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0" r:id="rId2"/>
  </p:sldMasterIdLst>
  <p:notesMasterIdLst>
    <p:notesMasterId r:id="rId104"/>
  </p:notesMasterIdLst>
  <p:sldIdLst>
    <p:sldId id="362" r:id="rId3"/>
    <p:sldId id="364" r:id="rId4"/>
    <p:sldId id="365" r:id="rId5"/>
    <p:sldId id="366" r:id="rId6"/>
    <p:sldId id="260" r:id="rId7"/>
    <p:sldId id="368" r:id="rId8"/>
    <p:sldId id="369" r:id="rId9"/>
    <p:sldId id="370" r:id="rId10"/>
    <p:sldId id="371" r:id="rId11"/>
    <p:sldId id="372" r:id="rId12"/>
    <p:sldId id="373" r:id="rId13"/>
    <p:sldId id="376" r:id="rId14"/>
    <p:sldId id="374" r:id="rId15"/>
    <p:sldId id="375" r:id="rId16"/>
    <p:sldId id="377" r:id="rId17"/>
    <p:sldId id="378" r:id="rId18"/>
    <p:sldId id="387" r:id="rId19"/>
    <p:sldId id="388" r:id="rId20"/>
    <p:sldId id="389" r:id="rId21"/>
    <p:sldId id="379" r:id="rId22"/>
    <p:sldId id="380" r:id="rId23"/>
    <p:sldId id="384" r:id="rId24"/>
    <p:sldId id="385" r:id="rId25"/>
    <p:sldId id="386" r:id="rId26"/>
    <p:sldId id="383" r:id="rId27"/>
    <p:sldId id="390" r:id="rId28"/>
    <p:sldId id="391" r:id="rId29"/>
    <p:sldId id="392" r:id="rId30"/>
    <p:sldId id="393" r:id="rId31"/>
    <p:sldId id="394" r:id="rId32"/>
    <p:sldId id="395" r:id="rId33"/>
    <p:sldId id="258" r:id="rId34"/>
    <p:sldId id="262" r:id="rId35"/>
    <p:sldId id="263" r:id="rId36"/>
    <p:sldId id="264" r:id="rId37"/>
    <p:sldId id="265" r:id="rId38"/>
    <p:sldId id="269" r:id="rId39"/>
    <p:sldId id="273" r:id="rId40"/>
    <p:sldId id="280" r:id="rId41"/>
    <p:sldId id="287" r:id="rId42"/>
    <p:sldId id="288" r:id="rId43"/>
    <p:sldId id="289" r:id="rId44"/>
    <p:sldId id="290" r:id="rId45"/>
    <p:sldId id="291" r:id="rId46"/>
    <p:sldId id="292" r:id="rId47"/>
    <p:sldId id="293" r:id="rId48"/>
    <p:sldId id="294" r:id="rId49"/>
    <p:sldId id="295" r:id="rId50"/>
    <p:sldId id="296" r:id="rId51"/>
    <p:sldId id="299" r:id="rId52"/>
    <p:sldId id="300" r:id="rId53"/>
    <p:sldId id="302" r:id="rId54"/>
    <p:sldId id="303" r:id="rId55"/>
    <p:sldId id="305" r:id="rId56"/>
    <p:sldId id="307" r:id="rId57"/>
    <p:sldId id="308" r:id="rId58"/>
    <p:sldId id="309" r:id="rId59"/>
    <p:sldId id="318" r:id="rId60"/>
    <p:sldId id="319" r:id="rId61"/>
    <p:sldId id="320" r:id="rId62"/>
    <p:sldId id="321" r:id="rId63"/>
    <p:sldId id="322" r:id="rId64"/>
    <p:sldId id="323" r:id="rId65"/>
    <p:sldId id="324" r:id="rId66"/>
    <p:sldId id="325" r:id="rId67"/>
    <p:sldId id="326" r:id="rId68"/>
    <p:sldId id="327" r:id="rId69"/>
    <p:sldId id="328" r:id="rId70"/>
    <p:sldId id="329" r:id="rId71"/>
    <p:sldId id="330" r:id="rId72"/>
    <p:sldId id="331" r:id="rId73"/>
    <p:sldId id="332" r:id="rId74"/>
    <p:sldId id="333" r:id="rId75"/>
    <p:sldId id="334" r:id="rId76"/>
    <p:sldId id="335" r:id="rId77"/>
    <p:sldId id="336" r:id="rId78"/>
    <p:sldId id="337" r:id="rId79"/>
    <p:sldId id="338" r:id="rId80"/>
    <p:sldId id="339" r:id="rId81"/>
    <p:sldId id="340" r:id="rId82"/>
    <p:sldId id="341" r:id="rId83"/>
    <p:sldId id="342" r:id="rId84"/>
    <p:sldId id="343" r:id="rId85"/>
    <p:sldId id="344" r:id="rId86"/>
    <p:sldId id="345" r:id="rId87"/>
    <p:sldId id="346" r:id="rId88"/>
    <p:sldId id="347" r:id="rId89"/>
    <p:sldId id="348" r:id="rId90"/>
    <p:sldId id="349" r:id="rId91"/>
    <p:sldId id="350" r:id="rId92"/>
    <p:sldId id="351" r:id="rId93"/>
    <p:sldId id="352" r:id="rId94"/>
    <p:sldId id="353" r:id="rId95"/>
    <p:sldId id="354" r:id="rId96"/>
    <p:sldId id="355" r:id="rId97"/>
    <p:sldId id="356" r:id="rId98"/>
    <p:sldId id="357" r:id="rId99"/>
    <p:sldId id="358" r:id="rId100"/>
    <p:sldId id="359" r:id="rId101"/>
    <p:sldId id="360" r:id="rId102"/>
    <p:sldId id="361" r:id="rId103"/>
  </p:sldIdLst>
  <p:sldSz cx="24377650" cy="13716000"/>
  <p:notesSz cx="6858000" cy="9144000"/>
  <p:embeddedFontLst>
    <p:embeddedFont>
      <p:font typeface="Montserrat" panose="02010600030101010101" charset="0"/>
      <p:regular r:id="rId105"/>
      <p:bold r:id="rId106"/>
    </p:embeddedFont>
    <p:embeddedFont>
      <p:font typeface="Lato" panose="02010600030101010101" charset="0"/>
      <p:regular r:id="rId107"/>
    </p:embeddedFont>
    <p:embeddedFont>
      <p:font typeface="Calibri" panose="020F0502020204030204" pitchFamily="34" charset="0"/>
      <p:regular r:id="rId108"/>
      <p:bold r:id="rId109"/>
      <p:italic r:id="rId110"/>
      <p:boldItalic r:id="rId111"/>
    </p:embeddedFont>
    <p:embeddedFont>
      <p:font typeface="Source Sans Pro" panose="02010600030101010101" charset="0"/>
      <p:italic r:id="rId1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AEA2B0-16F8-42A5-81C4-F566372FB005}" styleName="Table_0">
    <a:wholeTbl>
      <a:tcTxStyle>
        <a:schemeClr val="dk1"/>
      </a:tcTxStyle>
      <a:tcStyle>
        <a:tcBdr>
          <a:left>
            <a:ln w="12700" cap="flat" cmpd="sng">
              <a:solidFill>
                <a:schemeClr val="lt1"/>
              </a:solidFill>
              <a:prstDash val="solid"/>
              <a:round/>
              <a:headEnd type="none" w="med" len="med"/>
              <a:tailEnd type="none" w="med" len="med"/>
            </a:ln>
          </a:left>
          <a:right>
            <a:ln w="12700" cap="flat" cmpd="sng">
              <a:solidFill>
                <a:schemeClr val="lt1"/>
              </a:solidFill>
              <a:prstDash val="solid"/>
              <a:round/>
              <a:headEnd type="none" w="med" len="med"/>
              <a:tailEnd type="none" w="med" len="med"/>
            </a:ln>
          </a:right>
          <a:top>
            <a:ln w="12700" cap="flat" cmpd="sng">
              <a:solidFill>
                <a:schemeClr val="lt1"/>
              </a:solidFill>
              <a:prstDash val="solid"/>
              <a:round/>
              <a:headEnd type="none" w="med" len="med"/>
              <a:tailEnd type="none" w="med" len="med"/>
            </a:ln>
          </a:top>
          <a:bottom>
            <a:ln w="12700" cap="flat" cmpd="sng">
              <a:solidFill>
                <a:schemeClr val="lt1"/>
              </a:solidFill>
              <a:prstDash val="solid"/>
              <a:round/>
              <a:headEnd type="none" w="med" len="med"/>
              <a:tailEnd type="none" w="med" len="med"/>
            </a:ln>
          </a:bottom>
          <a:insideH>
            <a:ln w="12700" cap="flat" cmpd="sng">
              <a:solidFill>
                <a:schemeClr val="lt1"/>
              </a:solidFill>
              <a:prstDash val="solid"/>
              <a:round/>
              <a:headEnd type="none" w="med" len="med"/>
              <a:tailEnd type="none" w="med" len="med"/>
            </a:ln>
          </a:insideH>
          <a:insideV>
            <a:ln w="12700" cap="flat" cmpd="sng">
              <a:solidFill>
                <a:schemeClr val="lt1"/>
              </a:solidFill>
              <a:prstDash val="solid"/>
              <a:round/>
              <a:headEnd type="none" w="med" len="med"/>
              <a:tailEnd type="none" w="med" len="med"/>
            </a:ln>
          </a:insideV>
        </a:tcBdr>
        <a:fill>
          <a:solidFill>
            <a:srgbClr val="E6E6E6"/>
          </a:solidFill>
        </a:fill>
      </a:tcStyle>
    </a:wholeTbl>
    <a:band1H>
      <a:tcStyle>
        <a:tcBdr/>
        <a:fill>
          <a:solidFill>
            <a:srgbClr val="CACACA"/>
          </a:solidFill>
        </a:fill>
      </a:tcStyle>
    </a:band1H>
    <a:band1V>
      <a:tcStyle>
        <a:tcBdr/>
        <a:fill>
          <a:solidFill>
            <a:srgbClr val="CACACA"/>
          </a:solidFill>
        </a:fill>
      </a:tcStyle>
    </a:band1V>
    <a:lastCol>
      <a:tcTxStyle b="on">
        <a:schemeClr val="lt1"/>
      </a:tcTxStyle>
      <a:tcStyle>
        <a:tcBdr/>
        <a:fill>
          <a:solidFill>
            <a:schemeClr val="accent1"/>
          </a:solidFill>
        </a:fill>
      </a:tcStyle>
    </a:lastCol>
    <a:firstCol>
      <a:tcTxStyle b="on">
        <a:schemeClr val="lt1"/>
      </a:tcTxStyle>
      <a:tcStyle>
        <a:tcBdr/>
        <a:fill>
          <a:solidFill>
            <a:schemeClr val="accent1"/>
          </a:solidFill>
        </a:fill>
      </a:tcStyle>
    </a:firstCol>
    <a:lastRow>
      <a:tcTxStyle b="on">
        <a:schemeClr val="lt1"/>
      </a:tcTxStyle>
      <a:tcStyle>
        <a:tcBdr>
          <a:top>
            <a:ln w="38100" cap="flat" cmpd="sng">
              <a:solidFill>
                <a:schemeClr val="lt1"/>
              </a:solidFill>
              <a:prstDash val="solid"/>
              <a:round/>
              <a:headEnd type="none" w="med" len="med"/>
              <a:tailEnd type="none" w="med" len="med"/>
            </a:ln>
          </a:top>
        </a:tcBdr>
        <a:fill>
          <a:solidFill>
            <a:schemeClr val="accent1"/>
          </a:solidFill>
        </a:fill>
      </a:tcStyle>
    </a:lastRow>
    <a:firstRow>
      <a:tcTxStyle b="on">
        <a:schemeClr val="lt1"/>
      </a:tcTxStyle>
      <a:tcStyle>
        <a:tcBdr>
          <a:bottom>
            <a:ln w="38100" cap="flat" cmpd="sng">
              <a:solidFill>
                <a:schemeClr val="lt1"/>
              </a:solidFill>
              <a:prstDash val="solid"/>
              <a:round/>
              <a:headEnd type="none" w="med" len="med"/>
              <a:tailEnd type="none" w="med" len="med"/>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278" autoAdjust="0"/>
    <p:restoredTop sz="81110" autoAdjust="0"/>
  </p:normalViewPr>
  <p:slideViewPr>
    <p:cSldViewPr snapToGrid="0">
      <p:cViewPr varScale="1">
        <p:scale>
          <a:sx n="46" d="100"/>
          <a:sy n="46" d="100"/>
        </p:scale>
        <p:origin x="1470"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117" Type="http://schemas.microsoft.com/office/2015/10/relationships/revisionInfo" Target="revisionInfo.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12" Type="http://schemas.openxmlformats.org/officeDocument/2006/relationships/font" Target="fonts/font8.fntdata"/><Relationship Id="rId16" Type="http://schemas.openxmlformats.org/officeDocument/2006/relationships/slide" Target="slides/slide14.xml"/><Relationship Id="rId107" Type="http://schemas.openxmlformats.org/officeDocument/2006/relationships/font" Target="fonts/font3.fntdata"/><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slide" Target="slides/slide72.xml"/><Relationship Id="rId79" Type="http://schemas.openxmlformats.org/officeDocument/2006/relationships/slide" Target="slides/slide77.xml"/><Relationship Id="rId87" Type="http://schemas.openxmlformats.org/officeDocument/2006/relationships/slide" Target="slides/slide85.xml"/><Relationship Id="rId102" Type="http://schemas.openxmlformats.org/officeDocument/2006/relationships/slide" Target="slides/slide100.xml"/><Relationship Id="rId110" Type="http://schemas.openxmlformats.org/officeDocument/2006/relationships/font" Target="fonts/font6.fntdata"/><Relationship Id="rId115"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slide" Target="slides/slide80.xml"/><Relationship Id="rId90" Type="http://schemas.openxmlformats.org/officeDocument/2006/relationships/slide" Target="slides/slide88.xml"/><Relationship Id="rId95" Type="http://schemas.openxmlformats.org/officeDocument/2006/relationships/slide" Target="slides/slide9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font" Target="fonts/font1.fntdata"/><Relationship Id="rId113"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slide" Target="slides/slide83.xml"/><Relationship Id="rId93" Type="http://schemas.openxmlformats.org/officeDocument/2006/relationships/slide" Target="slides/slide91.xml"/><Relationship Id="rId98" Type="http://schemas.openxmlformats.org/officeDocument/2006/relationships/slide" Target="slides/slide9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3" Type="http://schemas.openxmlformats.org/officeDocument/2006/relationships/slide" Target="slides/slide101.xml"/><Relationship Id="rId108" Type="http://schemas.openxmlformats.org/officeDocument/2006/relationships/font" Target="fonts/font4.fntdata"/><Relationship Id="rId116"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96" Type="http://schemas.openxmlformats.org/officeDocument/2006/relationships/slide" Target="slides/slide94.xml"/><Relationship Id="rId11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font" Target="fonts/font2.fntdata"/><Relationship Id="rId114" Type="http://schemas.openxmlformats.org/officeDocument/2006/relationships/viewProps" Target="view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5.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notesMaster" Target="notesMasters/notesMaster1.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s>
</file>

<file path=ppt/media/image1.png>
</file>

<file path=ppt/media/image2.jpeg>
</file>

<file path=ppt/media/image24.png>
</file>

<file path=ppt/media/image25.jpeg>
</file>

<file path=ppt/media/image26.png>
</file>

<file path=ppt/media/image27.png>
</file>

<file path=ppt/media/image28.jpe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jpeg>
</file>

<file path=ppt/media/image38.jpeg>
</file>

<file path=ppt/media/image39.jpeg>
</file>

<file path=ppt/media/image4.jpeg>
</file>

<file path=ppt/media/image5.jpeg>
</file>

<file path=ppt/media/image6.jpeg>
</file>

<file path=ppt/media/image7.jpeg>
</file>

<file path=ppt/media/image8.jpe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Shape 5"/>
          <p:cNvSpPr>
            <a:spLocks noGrp="1" noRot="1" noChangeAspect="1"/>
          </p:cNvSpPr>
          <p:nvPr>
            <p:ph type="sldImg" idx="3"/>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4571365" marR="0" lvl="5" indent="-12065"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t>
            </a:fld>
            <a:endParaRPr lang="en-US"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
        <p:cNvGrpSpPr/>
        <p:nvPr/>
      </p:nvGrpSpPr>
      <p:grpSpPr>
        <a:xfrm>
          <a:off x="0" y="0"/>
          <a:ext cx="0" cy="0"/>
          <a:chOff x="0" y="0"/>
          <a:chExt cx="0" cy="0"/>
        </a:xfrm>
      </p:grpSpPr>
      <p:sp>
        <p:nvSpPr>
          <p:cNvPr id="22" name="Shape 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3" name="Shape 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309067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15798432"/>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8"/>
        <p:cNvGrpSpPr/>
        <p:nvPr/>
      </p:nvGrpSpPr>
      <p:grpSpPr>
        <a:xfrm>
          <a:off x="0" y="0"/>
          <a:ext cx="0" cy="0"/>
          <a:chOff x="0" y="0"/>
          <a:chExt cx="0" cy="0"/>
        </a:xfrm>
      </p:grpSpPr>
      <p:sp>
        <p:nvSpPr>
          <p:cNvPr id="3959" name="Shape 395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960" name="Shape 39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4"/>
        <p:cNvGrpSpPr/>
        <p:nvPr/>
      </p:nvGrpSpPr>
      <p:grpSpPr>
        <a:xfrm>
          <a:off x="0" y="0"/>
          <a:ext cx="0" cy="0"/>
          <a:chOff x="0" y="0"/>
          <a:chExt cx="0" cy="0"/>
        </a:xfrm>
      </p:grpSpPr>
      <p:sp>
        <p:nvSpPr>
          <p:cNvPr id="4065" name="Shape 40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066" name="Shape 406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093527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752431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572268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310979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15</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7035798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endParaRPr lang="en-US" altLang="zh-CN" dirty="0"/>
          </a:p>
          <a:p>
            <a:r>
              <a:rPr lang="zh-CN" altLang="en-US" dirty="0"/>
              <a:t>类图是描述类、接口、协作以及它们之间关系的图，用来显示系统中各个类的静态结构。类图是定义其他图的基础，在类图基础上，可以使用状态图、协作图、组件图和配置图等进一步描述系统其他方面的特性。前面详细的介绍了类的基本概念，下面将针对对象进行具体的介绍以及将类和对象进行比较。</a:t>
            </a:r>
          </a:p>
          <a:p>
            <a:r>
              <a:rPr lang="zh-CN" altLang="en-US" dirty="0"/>
              <a:t>（</a:t>
            </a:r>
            <a:r>
              <a:rPr lang="en-US" altLang="zh-CN" dirty="0"/>
              <a:t>1</a:t>
            </a:r>
            <a:r>
              <a:rPr lang="zh-CN" altLang="en-US" dirty="0"/>
              <a:t>）名称</a:t>
            </a:r>
          </a:p>
          <a:p>
            <a:r>
              <a:rPr lang="zh-CN" altLang="en-US" dirty="0"/>
              <a:t>每个类都必须有一个能和其它类进行区分的名称，类的名称部分是不能省略的，其它组成部分可以省略。名称（</a:t>
            </a:r>
            <a:r>
              <a:rPr lang="en-US" altLang="zh-CN" dirty="0"/>
              <a:t>Name</a:t>
            </a:r>
            <a:r>
              <a:rPr lang="zh-CN" altLang="en-US" dirty="0"/>
              <a:t>）是一个文本串，类的命名要求由字符、数字、下划线组成的惟一的字符串即可。</a:t>
            </a:r>
          </a:p>
          <a:p>
            <a:r>
              <a:rPr lang="zh-CN" altLang="en-US" dirty="0"/>
              <a:t> （</a:t>
            </a:r>
            <a:r>
              <a:rPr lang="en-US" altLang="zh-CN" dirty="0"/>
              <a:t>2</a:t>
            </a:r>
            <a:r>
              <a:rPr lang="zh-CN" altLang="en-US" dirty="0"/>
              <a:t>）属性</a:t>
            </a:r>
          </a:p>
          <a:p>
            <a:r>
              <a:rPr lang="zh-CN" altLang="en-US" dirty="0"/>
              <a:t>属性描述了类在软件系统中代表的事物（即对象）所具备的特性。类可以有任意数目的属性，也可以没有属性。类如果有属性，则每一个属性都必须有一个名字（如图</a:t>
            </a:r>
            <a:r>
              <a:rPr lang="en-US" altLang="zh-CN" dirty="0"/>
              <a:t>5.2</a:t>
            </a:r>
            <a:r>
              <a:rPr lang="zh-CN" altLang="en-US" dirty="0"/>
              <a:t>中的</a:t>
            </a:r>
            <a:r>
              <a:rPr lang="en-US" altLang="zh-CN" dirty="0"/>
              <a:t>Account</a:t>
            </a:r>
            <a:r>
              <a:rPr lang="zh-CN" altLang="en-US" dirty="0"/>
              <a:t>类中的</a:t>
            </a:r>
            <a:r>
              <a:rPr lang="en-US" altLang="zh-CN" dirty="0" err="1"/>
              <a:t>banlance</a:t>
            </a:r>
            <a:r>
              <a:rPr lang="zh-CN" altLang="en-US" dirty="0"/>
              <a:t>属性），另外还可以有其它的描述信息，如可见性、数据类型、缺省值等。 </a:t>
            </a:r>
          </a:p>
          <a:p>
            <a:r>
              <a:rPr lang="zh-CN" altLang="en-US" dirty="0"/>
              <a:t>（</a:t>
            </a:r>
            <a:r>
              <a:rPr lang="en-US" altLang="zh-CN" dirty="0"/>
              <a:t>3</a:t>
            </a:r>
            <a:r>
              <a:rPr lang="zh-CN" altLang="en-US" dirty="0"/>
              <a:t>）操作</a:t>
            </a:r>
          </a:p>
          <a:p>
            <a:r>
              <a:rPr lang="zh-CN" altLang="en-US" dirty="0"/>
              <a:t>操作是对类的对象所能做的事务的一个抽象。一个类可以有任意数量的操作或者根本没有操作。类如果有操作，则每一个操作也都有一个名字，其它可选的信息包括可见性、参数的名字、参数类型、参数缺省值和操作的返回值的类型等。 </a:t>
            </a:r>
          </a:p>
          <a:p>
            <a:r>
              <a:rPr lang="zh-CN" altLang="en-US" dirty="0"/>
              <a:t>（</a:t>
            </a:r>
            <a:r>
              <a:rPr lang="en-US" altLang="zh-CN" dirty="0"/>
              <a:t>4</a:t>
            </a:r>
            <a:r>
              <a:rPr lang="zh-CN" altLang="en-US" dirty="0"/>
              <a:t>）职责</a:t>
            </a:r>
          </a:p>
          <a:p>
            <a:r>
              <a:rPr lang="zh-CN" altLang="en-US" dirty="0"/>
              <a:t>在操作列表框下面的区域，你可以用来说明类的职责。职责位于操作部分下面的区域，可以用来说明类要做什么或说明另一个类的信息。类的职责可以是一个短语或一个句子。在</a:t>
            </a:r>
            <a:r>
              <a:rPr lang="en-US" altLang="zh-CN" dirty="0"/>
              <a:t>UML</a:t>
            </a:r>
            <a:r>
              <a:rPr lang="zh-CN" altLang="en-US" dirty="0"/>
              <a:t>中，把职责列在类图底部的分隔栏中 </a:t>
            </a:r>
          </a:p>
          <a:p>
            <a:r>
              <a:rPr lang="zh-CN" altLang="en-US" dirty="0"/>
              <a:t>（</a:t>
            </a:r>
            <a:r>
              <a:rPr lang="en-US" altLang="zh-CN" dirty="0"/>
              <a:t>5</a:t>
            </a:r>
            <a:r>
              <a:rPr lang="zh-CN" altLang="en-US" dirty="0"/>
              <a:t>）约束</a:t>
            </a:r>
          </a:p>
          <a:p>
            <a:r>
              <a:rPr lang="zh-CN" altLang="en-US" dirty="0"/>
              <a:t>说明类的职责是消除二义性的一种非形式化的方法，形式化的方法是使用约束。约束指定了该类所要满足的一个或多个规则。在</a:t>
            </a:r>
            <a:r>
              <a:rPr lang="en-US" altLang="zh-CN" dirty="0"/>
              <a:t>UML</a:t>
            </a:r>
            <a:r>
              <a:rPr lang="zh-CN" altLang="en-US" dirty="0"/>
              <a:t>中，约束是用</a:t>
            </a:r>
            <a:r>
              <a:rPr lang="en-US" altLang="zh-CN" dirty="0"/>
              <a:t>{}</a:t>
            </a:r>
            <a:r>
              <a:rPr lang="zh-CN" altLang="en-US" dirty="0"/>
              <a:t>的格式写在类的边上，指定个别属性的取值范围。</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654916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对象指的是一个单独的、可确认的物体、单元或实体，它可以是具体的也可以是抽象的，在问题领域里有确切定义的角色。换句话说，对象是边界非常清楚的任何事物。</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a:t>
            </a:r>
            <a:r>
              <a:rPr lang="en-US" altLang="zh-CN" dirty="0"/>
              <a:t>1</a:t>
            </a:r>
            <a:r>
              <a:rPr lang="zh-CN" altLang="en-US" dirty="0"/>
              <a:t>）对象是一个实体，类是一个抽象，抽线出类的本质</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a:t>
            </a:r>
            <a:r>
              <a:rPr lang="en-US" altLang="zh-CN" dirty="0"/>
              <a:t>2</a:t>
            </a:r>
            <a:r>
              <a:rPr lang="zh-CN" altLang="en-US" dirty="0"/>
              <a:t>）类是共享一个公共结构和一个公共行为对象的集合</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a:t>
            </a:r>
            <a:r>
              <a:rPr lang="en-US" altLang="zh-CN" dirty="0"/>
              <a:t>3</a:t>
            </a:r>
            <a:r>
              <a:rPr lang="zh-CN" altLang="en-US" dirty="0"/>
              <a:t>）类是静态的，对象是动态的</a:t>
            </a:r>
            <a:r>
              <a:rPr lang="en-US" altLang="zh-CN" dirty="0"/>
              <a:t> </a:t>
            </a:r>
            <a:r>
              <a:rPr lang="zh-CN" altLang="en-US" dirty="0"/>
              <a:t>类是一般化，对象是个性化的， 类是定义 对象是实例 类是抽象的，对象是具体的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990781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对象指的是一个单独的、可确认的物体、单元或实体，它可以是具体的也可以是抽象的，在问题领域里有确切定义的角色。换句话说，对象是边界非常清楚的任何事物。</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73370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596106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Shape 44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41" name="Shape 4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27379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574855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619519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815130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007259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zh-CN" altLang="en-US" dirty="0"/>
              <a:t>类之间的联系，如客户和订单，每个订单对应特定的客户，每个客户对应一些特定的订单，再如篮球队员与球队之间的关联（下图所示）。</a:t>
            </a:r>
            <a:br>
              <a:rPr lang="zh-CN" altLang="en-US" dirty="0"/>
            </a:br>
            <a:br>
              <a:rPr lang="zh-CN" altLang="en-US" dirty="0"/>
            </a:br>
            <a:r>
              <a:rPr lang="zh-CN" altLang="en-US" dirty="0"/>
              <a:t>其中，关联两边的</a:t>
            </a:r>
            <a:r>
              <a:rPr lang="en-US" altLang="zh-CN" dirty="0"/>
              <a:t>"employee"</a:t>
            </a:r>
            <a:r>
              <a:rPr lang="zh-CN" altLang="en-US" dirty="0"/>
              <a:t>和“</a:t>
            </a:r>
            <a:r>
              <a:rPr lang="en-US" altLang="zh-CN" dirty="0"/>
              <a:t>employer”</a:t>
            </a:r>
            <a:r>
              <a:rPr lang="zh-CN" altLang="en-US" dirty="0"/>
              <a:t>标示了两者之间的关系，而数字表示两者的关系的限制，是关联两者之间的多重性。通常有“*”（表示所有，不限），“</a:t>
            </a:r>
            <a:r>
              <a:rPr lang="en-US" altLang="zh-CN" dirty="0"/>
              <a:t>1”</a:t>
            </a:r>
            <a:r>
              <a:rPr lang="zh-CN" altLang="en-US" dirty="0"/>
              <a:t>（表示有且仅有一个），“</a:t>
            </a:r>
            <a:r>
              <a:rPr lang="en-US" altLang="zh-CN" dirty="0"/>
              <a:t>0”</a:t>
            </a:r>
            <a:r>
              <a:rPr lang="zh-CN" altLang="en-US" dirty="0"/>
              <a:t>（表示</a:t>
            </a:r>
            <a:r>
              <a:rPr lang="en-US" altLang="zh-CN" dirty="0"/>
              <a:t>0</a:t>
            </a:r>
            <a:r>
              <a:rPr lang="zh-CN" altLang="en-US" dirty="0"/>
              <a:t>个或者多个），“</a:t>
            </a:r>
            <a:r>
              <a:rPr lang="en-US" altLang="zh-CN" dirty="0"/>
              <a:t>0</a:t>
            </a:r>
            <a:r>
              <a:rPr lang="zh-CN" altLang="en-US" dirty="0"/>
              <a:t>，</a:t>
            </a:r>
            <a:r>
              <a:rPr lang="en-US" altLang="zh-CN" dirty="0"/>
              <a:t>1”</a:t>
            </a:r>
            <a:r>
              <a:rPr lang="zh-CN" altLang="en-US" dirty="0"/>
              <a:t>（表示</a:t>
            </a:r>
            <a:r>
              <a:rPr lang="en-US" altLang="zh-CN" dirty="0"/>
              <a:t>0</a:t>
            </a:r>
            <a:r>
              <a:rPr lang="zh-CN" altLang="en-US" dirty="0"/>
              <a:t>个或者一个），“</a:t>
            </a:r>
            <a:r>
              <a:rPr lang="en-US" altLang="zh-CN" dirty="0"/>
              <a:t>nm”(</a:t>
            </a:r>
            <a:r>
              <a:rPr lang="zh-CN" altLang="en-US" dirty="0"/>
              <a:t>表示</a:t>
            </a:r>
            <a:r>
              <a:rPr lang="en-US" altLang="zh-CN" dirty="0"/>
              <a:t>n</a:t>
            </a:r>
            <a:r>
              <a:rPr lang="zh-CN" altLang="en-US" dirty="0"/>
              <a:t>到</a:t>
            </a:r>
            <a:r>
              <a:rPr lang="en-US" altLang="zh-CN" dirty="0"/>
              <a:t>m</a:t>
            </a:r>
            <a:r>
              <a:rPr lang="zh-CN" altLang="en-US" dirty="0"/>
              <a:t>个都可以</a:t>
            </a:r>
            <a:r>
              <a:rPr lang="en-US" altLang="zh-CN" dirty="0"/>
              <a:t>),“m*”</a:t>
            </a:r>
            <a:r>
              <a:rPr lang="zh-CN" altLang="en-US" dirty="0"/>
              <a:t>（表示至少</a:t>
            </a:r>
            <a:r>
              <a:rPr lang="en-US" altLang="zh-CN" dirty="0"/>
              <a:t>m</a:t>
            </a:r>
            <a:r>
              <a:rPr lang="zh-CN" altLang="en-US" dirty="0"/>
              <a:t>个）。</a:t>
            </a:r>
            <a:endParaRPr lang="en-US" altLang="zh-CN" dirty="0"/>
          </a:p>
          <a:p>
            <a:pPr lvl="0" rtl="0">
              <a:spcBef>
                <a:spcPts val="0"/>
              </a:spcBef>
              <a:buNone/>
            </a:pPr>
            <a:endParaRPr lang="en-US" altLang="zh-CN" dirty="0"/>
          </a:p>
          <a:p>
            <a:pPr lvl="0" rtl="0">
              <a:spcBef>
                <a:spcPts val="0"/>
              </a:spcBef>
              <a:buNone/>
            </a:pP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聚合是关联关系的一种特例，他体现的是整体与部分、拥有的关系，即</a:t>
            </a:r>
            <a:r>
              <a:rPr lang="en-US" altLang="zh-CN"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has-a</a:t>
            </a: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的关系，此时整体与部分之间是可分离的，他们可以具有各自的生命周期，部分可以属于多个整体对象，也可以为多个整体对象共享；比如计算机与</a:t>
            </a:r>
            <a:r>
              <a:rPr lang="en-US" altLang="zh-CN"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CPU</a:t>
            </a: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、公司与员工的关系等；表现在代码层面，和关联关系是一致的，只能从语义级别来区分； </a:t>
            </a: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147603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26270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57154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634894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427394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172348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Shape 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3" name="Shape 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525884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30</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7184277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顺序图（</a:t>
            </a:r>
            <a:r>
              <a:rPr lang="en-US" altLang="zh-CN" dirty="0"/>
              <a:t>sequence diagram</a:t>
            </a:r>
            <a:r>
              <a:rPr lang="zh-CN" altLang="en-US" dirty="0"/>
              <a:t>）是强调消息时间顺序的交互图，它描述了对象之间传送消息的时间顺序，用于表示用例中的行为顺序。顺序图将交互关系表示为一个二维图。横向轴代表了在协作中各独立对象的类元角色。纵向轴是时间轴，时间沿竖线向下延伸。</a:t>
            </a:r>
          </a:p>
          <a:p>
            <a:pPr eaLnBrk="1" hangingPunct="1"/>
            <a:endParaRPr lang="en-US" altLang="zh-CN" dirty="0"/>
          </a:p>
          <a:p>
            <a:pPr eaLnBrk="1" hangingPunct="1"/>
            <a:r>
              <a:rPr lang="zh-CN" altLang="en-US" dirty="0"/>
              <a:t>顺序图中包括的建模元素主要有：角色（</a:t>
            </a:r>
            <a:r>
              <a:rPr lang="en-US" altLang="zh-CN" dirty="0"/>
              <a:t>Actor</a:t>
            </a:r>
            <a:r>
              <a:rPr lang="zh-CN" altLang="en-US" dirty="0"/>
              <a:t>）、对象（</a:t>
            </a:r>
            <a:r>
              <a:rPr lang="en-US" altLang="zh-CN" dirty="0"/>
              <a:t>Object</a:t>
            </a:r>
            <a:r>
              <a:rPr lang="zh-CN" altLang="en-US" dirty="0"/>
              <a:t>）、生命线（</a:t>
            </a:r>
            <a:r>
              <a:rPr lang="en-US" altLang="zh-CN" dirty="0"/>
              <a:t>Lifeline</a:t>
            </a:r>
            <a:r>
              <a:rPr lang="zh-CN" altLang="en-US" dirty="0"/>
              <a:t>）、激活（</a:t>
            </a:r>
            <a:r>
              <a:rPr lang="en-US" altLang="zh-CN" dirty="0"/>
              <a:t>Activation</a:t>
            </a:r>
            <a:r>
              <a:rPr lang="zh-CN" altLang="en-US" dirty="0"/>
              <a:t>）、消息（</a:t>
            </a:r>
            <a:r>
              <a:rPr lang="en-US" altLang="zh-CN" dirty="0"/>
              <a:t>Message</a:t>
            </a:r>
            <a:r>
              <a:rPr lang="zh-CN" altLang="en-US" dirty="0"/>
              <a:t>）等。</a:t>
            </a:r>
          </a:p>
          <a:p>
            <a:pPr eaLnBrk="1" hangingPunct="1"/>
            <a:r>
              <a:rPr lang="en-US" altLang="zh-CN" dirty="0"/>
              <a:t>1. </a:t>
            </a:r>
            <a:r>
              <a:rPr lang="zh-CN" altLang="en-US" dirty="0"/>
              <a:t>角色</a:t>
            </a:r>
          </a:p>
          <a:p>
            <a:pPr eaLnBrk="1" hangingPunct="1"/>
            <a:r>
              <a:rPr lang="zh-CN" altLang="en-US" dirty="0"/>
              <a:t>系统角色（</a:t>
            </a:r>
            <a:r>
              <a:rPr lang="en-US" altLang="zh-CN" dirty="0"/>
              <a:t>Actor</a:t>
            </a:r>
            <a:r>
              <a:rPr lang="zh-CN" altLang="en-US" dirty="0"/>
              <a:t>）可以是人或其他的系统或者其子系统。 </a:t>
            </a:r>
          </a:p>
          <a:p>
            <a:pPr eaLnBrk="1" hangingPunct="1"/>
            <a:r>
              <a:rPr lang="en-US" altLang="zh-CN" dirty="0"/>
              <a:t>2. </a:t>
            </a:r>
            <a:r>
              <a:rPr lang="zh-CN" altLang="en-US" dirty="0"/>
              <a:t>对象</a:t>
            </a:r>
          </a:p>
          <a:p>
            <a:pPr eaLnBrk="1" hangingPunct="1"/>
            <a:r>
              <a:rPr lang="zh-CN" altLang="en-US" dirty="0"/>
              <a:t>顺序图中的对象（</a:t>
            </a:r>
            <a:r>
              <a:rPr lang="en-US" altLang="zh-CN" dirty="0"/>
              <a:t>Object</a:t>
            </a:r>
            <a:r>
              <a:rPr lang="zh-CN" altLang="en-US" dirty="0"/>
              <a:t>）在概念上和它在类图中的定义是一致的，它们之间可以进行交互，交互的顺序按时间的顺序。在顺序图中对象用矩形框表示，对象名带有下划线。</a:t>
            </a:r>
          </a:p>
          <a:p>
            <a:pPr eaLnBrk="1" hangingPunct="1"/>
            <a:r>
              <a:rPr lang="zh-CN" altLang="en-US" dirty="0"/>
              <a:t>对象的左右顺序并不重要</a:t>
            </a:r>
            <a:r>
              <a:rPr lang="en-US" altLang="zh-CN" dirty="0"/>
              <a:t>3. </a:t>
            </a:r>
            <a:r>
              <a:rPr lang="zh-CN" altLang="en-US" dirty="0"/>
              <a:t>生命线</a:t>
            </a:r>
          </a:p>
          <a:p>
            <a:pPr eaLnBrk="1" hangingPunct="1"/>
            <a:r>
              <a:rPr lang="en-US" altLang="zh-CN" dirty="0"/>
              <a:t>3. </a:t>
            </a:r>
            <a:r>
              <a:rPr lang="zh-CN" altLang="en-US" dirty="0"/>
              <a:t>生命线</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生命线（</a:t>
            </a:r>
            <a:r>
              <a:rPr lang="en-US" altLang="zh-CN" dirty="0" err="1"/>
              <a:t>LiftLine</a:t>
            </a:r>
            <a:r>
              <a:rPr lang="zh-CN" altLang="en-US" dirty="0"/>
              <a:t>）代表顺序图中对象在一段时间内的存在。生命线在顺序图中表示为从对象图标底部中心位置向下延伸的一条虚线（但事实上</a:t>
            </a:r>
            <a:r>
              <a:rPr lang="en-US" altLang="zh-CN" dirty="0"/>
              <a:t>UML2</a:t>
            </a:r>
            <a:r>
              <a:rPr lang="zh-CN" altLang="en-US" dirty="0"/>
              <a:t>中定义的生命线可以用实线来表示）。</a:t>
            </a:r>
          </a:p>
          <a:p>
            <a:pPr eaLnBrk="1" hangingPunct="1"/>
            <a:endParaRPr lang="zh-CN" altLang="en-US" dirty="0"/>
          </a:p>
          <a:p>
            <a:pPr eaLnBrk="1" hangingPunct="1"/>
            <a:r>
              <a:rPr lang="en-US" altLang="zh-CN" dirty="0"/>
              <a:t>4. </a:t>
            </a:r>
            <a:r>
              <a:rPr lang="zh-CN" altLang="en-US" dirty="0"/>
              <a:t>激活期</a:t>
            </a:r>
          </a:p>
          <a:p>
            <a:pPr eaLnBrk="1" hangingPunct="1"/>
            <a:r>
              <a:rPr lang="zh-CN" altLang="en-US" dirty="0"/>
              <a:t>激活期（</a:t>
            </a:r>
            <a:r>
              <a:rPr lang="en-US" altLang="zh-CN" dirty="0"/>
              <a:t>Activation</a:t>
            </a:r>
            <a:r>
              <a:rPr lang="zh-CN" altLang="en-US" dirty="0"/>
              <a:t>）也被称为控制焦点，代表顺序图中的对象执行一项操作的时期，是顺序图中表示时间段的符号，在这个时间段内对象将执行相应的操作。在</a:t>
            </a:r>
            <a:r>
              <a:rPr lang="en-US" altLang="zh-CN" dirty="0"/>
              <a:t>UML</a:t>
            </a:r>
            <a:r>
              <a:rPr lang="zh-CN" altLang="en-US" dirty="0"/>
              <a:t>中，用小矩形表示，被称为激活条或控制期，对象就是在激活条的顶部被激活的，在完成自己的工作后被去激活。 </a:t>
            </a:r>
          </a:p>
          <a:p>
            <a:pPr eaLnBrk="1" hangingPunct="1"/>
            <a:r>
              <a:rPr lang="en-US" altLang="zh-CN" dirty="0"/>
              <a:t>5. </a:t>
            </a:r>
            <a:r>
              <a:rPr lang="zh-CN" altLang="en-US" dirty="0"/>
              <a:t>消息</a:t>
            </a:r>
          </a:p>
          <a:p>
            <a:pPr eaLnBrk="1" hangingPunct="1"/>
            <a:r>
              <a:rPr lang="zh-CN" altLang="en-US" dirty="0"/>
              <a:t>消息（</a:t>
            </a:r>
            <a:r>
              <a:rPr lang="en-US" altLang="zh-CN" dirty="0"/>
              <a:t>Message</a:t>
            </a:r>
            <a:r>
              <a:rPr lang="zh-CN" altLang="en-US" dirty="0"/>
              <a:t>）是对象之间某种形式的通信，在垂直生命线之间，用带有箭头的线并附以消息表达式方式表示。它可以激发某个操作、唤起信号或导致目标对象的创建或撤销。一个对象到另一个对象的消息用跨越对象生命线的消息线表示。对象还可以发送消息给它自己，即消息线从自己的生命线出发又回到自己的生命线。 </a:t>
            </a:r>
          </a:p>
          <a:p>
            <a:pPr eaLnBrk="1" hangingPunct="1"/>
            <a:endParaRPr lang="zh-CN" altLang="en-US" dirty="0"/>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154400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Shape 4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4" name="Shape 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0" name="Shape 170"/>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1" name="Shape 171"/>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35</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Shape 22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21" name="Shape 2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3" name="Shape 2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Shape 3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23" name="Shape 3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Shape 44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41" name="Shape 4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4</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416595075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Shape 58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586" name="Shape 5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Shape 60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607" name="Shape 6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Shape 6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632" name="Shape 6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Shape 67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680" name="Shape 6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
        <p:cNvGrpSpPr/>
        <p:nvPr/>
      </p:nvGrpSpPr>
      <p:grpSpPr>
        <a:xfrm>
          <a:off x="0" y="0"/>
          <a:ext cx="0" cy="0"/>
          <a:chOff x="0" y="0"/>
          <a:chExt cx="0" cy="0"/>
        </a:xfrm>
      </p:grpSpPr>
      <p:sp>
        <p:nvSpPr>
          <p:cNvPr id="707" name="Shape 7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708" name="Shape 7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Shape 73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737" name="Shape 7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Shape 74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744" name="Shape 7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Shape 76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767" name="Shape 7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Shape 78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787" name="Shape 7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Shape 86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870" name="Shape 8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6"/>
        <p:cNvGrpSpPr/>
        <p:nvPr/>
      </p:nvGrpSpPr>
      <p:grpSpPr>
        <a:xfrm>
          <a:off x="0" y="0"/>
          <a:ext cx="0" cy="0"/>
          <a:chOff x="0" y="0"/>
          <a:chExt cx="0" cy="0"/>
        </a:xfrm>
      </p:grpSpPr>
      <p:sp>
        <p:nvSpPr>
          <p:cNvPr id="877" name="Shape 87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878" name="Shape 8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Shape 91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920" name="Shape 9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9"/>
        <p:cNvGrpSpPr/>
        <p:nvPr/>
      </p:nvGrpSpPr>
      <p:grpSpPr>
        <a:xfrm>
          <a:off x="0" y="0"/>
          <a:ext cx="0" cy="0"/>
          <a:chOff x="0" y="0"/>
          <a:chExt cx="0" cy="0"/>
        </a:xfrm>
      </p:grpSpPr>
      <p:sp>
        <p:nvSpPr>
          <p:cNvPr id="940" name="Shape 94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941" name="Shape 9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Shape 9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78" name="Shape 978"/>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979" name="Shape 979"/>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54</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55</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Shape 10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009" name="Shape 100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10" name="Shape 101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56</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Shape 10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023" name="Shape 1023"/>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24" name="Shape 1024"/>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57</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9"/>
        <p:cNvGrpSpPr/>
        <p:nvPr/>
      </p:nvGrpSpPr>
      <p:grpSpPr>
        <a:xfrm>
          <a:off x="0" y="0"/>
          <a:ext cx="0" cy="0"/>
          <a:chOff x="0" y="0"/>
          <a:chExt cx="0" cy="0"/>
        </a:xfrm>
      </p:grpSpPr>
      <p:sp>
        <p:nvSpPr>
          <p:cNvPr id="1200" name="Shape 120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01" name="Shape 12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6"/>
        <p:cNvGrpSpPr/>
        <p:nvPr/>
      </p:nvGrpSpPr>
      <p:grpSpPr>
        <a:xfrm>
          <a:off x="0" y="0"/>
          <a:ext cx="0" cy="0"/>
          <a:chOff x="0" y="0"/>
          <a:chExt cx="0" cy="0"/>
        </a:xfrm>
      </p:grpSpPr>
      <p:sp>
        <p:nvSpPr>
          <p:cNvPr id="1227" name="Shape 122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28" name="Shape 12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9696116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1"/>
        <p:cNvGrpSpPr/>
        <p:nvPr/>
      </p:nvGrpSpPr>
      <p:grpSpPr>
        <a:xfrm>
          <a:off x="0" y="0"/>
          <a:ext cx="0" cy="0"/>
          <a:chOff x="0" y="0"/>
          <a:chExt cx="0" cy="0"/>
        </a:xfrm>
      </p:grpSpPr>
      <p:sp>
        <p:nvSpPr>
          <p:cNvPr id="1252" name="Shape 12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53" name="Shape 12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Shape 127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72" name="Shape 1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1"/>
        <p:cNvGrpSpPr/>
        <p:nvPr/>
      </p:nvGrpSpPr>
      <p:grpSpPr>
        <a:xfrm>
          <a:off x="0" y="0"/>
          <a:ext cx="0" cy="0"/>
          <a:chOff x="0" y="0"/>
          <a:chExt cx="0" cy="0"/>
        </a:xfrm>
      </p:grpSpPr>
      <p:sp>
        <p:nvSpPr>
          <p:cNvPr id="1292" name="Shape 129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93" name="Shape 12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Shape 1315"/>
          <p:cNvSpPr>
            <a:spLocks noGrp="1" noRot="1" noChangeAspect="1"/>
          </p:cNvSpPr>
          <p:nvPr>
            <p:ph type="sldImg" idx="2"/>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316" name="Shape 131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317" name="Shape 131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63</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8"/>
        <p:cNvGrpSpPr/>
        <p:nvPr/>
      </p:nvGrpSpPr>
      <p:grpSpPr>
        <a:xfrm>
          <a:off x="0" y="0"/>
          <a:ext cx="0" cy="0"/>
          <a:chOff x="0" y="0"/>
          <a:chExt cx="0" cy="0"/>
        </a:xfrm>
      </p:grpSpPr>
      <p:sp>
        <p:nvSpPr>
          <p:cNvPr id="1339" name="Shape 133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340" name="Shape 13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7"/>
        <p:cNvGrpSpPr/>
        <p:nvPr/>
      </p:nvGrpSpPr>
      <p:grpSpPr>
        <a:xfrm>
          <a:off x="0" y="0"/>
          <a:ext cx="0" cy="0"/>
          <a:chOff x="0" y="0"/>
          <a:chExt cx="0" cy="0"/>
        </a:xfrm>
      </p:grpSpPr>
      <p:sp>
        <p:nvSpPr>
          <p:cNvPr id="1388" name="Shape 138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389" name="Shape 13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Shape 1429"/>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Calibri" panose="020F0502020204030204"/>
              <a:buNone/>
            </a:pPr>
            <a:endParaRPr sz="24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30" name="Shape 14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5"/>
        <p:cNvGrpSpPr/>
        <p:nvPr/>
      </p:nvGrpSpPr>
      <p:grpSpPr>
        <a:xfrm>
          <a:off x="0" y="0"/>
          <a:ext cx="0" cy="0"/>
          <a:chOff x="0" y="0"/>
          <a:chExt cx="0" cy="0"/>
        </a:xfrm>
      </p:grpSpPr>
      <p:sp>
        <p:nvSpPr>
          <p:cNvPr id="1456" name="Shape 1456"/>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Calibri" panose="020F0502020204030204"/>
              <a:buNone/>
            </a:pPr>
            <a:endParaRPr sz="24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57" name="Shape 14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2"/>
        <p:cNvGrpSpPr/>
        <p:nvPr/>
      </p:nvGrpSpPr>
      <p:grpSpPr>
        <a:xfrm>
          <a:off x="0" y="0"/>
          <a:ext cx="0" cy="0"/>
          <a:chOff x="0" y="0"/>
          <a:chExt cx="0" cy="0"/>
        </a:xfrm>
      </p:grpSpPr>
      <p:sp>
        <p:nvSpPr>
          <p:cNvPr id="1493" name="Shape 149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494" name="Shape 14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0"/>
        <p:cNvGrpSpPr/>
        <p:nvPr/>
      </p:nvGrpSpPr>
      <p:grpSpPr>
        <a:xfrm>
          <a:off x="0" y="0"/>
          <a:ext cx="0" cy="0"/>
          <a:chOff x="0" y="0"/>
          <a:chExt cx="0" cy="0"/>
        </a:xfrm>
      </p:grpSpPr>
      <p:sp>
        <p:nvSpPr>
          <p:cNvPr id="1531" name="Shape 15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1532" name="Shape 15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7119766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6"/>
        <p:cNvGrpSpPr/>
        <p:nvPr/>
      </p:nvGrpSpPr>
      <p:grpSpPr>
        <a:xfrm>
          <a:off x="0" y="0"/>
          <a:ext cx="0" cy="0"/>
          <a:chOff x="0" y="0"/>
          <a:chExt cx="0" cy="0"/>
        </a:xfrm>
      </p:grpSpPr>
      <p:sp>
        <p:nvSpPr>
          <p:cNvPr id="1547" name="Shape 154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548" name="Shape 15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9"/>
        <p:cNvGrpSpPr/>
        <p:nvPr/>
      </p:nvGrpSpPr>
      <p:grpSpPr>
        <a:xfrm>
          <a:off x="0" y="0"/>
          <a:ext cx="0" cy="0"/>
          <a:chOff x="0" y="0"/>
          <a:chExt cx="0" cy="0"/>
        </a:xfrm>
      </p:grpSpPr>
      <p:sp>
        <p:nvSpPr>
          <p:cNvPr id="1590" name="Shape 159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591" name="Shape 15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7"/>
        <p:cNvGrpSpPr/>
        <p:nvPr/>
      </p:nvGrpSpPr>
      <p:grpSpPr>
        <a:xfrm>
          <a:off x="0" y="0"/>
          <a:ext cx="0" cy="0"/>
          <a:chOff x="0" y="0"/>
          <a:chExt cx="0" cy="0"/>
        </a:xfrm>
      </p:grpSpPr>
      <p:sp>
        <p:nvSpPr>
          <p:cNvPr id="1598" name="Shape 159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599" name="Shape 15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5"/>
        <p:cNvGrpSpPr/>
        <p:nvPr/>
      </p:nvGrpSpPr>
      <p:grpSpPr>
        <a:xfrm>
          <a:off x="0" y="0"/>
          <a:ext cx="0" cy="0"/>
          <a:chOff x="0" y="0"/>
          <a:chExt cx="0" cy="0"/>
        </a:xfrm>
      </p:grpSpPr>
      <p:sp>
        <p:nvSpPr>
          <p:cNvPr id="1616" name="Shape 161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617" name="Shape 16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1"/>
        <p:cNvGrpSpPr/>
        <p:nvPr/>
      </p:nvGrpSpPr>
      <p:grpSpPr>
        <a:xfrm>
          <a:off x="0" y="0"/>
          <a:ext cx="0" cy="0"/>
          <a:chOff x="0" y="0"/>
          <a:chExt cx="0" cy="0"/>
        </a:xfrm>
      </p:grpSpPr>
      <p:sp>
        <p:nvSpPr>
          <p:cNvPr id="2022" name="Shape 20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023" name="Shape 20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2"/>
        <p:cNvGrpSpPr/>
        <p:nvPr/>
      </p:nvGrpSpPr>
      <p:grpSpPr>
        <a:xfrm>
          <a:off x="0" y="0"/>
          <a:ext cx="0" cy="0"/>
          <a:chOff x="0" y="0"/>
          <a:chExt cx="0" cy="0"/>
        </a:xfrm>
      </p:grpSpPr>
      <p:sp>
        <p:nvSpPr>
          <p:cNvPr id="2113" name="Shape 211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114" name="Shape 21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1"/>
        <p:cNvGrpSpPr/>
        <p:nvPr/>
      </p:nvGrpSpPr>
      <p:grpSpPr>
        <a:xfrm>
          <a:off x="0" y="0"/>
          <a:ext cx="0" cy="0"/>
          <a:chOff x="0" y="0"/>
          <a:chExt cx="0" cy="0"/>
        </a:xfrm>
      </p:grpSpPr>
      <p:sp>
        <p:nvSpPr>
          <p:cNvPr id="2162" name="Shape 21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163" name="Shape 2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6"/>
        <p:cNvGrpSpPr/>
        <p:nvPr/>
      </p:nvGrpSpPr>
      <p:grpSpPr>
        <a:xfrm>
          <a:off x="0" y="0"/>
          <a:ext cx="0" cy="0"/>
          <a:chOff x="0" y="0"/>
          <a:chExt cx="0" cy="0"/>
        </a:xfrm>
      </p:grpSpPr>
      <p:sp>
        <p:nvSpPr>
          <p:cNvPr id="2237" name="Shape 223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238" name="Shape 22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4"/>
        <p:cNvGrpSpPr/>
        <p:nvPr/>
      </p:nvGrpSpPr>
      <p:grpSpPr>
        <a:xfrm>
          <a:off x="0" y="0"/>
          <a:ext cx="0" cy="0"/>
          <a:chOff x="0" y="0"/>
          <a:chExt cx="0" cy="0"/>
        </a:xfrm>
      </p:grpSpPr>
      <p:sp>
        <p:nvSpPr>
          <p:cNvPr id="2295" name="Shape 229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296" name="Shape 22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1"/>
        <p:cNvGrpSpPr/>
        <p:nvPr/>
      </p:nvGrpSpPr>
      <p:grpSpPr>
        <a:xfrm>
          <a:off x="0" y="0"/>
          <a:ext cx="0" cy="0"/>
          <a:chOff x="0" y="0"/>
          <a:chExt cx="0" cy="0"/>
        </a:xfrm>
      </p:grpSpPr>
      <p:sp>
        <p:nvSpPr>
          <p:cNvPr id="2322" name="Shape 23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323" name="Shape 23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7116178"/>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5"/>
        <p:cNvGrpSpPr/>
        <p:nvPr/>
      </p:nvGrpSpPr>
      <p:grpSpPr>
        <a:xfrm>
          <a:off x="0" y="0"/>
          <a:ext cx="0" cy="0"/>
          <a:chOff x="0" y="0"/>
          <a:chExt cx="0" cy="0"/>
        </a:xfrm>
      </p:grpSpPr>
      <p:sp>
        <p:nvSpPr>
          <p:cNvPr id="2356" name="Shape 235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357" name="Shape 23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3"/>
        <p:cNvGrpSpPr/>
        <p:nvPr/>
      </p:nvGrpSpPr>
      <p:grpSpPr>
        <a:xfrm>
          <a:off x="0" y="0"/>
          <a:ext cx="0" cy="0"/>
          <a:chOff x="0" y="0"/>
          <a:chExt cx="0" cy="0"/>
        </a:xfrm>
      </p:grpSpPr>
      <p:sp>
        <p:nvSpPr>
          <p:cNvPr id="2404" name="Shape 240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405" name="Shape 24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2"/>
        <p:cNvGrpSpPr/>
        <p:nvPr/>
      </p:nvGrpSpPr>
      <p:grpSpPr>
        <a:xfrm>
          <a:off x="0" y="0"/>
          <a:ext cx="0" cy="0"/>
          <a:chOff x="0" y="0"/>
          <a:chExt cx="0" cy="0"/>
        </a:xfrm>
      </p:grpSpPr>
      <p:sp>
        <p:nvSpPr>
          <p:cNvPr id="2503" name="Shape 250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504" name="Shape 25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2"/>
        <p:cNvGrpSpPr/>
        <p:nvPr/>
      </p:nvGrpSpPr>
      <p:grpSpPr>
        <a:xfrm>
          <a:off x="0" y="0"/>
          <a:ext cx="0" cy="0"/>
          <a:chOff x="0" y="0"/>
          <a:chExt cx="0" cy="0"/>
        </a:xfrm>
      </p:grpSpPr>
      <p:sp>
        <p:nvSpPr>
          <p:cNvPr id="2723" name="Shape 272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24" name="Shape 27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7"/>
        <p:cNvGrpSpPr/>
        <p:nvPr/>
      </p:nvGrpSpPr>
      <p:grpSpPr>
        <a:xfrm>
          <a:off x="0" y="0"/>
          <a:ext cx="0" cy="0"/>
          <a:chOff x="0" y="0"/>
          <a:chExt cx="0" cy="0"/>
        </a:xfrm>
      </p:grpSpPr>
      <p:sp>
        <p:nvSpPr>
          <p:cNvPr id="2788" name="Shape 278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89" name="Shape 27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7"/>
        <p:cNvGrpSpPr/>
        <p:nvPr/>
      </p:nvGrpSpPr>
      <p:grpSpPr>
        <a:xfrm>
          <a:off x="0" y="0"/>
          <a:ext cx="0" cy="0"/>
          <a:chOff x="0" y="0"/>
          <a:chExt cx="0" cy="0"/>
        </a:xfrm>
      </p:grpSpPr>
      <p:sp>
        <p:nvSpPr>
          <p:cNvPr id="2838" name="Shape 283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839" name="Shape 28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6"/>
        <p:cNvGrpSpPr/>
        <p:nvPr/>
      </p:nvGrpSpPr>
      <p:grpSpPr>
        <a:xfrm>
          <a:off x="0" y="0"/>
          <a:ext cx="0" cy="0"/>
          <a:chOff x="0" y="0"/>
          <a:chExt cx="0" cy="0"/>
        </a:xfrm>
      </p:grpSpPr>
      <p:sp>
        <p:nvSpPr>
          <p:cNvPr id="2877" name="Shape 287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878" name="Shape 28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5"/>
        <p:cNvGrpSpPr/>
        <p:nvPr/>
      </p:nvGrpSpPr>
      <p:grpSpPr>
        <a:xfrm>
          <a:off x="0" y="0"/>
          <a:ext cx="0" cy="0"/>
          <a:chOff x="0" y="0"/>
          <a:chExt cx="0" cy="0"/>
        </a:xfrm>
      </p:grpSpPr>
      <p:sp>
        <p:nvSpPr>
          <p:cNvPr id="2966" name="Shape 296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967" name="Shape 29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4"/>
        <p:cNvGrpSpPr/>
        <p:nvPr/>
      </p:nvGrpSpPr>
      <p:grpSpPr>
        <a:xfrm>
          <a:off x="0" y="0"/>
          <a:ext cx="0" cy="0"/>
          <a:chOff x="0" y="0"/>
          <a:chExt cx="0" cy="0"/>
        </a:xfrm>
      </p:grpSpPr>
      <p:sp>
        <p:nvSpPr>
          <p:cNvPr id="2995" name="Shape 299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996" name="Shape 29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0"/>
        <p:cNvGrpSpPr/>
        <p:nvPr/>
      </p:nvGrpSpPr>
      <p:grpSpPr>
        <a:xfrm>
          <a:off x="0" y="0"/>
          <a:ext cx="0" cy="0"/>
          <a:chOff x="0" y="0"/>
          <a:chExt cx="0" cy="0"/>
        </a:xfrm>
      </p:grpSpPr>
      <p:sp>
        <p:nvSpPr>
          <p:cNvPr id="3051" name="Shape 305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052" name="Shape 30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54132266"/>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8"/>
        <p:cNvGrpSpPr/>
        <p:nvPr/>
      </p:nvGrpSpPr>
      <p:grpSpPr>
        <a:xfrm>
          <a:off x="0" y="0"/>
          <a:ext cx="0" cy="0"/>
          <a:chOff x="0" y="0"/>
          <a:chExt cx="0" cy="0"/>
        </a:xfrm>
      </p:grpSpPr>
      <p:sp>
        <p:nvSpPr>
          <p:cNvPr id="3189" name="Shape 31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190" name="Shape 31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7"/>
        <p:cNvGrpSpPr/>
        <p:nvPr/>
      </p:nvGrpSpPr>
      <p:grpSpPr>
        <a:xfrm>
          <a:off x="0" y="0"/>
          <a:ext cx="0" cy="0"/>
          <a:chOff x="0" y="0"/>
          <a:chExt cx="0" cy="0"/>
        </a:xfrm>
      </p:grpSpPr>
      <p:sp>
        <p:nvSpPr>
          <p:cNvPr id="3248" name="Shape 324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249" name="Shape 32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5"/>
        <p:cNvGrpSpPr/>
        <p:nvPr/>
      </p:nvGrpSpPr>
      <p:grpSpPr>
        <a:xfrm>
          <a:off x="0" y="0"/>
          <a:ext cx="0" cy="0"/>
          <a:chOff x="0" y="0"/>
          <a:chExt cx="0" cy="0"/>
        </a:xfrm>
      </p:grpSpPr>
      <p:sp>
        <p:nvSpPr>
          <p:cNvPr id="3296" name="Shape 329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297" name="Shape 32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4"/>
        <p:cNvGrpSpPr/>
        <p:nvPr/>
      </p:nvGrpSpPr>
      <p:grpSpPr>
        <a:xfrm>
          <a:off x="0" y="0"/>
          <a:ext cx="0" cy="0"/>
          <a:chOff x="0" y="0"/>
          <a:chExt cx="0" cy="0"/>
        </a:xfrm>
      </p:grpSpPr>
      <p:sp>
        <p:nvSpPr>
          <p:cNvPr id="3405" name="Shape 340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406" name="Shape 34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7"/>
        <p:cNvGrpSpPr/>
        <p:nvPr/>
      </p:nvGrpSpPr>
      <p:grpSpPr>
        <a:xfrm>
          <a:off x="0" y="0"/>
          <a:ext cx="0" cy="0"/>
          <a:chOff x="0" y="0"/>
          <a:chExt cx="0" cy="0"/>
        </a:xfrm>
      </p:grpSpPr>
      <p:sp>
        <p:nvSpPr>
          <p:cNvPr id="3438" name="Shape 343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439" name="Shape 34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2"/>
        <p:cNvGrpSpPr/>
        <p:nvPr/>
      </p:nvGrpSpPr>
      <p:grpSpPr>
        <a:xfrm>
          <a:off x="0" y="0"/>
          <a:ext cx="0" cy="0"/>
          <a:chOff x="0" y="0"/>
          <a:chExt cx="0" cy="0"/>
        </a:xfrm>
      </p:grpSpPr>
      <p:sp>
        <p:nvSpPr>
          <p:cNvPr id="3573" name="Shape 357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574" name="Shape 35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0"/>
        <p:cNvGrpSpPr/>
        <p:nvPr/>
      </p:nvGrpSpPr>
      <p:grpSpPr>
        <a:xfrm>
          <a:off x="0" y="0"/>
          <a:ext cx="0" cy="0"/>
          <a:chOff x="0" y="0"/>
          <a:chExt cx="0" cy="0"/>
        </a:xfrm>
      </p:grpSpPr>
      <p:sp>
        <p:nvSpPr>
          <p:cNvPr id="3641" name="Shape 364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642" name="Shape 36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0"/>
        <p:cNvGrpSpPr/>
        <p:nvPr/>
      </p:nvGrpSpPr>
      <p:grpSpPr>
        <a:xfrm>
          <a:off x="0" y="0"/>
          <a:ext cx="0" cy="0"/>
          <a:chOff x="0" y="0"/>
          <a:chExt cx="0" cy="0"/>
        </a:xfrm>
      </p:grpSpPr>
      <p:sp>
        <p:nvSpPr>
          <p:cNvPr id="3671" name="Shape 367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672" name="Shape 36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7"/>
        <p:cNvGrpSpPr/>
        <p:nvPr/>
      </p:nvGrpSpPr>
      <p:grpSpPr>
        <a:xfrm>
          <a:off x="0" y="0"/>
          <a:ext cx="0" cy="0"/>
          <a:chOff x="0" y="0"/>
          <a:chExt cx="0" cy="0"/>
        </a:xfrm>
      </p:grpSpPr>
      <p:sp>
        <p:nvSpPr>
          <p:cNvPr id="3688" name="Shape 368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689" name="Shape 36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2"/>
        <p:cNvGrpSpPr/>
        <p:nvPr/>
      </p:nvGrpSpPr>
      <p:grpSpPr>
        <a:xfrm>
          <a:off x="0" y="0"/>
          <a:ext cx="0" cy="0"/>
          <a:chOff x="0" y="0"/>
          <a:chExt cx="0" cy="0"/>
        </a:xfrm>
      </p:grpSpPr>
      <p:sp>
        <p:nvSpPr>
          <p:cNvPr id="3803" name="Shape 380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804" name="Shape 38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4"/>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0"/>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9"/>
        <p:cNvGrpSpPr/>
        <p:nvPr/>
      </p:nvGrpSpPr>
      <p:grpSpPr>
        <a:xfrm>
          <a:off x="0" y="0"/>
          <a:ext cx="0" cy="0"/>
          <a:chOff x="0" y="0"/>
          <a:chExt cx="0" cy="0"/>
        </a:xfrm>
      </p:grpSpPr>
      <p:sp>
        <p:nvSpPr>
          <p:cNvPr id="10" name="Shape 10"/>
          <p:cNvSpPr/>
          <p:nvPr/>
        </p:nvSpPr>
        <p:spPr>
          <a:xfrm rot="-5400000">
            <a:off x="22733267" y="767871"/>
            <a:ext cx="521206" cy="523914"/>
          </a:xfrm>
          <a:prstGeom prst="ellipse">
            <a:avLst/>
          </a:prstGeom>
          <a:solidFill>
            <a:schemeClr val="dk2"/>
          </a:solidFill>
          <a:ln>
            <a:noFill/>
          </a:ln>
        </p:spPr>
        <p:txBody>
          <a:bodyPr lIns="91425" tIns="45700" rIns="91425" bIns="45700" anchor="ctr" anchorCtr="0">
            <a:noAutofit/>
          </a:bodyPr>
          <a:lstStyle/>
          <a:p>
            <a:pPr marL="0" marR="0" lvl="0" indent="0" algn="ctr" rtl="0">
              <a:spcBef>
                <a:spcPts val="0"/>
              </a:spcBef>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1" name="Shape 11"/>
          <p:cNvSpPr txBox="1">
            <a:spLocks noGrp="1"/>
          </p:cNvSpPr>
          <p:nvPr>
            <p:ph type="body" idx="1"/>
          </p:nvPr>
        </p:nvSpPr>
        <p:spPr>
          <a:xfrm>
            <a:off x="1675964" y="3651250"/>
            <a:ext cx="21025723" cy="87026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panose="020B0604020202020204"/>
              <a:buNone/>
              <a:defRPr sz="4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lnSpc>
                <a:spcPct val="90000"/>
              </a:lnSpc>
              <a:spcBef>
                <a:spcPts val="1000"/>
              </a:spcBef>
              <a:buClr>
                <a:schemeClr val="dk1"/>
              </a:buClr>
              <a:buFont typeface="Arial" panose="020B0604020202020204"/>
              <a:buNone/>
              <a:defRPr sz="4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lnSpc>
                <a:spcPct val="90000"/>
              </a:lnSpc>
              <a:spcBef>
                <a:spcPts val="1000"/>
              </a:spcBef>
              <a:buClr>
                <a:schemeClr val="dk1"/>
              </a:buClr>
              <a:buFont typeface="Arial" panose="020B0604020202020204"/>
              <a:buNone/>
              <a:defRPr sz="36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lnSpc>
                <a:spcPct val="90000"/>
              </a:lnSpc>
              <a:spcBef>
                <a:spcPts val="1000"/>
              </a:spcBef>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lnSpc>
                <a:spcPct val="90000"/>
              </a:lnSpc>
              <a:spcBef>
                <a:spcPts val="1000"/>
              </a:spcBef>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5027930" marR="0" lvl="5"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
        <p:nvSpPr>
          <p:cNvPr id="12" name="Shape 12"/>
          <p:cNvSpPr txBox="1"/>
          <p:nvPr/>
        </p:nvSpPr>
        <p:spPr>
          <a:xfrm>
            <a:off x="22587451" y="769885"/>
            <a:ext cx="786000" cy="461700"/>
          </a:xfrm>
          <a:prstGeom prst="rect">
            <a:avLst/>
          </a:prstGeom>
          <a:noFill/>
          <a:ln>
            <a:noFill/>
          </a:ln>
        </p:spPr>
        <p:txBody>
          <a:bodyPr lIns="182825" tIns="91400" rIns="182825" bIns="91400" anchor="t" anchorCtr="0">
            <a:noAutofit/>
          </a:bodyPr>
          <a:lstStyle/>
          <a:p>
            <a:pPr marL="0" marR="0" lvl="0" indent="0" algn="ctr" rtl="0">
              <a:spcBef>
                <a:spcPts val="0"/>
              </a:spcBef>
              <a:buSzPct val="25000"/>
              <a:buNone/>
            </a:pPr>
            <a:fld id="{00000000-1234-1234-1234-123412341234}" type="slidenum">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t>
            </a:fld>
            <a:r>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  </a:t>
            </a:r>
          </a:p>
        </p:txBody>
      </p:sp>
      <p:sp>
        <p:nvSpPr>
          <p:cNvPr id="13" name="Shape 13"/>
          <p:cNvSpPr txBox="1">
            <a:spLocks noGrp="1"/>
          </p:cNvSpPr>
          <p:nvPr>
            <p:ph type="title"/>
          </p:nvPr>
        </p:nvSpPr>
        <p:spPr>
          <a:xfrm>
            <a:off x="1676400" y="730250"/>
            <a:ext cx="21024849" cy="2651125"/>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Montserrat" panose="02000505000000020004"/>
              <a:buNone/>
              <a:defRPr sz="6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Lst>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15"/>
        <p:cNvGrpSpPr/>
        <p:nvPr/>
      </p:nvGrpSpPr>
      <p:grpSpPr>
        <a:xfrm>
          <a:off x="0" y="0"/>
          <a:ext cx="0" cy="0"/>
          <a:chOff x="0" y="0"/>
          <a:chExt cx="0" cy="0"/>
        </a:xfrm>
      </p:grpSpPr>
      <p:sp>
        <p:nvSpPr>
          <p:cNvPr id="16" name="Shape 16"/>
          <p:cNvSpPr/>
          <p:nvPr/>
        </p:nvSpPr>
        <p:spPr>
          <a:xfrm rot="-5400000">
            <a:off x="22199862" y="666379"/>
            <a:ext cx="521100" cy="523800"/>
          </a:xfrm>
          <a:prstGeom prst="ellipse">
            <a:avLst/>
          </a:prstGeom>
          <a:solidFill>
            <a:schemeClr val="dk2"/>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7" name="Shape 17"/>
          <p:cNvSpPr txBox="1">
            <a:spLocks noGrp="1"/>
          </p:cNvSpPr>
          <p:nvPr>
            <p:ph type="body" idx="1"/>
          </p:nvPr>
        </p:nvSpPr>
        <p:spPr>
          <a:xfrm>
            <a:off x="1675964" y="3651250"/>
            <a:ext cx="21025800" cy="8702700"/>
          </a:xfrm>
          <a:prstGeom prst="rect">
            <a:avLst/>
          </a:prstGeom>
          <a:noFill/>
          <a:ln>
            <a:noFill/>
          </a:ln>
        </p:spPr>
        <p:txBody>
          <a:bodyPr lIns="91425" tIns="91425" rIns="91425" bIns="91425" anchor="t" anchorCtr="0"/>
          <a:lstStyle>
            <a:lvl1pPr marL="0" marR="0" lvl="0" indent="0" algn="l" rtl="0">
              <a:lnSpc>
                <a:spcPct val="90000"/>
              </a:lnSpc>
              <a:spcBef>
                <a:spcPts val="2000"/>
              </a:spcBef>
              <a:spcAft>
                <a:spcPts val="0"/>
              </a:spcAft>
              <a:buClr>
                <a:schemeClr val="dk1"/>
              </a:buClr>
              <a:buFont typeface="Arial" panose="020B0604020202020204"/>
              <a:buNone/>
              <a:defRPr sz="4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lnSpc>
                <a:spcPct val="90000"/>
              </a:lnSpc>
              <a:spcBef>
                <a:spcPts val="1000"/>
              </a:spcBef>
              <a:spcAft>
                <a:spcPts val="0"/>
              </a:spcAft>
              <a:buClr>
                <a:schemeClr val="dk1"/>
              </a:buClr>
              <a:buFont typeface="Arial" panose="020B0604020202020204"/>
              <a:buNone/>
              <a:defRPr sz="4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lnSpc>
                <a:spcPct val="90000"/>
              </a:lnSpc>
              <a:spcBef>
                <a:spcPts val="1000"/>
              </a:spcBef>
              <a:spcAft>
                <a:spcPts val="0"/>
              </a:spcAft>
              <a:buClr>
                <a:schemeClr val="dk1"/>
              </a:buClr>
              <a:buFont typeface="Arial" panose="020B0604020202020204"/>
              <a:buNone/>
              <a:defRPr sz="36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lnSpc>
                <a:spcPct val="90000"/>
              </a:lnSpc>
              <a:spcBef>
                <a:spcPts val="1000"/>
              </a:spcBef>
              <a:spcAft>
                <a:spcPts val="0"/>
              </a:spcAft>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lnSpc>
                <a:spcPct val="90000"/>
              </a:lnSpc>
              <a:spcBef>
                <a:spcPts val="1000"/>
              </a:spcBef>
              <a:spcAft>
                <a:spcPts val="0"/>
              </a:spcAft>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5027930" marR="0" lvl="5"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
        <p:nvSpPr>
          <p:cNvPr id="18" name="Shape 18"/>
          <p:cNvSpPr txBox="1"/>
          <p:nvPr/>
        </p:nvSpPr>
        <p:spPr>
          <a:xfrm>
            <a:off x="22054051" y="668285"/>
            <a:ext cx="786000" cy="461700"/>
          </a:xfrm>
          <a:prstGeom prst="rect">
            <a:avLst/>
          </a:prstGeom>
          <a:noFill/>
          <a:ln>
            <a:noFill/>
          </a:ln>
        </p:spPr>
        <p:txBody>
          <a:bodyPr lIns="182825" tIns="91400" rIns="182825" bIns="91400" anchor="t" anchorCtr="0">
            <a:noAutofit/>
          </a:bodyPr>
          <a:lstStyle/>
          <a:p>
            <a:pPr marL="0" marR="0" lvl="0" indent="0" algn="ctr" rtl="0">
              <a:lnSpc>
                <a:spcPct val="100000"/>
              </a:lnSpc>
              <a:spcBef>
                <a:spcPts val="0"/>
              </a:spcBef>
              <a:spcAft>
                <a:spcPts val="0"/>
              </a:spcAft>
              <a:buClr>
                <a:schemeClr val="lt1"/>
              </a:buClr>
              <a:buSzPct val="25000"/>
              <a:buFont typeface="Montserrat" panose="02000505000000020004"/>
              <a:buNone/>
            </a:pPr>
            <a:fld id="{00000000-1234-1234-1234-123412341234}" type="slidenum">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t>
            </a:fld>
            <a:r>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  </a:t>
            </a:r>
          </a:p>
        </p:txBody>
      </p:sp>
      <p:sp>
        <p:nvSpPr>
          <p:cNvPr id="19" name="Shape 19"/>
          <p:cNvSpPr txBox="1">
            <a:spLocks noGrp="1"/>
          </p:cNvSpPr>
          <p:nvPr>
            <p:ph type="title"/>
          </p:nvPr>
        </p:nvSpPr>
        <p:spPr>
          <a:xfrm>
            <a:off x="1676400" y="730250"/>
            <a:ext cx="19947600" cy="2651100"/>
          </a:xfrm>
          <a:prstGeom prst="rect">
            <a:avLst/>
          </a:prstGeom>
          <a:noFill/>
          <a:ln>
            <a:noFill/>
          </a:ln>
        </p:spPr>
        <p:txBody>
          <a:bodyPr lIns="91425" tIns="91425" rIns="91425" bIns="91425" anchor="ctr" anchorCtr="0"/>
          <a:lstStyle>
            <a:lvl1pPr marL="0" marR="0" lvl="0" indent="0" algn="l" rtl="0">
              <a:lnSpc>
                <a:spcPct val="90000"/>
              </a:lnSpc>
              <a:spcBef>
                <a:spcPts val="0"/>
              </a:spcBef>
              <a:spcAft>
                <a:spcPts val="0"/>
              </a:spcAft>
              <a:buClr>
                <a:schemeClr val="dk1"/>
              </a:buClr>
              <a:buFont typeface="Montserrat" panose="02000505000000020004"/>
              <a:buNone/>
              <a:defRPr sz="6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lvl="1" indent="0" rtl="0">
              <a:spcBef>
                <a:spcPts val="0"/>
              </a:spcBef>
              <a:buFont typeface="Arial" panose="020B0604020202020204"/>
              <a:buNone/>
              <a:defRPr sz="1800"/>
            </a:lvl2pPr>
            <a:lvl3pPr lvl="2" indent="0" rtl="0">
              <a:spcBef>
                <a:spcPts val="0"/>
              </a:spcBef>
              <a:buFont typeface="Arial" panose="020B0604020202020204"/>
              <a:buNone/>
              <a:defRPr sz="1800"/>
            </a:lvl3pPr>
            <a:lvl4pPr lvl="3" indent="0" rtl="0">
              <a:spcBef>
                <a:spcPts val="0"/>
              </a:spcBef>
              <a:buFont typeface="Arial" panose="020B0604020202020204"/>
              <a:buNone/>
              <a:defRPr sz="1800"/>
            </a:lvl4pPr>
            <a:lvl5pPr lvl="4" indent="0" rtl="0">
              <a:spcBef>
                <a:spcPts val="0"/>
              </a:spcBef>
              <a:buFont typeface="Arial" panose="020B0604020202020204"/>
              <a:buNone/>
              <a:defRPr sz="1800"/>
            </a:lvl5pPr>
            <a:lvl6pPr lvl="5" indent="0" rtl="0">
              <a:spcBef>
                <a:spcPts val="0"/>
              </a:spcBef>
              <a:buFont typeface="Arial" panose="020B0604020202020204"/>
              <a:buNone/>
              <a:defRPr sz="1800"/>
            </a:lvl6pPr>
            <a:lvl7pPr lvl="6" indent="0" rtl="0">
              <a:spcBef>
                <a:spcPts val="0"/>
              </a:spcBef>
              <a:buFont typeface="Arial" panose="020B0604020202020204"/>
              <a:buNone/>
              <a:defRPr sz="1800"/>
            </a:lvl7pPr>
            <a:lvl8pPr lvl="7" indent="0" rtl="0">
              <a:spcBef>
                <a:spcPts val="0"/>
              </a:spcBef>
              <a:buFont typeface="Arial" panose="020B0604020202020204"/>
              <a:buNone/>
              <a:defRPr sz="1800"/>
            </a:lvl8pPr>
            <a:lvl9pPr lvl="8" indent="0" rtl="0">
              <a:spcBef>
                <a:spcPts val="0"/>
              </a:spcBef>
              <a:buFont typeface="Arial" panose="020B0604020202020204"/>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51" r:id="rId1"/>
  </p:sldLayoutIdLst>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3" Type="http://schemas.openxmlformats.org/officeDocument/2006/relationships/tags" Target="../tags/tag3.xml"/><Relationship Id="rId7" Type="http://schemas.openxmlformats.org/officeDocument/2006/relationships/slideLayout" Target="../slideLayouts/slideLayout1.xml"/><Relationship Id="rId12" Type="http://schemas.openxmlformats.org/officeDocument/2006/relationships/image" Target="../media/image4.jpe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audio" Target="../media/media1.wav"/><Relationship Id="rId11" Type="http://schemas.openxmlformats.org/officeDocument/2006/relationships/image" Target="../media/image3.png"/><Relationship Id="rId5" Type="http://schemas.microsoft.com/office/2007/relationships/media" Target="../media/media1.wav"/><Relationship Id="rId10" Type="http://schemas.openxmlformats.org/officeDocument/2006/relationships/image" Target="../media/image2.jpeg"/><Relationship Id="rId4" Type="http://schemas.openxmlformats.org/officeDocument/2006/relationships/tags" Target="../tags/tag4.xml"/><Relationship Id="rId9"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5.emf"/></Relationships>
</file>

<file path=ppt/slides/_rels/slide1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7.emf"/></Relationships>
</file>

<file path=ppt/slides/_rels/slide1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8.emf"/></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9.emf"/></Relationships>
</file>

<file path=ppt/slides/_rels/slide2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20.emf"/></Relationships>
</file>

<file path=ppt/slides/_rels/slide2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21.emf"/></Relationships>
</file>

<file path=ppt/slides/_rels/slide2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22.emf"/></Relationships>
</file>

<file path=ppt/slides/_rels/slide26.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23.emf"/></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3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9.png"/><Relationship Id="rId7" Type="http://schemas.openxmlformats.org/officeDocument/2006/relationships/image" Target="../media/image32.png"/><Relationship Id="rId2" Type="http://schemas.openxmlformats.org/officeDocument/2006/relationships/notesSlide" Target="../notesSlides/notesSlide52.xml"/><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31.png"/><Relationship Id="rId10" Type="http://schemas.openxmlformats.org/officeDocument/2006/relationships/image" Target="../media/image35.png"/><Relationship Id="rId4" Type="http://schemas.openxmlformats.org/officeDocument/2006/relationships/image" Target="../media/image30.png"/><Relationship Id="rId9" Type="http://schemas.openxmlformats.org/officeDocument/2006/relationships/image" Target="../media/image34.png"/></Relationships>
</file>

<file path=ppt/slides/_rels/slide5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3.xml"/><Relationship Id="rId1" Type="http://schemas.openxmlformats.org/officeDocument/2006/relationships/slideLayout" Target="../slideLayouts/slideLayout1.xml"/><Relationship Id="rId5" Type="http://schemas.openxmlformats.org/officeDocument/2006/relationships/image" Target="../media/image29.png"/><Relationship Id="rId4" Type="http://schemas.openxmlformats.org/officeDocument/2006/relationships/image" Target="../media/image26.png"/></Relationships>
</file>

<file path=ppt/slides/_rels/slide54.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2.emf"/></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3.emf"/></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4.emf"/></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7.xml"/><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
        <p:cNvGrpSpPr/>
        <p:nvPr/>
      </p:nvGrpSpPr>
      <p:grpSpPr>
        <a:xfrm>
          <a:off x="0" y="0"/>
          <a:ext cx="0" cy="0"/>
          <a:chOff x="0" y="0"/>
          <a:chExt cx="0" cy="0"/>
        </a:xfrm>
      </p:grpSpPr>
      <p:sp>
        <p:nvSpPr>
          <p:cNvPr id="8" name="PA_形状 3674"/>
          <p:cNvSpPr/>
          <p:nvPr>
            <p:custDataLst>
              <p:tags r:id="rId1"/>
            </p:custDataLst>
          </p:nvPr>
        </p:nvSpPr>
        <p:spPr>
          <a:xfrm>
            <a:off x="-38100" y="38100"/>
            <a:ext cx="24415749" cy="13716000"/>
          </a:xfrm>
          <a:prstGeom prst="rect">
            <a:avLst/>
          </a:prstGeom>
          <a:blipFill>
            <a:blip r:embed="rId9"/>
            <a:stretch>
              <a:fillRect/>
            </a:stretch>
          </a:blip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pic>
        <p:nvPicPr>
          <p:cNvPr id="25" name="PA_形状 25"/>
          <p:cNvPicPr preferRelativeResize="0"/>
          <p:nvPr>
            <p:custDataLst>
              <p:tags r:id="rId2"/>
            </p:custDataLst>
          </p:nvPr>
        </p:nvPicPr>
        <p:blipFill rotWithShape="1">
          <a:blip r:embed="rId10"/>
          <a:srcRect t="7223" b="7222"/>
          <a:stretch>
            <a:fillRect/>
          </a:stretch>
        </p:blipFill>
        <p:spPr>
          <a:xfrm>
            <a:off x="0" y="0"/>
            <a:ext cx="24377649" cy="13716000"/>
          </a:xfrm>
          <a:prstGeom prst="rect">
            <a:avLst/>
          </a:prstGeom>
          <a:noFill/>
          <a:ln>
            <a:noFill/>
          </a:ln>
        </p:spPr>
      </p:pic>
      <p:sp>
        <p:nvSpPr>
          <p:cNvPr id="26" name="PA_形状 26"/>
          <p:cNvSpPr/>
          <p:nvPr>
            <p:custDataLst>
              <p:tags r:id="rId3"/>
            </p:custDataLst>
          </p:nvPr>
        </p:nvSpPr>
        <p:spPr>
          <a:xfrm>
            <a:off x="-42397" y="38100"/>
            <a:ext cx="24377649" cy="13716000"/>
          </a:xfrm>
          <a:prstGeom prst="rect">
            <a:avLst/>
          </a:prstGeom>
          <a:solidFill>
            <a:schemeClr val="lt1">
              <a:alpha val="80000"/>
            </a:schemeClr>
          </a:solidFill>
          <a:ln>
            <a:noFill/>
          </a:ln>
        </p:spPr>
        <p:txBody>
          <a:bodyPr lIns="91425" tIns="45700" rIns="91425" bIns="45700" anchor="ctr" anchorCtr="0">
            <a:noAutofit/>
          </a:bodyPr>
          <a:lstStyle/>
          <a:p>
            <a:pPr marL="0" marR="0" lvl="0" indent="0" algn="ctr" rtl="0">
              <a:spcBef>
                <a:spcPts val="0"/>
              </a:spcBef>
              <a:buNone/>
            </a:pPr>
            <a:endParaRPr sz="4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grpSp>
        <p:nvGrpSpPr>
          <p:cNvPr id="27" name="PA_形状 27"/>
          <p:cNvGrpSpPr/>
          <p:nvPr>
            <p:custDataLst>
              <p:tags r:id="rId4"/>
            </p:custDataLst>
          </p:nvPr>
        </p:nvGrpSpPr>
        <p:grpSpPr>
          <a:xfrm>
            <a:off x="1161358" y="3741948"/>
            <a:ext cx="22106964" cy="5706121"/>
            <a:chOff x="-1452733" y="3081764"/>
            <a:chExt cx="27335140" cy="7055591"/>
          </a:xfrm>
        </p:grpSpPr>
        <p:sp>
          <p:nvSpPr>
            <p:cNvPr id="28" name="Shape 28"/>
            <p:cNvSpPr txBox="1"/>
            <p:nvPr/>
          </p:nvSpPr>
          <p:spPr>
            <a:xfrm>
              <a:off x="-1452733" y="7397294"/>
              <a:ext cx="27335140" cy="274006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13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3800" dirty="0">
                  <a:solidFill>
                    <a:srgbClr val="0E0E0E"/>
                  </a:solidFill>
                  <a:latin typeface="Montserrat" panose="02000505000000020004"/>
                  <a:ea typeface="Montserrat" panose="02000505000000020004"/>
                  <a:cs typeface="Montserrat" panose="02000505000000020004"/>
                  <a:sym typeface="Montserrat" panose="02000505000000020004"/>
                </a:rPr>
                <a:t>基础</a:t>
              </a:r>
              <a:r>
                <a:rPr lang="en-US" altLang="zh-CN" sz="13800" dirty="0">
                  <a:solidFill>
                    <a:srgbClr val="0E0E0E"/>
                  </a:solidFill>
                  <a:latin typeface="Montserrat" panose="02000505000000020004"/>
                  <a:ea typeface="Montserrat" panose="02000505000000020004"/>
                  <a:cs typeface="Montserrat" panose="02000505000000020004"/>
                  <a:sym typeface="Montserrat" panose="02000505000000020004"/>
                </a:rPr>
                <a:t>Ⅰ</a:t>
              </a:r>
              <a:endParaRPr lang="en-US" sz="13800" i="0" u="none" strike="noStrike" cap="none"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9" name="Shape 29"/>
            <p:cNvSpPr txBox="1"/>
            <p:nvPr/>
          </p:nvSpPr>
          <p:spPr>
            <a:xfrm>
              <a:off x="8843332" y="6566100"/>
              <a:ext cx="6662248" cy="41862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1600" dirty="0">
                  <a:solidFill>
                    <a:srgbClr val="0E0E0E"/>
                  </a:solidFill>
                  <a:latin typeface="Montserrat" panose="02000505000000020004"/>
                  <a:ea typeface="Montserrat" panose="02000505000000020004"/>
                  <a:cs typeface="Montserrat" panose="02000505000000020004"/>
                  <a:sym typeface="Montserrat" panose="02000505000000020004"/>
                </a:rPr>
                <a:t>P R D 2 0 1 7   G 2 5</a:t>
              </a:r>
              <a:endParaRPr lang="en-US" sz="1600" b="0" i="0" u="none" strike="noStrike" cap="none"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30" name="Shape 30"/>
            <p:cNvSpPr/>
            <p:nvPr/>
          </p:nvSpPr>
          <p:spPr>
            <a:xfrm>
              <a:off x="11480142" y="3081764"/>
              <a:ext cx="1469390" cy="2693755"/>
            </a:xfrm>
            <a:custGeom>
              <a:avLst/>
              <a:gdLst/>
              <a:ahLst/>
              <a:cxnLst/>
              <a:rect l="0" t="0" r="0" b="0"/>
              <a:pathLst>
                <a:path w="120000" h="120000" extrusionOk="0">
                  <a:moveTo>
                    <a:pt x="52816" y="103616"/>
                  </a:moveTo>
                  <a:lnTo>
                    <a:pt x="59972" y="68483"/>
                  </a:lnTo>
                  <a:lnTo>
                    <a:pt x="59894" y="68477"/>
                  </a:lnTo>
                  <a:cubicBezTo>
                    <a:pt x="59916" y="68372"/>
                    <a:pt x="60000" y="68288"/>
                    <a:pt x="60000" y="68183"/>
                  </a:cubicBezTo>
                  <a:cubicBezTo>
                    <a:pt x="60000" y="66672"/>
                    <a:pt x="57766" y="65455"/>
                    <a:pt x="55000" y="65455"/>
                  </a:cubicBezTo>
                  <a:lnTo>
                    <a:pt x="11938" y="65455"/>
                  </a:lnTo>
                  <a:lnTo>
                    <a:pt x="48605" y="5455"/>
                  </a:lnTo>
                  <a:lnTo>
                    <a:pt x="88055" y="5455"/>
                  </a:lnTo>
                  <a:lnTo>
                    <a:pt x="63533" y="45500"/>
                  </a:lnTo>
                  <a:lnTo>
                    <a:pt x="63594" y="45511"/>
                  </a:lnTo>
                  <a:cubicBezTo>
                    <a:pt x="63427" y="45783"/>
                    <a:pt x="63283" y="46061"/>
                    <a:pt x="63283" y="46361"/>
                  </a:cubicBezTo>
                  <a:cubicBezTo>
                    <a:pt x="63283" y="47872"/>
                    <a:pt x="65522" y="49088"/>
                    <a:pt x="68283" y="49088"/>
                  </a:cubicBezTo>
                  <a:lnTo>
                    <a:pt x="106638" y="49088"/>
                  </a:lnTo>
                  <a:cubicBezTo>
                    <a:pt x="106638" y="49088"/>
                    <a:pt x="52816" y="103616"/>
                    <a:pt x="52816" y="103616"/>
                  </a:cubicBezTo>
                  <a:close/>
                  <a:moveTo>
                    <a:pt x="120000" y="46361"/>
                  </a:moveTo>
                  <a:cubicBezTo>
                    <a:pt x="120000" y="44855"/>
                    <a:pt x="117761" y="43638"/>
                    <a:pt x="115000" y="43638"/>
                  </a:cubicBezTo>
                  <a:lnTo>
                    <a:pt x="75227" y="43638"/>
                  </a:lnTo>
                  <a:lnTo>
                    <a:pt x="99744" y="3588"/>
                  </a:lnTo>
                  <a:lnTo>
                    <a:pt x="99688" y="3577"/>
                  </a:lnTo>
                  <a:cubicBezTo>
                    <a:pt x="99855" y="3305"/>
                    <a:pt x="100000" y="3027"/>
                    <a:pt x="100000" y="2727"/>
                  </a:cubicBezTo>
                  <a:cubicBezTo>
                    <a:pt x="100000" y="1222"/>
                    <a:pt x="97766" y="0"/>
                    <a:pt x="95000" y="0"/>
                  </a:cubicBezTo>
                  <a:lnTo>
                    <a:pt x="45005" y="0"/>
                  </a:lnTo>
                  <a:cubicBezTo>
                    <a:pt x="42794" y="0"/>
                    <a:pt x="40977" y="794"/>
                    <a:pt x="40316" y="1872"/>
                  </a:cubicBezTo>
                  <a:lnTo>
                    <a:pt x="40255" y="1861"/>
                  </a:lnTo>
                  <a:lnTo>
                    <a:pt x="261" y="67316"/>
                  </a:lnTo>
                  <a:lnTo>
                    <a:pt x="316" y="67333"/>
                  </a:lnTo>
                  <a:cubicBezTo>
                    <a:pt x="150" y="67600"/>
                    <a:pt x="0" y="67877"/>
                    <a:pt x="0" y="68183"/>
                  </a:cubicBezTo>
                  <a:cubicBezTo>
                    <a:pt x="0" y="69688"/>
                    <a:pt x="2238" y="70911"/>
                    <a:pt x="5000" y="70911"/>
                  </a:cubicBezTo>
                  <a:lnTo>
                    <a:pt x="49416" y="70911"/>
                  </a:lnTo>
                  <a:lnTo>
                    <a:pt x="40033" y="116972"/>
                  </a:lnTo>
                  <a:lnTo>
                    <a:pt x="40111" y="116977"/>
                  </a:lnTo>
                  <a:cubicBezTo>
                    <a:pt x="40088" y="117077"/>
                    <a:pt x="40000" y="117166"/>
                    <a:pt x="40000" y="117272"/>
                  </a:cubicBezTo>
                  <a:cubicBezTo>
                    <a:pt x="40000" y="118777"/>
                    <a:pt x="42238" y="120000"/>
                    <a:pt x="45005" y="120000"/>
                  </a:cubicBezTo>
                  <a:cubicBezTo>
                    <a:pt x="47022" y="120000"/>
                    <a:pt x="48672" y="119333"/>
                    <a:pt x="49444" y="118388"/>
                  </a:cubicBezTo>
                  <a:lnTo>
                    <a:pt x="49544" y="118416"/>
                  </a:lnTo>
                  <a:lnTo>
                    <a:pt x="119538" y="47505"/>
                  </a:lnTo>
                  <a:lnTo>
                    <a:pt x="119516" y="47500"/>
                  </a:lnTo>
                  <a:cubicBezTo>
                    <a:pt x="119816" y="47150"/>
                    <a:pt x="120000" y="46772"/>
                    <a:pt x="120000" y="46361"/>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2000" b="0" i="0" u="none" strike="noStrike" cap="none">
                <a:solidFill>
                  <a:srgbClr val="0E0E0E"/>
                </a:solidFill>
                <a:latin typeface="Lato" panose="020F0502020204030203"/>
                <a:ea typeface="Lato" panose="020F0502020204030203"/>
                <a:cs typeface="Lato" panose="020F0502020204030203"/>
                <a:sym typeface="Lato" panose="020F0502020204030203"/>
              </a:endParaRPr>
            </a:p>
          </p:txBody>
        </p:sp>
      </p:grpSp>
      <p:pic>
        <p:nvPicPr>
          <p:cNvPr id="2" name="PA_AudioMachine - Breath and Life">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11864974" y="-4137180"/>
            <a:ext cx="609600" cy="609600"/>
          </a:xfrm>
          <a:prstGeom prst="rect">
            <a:avLst/>
          </a:prstGeom>
        </p:spPr>
      </p:pic>
      <p:pic>
        <p:nvPicPr>
          <p:cNvPr id="12" name="图片 2">
            <a:extLst>
              <a:ext uri="{FF2B5EF4-FFF2-40B4-BE49-F238E27FC236}">
                <a16:creationId xmlns:a16="http://schemas.microsoft.com/office/drawing/2014/main" id="{F355C083-7FAF-4122-AFD4-0B2AB6037BC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9801168" y="1347844"/>
            <a:ext cx="3193303" cy="239410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extLst>
      <p:ext uri="{BB962C8B-B14F-4D97-AF65-F5344CB8AC3E}">
        <p14:creationId xmlns:p14="http://schemas.microsoft.com/office/powerpoint/2010/main" val="81315330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remove"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Shape 655"/>
          <p:cNvSpPr/>
          <p:nvPr/>
        </p:nvSpPr>
        <p:spPr>
          <a:xfrm>
            <a:off x="0" y="0"/>
            <a:ext cx="24377649" cy="13716000"/>
          </a:xfrm>
          <a:prstGeom prst="rect">
            <a:avLst/>
          </a:prstGeom>
          <a:solidFill>
            <a:schemeClr val="lt1">
              <a:alpha val="88627"/>
            </a:schemeClr>
          </a:solidFill>
          <a:ln>
            <a:noFill/>
          </a:ln>
        </p:spPr>
        <p:txBody>
          <a:bodyPr lIns="91425" tIns="45700" rIns="91425" bIns="45700" anchor="ctr" anchorCtr="0">
            <a:noAutofit/>
          </a:bodyPr>
          <a:lstStyle/>
          <a:p>
            <a:pPr marL="0" marR="0" lvl="0" indent="0" algn="ctr" rtl="0">
              <a:spcBef>
                <a:spcPts val="0"/>
              </a:spcBef>
              <a:buNone/>
            </a:pPr>
            <a:endParaRPr sz="48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6" name="Shape 656"/>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用例图建模技术及应用</a:t>
            </a:r>
          </a:p>
        </p:txBody>
      </p:sp>
      <p:sp>
        <p:nvSpPr>
          <p:cNvPr id="657" name="Shape 657"/>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658" name="Shape 658"/>
          <p:cNvSpPr/>
          <p:nvPr/>
        </p:nvSpPr>
        <p:spPr>
          <a:xfrm>
            <a:off x="1858292"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9" name="Shape 659"/>
          <p:cNvSpPr/>
          <p:nvPr/>
        </p:nvSpPr>
        <p:spPr>
          <a:xfrm>
            <a:off x="9051449" y="4684869"/>
            <a:ext cx="6361937" cy="7594091"/>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0" name="Shape 660"/>
          <p:cNvSpPr/>
          <p:nvPr/>
        </p:nvSpPr>
        <p:spPr>
          <a:xfrm>
            <a:off x="16244604"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897753" y="3197101"/>
            <a:ext cx="14658342" cy="86421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创建用例图模型主要包括了以下三部分内容</a:t>
            </a:r>
          </a:p>
        </p:txBody>
      </p:sp>
      <p:sp>
        <p:nvSpPr>
          <p:cNvPr id="662" name="Shape 662"/>
          <p:cNvSpPr txBox="1"/>
          <p:nvPr/>
        </p:nvSpPr>
        <p:spPr>
          <a:xfrm>
            <a:off x="2741807"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UML MODELING</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3" name="Shape 663"/>
          <p:cNvSpPr txBox="1"/>
          <p:nvPr/>
        </p:nvSpPr>
        <p:spPr>
          <a:xfrm>
            <a:off x="16880551" y="5713616"/>
            <a:ext cx="5153539" cy="769441"/>
          </a:xfrm>
          <a:prstGeom prst="rect">
            <a:avLst/>
          </a:prstGeom>
          <a:noFill/>
          <a:ln>
            <a:noFill/>
          </a:ln>
        </p:spPr>
        <p:txBody>
          <a:bodyPr lIns="91425" tIns="45700" rIns="91425" bIns="45700" anchor="ctr" anchorCtr="0">
            <a:noAutofit/>
          </a:bodyPr>
          <a:lstStyle/>
          <a:p>
            <a:pPr lvl="0" algn="ctr">
              <a:buSzPct val="25000"/>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UML MODELING</a:t>
            </a:r>
          </a:p>
        </p:txBody>
      </p:sp>
      <p:sp>
        <p:nvSpPr>
          <p:cNvPr id="664" name="Shape 664"/>
          <p:cNvSpPr txBox="1"/>
          <p:nvPr/>
        </p:nvSpPr>
        <p:spPr>
          <a:xfrm>
            <a:off x="2741807"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rgbClr val="FF0000"/>
                </a:solidFill>
                <a:latin typeface="Montserrat" panose="02000505000000020004"/>
                <a:ea typeface="Montserrat" panose="02000505000000020004"/>
                <a:cs typeface="Montserrat" panose="02000505000000020004"/>
                <a:sym typeface="Montserrat" panose="02000505000000020004"/>
              </a:rPr>
              <a:t>识别出系统中的角色和用例</a:t>
            </a:r>
            <a:endParaRPr lang="en-US" sz="5400" dirty="0">
              <a:solidFill>
                <a:srgbClr val="FF0000"/>
              </a:solidFill>
              <a:latin typeface="Montserrat" panose="02000505000000020004"/>
              <a:ea typeface="Montserrat" panose="02000505000000020004"/>
              <a:cs typeface="Montserrat" panose="02000505000000020004"/>
              <a:sym typeface="Montserrat" panose="02000505000000020004"/>
            </a:endParaRPr>
          </a:p>
        </p:txBody>
      </p:sp>
      <p:sp>
        <p:nvSpPr>
          <p:cNvPr id="666" name="Shape 666"/>
          <p:cNvSpPr txBox="1"/>
          <p:nvPr/>
        </p:nvSpPr>
        <p:spPr>
          <a:xfrm>
            <a:off x="17223168"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创建用例图模型的结构</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2" name="Shape 672"/>
          <p:cNvSpPr txBox="1"/>
          <p:nvPr/>
        </p:nvSpPr>
        <p:spPr>
          <a:xfrm>
            <a:off x="9885393" y="5713616"/>
            <a:ext cx="4547867" cy="769441"/>
          </a:xfrm>
          <a:prstGeom prst="rect">
            <a:avLst/>
          </a:prstGeom>
          <a:noFill/>
          <a:ln>
            <a:noFill/>
          </a:ln>
        </p:spPr>
        <p:txBody>
          <a:bodyPr lIns="91425" tIns="45700" rIns="91425" bIns="45700" anchor="ctr" anchorCtr="0">
            <a:noAutofit/>
          </a:bodyPr>
          <a:lstStyle/>
          <a:p>
            <a:pPr lvl="0" algn="ctr">
              <a:buSzPct val="25000"/>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UML MODELING</a:t>
            </a:r>
          </a:p>
        </p:txBody>
      </p:sp>
      <p:sp>
        <p:nvSpPr>
          <p:cNvPr id="673" name="Shape 673"/>
          <p:cNvSpPr txBox="1"/>
          <p:nvPr/>
        </p:nvSpPr>
        <p:spPr>
          <a:xfrm>
            <a:off x="9885393" y="6752308"/>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区分用例之间的先后顺序</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68">
            <a:extLst>
              <a:ext uri="{FF2B5EF4-FFF2-40B4-BE49-F238E27FC236}">
                <a16:creationId xmlns:a16="http://schemas.microsoft.com/office/drawing/2014/main" id="{05A2F33A-0936-4318-B941-D23C972CB4E8}"/>
              </a:ext>
            </a:extLst>
          </p:cNvPr>
          <p:cNvSpPr/>
          <p:nvPr/>
        </p:nvSpPr>
        <p:spPr>
          <a:xfrm>
            <a:off x="3064131"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70">
            <a:extLst>
              <a:ext uri="{FF2B5EF4-FFF2-40B4-BE49-F238E27FC236}">
                <a16:creationId xmlns:a16="http://schemas.microsoft.com/office/drawing/2014/main" id="{D45C5C77-3E14-43FB-8803-CF1DAE3D6A9A}"/>
              </a:ext>
            </a:extLst>
          </p:cNvPr>
          <p:cNvSpPr txBox="1"/>
          <p:nvPr/>
        </p:nvSpPr>
        <p:spPr>
          <a:xfrm>
            <a:off x="3462612" y="10596786"/>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1" name="Shape 675">
            <a:extLst>
              <a:ext uri="{FF2B5EF4-FFF2-40B4-BE49-F238E27FC236}">
                <a16:creationId xmlns:a16="http://schemas.microsoft.com/office/drawing/2014/main" id="{6A7DCD26-EE3F-419C-8275-5A1EC8EB8683}"/>
              </a:ext>
            </a:extLst>
          </p:cNvPr>
          <p:cNvSpPr/>
          <p:nvPr/>
        </p:nvSpPr>
        <p:spPr>
          <a:xfrm>
            <a:off x="10180362" y="10502731"/>
            <a:ext cx="3950263" cy="685255"/>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2" name="Shape 676">
            <a:extLst>
              <a:ext uri="{FF2B5EF4-FFF2-40B4-BE49-F238E27FC236}">
                <a16:creationId xmlns:a16="http://schemas.microsoft.com/office/drawing/2014/main" id="{776B9C34-4F30-4CAB-B1F1-4CD08AD2FBD5}"/>
              </a:ext>
            </a:extLst>
          </p:cNvPr>
          <p:cNvSpPr txBox="1"/>
          <p:nvPr/>
        </p:nvSpPr>
        <p:spPr>
          <a:xfrm>
            <a:off x="10445836" y="10596787"/>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3" name="Shape 669">
            <a:extLst>
              <a:ext uri="{FF2B5EF4-FFF2-40B4-BE49-F238E27FC236}">
                <a16:creationId xmlns:a16="http://schemas.microsoft.com/office/drawing/2014/main" id="{462A78E4-5DE8-4F46-AFE4-765D6EF19AE4}"/>
              </a:ext>
            </a:extLst>
          </p:cNvPr>
          <p:cNvSpPr/>
          <p:nvPr/>
        </p:nvSpPr>
        <p:spPr>
          <a:xfrm>
            <a:off x="17521143"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4" name="Shape 671">
            <a:extLst>
              <a:ext uri="{FF2B5EF4-FFF2-40B4-BE49-F238E27FC236}">
                <a16:creationId xmlns:a16="http://schemas.microsoft.com/office/drawing/2014/main" id="{D32C0904-0DB6-4E0E-B3AA-1FD86376844F}"/>
              </a:ext>
            </a:extLst>
          </p:cNvPr>
          <p:cNvSpPr txBox="1"/>
          <p:nvPr/>
        </p:nvSpPr>
        <p:spPr>
          <a:xfrm>
            <a:off x="17786615" y="10596786"/>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hlinkClick r:id="rId3" action="ppaction://hlinksldjump"/>
              </a:rPr>
              <a:t> </a:t>
            </a: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8356576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3961"/>
        <p:cNvGrpSpPr/>
        <p:nvPr/>
      </p:nvGrpSpPr>
      <p:grpSpPr>
        <a:xfrm>
          <a:off x="0" y="0"/>
          <a:ext cx="0" cy="0"/>
          <a:chOff x="0" y="0"/>
          <a:chExt cx="0" cy="0"/>
        </a:xfrm>
      </p:grpSpPr>
      <p:sp>
        <p:nvSpPr>
          <p:cNvPr id="3962" name="Shape 3962"/>
          <p:cNvSpPr/>
          <p:nvPr/>
        </p:nvSpPr>
        <p:spPr>
          <a:xfrm>
            <a:off x="1758541" y="2929264"/>
            <a:ext cx="558655" cy="406294"/>
          </a:xfrm>
          <a:custGeom>
            <a:avLst/>
            <a:gdLst/>
            <a:ahLst/>
            <a:cxnLst/>
            <a:rect l="0" t="0" r="0" b="0"/>
            <a:pathLst>
              <a:path w="120000" h="120000" extrusionOk="0">
                <a:moveTo>
                  <a:pt x="19088" y="97500"/>
                </a:moveTo>
                <a:lnTo>
                  <a:pt x="57272" y="97500"/>
                </a:lnTo>
                <a:cubicBezTo>
                  <a:pt x="58777" y="97500"/>
                  <a:pt x="60000" y="95822"/>
                  <a:pt x="60000" y="93750"/>
                </a:cubicBezTo>
                <a:cubicBezTo>
                  <a:pt x="60000" y="91683"/>
                  <a:pt x="58777" y="90000"/>
                  <a:pt x="57272" y="90000"/>
                </a:cubicBezTo>
                <a:lnTo>
                  <a:pt x="19088" y="90000"/>
                </a:lnTo>
                <a:cubicBezTo>
                  <a:pt x="17588" y="90000"/>
                  <a:pt x="16361" y="91683"/>
                  <a:pt x="16361" y="93750"/>
                </a:cubicBezTo>
                <a:cubicBezTo>
                  <a:pt x="16361" y="95822"/>
                  <a:pt x="17588" y="97500"/>
                  <a:pt x="19088" y="97500"/>
                </a:cubicBezTo>
                <a:moveTo>
                  <a:pt x="19088" y="82500"/>
                </a:moveTo>
                <a:lnTo>
                  <a:pt x="68183" y="82500"/>
                </a:lnTo>
                <a:cubicBezTo>
                  <a:pt x="69688" y="82500"/>
                  <a:pt x="70911" y="80822"/>
                  <a:pt x="70911" y="78750"/>
                </a:cubicBezTo>
                <a:cubicBezTo>
                  <a:pt x="70911" y="76683"/>
                  <a:pt x="69688" y="75000"/>
                  <a:pt x="68183" y="75000"/>
                </a:cubicBezTo>
                <a:lnTo>
                  <a:pt x="19088" y="75000"/>
                </a:lnTo>
                <a:cubicBezTo>
                  <a:pt x="17588" y="75000"/>
                  <a:pt x="16361" y="76683"/>
                  <a:pt x="16361" y="78750"/>
                </a:cubicBezTo>
                <a:cubicBezTo>
                  <a:pt x="16361" y="80822"/>
                  <a:pt x="17588" y="82500"/>
                  <a:pt x="19088" y="82500"/>
                </a:cubicBezTo>
                <a:moveTo>
                  <a:pt x="114544" y="22500"/>
                </a:moveTo>
                <a:lnTo>
                  <a:pt x="5455" y="22500"/>
                </a:lnTo>
                <a:lnTo>
                  <a:pt x="5455" y="7500"/>
                </a:lnTo>
                <a:lnTo>
                  <a:pt x="114544" y="7500"/>
                </a:lnTo>
                <a:cubicBezTo>
                  <a:pt x="114544" y="7500"/>
                  <a:pt x="114544" y="22500"/>
                  <a:pt x="114544" y="22500"/>
                </a:cubicBezTo>
                <a:close/>
                <a:moveTo>
                  <a:pt x="114544" y="112500"/>
                </a:moveTo>
                <a:lnTo>
                  <a:pt x="5455" y="112500"/>
                </a:lnTo>
                <a:lnTo>
                  <a:pt x="5455" y="52500"/>
                </a:lnTo>
                <a:lnTo>
                  <a:pt x="114544" y="52500"/>
                </a:lnTo>
                <a:cubicBezTo>
                  <a:pt x="114544" y="52500"/>
                  <a:pt x="114544" y="112500"/>
                  <a:pt x="114544" y="112500"/>
                </a:cubicBezTo>
                <a:close/>
                <a:moveTo>
                  <a:pt x="114544" y="0"/>
                </a:moveTo>
                <a:lnTo>
                  <a:pt x="5455" y="0"/>
                </a:lnTo>
                <a:cubicBezTo>
                  <a:pt x="2444" y="0"/>
                  <a:pt x="0" y="3361"/>
                  <a:pt x="0" y="7500"/>
                </a:cubicBezTo>
                <a:lnTo>
                  <a:pt x="0" y="112500"/>
                </a:lnTo>
                <a:cubicBezTo>
                  <a:pt x="0" y="116638"/>
                  <a:pt x="2444" y="120000"/>
                  <a:pt x="5455" y="120000"/>
                </a:cubicBezTo>
                <a:lnTo>
                  <a:pt x="114544" y="120000"/>
                </a:lnTo>
                <a:cubicBezTo>
                  <a:pt x="117555" y="120000"/>
                  <a:pt x="120000" y="116638"/>
                  <a:pt x="120000" y="112500"/>
                </a:cubicBezTo>
                <a:lnTo>
                  <a:pt x="120000" y="7500"/>
                </a:lnTo>
                <a:cubicBezTo>
                  <a:pt x="120000" y="3361"/>
                  <a:pt x="117555" y="0"/>
                  <a:pt x="114544" y="0"/>
                </a:cubicBezTo>
                <a:moveTo>
                  <a:pt x="90000" y="97500"/>
                </a:moveTo>
                <a:lnTo>
                  <a:pt x="100911" y="97500"/>
                </a:lnTo>
                <a:cubicBezTo>
                  <a:pt x="102411" y="97500"/>
                  <a:pt x="103638" y="95822"/>
                  <a:pt x="103638" y="93750"/>
                </a:cubicBezTo>
                <a:lnTo>
                  <a:pt x="103638" y="78750"/>
                </a:lnTo>
                <a:cubicBezTo>
                  <a:pt x="103638" y="76683"/>
                  <a:pt x="102411" y="75000"/>
                  <a:pt x="100911" y="75000"/>
                </a:cubicBezTo>
                <a:lnTo>
                  <a:pt x="90000" y="75000"/>
                </a:lnTo>
                <a:cubicBezTo>
                  <a:pt x="88494" y="75000"/>
                  <a:pt x="87272" y="76683"/>
                  <a:pt x="87272" y="78750"/>
                </a:cubicBezTo>
                <a:lnTo>
                  <a:pt x="87272" y="93750"/>
                </a:lnTo>
                <a:cubicBezTo>
                  <a:pt x="87272" y="95822"/>
                  <a:pt x="88494" y="97500"/>
                  <a:pt x="90000" y="975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63" name="Shape 3963"/>
          <p:cNvSpPr/>
          <p:nvPr/>
        </p:nvSpPr>
        <p:spPr>
          <a:xfrm>
            <a:off x="2825064" y="2903869"/>
            <a:ext cx="558655" cy="457081"/>
          </a:xfrm>
          <a:custGeom>
            <a:avLst/>
            <a:gdLst/>
            <a:ahLst/>
            <a:cxnLst/>
            <a:rect l="0" t="0" r="0" b="0"/>
            <a:pathLst>
              <a:path w="120000" h="120000" extrusionOk="0">
                <a:moveTo>
                  <a:pt x="114544" y="0"/>
                </a:moveTo>
                <a:lnTo>
                  <a:pt x="27272" y="0"/>
                </a:lnTo>
                <a:cubicBezTo>
                  <a:pt x="24261" y="0"/>
                  <a:pt x="21816" y="2988"/>
                  <a:pt x="21816" y="6666"/>
                </a:cubicBezTo>
                <a:lnTo>
                  <a:pt x="21816" y="16666"/>
                </a:lnTo>
                <a:cubicBezTo>
                  <a:pt x="21816" y="18511"/>
                  <a:pt x="23038" y="20000"/>
                  <a:pt x="24544" y="20000"/>
                </a:cubicBezTo>
                <a:cubicBezTo>
                  <a:pt x="26050" y="20000"/>
                  <a:pt x="27272" y="18511"/>
                  <a:pt x="27272" y="16666"/>
                </a:cubicBezTo>
                <a:lnTo>
                  <a:pt x="27272" y="6666"/>
                </a:lnTo>
                <a:lnTo>
                  <a:pt x="114544" y="6666"/>
                </a:lnTo>
                <a:lnTo>
                  <a:pt x="114544" y="86666"/>
                </a:lnTo>
                <a:lnTo>
                  <a:pt x="106361" y="86666"/>
                </a:lnTo>
                <a:cubicBezTo>
                  <a:pt x="104861" y="86666"/>
                  <a:pt x="103638" y="88161"/>
                  <a:pt x="103638" y="90000"/>
                </a:cubicBezTo>
                <a:cubicBezTo>
                  <a:pt x="103638" y="91844"/>
                  <a:pt x="104861" y="93333"/>
                  <a:pt x="106361" y="93333"/>
                </a:cubicBezTo>
                <a:lnTo>
                  <a:pt x="114544" y="93333"/>
                </a:lnTo>
                <a:cubicBezTo>
                  <a:pt x="117555" y="93333"/>
                  <a:pt x="120000" y="90344"/>
                  <a:pt x="120000" y="86666"/>
                </a:cubicBezTo>
                <a:lnTo>
                  <a:pt x="120000" y="6666"/>
                </a:lnTo>
                <a:cubicBezTo>
                  <a:pt x="120000" y="2988"/>
                  <a:pt x="117555" y="0"/>
                  <a:pt x="114544" y="0"/>
                </a:cubicBezTo>
                <a:moveTo>
                  <a:pt x="92727" y="46666"/>
                </a:moveTo>
                <a:lnTo>
                  <a:pt x="5455" y="46666"/>
                </a:lnTo>
                <a:lnTo>
                  <a:pt x="5455" y="33333"/>
                </a:lnTo>
                <a:lnTo>
                  <a:pt x="92727" y="33333"/>
                </a:lnTo>
                <a:cubicBezTo>
                  <a:pt x="92727" y="33333"/>
                  <a:pt x="92727" y="46666"/>
                  <a:pt x="92727" y="46666"/>
                </a:cubicBezTo>
                <a:close/>
                <a:moveTo>
                  <a:pt x="92727" y="113333"/>
                </a:moveTo>
                <a:lnTo>
                  <a:pt x="5455" y="113333"/>
                </a:lnTo>
                <a:lnTo>
                  <a:pt x="5455" y="66666"/>
                </a:lnTo>
                <a:lnTo>
                  <a:pt x="92727" y="66666"/>
                </a:lnTo>
                <a:cubicBezTo>
                  <a:pt x="92727" y="66666"/>
                  <a:pt x="92727" y="113333"/>
                  <a:pt x="92727" y="113333"/>
                </a:cubicBezTo>
                <a:close/>
                <a:moveTo>
                  <a:pt x="92727" y="26666"/>
                </a:moveTo>
                <a:lnTo>
                  <a:pt x="5455" y="26666"/>
                </a:lnTo>
                <a:cubicBezTo>
                  <a:pt x="2444" y="26666"/>
                  <a:pt x="0" y="29655"/>
                  <a:pt x="0" y="33333"/>
                </a:cubicBezTo>
                <a:lnTo>
                  <a:pt x="0" y="113333"/>
                </a:lnTo>
                <a:cubicBezTo>
                  <a:pt x="0" y="117011"/>
                  <a:pt x="2444" y="120000"/>
                  <a:pt x="5455" y="120000"/>
                </a:cubicBezTo>
                <a:lnTo>
                  <a:pt x="92727" y="120000"/>
                </a:lnTo>
                <a:cubicBezTo>
                  <a:pt x="95738" y="120000"/>
                  <a:pt x="98183" y="117011"/>
                  <a:pt x="98183" y="113333"/>
                </a:cubicBezTo>
                <a:lnTo>
                  <a:pt x="98183" y="33333"/>
                </a:lnTo>
                <a:cubicBezTo>
                  <a:pt x="98183" y="29655"/>
                  <a:pt x="95738" y="26666"/>
                  <a:pt x="92727" y="26666"/>
                </a:cubicBezTo>
                <a:moveTo>
                  <a:pt x="19088" y="100000"/>
                </a:moveTo>
                <a:lnTo>
                  <a:pt x="40911" y="100000"/>
                </a:lnTo>
                <a:cubicBezTo>
                  <a:pt x="42411" y="100000"/>
                  <a:pt x="43638" y="98511"/>
                  <a:pt x="43638" y="96666"/>
                </a:cubicBezTo>
                <a:cubicBezTo>
                  <a:pt x="43638" y="94827"/>
                  <a:pt x="42411" y="93333"/>
                  <a:pt x="40911" y="93333"/>
                </a:cubicBezTo>
                <a:lnTo>
                  <a:pt x="19088" y="93333"/>
                </a:lnTo>
                <a:cubicBezTo>
                  <a:pt x="17588" y="93333"/>
                  <a:pt x="16361" y="94827"/>
                  <a:pt x="16361" y="96666"/>
                </a:cubicBezTo>
                <a:cubicBezTo>
                  <a:pt x="16361" y="98511"/>
                  <a:pt x="17588" y="100000"/>
                  <a:pt x="19088" y="100000"/>
                </a:cubicBezTo>
                <a:moveTo>
                  <a:pt x="19088" y="86666"/>
                </a:moveTo>
                <a:lnTo>
                  <a:pt x="51816" y="86666"/>
                </a:lnTo>
                <a:cubicBezTo>
                  <a:pt x="53322" y="86666"/>
                  <a:pt x="54544" y="85177"/>
                  <a:pt x="54544" y="83333"/>
                </a:cubicBezTo>
                <a:cubicBezTo>
                  <a:pt x="54544" y="81488"/>
                  <a:pt x="53322" y="80000"/>
                  <a:pt x="51816" y="80000"/>
                </a:cubicBezTo>
                <a:lnTo>
                  <a:pt x="19088" y="80000"/>
                </a:lnTo>
                <a:cubicBezTo>
                  <a:pt x="17588" y="80000"/>
                  <a:pt x="16361" y="81488"/>
                  <a:pt x="16361" y="83333"/>
                </a:cubicBezTo>
                <a:cubicBezTo>
                  <a:pt x="16361" y="85177"/>
                  <a:pt x="17588" y="86666"/>
                  <a:pt x="19088" y="86666"/>
                </a:cubicBezTo>
                <a:moveTo>
                  <a:pt x="68183" y="100000"/>
                </a:moveTo>
                <a:lnTo>
                  <a:pt x="79088" y="100000"/>
                </a:lnTo>
                <a:cubicBezTo>
                  <a:pt x="80594" y="100000"/>
                  <a:pt x="81816" y="98511"/>
                  <a:pt x="81816" y="96666"/>
                </a:cubicBezTo>
                <a:lnTo>
                  <a:pt x="81816" y="83333"/>
                </a:lnTo>
                <a:cubicBezTo>
                  <a:pt x="81816" y="81488"/>
                  <a:pt x="80594" y="80000"/>
                  <a:pt x="79088" y="80000"/>
                </a:cubicBezTo>
                <a:lnTo>
                  <a:pt x="68183" y="80000"/>
                </a:lnTo>
                <a:cubicBezTo>
                  <a:pt x="66677" y="80000"/>
                  <a:pt x="65455" y="81488"/>
                  <a:pt x="65455" y="83333"/>
                </a:cubicBezTo>
                <a:lnTo>
                  <a:pt x="65455" y="96666"/>
                </a:lnTo>
                <a:cubicBezTo>
                  <a:pt x="65455" y="98511"/>
                  <a:pt x="66677" y="100000"/>
                  <a:pt x="68183" y="10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64" name="Shape 3964"/>
          <p:cNvSpPr/>
          <p:nvPr/>
        </p:nvSpPr>
        <p:spPr>
          <a:xfrm>
            <a:off x="3891585" y="2853083"/>
            <a:ext cx="558655" cy="558655"/>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moveTo>
                  <a:pt x="66383" y="75444"/>
                </a:moveTo>
                <a:cubicBezTo>
                  <a:pt x="65005" y="76577"/>
                  <a:pt x="63744" y="77227"/>
                  <a:pt x="61583" y="77394"/>
                </a:cubicBezTo>
                <a:lnTo>
                  <a:pt x="61583" y="62994"/>
                </a:lnTo>
                <a:cubicBezTo>
                  <a:pt x="62505" y="63238"/>
                  <a:pt x="62894" y="63527"/>
                  <a:pt x="63772" y="63855"/>
                </a:cubicBezTo>
                <a:cubicBezTo>
                  <a:pt x="64655" y="64188"/>
                  <a:pt x="65444" y="64622"/>
                  <a:pt x="66144" y="65155"/>
                </a:cubicBezTo>
                <a:cubicBezTo>
                  <a:pt x="66844" y="65688"/>
                  <a:pt x="67405" y="66350"/>
                  <a:pt x="67822" y="67133"/>
                </a:cubicBezTo>
                <a:cubicBezTo>
                  <a:pt x="68244" y="67916"/>
                  <a:pt x="68455" y="68883"/>
                  <a:pt x="68455" y="70038"/>
                </a:cubicBezTo>
                <a:cubicBezTo>
                  <a:pt x="68455" y="72511"/>
                  <a:pt x="67766" y="74311"/>
                  <a:pt x="66383" y="75444"/>
                </a:cubicBezTo>
                <a:moveTo>
                  <a:pt x="57983" y="54650"/>
                </a:moveTo>
                <a:cubicBezTo>
                  <a:pt x="57144" y="54444"/>
                  <a:pt x="56822" y="54183"/>
                  <a:pt x="56005" y="53877"/>
                </a:cubicBezTo>
                <a:cubicBezTo>
                  <a:pt x="55183" y="53566"/>
                  <a:pt x="54461" y="53166"/>
                  <a:pt x="53844" y="52672"/>
                </a:cubicBezTo>
                <a:cubicBezTo>
                  <a:pt x="53227" y="52177"/>
                  <a:pt x="52716" y="51583"/>
                  <a:pt x="52316" y="50883"/>
                </a:cubicBezTo>
                <a:cubicBezTo>
                  <a:pt x="51916" y="50177"/>
                  <a:pt x="51716" y="49333"/>
                  <a:pt x="51716" y="48344"/>
                </a:cubicBezTo>
                <a:cubicBezTo>
                  <a:pt x="51716" y="46161"/>
                  <a:pt x="52305" y="44611"/>
                  <a:pt x="53483" y="43677"/>
                </a:cubicBezTo>
                <a:cubicBezTo>
                  <a:pt x="54661" y="42755"/>
                  <a:pt x="55822" y="42288"/>
                  <a:pt x="57983" y="42288"/>
                </a:cubicBezTo>
                <a:cubicBezTo>
                  <a:pt x="57983" y="42288"/>
                  <a:pt x="57983" y="54650"/>
                  <a:pt x="57983" y="54650"/>
                </a:cubicBezTo>
                <a:close/>
                <a:moveTo>
                  <a:pt x="70916" y="59594"/>
                </a:moveTo>
                <a:cubicBezTo>
                  <a:pt x="69594" y="58566"/>
                  <a:pt x="68072" y="57722"/>
                  <a:pt x="66355" y="57061"/>
                </a:cubicBezTo>
                <a:cubicBezTo>
                  <a:pt x="64633" y="56405"/>
                  <a:pt x="63388" y="55827"/>
                  <a:pt x="61583" y="55327"/>
                </a:cubicBezTo>
                <a:lnTo>
                  <a:pt x="61583" y="42288"/>
                </a:lnTo>
                <a:cubicBezTo>
                  <a:pt x="63744" y="42288"/>
                  <a:pt x="64805" y="42850"/>
                  <a:pt x="65783" y="43961"/>
                </a:cubicBezTo>
                <a:cubicBezTo>
                  <a:pt x="66761" y="45072"/>
                  <a:pt x="67294" y="46677"/>
                  <a:pt x="67372" y="48783"/>
                </a:cubicBezTo>
                <a:lnTo>
                  <a:pt x="74216" y="48783"/>
                </a:lnTo>
                <a:cubicBezTo>
                  <a:pt x="74216" y="46761"/>
                  <a:pt x="73861" y="44988"/>
                  <a:pt x="73166" y="43466"/>
                </a:cubicBezTo>
                <a:cubicBezTo>
                  <a:pt x="72461" y="41944"/>
                  <a:pt x="71527" y="40683"/>
                  <a:pt x="70344" y="39694"/>
                </a:cubicBezTo>
                <a:cubicBezTo>
                  <a:pt x="69161" y="38705"/>
                  <a:pt x="67777" y="37961"/>
                  <a:pt x="66172" y="37466"/>
                </a:cubicBezTo>
                <a:cubicBezTo>
                  <a:pt x="64572" y="36977"/>
                  <a:pt x="63388" y="36727"/>
                  <a:pt x="61583" y="36727"/>
                </a:cubicBezTo>
                <a:lnTo>
                  <a:pt x="61583" y="32672"/>
                </a:lnTo>
                <a:lnTo>
                  <a:pt x="57983" y="32672"/>
                </a:lnTo>
                <a:lnTo>
                  <a:pt x="57983" y="36727"/>
                </a:lnTo>
                <a:cubicBezTo>
                  <a:pt x="56183" y="36727"/>
                  <a:pt x="54972" y="36994"/>
                  <a:pt x="53333" y="37533"/>
                </a:cubicBezTo>
                <a:cubicBezTo>
                  <a:pt x="51694" y="38066"/>
                  <a:pt x="50244" y="38838"/>
                  <a:pt x="48983" y="39850"/>
                </a:cubicBezTo>
                <a:cubicBezTo>
                  <a:pt x="47722" y="40861"/>
                  <a:pt x="46722" y="42116"/>
                  <a:pt x="45983" y="43622"/>
                </a:cubicBezTo>
                <a:cubicBezTo>
                  <a:pt x="45244" y="45122"/>
                  <a:pt x="44872" y="46866"/>
                  <a:pt x="44872" y="48838"/>
                </a:cubicBezTo>
                <a:cubicBezTo>
                  <a:pt x="44872" y="51105"/>
                  <a:pt x="45277" y="53005"/>
                  <a:pt x="46072" y="54527"/>
                </a:cubicBezTo>
                <a:cubicBezTo>
                  <a:pt x="46877" y="56050"/>
                  <a:pt x="47922" y="57316"/>
                  <a:pt x="49222" y="58327"/>
                </a:cubicBezTo>
                <a:cubicBezTo>
                  <a:pt x="50522" y="59338"/>
                  <a:pt x="51983" y="60161"/>
                  <a:pt x="53605" y="60800"/>
                </a:cubicBezTo>
                <a:cubicBezTo>
                  <a:pt x="55222" y="61438"/>
                  <a:pt x="56344" y="61983"/>
                  <a:pt x="57983" y="62438"/>
                </a:cubicBezTo>
                <a:lnTo>
                  <a:pt x="57983" y="77394"/>
                </a:lnTo>
                <a:cubicBezTo>
                  <a:pt x="55222" y="77311"/>
                  <a:pt x="53755" y="76488"/>
                  <a:pt x="52555" y="74922"/>
                </a:cubicBezTo>
                <a:cubicBezTo>
                  <a:pt x="51355" y="73355"/>
                  <a:pt x="50772" y="71211"/>
                  <a:pt x="50816" y="68494"/>
                </a:cubicBezTo>
                <a:lnTo>
                  <a:pt x="43972" y="68494"/>
                </a:lnTo>
                <a:cubicBezTo>
                  <a:pt x="43933" y="70800"/>
                  <a:pt x="44261" y="72838"/>
                  <a:pt x="44966" y="74611"/>
                </a:cubicBezTo>
                <a:cubicBezTo>
                  <a:pt x="45666" y="76383"/>
                  <a:pt x="46650" y="77877"/>
                  <a:pt x="47933" y="79088"/>
                </a:cubicBezTo>
                <a:cubicBezTo>
                  <a:pt x="49211" y="80305"/>
                  <a:pt x="50755" y="81244"/>
                  <a:pt x="52555" y="81905"/>
                </a:cubicBezTo>
                <a:cubicBezTo>
                  <a:pt x="54355" y="82561"/>
                  <a:pt x="55822" y="82911"/>
                  <a:pt x="57983" y="82955"/>
                </a:cubicBezTo>
                <a:lnTo>
                  <a:pt x="57983" y="87177"/>
                </a:lnTo>
                <a:lnTo>
                  <a:pt x="61583" y="87177"/>
                </a:lnTo>
                <a:lnTo>
                  <a:pt x="61583" y="82955"/>
                </a:lnTo>
                <a:cubicBezTo>
                  <a:pt x="63588" y="82872"/>
                  <a:pt x="64933" y="82533"/>
                  <a:pt x="66655" y="81933"/>
                </a:cubicBezTo>
                <a:cubicBezTo>
                  <a:pt x="68372" y="81338"/>
                  <a:pt x="69877" y="80472"/>
                  <a:pt x="71155" y="79338"/>
                </a:cubicBezTo>
                <a:cubicBezTo>
                  <a:pt x="72433" y="78205"/>
                  <a:pt x="73444" y="76783"/>
                  <a:pt x="74183" y="75072"/>
                </a:cubicBezTo>
                <a:cubicBezTo>
                  <a:pt x="74922" y="73366"/>
                  <a:pt x="75294" y="71355"/>
                  <a:pt x="75294" y="69050"/>
                </a:cubicBezTo>
                <a:cubicBezTo>
                  <a:pt x="75294" y="66822"/>
                  <a:pt x="74894" y="64950"/>
                  <a:pt x="74094" y="63427"/>
                </a:cubicBezTo>
                <a:cubicBezTo>
                  <a:pt x="73294" y="61900"/>
                  <a:pt x="72233" y="60622"/>
                  <a:pt x="70916" y="5959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65" name="Shape 3965"/>
          <p:cNvSpPr/>
          <p:nvPr/>
        </p:nvSpPr>
        <p:spPr>
          <a:xfrm>
            <a:off x="4958107" y="2853083"/>
            <a:ext cx="558655" cy="558655"/>
          </a:xfrm>
          <a:custGeom>
            <a:avLst/>
            <a:gdLst/>
            <a:ahLst/>
            <a:cxnLst/>
            <a:rect l="0" t="0" r="0" b="0"/>
            <a:pathLst>
              <a:path w="120000" h="120000" extrusionOk="0">
                <a:moveTo>
                  <a:pt x="53811" y="81777"/>
                </a:moveTo>
                <a:cubicBezTo>
                  <a:pt x="52850" y="82572"/>
                  <a:pt x="51972" y="83027"/>
                  <a:pt x="50466" y="83138"/>
                </a:cubicBezTo>
                <a:lnTo>
                  <a:pt x="50466" y="73061"/>
                </a:lnTo>
                <a:cubicBezTo>
                  <a:pt x="51105" y="73233"/>
                  <a:pt x="51377" y="73438"/>
                  <a:pt x="51988" y="73666"/>
                </a:cubicBezTo>
                <a:cubicBezTo>
                  <a:pt x="52605" y="73900"/>
                  <a:pt x="53155" y="74205"/>
                  <a:pt x="53644" y="74577"/>
                </a:cubicBezTo>
                <a:cubicBezTo>
                  <a:pt x="54133" y="74950"/>
                  <a:pt x="54522" y="75416"/>
                  <a:pt x="54816" y="75961"/>
                </a:cubicBezTo>
                <a:cubicBezTo>
                  <a:pt x="55111" y="76511"/>
                  <a:pt x="55255" y="77188"/>
                  <a:pt x="55255" y="77994"/>
                </a:cubicBezTo>
                <a:cubicBezTo>
                  <a:pt x="55255" y="79722"/>
                  <a:pt x="54772" y="80983"/>
                  <a:pt x="53811" y="81777"/>
                </a:cubicBezTo>
                <a:moveTo>
                  <a:pt x="47950" y="67222"/>
                </a:moveTo>
                <a:cubicBezTo>
                  <a:pt x="47366" y="67077"/>
                  <a:pt x="47144" y="66894"/>
                  <a:pt x="46572" y="66683"/>
                </a:cubicBezTo>
                <a:cubicBezTo>
                  <a:pt x="46000" y="66466"/>
                  <a:pt x="45494" y="66183"/>
                  <a:pt x="45066" y="65838"/>
                </a:cubicBezTo>
                <a:cubicBezTo>
                  <a:pt x="44633" y="65494"/>
                  <a:pt x="44272" y="65077"/>
                  <a:pt x="43994" y="64583"/>
                </a:cubicBezTo>
                <a:cubicBezTo>
                  <a:pt x="43716" y="64094"/>
                  <a:pt x="43577" y="63505"/>
                  <a:pt x="43577" y="62811"/>
                </a:cubicBezTo>
                <a:cubicBezTo>
                  <a:pt x="43577" y="61283"/>
                  <a:pt x="43988" y="60194"/>
                  <a:pt x="44816" y="59544"/>
                </a:cubicBezTo>
                <a:cubicBezTo>
                  <a:pt x="45633" y="58894"/>
                  <a:pt x="46444" y="58572"/>
                  <a:pt x="47950" y="58572"/>
                </a:cubicBezTo>
                <a:cubicBezTo>
                  <a:pt x="47950" y="58572"/>
                  <a:pt x="47950" y="67222"/>
                  <a:pt x="47950" y="67222"/>
                </a:cubicBezTo>
                <a:close/>
                <a:moveTo>
                  <a:pt x="56972" y="70683"/>
                </a:moveTo>
                <a:cubicBezTo>
                  <a:pt x="56050" y="69961"/>
                  <a:pt x="54988" y="69372"/>
                  <a:pt x="53794" y="68911"/>
                </a:cubicBezTo>
                <a:cubicBezTo>
                  <a:pt x="52588" y="68450"/>
                  <a:pt x="51722" y="68044"/>
                  <a:pt x="50466" y="67700"/>
                </a:cubicBezTo>
                <a:lnTo>
                  <a:pt x="50466" y="58572"/>
                </a:lnTo>
                <a:cubicBezTo>
                  <a:pt x="51972" y="58572"/>
                  <a:pt x="52711" y="58961"/>
                  <a:pt x="53394" y="59738"/>
                </a:cubicBezTo>
                <a:cubicBezTo>
                  <a:pt x="54077" y="60516"/>
                  <a:pt x="54444" y="61644"/>
                  <a:pt x="54500" y="63116"/>
                </a:cubicBezTo>
                <a:lnTo>
                  <a:pt x="59272" y="63116"/>
                </a:lnTo>
                <a:cubicBezTo>
                  <a:pt x="59272" y="61700"/>
                  <a:pt x="59027" y="60461"/>
                  <a:pt x="58538" y="59388"/>
                </a:cubicBezTo>
                <a:cubicBezTo>
                  <a:pt x="58055" y="58327"/>
                  <a:pt x="57394" y="57444"/>
                  <a:pt x="56572" y="56755"/>
                </a:cubicBezTo>
                <a:cubicBezTo>
                  <a:pt x="55750" y="56061"/>
                  <a:pt x="54777" y="55544"/>
                  <a:pt x="53661" y="55194"/>
                </a:cubicBezTo>
                <a:cubicBezTo>
                  <a:pt x="52550" y="54850"/>
                  <a:pt x="51722" y="54677"/>
                  <a:pt x="50466" y="54677"/>
                </a:cubicBezTo>
                <a:lnTo>
                  <a:pt x="50466" y="51838"/>
                </a:lnTo>
                <a:lnTo>
                  <a:pt x="47950" y="51838"/>
                </a:lnTo>
                <a:lnTo>
                  <a:pt x="47950" y="54677"/>
                </a:lnTo>
                <a:cubicBezTo>
                  <a:pt x="46694" y="54677"/>
                  <a:pt x="45850" y="54866"/>
                  <a:pt x="44711" y="55238"/>
                </a:cubicBezTo>
                <a:cubicBezTo>
                  <a:pt x="43566" y="55616"/>
                  <a:pt x="42555" y="56155"/>
                  <a:pt x="41672" y="56861"/>
                </a:cubicBezTo>
                <a:cubicBezTo>
                  <a:pt x="40794" y="57572"/>
                  <a:pt x="40100" y="58450"/>
                  <a:pt x="39583" y="59500"/>
                </a:cubicBezTo>
                <a:cubicBezTo>
                  <a:pt x="39066" y="60550"/>
                  <a:pt x="38805" y="61772"/>
                  <a:pt x="38805" y="63155"/>
                </a:cubicBezTo>
                <a:cubicBezTo>
                  <a:pt x="38805" y="64744"/>
                  <a:pt x="39083" y="66066"/>
                  <a:pt x="39644" y="67138"/>
                </a:cubicBezTo>
                <a:cubicBezTo>
                  <a:pt x="40205" y="68205"/>
                  <a:pt x="40933" y="69088"/>
                  <a:pt x="41838" y="69794"/>
                </a:cubicBezTo>
                <a:cubicBezTo>
                  <a:pt x="42744" y="70505"/>
                  <a:pt x="43766" y="71077"/>
                  <a:pt x="44894" y="71527"/>
                </a:cubicBezTo>
                <a:cubicBezTo>
                  <a:pt x="46027" y="71977"/>
                  <a:pt x="46811" y="72355"/>
                  <a:pt x="47950" y="72672"/>
                </a:cubicBezTo>
                <a:lnTo>
                  <a:pt x="47950" y="83138"/>
                </a:lnTo>
                <a:cubicBezTo>
                  <a:pt x="46027" y="83083"/>
                  <a:pt x="45000" y="82511"/>
                  <a:pt x="44166" y="81411"/>
                </a:cubicBezTo>
                <a:cubicBezTo>
                  <a:pt x="43327" y="80316"/>
                  <a:pt x="42922" y="78816"/>
                  <a:pt x="42950" y="76911"/>
                </a:cubicBezTo>
                <a:lnTo>
                  <a:pt x="38177" y="76911"/>
                </a:lnTo>
                <a:cubicBezTo>
                  <a:pt x="38150" y="78527"/>
                  <a:pt x="38377" y="79955"/>
                  <a:pt x="38866" y="81194"/>
                </a:cubicBezTo>
                <a:cubicBezTo>
                  <a:pt x="39361" y="82438"/>
                  <a:pt x="40050" y="83483"/>
                  <a:pt x="40938" y="84333"/>
                </a:cubicBezTo>
                <a:cubicBezTo>
                  <a:pt x="41833" y="85183"/>
                  <a:pt x="42905" y="85838"/>
                  <a:pt x="44166" y="86300"/>
                </a:cubicBezTo>
                <a:cubicBezTo>
                  <a:pt x="45422" y="86761"/>
                  <a:pt x="46444" y="87005"/>
                  <a:pt x="47950" y="87038"/>
                </a:cubicBezTo>
                <a:lnTo>
                  <a:pt x="47950" y="89994"/>
                </a:lnTo>
                <a:lnTo>
                  <a:pt x="50466" y="89994"/>
                </a:lnTo>
                <a:lnTo>
                  <a:pt x="50466" y="87038"/>
                </a:lnTo>
                <a:cubicBezTo>
                  <a:pt x="51861" y="86977"/>
                  <a:pt x="52800" y="86738"/>
                  <a:pt x="54000" y="86322"/>
                </a:cubicBezTo>
                <a:cubicBezTo>
                  <a:pt x="55200" y="85905"/>
                  <a:pt x="56244" y="85300"/>
                  <a:pt x="57138" y="84505"/>
                </a:cubicBezTo>
                <a:cubicBezTo>
                  <a:pt x="58027" y="83711"/>
                  <a:pt x="58738" y="82716"/>
                  <a:pt x="59255" y="81516"/>
                </a:cubicBezTo>
                <a:cubicBezTo>
                  <a:pt x="59766" y="80327"/>
                  <a:pt x="60027" y="78916"/>
                  <a:pt x="60027" y="77300"/>
                </a:cubicBezTo>
                <a:cubicBezTo>
                  <a:pt x="60027" y="75744"/>
                  <a:pt x="59750" y="74433"/>
                  <a:pt x="59188" y="73366"/>
                </a:cubicBezTo>
                <a:cubicBezTo>
                  <a:pt x="58633" y="72300"/>
                  <a:pt x="57894" y="71405"/>
                  <a:pt x="56972" y="70683"/>
                </a:cubicBezTo>
                <a:moveTo>
                  <a:pt x="70911" y="0"/>
                </a:moveTo>
                <a:cubicBezTo>
                  <a:pt x="55105" y="0"/>
                  <a:pt x="41088" y="7500"/>
                  <a:pt x="32105" y="19094"/>
                </a:cubicBezTo>
                <a:cubicBezTo>
                  <a:pt x="35133" y="18105"/>
                  <a:pt x="38277" y="17400"/>
                  <a:pt x="41511" y="16950"/>
                </a:cubicBezTo>
                <a:cubicBezTo>
                  <a:pt x="49266" y="9855"/>
                  <a:pt x="59566" y="5483"/>
                  <a:pt x="70911" y="5483"/>
                </a:cubicBezTo>
                <a:cubicBezTo>
                  <a:pt x="94994" y="5483"/>
                  <a:pt x="114516" y="25011"/>
                  <a:pt x="114516" y="49088"/>
                </a:cubicBezTo>
                <a:cubicBezTo>
                  <a:pt x="114516" y="60433"/>
                  <a:pt x="110150" y="70733"/>
                  <a:pt x="103050" y="78488"/>
                </a:cubicBezTo>
                <a:cubicBezTo>
                  <a:pt x="102600" y="81722"/>
                  <a:pt x="101894" y="84866"/>
                  <a:pt x="100905" y="87894"/>
                </a:cubicBezTo>
                <a:cubicBezTo>
                  <a:pt x="112500" y="78911"/>
                  <a:pt x="120000" y="64894"/>
                  <a:pt x="120000" y="49088"/>
                </a:cubicBezTo>
                <a:cubicBezTo>
                  <a:pt x="120000" y="21977"/>
                  <a:pt x="98022" y="0"/>
                  <a:pt x="70911" y="0"/>
                </a:cubicBezTo>
                <a:moveTo>
                  <a:pt x="49088" y="114516"/>
                </a:moveTo>
                <a:cubicBezTo>
                  <a:pt x="25005" y="114516"/>
                  <a:pt x="5483" y="94988"/>
                  <a:pt x="5483" y="70911"/>
                </a:cubicBezTo>
                <a:cubicBezTo>
                  <a:pt x="5483" y="46827"/>
                  <a:pt x="25005" y="27305"/>
                  <a:pt x="49088" y="27305"/>
                </a:cubicBezTo>
                <a:cubicBezTo>
                  <a:pt x="73177" y="27305"/>
                  <a:pt x="92694" y="46827"/>
                  <a:pt x="92694" y="70911"/>
                </a:cubicBezTo>
                <a:cubicBezTo>
                  <a:pt x="92694" y="94988"/>
                  <a:pt x="73177" y="114516"/>
                  <a:pt x="49088" y="114516"/>
                </a:cubicBezTo>
                <a:moveTo>
                  <a:pt x="49088" y="21816"/>
                </a:moveTo>
                <a:cubicBezTo>
                  <a:pt x="21977" y="21816"/>
                  <a:pt x="0" y="43800"/>
                  <a:pt x="0" y="70911"/>
                </a:cubicBezTo>
                <a:cubicBezTo>
                  <a:pt x="0" y="98022"/>
                  <a:pt x="21977" y="120000"/>
                  <a:pt x="49088" y="120000"/>
                </a:cubicBezTo>
                <a:cubicBezTo>
                  <a:pt x="76200" y="120000"/>
                  <a:pt x="98183" y="98022"/>
                  <a:pt x="98183" y="70911"/>
                </a:cubicBezTo>
                <a:cubicBezTo>
                  <a:pt x="98183" y="43800"/>
                  <a:pt x="76200" y="21816"/>
                  <a:pt x="49088" y="2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66" name="Shape 3966"/>
          <p:cNvSpPr/>
          <p:nvPr/>
        </p:nvSpPr>
        <p:spPr>
          <a:xfrm>
            <a:off x="6024630" y="2853083"/>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moveTo>
                  <a:pt x="64083" y="42911"/>
                </a:moveTo>
                <a:cubicBezTo>
                  <a:pt x="67122" y="42911"/>
                  <a:pt x="69922" y="44227"/>
                  <a:pt x="72483" y="46866"/>
                </a:cubicBezTo>
                <a:lnTo>
                  <a:pt x="75244" y="41244"/>
                </a:lnTo>
                <a:cubicBezTo>
                  <a:pt x="71600" y="38688"/>
                  <a:pt x="68044" y="37411"/>
                  <a:pt x="64561" y="37411"/>
                </a:cubicBezTo>
                <a:cubicBezTo>
                  <a:pt x="59761" y="37411"/>
                  <a:pt x="55822" y="38994"/>
                  <a:pt x="52744" y="42166"/>
                </a:cubicBezTo>
                <a:cubicBezTo>
                  <a:pt x="50105" y="44927"/>
                  <a:pt x="48283" y="48677"/>
                  <a:pt x="47277" y="53416"/>
                </a:cubicBezTo>
                <a:lnTo>
                  <a:pt x="44100" y="53416"/>
                </a:lnTo>
                <a:lnTo>
                  <a:pt x="42544" y="57372"/>
                </a:lnTo>
                <a:lnTo>
                  <a:pt x="46861" y="57372"/>
                </a:lnTo>
                <a:cubicBezTo>
                  <a:pt x="46822" y="57827"/>
                  <a:pt x="46794" y="58238"/>
                  <a:pt x="46772" y="58605"/>
                </a:cubicBezTo>
                <a:cubicBezTo>
                  <a:pt x="46750" y="58977"/>
                  <a:pt x="46744" y="59305"/>
                  <a:pt x="46744" y="59594"/>
                </a:cubicBezTo>
                <a:cubicBezTo>
                  <a:pt x="46744" y="59966"/>
                  <a:pt x="46750" y="60316"/>
                  <a:pt x="46772" y="60644"/>
                </a:cubicBezTo>
                <a:cubicBezTo>
                  <a:pt x="46794" y="60977"/>
                  <a:pt x="46822" y="61288"/>
                  <a:pt x="46861" y="61572"/>
                </a:cubicBezTo>
                <a:lnTo>
                  <a:pt x="44161" y="61572"/>
                </a:lnTo>
                <a:lnTo>
                  <a:pt x="42544" y="65466"/>
                </a:lnTo>
                <a:lnTo>
                  <a:pt x="47161" y="65466"/>
                </a:lnTo>
                <a:cubicBezTo>
                  <a:pt x="47800" y="70411"/>
                  <a:pt x="49422" y="74344"/>
                  <a:pt x="52022" y="77266"/>
                </a:cubicBezTo>
                <a:cubicBezTo>
                  <a:pt x="55022" y="80650"/>
                  <a:pt x="59200" y="82338"/>
                  <a:pt x="64561" y="82338"/>
                </a:cubicBezTo>
                <a:cubicBezTo>
                  <a:pt x="67883" y="82338"/>
                  <a:pt x="70900" y="81433"/>
                  <a:pt x="73622" y="79616"/>
                </a:cubicBezTo>
                <a:lnTo>
                  <a:pt x="73622" y="72761"/>
                </a:lnTo>
                <a:cubicBezTo>
                  <a:pt x="72100" y="74200"/>
                  <a:pt x="70738" y="75233"/>
                  <a:pt x="69538" y="75850"/>
                </a:cubicBezTo>
                <a:cubicBezTo>
                  <a:pt x="68222" y="76511"/>
                  <a:pt x="66561" y="76838"/>
                  <a:pt x="64561" y="76838"/>
                </a:cubicBezTo>
                <a:cubicBezTo>
                  <a:pt x="61483" y="76838"/>
                  <a:pt x="59038" y="75666"/>
                  <a:pt x="57244" y="73316"/>
                </a:cubicBezTo>
                <a:cubicBezTo>
                  <a:pt x="55683" y="71416"/>
                  <a:pt x="54661" y="68805"/>
                  <a:pt x="54183" y="65466"/>
                </a:cubicBezTo>
                <a:lnTo>
                  <a:pt x="66244" y="65466"/>
                </a:lnTo>
                <a:lnTo>
                  <a:pt x="67738" y="61572"/>
                </a:lnTo>
                <a:lnTo>
                  <a:pt x="53883" y="61572"/>
                </a:lnTo>
                <a:cubicBezTo>
                  <a:pt x="53844" y="61366"/>
                  <a:pt x="53822" y="60733"/>
                  <a:pt x="53822" y="59661"/>
                </a:cubicBezTo>
                <a:lnTo>
                  <a:pt x="53822" y="58238"/>
                </a:lnTo>
                <a:cubicBezTo>
                  <a:pt x="53822" y="57866"/>
                  <a:pt x="53844" y="57577"/>
                  <a:pt x="53883" y="57372"/>
                </a:cubicBezTo>
                <a:lnTo>
                  <a:pt x="68577" y="57372"/>
                </a:lnTo>
                <a:lnTo>
                  <a:pt x="70144" y="53416"/>
                </a:lnTo>
                <a:lnTo>
                  <a:pt x="54305" y="53416"/>
                </a:lnTo>
                <a:cubicBezTo>
                  <a:pt x="54822" y="50533"/>
                  <a:pt x="55838" y="48122"/>
                  <a:pt x="57361" y="46188"/>
                </a:cubicBezTo>
                <a:cubicBezTo>
                  <a:pt x="59161" y="44000"/>
                  <a:pt x="61400" y="42911"/>
                  <a:pt x="64083" y="42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67" name="Shape 3967"/>
          <p:cNvSpPr/>
          <p:nvPr/>
        </p:nvSpPr>
        <p:spPr>
          <a:xfrm>
            <a:off x="7091153" y="2853083"/>
            <a:ext cx="558655" cy="558655"/>
          </a:xfrm>
          <a:custGeom>
            <a:avLst/>
            <a:gdLst/>
            <a:ahLst/>
            <a:cxnLst/>
            <a:rect l="0" t="0" r="0" b="0"/>
            <a:pathLst>
              <a:path w="120000" h="120000" extrusionOk="0">
                <a:moveTo>
                  <a:pt x="49088" y="114516"/>
                </a:moveTo>
                <a:cubicBezTo>
                  <a:pt x="25011" y="114516"/>
                  <a:pt x="5488" y="94988"/>
                  <a:pt x="5488" y="70911"/>
                </a:cubicBezTo>
                <a:cubicBezTo>
                  <a:pt x="5488" y="46827"/>
                  <a:pt x="25011" y="27305"/>
                  <a:pt x="49088" y="27305"/>
                </a:cubicBezTo>
                <a:cubicBezTo>
                  <a:pt x="73172" y="27305"/>
                  <a:pt x="92694" y="46827"/>
                  <a:pt x="92694" y="70911"/>
                </a:cubicBezTo>
                <a:cubicBezTo>
                  <a:pt x="92694" y="94988"/>
                  <a:pt x="73172" y="114516"/>
                  <a:pt x="49088" y="114516"/>
                </a:cubicBezTo>
                <a:moveTo>
                  <a:pt x="49088" y="21816"/>
                </a:moveTo>
                <a:cubicBezTo>
                  <a:pt x="21977" y="21816"/>
                  <a:pt x="0" y="43800"/>
                  <a:pt x="0" y="70911"/>
                </a:cubicBezTo>
                <a:cubicBezTo>
                  <a:pt x="0" y="98022"/>
                  <a:pt x="21977" y="120000"/>
                  <a:pt x="49088" y="120000"/>
                </a:cubicBezTo>
                <a:cubicBezTo>
                  <a:pt x="76205" y="120000"/>
                  <a:pt x="98183" y="98022"/>
                  <a:pt x="98183" y="70911"/>
                </a:cubicBezTo>
                <a:cubicBezTo>
                  <a:pt x="98183" y="43800"/>
                  <a:pt x="76205" y="21816"/>
                  <a:pt x="49088" y="21816"/>
                </a:cubicBezTo>
                <a:moveTo>
                  <a:pt x="70911" y="0"/>
                </a:moveTo>
                <a:cubicBezTo>
                  <a:pt x="55105" y="0"/>
                  <a:pt x="41083" y="7494"/>
                  <a:pt x="32111" y="19094"/>
                </a:cubicBezTo>
                <a:cubicBezTo>
                  <a:pt x="35133" y="18105"/>
                  <a:pt x="38277" y="17400"/>
                  <a:pt x="41511" y="16950"/>
                </a:cubicBezTo>
                <a:cubicBezTo>
                  <a:pt x="49266" y="9855"/>
                  <a:pt x="59566" y="5483"/>
                  <a:pt x="70911" y="5483"/>
                </a:cubicBezTo>
                <a:cubicBezTo>
                  <a:pt x="94988" y="5483"/>
                  <a:pt x="114511" y="25011"/>
                  <a:pt x="114511" y="49088"/>
                </a:cubicBezTo>
                <a:cubicBezTo>
                  <a:pt x="114511" y="60433"/>
                  <a:pt x="110150" y="70733"/>
                  <a:pt x="103050" y="78488"/>
                </a:cubicBezTo>
                <a:cubicBezTo>
                  <a:pt x="102600" y="81722"/>
                  <a:pt x="101894" y="84866"/>
                  <a:pt x="100905" y="87894"/>
                </a:cubicBezTo>
                <a:cubicBezTo>
                  <a:pt x="112500" y="78911"/>
                  <a:pt x="120000" y="64894"/>
                  <a:pt x="120000" y="49088"/>
                </a:cubicBezTo>
                <a:cubicBezTo>
                  <a:pt x="120000" y="21977"/>
                  <a:pt x="98022" y="0"/>
                  <a:pt x="70911" y="0"/>
                </a:cubicBezTo>
                <a:moveTo>
                  <a:pt x="51622" y="58550"/>
                </a:moveTo>
                <a:cubicBezTo>
                  <a:pt x="53900" y="58550"/>
                  <a:pt x="56000" y="59511"/>
                  <a:pt x="57922" y="61427"/>
                </a:cubicBezTo>
                <a:lnTo>
                  <a:pt x="59988" y="57333"/>
                </a:lnTo>
                <a:cubicBezTo>
                  <a:pt x="57261" y="55472"/>
                  <a:pt x="54588" y="54538"/>
                  <a:pt x="51977" y="54538"/>
                </a:cubicBezTo>
                <a:cubicBezTo>
                  <a:pt x="48377" y="54538"/>
                  <a:pt x="45422" y="55700"/>
                  <a:pt x="43116" y="58005"/>
                </a:cubicBezTo>
                <a:cubicBezTo>
                  <a:pt x="41133" y="60022"/>
                  <a:pt x="39766" y="62755"/>
                  <a:pt x="39016" y="66205"/>
                </a:cubicBezTo>
                <a:lnTo>
                  <a:pt x="36633" y="66205"/>
                </a:lnTo>
                <a:lnTo>
                  <a:pt x="35466" y="69083"/>
                </a:lnTo>
                <a:lnTo>
                  <a:pt x="38705" y="69083"/>
                </a:lnTo>
                <a:cubicBezTo>
                  <a:pt x="38672" y="69416"/>
                  <a:pt x="38650" y="69716"/>
                  <a:pt x="38638" y="69988"/>
                </a:cubicBezTo>
                <a:cubicBezTo>
                  <a:pt x="38622" y="70255"/>
                  <a:pt x="38611" y="70500"/>
                  <a:pt x="38611" y="70705"/>
                </a:cubicBezTo>
                <a:cubicBezTo>
                  <a:pt x="38611" y="70977"/>
                  <a:pt x="38622" y="71233"/>
                  <a:pt x="38638" y="71472"/>
                </a:cubicBezTo>
                <a:cubicBezTo>
                  <a:pt x="38650" y="71711"/>
                  <a:pt x="38672" y="71938"/>
                  <a:pt x="38705" y="72150"/>
                </a:cubicBezTo>
                <a:lnTo>
                  <a:pt x="36677" y="72150"/>
                </a:lnTo>
                <a:lnTo>
                  <a:pt x="35466" y="74983"/>
                </a:lnTo>
                <a:lnTo>
                  <a:pt x="38927" y="74983"/>
                </a:lnTo>
                <a:cubicBezTo>
                  <a:pt x="39405" y="78588"/>
                  <a:pt x="40627" y="81455"/>
                  <a:pt x="42572" y="83583"/>
                </a:cubicBezTo>
                <a:cubicBezTo>
                  <a:pt x="44822" y="86050"/>
                  <a:pt x="47961" y="87277"/>
                  <a:pt x="51977" y="87277"/>
                </a:cubicBezTo>
                <a:cubicBezTo>
                  <a:pt x="54472" y="87277"/>
                  <a:pt x="56733" y="86616"/>
                  <a:pt x="58772" y="85300"/>
                </a:cubicBezTo>
                <a:lnTo>
                  <a:pt x="58772" y="80300"/>
                </a:lnTo>
                <a:cubicBezTo>
                  <a:pt x="57633" y="81350"/>
                  <a:pt x="56616" y="82100"/>
                  <a:pt x="55716" y="82550"/>
                </a:cubicBezTo>
                <a:cubicBezTo>
                  <a:pt x="54722" y="83027"/>
                  <a:pt x="53477" y="83272"/>
                  <a:pt x="51977" y="83272"/>
                </a:cubicBezTo>
                <a:cubicBezTo>
                  <a:pt x="49666" y="83272"/>
                  <a:pt x="47838" y="82411"/>
                  <a:pt x="46488" y="80705"/>
                </a:cubicBezTo>
                <a:cubicBezTo>
                  <a:pt x="45322" y="79327"/>
                  <a:pt x="44555" y="77416"/>
                  <a:pt x="44194" y="74983"/>
                </a:cubicBezTo>
                <a:lnTo>
                  <a:pt x="53238" y="74983"/>
                </a:lnTo>
                <a:lnTo>
                  <a:pt x="54366" y="72150"/>
                </a:lnTo>
                <a:lnTo>
                  <a:pt x="43966" y="72150"/>
                </a:lnTo>
                <a:cubicBezTo>
                  <a:pt x="43938" y="72000"/>
                  <a:pt x="43922" y="71533"/>
                  <a:pt x="43922" y="70750"/>
                </a:cubicBezTo>
                <a:lnTo>
                  <a:pt x="43922" y="69716"/>
                </a:lnTo>
                <a:cubicBezTo>
                  <a:pt x="43922" y="69444"/>
                  <a:pt x="43938" y="69233"/>
                  <a:pt x="43966" y="69083"/>
                </a:cubicBezTo>
                <a:lnTo>
                  <a:pt x="54994" y="69083"/>
                </a:lnTo>
                <a:lnTo>
                  <a:pt x="56166" y="66205"/>
                </a:lnTo>
                <a:lnTo>
                  <a:pt x="44288" y="66205"/>
                </a:lnTo>
                <a:cubicBezTo>
                  <a:pt x="44677" y="64105"/>
                  <a:pt x="45438" y="62344"/>
                  <a:pt x="46577" y="60933"/>
                </a:cubicBezTo>
                <a:cubicBezTo>
                  <a:pt x="47927" y="59344"/>
                  <a:pt x="49605" y="58550"/>
                  <a:pt x="51622" y="5855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68" name="Shape 3968"/>
          <p:cNvSpPr/>
          <p:nvPr/>
        </p:nvSpPr>
        <p:spPr>
          <a:xfrm>
            <a:off x="8157675" y="2853083"/>
            <a:ext cx="558655" cy="558655"/>
          </a:xfrm>
          <a:custGeom>
            <a:avLst/>
            <a:gdLst/>
            <a:ahLst/>
            <a:cxnLst/>
            <a:rect l="0" t="0" r="0" b="0"/>
            <a:pathLst>
              <a:path w="120000" h="120000" extrusionOk="0">
                <a:moveTo>
                  <a:pt x="70333" y="55116"/>
                </a:moveTo>
                <a:cubicBezTo>
                  <a:pt x="69100" y="59922"/>
                  <a:pt x="61472" y="57477"/>
                  <a:pt x="59000" y="56877"/>
                </a:cubicBezTo>
                <a:lnTo>
                  <a:pt x="61172" y="48388"/>
                </a:lnTo>
                <a:cubicBezTo>
                  <a:pt x="63650" y="48988"/>
                  <a:pt x="71616" y="50105"/>
                  <a:pt x="70333" y="55116"/>
                </a:cubicBezTo>
                <a:moveTo>
                  <a:pt x="68977" y="68816"/>
                </a:moveTo>
                <a:cubicBezTo>
                  <a:pt x="67622" y="74100"/>
                  <a:pt x="58461" y="71244"/>
                  <a:pt x="55488" y="70527"/>
                </a:cubicBezTo>
                <a:lnTo>
                  <a:pt x="57894" y="61161"/>
                </a:lnTo>
                <a:cubicBezTo>
                  <a:pt x="60866" y="61883"/>
                  <a:pt x="70394" y="63305"/>
                  <a:pt x="68977" y="68816"/>
                </a:cubicBezTo>
                <a:moveTo>
                  <a:pt x="70205" y="45411"/>
                </a:moveTo>
                <a:lnTo>
                  <a:pt x="72000" y="38422"/>
                </a:lnTo>
                <a:lnTo>
                  <a:pt x="67616" y="37366"/>
                </a:lnTo>
                <a:lnTo>
                  <a:pt x="65872" y="44166"/>
                </a:lnTo>
                <a:cubicBezTo>
                  <a:pt x="64716" y="43888"/>
                  <a:pt x="63533" y="43627"/>
                  <a:pt x="62355" y="43366"/>
                </a:cubicBezTo>
                <a:lnTo>
                  <a:pt x="64116" y="36516"/>
                </a:lnTo>
                <a:lnTo>
                  <a:pt x="59738" y="35455"/>
                </a:lnTo>
                <a:lnTo>
                  <a:pt x="57938" y="42444"/>
                </a:lnTo>
                <a:cubicBezTo>
                  <a:pt x="56988" y="42233"/>
                  <a:pt x="56055" y="42027"/>
                  <a:pt x="55144" y="41805"/>
                </a:cubicBezTo>
                <a:lnTo>
                  <a:pt x="55150" y="41783"/>
                </a:lnTo>
                <a:lnTo>
                  <a:pt x="49105" y="40316"/>
                </a:lnTo>
                <a:lnTo>
                  <a:pt x="47938" y="44861"/>
                </a:lnTo>
                <a:cubicBezTo>
                  <a:pt x="47938" y="44861"/>
                  <a:pt x="51188" y="45583"/>
                  <a:pt x="51122" y="45633"/>
                </a:cubicBezTo>
                <a:cubicBezTo>
                  <a:pt x="52894" y="46061"/>
                  <a:pt x="53216" y="47200"/>
                  <a:pt x="53161" y="48100"/>
                </a:cubicBezTo>
                <a:lnTo>
                  <a:pt x="51122" y="56061"/>
                </a:lnTo>
                <a:cubicBezTo>
                  <a:pt x="51244" y="56094"/>
                  <a:pt x="51400" y="56133"/>
                  <a:pt x="51572" y="56200"/>
                </a:cubicBezTo>
                <a:cubicBezTo>
                  <a:pt x="51427" y="56166"/>
                  <a:pt x="51272" y="56127"/>
                  <a:pt x="51111" y="56094"/>
                </a:cubicBezTo>
                <a:lnTo>
                  <a:pt x="48244" y="67238"/>
                </a:lnTo>
                <a:cubicBezTo>
                  <a:pt x="48033" y="67766"/>
                  <a:pt x="47477" y="68550"/>
                  <a:pt x="46238" y="68250"/>
                </a:cubicBezTo>
                <a:cubicBezTo>
                  <a:pt x="46283" y="68316"/>
                  <a:pt x="43050" y="67483"/>
                  <a:pt x="43050" y="67483"/>
                </a:cubicBezTo>
                <a:lnTo>
                  <a:pt x="40877" y="72350"/>
                </a:lnTo>
                <a:lnTo>
                  <a:pt x="46577" y="73727"/>
                </a:lnTo>
                <a:cubicBezTo>
                  <a:pt x="47638" y="73983"/>
                  <a:pt x="48677" y="74255"/>
                  <a:pt x="49700" y="74511"/>
                </a:cubicBezTo>
                <a:lnTo>
                  <a:pt x="47894" y="81577"/>
                </a:lnTo>
                <a:lnTo>
                  <a:pt x="52266" y="82638"/>
                </a:lnTo>
                <a:lnTo>
                  <a:pt x="54061" y="75644"/>
                </a:lnTo>
                <a:cubicBezTo>
                  <a:pt x="55261" y="75961"/>
                  <a:pt x="56422" y="76250"/>
                  <a:pt x="57555" y="76527"/>
                </a:cubicBezTo>
                <a:lnTo>
                  <a:pt x="55766" y="83483"/>
                </a:lnTo>
                <a:lnTo>
                  <a:pt x="60150" y="84544"/>
                </a:lnTo>
                <a:lnTo>
                  <a:pt x="61961" y="77488"/>
                </a:lnTo>
                <a:cubicBezTo>
                  <a:pt x="69438" y="78861"/>
                  <a:pt x="75055" y="78305"/>
                  <a:pt x="77416" y="71750"/>
                </a:cubicBezTo>
                <a:cubicBezTo>
                  <a:pt x="79327" y="66466"/>
                  <a:pt x="77322" y="63422"/>
                  <a:pt x="73388" y="61433"/>
                </a:cubicBezTo>
                <a:cubicBezTo>
                  <a:pt x="76255" y="60794"/>
                  <a:pt x="78416" y="58966"/>
                  <a:pt x="78988" y="55188"/>
                </a:cubicBezTo>
                <a:cubicBezTo>
                  <a:pt x="79783" y="50033"/>
                  <a:pt x="75738" y="47261"/>
                  <a:pt x="70205" y="45411"/>
                </a:cubicBezTo>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6"/>
                  <a:pt x="0" y="60000"/>
                </a:cubicBezTo>
                <a:cubicBezTo>
                  <a:pt x="0" y="93138"/>
                  <a:pt x="26861" y="120000"/>
                  <a:pt x="60000" y="120000"/>
                </a:cubicBezTo>
                <a:cubicBezTo>
                  <a:pt x="93138" y="120000"/>
                  <a:pt x="120000" y="93138"/>
                  <a:pt x="120000" y="60000"/>
                </a:cubicBezTo>
                <a:cubicBezTo>
                  <a:pt x="120000" y="26866"/>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69" name="Shape 3969"/>
          <p:cNvSpPr/>
          <p:nvPr/>
        </p:nvSpPr>
        <p:spPr>
          <a:xfrm>
            <a:off x="9224196" y="2853083"/>
            <a:ext cx="558655" cy="558655"/>
          </a:xfrm>
          <a:custGeom>
            <a:avLst/>
            <a:gdLst/>
            <a:ahLst/>
            <a:cxnLst/>
            <a:rect l="0" t="0" r="0" b="0"/>
            <a:pathLst>
              <a:path w="120000" h="120000" extrusionOk="0">
                <a:moveTo>
                  <a:pt x="55844" y="67105"/>
                </a:moveTo>
                <a:cubicBezTo>
                  <a:pt x="54877" y="70844"/>
                  <a:pt x="48883" y="68950"/>
                  <a:pt x="46938" y="68483"/>
                </a:cubicBezTo>
                <a:lnTo>
                  <a:pt x="48655" y="61877"/>
                </a:lnTo>
                <a:cubicBezTo>
                  <a:pt x="50594" y="62344"/>
                  <a:pt x="56855" y="63211"/>
                  <a:pt x="55844" y="67105"/>
                </a:cubicBezTo>
                <a:moveTo>
                  <a:pt x="54777" y="77766"/>
                </a:moveTo>
                <a:cubicBezTo>
                  <a:pt x="53716" y="81872"/>
                  <a:pt x="46516" y="79655"/>
                  <a:pt x="44183" y="79100"/>
                </a:cubicBezTo>
                <a:lnTo>
                  <a:pt x="46072" y="71816"/>
                </a:lnTo>
                <a:cubicBezTo>
                  <a:pt x="48411" y="72372"/>
                  <a:pt x="55888" y="73483"/>
                  <a:pt x="54777" y="77766"/>
                </a:cubicBezTo>
                <a:moveTo>
                  <a:pt x="55744" y="59561"/>
                </a:moveTo>
                <a:lnTo>
                  <a:pt x="57155" y="54127"/>
                </a:lnTo>
                <a:lnTo>
                  <a:pt x="53711" y="53305"/>
                </a:lnTo>
                <a:lnTo>
                  <a:pt x="52338" y="58594"/>
                </a:lnTo>
                <a:cubicBezTo>
                  <a:pt x="51433" y="58377"/>
                  <a:pt x="50500" y="58172"/>
                  <a:pt x="49583" y="57966"/>
                </a:cubicBezTo>
                <a:lnTo>
                  <a:pt x="50961" y="52644"/>
                </a:lnTo>
                <a:lnTo>
                  <a:pt x="47522" y="51822"/>
                </a:lnTo>
                <a:lnTo>
                  <a:pt x="46111" y="57255"/>
                </a:lnTo>
                <a:cubicBezTo>
                  <a:pt x="45361" y="57088"/>
                  <a:pt x="44627" y="56927"/>
                  <a:pt x="43911" y="56755"/>
                </a:cubicBezTo>
                <a:lnTo>
                  <a:pt x="43911" y="56738"/>
                </a:lnTo>
                <a:lnTo>
                  <a:pt x="39166" y="55600"/>
                </a:lnTo>
                <a:lnTo>
                  <a:pt x="38250" y="59133"/>
                </a:lnTo>
                <a:cubicBezTo>
                  <a:pt x="38250" y="59133"/>
                  <a:pt x="40805" y="59694"/>
                  <a:pt x="40750" y="59727"/>
                </a:cubicBezTo>
                <a:cubicBezTo>
                  <a:pt x="42144" y="60066"/>
                  <a:pt x="42400" y="60950"/>
                  <a:pt x="42355" y="61655"/>
                </a:cubicBezTo>
                <a:lnTo>
                  <a:pt x="40750" y="67850"/>
                </a:lnTo>
                <a:cubicBezTo>
                  <a:pt x="40844" y="67866"/>
                  <a:pt x="40972" y="67900"/>
                  <a:pt x="41105" y="67955"/>
                </a:cubicBezTo>
                <a:cubicBezTo>
                  <a:pt x="40994" y="67927"/>
                  <a:pt x="40872" y="67900"/>
                  <a:pt x="40744" y="67866"/>
                </a:cubicBezTo>
                <a:lnTo>
                  <a:pt x="38488" y="76538"/>
                </a:lnTo>
                <a:cubicBezTo>
                  <a:pt x="38322" y="76950"/>
                  <a:pt x="37888" y="77555"/>
                  <a:pt x="36916" y="77327"/>
                </a:cubicBezTo>
                <a:cubicBezTo>
                  <a:pt x="36950" y="77377"/>
                  <a:pt x="34411" y="76727"/>
                  <a:pt x="34411" y="76727"/>
                </a:cubicBezTo>
                <a:lnTo>
                  <a:pt x="32700" y="80511"/>
                </a:lnTo>
                <a:lnTo>
                  <a:pt x="37177" y="81588"/>
                </a:lnTo>
                <a:cubicBezTo>
                  <a:pt x="38016" y="81783"/>
                  <a:pt x="38833" y="81994"/>
                  <a:pt x="39633" y="82194"/>
                </a:cubicBezTo>
                <a:lnTo>
                  <a:pt x="38211" y="87688"/>
                </a:lnTo>
                <a:lnTo>
                  <a:pt x="41650" y="88516"/>
                </a:lnTo>
                <a:lnTo>
                  <a:pt x="43061" y="83077"/>
                </a:lnTo>
                <a:cubicBezTo>
                  <a:pt x="44005" y="83322"/>
                  <a:pt x="44916" y="83550"/>
                  <a:pt x="45805" y="83761"/>
                </a:cubicBezTo>
                <a:lnTo>
                  <a:pt x="44400" y="89172"/>
                </a:lnTo>
                <a:lnTo>
                  <a:pt x="47844" y="90000"/>
                </a:lnTo>
                <a:lnTo>
                  <a:pt x="49266" y="84511"/>
                </a:lnTo>
                <a:cubicBezTo>
                  <a:pt x="55144" y="85577"/>
                  <a:pt x="59555" y="85150"/>
                  <a:pt x="61416" y="80044"/>
                </a:cubicBezTo>
                <a:cubicBezTo>
                  <a:pt x="62911" y="75938"/>
                  <a:pt x="61338" y="73566"/>
                  <a:pt x="58250" y="72027"/>
                </a:cubicBezTo>
                <a:cubicBezTo>
                  <a:pt x="60500" y="71527"/>
                  <a:pt x="62194" y="70105"/>
                  <a:pt x="62650" y="67166"/>
                </a:cubicBezTo>
                <a:cubicBezTo>
                  <a:pt x="63272" y="63155"/>
                  <a:pt x="60088" y="61000"/>
                  <a:pt x="55744" y="59561"/>
                </a:cubicBezTo>
                <a:moveTo>
                  <a:pt x="49088" y="114516"/>
                </a:moveTo>
                <a:cubicBezTo>
                  <a:pt x="25011" y="114516"/>
                  <a:pt x="5488" y="94988"/>
                  <a:pt x="5488" y="70911"/>
                </a:cubicBezTo>
                <a:cubicBezTo>
                  <a:pt x="5488" y="46827"/>
                  <a:pt x="25011" y="27305"/>
                  <a:pt x="49088" y="27305"/>
                </a:cubicBezTo>
                <a:cubicBezTo>
                  <a:pt x="73172" y="27305"/>
                  <a:pt x="92694" y="46827"/>
                  <a:pt x="92694" y="70911"/>
                </a:cubicBezTo>
                <a:cubicBezTo>
                  <a:pt x="92694" y="94988"/>
                  <a:pt x="73172" y="114516"/>
                  <a:pt x="49088" y="114516"/>
                </a:cubicBezTo>
                <a:moveTo>
                  <a:pt x="49088" y="21816"/>
                </a:moveTo>
                <a:cubicBezTo>
                  <a:pt x="21977" y="21816"/>
                  <a:pt x="0" y="43800"/>
                  <a:pt x="0" y="70911"/>
                </a:cubicBezTo>
                <a:cubicBezTo>
                  <a:pt x="0" y="98022"/>
                  <a:pt x="21977" y="120000"/>
                  <a:pt x="49088" y="120000"/>
                </a:cubicBezTo>
                <a:cubicBezTo>
                  <a:pt x="76205" y="120000"/>
                  <a:pt x="98183" y="98022"/>
                  <a:pt x="98183" y="70911"/>
                </a:cubicBezTo>
                <a:cubicBezTo>
                  <a:pt x="98183" y="43800"/>
                  <a:pt x="76205" y="21816"/>
                  <a:pt x="49088" y="21816"/>
                </a:cubicBezTo>
                <a:moveTo>
                  <a:pt x="70911" y="0"/>
                </a:moveTo>
                <a:cubicBezTo>
                  <a:pt x="55105" y="0"/>
                  <a:pt x="41088" y="7500"/>
                  <a:pt x="32111" y="19100"/>
                </a:cubicBezTo>
                <a:cubicBezTo>
                  <a:pt x="35133" y="18105"/>
                  <a:pt x="38277" y="17400"/>
                  <a:pt x="41511" y="16950"/>
                </a:cubicBezTo>
                <a:cubicBezTo>
                  <a:pt x="49266" y="9855"/>
                  <a:pt x="59566" y="5483"/>
                  <a:pt x="70911" y="5483"/>
                </a:cubicBezTo>
                <a:cubicBezTo>
                  <a:pt x="94988" y="5483"/>
                  <a:pt x="114511" y="25005"/>
                  <a:pt x="114511" y="49088"/>
                </a:cubicBezTo>
                <a:cubicBezTo>
                  <a:pt x="114511" y="60433"/>
                  <a:pt x="110150" y="70733"/>
                  <a:pt x="103050" y="78488"/>
                </a:cubicBezTo>
                <a:cubicBezTo>
                  <a:pt x="102600" y="81716"/>
                  <a:pt x="101894" y="84866"/>
                  <a:pt x="100905" y="87894"/>
                </a:cubicBezTo>
                <a:cubicBezTo>
                  <a:pt x="112500" y="78911"/>
                  <a:pt x="120000" y="64894"/>
                  <a:pt x="120000" y="49088"/>
                </a:cubicBezTo>
                <a:cubicBezTo>
                  <a:pt x="120000" y="21977"/>
                  <a:pt x="98022" y="0"/>
                  <a:pt x="70911"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70" name="Shape 3970"/>
          <p:cNvSpPr/>
          <p:nvPr/>
        </p:nvSpPr>
        <p:spPr>
          <a:xfrm>
            <a:off x="10290718" y="2980050"/>
            <a:ext cx="558655" cy="304722"/>
          </a:xfrm>
          <a:custGeom>
            <a:avLst/>
            <a:gdLst/>
            <a:ahLst/>
            <a:cxnLst/>
            <a:rect l="0" t="0" r="0" b="0"/>
            <a:pathLst>
              <a:path w="120000" h="120000" extrusionOk="0">
                <a:moveTo>
                  <a:pt x="63900" y="65766"/>
                </a:moveTo>
                <a:cubicBezTo>
                  <a:pt x="63472" y="65172"/>
                  <a:pt x="62988" y="64700"/>
                  <a:pt x="62455" y="64338"/>
                </a:cubicBezTo>
                <a:cubicBezTo>
                  <a:pt x="61911" y="63972"/>
                  <a:pt x="61677" y="63655"/>
                  <a:pt x="61116" y="63388"/>
                </a:cubicBezTo>
                <a:lnTo>
                  <a:pt x="61116" y="79227"/>
                </a:lnTo>
                <a:cubicBezTo>
                  <a:pt x="62433" y="79038"/>
                  <a:pt x="63205" y="78333"/>
                  <a:pt x="64044" y="77083"/>
                </a:cubicBezTo>
                <a:cubicBezTo>
                  <a:pt x="64888" y="75838"/>
                  <a:pt x="65311" y="73850"/>
                  <a:pt x="65311" y="71133"/>
                </a:cubicBezTo>
                <a:cubicBezTo>
                  <a:pt x="65311" y="69866"/>
                  <a:pt x="65183" y="68800"/>
                  <a:pt x="64922" y="67938"/>
                </a:cubicBezTo>
                <a:cubicBezTo>
                  <a:pt x="64666" y="67077"/>
                  <a:pt x="64327" y="66355"/>
                  <a:pt x="63900" y="65766"/>
                </a:cubicBezTo>
                <a:moveTo>
                  <a:pt x="95455" y="90000"/>
                </a:moveTo>
                <a:lnTo>
                  <a:pt x="90000" y="90000"/>
                </a:lnTo>
                <a:cubicBezTo>
                  <a:pt x="88494" y="90000"/>
                  <a:pt x="87272" y="92233"/>
                  <a:pt x="87272" y="95000"/>
                </a:cubicBezTo>
                <a:cubicBezTo>
                  <a:pt x="87272" y="97761"/>
                  <a:pt x="88494" y="100000"/>
                  <a:pt x="90000" y="100000"/>
                </a:cubicBezTo>
                <a:lnTo>
                  <a:pt x="95455" y="100000"/>
                </a:lnTo>
                <a:cubicBezTo>
                  <a:pt x="96961" y="100000"/>
                  <a:pt x="98183" y="97761"/>
                  <a:pt x="98183" y="95000"/>
                </a:cubicBezTo>
                <a:cubicBezTo>
                  <a:pt x="98183" y="92233"/>
                  <a:pt x="96961" y="90000"/>
                  <a:pt x="95455" y="90000"/>
                </a:cubicBezTo>
                <a:moveTo>
                  <a:pt x="55094" y="47272"/>
                </a:moveTo>
                <a:cubicBezTo>
                  <a:pt x="55094" y="48366"/>
                  <a:pt x="55211" y="49288"/>
                  <a:pt x="55455" y="50061"/>
                </a:cubicBezTo>
                <a:cubicBezTo>
                  <a:pt x="55700" y="50833"/>
                  <a:pt x="56011" y="51488"/>
                  <a:pt x="56388" y="52033"/>
                </a:cubicBezTo>
                <a:cubicBezTo>
                  <a:pt x="56772" y="52577"/>
                  <a:pt x="57211" y="53022"/>
                  <a:pt x="57711" y="53361"/>
                </a:cubicBezTo>
                <a:cubicBezTo>
                  <a:pt x="58211" y="53694"/>
                  <a:pt x="58405" y="53983"/>
                  <a:pt x="58916" y="54205"/>
                </a:cubicBezTo>
                <a:lnTo>
                  <a:pt x="58916" y="40616"/>
                </a:lnTo>
                <a:cubicBezTo>
                  <a:pt x="57600" y="40616"/>
                  <a:pt x="56894" y="41122"/>
                  <a:pt x="56172" y="42138"/>
                </a:cubicBezTo>
                <a:cubicBezTo>
                  <a:pt x="55450" y="43161"/>
                  <a:pt x="55094" y="44872"/>
                  <a:pt x="55094" y="47272"/>
                </a:cubicBezTo>
                <a:moveTo>
                  <a:pt x="111816" y="20000"/>
                </a:moveTo>
                <a:cubicBezTo>
                  <a:pt x="110311" y="20000"/>
                  <a:pt x="109088" y="17761"/>
                  <a:pt x="109088" y="15000"/>
                </a:cubicBezTo>
                <a:cubicBezTo>
                  <a:pt x="109088" y="12238"/>
                  <a:pt x="110311" y="10000"/>
                  <a:pt x="111816" y="10000"/>
                </a:cubicBezTo>
                <a:cubicBezTo>
                  <a:pt x="113327" y="10000"/>
                  <a:pt x="114544" y="12238"/>
                  <a:pt x="114544" y="15000"/>
                </a:cubicBezTo>
                <a:cubicBezTo>
                  <a:pt x="114544" y="17761"/>
                  <a:pt x="113327" y="20000"/>
                  <a:pt x="111816" y="20000"/>
                </a:cubicBezTo>
                <a:moveTo>
                  <a:pt x="114544" y="90916"/>
                </a:moveTo>
                <a:cubicBezTo>
                  <a:pt x="113688" y="90361"/>
                  <a:pt x="112777" y="90000"/>
                  <a:pt x="111816" y="90000"/>
                </a:cubicBezTo>
                <a:cubicBezTo>
                  <a:pt x="107300" y="90000"/>
                  <a:pt x="103638" y="96711"/>
                  <a:pt x="103638" y="105000"/>
                </a:cubicBezTo>
                <a:cubicBezTo>
                  <a:pt x="103638" y="106761"/>
                  <a:pt x="103833" y="108427"/>
                  <a:pt x="104138" y="110000"/>
                </a:cubicBezTo>
                <a:lnTo>
                  <a:pt x="15861" y="110000"/>
                </a:lnTo>
                <a:cubicBezTo>
                  <a:pt x="16166" y="108427"/>
                  <a:pt x="16361" y="106761"/>
                  <a:pt x="16361" y="105000"/>
                </a:cubicBezTo>
                <a:cubicBezTo>
                  <a:pt x="16361" y="96711"/>
                  <a:pt x="12700" y="90000"/>
                  <a:pt x="8183" y="90000"/>
                </a:cubicBezTo>
                <a:cubicBezTo>
                  <a:pt x="7222" y="90000"/>
                  <a:pt x="6311" y="90361"/>
                  <a:pt x="5455" y="90916"/>
                </a:cubicBezTo>
                <a:lnTo>
                  <a:pt x="5455" y="29077"/>
                </a:lnTo>
                <a:cubicBezTo>
                  <a:pt x="6311" y="29638"/>
                  <a:pt x="7222" y="30000"/>
                  <a:pt x="8183" y="30000"/>
                </a:cubicBezTo>
                <a:cubicBezTo>
                  <a:pt x="12700" y="30000"/>
                  <a:pt x="16361" y="23283"/>
                  <a:pt x="16361" y="15000"/>
                </a:cubicBezTo>
                <a:cubicBezTo>
                  <a:pt x="16361" y="13233"/>
                  <a:pt x="16166" y="11572"/>
                  <a:pt x="15861" y="10000"/>
                </a:cubicBezTo>
                <a:lnTo>
                  <a:pt x="104138" y="10000"/>
                </a:lnTo>
                <a:cubicBezTo>
                  <a:pt x="103833" y="11572"/>
                  <a:pt x="103638" y="13233"/>
                  <a:pt x="103638" y="15000"/>
                </a:cubicBezTo>
                <a:cubicBezTo>
                  <a:pt x="103638" y="23283"/>
                  <a:pt x="107300" y="30000"/>
                  <a:pt x="111816" y="30000"/>
                </a:cubicBezTo>
                <a:cubicBezTo>
                  <a:pt x="112777" y="30000"/>
                  <a:pt x="113688" y="29638"/>
                  <a:pt x="114544" y="29077"/>
                </a:cubicBezTo>
                <a:cubicBezTo>
                  <a:pt x="114544" y="29077"/>
                  <a:pt x="114544" y="90916"/>
                  <a:pt x="114544" y="90916"/>
                </a:cubicBezTo>
                <a:close/>
                <a:moveTo>
                  <a:pt x="111816" y="110000"/>
                </a:moveTo>
                <a:cubicBezTo>
                  <a:pt x="110311" y="110000"/>
                  <a:pt x="109088" y="107761"/>
                  <a:pt x="109088" y="105000"/>
                </a:cubicBezTo>
                <a:cubicBezTo>
                  <a:pt x="109088" y="102238"/>
                  <a:pt x="110311" y="100000"/>
                  <a:pt x="111816" y="100000"/>
                </a:cubicBezTo>
                <a:cubicBezTo>
                  <a:pt x="113327" y="100000"/>
                  <a:pt x="114544" y="102238"/>
                  <a:pt x="114544" y="105000"/>
                </a:cubicBezTo>
                <a:cubicBezTo>
                  <a:pt x="114544" y="107761"/>
                  <a:pt x="113327" y="110000"/>
                  <a:pt x="111816" y="110000"/>
                </a:cubicBezTo>
                <a:moveTo>
                  <a:pt x="8183" y="110000"/>
                </a:moveTo>
                <a:cubicBezTo>
                  <a:pt x="6672" y="110000"/>
                  <a:pt x="5455" y="107761"/>
                  <a:pt x="5455" y="105000"/>
                </a:cubicBezTo>
                <a:cubicBezTo>
                  <a:pt x="5455" y="102238"/>
                  <a:pt x="6672" y="100000"/>
                  <a:pt x="8183" y="100000"/>
                </a:cubicBezTo>
                <a:cubicBezTo>
                  <a:pt x="9688" y="100000"/>
                  <a:pt x="10911" y="102238"/>
                  <a:pt x="10911" y="105000"/>
                </a:cubicBezTo>
                <a:cubicBezTo>
                  <a:pt x="10911" y="107761"/>
                  <a:pt x="9688" y="110000"/>
                  <a:pt x="8183" y="110000"/>
                </a:cubicBezTo>
                <a:moveTo>
                  <a:pt x="8183" y="10000"/>
                </a:moveTo>
                <a:cubicBezTo>
                  <a:pt x="9688" y="10000"/>
                  <a:pt x="10911" y="12238"/>
                  <a:pt x="10911" y="15000"/>
                </a:cubicBezTo>
                <a:cubicBezTo>
                  <a:pt x="10911" y="17761"/>
                  <a:pt x="9688" y="20000"/>
                  <a:pt x="8183" y="20000"/>
                </a:cubicBezTo>
                <a:cubicBezTo>
                  <a:pt x="6672" y="20000"/>
                  <a:pt x="5455" y="17761"/>
                  <a:pt x="5455" y="15000"/>
                </a:cubicBezTo>
                <a:cubicBezTo>
                  <a:pt x="5455" y="12238"/>
                  <a:pt x="6672" y="10000"/>
                  <a:pt x="8183" y="10000"/>
                </a:cubicBezTo>
                <a:moveTo>
                  <a:pt x="114544" y="0"/>
                </a:moveTo>
                <a:lnTo>
                  <a:pt x="5455" y="0"/>
                </a:lnTo>
                <a:cubicBezTo>
                  <a:pt x="2444" y="0"/>
                  <a:pt x="0" y="4477"/>
                  <a:pt x="0" y="10000"/>
                </a:cubicBezTo>
                <a:lnTo>
                  <a:pt x="0" y="110000"/>
                </a:lnTo>
                <a:cubicBezTo>
                  <a:pt x="0" y="115522"/>
                  <a:pt x="2444" y="120000"/>
                  <a:pt x="5455" y="120000"/>
                </a:cubicBezTo>
                <a:lnTo>
                  <a:pt x="114544" y="120000"/>
                </a:lnTo>
                <a:cubicBezTo>
                  <a:pt x="117555" y="120000"/>
                  <a:pt x="120000" y="115522"/>
                  <a:pt x="120000" y="110000"/>
                </a:cubicBezTo>
                <a:lnTo>
                  <a:pt x="120000" y="10000"/>
                </a:lnTo>
                <a:cubicBezTo>
                  <a:pt x="120000" y="4477"/>
                  <a:pt x="117555" y="0"/>
                  <a:pt x="114544" y="0"/>
                </a:cubicBezTo>
                <a:moveTo>
                  <a:pt x="68805" y="76672"/>
                </a:moveTo>
                <a:cubicBezTo>
                  <a:pt x="68355" y="78561"/>
                  <a:pt x="67738" y="80122"/>
                  <a:pt x="66955" y="81366"/>
                </a:cubicBezTo>
                <a:cubicBezTo>
                  <a:pt x="66177" y="82616"/>
                  <a:pt x="65261" y="83566"/>
                  <a:pt x="64211" y="84222"/>
                </a:cubicBezTo>
                <a:cubicBezTo>
                  <a:pt x="63161" y="84877"/>
                  <a:pt x="62338" y="85250"/>
                  <a:pt x="61116" y="85344"/>
                </a:cubicBezTo>
                <a:lnTo>
                  <a:pt x="61116" y="89988"/>
                </a:lnTo>
                <a:lnTo>
                  <a:pt x="58916" y="89988"/>
                </a:lnTo>
                <a:lnTo>
                  <a:pt x="58916" y="85344"/>
                </a:lnTo>
                <a:cubicBezTo>
                  <a:pt x="57600" y="85294"/>
                  <a:pt x="56700" y="84911"/>
                  <a:pt x="55605" y="84188"/>
                </a:cubicBezTo>
                <a:cubicBezTo>
                  <a:pt x="54505" y="83461"/>
                  <a:pt x="53566" y="82427"/>
                  <a:pt x="52783" y="81088"/>
                </a:cubicBezTo>
                <a:cubicBezTo>
                  <a:pt x="52005" y="79755"/>
                  <a:pt x="51400" y="78116"/>
                  <a:pt x="50972" y="76166"/>
                </a:cubicBezTo>
                <a:cubicBezTo>
                  <a:pt x="50544" y="74216"/>
                  <a:pt x="50344" y="71977"/>
                  <a:pt x="50366" y="69433"/>
                </a:cubicBezTo>
                <a:lnTo>
                  <a:pt x="54544" y="69433"/>
                </a:lnTo>
                <a:cubicBezTo>
                  <a:pt x="54516" y="72422"/>
                  <a:pt x="54872" y="74783"/>
                  <a:pt x="55605" y="76500"/>
                </a:cubicBezTo>
                <a:cubicBezTo>
                  <a:pt x="56333" y="78227"/>
                  <a:pt x="57233" y="79133"/>
                  <a:pt x="58916" y="79227"/>
                </a:cubicBezTo>
                <a:lnTo>
                  <a:pt x="58916" y="62772"/>
                </a:lnTo>
                <a:cubicBezTo>
                  <a:pt x="57916" y="62272"/>
                  <a:pt x="57233" y="61672"/>
                  <a:pt x="56244" y="60966"/>
                </a:cubicBezTo>
                <a:cubicBezTo>
                  <a:pt x="55255" y="60272"/>
                  <a:pt x="54366" y="59366"/>
                  <a:pt x="53572" y="58250"/>
                </a:cubicBezTo>
                <a:cubicBezTo>
                  <a:pt x="52777" y="57138"/>
                  <a:pt x="52138" y="55750"/>
                  <a:pt x="51650" y="54072"/>
                </a:cubicBezTo>
                <a:cubicBezTo>
                  <a:pt x="51161" y="52394"/>
                  <a:pt x="50916" y="50311"/>
                  <a:pt x="50916" y="47816"/>
                </a:cubicBezTo>
                <a:cubicBezTo>
                  <a:pt x="50916" y="45644"/>
                  <a:pt x="51144" y="43727"/>
                  <a:pt x="51594" y="42077"/>
                </a:cubicBezTo>
                <a:cubicBezTo>
                  <a:pt x="52050" y="40422"/>
                  <a:pt x="52655" y="39033"/>
                  <a:pt x="53427" y="37927"/>
                </a:cubicBezTo>
                <a:cubicBezTo>
                  <a:pt x="54194" y="36816"/>
                  <a:pt x="55077" y="35966"/>
                  <a:pt x="56077" y="35377"/>
                </a:cubicBezTo>
                <a:cubicBezTo>
                  <a:pt x="57083" y="34788"/>
                  <a:pt x="57822" y="34494"/>
                  <a:pt x="58916" y="34494"/>
                </a:cubicBezTo>
                <a:lnTo>
                  <a:pt x="58916" y="30033"/>
                </a:lnTo>
                <a:lnTo>
                  <a:pt x="61116" y="30033"/>
                </a:lnTo>
                <a:lnTo>
                  <a:pt x="61116" y="34494"/>
                </a:lnTo>
                <a:cubicBezTo>
                  <a:pt x="62216" y="34494"/>
                  <a:pt x="62938" y="34761"/>
                  <a:pt x="63916" y="35311"/>
                </a:cubicBezTo>
                <a:cubicBezTo>
                  <a:pt x="64894" y="35855"/>
                  <a:pt x="65744" y="36672"/>
                  <a:pt x="66461" y="37755"/>
                </a:cubicBezTo>
                <a:cubicBezTo>
                  <a:pt x="67183" y="38844"/>
                  <a:pt x="67755" y="40227"/>
                  <a:pt x="68183" y="41905"/>
                </a:cubicBezTo>
                <a:cubicBezTo>
                  <a:pt x="68611" y="43583"/>
                  <a:pt x="68827" y="45527"/>
                  <a:pt x="68827" y="47744"/>
                </a:cubicBezTo>
                <a:lnTo>
                  <a:pt x="64650" y="47744"/>
                </a:lnTo>
                <a:cubicBezTo>
                  <a:pt x="64600" y="45438"/>
                  <a:pt x="64277" y="43666"/>
                  <a:pt x="63683" y="42450"/>
                </a:cubicBezTo>
                <a:cubicBezTo>
                  <a:pt x="63083" y="41222"/>
                  <a:pt x="62433" y="40616"/>
                  <a:pt x="61116" y="40616"/>
                </a:cubicBezTo>
                <a:lnTo>
                  <a:pt x="61116" y="54955"/>
                </a:lnTo>
                <a:cubicBezTo>
                  <a:pt x="62216" y="55500"/>
                  <a:pt x="62977" y="56133"/>
                  <a:pt x="64027" y="56861"/>
                </a:cubicBezTo>
                <a:cubicBezTo>
                  <a:pt x="65077" y="57583"/>
                  <a:pt x="66005" y="58511"/>
                  <a:pt x="66811" y="59644"/>
                </a:cubicBezTo>
                <a:cubicBezTo>
                  <a:pt x="67616" y="60777"/>
                  <a:pt x="68261" y="62183"/>
                  <a:pt x="68750" y="63861"/>
                </a:cubicBezTo>
                <a:cubicBezTo>
                  <a:pt x="69238" y="65538"/>
                  <a:pt x="69483" y="67600"/>
                  <a:pt x="69483" y="70044"/>
                </a:cubicBezTo>
                <a:cubicBezTo>
                  <a:pt x="69483" y="72583"/>
                  <a:pt x="69255" y="74794"/>
                  <a:pt x="68805" y="76672"/>
                </a:cubicBezTo>
                <a:moveTo>
                  <a:pt x="60000" y="20000"/>
                </a:moveTo>
                <a:cubicBezTo>
                  <a:pt x="47950" y="20000"/>
                  <a:pt x="38183" y="37911"/>
                  <a:pt x="38183" y="60000"/>
                </a:cubicBezTo>
                <a:cubicBezTo>
                  <a:pt x="38183" y="82088"/>
                  <a:pt x="47950" y="100000"/>
                  <a:pt x="60000" y="100000"/>
                </a:cubicBezTo>
                <a:cubicBezTo>
                  <a:pt x="72050" y="100000"/>
                  <a:pt x="81816" y="82088"/>
                  <a:pt x="81816" y="60000"/>
                </a:cubicBezTo>
                <a:cubicBezTo>
                  <a:pt x="81816" y="37911"/>
                  <a:pt x="72050" y="20000"/>
                  <a:pt x="60000" y="20000"/>
                </a:cubicBezTo>
                <a:moveTo>
                  <a:pt x="30000" y="20000"/>
                </a:moveTo>
                <a:lnTo>
                  <a:pt x="24544" y="20000"/>
                </a:lnTo>
                <a:cubicBezTo>
                  <a:pt x="23038" y="20000"/>
                  <a:pt x="21816" y="22233"/>
                  <a:pt x="21816" y="25000"/>
                </a:cubicBezTo>
                <a:cubicBezTo>
                  <a:pt x="21816" y="27761"/>
                  <a:pt x="23038" y="30000"/>
                  <a:pt x="24544" y="30000"/>
                </a:cubicBezTo>
                <a:lnTo>
                  <a:pt x="30000" y="30000"/>
                </a:lnTo>
                <a:cubicBezTo>
                  <a:pt x="31505" y="30000"/>
                  <a:pt x="32727" y="27761"/>
                  <a:pt x="32727" y="25000"/>
                </a:cubicBezTo>
                <a:cubicBezTo>
                  <a:pt x="32727" y="22233"/>
                  <a:pt x="31505" y="20000"/>
                  <a:pt x="30000" y="2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71" name="Shape 3971"/>
          <p:cNvSpPr/>
          <p:nvPr/>
        </p:nvSpPr>
        <p:spPr>
          <a:xfrm>
            <a:off x="11357240" y="2929264"/>
            <a:ext cx="558655" cy="406294"/>
          </a:xfrm>
          <a:custGeom>
            <a:avLst/>
            <a:gdLst/>
            <a:ahLst/>
            <a:cxnLst/>
            <a:rect l="0" t="0" r="0" b="0"/>
            <a:pathLst>
              <a:path w="120000" h="120000" extrusionOk="0">
                <a:moveTo>
                  <a:pt x="55088" y="65455"/>
                </a:moveTo>
                <a:cubicBezTo>
                  <a:pt x="55088" y="66272"/>
                  <a:pt x="55216" y="66966"/>
                  <a:pt x="55455" y="67550"/>
                </a:cubicBezTo>
                <a:cubicBezTo>
                  <a:pt x="55700" y="68127"/>
                  <a:pt x="56011" y="68616"/>
                  <a:pt x="56394" y="69027"/>
                </a:cubicBezTo>
                <a:cubicBezTo>
                  <a:pt x="56772" y="69433"/>
                  <a:pt x="57211" y="69761"/>
                  <a:pt x="57711" y="70022"/>
                </a:cubicBezTo>
                <a:cubicBezTo>
                  <a:pt x="58211" y="70277"/>
                  <a:pt x="58405" y="70488"/>
                  <a:pt x="58916" y="70661"/>
                </a:cubicBezTo>
                <a:lnTo>
                  <a:pt x="58916" y="60455"/>
                </a:lnTo>
                <a:cubicBezTo>
                  <a:pt x="57600" y="60455"/>
                  <a:pt x="56894" y="60844"/>
                  <a:pt x="56172" y="61611"/>
                </a:cubicBezTo>
                <a:cubicBezTo>
                  <a:pt x="55450" y="62372"/>
                  <a:pt x="55088" y="63655"/>
                  <a:pt x="55088" y="65455"/>
                </a:cubicBezTo>
                <a:moveTo>
                  <a:pt x="63894" y="79322"/>
                </a:moveTo>
                <a:cubicBezTo>
                  <a:pt x="63472" y="78883"/>
                  <a:pt x="62988" y="78527"/>
                  <a:pt x="62455" y="78255"/>
                </a:cubicBezTo>
                <a:cubicBezTo>
                  <a:pt x="61916" y="77983"/>
                  <a:pt x="61677" y="77744"/>
                  <a:pt x="61116" y="77544"/>
                </a:cubicBezTo>
                <a:lnTo>
                  <a:pt x="61116" y="89422"/>
                </a:lnTo>
                <a:cubicBezTo>
                  <a:pt x="62433" y="89283"/>
                  <a:pt x="63205" y="88750"/>
                  <a:pt x="64044" y="87811"/>
                </a:cubicBezTo>
                <a:cubicBezTo>
                  <a:pt x="64888" y="86877"/>
                  <a:pt x="65311" y="85394"/>
                  <a:pt x="65311" y="83355"/>
                </a:cubicBezTo>
                <a:cubicBezTo>
                  <a:pt x="65311" y="82405"/>
                  <a:pt x="65183" y="81605"/>
                  <a:pt x="64922" y="80955"/>
                </a:cubicBezTo>
                <a:cubicBezTo>
                  <a:pt x="64666" y="80311"/>
                  <a:pt x="64327" y="79766"/>
                  <a:pt x="63894" y="79322"/>
                </a:cubicBezTo>
                <a:moveTo>
                  <a:pt x="68805" y="87505"/>
                </a:moveTo>
                <a:cubicBezTo>
                  <a:pt x="68355" y="88922"/>
                  <a:pt x="67738" y="90088"/>
                  <a:pt x="66955" y="91027"/>
                </a:cubicBezTo>
                <a:cubicBezTo>
                  <a:pt x="66172" y="91961"/>
                  <a:pt x="65261" y="92672"/>
                  <a:pt x="64211" y="93166"/>
                </a:cubicBezTo>
                <a:cubicBezTo>
                  <a:pt x="63161" y="93661"/>
                  <a:pt x="62338" y="93944"/>
                  <a:pt x="61116" y="94011"/>
                </a:cubicBezTo>
                <a:lnTo>
                  <a:pt x="61116" y="97494"/>
                </a:lnTo>
                <a:lnTo>
                  <a:pt x="58916" y="97494"/>
                </a:lnTo>
                <a:lnTo>
                  <a:pt x="58916" y="94011"/>
                </a:lnTo>
                <a:cubicBezTo>
                  <a:pt x="57600" y="93972"/>
                  <a:pt x="56700" y="93683"/>
                  <a:pt x="55605" y="93144"/>
                </a:cubicBezTo>
                <a:cubicBezTo>
                  <a:pt x="54505" y="92594"/>
                  <a:pt x="53566" y="91822"/>
                  <a:pt x="52783" y="90822"/>
                </a:cubicBezTo>
                <a:cubicBezTo>
                  <a:pt x="52005" y="89822"/>
                  <a:pt x="51400" y="88588"/>
                  <a:pt x="50972" y="87127"/>
                </a:cubicBezTo>
                <a:cubicBezTo>
                  <a:pt x="50544" y="85666"/>
                  <a:pt x="50344" y="83983"/>
                  <a:pt x="50366" y="82083"/>
                </a:cubicBezTo>
                <a:lnTo>
                  <a:pt x="54544" y="82083"/>
                </a:lnTo>
                <a:cubicBezTo>
                  <a:pt x="54516" y="84322"/>
                  <a:pt x="54872" y="86088"/>
                  <a:pt x="55605" y="87383"/>
                </a:cubicBezTo>
                <a:cubicBezTo>
                  <a:pt x="56333" y="88672"/>
                  <a:pt x="57233" y="89350"/>
                  <a:pt x="58916" y="89422"/>
                </a:cubicBezTo>
                <a:lnTo>
                  <a:pt x="58916" y="77083"/>
                </a:lnTo>
                <a:cubicBezTo>
                  <a:pt x="57916" y="76705"/>
                  <a:pt x="57233" y="76255"/>
                  <a:pt x="56244" y="75727"/>
                </a:cubicBezTo>
                <a:cubicBezTo>
                  <a:pt x="55255" y="75205"/>
                  <a:pt x="54366" y="74522"/>
                  <a:pt x="53572" y="73688"/>
                </a:cubicBezTo>
                <a:cubicBezTo>
                  <a:pt x="52777" y="72861"/>
                  <a:pt x="52138" y="71816"/>
                  <a:pt x="51650" y="70555"/>
                </a:cubicBezTo>
                <a:cubicBezTo>
                  <a:pt x="51161" y="69300"/>
                  <a:pt x="50916" y="67733"/>
                  <a:pt x="50916" y="65861"/>
                </a:cubicBezTo>
                <a:cubicBezTo>
                  <a:pt x="50916" y="64233"/>
                  <a:pt x="51144" y="62800"/>
                  <a:pt x="51594" y="61555"/>
                </a:cubicBezTo>
                <a:cubicBezTo>
                  <a:pt x="52050" y="60316"/>
                  <a:pt x="52655" y="59277"/>
                  <a:pt x="53427" y="58444"/>
                </a:cubicBezTo>
                <a:cubicBezTo>
                  <a:pt x="54194" y="57611"/>
                  <a:pt x="55077" y="56977"/>
                  <a:pt x="56077" y="56533"/>
                </a:cubicBezTo>
                <a:cubicBezTo>
                  <a:pt x="57077" y="56094"/>
                  <a:pt x="57816" y="55872"/>
                  <a:pt x="58916" y="55872"/>
                </a:cubicBezTo>
                <a:lnTo>
                  <a:pt x="58916" y="52527"/>
                </a:lnTo>
                <a:lnTo>
                  <a:pt x="61116" y="52527"/>
                </a:lnTo>
                <a:lnTo>
                  <a:pt x="61116" y="55872"/>
                </a:lnTo>
                <a:cubicBezTo>
                  <a:pt x="62216" y="55872"/>
                  <a:pt x="62938" y="56072"/>
                  <a:pt x="63916" y="56483"/>
                </a:cubicBezTo>
                <a:cubicBezTo>
                  <a:pt x="64894" y="56888"/>
                  <a:pt x="65744" y="57500"/>
                  <a:pt x="66461" y="58322"/>
                </a:cubicBezTo>
                <a:cubicBezTo>
                  <a:pt x="67183" y="59133"/>
                  <a:pt x="67755" y="60172"/>
                  <a:pt x="68183" y="61427"/>
                </a:cubicBezTo>
                <a:cubicBezTo>
                  <a:pt x="68611" y="62688"/>
                  <a:pt x="68822" y="64150"/>
                  <a:pt x="68822" y="65816"/>
                </a:cubicBezTo>
                <a:lnTo>
                  <a:pt x="64650" y="65816"/>
                </a:lnTo>
                <a:cubicBezTo>
                  <a:pt x="64600" y="64077"/>
                  <a:pt x="64277" y="62755"/>
                  <a:pt x="63683" y="61833"/>
                </a:cubicBezTo>
                <a:cubicBezTo>
                  <a:pt x="63083" y="60916"/>
                  <a:pt x="62433" y="60455"/>
                  <a:pt x="61116" y="60455"/>
                </a:cubicBezTo>
                <a:lnTo>
                  <a:pt x="61116" y="71216"/>
                </a:lnTo>
                <a:cubicBezTo>
                  <a:pt x="62216" y="71633"/>
                  <a:pt x="62977" y="72100"/>
                  <a:pt x="64027" y="72644"/>
                </a:cubicBezTo>
                <a:cubicBezTo>
                  <a:pt x="65077" y="73194"/>
                  <a:pt x="66005" y="73888"/>
                  <a:pt x="66811" y="74738"/>
                </a:cubicBezTo>
                <a:cubicBezTo>
                  <a:pt x="67616" y="75583"/>
                  <a:pt x="68261" y="76638"/>
                  <a:pt x="68750" y="77894"/>
                </a:cubicBezTo>
                <a:cubicBezTo>
                  <a:pt x="69238" y="79155"/>
                  <a:pt x="69483" y="80700"/>
                  <a:pt x="69483" y="82538"/>
                </a:cubicBezTo>
                <a:cubicBezTo>
                  <a:pt x="69483" y="84438"/>
                  <a:pt x="69255" y="86094"/>
                  <a:pt x="68805" y="87505"/>
                </a:cubicBezTo>
                <a:moveTo>
                  <a:pt x="60000" y="45000"/>
                </a:moveTo>
                <a:cubicBezTo>
                  <a:pt x="47950" y="45000"/>
                  <a:pt x="38183" y="58433"/>
                  <a:pt x="38183" y="75000"/>
                </a:cubicBezTo>
                <a:cubicBezTo>
                  <a:pt x="38183" y="91572"/>
                  <a:pt x="47950" y="105000"/>
                  <a:pt x="60000" y="105000"/>
                </a:cubicBezTo>
                <a:cubicBezTo>
                  <a:pt x="72050" y="105000"/>
                  <a:pt x="81816" y="91572"/>
                  <a:pt x="81816" y="75000"/>
                </a:cubicBezTo>
                <a:cubicBezTo>
                  <a:pt x="81816" y="58433"/>
                  <a:pt x="72050" y="45000"/>
                  <a:pt x="60000" y="45000"/>
                </a:cubicBezTo>
                <a:moveTo>
                  <a:pt x="95455" y="97500"/>
                </a:moveTo>
                <a:lnTo>
                  <a:pt x="90000" y="97500"/>
                </a:lnTo>
                <a:cubicBezTo>
                  <a:pt x="88494" y="97500"/>
                  <a:pt x="87272" y="99177"/>
                  <a:pt x="87272" y="101250"/>
                </a:cubicBezTo>
                <a:cubicBezTo>
                  <a:pt x="87272" y="103322"/>
                  <a:pt x="88494" y="105000"/>
                  <a:pt x="90000" y="105000"/>
                </a:cubicBezTo>
                <a:lnTo>
                  <a:pt x="95455" y="105000"/>
                </a:lnTo>
                <a:cubicBezTo>
                  <a:pt x="96961" y="105000"/>
                  <a:pt x="98183" y="103322"/>
                  <a:pt x="98183" y="101250"/>
                </a:cubicBezTo>
                <a:cubicBezTo>
                  <a:pt x="98183" y="99177"/>
                  <a:pt x="96961" y="97500"/>
                  <a:pt x="95455" y="97500"/>
                </a:cubicBezTo>
                <a:moveTo>
                  <a:pt x="111816" y="45000"/>
                </a:moveTo>
                <a:cubicBezTo>
                  <a:pt x="110311" y="45000"/>
                  <a:pt x="109088" y="43322"/>
                  <a:pt x="109088" y="41250"/>
                </a:cubicBezTo>
                <a:cubicBezTo>
                  <a:pt x="109088" y="39177"/>
                  <a:pt x="110311" y="37500"/>
                  <a:pt x="111816" y="37500"/>
                </a:cubicBezTo>
                <a:cubicBezTo>
                  <a:pt x="113327" y="37500"/>
                  <a:pt x="114544" y="39177"/>
                  <a:pt x="114544" y="41250"/>
                </a:cubicBezTo>
                <a:cubicBezTo>
                  <a:pt x="114544" y="43322"/>
                  <a:pt x="113327" y="45000"/>
                  <a:pt x="111816" y="45000"/>
                </a:cubicBezTo>
                <a:moveTo>
                  <a:pt x="114544" y="98188"/>
                </a:moveTo>
                <a:cubicBezTo>
                  <a:pt x="113688" y="97772"/>
                  <a:pt x="112777" y="97500"/>
                  <a:pt x="111816" y="97500"/>
                </a:cubicBezTo>
                <a:cubicBezTo>
                  <a:pt x="107300" y="97500"/>
                  <a:pt x="103638" y="102538"/>
                  <a:pt x="103638" y="108750"/>
                </a:cubicBezTo>
                <a:cubicBezTo>
                  <a:pt x="103638" y="110072"/>
                  <a:pt x="103833" y="111322"/>
                  <a:pt x="104138" y="112500"/>
                </a:cubicBezTo>
                <a:lnTo>
                  <a:pt x="15861" y="112500"/>
                </a:lnTo>
                <a:cubicBezTo>
                  <a:pt x="16166" y="111322"/>
                  <a:pt x="16361" y="110072"/>
                  <a:pt x="16361" y="108750"/>
                </a:cubicBezTo>
                <a:cubicBezTo>
                  <a:pt x="16361" y="102538"/>
                  <a:pt x="12700" y="97500"/>
                  <a:pt x="8183" y="97500"/>
                </a:cubicBezTo>
                <a:cubicBezTo>
                  <a:pt x="7222" y="97500"/>
                  <a:pt x="6311" y="97772"/>
                  <a:pt x="5455" y="98188"/>
                </a:cubicBezTo>
                <a:lnTo>
                  <a:pt x="5455" y="51811"/>
                </a:lnTo>
                <a:cubicBezTo>
                  <a:pt x="6311" y="52233"/>
                  <a:pt x="7222" y="52500"/>
                  <a:pt x="8183" y="52500"/>
                </a:cubicBezTo>
                <a:cubicBezTo>
                  <a:pt x="12700" y="52500"/>
                  <a:pt x="16361" y="47466"/>
                  <a:pt x="16361" y="41250"/>
                </a:cubicBezTo>
                <a:cubicBezTo>
                  <a:pt x="16361" y="39927"/>
                  <a:pt x="16166" y="38677"/>
                  <a:pt x="15861" y="37500"/>
                </a:cubicBezTo>
                <a:lnTo>
                  <a:pt x="104138" y="37500"/>
                </a:lnTo>
                <a:cubicBezTo>
                  <a:pt x="103833" y="38677"/>
                  <a:pt x="103638" y="39927"/>
                  <a:pt x="103638" y="41250"/>
                </a:cubicBezTo>
                <a:cubicBezTo>
                  <a:pt x="103638" y="47466"/>
                  <a:pt x="107300" y="52500"/>
                  <a:pt x="111816" y="52500"/>
                </a:cubicBezTo>
                <a:cubicBezTo>
                  <a:pt x="112777" y="52500"/>
                  <a:pt x="113688" y="52233"/>
                  <a:pt x="114544" y="51811"/>
                </a:cubicBezTo>
                <a:cubicBezTo>
                  <a:pt x="114544" y="51811"/>
                  <a:pt x="114544" y="98188"/>
                  <a:pt x="114544" y="98188"/>
                </a:cubicBezTo>
                <a:close/>
                <a:moveTo>
                  <a:pt x="111816" y="112500"/>
                </a:moveTo>
                <a:cubicBezTo>
                  <a:pt x="110311" y="112500"/>
                  <a:pt x="109088" y="110822"/>
                  <a:pt x="109088" y="108750"/>
                </a:cubicBezTo>
                <a:cubicBezTo>
                  <a:pt x="109088" y="106683"/>
                  <a:pt x="110311" y="105000"/>
                  <a:pt x="111816" y="105000"/>
                </a:cubicBezTo>
                <a:cubicBezTo>
                  <a:pt x="113327" y="105000"/>
                  <a:pt x="114544" y="106683"/>
                  <a:pt x="114544" y="108750"/>
                </a:cubicBezTo>
                <a:cubicBezTo>
                  <a:pt x="114544" y="110822"/>
                  <a:pt x="113327" y="112500"/>
                  <a:pt x="111816" y="112500"/>
                </a:cubicBezTo>
                <a:moveTo>
                  <a:pt x="8183" y="112500"/>
                </a:moveTo>
                <a:cubicBezTo>
                  <a:pt x="6672" y="112500"/>
                  <a:pt x="5455" y="110822"/>
                  <a:pt x="5455" y="108750"/>
                </a:cubicBezTo>
                <a:cubicBezTo>
                  <a:pt x="5455" y="106683"/>
                  <a:pt x="6672" y="105000"/>
                  <a:pt x="8183" y="105000"/>
                </a:cubicBezTo>
                <a:cubicBezTo>
                  <a:pt x="9688" y="105000"/>
                  <a:pt x="10911" y="106683"/>
                  <a:pt x="10911" y="108750"/>
                </a:cubicBezTo>
                <a:cubicBezTo>
                  <a:pt x="10911" y="110822"/>
                  <a:pt x="9688" y="112500"/>
                  <a:pt x="8183" y="112500"/>
                </a:cubicBezTo>
                <a:moveTo>
                  <a:pt x="8183" y="37500"/>
                </a:moveTo>
                <a:cubicBezTo>
                  <a:pt x="9688" y="37500"/>
                  <a:pt x="10911" y="39177"/>
                  <a:pt x="10911" y="41250"/>
                </a:cubicBezTo>
                <a:cubicBezTo>
                  <a:pt x="10911" y="43322"/>
                  <a:pt x="9688" y="45000"/>
                  <a:pt x="8183" y="45000"/>
                </a:cubicBezTo>
                <a:cubicBezTo>
                  <a:pt x="6672" y="45000"/>
                  <a:pt x="5455" y="43322"/>
                  <a:pt x="5455" y="41250"/>
                </a:cubicBezTo>
                <a:cubicBezTo>
                  <a:pt x="5455" y="39177"/>
                  <a:pt x="6672" y="37500"/>
                  <a:pt x="8183" y="37500"/>
                </a:cubicBezTo>
                <a:moveTo>
                  <a:pt x="114544" y="30000"/>
                </a:moveTo>
                <a:lnTo>
                  <a:pt x="5455" y="30000"/>
                </a:lnTo>
                <a:cubicBezTo>
                  <a:pt x="2444" y="30000"/>
                  <a:pt x="0" y="33355"/>
                  <a:pt x="0" y="37500"/>
                </a:cubicBezTo>
                <a:lnTo>
                  <a:pt x="0" y="112500"/>
                </a:lnTo>
                <a:cubicBezTo>
                  <a:pt x="0" y="116644"/>
                  <a:pt x="2444" y="120000"/>
                  <a:pt x="5455" y="120000"/>
                </a:cubicBezTo>
                <a:lnTo>
                  <a:pt x="114544" y="120000"/>
                </a:lnTo>
                <a:cubicBezTo>
                  <a:pt x="117555" y="120000"/>
                  <a:pt x="120000" y="116644"/>
                  <a:pt x="120000" y="112500"/>
                </a:cubicBezTo>
                <a:lnTo>
                  <a:pt x="120000" y="37500"/>
                </a:lnTo>
                <a:cubicBezTo>
                  <a:pt x="120000" y="33355"/>
                  <a:pt x="117555" y="30000"/>
                  <a:pt x="114544" y="30000"/>
                </a:cubicBezTo>
                <a:moveTo>
                  <a:pt x="13638" y="22500"/>
                </a:moveTo>
                <a:lnTo>
                  <a:pt x="106361" y="22500"/>
                </a:lnTo>
                <a:cubicBezTo>
                  <a:pt x="107872" y="22500"/>
                  <a:pt x="109088" y="20822"/>
                  <a:pt x="109088" y="18755"/>
                </a:cubicBezTo>
                <a:cubicBezTo>
                  <a:pt x="109088" y="16677"/>
                  <a:pt x="107872" y="15000"/>
                  <a:pt x="106361" y="15000"/>
                </a:cubicBezTo>
                <a:lnTo>
                  <a:pt x="13638" y="15000"/>
                </a:lnTo>
                <a:cubicBezTo>
                  <a:pt x="12127" y="15000"/>
                  <a:pt x="10911" y="16677"/>
                  <a:pt x="10911" y="18755"/>
                </a:cubicBezTo>
                <a:cubicBezTo>
                  <a:pt x="10911" y="20822"/>
                  <a:pt x="12127" y="22500"/>
                  <a:pt x="13638" y="22500"/>
                </a:cubicBezTo>
                <a:moveTo>
                  <a:pt x="24544" y="7500"/>
                </a:moveTo>
                <a:lnTo>
                  <a:pt x="95455" y="7500"/>
                </a:lnTo>
                <a:cubicBezTo>
                  <a:pt x="96961" y="7500"/>
                  <a:pt x="98183" y="5822"/>
                  <a:pt x="98183" y="3750"/>
                </a:cubicBezTo>
                <a:cubicBezTo>
                  <a:pt x="98183" y="1677"/>
                  <a:pt x="96961" y="0"/>
                  <a:pt x="95455" y="0"/>
                </a:cubicBezTo>
                <a:lnTo>
                  <a:pt x="24544" y="0"/>
                </a:lnTo>
                <a:cubicBezTo>
                  <a:pt x="23038" y="0"/>
                  <a:pt x="21816" y="1677"/>
                  <a:pt x="21816" y="3750"/>
                </a:cubicBezTo>
                <a:cubicBezTo>
                  <a:pt x="21816" y="5822"/>
                  <a:pt x="23038" y="7500"/>
                  <a:pt x="24544" y="7500"/>
                </a:cubicBezTo>
                <a:moveTo>
                  <a:pt x="30000" y="45000"/>
                </a:moveTo>
                <a:lnTo>
                  <a:pt x="24544" y="45000"/>
                </a:lnTo>
                <a:cubicBezTo>
                  <a:pt x="23038" y="45000"/>
                  <a:pt x="21816" y="46683"/>
                  <a:pt x="21816" y="48750"/>
                </a:cubicBezTo>
                <a:cubicBezTo>
                  <a:pt x="21816" y="50822"/>
                  <a:pt x="23038" y="52500"/>
                  <a:pt x="24544" y="52500"/>
                </a:cubicBezTo>
                <a:lnTo>
                  <a:pt x="30000" y="52500"/>
                </a:lnTo>
                <a:cubicBezTo>
                  <a:pt x="31505" y="52500"/>
                  <a:pt x="32727" y="50822"/>
                  <a:pt x="32727" y="48750"/>
                </a:cubicBezTo>
                <a:cubicBezTo>
                  <a:pt x="32727" y="46683"/>
                  <a:pt x="31505" y="45000"/>
                  <a:pt x="30000" y="45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72" name="Shape 3972"/>
          <p:cNvSpPr/>
          <p:nvPr/>
        </p:nvSpPr>
        <p:spPr>
          <a:xfrm>
            <a:off x="1758541" y="4021180"/>
            <a:ext cx="558655" cy="355508"/>
          </a:xfrm>
          <a:custGeom>
            <a:avLst/>
            <a:gdLst/>
            <a:ahLst/>
            <a:cxnLst/>
            <a:rect l="0" t="0" r="0" b="0"/>
            <a:pathLst>
              <a:path w="120000" h="120000" extrusionOk="0">
                <a:moveTo>
                  <a:pt x="56711" y="84766"/>
                </a:moveTo>
                <a:cubicBezTo>
                  <a:pt x="56322" y="86111"/>
                  <a:pt x="55800" y="87227"/>
                  <a:pt x="55127" y="88116"/>
                </a:cubicBezTo>
                <a:cubicBezTo>
                  <a:pt x="54455" y="89011"/>
                  <a:pt x="53666" y="89688"/>
                  <a:pt x="52772" y="90155"/>
                </a:cubicBezTo>
                <a:cubicBezTo>
                  <a:pt x="52011" y="90555"/>
                  <a:pt x="51350" y="90777"/>
                  <a:pt x="50538" y="90888"/>
                </a:cubicBezTo>
                <a:lnTo>
                  <a:pt x="50538" y="94283"/>
                </a:lnTo>
                <a:lnTo>
                  <a:pt x="47811" y="94283"/>
                </a:lnTo>
                <a:lnTo>
                  <a:pt x="47811" y="90894"/>
                </a:lnTo>
                <a:cubicBezTo>
                  <a:pt x="46922" y="90805"/>
                  <a:pt x="46200" y="90577"/>
                  <a:pt x="45394" y="90133"/>
                </a:cubicBezTo>
                <a:cubicBezTo>
                  <a:pt x="44450" y="89611"/>
                  <a:pt x="43644" y="88877"/>
                  <a:pt x="42977" y="87922"/>
                </a:cubicBezTo>
                <a:cubicBezTo>
                  <a:pt x="42305" y="86972"/>
                  <a:pt x="41788" y="85794"/>
                  <a:pt x="41422" y="84405"/>
                </a:cubicBezTo>
                <a:cubicBezTo>
                  <a:pt x="41055" y="83011"/>
                  <a:pt x="40883" y="81411"/>
                  <a:pt x="40905" y="79594"/>
                </a:cubicBezTo>
                <a:lnTo>
                  <a:pt x="44483" y="79594"/>
                </a:lnTo>
                <a:cubicBezTo>
                  <a:pt x="44461" y="81733"/>
                  <a:pt x="44766" y="83416"/>
                  <a:pt x="45394" y="84644"/>
                </a:cubicBezTo>
                <a:cubicBezTo>
                  <a:pt x="45944" y="85727"/>
                  <a:pt x="46683" y="86277"/>
                  <a:pt x="47811" y="86461"/>
                </a:cubicBezTo>
                <a:lnTo>
                  <a:pt x="47811" y="74622"/>
                </a:lnTo>
                <a:cubicBezTo>
                  <a:pt x="47177" y="74311"/>
                  <a:pt x="46638" y="73961"/>
                  <a:pt x="45944" y="73550"/>
                </a:cubicBezTo>
                <a:cubicBezTo>
                  <a:pt x="45100" y="73050"/>
                  <a:pt x="44333" y="72405"/>
                  <a:pt x="43650" y="71611"/>
                </a:cubicBezTo>
                <a:cubicBezTo>
                  <a:pt x="42972" y="70811"/>
                  <a:pt x="42422" y="69822"/>
                  <a:pt x="42005" y="68622"/>
                </a:cubicBezTo>
                <a:cubicBezTo>
                  <a:pt x="41583" y="67422"/>
                  <a:pt x="41377" y="65933"/>
                  <a:pt x="41377" y="64155"/>
                </a:cubicBezTo>
                <a:cubicBezTo>
                  <a:pt x="41377" y="62600"/>
                  <a:pt x="41572" y="61238"/>
                  <a:pt x="41961" y="60050"/>
                </a:cubicBezTo>
                <a:cubicBezTo>
                  <a:pt x="42344" y="58866"/>
                  <a:pt x="42866" y="57883"/>
                  <a:pt x="43527" y="57088"/>
                </a:cubicBezTo>
                <a:cubicBezTo>
                  <a:pt x="44188" y="56300"/>
                  <a:pt x="44944" y="55688"/>
                  <a:pt x="45800" y="55266"/>
                </a:cubicBezTo>
                <a:cubicBezTo>
                  <a:pt x="46516" y="54916"/>
                  <a:pt x="47105" y="54750"/>
                  <a:pt x="47811" y="54688"/>
                </a:cubicBezTo>
                <a:lnTo>
                  <a:pt x="47811" y="51427"/>
                </a:lnTo>
                <a:lnTo>
                  <a:pt x="50538" y="51427"/>
                </a:lnTo>
                <a:lnTo>
                  <a:pt x="50538" y="54688"/>
                </a:lnTo>
                <a:cubicBezTo>
                  <a:pt x="51244" y="54738"/>
                  <a:pt x="51822" y="54894"/>
                  <a:pt x="52516" y="55216"/>
                </a:cubicBezTo>
                <a:cubicBezTo>
                  <a:pt x="53361" y="55605"/>
                  <a:pt x="54083" y="56188"/>
                  <a:pt x="54705" y="56972"/>
                </a:cubicBezTo>
                <a:cubicBezTo>
                  <a:pt x="55316" y="57744"/>
                  <a:pt x="55811" y="58733"/>
                  <a:pt x="56177" y="59933"/>
                </a:cubicBezTo>
                <a:cubicBezTo>
                  <a:pt x="56544" y="61127"/>
                  <a:pt x="56727" y="62522"/>
                  <a:pt x="56727" y="64111"/>
                </a:cubicBezTo>
                <a:lnTo>
                  <a:pt x="53150" y="64111"/>
                </a:lnTo>
                <a:cubicBezTo>
                  <a:pt x="53105" y="62455"/>
                  <a:pt x="52827" y="61194"/>
                  <a:pt x="52316" y="60316"/>
                </a:cubicBezTo>
                <a:cubicBezTo>
                  <a:pt x="51883" y="59583"/>
                  <a:pt x="51350" y="59227"/>
                  <a:pt x="50538" y="59111"/>
                </a:cubicBezTo>
                <a:lnTo>
                  <a:pt x="50538" y="69466"/>
                </a:lnTo>
                <a:cubicBezTo>
                  <a:pt x="51255" y="69805"/>
                  <a:pt x="51866" y="70183"/>
                  <a:pt x="52616" y="70611"/>
                </a:cubicBezTo>
                <a:cubicBezTo>
                  <a:pt x="53516" y="71133"/>
                  <a:pt x="54311" y="71794"/>
                  <a:pt x="55000" y="72605"/>
                </a:cubicBezTo>
                <a:cubicBezTo>
                  <a:pt x="55688" y="73416"/>
                  <a:pt x="56244" y="74416"/>
                  <a:pt x="56666" y="75611"/>
                </a:cubicBezTo>
                <a:cubicBezTo>
                  <a:pt x="57083" y="76816"/>
                  <a:pt x="57288" y="78283"/>
                  <a:pt x="57288" y="80038"/>
                </a:cubicBezTo>
                <a:cubicBezTo>
                  <a:pt x="57288" y="81844"/>
                  <a:pt x="57100" y="83422"/>
                  <a:pt x="56711" y="84766"/>
                </a:cubicBezTo>
                <a:moveTo>
                  <a:pt x="49088" y="42855"/>
                </a:moveTo>
                <a:cubicBezTo>
                  <a:pt x="38544" y="42855"/>
                  <a:pt x="30000" y="56288"/>
                  <a:pt x="30000" y="72855"/>
                </a:cubicBezTo>
                <a:cubicBezTo>
                  <a:pt x="30000" y="89422"/>
                  <a:pt x="38544" y="102855"/>
                  <a:pt x="49088" y="102855"/>
                </a:cubicBezTo>
                <a:cubicBezTo>
                  <a:pt x="59633" y="102855"/>
                  <a:pt x="68183" y="89422"/>
                  <a:pt x="68183" y="72855"/>
                </a:cubicBezTo>
                <a:cubicBezTo>
                  <a:pt x="68183" y="56288"/>
                  <a:pt x="59633" y="42855"/>
                  <a:pt x="49088" y="42855"/>
                </a:cubicBezTo>
                <a:moveTo>
                  <a:pt x="114544" y="0"/>
                </a:moveTo>
                <a:lnTo>
                  <a:pt x="27272" y="0"/>
                </a:lnTo>
                <a:cubicBezTo>
                  <a:pt x="24261" y="0"/>
                  <a:pt x="21816" y="3833"/>
                  <a:pt x="21816" y="8572"/>
                </a:cubicBezTo>
                <a:lnTo>
                  <a:pt x="21816" y="12855"/>
                </a:lnTo>
                <a:cubicBezTo>
                  <a:pt x="21816" y="15222"/>
                  <a:pt x="23038" y="17144"/>
                  <a:pt x="24544" y="17144"/>
                </a:cubicBezTo>
                <a:cubicBezTo>
                  <a:pt x="26050" y="17144"/>
                  <a:pt x="27272" y="15222"/>
                  <a:pt x="27272" y="12855"/>
                </a:cubicBezTo>
                <a:lnTo>
                  <a:pt x="27272" y="8572"/>
                </a:lnTo>
                <a:lnTo>
                  <a:pt x="114544" y="8572"/>
                </a:lnTo>
                <a:lnTo>
                  <a:pt x="114544" y="85716"/>
                </a:lnTo>
                <a:lnTo>
                  <a:pt x="106361" y="85716"/>
                </a:lnTo>
                <a:cubicBezTo>
                  <a:pt x="104855" y="85716"/>
                  <a:pt x="103638" y="87633"/>
                  <a:pt x="103638" y="90000"/>
                </a:cubicBezTo>
                <a:cubicBezTo>
                  <a:pt x="103638" y="92366"/>
                  <a:pt x="104855" y="94283"/>
                  <a:pt x="106361" y="94283"/>
                </a:cubicBezTo>
                <a:lnTo>
                  <a:pt x="114544" y="94283"/>
                </a:lnTo>
                <a:cubicBezTo>
                  <a:pt x="117555" y="94283"/>
                  <a:pt x="120000" y="90444"/>
                  <a:pt x="120000" y="85716"/>
                </a:cubicBezTo>
                <a:lnTo>
                  <a:pt x="120000" y="8572"/>
                </a:lnTo>
                <a:cubicBezTo>
                  <a:pt x="120000" y="3833"/>
                  <a:pt x="117555" y="0"/>
                  <a:pt x="114544" y="0"/>
                </a:cubicBezTo>
                <a:moveTo>
                  <a:pt x="52505" y="76977"/>
                </a:moveTo>
                <a:cubicBezTo>
                  <a:pt x="52138" y="76555"/>
                  <a:pt x="51722" y="76211"/>
                  <a:pt x="51266" y="75950"/>
                </a:cubicBezTo>
                <a:cubicBezTo>
                  <a:pt x="50972" y="75788"/>
                  <a:pt x="50761" y="75644"/>
                  <a:pt x="50538" y="75500"/>
                </a:cubicBezTo>
                <a:lnTo>
                  <a:pt x="50538" y="86444"/>
                </a:lnTo>
                <a:cubicBezTo>
                  <a:pt x="51388" y="86238"/>
                  <a:pt x="52016" y="85816"/>
                  <a:pt x="52627" y="85061"/>
                </a:cubicBezTo>
                <a:cubicBezTo>
                  <a:pt x="53355" y="84172"/>
                  <a:pt x="53711" y="82755"/>
                  <a:pt x="53711" y="80805"/>
                </a:cubicBezTo>
                <a:cubicBezTo>
                  <a:pt x="53711" y="79905"/>
                  <a:pt x="53605" y="79144"/>
                  <a:pt x="53383" y="78527"/>
                </a:cubicBezTo>
                <a:cubicBezTo>
                  <a:pt x="53166" y="77911"/>
                  <a:pt x="52872" y="77394"/>
                  <a:pt x="52505" y="76977"/>
                </a:cubicBezTo>
                <a:moveTo>
                  <a:pt x="73638" y="94283"/>
                </a:moveTo>
                <a:cubicBezTo>
                  <a:pt x="72127" y="94283"/>
                  <a:pt x="70911" y="96200"/>
                  <a:pt x="70911" y="98572"/>
                </a:cubicBezTo>
                <a:cubicBezTo>
                  <a:pt x="70911" y="100938"/>
                  <a:pt x="72127" y="102855"/>
                  <a:pt x="73638" y="102855"/>
                </a:cubicBezTo>
                <a:cubicBezTo>
                  <a:pt x="75138" y="102855"/>
                  <a:pt x="76361" y="100938"/>
                  <a:pt x="76361" y="98572"/>
                </a:cubicBezTo>
                <a:cubicBezTo>
                  <a:pt x="76361" y="96200"/>
                  <a:pt x="75138" y="94283"/>
                  <a:pt x="73638" y="94283"/>
                </a:cubicBezTo>
                <a:moveTo>
                  <a:pt x="90000" y="42855"/>
                </a:moveTo>
                <a:cubicBezTo>
                  <a:pt x="88488" y="42855"/>
                  <a:pt x="87272" y="40938"/>
                  <a:pt x="87272" y="38572"/>
                </a:cubicBezTo>
                <a:cubicBezTo>
                  <a:pt x="87272" y="36200"/>
                  <a:pt x="88488" y="34283"/>
                  <a:pt x="90000" y="34283"/>
                </a:cubicBezTo>
                <a:cubicBezTo>
                  <a:pt x="91505" y="34283"/>
                  <a:pt x="92727" y="36200"/>
                  <a:pt x="92727" y="38572"/>
                </a:cubicBezTo>
                <a:cubicBezTo>
                  <a:pt x="92727" y="40938"/>
                  <a:pt x="91505" y="42855"/>
                  <a:pt x="90000" y="42855"/>
                </a:cubicBezTo>
                <a:moveTo>
                  <a:pt x="92727" y="95072"/>
                </a:moveTo>
                <a:cubicBezTo>
                  <a:pt x="91872" y="94594"/>
                  <a:pt x="90961" y="94283"/>
                  <a:pt x="90000" y="94283"/>
                </a:cubicBezTo>
                <a:cubicBezTo>
                  <a:pt x="85477" y="94283"/>
                  <a:pt x="81816" y="100044"/>
                  <a:pt x="81816" y="107144"/>
                </a:cubicBezTo>
                <a:cubicBezTo>
                  <a:pt x="81816" y="108650"/>
                  <a:pt x="82011" y="110077"/>
                  <a:pt x="82316" y="111427"/>
                </a:cubicBezTo>
                <a:lnTo>
                  <a:pt x="15861" y="111427"/>
                </a:lnTo>
                <a:cubicBezTo>
                  <a:pt x="16166" y="110077"/>
                  <a:pt x="16361" y="108650"/>
                  <a:pt x="16361" y="107144"/>
                </a:cubicBezTo>
                <a:cubicBezTo>
                  <a:pt x="16361" y="100044"/>
                  <a:pt x="12700" y="94283"/>
                  <a:pt x="8183" y="94283"/>
                </a:cubicBezTo>
                <a:cubicBezTo>
                  <a:pt x="7216" y="94283"/>
                  <a:pt x="6311" y="94594"/>
                  <a:pt x="5455" y="95072"/>
                </a:cubicBezTo>
                <a:lnTo>
                  <a:pt x="5455" y="50638"/>
                </a:lnTo>
                <a:cubicBezTo>
                  <a:pt x="6311" y="51122"/>
                  <a:pt x="7216" y="51427"/>
                  <a:pt x="8183" y="51427"/>
                </a:cubicBezTo>
                <a:cubicBezTo>
                  <a:pt x="12700" y="51427"/>
                  <a:pt x="16361" y="45672"/>
                  <a:pt x="16361" y="38572"/>
                </a:cubicBezTo>
                <a:cubicBezTo>
                  <a:pt x="16361" y="37061"/>
                  <a:pt x="16166" y="35633"/>
                  <a:pt x="15861" y="34283"/>
                </a:cubicBezTo>
                <a:lnTo>
                  <a:pt x="82316" y="34283"/>
                </a:lnTo>
                <a:cubicBezTo>
                  <a:pt x="82011" y="35633"/>
                  <a:pt x="81816" y="37061"/>
                  <a:pt x="81816" y="38572"/>
                </a:cubicBezTo>
                <a:cubicBezTo>
                  <a:pt x="81816" y="45672"/>
                  <a:pt x="85477" y="51427"/>
                  <a:pt x="90000" y="51427"/>
                </a:cubicBezTo>
                <a:cubicBezTo>
                  <a:pt x="90961" y="51427"/>
                  <a:pt x="91872" y="51122"/>
                  <a:pt x="92727" y="50638"/>
                </a:cubicBezTo>
                <a:cubicBezTo>
                  <a:pt x="92727" y="50638"/>
                  <a:pt x="92727" y="95072"/>
                  <a:pt x="92727" y="95072"/>
                </a:cubicBezTo>
                <a:close/>
                <a:moveTo>
                  <a:pt x="90000" y="111427"/>
                </a:moveTo>
                <a:cubicBezTo>
                  <a:pt x="88488" y="111427"/>
                  <a:pt x="87272" y="109511"/>
                  <a:pt x="87272" y="107144"/>
                </a:cubicBezTo>
                <a:cubicBezTo>
                  <a:pt x="87272" y="104772"/>
                  <a:pt x="88488" y="102855"/>
                  <a:pt x="90000" y="102855"/>
                </a:cubicBezTo>
                <a:cubicBezTo>
                  <a:pt x="91505" y="102855"/>
                  <a:pt x="92727" y="104772"/>
                  <a:pt x="92727" y="107144"/>
                </a:cubicBezTo>
                <a:cubicBezTo>
                  <a:pt x="92727" y="109511"/>
                  <a:pt x="91505" y="111427"/>
                  <a:pt x="90000" y="111427"/>
                </a:cubicBezTo>
                <a:moveTo>
                  <a:pt x="8183" y="111427"/>
                </a:moveTo>
                <a:cubicBezTo>
                  <a:pt x="6672" y="111427"/>
                  <a:pt x="5455" y="109511"/>
                  <a:pt x="5455" y="107144"/>
                </a:cubicBezTo>
                <a:cubicBezTo>
                  <a:pt x="5455" y="104772"/>
                  <a:pt x="6672" y="102855"/>
                  <a:pt x="8183" y="102855"/>
                </a:cubicBezTo>
                <a:cubicBezTo>
                  <a:pt x="9688" y="102855"/>
                  <a:pt x="10911" y="104772"/>
                  <a:pt x="10911" y="107144"/>
                </a:cubicBezTo>
                <a:cubicBezTo>
                  <a:pt x="10911" y="109511"/>
                  <a:pt x="9688" y="111427"/>
                  <a:pt x="8183" y="111427"/>
                </a:cubicBezTo>
                <a:moveTo>
                  <a:pt x="8183" y="34283"/>
                </a:moveTo>
                <a:cubicBezTo>
                  <a:pt x="9688" y="34283"/>
                  <a:pt x="10911" y="36200"/>
                  <a:pt x="10911" y="38572"/>
                </a:cubicBezTo>
                <a:cubicBezTo>
                  <a:pt x="10911" y="40938"/>
                  <a:pt x="9688" y="42855"/>
                  <a:pt x="8183" y="42855"/>
                </a:cubicBezTo>
                <a:cubicBezTo>
                  <a:pt x="6672" y="42855"/>
                  <a:pt x="5455" y="40938"/>
                  <a:pt x="5455" y="38572"/>
                </a:cubicBezTo>
                <a:cubicBezTo>
                  <a:pt x="5455" y="36200"/>
                  <a:pt x="6672" y="34283"/>
                  <a:pt x="8183" y="34283"/>
                </a:cubicBezTo>
                <a:moveTo>
                  <a:pt x="92727" y="25716"/>
                </a:moveTo>
                <a:lnTo>
                  <a:pt x="5455" y="25716"/>
                </a:lnTo>
                <a:cubicBezTo>
                  <a:pt x="2438" y="25716"/>
                  <a:pt x="0" y="29550"/>
                  <a:pt x="0" y="34283"/>
                </a:cubicBezTo>
                <a:lnTo>
                  <a:pt x="0" y="111427"/>
                </a:lnTo>
                <a:cubicBezTo>
                  <a:pt x="0" y="116161"/>
                  <a:pt x="2438" y="120000"/>
                  <a:pt x="5455" y="120000"/>
                </a:cubicBezTo>
                <a:lnTo>
                  <a:pt x="92727" y="120000"/>
                </a:lnTo>
                <a:cubicBezTo>
                  <a:pt x="95738" y="120000"/>
                  <a:pt x="98183" y="116161"/>
                  <a:pt x="98183" y="111427"/>
                </a:cubicBezTo>
                <a:lnTo>
                  <a:pt x="98183" y="34283"/>
                </a:lnTo>
                <a:cubicBezTo>
                  <a:pt x="98183" y="29550"/>
                  <a:pt x="95738" y="25716"/>
                  <a:pt x="92727" y="25716"/>
                </a:cubicBezTo>
                <a:moveTo>
                  <a:pt x="44955" y="63766"/>
                </a:moveTo>
                <a:cubicBezTo>
                  <a:pt x="44955" y="64544"/>
                  <a:pt x="45061" y="65211"/>
                  <a:pt x="45272" y="65755"/>
                </a:cubicBezTo>
                <a:cubicBezTo>
                  <a:pt x="45477" y="66311"/>
                  <a:pt x="45744" y="66777"/>
                  <a:pt x="46072" y="67166"/>
                </a:cubicBezTo>
                <a:cubicBezTo>
                  <a:pt x="46394" y="67555"/>
                  <a:pt x="46772" y="67872"/>
                  <a:pt x="47200" y="68111"/>
                </a:cubicBezTo>
                <a:cubicBezTo>
                  <a:pt x="47455" y="68255"/>
                  <a:pt x="47627" y="68388"/>
                  <a:pt x="47811" y="68500"/>
                </a:cubicBezTo>
                <a:lnTo>
                  <a:pt x="47811" y="59094"/>
                </a:lnTo>
                <a:cubicBezTo>
                  <a:pt x="46983" y="59183"/>
                  <a:pt x="46405" y="59488"/>
                  <a:pt x="45877" y="60100"/>
                </a:cubicBezTo>
                <a:cubicBezTo>
                  <a:pt x="45261" y="60827"/>
                  <a:pt x="44955" y="62055"/>
                  <a:pt x="44955" y="63766"/>
                </a:cubicBezTo>
                <a:moveTo>
                  <a:pt x="24544" y="42855"/>
                </a:moveTo>
                <a:cubicBezTo>
                  <a:pt x="23038" y="42855"/>
                  <a:pt x="21816" y="44777"/>
                  <a:pt x="21816" y="47144"/>
                </a:cubicBezTo>
                <a:cubicBezTo>
                  <a:pt x="21816" y="49511"/>
                  <a:pt x="23038" y="51427"/>
                  <a:pt x="24544" y="51427"/>
                </a:cubicBezTo>
                <a:cubicBezTo>
                  <a:pt x="26050" y="51427"/>
                  <a:pt x="27272" y="49511"/>
                  <a:pt x="27272" y="47144"/>
                </a:cubicBezTo>
                <a:cubicBezTo>
                  <a:pt x="27272" y="44777"/>
                  <a:pt x="26050" y="42855"/>
                  <a:pt x="24544" y="428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73" name="Shape 3973"/>
          <p:cNvSpPr/>
          <p:nvPr/>
        </p:nvSpPr>
        <p:spPr>
          <a:xfrm>
            <a:off x="2825064" y="4046571"/>
            <a:ext cx="558655" cy="304741"/>
          </a:xfrm>
          <a:custGeom>
            <a:avLst/>
            <a:gdLst/>
            <a:ahLst/>
            <a:cxnLst/>
            <a:rect l="0" t="0" r="0" b="0"/>
            <a:pathLst>
              <a:path w="120000" h="120000" extrusionOk="0">
                <a:moveTo>
                  <a:pt x="65877" y="52811"/>
                </a:moveTo>
                <a:lnTo>
                  <a:pt x="64838" y="57216"/>
                </a:lnTo>
                <a:lnTo>
                  <a:pt x="55038" y="57216"/>
                </a:lnTo>
                <a:cubicBezTo>
                  <a:pt x="55011" y="57444"/>
                  <a:pt x="55000" y="57766"/>
                  <a:pt x="55000" y="58177"/>
                </a:cubicBezTo>
                <a:lnTo>
                  <a:pt x="55000" y="59761"/>
                </a:lnTo>
                <a:cubicBezTo>
                  <a:pt x="55000" y="60955"/>
                  <a:pt x="55011" y="61666"/>
                  <a:pt x="55038" y="61894"/>
                </a:cubicBezTo>
                <a:lnTo>
                  <a:pt x="64277" y="61894"/>
                </a:lnTo>
                <a:lnTo>
                  <a:pt x="63277" y="66227"/>
                </a:lnTo>
                <a:lnTo>
                  <a:pt x="55238" y="66227"/>
                </a:lnTo>
                <a:cubicBezTo>
                  <a:pt x="55561" y="69938"/>
                  <a:pt x="56238" y="72855"/>
                  <a:pt x="57283" y="74966"/>
                </a:cubicBezTo>
                <a:cubicBezTo>
                  <a:pt x="58483" y="77577"/>
                  <a:pt x="60105" y="78883"/>
                  <a:pt x="62161" y="78883"/>
                </a:cubicBezTo>
                <a:cubicBezTo>
                  <a:pt x="63494" y="78883"/>
                  <a:pt x="64600" y="78522"/>
                  <a:pt x="65477" y="77783"/>
                </a:cubicBezTo>
                <a:cubicBezTo>
                  <a:pt x="66277" y="77100"/>
                  <a:pt x="67183" y="75950"/>
                  <a:pt x="68200" y="74344"/>
                </a:cubicBezTo>
                <a:lnTo>
                  <a:pt x="68200" y="81977"/>
                </a:lnTo>
                <a:cubicBezTo>
                  <a:pt x="66383" y="83994"/>
                  <a:pt x="64372" y="85005"/>
                  <a:pt x="62161" y="85005"/>
                </a:cubicBezTo>
                <a:cubicBezTo>
                  <a:pt x="58588" y="85005"/>
                  <a:pt x="55800" y="83127"/>
                  <a:pt x="53794" y="79372"/>
                </a:cubicBezTo>
                <a:cubicBezTo>
                  <a:pt x="52066" y="76111"/>
                  <a:pt x="50983" y="71733"/>
                  <a:pt x="50555" y="66227"/>
                </a:cubicBezTo>
                <a:lnTo>
                  <a:pt x="47477" y="66227"/>
                </a:lnTo>
                <a:lnTo>
                  <a:pt x="48555" y="61894"/>
                </a:lnTo>
                <a:lnTo>
                  <a:pt x="50361" y="61894"/>
                </a:lnTo>
                <a:cubicBezTo>
                  <a:pt x="50333" y="61572"/>
                  <a:pt x="50311" y="61233"/>
                  <a:pt x="50300" y="60861"/>
                </a:cubicBezTo>
                <a:cubicBezTo>
                  <a:pt x="50283" y="60494"/>
                  <a:pt x="50277" y="60105"/>
                  <a:pt x="50277" y="59688"/>
                </a:cubicBezTo>
                <a:cubicBezTo>
                  <a:pt x="50277" y="59372"/>
                  <a:pt x="50283" y="59000"/>
                  <a:pt x="50300" y="58594"/>
                </a:cubicBezTo>
                <a:cubicBezTo>
                  <a:pt x="50311" y="58177"/>
                  <a:pt x="50333" y="57716"/>
                  <a:pt x="50361" y="57216"/>
                </a:cubicBezTo>
                <a:lnTo>
                  <a:pt x="47477" y="57216"/>
                </a:lnTo>
                <a:lnTo>
                  <a:pt x="48522" y="52811"/>
                </a:lnTo>
                <a:lnTo>
                  <a:pt x="50638" y="52811"/>
                </a:lnTo>
                <a:cubicBezTo>
                  <a:pt x="51305" y="47538"/>
                  <a:pt x="52516" y="43366"/>
                  <a:pt x="54277" y="40294"/>
                </a:cubicBezTo>
                <a:cubicBezTo>
                  <a:pt x="56333" y="36761"/>
                  <a:pt x="58955" y="34994"/>
                  <a:pt x="62161" y="34994"/>
                </a:cubicBezTo>
                <a:cubicBezTo>
                  <a:pt x="64477" y="34994"/>
                  <a:pt x="66855" y="36416"/>
                  <a:pt x="69277" y="39255"/>
                </a:cubicBezTo>
                <a:lnTo>
                  <a:pt x="67438" y="45516"/>
                </a:lnTo>
                <a:cubicBezTo>
                  <a:pt x="65733" y="42588"/>
                  <a:pt x="63866" y="41116"/>
                  <a:pt x="61838" y="41116"/>
                </a:cubicBezTo>
                <a:cubicBezTo>
                  <a:pt x="60050" y="41116"/>
                  <a:pt x="58561" y="42333"/>
                  <a:pt x="57361" y="44766"/>
                </a:cubicBezTo>
                <a:cubicBezTo>
                  <a:pt x="56344" y="46916"/>
                  <a:pt x="55666" y="49605"/>
                  <a:pt x="55316" y="52811"/>
                </a:cubicBezTo>
                <a:cubicBezTo>
                  <a:pt x="55316" y="52811"/>
                  <a:pt x="65877" y="52811"/>
                  <a:pt x="65877" y="52811"/>
                </a:cubicBezTo>
                <a:close/>
                <a:moveTo>
                  <a:pt x="60000" y="20005"/>
                </a:moveTo>
                <a:cubicBezTo>
                  <a:pt x="47950" y="20005"/>
                  <a:pt x="38183" y="37911"/>
                  <a:pt x="38183" y="59994"/>
                </a:cubicBezTo>
                <a:cubicBezTo>
                  <a:pt x="38183" y="82094"/>
                  <a:pt x="47950" y="100000"/>
                  <a:pt x="60000" y="100000"/>
                </a:cubicBezTo>
                <a:cubicBezTo>
                  <a:pt x="72050" y="100000"/>
                  <a:pt x="81816" y="82094"/>
                  <a:pt x="81816" y="59994"/>
                </a:cubicBezTo>
                <a:cubicBezTo>
                  <a:pt x="81816" y="37911"/>
                  <a:pt x="72050" y="20005"/>
                  <a:pt x="60000" y="20005"/>
                </a:cubicBezTo>
                <a:moveTo>
                  <a:pt x="30000" y="20005"/>
                </a:moveTo>
                <a:lnTo>
                  <a:pt x="24544" y="20005"/>
                </a:lnTo>
                <a:cubicBezTo>
                  <a:pt x="23038" y="20005"/>
                  <a:pt x="21816" y="22238"/>
                  <a:pt x="21816" y="25005"/>
                </a:cubicBezTo>
                <a:cubicBezTo>
                  <a:pt x="21816" y="27766"/>
                  <a:pt x="23038" y="30005"/>
                  <a:pt x="24544" y="30005"/>
                </a:cubicBezTo>
                <a:lnTo>
                  <a:pt x="30000" y="30005"/>
                </a:lnTo>
                <a:cubicBezTo>
                  <a:pt x="31505" y="30005"/>
                  <a:pt x="32727" y="27766"/>
                  <a:pt x="32727" y="25005"/>
                </a:cubicBezTo>
                <a:cubicBezTo>
                  <a:pt x="32727" y="22238"/>
                  <a:pt x="31505" y="20005"/>
                  <a:pt x="30000" y="20005"/>
                </a:cubicBezTo>
                <a:moveTo>
                  <a:pt x="95455" y="89994"/>
                </a:moveTo>
                <a:lnTo>
                  <a:pt x="90000" y="89994"/>
                </a:lnTo>
                <a:cubicBezTo>
                  <a:pt x="88494" y="89994"/>
                  <a:pt x="87272" y="92238"/>
                  <a:pt x="87272" y="95000"/>
                </a:cubicBezTo>
                <a:cubicBezTo>
                  <a:pt x="87272" y="97761"/>
                  <a:pt x="88494" y="100000"/>
                  <a:pt x="90000" y="100000"/>
                </a:cubicBezTo>
                <a:lnTo>
                  <a:pt x="95455" y="100000"/>
                </a:lnTo>
                <a:cubicBezTo>
                  <a:pt x="96961" y="100000"/>
                  <a:pt x="98183" y="97761"/>
                  <a:pt x="98183" y="95000"/>
                </a:cubicBezTo>
                <a:cubicBezTo>
                  <a:pt x="98183" y="92238"/>
                  <a:pt x="96961" y="89994"/>
                  <a:pt x="95455" y="89994"/>
                </a:cubicBezTo>
                <a:moveTo>
                  <a:pt x="111816" y="20005"/>
                </a:moveTo>
                <a:cubicBezTo>
                  <a:pt x="110311" y="20005"/>
                  <a:pt x="109088" y="17766"/>
                  <a:pt x="109088" y="15005"/>
                </a:cubicBezTo>
                <a:cubicBezTo>
                  <a:pt x="109088" y="12238"/>
                  <a:pt x="110311" y="10000"/>
                  <a:pt x="111816" y="10000"/>
                </a:cubicBezTo>
                <a:cubicBezTo>
                  <a:pt x="113322" y="10000"/>
                  <a:pt x="114544" y="12238"/>
                  <a:pt x="114544" y="15005"/>
                </a:cubicBezTo>
                <a:cubicBezTo>
                  <a:pt x="114544" y="17766"/>
                  <a:pt x="113322" y="20005"/>
                  <a:pt x="111816" y="20005"/>
                </a:cubicBezTo>
                <a:moveTo>
                  <a:pt x="114544" y="90916"/>
                </a:moveTo>
                <a:cubicBezTo>
                  <a:pt x="113688" y="90355"/>
                  <a:pt x="112777" y="89994"/>
                  <a:pt x="111816" y="89994"/>
                </a:cubicBezTo>
                <a:cubicBezTo>
                  <a:pt x="107300" y="89994"/>
                  <a:pt x="103638" y="96716"/>
                  <a:pt x="103638" y="105000"/>
                </a:cubicBezTo>
                <a:cubicBezTo>
                  <a:pt x="103638" y="106761"/>
                  <a:pt x="103827" y="108427"/>
                  <a:pt x="104133" y="110000"/>
                </a:cubicBezTo>
                <a:lnTo>
                  <a:pt x="15861" y="110000"/>
                </a:lnTo>
                <a:cubicBezTo>
                  <a:pt x="16166" y="108427"/>
                  <a:pt x="16361" y="106761"/>
                  <a:pt x="16361" y="105000"/>
                </a:cubicBezTo>
                <a:cubicBezTo>
                  <a:pt x="16361" y="96716"/>
                  <a:pt x="12700" y="89994"/>
                  <a:pt x="8183" y="89994"/>
                </a:cubicBezTo>
                <a:cubicBezTo>
                  <a:pt x="7216" y="89994"/>
                  <a:pt x="6311" y="90355"/>
                  <a:pt x="5455" y="90916"/>
                </a:cubicBezTo>
                <a:lnTo>
                  <a:pt x="5455" y="29083"/>
                </a:lnTo>
                <a:cubicBezTo>
                  <a:pt x="6311" y="29644"/>
                  <a:pt x="7216" y="30005"/>
                  <a:pt x="8183" y="30005"/>
                </a:cubicBezTo>
                <a:cubicBezTo>
                  <a:pt x="12700" y="30005"/>
                  <a:pt x="16361" y="23288"/>
                  <a:pt x="16361" y="15005"/>
                </a:cubicBezTo>
                <a:cubicBezTo>
                  <a:pt x="16361" y="13238"/>
                  <a:pt x="16166" y="11572"/>
                  <a:pt x="15861" y="10000"/>
                </a:cubicBezTo>
                <a:lnTo>
                  <a:pt x="104133" y="10000"/>
                </a:lnTo>
                <a:cubicBezTo>
                  <a:pt x="103827" y="11572"/>
                  <a:pt x="103638" y="13238"/>
                  <a:pt x="103638" y="15005"/>
                </a:cubicBezTo>
                <a:cubicBezTo>
                  <a:pt x="103638" y="23288"/>
                  <a:pt x="107300" y="30005"/>
                  <a:pt x="111816" y="30005"/>
                </a:cubicBezTo>
                <a:cubicBezTo>
                  <a:pt x="112777" y="30005"/>
                  <a:pt x="113688" y="29644"/>
                  <a:pt x="114544" y="29083"/>
                </a:cubicBezTo>
                <a:cubicBezTo>
                  <a:pt x="114544" y="29083"/>
                  <a:pt x="114544" y="90916"/>
                  <a:pt x="114544" y="90916"/>
                </a:cubicBezTo>
                <a:close/>
                <a:moveTo>
                  <a:pt x="111816" y="110000"/>
                </a:moveTo>
                <a:cubicBezTo>
                  <a:pt x="110311" y="110000"/>
                  <a:pt x="109088" y="107761"/>
                  <a:pt x="109088" y="105000"/>
                </a:cubicBezTo>
                <a:cubicBezTo>
                  <a:pt x="109088" y="102233"/>
                  <a:pt x="110311" y="100000"/>
                  <a:pt x="111816" y="100000"/>
                </a:cubicBezTo>
                <a:cubicBezTo>
                  <a:pt x="113322" y="100000"/>
                  <a:pt x="114544" y="102233"/>
                  <a:pt x="114544" y="105000"/>
                </a:cubicBezTo>
                <a:cubicBezTo>
                  <a:pt x="114544" y="107761"/>
                  <a:pt x="113322" y="110000"/>
                  <a:pt x="111816" y="110000"/>
                </a:cubicBezTo>
                <a:moveTo>
                  <a:pt x="8183" y="110000"/>
                </a:moveTo>
                <a:cubicBezTo>
                  <a:pt x="6677" y="110000"/>
                  <a:pt x="5455" y="107761"/>
                  <a:pt x="5455" y="105000"/>
                </a:cubicBezTo>
                <a:cubicBezTo>
                  <a:pt x="5455" y="102233"/>
                  <a:pt x="6677" y="100000"/>
                  <a:pt x="8183" y="100000"/>
                </a:cubicBezTo>
                <a:cubicBezTo>
                  <a:pt x="9688" y="100000"/>
                  <a:pt x="10911" y="102233"/>
                  <a:pt x="10911" y="105000"/>
                </a:cubicBezTo>
                <a:cubicBezTo>
                  <a:pt x="10911" y="107761"/>
                  <a:pt x="9688" y="110000"/>
                  <a:pt x="8183" y="110000"/>
                </a:cubicBezTo>
                <a:moveTo>
                  <a:pt x="8183" y="10000"/>
                </a:moveTo>
                <a:cubicBezTo>
                  <a:pt x="9688" y="10000"/>
                  <a:pt x="10911" y="12238"/>
                  <a:pt x="10911" y="15005"/>
                </a:cubicBezTo>
                <a:cubicBezTo>
                  <a:pt x="10911" y="17766"/>
                  <a:pt x="9688" y="20005"/>
                  <a:pt x="8183" y="20005"/>
                </a:cubicBezTo>
                <a:cubicBezTo>
                  <a:pt x="6677" y="20005"/>
                  <a:pt x="5455" y="17766"/>
                  <a:pt x="5455" y="15005"/>
                </a:cubicBezTo>
                <a:cubicBezTo>
                  <a:pt x="5455" y="12238"/>
                  <a:pt x="6677" y="10000"/>
                  <a:pt x="8183" y="10000"/>
                </a:cubicBezTo>
                <a:moveTo>
                  <a:pt x="114544" y="0"/>
                </a:moveTo>
                <a:lnTo>
                  <a:pt x="5455" y="0"/>
                </a:lnTo>
                <a:cubicBezTo>
                  <a:pt x="2438" y="0"/>
                  <a:pt x="0" y="4477"/>
                  <a:pt x="0" y="10000"/>
                </a:cubicBezTo>
                <a:lnTo>
                  <a:pt x="0" y="110000"/>
                </a:lnTo>
                <a:cubicBezTo>
                  <a:pt x="0" y="115516"/>
                  <a:pt x="2438" y="120000"/>
                  <a:pt x="5455" y="120000"/>
                </a:cubicBezTo>
                <a:lnTo>
                  <a:pt x="114544" y="120000"/>
                </a:lnTo>
                <a:cubicBezTo>
                  <a:pt x="117555" y="120000"/>
                  <a:pt x="120000" y="115516"/>
                  <a:pt x="120000" y="110000"/>
                </a:cubicBezTo>
                <a:lnTo>
                  <a:pt x="120000" y="10000"/>
                </a:lnTo>
                <a:cubicBezTo>
                  <a:pt x="120000" y="4477"/>
                  <a:pt x="117555" y="0"/>
                  <a:pt x="114544"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74" name="Shape 3974"/>
          <p:cNvSpPr/>
          <p:nvPr/>
        </p:nvSpPr>
        <p:spPr>
          <a:xfrm>
            <a:off x="3891585" y="3995785"/>
            <a:ext cx="558655" cy="406294"/>
          </a:xfrm>
          <a:custGeom>
            <a:avLst/>
            <a:gdLst/>
            <a:ahLst/>
            <a:cxnLst/>
            <a:rect l="0" t="0" r="0" b="0"/>
            <a:pathLst>
              <a:path w="120000" h="120000" extrusionOk="0">
                <a:moveTo>
                  <a:pt x="30000" y="45000"/>
                </a:moveTo>
                <a:lnTo>
                  <a:pt x="24544" y="45000"/>
                </a:lnTo>
                <a:cubicBezTo>
                  <a:pt x="23038" y="45000"/>
                  <a:pt x="21816" y="46683"/>
                  <a:pt x="21816" y="48750"/>
                </a:cubicBezTo>
                <a:cubicBezTo>
                  <a:pt x="21816" y="50822"/>
                  <a:pt x="23038" y="52500"/>
                  <a:pt x="24544" y="52500"/>
                </a:cubicBezTo>
                <a:lnTo>
                  <a:pt x="30000" y="52500"/>
                </a:lnTo>
                <a:cubicBezTo>
                  <a:pt x="31505" y="52500"/>
                  <a:pt x="32727" y="50822"/>
                  <a:pt x="32727" y="48750"/>
                </a:cubicBezTo>
                <a:cubicBezTo>
                  <a:pt x="32727" y="46683"/>
                  <a:pt x="31505" y="45000"/>
                  <a:pt x="30000" y="45000"/>
                </a:cubicBezTo>
                <a:moveTo>
                  <a:pt x="65877" y="69605"/>
                </a:moveTo>
                <a:lnTo>
                  <a:pt x="64838" y="72911"/>
                </a:lnTo>
                <a:lnTo>
                  <a:pt x="55044" y="72911"/>
                </a:lnTo>
                <a:cubicBezTo>
                  <a:pt x="55011" y="73083"/>
                  <a:pt x="55000" y="73322"/>
                  <a:pt x="55000" y="73633"/>
                </a:cubicBezTo>
                <a:lnTo>
                  <a:pt x="55000" y="74822"/>
                </a:lnTo>
                <a:cubicBezTo>
                  <a:pt x="55000" y="75716"/>
                  <a:pt x="55011" y="76250"/>
                  <a:pt x="55044" y="76422"/>
                </a:cubicBezTo>
                <a:lnTo>
                  <a:pt x="64277" y="76422"/>
                </a:lnTo>
                <a:lnTo>
                  <a:pt x="63283" y="79666"/>
                </a:lnTo>
                <a:lnTo>
                  <a:pt x="55238" y="79666"/>
                </a:lnTo>
                <a:cubicBezTo>
                  <a:pt x="55561" y="82455"/>
                  <a:pt x="56244" y="84644"/>
                  <a:pt x="57283" y="86222"/>
                </a:cubicBezTo>
                <a:cubicBezTo>
                  <a:pt x="58483" y="88183"/>
                  <a:pt x="60105" y="89166"/>
                  <a:pt x="62161" y="89166"/>
                </a:cubicBezTo>
                <a:cubicBezTo>
                  <a:pt x="63494" y="89166"/>
                  <a:pt x="64600" y="88888"/>
                  <a:pt x="65483" y="88338"/>
                </a:cubicBezTo>
                <a:cubicBezTo>
                  <a:pt x="66277" y="87822"/>
                  <a:pt x="67183" y="86966"/>
                  <a:pt x="68200" y="85761"/>
                </a:cubicBezTo>
                <a:lnTo>
                  <a:pt x="68200" y="91488"/>
                </a:lnTo>
                <a:cubicBezTo>
                  <a:pt x="66388" y="93005"/>
                  <a:pt x="64372" y="93755"/>
                  <a:pt x="62161" y="93755"/>
                </a:cubicBezTo>
                <a:cubicBezTo>
                  <a:pt x="58588" y="93755"/>
                  <a:pt x="55800" y="92350"/>
                  <a:pt x="53800" y="89522"/>
                </a:cubicBezTo>
                <a:cubicBezTo>
                  <a:pt x="52066" y="87088"/>
                  <a:pt x="50983" y="83800"/>
                  <a:pt x="50561" y="79666"/>
                </a:cubicBezTo>
                <a:lnTo>
                  <a:pt x="47483" y="79666"/>
                </a:lnTo>
                <a:lnTo>
                  <a:pt x="48561" y="76422"/>
                </a:lnTo>
                <a:lnTo>
                  <a:pt x="50361" y="76422"/>
                </a:lnTo>
                <a:cubicBezTo>
                  <a:pt x="50333" y="76177"/>
                  <a:pt x="50311" y="75922"/>
                  <a:pt x="50300" y="75650"/>
                </a:cubicBezTo>
                <a:cubicBezTo>
                  <a:pt x="50283" y="75372"/>
                  <a:pt x="50277" y="75083"/>
                  <a:pt x="50277" y="74766"/>
                </a:cubicBezTo>
                <a:cubicBezTo>
                  <a:pt x="50277" y="74533"/>
                  <a:pt x="50283" y="74255"/>
                  <a:pt x="50300" y="73944"/>
                </a:cubicBezTo>
                <a:cubicBezTo>
                  <a:pt x="50311" y="73633"/>
                  <a:pt x="50333" y="73288"/>
                  <a:pt x="50361" y="72911"/>
                </a:cubicBezTo>
                <a:lnTo>
                  <a:pt x="47483" y="72911"/>
                </a:lnTo>
                <a:lnTo>
                  <a:pt x="48522" y="69605"/>
                </a:lnTo>
                <a:lnTo>
                  <a:pt x="50638" y="69605"/>
                </a:lnTo>
                <a:cubicBezTo>
                  <a:pt x="51305" y="65655"/>
                  <a:pt x="52516" y="62522"/>
                  <a:pt x="54277" y="60222"/>
                </a:cubicBezTo>
                <a:cubicBezTo>
                  <a:pt x="56333" y="57572"/>
                  <a:pt x="58961" y="56244"/>
                  <a:pt x="62161" y="56244"/>
                </a:cubicBezTo>
                <a:cubicBezTo>
                  <a:pt x="64483" y="56244"/>
                  <a:pt x="66855" y="57311"/>
                  <a:pt x="69277" y="59444"/>
                </a:cubicBezTo>
                <a:lnTo>
                  <a:pt x="67438" y="64138"/>
                </a:lnTo>
                <a:cubicBezTo>
                  <a:pt x="65733" y="61944"/>
                  <a:pt x="63866" y="60838"/>
                  <a:pt x="61838" y="60838"/>
                </a:cubicBezTo>
                <a:cubicBezTo>
                  <a:pt x="60050" y="60838"/>
                  <a:pt x="58561" y="61750"/>
                  <a:pt x="57361" y="63572"/>
                </a:cubicBezTo>
                <a:cubicBezTo>
                  <a:pt x="56350" y="65188"/>
                  <a:pt x="55666" y="67205"/>
                  <a:pt x="55322" y="69605"/>
                </a:cubicBezTo>
                <a:cubicBezTo>
                  <a:pt x="55322" y="69605"/>
                  <a:pt x="65877" y="69605"/>
                  <a:pt x="65877" y="69605"/>
                </a:cubicBezTo>
                <a:close/>
                <a:moveTo>
                  <a:pt x="60000" y="45000"/>
                </a:moveTo>
                <a:cubicBezTo>
                  <a:pt x="47950" y="45000"/>
                  <a:pt x="38183" y="58433"/>
                  <a:pt x="38183" y="75000"/>
                </a:cubicBezTo>
                <a:cubicBezTo>
                  <a:pt x="38183" y="91566"/>
                  <a:pt x="47950" y="105000"/>
                  <a:pt x="60000" y="105000"/>
                </a:cubicBezTo>
                <a:cubicBezTo>
                  <a:pt x="72050" y="105000"/>
                  <a:pt x="81816" y="91566"/>
                  <a:pt x="81816" y="75000"/>
                </a:cubicBezTo>
                <a:cubicBezTo>
                  <a:pt x="81816" y="58433"/>
                  <a:pt x="72050" y="45000"/>
                  <a:pt x="60000" y="45000"/>
                </a:cubicBezTo>
                <a:moveTo>
                  <a:pt x="111816" y="45000"/>
                </a:moveTo>
                <a:cubicBezTo>
                  <a:pt x="110311" y="45000"/>
                  <a:pt x="109088" y="43322"/>
                  <a:pt x="109088" y="41250"/>
                </a:cubicBezTo>
                <a:cubicBezTo>
                  <a:pt x="109088" y="39177"/>
                  <a:pt x="110311" y="37500"/>
                  <a:pt x="111816" y="37500"/>
                </a:cubicBezTo>
                <a:cubicBezTo>
                  <a:pt x="113322" y="37500"/>
                  <a:pt x="114544" y="39177"/>
                  <a:pt x="114544" y="41250"/>
                </a:cubicBezTo>
                <a:cubicBezTo>
                  <a:pt x="114544" y="43322"/>
                  <a:pt x="113322" y="45000"/>
                  <a:pt x="111816" y="45000"/>
                </a:cubicBezTo>
                <a:moveTo>
                  <a:pt x="114544" y="98188"/>
                </a:moveTo>
                <a:cubicBezTo>
                  <a:pt x="113688" y="97772"/>
                  <a:pt x="112777" y="97500"/>
                  <a:pt x="111816" y="97500"/>
                </a:cubicBezTo>
                <a:cubicBezTo>
                  <a:pt x="107300" y="97500"/>
                  <a:pt x="103638" y="102538"/>
                  <a:pt x="103638" y="108750"/>
                </a:cubicBezTo>
                <a:cubicBezTo>
                  <a:pt x="103638" y="110072"/>
                  <a:pt x="103833" y="111327"/>
                  <a:pt x="104138" y="112500"/>
                </a:cubicBezTo>
                <a:lnTo>
                  <a:pt x="15861" y="112500"/>
                </a:lnTo>
                <a:cubicBezTo>
                  <a:pt x="16166" y="111327"/>
                  <a:pt x="16361" y="110072"/>
                  <a:pt x="16361" y="108750"/>
                </a:cubicBezTo>
                <a:cubicBezTo>
                  <a:pt x="16361" y="102538"/>
                  <a:pt x="12700" y="97500"/>
                  <a:pt x="8183" y="97500"/>
                </a:cubicBezTo>
                <a:cubicBezTo>
                  <a:pt x="7216" y="97500"/>
                  <a:pt x="6311" y="97772"/>
                  <a:pt x="5455" y="98188"/>
                </a:cubicBezTo>
                <a:lnTo>
                  <a:pt x="5455" y="51811"/>
                </a:lnTo>
                <a:cubicBezTo>
                  <a:pt x="6311" y="52233"/>
                  <a:pt x="7216" y="52500"/>
                  <a:pt x="8183" y="52500"/>
                </a:cubicBezTo>
                <a:cubicBezTo>
                  <a:pt x="12700" y="52500"/>
                  <a:pt x="16361" y="47466"/>
                  <a:pt x="16361" y="41250"/>
                </a:cubicBezTo>
                <a:cubicBezTo>
                  <a:pt x="16361" y="39927"/>
                  <a:pt x="16166" y="38677"/>
                  <a:pt x="15861" y="37500"/>
                </a:cubicBezTo>
                <a:lnTo>
                  <a:pt x="104138" y="37500"/>
                </a:lnTo>
                <a:cubicBezTo>
                  <a:pt x="103833" y="38677"/>
                  <a:pt x="103638" y="39927"/>
                  <a:pt x="103638" y="41250"/>
                </a:cubicBezTo>
                <a:cubicBezTo>
                  <a:pt x="103638" y="47466"/>
                  <a:pt x="107300" y="52500"/>
                  <a:pt x="111816" y="52500"/>
                </a:cubicBezTo>
                <a:cubicBezTo>
                  <a:pt x="112777" y="52500"/>
                  <a:pt x="113688" y="52233"/>
                  <a:pt x="114544" y="51811"/>
                </a:cubicBezTo>
                <a:cubicBezTo>
                  <a:pt x="114544" y="51811"/>
                  <a:pt x="114544" y="98188"/>
                  <a:pt x="114544" y="98188"/>
                </a:cubicBezTo>
                <a:close/>
                <a:moveTo>
                  <a:pt x="111816" y="112500"/>
                </a:moveTo>
                <a:cubicBezTo>
                  <a:pt x="110311" y="112500"/>
                  <a:pt x="109088" y="110822"/>
                  <a:pt x="109088" y="108750"/>
                </a:cubicBezTo>
                <a:cubicBezTo>
                  <a:pt x="109088" y="106683"/>
                  <a:pt x="110311" y="105000"/>
                  <a:pt x="111816" y="105000"/>
                </a:cubicBezTo>
                <a:cubicBezTo>
                  <a:pt x="113322" y="105000"/>
                  <a:pt x="114544" y="106683"/>
                  <a:pt x="114544" y="108750"/>
                </a:cubicBezTo>
                <a:cubicBezTo>
                  <a:pt x="114544" y="110822"/>
                  <a:pt x="113322" y="112500"/>
                  <a:pt x="111816" y="112500"/>
                </a:cubicBezTo>
                <a:moveTo>
                  <a:pt x="8183" y="112500"/>
                </a:moveTo>
                <a:cubicBezTo>
                  <a:pt x="6677" y="112500"/>
                  <a:pt x="5455" y="110822"/>
                  <a:pt x="5455" y="108750"/>
                </a:cubicBezTo>
                <a:cubicBezTo>
                  <a:pt x="5455" y="106683"/>
                  <a:pt x="6677" y="105000"/>
                  <a:pt x="8183" y="105000"/>
                </a:cubicBezTo>
                <a:cubicBezTo>
                  <a:pt x="9688" y="105000"/>
                  <a:pt x="10911" y="106683"/>
                  <a:pt x="10911" y="108750"/>
                </a:cubicBezTo>
                <a:cubicBezTo>
                  <a:pt x="10911" y="110822"/>
                  <a:pt x="9688" y="112500"/>
                  <a:pt x="8183" y="112500"/>
                </a:cubicBezTo>
                <a:moveTo>
                  <a:pt x="8183" y="37500"/>
                </a:moveTo>
                <a:cubicBezTo>
                  <a:pt x="9688" y="37500"/>
                  <a:pt x="10911" y="39177"/>
                  <a:pt x="10911" y="41250"/>
                </a:cubicBezTo>
                <a:cubicBezTo>
                  <a:pt x="10911" y="43322"/>
                  <a:pt x="9688" y="45000"/>
                  <a:pt x="8183" y="45000"/>
                </a:cubicBezTo>
                <a:cubicBezTo>
                  <a:pt x="6677" y="45000"/>
                  <a:pt x="5455" y="43322"/>
                  <a:pt x="5455" y="41250"/>
                </a:cubicBezTo>
                <a:cubicBezTo>
                  <a:pt x="5455" y="39177"/>
                  <a:pt x="6677" y="37500"/>
                  <a:pt x="8183" y="37500"/>
                </a:cubicBezTo>
                <a:moveTo>
                  <a:pt x="114544" y="30000"/>
                </a:moveTo>
                <a:lnTo>
                  <a:pt x="5455" y="30000"/>
                </a:lnTo>
                <a:cubicBezTo>
                  <a:pt x="2444" y="30000"/>
                  <a:pt x="0" y="33361"/>
                  <a:pt x="0" y="37500"/>
                </a:cubicBezTo>
                <a:lnTo>
                  <a:pt x="0" y="112500"/>
                </a:lnTo>
                <a:cubicBezTo>
                  <a:pt x="0" y="116644"/>
                  <a:pt x="2444" y="120000"/>
                  <a:pt x="5455" y="120000"/>
                </a:cubicBezTo>
                <a:lnTo>
                  <a:pt x="114544" y="120000"/>
                </a:lnTo>
                <a:cubicBezTo>
                  <a:pt x="117555" y="120000"/>
                  <a:pt x="120000" y="116644"/>
                  <a:pt x="120000" y="112500"/>
                </a:cubicBezTo>
                <a:lnTo>
                  <a:pt x="120000" y="37500"/>
                </a:lnTo>
                <a:cubicBezTo>
                  <a:pt x="120000" y="33361"/>
                  <a:pt x="117555" y="30000"/>
                  <a:pt x="114544" y="30000"/>
                </a:cubicBezTo>
                <a:moveTo>
                  <a:pt x="95455" y="97500"/>
                </a:moveTo>
                <a:lnTo>
                  <a:pt x="90000" y="97500"/>
                </a:lnTo>
                <a:cubicBezTo>
                  <a:pt x="88494" y="97500"/>
                  <a:pt x="87272" y="99177"/>
                  <a:pt x="87272" y="101250"/>
                </a:cubicBezTo>
                <a:cubicBezTo>
                  <a:pt x="87272" y="103322"/>
                  <a:pt x="88494" y="105000"/>
                  <a:pt x="90000" y="105000"/>
                </a:cubicBezTo>
                <a:lnTo>
                  <a:pt x="95455" y="105000"/>
                </a:lnTo>
                <a:cubicBezTo>
                  <a:pt x="96961" y="105000"/>
                  <a:pt x="98183" y="103322"/>
                  <a:pt x="98183" y="101250"/>
                </a:cubicBezTo>
                <a:cubicBezTo>
                  <a:pt x="98183" y="99177"/>
                  <a:pt x="96961" y="97500"/>
                  <a:pt x="95455" y="97500"/>
                </a:cubicBezTo>
                <a:moveTo>
                  <a:pt x="24544" y="7500"/>
                </a:moveTo>
                <a:lnTo>
                  <a:pt x="95455" y="7500"/>
                </a:lnTo>
                <a:cubicBezTo>
                  <a:pt x="96961" y="7500"/>
                  <a:pt x="98183" y="5822"/>
                  <a:pt x="98183" y="3750"/>
                </a:cubicBezTo>
                <a:cubicBezTo>
                  <a:pt x="98183" y="1677"/>
                  <a:pt x="96961" y="0"/>
                  <a:pt x="95455" y="0"/>
                </a:cubicBezTo>
                <a:lnTo>
                  <a:pt x="24544" y="0"/>
                </a:lnTo>
                <a:cubicBezTo>
                  <a:pt x="23038" y="0"/>
                  <a:pt x="21816" y="1677"/>
                  <a:pt x="21816" y="3750"/>
                </a:cubicBezTo>
                <a:cubicBezTo>
                  <a:pt x="21816" y="5822"/>
                  <a:pt x="23038" y="7500"/>
                  <a:pt x="24544" y="7500"/>
                </a:cubicBezTo>
                <a:moveTo>
                  <a:pt x="13638" y="22500"/>
                </a:moveTo>
                <a:lnTo>
                  <a:pt x="106361" y="22500"/>
                </a:lnTo>
                <a:cubicBezTo>
                  <a:pt x="107866" y="22500"/>
                  <a:pt x="109088" y="20822"/>
                  <a:pt x="109088" y="18750"/>
                </a:cubicBezTo>
                <a:cubicBezTo>
                  <a:pt x="109088" y="16677"/>
                  <a:pt x="107866" y="15000"/>
                  <a:pt x="106361" y="15000"/>
                </a:cubicBezTo>
                <a:lnTo>
                  <a:pt x="13638" y="15000"/>
                </a:lnTo>
                <a:cubicBezTo>
                  <a:pt x="12133" y="15000"/>
                  <a:pt x="10911" y="16677"/>
                  <a:pt x="10911" y="18750"/>
                </a:cubicBezTo>
                <a:cubicBezTo>
                  <a:pt x="10911" y="20822"/>
                  <a:pt x="12133" y="22500"/>
                  <a:pt x="13638" y="225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75" name="Shape 3975"/>
          <p:cNvSpPr/>
          <p:nvPr/>
        </p:nvSpPr>
        <p:spPr>
          <a:xfrm>
            <a:off x="4958107" y="4021180"/>
            <a:ext cx="558655" cy="355508"/>
          </a:xfrm>
          <a:custGeom>
            <a:avLst/>
            <a:gdLst/>
            <a:ahLst/>
            <a:cxnLst/>
            <a:rect l="0" t="0" r="0" b="0"/>
            <a:pathLst>
              <a:path w="120000" h="120000" extrusionOk="0">
                <a:moveTo>
                  <a:pt x="53522" y="67927"/>
                </a:moveTo>
                <a:lnTo>
                  <a:pt x="52744" y="70950"/>
                </a:lnTo>
                <a:lnTo>
                  <a:pt x="45394" y="70950"/>
                </a:lnTo>
                <a:cubicBezTo>
                  <a:pt x="45372" y="71105"/>
                  <a:pt x="45361" y="71327"/>
                  <a:pt x="45361" y="71611"/>
                </a:cubicBezTo>
                <a:lnTo>
                  <a:pt x="45361" y="72694"/>
                </a:lnTo>
                <a:cubicBezTo>
                  <a:pt x="45361" y="73511"/>
                  <a:pt x="45372" y="74000"/>
                  <a:pt x="45394" y="74155"/>
                </a:cubicBezTo>
                <a:lnTo>
                  <a:pt x="52322" y="74155"/>
                </a:lnTo>
                <a:lnTo>
                  <a:pt x="51572" y="77127"/>
                </a:lnTo>
                <a:lnTo>
                  <a:pt x="45544" y="77127"/>
                </a:lnTo>
                <a:cubicBezTo>
                  <a:pt x="45783" y="79677"/>
                  <a:pt x="46294" y="81672"/>
                  <a:pt x="47072" y="83116"/>
                </a:cubicBezTo>
                <a:cubicBezTo>
                  <a:pt x="47972" y="84911"/>
                  <a:pt x="49194" y="85805"/>
                  <a:pt x="50733" y="85805"/>
                </a:cubicBezTo>
                <a:cubicBezTo>
                  <a:pt x="51733" y="85805"/>
                  <a:pt x="52561" y="85561"/>
                  <a:pt x="53222" y="85055"/>
                </a:cubicBezTo>
                <a:cubicBezTo>
                  <a:pt x="53822" y="84583"/>
                  <a:pt x="54500" y="83800"/>
                  <a:pt x="55261" y="82694"/>
                </a:cubicBezTo>
                <a:lnTo>
                  <a:pt x="55261" y="87933"/>
                </a:lnTo>
                <a:cubicBezTo>
                  <a:pt x="53900" y="89311"/>
                  <a:pt x="52388" y="90011"/>
                  <a:pt x="50733" y="90011"/>
                </a:cubicBezTo>
                <a:cubicBezTo>
                  <a:pt x="48050" y="90011"/>
                  <a:pt x="45961" y="88722"/>
                  <a:pt x="44461" y="86138"/>
                </a:cubicBezTo>
                <a:cubicBezTo>
                  <a:pt x="43161" y="83911"/>
                  <a:pt x="42350" y="80900"/>
                  <a:pt x="42033" y="77127"/>
                </a:cubicBezTo>
                <a:lnTo>
                  <a:pt x="39722" y="77127"/>
                </a:lnTo>
                <a:lnTo>
                  <a:pt x="40533" y="74155"/>
                </a:lnTo>
                <a:lnTo>
                  <a:pt x="41883" y="74155"/>
                </a:lnTo>
                <a:cubicBezTo>
                  <a:pt x="41866" y="73938"/>
                  <a:pt x="41844" y="73705"/>
                  <a:pt x="41833" y="73450"/>
                </a:cubicBezTo>
                <a:cubicBezTo>
                  <a:pt x="41827" y="73194"/>
                  <a:pt x="41822" y="72927"/>
                  <a:pt x="41822" y="72650"/>
                </a:cubicBezTo>
                <a:cubicBezTo>
                  <a:pt x="41822" y="72427"/>
                  <a:pt x="41827" y="72172"/>
                  <a:pt x="41833" y="71894"/>
                </a:cubicBezTo>
                <a:cubicBezTo>
                  <a:pt x="41844" y="71611"/>
                  <a:pt x="41866" y="71294"/>
                  <a:pt x="41883" y="70950"/>
                </a:cubicBezTo>
                <a:lnTo>
                  <a:pt x="39722" y="70950"/>
                </a:lnTo>
                <a:lnTo>
                  <a:pt x="40505" y="67927"/>
                </a:lnTo>
                <a:lnTo>
                  <a:pt x="42094" y="67927"/>
                </a:lnTo>
                <a:cubicBezTo>
                  <a:pt x="42594" y="64311"/>
                  <a:pt x="43505" y="61450"/>
                  <a:pt x="44822" y="59344"/>
                </a:cubicBezTo>
                <a:cubicBezTo>
                  <a:pt x="46361" y="56927"/>
                  <a:pt x="48333" y="55711"/>
                  <a:pt x="50733" y="55711"/>
                </a:cubicBezTo>
                <a:cubicBezTo>
                  <a:pt x="52472" y="55711"/>
                  <a:pt x="54255" y="56683"/>
                  <a:pt x="56072" y="58633"/>
                </a:cubicBezTo>
                <a:lnTo>
                  <a:pt x="54694" y="62927"/>
                </a:lnTo>
                <a:cubicBezTo>
                  <a:pt x="53411" y="60916"/>
                  <a:pt x="52011" y="59905"/>
                  <a:pt x="50494" y="59905"/>
                </a:cubicBezTo>
                <a:cubicBezTo>
                  <a:pt x="49150" y="59905"/>
                  <a:pt x="48033" y="60744"/>
                  <a:pt x="47133" y="62411"/>
                </a:cubicBezTo>
                <a:cubicBezTo>
                  <a:pt x="46372" y="63888"/>
                  <a:pt x="45861" y="65727"/>
                  <a:pt x="45605" y="67927"/>
                </a:cubicBezTo>
                <a:cubicBezTo>
                  <a:pt x="45605" y="67927"/>
                  <a:pt x="53522" y="67927"/>
                  <a:pt x="53522" y="67927"/>
                </a:cubicBezTo>
                <a:close/>
                <a:moveTo>
                  <a:pt x="49088" y="42855"/>
                </a:moveTo>
                <a:cubicBezTo>
                  <a:pt x="38544" y="42855"/>
                  <a:pt x="30000" y="56294"/>
                  <a:pt x="30000" y="72855"/>
                </a:cubicBezTo>
                <a:cubicBezTo>
                  <a:pt x="30000" y="89427"/>
                  <a:pt x="38544" y="102855"/>
                  <a:pt x="49088" y="102855"/>
                </a:cubicBezTo>
                <a:cubicBezTo>
                  <a:pt x="59633" y="102855"/>
                  <a:pt x="68183" y="89427"/>
                  <a:pt x="68183" y="72855"/>
                </a:cubicBezTo>
                <a:cubicBezTo>
                  <a:pt x="68183" y="56294"/>
                  <a:pt x="59633" y="42855"/>
                  <a:pt x="49088" y="42855"/>
                </a:cubicBezTo>
                <a:moveTo>
                  <a:pt x="24544" y="42855"/>
                </a:moveTo>
                <a:cubicBezTo>
                  <a:pt x="23038" y="42855"/>
                  <a:pt x="21816" y="44777"/>
                  <a:pt x="21816" y="47144"/>
                </a:cubicBezTo>
                <a:cubicBezTo>
                  <a:pt x="21816" y="49511"/>
                  <a:pt x="23038" y="51427"/>
                  <a:pt x="24544" y="51427"/>
                </a:cubicBezTo>
                <a:cubicBezTo>
                  <a:pt x="26050" y="51427"/>
                  <a:pt x="27272" y="49511"/>
                  <a:pt x="27272" y="47144"/>
                </a:cubicBezTo>
                <a:cubicBezTo>
                  <a:pt x="27272" y="44777"/>
                  <a:pt x="26050" y="42855"/>
                  <a:pt x="24544" y="42855"/>
                </a:cubicBezTo>
                <a:moveTo>
                  <a:pt x="90000" y="42855"/>
                </a:moveTo>
                <a:cubicBezTo>
                  <a:pt x="88494" y="42855"/>
                  <a:pt x="87272" y="40938"/>
                  <a:pt x="87272" y="38572"/>
                </a:cubicBezTo>
                <a:cubicBezTo>
                  <a:pt x="87272" y="36205"/>
                  <a:pt x="88494" y="34283"/>
                  <a:pt x="90000" y="34283"/>
                </a:cubicBezTo>
                <a:cubicBezTo>
                  <a:pt x="91505" y="34283"/>
                  <a:pt x="92727" y="36205"/>
                  <a:pt x="92727" y="38572"/>
                </a:cubicBezTo>
                <a:cubicBezTo>
                  <a:pt x="92727" y="40938"/>
                  <a:pt x="91505" y="42855"/>
                  <a:pt x="90000" y="42855"/>
                </a:cubicBezTo>
                <a:moveTo>
                  <a:pt x="92727" y="95072"/>
                </a:moveTo>
                <a:cubicBezTo>
                  <a:pt x="91872" y="94600"/>
                  <a:pt x="90961" y="94283"/>
                  <a:pt x="90000" y="94283"/>
                </a:cubicBezTo>
                <a:cubicBezTo>
                  <a:pt x="85477" y="94283"/>
                  <a:pt x="81816" y="100044"/>
                  <a:pt x="81816" y="107144"/>
                </a:cubicBezTo>
                <a:cubicBezTo>
                  <a:pt x="81816" y="108655"/>
                  <a:pt x="82016" y="110083"/>
                  <a:pt x="82322" y="111427"/>
                </a:cubicBezTo>
                <a:lnTo>
                  <a:pt x="15861" y="111427"/>
                </a:lnTo>
                <a:cubicBezTo>
                  <a:pt x="16166" y="110083"/>
                  <a:pt x="16361" y="108655"/>
                  <a:pt x="16361" y="107144"/>
                </a:cubicBezTo>
                <a:cubicBezTo>
                  <a:pt x="16361" y="100044"/>
                  <a:pt x="12700" y="94283"/>
                  <a:pt x="8183" y="94283"/>
                </a:cubicBezTo>
                <a:cubicBezTo>
                  <a:pt x="7216" y="94283"/>
                  <a:pt x="6311" y="94600"/>
                  <a:pt x="5455" y="95072"/>
                </a:cubicBezTo>
                <a:lnTo>
                  <a:pt x="5455" y="50644"/>
                </a:lnTo>
                <a:cubicBezTo>
                  <a:pt x="6311" y="51122"/>
                  <a:pt x="7216" y="51427"/>
                  <a:pt x="8183" y="51427"/>
                </a:cubicBezTo>
                <a:cubicBezTo>
                  <a:pt x="12700" y="51427"/>
                  <a:pt x="16361" y="45677"/>
                  <a:pt x="16361" y="38572"/>
                </a:cubicBezTo>
                <a:cubicBezTo>
                  <a:pt x="16361" y="37061"/>
                  <a:pt x="16166" y="35633"/>
                  <a:pt x="15861" y="34283"/>
                </a:cubicBezTo>
                <a:lnTo>
                  <a:pt x="82322" y="34283"/>
                </a:lnTo>
                <a:cubicBezTo>
                  <a:pt x="82016" y="35633"/>
                  <a:pt x="81816" y="37061"/>
                  <a:pt x="81816" y="38572"/>
                </a:cubicBezTo>
                <a:cubicBezTo>
                  <a:pt x="81816" y="45677"/>
                  <a:pt x="85477" y="51427"/>
                  <a:pt x="90000" y="51427"/>
                </a:cubicBezTo>
                <a:cubicBezTo>
                  <a:pt x="90961" y="51427"/>
                  <a:pt x="91872" y="51122"/>
                  <a:pt x="92727" y="50644"/>
                </a:cubicBezTo>
                <a:cubicBezTo>
                  <a:pt x="92727" y="50644"/>
                  <a:pt x="92727" y="95072"/>
                  <a:pt x="92727" y="95072"/>
                </a:cubicBezTo>
                <a:close/>
                <a:moveTo>
                  <a:pt x="90000" y="111427"/>
                </a:moveTo>
                <a:cubicBezTo>
                  <a:pt x="88494" y="111427"/>
                  <a:pt x="87272" y="109511"/>
                  <a:pt x="87272" y="107144"/>
                </a:cubicBezTo>
                <a:cubicBezTo>
                  <a:pt x="87272" y="104777"/>
                  <a:pt x="88494" y="102855"/>
                  <a:pt x="90000" y="102855"/>
                </a:cubicBezTo>
                <a:cubicBezTo>
                  <a:pt x="91505" y="102855"/>
                  <a:pt x="92727" y="104777"/>
                  <a:pt x="92727" y="107144"/>
                </a:cubicBezTo>
                <a:cubicBezTo>
                  <a:pt x="92727" y="109511"/>
                  <a:pt x="91505" y="111427"/>
                  <a:pt x="90000" y="111427"/>
                </a:cubicBezTo>
                <a:moveTo>
                  <a:pt x="8183" y="111427"/>
                </a:moveTo>
                <a:cubicBezTo>
                  <a:pt x="6677" y="111427"/>
                  <a:pt x="5455" y="109511"/>
                  <a:pt x="5455" y="107144"/>
                </a:cubicBezTo>
                <a:cubicBezTo>
                  <a:pt x="5455" y="104777"/>
                  <a:pt x="6677" y="102855"/>
                  <a:pt x="8183" y="102855"/>
                </a:cubicBezTo>
                <a:cubicBezTo>
                  <a:pt x="9688" y="102855"/>
                  <a:pt x="10911" y="104777"/>
                  <a:pt x="10911" y="107144"/>
                </a:cubicBezTo>
                <a:cubicBezTo>
                  <a:pt x="10911" y="109511"/>
                  <a:pt x="9688" y="111427"/>
                  <a:pt x="8183" y="111427"/>
                </a:cubicBezTo>
                <a:moveTo>
                  <a:pt x="8183" y="34283"/>
                </a:moveTo>
                <a:cubicBezTo>
                  <a:pt x="9688" y="34283"/>
                  <a:pt x="10911" y="36205"/>
                  <a:pt x="10911" y="38572"/>
                </a:cubicBezTo>
                <a:cubicBezTo>
                  <a:pt x="10911" y="40938"/>
                  <a:pt x="9688" y="42855"/>
                  <a:pt x="8183" y="42855"/>
                </a:cubicBezTo>
                <a:cubicBezTo>
                  <a:pt x="6677" y="42855"/>
                  <a:pt x="5455" y="40938"/>
                  <a:pt x="5455" y="38572"/>
                </a:cubicBezTo>
                <a:cubicBezTo>
                  <a:pt x="5455" y="36205"/>
                  <a:pt x="6677" y="34283"/>
                  <a:pt x="8183" y="34283"/>
                </a:cubicBezTo>
                <a:moveTo>
                  <a:pt x="92727" y="25716"/>
                </a:moveTo>
                <a:lnTo>
                  <a:pt x="5455" y="25716"/>
                </a:lnTo>
                <a:cubicBezTo>
                  <a:pt x="2444" y="25716"/>
                  <a:pt x="0" y="29550"/>
                  <a:pt x="0" y="34283"/>
                </a:cubicBezTo>
                <a:lnTo>
                  <a:pt x="0" y="111427"/>
                </a:lnTo>
                <a:cubicBezTo>
                  <a:pt x="0" y="116161"/>
                  <a:pt x="2444" y="120000"/>
                  <a:pt x="5455" y="120000"/>
                </a:cubicBezTo>
                <a:lnTo>
                  <a:pt x="92727" y="120000"/>
                </a:lnTo>
                <a:cubicBezTo>
                  <a:pt x="95738" y="120000"/>
                  <a:pt x="98183" y="116161"/>
                  <a:pt x="98183" y="111427"/>
                </a:cubicBezTo>
                <a:lnTo>
                  <a:pt x="98183" y="34283"/>
                </a:lnTo>
                <a:cubicBezTo>
                  <a:pt x="98183" y="29550"/>
                  <a:pt x="95738" y="25716"/>
                  <a:pt x="92727" y="25716"/>
                </a:cubicBezTo>
                <a:moveTo>
                  <a:pt x="114544" y="0"/>
                </a:moveTo>
                <a:lnTo>
                  <a:pt x="27272" y="0"/>
                </a:lnTo>
                <a:cubicBezTo>
                  <a:pt x="24261" y="0"/>
                  <a:pt x="21816" y="3838"/>
                  <a:pt x="21816" y="8572"/>
                </a:cubicBezTo>
                <a:lnTo>
                  <a:pt x="21816" y="12855"/>
                </a:lnTo>
                <a:cubicBezTo>
                  <a:pt x="21816" y="15227"/>
                  <a:pt x="23038" y="17144"/>
                  <a:pt x="24544" y="17144"/>
                </a:cubicBezTo>
                <a:cubicBezTo>
                  <a:pt x="26050" y="17144"/>
                  <a:pt x="27272" y="15227"/>
                  <a:pt x="27272" y="12855"/>
                </a:cubicBezTo>
                <a:lnTo>
                  <a:pt x="27272" y="8572"/>
                </a:lnTo>
                <a:lnTo>
                  <a:pt x="114544" y="8572"/>
                </a:lnTo>
                <a:lnTo>
                  <a:pt x="114544" y="85716"/>
                </a:lnTo>
                <a:lnTo>
                  <a:pt x="106361" y="85716"/>
                </a:lnTo>
                <a:cubicBezTo>
                  <a:pt x="104861" y="85716"/>
                  <a:pt x="103638" y="87638"/>
                  <a:pt x="103638" y="90000"/>
                </a:cubicBezTo>
                <a:cubicBezTo>
                  <a:pt x="103638" y="92366"/>
                  <a:pt x="104861" y="94283"/>
                  <a:pt x="106361" y="94283"/>
                </a:cubicBezTo>
                <a:lnTo>
                  <a:pt x="114544" y="94283"/>
                </a:lnTo>
                <a:cubicBezTo>
                  <a:pt x="117555" y="94283"/>
                  <a:pt x="120000" y="90450"/>
                  <a:pt x="120000" y="85716"/>
                </a:cubicBezTo>
                <a:lnTo>
                  <a:pt x="120000" y="8572"/>
                </a:lnTo>
                <a:cubicBezTo>
                  <a:pt x="120000" y="3838"/>
                  <a:pt x="117555" y="0"/>
                  <a:pt x="114544" y="0"/>
                </a:cubicBezTo>
                <a:moveTo>
                  <a:pt x="73638" y="94283"/>
                </a:moveTo>
                <a:cubicBezTo>
                  <a:pt x="72133" y="94283"/>
                  <a:pt x="70911" y="96205"/>
                  <a:pt x="70911" y="98572"/>
                </a:cubicBezTo>
                <a:cubicBezTo>
                  <a:pt x="70911" y="100938"/>
                  <a:pt x="72133" y="102855"/>
                  <a:pt x="73638" y="102855"/>
                </a:cubicBezTo>
                <a:cubicBezTo>
                  <a:pt x="75138" y="102855"/>
                  <a:pt x="76361" y="100938"/>
                  <a:pt x="76361" y="98572"/>
                </a:cubicBezTo>
                <a:cubicBezTo>
                  <a:pt x="76361" y="96205"/>
                  <a:pt x="75138" y="94283"/>
                  <a:pt x="73638" y="942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76" name="Shape 3976"/>
          <p:cNvSpPr/>
          <p:nvPr/>
        </p:nvSpPr>
        <p:spPr>
          <a:xfrm>
            <a:off x="6024630" y="4046573"/>
            <a:ext cx="558655" cy="304722"/>
          </a:xfrm>
          <a:custGeom>
            <a:avLst/>
            <a:gdLst/>
            <a:ahLst/>
            <a:cxnLst/>
            <a:rect l="0" t="0" r="0" b="0"/>
            <a:pathLst>
              <a:path w="120000" h="120000" extrusionOk="0">
                <a:moveTo>
                  <a:pt x="57738" y="61427"/>
                </a:moveTo>
                <a:lnTo>
                  <a:pt x="56188" y="72866"/>
                </a:lnTo>
                <a:cubicBezTo>
                  <a:pt x="58100" y="73738"/>
                  <a:pt x="63988" y="77233"/>
                  <a:pt x="64861" y="70777"/>
                </a:cubicBezTo>
                <a:cubicBezTo>
                  <a:pt x="65772" y="64044"/>
                  <a:pt x="59644" y="62305"/>
                  <a:pt x="57738" y="61427"/>
                </a:cubicBezTo>
                <a:moveTo>
                  <a:pt x="59844" y="45811"/>
                </a:moveTo>
                <a:lnTo>
                  <a:pt x="58444" y="56188"/>
                </a:lnTo>
                <a:cubicBezTo>
                  <a:pt x="60033" y="56922"/>
                  <a:pt x="64938" y="59900"/>
                  <a:pt x="65733" y="54033"/>
                </a:cubicBezTo>
                <a:cubicBezTo>
                  <a:pt x="66561" y="47905"/>
                  <a:pt x="61438" y="46544"/>
                  <a:pt x="59844" y="45811"/>
                </a:cubicBezTo>
                <a:moveTo>
                  <a:pt x="71294" y="54122"/>
                </a:moveTo>
                <a:cubicBezTo>
                  <a:pt x="70927" y="58733"/>
                  <a:pt x="69538" y="60966"/>
                  <a:pt x="67700" y="61755"/>
                </a:cubicBezTo>
                <a:cubicBezTo>
                  <a:pt x="70227" y="64177"/>
                  <a:pt x="71511" y="67911"/>
                  <a:pt x="70288" y="74366"/>
                </a:cubicBezTo>
                <a:cubicBezTo>
                  <a:pt x="68766" y="82377"/>
                  <a:pt x="65155" y="83055"/>
                  <a:pt x="60350" y="81377"/>
                </a:cubicBezTo>
                <a:lnTo>
                  <a:pt x="59183" y="90000"/>
                </a:lnTo>
                <a:lnTo>
                  <a:pt x="56366" y="88700"/>
                </a:lnTo>
                <a:lnTo>
                  <a:pt x="57516" y="80194"/>
                </a:lnTo>
                <a:cubicBezTo>
                  <a:pt x="56788" y="79866"/>
                  <a:pt x="56044" y="79505"/>
                  <a:pt x="55272" y="79122"/>
                </a:cubicBezTo>
                <a:lnTo>
                  <a:pt x="54116" y="87666"/>
                </a:lnTo>
                <a:lnTo>
                  <a:pt x="51305" y="86377"/>
                </a:lnTo>
                <a:lnTo>
                  <a:pt x="52466" y="77738"/>
                </a:lnTo>
                <a:cubicBezTo>
                  <a:pt x="51811" y="77422"/>
                  <a:pt x="51144" y="77094"/>
                  <a:pt x="50461" y="76777"/>
                </a:cubicBezTo>
                <a:lnTo>
                  <a:pt x="46794" y="75094"/>
                </a:lnTo>
                <a:lnTo>
                  <a:pt x="48194" y="69144"/>
                </a:lnTo>
                <a:cubicBezTo>
                  <a:pt x="48194" y="69144"/>
                  <a:pt x="50272" y="70161"/>
                  <a:pt x="50238" y="70083"/>
                </a:cubicBezTo>
                <a:cubicBezTo>
                  <a:pt x="51038" y="70450"/>
                  <a:pt x="51394" y="69494"/>
                  <a:pt x="51533" y="68850"/>
                </a:cubicBezTo>
                <a:lnTo>
                  <a:pt x="53372" y="55222"/>
                </a:lnTo>
                <a:cubicBezTo>
                  <a:pt x="53477" y="55272"/>
                  <a:pt x="53577" y="55316"/>
                  <a:pt x="53672" y="55361"/>
                </a:cubicBezTo>
                <a:cubicBezTo>
                  <a:pt x="53561" y="55277"/>
                  <a:pt x="53461" y="55222"/>
                  <a:pt x="53377" y="55183"/>
                </a:cubicBezTo>
                <a:lnTo>
                  <a:pt x="54694" y="45461"/>
                </a:lnTo>
                <a:cubicBezTo>
                  <a:pt x="54727" y="44355"/>
                  <a:pt x="54522" y="42961"/>
                  <a:pt x="53377" y="42438"/>
                </a:cubicBezTo>
                <a:cubicBezTo>
                  <a:pt x="53422" y="42383"/>
                  <a:pt x="51333" y="41494"/>
                  <a:pt x="51333" y="41494"/>
                </a:cubicBezTo>
                <a:lnTo>
                  <a:pt x="52083" y="35950"/>
                </a:lnTo>
                <a:lnTo>
                  <a:pt x="55966" y="37738"/>
                </a:lnTo>
                <a:lnTo>
                  <a:pt x="55966" y="37766"/>
                </a:lnTo>
                <a:cubicBezTo>
                  <a:pt x="56550" y="38027"/>
                  <a:pt x="57155" y="38288"/>
                  <a:pt x="57766" y="38538"/>
                </a:cubicBezTo>
                <a:lnTo>
                  <a:pt x="58922" y="30005"/>
                </a:lnTo>
                <a:lnTo>
                  <a:pt x="61738" y="31300"/>
                </a:lnTo>
                <a:lnTo>
                  <a:pt x="60605" y="39666"/>
                </a:lnTo>
                <a:cubicBezTo>
                  <a:pt x="61361" y="39983"/>
                  <a:pt x="62122" y="40305"/>
                  <a:pt x="62861" y="40650"/>
                </a:cubicBezTo>
                <a:lnTo>
                  <a:pt x="63983" y="32338"/>
                </a:lnTo>
                <a:lnTo>
                  <a:pt x="66805" y="33633"/>
                </a:lnTo>
                <a:lnTo>
                  <a:pt x="65650" y="42166"/>
                </a:lnTo>
                <a:cubicBezTo>
                  <a:pt x="69205" y="44433"/>
                  <a:pt x="71811" y="47816"/>
                  <a:pt x="71294" y="54122"/>
                </a:cubicBezTo>
                <a:moveTo>
                  <a:pt x="60000" y="20000"/>
                </a:moveTo>
                <a:cubicBezTo>
                  <a:pt x="47950" y="20000"/>
                  <a:pt x="38183" y="37911"/>
                  <a:pt x="38183" y="60000"/>
                </a:cubicBezTo>
                <a:cubicBezTo>
                  <a:pt x="38183" y="82094"/>
                  <a:pt x="47950" y="100000"/>
                  <a:pt x="60000" y="100000"/>
                </a:cubicBezTo>
                <a:cubicBezTo>
                  <a:pt x="72050" y="100000"/>
                  <a:pt x="81816" y="82094"/>
                  <a:pt x="81816" y="60000"/>
                </a:cubicBezTo>
                <a:cubicBezTo>
                  <a:pt x="81816" y="37911"/>
                  <a:pt x="72050" y="20000"/>
                  <a:pt x="60000" y="20000"/>
                </a:cubicBezTo>
                <a:moveTo>
                  <a:pt x="95455" y="90000"/>
                </a:moveTo>
                <a:lnTo>
                  <a:pt x="90000" y="90000"/>
                </a:lnTo>
                <a:cubicBezTo>
                  <a:pt x="88488" y="90000"/>
                  <a:pt x="87272" y="92238"/>
                  <a:pt x="87272" y="95000"/>
                </a:cubicBezTo>
                <a:cubicBezTo>
                  <a:pt x="87272" y="97766"/>
                  <a:pt x="88488" y="100000"/>
                  <a:pt x="90000" y="100000"/>
                </a:cubicBezTo>
                <a:lnTo>
                  <a:pt x="95455" y="100000"/>
                </a:lnTo>
                <a:cubicBezTo>
                  <a:pt x="96961" y="100000"/>
                  <a:pt x="98183" y="97766"/>
                  <a:pt x="98183" y="95000"/>
                </a:cubicBezTo>
                <a:cubicBezTo>
                  <a:pt x="98183" y="92238"/>
                  <a:pt x="96961" y="90000"/>
                  <a:pt x="95455" y="90000"/>
                </a:cubicBezTo>
                <a:moveTo>
                  <a:pt x="30000" y="20000"/>
                </a:moveTo>
                <a:lnTo>
                  <a:pt x="24544" y="20000"/>
                </a:lnTo>
                <a:cubicBezTo>
                  <a:pt x="23038" y="20000"/>
                  <a:pt x="21816" y="22238"/>
                  <a:pt x="21816" y="25000"/>
                </a:cubicBezTo>
                <a:cubicBezTo>
                  <a:pt x="21816" y="27766"/>
                  <a:pt x="23038" y="30000"/>
                  <a:pt x="24544" y="30000"/>
                </a:cubicBezTo>
                <a:lnTo>
                  <a:pt x="30000" y="30000"/>
                </a:lnTo>
                <a:cubicBezTo>
                  <a:pt x="31505" y="30000"/>
                  <a:pt x="32727" y="27766"/>
                  <a:pt x="32727" y="25000"/>
                </a:cubicBezTo>
                <a:cubicBezTo>
                  <a:pt x="32727" y="22238"/>
                  <a:pt x="31505" y="20000"/>
                  <a:pt x="30000" y="20000"/>
                </a:cubicBezTo>
                <a:moveTo>
                  <a:pt x="111816" y="20000"/>
                </a:moveTo>
                <a:cubicBezTo>
                  <a:pt x="110311" y="20000"/>
                  <a:pt x="109088" y="17766"/>
                  <a:pt x="109088" y="15000"/>
                </a:cubicBezTo>
                <a:cubicBezTo>
                  <a:pt x="109088" y="12238"/>
                  <a:pt x="110311" y="10000"/>
                  <a:pt x="111816" y="10000"/>
                </a:cubicBezTo>
                <a:cubicBezTo>
                  <a:pt x="113322" y="10000"/>
                  <a:pt x="114544" y="12238"/>
                  <a:pt x="114544" y="15000"/>
                </a:cubicBezTo>
                <a:cubicBezTo>
                  <a:pt x="114544" y="17766"/>
                  <a:pt x="113322" y="20000"/>
                  <a:pt x="111816" y="20000"/>
                </a:cubicBezTo>
                <a:moveTo>
                  <a:pt x="114544" y="90916"/>
                </a:moveTo>
                <a:cubicBezTo>
                  <a:pt x="113688" y="90361"/>
                  <a:pt x="112777" y="90000"/>
                  <a:pt x="111816" y="90000"/>
                </a:cubicBezTo>
                <a:cubicBezTo>
                  <a:pt x="107300" y="90000"/>
                  <a:pt x="103638" y="96722"/>
                  <a:pt x="103638" y="105000"/>
                </a:cubicBezTo>
                <a:cubicBezTo>
                  <a:pt x="103638" y="106761"/>
                  <a:pt x="103833" y="108433"/>
                  <a:pt x="104133" y="110000"/>
                </a:cubicBezTo>
                <a:lnTo>
                  <a:pt x="15861" y="110000"/>
                </a:lnTo>
                <a:cubicBezTo>
                  <a:pt x="16166" y="108433"/>
                  <a:pt x="16361" y="106761"/>
                  <a:pt x="16361" y="105000"/>
                </a:cubicBezTo>
                <a:cubicBezTo>
                  <a:pt x="16361" y="96722"/>
                  <a:pt x="12700" y="90000"/>
                  <a:pt x="8183" y="90000"/>
                </a:cubicBezTo>
                <a:cubicBezTo>
                  <a:pt x="7216" y="90000"/>
                  <a:pt x="6311" y="90361"/>
                  <a:pt x="5455" y="90916"/>
                </a:cubicBezTo>
                <a:lnTo>
                  <a:pt x="5455" y="29083"/>
                </a:lnTo>
                <a:cubicBezTo>
                  <a:pt x="6311" y="29644"/>
                  <a:pt x="7216" y="30000"/>
                  <a:pt x="8183" y="30000"/>
                </a:cubicBezTo>
                <a:cubicBezTo>
                  <a:pt x="12700" y="30000"/>
                  <a:pt x="16361" y="23288"/>
                  <a:pt x="16361" y="15000"/>
                </a:cubicBezTo>
                <a:cubicBezTo>
                  <a:pt x="16361" y="13238"/>
                  <a:pt x="16166" y="11572"/>
                  <a:pt x="15861" y="10000"/>
                </a:cubicBezTo>
                <a:lnTo>
                  <a:pt x="104133" y="10000"/>
                </a:lnTo>
                <a:cubicBezTo>
                  <a:pt x="103833" y="11572"/>
                  <a:pt x="103638" y="13238"/>
                  <a:pt x="103638" y="15000"/>
                </a:cubicBezTo>
                <a:cubicBezTo>
                  <a:pt x="103638" y="23288"/>
                  <a:pt x="107300" y="30000"/>
                  <a:pt x="111816" y="30000"/>
                </a:cubicBezTo>
                <a:cubicBezTo>
                  <a:pt x="112777" y="30000"/>
                  <a:pt x="113688" y="29644"/>
                  <a:pt x="114544" y="29083"/>
                </a:cubicBezTo>
                <a:cubicBezTo>
                  <a:pt x="114544" y="29083"/>
                  <a:pt x="114544" y="90916"/>
                  <a:pt x="114544" y="90916"/>
                </a:cubicBezTo>
                <a:close/>
                <a:moveTo>
                  <a:pt x="111816" y="110000"/>
                </a:moveTo>
                <a:cubicBezTo>
                  <a:pt x="110311" y="110000"/>
                  <a:pt x="109088" y="107766"/>
                  <a:pt x="109088" y="105000"/>
                </a:cubicBezTo>
                <a:cubicBezTo>
                  <a:pt x="109088" y="102238"/>
                  <a:pt x="110311" y="100000"/>
                  <a:pt x="111816" y="100000"/>
                </a:cubicBezTo>
                <a:cubicBezTo>
                  <a:pt x="113322" y="100000"/>
                  <a:pt x="114544" y="102238"/>
                  <a:pt x="114544" y="105000"/>
                </a:cubicBezTo>
                <a:cubicBezTo>
                  <a:pt x="114544" y="107766"/>
                  <a:pt x="113322" y="110000"/>
                  <a:pt x="111816" y="110000"/>
                </a:cubicBezTo>
                <a:moveTo>
                  <a:pt x="8183" y="110000"/>
                </a:moveTo>
                <a:cubicBezTo>
                  <a:pt x="6672" y="110000"/>
                  <a:pt x="5455" y="107766"/>
                  <a:pt x="5455" y="105000"/>
                </a:cubicBezTo>
                <a:cubicBezTo>
                  <a:pt x="5455" y="102238"/>
                  <a:pt x="6672" y="100000"/>
                  <a:pt x="8183" y="100000"/>
                </a:cubicBezTo>
                <a:cubicBezTo>
                  <a:pt x="9688" y="100000"/>
                  <a:pt x="10911" y="102238"/>
                  <a:pt x="10911" y="105000"/>
                </a:cubicBezTo>
                <a:cubicBezTo>
                  <a:pt x="10911" y="107766"/>
                  <a:pt x="9688" y="110000"/>
                  <a:pt x="8183" y="110000"/>
                </a:cubicBezTo>
                <a:moveTo>
                  <a:pt x="8183" y="10000"/>
                </a:moveTo>
                <a:cubicBezTo>
                  <a:pt x="9688" y="10000"/>
                  <a:pt x="10911" y="12238"/>
                  <a:pt x="10911" y="15000"/>
                </a:cubicBezTo>
                <a:cubicBezTo>
                  <a:pt x="10911" y="17766"/>
                  <a:pt x="9688" y="20000"/>
                  <a:pt x="8183" y="20000"/>
                </a:cubicBezTo>
                <a:cubicBezTo>
                  <a:pt x="6672" y="20000"/>
                  <a:pt x="5455" y="17766"/>
                  <a:pt x="5455" y="15000"/>
                </a:cubicBezTo>
                <a:cubicBezTo>
                  <a:pt x="5455" y="12238"/>
                  <a:pt x="6672" y="10000"/>
                  <a:pt x="8183" y="10000"/>
                </a:cubicBezTo>
                <a:moveTo>
                  <a:pt x="114544" y="0"/>
                </a:moveTo>
                <a:lnTo>
                  <a:pt x="5455" y="0"/>
                </a:lnTo>
                <a:cubicBezTo>
                  <a:pt x="2438" y="0"/>
                  <a:pt x="0" y="4477"/>
                  <a:pt x="0" y="10000"/>
                </a:cubicBezTo>
                <a:lnTo>
                  <a:pt x="0" y="110000"/>
                </a:lnTo>
                <a:cubicBezTo>
                  <a:pt x="0" y="115522"/>
                  <a:pt x="2438" y="120000"/>
                  <a:pt x="5455" y="120000"/>
                </a:cubicBezTo>
                <a:lnTo>
                  <a:pt x="114544" y="120000"/>
                </a:lnTo>
                <a:cubicBezTo>
                  <a:pt x="117555" y="120000"/>
                  <a:pt x="120000" y="115522"/>
                  <a:pt x="120000" y="110000"/>
                </a:cubicBezTo>
                <a:lnTo>
                  <a:pt x="120000" y="10000"/>
                </a:lnTo>
                <a:cubicBezTo>
                  <a:pt x="120000" y="4477"/>
                  <a:pt x="117555" y="0"/>
                  <a:pt x="114544"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77" name="Shape 3977"/>
          <p:cNvSpPr/>
          <p:nvPr/>
        </p:nvSpPr>
        <p:spPr>
          <a:xfrm>
            <a:off x="7091153" y="3995785"/>
            <a:ext cx="558655" cy="406294"/>
          </a:xfrm>
          <a:custGeom>
            <a:avLst/>
            <a:gdLst/>
            <a:ahLst/>
            <a:cxnLst/>
            <a:rect l="0" t="0" r="0" b="0"/>
            <a:pathLst>
              <a:path w="120000" h="120000" extrusionOk="0">
                <a:moveTo>
                  <a:pt x="57738" y="76066"/>
                </a:moveTo>
                <a:lnTo>
                  <a:pt x="56188" y="84650"/>
                </a:lnTo>
                <a:cubicBezTo>
                  <a:pt x="58100" y="85305"/>
                  <a:pt x="63988" y="87922"/>
                  <a:pt x="64861" y="83083"/>
                </a:cubicBezTo>
                <a:cubicBezTo>
                  <a:pt x="65772" y="78033"/>
                  <a:pt x="59650" y="76727"/>
                  <a:pt x="57738" y="76066"/>
                </a:cubicBezTo>
                <a:moveTo>
                  <a:pt x="71300" y="70588"/>
                </a:moveTo>
                <a:cubicBezTo>
                  <a:pt x="70927" y="74050"/>
                  <a:pt x="69538" y="75727"/>
                  <a:pt x="67700" y="76316"/>
                </a:cubicBezTo>
                <a:cubicBezTo>
                  <a:pt x="70227" y="78133"/>
                  <a:pt x="71516" y="80927"/>
                  <a:pt x="70288" y="85772"/>
                </a:cubicBezTo>
                <a:cubicBezTo>
                  <a:pt x="68766" y="91783"/>
                  <a:pt x="65155" y="92294"/>
                  <a:pt x="60350" y="91033"/>
                </a:cubicBezTo>
                <a:lnTo>
                  <a:pt x="59183" y="97500"/>
                </a:lnTo>
                <a:lnTo>
                  <a:pt x="56372" y="96527"/>
                </a:lnTo>
                <a:lnTo>
                  <a:pt x="57522" y="90150"/>
                </a:lnTo>
                <a:cubicBezTo>
                  <a:pt x="56788" y="89900"/>
                  <a:pt x="56044" y="89627"/>
                  <a:pt x="55277" y="89338"/>
                </a:cubicBezTo>
                <a:lnTo>
                  <a:pt x="54116" y="95750"/>
                </a:lnTo>
                <a:lnTo>
                  <a:pt x="51305" y="94783"/>
                </a:lnTo>
                <a:lnTo>
                  <a:pt x="52472" y="88300"/>
                </a:lnTo>
                <a:cubicBezTo>
                  <a:pt x="51811" y="88066"/>
                  <a:pt x="51144" y="87822"/>
                  <a:pt x="50461" y="87583"/>
                </a:cubicBezTo>
                <a:lnTo>
                  <a:pt x="46800" y="86322"/>
                </a:lnTo>
                <a:lnTo>
                  <a:pt x="48194" y="81861"/>
                </a:lnTo>
                <a:cubicBezTo>
                  <a:pt x="48194" y="81861"/>
                  <a:pt x="50272" y="82622"/>
                  <a:pt x="50244" y="82566"/>
                </a:cubicBezTo>
                <a:cubicBezTo>
                  <a:pt x="51038" y="82838"/>
                  <a:pt x="51394" y="82116"/>
                  <a:pt x="51533" y="81638"/>
                </a:cubicBezTo>
                <a:lnTo>
                  <a:pt x="53377" y="71416"/>
                </a:lnTo>
                <a:cubicBezTo>
                  <a:pt x="53477" y="71455"/>
                  <a:pt x="53583" y="71488"/>
                  <a:pt x="53672" y="71522"/>
                </a:cubicBezTo>
                <a:cubicBezTo>
                  <a:pt x="53561" y="71455"/>
                  <a:pt x="53461" y="71416"/>
                  <a:pt x="53383" y="71388"/>
                </a:cubicBezTo>
                <a:lnTo>
                  <a:pt x="54694" y="64094"/>
                </a:lnTo>
                <a:cubicBezTo>
                  <a:pt x="54733" y="63266"/>
                  <a:pt x="54522" y="62222"/>
                  <a:pt x="53383" y="61827"/>
                </a:cubicBezTo>
                <a:cubicBezTo>
                  <a:pt x="53427" y="61783"/>
                  <a:pt x="51338" y="61122"/>
                  <a:pt x="51338" y="61122"/>
                </a:cubicBezTo>
                <a:lnTo>
                  <a:pt x="52088" y="56961"/>
                </a:lnTo>
                <a:lnTo>
                  <a:pt x="55972" y="58300"/>
                </a:lnTo>
                <a:lnTo>
                  <a:pt x="55966" y="58322"/>
                </a:lnTo>
                <a:cubicBezTo>
                  <a:pt x="56555" y="58522"/>
                  <a:pt x="57155" y="58716"/>
                  <a:pt x="57766" y="58905"/>
                </a:cubicBezTo>
                <a:lnTo>
                  <a:pt x="58922" y="52505"/>
                </a:lnTo>
                <a:lnTo>
                  <a:pt x="61738" y="53477"/>
                </a:lnTo>
                <a:lnTo>
                  <a:pt x="60605" y="59750"/>
                </a:lnTo>
                <a:cubicBezTo>
                  <a:pt x="61361" y="59988"/>
                  <a:pt x="62122" y="60233"/>
                  <a:pt x="62866" y="60483"/>
                </a:cubicBezTo>
                <a:lnTo>
                  <a:pt x="63988" y="54250"/>
                </a:lnTo>
                <a:lnTo>
                  <a:pt x="66805" y="55222"/>
                </a:lnTo>
                <a:lnTo>
                  <a:pt x="65650" y="61627"/>
                </a:lnTo>
                <a:cubicBezTo>
                  <a:pt x="69205" y="63322"/>
                  <a:pt x="71811" y="65861"/>
                  <a:pt x="71300" y="70588"/>
                </a:cubicBezTo>
                <a:moveTo>
                  <a:pt x="60000" y="45000"/>
                </a:moveTo>
                <a:cubicBezTo>
                  <a:pt x="47950" y="45000"/>
                  <a:pt x="38183" y="58433"/>
                  <a:pt x="38183" y="75000"/>
                </a:cubicBezTo>
                <a:cubicBezTo>
                  <a:pt x="38183" y="91566"/>
                  <a:pt x="47950" y="105000"/>
                  <a:pt x="60000" y="105000"/>
                </a:cubicBezTo>
                <a:cubicBezTo>
                  <a:pt x="72050" y="105000"/>
                  <a:pt x="81816" y="91566"/>
                  <a:pt x="81816" y="75000"/>
                </a:cubicBezTo>
                <a:cubicBezTo>
                  <a:pt x="81816" y="58433"/>
                  <a:pt x="72050" y="45000"/>
                  <a:pt x="60000" y="45000"/>
                </a:cubicBezTo>
                <a:moveTo>
                  <a:pt x="30000" y="45000"/>
                </a:moveTo>
                <a:lnTo>
                  <a:pt x="24544" y="45000"/>
                </a:lnTo>
                <a:cubicBezTo>
                  <a:pt x="23038" y="45000"/>
                  <a:pt x="21816" y="46677"/>
                  <a:pt x="21816" y="48750"/>
                </a:cubicBezTo>
                <a:cubicBezTo>
                  <a:pt x="21816" y="50822"/>
                  <a:pt x="23038" y="52500"/>
                  <a:pt x="24544" y="52500"/>
                </a:cubicBezTo>
                <a:lnTo>
                  <a:pt x="30000" y="52500"/>
                </a:lnTo>
                <a:cubicBezTo>
                  <a:pt x="31505" y="52500"/>
                  <a:pt x="32727" y="50822"/>
                  <a:pt x="32727" y="48750"/>
                </a:cubicBezTo>
                <a:cubicBezTo>
                  <a:pt x="32727" y="46677"/>
                  <a:pt x="31505" y="45000"/>
                  <a:pt x="30000" y="45000"/>
                </a:cubicBezTo>
                <a:moveTo>
                  <a:pt x="95455" y="97500"/>
                </a:moveTo>
                <a:lnTo>
                  <a:pt x="90000" y="97500"/>
                </a:lnTo>
                <a:cubicBezTo>
                  <a:pt x="88494" y="97500"/>
                  <a:pt x="87272" y="99183"/>
                  <a:pt x="87272" y="101250"/>
                </a:cubicBezTo>
                <a:cubicBezTo>
                  <a:pt x="87272" y="103322"/>
                  <a:pt x="88494" y="105000"/>
                  <a:pt x="90000" y="105000"/>
                </a:cubicBezTo>
                <a:lnTo>
                  <a:pt x="95455" y="105000"/>
                </a:lnTo>
                <a:cubicBezTo>
                  <a:pt x="96961" y="105000"/>
                  <a:pt x="98183" y="103322"/>
                  <a:pt x="98183" y="101250"/>
                </a:cubicBezTo>
                <a:cubicBezTo>
                  <a:pt x="98183" y="99183"/>
                  <a:pt x="96961" y="97500"/>
                  <a:pt x="95455" y="97500"/>
                </a:cubicBezTo>
                <a:moveTo>
                  <a:pt x="111816" y="45000"/>
                </a:moveTo>
                <a:cubicBezTo>
                  <a:pt x="110311" y="45000"/>
                  <a:pt x="109088" y="43322"/>
                  <a:pt x="109088" y="41250"/>
                </a:cubicBezTo>
                <a:cubicBezTo>
                  <a:pt x="109088" y="39177"/>
                  <a:pt x="110311" y="37500"/>
                  <a:pt x="111816" y="37500"/>
                </a:cubicBezTo>
                <a:cubicBezTo>
                  <a:pt x="113327" y="37500"/>
                  <a:pt x="114544" y="39177"/>
                  <a:pt x="114544" y="41250"/>
                </a:cubicBezTo>
                <a:cubicBezTo>
                  <a:pt x="114544" y="43322"/>
                  <a:pt x="113327" y="45000"/>
                  <a:pt x="111816" y="45000"/>
                </a:cubicBezTo>
                <a:moveTo>
                  <a:pt x="114544" y="98188"/>
                </a:moveTo>
                <a:cubicBezTo>
                  <a:pt x="113688" y="97772"/>
                  <a:pt x="112777" y="97500"/>
                  <a:pt x="111816" y="97500"/>
                </a:cubicBezTo>
                <a:cubicBezTo>
                  <a:pt x="107300" y="97500"/>
                  <a:pt x="103638" y="102538"/>
                  <a:pt x="103638" y="108750"/>
                </a:cubicBezTo>
                <a:cubicBezTo>
                  <a:pt x="103638" y="110072"/>
                  <a:pt x="103833" y="111322"/>
                  <a:pt x="104138" y="112500"/>
                </a:cubicBezTo>
                <a:lnTo>
                  <a:pt x="15861" y="112500"/>
                </a:lnTo>
                <a:cubicBezTo>
                  <a:pt x="16166" y="111322"/>
                  <a:pt x="16361" y="110072"/>
                  <a:pt x="16361" y="108750"/>
                </a:cubicBezTo>
                <a:cubicBezTo>
                  <a:pt x="16361" y="102538"/>
                  <a:pt x="12700" y="97500"/>
                  <a:pt x="8183" y="97500"/>
                </a:cubicBezTo>
                <a:cubicBezTo>
                  <a:pt x="7222" y="97500"/>
                  <a:pt x="6311" y="97772"/>
                  <a:pt x="5455" y="98188"/>
                </a:cubicBezTo>
                <a:lnTo>
                  <a:pt x="5455" y="51811"/>
                </a:lnTo>
                <a:cubicBezTo>
                  <a:pt x="6311" y="52233"/>
                  <a:pt x="7222" y="52500"/>
                  <a:pt x="8183" y="52500"/>
                </a:cubicBezTo>
                <a:cubicBezTo>
                  <a:pt x="12700" y="52500"/>
                  <a:pt x="16361" y="47466"/>
                  <a:pt x="16361" y="41250"/>
                </a:cubicBezTo>
                <a:cubicBezTo>
                  <a:pt x="16361" y="39927"/>
                  <a:pt x="16166" y="38677"/>
                  <a:pt x="15861" y="37500"/>
                </a:cubicBezTo>
                <a:lnTo>
                  <a:pt x="104138" y="37500"/>
                </a:lnTo>
                <a:cubicBezTo>
                  <a:pt x="103833" y="38677"/>
                  <a:pt x="103638" y="39927"/>
                  <a:pt x="103638" y="41250"/>
                </a:cubicBezTo>
                <a:cubicBezTo>
                  <a:pt x="103638" y="47466"/>
                  <a:pt x="107300" y="52500"/>
                  <a:pt x="111816" y="52500"/>
                </a:cubicBezTo>
                <a:cubicBezTo>
                  <a:pt x="112777" y="52500"/>
                  <a:pt x="113688" y="52233"/>
                  <a:pt x="114544" y="51811"/>
                </a:cubicBezTo>
                <a:cubicBezTo>
                  <a:pt x="114544" y="51811"/>
                  <a:pt x="114544" y="98188"/>
                  <a:pt x="114544" y="98188"/>
                </a:cubicBezTo>
                <a:close/>
                <a:moveTo>
                  <a:pt x="111816" y="112500"/>
                </a:moveTo>
                <a:cubicBezTo>
                  <a:pt x="110311" y="112500"/>
                  <a:pt x="109088" y="110822"/>
                  <a:pt x="109088" y="108750"/>
                </a:cubicBezTo>
                <a:cubicBezTo>
                  <a:pt x="109088" y="106683"/>
                  <a:pt x="110311" y="105000"/>
                  <a:pt x="111816" y="105000"/>
                </a:cubicBezTo>
                <a:cubicBezTo>
                  <a:pt x="113327" y="105000"/>
                  <a:pt x="114544" y="106683"/>
                  <a:pt x="114544" y="108750"/>
                </a:cubicBezTo>
                <a:cubicBezTo>
                  <a:pt x="114544" y="110822"/>
                  <a:pt x="113327" y="112500"/>
                  <a:pt x="111816" y="112500"/>
                </a:cubicBezTo>
                <a:moveTo>
                  <a:pt x="8183" y="112500"/>
                </a:moveTo>
                <a:cubicBezTo>
                  <a:pt x="6672" y="112500"/>
                  <a:pt x="5455" y="110822"/>
                  <a:pt x="5455" y="108750"/>
                </a:cubicBezTo>
                <a:cubicBezTo>
                  <a:pt x="5455" y="106683"/>
                  <a:pt x="6672" y="105000"/>
                  <a:pt x="8183" y="105000"/>
                </a:cubicBezTo>
                <a:cubicBezTo>
                  <a:pt x="9688" y="105000"/>
                  <a:pt x="10911" y="106683"/>
                  <a:pt x="10911" y="108750"/>
                </a:cubicBezTo>
                <a:cubicBezTo>
                  <a:pt x="10911" y="110822"/>
                  <a:pt x="9688" y="112500"/>
                  <a:pt x="8183" y="112500"/>
                </a:cubicBezTo>
                <a:moveTo>
                  <a:pt x="8183" y="37500"/>
                </a:moveTo>
                <a:cubicBezTo>
                  <a:pt x="9688" y="37500"/>
                  <a:pt x="10911" y="39177"/>
                  <a:pt x="10911" y="41250"/>
                </a:cubicBezTo>
                <a:cubicBezTo>
                  <a:pt x="10911" y="43322"/>
                  <a:pt x="9688" y="45000"/>
                  <a:pt x="8183" y="45000"/>
                </a:cubicBezTo>
                <a:cubicBezTo>
                  <a:pt x="6672" y="45000"/>
                  <a:pt x="5455" y="43322"/>
                  <a:pt x="5455" y="41250"/>
                </a:cubicBezTo>
                <a:cubicBezTo>
                  <a:pt x="5455" y="39177"/>
                  <a:pt x="6672" y="37500"/>
                  <a:pt x="8183" y="37500"/>
                </a:cubicBezTo>
                <a:moveTo>
                  <a:pt x="114544" y="30000"/>
                </a:moveTo>
                <a:lnTo>
                  <a:pt x="5455" y="30000"/>
                </a:lnTo>
                <a:cubicBezTo>
                  <a:pt x="2444" y="30000"/>
                  <a:pt x="0" y="33355"/>
                  <a:pt x="0" y="37500"/>
                </a:cubicBezTo>
                <a:lnTo>
                  <a:pt x="0" y="112500"/>
                </a:lnTo>
                <a:cubicBezTo>
                  <a:pt x="0" y="116644"/>
                  <a:pt x="2444" y="120000"/>
                  <a:pt x="5455" y="120000"/>
                </a:cubicBezTo>
                <a:lnTo>
                  <a:pt x="114544" y="120000"/>
                </a:lnTo>
                <a:cubicBezTo>
                  <a:pt x="117555" y="120000"/>
                  <a:pt x="120000" y="116644"/>
                  <a:pt x="120000" y="112500"/>
                </a:cubicBezTo>
                <a:lnTo>
                  <a:pt x="120000" y="37500"/>
                </a:lnTo>
                <a:cubicBezTo>
                  <a:pt x="120000" y="33355"/>
                  <a:pt x="117555" y="30000"/>
                  <a:pt x="114544" y="30000"/>
                </a:cubicBezTo>
                <a:moveTo>
                  <a:pt x="59850" y="64355"/>
                </a:moveTo>
                <a:lnTo>
                  <a:pt x="58444" y="72138"/>
                </a:lnTo>
                <a:cubicBezTo>
                  <a:pt x="60038" y="72688"/>
                  <a:pt x="64938" y="74927"/>
                  <a:pt x="65733" y="70522"/>
                </a:cubicBezTo>
                <a:cubicBezTo>
                  <a:pt x="66561" y="65927"/>
                  <a:pt x="61438" y="64905"/>
                  <a:pt x="59850" y="64355"/>
                </a:cubicBezTo>
                <a:moveTo>
                  <a:pt x="13638" y="22500"/>
                </a:moveTo>
                <a:lnTo>
                  <a:pt x="106361" y="22500"/>
                </a:lnTo>
                <a:cubicBezTo>
                  <a:pt x="107872" y="22500"/>
                  <a:pt x="109088" y="20822"/>
                  <a:pt x="109088" y="18750"/>
                </a:cubicBezTo>
                <a:cubicBezTo>
                  <a:pt x="109088" y="16677"/>
                  <a:pt x="107872" y="15000"/>
                  <a:pt x="106361" y="15000"/>
                </a:cubicBezTo>
                <a:lnTo>
                  <a:pt x="13638" y="15000"/>
                </a:lnTo>
                <a:cubicBezTo>
                  <a:pt x="12127" y="15000"/>
                  <a:pt x="10911" y="16677"/>
                  <a:pt x="10911" y="18750"/>
                </a:cubicBezTo>
                <a:cubicBezTo>
                  <a:pt x="10911" y="20822"/>
                  <a:pt x="12127" y="22500"/>
                  <a:pt x="13638" y="22500"/>
                </a:cubicBezTo>
                <a:moveTo>
                  <a:pt x="24544" y="7500"/>
                </a:moveTo>
                <a:lnTo>
                  <a:pt x="95455" y="7500"/>
                </a:lnTo>
                <a:cubicBezTo>
                  <a:pt x="96961" y="7500"/>
                  <a:pt x="98183" y="5822"/>
                  <a:pt x="98183" y="3750"/>
                </a:cubicBezTo>
                <a:cubicBezTo>
                  <a:pt x="98183" y="1677"/>
                  <a:pt x="96961" y="0"/>
                  <a:pt x="95455" y="0"/>
                </a:cubicBezTo>
                <a:lnTo>
                  <a:pt x="24544" y="0"/>
                </a:lnTo>
                <a:cubicBezTo>
                  <a:pt x="23038" y="0"/>
                  <a:pt x="21816" y="1677"/>
                  <a:pt x="21816" y="3750"/>
                </a:cubicBezTo>
                <a:cubicBezTo>
                  <a:pt x="21816" y="5822"/>
                  <a:pt x="23038" y="7500"/>
                  <a:pt x="24544" y="75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78" name="Shape 3978"/>
          <p:cNvSpPr/>
          <p:nvPr/>
        </p:nvSpPr>
        <p:spPr>
          <a:xfrm>
            <a:off x="8157675" y="4021180"/>
            <a:ext cx="558655" cy="355508"/>
          </a:xfrm>
          <a:custGeom>
            <a:avLst/>
            <a:gdLst/>
            <a:ahLst/>
            <a:cxnLst/>
            <a:rect l="0" t="0" r="0" b="0"/>
            <a:pathLst>
              <a:path w="120000" h="120000" extrusionOk="0">
                <a:moveTo>
                  <a:pt x="58011" y="68655"/>
                </a:moveTo>
                <a:cubicBezTo>
                  <a:pt x="57722" y="71955"/>
                  <a:pt x="56644" y="73555"/>
                  <a:pt x="55211" y="74111"/>
                </a:cubicBezTo>
                <a:cubicBezTo>
                  <a:pt x="57177" y="75850"/>
                  <a:pt x="58177" y="78505"/>
                  <a:pt x="57222" y="83116"/>
                </a:cubicBezTo>
                <a:cubicBezTo>
                  <a:pt x="56044" y="88838"/>
                  <a:pt x="53233" y="89322"/>
                  <a:pt x="49500" y="88127"/>
                </a:cubicBezTo>
                <a:lnTo>
                  <a:pt x="48588" y="94283"/>
                </a:lnTo>
                <a:lnTo>
                  <a:pt x="46400" y="93361"/>
                </a:lnTo>
                <a:lnTo>
                  <a:pt x="47294" y="87283"/>
                </a:lnTo>
                <a:cubicBezTo>
                  <a:pt x="46727" y="87044"/>
                  <a:pt x="46144" y="86788"/>
                  <a:pt x="45550" y="86516"/>
                </a:cubicBezTo>
                <a:lnTo>
                  <a:pt x="44650" y="92622"/>
                </a:lnTo>
                <a:lnTo>
                  <a:pt x="42461" y="91694"/>
                </a:lnTo>
                <a:lnTo>
                  <a:pt x="43366" y="85527"/>
                </a:lnTo>
                <a:cubicBezTo>
                  <a:pt x="42855" y="85305"/>
                  <a:pt x="42338" y="85066"/>
                  <a:pt x="41805" y="84844"/>
                </a:cubicBezTo>
                <a:lnTo>
                  <a:pt x="38955" y="83638"/>
                </a:lnTo>
                <a:lnTo>
                  <a:pt x="40038" y="79388"/>
                </a:lnTo>
                <a:cubicBezTo>
                  <a:pt x="40038" y="79388"/>
                  <a:pt x="41655" y="80116"/>
                  <a:pt x="41638" y="80066"/>
                </a:cubicBezTo>
                <a:cubicBezTo>
                  <a:pt x="42255" y="80327"/>
                  <a:pt x="42533" y="79638"/>
                  <a:pt x="42638" y="79177"/>
                </a:cubicBezTo>
                <a:lnTo>
                  <a:pt x="44072" y="69450"/>
                </a:lnTo>
                <a:cubicBezTo>
                  <a:pt x="44155" y="69477"/>
                  <a:pt x="44227" y="69511"/>
                  <a:pt x="44300" y="69544"/>
                </a:cubicBezTo>
                <a:cubicBezTo>
                  <a:pt x="44216" y="69483"/>
                  <a:pt x="44138" y="69450"/>
                  <a:pt x="44077" y="69416"/>
                </a:cubicBezTo>
                <a:lnTo>
                  <a:pt x="45100" y="62472"/>
                </a:lnTo>
                <a:cubicBezTo>
                  <a:pt x="45122" y="61683"/>
                  <a:pt x="44961" y="60688"/>
                  <a:pt x="44077" y="60311"/>
                </a:cubicBezTo>
                <a:cubicBezTo>
                  <a:pt x="44111" y="60272"/>
                  <a:pt x="42483" y="59638"/>
                  <a:pt x="42483" y="59638"/>
                </a:cubicBezTo>
                <a:lnTo>
                  <a:pt x="43066" y="55677"/>
                </a:lnTo>
                <a:lnTo>
                  <a:pt x="46094" y="56955"/>
                </a:lnTo>
                <a:lnTo>
                  <a:pt x="46088" y="56972"/>
                </a:lnTo>
                <a:cubicBezTo>
                  <a:pt x="46544" y="57161"/>
                  <a:pt x="47011" y="57344"/>
                  <a:pt x="47488" y="57533"/>
                </a:cubicBezTo>
                <a:lnTo>
                  <a:pt x="48383" y="51433"/>
                </a:lnTo>
                <a:lnTo>
                  <a:pt x="50572" y="52355"/>
                </a:lnTo>
                <a:lnTo>
                  <a:pt x="49694" y="58333"/>
                </a:lnTo>
                <a:cubicBezTo>
                  <a:pt x="50283" y="58561"/>
                  <a:pt x="50877" y="58788"/>
                  <a:pt x="51450" y="59038"/>
                </a:cubicBezTo>
                <a:lnTo>
                  <a:pt x="52322" y="53094"/>
                </a:lnTo>
                <a:lnTo>
                  <a:pt x="54516" y="54022"/>
                </a:lnTo>
                <a:lnTo>
                  <a:pt x="53616" y="60122"/>
                </a:lnTo>
                <a:cubicBezTo>
                  <a:pt x="56383" y="61733"/>
                  <a:pt x="58405" y="64155"/>
                  <a:pt x="58011" y="68655"/>
                </a:cubicBezTo>
                <a:moveTo>
                  <a:pt x="49088" y="42855"/>
                </a:moveTo>
                <a:cubicBezTo>
                  <a:pt x="38544" y="42855"/>
                  <a:pt x="30000" y="56288"/>
                  <a:pt x="30000" y="72855"/>
                </a:cubicBezTo>
                <a:cubicBezTo>
                  <a:pt x="30000" y="89427"/>
                  <a:pt x="38544" y="102855"/>
                  <a:pt x="49088" y="102855"/>
                </a:cubicBezTo>
                <a:cubicBezTo>
                  <a:pt x="59633" y="102855"/>
                  <a:pt x="68183" y="89427"/>
                  <a:pt x="68183" y="72855"/>
                </a:cubicBezTo>
                <a:cubicBezTo>
                  <a:pt x="68183" y="56288"/>
                  <a:pt x="59633" y="42855"/>
                  <a:pt x="49088" y="42855"/>
                </a:cubicBezTo>
                <a:moveTo>
                  <a:pt x="73638" y="94283"/>
                </a:moveTo>
                <a:cubicBezTo>
                  <a:pt x="72127" y="94283"/>
                  <a:pt x="70911" y="96211"/>
                  <a:pt x="70911" y="98572"/>
                </a:cubicBezTo>
                <a:cubicBezTo>
                  <a:pt x="70911" y="100938"/>
                  <a:pt x="72127" y="102855"/>
                  <a:pt x="73638" y="102855"/>
                </a:cubicBezTo>
                <a:cubicBezTo>
                  <a:pt x="75144" y="102855"/>
                  <a:pt x="76361" y="100938"/>
                  <a:pt x="76361" y="98572"/>
                </a:cubicBezTo>
                <a:cubicBezTo>
                  <a:pt x="76361" y="96211"/>
                  <a:pt x="75144" y="94283"/>
                  <a:pt x="73638" y="94283"/>
                </a:cubicBezTo>
                <a:moveTo>
                  <a:pt x="49105" y="62722"/>
                </a:moveTo>
                <a:lnTo>
                  <a:pt x="48016" y="70133"/>
                </a:lnTo>
                <a:cubicBezTo>
                  <a:pt x="49250" y="70655"/>
                  <a:pt x="53066" y="72788"/>
                  <a:pt x="53683" y="68594"/>
                </a:cubicBezTo>
                <a:cubicBezTo>
                  <a:pt x="54322" y="64216"/>
                  <a:pt x="50344" y="63244"/>
                  <a:pt x="49105" y="62722"/>
                </a:cubicBezTo>
                <a:moveTo>
                  <a:pt x="114544" y="0"/>
                </a:moveTo>
                <a:lnTo>
                  <a:pt x="27272" y="0"/>
                </a:lnTo>
                <a:cubicBezTo>
                  <a:pt x="24261" y="0"/>
                  <a:pt x="21816" y="3838"/>
                  <a:pt x="21816" y="8572"/>
                </a:cubicBezTo>
                <a:lnTo>
                  <a:pt x="21816" y="12855"/>
                </a:lnTo>
                <a:cubicBezTo>
                  <a:pt x="21816" y="15227"/>
                  <a:pt x="23038" y="17144"/>
                  <a:pt x="24544" y="17144"/>
                </a:cubicBezTo>
                <a:cubicBezTo>
                  <a:pt x="26055" y="17144"/>
                  <a:pt x="27272" y="15227"/>
                  <a:pt x="27272" y="12855"/>
                </a:cubicBezTo>
                <a:lnTo>
                  <a:pt x="27272" y="8572"/>
                </a:lnTo>
                <a:lnTo>
                  <a:pt x="114544" y="8572"/>
                </a:lnTo>
                <a:lnTo>
                  <a:pt x="114544" y="85716"/>
                </a:lnTo>
                <a:lnTo>
                  <a:pt x="106361" y="85716"/>
                </a:lnTo>
                <a:cubicBezTo>
                  <a:pt x="104855" y="85716"/>
                  <a:pt x="103638" y="87633"/>
                  <a:pt x="103638" y="90000"/>
                </a:cubicBezTo>
                <a:cubicBezTo>
                  <a:pt x="103638" y="92366"/>
                  <a:pt x="104855" y="94283"/>
                  <a:pt x="106361" y="94283"/>
                </a:cubicBezTo>
                <a:lnTo>
                  <a:pt x="114544" y="94283"/>
                </a:lnTo>
                <a:cubicBezTo>
                  <a:pt x="117555" y="94283"/>
                  <a:pt x="120000" y="90450"/>
                  <a:pt x="120000" y="85716"/>
                </a:cubicBezTo>
                <a:lnTo>
                  <a:pt x="120000" y="8572"/>
                </a:lnTo>
                <a:cubicBezTo>
                  <a:pt x="120000" y="3838"/>
                  <a:pt x="117555" y="0"/>
                  <a:pt x="114544" y="0"/>
                </a:cubicBezTo>
                <a:moveTo>
                  <a:pt x="90000" y="42855"/>
                </a:moveTo>
                <a:cubicBezTo>
                  <a:pt x="88494" y="42855"/>
                  <a:pt x="87272" y="40938"/>
                  <a:pt x="87272" y="38572"/>
                </a:cubicBezTo>
                <a:cubicBezTo>
                  <a:pt x="87272" y="36205"/>
                  <a:pt x="88494" y="34283"/>
                  <a:pt x="90000" y="34283"/>
                </a:cubicBezTo>
                <a:cubicBezTo>
                  <a:pt x="91505" y="34283"/>
                  <a:pt x="92727" y="36205"/>
                  <a:pt x="92727" y="38572"/>
                </a:cubicBezTo>
                <a:cubicBezTo>
                  <a:pt x="92727" y="40938"/>
                  <a:pt x="91505" y="42855"/>
                  <a:pt x="90000" y="42855"/>
                </a:cubicBezTo>
                <a:moveTo>
                  <a:pt x="92727" y="95072"/>
                </a:moveTo>
                <a:cubicBezTo>
                  <a:pt x="91872" y="94600"/>
                  <a:pt x="90961" y="94283"/>
                  <a:pt x="90000" y="94283"/>
                </a:cubicBezTo>
                <a:cubicBezTo>
                  <a:pt x="85483" y="94283"/>
                  <a:pt x="81816" y="100044"/>
                  <a:pt x="81816" y="107144"/>
                </a:cubicBezTo>
                <a:cubicBezTo>
                  <a:pt x="81816" y="108655"/>
                  <a:pt x="82016" y="110083"/>
                  <a:pt x="82316" y="111427"/>
                </a:cubicBezTo>
                <a:lnTo>
                  <a:pt x="15861" y="111427"/>
                </a:lnTo>
                <a:cubicBezTo>
                  <a:pt x="16166" y="110083"/>
                  <a:pt x="16361" y="108655"/>
                  <a:pt x="16361" y="107144"/>
                </a:cubicBezTo>
                <a:cubicBezTo>
                  <a:pt x="16361" y="100044"/>
                  <a:pt x="12700" y="94283"/>
                  <a:pt x="8183" y="94283"/>
                </a:cubicBezTo>
                <a:cubicBezTo>
                  <a:pt x="7222" y="94283"/>
                  <a:pt x="6311" y="94600"/>
                  <a:pt x="5455" y="95072"/>
                </a:cubicBezTo>
                <a:lnTo>
                  <a:pt x="5455" y="50644"/>
                </a:lnTo>
                <a:cubicBezTo>
                  <a:pt x="6311" y="51122"/>
                  <a:pt x="7222" y="51427"/>
                  <a:pt x="8183" y="51427"/>
                </a:cubicBezTo>
                <a:cubicBezTo>
                  <a:pt x="12700" y="51427"/>
                  <a:pt x="16361" y="45677"/>
                  <a:pt x="16361" y="38572"/>
                </a:cubicBezTo>
                <a:cubicBezTo>
                  <a:pt x="16361" y="37061"/>
                  <a:pt x="16166" y="35633"/>
                  <a:pt x="15861" y="34283"/>
                </a:cubicBezTo>
                <a:lnTo>
                  <a:pt x="82316" y="34283"/>
                </a:lnTo>
                <a:cubicBezTo>
                  <a:pt x="82016" y="35633"/>
                  <a:pt x="81816" y="37061"/>
                  <a:pt x="81816" y="38572"/>
                </a:cubicBezTo>
                <a:cubicBezTo>
                  <a:pt x="81816" y="45677"/>
                  <a:pt x="85483" y="51427"/>
                  <a:pt x="90000" y="51427"/>
                </a:cubicBezTo>
                <a:cubicBezTo>
                  <a:pt x="90961" y="51427"/>
                  <a:pt x="91872" y="51122"/>
                  <a:pt x="92727" y="50644"/>
                </a:cubicBezTo>
                <a:cubicBezTo>
                  <a:pt x="92727" y="50644"/>
                  <a:pt x="92727" y="95072"/>
                  <a:pt x="92727" y="95072"/>
                </a:cubicBezTo>
                <a:close/>
                <a:moveTo>
                  <a:pt x="90000" y="111427"/>
                </a:moveTo>
                <a:cubicBezTo>
                  <a:pt x="88494" y="111427"/>
                  <a:pt x="87272" y="109511"/>
                  <a:pt x="87272" y="107144"/>
                </a:cubicBezTo>
                <a:cubicBezTo>
                  <a:pt x="87272" y="104777"/>
                  <a:pt x="88494" y="102855"/>
                  <a:pt x="90000" y="102855"/>
                </a:cubicBezTo>
                <a:cubicBezTo>
                  <a:pt x="91505" y="102855"/>
                  <a:pt x="92727" y="104777"/>
                  <a:pt x="92727" y="107144"/>
                </a:cubicBezTo>
                <a:cubicBezTo>
                  <a:pt x="92727" y="109511"/>
                  <a:pt x="91505" y="111427"/>
                  <a:pt x="90000" y="111427"/>
                </a:cubicBezTo>
                <a:moveTo>
                  <a:pt x="8183" y="111427"/>
                </a:moveTo>
                <a:cubicBezTo>
                  <a:pt x="6672" y="111427"/>
                  <a:pt x="5455" y="109511"/>
                  <a:pt x="5455" y="107144"/>
                </a:cubicBezTo>
                <a:cubicBezTo>
                  <a:pt x="5455" y="104777"/>
                  <a:pt x="6672" y="102855"/>
                  <a:pt x="8183" y="102855"/>
                </a:cubicBezTo>
                <a:cubicBezTo>
                  <a:pt x="9688" y="102855"/>
                  <a:pt x="10911" y="104777"/>
                  <a:pt x="10911" y="107144"/>
                </a:cubicBezTo>
                <a:cubicBezTo>
                  <a:pt x="10911" y="109511"/>
                  <a:pt x="9688" y="111427"/>
                  <a:pt x="8183" y="111427"/>
                </a:cubicBezTo>
                <a:moveTo>
                  <a:pt x="8183" y="34283"/>
                </a:moveTo>
                <a:cubicBezTo>
                  <a:pt x="9688" y="34283"/>
                  <a:pt x="10911" y="36205"/>
                  <a:pt x="10911" y="38572"/>
                </a:cubicBezTo>
                <a:cubicBezTo>
                  <a:pt x="10911" y="40938"/>
                  <a:pt x="9688" y="42855"/>
                  <a:pt x="8183" y="42855"/>
                </a:cubicBezTo>
                <a:cubicBezTo>
                  <a:pt x="6672" y="42855"/>
                  <a:pt x="5455" y="40938"/>
                  <a:pt x="5455" y="38572"/>
                </a:cubicBezTo>
                <a:cubicBezTo>
                  <a:pt x="5455" y="36205"/>
                  <a:pt x="6672" y="34283"/>
                  <a:pt x="8183" y="34283"/>
                </a:cubicBezTo>
                <a:moveTo>
                  <a:pt x="92727" y="25716"/>
                </a:moveTo>
                <a:lnTo>
                  <a:pt x="5455" y="25716"/>
                </a:lnTo>
                <a:cubicBezTo>
                  <a:pt x="2444" y="25716"/>
                  <a:pt x="0" y="29550"/>
                  <a:pt x="0" y="34283"/>
                </a:cubicBezTo>
                <a:lnTo>
                  <a:pt x="0" y="111427"/>
                </a:lnTo>
                <a:cubicBezTo>
                  <a:pt x="0" y="116161"/>
                  <a:pt x="2444" y="120000"/>
                  <a:pt x="5455" y="120000"/>
                </a:cubicBezTo>
                <a:lnTo>
                  <a:pt x="92727" y="120000"/>
                </a:lnTo>
                <a:cubicBezTo>
                  <a:pt x="95738" y="120000"/>
                  <a:pt x="98183" y="116161"/>
                  <a:pt x="98183" y="111427"/>
                </a:cubicBezTo>
                <a:lnTo>
                  <a:pt x="98183" y="34283"/>
                </a:lnTo>
                <a:cubicBezTo>
                  <a:pt x="98183" y="29550"/>
                  <a:pt x="95738" y="25716"/>
                  <a:pt x="92727" y="25716"/>
                </a:cubicBezTo>
                <a:moveTo>
                  <a:pt x="47461" y="73872"/>
                </a:moveTo>
                <a:lnTo>
                  <a:pt x="46261" y="82050"/>
                </a:lnTo>
                <a:cubicBezTo>
                  <a:pt x="47750" y="82677"/>
                  <a:pt x="52327" y="85166"/>
                  <a:pt x="53005" y="80555"/>
                </a:cubicBezTo>
                <a:cubicBezTo>
                  <a:pt x="53716" y="75744"/>
                  <a:pt x="48950" y="74500"/>
                  <a:pt x="47461" y="73872"/>
                </a:cubicBezTo>
                <a:moveTo>
                  <a:pt x="24544" y="42855"/>
                </a:moveTo>
                <a:cubicBezTo>
                  <a:pt x="23038" y="42855"/>
                  <a:pt x="21816" y="44777"/>
                  <a:pt x="21816" y="47144"/>
                </a:cubicBezTo>
                <a:cubicBezTo>
                  <a:pt x="21816" y="49511"/>
                  <a:pt x="23038" y="51427"/>
                  <a:pt x="24544" y="51427"/>
                </a:cubicBezTo>
                <a:cubicBezTo>
                  <a:pt x="26055" y="51427"/>
                  <a:pt x="27272" y="49511"/>
                  <a:pt x="27272" y="47144"/>
                </a:cubicBezTo>
                <a:cubicBezTo>
                  <a:pt x="27272" y="44777"/>
                  <a:pt x="26055" y="42855"/>
                  <a:pt x="24544" y="428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79" name="Shape 3979"/>
          <p:cNvSpPr/>
          <p:nvPr/>
        </p:nvSpPr>
        <p:spPr>
          <a:xfrm>
            <a:off x="9224196" y="3995785"/>
            <a:ext cx="558655" cy="406294"/>
          </a:xfrm>
          <a:custGeom>
            <a:avLst/>
            <a:gdLst/>
            <a:ahLst/>
            <a:cxnLst/>
            <a:rect l="0" t="0" r="0" b="0"/>
            <a:pathLst>
              <a:path w="120000" h="120000" extrusionOk="0">
                <a:moveTo>
                  <a:pt x="94861" y="67500"/>
                </a:moveTo>
                <a:lnTo>
                  <a:pt x="96077" y="52500"/>
                </a:lnTo>
                <a:lnTo>
                  <a:pt x="110238" y="52500"/>
                </a:lnTo>
                <a:lnTo>
                  <a:pt x="107811" y="67500"/>
                </a:lnTo>
                <a:cubicBezTo>
                  <a:pt x="107811" y="67500"/>
                  <a:pt x="94861" y="67500"/>
                  <a:pt x="94861" y="67500"/>
                </a:cubicBezTo>
                <a:close/>
                <a:moveTo>
                  <a:pt x="104177" y="90000"/>
                </a:moveTo>
                <a:lnTo>
                  <a:pt x="93044" y="90000"/>
                </a:lnTo>
                <a:lnTo>
                  <a:pt x="94261" y="75000"/>
                </a:lnTo>
                <a:lnTo>
                  <a:pt x="106600" y="75000"/>
                </a:lnTo>
                <a:cubicBezTo>
                  <a:pt x="106600" y="75000"/>
                  <a:pt x="104177" y="90000"/>
                  <a:pt x="104177" y="90000"/>
                </a:cubicBezTo>
                <a:close/>
                <a:moveTo>
                  <a:pt x="98183" y="112500"/>
                </a:moveTo>
                <a:cubicBezTo>
                  <a:pt x="95172" y="112500"/>
                  <a:pt x="92727" y="109138"/>
                  <a:pt x="92727" y="105000"/>
                </a:cubicBezTo>
                <a:cubicBezTo>
                  <a:pt x="92727" y="100861"/>
                  <a:pt x="95172" y="97500"/>
                  <a:pt x="98183" y="97500"/>
                </a:cubicBezTo>
                <a:cubicBezTo>
                  <a:pt x="101194" y="97500"/>
                  <a:pt x="103638" y="100861"/>
                  <a:pt x="103638" y="105000"/>
                </a:cubicBezTo>
                <a:cubicBezTo>
                  <a:pt x="103638" y="109138"/>
                  <a:pt x="101194" y="112500"/>
                  <a:pt x="98183" y="112500"/>
                </a:cubicBezTo>
                <a:moveTo>
                  <a:pt x="91194" y="45000"/>
                </a:moveTo>
                <a:lnTo>
                  <a:pt x="76361" y="45000"/>
                </a:lnTo>
                <a:lnTo>
                  <a:pt x="76361" y="30000"/>
                </a:lnTo>
                <a:lnTo>
                  <a:pt x="92405" y="30000"/>
                </a:lnTo>
                <a:cubicBezTo>
                  <a:pt x="92405" y="30000"/>
                  <a:pt x="91194" y="45000"/>
                  <a:pt x="91194" y="45000"/>
                </a:cubicBezTo>
                <a:close/>
                <a:moveTo>
                  <a:pt x="89377" y="67500"/>
                </a:moveTo>
                <a:lnTo>
                  <a:pt x="76361" y="67500"/>
                </a:lnTo>
                <a:lnTo>
                  <a:pt x="76361" y="52500"/>
                </a:lnTo>
                <a:lnTo>
                  <a:pt x="90588" y="52500"/>
                </a:lnTo>
                <a:cubicBezTo>
                  <a:pt x="90588" y="52500"/>
                  <a:pt x="89377" y="67500"/>
                  <a:pt x="89377" y="67500"/>
                </a:cubicBezTo>
                <a:close/>
                <a:moveTo>
                  <a:pt x="87561" y="90000"/>
                </a:moveTo>
                <a:lnTo>
                  <a:pt x="76361" y="90000"/>
                </a:lnTo>
                <a:lnTo>
                  <a:pt x="76361" y="75000"/>
                </a:lnTo>
                <a:lnTo>
                  <a:pt x="88772" y="75000"/>
                </a:lnTo>
                <a:cubicBezTo>
                  <a:pt x="88772" y="75000"/>
                  <a:pt x="87561" y="90000"/>
                  <a:pt x="87561" y="90000"/>
                </a:cubicBezTo>
                <a:close/>
                <a:moveTo>
                  <a:pt x="70911" y="45000"/>
                </a:moveTo>
                <a:lnTo>
                  <a:pt x="56077" y="45000"/>
                </a:lnTo>
                <a:lnTo>
                  <a:pt x="54866" y="30000"/>
                </a:lnTo>
                <a:lnTo>
                  <a:pt x="70911" y="30000"/>
                </a:lnTo>
                <a:cubicBezTo>
                  <a:pt x="70911" y="30000"/>
                  <a:pt x="70911" y="45000"/>
                  <a:pt x="70911" y="45000"/>
                </a:cubicBezTo>
                <a:close/>
                <a:moveTo>
                  <a:pt x="70911" y="67500"/>
                </a:moveTo>
                <a:lnTo>
                  <a:pt x="57894" y="67500"/>
                </a:lnTo>
                <a:lnTo>
                  <a:pt x="56683" y="52500"/>
                </a:lnTo>
                <a:lnTo>
                  <a:pt x="70911" y="52500"/>
                </a:lnTo>
                <a:cubicBezTo>
                  <a:pt x="70911" y="52500"/>
                  <a:pt x="70911" y="67500"/>
                  <a:pt x="70911" y="67500"/>
                </a:cubicBezTo>
                <a:close/>
                <a:moveTo>
                  <a:pt x="70911" y="90000"/>
                </a:moveTo>
                <a:lnTo>
                  <a:pt x="59711" y="90000"/>
                </a:lnTo>
                <a:lnTo>
                  <a:pt x="58505" y="75000"/>
                </a:lnTo>
                <a:lnTo>
                  <a:pt x="70911" y="75000"/>
                </a:lnTo>
                <a:cubicBezTo>
                  <a:pt x="70911" y="75000"/>
                  <a:pt x="70911" y="90000"/>
                  <a:pt x="70911" y="90000"/>
                </a:cubicBezTo>
                <a:close/>
                <a:moveTo>
                  <a:pt x="49088" y="112500"/>
                </a:moveTo>
                <a:cubicBezTo>
                  <a:pt x="46077" y="112500"/>
                  <a:pt x="43638" y="109138"/>
                  <a:pt x="43638" y="105000"/>
                </a:cubicBezTo>
                <a:cubicBezTo>
                  <a:pt x="43638" y="100861"/>
                  <a:pt x="46077" y="97500"/>
                  <a:pt x="49088" y="97500"/>
                </a:cubicBezTo>
                <a:cubicBezTo>
                  <a:pt x="52105" y="97500"/>
                  <a:pt x="54544" y="100861"/>
                  <a:pt x="54544" y="105000"/>
                </a:cubicBezTo>
                <a:cubicBezTo>
                  <a:pt x="54544" y="109138"/>
                  <a:pt x="52105" y="112500"/>
                  <a:pt x="49088" y="112500"/>
                </a:cubicBezTo>
                <a:moveTo>
                  <a:pt x="40072" y="75000"/>
                </a:moveTo>
                <a:lnTo>
                  <a:pt x="53016" y="75000"/>
                </a:lnTo>
                <a:lnTo>
                  <a:pt x="54227" y="90000"/>
                </a:lnTo>
                <a:lnTo>
                  <a:pt x="43000" y="90000"/>
                </a:lnTo>
                <a:cubicBezTo>
                  <a:pt x="43000" y="90000"/>
                  <a:pt x="40072" y="75000"/>
                  <a:pt x="40072" y="75000"/>
                </a:cubicBezTo>
                <a:close/>
                <a:moveTo>
                  <a:pt x="38611" y="67500"/>
                </a:moveTo>
                <a:lnTo>
                  <a:pt x="35683" y="52500"/>
                </a:lnTo>
                <a:lnTo>
                  <a:pt x="51194" y="52500"/>
                </a:lnTo>
                <a:lnTo>
                  <a:pt x="52411" y="67500"/>
                </a:lnTo>
                <a:cubicBezTo>
                  <a:pt x="52411" y="67500"/>
                  <a:pt x="38611" y="67500"/>
                  <a:pt x="38611" y="67500"/>
                </a:cubicBezTo>
                <a:close/>
                <a:moveTo>
                  <a:pt x="31294" y="30000"/>
                </a:moveTo>
                <a:lnTo>
                  <a:pt x="49377" y="30000"/>
                </a:lnTo>
                <a:lnTo>
                  <a:pt x="50588" y="45000"/>
                </a:lnTo>
                <a:lnTo>
                  <a:pt x="34222" y="45000"/>
                </a:lnTo>
                <a:cubicBezTo>
                  <a:pt x="34222" y="45000"/>
                  <a:pt x="31294" y="30000"/>
                  <a:pt x="31294" y="30000"/>
                </a:cubicBezTo>
                <a:close/>
                <a:moveTo>
                  <a:pt x="97894" y="30000"/>
                </a:moveTo>
                <a:lnTo>
                  <a:pt x="113872" y="30000"/>
                </a:lnTo>
                <a:lnTo>
                  <a:pt x="111450" y="45000"/>
                </a:lnTo>
                <a:lnTo>
                  <a:pt x="96683" y="45000"/>
                </a:lnTo>
                <a:cubicBezTo>
                  <a:pt x="96683" y="45000"/>
                  <a:pt x="97894" y="30000"/>
                  <a:pt x="97894" y="30000"/>
                </a:cubicBezTo>
                <a:close/>
                <a:moveTo>
                  <a:pt x="108994" y="94655"/>
                </a:moveTo>
                <a:lnTo>
                  <a:pt x="109011" y="94655"/>
                </a:lnTo>
                <a:lnTo>
                  <a:pt x="119922" y="27161"/>
                </a:lnTo>
                <a:lnTo>
                  <a:pt x="119872" y="27144"/>
                </a:lnTo>
                <a:cubicBezTo>
                  <a:pt x="119922" y="26850"/>
                  <a:pt x="120000" y="26566"/>
                  <a:pt x="120000" y="26250"/>
                </a:cubicBezTo>
                <a:cubicBezTo>
                  <a:pt x="120000" y="24177"/>
                  <a:pt x="118777" y="22500"/>
                  <a:pt x="117272" y="22500"/>
                </a:cubicBezTo>
                <a:lnTo>
                  <a:pt x="29833" y="22500"/>
                </a:lnTo>
                <a:lnTo>
                  <a:pt x="25966" y="2672"/>
                </a:lnTo>
                <a:lnTo>
                  <a:pt x="25927" y="2688"/>
                </a:lnTo>
                <a:cubicBezTo>
                  <a:pt x="25583" y="1150"/>
                  <a:pt x="24583" y="0"/>
                  <a:pt x="23350" y="0"/>
                </a:cubicBezTo>
                <a:lnTo>
                  <a:pt x="2727" y="0"/>
                </a:lnTo>
                <a:cubicBezTo>
                  <a:pt x="1222" y="0"/>
                  <a:pt x="0" y="1677"/>
                  <a:pt x="0" y="3750"/>
                </a:cubicBezTo>
                <a:cubicBezTo>
                  <a:pt x="0" y="5822"/>
                  <a:pt x="1222" y="7500"/>
                  <a:pt x="2727" y="7500"/>
                </a:cubicBezTo>
                <a:lnTo>
                  <a:pt x="21261" y="7500"/>
                </a:lnTo>
                <a:lnTo>
                  <a:pt x="38294" y="94827"/>
                </a:lnTo>
                <a:lnTo>
                  <a:pt x="38300" y="94827"/>
                </a:lnTo>
                <a:cubicBezTo>
                  <a:pt x="38533" y="95883"/>
                  <a:pt x="39094" y="96744"/>
                  <a:pt x="39822" y="97183"/>
                </a:cubicBezTo>
                <a:cubicBezTo>
                  <a:pt x="38800" y="99461"/>
                  <a:pt x="38183" y="102127"/>
                  <a:pt x="38183" y="105000"/>
                </a:cubicBezTo>
                <a:cubicBezTo>
                  <a:pt x="38183" y="113283"/>
                  <a:pt x="43066" y="120000"/>
                  <a:pt x="49088" y="120000"/>
                </a:cubicBezTo>
                <a:cubicBezTo>
                  <a:pt x="55116" y="120000"/>
                  <a:pt x="60000" y="113283"/>
                  <a:pt x="60000" y="105000"/>
                </a:cubicBezTo>
                <a:cubicBezTo>
                  <a:pt x="60000" y="102255"/>
                  <a:pt x="59422" y="99716"/>
                  <a:pt x="58488" y="97500"/>
                </a:cubicBezTo>
                <a:lnTo>
                  <a:pt x="88783" y="97500"/>
                </a:lnTo>
                <a:cubicBezTo>
                  <a:pt x="87850" y="99716"/>
                  <a:pt x="87272" y="102255"/>
                  <a:pt x="87272" y="105000"/>
                </a:cubicBezTo>
                <a:cubicBezTo>
                  <a:pt x="87272" y="113283"/>
                  <a:pt x="92155" y="120000"/>
                  <a:pt x="98183" y="120000"/>
                </a:cubicBezTo>
                <a:cubicBezTo>
                  <a:pt x="104205" y="120000"/>
                  <a:pt x="109088" y="113283"/>
                  <a:pt x="109088" y="105000"/>
                </a:cubicBezTo>
                <a:cubicBezTo>
                  <a:pt x="109088" y="102127"/>
                  <a:pt x="108472" y="99461"/>
                  <a:pt x="107450" y="97183"/>
                </a:cubicBezTo>
                <a:cubicBezTo>
                  <a:pt x="108216" y="96722"/>
                  <a:pt x="108783" y="95788"/>
                  <a:pt x="108994" y="946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80" name="Shape 3980"/>
          <p:cNvSpPr/>
          <p:nvPr/>
        </p:nvSpPr>
        <p:spPr>
          <a:xfrm>
            <a:off x="10290718" y="3919605"/>
            <a:ext cx="558655" cy="558655"/>
          </a:xfrm>
          <a:custGeom>
            <a:avLst/>
            <a:gdLst/>
            <a:ahLst/>
            <a:cxnLst/>
            <a:rect l="0" t="0" r="0" b="0"/>
            <a:pathLst>
              <a:path w="120000" h="120000" extrusionOk="0">
                <a:moveTo>
                  <a:pt x="94861" y="81816"/>
                </a:moveTo>
                <a:lnTo>
                  <a:pt x="96077" y="70911"/>
                </a:lnTo>
                <a:lnTo>
                  <a:pt x="110238" y="70911"/>
                </a:lnTo>
                <a:lnTo>
                  <a:pt x="107811" y="81816"/>
                </a:lnTo>
                <a:cubicBezTo>
                  <a:pt x="107811" y="81816"/>
                  <a:pt x="94861" y="81816"/>
                  <a:pt x="94861" y="81816"/>
                </a:cubicBezTo>
                <a:close/>
                <a:moveTo>
                  <a:pt x="104177" y="98183"/>
                </a:moveTo>
                <a:lnTo>
                  <a:pt x="93044" y="98183"/>
                </a:lnTo>
                <a:lnTo>
                  <a:pt x="94261" y="87272"/>
                </a:lnTo>
                <a:lnTo>
                  <a:pt x="106600" y="87272"/>
                </a:lnTo>
                <a:cubicBezTo>
                  <a:pt x="106600" y="87272"/>
                  <a:pt x="104177" y="98183"/>
                  <a:pt x="104177" y="98183"/>
                </a:cubicBezTo>
                <a:close/>
                <a:moveTo>
                  <a:pt x="98183" y="114544"/>
                </a:moveTo>
                <a:cubicBezTo>
                  <a:pt x="95172" y="114544"/>
                  <a:pt x="92727" y="112105"/>
                  <a:pt x="92727" y="109088"/>
                </a:cubicBezTo>
                <a:cubicBezTo>
                  <a:pt x="92727" y="106083"/>
                  <a:pt x="95172" y="103638"/>
                  <a:pt x="98183" y="103638"/>
                </a:cubicBezTo>
                <a:cubicBezTo>
                  <a:pt x="101194" y="103638"/>
                  <a:pt x="103638" y="106083"/>
                  <a:pt x="103638" y="109088"/>
                </a:cubicBezTo>
                <a:cubicBezTo>
                  <a:pt x="103638" y="112105"/>
                  <a:pt x="101194" y="114544"/>
                  <a:pt x="98183" y="114544"/>
                </a:cubicBezTo>
                <a:moveTo>
                  <a:pt x="91194" y="65455"/>
                </a:moveTo>
                <a:lnTo>
                  <a:pt x="76361" y="65455"/>
                </a:lnTo>
                <a:lnTo>
                  <a:pt x="76361" y="54544"/>
                </a:lnTo>
                <a:lnTo>
                  <a:pt x="92405" y="54544"/>
                </a:lnTo>
                <a:cubicBezTo>
                  <a:pt x="92405" y="54544"/>
                  <a:pt x="91194" y="65455"/>
                  <a:pt x="91194" y="65455"/>
                </a:cubicBezTo>
                <a:close/>
                <a:moveTo>
                  <a:pt x="89377" y="81816"/>
                </a:moveTo>
                <a:lnTo>
                  <a:pt x="76361" y="81816"/>
                </a:lnTo>
                <a:lnTo>
                  <a:pt x="76361" y="70911"/>
                </a:lnTo>
                <a:lnTo>
                  <a:pt x="90588" y="70911"/>
                </a:lnTo>
                <a:cubicBezTo>
                  <a:pt x="90588" y="70911"/>
                  <a:pt x="89377" y="81816"/>
                  <a:pt x="89377" y="81816"/>
                </a:cubicBezTo>
                <a:close/>
                <a:moveTo>
                  <a:pt x="87561" y="98183"/>
                </a:moveTo>
                <a:lnTo>
                  <a:pt x="76361" y="98183"/>
                </a:lnTo>
                <a:lnTo>
                  <a:pt x="76361" y="87272"/>
                </a:lnTo>
                <a:lnTo>
                  <a:pt x="88772" y="87272"/>
                </a:lnTo>
                <a:cubicBezTo>
                  <a:pt x="88772" y="87272"/>
                  <a:pt x="87561" y="98183"/>
                  <a:pt x="87561" y="98183"/>
                </a:cubicBezTo>
                <a:close/>
                <a:moveTo>
                  <a:pt x="70911" y="65455"/>
                </a:moveTo>
                <a:lnTo>
                  <a:pt x="56077" y="65455"/>
                </a:lnTo>
                <a:lnTo>
                  <a:pt x="54866" y="54544"/>
                </a:lnTo>
                <a:lnTo>
                  <a:pt x="70911" y="54544"/>
                </a:lnTo>
                <a:cubicBezTo>
                  <a:pt x="70911" y="54544"/>
                  <a:pt x="70911" y="65455"/>
                  <a:pt x="70911" y="65455"/>
                </a:cubicBezTo>
                <a:close/>
                <a:moveTo>
                  <a:pt x="70911" y="81816"/>
                </a:moveTo>
                <a:lnTo>
                  <a:pt x="57894" y="81816"/>
                </a:lnTo>
                <a:lnTo>
                  <a:pt x="56683" y="70911"/>
                </a:lnTo>
                <a:lnTo>
                  <a:pt x="70911" y="70911"/>
                </a:lnTo>
                <a:cubicBezTo>
                  <a:pt x="70911" y="70911"/>
                  <a:pt x="70911" y="81816"/>
                  <a:pt x="70911" y="81816"/>
                </a:cubicBezTo>
                <a:close/>
                <a:moveTo>
                  <a:pt x="70911" y="98183"/>
                </a:moveTo>
                <a:lnTo>
                  <a:pt x="59711" y="98183"/>
                </a:lnTo>
                <a:lnTo>
                  <a:pt x="58505" y="87272"/>
                </a:lnTo>
                <a:lnTo>
                  <a:pt x="70911" y="87272"/>
                </a:lnTo>
                <a:cubicBezTo>
                  <a:pt x="70911" y="87272"/>
                  <a:pt x="70911" y="98183"/>
                  <a:pt x="70911" y="98183"/>
                </a:cubicBezTo>
                <a:close/>
                <a:moveTo>
                  <a:pt x="49088" y="114544"/>
                </a:moveTo>
                <a:cubicBezTo>
                  <a:pt x="46077" y="114544"/>
                  <a:pt x="43638" y="112105"/>
                  <a:pt x="43638" y="109088"/>
                </a:cubicBezTo>
                <a:cubicBezTo>
                  <a:pt x="43638" y="106083"/>
                  <a:pt x="46077" y="103638"/>
                  <a:pt x="49088" y="103638"/>
                </a:cubicBezTo>
                <a:cubicBezTo>
                  <a:pt x="52105" y="103638"/>
                  <a:pt x="54544" y="106083"/>
                  <a:pt x="54544" y="109088"/>
                </a:cubicBezTo>
                <a:cubicBezTo>
                  <a:pt x="54544" y="112105"/>
                  <a:pt x="52105" y="114544"/>
                  <a:pt x="49088" y="114544"/>
                </a:cubicBezTo>
                <a:moveTo>
                  <a:pt x="40072" y="87272"/>
                </a:moveTo>
                <a:lnTo>
                  <a:pt x="53016" y="87272"/>
                </a:lnTo>
                <a:lnTo>
                  <a:pt x="54227" y="98183"/>
                </a:lnTo>
                <a:lnTo>
                  <a:pt x="43000" y="98183"/>
                </a:lnTo>
                <a:cubicBezTo>
                  <a:pt x="43000" y="98183"/>
                  <a:pt x="40072" y="87272"/>
                  <a:pt x="40072" y="87272"/>
                </a:cubicBezTo>
                <a:close/>
                <a:moveTo>
                  <a:pt x="38611" y="81816"/>
                </a:moveTo>
                <a:lnTo>
                  <a:pt x="35683" y="70911"/>
                </a:lnTo>
                <a:lnTo>
                  <a:pt x="51194" y="70911"/>
                </a:lnTo>
                <a:lnTo>
                  <a:pt x="52411" y="81816"/>
                </a:lnTo>
                <a:cubicBezTo>
                  <a:pt x="52411" y="81816"/>
                  <a:pt x="38611" y="81816"/>
                  <a:pt x="38611" y="81816"/>
                </a:cubicBezTo>
                <a:close/>
                <a:moveTo>
                  <a:pt x="31294" y="54544"/>
                </a:moveTo>
                <a:lnTo>
                  <a:pt x="49377" y="54544"/>
                </a:lnTo>
                <a:lnTo>
                  <a:pt x="50588" y="65455"/>
                </a:lnTo>
                <a:lnTo>
                  <a:pt x="34222" y="65455"/>
                </a:lnTo>
                <a:cubicBezTo>
                  <a:pt x="34222" y="65455"/>
                  <a:pt x="31294" y="54544"/>
                  <a:pt x="31294" y="54544"/>
                </a:cubicBezTo>
                <a:close/>
                <a:moveTo>
                  <a:pt x="97894" y="54544"/>
                </a:moveTo>
                <a:lnTo>
                  <a:pt x="113872" y="54544"/>
                </a:lnTo>
                <a:lnTo>
                  <a:pt x="111450" y="65455"/>
                </a:lnTo>
                <a:lnTo>
                  <a:pt x="96683" y="65455"/>
                </a:lnTo>
                <a:cubicBezTo>
                  <a:pt x="96683" y="65455"/>
                  <a:pt x="97894" y="54544"/>
                  <a:pt x="97894" y="54544"/>
                </a:cubicBezTo>
                <a:close/>
                <a:moveTo>
                  <a:pt x="108994" y="101566"/>
                </a:moveTo>
                <a:lnTo>
                  <a:pt x="109011" y="101572"/>
                </a:lnTo>
                <a:lnTo>
                  <a:pt x="119922" y="52483"/>
                </a:lnTo>
                <a:lnTo>
                  <a:pt x="119872" y="52466"/>
                </a:lnTo>
                <a:cubicBezTo>
                  <a:pt x="119922" y="52255"/>
                  <a:pt x="120000" y="52050"/>
                  <a:pt x="120000" y="51816"/>
                </a:cubicBezTo>
                <a:cubicBezTo>
                  <a:pt x="120000" y="50311"/>
                  <a:pt x="118777" y="49088"/>
                  <a:pt x="117272" y="49088"/>
                </a:cubicBezTo>
                <a:lnTo>
                  <a:pt x="29833" y="49088"/>
                </a:lnTo>
                <a:lnTo>
                  <a:pt x="25966" y="34672"/>
                </a:lnTo>
                <a:lnTo>
                  <a:pt x="25927" y="34683"/>
                </a:lnTo>
                <a:cubicBezTo>
                  <a:pt x="25588" y="33561"/>
                  <a:pt x="24583" y="32727"/>
                  <a:pt x="23350" y="32727"/>
                </a:cubicBezTo>
                <a:lnTo>
                  <a:pt x="2727" y="32727"/>
                </a:lnTo>
                <a:cubicBezTo>
                  <a:pt x="1222" y="32727"/>
                  <a:pt x="0" y="33944"/>
                  <a:pt x="0" y="35455"/>
                </a:cubicBezTo>
                <a:cubicBezTo>
                  <a:pt x="0" y="36961"/>
                  <a:pt x="1222" y="38183"/>
                  <a:pt x="2727" y="38183"/>
                </a:cubicBezTo>
                <a:lnTo>
                  <a:pt x="21261" y="38183"/>
                </a:lnTo>
                <a:lnTo>
                  <a:pt x="38294" y="101694"/>
                </a:lnTo>
                <a:lnTo>
                  <a:pt x="38300" y="101694"/>
                </a:lnTo>
                <a:cubicBezTo>
                  <a:pt x="38533" y="102461"/>
                  <a:pt x="39094" y="103083"/>
                  <a:pt x="39822" y="103405"/>
                </a:cubicBezTo>
                <a:cubicBezTo>
                  <a:pt x="38800" y="105066"/>
                  <a:pt x="38183" y="107000"/>
                  <a:pt x="38183" y="109088"/>
                </a:cubicBezTo>
                <a:cubicBezTo>
                  <a:pt x="38183" y="115116"/>
                  <a:pt x="43066" y="120000"/>
                  <a:pt x="49088" y="120000"/>
                </a:cubicBezTo>
                <a:cubicBezTo>
                  <a:pt x="55116" y="120000"/>
                  <a:pt x="60000" y="115116"/>
                  <a:pt x="60000" y="109088"/>
                </a:cubicBezTo>
                <a:cubicBezTo>
                  <a:pt x="60000" y="107094"/>
                  <a:pt x="59422" y="105250"/>
                  <a:pt x="58488" y="103638"/>
                </a:cubicBezTo>
                <a:lnTo>
                  <a:pt x="88783" y="103638"/>
                </a:lnTo>
                <a:cubicBezTo>
                  <a:pt x="87850" y="105250"/>
                  <a:pt x="87272" y="107094"/>
                  <a:pt x="87272" y="109088"/>
                </a:cubicBezTo>
                <a:cubicBezTo>
                  <a:pt x="87272" y="115116"/>
                  <a:pt x="92155" y="120000"/>
                  <a:pt x="98183" y="120000"/>
                </a:cubicBezTo>
                <a:cubicBezTo>
                  <a:pt x="104205" y="120000"/>
                  <a:pt x="109088" y="115116"/>
                  <a:pt x="109088" y="109088"/>
                </a:cubicBezTo>
                <a:cubicBezTo>
                  <a:pt x="109088" y="107000"/>
                  <a:pt x="108472" y="105066"/>
                  <a:pt x="107450" y="103405"/>
                </a:cubicBezTo>
                <a:cubicBezTo>
                  <a:pt x="108216" y="103066"/>
                  <a:pt x="108783" y="102388"/>
                  <a:pt x="108994" y="101566"/>
                </a:cubicBezTo>
                <a:moveTo>
                  <a:pt x="71705" y="42838"/>
                </a:moveTo>
                <a:cubicBezTo>
                  <a:pt x="72200" y="43333"/>
                  <a:pt x="72883" y="43638"/>
                  <a:pt x="73638" y="43638"/>
                </a:cubicBezTo>
                <a:cubicBezTo>
                  <a:pt x="74388" y="43638"/>
                  <a:pt x="75072" y="43333"/>
                  <a:pt x="75566" y="42838"/>
                </a:cubicBezTo>
                <a:lnTo>
                  <a:pt x="86472" y="31927"/>
                </a:lnTo>
                <a:cubicBezTo>
                  <a:pt x="86966" y="31433"/>
                  <a:pt x="87272" y="30755"/>
                  <a:pt x="87272" y="30000"/>
                </a:cubicBezTo>
                <a:cubicBezTo>
                  <a:pt x="87272" y="28494"/>
                  <a:pt x="86055" y="27277"/>
                  <a:pt x="84544" y="27277"/>
                </a:cubicBezTo>
                <a:cubicBezTo>
                  <a:pt x="83794" y="27277"/>
                  <a:pt x="83111" y="27577"/>
                  <a:pt x="82616" y="28072"/>
                </a:cubicBezTo>
                <a:lnTo>
                  <a:pt x="76361" y="34327"/>
                </a:lnTo>
                <a:lnTo>
                  <a:pt x="76361" y="2727"/>
                </a:lnTo>
                <a:lnTo>
                  <a:pt x="76361" y="2727"/>
                </a:lnTo>
                <a:cubicBezTo>
                  <a:pt x="76361" y="1222"/>
                  <a:pt x="75144" y="0"/>
                  <a:pt x="73638" y="0"/>
                </a:cubicBezTo>
                <a:cubicBezTo>
                  <a:pt x="72127" y="0"/>
                  <a:pt x="70911" y="1222"/>
                  <a:pt x="70911" y="2727"/>
                </a:cubicBezTo>
                <a:lnTo>
                  <a:pt x="70911" y="34327"/>
                </a:lnTo>
                <a:lnTo>
                  <a:pt x="64655" y="28072"/>
                </a:lnTo>
                <a:cubicBezTo>
                  <a:pt x="64161" y="27577"/>
                  <a:pt x="63483" y="27277"/>
                  <a:pt x="62727" y="27277"/>
                </a:cubicBezTo>
                <a:cubicBezTo>
                  <a:pt x="61222" y="27277"/>
                  <a:pt x="60000" y="28494"/>
                  <a:pt x="60000" y="30000"/>
                </a:cubicBezTo>
                <a:cubicBezTo>
                  <a:pt x="60000" y="30755"/>
                  <a:pt x="60305" y="31433"/>
                  <a:pt x="60800" y="31927"/>
                </a:cubicBezTo>
                <a:cubicBezTo>
                  <a:pt x="60800" y="31927"/>
                  <a:pt x="71705" y="42838"/>
                  <a:pt x="71705" y="4283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81" name="Shape 3981"/>
          <p:cNvSpPr/>
          <p:nvPr/>
        </p:nvSpPr>
        <p:spPr>
          <a:xfrm>
            <a:off x="11357240" y="3919605"/>
            <a:ext cx="558655" cy="558655"/>
          </a:xfrm>
          <a:custGeom>
            <a:avLst/>
            <a:gdLst/>
            <a:ahLst/>
            <a:cxnLst/>
            <a:rect l="0" t="0" r="0" b="0"/>
            <a:pathLst>
              <a:path w="120000" h="120000" extrusionOk="0">
                <a:moveTo>
                  <a:pt x="94866" y="81816"/>
                </a:moveTo>
                <a:lnTo>
                  <a:pt x="96077" y="70911"/>
                </a:lnTo>
                <a:lnTo>
                  <a:pt x="110238" y="70911"/>
                </a:lnTo>
                <a:lnTo>
                  <a:pt x="107811" y="81816"/>
                </a:lnTo>
                <a:cubicBezTo>
                  <a:pt x="107811" y="81816"/>
                  <a:pt x="94866" y="81816"/>
                  <a:pt x="94866" y="81816"/>
                </a:cubicBezTo>
                <a:close/>
                <a:moveTo>
                  <a:pt x="104177" y="98183"/>
                </a:moveTo>
                <a:lnTo>
                  <a:pt x="93044" y="98183"/>
                </a:lnTo>
                <a:lnTo>
                  <a:pt x="94261" y="87272"/>
                </a:lnTo>
                <a:lnTo>
                  <a:pt x="106600" y="87272"/>
                </a:lnTo>
                <a:cubicBezTo>
                  <a:pt x="106600" y="87272"/>
                  <a:pt x="104177" y="98183"/>
                  <a:pt x="104177" y="98183"/>
                </a:cubicBezTo>
                <a:close/>
                <a:moveTo>
                  <a:pt x="98183" y="114544"/>
                </a:moveTo>
                <a:cubicBezTo>
                  <a:pt x="95172" y="114544"/>
                  <a:pt x="92727" y="112105"/>
                  <a:pt x="92727" y="109088"/>
                </a:cubicBezTo>
                <a:cubicBezTo>
                  <a:pt x="92727" y="106083"/>
                  <a:pt x="95172" y="103638"/>
                  <a:pt x="98183" y="103638"/>
                </a:cubicBezTo>
                <a:cubicBezTo>
                  <a:pt x="101194" y="103638"/>
                  <a:pt x="103638" y="106083"/>
                  <a:pt x="103638" y="109088"/>
                </a:cubicBezTo>
                <a:cubicBezTo>
                  <a:pt x="103638" y="112105"/>
                  <a:pt x="101194" y="114544"/>
                  <a:pt x="98183" y="114544"/>
                </a:cubicBezTo>
                <a:moveTo>
                  <a:pt x="91194" y="65455"/>
                </a:moveTo>
                <a:lnTo>
                  <a:pt x="76361" y="65455"/>
                </a:lnTo>
                <a:lnTo>
                  <a:pt x="76361" y="54544"/>
                </a:lnTo>
                <a:lnTo>
                  <a:pt x="92405" y="54544"/>
                </a:lnTo>
                <a:cubicBezTo>
                  <a:pt x="92405" y="54544"/>
                  <a:pt x="91194" y="65455"/>
                  <a:pt x="91194" y="65455"/>
                </a:cubicBezTo>
                <a:close/>
                <a:moveTo>
                  <a:pt x="89377" y="81816"/>
                </a:moveTo>
                <a:lnTo>
                  <a:pt x="76361" y="81816"/>
                </a:lnTo>
                <a:lnTo>
                  <a:pt x="76361" y="70911"/>
                </a:lnTo>
                <a:lnTo>
                  <a:pt x="90588" y="70911"/>
                </a:lnTo>
                <a:cubicBezTo>
                  <a:pt x="90588" y="70911"/>
                  <a:pt x="89377" y="81816"/>
                  <a:pt x="89377" y="81816"/>
                </a:cubicBezTo>
                <a:close/>
                <a:moveTo>
                  <a:pt x="87561" y="98183"/>
                </a:moveTo>
                <a:lnTo>
                  <a:pt x="76361" y="98183"/>
                </a:lnTo>
                <a:lnTo>
                  <a:pt x="76361" y="87272"/>
                </a:lnTo>
                <a:lnTo>
                  <a:pt x="88772" y="87272"/>
                </a:lnTo>
                <a:cubicBezTo>
                  <a:pt x="88772" y="87272"/>
                  <a:pt x="87561" y="98183"/>
                  <a:pt x="87561" y="98183"/>
                </a:cubicBezTo>
                <a:close/>
                <a:moveTo>
                  <a:pt x="70911" y="65455"/>
                </a:moveTo>
                <a:lnTo>
                  <a:pt x="56077" y="65455"/>
                </a:lnTo>
                <a:lnTo>
                  <a:pt x="54866" y="54544"/>
                </a:lnTo>
                <a:lnTo>
                  <a:pt x="70911" y="54544"/>
                </a:lnTo>
                <a:cubicBezTo>
                  <a:pt x="70911" y="54544"/>
                  <a:pt x="70911" y="65455"/>
                  <a:pt x="70911" y="65455"/>
                </a:cubicBezTo>
                <a:close/>
                <a:moveTo>
                  <a:pt x="70911" y="81816"/>
                </a:moveTo>
                <a:lnTo>
                  <a:pt x="57894" y="81816"/>
                </a:lnTo>
                <a:lnTo>
                  <a:pt x="56683" y="70911"/>
                </a:lnTo>
                <a:lnTo>
                  <a:pt x="70911" y="70911"/>
                </a:lnTo>
                <a:cubicBezTo>
                  <a:pt x="70911" y="70911"/>
                  <a:pt x="70911" y="81816"/>
                  <a:pt x="70911" y="81816"/>
                </a:cubicBezTo>
                <a:close/>
                <a:moveTo>
                  <a:pt x="70911" y="98183"/>
                </a:moveTo>
                <a:lnTo>
                  <a:pt x="59711" y="98183"/>
                </a:lnTo>
                <a:lnTo>
                  <a:pt x="58505" y="87272"/>
                </a:lnTo>
                <a:lnTo>
                  <a:pt x="70911" y="87272"/>
                </a:lnTo>
                <a:cubicBezTo>
                  <a:pt x="70911" y="87272"/>
                  <a:pt x="70911" y="98183"/>
                  <a:pt x="70911" y="98183"/>
                </a:cubicBezTo>
                <a:close/>
                <a:moveTo>
                  <a:pt x="49088" y="114544"/>
                </a:moveTo>
                <a:cubicBezTo>
                  <a:pt x="46077" y="114544"/>
                  <a:pt x="43638" y="112105"/>
                  <a:pt x="43638" y="109088"/>
                </a:cubicBezTo>
                <a:cubicBezTo>
                  <a:pt x="43638" y="106083"/>
                  <a:pt x="46077" y="103638"/>
                  <a:pt x="49088" y="103638"/>
                </a:cubicBezTo>
                <a:cubicBezTo>
                  <a:pt x="52105" y="103638"/>
                  <a:pt x="54544" y="106083"/>
                  <a:pt x="54544" y="109088"/>
                </a:cubicBezTo>
                <a:cubicBezTo>
                  <a:pt x="54544" y="112105"/>
                  <a:pt x="52105" y="114544"/>
                  <a:pt x="49088" y="114544"/>
                </a:cubicBezTo>
                <a:moveTo>
                  <a:pt x="40072" y="87272"/>
                </a:moveTo>
                <a:lnTo>
                  <a:pt x="53016" y="87272"/>
                </a:lnTo>
                <a:lnTo>
                  <a:pt x="54227" y="98183"/>
                </a:lnTo>
                <a:lnTo>
                  <a:pt x="43000" y="98183"/>
                </a:lnTo>
                <a:cubicBezTo>
                  <a:pt x="43000" y="98183"/>
                  <a:pt x="40072" y="87272"/>
                  <a:pt x="40072" y="87272"/>
                </a:cubicBezTo>
                <a:close/>
                <a:moveTo>
                  <a:pt x="38611" y="81816"/>
                </a:moveTo>
                <a:lnTo>
                  <a:pt x="35683" y="70911"/>
                </a:lnTo>
                <a:lnTo>
                  <a:pt x="51194" y="70911"/>
                </a:lnTo>
                <a:lnTo>
                  <a:pt x="52411" y="81816"/>
                </a:lnTo>
                <a:cubicBezTo>
                  <a:pt x="52411" y="81816"/>
                  <a:pt x="38611" y="81816"/>
                  <a:pt x="38611" y="81816"/>
                </a:cubicBezTo>
                <a:close/>
                <a:moveTo>
                  <a:pt x="31294" y="54544"/>
                </a:moveTo>
                <a:lnTo>
                  <a:pt x="49377" y="54544"/>
                </a:lnTo>
                <a:lnTo>
                  <a:pt x="50588" y="65455"/>
                </a:lnTo>
                <a:lnTo>
                  <a:pt x="34222" y="65455"/>
                </a:lnTo>
                <a:cubicBezTo>
                  <a:pt x="34222" y="65455"/>
                  <a:pt x="31294" y="54544"/>
                  <a:pt x="31294" y="54544"/>
                </a:cubicBezTo>
                <a:close/>
                <a:moveTo>
                  <a:pt x="97894" y="54544"/>
                </a:moveTo>
                <a:lnTo>
                  <a:pt x="113872" y="54544"/>
                </a:lnTo>
                <a:lnTo>
                  <a:pt x="111450" y="65455"/>
                </a:lnTo>
                <a:lnTo>
                  <a:pt x="96683" y="65455"/>
                </a:lnTo>
                <a:cubicBezTo>
                  <a:pt x="96683" y="65455"/>
                  <a:pt x="97894" y="54544"/>
                  <a:pt x="97894" y="54544"/>
                </a:cubicBezTo>
                <a:close/>
                <a:moveTo>
                  <a:pt x="108994" y="101566"/>
                </a:moveTo>
                <a:lnTo>
                  <a:pt x="109011" y="101572"/>
                </a:lnTo>
                <a:lnTo>
                  <a:pt x="119916" y="52483"/>
                </a:lnTo>
                <a:lnTo>
                  <a:pt x="119872" y="52466"/>
                </a:lnTo>
                <a:cubicBezTo>
                  <a:pt x="119927" y="52255"/>
                  <a:pt x="120000" y="52050"/>
                  <a:pt x="120000" y="51816"/>
                </a:cubicBezTo>
                <a:cubicBezTo>
                  <a:pt x="120000" y="50311"/>
                  <a:pt x="118777" y="49088"/>
                  <a:pt x="117272" y="49088"/>
                </a:cubicBezTo>
                <a:lnTo>
                  <a:pt x="29833" y="49088"/>
                </a:lnTo>
                <a:lnTo>
                  <a:pt x="25966" y="34672"/>
                </a:lnTo>
                <a:lnTo>
                  <a:pt x="25927" y="34683"/>
                </a:lnTo>
                <a:cubicBezTo>
                  <a:pt x="25583" y="33561"/>
                  <a:pt x="24583" y="32727"/>
                  <a:pt x="23350" y="32727"/>
                </a:cubicBezTo>
                <a:lnTo>
                  <a:pt x="2727" y="32727"/>
                </a:lnTo>
                <a:cubicBezTo>
                  <a:pt x="1222" y="32727"/>
                  <a:pt x="0" y="33944"/>
                  <a:pt x="0" y="35455"/>
                </a:cubicBezTo>
                <a:cubicBezTo>
                  <a:pt x="0" y="36961"/>
                  <a:pt x="1222" y="38183"/>
                  <a:pt x="2727" y="38183"/>
                </a:cubicBezTo>
                <a:lnTo>
                  <a:pt x="21261" y="38183"/>
                </a:lnTo>
                <a:lnTo>
                  <a:pt x="38294" y="101694"/>
                </a:lnTo>
                <a:lnTo>
                  <a:pt x="38300" y="101694"/>
                </a:lnTo>
                <a:cubicBezTo>
                  <a:pt x="38533" y="102461"/>
                  <a:pt x="39094" y="103083"/>
                  <a:pt x="39822" y="103405"/>
                </a:cubicBezTo>
                <a:cubicBezTo>
                  <a:pt x="38800" y="105066"/>
                  <a:pt x="38183" y="107000"/>
                  <a:pt x="38183" y="109088"/>
                </a:cubicBezTo>
                <a:cubicBezTo>
                  <a:pt x="38183" y="115116"/>
                  <a:pt x="43066" y="120000"/>
                  <a:pt x="49088" y="120000"/>
                </a:cubicBezTo>
                <a:cubicBezTo>
                  <a:pt x="55116" y="120000"/>
                  <a:pt x="60000" y="115116"/>
                  <a:pt x="60000" y="109088"/>
                </a:cubicBezTo>
                <a:cubicBezTo>
                  <a:pt x="60000" y="107094"/>
                  <a:pt x="59422" y="105250"/>
                  <a:pt x="58488" y="103638"/>
                </a:cubicBezTo>
                <a:lnTo>
                  <a:pt x="88783" y="103638"/>
                </a:lnTo>
                <a:cubicBezTo>
                  <a:pt x="87850" y="105250"/>
                  <a:pt x="87272" y="107094"/>
                  <a:pt x="87272" y="109088"/>
                </a:cubicBezTo>
                <a:cubicBezTo>
                  <a:pt x="87272" y="115116"/>
                  <a:pt x="92155" y="120000"/>
                  <a:pt x="98183" y="120000"/>
                </a:cubicBezTo>
                <a:cubicBezTo>
                  <a:pt x="104205" y="120000"/>
                  <a:pt x="109088" y="115116"/>
                  <a:pt x="109088" y="109088"/>
                </a:cubicBezTo>
                <a:cubicBezTo>
                  <a:pt x="109088" y="107000"/>
                  <a:pt x="108472" y="105066"/>
                  <a:pt x="107455" y="103405"/>
                </a:cubicBezTo>
                <a:cubicBezTo>
                  <a:pt x="108216" y="103066"/>
                  <a:pt x="108783" y="102388"/>
                  <a:pt x="108994" y="101566"/>
                </a:cubicBezTo>
                <a:moveTo>
                  <a:pt x="62727" y="16361"/>
                </a:moveTo>
                <a:cubicBezTo>
                  <a:pt x="63483" y="16361"/>
                  <a:pt x="64161" y="16061"/>
                  <a:pt x="64655" y="15566"/>
                </a:cubicBezTo>
                <a:lnTo>
                  <a:pt x="70911" y="9311"/>
                </a:lnTo>
                <a:lnTo>
                  <a:pt x="70911" y="40911"/>
                </a:lnTo>
                <a:cubicBezTo>
                  <a:pt x="70911" y="42411"/>
                  <a:pt x="72127" y="43638"/>
                  <a:pt x="73638" y="43638"/>
                </a:cubicBezTo>
                <a:cubicBezTo>
                  <a:pt x="75144" y="43638"/>
                  <a:pt x="76361" y="42411"/>
                  <a:pt x="76361" y="40911"/>
                </a:cubicBezTo>
                <a:lnTo>
                  <a:pt x="76361" y="9311"/>
                </a:lnTo>
                <a:lnTo>
                  <a:pt x="82616" y="15566"/>
                </a:lnTo>
                <a:cubicBezTo>
                  <a:pt x="83105" y="16061"/>
                  <a:pt x="83788" y="16361"/>
                  <a:pt x="84544" y="16361"/>
                </a:cubicBezTo>
                <a:cubicBezTo>
                  <a:pt x="86055" y="16361"/>
                  <a:pt x="87272" y="15144"/>
                  <a:pt x="87272" y="13638"/>
                </a:cubicBezTo>
                <a:cubicBezTo>
                  <a:pt x="87272" y="12883"/>
                  <a:pt x="86966" y="12200"/>
                  <a:pt x="86472" y="11705"/>
                </a:cubicBezTo>
                <a:lnTo>
                  <a:pt x="75566" y="800"/>
                </a:lnTo>
                <a:cubicBezTo>
                  <a:pt x="75072" y="305"/>
                  <a:pt x="74388" y="0"/>
                  <a:pt x="73638" y="0"/>
                </a:cubicBezTo>
                <a:cubicBezTo>
                  <a:pt x="72877" y="0"/>
                  <a:pt x="72200" y="305"/>
                  <a:pt x="71705" y="800"/>
                </a:cubicBezTo>
                <a:lnTo>
                  <a:pt x="60800" y="11705"/>
                </a:lnTo>
                <a:cubicBezTo>
                  <a:pt x="60305" y="12200"/>
                  <a:pt x="60000" y="12883"/>
                  <a:pt x="60000" y="13638"/>
                </a:cubicBezTo>
                <a:cubicBezTo>
                  <a:pt x="60000" y="15144"/>
                  <a:pt x="61222" y="16361"/>
                  <a:pt x="62727" y="1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82" name="Shape 3982"/>
          <p:cNvSpPr/>
          <p:nvPr/>
        </p:nvSpPr>
        <p:spPr>
          <a:xfrm>
            <a:off x="12455059" y="2878476"/>
            <a:ext cx="558655" cy="507868"/>
          </a:xfrm>
          <a:custGeom>
            <a:avLst/>
            <a:gdLst/>
            <a:ahLst/>
            <a:cxnLst/>
            <a:rect l="0" t="0" r="0" b="0"/>
            <a:pathLst>
              <a:path w="120000" h="120000" extrusionOk="0">
                <a:moveTo>
                  <a:pt x="94866" y="78000"/>
                </a:moveTo>
                <a:lnTo>
                  <a:pt x="96077" y="66000"/>
                </a:lnTo>
                <a:lnTo>
                  <a:pt x="110238" y="66000"/>
                </a:lnTo>
                <a:lnTo>
                  <a:pt x="107816" y="78000"/>
                </a:lnTo>
                <a:cubicBezTo>
                  <a:pt x="107816" y="78000"/>
                  <a:pt x="94866" y="78000"/>
                  <a:pt x="94866" y="78000"/>
                </a:cubicBezTo>
                <a:close/>
                <a:moveTo>
                  <a:pt x="104177" y="96000"/>
                </a:moveTo>
                <a:lnTo>
                  <a:pt x="93044" y="96000"/>
                </a:lnTo>
                <a:lnTo>
                  <a:pt x="94261" y="84000"/>
                </a:lnTo>
                <a:lnTo>
                  <a:pt x="106600" y="84000"/>
                </a:lnTo>
                <a:cubicBezTo>
                  <a:pt x="106600" y="84000"/>
                  <a:pt x="104177" y="96000"/>
                  <a:pt x="104177" y="96000"/>
                </a:cubicBezTo>
                <a:close/>
                <a:moveTo>
                  <a:pt x="98183" y="114000"/>
                </a:moveTo>
                <a:cubicBezTo>
                  <a:pt x="95172" y="114000"/>
                  <a:pt x="92727" y="111311"/>
                  <a:pt x="92727" y="108000"/>
                </a:cubicBezTo>
                <a:cubicBezTo>
                  <a:pt x="92727" y="104688"/>
                  <a:pt x="95172" y="102000"/>
                  <a:pt x="98183" y="102000"/>
                </a:cubicBezTo>
                <a:cubicBezTo>
                  <a:pt x="101194" y="102000"/>
                  <a:pt x="103638" y="104688"/>
                  <a:pt x="103638" y="108000"/>
                </a:cubicBezTo>
                <a:cubicBezTo>
                  <a:pt x="103638" y="111311"/>
                  <a:pt x="101194" y="114000"/>
                  <a:pt x="98183" y="114000"/>
                </a:cubicBezTo>
                <a:moveTo>
                  <a:pt x="91194" y="60000"/>
                </a:moveTo>
                <a:lnTo>
                  <a:pt x="76361" y="60000"/>
                </a:lnTo>
                <a:lnTo>
                  <a:pt x="76361" y="48000"/>
                </a:lnTo>
                <a:lnTo>
                  <a:pt x="92411" y="48000"/>
                </a:lnTo>
                <a:cubicBezTo>
                  <a:pt x="92411" y="48000"/>
                  <a:pt x="91194" y="60000"/>
                  <a:pt x="91194" y="60000"/>
                </a:cubicBezTo>
                <a:close/>
                <a:moveTo>
                  <a:pt x="89377" y="78000"/>
                </a:moveTo>
                <a:lnTo>
                  <a:pt x="76361" y="78000"/>
                </a:lnTo>
                <a:lnTo>
                  <a:pt x="76361" y="66000"/>
                </a:lnTo>
                <a:lnTo>
                  <a:pt x="90594" y="66000"/>
                </a:lnTo>
                <a:cubicBezTo>
                  <a:pt x="90594" y="66000"/>
                  <a:pt x="89377" y="78000"/>
                  <a:pt x="89377" y="78000"/>
                </a:cubicBezTo>
                <a:close/>
                <a:moveTo>
                  <a:pt x="87561" y="96000"/>
                </a:moveTo>
                <a:lnTo>
                  <a:pt x="76361" y="96000"/>
                </a:lnTo>
                <a:lnTo>
                  <a:pt x="76361" y="84000"/>
                </a:lnTo>
                <a:lnTo>
                  <a:pt x="88772" y="84000"/>
                </a:lnTo>
                <a:cubicBezTo>
                  <a:pt x="88772" y="84000"/>
                  <a:pt x="87561" y="96000"/>
                  <a:pt x="87561" y="96000"/>
                </a:cubicBezTo>
                <a:close/>
                <a:moveTo>
                  <a:pt x="70911" y="60000"/>
                </a:moveTo>
                <a:lnTo>
                  <a:pt x="56077" y="60000"/>
                </a:lnTo>
                <a:lnTo>
                  <a:pt x="54866" y="48000"/>
                </a:lnTo>
                <a:lnTo>
                  <a:pt x="70911" y="48000"/>
                </a:lnTo>
                <a:cubicBezTo>
                  <a:pt x="70911" y="48000"/>
                  <a:pt x="70911" y="60000"/>
                  <a:pt x="70911" y="60000"/>
                </a:cubicBezTo>
                <a:close/>
                <a:moveTo>
                  <a:pt x="70911" y="78000"/>
                </a:moveTo>
                <a:lnTo>
                  <a:pt x="57900" y="78000"/>
                </a:lnTo>
                <a:lnTo>
                  <a:pt x="56683" y="66000"/>
                </a:lnTo>
                <a:lnTo>
                  <a:pt x="70911" y="66000"/>
                </a:lnTo>
                <a:cubicBezTo>
                  <a:pt x="70911" y="66000"/>
                  <a:pt x="70911" y="78000"/>
                  <a:pt x="70911" y="78000"/>
                </a:cubicBezTo>
                <a:close/>
                <a:moveTo>
                  <a:pt x="70911" y="96000"/>
                </a:moveTo>
                <a:lnTo>
                  <a:pt x="59711" y="96000"/>
                </a:lnTo>
                <a:lnTo>
                  <a:pt x="58505" y="84000"/>
                </a:lnTo>
                <a:lnTo>
                  <a:pt x="70911" y="84000"/>
                </a:lnTo>
                <a:cubicBezTo>
                  <a:pt x="70911" y="84000"/>
                  <a:pt x="70911" y="96000"/>
                  <a:pt x="70911" y="96000"/>
                </a:cubicBezTo>
                <a:close/>
                <a:moveTo>
                  <a:pt x="49088" y="114000"/>
                </a:moveTo>
                <a:cubicBezTo>
                  <a:pt x="46077" y="114000"/>
                  <a:pt x="43638" y="111311"/>
                  <a:pt x="43638" y="108000"/>
                </a:cubicBezTo>
                <a:cubicBezTo>
                  <a:pt x="43638" y="104688"/>
                  <a:pt x="46077" y="102000"/>
                  <a:pt x="49088" y="102000"/>
                </a:cubicBezTo>
                <a:cubicBezTo>
                  <a:pt x="52105" y="102000"/>
                  <a:pt x="54544" y="104688"/>
                  <a:pt x="54544" y="108000"/>
                </a:cubicBezTo>
                <a:cubicBezTo>
                  <a:pt x="54544" y="111311"/>
                  <a:pt x="52105" y="114000"/>
                  <a:pt x="49088" y="114000"/>
                </a:cubicBezTo>
                <a:moveTo>
                  <a:pt x="40077" y="84000"/>
                </a:moveTo>
                <a:lnTo>
                  <a:pt x="53016" y="84000"/>
                </a:lnTo>
                <a:lnTo>
                  <a:pt x="54227" y="96000"/>
                </a:lnTo>
                <a:lnTo>
                  <a:pt x="43000" y="96000"/>
                </a:lnTo>
                <a:cubicBezTo>
                  <a:pt x="43000" y="96000"/>
                  <a:pt x="40077" y="84000"/>
                  <a:pt x="40077" y="84000"/>
                </a:cubicBezTo>
                <a:close/>
                <a:moveTo>
                  <a:pt x="38611" y="78000"/>
                </a:moveTo>
                <a:lnTo>
                  <a:pt x="35688" y="66000"/>
                </a:lnTo>
                <a:lnTo>
                  <a:pt x="51194" y="66000"/>
                </a:lnTo>
                <a:lnTo>
                  <a:pt x="52411" y="78000"/>
                </a:lnTo>
                <a:cubicBezTo>
                  <a:pt x="52411" y="78000"/>
                  <a:pt x="38611" y="78000"/>
                  <a:pt x="38611" y="78000"/>
                </a:cubicBezTo>
                <a:close/>
                <a:moveTo>
                  <a:pt x="31294" y="48000"/>
                </a:moveTo>
                <a:lnTo>
                  <a:pt x="49377" y="48000"/>
                </a:lnTo>
                <a:lnTo>
                  <a:pt x="50594" y="60000"/>
                </a:lnTo>
                <a:lnTo>
                  <a:pt x="34222" y="60000"/>
                </a:lnTo>
                <a:cubicBezTo>
                  <a:pt x="34222" y="60000"/>
                  <a:pt x="31294" y="48000"/>
                  <a:pt x="31294" y="48000"/>
                </a:cubicBezTo>
                <a:close/>
                <a:moveTo>
                  <a:pt x="97894" y="48000"/>
                </a:moveTo>
                <a:lnTo>
                  <a:pt x="113877" y="48000"/>
                </a:lnTo>
                <a:lnTo>
                  <a:pt x="111450" y="60000"/>
                </a:lnTo>
                <a:lnTo>
                  <a:pt x="96683" y="60000"/>
                </a:lnTo>
                <a:cubicBezTo>
                  <a:pt x="96683" y="60000"/>
                  <a:pt x="97894" y="48000"/>
                  <a:pt x="97894" y="48000"/>
                </a:cubicBezTo>
                <a:close/>
                <a:moveTo>
                  <a:pt x="108994" y="99722"/>
                </a:moveTo>
                <a:lnTo>
                  <a:pt x="109011" y="99727"/>
                </a:lnTo>
                <a:lnTo>
                  <a:pt x="119922" y="45727"/>
                </a:lnTo>
                <a:lnTo>
                  <a:pt x="119872" y="45716"/>
                </a:lnTo>
                <a:cubicBezTo>
                  <a:pt x="119922" y="45477"/>
                  <a:pt x="120000" y="45250"/>
                  <a:pt x="120000" y="45000"/>
                </a:cubicBezTo>
                <a:cubicBezTo>
                  <a:pt x="120000" y="43344"/>
                  <a:pt x="118777" y="42000"/>
                  <a:pt x="117272" y="42000"/>
                </a:cubicBezTo>
                <a:lnTo>
                  <a:pt x="29833" y="42000"/>
                </a:lnTo>
                <a:lnTo>
                  <a:pt x="25966" y="26138"/>
                </a:lnTo>
                <a:lnTo>
                  <a:pt x="25927" y="26150"/>
                </a:lnTo>
                <a:cubicBezTo>
                  <a:pt x="25588" y="24916"/>
                  <a:pt x="24588" y="24000"/>
                  <a:pt x="23355" y="24000"/>
                </a:cubicBezTo>
                <a:lnTo>
                  <a:pt x="2727" y="24000"/>
                </a:lnTo>
                <a:cubicBezTo>
                  <a:pt x="1222" y="24000"/>
                  <a:pt x="0" y="25344"/>
                  <a:pt x="0" y="27000"/>
                </a:cubicBezTo>
                <a:cubicBezTo>
                  <a:pt x="0" y="28661"/>
                  <a:pt x="1222" y="30000"/>
                  <a:pt x="2727" y="30000"/>
                </a:cubicBezTo>
                <a:lnTo>
                  <a:pt x="21261" y="30000"/>
                </a:lnTo>
                <a:lnTo>
                  <a:pt x="38294" y="99861"/>
                </a:lnTo>
                <a:lnTo>
                  <a:pt x="38305" y="99861"/>
                </a:lnTo>
                <a:cubicBezTo>
                  <a:pt x="38533" y="100705"/>
                  <a:pt x="39094" y="101394"/>
                  <a:pt x="39822" y="101744"/>
                </a:cubicBezTo>
                <a:cubicBezTo>
                  <a:pt x="38800" y="103572"/>
                  <a:pt x="38183" y="105700"/>
                  <a:pt x="38183" y="108000"/>
                </a:cubicBezTo>
                <a:cubicBezTo>
                  <a:pt x="38183" y="114627"/>
                  <a:pt x="43066" y="120000"/>
                  <a:pt x="49088" y="120000"/>
                </a:cubicBezTo>
                <a:cubicBezTo>
                  <a:pt x="55116" y="120000"/>
                  <a:pt x="60000" y="114627"/>
                  <a:pt x="60000" y="108000"/>
                </a:cubicBezTo>
                <a:cubicBezTo>
                  <a:pt x="60000" y="105805"/>
                  <a:pt x="59422" y="103772"/>
                  <a:pt x="58488" y="102000"/>
                </a:cubicBezTo>
                <a:lnTo>
                  <a:pt x="88788" y="102000"/>
                </a:lnTo>
                <a:cubicBezTo>
                  <a:pt x="87850" y="103772"/>
                  <a:pt x="87272" y="105805"/>
                  <a:pt x="87272" y="108000"/>
                </a:cubicBezTo>
                <a:cubicBezTo>
                  <a:pt x="87272" y="114627"/>
                  <a:pt x="92155" y="120000"/>
                  <a:pt x="98183" y="120000"/>
                </a:cubicBezTo>
                <a:cubicBezTo>
                  <a:pt x="104205" y="120000"/>
                  <a:pt x="109088" y="114627"/>
                  <a:pt x="109088" y="108000"/>
                </a:cubicBezTo>
                <a:cubicBezTo>
                  <a:pt x="109088" y="105700"/>
                  <a:pt x="108477" y="103572"/>
                  <a:pt x="107455" y="101744"/>
                </a:cubicBezTo>
                <a:cubicBezTo>
                  <a:pt x="108216" y="101377"/>
                  <a:pt x="108783" y="100627"/>
                  <a:pt x="108994" y="99722"/>
                </a:cubicBezTo>
                <a:moveTo>
                  <a:pt x="51816" y="18000"/>
                </a:moveTo>
                <a:lnTo>
                  <a:pt x="83416" y="18000"/>
                </a:lnTo>
                <a:lnTo>
                  <a:pt x="77161" y="24877"/>
                </a:lnTo>
                <a:cubicBezTo>
                  <a:pt x="76672" y="25427"/>
                  <a:pt x="76361" y="26172"/>
                  <a:pt x="76361" y="27000"/>
                </a:cubicBezTo>
                <a:cubicBezTo>
                  <a:pt x="76361" y="28661"/>
                  <a:pt x="77588" y="30000"/>
                  <a:pt x="79088" y="30000"/>
                </a:cubicBezTo>
                <a:cubicBezTo>
                  <a:pt x="79850" y="30000"/>
                  <a:pt x="80527" y="29666"/>
                  <a:pt x="81016" y="29122"/>
                </a:cubicBezTo>
                <a:lnTo>
                  <a:pt x="91927" y="17122"/>
                </a:lnTo>
                <a:cubicBezTo>
                  <a:pt x="92422" y="16577"/>
                  <a:pt x="92727" y="15827"/>
                  <a:pt x="92727" y="15000"/>
                </a:cubicBezTo>
                <a:cubicBezTo>
                  <a:pt x="92727" y="14177"/>
                  <a:pt x="92422" y="13427"/>
                  <a:pt x="91927" y="12877"/>
                </a:cubicBezTo>
                <a:lnTo>
                  <a:pt x="81016" y="877"/>
                </a:lnTo>
                <a:cubicBezTo>
                  <a:pt x="80527" y="338"/>
                  <a:pt x="79850" y="0"/>
                  <a:pt x="79088" y="0"/>
                </a:cubicBezTo>
                <a:cubicBezTo>
                  <a:pt x="77588" y="0"/>
                  <a:pt x="76361" y="1344"/>
                  <a:pt x="76361" y="3000"/>
                </a:cubicBezTo>
                <a:cubicBezTo>
                  <a:pt x="76361" y="3827"/>
                  <a:pt x="76672" y="4577"/>
                  <a:pt x="77161" y="5122"/>
                </a:cubicBezTo>
                <a:lnTo>
                  <a:pt x="83416" y="12000"/>
                </a:lnTo>
                <a:lnTo>
                  <a:pt x="51816" y="12000"/>
                </a:lnTo>
                <a:cubicBezTo>
                  <a:pt x="50311" y="12000"/>
                  <a:pt x="49088" y="13344"/>
                  <a:pt x="49088" y="15000"/>
                </a:cubicBezTo>
                <a:cubicBezTo>
                  <a:pt x="49088" y="16661"/>
                  <a:pt x="50311" y="18000"/>
                  <a:pt x="51816" y="18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83" name="Shape 3983"/>
          <p:cNvSpPr/>
          <p:nvPr/>
        </p:nvSpPr>
        <p:spPr>
          <a:xfrm>
            <a:off x="13521581" y="2878476"/>
            <a:ext cx="558655" cy="507868"/>
          </a:xfrm>
          <a:custGeom>
            <a:avLst/>
            <a:gdLst/>
            <a:ahLst/>
            <a:cxnLst/>
            <a:rect l="0" t="0" r="0" b="0"/>
            <a:pathLst>
              <a:path w="120000" h="120000" extrusionOk="0">
                <a:moveTo>
                  <a:pt x="94866" y="78000"/>
                </a:moveTo>
                <a:lnTo>
                  <a:pt x="96077" y="66000"/>
                </a:lnTo>
                <a:lnTo>
                  <a:pt x="110238" y="66000"/>
                </a:lnTo>
                <a:lnTo>
                  <a:pt x="107816" y="78000"/>
                </a:lnTo>
                <a:cubicBezTo>
                  <a:pt x="107816" y="78000"/>
                  <a:pt x="94866" y="78000"/>
                  <a:pt x="94866" y="78000"/>
                </a:cubicBezTo>
                <a:close/>
                <a:moveTo>
                  <a:pt x="104177" y="96000"/>
                </a:moveTo>
                <a:lnTo>
                  <a:pt x="93044" y="96000"/>
                </a:lnTo>
                <a:lnTo>
                  <a:pt x="94261" y="84000"/>
                </a:lnTo>
                <a:lnTo>
                  <a:pt x="106600" y="84000"/>
                </a:lnTo>
                <a:cubicBezTo>
                  <a:pt x="106600" y="84000"/>
                  <a:pt x="104177" y="96000"/>
                  <a:pt x="104177" y="96000"/>
                </a:cubicBezTo>
                <a:close/>
                <a:moveTo>
                  <a:pt x="98183" y="114000"/>
                </a:moveTo>
                <a:cubicBezTo>
                  <a:pt x="95172" y="114000"/>
                  <a:pt x="92727" y="111311"/>
                  <a:pt x="92727" y="108000"/>
                </a:cubicBezTo>
                <a:cubicBezTo>
                  <a:pt x="92727" y="104688"/>
                  <a:pt x="95172" y="102000"/>
                  <a:pt x="98183" y="102000"/>
                </a:cubicBezTo>
                <a:cubicBezTo>
                  <a:pt x="101194" y="102000"/>
                  <a:pt x="103638" y="104688"/>
                  <a:pt x="103638" y="108000"/>
                </a:cubicBezTo>
                <a:cubicBezTo>
                  <a:pt x="103638" y="111311"/>
                  <a:pt x="101194" y="114000"/>
                  <a:pt x="98183" y="114000"/>
                </a:cubicBezTo>
                <a:moveTo>
                  <a:pt x="91194" y="60000"/>
                </a:moveTo>
                <a:lnTo>
                  <a:pt x="76361" y="60000"/>
                </a:lnTo>
                <a:lnTo>
                  <a:pt x="76361" y="48000"/>
                </a:lnTo>
                <a:lnTo>
                  <a:pt x="92411" y="48000"/>
                </a:lnTo>
                <a:cubicBezTo>
                  <a:pt x="92411" y="48000"/>
                  <a:pt x="91194" y="60000"/>
                  <a:pt x="91194" y="60000"/>
                </a:cubicBezTo>
                <a:close/>
                <a:moveTo>
                  <a:pt x="89377" y="78000"/>
                </a:moveTo>
                <a:lnTo>
                  <a:pt x="76361" y="78000"/>
                </a:lnTo>
                <a:lnTo>
                  <a:pt x="76361" y="66000"/>
                </a:lnTo>
                <a:lnTo>
                  <a:pt x="90594" y="66000"/>
                </a:lnTo>
                <a:cubicBezTo>
                  <a:pt x="90594" y="66000"/>
                  <a:pt x="89377" y="78000"/>
                  <a:pt x="89377" y="78000"/>
                </a:cubicBezTo>
                <a:close/>
                <a:moveTo>
                  <a:pt x="87561" y="96000"/>
                </a:moveTo>
                <a:lnTo>
                  <a:pt x="76361" y="96000"/>
                </a:lnTo>
                <a:lnTo>
                  <a:pt x="76361" y="84000"/>
                </a:lnTo>
                <a:lnTo>
                  <a:pt x="88772" y="84000"/>
                </a:lnTo>
                <a:cubicBezTo>
                  <a:pt x="88772" y="84000"/>
                  <a:pt x="87561" y="96000"/>
                  <a:pt x="87561" y="96000"/>
                </a:cubicBezTo>
                <a:close/>
                <a:moveTo>
                  <a:pt x="70911" y="60000"/>
                </a:moveTo>
                <a:lnTo>
                  <a:pt x="56077" y="60000"/>
                </a:lnTo>
                <a:lnTo>
                  <a:pt x="54866" y="48000"/>
                </a:lnTo>
                <a:lnTo>
                  <a:pt x="70911" y="48000"/>
                </a:lnTo>
                <a:cubicBezTo>
                  <a:pt x="70911" y="48000"/>
                  <a:pt x="70911" y="60000"/>
                  <a:pt x="70911" y="60000"/>
                </a:cubicBezTo>
                <a:close/>
                <a:moveTo>
                  <a:pt x="70911" y="78000"/>
                </a:moveTo>
                <a:lnTo>
                  <a:pt x="57900" y="78000"/>
                </a:lnTo>
                <a:lnTo>
                  <a:pt x="56683" y="66000"/>
                </a:lnTo>
                <a:lnTo>
                  <a:pt x="70911" y="66000"/>
                </a:lnTo>
                <a:cubicBezTo>
                  <a:pt x="70911" y="66000"/>
                  <a:pt x="70911" y="78000"/>
                  <a:pt x="70911" y="78000"/>
                </a:cubicBezTo>
                <a:close/>
                <a:moveTo>
                  <a:pt x="70911" y="96000"/>
                </a:moveTo>
                <a:lnTo>
                  <a:pt x="59711" y="96000"/>
                </a:lnTo>
                <a:lnTo>
                  <a:pt x="58505" y="84000"/>
                </a:lnTo>
                <a:lnTo>
                  <a:pt x="70911" y="84000"/>
                </a:lnTo>
                <a:cubicBezTo>
                  <a:pt x="70911" y="84000"/>
                  <a:pt x="70911" y="96000"/>
                  <a:pt x="70911" y="96000"/>
                </a:cubicBezTo>
                <a:close/>
                <a:moveTo>
                  <a:pt x="49088" y="114000"/>
                </a:moveTo>
                <a:cubicBezTo>
                  <a:pt x="46077" y="114000"/>
                  <a:pt x="43638" y="111311"/>
                  <a:pt x="43638" y="108000"/>
                </a:cubicBezTo>
                <a:cubicBezTo>
                  <a:pt x="43638" y="104688"/>
                  <a:pt x="46077" y="102000"/>
                  <a:pt x="49088" y="102000"/>
                </a:cubicBezTo>
                <a:cubicBezTo>
                  <a:pt x="52105" y="102000"/>
                  <a:pt x="54544" y="104688"/>
                  <a:pt x="54544" y="108000"/>
                </a:cubicBezTo>
                <a:cubicBezTo>
                  <a:pt x="54544" y="111311"/>
                  <a:pt x="52105" y="114000"/>
                  <a:pt x="49088" y="114000"/>
                </a:cubicBezTo>
                <a:moveTo>
                  <a:pt x="40077" y="84000"/>
                </a:moveTo>
                <a:lnTo>
                  <a:pt x="53016" y="84000"/>
                </a:lnTo>
                <a:lnTo>
                  <a:pt x="54227" y="96000"/>
                </a:lnTo>
                <a:lnTo>
                  <a:pt x="43000" y="96000"/>
                </a:lnTo>
                <a:cubicBezTo>
                  <a:pt x="43000" y="96000"/>
                  <a:pt x="40077" y="84000"/>
                  <a:pt x="40077" y="84000"/>
                </a:cubicBezTo>
                <a:close/>
                <a:moveTo>
                  <a:pt x="38611" y="78000"/>
                </a:moveTo>
                <a:lnTo>
                  <a:pt x="35688" y="66000"/>
                </a:lnTo>
                <a:lnTo>
                  <a:pt x="51194" y="66000"/>
                </a:lnTo>
                <a:lnTo>
                  <a:pt x="52411" y="78000"/>
                </a:lnTo>
                <a:cubicBezTo>
                  <a:pt x="52411" y="78000"/>
                  <a:pt x="38611" y="78000"/>
                  <a:pt x="38611" y="78000"/>
                </a:cubicBezTo>
                <a:close/>
                <a:moveTo>
                  <a:pt x="31294" y="48000"/>
                </a:moveTo>
                <a:lnTo>
                  <a:pt x="49377" y="48000"/>
                </a:lnTo>
                <a:lnTo>
                  <a:pt x="50594" y="60000"/>
                </a:lnTo>
                <a:lnTo>
                  <a:pt x="34222" y="60000"/>
                </a:lnTo>
                <a:cubicBezTo>
                  <a:pt x="34222" y="60000"/>
                  <a:pt x="31294" y="48000"/>
                  <a:pt x="31294" y="48000"/>
                </a:cubicBezTo>
                <a:close/>
                <a:moveTo>
                  <a:pt x="97894" y="48000"/>
                </a:moveTo>
                <a:lnTo>
                  <a:pt x="113877" y="48000"/>
                </a:lnTo>
                <a:lnTo>
                  <a:pt x="111450" y="60000"/>
                </a:lnTo>
                <a:lnTo>
                  <a:pt x="96683" y="60000"/>
                </a:lnTo>
                <a:cubicBezTo>
                  <a:pt x="96683" y="60000"/>
                  <a:pt x="97894" y="48000"/>
                  <a:pt x="97894" y="48000"/>
                </a:cubicBezTo>
                <a:close/>
                <a:moveTo>
                  <a:pt x="108994" y="99722"/>
                </a:moveTo>
                <a:lnTo>
                  <a:pt x="109011" y="99727"/>
                </a:lnTo>
                <a:lnTo>
                  <a:pt x="119922" y="45727"/>
                </a:lnTo>
                <a:lnTo>
                  <a:pt x="119872" y="45716"/>
                </a:lnTo>
                <a:cubicBezTo>
                  <a:pt x="119922" y="45477"/>
                  <a:pt x="120000" y="45250"/>
                  <a:pt x="120000" y="45000"/>
                </a:cubicBezTo>
                <a:cubicBezTo>
                  <a:pt x="120000" y="43344"/>
                  <a:pt x="118777" y="42000"/>
                  <a:pt x="117272" y="42000"/>
                </a:cubicBezTo>
                <a:lnTo>
                  <a:pt x="29833" y="42000"/>
                </a:lnTo>
                <a:lnTo>
                  <a:pt x="25966" y="26138"/>
                </a:lnTo>
                <a:lnTo>
                  <a:pt x="25927" y="26150"/>
                </a:lnTo>
                <a:cubicBezTo>
                  <a:pt x="25588" y="24916"/>
                  <a:pt x="24588" y="24000"/>
                  <a:pt x="23355" y="24000"/>
                </a:cubicBezTo>
                <a:lnTo>
                  <a:pt x="2727" y="24000"/>
                </a:lnTo>
                <a:cubicBezTo>
                  <a:pt x="1222" y="24000"/>
                  <a:pt x="0" y="25344"/>
                  <a:pt x="0" y="27000"/>
                </a:cubicBezTo>
                <a:cubicBezTo>
                  <a:pt x="0" y="28661"/>
                  <a:pt x="1222" y="30000"/>
                  <a:pt x="2727" y="30000"/>
                </a:cubicBezTo>
                <a:lnTo>
                  <a:pt x="21261" y="30000"/>
                </a:lnTo>
                <a:lnTo>
                  <a:pt x="38294" y="99861"/>
                </a:lnTo>
                <a:lnTo>
                  <a:pt x="38300" y="99861"/>
                </a:lnTo>
                <a:cubicBezTo>
                  <a:pt x="38533" y="100705"/>
                  <a:pt x="39094" y="101394"/>
                  <a:pt x="39822" y="101744"/>
                </a:cubicBezTo>
                <a:cubicBezTo>
                  <a:pt x="38800" y="103572"/>
                  <a:pt x="38183" y="105700"/>
                  <a:pt x="38183" y="108000"/>
                </a:cubicBezTo>
                <a:cubicBezTo>
                  <a:pt x="38183" y="114627"/>
                  <a:pt x="43066" y="120000"/>
                  <a:pt x="49088" y="120000"/>
                </a:cubicBezTo>
                <a:cubicBezTo>
                  <a:pt x="55116" y="120000"/>
                  <a:pt x="60000" y="114627"/>
                  <a:pt x="60000" y="108000"/>
                </a:cubicBezTo>
                <a:cubicBezTo>
                  <a:pt x="60000" y="105805"/>
                  <a:pt x="59422" y="103772"/>
                  <a:pt x="58488" y="102000"/>
                </a:cubicBezTo>
                <a:lnTo>
                  <a:pt x="88788" y="102000"/>
                </a:lnTo>
                <a:cubicBezTo>
                  <a:pt x="87850" y="103772"/>
                  <a:pt x="87272" y="105805"/>
                  <a:pt x="87272" y="108000"/>
                </a:cubicBezTo>
                <a:cubicBezTo>
                  <a:pt x="87272" y="114627"/>
                  <a:pt x="92155" y="120000"/>
                  <a:pt x="98183" y="120000"/>
                </a:cubicBezTo>
                <a:cubicBezTo>
                  <a:pt x="104205" y="120000"/>
                  <a:pt x="109088" y="114627"/>
                  <a:pt x="109088" y="108000"/>
                </a:cubicBezTo>
                <a:cubicBezTo>
                  <a:pt x="109088" y="105700"/>
                  <a:pt x="108477" y="103572"/>
                  <a:pt x="107455" y="101744"/>
                </a:cubicBezTo>
                <a:cubicBezTo>
                  <a:pt x="108216" y="101377"/>
                  <a:pt x="108783" y="100627"/>
                  <a:pt x="108994" y="99722"/>
                </a:cubicBezTo>
                <a:moveTo>
                  <a:pt x="60800" y="29122"/>
                </a:moveTo>
                <a:cubicBezTo>
                  <a:pt x="61294" y="29666"/>
                  <a:pt x="61972" y="30000"/>
                  <a:pt x="62727" y="30000"/>
                </a:cubicBezTo>
                <a:cubicBezTo>
                  <a:pt x="64233" y="30000"/>
                  <a:pt x="65455" y="28661"/>
                  <a:pt x="65455" y="27000"/>
                </a:cubicBezTo>
                <a:cubicBezTo>
                  <a:pt x="65455" y="26172"/>
                  <a:pt x="65150" y="25427"/>
                  <a:pt x="64655" y="24877"/>
                </a:cubicBezTo>
                <a:lnTo>
                  <a:pt x="58400" y="18000"/>
                </a:lnTo>
                <a:lnTo>
                  <a:pt x="90000" y="18000"/>
                </a:lnTo>
                <a:cubicBezTo>
                  <a:pt x="91505" y="18000"/>
                  <a:pt x="92727" y="16661"/>
                  <a:pt x="92727" y="15000"/>
                </a:cubicBezTo>
                <a:cubicBezTo>
                  <a:pt x="92727" y="13344"/>
                  <a:pt x="91505" y="12000"/>
                  <a:pt x="90000" y="12000"/>
                </a:cubicBezTo>
                <a:lnTo>
                  <a:pt x="58400" y="12000"/>
                </a:lnTo>
                <a:lnTo>
                  <a:pt x="64655" y="5122"/>
                </a:lnTo>
                <a:cubicBezTo>
                  <a:pt x="65150" y="4577"/>
                  <a:pt x="65455" y="3827"/>
                  <a:pt x="65455" y="3000"/>
                </a:cubicBezTo>
                <a:cubicBezTo>
                  <a:pt x="65455" y="1344"/>
                  <a:pt x="64233" y="0"/>
                  <a:pt x="62727" y="0"/>
                </a:cubicBezTo>
                <a:cubicBezTo>
                  <a:pt x="61972" y="0"/>
                  <a:pt x="61294" y="338"/>
                  <a:pt x="60800" y="877"/>
                </a:cubicBezTo>
                <a:lnTo>
                  <a:pt x="49888" y="12877"/>
                </a:lnTo>
                <a:cubicBezTo>
                  <a:pt x="49394" y="13427"/>
                  <a:pt x="49088" y="14177"/>
                  <a:pt x="49088" y="15000"/>
                </a:cubicBezTo>
                <a:cubicBezTo>
                  <a:pt x="49088" y="15827"/>
                  <a:pt x="49394" y="16577"/>
                  <a:pt x="49888" y="17122"/>
                </a:cubicBezTo>
                <a:cubicBezTo>
                  <a:pt x="49888" y="17122"/>
                  <a:pt x="60800" y="29122"/>
                  <a:pt x="60800" y="29122"/>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84" name="Shape 3984"/>
          <p:cNvSpPr/>
          <p:nvPr/>
        </p:nvSpPr>
        <p:spPr>
          <a:xfrm>
            <a:off x="14588104" y="2878476"/>
            <a:ext cx="558655" cy="507868"/>
          </a:xfrm>
          <a:custGeom>
            <a:avLst/>
            <a:gdLst/>
            <a:ahLst/>
            <a:cxnLst/>
            <a:rect l="0" t="0" r="0" b="0"/>
            <a:pathLst>
              <a:path w="120000" h="120000" extrusionOk="0">
                <a:moveTo>
                  <a:pt x="94866" y="78000"/>
                </a:moveTo>
                <a:lnTo>
                  <a:pt x="96077" y="66000"/>
                </a:lnTo>
                <a:lnTo>
                  <a:pt x="110238" y="66000"/>
                </a:lnTo>
                <a:lnTo>
                  <a:pt x="107816" y="78000"/>
                </a:lnTo>
                <a:cubicBezTo>
                  <a:pt x="107816" y="78000"/>
                  <a:pt x="94866" y="78000"/>
                  <a:pt x="94866" y="78000"/>
                </a:cubicBezTo>
                <a:close/>
                <a:moveTo>
                  <a:pt x="104177" y="96000"/>
                </a:moveTo>
                <a:lnTo>
                  <a:pt x="93044" y="96000"/>
                </a:lnTo>
                <a:lnTo>
                  <a:pt x="94261" y="84000"/>
                </a:lnTo>
                <a:lnTo>
                  <a:pt x="106600" y="84000"/>
                </a:lnTo>
                <a:cubicBezTo>
                  <a:pt x="106600" y="84000"/>
                  <a:pt x="104177" y="96000"/>
                  <a:pt x="104177" y="96000"/>
                </a:cubicBezTo>
                <a:close/>
                <a:moveTo>
                  <a:pt x="98183" y="114000"/>
                </a:moveTo>
                <a:cubicBezTo>
                  <a:pt x="95172" y="114000"/>
                  <a:pt x="92727" y="111311"/>
                  <a:pt x="92727" y="108000"/>
                </a:cubicBezTo>
                <a:cubicBezTo>
                  <a:pt x="92727" y="104688"/>
                  <a:pt x="95172" y="102000"/>
                  <a:pt x="98183" y="102000"/>
                </a:cubicBezTo>
                <a:cubicBezTo>
                  <a:pt x="101194" y="102000"/>
                  <a:pt x="103638" y="104688"/>
                  <a:pt x="103638" y="108000"/>
                </a:cubicBezTo>
                <a:cubicBezTo>
                  <a:pt x="103638" y="111311"/>
                  <a:pt x="101194" y="114000"/>
                  <a:pt x="98183" y="114000"/>
                </a:cubicBezTo>
                <a:moveTo>
                  <a:pt x="91194" y="60000"/>
                </a:moveTo>
                <a:lnTo>
                  <a:pt x="76361" y="60000"/>
                </a:lnTo>
                <a:lnTo>
                  <a:pt x="76361" y="48000"/>
                </a:lnTo>
                <a:lnTo>
                  <a:pt x="92411" y="48000"/>
                </a:lnTo>
                <a:cubicBezTo>
                  <a:pt x="92411" y="48000"/>
                  <a:pt x="91194" y="60000"/>
                  <a:pt x="91194" y="60000"/>
                </a:cubicBezTo>
                <a:close/>
                <a:moveTo>
                  <a:pt x="89377" y="78000"/>
                </a:moveTo>
                <a:lnTo>
                  <a:pt x="76361" y="78000"/>
                </a:lnTo>
                <a:lnTo>
                  <a:pt x="76361" y="66000"/>
                </a:lnTo>
                <a:lnTo>
                  <a:pt x="90594" y="66000"/>
                </a:lnTo>
                <a:cubicBezTo>
                  <a:pt x="90594" y="66000"/>
                  <a:pt x="89377" y="78000"/>
                  <a:pt x="89377" y="78000"/>
                </a:cubicBezTo>
                <a:close/>
                <a:moveTo>
                  <a:pt x="87561" y="96000"/>
                </a:moveTo>
                <a:lnTo>
                  <a:pt x="76361" y="96000"/>
                </a:lnTo>
                <a:lnTo>
                  <a:pt x="76361" y="84000"/>
                </a:lnTo>
                <a:lnTo>
                  <a:pt x="88772" y="84000"/>
                </a:lnTo>
                <a:cubicBezTo>
                  <a:pt x="88772" y="84000"/>
                  <a:pt x="87561" y="96000"/>
                  <a:pt x="87561" y="96000"/>
                </a:cubicBezTo>
                <a:close/>
                <a:moveTo>
                  <a:pt x="70911" y="60000"/>
                </a:moveTo>
                <a:lnTo>
                  <a:pt x="56077" y="60000"/>
                </a:lnTo>
                <a:lnTo>
                  <a:pt x="54866" y="48000"/>
                </a:lnTo>
                <a:lnTo>
                  <a:pt x="70911" y="48000"/>
                </a:lnTo>
                <a:cubicBezTo>
                  <a:pt x="70911" y="48000"/>
                  <a:pt x="70911" y="60000"/>
                  <a:pt x="70911" y="60000"/>
                </a:cubicBezTo>
                <a:close/>
                <a:moveTo>
                  <a:pt x="70911" y="78000"/>
                </a:moveTo>
                <a:lnTo>
                  <a:pt x="57900" y="78000"/>
                </a:lnTo>
                <a:lnTo>
                  <a:pt x="56683" y="66000"/>
                </a:lnTo>
                <a:lnTo>
                  <a:pt x="70911" y="66000"/>
                </a:lnTo>
                <a:cubicBezTo>
                  <a:pt x="70911" y="66000"/>
                  <a:pt x="70911" y="78000"/>
                  <a:pt x="70911" y="78000"/>
                </a:cubicBezTo>
                <a:close/>
                <a:moveTo>
                  <a:pt x="70911" y="96000"/>
                </a:moveTo>
                <a:lnTo>
                  <a:pt x="59711" y="96000"/>
                </a:lnTo>
                <a:lnTo>
                  <a:pt x="58505" y="84000"/>
                </a:lnTo>
                <a:lnTo>
                  <a:pt x="70911" y="84000"/>
                </a:lnTo>
                <a:cubicBezTo>
                  <a:pt x="70911" y="84000"/>
                  <a:pt x="70911" y="96000"/>
                  <a:pt x="70911" y="96000"/>
                </a:cubicBezTo>
                <a:close/>
                <a:moveTo>
                  <a:pt x="49088" y="114000"/>
                </a:moveTo>
                <a:cubicBezTo>
                  <a:pt x="46077" y="114000"/>
                  <a:pt x="43638" y="111311"/>
                  <a:pt x="43638" y="108000"/>
                </a:cubicBezTo>
                <a:cubicBezTo>
                  <a:pt x="43638" y="104688"/>
                  <a:pt x="46077" y="102000"/>
                  <a:pt x="49088" y="102000"/>
                </a:cubicBezTo>
                <a:cubicBezTo>
                  <a:pt x="52105" y="102000"/>
                  <a:pt x="54544" y="104688"/>
                  <a:pt x="54544" y="108000"/>
                </a:cubicBezTo>
                <a:cubicBezTo>
                  <a:pt x="54544" y="111311"/>
                  <a:pt x="52105" y="114000"/>
                  <a:pt x="49088" y="114000"/>
                </a:cubicBezTo>
                <a:moveTo>
                  <a:pt x="40077" y="84000"/>
                </a:moveTo>
                <a:lnTo>
                  <a:pt x="53016" y="84000"/>
                </a:lnTo>
                <a:lnTo>
                  <a:pt x="54227" y="96000"/>
                </a:lnTo>
                <a:lnTo>
                  <a:pt x="43000" y="96000"/>
                </a:lnTo>
                <a:cubicBezTo>
                  <a:pt x="43000" y="96000"/>
                  <a:pt x="40077" y="84000"/>
                  <a:pt x="40077" y="84000"/>
                </a:cubicBezTo>
                <a:close/>
                <a:moveTo>
                  <a:pt x="38611" y="78000"/>
                </a:moveTo>
                <a:lnTo>
                  <a:pt x="35688" y="66000"/>
                </a:lnTo>
                <a:lnTo>
                  <a:pt x="51194" y="66000"/>
                </a:lnTo>
                <a:lnTo>
                  <a:pt x="52411" y="78000"/>
                </a:lnTo>
                <a:cubicBezTo>
                  <a:pt x="52411" y="78000"/>
                  <a:pt x="38611" y="78000"/>
                  <a:pt x="38611" y="78000"/>
                </a:cubicBezTo>
                <a:close/>
                <a:moveTo>
                  <a:pt x="31294" y="48000"/>
                </a:moveTo>
                <a:lnTo>
                  <a:pt x="49377" y="48000"/>
                </a:lnTo>
                <a:lnTo>
                  <a:pt x="50594" y="60000"/>
                </a:lnTo>
                <a:lnTo>
                  <a:pt x="34222" y="60000"/>
                </a:lnTo>
                <a:cubicBezTo>
                  <a:pt x="34222" y="60000"/>
                  <a:pt x="31294" y="48000"/>
                  <a:pt x="31294" y="48000"/>
                </a:cubicBezTo>
                <a:close/>
                <a:moveTo>
                  <a:pt x="97894" y="48000"/>
                </a:moveTo>
                <a:lnTo>
                  <a:pt x="113877" y="48000"/>
                </a:lnTo>
                <a:lnTo>
                  <a:pt x="111450" y="60000"/>
                </a:lnTo>
                <a:lnTo>
                  <a:pt x="96683" y="60000"/>
                </a:lnTo>
                <a:cubicBezTo>
                  <a:pt x="96683" y="60000"/>
                  <a:pt x="97894" y="48000"/>
                  <a:pt x="97894" y="48000"/>
                </a:cubicBezTo>
                <a:close/>
                <a:moveTo>
                  <a:pt x="108994" y="99722"/>
                </a:moveTo>
                <a:lnTo>
                  <a:pt x="109011" y="99727"/>
                </a:lnTo>
                <a:lnTo>
                  <a:pt x="119922" y="45727"/>
                </a:lnTo>
                <a:lnTo>
                  <a:pt x="119872" y="45716"/>
                </a:lnTo>
                <a:cubicBezTo>
                  <a:pt x="119922" y="45477"/>
                  <a:pt x="120000" y="45250"/>
                  <a:pt x="120000" y="45000"/>
                </a:cubicBezTo>
                <a:cubicBezTo>
                  <a:pt x="120000" y="43344"/>
                  <a:pt x="118777" y="42000"/>
                  <a:pt x="117272" y="42000"/>
                </a:cubicBezTo>
                <a:lnTo>
                  <a:pt x="29833" y="42000"/>
                </a:lnTo>
                <a:lnTo>
                  <a:pt x="25966" y="26138"/>
                </a:lnTo>
                <a:lnTo>
                  <a:pt x="25927" y="26150"/>
                </a:lnTo>
                <a:cubicBezTo>
                  <a:pt x="25588" y="24916"/>
                  <a:pt x="24588" y="24000"/>
                  <a:pt x="23355" y="24000"/>
                </a:cubicBezTo>
                <a:lnTo>
                  <a:pt x="2727" y="24000"/>
                </a:lnTo>
                <a:cubicBezTo>
                  <a:pt x="1222" y="24000"/>
                  <a:pt x="0" y="25344"/>
                  <a:pt x="0" y="27000"/>
                </a:cubicBezTo>
                <a:cubicBezTo>
                  <a:pt x="0" y="28661"/>
                  <a:pt x="1222" y="30000"/>
                  <a:pt x="2727" y="30000"/>
                </a:cubicBezTo>
                <a:lnTo>
                  <a:pt x="21261" y="30000"/>
                </a:lnTo>
                <a:lnTo>
                  <a:pt x="38294" y="99861"/>
                </a:lnTo>
                <a:lnTo>
                  <a:pt x="38300" y="99861"/>
                </a:lnTo>
                <a:cubicBezTo>
                  <a:pt x="38533" y="100705"/>
                  <a:pt x="39094" y="101394"/>
                  <a:pt x="39822" y="101744"/>
                </a:cubicBezTo>
                <a:cubicBezTo>
                  <a:pt x="38800" y="103572"/>
                  <a:pt x="38183" y="105700"/>
                  <a:pt x="38183" y="108000"/>
                </a:cubicBezTo>
                <a:cubicBezTo>
                  <a:pt x="38183" y="114627"/>
                  <a:pt x="43066" y="120000"/>
                  <a:pt x="49088" y="120000"/>
                </a:cubicBezTo>
                <a:cubicBezTo>
                  <a:pt x="55116" y="120000"/>
                  <a:pt x="60000" y="114627"/>
                  <a:pt x="60000" y="108000"/>
                </a:cubicBezTo>
                <a:cubicBezTo>
                  <a:pt x="60000" y="105805"/>
                  <a:pt x="59422" y="103772"/>
                  <a:pt x="58488" y="102000"/>
                </a:cubicBezTo>
                <a:lnTo>
                  <a:pt x="88788" y="102000"/>
                </a:lnTo>
                <a:cubicBezTo>
                  <a:pt x="87850" y="103772"/>
                  <a:pt x="87272" y="105805"/>
                  <a:pt x="87272" y="108000"/>
                </a:cubicBezTo>
                <a:cubicBezTo>
                  <a:pt x="87272" y="114627"/>
                  <a:pt x="92155" y="120000"/>
                  <a:pt x="98183" y="120000"/>
                </a:cubicBezTo>
                <a:cubicBezTo>
                  <a:pt x="104205" y="120000"/>
                  <a:pt x="109088" y="114627"/>
                  <a:pt x="109088" y="108000"/>
                </a:cubicBezTo>
                <a:cubicBezTo>
                  <a:pt x="109088" y="105700"/>
                  <a:pt x="108472" y="103572"/>
                  <a:pt x="107450" y="101744"/>
                </a:cubicBezTo>
                <a:cubicBezTo>
                  <a:pt x="108216" y="101377"/>
                  <a:pt x="108783" y="100627"/>
                  <a:pt x="108994" y="99722"/>
                </a:cubicBezTo>
                <a:moveTo>
                  <a:pt x="60000" y="21000"/>
                </a:moveTo>
                <a:lnTo>
                  <a:pt x="70911" y="21000"/>
                </a:lnTo>
                <a:lnTo>
                  <a:pt x="70911" y="33000"/>
                </a:lnTo>
                <a:cubicBezTo>
                  <a:pt x="70911" y="34661"/>
                  <a:pt x="72133" y="36000"/>
                  <a:pt x="73638" y="36000"/>
                </a:cubicBezTo>
                <a:cubicBezTo>
                  <a:pt x="75144" y="36000"/>
                  <a:pt x="76361" y="34661"/>
                  <a:pt x="76361" y="33000"/>
                </a:cubicBezTo>
                <a:lnTo>
                  <a:pt x="76361" y="21000"/>
                </a:lnTo>
                <a:lnTo>
                  <a:pt x="87272" y="21000"/>
                </a:lnTo>
                <a:cubicBezTo>
                  <a:pt x="88777" y="21000"/>
                  <a:pt x="90000" y="19661"/>
                  <a:pt x="90000" y="18000"/>
                </a:cubicBezTo>
                <a:cubicBezTo>
                  <a:pt x="90000" y="16344"/>
                  <a:pt x="88777" y="15000"/>
                  <a:pt x="87272" y="15000"/>
                </a:cubicBezTo>
                <a:lnTo>
                  <a:pt x="76361" y="15000"/>
                </a:lnTo>
                <a:lnTo>
                  <a:pt x="76361" y="3000"/>
                </a:lnTo>
                <a:cubicBezTo>
                  <a:pt x="76361" y="1344"/>
                  <a:pt x="75144" y="0"/>
                  <a:pt x="73638" y="0"/>
                </a:cubicBezTo>
                <a:cubicBezTo>
                  <a:pt x="72133" y="0"/>
                  <a:pt x="70911" y="1344"/>
                  <a:pt x="70911" y="3000"/>
                </a:cubicBezTo>
                <a:lnTo>
                  <a:pt x="70911" y="15000"/>
                </a:lnTo>
                <a:lnTo>
                  <a:pt x="60000" y="15000"/>
                </a:lnTo>
                <a:cubicBezTo>
                  <a:pt x="58494" y="15000"/>
                  <a:pt x="57272" y="16344"/>
                  <a:pt x="57272" y="18000"/>
                </a:cubicBezTo>
                <a:cubicBezTo>
                  <a:pt x="57272" y="19661"/>
                  <a:pt x="58494" y="21000"/>
                  <a:pt x="60000" y="21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85" name="Shape 3985"/>
          <p:cNvSpPr/>
          <p:nvPr/>
        </p:nvSpPr>
        <p:spPr>
          <a:xfrm>
            <a:off x="15654626" y="2916566"/>
            <a:ext cx="558655" cy="444384"/>
          </a:xfrm>
          <a:custGeom>
            <a:avLst/>
            <a:gdLst/>
            <a:ahLst/>
            <a:cxnLst/>
            <a:rect l="0" t="0" r="0" b="0"/>
            <a:pathLst>
              <a:path w="120000" h="120000" extrusionOk="0">
                <a:moveTo>
                  <a:pt x="94866" y="72000"/>
                </a:moveTo>
                <a:lnTo>
                  <a:pt x="96077" y="58283"/>
                </a:lnTo>
                <a:lnTo>
                  <a:pt x="110238" y="58283"/>
                </a:lnTo>
                <a:lnTo>
                  <a:pt x="107816" y="72000"/>
                </a:lnTo>
                <a:cubicBezTo>
                  <a:pt x="107816" y="72000"/>
                  <a:pt x="94866" y="72000"/>
                  <a:pt x="94866" y="72000"/>
                </a:cubicBezTo>
                <a:close/>
                <a:moveTo>
                  <a:pt x="104177" y="92572"/>
                </a:moveTo>
                <a:lnTo>
                  <a:pt x="93044" y="92572"/>
                </a:lnTo>
                <a:lnTo>
                  <a:pt x="94261" y="78855"/>
                </a:lnTo>
                <a:lnTo>
                  <a:pt x="106600" y="78855"/>
                </a:lnTo>
                <a:cubicBezTo>
                  <a:pt x="106600" y="78855"/>
                  <a:pt x="104177" y="92572"/>
                  <a:pt x="104177" y="92572"/>
                </a:cubicBezTo>
                <a:close/>
                <a:moveTo>
                  <a:pt x="98183" y="113144"/>
                </a:moveTo>
                <a:cubicBezTo>
                  <a:pt x="95172" y="113144"/>
                  <a:pt x="92727" y="110072"/>
                  <a:pt x="92727" y="106283"/>
                </a:cubicBezTo>
                <a:cubicBezTo>
                  <a:pt x="92727" y="102500"/>
                  <a:pt x="95172" y="99427"/>
                  <a:pt x="98183" y="99427"/>
                </a:cubicBezTo>
                <a:cubicBezTo>
                  <a:pt x="101194" y="99427"/>
                  <a:pt x="103638" y="102500"/>
                  <a:pt x="103638" y="106283"/>
                </a:cubicBezTo>
                <a:cubicBezTo>
                  <a:pt x="103638" y="110072"/>
                  <a:pt x="101194" y="113144"/>
                  <a:pt x="98183" y="113144"/>
                </a:cubicBezTo>
                <a:moveTo>
                  <a:pt x="91194" y="51427"/>
                </a:moveTo>
                <a:lnTo>
                  <a:pt x="76361" y="51427"/>
                </a:lnTo>
                <a:lnTo>
                  <a:pt x="76361" y="37716"/>
                </a:lnTo>
                <a:lnTo>
                  <a:pt x="92411" y="37716"/>
                </a:lnTo>
                <a:cubicBezTo>
                  <a:pt x="92411" y="37716"/>
                  <a:pt x="91194" y="51427"/>
                  <a:pt x="91194" y="51427"/>
                </a:cubicBezTo>
                <a:close/>
                <a:moveTo>
                  <a:pt x="89377" y="72000"/>
                </a:moveTo>
                <a:lnTo>
                  <a:pt x="76361" y="72000"/>
                </a:lnTo>
                <a:lnTo>
                  <a:pt x="76361" y="58283"/>
                </a:lnTo>
                <a:lnTo>
                  <a:pt x="90594" y="58283"/>
                </a:lnTo>
                <a:cubicBezTo>
                  <a:pt x="90594" y="58283"/>
                  <a:pt x="89377" y="72000"/>
                  <a:pt x="89377" y="72000"/>
                </a:cubicBezTo>
                <a:close/>
                <a:moveTo>
                  <a:pt x="87561" y="92572"/>
                </a:moveTo>
                <a:lnTo>
                  <a:pt x="76361" y="92572"/>
                </a:lnTo>
                <a:lnTo>
                  <a:pt x="76361" y="78855"/>
                </a:lnTo>
                <a:lnTo>
                  <a:pt x="88772" y="78855"/>
                </a:lnTo>
                <a:cubicBezTo>
                  <a:pt x="88772" y="78855"/>
                  <a:pt x="87561" y="92572"/>
                  <a:pt x="87561" y="92572"/>
                </a:cubicBezTo>
                <a:close/>
                <a:moveTo>
                  <a:pt x="70911" y="51427"/>
                </a:moveTo>
                <a:lnTo>
                  <a:pt x="56077" y="51427"/>
                </a:lnTo>
                <a:lnTo>
                  <a:pt x="54866" y="37716"/>
                </a:lnTo>
                <a:lnTo>
                  <a:pt x="70911" y="37716"/>
                </a:lnTo>
                <a:cubicBezTo>
                  <a:pt x="70911" y="37716"/>
                  <a:pt x="70911" y="51427"/>
                  <a:pt x="70911" y="51427"/>
                </a:cubicBezTo>
                <a:close/>
                <a:moveTo>
                  <a:pt x="70911" y="72000"/>
                </a:moveTo>
                <a:lnTo>
                  <a:pt x="57900" y="72000"/>
                </a:lnTo>
                <a:lnTo>
                  <a:pt x="56683" y="58283"/>
                </a:lnTo>
                <a:lnTo>
                  <a:pt x="70911" y="58283"/>
                </a:lnTo>
                <a:cubicBezTo>
                  <a:pt x="70911" y="58283"/>
                  <a:pt x="70911" y="72000"/>
                  <a:pt x="70911" y="72000"/>
                </a:cubicBezTo>
                <a:close/>
                <a:moveTo>
                  <a:pt x="70911" y="92572"/>
                </a:moveTo>
                <a:lnTo>
                  <a:pt x="59711" y="92572"/>
                </a:lnTo>
                <a:lnTo>
                  <a:pt x="58505" y="78855"/>
                </a:lnTo>
                <a:lnTo>
                  <a:pt x="70911" y="78855"/>
                </a:lnTo>
                <a:cubicBezTo>
                  <a:pt x="70911" y="78855"/>
                  <a:pt x="70911" y="92572"/>
                  <a:pt x="70911" y="92572"/>
                </a:cubicBezTo>
                <a:close/>
                <a:moveTo>
                  <a:pt x="49088" y="113144"/>
                </a:moveTo>
                <a:cubicBezTo>
                  <a:pt x="46077" y="113144"/>
                  <a:pt x="43638" y="110072"/>
                  <a:pt x="43638" y="106283"/>
                </a:cubicBezTo>
                <a:cubicBezTo>
                  <a:pt x="43638" y="102500"/>
                  <a:pt x="46077" y="99427"/>
                  <a:pt x="49088" y="99427"/>
                </a:cubicBezTo>
                <a:cubicBezTo>
                  <a:pt x="52105" y="99427"/>
                  <a:pt x="54544" y="102500"/>
                  <a:pt x="54544" y="106283"/>
                </a:cubicBezTo>
                <a:cubicBezTo>
                  <a:pt x="54544" y="110072"/>
                  <a:pt x="52105" y="113144"/>
                  <a:pt x="49088" y="113144"/>
                </a:cubicBezTo>
                <a:moveTo>
                  <a:pt x="40077" y="78855"/>
                </a:moveTo>
                <a:lnTo>
                  <a:pt x="53016" y="78855"/>
                </a:lnTo>
                <a:lnTo>
                  <a:pt x="54227" y="92572"/>
                </a:lnTo>
                <a:lnTo>
                  <a:pt x="43000" y="92572"/>
                </a:lnTo>
                <a:cubicBezTo>
                  <a:pt x="43000" y="92572"/>
                  <a:pt x="40077" y="78855"/>
                  <a:pt x="40077" y="78855"/>
                </a:cubicBezTo>
                <a:close/>
                <a:moveTo>
                  <a:pt x="38611" y="72000"/>
                </a:moveTo>
                <a:lnTo>
                  <a:pt x="35688" y="58283"/>
                </a:lnTo>
                <a:lnTo>
                  <a:pt x="51194" y="58283"/>
                </a:lnTo>
                <a:lnTo>
                  <a:pt x="52411" y="72000"/>
                </a:lnTo>
                <a:cubicBezTo>
                  <a:pt x="52411" y="72000"/>
                  <a:pt x="38611" y="72000"/>
                  <a:pt x="38611" y="72000"/>
                </a:cubicBezTo>
                <a:close/>
                <a:moveTo>
                  <a:pt x="31294" y="37716"/>
                </a:moveTo>
                <a:lnTo>
                  <a:pt x="49377" y="37716"/>
                </a:lnTo>
                <a:lnTo>
                  <a:pt x="50594" y="51427"/>
                </a:lnTo>
                <a:lnTo>
                  <a:pt x="34222" y="51427"/>
                </a:lnTo>
                <a:cubicBezTo>
                  <a:pt x="34222" y="51427"/>
                  <a:pt x="31294" y="37716"/>
                  <a:pt x="31294" y="37716"/>
                </a:cubicBezTo>
                <a:close/>
                <a:moveTo>
                  <a:pt x="97894" y="37716"/>
                </a:moveTo>
                <a:lnTo>
                  <a:pt x="113877" y="37716"/>
                </a:lnTo>
                <a:lnTo>
                  <a:pt x="111450" y="51427"/>
                </a:lnTo>
                <a:lnTo>
                  <a:pt x="96683" y="51427"/>
                </a:lnTo>
                <a:cubicBezTo>
                  <a:pt x="96683" y="51427"/>
                  <a:pt x="97894" y="37716"/>
                  <a:pt x="97894" y="37716"/>
                </a:cubicBezTo>
                <a:close/>
                <a:moveTo>
                  <a:pt x="108994" y="96827"/>
                </a:moveTo>
                <a:lnTo>
                  <a:pt x="109011" y="96827"/>
                </a:lnTo>
                <a:lnTo>
                  <a:pt x="119916" y="35116"/>
                </a:lnTo>
                <a:lnTo>
                  <a:pt x="119872" y="35100"/>
                </a:lnTo>
                <a:cubicBezTo>
                  <a:pt x="119922" y="34833"/>
                  <a:pt x="120000" y="34577"/>
                  <a:pt x="120000" y="34283"/>
                </a:cubicBezTo>
                <a:cubicBezTo>
                  <a:pt x="120000" y="32388"/>
                  <a:pt x="118777" y="30855"/>
                  <a:pt x="117272" y="30855"/>
                </a:cubicBezTo>
                <a:lnTo>
                  <a:pt x="29833" y="30855"/>
                </a:lnTo>
                <a:lnTo>
                  <a:pt x="25966" y="12727"/>
                </a:lnTo>
                <a:lnTo>
                  <a:pt x="25927" y="12744"/>
                </a:lnTo>
                <a:cubicBezTo>
                  <a:pt x="25588" y="11333"/>
                  <a:pt x="24588" y="10283"/>
                  <a:pt x="23355" y="10283"/>
                </a:cubicBezTo>
                <a:lnTo>
                  <a:pt x="2727" y="10283"/>
                </a:lnTo>
                <a:cubicBezTo>
                  <a:pt x="1222" y="10283"/>
                  <a:pt x="0" y="11816"/>
                  <a:pt x="0" y="13716"/>
                </a:cubicBezTo>
                <a:cubicBezTo>
                  <a:pt x="0" y="15611"/>
                  <a:pt x="1222" y="17144"/>
                  <a:pt x="2727" y="17144"/>
                </a:cubicBezTo>
                <a:lnTo>
                  <a:pt x="21261" y="17144"/>
                </a:lnTo>
                <a:lnTo>
                  <a:pt x="38294" y="96983"/>
                </a:lnTo>
                <a:lnTo>
                  <a:pt x="38300" y="96983"/>
                </a:lnTo>
                <a:cubicBezTo>
                  <a:pt x="38533" y="97950"/>
                  <a:pt x="39094" y="98733"/>
                  <a:pt x="39822" y="99138"/>
                </a:cubicBezTo>
                <a:cubicBezTo>
                  <a:pt x="38800" y="101222"/>
                  <a:pt x="38183" y="103655"/>
                  <a:pt x="38183" y="106283"/>
                </a:cubicBezTo>
                <a:cubicBezTo>
                  <a:pt x="38183" y="113861"/>
                  <a:pt x="43066" y="120000"/>
                  <a:pt x="49088" y="120000"/>
                </a:cubicBezTo>
                <a:cubicBezTo>
                  <a:pt x="55116" y="120000"/>
                  <a:pt x="60000" y="113861"/>
                  <a:pt x="60000" y="106283"/>
                </a:cubicBezTo>
                <a:cubicBezTo>
                  <a:pt x="60000" y="103777"/>
                  <a:pt x="59422" y="101455"/>
                  <a:pt x="58488" y="99427"/>
                </a:cubicBezTo>
                <a:lnTo>
                  <a:pt x="88788" y="99427"/>
                </a:lnTo>
                <a:cubicBezTo>
                  <a:pt x="87850" y="101455"/>
                  <a:pt x="87272" y="103777"/>
                  <a:pt x="87272" y="106283"/>
                </a:cubicBezTo>
                <a:cubicBezTo>
                  <a:pt x="87272" y="113861"/>
                  <a:pt x="92155" y="120000"/>
                  <a:pt x="98183" y="120000"/>
                </a:cubicBezTo>
                <a:cubicBezTo>
                  <a:pt x="104205" y="120000"/>
                  <a:pt x="109088" y="113861"/>
                  <a:pt x="109088" y="106283"/>
                </a:cubicBezTo>
                <a:cubicBezTo>
                  <a:pt x="109088" y="103655"/>
                  <a:pt x="108472" y="101222"/>
                  <a:pt x="107450" y="99138"/>
                </a:cubicBezTo>
                <a:cubicBezTo>
                  <a:pt x="108216" y="98716"/>
                  <a:pt x="108783" y="97861"/>
                  <a:pt x="108994" y="96827"/>
                </a:cubicBezTo>
                <a:moveTo>
                  <a:pt x="60000" y="6855"/>
                </a:moveTo>
                <a:lnTo>
                  <a:pt x="87272" y="6855"/>
                </a:lnTo>
                <a:cubicBezTo>
                  <a:pt x="88777" y="6855"/>
                  <a:pt x="90000" y="5327"/>
                  <a:pt x="90000" y="3427"/>
                </a:cubicBezTo>
                <a:cubicBezTo>
                  <a:pt x="90000" y="1533"/>
                  <a:pt x="88777" y="0"/>
                  <a:pt x="87272" y="0"/>
                </a:cubicBezTo>
                <a:lnTo>
                  <a:pt x="60000" y="0"/>
                </a:lnTo>
                <a:cubicBezTo>
                  <a:pt x="58494" y="0"/>
                  <a:pt x="57272" y="1533"/>
                  <a:pt x="57272" y="3427"/>
                </a:cubicBezTo>
                <a:cubicBezTo>
                  <a:pt x="57272" y="5327"/>
                  <a:pt x="58494" y="6855"/>
                  <a:pt x="60000" y="68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86" name="Shape 3986"/>
          <p:cNvSpPr/>
          <p:nvPr/>
        </p:nvSpPr>
        <p:spPr>
          <a:xfrm>
            <a:off x="16771934" y="2853083"/>
            <a:ext cx="457081" cy="558655"/>
          </a:xfrm>
          <a:custGeom>
            <a:avLst/>
            <a:gdLst/>
            <a:ahLst/>
            <a:cxnLst/>
            <a:rect l="0" t="0" r="0" b="0"/>
            <a:pathLst>
              <a:path w="120000" h="120000" extrusionOk="0">
                <a:moveTo>
                  <a:pt x="80000" y="60000"/>
                </a:moveTo>
                <a:lnTo>
                  <a:pt x="73333" y="60000"/>
                </a:lnTo>
                <a:lnTo>
                  <a:pt x="73333" y="65455"/>
                </a:lnTo>
                <a:lnTo>
                  <a:pt x="80000" y="65455"/>
                </a:lnTo>
                <a:cubicBezTo>
                  <a:pt x="80000" y="65455"/>
                  <a:pt x="80000" y="60000"/>
                  <a:pt x="80000" y="60000"/>
                </a:cubicBezTo>
                <a:close/>
                <a:moveTo>
                  <a:pt x="86666" y="65455"/>
                </a:moveTo>
                <a:lnTo>
                  <a:pt x="93333" y="65455"/>
                </a:lnTo>
                <a:lnTo>
                  <a:pt x="93333" y="60000"/>
                </a:lnTo>
                <a:lnTo>
                  <a:pt x="86666" y="60000"/>
                </a:lnTo>
                <a:cubicBezTo>
                  <a:pt x="86666" y="60000"/>
                  <a:pt x="86666" y="65455"/>
                  <a:pt x="86666" y="65455"/>
                </a:cubicBezTo>
                <a:close/>
                <a:moveTo>
                  <a:pt x="86666" y="87272"/>
                </a:moveTo>
                <a:lnTo>
                  <a:pt x="106666" y="87272"/>
                </a:lnTo>
                <a:lnTo>
                  <a:pt x="106666" y="81816"/>
                </a:lnTo>
                <a:lnTo>
                  <a:pt x="86666" y="81816"/>
                </a:lnTo>
                <a:cubicBezTo>
                  <a:pt x="86666" y="81816"/>
                  <a:pt x="86666" y="87272"/>
                  <a:pt x="86666" y="87272"/>
                </a:cubicBezTo>
                <a:close/>
                <a:moveTo>
                  <a:pt x="80000" y="49088"/>
                </a:moveTo>
                <a:lnTo>
                  <a:pt x="73333" y="49088"/>
                </a:lnTo>
                <a:lnTo>
                  <a:pt x="73333" y="54544"/>
                </a:lnTo>
                <a:lnTo>
                  <a:pt x="80000" y="54544"/>
                </a:lnTo>
                <a:cubicBezTo>
                  <a:pt x="80000" y="54544"/>
                  <a:pt x="80000" y="49088"/>
                  <a:pt x="80000" y="49088"/>
                </a:cubicBezTo>
                <a:close/>
                <a:moveTo>
                  <a:pt x="93333" y="49088"/>
                </a:moveTo>
                <a:lnTo>
                  <a:pt x="86666" y="49088"/>
                </a:lnTo>
                <a:lnTo>
                  <a:pt x="86666" y="54544"/>
                </a:lnTo>
                <a:lnTo>
                  <a:pt x="93333" y="54544"/>
                </a:lnTo>
                <a:cubicBezTo>
                  <a:pt x="93333" y="54544"/>
                  <a:pt x="93333" y="49088"/>
                  <a:pt x="93333" y="49088"/>
                </a:cubicBezTo>
                <a:close/>
                <a:moveTo>
                  <a:pt x="106666" y="38183"/>
                </a:moveTo>
                <a:lnTo>
                  <a:pt x="73333" y="38183"/>
                </a:lnTo>
                <a:lnTo>
                  <a:pt x="73333" y="43638"/>
                </a:lnTo>
                <a:lnTo>
                  <a:pt x="106666" y="43638"/>
                </a:lnTo>
                <a:cubicBezTo>
                  <a:pt x="106666" y="43638"/>
                  <a:pt x="106666" y="38183"/>
                  <a:pt x="106666" y="38183"/>
                </a:cubicBezTo>
                <a:close/>
                <a:moveTo>
                  <a:pt x="100000" y="54544"/>
                </a:moveTo>
                <a:lnTo>
                  <a:pt x="106666" y="54544"/>
                </a:lnTo>
                <a:lnTo>
                  <a:pt x="106666" y="49088"/>
                </a:lnTo>
                <a:lnTo>
                  <a:pt x="100000" y="49088"/>
                </a:lnTo>
                <a:cubicBezTo>
                  <a:pt x="100000" y="49088"/>
                  <a:pt x="100000" y="54544"/>
                  <a:pt x="100000" y="54544"/>
                </a:cubicBezTo>
                <a:close/>
                <a:moveTo>
                  <a:pt x="100000" y="65455"/>
                </a:moveTo>
                <a:lnTo>
                  <a:pt x="106666" y="65455"/>
                </a:lnTo>
                <a:lnTo>
                  <a:pt x="106666" y="60000"/>
                </a:lnTo>
                <a:lnTo>
                  <a:pt x="100000" y="60000"/>
                </a:lnTo>
                <a:cubicBezTo>
                  <a:pt x="100000" y="60000"/>
                  <a:pt x="100000" y="65455"/>
                  <a:pt x="100000" y="65455"/>
                </a:cubicBezTo>
                <a:close/>
                <a:moveTo>
                  <a:pt x="86666" y="76361"/>
                </a:moveTo>
                <a:lnTo>
                  <a:pt x="93333" y="76361"/>
                </a:lnTo>
                <a:lnTo>
                  <a:pt x="93333" y="70911"/>
                </a:lnTo>
                <a:lnTo>
                  <a:pt x="86666" y="70911"/>
                </a:lnTo>
                <a:cubicBezTo>
                  <a:pt x="86666" y="70911"/>
                  <a:pt x="86666" y="76361"/>
                  <a:pt x="86666" y="76361"/>
                </a:cubicBezTo>
                <a:close/>
                <a:moveTo>
                  <a:pt x="100000" y="76361"/>
                </a:moveTo>
                <a:lnTo>
                  <a:pt x="106666" y="76361"/>
                </a:lnTo>
                <a:lnTo>
                  <a:pt x="106666" y="70911"/>
                </a:lnTo>
                <a:lnTo>
                  <a:pt x="100000" y="70911"/>
                </a:lnTo>
                <a:cubicBezTo>
                  <a:pt x="100000" y="70911"/>
                  <a:pt x="100000" y="76361"/>
                  <a:pt x="100000" y="76361"/>
                </a:cubicBezTo>
                <a:close/>
                <a:moveTo>
                  <a:pt x="113333" y="92727"/>
                </a:moveTo>
                <a:lnTo>
                  <a:pt x="6666" y="92727"/>
                </a:lnTo>
                <a:lnTo>
                  <a:pt x="6666" y="32727"/>
                </a:lnTo>
                <a:lnTo>
                  <a:pt x="113333" y="32727"/>
                </a:lnTo>
                <a:cubicBezTo>
                  <a:pt x="113333" y="32727"/>
                  <a:pt x="113333" y="92727"/>
                  <a:pt x="113333" y="92727"/>
                </a:cubicBezTo>
                <a:close/>
                <a:moveTo>
                  <a:pt x="113333" y="114544"/>
                </a:moveTo>
                <a:lnTo>
                  <a:pt x="6666" y="114544"/>
                </a:lnTo>
                <a:lnTo>
                  <a:pt x="6666" y="98183"/>
                </a:lnTo>
                <a:lnTo>
                  <a:pt x="113333" y="98183"/>
                </a:lnTo>
                <a:cubicBezTo>
                  <a:pt x="113333" y="98183"/>
                  <a:pt x="113333" y="114544"/>
                  <a:pt x="113333" y="114544"/>
                </a:cubicBezTo>
                <a:close/>
                <a:moveTo>
                  <a:pt x="83333" y="27272"/>
                </a:moveTo>
                <a:lnTo>
                  <a:pt x="76666" y="27272"/>
                </a:lnTo>
                <a:lnTo>
                  <a:pt x="76666" y="16361"/>
                </a:lnTo>
                <a:lnTo>
                  <a:pt x="83333" y="16361"/>
                </a:lnTo>
                <a:cubicBezTo>
                  <a:pt x="83333" y="16361"/>
                  <a:pt x="83333" y="27272"/>
                  <a:pt x="83333" y="27272"/>
                </a:cubicBezTo>
                <a:close/>
                <a:moveTo>
                  <a:pt x="73333" y="5455"/>
                </a:moveTo>
                <a:lnTo>
                  <a:pt x="100000" y="5455"/>
                </a:lnTo>
                <a:lnTo>
                  <a:pt x="100000" y="10911"/>
                </a:lnTo>
                <a:lnTo>
                  <a:pt x="73333" y="10911"/>
                </a:lnTo>
                <a:cubicBezTo>
                  <a:pt x="73333" y="10911"/>
                  <a:pt x="73333" y="5455"/>
                  <a:pt x="73333" y="5455"/>
                </a:cubicBezTo>
                <a:close/>
                <a:moveTo>
                  <a:pt x="66666" y="10911"/>
                </a:moveTo>
                <a:lnTo>
                  <a:pt x="60000" y="10911"/>
                </a:lnTo>
                <a:lnTo>
                  <a:pt x="60000" y="5455"/>
                </a:lnTo>
                <a:lnTo>
                  <a:pt x="66666" y="5455"/>
                </a:lnTo>
                <a:cubicBezTo>
                  <a:pt x="66666" y="5455"/>
                  <a:pt x="66666" y="10911"/>
                  <a:pt x="66666" y="10911"/>
                </a:cubicBezTo>
                <a:close/>
                <a:moveTo>
                  <a:pt x="113333" y="27272"/>
                </a:moveTo>
                <a:lnTo>
                  <a:pt x="90000" y="27272"/>
                </a:lnTo>
                <a:lnTo>
                  <a:pt x="90000" y="16361"/>
                </a:lnTo>
                <a:lnTo>
                  <a:pt x="100000" y="16361"/>
                </a:lnTo>
                <a:cubicBezTo>
                  <a:pt x="103677" y="16361"/>
                  <a:pt x="106666" y="13922"/>
                  <a:pt x="106666" y="10911"/>
                </a:cubicBezTo>
                <a:lnTo>
                  <a:pt x="106666" y="5455"/>
                </a:lnTo>
                <a:cubicBezTo>
                  <a:pt x="106666" y="2444"/>
                  <a:pt x="103677" y="0"/>
                  <a:pt x="100000" y="0"/>
                </a:cubicBezTo>
                <a:lnTo>
                  <a:pt x="60000" y="0"/>
                </a:lnTo>
                <a:cubicBezTo>
                  <a:pt x="56322" y="0"/>
                  <a:pt x="53333" y="2444"/>
                  <a:pt x="53333" y="5455"/>
                </a:cubicBezTo>
                <a:lnTo>
                  <a:pt x="53333" y="10911"/>
                </a:lnTo>
                <a:cubicBezTo>
                  <a:pt x="53333" y="13922"/>
                  <a:pt x="56322" y="16361"/>
                  <a:pt x="60000" y="16361"/>
                </a:cubicBezTo>
                <a:lnTo>
                  <a:pt x="70000" y="16361"/>
                </a:lnTo>
                <a:lnTo>
                  <a:pt x="70000" y="27272"/>
                </a:lnTo>
                <a:lnTo>
                  <a:pt x="6666" y="27272"/>
                </a:lnTo>
                <a:cubicBezTo>
                  <a:pt x="2988" y="27272"/>
                  <a:pt x="0" y="29716"/>
                  <a:pt x="0" y="32727"/>
                </a:cubicBezTo>
                <a:lnTo>
                  <a:pt x="0" y="114544"/>
                </a:lnTo>
                <a:cubicBezTo>
                  <a:pt x="0" y="117555"/>
                  <a:pt x="2988" y="120000"/>
                  <a:pt x="6666" y="120000"/>
                </a:cubicBezTo>
                <a:lnTo>
                  <a:pt x="113333" y="120000"/>
                </a:lnTo>
                <a:cubicBezTo>
                  <a:pt x="117011" y="120000"/>
                  <a:pt x="120000" y="117555"/>
                  <a:pt x="120000" y="114544"/>
                </a:cubicBezTo>
                <a:lnTo>
                  <a:pt x="120000" y="32727"/>
                </a:lnTo>
                <a:cubicBezTo>
                  <a:pt x="120000" y="29716"/>
                  <a:pt x="117011" y="27272"/>
                  <a:pt x="113333" y="27272"/>
                </a:cubicBezTo>
                <a:moveTo>
                  <a:pt x="20000" y="81816"/>
                </a:moveTo>
                <a:lnTo>
                  <a:pt x="13333" y="81816"/>
                </a:lnTo>
                <a:lnTo>
                  <a:pt x="13333" y="87272"/>
                </a:lnTo>
                <a:lnTo>
                  <a:pt x="20000" y="87272"/>
                </a:lnTo>
                <a:cubicBezTo>
                  <a:pt x="20000" y="87272"/>
                  <a:pt x="20000" y="81816"/>
                  <a:pt x="20000" y="81816"/>
                </a:cubicBezTo>
                <a:close/>
                <a:moveTo>
                  <a:pt x="26666" y="87272"/>
                </a:moveTo>
                <a:lnTo>
                  <a:pt x="33333" y="87272"/>
                </a:lnTo>
                <a:lnTo>
                  <a:pt x="33333" y="81816"/>
                </a:lnTo>
                <a:lnTo>
                  <a:pt x="26666" y="81816"/>
                </a:lnTo>
                <a:cubicBezTo>
                  <a:pt x="26666" y="81816"/>
                  <a:pt x="26666" y="87272"/>
                  <a:pt x="26666" y="87272"/>
                </a:cubicBezTo>
                <a:close/>
                <a:moveTo>
                  <a:pt x="50000" y="109088"/>
                </a:moveTo>
                <a:lnTo>
                  <a:pt x="70000" y="109088"/>
                </a:lnTo>
                <a:cubicBezTo>
                  <a:pt x="71838" y="109088"/>
                  <a:pt x="73333" y="107872"/>
                  <a:pt x="73333" y="106361"/>
                </a:cubicBezTo>
                <a:cubicBezTo>
                  <a:pt x="73333" y="104861"/>
                  <a:pt x="71838" y="103638"/>
                  <a:pt x="70000" y="103638"/>
                </a:cubicBezTo>
                <a:lnTo>
                  <a:pt x="50000" y="103638"/>
                </a:lnTo>
                <a:cubicBezTo>
                  <a:pt x="48161" y="103638"/>
                  <a:pt x="46666" y="104861"/>
                  <a:pt x="46666" y="106361"/>
                </a:cubicBezTo>
                <a:cubicBezTo>
                  <a:pt x="46666" y="107872"/>
                  <a:pt x="48161" y="109088"/>
                  <a:pt x="50000" y="109088"/>
                </a:cubicBezTo>
                <a:moveTo>
                  <a:pt x="40000" y="87272"/>
                </a:moveTo>
                <a:lnTo>
                  <a:pt x="46666" y="87272"/>
                </a:lnTo>
                <a:lnTo>
                  <a:pt x="46666" y="81816"/>
                </a:lnTo>
                <a:lnTo>
                  <a:pt x="40000" y="81816"/>
                </a:lnTo>
                <a:cubicBezTo>
                  <a:pt x="40000" y="81816"/>
                  <a:pt x="40000" y="87272"/>
                  <a:pt x="40000" y="87272"/>
                </a:cubicBezTo>
                <a:close/>
                <a:moveTo>
                  <a:pt x="80000" y="70911"/>
                </a:moveTo>
                <a:lnTo>
                  <a:pt x="73333" y="70911"/>
                </a:lnTo>
                <a:lnTo>
                  <a:pt x="73333" y="76361"/>
                </a:lnTo>
                <a:lnTo>
                  <a:pt x="80000" y="76361"/>
                </a:lnTo>
                <a:cubicBezTo>
                  <a:pt x="80000" y="76361"/>
                  <a:pt x="80000" y="70911"/>
                  <a:pt x="80000" y="70911"/>
                </a:cubicBezTo>
                <a:close/>
                <a:moveTo>
                  <a:pt x="60000" y="70911"/>
                </a:moveTo>
                <a:lnTo>
                  <a:pt x="20000" y="70911"/>
                </a:lnTo>
                <a:lnTo>
                  <a:pt x="20000" y="43638"/>
                </a:lnTo>
                <a:lnTo>
                  <a:pt x="60000" y="43638"/>
                </a:lnTo>
                <a:cubicBezTo>
                  <a:pt x="60000" y="43638"/>
                  <a:pt x="60000" y="70911"/>
                  <a:pt x="60000" y="70911"/>
                </a:cubicBezTo>
                <a:close/>
                <a:moveTo>
                  <a:pt x="66666" y="38183"/>
                </a:moveTo>
                <a:lnTo>
                  <a:pt x="13333" y="38183"/>
                </a:lnTo>
                <a:lnTo>
                  <a:pt x="13333" y="76361"/>
                </a:lnTo>
                <a:lnTo>
                  <a:pt x="66666" y="76361"/>
                </a:lnTo>
                <a:cubicBezTo>
                  <a:pt x="66666" y="76361"/>
                  <a:pt x="66666" y="38183"/>
                  <a:pt x="66666" y="38183"/>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87" name="Shape 3987"/>
          <p:cNvSpPr/>
          <p:nvPr/>
        </p:nvSpPr>
        <p:spPr>
          <a:xfrm>
            <a:off x="17813062" y="2853083"/>
            <a:ext cx="507868" cy="558655"/>
          </a:xfrm>
          <a:custGeom>
            <a:avLst/>
            <a:gdLst/>
            <a:ahLst/>
            <a:cxnLst/>
            <a:rect l="0" t="0" r="0" b="0"/>
            <a:pathLst>
              <a:path w="120000" h="120000" extrusionOk="0">
                <a:moveTo>
                  <a:pt x="6427" y="114544"/>
                </a:moveTo>
                <a:lnTo>
                  <a:pt x="7222" y="109088"/>
                </a:lnTo>
                <a:lnTo>
                  <a:pt x="112777" y="109088"/>
                </a:lnTo>
                <a:lnTo>
                  <a:pt x="113572" y="114544"/>
                </a:lnTo>
                <a:cubicBezTo>
                  <a:pt x="113572" y="114544"/>
                  <a:pt x="6427" y="114544"/>
                  <a:pt x="6427" y="114544"/>
                </a:cubicBezTo>
                <a:close/>
                <a:moveTo>
                  <a:pt x="17622" y="38183"/>
                </a:moveTo>
                <a:lnTo>
                  <a:pt x="36000" y="38183"/>
                </a:lnTo>
                <a:lnTo>
                  <a:pt x="36000" y="49850"/>
                </a:lnTo>
                <a:cubicBezTo>
                  <a:pt x="34211" y="50794"/>
                  <a:pt x="33000" y="52533"/>
                  <a:pt x="33000" y="54544"/>
                </a:cubicBezTo>
                <a:cubicBezTo>
                  <a:pt x="33000" y="57555"/>
                  <a:pt x="35688" y="60000"/>
                  <a:pt x="39000" y="60000"/>
                </a:cubicBezTo>
                <a:cubicBezTo>
                  <a:pt x="42311" y="60000"/>
                  <a:pt x="45000" y="57555"/>
                  <a:pt x="45000" y="54544"/>
                </a:cubicBezTo>
                <a:cubicBezTo>
                  <a:pt x="45000" y="52533"/>
                  <a:pt x="43788" y="50794"/>
                  <a:pt x="42000" y="49850"/>
                </a:cubicBezTo>
                <a:lnTo>
                  <a:pt x="42000" y="38183"/>
                </a:lnTo>
                <a:lnTo>
                  <a:pt x="78000" y="38183"/>
                </a:lnTo>
                <a:lnTo>
                  <a:pt x="78000" y="49850"/>
                </a:lnTo>
                <a:cubicBezTo>
                  <a:pt x="76211" y="50794"/>
                  <a:pt x="75000" y="52533"/>
                  <a:pt x="75000" y="54544"/>
                </a:cubicBezTo>
                <a:cubicBezTo>
                  <a:pt x="75000" y="57555"/>
                  <a:pt x="77688" y="60000"/>
                  <a:pt x="81000" y="60000"/>
                </a:cubicBezTo>
                <a:cubicBezTo>
                  <a:pt x="84311" y="60000"/>
                  <a:pt x="87000" y="57555"/>
                  <a:pt x="87000" y="54544"/>
                </a:cubicBezTo>
                <a:cubicBezTo>
                  <a:pt x="87000" y="52533"/>
                  <a:pt x="85788" y="50794"/>
                  <a:pt x="84000" y="49850"/>
                </a:cubicBezTo>
                <a:lnTo>
                  <a:pt x="84000" y="38183"/>
                </a:lnTo>
                <a:lnTo>
                  <a:pt x="102377" y="38183"/>
                </a:lnTo>
                <a:lnTo>
                  <a:pt x="111972" y="103638"/>
                </a:lnTo>
                <a:lnTo>
                  <a:pt x="8027" y="103638"/>
                </a:lnTo>
                <a:cubicBezTo>
                  <a:pt x="8027" y="103638"/>
                  <a:pt x="17622" y="38183"/>
                  <a:pt x="17622" y="38183"/>
                </a:cubicBezTo>
                <a:close/>
                <a:moveTo>
                  <a:pt x="42000" y="21816"/>
                </a:moveTo>
                <a:cubicBezTo>
                  <a:pt x="42000" y="12783"/>
                  <a:pt x="50061" y="5455"/>
                  <a:pt x="60000" y="5455"/>
                </a:cubicBezTo>
                <a:cubicBezTo>
                  <a:pt x="69944" y="5455"/>
                  <a:pt x="78000" y="12783"/>
                  <a:pt x="78000" y="21816"/>
                </a:cubicBezTo>
                <a:lnTo>
                  <a:pt x="78000" y="32727"/>
                </a:lnTo>
                <a:lnTo>
                  <a:pt x="42000" y="32727"/>
                </a:lnTo>
                <a:cubicBezTo>
                  <a:pt x="42000" y="32727"/>
                  <a:pt x="42000" y="21816"/>
                  <a:pt x="42000" y="21816"/>
                </a:cubicBezTo>
                <a:close/>
                <a:moveTo>
                  <a:pt x="119922" y="116916"/>
                </a:moveTo>
                <a:lnTo>
                  <a:pt x="119972" y="116911"/>
                </a:lnTo>
                <a:lnTo>
                  <a:pt x="107972" y="35094"/>
                </a:lnTo>
                <a:lnTo>
                  <a:pt x="107922" y="35100"/>
                </a:lnTo>
                <a:cubicBezTo>
                  <a:pt x="107722" y="33772"/>
                  <a:pt x="106516" y="32727"/>
                  <a:pt x="105000" y="32727"/>
                </a:cubicBezTo>
                <a:lnTo>
                  <a:pt x="84000" y="32727"/>
                </a:lnTo>
                <a:lnTo>
                  <a:pt x="84000" y="21816"/>
                </a:lnTo>
                <a:cubicBezTo>
                  <a:pt x="84000" y="9766"/>
                  <a:pt x="73255" y="0"/>
                  <a:pt x="60000" y="0"/>
                </a:cubicBezTo>
                <a:cubicBezTo>
                  <a:pt x="46744" y="0"/>
                  <a:pt x="36000" y="9766"/>
                  <a:pt x="36000" y="21816"/>
                </a:cubicBezTo>
                <a:lnTo>
                  <a:pt x="36000" y="32727"/>
                </a:lnTo>
                <a:lnTo>
                  <a:pt x="15000" y="32727"/>
                </a:lnTo>
                <a:cubicBezTo>
                  <a:pt x="13483" y="32727"/>
                  <a:pt x="12277" y="33772"/>
                  <a:pt x="12077" y="35100"/>
                </a:cubicBezTo>
                <a:lnTo>
                  <a:pt x="12027" y="35094"/>
                </a:lnTo>
                <a:lnTo>
                  <a:pt x="27" y="116911"/>
                </a:lnTo>
                <a:lnTo>
                  <a:pt x="77" y="116916"/>
                </a:lnTo>
                <a:cubicBezTo>
                  <a:pt x="61" y="117038"/>
                  <a:pt x="0" y="117150"/>
                  <a:pt x="0" y="117272"/>
                </a:cubicBezTo>
                <a:cubicBezTo>
                  <a:pt x="0" y="118783"/>
                  <a:pt x="1344" y="120000"/>
                  <a:pt x="3000" y="120000"/>
                </a:cubicBezTo>
                <a:lnTo>
                  <a:pt x="117000" y="120000"/>
                </a:lnTo>
                <a:cubicBezTo>
                  <a:pt x="118655" y="120000"/>
                  <a:pt x="120000" y="118783"/>
                  <a:pt x="120000" y="117272"/>
                </a:cubicBezTo>
                <a:cubicBezTo>
                  <a:pt x="120000" y="117150"/>
                  <a:pt x="119938" y="117038"/>
                  <a:pt x="119922" y="1169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88" name="Shape 3988"/>
          <p:cNvSpPr/>
          <p:nvPr/>
        </p:nvSpPr>
        <p:spPr>
          <a:xfrm>
            <a:off x="18841495" y="2853083"/>
            <a:ext cx="558655" cy="558655"/>
          </a:xfrm>
          <a:custGeom>
            <a:avLst/>
            <a:gdLst/>
            <a:ahLst/>
            <a:cxnLst/>
            <a:rect l="0" t="0" r="0" b="0"/>
            <a:pathLst>
              <a:path w="120000" h="120000" extrusionOk="0">
                <a:moveTo>
                  <a:pt x="119927" y="100555"/>
                </a:moveTo>
                <a:lnTo>
                  <a:pt x="119977" y="100550"/>
                </a:lnTo>
                <a:lnTo>
                  <a:pt x="114522" y="29638"/>
                </a:lnTo>
                <a:lnTo>
                  <a:pt x="114472" y="29650"/>
                </a:lnTo>
                <a:cubicBezTo>
                  <a:pt x="114294" y="28316"/>
                  <a:pt x="113200" y="27272"/>
                  <a:pt x="111816" y="27272"/>
                </a:cubicBezTo>
                <a:lnTo>
                  <a:pt x="92727" y="27272"/>
                </a:lnTo>
                <a:lnTo>
                  <a:pt x="92727" y="21816"/>
                </a:lnTo>
                <a:cubicBezTo>
                  <a:pt x="92727" y="9766"/>
                  <a:pt x="82955" y="0"/>
                  <a:pt x="70911" y="0"/>
                </a:cubicBezTo>
                <a:cubicBezTo>
                  <a:pt x="62777" y="0"/>
                  <a:pt x="55694" y="4461"/>
                  <a:pt x="51944" y="11061"/>
                </a:cubicBezTo>
                <a:cubicBezTo>
                  <a:pt x="53916" y="11261"/>
                  <a:pt x="55822" y="11694"/>
                  <a:pt x="57650" y="12300"/>
                </a:cubicBezTo>
                <a:cubicBezTo>
                  <a:pt x="60616" y="8166"/>
                  <a:pt x="65433" y="5455"/>
                  <a:pt x="70911" y="5455"/>
                </a:cubicBezTo>
                <a:cubicBezTo>
                  <a:pt x="79944" y="5455"/>
                  <a:pt x="87272" y="12783"/>
                  <a:pt x="87272" y="21816"/>
                </a:cubicBezTo>
                <a:lnTo>
                  <a:pt x="87272" y="27272"/>
                </a:lnTo>
                <a:lnTo>
                  <a:pt x="74094" y="27272"/>
                </a:lnTo>
                <a:cubicBezTo>
                  <a:pt x="74855" y="29005"/>
                  <a:pt x="75450" y="30827"/>
                  <a:pt x="75838" y="32727"/>
                </a:cubicBezTo>
                <a:lnTo>
                  <a:pt x="87272" y="32727"/>
                </a:lnTo>
                <a:lnTo>
                  <a:pt x="87272" y="38183"/>
                </a:lnTo>
                <a:lnTo>
                  <a:pt x="90022" y="38183"/>
                </a:lnTo>
                <a:cubicBezTo>
                  <a:pt x="90972" y="38183"/>
                  <a:pt x="91872" y="38361"/>
                  <a:pt x="92727" y="38672"/>
                </a:cubicBezTo>
                <a:lnTo>
                  <a:pt x="92727" y="32727"/>
                </a:lnTo>
                <a:lnTo>
                  <a:pt x="109300" y="32727"/>
                </a:lnTo>
                <a:lnTo>
                  <a:pt x="113494" y="87272"/>
                </a:lnTo>
                <a:lnTo>
                  <a:pt x="101372" y="87272"/>
                </a:lnTo>
                <a:lnTo>
                  <a:pt x="101794" y="92727"/>
                </a:lnTo>
                <a:lnTo>
                  <a:pt x="113911" y="92727"/>
                </a:lnTo>
                <a:lnTo>
                  <a:pt x="114333" y="98183"/>
                </a:lnTo>
                <a:lnTo>
                  <a:pt x="102211" y="98183"/>
                </a:lnTo>
                <a:lnTo>
                  <a:pt x="102633" y="103638"/>
                </a:lnTo>
                <a:lnTo>
                  <a:pt x="117272" y="103638"/>
                </a:lnTo>
                <a:cubicBezTo>
                  <a:pt x="118777" y="103638"/>
                  <a:pt x="120000" y="102416"/>
                  <a:pt x="120000" y="100911"/>
                </a:cubicBezTo>
                <a:cubicBezTo>
                  <a:pt x="120000" y="100783"/>
                  <a:pt x="119944" y="100677"/>
                  <a:pt x="119927" y="100555"/>
                </a:cubicBezTo>
                <a:moveTo>
                  <a:pt x="5666" y="114544"/>
                </a:moveTo>
                <a:lnTo>
                  <a:pt x="6088" y="109088"/>
                </a:lnTo>
                <a:lnTo>
                  <a:pt x="92094" y="109088"/>
                </a:lnTo>
                <a:lnTo>
                  <a:pt x="92516" y="114544"/>
                </a:lnTo>
                <a:cubicBezTo>
                  <a:pt x="92516" y="114544"/>
                  <a:pt x="5666" y="114544"/>
                  <a:pt x="5666" y="114544"/>
                </a:cubicBezTo>
                <a:close/>
                <a:moveTo>
                  <a:pt x="10700" y="49088"/>
                </a:moveTo>
                <a:lnTo>
                  <a:pt x="27272" y="49088"/>
                </a:lnTo>
                <a:lnTo>
                  <a:pt x="27272" y="60755"/>
                </a:lnTo>
                <a:cubicBezTo>
                  <a:pt x="25650" y="61700"/>
                  <a:pt x="24544" y="63444"/>
                  <a:pt x="24544" y="65455"/>
                </a:cubicBezTo>
                <a:cubicBezTo>
                  <a:pt x="24544" y="68466"/>
                  <a:pt x="26988" y="70911"/>
                  <a:pt x="30000" y="70911"/>
                </a:cubicBezTo>
                <a:cubicBezTo>
                  <a:pt x="33011" y="70911"/>
                  <a:pt x="35455" y="68466"/>
                  <a:pt x="35455" y="65455"/>
                </a:cubicBezTo>
                <a:cubicBezTo>
                  <a:pt x="35455" y="63444"/>
                  <a:pt x="34350" y="61700"/>
                  <a:pt x="32727" y="60755"/>
                </a:cubicBezTo>
                <a:lnTo>
                  <a:pt x="32727" y="49088"/>
                </a:lnTo>
                <a:lnTo>
                  <a:pt x="65455" y="49088"/>
                </a:lnTo>
                <a:lnTo>
                  <a:pt x="65455" y="60755"/>
                </a:lnTo>
                <a:cubicBezTo>
                  <a:pt x="63827" y="61700"/>
                  <a:pt x="62727" y="63444"/>
                  <a:pt x="62727" y="65455"/>
                </a:cubicBezTo>
                <a:cubicBezTo>
                  <a:pt x="62727" y="68466"/>
                  <a:pt x="65172" y="70911"/>
                  <a:pt x="68183" y="70911"/>
                </a:cubicBezTo>
                <a:cubicBezTo>
                  <a:pt x="71194" y="70911"/>
                  <a:pt x="73638" y="68466"/>
                  <a:pt x="73638" y="65455"/>
                </a:cubicBezTo>
                <a:cubicBezTo>
                  <a:pt x="73638" y="63444"/>
                  <a:pt x="72533" y="61700"/>
                  <a:pt x="70911" y="60755"/>
                </a:cubicBezTo>
                <a:lnTo>
                  <a:pt x="70911" y="49088"/>
                </a:lnTo>
                <a:lnTo>
                  <a:pt x="87477" y="49088"/>
                </a:lnTo>
                <a:lnTo>
                  <a:pt x="91677" y="103638"/>
                </a:lnTo>
                <a:lnTo>
                  <a:pt x="6511" y="103638"/>
                </a:lnTo>
                <a:cubicBezTo>
                  <a:pt x="6511" y="103638"/>
                  <a:pt x="10700" y="49088"/>
                  <a:pt x="10700" y="49088"/>
                </a:cubicBezTo>
                <a:close/>
                <a:moveTo>
                  <a:pt x="32727" y="38183"/>
                </a:moveTo>
                <a:cubicBezTo>
                  <a:pt x="32727" y="29144"/>
                  <a:pt x="40055" y="21816"/>
                  <a:pt x="49088" y="21816"/>
                </a:cubicBezTo>
                <a:cubicBezTo>
                  <a:pt x="58127" y="21816"/>
                  <a:pt x="65455" y="29144"/>
                  <a:pt x="65455" y="38183"/>
                </a:cubicBezTo>
                <a:lnTo>
                  <a:pt x="65455" y="43638"/>
                </a:lnTo>
                <a:lnTo>
                  <a:pt x="32727" y="43638"/>
                </a:lnTo>
                <a:cubicBezTo>
                  <a:pt x="32727" y="43638"/>
                  <a:pt x="32727" y="38183"/>
                  <a:pt x="32727" y="38183"/>
                </a:cubicBezTo>
                <a:close/>
                <a:moveTo>
                  <a:pt x="98155" y="116911"/>
                </a:moveTo>
                <a:lnTo>
                  <a:pt x="92705" y="46005"/>
                </a:lnTo>
                <a:lnTo>
                  <a:pt x="92655" y="46011"/>
                </a:lnTo>
                <a:cubicBezTo>
                  <a:pt x="92477" y="44683"/>
                  <a:pt x="91377" y="43638"/>
                  <a:pt x="90000" y="43638"/>
                </a:cubicBezTo>
                <a:lnTo>
                  <a:pt x="70911" y="43638"/>
                </a:lnTo>
                <a:lnTo>
                  <a:pt x="70911" y="38183"/>
                </a:lnTo>
                <a:cubicBezTo>
                  <a:pt x="70911" y="26133"/>
                  <a:pt x="61138" y="16361"/>
                  <a:pt x="49088" y="16361"/>
                </a:cubicBezTo>
                <a:cubicBezTo>
                  <a:pt x="37044" y="16361"/>
                  <a:pt x="27272" y="26133"/>
                  <a:pt x="27272" y="38183"/>
                </a:cubicBezTo>
                <a:lnTo>
                  <a:pt x="27272" y="43638"/>
                </a:lnTo>
                <a:lnTo>
                  <a:pt x="8183" y="43638"/>
                </a:lnTo>
                <a:cubicBezTo>
                  <a:pt x="6800" y="43638"/>
                  <a:pt x="5705" y="44683"/>
                  <a:pt x="5527" y="46011"/>
                </a:cubicBezTo>
                <a:lnTo>
                  <a:pt x="5477" y="46005"/>
                </a:lnTo>
                <a:lnTo>
                  <a:pt x="22" y="116911"/>
                </a:lnTo>
                <a:lnTo>
                  <a:pt x="72" y="116916"/>
                </a:lnTo>
                <a:cubicBezTo>
                  <a:pt x="55" y="117038"/>
                  <a:pt x="0" y="117150"/>
                  <a:pt x="0" y="117272"/>
                </a:cubicBezTo>
                <a:cubicBezTo>
                  <a:pt x="0" y="118783"/>
                  <a:pt x="1222" y="120000"/>
                  <a:pt x="2727" y="120000"/>
                </a:cubicBezTo>
                <a:lnTo>
                  <a:pt x="95455" y="120000"/>
                </a:lnTo>
                <a:cubicBezTo>
                  <a:pt x="96961" y="120000"/>
                  <a:pt x="98183" y="118783"/>
                  <a:pt x="98183" y="117272"/>
                </a:cubicBezTo>
                <a:cubicBezTo>
                  <a:pt x="98183" y="117150"/>
                  <a:pt x="98127" y="117038"/>
                  <a:pt x="98111" y="116916"/>
                </a:cubicBezTo>
                <a:cubicBezTo>
                  <a:pt x="98111" y="116916"/>
                  <a:pt x="98155" y="116911"/>
                  <a:pt x="98155" y="116911"/>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89" name="Shape 3989"/>
          <p:cNvSpPr/>
          <p:nvPr/>
        </p:nvSpPr>
        <p:spPr>
          <a:xfrm>
            <a:off x="19920715" y="2903869"/>
            <a:ext cx="558655" cy="457081"/>
          </a:xfrm>
          <a:custGeom>
            <a:avLst/>
            <a:gdLst/>
            <a:ahLst/>
            <a:cxnLst/>
            <a:rect l="0" t="0" r="0" b="0"/>
            <a:pathLst>
              <a:path w="120000" h="120000" extrusionOk="0">
                <a:moveTo>
                  <a:pt x="114544" y="53333"/>
                </a:moveTo>
                <a:lnTo>
                  <a:pt x="5455" y="53333"/>
                </a:lnTo>
                <a:lnTo>
                  <a:pt x="5455" y="46666"/>
                </a:lnTo>
                <a:lnTo>
                  <a:pt x="114544" y="46666"/>
                </a:lnTo>
                <a:cubicBezTo>
                  <a:pt x="114544" y="46666"/>
                  <a:pt x="114544" y="53333"/>
                  <a:pt x="114544" y="53333"/>
                </a:cubicBezTo>
                <a:close/>
                <a:moveTo>
                  <a:pt x="105588" y="73333"/>
                </a:moveTo>
                <a:lnTo>
                  <a:pt x="87416" y="73333"/>
                </a:lnTo>
                <a:lnTo>
                  <a:pt x="89138" y="60000"/>
                </a:lnTo>
                <a:lnTo>
                  <a:pt x="107883" y="60000"/>
                </a:lnTo>
                <a:cubicBezTo>
                  <a:pt x="107883" y="60000"/>
                  <a:pt x="105588" y="73333"/>
                  <a:pt x="105588" y="73333"/>
                </a:cubicBezTo>
                <a:close/>
                <a:moveTo>
                  <a:pt x="102144" y="93333"/>
                </a:moveTo>
                <a:lnTo>
                  <a:pt x="84833" y="93333"/>
                </a:lnTo>
                <a:lnTo>
                  <a:pt x="86555" y="80000"/>
                </a:lnTo>
                <a:lnTo>
                  <a:pt x="104438" y="80000"/>
                </a:lnTo>
                <a:cubicBezTo>
                  <a:pt x="104438" y="80000"/>
                  <a:pt x="102144" y="93333"/>
                  <a:pt x="102144" y="93333"/>
                </a:cubicBezTo>
                <a:close/>
                <a:moveTo>
                  <a:pt x="98700" y="113333"/>
                </a:moveTo>
                <a:lnTo>
                  <a:pt x="82250" y="113333"/>
                </a:lnTo>
                <a:lnTo>
                  <a:pt x="83972" y="100000"/>
                </a:lnTo>
                <a:lnTo>
                  <a:pt x="100994" y="100000"/>
                </a:lnTo>
                <a:cubicBezTo>
                  <a:pt x="100994" y="100000"/>
                  <a:pt x="98700" y="113333"/>
                  <a:pt x="98700" y="113333"/>
                </a:cubicBezTo>
                <a:close/>
                <a:moveTo>
                  <a:pt x="62727" y="73333"/>
                </a:moveTo>
                <a:lnTo>
                  <a:pt x="62727" y="60000"/>
                </a:lnTo>
                <a:lnTo>
                  <a:pt x="83683" y="60000"/>
                </a:lnTo>
                <a:lnTo>
                  <a:pt x="81961" y="73333"/>
                </a:lnTo>
                <a:cubicBezTo>
                  <a:pt x="81961" y="73333"/>
                  <a:pt x="62727" y="73333"/>
                  <a:pt x="62727" y="73333"/>
                </a:cubicBezTo>
                <a:close/>
                <a:moveTo>
                  <a:pt x="79383" y="93333"/>
                </a:moveTo>
                <a:lnTo>
                  <a:pt x="62727" y="93333"/>
                </a:lnTo>
                <a:lnTo>
                  <a:pt x="62727" y="80000"/>
                </a:lnTo>
                <a:lnTo>
                  <a:pt x="81100" y="80000"/>
                </a:lnTo>
                <a:cubicBezTo>
                  <a:pt x="81100" y="80000"/>
                  <a:pt x="79383" y="93333"/>
                  <a:pt x="79383" y="93333"/>
                </a:cubicBezTo>
                <a:close/>
                <a:moveTo>
                  <a:pt x="76794" y="113333"/>
                </a:moveTo>
                <a:lnTo>
                  <a:pt x="62727" y="113333"/>
                </a:lnTo>
                <a:lnTo>
                  <a:pt x="62727" y="100000"/>
                </a:lnTo>
                <a:lnTo>
                  <a:pt x="78516" y="100000"/>
                </a:lnTo>
                <a:cubicBezTo>
                  <a:pt x="78516" y="100000"/>
                  <a:pt x="76794" y="113333"/>
                  <a:pt x="76794" y="113333"/>
                </a:cubicBezTo>
                <a:close/>
                <a:moveTo>
                  <a:pt x="57272" y="73333"/>
                </a:moveTo>
                <a:lnTo>
                  <a:pt x="38038" y="73333"/>
                </a:lnTo>
                <a:lnTo>
                  <a:pt x="36316" y="60000"/>
                </a:lnTo>
                <a:lnTo>
                  <a:pt x="57272" y="60000"/>
                </a:lnTo>
                <a:cubicBezTo>
                  <a:pt x="57272" y="60000"/>
                  <a:pt x="57272" y="73333"/>
                  <a:pt x="57272" y="73333"/>
                </a:cubicBezTo>
                <a:close/>
                <a:moveTo>
                  <a:pt x="57272" y="93333"/>
                </a:moveTo>
                <a:lnTo>
                  <a:pt x="40616" y="93333"/>
                </a:lnTo>
                <a:lnTo>
                  <a:pt x="38900" y="80000"/>
                </a:lnTo>
                <a:lnTo>
                  <a:pt x="57272" y="80000"/>
                </a:lnTo>
                <a:cubicBezTo>
                  <a:pt x="57272" y="80000"/>
                  <a:pt x="57272" y="93333"/>
                  <a:pt x="57272" y="93333"/>
                </a:cubicBezTo>
                <a:close/>
                <a:moveTo>
                  <a:pt x="57272" y="113333"/>
                </a:moveTo>
                <a:lnTo>
                  <a:pt x="43205" y="113333"/>
                </a:lnTo>
                <a:lnTo>
                  <a:pt x="41483" y="100000"/>
                </a:lnTo>
                <a:lnTo>
                  <a:pt x="57272" y="100000"/>
                </a:lnTo>
                <a:cubicBezTo>
                  <a:pt x="57272" y="100000"/>
                  <a:pt x="57272" y="113333"/>
                  <a:pt x="57272" y="113333"/>
                </a:cubicBezTo>
                <a:close/>
                <a:moveTo>
                  <a:pt x="21300" y="113333"/>
                </a:moveTo>
                <a:lnTo>
                  <a:pt x="19005" y="100000"/>
                </a:lnTo>
                <a:lnTo>
                  <a:pt x="36027" y="100000"/>
                </a:lnTo>
                <a:lnTo>
                  <a:pt x="37750" y="113333"/>
                </a:lnTo>
                <a:cubicBezTo>
                  <a:pt x="37750" y="113333"/>
                  <a:pt x="21300" y="113333"/>
                  <a:pt x="21300" y="113333"/>
                </a:cubicBezTo>
                <a:close/>
                <a:moveTo>
                  <a:pt x="15561" y="80000"/>
                </a:moveTo>
                <a:lnTo>
                  <a:pt x="33444" y="80000"/>
                </a:lnTo>
                <a:lnTo>
                  <a:pt x="35166" y="93333"/>
                </a:lnTo>
                <a:lnTo>
                  <a:pt x="17855" y="93333"/>
                </a:lnTo>
                <a:cubicBezTo>
                  <a:pt x="17855" y="93333"/>
                  <a:pt x="15561" y="80000"/>
                  <a:pt x="15561" y="80000"/>
                </a:cubicBezTo>
                <a:close/>
                <a:moveTo>
                  <a:pt x="12116" y="60000"/>
                </a:moveTo>
                <a:lnTo>
                  <a:pt x="30861" y="60000"/>
                </a:lnTo>
                <a:lnTo>
                  <a:pt x="32583" y="73333"/>
                </a:lnTo>
                <a:lnTo>
                  <a:pt x="14411" y="73333"/>
                </a:lnTo>
                <a:cubicBezTo>
                  <a:pt x="14411" y="73333"/>
                  <a:pt x="12116" y="60000"/>
                  <a:pt x="12116" y="60000"/>
                </a:cubicBezTo>
                <a:close/>
                <a:moveTo>
                  <a:pt x="60000" y="7333"/>
                </a:moveTo>
                <a:lnTo>
                  <a:pt x="97866" y="40000"/>
                </a:lnTo>
                <a:lnTo>
                  <a:pt x="22133" y="40000"/>
                </a:lnTo>
                <a:cubicBezTo>
                  <a:pt x="22133" y="40000"/>
                  <a:pt x="60000" y="7333"/>
                  <a:pt x="60000" y="7333"/>
                </a:cubicBezTo>
                <a:close/>
                <a:moveTo>
                  <a:pt x="114544" y="40000"/>
                </a:moveTo>
                <a:lnTo>
                  <a:pt x="107133" y="40000"/>
                </a:lnTo>
                <a:lnTo>
                  <a:pt x="61983" y="1044"/>
                </a:lnTo>
                <a:lnTo>
                  <a:pt x="61972" y="1055"/>
                </a:lnTo>
                <a:cubicBezTo>
                  <a:pt x="61477" y="411"/>
                  <a:pt x="60783" y="0"/>
                  <a:pt x="60000" y="0"/>
                </a:cubicBezTo>
                <a:cubicBezTo>
                  <a:pt x="59216" y="0"/>
                  <a:pt x="58522" y="411"/>
                  <a:pt x="58027" y="1055"/>
                </a:cubicBezTo>
                <a:lnTo>
                  <a:pt x="58016" y="1044"/>
                </a:lnTo>
                <a:lnTo>
                  <a:pt x="12866" y="40000"/>
                </a:lnTo>
                <a:lnTo>
                  <a:pt x="5455" y="40000"/>
                </a:lnTo>
                <a:cubicBezTo>
                  <a:pt x="2438" y="40000"/>
                  <a:pt x="0" y="42988"/>
                  <a:pt x="0" y="46666"/>
                </a:cubicBezTo>
                <a:lnTo>
                  <a:pt x="0" y="53333"/>
                </a:lnTo>
                <a:cubicBezTo>
                  <a:pt x="0" y="57011"/>
                  <a:pt x="2438" y="60000"/>
                  <a:pt x="5455" y="60000"/>
                </a:cubicBezTo>
                <a:lnTo>
                  <a:pt x="6544" y="60000"/>
                </a:lnTo>
                <a:lnTo>
                  <a:pt x="16444" y="117472"/>
                </a:lnTo>
                <a:lnTo>
                  <a:pt x="16494" y="117461"/>
                </a:lnTo>
                <a:cubicBezTo>
                  <a:pt x="16794" y="118905"/>
                  <a:pt x="17816" y="120000"/>
                  <a:pt x="19088" y="120000"/>
                </a:cubicBezTo>
                <a:lnTo>
                  <a:pt x="100911" y="120000"/>
                </a:lnTo>
                <a:cubicBezTo>
                  <a:pt x="102183" y="120000"/>
                  <a:pt x="103205" y="118905"/>
                  <a:pt x="103505" y="117461"/>
                </a:cubicBezTo>
                <a:lnTo>
                  <a:pt x="103555" y="117472"/>
                </a:lnTo>
                <a:lnTo>
                  <a:pt x="113455" y="60000"/>
                </a:lnTo>
                <a:lnTo>
                  <a:pt x="114544" y="60000"/>
                </a:lnTo>
                <a:cubicBezTo>
                  <a:pt x="117555" y="60000"/>
                  <a:pt x="120000" y="57011"/>
                  <a:pt x="120000" y="53333"/>
                </a:cubicBezTo>
                <a:lnTo>
                  <a:pt x="120000" y="46666"/>
                </a:lnTo>
                <a:cubicBezTo>
                  <a:pt x="120000" y="42988"/>
                  <a:pt x="117555" y="40000"/>
                  <a:pt x="114544" y="4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90" name="Shape 3990"/>
          <p:cNvSpPr/>
          <p:nvPr/>
        </p:nvSpPr>
        <p:spPr>
          <a:xfrm>
            <a:off x="20987237" y="2878476"/>
            <a:ext cx="558655" cy="507868"/>
          </a:xfrm>
          <a:custGeom>
            <a:avLst/>
            <a:gdLst/>
            <a:ahLst/>
            <a:cxnLst/>
            <a:rect l="0" t="0" r="0" b="0"/>
            <a:pathLst>
              <a:path w="120000" h="120000" extrusionOk="0">
                <a:moveTo>
                  <a:pt x="114544" y="60000"/>
                </a:moveTo>
                <a:lnTo>
                  <a:pt x="5455" y="60000"/>
                </a:lnTo>
                <a:lnTo>
                  <a:pt x="5455" y="54000"/>
                </a:lnTo>
                <a:lnTo>
                  <a:pt x="114544" y="54000"/>
                </a:lnTo>
                <a:cubicBezTo>
                  <a:pt x="114544" y="54000"/>
                  <a:pt x="114544" y="60000"/>
                  <a:pt x="114544" y="60000"/>
                </a:cubicBezTo>
                <a:close/>
                <a:moveTo>
                  <a:pt x="105588" y="78000"/>
                </a:moveTo>
                <a:lnTo>
                  <a:pt x="87416" y="78000"/>
                </a:lnTo>
                <a:lnTo>
                  <a:pt x="89138" y="66000"/>
                </a:lnTo>
                <a:lnTo>
                  <a:pt x="107883" y="66000"/>
                </a:lnTo>
                <a:cubicBezTo>
                  <a:pt x="107883" y="66000"/>
                  <a:pt x="105588" y="78000"/>
                  <a:pt x="105588" y="78000"/>
                </a:cubicBezTo>
                <a:close/>
                <a:moveTo>
                  <a:pt x="102144" y="96000"/>
                </a:moveTo>
                <a:lnTo>
                  <a:pt x="84833" y="96000"/>
                </a:lnTo>
                <a:lnTo>
                  <a:pt x="86555" y="84000"/>
                </a:lnTo>
                <a:lnTo>
                  <a:pt x="104438" y="84000"/>
                </a:lnTo>
                <a:cubicBezTo>
                  <a:pt x="104438" y="84000"/>
                  <a:pt x="102144" y="96000"/>
                  <a:pt x="102144" y="96000"/>
                </a:cubicBezTo>
                <a:close/>
                <a:moveTo>
                  <a:pt x="98700" y="114000"/>
                </a:moveTo>
                <a:lnTo>
                  <a:pt x="82250" y="114000"/>
                </a:lnTo>
                <a:lnTo>
                  <a:pt x="83972" y="102000"/>
                </a:lnTo>
                <a:lnTo>
                  <a:pt x="100994" y="102000"/>
                </a:lnTo>
                <a:cubicBezTo>
                  <a:pt x="100994" y="102000"/>
                  <a:pt x="98700" y="114000"/>
                  <a:pt x="98700" y="114000"/>
                </a:cubicBezTo>
                <a:close/>
                <a:moveTo>
                  <a:pt x="62727" y="78000"/>
                </a:moveTo>
                <a:lnTo>
                  <a:pt x="62727" y="66000"/>
                </a:lnTo>
                <a:lnTo>
                  <a:pt x="83683" y="66000"/>
                </a:lnTo>
                <a:lnTo>
                  <a:pt x="81961" y="78000"/>
                </a:lnTo>
                <a:cubicBezTo>
                  <a:pt x="81961" y="78000"/>
                  <a:pt x="62727" y="78000"/>
                  <a:pt x="62727" y="78000"/>
                </a:cubicBezTo>
                <a:close/>
                <a:moveTo>
                  <a:pt x="79377" y="96000"/>
                </a:moveTo>
                <a:lnTo>
                  <a:pt x="62727" y="96000"/>
                </a:lnTo>
                <a:lnTo>
                  <a:pt x="62727" y="84000"/>
                </a:lnTo>
                <a:lnTo>
                  <a:pt x="81100" y="84000"/>
                </a:lnTo>
                <a:cubicBezTo>
                  <a:pt x="81100" y="84000"/>
                  <a:pt x="79377" y="96000"/>
                  <a:pt x="79377" y="96000"/>
                </a:cubicBezTo>
                <a:close/>
                <a:moveTo>
                  <a:pt x="76794" y="114000"/>
                </a:moveTo>
                <a:lnTo>
                  <a:pt x="62727" y="114000"/>
                </a:lnTo>
                <a:lnTo>
                  <a:pt x="62727" y="102000"/>
                </a:lnTo>
                <a:lnTo>
                  <a:pt x="78516" y="102000"/>
                </a:lnTo>
                <a:cubicBezTo>
                  <a:pt x="78516" y="102000"/>
                  <a:pt x="76794" y="114000"/>
                  <a:pt x="76794" y="114000"/>
                </a:cubicBezTo>
                <a:close/>
                <a:moveTo>
                  <a:pt x="57272" y="78000"/>
                </a:moveTo>
                <a:lnTo>
                  <a:pt x="38038" y="78000"/>
                </a:lnTo>
                <a:lnTo>
                  <a:pt x="36316" y="66000"/>
                </a:lnTo>
                <a:lnTo>
                  <a:pt x="57272" y="66000"/>
                </a:lnTo>
                <a:cubicBezTo>
                  <a:pt x="57272" y="66000"/>
                  <a:pt x="57272" y="78000"/>
                  <a:pt x="57272" y="78000"/>
                </a:cubicBezTo>
                <a:close/>
                <a:moveTo>
                  <a:pt x="57272" y="96000"/>
                </a:moveTo>
                <a:lnTo>
                  <a:pt x="40622" y="96000"/>
                </a:lnTo>
                <a:lnTo>
                  <a:pt x="38900" y="84000"/>
                </a:lnTo>
                <a:lnTo>
                  <a:pt x="57272" y="84000"/>
                </a:lnTo>
                <a:cubicBezTo>
                  <a:pt x="57272" y="84000"/>
                  <a:pt x="57272" y="96000"/>
                  <a:pt x="57272" y="96000"/>
                </a:cubicBezTo>
                <a:close/>
                <a:moveTo>
                  <a:pt x="57272" y="114000"/>
                </a:moveTo>
                <a:lnTo>
                  <a:pt x="43205" y="114000"/>
                </a:lnTo>
                <a:lnTo>
                  <a:pt x="41483" y="102000"/>
                </a:lnTo>
                <a:lnTo>
                  <a:pt x="57272" y="102000"/>
                </a:lnTo>
                <a:cubicBezTo>
                  <a:pt x="57272" y="102000"/>
                  <a:pt x="57272" y="114000"/>
                  <a:pt x="57272" y="114000"/>
                </a:cubicBezTo>
                <a:close/>
                <a:moveTo>
                  <a:pt x="21300" y="114000"/>
                </a:moveTo>
                <a:lnTo>
                  <a:pt x="19005" y="102000"/>
                </a:lnTo>
                <a:lnTo>
                  <a:pt x="36027" y="102000"/>
                </a:lnTo>
                <a:lnTo>
                  <a:pt x="37750" y="114000"/>
                </a:lnTo>
                <a:cubicBezTo>
                  <a:pt x="37750" y="114000"/>
                  <a:pt x="21300" y="114000"/>
                  <a:pt x="21300" y="114000"/>
                </a:cubicBezTo>
                <a:close/>
                <a:moveTo>
                  <a:pt x="15561" y="84000"/>
                </a:moveTo>
                <a:lnTo>
                  <a:pt x="33444" y="84000"/>
                </a:lnTo>
                <a:lnTo>
                  <a:pt x="35166" y="96000"/>
                </a:lnTo>
                <a:lnTo>
                  <a:pt x="17855" y="96000"/>
                </a:lnTo>
                <a:cubicBezTo>
                  <a:pt x="17855" y="96000"/>
                  <a:pt x="15561" y="84000"/>
                  <a:pt x="15561" y="84000"/>
                </a:cubicBezTo>
                <a:close/>
                <a:moveTo>
                  <a:pt x="12116" y="66000"/>
                </a:moveTo>
                <a:lnTo>
                  <a:pt x="30861" y="66000"/>
                </a:lnTo>
                <a:lnTo>
                  <a:pt x="32583" y="78000"/>
                </a:lnTo>
                <a:lnTo>
                  <a:pt x="14411" y="78000"/>
                </a:lnTo>
                <a:cubicBezTo>
                  <a:pt x="14411" y="78000"/>
                  <a:pt x="12116" y="66000"/>
                  <a:pt x="12116" y="66000"/>
                </a:cubicBezTo>
                <a:close/>
                <a:moveTo>
                  <a:pt x="114544" y="48000"/>
                </a:moveTo>
                <a:lnTo>
                  <a:pt x="5455" y="48000"/>
                </a:lnTo>
                <a:cubicBezTo>
                  <a:pt x="2444" y="48000"/>
                  <a:pt x="0" y="50688"/>
                  <a:pt x="0" y="54000"/>
                </a:cubicBezTo>
                <a:lnTo>
                  <a:pt x="0" y="60000"/>
                </a:lnTo>
                <a:cubicBezTo>
                  <a:pt x="0" y="63316"/>
                  <a:pt x="2444" y="66000"/>
                  <a:pt x="5455" y="66000"/>
                </a:cubicBezTo>
                <a:lnTo>
                  <a:pt x="6544" y="66000"/>
                </a:lnTo>
                <a:lnTo>
                  <a:pt x="16444" y="117727"/>
                </a:lnTo>
                <a:lnTo>
                  <a:pt x="16494" y="117716"/>
                </a:lnTo>
                <a:cubicBezTo>
                  <a:pt x="16794" y="119016"/>
                  <a:pt x="17816" y="120000"/>
                  <a:pt x="19088" y="120000"/>
                </a:cubicBezTo>
                <a:lnTo>
                  <a:pt x="100911" y="120000"/>
                </a:lnTo>
                <a:cubicBezTo>
                  <a:pt x="102183" y="120000"/>
                  <a:pt x="103205" y="119016"/>
                  <a:pt x="103505" y="117716"/>
                </a:cubicBezTo>
                <a:lnTo>
                  <a:pt x="103555" y="117727"/>
                </a:lnTo>
                <a:lnTo>
                  <a:pt x="113455" y="66000"/>
                </a:lnTo>
                <a:lnTo>
                  <a:pt x="114544" y="66000"/>
                </a:lnTo>
                <a:cubicBezTo>
                  <a:pt x="117555" y="66000"/>
                  <a:pt x="120000" y="63316"/>
                  <a:pt x="120000" y="60000"/>
                </a:cubicBezTo>
                <a:lnTo>
                  <a:pt x="120000" y="54000"/>
                </a:lnTo>
                <a:cubicBezTo>
                  <a:pt x="120000" y="50688"/>
                  <a:pt x="117555" y="48000"/>
                  <a:pt x="114544" y="48000"/>
                </a:cubicBezTo>
                <a:moveTo>
                  <a:pt x="58072" y="41122"/>
                </a:moveTo>
                <a:cubicBezTo>
                  <a:pt x="58566" y="41666"/>
                  <a:pt x="59250" y="42000"/>
                  <a:pt x="60000" y="42000"/>
                </a:cubicBezTo>
                <a:cubicBezTo>
                  <a:pt x="60755" y="42000"/>
                  <a:pt x="61433" y="41666"/>
                  <a:pt x="61927" y="41122"/>
                </a:cubicBezTo>
                <a:lnTo>
                  <a:pt x="72838" y="29122"/>
                </a:lnTo>
                <a:cubicBezTo>
                  <a:pt x="73333" y="28577"/>
                  <a:pt x="73638" y="27827"/>
                  <a:pt x="73638" y="27000"/>
                </a:cubicBezTo>
                <a:cubicBezTo>
                  <a:pt x="73638" y="25344"/>
                  <a:pt x="72416" y="24000"/>
                  <a:pt x="70911" y="24000"/>
                </a:cubicBezTo>
                <a:cubicBezTo>
                  <a:pt x="70155" y="24000"/>
                  <a:pt x="69477" y="24338"/>
                  <a:pt x="68983" y="24877"/>
                </a:cubicBezTo>
                <a:lnTo>
                  <a:pt x="62727" y="31755"/>
                </a:lnTo>
                <a:lnTo>
                  <a:pt x="62727" y="3000"/>
                </a:lnTo>
                <a:cubicBezTo>
                  <a:pt x="62727" y="1344"/>
                  <a:pt x="61505" y="0"/>
                  <a:pt x="60000" y="0"/>
                </a:cubicBezTo>
                <a:cubicBezTo>
                  <a:pt x="58494" y="0"/>
                  <a:pt x="57272" y="1344"/>
                  <a:pt x="57272" y="3000"/>
                </a:cubicBezTo>
                <a:lnTo>
                  <a:pt x="57272" y="31755"/>
                </a:lnTo>
                <a:lnTo>
                  <a:pt x="51016" y="24877"/>
                </a:lnTo>
                <a:cubicBezTo>
                  <a:pt x="50527" y="24338"/>
                  <a:pt x="49844" y="24000"/>
                  <a:pt x="49088" y="24000"/>
                </a:cubicBezTo>
                <a:cubicBezTo>
                  <a:pt x="47583" y="24000"/>
                  <a:pt x="46361" y="25344"/>
                  <a:pt x="46361" y="27000"/>
                </a:cubicBezTo>
                <a:cubicBezTo>
                  <a:pt x="46361" y="27827"/>
                  <a:pt x="46666" y="28577"/>
                  <a:pt x="47161" y="29122"/>
                </a:cubicBezTo>
                <a:cubicBezTo>
                  <a:pt x="47161" y="29122"/>
                  <a:pt x="58072" y="41122"/>
                  <a:pt x="58072" y="41122"/>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91" name="Shape 3991"/>
          <p:cNvSpPr/>
          <p:nvPr/>
        </p:nvSpPr>
        <p:spPr>
          <a:xfrm>
            <a:off x="22053759" y="2878476"/>
            <a:ext cx="558655" cy="507868"/>
          </a:xfrm>
          <a:custGeom>
            <a:avLst/>
            <a:gdLst/>
            <a:ahLst/>
            <a:cxnLst/>
            <a:rect l="0" t="0" r="0" b="0"/>
            <a:pathLst>
              <a:path w="120000" h="120000" extrusionOk="0">
                <a:moveTo>
                  <a:pt x="114544" y="60000"/>
                </a:moveTo>
                <a:lnTo>
                  <a:pt x="5455" y="60000"/>
                </a:lnTo>
                <a:lnTo>
                  <a:pt x="5455" y="54000"/>
                </a:lnTo>
                <a:lnTo>
                  <a:pt x="114544" y="54000"/>
                </a:lnTo>
                <a:cubicBezTo>
                  <a:pt x="114544" y="54000"/>
                  <a:pt x="114544" y="60000"/>
                  <a:pt x="114544" y="60000"/>
                </a:cubicBezTo>
                <a:close/>
                <a:moveTo>
                  <a:pt x="105588" y="78000"/>
                </a:moveTo>
                <a:lnTo>
                  <a:pt x="87416" y="78000"/>
                </a:lnTo>
                <a:lnTo>
                  <a:pt x="89138" y="66000"/>
                </a:lnTo>
                <a:lnTo>
                  <a:pt x="107883" y="66000"/>
                </a:lnTo>
                <a:cubicBezTo>
                  <a:pt x="107883" y="66000"/>
                  <a:pt x="105588" y="78000"/>
                  <a:pt x="105588" y="78000"/>
                </a:cubicBezTo>
                <a:close/>
                <a:moveTo>
                  <a:pt x="102144" y="96000"/>
                </a:moveTo>
                <a:lnTo>
                  <a:pt x="84833" y="96000"/>
                </a:lnTo>
                <a:lnTo>
                  <a:pt x="86555" y="84000"/>
                </a:lnTo>
                <a:lnTo>
                  <a:pt x="104438" y="84000"/>
                </a:lnTo>
                <a:cubicBezTo>
                  <a:pt x="104438" y="84000"/>
                  <a:pt x="102144" y="96000"/>
                  <a:pt x="102144" y="96000"/>
                </a:cubicBezTo>
                <a:close/>
                <a:moveTo>
                  <a:pt x="98700" y="114000"/>
                </a:moveTo>
                <a:lnTo>
                  <a:pt x="82250" y="114000"/>
                </a:lnTo>
                <a:lnTo>
                  <a:pt x="83972" y="102000"/>
                </a:lnTo>
                <a:lnTo>
                  <a:pt x="100994" y="102000"/>
                </a:lnTo>
                <a:cubicBezTo>
                  <a:pt x="100994" y="102000"/>
                  <a:pt x="98700" y="114000"/>
                  <a:pt x="98700" y="114000"/>
                </a:cubicBezTo>
                <a:close/>
                <a:moveTo>
                  <a:pt x="62727" y="78000"/>
                </a:moveTo>
                <a:lnTo>
                  <a:pt x="62727" y="66000"/>
                </a:lnTo>
                <a:lnTo>
                  <a:pt x="83683" y="66000"/>
                </a:lnTo>
                <a:lnTo>
                  <a:pt x="81961" y="78000"/>
                </a:lnTo>
                <a:cubicBezTo>
                  <a:pt x="81961" y="78000"/>
                  <a:pt x="62727" y="78000"/>
                  <a:pt x="62727" y="78000"/>
                </a:cubicBezTo>
                <a:close/>
                <a:moveTo>
                  <a:pt x="79377" y="96000"/>
                </a:moveTo>
                <a:lnTo>
                  <a:pt x="62727" y="96000"/>
                </a:lnTo>
                <a:lnTo>
                  <a:pt x="62727" y="84000"/>
                </a:lnTo>
                <a:lnTo>
                  <a:pt x="81100" y="84000"/>
                </a:lnTo>
                <a:cubicBezTo>
                  <a:pt x="81100" y="84000"/>
                  <a:pt x="79377" y="96000"/>
                  <a:pt x="79377" y="96000"/>
                </a:cubicBezTo>
                <a:close/>
                <a:moveTo>
                  <a:pt x="76794" y="114000"/>
                </a:moveTo>
                <a:lnTo>
                  <a:pt x="62727" y="114000"/>
                </a:lnTo>
                <a:lnTo>
                  <a:pt x="62727" y="102000"/>
                </a:lnTo>
                <a:lnTo>
                  <a:pt x="78516" y="102000"/>
                </a:lnTo>
                <a:cubicBezTo>
                  <a:pt x="78516" y="102000"/>
                  <a:pt x="76794" y="114000"/>
                  <a:pt x="76794" y="114000"/>
                </a:cubicBezTo>
                <a:close/>
                <a:moveTo>
                  <a:pt x="57272" y="78000"/>
                </a:moveTo>
                <a:lnTo>
                  <a:pt x="38038" y="78000"/>
                </a:lnTo>
                <a:lnTo>
                  <a:pt x="36316" y="66000"/>
                </a:lnTo>
                <a:lnTo>
                  <a:pt x="57272" y="66000"/>
                </a:lnTo>
                <a:cubicBezTo>
                  <a:pt x="57272" y="66000"/>
                  <a:pt x="57272" y="78000"/>
                  <a:pt x="57272" y="78000"/>
                </a:cubicBezTo>
                <a:close/>
                <a:moveTo>
                  <a:pt x="57272" y="96000"/>
                </a:moveTo>
                <a:lnTo>
                  <a:pt x="40622" y="96000"/>
                </a:lnTo>
                <a:lnTo>
                  <a:pt x="38900" y="84000"/>
                </a:lnTo>
                <a:lnTo>
                  <a:pt x="57272" y="84000"/>
                </a:lnTo>
                <a:cubicBezTo>
                  <a:pt x="57272" y="84000"/>
                  <a:pt x="57272" y="96000"/>
                  <a:pt x="57272" y="96000"/>
                </a:cubicBezTo>
                <a:close/>
                <a:moveTo>
                  <a:pt x="57272" y="114000"/>
                </a:moveTo>
                <a:lnTo>
                  <a:pt x="43205" y="114000"/>
                </a:lnTo>
                <a:lnTo>
                  <a:pt x="41483" y="102000"/>
                </a:lnTo>
                <a:lnTo>
                  <a:pt x="57272" y="102000"/>
                </a:lnTo>
                <a:cubicBezTo>
                  <a:pt x="57272" y="102000"/>
                  <a:pt x="57272" y="114000"/>
                  <a:pt x="57272" y="114000"/>
                </a:cubicBezTo>
                <a:close/>
                <a:moveTo>
                  <a:pt x="21300" y="114000"/>
                </a:moveTo>
                <a:lnTo>
                  <a:pt x="19005" y="102000"/>
                </a:lnTo>
                <a:lnTo>
                  <a:pt x="36027" y="102000"/>
                </a:lnTo>
                <a:lnTo>
                  <a:pt x="37750" y="114000"/>
                </a:lnTo>
                <a:cubicBezTo>
                  <a:pt x="37750" y="114000"/>
                  <a:pt x="21300" y="114000"/>
                  <a:pt x="21300" y="114000"/>
                </a:cubicBezTo>
                <a:close/>
                <a:moveTo>
                  <a:pt x="15561" y="84000"/>
                </a:moveTo>
                <a:lnTo>
                  <a:pt x="33444" y="84000"/>
                </a:lnTo>
                <a:lnTo>
                  <a:pt x="35166" y="96000"/>
                </a:lnTo>
                <a:lnTo>
                  <a:pt x="17855" y="96000"/>
                </a:lnTo>
                <a:cubicBezTo>
                  <a:pt x="17855" y="96000"/>
                  <a:pt x="15561" y="84000"/>
                  <a:pt x="15561" y="84000"/>
                </a:cubicBezTo>
                <a:close/>
                <a:moveTo>
                  <a:pt x="12116" y="66000"/>
                </a:moveTo>
                <a:lnTo>
                  <a:pt x="30861" y="66000"/>
                </a:lnTo>
                <a:lnTo>
                  <a:pt x="32583" y="78000"/>
                </a:lnTo>
                <a:lnTo>
                  <a:pt x="14411" y="78000"/>
                </a:lnTo>
                <a:cubicBezTo>
                  <a:pt x="14411" y="78000"/>
                  <a:pt x="12116" y="66000"/>
                  <a:pt x="12116" y="66000"/>
                </a:cubicBezTo>
                <a:close/>
                <a:moveTo>
                  <a:pt x="114544" y="48000"/>
                </a:moveTo>
                <a:lnTo>
                  <a:pt x="5455" y="48000"/>
                </a:lnTo>
                <a:cubicBezTo>
                  <a:pt x="2444" y="48000"/>
                  <a:pt x="0" y="50688"/>
                  <a:pt x="0" y="54000"/>
                </a:cubicBezTo>
                <a:lnTo>
                  <a:pt x="0" y="60000"/>
                </a:lnTo>
                <a:cubicBezTo>
                  <a:pt x="0" y="63316"/>
                  <a:pt x="2444" y="66000"/>
                  <a:pt x="5455" y="66000"/>
                </a:cubicBezTo>
                <a:lnTo>
                  <a:pt x="6544" y="66000"/>
                </a:lnTo>
                <a:lnTo>
                  <a:pt x="16444" y="117727"/>
                </a:lnTo>
                <a:lnTo>
                  <a:pt x="16494" y="117716"/>
                </a:lnTo>
                <a:cubicBezTo>
                  <a:pt x="16794" y="119016"/>
                  <a:pt x="17816" y="120000"/>
                  <a:pt x="19088" y="120000"/>
                </a:cubicBezTo>
                <a:lnTo>
                  <a:pt x="100911" y="120000"/>
                </a:lnTo>
                <a:cubicBezTo>
                  <a:pt x="102183" y="120000"/>
                  <a:pt x="103205" y="119016"/>
                  <a:pt x="103505" y="117716"/>
                </a:cubicBezTo>
                <a:lnTo>
                  <a:pt x="103555" y="117727"/>
                </a:lnTo>
                <a:lnTo>
                  <a:pt x="113455" y="66000"/>
                </a:lnTo>
                <a:lnTo>
                  <a:pt x="114544" y="66000"/>
                </a:lnTo>
                <a:cubicBezTo>
                  <a:pt x="117555" y="66000"/>
                  <a:pt x="120000" y="63316"/>
                  <a:pt x="120000" y="60000"/>
                </a:cubicBezTo>
                <a:lnTo>
                  <a:pt x="120000" y="54000"/>
                </a:lnTo>
                <a:cubicBezTo>
                  <a:pt x="120000" y="50688"/>
                  <a:pt x="117555" y="48000"/>
                  <a:pt x="114544" y="48000"/>
                </a:cubicBezTo>
                <a:moveTo>
                  <a:pt x="49088" y="18000"/>
                </a:moveTo>
                <a:cubicBezTo>
                  <a:pt x="49844" y="18000"/>
                  <a:pt x="50527" y="17661"/>
                  <a:pt x="51016" y="17122"/>
                </a:cubicBezTo>
                <a:lnTo>
                  <a:pt x="57272" y="10244"/>
                </a:lnTo>
                <a:lnTo>
                  <a:pt x="57272" y="39000"/>
                </a:lnTo>
                <a:cubicBezTo>
                  <a:pt x="57272" y="40655"/>
                  <a:pt x="58494" y="42000"/>
                  <a:pt x="60000" y="42000"/>
                </a:cubicBezTo>
                <a:cubicBezTo>
                  <a:pt x="61505" y="42000"/>
                  <a:pt x="62727" y="40655"/>
                  <a:pt x="62727" y="39000"/>
                </a:cubicBezTo>
                <a:lnTo>
                  <a:pt x="62727" y="10244"/>
                </a:lnTo>
                <a:lnTo>
                  <a:pt x="68983" y="17122"/>
                </a:lnTo>
                <a:cubicBezTo>
                  <a:pt x="69472" y="17661"/>
                  <a:pt x="70155" y="18000"/>
                  <a:pt x="70911" y="18000"/>
                </a:cubicBezTo>
                <a:cubicBezTo>
                  <a:pt x="72416" y="18000"/>
                  <a:pt x="73638" y="16655"/>
                  <a:pt x="73638" y="15000"/>
                </a:cubicBezTo>
                <a:cubicBezTo>
                  <a:pt x="73638" y="14172"/>
                  <a:pt x="73327" y="13422"/>
                  <a:pt x="72838" y="12877"/>
                </a:cubicBezTo>
                <a:lnTo>
                  <a:pt x="61927" y="877"/>
                </a:lnTo>
                <a:cubicBezTo>
                  <a:pt x="61433" y="338"/>
                  <a:pt x="60755" y="0"/>
                  <a:pt x="60000" y="0"/>
                </a:cubicBezTo>
                <a:cubicBezTo>
                  <a:pt x="59244" y="0"/>
                  <a:pt x="58566" y="333"/>
                  <a:pt x="58072" y="877"/>
                </a:cubicBezTo>
                <a:lnTo>
                  <a:pt x="47161" y="12877"/>
                </a:lnTo>
                <a:cubicBezTo>
                  <a:pt x="46666" y="13422"/>
                  <a:pt x="46361" y="14172"/>
                  <a:pt x="46361" y="15000"/>
                </a:cubicBezTo>
                <a:cubicBezTo>
                  <a:pt x="46361" y="16655"/>
                  <a:pt x="47583" y="18000"/>
                  <a:pt x="49088" y="18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92" name="Shape 3992"/>
          <p:cNvSpPr/>
          <p:nvPr/>
        </p:nvSpPr>
        <p:spPr>
          <a:xfrm>
            <a:off x="12455059" y="3944998"/>
            <a:ext cx="558655" cy="507868"/>
          </a:xfrm>
          <a:custGeom>
            <a:avLst/>
            <a:gdLst/>
            <a:ahLst/>
            <a:cxnLst/>
            <a:rect l="0" t="0" r="0" b="0"/>
            <a:pathLst>
              <a:path w="120000" h="120000" extrusionOk="0">
                <a:moveTo>
                  <a:pt x="114544" y="60000"/>
                </a:moveTo>
                <a:lnTo>
                  <a:pt x="5455" y="60000"/>
                </a:lnTo>
                <a:lnTo>
                  <a:pt x="5455" y="54000"/>
                </a:lnTo>
                <a:lnTo>
                  <a:pt x="114544" y="54000"/>
                </a:lnTo>
                <a:cubicBezTo>
                  <a:pt x="114544" y="54000"/>
                  <a:pt x="114544" y="60000"/>
                  <a:pt x="114544" y="60000"/>
                </a:cubicBezTo>
                <a:close/>
                <a:moveTo>
                  <a:pt x="105588" y="78000"/>
                </a:moveTo>
                <a:lnTo>
                  <a:pt x="87416" y="78000"/>
                </a:lnTo>
                <a:lnTo>
                  <a:pt x="89138" y="66000"/>
                </a:lnTo>
                <a:lnTo>
                  <a:pt x="107883" y="66000"/>
                </a:lnTo>
                <a:cubicBezTo>
                  <a:pt x="107883" y="66000"/>
                  <a:pt x="105588" y="78000"/>
                  <a:pt x="105588" y="78000"/>
                </a:cubicBezTo>
                <a:close/>
                <a:moveTo>
                  <a:pt x="102144" y="96000"/>
                </a:moveTo>
                <a:lnTo>
                  <a:pt x="84833" y="96000"/>
                </a:lnTo>
                <a:lnTo>
                  <a:pt x="86555" y="84000"/>
                </a:lnTo>
                <a:lnTo>
                  <a:pt x="104438" y="84000"/>
                </a:lnTo>
                <a:cubicBezTo>
                  <a:pt x="104438" y="84000"/>
                  <a:pt x="102144" y="96000"/>
                  <a:pt x="102144" y="96000"/>
                </a:cubicBezTo>
                <a:close/>
                <a:moveTo>
                  <a:pt x="98700" y="114000"/>
                </a:moveTo>
                <a:lnTo>
                  <a:pt x="82250" y="114000"/>
                </a:lnTo>
                <a:lnTo>
                  <a:pt x="83972" y="102000"/>
                </a:lnTo>
                <a:lnTo>
                  <a:pt x="100994" y="102000"/>
                </a:lnTo>
                <a:cubicBezTo>
                  <a:pt x="100994" y="102000"/>
                  <a:pt x="98700" y="114000"/>
                  <a:pt x="98700" y="114000"/>
                </a:cubicBezTo>
                <a:close/>
                <a:moveTo>
                  <a:pt x="62727" y="78000"/>
                </a:moveTo>
                <a:lnTo>
                  <a:pt x="62727" y="66000"/>
                </a:lnTo>
                <a:lnTo>
                  <a:pt x="83683" y="66000"/>
                </a:lnTo>
                <a:lnTo>
                  <a:pt x="81961" y="78000"/>
                </a:lnTo>
                <a:cubicBezTo>
                  <a:pt x="81961" y="78000"/>
                  <a:pt x="62727" y="78000"/>
                  <a:pt x="62727" y="78000"/>
                </a:cubicBezTo>
                <a:close/>
                <a:moveTo>
                  <a:pt x="79377" y="96000"/>
                </a:moveTo>
                <a:lnTo>
                  <a:pt x="62727" y="96000"/>
                </a:lnTo>
                <a:lnTo>
                  <a:pt x="62727" y="84000"/>
                </a:lnTo>
                <a:lnTo>
                  <a:pt x="81100" y="84000"/>
                </a:lnTo>
                <a:cubicBezTo>
                  <a:pt x="81100" y="84000"/>
                  <a:pt x="79377" y="96000"/>
                  <a:pt x="79377" y="96000"/>
                </a:cubicBezTo>
                <a:close/>
                <a:moveTo>
                  <a:pt x="76794" y="114000"/>
                </a:moveTo>
                <a:lnTo>
                  <a:pt x="62727" y="114000"/>
                </a:lnTo>
                <a:lnTo>
                  <a:pt x="62727" y="102000"/>
                </a:lnTo>
                <a:lnTo>
                  <a:pt x="78516" y="102000"/>
                </a:lnTo>
                <a:cubicBezTo>
                  <a:pt x="78516" y="102000"/>
                  <a:pt x="76794" y="114000"/>
                  <a:pt x="76794" y="114000"/>
                </a:cubicBezTo>
                <a:close/>
                <a:moveTo>
                  <a:pt x="57272" y="78000"/>
                </a:moveTo>
                <a:lnTo>
                  <a:pt x="38038" y="78000"/>
                </a:lnTo>
                <a:lnTo>
                  <a:pt x="36316" y="66000"/>
                </a:lnTo>
                <a:lnTo>
                  <a:pt x="57272" y="66000"/>
                </a:lnTo>
                <a:cubicBezTo>
                  <a:pt x="57272" y="66000"/>
                  <a:pt x="57272" y="78000"/>
                  <a:pt x="57272" y="78000"/>
                </a:cubicBezTo>
                <a:close/>
                <a:moveTo>
                  <a:pt x="57272" y="96000"/>
                </a:moveTo>
                <a:lnTo>
                  <a:pt x="40622" y="96000"/>
                </a:lnTo>
                <a:lnTo>
                  <a:pt x="38900" y="84000"/>
                </a:lnTo>
                <a:lnTo>
                  <a:pt x="57272" y="84000"/>
                </a:lnTo>
                <a:cubicBezTo>
                  <a:pt x="57272" y="84000"/>
                  <a:pt x="57272" y="96000"/>
                  <a:pt x="57272" y="96000"/>
                </a:cubicBezTo>
                <a:close/>
                <a:moveTo>
                  <a:pt x="57272" y="114000"/>
                </a:moveTo>
                <a:lnTo>
                  <a:pt x="43205" y="114000"/>
                </a:lnTo>
                <a:lnTo>
                  <a:pt x="41483" y="102000"/>
                </a:lnTo>
                <a:lnTo>
                  <a:pt x="57272" y="102000"/>
                </a:lnTo>
                <a:cubicBezTo>
                  <a:pt x="57272" y="102000"/>
                  <a:pt x="57272" y="114000"/>
                  <a:pt x="57272" y="114000"/>
                </a:cubicBezTo>
                <a:close/>
                <a:moveTo>
                  <a:pt x="21300" y="114000"/>
                </a:moveTo>
                <a:lnTo>
                  <a:pt x="19005" y="102000"/>
                </a:lnTo>
                <a:lnTo>
                  <a:pt x="36027" y="102000"/>
                </a:lnTo>
                <a:lnTo>
                  <a:pt x="37750" y="114000"/>
                </a:lnTo>
                <a:cubicBezTo>
                  <a:pt x="37750" y="114000"/>
                  <a:pt x="21300" y="114000"/>
                  <a:pt x="21300" y="114000"/>
                </a:cubicBezTo>
                <a:close/>
                <a:moveTo>
                  <a:pt x="15561" y="84000"/>
                </a:moveTo>
                <a:lnTo>
                  <a:pt x="33444" y="84000"/>
                </a:lnTo>
                <a:lnTo>
                  <a:pt x="35166" y="96000"/>
                </a:lnTo>
                <a:lnTo>
                  <a:pt x="17855" y="96000"/>
                </a:lnTo>
                <a:cubicBezTo>
                  <a:pt x="17855" y="96000"/>
                  <a:pt x="15561" y="84000"/>
                  <a:pt x="15561" y="84000"/>
                </a:cubicBezTo>
                <a:close/>
                <a:moveTo>
                  <a:pt x="12116" y="66000"/>
                </a:moveTo>
                <a:lnTo>
                  <a:pt x="30861" y="66000"/>
                </a:lnTo>
                <a:lnTo>
                  <a:pt x="32583" y="78000"/>
                </a:lnTo>
                <a:lnTo>
                  <a:pt x="14411" y="78000"/>
                </a:lnTo>
                <a:cubicBezTo>
                  <a:pt x="14411" y="78000"/>
                  <a:pt x="12116" y="66000"/>
                  <a:pt x="12116" y="66000"/>
                </a:cubicBezTo>
                <a:close/>
                <a:moveTo>
                  <a:pt x="114544" y="48000"/>
                </a:moveTo>
                <a:lnTo>
                  <a:pt x="5455" y="48000"/>
                </a:lnTo>
                <a:cubicBezTo>
                  <a:pt x="2444" y="48000"/>
                  <a:pt x="0" y="50688"/>
                  <a:pt x="0" y="54000"/>
                </a:cubicBezTo>
                <a:lnTo>
                  <a:pt x="0" y="60000"/>
                </a:lnTo>
                <a:cubicBezTo>
                  <a:pt x="0" y="63311"/>
                  <a:pt x="2444" y="66000"/>
                  <a:pt x="5455" y="66000"/>
                </a:cubicBezTo>
                <a:lnTo>
                  <a:pt x="6544" y="66000"/>
                </a:lnTo>
                <a:lnTo>
                  <a:pt x="16444" y="117727"/>
                </a:lnTo>
                <a:lnTo>
                  <a:pt x="16494" y="117716"/>
                </a:lnTo>
                <a:cubicBezTo>
                  <a:pt x="16794" y="119016"/>
                  <a:pt x="17816" y="120000"/>
                  <a:pt x="19088" y="120000"/>
                </a:cubicBezTo>
                <a:lnTo>
                  <a:pt x="100911" y="120000"/>
                </a:lnTo>
                <a:cubicBezTo>
                  <a:pt x="102183" y="120000"/>
                  <a:pt x="103205" y="119016"/>
                  <a:pt x="103505" y="117716"/>
                </a:cubicBezTo>
                <a:lnTo>
                  <a:pt x="103555" y="117727"/>
                </a:lnTo>
                <a:lnTo>
                  <a:pt x="113455" y="66000"/>
                </a:lnTo>
                <a:lnTo>
                  <a:pt x="114544" y="66000"/>
                </a:lnTo>
                <a:cubicBezTo>
                  <a:pt x="117555" y="66000"/>
                  <a:pt x="120000" y="63311"/>
                  <a:pt x="120000" y="60000"/>
                </a:cubicBezTo>
                <a:lnTo>
                  <a:pt x="120000" y="54000"/>
                </a:lnTo>
                <a:cubicBezTo>
                  <a:pt x="120000" y="50688"/>
                  <a:pt x="117555" y="48000"/>
                  <a:pt x="114544" y="48000"/>
                </a:cubicBezTo>
                <a:moveTo>
                  <a:pt x="41705" y="17122"/>
                </a:moveTo>
                <a:lnTo>
                  <a:pt x="41705" y="17122"/>
                </a:lnTo>
                <a:lnTo>
                  <a:pt x="52616" y="29122"/>
                </a:lnTo>
                <a:cubicBezTo>
                  <a:pt x="53111" y="29666"/>
                  <a:pt x="53794" y="30000"/>
                  <a:pt x="54544" y="30000"/>
                </a:cubicBezTo>
                <a:cubicBezTo>
                  <a:pt x="56050" y="30000"/>
                  <a:pt x="57272" y="28655"/>
                  <a:pt x="57272" y="27000"/>
                </a:cubicBezTo>
                <a:cubicBezTo>
                  <a:pt x="57272" y="26177"/>
                  <a:pt x="56966" y="25427"/>
                  <a:pt x="56472" y="24877"/>
                </a:cubicBezTo>
                <a:lnTo>
                  <a:pt x="50222" y="18000"/>
                </a:lnTo>
                <a:lnTo>
                  <a:pt x="76361" y="18000"/>
                </a:lnTo>
                <a:lnTo>
                  <a:pt x="76361" y="18000"/>
                </a:lnTo>
                <a:cubicBezTo>
                  <a:pt x="77866" y="18000"/>
                  <a:pt x="79088" y="16655"/>
                  <a:pt x="79088" y="15000"/>
                </a:cubicBezTo>
                <a:cubicBezTo>
                  <a:pt x="79088" y="13344"/>
                  <a:pt x="77866" y="12000"/>
                  <a:pt x="76361" y="12000"/>
                </a:cubicBezTo>
                <a:lnTo>
                  <a:pt x="50222" y="12000"/>
                </a:lnTo>
                <a:lnTo>
                  <a:pt x="56472" y="5122"/>
                </a:lnTo>
                <a:cubicBezTo>
                  <a:pt x="56966" y="4577"/>
                  <a:pt x="57272" y="3827"/>
                  <a:pt x="57272" y="3000"/>
                </a:cubicBezTo>
                <a:cubicBezTo>
                  <a:pt x="57272" y="1344"/>
                  <a:pt x="56050" y="0"/>
                  <a:pt x="54544" y="0"/>
                </a:cubicBezTo>
                <a:cubicBezTo>
                  <a:pt x="53794" y="0"/>
                  <a:pt x="53111" y="338"/>
                  <a:pt x="52616" y="877"/>
                </a:cubicBezTo>
                <a:lnTo>
                  <a:pt x="41705" y="12877"/>
                </a:lnTo>
                <a:lnTo>
                  <a:pt x="41705" y="12877"/>
                </a:lnTo>
                <a:cubicBezTo>
                  <a:pt x="41216" y="13427"/>
                  <a:pt x="40911" y="14177"/>
                  <a:pt x="40911" y="15000"/>
                </a:cubicBezTo>
                <a:cubicBezTo>
                  <a:pt x="40911" y="15827"/>
                  <a:pt x="41216" y="16577"/>
                  <a:pt x="41705" y="1712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93" name="Shape 3993"/>
          <p:cNvSpPr/>
          <p:nvPr/>
        </p:nvSpPr>
        <p:spPr>
          <a:xfrm>
            <a:off x="13521581" y="3944998"/>
            <a:ext cx="558655" cy="507868"/>
          </a:xfrm>
          <a:custGeom>
            <a:avLst/>
            <a:gdLst/>
            <a:ahLst/>
            <a:cxnLst/>
            <a:rect l="0" t="0" r="0" b="0"/>
            <a:pathLst>
              <a:path w="120000" h="120000" extrusionOk="0">
                <a:moveTo>
                  <a:pt x="114544" y="60000"/>
                </a:moveTo>
                <a:lnTo>
                  <a:pt x="5455" y="60000"/>
                </a:lnTo>
                <a:lnTo>
                  <a:pt x="5455" y="54000"/>
                </a:lnTo>
                <a:lnTo>
                  <a:pt x="114544" y="54000"/>
                </a:lnTo>
                <a:cubicBezTo>
                  <a:pt x="114544" y="54000"/>
                  <a:pt x="114544" y="60000"/>
                  <a:pt x="114544" y="60000"/>
                </a:cubicBezTo>
                <a:close/>
                <a:moveTo>
                  <a:pt x="105588" y="78000"/>
                </a:moveTo>
                <a:lnTo>
                  <a:pt x="87416" y="78000"/>
                </a:lnTo>
                <a:lnTo>
                  <a:pt x="89138" y="66000"/>
                </a:lnTo>
                <a:lnTo>
                  <a:pt x="107883" y="66000"/>
                </a:lnTo>
                <a:cubicBezTo>
                  <a:pt x="107883" y="66000"/>
                  <a:pt x="105588" y="78000"/>
                  <a:pt x="105588" y="78000"/>
                </a:cubicBezTo>
                <a:close/>
                <a:moveTo>
                  <a:pt x="102144" y="96000"/>
                </a:moveTo>
                <a:lnTo>
                  <a:pt x="84833" y="96000"/>
                </a:lnTo>
                <a:lnTo>
                  <a:pt x="86555" y="84000"/>
                </a:lnTo>
                <a:lnTo>
                  <a:pt x="104438" y="84000"/>
                </a:lnTo>
                <a:cubicBezTo>
                  <a:pt x="104438" y="84000"/>
                  <a:pt x="102144" y="96000"/>
                  <a:pt x="102144" y="96000"/>
                </a:cubicBezTo>
                <a:close/>
                <a:moveTo>
                  <a:pt x="98700" y="114000"/>
                </a:moveTo>
                <a:lnTo>
                  <a:pt x="82250" y="114000"/>
                </a:lnTo>
                <a:lnTo>
                  <a:pt x="83972" y="102000"/>
                </a:lnTo>
                <a:lnTo>
                  <a:pt x="100994" y="102000"/>
                </a:lnTo>
                <a:cubicBezTo>
                  <a:pt x="100994" y="102000"/>
                  <a:pt x="98700" y="114000"/>
                  <a:pt x="98700" y="114000"/>
                </a:cubicBezTo>
                <a:close/>
                <a:moveTo>
                  <a:pt x="62727" y="78000"/>
                </a:moveTo>
                <a:lnTo>
                  <a:pt x="62727" y="66000"/>
                </a:lnTo>
                <a:lnTo>
                  <a:pt x="83683" y="66000"/>
                </a:lnTo>
                <a:lnTo>
                  <a:pt x="81961" y="78000"/>
                </a:lnTo>
                <a:cubicBezTo>
                  <a:pt x="81961" y="78000"/>
                  <a:pt x="62727" y="78000"/>
                  <a:pt x="62727" y="78000"/>
                </a:cubicBezTo>
                <a:close/>
                <a:moveTo>
                  <a:pt x="79377" y="96000"/>
                </a:moveTo>
                <a:lnTo>
                  <a:pt x="62727" y="96000"/>
                </a:lnTo>
                <a:lnTo>
                  <a:pt x="62727" y="84000"/>
                </a:lnTo>
                <a:lnTo>
                  <a:pt x="81100" y="84000"/>
                </a:lnTo>
                <a:cubicBezTo>
                  <a:pt x="81100" y="84000"/>
                  <a:pt x="79377" y="96000"/>
                  <a:pt x="79377" y="96000"/>
                </a:cubicBezTo>
                <a:close/>
                <a:moveTo>
                  <a:pt x="76794" y="114000"/>
                </a:moveTo>
                <a:lnTo>
                  <a:pt x="62727" y="114000"/>
                </a:lnTo>
                <a:lnTo>
                  <a:pt x="62727" y="102000"/>
                </a:lnTo>
                <a:lnTo>
                  <a:pt x="78516" y="102000"/>
                </a:lnTo>
                <a:cubicBezTo>
                  <a:pt x="78516" y="102000"/>
                  <a:pt x="76794" y="114000"/>
                  <a:pt x="76794" y="114000"/>
                </a:cubicBezTo>
                <a:close/>
                <a:moveTo>
                  <a:pt x="57272" y="78000"/>
                </a:moveTo>
                <a:lnTo>
                  <a:pt x="38038" y="78000"/>
                </a:lnTo>
                <a:lnTo>
                  <a:pt x="36316" y="66000"/>
                </a:lnTo>
                <a:lnTo>
                  <a:pt x="57272" y="66000"/>
                </a:lnTo>
                <a:cubicBezTo>
                  <a:pt x="57272" y="66000"/>
                  <a:pt x="57272" y="78000"/>
                  <a:pt x="57272" y="78000"/>
                </a:cubicBezTo>
                <a:close/>
                <a:moveTo>
                  <a:pt x="57272" y="96000"/>
                </a:moveTo>
                <a:lnTo>
                  <a:pt x="40622" y="96000"/>
                </a:lnTo>
                <a:lnTo>
                  <a:pt x="38900" y="84000"/>
                </a:lnTo>
                <a:lnTo>
                  <a:pt x="57272" y="84000"/>
                </a:lnTo>
                <a:cubicBezTo>
                  <a:pt x="57272" y="84000"/>
                  <a:pt x="57272" y="96000"/>
                  <a:pt x="57272" y="96000"/>
                </a:cubicBezTo>
                <a:close/>
                <a:moveTo>
                  <a:pt x="57272" y="114000"/>
                </a:moveTo>
                <a:lnTo>
                  <a:pt x="43205" y="114000"/>
                </a:lnTo>
                <a:lnTo>
                  <a:pt x="41483" y="102000"/>
                </a:lnTo>
                <a:lnTo>
                  <a:pt x="57272" y="102000"/>
                </a:lnTo>
                <a:cubicBezTo>
                  <a:pt x="57272" y="102000"/>
                  <a:pt x="57272" y="114000"/>
                  <a:pt x="57272" y="114000"/>
                </a:cubicBezTo>
                <a:close/>
                <a:moveTo>
                  <a:pt x="21300" y="114000"/>
                </a:moveTo>
                <a:lnTo>
                  <a:pt x="19005" y="102000"/>
                </a:lnTo>
                <a:lnTo>
                  <a:pt x="36027" y="102000"/>
                </a:lnTo>
                <a:lnTo>
                  <a:pt x="37750" y="114000"/>
                </a:lnTo>
                <a:cubicBezTo>
                  <a:pt x="37750" y="114000"/>
                  <a:pt x="21300" y="114000"/>
                  <a:pt x="21300" y="114000"/>
                </a:cubicBezTo>
                <a:close/>
                <a:moveTo>
                  <a:pt x="15561" y="84000"/>
                </a:moveTo>
                <a:lnTo>
                  <a:pt x="33444" y="84000"/>
                </a:lnTo>
                <a:lnTo>
                  <a:pt x="35166" y="96000"/>
                </a:lnTo>
                <a:lnTo>
                  <a:pt x="17855" y="96000"/>
                </a:lnTo>
                <a:cubicBezTo>
                  <a:pt x="17855" y="96000"/>
                  <a:pt x="15561" y="84000"/>
                  <a:pt x="15561" y="84000"/>
                </a:cubicBezTo>
                <a:close/>
                <a:moveTo>
                  <a:pt x="12116" y="66000"/>
                </a:moveTo>
                <a:lnTo>
                  <a:pt x="30861" y="66000"/>
                </a:lnTo>
                <a:lnTo>
                  <a:pt x="32583" y="78000"/>
                </a:lnTo>
                <a:lnTo>
                  <a:pt x="14411" y="78000"/>
                </a:lnTo>
                <a:cubicBezTo>
                  <a:pt x="14411" y="78000"/>
                  <a:pt x="12116" y="66000"/>
                  <a:pt x="12116" y="66000"/>
                </a:cubicBezTo>
                <a:close/>
                <a:moveTo>
                  <a:pt x="114544" y="48000"/>
                </a:moveTo>
                <a:lnTo>
                  <a:pt x="5455" y="48000"/>
                </a:lnTo>
                <a:cubicBezTo>
                  <a:pt x="2444" y="48000"/>
                  <a:pt x="0" y="50688"/>
                  <a:pt x="0" y="54000"/>
                </a:cubicBezTo>
                <a:lnTo>
                  <a:pt x="0" y="60000"/>
                </a:lnTo>
                <a:cubicBezTo>
                  <a:pt x="0" y="63311"/>
                  <a:pt x="2444" y="66000"/>
                  <a:pt x="5455" y="66000"/>
                </a:cubicBezTo>
                <a:lnTo>
                  <a:pt x="6544" y="66000"/>
                </a:lnTo>
                <a:lnTo>
                  <a:pt x="16444" y="117727"/>
                </a:lnTo>
                <a:lnTo>
                  <a:pt x="16494" y="117716"/>
                </a:lnTo>
                <a:cubicBezTo>
                  <a:pt x="16794" y="119016"/>
                  <a:pt x="17816" y="120000"/>
                  <a:pt x="19088" y="120000"/>
                </a:cubicBezTo>
                <a:lnTo>
                  <a:pt x="100911" y="120000"/>
                </a:lnTo>
                <a:cubicBezTo>
                  <a:pt x="102183" y="120000"/>
                  <a:pt x="103205" y="119016"/>
                  <a:pt x="103505" y="117716"/>
                </a:cubicBezTo>
                <a:lnTo>
                  <a:pt x="103555" y="117727"/>
                </a:lnTo>
                <a:lnTo>
                  <a:pt x="113455" y="66000"/>
                </a:lnTo>
                <a:lnTo>
                  <a:pt x="114544" y="66000"/>
                </a:lnTo>
                <a:cubicBezTo>
                  <a:pt x="117555" y="66000"/>
                  <a:pt x="120000" y="63311"/>
                  <a:pt x="120000" y="60000"/>
                </a:cubicBezTo>
                <a:lnTo>
                  <a:pt x="120000" y="54000"/>
                </a:lnTo>
                <a:cubicBezTo>
                  <a:pt x="120000" y="50688"/>
                  <a:pt x="117555" y="48000"/>
                  <a:pt x="114544" y="48000"/>
                </a:cubicBezTo>
                <a:moveTo>
                  <a:pt x="43638" y="18000"/>
                </a:moveTo>
                <a:lnTo>
                  <a:pt x="43638" y="18000"/>
                </a:lnTo>
                <a:lnTo>
                  <a:pt x="69777" y="18000"/>
                </a:lnTo>
                <a:lnTo>
                  <a:pt x="63527" y="24877"/>
                </a:lnTo>
                <a:cubicBezTo>
                  <a:pt x="63033" y="25427"/>
                  <a:pt x="62727" y="26177"/>
                  <a:pt x="62727" y="27000"/>
                </a:cubicBezTo>
                <a:cubicBezTo>
                  <a:pt x="62727" y="28655"/>
                  <a:pt x="63950" y="30000"/>
                  <a:pt x="65455" y="30000"/>
                </a:cubicBezTo>
                <a:cubicBezTo>
                  <a:pt x="66205" y="30000"/>
                  <a:pt x="66888" y="29666"/>
                  <a:pt x="67383" y="29122"/>
                </a:cubicBezTo>
                <a:lnTo>
                  <a:pt x="78294" y="17122"/>
                </a:lnTo>
                <a:cubicBezTo>
                  <a:pt x="78783" y="16577"/>
                  <a:pt x="79088" y="15827"/>
                  <a:pt x="79088" y="15000"/>
                </a:cubicBezTo>
                <a:cubicBezTo>
                  <a:pt x="79088" y="14177"/>
                  <a:pt x="78783" y="13427"/>
                  <a:pt x="78294" y="12877"/>
                </a:cubicBezTo>
                <a:lnTo>
                  <a:pt x="67383" y="877"/>
                </a:lnTo>
                <a:cubicBezTo>
                  <a:pt x="66888" y="338"/>
                  <a:pt x="66205" y="0"/>
                  <a:pt x="65455" y="0"/>
                </a:cubicBezTo>
                <a:cubicBezTo>
                  <a:pt x="63950" y="0"/>
                  <a:pt x="62727" y="1344"/>
                  <a:pt x="62727" y="3000"/>
                </a:cubicBezTo>
                <a:cubicBezTo>
                  <a:pt x="62727" y="3827"/>
                  <a:pt x="63033" y="4577"/>
                  <a:pt x="63527" y="5122"/>
                </a:cubicBezTo>
                <a:lnTo>
                  <a:pt x="69777" y="12000"/>
                </a:lnTo>
                <a:lnTo>
                  <a:pt x="43638" y="12000"/>
                </a:lnTo>
                <a:cubicBezTo>
                  <a:pt x="42133" y="12000"/>
                  <a:pt x="40911" y="13344"/>
                  <a:pt x="40911" y="15000"/>
                </a:cubicBezTo>
                <a:cubicBezTo>
                  <a:pt x="40911" y="16655"/>
                  <a:pt x="42133" y="18000"/>
                  <a:pt x="43638" y="18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94" name="Shape 3994"/>
          <p:cNvSpPr/>
          <p:nvPr/>
        </p:nvSpPr>
        <p:spPr>
          <a:xfrm>
            <a:off x="14588104" y="3944998"/>
            <a:ext cx="558655" cy="507868"/>
          </a:xfrm>
          <a:custGeom>
            <a:avLst/>
            <a:gdLst/>
            <a:ahLst/>
            <a:cxnLst/>
            <a:rect l="0" t="0" r="0" b="0"/>
            <a:pathLst>
              <a:path w="120000" h="120000" extrusionOk="0">
                <a:moveTo>
                  <a:pt x="114544" y="60000"/>
                </a:moveTo>
                <a:lnTo>
                  <a:pt x="5455" y="60000"/>
                </a:lnTo>
                <a:lnTo>
                  <a:pt x="5455" y="54000"/>
                </a:lnTo>
                <a:lnTo>
                  <a:pt x="114544" y="54000"/>
                </a:lnTo>
                <a:cubicBezTo>
                  <a:pt x="114544" y="54000"/>
                  <a:pt x="114544" y="60000"/>
                  <a:pt x="114544" y="60000"/>
                </a:cubicBezTo>
                <a:close/>
                <a:moveTo>
                  <a:pt x="105588" y="78000"/>
                </a:moveTo>
                <a:lnTo>
                  <a:pt x="87416" y="78000"/>
                </a:lnTo>
                <a:lnTo>
                  <a:pt x="89138" y="66000"/>
                </a:lnTo>
                <a:lnTo>
                  <a:pt x="107883" y="66000"/>
                </a:lnTo>
                <a:cubicBezTo>
                  <a:pt x="107883" y="66000"/>
                  <a:pt x="105588" y="78000"/>
                  <a:pt x="105588" y="78000"/>
                </a:cubicBezTo>
                <a:close/>
                <a:moveTo>
                  <a:pt x="102144" y="96000"/>
                </a:moveTo>
                <a:lnTo>
                  <a:pt x="84833" y="96000"/>
                </a:lnTo>
                <a:lnTo>
                  <a:pt x="86555" y="84000"/>
                </a:lnTo>
                <a:lnTo>
                  <a:pt x="104438" y="84000"/>
                </a:lnTo>
                <a:cubicBezTo>
                  <a:pt x="104438" y="84000"/>
                  <a:pt x="102144" y="96000"/>
                  <a:pt x="102144" y="96000"/>
                </a:cubicBezTo>
                <a:close/>
                <a:moveTo>
                  <a:pt x="98700" y="114000"/>
                </a:moveTo>
                <a:lnTo>
                  <a:pt x="82250" y="114000"/>
                </a:lnTo>
                <a:lnTo>
                  <a:pt x="83972" y="102000"/>
                </a:lnTo>
                <a:lnTo>
                  <a:pt x="100994" y="102000"/>
                </a:lnTo>
                <a:cubicBezTo>
                  <a:pt x="100994" y="102000"/>
                  <a:pt x="98700" y="114000"/>
                  <a:pt x="98700" y="114000"/>
                </a:cubicBezTo>
                <a:close/>
                <a:moveTo>
                  <a:pt x="62727" y="78000"/>
                </a:moveTo>
                <a:lnTo>
                  <a:pt x="62727" y="66000"/>
                </a:lnTo>
                <a:lnTo>
                  <a:pt x="83683" y="66000"/>
                </a:lnTo>
                <a:lnTo>
                  <a:pt x="81961" y="78000"/>
                </a:lnTo>
                <a:cubicBezTo>
                  <a:pt x="81961" y="78000"/>
                  <a:pt x="62727" y="78000"/>
                  <a:pt x="62727" y="78000"/>
                </a:cubicBezTo>
                <a:close/>
                <a:moveTo>
                  <a:pt x="79377" y="96000"/>
                </a:moveTo>
                <a:lnTo>
                  <a:pt x="62727" y="96000"/>
                </a:lnTo>
                <a:lnTo>
                  <a:pt x="62727" y="84000"/>
                </a:lnTo>
                <a:lnTo>
                  <a:pt x="81100" y="84000"/>
                </a:lnTo>
                <a:cubicBezTo>
                  <a:pt x="81100" y="84000"/>
                  <a:pt x="79377" y="96000"/>
                  <a:pt x="79377" y="96000"/>
                </a:cubicBezTo>
                <a:close/>
                <a:moveTo>
                  <a:pt x="76794" y="114000"/>
                </a:moveTo>
                <a:lnTo>
                  <a:pt x="62727" y="114000"/>
                </a:lnTo>
                <a:lnTo>
                  <a:pt x="62727" y="102000"/>
                </a:lnTo>
                <a:lnTo>
                  <a:pt x="78516" y="102000"/>
                </a:lnTo>
                <a:cubicBezTo>
                  <a:pt x="78516" y="102000"/>
                  <a:pt x="76794" y="114000"/>
                  <a:pt x="76794" y="114000"/>
                </a:cubicBezTo>
                <a:close/>
                <a:moveTo>
                  <a:pt x="57272" y="78000"/>
                </a:moveTo>
                <a:lnTo>
                  <a:pt x="38038" y="78000"/>
                </a:lnTo>
                <a:lnTo>
                  <a:pt x="36316" y="66000"/>
                </a:lnTo>
                <a:lnTo>
                  <a:pt x="57272" y="66000"/>
                </a:lnTo>
                <a:cubicBezTo>
                  <a:pt x="57272" y="66000"/>
                  <a:pt x="57272" y="78000"/>
                  <a:pt x="57272" y="78000"/>
                </a:cubicBezTo>
                <a:close/>
                <a:moveTo>
                  <a:pt x="57272" y="96000"/>
                </a:moveTo>
                <a:lnTo>
                  <a:pt x="40622" y="96000"/>
                </a:lnTo>
                <a:lnTo>
                  <a:pt x="38900" y="84000"/>
                </a:lnTo>
                <a:lnTo>
                  <a:pt x="57272" y="84000"/>
                </a:lnTo>
                <a:cubicBezTo>
                  <a:pt x="57272" y="84000"/>
                  <a:pt x="57272" y="96000"/>
                  <a:pt x="57272" y="96000"/>
                </a:cubicBezTo>
                <a:close/>
                <a:moveTo>
                  <a:pt x="57272" y="114000"/>
                </a:moveTo>
                <a:lnTo>
                  <a:pt x="43205" y="114000"/>
                </a:lnTo>
                <a:lnTo>
                  <a:pt x="41483" y="102000"/>
                </a:lnTo>
                <a:lnTo>
                  <a:pt x="57272" y="102000"/>
                </a:lnTo>
                <a:cubicBezTo>
                  <a:pt x="57272" y="102000"/>
                  <a:pt x="57272" y="114000"/>
                  <a:pt x="57272" y="114000"/>
                </a:cubicBezTo>
                <a:close/>
                <a:moveTo>
                  <a:pt x="21300" y="114000"/>
                </a:moveTo>
                <a:lnTo>
                  <a:pt x="19005" y="102000"/>
                </a:lnTo>
                <a:lnTo>
                  <a:pt x="36027" y="102000"/>
                </a:lnTo>
                <a:lnTo>
                  <a:pt x="37750" y="114000"/>
                </a:lnTo>
                <a:cubicBezTo>
                  <a:pt x="37750" y="114000"/>
                  <a:pt x="21300" y="114000"/>
                  <a:pt x="21300" y="114000"/>
                </a:cubicBezTo>
                <a:close/>
                <a:moveTo>
                  <a:pt x="15561" y="84000"/>
                </a:moveTo>
                <a:lnTo>
                  <a:pt x="33444" y="84000"/>
                </a:lnTo>
                <a:lnTo>
                  <a:pt x="35166" y="96000"/>
                </a:lnTo>
                <a:lnTo>
                  <a:pt x="17855" y="96000"/>
                </a:lnTo>
                <a:cubicBezTo>
                  <a:pt x="17855" y="96000"/>
                  <a:pt x="15561" y="84000"/>
                  <a:pt x="15561" y="84000"/>
                </a:cubicBezTo>
                <a:close/>
                <a:moveTo>
                  <a:pt x="12116" y="66000"/>
                </a:moveTo>
                <a:lnTo>
                  <a:pt x="30861" y="66000"/>
                </a:lnTo>
                <a:lnTo>
                  <a:pt x="32583" y="78000"/>
                </a:lnTo>
                <a:lnTo>
                  <a:pt x="14411" y="78000"/>
                </a:lnTo>
                <a:cubicBezTo>
                  <a:pt x="14411" y="78000"/>
                  <a:pt x="12116" y="66000"/>
                  <a:pt x="12116" y="66000"/>
                </a:cubicBezTo>
                <a:close/>
                <a:moveTo>
                  <a:pt x="114544" y="48000"/>
                </a:moveTo>
                <a:lnTo>
                  <a:pt x="5455" y="48000"/>
                </a:lnTo>
                <a:cubicBezTo>
                  <a:pt x="2444" y="48000"/>
                  <a:pt x="0" y="50688"/>
                  <a:pt x="0" y="54000"/>
                </a:cubicBezTo>
                <a:lnTo>
                  <a:pt x="0" y="60000"/>
                </a:lnTo>
                <a:cubicBezTo>
                  <a:pt x="0" y="63311"/>
                  <a:pt x="2444" y="66000"/>
                  <a:pt x="5455" y="66000"/>
                </a:cubicBezTo>
                <a:lnTo>
                  <a:pt x="6544" y="66000"/>
                </a:lnTo>
                <a:lnTo>
                  <a:pt x="16444" y="117727"/>
                </a:lnTo>
                <a:lnTo>
                  <a:pt x="16494" y="117716"/>
                </a:lnTo>
                <a:cubicBezTo>
                  <a:pt x="16794" y="119016"/>
                  <a:pt x="17816" y="120000"/>
                  <a:pt x="19088" y="120000"/>
                </a:cubicBezTo>
                <a:lnTo>
                  <a:pt x="100911" y="120000"/>
                </a:lnTo>
                <a:cubicBezTo>
                  <a:pt x="102183" y="120000"/>
                  <a:pt x="103205" y="119016"/>
                  <a:pt x="103505" y="117716"/>
                </a:cubicBezTo>
                <a:lnTo>
                  <a:pt x="103555" y="117727"/>
                </a:lnTo>
                <a:lnTo>
                  <a:pt x="113455" y="66000"/>
                </a:lnTo>
                <a:lnTo>
                  <a:pt x="114544" y="66000"/>
                </a:lnTo>
                <a:cubicBezTo>
                  <a:pt x="117555" y="66000"/>
                  <a:pt x="120000" y="63311"/>
                  <a:pt x="120000" y="60000"/>
                </a:cubicBezTo>
                <a:lnTo>
                  <a:pt x="120000" y="54000"/>
                </a:lnTo>
                <a:cubicBezTo>
                  <a:pt x="120000" y="50688"/>
                  <a:pt x="117555" y="48000"/>
                  <a:pt x="114544" y="48000"/>
                </a:cubicBezTo>
                <a:moveTo>
                  <a:pt x="46361" y="21000"/>
                </a:moveTo>
                <a:lnTo>
                  <a:pt x="57272" y="21000"/>
                </a:lnTo>
                <a:lnTo>
                  <a:pt x="57272" y="33000"/>
                </a:lnTo>
                <a:cubicBezTo>
                  <a:pt x="57272" y="34655"/>
                  <a:pt x="58494" y="36000"/>
                  <a:pt x="60000" y="36000"/>
                </a:cubicBezTo>
                <a:cubicBezTo>
                  <a:pt x="61505" y="36000"/>
                  <a:pt x="62727" y="34655"/>
                  <a:pt x="62727" y="33000"/>
                </a:cubicBezTo>
                <a:lnTo>
                  <a:pt x="62727" y="21000"/>
                </a:lnTo>
                <a:lnTo>
                  <a:pt x="73638" y="21000"/>
                </a:lnTo>
                <a:cubicBezTo>
                  <a:pt x="75138" y="21000"/>
                  <a:pt x="76361" y="19655"/>
                  <a:pt x="76361" y="18000"/>
                </a:cubicBezTo>
                <a:cubicBezTo>
                  <a:pt x="76361" y="16344"/>
                  <a:pt x="75138" y="15000"/>
                  <a:pt x="73638" y="15000"/>
                </a:cubicBezTo>
                <a:lnTo>
                  <a:pt x="62727" y="15000"/>
                </a:lnTo>
                <a:lnTo>
                  <a:pt x="62727" y="3000"/>
                </a:lnTo>
                <a:cubicBezTo>
                  <a:pt x="62727" y="1344"/>
                  <a:pt x="61505" y="0"/>
                  <a:pt x="60000" y="0"/>
                </a:cubicBezTo>
                <a:cubicBezTo>
                  <a:pt x="58494" y="0"/>
                  <a:pt x="57272" y="1344"/>
                  <a:pt x="57272" y="3000"/>
                </a:cubicBezTo>
                <a:lnTo>
                  <a:pt x="57272" y="15000"/>
                </a:lnTo>
                <a:lnTo>
                  <a:pt x="46361" y="15000"/>
                </a:lnTo>
                <a:cubicBezTo>
                  <a:pt x="44861" y="15000"/>
                  <a:pt x="43638" y="16344"/>
                  <a:pt x="43638" y="18000"/>
                </a:cubicBezTo>
                <a:cubicBezTo>
                  <a:pt x="43638" y="19655"/>
                  <a:pt x="44861" y="21000"/>
                  <a:pt x="46361" y="21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95" name="Shape 3995"/>
          <p:cNvSpPr/>
          <p:nvPr/>
        </p:nvSpPr>
        <p:spPr>
          <a:xfrm>
            <a:off x="15654626" y="3983089"/>
            <a:ext cx="558655" cy="444384"/>
          </a:xfrm>
          <a:custGeom>
            <a:avLst/>
            <a:gdLst/>
            <a:ahLst/>
            <a:cxnLst/>
            <a:rect l="0" t="0" r="0" b="0"/>
            <a:pathLst>
              <a:path w="120000" h="120000" extrusionOk="0">
                <a:moveTo>
                  <a:pt x="114544" y="51427"/>
                </a:moveTo>
                <a:lnTo>
                  <a:pt x="5455" y="51427"/>
                </a:lnTo>
                <a:lnTo>
                  <a:pt x="5455" y="44572"/>
                </a:lnTo>
                <a:lnTo>
                  <a:pt x="114544" y="44572"/>
                </a:lnTo>
                <a:cubicBezTo>
                  <a:pt x="114544" y="44572"/>
                  <a:pt x="114544" y="51427"/>
                  <a:pt x="114544" y="51427"/>
                </a:cubicBezTo>
                <a:close/>
                <a:moveTo>
                  <a:pt x="105588" y="72000"/>
                </a:moveTo>
                <a:lnTo>
                  <a:pt x="87416" y="72000"/>
                </a:lnTo>
                <a:lnTo>
                  <a:pt x="89138" y="58283"/>
                </a:lnTo>
                <a:lnTo>
                  <a:pt x="107883" y="58283"/>
                </a:lnTo>
                <a:cubicBezTo>
                  <a:pt x="107883" y="58283"/>
                  <a:pt x="105588" y="72000"/>
                  <a:pt x="105588" y="72000"/>
                </a:cubicBezTo>
                <a:close/>
                <a:moveTo>
                  <a:pt x="102144" y="92572"/>
                </a:moveTo>
                <a:lnTo>
                  <a:pt x="84833" y="92572"/>
                </a:lnTo>
                <a:lnTo>
                  <a:pt x="86555" y="78855"/>
                </a:lnTo>
                <a:lnTo>
                  <a:pt x="104438" y="78855"/>
                </a:lnTo>
                <a:cubicBezTo>
                  <a:pt x="104438" y="78855"/>
                  <a:pt x="102144" y="92572"/>
                  <a:pt x="102144" y="92572"/>
                </a:cubicBezTo>
                <a:close/>
                <a:moveTo>
                  <a:pt x="98694" y="113144"/>
                </a:moveTo>
                <a:lnTo>
                  <a:pt x="82250" y="113144"/>
                </a:lnTo>
                <a:lnTo>
                  <a:pt x="83972" y="99427"/>
                </a:lnTo>
                <a:lnTo>
                  <a:pt x="100994" y="99427"/>
                </a:lnTo>
                <a:cubicBezTo>
                  <a:pt x="100994" y="99427"/>
                  <a:pt x="98694" y="113144"/>
                  <a:pt x="98694" y="113144"/>
                </a:cubicBezTo>
                <a:close/>
                <a:moveTo>
                  <a:pt x="62727" y="72000"/>
                </a:moveTo>
                <a:lnTo>
                  <a:pt x="62727" y="58283"/>
                </a:lnTo>
                <a:lnTo>
                  <a:pt x="83683" y="58283"/>
                </a:lnTo>
                <a:lnTo>
                  <a:pt x="81961" y="72000"/>
                </a:lnTo>
                <a:cubicBezTo>
                  <a:pt x="81961" y="72000"/>
                  <a:pt x="62727" y="72000"/>
                  <a:pt x="62727" y="72000"/>
                </a:cubicBezTo>
                <a:close/>
                <a:moveTo>
                  <a:pt x="79377" y="92572"/>
                </a:moveTo>
                <a:lnTo>
                  <a:pt x="62727" y="92572"/>
                </a:lnTo>
                <a:lnTo>
                  <a:pt x="62727" y="78855"/>
                </a:lnTo>
                <a:lnTo>
                  <a:pt x="81100" y="78855"/>
                </a:lnTo>
                <a:cubicBezTo>
                  <a:pt x="81100" y="78855"/>
                  <a:pt x="79377" y="92572"/>
                  <a:pt x="79377" y="92572"/>
                </a:cubicBezTo>
                <a:close/>
                <a:moveTo>
                  <a:pt x="76794" y="113144"/>
                </a:moveTo>
                <a:lnTo>
                  <a:pt x="62727" y="113144"/>
                </a:lnTo>
                <a:lnTo>
                  <a:pt x="62727" y="99427"/>
                </a:lnTo>
                <a:lnTo>
                  <a:pt x="78516" y="99427"/>
                </a:lnTo>
                <a:cubicBezTo>
                  <a:pt x="78516" y="99427"/>
                  <a:pt x="76794" y="113144"/>
                  <a:pt x="76794" y="113144"/>
                </a:cubicBezTo>
                <a:close/>
                <a:moveTo>
                  <a:pt x="57272" y="72000"/>
                </a:moveTo>
                <a:lnTo>
                  <a:pt x="38038" y="72000"/>
                </a:lnTo>
                <a:lnTo>
                  <a:pt x="36316" y="58283"/>
                </a:lnTo>
                <a:lnTo>
                  <a:pt x="57272" y="58283"/>
                </a:lnTo>
                <a:cubicBezTo>
                  <a:pt x="57272" y="58283"/>
                  <a:pt x="57272" y="72000"/>
                  <a:pt x="57272" y="72000"/>
                </a:cubicBezTo>
                <a:close/>
                <a:moveTo>
                  <a:pt x="57272" y="92572"/>
                </a:moveTo>
                <a:lnTo>
                  <a:pt x="40622" y="92572"/>
                </a:lnTo>
                <a:lnTo>
                  <a:pt x="38900" y="78855"/>
                </a:lnTo>
                <a:lnTo>
                  <a:pt x="57272" y="78855"/>
                </a:lnTo>
                <a:cubicBezTo>
                  <a:pt x="57272" y="78855"/>
                  <a:pt x="57272" y="92572"/>
                  <a:pt x="57272" y="92572"/>
                </a:cubicBezTo>
                <a:close/>
                <a:moveTo>
                  <a:pt x="57272" y="113144"/>
                </a:moveTo>
                <a:lnTo>
                  <a:pt x="43205" y="113144"/>
                </a:lnTo>
                <a:lnTo>
                  <a:pt x="41483" y="99427"/>
                </a:lnTo>
                <a:lnTo>
                  <a:pt x="57272" y="99427"/>
                </a:lnTo>
                <a:cubicBezTo>
                  <a:pt x="57272" y="99427"/>
                  <a:pt x="57272" y="113144"/>
                  <a:pt x="57272" y="113144"/>
                </a:cubicBezTo>
                <a:close/>
                <a:moveTo>
                  <a:pt x="21300" y="113144"/>
                </a:moveTo>
                <a:lnTo>
                  <a:pt x="19005" y="99427"/>
                </a:lnTo>
                <a:lnTo>
                  <a:pt x="36027" y="99427"/>
                </a:lnTo>
                <a:lnTo>
                  <a:pt x="37750" y="113144"/>
                </a:lnTo>
                <a:cubicBezTo>
                  <a:pt x="37750" y="113144"/>
                  <a:pt x="21300" y="113144"/>
                  <a:pt x="21300" y="113144"/>
                </a:cubicBezTo>
                <a:close/>
                <a:moveTo>
                  <a:pt x="15561" y="78855"/>
                </a:moveTo>
                <a:lnTo>
                  <a:pt x="33444" y="78855"/>
                </a:lnTo>
                <a:lnTo>
                  <a:pt x="35166" y="92572"/>
                </a:lnTo>
                <a:lnTo>
                  <a:pt x="17855" y="92572"/>
                </a:lnTo>
                <a:cubicBezTo>
                  <a:pt x="17855" y="92572"/>
                  <a:pt x="15561" y="78855"/>
                  <a:pt x="15561" y="78855"/>
                </a:cubicBezTo>
                <a:close/>
                <a:moveTo>
                  <a:pt x="12116" y="58283"/>
                </a:moveTo>
                <a:lnTo>
                  <a:pt x="30861" y="58283"/>
                </a:lnTo>
                <a:lnTo>
                  <a:pt x="32583" y="72000"/>
                </a:lnTo>
                <a:lnTo>
                  <a:pt x="14411" y="72000"/>
                </a:lnTo>
                <a:cubicBezTo>
                  <a:pt x="14411" y="72000"/>
                  <a:pt x="12116" y="58283"/>
                  <a:pt x="12116" y="58283"/>
                </a:cubicBezTo>
                <a:close/>
                <a:moveTo>
                  <a:pt x="114544" y="37716"/>
                </a:moveTo>
                <a:lnTo>
                  <a:pt x="5455" y="37716"/>
                </a:lnTo>
                <a:cubicBezTo>
                  <a:pt x="2444" y="37716"/>
                  <a:pt x="0" y="40788"/>
                  <a:pt x="0" y="44572"/>
                </a:cubicBezTo>
                <a:lnTo>
                  <a:pt x="0" y="51427"/>
                </a:lnTo>
                <a:cubicBezTo>
                  <a:pt x="0" y="55216"/>
                  <a:pt x="2444" y="58283"/>
                  <a:pt x="5455" y="58283"/>
                </a:cubicBezTo>
                <a:lnTo>
                  <a:pt x="6544" y="58283"/>
                </a:lnTo>
                <a:lnTo>
                  <a:pt x="16444" y="117405"/>
                </a:lnTo>
                <a:lnTo>
                  <a:pt x="16494" y="117388"/>
                </a:lnTo>
                <a:cubicBezTo>
                  <a:pt x="16794" y="118877"/>
                  <a:pt x="17816" y="120000"/>
                  <a:pt x="19088" y="120000"/>
                </a:cubicBezTo>
                <a:lnTo>
                  <a:pt x="100911" y="120000"/>
                </a:lnTo>
                <a:cubicBezTo>
                  <a:pt x="102183" y="120000"/>
                  <a:pt x="103205" y="118877"/>
                  <a:pt x="103505" y="117388"/>
                </a:cubicBezTo>
                <a:lnTo>
                  <a:pt x="103555" y="117405"/>
                </a:lnTo>
                <a:lnTo>
                  <a:pt x="113455" y="58283"/>
                </a:lnTo>
                <a:lnTo>
                  <a:pt x="114544" y="58283"/>
                </a:lnTo>
                <a:cubicBezTo>
                  <a:pt x="117555" y="58283"/>
                  <a:pt x="120000" y="55216"/>
                  <a:pt x="120000" y="51427"/>
                </a:cubicBezTo>
                <a:lnTo>
                  <a:pt x="120000" y="44572"/>
                </a:lnTo>
                <a:cubicBezTo>
                  <a:pt x="120000" y="40788"/>
                  <a:pt x="117555" y="37716"/>
                  <a:pt x="114544" y="37716"/>
                </a:cubicBezTo>
                <a:moveTo>
                  <a:pt x="46361" y="6855"/>
                </a:moveTo>
                <a:lnTo>
                  <a:pt x="73638" y="6855"/>
                </a:lnTo>
                <a:cubicBezTo>
                  <a:pt x="75138" y="6855"/>
                  <a:pt x="76361" y="5322"/>
                  <a:pt x="76361" y="3427"/>
                </a:cubicBezTo>
                <a:cubicBezTo>
                  <a:pt x="76361" y="1533"/>
                  <a:pt x="75138" y="0"/>
                  <a:pt x="73638" y="0"/>
                </a:cubicBezTo>
                <a:lnTo>
                  <a:pt x="46361" y="0"/>
                </a:lnTo>
                <a:cubicBezTo>
                  <a:pt x="44861" y="0"/>
                  <a:pt x="43638" y="1533"/>
                  <a:pt x="43638" y="3427"/>
                </a:cubicBezTo>
                <a:cubicBezTo>
                  <a:pt x="43638" y="5322"/>
                  <a:pt x="44861" y="6855"/>
                  <a:pt x="46361" y="68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96" name="Shape 3996"/>
          <p:cNvSpPr/>
          <p:nvPr/>
        </p:nvSpPr>
        <p:spPr>
          <a:xfrm>
            <a:off x="16721148" y="3919605"/>
            <a:ext cx="558655" cy="558563"/>
          </a:xfrm>
          <a:custGeom>
            <a:avLst/>
            <a:gdLst/>
            <a:ahLst/>
            <a:cxnLst/>
            <a:rect l="0" t="0" r="0" b="0"/>
            <a:pathLst>
              <a:path w="120000" h="120000" extrusionOk="0">
                <a:moveTo>
                  <a:pt x="57272" y="54535"/>
                </a:moveTo>
                <a:lnTo>
                  <a:pt x="51816" y="54535"/>
                </a:lnTo>
                <a:cubicBezTo>
                  <a:pt x="50311" y="54535"/>
                  <a:pt x="49088" y="55752"/>
                  <a:pt x="49088" y="57262"/>
                </a:cubicBezTo>
                <a:cubicBezTo>
                  <a:pt x="49088" y="58771"/>
                  <a:pt x="50311" y="59988"/>
                  <a:pt x="51816" y="59988"/>
                </a:cubicBezTo>
                <a:lnTo>
                  <a:pt x="57272" y="59988"/>
                </a:lnTo>
                <a:cubicBezTo>
                  <a:pt x="58777" y="59988"/>
                  <a:pt x="60000" y="58771"/>
                  <a:pt x="60000" y="57262"/>
                </a:cubicBezTo>
                <a:cubicBezTo>
                  <a:pt x="60000" y="55752"/>
                  <a:pt x="58777" y="54535"/>
                  <a:pt x="57272" y="54535"/>
                </a:cubicBezTo>
                <a:moveTo>
                  <a:pt x="73638" y="103633"/>
                </a:moveTo>
                <a:lnTo>
                  <a:pt x="68183" y="103633"/>
                </a:lnTo>
                <a:cubicBezTo>
                  <a:pt x="66677" y="103633"/>
                  <a:pt x="65455" y="104856"/>
                  <a:pt x="65455" y="106360"/>
                </a:cubicBezTo>
                <a:cubicBezTo>
                  <a:pt x="65455" y="107869"/>
                  <a:pt x="66677" y="109087"/>
                  <a:pt x="68183" y="109087"/>
                </a:cubicBezTo>
                <a:lnTo>
                  <a:pt x="73638" y="109087"/>
                </a:lnTo>
                <a:cubicBezTo>
                  <a:pt x="75138" y="109087"/>
                  <a:pt x="76361" y="107869"/>
                  <a:pt x="76361" y="106360"/>
                </a:cubicBezTo>
                <a:cubicBezTo>
                  <a:pt x="76361" y="104856"/>
                  <a:pt x="75138" y="103633"/>
                  <a:pt x="73638" y="103633"/>
                </a:cubicBezTo>
                <a:moveTo>
                  <a:pt x="57272" y="103633"/>
                </a:moveTo>
                <a:lnTo>
                  <a:pt x="51816" y="103633"/>
                </a:lnTo>
                <a:cubicBezTo>
                  <a:pt x="50311" y="103633"/>
                  <a:pt x="49088" y="104856"/>
                  <a:pt x="49088" y="106360"/>
                </a:cubicBezTo>
                <a:cubicBezTo>
                  <a:pt x="49088" y="107869"/>
                  <a:pt x="50311" y="109087"/>
                  <a:pt x="51816" y="109087"/>
                </a:cubicBezTo>
                <a:lnTo>
                  <a:pt x="57272" y="109087"/>
                </a:lnTo>
                <a:cubicBezTo>
                  <a:pt x="58777" y="109087"/>
                  <a:pt x="60000" y="107869"/>
                  <a:pt x="60000" y="106360"/>
                </a:cubicBezTo>
                <a:cubicBezTo>
                  <a:pt x="60000" y="104856"/>
                  <a:pt x="58777" y="103633"/>
                  <a:pt x="57272" y="103633"/>
                </a:cubicBezTo>
                <a:moveTo>
                  <a:pt x="114544" y="87267"/>
                </a:moveTo>
                <a:cubicBezTo>
                  <a:pt x="114544" y="90280"/>
                  <a:pt x="112100" y="92721"/>
                  <a:pt x="109088" y="92721"/>
                </a:cubicBezTo>
                <a:lnTo>
                  <a:pt x="92727" y="92721"/>
                </a:lnTo>
                <a:cubicBezTo>
                  <a:pt x="89716" y="92721"/>
                  <a:pt x="87272" y="90280"/>
                  <a:pt x="87272" y="87267"/>
                </a:cubicBezTo>
                <a:lnTo>
                  <a:pt x="87272" y="76354"/>
                </a:lnTo>
                <a:cubicBezTo>
                  <a:pt x="87272" y="73347"/>
                  <a:pt x="89716" y="70901"/>
                  <a:pt x="92727" y="70901"/>
                </a:cubicBezTo>
                <a:lnTo>
                  <a:pt x="109088" y="70901"/>
                </a:lnTo>
                <a:cubicBezTo>
                  <a:pt x="112100" y="70901"/>
                  <a:pt x="114544" y="73347"/>
                  <a:pt x="114544" y="76354"/>
                </a:cubicBezTo>
                <a:cubicBezTo>
                  <a:pt x="114544" y="76354"/>
                  <a:pt x="114544" y="87267"/>
                  <a:pt x="114544" y="87267"/>
                </a:cubicBezTo>
                <a:close/>
                <a:moveTo>
                  <a:pt x="103638" y="109087"/>
                </a:moveTo>
                <a:cubicBezTo>
                  <a:pt x="103638" y="112100"/>
                  <a:pt x="101194" y="114546"/>
                  <a:pt x="98183" y="114546"/>
                </a:cubicBezTo>
                <a:lnTo>
                  <a:pt x="10911" y="114546"/>
                </a:lnTo>
                <a:cubicBezTo>
                  <a:pt x="7900" y="114546"/>
                  <a:pt x="5455" y="112100"/>
                  <a:pt x="5455" y="109087"/>
                </a:cubicBezTo>
                <a:lnTo>
                  <a:pt x="5455" y="54535"/>
                </a:lnTo>
                <a:cubicBezTo>
                  <a:pt x="5455" y="51522"/>
                  <a:pt x="7900" y="49076"/>
                  <a:pt x="10911" y="49076"/>
                </a:cubicBezTo>
                <a:lnTo>
                  <a:pt x="98183" y="49076"/>
                </a:lnTo>
                <a:cubicBezTo>
                  <a:pt x="101194" y="49076"/>
                  <a:pt x="103638" y="51522"/>
                  <a:pt x="103638" y="54535"/>
                </a:cubicBezTo>
                <a:lnTo>
                  <a:pt x="103638" y="65442"/>
                </a:lnTo>
                <a:lnTo>
                  <a:pt x="92727" y="65442"/>
                </a:lnTo>
                <a:cubicBezTo>
                  <a:pt x="86700" y="65442"/>
                  <a:pt x="81816" y="70329"/>
                  <a:pt x="81816" y="76354"/>
                </a:cubicBezTo>
                <a:lnTo>
                  <a:pt x="81816" y="87267"/>
                </a:lnTo>
                <a:cubicBezTo>
                  <a:pt x="81816" y="93293"/>
                  <a:pt x="86700" y="98180"/>
                  <a:pt x="92727" y="98180"/>
                </a:cubicBezTo>
                <a:lnTo>
                  <a:pt x="103638" y="98180"/>
                </a:lnTo>
                <a:cubicBezTo>
                  <a:pt x="103638" y="98180"/>
                  <a:pt x="103638" y="109087"/>
                  <a:pt x="103638" y="109087"/>
                </a:cubicBezTo>
                <a:close/>
                <a:moveTo>
                  <a:pt x="5455" y="43622"/>
                </a:moveTo>
                <a:cubicBezTo>
                  <a:pt x="5455" y="40609"/>
                  <a:pt x="7900" y="38169"/>
                  <a:pt x="10911" y="38169"/>
                </a:cubicBezTo>
                <a:lnTo>
                  <a:pt x="14194" y="38169"/>
                </a:lnTo>
                <a:lnTo>
                  <a:pt x="15650" y="43622"/>
                </a:lnTo>
                <a:lnTo>
                  <a:pt x="10911" y="43622"/>
                </a:lnTo>
                <a:cubicBezTo>
                  <a:pt x="8911" y="43622"/>
                  <a:pt x="7061" y="44200"/>
                  <a:pt x="5455" y="45137"/>
                </a:cubicBezTo>
                <a:cubicBezTo>
                  <a:pt x="5455" y="45137"/>
                  <a:pt x="5455" y="43622"/>
                  <a:pt x="5455" y="43622"/>
                </a:cubicBezTo>
                <a:close/>
                <a:moveTo>
                  <a:pt x="20672" y="20198"/>
                </a:moveTo>
                <a:lnTo>
                  <a:pt x="75716" y="5638"/>
                </a:lnTo>
                <a:cubicBezTo>
                  <a:pt x="78622" y="4858"/>
                  <a:pt x="81611" y="6586"/>
                  <a:pt x="82394" y="9498"/>
                </a:cubicBezTo>
                <a:lnTo>
                  <a:pt x="83805" y="14761"/>
                </a:lnTo>
                <a:lnTo>
                  <a:pt x="18227" y="32154"/>
                </a:lnTo>
                <a:lnTo>
                  <a:pt x="16811" y="26880"/>
                </a:lnTo>
                <a:cubicBezTo>
                  <a:pt x="16033" y="23968"/>
                  <a:pt x="17761" y="20978"/>
                  <a:pt x="20672" y="20198"/>
                </a:cubicBezTo>
                <a:moveTo>
                  <a:pt x="88038" y="30566"/>
                </a:moveTo>
                <a:lnTo>
                  <a:pt x="91533" y="43622"/>
                </a:lnTo>
                <a:lnTo>
                  <a:pt x="38827" y="43622"/>
                </a:lnTo>
                <a:cubicBezTo>
                  <a:pt x="38827" y="43622"/>
                  <a:pt x="88038" y="30566"/>
                  <a:pt x="88038" y="30566"/>
                </a:cubicBezTo>
                <a:close/>
                <a:moveTo>
                  <a:pt x="98183" y="38169"/>
                </a:moveTo>
                <a:cubicBezTo>
                  <a:pt x="101194" y="38169"/>
                  <a:pt x="103638" y="40609"/>
                  <a:pt x="103638" y="43622"/>
                </a:cubicBezTo>
                <a:lnTo>
                  <a:pt x="103638" y="45137"/>
                </a:lnTo>
                <a:cubicBezTo>
                  <a:pt x="102027" y="44200"/>
                  <a:pt x="100177" y="43622"/>
                  <a:pt x="98183" y="43622"/>
                </a:cubicBezTo>
                <a:lnTo>
                  <a:pt x="97183" y="43622"/>
                </a:lnTo>
                <a:lnTo>
                  <a:pt x="95722" y="38169"/>
                </a:lnTo>
                <a:cubicBezTo>
                  <a:pt x="95722" y="38169"/>
                  <a:pt x="98183" y="38169"/>
                  <a:pt x="98183" y="38169"/>
                </a:cubicBezTo>
                <a:close/>
                <a:moveTo>
                  <a:pt x="109088" y="65442"/>
                </a:moveTo>
                <a:lnTo>
                  <a:pt x="109088" y="43622"/>
                </a:lnTo>
                <a:cubicBezTo>
                  <a:pt x="109088" y="37596"/>
                  <a:pt x="104205" y="32709"/>
                  <a:pt x="98183" y="32709"/>
                </a:cubicBezTo>
                <a:lnTo>
                  <a:pt x="94261" y="32709"/>
                </a:lnTo>
                <a:lnTo>
                  <a:pt x="87661" y="8084"/>
                </a:lnTo>
                <a:cubicBezTo>
                  <a:pt x="86100" y="2266"/>
                  <a:pt x="80122" y="-1189"/>
                  <a:pt x="74300" y="370"/>
                </a:cubicBezTo>
                <a:lnTo>
                  <a:pt x="19261" y="14924"/>
                </a:lnTo>
                <a:cubicBezTo>
                  <a:pt x="13438" y="16489"/>
                  <a:pt x="9988" y="22470"/>
                  <a:pt x="11544" y="28288"/>
                </a:cubicBezTo>
                <a:lnTo>
                  <a:pt x="12727" y="32709"/>
                </a:lnTo>
                <a:lnTo>
                  <a:pt x="10911" y="32709"/>
                </a:lnTo>
                <a:cubicBezTo>
                  <a:pt x="4883" y="32709"/>
                  <a:pt x="0" y="37596"/>
                  <a:pt x="0" y="43622"/>
                </a:cubicBezTo>
                <a:lnTo>
                  <a:pt x="0" y="109087"/>
                </a:lnTo>
                <a:cubicBezTo>
                  <a:pt x="0" y="115113"/>
                  <a:pt x="4883" y="119999"/>
                  <a:pt x="10911" y="119999"/>
                </a:cubicBezTo>
                <a:lnTo>
                  <a:pt x="98183" y="119999"/>
                </a:lnTo>
                <a:cubicBezTo>
                  <a:pt x="104205" y="119999"/>
                  <a:pt x="109088" y="115113"/>
                  <a:pt x="109088" y="109087"/>
                </a:cubicBezTo>
                <a:lnTo>
                  <a:pt x="109088" y="98180"/>
                </a:lnTo>
                <a:cubicBezTo>
                  <a:pt x="115116" y="98180"/>
                  <a:pt x="120000" y="93293"/>
                  <a:pt x="120000" y="87267"/>
                </a:cubicBezTo>
                <a:lnTo>
                  <a:pt x="120000" y="76354"/>
                </a:lnTo>
                <a:cubicBezTo>
                  <a:pt x="120000" y="70329"/>
                  <a:pt x="115116" y="65442"/>
                  <a:pt x="109088" y="65442"/>
                </a:cubicBezTo>
                <a:moveTo>
                  <a:pt x="73638" y="54535"/>
                </a:moveTo>
                <a:lnTo>
                  <a:pt x="68183" y="54535"/>
                </a:lnTo>
                <a:cubicBezTo>
                  <a:pt x="66677" y="54535"/>
                  <a:pt x="65455" y="55752"/>
                  <a:pt x="65455" y="57262"/>
                </a:cubicBezTo>
                <a:cubicBezTo>
                  <a:pt x="65455" y="58771"/>
                  <a:pt x="66677" y="59988"/>
                  <a:pt x="68183" y="59988"/>
                </a:cubicBezTo>
                <a:lnTo>
                  <a:pt x="73638" y="59988"/>
                </a:lnTo>
                <a:cubicBezTo>
                  <a:pt x="75138" y="59988"/>
                  <a:pt x="76361" y="58771"/>
                  <a:pt x="76361" y="57262"/>
                </a:cubicBezTo>
                <a:cubicBezTo>
                  <a:pt x="76361" y="55752"/>
                  <a:pt x="75138" y="54535"/>
                  <a:pt x="73638" y="54535"/>
                </a:cubicBezTo>
                <a:moveTo>
                  <a:pt x="40911" y="54535"/>
                </a:moveTo>
                <a:lnTo>
                  <a:pt x="35455" y="54535"/>
                </a:lnTo>
                <a:cubicBezTo>
                  <a:pt x="33950" y="54535"/>
                  <a:pt x="32727" y="55752"/>
                  <a:pt x="32727" y="57262"/>
                </a:cubicBezTo>
                <a:cubicBezTo>
                  <a:pt x="32727" y="58771"/>
                  <a:pt x="33950" y="59988"/>
                  <a:pt x="35455" y="59988"/>
                </a:cubicBezTo>
                <a:lnTo>
                  <a:pt x="40911" y="59988"/>
                </a:lnTo>
                <a:cubicBezTo>
                  <a:pt x="42411" y="59988"/>
                  <a:pt x="43638" y="58771"/>
                  <a:pt x="43638" y="57262"/>
                </a:cubicBezTo>
                <a:cubicBezTo>
                  <a:pt x="43638" y="55752"/>
                  <a:pt x="42411" y="54535"/>
                  <a:pt x="40911" y="54535"/>
                </a:cubicBezTo>
                <a:moveTo>
                  <a:pt x="95455" y="79081"/>
                </a:moveTo>
                <a:cubicBezTo>
                  <a:pt x="93950" y="79081"/>
                  <a:pt x="92727" y="80304"/>
                  <a:pt x="92727" y="81808"/>
                </a:cubicBezTo>
                <a:cubicBezTo>
                  <a:pt x="92727" y="83317"/>
                  <a:pt x="93950" y="84540"/>
                  <a:pt x="95455" y="84540"/>
                </a:cubicBezTo>
                <a:cubicBezTo>
                  <a:pt x="96961" y="84540"/>
                  <a:pt x="98183" y="83317"/>
                  <a:pt x="98183" y="81808"/>
                </a:cubicBezTo>
                <a:cubicBezTo>
                  <a:pt x="98183" y="80304"/>
                  <a:pt x="96961" y="79081"/>
                  <a:pt x="95455" y="79081"/>
                </a:cubicBezTo>
                <a:moveTo>
                  <a:pt x="90000" y="103633"/>
                </a:moveTo>
                <a:lnTo>
                  <a:pt x="84544" y="103633"/>
                </a:lnTo>
                <a:cubicBezTo>
                  <a:pt x="83038" y="103633"/>
                  <a:pt x="81816" y="104856"/>
                  <a:pt x="81816" y="106360"/>
                </a:cubicBezTo>
                <a:cubicBezTo>
                  <a:pt x="81816" y="107869"/>
                  <a:pt x="83038" y="109087"/>
                  <a:pt x="84544" y="109087"/>
                </a:cubicBezTo>
                <a:lnTo>
                  <a:pt x="90000" y="109087"/>
                </a:lnTo>
                <a:cubicBezTo>
                  <a:pt x="91505" y="109087"/>
                  <a:pt x="92727" y="107869"/>
                  <a:pt x="92727" y="106360"/>
                </a:cubicBezTo>
                <a:cubicBezTo>
                  <a:pt x="92727" y="104856"/>
                  <a:pt x="91505" y="103633"/>
                  <a:pt x="90000" y="103633"/>
                </a:cubicBezTo>
                <a:moveTo>
                  <a:pt x="84544" y="59988"/>
                </a:moveTo>
                <a:lnTo>
                  <a:pt x="90000" y="59988"/>
                </a:lnTo>
                <a:cubicBezTo>
                  <a:pt x="91505" y="59988"/>
                  <a:pt x="92727" y="58771"/>
                  <a:pt x="92727" y="57262"/>
                </a:cubicBezTo>
                <a:cubicBezTo>
                  <a:pt x="92727" y="55752"/>
                  <a:pt x="91505" y="54535"/>
                  <a:pt x="90000" y="54535"/>
                </a:cubicBezTo>
                <a:lnTo>
                  <a:pt x="84544" y="54535"/>
                </a:lnTo>
                <a:cubicBezTo>
                  <a:pt x="83038" y="54535"/>
                  <a:pt x="81816" y="55752"/>
                  <a:pt x="81816" y="57262"/>
                </a:cubicBezTo>
                <a:cubicBezTo>
                  <a:pt x="81816" y="58771"/>
                  <a:pt x="83038" y="59988"/>
                  <a:pt x="84544" y="59988"/>
                </a:cubicBezTo>
                <a:moveTo>
                  <a:pt x="24544" y="103633"/>
                </a:moveTo>
                <a:lnTo>
                  <a:pt x="19088" y="103633"/>
                </a:lnTo>
                <a:cubicBezTo>
                  <a:pt x="17588" y="103633"/>
                  <a:pt x="16361" y="104856"/>
                  <a:pt x="16361" y="106360"/>
                </a:cubicBezTo>
                <a:cubicBezTo>
                  <a:pt x="16361" y="107869"/>
                  <a:pt x="17588" y="109087"/>
                  <a:pt x="19088" y="109087"/>
                </a:cubicBezTo>
                <a:lnTo>
                  <a:pt x="24544" y="109087"/>
                </a:lnTo>
                <a:cubicBezTo>
                  <a:pt x="26050" y="109087"/>
                  <a:pt x="27272" y="107869"/>
                  <a:pt x="27272" y="106360"/>
                </a:cubicBezTo>
                <a:cubicBezTo>
                  <a:pt x="27272" y="104856"/>
                  <a:pt x="26050" y="103633"/>
                  <a:pt x="24544" y="103633"/>
                </a:cubicBezTo>
                <a:moveTo>
                  <a:pt x="40911" y="103633"/>
                </a:moveTo>
                <a:lnTo>
                  <a:pt x="35455" y="103633"/>
                </a:lnTo>
                <a:cubicBezTo>
                  <a:pt x="33950" y="103633"/>
                  <a:pt x="32727" y="104856"/>
                  <a:pt x="32727" y="106360"/>
                </a:cubicBezTo>
                <a:cubicBezTo>
                  <a:pt x="32727" y="107869"/>
                  <a:pt x="33950" y="109087"/>
                  <a:pt x="35455" y="109087"/>
                </a:cubicBezTo>
                <a:lnTo>
                  <a:pt x="40911" y="109087"/>
                </a:lnTo>
                <a:cubicBezTo>
                  <a:pt x="42411" y="109087"/>
                  <a:pt x="43638" y="107869"/>
                  <a:pt x="43638" y="106360"/>
                </a:cubicBezTo>
                <a:cubicBezTo>
                  <a:pt x="43638" y="104856"/>
                  <a:pt x="42411" y="103633"/>
                  <a:pt x="40911" y="103633"/>
                </a:cubicBezTo>
                <a:moveTo>
                  <a:pt x="24544" y="54535"/>
                </a:moveTo>
                <a:lnTo>
                  <a:pt x="19088" y="54535"/>
                </a:lnTo>
                <a:cubicBezTo>
                  <a:pt x="17588" y="54535"/>
                  <a:pt x="16361" y="55752"/>
                  <a:pt x="16361" y="57262"/>
                </a:cubicBezTo>
                <a:cubicBezTo>
                  <a:pt x="16361" y="58771"/>
                  <a:pt x="17588" y="59988"/>
                  <a:pt x="19088" y="59988"/>
                </a:cubicBezTo>
                <a:lnTo>
                  <a:pt x="24544" y="59988"/>
                </a:lnTo>
                <a:cubicBezTo>
                  <a:pt x="26050" y="59988"/>
                  <a:pt x="27272" y="58771"/>
                  <a:pt x="27272" y="57262"/>
                </a:cubicBezTo>
                <a:cubicBezTo>
                  <a:pt x="27272" y="55752"/>
                  <a:pt x="26050" y="54535"/>
                  <a:pt x="24544" y="5453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97" name="Shape 3997"/>
          <p:cNvSpPr/>
          <p:nvPr/>
        </p:nvSpPr>
        <p:spPr>
          <a:xfrm>
            <a:off x="17787670" y="3995785"/>
            <a:ext cx="558655" cy="406294"/>
          </a:xfrm>
          <a:custGeom>
            <a:avLst/>
            <a:gdLst/>
            <a:ahLst/>
            <a:cxnLst/>
            <a:rect l="0" t="0" r="0" b="0"/>
            <a:pathLst>
              <a:path w="120000" h="120000" extrusionOk="0">
                <a:moveTo>
                  <a:pt x="73638" y="97500"/>
                </a:moveTo>
                <a:lnTo>
                  <a:pt x="68183" y="97500"/>
                </a:lnTo>
                <a:cubicBezTo>
                  <a:pt x="66672" y="97500"/>
                  <a:pt x="65455" y="99183"/>
                  <a:pt x="65455" y="101250"/>
                </a:cubicBezTo>
                <a:cubicBezTo>
                  <a:pt x="65455" y="103322"/>
                  <a:pt x="66672" y="105000"/>
                  <a:pt x="68183" y="105000"/>
                </a:cubicBezTo>
                <a:lnTo>
                  <a:pt x="73638" y="105000"/>
                </a:lnTo>
                <a:cubicBezTo>
                  <a:pt x="75144" y="105000"/>
                  <a:pt x="76361" y="103322"/>
                  <a:pt x="76361" y="101250"/>
                </a:cubicBezTo>
                <a:cubicBezTo>
                  <a:pt x="76361" y="99183"/>
                  <a:pt x="75144" y="97500"/>
                  <a:pt x="73638" y="97500"/>
                </a:cubicBezTo>
                <a:moveTo>
                  <a:pt x="57272" y="30000"/>
                </a:moveTo>
                <a:lnTo>
                  <a:pt x="51816" y="30000"/>
                </a:lnTo>
                <a:cubicBezTo>
                  <a:pt x="50311" y="30000"/>
                  <a:pt x="49088" y="31677"/>
                  <a:pt x="49088" y="33750"/>
                </a:cubicBezTo>
                <a:cubicBezTo>
                  <a:pt x="49088" y="35822"/>
                  <a:pt x="50311" y="37500"/>
                  <a:pt x="51816" y="37500"/>
                </a:cubicBezTo>
                <a:lnTo>
                  <a:pt x="57272" y="37500"/>
                </a:lnTo>
                <a:cubicBezTo>
                  <a:pt x="58777" y="37500"/>
                  <a:pt x="60000" y="35822"/>
                  <a:pt x="60000" y="33750"/>
                </a:cubicBezTo>
                <a:cubicBezTo>
                  <a:pt x="60000" y="31677"/>
                  <a:pt x="58777" y="30000"/>
                  <a:pt x="57272" y="30000"/>
                </a:cubicBezTo>
                <a:moveTo>
                  <a:pt x="90000" y="97500"/>
                </a:moveTo>
                <a:lnTo>
                  <a:pt x="84544" y="97500"/>
                </a:lnTo>
                <a:cubicBezTo>
                  <a:pt x="83038" y="97500"/>
                  <a:pt x="81816" y="99183"/>
                  <a:pt x="81816" y="101250"/>
                </a:cubicBezTo>
                <a:cubicBezTo>
                  <a:pt x="81816" y="103322"/>
                  <a:pt x="83038" y="105000"/>
                  <a:pt x="84544" y="105000"/>
                </a:cubicBezTo>
                <a:lnTo>
                  <a:pt x="90000" y="105000"/>
                </a:lnTo>
                <a:cubicBezTo>
                  <a:pt x="91505" y="105000"/>
                  <a:pt x="92727" y="103322"/>
                  <a:pt x="92727" y="101250"/>
                </a:cubicBezTo>
                <a:cubicBezTo>
                  <a:pt x="92727" y="99183"/>
                  <a:pt x="91505" y="97500"/>
                  <a:pt x="90000" y="97500"/>
                </a:cubicBezTo>
                <a:moveTo>
                  <a:pt x="73638" y="30000"/>
                </a:moveTo>
                <a:lnTo>
                  <a:pt x="68183" y="30000"/>
                </a:lnTo>
                <a:cubicBezTo>
                  <a:pt x="66672" y="30000"/>
                  <a:pt x="65455" y="31677"/>
                  <a:pt x="65455" y="33750"/>
                </a:cubicBezTo>
                <a:cubicBezTo>
                  <a:pt x="65455" y="35822"/>
                  <a:pt x="66672" y="37500"/>
                  <a:pt x="68183" y="37500"/>
                </a:cubicBezTo>
                <a:lnTo>
                  <a:pt x="73638" y="37500"/>
                </a:lnTo>
                <a:cubicBezTo>
                  <a:pt x="75144" y="37500"/>
                  <a:pt x="76361" y="35822"/>
                  <a:pt x="76361" y="33750"/>
                </a:cubicBezTo>
                <a:cubicBezTo>
                  <a:pt x="76361" y="31677"/>
                  <a:pt x="75144" y="30000"/>
                  <a:pt x="73638" y="30000"/>
                </a:cubicBezTo>
                <a:moveTo>
                  <a:pt x="57272" y="97500"/>
                </a:moveTo>
                <a:lnTo>
                  <a:pt x="51816" y="97500"/>
                </a:lnTo>
                <a:cubicBezTo>
                  <a:pt x="50311" y="97500"/>
                  <a:pt x="49088" y="99183"/>
                  <a:pt x="49088" y="101250"/>
                </a:cubicBezTo>
                <a:cubicBezTo>
                  <a:pt x="49088" y="103322"/>
                  <a:pt x="50311" y="105000"/>
                  <a:pt x="51816" y="105000"/>
                </a:cubicBezTo>
                <a:lnTo>
                  <a:pt x="57272" y="105000"/>
                </a:lnTo>
                <a:cubicBezTo>
                  <a:pt x="58777" y="105000"/>
                  <a:pt x="60000" y="103322"/>
                  <a:pt x="60000" y="101250"/>
                </a:cubicBezTo>
                <a:cubicBezTo>
                  <a:pt x="60000" y="99183"/>
                  <a:pt x="58777" y="97500"/>
                  <a:pt x="57272" y="97500"/>
                </a:cubicBezTo>
                <a:moveTo>
                  <a:pt x="24544" y="97500"/>
                </a:moveTo>
                <a:lnTo>
                  <a:pt x="19088" y="97500"/>
                </a:lnTo>
                <a:cubicBezTo>
                  <a:pt x="17583" y="97500"/>
                  <a:pt x="16361" y="99183"/>
                  <a:pt x="16361" y="101250"/>
                </a:cubicBezTo>
                <a:cubicBezTo>
                  <a:pt x="16361" y="103322"/>
                  <a:pt x="17583" y="105000"/>
                  <a:pt x="19088" y="105000"/>
                </a:cubicBezTo>
                <a:lnTo>
                  <a:pt x="24544" y="105000"/>
                </a:lnTo>
                <a:cubicBezTo>
                  <a:pt x="26055" y="105000"/>
                  <a:pt x="27272" y="103322"/>
                  <a:pt x="27272" y="101250"/>
                </a:cubicBezTo>
                <a:cubicBezTo>
                  <a:pt x="27272" y="99183"/>
                  <a:pt x="26055" y="97500"/>
                  <a:pt x="24544" y="97500"/>
                </a:cubicBezTo>
                <a:moveTo>
                  <a:pt x="84544" y="37500"/>
                </a:moveTo>
                <a:lnTo>
                  <a:pt x="90000" y="37500"/>
                </a:lnTo>
                <a:cubicBezTo>
                  <a:pt x="91505" y="37500"/>
                  <a:pt x="92727" y="35822"/>
                  <a:pt x="92727" y="33750"/>
                </a:cubicBezTo>
                <a:cubicBezTo>
                  <a:pt x="92727" y="31677"/>
                  <a:pt x="91505" y="30000"/>
                  <a:pt x="90000" y="30000"/>
                </a:cubicBezTo>
                <a:lnTo>
                  <a:pt x="84544" y="30000"/>
                </a:lnTo>
                <a:cubicBezTo>
                  <a:pt x="83038" y="30000"/>
                  <a:pt x="81816" y="31677"/>
                  <a:pt x="81816" y="33750"/>
                </a:cubicBezTo>
                <a:cubicBezTo>
                  <a:pt x="81816" y="35822"/>
                  <a:pt x="83038" y="37500"/>
                  <a:pt x="84544" y="37500"/>
                </a:cubicBezTo>
                <a:moveTo>
                  <a:pt x="114544" y="75000"/>
                </a:moveTo>
                <a:cubicBezTo>
                  <a:pt x="114544" y="79138"/>
                  <a:pt x="112100" y="82500"/>
                  <a:pt x="109088" y="82500"/>
                </a:cubicBezTo>
                <a:lnTo>
                  <a:pt x="92727" y="82500"/>
                </a:lnTo>
                <a:cubicBezTo>
                  <a:pt x="89716" y="82500"/>
                  <a:pt x="87272" y="79138"/>
                  <a:pt x="87272" y="75000"/>
                </a:cubicBezTo>
                <a:lnTo>
                  <a:pt x="87272" y="60000"/>
                </a:lnTo>
                <a:cubicBezTo>
                  <a:pt x="87272" y="55861"/>
                  <a:pt x="89716" y="52500"/>
                  <a:pt x="92727" y="52500"/>
                </a:cubicBezTo>
                <a:lnTo>
                  <a:pt x="109088" y="52500"/>
                </a:lnTo>
                <a:cubicBezTo>
                  <a:pt x="112100" y="52500"/>
                  <a:pt x="114544" y="55861"/>
                  <a:pt x="114544" y="60000"/>
                </a:cubicBezTo>
                <a:cubicBezTo>
                  <a:pt x="114544" y="60000"/>
                  <a:pt x="114544" y="75000"/>
                  <a:pt x="114544" y="75000"/>
                </a:cubicBezTo>
                <a:close/>
                <a:moveTo>
                  <a:pt x="103638" y="105000"/>
                </a:moveTo>
                <a:cubicBezTo>
                  <a:pt x="103638" y="109138"/>
                  <a:pt x="101188" y="112500"/>
                  <a:pt x="98183" y="112500"/>
                </a:cubicBezTo>
                <a:lnTo>
                  <a:pt x="10911" y="112500"/>
                </a:lnTo>
                <a:cubicBezTo>
                  <a:pt x="7900" y="112500"/>
                  <a:pt x="5455" y="109138"/>
                  <a:pt x="5455" y="105000"/>
                </a:cubicBezTo>
                <a:lnTo>
                  <a:pt x="5455" y="30000"/>
                </a:lnTo>
                <a:cubicBezTo>
                  <a:pt x="5455" y="25861"/>
                  <a:pt x="7900" y="22500"/>
                  <a:pt x="10911" y="22500"/>
                </a:cubicBezTo>
                <a:lnTo>
                  <a:pt x="98183" y="22500"/>
                </a:lnTo>
                <a:cubicBezTo>
                  <a:pt x="101188" y="22500"/>
                  <a:pt x="103638" y="25861"/>
                  <a:pt x="103638" y="30000"/>
                </a:cubicBezTo>
                <a:lnTo>
                  <a:pt x="103638" y="45000"/>
                </a:lnTo>
                <a:lnTo>
                  <a:pt x="92727" y="45000"/>
                </a:lnTo>
                <a:cubicBezTo>
                  <a:pt x="86700" y="45000"/>
                  <a:pt x="81816" y="51716"/>
                  <a:pt x="81816" y="60000"/>
                </a:cubicBezTo>
                <a:lnTo>
                  <a:pt x="81816" y="75000"/>
                </a:lnTo>
                <a:cubicBezTo>
                  <a:pt x="81816" y="83283"/>
                  <a:pt x="86700" y="90000"/>
                  <a:pt x="92727" y="90000"/>
                </a:cubicBezTo>
                <a:lnTo>
                  <a:pt x="103638" y="90000"/>
                </a:lnTo>
                <a:cubicBezTo>
                  <a:pt x="103638" y="90000"/>
                  <a:pt x="103638" y="105000"/>
                  <a:pt x="103638" y="105000"/>
                </a:cubicBezTo>
                <a:close/>
                <a:moveTo>
                  <a:pt x="5455" y="15000"/>
                </a:moveTo>
                <a:cubicBezTo>
                  <a:pt x="5455" y="10861"/>
                  <a:pt x="7900" y="7500"/>
                  <a:pt x="10911" y="7500"/>
                </a:cubicBezTo>
                <a:lnTo>
                  <a:pt x="98183" y="7500"/>
                </a:lnTo>
                <a:cubicBezTo>
                  <a:pt x="101188" y="7500"/>
                  <a:pt x="103638" y="10861"/>
                  <a:pt x="103638" y="15000"/>
                </a:cubicBezTo>
                <a:lnTo>
                  <a:pt x="103638" y="17083"/>
                </a:lnTo>
                <a:cubicBezTo>
                  <a:pt x="102027" y="15788"/>
                  <a:pt x="100177" y="15000"/>
                  <a:pt x="98183" y="15000"/>
                </a:cubicBezTo>
                <a:lnTo>
                  <a:pt x="10911" y="15000"/>
                </a:lnTo>
                <a:cubicBezTo>
                  <a:pt x="8911" y="15000"/>
                  <a:pt x="7061" y="15788"/>
                  <a:pt x="5455" y="17083"/>
                </a:cubicBezTo>
                <a:cubicBezTo>
                  <a:pt x="5455" y="17083"/>
                  <a:pt x="5455" y="15000"/>
                  <a:pt x="5455" y="15000"/>
                </a:cubicBezTo>
                <a:close/>
                <a:moveTo>
                  <a:pt x="109088" y="45000"/>
                </a:moveTo>
                <a:lnTo>
                  <a:pt x="109088" y="15000"/>
                </a:lnTo>
                <a:cubicBezTo>
                  <a:pt x="109088" y="6716"/>
                  <a:pt x="104205" y="0"/>
                  <a:pt x="98183" y="0"/>
                </a:cubicBezTo>
                <a:lnTo>
                  <a:pt x="10911" y="0"/>
                </a:lnTo>
                <a:cubicBezTo>
                  <a:pt x="4883" y="0"/>
                  <a:pt x="0" y="6716"/>
                  <a:pt x="0" y="15000"/>
                </a:cubicBezTo>
                <a:lnTo>
                  <a:pt x="0" y="105000"/>
                </a:lnTo>
                <a:cubicBezTo>
                  <a:pt x="0" y="113283"/>
                  <a:pt x="4883" y="120000"/>
                  <a:pt x="10911" y="120000"/>
                </a:cubicBezTo>
                <a:lnTo>
                  <a:pt x="98183" y="120000"/>
                </a:lnTo>
                <a:cubicBezTo>
                  <a:pt x="104205" y="120000"/>
                  <a:pt x="109088" y="113283"/>
                  <a:pt x="109088" y="105000"/>
                </a:cubicBezTo>
                <a:lnTo>
                  <a:pt x="109088" y="90000"/>
                </a:lnTo>
                <a:cubicBezTo>
                  <a:pt x="115116" y="90000"/>
                  <a:pt x="120000" y="83283"/>
                  <a:pt x="120000" y="75000"/>
                </a:cubicBezTo>
                <a:lnTo>
                  <a:pt x="120000" y="60000"/>
                </a:lnTo>
                <a:cubicBezTo>
                  <a:pt x="120000" y="51716"/>
                  <a:pt x="115116" y="45000"/>
                  <a:pt x="109088" y="45000"/>
                </a:cubicBezTo>
                <a:moveTo>
                  <a:pt x="95455" y="63750"/>
                </a:moveTo>
                <a:cubicBezTo>
                  <a:pt x="93944" y="63750"/>
                  <a:pt x="92727" y="65427"/>
                  <a:pt x="92727" y="67500"/>
                </a:cubicBezTo>
                <a:cubicBezTo>
                  <a:pt x="92727" y="69572"/>
                  <a:pt x="93944" y="71250"/>
                  <a:pt x="95455" y="71250"/>
                </a:cubicBezTo>
                <a:cubicBezTo>
                  <a:pt x="96961" y="71250"/>
                  <a:pt x="98183" y="69572"/>
                  <a:pt x="98183" y="67500"/>
                </a:cubicBezTo>
                <a:cubicBezTo>
                  <a:pt x="98183" y="65427"/>
                  <a:pt x="96961" y="63750"/>
                  <a:pt x="95455" y="63750"/>
                </a:cubicBezTo>
                <a:moveTo>
                  <a:pt x="40911" y="97500"/>
                </a:moveTo>
                <a:lnTo>
                  <a:pt x="35455" y="97500"/>
                </a:lnTo>
                <a:cubicBezTo>
                  <a:pt x="33944" y="97500"/>
                  <a:pt x="32727" y="99183"/>
                  <a:pt x="32727" y="101250"/>
                </a:cubicBezTo>
                <a:cubicBezTo>
                  <a:pt x="32727" y="103322"/>
                  <a:pt x="33944" y="105000"/>
                  <a:pt x="35455" y="105000"/>
                </a:cubicBezTo>
                <a:lnTo>
                  <a:pt x="40911" y="105000"/>
                </a:lnTo>
                <a:cubicBezTo>
                  <a:pt x="42416" y="105000"/>
                  <a:pt x="43638" y="103322"/>
                  <a:pt x="43638" y="101250"/>
                </a:cubicBezTo>
                <a:cubicBezTo>
                  <a:pt x="43638" y="99183"/>
                  <a:pt x="42416" y="97500"/>
                  <a:pt x="40911" y="97500"/>
                </a:cubicBezTo>
                <a:moveTo>
                  <a:pt x="40911" y="30000"/>
                </a:moveTo>
                <a:lnTo>
                  <a:pt x="35455" y="30000"/>
                </a:lnTo>
                <a:cubicBezTo>
                  <a:pt x="33944" y="30000"/>
                  <a:pt x="32727" y="31677"/>
                  <a:pt x="32727" y="33750"/>
                </a:cubicBezTo>
                <a:cubicBezTo>
                  <a:pt x="32727" y="35822"/>
                  <a:pt x="33944" y="37500"/>
                  <a:pt x="35455" y="37500"/>
                </a:cubicBezTo>
                <a:lnTo>
                  <a:pt x="40911" y="37500"/>
                </a:lnTo>
                <a:cubicBezTo>
                  <a:pt x="42416" y="37500"/>
                  <a:pt x="43638" y="35822"/>
                  <a:pt x="43638" y="33750"/>
                </a:cubicBezTo>
                <a:cubicBezTo>
                  <a:pt x="43638" y="31677"/>
                  <a:pt x="42416" y="30000"/>
                  <a:pt x="40911" y="30000"/>
                </a:cubicBezTo>
                <a:moveTo>
                  <a:pt x="24544" y="30000"/>
                </a:moveTo>
                <a:lnTo>
                  <a:pt x="19088" y="30000"/>
                </a:lnTo>
                <a:cubicBezTo>
                  <a:pt x="17583" y="30000"/>
                  <a:pt x="16361" y="31677"/>
                  <a:pt x="16361" y="33750"/>
                </a:cubicBezTo>
                <a:cubicBezTo>
                  <a:pt x="16361" y="35822"/>
                  <a:pt x="17583" y="37500"/>
                  <a:pt x="19088" y="37500"/>
                </a:cubicBezTo>
                <a:lnTo>
                  <a:pt x="24544" y="37500"/>
                </a:lnTo>
                <a:cubicBezTo>
                  <a:pt x="26055" y="37500"/>
                  <a:pt x="27272" y="35822"/>
                  <a:pt x="27272" y="33750"/>
                </a:cubicBezTo>
                <a:cubicBezTo>
                  <a:pt x="27272" y="31677"/>
                  <a:pt x="26055" y="30000"/>
                  <a:pt x="24544" y="3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98" name="Shape 3998"/>
          <p:cNvSpPr/>
          <p:nvPr/>
        </p:nvSpPr>
        <p:spPr>
          <a:xfrm>
            <a:off x="18854193" y="3970392"/>
            <a:ext cx="558655" cy="457528"/>
          </a:xfrm>
          <a:custGeom>
            <a:avLst/>
            <a:gdLst/>
            <a:ahLst/>
            <a:cxnLst/>
            <a:rect l="0" t="0" r="0" b="0"/>
            <a:pathLst>
              <a:path w="120000" h="120000" extrusionOk="0">
                <a:moveTo>
                  <a:pt x="57272" y="40077"/>
                </a:moveTo>
                <a:lnTo>
                  <a:pt x="51816" y="40077"/>
                </a:lnTo>
                <a:cubicBezTo>
                  <a:pt x="50311" y="40077"/>
                  <a:pt x="49088" y="41566"/>
                  <a:pt x="49088" y="43405"/>
                </a:cubicBezTo>
                <a:cubicBezTo>
                  <a:pt x="49088" y="45250"/>
                  <a:pt x="50311" y="46738"/>
                  <a:pt x="51816" y="46738"/>
                </a:cubicBezTo>
                <a:lnTo>
                  <a:pt x="57272" y="46738"/>
                </a:lnTo>
                <a:cubicBezTo>
                  <a:pt x="58777" y="46738"/>
                  <a:pt x="60000" y="45250"/>
                  <a:pt x="60000" y="43405"/>
                </a:cubicBezTo>
                <a:cubicBezTo>
                  <a:pt x="60000" y="41566"/>
                  <a:pt x="58777" y="40077"/>
                  <a:pt x="57272" y="40077"/>
                </a:cubicBezTo>
                <a:moveTo>
                  <a:pt x="40911" y="40077"/>
                </a:moveTo>
                <a:lnTo>
                  <a:pt x="35455" y="40077"/>
                </a:lnTo>
                <a:cubicBezTo>
                  <a:pt x="33944" y="40077"/>
                  <a:pt x="32727" y="41566"/>
                  <a:pt x="32727" y="43405"/>
                </a:cubicBezTo>
                <a:cubicBezTo>
                  <a:pt x="32727" y="45250"/>
                  <a:pt x="33944" y="46738"/>
                  <a:pt x="35455" y="46738"/>
                </a:cubicBezTo>
                <a:lnTo>
                  <a:pt x="40911" y="46738"/>
                </a:lnTo>
                <a:cubicBezTo>
                  <a:pt x="42416" y="46738"/>
                  <a:pt x="43638" y="45250"/>
                  <a:pt x="43638" y="43405"/>
                </a:cubicBezTo>
                <a:cubicBezTo>
                  <a:pt x="43638" y="41566"/>
                  <a:pt x="42416" y="40077"/>
                  <a:pt x="40911" y="40077"/>
                </a:cubicBezTo>
                <a:moveTo>
                  <a:pt x="57272" y="100022"/>
                </a:moveTo>
                <a:lnTo>
                  <a:pt x="51816" y="100022"/>
                </a:lnTo>
                <a:cubicBezTo>
                  <a:pt x="50311" y="100022"/>
                  <a:pt x="49088" y="101511"/>
                  <a:pt x="49088" y="103350"/>
                </a:cubicBezTo>
                <a:cubicBezTo>
                  <a:pt x="49088" y="105194"/>
                  <a:pt x="50311" y="106677"/>
                  <a:pt x="51816" y="106677"/>
                </a:cubicBezTo>
                <a:lnTo>
                  <a:pt x="57272" y="106677"/>
                </a:lnTo>
                <a:cubicBezTo>
                  <a:pt x="58777" y="106677"/>
                  <a:pt x="60000" y="105194"/>
                  <a:pt x="60000" y="103350"/>
                </a:cubicBezTo>
                <a:cubicBezTo>
                  <a:pt x="60000" y="101511"/>
                  <a:pt x="58777" y="100022"/>
                  <a:pt x="57272" y="100022"/>
                </a:cubicBezTo>
                <a:moveTo>
                  <a:pt x="73638" y="100022"/>
                </a:moveTo>
                <a:lnTo>
                  <a:pt x="68183" y="100022"/>
                </a:lnTo>
                <a:cubicBezTo>
                  <a:pt x="66672" y="100022"/>
                  <a:pt x="65455" y="101511"/>
                  <a:pt x="65455" y="103350"/>
                </a:cubicBezTo>
                <a:cubicBezTo>
                  <a:pt x="65455" y="105194"/>
                  <a:pt x="66672" y="106677"/>
                  <a:pt x="68183" y="106677"/>
                </a:cubicBezTo>
                <a:lnTo>
                  <a:pt x="73638" y="106677"/>
                </a:lnTo>
                <a:cubicBezTo>
                  <a:pt x="75144" y="106677"/>
                  <a:pt x="76361" y="105194"/>
                  <a:pt x="76361" y="103350"/>
                </a:cubicBezTo>
                <a:cubicBezTo>
                  <a:pt x="76361" y="101511"/>
                  <a:pt x="75144" y="100022"/>
                  <a:pt x="73638" y="100022"/>
                </a:cubicBezTo>
                <a:moveTo>
                  <a:pt x="114544" y="80038"/>
                </a:moveTo>
                <a:cubicBezTo>
                  <a:pt x="114544" y="83716"/>
                  <a:pt x="112100" y="86700"/>
                  <a:pt x="109088" y="86700"/>
                </a:cubicBezTo>
                <a:lnTo>
                  <a:pt x="92727" y="86700"/>
                </a:lnTo>
                <a:cubicBezTo>
                  <a:pt x="89711" y="86700"/>
                  <a:pt x="87272" y="83716"/>
                  <a:pt x="87272" y="80038"/>
                </a:cubicBezTo>
                <a:lnTo>
                  <a:pt x="87272" y="66716"/>
                </a:lnTo>
                <a:cubicBezTo>
                  <a:pt x="87272" y="63044"/>
                  <a:pt x="89711" y="60061"/>
                  <a:pt x="92727" y="60061"/>
                </a:cubicBezTo>
                <a:lnTo>
                  <a:pt x="109088" y="60061"/>
                </a:lnTo>
                <a:cubicBezTo>
                  <a:pt x="112100" y="60061"/>
                  <a:pt x="114544" y="63044"/>
                  <a:pt x="114544" y="66716"/>
                </a:cubicBezTo>
                <a:cubicBezTo>
                  <a:pt x="114544" y="66716"/>
                  <a:pt x="114544" y="80038"/>
                  <a:pt x="114544" y="80038"/>
                </a:cubicBezTo>
                <a:close/>
                <a:moveTo>
                  <a:pt x="103638" y="106677"/>
                </a:moveTo>
                <a:cubicBezTo>
                  <a:pt x="103638" y="110355"/>
                  <a:pt x="101188" y="113338"/>
                  <a:pt x="98183" y="113338"/>
                </a:cubicBezTo>
                <a:lnTo>
                  <a:pt x="10911" y="113338"/>
                </a:lnTo>
                <a:cubicBezTo>
                  <a:pt x="7894" y="113338"/>
                  <a:pt x="5455" y="110355"/>
                  <a:pt x="5455" y="106677"/>
                </a:cubicBezTo>
                <a:lnTo>
                  <a:pt x="5455" y="40077"/>
                </a:lnTo>
                <a:cubicBezTo>
                  <a:pt x="5455" y="36405"/>
                  <a:pt x="7894" y="33416"/>
                  <a:pt x="10911" y="33416"/>
                </a:cubicBezTo>
                <a:lnTo>
                  <a:pt x="98183" y="33416"/>
                </a:lnTo>
                <a:cubicBezTo>
                  <a:pt x="101188" y="33416"/>
                  <a:pt x="103638" y="36405"/>
                  <a:pt x="103638" y="40077"/>
                </a:cubicBezTo>
                <a:lnTo>
                  <a:pt x="103638" y="53400"/>
                </a:lnTo>
                <a:lnTo>
                  <a:pt x="92727" y="53400"/>
                </a:lnTo>
                <a:cubicBezTo>
                  <a:pt x="86700" y="53400"/>
                  <a:pt x="81816" y="59361"/>
                  <a:pt x="81816" y="66716"/>
                </a:cubicBezTo>
                <a:lnTo>
                  <a:pt x="81816" y="80038"/>
                </a:lnTo>
                <a:cubicBezTo>
                  <a:pt x="81816" y="87394"/>
                  <a:pt x="86700" y="93361"/>
                  <a:pt x="92727" y="93361"/>
                </a:cubicBezTo>
                <a:lnTo>
                  <a:pt x="103638" y="93361"/>
                </a:lnTo>
                <a:cubicBezTo>
                  <a:pt x="103638" y="93361"/>
                  <a:pt x="103638" y="106677"/>
                  <a:pt x="103638" y="106677"/>
                </a:cubicBezTo>
                <a:close/>
                <a:moveTo>
                  <a:pt x="5455" y="26755"/>
                </a:moveTo>
                <a:cubicBezTo>
                  <a:pt x="5455" y="23083"/>
                  <a:pt x="7888" y="20100"/>
                  <a:pt x="10905" y="20100"/>
                </a:cubicBezTo>
                <a:lnTo>
                  <a:pt x="9400" y="26944"/>
                </a:lnTo>
                <a:cubicBezTo>
                  <a:pt x="7977" y="27188"/>
                  <a:pt x="6650" y="27755"/>
                  <a:pt x="5455" y="28605"/>
                </a:cubicBezTo>
                <a:cubicBezTo>
                  <a:pt x="5455" y="28605"/>
                  <a:pt x="5455" y="26755"/>
                  <a:pt x="5455" y="26755"/>
                </a:cubicBezTo>
                <a:close/>
                <a:moveTo>
                  <a:pt x="19172" y="8155"/>
                </a:moveTo>
                <a:lnTo>
                  <a:pt x="76022" y="26755"/>
                </a:lnTo>
                <a:lnTo>
                  <a:pt x="15088" y="26755"/>
                </a:lnTo>
                <a:cubicBezTo>
                  <a:pt x="15088" y="26755"/>
                  <a:pt x="19172" y="8155"/>
                  <a:pt x="19172" y="8155"/>
                </a:cubicBezTo>
                <a:close/>
                <a:moveTo>
                  <a:pt x="93200" y="14344"/>
                </a:moveTo>
                <a:lnTo>
                  <a:pt x="94344" y="25855"/>
                </a:lnTo>
                <a:lnTo>
                  <a:pt x="69777" y="17822"/>
                </a:lnTo>
                <a:cubicBezTo>
                  <a:pt x="69777" y="17822"/>
                  <a:pt x="93200" y="14344"/>
                  <a:pt x="93200" y="14344"/>
                </a:cubicBezTo>
                <a:close/>
                <a:moveTo>
                  <a:pt x="103638" y="26755"/>
                </a:moveTo>
                <a:lnTo>
                  <a:pt x="103638" y="28605"/>
                </a:lnTo>
                <a:cubicBezTo>
                  <a:pt x="102516" y="27805"/>
                  <a:pt x="101283" y="27244"/>
                  <a:pt x="99955" y="26977"/>
                </a:cubicBezTo>
                <a:lnTo>
                  <a:pt x="99283" y="20233"/>
                </a:lnTo>
                <a:cubicBezTo>
                  <a:pt x="101766" y="20855"/>
                  <a:pt x="103638" y="23538"/>
                  <a:pt x="103638" y="26755"/>
                </a:cubicBezTo>
                <a:moveTo>
                  <a:pt x="109088" y="53400"/>
                </a:moveTo>
                <a:lnTo>
                  <a:pt x="109088" y="26755"/>
                </a:lnTo>
                <a:cubicBezTo>
                  <a:pt x="109088" y="19583"/>
                  <a:pt x="104433" y="13772"/>
                  <a:pt x="98611" y="13488"/>
                </a:cubicBezTo>
                <a:lnTo>
                  <a:pt x="97961" y="6927"/>
                </a:lnTo>
                <a:lnTo>
                  <a:pt x="55666" y="13205"/>
                </a:lnTo>
                <a:lnTo>
                  <a:pt x="15316" y="0"/>
                </a:lnTo>
                <a:lnTo>
                  <a:pt x="12366" y="13438"/>
                </a:lnTo>
                <a:lnTo>
                  <a:pt x="10911" y="13438"/>
                </a:lnTo>
                <a:cubicBezTo>
                  <a:pt x="4883" y="13438"/>
                  <a:pt x="0" y="19400"/>
                  <a:pt x="0" y="26755"/>
                </a:cubicBezTo>
                <a:lnTo>
                  <a:pt x="0" y="106677"/>
                </a:lnTo>
                <a:cubicBezTo>
                  <a:pt x="0" y="114033"/>
                  <a:pt x="4883" y="120000"/>
                  <a:pt x="10911" y="120000"/>
                </a:cubicBezTo>
                <a:lnTo>
                  <a:pt x="98183" y="120000"/>
                </a:lnTo>
                <a:cubicBezTo>
                  <a:pt x="104205" y="120000"/>
                  <a:pt x="109088" y="114033"/>
                  <a:pt x="109088" y="106677"/>
                </a:cubicBezTo>
                <a:lnTo>
                  <a:pt x="109088" y="93361"/>
                </a:lnTo>
                <a:cubicBezTo>
                  <a:pt x="115116" y="93361"/>
                  <a:pt x="120000" y="87394"/>
                  <a:pt x="120000" y="80038"/>
                </a:cubicBezTo>
                <a:lnTo>
                  <a:pt x="120000" y="66716"/>
                </a:lnTo>
                <a:cubicBezTo>
                  <a:pt x="120000" y="59361"/>
                  <a:pt x="115116" y="53400"/>
                  <a:pt x="109088" y="53400"/>
                </a:cubicBezTo>
                <a:moveTo>
                  <a:pt x="73638" y="40077"/>
                </a:moveTo>
                <a:lnTo>
                  <a:pt x="68183" y="40077"/>
                </a:lnTo>
                <a:cubicBezTo>
                  <a:pt x="66672" y="40077"/>
                  <a:pt x="65455" y="41566"/>
                  <a:pt x="65455" y="43405"/>
                </a:cubicBezTo>
                <a:cubicBezTo>
                  <a:pt x="65455" y="45250"/>
                  <a:pt x="66672" y="46738"/>
                  <a:pt x="68183" y="46738"/>
                </a:cubicBezTo>
                <a:lnTo>
                  <a:pt x="73638" y="46738"/>
                </a:lnTo>
                <a:cubicBezTo>
                  <a:pt x="75144" y="46738"/>
                  <a:pt x="76361" y="45250"/>
                  <a:pt x="76361" y="43405"/>
                </a:cubicBezTo>
                <a:cubicBezTo>
                  <a:pt x="76361" y="41566"/>
                  <a:pt x="75144" y="40077"/>
                  <a:pt x="73638" y="40077"/>
                </a:cubicBezTo>
                <a:moveTo>
                  <a:pt x="90000" y="100022"/>
                </a:moveTo>
                <a:lnTo>
                  <a:pt x="84544" y="100022"/>
                </a:lnTo>
                <a:cubicBezTo>
                  <a:pt x="83038" y="100022"/>
                  <a:pt x="81816" y="101511"/>
                  <a:pt x="81816" y="103350"/>
                </a:cubicBezTo>
                <a:cubicBezTo>
                  <a:pt x="81816" y="105194"/>
                  <a:pt x="83038" y="106677"/>
                  <a:pt x="84544" y="106677"/>
                </a:cubicBezTo>
                <a:lnTo>
                  <a:pt x="90000" y="106677"/>
                </a:lnTo>
                <a:cubicBezTo>
                  <a:pt x="91505" y="106677"/>
                  <a:pt x="92727" y="105194"/>
                  <a:pt x="92727" y="103350"/>
                </a:cubicBezTo>
                <a:cubicBezTo>
                  <a:pt x="92727" y="101511"/>
                  <a:pt x="91505" y="100022"/>
                  <a:pt x="90000" y="100022"/>
                </a:cubicBezTo>
                <a:moveTo>
                  <a:pt x="95455" y="70050"/>
                </a:moveTo>
                <a:cubicBezTo>
                  <a:pt x="93944" y="70050"/>
                  <a:pt x="92727" y="71538"/>
                  <a:pt x="92727" y="73377"/>
                </a:cubicBezTo>
                <a:cubicBezTo>
                  <a:pt x="92727" y="75222"/>
                  <a:pt x="93944" y="76711"/>
                  <a:pt x="95455" y="76711"/>
                </a:cubicBezTo>
                <a:cubicBezTo>
                  <a:pt x="96961" y="76711"/>
                  <a:pt x="98183" y="75222"/>
                  <a:pt x="98183" y="73377"/>
                </a:cubicBezTo>
                <a:cubicBezTo>
                  <a:pt x="98183" y="71538"/>
                  <a:pt x="96961" y="70050"/>
                  <a:pt x="95455" y="70050"/>
                </a:cubicBezTo>
                <a:moveTo>
                  <a:pt x="24544" y="40077"/>
                </a:moveTo>
                <a:lnTo>
                  <a:pt x="19088" y="40077"/>
                </a:lnTo>
                <a:cubicBezTo>
                  <a:pt x="17583" y="40077"/>
                  <a:pt x="16361" y="41566"/>
                  <a:pt x="16361" y="43405"/>
                </a:cubicBezTo>
                <a:cubicBezTo>
                  <a:pt x="16361" y="45250"/>
                  <a:pt x="17583" y="46738"/>
                  <a:pt x="19088" y="46738"/>
                </a:cubicBezTo>
                <a:lnTo>
                  <a:pt x="24544" y="46738"/>
                </a:lnTo>
                <a:cubicBezTo>
                  <a:pt x="26055" y="46738"/>
                  <a:pt x="27272" y="45250"/>
                  <a:pt x="27272" y="43405"/>
                </a:cubicBezTo>
                <a:cubicBezTo>
                  <a:pt x="27272" y="41566"/>
                  <a:pt x="26055" y="40077"/>
                  <a:pt x="24544" y="40077"/>
                </a:cubicBezTo>
                <a:moveTo>
                  <a:pt x="84544" y="46738"/>
                </a:moveTo>
                <a:lnTo>
                  <a:pt x="90000" y="46738"/>
                </a:lnTo>
                <a:cubicBezTo>
                  <a:pt x="91505" y="46738"/>
                  <a:pt x="92727" y="45250"/>
                  <a:pt x="92727" y="43405"/>
                </a:cubicBezTo>
                <a:cubicBezTo>
                  <a:pt x="92727" y="41566"/>
                  <a:pt x="91505" y="40077"/>
                  <a:pt x="90000" y="40077"/>
                </a:cubicBezTo>
                <a:lnTo>
                  <a:pt x="84544" y="40077"/>
                </a:lnTo>
                <a:cubicBezTo>
                  <a:pt x="83038" y="40077"/>
                  <a:pt x="81816" y="41566"/>
                  <a:pt x="81816" y="43405"/>
                </a:cubicBezTo>
                <a:cubicBezTo>
                  <a:pt x="81816" y="45250"/>
                  <a:pt x="83038" y="46738"/>
                  <a:pt x="84544" y="46738"/>
                </a:cubicBezTo>
                <a:moveTo>
                  <a:pt x="40911" y="100022"/>
                </a:moveTo>
                <a:lnTo>
                  <a:pt x="35455" y="100022"/>
                </a:lnTo>
                <a:cubicBezTo>
                  <a:pt x="33944" y="100022"/>
                  <a:pt x="32727" y="101511"/>
                  <a:pt x="32727" y="103350"/>
                </a:cubicBezTo>
                <a:cubicBezTo>
                  <a:pt x="32727" y="105194"/>
                  <a:pt x="33944" y="106677"/>
                  <a:pt x="35455" y="106677"/>
                </a:cubicBezTo>
                <a:lnTo>
                  <a:pt x="40911" y="106677"/>
                </a:lnTo>
                <a:cubicBezTo>
                  <a:pt x="42416" y="106677"/>
                  <a:pt x="43638" y="105194"/>
                  <a:pt x="43638" y="103350"/>
                </a:cubicBezTo>
                <a:cubicBezTo>
                  <a:pt x="43638" y="101511"/>
                  <a:pt x="42416" y="100022"/>
                  <a:pt x="40911" y="100022"/>
                </a:cubicBezTo>
                <a:moveTo>
                  <a:pt x="24544" y="100022"/>
                </a:moveTo>
                <a:lnTo>
                  <a:pt x="19088" y="100022"/>
                </a:lnTo>
                <a:cubicBezTo>
                  <a:pt x="17583" y="100022"/>
                  <a:pt x="16361" y="101511"/>
                  <a:pt x="16361" y="103350"/>
                </a:cubicBezTo>
                <a:cubicBezTo>
                  <a:pt x="16361" y="105194"/>
                  <a:pt x="17583" y="106677"/>
                  <a:pt x="19088" y="106677"/>
                </a:cubicBezTo>
                <a:lnTo>
                  <a:pt x="24544" y="106677"/>
                </a:lnTo>
                <a:cubicBezTo>
                  <a:pt x="26055" y="106677"/>
                  <a:pt x="27272" y="105194"/>
                  <a:pt x="27272" y="103350"/>
                </a:cubicBezTo>
                <a:cubicBezTo>
                  <a:pt x="27272" y="101511"/>
                  <a:pt x="26055" y="100022"/>
                  <a:pt x="24544" y="10002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99" name="Shape 3999"/>
          <p:cNvSpPr/>
          <p:nvPr/>
        </p:nvSpPr>
        <p:spPr>
          <a:xfrm>
            <a:off x="19996895" y="3919605"/>
            <a:ext cx="406294" cy="558655"/>
          </a:xfrm>
          <a:custGeom>
            <a:avLst/>
            <a:gdLst/>
            <a:ahLst/>
            <a:cxnLst/>
            <a:rect l="0" t="0" r="0" b="0"/>
            <a:pathLst>
              <a:path w="120000" h="120000" extrusionOk="0">
                <a:moveTo>
                  <a:pt x="75000" y="54544"/>
                </a:moveTo>
                <a:lnTo>
                  <a:pt x="15000" y="54544"/>
                </a:lnTo>
                <a:lnTo>
                  <a:pt x="15000" y="60000"/>
                </a:lnTo>
                <a:lnTo>
                  <a:pt x="75000" y="60000"/>
                </a:lnTo>
                <a:cubicBezTo>
                  <a:pt x="75000" y="60000"/>
                  <a:pt x="75000" y="54544"/>
                  <a:pt x="75000" y="54544"/>
                </a:cubicBezTo>
                <a:close/>
                <a:moveTo>
                  <a:pt x="105000" y="65455"/>
                </a:moveTo>
                <a:lnTo>
                  <a:pt x="15000" y="65455"/>
                </a:lnTo>
                <a:lnTo>
                  <a:pt x="15000" y="70911"/>
                </a:lnTo>
                <a:lnTo>
                  <a:pt x="105000" y="70911"/>
                </a:lnTo>
                <a:cubicBezTo>
                  <a:pt x="105000" y="70911"/>
                  <a:pt x="105000" y="65455"/>
                  <a:pt x="105000" y="65455"/>
                </a:cubicBezTo>
                <a:close/>
                <a:moveTo>
                  <a:pt x="22500" y="10911"/>
                </a:moveTo>
                <a:lnTo>
                  <a:pt x="15000" y="10911"/>
                </a:lnTo>
                <a:lnTo>
                  <a:pt x="15000" y="43638"/>
                </a:lnTo>
                <a:lnTo>
                  <a:pt x="22500" y="43638"/>
                </a:lnTo>
                <a:cubicBezTo>
                  <a:pt x="22500" y="43638"/>
                  <a:pt x="22500" y="10911"/>
                  <a:pt x="22500" y="10911"/>
                </a:cubicBezTo>
                <a:close/>
                <a:moveTo>
                  <a:pt x="105000" y="76361"/>
                </a:moveTo>
                <a:lnTo>
                  <a:pt x="15000" y="76361"/>
                </a:lnTo>
                <a:lnTo>
                  <a:pt x="15000" y="81816"/>
                </a:lnTo>
                <a:lnTo>
                  <a:pt x="105000" y="81816"/>
                </a:lnTo>
                <a:cubicBezTo>
                  <a:pt x="105000" y="81816"/>
                  <a:pt x="105000" y="76361"/>
                  <a:pt x="105000" y="76361"/>
                </a:cubicBezTo>
                <a:close/>
                <a:moveTo>
                  <a:pt x="90000" y="87272"/>
                </a:moveTo>
                <a:lnTo>
                  <a:pt x="15000" y="87272"/>
                </a:lnTo>
                <a:lnTo>
                  <a:pt x="15000" y="92727"/>
                </a:lnTo>
                <a:lnTo>
                  <a:pt x="90000" y="92727"/>
                </a:lnTo>
                <a:cubicBezTo>
                  <a:pt x="90000" y="92727"/>
                  <a:pt x="90000" y="87272"/>
                  <a:pt x="90000" y="87272"/>
                </a:cubicBezTo>
                <a:close/>
                <a:moveTo>
                  <a:pt x="112500" y="110688"/>
                </a:moveTo>
                <a:lnTo>
                  <a:pt x="103900" y="104433"/>
                </a:lnTo>
                <a:cubicBezTo>
                  <a:pt x="103222" y="103944"/>
                  <a:pt x="102288" y="103638"/>
                  <a:pt x="101250" y="103638"/>
                </a:cubicBezTo>
                <a:cubicBezTo>
                  <a:pt x="100216" y="103638"/>
                  <a:pt x="99277" y="103944"/>
                  <a:pt x="98600" y="104433"/>
                </a:cubicBezTo>
                <a:lnTo>
                  <a:pt x="86250" y="113416"/>
                </a:lnTo>
                <a:lnTo>
                  <a:pt x="73900" y="104433"/>
                </a:lnTo>
                <a:cubicBezTo>
                  <a:pt x="73222" y="103944"/>
                  <a:pt x="72288" y="103638"/>
                  <a:pt x="71250" y="103638"/>
                </a:cubicBezTo>
                <a:cubicBezTo>
                  <a:pt x="70022" y="103638"/>
                  <a:pt x="68988" y="104094"/>
                  <a:pt x="68300" y="104755"/>
                </a:cubicBezTo>
                <a:lnTo>
                  <a:pt x="68250" y="104727"/>
                </a:lnTo>
                <a:lnTo>
                  <a:pt x="60000" y="112727"/>
                </a:lnTo>
                <a:lnTo>
                  <a:pt x="51750" y="104727"/>
                </a:lnTo>
                <a:lnTo>
                  <a:pt x="51700" y="104755"/>
                </a:lnTo>
                <a:cubicBezTo>
                  <a:pt x="51011" y="104094"/>
                  <a:pt x="49977" y="103638"/>
                  <a:pt x="48750" y="103638"/>
                </a:cubicBezTo>
                <a:cubicBezTo>
                  <a:pt x="47716" y="103638"/>
                  <a:pt x="46777" y="103944"/>
                  <a:pt x="46100" y="104433"/>
                </a:cubicBezTo>
                <a:lnTo>
                  <a:pt x="33750" y="113416"/>
                </a:lnTo>
                <a:lnTo>
                  <a:pt x="21400" y="104433"/>
                </a:lnTo>
                <a:cubicBezTo>
                  <a:pt x="20722" y="103944"/>
                  <a:pt x="19788" y="103638"/>
                  <a:pt x="18750" y="103638"/>
                </a:cubicBezTo>
                <a:cubicBezTo>
                  <a:pt x="17711" y="103638"/>
                  <a:pt x="16777" y="103944"/>
                  <a:pt x="16100" y="104433"/>
                </a:cubicBezTo>
                <a:lnTo>
                  <a:pt x="7500" y="110688"/>
                </a:lnTo>
                <a:lnTo>
                  <a:pt x="7500" y="5455"/>
                </a:lnTo>
                <a:lnTo>
                  <a:pt x="112500" y="5455"/>
                </a:lnTo>
                <a:cubicBezTo>
                  <a:pt x="112500" y="5455"/>
                  <a:pt x="112500" y="110688"/>
                  <a:pt x="112500" y="110688"/>
                </a:cubicBezTo>
                <a:close/>
                <a:moveTo>
                  <a:pt x="116250" y="0"/>
                </a:moveTo>
                <a:lnTo>
                  <a:pt x="3750" y="0"/>
                </a:lnTo>
                <a:cubicBezTo>
                  <a:pt x="1677" y="0"/>
                  <a:pt x="0" y="1222"/>
                  <a:pt x="0" y="2727"/>
                </a:cubicBezTo>
                <a:lnTo>
                  <a:pt x="0" y="117272"/>
                </a:lnTo>
                <a:cubicBezTo>
                  <a:pt x="0" y="118777"/>
                  <a:pt x="1677" y="120000"/>
                  <a:pt x="3750" y="120000"/>
                </a:cubicBezTo>
                <a:cubicBezTo>
                  <a:pt x="4788" y="120000"/>
                  <a:pt x="5727" y="119694"/>
                  <a:pt x="6400" y="119200"/>
                </a:cubicBezTo>
                <a:lnTo>
                  <a:pt x="18750" y="110222"/>
                </a:lnTo>
                <a:lnTo>
                  <a:pt x="31100" y="119200"/>
                </a:lnTo>
                <a:cubicBezTo>
                  <a:pt x="31777" y="119694"/>
                  <a:pt x="32711" y="120000"/>
                  <a:pt x="33750" y="120000"/>
                </a:cubicBezTo>
                <a:cubicBezTo>
                  <a:pt x="34788" y="120000"/>
                  <a:pt x="35727" y="119694"/>
                  <a:pt x="36400" y="119200"/>
                </a:cubicBezTo>
                <a:lnTo>
                  <a:pt x="48344" y="110516"/>
                </a:lnTo>
                <a:lnTo>
                  <a:pt x="57000" y="118911"/>
                </a:lnTo>
                <a:lnTo>
                  <a:pt x="57050" y="118883"/>
                </a:lnTo>
                <a:cubicBezTo>
                  <a:pt x="57738" y="119544"/>
                  <a:pt x="58772" y="120000"/>
                  <a:pt x="60000" y="120000"/>
                </a:cubicBezTo>
                <a:cubicBezTo>
                  <a:pt x="61227" y="120000"/>
                  <a:pt x="62261" y="119544"/>
                  <a:pt x="62950" y="118883"/>
                </a:cubicBezTo>
                <a:lnTo>
                  <a:pt x="63000" y="118911"/>
                </a:lnTo>
                <a:lnTo>
                  <a:pt x="71655" y="110516"/>
                </a:lnTo>
                <a:lnTo>
                  <a:pt x="83600" y="119200"/>
                </a:lnTo>
                <a:cubicBezTo>
                  <a:pt x="84277" y="119694"/>
                  <a:pt x="85211" y="120000"/>
                  <a:pt x="86250" y="120000"/>
                </a:cubicBezTo>
                <a:cubicBezTo>
                  <a:pt x="87288" y="120000"/>
                  <a:pt x="88227" y="119694"/>
                  <a:pt x="88900" y="119200"/>
                </a:cubicBezTo>
                <a:lnTo>
                  <a:pt x="101250" y="110222"/>
                </a:lnTo>
                <a:lnTo>
                  <a:pt x="113600" y="119200"/>
                </a:lnTo>
                <a:cubicBezTo>
                  <a:pt x="114277" y="119694"/>
                  <a:pt x="115211" y="120000"/>
                  <a:pt x="116250" y="120000"/>
                </a:cubicBezTo>
                <a:cubicBezTo>
                  <a:pt x="118322" y="120000"/>
                  <a:pt x="120000" y="118777"/>
                  <a:pt x="120000" y="117272"/>
                </a:cubicBezTo>
                <a:lnTo>
                  <a:pt x="120000" y="2727"/>
                </a:lnTo>
                <a:cubicBezTo>
                  <a:pt x="120000" y="1222"/>
                  <a:pt x="118322" y="0"/>
                  <a:pt x="116250" y="0"/>
                </a:cubicBezTo>
                <a:moveTo>
                  <a:pt x="90000" y="10911"/>
                </a:moveTo>
                <a:lnTo>
                  <a:pt x="82500" y="10911"/>
                </a:lnTo>
                <a:lnTo>
                  <a:pt x="82500" y="43638"/>
                </a:lnTo>
                <a:lnTo>
                  <a:pt x="90000" y="43638"/>
                </a:lnTo>
                <a:cubicBezTo>
                  <a:pt x="90000" y="43638"/>
                  <a:pt x="90000" y="10911"/>
                  <a:pt x="90000" y="10911"/>
                </a:cubicBezTo>
                <a:close/>
                <a:moveTo>
                  <a:pt x="105000" y="10911"/>
                </a:moveTo>
                <a:lnTo>
                  <a:pt x="97500" y="10911"/>
                </a:lnTo>
                <a:lnTo>
                  <a:pt x="97500" y="43638"/>
                </a:lnTo>
                <a:lnTo>
                  <a:pt x="105000" y="43638"/>
                </a:lnTo>
                <a:cubicBezTo>
                  <a:pt x="105000" y="43638"/>
                  <a:pt x="105000" y="10911"/>
                  <a:pt x="105000" y="10911"/>
                </a:cubicBezTo>
                <a:close/>
                <a:moveTo>
                  <a:pt x="60000" y="10911"/>
                </a:moveTo>
                <a:lnTo>
                  <a:pt x="52500" y="10911"/>
                </a:lnTo>
                <a:lnTo>
                  <a:pt x="52500" y="43638"/>
                </a:lnTo>
                <a:lnTo>
                  <a:pt x="60000" y="43638"/>
                </a:lnTo>
                <a:cubicBezTo>
                  <a:pt x="60000" y="43638"/>
                  <a:pt x="60000" y="10911"/>
                  <a:pt x="60000" y="10911"/>
                </a:cubicBezTo>
                <a:close/>
                <a:moveTo>
                  <a:pt x="45000" y="10911"/>
                </a:moveTo>
                <a:lnTo>
                  <a:pt x="30000" y="10911"/>
                </a:lnTo>
                <a:lnTo>
                  <a:pt x="30000" y="43638"/>
                </a:lnTo>
                <a:lnTo>
                  <a:pt x="45000" y="43638"/>
                </a:lnTo>
                <a:cubicBezTo>
                  <a:pt x="45000" y="43638"/>
                  <a:pt x="45000" y="10911"/>
                  <a:pt x="45000" y="10911"/>
                </a:cubicBezTo>
                <a:close/>
                <a:moveTo>
                  <a:pt x="75000" y="10911"/>
                </a:moveTo>
                <a:lnTo>
                  <a:pt x="67500" y="10911"/>
                </a:lnTo>
                <a:lnTo>
                  <a:pt x="67500" y="43638"/>
                </a:lnTo>
                <a:lnTo>
                  <a:pt x="75000" y="43638"/>
                </a:lnTo>
                <a:cubicBezTo>
                  <a:pt x="75000" y="43638"/>
                  <a:pt x="75000" y="10911"/>
                  <a:pt x="75000" y="10911"/>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00" name="Shape 4000"/>
          <p:cNvSpPr/>
          <p:nvPr/>
        </p:nvSpPr>
        <p:spPr>
          <a:xfrm>
            <a:off x="21038023" y="3919605"/>
            <a:ext cx="457081" cy="558655"/>
          </a:xfrm>
          <a:custGeom>
            <a:avLst/>
            <a:gdLst/>
            <a:ahLst/>
            <a:cxnLst/>
            <a:rect l="0" t="0" r="0" b="0"/>
            <a:pathLst>
              <a:path w="120000" h="120000" extrusionOk="0">
                <a:moveTo>
                  <a:pt x="80000" y="76361"/>
                </a:moveTo>
                <a:lnTo>
                  <a:pt x="13333" y="76361"/>
                </a:lnTo>
                <a:lnTo>
                  <a:pt x="13333" y="81816"/>
                </a:lnTo>
                <a:lnTo>
                  <a:pt x="80000" y="81816"/>
                </a:lnTo>
                <a:cubicBezTo>
                  <a:pt x="80000" y="81816"/>
                  <a:pt x="80000" y="76361"/>
                  <a:pt x="80000" y="76361"/>
                </a:cubicBezTo>
                <a:close/>
                <a:moveTo>
                  <a:pt x="86666" y="111622"/>
                </a:moveTo>
                <a:lnTo>
                  <a:pt x="75688" y="104433"/>
                </a:lnTo>
                <a:cubicBezTo>
                  <a:pt x="75083" y="103944"/>
                  <a:pt x="74255" y="103638"/>
                  <a:pt x="73333" y="103638"/>
                </a:cubicBezTo>
                <a:cubicBezTo>
                  <a:pt x="72416" y="103638"/>
                  <a:pt x="71583" y="103944"/>
                  <a:pt x="70977" y="104433"/>
                </a:cubicBezTo>
                <a:lnTo>
                  <a:pt x="60000" y="113416"/>
                </a:lnTo>
                <a:lnTo>
                  <a:pt x="49022" y="104433"/>
                </a:lnTo>
                <a:cubicBezTo>
                  <a:pt x="48422" y="103944"/>
                  <a:pt x="47588" y="103638"/>
                  <a:pt x="46666" y="103638"/>
                </a:cubicBezTo>
                <a:cubicBezTo>
                  <a:pt x="45750" y="103638"/>
                  <a:pt x="44916" y="103944"/>
                  <a:pt x="44311" y="104433"/>
                </a:cubicBezTo>
                <a:lnTo>
                  <a:pt x="33333" y="113416"/>
                </a:lnTo>
                <a:lnTo>
                  <a:pt x="22355" y="104433"/>
                </a:lnTo>
                <a:cubicBezTo>
                  <a:pt x="21750" y="103944"/>
                  <a:pt x="20922" y="103638"/>
                  <a:pt x="20000" y="103638"/>
                </a:cubicBezTo>
                <a:cubicBezTo>
                  <a:pt x="19083" y="103638"/>
                  <a:pt x="18250" y="103944"/>
                  <a:pt x="17644" y="104433"/>
                </a:cubicBezTo>
                <a:lnTo>
                  <a:pt x="6666" y="111622"/>
                </a:lnTo>
                <a:lnTo>
                  <a:pt x="6666" y="21816"/>
                </a:lnTo>
                <a:lnTo>
                  <a:pt x="86666" y="21816"/>
                </a:lnTo>
                <a:cubicBezTo>
                  <a:pt x="86666" y="21816"/>
                  <a:pt x="86666" y="111622"/>
                  <a:pt x="86666" y="111622"/>
                </a:cubicBezTo>
                <a:close/>
                <a:moveTo>
                  <a:pt x="90000" y="16361"/>
                </a:moveTo>
                <a:lnTo>
                  <a:pt x="3333" y="16361"/>
                </a:lnTo>
                <a:cubicBezTo>
                  <a:pt x="1488" y="16361"/>
                  <a:pt x="0" y="17583"/>
                  <a:pt x="0" y="19088"/>
                </a:cubicBezTo>
                <a:lnTo>
                  <a:pt x="0" y="117272"/>
                </a:lnTo>
                <a:cubicBezTo>
                  <a:pt x="0" y="118777"/>
                  <a:pt x="1488" y="120000"/>
                  <a:pt x="3333" y="120000"/>
                </a:cubicBezTo>
                <a:cubicBezTo>
                  <a:pt x="4255" y="120000"/>
                  <a:pt x="5088" y="119694"/>
                  <a:pt x="5688" y="119200"/>
                </a:cubicBezTo>
                <a:lnTo>
                  <a:pt x="19738" y="110005"/>
                </a:lnTo>
                <a:lnTo>
                  <a:pt x="30977" y="119200"/>
                </a:lnTo>
                <a:cubicBezTo>
                  <a:pt x="31577" y="119694"/>
                  <a:pt x="32411" y="120000"/>
                  <a:pt x="33333" y="120000"/>
                </a:cubicBezTo>
                <a:cubicBezTo>
                  <a:pt x="34255" y="120000"/>
                  <a:pt x="35088" y="119694"/>
                  <a:pt x="35688" y="119200"/>
                </a:cubicBezTo>
                <a:lnTo>
                  <a:pt x="46666" y="110222"/>
                </a:lnTo>
                <a:lnTo>
                  <a:pt x="57644" y="119200"/>
                </a:lnTo>
                <a:cubicBezTo>
                  <a:pt x="58244" y="119694"/>
                  <a:pt x="59077" y="120000"/>
                  <a:pt x="60000" y="120000"/>
                </a:cubicBezTo>
                <a:cubicBezTo>
                  <a:pt x="60922" y="120000"/>
                  <a:pt x="61755" y="119694"/>
                  <a:pt x="62355" y="119200"/>
                </a:cubicBezTo>
                <a:lnTo>
                  <a:pt x="73594" y="110005"/>
                </a:lnTo>
                <a:lnTo>
                  <a:pt x="87644" y="119200"/>
                </a:lnTo>
                <a:cubicBezTo>
                  <a:pt x="88244" y="119694"/>
                  <a:pt x="89077" y="120000"/>
                  <a:pt x="90000" y="120000"/>
                </a:cubicBezTo>
                <a:cubicBezTo>
                  <a:pt x="91844" y="120000"/>
                  <a:pt x="93333" y="118777"/>
                  <a:pt x="93333" y="117272"/>
                </a:cubicBezTo>
                <a:lnTo>
                  <a:pt x="93333" y="19088"/>
                </a:lnTo>
                <a:cubicBezTo>
                  <a:pt x="93333" y="17583"/>
                  <a:pt x="91844" y="16361"/>
                  <a:pt x="90000" y="16361"/>
                </a:cubicBezTo>
                <a:moveTo>
                  <a:pt x="46666" y="65455"/>
                </a:moveTo>
                <a:lnTo>
                  <a:pt x="13333" y="65455"/>
                </a:lnTo>
                <a:lnTo>
                  <a:pt x="13333" y="70911"/>
                </a:lnTo>
                <a:lnTo>
                  <a:pt x="46666" y="70911"/>
                </a:lnTo>
                <a:cubicBezTo>
                  <a:pt x="46666" y="70911"/>
                  <a:pt x="46666" y="65455"/>
                  <a:pt x="46666" y="65455"/>
                </a:cubicBezTo>
                <a:close/>
                <a:moveTo>
                  <a:pt x="116666" y="0"/>
                </a:moveTo>
                <a:lnTo>
                  <a:pt x="30000" y="0"/>
                </a:lnTo>
                <a:cubicBezTo>
                  <a:pt x="28155" y="0"/>
                  <a:pt x="26666" y="1222"/>
                  <a:pt x="26666" y="2727"/>
                </a:cubicBezTo>
                <a:lnTo>
                  <a:pt x="26666" y="10911"/>
                </a:lnTo>
                <a:lnTo>
                  <a:pt x="33333" y="10911"/>
                </a:lnTo>
                <a:lnTo>
                  <a:pt x="33333" y="5455"/>
                </a:lnTo>
                <a:lnTo>
                  <a:pt x="113333" y="5455"/>
                </a:lnTo>
                <a:lnTo>
                  <a:pt x="113333" y="95255"/>
                </a:lnTo>
                <a:lnTo>
                  <a:pt x="102355" y="88072"/>
                </a:lnTo>
                <a:cubicBezTo>
                  <a:pt x="101755" y="87577"/>
                  <a:pt x="100922" y="87272"/>
                  <a:pt x="100000" y="87272"/>
                </a:cubicBezTo>
                <a:lnTo>
                  <a:pt x="100000" y="93855"/>
                </a:lnTo>
                <a:lnTo>
                  <a:pt x="100261" y="93644"/>
                </a:lnTo>
                <a:lnTo>
                  <a:pt x="114311" y="102838"/>
                </a:lnTo>
                <a:cubicBezTo>
                  <a:pt x="114911" y="103327"/>
                  <a:pt x="115744" y="103638"/>
                  <a:pt x="116666" y="103638"/>
                </a:cubicBezTo>
                <a:cubicBezTo>
                  <a:pt x="118511" y="103638"/>
                  <a:pt x="120000" y="102416"/>
                  <a:pt x="120000" y="100911"/>
                </a:cubicBezTo>
                <a:lnTo>
                  <a:pt x="120000" y="2727"/>
                </a:lnTo>
                <a:cubicBezTo>
                  <a:pt x="120000" y="1222"/>
                  <a:pt x="118511" y="0"/>
                  <a:pt x="116666" y="0"/>
                </a:cubicBezTo>
                <a:moveTo>
                  <a:pt x="60000" y="87272"/>
                </a:moveTo>
                <a:lnTo>
                  <a:pt x="13333" y="87272"/>
                </a:lnTo>
                <a:lnTo>
                  <a:pt x="13333" y="92727"/>
                </a:lnTo>
                <a:lnTo>
                  <a:pt x="60000" y="92727"/>
                </a:lnTo>
                <a:cubicBezTo>
                  <a:pt x="60000" y="92727"/>
                  <a:pt x="60000" y="87272"/>
                  <a:pt x="60000" y="87272"/>
                </a:cubicBezTo>
                <a:close/>
                <a:moveTo>
                  <a:pt x="66666" y="27272"/>
                </a:moveTo>
                <a:lnTo>
                  <a:pt x="60000" y="27272"/>
                </a:lnTo>
                <a:lnTo>
                  <a:pt x="60000" y="54544"/>
                </a:lnTo>
                <a:lnTo>
                  <a:pt x="66666" y="54544"/>
                </a:lnTo>
                <a:cubicBezTo>
                  <a:pt x="66666" y="54544"/>
                  <a:pt x="66666" y="27272"/>
                  <a:pt x="66666" y="27272"/>
                </a:cubicBezTo>
                <a:close/>
                <a:moveTo>
                  <a:pt x="80000" y="27272"/>
                </a:moveTo>
                <a:lnTo>
                  <a:pt x="73333" y="27272"/>
                </a:lnTo>
                <a:lnTo>
                  <a:pt x="73333" y="54544"/>
                </a:lnTo>
                <a:lnTo>
                  <a:pt x="80000" y="54544"/>
                </a:lnTo>
                <a:cubicBezTo>
                  <a:pt x="80000" y="54544"/>
                  <a:pt x="80000" y="27272"/>
                  <a:pt x="80000" y="27272"/>
                </a:cubicBezTo>
                <a:close/>
                <a:moveTo>
                  <a:pt x="40000" y="27272"/>
                </a:moveTo>
                <a:lnTo>
                  <a:pt x="26666" y="27272"/>
                </a:lnTo>
                <a:lnTo>
                  <a:pt x="26666" y="54544"/>
                </a:lnTo>
                <a:lnTo>
                  <a:pt x="40000" y="54544"/>
                </a:lnTo>
                <a:cubicBezTo>
                  <a:pt x="40000" y="54544"/>
                  <a:pt x="40000" y="27272"/>
                  <a:pt x="40000" y="27272"/>
                </a:cubicBezTo>
                <a:close/>
                <a:moveTo>
                  <a:pt x="20000" y="27272"/>
                </a:moveTo>
                <a:lnTo>
                  <a:pt x="13333" y="27272"/>
                </a:lnTo>
                <a:lnTo>
                  <a:pt x="13333" y="54544"/>
                </a:lnTo>
                <a:lnTo>
                  <a:pt x="20000" y="54544"/>
                </a:lnTo>
                <a:cubicBezTo>
                  <a:pt x="20000" y="54544"/>
                  <a:pt x="20000" y="27272"/>
                  <a:pt x="20000" y="27272"/>
                </a:cubicBezTo>
                <a:close/>
                <a:moveTo>
                  <a:pt x="53333" y="27272"/>
                </a:moveTo>
                <a:lnTo>
                  <a:pt x="46666" y="27272"/>
                </a:lnTo>
                <a:lnTo>
                  <a:pt x="46666" y="54544"/>
                </a:lnTo>
                <a:lnTo>
                  <a:pt x="53333" y="54544"/>
                </a:lnTo>
                <a:cubicBezTo>
                  <a:pt x="53333" y="54544"/>
                  <a:pt x="53333" y="27272"/>
                  <a:pt x="53333" y="27272"/>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01" name="Shape 4001"/>
          <p:cNvSpPr/>
          <p:nvPr/>
        </p:nvSpPr>
        <p:spPr>
          <a:xfrm>
            <a:off x="22053759" y="3919605"/>
            <a:ext cx="558655" cy="558655"/>
          </a:xfrm>
          <a:custGeom>
            <a:avLst/>
            <a:gdLst/>
            <a:ahLst/>
            <a:cxnLst/>
            <a:rect l="0" t="0" r="0" b="0"/>
            <a:pathLst>
              <a:path w="120000" h="120000" extrusionOk="0">
                <a:moveTo>
                  <a:pt x="60000" y="70911"/>
                </a:moveTo>
                <a:cubicBezTo>
                  <a:pt x="58494" y="70911"/>
                  <a:pt x="57272" y="69688"/>
                  <a:pt x="57272" y="68183"/>
                </a:cubicBezTo>
                <a:cubicBezTo>
                  <a:pt x="57272" y="66672"/>
                  <a:pt x="58494" y="65455"/>
                  <a:pt x="60000" y="65455"/>
                </a:cubicBezTo>
                <a:cubicBezTo>
                  <a:pt x="61505" y="65455"/>
                  <a:pt x="62727" y="66672"/>
                  <a:pt x="62727" y="68183"/>
                </a:cubicBezTo>
                <a:cubicBezTo>
                  <a:pt x="62727" y="69688"/>
                  <a:pt x="61505" y="70911"/>
                  <a:pt x="60000" y="70911"/>
                </a:cubicBezTo>
                <a:moveTo>
                  <a:pt x="60000" y="60000"/>
                </a:moveTo>
                <a:cubicBezTo>
                  <a:pt x="55483" y="60000"/>
                  <a:pt x="51816" y="63666"/>
                  <a:pt x="51816" y="68183"/>
                </a:cubicBezTo>
                <a:cubicBezTo>
                  <a:pt x="51816" y="72700"/>
                  <a:pt x="55483" y="76361"/>
                  <a:pt x="60000" y="76361"/>
                </a:cubicBezTo>
                <a:cubicBezTo>
                  <a:pt x="64516" y="76361"/>
                  <a:pt x="68183" y="72700"/>
                  <a:pt x="68183" y="68183"/>
                </a:cubicBezTo>
                <a:cubicBezTo>
                  <a:pt x="68183" y="63666"/>
                  <a:pt x="64516" y="60000"/>
                  <a:pt x="60000" y="60000"/>
                </a:cubicBezTo>
                <a:moveTo>
                  <a:pt x="113716" y="64238"/>
                </a:moveTo>
                <a:lnTo>
                  <a:pt x="109694" y="76033"/>
                </a:lnTo>
                <a:cubicBezTo>
                  <a:pt x="97177" y="82950"/>
                  <a:pt x="80200" y="87272"/>
                  <a:pt x="61361" y="87272"/>
                </a:cubicBezTo>
                <a:cubicBezTo>
                  <a:pt x="40761" y="87272"/>
                  <a:pt x="22355" y="82127"/>
                  <a:pt x="9622" y="74033"/>
                </a:cubicBezTo>
                <a:lnTo>
                  <a:pt x="6288" y="64266"/>
                </a:lnTo>
                <a:cubicBezTo>
                  <a:pt x="6288" y="64266"/>
                  <a:pt x="5455" y="62061"/>
                  <a:pt x="5455" y="60000"/>
                </a:cubicBezTo>
                <a:cubicBezTo>
                  <a:pt x="5455" y="53988"/>
                  <a:pt x="10350" y="49088"/>
                  <a:pt x="16361" y="49088"/>
                </a:cubicBezTo>
                <a:lnTo>
                  <a:pt x="103638" y="49088"/>
                </a:lnTo>
                <a:cubicBezTo>
                  <a:pt x="109655" y="49088"/>
                  <a:pt x="114544" y="53988"/>
                  <a:pt x="114544" y="60000"/>
                </a:cubicBezTo>
                <a:cubicBezTo>
                  <a:pt x="114544" y="62072"/>
                  <a:pt x="113716" y="64238"/>
                  <a:pt x="113716" y="64238"/>
                </a:cubicBezTo>
                <a:moveTo>
                  <a:pt x="98000" y="110333"/>
                </a:moveTo>
                <a:cubicBezTo>
                  <a:pt x="97977" y="110338"/>
                  <a:pt x="96877" y="114544"/>
                  <a:pt x="92727" y="114544"/>
                </a:cubicBezTo>
                <a:lnTo>
                  <a:pt x="27272" y="114544"/>
                </a:lnTo>
                <a:cubicBezTo>
                  <a:pt x="23161" y="114544"/>
                  <a:pt x="22000" y="110333"/>
                  <a:pt x="22000" y="110333"/>
                </a:cubicBezTo>
                <a:lnTo>
                  <a:pt x="12200" y="81594"/>
                </a:lnTo>
                <a:cubicBezTo>
                  <a:pt x="25372" y="88488"/>
                  <a:pt x="42505" y="92727"/>
                  <a:pt x="61361" y="92727"/>
                </a:cubicBezTo>
                <a:cubicBezTo>
                  <a:pt x="78683" y="92727"/>
                  <a:pt x="94550" y="89144"/>
                  <a:pt x="107244" y="83227"/>
                </a:cubicBezTo>
                <a:cubicBezTo>
                  <a:pt x="107244" y="83227"/>
                  <a:pt x="98000" y="110333"/>
                  <a:pt x="98000" y="110333"/>
                </a:cubicBezTo>
                <a:close/>
                <a:moveTo>
                  <a:pt x="60000" y="5455"/>
                </a:moveTo>
                <a:cubicBezTo>
                  <a:pt x="74644" y="5455"/>
                  <a:pt x="86983" y="21527"/>
                  <a:pt x="91161" y="43638"/>
                </a:cubicBezTo>
                <a:lnTo>
                  <a:pt x="28838" y="43638"/>
                </a:lnTo>
                <a:cubicBezTo>
                  <a:pt x="33016" y="21527"/>
                  <a:pt x="45355" y="5455"/>
                  <a:pt x="60000" y="5455"/>
                </a:cubicBezTo>
                <a:moveTo>
                  <a:pt x="103638" y="43638"/>
                </a:moveTo>
                <a:lnTo>
                  <a:pt x="96672" y="43638"/>
                </a:lnTo>
                <a:cubicBezTo>
                  <a:pt x="92133" y="18472"/>
                  <a:pt x="77466" y="0"/>
                  <a:pt x="60000" y="0"/>
                </a:cubicBezTo>
                <a:cubicBezTo>
                  <a:pt x="42533" y="0"/>
                  <a:pt x="27866" y="18472"/>
                  <a:pt x="23333" y="43638"/>
                </a:cubicBezTo>
                <a:lnTo>
                  <a:pt x="16361" y="43638"/>
                </a:lnTo>
                <a:cubicBezTo>
                  <a:pt x="7327" y="43638"/>
                  <a:pt x="0" y="50966"/>
                  <a:pt x="0" y="60000"/>
                </a:cubicBezTo>
                <a:cubicBezTo>
                  <a:pt x="0" y="63044"/>
                  <a:pt x="838" y="65177"/>
                  <a:pt x="838" y="65177"/>
                </a:cubicBezTo>
                <a:lnTo>
                  <a:pt x="17322" y="113527"/>
                </a:lnTo>
                <a:cubicBezTo>
                  <a:pt x="17322" y="113527"/>
                  <a:pt x="19177" y="120000"/>
                  <a:pt x="27272" y="120000"/>
                </a:cubicBezTo>
                <a:lnTo>
                  <a:pt x="92727" y="120000"/>
                </a:lnTo>
                <a:cubicBezTo>
                  <a:pt x="100850" y="120000"/>
                  <a:pt x="103138" y="112188"/>
                  <a:pt x="103166" y="112094"/>
                </a:cubicBezTo>
                <a:lnTo>
                  <a:pt x="119094" y="65150"/>
                </a:lnTo>
                <a:cubicBezTo>
                  <a:pt x="119633" y="63522"/>
                  <a:pt x="120000" y="61811"/>
                  <a:pt x="120000" y="60000"/>
                </a:cubicBezTo>
                <a:cubicBezTo>
                  <a:pt x="120000" y="50966"/>
                  <a:pt x="112672" y="43638"/>
                  <a:pt x="103638" y="4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02" name="Shape 4002"/>
          <p:cNvSpPr/>
          <p:nvPr/>
        </p:nvSpPr>
        <p:spPr>
          <a:xfrm>
            <a:off x="9555503" y="1783200"/>
            <a:ext cx="5244300" cy="538500"/>
          </a:xfrm>
          <a:prstGeom prst="rect">
            <a:avLst/>
          </a:prstGeom>
          <a:noFill/>
          <a:ln>
            <a:noFill/>
          </a:ln>
        </p:spPr>
        <p:txBody>
          <a:bodyPr lIns="38075" tIns="38075" rIns="38075" bIns="38075" anchor="ctr" anchorCtr="0">
            <a:noAutofit/>
          </a:bodyPr>
          <a:lstStyle/>
          <a:p>
            <a:pPr marL="0" marR="0" lvl="0" indent="0" algn="ctr" rtl="0">
              <a:spcBef>
                <a:spcPts val="0"/>
              </a:spcBef>
              <a:buSzPct val="25000"/>
              <a:buNone/>
            </a:pPr>
            <a:r>
              <a:rPr lang="en-US" sz="3000" b="0" cap="none">
                <a:solidFill>
                  <a:srgbClr val="1C1D21"/>
                </a:solidFill>
                <a:latin typeface="Montserrat" panose="02000505000000020004"/>
                <a:ea typeface="Montserrat" panose="02000505000000020004"/>
                <a:cs typeface="Montserrat" panose="02000505000000020004"/>
                <a:sym typeface="Montserrat" panose="02000505000000020004"/>
              </a:rPr>
              <a:t>E-Commerce</a:t>
            </a:r>
          </a:p>
        </p:txBody>
      </p:sp>
      <p:sp>
        <p:nvSpPr>
          <p:cNvPr id="4003" name="Shape 4003"/>
          <p:cNvSpPr/>
          <p:nvPr/>
        </p:nvSpPr>
        <p:spPr>
          <a:xfrm>
            <a:off x="1834722" y="6662092"/>
            <a:ext cx="406294" cy="558655"/>
          </a:xfrm>
          <a:custGeom>
            <a:avLst/>
            <a:gdLst/>
            <a:ahLst/>
            <a:cxnLst/>
            <a:rect l="0" t="0" r="0" b="0"/>
            <a:pathLst>
              <a:path w="120000" h="120000" extrusionOk="0">
                <a:moveTo>
                  <a:pt x="116250" y="38183"/>
                </a:moveTo>
                <a:lnTo>
                  <a:pt x="75000" y="38183"/>
                </a:lnTo>
                <a:cubicBezTo>
                  <a:pt x="72933" y="38183"/>
                  <a:pt x="71250" y="39405"/>
                  <a:pt x="71250" y="40911"/>
                </a:cubicBezTo>
                <a:cubicBezTo>
                  <a:pt x="71250" y="42416"/>
                  <a:pt x="72933" y="43638"/>
                  <a:pt x="75000" y="43638"/>
                </a:cubicBezTo>
                <a:lnTo>
                  <a:pt x="112500" y="43638"/>
                </a:lnTo>
                <a:lnTo>
                  <a:pt x="112500" y="114544"/>
                </a:lnTo>
                <a:lnTo>
                  <a:pt x="7500" y="114544"/>
                </a:lnTo>
                <a:lnTo>
                  <a:pt x="7500" y="43638"/>
                </a:lnTo>
                <a:lnTo>
                  <a:pt x="45000" y="43638"/>
                </a:lnTo>
                <a:cubicBezTo>
                  <a:pt x="47066" y="43638"/>
                  <a:pt x="48750" y="42416"/>
                  <a:pt x="48750" y="40911"/>
                </a:cubicBezTo>
                <a:cubicBezTo>
                  <a:pt x="48750" y="39405"/>
                  <a:pt x="47066" y="38183"/>
                  <a:pt x="45000" y="38183"/>
                </a:cubicBezTo>
                <a:lnTo>
                  <a:pt x="3750" y="38183"/>
                </a:lnTo>
                <a:cubicBezTo>
                  <a:pt x="1683" y="38183"/>
                  <a:pt x="0" y="39405"/>
                  <a:pt x="0" y="40911"/>
                </a:cubicBezTo>
                <a:lnTo>
                  <a:pt x="0" y="117272"/>
                </a:lnTo>
                <a:cubicBezTo>
                  <a:pt x="0" y="118783"/>
                  <a:pt x="1683" y="120000"/>
                  <a:pt x="3750" y="120000"/>
                </a:cubicBezTo>
                <a:lnTo>
                  <a:pt x="116250" y="120000"/>
                </a:lnTo>
                <a:cubicBezTo>
                  <a:pt x="118316" y="120000"/>
                  <a:pt x="120000" y="118783"/>
                  <a:pt x="120000" y="117272"/>
                </a:cubicBezTo>
                <a:lnTo>
                  <a:pt x="120000" y="40911"/>
                </a:lnTo>
                <a:cubicBezTo>
                  <a:pt x="120000" y="39405"/>
                  <a:pt x="118316" y="38183"/>
                  <a:pt x="116250" y="38183"/>
                </a:cubicBezTo>
                <a:moveTo>
                  <a:pt x="30000" y="70911"/>
                </a:moveTo>
                <a:cubicBezTo>
                  <a:pt x="27933" y="70911"/>
                  <a:pt x="26250" y="72127"/>
                  <a:pt x="26250" y="73638"/>
                </a:cubicBezTo>
                <a:cubicBezTo>
                  <a:pt x="26250" y="74388"/>
                  <a:pt x="26666" y="75072"/>
                  <a:pt x="27350" y="75566"/>
                </a:cubicBezTo>
                <a:lnTo>
                  <a:pt x="57350" y="97383"/>
                </a:lnTo>
                <a:cubicBezTo>
                  <a:pt x="58027" y="97877"/>
                  <a:pt x="58966" y="98183"/>
                  <a:pt x="60000" y="98183"/>
                </a:cubicBezTo>
                <a:cubicBezTo>
                  <a:pt x="61033" y="98183"/>
                  <a:pt x="61972" y="97877"/>
                  <a:pt x="62650" y="97383"/>
                </a:cubicBezTo>
                <a:lnTo>
                  <a:pt x="92650" y="75566"/>
                </a:lnTo>
                <a:cubicBezTo>
                  <a:pt x="93333" y="75072"/>
                  <a:pt x="93750" y="74388"/>
                  <a:pt x="93750" y="73638"/>
                </a:cubicBezTo>
                <a:cubicBezTo>
                  <a:pt x="93750" y="72127"/>
                  <a:pt x="92066" y="70911"/>
                  <a:pt x="90000" y="70911"/>
                </a:cubicBezTo>
                <a:cubicBezTo>
                  <a:pt x="88966" y="70911"/>
                  <a:pt x="88027" y="71216"/>
                  <a:pt x="87350" y="71705"/>
                </a:cubicBezTo>
                <a:lnTo>
                  <a:pt x="63750" y="88872"/>
                </a:lnTo>
                <a:lnTo>
                  <a:pt x="63750" y="2727"/>
                </a:lnTo>
                <a:cubicBezTo>
                  <a:pt x="63750" y="1222"/>
                  <a:pt x="62066" y="0"/>
                  <a:pt x="60000" y="0"/>
                </a:cubicBezTo>
                <a:cubicBezTo>
                  <a:pt x="57933" y="0"/>
                  <a:pt x="56250" y="1222"/>
                  <a:pt x="56250" y="2727"/>
                </a:cubicBezTo>
                <a:lnTo>
                  <a:pt x="56250" y="88872"/>
                </a:lnTo>
                <a:lnTo>
                  <a:pt x="32650" y="71705"/>
                </a:lnTo>
                <a:cubicBezTo>
                  <a:pt x="31972" y="71216"/>
                  <a:pt x="31033" y="70911"/>
                  <a:pt x="30000" y="7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04" name="Shape 4004"/>
          <p:cNvSpPr/>
          <p:nvPr/>
        </p:nvSpPr>
        <p:spPr>
          <a:xfrm>
            <a:off x="2901243" y="6662092"/>
            <a:ext cx="406294" cy="558655"/>
          </a:xfrm>
          <a:custGeom>
            <a:avLst/>
            <a:gdLst/>
            <a:ahLst/>
            <a:cxnLst/>
            <a:rect l="0" t="0" r="0" b="0"/>
            <a:pathLst>
              <a:path w="120000" h="120000" extrusionOk="0">
                <a:moveTo>
                  <a:pt x="30000" y="27272"/>
                </a:moveTo>
                <a:cubicBezTo>
                  <a:pt x="31033" y="27272"/>
                  <a:pt x="31972" y="26972"/>
                  <a:pt x="32650" y="26472"/>
                </a:cubicBezTo>
                <a:lnTo>
                  <a:pt x="56250" y="9311"/>
                </a:lnTo>
                <a:lnTo>
                  <a:pt x="56250" y="95455"/>
                </a:lnTo>
                <a:cubicBezTo>
                  <a:pt x="56250" y="96961"/>
                  <a:pt x="57933" y="98183"/>
                  <a:pt x="60000" y="98183"/>
                </a:cubicBezTo>
                <a:cubicBezTo>
                  <a:pt x="62066" y="98183"/>
                  <a:pt x="63750" y="96961"/>
                  <a:pt x="63750" y="95455"/>
                </a:cubicBezTo>
                <a:lnTo>
                  <a:pt x="63750" y="9311"/>
                </a:lnTo>
                <a:lnTo>
                  <a:pt x="87350" y="26472"/>
                </a:lnTo>
                <a:cubicBezTo>
                  <a:pt x="88027" y="26972"/>
                  <a:pt x="88966" y="27272"/>
                  <a:pt x="90000" y="27272"/>
                </a:cubicBezTo>
                <a:cubicBezTo>
                  <a:pt x="92066" y="27272"/>
                  <a:pt x="93750" y="26055"/>
                  <a:pt x="93750" y="24544"/>
                </a:cubicBezTo>
                <a:cubicBezTo>
                  <a:pt x="93750" y="23794"/>
                  <a:pt x="93333" y="23116"/>
                  <a:pt x="92650" y="22616"/>
                </a:cubicBezTo>
                <a:lnTo>
                  <a:pt x="62650" y="800"/>
                </a:lnTo>
                <a:cubicBezTo>
                  <a:pt x="61972" y="305"/>
                  <a:pt x="61033" y="0"/>
                  <a:pt x="60000" y="0"/>
                </a:cubicBezTo>
                <a:cubicBezTo>
                  <a:pt x="58966" y="0"/>
                  <a:pt x="58027" y="305"/>
                  <a:pt x="57350" y="800"/>
                </a:cubicBezTo>
                <a:lnTo>
                  <a:pt x="27350" y="22616"/>
                </a:lnTo>
                <a:cubicBezTo>
                  <a:pt x="26666" y="23116"/>
                  <a:pt x="26250" y="23794"/>
                  <a:pt x="26250" y="24544"/>
                </a:cubicBezTo>
                <a:cubicBezTo>
                  <a:pt x="26250" y="26055"/>
                  <a:pt x="27933" y="27272"/>
                  <a:pt x="30000" y="27272"/>
                </a:cubicBezTo>
                <a:moveTo>
                  <a:pt x="116250" y="38183"/>
                </a:moveTo>
                <a:lnTo>
                  <a:pt x="75000" y="38183"/>
                </a:lnTo>
                <a:cubicBezTo>
                  <a:pt x="72933" y="38183"/>
                  <a:pt x="71250" y="39405"/>
                  <a:pt x="71250" y="40911"/>
                </a:cubicBezTo>
                <a:cubicBezTo>
                  <a:pt x="71250" y="42416"/>
                  <a:pt x="72933" y="43638"/>
                  <a:pt x="75000" y="43638"/>
                </a:cubicBezTo>
                <a:lnTo>
                  <a:pt x="112500" y="43638"/>
                </a:lnTo>
                <a:lnTo>
                  <a:pt x="112500" y="114544"/>
                </a:lnTo>
                <a:lnTo>
                  <a:pt x="7500" y="114544"/>
                </a:lnTo>
                <a:lnTo>
                  <a:pt x="7500" y="43638"/>
                </a:lnTo>
                <a:lnTo>
                  <a:pt x="45000" y="43638"/>
                </a:lnTo>
                <a:cubicBezTo>
                  <a:pt x="47066" y="43638"/>
                  <a:pt x="48750" y="42416"/>
                  <a:pt x="48750" y="40911"/>
                </a:cubicBezTo>
                <a:cubicBezTo>
                  <a:pt x="48750" y="39405"/>
                  <a:pt x="47066" y="38183"/>
                  <a:pt x="45000" y="38183"/>
                </a:cubicBezTo>
                <a:lnTo>
                  <a:pt x="3750" y="38183"/>
                </a:lnTo>
                <a:cubicBezTo>
                  <a:pt x="1683" y="38183"/>
                  <a:pt x="0" y="39405"/>
                  <a:pt x="0" y="40911"/>
                </a:cubicBezTo>
                <a:lnTo>
                  <a:pt x="0" y="117272"/>
                </a:lnTo>
                <a:cubicBezTo>
                  <a:pt x="0" y="118783"/>
                  <a:pt x="1683" y="120000"/>
                  <a:pt x="3750" y="120000"/>
                </a:cubicBezTo>
                <a:lnTo>
                  <a:pt x="116250" y="120000"/>
                </a:lnTo>
                <a:cubicBezTo>
                  <a:pt x="118316" y="120000"/>
                  <a:pt x="120000" y="118783"/>
                  <a:pt x="120000" y="117272"/>
                </a:cubicBezTo>
                <a:lnTo>
                  <a:pt x="120000" y="40911"/>
                </a:lnTo>
                <a:cubicBezTo>
                  <a:pt x="120000" y="39405"/>
                  <a:pt x="118316" y="38183"/>
                  <a:pt x="116250" y="3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05" name="Shape 4005"/>
          <p:cNvSpPr/>
          <p:nvPr/>
        </p:nvSpPr>
        <p:spPr>
          <a:xfrm>
            <a:off x="3891585" y="6662092"/>
            <a:ext cx="558655" cy="558655"/>
          </a:xfrm>
          <a:custGeom>
            <a:avLst/>
            <a:gdLst/>
            <a:ahLst/>
            <a:cxnLst/>
            <a:rect l="0" t="0" r="0" b="0"/>
            <a:pathLst>
              <a:path w="120000" h="120000" extrusionOk="0">
                <a:moveTo>
                  <a:pt x="35455" y="10911"/>
                </a:moveTo>
                <a:cubicBezTo>
                  <a:pt x="33950" y="10911"/>
                  <a:pt x="32727" y="12133"/>
                  <a:pt x="32727" y="13638"/>
                </a:cubicBezTo>
                <a:cubicBezTo>
                  <a:pt x="32727" y="15144"/>
                  <a:pt x="33950" y="16361"/>
                  <a:pt x="35455" y="16361"/>
                </a:cubicBezTo>
                <a:cubicBezTo>
                  <a:pt x="36961" y="16361"/>
                  <a:pt x="38183" y="15144"/>
                  <a:pt x="38183" y="13638"/>
                </a:cubicBezTo>
                <a:cubicBezTo>
                  <a:pt x="38183" y="12133"/>
                  <a:pt x="36961" y="10911"/>
                  <a:pt x="35455" y="10911"/>
                </a:cubicBezTo>
                <a:moveTo>
                  <a:pt x="24544" y="10911"/>
                </a:moveTo>
                <a:cubicBezTo>
                  <a:pt x="23038" y="10911"/>
                  <a:pt x="21816" y="12133"/>
                  <a:pt x="21816" y="13638"/>
                </a:cubicBezTo>
                <a:cubicBezTo>
                  <a:pt x="21816" y="15144"/>
                  <a:pt x="23038" y="16361"/>
                  <a:pt x="24544" y="16361"/>
                </a:cubicBezTo>
                <a:cubicBezTo>
                  <a:pt x="26050" y="16361"/>
                  <a:pt x="27272" y="15144"/>
                  <a:pt x="27272" y="13638"/>
                </a:cubicBezTo>
                <a:cubicBezTo>
                  <a:pt x="27272" y="12133"/>
                  <a:pt x="26050" y="10911"/>
                  <a:pt x="24544" y="10911"/>
                </a:cubicBezTo>
                <a:moveTo>
                  <a:pt x="106361" y="10911"/>
                </a:moveTo>
                <a:lnTo>
                  <a:pt x="46361" y="10911"/>
                </a:lnTo>
                <a:cubicBezTo>
                  <a:pt x="44861" y="10911"/>
                  <a:pt x="43638" y="12133"/>
                  <a:pt x="43638" y="13638"/>
                </a:cubicBezTo>
                <a:cubicBezTo>
                  <a:pt x="43638" y="15144"/>
                  <a:pt x="44861" y="16361"/>
                  <a:pt x="46361" y="16361"/>
                </a:cubicBezTo>
                <a:lnTo>
                  <a:pt x="106361" y="16361"/>
                </a:lnTo>
                <a:cubicBezTo>
                  <a:pt x="107866" y="16361"/>
                  <a:pt x="109088" y="15144"/>
                  <a:pt x="109088" y="13638"/>
                </a:cubicBezTo>
                <a:cubicBezTo>
                  <a:pt x="109088" y="12133"/>
                  <a:pt x="107866" y="10911"/>
                  <a:pt x="106361" y="10911"/>
                </a:cubicBezTo>
                <a:moveTo>
                  <a:pt x="114544" y="21816"/>
                </a:moveTo>
                <a:lnTo>
                  <a:pt x="5455" y="21816"/>
                </a:lnTo>
                <a:lnTo>
                  <a:pt x="5455" y="10911"/>
                </a:lnTo>
                <a:cubicBezTo>
                  <a:pt x="5455" y="7900"/>
                  <a:pt x="7900" y="5455"/>
                  <a:pt x="10911" y="5455"/>
                </a:cubicBezTo>
                <a:lnTo>
                  <a:pt x="109088" y="5455"/>
                </a:lnTo>
                <a:cubicBezTo>
                  <a:pt x="112100" y="5455"/>
                  <a:pt x="114544" y="7900"/>
                  <a:pt x="114544" y="10911"/>
                </a:cubicBezTo>
                <a:cubicBezTo>
                  <a:pt x="114544" y="10911"/>
                  <a:pt x="114544" y="21816"/>
                  <a:pt x="114544" y="21816"/>
                </a:cubicBezTo>
                <a:close/>
                <a:moveTo>
                  <a:pt x="114544" y="109088"/>
                </a:moveTo>
                <a:cubicBezTo>
                  <a:pt x="114544" y="112100"/>
                  <a:pt x="112100" y="114544"/>
                  <a:pt x="109088" y="114544"/>
                </a:cubicBezTo>
                <a:lnTo>
                  <a:pt x="10911" y="114544"/>
                </a:lnTo>
                <a:cubicBezTo>
                  <a:pt x="7900" y="114544"/>
                  <a:pt x="5455" y="112100"/>
                  <a:pt x="5455" y="109088"/>
                </a:cubicBezTo>
                <a:lnTo>
                  <a:pt x="5455" y="27272"/>
                </a:lnTo>
                <a:lnTo>
                  <a:pt x="114544" y="27272"/>
                </a:lnTo>
                <a:cubicBezTo>
                  <a:pt x="114544" y="27272"/>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13638" y="10911"/>
                </a:moveTo>
                <a:cubicBezTo>
                  <a:pt x="12133" y="10911"/>
                  <a:pt x="10911" y="12133"/>
                  <a:pt x="10911" y="13638"/>
                </a:cubicBezTo>
                <a:cubicBezTo>
                  <a:pt x="10911" y="15144"/>
                  <a:pt x="12133" y="16361"/>
                  <a:pt x="13638" y="16361"/>
                </a:cubicBezTo>
                <a:cubicBezTo>
                  <a:pt x="15138" y="16361"/>
                  <a:pt x="16361" y="15144"/>
                  <a:pt x="16361" y="13638"/>
                </a:cubicBezTo>
                <a:cubicBezTo>
                  <a:pt x="16361" y="12133"/>
                  <a:pt x="15138" y="10911"/>
                  <a:pt x="13638" y="10911"/>
                </a:cubicBezTo>
                <a:moveTo>
                  <a:pt x="39666" y="78783"/>
                </a:moveTo>
                <a:cubicBezTo>
                  <a:pt x="38722" y="76338"/>
                  <a:pt x="38183" y="73688"/>
                  <a:pt x="38183" y="70911"/>
                </a:cubicBezTo>
                <a:cubicBezTo>
                  <a:pt x="38183" y="58861"/>
                  <a:pt x="47950" y="49088"/>
                  <a:pt x="60000" y="49088"/>
                </a:cubicBezTo>
                <a:cubicBezTo>
                  <a:pt x="62777" y="49088"/>
                  <a:pt x="65427" y="49633"/>
                  <a:pt x="67872" y="50577"/>
                </a:cubicBezTo>
                <a:lnTo>
                  <a:pt x="73427" y="47188"/>
                </a:lnTo>
                <a:cubicBezTo>
                  <a:pt x="69461" y="44938"/>
                  <a:pt x="64888" y="43638"/>
                  <a:pt x="60000" y="43638"/>
                </a:cubicBezTo>
                <a:cubicBezTo>
                  <a:pt x="44938" y="43638"/>
                  <a:pt x="32727" y="55850"/>
                  <a:pt x="32727" y="70911"/>
                </a:cubicBezTo>
                <a:cubicBezTo>
                  <a:pt x="32727" y="75794"/>
                  <a:pt x="34027" y="80372"/>
                  <a:pt x="36277" y="84338"/>
                </a:cubicBezTo>
                <a:cubicBezTo>
                  <a:pt x="36277" y="84338"/>
                  <a:pt x="39666" y="78783"/>
                  <a:pt x="39666" y="78783"/>
                </a:cubicBezTo>
                <a:close/>
                <a:moveTo>
                  <a:pt x="80333" y="63038"/>
                </a:moveTo>
                <a:cubicBezTo>
                  <a:pt x="81277" y="65483"/>
                  <a:pt x="81816" y="68127"/>
                  <a:pt x="81816" y="70911"/>
                </a:cubicBezTo>
                <a:cubicBezTo>
                  <a:pt x="81816" y="82955"/>
                  <a:pt x="72050" y="92727"/>
                  <a:pt x="60000" y="92727"/>
                </a:cubicBezTo>
                <a:cubicBezTo>
                  <a:pt x="57222" y="92727"/>
                  <a:pt x="54572" y="92188"/>
                  <a:pt x="52127" y="91238"/>
                </a:cubicBezTo>
                <a:lnTo>
                  <a:pt x="46572" y="94633"/>
                </a:lnTo>
                <a:cubicBezTo>
                  <a:pt x="50538" y="96883"/>
                  <a:pt x="55111" y="98183"/>
                  <a:pt x="60000" y="98183"/>
                </a:cubicBezTo>
                <a:cubicBezTo>
                  <a:pt x="75061" y="98183"/>
                  <a:pt x="87272" y="85972"/>
                  <a:pt x="87272" y="70911"/>
                </a:cubicBezTo>
                <a:cubicBezTo>
                  <a:pt x="87272" y="66022"/>
                  <a:pt x="85972" y="61450"/>
                  <a:pt x="83722" y="57477"/>
                </a:cubicBezTo>
                <a:cubicBezTo>
                  <a:pt x="83722" y="57477"/>
                  <a:pt x="80333" y="63038"/>
                  <a:pt x="80333" y="63038"/>
                </a:cubicBezTo>
                <a:close/>
                <a:moveTo>
                  <a:pt x="58072" y="68983"/>
                </a:moveTo>
                <a:cubicBezTo>
                  <a:pt x="59138" y="67916"/>
                  <a:pt x="60861" y="67916"/>
                  <a:pt x="61927" y="68983"/>
                </a:cubicBezTo>
                <a:cubicBezTo>
                  <a:pt x="62994" y="70050"/>
                  <a:pt x="62994" y="71772"/>
                  <a:pt x="61927" y="72838"/>
                </a:cubicBezTo>
                <a:cubicBezTo>
                  <a:pt x="60861" y="73905"/>
                  <a:pt x="59138" y="73905"/>
                  <a:pt x="58072" y="72838"/>
                </a:cubicBezTo>
                <a:cubicBezTo>
                  <a:pt x="57005" y="71772"/>
                  <a:pt x="57005" y="70050"/>
                  <a:pt x="58072" y="68983"/>
                </a:cubicBezTo>
                <a:moveTo>
                  <a:pt x="34133" y="96777"/>
                </a:moveTo>
                <a:lnTo>
                  <a:pt x="65788" y="76694"/>
                </a:lnTo>
                <a:lnTo>
                  <a:pt x="85866" y="45038"/>
                </a:lnTo>
                <a:lnTo>
                  <a:pt x="54216" y="65122"/>
                </a:lnTo>
                <a:cubicBezTo>
                  <a:pt x="54216" y="65122"/>
                  <a:pt x="34133" y="96777"/>
                  <a:pt x="34133" y="96777"/>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06" name="Shape 4006"/>
          <p:cNvSpPr/>
          <p:nvPr/>
        </p:nvSpPr>
        <p:spPr>
          <a:xfrm>
            <a:off x="4958107" y="6662092"/>
            <a:ext cx="558655" cy="558655"/>
          </a:xfrm>
          <a:custGeom>
            <a:avLst/>
            <a:gdLst/>
            <a:ahLst/>
            <a:cxnLst/>
            <a:rect l="0" t="0" r="0" b="0"/>
            <a:pathLst>
              <a:path w="120000" h="120000" extrusionOk="0">
                <a:moveTo>
                  <a:pt x="106361" y="10911"/>
                </a:moveTo>
                <a:lnTo>
                  <a:pt x="46361" y="10911"/>
                </a:lnTo>
                <a:cubicBezTo>
                  <a:pt x="44861" y="10911"/>
                  <a:pt x="43638" y="12133"/>
                  <a:pt x="43638" y="13638"/>
                </a:cubicBezTo>
                <a:cubicBezTo>
                  <a:pt x="43638" y="15144"/>
                  <a:pt x="44861" y="16361"/>
                  <a:pt x="46361" y="16361"/>
                </a:cubicBezTo>
                <a:lnTo>
                  <a:pt x="106361" y="16361"/>
                </a:lnTo>
                <a:cubicBezTo>
                  <a:pt x="107866" y="16361"/>
                  <a:pt x="109088" y="15144"/>
                  <a:pt x="109088" y="13638"/>
                </a:cubicBezTo>
                <a:cubicBezTo>
                  <a:pt x="109088" y="12133"/>
                  <a:pt x="107866" y="10911"/>
                  <a:pt x="106361" y="10911"/>
                </a:cubicBezTo>
                <a:moveTo>
                  <a:pt x="114544" y="21816"/>
                </a:moveTo>
                <a:lnTo>
                  <a:pt x="5455" y="21816"/>
                </a:lnTo>
                <a:lnTo>
                  <a:pt x="5455" y="10911"/>
                </a:lnTo>
                <a:cubicBezTo>
                  <a:pt x="5455" y="7900"/>
                  <a:pt x="7900" y="5455"/>
                  <a:pt x="10911" y="5455"/>
                </a:cubicBezTo>
                <a:lnTo>
                  <a:pt x="109088" y="5455"/>
                </a:lnTo>
                <a:cubicBezTo>
                  <a:pt x="112100" y="5455"/>
                  <a:pt x="114544" y="7900"/>
                  <a:pt x="114544" y="10911"/>
                </a:cubicBezTo>
                <a:cubicBezTo>
                  <a:pt x="114544" y="10911"/>
                  <a:pt x="114544" y="21816"/>
                  <a:pt x="114544" y="21816"/>
                </a:cubicBezTo>
                <a:close/>
                <a:moveTo>
                  <a:pt x="114544" y="109088"/>
                </a:moveTo>
                <a:cubicBezTo>
                  <a:pt x="114544" y="112100"/>
                  <a:pt x="112100" y="114544"/>
                  <a:pt x="109088" y="114544"/>
                </a:cubicBezTo>
                <a:lnTo>
                  <a:pt x="10911" y="114544"/>
                </a:lnTo>
                <a:cubicBezTo>
                  <a:pt x="7900" y="114544"/>
                  <a:pt x="5455" y="112100"/>
                  <a:pt x="5455" y="109088"/>
                </a:cubicBezTo>
                <a:lnTo>
                  <a:pt x="5455" y="27272"/>
                </a:lnTo>
                <a:lnTo>
                  <a:pt x="114544" y="27272"/>
                </a:lnTo>
                <a:cubicBezTo>
                  <a:pt x="114544" y="27272"/>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35455" y="10911"/>
                </a:moveTo>
                <a:cubicBezTo>
                  <a:pt x="33950" y="10911"/>
                  <a:pt x="32727" y="12133"/>
                  <a:pt x="32727" y="13638"/>
                </a:cubicBezTo>
                <a:cubicBezTo>
                  <a:pt x="32727" y="15144"/>
                  <a:pt x="33950" y="16361"/>
                  <a:pt x="35455" y="16361"/>
                </a:cubicBezTo>
                <a:cubicBezTo>
                  <a:pt x="36961" y="16361"/>
                  <a:pt x="38183" y="15144"/>
                  <a:pt x="38183" y="13638"/>
                </a:cubicBezTo>
                <a:cubicBezTo>
                  <a:pt x="38183" y="12133"/>
                  <a:pt x="36961" y="10911"/>
                  <a:pt x="35455" y="10911"/>
                </a:cubicBezTo>
                <a:moveTo>
                  <a:pt x="24544" y="10911"/>
                </a:moveTo>
                <a:cubicBezTo>
                  <a:pt x="23038" y="10911"/>
                  <a:pt x="21816" y="12133"/>
                  <a:pt x="21816" y="13638"/>
                </a:cubicBezTo>
                <a:cubicBezTo>
                  <a:pt x="21816" y="15144"/>
                  <a:pt x="23038" y="16361"/>
                  <a:pt x="24544" y="16361"/>
                </a:cubicBezTo>
                <a:cubicBezTo>
                  <a:pt x="26050" y="16361"/>
                  <a:pt x="27272" y="15144"/>
                  <a:pt x="27272" y="13638"/>
                </a:cubicBezTo>
                <a:cubicBezTo>
                  <a:pt x="27272" y="12133"/>
                  <a:pt x="26050" y="10911"/>
                  <a:pt x="24544" y="10911"/>
                </a:cubicBezTo>
                <a:moveTo>
                  <a:pt x="13638" y="10911"/>
                </a:moveTo>
                <a:cubicBezTo>
                  <a:pt x="12133" y="10911"/>
                  <a:pt x="10911" y="12133"/>
                  <a:pt x="10911" y="13638"/>
                </a:cubicBezTo>
                <a:cubicBezTo>
                  <a:pt x="10911" y="15144"/>
                  <a:pt x="12133" y="16361"/>
                  <a:pt x="13638" y="16361"/>
                </a:cubicBezTo>
                <a:cubicBezTo>
                  <a:pt x="15138" y="16361"/>
                  <a:pt x="16361" y="15144"/>
                  <a:pt x="16361" y="13638"/>
                </a:cubicBezTo>
                <a:cubicBezTo>
                  <a:pt x="16361" y="12133"/>
                  <a:pt x="15138" y="10911"/>
                  <a:pt x="13638" y="1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07" name="Shape 4007"/>
          <p:cNvSpPr/>
          <p:nvPr/>
        </p:nvSpPr>
        <p:spPr>
          <a:xfrm>
            <a:off x="6024630" y="6662092"/>
            <a:ext cx="558655" cy="558655"/>
          </a:xfrm>
          <a:custGeom>
            <a:avLst/>
            <a:gdLst/>
            <a:ahLst/>
            <a:cxnLst/>
            <a:rect l="0" t="0" r="0" b="0"/>
            <a:pathLst>
              <a:path w="120000" h="120000" extrusionOk="0">
                <a:moveTo>
                  <a:pt x="84544" y="32727"/>
                </a:moveTo>
                <a:lnTo>
                  <a:pt x="46361" y="32727"/>
                </a:lnTo>
                <a:cubicBezTo>
                  <a:pt x="44861" y="32727"/>
                  <a:pt x="43638" y="33950"/>
                  <a:pt x="43638" y="35455"/>
                </a:cubicBezTo>
                <a:cubicBezTo>
                  <a:pt x="43638" y="36961"/>
                  <a:pt x="44861" y="38183"/>
                  <a:pt x="46361" y="38183"/>
                </a:cubicBezTo>
                <a:lnTo>
                  <a:pt x="84544" y="38183"/>
                </a:lnTo>
                <a:cubicBezTo>
                  <a:pt x="86050" y="38183"/>
                  <a:pt x="87272" y="36961"/>
                  <a:pt x="87272" y="35455"/>
                </a:cubicBezTo>
                <a:cubicBezTo>
                  <a:pt x="87272" y="33950"/>
                  <a:pt x="86050" y="32727"/>
                  <a:pt x="84544" y="32727"/>
                </a:cubicBezTo>
                <a:moveTo>
                  <a:pt x="35455" y="32727"/>
                </a:moveTo>
                <a:cubicBezTo>
                  <a:pt x="33950" y="32727"/>
                  <a:pt x="32727" y="33950"/>
                  <a:pt x="32727" y="35455"/>
                </a:cubicBezTo>
                <a:cubicBezTo>
                  <a:pt x="32727" y="36961"/>
                  <a:pt x="33950" y="38183"/>
                  <a:pt x="35455" y="38183"/>
                </a:cubicBezTo>
                <a:cubicBezTo>
                  <a:pt x="36961" y="38183"/>
                  <a:pt x="38183" y="36961"/>
                  <a:pt x="38183" y="35455"/>
                </a:cubicBezTo>
                <a:cubicBezTo>
                  <a:pt x="38183" y="33950"/>
                  <a:pt x="36961" y="32727"/>
                  <a:pt x="35455" y="32727"/>
                </a:cubicBezTo>
                <a:moveTo>
                  <a:pt x="109088" y="0"/>
                </a:moveTo>
                <a:lnTo>
                  <a:pt x="32727" y="0"/>
                </a:lnTo>
                <a:cubicBezTo>
                  <a:pt x="26700" y="0"/>
                  <a:pt x="21816" y="4883"/>
                  <a:pt x="21816" y="10911"/>
                </a:cubicBezTo>
                <a:lnTo>
                  <a:pt x="21816" y="13638"/>
                </a:lnTo>
                <a:cubicBezTo>
                  <a:pt x="21816" y="15144"/>
                  <a:pt x="23038" y="16361"/>
                  <a:pt x="24544" y="16361"/>
                </a:cubicBezTo>
                <a:cubicBezTo>
                  <a:pt x="26050"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8"/>
                  <a:pt x="112100" y="92727"/>
                  <a:pt x="109088" y="92727"/>
                </a:cubicBezTo>
                <a:lnTo>
                  <a:pt x="106361" y="92727"/>
                </a:lnTo>
                <a:cubicBezTo>
                  <a:pt x="104861" y="92727"/>
                  <a:pt x="103638" y="93944"/>
                  <a:pt x="103638" y="95455"/>
                </a:cubicBezTo>
                <a:cubicBezTo>
                  <a:pt x="103638" y="96961"/>
                  <a:pt x="104861" y="98183"/>
                  <a:pt x="106361" y="98183"/>
                </a:cubicBezTo>
                <a:lnTo>
                  <a:pt x="109088" y="98183"/>
                </a:lnTo>
                <a:cubicBezTo>
                  <a:pt x="115116" y="98183"/>
                  <a:pt x="120000" y="93300"/>
                  <a:pt x="120000" y="87272"/>
                </a:cubicBezTo>
                <a:lnTo>
                  <a:pt x="120000" y="10911"/>
                </a:lnTo>
                <a:cubicBezTo>
                  <a:pt x="120000" y="4883"/>
                  <a:pt x="115116" y="0"/>
                  <a:pt x="109088" y="0"/>
                </a:cubicBezTo>
                <a:moveTo>
                  <a:pt x="13638" y="32727"/>
                </a:moveTo>
                <a:cubicBezTo>
                  <a:pt x="12133" y="32727"/>
                  <a:pt x="10911" y="33950"/>
                  <a:pt x="10911" y="35455"/>
                </a:cubicBezTo>
                <a:cubicBezTo>
                  <a:pt x="10911" y="36961"/>
                  <a:pt x="12133" y="38183"/>
                  <a:pt x="13638" y="38183"/>
                </a:cubicBezTo>
                <a:cubicBezTo>
                  <a:pt x="15138" y="38183"/>
                  <a:pt x="16361" y="36961"/>
                  <a:pt x="16361" y="35455"/>
                </a:cubicBezTo>
                <a:cubicBezTo>
                  <a:pt x="16361" y="33950"/>
                  <a:pt x="15138" y="32727"/>
                  <a:pt x="13638" y="32727"/>
                </a:cubicBezTo>
                <a:moveTo>
                  <a:pt x="24544" y="32727"/>
                </a:moveTo>
                <a:cubicBezTo>
                  <a:pt x="23038" y="32727"/>
                  <a:pt x="21816" y="33950"/>
                  <a:pt x="21816" y="35455"/>
                </a:cubicBezTo>
                <a:cubicBezTo>
                  <a:pt x="21816" y="36961"/>
                  <a:pt x="23038" y="38183"/>
                  <a:pt x="24544" y="38183"/>
                </a:cubicBezTo>
                <a:cubicBezTo>
                  <a:pt x="26050" y="38183"/>
                  <a:pt x="27272" y="36961"/>
                  <a:pt x="27272" y="35455"/>
                </a:cubicBezTo>
                <a:cubicBezTo>
                  <a:pt x="27272" y="33950"/>
                  <a:pt x="26050" y="32727"/>
                  <a:pt x="24544" y="32727"/>
                </a:cubicBezTo>
                <a:moveTo>
                  <a:pt x="92727" y="43638"/>
                </a:moveTo>
                <a:lnTo>
                  <a:pt x="5455" y="43638"/>
                </a:lnTo>
                <a:lnTo>
                  <a:pt x="5455" y="32727"/>
                </a:lnTo>
                <a:cubicBezTo>
                  <a:pt x="5455" y="29716"/>
                  <a:pt x="7900" y="27272"/>
                  <a:pt x="10911" y="27272"/>
                </a:cubicBezTo>
                <a:lnTo>
                  <a:pt x="87272" y="27272"/>
                </a:lnTo>
                <a:cubicBezTo>
                  <a:pt x="90283" y="27272"/>
                  <a:pt x="92727" y="29716"/>
                  <a:pt x="92727" y="32727"/>
                </a:cubicBezTo>
                <a:cubicBezTo>
                  <a:pt x="92727" y="32727"/>
                  <a:pt x="92727" y="43638"/>
                  <a:pt x="92727" y="43638"/>
                </a:cubicBezTo>
                <a:close/>
                <a:moveTo>
                  <a:pt x="92727" y="109088"/>
                </a:moveTo>
                <a:cubicBezTo>
                  <a:pt x="92727" y="112100"/>
                  <a:pt x="90283" y="114544"/>
                  <a:pt x="87272" y="114544"/>
                </a:cubicBezTo>
                <a:lnTo>
                  <a:pt x="10911" y="114544"/>
                </a:lnTo>
                <a:cubicBezTo>
                  <a:pt x="7900" y="114544"/>
                  <a:pt x="5455" y="112100"/>
                  <a:pt x="5455" y="109088"/>
                </a:cubicBezTo>
                <a:lnTo>
                  <a:pt x="5455" y="49088"/>
                </a:lnTo>
                <a:lnTo>
                  <a:pt x="92727" y="49088"/>
                </a:lnTo>
                <a:cubicBezTo>
                  <a:pt x="92727" y="49088"/>
                  <a:pt x="92727" y="109088"/>
                  <a:pt x="92727" y="109088"/>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08" name="Shape 4008"/>
          <p:cNvSpPr/>
          <p:nvPr/>
        </p:nvSpPr>
        <p:spPr>
          <a:xfrm>
            <a:off x="7091153" y="6738271"/>
            <a:ext cx="558655" cy="406294"/>
          </a:xfrm>
          <a:custGeom>
            <a:avLst/>
            <a:gdLst/>
            <a:ahLst/>
            <a:cxnLst/>
            <a:rect l="0" t="0" r="0" b="0"/>
            <a:pathLst>
              <a:path w="120000" h="120000" extrusionOk="0">
                <a:moveTo>
                  <a:pt x="114544" y="105000"/>
                </a:moveTo>
                <a:cubicBezTo>
                  <a:pt x="114544" y="105444"/>
                  <a:pt x="114505" y="105877"/>
                  <a:pt x="114450" y="106305"/>
                </a:cubicBezTo>
                <a:lnTo>
                  <a:pt x="80772" y="60000"/>
                </a:lnTo>
                <a:lnTo>
                  <a:pt x="114450" y="13694"/>
                </a:lnTo>
                <a:cubicBezTo>
                  <a:pt x="114505" y="14122"/>
                  <a:pt x="114544" y="14555"/>
                  <a:pt x="114544" y="15000"/>
                </a:cubicBezTo>
                <a:cubicBezTo>
                  <a:pt x="114544" y="15000"/>
                  <a:pt x="114544" y="105000"/>
                  <a:pt x="114544" y="105000"/>
                </a:cubicBezTo>
                <a:close/>
                <a:moveTo>
                  <a:pt x="109088" y="112500"/>
                </a:moveTo>
                <a:lnTo>
                  <a:pt x="10911" y="112500"/>
                </a:lnTo>
                <a:cubicBezTo>
                  <a:pt x="10272" y="112500"/>
                  <a:pt x="9661" y="112322"/>
                  <a:pt x="9094" y="112044"/>
                </a:cubicBezTo>
                <a:lnTo>
                  <a:pt x="43083" y="65300"/>
                </a:lnTo>
                <a:lnTo>
                  <a:pt x="52444" y="78177"/>
                </a:lnTo>
                <a:cubicBezTo>
                  <a:pt x="54533" y="81050"/>
                  <a:pt x="57266" y="82483"/>
                  <a:pt x="60000" y="82483"/>
                </a:cubicBezTo>
                <a:cubicBezTo>
                  <a:pt x="62733" y="82483"/>
                  <a:pt x="65466" y="81050"/>
                  <a:pt x="67550" y="78177"/>
                </a:cubicBezTo>
                <a:lnTo>
                  <a:pt x="76916" y="65300"/>
                </a:lnTo>
                <a:lnTo>
                  <a:pt x="110911" y="112044"/>
                </a:lnTo>
                <a:cubicBezTo>
                  <a:pt x="110338" y="112322"/>
                  <a:pt x="109733" y="112500"/>
                  <a:pt x="109088" y="112500"/>
                </a:cubicBezTo>
                <a:moveTo>
                  <a:pt x="5455" y="105000"/>
                </a:moveTo>
                <a:lnTo>
                  <a:pt x="5455" y="15000"/>
                </a:lnTo>
                <a:cubicBezTo>
                  <a:pt x="5455" y="14555"/>
                  <a:pt x="5494" y="14122"/>
                  <a:pt x="5550" y="13694"/>
                </a:cubicBezTo>
                <a:lnTo>
                  <a:pt x="39227" y="60000"/>
                </a:lnTo>
                <a:lnTo>
                  <a:pt x="5550" y="106305"/>
                </a:lnTo>
                <a:cubicBezTo>
                  <a:pt x="5494" y="105877"/>
                  <a:pt x="5455" y="105444"/>
                  <a:pt x="5455" y="105000"/>
                </a:cubicBezTo>
                <a:moveTo>
                  <a:pt x="10911" y="7500"/>
                </a:moveTo>
                <a:lnTo>
                  <a:pt x="109088" y="7500"/>
                </a:lnTo>
                <a:cubicBezTo>
                  <a:pt x="109733" y="7500"/>
                  <a:pt x="110338" y="7677"/>
                  <a:pt x="110911" y="7961"/>
                </a:cubicBezTo>
                <a:lnTo>
                  <a:pt x="63694" y="72877"/>
                </a:lnTo>
                <a:cubicBezTo>
                  <a:pt x="62711" y="74233"/>
                  <a:pt x="61394" y="74983"/>
                  <a:pt x="60000" y="74983"/>
                </a:cubicBezTo>
                <a:cubicBezTo>
                  <a:pt x="58605" y="74983"/>
                  <a:pt x="57288" y="74233"/>
                  <a:pt x="56300" y="72877"/>
                </a:cubicBezTo>
                <a:lnTo>
                  <a:pt x="9094" y="7961"/>
                </a:lnTo>
                <a:cubicBezTo>
                  <a:pt x="9661" y="7677"/>
                  <a:pt x="10272" y="7500"/>
                  <a:pt x="10911" y="7500"/>
                </a:cubicBezTo>
                <a:moveTo>
                  <a:pt x="109088" y="0"/>
                </a:moveTo>
                <a:lnTo>
                  <a:pt x="10911" y="0"/>
                </a:lnTo>
                <a:cubicBezTo>
                  <a:pt x="4883" y="0"/>
                  <a:pt x="0" y="6716"/>
                  <a:pt x="0" y="15000"/>
                </a:cubicBezTo>
                <a:lnTo>
                  <a:pt x="0" y="105000"/>
                </a:lnTo>
                <a:cubicBezTo>
                  <a:pt x="0" y="113283"/>
                  <a:pt x="4883" y="120000"/>
                  <a:pt x="10911" y="120000"/>
                </a:cubicBezTo>
                <a:lnTo>
                  <a:pt x="109088" y="120000"/>
                </a:lnTo>
                <a:cubicBezTo>
                  <a:pt x="115116" y="120000"/>
                  <a:pt x="120000" y="113283"/>
                  <a:pt x="120000" y="105000"/>
                </a:cubicBezTo>
                <a:lnTo>
                  <a:pt x="120000" y="15000"/>
                </a:lnTo>
                <a:cubicBezTo>
                  <a:pt x="120000" y="6716"/>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09" name="Shape 4009"/>
          <p:cNvSpPr/>
          <p:nvPr/>
        </p:nvSpPr>
        <p:spPr>
          <a:xfrm>
            <a:off x="8157675" y="6725575"/>
            <a:ext cx="558655" cy="431688"/>
          </a:xfrm>
          <a:custGeom>
            <a:avLst/>
            <a:gdLst/>
            <a:ahLst/>
            <a:cxnLst/>
            <a:rect l="0" t="0" r="0" b="0"/>
            <a:pathLst>
              <a:path w="120000" h="120000" extrusionOk="0">
                <a:moveTo>
                  <a:pt x="92727" y="103705"/>
                </a:moveTo>
                <a:lnTo>
                  <a:pt x="69866" y="74116"/>
                </a:lnTo>
                <a:lnTo>
                  <a:pt x="92727" y="44533"/>
                </a:lnTo>
                <a:cubicBezTo>
                  <a:pt x="92727" y="44533"/>
                  <a:pt x="92727" y="103705"/>
                  <a:pt x="92727" y="103705"/>
                </a:cubicBezTo>
                <a:close/>
                <a:moveTo>
                  <a:pt x="87272" y="112938"/>
                </a:moveTo>
                <a:lnTo>
                  <a:pt x="10911" y="112938"/>
                </a:lnTo>
                <a:cubicBezTo>
                  <a:pt x="9550" y="112938"/>
                  <a:pt x="8322" y="112277"/>
                  <a:pt x="7366" y="111211"/>
                </a:cubicBezTo>
                <a:lnTo>
                  <a:pt x="32172" y="79111"/>
                </a:lnTo>
                <a:lnTo>
                  <a:pt x="41538" y="91227"/>
                </a:lnTo>
                <a:cubicBezTo>
                  <a:pt x="43627" y="93927"/>
                  <a:pt x="46355" y="95277"/>
                  <a:pt x="49088" y="95277"/>
                </a:cubicBezTo>
                <a:cubicBezTo>
                  <a:pt x="51827" y="95277"/>
                  <a:pt x="54561" y="93927"/>
                  <a:pt x="56638" y="91227"/>
                </a:cubicBezTo>
                <a:lnTo>
                  <a:pt x="66011" y="79111"/>
                </a:lnTo>
                <a:lnTo>
                  <a:pt x="90816" y="111211"/>
                </a:lnTo>
                <a:cubicBezTo>
                  <a:pt x="89861" y="112277"/>
                  <a:pt x="88633" y="112938"/>
                  <a:pt x="87272" y="112938"/>
                </a:cubicBezTo>
                <a:moveTo>
                  <a:pt x="5455" y="44533"/>
                </a:moveTo>
                <a:lnTo>
                  <a:pt x="28316" y="74116"/>
                </a:lnTo>
                <a:lnTo>
                  <a:pt x="5455" y="103705"/>
                </a:lnTo>
                <a:cubicBezTo>
                  <a:pt x="5455" y="103705"/>
                  <a:pt x="5455" y="44533"/>
                  <a:pt x="5455" y="44533"/>
                </a:cubicBezTo>
                <a:close/>
                <a:moveTo>
                  <a:pt x="10911" y="35294"/>
                </a:moveTo>
                <a:lnTo>
                  <a:pt x="87272" y="35294"/>
                </a:lnTo>
                <a:cubicBezTo>
                  <a:pt x="88633" y="35294"/>
                  <a:pt x="89861" y="35966"/>
                  <a:pt x="90816" y="37027"/>
                </a:cubicBezTo>
                <a:lnTo>
                  <a:pt x="52788" y="86238"/>
                </a:lnTo>
                <a:cubicBezTo>
                  <a:pt x="51800" y="87511"/>
                  <a:pt x="50488" y="88222"/>
                  <a:pt x="49088" y="88222"/>
                </a:cubicBezTo>
                <a:cubicBezTo>
                  <a:pt x="47694" y="88222"/>
                  <a:pt x="46383" y="87511"/>
                  <a:pt x="45388" y="86238"/>
                </a:cubicBezTo>
                <a:lnTo>
                  <a:pt x="7366" y="37022"/>
                </a:lnTo>
                <a:cubicBezTo>
                  <a:pt x="8322" y="35966"/>
                  <a:pt x="9550" y="35294"/>
                  <a:pt x="10911" y="35294"/>
                </a:cubicBezTo>
                <a:moveTo>
                  <a:pt x="87272" y="28233"/>
                </a:moveTo>
                <a:lnTo>
                  <a:pt x="10911" y="28233"/>
                </a:lnTo>
                <a:cubicBezTo>
                  <a:pt x="4883" y="28233"/>
                  <a:pt x="0" y="34555"/>
                  <a:pt x="0" y="42355"/>
                </a:cubicBezTo>
                <a:lnTo>
                  <a:pt x="0" y="105883"/>
                </a:lnTo>
                <a:cubicBezTo>
                  <a:pt x="0" y="113677"/>
                  <a:pt x="4883" y="120000"/>
                  <a:pt x="10911" y="120000"/>
                </a:cubicBezTo>
                <a:lnTo>
                  <a:pt x="87272" y="120000"/>
                </a:lnTo>
                <a:cubicBezTo>
                  <a:pt x="93300" y="120000"/>
                  <a:pt x="98183" y="113677"/>
                  <a:pt x="98183" y="105883"/>
                </a:cubicBezTo>
                <a:lnTo>
                  <a:pt x="98183" y="42355"/>
                </a:lnTo>
                <a:cubicBezTo>
                  <a:pt x="98183" y="34555"/>
                  <a:pt x="93300" y="28233"/>
                  <a:pt x="87272" y="28233"/>
                </a:cubicBezTo>
                <a:moveTo>
                  <a:pt x="109088" y="0"/>
                </a:moveTo>
                <a:lnTo>
                  <a:pt x="32727" y="0"/>
                </a:lnTo>
                <a:cubicBezTo>
                  <a:pt x="26700" y="0"/>
                  <a:pt x="21816" y="6322"/>
                  <a:pt x="21816" y="14116"/>
                </a:cubicBezTo>
                <a:lnTo>
                  <a:pt x="21816" y="17644"/>
                </a:lnTo>
                <a:cubicBezTo>
                  <a:pt x="21816" y="19600"/>
                  <a:pt x="23038" y="21177"/>
                  <a:pt x="24544" y="21177"/>
                </a:cubicBezTo>
                <a:cubicBezTo>
                  <a:pt x="26055" y="21177"/>
                  <a:pt x="27272" y="19600"/>
                  <a:pt x="27272" y="17644"/>
                </a:cubicBezTo>
                <a:lnTo>
                  <a:pt x="27272" y="14116"/>
                </a:lnTo>
                <a:cubicBezTo>
                  <a:pt x="27272" y="10222"/>
                  <a:pt x="29711" y="7061"/>
                  <a:pt x="32727" y="7061"/>
                </a:cubicBezTo>
                <a:lnTo>
                  <a:pt x="109088" y="7061"/>
                </a:lnTo>
                <a:cubicBezTo>
                  <a:pt x="112100" y="7061"/>
                  <a:pt x="114544" y="10222"/>
                  <a:pt x="114544" y="14116"/>
                </a:cubicBezTo>
                <a:lnTo>
                  <a:pt x="114544" y="77644"/>
                </a:lnTo>
                <a:cubicBezTo>
                  <a:pt x="114544" y="81544"/>
                  <a:pt x="112100" y="84705"/>
                  <a:pt x="109088" y="84705"/>
                </a:cubicBezTo>
                <a:lnTo>
                  <a:pt x="106361" y="84705"/>
                </a:lnTo>
                <a:cubicBezTo>
                  <a:pt x="104855" y="84705"/>
                  <a:pt x="103638" y="86288"/>
                  <a:pt x="103638" y="88233"/>
                </a:cubicBezTo>
                <a:cubicBezTo>
                  <a:pt x="103638" y="90188"/>
                  <a:pt x="104855" y="91766"/>
                  <a:pt x="106361" y="91766"/>
                </a:cubicBezTo>
                <a:lnTo>
                  <a:pt x="109088" y="91766"/>
                </a:lnTo>
                <a:cubicBezTo>
                  <a:pt x="115116" y="91766"/>
                  <a:pt x="120000" y="85444"/>
                  <a:pt x="120000" y="77644"/>
                </a:cubicBezTo>
                <a:lnTo>
                  <a:pt x="120000" y="14116"/>
                </a:lnTo>
                <a:cubicBezTo>
                  <a:pt x="120000" y="6322"/>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10" name="Shape 4010"/>
          <p:cNvSpPr/>
          <p:nvPr/>
        </p:nvSpPr>
        <p:spPr>
          <a:xfrm>
            <a:off x="9224196" y="6712878"/>
            <a:ext cx="558655" cy="457081"/>
          </a:xfrm>
          <a:custGeom>
            <a:avLst/>
            <a:gdLst/>
            <a:ahLst/>
            <a:cxnLst/>
            <a:rect l="0" t="0" r="0" b="0"/>
            <a:pathLst>
              <a:path w="120000" h="120000" extrusionOk="0">
                <a:moveTo>
                  <a:pt x="114544" y="113333"/>
                </a:moveTo>
                <a:lnTo>
                  <a:pt x="5455" y="113333"/>
                </a:lnTo>
                <a:lnTo>
                  <a:pt x="5455" y="73333"/>
                </a:lnTo>
                <a:lnTo>
                  <a:pt x="38372" y="73333"/>
                </a:lnTo>
                <a:cubicBezTo>
                  <a:pt x="39716" y="86483"/>
                  <a:pt x="48877" y="96666"/>
                  <a:pt x="60000" y="96666"/>
                </a:cubicBezTo>
                <a:cubicBezTo>
                  <a:pt x="71122" y="96666"/>
                  <a:pt x="80283" y="86483"/>
                  <a:pt x="81633" y="73333"/>
                </a:cubicBezTo>
                <a:lnTo>
                  <a:pt x="114544" y="73333"/>
                </a:lnTo>
                <a:cubicBezTo>
                  <a:pt x="114544" y="73333"/>
                  <a:pt x="114544" y="113333"/>
                  <a:pt x="114544" y="113333"/>
                </a:cubicBezTo>
                <a:close/>
                <a:moveTo>
                  <a:pt x="31683" y="6666"/>
                </a:moveTo>
                <a:lnTo>
                  <a:pt x="88316" y="6666"/>
                </a:lnTo>
                <a:lnTo>
                  <a:pt x="112861" y="66666"/>
                </a:lnTo>
                <a:lnTo>
                  <a:pt x="79088" y="66666"/>
                </a:lnTo>
                <a:cubicBezTo>
                  <a:pt x="77583" y="66666"/>
                  <a:pt x="76361" y="68161"/>
                  <a:pt x="76361" y="70000"/>
                </a:cubicBezTo>
                <a:cubicBezTo>
                  <a:pt x="76361" y="81050"/>
                  <a:pt x="69033" y="90000"/>
                  <a:pt x="60000" y="90000"/>
                </a:cubicBezTo>
                <a:cubicBezTo>
                  <a:pt x="50961" y="90000"/>
                  <a:pt x="43638" y="81050"/>
                  <a:pt x="43638" y="70000"/>
                </a:cubicBezTo>
                <a:cubicBezTo>
                  <a:pt x="43638" y="68161"/>
                  <a:pt x="42416" y="66666"/>
                  <a:pt x="40911" y="66666"/>
                </a:cubicBezTo>
                <a:lnTo>
                  <a:pt x="7138" y="66666"/>
                </a:lnTo>
                <a:cubicBezTo>
                  <a:pt x="7138" y="66666"/>
                  <a:pt x="31683" y="6666"/>
                  <a:pt x="31683" y="6666"/>
                </a:cubicBezTo>
                <a:close/>
                <a:moveTo>
                  <a:pt x="119683" y="68527"/>
                </a:moveTo>
                <a:lnTo>
                  <a:pt x="119711" y="68511"/>
                </a:lnTo>
                <a:lnTo>
                  <a:pt x="92438" y="1844"/>
                </a:lnTo>
                <a:lnTo>
                  <a:pt x="92411" y="1861"/>
                </a:lnTo>
                <a:cubicBezTo>
                  <a:pt x="91966" y="766"/>
                  <a:pt x="91066" y="0"/>
                  <a:pt x="90000" y="0"/>
                </a:cubicBezTo>
                <a:lnTo>
                  <a:pt x="30000" y="0"/>
                </a:lnTo>
                <a:cubicBezTo>
                  <a:pt x="28933" y="0"/>
                  <a:pt x="28033" y="766"/>
                  <a:pt x="27588" y="1861"/>
                </a:cubicBezTo>
                <a:lnTo>
                  <a:pt x="27561" y="1844"/>
                </a:lnTo>
                <a:lnTo>
                  <a:pt x="288" y="68511"/>
                </a:lnTo>
                <a:lnTo>
                  <a:pt x="316" y="68527"/>
                </a:lnTo>
                <a:cubicBezTo>
                  <a:pt x="127" y="68972"/>
                  <a:pt x="0" y="69461"/>
                  <a:pt x="0" y="70000"/>
                </a:cubicBezTo>
                <a:lnTo>
                  <a:pt x="0" y="116666"/>
                </a:lnTo>
                <a:cubicBezTo>
                  <a:pt x="0" y="118511"/>
                  <a:pt x="1222" y="120000"/>
                  <a:pt x="2727" y="120000"/>
                </a:cubicBezTo>
                <a:lnTo>
                  <a:pt x="117272" y="120000"/>
                </a:lnTo>
                <a:cubicBezTo>
                  <a:pt x="118777" y="120000"/>
                  <a:pt x="120000" y="118511"/>
                  <a:pt x="120000" y="116666"/>
                </a:cubicBezTo>
                <a:lnTo>
                  <a:pt x="120000" y="70000"/>
                </a:lnTo>
                <a:cubicBezTo>
                  <a:pt x="120000" y="69461"/>
                  <a:pt x="119872" y="68972"/>
                  <a:pt x="119683" y="685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11" name="Shape 4011"/>
          <p:cNvSpPr/>
          <p:nvPr/>
        </p:nvSpPr>
        <p:spPr>
          <a:xfrm>
            <a:off x="10290718" y="6687485"/>
            <a:ext cx="558655" cy="507868"/>
          </a:xfrm>
          <a:custGeom>
            <a:avLst/>
            <a:gdLst/>
            <a:ahLst/>
            <a:cxnLst/>
            <a:rect l="0" t="0" r="0" b="0"/>
            <a:pathLst>
              <a:path w="120000" h="120000" extrusionOk="0">
                <a:moveTo>
                  <a:pt x="114544" y="114000"/>
                </a:moveTo>
                <a:lnTo>
                  <a:pt x="5455" y="114000"/>
                </a:lnTo>
                <a:lnTo>
                  <a:pt x="5455" y="78000"/>
                </a:lnTo>
                <a:lnTo>
                  <a:pt x="38372" y="78000"/>
                </a:lnTo>
                <a:cubicBezTo>
                  <a:pt x="39716" y="89833"/>
                  <a:pt x="48877" y="99000"/>
                  <a:pt x="60000" y="99000"/>
                </a:cubicBezTo>
                <a:cubicBezTo>
                  <a:pt x="71122" y="99000"/>
                  <a:pt x="80283" y="89833"/>
                  <a:pt x="81633" y="78000"/>
                </a:cubicBezTo>
                <a:lnTo>
                  <a:pt x="114544" y="78000"/>
                </a:lnTo>
                <a:cubicBezTo>
                  <a:pt x="114544" y="78000"/>
                  <a:pt x="114544" y="114000"/>
                  <a:pt x="114544" y="114000"/>
                </a:cubicBezTo>
                <a:close/>
                <a:moveTo>
                  <a:pt x="119683" y="73672"/>
                </a:moveTo>
                <a:lnTo>
                  <a:pt x="119711" y="73661"/>
                </a:lnTo>
                <a:lnTo>
                  <a:pt x="92438" y="13661"/>
                </a:lnTo>
                <a:lnTo>
                  <a:pt x="92411" y="13672"/>
                </a:lnTo>
                <a:cubicBezTo>
                  <a:pt x="91966" y="12688"/>
                  <a:pt x="91066" y="12000"/>
                  <a:pt x="90000" y="12000"/>
                </a:cubicBezTo>
                <a:lnTo>
                  <a:pt x="70911" y="12000"/>
                </a:lnTo>
                <a:cubicBezTo>
                  <a:pt x="69400" y="12000"/>
                  <a:pt x="68183" y="13344"/>
                  <a:pt x="68183" y="15000"/>
                </a:cubicBezTo>
                <a:cubicBezTo>
                  <a:pt x="68183" y="16661"/>
                  <a:pt x="69400" y="18000"/>
                  <a:pt x="70911" y="18000"/>
                </a:cubicBezTo>
                <a:lnTo>
                  <a:pt x="88316" y="18000"/>
                </a:lnTo>
                <a:lnTo>
                  <a:pt x="112861" y="72000"/>
                </a:lnTo>
                <a:lnTo>
                  <a:pt x="79088" y="72000"/>
                </a:lnTo>
                <a:cubicBezTo>
                  <a:pt x="77583" y="72000"/>
                  <a:pt x="76361" y="73344"/>
                  <a:pt x="76361" y="75000"/>
                </a:cubicBezTo>
                <a:cubicBezTo>
                  <a:pt x="76361" y="84944"/>
                  <a:pt x="69033" y="93000"/>
                  <a:pt x="60000" y="93000"/>
                </a:cubicBezTo>
                <a:cubicBezTo>
                  <a:pt x="50961" y="93000"/>
                  <a:pt x="43638" y="84944"/>
                  <a:pt x="43638" y="75000"/>
                </a:cubicBezTo>
                <a:cubicBezTo>
                  <a:pt x="43638" y="73344"/>
                  <a:pt x="42416" y="72000"/>
                  <a:pt x="40911" y="72000"/>
                </a:cubicBezTo>
                <a:lnTo>
                  <a:pt x="7138" y="72000"/>
                </a:lnTo>
                <a:lnTo>
                  <a:pt x="31683" y="18000"/>
                </a:lnTo>
                <a:lnTo>
                  <a:pt x="49088" y="18000"/>
                </a:lnTo>
                <a:cubicBezTo>
                  <a:pt x="50600" y="18000"/>
                  <a:pt x="51816" y="16661"/>
                  <a:pt x="51816" y="15000"/>
                </a:cubicBezTo>
                <a:cubicBezTo>
                  <a:pt x="51816" y="13344"/>
                  <a:pt x="50600" y="12000"/>
                  <a:pt x="49088" y="12000"/>
                </a:cubicBezTo>
                <a:lnTo>
                  <a:pt x="30000" y="12000"/>
                </a:lnTo>
                <a:cubicBezTo>
                  <a:pt x="28933" y="12000"/>
                  <a:pt x="28033" y="12688"/>
                  <a:pt x="27588" y="13672"/>
                </a:cubicBezTo>
                <a:lnTo>
                  <a:pt x="27561" y="13661"/>
                </a:lnTo>
                <a:lnTo>
                  <a:pt x="288" y="73661"/>
                </a:lnTo>
                <a:lnTo>
                  <a:pt x="316" y="73672"/>
                </a:lnTo>
                <a:cubicBezTo>
                  <a:pt x="127" y="74077"/>
                  <a:pt x="0" y="74516"/>
                  <a:pt x="0" y="75000"/>
                </a:cubicBezTo>
                <a:lnTo>
                  <a:pt x="0" y="117000"/>
                </a:lnTo>
                <a:cubicBezTo>
                  <a:pt x="0" y="118661"/>
                  <a:pt x="1222" y="120000"/>
                  <a:pt x="2727" y="120000"/>
                </a:cubicBezTo>
                <a:lnTo>
                  <a:pt x="117272" y="120000"/>
                </a:lnTo>
                <a:cubicBezTo>
                  <a:pt x="118777" y="120000"/>
                  <a:pt x="120000" y="118661"/>
                  <a:pt x="120000" y="117000"/>
                </a:cubicBezTo>
                <a:lnTo>
                  <a:pt x="120000" y="75000"/>
                </a:lnTo>
                <a:cubicBezTo>
                  <a:pt x="120000" y="74516"/>
                  <a:pt x="119872" y="74077"/>
                  <a:pt x="119683" y="73672"/>
                </a:cubicBezTo>
                <a:moveTo>
                  <a:pt x="43638" y="48000"/>
                </a:moveTo>
                <a:cubicBezTo>
                  <a:pt x="42127" y="48000"/>
                  <a:pt x="40911" y="49344"/>
                  <a:pt x="40911" y="51000"/>
                </a:cubicBezTo>
                <a:cubicBezTo>
                  <a:pt x="40911" y="51827"/>
                  <a:pt x="41211" y="52577"/>
                  <a:pt x="41705" y="53122"/>
                </a:cubicBezTo>
                <a:lnTo>
                  <a:pt x="58072" y="71122"/>
                </a:lnTo>
                <a:cubicBezTo>
                  <a:pt x="58566" y="71666"/>
                  <a:pt x="59250" y="72000"/>
                  <a:pt x="60000" y="72000"/>
                </a:cubicBezTo>
                <a:cubicBezTo>
                  <a:pt x="60755" y="72000"/>
                  <a:pt x="61433" y="71666"/>
                  <a:pt x="61927" y="71122"/>
                </a:cubicBezTo>
                <a:lnTo>
                  <a:pt x="78294" y="53122"/>
                </a:lnTo>
                <a:cubicBezTo>
                  <a:pt x="78788" y="52577"/>
                  <a:pt x="79088" y="51827"/>
                  <a:pt x="79088" y="51000"/>
                </a:cubicBezTo>
                <a:cubicBezTo>
                  <a:pt x="79088" y="49344"/>
                  <a:pt x="77872" y="48000"/>
                  <a:pt x="76361" y="48000"/>
                </a:cubicBezTo>
                <a:cubicBezTo>
                  <a:pt x="75611" y="48000"/>
                  <a:pt x="74927" y="48338"/>
                  <a:pt x="74433" y="48877"/>
                </a:cubicBezTo>
                <a:lnTo>
                  <a:pt x="62727" y="61755"/>
                </a:lnTo>
                <a:lnTo>
                  <a:pt x="62727" y="3000"/>
                </a:lnTo>
                <a:cubicBezTo>
                  <a:pt x="62727" y="1344"/>
                  <a:pt x="61505" y="0"/>
                  <a:pt x="60000" y="0"/>
                </a:cubicBezTo>
                <a:cubicBezTo>
                  <a:pt x="58494" y="0"/>
                  <a:pt x="57272" y="1344"/>
                  <a:pt x="57272" y="3000"/>
                </a:cubicBezTo>
                <a:lnTo>
                  <a:pt x="57272" y="61755"/>
                </a:lnTo>
                <a:lnTo>
                  <a:pt x="45566" y="48877"/>
                </a:lnTo>
                <a:cubicBezTo>
                  <a:pt x="45072" y="48338"/>
                  <a:pt x="44388" y="48000"/>
                  <a:pt x="43638" y="48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12" name="Shape 4012"/>
          <p:cNvSpPr/>
          <p:nvPr/>
        </p:nvSpPr>
        <p:spPr>
          <a:xfrm>
            <a:off x="11357240" y="6687485"/>
            <a:ext cx="558655" cy="507868"/>
          </a:xfrm>
          <a:custGeom>
            <a:avLst/>
            <a:gdLst/>
            <a:ahLst/>
            <a:cxnLst/>
            <a:rect l="0" t="0" r="0" b="0"/>
            <a:pathLst>
              <a:path w="120000" h="120000" extrusionOk="0">
                <a:moveTo>
                  <a:pt x="114544" y="114000"/>
                </a:moveTo>
                <a:lnTo>
                  <a:pt x="5455" y="114000"/>
                </a:lnTo>
                <a:lnTo>
                  <a:pt x="5455" y="78000"/>
                </a:lnTo>
                <a:lnTo>
                  <a:pt x="38372" y="78000"/>
                </a:lnTo>
                <a:cubicBezTo>
                  <a:pt x="39716" y="89833"/>
                  <a:pt x="48877" y="99000"/>
                  <a:pt x="60000" y="99000"/>
                </a:cubicBezTo>
                <a:cubicBezTo>
                  <a:pt x="71122" y="99000"/>
                  <a:pt x="80283" y="89833"/>
                  <a:pt x="81627" y="78000"/>
                </a:cubicBezTo>
                <a:lnTo>
                  <a:pt x="114544" y="78000"/>
                </a:lnTo>
                <a:cubicBezTo>
                  <a:pt x="114544" y="78000"/>
                  <a:pt x="114544" y="114000"/>
                  <a:pt x="114544" y="114000"/>
                </a:cubicBezTo>
                <a:close/>
                <a:moveTo>
                  <a:pt x="119688" y="73672"/>
                </a:moveTo>
                <a:lnTo>
                  <a:pt x="119711" y="73661"/>
                </a:lnTo>
                <a:lnTo>
                  <a:pt x="92438" y="13661"/>
                </a:lnTo>
                <a:lnTo>
                  <a:pt x="92416" y="13672"/>
                </a:lnTo>
                <a:cubicBezTo>
                  <a:pt x="91966" y="12688"/>
                  <a:pt x="91066" y="12000"/>
                  <a:pt x="90000" y="12000"/>
                </a:cubicBezTo>
                <a:lnTo>
                  <a:pt x="87272" y="12000"/>
                </a:lnTo>
                <a:cubicBezTo>
                  <a:pt x="85766" y="12000"/>
                  <a:pt x="84544" y="13344"/>
                  <a:pt x="84544" y="15000"/>
                </a:cubicBezTo>
                <a:cubicBezTo>
                  <a:pt x="84544" y="16661"/>
                  <a:pt x="85766" y="18000"/>
                  <a:pt x="87272" y="18000"/>
                </a:cubicBezTo>
                <a:lnTo>
                  <a:pt x="88316" y="18000"/>
                </a:lnTo>
                <a:lnTo>
                  <a:pt x="112861" y="72000"/>
                </a:lnTo>
                <a:lnTo>
                  <a:pt x="79088" y="72000"/>
                </a:lnTo>
                <a:cubicBezTo>
                  <a:pt x="77583" y="72000"/>
                  <a:pt x="76361" y="73344"/>
                  <a:pt x="76361" y="75000"/>
                </a:cubicBezTo>
                <a:cubicBezTo>
                  <a:pt x="76361" y="84944"/>
                  <a:pt x="69033" y="93000"/>
                  <a:pt x="60000" y="93000"/>
                </a:cubicBezTo>
                <a:cubicBezTo>
                  <a:pt x="50961" y="93000"/>
                  <a:pt x="43638" y="84944"/>
                  <a:pt x="43638" y="75000"/>
                </a:cubicBezTo>
                <a:cubicBezTo>
                  <a:pt x="43638" y="73344"/>
                  <a:pt x="42416" y="72000"/>
                  <a:pt x="40911" y="72000"/>
                </a:cubicBezTo>
                <a:lnTo>
                  <a:pt x="7138" y="72000"/>
                </a:lnTo>
                <a:lnTo>
                  <a:pt x="31683" y="18000"/>
                </a:lnTo>
                <a:lnTo>
                  <a:pt x="32727" y="18000"/>
                </a:lnTo>
                <a:cubicBezTo>
                  <a:pt x="34233" y="18000"/>
                  <a:pt x="35455" y="16661"/>
                  <a:pt x="35455" y="15000"/>
                </a:cubicBezTo>
                <a:cubicBezTo>
                  <a:pt x="35455" y="13344"/>
                  <a:pt x="34233" y="12000"/>
                  <a:pt x="32727" y="12000"/>
                </a:cubicBezTo>
                <a:lnTo>
                  <a:pt x="30000" y="12000"/>
                </a:lnTo>
                <a:cubicBezTo>
                  <a:pt x="28933" y="12000"/>
                  <a:pt x="28033" y="12688"/>
                  <a:pt x="27588" y="13672"/>
                </a:cubicBezTo>
                <a:lnTo>
                  <a:pt x="27561" y="13661"/>
                </a:lnTo>
                <a:lnTo>
                  <a:pt x="288" y="73661"/>
                </a:lnTo>
                <a:lnTo>
                  <a:pt x="316" y="73672"/>
                </a:lnTo>
                <a:cubicBezTo>
                  <a:pt x="127" y="74077"/>
                  <a:pt x="0" y="74516"/>
                  <a:pt x="0" y="75000"/>
                </a:cubicBezTo>
                <a:lnTo>
                  <a:pt x="0" y="117000"/>
                </a:lnTo>
                <a:cubicBezTo>
                  <a:pt x="0" y="118661"/>
                  <a:pt x="1222" y="120000"/>
                  <a:pt x="2727" y="120000"/>
                </a:cubicBezTo>
                <a:lnTo>
                  <a:pt x="117272" y="120000"/>
                </a:lnTo>
                <a:cubicBezTo>
                  <a:pt x="118777" y="120000"/>
                  <a:pt x="120000" y="118661"/>
                  <a:pt x="120000" y="117000"/>
                </a:cubicBezTo>
                <a:lnTo>
                  <a:pt x="120000" y="75000"/>
                </a:lnTo>
                <a:cubicBezTo>
                  <a:pt x="120000" y="74516"/>
                  <a:pt x="119872" y="74077"/>
                  <a:pt x="119688" y="73672"/>
                </a:cubicBezTo>
                <a:moveTo>
                  <a:pt x="43638" y="24000"/>
                </a:moveTo>
                <a:cubicBezTo>
                  <a:pt x="44388" y="24000"/>
                  <a:pt x="45072" y="23666"/>
                  <a:pt x="45566" y="23122"/>
                </a:cubicBezTo>
                <a:lnTo>
                  <a:pt x="57272" y="10244"/>
                </a:lnTo>
                <a:lnTo>
                  <a:pt x="57272" y="69000"/>
                </a:lnTo>
                <a:cubicBezTo>
                  <a:pt x="57272" y="70661"/>
                  <a:pt x="58494" y="72000"/>
                  <a:pt x="60000" y="72000"/>
                </a:cubicBezTo>
                <a:cubicBezTo>
                  <a:pt x="61505" y="72000"/>
                  <a:pt x="62727" y="70661"/>
                  <a:pt x="62727" y="69000"/>
                </a:cubicBezTo>
                <a:lnTo>
                  <a:pt x="62727" y="10244"/>
                </a:lnTo>
                <a:lnTo>
                  <a:pt x="74433" y="23122"/>
                </a:lnTo>
                <a:cubicBezTo>
                  <a:pt x="74927" y="23666"/>
                  <a:pt x="75611" y="24000"/>
                  <a:pt x="76361" y="24000"/>
                </a:cubicBezTo>
                <a:cubicBezTo>
                  <a:pt x="77872" y="24000"/>
                  <a:pt x="79088" y="22661"/>
                  <a:pt x="79088" y="21000"/>
                </a:cubicBezTo>
                <a:cubicBezTo>
                  <a:pt x="79088" y="20172"/>
                  <a:pt x="78783" y="19427"/>
                  <a:pt x="78294" y="18877"/>
                </a:cubicBezTo>
                <a:lnTo>
                  <a:pt x="61927" y="877"/>
                </a:lnTo>
                <a:cubicBezTo>
                  <a:pt x="61433" y="338"/>
                  <a:pt x="60755" y="0"/>
                  <a:pt x="60000" y="0"/>
                </a:cubicBezTo>
                <a:cubicBezTo>
                  <a:pt x="59244" y="0"/>
                  <a:pt x="58566" y="338"/>
                  <a:pt x="58072" y="877"/>
                </a:cubicBezTo>
                <a:lnTo>
                  <a:pt x="41705" y="18877"/>
                </a:lnTo>
                <a:cubicBezTo>
                  <a:pt x="41216" y="19427"/>
                  <a:pt x="40911" y="20172"/>
                  <a:pt x="40911" y="21000"/>
                </a:cubicBezTo>
                <a:cubicBezTo>
                  <a:pt x="40911" y="22661"/>
                  <a:pt x="42127" y="24000"/>
                  <a:pt x="43638" y="24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13" name="Shape 4013"/>
          <p:cNvSpPr/>
          <p:nvPr/>
        </p:nvSpPr>
        <p:spPr>
          <a:xfrm>
            <a:off x="1758541" y="7779400"/>
            <a:ext cx="558655" cy="457081"/>
          </a:xfrm>
          <a:custGeom>
            <a:avLst/>
            <a:gdLst/>
            <a:ahLst/>
            <a:cxnLst/>
            <a:rect l="0" t="0" r="0" b="0"/>
            <a:pathLst>
              <a:path w="120000" h="120000" extrusionOk="0">
                <a:moveTo>
                  <a:pt x="114544" y="113333"/>
                </a:moveTo>
                <a:lnTo>
                  <a:pt x="5455" y="113333"/>
                </a:lnTo>
                <a:lnTo>
                  <a:pt x="5455" y="73333"/>
                </a:lnTo>
                <a:lnTo>
                  <a:pt x="38372" y="73333"/>
                </a:lnTo>
                <a:cubicBezTo>
                  <a:pt x="39716" y="86483"/>
                  <a:pt x="48877" y="96666"/>
                  <a:pt x="60000" y="96666"/>
                </a:cubicBezTo>
                <a:cubicBezTo>
                  <a:pt x="71122" y="96666"/>
                  <a:pt x="80283" y="86483"/>
                  <a:pt x="81627" y="73333"/>
                </a:cubicBezTo>
                <a:lnTo>
                  <a:pt x="114544" y="73333"/>
                </a:lnTo>
                <a:cubicBezTo>
                  <a:pt x="114544" y="73333"/>
                  <a:pt x="114544" y="113333"/>
                  <a:pt x="114544" y="113333"/>
                </a:cubicBezTo>
                <a:close/>
                <a:moveTo>
                  <a:pt x="31683" y="6666"/>
                </a:moveTo>
                <a:lnTo>
                  <a:pt x="88316" y="6666"/>
                </a:lnTo>
                <a:lnTo>
                  <a:pt x="112861" y="66666"/>
                </a:lnTo>
                <a:lnTo>
                  <a:pt x="79088" y="66666"/>
                </a:lnTo>
                <a:cubicBezTo>
                  <a:pt x="77588" y="66666"/>
                  <a:pt x="76361" y="68161"/>
                  <a:pt x="76361" y="70000"/>
                </a:cubicBezTo>
                <a:cubicBezTo>
                  <a:pt x="76361" y="81044"/>
                  <a:pt x="69038" y="90000"/>
                  <a:pt x="60000" y="90000"/>
                </a:cubicBezTo>
                <a:cubicBezTo>
                  <a:pt x="50961" y="90000"/>
                  <a:pt x="43638" y="81044"/>
                  <a:pt x="43638" y="70000"/>
                </a:cubicBezTo>
                <a:cubicBezTo>
                  <a:pt x="43638" y="68161"/>
                  <a:pt x="42411" y="66666"/>
                  <a:pt x="40911" y="66666"/>
                </a:cubicBezTo>
                <a:lnTo>
                  <a:pt x="7138" y="66666"/>
                </a:lnTo>
                <a:cubicBezTo>
                  <a:pt x="7138" y="66666"/>
                  <a:pt x="31683" y="6666"/>
                  <a:pt x="31683" y="6666"/>
                </a:cubicBezTo>
                <a:close/>
                <a:moveTo>
                  <a:pt x="119683" y="68522"/>
                </a:moveTo>
                <a:lnTo>
                  <a:pt x="119711" y="68511"/>
                </a:lnTo>
                <a:lnTo>
                  <a:pt x="92438" y="1844"/>
                </a:lnTo>
                <a:lnTo>
                  <a:pt x="92411" y="1861"/>
                </a:lnTo>
                <a:cubicBezTo>
                  <a:pt x="91966" y="766"/>
                  <a:pt x="91066" y="0"/>
                  <a:pt x="90000" y="0"/>
                </a:cubicBezTo>
                <a:lnTo>
                  <a:pt x="30000" y="0"/>
                </a:lnTo>
                <a:cubicBezTo>
                  <a:pt x="28933" y="0"/>
                  <a:pt x="28033" y="766"/>
                  <a:pt x="27588" y="1861"/>
                </a:cubicBezTo>
                <a:lnTo>
                  <a:pt x="27561" y="1844"/>
                </a:lnTo>
                <a:lnTo>
                  <a:pt x="288" y="68511"/>
                </a:lnTo>
                <a:lnTo>
                  <a:pt x="316" y="68522"/>
                </a:lnTo>
                <a:cubicBezTo>
                  <a:pt x="127" y="68977"/>
                  <a:pt x="0" y="69461"/>
                  <a:pt x="0" y="70000"/>
                </a:cubicBezTo>
                <a:lnTo>
                  <a:pt x="0" y="116666"/>
                </a:lnTo>
                <a:cubicBezTo>
                  <a:pt x="0" y="118511"/>
                  <a:pt x="1222" y="120000"/>
                  <a:pt x="2727" y="120000"/>
                </a:cubicBezTo>
                <a:lnTo>
                  <a:pt x="117272" y="120000"/>
                </a:lnTo>
                <a:cubicBezTo>
                  <a:pt x="118777" y="120000"/>
                  <a:pt x="120000" y="118511"/>
                  <a:pt x="120000" y="116666"/>
                </a:cubicBezTo>
                <a:lnTo>
                  <a:pt x="120000" y="70000"/>
                </a:lnTo>
                <a:cubicBezTo>
                  <a:pt x="120000" y="69461"/>
                  <a:pt x="119872" y="68977"/>
                  <a:pt x="119683" y="68522"/>
                </a:cubicBezTo>
                <a:moveTo>
                  <a:pt x="92727" y="50000"/>
                </a:moveTo>
                <a:cubicBezTo>
                  <a:pt x="92727" y="48161"/>
                  <a:pt x="91505" y="46666"/>
                  <a:pt x="90000" y="46666"/>
                </a:cubicBezTo>
                <a:lnTo>
                  <a:pt x="30000" y="46666"/>
                </a:lnTo>
                <a:cubicBezTo>
                  <a:pt x="28494" y="46666"/>
                  <a:pt x="27272" y="48161"/>
                  <a:pt x="27272" y="50000"/>
                </a:cubicBezTo>
                <a:cubicBezTo>
                  <a:pt x="27272" y="51844"/>
                  <a:pt x="28494" y="53333"/>
                  <a:pt x="30000" y="53333"/>
                </a:cubicBezTo>
                <a:lnTo>
                  <a:pt x="90000" y="53333"/>
                </a:lnTo>
                <a:cubicBezTo>
                  <a:pt x="91505" y="53333"/>
                  <a:pt x="92727" y="51844"/>
                  <a:pt x="92727" y="50000"/>
                </a:cubicBezTo>
                <a:moveTo>
                  <a:pt x="35455" y="40000"/>
                </a:moveTo>
                <a:lnTo>
                  <a:pt x="84544" y="40000"/>
                </a:lnTo>
                <a:cubicBezTo>
                  <a:pt x="86050" y="40000"/>
                  <a:pt x="87272" y="38511"/>
                  <a:pt x="87272" y="36666"/>
                </a:cubicBezTo>
                <a:cubicBezTo>
                  <a:pt x="87272" y="34827"/>
                  <a:pt x="86050" y="33333"/>
                  <a:pt x="84544" y="33333"/>
                </a:cubicBezTo>
                <a:lnTo>
                  <a:pt x="35455" y="33333"/>
                </a:lnTo>
                <a:cubicBezTo>
                  <a:pt x="33950" y="33333"/>
                  <a:pt x="32727" y="34827"/>
                  <a:pt x="32727" y="36666"/>
                </a:cubicBezTo>
                <a:cubicBezTo>
                  <a:pt x="32727" y="38511"/>
                  <a:pt x="33950" y="40000"/>
                  <a:pt x="35455" y="40000"/>
                </a:cubicBezTo>
                <a:moveTo>
                  <a:pt x="40911" y="26666"/>
                </a:moveTo>
                <a:lnTo>
                  <a:pt x="79088" y="26666"/>
                </a:lnTo>
                <a:cubicBezTo>
                  <a:pt x="80594" y="26666"/>
                  <a:pt x="81816" y="25177"/>
                  <a:pt x="81816" y="23333"/>
                </a:cubicBezTo>
                <a:cubicBezTo>
                  <a:pt x="81816" y="21494"/>
                  <a:pt x="80594" y="20000"/>
                  <a:pt x="79088" y="20000"/>
                </a:cubicBezTo>
                <a:lnTo>
                  <a:pt x="40911" y="20000"/>
                </a:lnTo>
                <a:cubicBezTo>
                  <a:pt x="39405" y="20000"/>
                  <a:pt x="38183" y="21494"/>
                  <a:pt x="38183" y="23333"/>
                </a:cubicBezTo>
                <a:cubicBezTo>
                  <a:pt x="38183" y="25177"/>
                  <a:pt x="39405" y="26666"/>
                  <a:pt x="40911" y="2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14" name="Shape 4014"/>
          <p:cNvSpPr/>
          <p:nvPr/>
        </p:nvSpPr>
        <p:spPr>
          <a:xfrm>
            <a:off x="2825064" y="7728614"/>
            <a:ext cx="558655" cy="558655"/>
          </a:xfrm>
          <a:custGeom>
            <a:avLst/>
            <a:gdLst/>
            <a:ahLst/>
            <a:cxnLst/>
            <a:rect l="0" t="0" r="0" b="0"/>
            <a:pathLst>
              <a:path w="120000" h="120000" extrusionOk="0">
                <a:moveTo>
                  <a:pt x="114544" y="65455"/>
                </a:moveTo>
                <a:lnTo>
                  <a:pt x="5455" y="65455"/>
                </a:lnTo>
                <a:lnTo>
                  <a:pt x="5455" y="38183"/>
                </a:lnTo>
                <a:lnTo>
                  <a:pt x="38372" y="38183"/>
                </a:lnTo>
                <a:cubicBezTo>
                  <a:pt x="39716" y="48944"/>
                  <a:pt x="48877" y="57272"/>
                  <a:pt x="60000" y="57272"/>
                </a:cubicBezTo>
                <a:cubicBezTo>
                  <a:pt x="71122" y="57272"/>
                  <a:pt x="80283" y="48944"/>
                  <a:pt x="81627" y="38183"/>
                </a:cubicBezTo>
                <a:lnTo>
                  <a:pt x="114544" y="38183"/>
                </a:lnTo>
                <a:cubicBezTo>
                  <a:pt x="114544" y="38183"/>
                  <a:pt x="114544" y="65455"/>
                  <a:pt x="114544" y="65455"/>
                </a:cubicBezTo>
                <a:close/>
                <a:moveTo>
                  <a:pt x="112577" y="81816"/>
                </a:moveTo>
                <a:lnTo>
                  <a:pt x="79088" y="81816"/>
                </a:lnTo>
                <a:cubicBezTo>
                  <a:pt x="77588" y="81816"/>
                  <a:pt x="76361" y="83038"/>
                  <a:pt x="76361" y="84544"/>
                </a:cubicBezTo>
                <a:cubicBezTo>
                  <a:pt x="76361" y="93583"/>
                  <a:pt x="69038" y="100911"/>
                  <a:pt x="60000" y="100911"/>
                </a:cubicBezTo>
                <a:cubicBezTo>
                  <a:pt x="50961" y="100911"/>
                  <a:pt x="43638" y="93583"/>
                  <a:pt x="43638" y="84544"/>
                </a:cubicBezTo>
                <a:cubicBezTo>
                  <a:pt x="43638" y="83038"/>
                  <a:pt x="42411" y="81816"/>
                  <a:pt x="40911" y="81816"/>
                </a:cubicBezTo>
                <a:lnTo>
                  <a:pt x="7422" y="81816"/>
                </a:lnTo>
                <a:lnTo>
                  <a:pt x="14900" y="70911"/>
                </a:lnTo>
                <a:lnTo>
                  <a:pt x="105100" y="70911"/>
                </a:lnTo>
                <a:cubicBezTo>
                  <a:pt x="105100" y="70911"/>
                  <a:pt x="112577" y="81816"/>
                  <a:pt x="112577" y="81816"/>
                </a:cubicBezTo>
                <a:close/>
                <a:moveTo>
                  <a:pt x="114544" y="114544"/>
                </a:moveTo>
                <a:lnTo>
                  <a:pt x="5455" y="114544"/>
                </a:lnTo>
                <a:lnTo>
                  <a:pt x="5455" y="87272"/>
                </a:lnTo>
                <a:lnTo>
                  <a:pt x="38372" y="87272"/>
                </a:lnTo>
                <a:cubicBezTo>
                  <a:pt x="39716" y="98033"/>
                  <a:pt x="48877" y="106361"/>
                  <a:pt x="60000" y="106361"/>
                </a:cubicBezTo>
                <a:cubicBezTo>
                  <a:pt x="71122" y="106361"/>
                  <a:pt x="80283" y="98033"/>
                  <a:pt x="81627" y="87272"/>
                </a:cubicBezTo>
                <a:lnTo>
                  <a:pt x="114544" y="87272"/>
                </a:lnTo>
                <a:cubicBezTo>
                  <a:pt x="114544" y="87272"/>
                  <a:pt x="114544" y="114544"/>
                  <a:pt x="114544" y="114544"/>
                </a:cubicBezTo>
                <a:close/>
                <a:moveTo>
                  <a:pt x="26122" y="5455"/>
                </a:moveTo>
                <a:lnTo>
                  <a:pt x="93877" y="5455"/>
                </a:lnTo>
                <a:lnTo>
                  <a:pt x="112577" y="32727"/>
                </a:lnTo>
                <a:lnTo>
                  <a:pt x="79088" y="32727"/>
                </a:lnTo>
                <a:cubicBezTo>
                  <a:pt x="77588" y="32727"/>
                  <a:pt x="76361" y="33950"/>
                  <a:pt x="76361" y="35455"/>
                </a:cubicBezTo>
                <a:cubicBezTo>
                  <a:pt x="76361" y="44494"/>
                  <a:pt x="69038" y="51816"/>
                  <a:pt x="60000" y="51816"/>
                </a:cubicBezTo>
                <a:cubicBezTo>
                  <a:pt x="50961" y="51816"/>
                  <a:pt x="43638" y="44494"/>
                  <a:pt x="43638" y="35455"/>
                </a:cubicBezTo>
                <a:cubicBezTo>
                  <a:pt x="43638" y="33950"/>
                  <a:pt x="42411" y="32727"/>
                  <a:pt x="40911" y="32727"/>
                </a:cubicBezTo>
                <a:lnTo>
                  <a:pt x="7422" y="32727"/>
                </a:lnTo>
                <a:cubicBezTo>
                  <a:pt x="7422" y="32727"/>
                  <a:pt x="26122" y="5455"/>
                  <a:pt x="26122" y="5455"/>
                </a:cubicBezTo>
                <a:close/>
                <a:moveTo>
                  <a:pt x="120000" y="68183"/>
                </a:moveTo>
                <a:lnTo>
                  <a:pt x="120000" y="35455"/>
                </a:lnTo>
                <a:cubicBezTo>
                  <a:pt x="120000" y="35016"/>
                  <a:pt x="119872" y="34616"/>
                  <a:pt x="119683" y="34250"/>
                </a:cubicBezTo>
                <a:lnTo>
                  <a:pt x="119711" y="34233"/>
                </a:lnTo>
                <a:lnTo>
                  <a:pt x="97894" y="1511"/>
                </a:lnTo>
                <a:lnTo>
                  <a:pt x="97866" y="1522"/>
                </a:lnTo>
                <a:cubicBezTo>
                  <a:pt x="97422" y="627"/>
                  <a:pt x="96522" y="0"/>
                  <a:pt x="95455" y="0"/>
                </a:cubicBezTo>
                <a:lnTo>
                  <a:pt x="24544" y="0"/>
                </a:lnTo>
                <a:cubicBezTo>
                  <a:pt x="23477" y="0"/>
                  <a:pt x="22577" y="627"/>
                  <a:pt x="22133" y="1522"/>
                </a:cubicBezTo>
                <a:lnTo>
                  <a:pt x="22105" y="1511"/>
                </a:lnTo>
                <a:lnTo>
                  <a:pt x="288" y="34233"/>
                </a:lnTo>
                <a:lnTo>
                  <a:pt x="316" y="34250"/>
                </a:lnTo>
                <a:cubicBezTo>
                  <a:pt x="127" y="34616"/>
                  <a:pt x="0" y="35016"/>
                  <a:pt x="0" y="35455"/>
                </a:cubicBezTo>
                <a:lnTo>
                  <a:pt x="0" y="68183"/>
                </a:lnTo>
                <a:cubicBezTo>
                  <a:pt x="0" y="69688"/>
                  <a:pt x="1222" y="70911"/>
                  <a:pt x="2727" y="70911"/>
                </a:cubicBezTo>
                <a:lnTo>
                  <a:pt x="8566" y="70911"/>
                </a:lnTo>
                <a:lnTo>
                  <a:pt x="288" y="83327"/>
                </a:lnTo>
                <a:lnTo>
                  <a:pt x="316" y="83338"/>
                </a:lnTo>
                <a:cubicBezTo>
                  <a:pt x="127" y="83705"/>
                  <a:pt x="0" y="84105"/>
                  <a:pt x="0" y="84544"/>
                </a:cubicBezTo>
                <a:lnTo>
                  <a:pt x="0" y="117272"/>
                </a:lnTo>
                <a:cubicBezTo>
                  <a:pt x="0" y="118777"/>
                  <a:pt x="1222" y="120000"/>
                  <a:pt x="2727" y="120000"/>
                </a:cubicBezTo>
                <a:lnTo>
                  <a:pt x="117272" y="120000"/>
                </a:lnTo>
                <a:cubicBezTo>
                  <a:pt x="118777" y="120000"/>
                  <a:pt x="120000" y="118777"/>
                  <a:pt x="120000" y="117272"/>
                </a:cubicBezTo>
                <a:lnTo>
                  <a:pt x="120000" y="84544"/>
                </a:lnTo>
                <a:cubicBezTo>
                  <a:pt x="120000" y="84105"/>
                  <a:pt x="119872" y="83705"/>
                  <a:pt x="119683" y="83338"/>
                </a:cubicBezTo>
                <a:lnTo>
                  <a:pt x="119711" y="83327"/>
                </a:lnTo>
                <a:lnTo>
                  <a:pt x="111433" y="70911"/>
                </a:lnTo>
                <a:lnTo>
                  <a:pt x="117272" y="70911"/>
                </a:lnTo>
                <a:cubicBezTo>
                  <a:pt x="118777" y="70911"/>
                  <a:pt x="120000" y="69688"/>
                  <a:pt x="120000" y="6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15" name="Shape 4015"/>
          <p:cNvSpPr/>
          <p:nvPr/>
        </p:nvSpPr>
        <p:spPr>
          <a:xfrm>
            <a:off x="3891585" y="7728614"/>
            <a:ext cx="558655" cy="558655"/>
          </a:xfrm>
          <a:custGeom>
            <a:avLst/>
            <a:gdLst/>
            <a:ahLst/>
            <a:cxnLst/>
            <a:rect l="0" t="0" r="0" b="0"/>
            <a:pathLst>
              <a:path w="120000" h="120000" extrusionOk="0">
                <a:moveTo>
                  <a:pt x="117272" y="57272"/>
                </a:moveTo>
                <a:cubicBezTo>
                  <a:pt x="115766" y="57272"/>
                  <a:pt x="114544" y="58494"/>
                  <a:pt x="114544" y="60000"/>
                </a:cubicBezTo>
                <a:cubicBezTo>
                  <a:pt x="114544" y="90127"/>
                  <a:pt x="90127" y="114544"/>
                  <a:pt x="60000" y="114544"/>
                </a:cubicBezTo>
                <a:cubicBezTo>
                  <a:pt x="29872" y="114544"/>
                  <a:pt x="5455" y="90127"/>
                  <a:pt x="5455" y="60000"/>
                </a:cubicBezTo>
                <a:cubicBezTo>
                  <a:pt x="5455" y="29877"/>
                  <a:pt x="29872" y="5455"/>
                  <a:pt x="60000" y="5455"/>
                </a:cubicBezTo>
                <a:cubicBezTo>
                  <a:pt x="77844" y="5455"/>
                  <a:pt x="93666" y="14033"/>
                  <a:pt x="103622" y="27272"/>
                </a:cubicBezTo>
                <a:lnTo>
                  <a:pt x="81816" y="27272"/>
                </a:lnTo>
                <a:cubicBezTo>
                  <a:pt x="80311" y="27272"/>
                  <a:pt x="79088" y="28494"/>
                  <a:pt x="79088" y="30000"/>
                </a:cubicBezTo>
                <a:cubicBezTo>
                  <a:pt x="79088" y="31511"/>
                  <a:pt x="80311" y="32727"/>
                  <a:pt x="81816" y="32727"/>
                </a:cubicBezTo>
                <a:lnTo>
                  <a:pt x="109088" y="32727"/>
                </a:lnTo>
                <a:cubicBezTo>
                  <a:pt x="110594" y="32727"/>
                  <a:pt x="111816" y="31511"/>
                  <a:pt x="111816" y="30000"/>
                </a:cubicBezTo>
                <a:lnTo>
                  <a:pt x="111816" y="2727"/>
                </a:lnTo>
                <a:cubicBezTo>
                  <a:pt x="111816" y="1222"/>
                  <a:pt x="110594" y="0"/>
                  <a:pt x="109088" y="0"/>
                </a:cubicBezTo>
                <a:cubicBezTo>
                  <a:pt x="107588" y="0"/>
                  <a:pt x="106361" y="1222"/>
                  <a:pt x="106361" y="2727"/>
                </a:cubicBezTo>
                <a:lnTo>
                  <a:pt x="106361" y="22011"/>
                </a:lnTo>
                <a:cubicBezTo>
                  <a:pt x="95366" y="8588"/>
                  <a:pt x="78705" y="0"/>
                  <a:pt x="60000" y="0"/>
                </a:cubicBezTo>
                <a:cubicBezTo>
                  <a:pt x="26866" y="0"/>
                  <a:pt x="0" y="26866"/>
                  <a:pt x="0" y="60000"/>
                </a:cubicBezTo>
                <a:cubicBezTo>
                  <a:pt x="0" y="93138"/>
                  <a:pt x="26866" y="120000"/>
                  <a:pt x="60000" y="120000"/>
                </a:cubicBezTo>
                <a:cubicBezTo>
                  <a:pt x="93133" y="120000"/>
                  <a:pt x="120000" y="93138"/>
                  <a:pt x="120000" y="60000"/>
                </a:cubicBezTo>
                <a:cubicBezTo>
                  <a:pt x="120000" y="58494"/>
                  <a:pt x="118777" y="57272"/>
                  <a:pt x="117272" y="5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16" name="Shape 4016"/>
          <p:cNvSpPr/>
          <p:nvPr/>
        </p:nvSpPr>
        <p:spPr>
          <a:xfrm>
            <a:off x="4958107" y="7728614"/>
            <a:ext cx="558655" cy="558655"/>
          </a:xfrm>
          <a:custGeom>
            <a:avLst/>
            <a:gdLst/>
            <a:ahLst/>
            <a:cxnLst/>
            <a:rect l="0" t="0" r="0" b="0"/>
            <a:pathLst>
              <a:path w="120000" h="120000" extrusionOk="0">
                <a:moveTo>
                  <a:pt x="60000" y="5455"/>
                </a:moveTo>
                <a:cubicBezTo>
                  <a:pt x="77844" y="5455"/>
                  <a:pt x="93666" y="14033"/>
                  <a:pt x="103622" y="27272"/>
                </a:cubicBezTo>
                <a:lnTo>
                  <a:pt x="81816" y="27272"/>
                </a:lnTo>
                <a:cubicBezTo>
                  <a:pt x="80311" y="27272"/>
                  <a:pt x="79088" y="28494"/>
                  <a:pt x="79088" y="30000"/>
                </a:cubicBezTo>
                <a:cubicBezTo>
                  <a:pt x="79088" y="31511"/>
                  <a:pt x="80311" y="32727"/>
                  <a:pt x="81816" y="32727"/>
                </a:cubicBezTo>
                <a:lnTo>
                  <a:pt x="109088" y="32727"/>
                </a:lnTo>
                <a:cubicBezTo>
                  <a:pt x="110594" y="32727"/>
                  <a:pt x="111816" y="31511"/>
                  <a:pt x="111816" y="30000"/>
                </a:cubicBezTo>
                <a:lnTo>
                  <a:pt x="111816" y="2727"/>
                </a:lnTo>
                <a:cubicBezTo>
                  <a:pt x="111816" y="1222"/>
                  <a:pt x="110594" y="0"/>
                  <a:pt x="109088" y="0"/>
                </a:cubicBezTo>
                <a:cubicBezTo>
                  <a:pt x="107588" y="0"/>
                  <a:pt x="106361" y="1222"/>
                  <a:pt x="106361" y="2727"/>
                </a:cubicBezTo>
                <a:lnTo>
                  <a:pt x="106361" y="22011"/>
                </a:lnTo>
                <a:cubicBezTo>
                  <a:pt x="95366" y="8588"/>
                  <a:pt x="78705" y="0"/>
                  <a:pt x="60000" y="0"/>
                </a:cubicBezTo>
                <a:cubicBezTo>
                  <a:pt x="26866" y="0"/>
                  <a:pt x="0" y="26866"/>
                  <a:pt x="0" y="60000"/>
                </a:cubicBezTo>
                <a:cubicBezTo>
                  <a:pt x="0" y="61505"/>
                  <a:pt x="1222" y="62727"/>
                  <a:pt x="2727" y="62727"/>
                </a:cubicBezTo>
                <a:cubicBezTo>
                  <a:pt x="4233" y="62727"/>
                  <a:pt x="5455" y="61505"/>
                  <a:pt x="5455" y="60000"/>
                </a:cubicBezTo>
                <a:cubicBezTo>
                  <a:pt x="5455" y="29877"/>
                  <a:pt x="29872" y="5455"/>
                  <a:pt x="60000" y="5455"/>
                </a:cubicBezTo>
                <a:moveTo>
                  <a:pt x="117272" y="57272"/>
                </a:moveTo>
                <a:cubicBezTo>
                  <a:pt x="115766" y="57272"/>
                  <a:pt x="114544" y="58494"/>
                  <a:pt x="114544" y="60000"/>
                </a:cubicBezTo>
                <a:cubicBezTo>
                  <a:pt x="114544" y="90127"/>
                  <a:pt x="90127" y="114544"/>
                  <a:pt x="60000" y="114544"/>
                </a:cubicBezTo>
                <a:cubicBezTo>
                  <a:pt x="42155" y="114544"/>
                  <a:pt x="26333" y="105972"/>
                  <a:pt x="16377" y="92727"/>
                </a:cubicBezTo>
                <a:lnTo>
                  <a:pt x="38183" y="92727"/>
                </a:lnTo>
                <a:cubicBezTo>
                  <a:pt x="39688" y="92727"/>
                  <a:pt x="40911" y="91505"/>
                  <a:pt x="40911" y="90000"/>
                </a:cubicBezTo>
                <a:cubicBezTo>
                  <a:pt x="40911" y="88494"/>
                  <a:pt x="39688" y="87272"/>
                  <a:pt x="38183" y="87272"/>
                </a:cubicBezTo>
                <a:lnTo>
                  <a:pt x="10911" y="87272"/>
                </a:lnTo>
                <a:cubicBezTo>
                  <a:pt x="9405" y="87272"/>
                  <a:pt x="8183" y="88494"/>
                  <a:pt x="8183" y="90000"/>
                </a:cubicBezTo>
                <a:lnTo>
                  <a:pt x="8183" y="117272"/>
                </a:lnTo>
                <a:cubicBezTo>
                  <a:pt x="8183" y="118777"/>
                  <a:pt x="9405" y="120000"/>
                  <a:pt x="10911" y="120000"/>
                </a:cubicBezTo>
                <a:cubicBezTo>
                  <a:pt x="12411" y="120000"/>
                  <a:pt x="13638" y="118777"/>
                  <a:pt x="13638" y="117272"/>
                </a:cubicBezTo>
                <a:lnTo>
                  <a:pt x="13638" y="97994"/>
                </a:lnTo>
                <a:cubicBezTo>
                  <a:pt x="24633" y="111411"/>
                  <a:pt x="41294" y="120000"/>
                  <a:pt x="60000" y="120000"/>
                </a:cubicBezTo>
                <a:cubicBezTo>
                  <a:pt x="93133" y="120000"/>
                  <a:pt x="120000" y="93138"/>
                  <a:pt x="120000" y="60000"/>
                </a:cubicBezTo>
                <a:cubicBezTo>
                  <a:pt x="120000" y="58494"/>
                  <a:pt x="118777" y="57272"/>
                  <a:pt x="117272" y="5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17" name="Shape 4017"/>
          <p:cNvSpPr/>
          <p:nvPr/>
        </p:nvSpPr>
        <p:spPr>
          <a:xfrm>
            <a:off x="6075417" y="7728614"/>
            <a:ext cx="457081" cy="558655"/>
          </a:xfrm>
          <a:custGeom>
            <a:avLst/>
            <a:gdLst/>
            <a:ahLst/>
            <a:cxnLst/>
            <a:rect l="0" t="0" r="0" b="0"/>
            <a:pathLst>
              <a:path w="120000" h="120000" extrusionOk="0">
                <a:moveTo>
                  <a:pt x="66666" y="7822"/>
                </a:moveTo>
                <a:lnTo>
                  <a:pt x="97322" y="24544"/>
                </a:lnTo>
                <a:lnTo>
                  <a:pt x="66666" y="41272"/>
                </a:lnTo>
                <a:cubicBezTo>
                  <a:pt x="66666" y="41272"/>
                  <a:pt x="66666" y="7822"/>
                  <a:pt x="66666" y="7822"/>
                </a:cubicBezTo>
                <a:close/>
                <a:moveTo>
                  <a:pt x="116666" y="68183"/>
                </a:moveTo>
                <a:cubicBezTo>
                  <a:pt x="114827" y="68183"/>
                  <a:pt x="113333" y="69400"/>
                  <a:pt x="113333" y="70911"/>
                </a:cubicBezTo>
                <a:cubicBezTo>
                  <a:pt x="113333" y="95011"/>
                  <a:pt x="89455" y="114544"/>
                  <a:pt x="60000" y="114544"/>
                </a:cubicBezTo>
                <a:cubicBezTo>
                  <a:pt x="30544" y="114544"/>
                  <a:pt x="6666" y="95011"/>
                  <a:pt x="6666" y="70911"/>
                </a:cubicBezTo>
                <a:cubicBezTo>
                  <a:pt x="6666" y="46811"/>
                  <a:pt x="30544" y="27272"/>
                  <a:pt x="60000" y="27272"/>
                </a:cubicBezTo>
                <a:lnTo>
                  <a:pt x="60000" y="46361"/>
                </a:lnTo>
                <a:cubicBezTo>
                  <a:pt x="60000" y="47872"/>
                  <a:pt x="61494" y="49088"/>
                  <a:pt x="63333" y="49088"/>
                </a:cubicBezTo>
                <a:cubicBezTo>
                  <a:pt x="64022" y="49088"/>
                  <a:pt x="64616" y="48883"/>
                  <a:pt x="65144" y="48594"/>
                </a:cubicBezTo>
                <a:lnTo>
                  <a:pt x="65183" y="48633"/>
                </a:lnTo>
                <a:lnTo>
                  <a:pt x="105183" y="26816"/>
                </a:lnTo>
                <a:lnTo>
                  <a:pt x="105144" y="26772"/>
                </a:lnTo>
                <a:cubicBezTo>
                  <a:pt x="106038" y="26283"/>
                  <a:pt x="106666" y="25494"/>
                  <a:pt x="106666" y="24544"/>
                </a:cubicBezTo>
                <a:cubicBezTo>
                  <a:pt x="106666" y="23600"/>
                  <a:pt x="106038" y="22811"/>
                  <a:pt x="105144" y="22316"/>
                </a:cubicBezTo>
                <a:lnTo>
                  <a:pt x="105183" y="22277"/>
                </a:lnTo>
                <a:lnTo>
                  <a:pt x="65183" y="455"/>
                </a:lnTo>
                <a:lnTo>
                  <a:pt x="65144" y="500"/>
                </a:lnTo>
                <a:cubicBezTo>
                  <a:pt x="64616" y="211"/>
                  <a:pt x="64022" y="0"/>
                  <a:pt x="63333" y="0"/>
                </a:cubicBezTo>
                <a:cubicBezTo>
                  <a:pt x="61494" y="0"/>
                  <a:pt x="60000" y="1222"/>
                  <a:pt x="60000" y="2727"/>
                </a:cubicBezTo>
                <a:lnTo>
                  <a:pt x="60000" y="21816"/>
                </a:lnTo>
                <a:cubicBezTo>
                  <a:pt x="26861" y="21816"/>
                  <a:pt x="0" y="43794"/>
                  <a:pt x="0" y="70911"/>
                </a:cubicBezTo>
                <a:cubicBezTo>
                  <a:pt x="0" y="98022"/>
                  <a:pt x="26861" y="120000"/>
                  <a:pt x="60000" y="120000"/>
                </a:cubicBezTo>
                <a:cubicBezTo>
                  <a:pt x="93138" y="120000"/>
                  <a:pt x="120000" y="98022"/>
                  <a:pt x="120000" y="70911"/>
                </a:cubicBezTo>
                <a:cubicBezTo>
                  <a:pt x="120000" y="69400"/>
                  <a:pt x="118505" y="68183"/>
                  <a:pt x="116666" y="6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18" name="Shape 4018"/>
          <p:cNvSpPr/>
          <p:nvPr/>
        </p:nvSpPr>
        <p:spPr>
          <a:xfrm>
            <a:off x="7141939" y="7728614"/>
            <a:ext cx="457081" cy="558655"/>
          </a:xfrm>
          <a:custGeom>
            <a:avLst/>
            <a:gdLst/>
            <a:ahLst/>
            <a:cxnLst/>
            <a:rect l="0" t="0" r="0" b="0"/>
            <a:pathLst>
              <a:path w="120000" h="120000" extrusionOk="0">
                <a:moveTo>
                  <a:pt x="116666" y="68183"/>
                </a:moveTo>
                <a:cubicBezTo>
                  <a:pt x="114822" y="68183"/>
                  <a:pt x="113333" y="69400"/>
                  <a:pt x="113333" y="70911"/>
                </a:cubicBezTo>
                <a:cubicBezTo>
                  <a:pt x="113333" y="95011"/>
                  <a:pt x="89455" y="114544"/>
                  <a:pt x="60000" y="114544"/>
                </a:cubicBezTo>
                <a:cubicBezTo>
                  <a:pt x="30544" y="114544"/>
                  <a:pt x="6666" y="95011"/>
                  <a:pt x="6666" y="70911"/>
                </a:cubicBezTo>
                <a:cubicBezTo>
                  <a:pt x="6666" y="46811"/>
                  <a:pt x="30544" y="27272"/>
                  <a:pt x="60000" y="27272"/>
                </a:cubicBezTo>
                <a:lnTo>
                  <a:pt x="82044" y="27272"/>
                </a:lnTo>
                <a:lnTo>
                  <a:pt x="61483" y="44094"/>
                </a:lnTo>
                <a:lnTo>
                  <a:pt x="61516" y="44138"/>
                </a:lnTo>
                <a:cubicBezTo>
                  <a:pt x="60622" y="44627"/>
                  <a:pt x="60000" y="45416"/>
                  <a:pt x="60000" y="46361"/>
                </a:cubicBezTo>
                <a:cubicBezTo>
                  <a:pt x="60000" y="47872"/>
                  <a:pt x="61488" y="49088"/>
                  <a:pt x="63333" y="49088"/>
                </a:cubicBezTo>
                <a:cubicBezTo>
                  <a:pt x="64016" y="49088"/>
                  <a:pt x="64616" y="48877"/>
                  <a:pt x="65150" y="48594"/>
                </a:cubicBezTo>
                <a:lnTo>
                  <a:pt x="65183" y="48633"/>
                </a:lnTo>
                <a:lnTo>
                  <a:pt x="65411" y="48450"/>
                </a:lnTo>
                <a:cubicBezTo>
                  <a:pt x="65583" y="48333"/>
                  <a:pt x="65733" y="48205"/>
                  <a:pt x="65877" y="48061"/>
                </a:cubicBezTo>
                <a:lnTo>
                  <a:pt x="91850" y="26816"/>
                </a:lnTo>
                <a:lnTo>
                  <a:pt x="91816" y="26772"/>
                </a:lnTo>
                <a:cubicBezTo>
                  <a:pt x="92711" y="26283"/>
                  <a:pt x="93333" y="25494"/>
                  <a:pt x="93333" y="24544"/>
                </a:cubicBezTo>
                <a:cubicBezTo>
                  <a:pt x="93333" y="23600"/>
                  <a:pt x="92711" y="22811"/>
                  <a:pt x="91816" y="22322"/>
                </a:cubicBezTo>
                <a:lnTo>
                  <a:pt x="91850" y="22277"/>
                </a:lnTo>
                <a:lnTo>
                  <a:pt x="65877" y="1027"/>
                </a:lnTo>
                <a:cubicBezTo>
                  <a:pt x="65733" y="883"/>
                  <a:pt x="65583" y="761"/>
                  <a:pt x="65411" y="644"/>
                </a:cubicBezTo>
                <a:lnTo>
                  <a:pt x="65183" y="455"/>
                </a:lnTo>
                <a:lnTo>
                  <a:pt x="65150" y="500"/>
                </a:lnTo>
                <a:cubicBezTo>
                  <a:pt x="64616" y="211"/>
                  <a:pt x="64016" y="0"/>
                  <a:pt x="63333" y="0"/>
                </a:cubicBezTo>
                <a:cubicBezTo>
                  <a:pt x="61488" y="0"/>
                  <a:pt x="60000" y="1222"/>
                  <a:pt x="60000" y="2727"/>
                </a:cubicBezTo>
                <a:cubicBezTo>
                  <a:pt x="60000" y="3677"/>
                  <a:pt x="60622" y="4466"/>
                  <a:pt x="61516" y="4955"/>
                </a:cubicBezTo>
                <a:lnTo>
                  <a:pt x="61483" y="4994"/>
                </a:lnTo>
                <a:lnTo>
                  <a:pt x="82044" y="21816"/>
                </a:lnTo>
                <a:lnTo>
                  <a:pt x="60000" y="21816"/>
                </a:lnTo>
                <a:cubicBezTo>
                  <a:pt x="26861" y="21816"/>
                  <a:pt x="0" y="43800"/>
                  <a:pt x="0" y="70911"/>
                </a:cubicBezTo>
                <a:cubicBezTo>
                  <a:pt x="0" y="98022"/>
                  <a:pt x="26861" y="120000"/>
                  <a:pt x="60000" y="120000"/>
                </a:cubicBezTo>
                <a:cubicBezTo>
                  <a:pt x="93138" y="120000"/>
                  <a:pt x="120000" y="98022"/>
                  <a:pt x="120000" y="70911"/>
                </a:cubicBezTo>
                <a:cubicBezTo>
                  <a:pt x="120000" y="69400"/>
                  <a:pt x="118511" y="68183"/>
                  <a:pt x="116666" y="6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19" name="Shape 4019"/>
          <p:cNvSpPr/>
          <p:nvPr/>
        </p:nvSpPr>
        <p:spPr>
          <a:xfrm>
            <a:off x="8157675" y="7728614"/>
            <a:ext cx="558655" cy="558649"/>
          </a:xfrm>
          <a:custGeom>
            <a:avLst/>
            <a:gdLst/>
            <a:ahLst/>
            <a:cxnLst/>
            <a:rect l="0" t="0" r="0" b="0"/>
            <a:pathLst>
              <a:path w="120000" h="120000" extrusionOk="0">
                <a:moveTo>
                  <a:pt x="103522" y="34955"/>
                </a:moveTo>
                <a:cubicBezTo>
                  <a:pt x="103572" y="34216"/>
                  <a:pt x="103638" y="33477"/>
                  <a:pt x="103638" y="32727"/>
                </a:cubicBezTo>
                <a:cubicBezTo>
                  <a:pt x="103638" y="14655"/>
                  <a:pt x="88983" y="0"/>
                  <a:pt x="70911" y="0"/>
                </a:cubicBezTo>
                <a:cubicBezTo>
                  <a:pt x="58327" y="0"/>
                  <a:pt x="47422" y="7105"/>
                  <a:pt x="41944" y="17516"/>
                </a:cubicBezTo>
                <a:cubicBezTo>
                  <a:pt x="39916" y="16783"/>
                  <a:pt x="37738" y="16361"/>
                  <a:pt x="35455" y="16361"/>
                </a:cubicBezTo>
                <a:cubicBezTo>
                  <a:pt x="24911" y="16361"/>
                  <a:pt x="16361" y="24911"/>
                  <a:pt x="16361" y="35455"/>
                </a:cubicBezTo>
                <a:cubicBezTo>
                  <a:pt x="16361" y="36827"/>
                  <a:pt x="16516" y="38161"/>
                  <a:pt x="16788" y="39450"/>
                </a:cubicBezTo>
                <a:cubicBezTo>
                  <a:pt x="7038" y="42700"/>
                  <a:pt x="0" y="51883"/>
                  <a:pt x="0" y="62727"/>
                </a:cubicBezTo>
                <a:cubicBezTo>
                  <a:pt x="0" y="76283"/>
                  <a:pt x="10988" y="87272"/>
                  <a:pt x="24544" y="87272"/>
                </a:cubicBezTo>
                <a:lnTo>
                  <a:pt x="49088" y="87272"/>
                </a:lnTo>
                <a:cubicBezTo>
                  <a:pt x="50600" y="87272"/>
                  <a:pt x="51816" y="86050"/>
                  <a:pt x="51816" y="84544"/>
                </a:cubicBezTo>
                <a:cubicBezTo>
                  <a:pt x="51816" y="83038"/>
                  <a:pt x="50600" y="81816"/>
                  <a:pt x="49088" y="81816"/>
                </a:cubicBezTo>
                <a:lnTo>
                  <a:pt x="24544" y="81816"/>
                </a:lnTo>
                <a:cubicBezTo>
                  <a:pt x="14022" y="81816"/>
                  <a:pt x="5455" y="73250"/>
                  <a:pt x="5455" y="62727"/>
                </a:cubicBezTo>
                <a:cubicBezTo>
                  <a:pt x="5455" y="54500"/>
                  <a:pt x="10700" y="47233"/>
                  <a:pt x="18516" y="44627"/>
                </a:cubicBezTo>
                <a:lnTo>
                  <a:pt x="23138" y="43088"/>
                </a:lnTo>
                <a:lnTo>
                  <a:pt x="22122" y="38316"/>
                </a:lnTo>
                <a:cubicBezTo>
                  <a:pt x="21922" y="37361"/>
                  <a:pt x="21816" y="36394"/>
                  <a:pt x="21816" y="35455"/>
                </a:cubicBezTo>
                <a:cubicBezTo>
                  <a:pt x="21816" y="27933"/>
                  <a:pt x="27933" y="21816"/>
                  <a:pt x="35455" y="21816"/>
                </a:cubicBezTo>
                <a:cubicBezTo>
                  <a:pt x="37011" y="21816"/>
                  <a:pt x="38566" y="22094"/>
                  <a:pt x="40083" y="22650"/>
                </a:cubicBezTo>
                <a:lnTo>
                  <a:pt x="44550" y="24266"/>
                </a:lnTo>
                <a:lnTo>
                  <a:pt x="46766" y="20061"/>
                </a:lnTo>
                <a:cubicBezTo>
                  <a:pt x="51511" y="11050"/>
                  <a:pt x="60761" y="5455"/>
                  <a:pt x="70911" y="5455"/>
                </a:cubicBezTo>
                <a:cubicBezTo>
                  <a:pt x="85944" y="5455"/>
                  <a:pt x="98183" y="17688"/>
                  <a:pt x="98183" y="32727"/>
                </a:cubicBezTo>
                <a:cubicBezTo>
                  <a:pt x="98183" y="33205"/>
                  <a:pt x="98144" y="33666"/>
                  <a:pt x="98111" y="34138"/>
                </a:cubicBezTo>
                <a:lnTo>
                  <a:pt x="98083" y="34605"/>
                </a:lnTo>
                <a:lnTo>
                  <a:pt x="97833" y="38444"/>
                </a:lnTo>
                <a:lnTo>
                  <a:pt x="101361" y="39966"/>
                </a:lnTo>
                <a:cubicBezTo>
                  <a:pt x="109366" y="43422"/>
                  <a:pt x="114544" y="51288"/>
                  <a:pt x="114544" y="60000"/>
                </a:cubicBezTo>
                <a:cubicBezTo>
                  <a:pt x="114544" y="72027"/>
                  <a:pt x="104755" y="81816"/>
                  <a:pt x="92727" y="81816"/>
                </a:cubicBezTo>
                <a:lnTo>
                  <a:pt x="70911" y="81816"/>
                </a:lnTo>
                <a:cubicBezTo>
                  <a:pt x="69400" y="81816"/>
                  <a:pt x="68183" y="83038"/>
                  <a:pt x="68183" y="84544"/>
                </a:cubicBezTo>
                <a:cubicBezTo>
                  <a:pt x="68183" y="86050"/>
                  <a:pt x="69400" y="87272"/>
                  <a:pt x="70911" y="87272"/>
                </a:cubicBezTo>
                <a:lnTo>
                  <a:pt x="92727" y="87272"/>
                </a:lnTo>
                <a:cubicBezTo>
                  <a:pt x="107783" y="87272"/>
                  <a:pt x="120000" y="75061"/>
                  <a:pt x="120000" y="60000"/>
                </a:cubicBezTo>
                <a:cubicBezTo>
                  <a:pt x="120000" y="48777"/>
                  <a:pt x="113211" y="39138"/>
                  <a:pt x="103522" y="34955"/>
                </a:cubicBezTo>
                <a:moveTo>
                  <a:pt x="76361" y="98183"/>
                </a:moveTo>
                <a:cubicBezTo>
                  <a:pt x="75611" y="98183"/>
                  <a:pt x="74933" y="98488"/>
                  <a:pt x="74433" y="98983"/>
                </a:cubicBezTo>
                <a:lnTo>
                  <a:pt x="62727" y="110688"/>
                </a:lnTo>
                <a:lnTo>
                  <a:pt x="62727" y="46366"/>
                </a:lnTo>
                <a:cubicBezTo>
                  <a:pt x="62727" y="44855"/>
                  <a:pt x="61505" y="43638"/>
                  <a:pt x="60000" y="43638"/>
                </a:cubicBezTo>
                <a:cubicBezTo>
                  <a:pt x="58494" y="43638"/>
                  <a:pt x="57272" y="44855"/>
                  <a:pt x="57272" y="46366"/>
                </a:cubicBezTo>
                <a:lnTo>
                  <a:pt x="57272" y="110688"/>
                </a:lnTo>
                <a:lnTo>
                  <a:pt x="45566" y="98983"/>
                </a:lnTo>
                <a:cubicBezTo>
                  <a:pt x="45072" y="98488"/>
                  <a:pt x="44388" y="98183"/>
                  <a:pt x="43638" y="98183"/>
                </a:cubicBezTo>
                <a:cubicBezTo>
                  <a:pt x="42127" y="98183"/>
                  <a:pt x="40911" y="99405"/>
                  <a:pt x="40911" y="100911"/>
                </a:cubicBezTo>
                <a:cubicBezTo>
                  <a:pt x="40911" y="101666"/>
                  <a:pt x="41216" y="102344"/>
                  <a:pt x="41705" y="102838"/>
                </a:cubicBezTo>
                <a:lnTo>
                  <a:pt x="58072" y="119200"/>
                </a:lnTo>
                <a:cubicBezTo>
                  <a:pt x="58566" y="119694"/>
                  <a:pt x="59244" y="120000"/>
                  <a:pt x="60000" y="120000"/>
                </a:cubicBezTo>
                <a:cubicBezTo>
                  <a:pt x="60755" y="120000"/>
                  <a:pt x="61433" y="119694"/>
                  <a:pt x="61927" y="119200"/>
                </a:cubicBezTo>
                <a:lnTo>
                  <a:pt x="78294" y="102838"/>
                </a:lnTo>
                <a:cubicBezTo>
                  <a:pt x="78788" y="102344"/>
                  <a:pt x="79088" y="101666"/>
                  <a:pt x="79088" y="100911"/>
                </a:cubicBezTo>
                <a:cubicBezTo>
                  <a:pt x="79088" y="99405"/>
                  <a:pt x="77872" y="98183"/>
                  <a:pt x="76361" y="9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20" name="Shape 4020"/>
          <p:cNvSpPr/>
          <p:nvPr/>
        </p:nvSpPr>
        <p:spPr>
          <a:xfrm>
            <a:off x="9224196" y="7728614"/>
            <a:ext cx="558655" cy="558649"/>
          </a:xfrm>
          <a:custGeom>
            <a:avLst/>
            <a:gdLst/>
            <a:ahLst/>
            <a:cxnLst/>
            <a:rect l="0" t="0" r="0" b="0"/>
            <a:pathLst>
              <a:path w="120000" h="120000" extrusionOk="0">
                <a:moveTo>
                  <a:pt x="103522" y="34955"/>
                </a:moveTo>
                <a:cubicBezTo>
                  <a:pt x="103572" y="34216"/>
                  <a:pt x="103638" y="33477"/>
                  <a:pt x="103638" y="32727"/>
                </a:cubicBezTo>
                <a:cubicBezTo>
                  <a:pt x="103638" y="14655"/>
                  <a:pt x="88983" y="0"/>
                  <a:pt x="70911" y="0"/>
                </a:cubicBezTo>
                <a:cubicBezTo>
                  <a:pt x="58327" y="0"/>
                  <a:pt x="47422" y="7105"/>
                  <a:pt x="41944" y="17516"/>
                </a:cubicBezTo>
                <a:cubicBezTo>
                  <a:pt x="39916" y="16783"/>
                  <a:pt x="37738" y="16361"/>
                  <a:pt x="35455" y="16361"/>
                </a:cubicBezTo>
                <a:cubicBezTo>
                  <a:pt x="24911" y="16361"/>
                  <a:pt x="16361" y="24911"/>
                  <a:pt x="16361" y="35455"/>
                </a:cubicBezTo>
                <a:cubicBezTo>
                  <a:pt x="16361" y="36827"/>
                  <a:pt x="16516" y="38161"/>
                  <a:pt x="16788" y="39450"/>
                </a:cubicBezTo>
                <a:cubicBezTo>
                  <a:pt x="7038" y="42700"/>
                  <a:pt x="0" y="51883"/>
                  <a:pt x="0" y="62727"/>
                </a:cubicBezTo>
                <a:cubicBezTo>
                  <a:pt x="0" y="76283"/>
                  <a:pt x="10988" y="87272"/>
                  <a:pt x="24544" y="87272"/>
                </a:cubicBezTo>
                <a:lnTo>
                  <a:pt x="49088" y="87272"/>
                </a:lnTo>
                <a:cubicBezTo>
                  <a:pt x="50600" y="87272"/>
                  <a:pt x="51816" y="86050"/>
                  <a:pt x="51816" y="84544"/>
                </a:cubicBezTo>
                <a:cubicBezTo>
                  <a:pt x="51816" y="83038"/>
                  <a:pt x="50600" y="81816"/>
                  <a:pt x="49088" y="81816"/>
                </a:cubicBezTo>
                <a:lnTo>
                  <a:pt x="24544" y="81816"/>
                </a:lnTo>
                <a:cubicBezTo>
                  <a:pt x="14022" y="81816"/>
                  <a:pt x="5455" y="73250"/>
                  <a:pt x="5455" y="62727"/>
                </a:cubicBezTo>
                <a:cubicBezTo>
                  <a:pt x="5455" y="54500"/>
                  <a:pt x="10700" y="47233"/>
                  <a:pt x="18516" y="44627"/>
                </a:cubicBezTo>
                <a:lnTo>
                  <a:pt x="23138" y="43088"/>
                </a:lnTo>
                <a:lnTo>
                  <a:pt x="22122" y="38316"/>
                </a:lnTo>
                <a:cubicBezTo>
                  <a:pt x="21922" y="37361"/>
                  <a:pt x="21816" y="36394"/>
                  <a:pt x="21816" y="35455"/>
                </a:cubicBezTo>
                <a:cubicBezTo>
                  <a:pt x="21816" y="27933"/>
                  <a:pt x="27933" y="21816"/>
                  <a:pt x="35455" y="21816"/>
                </a:cubicBezTo>
                <a:cubicBezTo>
                  <a:pt x="37011" y="21816"/>
                  <a:pt x="38566" y="22094"/>
                  <a:pt x="40083" y="22650"/>
                </a:cubicBezTo>
                <a:lnTo>
                  <a:pt x="44550" y="24266"/>
                </a:lnTo>
                <a:lnTo>
                  <a:pt x="46766" y="20061"/>
                </a:lnTo>
                <a:cubicBezTo>
                  <a:pt x="51511" y="11050"/>
                  <a:pt x="60761" y="5455"/>
                  <a:pt x="70911" y="5455"/>
                </a:cubicBezTo>
                <a:cubicBezTo>
                  <a:pt x="85944" y="5455"/>
                  <a:pt x="98183" y="17688"/>
                  <a:pt x="98183" y="32727"/>
                </a:cubicBezTo>
                <a:cubicBezTo>
                  <a:pt x="98183" y="33205"/>
                  <a:pt x="98144" y="33666"/>
                  <a:pt x="98111" y="34138"/>
                </a:cubicBezTo>
                <a:lnTo>
                  <a:pt x="98083" y="34605"/>
                </a:lnTo>
                <a:lnTo>
                  <a:pt x="97833" y="38444"/>
                </a:lnTo>
                <a:lnTo>
                  <a:pt x="101361" y="39966"/>
                </a:lnTo>
                <a:cubicBezTo>
                  <a:pt x="109372" y="43422"/>
                  <a:pt x="114544" y="51288"/>
                  <a:pt x="114544" y="60000"/>
                </a:cubicBezTo>
                <a:cubicBezTo>
                  <a:pt x="114544" y="72027"/>
                  <a:pt x="104755" y="81816"/>
                  <a:pt x="92727" y="81816"/>
                </a:cubicBezTo>
                <a:lnTo>
                  <a:pt x="70911" y="81816"/>
                </a:lnTo>
                <a:cubicBezTo>
                  <a:pt x="69400" y="81816"/>
                  <a:pt x="68183" y="83038"/>
                  <a:pt x="68183" y="84544"/>
                </a:cubicBezTo>
                <a:cubicBezTo>
                  <a:pt x="68183" y="86050"/>
                  <a:pt x="69400" y="87272"/>
                  <a:pt x="70911" y="87272"/>
                </a:cubicBezTo>
                <a:lnTo>
                  <a:pt x="92727" y="87272"/>
                </a:lnTo>
                <a:cubicBezTo>
                  <a:pt x="107783" y="87272"/>
                  <a:pt x="120000" y="75061"/>
                  <a:pt x="120000" y="60000"/>
                </a:cubicBezTo>
                <a:cubicBezTo>
                  <a:pt x="120000" y="48777"/>
                  <a:pt x="113211" y="39138"/>
                  <a:pt x="103522" y="34955"/>
                </a:cubicBezTo>
                <a:moveTo>
                  <a:pt x="76361" y="65455"/>
                </a:moveTo>
                <a:cubicBezTo>
                  <a:pt x="77872" y="65455"/>
                  <a:pt x="79088" y="64233"/>
                  <a:pt x="79088" y="62727"/>
                </a:cubicBezTo>
                <a:cubicBezTo>
                  <a:pt x="79088" y="61977"/>
                  <a:pt x="78788" y="61294"/>
                  <a:pt x="78294" y="60800"/>
                </a:cubicBezTo>
                <a:lnTo>
                  <a:pt x="61927" y="44433"/>
                </a:lnTo>
                <a:cubicBezTo>
                  <a:pt x="61433" y="43944"/>
                  <a:pt x="60755" y="43638"/>
                  <a:pt x="60000" y="43638"/>
                </a:cubicBezTo>
                <a:cubicBezTo>
                  <a:pt x="59250" y="43638"/>
                  <a:pt x="58566" y="43944"/>
                  <a:pt x="58072" y="44433"/>
                </a:cubicBezTo>
                <a:lnTo>
                  <a:pt x="41705" y="60800"/>
                </a:lnTo>
                <a:cubicBezTo>
                  <a:pt x="41216" y="61294"/>
                  <a:pt x="40911" y="61977"/>
                  <a:pt x="40911" y="62727"/>
                </a:cubicBezTo>
                <a:cubicBezTo>
                  <a:pt x="40911" y="64233"/>
                  <a:pt x="42127" y="65455"/>
                  <a:pt x="43638" y="65455"/>
                </a:cubicBezTo>
                <a:cubicBezTo>
                  <a:pt x="44388" y="65455"/>
                  <a:pt x="45072" y="65150"/>
                  <a:pt x="45566" y="64655"/>
                </a:cubicBezTo>
                <a:lnTo>
                  <a:pt x="57272" y="52950"/>
                </a:lnTo>
                <a:lnTo>
                  <a:pt x="57272" y="117272"/>
                </a:lnTo>
                <a:cubicBezTo>
                  <a:pt x="57272" y="118777"/>
                  <a:pt x="58494" y="120000"/>
                  <a:pt x="60000" y="120000"/>
                </a:cubicBezTo>
                <a:cubicBezTo>
                  <a:pt x="61505" y="120000"/>
                  <a:pt x="62727" y="118777"/>
                  <a:pt x="62727" y="117272"/>
                </a:cubicBezTo>
                <a:lnTo>
                  <a:pt x="62727" y="52950"/>
                </a:lnTo>
                <a:lnTo>
                  <a:pt x="74433" y="64655"/>
                </a:lnTo>
                <a:cubicBezTo>
                  <a:pt x="74933" y="65150"/>
                  <a:pt x="75611" y="65455"/>
                  <a:pt x="76361" y="6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21" name="Shape 4021"/>
          <p:cNvSpPr/>
          <p:nvPr/>
        </p:nvSpPr>
        <p:spPr>
          <a:xfrm>
            <a:off x="10290718" y="7766703"/>
            <a:ext cx="558655" cy="482932"/>
          </a:xfrm>
          <a:custGeom>
            <a:avLst/>
            <a:gdLst/>
            <a:ahLst/>
            <a:cxnLst/>
            <a:rect l="0" t="0" r="0" b="0"/>
            <a:pathLst>
              <a:path w="120000" h="120000" extrusionOk="0">
                <a:moveTo>
                  <a:pt x="74561" y="113794"/>
                </a:moveTo>
                <a:lnTo>
                  <a:pt x="70166" y="112432"/>
                </a:lnTo>
                <a:cubicBezTo>
                  <a:pt x="73916" y="109001"/>
                  <a:pt x="76361" y="103775"/>
                  <a:pt x="76361" y="97798"/>
                </a:cubicBezTo>
                <a:cubicBezTo>
                  <a:pt x="76361" y="90013"/>
                  <a:pt x="72294" y="83336"/>
                  <a:pt x="66483" y="80428"/>
                </a:cubicBezTo>
                <a:lnTo>
                  <a:pt x="65011" y="86655"/>
                </a:lnTo>
                <a:cubicBezTo>
                  <a:pt x="68500" y="88762"/>
                  <a:pt x="70911" y="92938"/>
                  <a:pt x="70911" y="97798"/>
                </a:cubicBezTo>
                <a:cubicBezTo>
                  <a:pt x="70911" y="101745"/>
                  <a:pt x="69316" y="105215"/>
                  <a:pt x="66861" y="107511"/>
                </a:cubicBezTo>
                <a:lnTo>
                  <a:pt x="68311" y="101267"/>
                </a:lnTo>
                <a:cubicBezTo>
                  <a:pt x="68483" y="100489"/>
                  <a:pt x="68411" y="99627"/>
                  <a:pt x="68033" y="98871"/>
                </a:cubicBezTo>
                <a:cubicBezTo>
                  <a:pt x="67283" y="97364"/>
                  <a:pt x="65616" y="96847"/>
                  <a:pt x="64311" y="97714"/>
                </a:cubicBezTo>
                <a:cubicBezTo>
                  <a:pt x="63661" y="98154"/>
                  <a:pt x="63222" y="98854"/>
                  <a:pt x="63038" y="99638"/>
                </a:cubicBezTo>
                <a:lnTo>
                  <a:pt x="60044" y="112560"/>
                </a:lnTo>
                <a:cubicBezTo>
                  <a:pt x="59866" y="113338"/>
                  <a:pt x="59938" y="114200"/>
                  <a:pt x="60316" y="114956"/>
                </a:cubicBezTo>
                <a:cubicBezTo>
                  <a:pt x="60666" y="115663"/>
                  <a:pt x="61227" y="116124"/>
                  <a:pt x="61850" y="116358"/>
                </a:cubicBezTo>
                <a:lnTo>
                  <a:pt x="61811" y="116519"/>
                </a:lnTo>
                <a:cubicBezTo>
                  <a:pt x="61900" y="116508"/>
                  <a:pt x="61988" y="116474"/>
                  <a:pt x="62072" y="116458"/>
                </a:cubicBezTo>
                <a:lnTo>
                  <a:pt x="73144" y="119888"/>
                </a:lnTo>
                <a:cubicBezTo>
                  <a:pt x="73822" y="120100"/>
                  <a:pt x="74566" y="120011"/>
                  <a:pt x="75216" y="119577"/>
                </a:cubicBezTo>
                <a:cubicBezTo>
                  <a:pt x="76522" y="118710"/>
                  <a:pt x="76972" y="116775"/>
                  <a:pt x="76216" y="115262"/>
                </a:cubicBezTo>
                <a:cubicBezTo>
                  <a:pt x="75838" y="114512"/>
                  <a:pt x="75233" y="114000"/>
                  <a:pt x="74561" y="113794"/>
                </a:cubicBezTo>
                <a:moveTo>
                  <a:pt x="103522" y="40439"/>
                </a:moveTo>
                <a:cubicBezTo>
                  <a:pt x="103572" y="39582"/>
                  <a:pt x="103638" y="38732"/>
                  <a:pt x="103638" y="37859"/>
                </a:cubicBezTo>
                <a:cubicBezTo>
                  <a:pt x="103638" y="16953"/>
                  <a:pt x="88983" y="0"/>
                  <a:pt x="70911" y="0"/>
                </a:cubicBezTo>
                <a:cubicBezTo>
                  <a:pt x="58327" y="0"/>
                  <a:pt x="47422" y="8223"/>
                  <a:pt x="41944" y="20266"/>
                </a:cubicBezTo>
                <a:cubicBezTo>
                  <a:pt x="39916" y="19416"/>
                  <a:pt x="37738" y="18926"/>
                  <a:pt x="35455" y="18926"/>
                </a:cubicBezTo>
                <a:cubicBezTo>
                  <a:pt x="24911" y="18926"/>
                  <a:pt x="16361" y="28818"/>
                  <a:pt x="16361" y="41011"/>
                </a:cubicBezTo>
                <a:cubicBezTo>
                  <a:pt x="16361" y="42602"/>
                  <a:pt x="16516" y="44147"/>
                  <a:pt x="16788" y="45638"/>
                </a:cubicBezTo>
                <a:cubicBezTo>
                  <a:pt x="7038" y="49396"/>
                  <a:pt x="0" y="60016"/>
                  <a:pt x="0" y="72560"/>
                </a:cubicBezTo>
                <a:cubicBezTo>
                  <a:pt x="0" y="88245"/>
                  <a:pt x="10988" y="100956"/>
                  <a:pt x="24544" y="100956"/>
                </a:cubicBezTo>
                <a:lnTo>
                  <a:pt x="35455" y="100956"/>
                </a:lnTo>
                <a:cubicBezTo>
                  <a:pt x="36961" y="100956"/>
                  <a:pt x="38183" y="99544"/>
                  <a:pt x="38183" y="97798"/>
                </a:cubicBezTo>
                <a:cubicBezTo>
                  <a:pt x="38183" y="96057"/>
                  <a:pt x="36961" y="94645"/>
                  <a:pt x="35455" y="94645"/>
                </a:cubicBezTo>
                <a:lnTo>
                  <a:pt x="24544" y="94645"/>
                </a:lnTo>
                <a:cubicBezTo>
                  <a:pt x="14022" y="94645"/>
                  <a:pt x="5455" y="84737"/>
                  <a:pt x="5455" y="72560"/>
                </a:cubicBezTo>
                <a:cubicBezTo>
                  <a:pt x="5455" y="63046"/>
                  <a:pt x="10700" y="54634"/>
                  <a:pt x="18516" y="51620"/>
                </a:cubicBezTo>
                <a:lnTo>
                  <a:pt x="23138" y="49841"/>
                </a:lnTo>
                <a:lnTo>
                  <a:pt x="22122" y="44320"/>
                </a:lnTo>
                <a:cubicBezTo>
                  <a:pt x="21922" y="43219"/>
                  <a:pt x="21816" y="42101"/>
                  <a:pt x="21816" y="41011"/>
                </a:cubicBezTo>
                <a:cubicBezTo>
                  <a:pt x="21816" y="32315"/>
                  <a:pt x="27933" y="25237"/>
                  <a:pt x="35455" y="25237"/>
                </a:cubicBezTo>
                <a:cubicBezTo>
                  <a:pt x="37005" y="25237"/>
                  <a:pt x="38566" y="25560"/>
                  <a:pt x="40083" y="26199"/>
                </a:cubicBezTo>
                <a:lnTo>
                  <a:pt x="44550" y="28073"/>
                </a:lnTo>
                <a:lnTo>
                  <a:pt x="46766" y="23202"/>
                </a:lnTo>
                <a:cubicBezTo>
                  <a:pt x="51511" y="12782"/>
                  <a:pt x="60761" y="6310"/>
                  <a:pt x="70911" y="6310"/>
                </a:cubicBezTo>
                <a:cubicBezTo>
                  <a:pt x="85944" y="6310"/>
                  <a:pt x="98183" y="20461"/>
                  <a:pt x="98183" y="37859"/>
                </a:cubicBezTo>
                <a:cubicBezTo>
                  <a:pt x="98183" y="38409"/>
                  <a:pt x="98144" y="38949"/>
                  <a:pt x="98111" y="39488"/>
                </a:cubicBezTo>
                <a:lnTo>
                  <a:pt x="98083" y="40027"/>
                </a:lnTo>
                <a:lnTo>
                  <a:pt x="97833" y="44470"/>
                </a:lnTo>
                <a:lnTo>
                  <a:pt x="101361" y="46232"/>
                </a:lnTo>
                <a:cubicBezTo>
                  <a:pt x="109372" y="50230"/>
                  <a:pt x="114544" y="59327"/>
                  <a:pt x="114544" y="69407"/>
                </a:cubicBezTo>
                <a:cubicBezTo>
                  <a:pt x="114544" y="83324"/>
                  <a:pt x="104755" y="94645"/>
                  <a:pt x="92727" y="94645"/>
                </a:cubicBezTo>
                <a:lnTo>
                  <a:pt x="84544" y="94645"/>
                </a:lnTo>
                <a:cubicBezTo>
                  <a:pt x="83038" y="94645"/>
                  <a:pt x="81816" y="96057"/>
                  <a:pt x="81816" y="97798"/>
                </a:cubicBezTo>
                <a:cubicBezTo>
                  <a:pt x="81816" y="99544"/>
                  <a:pt x="83038" y="100956"/>
                  <a:pt x="84544" y="100956"/>
                </a:cubicBezTo>
                <a:lnTo>
                  <a:pt x="92727" y="100956"/>
                </a:lnTo>
                <a:cubicBezTo>
                  <a:pt x="107788" y="100956"/>
                  <a:pt x="120000" y="86833"/>
                  <a:pt x="120000" y="69407"/>
                </a:cubicBezTo>
                <a:cubicBezTo>
                  <a:pt x="120000" y="56419"/>
                  <a:pt x="113211" y="45276"/>
                  <a:pt x="103522" y="40439"/>
                </a:cubicBezTo>
                <a:moveTo>
                  <a:pt x="59850" y="80745"/>
                </a:moveTo>
                <a:cubicBezTo>
                  <a:pt x="59505" y="80055"/>
                  <a:pt x="58961" y="79599"/>
                  <a:pt x="58355" y="79366"/>
                </a:cubicBezTo>
                <a:lnTo>
                  <a:pt x="58427" y="79054"/>
                </a:lnTo>
                <a:cubicBezTo>
                  <a:pt x="58244" y="79071"/>
                  <a:pt x="58061" y="79127"/>
                  <a:pt x="57877" y="79177"/>
                </a:cubicBezTo>
                <a:lnTo>
                  <a:pt x="47016" y="75807"/>
                </a:lnTo>
                <a:lnTo>
                  <a:pt x="47016" y="75813"/>
                </a:lnTo>
                <a:cubicBezTo>
                  <a:pt x="46350" y="75607"/>
                  <a:pt x="45605" y="75690"/>
                  <a:pt x="44950" y="76130"/>
                </a:cubicBezTo>
                <a:cubicBezTo>
                  <a:pt x="43644" y="76997"/>
                  <a:pt x="43200" y="78926"/>
                  <a:pt x="43950" y="80433"/>
                </a:cubicBezTo>
                <a:cubicBezTo>
                  <a:pt x="44327" y="81189"/>
                  <a:pt x="44933" y="81695"/>
                  <a:pt x="45611" y="81907"/>
                </a:cubicBezTo>
                <a:lnTo>
                  <a:pt x="49805" y="83202"/>
                </a:lnTo>
                <a:cubicBezTo>
                  <a:pt x="46066" y="86627"/>
                  <a:pt x="43638" y="91843"/>
                  <a:pt x="43638" y="97798"/>
                </a:cubicBezTo>
                <a:cubicBezTo>
                  <a:pt x="43638" y="105682"/>
                  <a:pt x="47800" y="112427"/>
                  <a:pt x="53727" y="115273"/>
                </a:cubicBezTo>
                <a:lnTo>
                  <a:pt x="55188" y="109074"/>
                </a:lnTo>
                <a:cubicBezTo>
                  <a:pt x="51588" y="107011"/>
                  <a:pt x="49088" y="102763"/>
                  <a:pt x="49088" y="97798"/>
                </a:cubicBezTo>
                <a:cubicBezTo>
                  <a:pt x="49088" y="93728"/>
                  <a:pt x="50788" y="90158"/>
                  <a:pt x="53383" y="87862"/>
                </a:cubicBezTo>
                <a:lnTo>
                  <a:pt x="51861" y="94434"/>
                </a:lnTo>
                <a:cubicBezTo>
                  <a:pt x="51683" y="95212"/>
                  <a:pt x="51761" y="96074"/>
                  <a:pt x="52133" y="96830"/>
                </a:cubicBezTo>
                <a:cubicBezTo>
                  <a:pt x="52888" y="98337"/>
                  <a:pt x="54555" y="98854"/>
                  <a:pt x="55861" y="97987"/>
                </a:cubicBezTo>
                <a:cubicBezTo>
                  <a:pt x="56511" y="97547"/>
                  <a:pt x="56950" y="96847"/>
                  <a:pt x="57127" y="96068"/>
                </a:cubicBezTo>
                <a:lnTo>
                  <a:pt x="60127" y="83135"/>
                </a:lnTo>
                <a:cubicBezTo>
                  <a:pt x="60305" y="82357"/>
                  <a:pt x="60227" y="81501"/>
                  <a:pt x="59850" y="8074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22" name="Shape 4022"/>
          <p:cNvSpPr/>
          <p:nvPr/>
        </p:nvSpPr>
        <p:spPr>
          <a:xfrm>
            <a:off x="11357240" y="7728614"/>
            <a:ext cx="558655" cy="558655"/>
          </a:xfrm>
          <a:custGeom>
            <a:avLst/>
            <a:gdLst/>
            <a:ahLst/>
            <a:cxnLst/>
            <a:rect l="0" t="0" r="0" b="0"/>
            <a:pathLst>
              <a:path w="120000" h="120000" extrusionOk="0">
                <a:moveTo>
                  <a:pt x="2727" y="0"/>
                </a:moveTo>
                <a:cubicBezTo>
                  <a:pt x="1222" y="0"/>
                  <a:pt x="0" y="1222"/>
                  <a:pt x="0" y="2727"/>
                </a:cubicBezTo>
                <a:cubicBezTo>
                  <a:pt x="0" y="4233"/>
                  <a:pt x="1222" y="5455"/>
                  <a:pt x="2727" y="5455"/>
                </a:cubicBezTo>
                <a:cubicBezTo>
                  <a:pt x="64483" y="5455"/>
                  <a:pt x="114544" y="55516"/>
                  <a:pt x="114544" y="117272"/>
                </a:cubicBezTo>
                <a:cubicBezTo>
                  <a:pt x="114544" y="118777"/>
                  <a:pt x="115766" y="120000"/>
                  <a:pt x="117272" y="120000"/>
                </a:cubicBezTo>
                <a:cubicBezTo>
                  <a:pt x="118777" y="120000"/>
                  <a:pt x="120000" y="118777"/>
                  <a:pt x="120000" y="117272"/>
                </a:cubicBezTo>
                <a:cubicBezTo>
                  <a:pt x="120000" y="52505"/>
                  <a:pt x="67494" y="0"/>
                  <a:pt x="2727" y="0"/>
                </a:cubicBezTo>
                <a:moveTo>
                  <a:pt x="2727" y="54544"/>
                </a:moveTo>
                <a:cubicBezTo>
                  <a:pt x="1222" y="54544"/>
                  <a:pt x="0" y="55766"/>
                  <a:pt x="0" y="57272"/>
                </a:cubicBezTo>
                <a:cubicBezTo>
                  <a:pt x="0" y="58783"/>
                  <a:pt x="1222" y="60000"/>
                  <a:pt x="2727" y="60000"/>
                </a:cubicBezTo>
                <a:cubicBezTo>
                  <a:pt x="34355" y="60000"/>
                  <a:pt x="60000" y="85644"/>
                  <a:pt x="60000" y="117272"/>
                </a:cubicBezTo>
                <a:cubicBezTo>
                  <a:pt x="60000" y="118777"/>
                  <a:pt x="61222" y="120000"/>
                  <a:pt x="62727" y="120000"/>
                </a:cubicBezTo>
                <a:cubicBezTo>
                  <a:pt x="64233" y="120000"/>
                  <a:pt x="65455" y="118777"/>
                  <a:pt x="65455" y="117272"/>
                </a:cubicBezTo>
                <a:cubicBezTo>
                  <a:pt x="65455" y="82627"/>
                  <a:pt x="37372" y="54544"/>
                  <a:pt x="2727" y="54544"/>
                </a:cubicBezTo>
                <a:moveTo>
                  <a:pt x="2727" y="27272"/>
                </a:moveTo>
                <a:cubicBezTo>
                  <a:pt x="1222" y="27272"/>
                  <a:pt x="0" y="28494"/>
                  <a:pt x="0" y="30000"/>
                </a:cubicBezTo>
                <a:cubicBezTo>
                  <a:pt x="0" y="31511"/>
                  <a:pt x="1222" y="32727"/>
                  <a:pt x="2727" y="32727"/>
                </a:cubicBezTo>
                <a:cubicBezTo>
                  <a:pt x="49422" y="32727"/>
                  <a:pt x="87272" y="70583"/>
                  <a:pt x="87272" y="117272"/>
                </a:cubicBezTo>
                <a:cubicBezTo>
                  <a:pt x="87272" y="118777"/>
                  <a:pt x="88494" y="120000"/>
                  <a:pt x="90000" y="120000"/>
                </a:cubicBezTo>
                <a:cubicBezTo>
                  <a:pt x="91505" y="120000"/>
                  <a:pt x="92727" y="118777"/>
                  <a:pt x="92727" y="117272"/>
                </a:cubicBezTo>
                <a:cubicBezTo>
                  <a:pt x="92727" y="67566"/>
                  <a:pt x="52433" y="27272"/>
                  <a:pt x="2727" y="27272"/>
                </a:cubicBezTo>
                <a:moveTo>
                  <a:pt x="16361" y="114544"/>
                </a:moveTo>
                <a:cubicBezTo>
                  <a:pt x="10338" y="114544"/>
                  <a:pt x="5455" y="109661"/>
                  <a:pt x="5455" y="103638"/>
                </a:cubicBezTo>
                <a:cubicBezTo>
                  <a:pt x="5455" y="97611"/>
                  <a:pt x="10338" y="92727"/>
                  <a:pt x="16361" y="92727"/>
                </a:cubicBezTo>
                <a:cubicBezTo>
                  <a:pt x="22388" y="92727"/>
                  <a:pt x="27272" y="97611"/>
                  <a:pt x="27272" y="103638"/>
                </a:cubicBezTo>
                <a:cubicBezTo>
                  <a:pt x="27272" y="109661"/>
                  <a:pt x="22388" y="114544"/>
                  <a:pt x="16361" y="114544"/>
                </a:cubicBezTo>
                <a:moveTo>
                  <a:pt x="16361" y="87272"/>
                </a:moveTo>
                <a:cubicBezTo>
                  <a:pt x="7327" y="87272"/>
                  <a:pt x="0" y="94600"/>
                  <a:pt x="0" y="103638"/>
                </a:cubicBezTo>
                <a:cubicBezTo>
                  <a:pt x="0" y="112672"/>
                  <a:pt x="7327" y="120000"/>
                  <a:pt x="16361" y="120000"/>
                </a:cubicBezTo>
                <a:cubicBezTo>
                  <a:pt x="25405" y="120000"/>
                  <a:pt x="32727" y="112672"/>
                  <a:pt x="32727" y="103638"/>
                </a:cubicBezTo>
                <a:cubicBezTo>
                  <a:pt x="32727" y="94600"/>
                  <a:pt x="25405" y="87272"/>
                  <a:pt x="16361" y="8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23" name="Shape 4023"/>
          <p:cNvSpPr/>
          <p:nvPr/>
        </p:nvSpPr>
        <p:spPr>
          <a:xfrm>
            <a:off x="1758541" y="8795135"/>
            <a:ext cx="558655" cy="558655"/>
          </a:xfrm>
          <a:custGeom>
            <a:avLst/>
            <a:gdLst/>
            <a:ahLst/>
            <a:cxnLst/>
            <a:rect l="0" t="0" r="0" b="0"/>
            <a:pathLst>
              <a:path w="120000" h="120000" extrusionOk="0">
                <a:moveTo>
                  <a:pt x="32727" y="57272"/>
                </a:moveTo>
                <a:lnTo>
                  <a:pt x="27272" y="57272"/>
                </a:lnTo>
                <a:cubicBezTo>
                  <a:pt x="25766" y="57272"/>
                  <a:pt x="24544" y="58494"/>
                  <a:pt x="24544" y="60000"/>
                </a:cubicBezTo>
                <a:cubicBezTo>
                  <a:pt x="24544" y="61505"/>
                  <a:pt x="25766" y="62727"/>
                  <a:pt x="27272" y="62727"/>
                </a:cubicBezTo>
                <a:lnTo>
                  <a:pt x="32727" y="62727"/>
                </a:lnTo>
                <a:cubicBezTo>
                  <a:pt x="46283" y="62727"/>
                  <a:pt x="57272" y="73716"/>
                  <a:pt x="57272" y="87272"/>
                </a:cubicBezTo>
                <a:lnTo>
                  <a:pt x="57272" y="92727"/>
                </a:lnTo>
                <a:cubicBezTo>
                  <a:pt x="57272" y="94233"/>
                  <a:pt x="58494" y="95455"/>
                  <a:pt x="60000" y="95455"/>
                </a:cubicBezTo>
                <a:cubicBezTo>
                  <a:pt x="61505" y="95455"/>
                  <a:pt x="62727" y="94233"/>
                  <a:pt x="62727" y="92727"/>
                </a:cubicBezTo>
                <a:lnTo>
                  <a:pt x="62727" y="87272"/>
                </a:lnTo>
                <a:cubicBezTo>
                  <a:pt x="62727" y="70705"/>
                  <a:pt x="49294" y="57272"/>
                  <a:pt x="32727" y="57272"/>
                </a:cubicBezTo>
                <a:moveTo>
                  <a:pt x="32727" y="40911"/>
                </a:moveTo>
                <a:lnTo>
                  <a:pt x="27272" y="40911"/>
                </a:lnTo>
                <a:cubicBezTo>
                  <a:pt x="25766" y="40911"/>
                  <a:pt x="24544" y="42127"/>
                  <a:pt x="24544" y="43638"/>
                </a:cubicBezTo>
                <a:cubicBezTo>
                  <a:pt x="24544" y="45144"/>
                  <a:pt x="25766" y="46361"/>
                  <a:pt x="27272" y="46361"/>
                </a:cubicBezTo>
                <a:lnTo>
                  <a:pt x="32727" y="46361"/>
                </a:lnTo>
                <a:cubicBezTo>
                  <a:pt x="55322" y="46361"/>
                  <a:pt x="73638" y="64677"/>
                  <a:pt x="73638" y="87272"/>
                </a:cubicBezTo>
                <a:lnTo>
                  <a:pt x="73638" y="92727"/>
                </a:lnTo>
                <a:cubicBezTo>
                  <a:pt x="73638" y="94233"/>
                  <a:pt x="74861" y="95455"/>
                  <a:pt x="76361" y="95455"/>
                </a:cubicBezTo>
                <a:cubicBezTo>
                  <a:pt x="77866" y="95455"/>
                  <a:pt x="79088" y="94233"/>
                  <a:pt x="79088" y="92727"/>
                </a:cubicBezTo>
                <a:lnTo>
                  <a:pt x="79088" y="87272"/>
                </a:lnTo>
                <a:cubicBezTo>
                  <a:pt x="79088" y="61666"/>
                  <a:pt x="58333" y="40911"/>
                  <a:pt x="32727" y="40911"/>
                </a:cubicBezTo>
                <a:moveTo>
                  <a:pt x="35455" y="90000"/>
                </a:moveTo>
                <a:cubicBezTo>
                  <a:pt x="32444" y="90000"/>
                  <a:pt x="30000" y="87561"/>
                  <a:pt x="30000" y="84544"/>
                </a:cubicBezTo>
                <a:cubicBezTo>
                  <a:pt x="30000" y="81533"/>
                  <a:pt x="32444" y="79088"/>
                  <a:pt x="35455" y="79088"/>
                </a:cubicBezTo>
                <a:cubicBezTo>
                  <a:pt x="38466" y="79088"/>
                  <a:pt x="40911" y="81533"/>
                  <a:pt x="40911" y="84544"/>
                </a:cubicBezTo>
                <a:cubicBezTo>
                  <a:pt x="40911" y="87561"/>
                  <a:pt x="38466" y="90000"/>
                  <a:pt x="35455" y="90000"/>
                </a:cubicBezTo>
                <a:moveTo>
                  <a:pt x="35455" y="73638"/>
                </a:moveTo>
                <a:cubicBezTo>
                  <a:pt x="29427" y="73638"/>
                  <a:pt x="24544" y="78522"/>
                  <a:pt x="24544" y="84544"/>
                </a:cubicBezTo>
                <a:cubicBezTo>
                  <a:pt x="24544" y="90572"/>
                  <a:pt x="29427" y="95455"/>
                  <a:pt x="35455" y="95455"/>
                </a:cubicBezTo>
                <a:cubicBezTo>
                  <a:pt x="41477" y="95455"/>
                  <a:pt x="46361" y="90572"/>
                  <a:pt x="46361" y="84544"/>
                </a:cubicBezTo>
                <a:cubicBezTo>
                  <a:pt x="46361" y="78522"/>
                  <a:pt x="41477" y="73638"/>
                  <a:pt x="35455" y="73638"/>
                </a:cubicBezTo>
                <a:moveTo>
                  <a:pt x="32727" y="24544"/>
                </a:moveTo>
                <a:lnTo>
                  <a:pt x="27272" y="24544"/>
                </a:lnTo>
                <a:cubicBezTo>
                  <a:pt x="25766" y="24544"/>
                  <a:pt x="24544" y="25766"/>
                  <a:pt x="24544" y="27272"/>
                </a:cubicBezTo>
                <a:cubicBezTo>
                  <a:pt x="24544" y="28777"/>
                  <a:pt x="25766" y="30000"/>
                  <a:pt x="27272" y="30000"/>
                </a:cubicBezTo>
                <a:lnTo>
                  <a:pt x="32727" y="30000"/>
                </a:lnTo>
                <a:cubicBezTo>
                  <a:pt x="64361" y="30000"/>
                  <a:pt x="90000" y="55644"/>
                  <a:pt x="90000" y="87272"/>
                </a:cubicBezTo>
                <a:lnTo>
                  <a:pt x="90000" y="92727"/>
                </a:lnTo>
                <a:cubicBezTo>
                  <a:pt x="90000" y="94233"/>
                  <a:pt x="91222" y="95455"/>
                  <a:pt x="92727" y="95455"/>
                </a:cubicBezTo>
                <a:cubicBezTo>
                  <a:pt x="94233" y="95455"/>
                  <a:pt x="95455" y="94233"/>
                  <a:pt x="95455" y="92727"/>
                </a:cubicBezTo>
                <a:lnTo>
                  <a:pt x="95455" y="87272"/>
                </a:lnTo>
                <a:cubicBezTo>
                  <a:pt x="95455" y="52627"/>
                  <a:pt x="67372" y="24544"/>
                  <a:pt x="32727" y="24544"/>
                </a:cubicBezTo>
                <a:moveTo>
                  <a:pt x="114544" y="109088"/>
                </a:moveTo>
                <a:cubicBezTo>
                  <a:pt x="114544" y="112105"/>
                  <a:pt x="112100" y="114544"/>
                  <a:pt x="109088" y="114544"/>
                </a:cubicBezTo>
                <a:lnTo>
                  <a:pt x="10911" y="114544"/>
                </a:lnTo>
                <a:cubicBezTo>
                  <a:pt x="7900" y="114544"/>
                  <a:pt x="5455" y="112105"/>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24" name="Shape 4024"/>
          <p:cNvSpPr/>
          <p:nvPr/>
        </p:nvSpPr>
        <p:spPr>
          <a:xfrm>
            <a:off x="2850457" y="8795135"/>
            <a:ext cx="507868" cy="558655"/>
          </a:xfrm>
          <a:custGeom>
            <a:avLst/>
            <a:gdLst/>
            <a:ahLst/>
            <a:cxnLst/>
            <a:rect l="0" t="0" r="0" b="0"/>
            <a:pathLst>
              <a:path w="120000" h="120000" extrusionOk="0">
                <a:moveTo>
                  <a:pt x="79133" y="70094"/>
                </a:moveTo>
                <a:cubicBezTo>
                  <a:pt x="80327" y="71511"/>
                  <a:pt x="81300" y="73127"/>
                  <a:pt x="82061" y="74916"/>
                </a:cubicBezTo>
                <a:cubicBezTo>
                  <a:pt x="90527" y="68927"/>
                  <a:pt x="96000" y="59600"/>
                  <a:pt x="96000" y="49088"/>
                </a:cubicBezTo>
                <a:cubicBezTo>
                  <a:pt x="96000" y="31016"/>
                  <a:pt x="79883" y="16361"/>
                  <a:pt x="60000" y="16361"/>
                </a:cubicBezTo>
                <a:cubicBezTo>
                  <a:pt x="40116" y="16361"/>
                  <a:pt x="24000" y="31016"/>
                  <a:pt x="24000" y="49088"/>
                </a:cubicBezTo>
                <a:cubicBezTo>
                  <a:pt x="24000" y="59522"/>
                  <a:pt x="29383" y="68788"/>
                  <a:pt x="37744" y="74783"/>
                </a:cubicBezTo>
                <a:cubicBezTo>
                  <a:pt x="38488" y="72972"/>
                  <a:pt x="39477" y="71361"/>
                  <a:pt x="40683" y="69944"/>
                </a:cubicBezTo>
                <a:cubicBezTo>
                  <a:pt x="34155" y="64938"/>
                  <a:pt x="30000" y="57461"/>
                  <a:pt x="30000" y="49088"/>
                </a:cubicBezTo>
                <a:cubicBezTo>
                  <a:pt x="30000" y="34027"/>
                  <a:pt x="43433" y="21816"/>
                  <a:pt x="60000" y="21816"/>
                </a:cubicBezTo>
                <a:cubicBezTo>
                  <a:pt x="76566" y="21816"/>
                  <a:pt x="90000" y="34027"/>
                  <a:pt x="90000" y="49088"/>
                </a:cubicBezTo>
                <a:cubicBezTo>
                  <a:pt x="90000" y="57544"/>
                  <a:pt x="85772" y="65094"/>
                  <a:pt x="79133" y="70094"/>
                </a:cubicBezTo>
                <a:moveTo>
                  <a:pt x="60000" y="0"/>
                </a:moveTo>
                <a:cubicBezTo>
                  <a:pt x="26866" y="0"/>
                  <a:pt x="0" y="24422"/>
                  <a:pt x="0" y="54544"/>
                </a:cubicBezTo>
                <a:cubicBezTo>
                  <a:pt x="0" y="77816"/>
                  <a:pt x="16061" y="97627"/>
                  <a:pt x="38627" y="105461"/>
                </a:cubicBezTo>
                <a:cubicBezTo>
                  <a:pt x="38188" y="103383"/>
                  <a:pt x="37794" y="101238"/>
                  <a:pt x="37450" y="99111"/>
                </a:cubicBezTo>
                <a:cubicBezTo>
                  <a:pt x="18900" y="91338"/>
                  <a:pt x="6000" y="74327"/>
                  <a:pt x="6000" y="54544"/>
                </a:cubicBezTo>
                <a:cubicBezTo>
                  <a:pt x="6000" y="27433"/>
                  <a:pt x="30177" y="5455"/>
                  <a:pt x="60000" y="5455"/>
                </a:cubicBezTo>
                <a:cubicBezTo>
                  <a:pt x="89822" y="5455"/>
                  <a:pt x="114000" y="27433"/>
                  <a:pt x="114000" y="54544"/>
                </a:cubicBezTo>
                <a:cubicBezTo>
                  <a:pt x="114000" y="74300"/>
                  <a:pt x="101133" y="91283"/>
                  <a:pt x="82633" y="99072"/>
                </a:cubicBezTo>
                <a:cubicBezTo>
                  <a:pt x="82288" y="101200"/>
                  <a:pt x="81888" y="103350"/>
                  <a:pt x="81444" y="105438"/>
                </a:cubicBezTo>
                <a:cubicBezTo>
                  <a:pt x="103977" y="97583"/>
                  <a:pt x="120000" y="77788"/>
                  <a:pt x="120000" y="54544"/>
                </a:cubicBezTo>
                <a:cubicBezTo>
                  <a:pt x="120000" y="24422"/>
                  <a:pt x="93138" y="0"/>
                  <a:pt x="60000" y="0"/>
                </a:cubicBezTo>
                <a:moveTo>
                  <a:pt x="60000" y="40911"/>
                </a:moveTo>
                <a:cubicBezTo>
                  <a:pt x="64972" y="40911"/>
                  <a:pt x="69000" y="44572"/>
                  <a:pt x="69000" y="49088"/>
                </a:cubicBezTo>
                <a:cubicBezTo>
                  <a:pt x="69000" y="53605"/>
                  <a:pt x="64972" y="57272"/>
                  <a:pt x="60000" y="57272"/>
                </a:cubicBezTo>
                <a:cubicBezTo>
                  <a:pt x="55027" y="57272"/>
                  <a:pt x="51000" y="53605"/>
                  <a:pt x="51000" y="49088"/>
                </a:cubicBezTo>
                <a:cubicBezTo>
                  <a:pt x="51000" y="44572"/>
                  <a:pt x="55027" y="40911"/>
                  <a:pt x="60000" y="40911"/>
                </a:cubicBezTo>
                <a:moveTo>
                  <a:pt x="60000" y="62727"/>
                </a:moveTo>
                <a:cubicBezTo>
                  <a:pt x="68288" y="62727"/>
                  <a:pt x="75000" y="56622"/>
                  <a:pt x="75000" y="49088"/>
                </a:cubicBezTo>
                <a:cubicBezTo>
                  <a:pt x="75000" y="41561"/>
                  <a:pt x="68288" y="35455"/>
                  <a:pt x="60000" y="35455"/>
                </a:cubicBezTo>
                <a:cubicBezTo>
                  <a:pt x="51716" y="35455"/>
                  <a:pt x="45000" y="41561"/>
                  <a:pt x="45000" y="49088"/>
                </a:cubicBezTo>
                <a:cubicBezTo>
                  <a:pt x="45000" y="56622"/>
                  <a:pt x="51716" y="62727"/>
                  <a:pt x="60000" y="62727"/>
                </a:cubicBezTo>
                <a:moveTo>
                  <a:pt x="66633" y="112105"/>
                </a:moveTo>
                <a:cubicBezTo>
                  <a:pt x="65861" y="113516"/>
                  <a:pt x="65205" y="114222"/>
                  <a:pt x="64850" y="114544"/>
                </a:cubicBezTo>
                <a:lnTo>
                  <a:pt x="55150" y="114544"/>
                </a:lnTo>
                <a:cubicBezTo>
                  <a:pt x="54788" y="114222"/>
                  <a:pt x="54138" y="113516"/>
                  <a:pt x="53366" y="112105"/>
                </a:cubicBezTo>
                <a:cubicBezTo>
                  <a:pt x="51011" y="107822"/>
                  <a:pt x="48000" y="92366"/>
                  <a:pt x="48000" y="84544"/>
                </a:cubicBezTo>
                <a:cubicBezTo>
                  <a:pt x="48000" y="76488"/>
                  <a:pt x="51138" y="73638"/>
                  <a:pt x="60000" y="73638"/>
                </a:cubicBezTo>
                <a:cubicBezTo>
                  <a:pt x="68861" y="73638"/>
                  <a:pt x="72000" y="76488"/>
                  <a:pt x="72000" y="84544"/>
                </a:cubicBezTo>
                <a:cubicBezTo>
                  <a:pt x="72000" y="92366"/>
                  <a:pt x="68988" y="107822"/>
                  <a:pt x="66633" y="112105"/>
                </a:cubicBezTo>
                <a:moveTo>
                  <a:pt x="60000" y="68183"/>
                </a:moveTo>
                <a:cubicBezTo>
                  <a:pt x="45000" y="68183"/>
                  <a:pt x="42000" y="76361"/>
                  <a:pt x="42000" y="84544"/>
                </a:cubicBezTo>
                <a:cubicBezTo>
                  <a:pt x="42000" y="92727"/>
                  <a:pt x="45000" y="109088"/>
                  <a:pt x="48000" y="114544"/>
                </a:cubicBezTo>
                <a:cubicBezTo>
                  <a:pt x="51000" y="120000"/>
                  <a:pt x="54000" y="120000"/>
                  <a:pt x="54000" y="120000"/>
                </a:cubicBezTo>
                <a:lnTo>
                  <a:pt x="66000" y="120000"/>
                </a:lnTo>
                <a:cubicBezTo>
                  <a:pt x="66000" y="120000"/>
                  <a:pt x="69000" y="120000"/>
                  <a:pt x="72000" y="114544"/>
                </a:cubicBezTo>
                <a:cubicBezTo>
                  <a:pt x="75000" y="109088"/>
                  <a:pt x="78000" y="92727"/>
                  <a:pt x="78000" y="84544"/>
                </a:cubicBezTo>
                <a:cubicBezTo>
                  <a:pt x="78000" y="76361"/>
                  <a:pt x="75000" y="68183"/>
                  <a:pt x="60000" y="6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25" name="Shape 4025"/>
          <p:cNvSpPr/>
          <p:nvPr/>
        </p:nvSpPr>
        <p:spPr>
          <a:xfrm>
            <a:off x="3942373" y="8795135"/>
            <a:ext cx="457081" cy="558655"/>
          </a:xfrm>
          <a:custGeom>
            <a:avLst/>
            <a:gdLst/>
            <a:ahLst/>
            <a:cxnLst/>
            <a:rect l="0" t="0" r="0" b="0"/>
            <a:pathLst>
              <a:path w="120000" h="120000" extrusionOk="0">
                <a:moveTo>
                  <a:pt x="53333" y="49088"/>
                </a:moveTo>
                <a:cubicBezTo>
                  <a:pt x="53333" y="46083"/>
                  <a:pt x="56322" y="43638"/>
                  <a:pt x="60000" y="43638"/>
                </a:cubicBezTo>
                <a:cubicBezTo>
                  <a:pt x="63677" y="43638"/>
                  <a:pt x="66666" y="46083"/>
                  <a:pt x="66666" y="49088"/>
                </a:cubicBezTo>
                <a:cubicBezTo>
                  <a:pt x="66666" y="52100"/>
                  <a:pt x="63677" y="54544"/>
                  <a:pt x="60000" y="54544"/>
                </a:cubicBezTo>
                <a:cubicBezTo>
                  <a:pt x="56322" y="54544"/>
                  <a:pt x="53333" y="52100"/>
                  <a:pt x="53333" y="49088"/>
                </a:cubicBezTo>
                <a:moveTo>
                  <a:pt x="73333" y="49088"/>
                </a:moveTo>
                <a:cubicBezTo>
                  <a:pt x="73333" y="43066"/>
                  <a:pt x="67361" y="38183"/>
                  <a:pt x="60000" y="38183"/>
                </a:cubicBezTo>
                <a:cubicBezTo>
                  <a:pt x="52638" y="38183"/>
                  <a:pt x="46666" y="43066"/>
                  <a:pt x="46666" y="49088"/>
                </a:cubicBezTo>
                <a:cubicBezTo>
                  <a:pt x="46666" y="55116"/>
                  <a:pt x="52638" y="60000"/>
                  <a:pt x="60000" y="60000"/>
                </a:cubicBezTo>
                <a:cubicBezTo>
                  <a:pt x="67361" y="60000"/>
                  <a:pt x="73333" y="55116"/>
                  <a:pt x="73333" y="49088"/>
                </a:cubicBezTo>
                <a:moveTo>
                  <a:pt x="96666" y="49088"/>
                </a:moveTo>
                <a:cubicBezTo>
                  <a:pt x="96666" y="32522"/>
                  <a:pt x="80250" y="19088"/>
                  <a:pt x="60000" y="19088"/>
                </a:cubicBezTo>
                <a:cubicBezTo>
                  <a:pt x="39750" y="19088"/>
                  <a:pt x="23333" y="32522"/>
                  <a:pt x="23333" y="49088"/>
                </a:cubicBezTo>
                <a:cubicBezTo>
                  <a:pt x="23333" y="57983"/>
                  <a:pt x="28088" y="65944"/>
                  <a:pt x="35600" y="71444"/>
                </a:cubicBezTo>
                <a:cubicBezTo>
                  <a:pt x="36500" y="69650"/>
                  <a:pt x="37655" y="68050"/>
                  <a:pt x="39083" y="66666"/>
                </a:cubicBezTo>
                <a:cubicBezTo>
                  <a:pt x="33488" y="62211"/>
                  <a:pt x="30000" y="55988"/>
                  <a:pt x="30000" y="49088"/>
                </a:cubicBezTo>
                <a:cubicBezTo>
                  <a:pt x="30000" y="35533"/>
                  <a:pt x="43433" y="24544"/>
                  <a:pt x="60000" y="24544"/>
                </a:cubicBezTo>
                <a:cubicBezTo>
                  <a:pt x="76572" y="24544"/>
                  <a:pt x="90000" y="35533"/>
                  <a:pt x="90000" y="49088"/>
                </a:cubicBezTo>
                <a:cubicBezTo>
                  <a:pt x="90000" y="56077"/>
                  <a:pt x="86416" y="62366"/>
                  <a:pt x="80688" y="66833"/>
                </a:cubicBezTo>
                <a:cubicBezTo>
                  <a:pt x="82111" y="68222"/>
                  <a:pt x="83272" y="69822"/>
                  <a:pt x="84188" y="71594"/>
                </a:cubicBezTo>
                <a:cubicBezTo>
                  <a:pt x="91822" y="66100"/>
                  <a:pt x="96666" y="58066"/>
                  <a:pt x="96666" y="49088"/>
                </a:cubicBezTo>
                <a:moveTo>
                  <a:pt x="60000" y="0"/>
                </a:moveTo>
                <a:cubicBezTo>
                  <a:pt x="26861" y="0"/>
                  <a:pt x="0" y="21983"/>
                  <a:pt x="0" y="49088"/>
                </a:cubicBezTo>
                <a:cubicBezTo>
                  <a:pt x="0" y="68683"/>
                  <a:pt x="14061" y="85538"/>
                  <a:pt x="34338" y="93416"/>
                </a:cubicBezTo>
                <a:cubicBezTo>
                  <a:pt x="34027" y="91116"/>
                  <a:pt x="33777" y="88938"/>
                  <a:pt x="33605" y="86977"/>
                </a:cubicBezTo>
                <a:cubicBezTo>
                  <a:pt x="17527" y="79461"/>
                  <a:pt x="6666" y="65327"/>
                  <a:pt x="6666" y="49088"/>
                </a:cubicBezTo>
                <a:cubicBezTo>
                  <a:pt x="6666" y="24994"/>
                  <a:pt x="30544" y="5455"/>
                  <a:pt x="60000" y="5455"/>
                </a:cubicBezTo>
                <a:cubicBezTo>
                  <a:pt x="89455" y="5455"/>
                  <a:pt x="113333" y="24994"/>
                  <a:pt x="113333" y="49088"/>
                </a:cubicBezTo>
                <a:cubicBezTo>
                  <a:pt x="113333" y="65311"/>
                  <a:pt x="102494" y="79433"/>
                  <a:pt x="86444" y="86955"/>
                </a:cubicBezTo>
                <a:cubicBezTo>
                  <a:pt x="86288" y="88888"/>
                  <a:pt x="86055" y="91066"/>
                  <a:pt x="85738" y="93383"/>
                </a:cubicBezTo>
                <a:cubicBezTo>
                  <a:pt x="105977" y="85500"/>
                  <a:pt x="120000" y="68655"/>
                  <a:pt x="120000" y="49088"/>
                </a:cubicBezTo>
                <a:cubicBezTo>
                  <a:pt x="120000" y="21983"/>
                  <a:pt x="93138" y="0"/>
                  <a:pt x="60000" y="0"/>
                </a:cubicBezTo>
                <a:moveTo>
                  <a:pt x="67372" y="112105"/>
                </a:moveTo>
                <a:cubicBezTo>
                  <a:pt x="66511" y="113511"/>
                  <a:pt x="65788" y="114222"/>
                  <a:pt x="65388" y="114544"/>
                </a:cubicBezTo>
                <a:lnTo>
                  <a:pt x="54611" y="114544"/>
                </a:lnTo>
                <a:cubicBezTo>
                  <a:pt x="54211" y="114222"/>
                  <a:pt x="53488" y="113511"/>
                  <a:pt x="52627" y="112105"/>
                </a:cubicBezTo>
                <a:cubicBezTo>
                  <a:pt x="50177" y="108094"/>
                  <a:pt x="46666" y="90261"/>
                  <a:pt x="46666" y="81816"/>
                </a:cubicBezTo>
                <a:cubicBezTo>
                  <a:pt x="46666" y="73766"/>
                  <a:pt x="50155" y="70911"/>
                  <a:pt x="60000" y="70911"/>
                </a:cubicBezTo>
                <a:cubicBezTo>
                  <a:pt x="69844" y="70911"/>
                  <a:pt x="73333" y="73766"/>
                  <a:pt x="73333" y="81816"/>
                </a:cubicBezTo>
                <a:cubicBezTo>
                  <a:pt x="73333" y="90261"/>
                  <a:pt x="69822" y="108094"/>
                  <a:pt x="67372" y="112105"/>
                </a:cubicBezTo>
                <a:moveTo>
                  <a:pt x="60000" y="65455"/>
                </a:moveTo>
                <a:cubicBezTo>
                  <a:pt x="43333" y="65455"/>
                  <a:pt x="40000" y="73638"/>
                  <a:pt x="40000" y="81816"/>
                </a:cubicBezTo>
                <a:cubicBezTo>
                  <a:pt x="40000" y="90000"/>
                  <a:pt x="43333" y="109088"/>
                  <a:pt x="46666" y="114544"/>
                </a:cubicBezTo>
                <a:cubicBezTo>
                  <a:pt x="50000" y="120000"/>
                  <a:pt x="53333" y="120000"/>
                  <a:pt x="53333" y="120000"/>
                </a:cubicBezTo>
                <a:lnTo>
                  <a:pt x="66666" y="120000"/>
                </a:lnTo>
                <a:cubicBezTo>
                  <a:pt x="66666" y="120000"/>
                  <a:pt x="70000" y="120000"/>
                  <a:pt x="73333" y="114544"/>
                </a:cubicBezTo>
                <a:cubicBezTo>
                  <a:pt x="76666" y="109088"/>
                  <a:pt x="80000" y="90000"/>
                  <a:pt x="80000" y="81816"/>
                </a:cubicBezTo>
                <a:cubicBezTo>
                  <a:pt x="80000" y="73638"/>
                  <a:pt x="76666" y="65455"/>
                  <a:pt x="60000" y="6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26" name="Shape 4026"/>
          <p:cNvSpPr/>
          <p:nvPr/>
        </p:nvSpPr>
        <p:spPr>
          <a:xfrm>
            <a:off x="4958107" y="8795135"/>
            <a:ext cx="558525" cy="558531"/>
          </a:xfrm>
          <a:custGeom>
            <a:avLst/>
            <a:gdLst/>
            <a:ahLst/>
            <a:cxnLst/>
            <a:rect l="0" t="0" r="0" b="0"/>
            <a:pathLst>
              <a:path w="120000" h="120000" extrusionOk="0">
                <a:moveTo>
                  <a:pt x="106400" y="21783"/>
                </a:moveTo>
                <a:cubicBezTo>
                  <a:pt x="101877" y="21783"/>
                  <a:pt x="98216" y="18122"/>
                  <a:pt x="98216" y="13600"/>
                </a:cubicBezTo>
                <a:cubicBezTo>
                  <a:pt x="98216" y="9077"/>
                  <a:pt x="101877" y="5416"/>
                  <a:pt x="106400" y="5416"/>
                </a:cubicBezTo>
                <a:cubicBezTo>
                  <a:pt x="110922" y="5416"/>
                  <a:pt x="114583" y="9077"/>
                  <a:pt x="114583" y="13600"/>
                </a:cubicBezTo>
                <a:cubicBezTo>
                  <a:pt x="114583" y="18122"/>
                  <a:pt x="110922" y="21783"/>
                  <a:pt x="106400" y="21783"/>
                </a:cubicBezTo>
                <a:moveTo>
                  <a:pt x="60022" y="68161"/>
                </a:moveTo>
                <a:cubicBezTo>
                  <a:pt x="55505" y="68161"/>
                  <a:pt x="51838" y="64494"/>
                  <a:pt x="51838" y="59972"/>
                </a:cubicBezTo>
                <a:cubicBezTo>
                  <a:pt x="51838" y="55450"/>
                  <a:pt x="55505" y="51788"/>
                  <a:pt x="60022" y="51788"/>
                </a:cubicBezTo>
                <a:cubicBezTo>
                  <a:pt x="64544" y="51788"/>
                  <a:pt x="68211" y="55450"/>
                  <a:pt x="68211" y="59972"/>
                </a:cubicBezTo>
                <a:cubicBezTo>
                  <a:pt x="68211" y="64494"/>
                  <a:pt x="64544" y="68161"/>
                  <a:pt x="60022" y="68161"/>
                </a:cubicBezTo>
                <a:moveTo>
                  <a:pt x="21833" y="106350"/>
                </a:moveTo>
                <a:cubicBezTo>
                  <a:pt x="21833" y="110866"/>
                  <a:pt x="18172" y="114533"/>
                  <a:pt x="13650" y="114533"/>
                </a:cubicBezTo>
                <a:cubicBezTo>
                  <a:pt x="9127" y="114533"/>
                  <a:pt x="5466" y="110866"/>
                  <a:pt x="5466" y="106350"/>
                </a:cubicBezTo>
                <a:cubicBezTo>
                  <a:pt x="5466" y="101827"/>
                  <a:pt x="9127" y="98161"/>
                  <a:pt x="13650" y="98161"/>
                </a:cubicBezTo>
                <a:cubicBezTo>
                  <a:pt x="18172" y="98161"/>
                  <a:pt x="21833" y="101827"/>
                  <a:pt x="21833" y="106350"/>
                </a:cubicBezTo>
                <a:moveTo>
                  <a:pt x="106377" y="0"/>
                </a:moveTo>
                <a:cubicBezTo>
                  <a:pt x="98850" y="0"/>
                  <a:pt x="92750" y="6100"/>
                  <a:pt x="92750" y="13622"/>
                </a:cubicBezTo>
                <a:cubicBezTo>
                  <a:pt x="92750" y="20222"/>
                  <a:pt x="97438" y="25722"/>
                  <a:pt x="103666" y="26977"/>
                </a:cubicBezTo>
                <a:lnTo>
                  <a:pt x="103666" y="57255"/>
                </a:lnTo>
                <a:lnTo>
                  <a:pt x="73350" y="57255"/>
                </a:lnTo>
                <a:cubicBezTo>
                  <a:pt x="72077" y="51038"/>
                  <a:pt x="66583" y="46372"/>
                  <a:pt x="60000" y="46372"/>
                </a:cubicBezTo>
                <a:cubicBezTo>
                  <a:pt x="53416" y="46372"/>
                  <a:pt x="47922" y="51038"/>
                  <a:pt x="46655" y="57255"/>
                </a:cubicBezTo>
                <a:lnTo>
                  <a:pt x="13644" y="57255"/>
                </a:lnTo>
                <a:cubicBezTo>
                  <a:pt x="12133" y="57255"/>
                  <a:pt x="10916" y="58472"/>
                  <a:pt x="10916" y="59977"/>
                </a:cubicBezTo>
                <a:lnTo>
                  <a:pt x="10916" y="93022"/>
                </a:lnTo>
                <a:cubicBezTo>
                  <a:pt x="4688" y="94277"/>
                  <a:pt x="0" y="99777"/>
                  <a:pt x="0" y="106372"/>
                </a:cubicBezTo>
                <a:cubicBezTo>
                  <a:pt x="0" y="113900"/>
                  <a:pt x="6100" y="120000"/>
                  <a:pt x="13627" y="120000"/>
                </a:cubicBezTo>
                <a:cubicBezTo>
                  <a:pt x="21150" y="120000"/>
                  <a:pt x="27250" y="113900"/>
                  <a:pt x="27250" y="106372"/>
                </a:cubicBezTo>
                <a:cubicBezTo>
                  <a:pt x="27250" y="99783"/>
                  <a:pt x="22583" y="94294"/>
                  <a:pt x="16372" y="93022"/>
                </a:cubicBezTo>
                <a:lnTo>
                  <a:pt x="16372" y="62705"/>
                </a:lnTo>
                <a:lnTo>
                  <a:pt x="46650" y="62705"/>
                </a:lnTo>
                <a:cubicBezTo>
                  <a:pt x="47905" y="68933"/>
                  <a:pt x="53405" y="73627"/>
                  <a:pt x="60000" y="73627"/>
                </a:cubicBezTo>
                <a:cubicBezTo>
                  <a:pt x="66600" y="73627"/>
                  <a:pt x="72100" y="68933"/>
                  <a:pt x="73350" y="62705"/>
                </a:cubicBezTo>
                <a:lnTo>
                  <a:pt x="106394" y="62705"/>
                </a:lnTo>
                <a:cubicBezTo>
                  <a:pt x="107900" y="62705"/>
                  <a:pt x="109122" y="61488"/>
                  <a:pt x="109122" y="59977"/>
                </a:cubicBezTo>
                <a:lnTo>
                  <a:pt x="109122" y="26972"/>
                </a:lnTo>
                <a:cubicBezTo>
                  <a:pt x="115327" y="25700"/>
                  <a:pt x="120000" y="20211"/>
                  <a:pt x="120000" y="13622"/>
                </a:cubicBezTo>
                <a:cubicBezTo>
                  <a:pt x="120000" y="6100"/>
                  <a:pt x="113900" y="0"/>
                  <a:pt x="106377"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27" name="Shape 4027"/>
          <p:cNvSpPr/>
          <p:nvPr/>
        </p:nvSpPr>
        <p:spPr>
          <a:xfrm>
            <a:off x="6050023" y="8795135"/>
            <a:ext cx="507738" cy="558531"/>
          </a:xfrm>
          <a:custGeom>
            <a:avLst/>
            <a:gdLst/>
            <a:ahLst/>
            <a:cxnLst/>
            <a:rect l="0" t="0" r="0" b="0"/>
            <a:pathLst>
              <a:path w="120000" h="120000" extrusionOk="0">
                <a:moveTo>
                  <a:pt x="105038" y="114533"/>
                </a:moveTo>
                <a:cubicBezTo>
                  <a:pt x="100066" y="114533"/>
                  <a:pt x="96038" y="110866"/>
                  <a:pt x="96038" y="106350"/>
                </a:cubicBezTo>
                <a:cubicBezTo>
                  <a:pt x="96038" y="101827"/>
                  <a:pt x="100066" y="98161"/>
                  <a:pt x="105038" y="98161"/>
                </a:cubicBezTo>
                <a:cubicBezTo>
                  <a:pt x="110011" y="98161"/>
                  <a:pt x="114038" y="101827"/>
                  <a:pt x="114038" y="106350"/>
                </a:cubicBezTo>
                <a:cubicBezTo>
                  <a:pt x="114038" y="110866"/>
                  <a:pt x="110011" y="114533"/>
                  <a:pt x="105038" y="114533"/>
                </a:cubicBezTo>
                <a:moveTo>
                  <a:pt x="15016" y="68161"/>
                </a:moveTo>
                <a:cubicBezTo>
                  <a:pt x="10044" y="68161"/>
                  <a:pt x="6011" y="64494"/>
                  <a:pt x="6011" y="59972"/>
                </a:cubicBezTo>
                <a:cubicBezTo>
                  <a:pt x="6011" y="55450"/>
                  <a:pt x="10044" y="51788"/>
                  <a:pt x="15016" y="51788"/>
                </a:cubicBezTo>
                <a:cubicBezTo>
                  <a:pt x="19988" y="51788"/>
                  <a:pt x="24016" y="55450"/>
                  <a:pt x="24016" y="59972"/>
                </a:cubicBezTo>
                <a:cubicBezTo>
                  <a:pt x="24016" y="64494"/>
                  <a:pt x="19988" y="68161"/>
                  <a:pt x="15016" y="68161"/>
                </a:cubicBezTo>
                <a:moveTo>
                  <a:pt x="105038" y="5416"/>
                </a:moveTo>
                <a:cubicBezTo>
                  <a:pt x="110011" y="5416"/>
                  <a:pt x="114038" y="9077"/>
                  <a:pt x="114038" y="13600"/>
                </a:cubicBezTo>
                <a:cubicBezTo>
                  <a:pt x="114038" y="18122"/>
                  <a:pt x="110011" y="21783"/>
                  <a:pt x="105038" y="21783"/>
                </a:cubicBezTo>
                <a:cubicBezTo>
                  <a:pt x="100066" y="21783"/>
                  <a:pt x="96038" y="18122"/>
                  <a:pt x="96038" y="13600"/>
                </a:cubicBezTo>
                <a:cubicBezTo>
                  <a:pt x="96038" y="9077"/>
                  <a:pt x="100066" y="5416"/>
                  <a:pt x="105038" y="5416"/>
                </a:cubicBezTo>
                <a:moveTo>
                  <a:pt x="105011" y="92750"/>
                </a:moveTo>
                <a:cubicBezTo>
                  <a:pt x="100511" y="92750"/>
                  <a:pt x="96522" y="94588"/>
                  <a:pt x="93772" y="97444"/>
                </a:cubicBezTo>
                <a:lnTo>
                  <a:pt x="29183" y="64172"/>
                </a:lnTo>
                <a:cubicBezTo>
                  <a:pt x="29655" y="62855"/>
                  <a:pt x="29977" y="61466"/>
                  <a:pt x="29977" y="60000"/>
                </a:cubicBezTo>
                <a:cubicBezTo>
                  <a:pt x="29977" y="58533"/>
                  <a:pt x="29655" y="57144"/>
                  <a:pt x="29183" y="55822"/>
                </a:cubicBezTo>
                <a:lnTo>
                  <a:pt x="93772" y="22550"/>
                </a:lnTo>
                <a:cubicBezTo>
                  <a:pt x="96516" y="25411"/>
                  <a:pt x="100511" y="27250"/>
                  <a:pt x="105011" y="27250"/>
                </a:cubicBezTo>
                <a:cubicBezTo>
                  <a:pt x="113288" y="27250"/>
                  <a:pt x="120000" y="21150"/>
                  <a:pt x="120000" y="13622"/>
                </a:cubicBezTo>
                <a:cubicBezTo>
                  <a:pt x="120000" y="6100"/>
                  <a:pt x="113288" y="0"/>
                  <a:pt x="105011" y="0"/>
                </a:cubicBezTo>
                <a:cubicBezTo>
                  <a:pt x="96733" y="0"/>
                  <a:pt x="90022" y="6100"/>
                  <a:pt x="90022" y="13622"/>
                </a:cubicBezTo>
                <a:cubicBezTo>
                  <a:pt x="90022" y="15088"/>
                  <a:pt x="90344" y="16477"/>
                  <a:pt x="90816" y="17800"/>
                </a:cubicBezTo>
                <a:lnTo>
                  <a:pt x="26233" y="51072"/>
                </a:lnTo>
                <a:cubicBezTo>
                  <a:pt x="23483" y="48216"/>
                  <a:pt x="19494" y="46372"/>
                  <a:pt x="14988" y="46372"/>
                </a:cubicBezTo>
                <a:cubicBezTo>
                  <a:pt x="6711" y="46372"/>
                  <a:pt x="0" y="52472"/>
                  <a:pt x="0" y="60000"/>
                </a:cubicBezTo>
                <a:cubicBezTo>
                  <a:pt x="0" y="67527"/>
                  <a:pt x="6711" y="73627"/>
                  <a:pt x="14988" y="73627"/>
                </a:cubicBezTo>
                <a:cubicBezTo>
                  <a:pt x="19494" y="73627"/>
                  <a:pt x="23483" y="71783"/>
                  <a:pt x="26233" y="68922"/>
                </a:cubicBezTo>
                <a:lnTo>
                  <a:pt x="90816" y="102194"/>
                </a:lnTo>
                <a:cubicBezTo>
                  <a:pt x="90344" y="103516"/>
                  <a:pt x="90022" y="104905"/>
                  <a:pt x="90022" y="106372"/>
                </a:cubicBezTo>
                <a:cubicBezTo>
                  <a:pt x="90022" y="113900"/>
                  <a:pt x="96733" y="120000"/>
                  <a:pt x="105011" y="120000"/>
                </a:cubicBezTo>
                <a:cubicBezTo>
                  <a:pt x="113288" y="120000"/>
                  <a:pt x="120000" y="113900"/>
                  <a:pt x="120000" y="106372"/>
                </a:cubicBezTo>
                <a:cubicBezTo>
                  <a:pt x="120000" y="98844"/>
                  <a:pt x="113288" y="92750"/>
                  <a:pt x="105011" y="9275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28" name="Shape 4028"/>
          <p:cNvSpPr/>
          <p:nvPr/>
        </p:nvSpPr>
        <p:spPr>
          <a:xfrm>
            <a:off x="7091152" y="8795135"/>
            <a:ext cx="558928" cy="558704"/>
          </a:xfrm>
          <a:custGeom>
            <a:avLst/>
            <a:gdLst/>
            <a:ahLst/>
            <a:cxnLst/>
            <a:rect l="0" t="0" r="0" b="0"/>
            <a:pathLst>
              <a:path w="120000" h="120000" extrusionOk="0">
                <a:moveTo>
                  <a:pt x="68750" y="81861"/>
                </a:moveTo>
                <a:cubicBezTo>
                  <a:pt x="66711" y="84322"/>
                  <a:pt x="64561" y="86283"/>
                  <a:pt x="62366" y="87683"/>
                </a:cubicBezTo>
                <a:cubicBezTo>
                  <a:pt x="60188" y="89083"/>
                  <a:pt x="57894" y="90050"/>
                  <a:pt x="55566" y="90566"/>
                </a:cubicBezTo>
                <a:cubicBezTo>
                  <a:pt x="50150" y="91761"/>
                  <a:pt x="45027" y="91627"/>
                  <a:pt x="40788" y="89883"/>
                </a:cubicBezTo>
                <a:cubicBezTo>
                  <a:pt x="38400" y="88905"/>
                  <a:pt x="36316" y="87527"/>
                  <a:pt x="34594" y="85788"/>
                </a:cubicBezTo>
                <a:cubicBezTo>
                  <a:pt x="32861" y="84050"/>
                  <a:pt x="31494" y="81988"/>
                  <a:pt x="30516" y="79666"/>
                </a:cubicBezTo>
                <a:cubicBezTo>
                  <a:pt x="29538" y="77355"/>
                  <a:pt x="29044" y="74772"/>
                  <a:pt x="29044" y="71988"/>
                </a:cubicBezTo>
                <a:cubicBezTo>
                  <a:pt x="29044" y="67561"/>
                  <a:pt x="29922" y="62788"/>
                  <a:pt x="31655" y="57811"/>
                </a:cubicBezTo>
                <a:cubicBezTo>
                  <a:pt x="33388" y="52827"/>
                  <a:pt x="35855" y="48138"/>
                  <a:pt x="38988" y="43888"/>
                </a:cubicBezTo>
                <a:cubicBezTo>
                  <a:pt x="42105" y="39666"/>
                  <a:pt x="45916" y="36100"/>
                  <a:pt x="50322" y="33294"/>
                </a:cubicBezTo>
                <a:cubicBezTo>
                  <a:pt x="54661" y="30533"/>
                  <a:pt x="59477" y="29138"/>
                  <a:pt x="64644" y="29138"/>
                </a:cubicBezTo>
                <a:cubicBezTo>
                  <a:pt x="66744" y="29138"/>
                  <a:pt x="68961" y="29377"/>
                  <a:pt x="71227" y="29850"/>
                </a:cubicBezTo>
                <a:cubicBezTo>
                  <a:pt x="73466" y="30316"/>
                  <a:pt x="75627" y="31105"/>
                  <a:pt x="77655" y="32194"/>
                </a:cubicBezTo>
                <a:cubicBezTo>
                  <a:pt x="79650" y="33272"/>
                  <a:pt x="81433" y="34700"/>
                  <a:pt x="82950" y="36450"/>
                </a:cubicBezTo>
                <a:cubicBezTo>
                  <a:pt x="84383" y="38100"/>
                  <a:pt x="85494" y="40211"/>
                  <a:pt x="86255" y="42733"/>
                </a:cubicBezTo>
                <a:lnTo>
                  <a:pt x="74183" y="72416"/>
                </a:lnTo>
                <a:cubicBezTo>
                  <a:pt x="72622" y="76222"/>
                  <a:pt x="70794" y="79400"/>
                  <a:pt x="68750" y="81861"/>
                </a:cubicBezTo>
                <a:moveTo>
                  <a:pt x="112305" y="89488"/>
                </a:moveTo>
                <a:cubicBezTo>
                  <a:pt x="109716" y="93005"/>
                  <a:pt x="106644" y="96355"/>
                  <a:pt x="103161" y="99444"/>
                </a:cubicBezTo>
                <a:cubicBezTo>
                  <a:pt x="99683" y="102533"/>
                  <a:pt x="95788" y="105255"/>
                  <a:pt x="91577" y="107550"/>
                </a:cubicBezTo>
                <a:cubicBezTo>
                  <a:pt x="87383" y="109833"/>
                  <a:pt x="82855" y="111644"/>
                  <a:pt x="78133" y="112927"/>
                </a:cubicBezTo>
                <a:cubicBezTo>
                  <a:pt x="73427" y="114200"/>
                  <a:pt x="68422" y="114850"/>
                  <a:pt x="63266" y="114850"/>
                </a:cubicBezTo>
                <a:cubicBezTo>
                  <a:pt x="55505" y="114850"/>
                  <a:pt x="48038" y="113655"/>
                  <a:pt x="41072" y="111311"/>
                </a:cubicBezTo>
                <a:cubicBezTo>
                  <a:pt x="34127" y="108972"/>
                  <a:pt x="27938" y="105450"/>
                  <a:pt x="22683" y="100827"/>
                </a:cubicBezTo>
                <a:cubicBezTo>
                  <a:pt x="17433" y="96222"/>
                  <a:pt x="13211" y="90411"/>
                  <a:pt x="10127" y="83561"/>
                </a:cubicBezTo>
                <a:cubicBezTo>
                  <a:pt x="7050" y="76716"/>
                  <a:pt x="5494" y="68650"/>
                  <a:pt x="5494" y="59594"/>
                </a:cubicBezTo>
                <a:cubicBezTo>
                  <a:pt x="5494" y="52055"/>
                  <a:pt x="6966" y="44922"/>
                  <a:pt x="9872" y="38394"/>
                </a:cubicBezTo>
                <a:cubicBezTo>
                  <a:pt x="12783" y="31866"/>
                  <a:pt x="16872" y="26072"/>
                  <a:pt x="22022" y="21188"/>
                </a:cubicBezTo>
                <a:cubicBezTo>
                  <a:pt x="27177" y="16294"/>
                  <a:pt x="33344" y="12388"/>
                  <a:pt x="40355" y="9566"/>
                </a:cubicBezTo>
                <a:cubicBezTo>
                  <a:pt x="47366" y="6750"/>
                  <a:pt x="55077" y="5322"/>
                  <a:pt x="63266" y="5322"/>
                </a:cubicBezTo>
                <a:cubicBezTo>
                  <a:pt x="70555" y="5322"/>
                  <a:pt x="77444" y="6422"/>
                  <a:pt x="83733" y="8605"/>
                </a:cubicBezTo>
                <a:cubicBezTo>
                  <a:pt x="90000" y="10788"/>
                  <a:pt x="95472" y="13872"/>
                  <a:pt x="99988" y="17794"/>
                </a:cubicBezTo>
                <a:cubicBezTo>
                  <a:pt x="104494" y="21700"/>
                  <a:pt x="108083" y="26472"/>
                  <a:pt x="110650" y="31966"/>
                </a:cubicBezTo>
                <a:cubicBezTo>
                  <a:pt x="113205" y="37461"/>
                  <a:pt x="114505" y="43572"/>
                  <a:pt x="114505" y="50127"/>
                </a:cubicBezTo>
                <a:cubicBezTo>
                  <a:pt x="114505" y="55944"/>
                  <a:pt x="113433" y="61438"/>
                  <a:pt x="111322" y="66455"/>
                </a:cubicBezTo>
                <a:cubicBezTo>
                  <a:pt x="109200" y="71494"/>
                  <a:pt x="106505" y="75905"/>
                  <a:pt x="103322" y="79555"/>
                </a:cubicBezTo>
                <a:cubicBezTo>
                  <a:pt x="100155" y="83200"/>
                  <a:pt x="96627" y="86122"/>
                  <a:pt x="92855" y="88222"/>
                </a:cubicBezTo>
                <a:cubicBezTo>
                  <a:pt x="89133" y="90305"/>
                  <a:pt x="85544" y="91355"/>
                  <a:pt x="82177" y="91355"/>
                </a:cubicBezTo>
                <a:cubicBezTo>
                  <a:pt x="80133" y="91355"/>
                  <a:pt x="78616" y="90966"/>
                  <a:pt x="77666" y="90194"/>
                </a:cubicBezTo>
                <a:cubicBezTo>
                  <a:pt x="76722" y="89433"/>
                  <a:pt x="76166" y="88422"/>
                  <a:pt x="75972" y="87094"/>
                </a:cubicBezTo>
                <a:cubicBezTo>
                  <a:pt x="75766" y="85666"/>
                  <a:pt x="75927" y="83938"/>
                  <a:pt x="76466" y="81966"/>
                </a:cubicBezTo>
                <a:cubicBezTo>
                  <a:pt x="77022" y="79916"/>
                  <a:pt x="77816" y="77683"/>
                  <a:pt x="78833" y="75311"/>
                </a:cubicBezTo>
                <a:lnTo>
                  <a:pt x="98494" y="26916"/>
                </a:lnTo>
                <a:lnTo>
                  <a:pt x="92650" y="26916"/>
                </a:lnTo>
                <a:lnTo>
                  <a:pt x="89033" y="36355"/>
                </a:lnTo>
                <a:cubicBezTo>
                  <a:pt x="87305" y="32722"/>
                  <a:pt x="84483" y="29794"/>
                  <a:pt x="80622" y="27622"/>
                </a:cubicBezTo>
                <a:cubicBezTo>
                  <a:pt x="76127" y="25094"/>
                  <a:pt x="70983" y="23816"/>
                  <a:pt x="65327" y="23816"/>
                </a:cubicBezTo>
                <a:cubicBezTo>
                  <a:pt x="59094" y="23816"/>
                  <a:pt x="53311" y="25377"/>
                  <a:pt x="48127" y="28450"/>
                </a:cubicBezTo>
                <a:cubicBezTo>
                  <a:pt x="42994" y="31494"/>
                  <a:pt x="38555" y="35450"/>
                  <a:pt x="34938" y="40211"/>
                </a:cubicBezTo>
                <a:cubicBezTo>
                  <a:pt x="31338" y="44950"/>
                  <a:pt x="28511" y="50177"/>
                  <a:pt x="26538" y="55744"/>
                </a:cubicBezTo>
                <a:cubicBezTo>
                  <a:pt x="24555" y="61316"/>
                  <a:pt x="23555" y="66783"/>
                  <a:pt x="23555" y="71988"/>
                </a:cubicBezTo>
                <a:cubicBezTo>
                  <a:pt x="23555" y="75377"/>
                  <a:pt x="24188" y="78616"/>
                  <a:pt x="25438" y="81605"/>
                </a:cubicBezTo>
                <a:cubicBezTo>
                  <a:pt x="26688" y="84594"/>
                  <a:pt x="28405" y="87227"/>
                  <a:pt x="30550" y="89427"/>
                </a:cubicBezTo>
                <a:cubicBezTo>
                  <a:pt x="32705" y="91638"/>
                  <a:pt x="35300" y="93416"/>
                  <a:pt x="38272" y="94711"/>
                </a:cubicBezTo>
                <a:cubicBezTo>
                  <a:pt x="44794" y="97561"/>
                  <a:pt x="52716" y="97133"/>
                  <a:pt x="60577" y="94583"/>
                </a:cubicBezTo>
                <a:cubicBezTo>
                  <a:pt x="64233" y="93394"/>
                  <a:pt x="67555" y="91177"/>
                  <a:pt x="70494" y="87972"/>
                </a:cubicBezTo>
                <a:cubicBezTo>
                  <a:pt x="70638" y="90144"/>
                  <a:pt x="71522" y="92005"/>
                  <a:pt x="73133" y="93538"/>
                </a:cubicBezTo>
                <a:cubicBezTo>
                  <a:pt x="75327" y="95616"/>
                  <a:pt x="78255" y="96677"/>
                  <a:pt x="81838" y="96677"/>
                </a:cubicBezTo>
                <a:cubicBezTo>
                  <a:pt x="86116" y="96677"/>
                  <a:pt x="90594" y="95422"/>
                  <a:pt x="95133" y="92961"/>
                </a:cubicBezTo>
                <a:cubicBezTo>
                  <a:pt x="99633" y="90522"/>
                  <a:pt x="103777" y="87150"/>
                  <a:pt x="107455" y="82944"/>
                </a:cubicBezTo>
                <a:cubicBezTo>
                  <a:pt x="111116" y="78755"/>
                  <a:pt x="114155" y="73800"/>
                  <a:pt x="116483" y="68227"/>
                </a:cubicBezTo>
                <a:cubicBezTo>
                  <a:pt x="118816" y="62633"/>
                  <a:pt x="120000" y="56544"/>
                  <a:pt x="120000" y="50127"/>
                </a:cubicBezTo>
                <a:cubicBezTo>
                  <a:pt x="120000" y="42505"/>
                  <a:pt x="118488" y="35494"/>
                  <a:pt x="115516" y="29300"/>
                </a:cubicBezTo>
                <a:cubicBezTo>
                  <a:pt x="112544" y="23100"/>
                  <a:pt x="108433" y="17772"/>
                  <a:pt x="103300" y="13455"/>
                </a:cubicBezTo>
                <a:cubicBezTo>
                  <a:pt x="98177" y="9150"/>
                  <a:pt x="92105" y="5794"/>
                  <a:pt x="85255" y="3483"/>
                </a:cubicBezTo>
                <a:cubicBezTo>
                  <a:pt x="78422" y="1172"/>
                  <a:pt x="71022" y="0"/>
                  <a:pt x="63266" y="0"/>
                </a:cubicBezTo>
                <a:cubicBezTo>
                  <a:pt x="54694" y="0"/>
                  <a:pt x="46472" y="1505"/>
                  <a:pt x="38827" y="4472"/>
                </a:cubicBezTo>
                <a:cubicBezTo>
                  <a:pt x="31177" y="7444"/>
                  <a:pt x="24383" y="11627"/>
                  <a:pt x="18644" y="16916"/>
                </a:cubicBezTo>
                <a:cubicBezTo>
                  <a:pt x="12894" y="22200"/>
                  <a:pt x="8305" y="28538"/>
                  <a:pt x="4994" y="35755"/>
                </a:cubicBezTo>
                <a:cubicBezTo>
                  <a:pt x="1677" y="42983"/>
                  <a:pt x="0" y="51005"/>
                  <a:pt x="0" y="59594"/>
                </a:cubicBezTo>
                <a:cubicBezTo>
                  <a:pt x="0" y="70027"/>
                  <a:pt x="1855" y="79177"/>
                  <a:pt x="5516" y="86788"/>
                </a:cubicBezTo>
                <a:cubicBezTo>
                  <a:pt x="9177" y="94400"/>
                  <a:pt x="14044" y="100744"/>
                  <a:pt x="19972" y="105655"/>
                </a:cubicBezTo>
                <a:cubicBezTo>
                  <a:pt x="25894" y="110555"/>
                  <a:pt x="32722" y="114216"/>
                  <a:pt x="40272" y="116527"/>
                </a:cubicBezTo>
                <a:cubicBezTo>
                  <a:pt x="47783" y="118833"/>
                  <a:pt x="55522" y="120000"/>
                  <a:pt x="63266" y="120000"/>
                </a:cubicBezTo>
                <a:cubicBezTo>
                  <a:pt x="68600" y="120000"/>
                  <a:pt x="73983" y="119300"/>
                  <a:pt x="79261" y="117933"/>
                </a:cubicBezTo>
                <a:cubicBezTo>
                  <a:pt x="84522" y="116561"/>
                  <a:pt x="89600" y="114577"/>
                  <a:pt x="94350" y="112050"/>
                </a:cubicBezTo>
                <a:cubicBezTo>
                  <a:pt x="99105" y="109516"/>
                  <a:pt x="103566" y="106400"/>
                  <a:pt x="107622" y="102772"/>
                </a:cubicBezTo>
                <a:cubicBezTo>
                  <a:pt x="111688" y="99138"/>
                  <a:pt x="115161" y="95055"/>
                  <a:pt x="117955" y="90644"/>
                </a:cubicBezTo>
                <a:lnTo>
                  <a:pt x="118950" y="89072"/>
                </a:lnTo>
                <a:lnTo>
                  <a:pt x="112611" y="89072"/>
                </a:lnTo>
                <a:cubicBezTo>
                  <a:pt x="112611" y="89072"/>
                  <a:pt x="112305" y="89488"/>
                  <a:pt x="112305" y="8948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29" name="Shape 4029"/>
          <p:cNvSpPr/>
          <p:nvPr/>
        </p:nvSpPr>
        <p:spPr>
          <a:xfrm>
            <a:off x="8157675" y="8795135"/>
            <a:ext cx="558655" cy="558655"/>
          </a:xfrm>
          <a:custGeom>
            <a:avLst/>
            <a:gdLst/>
            <a:ahLst/>
            <a:cxnLst/>
            <a:rect l="0" t="0" r="0" b="0"/>
            <a:pathLst>
              <a:path w="120000" h="120000" extrusionOk="0">
                <a:moveTo>
                  <a:pt x="102383" y="78488"/>
                </a:moveTo>
                <a:cubicBezTo>
                  <a:pt x="94672" y="74611"/>
                  <a:pt x="87650" y="69572"/>
                  <a:pt x="81577" y="63555"/>
                </a:cubicBezTo>
                <a:cubicBezTo>
                  <a:pt x="84522" y="58988"/>
                  <a:pt x="87022" y="54105"/>
                  <a:pt x="89077" y="49000"/>
                </a:cubicBezTo>
                <a:cubicBezTo>
                  <a:pt x="89383" y="49033"/>
                  <a:pt x="89683" y="49088"/>
                  <a:pt x="90000" y="49088"/>
                </a:cubicBezTo>
                <a:cubicBezTo>
                  <a:pt x="94516" y="49088"/>
                  <a:pt x="98183" y="45427"/>
                  <a:pt x="98183" y="40911"/>
                </a:cubicBezTo>
                <a:cubicBezTo>
                  <a:pt x="98183" y="37705"/>
                  <a:pt x="96327" y="34966"/>
                  <a:pt x="93644" y="33622"/>
                </a:cubicBezTo>
                <a:cubicBezTo>
                  <a:pt x="94627" y="28722"/>
                  <a:pt x="95244" y="23688"/>
                  <a:pt x="95372" y="18533"/>
                </a:cubicBezTo>
                <a:cubicBezTo>
                  <a:pt x="107094" y="28533"/>
                  <a:pt x="114544" y="43383"/>
                  <a:pt x="114544" y="60000"/>
                </a:cubicBezTo>
                <a:cubicBezTo>
                  <a:pt x="114544" y="65355"/>
                  <a:pt x="113716" y="70494"/>
                  <a:pt x="112272" y="75377"/>
                </a:cubicBezTo>
                <a:cubicBezTo>
                  <a:pt x="109044" y="76572"/>
                  <a:pt x="105744" y="77616"/>
                  <a:pt x="102383" y="78488"/>
                </a:cubicBezTo>
                <a:moveTo>
                  <a:pt x="60000" y="114544"/>
                </a:moveTo>
                <a:cubicBezTo>
                  <a:pt x="46700" y="114544"/>
                  <a:pt x="34516" y="109772"/>
                  <a:pt x="25050" y="101861"/>
                </a:cubicBezTo>
                <a:cubicBezTo>
                  <a:pt x="36400" y="99633"/>
                  <a:pt x="46944" y="95194"/>
                  <a:pt x="56266" y="89061"/>
                </a:cubicBezTo>
                <a:cubicBezTo>
                  <a:pt x="57388" y="89638"/>
                  <a:pt x="58644" y="90000"/>
                  <a:pt x="60000" y="90000"/>
                </a:cubicBezTo>
                <a:cubicBezTo>
                  <a:pt x="62627" y="90000"/>
                  <a:pt x="64938" y="88738"/>
                  <a:pt x="66438" y="86816"/>
                </a:cubicBezTo>
                <a:cubicBezTo>
                  <a:pt x="69705" y="87111"/>
                  <a:pt x="73011" y="87272"/>
                  <a:pt x="76361" y="87272"/>
                </a:cubicBezTo>
                <a:cubicBezTo>
                  <a:pt x="85127" y="87272"/>
                  <a:pt x="93622" y="86155"/>
                  <a:pt x="101788" y="84200"/>
                </a:cubicBezTo>
                <a:cubicBezTo>
                  <a:pt x="103666" y="85094"/>
                  <a:pt x="105544" y="86000"/>
                  <a:pt x="107500" y="86766"/>
                </a:cubicBezTo>
                <a:cubicBezTo>
                  <a:pt x="98138" y="103338"/>
                  <a:pt x="80388" y="114544"/>
                  <a:pt x="60000" y="114544"/>
                </a:cubicBezTo>
                <a:moveTo>
                  <a:pt x="19661" y="96622"/>
                </a:moveTo>
                <a:cubicBezTo>
                  <a:pt x="19311" y="93555"/>
                  <a:pt x="19088" y="90438"/>
                  <a:pt x="19088" y="87272"/>
                </a:cubicBezTo>
                <a:cubicBezTo>
                  <a:pt x="19088" y="82016"/>
                  <a:pt x="19644" y="76900"/>
                  <a:pt x="20594" y="71922"/>
                </a:cubicBezTo>
                <a:cubicBezTo>
                  <a:pt x="30305" y="77711"/>
                  <a:pt x="40983" y="82038"/>
                  <a:pt x="52338" y="84588"/>
                </a:cubicBezTo>
                <a:cubicBezTo>
                  <a:pt x="52394" y="84738"/>
                  <a:pt x="52422" y="84900"/>
                  <a:pt x="52483" y="85044"/>
                </a:cubicBezTo>
                <a:cubicBezTo>
                  <a:pt x="42911" y="91227"/>
                  <a:pt x="32005" y="95516"/>
                  <a:pt x="20238" y="97255"/>
                </a:cubicBezTo>
                <a:cubicBezTo>
                  <a:pt x="20044" y="97050"/>
                  <a:pt x="19850" y="96833"/>
                  <a:pt x="19661" y="96622"/>
                </a:cubicBezTo>
                <a:moveTo>
                  <a:pt x="17083" y="63161"/>
                </a:moveTo>
                <a:cubicBezTo>
                  <a:pt x="13116" y="60383"/>
                  <a:pt x="9350" y="57338"/>
                  <a:pt x="5811" y="54050"/>
                </a:cubicBezTo>
                <a:cubicBezTo>
                  <a:pt x="8488" y="29438"/>
                  <a:pt x="27527" y="9788"/>
                  <a:pt x="51838" y="6133"/>
                </a:cubicBezTo>
                <a:cubicBezTo>
                  <a:pt x="51861" y="9050"/>
                  <a:pt x="52016" y="11933"/>
                  <a:pt x="52316" y="14777"/>
                </a:cubicBezTo>
                <a:cubicBezTo>
                  <a:pt x="47622" y="17927"/>
                  <a:pt x="43261" y="21550"/>
                  <a:pt x="39272" y="25533"/>
                </a:cubicBezTo>
                <a:cubicBezTo>
                  <a:pt x="38127" y="24922"/>
                  <a:pt x="36844" y="24544"/>
                  <a:pt x="35455" y="24544"/>
                </a:cubicBezTo>
                <a:cubicBezTo>
                  <a:pt x="30938" y="24544"/>
                  <a:pt x="27272" y="28211"/>
                  <a:pt x="27272" y="32727"/>
                </a:cubicBezTo>
                <a:cubicBezTo>
                  <a:pt x="27272" y="34644"/>
                  <a:pt x="27961" y="36383"/>
                  <a:pt x="29061" y="37777"/>
                </a:cubicBezTo>
                <a:cubicBezTo>
                  <a:pt x="23772" y="45438"/>
                  <a:pt x="19722" y="53994"/>
                  <a:pt x="17083" y="63161"/>
                </a:cubicBezTo>
                <a:moveTo>
                  <a:pt x="13700" y="88738"/>
                </a:moveTo>
                <a:cubicBezTo>
                  <a:pt x="8683" y="80672"/>
                  <a:pt x="5694" y="71227"/>
                  <a:pt x="5494" y="61083"/>
                </a:cubicBezTo>
                <a:cubicBezTo>
                  <a:pt x="8722" y="63844"/>
                  <a:pt x="12111" y="66416"/>
                  <a:pt x="15650" y="68794"/>
                </a:cubicBezTo>
                <a:cubicBezTo>
                  <a:pt x="14361" y="74755"/>
                  <a:pt x="13638" y="80927"/>
                  <a:pt x="13638" y="87272"/>
                </a:cubicBezTo>
                <a:cubicBezTo>
                  <a:pt x="13638" y="87766"/>
                  <a:pt x="13688" y="88250"/>
                  <a:pt x="13700" y="88738"/>
                </a:cubicBezTo>
                <a:moveTo>
                  <a:pt x="74600" y="64111"/>
                </a:moveTo>
                <a:cubicBezTo>
                  <a:pt x="71705" y="68133"/>
                  <a:pt x="68416" y="71838"/>
                  <a:pt x="64855" y="75266"/>
                </a:cubicBezTo>
                <a:cubicBezTo>
                  <a:pt x="63494" y="74255"/>
                  <a:pt x="61827" y="73638"/>
                  <a:pt x="60000" y="73638"/>
                </a:cubicBezTo>
                <a:cubicBezTo>
                  <a:pt x="56477" y="73638"/>
                  <a:pt x="53505" y="75872"/>
                  <a:pt x="52350" y="78988"/>
                </a:cubicBezTo>
                <a:cubicBezTo>
                  <a:pt x="41416" y="76394"/>
                  <a:pt x="31150" y="72072"/>
                  <a:pt x="21866" y="66316"/>
                </a:cubicBezTo>
                <a:cubicBezTo>
                  <a:pt x="24327" y="57033"/>
                  <a:pt x="28333" y="48377"/>
                  <a:pt x="33666" y="40700"/>
                </a:cubicBezTo>
                <a:cubicBezTo>
                  <a:pt x="34244" y="40827"/>
                  <a:pt x="34838" y="40911"/>
                  <a:pt x="35455" y="40911"/>
                </a:cubicBezTo>
                <a:cubicBezTo>
                  <a:pt x="39972" y="40911"/>
                  <a:pt x="43638" y="37244"/>
                  <a:pt x="43638" y="32727"/>
                </a:cubicBezTo>
                <a:cubicBezTo>
                  <a:pt x="43638" y="31600"/>
                  <a:pt x="43405" y="30516"/>
                  <a:pt x="42994" y="29538"/>
                </a:cubicBezTo>
                <a:cubicBezTo>
                  <a:pt x="46150" y="26372"/>
                  <a:pt x="49555" y="23450"/>
                  <a:pt x="53194" y="20827"/>
                </a:cubicBezTo>
                <a:cubicBezTo>
                  <a:pt x="56133" y="37350"/>
                  <a:pt x="63772" y="52205"/>
                  <a:pt x="74600" y="64111"/>
                </a:cubicBezTo>
                <a:moveTo>
                  <a:pt x="60000" y="5455"/>
                </a:moveTo>
                <a:cubicBezTo>
                  <a:pt x="63038" y="5455"/>
                  <a:pt x="66005" y="5766"/>
                  <a:pt x="68905" y="6250"/>
                </a:cubicBezTo>
                <a:cubicBezTo>
                  <a:pt x="64977" y="7777"/>
                  <a:pt x="61138" y="9483"/>
                  <a:pt x="57522" y="11561"/>
                </a:cubicBezTo>
                <a:cubicBezTo>
                  <a:pt x="57377" y="9588"/>
                  <a:pt x="57283" y="7600"/>
                  <a:pt x="57277" y="5594"/>
                </a:cubicBezTo>
                <a:cubicBezTo>
                  <a:pt x="58188" y="5550"/>
                  <a:pt x="59083" y="5455"/>
                  <a:pt x="60000" y="5455"/>
                </a:cubicBezTo>
                <a:moveTo>
                  <a:pt x="78444" y="68122"/>
                </a:moveTo>
                <a:cubicBezTo>
                  <a:pt x="83233" y="72761"/>
                  <a:pt x="88611" y="76772"/>
                  <a:pt x="94366" y="80222"/>
                </a:cubicBezTo>
                <a:cubicBezTo>
                  <a:pt x="88516" y="81255"/>
                  <a:pt x="82511" y="81816"/>
                  <a:pt x="76361" y="81816"/>
                </a:cubicBezTo>
                <a:cubicBezTo>
                  <a:pt x="73588" y="81816"/>
                  <a:pt x="70855" y="81677"/>
                  <a:pt x="68138" y="81466"/>
                </a:cubicBezTo>
                <a:cubicBezTo>
                  <a:pt x="68105" y="80938"/>
                  <a:pt x="68055" y="80416"/>
                  <a:pt x="67938" y="79916"/>
                </a:cubicBezTo>
                <a:cubicBezTo>
                  <a:pt x="71783" y="76316"/>
                  <a:pt x="75305" y="72372"/>
                  <a:pt x="78444" y="68122"/>
                </a:cubicBezTo>
                <a:moveTo>
                  <a:pt x="89933" y="14427"/>
                </a:moveTo>
                <a:cubicBezTo>
                  <a:pt x="89950" y="15072"/>
                  <a:pt x="90000" y="15711"/>
                  <a:pt x="90000" y="16361"/>
                </a:cubicBezTo>
                <a:cubicBezTo>
                  <a:pt x="90000" y="22038"/>
                  <a:pt x="89400" y="27566"/>
                  <a:pt x="88300" y="32911"/>
                </a:cubicBezTo>
                <a:cubicBezTo>
                  <a:pt x="84594" y="33694"/>
                  <a:pt x="81816" y="36977"/>
                  <a:pt x="81816" y="40911"/>
                </a:cubicBezTo>
                <a:cubicBezTo>
                  <a:pt x="81816" y="43138"/>
                  <a:pt x="82711" y="45150"/>
                  <a:pt x="84161" y="46627"/>
                </a:cubicBezTo>
                <a:cubicBezTo>
                  <a:pt x="82372" y="51105"/>
                  <a:pt x="80238" y="55405"/>
                  <a:pt x="77727" y="59450"/>
                </a:cubicBezTo>
                <a:cubicBezTo>
                  <a:pt x="67550" y="47888"/>
                  <a:pt x="60522" y="33472"/>
                  <a:pt x="58161" y="17511"/>
                </a:cubicBezTo>
                <a:cubicBezTo>
                  <a:pt x="64388" y="13683"/>
                  <a:pt x="71183" y="10744"/>
                  <a:pt x="78366" y="8694"/>
                </a:cubicBezTo>
                <a:cubicBezTo>
                  <a:pt x="82466" y="10161"/>
                  <a:pt x="86355" y="12072"/>
                  <a:pt x="89933" y="14427"/>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30" name="Shape 4030"/>
          <p:cNvSpPr/>
          <p:nvPr/>
        </p:nvSpPr>
        <p:spPr>
          <a:xfrm>
            <a:off x="9274982" y="8795135"/>
            <a:ext cx="457081" cy="558655"/>
          </a:xfrm>
          <a:custGeom>
            <a:avLst/>
            <a:gdLst/>
            <a:ahLst/>
            <a:cxnLst/>
            <a:rect l="0" t="0" r="0" b="0"/>
            <a:pathLst>
              <a:path w="120000" h="120000" extrusionOk="0">
                <a:moveTo>
                  <a:pt x="60000" y="27272"/>
                </a:moveTo>
                <a:cubicBezTo>
                  <a:pt x="30544" y="27272"/>
                  <a:pt x="6666" y="22388"/>
                  <a:pt x="6666" y="16361"/>
                </a:cubicBezTo>
                <a:cubicBezTo>
                  <a:pt x="6666" y="10338"/>
                  <a:pt x="30544" y="5455"/>
                  <a:pt x="60000" y="5455"/>
                </a:cubicBezTo>
                <a:cubicBezTo>
                  <a:pt x="89455" y="5455"/>
                  <a:pt x="113333" y="10338"/>
                  <a:pt x="113333" y="16361"/>
                </a:cubicBezTo>
                <a:cubicBezTo>
                  <a:pt x="113333" y="22388"/>
                  <a:pt x="89455" y="27272"/>
                  <a:pt x="60000" y="27272"/>
                </a:cubicBezTo>
                <a:moveTo>
                  <a:pt x="113333" y="38183"/>
                </a:moveTo>
                <a:cubicBezTo>
                  <a:pt x="113333" y="44205"/>
                  <a:pt x="89455" y="49088"/>
                  <a:pt x="60000" y="49088"/>
                </a:cubicBezTo>
                <a:cubicBezTo>
                  <a:pt x="30544" y="49088"/>
                  <a:pt x="6666" y="44205"/>
                  <a:pt x="6666" y="38183"/>
                </a:cubicBezTo>
                <a:lnTo>
                  <a:pt x="6666" y="23838"/>
                </a:lnTo>
                <a:cubicBezTo>
                  <a:pt x="16627" y="29111"/>
                  <a:pt x="36750" y="32727"/>
                  <a:pt x="60000" y="32727"/>
                </a:cubicBezTo>
                <a:cubicBezTo>
                  <a:pt x="83255" y="32727"/>
                  <a:pt x="103372" y="29111"/>
                  <a:pt x="113333" y="23838"/>
                </a:cubicBezTo>
                <a:cubicBezTo>
                  <a:pt x="113333" y="23838"/>
                  <a:pt x="113333" y="38183"/>
                  <a:pt x="113333" y="38183"/>
                </a:cubicBezTo>
                <a:close/>
                <a:moveTo>
                  <a:pt x="60000" y="60000"/>
                </a:moveTo>
                <a:cubicBezTo>
                  <a:pt x="30544" y="60000"/>
                  <a:pt x="6666" y="55116"/>
                  <a:pt x="6666" y="49088"/>
                </a:cubicBezTo>
                <a:cubicBezTo>
                  <a:pt x="6666" y="48177"/>
                  <a:pt x="7272" y="47300"/>
                  <a:pt x="8300" y="46455"/>
                </a:cubicBezTo>
                <a:cubicBezTo>
                  <a:pt x="18722" y="51288"/>
                  <a:pt x="37944" y="54544"/>
                  <a:pt x="60000" y="54544"/>
                </a:cubicBezTo>
                <a:cubicBezTo>
                  <a:pt x="82055" y="54544"/>
                  <a:pt x="101277" y="51288"/>
                  <a:pt x="111700" y="46455"/>
                </a:cubicBezTo>
                <a:cubicBezTo>
                  <a:pt x="112727" y="47300"/>
                  <a:pt x="113333" y="48177"/>
                  <a:pt x="113333" y="49088"/>
                </a:cubicBezTo>
                <a:cubicBezTo>
                  <a:pt x="113333" y="55116"/>
                  <a:pt x="89455" y="60000"/>
                  <a:pt x="60000" y="60000"/>
                </a:cubicBezTo>
                <a:moveTo>
                  <a:pt x="113333" y="70911"/>
                </a:moveTo>
                <a:cubicBezTo>
                  <a:pt x="113333" y="76933"/>
                  <a:pt x="89455" y="81816"/>
                  <a:pt x="60000" y="81816"/>
                </a:cubicBezTo>
                <a:cubicBezTo>
                  <a:pt x="30544" y="81816"/>
                  <a:pt x="6666" y="76933"/>
                  <a:pt x="6666" y="70911"/>
                </a:cubicBezTo>
                <a:lnTo>
                  <a:pt x="6666" y="56566"/>
                </a:lnTo>
                <a:cubicBezTo>
                  <a:pt x="16627" y="61838"/>
                  <a:pt x="36750" y="65455"/>
                  <a:pt x="60000" y="65455"/>
                </a:cubicBezTo>
                <a:cubicBezTo>
                  <a:pt x="83255" y="65455"/>
                  <a:pt x="103372" y="61838"/>
                  <a:pt x="113333" y="56566"/>
                </a:cubicBezTo>
                <a:cubicBezTo>
                  <a:pt x="113333" y="56566"/>
                  <a:pt x="113333" y="70911"/>
                  <a:pt x="113333" y="70911"/>
                </a:cubicBezTo>
                <a:close/>
                <a:moveTo>
                  <a:pt x="60000" y="92727"/>
                </a:moveTo>
                <a:cubicBezTo>
                  <a:pt x="30544" y="92727"/>
                  <a:pt x="6666" y="87844"/>
                  <a:pt x="6666" y="81816"/>
                </a:cubicBezTo>
                <a:cubicBezTo>
                  <a:pt x="6666" y="80905"/>
                  <a:pt x="7272" y="80027"/>
                  <a:pt x="8300" y="79183"/>
                </a:cubicBezTo>
                <a:cubicBezTo>
                  <a:pt x="18722" y="84016"/>
                  <a:pt x="37944" y="87272"/>
                  <a:pt x="60000" y="87272"/>
                </a:cubicBezTo>
                <a:cubicBezTo>
                  <a:pt x="82055" y="87272"/>
                  <a:pt x="101277" y="84016"/>
                  <a:pt x="111700" y="79183"/>
                </a:cubicBezTo>
                <a:cubicBezTo>
                  <a:pt x="112727" y="80027"/>
                  <a:pt x="113333" y="80905"/>
                  <a:pt x="113333" y="81816"/>
                </a:cubicBezTo>
                <a:cubicBezTo>
                  <a:pt x="113333" y="87844"/>
                  <a:pt x="89455" y="92727"/>
                  <a:pt x="60000" y="92727"/>
                </a:cubicBezTo>
                <a:moveTo>
                  <a:pt x="113333" y="103638"/>
                </a:moveTo>
                <a:cubicBezTo>
                  <a:pt x="113333" y="109661"/>
                  <a:pt x="89455" y="114544"/>
                  <a:pt x="60000" y="114544"/>
                </a:cubicBezTo>
                <a:cubicBezTo>
                  <a:pt x="30544" y="114544"/>
                  <a:pt x="6666" y="109661"/>
                  <a:pt x="6666" y="103638"/>
                </a:cubicBezTo>
                <a:lnTo>
                  <a:pt x="6666" y="89294"/>
                </a:lnTo>
                <a:cubicBezTo>
                  <a:pt x="16627" y="94566"/>
                  <a:pt x="36750" y="98183"/>
                  <a:pt x="60000" y="98183"/>
                </a:cubicBezTo>
                <a:cubicBezTo>
                  <a:pt x="83255" y="98183"/>
                  <a:pt x="103372" y="94566"/>
                  <a:pt x="113333" y="89294"/>
                </a:cubicBezTo>
                <a:cubicBezTo>
                  <a:pt x="113333" y="89294"/>
                  <a:pt x="113333" y="103638"/>
                  <a:pt x="113333" y="103638"/>
                </a:cubicBezTo>
                <a:close/>
                <a:moveTo>
                  <a:pt x="120000" y="16361"/>
                </a:moveTo>
                <a:cubicBezTo>
                  <a:pt x="120000" y="7327"/>
                  <a:pt x="93138" y="0"/>
                  <a:pt x="60000" y="0"/>
                </a:cubicBezTo>
                <a:cubicBezTo>
                  <a:pt x="26861" y="0"/>
                  <a:pt x="0" y="7327"/>
                  <a:pt x="0" y="16361"/>
                </a:cubicBezTo>
                <a:lnTo>
                  <a:pt x="0" y="38183"/>
                </a:lnTo>
                <a:cubicBezTo>
                  <a:pt x="0" y="40100"/>
                  <a:pt x="1272" y="41927"/>
                  <a:pt x="3488" y="43638"/>
                </a:cubicBezTo>
                <a:cubicBezTo>
                  <a:pt x="1272" y="45344"/>
                  <a:pt x="0" y="47177"/>
                  <a:pt x="0" y="49088"/>
                </a:cubicBezTo>
                <a:lnTo>
                  <a:pt x="0" y="70911"/>
                </a:lnTo>
                <a:cubicBezTo>
                  <a:pt x="0" y="72827"/>
                  <a:pt x="1272" y="74655"/>
                  <a:pt x="3488" y="76361"/>
                </a:cubicBezTo>
                <a:cubicBezTo>
                  <a:pt x="1272" y="78072"/>
                  <a:pt x="0" y="79905"/>
                  <a:pt x="0" y="81816"/>
                </a:cubicBezTo>
                <a:lnTo>
                  <a:pt x="0" y="103638"/>
                </a:lnTo>
                <a:cubicBezTo>
                  <a:pt x="0" y="112672"/>
                  <a:pt x="26861" y="120000"/>
                  <a:pt x="60000" y="120000"/>
                </a:cubicBezTo>
                <a:cubicBezTo>
                  <a:pt x="93138" y="120000"/>
                  <a:pt x="120000" y="112672"/>
                  <a:pt x="120000" y="103638"/>
                </a:cubicBezTo>
                <a:lnTo>
                  <a:pt x="120000" y="81816"/>
                </a:lnTo>
                <a:cubicBezTo>
                  <a:pt x="120000" y="79905"/>
                  <a:pt x="118727" y="78072"/>
                  <a:pt x="116511" y="76361"/>
                </a:cubicBezTo>
                <a:cubicBezTo>
                  <a:pt x="118727" y="74655"/>
                  <a:pt x="120000" y="72827"/>
                  <a:pt x="120000" y="70911"/>
                </a:cubicBezTo>
                <a:lnTo>
                  <a:pt x="120000" y="49088"/>
                </a:lnTo>
                <a:cubicBezTo>
                  <a:pt x="120000" y="47177"/>
                  <a:pt x="118727" y="45344"/>
                  <a:pt x="116511" y="43638"/>
                </a:cubicBezTo>
                <a:cubicBezTo>
                  <a:pt x="118727" y="41927"/>
                  <a:pt x="120000" y="40100"/>
                  <a:pt x="120000" y="38183"/>
                </a:cubicBezTo>
                <a:cubicBezTo>
                  <a:pt x="120000" y="38183"/>
                  <a:pt x="120000" y="16361"/>
                  <a:pt x="120000" y="16361"/>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31" name="Shape 4031"/>
          <p:cNvSpPr/>
          <p:nvPr/>
        </p:nvSpPr>
        <p:spPr>
          <a:xfrm>
            <a:off x="10290718" y="8795135"/>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moveTo>
                  <a:pt x="88494" y="38988"/>
                </a:moveTo>
                <a:cubicBezTo>
                  <a:pt x="86327" y="40255"/>
                  <a:pt x="83933" y="41172"/>
                  <a:pt x="81388" y="41666"/>
                </a:cubicBezTo>
                <a:cubicBezTo>
                  <a:pt x="79344" y="39522"/>
                  <a:pt x="76438" y="38188"/>
                  <a:pt x="73216" y="38188"/>
                </a:cubicBezTo>
                <a:cubicBezTo>
                  <a:pt x="67038" y="38188"/>
                  <a:pt x="62027" y="43122"/>
                  <a:pt x="62027" y="49200"/>
                </a:cubicBezTo>
                <a:cubicBezTo>
                  <a:pt x="62027" y="50061"/>
                  <a:pt x="62127" y="50900"/>
                  <a:pt x="62316" y="51711"/>
                </a:cubicBezTo>
                <a:cubicBezTo>
                  <a:pt x="53016" y="51250"/>
                  <a:pt x="44772" y="46866"/>
                  <a:pt x="39250" y="40200"/>
                </a:cubicBezTo>
                <a:cubicBezTo>
                  <a:pt x="38288" y="41833"/>
                  <a:pt x="37738" y="43716"/>
                  <a:pt x="37738" y="45738"/>
                </a:cubicBezTo>
                <a:cubicBezTo>
                  <a:pt x="37738" y="49561"/>
                  <a:pt x="39711" y="52933"/>
                  <a:pt x="42716" y="54905"/>
                </a:cubicBezTo>
                <a:cubicBezTo>
                  <a:pt x="40883" y="54850"/>
                  <a:pt x="39155" y="54355"/>
                  <a:pt x="37644" y="53527"/>
                </a:cubicBezTo>
                <a:cubicBezTo>
                  <a:pt x="37644" y="53577"/>
                  <a:pt x="37644" y="53616"/>
                  <a:pt x="37644" y="53666"/>
                </a:cubicBezTo>
                <a:cubicBezTo>
                  <a:pt x="37644" y="59005"/>
                  <a:pt x="41505" y="63455"/>
                  <a:pt x="46622" y="64466"/>
                </a:cubicBezTo>
                <a:cubicBezTo>
                  <a:pt x="45683" y="64722"/>
                  <a:pt x="44694" y="64850"/>
                  <a:pt x="43672" y="64850"/>
                </a:cubicBezTo>
                <a:cubicBezTo>
                  <a:pt x="42955" y="64850"/>
                  <a:pt x="42250" y="64783"/>
                  <a:pt x="41572" y="64655"/>
                </a:cubicBezTo>
                <a:cubicBezTo>
                  <a:pt x="42994" y="69033"/>
                  <a:pt x="47127" y="72216"/>
                  <a:pt x="52022" y="72305"/>
                </a:cubicBezTo>
                <a:cubicBezTo>
                  <a:pt x="48188" y="75261"/>
                  <a:pt x="43366" y="77016"/>
                  <a:pt x="38122" y="77016"/>
                </a:cubicBezTo>
                <a:cubicBezTo>
                  <a:pt x="37216" y="77016"/>
                  <a:pt x="36333" y="76972"/>
                  <a:pt x="35455" y="76872"/>
                </a:cubicBezTo>
                <a:cubicBezTo>
                  <a:pt x="40411" y="79988"/>
                  <a:pt x="46288" y="81816"/>
                  <a:pt x="52611" y="81816"/>
                </a:cubicBezTo>
                <a:cubicBezTo>
                  <a:pt x="73194" y="81816"/>
                  <a:pt x="84450" y="65033"/>
                  <a:pt x="84450" y="50477"/>
                </a:cubicBezTo>
                <a:cubicBezTo>
                  <a:pt x="84450" y="50000"/>
                  <a:pt x="84438" y="49527"/>
                  <a:pt x="84416" y="49055"/>
                </a:cubicBezTo>
                <a:cubicBezTo>
                  <a:pt x="86600" y="47500"/>
                  <a:pt x="88500" y="45561"/>
                  <a:pt x="90000" y="43355"/>
                </a:cubicBezTo>
                <a:cubicBezTo>
                  <a:pt x="87994" y="44227"/>
                  <a:pt x="85838" y="44816"/>
                  <a:pt x="83572" y="45083"/>
                </a:cubicBezTo>
                <a:cubicBezTo>
                  <a:pt x="85883" y="43722"/>
                  <a:pt x="87655" y="41566"/>
                  <a:pt x="88494" y="389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32" name="Shape 4032"/>
          <p:cNvSpPr/>
          <p:nvPr/>
        </p:nvSpPr>
        <p:spPr>
          <a:xfrm>
            <a:off x="11357240" y="8795135"/>
            <a:ext cx="558655" cy="558655"/>
          </a:xfrm>
          <a:custGeom>
            <a:avLst/>
            <a:gdLst/>
            <a:ahLst/>
            <a:cxnLst/>
            <a:rect l="0" t="0" r="0" b="0"/>
            <a:pathLst>
              <a:path w="120000" h="120000" extrusionOk="0">
                <a:moveTo>
                  <a:pt x="65422" y="47044"/>
                </a:moveTo>
                <a:cubicBezTo>
                  <a:pt x="65422" y="44838"/>
                  <a:pt x="65650" y="43655"/>
                  <a:pt x="69044" y="43655"/>
                </a:cubicBezTo>
                <a:lnTo>
                  <a:pt x="73577" y="43655"/>
                </a:lnTo>
                <a:lnTo>
                  <a:pt x="73577" y="35450"/>
                </a:lnTo>
                <a:lnTo>
                  <a:pt x="66322" y="35450"/>
                </a:lnTo>
                <a:cubicBezTo>
                  <a:pt x="57605" y="35450"/>
                  <a:pt x="54533" y="39555"/>
                  <a:pt x="54533" y="46461"/>
                </a:cubicBezTo>
                <a:lnTo>
                  <a:pt x="54533" y="51788"/>
                </a:lnTo>
                <a:lnTo>
                  <a:pt x="49094" y="51788"/>
                </a:lnTo>
                <a:lnTo>
                  <a:pt x="49094" y="60000"/>
                </a:lnTo>
                <a:lnTo>
                  <a:pt x="54533" y="60000"/>
                </a:lnTo>
                <a:lnTo>
                  <a:pt x="54533" y="84550"/>
                </a:lnTo>
                <a:lnTo>
                  <a:pt x="65411" y="84550"/>
                </a:lnTo>
                <a:lnTo>
                  <a:pt x="65411" y="60000"/>
                </a:lnTo>
                <a:lnTo>
                  <a:pt x="72672" y="60000"/>
                </a:lnTo>
                <a:lnTo>
                  <a:pt x="73633" y="51788"/>
                </a:lnTo>
                <a:lnTo>
                  <a:pt x="65411" y="51788"/>
                </a:lnTo>
                <a:cubicBezTo>
                  <a:pt x="65411" y="51788"/>
                  <a:pt x="65422" y="47044"/>
                  <a:pt x="65422" y="47044"/>
                </a:cubicBezTo>
                <a:close/>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33" name="Shape 4033"/>
          <p:cNvSpPr/>
          <p:nvPr/>
        </p:nvSpPr>
        <p:spPr>
          <a:xfrm>
            <a:off x="12499943" y="6662092"/>
            <a:ext cx="558655" cy="558655"/>
          </a:xfrm>
          <a:custGeom>
            <a:avLst/>
            <a:gdLst/>
            <a:ahLst/>
            <a:cxnLst/>
            <a:rect l="0" t="0" r="0" b="0"/>
            <a:pathLst>
              <a:path w="120000" h="120000" extrusionOk="0">
                <a:moveTo>
                  <a:pt x="79577" y="67166"/>
                </a:moveTo>
                <a:cubicBezTo>
                  <a:pt x="77883" y="67166"/>
                  <a:pt x="77883" y="69044"/>
                  <a:pt x="77883" y="69044"/>
                </a:cubicBezTo>
                <a:lnTo>
                  <a:pt x="77883" y="71461"/>
                </a:lnTo>
                <a:lnTo>
                  <a:pt x="81266" y="71461"/>
                </a:lnTo>
                <a:lnTo>
                  <a:pt x="81266" y="69044"/>
                </a:lnTo>
                <a:cubicBezTo>
                  <a:pt x="81266" y="69044"/>
                  <a:pt x="81266" y="67166"/>
                  <a:pt x="79577" y="67166"/>
                </a:cubicBezTo>
                <a:moveTo>
                  <a:pt x="84927" y="68777"/>
                </a:moveTo>
                <a:lnTo>
                  <a:pt x="84927" y="74155"/>
                </a:lnTo>
                <a:lnTo>
                  <a:pt x="77883" y="74155"/>
                </a:lnTo>
                <a:lnTo>
                  <a:pt x="77883" y="78177"/>
                </a:lnTo>
                <a:cubicBezTo>
                  <a:pt x="77883" y="78177"/>
                  <a:pt x="77883" y="80061"/>
                  <a:pt x="79577" y="80061"/>
                </a:cubicBezTo>
                <a:cubicBezTo>
                  <a:pt x="81266" y="80061"/>
                  <a:pt x="81266" y="78177"/>
                  <a:pt x="81266" y="78177"/>
                </a:cubicBezTo>
                <a:lnTo>
                  <a:pt x="81266" y="76300"/>
                </a:lnTo>
                <a:lnTo>
                  <a:pt x="84927" y="76300"/>
                </a:lnTo>
                <a:lnTo>
                  <a:pt x="84927" y="79255"/>
                </a:lnTo>
                <a:cubicBezTo>
                  <a:pt x="84927" y="79255"/>
                  <a:pt x="84366" y="83016"/>
                  <a:pt x="79861" y="83016"/>
                </a:cubicBezTo>
                <a:cubicBezTo>
                  <a:pt x="75355" y="83016"/>
                  <a:pt x="74505" y="79255"/>
                  <a:pt x="74505" y="79255"/>
                </a:cubicBezTo>
                <a:lnTo>
                  <a:pt x="74505" y="68777"/>
                </a:lnTo>
                <a:cubicBezTo>
                  <a:pt x="74505" y="68777"/>
                  <a:pt x="74505" y="64211"/>
                  <a:pt x="79861" y="64211"/>
                </a:cubicBezTo>
                <a:cubicBezTo>
                  <a:pt x="85211" y="64211"/>
                  <a:pt x="84927" y="68777"/>
                  <a:pt x="84927" y="68777"/>
                </a:cubicBezTo>
                <a:moveTo>
                  <a:pt x="71688" y="78716"/>
                </a:moveTo>
                <a:cubicBezTo>
                  <a:pt x="71688" y="78716"/>
                  <a:pt x="71688" y="83016"/>
                  <a:pt x="68594" y="83016"/>
                </a:cubicBezTo>
                <a:cubicBezTo>
                  <a:pt x="66694" y="83016"/>
                  <a:pt x="65544" y="82011"/>
                  <a:pt x="64927" y="81227"/>
                </a:cubicBezTo>
                <a:lnTo>
                  <a:pt x="64927" y="82750"/>
                </a:lnTo>
                <a:lnTo>
                  <a:pt x="61266" y="82750"/>
                </a:lnTo>
                <a:lnTo>
                  <a:pt x="61266" y="58033"/>
                </a:lnTo>
                <a:lnTo>
                  <a:pt x="64927" y="58033"/>
                </a:lnTo>
                <a:lnTo>
                  <a:pt x="64927" y="66044"/>
                </a:lnTo>
                <a:cubicBezTo>
                  <a:pt x="65488" y="65455"/>
                  <a:pt x="66866" y="64211"/>
                  <a:pt x="68594" y="64211"/>
                </a:cubicBezTo>
                <a:cubicBezTo>
                  <a:pt x="70844" y="64211"/>
                  <a:pt x="71688" y="66088"/>
                  <a:pt x="71688" y="68511"/>
                </a:cubicBezTo>
                <a:cubicBezTo>
                  <a:pt x="71688" y="68511"/>
                  <a:pt x="71688" y="78716"/>
                  <a:pt x="71688" y="78716"/>
                </a:cubicBezTo>
                <a:close/>
                <a:moveTo>
                  <a:pt x="58450" y="82750"/>
                </a:moveTo>
                <a:lnTo>
                  <a:pt x="55072" y="82750"/>
                </a:lnTo>
                <a:lnTo>
                  <a:pt x="55072" y="81138"/>
                </a:lnTo>
                <a:cubicBezTo>
                  <a:pt x="55072" y="81138"/>
                  <a:pt x="53100" y="83016"/>
                  <a:pt x="50844" y="83016"/>
                </a:cubicBezTo>
                <a:cubicBezTo>
                  <a:pt x="48594" y="83016"/>
                  <a:pt x="48311" y="80866"/>
                  <a:pt x="48311" y="80866"/>
                </a:cubicBezTo>
                <a:lnTo>
                  <a:pt x="48311" y="64211"/>
                </a:lnTo>
                <a:lnTo>
                  <a:pt x="51688" y="64211"/>
                </a:lnTo>
                <a:lnTo>
                  <a:pt x="51688" y="79788"/>
                </a:lnTo>
                <a:cubicBezTo>
                  <a:pt x="51688" y="79788"/>
                  <a:pt x="51688" y="80600"/>
                  <a:pt x="52816" y="80600"/>
                </a:cubicBezTo>
                <a:cubicBezTo>
                  <a:pt x="53944" y="80600"/>
                  <a:pt x="55072" y="79255"/>
                  <a:pt x="55072" y="79255"/>
                </a:cubicBezTo>
                <a:lnTo>
                  <a:pt x="55072" y="64211"/>
                </a:lnTo>
                <a:lnTo>
                  <a:pt x="58450" y="64211"/>
                </a:lnTo>
                <a:cubicBezTo>
                  <a:pt x="58450" y="64211"/>
                  <a:pt x="58450" y="82750"/>
                  <a:pt x="58450" y="82750"/>
                </a:cubicBezTo>
                <a:close/>
                <a:moveTo>
                  <a:pt x="47750" y="61522"/>
                </a:moveTo>
                <a:lnTo>
                  <a:pt x="43522" y="61522"/>
                </a:lnTo>
                <a:lnTo>
                  <a:pt x="43522" y="82750"/>
                </a:lnTo>
                <a:lnTo>
                  <a:pt x="39577" y="82750"/>
                </a:lnTo>
                <a:lnTo>
                  <a:pt x="39577" y="61522"/>
                </a:lnTo>
                <a:lnTo>
                  <a:pt x="35350" y="61522"/>
                </a:lnTo>
                <a:lnTo>
                  <a:pt x="35350" y="58033"/>
                </a:lnTo>
                <a:lnTo>
                  <a:pt x="47750" y="58033"/>
                </a:lnTo>
                <a:cubicBezTo>
                  <a:pt x="47750" y="58033"/>
                  <a:pt x="47750" y="61522"/>
                  <a:pt x="47750" y="61522"/>
                </a:cubicBezTo>
                <a:close/>
                <a:moveTo>
                  <a:pt x="80705" y="52388"/>
                </a:moveTo>
                <a:cubicBezTo>
                  <a:pt x="80705" y="52388"/>
                  <a:pt x="70372" y="51855"/>
                  <a:pt x="60000" y="51855"/>
                </a:cubicBezTo>
                <a:cubicBezTo>
                  <a:pt x="49666" y="51855"/>
                  <a:pt x="39300" y="52388"/>
                  <a:pt x="39300" y="52388"/>
                </a:cubicBezTo>
                <a:cubicBezTo>
                  <a:pt x="34627" y="52388"/>
                  <a:pt x="30844" y="56000"/>
                  <a:pt x="30844" y="60450"/>
                </a:cubicBezTo>
                <a:cubicBezTo>
                  <a:pt x="30844" y="60450"/>
                  <a:pt x="30000" y="65677"/>
                  <a:pt x="30000" y="70927"/>
                </a:cubicBezTo>
                <a:cubicBezTo>
                  <a:pt x="30000" y="76155"/>
                  <a:pt x="30844" y="81400"/>
                  <a:pt x="30844" y="81400"/>
                </a:cubicBezTo>
                <a:cubicBezTo>
                  <a:pt x="30844" y="85855"/>
                  <a:pt x="34627" y="89461"/>
                  <a:pt x="39300" y="89461"/>
                </a:cubicBezTo>
                <a:cubicBezTo>
                  <a:pt x="39300" y="89461"/>
                  <a:pt x="49472" y="90000"/>
                  <a:pt x="60000" y="90000"/>
                </a:cubicBezTo>
                <a:cubicBezTo>
                  <a:pt x="70166" y="90000"/>
                  <a:pt x="80705" y="89461"/>
                  <a:pt x="80705" y="89461"/>
                </a:cubicBezTo>
                <a:cubicBezTo>
                  <a:pt x="85372" y="89461"/>
                  <a:pt x="89155" y="85855"/>
                  <a:pt x="89155" y="81400"/>
                </a:cubicBezTo>
                <a:cubicBezTo>
                  <a:pt x="89155" y="81400"/>
                  <a:pt x="90000" y="76111"/>
                  <a:pt x="90000" y="70927"/>
                </a:cubicBezTo>
                <a:cubicBezTo>
                  <a:pt x="90000" y="65633"/>
                  <a:pt x="89155" y="60450"/>
                  <a:pt x="89155" y="60450"/>
                </a:cubicBezTo>
                <a:cubicBezTo>
                  <a:pt x="89155" y="56000"/>
                  <a:pt x="85372" y="52388"/>
                  <a:pt x="80705" y="52388"/>
                </a:cubicBezTo>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moveTo>
                  <a:pt x="66622" y="67166"/>
                </a:moveTo>
                <a:cubicBezTo>
                  <a:pt x="65888" y="67166"/>
                  <a:pt x="65316" y="67600"/>
                  <a:pt x="64927" y="68016"/>
                </a:cubicBezTo>
                <a:lnTo>
                  <a:pt x="64927" y="79311"/>
                </a:lnTo>
                <a:cubicBezTo>
                  <a:pt x="65283" y="79694"/>
                  <a:pt x="65816" y="80061"/>
                  <a:pt x="66622" y="80061"/>
                </a:cubicBezTo>
                <a:cubicBezTo>
                  <a:pt x="68311" y="80061"/>
                  <a:pt x="68311" y="78177"/>
                  <a:pt x="68311" y="78177"/>
                </a:cubicBezTo>
                <a:lnTo>
                  <a:pt x="68311" y="69044"/>
                </a:lnTo>
                <a:cubicBezTo>
                  <a:pt x="68311" y="69044"/>
                  <a:pt x="68027" y="67166"/>
                  <a:pt x="66622" y="67166"/>
                </a:cubicBezTo>
                <a:moveTo>
                  <a:pt x="44366" y="48616"/>
                </a:moveTo>
                <a:lnTo>
                  <a:pt x="48311" y="48616"/>
                </a:lnTo>
                <a:lnTo>
                  <a:pt x="48311" y="39933"/>
                </a:lnTo>
                <a:lnTo>
                  <a:pt x="52816" y="27611"/>
                </a:lnTo>
                <a:lnTo>
                  <a:pt x="49155" y="27611"/>
                </a:lnTo>
                <a:lnTo>
                  <a:pt x="46338" y="35738"/>
                </a:lnTo>
                <a:lnTo>
                  <a:pt x="43522" y="27611"/>
                </a:lnTo>
                <a:lnTo>
                  <a:pt x="39577" y="27611"/>
                </a:lnTo>
                <a:lnTo>
                  <a:pt x="44366" y="39933"/>
                </a:lnTo>
                <a:cubicBezTo>
                  <a:pt x="44366" y="39933"/>
                  <a:pt x="44366" y="48616"/>
                  <a:pt x="44366" y="48616"/>
                </a:cubicBezTo>
                <a:close/>
                <a:moveTo>
                  <a:pt x="68872" y="48894"/>
                </a:moveTo>
                <a:cubicBezTo>
                  <a:pt x="71122" y="48894"/>
                  <a:pt x="73100" y="46938"/>
                  <a:pt x="73100" y="46938"/>
                </a:cubicBezTo>
                <a:lnTo>
                  <a:pt x="73100" y="48616"/>
                </a:lnTo>
                <a:lnTo>
                  <a:pt x="76477" y="48616"/>
                </a:lnTo>
                <a:lnTo>
                  <a:pt x="76477" y="32655"/>
                </a:lnTo>
                <a:lnTo>
                  <a:pt x="73100" y="32655"/>
                </a:lnTo>
                <a:lnTo>
                  <a:pt x="73100" y="44977"/>
                </a:lnTo>
                <a:cubicBezTo>
                  <a:pt x="73100" y="44977"/>
                  <a:pt x="71972" y="46377"/>
                  <a:pt x="70844" y="46377"/>
                </a:cubicBezTo>
                <a:cubicBezTo>
                  <a:pt x="69716" y="46377"/>
                  <a:pt x="69716" y="45533"/>
                  <a:pt x="69716" y="45533"/>
                </a:cubicBezTo>
                <a:lnTo>
                  <a:pt x="69716" y="32655"/>
                </a:lnTo>
                <a:lnTo>
                  <a:pt x="66338" y="32655"/>
                </a:lnTo>
                <a:lnTo>
                  <a:pt x="66338" y="46655"/>
                </a:lnTo>
                <a:cubicBezTo>
                  <a:pt x="66338" y="46655"/>
                  <a:pt x="66622" y="48894"/>
                  <a:pt x="68872" y="48894"/>
                </a:cubicBezTo>
                <a:moveTo>
                  <a:pt x="56477" y="36855"/>
                </a:moveTo>
                <a:cubicBezTo>
                  <a:pt x="56477" y="35927"/>
                  <a:pt x="57233" y="35177"/>
                  <a:pt x="58166" y="35177"/>
                </a:cubicBezTo>
                <a:cubicBezTo>
                  <a:pt x="59105" y="35177"/>
                  <a:pt x="59861" y="35927"/>
                  <a:pt x="59861" y="36855"/>
                </a:cubicBezTo>
                <a:lnTo>
                  <a:pt x="59861" y="44694"/>
                </a:lnTo>
                <a:cubicBezTo>
                  <a:pt x="59861" y="45622"/>
                  <a:pt x="59105" y="46377"/>
                  <a:pt x="58166" y="46377"/>
                </a:cubicBezTo>
                <a:cubicBezTo>
                  <a:pt x="57233" y="46377"/>
                  <a:pt x="56477" y="45622"/>
                  <a:pt x="56477" y="44694"/>
                </a:cubicBezTo>
                <a:cubicBezTo>
                  <a:pt x="56477" y="44694"/>
                  <a:pt x="56477" y="36855"/>
                  <a:pt x="56477" y="36855"/>
                </a:cubicBezTo>
                <a:close/>
                <a:moveTo>
                  <a:pt x="57605" y="48894"/>
                </a:moveTo>
                <a:lnTo>
                  <a:pt x="58733" y="48894"/>
                </a:lnTo>
                <a:cubicBezTo>
                  <a:pt x="61222" y="48894"/>
                  <a:pt x="63238" y="46888"/>
                  <a:pt x="63238" y="44416"/>
                </a:cubicBezTo>
                <a:lnTo>
                  <a:pt x="63238" y="37133"/>
                </a:lnTo>
                <a:cubicBezTo>
                  <a:pt x="63238" y="34661"/>
                  <a:pt x="61222" y="32655"/>
                  <a:pt x="58733" y="32655"/>
                </a:cubicBezTo>
                <a:lnTo>
                  <a:pt x="57605" y="32655"/>
                </a:lnTo>
                <a:cubicBezTo>
                  <a:pt x="55116" y="32655"/>
                  <a:pt x="53100" y="34661"/>
                  <a:pt x="53100" y="37133"/>
                </a:cubicBezTo>
                <a:lnTo>
                  <a:pt x="53100" y="44416"/>
                </a:lnTo>
                <a:cubicBezTo>
                  <a:pt x="53100" y="46888"/>
                  <a:pt x="55116" y="48894"/>
                  <a:pt x="57605" y="4889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34" name="Shape 4034"/>
          <p:cNvSpPr/>
          <p:nvPr/>
        </p:nvSpPr>
        <p:spPr>
          <a:xfrm>
            <a:off x="13566465" y="6662092"/>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59288" y="35455"/>
                </a:moveTo>
                <a:cubicBezTo>
                  <a:pt x="58133" y="35605"/>
                  <a:pt x="56972" y="35750"/>
                  <a:pt x="55805" y="35888"/>
                </a:cubicBezTo>
                <a:cubicBezTo>
                  <a:pt x="53622" y="36433"/>
                  <a:pt x="51238" y="36944"/>
                  <a:pt x="49472" y="37977"/>
                </a:cubicBezTo>
                <a:cubicBezTo>
                  <a:pt x="44750" y="40738"/>
                  <a:pt x="41483" y="43961"/>
                  <a:pt x="39294" y="49200"/>
                </a:cubicBezTo>
                <a:cubicBezTo>
                  <a:pt x="38938" y="50050"/>
                  <a:pt x="38927" y="50872"/>
                  <a:pt x="38666" y="51811"/>
                </a:cubicBezTo>
                <a:cubicBezTo>
                  <a:pt x="36988" y="57916"/>
                  <a:pt x="39966" y="64238"/>
                  <a:pt x="43577" y="66422"/>
                </a:cubicBezTo>
                <a:cubicBezTo>
                  <a:pt x="44272" y="66844"/>
                  <a:pt x="45855" y="67588"/>
                  <a:pt x="46433" y="66594"/>
                </a:cubicBezTo>
                <a:cubicBezTo>
                  <a:pt x="46755" y="66050"/>
                  <a:pt x="46683" y="65322"/>
                  <a:pt x="46883" y="64683"/>
                </a:cubicBezTo>
                <a:cubicBezTo>
                  <a:pt x="47011" y="64266"/>
                  <a:pt x="47422" y="63472"/>
                  <a:pt x="47327" y="62944"/>
                </a:cubicBezTo>
                <a:cubicBezTo>
                  <a:pt x="47166" y="62055"/>
                  <a:pt x="46211" y="61488"/>
                  <a:pt x="45811" y="60772"/>
                </a:cubicBezTo>
                <a:cubicBezTo>
                  <a:pt x="44994" y="59316"/>
                  <a:pt x="44955" y="58022"/>
                  <a:pt x="44555" y="56072"/>
                </a:cubicBezTo>
                <a:cubicBezTo>
                  <a:pt x="44588" y="55811"/>
                  <a:pt x="44616" y="55550"/>
                  <a:pt x="44650" y="55288"/>
                </a:cubicBezTo>
                <a:cubicBezTo>
                  <a:pt x="44766" y="53105"/>
                  <a:pt x="45133" y="51533"/>
                  <a:pt x="45811" y="49983"/>
                </a:cubicBezTo>
                <a:cubicBezTo>
                  <a:pt x="47783" y="45427"/>
                  <a:pt x="50955" y="42888"/>
                  <a:pt x="56077" y="41372"/>
                </a:cubicBezTo>
                <a:cubicBezTo>
                  <a:pt x="57222" y="41033"/>
                  <a:pt x="60455" y="40488"/>
                  <a:pt x="62150" y="40850"/>
                </a:cubicBezTo>
                <a:cubicBezTo>
                  <a:pt x="63161" y="41027"/>
                  <a:pt x="64172" y="41194"/>
                  <a:pt x="65183" y="41372"/>
                </a:cubicBezTo>
                <a:cubicBezTo>
                  <a:pt x="68850" y="42527"/>
                  <a:pt x="71522" y="44655"/>
                  <a:pt x="72950" y="47983"/>
                </a:cubicBezTo>
                <a:cubicBezTo>
                  <a:pt x="73844" y="50055"/>
                  <a:pt x="74105" y="54022"/>
                  <a:pt x="73483" y="56683"/>
                </a:cubicBezTo>
                <a:cubicBezTo>
                  <a:pt x="73188" y="57938"/>
                  <a:pt x="73238" y="59022"/>
                  <a:pt x="72861" y="60161"/>
                </a:cubicBezTo>
                <a:cubicBezTo>
                  <a:pt x="71472" y="64383"/>
                  <a:pt x="69433" y="68294"/>
                  <a:pt x="64822" y="69377"/>
                </a:cubicBezTo>
                <a:cubicBezTo>
                  <a:pt x="61783" y="70100"/>
                  <a:pt x="59505" y="68244"/>
                  <a:pt x="58755" y="66338"/>
                </a:cubicBezTo>
                <a:cubicBezTo>
                  <a:pt x="58544" y="65811"/>
                  <a:pt x="58188" y="64872"/>
                  <a:pt x="58400" y="63988"/>
                </a:cubicBezTo>
                <a:cubicBezTo>
                  <a:pt x="59200" y="60561"/>
                  <a:pt x="60361" y="57494"/>
                  <a:pt x="61255" y="54072"/>
                </a:cubicBezTo>
                <a:cubicBezTo>
                  <a:pt x="62105" y="50811"/>
                  <a:pt x="60488" y="48238"/>
                  <a:pt x="57950" y="47638"/>
                </a:cubicBezTo>
                <a:cubicBezTo>
                  <a:pt x="54794" y="46883"/>
                  <a:pt x="52355" y="49811"/>
                  <a:pt x="51522" y="51722"/>
                </a:cubicBezTo>
                <a:cubicBezTo>
                  <a:pt x="50861" y="53244"/>
                  <a:pt x="50461" y="56050"/>
                  <a:pt x="50983" y="58072"/>
                </a:cubicBezTo>
                <a:cubicBezTo>
                  <a:pt x="51150" y="58716"/>
                  <a:pt x="51927" y="60433"/>
                  <a:pt x="51788" y="61033"/>
                </a:cubicBezTo>
                <a:cubicBezTo>
                  <a:pt x="51183" y="63677"/>
                  <a:pt x="50488" y="66522"/>
                  <a:pt x="49738" y="69122"/>
                </a:cubicBezTo>
                <a:cubicBezTo>
                  <a:pt x="48955" y="71827"/>
                  <a:pt x="48533" y="74594"/>
                  <a:pt x="47772" y="77211"/>
                </a:cubicBezTo>
                <a:cubicBezTo>
                  <a:pt x="47422" y="78411"/>
                  <a:pt x="47438" y="79700"/>
                  <a:pt x="47150" y="80950"/>
                </a:cubicBezTo>
                <a:lnTo>
                  <a:pt x="47150" y="82777"/>
                </a:lnTo>
                <a:cubicBezTo>
                  <a:pt x="46888" y="83933"/>
                  <a:pt x="47083" y="85988"/>
                  <a:pt x="47327" y="87127"/>
                </a:cubicBezTo>
                <a:cubicBezTo>
                  <a:pt x="47483" y="87861"/>
                  <a:pt x="47233" y="88766"/>
                  <a:pt x="47594" y="89300"/>
                </a:cubicBezTo>
                <a:cubicBezTo>
                  <a:pt x="47600" y="89688"/>
                  <a:pt x="47650" y="89777"/>
                  <a:pt x="47772" y="90000"/>
                </a:cubicBezTo>
                <a:cubicBezTo>
                  <a:pt x="48888" y="89966"/>
                  <a:pt x="50433" y="87027"/>
                  <a:pt x="50983" y="86172"/>
                </a:cubicBezTo>
                <a:cubicBezTo>
                  <a:pt x="52050" y="84533"/>
                  <a:pt x="53033" y="82783"/>
                  <a:pt x="53844" y="80866"/>
                </a:cubicBezTo>
                <a:cubicBezTo>
                  <a:pt x="54572" y="79138"/>
                  <a:pt x="54688" y="77227"/>
                  <a:pt x="55272" y="75383"/>
                </a:cubicBezTo>
                <a:cubicBezTo>
                  <a:pt x="55694" y="74050"/>
                  <a:pt x="56294" y="72494"/>
                  <a:pt x="56433" y="71033"/>
                </a:cubicBezTo>
                <a:lnTo>
                  <a:pt x="56522" y="71033"/>
                </a:lnTo>
                <a:cubicBezTo>
                  <a:pt x="56755" y="71833"/>
                  <a:pt x="57594" y="72416"/>
                  <a:pt x="58222" y="72861"/>
                </a:cubicBezTo>
                <a:cubicBezTo>
                  <a:pt x="60183" y="74261"/>
                  <a:pt x="63561" y="75555"/>
                  <a:pt x="67233" y="74688"/>
                </a:cubicBezTo>
                <a:cubicBezTo>
                  <a:pt x="71388" y="73705"/>
                  <a:pt x="74700" y="71755"/>
                  <a:pt x="76877" y="68855"/>
                </a:cubicBezTo>
                <a:cubicBezTo>
                  <a:pt x="78483" y="66727"/>
                  <a:pt x="79694" y="64261"/>
                  <a:pt x="80627" y="61466"/>
                </a:cubicBezTo>
                <a:cubicBezTo>
                  <a:pt x="81088" y="60094"/>
                  <a:pt x="81183" y="58572"/>
                  <a:pt x="81522" y="57116"/>
                </a:cubicBezTo>
                <a:cubicBezTo>
                  <a:pt x="82372" y="53466"/>
                  <a:pt x="81238" y="49072"/>
                  <a:pt x="80183" y="46677"/>
                </a:cubicBezTo>
                <a:cubicBezTo>
                  <a:pt x="76977" y="39433"/>
                  <a:pt x="70166" y="35300"/>
                  <a:pt x="59288" y="3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35" name="Shape 4035"/>
          <p:cNvSpPr/>
          <p:nvPr/>
        </p:nvSpPr>
        <p:spPr>
          <a:xfrm>
            <a:off x="14632987" y="6662092"/>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79338" y="38172"/>
                </a:moveTo>
                <a:cubicBezTo>
                  <a:pt x="71750" y="37944"/>
                  <a:pt x="66611" y="41872"/>
                  <a:pt x="63916" y="49955"/>
                </a:cubicBezTo>
                <a:cubicBezTo>
                  <a:pt x="65305" y="49427"/>
                  <a:pt x="66650" y="49161"/>
                  <a:pt x="67955" y="49161"/>
                </a:cubicBezTo>
                <a:cubicBezTo>
                  <a:pt x="70733" y="49161"/>
                  <a:pt x="71955" y="50600"/>
                  <a:pt x="71627" y="53466"/>
                </a:cubicBezTo>
                <a:cubicBezTo>
                  <a:pt x="71466" y="55205"/>
                  <a:pt x="70238" y="57738"/>
                  <a:pt x="67955" y="61061"/>
                </a:cubicBezTo>
                <a:cubicBezTo>
                  <a:pt x="65672" y="64383"/>
                  <a:pt x="63961" y="66044"/>
                  <a:pt x="62816" y="66044"/>
                </a:cubicBezTo>
                <a:cubicBezTo>
                  <a:pt x="61350" y="66044"/>
                  <a:pt x="60000" y="63477"/>
                  <a:pt x="58777" y="58344"/>
                </a:cubicBezTo>
                <a:cubicBezTo>
                  <a:pt x="58366" y="56833"/>
                  <a:pt x="57633" y="52977"/>
                  <a:pt x="56572" y="46783"/>
                </a:cubicBezTo>
                <a:cubicBezTo>
                  <a:pt x="55594" y="41044"/>
                  <a:pt x="52983" y="38361"/>
                  <a:pt x="48744" y="38738"/>
                </a:cubicBezTo>
                <a:cubicBezTo>
                  <a:pt x="46944" y="38888"/>
                  <a:pt x="44255" y="40400"/>
                  <a:pt x="40666" y="43272"/>
                </a:cubicBezTo>
                <a:cubicBezTo>
                  <a:pt x="38050" y="45461"/>
                  <a:pt x="35400" y="47650"/>
                  <a:pt x="32711" y="49844"/>
                </a:cubicBezTo>
                <a:lnTo>
                  <a:pt x="35277" y="52900"/>
                </a:lnTo>
                <a:cubicBezTo>
                  <a:pt x="37722" y="51316"/>
                  <a:pt x="39150" y="50522"/>
                  <a:pt x="39561" y="50522"/>
                </a:cubicBezTo>
                <a:cubicBezTo>
                  <a:pt x="41438" y="50522"/>
                  <a:pt x="43188" y="53238"/>
                  <a:pt x="44822" y="58677"/>
                </a:cubicBezTo>
                <a:cubicBezTo>
                  <a:pt x="46294" y="63666"/>
                  <a:pt x="47761" y="68655"/>
                  <a:pt x="49227" y="73638"/>
                </a:cubicBezTo>
                <a:cubicBezTo>
                  <a:pt x="51433" y="79077"/>
                  <a:pt x="54127" y="81794"/>
                  <a:pt x="57311" y="81794"/>
                </a:cubicBezTo>
                <a:cubicBezTo>
                  <a:pt x="62450" y="81794"/>
                  <a:pt x="68733" y="77338"/>
                  <a:pt x="76161" y="68427"/>
                </a:cubicBezTo>
                <a:cubicBezTo>
                  <a:pt x="83338" y="59888"/>
                  <a:pt x="87050" y="53166"/>
                  <a:pt x="87294" y="48255"/>
                </a:cubicBezTo>
                <a:cubicBezTo>
                  <a:pt x="87622" y="41683"/>
                  <a:pt x="84972" y="38322"/>
                  <a:pt x="79338" y="381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36" name="Shape 4036"/>
          <p:cNvSpPr/>
          <p:nvPr/>
        </p:nvSpPr>
        <p:spPr>
          <a:xfrm>
            <a:off x="15699509" y="6662092"/>
            <a:ext cx="558655" cy="558655"/>
          </a:xfrm>
          <a:custGeom>
            <a:avLst/>
            <a:gdLst/>
            <a:ahLst/>
            <a:cxnLst/>
            <a:rect l="0" t="0" r="0" b="0"/>
            <a:pathLst>
              <a:path w="120000" h="120000" extrusionOk="0">
                <a:moveTo>
                  <a:pt x="81805" y="40883"/>
                </a:moveTo>
                <a:lnTo>
                  <a:pt x="76350" y="40883"/>
                </a:lnTo>
                <a:lnTo>
                  <a:pt x="76350" y="49072"/>
                </a:lnTo>
                <a:lnTo>
                  <a:pt x="68138" y="49072"/>
                </a:lnTo>
                <a:lnTo>
                  <a:pt x="68138" y="54533"/>
                </a:lnTo>
                <a:lnTo>
                  <a:pt x="76350" y="54533"/>
                </a:lnTo>
                <a:lnTo>
                  <a:pt x="76350" y="62683"/>
                </a:lnTo>
                <a:lnTo>
                  <a:pt x="81805" y="62683"/>
                </a:lnTo>
                <a:lnTo>
                  <a:pt x="81805" y="54533"/>
                </a:lnTo>
                <a:lnTo>
                  <a:pt x="90027" y="54533"/>
                </a:lnTo>
                <a:lnTo>
                  <a:pt x="90027" y="49072"/>
                </a:lnTo>
                <a:lnTo>
                  <a:pt x="81805" y="49072"/>
                </a:lnTo>
                <a:cubicBezTo>
                  <a:pt x="81805" y="49072"/>
                  <a:pt x="81805" y="40883"/>
                  <a:pt x="81805" y="40883"/>
                </a:cubicBezTo>
                <a:close/>
                <a:moveTo>
                  <a:pt x="51783" y="77477"/>
                </a:moveTo>
                <a:cubicBezTo>
                  <a:pt x="47888" y="77477"/>
                  <a:pt x="44838" y="74972"/>
                  <a:pt x="44838" y="71772"/>
                </a:cubicBezTo>
                <a:cubicBezTo>
                  <a:pt x="44838" y="68844"/>
                  <a:pt x="48405" y="66272"/>
                  <a:pt x="52477" y="66272"/>
                </a:cubicBezTo>
                <a:lnTo>
                  <a:pt x="52477" y="65127"/>
                </a:lnTo>
                <a:lnTo>
                  <a:pt x="52483" y="65127"/>
                </a:lnTo>
                <a:lnTo>
                  <a:pt x="52583" y="66272"/>
                </a:lnTo>
                <a:cubicBezTo>
                  <a:pt x="53466" y="66277"/>
                  <a:pt x="54316" y="66411"/>
                  <a:pt x="55122" y="66666"/>
                </a:cubicBezTo>
                <a:lnTo>
                  <a:pt x="55927" y="67244"/>
                </a:lnTo>
                <a:cubicBezTo>
                  <a:pt x="58000" y="68727"/>
                  <a:pt x="59094" y="69561"/>
                  <a:pt x="59416" y="70911"/>
                </a:cubicBezTo>
                <a:cubicBezTo>
                  <a:pt x="59500" y="71261"/>
                  <a:pt x="59538" y="71616"/>
                  <a:pt x="59538" y="71966"/>
                </a:cubicBezTo>
                <a:cubicBezTo>
                  <a:pt x="59538" y="75622"/>
                  <a:pt x="56927" y="77477"/>
                  <a:pt x="51783" y="77477"/>
                </a:cubicBezTo>
                <a:moveTo>
                  <a:pt x="47455" y="48550"/>
                </a:moveTo>
                <a:cubicBezTo>
                  <a:pt x="47194" y="46455"/>
                  <a:pt x="47633" y="44522"/>
                  <a:pt x="48633" y="43366"/>
                </a:cubicBezTo>
                <a:cubicBezTo>
                  <a:pt x="49244" y="42666"/>
                  <a:pt x="50033" y="42294"/>
                  <a:pt x="50911" y="42294"/>
                </a:cubicBezTo>
                <a:lnTo>
                  <a:pt x="50911" y="41161"/>
                </a:lnTo>
                <a:lnTo>
                  <a:pt x="51011" y="42294"/>
                </a:lnTo>
                <a:cubicBezTo>
                  <a:pt x="53627" y="42377"/>
                  <a:pt x="56138" y="45472"/>
                  <a:pt x="56605" y="49194"/>
                </a:cubicBezTo>
                <a:cubicBezTo>
                  <a:pt x="56872" y="51327"/>
                  <a:pt x="56416" y="53311"/>
                  <a:pt x="55388" y="54494"/>
                </a:cubicBezTo>
                <a:cubicBezTo>
                  <a:pt x="54777" y="55194"/>
                  <a:pt x="54011" y="55566"/>
                  <a:pt x="53055" y="55561"/>
                </a:cubicBezTo>
                <a:lnTo>
                  <a:pt x="53050" y="55561"/>
                </a:lnTo>
                <a:cubicBezTo>
                  <a:pt x="50483" y="55488"/>
                  <a:pt x="47922" y="52272"/>
                  <a:pt x="47455" y="48550"/>
                </a:cubicBezTo>
                <a:moveTo>
                  <a:pt x="60211" y="62200"/>
                </a:moveTo>
                <a:cubicBezTo>
                  <a:pt x="58811" y="61161"/>
                  <a:pt x="57505" y="59622"/>
                  <a:pt x="57455" y="59144"/>
                </a:cubicBezTo>
                <a:cubicBezTo>
                  <a:pt x="57455" y="58327"/>
                  <a:pt x="57455" y="57950"/>
                  <a:pt x="59383" y="56377"/>
                </a:cubicBezTo>
                <a:cubicBezTo>
                  <a:pt x="61877" y="54333"/>
                  <a:pt x="63255" y="51638"/>
                  <a:pt x="63255" y="48800"/>
                </a:cubicBezTo>
                <a:cubicBezTo>
                  <a:pt x="63255" y="46344"/>
                  <a:pt x="62566" y="44150"/>
                  <a:pt x="61388" y="42550"/>
                </a:cubicBezTo>
                <a:lnTo>
                  <a:pt x="62433" y="42550"/>
                </a:lnTo>
                <a:lnTo>
                  <a:pt x="68200" y="38183"/>
                </a:lnTo>
                <a:lnTo>
                  <a:pt x="52572" y="38183"/>
                </a:lnTo>
                <a:cubicBezTo>
                  <a:pt x="46305" y="38183"/>
                  <a:pt x="40805" y="43105"/>
                  <a:pt x="40805" y="48716"/>
                </a:cubicBezTo>
                <a:cubicBezTo>
                  <a:pt x="40805" y="54511"/>
                  <a:pt x="45050" y="58916"/>
                  <a:pt x="50761" y="59155"/>
                </a:cubicBezTo>
                <a:cubicBezTo>
                  <a:pt x="50672" y="59566"/>
                  <a:pt x="50627" y="59972"/>
                  <a:pt x="50627" y="60377"/>
                </a:cubicBezTo>
                <a:cubicBezTo>
                  <a:pt x="50627" y="61211"/>
                  <a:pt x="50816" y="62011"/>
                  <a:pt x="51200" y="62777"/>
                </a:cubicBezTo>
                <a:cubicBezTo>
                  <a:pt x="44127" y="62827"/>
                  <a:pt x="38166" y="67561"/>
                  <a:pt x="38166" y="73150"/>
                </a:cubicBezTo>
                <a:cubicBezTo>
                  <a:pt x="38166" y="78172"/>
                  <a:pt x="43905" y="81816"/>
                  <a:pt x="51805" y="81816"/>
                </a:cubicBezTo>
                <a:cubicBezTo>
                  <a:pt x="60338" y="81816"/>
                  <a:pt x="64944" y="76477"/>
                  <a:pt x="64944" y="71444"/>
                </a:cubicBezTo>
                <a:cubicBezTo>
                  <a:pt x="64944" y="67266"/>
                  <a:pt x="63661" y="64755"/>
                  <a:pt x="60211" y="62200"/>
                </a:cubicBezTo>
                <a:moveTo>
                  <a:pt x="60000" y="114544"/>
                </a:moveTo>
                <a:cubicBezTo>
                  <a:pt x="29877" y="114544"/>
                  <a:pt x="5455" y="90127"/>
                  <a:pt x="5455" y="60000"/>
                </a:cubicBezTo>
                <a:cubicBezTo>
                  <a:pt x="5455" y="29877"/>
                  <a:pt x="29877"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37" name="Shape 4037"/>
          <p:cNvSpPr/>
          <p:nvPr/>
        </p:nvSpPr>
        <p:spPr>
          <a:xfrm>
            <a:off x="16766031" y="6662092"/>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74611" y="51777"/>
                </a:moveTo>
                <a:cubicBezTo>
                  <a:pt x="66527" y="51777"/>
                  <a:pt x="65444" y="56644"/>
                  <a:pt x="65444" y="56644"/>
                </a:cubicBezTo>
                <a:lnTo>
                  <a:pt x="65455" y="51816"/>
                </a:lnTo>
                <a:lnTo>
                  <a:pt x="54544" y="51816"/>
                </a:lnTo>
                <a:lnTo>
                  <a:pt x="54544" y="81816"/>
                </a:lnTo>
                <a:lnTo>
                  <a:pt x="65455" y="81816"/>
                </a:lnTo>
                <a:lnTo>
                  <a:pt x="65455" y="65455"/>
                </a:lnTo>
                <a:cubicBezTo>
                  <a:pt x="65455" y="65455"/>
                  <a:pt x="65455" y="59961"/>
                  <a:pt x="70088" y="59961"/>
                </a:cubicBezTo>
                <a:cubicBezTo>
                  <a:pt x="72700" y="59961"/>
                  <a:pt x="73638" y="62400"/>
                  <a:pt x="73638" y="65455"/>
                </a:cubicBezTo>
                <a:lnTo>
                  <a:pt x="73638" y="81816"/>
                </a:lnTo>
                <a:lnTo>
                  <a:pt x="84544" y="81816"/>
                </a:lnTo>
                <a:lnTo>
                  <a:pt x="84544" y="65455"/>
                </a:lnTo>
                <a:cubicBezTo>
                  <a:pt x="84544" y="56916"/>
                  <a:pt x="80833" y="51777"/>
                  <a:pt x="74611" y="51777"/>
                </a:cubicBezTo>
                <a:moveTo>
                  <a:pt x="38183" y="81816"/>
                </a:moveTo>
                <a:lnTo>
                  <a:pt x="49050" y="81816"/>
                </a:lnTo>
                <a:lnTo>
                  <a:pt x="49050" y="51777"/>
                </a:lnTo>
                <a:lnTo>
                  <a:pt x="38183" y="51777"/>
                </a:lnTo>
                <a:cubicBezTo>
                  <a:pt x="38183" y="51777"/>
                  <a:pt x="38183" y="81816"/>
                  <a:pt x="38183" y="81816"/>
                </a:cubicBezTo>
                <a:close/>
                <a:moveTo>
                  <a:pt x="43616" y="38183"/>
                </a:moveTo>
                <a:cubicBezTo>
                  <a:pt x="40616" y="38183"/>
                  <a:pt x="38183" y="40627"/>
                  <a:pt x="38183" y="43644"/>
                </a:cubicBezTo>
                <a:cubicBezTo>
                  <a:pt x="38183" y="46661"/>
                  <a:pt x="40616" y="49105"/>
                  <a:pt x="43616" y="49105"/>
                </a:cubicBezTo>
                <a:cubicBezTo>
                  <a:pt x="46616" y="49105"/>
                  <a:pt x="49050" y="46661"/>
                  <a:pt x="49050" y="43644"/>
                </a:cubicBezTo>
                <a:cubicBezTo>
                  <a:pt x="49050" y="40627"/>
                  <a:pt x="46616" y="38183"/>
                  <a:pt x="43616" y="3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38" name="Shape 4038"/>
          <p:cNvSpPr/>
          <p:nvPr/>
        </p:nvSpPr>
        <p:spPr>
          <a:xfrm>
            <a:off x="17832554" y="6662092"/>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moveTo>
                  <a:pt x="64394" y="73838"/>
                </a:moveTo>
                <a:cubicBezTo>
                  <a:pt x="63622" y="73411"/>
                  <a:pt x="63011" y="72822"/>
                  <a:pt x="62727" y="72100"/>
                </a:cubicBezTo>
                <a:cubicBezTo>
                  <a:pt x="62688" y="71977"/>
                  <a:pt x="62722" y="57216"/>
                  <a:pt x="62722" y="57216"/>
                </a:cubicBezTo>
                <a:lnTo>
                  <a:pt x="73644" y="57216"/>
                </a:lnTo>
                <a:lnTo>
                  <a:pt x="73644" y="49088"/>
                </a:lnTo>
                <a:lnTo>
                  <a:pt x="62733" y="49088"/>
                </a:lnTo>
                <a:lnTo>
                  <a:pt x="62733" y="38183"/>
                </a:lnTo>
                <a:lnTo>
                  <a:pt x="55788" y="38216"/>
                </a:lnTo>
                <a:cubicBezTo>
                  <a:pt x="55488" y="40466"/>
                  <a:pt x="54950" y="42322"/>
                  <a:pt x="54166" y="43772"/>
                </a:cubicBezTo>
                <a:cubicBezTo>
                  <a:pt x="53377" y="45233"/>
                  <a:pt x="52333" y="46477"/>
                  <a:pt x="51038" y="47516"/>
                </a:cubicBezTo>
                <a:cubicBezTo>
                  <a:pt x="49738" y="48555"/>
                  <a:pt x="48177" y="49350"/>
                  <a:pt x="46355" y="49911"/>
                </a:cubicBezTo>
                <a:lnTo>
                  <a:pt x="46361" y="57272"/>
                </a:lnTo>
                <a:lnTo>
                  <a:pt x="51822" y="57216"/>
                </a:lnTo>
                <a:lnTo>
                  <a:pt x="51822" y="71366"/>
                </a:lnTo>
                <a:cubicBezTo>
                  <a:pt x="51822" y="73355"/>
                  <a:pt x="52050" y="74877"/>
                  <a:pt x="52488" y="75927"/>
                </a:cubicBezTo>
                <a:cubicBezTo>
                  <a:pt x="52933" y="76977"/>
                  <a:pt x="53727" y="77966"/>
                  <a:pt x="54883" y="78900"/>
                </a:cubicBezTo>
                <a:cubicBezTo>
                  <a:pt x="56033" y="79833"/>
                  <a:pt x="57422" y="80544"/>
                  <a:pt x="59050" y="81050"/>
                </a:cubicBezTo>
                <a:cubicBezTo>
                  <a:pt x="60677" y="81550"/>
                  <a:pt x="62433" y="81816"/>
                  <a:pt x="64555" y="81816"/>
                </a:cubicBezTo>
                <a:cubicBezTo>
                  <a:pt x="66416" y="81816"/>
                  <a:pt x="67933" y="81627"/>
                  <a:pt x="69538" y="81272"/>
                </a:cubicBezTo>
                <a:cubicBezTo>
                  <a:pt x="71144" y="80922"/>
                  <a:pt x="73450" y="80305"/>
                  <a:pt x="75433" y="79427"/>
                </a:cubicBezTo>
                <a:lnTo>
                  <a:pt x="75461" y="72727"/>
                </a:lnTo>
                <a:cubicBezTo>
                  <a:pt x="73138" y="74161"/>
                  <a:pt x="70266" y="74705"/>
                  <a:pt x="67916" y="74705"/>
                </a:cubicBezTo>
                <a:cubicBezTo>
                  <a:pt x="66594" y="74705"/>
                  <a:pt x="65422" y="74416"/>
                  <a:pt x="64394" y="738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39" name="Shape 4039"/>
          <p:cNvSpPr/>
          <p:nvPr/>
        </p:nvSpPr>
        <p:spPr>
          <a:xfrm>
            <a:off x="18899076" y="6662092"/>
            <a:ext cx="558655" cy="558655"/>
          </a:xfrm>
          <a:custGeom>
            <a:avLst/>
            <a:gdLst/>
            <a:ahLst/>
            <a:cxnLst/>
            <a:rect l="0" t="0" r="0" b="0"/>
            <a:pathLst>
              <a:path w="120000" h="120000" extrusionOk="0">
                <a:moveTo>
                  <a:pt x="79394" y="38811"/>
                </a:moveTo>
                <a:cubicBezTo>
                  <a:pt x="79116" y="38755"/>
                  <a:pt x="78816" y="38727"/>
                  <a:pt x="78522" y="38727"/>
                </a:cubicBezTo>
                <a:cubicBezTo>
                  <a:pt x="76711" y="38727"/>
                  <a:pt x="75544" y="39811"/>
                  <a:pt x="75400" y="41633"/>
                </a:cubicBezTo>
                <a:cubicBezTo>
                  <a:pt x="73566" y="65022"/>
                  <a:pt x="72466" y="71716"/>
                  <a:pt x="72455" y="71783"/>
                </a:cubicBezTo>
                <a:lnTo>
                  <a:pt x="72477" y="72333"/>
                </a:lnTo>
                <a:lnTo>
                  <a:pt x="73011" y="72400"/>
                </a:lnTo>
                <a:lnTo>
                  <a:pt x="73177" y="72400"/>
                </a:lnTo>
                <a:cubicBezTo>
                  <a:pt x="73783" y="72400"/>
                  <a:pt x="74366" y="72500"/>
                  <a:pt x="74850" y="72694"/>
                </a:cubicBezTo>
                <a:lnTo>
                  <a:pt x="75438" y="72922"/>
                </a:lnTo>
                <a:lnTo>
                  <a:pt x="75544" y="72288"/>
                </a:lnTo>
                <a:cubicBezTo>
                  <a:pt x="76872" y="64011"/>
                  <a:pt x="79422" y="52916"/>
                  <a:pt x="80788" y="46961"/>
                </a:cubicBezTo>
                <a:cubicBezTo>
                  <a:pt x="81211" y="45116"/>
                  <a:pt x="81527" y="43761"/>
                  <a:pt x="81655" y="43127"/>
                </a:cubicBezTo>
                <a:cubicBezTo>
                  <a:pt x="81916" y="41833"/>
                  <a:pt x="81800" y="40794"/>
                  <a:pt x="81316" y="40033"/>
                </a:cubicBezTo>
                <a:cubicBezTo>
                  <a:pt x="80905" y="39400"/>
                  <a:pt x="80261" y="38988"/>
                  <a:pt x="79394" y="38811"/>
                </a:cubicBezTo>
                <a:moveTo>
                  <a:pt x="73777" y="75588"/>
                </a:moveTo>
                <a:cubicBezTo>
                  <a:pt x="71783" y="75133"/>
                  <a:pt x="70333" y="76011"/>
                  <a:pt x="69827" y="77944"/>
                </a:cubicBezTo>
                <a:cubicBezTo>
                  <a:pt x="69600" y="78816"/>
                  <a:pt x="69722" y="79638"/>
                  <a:pt x="70172" y="80327"/>
                </a:cubicBezTo>
                <a:cubicBezTo>
                  <a:pt x="70588" y="80966"/>
                  <a:pt x="71283" y="81450"/>
                  <a:pt x="72122" y="81672"/>
                </a:cubicBezTo>
                <a:cubicBezTo>
                  <a:pt x="72472" y="81772"/>
                  <a:pt x="72827" y="81822"/>
                  <a:pt x="73177" y="81822"/>
                </a:cubicBezTo>
                <a:cubicBezTo>
                  <a:pt x="74655" y="81822"/>
                  <a:pt x="75772" y="80988"/>
                  <a:pt x="76100" y="79655"/>
                </a:cubicBezTo>
                <a:cubicBezTo>
                  <a:pt x="76338" y="78644"/>
                  <a:pt x="76233" y="77722"/>
                  <a:pt x="75794" y="76983"/>
                </a:cubicBezTo>
                <a:cubicBezTo>
                  <a:pt x="75372" y="76288"/>
                  <a:pt x="74661" y="75800"/>
                  <a:pt x="73777" y="75588"/>
                </a:cubicBezTo>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moveTo>
                  <a:pt x="72766" y="38244"/>
                </a:moveTo>
                <a:lnTo>
                  <a:pt x="71833" y="38244"/>
                </a:lnTo>
                <a:lnTo>
                  <a:pt x="71700" y="38261"/>
                </a:lnTo>
                <a:cubicBezTo>
                  <a:pt x="70255" y="38672"/>
                  <a:pt x="68022" y="38672"/>
                  <a:pt x="66572" y="38261"/>
                </a:cubicBezTo>
                <a:lnTo>
                  <a:pt x="66122" y="38244"/>
                </a:lnTo>
                <a:lnTo>
                  <a:pt x="55488" y="56422"/>
                </a:lnTo>
                <a:lnTo>
                  <a:pt x="44816" y="38183"/>
                </a:lnTo>
                <a:lnTo>
                  <a:pt x="44444" y="38283"/>
                </a:lnTo>
                <a:cubicBezTo>
                  <a:pt x="42994" y="38677"/>
                  <a:pt x="40816" y="38666"/>
                  <a:pt x="39377" y="38261"/>
                </a:cubicBezTo>
                <a:lnTo>
                  <a:pt x="38211" y="38244"/>
                </a:lnTo>
                <a:lnTo>
                  <a:pt x="52677" y="63288"/>
                </a:lnTo>
                <a:lnTo>
                  <a:pt x="52244" y="81255"/>
                </a:lnTo>
                <a:lnTo>
                  <a:pt x="52261" y="81788"/>
                </a:lnTo>
                <a:lnTo>
                  <a:pt x="52788" y="81788"/>
                </a:lnTo>
                <a:lnTo>
                  <a:pt x="52922" y="81772"/>
                </a:lnTo>
                <a:cubicBezTo>
                  <a:pt x="54366" y="81366"/>
                  <a:pt x="56611" y="81366"/>
                  <a:pt x="58050" y="81772"/>
                </a:cubicBezTo>
                <a:lnTo>
                  <a:pt x="58738" y="81788"/>
                </a:lnTo>
                <a:lnTo>
                  <a:pt x="58400" y="63283"/>
                </a:lnTo>
                <a:cubicBezTo>
                  <a:pt x="58888" y="62383"/>
                  <a:pt x="61944" y="56694"/>
                  <a:pt x="65211" y="51000"/>
                </a:cubicBezTo>
                <a:cubicBezTo>
                  <a:pt x="68566" y="45144"/>
                  <a:pt x="72266" y="39111"/>
                  <a:pt x="72305" y="39050"/>
                </a:cubicBezTo>
                <a:cubicBezTo>
                  <a:pt x="72305" y="39050"/>
                  <a:pt x="72766" y="38244"/>
                  <a:pt x="72766" y="38244"/>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40" name="Shape 4040"/>
          <p:cNvSpPr/>
          <p:nvPr/>
        </p:nvSpPr>
        <p:spPr>
          <a:xfrm>
            <a:off x="19965598" y="6662092"/>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moveTo>
                  <a:pt x="72566" y="32722"/>
                </a:moveTo>
                <a:lnTo>
                  <a:pt x="59922" y="43200"/>
                </a:lnTo>
                <a:lnTo>
                  <a:pt x="77361" y="54027"/>
                </a:lnTo>
                <a:lnTo>
                  <a:pt x="90000" y="44033"/>
                </a:lnTo>
                <a:cubicBezTo>
                  <a:pt x="90000" y="44033"/>
                  <a:pt x="72566" y="32722"/>
                  <a:pt x="72566" y="32722"/>
                </a:cubicBezTo>
                <a:close/>
                <a:moveTo>
                  <a:pt x="30000" y="44594"/>
                </a:moveTo>
                <a:lnTo>
                  <a:pt x="42483" y="54238"/>
                </a:lnTo>
                <a:lnTo>
                  <a:pt x="59922" y="43200"/>
                </a:lnTo>
                <a:lnTo>
                  <a:pt x="47944" y="32727"/>
                </a:lnTo>
                <a:cubicBezTo>
                  <a:pt x="47944" y="32727"/>
                  <a:pt x="30000" y="44594"/>
                  <a:pt x="30000" y="44594"/>
                </a:cubicBezTo>
                <a:close/>
                <a:moveTo>
                  <a:pt x="72027" y="81661"/>
                </a:moveTo>
                <a:lnTo>
                  <a:pt x="71988" y="81705"/>
                </a:lnTo>
                <a:lnTo>
                  <a:pt x="60005" y="72777"/>
                </a:lnTo>
                <a:lnTo>
                  <a:pt x="48505" y="81583"/>
                </a:lnTo>
                <a:lnTo>
                  <a:pt x="48400" y="81750"/>
                </a:lnTo>
                <a:lnTo>
                  <a:pt x="42061" y="77916"/>
                </a:lnTo>
                <a:lnTo>
                  <a:pt x="42061" y="81261"/>
                </a:lnTo>
                <a:lnTo>
                  <a:pt x="59994" y="92733"/>
                </a:lnTo>
                <a:lnTo>
                  <a:pt x="77777" y="81261"/>
                </a:lnTo>
                <a:lnTo>
                  <a:pt x="77777" y="78150"/>
                </a:lnTo>
                <a:lnTo>
                  <a:pt x="72027" y="81661"/>
                </a:lnTo>
                <a:cubicBezTo>
                  <a:pt x="72027" y="81661"/>
                  <a:pt x="72027" y="81661"/>
                  <a:pt x="72027" y="81661"/>
                </a:cubicBezTo>
                <a:close/>
                <a:moveTo>
                  <a:pt x="42455" y="54255"/>
                </a:moveTo>
                <a:lnTo>
                  <a:pt x="30022" y="64316"/>
                </a:lnTo>
                <a:lnTo>
                  <a:pt x="40833" y="70811"/>
                </a:lnTo>
                <a:lnTo>
                  <a:pt x="40838" y="70805"/>
                </a:lnTo>
                <a:lnTo>
                  <a:pt x="43194" y="72233"/>
                </a:lnTo>
                <a:lnTo>
                  <a:pt x="47950" y="75088"/>
                </a:lnTo>
                <a:lnTo>
                  <a:pt x="55905" y="69050"/>
                </a:lnTo>
                <a:lnTo>
                  <a:pt x="59888" y="66000"/>
                </a:lnTo>
                <a:lnTo>
                  <a:pt x="59900" y="66011"/>
                </a:lnTo>
                <a:lnTo>
                  <a:pt x="59922" y="66000"/>
                </a:lnTo>
                <a:lnTo>
                  <a:pt x="59988" y="66044"/>
                </a:lnTo>
                <a:lnTo>
                  <a:pt x="60027" y="66000"/>
                </a:lnTo>
                <a:lnTo>
                  <a:pt x="69494" y="73044"/>
                </a:lnTo>
                <a:lnTo>
                  <a:pt x="72261" y="75083"/>
                </a:lnTo>
                <a:lnTo>
                  <a:pt x="89988" y="64305"/>
                </a:lnTo>
                <a:lnTo>
                  <a:pt x="77361" y="54038"/>
                </a:lnTo>
                <a:lnTo>
                  <a:pt x="59933" y="65083"/>
                </a:lnTo>
                <a:cubicBezTo>
                  <a:pt x="59933" y="65083"/>
                  <a:pt x="42455" y="54255"/>
                  <a:pt x="42455" y="54255"/>
                </a:cubicBezTo>
                <a:close/>
                <a:moveTo>
                  <a:pt x="77361" y="54038"/>
                </a:moveTo>
                <a:lnTo>
                  <a:pt x="77361" y="54027"/>
                </a:lnTo>
                <a:lnTo>
                  <a:pt x="77361" y="54027"/>
                </a:lnTo>
                <a:lnTo>
                  <a:pt x="77355" y="54027"/>
                </a:lnTo>
                <a:cubicBezTo>
                  <a:pt x="77355" y="54027"/>
                  <a:pt x="77361" y="54038"/>
                  <a:pt x="77361" y="5403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41" name="Shape 4041"/>
          <p:cNvSpPr/>
          <p:nvPr/>
        </p:nvSpPr>
        <p:spPr>
          <a:xfrm>
            <a:off x="21032120" y="6662092"/>
            <a:ext cx="558655" cy="558655"/>
          </a:xfrm>
          <a:custGeom>
            <a:avLst/>
            <a:gdLst/>
            <a:ahLst/>
            <a:cxnLst/>
            <a:rect l="0" t="0" r="0" b="0"/>
            <a:pathLst>
              <a:path w="120000" h="120000" extrusionOk="0">
                <a:moveTo>
                  <a:pt x="81816" y="76361"/>
                </a:moveTo>
                <a:cubicBezTo>
                  <a:pt x="81816" y="79372"/>
                  <a:pt x="79372" y="81816"/>
                  <a:pt x="76361" y="81816"/>
                </a:cubicBezTo>
                <a:lnTo>
                  <a:pt x="43638" y="81816"/>
                </a:lnTo>
                <a:cubicBezTo>
                  <a:pt x="40627" y="81816"/>
                  <a:pt x="38183" y="79372"/>
                  <a:pt x="38183" y="76361"/>
                </a:cubicBezTo>
                <a:lnTo>
                  <a:pt x="38183" y="57272"/>
                </a:lnTo>
                <a:lnTo>
                  <a:pt x="43911" y="57272"/>
                </a:lnTo>
                <a:cubicBezTo>
                  <a:pt x="43761" y="58166"/>
                  <a:pt x="43638" y="59066"/>
                  <a:pt x="43638" y="60000"/>
                </a:cubicBezTo>
                <a:cubicBezTo>
                  <a:pt x="43638" y="69038"/>
                  <a:pt x="50961" y="76361"/>
                  <a:pt x="60000" y="76361"/>
                </a:cubicBezTo>
                <a:cubicBezTo>
                  <a:pt x="69033" y="76361"/>
                  <a:pt x="76361" y="69038"/>
                  <a:pt x="76361" y="60000"/>
                </a:cubicBezTo>
                <a:cubicBezTo>
                  <a:pt x="76361" y="59066"/>
                  <a:pt x="76238" y="58166"/>
                  <a:pt x="76088" y="57272"/>
                </a:cubicBezTo>
                <a:lnTo>
                  <a:pt x="81816" y="57272"/>
                </a:lnTo>
                <a:cubicBezTo>
                  <a:pt x="81816" y="57272"/>
                  <a:pt x="81816" y="76361"/>
                  <a:pt x="81816" y="76361"/>
                </a:cubicBezTo>
                <a:close/>
                <a:moveTo>
                  <a:pt x="60000" y="49088"/>
                </a:moveTo>
                <a:cubicBezTo>
                  <a:pt x="66022" y="49088"/>
                  <a:pt x="70911" y="53977"/>
                  <a:pt x="70911" y="60000"/>
                </a:cubicBezTo>
                <a:cubicBezTo>
                  <a:pt x="70911" y="66022"/>
                  <a:pt x="66022" y="70911"/>
                  <a:pt x="60000" y="70911"/>
                </a:cubicBezTo>
                <a:cubicBezTo>
                  <a:pt x="53977" y="70911"/>
                  <a:pt x="49088" y="66022"/>
                  <a:pt x="49088" y="60000"/>
                </a:cubicBezTo>
                <a:cubicBezTo>
                  <a:pt x="49088" y="53977"/>
                  <a:pt x="53977" y="49088"/>
                  <a:pt x="60000" y="49088"/>
                </a:cubicBezTo>
                <a:moveTo>
                  <a:pt x="70911" y="40911"/>
                </a:moveTo>
                <a:lnTo>
                  <a:pt x="79088" y="40911"/>
                </a:lnTo>
                <a:lnTo>
                  <a:pt x="79088" y="49088"/>
                </a:lnTo>
                <a:lnTo>
                  <a:pt x="70911" y="49088"/>
                </a:lnTo>
                <a:cubicBezTo>
                  <a:pt x="70911" y="49088"/>
                  <a:pt x="70911" y="40911"/>
                  <a:pt x="70911" y="40911"/>
                </a:cubicBezTo>
                <a:close/>
                <a:moveTo>
                  <a:pt x="76361" y="32727"/>
                </a:moveTo>
                <a:lnTo>
                  <a:pt x="43638" y="32727"/>
                </a:lnTo>
                <a:cubicBezTo>
                  <a:pt x="37611" y="32727"/>
                  <a:pt x="32727" y="37611"/>
                  <a:pt x="32727" y="43638"/>
                </a:cubicBezTo>
                <a:lnTo>
                  <a:pt x="32727" y="76361"/>
                </a:lnTo>
                <a:cubicBezTo>
                  <a:pt x="32727" y="82388"/>
                  <a:pt x="37611" y="87272"/>
                  <a:pt x="43638" y="87272"/>
                </a:cubicBezTo>
                <a:lnTo>
                  <a:pt x="76361" y="87272"/>
                </a:lnTo>
                <a:cubicBezTo>
                  <a:pt x="82388" y="87272"/>
                  <a:pt x="87272" y="82388"/>
                  <a:pt x="87272" y="76361"/>
                </a:cubicBezTo>
                <a:lnTo>
                  <a:pt x="87272" y="43638"/>
                </a:lnTo>
                <a:cubicBezTo>
                  <a:pt x="87272" y="37611"/>
                  <a:pt x="82388" y="32727"/>
                  <a:pt x="76361" y="32727"/>
                </a:cubicBezTo>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42" name="Shape 4042"/>
          <p:cNvSpPr/>
          <p:nvPr/>
        </p:nvSpPr>
        <p:spPr>
          <a:xfrm>
            <a:off x="22098643" y="6662092"/>
            <a:ext cx="558655" cy="558655"/>
          </a:xfrm>
          <a:custGeom>
            <a:avLst/>
            <a:gdLst/>
            <a:ahLst/>
            <a:cxnLst/>
            <a:rect l="0" t="0" r="0" b="0"/>
            <a:pathLst>
              <a:path w="120000" h="120000" extrusionOk="0">
                <a:moveTo>
                  <a:pt x="87272" y="60000"/>
                </a:moveTo>
                <a:cubicBezTo>
                  <a:pt x="87272" y="69861"/>
                  <a:pt x="82022" y="78472"/>
                  <a:pt x="74183" y="83261"/>
                </a:cubicBezTo>
                <a:lnTo>
                  <a:pt x="82411" y="59483"/>
                </a:lnTo>
                <a:cubicBezTo>
                  <a:pt x="83988" y="55527"/>
                  <a:pt x="84516" y="52361"/>
                  <a:pt x="84516" y="49550"/>
                </a:cubicBezTo>
                <a:cubicBezTo>
                  <a:pt x="84516" y="48955"/>
                  <a:pt x="84450" y="48433"/>
                  <a:pt x="84411" y="47888"/>
                </a:cubicBezTo>
                <a:cubicBezTo>
                  <a:pt x="86227" y="51538"/>
                  <a:pt x="87272" y="55644"/>
                  <a:pt x="87272" y="60000"/>
                </a:cubicBezTo>
                <a:moveTo>
                  <a:pt x="63816" y="47000"/>
                </a:moveTo>
                <a:cubicBezTo>
                  <a:pt x="65488" y="46911"/>
                  <a:pt x="66994" y="46738"/>
                  <a:pt x="66994" y="46738"/>
                </a:cubicBezTo>
                <a:cubicBezTo>
                  <a:pt x="68488" y="46555"/>
                  <a:pt x="68311" y="44366"/>
                  <a:pt x="66816" y="44450"/>
                </a:cubicBezTo>
                <a:cubicBezTo>
                  <a:pt x="66816" y="44450"/>
                  <a:pt x="62327" y="44805"/>
                  <a:pt x="59427" y="44805"/>
                </a:cubicBezTo>
                <a:cubicBezTo>
                  <a:pt x="56700" y="44805"/>
                  <a:pt x="52122" y="44450"/>
                  <a:pt x="52122" y="44450"/>
                </a:cubicBezTo>
                <a:cubicBezTo>
                  <a:pt x="50627" y="44366"/>
                  <a:pt x="50455" y="46644"/>
                  <a:pt x="51950" y="46738"/>
                </a:cubicBezTo>
                <a:cubicBezTo>
                  <a:pt x="51950" y="46738"/>
                  <a:pt x="53361" y="46911"/>
                  <a:pt x="54855" y="47000"/>
                </a:cubicBezTo>
                <a:lnTo>
                  <a:pt x="59172" y="58833"/>
                </a:lnTo>
                <a:lnTo>
                  <a:pt x="53105" y="77033"/>
                </a:lnTo>
                <a:lnTo>
                  <a:pt x="43011" y="47000"/>
                </a:lnTo>
                <a:cubicBezTo>
                  <a:pt x="44677" y="46911"/>
                  <a:pt x="46183" y="46738"/>
                  <a:pt x="46183" y="46738"/>
                </a:cubicBezTo>
                <a:cubicBezTo>
                  <a:pt x="47672" y="46555"/>
                  <a:pt x="47500" y="44366"/>
                  <a:pt x="46005" y="44450"/>
                </a:cubicBezTo>
                <a:cubicBezTo>
                  <a:pt x="46005" y="44450"/>
                  <a:pt x="41516" y="44805"/>
                  <a:pt x="38616" y="44805"/>
                </a:cubicBezTo>
                <a:cubicBezTo>
                  <a:pt x="38250" y="44805"/>
                  <a:pt x="37805" y="44794"/>
                  <a:pt x="37366" y="44777"/>
                </a:cubicBezTo>
                <a:cubicBezTo>
                  <a:pt x="42266" y="37511"/>
                  <a:pt x="50572" y="32727"/>
                  <a:pt x="60000" y="32727"/>
                </a:cubicBezTo>
                <a:cubicBezTo>
                  <a:pt x="66916" y="32727"/>
                  <a:pt x="73211" y="35322"/>
                  <a:pt x="78022" y="39566"/>
                </a:cubicBezTo>
                <a:cubicBezTo>
                  <a:pt x="75500" y="39761"/>
                  <a:pt x="73883" y="42016"/>
                  <a:pt x="73883" y="44450"/>
                </a:cubicBezTo>
                <a:cubicBezTo>
                  <a:pt x="73883" y="46738"/>
                  <a:pt x="75027" y="48672"/>
                  <a:pt x="76433" y="50955"/>
                </a:cubicBezTo>
                <a:cubicBezTo>
                  <a:pt x="77488" y="52800"/>
                  <a:pt x="78716" y="55172"/>
                  <a:pt x="78716" y="58600"/>
                </a:cubicBezTo>
                <a:cubicBezTo>
                  <a:pt x="78716" y="60972"/>
                  <a:pt x="77805" y="63727"/>
                  <a:pt x="76611" y="67566"/>
                </a:cubicBezTo>
                <a:lnTo>
                  <a:pt x="73838" y="76805"/>
                </a:lnTo>
                <a:cubicBezTo>
                  <a:pt x="73838" y="76805"/>
                  <a:pt x="63816" y="47000"/>
                  <a:pt x="63816" y="47000"/>
                </a:cubicBezTo>
                <a:close/>
                <a:moveTo>
                  <a:pt x="60000" y="87272"/>
                </a:moveTo>
                <a:cubicBezTo>
                  <a:pt x="57333" y="87272"/>
                  <a:pt x="54761" y="86872"/>
                  <a:pt x="52316" y="86155"/>
                </a:cubicBezTo>
                <a:lnTo>
                  <a:pt x="60483" y="62427"/>
                </a:lnTo>
                <a:cubicBezTo>
                  <a:pt x="60483" y="62427"/>
                  <a:pt x="67838" y="82577"/>
                  <a:pt x="69033" y="85711"/>
                </a:cubicBezTo>
                <a:cubicBezTo>
                  <a:pt x="66200" y="86705"/>
                  <a:pt x="63166" y="87272"/>
                  <a:pt x="60000" y="87272"/>
                </a:cubicBezTo>
                <a:moveTo>
                  <a:pt x="32727" y="60000"/>
                </a:moveTo>
                <a:cubicBezTo>
                  <a:pt x="32727" y="56211"/>
                  <a:pt x="33500" y="52611"/>
                  <a:pt x="34894" y="49333"/>
                </a:cubicBezTo>
                <a:lnTo>
                  <a:pt x="47655" y="84300"/>
                </a:lnTo>
                <a:cubicBezTo>
                  <a:pt x="38805" y="79788"/>
                  <a:pt x="32727" y="70616"/>
                  <a:pt x="32727" y="60000"/>
                </a:cubicBezTo>
                <a:moveTo>
                  <a:pt x="60000" y="27272"/>
                </a:moveTo>
                <a:cubicBezTo>
                  <a:pt x="41927" y="27272"/>
                  <a:pt x="27272" y="41927"/>
                  <a:pt x="27272" y="60000"/>
                </a:cubicBezTo>
                <a:cubicBezTo>
                  <a:pt x="27272" y="78077"/>
                  <a:pt x="41927" y="92727"/>
                  <a:pt x="60000" y="92727"/>
                </a:cubicBezTo>
                <a:cubicBezTo>
                  <a:pt x="78077" y="92727"/>
                  <a:pt x="92727" y="78077"/>
                  <a:pt x="92727" y="60000"/>
                </a:cubicBezTo>
                <a:cubicBezTo>
                  <a:pt x="92727" y="41927"/>
                  <a:pt x="78077" y="27272"/>
                  <a:pt x="60000" y="27272"/>
                </a:cubicBezTo>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43" name="Shape 4043"/>
          <p:cNvSpPr/>
          <p:nvPr/>
        </p:nvSpPr>
        <p:spPr>
          <a:xfrm>
            <a:off x="12499943" y="7728614"/>
            <a:ext cx="558655" cy="558655"/>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79088" y="57272"/>
                </a:moveTo>
                <a:cubicBezTo>
                  <a:pt x="75288" y="57272"/>
                  <a:pt x="71605" y="57783"/>
                  <a:pt x="68066" y="58644"/>
                </a:cubicBezTo>
                <a:cubicBezTo>
                  <a:pt x="67244" y="56616"/>
                  <a:pt x="66338" y="54633"/>
                  <a:pt x="65350" y="52688"/>
                </a:cubicBezTo>
                <a:cubicBezTo>
                  <a:pt x="71016" y="50005"/>
                  <a:pt x="76266" y="46611"/>
                  <a:pt x="81066" y="42677"/>
                </a:cubicBezTo>
                <a:cubicBezTo>
                  <a:pt x="84566" y="46933"/>
                  <a:pt x="86772" y="52261"/>
                  <a:pt x="87177" y="58094"/>
                </a:cubicBezTo>
                <a:cubicBezTo>
                  <a:pt x="84544" y="57611"/>
                  <a:pt x="81866" y="57272"/>
                  <a:pt x="79088" y="57272"/>
                </a:cubicBezTo>
                <a:moveTo>
                  <a:pt x="73477" y="83694"/>
                </a:moveTo>
                <a:cubicBezTo>
                  <a:pt x="73155" y="76783"/>
                  <a:pt x="71983" y="70100"/>
                  <a:pt x="69944" y="63794"/>
                </a:cubicBezTo>
                <a:cubicBezTo>
                  <a:pt x="72888" y="63116"/>
                  <a:pt x="75938" y="62727"/>
                  <a:pt x="79088" y="62727"/>
                </a:cubicBezTo>
                <a:cubicBezTo>
                  <a:pt x="81811" y="62727"/>
                  <a:pt x="84438" y="63100"/>
                  <a:pt x="87005" y="63616"/>
                </a:cubicBezTo>
                <a:cubicBezTo>
                  <a:pt x="85861" y="72227"/>
                  <a:pt x="80716" y="79566"/>
                  <a:pt x="73477" y="83694"/>
                </a:cubicBezTo>
                <a:moveTo>
                  <a:pt x="60000" y="87272"/>
                </a:moveTo>
                <a:cubicBezTo>
                  <a:pt x="54144" y="87272"/>
                  <a:pt x="48733" y="85411"/>
                  <a:pt x="44283" y="82266"/>
                </a:cubicBezTo>
                <a:cubicBezTo>
                  <a:pt x="49011" y="74605"/>
                  <a:pt x="56155" y="68600"/>
                  <a:pt x="64700" y="65383"/>
                </a:cubicBezTo>
                <a:cubicBezTo>
                  <a:pt x="66816" y="71905"/>
                  <a:pt x="68005" y="78838"/>
                  <a:pt x="68133" y="86038"/>
                </a:cubicBezTo>
                <a:cubicBezTo>
                  <a:pt x="65561" y="86838"/>
                  <a:pt x="62833" y="87272"/>
                  <a:pt x="60000" y="87272"/>
                </a:cubicBezTo>
                <a:moveTo>
                  <a:pt x="32727" y="60000"/>
                </a:moveTo>
                <a:cubicBezTo>
                  <a:pt x="42450" y="60000"/>
                  <a:pt x="51738" y="58166"/>
                  <a:pt x="60288" y="54850"/>
                </a:cubicBezTo>
                <a:cubicBezTo>
                  <a:pt x="61200" y="56622"/>
                  <a:pt x="62061" y="58416"/>
                  <a:pt x="62827" y="60266"/>
                </a:cubicBezTo>
                <a:cubicBezTo>
                  <a:pt x="53411" y="63800"/>
                  <a:pt x="45500" y="70322"/>
                  <a:pt x="40138" y="78650"/>
                </a:cubicBezTo>
                <a:cubicBezTo>
                  <a:pt x="35555" y="73772"/>
                  <a:pt x="32727" y="67222"/>
                  <a:pt x="32727" y="60000"/>
                </a:cubicBezTo>
                <a:moveTo>
                  <a:pt x="46433" y="36366"/>
                </a:moveTo>
                <a:cubicBezTo>
                  <a:pt x="50650" y="40438"/>
                  <a:pt x="54405" y="44994"/>
                  <a:pt x="57516" y="50000"/>
                </a:cubicBezTo>
                <a:cubicBezTo>
                  <a:pt x="49950" y="52827"/>
                  <a:pt x="41811" y="54450"/>
                  <a:pt x="33277" y="54516"/>
                </a:cubicBezTo>
                <a:cubicBezTo>
                  <a:pt x="34866" y="46744"/>
                  <a:pt x="39766" y="40200"/>
                  <a:pt x="46433" y="36366"/>
                </a:cubicBezTo>
                <a:moveTo>
                  <a:pt x="60000" y="32727"/>
                </a:moveTo>
                <a:cubicBezTo>
                  <a:pt x="66488" y="32727"/>
                  <a:pt x="72444" y="35000"/>
                  <a:pt x="77122" y="38788"/>
                </a:cubicBezTo>
                <a:cubicBezTo>
                  <a:pt x="72705" y="42344"/>
                  <a:pt x="67872" y="45411"/>
                  <a:pt x="62677" y="47844"/>
                </a:cubicBezTo>
                <a:cubicBezTo>
                  <a:pt x="59622" y="42788"/>
                  <a:pt x="55961" y="38161"/>
                  <a:pt x="51850" y="33966"/>
                </a:cubicBezTo>
                <a:cubicBezTo>
                  <a:pt x="54427" y="33166"/>
                  <a:pt x="57161" y="32727"/>
                  <a:pt x="60000" y="32727"/>
                </a:cubicBezTo>
                <a:moveTo>
                  <a:pt x="60000" y="27272"/>
                </a:moveTo>
                <a:cubicBezTo>
                  <a:pt x="41927" y="27272"/>
                  <a:pt x="27272" y="41927"/>
                  <a:pt x="27272" y="60000"/>
                </a:cubicBezTo>
                <a:cubicBezTo>
                  <a:pt x="27272" y="78072"/>
                  <a:pt x="41927" y="92727"/>
                  <a:pt x="60000" y="92727"/>
                </a:cubicBezTo>
                <a:cubicBezTo>
                  <a:pt x="78072" y="92727"/>
                  <a:pt x="92727" y="78072"/>
                  <a:pt x="92727" y="60000"/>
                </a:cubicBezTo>
                <a:cubicBezTo>
                  <a:pt x="92727" y="41927"/>
                  <a:pt x="78072" y="27272"/>
                  <a:pt x="60000" y="2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44" name="Shape 4044"/>
          <p:cNvSpPr/>
          <p:nvPr/>
        </p:nvSpPr>
        <p:spPr>
          <a:xfrm>
            <a:off x="13566465" y="7728614"/>
            <a:ext cx="558655" cy="558655"/>
          </a:xfrm>
          <a:custGeom>
            <a:avLst/>
            <a:gdLst/>
            <a:ahLst/>
            <a:cxnLst/>
            <a:rect l="0" t="0" r="0" b="0"/>
            <a:pathLst>
              <a:path w="120000" h="120000" extrusionOk="0">
                <a:moveTo>
                  <a:pt x="114544" y="109088"/>
                </a:moveTo>
                <a:cubicBezTo>
                  <a:pt x="114544" y="112105"/>
                  <a:pt x="112100" y="114544"/>
                  <a:pt x="109088" y="114544"/>
                </a:cubicBezTo>
                <a:lnTo>
                  <a:pt x="10911" y="114544"/>
                </a:lnTo>
                <a:cubicBezTo>
                  <a:pt x="7900" y="114544"/>
                  <a:pt x="5455" y="112105"/>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88494" y="38988"/>
                </a:moveTo>
                <a:cubicBezTo>
                  <a:pt x="86333" y="40255"/>
                  <a:pt x="83933" y="41172"/>
                  <a:pt x="81388" y="41661"/>
                </a:cubicBezTo>
                <a:cubicBezTo>
                  <a:pt x="79344" y="39522"/>
                  <a:pt x="76438" y="38188"/>
                  <a:pt x="73222" y="38188"/>
                </a:cubicBezTo>
                <a:cubicBezTo>
                  <a:pt x="67038" y="38188"/>
                  <a:pt x="62027" y="43122"/>
                  <a:pt x="62027" y="49200"/>
                </a:cubicBezTo>
                <a:cubicBezTo>
                  <a:pt x="62027" y="50061"/>
                  <a:pt x="62127" y="50900"/>
                  <a:pt x="62316" y="51711"/>
                </a:cubicBezTo>
                <a:cubicBezTo>
                  <a:pt x="53016" y="51250"/>
                  <a:pt x="44772" y="46866"/>
                  <a:pt x="39255" y="40200"/>
                </a:cubicBezTo>
                <a:cubicBezTo>
                  <a:pt x="38288" y="41827"/>
                  <a:pt x="37738" y="43722"/>
                  <a:pt x="37738" y="45738"/>
                </a:cubicBezTo>
                <a:cubicBezTo>
                  <a:pt x="37738" y="49561"/>
                  <a:pt x="39711" y="52933"/>
                  <a:pt x="42716" y="54905"/>
                </a:cubicBezTo>
                <a:cubicBezTo>
                  <a:pt x="40883" y="54850"/>
                  <a:pt x="39155" y="54355"/>
                  <a:pt x="37650" y="53527"/>
                </a:cubicBezTo>
                <a:cubicBezTo>
                  <a:pt x="37644" y="53577"/>
                  <a:pt x="37644" y="53622"/>
                  <a:pt x="37644" y="53666"/>
                </a:cubicBezTo>
                <a:cubicBezTo>
                  <a:pt x="37644" y="59005"/>
                  <a:pt x="41505" y="63455"/>
                  <a:pt x="46622" y="64466"/>
                </a:cubicBezTo>
                <a:cubicBezTo>
                  <a:pt x="45683" y="64722"/>
                  <a:pt x="44694" y="64850"/>
                  <a:pt x="43672" y="64850"/>
                </a:cubicBezTo>
                <a:cubicBezTo>
                  <a:pt x="42955" y="64850"/>
                  <a:pt x="42255" y="64783"/>
                  <a:pt x="41572" y="64655"/>
                </a:cubicBezTo>
                <a:cubicBezTo>
                  <a:pt x="42994" y="69033"/>
                  <a:pt x="47122" y="72216"/>
                  <a:pt x="52022" y="72305"/>
                </a:cubicBezTo>
                <a:cubicBezTo>
                  <a:pt x="48188" y="75261"/>
                  <a:pt x="43366" y="77016"/>
                  <a:pt x="38122" y="77016"/>
                </a:cubicBezTo>
                <a:cubicBezTo>
                  <a:pt x="37216" y="77016"/>
                  <a:pt x="36327" y="76972"/>
                  <a:pt x="35455" y="76872"/>
                </a:cubicBezTo>
                <a:cubicBezTo>
                  <a:pt x="40405" y="79988"/>
                  <a:pt x="46288" y="81816"/>
                  <a:pt x="52611" y="81816"/>
                </a:cubicBezTo>
                <a:cubicBezTo>
                  <a:pt x="73188" y="81816"/>
                  <a:pt x="84444" y="65033"/>
                  <a:pt x="84444" y="50477"/>
                </a:cubicBezTo>
                <a:cubicBezTo>
                  <a:pt x="84444" y="50000"/>
                  <a:pt x="84438" y="49522"/>
                  <a:pt x="84416" y="49050"/>
                </a:cubicBezTo>
                <a:cubicBezTo>
                  <a:pt x="86600" y="47500"/>
                  <a:pt x="88500" y="45561"/>
                  <a:pt x="90000" y="43355"/>
                </a:cubicBezTo>
                <a:cubicBezTo>
                  <a:pt x="87994" y="44222"/>
                  <a:pt x="85838" y="44816"/>
                  <a:pt x="83572" y="45083"/>
                </a:cubicBezTo>
                <a:cubicBezTo>
                  <a:pt x="85883" y="43722"/>
                  <a:pt x="87655" y="41566"/>
                  <a:pt x="88494" y="389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45" name="Shape 4045"/>
          <p:cNvSpPr/>
          <p:nvPr/>
        </p:nvSpPr>
        <p:spPr>
          <a:xfrm>
            <a:off x="14632987" y="7728614"/>
            <a:ext cx="558655" cy="558655"/>
          </a:xfrm>
          <a:custGeom>
            <a:avLst/>
            <a:gdLst/>
            <a:ahLst/>
            <a:cxnLst/>
            <a:rect l="0" t="0" r="0" b="0"/>
            <a:pathLst>
              <a:path w="120000" h="120000" extrusionOk="0">
                <a:moveTo>
                  <a:pt x="65422" y="47044"/>
                </a:moveTo>
                <a:cubicBezTo>
                  <a:pt x="65422" y="44838"/>
                  <a:pt x="65650" y="43655"/>
                  <a:pt x="69044" y="43655"/>
                </a:cubicBezTo>
                <a:lnTo>
                  <a:pt x="73583" y="43655"/>
                </a:lnTo>
                <a:lnTo>
                  <a:pt x="73583" y="35450"/>
                </a:lnTo>
                <a:lnTo>
                  <a:pt x="66322" y="35450"/>
                </a:lnTo>
                <a:cubicBezTo>
                  <a:pt x="57600" y="35450"/>
                  <a:pt x="54533" y="39555"/>
                  <a:pt x="54533" y="46461"/>
                </a:cubicBezTo>
                <a:lnTo>
                  <a:pt x="54533" y="51788"/>
                </a:lnTo>
                <a:lnTo>
                  <a:pt x="49094" y="51788"/>
                </a:lnTo>
                <a:lnTo>
                  <a:pt x="49094" y="60000"/>
                </a:lnTo>
                <a:lnTo>
                  <a:pt x="54533" y="60000"/>
                </a:lnTo>
                <a:lnTo>
                  <a:pt x="54533" y="84550"/>
                </a:lnTo>
                <a:lnTo>
                  <a:pt x="65411" y="84550"/>
                </a:lnTo>
                <a:lnTo>
                  <a:pt x="65411" y="60000"/>
                </a:lnTo>
                <a:lnTo>
                  <a:pt x="72672" y="60000"/>
                </a:lnTo>
                <a:lnTo>
                  <a:pt x="73633" y="51788"/>
                </a:lnTo>
                <a:lnTo>
                  <a:pt x="65411" y="51788"/>
                </a:lnTo>
                <a:cubicBezTo>
                  <a:pt x="65411" y="51788"/>
                  <a:pt x="65422" y="47044"/>
                  <a:pt x="65422" y="47044"/>
                </a:cubicBezTo>
                <a:close/>
                <a:moveTo>
                  <a:pt x="114544" y="109088"/>
                </a:moveTo>
                <a:cubicBezTo>
                  <a:pt x="114544" y="112105"/>
                  <a:pt x="112105" y="114544"/>
                  <a:pt x="109088" y="114544"/>
                </a:cubicBezTo>
                <a:lnTo>
                  <a:pt x="10911" y="114544"/>
                </a:lnTo>
                <a:cubicBezTo>
                  <a:pt x="7900" y="114544"/>
                  <a:pt x="5455" y="112105"/>
                  <a:pt x="5455" y="109088"/>
                </a:cubicBezTo>
                <a:lnTo>
                  <a:pt x="5455" y="10911"/>
                </a:lnTo>
                <a:cubicBezTo>
                  <a:pt x="5455" y="7900"/>
                  <a:pt x="7900" y="5455"/>
                  <a:pt x="10911" y="5455"/>
                </a:cubicBezTo>
                <a:lnTo>
                  <a:pt x="109088" y="5455"/>
                </a:lnTo>
                <a:cubicBezTo>
                  <a:pt x="112105"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46" name="Shape 4046"/>
          <p:cNvSpPr/>
          <p:nvPr/>
        </p:nvSpPr>
        <p:spPr>
          <a:xfrm>
            <a:off x="15699509" y="7728614"/>
            <a:ext cx="558655" cy="558655"/>
          </a:xfrm>
          <a:custGeom>
            <a:avLst/>
            <a:gdLst/>
            <a:ahLst/>
            <a:cxnLst/>
            <a:rect l="0" t="0" r="0" b="0"/>
            <a:pathLst>
              <a:path w="120000" h="120000" extrusionOk="0">
                <a:moveTo>
                  <a:pt x="79577" y="67166"/>
                </a:moveTo>
                <a:cubicBezTo>
                  <a:pt x="77888" y="67166"/>
                  <a:pt x="77888" y="69050"/>
                  <a:pt x="77888" y="69050"/>
                </a:cubicBezTo>
                <a:lnTo>
                  <a:pt x="77888" y="71461"/>
                </a:lnTo>
                <a:lnTo>
                  <a:pt x="81272" y="71461"/>
                </a:lnTo>
                <a:lnTo>
                  <a:pt x="81272" y="69050"/>
                </a:lnTo>
                <a:cubicBezTo>
                  <a:pt x="81272" y="69050"/>
                  <a:pt x="81272" y="67166"/>
                  <a:pt x="79577" y="67166"/>
                </a:cubicBezTo>
                <a:moveTo>
                  <a:pt x="84927" y="68777"/>
                </a:moveTo>
                <a:lnTo>
                  <a:pt x="84927" y="74155"/>
                </a:lnTo>
                <a:lnTo>
                  <a:pt x="77888" y="74155"/>
                </a:lnTo>
                <a:lnTo>
                  <a:pt x="77888" y="78177"/>
                </a:lnTo>
                <a:cubicBezTo>
                  <a:pt x="77888" y="78177"/>
                  <a:pt x="77888" y="80061"/>
                  <a:pt x="79577" y="80061"/>
                </a:cubicBezTo>
                <a:cubicBezTo>
                  <a:pt x="81272" y="80061"/>
                  <a:pt x="81272" y="78177"/>
                  <a:pt x="81272" y="78177"/>
                </a:cubicBezTo>
                <a:lnTo>
                  <a:pt x="81272" y="76300"/>
                </a:lnTo>
                <a:lnTo>
                  <a:pt x="84927" y="76300"/>
                </a:lnTo>
                <a:lnTo>
                  <a:pt x="84927" y="79255"/>
                </a:lnTo>
                <a:cubicBezTo>
                  <a:pt x="84927" y="79255"/>
                  <a:pt x="84366" y="83016"/>
                  <a:pt x="79861" y="83016"/>
                </a:cubicBezTo>
                <a:cubicBezTo>
                  <a:pt x="75355" y="83016"/>
                  <a:pt x="74511" y="79255"/>
                  <a:pt x="74511" y="79255"/>
                </a:cubicBezTo>
                <a:lnTo>
                  <a:pt x="74511" y="68777"/>
                </a:lnTo>
                <a:cubicBezTo>
                  <a:pt x="74511" y="68777"/>
                  <a:pt x="74511" y="64211"/>
                  <a:pt x="79861" y="64211"/>
                </a:cubicBezTo>
                <a:cubicBezTo>
                  <a:pt x="85211" y="64211"/>
                  <a:pt x="84927" y="68777"/>
                  <a:pt x="84927" y="68777"/>
                </a:cubicBezTo>
                <a:moveTo>
                  <a:pt x="71694" y="78716"/>
                </a:moveTo>
                <a:cubicBezTo>
                  <a:pt x="71694" y="78716"/>
                  <a:pt x="71694" y="83016"/>
                  <a:pt x="68594" y="83016"/>
                </a:cubicBezTo>
                <a:cubicBezTo>
                  <a:pt x="66694" y="83016"/>
                  <a:pt x="65544" y="82011"/>
                  <a:pt x="64933" y="81227"/>
                </a:cubicBezTo>
                <a:lnTo>
                  <a:pt x="64933" y="82750"/>
                </a:lnTo>
                <a:lnTo>
                  <a:pt x="61266" y="82750"/>
                </a:lnTo>
                <a:lnTo>
                  <a:pt x="61266" y="58033"/>
                </a:lnTo>
                <a:lnTo>
                  <a:pt x="64933" y="58033"/>
                </a:lnTo>
                <a:lnTo>
                  <a:pt x="64933" y="66044"/>
                </a:lnTo>
                <a:cubicBezTo>
                  <a:pt x="65488" y="65455"/>
                  <a:pt x="66872" y="64211"/>
                  <a:pt x="68594" y="64211"/>
                </a:cubicBezTo>
                <a:cubicBezTo>
                  <a:pt x="70844" y="64211"/>
                  <a:pt x="71694" y="66088"/>
                  <a:pt x="71694" y="68511"/>
                </a:cubicBezTo>
                <a:cubicBezTo>
                  <a:pt x="71694" y="68511"/>
                  <a:pt x="71694" y="78716"/>
                  <a:pt x="71694" y="78716"/>
                </a:cubicBezTo>
                <a:close/>
                <a:moveTo>
                  <a:pt x="58450" y="82750"/>
                </a:moveTo>
                <a:lnTo>
                  <a:pt x="55072" y="82750"/>
                </a:lnTo>
                <a:lnTo>
                  <a:pt x="55072" y="81138"/>
                </a:lnTo>
                <a:cubicBezTo>
                  <a:pt x="55072" y="81138"/>
                  <a:pt x="53100" y="83016"/>
                  <a:pt x="50844" y="83016"/>
                </a:cubicBezTo>
                <a:cubicBezTo>
                  <a:pt x="48594" y="83016"/>
                  <a:pt x="48311" y="80866"/>
                  <a:pt x="48311" y="80866"/>
                </a:cubicBezTo>
                <a:lnTo>
                  <a:pt x="48311" y="64211"/>
                </a:lnTo>
                <a:lnTo>
                  <a:pt x="51688" y="64211"/>
                </a:lnTo>
                <a:lnTo>
                  <a:pt x="51688" y="79788"/>
                </a:lnTo>
                <a:cubicBezTo>
                  <a:pt x="51688" y="79788"/>
                  <a:pt x="51688" y="80600"/>
                  <a:pt x="52816" y="80600"/>
                </a:cubicBezTo>
                <a:cubicBezTo>
                  <a:pt x="53944" y="80600"/>
                  <a:pt x="55072" y="79255"/>
                  <a:pt x="55072" y="79255"/>
                </a:cubicBezTo>
                <a:lnTo>
                  <a:pt x="55072" y="64211"/>
                </a:lnTo>
                <a:lnTo>
                  <a:pt x="58450" y="64211"/>
                </a:lnTo>
                <a:cubicBezTo>
                  <a:pt x="58450" y="64211"/>
                  <a:pt x="58450" y="82750"/>
                  <a:pt x="58450" y="82750"/>
                </a:cubicBezTo>
                <a:close/>
                <a:moveTo>
                  <a:pt x="47750" y="61522"/>
                </a:moveTo>
                <a:lnTo>
                  <a:pt x="43522" y="61522"/>
                </a:lnTo>
                <a:lnTo>
                  <a:pt x="43522" y="82750"/>
                </a:lnTo>
                <a:lnTo>
                  <a:pt x="39577" y="82750"/>
                </a:lnTo>
                <a:lnTo>
                  <a:pt x="39577" y="61522"/>
                </a:lnTo>
                <a:lnTo>
                  <a:pt x="35355" y="61522"/>
                </a:lnTo>
                <a:lnTo>
                  <a:pt x="35355" y="58033"/>
                </a:lnTo>
                <a:lnTo>
                  <a:pt x="47750" y="58033"/>
                </a:lnTo>
                <a:cubicBezTo>
                  <a:pt x="47750" y="58033"/>
                  <a:pt x="47750" y="61522"/>
                  <a:pt x="47750" y="61522"/>
                </a:cubicBezTo>
                <a:close/>
                <a:moveTo>
                  <a:pt x="80705" y="52388"/>
                </a:moveTo>
                <a:cubicBezTo>
                  <a:pt x="80705" y="52388"/>
                  <a:pt x="70372" y="51855"/>
                  <a:pt x="60000" y="51855"/>
                </a:cubicBezTo>
                <a:cubicBezTo>
                  <a:pt x="49672" y="51855"/>
                  <a:pt x="39300" y="52388"/>
                  <a:pt x="39300" y="52388"/>
                </a:cubicBezTo>
                <a:cubicBezTo>
                  <a:pt x="34633" y="52388"/>
                  <a:pt x="30844" y="56000"/>
                  <a:pt x="30844" y="60450"/>
                </a:cubicBezTo>
                <a:cubicBezTo>
                  <a:pt x="30844" y="60450"/>
                  <a:pt x="30000" y="65677"/>
                  <a:pt x="30000" y="70927"/>
                </a:cubicBezTo>
                <a:cubicBezTo>
                  <a:pt x="30000" y="76155"/>
                  <a:pt x="30844" y="81400"/>
                  <a:pt x="30844" y="81400"/>
                </a:cubicBezTo>
                <a:cubicBezTo>
                  <a:pt x="30844" y="85855"/>
                  <a:pt x="34633" y="89466"/>
                  <a:pt x="39300" y="89466"/>
                </a:cubicBezTo>
                <a:cubicBezTo>
                  <a:pt x="39300" y="89466"/>
                  <a:pt x="49472" y="90000"/>
                  <a:pt x="60000" y="90000"/>
                </a:cubicBezTo>
                <a:cubicBezTo>
                  <a:pt x="70172" y="90000"/>
                  <a:pt x="80705" y="89466"/>
                  <a:pt x="80705" y="89466"/>
                </a:cubicBezTo>
                <a:cubicBezTo>
                  <a:pt x="85372" y="89466"/>
                  <a:pt x="89161" y="85855"/>
                  <a:pt x="89161" y="81400"/>
                </a:cubicBezTo>
                <a:cubicBezTo>
                  <a:pt x="89161" y="81400"/>
                  <a:pt x="90000" y="76111"/>
                  <a:pt x="90000" y="70927"/>
                </a:cubicBezTo>
                <a:cubicBezTo>
                  <a:pt x="90000" y="65633"/>
                  <a:pt x="89161" y="60450"/>
                  <a:pt x="89161" y="60450"/>
                </a:cubicBezTo>
                <a:cubicBezTo>
                  <a:pt x="89161" y="56000"/>
                  <a:pt x="85372" y="52388"/>
                  <a:pt x="80705" y="52388"/>
                </a:cubicBezTo>
                <a:moveTo>
                  <a:pt x="66622" y="67166"/>
                </a:moveTo>
                <a:cubicBezTo>
                  <a:pt x="65888" y="67166"/>
                  <a:pt x="65316" y="67594"/>
                  <a:pt x="64933" y="68016"/>
                </a:cubicBezTo>
                <a:lnTo>
                  <a:pt x="64933" y="79311"/>
                </a:lnTo>
                <a:cubicBezTo>
                  <a:pt x="65283" y="79694"/>
                  <a:pt x="65822" y="80061"/>
                  <a:pt x="66622" y="80061"/>
                </a:cubicBezTo>
                <a:cubicBezTo>
                  <a:pt x="68311" y="80061"/>
                  <a:pt x="68311" y="78177"/>
                  <a:pt x="68311" y="78177"/>
                </a:cubicBezTo>
                <a:lnTo>
                  <a:pt x="68311" y="69050"/>
                </a:lnTo>
                <a:cubicBezTo>
                  <a:pt x="68311" y="69050"/>
                  <a:pt x="68027" y="67166"/>
                  <a:pt x="66622" y="67166"/>
                </a:cubicBezTo>
                <a:moveTo>
                  <a:pt x="114544" y="109088"/>
                </a:moveTo>
                <a:cubicBezTo>
                  <a:pt x="114544" y="112105"/>
                  <a:pt x="112105" y="114544"/>
                  <a:pt x="109088" y="114544"/>
                </a:cubicBezTo>
                <a:lnTo>
                  <a:pt x="10911" y="114544"/>
                </a:lnTo>
                <a:cubicBezTo>
                  <a:pt x="7900" y="114544"/>
                  <a:pt x="5455" y="112105"/>
                  <a:pt x="5455" y="109088"/>
                </a:cubicBezTo>
                <a:lnTo>
                  <a:pt x="5455" y="10911"/>
                </a:lnTo>
                <a:cubicBezTo>
                  <a:pt x="5455" y="7900"/>
                  <a:pt x="7900" y="5455"/>
                  <a:pt x="10911" y="5455"/>
                </a:cubicBezTo>
                <a:lnTo>
                  <a:pt x="109088" y="5455"/>
                </a:lnTo>
                <a:cubicBezTo>
                  <a:pt x="112105"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44366" y="48616"/>
                </a:moveTo>
                <a:lnTo>
                  <a:pt x="48311" y="48616"/>
                </a:lnTo>
                <a:lnTo>
                  <a:pt x="48311" y="39933"/>
                </a:lnTo>
                <a:lnTo>
                  <a:pt x="52816" y="27611"/>
                </a:lnTo>
                <a:lnTo>
                  <a:pt x="49155" y="27611"/>
                </a:lnTo>
                <a:lnTo>
                  <a:pt x="46338" y="35738"/>
                </a:lnTo>
                <a:lnTo>
                  <a:pt x="43522" y="27611"/>
                </a:lnTo>
                <a:lnTo>
                  <a:pt x="39577" y="27611"/>
                </a:lnTo>
                <a:lnTo>
                  <a:pt x="44366" y="39933"/>
                </a:lnTo>
                <a:cubicBezTo>
                  <a:pt x="44366" y="39933"/>
                  <a:pt x="44366" y="48616"/>
                  <a:pt x="44366" y="48616"/>
                </a:cubicBezTo>
                <a:close/>
                <a:moveTo>
                  <a:pt x="56477" y="36855"/>
                </a:moveTo>
                <a:cubicBezTo>
                  <a:pt x="56477" y="35927"/>
                  <a:pt x="57238" y="35177"/>
                  <a:pt x="58172" y="35177"/>
                </a:cubicBezTo>
                <a:cubicBezTo>
                  <a:pt x="59105" y="35177"/>
                  <a:pt x="59861" y="35927"/>
                  <a:pt x="59861" y="36855"/>
                </a:cubicBezTo>
                <a:lnTo>
                  <a:pt x="59861" y="44694"/>
                </a:lnTo>
                <a:cubicBezTo>
                  <a:pt x="59861" y="45622"/>
                  <a:pt x="59105" y="46377"/>
                  <a:pt x="58172" y="46377"/>
                </a:cubicBezTo>
                <a:cubicBezTo>
                  <a:pt x="57238" y="46377"/>
                  <a:pt x="56477" y="45622"/>
                  <a:pt x="56477" y="44694"/>
                </a:cubicBezTo>
                <a:cubicBezTo>
                  <a:pt x="56477" y="44694"/>
                  <a:pt x="56477" y="36855"/>
                  <a:pt x="56477" y="36855"/>
                </a:cubicBezTo>
                <a:close/>
                <a:moveTo>
                  <a:pt x="57605" y="48894"/>
                </a:moveTo>
                <a:lnTo>
                  <a:pt x="58733" y="48894"/>
                </a:lnTo>
                <a:cubicBezTo>
                  <a:pt x="61222" y="48894"/>
                  <a:pt x="63238" y="46888"/>
                  <a:pt x="63238" y="44416"/>
                </a:cubicBezTo>
                <a:lnTo>
                  <a:pt x="63238" y="37133"/>
                </a:lnTo>
                <a:cubicBezTo>
                  <a:pt x="63238" y="34661"/>
                  <a:pt x="61222" y="32650"/>
                  <a:pt x="58733" y="32650"/>
                </a:cubicBezTo>
                <a:lnTo>
                  <a:pt x="57605" y="32650"/>
                </a:lnTo>
                <a:cubicBezTo>
                  <a:pt x="55116" y="32650"/>
                  <a:pt x="53100" y="34661"/>
                  <a:pt x="53100" y="37133"/>
                </a:cubicBezTo>
                <a:lnTo>
                  <a:pt x="53100" y="44416"/>
                </a:lnTo>
                <a:cubicBezTo>
                  <a:pt x="53100" y="46888"/>
                  <a:pt x="55116" y="48894"/>
                  <a:pt x="57605" y="48894"/>
                </a:cubicBezTo>
                <a:moveTo>
                  <a:pt x="68877" y="48894"/>
                </a:moveTo>
                <a:cubicBezTo>
                  <a:pt x="71127" y="48894"/>
                  <a:pt x="73100" y="46938"/>
                  <a:pt x="73100" y="46938"/>
                </a:cubicBezTo>
                <a:lnTo>
                  <a:pt x="73100" y="48616"/>
                </a:lnTo>
                <a:lnTo>
                  <a:pt x="76483" y="48616"/>
                </a:lnTo>
                <a:lnTo>
                  <a:pt x="76483" y="32650"/>
                </a:lnTo>
                <a:lnTo>
                  <a:pt x="73100" y="32650"/>
                </a:lnTo>
                <a:lnTo>
                  <a:pt x="73100" y="44977"/>
                </a:lnTo>
                <a:cubicBezTo>
                  <a:pt x="73100" y="44977"/>
                  <a:pt x="71972" y="46377"/>
                  <a:pt x="70844" y="46377"/>
                </a:cubicBezTo>
                <a:cubicBezTo>
                  <a:pt x="69722" y="46377"/>
                  <a:pt x="69722" y="45538"/>
                  <a:pt x="69722" y="45538"/>
                </a:cubicBezTo>
                <a:lnTo>
                  <a:pt x="69722" y="32650"/>
                </a:lnTo>
                <a:lnTo>
                  <a:pt x="66338" y="32650"/>
                </a:lnTo>
                <a:lnTo>
                  <a:pt x="66338" y="46655"/>
                </a:lnTo>
                <a:cubicBezTo>
                  <a:pt x="66338" y="46655"/>
                  <a:pt x="66622" y="48894"/>
                  <a:pt x="68877" y="4889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47" name="Shape 4047"/>
          <p:cNvSpPr/>
          <p:nvPr/>
        </p:nvSpPr>
        <p:spPr>
          <a:xfrm>
            <a:off x="16766031" y="7728614"/>
            <a:ext cx="558655" cy="558655"/>
          </a:xfrm>
          <a:custGeom>
            <a:avLst/>
            <a:gdLst/>
            <a:ahLst/>
            <a:cxnLst/>
            <a:rect l="0" t="0" r="0" b="0"/>
            <a:pathLst>
              <a:path w="120000" h="120000" extrusionOk="0">
                <a:moveTo>
                  <a:pt x="114544" y="109088"/>
                </a:moveTo>
                <a:cubicBezTo>
                  <a:pt x="114544" y="112105"/>
                  <a:pt x="112100" y="114544"/>
                  <a:pt x="109088" y="114544"/>
                </a:cubicBezTo>
                <a:lnTo>
                  <a:pt x="10911" y="114544"/>
                </a:lnTo>
                <a:cubicBezTo>
                  <a:pt x="7900" y="114544"/>
                  <a:pt x="5455" y="112105"/>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59288" y="35455"/>
                </a:moveTo>
                <a:cubicBezTo>
                  <a:pt x="58127" y="35605"/>
                  <a:pt x="56972" y="35750"/>
                  <a:pt x="55805" y="35888"/>
                </a:cubicBezTo>
                <a:cubicBezTo>
                  <a:pt x="53622" y="36433"/>
                  <a:pt x="51238" y="36944"/>
                  <a:pt x="49472" y="37977"/>
                </a:cubicBezTo>
                <a:cubicBezTo>
                  <a:pt x="44750" y="40738"/>
                  <a:pt x="41483" y="43961"/>
                  <a:pt x="39294" y="49200"/>
                </a:cubicBezTo>
                <a:cubicBezTo>
                  <a:pt x="38938" y="50050"/>
                  <a:pt x="38927" y="50872"/>
                  <a:pt x="38666" y="51811"/>
                </a:cubicBezTo>
                <a:cubicBezTo>
                  <a:pt x="36988" y="57916"/>
                  <a:pt x="39966" y="64238"/>
                  <a:pt x="43577" y="66422"/>
                </a:cubicBezTo>
                <a:cubicBezTo>
                  <a:pt x="44272" y="66844"/>
                  <a:pt x="45855" y="67588"/>
                  <a:pt x="46433" y="66594"/>
                </a:cubicBezTo>
                <a:cubicBezTo>
                  <a:pt x="46755" y="66050"/>
                  <a:pt x="46683" y="65322"/>
                  <a:pt x="46877" y="64683"/>
                </a:cubicBezTo>
                <a:cubicBezTo>
                  <a:pt x="47011" y="64266"/>
                  <a:pt x="47422" y="63466"/>
                  <a:pt x="47327" y="62944"/>
                </a:cubicBezTo>
                <a:cubicBezTo>
                  <a:pt x="47166" y="62055"/>
                  <a:pt x="46211" y="61488"/>
                  <a:pt x="45811" y="60772"/>
                </a:cubicBezTo>
                <a:cubicBezTo>
                  <a:pt x="44994" y="59311"/>
                  <a:pt x="44955" y="58022"/>
                  <a:pt x="44555" y="56072"/>
                </a:cubicBezTo>
                <a:cubicBezTo>
                  <a:pt x="44588" y="55811"/>
                  <a:pt x="44616" y="55550"/>
                  <a:pt x="44650" y="55288"/>
                </a:cubicBezTo>
                <a:cubicBezTo>
                  <a:pt x="44766" y="53105"/>
                  <a:pt x="45133" y="51533"/>
                  <a:pt x="45811" y="49983"/>
                </a:cubicBezTo>
                <a:cubicBezTo>
                  <a:pt x="47783" y="45427"/>
                  <a:pt x="50955" y="42888"/>
                  <a:pt x="56077" y="41372"/>
                </a:cubicBezTo>
                <a:cubicBezTo>
                  <a:pt x="57222" y="41033"/>
                  <a:pt x="60455" y="40488"/>
                  <a:pt x="62150" y="40850"/>
                </a:cubicBezTo>
                <a:cubicBezTo>
                  <a:pt x="63161" y="41027"/>
                  <a:pt x="64172" y="41194"/>
                  <a:pt x="65183" y="41372"/>
                </a:cubicBezTo>
                <a:cubicBezTo>
                  <a:pt x="68850" y="42527"/>
                  <a:pt x="71522" y="44655"/>
                  <a:pt x="72950" y="47983"/>
                </a:cubicBezTo>
                <a:cubicBezTo>
                  <a:pt x="73844" y="50055"/>
                  <a:pt x="74105" y="54022"/>
                  <a:pt x="73483" y="56683"/>
                </a:cubicBezTo>
                <a:cubicBezTo>
                  <a:pt x="73188" y="57938"/>
                  <a:pt x="73238" y="59022"/>
                  <a:pt x="72861" y="60161"/>
                </a:cubicBezTo>
                <a:cubicBezTo>
                  <a:pt x="71472" y="64383"/>
                  <a:pt x="69433" y="68294"/>
                  <a:pt x="64822" y="69377"/>
                </a:cubicBezTo>
                <a:cubicBezTo>
                  <a:pt x="61783" y="70100"/>
                  <a:pt x="59505" y="68244"/>
                  <a:pt x="58755" y="66338"/>
                </a:cubicBezTo>
                <a:cubicBezTo>
                  <a:pt x="58544" y="65811"/>
                  <a:pt x="58188" y="64866"/>
                  <a:pt x="58400" y="63988"/>
                </a:cubicBezTo>
                <a:cubicBezTo>
                  <a:pt x="59200" y="60561"/>
                  <a:pt x="60361" y="57494"/>
                  <a:pt x="61255" y="54072"/>
                </a:cubicBezTo>
                <a:cubicBezTo>
                  <a:pt x="62105" y="50811"/>
                  <a:pt x="60488" y="48238"/>
                  <a:pt x="57950" y="47638"/>
                </a:cubicBezTo>
                <a:cubicBezTo>
                  <a:pt x="54794" y="46883"/>
                  <a:pt x="52355" y="49811"/>
                  <a:pt x="51522" y="51722"/>
                </a:cubicBezTo>
                <a:cubicBezTo>
                  <a:pt x="50861" y="53244"/>
                  <a:pt x="50461" y="56050"/>
                  <a:pt x="50983" y="58072"/>
                </a:cubicBezTo>
                <a:cubicBezTo>
                  <a:pt x="51155" y="58716"/>
                  <a:pt x="51927" y="60433"/>
                  <a:pt x="51788" y="61033"/>
                </a:cubicBezTo>
                <a:cubicBezTo>
                  <a:pt x="51183" y="63677"/>
                  <a:pt x="50488" y="66522"/>
                  <a:pt x="49738" y="69116"/>
                </a:cubicBezTo>
                <a:cubicBezTo>
                  <a:pt x="48955" y="71827"/>
                  <a:pt x="48533" y="74594"/>
                  <a:pt x="47772" y="77211"/>
                </a:cubicBezTo>
                <a:cubicBezTo>
                  <a:pt x="47422" y="78411"/>
                  <a:pt x="47438" y="79700"/>
                  <a:pt x="47150" y="80950"/>
                </a:cubicBezTo>
                <a:lnTo>
                  <a:pt x="47150" y="82777"/>
                </a:lnTo>
                <a:cubicBezTo>
                  <a:pt x="46888" y="83933"/>
                  <a:pt x="47083" y="85988"/>
                  <a:pt x="47327" y="87127"/>
                </a:cubicBezTo>
                <a:cubicBezTo>
                  <a:pt x="47488" y="87861"/>
                  <a:pt x="47233" y="88766"/>
                  <a:pt x="47594" y="89300"/>
                </a:cubicBezTo>
                <a:cubicBezTo>
                  <a:pt x="47600" y="89688"/>
                  <a:pt x="47650" y="89777"/>
                  <a:pt x="47772" y="90000"/>
                </a:cubicBezTo>
                <a:cubicBezTo>
                  <a:pt x="48888" y="89966"/>
                  <a:pt x="50433" y="87027"/>
                  <a:pt x="50983" y="86172"/>
                </a:cubicBezTo>
                <a:cubicBezTo>
                  <a:pt x="52050" y="84533"/>
                  <a:pt x="53033" y="82783"/>
                  <a:pt x="53844" y="80866"/>
                </a:cubicBezTo>
                <a:cubicBezTo>
                  <a:pt x="54572" y="79138"/>
                  <a:pt x="54688" y="77227"/>
                  <a:pt x="55272" y="75383"/>
                </a:cubicBezTo>
                <a:cubicBezTo>
                  <a:pt x="55694" y="74050"/>
                  <a:pt x="56294" y="72494"/>
                  <a:pt x="56433" y="71033"/>
                </a:cubicBezTo>
                <a:lnTo>
                  <a:pt x="56522" y="71033"/>
                </a:lnTo>
                <a:cubicBezTo>
                  <a:pt x="56755" y="71833"/>
                  <a:pt x="57594" y="72416"/>
                  <a:pt x="58222" y="72861"/>
                </a:cubicBezTo>
                <a:cubicBezTo>
                  <a:pt x="60183" y="74261"/>
                  <a:pt x="63566" y="75555"/>
                  <a:pt x="67233" y="74688"/>
                </a:cubicBezTo>
                <a:cubicBezTo>
                  <a:pt x="71388" y="73705"/>
                  <a:pt x="74700" y="71755"/>
                  <a:pt x="76877" y="68855"/>
                </a:cubicBezTo>
                <a:cubicBezTo>
                  <a:pt x="78483" y="66727"/>
                  <a:pt x="79694" y="64261"/>
                  <a:pt x="80627" y="61466"/>
                </a:cubicBezTo>
                <a:cubicBezTo>
                  <a:pt x="81088" y="60094"/>
                  <a:pt x="81183" y="58572"/>
                  <a:pt x="81522" y="57116"/>
                </a:cubicBezTo>
                <a:cubicBezTo>
                  <a:pt x="82372" y="53466"/>
                  <a:pt x="81238" y="49072"/>
                  <a:pt x="80183" y="46677"/>
                </a:cubicBezTo>
                <a:cubicBezTo>
                  <a:pt x="76977" y="39433"/>
                  <a:pt x="70166" y="35300"/>
                  <a:pt x="59288" y="3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48" name="Shape 4048"/>
          <p:cNvSpPr/>
          <p:nvPr/>
        </p:nvSpPr>
        <p:spPr>
          <a:xfrm>
            <a:off x="17832554" y="7728614"/>
            <a:ext cx="558655" cy="558655"/>
          </a:xfrm>
          <a:custGeom>
            <a:avLst/>
            <a:gdLst/>
            <a:ahLst/>
            <a:cxnLst/>
            <a:rect l="0" t="0" r="0" b="0"/>
            <a:pathLst>
              <a:path w="120000" h="120000" extrusionOk="0">
                <a:moveTo>
                  <a:pt x="79338" y="38172"/>
                </a:moveTo>
                <a:cubicBezTo>
                  <a:pt x="71750" y="37944"/>
                  <a:pt x="66611" y="41872"/>
                  <a:pt x="63916" y="49955"/>
                </a:cubicBezTo>
                <a:cubicBezTo>
                  <a:pt x="65300" y="49427"/>
                  <a:pt x="66655" y="49161"/>
                  <a:pt x="67955" y="49161"/>
                </a:cubicBezTo>
                <a:cubicBezTo>
                  <a:pt x="70733" y="49161"/>
                  <a:pt x="71955" y="50600"/>
                  <a:pt x="71627" y="53466"/>
                </a:cubicBezTo>
                <a:cubicBezTo>
                  <a:pt x="71461" y="55205"/>
                  <a:pt x="70238" y="57738"/>
                  <a:pt x="67955" y="61061"/>
                </a:cubicBezTo>
                <a:cubicBezTo>
                  <a:pt x="65672" y="64383"/>
                  <a:pt x="63955" y="66044"/>
                  <a:pt x="62816" y="66044"/>
                </a:cubicBezTo>
                <a:cubicBezTo>
                  <a:pt x="61350" y="66044"/>
                  <a:pt x="60000" y="63477"/>
                  <a:pt x="58777" y="58344"/>
                </a:cubicBezTo>
                <a:cubicBezTo>
                  <a:pt x="58366" y="56833"/>
                  <a:pt x="57633" y="52977"/>
                  <a:pt x="56572" y="46783"/>
                </a:cubicBezTo>
                <a:cubicBezTo>
                  <a:pt x="55594" y="41044"/>
                  <a:pt x="52983" y="38355"/>
                  <a:pt x="48738" y="38733"/>
                </a:cubicBezTo>
                <a:cubicBezTo>
                  <a:pt x="46944" y="38888"/>
                  <a:pt x="44255" y="40400"/>
                  <a:pt x="40666" y="43266"/>
                </a:cubicBezTo>
                <a:cubicBezTo>
                  <a:pt x="38050" y="45461"/>
                  <a:pt x="35400" y="47650"/>
                  <a:pt x="32705" y="49844"/>
                </a:cubicBezTo>
                <a:lnTo>
                  <a:pt x="35277" y="52900"/>
                </a:lnTo>
                <a:cubicBezTo>
                  <a:pt x="37722" y="51316"/>
                  <a:pt x="39150" y="50522"/>
                  <a:pt x="39561" y="50522"/>
                </a:cubicBezTo>
                <a:cubicBezTo>
                  <a:pt x="41438" y="50522"/>
                  <a:pt x="43188" y="53238"/>
                  <a:pt x="44822" y="58683"/>
                </a:cubicBezTo>
                <a:cubicBezTo>
                  <a:pt x="46294" y="63672"/>
                  <a:pt x="47761" y="68655"/>
                  <a:pt x="49227" y="73638"/>
                </a:cubicBezTo>
                <a:cubicBezTo>
                  <a:pt x="51433" y="79077"/>
                  <a:pt x="54127" y="81794"/>
                  <a:pt x="57311" y="81794"/>
                </a:cubicBezTo>
                <a:cubicBezTo>
                  <a:pt x="62450" y="81794"/>
                  <a:pt x="68727" y="77338"/>
                  <a:pt x="76161" y="68427"/>
                </a:cubicBezTo>
                <a:cubicBezTo>
                  <a:pt x="83338" y="59888"/>
                  <a:pt x="87050" y="53166"/>
                  <a:pt x="87294" y="48255"/>
                </a:cubicBezTo>
                <a:cubicBezTo>
                  <a:pt x="87622" y="41683"/>
                  <a:pt x="84972" y="38327"/>
                  <a:pt x="79338" y="38172"/>
                </a:cubicBezTo>
                <a:moveTo>
                  <a:pt x="114544" y="109088"/>
                </a:moveTo>
                <a:cubicBezTo>
                  <a:pt x="114544" y="112105"/>
                  <a:pt x="112105" y="114544"/>
                  <a:pt x="109088" y="114544"/>
                </a:cubicBezTo>
                <a:lnTo>
                  <a:pt x="10911" y="114544"/>
                </a:lnTo>
                <a:cubicBezTo>
                  <a:pt x="7894" y="114544"/>
                  <a:pt x="5455" y="112105"/>
                  <a:pt x="5455" y="109088"/>
                </a:cubicBezTo>
                <a:lnTo>
                  <a:pt x="5455" y="10911"/>
                </a:lnTo>
                <a:cubicBezTo>
                  <a:pt x="5455" y="7894"/>
                  <a:pt x="7894" y="5455"/>
                  <a:pt x="10911" y="5455"/>
                </a:cubicBezTo>
                <a:lnTo>
                  <a:pt x="109088" y="5455"/>
                </a:lnTo>
                <a:cubicBezTo>
                  <a:pt x="112105" y="5455"/>
                  <a:pt x="114544" y="7894"/>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49" name="Shape 4049"/>
          <p:cNvSpPr/>
          <p:nvPr/>
        </p:nvSpPr>
        <p:spPr>
          <a:xfrm>
            <a:off x="18899076" y="7728614"/>
            <a:ext cx="558655" cy="558655"/>
          </a:xfrm>
          <a:custGeom>
            <a:avLst/>
            <a:gdLst/>
            <a:ahLst/>
            <a:cxnLst/>
            <a:rect l="0" t="0" r="0" b="0"/>
            <a:pathLst>
              <a:path w="120000" h="120000" extrusionOk="0">
                <a:moveTo>
                  <a:pt x="114544" y="109088"/>
                </a:moveTo>
                <a:cubicBezTo>
                  <a:pt x="114544" y="112105"/>
                  <a:pt x="112100" y="114544"/>
                  <a:pt x="109088" y="114544"/>
                </a:cubicBezTo>
                <a:lnTo>
                  <a:pt x="10911" y="114544"/>
                </a:lnTo>
                <a:cubicBezTo>
                  <a:pt x="7894" y="114544"/>
                  <a:pt x="5455" y="112105"/>
                  <a:pt x="5455" y="109088"/>
                </a:cubicBezTo>
                <a:lnTo>
                  <a:pt x="5455" y="10911"/>
                </a:lnTo>
                <a:cubicBezTo>
                  <a:pt x="5455" y="7900"/>
                  <a:pt x="7894"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81800" y="40888"/>
                </a:moveTo>
                <a:lnTo>
                  <a:pt x="76344" y="40888"/>
                </a:lnTo>
                <a:lnTo>
                  <a:pt x="76344" y="49072"/>
                </a:lnTo>
                <a:lnTo>
                  <a:pt x="68138" y="49072"/>
                </a:lnTo>
                <a:lnTo>
                  <a:pt x="68138" y="54527"/>
                </a:lnTo>
                <a:lnTo>
                  <a:pt x="76344" y="54527"/>
                </a:lnTo>
                <a:lnTo>
                  <a:pt x="76344" y="62683"/>
                </a:lnTo>
                <a:lnTo>
                  <a:pt x="81800" y="62683"/>
                </a:lnTo>
                <a:lnTo>
                  <a:pt x="81800" y="54527"/>
                </a:lnTo>
                <a:lnTo>
                  <a:pt x="90022" y="54527"/>
                </a:lnTo>
                <a:lnTo>
                  <a:pt x="90022" y="49072"/>
                </a:lnTo>
                <a:lnTo>
                  <a:pt x="81800" y="49072"/>
                </a:lnTo>
                <a:cubicBezTo>
                  <a:pt x="81800" y="49072"/>
                  <a:pt x="81800" y="40888"/>
                  <a:pt x="81800" y="40888"/>
                </a:cubicBezTo>
                <a:close/>
                <a:moveTo>
                  <a:pt x="51783" y="77477"/>
                </a:moveTo>
                <a:cubicBezTo>
                  <a:pt x="47888" y="77477"/>
                  <a:pt x="44833" y="74972"/>
                  <a:pt x="44833" y="71772"/>
                </a:cubicBezTo>
                <a:cubicBezTo>
                  <a:pt x="44833" y="68844"/>
                  <a:pt x="48405" y="66272"/>
                  <a:pt x="52477" y="66272"/>
                </a:cubicBezTo>
                <a:lnTo>
                  <a:pt x="52477" y="65127"/>
                </a:lnTo>
                <a:lnTo>
                  <a:pt x="52583" y="66272"/>
                </a:lnTo>
                <a:cubicBezTo>
                  <a:pt x="53461" y="66277"/>
                  <a:pt x="54316" y="66411"/>
                  <a:pt x="55122" y="66666"/>
                </a:cubicBezTo>
                <a:lnTo>
                  <a:pt x="55927" y="67244"/>
                </a:lnTo>
                <a:cubicBezTo>
                  <a:pt x="57994" y="68727"/>
                  <a:pt x="59094" y="69561"/>
                  <a:pt x="59416" y="70911"/>
                </a:cubicBezTo>
                <a:cubicBezTo>
                  <a:pt x="59500" y="71261"/>
                  <a:pt x="59538" y="71616"/>
                  <a:pt x="59538" y="71966"/>
                </a:cubicBezTo>
                <a:cubicBezTo>
                  <a:pt x="59538" y="75622"/>
                  <a:pt x="56927" y="77477"/>
                  <a:pt x="51783" y="77477"/>
                </a:cubicBezTo>
                <a:moveTo>
                  <a:pt x="47455" y="48550"/>
                </a:moveTo>
                <a:cubicBezTo>
                  <a:pt x="47188" y="46455"/>
                  <a:pt x="47633" y="44522"/>
                  <a:pt x="48633" y="43366"/>
                </a:cubicBezTo>
                <a:cubicBezTo>
                  <a:pt x="49244" y="42666"/>
                  <a:pt x="50033" y="42288"/>
                  <a:pt x="50905" y="42288"/>
                </a:cubicBezTo>
                <a:lnTo>
                  <a:pt x="50905" y="41161"/>
                </a:lnTo>
                <a:lnTo>
                  <a:pt x="50911" y="41161"/>
                </a:lnTo>
                <a:lnTo>
                  <a:pt x="51011" y="42294"/>
                </a:lnTo>
                <a:cubicBezTo>
                  <a:pt x="53627" y="42377"/>
                  <a:pt x="56138" y="45472"/>
                  <a:pt x="56605" y="49194"/>
                </a:cubicBezTo>
                <a:cubicBezTo>
                  <a:pt x="56872" y="51327"/>
                  <a:pt x="56411" y="53305"/>
                  <a:pt x="55383" y="54494"/>
                </a:cubicBezTo>
                <a:cubicBezTo>
                  <a:pt x="54777" y="55194"/>
                  <a:pt x="54005" y="55566"/>
                  <a:pt x="53055" y="55561"/>
                </a:cubicBezTo>
                <a:lnTo>
                  <a:pt x="53050" y="55561"/>
                </a:lnTo>
                <a:cubicBezTo>
                  <a:pt x="50483" y="55488"/>
                  <a:pt x="47916" y="52272"/>
                  <a:pt x="47455" y="48550"/>
                </a:cubicBezTo>
                <a:moveTo>
                  <a:pt x="60211" y="62200"/>
                </a:moveTo>
                <a:cubicBezTo>
                  <a:pt x="58811" y="61161"/>
                  <a:pt x="57505" y="59622"/>
                  <a:pt x="57455" y="59150"/>
                </a:cubicBezTo>
                <a:cubicBezTo>
                  <a:pt x="57455" y="58327"/>
                  <a:pt x="57455" y="57950"/>
                  <a:pt x="59383" y="56377"/>
                </a:cubicBezTo>
                <a:cubicBezTo>
                  <a:pt x="61877" y="54333"/>
                  <a:pt x="63255" y="51644"/>
                  <a:pt x="63255" y="48800"/>
                </a:cubicBezTo>
                <a:cubicBezTo>
                  <a:pt x="63255" y="46344"/>
                  <a:pt x="62566" y="44150"/>
                  <a:pt x="61383" y="42555"/>
                </a:cubicBezTo>
                <a:lnTo>
                  <a:pt x="62433" y="42555"/>
                </a:lnTo>
                <a:lnTo>
                  <a:pt x="68200" y="38183"/>
                </a:lnTo>
                <a:lnTo>
                  <a:pt x="52572" y="38183"/>
                </a:lnTo>
                <a:cubicBezTo>
                  <a:pt x="46300" y="38183"/>
                  <a:pt x="40805" y="43111"/>
                  <a:pt x="40805" y="48716"/>
                </a:cubicBezTo>
                <a:cubicBezTo>
                  <a:pt x="40805" y="54511"/>
                  <a:pt x="45050" y="58916"/>
                  <a:pt x="50755" y="59155"/>
                </a:cubicBezTo>
                <a:cubicBezTo>
                  <a:pt x="50672" y="59566"/>
                  <a:pt x="50627" y="59972"/>
                  <a:pt x="50627" y="60372"/>
                </a:cubicBezTo>
                <a:cubicBezTo>
                  <a:pt x="50627" y="61211"/>
                  <a:pt x="50816" y="62011"/>
                  <a:pt x="51200" y="62777"/>
                </a:cubicBezTo>
                <a:cubicBezTo>
                  <a:pt x="44122" y="62827"/>
                  <a:pt x="38161" y="67561"/>
                  <a:pt x="38161" y="73150"/>
                </a:cubicBezTo>
                <a:cubicBezTo>
                  <a:pt x="38161" y="78172"/>
                  <a:pt x="43900" y="81816"/>
                  <a:pt x="51805" y="81816"/>
                </a:cubicBezTo>
                <a:cubicBezTo>
                  <a:pt x="60338" y="81816"/>
                  <a:pt x="64944" y="76477"/>
                  <a:pt x="64944" y="71444"/>
                </a:cubicBezTo>
                <a:cubicBezTo>
                  <a:pt x="64944" y="67266"/>
                  <a:pt x="63661" y="64755"/>
                  <a:pt x="60211" y="622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50" name="Shape 4050"/>
          <p:cNvSpPr/>
          <p:nvPr/>
        </p:nvSpPr>
        <p:spPr>
          <a:xfrm>
            <a:off x="19965598" y="7728614"/>
            <a:ext cx="558655" cy="558655"/>
          </a:xfrm>
          <a:custGeom>
            <a:avLst/>
            <a:gdLst/>
            <a:ahLst/>
            <a:cxnLst/>
            <a:rect l="0" t="0" r="0" b="0"/>
            <a:pathLst>
              <a:path w="120000" h="120000" extrusionOk="0">
                <a:moveTo>
                  <a:pt x="74611" y="51783"/>
                </a:moveTo>
                <a:cubicBezTo>
                  <a:pt x="66527" y="51783"/>
                  <a:pt x="65444" y="56644"/>
                  <a:pt x="65444" y="56644"/>
                </a:cubicBezTo>
                <a:lnTo>
                  <a:pt x="65455" y="51816"/>
                </a:lnTo>
                <a:lnTo>
                  <a:pt x="54544" y="51816"/>
                </a:lnTo>
                <a:lnTo>
                  <a:pt x="54544" y="81816"/>
                </a:lnTo>
                <a:lnTo>
                  <a:pt x="65455" y="81816"/>
                </a:lnTo>
                <a:lnTo>
                  <a:pt x="65455" y="65455"/>
                </a:lnTo>
                <a:cubicBezTo>
                  <a:pt x="65455" y="65455"/>
                  <a:pt x="65455" y="59961"/>
                  <a:pt x="70088" y="59961"/>
                </a:cubicBezTo>
                <a:cubicBezTo>
                  <a:pt x="72700" y="59961"/>
                  <a:pt x="73638" y="62400"/>
                  <a:pt x="73638" y="65455"/>
                </a:cubicBezTo>
                <a:lnTo>
                  <a:pt x="73638" y="81816"/>
                </a:lnTo>
                <a:lnTo>
                  <a:pt x="84544" y="81816"/>
                </a:lnTo>
                <a:lnTo>
                  <a:pt x="84544" y="65455"/>
                </a:lnTo>
                <a:cubicBezTo>
                  <a:pt x="84544" y="56916"/>
                  <a:pt x="80833" y="51783"/>
                  <a:pt x="74611" y="51783"/>
                </a:cubicBezTo>
                <a:moveTo>
                  <a:pt x="38183" y="81816"/>
                </a:moveTo>
                <a:lnTo>
                  <a:pt x="49050" y="81816"/>
                </a:lnTo>
                <a:lnTo>
                  <a:pt x="49050" y="51783"/>
                </a:lnTo>
                <a:lnTo>
                  <a:pt x="38183" y="51783"/>
                </a:lnTo>
                <a:cubicBezTo>
                  <a:pt x="38183" y="51783"/>
                  <a:pt x="38183" y="81816"/>
                  <a:pt x="38183" y="81816"/>
                </a:cubicBezTo>
                <a:close/>
                <a:moveTo>
                  <a:pt x="114544" y="109088"/>
                </a:moveTo>
                <a:cubicBezTo>
                  <a:pt x="114544" y="112105"/>
                  <a:pt x="112105" y="114544"/>
                  <a:pt x="109088" y="114544"/>
                </a:cubicBezTo>
                <a:lnTo>
                  <a:pt x="10911" y="114544"/>
                </a:lnTo>
                <a:cubicBezTo>
                  <a:pt x="7894" y="114544"/>
                  <a:pt x="5455" y="112105"/>
                  <a:pt x="5455" y="109088"/>
                </a:cubicBezTo>
                <a:lnTo>
                  <a:pt x="5455" y="10911"/>
                </a:lnTo>
                <a:cubicBezTo>
                  <a:pt x="5455" y="7894"/>
                  <a:pt x="7894" y="5455"/>
                  <a:pt x="10911" y="5455"/>
                </a:cubicBezTo>
                <a:lnTo>
                  <a:pt x="109088" y="5455"/>
                </a:lnTo>
                <a:cubicBezTo>
                  <a:pt x="112105" y="5455"/>
                  <a:pt x="114544" y="7894"/>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43616" y="38183"/>
                </a:moveTo>
                <a:cubicBezTo>
                  <a:pt x="40616" y="38183"/>
                  <a:pt x="38183" y="40627"/>
                  <a:pt x="38183" y="43644"/>
                </a:cubicBezTo>
                <a:cubicBezTo>
                  <a:pt x="38183" y="46661"/>
                  <a:pt x="40616" y="49105"/>
                  <a:pt x="43616" y="49105"/>
                </a:cubicBezTo>
                <a:cubicBezTo>
                  <a:pt x="46616" y="49105"/>
                  <a:pt x="49050" y="46661"/>
                  <a:pt x="49050" y="43644"/>
                </a:cubicBezTo>
                <a:cubicBezTo>
                  <a:pt x="49050" y="40627"/>
                  <a:pt x="46616" y="38183"/>
                  <a:pt x="43616" y="3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51" name="Shape 4051"/>
          <p:cNvSpPr/>
          <p:nvPr/>
        </p:nvSpPr>
        <p:spPr>
          <a:xfrm>
            <a:off x="21032120" y="7728614"/>
            <a:ext cx="558655" cy="558655"/>
          </a:xfrm>
          <a:custGeom>
            <a:avLst/>
            <a:gdLst/>
            <a:ahLst/>
            <a:cxnLst/>
            <a:rect l="0" t="0" r="0" b="0"/>
            <a:pathLst>
              <a:path w="120000" h="120000" extrusionOk="0">
                <a:moveTo>
                  <a:pt x="114544" y="109088"/>
                </a:moveTo>
                <a:cubicBezTo>
                  <a:pt x="114544" y="112105"/>
                  <a:pt x="112100" y="114544"/>
                  <a:pt x="109088" y="114544"/>
                </a:cubicBezTo>
                <a:lnTo>
                  <a:pt x="10911" y="114544"/>
                </a:lnTo>
                <a:cubicBezTo>
                  <a:pt x="7900" y="114544"/>
                  <a:pt x="5455" y="112105"/>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64400" y="73838"/>
                </a:moveTo>
                <a:cubicBezTo>
                  <a:pt x="63622" y="73405"/>
                  <a:pt x="63011" y="72822"/>
                  <a:pt x="62727" y="72100"/>
                </a:cubicBezTo>
                <a:cubicBezTo>
                  <a:pt x="62688" y="71977"/>
                  <a:pt x="62722" y="57216"/>
                  <a:pt x="62722" y="57216"/>
                </a:cubicBezTo>
                <a:lnTo>
                  <a:pt x="73644" y="57216"/>
                </a:lnTo>
                <a:lnTo>
                  <a:pt x="73644" y="49088"/>
                </a:lnTo>
                <a:lnTo>
                  <a:pt x="62733" y="49088"/>
                </a:lnTo>
                <a:lnTo>
                  <a:pt x="62733" y="38183"/>
                </a:lnTo>
                <a:lnTo>
                  <a:pt x="55788" y="38216"/>
                </a:lnTo>
                <a:cubicBezTo>
                  <a:pt x="55488" y="40466"/>
                  <a:pt x="54950" y="42322"/>
                  <a:pt x="54166" y="43772"/>
                </a:cubicBezTo>
                <a:cubicBezTo>
                  <a:pt x="53377" y="45233"/>
                  <a:pt x="52333" y="46477"/>
                  <a:pt x="51038" y="47516"/>
                </a:cubicBezTo>
                <a:cubicBezTo>
                  <a:pt x="49738" y="48555"/>
                  <a:pt x="48177" y="49350"/>
                  <a:pt x="46355" y="49911"/>
                </a:cubicBezTo>
                <a:lnTo>
                  <a:pt x="46361" y="57272"/>
                </a:lnTo>
                <a:lnTo>
                  <a:pt x="51822" y="57216"/>
                </a:lnTo>
                <a:lnTo>
                  <a:pt x="51822" y="71366"/>
                </a:lnTo>
                <a:cubicBezTo>
                  <a:pt x="51822" y="73355"/>
                  <a:pt x="52044" y="74877"/>
                  <a:pt x="52488" y="75922"/>
                </a:cubicBezTo>
                <a:cubicBezTo>
                  <a:pt x="52933" y="76977"/>
                  <a:pt x="53727" y="77966"/>
                  <a:pt x="54883" y="78900"/>
                </a:cubicBezTo>
                <a:cubicBezTo>
                  <a:pt x="56033" y="79833"/>
                  <a:pt x="57422" y="80544"/>
                  <a:pt x="59050" y="81050"/>
                </a:cubicBezTo>
                <a:cubicBezTo>
                  <a:pt x="60677" y="81550"/>
                  <a:pt x="62433" y="81816"/>
                  <a:pt x="64550" y="81816"/>
                </a:cubicBezTo>
                <a:cubicBezTo>
                  <a:pt x="66416" y="81816"/>
                  <a:pt x="67933" y="81627"/>
                  <a:pt x="69538" y="81272"/>
                </a:cubicBezTo>
                <a:cubicBezTo>
                  <a:pt x="71144" y="80916"/>
                  <a:pt x="73450" y="80305"/>
                  <a:pt x="75433" y="79427"/>
                </a:cubicBezTo>
                <a:lnTo>
                  <a:pt x="75461" y="72727"/>
                </a:lnTo>
                <a:cubicBezTo>
                  <a:pt x="73138" y="74161"/>
                  <a:pt x="70266" y="74705"/>
                  <a:pt x="67916" y="74705"/>
                </a:cubicBezTo>
                <a:cubicBezTo>
                  <a:pt x="66594" y="74705"/>
                  <a:pt x="65422" y="74416"/>
                  <a:pt x="64400" y="738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52" name="Shape 4052"/>
          <p:cNvSpPr/>
          <p:nvPr/>
        </p:nvSpPr>
        <p:spPr>
          <a:xfrm>
            <a:off x="22098643" y="7728614"/>
            <a:ext cx="558655" cy="558655"/>
          </a:xfrm>
          <a:custGeom>
            <a:avLst/>
            <a:gdLst/>
            <a:ahLst/>
            <a:cxnLst/>
            <a:rect l="0" t="0" r="0" b="0"/>
            <a:pathLst>
              <a:path w="120000" h="120000" extrusionOk="0">
                <a:moveTo>
                  <a:pt x="114544" y="109088"/>
                </a:moveTo>
                <a:cubicBezTo>
                  <a:pt x="114544" y="112105"/>
                  <a:pt x="112100" y="114544"/>
                  <a:pt x="109088" y="114544"/>
                </a:cubicBezTo>
                <a:lnTo>
                  <a:pt x="10911" y="114544"/>
                </a:lnTo>
                <a:cubicBezTo>
                  <a:pt x="7900" y="114544"/>
                  <a:pt x="5455" y="112105"/>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79394" y="38811"/>
                </a:moveTo>
                <a:cubicBezTo>
                  <a:pt x="79116" y="38755"/>
                  <a:pt x="78816" y="38727"/>
                  <a:pt x="78522" y="38727"/>
                </a:cubicBezTo>
                <a:cubicBezTo>
                  <a:pt x="76711" y="38727"/>
                  <a:pt x="75544" y="39811"/>
                  <a:pt x="75400" y="41633"/>
                </a:cubicBezTo>
                <a:cubicBezTo>
                  <a:pt x="73566" y="65022"/>
                  <a:pt x="72466" y="71716"/>
                  <a:pt x="72455" y="71783"/>
                </a:cubicBezTo>
                <a:lnTo>
                  <a:pt x="72477" y="72333"/>
                </a:lnTo>
                <a:lnTo>
                  <a:pt x="73011" y="72400"/>
                </a:lnTo>
                <a:lnTo>
                  <a:pt x="73177" y="72394"/>
                </a:lnTo>
                <a:cubicBezTo>
                  <a:pt x="73783" y="72394"/>
                  <a:pt x="74366" y="72500"/>
                  <a:pt x="74850" y="72688"/>
                </a:cubicBezTo>
                <a:lnTo>
                  <a:pt x="75438" y="72922"/>
                </a:lnTo>
                <a:lnTo>
                  <a:pt x="75544" y="72288"/>
                </a:lnTo>
                <a:cubicBezTo>
                  <a:pt x="76872" y="64011"/>
                  <a:pt x="79422" y="52916"/>
                  <a:pt x="80788" y="46961"/>
                </a:cubicBezTo>
                <a:cubicBezTo>
                  <a:pt x="81211" y="45116"/>
                  <a:pt x="81527" y="43761"/>
                  <a:pt x="81655" y="43127"/>
                </a:cubicBezTo>
                <a:cubicBezTo>
                  <a:pt x="81916" y="41833"/>
                  <a:pt x="81800" y="40794"/>
                  <a:pt x="81311" y="40033"/>
                </a:cubicBezTo>
                <a:cubicBezTo>
                  <a:pt x="80905" y="39400"/>
                  <a:pt x="80261" y="38988"/>
                  <a:pt x="79394" y="38811"/>
                </a:cubicBezTo>
                <a:moveTo>
                  <a:pt x="73777" y="75588"/>
                </a:moveTo>
                <a:cubicBezTo>
                  <a:pt x="71783" y="75133"/>
                  <a:pt x="70333" y="76011"/>
                  <a:pt x="69827" y="77944"/>
                </a:cubicBezTo>
                <a:cubicBezTo>
                  <a:pt x="69605" y="78816"/>
                  <a:pt x="69716" y="79638"/>
                  <a:pt x="70166" y="80327"/>
                </a:cubicBezTo>
                <a:cubicBezTo>
                  <a:pt x="70588" y="80966"/>
                  <a:pt x="71283" y="81444"/>
                  <a:pt x="72122" y="81672"/>
                </a:cubicBezTo>
                <a:cubicBezTo>
                  <a:pt x="72472" y="81772"/>
                  <a:pt x="72827" y="81822"/>
                  <a:pt x="73177" y="81822"/>
                </a:cubicBezTo>
                <a:cubicBezTo>
                  <a:pt x="74655" y="81822"/>
                  <a:pt x="75772" y="80988"/>
                  <a:pt x="76100" y="79655"/>
                </a:cubicBezTo>
                <a:cubicBezTo>
                  <a:pt x="76338" y="78638"/>
                  <a:pt x="76233" y="77716"/>
                  <a:pt x="75788" y="76988"/>
                </a:cubicBezTo>
                <a:cubicBezTo>
                  <a:pt x="75372" y="76294"/>
                  <a:pt x="74661" y="75794"/>
                  <a:pt x="73777" y="75588"/>
                </a:cubicBezTo>
                <a:moveTo>
                  <a:pt x="72300" y="39044"/>
                </a:moveTo>
                <a:lnTo>
                  <a:pt x="72766" y="38244"/>
                </a:lnTo>
                <a:lnTo>
                  <a:pt x="71838" y="38244"/>
                </a:lnTo>
                <a:lnTo>
                  <a:pt x="71700" y="38261"/>
                </a:lnTo>
                <a:cubicBezTo>
                  <a:pt x="70255" y="38672"/>
                  <a:pt x="68022" y="38672"/>
                  <a:pt x="66572" y="38261"/>
                </a:cubicBezTo>
                <a:lnTo>
                  <a:pt x="66116" y="38244"/>
                </a:lnTo>
                <a:lnTo>
                  <a:pt x="55488" y="56422"/>
                </a:lnTo>
                <a:lnTo>
                  <a:pt x="44816" y="38177"/>
                </a:lnTo>
                <a:lnTo>
                  <a:pt x="44444" y="38277"/>
                </a:lnTo>
                <a:cubicBezTo>
                  <a:pt x="42994" y="38677"/>
                  <a:pt x="40816" y="38672"/>
                  <a:pt x="39377" y="38261"/>
                </a:cubicBezTo>
                <a:lnTo>
                  <a:pt x="38211" y="38244"/>
                </a:lnTo>
                <a:lnTo>
                  <a:pt x="52677" y="63288"/>
                </a:lnTo>
                <a:lnTo>
                  <a:pt x="52244" y="81255"/>
                </a:lnTo>
                <a:lnTo>
                  <a:pt x="52261" y="81788"/>
                </a:lnTo>
                <a:lnTo>
                  <a:pt x="52788" y="81788"/>
                </a:lnTo>
                <a:lnTo>
                  <a:pt x="52922" y="81772"/>
                </a:lnTo>
                <a:cubicBezTo>
                  <a:pt x="54366" y="81361"/>
                  <a:pt x="56611" y="81361"/>
                  <a:pt x="58050" y="81772"/>
                </a:cubicBezTo>
                <a:lnTo>
                  <a:pt x="58738" y="81788"/>
                </a:lnTo>
                <a:lnTo>
                  <a:pt x="58400" y="63277"/>
                </a:lnTo>
                <a:cubicBezTo>
                  <a:pt x="58888" y="62383"/>
                  <a:pt x="61944" y="56694"/>
                  <a:pt x="65211" y="51000"/>
                </a:cubicBezTo>
                <a:cubicBezTo>
                  <a:pt x="68566" y="45144"/>
                  <a:pt x="72266" y="39111"/>
                  <a:pt x="72300" y="390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53" name="Shape 4053"/>
          <p:cNvSpPr/>
          <p:nvPr/>
        </p:nvSpPr>
        <p:spPr>
          <a:xfrm>
            <a:off x="12499943" y="8795135"/>
            <a:ext cx="558655" cy="558655"/>
          </a:xfrm>
          <a:custGeom>
            <a:avLst/>
            <a:gdLst/>
            <a:ahLst/>
            <a:cxnLst/>
            <a:rect l="0" t="0" r="0" b="0"/>
            <a:pathLst>
              <a:path w="120000" h="120000" extrusionOk="0">
                <a:moveTo>
                  <a:pt x="72566" y="32722"/>
                </a:moveTo>
                <a:lnTo>
                  <a:pt x="59922" y="43200"/>
                </a:lnTo>
                <a:lnTo>
                  <a:pt x="77361" y="54027"/>
                </a:lnTo>
                <a:lnTo>
                  <a:pt x="90000" y="44033"/>
                </a:lnTo>
                <a:cubicBezTo>
                  <a:pt x="90000" y="44033"/>
                  <a:pt x="72566" y="32722"/>
                  <a:pt x="72566" y="32722"/>
                </a:cubicBezTo>
                <a:close/>
                <a:moveTo>
                  <a:pt x="114544" y="109088"/>
                </a:moveTo>
                <a:cubicBezTo>
                  <a:pt x="114544" y="112105"/>
                  <a:pt x="112105" y="114544"/>
                  <a:pt x="109088" y="114544"/>
                </a:cubicBezTo>
                <a:lnTo>
                  <a:pt x="10911" y="114544"/>
                </a:lnTo>
                <a:cubicBezTo>
                  <a:pt x="7900" y="114544"/>
                  <a:pt x="5455" y="112105"/>
                  <a:pt x="5455" y="109088"/>
                </a:cubicBezTo>
                <a:lnTo>
                  <a:pt x="5455" y="10911"/>
                </a:lnTo>
                <a:cubicBezTo>
                  <a:pt x="5455" y="7894"/>
                  <a:pt x="7900" y="5455"/>
                  <a:pt x="10911" y="5455"/>
                </a:cubicBezTo>
                <a:lnTo>
                  <a:pt x="109088" y="5455"/>
                </a:lnTo>
                <a:cubicBezTo>
                  <a:pt x="112105" y="5455"/>
                  <a:pt x="114544" y="7894"/>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30000" y="44594"/>
                </a:moveTo>
                <a:lnTo>
                  <a:pt x="42483" y="54238"/>
                </a:lnTo>
                <a:lnTo>
                  <a:pt x="59922" y="43200"/>
                </a:lnTo>
                <a:lnTo>
                  <a:pt x="47944" y="32727"/>
                </a:lnTo>
                <a:cubicBezTo>
                  <a:pt x="47944" y="32727"/>
                  <a:pt x="30000" y="44594"/>
                  <a:pt x="30000" y="44594"/>
                </a:cubicBezTo>
                <a:close/>
                <a:moveTo>
                  <a:pt x="77361" y="54033"/>
                </a:moveTo>
                <a:lnTo>
                  <a:pt x="77361" y="54027"/>
                </a:lnTo>
                <a:lnTo>
                  <a:pt x="77361" y="54027"/>
                </a:lnTo>
                <a:lnTo>
                  <a:pt x="77355" y="54027"/>
                </a:lnTo>
                <a:cubicBezTo>
                  <a:pt x="77355" y="54027"/>
                  <a:pt x="77361" y="54033"/>
                  <a:pt x="77361" y="54033"/>
                </a:cubicBezTo>
                <a:close/>
                <a:moveTo>
                  <a:pt x="72027" y="81661"/>
                </a:moveTo>
                <a:lnTo>
                  <a:pt x="71994" y="81705"/>
                </a:lnTo>
                <a:lnTo>
                  <a:pt x="60005" y="72783"/>
                </a:lnTo>
                <a:lnTo>
                  <a:pt x="48505" y="81583"/>
                </a:lnTo>
                <a:lnTo>
                  <a:pt x="48400" y="81750"/>
                </a:lnTo>
                <a:lnTo>
                  <a:pt x="42061" y="77916"/>
                </a:lnTo>
                <a:lnTo>
                  <a:pt x="42061" y="81261"/>
                </a:lnTo>
                <a:lnTo>
                  <a:pt x="59994" y="92733"/>
                </a:lnTo>
                <a:lnTo>
                  <a:pt x="77783" y="81261"/>
                </a:lnTo>
                <a:lnTo>
                  <a:pt x="77783" y="78150"/>
                </a:lnTo>
                <a:lnTo>
                  <a:pt x="72027" y="81661"/>
                </a:lnTo>
                <a:cubicBezTo>
                  <a:pt x="72027" y="81661"/>
                  <a:pt x="72027" y="81661"/>
                  <a:pt x="72027" y="81661"/>
                </a:cubicBezTo>
                <a:close/>
                <a:moveTo>
                  <a:pt x="42450" y="54255"/>
                </a:moveTo>
                <a:lnTo>
                  <a:pt x="30022" y="64316"/>
                </a:lnTo>
                <a:lnTo>
                  <a:pt x="40833" y="70811"/>
                </a:lnTo>
                <a:lnTo>
                  <a:pt x="40838" y="70805"/>
                </a:lnTo>
                <a:lnTo>
                  <a:pt x="43011" y="72122"/>
                </a:lnTo>
                <a:lnTo>
                  <a:pt x="47950" y="75088"/>
                </a:lnTo>
                <a:lnTo>
                  <a:pt x="55888" y="69061"/>
                </a:lnTo>
                <a:lnTo>
                  <a:pt x="59888" y="65994"/>
                </a:lnTo>
                <a:lnTo>
                  <a:pt x="59905" y="66011"/>
                </a:lnTo>
                <a:lnTo>
                  <a:pt x="59922" y="66000"/>
                </a:lnTo>
                <a:lnTo>
                  <a:pt x="59988" y="66044"/>
                </a:lnTo>
                <a:lnTo>
                  <a:pt x="60022" y="65994"/>
                </a:lnTo>
                <a:lnTo>
                  <a:pt x="69527" y="73072"/>
                </a:lnTo>
                <a:lnTo>
                  <a:pt x="72261" y="75083"/>
                </a:lnTo>
                <a:lnTo>
                  <a:pt x="89994" y="64305"/>
                </a:lnTo>
                <a:lnTo>
                  <a:pt x="77361" y="54033"/>
                </a:lnTo>
                <a:lnTo>
                  <a:pt x="59927" y="65083"/>
                </a:lnTo>
                <a:cubicBezTo>
                  <a:pt x="59927" y="65083"/>
                  <a:pt x="42450" y="54255"/>
                  <a:pt x="42450" y="54255"/>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54" name="Shape 4054"/>
          <p:cNvSpPr/>
          <p:nvPr/>
        </p:nvSpPr>
        <p:spPr>
          <a:xfrm>
            <a:off x="13566465" y="8795135"/>
            <a:ext cx="558655" cy="558655"/>
          </a:xfrm>
          <a:custGeom>
            <a:avLst/>
            <a:gdLst/>
            <a:ahLst/>
            <a:cxnLst/>
            <a:rect l="0" t="0" r="0" b="0"/>
            <a:pathLst>
              <a:path w="120000" h="120000" extrusionOk="0">
                <a:moveTo>
                  <a:pt x="81816" y="76361"/>
                </a:moveTo>
                <a:cubicBezTo>
                  <a:pt x="81816" y="79377"/>
                  <a:pt x="79372" y="81816"/>
                  <a:pt x="76361" y="81816"/>
                </a:cubicBezTo>
                <a:lnTo>
                  <a:pt x="43638" y="81816"/>
                </a:lnTo>
                <a:cubicBezTo>
                  <a:pt x="40627" y="81816"/>
                  <a:pt x="38183" y="79377"/>
                  <a:pt x="38183" y="76361"/>
                </a:cubicBezTo>
                <a:lnTo>
                  <a:pt x="38183" y="57272"/>
                </a:lnTo>
                <a:lnTo>
                  <a:pt x="43911" y="57272"/>
                </a:lnTo>
                <a:cubicBezTo>
                  <a:pt x="43761" y="58166"/>
                  <a:pt x="43638" y="59066"/>
                  <a:pt x="43638" y="60000"/>
                </a:cubicBezTo>
                <a:cubicBezTo>
                  <a:pt x="43638" y="69038"/>
                  <a:pt x="50961" y="76361"/>
                  <a:pt x="60000" y="76361"/>
                </a:cubicBezTo>
                <a:cubicBezTo>
                  <a:pt x="69038" y="76361"/>
                  <a:pt x="76361" y="69038"/>
                  <a:pt x="76361" y="60000"/>
                </a:cubicBezTo>
                <a:cubicBezTo>
                  <a:pt x="76361" y="59066"/>
                  <a:pt x="76238" y="58166"/>
                  <a:pt x="76088" y="57272"/>
                </a:cubicBezTo>
                <a:lnTo>
                  <a:pt x="81816" y="57272"/>
                </a:lnTo>
                <a:cubicBezTo>
                  <a:pt x="81816" y="57272"/>
                  <a:pt x="81816" y="76361"/>
                  <a:pt x="81816" y="76361"/>
                </a:cubicBezTo>
                <a:close/>
                <a:moveTo>
                  <a:pt x="60000" y="49088"/>
                </a:moveTo>
                <a:cubicBezTo>
                  <a:pt x="66022" y="49088"/>
                  <a:pt x="70911" y="53977"/>
                  <a:pt x="70911" y="60000"/>
                </a:cubicBezTo>
                <a:cubicBezTo>
                  <a:pt x="70911" y="66022"/>
                  <a:pt x="66022" y="70911"/>
                  <a:pt x="60000" y="70911"/>
                </a:cubicBezTo>
                <a:cubicBezTo>
                  <a:pt x="53977" y="70911"/>
                  <a:pt x="49088" y="66022"/>
                  <a:pt x="49088" y="60000"/>
                </a:cubicBezTo>
                <a:cubicBezTo>
                  <a:pt x="49088" y="53977"/>
                  <a:pt x="53977" y="49088"/>
                  <a:pt x="60000" y="49088"/>
                </a:cubicBezTo>
                <a:moveTo>
                  <a:pt x="70911" y="40911"/>
                </a:moveTo>
                <a:lnTo>
                  <a:pt x="79088" y="40911"/>
                </a:lnTo>
                <a:lnTo>
                  <a:pt x="79088" y="49088"/>
                </a:lnTo>
                <a:lnTo>
                  <a:pt x="70911" y="49088"/>
                </a:lnTo>
                <a:cubicBezTo>
                  <a:pt x="70911" y="49088"/>
                  <a:pt x="70911" y="40911"/>
                  <a:pt x="70911" y="40911"/>
                </a:cubicBezTo>
                <a:close/>
                <a:moveTo>
                  <a:pt x="76361" y="32727"/>
                </a:moveTo>
                <a:lnTo>
                  <a:pt x="43638" y="32727"/>
                </a:lnTo>
                <a:cubicBezTo>
                  <a:pt x="37611" y="32727"/>
                  <a:pt x="32727" y="37611"/>
                  <a:pt x="32727" y="43638"/>
                </a:cubicBezTo>
                <a:lnTo>
                  <a:pt x="32727" y="76361"/>
                </a:lnTo>
                <a:cubicBezTo>
                  <a:pt x="32727" y="82388"/>
                  <a:pt x="37611" y="87272"/>
                  <a:pt x="43638" y="87272"/>
                </a:cubicBezTo>
                <a:lnTo>
                  <a:pt x="76361" y="87272"/>
                </a:lnTo>
                <a:cubicBezTo>
                  <a:pt x="82388" y="87272"/>
                  <a:pt x="87272" y="82388"/>
                  <a:pt x="87272" y="76361"/>
                </a:cubicBezTo>
                <a:lnTo>
                  <a:pt x="87272" y="43638"/>
                </a:lnTo>
                <a:cubicBezTo>
                  <a:pt x="87272" y="37611"/>
                  <a:pt x="82388" y="32727"/>
                  <a:pt x="76361" y="32727"/>
                </a:cubicBezTo>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55" name="Shape 4055"/>
          <p:cNvSpPr/>
          <p:nvPr/>
        </p:nvSpPr>
        <p:spPr>
          <a:xfrm>
            <a:off x="14632987" y="8795135"/>
            <a:ext cx="558655" cy="558655"/>
          </a:xfrm>
          <a:custGeom>
            <a:avLst/>
            <a:gdLst/>
            <a:ahLst/>
            <a:cxnLst/>
            <a:rect l="0" t="0" r="0" b="0"/>
            <a:pathLst>
              <a:path w="120000" h="120000" extrusionOk="0">
                <a:moveTo>
                  <a:pt x="87272" y="60000"/>
                </a:moveTo>
                <a:cubicBezTo>
                  <a:pt x="87272" y="69861"/>
                  <a:pt x="82022" y="78472"/>
                  <a:pt x="74183" y="83261"/>
                </a:cubicBezTo>
                <a:lnTo>
                  <a:pt x="82411" y="59477"/>
                </a:lnTo>
                <a:cubicBezTo>
                  <a:pt x="83988" y="55522"/>
                  <a:pt x="84516" y="52361"/>
                  <a:pt x="84516" y="49544"/>
                </a:cubicBezTo>
                <a:cubicBezTo>
                  <a:pt x="84516" y="48950"/>
                  <a:pt x="84450" y="48433"/>
                  <a:pt x="84411" y="47888"/>
                </a:cubicBezTo>
                <a:cubicBezTo>
                  <a:pt x="86227" y="51538"/>
                  <a:pt x="87272" y="55644"/>
                  <a:pt x="87272" y="60000"/>
                </a:cubicBezTo>
                <a:moveTo>
                  <a:pt x="63822" y="47000"/>
                </a:moveTo>
                <a:cubicBezTo>
                  <a:pt x="65488" y="46911"/>
                  <a:pt x="66994" y="46738"/>
                  <a:pt x="66994" y="46738"/>
                </a:cubicBezTo>
                <a:cubicBezTo>
                  <a:pt x="68488" y="46555"/>
                  <a:pt x="68311" y="44366"/>
                  <a:pt x="66816" y="44450"/>
                </a:cubicBezTo>
                <a:cubicBezTo>
                  <a:pt x="66816" y="44450"/>
                  <a:pt x="62327" y="44805"/>
                  <a:pt x="59427" y="44805"/>
                </a:cubicBezTo>
                <a:cubicBezTo>
                  <a:pt x="56700" y="44805"/>
                  <a:pt x="52122" y="44450"/>
                  <a:pt x="52122" y="44450"/>
                </a:cubicBezTo>
                <a:cubicBezTo>
                  <a:pt x="50627" y="44366"/>
                  <a:pt x="50455" y="46644"/>
                  <a:pt x="51944" y="46738"/>
                </a:cubicBezTo>
                <a:cubicBezTo>
                  <a:pt x="51944" y="46738"/>
                  <a:pt x="53361" y="46911"/>
                  <a:pt x="54855" y="47000"/>
                </a:cubicBezTo>
                <a:lnTo>
                  <a:pt x="59177" y="58838"/>
                </a:lnTo>
                <a:lnTo>
                  <a:pt x="53111" y="77033"/>
                </a:lnTo>
                <a:lnTo>
                  <a:pt x="43011" y="47000"/>
                </a:lnTo>
                <a:cubicBezTo>
                  <a:pt x="44677" y="46911"/>
                  <a:pt x="46183" y="46738"/>
                  <a:pt x="46183" y="46738"/>
                </a:cubicBezTo>
                <a:cubicBezTo>
                  <a:pt x="47677" y="46555"/>
                  <a:pt x="47500" y="44366"/>
                  <a:pt x="46005" y="44450"/>
                </a:cubicBezTo>
                <a:cubicBezTo>
                  <a:pt x="46005" y="44450"/>
                  <a:pt x="41516" y="44805"/>
                  <a:pt x="38616" y="44805"/>
                </a:cubicBezTo>
                <a:cubicBezTo>
                  <a:pt x="38250" y="44805"/>
                  <a:pt x="37800" y="44794"/>
                  <a:pt x="37372" y="44783"/>
                </a:cubicBezTo>
                <a:cubicBezTo>
                  <a:pt x="42266" y="37511"/>
                  <a:pt x="50572" y="32727"/>
                  <a:pt x="60000" y="32727"/>
                </a:cubicBezTo>
                <a:cubicBezTo>
                  <a:pt x="66916" y="32727"/>
                  <a:pt x="73211" y="35322"/>
                  <a:pt x="78022" y="39566"/>
                </a:cubicBezTo>
                <a:cubicBezTo>
                  <a:pt x="75500" y="39761"/>
                  <a:pt x="73883" y="42016"/>
                  <a:pt x="73883" y="44450"/>
                </a:cubicBezTo>
                <a:cubicBezTo>
                  <a:pt x="73883" y="46738"/>
                  <a:pt x="75027" y="48672"/>
                  <a:pt x="76433" y="50955"/>
                </a:cubicBezTo>
                <a:cubicBezTo>
                  <a:pt x="77488" y="52800"/>
                  <a:pt x="78716" y="55172"/>
                  <a:pt x="78716" y="58600"/>
                </a:cubicBezTo>
                <a:cubicBezTo>
                  <a:pt x="78716" y="60972"/>
                  <a:pt x="77805" y="63727"/>
                  <a:pt x="76605" y="67566"/>
                </a:cubicBezTo>
                <a:lnTo>
                  <a:pt x="73838" y="76805"/>
                </a:lnTo>
                <a:cubicBezTo>
                  <a:pt x="73838" y="76805"/>
                  <a:pt x="63822" y="47000"/>
                  <a:pt x="63822" y="47000"/>
                </a:cubicBezTo>
                <a:close/>
                <a:moveTo>
                  <a:pt x="60000" y="87272"/>
                </a:moveTo>
                <a:cubicBezTo>
                  <a:pt x="57327" y="87272"/>
                  <a:pt x="54761" y="86872"/>
                  <a:pt x="52322" y="86155"/>
                </a:cubicBezTo>
                <a:lnTo>
                  <a:pt x="60483" y="62422"/>
                </a:lnTo>
                <a:cubicBezTo>
                  <a:pt x="60483" y="62422"/>
                  <a:pt x="67838" y="82583"/>
                  <a:pt x="69027" y="85711"/>
                </a:cubicBezTo>
                <a:cubicBezTo>
                  <a:pt x="66200" y="86705"/>
                  <a:pt x="63172" y="87272"/>
                  <a:pt x="60000" y="87272"/>
                </a:cubicBezTo>
                <a:moveTo>
                  <a:pt x="32727" y="60000"/>
                </a:moveTo>
                <a:cubicBezTo>
                  <a:pt x="32727" y="56211"/>
                  <a:pt x="33500" y="52611"/>
                  <a:pt x="34894" y="49333"/>
                </a:cubicBezTo>
                <a:lnTo>
                  <a:pt x="47661" y="84300"/>
                </a:lnTo>
                <a:cubicBezTo>
                  <a:pt x="38805" y="79788"/>
                  <a:pt x="32727" y="70616"/>
                  <a:pt x="32727" y="60000"/>
                </a:cubicBezTo>
                <a:moveTo>
                  <a:pt x="60000" y="27272"/>
                </a:moveTo>
                <a:cubicBezTo>
                  <a:pt x="41927" y="27272"/>
                  <a:pt x="27272" y="41927"/>
                  <a:pt x="27272" y="60000"/>
                </a:cubicBezTo>
                <a:cubicBezTo>
                  <a:pt x="27272" y="78077"/>
                  <a:pt x="41927" y="92727"/>
                  <a:pt x="60000" y="92727"/>
                </a:cubicBezTo>
                <a:cubicBezTo>
                  <a:pt x="78072" y="92727"/>
                  <a:pt x="92727" y="78077"/>
                  <a:pt x="92727" y="60000"/>
                </a:cubicBezTo>
                <a:cubicBezTo>
                  <a:pt x="92727" y="41927"/>
                  <a:pt x="78072" y="27272"/>
                  <a:pt x="60000" y="27272"/>
                </a:cubicBezTo>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56" name="Shape 4056"/>
          <p:cNvSpPr/>
          <p:nvPr/>
        </p:nvSpPr>
        <p:spPr>
          <a:xfrm>
            <a:off x="15699509" y="8795135"/>
            <a:ext cx="558655" cy="558655"/>
          </a:xfrm>
          <a:custGeom>
            <a:avLst/>
            <a:gdLst/>
            <a:ahLst/>
            <a:cxnLst/>
            <a:rect l="0" t="0" r="0" b="0"/>
            <a:pathLst>
              <a:path w="120000" h="120000" extrusionOk="0">
                <a:moveTo>
                  <a:pt x="79088" y="57272"/>
                </a:moveTo>
                <a:cubicBezTo>
                  <a:pt x="75283" y="57272"/>
                  <a:pt x="71605" y="57783"/>
                  <a:pt x="68066" y="58644"/>
                </a:cubicBezTo>
                <a:cubicBezTo>
                  <a:pt x="67244" y="56616"/>
                  <a:pt x="66338" y="54633"/>
                  <a:pt x="65350" y="52688"/>
                </a:cubicBezTo>
                <a:cubicBezTo>
                  <a:pt x="71016" y="50005"/>
                  <a:pt x="76266" y="46611"/>
                  <a:pt x="81066" y="42677"/>
                </a:cubicBezTo>
                <a:cubicBezTo>
                  <a:pt x="84566" y="46933"/>
                  <a:pt x="86772" y="52261"/>
                  <a:pt x="87177" y="58094"/>
                </a:cubicBezTo>
                <a:cubicBezTo>
                  <a:pt x="84544" y="57611"/>
                  <a:pt x="81866" y="57272"/>
                  <a:pt x="79088" y="57272"/>
                </a:cubicBezTo>
                <a:moveTo>
                  <a:pt x="73477" y="83694"/>
                </a:moveTo>
                <a:cubicBezTo>
                  <a:pt x="73155" y="76783"/>
                  <a:pt x="71983" y="70100"/>
                  <a:pt x="69944" y="63794"/>
                </a:cubicBezTo>
                <a:cubicBezTo>
                  <a:pt x="72888" y="63116"/>
                  <a:pt x="75938" y="62727"/>
                  <a:pt x="79088" y="62727"/>
                </a:cubicBezTo>
                <a:cubicBezTo>
                  <a:pt x="81811" y="62727"/>
                  <a:pt x="84438" y="63100"/>
                  <a:pt x="87005" y="63616"/>
                </a:cubicBezTo>
                <a:cubicBezTo>
                  <a:pt x="85861" y="72227"/>
                  <a:pt x="80711" y="79566"/>
                  <a:pt x="73477" y="83694"/>
                </a:cubicBezTo>
                <a:moveTo>
                  <a:pt x="60000" y="87272"/>
                </a:moveTo>
                <a:cubicBezTo>
                  <a:pt x="54144" y="87272"/>
                  <a:pt x="48733" y="85411"/>
                  <a:pt x="44283" y="82266"/>
                </a:cubicBezTo>
                <a:cubicBezTo>
                  <a:pt x="49011" y="74605"/>
                  <a:pt x="56155" y="68600"/>
                  <a:pt x="64700" y="65377"/>
                </a:cubicBezTo>
                <a:cubicBezTo>
                  <a:pt x="66816" y="71905"/>
                  <a:pt x="68005" y="78838"/>
                  <a:pt x="68133" y="86038"/>
                </a:cubicBezTo>
                <a:cubicBezTo>
                  <a:pt x="65561" y="86838"/>
                  <a:pt x="62833" y="87272"/>
                  <a:pt x="60000" y="87272"/>
                </a:cubicBezTo>
                <a:moveTo>
                  <a:pt x="32727" y="60000"/>
                </a:moveTo>
                <a:cubicBezTo>
                  <a:pt x="42444" y="60000"/>
                  <a:pt x="51733" y="58161"/>
                  <a:pt x="60288" y="54850"/>
                </a:cubicBezTo>
                <a:cubicBezTo>
                  <a:pt x="61194" y="56622"/>
                  <a:pt x="62061" y="58416"/>
                  <a:pt x="62827" y="60266"/>
                </a:cubicBezTo>
                <a:cubicBezTo>
                  <a:pt x="53411" y="63800"/>
                  <a:pt x="45500" y="70322"/>
                  <a:pt x="40138" y="78650"/>
                </a:cubicBezTo>
                <a:cubicBezTo>
                  <a:pt x="35555" y="73772"/>
                  <a:pt x="32727" y="67222"/>
                  <a:pt x="32727" y="60000"/>
                </a:cubicBezTo>
                <a:moveTo>
                  <a:pt x="46433" y="36366"/>
                </a:moveTo>
                <a:cubicBezTo>
                  <a:pt x="50650" y="40438"/>
                  <a:pt x="54405" y="44988"/>
                  <a:pt x="57516" y="50005"/>
                </a:cubicBezTo>
                <a:cubicBezTo>
                  <a:pt x="49950" y="52827"/>
                  <a:pt x="41811" y="54450"/>
                  <a:pt x="33277" y="54516"/>
                </a:cubicBezTo>
                <a:cubicBezTo>
                  <a:pt x="34866" y="46744"/>
                  <a:pt x="39766" y="40200"/>
                  <a:pt x="46433" y="36366"/>
                </a:cubicBezTo>
                <a:moveTo>
                  <a:pt x="60000" y="32727"/>
                </a:moveTo>
                <a:cubicBezTo>
                  <a:pt x="66488" y="32727"/>
                  <a:pt x="72444" y="35000"/>
                  <a:pt x="77122" y="38788"/>
                </a:cubicBezTo>
                <a:cubicBezTo>
                  <a:pt x="72705" y="42344"/>
                  <a:pt x="67872" y="45411"/>
                  <a:pt x="62677" y="47844"/>
                </a:cubicBezTo>
                <a:cubicBezTo>
                  <a:pt x="59622" y="42788"/>
                  <a:pt x="55961" y="38161"/>
                  <a:pt x="51850" y="33966"/>
                </a:cubicBezTo>
                <a:cubicBezTo>
                  <a:pt x="54427" y="33166"/>
                  <a:pt x="57161" y="32727"/>
                  <a:pt x="60000" y="32727"/>
                </a:cubicBezTo>
                <a:moveTo>
                  <a:pt x="60000" y="27272"/>
                </a:moveTo>
                <a:cubicBezTo>
                  <a:pt x="41927" y="27272"/>
                  <a:pt x="27272" y="41927"/>
                  <a:pt x="27272" y="60000"/>
                </a:cubicBezTo>
                <a:cubicBezTo>
                  <a:pt x="27272" y="78077"/>
                  <a:pt x="41927" y="92727"/>
                  <a:pt x="60000" y="92727"/>
                </a:cubicBezTo>
                <a:cubicBezTo>
                  <a:pt x="78072" y="92727"/>
                  <a:pt x="92727" y="78077"/>
                  <a:pt x="92727" y="60000"/>
                </a:cubicBezTo>
                <a:cubicBezTo>
                  <a:pt x="92727" y="41927"/>
                  <a:pt x="78072" y="27272"/>
                  <a:pt x="60000" y="27272"/>
                </a:cubicBezTo>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57" name="Shape 4057"/>
          <p:cNvSpPr/>
          <p:nvPr/>
        </p:nvSpPr>
        <p:spPr>
          <a:xfrm>
            <a:off x="16816818" y="8795135"/>
            <a:ext cx="457081" cy="558655"/>
          </a:xfrm>
          <a:custGeom>
            <a:avLst/>
            <a:gdLst/>
            <a:ahLst/>
            <a:cxnLst/>
            <a:rect l="0" t="0" r="0" b="0"/>
            <a:pathLst>
              <a:path w="120000" h="120000" extrusionOk="0">
                <a:moveTo>
                  <a:pt x="86111" y="76100"/>
                </a:moveTo>
                <a:cubicBezTo>
                  <a:pt x="86111" y="81272"/>
                  <a:pt x="82811" y="83705"/>
                  <a:pt x="77755" y="83672"/>
                </a:cubicBezTo>
                <a:cubicBezTo>
                  <a:pt x="77055" y="83672"/>
                  <a:pt x="76283" y="83672"/>
                  <a:pt x="75811" y="83577"/>
                </a:cubicBezTo>
                <a:lnTo>
                  <a:pt x="75811" y="69427"/>
                </a:lnTo>
                <a:cubicBezTo>
                  <a:pt x="76283" y="69333"/>
                  <a:pt x="77094" y="69238"/>
                  <a:pt x="78338" y="69238"/>
                </a:cubicBezTo>
                <a:cubicBezTo>
                  <a:pt x="83144" y="69238"/>
                  <a:pt x="86150" y="71611"/>
                  <a:pt x="86111" y="76100"/>
                </a:cubicBezTo>
                <a:moveTo>
                  <a:pt x="70200" y="65933"/>
                </a:moveTo>
                <a:lnTo>
                  <a:pt x="70200" y="87172"/>
                </a:lnTo>
                <a:cubicBezTo>
                  <a:pt x="71588" y="87333"/>
                  <a:pt x="73644" y="87488"/>
                  <a:pt x="76544" y="87488"/>
                </a:cubicBezTo>
                <a:cubicBezTo>
                  <a:pt x="81383" y="87488"/>
                  <a:pt x="85344" y="86594"/>
                  <a:pt x="87944" y="84700"/>
                </a:cubicBezTo>
                <a:cubicBezTo>
                  <a:pt x="90333" y="82938"/>
                  <a:pt x="92055" y="80083"/>
                  <a:pt x="92055" y="75944"/>
                </a:cubicBezTo>
                <a:cubicBezTo>
                  <a:pt x="92055" y="72122"/>
                  <a:pt x="90438" y="69461"/>
                  <a:pt x="87872" y="67794"/>
                </a:cubicBezTo>
                <a:cubicBezTo>
                  <a:pt x="85488" y="66216"/>
                  <a:pt x="82444" y="65483"/>
                  <a:pt x="77755" y="65483"/>
                </a:cubicBezTo>
                <a:cubicBezTo>
                  <a:pt x="74927" y="65483"/>
                  <a:pt x="72250" y="65638"/>
                  <a:pt x="70200" y="65933"/>
                </a:cubicBezTo>
                <a:moveTo>
                  <a:pt x="80000" y="32727"/>
                </a:moveTo>
                <a:lnTo>
                  <a:pt x="80000" y="5455"/>
                </a:lnTo>
                <a:lnTo>
                  <a:pt x="83333" y="5455"/>
                </a:lnTo>
                <a:lnTo>
                  <a:pt x="113333" y="32727"/>
                </a:lnTo>
                <a:cubicBezTo>
                  <a:pt x="113333" y="32727"/>
                  <a:pt x="80000" y="32727"/>
                  <a:pt x="80000" y="32727"/>
                </a:cubicBezTo>
                <a:close/>
                <a:moveTo>
                  <a:pt x="113333" y="109083"/>
                </a:moveTo>
                <a:cubicBezTo>
                  <a:pt x="113333" y="112100"/>
                  <a:pt x="110350" y="114538"/>
                  <a:pt x="106666" y="114538"/>
                </a:cubicBezTo>
                <a:lnTo>
                  <a:pt x="13333" y="114538"/>
                </a:lnTo>
                <a:cubicBezTo>
                  <a:pt x="9655" y="114538"/>
                  <a:pt x="6666" y="112100"/>
                  <a:pt x="6666" y="109083"/>
                </a:cubicBezTo>
                <a:lnTo>
                  <a:pt x="6666" y="10911"/>
                </a:lnTo>
                <a:cubicBezTo>
                  <a:pt x="6666" y="7894"/>
                  <a:pt x="9655" y="5455"/>
                  <a:pt x="13333" y="5455"/>
                </a:cubicBezTo>
                <a:lnTo>
                  <a:pt x="73333" y="5455"/>
                </a:lnTo>
                <a:lnTo>
                  <a:pt x="73333" y="32727"/>
                </a:lnTo>
                <a:cubicBezTo>
                  <a:pt x="73333" y="35738"/>
                  <a:pt x="76322" y="38177"/>
                  <a:pt x="80000" y="38177"/>
                </a:cubicBezTo>
                <a:lnTo>
                  <a:pt x="113333" y="38177"/>
                </a:lnTo>
                <a:cubicBezTo>
                  <a:pt x="113333" y="38177"/>
                  <a:pt x="113333" y="109083"/>
                  <a:pt x="113333" y="109083"/>
                </a:cubicBezTo>
                <a:close/>
                <a:moveTo>
                  <a:pt x="86666" y="0"/>
                </a:moveTo>
                <a:lnTo>
                  <a:pt x="13333" y="0"/>
                </a:lnTo>
                <a:cubicBezTo>
                  <a:pt x="5972" y="0"/>
                  <a:pt x="0" y="4877"/>
                  <a:pt x="0" y="10911"/>
                </a:cubicBezTo>
                <a:lnTo>
                  <a:pt x="0" y="109083"/>
                </a:lnTo>
                <a:cubicBezTo>
                  <a:pt x="0" y="115116"/>
                  <a:pt x="5972" y="120000"/>
                  <a:pt x="13333" y="120000"/>
                </a:cubicBezTo>
                <a:lnTo>
                  <a:pt x="106666" y="120000"/>
                </a:lnTo>
                <a:cubicBezTo>
                  <a:pt x="114027" y="120000"/>
                  <a:pt x="120000" y="115116"/>
                  <a:pt x="120000" y="109083"/>
                </a:cubicBezTo>
                <a:lnTo>
                  <a:pt x="120000" y="30000"/>
                </a:lnTo>
                <a:cubicBezTo>
                  <a:pt x="120000" y="30000"/>
                  <a:pt x="86666" y="0"/>
                  <a:pt x="86666" y="0"/>
                </a:cubicBezTo>
                <a:close/>
                <a:moveTo>
                  <a:pt x="37605" y="75877"/>
                </a:moveTo>
                <a:cubicBezTo>
                  <a:pt x="36800" y="75877"/>
                  <a:pt x="36216" y="75844"/>
                  <a:pt x="35738" y="75750"/>
                </a:cubicBezTo>
                <a:lnTo>
                  <a:pt x="35738" y="69366"/>
                </a:lnTo>
                <a:cubicBezTo>
                  <a:pt x="36138" y="69266"/>
                  <a:pt x="36911" y="69172"/>
                  <a:pt x="38044" y="69172"/>
                </a:cubicBezTo>
                <a:cubicBezTo>
                  <a:pt x="40833" y="69172"/>
                  <a:pt x="42411" y="70361"/>
                  <a:pt x="42411" y="72350"/>
                </a:cubicBezTo>
                <a:cubicBezTo>
                  <a:pt x="42411" y="74561"/>
                  <a:pt x="40577" y="75877"/>
                  <a:pt x="37605" y="75877"/>
                </a:cubicBezTo>
                <a:moveTo>
                  <a:pt x="37755" y="65483"/>
                </a:moveTo>
                <a:cubicBezTo>
                  <a:pt x="34344" y="65483"/>
                  <a:pt x="31922" y="65672"/>
                  <a:pt x="30200" y="65933"/>
                </a:cubicBezTo>
                <a:lnTo>
                  <a:pt x="30200" y="87266"/>
                </a:lnTo>
                <a:lnTo>
                  <a:pt x="35738" y="87266"/>
                </a:lnTo>
                <a:lnTo>
                  <a:pt x="35738" y="79533"/>
                </a:lnTo>
                <a:cubicBezTo>
                  <a:pt x="36244" y="79600"/>
                  <a:pt x="36911" y="79633"/>
                  <a:pt x="37644" y="79633"/>
                </a:cubicBezTo>
                <a:cubicBezTo>
                  <a:pt x="40944" y="79633"/>
                  <a:pt x="43766" y="78927"/>
                  <a:pt x="45672" y="77355"/>
                </a:cubicBezTo>
                <a:cubicBezTo>
                  <a:pt x="47138" y="76133"/>
                  <a:pt x="47944" y="74338"/>
                  <a:pt x="47944" y="72222"/>
                </a:cubicBezTo>
                <a:cubicBezTo>
                  <a:pt x="47944" y="70100"/>
                  <a:pt x="46883" y="68311"/>
                  <a:pt x="45305" y="67216"/>
                </a:cubicBezTo>
                <a:cubicBezTo>
                  <a:pt x="43655" y="66061"/>
                  <a:pt x="41200" y="65483"/>
                  <a:pt x="37755" y="65483"/>
                </a:cubicBezTo>
                <a:moveTo>
                  <a:pt x="59805" y="74433"/>
                </a:moveTo>
                <a:cubicBezTo>
                  <a:pt x="56616" y="73377"/>
                  <a:pt x="55222" y="72766"/>
                  <a:pt x="55222" y="71388"/>
                </a:cubicBezTo>
                <a:cubicBezTo>
                  <a:pt x="55222" y="70266"/>
                  <a:pt x="56394" y="69300"/>
                  <a:pt x="58816" y="69300"/>
                </a:cubicBezTo>
                <a:cubicBezTo>
                  <a:pt x="61238" y="69300"/>
                  <a:pt x="62994" y="69905"/>
                  <a:pt x="63983" y="70327"/>
                </a:cubicBezTo>
                <a:lnTo>
                  <a:pt x="65233" y="66383"/>
                </a:lnTo>
                <a:cubicBezTo>
                  <a:pt x="63766" y="65805"/>
                  <a:pt x="61711" y="65288"/>
                  <a:pt x="58927" y="65288"/>
                </a:cubicBezTo>
                <a:cubicBezTo>
                  <a:pt x="53100" y="65288"/>
                  <a:pt x="49577" y="68111"/>
                  <a:pt x="49577" y="71800"/>
                </a:cubicBezTo>
                <a:cubicBezTo>
                  <a:pt x="49577" y="74944"/>
                  <a:pt x="52250" y="76938"/>
                  <a:pt x="56361" y="78188"/>
                </a:cubicBezTo>
                <a:cubicBezTo>
                  <a:pt x="59327" y="79116"/>
                  <a:pt x="60505" y="79888"/>
                  <a:pt x="60505" y="81238"/>
                </a:cubicBezTo>
                <a:cubicBezTo>
                  <a:pt x="60505" y="82650"/>
                  <a:pt x="59144" y="83577"/>
                  <a:pt x="56577" y="83577"/>
                </a:cubicBezTo>
                <a:cubicBezTo>
                  <a:pt x="54194" y="83577"/>
                  <a:pt x="51883" y="82905"/>
                  <a:pt x="50383" y="82233"/>
                </a:cubicBezTo>
                <a:lnTo>
                  <a:pt x="49244" y="86272"/>
                </a:lnTo>
                <a:cubicBezTo>
                  <a:pt x="50638" y="86950"/>
                  <a:pt x="53422" y="87588"/>
                  <a:pt x="56244" y="87588"/>
                </a:cubicBezTo>
                <a:cubicBezTo>
                  <a:pt x="63033" y="87588"/>
                  <a:pt x="66222" y="84505"/>
                  <a:pt x="66222" y="80883"/>
                </a:cubicBezTo>
                <a:cubicBezTo>
                  <a:pt x="66222" y="77833"/>
                  <a:pt x="64172" y="75844"/>
                  <a:pt x="59805" y="7443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58" name="Shape 4058"/>
          <p:cNvSpPr/>
          <p:nvPr/>
        </p:nvSpPr>
        <p:spPr>
          <a:xfrm>
            <a:off x="17883340" y="8795135"/>
            <a:ext cx="457081" cy="558655"/>
          </a:xfrm>
          <a:custGeom>
            <a:avLst/>
            <a:gdLst/>
            <a:ahLst/>
            <a:cxnLst/>
            <a:rect l="0" t="0" r="0" b="0"/>
            <a:pathLst>
              <a:path w="120000" h="120000" extrusionOk="0">
                <a:moveTo>
                  <a:pt x="70200" y="87272"/>
                </a:moveTo>
                <a:lnTo>
                  <a:pt x="75811" y="87272"/>
                </a:lnTo>
                <a:lnTo>
                  <a:pt x="75811" y="65644"/>
                </a:lnTo>
                <a:lnTo>
                  <a:pt x="70200" y="65644"/>
                </a:lnTo>
                <a:cubicBezTo>
                  <a:pt x="70200" y="65644"/>
                  <a:pt x="70200" y="87272"/>
                  <a:pt x="70200" y="87272"/>
                </a:cubicBezTo>
                <a:close/>
                <a:moveTo>
                  <a:pt x="80000" y="32727"/>
                </a:moveTo>
                <a:lnTo>
                  <a:pt x="80000" y="5455"/>
                </a:lnTo>
                <a:lnTo>
                  <a:pt x="83333" y="5455"/>
                </a:lnTo>
                <a:lnTo>
                  <a:pt x="113333" y="32727"/>
                </a:lnTo>
                <a:cubicBezTo>
                  <a:pt x="113333" y="32727"/>
                  <a:pt x="80000" y="32727"/>
                  <a:pt x="80000" y="32727"/>
                </a:cubicBezTo>
                <a:close/>
                <a:moveTo>
                  <a:pt x="113333" y="109088"/>
                </a:moveTo>
                <a:cubicBezTo>
                  <a:pt x="113333" y="112105"/>
                  <a:pt x="110344" y="114544"/>
                  <a:pt x="106666" y="114544"/>
                </a:cubicBezTo>
                <a:lnTo>
                  <a:pt x="13333" y="114544"/>
                </a:lnTo>
                <a:cubicBezTo>
                  <a:pt x="9655" y="114544"/>
                  <a:pt x="6666" y="112105"/>
                  <a:pt x="6666" y="109088"/>
                </a:cubicBezTo>
                <a:lnTo>
                  <a:pt x="6666" y="10911"/>
                </a:lnTo>
                <a:cubicBezTo>
                  <a:pt x="6666" y="7894"/>
                  <a:pt x="9655" y="5455"/>
                  <a:pt x="13333" y="5455"/>
                </a:cubicBezTo>
                <a:lnTo>
                  <a:pt x="73333" y="5455"/>
                </a:lnTo>
                <a:lnTo>
                  <a:pt x="73333" y="32727"/>
                </a:lnTo>
                <a:cubicBezTo>
                  <a:pt x="73333" y="35738"/>
                  <a:pt x="76322" y="38177"/>
                  <a:pt x="80000" y="38177"/>
                </a:cubicBezTo>
                <a:lnTo>
                  <a:pt x="113333" y="38177"/>
                </a:lnTo>
                <a:cubicBezTo>
                  <a:pt x="113333" y="38177"/>
                  <a:pt x="113333" y="109088"/>
                  <a:pt x="113333" y="109088"/>
                </a:cubicBezTo>
                <a:close/>
                <a:moveTo>
                  <a:pt x="8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30000"/>
                </a:lnTo>
                <a:cubicBezTo>
                  <a:pt x="120000" y="30000"/>
                  <a:pt x="86666" y="0"/>
                  <a:pt x="86666" y="0"/>
                </a:cubicBezTo>
                <a:close/>
                <a:moveTo>
                  <a:pt x="53433" y="78061"/>
                </a:moveTo>
                <a:lnTo>
                  <a:pt x="54894" y="73472"/>
                </a:lnTo>
                <a:cubicBezTo>
                  <a:pt x="55300" y="72222"/>
                  <a:pt x="55666" y="70588"/>
                  <a:pt x="56033" y="69305"/>
                </a:cubicBezTo>
                <a:lnTo>
                  <a:pt x="56105" y="69305"/>
                </a:lnTo>
                <a:cubicBezTo>
                  <a:pt x="56472" y="70588"/>
                  <a:pt x="56916" y="72188"/>
                  <a:pt x="57355" y="73472"/>
                </a:cubicBezTo>
                <a:lnTo>
                  <a:pt x="58894" y="78061"/>
                </a:lnTo>
                <a:cubicBezTo>
                  <a:pt x="58894" y="78061"/>
                  <a:pt x="53433" y="78061"/>
                  <a:pt x="53433" y="78061"/>
                </a:cubicBezTo>
                <a:close/>
                <a:moveTo>
                  <a:pt x="52622" y="65644"/>
                </a:moveTo>
                <a:lnTo>
                  <a:pt x="45072" y="87272"/>
                </a:lnTo>
                <a:lnTo>
                  <a:pt x="50861" y="87272"/>
                </a:lnTo>
                <a:lnTo>
                  <a:pt x="52622" y="81722"/>
                </a:lnTo>
                <a:lnTo>
                  <a:pt x="59700" y="81722"/>
                </a:lnTo>
                <a:lnTo>
                  <a:pt x="61605" y="87272"/>
                </a:lnTo>
                <a:lnTo>
                  <a:pt x="67622" y="87272"/>
                </a:lnTo>
                <a:lnTo>
                  <a:pt x="59955" y="65644"/>
                </a:lnTo>
                <a:cubicBezTo>
                  <a:pt x="59955" y="65644"/>
                  <a:pt x="52622" y="65644"/>
                  <a:pt x="52622" y="65644"/>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59" name="Shape 4059"/>
          <p:cNvSpPr/>
          <p:nvPr/>
        </p:nvSpPr>
        <p:spPr>
          <a:xfrm>
            <a:off x="18949862" y="8795135"/>
            <a:ext cx="457081" cy="558655"/>
          </a:xfrm>
          <a:custGeom>
            <a:avLst/>
            <a:gdLst/>
            <a:ahLst/>
            <a:cxnLst/>
            <a:rect l="0" t="0" r="0" b="0"/>
            <a:pathLst>
              <a:path w="120000" h="120000" extrusionOk="0">
                <a:moveTo>
                  <a:pt x="76866" y="87272"/>
                </a:moveTo>
                <a:lnTo>
                  <a:pt x="82472" y="87272"/>
                </a:lnTo>
                <a:lnTo>
                  <a:pt x="82472" y="78577"/>
                </a:lnTo>
                <a:lnTo>
                  <a:pt x="91350" y="78577"/>
                </a:lnTo>
                <a:lnTo>
                  <a:pt x="91350" y="74600"/>
                </a:lnTo>
                <a:lnTo>
                  <a:pt x="82472" y="74600"/>
                </a:lnTo>
                <a:lnTo>
                  <a:pt x="82472" y="69655"/>
                </a:lnTo>
                <a:lnTo>
                  <a:pt x="91972" y="69655"/>
                </a:lnTo>
                <a:lnTo>
                  <a:pt x="91972" y="65644"/>
                </a:lnTo>
                <a:lnTo>
                  <a:pt x="76866" y="65644"/>
                </a:lnTo>
                <a:cubicBezTo>
                  <a:pt x="76866" y="65644"/>
                  <a:pt x="76866" y="87272"/>
                  <a:pt x="76866" y="87272"/>
                </a:cubicBezTo>
                <a:close/>
                <a:moveTo>
                  <a:pt x="80000" y="32727"/>
                </a:moveTo>
                <a:lnTo>
                  <a:pt x="80000" y="5455"/>
                </a:lnTo>
                <a:lnTo>
                  <a:pt x="83333" y="5455"/>
                </a:lnTo>
                <a:lnTo>
                  <a:pt x="113333" y="32727"/>
                </a:lnTo>
                <a:cubicBezTo>
                  <a:pt x="113333" y="32727"/>
                  <a:pt x="80000" y="32727"/>
                  <a:pt x="80000" y="32727"/>
                </a:cubicBezTo>
                <a:close/>
                <a:moveTo>
                  <a:pt x="113333" y="109088"/>
                </a:moveTo>
                <a:cubicBezTo>
                  <a:pt x="113333" y="112105"/>
                  <a:pt x="110350" y="114544"/>
                  <a:pt x="106666" y="114544"/>
                </a:cubicBezTo>
                <a:lnTo>
                  <a:pt x="13333" y="114544"/>
                </a:lnTo>
                <a:cubicBezTo>
                  <a:pt x="9650" y="114544"/>
                  <a:pt x="6666" y="112105"/>
                  <a:pt x="6666" y="109088"/>
                </a:cubicBezTo>
                <a:lnTo>
                  <a:pt x="6666" y="10911"/>
                </a:lnTo>
                <a:cubicBezTo>
                  <a:pt x="6666" y="7894"/>
                  <a:pt x="9650" y="5455"/>
                  <a:pt x="13333" y="5455"/>
                </a:cubicBezTo>
                <a:lnTo>
                  <a:pt x="73333" y="5455"/>
                </a:lnTo>
                <a:lnTo>
                  <a:pt x="73333" y="32727"/>
                </a:lnTo>
                <a:cubicBezTo>
                  <a:pt x="73333" y="35738"/>
                  <a:pt x="76316" y="38177"/>
                  <a:pt x="80000" y="38177"/>
                </a:cubicBezTo>
                <a:lnTo>
                  <a:pt x="113333" y="38177"/>
                </a:lnTo>
                <a:cubicBezTo>
                  <a:pt x="113333" y="38177"/>
                  <a:pt x="113333" y="109088"/>
                  <a:pt x="113333" y="109088"/>
                </a:cubicBezTo>
                <a:close/>
                <a:moveTo>
                  <a:pt x="8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30000"/>
                </a:lnTo>
                <a:cubicBezTo>
                  <a:pt x="120000" y="30000"/>
                  <a:pt x="86666" y="0"/>
                  <a:pt x="86666" y="0"/>
                </a:cubicBezTo>
                <a:close/>
                <a:moveTo>
                  <a:pt x="57755" y="83677"/>
                </a:moveTo>
                <a:cubicBezTo>
                  <a:pt x="57055" y="83677"/>
                  <a:pt x="56283" y="83677"/>
                  <a:pt x="55805" y="83583"/>
                </a:cubicBezTo>
                <a:lnTo>
                  <a:pt x="55805" y="69433"/>
                </a:lnTo>
                <a:cubicBezTo>
                  <a:pt x="56283" y="69333"/>
                  <a:pt x="57094" y="69238"/>
                  <a:pt x="58338" y="69238"/>
                </a:cubicBezTo>
                <a:cubicBezTo>
                  <a:pt x="63144" y="69238"/>
                  <a:pt x="66150" y="71616"/>
                  <a:pt x="66111" y="76105"/>
                </a:cubicBezTo>
                <a:cubicBezTo>
                  <a:pt x="66111" y="81272"/>
                  <a:pt x="62811" y="83711"/>
                  <a:pt x="57755" y="83677"/>
                </a:cubicBezTo>
                <a:moveTo>
                  <a:pt x="57755" y="65483"/>
                </a:moveTo>
                <a:cubicBezTo>
                  <a:pt x="54927" y="65483"/>
                  <a:pt x="52250" y="65644"/>
                  <a:pt x="50200" y="65933"/>
                </a:cubicBezTo>
                <a:lnTo>
                  <a:pt x="50200" y="87172"/>
                </a:lnTo>
                <a:cubicBezTo>
                  <a:pt x="51594" y="87333"/>
                  <a:pt x="53644" y="87494"/>
                  <a:pt x="56544" y="87494"/>
                </a:cubicBezTo>
                <a:cubicBezTo>
                  <a:pt x="61377" y="87494"/>
                  <a:pt x="65344" y="86594"/>
                  <a:pt x="67950" y="84700"/>
                </a:cubicBezTo>
                <a:cubicBezTo>
                  <a:pt x="70333" y="82938"/>
                  <a:pt x="72055" y="80083"/>
                  <a:pt x="72055" y="75944"/>
                </a:cubicBezTo>
                <a:cubicBezTo>
                  <a:pt x="72055" y="72127"/>
                  <a:pt x="70444" y="69461"/>
                  <a:pt x="67872" y="67794"/>
                </a:cubicBezTo>
                <a:cubicBezTo>
                  <a:pt x="65488" y="66222"/>
                  <a:pt x="62450" y="65483"/>
                  <a:pt x="57755" y="65483"/>
                </a:cubicBezTo>
                <a:moveTo>
                  <a:pt x="37605" y="75883"/>
                </a:moveTo>
                <a:cubicBezTo>
                  <a:pt x="36794" y="75883"/>
                  <a:pt x="36211" y="75850"/>
                  <a:pt x="35733" y="75755"/>
                </a:cubicBezTo>
                <a:lnTo>
                  <a:pt x="35733" y="69366"/>
                </a:lnTo>
                <a:cubicBezTo>
                  <a:pt x="36138" y="69272"/>
                  <a:pt x="36905" y="69177"/>
                  <a:pt x="38044" y="69177"/>
                </a:cubicBezTo>
                <a:cubicBezTo>
                  <a:pt x="40833" y="69177"/>
                  <a:pt x="42411" y="70361"/>
                  <a:pt x="42411" y="72350"/>
                </a:cubicBezTo>
                <a:cubicBezTo>
                  <a:pt x="42411" y="74566"/>
                  <a:pt x="40577" y="75883"/>
                  <a:pt x="37605" y="75883"/>
                </a:cubicBezTo>
                <a:moveTo>
                  <a:pt x="37755" y="65483"/>
                </a:moveTo>
                <a:cubicBezTo>
                  <a:pt x="34344" y="65483"/>
                  <a:pt x="31922" y="65677"/>
                  <a:pt x="30200" y="65933"/>
                </a:cubicBezTo>
                <a:lnTo>
                  <a:pt x="30200" y="87272"/>
                </a:lnTo>
                <a:lnTo>
                  <a:pt x="35733" y="87272"/>
                </a:lnTo>
                <a:lnTo>
                  <a:pt x="35733" y="79538"/>
                </a:lnTo>
                <a:cubicBezTo>
                  <a:pt x="36250" y="79600"/>
                  <a:pt x="36905" y="79633"/>
                  <a:pt x="37644" y="79633"/>
                </a:cubicBezTo>
                <a:cubicBezTo>
                  <a:pt x="40944" y="79633"/>
                  <a:pt x="43766" y="78927"/>
                  <a:pt x="45672" y="77355"/>
                </a:cubicBezTo>
                <a:cubicBezTo>
                  <a:pt x="47144" y="76138"/>
                  <a:pt x="47950" y="74338"/>
                  <a:pt x="47950" y="72222"/>
                </a:cubicBezTo>
                <a:cubicBezTo>
                  <a:pt x="47950" y="70105"/>
                  <a:pt x="46883" y="68311"/>
                  <a:pt x="45305" y="67216"/>
                </a:cubicBezTo>
                <a:cubicBezTo>
                  <a:pt x="43661" y="66066"/>
                  <a:pt x="41200" y="65483"/>
                  <a:pt x="37755" y="654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60" name="Shape 4060"/>
          <p:cNvSpPr/>
          <p:nvPr/>
        </p:nvSpPr>
        <p:spPr>
          <a:xfrm>
            <a:off x="20016385" y="8795135"/>
            <a:ext cx="457081" cy="558655"/>
          </a:xfrm>
          <a:custGeom>
            <a:avLst/>
            <a:gdLst/>
            <a:ahLst/>
            <a:cxnLst/>
            <a:rect l="0" t="0" r="0" b="0"/>
            <a:pathLst>
              <a:path w="120000" h="120000" extrusionOk="0">
                <a:moveTo>
                  <a:pt x="71866" y="87272"/>
                </a:moveTo>
                <a:lnTo>
                  <a:pt x="77472" y="87272"/>
                </a:lnTo>
                <a:lnTo>
                  <a:pt x="77472" y="78577"/>
                </a:lnTo>
                <a:lnTo>
                  <a:pt x="86350" y="78577"/>
                </a:lnTo>
                <a:lnTo>
                  <a:pt x="86350" y="74600"/>
                </a:lnTo>
                <a:lnTo>
                  <a:pt x="77472" y="74600"/>
                </a:lnTo>
                <a:lnTo>
                  <a:pt x="77472" y="69655"/>
                </a:lnTo>
                <a:lnTo>
                  <a:pt x="86972" y="69655"/>
                </a:lnTo>
                <a:lnTo>
                  <a:pt x="86972" y="65644"/>
                </a:lnTo>
                <a:lnTo>
                  <a:pt x="71866" y="65644"/>
                </a:lnTo>
                <a:cubicBezTo>
                  <a:pt x="71866" y="65644"/>
                  <a:pt x="71866" y="87272"/>
                  <a:pt x="71866" y="87272"/>
                </a:cubicBezTo>
                <a:close/>
                <a:moveTo>
                  <a:pt x="80000" y="32727"/>
                </a:moveTo>
                <a:lnTo>
                  <a:pt x="80000" y="5455"/>
                </a:lnTo>
                <a:lnTo>
                  <a:pt x="83333" y="5455"/>
                </a:lnTo>
                <a:lnTo>
                  <a:pt x="113333" y="32727"/>
                </a:lnTo>
                <a:cubicBezTo>
                  <a:pt x="113333" y="32727"/>
                  <a:pt x="80000" y="32727"/>
                  <a:pt x="80000" y="32727"/>
                </a:cubicBezTo>
                <a:close/>
                <a:moveTo>
                  <a:pt x="113333" y="109088"/>
                </a:moveTo>
                <a:cubicBezTo>
                  <a:pt x="113333" y="112105"/>
                  <a:pt x="110350" y="114544"/>
                  <a:pt x="106666" y="114544"/>
                </a:cubicBezTo>
                <a:lnTo>
                  <a:pt x="13333" y="114544"/>
                </a:lnTo>
                <a:cubicBezTo>
                  <a:pt x="9650" y="114544"/>
                  <a:pt x="6666" y="112105"/>
                  <a:pt x="6666" y="109088"/>
                </a:cubicBezTo>
                <a:lnTo>
                  <a:pt x="6666" y="10911"/>
                </a:lnTo>
                <a:cubicBezTo>
                  <a:pt x="6666" y="7894"/>
                  <a:pt x="9650" y="5455"/>
                  <a:pt x="13333" y="5455"/>
                </a:cubicBezTo>
                <a:lnTo>
                  <a:pt x="73333" y="5455"/>
                </a:lnTo>
                <a:lnTo>
                  <a:pt x="73333" y="32727"/>
                </a:lnTo>
                <a:cubicBezTo>
                  <a:pt x="73333" y="35738"/>
                  <a:pt x="76316" y="38177"/>
                  <a:pt x="80000" y="38177"/>
                </a:cubicBezTo>
                <a:lnTo>
                  <a:pt x="113333" y="38177"/>
                </a:lnTo>
                <a:cubicBezTo>
                  <a:pt x="113333" y="38177"/>
                  <a:pt x="113333" y="109088"/>
                  <a:pt x="113333" y="109088"/>
                </a:cubicBezTo>
                <a:close/>
                <a:moveTo>
                  <a:pt x="8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30000"/>
                </a:lnTo>
                <a:cubicBezTo>
                  <a:pt x="120000" y="30000"/>
                  <a:pt x="86666" y="0"/>
                  <a:pt x="86666" y="0"/>
                </a:cubicBezTo>
                <a:close/>
                <a:moveTo>
                  <a:pt x="61866" y="87272"/>
                </a:moveTo>
                <a:lnTo>
                  <a:pt x="67472" y="87272"/>
                </a:lnTo>
                <a:lnTo>
                  <a:pt x="67472" y="65644"/>
                </a:lnTo>
                <a:lnTo>
                  <a:pt x="61866" y="65644"/>
                </a:lnTo>
                <a:cubicBezTo>
                  <a:pt x="61866" y="65644"/>
                  <a:pt x="61866" y="87272"/>
                  <a:pt x="61866" y="87272"/>
                </a:cubicBezTo>
                <a:close/>
                <a:moveTo>
                  <a:pt x="46638" y="78705"/>
                </a:moveTo>
                <a:lnTo>
                  <a:pt x="50455" y="78705"/>
                </a:lnTo>
                <a:lnTo>
                  <a:pt x="50455" y="83227"/>
                </a:lnTo>
                <a:cubicBezTo>
                  <a:pt x="50011" y="83416"/>
                  <a:pt x="48988" y="83550"/>
                  <a:pt x="47700" y="83550"/>
                </a:cubicBezTo>
                <a:cubicBezTo>
                  <a:pt x="43116" y="83550"/>
                  <a:pt x="39927" y="80916"/>
                  <a:pt x="39927" y="76455"/>
                </a:cubicBezTo>
                <a:cubicBezTo>
                  <a:pt x="39927" y="71772"/>
                  <a:pt x="43450" y="69461"/>
                  <a:pt x="48105" y="69461"/>
                </a:cubicBezTo>
                <a:cubicBezTo>
                  <a:pt x="50822" y="69461"/>
                  <a:pt x="52505" y="69883"/>
                  <a:pt x="53866" y="70400"/>
                </a:cubicBezTo>
                <a:lnTo>
                  <a:pt x="55038" y="66477"/>
                </a:lnTo>
                <a:cubicBezTo>
                  <a:pt x="53827" y="65966"/>
                  <a:pt x="51372" y="65422"/>
                  <a:pt x="48177" y="65422"/>
                </a:cubicBezTo>
                <a:cubicBezTo>
                  <a:pt x="40072" y="65422"/>
                  <a:pt x="34100" y="69527"/>
                  <a:pt x="34061" y="76716"/>
                </a:cubicBezTo>
                <a:cubicBezTo>
                  <a:pt x="34022" y="79894"/>
                  <a:pt x="35272" y="82711"/>
                  <a:pt x="37544" y="84572"/>
                </a:cubicBezTo>
                <a:cubicBezTo>
                  <a:pt x="39816" y="86500"/>
                  <a:pt x="43083" y="87494"/>
                  <a:pt x="47588" y="87494"/>
                </a:cubicBezTo>
                <a:cubicBezTo>
                  <a:pt x="50861" y="87494"/>
                  <a:pt x="54122" y="86788"/>
                  <a:pt x="55844" y="86277"/>
                </a:cubicBezTo>
                <a:lnTo>
                  <a:pt x="55844" y="74883"/>
                </a:lnTo>
                <a:lnTo>
                  <a:pt x="46638" y="74883"/>
                </a:lnTo>
                <a:cubicBezTo>
                  <a:pt x="46638" y="74883"/>
                  <a:pt x="46638" y="78705"/>
                  <a:pt x="46638" y="78705"/>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61" name="Shape 4061"/>
          <p:cNvSpPr/>
          <p:nvPr/>
        </p:nvSpPr>
        <p:spPr>
          <a:xfrm>
            <a:off x="21082907" y="8795135"/>
            <a:ext cx="457081" cy="558655"/>
          </a:xfrm>
          <a:custGeom>
            <a:avLst/>
            <a:gdLst/>
            <a:ahLst/>
            <a:cxnLst/>
            <a:rect l="0" t="0" r="0" b="0"/>
            <a:pathLst>
              <a:path w="120000" h="120000" extrusionOk="0">
                <a:moveTo>
                  <a:pt x="55938" y="75883"/>
                </a:moveTo>
                <a:cubicBezTo>
                  <a:pt x="55127" y="75883"/>
                  <a:pt x="54544" y="75850"/>
                  <a:pt x="54066" y="75755"/>
                </a:cubicBezTo>
                <a:lnTo>
                  <a:pt x="54066" y="69366"/>
                </a:lnTo>
                <a:cubicBezTo>
                  <a:pt x="54472" y="69272"/>
                  <a:pt x="55238" y="69177"/>
                  <a:pt x="56377" y="69177"/>
                </a:cubicBezTo>
                <a:cubicBezTo>
                  <a:pt x="59166" y="69177"/>
                  <a:pt x="60744" y="70361"/>
                  <a:pt x="60744" y="72350"/>
                </a:cubicBezTo>
                <a:cubicBezTo>
                  <a:pt x="60744" y="74566"/>
                  <a:pt x="58911" y="75883"/>
                  <a:pt x="55938" y="75883"/>
                </a:cubicBezTo>
                <a:moveTo>
                  <a:pt x="56088" y="65483"/>
                </a:moveTo>
                <a:cubicBezTo>
                  <a:pt x="52672" y="65483"/>
                  <a:pt x="50255" y="65677"/>
                  <a:pt x="48533" y="65938"/>
                </a:cubicBezTo>
                <a:lnTo>
                  <a:pt x="48533" y="87272"/>
                </a:lnTo>
                <a:lnTo>
                  <a:pt x="54066" y="87272"/>
                </a:lnTo>
                <a:lnTo>
                  <a:pt x="54066" y="79538"/>
                </a:lnTo>
                <a:cubicBezTo>
                  <a:pt x="54583" y="79600"/>
                  <a:pt x="55238" y="79633"/>
                  <a:pt x="55977" y="79633"/>
                </a:cubicBezTo>
                <a:cubicBezTo>
                  <a:pt x="59277" y="79633"/>
                  <a:pt x="62100" y="78927"/>
                  <a:pt x="64005" y="77355"/>
                </a:cubicBezTo>
                <a:cubicBezTo>
                  <a:pt x="65477" y="76138"/>
                  <a:pt x="66283" y="74344"/>
                  <a:pt x="66283" y="72222"/>
                </a:cubicBezTo>
                <a:cubicBezTo>
                  <a:pt x="66283" y="70105"/>
                  <a:pt x="65216" y="68311"/>
                  <a:pt x="63638" y="67216"/>
                </a:cubicBezTo>
                <a:cubicBezTo>
                  <a:pt x="61994" y="66061"/>
                  <a:pt x="59533" y="65483"/>
                  <a:pt x="56088" y="65483"/>
                </a:cubicBezTo>
                <a:moveTo>
                  <a:pt x="67394" y="76716"/>
                </a:moveTo>
                <a:cubicBezTo>
                  <a:pt x="67355" y="79894"/>
                  <a:pt x="68605" y="82711"/>
                  <a:pt x="70877" y="84577"/>
                </a:cubicBezTo>
                <a:cubicBezTo>
                  <a:pt x="73150" y="86505"/>
                  <a:pt x="76416" y="87494"/>
                  <a:pt x="80922" y="87494"/>
                </a:cubicBezTo>
                <a:cubicBezTo>
                  <a:pt x="84194" y="87494"/>
                  <a:pt x="87455" y="86788"/>
                  <a:pt x="89177" y="86277"/>
                </a:cubicBezTo>
                <a:lnTo>
                  <a:pt x="89177" y="74883"/>
                </a:lnTo>
                <a:lnTo>
                  <a:pt x="79972" y="74883"/>
                </a:lnTo>
                <a:lnTo>
                  <a:pt x="79972" y="78705"/>
                </a:lnTo>
                <a:lnTo>
                  <a:pt x="83783" y="78705"/>
                </a:lnTo>
                <a:lnTo>
                  <a:pt x="83783" y="83227"/>
                </a:lnTo>
                <a:cubicBezTo>
                  <a:pt x="83344" y="83416"/>
                  <a:pt x="82322" y="83550"/>
                  <a:pt x="81033" y="83550"/>
                </a:cubicBezTo>
                <a:cubicBezTo>
                  <a:pt x="76450" y="83550"/>
                  <a:pt x="73261" y="80922"/>
                  <a:pt x="73261" y="76455"/>
                </a:cubicBezTo>
                <a:cubicBezTo>
                  <a:pt x="73261" y="71772"/>
                  <a:pt x="76783" y="69461"/>
                  <a:pt x="81438" y="69461"/>
                </a:cubicBezTo>
                <a:cubicBezTo>
                  <a:pt x="84155" y="69461"/>
                  <a:pt x="85838" y="69883"/>
                  <a:pt x="87200" y="70394"/>
                </a:cubicBezTo>
                <a:lnTo>
                  <a:pt x="88366" y="66477"/>
                </a:lnTo>
                <a:cubicBezTo>
                  <a:pt x="87161" y="65966"/>
                  <a:pt x="84705" y="65422"/>
                  <a:pt x="81511" y="65422"/>
                </a:cubicBezTo>
                <a:cubicBezTo>
                  <a:pt x="73405" y="65422"/>
                  <a:pt x="67433" y="69527"/>
                  <a:pt x="67394" y="76716"/>
                </a:cubicBezTo>
                <a:moveTo>
                  <a:pt x="80000" y="32727"/>
                </a:moveTo>
                <a:lnTo>
                  <a:pt x="80000" y="5455"/>
                </a:lnTo>
                <a:lnTo>
                  <a:pt x="83333" y="5455"/>
                </a:lnTo>
                <a:lnTo>
                  <a:pt x="113333" y="32727"/>
                </a:lnTo>
                <a:cubicBezTo>
                  <a:pt x="113333" y="32727"/>
                  <a:pt x="80000" y="32727"/>
                  <a:pt x="80000" y="32727"/>
                </a:cubicBezTo>
                <a:close/>
                <a:moveTo>
                  <a:pt x="113333" y="109088"/>
                </a:moveTo>
                <a:cubicBezTo>
                  <a:pt x="113333" y="112105"/>
                  <a:pt x="110350" y="114544"/>
                  <a:pt x="106666" y="114544"/>
                </a:cubicBezTo>
                <a:lnTo>
                  <a:pt x="13333" y="114544"/>
                </a:lnTo>
                <a:cubicBezTo>
                  <a:pt x="9650" y="114544"/>
                  <a:pt x="6666" y="112105"/>
                  <a:pt x="6666" y="109088"/>
                </a:cubicBezTo>
                <a:lnTo>
                  <a:pt x="6666" y="10911"/>
                </a:lnTo>
                <a:cubicBezTo>
                  <a:pt x="6666" y="7894"/>
                  <a:pt x="9650" y="5455"/>
                  <a:pt x="13333" y="5455"/>
                </a:cubicBezTo>
                <a:lnTo>
                  <a:pt x="73333" y="5455"/>
                </a:lnTo>
                <a:lnTo>
                  <a:pt x="73333" y="32727"/>
                </a:lnTo>
                <a:cubicBezTo>
                  <a:pt x="73333" y="35738"/>
                  <a:pt x="76316" y="38177"/>
                  <a:pt x="80000" y="38177"/>
                </a:cubicBezTo>
                <a:lnTo>
                  <a:pt x="113333" y="38177"/>
                </a:lnTo>
                <a:cubicBezTo>
                  <a:pt x="113333" y="38177"/>
                  <a:pt x="113333" y="109088"/>
                  <a:pt x="113333" y="109088"/>
                </a:cubicBezTo>
                <a:close/>
                <a:moveTo>
                  <a:pt x="8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30000"/>
                </a:lnTo>
                <a:cubicBezTo>
                  <a:pt x="120000" y="30000"/>
                  <a:pt x="86666" y="0"/>
                  <a:pt x="86666" y="0"/>
                </a:cubicBezTo>
                <a:close/>
                <a:moveTo>
                  <a:pt x="36700" y="79250"/>
                </a:moveTo>
                <a:cubicBezTo>
                  <a:pt x="36700" y="82622"/>
                  <a:pt x="35238" y="83550"/>
                  <a:pt x="32888" y="83550"/>
                </a:cubicBezTo>
                <a:cubicBezTo>
                  <a:pt x="31788" y="83550"/>
                  <a:pt x="30800" y="83388"/>
                  <a:pt x="30033" y="83161"/>
                </a:cubicBezTo>
                <a:lnTo>
                  <a:pt x="29405" y="87111"/>
                </a:lnTo>
                <a:cubicBezTo>
                  <a:pt x="30505" y="87433"/>
                  <a:pt x="32194" y="87627"/>
                  <a:pt x="33477" y="87627"/>
                </a:cubicBezTo>
                <a:cubicBezTo>
                  <a:pt x="38905" y="87627"/>
                  <a:pt x="42277" y="85472"/>
                  <a:pt x="42277" y="79311"/>
                </a:cubicBezTo>
                <a:lnTo>
                  <a:pt x="42277" y="65644"/>
                </a:lnTo>
                <a:lnTo>
                  <a:pt x="36700" y="65644"/>
                </a:lnTo>
                <a:cubicBezTo>
                  <a:pt x="36700" y="65644"/>
                  <a:pt x="36700" y="79250"/>
                  <a:pt x="36700" y="7925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62" name="Shape 4062"/>
          <p:cNvSpPr/>
          <p:nvPr/>
        </p:nvSpPr>
        <p:spPr>
          <a:xfrm>
            <a:off x="22149429" y="8795135"/>
            <a:ext cx="457081" cy="558655"/>
          </a:xfrm>
          <a:custGeom>
            <a:avLst/>
            <a:gdLst/>
            <a:ahLst/>
            <a:cxnLst/>
            <a:rect l="0" t="0" r="0" b="0"/>
            <a:pathLst>
              <a:path w="120000" h="120000" extrusionOk="0">
                <a:moveTo>
                  <a:pt x="80000" y="32727"/>
                </a:moveTo>
                <a:lnTo>
                  <a:pt x="80000" y="5455"/>
                </a:lnTo>
                <a:lnTo>
                  <a:pt x="83333" y="5455"/>
                </a:lnTo>
                <a:lnTo>
                  <a:pt x="113333" y="32727"/>
                </a:lnTo>
                <a:cubicBezTo>
                  <a:pt x="113333" y="32727"/>
                  <a:pt x="80000" y="32727"/>
                  <a:pt x="80000" y="32727"/>
                </a:cubicBezTo>
                <a:close/>
                <a:moveTo>
                  <a:pt x="113333" y="109088"/>
                </a:moveTo>
                <a:cubicBezTo>
                  <a:pt x="113333" y="112105"/>
                  <a:pt x="110344" y="114544"/>
                  <a:pt x="106666" y="114544"/>
                </a:cubicBezTo>
                <a:lnTo>
                  <a:pt x="13333" y="114544"/>
                </a:lnTo>
                <a:cubicBezTo>
                  <a:pt x="9655" y="114544"/>
                  <a:pt x="6666" y="112105"/>
                  <a:pt x="6666" y="109088"/>
                </a:cubicBezTo>
                <a:lnTo>
                  <a:pt x="6666" y="10911"/>
                </a:lnTo>
                <a:cubicBezTo>
                  <a:pt x="6666" y="7900"/>
                  <a:pt x="9655" y="5455"/>
                  <a:pt x="13333" y="5455"/>
                </a:cubicBezTo>
                <a:lnTo>
                  <a:pt x="73333" y="5455"/>
                </a:lnTo>
                <a:lnTo>
                  <a:pt x="73333" y="32727"/>
                </a:lnTo>
                <a:cubicBezTo>
                  <a:pt x="73333" y="35738"/>
                  <a:pt x="76322" y="38177"/>
                  <a:pt x="80000" y="38177"/>
                </a:cubicBezTo>
                <a:lnTo>
                  <a:pt x="113333" y="38177"/>
                </a:lnTo>
                <a:cubicBezTo>
                  <a:pt x="113333" y="38177"/>
                  <a:pt x="113333" y="109088"/>
                  <a:pt x="113333" y="109088"/>
                </a:cubicBezTo>
                <a:close/>
                <a:moveTo>
                  <a:pt x="8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30000"/>
                </a:lnTo>
                <a:cubicBezTo>
                  <a:pt x="120000" y="30000"/>
                  <a:pt x="86666" y="0"/>
                  <a:pt x="86666" y="0"/>
                </a:cubicBezTo>
                <a:close/>
                <a:moveTo>
                  <a:pt x="72394" y="76716"/>
                </a:moveTo>
                <a:cubicBezTo>
                  <a:pt x="72355" y="79894"/>
                  <a:pt x="73605" y="82711"/>
                  <a:pt x="75877" y="84572"/>
                </a:cubicBezTo>
                <a:cubicBezTo>
                  <a:pt x="78150" y="86500"/>
                  <a:pt x="81416" y="87494"/>
                  <a:pt x="85927" y="87494"/>
                </a:cubicBezTo>
                <a:cubicBezTo>
                  <a:pt x="89188" y="87494"/>
                  <a:pt x="92455" y="86788"/>
                  <a:pt x="94177" y="86277"/>
                </a:cubicBezTo>
                <a:lnTo>
                  <a:pt x="94177" y="74883"/>
                </a:lnTo>
                <a:lnTo>
                  <a:pt x="84972" y="74883"/>
                </a:lnTo>
                <a:lnTo>
                  <a:pt x="84972" y="78705"/>
                </a:lnTo>
                <a:lnTo>
                  <a:pt x="88783" y="78705"/>
                </a:lnTo>
                <a:lnTo>
                  <a:pt x="88783" y="83227"/>
                </a:lnTo>
                <a:cubicBezTo>
                  <a:pt x="88344" y="83416"/>
                  <a:pt x="87322" y="83550"/>
                  <a:pt x="86033" y="83550"/>
                </a:cubicBezTo>
                <a:cubicBezTo>
                  <a:pt x="81450" y="83550"/>
                  <a:pt x="78261" y="80916"/>
                  <a:pt x="78261" y="76455"/>
                </a:cubicBezTo>
                <a:cubicBezTo>
                  <a:pt x="78261" y="71772"/>
                  <a:pt x="81783" y="69461"/>
                  <a:pt x="86438" y="69461"/>
                </a:cubicBezTo>
                <a:cubicBezTo>
                  <a:pt x="89155" y="69461"/>
                  <a:pt x="90838" y="69883"/>
                  <a:pt x="92200" y="70394"/>
                </a:cubicBezTo>
                <a:lnTo>
                  <a:pt x="93372" y="66477"/>
                </a:lnTo>
                <a:cubicBezTo>
                  <a:pt x="92161" y="65966"/>
                  <a:pt x="89705" y="65422"/>
                  <a:pt x="86511" y="65422"/>
                </a:cubicBezTo>
                <a:cubicBezTo>
                  <a:pt x="78405" y="65422"/>
                  <a:pt x="72427" y="69527"/>
                  <a:pt x="72394" y="76716"/>
                </a:cubicBezTo>
                <a:moveTo>
                  <a:pt x="34272" y="75883"/>
                </a:moveTo>
                <a:cubicBezTo>
                  <a:pt x="33461" y="75883"/>
                  <a:pt x="32877" y="75850"/>
                  <a:pt x="32400" y="75755"/>
                </a:cubicBezTo>
                <a:lnTo>
                  <a:pt x="32400" y="69366"/>
                </a:lnTo>
                <a:cubicBezTo>
                  <a:pt x="32805" y="69272"/>
                  <a:pt x="33572" y="69177"/>
                  <a:pt x="34711" y="69177"/>
                </a:cubicBezTo>
                <a:cubicBezTo>
                  <a:pt x="37500" y="69177"/>
                  <a:pt x="39077" y="70361"/>
                  <a:pt x="39077" y="72350"/>
                </a:cubicBezTo>
                <a:cubicBezTo>
                  <a:pt x="39077" y="74566"/>
                  <a:pt x="37244" y="75883"/>
                  <a:pt x="34272" y="75883"/>
                </a:cubicBezTo>
                <a:moveTo>
                  <a:pt x="34422" y="65483"/>
                </a:moveTo>
                <a:cubicBezTo>
                  <a:pt x="31011" y="65483"/>
                  <a:pt x="28588" y="65677"/>
                  <a:pt x="26866" y="65933"/>
                </a:cubicBezTo>
                <a:lnTo>
                  <a:pt x="26866" y="87272"/>
                </a:lnTo>
                <a:lnTo>
                  <a:pt x="32400" y="87272"/>
                </a:lnTo>
                <a:lnTo>
                  <a:pt x="32400" y="79538"/>
                </a:lnTo>
                <a:cubicBezTo>
                  <a:pt x="32916" y="79600"/>
                  <a:pt x="33572" y="79633"/>
                  <a:pt x="34311" y="79633"/>
                </a:cubicBezTo>
                <a:cubicBezTo>
                  <a:pt x="37611" y="79633"/>
                  <a:pt x="40433" y="78927"/>
                  <a:pt x="42338" y="77355"/>
                </a:cubicBezTo>
                <a:cubicBezTo>
                  <a:pt x="43811" y="76138"/>
                  <a:pt x="44616" y="74338"/>
                  <a:pt x="44616" y="72222"/>
                </a:cubicBezTo>
                <a:cubicBezTo>
                  <a:pt x="44616" y="70105"/>
                  <a:pt x="43550" y="68311"/>
                  <a:pt x="41972" y="67216"/>
                </a:cubicBezTo>
                <a:cubicBezTo>
                  <a:pt x="40327" y="66066"/>
                  <a:pt x="37866" y="65483"/>
                  <a:pt x="34422" y="65483"/>
                </a:cubicBezTo>
                <a:moveTo>
                  <a:pt x="62194" y="71966"/>
                </a:moveTo>
                <a:cubicBezTo>
                  <a:pt x="62194" y="75205"/>
                  <a:pt x="62305" y="78127"/>
                  <a:pt x="62666" y="80983"/>
                </a:cubicBezTo>
                <a:lnTo>
                  <a:pt x="62561" y="80983"/>
                </a:lnTo>
                <a:cubicBezTo>
                  <a:pt x="61455" y="78544"/>
                  <a:pt x="59994" y="75850"/>
                  <a:pt x="58527" y="73572"/>
                </a:cubicBezTo>
                <a:lnTo>
                  <a:pt x="53394" y="65644"/>
                </a:lnTo>
                <a:lnTo>
                  <a:pt x="46866" y="65644"/>
                </a:lnTo>
                <a:lnTo>
                  <a:pt x="46866" y="87272"/>
                </a:lnTo>
                <a:lnTo>
                  <a:pt x="52000" y="87272"/>
                </a:lnTo>
                <a:lnTo>
                  <a:pt x="52000" y="80755"/>
                </a:lnTo>
                <a:cubicBezTo>
                  <a:pt x="52000" y="77227"/>
                  <a:pt x="51927" y="74177"/>
                  <a:pt x="51777" y="71322"/>
                </a:cubicBezTo>
                <a:lnTo>
                  <a:pt x="51888" y="71294"/>
                </a:lnTo>
                <a:cubicBezTo>
                  <a:pt x="53100" y="73827"/>
                  <a:pt x="54711" y="76616"/>
                  <a:pt x="56177" y="78927"/>
                </a:cubicBezTo>
                <a:lnTo>
                  <a:pt x="61455" y="87272"/>
                </a:lnTo>
                <a:lnTo>
                  <a:pt x="67327" y="87272"/>
                </a:lnTo>
                <a:lnTo>
                  <a:pt x="67327" y="65644"/>
                </a:lnTo>
                <a:lnTo>
                  <a:pt x="62194" y="65644"/>
                </a:lnTo>
                <a:cubicBezTo>
                  <a:pt x="62194" y="65644"/>
                  <a:pt x="62194" y="71966"/>
                  <a:pt x="62194" y="71966"/>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63" name="Shape 4063"/>
          <p:cNvSpPr/>
          <p:nvPr/>
        </p:nvSpPr>
        <p:spPr>
          <a:xfrm>
            <a:off x="11218016" y="5592213"/>
            <a:ext cx="1951500" cy="538500"/>
          </a:xfrm>
          <a:prstGeom prst="rect">
            <a:avLst/>
          </a:prstGeom>
          <a:noFill/>
          <a:ln>
            <a:noFill/>
          </a:ln>
        </p:spPr>
        <p:txBody>
          <a:bodyPr lIns="38075" tIns="38075" rIns="38075" bIns="38075" anchor="ctr" anchorCtr="0">
            <a:noAutofit/>
          </a:bodyPr>
          <a:lstStyle/>
          <a:p>
            <a:pPr marL="0" marR="0" lvl="0" indent="0" algn="ctr" rtl="0">
              <a:spcBef>
                <a:spcPts val="0"/>
              </a:spcBef>
              <a:buSzPct val="25000"/>
              <a:buNone/>
            </a:pPr>
            <a:r>
              <a:rPr lang="en-US" sz="3000" b="0" cap="none">
                <a:solidFill>
                  <a:srgbClr val="1C1D21"/>
                </a:solidFill>
                <a:latin typeface="Montserrat" panose="02000505000000020004"/>
                <a:ea typeface="Montserrat" panose="02000505000000020004"/>
                <a:cs typeface="Montserrat" panose="02000505000000020004"/>
                <a:sym typeface="Montserrat" panose="02000505000000020004"/>
              </a:rPr>
              <a:t>Web</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4067"/>
        <p:cNvGrpSpPr/>
        <p:nvPr/>
      </p:nvGrpSpPr>
      <p:grpSpPr>
        <a:xfrm>
          <a:off x="0" y="0"/>
          <a:ext cx="0" cy="0"/>
          <a:chOff x="0" y="0"/>
          <a:chExt cx="0" cy="0"/>
        </a:xfrm>
      </p:grpSpPr>
      <p:sp>
        <p:nvSpPr>
          <p:cNvPr id="4068" name="Shape 4068"/>
          <p:cNvSpPr/>
          <p:nvPr/>
        </p:nvSpPr>
        <p:spPr>
          <a:xfrm>
            <a:off x="1758541" y="2866200"/>
            <a:ext cx="558655" cy="558655"/>
          </a:xfrm>
          <a:custGeom>
            <a:avLst/>
            <a:gdLst/>
            <a:ahLst/>
            <a:cxnLst/>
            <a:rect l="0" t="0" r="0" b="0"/>
            <a:pathLst>
              <a:path w="120000" h="120000" extrusionOk="0">
                <a:moveTo>
                  <a:pt x="71705" y="79888"/>
                </a:moveTo>
                <a:cubicBezTo>
                  <a:pt x="71216" y="80383"/>
                  <a:pt x="70911" y="81066"/>
                  <a:pt x="70911" y="81816"/>
                </a:cubicBezTo>
                <a:cubicBezTo>
                  <a:pt x="70911" y="83327"/>
                  <a:pt x="72133" y="84544"/>
                  <a:pt x="73638" y="84544"/>
                </a:cubicBezTo>
                <a:cubicBezTo>
                  <a:pt x="74388" y="84544"/>
                  <a:pt x="75072" y="84244"/>
                  <a:pt x="75566" y="83744"/>
                </a:cubicBezTo>
                <a:lnTo>
                  <a:pt x="97383" y="61927"/>
                </a:lnTo>
                <a:cubicBezTo>
                  <a:pt x="97877" y="61433"/>
                  <a:pt x="98183" y="60755"/>
                  <a:pt x="98183" y="60000"/>
                </a:cubicBezTo>
                <a:cubicBezTo>
                  <a:pt x="98183" y="59250"/>
                  <a:pt x="97877" y="58566"/>
                  <a:pt x="97383" y="58072"/>
                </a:cubicBezTo>
                <a:lnTo>
                  <a:pt x="75566" y="36255"/>
                </a:lnTo>
                <a:cubicBezTo>
                  <a:pt x="75072" y="35761"/>
                  <a:pt x="74388" y="35455"/>
                  <a:pt x="73638" y="35455"/>
                </a:cubicBezTo>
                <a:cubicBezTo>
                  <a:pt x="72133" y="35455"/>
                  <a:pt x="70911" y="36672"/>
                  <a:pt x="70911" y="38183"/>
                </a:cubicBezTo>
                <a:cubicBezTo>
                  <a:pt x="70911" y="38933"/>
                  <a:pt x="71216" y="39616"/>
                  <a:pt x="71705" y="40111"/>
                </a:cubicBezTo>
                <a:lnTo>
                  <a:pt x="88872" y="57272"/>
                </a:lnTo>
                <a:lnTo>
                  <a:pt x="2727" y="57272"/>
                </a:lnTo>
                <a:cubicBezTo>
                  <a:pt x="1222" y="57272"/>
                  <a:pt x="0" y="58494"/>
                  <a:pt x="0" y="60000"/>
                </a:cubicBezTo>
                <a:cubicBezTo>
                  <a:pt x="0" y="61505"/>
                  <a:pt x="1222" y="62727"/>
                  <a:pt x="2727" y="62727"/>
                </a:cubicBezTo>
                <a:lnTo>
                  <a:pt x="88872" y="62727"/>
                </a:lnTo>
                <a:cubicBezTo>
                  <a:pt x="88872" y="62727"/>
                  <a:pt x="71705" y="79888"/>
                  <a:pt x="71705" y="79888"/>
                </a:cubicBezTo>
                <a:close/>
                <a:moveTo>
                  <a:pt x="117272" y="0"/>
                </a:moveTo>
                <a:lnTo>
                  <a:pt x="19088" y="0"/>
                </a:lnTo>
                <a:cubicBezTo>
                  <a:pt x="17588" y="0"/>
                  <a:pt x="16361" y="1222"/>
                  <a:pt x="16361" y="2727"/>
                </a:cubicBezTo>
                <a:lnTo>
                  <a:pt x="16361" y="43638"/>
                </a:lnTo>
                <a:cubicBezTo>
                  <a:pt x="16361" y="45144"/>
                  <a:pt x="17588" y="46361"/>
                  <a:pt x="19088" y="46361"/>
                </a:cubicBezTo>
                <a:cubicBezTo>
                  <a:pt x="20594" y="46361"/>
                  <a:pt x="21816" y="45144"/>
                  <a:pt x="21816" y="43638"/>
                </a:cubicBezTo>
                <a:lnTo>
                  <a:pt x="21816" y="5455"/>
                </a:lnTo>
                <a:lnTo>
                  <a:pt x="114544" y="5455"/>
                </a:lnTo>
                <a:lnTo>
                  <a:pt x="114544" y="114544"/>
                </a:lnTo>
                <a:lnTo>
                  <a:pt x="21816" y="114544"/>
                </a:lnTo>
                <a:lnTo>
                  <a:pt x="21816" y="76361"/>
                </a:lnTo>
                <a:cubicBezTo>
                  <a:pt x="21816" y="74861"/>
                  <a:pt x="20594" y="73638"/>
                  <a:pt x="19088" y="73638"/>
                </a:cubicBezTo>
                <a:cubicBezTo>
                  <a:pt x="17588" y="73638"/>
                  <a:pt x="16361" y="74861"/>
                  <a:pt x="16361" y="76361"/>
                </a:cubicBezTo>
                <a:lnTo>
                  <a:pt x="16361" y="117272"/>
                </a:lnTo>
                <a:cubicBezTo>
                  <a:pt x="16361" y="118777"/>
                  <a:pt x="17588" y="120000"/>
                  <a:pt x="19088" y="120000"/>
                </a:cubicBezTo>
                <a:lnTo>
                  <a:pt x="117272" y="120000"/>
                </a:lnTo>
                <a:cubicBezTo>
                  <a:pt x="118777" y="120000"/>
                  <a:pt x="120000" y="118777"/>
                  <a:pt x="120000" y="117272"/>
                </a:cubicBezTo>
                <a:lnTo>
                  <a:pt x="120000" y="2727"/>
                </a:lnTo>
                <a:cubicBezTo>
                  <a:pt x="120000" y="1222"/>
                  <a:pt x="118777" y="0"/>
                  <a:pt x="117272"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69" name="Shape 4069"/>
          <p:cNvSpPr/>
          <p:nvPr/>
        </p:nvSpPr>
        <p:spPr>
          <a:xfrm>
            <a:off x="2825064" y="2866200"/>
            <a:ext cx="558655" cy="558655"/>
          </a:xfrm>
          <a:custGeom>
            <a:avLst/>
            <a:gdLst/>
            <a:ahLst/>
            <a:cxnLst/>
            <a:rect l="0" t="0" r="0" b="0"/>
            <a:pathLst>
              <a:path w="120000" h="120000" extrusionOk="0">
                <a:moveTo>
                  <a:pt x="117272" y="57272"/>
                </a:moveTo>
                <a:lnTo>
                  <a:pt x="31133" y="57272"/>
                </a:lnTo>
                <a:lnTo>
                  <a:pt x="48294" y="40111"/>
                </a:lnTo>
                <a:cubicBezTo>
                  <a:pt x="48783" y="39616"/>
                  <a:pt x="49088" y="38933"/>
                  <a:pt x="49088" y="38183"/>
                </a:cubicBezTo>
                <a:cubicBezTo>
                  <a:pt x="49088" y="36672"/>
                  <a:pt x="47866" y="35455"/>
                  <a:pt x="46361" y="35455"/>
                </a:cubicBezTo>
                <a:cubicBezTo>
                  <a:pt x="45611" y="35455"/>
                  <a:pt x="44927" y="35761"/>
                  <a:pt x="44433" y="36255"/>
                </a:cubicBezTo>
                <a:lnTo>
                  <a:pt x="22616" y="58072"/>
                </a:lnTo>
                <a:cubicBezTo>
                  <a:pt x="22122" y="58566"/>
                  <a:pt x="21816" y="59250"/>
                  <a:pt x="21816" y="60000"/>
                </a:cubicBezTo>
                <a:cubicBezTo>
                  <a:pt x="21816" y="60755"/>
                  <a:pt x="22122" y="61433"/>
                  <a:pt x="22616" y="61927"/>
                </a:cubicBezTo>
                <a:lnTo>
                  <a:pt x="44433" y="83744"/>
                </a:lnTo>
                <a:cubicBezTo>
                  <a:pt x="44927" y="84244"/>
                  <a:pt x="45611" y="84544"/>
                  <a:pt x="46361" y="84544"/>
                </a:cubicBezTo>
                <a:cubicBezTo>
                  <a:pt x="47866" y="84544"/>
                  <a:pt x="49088" y="83327"/>
                  <a:pt x="49088" y="81816"/>
                </a:cubicBezTo>
                <a:cubicBezTo>
                  <a:pt x="49088" y="81066"/>
                  <a:pt x="48783" y="80383"/>
                  <a:pt x="48294" y="79888"/>
                </a:cubicBezTo>
                <a:lnTo>
                  <a:pt x="31133" y="62727"/>
                </a:lnTo>
                <a:lnTo>
                  <a:pt x="117272" y="62727"/>
                </a:lnTo>
                <a:cubicBezTo>
                  <a:pt x="118777" y="62727"/>
                  <a:pt x="120000" y="61505"/>
                  <a:pt x="120000" y="60000"/>
                </a:cubicBezTo>
                <a:cubicBezTo>
                  <a:pt x="120000" y="58494"/>
                  <a:pt x="118777" y="57272"/>
                  <a:pt x="117272" y="57272"/>
                </a:cubicBezTo>
                <a:moveTo>
                  <a:pt x="100911" y="73638"/>
                </a:moveTo>
                <a:cubicBezTo>
                  <a:pt x="99405" y="73638"/>
                  <a:pt x="98183" y="74861"/>
                  <a:pt x="98183" y="76361"/>
                </a:cubicBezTo>
                <a:lnTo>
                  <a:pt x="98183" y="114544"/>
                </a:lnTo>
                <a:lnTo>
                  <a:pt x="5455" y="114544"/>
                </a:lnTo>
                <a:lnTo>
                  <a:pt x="5455" y="5455"/>
                </a:lnTo>
                <a:lnTo>
                  <a:pt x="98183" y="5455"/>
                </a:lnTo>
                <a:lnTo>
                  <a:pt x="98183" y="43638"/>
                </a:lnTo>
                <a:cubicBezTo>
                  <a:pt x="98183" y="45144"/>
                  <a:pt x="99405" y="46361"/>
                  <a:pt x="100911" y="46361"/>
                </a:cubicBezTo>
                <a:cubicBezTo>
                  <a:pt x="102411" y="46361"/>
                  <a:pt x="103638" y="45144"/>
                  <a:pt x="103638" y="43638"/>
                </a:cubicBezTo>
                <a:lnTo>
                  <a:pt x="103638" y="2727"/>
                </a:lnTo>
                <a:cubicBezTo>
                  <a:pt x="103638" y="1222"/>
                  <a:pt x="102411" y="0"/>
                  <a:pt x="100911" y="0"/>
                </a:cubicBezTo>
                <a:lnTo>
                  <a:pt x="2727" y="0"/>
                </a:lnTo>
                <a:cubicBezTo>
                  <a:pt x="1222" y="0"/>
                  <a:pt x="0" y="1222"/>
                  <a:pt x="0" y="2727"/>
                </a:cubicBezTo>
                <a:lnTo>
                  <a:pt x="0" y="117272"/>
                </a:lnTo>
                <a:cubicBezTo>
                  <a:pt x="0" y="118777"/>
                  <a:pt x="1222" y="120000"/>
                  <a:pt x="2727" y="120000"/>
                </a:cubicBezTo>
                <a:lnTo>
                  <a:pt x="100911" y="120000"/>
                </a:lnTo>
                <a:cubicBezTo>
                  <a:pt x="102411" y="120000"/>
                  <a:pt x="103638" y="118777"/>
                  <a:pt x="103638" y="117272"/>
                </a:cubicBezTo>
                <a:lnTo>
                  <a:pt x="103638" y="76361"/>
                </a:lnTo>
                <a:cubicBezTo>
                  <a:pt x="103638" y="74861"/>
                  <a:pt x="102411" y="73638"/>
                  <a:pt x="100911" y="7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70" name="Shape 4070"/>
          <p:cNvSpPr/>
          <p:nvPr/>
        </p:nvSpPr>
        <p:spPr>
          <a:xfrm>
            <a:off x="4031250" y="2866200"/>
            <a:ext cx="279327" cy="558655"/>
          </a:xfrm>
          <a:custGeom>
            <a:avLst/>
            <a:gdLst/>
            <a:ahLst/>
            <a:cxnLst/>
            <a:rect l="0" t="0" r="0" b="0"/>
            <a:pathLst>
              <a:path w="120000" h="120000" extrusionOk="0">
                <a:moveTo>
                  <a:pt x="114544" y="87272"/>
                </a:moveTo>
                <a:cubicBezTo>
                  <a:pt x="113038" y="87272"/>
                  <a:pt x="111677" y="87577"/>
                  <a:pt x="110688" y="88072"/>
                </a:cubicBezTo>
                <a:lnTo>
                  <a:pt x="65455" y="110688"/>
                </a:lnTo>
                <a:lnTo>
                  <a:pt x="65455" y="2727"/>
                </a:lnTo>
                <a:cubicBezTo>
                  <a:pt x="65455" y="1222"/>
                  <a:pt x="63011" y="0"/>
                  <a:pt x="60000" y="0"/>
                </a:cubicBezTo>
                <a:cubicBezTo>
                  <a:pt x="56988" y="0"/>
                  <a:pt x="54544" y="1222"/>
                  <a:pt x="54544" y="2727"/>
                </a:cubicBezTo>
                <a:lnTo>
                  <a:pt x="54544" y="110688"/>
                </a:lnTo>
                <a:lnTo>
                  <a:pt x="9311" y="88072"/>
                </a:lnTo>
                <a:cubicBezTo>
                  <a:pt x="8322" y="87577"/>
                  <a:pt x="6961" y="87272"/>
                  <a:pt x="5455" y="87272"/>
                </a:cubicBezTo>
                <a:cubicBezTo>
                  <a:pt x="2444" y="87272"/>
                  <a:pt x="0" y="88494"/>
                  <a:pt x="0" y="90000"/>
                </a:cubicBezTo>
                <a:cubicBezTo>
                  <a:pt x="0" y="90755"/>
                  <a:pt x="611" y="91433"/>
                  <a:pt x="1600" y="91927"/>
                </a:cubicBezTo>
                <a:lnTo>
                  <a:pt x="56144" y="119200"/>
                </a:lnTo>
                <a:cubicBezTo>
                  <a:pt x="57133" y="119694"/>
                  <a:pt x="58494" y="120000"/>
                  <a:pt x="60000" y="120000"/>
                </a:cubicBezTo>
                <a:cubicBezTo>
                  <a:pt x="61505" y="120000"/>
                  <a:pt x="62866" y="119694"/>
                  <a:pt x="63855" y="119200"/>
                </a:cubicBezTo>
                <a:lnTo>
                  <a:pt x="118400" y="91927"/>
                </a:lnTo>
                <a:cubicBezTo>
                  <a:pt x="119388" y="91433"/>
                  <a:pt x="120000" y="90755"/>
                  <a:pt x="120000" y="90000"/>
                </a:cubicBezTo>
                <a:cubicBezTo>
                  <a:pt x="120000" y="88494"/>
                  <a:pt x="117555" y="87272"/>
                  <a:pt x="114544" y="8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71" name="Shape 4071"/>
          <p:cNvSpPr/>
          <p:nvPr/>
        </p:nvSpPr>
        <p:spPr>
          <a:xfrm>
            <a:off x="5097771" y="2866200"/>
            <a:ext cx="279327" cy="558655"/>
          </a:xfrm>
          <a:custGeom>
            <a:avLst/>
            <a:gdLst/>
            <a:ahLst/>
            <a:cxnLst/>
            <a:rect l="0" t="0" r="0" b="0"/>
            <a:pathLst>
              <a:path w="120000" h="120000" extrusionOk="0">
                <a:moveTo>
                  <a:pt x="118400" y="28072"/>
                </a:moveTo>
                <a:lnTo>
                  <a:pt x="63855" y="800"/>
                </a:lnTo>
                <a:cubicBezTo>
                  <a:pt x="62866" y="305"/>
                  <a:pt x="61505" y="0"/>
                  <a:pt x="60000" y="0"/>
                </a:cubicBezTo>
                <a:cubicBezTo>
                  <a:pt x="58494" y="0"/>
                  <a:pt x="57133" y="305"/>
                  <a:pt x="56144" y="800"/>
                </a:cubicBezTo>
                <a:lnTo>
                  <a:pt x="1600" y="28072"/>
                </a:lnTo>
                <a:cubicBezTo>
                  <a:pt x="611" y="28566"/>
                  <a:pt x="0" y="29244"/>
                  <a:pt x="0" y="30000"/>
                </a:cubicBezTo>
                <a:cubicBezTo>
                  <a:pt x="0" y="31505"/>
                  <a:pt x="2444" y="32727"/>
                  <a:pt x="5455" y="32727"/>
                </a:cubicBezTo>
                <a:cubicBezTo>
                  <a:pt x="6961" y="32727"/>
                  <a:pt x="8322" y="32422"/>
                  <a:pt x="9311" y="31927"/>
                </a:cubicBezTo>
                <a:lnTo>
                  <a:pt x="54544" y="9311"/>
                </a:lnTo>
                <a:lnTo>
                  <a:pt x="54544" y="117272"/>
                </a:lnTo>
                <a:cubicBezTo>
                  <a:pt x="54544" y="118777"/>
                  <a:pt x="56988" y="120000"/>
                  <a:pt x="60000" y="120000"/>
                </a:cubicBezTo>
                <a:cubicBezTo>
                  <a:pt x="63011" y="120000"/>
                  <a:pt x="65455" y="118777"/>
                  <a:pt x="65455" y="117272"/>
                </a:cubicBezTo>
                <a:lnTo>
                  <a:pt x="65455" y="9311"/>
                </a:lnTo>
                <a:lnTo>
                  <a:pt x="110688" y="31927"/>
                </a:lnTo>
                <a:cubicBezTo>
                  <a:pt x="111677" y="32422"/>
                  <a:pt x="113038" y="32727"/>
                  <a:pt x="114544" y="32727"/>
                </a:cubicBezTo>
                <a:cubicBezTo>
                  <a:pt x="117555" y="32727"/>
                  <a:pt x="120000" y="31505"/>
                  <a:pt x="120000" y="30000"/>
                </a:cubicBezTo>
                <a:cubicBezTo>
                  <a:pt x="120000" y="29244"/>
                  <a:pt x="119388" y="28566"/>
                  <a:pt x="118400" y="280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72" name="Shape 4072"/>
          <p:cNvSpPr/>
          <p:nvPr/>
        </p:nvSpPr>
        <p:spPr>
          <a:xfrm>
            <a:off x="6024630" y="3005863"/>
            <a:ext cx="558655" cy="279327"/>
          </a:xfrm>
          <a:custGeom>
            <a:avLst/>
            <a:gdLst/>
            <a:ahLst/>
            <a:cxnLst/>
            <a:rect l="0" t="0" r="0" b="0"/>
            <a:pathLst>
              <a:path w="120000" h="120000" extrusionOk="0">
                <a:moveTo>
                  <a:pt x="117272" y="54544"/>
                </a:moveTo>
                <a:lnTo>
                  <a:pt x="9311" y="54544"/>
                </a:lnTo>
                <a:lnTo>
                  <a:pt x="31927" y="9311"/>
                </a:lnTo>
                <a:cubicBezTo>
                  <a:pt x="32422" y="8327"/>
                  <a:pt x="32727" y="6961"/>
                  <a:pt x="32727" y="5455"/>
                </a:cubicBezTo>
                <a:cubicBezTo>
                  <a:pt x="32727" y="2438"/>
                  <a:pt x="31505" y="0"/>
                  <a:pt x="30000" y="0"/>
                </a:cubicBezTo>
                <a:cubicBezTo>
                  <a:pt x="29250" y="0"/>
                  <a:pt x="28566" y="611"/>
                  <a:pt x="28072" y="1600"/>
                </a:cubicBezTo>
                <a:lnTo>
                  <a:pt x="800" y="56144"/>
                </a:lnTo>
                <a:cubicBezTo>
                  <a:pt x="305" y="57133"/>
                  <a:pt x="0" y="58500"/>
                  <a:pt x="0" y="60000"/>
                </a:cubicBezTo>
                <a:cubicBezTo>
                  <a:pt x="0" y="61505"/>
                  <a:pt x="305" y="62872"/>
                  <a:pt x="800" y="63855"/>
                </a:cubicBezTo>
                <a:lnTo>
                  <a:pt x="28072" y="118400"/>
                </a:lnTo>
                <a:cubicBezTo>
                  <a:pt x="28566" y="119394"/>
                  <a:pt x="29250" y="120000"/>
                  <a:pt x="30000" y="120000"/>
                </a:cubicBezTo>
                <a:cubicBezTo>
                  <a:pt x="31505" y="120000"/>
                  <a:pt x="32727" y="117561"/>
                  <a:pt x="32727" y="114544"/>
                </a:cubicBezTo>
                <a:cubicBezTo>
                  <a:pt x="32727" y="113044"/>
                  <a:pt x="32422" y="111677"/>
                  <a:pt x="31927" y="110688"/>
                </a:cubicBezTo>
                <a:lnTo>
                  <a:pt x="9311" y="65455"/>
                </a:lnTo>
                <a:lnTo>
                  <a:pt x="117272" y="65455"/>
                </a:lnTo>
                <a:cubicBezTo>
                  <a:pt x="118777" y="65455"/>
                  <a:pt x="120000" y="63016"/>
                  <a:pt x="120000" y="60000"/>
                </a:cubicBezTo>
                <a:cubicBezTo>
                  <a:pt x="120000" y="56983"/>
                  <a:pt x="118777" y="54544"/>
                  <a:pt x="117272" y="545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73" name="Shape 4073"/>
          <p:cNvSpPr/>
          <p:nvPr/>
        </p:nvSpPr>
        <p:spPr>
          <a:xfrm>
            <a:off x="7091153" y="3005863"/>
            <a:ext cx="558655" cy="279327"/>
          </a:xfrm>
          <a:custGeom>
            <a:avLst/>
            <a:gdLst/>
            <a:ahLst/>
            <a:cxnLst/>
            <a:rect l="0" t="0" r="0" b="0"/>
            <a:pathLst>
              <a:path w="120000" h="120000" extrusionOk="0">
                <a:moveTo>
                  <a:pt x="119200" y="56144"/>
                </a:moveTo>
                <a:lnTo>
                  <a:pt x="91927" y="1600"/>
                </a:lnTo>
                <a:cubicBezTo>
                  <a:pt x="91433" y="611"/>
                  <a:pt x="90755" y="0"/>
                  <a:pt x="90000" y="0"/>
                </a:cubicBezTo>
                <a:cubicBezTo>
                  <a:pt x="88494" y="0"/>
                  <a:pt x="87272" y="2438"/>
                  <a:pt x="87272" y="5455"/>
                </a:cubicBezTo>
                <a:cubicBezTo>
                  <a:pt x="87272" y="6961"/>
                  <a:pt x="87577" y="8327"/>
                  <a:pt x="88072" y="9311"/>
                </a:cubicBezTo>
                <a:lnTo>
                  <a:pt x="110688" y="54544"/>
                </a:lnTo>
                <a:lnTo>
                  <a:pt x="2727" y="54544"/>
                </a:lnTo>
                <a:cubicBezTo>
                  <a:pt x="1222" y="54544"/>
                  <a:pt x="0" y="56983"/>
                  <a:pt x="0" y="60000"/>
                </a:cubicBezTo>
                <a:cubicBezTo>
                  <a:pt x="0" y="63016"/>
                  <a:pt x="1222" y="65455"/>
                  <a:pt x="2727" y="65455"/>
                </a:cubicBezTo>
                <a:lnTo>
                  <a:pt x="110688" y="65455"/>
                </a:lnTo>
                <a:lnTo>
                  <a:pt x="88072" y="110688"/>
                </a:lnTo>
                <a:cubicBezTo>
                  <a:pt x="87577" y="111677"/>
                  <a:pt x="87272" y="113038"/>
                  <a:pt x="87272" y="114544"/>
                </a:cubicBezTo>
                <a:cubicBezTo>
                  <a:pt x="87272" y="117561"/>
                  <a:pt x="88494" y="120000"/>
                  <a:pt x="90000" y="120000"/>
                </a:cubicBezTo>
                <a:cubicBezTo>
                  <a:pt x="90755" y="120000"/>
                  <a:pt x="91433" y="119394"/>
                  <a:pt x="91927" y="118400"/>
                </a:cubicBezTo>
                <a:lnTo>
                  <a:pt x="119200" y="63855"/>
                </a:lnTo>
                <a:cubicBezTo>
                  <a:pt x="119694" y="62872"/>
                  <a:pt x="120000" y="61505"/>
                  <a:pt x="120000" y="60000"/>
                </a:cubicBezTo>
                <a:cubicBezTo>
                  <a:pt x="120000" y="58494"/>
                  <a:pt x="119694" y="57133"/>
                  <a:pt x="119200" y="561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74" name="Shape 4074"/>
          <p:cNvSpPr/>
          <p:nvPr/>
        </p:nvSpPr>
        <p:spPr>
          <a:xfrm>
            <a:off x="8183067" y="3018559"/>
            <a:ext cx="507868" cy="253935"/>
          </a:xfrm>
          <a:custGeom>
            <a:avLst/>
            <a:gdLst/>
            <a:ahLst/>
            <a:cxnLst/>
            <a:rect l="0" t="0" r="0" b="0"/>
            <a:pathLst>
              <a:path w="120000" h="120000" extrusionOk="0">
                <a:moveTo>
                  <a:pt x="117000" y="0"/>
                </a:moveTo>
                <a:cubicBezTo>
                  <a:pt x="116172" y="0"/>
                  <a:pt x="115422" y="672"/>
                  <a:pt x="114877" y="1755"/>
                </a:cubicBezTo>
                <a:lnTo>
                  <a:pt x="60000" y="105738"/>
                </a:lnTo>
                <a:lnTo>
                  <a:pt x="5122" y="1755"/>
                </a:lnTo>
                <a:cubicBezTo>
                  <a:pt x="4577" y="672"/>
                  <a:pt x="3827" y="0"/>
                  <a:pt x="3000" y="0"/>
                </a:cubicBezTo>
                <a:cubicBezTo>
                  <a:pt x="1344" y="0"/>
                  <a:pt x="0" y="2683"/>
                  <a:pt x="0" y="6000"/>
                </a:cubicBezTo>
                <a:cubicBezTo>
                  <a:pt x="0" y="7655"/>
                  <a:pt x="333" y="9155"/>
                  <a:pt x="877" y="10244"/>
                </a:cubicBezTo>
                <a:lnTo>
                  <a:pt x="57877" y="118244"/>
                </a:lnTo>
                <a:cubicBezTo>
                  <a:pt x="58422" y="119333"/>
                  <a:pt x="59172" y="120000"/>
                  <a:pt x="60000" y="120000"/>
                </a:cubicBezTo>
                <a:cubicBezTo>
                  <a:pt x="60827" y="120000"/>
                  <a:pt x="61577" y="119333"/>
                  <a:pt x="62122" y="118244"/>
                </a:cubicBezTo>
                <a:lnTo>
                  <a:pt x="119122" y="10244"/>
                </a:lnTo>
                <a:cubicBezTo>
                  <a:pt x="119666" y="9155"/>
                  <a:pt x="120000" y="7655"/>
                  <a:pt x="120000" y="6000"/>
                </a:cubicBezTo>
                <a:cubicBezTo>
                  <a:pt x="120000" y="2683"/>
                  <a:pt x="118655" y="0"/>
                  <a:pt x="117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75" name="Shape 4075"/>
          <p:cNvSpPr/>
          <p:nvPr/>
        </p:nvSpPr>
        <p:spPr>
          <a:xfrm>
            <a:off x="9249589" y="3018559"/>
            <a:ext cx="507868" cy="253935"/>
          </a:xfrm>
          <a:custGeom>
            <a:avLst/>
            <a:gdLst/>
            <a:ahLst/>
            <a:cxnLst/>
            <a:rect l="0" t="0" r="0" b="0"/>
            <a:pathLst>
              <a:path w="120000" h="120000" extrusionOk="0">
                <a:moveTo>
                  <a:pt x="119122" y="109755"/>
                </a:moveTo>
                <a:lnTo>
                  <a:pt x="62122" y="1755"/>
                </a:lnTo>
                <a:cubicBezTo>
                  <a:pt x="61577" y="672"/>
                  <a:pt x="60827" y="0"/>
                  <a:pt x="60000" y="0"/>
                </a:cubicBezTo>
                <a:cubicBezTo>
                  <a:pt x="59172" y="0"/>
                  <a:pt x="58422" y="672"/>
                  <a:pt x="57877" y="1755"/>
                </a:cubicBezTo>
                <a:lnTo>
                  <a:pt x="877" y="109755"/>
                </a:lnTo>
                <a:cubicBezTo>
                  <a:pt x="333" y="110850"/>
                  <a:pt x="0" y="112344"/>
                  <a:pt x="0" y="114000"/>
                </a:cubicBezTo>
                <a:cubicBezTo>
                  <a:pt x="0" y="117316"/>
                  <a:pt x="1344" y="120000"/>
                  <a:pt x="3000" y="120000"/>
                </a:cubicBezTo>
                <a:cubicBezTo>
                  <a:pt x="3827" y="120000"/>
                  <a:pt x="4577" y="119333"/>
                  <a:pt x="5122" y="118244"/>
                </a:cubicBezTo>
                <a:lnTo>
                  <a:pt x="60000" y="14261"/>
                </a:lnTo>
                <a:lnTo>
                  <a:pt x="114877" y="118244"/>
                </a:lnTo>
                <a:cubicBezTo>
                  <a:pt x="115422" y="119333"/>
                  <a:pt x="116172" y="120000"/>
                  <a:pt x="117000" y="120000"/>
                </a:cubicBezTo>
                <a:cubicBezTo>
                  <a:pt x="118655" y="120000"/>
                  <a:pt x="120000" y="117316"/>
                  <a:pt x="120000" y="114000"/>
                </a:cubicBezTo>
                <a:cubicBezTo>
                  <a:pt x="120000" y="112344"/>
                  <a:pt x="119666" y="110850"/>
                  <a:pt x="119122" y="1097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76" name="Shape 4076"/>
          <p:cNvSpPr/>
          <p:nvPr/>
        </p:nvSpPr>
        <p:spPr>
          <a:xfrm>
            <a:off x="10443078" y="2891592"/>
            <a:ext cx="253935" cy="507868"/>
          </a:xfrm>
          <a:custGeom>
            <a:avLst/>
            <a:gdLst/>
            <a:ahLst/>
            <a:cxnLst/>
            <a:rect l="0" t="0" r="0" b="0"/>
            <a:pathLst>
              <a:path w="120000" h="120000" extrusionOk="0">
                <a:moveTo>
                  <a:pt x="14261" y="60000"/>
                </a:moveTo>
                <a:lnTo>
                  <a:pt x="118244" y="5122"/>
                </a:lnTo>
                <a:cubicBezTo>
                  <a:pt x="119333" y="4577"/>
                  <a:pt x="120000" y="3827"/>
                  <a:pt x="120000" y="3000"/>
                </a:cubicBezTo>
                <a:cubicBezTo>
                  <a:pt x="120000" y="1344"/>
                  <a:pt x="117316" y="0"/>
                  <a:pt x="114000" y="0"/>
                </a:cubicBezTo>
                <a:cubicBezTo>
                  <a:pt x="112344" y="0"/>
                  <a:pt x="110850" y="338"/>
                  <a:pt x="109755" y="877"/>
                </a:cubicBezTo>
                <a:lnTo>
                  <a:pt x="1755" y="57877"/>
                </a:lnTo>
                <a:cubicBezTo>
                  <a:pt x="672" y="58422"/>
                  <a:pt x="0" y="59172"/>
                  <a:pt x="0" y="60000"/>
                </a:cubicBezTo>
                <a:cubicBezTo>
                  <a:pt x="0" y="60827"/>
                  <a:pt x="666" y="61577"/>
                  <a:pt x="1755" y="62122"/>
                </a:cubicBezTo>
                <a:lnTo>
                  <a:pt x="109755" y="119122"/>
                </a:lnTo>
                <a:cubicBezTo>
                  <a:pt x="110850" y="119666"/>
                  <a:pt x="112344" y="120000"/>
                  <a:pt x="114000" y="120000"/>
                </a:cubicBezTo>
                <a:cubicBezTo>
                  <a:pt x="117316" y="120000"/>
                  <a:pt x="120000" y="118655"/>
                  <a:pt x="120000" y="117000"/>
                </a:cubicBezTo>
                <a:cubicBezTo>
                  <a:pt x="120000" y="116172"/>
                  <a:pt x="119333" y="115422"/>
                  <a:pt x="118244" y="114877"/>
                </a:cubicBezTo>
                <a:cubicBezTo>
                  <a:pt x="118244" y="114877"/>
                  <a:pt x="14261" y="60000"/>
                  <a:pt x="14261" y="6000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77" name="Shape 4077"/>
          <p:cNvSpPr/>
          <p:nvPr/>
        </p:nvSpPr>
        <p:spPr>
          <a:xfrm>
            <a:off x="11509600" y="2891592"/>
            <a:ext cx="253935" cy="507868"/>
          </a:xfrm>
          <a:custGeom>
            <a:avLst/>
            <a:gdLst/>
            <a:ahLst/>
            <a:cxnLst/>
            <a:rect l="0" t="0" r="0" b="0"/>
            <a:pathLst>
              <a:path w="120000" h="120000" extrusionOk="0">
                <a:moveTo>
                  <a:pt x="118244" y="57877"/>
                </a:moveTo>
                <a:lnTo>
                  <a:pt x="10244" y="877"/>
                </a:lnTo>
                <a:cubicBezTo>
                  <a:pt x="9155" y="338"/>
                  <a:pt x="7655" y="0"/>
                  <a:pt x="6000" y="0"/>
                </a:cubicBezTo>
                <a:cubicBezTo>
                  <a:pt x="2683" y="0"/>
                  <a:pt x="0" y="1344"/>
                  <a:pt x="0" y="3000"/>
                </a:cubicBezTo>
                <a:cubicBezTo>
                  <a:pt x="0" y="3827"/>
                  <a:pt x="672" y="4577"/>
                  <a:pt x="1755" y="5122"/>
                </a:cubicBezTo>
                <a:lnTo>
                  <a:pt x="105738" y="60000"/>
                </a:lnTo>
                <a:lnTo>
                  <a:pt x="1755" y="114877"/>
                </a:lnTo>
                <a:cubicBezTo>
                  <a:pt x="672" y="115422"/>
                  <a:pt x="0" y="116172"/>
                  <a:pt x="0" y="117000"/>
                </a:cubicBezTo>
                <a:cubicBezTo>
                  <a:pt x="0" y="118655"/>
                  <a:pt x="2683" y="120000"/>
                  <a:pt x="6000" y="120000"/>
                </a:cubicBezTo>
                <a:cubicBezTo>
                  <a:pt x="7655" y="120000"/>
                  <a:pt x="9155" y="119666"/>
                  <a:pt x="10244" y="119122"/>
                </a:cubicBezTo>
                <a:lnTo>
                  <a:pt x="118244" y="62122"/>
                </a:lnTo>
                <a:cubicBezTo>
                  <a:pt x="119327" y="61577"/>
                  <a:pt x="120000" y="60827"/>
                  <a:pt x="120000" y="60000"/>
                </a:cubicBezTo>
                <a:cubicBezTo>
                  <a:pt x="120000" y="59172"/>
                  <a:pt x="119327" y="58422"/>
                  <a:pt x="118244" y="5787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78" name="Shape 4078"/>
          <p:cNvSpPr/>
          <p:nvPr/>
        </p:nvSpPr>
        <p:spPr>
          <a:xfrm>
            <a:off x="1758541" y="3932721"/>
            <a:ext cx="558655" cy="558655"/>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2" y="5455"/>
                  <a:pt x="114544" y="29872"/>
                  <a:pt x="114544" y="60000"/>
                </a:cubicBezTo>
                <a:cubicBezTo>
                  <a:pt x="114544" y="90127"/>
                  <a:pt x="90122"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90000" y="49088"/>
                </a:moveTo>
                <a:cubicBezTo>
                  <a:pt x="89250" y="49088"/>
                  <a:pt x="88566" y="49394"/>
                  <a:pt x="88066" y="49888"/>
                </a:cubicBezTo>
                <a:lnTo>
                  <a:pt x="60000" y="75411"/>
                </a:lnTo>
                <a:lnTo>
                  <a:pt x="31927" y="49888"/>
                </a:lnTo>
                <a:cubicBezTo>
                  <a:pt x="31433" y="49394"/>
                  <a:pt x="30750" y="49088"/>
                  <a:pt x="30000" y="49088"/>
                </a:cubicBezTo>
                <a:cubicBezTo>
                  <a:pt x="28494" y="49088"/>
                  <a:pt x="27272" y="50311"/>
                  <a:pt x="27272" y="51816"/>
                </a:cubicBezTo>
                <a:cubicBezTo>
                  <a:pt x="27272" y="52572"/>
                  <a:pt x="27577" y="53255"/>
                  <a:pt x="28072" y="53744"/>
                </a:cubicBezTo>
                <a:lnTo>
                  <a:pt x="58072" y="81016"/>
                </a:lnTo>
                <a:cubicBezTo>
                  <a:pt x="58566" y="81516"/>
                  <a:pt x="59250" y="81816"/>
                  <a:pt x="60000" y="81816"/>
                </a:cubicBezTo>
                <a:cubicBezTo>
                  <a:pt x="60750" y="81816"/>
                  <a:pt x="61433" y="81516"/>
                  <a:pt x="61927" y="81016"/>
                </a:cubicBezTo>
                <a:lnTo>
                  <a:pt x="91927" y="53744"/>
                </a:lnTo>
                <a:cubicBezTo>
                  <a:pt x="92422" y="53255"/>
                  <a:pt x="92727" y="52572"/>
                  <a:pt x="92727" y="51816"/>
                </a:cubicBezTo>
                <a:cubicBezTo>
                  <a:pt x="92727" y="50311"/>
                  <a:pt x="91505" y="49088"/>
                  <a:pt x="90000" y="490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79" name="Shape 4079"/>
          <p:cNvSpPr/>
          <p:nvPr/>
        </p:nvSpPr>
        <p:spPr>
          <a:xfrm>
            <a:off x="2825064" y="3932721"/>
            <a:ext cx="558655" cy="558655"/>
          </a:xfrm>
          <a:custGeom>
            <a:avLst/>
            <a:gdLst/>
            <a:ahLst/>
            <a:cxnLst/>
            <a:rect l="0" t="0" r="0" b="0"/>
            <a:pathLst>
              <a:path w="120000" h="120000" extrusionOk="0">
                <a:moveTo>
                  <a:pt x="61927" y="38983"/>
                </a:moveTo>
                <a:cubicBezTo>
                  <a:pt x="61433" y="38483"/>
                  <a:pt x="60750" y="38183"/>
                  <a:pt x="60000" y="38183"/>
                </a:cubicBezTo>
                <a:cubicBezTo>
                  <a:pt x="59250" y="38183"/>
                  <a:pt x="58566" y="38483"/>
                  <a:pt x="58072" y="38983"/>
                </a:cubicBezTo>
                <a:lnTo>
                  <a:pt x="28072" y="66255"/>
                </a:lnTo>
                <a:cubicBezTo>
                  <a:pt x="27577" y="66750"/>
                  <a:pt x="27272" y="67433"/>
                  <a:pt x="27272" y="68183"/>
                </a:cubicBezTo>
                <a:cubicBezTo>
                  <a:pt x="27272" y="69688"/>
                  <a:pt x="28494" y="70911"/>
                  <a:pt x="30000" y="70911"/>
                </a:cubicBezTo>
                <a:cubicBezTo>
                  <a:pt x="30750" y="70911"/>
                  <a:pt x="31433" y="70605"/>
                  <a:pt x="31927" y="70111"/>
                </a:cubicBezTo>
                <a:lnTo>
                  <a:pt x="60000" y="44588"/>
                </a:lnTo>
                <a:lnTo>
                  <a:pt x="88072" y="70111"/>
                </a:lnTo>
                <a:cubicBezTo>
                  <a:pt x="88566" y="70605"/>
                  <a:pt x="89250" y="70911"/>
                  <a:pt x="90000" y="70911"/>
                </a:cubicBezTo>
                <a:cubicBezTo>
                  <a:pt x="91505" y="70911"/>
                  <a:pt x="92727" y="69688"/>
                  <a:pt x="92727" y="68183"/>
                </a:cubicBezTo>
                <a:cubicBezTo>
                  <a:pt x="92727" y="67433"/>
                  <a:pt x="92422" y="66750"/>
                  <a:pt x="91927" y="66255"/>
                </a:cubicBezTo>
                <a:cubicBezTo>
                  <a:pt x="91927" y="66255"/>
                  <a:pt x="61927" y="38983"/>
                  <a:pt x="61927" y="38983"/>
                </a:cubicBezTo>
                <a:close/>
                <a:moveTo>
                  <a:pt x="60000" y="114544"/>
                </a:moveTo>
                <a:cubicBezTo>
                  <a:pt x="29872" y="114544"/>
                  <a:pt x="5455" y="90127"/>
                  <a:pt x="5455" y="60000"/>
                </a:cubicBezTo>
                <a:cubicBezTo>
                  <a:pt x="5455" y="29872"/>
                  <a:pt x="29872" y="5455"/>
                  <a:pt x="60000" y="5455"/>
                </a:cubicBezTo>
                <a:cubicBezTo>
                  <a:pt x="90122" y="5455"/>
                  <a:pt x="114544" y="29872"/>
                  <a:pt x="114544" y="60000"/>
                </a:cubicBezTo>
                <a:cubicBezTo>
                  <a:pt x="114544" y="90127"/>
                  <a:pt x="90122"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80" name="Shape 4080"/>
          <p:cNvSpPr/>
          <p:nvPr/>
        </p:nvSpPr>
        <p:spPr>
          <a:xfrm>
            <a:off x="3891585" y="3932721"/>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70911" y="30000"/>
                </a:moveTo>
                <a:cubicBezTo>
                  <a:pt x="70911" y="28494"/>
                  <a:pt x="69688" y="27272"/>
                  <a:pt x="68183" y="27272"/>
                </a:cubicBezTo>
                <a:cubicBezTo>
                  <a:pt x="67427" y="27272"/>
                  <a:pt x="66750" y="27577"/>
                  <a:pt x="66255" y="28072"/>
                </a:cubicBezTo>
                <a:lnTo>
                  <a:pt x="38983" y="58072"/>
                </a:lnTo>
                <a:cubicBezTo>
                  <a:pt x="38488" y="58566"/>
                  <a:pt x="38183" y="59250"/>
                  <a:pt x="38183" y="60000"/>
                </a:cubicBezTo>
                <a:cubicBezTo>
                  <a:pt x="38183" y="60755"/>
                  <a:pt x="38488" y="61433"/>
                  <a:pt x="38983" y="61927"/>
                </a:cubicBezTo>
                <a:lnTo>
                  <a:pt x="66255" y="91927"/>
                </a:lnTo>
                <a:cubicBezTo>
                  <a:pt x="66750" y="92422"/>
                  <a:pt x="67427" y="92727"/>
                  <a:pt x="68183" y="92727"/>
                </a:cubicBezTo>
                <a:cubicBezTo>
                  <a:pt x="69688" y="92727"/>
                  <a:pt x="70911" y="91505"/>
                  <a:pt x="70911" y="90000"/>
                </a:cubicBezTo>
                <a:cubicBezTo>
                  <a:pt x="70911" y="89250"/>
                  <a:pt x="70605" y="88566"/>
                  <a:pt x="70111" y="88072"/>
                </a:cubicBezTo>
                <a:lnTo>
                  <a:pt x="44588" y="60000"/>
                </a:lnTo>
                <a:lnTo>
                  <a:pt x="70111" y="31927"/>
                </a:lnTo>
                <a:cubicBezTo>
                  <a:pt x="70605" y="31433"/>
                  <a:pt x="70911" y="30755"/>
                  <a:pt x="70911" y="3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81" name="Shape 4081"/>
          <p:cNvSpPr/>
          <p:nvPr/>
        </p:nvSpPr>
        <p:spPr>
          <a:xfrm>
            <a:off x="4958107" y="3932721"/>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53744" y="28072"/>
                </a:moveTo>
                <a:cubicBezTo>
                  <a:pt x="53250" y="27577"/>
                  <a:pt x="52572" y="27272"/>
                  <a:pt x="51816" y="27272"/>
                </a:cubicBezTo>
                <a:cubicBezTo>
                  <a:pt x="50311" y="27272"/>
                  <a:pt x="49088" y="28494"/>
                  <a:pt x="49088" y="30000"/>
                </a:cubicBezTo>
                <a:cubicBezTo>
                  <a:pt x="49088" y="30755"/>
                  <a:pt x="49394" y="31433"/>
                  <a:pt x="49888" y="31927"/>
                </a:cubicBezTo>
                <a:lnTo>
                  <a:pt x="75411" y="60000"/>
                </a:lnTo>
                <a:lnTo>
                  <a:pt x="49888" y="88072"/>
                </a:lnTo>
                <a:cubicBezTo>
                  <a:pt x="49394" y="88566"/>
                  <a:pt x="49088" y="89250"/>
                  <a:pt x="49088" y="90000"/>
                </a:cubicBezTo>
                <a:cubicBezTo>
                  <a:pt x="49088" y="91505"/>
                  <a:pt x="50311" y="92727"/>
                  <a:pt x="51816" y="92727"/>
                </a:cubicBezTo>
                <a:cubicBezTo>
                  <a:pt x="52572" y="92727"/>
                  <a:pt x="53250" y="92422"/>
                  <a:pt x="53744" y="91927"/>
                </a:cubicBezTo>
                <a:lnTo>
                  <a:pt x="81016" y="61927"/>
                </a:lnTo>
                <a:cubicBezTo>
                  <a:pt x="81511" y="61433"/>
                  <a:pt x="81816" y="60755"/>
                  <a:pt x="81816" y="60000"/>
                </a:cubicBezTo>
                <a:cubicBezTo>
                  <a:pt x="81816" y="59250"/>
                  <a:pt x="81511" y="58566"/>
                  <a:pt x="81016" y="58072"/>
                </a:cubicBezTo>
                <a:cubicBezTo>
                  <a:pt x="81016" y="58072"/>
                  <a:pt x="53744" y="28072"/>
                  <a:pt x="53744" y="28072"/>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82" name="Shape 4082"/>
          <p:cNvSpPr/>
          <p:nvPr/>
        </p:nvSpPr>
        <p:spPr>
          <a:xfrm>
            <a:off x="6024630" y="3932721"/>
            <a:ext cx="558655" cy="558655"/>
          </a:xfrm>
          <a:custGeom>
            <a:avLst/>
            <a:gdLst/>
            <a:ahLst/>
            <a:cxnLst/>
            <a:rect l="0" t="0" r="0" b="0"/>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83" name="Shape 4083"/>
          <p:cNvSpPr/>
          <p:nvPr/>
        </p:nvSpPr>
        <p:spPr>
          <a:xfrm>
            <a:off x="7091153" y="4059687"/>
            <a:ext cx="558655" cy="304722"/>
          </a:xfrm>
          <a:custGeom>
            <a:avLst/>
            <a:gdLst/>
            <a:ahLst/>
            <a:cxnLst/>
            <a:rect l="0" t="0" r="0" b="0"/>
            <a:pathLst>
              <a:path w="120000" h="120000" extrusionOk="0">
                <a:moveTo>
                  <a:pt x="60000" y="107761"/>
                </a:moveTo>
                <a:lnTo>
                  <a:pt x="9100" y="10000"/>
                </a:lnTo>
                <a:lnTo>
                  <a:pt x="110900" y="10000"/>
                </a:lnTo>
                <a:cubicBezTo>
                  <a:pt x="110900" y="10000"/>
                  <a:pt x="60000" y="107761"/>
                  <a:pt x="60000" y="107761"/>
                </a:cubicBezTo>
                <a:close/>
                <a:moveTo>
                  <a:pt x="120000" y="5000"/>
                </a:moveTo>
                <a:cubicBezTo>
                  <a:pt x="120000" y="2238"/>
                  <a:pt x="118777" y="0"/>
                  <a:pt x="117272" y="0"/>
                </a:cubicBezTo>
                <a:lnTo>
                  <a:pt x="2727" y="0"/>
                </a:lnTo>
                <a:cubicBezTo>
                  <a:pt x="1222" y="0"/>
                  <a:pt x="0" y="2238"/>
                  <a:pt x="0" y="5000"/>
                </a:cubicBezTo>
                <a:cubicBezTo>
                  <a:pt x="0" y="6338"/>
                  <a:pt x="294" y="7538"/>
                  <a:pt x="761" y="8438"/>
                </a:cubicBezTo>
                <a:lnTo>
                  <a:pt x="755" y="8450"/>
                </a:lnTo>
                <a:lnTo>
                  <a:pt x="58027" y="118450"/>
                </a:lnTo>
                <a:lnTo>
                  <a:pt x="58033" y="118438"/>
                </a:lnTo>
                <a:cubicBezTo>
                  <a:pt x="58533" y="119394"/>
                  <a:pt x="59222" y="120000"/>
                  <a:pt x="60000" y="120000"/>
                </a:cubicBezTo>
                <a:cubicBezTo>
                  <a:pt x="60777" y="120000"/>
                  <a:pt x="61466" y="119394"/>
                  <a:pt x="61966" y="118438"/>
                </a:cubicBezTo>
                <a:lnTo>
                  <a:pt x="61972" y="118450"/>
                </a:lnTo>
                <a:lnTo>
                  <a:pt x="119244" y="8450"/>
                </a:lnTo>
                <a:lnTo>
                  <a:pt x="119238" y="8438"/>
                </a:lnTo>
                <a:cubicBezTo>
                  <a:pt x="119705" y="7538"/>
                  <a:pt x="120000" y="6338"/>
                  <a:pt x="120000" y="5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84" name="Shape 4084"/>
          <p:cNvSpPr/>
          <p:nvPr/>
        </p:nvSpPr>
        <p:spPr>
          <a:xfrm>
            <a:off x="8157675" y="4059687"/>
            <a:ext cx="558655" cy="304722"/>
          </a:xfrm>
          <a:custGeom>
            <a:avLst/>
            <a:gdLst/>
            <a:ahLst/>
            <a:cxnLst/>
            <a:rect l="0" t="0" r="0" b="0"/>
            <a:pathLst>
              <a:path w="120000" h="120000" extrusionOk="0">
                <a:moveTo>
                  <a:pt x="9100" y="110000"/>
                </a:moveTo>
                <a:lnTo>
                  <a:pt x="60000" y="12238"/>
                </a:lnTo>
                <a:lnTo>
                  <a:pt x="110900" y="110000"/>
                </a:lnTo>
                <a:cubicBezTo>
                  <a:pt x="110900" y="110000"/>
                  <a:pt x="9100" y="110000"/>
                  <a:pt x="9100" y="110000"/>
                </a:cubicBezTo>
                <a:close/>
                <a:moveTo>
                  <a:pt x="119238" y="111561"/>
                </a:moveTo>
                <a:lnTo>
                  <a:pt x="119244" y="111550"/>
                </a:lnTo>
                <a:lnTo>
                  <a:pt x="61972" y="1550"/>
                </a:lnTo>
                <a:lnTo>
                  <a:pt x="61966" y="1566"/>
                </a:lnTo>
                <a:cubicBezTo>
                  <a:pt x="61466" y="605"/>
                  <a:pt x="60777" y="0"/>
                  <a:pt x="60000" y="0"/>
                </a:cubicBezTo>
                <a:cubicBezTo>
                  <a:pt x="59222" y="0"/>
                  <a:pt x="58533" y="605"/>
                  <a:pt x="58033" y="1566"/>
                </a:cubicBezTo>
                <a:lnTo>
                  <a:pt x="58027" y="1550"/>
                </a:lnTo>
                <a:lnTo>
                  <a:pt x="755" y="111550"/>
                </a:lnTo>
                <a:lnTo>
                  <a:pt x="761" y="111561"/>
                </a:lnTo>
                <a:cubicBezTo>
                  <a:pt x="300" y="112461"/>
                  <a:pt x="0" y="113661"/>
                  <a:pt x="0" y="115000"/>
                </a:cubicBezTo>
                <a:cubicBezTo>
                  <a:pt x="0" y="117761"/>
                  <a:pt x="1222" y="120000"/>
                  <a:pt x="2727" y="120000"/>
                </a:cubicBezTo>
                <a:lnTo>
                  <a:pt x="117272" y="120000"/>
                </a:lnTo>
                <a:cubicBezTo>
                  <a:pt x="118777" y="120000"/>
                  <a:pt x="120000" y="117761"/>
                  <a:pt x="120000" y="115000"/>
                </a:cubicBezTo>
                <a:cubicBezTo>
                  <a:pt x="120000" y="113661"/>
                  <a:pt x="119705" y="112461"/>
                  <a:pt x="119238" y="1115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85" name="Shape 4085"/>
          <p:cNvSpPr/>
          <p:nvPr/>
        </p:nvSpPr>
        <p:spPr>
          <a:xfrm>
            <a:off x="9351163" y="3932721"/>
            <a:ext cx="304722" cy="558655"/>
          </a:xfrm>
          <a:custGeom>
            <a:avLst/>
            <a:gdLst/>
            <a:ahLst/>
            <a:cxnLst/>
            <a:rect l="0" t="0" r="0" b="0"/>
            <a:pathLst>
              <a:path w="120000" h="120000" extrusionOk="0">
                <a:moveTo>
                  <a:pt x="110000" y="110900"/>
                </a:moveTo>
                <a:lnTo>
                  <a:pt x="12238" y="60000"/>
                </a:lnTo>
                <a:lnTo>
                  <a:pt x="110000" y="9100"/>
                </a:lnTo>
                <a:cubicBezTo>
                  <a:pt x="110000" y="9100"/>
                  <a:pt x="110000" y="110900"/>
                  <a:pt x="110000" y="110900"/>
                </a:cubicBezTo>
                <a:close/>
                <a:moveTo>
                  <a:pt x="115000" y="0"/>
                </a:moveTo>
                <a:cubicBezTo>
                  <a:pt x="113661" y="0"/>
                  <a:pt x="112461" y="294"/>
                  <a:pt x="111555" y="761"/>
                </a:cubicBezTo>
                <a:lnTo>
                  <a:pt x="111550" y="755"/>
                </a:lnTo>
                <a:lnTo>
                  <a:pt x="1550" y="58027"/>
                </a:lnTo>
                <a:lnTo>
                  <a:pt x="1561" y="58033"/>
                </a:lnTo>
                <a:cubicBezTo>
                  <a:pt x="605" y="58533"/>
                  <a:pt x="0" y="59222"/>
                  <a:pt x="0" y="60000"/>
                </a:cubicBezTo>
                <a:cubicBezTo>
                  <a:pt x="0" y="60777"/>
                  <a:pt x="605" y="61472"/>
                  <a:pt x="1561" y="61966"/>
                </a:cubicBezTo>
                <a:lnTo>
                  <a:pt x="1550" y="61972"/>
                </a:lnTo>
                <a:lnTo>
                  <a:pt x="111550" y="119250"/>
                </a:lnTo>
                <a:lnTo>
                  <a:pt x="111555" y="119238"/>
                </a:lnTo>
                <a:cubicBezTo>
                  <a:pt x="112461" y="119705"/>
                  <a:pt x="113661" y="120000"/>
                  <a:pt x="115000" y="120000"/>
                </a:cubicBezTo>
                <a:cubicBezTo>
                  <a:pt x="117761" y="120000"/>
                  <a:pt x="120000" y="118777"/>
                  <a:pt x="120000" y="117272"/>
                </a:cubicBezTo>
                <a:lnTo>
                  <a:pt x="120000" y="2727"/>
                </a:lnTo>
                <a:cubicBezTo>
                  <a:pt x="120000" y="1222"/>
                  <a:pt x="117761" y="0"/>
                  <a:pt x="115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86" name="Shape 4086"/>
          <p:cNvSpPr/>
          <p:nvPr/>
        </p:nvSpPr>
        <p:spPr>
          <a:xfrm>
            <a:off x="10417685" y="3932721"/>
            <a:ext cx="304722" cy="558655"/>
          </a:xfrm>
          <a:custGeom>
            <a:avLst/>
            <a:gdLst/>
            <a:ahLst/>
            <a:cxnLst/>
            <a:rect l="0" t="0" r="0" b="0"/>
            <a:pathLst>
              <a:path w="120000" h="120000" extrusionOk="0">
                <a:moveTo>
                  <a:pt x="10000" y="110900"/>
                </a:moveTo>
                <a:lnTo>
                  <a:pt x="10000" y="9100"/>
                </a:lnTo>
                <a:lnTo>
                  <a:pt x="107761" y="60000"/>
                </a:lnTo>
                <a:cubicBezTo>
                  <a:pt x="107761" y="60000"/>
                  <a:pt x="10000" y="110900"/>
                  <a:pt x="10000" y="110900"/>
                </a:cubicBezTo>
                <a:close/>
                <a:moveTo>
                  <a:pt x="120000" y="60000"/>
                </a:moveTo>
                <a:cubicBezTo>
                  <a:pt x="120000" y="59222"/>
                  <a:pt x="119394" y="58533"/>
                  <a:pt x="118433" y="58033"/>
                </a:cubicBezTo>
                <a:lnTo>
                  <a:pt x="118450" y="58027"/>
                </a:lnTo>
                <a:lnTo>
                  <a:pt x="8450" y="755"/>
                </a:lnTo>
                <a:lnTo>
                  <a:pt x="8438" y="761"/>
                </a:lnTo>
                <a:cubicBezTo>
                  <a:pt x="7538" y="294"/>
                  <a:pt x="6338" y="0"/>
                  <a:pt x="5000" y="0"/>
                </a:cubicBezTo>
                <a:cubicBezTo>
                  <a:pt x="2238" y="0"/>
                  <a:pt x="0" y="1222"/>
                  <a:pt x="0" y="2727"/>
                </a:cubicBezTo>
                <a:lnTo>
                  <a:pt x="0" y="117272"/>
                </a:lnTo>
                <a:cubicBezTo>
                  <a:pt x="0" y="118777"/>
                  <a:pt x="2238" y="120000"/>
                  <a:pt x="5000" y="120000"/>
                </a:cubicBezTo>
                <a:cubicBezTo>
                  <a:pt x="6338" y="120000"/>
                  <a:pt x="7538" y="119705"/>
                  <a:pt x="8438" y="119238"/>
                </a:cubicBezTo>
                <a:lnTo>
                  <a:pt x="8450" y="119250"/>
                </a:lnTo>
                <a:lnTo>
                  <a:pt x="118450" y="61972"/>
                </a:lnTo>
                <a:lnTo>
                  <a:pt x="118433" y="61966"/>
                </a:lnTo>
                <a:cubicBezTo>
                  <a:pt x="119394" y="61472"/>
                  <a:pt x="120000" y="60777"/>
                  <a:pt x="120000" y="6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87" name="Shape 4087"/>
          <p:cNvSpPr/>
          <p:nvPr/>
        </p:nvSpPr>
        <p:spPr>
          <a:xfrm>
            <a:off x="11357240" y="3932721"/>
            <a:ext cx="558655" cy="558655"/>
          </a:xfrm>
          <a:custGeom>
            <a:avLst/>
            <a:gdLst/>
            <a:ahLst/>
            <a:cxnLst/>
            <a:rect l="0" t="0" r="0" b="0"/>
            <a:pathLst>
              <a:path w="120000" h="120000" extrusionOk="0">
                <a:moveTo>
                  <a:pt x="119200" y="58072"/>
                </a:moveTo>
                <a:lnTo>
                  <a:pt x="102838" y="41705"/>
                </a:lnTo>
                <a:cubicBezTo>
                  <a:pt x="102344" y="41216"/>
                  <a:pt x="101661" y="40911"/>
                  <a:pt x="100911" y="40911"/>
                </a:cubicBezTo>
                <a:cubicBezTo>
                  <a:pt x="99400" y="40911"/>
                  <a:pt x="98183" y="42133"/>
                  <a:pt x="98183" y="43638"/>
                </a:cubicBezTo>
                <a:cubicBezTo>
                  <a:pt x="98183" y="44388"/>
                  <a:pt x="98488" y="45072"/>
                  <a:pt x="98983" y="45566"/>
                </a:cubicBezTo>
                <a:lnTo>
                  <a:pt x="110688" y="57272"/>
                </a:lnTo>
                <a:lnTo>
                  <a:pt x="62727" y="57272"/>
                </a:lnTo>
                <a:lnTo>
                  <a:pt x="62727" y="9311"/>
                </a:lnTo>
                <a:lnTo>
                  <a:pt x="74433" y="21016"/>
                </a:lnTo>
                <a:cubicBezTo>
                  <a:pt x="74927" y="21516"/>
                  <a:pt x="75611" y="21816"/>
                  <a:pt x="76361" y="21816"/>
                </a:cubicBezTo>
                <a:cubicBezTo>
                  <a:pt x="77872" y="21816"/>
                  <a:pt x="79088" y="20600"/>
                  <a:pt x="79088" y="19088"/>
                </a:cubicBezTo>
                <a:cubicBezTo>
                  <a:pt x="79088" y="18338"/>
                  <a:pt x="78783" y="17655"/>
                  <a:pt x="78294" y="17161"/>
                </a:cubicBezTo>
                <a:lnTo>
                  <a:pt x="61927" y="800"/>
                </a:lnTo>
                <a:cubicBezTo>
                  <a:pt x="61433" y="305"/>
                  <a:pt x="60755" y="0"/>
                  <a:pt x="60000" y="0"/>
                </a:cubicBezTo>
                <a:cubicBezTo>
                  <a:pt x="59250" y="0"/>
                  <a:pt x="58566" y="305"/>
                  <a:pt x="58072" y="800"/>
                </a:cubicBezTo>
                <a:lnTo>
                  <a:pt x="41705" y="17161"/>
                </a:lnTo>
                <a:cubicBezTo>
                  <a:pt x="41211" y="17655"/>
                  <a:pt x="40911" y="18338"/>
                  <a:pt x="40911" y="19088"/>
                </a:cubicBezTo>
                <a:cubicBezTo>
                  <a:pt x="40911" y="20600"/>
                  <a:pt x="42127" y="21816"/>
                  <a:pt x="43638" y="21816"/>
                </a:cubicBezTo>
                <a:cubicBezTo>
                  <a:pt x="44388" y="21816"/>
                  <a:pt x="45072" y="21516"/>
                  <a:pt x="45566" y="21016"/>
                </a:cubicBezTo>
                <a:lnTo>
                  <a:pt x="57272" y="9311"/>
                </a:lnTo>
                <a:lnTo>
                  <a:pt x="57272" y="57272"/>
                </a:lnTo>
                <a:lnTo>
                  <a:pt x="9311" y="57272"/>
                </a:lnTo>
                <a:lnTo>
                  <a:pt x="21016" y="45566"/>
                </a:lnTo>
                <a:cubicBezTo>
                  <a:pt x="21516" y="45072"/>
                  <a:pt x="21816" y="44388"/>
                  <a:pt x="21816" y="43638"/>
                </a:cubicBezTo>
                <a:cubicBezTo>
                  <a:pt x="21816" y="42133"/>
                  <a:pt x="20600" y="40911"/>
                  <a:pt x="19088" y="40911"/>
                </a:cubicBezTo>
                <a:cubicBezTo>
                  <a:pt x="18338" y="40911"/>
                  <a:pt x="17655" y="41216"/>
                  <a:pt x="17161" y="41705"/>
                </a:cubicBezTo>
                <a:lnTo>
                  <a:pt x="800" y="58072"/>
                </a:lnTo>
                <a:cubicBezTo>
                  <a:pt x="305" y="58566"/>
                  <a:pt x="0" y="59250"/>
                  <a:pt x="0" y="60000"/>
                </a:cubicBezTo>
                <a:cubicBezTo>
                  <a:pt x="0" y="60755"/>
                  <a:pt x="305" y="61433"/>
                  <a:pt x="800" y="61933"/>
                </a:cubicBezTo>
                <a:lnTo>
                  <a:pt x="17161" y="78294"/>
                </a:lnTo>
                <a:cubicBezTo>
                  <a:pt x="17655" y="78788"/>
                  <a:pt x="18338" y="79088"/>
                  <a:pt x="19088" y="79088"/>
                </a:cubicBezTo>
                <a:cubicBezTo>
                  <a:pt x="20600" y="79088"/>
                  <a:pt x="21816" y="77872"/>
                  <a:pt x="21816" y="76361"/>
                </a:cubicBezTo>
                <a:cubicBezTo>
                  <a:pt x="21816" y="75611"/>
                  <a:pt x="21516" y="74933"/>
                  <a:pt x="21016" y="74433"/>
                </a:cubicBezTo>
                <a:lnTo>
                  <a:pt x="9311" y="62727"/>
                </a:lnTo>
                <a:lnTo>
                  <a:pt x="57272" y="62727"/>
                </a:lnTo>
                <a:lnTo>
                  <a:pt x="57272" y="110688"/>
                </a:lnTo>
                <a:lnTo>
                  <a:pt x="45566" y="98983"/>
                </a:lnTo>
                <a:cubicBezTo>
                  <a:pt x="45072" y="98488"/>
                  <a:pt x="44388" y="98183"/>
                  <a:pt x="43638" y="98183"/>
                </a:cubicBezTo>
                <a:cubicBezTo>
                  <a:pt x="42127" y="98183"/>
                  <a:pt x="40911" y="99405"/>
                  <a:pt x="40911" y="100911"/>
                </a:cubicBezTo>
                <a:cubicBezTo>
                  <a:pt x="40911" y="101666"/>
                  <a:pt x="41211" y="102344"/>
                  <a:pt x="41705" y="102838"/>
                </a:cubicBezTo>
                <a:lnTo>
                  <a:pt x="58072" y="119200"/>
                </a:lnTo>
                <a:cubicBezTo>
                  <a:pt x="58566" y="119694"/>
                  <a:pt x="59250" y="120000"/>
                  <a:pt x="60000" y="120000"/>
                </a:cubicBezTo>
                <a:cubicBezTo>
                  <a:pt x="60755" y="120000"/>
                  <a:pt x="61433" y="119694"/>
                  <a:pt x="61927" y="119200"/>
                </a:cubicBezTo>
                <a:lnTo>
                  <a:pt x="78294" y="102838"/>
                </a:lnTo>
                <a:cubicBezTo>
                  <a:pt x="78788" y="102344"/>
                  <a:pt x="79088" y="101666"/>
                  <a:pt x="79088" y="100911"/>
                </a:cubicBezTo>
                <a:cubicBezTo>
                  <a:pt x="79088" y="99405"/>
                  <a:pt x="77872" y="98183"/>
                  <a:pt x="76361" y="98183"/>
                </a:cubicBezTo>
                <a:cubicBezTo>
                  <a:pt x="75611" y="98183"/>
                  <a:pt x="74927" y="98488"/>
                  <a:pt x="74433" y="98983"/>
                </a:cubicBezTo>
                <a:lnTo>
                  <a:pt x="62727" y="110688"/>
                </a:lnTo>
                <a:lnTo>
                  <a:pt x="62727" y="62727"/>
                </a:lnTo>
                <a:lnTo>
                  <a:pt x="110688" y="62727"/>
                </a:lnTo>
                <a:lnTo>
                  <a:pt x="98983" y="74433"/>
                </a:lnTo>
                <a:cubicBezTo>
                  <a:pt x="98488" y="74933"/>
                  <a:pt x="98183" y="75611"/>
                  <a:pt x="98183" y="76361"/>
                </a:cubicBezTo>
                <a:cubicBezTo>
                  <a:pt x="98183" y="77872"/>
                  <a:pt x="99400" y="79088"/>
                  <a:pt x="100911" y="79088"/>
                </a:cubicBezTo>
                <a:cubicBezTo>
                  <a:pt x="101661" y="79088"/>
                  <a:pt x="102344" y="78788"/>
                  <a:pt x="102838" y="78294"/>
                </a:cubicBezTo>
                <a:lnTo>
                  <a:pt x="119200" y="61933"/>
                </a:lnTo>
                <a:cubicBezTo>
                  <a:pt x="119694" y="61433"/>
                  <a:pt x="120000" y="60755"/>
                  <a:pt x="120000" y="60000"/>
                </a:cubicBezTo>
                <a:cubicBezTo>
                  <a:pt x="120000" y="59250"/>
                  <a:pt x="119694" y="58566"/>
                  <a:pt x="119200" y="580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88" name="Shape 4088"/>
          <p:cNvSpPr/>
          <p:nvPr/>
        </p:nvSpPr>
        <p:spPr>
          <a:xfrm>
            <a:off x="12423764" y="2866200"/>
            <a:ext cx="558655" cy="558655"/>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90000" y="43638"/>
                </a:moveTo>
                <a:cubicBezTo>
                  <a:pt x="89294" y="43638"/>
                  <a:pt x="88661" y="43916"/>
                  <a:pt x="88183" y="44361"/>
                </a:cubicBezTo>
                <a:lnTo>
                  <a:pt x="88166" y="44344"/>
                </a:lnTo>
                <a:lnTo>
                  <a:pt x="60000" y="69950"/>
                </a:lnTo>
                <a:lnTo>
                  <a:pt x="31833" y="44344"/>
                </a:lnTo>
                <a:lnTo>
                  <a:pt x="31816" y="44361"/>
                </a:lnTo>
                <a:cubicBezTo>
                  <a:pt x="31338" y="43916"/>
                  <a:pt x="30705" y="43638"/>
                  <a:pt x="30000" y="43638"/>
                </a:cubicBezTo>
                <a:cubicBezTo>
                  <a:pt x="28494" y="43638"/>
                  <a:pt x="27272" y="44855"/>
                  <a:pt x="27272" y="46361"/>
                </a:cubicBezTo>
                <a:cubicBezTo>
                  <a:pt x="27272" y="47161"/>
                  <a:pt x="27627" y="47866"/>
                  <a:pt x="28183" y="48366"/>
                </a:cubicBezTo>
                <a:lnTo>
                  <a:pt x="28166" y="48383"/>
                </a:lnTo>
                <a:lnTo>
                  <a:pt x="58166" y="75655"/>
                </a:lnTo>
                <a:lnTo>
                  <a:pt x="58183" y="75638"/>
                </a:lnTo>
                <a:cubicBezTo>
                  <a:pt x="58661" y="76083"/>
                  <a:pt x="59294" y="76361"/>
                  <a:pt x="60000" y="76361"/>
                </a:cubicBezTo>
                <a:cubicBezTo>
                  <a:pt x="60705" y="76361"/>
                  <a:pt x="61338" y="76083"/>
                  <a:pt x="61816" y="75638"/>
                </a:cubicBezTo>
                <a:lnTo>
                  <a:pt x="61833" y="75655"/>
                </a:lnTo>
                <a:lnTo>
                  <a:pt x="91833" y="48383"/>
                </a:lnTo>
                <a:lnTo>
                  <a:pt x="91816" y="48366"/>
                </a:lnTo>
                <a:cubicBezTo>
                  <a:pt x="92372" y="47866"/>
                  <a:pt x="92727" y="47161"/>
                  <a:pt x="92727" y="46361"/>
                </a:cubicBezTo>
                <a:cubicBezTo>
                  <a:pt x="92727" y="44855"/>
                  <a:pt x="91505" y="43638"/>
                  <a:pt x="90000" y="4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89" name="Shape 4089"/>
          <p:cNvSpPr/>
          <p:nvPr/>
        </p:nvSpPr>
        <p:spPr>
          <a:xfrm>
            <a:off x="13490285" y="2866200"/>
            <a:ext cx="558655" cy="558655"/>
          </a:xfrm>
          <a:custGeom>
            <a:avLst/>
            <a:gdLst/>
            <a:ahLst/>
            <a:cxnLst/>
            <a:rect l="0" t="0" r="0" b="0"/>
            <a:pathLst>
              <a:path w="120000" h="120000" extrusionOk="0">
                <a:moveTo>
                  <a:pt x="91833" y="71616"/>
                </a:moveTo>
                <a:lnTo>
                  <a:pt x="61833" y="44344"/>
                </a:lnTo>
                <a:lnTo>
                  <a:pt x="61822" y="44361"/>
                </a:lnTo>
                <a:cubicBezTo>
                  <a:pt x="61333" y="43922"/>
                  <a:pt x="60705" y="43638"/>
                  <a:pt x="60000" y="43638"/>
                </a:cubicBezTo>
                <a:cubicBezTo>
                  <a:pt x="59294" y="43638"/>
                  <a:pt x="58661" y="43922"/>
                  <a:pt x="58183" y="44361"/>
                </a:cubicBezTo>
                <a:lnTo>
                  <a:pt x="58161" y="44344"/>
                </a:lnTo>
                <a:lnTo>
                  <a:pt x="28161" y="71616"/>
                </a:lnTo>
                <a:lnTo>
                  <a:pt x="28183" y="71638"/>
                </a:lnTo>
                <a:cubicBezTo>
                  <a:pt x="27627" y="72133"/>
                  <a:pt x="27272" y="72838"/>
                  <a:pt x="27272" y="73638"/>
                </a:cubicBezTo>
                <a:cubicBezTo>
                  <a:pt x="27272" y="75144"/>
                  <a:pt x="28494" y="76361"/>
                  <a:pt x="30000" y="76361"/>
                </a:cubicBezTo>
                <a:cubicBezTo>
                  <a:pt x="30705" y="76361"/>
                  <a:pt x="31333" y="76077"/>
                  <a:pt x="31822" y="75638"/>
                </a:cubicBezTo>
                <a:lnTo>
                  <a:pt x="31833" y="75655"/>
                </a:lnTo>
                <a:lnTo>
                  <a:pt x="60000" y="50050"/>
                </a:lnTo>
                <a:lnTo>
                  <a:pt x="88161" y="75655"/>
                </a:lnTo>
                <a:lnTo>
                  <a:pt x="88183" y="75638"/>
                </a:lnTo>
                <a:cubicBezTo>
                  <a:pt x="88661" y="76077"/>
                  <a:pt x="89294" y="76361"/>
                  <a:pt x="90000" y="76361"/>
                </a:cubicBezTo>
                <a:cubicBezTo>
                  <a:pt x="91505" y="76361"/>
                  <a:pt x="92727" y="75144"/>
                  <a:pt x="92727" y="73638"/>
                </a:cubicBezTo>
                <a:cubicBezTo>
                  <a:pt x="92727" y="72838"/>
                  <a:pt x="92372" y="72133"/>
                  <a:pt x="91816" y="71638"/>
                </a:cubicBezTo>
                <a:cubicBezTo>
                  <a:pt x="91816" y="71638"/>
                  <a:pt x="91833" y="71616"/>
                  <a:pt x="91833" y="71616"/>
                </a:cubicBezTo>
                <a:close/>
                <a:moveTo>
                  <a:pt x="114544" y="109088"/>
                </a:moveTo>
                <a:cubicBezTo>
                  <a:pt x="114544" y="112105"/>
                  <a:pt x="112105" y="114544"/>
                  <a:pt x="109088" y="114544"/>
                </a:cubicBezTo>
                <a:lnTo>
                  <a:pt x="10911" y="114544"/>
                </a:lnTo>
                <a:cubicBezTo>
                  <a:pt x="7900" y="114544"/>
                  <a:pt x="5455" y="112105"/>
                  <a:pt x="5455" y="109088"/>
                </a:cubicBezTo>
                <a:lnTo>
                  <a:pt x="5455" y="10911"/>
                </a:lnTo>
                <a:cubicBezTo>
                  <a:pt x="5455" y="7894"/>
                  <a:pt x="7900" y="5455"/>
                  <a:pt x="10911" y="5455"/>
                </a:cubicBezTo>
                <a:lnTo>
                  <a:pt x="109088" y="5455"/>
                </a:lnTo>
                <a:cubicBezTo>
                  <a:pt x="112105" y="5455"/>
                  <a:pt x="114544" y="7894"/>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90" name="Shape 4090"/>
          <p:cNvSpPr/>
          <p:nvPr/>
        </p:nvSpPr>
        <p:spPr>
          <a:xfrm>
            <a:off x="14556807" y="2866200"/>
            <a:ext cx="558655" cy="558655"/>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68183" y="27272"/>
                </a:moveTo>
                <a:cubicBezTo>
                  <a:pt x="67377" y="27272"/>
                  <a:pt x="66677" y="27633"/>
                  <a:pt x="66177" y="28183"/>
                </a:cubicBezTo>
                <a:lnTo>
                  <a:pt x="66161" y="28166"/>
                </a:lnTo>
                <a:lnTo>
                  <a:pt x="38888" y="58166"/>
                </a:lnTo>
                <a:lnTo>
                  <a:pt x="38905" y="58183"/>
                </a:lnTo>
                <a:cubicBezTo>
                  <a:pt x="38466" y="58661"/>
                  <a:pt x="38183" y="59294"/>
                  <a:pt x="38183" y="60000"/>
                </a:cubicBezTo>
                <a:cubicBezTo>
                  <a:pt x="38183" y="60705"/>
                  <a:pt x="38466" y="61338"/>
                  <a:pt x="38905" y="61816"/>
                </a:cubicBezTo>
                <a:lnTo>
                  <a:pt x="38888" y="61833"/>
                </a:lnTo>
                <a:lnTo>
                  <a:pt x="66161" y="91833"/>
                </a:lnTo>
                <a:lnTo>
                  <a:pt x="66177" y="91816"/>
                </a:lnTo>
                <a:cubicBezTo>
                  <a:pt x="66677" y="92372"/>
                  <a:pt x="67377" y="92727"/>
                  <a:pt x="68183" y="92727"/>
                </a:cubicBezTo>
                <a:cubicBezTo>
                  <a:pt x="69688" y="92727"/>
                  <a:pt x="70911" y="91505"/>
                  <a:pt x="70911" y="90000"/>
                </a:cubicBezTo>
                <a:cubicBezTo>
                  <a:pt x="70911" y="89294"/>
                  <a:pt x="70627" y="88666"/>
                  <a:pt x="70183" y="88183"/>
                </a:cubicBezTo>
                <a:lnTo>
                  <a:pt x="70200" y="88166"/>
                </a:lnTo>
                <a:lnTo>
                  <a:pt x="44594" y="60000"/>
                </a:lnTo>
                <a:lnTo>
                  <a:pt x="70200" y="31833"/>
                </a:lnTo>
                <a:lnTo>
                  <a:pt x="70183" y="31822"/>
                </a:lnTo>
                <a:cubicBezTo>
                  <a:pt x="70627" y="31338"/>
                  <a:pt x="70911" y="30705"/>
                  <a:pt x="70911" y="30000"/>
                </a:cubicBezTo>
                <a:cubicBezTo>
                  <a:pt x="70911" y="28494"/>
                  <a:pt x="69688" y="27272"/>
                  <a:pt x="68183" y="2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91" name="Shape 4091"/>
          <p:cNvSpPr/>
          <p:nvPr/>
        </p:nvSpPr>
        <p:spPr>
          <a:xfrm>
            <a:off x="15623329" y="2866200"/>
            <a:ext cx="558655" cy="558655"/>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81094" y="58183"/>
                </a:moveTo>
                <a:lnTo>
                  <a:pt x="81111" y="58166"/>
                </a:lnTo>
                <a:lnTo>
                  <a:pt x="53838" y="28166"/>
                </a:lnTo>
                <a:lnTo>
                  <a:pt x="53822" y="28183"/>
                </a:lnTo>
                <a:cubicBezTo>
                  <a:pt x="53322" y="27633"/>
                  <a:pt x="52616" y="27272"/>
                  <a:pt x="51816" y="27272"/>
                </a:cubicBezTo>
                <a:cubicBezTo>
                  <a:pt x="50311" y="27272"/>
                  <a:pt x="49088" y="28494"/>
                  <a:pt x="49088" y="30000"/>
                </a:cubicBezTo>
                <a:cubicBezTo>
                  <a:pt x="49088" y="30705"/>
                  <a:pt x="49372" y="31338"/>
                  <a:pt x="49816" y="31822"/>
                </a:cubicBezTo>
                <a:lnTo>
                  <a:pt x="49800" y="31833"/>
                </a:lnTo>
                <a:lnTo>
                  <a:pt x="75405" y="60000"/>
                </a:lnTo>
                <a:lnTo>
                  <a:pt x="49800" y="88166"/>
                </a:lnTo>
                <a:lnTo>
                  <a:pt x="49816" y="88183"/>
                </a:lnTo>
                <a:cubicBezTo>
                  <a:pt x="49372" y="88666"/>
                  <a:pt x="49088" y="89294"/>
                  <a:pt x="49088" y="90000"/>
                </a:cubicBezTo>
                <a:cubicBezTo>
                  <a:pt x="49088" y="91505"/>
                  <a:pt x="50311" y="92727"/>
                  <a:pt x="51816" y="92727"/>
                </a:cubicBezTo>
                <a:cubicBezTo>
                  <a:pt x="52616" y="92727"/>
                  <a:pt x="53322" y="92372"/>
                  <a:pt x="53822" y="91816"/>
                </a:cubicBezTo>
                <a:lnTo>
                  <a:pt x="53838" y="91833"/>
                </a:lnTo>
                <a:lnTo>
                  <a:pt x="81111" y="61833"/>
                </a:lnTo>
                <a:lnTo>
                  <a:pt x="81094" y="61816"/>
                </a:lnTo>
                <a:cubicBezTo>
                  <a:pt x="81533" y="61338"/>
                  <a:pt x="81816" y="60705"/>
                  <a:pt x="81816" y="60000"/>
                </a:cubicBezTo>
                <a:cubicBezTo>
                  <a:pt x="81816" y="59294"/>
                  <a:pt x="81533" y="58661"/>
                  <a:pt x="81094" y="5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92" name="Shape 4092"/>
          <p:cNvSpPr/>
          <p:nvPr/>
        </p:nvSpPr>
        <p:spPr>
          <a:xfrm>
            <a:off x="16778729" y="2866200"/>
            <a:ext cx="380902" cy="558655"/>
          </a:xfrm>
          <a:custGeom>
            <a:avLst/>
            <a:gdLst/>
            <a:ahLst/>
            <a:cxnLst/>
            <a:rect l="0" t="0" r="0" b="0"/>
            <a:pathLst>
              <a:path w="120000" h="120000" extrusionOk="0">
                <a:moveTo>
                  <a:pt x="60000" y="113416"/>
                </a:moveTo>
                <a:lnTo>
                  <a:pt x="13661" y="81816"/>
                </a:lnTo>
                <a:lnTo>
                  <a:pt x="48000" y="81816"/>
                </a:lnTo>
                <a:lnTo>
                  <a:pt x="48000" y="10911"/>
                </a:lnTo>
                <a:cubicBezTo>
                  <a:pt x="48000" y="7900"/>
                  <a:pt x="51583" y="5455"/>
                  <a:pt x="56000" y="5455"/>
                </a:cubicBezTo>
                <a:lnTo>
                  <a:pt x="64000" y="5455"/>
                </a:lnTo>
                <a:cubicBezTo>
                  <a:pt x="68416" y="5455"/>
                  <a:pt x="72000" y="7900"/>
                  <a:pt x="72000" y="10911"/>
                </a:cubicBezTo>
                <a:lnTo>
                  <a:pt x="72000" y="81816"/>
                </a:lnTo>
                <a:lnTo>
                  <a:pt x="106344" y="81816"/>
                </a:lnTo>
                <a:cubicBezTo>
                  <a:pt x="106344" y="81816"/>
                  <a:pt x="60000" y="113416"/>
                  <a:pt x="60000" y="113416"/>
                </a:cubicBezTo>
                <a:close/>
                <a:moveTo>
                  <a:pt x="116000" y="76361"/>
                </a:moveTo>
                <a:lnTo>
                  <a:pt x="80000" y="76361"/>
                </a:lnTo>
                <a:lnTo>
                  <a:pt x="80000" y="10911"/>
                </a:lnTo>
                <a:cubicBezTo>
                  <a:pt x="80000" y="4883"/>
                  <a:pt x="72833" y="0"/>
                  <a:pt x="64000" y="0"/>
                </a:cubicBezTo>
                <a:lnTo>
                  <a:pt x="56000" y="0"/>
                </a:lnTo>
                <a:cubicBezTo>
                  <a:pt x="47166" y="0"/>
                  <a:pt x="40000" y="4883"/>
                  <a:pt x="40000" y="10911"/>
                </a:cubicBezTo>
                <a:lnTo>
                  <a:pt x="40000" y="76361"/>
                </a:lnTo>
                <a:lnTo>
                  <a:pt x="4000" y="76361"/>
                </a:lnTo>
                <a:cubicBezTo>
                  <a:pt x="1794" y="76361"/>
                  <a:pt x="0" y="77588"/>
                  <a:pt x="0" y="79088"/>
                </a:cubicBezTo>
                <a:cubicBezTo>
                  <a:pt x="0" y="79850"/>
                  <a:pt x="450" y="80527"/>
                  <a:pt x="1177" y="81022"/>
                </a:cubicBezTo>
                <a:lnTo>
                  <a:pt x="57166" y="119200"/>
                </a:lnTo>
                <a:cubicBezTo>
                  <a:pt x="57894" y="119694"/>
                  <a:pt x="58894" y="120000"/>
                  <a:pt x="60000" y="120000"/>
                </a:cubicBezTo>
                <a:cubicBezTo>
                  <a:pt x="61105" y="120000"/>
                  <a:pt x="62105" y="119694"/>
                  <a:pt x="62833" y="119200"/>
                </a:cubicBezTo>
                <a:lnTo>
                  <a:pt x="118822" y="81022"/>
                </a:lnTo>
                <a:cubicBezTo>
                  <a:pt x="119550" y="80527"/>
                  <a:pt x="120000" y="79850"/>
                  <a:pt x="120000" y="79088"/>
                </a:cubicBezTo>
                <a:cubicBezTo>
                  <a:pt x="120000" y="77588"/>
                  <a:pt x="118205" y="76361"/>
                  <a:pt x="116000" y="7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93" name="Shape 4093"/>
          <p:cNvSpPr/>
          <p:nvPr/>
        </p:nvSpPr>
        <p:spPr>
          <a:xfrm>
            <a:off x="17845251" y="2866200"/>
            <a:ext cx="380902" cy="558655"/>
          </a:xfrm>
          <a:custGeom>
            <a:avLst/>
            <a:gdLst/>
            <a:ahLst/>
            <a:cxnLst/>
            <a:rect l="0" t="0" r="0" b="0"/>
            <a:pathLst>
              <a:path w="120000" h="120000" extrusionOk="0">
                <a:moveTo>
                  <a:pt x="72000" y="38183"/>
                </a:moveTo>
                <a:lnTo>
                  <a:pt x="72000" y="109088"/>
                </a:lnTo>
                <a:cubicBezTo>
                  <a:pt x="72000" y="112100"/>
                  <a:pt x="68416" y="114544"/>
                  <a:pt x="64000" y="114544"/>
                </a:cubicBezTo>
                <a:lnTo>
                  <a:pt x="56000" y="114544"/>
                </a:lnTo>
                <a:cubicBezTo>
                  <a:pt x="51583" y="114544"/>
                  <a:pt x="48000" y="112100"/>
                  <a:pt x="48000" y="109088"/>
                </a:cubicBezTo>
                <a:lnTo>
                  <a:pt x="48000" y="38183"/>
                </a:lnTo>
                <a:lnTo>
                  <a:pt x="13655" y="38183"/>
                </a:lnTo>
                <a:lnTo>
                  <a:pt x="60000" y="6583"/>
                </a:lnTo>
                <a:lnTo>
                  <a:pt x="106344" y="38183"/>
                </a:lnTo>
                <a:cubicBezTo>
                  <a:pt x="106344" y="38183"/>
                  <a:pt x="72000" y="38183"/>
                  <a:pt x="72000" y="38183"/>
                </a:cubicBezTo>
                <a:close/>
                <a:moveTo>
                  <a:pt x="118827" y="38983"/>
                </a:moveTo>
                <a:lnTo>
                  <a:pt x="62827" y="800"/>
                </a:lnTo>
                <a:cubicBezTo>
                  <a:pt x="62105" y="305"/>
                  <a:pt x="61105" y="0"/>
                  <a:pt x="60000" y="0"/>
                </a:cubicBezTo>
                <a:cubicBezTo>
                  <a:pt x="58894" y="0"/>
                  <a:pt x="57900" y="305"/>
                  <a:pt x="57172" y="800"/>
                </a:cubicBezTo>
                <a:lnTo>
                  <a:pt x="1172" y="38983"/>
                </a:lnTo>
                <a:cubicBezTo>
                  <a:pt x="450" y="39477"/>
                  <a:pt x="0" y="40155"/>
                  <a:pt x="0" y="40911"/>
                </a:cubicBezTo>
                <a:cubicBezTo>
                  <a:pt x="0" y="42416"/>
                  <a:pt x="1788" y="43638"/>
                  <a:pt x="4000" y="43638"/>
                </a:cubicBezTo>
                <a:lnTo>
                  <a:pt x="40000" y="43638"/>
                </a:lnTo>
                <a:lnTo>
                  <a:pt x="40000" y="109088"/>
                </a:lnTo>
                <a:cubicBezTo>
                  <a:pt x="40000" y="115116"/>
                  <a:pt x="47166" y="120000"/>
                  <a:pt x="56000" y="120000"/>
                </a:cubicBezTo>
                <a:lnTo>
                  <a:pt x="64000" y="120000"/>
                </a:lnTo>
                <a:cubicBezTo>
                  <a:pt x="72833" y="120000"/>
                  <a:pt x="80000" y="115116"/>
                  <a:pt x="80000" y="109088"/>
                </a:cubicBezTo>
                <a:lnTo>
                  <a:pt x="80000" y="43638"/>
                </a:lnTo>
                <a:lnTo>
                  <a:pt x="116000" y="43638"/>
                </a:lnTo>
                <a:cubicBezTo>
                  <a:pt x="118211" y="43638"/>
                  <a:pt x="120000" y="42416"/>
                  <a:pt x="120000" y="40911"/>
                </a:cubicBezTo>
                <a:cubicBezTo>
                  <a:pt x="120000" y="40155"/>
                  <a:pt x="119550" y="39477"/>
                  <a:pt x="118827" y="389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94" name="Shape 4094"/>
          <p:cNvSpPr/>
          <p:nvPr/>
        </p:nvSpPr>
        <p:spPr>
          <a:xfrm>
            <a:off x="18822896" y="2955075"/>
            <a:ext cx="558655" cy="380902"/>
          </a:xfrm>
          <a:custGeom>
            <a:avLst/>
            <a:gdLst/>
            <a:ahLst/>
            <a:cxnLst/>
            <a:rect l="0" t="0" r="0" b="0"/>
            <a:pathLst>
              <a:path w="120000" h="120000" extrusionOk="0">
                <a:moveTo>
                  <a:pt x="114544" y="64000"/>
                </a:moveTo>
                <a:cubicBezTo>
                  <a:pt x="114544" y="68416"/>
                  <a:pt x="112100" y="72000"/>
                  <a:pt x="109088" y="72000"/>
                </a:cubicBezTo>
                <a:lnTo>
                  <a:pt x="38183" y="72000"/>
                </a:lnTo>
                <a:lnTo>
                  <a:pt x="38183" y="106344"/>
                </a:lnTo>
                <a:lnTo>
                  <a:pt x="6583" y="60000"/>
                </a:lnTo>
                <a:lnTo>
                  <a:pt x="38183" y="13655"/>
                </a:lnTo>
                <a:lnTo>
                  <a:pt x="38183" y="48000"/>
                </a:lnTo>
                <a:lnTo>
                  <a:pt x="109088" y="48000"/>
                </a:lnTo>
                <a:cubicBezTo>
                  <a:pt x="112100" y="48000"/>
                  <a:pt x="114544" y="51583"/>
                  <a:pt x="114544" y="56000"/>
                </a:cubicBezTo>
                <a:cubicBezTo>
                  <a:pt x="114544" y="56000"/>
                  <a:pt x="114544" y="64000"/>
                  <a:pt x="114544" y="64000"/>
                </a:cubicBezTo>
                <a:close/>
                <a:moveTo>
                  <a:pt x="109088" y="40000"/>
                </a:moveTo>
                <a:lnTo>
                  <a:pt x="43638" y="40000"/>
                </a:lnTo>
                <a:lnTo>
                  <a:pt x="43638" y="4000"/>
                </a:lnTo>
                <a:cubicBezTo>
                  <a:pt x="43638" y="1788"/>
                  <a:pt x="42416" y="0"/>
                  <a:pt x="40911" y="0"/>
                </a:cubicBezTo>
                <a:cubicBezTo>
                  <a:pt x="40155" y="0"/>
                  <a:pt x="39472" y="450"/>
                  <a:pt x="38983" y="1177"/>
                </a:cubicBezTo>
                <a:lnTo>
                  <a:pt x="800" y="57172"/>
                </a:lnTo>
                <a:cubicBezTo>
                  <a:pt x="305" y="57900"/>
                  <a:pt x="0" y="58900"/>
                  <a:pt x="0" y="60000"/>
                </a:cubicBezTo>
                <a:cubicBezTo>
                  <a:pt x="0" y="61111"/>
                  <a:pt x="305" y="62111"/>
                  <a:pt x="800" y="62833"/>
                </a:cubicBezTo>
                <a:lnTo>
                  <a:pt x="38983" y="118827"/>
                </a:lnTo>
                <a:cubicBezTo>
                  <a:pt x="39472" y="119555"/>
                  <a:pt x="40155" y="120000"/>
                  <a:pt x="40911" y="120000"/>
                </a:cubicBezTo>
                <a:cubicBezTo>
                  <a:pt x="42416" y="120000"/>
                  <a:pt x="43638" y="118211"/>
                  <a:pt x="43638" y="116000"/>
                </a:cubicBezTo>
                <a:lnTo>
                  <a:pt x="43638" y="80000"/>
                </a:lnTo>
                <a:lnTo>
                  <a:pt x="109088" y="80000"/>
                </a:lnTo>
                <a:cubicBezTo>
                  <a:pt x="115116" y="80000"/>
                  <a:pt x="120000" y="72833"/>
                  <a:pt x="120000" y="64000"/>
                </a:cubicBezTo>
                <a:lnTo>
                  <a:pt x="120000" y="56000"/>
                </a:lnTo>
                <a:cubicBezTo>
                  <a:pt x="120000" y="47166"/>
                  <a:pt x="115116" y="40000"/>
                  <a:pt x="109088" y="4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95" name="Shape 4095"/>
          <p:cNvSpPr/>
          <p:nvPr/>
        </p:nvSpPr>
        <p:spPr>
          <a:xfrm>
            <a:off x="19889418" y="2955075"/>
            <a:ext cx="558655" cy="380902"/>
          </a:xfrm>
          <a:custGeom>
            <a:avLst/>
            <a:gdLst/>
            <a:ahLst/>
            <a:cxnLst/>
            <a:rect l="0" t="0" r="0" b="0"/>
            <a:pathLst>
              <a:path w="120000" h="120000" extrusionOk="0">
                <a:moveTo>
                  <a:pt x="81816" y="106344"/>
                </a:moveTo>
                <a:lnTo>
                  <a:pt x="81816" y="72000"/>
                </a:lnTo>
                <a:lnTo>
                  <a:pt x="10911" y="72000"/>
                </a:lnTo>
                <a:cubicBezTo>
                  <a:pt x="7894" y="72000"/>
                  <a:pt x="5455" y="68422"/>
                  <a:pt x="5455" y="64000"/>
                </a:cubicBezTo>
                <a:lnTo>
                  <a:pt x="5455" y="56000"/>
                </a:lnTo>
                <a:cubicBezTo>
                  <a:pt x="5455" y="51583"/>
                  <a:pt x="7894" y="48000"/>
                  <a:pt x="10911" y="48000"/>
                </a:cubicBezTo>
                <a:lnTo>
                  <a:pt x="81816" y="48000"/>
                </a:lnTo>
                <a:lnTo>
                  <a:pt x="81816" y="13655"/>
                </a:lnTo>
                <a:lnTo>
                  <a:pt x="113416" y="60000"/>
                </a:lnTo>
                <a:cubicBezTo>
                  <a:pt x="113416" y="60000"/>
                  <a:pt x="81816" y="106344"/>
                  <a:pt x="81816" y="106344"/>
                </a:cubicBezTo>
                <a:close/>
                <a:moveTo>
                  <a:pt x="119200" y="57172"/>
                </a:moveTo>
                <a:lnTo>
                  <a:pt x="81022" y="1177"/>
                </a:lnTo>
                <a:cubicBezTo>
                  <a:pt x="80527" y="450"/>
                  <a:pt x="79844" y="0"/>
                  <a:pt x="79088" y="0"/>
                </a:cubicBezTo>
                <a:cubicBezTo>
                  <a:pt x="77583" y="0"/>
                  <a:pt x="76361" y="1788"/>
                  <a:pt x="76361" y="4000"/>
                </a:cubicBezTo>
                <a:lnTo>
                  <a:pt x="76361" y="40000"/>
                </a:lnTo>
                <a:lnTo>
                  <a:pt x="10911" y="40000"/>
                </a:lnTo>
                <a:cubicBezTo>
                  <a:pt x="4883" y="40000"/>
                  <a:pt x="0" y="47166"/>
                  <a:pt x="0" y="56000"/>
                </a:cubicBezTo>
                <a:lnTo>
                  <a:pt x="0" y="64000"/>
                </a:lnTo>
                <a:cubicBezTo>
                  <a:pt x="0" y="72833"/>
                  <a:pt x="4883" y="80000"/>
                  <a:pt x="10911" y="80000"/>
                </a:cubicBezTo>
                <a:lnTo>
                  <a:pt x="76361" y="80000"/>
                </a:lnTo>
                <a:lnTo>
                  <a:pt x="76361" y="116000"/>
                </a:lnTo>
                <a:cubicBezTo>
                  <a:pt x="76361" y="118211"/>
                  <a:pt x="77583" y="120000"/>
                  <a:pt x="79088" y="120000"/>
                </a:cubicBezTo>
                <a:cubicBezTo>
                  <a:pt x="79844" y="120000"/>
                  <a:pt x="80527" y="119555"/>
                  <a:pt x="81016" y="118827"/>
                </a:cubicBezTo>
                <a:lnTo>
                  <a:pt x="119200" y="62833"/>
                </a:lnTo>
                <a:cubicBezTo>
                  <a:pt x="119694" y="62111"/>
                  <a:pt x="120000" y="61111"/>
                  <a:pt x="120000" y="60000"/>
                </a:cubicBezTo>
                <a:cubicBezTo>
                  <a:pt x="120000" y="58894"/>
                  <a:pt x="119694" y="57894"/>
                  <a:pt x="119200" y="571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96" name="Shape 4096"/>
          <p:cNvSpPr/>
          <p:nvPr/>
        </p:nvSpPr>
        <p:spPr>
          <a:xfrm>
            <a:off x="21032120" y="2866200"/>
            <a:ext cx="406294" cy="558655"/>
          </a:xfrm>
          <a:custGeom>
            <a:avLst/>
            <a:gdLst/>
            <a:ahLst/>
            <a:cxnLst/>
            <a:rect l="0" t="0" r="0" b="0"/>
            <a:pathLst>
              <a:path w="120000" h="120000" extrusionOk="0">
                <a:moveTo>
                  <a:pt x="118900" y="28066"/>
                </a:moveTo>
                <a:lnTo>
                  <a:pt x="81400" y="800"/>
                </a:lnTo>
                <a:cubicBezTo>
                  <a:pt x="80722" y="305"/>
                  <a:pt x="79788" y="0"/>
                  <a:pt x="78750" y="0"/>
                </a:cubicBezTo>
                <a:cubicBezTo>
                  <a:pt x="76677" y="0"/>
                  <a:pt x="75000" y="1222"/>
                  <a:pt x="75000" y="2727"/>
                </a:cubicBezTo>
                <a:cubicBezTo>
                  <a:pt x="75000" y="3483"/>
                  <a:pt x="75422" y="4161"/>
                  <a:pt x="76100" y="4655"/>
                </a:cubicBezTo>
                <a:lnTo>
                  <a:pt x="107200" y="27272"/>
                </a:lnTo>
                <a:lnTo>
                  <a:pt x="3750" y="27272"/>
                </a:lnTo>
                <a:cubicBezTo>
                  <a:pt x="1677" y="27272"/>
                  <a:pt x="0" y="28494"/>
                  <a:pt x="0" y="30000"/>
                </a:cubicBezTo>
                <a:lnTo>
                  <a:pt x="0" y="117272"/>
                </a:lnTo>
                <a:cubicBezTo>
                  <a:pt x="0" y="118777"/>
                  <a:pt x="1677" y="120000"/>
                  <a:pt x="3750" y="120000"/>
                </a:cubicBezTo>
                <a:cubicBezTo>
                  <a:pt x="5822" y="120000"/>
                  <a:pt x="7500" y="118777"/>
                  <a:pt x="7500" y="117272"/>
                </a:cubicBezTo>
                <a:lnTo>
                  <a:pt x="7500" y="32727"/>
                </a:lnTo>
                <a:lnTo>
                  <a:pt x="107200" y="32727"/>
                </a:lnTo>
                <a:lnTo>
                  <a:pt x="76100" y="55344"/>
                </a:lnTo>
                <a:cubicBezTo>
                  <a:pt x="75416" y="55838"/>
                  <a:pt x="75000" y="56516"/>
                  <a:pt x="75000" y="57272"/>
                </a:cubicBezTo>
                <a:cubicBezTo>
                  <a:pt x="75000" y="58777"/>
                  <a:pt x="76677" y="60000"/>
                  <a:pt x="78750" y="60000"/>
                </a:cubicBezTo>
                <a:cubicBezTo>
                  <a:pt x="79788" y="60000"/>
                  <a:pt x="80727" y="59694"/>
                  <a:pt x="81405" y="59200"/>
                </a:cubicBezTo>
                <a:lnTo>
                  <a:pt x="118900" y="31927"/>
                </a:lnTo>
                <a:cubicBezTo>
                  <a:pt x="119583" y="31433"/>
                  <a:pt x="120000" y="30755"/>
                  <a:pt x="120000" y="30000"/>
                </a:cubicBezTo>
                <a:cubicBezTo>
                  <a:pt x="120000" y="29244"/>
                  <a:pt x="119577" y="28566"/>
                  <a:pt x="118900" y="280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97" name="Shape 4097"/>
          <p:cNvSpPr/>
          <p:nvPr/>
        </p:nvSpPr>
        <p:spPr>
          <a:xfrm>
            <a:off x="22022462" y="2942380"/>
            <a:ext cx="558655" cy="406294"/>
          </a:xfrm>
          <a:custGeom>
            <a:avLst/>
            <a:gdLst/>
            <a:ahLst/>
            <a:cxnLst/>
            <a:rect l="0" t="0" r="0" b="0"/>
            <a:pathLst>
              <a:path w="120000" h="120000" extrusionOk="0">
                <a:moveTo>
                  <a:pt x="92727" y="69700"/>
                </a:moveTo>
                <a:lnTo>
                  <a:pt x="92727" y="12800"/>
                </a:lnTo>
                <a:lnTo>
                  <a:pt x="113416" y="41250"/>
                </a:lnTo>
                <a:cubicBezTo>
                  <a:pt x="113416" y="41250"/>
                  <a:pt x="92727" y="69700"/>
                  <a:pt x="92727" y="69700"/>
                </a:cubicBezTo>
                <a:close/>
                <a:moveTo>
                  <a:pt x="119200" y="38600"/>
                </a:moveTo>
                <a:lnTo>
                  <a:pt x="91933" y="1100"/>
                </a:lnTo>
                <a:cubicBezTo>
                  <a:pt x="91433" y="422"/>
                  <a:pt x="90755" y="0"/>
                  <a:pt x="90000" y="0"/>
                </a:cubicBezTo>
                <a:cubicBezTo>
                  <a:pt x="88494" y="0"/>
                  <a:pt x="87272" y="1677"/>
                  <a:pt x="87272" y="3750"/>
                </a:cubicBezTo>
                <a:lnTo>
                  <a:pt x="87272" y="37500"/>
                </a:lnTo>
                <a:lnTo>
                  <a:pt x="2727" y="37500"/>
                </a:lnTo>
                <a:cubicBezTo>
                  <a:pt x="1222" y="37500"/>
                  <a:pt x="0" y="39177"/>
                  <a:pt x="0" y="41250"/>
                </a:cubicBezTo>
                <a:lnTo>
                  <a:pt x="0" y="116250"/>
                </a:lnTo>
                <a:cubicBezTo>
                  <a:pt x="0" y="118322"/>
                  <a:pt x="1222" y="120000"/>
                  <a:pt x="2727" y="120000"/>
                </a:cubicBezTo>
                <a:cubicBezTo>
                  <a:pt x="4233" y="120000"/>
                  <a:pt x="5455" y="118322"/>
                  <a:pt x="5455" y="116250"/>
                </a:cubicBezTo>
                <a:lnTo>
                  <a:pt x="5455" y="45000"/>
                </a:lnTo>
                <a:lnTo>
                  <a:pt x="87272" y="45000"/>
                </a:lnTo>
                <a:lnTo>
                  <a:pt x="87272" y="78750"/>
                </a:lnTo>
                <a:cubicBezTo>
                  <a:pt x="87272" y="80822"/>
                  <a:pt x="88494" y="82500"/>
                  <a:pt x="90000" y="82500"/>
                </a:cubicBezTo>
                <a:cubicBezTo>
                  <a:pt x="90755" y="82500"/>
                  <a:pt x="91433" y="82083"/>
                  <a:pt x="91927" y="81400"/>
                </a:cubicBezTo>
                <a:lnTo>
                  <a:pt x="119200" y="43905"/>
                </a:lnTo>
                <a:cubicBezTo>
                  <a:pt x="119694" y="43227"/>
                  <a:pt x="120000" y="42288"/>
                  <a:pt x="120000" y="41250"/>
                </a:cubicBezTo>
                <a:cubicBezTo>
                  <a:pt x="120000" y="40211"/>
                  <a:pt x="119694" y="39277"/>
                  <a:pt x="119200" y="386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98" name="Shape 4098"/>
          <p:cNvSpPr/>
          <p:nvPr/>
        </p:nvSpPr>
        <p:spPr>
          <a:xfrm>
            <a:off x="12423764" y="3932721"/>
            <a:ext cx="558655" cy="558655"/>
          </a:xfrm>
          <a:custGeom>
            <a:avLst/>
            <a:gdLst/>
            <a:ahLst/>
            <a:cxnLst/>
            <a:rect l="0" t="0" r="0" b="0"/>
            <a:pathLst>
              <a:path w="120000" h="120000" extrusionOk="0">
                <a:moveTo>
                  <a:pt x="117272" y="0"/>
                </a:moveTo>
                <a:lnTo>
                  <a:pt x="79088" y="0"/>
                </a:lnTo>
                <a:cubicBezTo>
                  <a:pt x="77588" y="0"/>
                  <a:pt x="76361" y="1222"/>
                  <a:pt x="76361" y="2727"/>
                </a:cubicBezTo>
                <a:cubicBezTo>
                  <a:pt x="76361" y="4233"/>
                  <a:pt x="77588" y="5455"/>
                  <a:pt x="79088" y="5455"/>
                </a:cubicBezTo>
                <a:lnTo>
                  <a:pt x="110688" y="5455"/>
                </a:lnTo>
                <a:lnTo>
                  <a:pt x="66255" y="49888"/>
                </a:lnTo>
                <a:cubicBezTo>
                  <a:pt x="65761" y="50383"/>
                  <a:pt x="65455" y="51066"/>
                  <a:pt x="65455" y="51816"/>
                </a:cubicBezTo>
                <a:cubicBezTo>
                  <a:pt x="65455" y="53327"/>
                  <a:pt x="66677" y="54544"/>
                  <a:pt x="68183" y="54544"/>
                </a:cubicBezTo>
                <a:cubicBezTo>
                  <a:pt x="68933" y="54544"/>
                  <a:pt x="69616" y="54244"/>
                  <a:pt x="70111" y="53744"/>
                </a:cubicBezTo>
                <a:lnTo>
                  <a:pt x="114544" y="9311"/>
                </a:lnTo>
                <a:lnTo>
                  <a:pt x="114544" y="40911"/>
                </a:lnTo>
                <a:cubicBezTo>
                  <a:pt x="114544" y="42416"/>
                  <a:pt x="115766" y="43638"/>
                  <a:pt x="117272" y="43638"/>
                </a:cubicBezTo>
                <a:cubicBezTo>
                  <a:pt x="118777" y="43638"/>
                  <a:pt x="120000" y="42416"/>
                  <a:pt x="120000" y="40911"/>
                </a:cubicBezTo>
                <a:lnTo>
                  <a:pt x="120000" y="2727"/>
                </a:lnTo>
                <a:cubicBezTo>
                  <a:pt x="120000" y="1222"/>
                  <a:pt x="118777" y="0"/>
                  <a:pt x="117272" y="0"/>
                </a:cubicBezTo>
                <a:moveTo>
                  <a:pt x="51816" y="65455"/>
                </a:moveTo>
                <a:cubicBezTo>
                  <a:pt x="51066" y="65455"/>
                  <a:pt x="50383" y="65761"/>
                  <a:pt x="49888" y="66255"/>
                </a:cubicBezTo>
                <a:lnTo>
                  <a:pt x="5455" y="110688"/>
                </a:lnTo>
                <a:lnTo>
                  <a:pt x="5455" y="79088"/>
                </a:lnTo>
                <a:cubicBezTo>
                  <a:pt x="5455" y="77588"/>
                  <a:pt x="4233" y="76361"/>
                  <a:pt x="2727" y="76361"/>
                </a:cubicBezTo>
                <a:cubicBezTo>
                  <a:pt x="1222" y="76361"/>
                  <a:pt x="0" y="77588"/>
                  <a:pt x="0" y="79088"/>
                </a:cubicBezTo>
                <a:lnTo>
                  <a:pt x="0" y="117272"/>
                </a:lnTo>
                <a:cubicBezTo>
                  <a:pt x="0" y="118777"/>
                  <a:pt x="1222" y="120000"/>
                  <a:pt x="2727" y="120000"/>
                </a:cubicBezTo>
                <a:lnTo>
                  <a:pt x="40911" y="120000"/>
                </a:lnTo>
                <a:cubicBezTo>
                  <a:pt x="42411" y="120000"/>
                  <a:pt x="43638" y="118777"/>
                  <a:pt x="43638" y="117272"/>
                </a:cubicBezTo>
                <a:cubicBezTo>
                  <a:pt x="43638" y="115766"/>
                  <a:pt x="42411" y="114544"/>
                  <a:pt x="40911" y="114544"/>
                </a:cubicBezTo>
                <a:lnTo>
                  <a:pt x="9311" y="114544"/>
                </a:lnTo>
                <a:lnTo>
                  <a:pt x="53744" y="70111"/>
                </a:lnTo>
                <a:cubicBezTo>
                  <a:pt x="54238" y="69616"/>
                  <a:pt x="54544" y="68933"/>
                  <a:pt x="54544" y="68183"/>
                </a:cubicBezTo>
                <a:cubicBezTo>
                  <a:pt x="54544" y="66677"/>
                  <a:pt x="53322" y="65455"/>
                  <a:pt x="51816" y="6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99" name="Shape 4099"/>
          <p:cNvSpPr/>
          <p:nvPr/>
        </p:nvSpPr>
        <p:spPr>
          <a:xfrm>
            <a:off x="13490285" y="3932721"/>
            <a:ext cx="558655" cy="558655"/>
          </a:xfrm>
          <a:custGeom>
            <a:avLst/>
            <a:gdLst/>
            <a:ahLst/>
            <a:cxnLst/>
            <a:rect l="0" t="0" r="0" b="0"/>
            <a:pathLst>
              <a:path w="120000" h="120000" extrusionOk="0">
                <a:moveTo>
                  <a:pt x="120000" y="2727"/>
                </a:moveTo>
                <a:cubicBezTo>
                  <a:pt x="120000" y="1222"/>
                  <a:pt x="118777" y="0"/>
                  <a:pt x="117272" y="0"/>
                </a:cubicBezTo>
                <a:cubicBezTo>
                  <a:pt x="116522" y="0"/>
                  <a:pt x="115838" y="305"/>
                  <a:pt x="115344" y="800"/>
                </a:cubicBezTo>
                <a:lnTo>
                  <a:pt x="70911" y="45233"/>
                </a:lnTo>
                <a:lnTo>
                  <a:pt x="70911" y="13638"/>
                </a:lnTo>
                <a:cubicBezTo>
                  <a:pt x="70911" y="12133"/>
                  <a:pt x="69688" y="10911"/>
                  <a:pt x="68183" y="10911"/>
                </a:cubicBezTo>
                <a:cubicBezTo>
                  <a:pt x="66677" y="10911"/>
                  <a:pt x="65455" y="12133"/>
                  <a:pt x="65455" y="13638"/>
                </a:cubicBezTo>
                <a:lnTo>
                  <a:pt x="65455" y="51816"/>
                </a:lnTo>
                <a:cubicBezTo>
                  <a:pt x="65455" y="53327"/>
                  <a:pt x="66677" y="54544"/>
                  <a:pt x="68183" y="54544"/>
                </a:cubicBezTo>
                <a:lnTo>
                  <a:pt x="106361" y="54544"/>
                </a:lnTo>
                <a:cubicBezTo>
                  <a:pt x="107866" y="54544"/>
                  <a:pt x="109088" y="53327"/>
                  <a:pt x="109088" y="51816"/>
                </a:cubicBezTo>
                <a:cubicBezTo>
                  <a:pt x="109088" y="50311"/>
                  <a:pt x="107866" y="49088"/>
                  <a:pt x="106361" y="49088"/>
                </a:cubicBezTo>
                <a:lnTo>
                  <a:pt x="74766" y="49088"/>
                </a:lnTo>
                <a:lnTo>
                  <a:pt x="119200" y="4655"/>
                </a:lnTo>
                <a:cubicBezTo>
                  <a:pt x="119694" y="4166"/>
                  <a:pt x="120000" y="3483"/>
                  <a:pt x="120000" y="2727"/>
                </a:cubicBezTo>
                <a:moveTo>
                  <a:pt x="51816" y="65455"/>
                </a:moveTo>
                <a:lnTo>
                  <a:pt x="13638" y="65455"/>
                </a:lnTo>
                <a:cubicBezTo>
                  <a:pt x="12133" y="65455"/>
                  <a:pt x="10911" y="66677"/>
                  <a:pt x="10911" y="68183"/>
                </a:cubicBezTo>
                <a:cubicBezTo>
                  <a:pt x="10911" y="69688"/>
                  <a:pt x="12133" y="70911"/>
                  <a:pt x="13638" y="70911"/>
                </a:cubicBezTo>
                <a:lnTo>
                  <a:pt x="45233" y="70911"/>
                </a:lnTo>
                <a:lnTo>
                  <a:pt x="800" y="115344"/>
                </a:lnTo>
                <a:cubicBezTo>
                  <a:pt x="305" y="115838"/>
                  <a:pt x="0" y="116516"/>
                  <a:pt x="0" y="117272"/>
                </a:cubicBezTo>
                <a:cubicBezTo>
                  <a:pt x="0" y="118777"/>
                  <a:pt x="1222" y="120000"/>
                  <a:pt x="2727" y="120000"/>
                </a:cubicBezTo>
                <a:cubicBezTo>
                  <a:pt x="3477" y="120000"/>
                  <a:pt x="4161" y="119694"/>
                  <a:pt x="4655" y="119200"/>
                </a:cubicBezTo>
                <a:lnTo>
                  <a:pt x="49088" y="74766"/>
                </a:lnTo>
                <a:lnTo>
                  <a:pt x="49088" y="106361"/>
                </a:lnTo>
                <a:cubicBezTo>
                  <a:pt x="49088" y="107872"/>
                  <a:pt x="50311" y="109088"/>
                  <a:pt x="51816" y="109088"/>
                </a:cubicBezTo>
                <a:cubicBezTo>
                  <a:pt x="53322" y="109088"/>
                  <a:pt x="54544" y="107872"/>
                  <a:pt x="54544" y="106361"/>
                </a:cubicBezTo>
                <a:lnTo>
                  <a:pt x="54544" y="68183"/>
                </a:lnTo>
                <a:cubicBezTo>
                  <a:pt x="54544" y="66677"/>
                  <a:pt x="53322" y="65455"/>
                  <a:pt x="51816" y="6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00" name="Shape 4100"/>
          <p:cNvSpPr/>
          <p:nvPr/>
        </p:nvSpPr>
        <p:spPr>
          <a:xfrm>
            <a:off x="14556807" y="3932721"/>
            <a:ext cx="558655" cy="558655"/>
          </a:xfrm>
          <a:custGeom>
            <a:avLst/>
            <a:gdLst/>
            <a:ahLst/>
            <a:cxnLst/>
            <a:rect l="0" t="0" r="0" b="0"/>
            <a:pathLst>
              <a:path w="120000" h="120000" extrusionOk="0">
                <a:moveTo>
                  <a:pt x="117272" y="0"/>
                </a:moveTo>
                <a:lnTo>
                  <a:pt x="90000" y="0"/>
                </a:lnTo>
                <a:cubicBezTo>
                  <a:pt x="88494" y="0"/>
                  <a:pt x="87272" y="1222"/>
                  <a:pt x="87272" y="2727"/>
                </a:cubicBezTo>
                <a:cubicBezTo>
                  <a:pt x="87272" y="4233"/>
                  <a:pt x="88494" y="5455"/>
                  <a:pt x="90000" y="5455"/>
                </a:cubicBezTo>
                <a:lnTo>
                  <a:pt x="110688" y="5455"/>
                </a:lnTo>
                <a:lnTo>
                  <a:pt x="33527" y="82616"/>
                </a:lnTo>
                <a:cubicBezTo>
                  <a:pt x="33033" y="83111"/>
                  <a:pt x="32727" y="83794"/>
                  <a:pt x="32727" y="84544"/>
                </a:cubicBezTo>
                <a:cubicBezTo>
                  <a:pt x="32727" y="86050"/>
                  <a:pt x="33950" y="87272"/>
                  <a:pt x="35455" y="87272"/>
                </a:cubicBezTo>
                <a:cubicBezTo>
                  <a:pt x="36205" y="87272"/>
                  <a:pt x="36888" y="86966"/>
                  <a:pt x="37383" y="86472"/>
                </a:cubicBezTo>
                <a:lnTo>
                  <a:pt x="114544" y="9311"/>
                </a:lnTo>
                <a:lnTo>
                  <a:pt x="114544" y="30000"/>
                </a:lnTo>
                <a:cubicBezTo>
                  <a:pt x="114544" y="31505"/>
                  <a:pt x="115766" y="32722"/>
                  <a:pt x="117272" y="32722"/>
                </a:cubicBezTo>
                <a:cubicBezTo>
                  <a:pt x="118777" y="32722"/>
                  <a:pt x="120000" y="31505"/>
                  <a:pt x="120000" y="30000"/>
                </a:cubicBezTo>
                <a:lnTo>
                  <a:pt x="120000" y="2727"/>
                </a:lnTo>
                <a:cubicBezTo>
                  <a:pt x="120000" y="1222"/>
                  <a:pt x="118777" y="0"/>
                  <a:pt x="117272" y="0"/>
                </a:cubicBezTo>
                <a:moveTo>
                  <a:pt x="95455" y="38183"/>
                </a:moveTo>
                <a:cubicBezTo>
                  <a:pt x="93950" y="38183"/>
                  <a:pt x="92727" y="39400"/>
                  <a:pt x="92727" y="40911"/>
                </a:cubicBezTo>
                <a:lnTo>
                  <a:pt x="92727" y="114544"/>
                </a:lnTo>
                <a:lnTo>
                  <a:pt x="5455" y="114544"/>
                </a:lnTo>
                <a:lnTo>
                  <a:pt x="5455" y="27272"/>
                </a:lnTo>
                <a:lnTo>
                  <a:pt x="79088" y="27272"/>
                </a:lnTo>
                <a:cubicBezTo>
                  <a:pt x="80594" y="27272"/>
                  <a:pt x="81816" y="26050"/>
                  <a:pt x="81816" y="24544"/>
                </a:cubicBezTo>
                <a:cubicBezTo>
                  <a:pt x="81816" y="23038"/>
                  <a:pt x="80594" y="21816"/>
                  <a:pt x="79088" y="21816"/>
                </a:cubicBezTo>
                <a:lnTo>
                  <a:pt x="2727" y="21816"/>
                </a:lnTo>
                <a:cubicBezTo>
                  <a:pt x="1222" y="21816"/>
                  <a:pt x="0" y="23038"/>
                  <a:pt x="0" y="24544"/>
                </a:cubicBezTo>
                <a:lnTo>
                  <a:pt x="0" y="117272"/>
                </a:lnTo>
                <a:cubicBezTo>
                  <a:pt x="0" y="118777"/>
                  <a:pt x="1222" y="120000"/>
                  <a:pt x="2727" y="120000"/>
                </a:cubicBezTo>
                <a:lnTo>
                  <a:pt x="95455" y="120000"/>
                </a:lnTo>
                <a:cubicBezTo>
                  <a:pt x="96961" y="120000"/>
                  <a:pt x="98183" y="118777"/>
                  <a:pt x="98183" y="117272"/>
                </a:cubicBezTo>
                <a:lnTo>
                  <a:pt x="98183" y="40911"/>
                </a:lnTo>
                <a:cubicBezTo>
                  <a:pt x="98183" y="39400"/>
                  <a:pt x="96961" y="38183"/>
                  <a:pt x="95455" y="3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01" name="Shape 4101"/>
          <p:cNvSpPr/>
          <p:nvPr/>
        </p:nvSpPr>
        <p:spPr>
          <a:xfrm>
            <a:off x="15623329" y="3932721"/>
            <a:ext cx="558655" cy="558655"/>
          </a:xfrm>
          <a:custGeom>
            <a:avLst/>
            <a:gdLst/>
            <a:ahLst/>
            <a:cxnLst/>
            <a:rect l="0" t="0" r="0" b="0"/>
            <a:pathLst>
              <a:path w="120000" h="120000" extrusionOk="0">
                <a:moveTo>
                  <a:pt x="87272" y="113238"/>
                </a:moveTo>
                <a:lnTo>
                  <a:pt x="63466" y="87272"/>
                </a:lnTo>
                <a:lnTo>
                  <a:pt x="73638" y="87272"/>
                </a:lnTo>
                <a:cubicBezTo>
                  <a:pt x="75138" y="87272"/>
                  <a:pt x="76361" y="86055"/>
                  <a:pt x="76361" y="84544"/>
                </a:cubicBezTo>
                <a:lnTo>
                  <a:pt x="76361" y="81816"/>
                </a:lnTo>
                <a:cubicBezTo>
                  <a:pt x="75750" y="70688"/>
                  <a:pt x="71355" y="31055"/>
                  <a:pt x="41377" y="10827"/>
                </a:cubicBezTo>
                <a:cubicBezTo>
                  <a:pt x="91150" y="26716"/>
                  <a:pt x="97422" y="69933"/>
                  <a:pt x="98183" y="81816"/>
                </a:cubicBezTo>
                <a:lnTo>
                  <a:pt x="98183" y="84544"/>
                </a:lnTo>
                <a:cubicBezTo>
                  <a:pt x="98183" y="86055"/>
                  <a:pt x="99405" y="87272"/>
                  <a:pt x="100911" y="87272"/>
                </a:cubicBezTo>
                <a:lnTo>
                  <a:pt x="111077" y="87272"/>
                </a:lnTo>
                <a:cubicBezTo>
                  <a:pt x="111077" y="87272"/>
                  <a:pt x="87272" y="113238"/>
                  <a:pt x="87272" y="113238"/>
                </a:cubicBezTo>
                <a:close/>
                <a:moveTo>
                  <a:pt x="117272" y="81816"/>
                </a:moveTo>
                <a:lnTo>
                  <a:pt x="103655" y="81816"/>
                </a:lnTo>
                <a:cubicBezTo>
                  <a:pt x="102500" y="67388"/>
                  <a:pt x="92277" y="0"/>
                  <a:pt x="2727" y="0"/>
                </a:cubicBezTo>
                <a:cubicBezTo>
                  <a:pt x="1216" y="0"/>
                  <a:pt x="0" y="1222"/>
                  <a:pt x="0" y="2727"/>
                </a:cubicBezTo>
                <a:cubicBezTo>
                  <a:pt x="0" y="4233"/>
                  <a:pt x="1216" y="5455"/>
                  <a:pt x="2727" y="5455"/>
                </a:cubicBezTo>
                <a:cubicBezTo>
                  <a:pt x="30877" y="5455"/>
                  <a:pt x="50888" y="18983"/>
                  <a:pt x="62200" y="45833"/>
                </a:cubicBezTo>
                <a:cubicBezTo>
                  <a:pt x="68855" y="61627"/>
                  <a:pt x="70316" y="76022"/>
                  <a:pt x="70638" y="81816"/>
                </a:cubicBezTo>
                <a:lnTo>
                  <a:pt x="57272" y="81816"/>
                </a:lnTo>
                <a:cubicBezTo>
                  <a:pt x="55766" y="81816"/>
                  <a:pt x="54544" y="83038"/>
                  <a:pt x="54544" y="84544"/>
                </a:cubicBezTo>
                <a:cubicBezTo>
                  <a:pt x="54544" y="85300"/>
                  <a:pt x="54850" y="85983"/>
                  <a:pt x="55344" y="86477"/>
                </a:cubicBezTo>
                <a:lnTo>
                  <a:pt x="85344" y="119200"/>
                </a:lnTo>
                <a:cubicBezTo>
                  <a:pt x="85833" y="119694"/>
                  <a:pt x="86522" y="120000"/>
                  <a:pt x="87272" y="120000"/>
                </a:cubicBezTo>
                <a:cubicBezTo>
                  <a:pt x="88027" y="120000"/>
                  <a:pt x="88705" y="119694"/>
                  <a:pt x="89200" y="119200"/>
                </a:cubicBezTo>
                <a:lnTo>
                  <a:pt x="119200" y="86477"/>
                </a:lnTo>
                <a:cubicBezTo>
                  <a:pt x="119694" y="85983"/>
                  <a:pt x="120000" y="85300"/>
                  <a:pt x="120000" y="84544"/>
                </a:cubicBezTo>
                <a:cubicBezTo>
                  <a:pt x="120000" y="83038"/>
                  <a:pt x="118777" y="81816"/>
                  <a:pt x="117272" y="8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02" name="Shape 4102"/>
          <p:cNvSpPr/>
          <p:nvPr/>
        </p:nvSpPr>
        <p:spPr>
          <a:xfrm>
            <a:off x="16689851" y="3932721"/>
            <a:ext cx="558655" cy="558655"/>
          </a:xfrm>
          <a:custGeom>
            <a:avLst/>
            <a:gdLst/>
            <a:ahLst/>
            <a:cxnLst/>
            <a:rect l="0" t="0" r="0" b="0"/>
            <a:pathLst>
              <a:path w="120000" h="120000" extrusionOk="0">
                <a:moveTo>
                  <a:pt x="100911" y="32727"/>
                </a:moveTo>
                <a:cubicBezTo>
                  <a:pt x="99405" y="32727"/>
                  <a:pt x="98183" y="33950"/>
                  <a:pt x="98183" y="35455"/>
                </a:cubicBezTo>
                <a:lnTo>
                  <a:pt x="98183" y="38183"/>
                </a:lnTo>
                <a:cubicBezTo>
                  <a:pt x="97422" y="50066"/>
                  <a:pt x="91150" y="93283"/>
                  <a:pt x="41377" y="109172"/>
                </a:cubicBezTo>
                <a:cubicBezTo>
                  <a:pt x="71355" y="88944"/>
                  <a:pt x="75750" y="49311"/>
                  <a:pt x="76361" y="38183"/>
                </a:cubicBezTo>
                <a:lnTo>
                  <a:pt x="76361" y="35455"/>
                </a:lnTo>
                <a:cubicBezTo>
                  <a:pt x="76361" y="33950"/>
                  <a:pt x="75138" y="32727"/>
                  <a:pt x="73638" y="32727"/>
                </a:cubicBezTo>
                <a:lnTo>
                  <a:pt x="63466" y="32727"/>
                </a:lnTo>
                <a:lnTo>
                  <a:pt x="87272" y="6761"/>
                </a:lnTo>
                <a:lnTo>
                  <a:pt x="111077" y="32727"/>
                </a:lnTo>
                <a:cubicBezTo>
                  <a:pt x="111077" y="32727"/>
                  <a:pt x="100911" y="32727"/>
                  <a:pt x="100911" y="32727"/>
                </a:cubicBezTo>
                <a:close/>
                <a:moveTo>
                  <a:pt x="119200" y="33527"/>
                </a:moveTo>
                <a:lnTo>
                  <a:pt x="89200" y="800"/>
                </a:lnTo>
                <a:cubicBezTo>
                  <a:pt x="88705" y="305"/>
                  <a:pt x="88027" y="0"/>
                  <a:pt x="87272" y="0"/>
                </a:cubicBezTo>
                <a:cubicBezTo>
                  <a:pt x="86516" y="0"/>
                  <a:pt x="85833" y="305"/>
                  <a:pt x="85344" y="800"/>
                </a:cubicBezTo>
                <a:lnTo>
                  <a:pt x="55344" y="33527"/>
                </a:lnTo>
                <a:cubicBezTo>
                  <a:pt x="54850" y="34022"/>
                  <a:pt x="54544" y="34705"/>
                  <a:pt x="54544" y="35455"/>
                </a:cubicBezTo>
                <a:cubicBezTo>
                  <a:pt x="54544" y="36961"/>
                  <a:pt x="55766" y="38183"/>
                  <a:pt x="57272" y="38183"/>
                </a:cubicBezTo>
                <a:lnTo>
                  <a:pt x="70638" y="38183"/>
                </a:lnTo>
                <a:cubicBezTo>
                  <a:pt x="70316" y="43977"/>
                  <a:pt x="68855" y="58372"/>
                  <a:pt x="62200" y="74172"/>
                </a:cubicBezTo>
                <a:cubicBezTo>
                  <a:pt x="50888" y="101022"/>
                  <a:pt x="30877" y="114544"/>
                  <a:pt x="2727" y="114544"/>
                </a:cubicBezTo>
                <a:cubicBezTo>
                  <a:pt x="1216" y="114544"/>
                  <a:pt x="0" y="115766"/>
                  <a:pt x="0" y="117272"/>
                </a:cubicBezTo>
                <a:cubicBezTo>
                  <a:pt x="0" y="118777"/>
                  <a:pt x="1216" y="120000"/>
                  <a:pt x="2727" y="120000"/>
                </a:cubicBezTo>
                <a:cubicBezTo>
                  <a:pt x="92277" y="120000"/>
                  <a:pt x="102500" y="52611"/>
                  <a:pt x="103655" y="38183"/>
                </a:cubicBezTo>
                <a:lnTo>
                  <a:pt x="117272" y="38183"/>
                </a:lnTo>
                <a:cubicBezTo>
                  <a:pt x="118777" y="38183"/>
                  <a:pt x="120000" y="36961"/>
                  <a:pt x="120000" y="35455"/>
                </a:cubicBezTo>
                <a:cubicBezTo>
                  <a:pt x="120000" y="34705"/>
                  <a:pt x="119694" y="34022"/>
                  <a:pt x="119200" y="335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03" name="Shape 4103"/>
          <p:cNvSpPr/>
          <p:nvPr/>
        </p:nvSpPr>
        <p:spPr>
          <a:xfrm>
            <a:off x="17756373" y="3932721"/>
            <a:ext cx="558655" cy="558655"/>
          </a:xfrm>
          <a:custGeom>
            <a:avLst/>
            <a:gdLst/>
            <a:ahLst/>
            <a:cxnLst/>
            <a:rect l="0" t="0" r="0" b="0"/>
            <a:pathLst>
              <a:path w="120000" h="120000" extrusionOk="0">
                <a:moveTo>
                  <a:pt x="38183" y="43638"/>
                </a:moveTo>
                <a:lnTo>
                  <a:pt x="35455" y="43638"/>
                </a:lnTo>
                <a:cubicBezTo>
                  <a:pt x="33944" y="43638"/>
                  <a:pt x="32727" y="44861"/>
                  <a:pt x="32727" y="46361"/>
                </a:cubicBezTo>
                <a:lnTo>
                  <a:pt x="32727" y="56533"/>
                </a:lnTo>
                <a:lnTo>
                  <a:pt x="6755" y="32727"/>
                </a:lnTo>
                <a:lnTo>
                  <a:pt x="32727" y="8922"/>
                </a:lnTo>
                <a:lnTo>
                  <a:pt x="32727" y="19088"/>
                </a:lnTo>
                <a:cubicBezTo>
                  <a:pt x="32727" y="20600"/>
                  <a:pt x="33944" y="21816"/>
                  <a:pt x="35455" y="21816"/>
                </a:cubicBezTo>
                <a:lnTo>
                  <a:pt x="38183" y="21816"/>
                </a:lnTo>
                <a:cubicBezTo>
                  <a:pt x="50066" y="22577"/>
                  <a:pt x="93283" y="28850"/>
                  <a:pt x="109172" y="78622"/>
                </a:cubicBezTo>
                <a:cubicBezTo>
                  <a:pt x="88944" y="48644"/>
                  <a:pt x="49311" y="44250"/>
                  <a:pt x="38183" y="43638"/>
                </a:cubicBezTo>
                <a:moveTo>
                  <a:pt x="38183" y="16344"/>
                </a:moveTo>
                <a:lnTo>
                  <a:pt x="38183" y="2727"/>
                </a:lnTo>
                <a:cubicBezTo>
                  <a:pt x="38183" y="1222"/>
                  <a:pt x="36961" y="0"/>
                  <a:pt x="35455" y="0"/>
                </a:cubicBezTo>
                <a:cubicBezTo>
                  <a:pt x="34700" y="0"/>
                  <a:pt x="34016" y="305"/>
                  <a:pt x="33527" y="800"/>
                </a:cubicBezTo>
                <a:lnTo>
                  <a:pt x="800" y="30800"/>
                </a:lnTo>
                <a:cubicBezTo>
                  <a:pt x="305" y="31294"/>
                  <a:pt x="0" y="31977"/>
                  <a:pt x="0" y="32727"/>
                </a:cubicBezTo>
                <a:cubicBezTo>
                  <a:pt x="0" y="33483"/>
                  <a:pt x="305" y="34166"/>
                  <a:pt x="800" y="34655"/>
                </a:cubicBezTo>
                <a:lnTo>
                  <a:pt x="33527" y="64655"/>
                </a:lnTo>
                <a:cubicBezTo>
                  <a:pt x="34016" y="65150"/>
                  <a:pt x="34700" y="65455"/>
                  <a:pt x="35455" y="65455"/>
                </a:cubicBezTo>
                <a:cubicBezTo>
                  <a:pt x="36961" y="65455"/>
                  <a:pt x="38183" y="64233"/>
                  <a:pt x="38183" y="62727"/>
                </a:cubicBezTo>
                <a:lnTo>
                  <a:pt x="38183" y="49355"/>
                </a:lnTo>
                <a:cubicBezTo>
                  <a:pt x="43977" y="49683"/>
                  <a:pt x="58372" y="51144"/>
                  <a:pt x="74166" y="57800"/>
                </a:cubicBezTo>
                <a:cubicBezTo>
                  <a:pt x="101016" y="69111"/>
                  <a:pt x="114544" y="89122"/>
                  <a:pt x="114544" y="117272"/>
                </a:cubicBezTo>
                <a:cubicBezTo>
                  <a:pt x="114544" y="118777"/>
                  <a:pt x="115766" y="120000"/>
                  <a:pt x="117272" y="120000"/>
                </a:cubicBezTo>
                <a:cubicBezTo>
                  <a:pt x="118777" y="120000"/>
                  <a:pt x="120000" y="118777"/>
                  <a:pt x="120000" y="117272"/>
                </a:cubicBezTo>
                <a:cubicBezTo>
                  <a:pt x="120000" y="27722"/>
                  <a:pt x="52611" y="17500"/>
                  <a:pt x="38183" y="163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04" name="Shape 4104"/>
          <p:cNvSpPr/>
          <p:nvPr/>
        </p:nvSpPr>
        <p:spPr>
          <a:xfrm>
            <a:off x="18822896" y="3932721"/>
            <a:ext cx="558655" cy="558655"/>
          </a:xfrm>
          <a:custGeom>
            <a:avLst/>
            <a:gdLst/>
            <a:ahLst/>
            <a:cxnLst/>
            <a:rect l="0" t="0" r="0" b="0"/>
            <a:pathLst>
              <a:path w="120000" h="120000" extrusionOk="0">
                <a:moveTo>
                  <a:pt x="87272" y="56533"/>
                </a:moveTo>
                <a:lnTo>
                  <a:pt x="87272" y="46361"/>
                </a:lnTo>
                <a:cubicBezTo>
                  <a:pt x="87272" y="44861"/>
                  <a:pt x="86055" y="43638"/>
                  <a:pt x="84544" y="43638"/>
                </a:cubicBezTo>
                <a:lnTo>
                  <a:pt x="81816" y="43638"/>
                </a:lnTo>
                <a:cubicBezTo>
                  <a:pt x="70688" y="44250"/>
                  <a:pt x="31055" y="48644"/>
                  <a:pt x="10827" y="78622"/>
                </a:cubicBezTo>
                <a:cubicBezTo>
                  <a:pt x="26716" y="28850"/>
                  <a:pt x="69933" y="22577"/>
                  <a:pt x="81816" y="21816"/>
                </a:cubicBezTo>
                <a:lnTo>
                  <a:pt x="84544" y="21816"/>
                </a:lnTo>
                <a:cubicBezTo>
                  <a:pt x="86055" y="21816"/>
                  <a:pt x="87272" y="20600"/>
                  <a:pt x="87272" y="19088"/>
                </a:cubicBezTo>
                <a:lnTo>
                  <a:pt x="87272" y="8922"/>
                </a:lnTo>
                <a:lnTo>
                  <a:pt x="113238" y="32727"/>
                </a:lnTo>
                <a:cubicBezTo>
                  <a:pt x="113238" y="32727"/>
                  <a:pt x="87272" y="56533"/>
                  <a:pt x="87272" y="56533"/>
                </a:cubicBezTo>
                <a:close/>
                <a:moveTo>
                  <a:pt x="119200" y="30800"/>
                </a:moveTo>
                <a:lnTo>
                  <a:pt x="86472" y="800"/>
                </a:lnTo>
                <a:cubicBezTo>
                  <a:pt x="85983" y="305"/>
                  <a:pt x="85300" y="0"/>
                  <a:pt x="84544" y="0"/>
                </a:cubicBezTo>
                <a:cubicBezTo>
                  <a:pt x="83038" y="0"/>
                  <a:pt x="81816" y="1222"/>
                  <a:pt x="81816" y="2727"/>
                </a:cubicBezTo>
                <a:lnTo>
                  <a:pt x="81816" y="16344"/>
                </a:lnTo>
                <a:cubicBezTo>
                  <a:pt x="67388" y="17500"/>
                  <a:pt x="0" y="27727"/>
                  <a:pt x="0" y="117272"/>
                </a:cubicBezTo>
                <a:cubicBezTo>
                  <a:pt x="0" y="118777"/>
                  <a:pt x="1222" y="120000"/>
                  <a:pt x="2727" y="120000"/>
                </a:cubicBezTo>
                <a:cubicBezTo>
                  <a:pt x="4233" y="120000"/>
                  <a:pt x="5455" y="118777"/>
                  <a:pt x="5455" y="117272"/>
                </a:cubicBezTo>
                <a:cubicBezTo>
                  <a:pt x="5455" y="89122"/>
                  <a:pt x="18983" y="69111"/>
                  <a:pt x="45833" y="57800"/>
                </a:cubicBezTo>
                <a:cubicBezTo>
                  <a:pt x="61627" y="51144"/>
                  <a:pt x="76022" y="49683"/>
                  <a:pt x="81816" y="49355"/>
                </a:cubicBezTo>
                <a:lnTo>
                  <a:pt x="81816" y="62727"/>
                </a:lnTo>
                <a:cubicBezTo>
                  <a:pt x="81816" y="64233"/>
                  <a:pt x="83038" y="65455"/>
                  <a:pt x="84544" y="65455"/>
                </a:cubicBezTo>
                <a:cubicBezTo>
                  <a:pt x="85300" y="65455"/>
                  <a:pt x="85983" y="65150"/>
                  <a:pt x="86472" y="64655"/>
                </a:cubicBezTo>
                <a:lnTo>
                  <a:pt x="119200" y="34655"/>
                </a:lnTo>
                <a:cubicBezTo>
                  <a:pt x="119694" y="34166"/>
                  <a:pt x="120000" y="33483"/>
                  <a:pt x="120000" y="32727"/>
                </a:cubicBezTo>
                <a:cubicBezTo>
                  <a:pt x="120000" y="31977"/>
                  <a:pt x="119694" y="31294"/>
                  <a:pt x="119200" y="308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05" name="Shape 4105"/>
          <p:cNvSpPr/>
          <p:nvPr/>
        </p:nvSpPr>
        <p:spPr>
          <a:xfrm>
            <a:off x="19889418" y="4034294"/>
            <a:ext cx="558655" cy="355508"/>
          </a:xfrm>
          <a:custGeom>
            <a:avLst/>
            <a:gdLst/>
            <a:ahLst/>
            <a:cxnLst/>
            <a:rect l="0" t="0" r="0" b="0"/>
            <a:pathLst>
              <a:path w="120000" h="120000" extrusionOk="0">
                <a:moveTo>
                  <a:pt x="88638" y="8572"/>
                </a:moveTo>
                <a:cubicBezTo>
                  <a:pt x="71316" y="8572"/>
                  <a:pt x="57272" y="30638"/>
                  <a:pt x="57272" y="57855"/>
                </a:cubicBezTo>
                <a:lnTo>
                  <a:pt x="57272" y="62144"/>
                </a:lnTo>
                <a:cubicBezTo>
                  <a:pt x="57272" y="84627"/>
                  <a:pt x="45672" y="102855"/>
                  <a:pt x="31361" y="102855"/>
                </a:cubicBezTo>
                <a:cubicBezTo>
                  <a:pt x="17055" y="102855"/>
                  <a:pt x="5455" y="84627"/>
                  <a:pt x="5455" y="62144"/>
                </a:cubicBezTo>
                <a:lnTo>
                  <a:pt x="5455" y="57855"/>
                </a:lnTo>
                <a:cubicBezTo>
                  <a:pt x="5455" y="35372"/>
                  <a:pt x="17055" y="17144"/>
                  <a:pt x="31361" y="17144"/>
                </a:cubicBezTo>
                <a:cubicBezTo>
                  <a:pt x="37055" y="17144"/>
                  <a:pt x="42083" y="20166"/>
                  <a:pt x="46227" y="25716"/>
                </a:cubicBezTo>
                <a:lnTo>
                  <a:pt x="35455" y="25716"/>
                </a:lnTo>
                <a:cubicBezTo>
                  <a:pt x="33944" y="25716"/>
                  <a:pt x="32727" y="27633"/>
                  <a:pt x="32727" y="30000"/>
                </a:cubicBezTo>
                <a:cubicBezTo>
                  <a:pt x="32727" y="32366"/>
                  <a:pt x="33944" y="34283"/>
                  <a:pt x="35455" y="34283"/>
                </a:cubicBezTo>
                <a:lnTo>
                  <a:pt x="51816" y="34283"/>
                </a:lnTo>
                <a:cubicBezTo>
                  <a:pt x="53327" y="34283"/>
                  <a:pt x="54544" y="32366"/>
                  <a:pt x="54544" y="30000"/>
                </a:cubicBezTo>
                <a:lnTo>
                  <a:pt x="54544" y="4283"/>
                </a:lnTo>
                <a:cubicBezTo>
                  <a:pt x="54544" y="1922"/>
                  <a:pt x="53327" y="0"/>
                  <a:pt x="51816" y="0"/>
                </a:cubicBezTo>
                <a:cubicBezTo>
                  <a:pt x="50311" y="0"/>
                  <a:pt x="49088" y="1922"/>
                  <a:pt x="49088" y="4283"/>
                </a:cubicBezTo>
                <a:lnTo>
                  <a:pt x="49088" y="18450"/>
                </a:lnTo>
                <a:cubicBezTo>
                  <a:pt x="43772" y="12000"/>
                  <a:pt x="37255" y="8572"/>
                  <a:pt x="31361" y="8572"/>
                </a:cubicBezTo>
                <a:cubicBezTo>
                  <a:pt x="14038" y="8572"/>
                  <a:pt x="0" y="30638"/>
                  <a:pt x="0" y="57855"/>
                </a:cubicBezTo>
                <a:lnTo>
                  <a:pt x="0" y="62144"/>
                </a:lnTo>
                <a:cubicBezTo>
                  <a:pt x="0" y="89361"/>
                  <a:pt x="14038" y="111427"/>
                  <a:pt x="31361" y="111427"/>
                </a:cubicBezTo>
                <a:cubicBezTo>
                  <a:pt x="48683" y="111427"/>
                  <a:pt x="62727" y="89361"/>
                  <a:pt x="62727" y="62144"/>
                </a:cubicBezTo>
                <a:lnTo>
                  <a:pt x="62727" y="57855"/>
                </a:lnTo>
                <a:cubicBezTo>
                  <a:pt x="62727" y="35372"/>
                  <a:pt x="74327" y="17144"/>
                  <a:pt x="88638" y="17144"/>
                </a:cubicBezTo>
                <a:cubicBezTo>
                  <a:pt x="102944" y="17144"/>
                  <a:pt x="114544" y="35372"/>
                  <a:pt x="114544" y="57855"/>
                </a:cubicBezTo>
                <a:lnTo>
                  <a:pt x="114544" y="62144"/>
                </a:lnTo>
                <a:cubicBezTo>
                  <a:pt x="114544" y="84627"/>
                  <a:pt x="102944" y="102855"/>
                  <a:pt x="88638" y="102855"/>
                </a:cubicBezTo>
                <a:cubicBezTo>
                  <a:pt x="82944" y="102855"/>
                  <a:pt x="77916" y="99833"/>
                  <a:pt x="73772" y="94283"/>
                </a:cubicBezTo>
                <a:lnTo>
                  <a:pt x="84544" y="94283"/>
                </a:lnTo>
                <a:cubicBezTo>
                  <a:pt x="86055" y="94283"/>
                  <a:pt x="87272" y="92366"/>
                  <a:pt x="87272" y="90000"/>
                </a:cubicBezTo>
                <a:cubicBezTo>
                  <a:pt x="87272" y="87633"/>
                  <a:pt x="86055" y="85716"/>
                  <a:pt x="84544" y="85716"/>
                </a:cubicBezTo>
                <a:lnTo>
                  <a:pt x="68183" y="85716"/>
                </a:lnTo>
                <a:cubicBezTo>
                  <a:pt x="66672" y="85716"/>
                  <a:pt x="65455" y="87633"/>
                  <a:pt x="65455" y="90000"/>
                </a:cubicBezTo>
                <a:lnTo>
                  <a:pt x="65455" y="115716"/>
                </a:lnTo>
                <a:cubicBezTo>
                  <a:pt x="65455" y="118083"/>
                  <a:pt x="66672" y="120000"/>
                  <a:pt x="68183" y="120000"/>
                </a:cubicBezTo>
                <a:cubicBezTo>
                  <a:pt x="69688" y="120000"/>
                  <a:pt x="70911" y="118083"/>
                  <a:pt x="70911" y="115716"/>
                </a:cubicBezTo>
                <a:lnTo>
                  <a:pt x="70911" y="101550"/>
                </a:lnTo>
                <a:cubicBezTo>
                  <a:pt x="76227" y="108005"/>
                  <a:pt x="82744" y="111427"/>
                  <a:pt x="88638" y="111427"/>
                </a:cubicBezTo>
                <a:cubicBezTo>
                  <a:pt x="105961" y="111427"/>
                  <a:pt x="120000" y="89361"/>
                  <a:pt x="120000" y="62144"/>
                </a:cubicBezTo>
                <a:lnTo>
                  <a:pt x="120000" y="57855"/>
                </a:lnTo>
                <a:cubicBezTo>
                  <a:pt x="120000" y="30638"/>
                  <a:pt x="105961" y="8572"/>
                  <a:pt x="88638" y="85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06" name="Shape 4106"/>
          <p:cNvSpPr/>
          <p:nvPr/>
        </p:nvSpPr>
        <p:spPr>
          <a:xfrm>
            <a:off x="20955940" y="4008901"/>
            <a:ext cx="558655" cy="406294"/>
          </a:xfrm>
          <a:custGeom>
            <a:avLst/>
            <a:gdLst/>
            <a:ahLst/>
            <a:cxnLst/>
            <a:rect l="0" t="0" r="0" b="0"/>
            <a:pathLst>
              <a:path w="120000" h="120000" extrusionOk="0">
                <a:moveTo>
                  <a:pt x="110688" y="22500"/>
                </a:moveTo>
                <a:lnTo>
                  <a:pt x="104433" y="31100"/>
                </a:lnTo>
                <a:cubicBezTo>
                  <a:pt x="103938" y="31777"/>
                  <a:pt x="103638" y="32716"/>
                  <a:pt x="103638" y="33750"/>
                </a:cubicBezTo>
                <a:cubicBezTo>
                  <a:pt x="103638" y="35822"/>
                  <a:pt x="104855" y="37500"/>
                  <a:pt x="106361" y="37500"/>
                </a:cubicBezTo>
                <a:cubicBezTo>
                  <a:pt x="107116" y="37500"/>
                  <a:pt x="107800" y="37077"/>
                  <a:pt x="108294" y="36400"/>
                </a:cubicBezTo>
                <a:lnTo>
                  <a:pt x="119200" y="21405"/>
                </a:lnTo>
                <a:cubicBezTo>
                  <a:pt x="119694" y="20727"/>
                  <a:pt x="120000" y="19788"/>
                  <a:pt x="120000" y="18750"/>
                </a:cubicBezTo>
                <a:cubicBezTo>
                  <a:pt x="120000" y="17716"/>
                  <a:pt x="119694" y="16777"/>
                  <a:pt x="119200" y="16100"/>
                </a:cubicBezTo>
                <a:lnTo>
                  <a:pt x="108294" y="1100"/>
                </a:lnTo>
                <a:cubicBezTo>
                  <a:pt x="107794" y="422"/>
                  <a:pt x="107116" y="0"/>
                  <a:pt x="106361" y="0"/>
                </a:cubicBezTo>
                <a:cubicBezTo>
                  <a:pt x="104855" y="0"/>
                  <a:pt x="103638" y="1683"/>
                  <a:pt x="103638" y="3750"/>
                </a:cubicBezTo>
                <a:cubicBezTo>
                  <a:pt x="103638" y="4788"/>
                  <a:pt x="103938" y="5727"/>
                  <a:pt x="104438" y="6405"/>
                </a:cubicBezTo>
                <a:lnTo>
                  <a:pt x="110688" y="15000"/>
                </a:lnTo>
                <a:lnTo>
                  <a:pt x="84544" y="15000"/>
                </a:lnTo>
                <a:cubicBezTo>
                  <a:pt x="83694" y="15000"/>
                  <a:pt x="82961" y="15572"/>
                  <a:pt x="82461" y="16411"/>
                </a:cubicBezTo>
                <a:lnTo>
                  <a:pt x="82433" y="16377"/>
                </a:lnTo>
                <a:lnTo>
                  <a:pt x="34161" y="97500"/>
                </a:lnTo>
                <a:lnTo>
                  <a:pt x="2727" y="97500"/>
                </a:lnTo>
                <a:cubicBezTo>
                  <a:pt x="1222" y="97500"/>
                  <a:pt x="0" y="99183"/>
                  <a:pt x="0" y="101250"/>
                </a:cubicBezTo>
                <a:cubicBezTo>
                  <a:pt x="0" y="103322"/>
                  <a:pt x="1222" y="105000"/>
                  <a:pt x="2727" y="105000"/>
                </a:cubicBezTo>
                <a:lnTo>
                  <a:pt x="35455" y="105000"/>
                </a:lnTo>
                <a:cubicBezTo>
                  <a:pt x="36305" y="105000"/>
                  <a:pt x="37038" y="104433"/>
                  <a:pt x="37538" y="103594"/>
                </a:cubicBezTo>
                <a:lnTo>
                  <a:pt x="37566" y="103622"/>
                </a:lnTo>
                <a:lnTo>
                  <a:pt x="85838" y="22500"/>
                </a:lnTo>
                <a:cubicBezTo>
                  <a:pt x="85838" y="22500"/>
                  <a:pt x="110688" y="22500"/>
                  <a:pt x="110688" y="22500"/>
                </a:cubicBezTo>
                <a:close/>
                <a:moveTo>
                  <a:pt x="108294" y="83600"/>
                </a:moveTo>
                <a:cubicBezTo>
                  <a:pt x="107794" y="82922"/>
                  <a:pt x="107116" y="82500"/>
                  <a:pt x="106361" y="82500"/>
                </a:cubicBezTo>
                <a:cubicBezTo>
                  <a:pt x="104855" y="82500"/>
                  <a:pt x="103638" y="84183"/>
                  <a:pt x="103638" y="86250"/>
                </a:cubicBezTo>
                <a:cubicBezTo>
                  <a:pt x="103638" y="87288"/>
                  <a:pt x="103938" y="88222"/>
                  <a:pt x="104433" y="88900"/>
                </a:cubicBezTo>
                <a:lnTo>
                  <a:pt x="110688" y="97500"/>
                </a:lnTo>
                <a:lnTo>
                  <a:pt x="85838" y="97500"/>
                </a:lnTo>
                <a:lnTo>
                  <a:pt x="68811" y="68883"/>
                </a:lnTo>
                <a:lnTo>
                  <a:pt x="65283" y="74805"/>
                </a:lnTo>
                <a:lnTo>
                  <a:pt x="82433" y="103622"/>
                </a:lnTo>
                <a:lnTo>
                  <a:pt x="82461" y="103594"/>
                </a:lnTo>
                <a:cubicBezTo>
                  <a:pt x="82961" y="104433"/>
                  <a:pt x="83694" y="105000"/>
                  <a:pt x="84544" y="105000"/>
                </a:cubicBezTo>
                <a:lnTo>
                  <a:pt x="110688" y="105000"/>
                </a:lnTo>
                <a:lnTo>
                  <a:pt x="104433" y="113600"/>
                </a:lnTo>
                <a:cubicBezTo>
                  <a:pt x="103938" y="114277"/>
                  <a:pt x="103638" y="115216"/>
                  <a:pt x="103638" y="116250"/>
                </a:cubicBezTo>
                <a:cubicBezTo>
                  <a:pt x="103638" y="118322"/>
                  <a:pt x="104855" y="120000"/>
                  <a:pt x="106361" y="120000"/>
                </a:cubicBezTo>
                <a:cubicBezTo>
                  <a:pt x="107116" y="120000"/>
                  <a:pt x="107794" y="119583"/>
                  <a:pt x="108294" y="118900"/>
                </a:cubicBezTo>
                <a:lnTo>
                  <a:pt x="119200" y="103900"/>
                </a:lnTo>
                <a:cubicBezTo>
                  <a:pt x="119694" y="103222"/>
                  <a:pt x="120000" y="102288"/>
                  <a:pt x="120000" y="101250"/>
                </a:cubicBezTo>
                <a:cubicBezTo>
                  <a:pt x="120000" y="100216"/>
                  <a:pt x="119694" y="99277"/>
                  <a:pt x="119200" y="98600"/>
                </a:cubicBezTo>
                <a:cubicBezTo>
                  <a:pt x="119200" y="98600"/>
                  <a:pt x="108294" y="83600"/>
                  <a:pt x="108294" y="83600"/>
                </a:cubicBezTo>
                <a:close/>
                <a:moveTo>
                  <a:pt x="2727" y="22500"/>
                </a:moveTo>
                <a:lnTo>
                  <a:pt x="34155" y="22500"/>
                </a:lnTo>
                <a:lnTo>
                  <a:pt x="51188" y="51116"/>
                </a:lnTo>
                <a:lnTo>
                  <a:pt x="54716" y="45200"/>
                </a:lnTo>
                <a:lnTo>
                  <a:pt x="37566" y="16377"/>
                </a:lnTo>
                <a:lnTo>
                  <a:pt x="37533" y="16411"/>
                </a:lnTo>
                <a:cubicBezTo>
                  <a:pt x="37038" y="15572"/>
                  <a:pt x="36305" y="15000"/>
                  <a:pt x="35455" y="15000"/>
                </a:cubicBezTo>
                <a:lnTo>
                  <a:pt x="2727" y="15000"/>
                </a:lnTo>
                <a:cubicBezTo>
                  <a:pt x="1222" y="15000"/>
                  <a:pt x="0" y="16683"/>
                  <a:pt x="0" y="18750"/>
                </a:cubicBezTo>
                <a:cubicBezTo>
                  <a:pt x="0" y="20822"/>
                  <a:pt x="1222" y="22500"/>
                  <a:pt x="2727" y="225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07" name="Shape 4107"/>
          <p:cNvSpPr/>
          <p:nvPr/>
        </p:nvSpPr>
        <p:spPr>
          <a:xfrm>
            <a:off x="22022462" y="3983507"/>
            <a:ext cx="558655" cy="457081"/>
          </a:xfrm>
          <a:custGeom>
            <a:avLst/>
            <a:gdLst/>
            <a:ahLst/>
            <a:cxnLst/>
            <a:rect l="0" t="0" r="0" b="0"/>
            <a:pathLst>
              <a:path w="120000" h="120000" extrusionOk="0">
                <a:moveTo>
                  <a:pt x="10911" y="66666"/>
                </a:moveTo>
                <a:cubicBezTo>
                  <a:pt x="7894" y="66666"/>
                  <a:pt x="5455" y="63677"/>
                  <a:pt x="5455" y="60000"/>
                </a:cubicBezTo>
                <a:cubicBezTo>
                  <a:pt x="5455" y="56322"/>
                  <a:pt x="7894" y="53333"/>
                  <a:pt x="10911" y="53333"/>
                </a:cubicBezTo>
                <a:cubicBezTo>
                  <a:pt x="13916" y="53333"/>
                  <a:pt x="16361" y="56322"/>
                  <a:pt x="16361" y="60000"/>
                </a:cubicBezTo>
                <a:cubicBezTo>
                  <a:pt x="16361" y="63677"/>
                  <a:pt x="13916" y="66666"/>
                  <a:pt x="10911" y="66666"/>
                </a:cubicBezTo>
                <a:moveTo>
                  <a:pt x="119200" y="57644"/>
                </a:moveTo>
                <a:lnTo>
                  <a:pt x="102838" y="37644"/>
                </a:lnTo>
                <a:cubicBezTo>
                  <a:pt x="102344" y="37038"/>
                  <a:pt x="101661" y="36666"/>
                  <a:pt x="100911" y="36666"/>
                </a:cubicBezTo>
                <a:cubicBezTo>
                  <a:pt x="99400" y="36666"/>
                  <a:pt x="98183" y="38161"/>
                  <a:pt x="98183" y="40000"/>
                </a:cubicBezTo>
                <a:cubicBezTo>
                  <a:pt x="98183" y="40922"/>
                  <a:pt x="98488" y="41755"/>
                  <a:pt x="98983" y="42355"/>
                </a:cubicBezTo>
                <a:lnTo>
                  <a:pt x="110688" y="56666"/>
                </a:lnTo>
                <a:lnTo>
                  <a:pt x="44766" y="56666"/>
                </a:lnTo>
                <a:lnTo>
                  <a:pt x="81816" y="11377"/>
                </a:lnTo>
                <a:lnTo>
                  <a:pt x="81816" y="30000"/>
                </a:lnTo>
                <a:cubicBezTo>
                  <a:pt x="81816" y="31844"/>
                  <a:pt x="83038" y="33333"/>
                  <a:pt x="84544" y="33333"/>
                </a:cubicBezTo>
                <a:cubicBezTo>
                  <a:pt x="86050" y="33333"/>
                  <a:pt x="87272" y="31844"/>
                  <a:pt x="87272" y="30000"/>
                </a:cubicBezTo>
                <a:lnTo>
                  <a:pt x="87272" y="3333"/>
                </a:lnTo>
                <a:cubicBezTo>
                  <a:pt x="87272" y="1494"/>
                  <a:pt x="86050" y="0"/>
                  <a:pt x="84544" y="0"/>
                </a:cubicBezTo>
                <a:lnTo>
                  <a:pt x="62727" y="0"/>
                </a:lnTo>
                <a:cubicBezTo>
                  <a:pt x="61222" y="0"/>
                  <a:pt x="60000" y="1494"/>
                  <a:pt x="60000" y="3333"/>
                </a:cubicBezTo>
                <a:cubicBezTo>
                  <a:pt x="60000" y="5177"/>
                  <a:pt x="61222" y="6666"/>
                  <a:pt x="62727" y="6666"/>
                </a:cubicBezTo>
                <a:lnTo>
                  <a:pt x="77961" y="6666"/>
                </a:lnTo>
                <a:lnTo>
                  <a:pt x="37050" y="56666"/>
                </a:lnTo>
                <a:lnTo>
                  <a:pt x="21433" y="56666"/>
                </a:lnTo>
                <a:cubicBezTo>
                  <a:pt x="20216" y="50927"/>
                  <a:pt x="15983" y="46666"/>
                  <a:pt x="10911" y="46666"/>
                </a:cubicBezTo>
                <a:cubicBezTo>
                  <a:pt x="4883" y="46666"/>
                  <a:pt x="0" y="52638"/>
                  <a:pt x="0" y="60000"/>
                </a:cubicBezTo>
                <a:cubicBezTo>
                  <a:pt x="0" y="67361"/>
                  <a:pt x="4883" y="73333"/>
                  <a:pt x="10911" y="73333"/>
                </a:cubicBezTo>
                <a:cubicBezTo>
                  <a:pt x="15983" y="73333"/>
                  <a:pt x="20216" y="69077"/>
                  <a:pt x="21433" y="63333"/>
                </a:cubicBezTo>
                <a:lnTo>
                  <a:pt x="37050" y="63333"/>
                </a:lnTo>
                <a:lnTo>
                  <a:pt x="77961" y="113333"/>
                </a:lnTo>
                <a:lnTo>
                  <a:pt x="62727" y="113333"/>
                </a:lnTo>
                <a:cubicBezTo>
                  <a:pt x="61222" y="113333"/>
                  <a:pt x="60000" y="114827"/>
                  <a:pt x="60000" y="116666"/>
                </a:cubicBezTo>
                <a:cubicBezTo>
                  <a:pt x="60000" y="118511"/>
                  <a:pt x="61222" y="120000"/>
                  <a:pt x="62727" y="120000"/>
                </a:cubicBezTo>
                <a:lnTo>
                  <a:pt x="84544" y="120000"/>
                </a:lnTo>
                <a:cubicBezTo>
                  <a:pt x="86050" y="120000"/>
                  <a:pt x="87272" y="118511"/>
                  <a:pt x="87272" y="116666"/>
                </a:cubicBezTo>
                <a:lnTo>
                  <a:pt x="87272" y="90000"/>
                </a:lnTo>
                <a:cubicBezTo>
                  <a:pt x="87272" y="88161"/>
                  <a:pt x="86050" y="86666"/>
                  <a:pt x="84544" y="86666"/>
                </a:cubicBezTo>
                <a:cubicBezTo>
                  <a:pt x="83038" y="86666"/>
                  <a:pt x="81816" y="88161"/>
                  <a:pt x="81816" y="90000"/>
                </a:cubicBezTo>
                <a:lnTo>
                  <a:pt x="81816" y="108622"/>
                </a:lnTo>
                <a:lnTo>
                  <a:pt x="44766" y="63333"/>
                </a:lnTo>
                <a:lnTo>
                  <a:pt x="110688" y="63333"/>
                </a:lnTo>
                <a:lnTo>
                  <a:pt x="98983" y="77644"/>
                </a:lnTo>
                <a:cubicBezTo>
                  <a:pt x="98488" y="78250"/>
                  <a:pt x="98183" y="79083"/>
                  <a:pt x="98183" y="80000"/>
                </a:cubicBezTo>
                <a:cubicBezTo>
                  <a:pt x="98183" y="81844"/>
                  <a:pt x="99400" y="83333"/>
                  <a:pt x="100911" y="83333"/>
                </a:cubicBezTo>
                <a:cubicBezTo>
                  <a:pt x="101661" y="83333"/>
                  <a:pt x="102344" y="82961"/>
                  <a:pt x="102838" y="82355"/>
                </a:cubicBezTo>
                <a:lnTo>
                  <a:pt x="119200" y="62355"/>
                </a:lnTo>
                <a:cubicBezTo>
                  <a:pt x="119694" y="61755"/>
                  <a:pt x="120000" y="60922"/>
                  <a:pt x="120000" y="60000"/>
                </a:cubicBezTo>
                <a:cubicBezTo>
                  <a:pt x="120000" y="59083"/>
                  <a:pt x="119694" y="58250"/>
                  <a:pt x="119200" y="576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08" name="Shape 4108"/>
          <p:cNvSpPr/>
          <p:nvPr/>
        </p:nvSpPr>
        <p:spPr>
          <a:xfrm>
            <a:off x="9541228" y="1796325"/>
            <a:ext cx="5155500" cy="538500"/>
          </a:xfrm>
          <a:prstGeom prst="rect">
            <a:avLst/>
          </a:prstGeom>
          <a:noFill/>
          <a:ln>
            <a:noFill/>
          </a:ln>
        </p:spPr>
        <p:txBody>
          <a:bodyPr lIns="38075" tIns="38075" rIns="38075" bIns="38075" anchor="ctr" anchorCtr="0">
            <a:noAutofit/>
          </a:bodyPr>
          <a:lstStyle/>
          <a:p>
            <a:pPr marL="0" marR="0" lvl="0" indent="0" algn="ctr" rtl="0">
              <a:spcBef>
                <a:spcPts val="0"/>
              </a:spcBef>
              <a:buSzPct val="25000"/>
              <a:buNone/>
            </a:pPr>
            <a:r>
              <a:rPr lang="en-US" sz="3000" b="0" cap="none">
                <a:solidFill>
                  <a:srgbClr val="1C1D21"/>
                </a:solidFill>
                <a:latin typeface="Montserrat" panose="02000505000000020004"/>
                <a:ea typeface="Montserrat" panose="02000505000000020004"/>
                <a:cs typeface="Montserrat" panose="02000505000000020004"/>
                <a:sym typeface="Montserrat" panose="02000505000000020004"/>
              </a:rPr>
              <a:t>Arrows</a:t>
            </a:r>
          </a:p>
        </p:txBody>
      </p:sp>
      <p:sp>
        <p:nvSpPr>
          <p:cNvPr id="4109" name="Shape 4109"/>
          <p:cNvSpPr/>
          <p:nvPr/>
        </p:nvSpPr>
        <p:spPr>
          <a:xfrm>
            <a:off x="1834722" y="6591788"/>
            <a:ext cx="406294" cy="558655"/>
          </a:xfrm>
          <a:custGeom>
            <a:avLst/>
            <a:gdLst/>
            <a:ahLst/>
            <a:cxnLst/>
            <a:rect l="0" t="0" r="0" b="0"/>
            <a:pathLst>
              <a:path w="120000" h="120000" extrusionOk="0">
                <a:moveTo>
                  <a:pt x="60000" y="60000"/>
                </a:moveTo>
                <a:cubicBezTo>
                  <a:pt x="47572" y="60000"/>
                  <a:pt x="37500" y="52672"/>
                  <a:pt x="37500" y="43638"/>
                </a:cubicBezTo>
                <a:cubicBezTo>
                  <a:pt x="37500" y="34600"/>
                  <a:pt x="47572" y="27272"/>
                  <a:pt x="60000" y="27272"/>
                </a:cubicBezTo>
                <a:cubicBezTo>
                  <a:pt x="72427" y="27272"/>
                  <a:pt x="82500" y="34600"/>
                  <a:pt x="82500" y="43638"/>
                </a:cubicBezTo>
                <a:cubicBezTo>
                  <a:pt x="82500" y="52672"/>
                  <a:pt x="72427" y="60000"/>
                  <a:pt x="60000" y="60000"/>
                </a:cubicBezTo>
                <a:moveTo>
                  <a:pt x="60000" y="21816"/>
                </a:moveTo>
                <a:cubicBezTo>
                  <a:pt x="43427" y="21816"/>
                  <a:pt x="30000" y="31588"/>
                  <a:pt x="30000" y="43638"/>
                </a:cubicBezTo>
                <a:cubicBezTo>
                  <a:pt x="30000" y="55683"/>
                  <a:pt x="43427" y="65455"/>
                  <a:pt x="60000" y="65455"/>
                </a:cubicBezTo>
                <a:cubicBezTo>
                  <a:pt x="76572" y="65455"/>
                  <a:pt x="90000" y="55683"/>
                  <a:pt x="90000" y="43638"/>
                </a:cubicBezTo>
                <a:cubicBezTo>
                  <a:pt x="90000" y="31588"/>
                  <a:pt x="76572" y="21816"/>
                  <a:pt x="60000" y="21816"/>
                </a:cubicBezTo>
                <a:moveTo>
                  <a:pt x="60000" y="111816"/>
                </a:moveTo>
                <a:cubicBezTo>
                  <a:pt x="60000" y="111816"/>
                  <a:pt x="7500" y="76361"/>
                  <a:pt x="7500" y="43638"/>
                </a:cubicBezTo>
                <a:cubicBezTo>
                  <a:pt x="7500" y="22550"/>
                  <a:pt x="31005" y="5455"/>
                  <a:pt x="60000" y="5455"/>
                </a:cubicBezTo>
                <a:cubicBezTo>
                  <a:pt x="88994" y="5455"/>
                  <a:pt x="112500" y="22550"/>
                  <a:pt x="112500" y="43638"/>
                </a:cubicBezTo>
                <a:cubicBezTo>
                  <a:pt x="112500" y="76361"/>
                  <a:pt x="60000" y="111816"/>
                  <a:pt x="60000" y="111816"/>
                </a:cubicBezTo>
                <a:moveTo>
                  <a:pt x="60000" y="0"/>
                </a:moveTo>
                <a:cubicBezTo>
                  <a:pt x="26866" y="0"/>
                  <a:pt x="0" y="19538"/>
                  <a:pt x="0" y="43638"/>
                </a:cubicBezTo>
                <a:cubicBezTo>
                  <a:pt x="0" y="79088"/>
                  <a:pt x="60000" y="120000"/>
                  <a:pt x="60000" y="120000"/>
                </a:cubicBezTo>
                <a:cubicBezTo>
                  <a:pt x="60000" y="120000"/>
                  <a:pt x="120000" y="79088"/>
                  <a:pt x="120000" y="43638"/>
                </a:cubicBezTo>
                <a:cubicBezTo>
                  <a:pt x="120000" y="19538"/>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10" name="Shape 4110"/>
          <p:cNvSpPr/>
          <p:nvPr/>
        </p:nvSpPr>
        <p:spPr>
          <a:xfrm>
            <a:off x="2825063" y="6591786"/>
            <a:ext cx="558252" cy="558333"/>
          </a:xfrm>
          <a:custGeom>
            <a:avLst/>
            <a:gdLst/>
            <a:ahLst/>
            <a:cxnLst/>
            <a:rect l="0" t="0" r="0" b="0"/>
            <a:pathLst>
              <a:path w="120000" h="120000" extrusionOk="0">
                <a:moveTo>
                  <a:pt x="35474" y="85605"/>
                </a:moveTo>
                <a:cubicBezTo>
                  <a:pt x="32225" y="82711"/>
                  <a:pt x="27075" y="77811"/>
                  <a:pt x="21931" y="71638"/>
                </a:cubicBezTo>
                <a:cubicBezTo>
                  <a:pt x="14418" y="62627"/>
                  <a:pt x="5456" y="49083"/>
                  <a:pt x="5456" y="35722"/>
                </a:cubicBezTo>
                <a:cubicBezTo>
                  <a:pt x="5456" y="19038"/>
                  <a:pt x="18927" y="5455"/>
                  <a:pt x="35480" y="5455"/>
                </a:cubicBezTo>
                <a:cubicBezTo>
                  <a:pt x="52032" y="5455"/>
                  <a:pt x="65498" y="19038"/>
                  <a:pt x="65498" y="35722"/>
                </a:cubicBezTo>
                <a:cubicBezTo>
                  <a:pt x="65498" y="56711"/>
                  <a:pt x="43962" y="78022"/>
                  <a:pt x="35474" y="85605"/>
                </a:cubicBezTo>
                <a:moveTo>
                  <a:pt x="35480" y="0"/>
                </a:moveTo>
                <a:cubicBezTo>
                  <a:pt x="15884" y="0"/>
                  <a:pt x="0" y="15994"/>
                  <a:pt x="0" y="35722"/>
                </a:cubicBezTo>
                <a:cubicBezTo>
                  <a:pt x="0" y="64750"/>
                  <a:pt x="35480" y="92783"/>
                  <a:pt x="35480" y="92783"/>
                </a:cubicBezTo>
                <a:cubicBezTo>
                  <a:pt x="35480" y="92783"/>
                  <a:pt x="70960" y="64750"/>
                  <a:pt x="70960" y="35722"/>
                </a:cubicBezTo>
                <a:cubicBezTo>
                  <a:pt x="70960" y="15994"/>
                  <a:pt x="55075" y="0"/>
                  <a:pt x="35480" y="0"/>
                </a:cubicBezTo>
                <a:moveTo>
                  <a:pt x="96736" y="108911"/>
                </a:moveTo>
                <a:cubicBezTo>
                  <a:pt x="95454" y="109800"/>
                  <a:pt x="93944" y="110605"/>
                  <a:pt x="92261" y="111294"/>
                </a:cubicBezTo>
                <a:cubicBezTo>
                  <a:pt x="90868" y="111872"/>
                  <a:pt x="90204" y="113466"/>
                  <a:pt x="90778" y="114861"/>
                </a:cubicBezTo>
                <a:cubicBezTo>
                  <a:pt x="91208" y="115916"/>
                  <a:pt x="92227" y="116550"/>
                  <a:pt x="93298" y="116550"/>
                </a:cubicBezTo>
                <a:cubicBezTo>
                  <a:pt x="93643" y="116550"/>
                  <a:pt x="94000" y="116483"/>
                  <a:pt x="94334" y="116344"/>
                </a:cubicBezTo>
                <a:cubicBezTo>
                  <a:pt x="96385" y="115500"/>
                  <a:pt x="98241" y="114505"/>
                  <a:pt x="99846" y="113394"/>
                </a:cubicBezTo>
                <a:cubicBezTo>
                  <a:pt x="101089" y="112533"/>
                  <a:pt x="101396" y="110833"/>
                  <a:pt x="100537" y="109594"/>
                </a:cubicBezTo>
                <a:cubicBezTo>
                  <a:pt x="99679" y="108361"/>
                  <a:pt x="97974" y="108050"/>
                  <a:pt x="96736" y="108911"/>
                </a:cubicBezTo>
                <a:moveTo>
                  <a:pt x="90561" y="72455"/>
                </a:moveTo>
                <a:cubicBezTo>
                  <a:pt x="89781" y="71055"/>
                  <a:pt x="89307" y="69605"/>
                  <a:pt x="89145" y="68138"/>
                </a:cubicBezTo>
                <a:cubicBezTo>
                  <a:pt x="88984" y="66638"/>
                  <a:pt x="87674" y="65561"/>
                  <a:pt x="86141" y="65716"/>
                </a:cubicBezTo>
                <a:cubicBezTo>
                  <a:pt x="84642" y="65883"/>
                  <a:pt x="83555" y="67222"/>
                  <a:pt x="83723" y="68722"/>
                </a:cubicBezTo>
                <a:cubicBezTo>
                  <a:pt x="83957" y="70927"/>
                  <a:pt x="84659" y="73077"/>
                  <a:pt x="85801" y="75122"/>
                </a:cubicBezTo>
                <a:cubicBezTo>
                  <a:pt x="86297" y="76011"/>
                  <a:pt x="87228" y="76516"/>
                  <a:pt x="88181" y="76516"/>
                </a:cubicBezTo>
                <a:cubicBezTo>
                  <a:pt x="88638" y="76516"/>
                  <a:pt x="89090" y="76405"/>
                  <a:pt x="89513" y="76166"/>
                </a:cubicBezTo>
                <a:cubicBezTo>
                  <a:pt x="90829" y="75433"/>
                  <a:pt x="91302" y="73772"/>
                  <a:pt x="90561" y="72455"/>
                </a:cubicBezTo>
                <a:moveTo>
                  <a:pt x="101708" y="84744"/>
                </a:moveTo>
                <a:cubicBezTo>
                  <a:pt x="100548" y="83227"/>
                  <a:pt x="99222" y="81711"/>
                  <a:pt x="97745" y="80216"/>
                </a:cubicBezTo>
                <a:cubicBezTo>
                  <a:pt x="96692" y="79144"/>
                  <a:pt x="94964" y="79133"/>
                  <a:pt x="93883" y="80188"/>
                </a:cubicBezTo>
                <a:cubicBezTo>
                  <a:pt x="92813" y="81244"/>
                  <a:pt x="92802" y="82972"/>
                  <a:pt x="93860" y="84050"/>
                </a:cubicBezTo>
                <a:cubicBezTo>
                  <a:pt x="95170" y="85377"/>
                  <a:pt x="96352" y="86733"/>
                  <a:pt x="97372" y="88061"/>
                </a:cubicBezTo>
                <a:cubicBezTo>
                  <a:pt x="97912" y="88761"/>
                  <a:pt x="98720" y="89127"/>
                  <a:pt x="99540" y="89127"/>
                </a:cubicBezTo>
                <a:cubicBezTo>
                  <a:pt x="100119" y="89127"/>
                  <a:pt x="100699" y="88950"/>
                  <a:pt x="101195" y="88566"/>
                </a:cubicBezTo>
                <a:cubicBezTo>
                  <a:pt x="102399" y="87650"/>
                  <a:pt x="102622" y="85938"/>
                  <a:pt x="101708" y="84744"/>
                </a:cubicBezTo>
                <a:moveTo>
                  <a:pt x="119693" y="32933"/>
                </a:moveTo>
                <a:cubicBezTo>
                  <a:pt x="119002" y="31594"/>
                  <a:pt x="117358" y="31066"/>
                  <a:pt x="116020" y="31761"/>
                </a:cubicBezTo>
                <a:cubicBezTo>
                  <a:pt x="116020" y="31761"/>
                  <a:pt x="115089" y="32238"/>
                  <a:pt x="113534" y="33122"/>
                </a:cubicBezTo>
                <a:cubicBezTo>
                  <a:pt x="112225" y="33866"/>
                  <a:pt x="111768" y="35533"/>
                  <a:pt x="112514" y="36844"/>
                </a:cubicBezTo>
                <a:cubicBezTo>
                  <a:pt x="113016" y="37727"/>
                  <a:pt x="113941" y="38222"/>
                  <a:pt x="114889" y="38222"/>
                </a:cubicBezTo>
                <a:cubicBezTo>
                  <a:pt x="115351" y="38222"/>
                  <a:pt x="115814" y="38105"/>
                  <a:pt x="116237" y="37861"/>
                </a:cubicBezTo>
                <a:cubicBezTo>
                  <a:pt x="117642" y="37066"/>
                  <a:pt x="118495" y="36622"/>
                  <a:pt x="118517" y="36611"/>
                </a:cubicBezTo>
                <a:cubicBezTo>
                  <a:pt x="119860" y="35922"/>
                  <a:pt x="120384" y="34277"/>
                  <a:pt x="119693" y="32933"/>
                </a:cubicBezTo>
                <a:moveTo>
                  <a:pt x="103993" y="93811"/>
                </a:moveTo>
                <a:cubicBezTo>
                  <a:pt x="102521" y="94116"/>
                  <a:pt x="101574" y="95561"/>
                  <a:pt x="101881" y="97038"/>
                </a:cubicBezTo>
                <a:cubicBezTo>
                  <a:pt x="102059" y="97916"/>
                  <a:pt x="102159" y="98783"/>
                  <a:pt x="102159" y="99605"/>
                </a:cubicBezTo>
                <a:cubicBezTo>
                  <a:pt x="102159" y="100277"/>
                  <a:pt x="102092" y="100950"/>
                  <a:pt x="101970" y="101594"/>
                </a:cubicBezTo>
                <a:cubicBezTo>
                  <a:pt x="101680" y="103077"/>
                  <a:pt x="102650" y="104505"/>
                  <a:pt x="104127" y="104788"/>
                </a:cubicBezTo>
                <a:cubicBezTo>
                  <a:pt x="104305" y="104827"/>
                  <a:pt x="104478" y="104838"/>
                  <a:pt x="104650" y="104838"/>
                </a:cubicBezTo>
                <a:cubicBezTo>
                  <a:pt x="105932" y="104838"/>
                  <a:pt x="107075" y="103933"/>
                  <a:pt x="107326" y="102627"/>
                </a:cubicBezTo>
                <a:cubicBezTo>
                  <a:pt x="107521" y="101644"/>
                  <a:pt x="107615" y="100633"/>
                  <a:pt x="107615" y="99605"/>
                </a:cubicBezTo>
                <a:cubicBezTo>
                  <a:pt x="107615" y="98416"/>
                  <a:pt x="107482" y="97177"/>
                  <a:pt x="107225" y="95927"/>
                </a:cubicBezTo>
                <a:cubicBezTo>
                  <a:pt x="106913" y="94450"/>
                  <a:pt x="105464" y="93511"/>
                  <a:pt x="103993" y="93811"/>
                </a:cubicBezTo>
                <a:moveTo>
                  <a:pt x="103608" y="39477"/>
                </a:moveTo>
                <a:cubicBezTo>
                  <a:pt x="102087" y="40572"/>
                  <a:pt x="100515" y="41766"/>
                  <a:pt x="98960" y="43027"/>
                </a:cubicBezTo>
                <a:cubicBezTo>
                  <a:pt x="97790" y="43983"/>
                  <a:pt x="97617" y="45700"/>
                  <a:pt x="98570" y="46866"/>
                </a:cubicBezTo>
                <a:cubicBezTo>
                  <a:pt x="99111" y="47533"/>
                  <a:pt x="99896" y="47872"/>
                  <a:pt x="100688" y="47872"/>
                </a:cubicBezTo>
                <a:cubicBezTo>
                  <a:pt x="101290" y="47872"/>
                  <a:pt x="101903" y="47672"/>
                  <a:pt x="102404" y="47261"/>
                </a:cubicBezTo>
                <a:cubicBezTo>
                  <a:pt x="103870" y="46066"/>
                  <a:pt x="105353" y="44944"/>
                  <a:pt x="106791" y="43916"/>
                </a:cubicBezTo>
                <a:cubicBezTo>
                  <a:pt x="108011" y="43038"/>
                  <a:pt x="108295" y="41333"/>
                  <a:pt x="107415" y="40111"/>
                </a:cubicBezTo>
                <a:cubicBezTo>
                  <a:pt x="106540" y="38883"/>
                  <a:pt x="104834" y="38605"/>
                  <a:pt x="103608" y="39477"/>
                </a:cubicBezTo>
                <a:moveTo>
                  <a:pt x="81950" y="113955"/>
                </a:moveTo>
                <a:cubicBezTo>
                  <a:pt x="80217" y="114200"/>
                  <a:pt x="78389" y="114388"/>
                  <a:pt x="76516" y="114505"/>
                </a:cubicBezTo>
                <a:cubicBezTo>
                  <a:pt x="75011" y="114605"/>
                  <a:pt x="73869" y="115905"/>
                  <a:pt x="73969" y="117411"/>
                </a:cubicBezTo>
                <a:cubicBezTo>
                  <a:pt x="74064" y="118855"/>
                  <a:pt x="75262" y="119961"/>
                  <a:pt x="76689" y="119961"/>
                </a:cubicBezTo>
                <a:cubicBezTo>
                  <a:pt x="76750" y="119961"/>
                  <a:pt x="76806" y="119955"/>
                  <a:pt x="76867" y="119955"/>
                </a:cubicBezTo>
                <a:cubicBezTo>
                  <a:pt x="78874" y="119822"/>
                  <a:pt x="80847" y="119627"/>
                  <a:pt x="82719" y="119361"/>
                </a:cubicBezTo>
                <a:cubicBezTo>
                  <a:pt x="84213" y="119150"/>
                  <a:pt x="85250" y="117766"/>
                  <a:pt x="85038" y="116272"/>
                </a:cubicBezTo>
                <a:cubicBezTo>
                  <a:pt x="84826" y="114783"/>
                  <a:pt x="83449" y="113733"/>
                  <a:pt x="81950" y="113955"/>
                </a:cubicBezTo>
                <a:moveTo>
                  <a:pt x="49563" y="111716"/>
                </a:moveTo>
                <a:cubicBezTo>
                  <a:pt x="47830" y="111094"/>
                  <a:pt x="46253" y="110366"/>
                  <a:pt x="44876" y="109561"/>
                </a:cubicBezTo>
                <a:cubicBezTo>
                  <a:pt x="43572" y="108788"/>
                  <a:pt x="41906" y="109238"/>
                  <a:pt x="41142" y="110533"/>
                </a:cubicBezTo>
                <a:cubicBezTo>
                  <a:pt x="40373" y="111833"/>
                  <a:pt x="40813" y="113511"/>
                  <a:pt x="42112" y="114266"/>
                </a:cubicBezTo>
                <a:cubicBezTo>
                  <a:pt x="43784" y="115244"/>
                  <a:pt x="45668" y="116116"/>
                  <a:pt x="47719" y="116855"/>
                </a:cubicBezTo>
                <a:cubicBezTo>
                  <a:pt x="48025" y="116961"/>
                  <a:pt x="48332" y="117011"/>
                  <a:pt x="48644" y="117011"/>
                </a:cubicBezTo>
                <a:cubicBezTo>
                  <a:pt x="49758" y="117011"/>
                  <a:pt x="50812" y="116322"/>
                  <a:pt x="51213" y="115205"/>
                </a:cubicBezTo>
                <a:cubicBezTo>
                  <a:pt x="51720" y="113788"/>
                  <a:pt x="50985" y="112222"/>
                  <a:pt x="49563" y="111716"/>
                </a:cubicBezTo>
                <a:moveTo>
                  <a:pt x="65492" y="114544"/>
                </a:moveTo>
                <a:cubicBezTo>
                  <a:pt x="63603" y="114444"/>
                  <a:pt x="61763" y="114288"/>
                  <a:pt x="60030" y="114072"/>
                </a:cubicBezTo>
                <a:cubicBezTo>
                  <a:pt x="58531" y="113850"/>
                  <a:pt x="57171" y="114944"/>
                  <a:pt x="56987" y="116438"/>
                </a:cubicBezTo>
                <a:cubicBezTo>
                  <a:pt x="56798" y="117938"/>
                  <a:pt x="57862" y="119300"/>
                  <a:pt x="59356" y="119483"/>
                </a:cubicBezTo>
                <a:cubicBezTo>
                  <a:pt x="61217" y="119716"/>
                  <a:pt x="63185" y="119888"/>
                  <a:pt x="65202" y="120000"/>
                </a:cubicBezTo>
                <a:cubicBezTo>
                  <a:pt x="65252" y="120000"/>
                  <a:pt x="65297" y="120000"/>
                  <a:pt x="65347" y="120000"/>
                </a:cubicBezTo>
                <a:cubicBezTo>
                  <a:pt x="66791" y="120000"/>
                  <a:pt x="67994" y="118872"/>
                  <a:pt x="68073" y="117416"/>
                </a:cubicBezTo>
                <a:cubicBezTo>
                  <a:pt x="68151" y="115905"/>
                  <a:pt x="66997" y="114622"/>
                  <a:pt x="65492" y="114544"/>
                </a:cubicBezTo>
                <a:moveTo>
                  <a:pt x="38121" y="101000"/>
                </a:moveTo>
                <a:cubicBezTo>
                  <a:pt x="38099" y="99511"/>
                  <a:pt x="36890" y="98311"/>
                  <a:pt x="35396" y="98311"/>
                </a:cubicBezTo>
                <a:cubicBezTo>
                  <a:pt x="33886" y="98311"/>
                  <a:pt x="32665" y="99533"/>
                  <a:pt x="32665" y="101044"/>
                </a:cubicBezTo>
                <a:cubicBezTo>
                  <a:pt x="32665" y="101300"/>
                  <a:pt x="32698" y="102688"/>
                  <a:pt x="33423" y="104633"/>
                </a:cubicBezTo>
                <a:cubicBezTo>
                  <a:pt x="33830" y="105738"/>
                  <a:pt x="34872" y="106416"/>
                  <a:pt x="35981" y="106416"/>
                </a:cubicBezTo>
                <a:cubicBezTo>
                  <a:pt x="36293" y="106416"/>
                  <a:pt x="36616" y="106361"/>
                  <a:pt x="36929" y="106244"/>
                </a:cubicBezTo>
                <a:cubicBezTo>
                  <a:pt x="38344" y="105722"/>
                  <a:pt x="39063" y="104155"/>
                  <a:pt x="38539" y="102738"/>
                </a:cubicBezTo>
                <a:cubicBezTo>
                  <a:pt x="38171" y="101744"/>
                  <a:pt x="38127" y="101061"/>
                  <a:pt x="38121" y="101000"/>
                </a:cubicBezTo>
                <a:moveTo>
                  <a:pt x="87836" y="59988"/>
                </a:moveTo>
                <a:cubicBezTo>
                  <a:pt x="88270" y="60244"/>
                  <a:pt x="88750" y="60366"/>
                  <a:pt x="89218" y="60366"/>
                </a:cubicBezTo>
                <a:cubicBezTo>
                  <a:pt x="90154" y="60366"/>
                  <a:pt x="91063" y="59888"/>
                  <a:pt x="91575" y="59027"/>
                </a:cubicBezTo>
                <a:cubicBezTo>
                  <a:pt x="92389" y="57644"/>
                  <a:pt x="93415" y="56222"/>
                  <a:pt x="94618" y="54783"/>
                </a:cubicBezTo>
                <a:cubicBezTo>
                  <a:pt x="95588" y="53627"/>
                  <a:pt x="95438" y="51905"/>
                  <a:pt x="94284" y="50938"/>
                </a:cubicBezTo>
                <a:cubicBezTo>
                  <a:pt x="93125" y="49966"/>
                  <a:pt x="91403" y="50122"/>
                  <a:pt x="90438" y="51277"/>
                </a:cubicBezTo>
                <a:cubicBezTo>
                  <a:pt x="89039" y="52938"/>
                  <a:pt x="87841" y="54622"/>
                  <a:pt x="86871" y="56250"/>
                </a:cubicBezTo>
                <a:cubicBezTo>
                  <a:pt x="86108" y="57550"/>
                  <a:pt x="86537" y="59216"/>
                  <a:pt x="87836" y="59988"/>
                </a:cubicBezTo>
                <a:moveTo>
                  <a:pt x="35480" y="49116"/>
                </a:moveTo>
                <a:cubicBezTo>
                  <a:pt x="27944" y="49116"/>
                  <a:pt x="21830" y="43005"/>
                  <a:pt x="21830" y="35466"/>
                </a:cubicBezTo>
                <a:cubicBezTo>
                  <a:pt x="21830" y="27927"/>
                  <a:pt x="27944" y="21816"/>
                  <a:pt x="35480" y="21816"/>
                </a:cubicBezTo>
                <a:cubicBezTo>
                  <a:pt x="43020" y="21816"/>
                  <a:pt x="49123" y="27927"/>
                  <a:pt x="49123" y="35466"/>
                </a:cubicBezTo>
                <a:cubicBezTo>
                  <a:pt x="49123" y="43005"/>
                  <a:pt x="43020" y="49116"/>
                  <a:pt x="35480" y="49116"/>
                </a:cubicBezTo>
                <a:moveTo>
                  <a:pt x="35480" y="16416"/>
                </a:moveTo>
                <a:cubicBezTo>
                  <a:pt x="24929" y="16416"/>
                  <a:pt x="16374" y="24966"/>
                  <a:pt x="16374" y="35511"/>
                </a:cubicBezTo>
                <a:cubicBezTo>
                  <a:pt x="16374" y="46061"/>
                  <a:pt x="24929" y="54616"/>
                  <a:pt x="35480" y="54616"/>
                </a:cubicBezTo>
                <a:cubicBezTo>
                  <a:pt x="46030" y="54616"/>
                  <a:pt x="54585" y="46061"/>
                  <a:pt x="54585" y="35511"/>
                </a:cubicBezTo>
                <a:cubicBezTo>
                  <a:pt x="54585" y="24966"/>
                  <a:pt x="46030" y="16416"/>
                  <a:pt x="35480" y="164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11" name="Shape 4111"/>
          <p:cNvSpPr/>
          <p:nvPr/>
        </p:nvSpPr>
        <p:spPr>
          <a:xfrm>
            <a:off x="4043946" y="6591788"/>
            <a:ext cx="253935" cy="558655"/>
          </a:xfrm>
          <a:custGeom>
            <a:avLst/>
            <a:gdLst/>
            <a:ahLst/>
            <a:cxnLst/>
            <a:rect l="0" t="0" r="0" b="0"/>
            <a:pathLst>
              <a:path w="120000" h="120000" extrusionOk="0">
                <a:moveTo>
                  <a:pt x="60000" y="10911"/>
                </a:moveTo>
                <a:cubicBezTo>
                  <a:pt x="60000" y="10911"/>
                  <a:pt x="24000" y="10911"/>
                  <a:pt x="24000" y="27272"/>
                </a:cubicBezTo>
                <a:cubicBezTo>
                  <a:pt x="24000" y="28777"/>
                  <a:pt x="26688" y="30000"/>
                  <a:pt x="30000" y="30000"/>
                </a:cubicBezTo>
                <a:cubicBezTo>
                  <a:pt x="33311" y="30000"/>
                  <a:pt x="36000" y="28777"/>
                  <a:pt x="36000" y="27272"/>
                </a:cubicBezTo>
                <a:cubicBezTo>
                  <a:pt x="36000" y="16361"/>
                  <a:pt x="60000" y="16361"/>
                  <a:pt x="60000" y="16361"/>
                </a:cubicBezTo>
                <a:cubicBezTo>
                  <a:pt x="63311" y="16361"/>
                  <a:pt x="66000" y="15144"/>
                  <a:pt x="66000" y="13638"/>
                </a:cubicBezTo>
                <a:cubicBezTo>
                  <a:pt x="66000" y="12127"/>
                  <a:pt x="63311" y="10911"/>
                  <a:pt x="60000" y="10911"/>
                </a:cubicBezTo>
                <a:moveTo>
                  <a:pt x="60000" y="49088"/>
                </a:moveTo>
                <a:cubicBezTo>
                  <a:pt x="33494" y="49088"/>
                  <a:pt x="12000" y="39322"/>
                  <a:pt x="12000" y="27272"/>
                </a:cubicBezTo>
                <a:cubicBezTo>
                  <a:pt x="12000" y="15222"/>
                  <a:pt x="33494" y="5455"/>
                  <a:pt x="60000" y="5455"/>
                </a:cubicBezTo>
                <a:cubicBezTo>
                  <a:pt x="86505" y="5455"/>
                  <a:pt x="108000" y="15222"/>
                  <a:pt x="108000" y="27272"/>
                </a:cubicBezTo>
                <a:cubicBezTo>
                  <a:pt x="108000" y="39322"/>
                  <a:pt x="86505" y="49088"/>
                  <a:pt x="60000" y="49088"/>
                </a:cubicBezTo>
                <a:moveTo>
                  <a:pt x="60000" y="95455"/>
                </a:moveTo>
                <a:lnTo>
                  <a:pt x="45300" y="53688"/>
                </a:lnTo>
                <a:cubicBezTo>
                  <a:pt x="50011" y="54227"/>
                  <a:pt x="54916" y="54544"/>
                  <a:pt x="60000" y="54544"/>
                </a:cubicBezTo>
                <a:cubicBezTo>
                  <a:pt x="65083" y="54544"/>
                  <a:pt x="69988" y="54227"/>
                  <a:pt x="74700" y="53688"/>
                </a:cubicBezTo>
                <a:cubicBezTo>
                  <a:pt x="74700" y="53688"/>
                  <a:pt x="60000" y="95455"/>
                  <a:pt x="60000" y="95455"/>
                </a:cubicBezTo>
                <a:close/>
                <a:moveTo>
                  <a:pt x="60000" y="0"/>
                </a:moveTo>
                <a:cubicBezTo>
                  <a:pt x="26861" y="0"/>
                  <a:pt x="0" y="12216"/>
                  <a:pt x="0" y="27272"/>
                </a:cubicBezTo>
                <a:cubicBezTo>
                  <a:pt x="0" y="37944"/>
                  <a:pt x="13505" y="47150"/>
                  <a:pt x="33144" y="51638"/>
                </a:cubicBezTo>
                <a:lnTo>
                  <a:pt x="60000" y="120000"/>
                </a:lnTo>
                <a:lnTo>
                  <a:pt x="86861" y="51638"/>
                </a:lnTo>
                <a:cubicBezTo>
                  <a:pt x="106494" y="47150"/>
                  <a:pt x="120000" y="37944"/>
                  <a:pt x="120000" y="27272"/>
                </a:cubicBezTo>
                <a:cubicBezTo>
                  <a:pt x="120000" y="12216"/>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12" name="Shape 4112"/>
          <p:cNvSpPr/>
          <p:nvPr/>
        </p:nvSpPr>
        <p:spPr>
          <a:xfrm>
            <a:off x="4958107" y="6591788"/>
            <a:ext cx="558655" cy="558655"/>
          </a:xfrm>
          <a:custGeom>
            <a:avLst/>
            <a:gdLst/>
            <a:ahLst/>
            <a:cxnLst/>
            <a:rect l="0" t="0" r="0" b="0"/>
            <a:pathLst>
              <a:path w="120000" h="120000" extrusionOk="0">
                <a:moveTo>
                  <a:pt x="62727" y="114405"/>
                </a:moveTo>
                <a:lnTo>
                  <a:pt x="62727" y="106361"/>
                </a:lnTo>
                <a:cubicBezTo>
                  <a:pt x="62727" y="104861"/>
                  <a:pt x="61505" y="103638"/>
                  <a:pt x="60000" y="103638"/>
                </a:cubicBezTo>
                <a:cubicBezTo>
                  <a:pt x="58494" y="103638"/>
                  <a:pt x="57272" y="104861"/>
                  <a:pt x="57272" y="106361"/>
                </a:cubicBezTo>
                <a:lnTo>
                  <a:pt x="57272" y="114405"/>
                </a:lnTo>
                <a:cubicBezTo>
                  <a:pt x="29333" y="113022"/>
                  <a:pt x="6972" y="90661"/>
                  <a:pt x="5588" y="62727"/>
                </a:cubicBezTo>
                <a:lnTo>
                  <a:pt x="13638" y="62727"/>
                </a:lnTo>
                <a:cubicBezTo>
                  <a:pt x="15138" y="62727"/>
                  <a:pt x="16361" y="61505"/>
                  <a:pt x="16361" y="60000"/>
                </a:cubicBezTo>
                <a:cubicBezTo>
                  <a:pt x="16361" y="58494"/>
                  <a:pt x="15138" y="57272"/>
                  <a:pt x="13638" y="57272"/>
                </a:cubicBezTo>
                <a:lnTo>
                  <a:pt x="5588" y="57272"/>
                </a:lnTo>
                <a:cubicBezTo>
                  <a:pt x="6972" y="29338"/>
                  <a:pt x="29333" y="6977"/>
                  <a:pt x="57272" y="5594"/>
                </a:cubicBezTo>
                <a:lnTo>
                  <a:pt x="57272" y="13638"/>
                </a:lnTo>
                <a:cubicBezTo>
                  <a:pt x="57272" y="15144"/>
                  <a:pt x="58494" y="16361"/>
                  <a:pt x="60000" y="16361"/>
                </a:cubicBezTo>
                <a:cubicBezTo>
                  <a:pt x="61505" y="16361"/>
                  <a:pt x="62727" y="15144"/>
                  <a:pt x="62727" y="13638"/>
                </a:cubicBezTo>
                <a:lnTo>
                  <a:pt x="62727" y="5594"/>
                </a:lnTo>
                <a:cubicBezTo>
                  <a:pt x="90666" y="6977"/>
                  <a:pt x="113027" y="29338"/>
                  <a:pt x="114411" y="57272"/>
                </a:cubicBezTo>
                <a:lnTo>
                  <a:pt x="106361" y="57272"/>
                </a:lnTo>
                <a:cubicBezTo>
                  <a:pt x="104861" y="57272"/>
                  <a:pt x="103638" y="58494"/>
                  <a:pt x="103638" y="60000"/>
                </a:cubicBezTo>
                <a:cubicBezTo>
                  <a:pt x="103638" y="61505"/>
                  <a:pt x="104861" y="62727"/>
                  <a:pt x="106361" y="62727"/>
                </a:cubicBezTo>
                <a:lnTo>
                  <a:pt x="114411" y="62727"/>
                </a:lnTo>
                <a:cubicBezTo>
                  <a:pt x="113027" y="90661"/>
                  <a:pt x="90666" y="113022"/>
                  <a:pt x="62727" y="114405"/>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83138" y="36855"/>
                </a:moveTo>
                <a:lnTo>
                  <a:pt x="67716" y="67711"/>
                </a:lnTo>
                <a:lnTo>
                  <a:pt x="36861" y="83144"/>
                </a:lnTo>
                <a:lnTo>
                  <a:pt x="52283" y="52288"/>
                </a:lnTo>
                <a:cubicBezTo>
                  <a:pt x="52283" y="52288"/>
                  <a:pt x="83138" y="36855"/>
                  <a:pt x="83138" y="36855"/>
                </a:cubicBezTo>
                <a:close/>
                <a:moveTo>
                  <a:pt x="25288" y="94711"/>
                </a:moveTo>
                <a:lnTo>
                  <a:pt x="71572" y="71572"/>
                </a:lnTo>
                <a:lnTo>
                  <a:pt x="94711" y="25283"/>
                </a:lnTo>
                <a:lnTo>
                  <a:pt x="48427" y="48427"/>
                </a:lnTo>
                <a:cubicBezTo>
                  <a:pt x="48427" y="48427"/>
                  <a:pt x="25288" y="94711"/>
                  <a:pt x="25288" y="94711"/>
                </a:cubicBezTo>
                <a:close/>
                <a:moveTo>
                  <a:pt x="63855" y="63855"/>
                </a:moveTo>
                <a:cubicBezTo>
                  <a:pt x="65983" y="61727"/>
                  <a:pt x="65983" y="58272"/>
                  <a:pt x="63855" y="56144"/>
                </a:cubicBezTo>
                <a:cubicBezTo>
                  <a:pt x="61727" y="54011"/>
                  <a:pt x="58272" y="54011"/>
                  <a:pt x="56144" y="56144"/>
                </a:cubicBezTo>
                <a:cubicBezTo>
                  <a:pt x="54016" y="58272"/>
                  <a:pt x="54016" y="61727"/>
                  <a:pt x="56144" y="63855"/>
                </a:cubicBezTo>
                <a:cubicBezTo>
                  <a:pt x="58272" y="65988"/>
                  <a:pt x="61727" y="65988"/>
                  <a:pt x="63855" y="638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13" name="Shape 4113"/>
          <p:cNvSpPr/>
          <p:nvPr/>
        </p:nvSpPr>
        <p:spPr>
          <a:xfrm>
            <a:off x="6024630" y="6591788"/>
            <a:ext cx="558655" cy="558655"/>
          </a:xfrm>
          <a:custGeom>
            <a:avLst/>
            <a:gdLst/>
            <a:ahLst/>
            <a:cxnLst/>
            <a:rect l="0" t="0" r="0" b="0"/>
            <a:pathLst>
              <a:path w="120000" h="120000" extrusionOk="0">
                <a:moveTo>
                  <a:pt x="114544" y="113655"/>
                </a:moveTo>
                <a:lnTo>
                  <a:pt x="81816" y="104305"/>
                </a:lnTo>
                <a:lnTo>
                  <a:pt x="81816" y="6344"/>
                </a:lnTo>
                <a:lnTo>
                  <a:pt x="114544" y="15694"/>
                </a:lnTo>
                <a:cubicBezTo>
                  <a:pt x="114544" y="15694"/>
                  <a:pt x="114544" y="113655"/>
                  <a:pt x="114544" y="113655"/>
                </a:cubicBezTo>
                <a:close/>
                <a:moveTo>
                  <a:pt x="76361" y="104305"/>
                </a:moveTo>
                <a:lnTo>
                  <a:pt x="43638" y="113655"/>
                </a:lnTo>
                <a:lnTo>
                  <a:pt x="43638" y="15694"/>
                </a:lnTo>
                <a:lnTo>
                  <a:pt x="76361" y="6344"/>
                </a:lnTo>
                <a:cubicBezTo>
                  <a:pt x="76361" y="6344"/>
                  <a:pt x="76361" y="104305"/>
                  <a:pt x="76361" y="104305"/>
                </a:cubicBezTo>
                <a:close/>
                <a:moveTo>
                  <a:pt x="38183" y="113655"/>
                </a:moveTo>
                <a:lnTo>
                  <a:pt x="5455" y="104305"/>
                </a:lnTo>
                <a:lnTo>
                  <a:pt x="5455" y="6344"/>
                </a:lnTo>
                <a:lnTo>
                  <a:pt x="38183" y="15694"/>
                </a:lnTo>
                <a:cubicBezTo>
                  <a:pt x="38183" y="15694"/>
                  <a:pt x="38183" y="113655"/>
                  <a:pt x="38183" y="113655"/>
                </a:cubicBezTo>
                <a:close/>
                <a:moveTo>
                  <a:pt x="118011" y="11055"/>
                </a:moveTo>
                <a:lnTo>
                  <a:pt x="118022" y="11016"/>
                </a:lnTo>
                <a:lnTo>
                  <a:pt x="79838" y="105"/>
                </a:lnTo>
                <a:lnTo>
                  <a:pt x="79827" y="150"/>
                </a:lnTo>
                <a:cubicBezTo>
                  <a:pt x="79588" y="77"/>
                  <a:pt x="79355" y="0"/>
                  <a:pt x="79088" y="0"/>
                </a:cubicBezTo>
                <a:cubicBezTo>
                  <a:pt x="78827" y="0"/>
                  <a:pt x="78594" y="77"/>
                  <a:pt x="78355" y="150"/>
                </a:cubicBezTo>
                <a:lnTo>
                  <a:pt x="78344" y="105"/>
                </a:lnTo>
                <a:lnTo>
                  <a:pt x="40911" y="10800"/>
                </a:lnTo>
                <a:lnTo>
                  <a:pt x="3477" y="105"/>
                </a:lnTo>
                <a:lnTo>
                  <a:pt x="3461" y="150"/>
                </a:lnTo>
                <a:cubicBezTo>
                  <a:pt x="3227" y="77"/>
                  <a:pt x="2988" y="0"/>
                  <a:pt x="2727" y="0"/>
                </a:cubicBezTo>
                <a:cubicBezTo>
                  <a:pt x="1222" y="0"/>
                  <a:pt x="0" y="1222"/>
                  <a:pt x="0" y="2727"/>
                </a:cubicBezTo>
                <a:lnTo>
                  <a:pt x="0" y="106361"/>
                </a:lnTo>
                <a:cubicBezTo>
                  <a:pt x="0" y="107611"/>
                  <a:pt x="850" y="108616"/>
                  <a:pt x="1988" y="108944"/>
                </a:cubicBezTo>
                <a:lnTo>
                  <a:pt x="1977" y="108988"/>
                </a:lnTo>
                <a:lnTo>
                  <a:pt x="40161" y="119894"/>
                </a:lnTo>
                <a:lnTo>
                  <a:pt x="40172" y="119850"/>
                </a:lnTo>
                <a:cubicBezTo>
                  <a:pt x="40411" y="119922"/>
                  <a:pt x="40644" y="120000"/>
                  <a:pt x="40911" y="120000"/>
                </a:cubicBezTo>
                <a:cubicBezTo>
                  <a:pt x="41172" y="120000"/>
                  <a:pt x="41411" y="119922"/>
                  <a:pt x="41644" y="119850"/>
                </a:cubicBezTo>
                <a:lnTo>
                  <a:pt x="41661" y="119894"/>
                </a:lnTo>
                <a:lnTo>
                  <a:pt x="79088" y="109200"/>
                </a:lnTo>
                <a:lnTo>
                  <a:pt x="116527" y="119894"/>
                </a:lnTo>
                <a:lnTo>
                  <a:pt x="116538" y="119850"/>
                </a:lnTo>
                <a:cubicBezTo>
                  <a:pt x="116777" y="119922"/>
                  <a:pt x="117011" y="120000"/>
                  <a:pt x="117272" y="120000"/>
                </a:cubicBezTo>
                <a:cubicBezTo>
                  <a:pt x="118777" y="120000"/>
                  <a:pt x="120000" y="118777"/>
                  <a:pt x="120000" y="117272"/>
                </a:cubicBezTo>
                <a:lnTo>
                  <a:pt x="120000" y="13638"/>
                </a:lnTo>
                <a:cubicBezTo>
                  <a:pt x="120000" y="12394"/>
                  <a:pt x="119150" y="11383"/>
                  <a:pt x="118011" y="110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14" name="Shape 4114"/>
          <p:cNvSpPr/>
          <p:nvPr/>
        </p:nvSpPr>
        <p:spPr>
          <a:xfrm>
            <a:off x="7091153" y="6591788"/>
            <a:ext cx="558655" cy="558655"/>
          </a:xfrm>
          <a:custGeom>
            <a:avLst/>
            <a:gdLst/>
            <a:ahLst/>
            <a:cxnLst/>
            <a:rect l="0" t="0" r="0" b="0"/>
            <a:pathLst>
              <a:path w="120000" h="120000" extrusionOk="0">
                <a:moveTo>
                  <a:pt x="97483" y="69494"/>
                </a:moveTo>
                <a:lnTo>
                  <a:pt x="102888" y="70250"/>
                </a:lnTo>
                <a:cubicBezTo>
                  <a:pt x="103177" y="68200"/>
                  <a:pt x="103272" y="66233"/>
                  <a:pt x="103177" y="64405"/>
                </a:cubicBezTo>
                <a:lnTo>
                  <a:pt x="97733" y="64688"/>
                </a:lnTo>
                <a:cubicBezTo>
                  <a:pt x="97811" y="66166"/>
                  <a:pt x="97727" y="67783"/>
                  <a:pt x="97483" y="69494"/>
                </a:cubicBezTo>
                <a:moveTo>
                  <a:pt x="96911" y="60183"/>
                </a:moveTo>
                <a:lnTo>
                  <a:pt x="102077" y="58444"/>
                </a:lnTo>
                <a:cubicBezTo>
                  <a:pt x="101455" y="56594"/>
                  <a:pt x="100577" y="54827"/>
                  <a:pt x="99388" y="53033"/>
                </a:cubicBezTo>
                <a:lnTo>
                  <a:pt x="94844" y="56050"/>
                </a:lnTo>
                <a:cubicBezTo>
                  <a:pt x="95761" y="57438"/>
                  <a:pt x="96438" y="58788"/>
                  <a:pt x="96911" y="60183"/>
                </a:cubicBezTo>
                <a:moveTo>
                  <a:pt x="97383" y="77166"/>
                </a:moveTo>
                <a:cubicBezTo>
                  <a:pt x="96888" y="76672"/>
                  <a:pt x="96205" y="76361"/>
                  <a:pt x="95455" y="76361"/>
                </a:cubicBezTo>
                <a:cubicBezTo>
                  <a:pt x="93944" y="76361"/>
                  <a:pt x="92727" y="77583"/>
                  <a:pt x="92727" y="79088"/>
                </a:cubicBezTo>
                <a:cubicBezTo>
                  <a:pt x="92727" y="79844"/>
                  <a:pt x="93033" y="80527"/>
                  <a:pt x="93527" y="81016"/>
                </a:cubicBezTo>
                <a:lnTo>
                  <a:pt x="97050" y="84544"/>
                </a:lnTo>
                <a:lnTo>
                  <a:pt x="93527" y="88072"/>
                </a:lnTo>
                <a:cubicBezTo>
                  <a:pt x="93033" y="88566"/>
                  <a:pt x="92727" y="89244"/>
                  <a:pt x="92727" y="90000"/>
                </a:cubicBezTo>
                <a:cubicBezTo>
                  <a:pt x="92727" y="91505"/>
                  <a:pt x="93944" y="92727"/>
                  <a:pt x="95455" y="92727"/>
                </a:cubicBezTo>
                <a:cubicBezTo>
                  <a:pt x="96205" y="92727"/>
                  <a:pt x="96888" y="92422"/>
                  <a:pt x="97383" y="91927"/>
                </a:cubicBezTo>
                <a:lnTo>
                  <a:pt x="100911" y="88400"/>
                </a:lnTo>
                <a:lnTo>
                  <a:pt x="104433" y="91927"/>
                </a:lnTo>
                <a:cubicBezTo>
                  <a:pt x="104927" y="92422"/>
                  <a:pt x="105611" y="92727"/>
                  <a:pt x="106361" y="92727"/>
                </a:cubicBezTo>
                <a:cubicBezTo>
                  <a:pt x="107872" y="92727"/>
                  <a:pt x="109088" y="91505"/>
                  <a:pt x="109088" y="90000"/>
                </a:cubicBezTo>
                <a:cubicBezTo>
                  <a:pt x="109088" y="89244"/>
                  <a:pt x="108788" y="88566"/>
                  <a:pt x="108294" y="88072"/>
                </a:cubicBezTo>
                <a:lnTo>
                  <a:pt x="104766" y="84544"/>
                </a:lnTo>
                <a:lnTo>
                  <a:pt x="108294" y="81016"/>
                </a:lnTo>
                <a:cubicBezTo>
                  <a:pt x="108788" y="80527"/>
                  <a:pt x="109088" y="79844"/>
                  <a:pt x="109088" y="79088"/>
                </a:cubicBezTo>
                <a:cubicBezTo>
                  <a:pt x="109088" y="77583"/>
                  <a:pt x="107872" y="76361"/>
                  <a:pt x="106361" y="76361"/>
                </a:cubicBezTo>
                <a:cubicBezTo>
                  <a:pt x="105605" y="76361"/>
                  <a:pt x="104927" y="76672"/>
                  <a:pt x="104433" y="77166"/>
                </a:cubicBezTo>
                <a:lnTo>
                  <a:pt x="100911" y="80688"/>
                </a:lnTo>
                <a:cubicBezTo>
                  <a:pt x="100911" y="80688"/>
                  <a:pt x="97383" y="77166"/>
                  <a:pt x="97383" y="77166"/>
                </a:cubicBezTo>
                <a:close/>
                <a:moveTo>
                  <a:pt x="114544" y="113655"/>
                </a:moveTo>
                <a:lnTo>
                  <a:pt x="81816" y="104305"/>
                </a:lnTo>
                <a:lnTo>
                  <a:pt x="81816" y="42766"/>
                </a:lnTo>
                <a:cubicBezTo>
                  <a:pt x="83055" y="43344"/>
                  <a:pt x="84194" y="43966"/>
                  <a:pt x="85133" y="44633"/>
                </a:cubicBezTo>
                <a:lnTo>
                  <a:pt x="88294" y="40188"/>
                </a:lnTo>
                <a:cubicBezTo>
                  <a:pt x="86816" y="39133"/>
                  <a:pt x="85072" y="38177"/>
                  <a:pt x="83105" y="37338"/>
                </a:cubicBezTo>
                <a:lnTo>
                  <a:pt x="81816" y="40350"/>
                </a:lnTo>
                <a:lnTo>
                  <a:pt x="81816" y="6344"/>
                </a:lnTo>
                <a:lnTo>
                  <a:pt x="114544" y="15694"/>
                </a:lnTo>
                <a:cubicBezTo>
                  <a:pt x="114544" y="15694"/>
                  <a:pt x="114544" y="113655"/>
                  <a:pt x="114544" y="113655"/>
                </a:cubicBezTo>
                <a:close/>
                <a:moveTo>
                  <a:pt x="76361" y="104305"/>
                </a:moveTo>
                <a:lnTo>
                  <a:pt x="43638" y="113655"/>
                </a:lnTo>
                <a:lnTo>
                  <a:pt x="43638" y="51927"/>
                </a:lnTo>
                <a:lnTo>
                  <a:pt x="45827" y="56661"/>
                </a:lnTo>
                <a:cubicBezTo>
                  <a:pt x="47666" y="55805"/>
                  <a:pt x="49338" y="54683"/>
                  <a:pt x="50933" y="53227"/>
                </a:cubicBezTo>
                <a:lnTo>
                  <a:pt x="47250" y="49205"/>
                </a:lnTo>
                <a:cubicBezTo>
                  <a:pt x="46094" y="50266"/>
                  <a:pt x="44933" y="51038"/>
                  <a:pt x="43638" y="51661"/>
                </a:cubicBezTo>
                <a:lnTo>
                  <a:pt x="43638" y="15694"/>
                </a:lnTo>
                <a:lnTo>
                  <a:pt x="76361" y="6344"/>
                </a:lnTo>
                <a:cubicBezTo>
                  <a:pt x="76361" y="6344"/>
                  <a:pt x="76361" y="104305"/>
                  <a:pt x="76361" y="104305"/>
                </a:cubicBezTo>
                <a:close/>
                <a:moveTo>
                  <a:pt x="38183" y="113655"/>
                </a:moveTo>
                <a:lnTo>
                  <a:pt x="5455" y="104305"/>
                </a:lnTo>
                <a:lnTo>
                  <a:pt x="5455" y="6344"/>
                </a:lnTo>
                <a:lnTo>
                  <a:pt x="38183" y="15694"/>
                </a:lnTo>
                <a:cubicBezTo>
                  <a:pt x="38183" y="15694"/>
                  <a:pt x="38183" y="113655"/>
                  <a:pt x="38183" y="113655"/>
                </a:cubicBezTo>
                <a:close/>
                <a:moveTo>
                  <a:pt x="118005" y="11055"/>
                </a:moveTo>
                <a:lnTo>
                  <a:pt x="118022" y="11016"/>
                </a:lnTo>
                <a:lnTo>
                  <a:pt x="79844" y="105"/>
                </a:lnTo>
                <a:lnTo>
                  <a:pt x="79827" y="150"/>
                </a:lnTo>
                <a:cubicBezTo>
                  <a:pt x="79588" y="77"/>
                  <a:pt x="79350" y="0"/>
                  <a:pt x="79088" y="0"/>
                </a:cubicBezTo>
                <a:cubicBezTo>
                  <a:pt x="78827" y="0"/>
                  <a:pt x="78594" y="77"/>
                  <a:pt x="78355" y="150"/>
                </a:cubicBezTo>
                <a:lnTo>
                  <a:pt x="78344" y="105"/>
                </a:lnTo>
                <a:lnTo>
                  <a:pt x="40911" y="10800"/>
                </a:lnTo>
                <a:lnTo>
                  <a:pt x="3477" y="105"/>
                </a:lnTo>
                <a:lnTo>
                  <a:pt x="3461" y="150"/>
                </a:lnTo>
                <a:cubicBezTo>
                  <a:pt x="3222" y="77"/>
                  <a:pt x="2988" y="0"/>
                  <a:pt x="2727" y="0"/>
                </a:cubicBezTo>
                <a:cubicBezTo>
                  <a:pt x="1222" y="0"/>
                  <a:pt x="0" y="1222"/>
                  <a:pt x="0" y="2727"/>
                </a:cubicBezTo>
                <a:lnTo>
                  <a:pt x="0" y="106361"/>
                </a:lnTo>
                <a:cubicBezTo>
                  <a:pt x="0" y="107611"/>
                  <a:pt x="850" y="108616"/>
                  <a:pt x="1994" y="108944"/>
                </a:cubicBezTo>
                <a:lnTo>
                  <a:pt x="1977" y="108988"/>
                </a:lnTo>
                <a:lnTo>
                  <a:pt x="40155" y="119894"/>
                </a:lnTo>
                <a:lnTo>
                  <a:pt x="40172" y="119850"/>
                </a:lnTo>
                <a:cubicBezTo>
                  <a:pt x="40411" y="119922"/>
                  <a:pt x="40650" y="120000"/>
                  <a:pt x="40911" y="120000"/>
                </a:cubicBezTo>
                <a:cubicBezTo>
                  <a:pt x="41172" y="120000"/>
                  <a:pt x="41405" y="119922"/>
                  <a:pt x="41644" y="119850"/>
                </a:cubicBezTo>
                <a:lnTo>
                  <a:pt x="41661" y="119894"/>
                </a:lnTo>
                <a:lnTo>
                  <a:pt x="79088" y="109200"/>
                </a:lnTo>
                <a:lnTo>
                  <a:pt x="116527" y="119894"/>
                </a:lnTo>
                <a:lnTo>
                  <a:pt x="116538" y="119850"/>
                </a:lnTo>
                <a:cubicBezTo>
                  <a:pt x="116777" y="119922"/>
                  <a:pt x="117011" y="120000"/>
                  <a:pt x="117272" y="120000"/>
                </a:cubicBezTo>
                <a:cubicBezTo>
                  <a:pt x="118777" y="120000"/>
                  <a:pt x="120000" y="118777"/>
                  <a:pt x="120000" y="117272"/>
                </a:cubicBezTo>
                <a:lnTo>
                  <a:pt x="120000" y="13638"/>
                </a:lnTo>
                <a:cubicBezTo>
                  <a:pt x="120000" y="12394"/>
                  <a:pt x="119150" y="11383"/>
                  <a:pt x="118005" y="11055"/>
                </a:cubicBezTo>
                <a:moveTo>
                  <a:pt x="91305" y="51527"/>
                </a:moveTo>
                <a:lnTo>
                  <a:pt x="91766" y="52077"/>
                </a:lnTo>
                <a:lnTo>
                  <a:pt x="95938" y="48555"/>
                </a:lnTo>
                <a:lnTo>
                  <a:pt x="95466" y="48000"/>
                </a:lnTo>
                <a:cubicBezTo>
                  <a:pt x="94516" y="46877"/>
                  <a:pt x="93555" y="45755"/>
                  <a:pt x="92650" y="44550"/>
                </a:cubicBezTo>
                <a:lnTo>
                  <a:pt x="88283" y="47811"/>
                </a:lnTo>
                <a:cubicBezTo>
                  <a:pt x="89255" y="49111"/>
                  <a:pt x="90283" y="50327"/>
                  <a:pt x="91305" y="51527"/>
                </a:cubicBezTo>
                <a:moveTo>
                  <a:pt x="34833" y="61233"/>
                </a:moveTo>
                <a:lnTo>
                  <a:pt x="31883" y="56644"/>
                </a:lnTo>
                <a:cubicBezTo>
                  <a:pt x="30177" y="57744"/>
                  <a:pt x="28627" y="58916"/>
                  <a:pt x="27272" y="60138"/>
                </a:cubicBezTo>
                <a:lnTo>
                  <a:pt x="30933" y="64188"/>
                </a:lnTo>
                <a:cubicBezTo>
                  <a:pt x="32066" y="63166"/>
                  <a:pt x="33377" y="62172"/>
                  <a:pt x="34833" y="61233"/>
                </a:cubicBezTo>
                <a:moveTo>
                  <a:pt x="27800" y="67694"/>
                </a:moveTo>
                <a:lnTo>
                  <a:pt x="23311" y="64600"/>
                </a:lnTo>
                <a:cubicBezTo>
                  <a:pt x="22083" y="66383"/>
                  <a:pt x="21177" y="68266"/>
                  <a:pt x="20627" y="70188"/>
                </a:cubicBezTo>
                <a:lnTo>
                  <a:pt x="25866" y="71700"/>
                </a:lnTo>
                <a:cubicBezTo>
                  <a:pt x="26261" y="70338"/>
                  <a:pt x="26911" y="68988"/>
                  <a:pt x="27800" y="67694"/>
                </a:cubicBezTo>
                <a:moveTo>
                  <a:pt x="58150" y="46211"/>
                </a:moveTo>
                <a:lnTo>
                  <a:pt x="55400" y="41500"/>
                </a:lnTo>
                <a:cubicBezTo>
                  <a:pt x="53461" y="42633"/>
                  <a:pt x="52011" y="44088"/>
                  <a:pt x="50733" y="45494"/>
                </a:cubicBezTo>
                <a:lnTo>
                  <a:pt x="54761" y="49166"/>
                </a:lnTo>
                <a:cubicBezTo>
                  <a:pt x="55905" y="47911"/>
                  <a:pt x="56916" y="46933"/>
                  <a:pt x="58150" y="46211"/>
                </a:cubicBezTo>
                <a:moveTo>
                  <a:pt x="21816" y="87272"/>
                </a:moveTo>
                <a:cubicBezTo>
                  <a:pt x="24827" y="87272"/>
                  <a:pt x="27272" y="84833"/>
                  <a:pt x="27272" y="81816"/>
                </a:cubicBezTo>
                <a:cubicBezTo>
                  <a:pt x="27272" y="78805"/>
                  <a:pt x="24827" y="76361"/>
                  <a:pt x="21816" y="76361"/>
                </a:cubicBezTo>
                <a:cubicBezTo>
                  <a:pt x="18805" y="76361"/>
                  <a:pt x="16361" y="78805"/>
                  <a:pt x="16361" y="81816"/>
                </a:cubicBezTo>
                <a:cubicBezTo>
                  <a:pt x="16361" y="84833"/>
                  <a:pt x="18805" y="87272"/>
                  <a:pt x="21816" y="87272"/>
                </a:cubicBezTo>
                <a:moveTo>
                  <a:pt x="68183" y="43638"/>
                </a:moveTo>
                <a:cubicBezTo>
                  <a:pt x="71194" y="43638"/>
                  <a:pt x="73638" y="41194"/>
                  <a:pt x="73638" y="38183"/>
                </a:cubicBezTo>
                <a:cubicBezTo>
                  <a:pt x="73638" y="35172"/>
                  <a:pt x="71194" y="32727"/>
                  <a:pt x="68183" y="32727"/>
                </a:cubicBezTo>
                <a:cubicBezTo>
                  <a:pt x="65166" y="32727"/>
                  <a:pt x="62727" y="35172"/>
                  <a:pt x="62727" y="38183"/>
                </a:cubicBezTo>
                <a:cubicBezTo>
                  <a:pt x="62727" y="41194"/>
                  <a:pt x="65166" y="43638"/>
                  <a:pt x="68183" y="4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15" name="Shape 4115"/>
          <p:cNvSpPr/>
          <p:nvPr/>
        </p:nvSpPr>
        <p:spPr>
          <a:xfrm>
            <a:off x="8157675" y="6591788"/>
            <a:ext cx="558655" cy="558655"/>
          </a:xfrm>
          <a:custGeom>
            <a:avLst/>
            <a:gdLst/>
            <a:ahLst/>
            <a:cxnLst/>
            <a:rect l="0" t="0" r="0" b="0"/>
            <a:pathLst>
              <a:path w="120000" h="120000" extrusionOk="0">
                <a:moveTo>
                  <a:pt x="60000" y="46361"/>
                </a:moveTo>
                <a:cubicBezTo>
                  <a:pt x="52466" y="46361"/>
                  <a:pt x="46361" y="52466"/>
                  <a:pt x="46361" y="60000"/>
                </a:cubicBezTo>
                <a:cubicBezTo>
                  <a:pt x="46361" y="67533"/>
                  <a:pt x="52466" y="73638"/>
                  <a:pt x="60000" y="73638"/>
                </a:cubicBezTo>
                <a:cubicBezTo>
                  <a:pt x="67533" y="73638"/>
                  <a:pt x="73638" y="67533"/>
                  <a:pt x="73638" y="60000"/>
                </a:cubicBezTo>
                <a:cubicBezTo>
                  <a:pt x="73638" y="52466"/>
                  <a:pt x="67533" y="46361"/>
                  <a:pt x="60000" y="46361"/>
                </a:cubicBezTo>
                <a:moveTo>
                  <a:pt x="62727" y="114405"/>
                </a:moveTo>
                <a:lnTo>
                  <a:pt x="62727" y="95455"/>
                </a:lnTo>
                <a:cubicBezTo>
                  <a:pt x="62727" y="93944"/>
                  <a:pt x="61505" y="92727"/>
                  <a:pt x="60000" y="92727"/>
                </a:cubicBezTo>
                <a:cubicBezTo>
                  <a:pt x="58494" y="92727"/>
                  <a:pt x="57272" y="93944"/>
                  <a:pt x="57272" y="95455"/>
                </a:cubicBezTo>
                <a:lnTo>
                  <a:pt x="57272" y="114405"/>
                </a:lnTo>
                <a:cubicBezTo>
                  <a:pt x="29333" y="113022"/>
                  <a:pt x="6972" y="90661"/>
                  <a:pt x="5588" y="62727"/>
                </a:cubicBezTo>
                <a:lnTo>
                  <a:pt x="24544" y="62727"/>
                </a:lnTo>
                <a:cubicBezTo>
                  <a:pt x="26055" y="62727"/>
                  <a:pt x="27272" y="61505"/>
                  <a:pt x="27272" y="60000"/>
                </a:cubicBezTo>
                <a:cubicBezTo>
                  <a:pt x="27272" y="58494"/>
                  <a:pt x="26055" y="57272"/>
                  <a:pt x="24544" y="57272"/>
                </a:cubicBezTo>
                <a:lnTo>
                  <a:pt x="5588" y="57272"/>
                </a:lnTo>
                <a:cubicBezTo>
                  <a:pt x="6972" y="29338"/>
                  <a:pt x="29333" y="6977"/>
                  <a:pt x="57272" y="5594"/>
                </a:cubicBezTo>
                <a:lnTo>
                  <a:pt x="57272" y="24544"/>
                </a:lnTo>
                <a:cubicBezTo>
                  <a:pt x="57272" y="26055"/>
                  <a:pt x="58494" y="27272"/>
                  <a:pt x="60000" y="27272"/>
                </a:cubicBezTo>
                <a:cubicBezTo>
                  <a:pt x="61505" y="27272"/>
                  <a:pt x="62727" y="26055"/>
                  <a:pt x="62727" y="24544"/>
                </a:cubicBezTo>
                <a:lnTo>
                  <a:pt x="62727" y="5594"/>
                </a:lnTo>
                <a:cubicBezTo>
                  <a:pt x="90666" y="6977"/>
                  <a:pt x="113027" y="29338"/>
                  <a:pt x="114411" y="57272"/>
                </a:cubicBezTo>
                <a:lnTo>
                  <a:pt x="95455" y="57272"/>
                </a:lnTo>
                <a:cubicBezTo>
                  <a:pt x="93944" y="57272"/>
                  <a:pt x="92727" y="58494"/>
                  <a:pt x="92727" y="60000"/>
                </a:cubicBezTo>
                <a:cubicBezTo>
                  <a:pt x="92727" y="61505"/>
                  <a:pt x="93944" y="62727"/>
                  <a:pt x="95455" y="62727"/>
                </a:cubicBezTo>
                <a:lnTo>
                  <a:pt x="114411" y="62727"/>
                </a:lnTo>
                <a:cubicBezTo>
                  <a:pt x="113027" y="90661"/>
                  <a:pt x="90666" y="113022"/>
                  <a:pt x="62727" y="114405"/>
                </a:cubicBezTo>
                <a:moveTo>
                  <a:pt x="60000" y="0"/>
                </a:moveTo>
                <a:cubicBezTo>
                  <a:pt x="60000" y="0"/>
                  <a:pt x="60000" y="0"/>
                  <a:pt x="60000" y="0"/>
                </a:cubicBezTo>
                <a:cubicBezTo>
                  <a:pt x="60000" y="0"/>
                  <a:pt x="60000" y="0"/>
                  <a:pt x="60000" y="0"/>
                </a:cubicBezTo>
                <a:cubicBezTo>
                  <a:pt x="26861" y="0"/>
                  <a:pt x="0" y="26866"/>
                  <a:pt x="0" y="60000"/>
                </a:cubicBezTo>
                <a:cubicBezTo>
                  <a:pt x="0" y="93138"/>
                  <a:pt x="26861" y="120000"/>
                  <a:pt x="60000" y="120000"/>
                </a:cubicBezTo>
                <a:cubicBezTo>
                  <a:pt x="93138" y="120000"/>
                  <a:pt x="120000" y="93138"/>
                  <a:pt x="120000" y="60000"/>
                </a:cubicBezTo>
                <a:cubicBezTo>
                  <a:pt x="120000" y="26866"/>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16" name="Shape 4116"/>
          <p:cNvSpPr/>
          <p:nvPr/>
        </p:nvSpPr>
        <p:spPr>
          <a:xfrm>
            <a:off x="9224196" y="6591788"/>
            <a:ext cx="558655" cy="558655"/>
          </a:xfrm>
          <a:custGeom>
            <a:avLst/>
            <a:gdLst/>
            <a:ahLst/>
            <a:cxnLst/>
            <a:rect l="0" t="0" r="0" b="0"/>
            <a:pathLst>
              <a:path w="120000" h="120000" extrusionOk="0">
                <a:moveTo>
                  <a:pt x="62727" y="114405"/>
                </a:moveTo>
                <a:lnTo>
                  <a:pt x="62727" y="98044"/>
                </a:lnTo>
                <a:cubicBezTo>
                  <a:pt x="81633" y="96705"/>
                  <a:pt x="96711" y="81627"/>
                  <a:pt x="98050" y="62727"/>
                </a:cubicBezTo>
                <a:lnTo>
                  <a:pt x="114411" y="62727"/>
                </a:lnTo>
                <a:cubicBezTo>
                  <a:pt x="113027" y="90661"/>
                  <a:pt x="90666" y="113022"/>
                  <a:pt x="62727" y="114405"/>
                </a:cubicBezTo>
                <a:moveTo>
                  <a:pt x="62727" y="73361"/>
                </a:moveTo>
                <a:cubicBezTo>
                  <a:pt x="68066" y="72277"/>
                  <a:pt x="72250" y="68066"/>
                  <a:pt x="73338" y="62727"/>
                </a:cubicBezTo>
                <a:lnTo>
                  <a:pt x="92594" y="62727"/>
                </a:lnTo>
                <a:cubicBezTo>
                  <a:pt x="91283" y="78622"/>
                  <a:pt x="78622" y="91272"/>
                  <a:pt x="62727" y="92588"/>
                </a:cubicBezTo>
                <a:cubicBezTo>
                  <a:pt x="62727" y="92588"/>
                  <a:pt x="62727" y="73361"/>
                  <a:pt x="62727" y="73361"/>
                </a:cubicBezTo>
                <a:close/>
                <a:moveTo>
                  <a:pt x="62727" y="27411"/>
                </a:moveTo>
                <a:cubicBezTo>
                  <a:pt x="67961" y="27844"/>
                  <a:pt x="72838" y="29527"/>
                  <a:pt x="77083" y="32133"/>
                </a:cubicBezTo>
                <a:cubicBezTo>
                  <a:pt x="76627" y="33150"/>
                  <a:pt x="76361" y="34266"/>
                  <a:pt x="76361" y="35455"/>
                </a:cubicBezTo>
                <a:cubicBezTo>
                  <a:pt x="76361" y="39972"/>
                  <a:pt x="80027" y="43638"/>
                  <a:pt x="84544" y="43638"/>
                </a:cubicBezTo>
                <a:cubicBezTo>
                  <a:pt x="85733" y="43638"/>
                  <a:pt x="86850" y="43372"/>
                  <a:pt x="87866" y="42916"/>
                </a:cubicBezTo>
                <a:cubicBezTo>
                  <a:pt x="90477" y="47161"/>
                  <a:pt x="92161" y="52038"/>
                  <a:pt x="92594" y="57272"/>
                </a:cubicBezTo>
                <a:lnTo>
                  <a:pt x="73338" y="57272"/>
                </a:lnTo>
                <a:cubicBezTo>
                  <a:pt x="72250" y="51933"/>
                  <a:pt x="68066" y="47722"/>
                  <a:pt x="62727" y="46638"/>
                </a:cubicBezTo>
                <a:cubicBezTo>
                  <a:pt x="62727" y="46638"/>
                  <a:pt x="62727" y="27411"/>
                  <a:pt x="62727" y="27411"/>
                </a:cubicBezTo>
                <a:close/>
                <a:moveTo>
                  <a:pt x="62727" y="5594"/>
                </a:moveTo>
                <a:cubicBezTo>
                  <a:pt x="90666" y="6977"/>
                  <a:pt x="113027" y="29338"/>
                  <a:pt x="114411" y="57272"/>
                </a:cubicBezTo>
                <a:lnTo>
                  <a:pt x="98050" y="57272"/>
                </a:lnTo>
                <a:cubicBezTo>
                  <a:pt x="97572" y="50566"/>
                  <a:pt x="95344" y="44361"/>
                  <a:pt x="91855" y="39061"/>
                </a:cubicBezTo>
                <a:cubicBezTo>
                  <a:pt x="92394" y="37972"/>
                  <a:pt x="92727" y="36755"/>
                  <a:pt x="92727" y="35455"/>
                </a:cubicBezTo>
                <a:cubicBezTo>
                  <a:pt x="92727" y="30938"/>
                  <a:pt x="89066" y="27272"/>
                  <a:pt x="84544" y="27272"/>
                </a:cubicBezTo>
                <a:cubicBezTo>
                  <a:pt x="83244" y="27272"/>
                  <a:pt x="82027" y="27605"/>
                  <a:pt x="80933" y="28144"/>
                </a:cubicBezTo>
                <a:cubicBezTo>
                  <a:pt x="75633" y="24661"/>
                  <a:pt x="69433" y="22433"/>
                  <a:pt x="62727" y="21955"/>
                </a:cubicBezTo>
                <a:cubicBezTo>
                  <a:pt x="62727" y="21955"/>
                  <a:pt x="62727" y="5594"/>
                  <a:pt x="62727" y="5594"/>
                </a:cubicBezTo>
                <a:close/>
                <a:moveTo>
                  <a:pt x="57272" y="21938"/>
                </a:moveTo>
                <a:cubicBezTo>
                  <a:pt x="40138" y="23150"/>
                  <a:pt x="26127" y="35650"/>
                  <a:pt x="22655" y="52055"/>
                </a:cubicBezTo>
                <a:cubicBezTo>
                  <a:pt x="19944" y="52700"/>
                  <a:pt x="17755" y="54683"/>
                  <a:pt x="16833" y="57272"/>
                </a:cubicBezTo>
                <a:lnTo>
                  <a:pt x="5588" y="57272"/>
                </a:lnTo>
                <a:cubicBezTo>
                  <a:pt x="6972" y="29338"/>
                  <a:pt x="29333" y="6977"/>
                  <a:pt x="57272" y="5594"/>
                </a:cubicBezTo>
                <a:cubicBezTo>
                  <a:pt x="57272" y="5594"/>
                  <a:pt x="57272" y="21938"/>
                  <a:pt x="57272" y="21938"/>
                </a:cubicBezTo>
                <a:close/>
                <a:moveTo>
                  <a:pt x="57272" y="46638"/>
                </a:moveTo>
                <a:cubicBezTo>
                  <a:pt x="51933" y="47722"/>
                  <a:pt x="47750" y="51933"/>
                  <a:pt x="46661" y="57272"/>
                </a:cubicBezTo>
                <a:lnTo>
                  <a:pt x="32200" y="57272"/>
                </a:lnTo>
                <a:cubicBezTo>
                  <a:pt x="31477" y="55266"/>
                  <a:pt x="30027" y="53605"/>
                  <a:pt x="28122" y="52677"/>
                </a:cubicBezTo>
                <a:cubicBezTo>
                  <a:pt x="31255" y="38988"/>
                  <a:pt x="42944" y="28577"/>
                  <a:pt x="57272" y="27388"/>
                </a:cubicBezTo>
                <a:cubicBezTo>
                  <a:pt x="57272" y="27388"/>
                  <a:pt x="57272" y="46638"/>
                  <a:pt x="57272" y="46638"/>
                </a:cubicBezTo>
                <a:close/>
                <a:moveTo>
                  <a:pt x="57272" y="92611"/>
                </a:moveTo>
                <a:cubicBezTo>
                  <a:pt x="42944" y="91422"/>
                  <a:pt x="31255" y="81011"/>
                  <a:pt x="28122" y="67322"/>
                </a:cubicBezTo>
                <a:cubicBezTo>
                  <a:pt x="30027" y="66394"/>
                  <a:pt x="31477" y="64733"/>
                  <a:pt x="32200" y="62727"/>
                </a:cubicBezTo>
                <a:lnTo>
                  <a:pt x="46661" y="62727"/>
                </a:lnTo>
                <a:cubicBezTo>
                  <a:pt x="47750" y="68066"/>
                  <a:pt x="51933" y="72277"/>
                  <a:pt x="57272" y="73361"/>
                </a:cubicBezTo>
                <a:cubicBezTo>
                  <a:pt x="57272" y="73361"/>
                  <a:pt x="57272" y="92611"/>
                  <a:pt x="57272" y="92611"/>
                </a:cubicBezTo>
                <a:close/>
                <a:moveTo>
                  <a:pt x="57272" y="114405"/>
                </a:moveTo>
                <a:cubicBezTo>
                  <a:pt x="29333" y="113022"/>
                  <a:pt x="6972" y="90661"/>
                  <a:pt x="5588" y="62727"/>
                </a:cubicBezTo>
                <a:lnTo>
                  <a:pt x="16833" y="62727"/>
                </a:lnTo>
                <a:cubicBezTo>
                  <a:pt x="17755" y="65316"/>
                  <a:pt x="19944" y="67300"/>
                  <a:pt x="22655" y="67944"/>
                </a:cubicBezTo>
                <a:cubicBezTo>
                  <a:pt x="26127" y="84350"/>
                  <a:pt x="40138" y="96855"/>
                  <a:pt x="57272" y="98061"/>
                </a:cubicBezTo>
                <a:cubicBezTo>
                  <a:pt x="57272" y="98061"/>
                  <a:pt x="57272" y="114405"/>
                  <a:pt x="57272" y="114405"/>
                </a:cubicBezTo>
                <a:close/>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17" name="Shape 4117"/>
          <p:cNvSpPr/>
          <p:nvPr/>
        </p:nvSpPr>
        <p:spPr>
          <a:xfrm>
            <a:off x="10341506" y="6591788"/>
            <a:ext cx="457081" cy="558655"/>
          </a:xfrm>
          <a:custGeom>
            <a:avLst/>
            <a:gdLst/>
            <a:ahLst/>
            <a:cxnLst/>
            <a:rect l="0" t="0" r="0" b="0"/>
            <a:pathLst>
              <a:path w="120000" h="120000" extrusionOk="0">
                <a:moveTo>
                  <a:pt x="113333" y="69577"/>
                </a:moveTo>
                <a:cubicBezTo>
                  <a:pt x="107566" y="67877"/>
                  <a:pt x="96972" y="65455"/>
                  <a:pt x="83333" y="65455"/>
                </a:cubicBezTo>
                <a:cubicBezTo>
                  <a:pt x="70138" y="65455"/>
                  <a:pt x="63966" y="67161"/>
                  <a:pt x="58522" y="68666"/>
                </a:cubicBezTo>
                <a:cubicBezTo>
                  <a:pt x="54172" y="69872"/>
                  <a:pt x="50422" y="70911"/>
                  <a:pt x="43333" y="70911"/>
                </a:cubicBezTo>
                <a:cubicBezTo>
                  <a:pt x="33872" y="70911"/>
                  <a:pt x="29266" y="69650"/>
                  <a:pt x="24388" y="68322"/>
                </a:cubicBezTo>
                <a:cubicBezTo>
                  <a:pt x="19800" y="67072"/>
                  <a:pt x="15050" y="65788"/>
                  <a:pt x="6666" y="65511"/>
                </a:cubicBezTo>
                <a:lnTo>
                  <a:pt x="6666" y="5511"/>
                </a:lnTo>
                <a:cubicBezTo>
                  <a:pt x="13950" y="5766"/>
                  <a:pt x="18011" y="6877"/>
                  <a:pt x="22277" y="8044"/>
                </a:cubicBezTo>
                <a:cubicBezTo>
                  <a:pt x="27450" y="9450"/>
                  <a:pt x="32794" y="10911"/>
                  <a:pt x="43333" y="10911"/>
                </a:cubicBezTo>
                <a:cubicBezTo>
                  <a:pt x="51516" y="10911"/>
                  <a:pt x="56161" y="9627"/>
                  <a:pt x="60655" y="8377"/>
                </a:cubicBezTo>
                <a:cubicBezTo>
                  <a:pt x="65855" y="6944"/>
                  <a:pt x="71238" y="5455"/>
                  <a:pt x="83333" y="5455"/>
                </a:cubicBezTo>
                <a:cubicBezTo>
                  <a:pt x="98116" y="5455"/>
                  <a:pt x="109155" y="8583"/>
                  <a:pt x="113333" y="9966"/>
                </a:cubicBezTo>
                <a:cubicBezTo>
                  <a:pt x="113333" y="9966"/>
                  <a:pt x="113333" y="69577"/>
                  <a:pt x="113333" y="69577"/>
                </a:cubicBezTo>
                <a:close/>
                <a:moveTo>
                  <a:pt x="119966" y="8183"/>
                </a:moveTo>
                <a:cubicBezTo>
                  <a:pt x="119966" y="7183"/>
                  <a:pt x="119322" y="6222"/>
                  <a:pt x="118155" y="5744"/>
                </a:cubicBezTo>
                <a:cubicBezTo>
                  <a:pt x="117583" y="5505"/>
                  <a:pt x="103883" y="0"/>
                  <a:pt x="83333" y="0"/>
                </a:cubicBezTo>
                <a:cubicBezTo>
                  <a:pt x="70138" y="0"/>
                  <a:pt x="63966" y="1711"/>
                  <a:pt x="58522" y="3216"/>
                </a:cubicBezTo>
                <a:cubicBezTo>
                  <a:pt x="54172" y="4416"/>
                  <a:pt x="50422" y="5455"/>
                  <a:pt x="43333" y="5455"/>
                </a:cubicBezTo>
                <a:cubicBezTo>
                  <a:pt x="33872" y="5455"/>
                  <a:pt x="29266" y="4200"/>
                  <a:pt x="24388" y="2866"/>
                </a:cubicBezTo>
                <a:cubicBezTo>
                  <a:pt x="19216" y="1461"/>
                  <a:pt x="13872" y="0"/>
                  <a:pt x="3333" y="0"/>
                </a:cubicBezTo>
                <a:cubicBezTo>
                  <a:pt x="1488" y="0"/>
                  <a:pt x="0" y="1222"/>
                  <a:pt x="0" y="2727"/>
                </a:cubicBezTo>
                <a:lnTo>
                  <a:pt x="0" y="117272"/>
                </a:lnTo>
                <a:cubicBezTo>
                  <a:pt x="0" y="118777"/>
                  <a:pt x="1488" y="120000"/>
                  <a:pt x="3333" y="120000"/>
                </a:cubicBezTo>
                <a:cubicBezTo>
                  <a:pt x="5177" y="120000"/>
                  <a:pt x="6666" y="118777"/>
                  <a:pt x="6666" y="117272"/>
                </a:cubicBezTo>
                <a:lnTo>
                  <a:pt x="6666" y="70966"/>
                </a:lnTo>
                <a:cubicBezTo>
                  <a:pt x="13950" y="71222"/>
                  <a:pt x="18011" y="72333"/>
                  <a:pt x="22277" y="73500"/>
                </a:cubicBezTo>
                <a:cubicBezTo>
                  <a:pt x="27450" y="74905"/>
                  <a:pt x="32794" y="76361"/>
                  <a:pt x="43333" y="76361"/>
                </a:cubicBezTo>
                <a:cubicBezTo>
                  <a:pt x="51516" y="76361"/>
                  <a:pt x="56161" y="75077"/>
                  <a:pt x="60655" y="73838"/>
                </a:cubicBezTo>
                <a:cubicBezTo>
                  <a:pt x="65855" y="72394"/>
                  <a:pt x="71238" y="70911"/>
                  <a:pt x="83333" y="70911"/>
                </a:cubicBezTo>
                <a:cubicBezTo>
                  <a:pt x="102222" y="70911"/>
                  <a:pt x="115050" y="76027"/>
                  <a:pt x="115183" y="76077"/>
                </a:cubicBezTo>
                <a:cubicBezTo>
                  <a:pt x="116827" y="76744"/>
                  <a:pt x="118827" y="76200"/>
                  <a:pt x="119650" y="74850"/>
                </a:cubicBezTo>
                <a:cubicBezTo>
                  <a:pt x="119888" y="74461"/>
                  <a:pt x="119966" y="74044"/>
                  <a:pt x="119966" y="73638"/>
                </a:cubicBezTo>
                <a:lnTo>
                  <a:pt x="120000" y="73638"/>
                </a:lnTo>
                <a:lnTo>
                  <a:pt x="120000" y="8183"/>
                </a:lnTo>
                <a:cubicBezTo>
                  <a:pt x="120000" y="8183"/>
                  <a:pt x="119966" y="8183"/>
                  <a:pt x="119966" y="8183"/>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18" name="Shape 4118"/>
          <p:cNvSpPr/>
          <p:nvPr/>
        </p:nvSpPr>
        <p:spPr>
          <a:xfrm>
            <a:off x="11408028" y="6591788"/>
            <a:ext cx="457081" cy="558655"/>
          </a:xfrm>
          <a:custGeom>
            <a:avLst/>
            <a:gdLst/>
            <a:ahLst/>
            <a:cxnLst/>
            <a:rect l="0" t="0" r="0" b="0"/>
            <a:pathLst>
              <a:path w="120000" h="120000" extrusionOk="0">
                <a:moveTo>
                  <a:pt x="53333" y="65455"/>
                </a:moveTo>
                <a:lnTo>
                  <a:pt x="53333" y="60000"/>
                </a:lnTo>
                <a:lnTo>
                  <a:pt x="63333" y="60000"/>
                </a:lnTo>
                <a:cubicBezTo>
                  <a:pt x="65177" y="60000"/>
                  <a:pt x="66666" y="58777"/>
                  <a:pt x="66666" y="57272"/>
                </a:cubicBezTo>
                <a:lnTo>
                  <a:pt x="66666" y="16361"/>
                </a:lnTo>
                <a:lnTo>
                  <a:pt x="110777" y="16361"/>
                </a:lnTo>
                <a:lnTo>
                  <a:pt x="93811" y="39505"/>
                </a:lnTo>
                <a:lnTo>
                  <a:pt x="93855" y="39527"/>
                </a:lnTo>
                <a:cubicBezTo>
                  <a:pt x="93555" y="39938"/>
                  <a:pt x="93333" y="40400"/>
                  <a:pt x="93333" y="40911"/>
                </a:cubicBezTo>
                <a:cubicBezTo>
                  <a:pt x="93333" y="41427"/>
                  <a:pt x="93555" y="41877"/>
                  <a:pt x="93855" y="42288"/>
                </a:cubicBezTo>
                <a:lnTo>
                  <a:pt x="93811" y="42311"/>
                </a:lnTo>
                <a:lnTo>
                  <a:pt x="110777" y="65455"/>
                </a:lnTo>
                <a:cubicBezTo>
                  <a:pt x="110777" y="65455"/>
                  <a:pt x="53333" y="65455"/>
                  <a:pt x="53333" y="65455"/>
                </a:cubicBezTo>
                <a:close/>
                <a:moveTo>
                  <a:pt x="6666" y="5455"/>
                </a:moveTo>
                <a:lnTo>
                  <a:pt x="60000" y="5455"/>
                </a:lnTo>
                <a:lnTo>
                  <a:pt x="60000" y="54544"/>
                </a:lnTo>
                <a:lnTo>
                  <a:pt x="6666" y="54544"/>
                </a:lnTo>
                <a:cubicBezTo>
                  <a:pt x="6666" y="54544"/>
                  <a:pt x="6666" y="5455"/>
                  <a:pt x="6666" y="5455"/>
                </a:cubicBezTo>
                <a:close/>
                <a:moveTo>
                  <a:pt x="119522" y="66777"/>
                </a:moveTo>
                <a:lnTo>
                  <a:pt x="100555" y="40911"/>
                </a:lnTo>
                <a:lnTo>
                  <a:pt x="119522" y="15038"/>
                </a:lnTo>
                <a:lnTo>
                  <a:pt x="119477" y="15016"/>
                </a:lnTo>
                <a:cubicBezTo>
                  <a:pt x="119777" y="14605"/>
                  <a:pt x="120000" y="14150"/>
                  <a:pt x="120000" y="13638"/>
                </a:cubicBezTo>
                <a:cubicBezTo>
                  <a:pt x="120000" y="12127"/>
                  <a:pt x="118511" y="10911"/>
                  <a:pt x="116666" y="10911"/>
                </a:cubicBezTo>
                <a:lnTo>
                  <a:pt x="66666" y="10911"/>
                </a:lnTo>
                <a:lnTo>
                  <a:pt x="66666" y="2727"/>
                </a:lnTo>
                <a:cubicBezTo>
                  <a:pt x="66666" y="1222"/>
                  <a:pt x="65177" y="0"/>
                  <a:pt x="63333" y="0"/>
                </a:cubicBezTo>
                <a:lnTo>
                  <a:pt x="3333" y="0"/>
                </a:lnTo>
                <a:cubicBezTo>
                  <a:pt x="1488" y="0"/>
                  <a:pt x="0" y="1222"/>
                  <a:pt x="0" y="2727"/>
                </a:cubicBezTo>
                <a:lnTo>
                  <a:pt x="0" y="117272"/>
                </a:lnTo>
                <a:cubicBezTo>
                  <a:pt x="0" y="118777"/>
                  <a:pt x="1488" y="120000"/>
                  <a:pt x="3333" y="120000"/>
                </a:cubicBezTo>
                <a:cubicBezTo>
                  <a:pt x="5177" y="120000"/>
                  <a:pt x="6666" y="118777"/>
                  <a:pt x="6666" y="117272"/>
                </a:cubicBezTo>
                <a:lnTo>
                  <a:pt x="6666" y="60000"/>
                </a:lnTo>
                <a:lnTo>
                  <a:pt x="46666" y="60000"/>
                </a:lnTo>
                <a:lnTo>
                  <a:pt x="46666" y="68183"/>
                </a:lnTo>
                <a:cubicBezTo>
                  <a:pt x="46666" y="69688"/>
                  <a:pt x="48155" y="70911"/>
                  <a:pt x="50000" y="70911"/>
                </a:cubicBezTo>
                <a:lnTo>
                  <a:pt x="116666" y="70911"/>
                </a:lnTo>
                <a:cubicBezTo>
                  <a:pt x="118511" y="70911"/>
                  <a:pt x="120000" y="69688"/>
                  <a:pt x="120000" y="68183"/>
                </a:cubicBezTo>
                <a:cubicBezTo>
                  <a:pt x="120000" y="67672"/>
                  <a:pt x="119777" y="67211"/>
                  <a:pt x="119477" y="66800"/>
                </a:cubicBezTo>
                <a:cubicBezTo>
                  <a:pt x="119477" y="66800"/>
                  <a:pt x="119522" y="66777"/>
                  <a:pt x="119522" y="66777"/>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19" name="Shape 4119"/>
          <p:cNvSpPr/>
          <p:nvPr/>
        </p:nvSpPr>
        <p:spPr>
          <a:xfrm>
            <a:off x="12499943" y="6578672"/>
            <a:ext cx="558655" cy="558653"/>
          </a:xfrm>
          <a:custGeom>
            <a:avLst/>
            <a:gdLst/>
            <a:ahLst/>
            <a:cxnLst/>
            <a:rect l="0" t="0" r="0" b="0"/>
            <a:pathLst>
              <a:path w="120000" h="120000" extrusionOk="0">
                <a:moveTo>
                  <a:pt x="99166" y="97888"/>
                </a:moveTo>
                <a:cubicBezTo>
                  <a:pt x="95944" y="95122"/>
                  <a:pt x="92244" y="92677"/>
                  <a:pt x="88083" y="90688"/>
                </a:cubicBezTo>
                <a:cubicBezTo>
                  <a:pt x="88155" y="90466"/>
                  <a:pt x="88233" y="90244"/>
                  <a:pt x="88311" y="90016"/>
                </a:cubicBezTo>
                <a:cubicBezTo>
                  <a:pt x="89616" y="85866"/>
                  <a:pt x="90666" y="81422"/>
                  <a:pt x="91411" y="76727"/>
                </a:cubicBezTo>
                <a:cubicBezTo>
                  <a:pt x="91505" y="76133"/>
                  <a:pt x="91577" y="75533"/>
                  <a:pt x="91661" y="74933"/>
                </a:cubicBezTo>
                <a:cubicBezTo>
                  <a:pt x="91911" y="73144"/>
                  <a:pt x="92116" y="71327"/>
                  <a:pt x="92277" y="69483"/>
                </a:cubicBezTo>
                <a:cubicBezTo>
                  <a:pt x="92338" y="68794"/>
                  <a:pt x="92400" y="68111"/>
                  <a:pt x="92450" y="67416"/>
                </a:cubicBezTo>
                <a:cubicBezTo>
                  <a:pt x="92555" y="65877"/>
                  <a:pt x="92577" y="64300"/>
                  <a:pt x="92627" y="62727"/>
                </a:cubicBezTo>
                <a:lnTo>
                  <a:pt x="114433" y="62727"/>
                </a:lnTo>
                <a:cubicBezTo>
                  <a:pt x="113755" y="76372"/>
                  <a:pt x="108055" y="88677"/>
                  <a:pt x="99166" y="97888"/>
                </a:cubicBezTo>
                <a:moveTo>
                  <a:pt x="76188" y="112100"/>
                </a:moveTo>
                <a:cubicBezTo>
                  <a:pt x="77361" y="110872"/>
                  <a:pt x="78483" y="109500"/>
                  <a:pt x="79561" y="108022"/>
                </a:cubicBezTo>
                <a:cubicBezTo>
                  <a:pt x="79661" y="107883"/>
                  <a:pt x="79761" y="107744"/>
                  <a:pt x="79861" y="107605"/>
                </a:cubicBezTo>
                <a:cubicBezTo>
                  <a:pt x="82022" y="104566"/>
                  <a:pt x="83977" y="101066"/>
                  <a:pt x="85666" y="97155"/>
                </a:cubicBezTo>
                <a:cubicBezTo>
                  <a:pt x="85755" y="96944"/>
                  <a:pt x="85838" y="96722"/>
                  <a:pt x="85927" y="96511"/>
                </a:cubicBezTo>
                <a:cubicBezTo>
                  <a:pt x="86027" y="96272"/>
                  <a:pt x="86105" y="96011"/>
                  <a:pt x="86205" y="95772"/>
                </a:cubicBezTo>
                <a:cubicBezTo>
                  <a:pt x="89572" y="97416"/>
                  <a:pt x="92583" y="99388"/>
                  <a:pt x="95233" y="101583"/>
                </a:cubicBezTo>
                <a:cubicBezTo>
                  <a:pt x="89716" y="106272"/>
                  <a:pt x="83272" y="109900"/>
                  <a:pt x="76188" y="112100"/>
                </a:cubicBezTo>
                <a:moveTo>
                  <a:pt x="62727" y="114272"/>
                </a:moveTo>
                <a:lnTo>
                  <a:pt x="62727" y="90116"/>
                </a:lnTo>
                <a:cubicBezTo>
                  <a:pt x="69433" y="90394"/>
                  <a:pt x="75766" y="91627"/>
                  <a:pt x="81400" y="93716"/>
                </a:cubicBezTo>
                <a:cubicBezTo>
                  <a:pt x="76944" y="105050"/>
                  <a:pt x="70300" y="112766"/>
                  <a:pt x="62727" y="114272"/>
                </a:cubicBezTo>
                <a:moveTo>
                  <a:pt x="62727" y="62727"/>
                </a:moveTo>
                <a:lnTo>
                  <a:pt x="87205" y="62727"/>
                </a:lnTo>
                <a:cubicBezTo>
                  <a:pt x="86972" y="72194"/>
                  <a:pt x="85511" y="81005"/>
                  <a:pt x="83172" y="88600"/>
                </a:cubicBezTo>
                <a:cubicBezTo>
                  <a:pt x="76972" y="86300"/>
                  <a:pt x="70044" y="84950"/>
                  <a:pt x="62727" y="84666"/>
                </a:cubicBezTo>
                <a:cubicBezTo>
                  <a:pt x="62727" y="84666"/>
                  <a:pt x="62727" y="62727"/>
                  <a:pt x="62727" y="62727"/>
                </a:cubicBezTo>
                <a:close/>
                <a:moveTo>
                  <a:pt x="62727" y="35333"/>
                </a:moveTo>
                <a:cubicBezTo>
                  <a:pt x="70044" y="35050"/>
                  <a:pt x="76972" y="33700"/>
                  <a:pt x="83172" y="31400"/>
                </a:cubicBezTo>
                <a:cubicBezTo>
                  <a:pt x="85511" y="38994"/>
                  <a:pt x="86972" y="47805"/>
                  <a:pt x="87205" y="57272"/>
                </a:cubicBezTo>
                <a:lnTo>
                  <a:pt x="62727" y="57272"/>
                </a:lnTo>
                <a:cubicBezTo>
                  <a:pt x="62727" y="57272"/>
                  <a:pt x="62727" y="35333"/>
                  <a:pt x="62727" y="35333"/>
                </a:cubicBezTo>
                <a:close/>
                <a:moveTo>
                  <a:pt x="62727" y="5727"/>
                </a:moveTo>
                <a:cubicBezTo>
                  <a:pt x="70300" y="7233"/>
                  <a:pt x="76944" y="14950"/>
                  <a:pt x="81400" y="26283"/>
                </a:cubicBezTo>
                <a:cubicBezTo>
                  <a:pt x="75766" y="28372"/>
                  <a:pt x="69433" y="29605"/>
                  <a:pt x="62727" y="29883"/>
                </a:cubicBezTo>
                <a:cubicBezTo>
                  <a:pt x="62727" y="29883"/>
                  <a:pt x="62727" y="5727"/>
                  <a:pt x="62727" y="5727"/>
                </a:cubicBezTo>
                <a:close/>
                <a:moveTo>
                  <a:pt x="95233" y="18416"/>
                </a:moveTo>
                <a:cubicBezTo>
                  <a:pt x="92583" y="20616"/>
                  <a:pt x="89572" y="22583"/>
                  <a:pt x="86205" y="24227"/>
                </a:cubicBezTo>
                <a:cubicBezTo>
                  <a:pt x="86105" y="23988"/>
                  <a:pt x="86027" y="23727"/>
                  <a:pt x="85927" y="23494"/>
                </a:cubicBezTo>
                <a:cubicBezTo>
                  <a:pt x="85838" y="23277"/>
                  <a:pt x="85755" y="23061"/>
                  <a:pt x="85666" y="22844"/>
                </a:cubicBezTo>
                <a:cubicBezTo>
                  <a:pt x="83977" y="18933"/>
                  <a:pt x="82022" y="15433"/>
                  <a:pt x="79861" y="12394"/>
                </a:cubicBezTo>
                <a:cubicBezTo>
                  <a:pt x="79761" y="12255"/>
                  <a:pt x="79661" y="12116"/>
                  <a:pt x="79561" y="11977"/>
                </a:cubicBezTo>
                <a:cubicBezTo>
                  <a:pt x="78483" y="10500"/>
                  <a:pt x="77361" y="9127"/>
                  <a:pt x="76188" y="7900"/>
                </a:cubicBezTo>
                <a:cubicBezTo>
                  <a:pt x="83272" y="10100"/>
                  <a:pt x="89716" y="13727"/>
                  <a:pt x="95233" y="18416"/>
                </a:cubicBezTo>
                <a:moveTo>
                  <a:pt x="114433" y="57272"/>
                </a:moveTo>
                <a:lnTo>
                  <a:pt x="92627" y="57272"/>
                </a:lnTo>
                <a:cubicBezTo>
                  <a:pt x="92577" y="55705"/>
                  <a:pt x="92555" y="54122"/>
                  <a:pt x="92450" y="52583"/>
                </a:cubicBezTo>
                <a:cubicBezTo>
                  <a:pt x="92400" y="51888"/>
                  <a:pt x="92338" y="51205"/>
                  <a:pt x="92277" y="50516"/>
                </a:cubicBezTo>
                <a:cubicBezTo>
                  <a:pt x="92116" y="48672"/>
                  <a:pt x="91911" y="46855"/>
                  <a:pt x="91661" y="45066"/>
                </a:cubicBezTo>
                <a:cubicBezTo>
                  <a:pt x="91577" y="44472"/>
                  <a:pt x="91505" y="43866"/>
                  <a:pt x="91411" y="43272"/>
                </a:cubicBezTo>
                <a:cubicBezTo>
                  <a:pt x="90666" y="38577"/>
                  <a:pt x="89616" y="34133"/>
                  <a:pt x="88311" y="29983"/>
                </a:cubicBezTo>
                <a:cubicBezTo>
                  <a:pt x="88233" y="29761"/>
                  <a:pt x="88155" y="29538"/>
                  <a:pt x="88083" y="29311"/>
                </a:cubicBezTo>
                <a:cubicBezTo>
                  <a:pt x="92244" y="27322"/>
                  <a:pt x="95944" y="24877"/>
                  <a:pt x="99166" y="22116"/>
                </a:cubicBezTo>
                <a:cubicBezTo>
                  <a:pt x="108055" y="31322"/>
                  <a:pt x="113755" y="43627"/>
                  <a:pt x="114433" y="57272"/>
                </a:cubicBezTo>
                <a:moveTo>
                  <a:pt x="57272" y="29883"/>
                </a:moveTo>
                <a:cubicBezTo>
                  <a:pt x="50561" y="29605"/>
                  <a:pt x="44227" y="28372"/>
                  <a:pt x="38594" y="26283"/>
                </a:cubicBezTo>
                <a:cubicBezTo>
                  <a:pt x="43050" y="14950"/>
                  <a:pt x="49694" y="7233"/>
                  <a:pt x="57272" y="5727"/>
                </a:cubicBezTo>
                <a:cubicBezTo>
                  <a:pt x="57272" y="5727"/>
                  <a:pt x="57272" y="29883"/>
                  <a:pt x="57272" y="29883"/>
                </a:cubicBezTo>
                <a:close/>
                <a:moveTo>
                  <a:pt x="57272" y="57272"/>
                </a:moveTo>
                <a:lnTo>
                  <a:pt x="32794" y="57272"/>
                </a:lnTo>
                <a:cubicBezTo>
                  <a:pt x="33027" y="47805"/>
                  <a:pt x="34483" y="38994"/>
                  <a:pt x="36827" y="31400"/>
                </a:cubicBezTo>
                <a:cubicBezTo>
                  <a:pt x="43027" y="33700"/>
                  <a:pt x="49950" y="35050"/>
                  <a:pt x="57272" y="35333"/>
                </a:cubicBezTo>
                <a:cubicBezTo>
                  <a:pt x="57272" y="35333"/>
                  <a:pt x="57272" y="57272"/>
                  <a:pt x="57272" y="57272"/>
                </a:cubicBezTo>
                <a:close/>
                <a:moveTo>
                  <a:pt x="57272" y="84666"/>
                </a:moveTo>
                <a:cubicBezTo>
                  <a:pt x="49950" y="84950"/>
                  <a:pt x="43027" y="86300"/>
                  <a:pt x="36827" y="88600"/>
                </a:cubicBezTo>
                <a:cubicBezTo>
                  <a:pt x="34483" y="81005"/>
                  <a:pt x="33027" y="72194"/>
                  <a:pt x="32794" y="62727"/>
                </a:cubicBezTo>
                <a:lnTo>
                  <a:pt x="57272" y="62727"/>
                </a:lnTo>
                <a:cubicBezTo>
                  <a:pt x="57272" y="62727"/>
                  <a:pt x="57272" y="84666"/>
                  <a:pt x="57272" y="84666"/>
                </a:cubicBezTo>
                <a:close/>
                <a:moveTo>
                  <a:pt x="57272" y="114272"/>
                </a:moveTo>
                <a:cubicBezTo>
                  <a:pt x="49694" y="112766"/>
                  <a:pt x="43050" y="105050"/>
                  <a:pt x="38594" y="93716"/>
                </a:cubicBezTo>
                <a:cubicBezTo>
                  <a:pt x="44227" y="91627"/>
                  <a:pt x="50561" y="90394"/>
                  <a:pt x="57272" y="90116"/>
                </a:cubicBezTo>
                <a:cubicBezTo>
                  <a:pt x="57272" y="90116"/>
                  <a:pt x="57272" y="114272"/>
                  <a:pt x="57272" y="114272"/>
                </a:cubicBezTo>
                <a:close/>
                <a:moveTo>
                  <a:pt x="24766" y="101583"/>
                </a:moveTo>
                <a:cubicBezTo>
                  <a:pt x="27411" y="99388"/>
                  <a:pt x="30422" y="97416"/>
                  <a:pt x="33794" y="95772"/>
                </a:cubicBezTo>
                <a:cubicBezTo>
                  <a:pt x="33888" y="96011"/>
                  <a:pt x="33972" y="96272"/>
                  <a:pt x="34066" y="96511"/>
                </a:cubicBezTo>
                <a:cubicBezTo>
                  <a:pt x="34161" y="96722"/>
                  <a:pt x="34238" y="96944"/>
                  <a:pt x="34333" y="97155"/>
                </a:cubicBezTo>
                <a:cubicBezTo>
                  <a:pt x="36022" y="101066"/>
                  <a:pt x="37972" y="104566"/>
                  <a:pt x="40133" y="107605"/>
                </a:cubicBezTo>
                <a:cubicBezTo>
                  <a:pt x="40233" y="107744"/>
                  <a:pt x="40338" y="107883"/>
                  <a:pt x="40438" y="108022"/>
                </a:cubicBezTo>
                <a:cubicBezTo>
                  <a:pt x="41511" y="109500"/>
                  <a:pt x="42633" y="110872"/>
                  <a:pt x="43811" y="112100"/>
                </a:cubicBezTo>
                <a:cubicBezTo>
                  <a:pt x="36722" y="109900"/>
                  <a:pt x="30283" y="106272"/>
                  <a:pt x="24766" y="101583"/>
                </a:cubicBezTo>
                <a:moveTo>
                  <a:pt x="5566" y="62727"/>
                </a:moveTo>
                <a:lnTo>
                  <a:pt x="27372" y="62727"/>
                </a:lnTo>
                <a:cubicBezTo>
                  <a:pt x="27416" y="64300"/>
                  <a:pt x="27444" y="65877"/>
                  <a:pt x="27544" y="67416"/>
                </a:cubicBezTo>
                <a:cubicBezTo>
                  <a:pt x="27594" y="68111"/>
                  <a:pt x="27661" y="68794"/>
                  <a:pt x="27716" y="69483"/>
                </a:cubicBezTo>
                <a:cubicBezTo>
                  <a:pt x="27877" y="71327"/>
                  <a:pt x="28083" y="73144"/>
                  <a:pt x="28333" y="74933"/>
                </a:cubicBezTo>
                <a:cubicBezTo>
                  <a:pt x="28422" y="75533"/>
                  <a:pt x="28494" y="76133"/>
                  <a:pt x="28588" y="76727"/>
                </a:cubicBezTo>
                <a:cubicBezTo>
                  <a:pt x="29333" y="81422"/>
                  <a:pt x="30377" y="85866"/>
                  <a:pt x="31688" y="90016"/>
                </a:cubicBezTo>
                <a:cubicBezTo>
                  <a:pt x="31766" y="90244"/>
                  <a:pt x="31838" y="90466"/>
                  <a:pt x="31911" y="90688"/>
                </a:cubicBezTo>
                <a:cubicBezTo>
                  <a:pt x="27755" y="92677"/>
                  <a:pt x="24055" y="95122"/>
                  <a:pt x="20827" y="97888"/>
                </a:cubicBezTo>
                <a:cubicBezTo>
                  <a:pt x="11944" y="88677"/>
                  <a:pt x="6238" y="76372"/>
                  <a:pt x="5566" y="62727"/>
                </a:cubicBezTo>
                <a:moveTo>
                  <a:pt x="20827" y="22116"/>
                </a:moveTo>
                <a:cubicBezTo>
                  <a:pt x="24055" y="24877"/>
                  <a:pt x="27755" y="27322"/>
                  <a:pt x="31911" y="29311"/>
                </a:cubicBezTo>
                <a:cubicBezTo>
                  <a:pt x="31838" y="29538"/>
                  <a:pt x="31766" y="29761"/>
                  <a:pt x="31688" y="29983"/>
                </a:cubicBezTo>
                <a:cubicBezTo>
                  <a:pt x="30383" y="34133"/>
                  <a:pt x="29333" y="38577"/>
                  <a:pt x="28588" y="43272"/>
                </a:cubicBezTo>
                <a:cubicBezTo>
                  <a:pt x="28494" y="43866"/>
                  <a:pt x="28422" y="44472"/>
                  <a:pt x="28333" y="45066"/>
                </a:cubicBezTo>
                <a:cubicBezTo>
                  <a:pt x="28083" y="46855"/>
                  <a:pt x="27877" y="48672"/>
                  <a:pt x="27716" y="50516"/>
                </a:cubicBezTo>
                <a:cubicBezTo>
                  <a:pt x="27661" y="51205"/>
                  <a:pt x="27594" y="51888"/>
                  <a:pt x="27544" y="52583"/>
                </a:cubicBezTo>
                <a:cubicBezTo>
                  <a:pt x="27444" y="54122"/>
                  <a:pt x="27416" y="55705"/>
                  <a:pt x="27372" y="57272"/>
                </a:cubicBezTo>
                <a:lnTo>
                  <a:pt x="5566" y="57272"/>
                </a:lnTo>
                <a:cubicBezTo>
                  <a:pt x="6238" y="43627"/>
                  <a:pt x="11944" y="31322"/>
                  <a:pt x="20827" y="22116"/>
                </a:cubicBezTo>
                <a:moveTo>
                  <a:pt x="43811" y="7900"/>
                </a:moveTo>
                <a:cubicBezTo>
                  <a:pt x="42633" y="9127"/>
                  <a:pt x="41511" y="10500"/>
                  <a:pt x="40438" y="11977"/>
                </a:cubicBezTo>
                <a:cubicBezTo>
                  <a:pt x="40338" y="12116"/>
                  <a:pt x="40233" y="12255"/>
                  <a:pt x="40133" y="12394"/>
                </a:cubicBezTo>
                <a:cubicBezTo>
                  <a:pt x="37972" y="15433"/>
                  <a:pt x="36022" y="18933"/>
                  <a:pt x="34333" y="22844"/>
                </a:cubicBezTo>
                <a:cubicBezTo>
                  <a:pt x="34238" y="23061"/>
                  <a:pt x="34161" y="23277"/>
                  <a:pt x="34066" y="23494"/>
                </a:cubicBezTo>
                <a:cubicBezTo>
                  <a:pt x="33972" y="23727"/>
                  <a:pt x="33888" y="23988"/>
                  <a:pt x="33794" y="24227"/>
                </a:cubicBezTo>
                <a:cubicBezTo>
                  <a:pt x="30422" y="22583"/>
                  <a:pt x="27411" y="20616"/>
                  <a:pt x="24766" y="18416"/>
                </a:cubicBezTo>
                <a:cubicBezTo>
                  <a:pt x="30283" y="13727"/>
                  <a:pt x="36722" y="10100"/>
                  <a:pt x="43811" y="7900"/>
                </a:cubicBezTo>
                <a:moveTo>
                  <a:pt x="60000" y="0"/>
                </a:moveTo>
                <a:cubicBezTo>
                  <a:pt x="26861" y="0"/>
                  <a:pt x="0" y="26861"/>
                  <a:pt x="0" y="60000"/>
                </a:cubicBezTo>
                <a:cubicBezTo>
                  <a:pt x="0" y="93138"/>
                  <a:pt x="26861" y="120000"/>
                  <a:pt x="60000" y="120000"/>
                </a:cubicBezTo>
                <a:cubicBezTo>
                  <a:pt x="93133" y="120000"/>
                  <a:pt x="120000" y="93138"/>
                  <a:pt x="120000" y="60000"/>
                </a:cubicBezTo>
                <a:cubicBezTo>
                  <a:pt x="120000" y="26861"/>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20" name="Shape 4120"/>
          <p:cNvSpPr/>
          <p:nvPr/>
        </p:nvSpPr>
        <p:spPr>
          <a:xfrm>
            <a:off x="13566465" y="6578672"/>
            <a:ext cx="558655" cy="558653"/>
          </a:xfrm>
          <a:custGeom>
            <a:avLst/>
            <a:gdLst/>
            <a:ahLst/>
            <a:cxnLst/>
            <a:rect l="0" t="0" r="0" b="0"/>
            <a:pathLst>
              <a:path w="120000" h="120000" extrusionOk="0">
                <a:moveTo>
                  <a:pt x="98100" y="46344"/>
                </a:moveTo>
                <a:cubicBezTo>
                  <a:pt x="97855" y="38411"/>
                  <a:pt x="96572" y="30977"/>
                  <a:pt x="94488" y="24488"/>
                </a:cubicBezTo>
                <a:cubicBezTo>
                  <a:pt x="97461" y="22944"/>
                  <a:pt x="100100" y="21094"/>
                  <a:pt x="102416" y="19038"/>
                </a:cubicBezTo>
                <a:cubicBezTo>
                  <a:pt x="109294" y="26233"/>
                  <a:pt x="113744" y="35761"/>
                  <a:pt x="114405" y="46344"/>
                </a:cubicBezTo>
                <a:cubicBezTo>
                  <a:pt x="114405" y="46344"/>
                  <a:pt x="98100" y="46344"/>
                  <a:pt x="98100" y="46344"/>
                </a:cubicBezTo>
                <a:close/>
                <a:moveTo>
                  <a:pt x="86027" y="8233"/>
                </a:moveTo>
                <a:cubicBezTo>
                  <a:pt x="90588" y="9922"/>
                  <a:pt x="94766" y="12366"/>
                  <a:pt x="98461" y="15383"/>
                </a:cubicBezTo>
                <a:cubicBezTo>
                  <a:pt x="96733" y="16866"/>
                  <a:pt x="94755" y="18194"/>
                  <a:pt x="92588" y="19366"/>
                </a:cubicBezTo>
                <a:cubicBezTo>
                  <a:pt x="90761" y="15038"/>
                  <a:pt x="88550" y="11255"/>
                  <a:pt x="86027" y="8233"/>
                </a:cubicBezTo>
                <a:moveTo>
                  <a:pt x="70911" y="0"/>
                </a:moveTo>
                <a:cubicBezTo>
                  <a:pt x="55105" y="0"/>
                  <a:pt x="41088" y="7500"/>
                  <a:pt x="32111" y="19094"/>
                </a:cubicBezTo>
                <a:cubicBezTo>
                  <a:pt x="36188" y="17761"/>
                  <a:pt x="40483" y="16911"/>
                  <a:pt x="44922" y="16572"/>
                </a:cubicBezTo>
                <a:cubicBezTo>
                  <a:pt x="44394" y="16177"/>
                  <a:pt x="43844" y="15800"/>
                  <a:pt x="43355" y="15383"/>
                </a:cubicBezTo>
                <a:cubicBezTo>
                  <a:pt x="47050" y="12366"/>
                  <a:pt x="51233" y="9922"/>
                  <a:pt x="55788" y="8233"/>
                </a:cubicBezTo>
                <a:cubicBezTo>
                  <a:pt x="53855" y="10550"/>
                  <a:pt x="52111" y="13322"/>
                  <a:pt x="50577" y="16438"/>
                </a:cubicBezTo>
                <a:cubicBezTo>
                  <a:pt x="52505" y="16488"/>
                  <a:pt x="54405" y="16644"/>
                  <a:pt x="56283" y="16888"/>
                </a:cubicBezTo>
                <a:cubicBezTo>
                  <a:pt x="59511" y="11016"/>
                  <a:pt x="63605" y="7016"/>
                  <a:pt x="68161" y="5866"/>
                </a:cubicBezTo>
                <a:lnTo>
                  <a:pt x="68161" y="19861"/>
                </a:lnTo>
                <a:cubicBezTo>
                  <a:pt x="70044" y="20561"/>
                  <a:pt x="71877" y="21355"/>
                  <a:pt x="73655" y="22255"/>
                </a:cubicBezTo>
                <a:lnTo>
                  <a:pt x="73655" y="5866"/>
                </a:lnTo>
                <a:cubicBezTo>
                  <a:pt x="79344" y="7305"/>
                  <a:pt x="84338" y="13127"/>
                  <a:pt x="87783" y="21572"/>
                </a:cubicBezTo>
                <a:cubicBezTo>
                  <a:pt x="84483" y="22816"/>
                  <a:pt x="80861" y="23672"/>
                  <a:pt x="77027" y="24122"/>
                </a:cubicBezTo>
                <a:cubicBezTo>
                  <a:pt x="79238" y="25450"/>
                  <a:pt x="81372" y="26888"/>
                  <a:pt x="83366" y="28505"/>
                </a:cubicBezTo>
                <a:cubicBezTo>
                  <a:pt x="85505" y="28005"/>
                  <a:pt x="87594" y="27416"/>
                  <a:pt x="89566" y="26672"/>
                </a:cubicBezTo>
                <a:cubicBezTo>
                  <a:pt x="90533" y="29883"/>
                  <a:pt x="91277" y="33383"/>
                  <a:pt x="91811" y="37055"/>
                </a:cubicBezTo>
                <a:cubicBezTo>
                  <a:pt x="95316" y="41477"/>
                  <a:pt x="98127" y="46461"/>
                  <a:pt x="100138" y="51838"/>
                </a:cubicBezTo>
                <a:lnTo>
                  <a:pt x="114405" y="51838"/>
                </a:lnTo>
                <a:cubicBezTo>
                  <a:pt x="113766" y="62072"/>
                  <a:pt x="109561" y="71300"/>
                  <a:pt x="103061" y="78411"/>
                </a:cubicBezTo>
                <a:cubicBezTo>
                  <a:pt x="102611" y="81666"/>
                  <a:pt x="101900" y="84844"/>
                  <a:pt x="100905" y="87894"/>
                </a:cubicBezTo>
                <a:cubicBezTo>
                  <a:pt x="112500" y="78911"/>
                  <a:pt x="120000" y="64894"/>
                  <a:pt x="120000" y="49088"/>
                </a:cubicBezTo>
                <a:cubicBezTo>
                  <a:pt x="120000" y="21977"/>
                  <a:pt x="98022" y="0"/>
                  <a:pt x="70911" y="0"/>
                </a:cubicBezTo>
                <a:moveTo>
                  <a:pt x="76283" y="68161"/>
                </a:moveTo>
                <a:cubicBezTo>
                  <a:pt x="76038" y="60233"/>
                  <a:pt x="74755" y="52800"/>
                  <a:pt x="72672" y="46305"/>
                </a:cubicBezTo>
                <a:cubicBezTo>
                  <a:pt x="75644" y="44761"/>
                  <a:pt x="78283" y="42916"/>
                  <a:pt x="80594" y="40855"/>
                </a:cubicBezTo>
                <a:cubicBezTo>
                  <a:pt x="87477" y="48050"/>
                  <a:pt x="91927" y="57583"/>
                  <a:pt x="92588" y="68161"/>
                </a:cubicBezTo>
                <a:cubicBezTo>
                  <a:pt x="92588" y="68161"/>
                  <a:pt x="76283" y="68161"/>
                  <a:pt x="76283" y="68161"/>
                </a:cubicBezTo>
                <a:close/>
                <a:moveTo>
                  <a:pt x="80594" y="100961"/>
                </a:moveTo>
                <a:cubicBezTo>
                  <a:pt x="78283" y="98905"/>
                  <a:pt x="75644" y="97055"/>
                  <a:pt x="72672" y="95511"/>
                </a:cubicBezTo>
                <a:cubicBezTo>
                  <a:pt x="74755" y="89022"/>
                  <a:pt x="76038" y="81588"/>
                  <a:pt x="76283" y="73655"/>
                </a:cubicBezTo>
                <a:lnTo>
                  <a:pt x="92588" y="73655"/>
                </a:lnTo>
                <a:cubicBezTo>
                  <a:pt x="91927" y="84238"/>
                  <a:pt x="87477" y="93766"/>
                  <a:pt x="80594" y="100961"/>
                </a:cubicBezTo>
                <a:moveTo>
                  <a:pt x="64211" y="111766"/>
                </a:moveTo>
                <a:cubicBezTo>
                  <a:pt x="66733" y="108744"/>
                  <a:pt x="68938" y="104961"/>
                  <a:pt x="70766" y="100633"/>
                </a:cubicBezTo>
                <a:cubicBezTo>
                  <a:pt x="72938" y="101805"/>
                  <a:pt x="74916" y="103133"/>
                  <a:pt x="76644" y="104616"/>
                </a:cubicBezTo>
                <a:cubicBezTo>
                  <a:pt x="72950" y="107633"/>
                  <a:pt x="68766" y="110077"/>
                  <a:pt x="64211" y="111766"/>
                </a:cubicBezTo>
                <a:moveTo>
                  <a:pt x="51838" y="114133"/>
                </a:moveTo>
                <a:lnTo>
                  <a:pt x="51838" y="95577"/>
                </a:lnTo>
                <a:cubicBezTo>
                  <a:pt x="56922" y="95850"/>
                  <a:pt x="61711" y="96822"/>
                  <a:pt x="65966" y="98427"/>
                </a:cubicBezTo>
                <a:cubicBezTo>
                  <a:pt x="62522" y="106872"/>
                  <a:pt x="57527" y="112700"/>
                  <a:pt x="51838" y="114133"/>
                </a:cubicBezTo>
                <a:moveTo>
                  <a:pt x="51838" y="73655"/>
                </a:moveTo>
                <a:lnTo>
                  <a:pt x="70827" y="73655"/>
                </a:lnTo>
                <a:cubicBezTo>
                  <a:pt x="70605" y="80833"/>
                  <a:pt x="69500" y="87511"/>
                  <a:pt x="67750" y="93327"/>
                </a:cubicBezTo>
                <a:cubicBezTo>
                  <a:pt x="62927" y="91505"/>
                  <a:pt x="57538" y="90405"/>
                  <a:pt x="51838" y="90127"/>
                </a:cubicBezTo>
                <a:cubicBezTo>
                  <a:pt x="51838" y="90127"/>
                  <a:pt x="51838" y="73655"/>
                  <a:pt x="51838" y="73655"/>
                </a:cubicBezTo>
                <a:close/>
                <a:moveTo>
                  <a:pt x="51838" y="51694"/>
                </a:moveTo>
                <a:cubicBezTo>
                  <a:pt x="57538" y="51411"/>
                  <a:pt x="62927" y="50311"/>
                  <a:pt x="67750" y="48488"/>
                </a:cubicBezTo>
                <a:cubicBezTo>
                  <a:pt x="69500" y="54305"/>
                  <a:pt x="70605" y="60983"/>
                  <a:pt x="70827" y="68161"/>
                </a:cubicBezTo>
                <a:lnTo>
                  <a:pt x="51838" y="68161"/>
                </a:lnTo>
                <a:cubicBezTo>
                  <a:pt x="51838" y="68161"/>
                  <a:pt x="51838" y="51694"/>
                  <a:pt x="51838" y="51694"/>
                </a:cubicBezTo>
                <a:close/>
                <a:moveTo>
                  <a:pt x="51838" y="27683"/>
                </a:moveTo>
                <a:cubicBezTo>
                  <a:pt x="57527" y="29122"/>
                  <a:pt x="62522" y="34944"/>
                  <a:pt x="65966" y="43388"/>
                </a:cubicBezTo>
                <a:cubicBezTo>
                  <a:pt x="61711" y="44994"/>
                  <a:pt x="56922" y="45972"/>
                  <a:pt x="51838" y="46238"/>
                </a:cubicBezTo>
                <a:cubicBezTo>
                  <a:pt x="51838" y="46238"/>
                  <a:pt x="51838" y="27683"/>
                  <a:pt x="51838" y="27683"/>
                </a:cubicBezTo>
                <a:close/>
                <a:moveTo>
                  <a:pt x="76644" y="37200"/>
                </a:moveTo>
                <a:cubicBezTo>
                  <a:pt x="74916" y="38683"/>
                  <a:pt x="72938" y="40016"/>
                  <a:pt x="70766" y="41183"/>
                </a:cubicBezTo>
                <a:cubicBezTo>
                  <a:pt x="68938" y="36855"/>
                  <a:pt x="66733" y="33077"/>
                  <a:pt x="64205" y="30055"/>
                </a:cubicBezTo>
                <a:cubicBezTo>
                  <a:pt x="68766" y="31744"/>
                  <a:pt x="72950" y="34183"/>
                  <a:pt x="76644" y="37200"/>
                </a:cubicBezTo>
                <a:moveTo>
                  <a:pt x="46344" y="46238"/>
                </a:moveTo>
                <a:cubicBezTo>
                  <a:pt x="41261" y="45972"/>
                  <a:pt x="36466" y="44994"/>
                  <a:pt x="32216" y="43388"/>
                </a:cubicBezTo>
                <a:cubicBezTo>
                  <a:pt x="35661" y="34944"/>
                  <a:pt x="40655" y="29122"/>
                  <a:pt x="46344" y="27683"/>
                </a:cubicBezTo>
                <a:cubicBezTo>
                  <a:pt x="46344" y="27683"/>
                  <a:pt x="46344" y="46238"/>
                  <a:pt x="46344" y="46238"/>
                </a:cubicBezTo>
                <a:close/>
                <a:moveTo>
                  <a:pt x="46344" y="68161"/>
                </a:moveTo>
                <a:lnTo>
                  <a:pt x="27350" y="68161"/>
                </a:lnTo>
                <a:cubicBezTo>
                  <a:pt x="27577" y="60983"/>
                  <a:pt x="28683" y="54305"/>
                  <a:pt x="30433" y="48488"/>
                </a:cubicBezTo>
                <a:cubicBezTo>
                  <a:pt x="35255" y="50311"/>
                  <a:pt x="40644" y="51411"/>
                  <a:pt x="46344" y="51694"/>
                </a:cubicBezTo>
                <a:cubicBezTo>
                  <a:pt x="46344" y="51694"/>
                  <a:pt x="46344" y="68161"/>
                  <a:pt x="46344" y="68161"/>
                </a:cubicBezTo>
                <a:close/>
                <a:moveTo>
                  <a:pt x="46344" y="90127"/>
                </a:moveTo>
                <a:cubicBezTo>
                  <a:pt x="40644" y="90405"/>
                  <a:pt x="35255" y="91505"/>
                  <a:pt x="30433" y="93327"/>
                </a:cubicBezTo>
                <a:cubicBezTo>
                  <a:pt x="28683" y="87511"/>
                  <a:pt x="27577" y="80833"/>
                  <a:pt x="27350" y="73655"/>
                </a:cubicBezTo>
                <a:lnTo>
                  <a:pt x="46344" y="73655"/>
                </a:lnTo>
                <a:cubicBezTo>
                  <a:pt x="46344" y="73655"/>
                  <a:pt x="46344" y="90127"/>
                  <a:pt x="46344" y="90127"/>
                </a:cubicBezTo>
                <a:close/>
                <a:moveTo>
                  <a:pt x="46344" y="114133"/>
                </a:moveTo>
                <a:cubicBezTo>
                  <a:pt x="40655" y="112700"/>
                  <a:pt x="35661" y="106872"/>
                  <a:pt x="32216" y="98427"/>
                </a:cubicBezTo>
                <a:cubicBezTo>
                  <a:pt x="36466" y="96822"/>
                  <a:pt x="41261" y="95850"/>
                  <a:pt x="46344" y="95577"/>
                </a:cubicBezTo>
                <a:cubicBezTo>
                  <a:pt x="46344" y="95577"/>
                  <a:pt x="46344" y="114133"/>
                  <a:pt x="46344" y="114133"/>
                </a:cubicBezTo>
                <a:close/>
                <a:moveTo>
                  <a:pt x="21538" y="104616"/>
                </a:moveTo>
                <a:cubicBezTo>
                  <a:pt x="23266" y="103133"/>
                  <a:pt x="25244" y="101805"/>
                  <a:pt x="27416" y="100633"/>
                </a:cubicBezTo>
                <a:cubicBezTo>
                  <a:pt x="29244" y="104961"/>
                  <a:pt x="31450" y="108744"/>
                  <a:pt x="33972" y="111766"/>
                </a:cubicBezTo>
                <a:cubicBezTo>
                  <a:pt x="29416" y="110077"/>
                  <a:pt x="25227" y="107633"/>
                  <a:pt x="21538" y="104616"/>
                </a:cubicBezTo>
                <a:moveTo>
                  <a:pt x="5594" y="73655"/>
                </a:moveTo>
                <a:lnTo>
                  <a:pt x="21900" y="73655"/>
                </a:lnTo>
                <a:cubicBezTo>
                  <a:pt x="22144" y="81588"/>
                  <a:pt x="23427" y="89022"/>
                  <a:pt x="25505" y="95511"/>
                </a:cubicBezTo>
                <a:cubicBezTo>
                  <a:pt x="22538" y="97055"/>
                  <a:pt x="19900" y="98905"/>
                  <a:pt x="17588" y="100961"/>
                </a:cubicBezTo>
                <a:cubicBezTo>
                  <a:pt x="10705" y="93766"/>
                  <a:pt x="6255" y="84238"/>
                  <a:pt x="5594" y="73655"/>
                </a:cubicBezTo>
                <a:moveTo>
                  <a:pt x="17588" y="40855"/>
                </a:moveTo>
                <a:cubicBezTo>
                  <a:pt x="19900" y="42916"/>
                  <a:pt x="22538" y="44761"/>
                  <a:pt x="25505" y="46305"/>
                </a:cubicBezTo>
                <a:cubicBezTo>
                  <a:pt x="23427" y="52800"/>
                  <a:pt x="22144" y="60233"/>
                  <a:pt x="21900" y="68161"/>
                </a:cubicBezTo>
                <a:lnTo>
                  <a:pt x="5594" y="68161"/>
                </a:lnTo>
                <a:cubicBezTo>
                  <a:pt x="6255" y="57583"/>
                  <a:pt x="10705" y="48050"/>
                  <a:pt x="17588" y="40855"/>
                </a:cubicBezTo>
                <a:moveTo>
                  <a:pt x="33972" y="30055"/>
                </a:moveTo>
                <a:cubicBezTo>
                  <a:pt x="31450" y="33077"/>
                  <a:pt x="29244" y="36855"/>
                  <a:pt x="27416" y="41183"/>
                </a:cubicBezTo>
                <a:cubicBezTo>
                  <a:pt x="25244" y="40016"/>
                  <a:pt x="23266" y="38683"/>
                  <a:pt x="21538" y="37200"/>
                </a:cubicBezTo>
                <a:cubicBezTo>
                  <a:pt x="25233" y="34183"/>
                  <a:pt x="29416" y="31744"/>
                  <a:pt x="33972" y="30055"/>
                </a:cubicBezTo>
                <a:moveTo>
                  <a:pt x="49088" y="21816"/>
                </a:moveTo>
                <a:cubicBezTo>
                  <a:pt x="21977" y="21816"/>
                  <a:pt x="0" y="43794"/>
                  <a:pt x="0" y="70911"/>
                </a:cubicBezTo>
                <a:cubicBezTo>
                  <a:pt x="0" y="98022"/>
                  <a:pt x="21977" y="120000"/>
                  <a:pt x="49088" y="120000"/>
                </a:cubicBezTo>
                <a:cubicBezTo>
                  <a:pt x="76205" y="120000"/>
                  <a:pt x="98183" y="98022"/>
                  <a:pt x="98183" y="70911"/>
                </a:cubicBezTo>
                <a:cubicBezTo>
                  <a:pt x="98183" y="43794"/>
                  <a:pt x="76205" y="21816"/>
                  <a:pt x="49088" y="2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21" name="Shape 4121"/>
          <p:cNvSpPr/>
          <p:nvPr/>
        </p:nvSpPr>
        <p:spPr>
          <a:xfrm>
            <a:off x="14632987" y="6578672"/>
            <a:ext cx="558655" cy="558653"/>
          </a:xfrm>
          <a:custGeom>
            <a:avLst/>
            <a:gdLst/>
            <a:ahLst/>
            <a:cxnLst/>
            <a:rect l="0" t="0" r="0" b="0"/>
            <a:pathLst>
              <a:path w="120000" h="120000" extrusionOk="0">
                <a:moveTo>
                  <a:pt x="108861" y="55444"/>
                </a:moveTo>
                <a:cubicBezTo>
                  <a:pt x="108816" y="54966"/>
                  <a:pt x="108750" y="54505"/>
                  <a:pt x="108694" y="54033"/>
                </a:cubicBezTo>
                <a:cubicBezTo>
                  <a:pt x="108566" y="52994"/>
                  <a:pt x="108411" y="51972"/>
                  <a:pt x="108222" y="50955"/>
                </a:cubicBezTo>
                <a:cubicBezTo>
                  <a:pt x="108127" y="50433"/>
                  <a:pt x="108022" y="49922"/>
                  <a:pt x="107911" y="49405"/>
                </a:cubicBezTo>
                <a:cubicBezTo>
                  <a:pt x="107688" y="48400"/>
                  <a:pt x="107427" y="47405"/>
                  <a:pt x="107144" y="46422"/>
                </a:cubicBezTo>
                <a:cubicBezTo>
                  <a:pt x="107016" y="45977"/>
                  <a:pt x="106911" y="45527"/>
                  <a:pt x="106766" y="45088"/>
                </a:cubicBezTo>
                <a:cubicBezTo>
                  <a:pt x="106350" y="43772"/>
                  <a:pt x="105872" y="42477"/>
                  <a:pt x="105350" y="41211"/>
                </a:cubicBezTo>
                <a:cubicBezTo>
                  <a:pt x="105127" y="40672"/>
                  <a:pt x="104866" y="40161"/>
                  <a:pt x="104627" y="39633"/>
                </a:cubicBezTo>
                <a:cubicBezTo>
                  <a:pt x="104283" y="38883"/>
                  <a:pt x="103933" y="38138"/>
                  <a:pt x="103555" y="37411"/>
                </a:cubicBezTo>
                <a:cubicBezTo>
                  <a:pt x="103222" y="36766"/>
                  <a:pt x="102866" y="36133"/>
                  <a:pt x="102500" y="35505"/>
                </a:cubicBezTo>
                <a:cubicBezTo>
                  <a:pt x="102177" y="34950"/>
                  <a:pt x="101838" y="34400"/>
                  <a:pt x="101494" y="33855"/>
                </a:cubicBezTo>
                <a:cubicBezTo>
                  <a:pt x="101066" y="33172"/>
                  <a:pt x="100633" y="32494"/>
                  <a:pt x="100172" y="31838"/>
                </a:cubicBezTo>
                <a:cubicBezTo>
                  <a:pt x="99922" y="31483"/>
                  <a:pt x="99644" y="31138"/>
                  <a:pt x="99383" y="30783"/>
                </a:cubicBezTo>
                <a:cubicBezTo>
                  <a:pt x="97466" y="28222"/>
                  <a:pt x="95327" y="25838"/>
                  <a:pt x="92955" y="23694"/>
                </a:cubicBezTo>
                <a:cubicBezTo>
                  <a:pt x="92805" y="23561"/>
                  <a:pt x="92661" y="23422"/>
                  <a:pt x="92511" y="23288"/>
                </a:cubicBezTo>
                <a:cubicBezTo>
                  <a:pt x="91661" y="22544"/>
                  <a:pt x="90794" y="21816"/>
                  <a:pt x="89894" y="21127"/>
                </a:cubicBezTo>
                <a:cubicBezTo>
                  <a:pt x="89850" y="21088"/>
                  <a:pt x="89805" y="21055"/>
                  <a:pt x="89755" y="21022"/>
                </a:cubicBezTo>
                <a:cubicBezTo>
                  <a:pt x="85883" y="18066"/>
                  <a:pt x="81555" y="15672"/>
                  <a:pt x="76900" y="13961"/>
                </a:cubicBezTo>
                <a:cubicBezTo>
                  <a:pt x="75511" y="16177"/>
                  <a:pt x="74094" y="19000"/>
                  <a:pt x="72444" y="19944"/>
                </a:cubicBezTo>
                <a:cubicBezTo>
                  <a:pt x="70055" y="21305"/>
                  <a:pt x="70227" y="26761"/>
                  <a:pt x="74827" y="26250"/>
                </a:cubicBezTo>
                <a:cubicBezTo>
                  <a:pt x="74827" y="26250"/>
                  <a:pt x="73466" y="27611"/>
                  <a:pt x="74827" y="32555"/>
                </a:cubicBezTo>
                <a:cubicBezTo>
                  <a:pt x="76194" y="37500"/>
                  <a:pt x="78477" y="38572"/>
                  <a:pt x="85227" y="35794"/>
                </a:cubicBezTo>
                <a:cubicBezTo>
                  <a:pt x="88122" y="34600"/>
                  <a:pt x="90322" y="35222"/>
                  <a:pt x="90000" y="38183"/>
                </a:cubicBezTo>
                <a:cubicBezTo>
                  <a:pt x="89316" y="44488"/>
                  <a:pt x="84455" y="44222"/>
                  <a:pt x="88122" y="54377"/>
                </a:cubicBezTo>
                <a:cubicBezTo>
                  <a:pt x="90338" y="60511"/>
                  <a:pt x="95794" y="62900"/>
                  <a:pt x="97838" y="67672"/>
                </a:cubicBezTo>
                <a:cubicBezTo>
                  <a:pt x="98966" y="70294"/>
                  <a:pt x="103283" y="72711"/>
                  <a:pt x="106944" y="74355"/>
                </a:cubicBezTo>
                <a:cubicBezTo>
                  <a:pt x="107338" y="73072"/>
                  <a:pt x="107666" y="71761"/>
                  <a:pt x="107955" y="70427"/>
                </a:cubicBezTo>
                <a:cubicBezTo>
                  <a:pt x="108066" y="69927"/>
                  <a:pt x="108150" y="69411"/>
                  <a:pt x="108244" y="68900"/>
                </a:cubicBezTo>
                <a:cubicBezTo>
                  <a:pt x="108427" y="67911"/>
                  <a:pt x="108583" y="66911"/>
                  <a:pt x="108700" y="65900"/>
                </a:cubicBezTo>
                <a:cubicBezTo>
                  <a:pt x="108755" y="65422"/>
                  <a:pt x="108822" y="64950"/>
                  <a:pt x="108866" y="64466"/>
                </a:cubicBezTo>
                <a:cubicBezTo>
                  <a:pt x="109000" y="63000"/>
                  <a:pt x="109088" y="61511"/>
                  <a:pt x="109088" y="60000"/>
                </a:cubicBezTo>
                <a:cubicBezTo>
                  <a:pt x="109088" y="58461"/>
                  <a:pt x="109000" y="56944"/>
                  <a:pt x="108861" y="55444"/>
                </a:cubicBezTo>
                <a:moveTo>
                  <a:pt x="60000" y="114544"/>
                </a:moveTo>
                <a:cubicBezTo>
                  <a:pt x="29872" y="114544"/>
                  <a:pt x="5455" y="90127"/>
                  <a:pt x="5455" y="60000"/>
                </a:cubicBezTo>
                <a:cubicBezTo>
                  <a:pt x="5455" y="29872"/>
                  <a:pt x="29872" y="5455"/>
                  <a:pt x="60000" y="5455"/>
                </a:cubicBezTo>
                <a:cubicBezTo>
                  <a:pt x="90122" y="5455"/>
                  <a:pt x="114544" y="29872"/>
                  <a:pt x="114544" y="60000"/>
                </a:cubicBezTo>
                <a:cubicBezTo>
                  <a:pt x="114544" y="90127"/>
                  <a:pt x="90122" y="114544"/>
                  <a:pt x="60000" y="114544"/>
                </a:cubicBezTo>
                <a:moveTo>
                  <a:pt x="60000" y="0"/>
                </a:moveTo>
                <a:cubicBezTo>
                  <a:pt x="26861" y="0"/>
                  <a:pt x="0" y="26866"/>
                  <a:pt x="0" y="60000"/>
                </a:cubicBezTo>
                <a:cubicBezTo>
                  <a:pt x="0" y="93138"/>
                  <a:pt x="26861" y="120000"/>
                  <a:pt x="60000" y="120000"/>
                </a:cubicBezTo>
                <a:cubicBezTo>
                  <a:pt x="93133" y="120000"/>
                  <a:pt x="120000" y="93138"/>
                  <a:pt x="120000" y="60000"/>
                </a:cubicBezTo>
                <a:cubicBezTo>
                  <a:pt x="120000" y="26866"/>
                  <a:pt x="93133" y="0"/>
                  <a:pt x="60000" y="0"/>
                </a:cubicBezTo>
                <a:moveTo>
                  <a:pt x="46705" y="54033"/>
                </a:moveTo>
                <a:cubicBezTo>
                  <a:pt x="47044" y="50111"/>
                  <a:pt x="53350" y="46022"/>
                  <a:pt x="57611" y="44150"/>
                </a:cubicBezTo>
                <a:cubicBezTo>
                  <a:pt x="61872" y="42272"/>
                  <a:pt x="65794" y="41588"/>
                  <a:pt x="65283" y="38350"/>
                </a:cubicBezTo>
                <a:cubicBezTo>
                  <a:pt x="64772" y="35111"/>
                  <a:pt x="63577" y="32727"/>
                  <a:pt x="56933" y="32727"/>
                </a:cubicBezTo>
                <a:cubicBezTo>
                  <a:pt x="50283" y="32727"/>
                  <a:pt x="53183" y="41588"/>
                  <a:pt x="47727" y="36305"/>
                </a:cubicBezTo>
                <a:cubicBezTo>
                  <a:pt x="42272" y="31022"/>
                  <a:pt x="48916" y="32388"/>
                  <a:pt x="51644" y="31194"/>
                </a:cubicBezTo>
                <a:cubicBezTo>
                  <a:pt x="54372" y="30000"/>
                  <a:pt x="57100" y="25055"/>
                  <a:pt x="52327" y="24716"/>
                </a:cubicBezTo>
                <a:cubicBezTo>
                  <a:pt x="47555" y="24377"/>
                  <a:pt x="48577" y="26761"/>
                  <a:pt x="44827" y="25400"/>
                </a:cubicBezTo>
                <a:cubicBezTo>
                  <a:pt x="41077" y="24033"/>
                  <a:pt x="39372" y="30172"/>
                  <a:pt x="36988" y="29316"/>
                </a:cubicBezTo>
                <a:cubicBezTo>
                  <a:pt x="35405" y="28755"/>
                  <a:pt x="31183" y="25583"/>
                  <a:pt x="28388" y="22466"/>
                </a:cubicBezTo>
                <a:cubicBezTo>
                  <a:pt x="22744" y="27222"/>
                  <a:pt x="18205" y="33233"/>
                  <a:pt x="15161" y="40066"/>
                </a:cubicBezTo>
                <a:cubicBezTo>
                  <a:pt x="15972" y="49233"/>
                  <a:pt x="20966" y="54033"/>
                  <a:pt x="20966" y="54033"/>
                </a:cubicBezTo>
                <a:cubicBezTo>
                  <a:pt x="20966" y="54033"/>
                  <a:pt x="23522" y="60000"/>
                  <a:pt x="38861" y="67327"/>
                </a:cubicBezTo>
                <a:cubicBezTo>
                  <a:pt x="38861" y="67327"/>
                  <a:pt x="41761" y="67500"/>
                  <a:pt x="38350" y="64088"/>
                </a:cubicBezTo>
                <a:cubicBezTo>
                  <a:pt x="34944" y="60683"/>
                  <a:pt x="31194" y="56422"/>
                  <a:pt x="35455" y="54205"/>
                </a:cubicBezTo>
                <a:cubicBezTo>
                  <a:pt x="39716" y="51988"/>
                  <a:pt x="40911" y="52161"/>
                  <a:pt x="41933" y="56250"/>
                </a:cubicBezTo>
                <a:cubicBezTo>
                  <a:pt x="42955" y="60338"/>
                  <a:pt x="46361" y="57955"/>
                  <a:pt x="46705" y="54033"/>
                </a:cubicBezTo>
                <a:moveTo>
                  <a:pt x="90255" y="71505"/>
                </a:moveTo>
                <a:cubicBezTo>
                  <a:pt x="88294" y="72700"/>
                  <a:pt x="88377" y="75338"/>
                  <a:pt x="90000" y="76788"/>
                </a:cubicBezTo>
                <a:cubicBezTo>
                  <a:pt x="91616" y="78238"/>
                  <a:pt x="94855" y="80111"/>
                  <a:pt x="95877" y="76788"/>
                </a:cubicBezTo>
                <a:cubicBezTo>
                  <a:pt x="96900" y="73466"/>
                  <a:pt x="92216" y="70311"/>
                  <a:pt x="90255" y="71505"/>
                </a:cubicBezTo>
                <a:moveTo>
                  <a:pt x="66816" y="71933"/>
                </a:moveTo>
                <a:cubicBezTo>
                  <a:pt x="61022" y="66988"/>
                  <a:pt x="61705" y="64772"/>
                  <a:pt x="54372" y="64772"/>
                </a:cubicBezTo>
                <a:cubicBezTo>
                  <a:pt x="47044" y="64772"/>
                  <a:pt x="42444" y="66477"/>
                  <a:pt x="44316" y="76705"/>
                </a:cubicBezTo>
                <a:cubicBezTo>
                  <a:pt x="46194" y="86933"/>
                  <a:pt x="51644" y="82327"/>
                  <a:pt x="51138" y="90172"/>
                </a:cubicBezTo>
                <a:cubicBezTo>
                  <a:pt x="50622" y="98011"/>
                  <a:pt x="52500" y="99716"/>
                  <a:pt x="53694" y="101588"/>
                </a:cubicBezTo>
                <a:cubicBezTo>
                  <a:pt x="54888" y="103466"/>
                  <a:pt x="58466" y="108922"/>
                  <a:pt x="59827" y="101250"/>
                </a:cubicBezTo>
                <a:cubicBezTo>
                  <a:pt x="61194" y="93577"/>
                  <a:pt x="63750" y="89316"/>
                  <a:pt x="66644" y="85566"/>
                </a:cubicBezTo>
                <a:cubicBezTo>
                  <a:pt x="69544" y="81816"/>
                  <a:pt x="72611" y="76872"/>
                  <a:pt x="66816" y="7193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22" name="Shape 4122"/>
          <p:cNvSpPr/>
          <p:nvPr/>
        </p:nvSpPr>
        <p:spPr>
          <a:xfrm>
            <a:off x="15699509" y="6578672"/>
            <a:ext cx="558655" cy="558653"/>
          </a:xfrm>
          <a:custGeom>
            <a:avLst/>
            <a:gdLst/>
            <a:ahLst/>
            <a:cxnLst/>
            <a:rect l="0" t="0" r="0" b="0"/>
            <a:pathLst>
              <a:path w="120000" h="120000" extrusionOk="0">
                <a:moveTo>
                  <a:pt x="102038" y="98183"/>
                </a:moveTo>
                <a:lnTo>
                  <a:pt x="111816" y="98183"/>
                </a:lnTo>
                <a:cubicBezTo>
                  <a:pt x="113322" y="98183"/>
                  <a:pt x="114544" y="96961"/>
                  <a:pt x="114544" y="95455"/>
                </a:cubicBezTo>
                <a:cubicBezTo>
                  <a:pt x="114544" y="93944"/>
                  <a:pt x="113322" y="92727"/>
                  <a:pt x="111816" y="92727"/>
                </a:cubicBezTo>
                <a:lnTo>
                  <a:pt x="95455" y="92727"/>
                </a:lnTo>
                <a:cubicBezTo>
                  <a:pt x="93950" y="92727"/>
                  <a:pt x="92727" y="93944"/>
                  <a:pt x="92727" y="95455"/>
                </a:cubicBezTo>
                <a:lnTo>
                  <a:pt x="92727" y="111816"/>
                </a:lnTo>
                <a:cubicBezTo>
                  <a:pt x="92727" y="113327"/>
                  <a:pt x="93950" y="114544"/>
                  <a:pt x="95455" y="114544"/>
                </a:cubicBezTo>
                <a:cubicBezTo>
                  <a:pt x="96961" y="114544"/>
                  <a:pt x="98183" y="113327"/>
                  <a:pt x="98183" y="111816"/>
                </a:cubicBezTo>
                <a:lnTo>
                  <a:pt x="98183" y="102038"/>
                </a:lnTo>
                <a:lnTo>
                  <a:pt x="115344" y="119200"/>
                </a:lnTo>
                <a:cubicBezTo>
                  <a:pt x="115838" y="119694"/>
                  <a:pt x="116522" y="120000"/>
                  <a:pt x="117272" y="120000"/>
                </a:cubicBezTo>
                <a:cubicBezTo>
                  <a:pt x="118777" y="120000"/>
                  <a:pt x="120000" y="118777"/>
                  <a:pt x="120000" y="117272"/>
                </a:cubicBezTo>
                <a:cubicBezTo>
                  <a:pt x="120000" y="116522"/>
                  <a:pt x="119694" y="115838"/>
                  <a:pt x="119200" y="115344"/>
                </a:cubicBezTo>
                <a:cubicBezTo>
                  <a:pt x="119200" y="115344"/>
                  <a:pt x="102038" y="98183"/>
                  <a:pt x="102038" y="98183"/>
                </a:cubicBezTo>
                <a:close/>
                <a:moveTo>
                  <a:pt x="24544" y="92727"/>
                </a:moveTo>
                <a:lnTo>
                  <a:pt x="8183" y="92727"/>
                </a:lnTo>
                <a:cubicBezTo>
                  <a:pt x="6677" y="92727"/>
                  <a:pt x="5455" y="93944"/>
                  <a:pt x="5455" y="95455"/>
                </a:cubicBezTo>
                <a:cubicBezTo>
                  <a:pt x="5455" y="96961"/>
                  <a:pt x="6677" y="98183"/>
                  <a:pt x="8183" y="98183"/>
                </a:cubicBezTo>
                <a:lnTo>
                  <a:pt x="17961" y="98183"/>
                </a:lnTo>
                <a:lnTo>
                  <a:pt x="800" y="115344"/>
                </a:lnTo>
                <a:cubicBezTo>
                  <a:pt x="305" y="115838"/>
                  <a:pt x="0" y="116522"/>
                  <a:pt x="0" y="117272"/>
                </a:cubicBezTo>
                <a:cubicBezTo>
                  <a:pt x="0" y="118777"/>
                  <a:pt x="1222" y="120000"/>
                  <a:pt x="2727" y="120000"/>
                </a:cubicBezTo>
                <a:cubicBezTo>
                  <a:pt x="3477" y="120000"/>
                  <a:pt x="4161" y="119694"/>
                  <a:pt x="4655" y="119200"/>
                </a:cubicBezTo>
                <a:lnTo>
                  <a:pt x="21816" y="102038"/>
                </a:lnTo>
                <a:lnTo>
                  <a:pt x="21816" y="111816"/>
                </a:lnTo>
                <a:cubicBezTo>
                  <a:pt x="21816" y="113327"/>
                  <a:pt x="23038" y="114544"/>
                  <a:pt x="24544" y="114544"/>
                </a:cubicBezTo>
                <a:cubicBezTo>
                  <a:pt x="26050" y="114544"/>
                  <a:pt x="27272" y="113327"/>
                  <a:pt x="27272" y="111816"/>
                </a:cubicBezTo>
                <a:lnTo>
                  <a:pt x="27272" y="95455"/>
                </a:lnTo>
                <a:cubicBezTo>
                  <a:pt x="27272" y="93944"/>
                  <a:pt x="26050" y="92727"/>
                  <a:pt x="24544" y="92727"/>
                </a:cubicBezTo>
                <a:moveTo>
                  <a:pt x="80988" y="77350"/>
                </a:moveTo>
                <a:cubicBezTo>
                  <a:pt x="79811" y="76422"/>
                  <a:pt x="78461" y="75588"/>
                  <a:pt x="77016" y="74833"/>
                </a:cubicBezTo>
                <a:cubicBezTo>
                  <a:pt x="78111" y="71166"/>
                  <a:pt x="78827" y="67111"/>
                  <a:pt x="79044" y="62800"/>
                </a:cubicBezTo>
                <a:lnTo>
                  <a:pt x="87088" y="62800"/>
                </a:lnTo>
                <a:cubicBezTo>
                  <a:pt x="86522" y="68305"/>
                  <a:pt x="84316" y="73305"/>
                  <a:pt x="80988" y="77350"/>
                </a:cubicBezTo>
                <a:moveTo>
                  <a:pt x="72977" y="84000"/>
                </a:moveTo>
                <a:cubicBezTo>
                  <a:pt x="73777" y="82733"/>
                  <a:pt x="74500" y="81338"/>
                  <a:pt x="75161" y="79855"/>
                </a:cubicBezTo>
                <a:cubicBezTo>
                  <a:pt x="75888" y="80250"/>
                  <a:pt x="76561" y="80672"/>
                  <a:pt x="77183" y="81122"/>
                </a:cubicBezTo>
                <a:cubicBezTo>
                  <a:pt x="75866" y="82194"/>
                  <a:pt x="74483" y="83183"/>
                  <a:pt x="72977" y="84000"/>
                </a:cubicBezTo>
                <a:moveTo>
                  <a:pt x="62800" y="71027"/>
                </a:moveTo>
                <a:lnTo>
                  <a:pt x="62800" y="62800"/>
                </a:lnTo>
                <a:lnTo>
                  <a:pt x="73477" y="62800"/>
                </a:lnTo>
                <a:cubicBezTo>
                  <a:pt x="73294" y="66377"/>
                  <a:pt x="72738" y="69705"/>
                  <a:pt x="71938" y="72738"/>
                </a:cubicBezTo>
                <a:cubicBezTo>
                  <a:pt x="69127" y="71838"/>
                  <a:pt x="66055" y="71244"/>
                  <a:pt x="62800" y="71027"/>
                </a:cubicBezTo>
                <a:moveTo>
                  <a:pt x="62800" y="86694"/>
                </a:moveTo>
                <a:lnTo>
                  <a:pt x="62800" y="76477"/>
                </a:lnTo>
                <a:cubicBezTo>
                  <a:pt x="65466" y="76666"/>
                  <a:pt x="67961" y="77144"/>
                  <a:pt x="70233" y="77827"/>
                </a:cubicBezTo>
                <a:cubicBezTo>
                  <a:pt x="68338" y="82250"/>
                  <a:pt x="65761" y="85455"/>
                  <a:pt x="62800" y="86694"/>
                </a:cubicBezTo>
                <a:moveTo>
                  <a:pt x="62800" y="48972"/>
                </a:moveTo>
                <a:cubicBezTo>
                  <a:pt x="66055" y="48755"/>
                  <a:pt x="69127" y="48161"/>
                  <a:pt x="71938" y="47261"/>
                </a:cubicBezTo>
                <a:cubicBezTo>
                  <a:pt x="72738" y="50294"/>
                  <a:pt x="73294" y="53622"/>
                  <a:pt x="73477" y="57205"/>
                </a:cubicBezTo>
                <a:lnTo>
                  <a:pt x="62800" y="57205"/>
                </a:lnTo>
                <a:cubicBezTo>
                  <a:pt x="62800" y="57205"/>
                  <a:pt x="62800" y="48972"/>
                  <a:pt x="62800" y="48972"/>
                </a:cubicBezTo>
                <a:close/>
                <a:moveTo>
                  <a:pt x="62800" y="33305"/>
                </a:moveTo>
                <a:cubicBezTo>
                  <a:pt x="65761" y="34544"/>
                  <a:pt x="68338" y="37750"/>
                  <a:pt x="70233" y="42172"/>
                </a:cubicBezTo>
                <a:cubicBezTo>
                  <a:pt x="67961" y="42855"/>
                  <a:pt x="65466" y="43333"/>
                  <a:pt x="62800" y="43527"/>
                </a:cubicBezTo>
                <a:cubicBezTo>
                  <a:pt x="62800" y="43527"/>
                  <a:pt x="62800" y="33305"/>
                  <a:pt x="62800" y="33305"/>
                </a:cubicBezTo>
                <a:close/>
                <a:moveTo>
                  <a:pt x="77183" y="38877"/>
                </a:moveTo>
                <a:cubicBezTo>
                  <a:pt x="76561" y="39327"/>
                  <a:pt x="75888" y="39750"/>
                  <a:pt x="75161" y="40150"/>
                </a:cubicBezTo>
                <a:cubicBezTo>
                  <a:pt x="74500" y="38666"/>
                  <a:pt x="73777" y="37266"/>
                  <a:pt x="72977" y="36000"/>
                </a:cubicBezTo>
                <a:cubicBezTo>
                  <a:pt x="74483" y="36816"/>
                  <a:pt x="75866" y="37805"/>
                  <a:pt x="77183" y="38877"/>
                </a:cubicBezTo>
                <a:moveTo>
                  <a:pt x="87088" y="57205"/>
                </a:moveTo>
                <a:lnTo>
                  <a:pt x="79044" y="57205"/>
                </a:lnTo>
                <a:cubicBezTo>
                  <a:pt x="78827" y="52888"/>
                  <a:pt x="78111" y="48833"/>
                  <a:pt x="77016" y="45166"/>
                </a:cubicBezTo>
                <a:cubicBezTo>
                  <a:pt x="78461" y="44411"/>
                  <a:pt x="79811" y="43577"/>
                  <a:pt x="80988" y="42650"/>
                </a:cubicBezTo>
                <a:cubicBezTo>
                  <a:pt x="84316" y="46694"/>
                  <a:pt x="86522" y="51694"/>
                  <a:pt x="87088" y="57205"/>
                </a:cubicBezTo>
                <a:moveTo>
                  <a:pt x="57200" y="43527"/>
                </a:moveTo>
                <a:cubicBezTo>
                  <a:pt x="54533" y="43333"/>
                  <a:pt x="52038" y="42855"/>
                  <a:pt x="49766" y="42172"/>
                </a:cubicBezTo>
                <a:cubicBezTo>
                  <a:pt x="51661" y="37750"/>
                  <a:pt x="54244" y="34544"/>
                  <a:pt x="57200" y="33305"/>
                </a:cubicBezTo>
                <a:cubicBezTo>
                  <a:pt x="57200" y="33305"/>
                  <a:pt x="57200" y="43527"/>
                  <a:pt x="57200" y="43527"/>
                </a:cubicBezTo>
                <a:close/>
                <a:moveTo>
                  <a:pt x="57200" y="57205"/>
                </a:moveTo>
                <a:lnTo>
                  <a:pt x="46522" y="57205"/>
                </a:lnTo>
                <a:cubicBezTo>
                  <a:pt x="46705" y="53622"/>
                  <a:pt x="47261" y="50294"/>
                  <a:pt x="48061" y="47261"/>
                </a:cubicBezTo>
                <a:cubicBezTo>
                  <a:pt x="50877" y="48161"/>
                  <a:pt x="53944" y="48755"/>
                  <a:pt x="57200" y="48972"/>
                </a:cubicBezTo>
                <a:cubicBezTo>
                  <a:pt x="57200" y="48972"/>
                  <a:pt x="57200" y="57205"/>
                  <a:pt x="57200" y="57205"/>
                </a:cubicBezTo>
                <a:close/>
                <a:moveTo>
                  <a:pt x="57200" y="71027"/>
                </a:moveTo>
                <a:cubicBezTo>
                  <a:pt x="53944" y="71244"/>
                  <a:pt x="50877" y="71838"/>
                  <a:pt x="48061" y="72738"/>
                </a:cubicBezTo>
                <a:cubicBezTo>
                  <a:pt x="47261" y="69705"/>
                  <a:pt x="46705" y="66377"/>
                  <a:pt x="46522" y="62800"/>
                </a:cubicBezTo>
                <a:lnTo>
                  <a:pt x="57200" y="62800"/>
                </a:lnTo>
                <a:cubicBezTo>
                  <a:pt x="57200" y="62800"/>
                  <a:pt x="57200" y="71027"/>
                  <a:pt x="57200" y="71027"/>
                </a:cubicBezTo>
                <a:close/>
                <a:moveTo>
                  <a:pt x="57200" y="86694"/>
                </a:moveTo>
                <a:cubicBezTo>
                  <a:pt x="54244" y="85455"/>
                  <a:pt x="51661" y="82250"/>
                  <a:pt x="49766" y="77827"/>
                </a:cubicBezTo>
                <a:cubicBezTo>
                  <a:pt x="52038" y="77144"/>
                  <a:pt x="54533" y="76666"/>
                  <a:pt x="57200" y="76477"/>
                </a:cubicBezTo>
                <a:cubicBezTo>
                  <a:pt x="57200" y="76477"/>
                  <a:pt x="57200" y="86694"/>
                  <a:pt x="57200" y="86694"/>
                </a:cubicBezTo>
                <a:close/>
                <a:moveTo>
                  <a:pt x="42816" y="81122"/>
                </a:moveTo>
                <a:cubicBezTo>
                  <a:pt x="43438" y="80672"/>
                  <a:pt x="44116" y="80250"/>
                  <a:pt x="44838" y="79855"/>
                </a:cubicBezTo>
                <a:cubicBezTo>
                  <a:pt x="45500" y="81338"/>
                  <a:pt x="46227" y="82733"/>
                  <a:pt x="47022" y="84000"/>
                </a:cubicBezTo>
                <a:cubicBezTo>
                  <a:pt x="45516" y="83183"/>
                  <a:pt x="44133" y="82194"/>
                  <a:pt x="42816" y="81122"/>
                </a:cubicBezTo>
                <a:moveTo>
                  <a:pt x="32916" y="62800"/>
                </a:moveTo>
                <a:lnTo>
                  <a:pt x="40955" y="62800"/>
                </a:lnTo>
                <a:cubicBezTo>
                  <a:pt x="41172" y="67111"/>
                  <a:pt x="41888" y="71166"/>
                  <a:pt x="42983" y="74833"/>
                </a:cubicBezTo>
                <a:cubicBezTo>
                  <a:pt x="41538" y="75588"/>
                  <a:pt x="40194" y="76422"/>
                  <a:pt x="39011" y="77350"/>
                </a:cubicBezTo>
                <a:cubicBezTo>
                  <a:pt x="35683" y="73305"/>
                  <a:pt x="33477" y="68305"/>
                  <a:pt x="32916" y="62800"/>
                </a:cubicBezTo>
                <a:moveTo>
                  <a:pt x="39011" y="42650"/>
                </a:moveTo>
                <a:cubicBezTo>
                  <a:pt x="40194" y="43577"/>
                  <a:pt x="41538" y="44411"/>
                  <a:pt x="42983" y="45166"/>
                </a:cubicBezTo>
                <a:cubicBezTo>
                  <a:pt x="41888" y="48833"/>
                  <a:pt x="41172" y="52888"/>
                  <a:pt x="40955" y="57205"/>
                </a:cubicBezTo>
                <a:lnTo>
                  <a:pt x="32916" y="57205"/>
                </a:lnTo>
                <a:cubicBezTo>
                  <a:pt x="33477" y="51694"/>
                  <a:pt x="35683" y="46694"/>
                  <a:pt x="39011" y="42650"/>
                </a:cubicBezTo>
                <a:moveTo>
                  <a:pt x="47022" y="36000"/>
                </a:moveTo>
                <a:cubicBezTo>
                  <a:pt x="46227" y="37266"/>
                  <a:pt x="45500" y="38666"/>
                  <a:pt x="44838" y="40150"/>
                </a:cubicBezTo>
                <a:cubicBezTo>
                  <a:pt x="44116" y="39750"/>
                  <a:pt x="43438" y="39327"/>
                  <a:pt x="42816" y="38877"/>
                </a:cubicBezTo>
                <a:cubicBezTo>
                  <a:pt x="44133" y="37805"/>
                  <a:pt x="45516" y="36816"/>
                  <a:pt x="47022" y="36000"/>
                </a:cubicBezTo>
                <a:moveTo>
                  <a:pt x="60000" y="27272"/>
                </a:moveTo>
                <a:cubicBezTo>
                  <a:pt x="41922" y="27272"/>
                  <a:pt x="27272" y="41922"/>
                  <a:pt x="27272" y="60000"/>
                </a:cubicBezTo>
                <a:cubicBezTo>
                  <a:pt x="27272" y="78072"/>
                  <a:pt x="41922" y="92727"/>
                  <a:pt x="60000" y="92727"/>
                </a:cubicBezTo>
                <a:cubicBezTo>
                  <a:pt x="78072" y="92727"/>
                  <a:pt x="92727" y="78072"/>
                  <a:pt x="92727" y="60000"/>
                </a:cubicBezTo>
                <a:cubicBezTo>
                  <a:pt x="92727" y="41922"/>
                  <a:pt x="78072" y="27272"/>
                  <a:pt x="60000" y="27272"/>
                </a:cubicBezTo>
                <a:moveTo>
                  <a:pt x="17961" y="21816"/>
                </a:moveTo>
                <a:lnTo>
                  <a:pt x="8183" y="21816"/>
                </a:lnTo>
                <a:cubicBezTo>
                  <a:pt x="6677" y="21816"/>
                  <a:pt x="5455" y="23038"/>
                  <a:pt x="5455" y="24544"/>
                </a:cubicBezTo>
                <a:cubicBezTo>
                  <a:pt x="5455" y="26055"/>
                  <a:pt x="6677" y="27272"/>
                  <a:pt x="8183" y="27272"/>
                </a:cubicBezTo>
                <a:lnTo>
                  <a:pt x="24544" y="27272"/>
                </a:lnTo>
                <a:cubicBezTo>
                  <a:pt x="26050" y="27272"/>
                  <a:pt x="27272" y="26055"/>
                  <a:pt x="27272" y="24544"/>
                </a:cubicBezTo>
                <a:lnTo>
                  <a:pt x="27272" y="8183"/>
                </a:lnTo>
                <a:cubicBezTo>
                  <a:pt x="27272" y="6672"/>
                  <a:pt x="26050" y="5455"/>
                  <a:pt x="24544" y="5455"/>
                </a:cubicBezTo>
                <a:cubicBezTo>
                  <a:pt x="23038" y="5455"/>
                  <a:pt x="21816" y="6672"/>
                  <a:pt x="21816" y="8183"/>
                </a:cubicBezTo>
                <a:lnTo>
                  <a:pt x="21816" y="17961"/>
                </a:lnTo>
                <a:lnTo>
                  <a:pt x="4655" y="800"/>
                </a:lnTo>
                <a:cubicBezTo>
                  <a:pt x="4161" y="305"/>
                  <a:pt x="3477" y="0"/>
                  <a:pt x="2727" y="0"/>
                </a:cubicBezTo>
                <a:cubicBezTo>
                  <a:pt x="1222" y="0"/>
                  <a:pt x="0" y="1222"/>
                  <a:pt x="0" y="2727"/>
                </a:cubicBezTo>
                <a:cubicBezTo>
                  <a:pt x="0" y="3483"/>
                  <a:pt x="305" y="4161"/>
                  <a:pt x="800" y="4655"/>
                </a:cubicBezTo>
                <a:cubicBezTo>
                  <a:pt x="800" y="4655"/>
                  <a:pt x="17961" y="21816"/>
                  <a:pt x="17961" y="21816"/>
                </a:cubicBezTo>
                <a:close/>
                <a:moveTo>
                  <a:pt x="95455" y="27272"/>
                </a:moveTo>
                <a:lnTo>
                  <a:pt x="111816" y="27272"/>
                </a:lnTo>
                <a:cubicBezTo>
                  <a:pt x="113322" y="27272"/>
                  <a:pt x="114544" y="26055"/>
                  <a:pt x="114544" y="24544"/>
                </a:cubicBezTo>
                <a:cubicBezTo>
                  <a:pt x="114544" y="23038"/>
                  <a:pt x="113322" y="21816"/>
                  <a:pt x="111816" y="21816"/>
                </a:cubicBezTo>
                <a:lnTo>
                  <a:pt x="102038" y="21816"/>
                </a:lnTo>
                <a:lnTo>
                  <a:pt x="119200" y="4655"/>
                </a:lnTo>
                <a:cubicBezTo>
                  <a:pt x="119694" y="4161"/>
                  <a:pt x="120000" y="3483"/>
                  <a:pt x="120000" y="2727"/>
                </a:cubicBezTo>
                <a:cubicBezTo>
                  <a:pt x="120000" y="1222"/>
                  <a:pt x="118777" y="0"/>
                  <a:pt x="117272" y="0"/>
                </a:cubicBezTo>
                <a:cubicBezTo>
                  <a:pt x="116522" y="0"/>
                  <a:pt x="115838" y="305"/>
                  <a:pt x="115344" y="800"/>
                </a:cubicBezTo>
                <a:lnTo>
                  <a:pt x="98183" y="17961"/>
                </a:lnTo>
                <a:lnTo>
                  <a:pt x="98183" y="8183"/>
                </a:lnTo>
                <a:cubicBezTo>
                  <a:pt x="98183" y="6672"/>
                  <a:pt x="96961" y="5455"/>
                  <a:pt x="95455" y="5455"/>
                </a:cubicBezTo>
                <a:cubicBezTo>
                  <a:pt x="93950" y="5455"/>
                  <a:pt x="92727" y="6672"/>
                  <a:pt x="92727" y="8183"/>
                </a:cubicBezTo>
                <a:lnTo>
                  <a:pt x="92727" y="24544"/>
                </a:lnTo>
                <a:cubicBezTo>
                  <a:pt x="92727" y="26055"/>
                  <a:pt x="93950" y="27272"/>
                  <a:pt x="95455" y="2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23" name="Shape 4123"/>
          <p:cNvSpPr/>
          <p:nvPr/>
        </p:nvSpPr>
        <p:spPr>
          <a:xfrm>
            <a:off x="16842212" y="6578672"/>
            <a:ext cx="406294" cy="558653"/>
          </a:xfrm>
          <a:custGeom>
            <a:avLst/>
            <a:gdLst/>
            <a:ahLst/>
            <a:cxnLst/>
            <a:rect l="0" t="0" r="0" b="0"/>
            <a:pathLst>
              <a:path w="120000" h="120000" extrusionOk="0">
                <a:moveTo>
                  <a:pt x="34861" y="34850"/>
                </a:moveTo>
                <a:cubicBezTo>
                  <a:pt x="34861" y="34850"/>
                  <a:pt x="37005" y="38411"/>
                  <a:pt x="49866" y="42794"/>
                </a:cubicBezTo>
                <a:cubicBezTo>
                  <a:pt x="49866" y="42794"/>
                  <a:pt x="52294" y="42894"/>
                  <a:pt x="49438" y="40855"/>
                </a:cubicBezTo>
                <a:cubicBezTo>
                  <a:pt x="46577" y="38816"/>
                  <a:pt x="43438" y="36272"/>
                  <a:pt x="47011" y="34950"/>
                </a:cubicBezTo>
                <a:cubicBezTo>
                  <a:pt x="50577" y="33622"/>
                  <a:pt x="51583" y="33727"/>
                  <a:pt x="52438" y="36172"/>
                </a:cubicBezTo>
                <a:cubicBezTo>
                  <a:pt x="53300" y="38611"/>
                  <a:pt x="56155" y="37188"/>
                  <a:pt x="56438" y="34850"/>
                </a:cubicBezTo>
                <a:cubicBezTo>
                  <a:pt x="56727" y="32505"/>
                  <a:pt x="62016" y="30061"/>
                  <a:pt x="65588" y="28938"/>
                </a:cubicBezTo>
                <a:cubicBezTo>
                  <a:pt x="69161" y="27816"/>
                  <a:pt x="72444" y="27411"/>
                  <a:pt x="72016" y="25472"/>
                </a:cubicBezTo>
                <a:cubicBezTo>
                  <a:pt x="71588" y="23538"/>
                  <a:pt x="70588" y="22111"/>
                  <a:pt x="65016" y="22111"/>
                </a:cubicBezTo>
                <a:cubicBezTo>
                  <a:pt x="59438" y="22111"/>
                  <a:pt x="61872" y="27411"/>
                  <a:pt x="57300" y="24250"/>
                </a:cubicBezTo>
                <a:cubicBezTo>
                  <a:pt x="52727" y="21094"/>
                  <a:pt x="58294" y="21911"/>
                  <a:pt x="60583" y="21200"/>
                </a:cubicBezTo>
                <a:cubicBezTo>
                  <a:pt x="62872" y="20483"/>
                  <a:pt x="65161" y="17527"/>
                  <a:pt x="61161" y="17327"/>
                </a:cubicBezTo>
                <a:cubicBezTo>
                  <a:pt x="57150" y="17122"/>
                  <a:pt x="58011" y="18550"/>
                  <a:pt x="54866" y="17733"/>
                </a:cubicBezTo>
                <a:cubicBezTo>
                  <a:pt x="51722" y="16916"/>
                  <a:pt x="50294" y="20588"/>
                  <a:pt x="48294" y="20077"/>
                </a:cubicBezTo>
                <a:cubicBezTo>
                  <a:pt x="47327" y="19833"/>
                  <a:pt x="45172" y="18744"/>
                  <a:pt x="43166" y="17455"/>
                </a:cubicBezTo>
                <a:cubicBezTo>
                  <a:pt x="37594" y="20916"/>
                  <a:pt x="33455" y="25538"/>
                  <a:pt x="31422" y="30811"/>
                </a:cubicBezTo>
                <a:cubicBezTo>
                  <a:pt x="32883" y="33450"/>
                  <a:pt x="34861" y="34850"/>
                  <a:pt x="34861" y="34850"/>
                </a:cubicBezTo>
                <a:moveTo>
                  <a:pt x="114377" y="66816"/>
                </a:moveTo>
                <a:cubicBezTo>
                  <a:pt x="113372" y="66816"/>
                  <a:pt x="112472" y="67111"/>
                  <a:pt x="111800" y="67577"/>
                </a:cubicBezTo>
                <a:lnTo>
                  <a:pt x="111772" y="67561"/>
                </a:lnTo>
                <a:cubicBezTo>
                  <a:pt x="100805" y="76300"/>
                  <a:pt x="85055" y="81816"/>
                  <a:pt x="67500" y="81816"/>
                </a:cubicBezTo>
                <a:cubicBezTo>
                  <a:pt x="34366" y="81816"/>
                  <a:pt x="7500" y="62283"/>
                  <a:pt x="7500" y="38183"/>
                </a:cubicBezTo>
                <a:cubicBezTo>
                  <a:pt x="7500" y="25588"/>
                  <a:pt x="14877" y="14283"/>
                  <a:pt x="26600" y="6316"/>
                </a:cubicBezTo>
                <a:lnTo>
                  <a:pt x="26538" y="6261"/>
                </a:lnTo>
                <a:cubicBezTo>
                  <a:pt x="27472" y="5761"/>
                  <a:pt x="28122" y="5000"/>
                  <a:pt x="28122" y="4088"/>
                </a:cubicBezTo>
                <a:cubicBezTo>
                  <a:pt x="28122" y="2583"/>
                  <a:pt x="26444" y="1361"/>
                  <a:pt x="24377" y="1361"/>
                </a:cubicBezTo>
                <a:cubicBezTo>
                  <a:pt x="23288" y="1361"/>
                  <a:pt x="22333" y="1711"/>
                  <a:pt x="21650" y="2250"/>
                </a:cubicBezTo>
                <a:lnTo>
                  <a:pt x="21638" y="2238"/>
                </a:lnTo>
                <a:cubicBezTo>
                  <a:pt x="8361" y="11200"/>
                  <a:pt x="0" y="23966"/>
                  <a:pt x="0" y="38183"/>
                </a:cubicBezTo>
                <a:cubicBezTo>
                  <a:pt x="0" y="64372"/>
                  <a:pt x="28227" y="85711"/>
                  <a:pt x="63750" y="87133"/>
                </a:cubicBezTo>
                <a:lnTo>
                  <a:pt x="63750" y="114544"/>
                </a:lnTo>
                <a:lnTo>
                  <a:pt x="41250" y="114544"/>
                </a:lnTo>
                <a:cubicBezTo>
                  <a:pt x="39177" y="114544"/>
                  <a:pt x="37500" y="115766"/>
                  <a:pt x="37500" y="117272"/>
                </a:cubicBezTo>
                <a:cubicBezTo>
                  <a:pt x="37500" y="118777"/>
                  <a:pt x="39177" y="120000"/>
                  <a:pt x="41250" y="120000"/>
                </a:cubicBezTo>
                <a:lnTo>
                  <a:pt x="93750" y="120000"/>
                </a:lnTo>
                <a:cubicBezTo>
                  <a:pt x="95816" y="120000"/>
                  <a:pt x="97500" y="118777"/>
                  <a:pt x="97500" y="117272"/>
                </a:cubicBezTo>
                <a:cubicBezTo>
                  <a:pt x="97500" y="115766"/>
                  <a:pt x="95816" y="114544"/>
                  <a:pt x="93750" y="114544"/>
                </a:cubicBezTo>
                <a:lnTo>
                  <a:pt x="71250" y="114544"/>
                </a:lnTo>
                <a:lnTo>
                  <a:pt x="71250" y="87133"/>
                </a:lnTo>
                <a:cubicBezTo>
                  <a:pt x="89266" y="86411"/>
                  <a:pt x="105388" y="80555"/>
                  <a:pt x="116916" y="71555"/>
                </a:cubicBezTo>
                <a:lnTo>
                  <a:pt x="116894" y="71538"/>
                </a:lnTo>
                <a:cubicBezTo>
                  <a:pt x="117638" y="71044"/>
                  <a:pt x="118122" y="70338"/>
                  <a:pt x="118122" y="69544"/>
                </a:cubicBezTo>
                <a:cubicBezTo>
                  <a:pt x="118122" y="68038"/>
                  <a:pt x="116444" y="66816"/>
                  <a:pt x="114377" y="66816"/>
                </a:cubicBezTo>
                <a:moveTo>
                  <a:pt x="67500" y="5455"/>
                </a:moveTo>
                <a:cubicBezTo>
                  <a:pt x="92350" y="5455"/>
                  <a:pt x="112500" y="20105"/>
                  <a:pt x="112500" y="38183"/>
                </a:cubicBezTo>
                <a:cubicBezTo>
                  <a:pt x="112500" y="56261"/>
                  <a:pt x="92350" y="70911"/>
                  <a:pt x="67500" y="70911"/>
                </a:cubicBezTo>
                <a:cubicBezTo>
                  <a:pt x="42650" y="70911"/>
                  <a:pt x="22500" y="56261"/>
                  <a:pt x="22500" y="38183"/>
                </a:cubicBezTo>
                <a:cubicBezTo>
                  <a:pt x="22500" y="20105"/>
                  <a:pt x="42650" y="5455"/>
                  <a:pt x="67500" y="5455"/>
                </a:cubicBezTo>
                <a:moveTo>
                  <a:pt x="67500" y="76361"/>
                </a:moveTo>
                <a:cubicBezTo>
                  <a:pt x="96494" y="76361"/>
                  <a:pt x="120000" y="59272"/>
                  <a:pt x="120000" y="38183"/>
                </a:cubicBezTo>
                <a:cubicBezTo>
                  <a:pt x="120000" y="17094"/>
                  <a:pt x="96494" y="0"/>
                  <a:pt x="67500" y="0"/>
                </a:cubicBezTo>
                <a:cubicBezTo>
                  <a:pt x="38505" y="0"/>
                  <a:pt x="15000" y="17094"/>
                  <a:pt x="15000" y="38183"/>
                </a:cubicBezTo>
                <a:cubicBezTo>
                  <a:pt x="15000" y="59272"/>
                  <a:pt x="38505" y="76361"/>
                  <a:pt x="67500" y="76361"/>
                </a:cubicBezTo>
                <a:moveTo>
                  <a:pt x="92961" y="45288"/>
                </a:moveTo>
                <a:cubicBezTo>
                  <a:pt x="91316" y="46000"/>
                  <a:pt x="91383" y="47577"/>
                  <a:pt x="92738" y="48444"/>
                </a:cubicBezTo>
                <a:cubicBezTo>
                  <a:pt x="94100" y="49311"/>
                  <a:pt x="96816" y="50433"/>
                  <a:pt x="97672" y="48444"/>
                </a:cubicBezTo>
                <a:cubicBezTo>
                  <a:pt x="98533" y="46455"/>
                  <a:pt x="94600" y="44572"/>
                  <a:pt x="92961" y="45288"/>
                </a:cubicBezTo>
                <a:moveTo>
                  <a:pt x="62872" y="41266"/>
                </a:moveTo>
                <a:cubicBezTo>
                  <a:pt x="56727" y="41266"/>
                  <a:pt x="52866" y="42283"/>
                  <a:pt x="54444" y="48394"/>
                </a:cubicBezTo>
                <a:cubicBezTo>
                  <a:pt x="56011" y="54505"/>
                  <a:pt x="60583" y="51755"/>
                  <a:pt x="60155" y="56444"/>
                </a:cubicBezTo>
                <a:cubicBezTo>
                  <a:pt x="59727" y="61127"/>
                  <a:pt x="61300" y="62144"/>
                  <a:pt x="62300" y="63266"/>
                </a:cubicBezTo>
                <a:cubicBezTo>
                  <a:pt x="62861" y="63894"/>
                  <a:pt x="64066" y="65172"/>
                  <a:pt x="65211" y="65372"/>
                </a:cubicBezTo>
                <a:cubicBezTo>
                  <a:pt x="65377" y="65377"/>
                  <a:pt x="65544" y="65383"/>
                  <a:pt x="65711" y="65388"/>
                </a:cubicBezTo>
                <a:cubicBezTo>
                  <a:pt x="66411" y="65283"/>
                  <a:pt x="67044" y="64677"/>
                  <a:pt x="67444" y="63061"/>
                </a:cubicBezTo>
                <a:cubicBezTo>
                  <a:pt x="68588" y="58477"/>
                  <a:pt x="70733" y="55927"/>
                  <a:pt x="73161" y="53688"/>
                </a:cubicBezTo>
                <a:cubicBezTo>
                  <a:pt x="75588" y="51450"/>
                  <a:pt x="78166" y="48494"/>
                  <a:pt x="73305" y="45538"/>
                </a:cubicBezTo>
                <a:cubicBezTo>
                  <a:pt x="68444" y="42588"/>
                  <a:pt x="69016" y="41266"/>
                  <a:pt x="62872" y="41266"/>
                </a:cubicBezTo>
                <a:moveTo>
                  <a:pt x="80022" y="18244"/>
                </a:moveTo>
                <a:cubicBezTo>
                  <a:pt x="80022" y="18244"/>
                  <a:pt x="78877" y="19061"/>
                  <a:pt x="80022" y="22011"/>
                </a:cubicBezTo>
                <a:cubicBezTo>
                  <a:pt x="81166" y="24966"/>
                  <a:pt x="83083" y="25605"/>
                  <a:pt x="88744" y="23950"/>
                </a:cubicBezTo>
                <a:cubicBezTo>
                  <a:pt x="91172" y="23233"/>
                  <a:pt x="93011" y="23600"/>
                  <a:pt x="92738" y="25372"/>
                </a:cubicBezTo>
                <a:cubicBezTo>
                  <a:pt x="92172" y="29144"/>
                  <a:pt x="88100" y="28983"/>
                  <a:pt x="91172" y="35050"/>
                </a:cubicBezTo>
                <a:cubicBezTo>
                  <a:pt x="93027" y="38716"/>
                  <a:pt x="97600" y="40144"/>
                  <a:pt x="99316" y="42994"/>
                </a:cubicBezTo>
                <a:cubicBezTo>
                  <a:pt x="99911" y="43988"/>
                  <a:pt x="101600" y="44905"/>
                  <a:pt x="103516" y="45711"/>
                </a:cubicBezTo>
                <a:cubicBezTo>
                  <a:pt x="104461" y="43316"/>
                  <a:pt x="105000" y="40800"/>
                  <a:pt x="105000" y="38183"/>
                </a:cubicBezTo>
                <a:cubicBezTo>
                  <a:pt x="105000" y="26400"/>
                  <a:pt x="94705" y="16388"/>
                  <a:pt x="80316" y="12577"/>
                </a:cubicBezTo>
                <a:cubicBezTo>
                  <a:pt x="79600" y="13394"/>
                  <a:pt x="78844" y="14138"/>
                  <a:pt x="78022" y="14472"/>
                </a:cubicBezTo>
                <a:cubicBezTo>
                  <a:pt x="76022" y="15288"/>
                  <a:pt x="76166" y="18550"/>
                  <a:pt x="80022" y="182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24" name="Shape 4124"/>
          <p:cNvSpPr/>
          <p:nvPr/>
        </p:nvSpPr>
        <p:spPr>
          <a:xfrm>
            <a:off x="17883340" y="6578672"/>
            <a:ext cx="457081" cy="558653"/>
          </a:xfrm>
          <a:custGeom>
            <a:avLst/>
            <a:gdLst/>
            <a:ahLst/>
            <a:cxnLst/>
            <a:rect l="0" t="0" r="0" b="0"/>
            <a:pathLst>
              <a:path w="120000" h="120000" extrusionOk="0">
                <a:moveTo>
                  <a:pt x="95288" y="92727"/>
                </a:moveTo>
                <a:lnTo>
                  <a:pt x="20000" y="92727"/>
                </a:lnTo>
                <a:lnTo>
                  <a:pt x="20000" y="65455"/>
                </a:lnTo>
                <a:lnTo>
                  <a:pt x="95288" y="65455"/>
                </a:lnTo>
                <a:lnTo>
                  <a:pt x="111955" y="79088"/>
                </a:lnTo>
                <a:cubicBezTo>
                  <a:pt x="111955" y="79088"/>
                  <a:pt x="95288" y="92727"/>
                  <a:pt x="95288" y="92727"/>
                </a:cubicBezTo>
                <a:close/>
                <a:moveTo>
                  <a:pt x="63333" y="114544"/>
                </a:moveTo>
                <a:lnTo>
                  <a:pt x="56666" y="114544"/>
                </a:lnTo>
                <a:lnTo>
                  <a:pt x="56666" y="98183"/>
                </a:lnTo>
                <a:lnTo>
                  <a:pt x="63333" y="98183"/>
                </a:lnTo>
                <a:cubicBezTo>
                  <a:pt x="63333" y="98183"/>
                  <a:pt x="63333" y="114544"/>
                  <a:pt x="63333" y="114544"/>
                </a:cubicBezTo>
                <a:close/>
                <a:moveTo>
                  <a:pt x="63333" y="60000"/>
                </a:moveTo>
                <a:lnTo>
                  <a:pt x="56666" y="60000"/>
                </a:lnTo>
                <a:lnTo>
                  <a:pt x="56666" y="49088"/>
                </a:lnTo>
                <a:lnTo>
                  <a:pt x="63333" y="49088"/>
                </a:lnTo>
                <a:cubicBezTo>
                  <a:pt x="63333" y="49088"/>
                  <a:pt x="63333" y="60000"/>
                  <a:pt x="63333" y="60000"/>
                </a:cubicBezTo>
                <a:close/>
                <a:moveTo>
                  <a:pt x="24711" y="43638"/>
                </a:moveTo>
                <a:lnTo>
                  <a:pt x="8044" y="30000"/>
                </a:lnTo>
                <a:lnTo>
                  <a:pt x="24711" y="16361"/>
                </a:lnTo>
                <a:lnTo>
                  <a:pt x="100000" y="16361"/>
                </a:lnTo>
                <a:lnTo>
                  <a:pt x="100000" y="43638"/>
                </a:lnTo>
                <a:cubicBezTo>
                  <a:pt x="100000" y="43638"/>
                  <a:pt x="24711" y="43638"/>
                  <a:pt x="24711" y="43638"/>
                </a:cubicBezTo>
                <a:close/>
                <a:moveTo>
                  <a:pt x="56666" y="5455"/>
                </a:moveTo>
                <a:lnTo>
                  <a:pt x="63333" y="5455"/>
                </a:lnTo>
                <a:lnTo>
                  <a:pt x="63333" y="10911"/>
                </a:lnTo>
                <a:lnTo>
                  <a:pt x="56666" y="10911"/>
                </a:lnTo>
                <a:cubicBezTo>
                  <a:pt x="56666" y="10911"/>
                  <a:pt x="56666" y="5455"/>
                  <a:pt x="56666" y="5455"/>
                </a:cubicBezTo>
                <a:close/>
                <a:moveTo>
                  <a:pt x="119022" y="77161"/>
                </a:moveTo>
                <a:lnTo>
                  <a:pt x="99022" y="60800"/>
                </a:lnTo>
                <a:cubicBezTo>
                  <a:pt x="98416" y="60305"/>
                  <a:pt x="97583" y="60000"/>
                  <a:pt x="96666" y="60000"/>
                </a:cubicBezTo>
                <a:lnTo>
                  <a:pt x="70000" y="60000"/>
                </a:lnTo>
                <a:lnTo>
                  <a:pt x="70000" y="49088"/>
                </a:lnTo>
                <a:lnTo>
                  <a:pt x="103333" y="49088"/>
                </a:lnTo>
                <a:cubicBezTo>
                  <a:pt x="105177" y="49088"/>
                  <a:pt x="106666" y="47866"/>
                  <a:pt x="106666" y="46361"/>
                </a:cubicBezTo>
                <a:lnTo>
                  <a:pt x="106666" y="13638"/>
                </a:lnTo>
                <a:cubicBezTo>
                  <a:pt x="106666" y="12133"/>
                  <a:pt x="105177" y="10911"/>
                  <a:pt x="103333" y="10911"/>
                </a:cubicBezTo>
                <a:lnTo>
                  <a:pt x="70000" y="10911"/>
                </a:lnTo>
                <a:lnTo>
                  <a:pt x="70000" y="5455"/>
                </a:lnTo>
                <a:cubicBezTo>
                  <a:pt x="70000" y="2444"/>
                  <a:pt x="67016" y="0"/>
                  <a:pt x="63333" y="0"/>
                </a:cubicBezTo>
                <a:lnTo>
                  <a:pt x="56666" y="0"/>
                </a:lnTo>
                <a:cubicBezTo>
                  <a:pt x="52983" y="0"/>
                  <a:pt x="50000" y="2444"/>
                  <a:pt x="50000" y="5455"/>
                </a:cubicBezTo>
                <a:lnTo>
                  <a:pt x="50000" y="10911"/>
                </a:lnTo>
                <a:lnTo>
                  <a:pt x="23333" y="10911"/>
                </a:lnTo>
                <a:cubicBezTo>
                  <a:pt x="22411" y="10911"/>
                  <a:pt x="21583" y="11216"/>
                  <a:pt x="20977" y="11705"/>
                </a:cubicBezTo>
                <a:lnTo>
                  <a:pt x="977" y="28072"/>
                </a:lnTo>
                <a:cubicBezTo>
                  <a:pt x="372" y="28566"/>
                  <a:pt x="0" y="29250"/>
                  <a:pt x="0" y="30000"/>
                </a:cubicBezTo>
                <a:cubicBezTo>
                  <a:pt x="0" y="30755"/>
                  <a:pt x="372" y="31433"/>
                  <a:pt x="977" y="31927"/>
                </a:cubicBezTo>
                <a:lnTo>
                  <a:pt x="20977" y="48294"/>
                </a:lnTo>
                <a:cubicBezTo>
                  <a:pt x="21583" y="48788"/>
                  <a:pt x="22411" y="49088"/>
                  <a:pt x="23333" y="49088"/>
                </a:cubicBezTo>
                <a:lnTo>
                  <a:pt x="50000" y="49088"/>
                </a:lnTo>
                <a:lnTo>
                  <a:pt x="50000" y="60000"/>
                </a:lnTo>
                <a:lnTo>
                  <a:pt x="16666" y="60000"/>
                </a:lnTo>
                <a:cubicBezTo>
                  <a:pt x="14822" y="60000"/>
                  <a:pt x="13333" y="61222"/>
                  <a:pt x="13333" y="62727"/>
                </a:cubicBezTo>
                <a:lnTo>
                  <a:pt x="13333" y="95455"/>
                </a:lnTo>
                <a:cubicBezTo>
                  <a:pt x="13333" y="96961"/>
                  <a:pt x="14822" y="98183"/>
                  <a:pt x="16666" y="98183"/>
                </a:cubicBezTo>
                <a:lnTo>
                  <a:pt x="50000" y="98183"/>
                </a:lnTo>
                <a:lnTo>
                  <a:pt x="50000" y="114544"/>
                </a:lnTo>
                <a:cubicBezTo>
                  <a:pt x="50000" y="117555"/>
                  <a:pt x="52983" y="120000"/>
                  <a:pt x="56666" y="120000"/>
                </a:cubicBezTo>
                <a:lnTo>
                  <a:pt x="63333" y="120000"/>
                </a:lnTo>
                <a:cubicBezTo>
                  <a:pt x="67016" y="120000"/>
                  <a:pt x="70000" y="117555"/>
                  <a:pt x="70000" y="114544"/>
                </a:cubicBezTo>
                <a:lnTo>
                  <a:pt x="70000" y="98183"/>
                </a:lnTo>
                <a:lnTo>
                  <a:pt x="96666" y="98183"/>
                </a:lnTo>
                <a:cubicBezTo>
                  <a:pt x="97583" y="98183"/>
                  <a:pt x="98416" y="97877"/>
                  <a:pt x="99022" y="97383"/>
                </a:cubicBezTo>
                <a:lnTo>
                  <a:pt x="119022" y="81016"/>
                </a:lnTo>
                <a:cubicBezTo>
                  <a:pt x="119627" y="80527"/>
                  <a:pt x="120000" y="79844"/>
                  <a:pt x="120000" y="79088"/>
                </a:cubicBezTo>
                <a:cubicBezTo>
                  <a:pt x="120000" y="78338"/>
                  <a:pt x="119627" y="77655"/>
                  <a:pt x="119022" y="771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25" name="Shape 4125"/>
          <p:cNvSpPr/>
          <p:nvPr/>
        </p:nvSpPr>
        <p:spPr>
          <a:xfrm>
            <a:off x="18949862" y="6578672"/>
            <a:ext cx="457081" cy="558653"/>
          </a:xfrm>
          <a:custGeom>
            <a:avLst/>
            <a:gdLst/>
            <a:ahLst/>
            <a:cxnLst/>
            <a:rect l="0" t="0" r="0" b="0"/>
            <a:pathLst>
              <a:path w="120000" h="120000" extrusionOk="0">
                <a:moveTo>
                  <a:pt x="23333" y="43638"/>
                </a:moveTo>
                <a:lnTo>
                  <a:pt x="43333" y="43638"/>
                </a:lnTo>
                <a:cubicBezTo>
                  <a:pt x="45177" y="43638"/>
                  <a:pt x="46666" y="42416"/>
                  <a:pt x="46666" y="40911"/>
                </a:cubicBezTo>
                <a:cubicBezTo>
                  <a:pt x="46666" y="39400"/>
                  <a:pt x="45177" y="38183"/>
                  <a:pt x="43333" y="38183"/>
                </a:cubicBezTo>
                <a:lnTo>
                  <a:pt x="23333" y="38183"/>
                </a:lnTo>
                <a:cubicBezTo>
                  <a:pt x="21488" y="38183"/>
                  <a:pt x="20000" y="39400"/>
                  <a:pt x="20000" y="40911"/>
                </a:cubicBezTo>
                <a:cubicBezTo>
                  <a:pt x="20000" y="42416"/>
                  <a:pt x="21488" y="43638"/>
                  <a:pt x="23333" y="43638"/>
                </a:cubicBezTo>
                <a:moveTo>
                  <a:pt x="23333" y="65455"/>
                </a:moveTo>
                <a:lnTo>
                  <a:pt x="90000" y="65455"/>
                </a:lnTo>
                <a:cubicBezTo>
                  <a:pt x="91844" y="65455"/>
                  <a:pt x="93333" y="64233"/>
                  <a:pt x="93333" y="62727"/>
                </a:cubicBezTo>
                <a:cubicBezTo>
                  <a:pt x="93333" y="61222"/>
                  <a:pt x="91844" y="60000"/>
                  <a:pt x="90000" y="60000"/>
                </a:cubicBezTo>
                <a:lnTo>
                  <a:pt x="23333" y="60000"/>
                </a:lnTo>
                <a:cubicBezTo>
                  <a:pt x="21488" y="60000"/>
                  <a:pt x="20000" y="61222"/>
                  <a:pt x="20000" y="62727"/>
                </a:cubicBezTo>
                <a:cubicBezTo>
                  <a:pt x="20000" y="64233"/>
                  <a:pt x="21488" y="65455"/>
                  <a:pt x="23333" y="65455"/>
                </a:cubicBezTo>
                <a:moveTo>
                  <a:pt x="23333" y="54544"/>
                </a:moveTo>
                <a:lnTo>
                  <a:pt x="63333" y="54544"/>
                </a:lnTo>
                <a:cubicBezTo>
                  <a:pt x="65177" y="54544"/>
                  <a:pt x="66666" y="53327"/>
                  <a:pt x="66666" y="51816"/>
                </a:cubicBezTo>
                <a:cubicBezTo>
                  <a:pt x="66666" y="50311"/>
                  <a:pt x="65177" y="49088"/>
                  <a:pt x="63333" y="49088"/>
                </a:cubicBezTo>
                <a:lnTo>
                  <a:pt x="23333" y="49088"/>
                </a:lnTo>
                <a:cubicBezTo>
                  <a:pt x="21488" y="49088"/>
                  <a:pt x="20000" y="50311"/>
                  <a:pt x="20000" y="51816"/>
                </a:cubicBezTo>
                <a:cubicBezTo>
                  <a:pt x="20000" y="53327"/>
                  <a:pt x="21488" y="54544"/>
                  <a:pt x="23333" y="54544"/>
                </a:cubicBezTo>
                <a:moveTo>
                  <a:pt x="23333" y="32727"/>
                </a:moveTo>
                <a:lnTo>
                  <a:pt x="83333" y="32727"/>
                </a:lnTo>
                <a:cubicBezTo>
                  <a:pt x="85177" y="32727"/>
                  <a:pt x="86666" y="31505"/>
                  <a:pt x="86666" y="30000"/>
                </a:cubicBezTo>
                <a:cubicBezTo>
                  <a:pt x="86666" y="28494"/>
                  <a:pt x="85177" y="27272"/>
                  <a:pt x="83333" y="27272"/>
                </a:cubicBezTo>
                <a:lnTo>
                  <a:pt x="23333" y="27272"/>
                </a:lnTo>
                <a:cubicBezTo>
                  <a:pt x="21488" y="27272"/>
                  <a:pt x="20000" y="28494"/>
                  <a:pt x="20000" y="30000"/>
                </a:cubicBezTo>
                <a:cubicBezTo>
                  <a:pt x="20000" y="31505"/>
                  <a:pt x="21488" y="32727"/>
                  <a:pt x="23333" y="32727"/>
                </a:cubicBezTo>
                <a:moveTo>
                  <a:pt x="113333" y="76361"/>
                </a:moveTo>
                <a:lnTo>
                  <a:pt x="6666" y="76361"/>
                </a:lnTo>
                <a:lnTo>
                  <a:pt x="6666" y="16361"/>
                </a:lnTo>
                <a:lnTo>
                  <a:pt x="113333" y="16361"/>
                </a:lnTo>
                <a:cubicBezTo>
                  <a:pt x="113333" y="16361"/>
                  <a:pt x="113333" y="76361"/>
                  <a:pt x="113333" y="76361"/>
                </a:cubicBezTo>
                <a:close/>
                <a:moveTo>
                  <a:pt x="63333" y="114544"/>
                </a:moveTo>
                <a:lnTo>
                  <a:pt x="56666" y="114544"/>
                </a:lnTo>
                <a:lnTo>
                  <a:pt x="56666" y="81816"/>
                </a:lnTo>
                <a:lnTo>
                  <a:pt x="63333" y="81816"/>
                </a:lnTo>
                <a:cubicBezTo>
                  <a:pt x="63333" y="81816"/>
                  <a:pt x="63333" y="114544"/>
                  <a:pt x="63333" y="114544"/>
                </a:cubicBezTo>
                <a:close/>
                <a:moveTo>
                  <a:pt x="56666" y="5455"/>
                </a:moveTo>
                <a:lnTo>
                  <a:pt x="63333" y="5455"/>
                </a:lnTo>
                <a:lnTo>
                  <a:pt x="63333" y="10911"/>
                </a:lnTo>
                <a:lnTo>
                  <a:pt x="56666" y="10911"/>
                </a:lnTo>
                <a:cubicBezTo>
                  <a:pt x="56666" y="10911"/>
                  <a:pt x="56666" y="5455"/>
                  <a:pt x="56666" y="5455"/>
                </a:cubicBezTo>
                <a:close/>
                <a:moveTo>
                  <a:pt x="113333" y="10911"/>
                </a:moveTo>
                <a:lnTo>
                  <a:pt x="70000" y="10911"/>
                </a:lnTo>
                <a:lnTo>
                  <a:pt x="70000" y="5455"/>
                </a:lnTo>
                <a:cubicBezTo>
                  <a:pt x="70000" y="2444"/>
                  <a:pt x="67011" y="0"/>
                  <a:pt x="63333" y="0"/>
                </a:cubicBezTo>
                <a:lnTo>
                  <a:pt x="56666" y="0"/>
                </a:lnTo>
                <a:cubicBezTo>
                  <a:pt x="52983" y="0"/>
                  <a:pt x="50000" y="2444"/>
                  <a:pt x="50000" y="5455"/>
                </a:cubicBezTo>
                <a:lnTo>
                  <a:pt x="50000" y="10911"/>
                </a:lnTo>
                <a:lnTo>
                  <a:pt x="6666" y="10911"/>
                </a:lnTo>
                <a:cubicBezTo>
                  <a:pt x="2983" y="10911"/>
                  <a:pt x="0" y="13355"/>
                  <a:pt x="0" y="16361"/>
                </a:cubicBezTo>
                <a:lnTo>
                  <a:pt x="0" y="76361"/>
                </a:lnTo>
                <a:cubicBezTo>
                  <a:pt x="0" y="79372"/>
                  <a:pt x="2983" y="81816"/>
                  <a:pt x="6666" y="81816"/>
                </a:cubicBezTo>
                <a:lnTo>
                  <a:pt x="50000" y="81816"/>
                </a:lnTo>
                <a:lnTo>
                  <a:pt x="50000" y="114544"/>
                </a:lnTo>
                <a:cubicBezTo>
                  <a:pt x="50000" y="117555"/>
                  <a:pt x="52983" y="120000"/>
                  <a:pt x="56666" y="120000"/>
                </a:cubicBezTo>
                <a:lnTo>
                  <a:pt x="63333" y="120000"/>
                </a:lnTo>
                <a:cubicBezTo>
                  <a:pt x="67011" y="120000"/>
                  <a:pt x="70000" y="117555"/>
                  <a:pt x="70000" y="114544"/>
                </a:cubicBezTo>
                <a:lnTo>
                  <a:pt x="70000" y="81816"/>
                </a:lnTo>
                <a:lnTo>
                  <a:pt x="113333" y="81816"/>
                </a:lnTo>
                <a:cubicBezTo>
                  <a:pt x="117011" y="81816"/>
                  <a:pt x="120000" y="79372"/>
                  <a:pt x="120000" y="76361"/>
                </a:cubicBezTo>
                <a:lnTo>
                  <a:pt x="120000" y="16361"/>
                </a:lnTo>
                <a:cubicBezTo>
                  <a:pt x="120000" y="13355"/>
                  <a:pt x="117011" y="10911"/>
                  <a:pt x="113333" y="10911"/>
                </a:cubicBezTo>
                <a:moveTo>
                  <a:pt x="96666" y="49088"/>
                </a:moveTo>
                <a:lnTo>
                  <a:pt x="76666" y="49088"/>
                </a:lnTo>
                <a:cubicBezTo>
                  <a:pt x="74822" y="49088"/>
                  <a:pt x="73333" y="50311"/>
                  <a:pt x="73333" y="51816"/>
                </a:cubicBezTo>
                <a:cubicBezTo>
                  <a:pt x="73333" y="53327"/>
                  <a:pt x="74822" y="54544"/>
                  <a:pt x="76666" y="54544"/>
                </a:cubicBezTo>
                <a:lnTo>
                  <a:pt x="96666" y="54544"/>
                </a:lnTo>
                <a:cubicBezTo>
                  <a:pt x="98511" y="54544"/>
                  <a:pt x="100000" y="53327"/>
                  <a:pt x="100000" y="51816"/>
                </a:cubicBezTo>
                <a:cubicBezTo>
                  <a:pt x="100000" y="50311"/>
                  <a:pt x="98511" y="49088"/>
                  <a:pt x="96666" y="49088"/>
                </a:cubicBezTo>
                <a:moveTo>
                  <a:pt x="53333" y="40911"/>
                </a:moveTo>
                <a:cubicBezTo>
                  <a:pt x="53333" y="42416"/>
                  <a:pt x="54822" y="43638"/>
                  <a:pt x="56666" y="43638"/>
                </a:cubicBezTo>
                <a:lnTo>
                  <a:pt x="96666" y="43638"/>
                </a:lnTo>
                <a:cubicBezTo>
                  <a:pt x="98511" y="43638"/>
                  <a:pt x="100000" y="42416"/>
                  <a:pt x="100000" y="40911"/>
                </a:cubicBezTo>
                <a:cubicBezTo>
                  <a:pt x="100000" y="39400"/>
                  <a:pt x="98511" y="38183"/>
                  <a:pt x="96666" y="38183"/>
                </a:cubicBezTo>
                <a:lnTo>
                  <a:pt x="56666" y="38183"/>
                </a:lnTo>
                <a:cubicBezTo>
                  <a:pt x="54822" y="38183"/>
                  <a:pt x="53333" y="39400"/>
                  <a:pt x="53333" y="4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26" name="Shape 4126"/>
          <p:cNvSpPr/>
          <p:nvPr/>
        </p:nvSpPr>
        <p:spPr>
          <a:xfrm>
            <a:off x="19965598" y="6629460"/>
            <a:ext cx="558655" cy="457081"/>
          </a:xfrm>
          <a:custGeom>
            <a:avLst/>
            <a:gdLst/>
            <a:ahLst/>
            <a:cxnLst/>
            <a:rect l="0" t="0" r="0" b="0"/>
            <a:pathLst>
              <a:path w="120000" h="120000" extrusionOk="0">
                <a:moveTo>
                  <a:pt x="109088" y="113333"/>
                </a:moveTo>
                <a:lnTo>
                  <a:pt x="10911" y="113333"/>
                </a:lnTo>
                <a:cubicBezTo>
                  <a:pt x="7900" y="113333"/>
                  <a:pt x="5455" y="110344"/>
                  <a:pt x="5455" y="106666"/>
                </a:cubicBezTo>
                <a:cubicBezTo>
                  <a:pt x="5455" y="105272"/>
                  <a:pt x="5700" y="104422"/>
                  <a:pt x="5822" y="104083"/>
                </a:cubicBezTo>
                <a:cubicBezTo>
                  <a:pt x="5916" y="103955"/>
                  <a:pt x="5822" y="104050"/>
                  <a:pt x="5988" y="103738"/>
                </a:cubicBezTo>
                <a:lnTo>
                  <a:pt x="55083" y="10405"/>
                </a:lnTo>
                <a:cubicBezTo>
                  <a:pt x="55161" y="10238"/>
                  <a:pt x="55244" y="10072"/>
                  <a:pt x="55316" y="9905"/>
                </a:cubicBezTo>
                <a:cubicBezTo>
                  <a:pt x="55333" y="9877"/>
                  <a:pt x="56855" y="6666"/>
                  <a:pt x="60000" y="6666"/>
                </a:cubicBezTo>
                <a:cubicBezTo>
                  <a:pt x="63144" y="6666"/>
                  <a:pt x="64377" y="9188"/>
                  <a:pt x="64538" y="9550"/>
                </a:cubicBezTo>
                <a:cubicBezTo>
                  <a:pt x="64672" y="9955"/>
                  <a:pt x="64722" y="10033"/>
                  <a:pt x="64916" y="10405"/>
                </a:cubicBezTo>
                <a:lnTo>
                  <a:pt x="114011" y="103738"/>
                </a:lnTo>
                <a:cubicBezTo>
                  <a:pt x="114083" y="103872"/>
                  <a:pt x="114155" y="104000"/>
                  <a:pt x="114233" y="104127"/>
                </a:cubicBezTo>
                <a:cubicBezTo>
                  <a:pt x="114311" y="104361"/>
                  <a:pt x="114544" y="105155"/>
                  <a:pt x="114544" y="106666"/>
                </a:cubicBezTo>
                <a:cubicBezTo>
                  <a:pt x="114544" y="110344"/>
                  <a:pt x="112100" y="113333"/>
                  <a:pt x="109088" y="113333"/>
                </a:cubicBezTo>
                <a:moveTo>
                  <a:pt x="118600" y="100127"/>
                </a:moveTo>
                <a:lnTo>
                  <a:pt x="69505" y="6794"/>
                </a:lnTo>
                <a:cubicBezTo>
                  <a:pt x="69505" y="6794"/>
                  <a:pt x="66983" y="0"/>
                  <a:pt x="60000" y="0"/>
                </a:cubicBezTo>
                <a:cubicBezTo>
                  <a:pt x="53422" y="0"/>
                  <a:pt x="50494" y="6794"/>
                  <a:pt x="50494" y="6794"/>
                </a:cubicBezTo>
                <a:lnTo>
                  <a:pt x="1400" y="100127"/>
                </a:lnTo>
                <a:cubicBezTo>
                  <a:pt x="1400" y="100127"/>
                  <a:pt x="0" y="102338"/>
                  <a:pt x="0" y="106666"/>
                </a:cubicBezTo>
                <a:cubicBezTo>
                  <a:pt x="0" y="114027"/>
                  <a:pt x="4883" y="120000"/>
                  <a:pt x="10911" y="120000"/>
                </a:cubicBezTo>
                <a:lnTo>
                  <a:pt x="109088" y="120000"/>
                </a:lnTo>
                <a:cubicBezTo>
                  <a:pt x="115116" y="120000"/>
                  <a:pt x="120000" y="114027"/>
                  <a:pt x="120000" y="106666"/>
                </a:cubicBezTo>
                <a:cubicBezTo>
                  <a:pt x="120000" y="102011"/>
                  <a:pt x="118600" y="100127"/>
                  <a:pt x="118600" y="100127"/>
                </a:cubicBezTo>
                <a:moveTo>
                  <a:pt x="73638" y="46666"/>
                </a:moveTo>
                <a:lnTo>
                  <a:pt x="57272" y="46666"/>
                </a:lnTo>
                <a:cubicBezTo>
                  <a:pt x="55766" y="46666"/>
                  <a:pt x="54544" y="48155"/>
                  <a:pt x="54544" y="50000"/>
                </a:cubicBezTo>
                <a:cubicBezTo>
                  <a:pt x="54544" y="51844"/>
                  <a:pt x="55766" y="53333"/>
                  <a:pt x="57272" y="53333"/>
                </a:cubicBezTo>
                <a:lnTo>
                  <a:pt x="65672" y="53333"/>
                </a:lnTo>
                <a:cubicBezTo>
                  <a:pt x="57277" y="62094"/>
                  <a:pt x="43622" y="79022"/>
                  <a:pt x="43622" y="96577"/>
                </a:cubicBezTo>
                <a:lnTo>
                  <a:pt x="43650" y="96577"/>
                </a:lnTo>
                <a:cubicBezTo>
                  <a:pt x="43650" y="96605"/>
                  <a:pt x="43638" y="96633"/>
                  <a:pt x="43638" y="96666"/>
                </a:cubicBezTo>
                <a:cubicBezTo>
                  <a:pt x="43638" y="98511"/>
                  <a:pt x="44855" y="100000"/>
                  <a:pt x="46361" y="100000"/>
                </a:cubicBezTo>
                <a:cubicBezTo>
                  <a:pt x="47872" y="100000"/>
                  <a:pt x="49088" y="98511"/>
                  <a:pt x="49088" y="96666"/>
                </a:cubicBezTo>
                <a:cubicBezTo>
                  <a:pt x="49088" y="96633"/>
                  <a:pt x="49072" y="96605"/>
                  <a:pt x="49072" y="96577"/>
                </a:cubicBezTo>
                <a:cubicBezTo>
                  <a:pt x="49072" y="80644"/>
                  <a:pt x="63505" y="64122"/>
                  <a:pt x="70911" y="56688"/>
                </a:cubicBezTo>
                <a:lnTo>
                  <a:pt x="70911" y="70000"/>
                </a:lnTo>
                <a:cubicBezTo>
                  <a:pt x="70911" y="71844"/>
                  <a:pt x="72127" y="73333"/>
                  <a:pt x="73638" y="73333"/>
                </a:cubicBezTo>
                <a:cubicBezTo>
                  <a:pt x="75144" y="73333"/>
                  <a:pt x="76361" y="71844"/>
                  <a:pt x="76361" y="70000"/>
                </a:cubicBezTo>
                <a:lnTo>
                  <a:pt x="76361" y="50000"/>
                </a:lnTo>
                <a:cubicBezTo>
                  <a:pt x="76361" y="48155"/>
                  <a:pt x="75144" y="46666"/>
                  <a:pt x="73638" y="4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27" name="Shape 4127"/>
          <p:cNvSpPr/>
          <p:nvPr/>
        </p:nvSpPr>
        <p:spPr>
          <a:xfrm>
            <a:off x="21032120" y="6578672"/>
            <a:ext cx="558655" cy="558653"/>
          </a:xfrm>
          <a:custGeom>
            <a:avLst/>
            <a:gdLst/>
            <a:ahLst/>
            <a:cxnLst/>
            <a:rect l="0" t="0" r="0" b="0"/>
            <a:pathLst>
              <a:path w="120000" h="120000" extrusionOk="0">
                <a:moveTo>
                  <a:pt x="114544" y="76361"/>
                </a:moveTo>
                <a:lnTo>
                  <a:pt x="5455" y="76361"/>
                </a:lnTo>
                <a:lnTo>
                  <a:pt x="5455" y="70911"/>
                </a:lnTo>
                <a:lnTo>
                  <a:pt x="114544" y="70911"/>
                </a:lnTo>
                <a:cubicBezTo>
                  <a:pt x="114544" y="70911"/>
                  <a:pt x="114544" y="76361"/>
                  <a:pt x="114544" y="76361"/>
                </a:cubicBezTo>
                <a:close/>
                <a:moveTo>
                  <a:pt x="98183" y="83416"/>
                </a:moveTo>
                <a:lnTo>
                  <a:pt x="92727" y="88872"/>
                </a:lnTo>
                <a:lnTo>
                  <a:pt x="92727" y="81816"/>
                </a:lnTo>
                <a:lnTo>
                  <a:pt x="98183" y="81816"/>
                </a:lnTo>
                <a:cubicBezTo>
                  <a:pt x="98183" y="81816"/>
                  <a:pt x="98183" y="83416"/>
                  <a:pt x="98183" y="83416"/>
                </a:cubicBezTo>
                <a:close/>
                <a:moveTo>
                  <a:pt x="98183" y="99777"/>
                </a:moveTo>
                <a:lnTo>
                  <a:pt x="93855" y="95455"/>
                </a:lnTo>
                <a:lnTo>
                  <a:pt x="98183" y="91127"/>
                </a:lnTo>
                <a:cubicBezTo>
                  <a:pt x="98183" y="91127"/>
                  <a:pt x="98183" y="99777"/>
                  <a:pt x="98183" y="99777"/>
                </a:cubicBezTo>
                <a:close/>
                <a:moveTo>
                  <a:pt x="92727" y="110688"/>
                </a:moveTo>
                <a:lnTo>
                  <a:pt x="92727" y="102038"/>
                </a:lnTo>
                <a:lnTo>
                  <a:pt x="97050" y="106361"/>
                </a:lnTo>
                <a:cubicBezTo>
                  <a:pt x="97050" y="106361"/>
                  <a:pt x="92727" y="110688"/>
                  <a:pt x="92727" y="110688"/>
                </a:cubicBezTo>
                <a:close/>
                <a:moveTo>
                  <a:pt x="27272" y="88872"/>
                </a:moveTo>
                <a:lnTo>
                  <a:pt x="21816" y="83416"/>
                </a:lnTo>
                <a:lnTo>
                  <a:pt x="21816" y="81816"/>
                </a:lnTo>
                <a:lnTo>
                  <a:pt x="27272" y="81816"/>
                </a:lnTo>
                <a:cubicBezTo>
                  <a:pt x="27272" y="81816"/>
                  <a:pt x="27272" y="88872"/>
                  <a:pt x="27272" y="88872"/>
                </a:cubicBezTo>
                <a:close/>
                <a:moveTo>
                  <a:pt x="21816" y="99777"/>
                </a:moveTo>
                <a:lnTo>
                  <a:pt x="21816" y="91127"/>
                </a:lnTo>
                <a:lnTo>
                  <a:pt x="26144" y="95455"/>
                </a:lnTo>
                <a:cubicBezTo>
                  <a:pt x="26144" y="95455"/>
                  <a:pt x="21816" y="99777"/>
                  <a:pt x="21816" y="99777"/>
                </a:cubicBezTo>
                <a:close/>
                <a:moveTo>
                  <a:pt x="27272" y="110688"/>
                </a:moveTo>
                <a:lnTo>
                  <a:pt x="22950" y="106361"/>
                </a:lnTo>
                <a:lnTo>
                  <a:pt x="27272" y="102038"/>
                </a:lnTo>
                <a:cubicBezTo>
                  <a:pt x="27272" y="102038"/>
                  <a:pt x="27272" y="110688"/>
                  <a:pt x="27272" y="110688"/>
                </a:cubicBezTo>
                <a:close/>
                <a:moveTo>
                  <a:pt x="10911" y="10911"/>
                </a:moveTo>
                <a:lnTo>
                  <a:pt x="109088" y="10911"/>
                </a:lnTo>
                <a:lnTo>
                  <a:pt x="109088" y="65455"/>
                </a:lnTo>
                <a:lnTo>
                  <a:pt x="10911" y="65455"/>
                </a:lnTo>
                <a:cubicBezTo>
                  <a:pt x="10911" y="65455"/>
                  <a:pt x="10911" y="10911"/>
                  <a:pt x="10911" y="10911"/>
                </a:cubicBezTo>
                <a:close/>
                <a:moveTo>
                  <a:pt x="114544" y="65455"/>
                </a:moveTo>
                <a:lnTo>
                  <a:pt x="114544" y="10911"/>
                </a:lnTo>
                <a:cubicBezTo>
                  <a:pt x="114544" y="7900"/>
                  <a:pt x="112100" y="5455"/>
                  <a:pt x="109088" y="5455"/>
                </a:cubicBezTo>
                <a:lnTo>
                  <a:pt x="98183" y="5455"/>
                </a:lnTo>
                <a:lnTo>
                  <a:pt x="98183" y="2727"/>
                </a:lnTo>
                <a:cubicBezTo>
                  <a:pt x="98183" y="1222"/>
                  <a:pt x="96961" y="0"/>
                  <a:pt x="95455" y="0"/>
                </a:cubicBezTo>
                <a:cubicBezTo>
                  <a:pt x="93944" y="0"/>
                  <a:pt x="92727" y="1222"/>
                  <a:pt x="92727" y="2727"/>
                </a:cubicBezTo>
                <a:lnTo>
                  <a:pt x="92727" y="5455"/>
                </a:lnTo>
                <a:lnTo>
                  <a:pt x="27272" y="5455"/>
                </a:lnTo>
                <a:lnTo>
                  <a:pt x="27272" y="2727"/>
                </a:lnTo>
                <a:cubicBezTo>
                  <a:pt x="27272" y="1222"/>
                  <a:pt x="26055" y="0"/>
                  <a:pt x="24544" y="0"/>
                </a:cubicBezTo>
                <a:cubicBezTo>
                  <a:pt x="23038" y="0"/>
                  <a:pt x="21816" y="1222"/>
                  <a:pt x="21816" y="2727"/>
                </a:cubicBezTo>
                <a:lnTo>
                  <a:pt x="21816" y="5455"/>
                </a:lnTo>
                <a:lnTo>
                  <a:pt x="10911" y="5455"/>
                </a:lnTo>
                <a:cubicBezTo>
                  <a:pt x="7900" y="5455"/>
                  <a:pt x="5455" y="7900"/>
                  <a:pt x="5455" y="10911"/>
                </a:cubicBezTo>
                <a:lnTo>
                  <a:pt x="5455" y="65455"/>
                </a:lnTo>
                <a:cubicBezTo>
                  <a:pt x="2444" y="65455"/>
                  <a:pt x="0" y="67900"/>
                  <a:pt x="0" y="70911"/>
                </a:cubicBezTo>
                <a:lnTo>
                  <a:pt x="0" y="76361"/>
                </a:lnTo>
                <a:cubicBezTo>
                  <a:pt x="0" y="79372"/>
                  <a:pt x="2444" y="81816"/>
                  <a:pt x="5455" y="81816"/>
                </a:cubicBezTo>
                <a:lnTo>
                  <a:pt x="16361" y="81816"/>
                </a:lnTo>
                <a:lnTo>
                  <a:pt x="16361" y="117272"/>
                </a:lnTo>
                <a:cubicBezTo>
                  <a:pt x="16361" y="118777"/>
                  <a:pt x="17583" y="120000"/>
                  <a:pt x="19088" y="120000"/>
                </a:cubicBezTo>
                <a:cubicBezTo>
                  <a:pt x="20600" y="120000"/>
                  <a:pt x="21816" y="118777"/>
                  <a:pt x="21816" y="117272"/>
                </a:cubicBezTo>
                <a:lnTo>
                  <a:pt x="21816" y="112950"/>
                </a:lnTo>
                <a:lnTo>
                  <a:pt x="28072" y="119200"/>
                </a:lnTo>
                <a:cubicBezTo>
                  <a:pt x="28561" y="119694"/>
                  <a:pt x="29244" y="120000"/>
                  <a:pt x="30000" y="120000"/>
                </a:cubicBezTo>
                <a:cubicBezTo>
                  <a:pt x="31505" y="120000"/>
                  <a:pt x="32727" y="118777"/>
                  <a:pt x="32727" y="117272"/>
                </a:cubicBezTo>
                <a:lnTo>
                  <a:pt x="32727" y="81816"/>
                </a:lnTo>
                <a:lnTo>
                  <a:pt x="87272" y="81816"/>
                </a:lnTo>
                <a:lnTo>
                  <a:pt x="87272" y="117272"/>
                </a:lnTo>
                <a:cubicBezTo>
                  <a:pt x="87272" y="118777"/>
                  <a:pt x="88494" y="120000"/>
                  <a:pt x="90000" y="120000"/>
                </a:cubicBezTo>
                <a:cubicBezTo>
                  <a:pt x="90755" y="120000"/>
                  <a:pt x="91438" y="119694"/>
                  <a:pt x="91933" y="119200"/>
                </a:cubicBezTo>
                <a:lnTo>
                  <a:pt x="98183" y="112950"/>
                </a:lnTo>
                <a:lnTo>
                  <a:pt x="98183" y="117272"/>
                </a:lnTo>
                <a:cubicBezTo>
                  <a:pt x="98183" y="118777"/>
                  <a:pt x="99400" y="120000"/>
                  <a:pt x="100911" y="120000"/>
                </a:cubicBezTo>
                <a:cubicBezTo>
                  <a:pt x="102416" y="120000"/>
                  <a:pt x="103638" y="118777"/>
                  <a:pt x="103638" y="117272"/>
                </a:cubicBezTo>
                <a:lnTo>
                  <a:pt x="103638" y="81816"/>
                </a:lnTo>
                <a:lnTo>
                  <a:pt x="114544" y="81816"/>
                </a:lnTo>
                <a:cubicBezTo>
                  <a:pt x="117555" y="81816"/>
                  <a:pt x="120000" y="79372"/>
                  <a:pt x="120000" y="76361"/>
                </a:cubicBezTo>
                <a:lnTo>
                  <a:pt x="120000" y="70911"/>
                </a:lnTo>
                <a:cubicBezTo>
                  <a:pt x="120000" y="67900"/>
                  <a:pt x="117555" y="65455"/>
                  <a:pt x="114544" y="6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28" name="Shape 4128"/>
          <p:cNvSpPr/>
          <p:nvPr/>
        </p:nvSpPr>
        <p:spPr>
          <a:xfrm>
            <a:off x="22098643" y="6578672"/>
            <a:ext cx="558655" cy="558653"/>
          </a:xfrm>
          <a:custGeom>
            <a:avLst/>
            <a:gdLst/>
            <a:ahLst/>
            <a:cxnLst/>
            <a:rect l="0" t="0" r="0" b="0"/>
            <a:pathLst>
              <a:path w="120000" h="120000" extrusionOk="0">
                <a:moveTo>
                  <a:pt x="114544" y="76361"/>
                </a:moveTo>
                <a:lnTo>
                  <a:pt x="5455" y="76361"/>
                </a:lnTo>
                <a:lnTo>
                  <a:pt x="5455" y="70911"/>
                </a:lnTo>
                <a:lnTo>
                  <a:pt x="114544" y="70911"/>
                </a:lnTo>
                <a:cubicBezTo>
                  <a:pt x="114544" y="70911"/>
                  <a:pt x="114544" y="76361"/>
                  <a:pt x="114544" y="76361"/>
                </a:cubicBezTo>
                <a:close/>
                <a:moveTo>
                  <a:pt x="98183" y="83416"/>
                </a:moveTo>
                <a:lnTo>
                  <a:pt x="92727" y="88872"/>
                </a:lnTo>
                <a:lnTo>
                  <a:pt x="92727" y="81816"/>
                </a:lnTo>
                <a:lnTo>
                  <a:pt x="98183" y="81816"/>
                </a:lnTo>
                <a:cubicBezTo>
                  <a:pt x="98183" y="81816"/>
                  <a:pt x="98183" y="83416"/>
                  <a:pt x="98183" y="83416"/>
                </a:cubicBezTo>
                <a:close/>
                <a:moveTo>
                  <a:pt x="98183" y="99777"/>
                </a:moveTo>
                <a:lnTo>
                  <a:pt x="93855" y="95455"/>
                </a:lnTo>
                <a:lnTo>
                  <a:pt x="98183" y="91127"/>
                </a:lnTo>
                <a:cubicBezTo>
                  <a:pt x="98183" y="91127"/>
                  <a:pt x="98183" y="99777"/>
                  <a:pt x="98183" y="99777"/>
                </a:cubicBezTo>
                <a:close/>
                <a:moveTo>
                  <a:pt x="92727" y="110688"/>
                </a:moveTo>
                <a:lnTo>
                  <a:pt x="92727" y="102038"/>
                </a:lnTo>
                <a:lnTo>
                  <a:pt x="97050" y="106361"/>
                </a:lnTo>
                <a:cubicBezTo>
                  <a:pt x="97050" y="106361"/>
                  <a:pt x="92727" y="110688"/>
                  <a:pt x="92727" y="110688"/>
                </a:cubicBezTo>
                <a:close/>
                <a:moveTo>
                  <a:pt x="27272" y="88872"/>
                </a:moveTo>
                <a:lnTo>
                  <a:pt x="21816" y="83416"/>
                </a:lnTo>
                <a:lnTo>
                  <a:pt x="21816" y="81816"/>
                </a:lnTo>
                <a:lnTo>
                  <a:pt x="27272" y="81816"/>
                </a:lnTo>
                <a:cubicBezTo>
                  <a:pt x="27272" y="81816"/>
                  <a:pt x="27272" y="88872"/>
                  <a:pt x="27272" y="88872"/>
                </a:cubicBezTo>
                <a:close/>
                <a:moveTo>
                  <a:pt x="21816" y="99777"/>
                </a:moveTo>
                <a:lnTo>
                  <a:pt x="21816" y="91127"/>
                </a:lnTo>
                <a:lnTo>
                  <a:pt x="26144" y="95455"/>
                </a:lnTo>
                <a:cubicBezTo>
                  <a:pt x="26144" y="95455"/>
                  <a:pt x="21816" y="99777"/>
                  <a:pt x="21816" y="99777"/>
                </a:cubicBezTo>
                <a:close/>
                <a:moveTo>
                  <a:pt x="27272" y="110688"/>
                </a:moveTo>
                <a:lnTo>
                  <a:pt x="22950" y="106361"/>
                </a:lnTo>
                <a:lnTo>
                  <a:pt x="27272" y="102038"/>
                </a:lnTo>
                <a:cubicBezTo>
                  <a:pt x="27272" y="102038"/>
                  <a:pt x="27272" y="110688"/>
                  <a:pt x="27272" y="110688"/>
                </a:cubicBezTo>
                <a:close/>
                <a:moveTo>
                  <a:pt x="10911" y="10911"/>
                </a:moveTo>
                <a:lnTo>
                  <a:pt x="109088" y="10911"/>
                </a:lnTo>
                <a:lnTo>
                  <a:pt x="109088" y="65455"/>
                </a:lnTo>
                <a:lnTo>
                  <a:pt x="10911" y="65455"/>
                </a:lnTo>
                <a:cubicBezTo>
                  <a:pt x="10911" y="65455"/>
                  <a:pt x="10911" y="10911"/>
                  <a:pt x="10911" y="10911"/>
                </a:cubicBezTo>
                <a:close/>
                <a:moveTo>
                  <a:pt x="114544" y="65455"/>
                </a:moveTo>
                <a:lnTo>
                  <a:pt x="114544" y="10911"/>
                </a:lnTo>
                <a:cubicBezTo>
                  <a:pt x="114544" y="7900"/>
                  <a:pt x="112100" y="5455"/>
                  <a:pt x="109088" y="5455"/>
                </a:cubicBezTo>
                <a:lnTo>
                  <a:pt x="98183" y="5455"/>
                </a:lnTo>
                <a:lnTo>
                  <a:pt x="98183" y="2727"/>
                </a:lnTo>
                <a:cubicBezTo>
                  <a:pt x="98183" y="1222"/>
                  <a:pt x="96961" y="0"/>
                  <a:pt x="95455" y="0"/>
                </a:cubicBezTo>
                <a:cubicBezTo>
                  <a:pt x="93944" y="0"/>
                  <a:pt x="92727" y="1222"/>
                  <a:pt x="92727" y="2727"/>
                </a:cubicBezTo>
                <a:lnTo>
                  <a:pt x="92727" y="5455"/>
                </a:lnTo>
                <a:lnTo>
                  <a:pt x="27272" y="5455"/>
                </a:lnTo>
                <a:lnTo>
                  <a:pt x="27272" y="2727"/>
                </a:lnTo>
                <a:cubicBezTo>
                  <a:pt x="27272" y="1222"/>
                  <a:pt x="26055" y="0"/>
                  <a:pt x="24544" y="0"/>
                </a:cubicBezTo>
                <a:cubicBezTo>
                  <a:pt x="23038" y="0"/>
                  <a:pt x="21816" y="1222"/>
                  <a:pt x="21816" y="2727"/>
                </a:cubicBezTo>
                <a:lnTo>
                  <a:pt x="21816" y="5455"/>
                </a:lnTo>
                <a:lnTo>
                  <a:pt x="10911" y="5455"/>
                </a:lnTo>
                <a:cubicBezTo>
                  <a:pt x="7900" y="5455"/>
                  <a:pt x="5455" y="7900"/>
                  <a:pt x="5455" y="10911"/>
                </a:cubicBezTo>
                <a:lnTo>
                  <a:pt x="5455" y="65455"/>
                </a:lnTo>
                <a:cubicBezTo>
                  <a:pt x="2444" y="65455"/>
                  <a:pt x="0" y="67900"/>
                  <a:pt x="0" y="70911"/>
                </a:cubicBezTo>
                <a:lnTo>
                  <a:pt x="0" y="76361"/>
                </a:lnTo>
                <a:cubicBezTo>
                  <a:pt x="0" y="79372"/>
                  <a:pt x="2444" y="81816"/>
                  <a:pt x="5455" y="81816"/>
                </a:cubicBezTo>
                <a:lnTo>
                  <a:pt x="16361" y="81816"/>
                </a:lnTo>
                <a:lnTo>
                  <a:pt x="16361" y="117272"/>
                </a:lnTo>
                <a:cubicBezTo>
                  <a:pt x="16361" y="118777"/>
                  <a:pt x="17583" y="120000"/>
                  <a:pt x="19088" y="120000"/>
                </a:cubicBezTo>
                <a:cubicBezTo>
                  <a:pt x="20600" y="120000"/>
                  <a:pt x="21816" y="118777"/>
                  <a:pt x="21816" y="117272"/>
                </a:cubicBezTo>
                <a:lnTo>
                  <a:pt x="21816" y="112950"/>
                </a:lnTo>
                <a:lnTo>
                  <a:pt x="28072" y="119200"/>
                </a:lnTo>
                <a:cubicBezTo>
                  <a:pt x="28561" y="119694"/>
                  <a:pt x="29244" y="120000"/>
                  <a:pt x="30000" y="120000"/>
                </a:cubicBezTo>
                <a:cubicBezTo>
                  <a:pt x="31505" y="120000"/>
                  <a:pt x="32727" y="118777"/>
                  <a:pt x="32727" y="117272"/>
                </a:cubicBezTo>
                <a:lnTo>
                  <a:pt x="32727" y="81816"/>
                </a:lnTo>
                <a:lnTo>
                  <a:pt x="87272" y="81816"/>
                </a:lnTo>
                <a:lnTo>
                  <a:pt x="87272" y="117272"/>
                </a:lnTo>
                <a:cubicBezTo>
                  <a:pt x="87272" y="118777"/>
                  <a:pt x="88494" y="120000"/>
                  <a:pt x="90000" y="120000"/>
                </a:cubicBezTo>
                <a:cubicBezTo>
                  <a:pt x="90755" y="120000"/>
                  <a:pt x="91433" y="119694"/>
                  <a:pt x="91933" y="119200"/>
                </a:cubicBezTo>
                <a:lnTo>
                  <a:pt x="98183" y="112950"/>
                </a:lnTo>
                <a:lnTo>
                  <a:pt x="98183" y="117272"/>
                </a:lnTo>
                <a:cubicBezTo>
                  <a:pt x="98183" y="118777"/>
                  <a:pt x="99400" y="120000"/>
                  <a:pt x="100911" y="120000"/>
                </a:cubicBezTo>
                <a:cubicBezTo>
                  <a:pt x="102416" y="120000"/>
                  <a:pt x="103638" y="118777"/>
                  <a:pt x="103638" y="117272"/>
                </a:cubicBezTo>
                <a:lnTo>
                  <a:pt x="103638" y="81816"/>
                </a:lnTo>
                <a:lnTo>
                  <a:pt x="114544" y="81816"/>
                </a:lnTo>
                <a:cubicBezTo>
                  <a:pt x="117555" y="81816"/>
                  <a:pt x="120000" y="79372"/>
                  <a:pt x="120000" y="76361"/>
                </a:cubicBezTo>
                <a:lnTo>
                  <a:pt x="120000" y="70911"/>
                </a:lnTo>
                <a:cubicBezTo>
                  <a:pt x="120000" y="67900"/>
                  <a:pt x="117555" y="65455"/>
                  <a:pt x="114544" y="65455"/>
                </a:cubicBezTo>
                <a:moveTo>
                  <a:pt x="70111" y="22622"/>
                </a:moveTo>
                <a:cubicBezTo>
                  <a:pt x="69616" y="22122"/>
                  <a:pt x="68933" y="21816"/>
                  <a:pt x="68183" y="21816"/>
                </a:cubicBezTo>
                <a:cubicBezTo>
                  <a:pt x="66672" y="21816"/>
                  <a:pt x="65455" y="23038"/>
                  <a:pt x="65455" y="24544"/>
                </a:cubicBezTo>
                <a:cubicBezTo>
                  <a:pt x="65455" y="25300"/>
                  <a:pt x="65761" y="25983"/>
                  <a:pt x="66255" y="26472"/>
                </a:cubicBezTo>
                <a:lnTo>
                  <a:pt x="75233" y="35455"/>
                </a:lnTo>
                <a:lnTo>
                  <a:pt x="38183" y="35455"/>
                </a:lnTo>
                <a:cubicBezTo>
                  <a:pt x="36672" y="35455"/>
                  <a:pt x="35455" y="36677"/>
                  <a:pt x="35455" y="38183"/>
                </a:cubicBezTo>
                <a:cubicBezTo>
                  <a:pt x="35455" y="39688"/>
                  <a:pt x="36672" y="40911"/>
                  <a:pt x="38183" y="40911"/>
                </a:cubicBezTo>
                <a:lnTo>
                  <a:pt x="75233" y="40911"/>
                </a:lnTo>
                <a:lnTo>
                  <a:pt x="66255" y="49888"/>
                </a:lnTo>
                <a:cubicBezTo>
                  <a:pt x="65761" y="50383"/>
                  <a:pt x="65455" y="51066"/>
                  <a:pt x="65455" y="51816"/>
                </a:cubicBezTo>
                <a:cubicBezTo>
                  <a:pt x="65455" y="53327"/>
                  <a:pt x="66672" y="54544"/>
                  <a:pt x="68183" y="54544"/>
                </a:cubicBezTo>
                <a:cubicBezTo>
                  <a:pt x="68933" y="54544"/>
                  <a:pt x="69616" y="54244"/>
                  <a:pt x="70111" y="53744"/>
                </a:cubicBezTo>
                <a:lnTo>
                  <a:pt x="83744" y="40111"/>
                </a:lnTo>
                <a:cubicBezTo>
                  <a:pt x="84238" y="39616"/>
                  <a:pt x="84544" y="38933"/>
                  <a:pt x="84544" y="38183"/>
                </a:cubicBezTo>
                <a:cubicBezTo>
                  <a:pt x="84544" y="37433"/>
                  <a:pt x="84238" y="36744"/>
                  <a:pt x="83744" y="36255"/>
                </a:cubicBezTo>
                <a:cubicBezTo>
                  <a:pt x="83744" y="36255"/>
                  <a:pt x="70111" y="22622"/>
                  <a:pt x="70111" y="22622"/>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29" name="Shape 4129"/>
          <p:cNvSpPr/>
          <p:nvPr/>
        </p:nvSpPr>
        <p:spPr>
          <a:xfrm>
            <a:off x="8988062" y="5521920"/>
            <a:ext cx="6152400" cy="538500"/>
          </a:xfrm>
          <a:prstGeom prst="rect">
            <a:avLst/>
          </a:prstGeom>
          <a:noFill/>
          <a:ln>
            <a:noFill/>
          </a:ln>
        </p:spPr>
        <p:txBody>
          <a:bodyPr lIns="38075" tIns="38075" rIns="38075" bIns="38075" anchor="ctr" anchorCtr="0">
            <a:noAutofit/>
          </a:bodyPr>
          <a:lstStyle/>
          <a:p>
            <a:pPr marL="0" marR="0" lvl="0" indent="0" algn="ctr" rtl="0">
              <a:spcBef>
                <a:spcPts val="0"/>
              </a:spcBef>
              <a:buSzPct val="25000"/>
              <a:buNone/>
            </a:pPr>
            <a:r>
              <a:rPr lang="en-US" sz="3000" b="0" cap="none">
                <a:solidFill>
                  <a:srgbClr val="1C1D21"/>
                </a:solidFill>
                <a:latin typeface="Montserrat" panose="02000505000000020004"/>
                <a:ea typeface="Montserrat" panose="02000505000000020004"/>
                <a:cs typeface="Montserrat" panose="02000505000000020004"/>
                <a:sym typeface="Montserrat" panose="02000505000000020004"/>
              </a:rPr>
              <a:t>Location</a:t>
            </a:r>
          </a:p>
        </p:txBody>
      </p:sp>
      <p:sp>
        <p:nvSpPr>
          <p:cNvPr id="4130" name="Shape 4130"/>
          <p:cNvSpPr/>
          <p:nvPr/>
        </p:nvSpPr>
        <p:spPr>
          <a:xfrm>
            <a:off x="1758541" y="9278447"/>
            <a:ext cx="558655" cy="558655"/>
          </a:xfrm>
          <a:custGeom>
            <a:avLst/>
            <a:gdLst/>
            <a:ahLst/>
            <a:cxnLst/>
            <a:rect l="0" t="0" r="0" b="0"/>
            <a:pathLst>
              <a:path w="120000" h="120000" extrusionOk="0">
                <a:moveTo>
                  <a:pt x="60000" y="98183"/>
                </a:moveTo>
                <a:cubicBezTo>
                  <a:pt x="58494" y="98183"/>
                  <a:pt x="57272" y="99400"/>
                  <a:pt x="57272" y="100911"/>
                </a:cubicBezTo>
                <a:lnTo>
                  <a:pt x="57272" y="117272"/>
                </a:lnTo>
                <a:cubicBezTo>
                  <a:pt x="57272" y="118777"/>
                  <a:pt x="58494" y="120000"/>
                  <a:pt x="60000" y="120000"/>
                </a:cubicBezTo>
                <a:cubicBezTo>
                  <a:pt x="61505" y="120000"/>
                  <a:pt x="62727" y="118777"/>
                  <a:pt x="62727" y="117272"/>
                </a:cubicBezTo>
                <a:lnTo>
                  <a:pt x="62727" y="100911"/>
                </a:lnTo>
                <a:cubicBezTo>
                  <a:pt x="62727" y="99400"/>
                  <a:pt x="61505" y="98183"/>
                  <a:pt x="60000" y="98183"/>
                </a:cubicBezTo>
                <a:moveTo>
                  <a:pt x="60000" y="87272"/>
                </a:moveTo>
                <a:cubicBezTo>
                  <a:pt x="44938" y="87272"/>
                  <a:pt x="32727" y="75061"/>
                  <a:pt x="32727" y="60000"/>
                </a:cubicBezTo>
                <a:cubicBezTo>
                  <a:pt x="32727" y="44933"/>
                  <a:pt x="44938" y="32727"/>
                  <a:pt x="60000" y="32727"/>
                </a:cubicBezTo>
                <a:cubicBezTo>
                  <a:pt x="75061" y="32727"/>
                  <a:pt x="87272" y="44933"/>
                  <a:pt x="87272" y="60000"/>
                </a:cubicBezTo>
                <a:cubicBezTo>
                  <a:pt x="87272" y="75061"/>
                  <a:pt x="75061" y="87272"/>
                  <a:pt x="60000" y="87272"/>
                </a:cubicBezTo>
                <a:moveTo>
                  <a:pt x="60000" y="27272"/>
                </a:moveTo>
                <a:cubicBezTo>
                  <a:pt x="41927" y="27272"/>
                  <a:pt x="27272" y="41927"/>
                  <a:pt x="27272" y="60000"/>
                </a:cubicBezTo>
                <a:cubicBezTo>
                  <a:pt x="27272" y="78077"/>
                  <a:pt x="41927" y="92727"/>
                  <a:pt x="60000" y="92727"/>
                </a:cubicBezTo>
                <a:cubicBezTo>
                  <a:pt x="78072" y="92727"/>
                  <a:pt x="92727" y="78077"/>
                  <a:pt x="92727" y="60000"/>
                </a:cubicBezTo>
                <a:cubicBezTo>
                  <a:pt x="92727" y="41927"/>
                  <a:pt x="78072" y="27272"/>
                  <a:pt x="60000" y="27272"/>
                </a:cubicBezTo>
                <a:moveTo>
                  <a:pt x="90855" y="87000"/>
                </a:moveTo>
                <a:cubicBezTo>
                  <a:pt x="89788" y="85933"/>
                  <a:pt x="88061" y="85933"/>
                  <a:pt x="86994" y="87000"/>
                </a:cubicBezTo>
                <a:cubicBezTo>
                  <a:pt x="85933" y="88061"/>
                  <a:pt x="85933" y="89794"/>
                  <a:pt x="86994" y="90855"/>
                </a:cubicBezTo>
                <a:lnTo>
                  <a:pt x="98566" y="102427"/>
                </a:lnTo>
                <a:cubicBezTo>
                  <a:pt x="99633" y="103494"/>
                  <a:pt x="101361" y="103494"/>
                  <a:pt x="102427" y="102427"/>
                </a:cubicBezTo>
                <a:cubicBezTo>
                  <a:pt x="103488" y="101361"/>
                  <a:pt x="103488" y="99633"/>
                  <a:pt x="102427" y="98572"/>
                </a:cubicBezTo>
                <a:cubicBezTo>
                  <a:pt x="102427" y="98572"/>
                  <a:pt x="90855" y="87000"/>
                  <a:pt x="90855" y="87000"/>
                </a:cubicBezTo>
                <a:close/>
                <a:moveTo>
                  <a:pt x="117272" y="57272"/>
                </a:moveTo>
                <a:lnTo>
                  <a:pt x="100911" y="57272"/>
                </a:lnTo>
                <a:cubicBezTo>
                  <a:pt x="99405" y="57272"/>
                  <a:pt x="98183" y="58494"/>
                  <a:pt x="98183" y="60000"/>
                </a:cubicBezTo>
                <a:cubicBezTo>
                  <a:pt x="98183" y="61505"/>
                  <a:pt x="99405" y="62727"/>
                  <a:pt x="100911" y="62727"/>
                </a:cubicBezTo>
                <a:lnTo>
                  <a:pt x="117272" y="62727"/>
                </a:lnTo>
                <a:cubicBezTo>
                  <a:pt x="118777" y="62727"/>
                  <a:pt x="120000" y="61505"/>
                  <a:pt x="120000" y="60000"/>
                </a:cubicBezTo>
                <a:cubicBezTo>
                  <a:pt x="120000" y="58494"/>
                  <a:pt x="118777" y="57272"/>
                  <a:pt x="117272" y="57272"/>
                </a:cubicBezTo>
                <a:moveTo>
                  <a:pt x="29144" y="87000"/>
                </a:moveTo>
                <a:lnTo>
                  <a:pt x="17572" y="98572"/>
                </a:lnTo>
                <a:cubicBezTo>
                  <a:pt x="16511" y="99633"/>
                  <a:pt x="16511" y="101361"/>
                  <a:pt x="17572" y="102427"/>
                </a:cubicBezTo>
                <a:cubicBezTo>
                  <a:pt x="18638" y="103494"/>
                  <a:pt x="20366" y="103494"/>
                  <a:pt x="21433" y="102427"/>
                </a:cubicBezTo>
                <a:lnTo>
                  <a:pt x="33005" y="90855"/>
                </a:lnTo>
                <a:cubicBezTo>
                  <a:pt x="34066" y="89794"/>
                  <a:pt x="34066" y="88061"/>
                  <a:pt x="33005" y="87000"/>
                </a:cubicBezTo>
                <a:cubicBezTo>
                  <a:pt x="31938" y="85933"/>
                  <a:pt x="30211" y="85933"/>
                  <a:pt x="29144" y="87000"/>
                </a:cubicBezTo>
                <a:moveTo>
                  <a:pt x="90855" y="33005"/>
                </a:moveTo>
                <a:lnTo>
                  <a:pt x="102427" y="21427"/>
                </a:lnTo>
                <a:cubicBezTo>
                  <a:pt x="103488" y="20366"/>
                  <a:pt x="103488" y="18638"/>
                  <a:pt x="102427" y="17572"/>
                </a:cubicBezTo>
                <a:cubicBezTo>
                  <a:pt x="101361" y="16505"/>
                  <a:pt x="99633" y="16505"/>
                  <a:pt x="98566" y="17572"/>
                </a:cubicBezTo>
                <a:lnTo>
                  <a:pt x="86994" y="29150"/>
                </a:lnTo>
                <a:cubicBezTo>
                  <a:pt x="85933" y="30205"/>
                  <a:pt x="85933" y="31938"/>
                  <a:pt x="86994" y="33005"/>
                </a:cubicBezTo>
                <a:cubicBezTo>
                  <a:pt x="88061" y="34066"/>
                  <a:pt x="89788" y="34066"/>
                  <a:pt x="90855" y="33005"/>
                </a:cubicBezTo>
                <a:moveTo>
                  <a:pt x="60000" y="21816"/>
                </a:moveTo>
                <a:cubicBezTo>
                  <a:pt x="61505" y="21816"/>
                  <a:pt x="62727" y="20600"/>
                  <a:pt x="62727" y="19088"/>
                </a:cubicBezTo>
                <a:lnTo>
                  <a:pt x="62727" y="2727"/>
                </a:lnTo>
                <a:cubicBezTo>
                  <a:pt x="62727" y="1222"/>
                  <a:pt x="61505" y="0"/>
                  <a:pt x="60000" y="0"/>
                </a:cubicBezTo>
                <a:cubicBezTo>
                  <a:pt x="58494" y="0"/>
                  <a:pt x="57272" y="1222"/>
                  <a:pt x="57272" y="2727"/>
                </a:cubicBezTo>
                <a:lnTo>
                  <a:pt x="57272" y="19088"/>
                </a:lnTo>
                <a:cubicBezTo>
                  <a:pt x="57272" y="20600"/>
                  <a:pt x="58494" y="21816"/>
                  <a:pt x="60000" y="21816"/>
                </a:cubicBezTo>
                <a:moveTo>
                  <a:pt x="21816" y="60000"/>
                </a:moveTo>
                <a:cubicBezTo>
                  <a:pt x="21816" y="58494"/>
                  <a:pt x="20594" y="57272"/>
                  <a:pt x="19088" y="57272"/>
                </a:cubicBezTo>
                <a:lnTo>
                  <a:pt x="2727" y="57272"/>
                </a:lnTo>
                <a:cubicBezTo>
                  <a:pt x="1222" y="57272"/>
                  <a:pt x="0" y="58494"/>
                  <a:pt x="0" y="60000"/>
                </a:cubicBezTo>
                <a:cubicBezTo>
                  <a:pt x="0" y="61505"/>
                  <a:pt x="1222" y="62727"/>
                  <a:pt x="2727" y="62727"/>
                </a:cubicBezTo>
                <a:lnTo>
                  <a:pt x="19088" y="62727"/>
                </a:lnTo>
                <a:cubicBezTo>
                  <a:pt x="20594" y="62727"/>
                  <a:pt x="21816" y="61505"/>
                  <a:pt x="21816" y="60000"/>
                </a:cubicBezTo>
                <a:moveTo>
                  <a:pt x="29144" y="33005"/>
                </a:moveTo>
                <a:cubicBezTo>
                  <a:pt x="30211" y="34066"/>
                  <a:pt x="31938" y="34066"/>
                  <a:pt x="33005" y="33005"/>
                </a:cubicBezTo>
                <a:cubicBezTo>
                  <a:pt x="34066" y="31938"/>
                  <a:pt x="34066" y="30205"/>
                  <a:pt x="33005" y="29150"/>
                </a:cubicBezTo>
                <a:lnTo>
                  <a:pt x="21433" y="17572"/>
                </a:lnTo>
                <a:cubicBezTo>
                  <a:pt x="20366" y="16505"/>
                  <a:pt x="18638" y="16505"/>
                  <a:pt x="17572" y="17572"/>
                </a:cubicBezTo>
                <a:cubicBezTo>
                  <a:pt x="16511" y="18638"/>
                  <a:pt x="16511" y="20366"/>
                  <a:pt x="17572" y="21427"/>
                </a:cubicBezTo>
                <a:cubicBezTo>
                  <a:pt x="17572" y="21427"/>
                  <a:pt x="29144" y="33005"/>
                  <a:pt x="29144" y="33005"/>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31" name="Shape 4131"/>
          <p:cNvSpPr/>
          <p:nvPr/>
        </p:nvSpPr>
        <p:spPr>
          <a:xfrm>
            <a:off x="2825064" y="9278447"/>
            <a:ext cx="558655" cy="558655"/>
          </a:xfrm>
          <a:custGeom>
            <a:avLst/>
            <a:gdLst/>
            <a:ahLst/>
            <a:cxnLst/>
            <a:rect l="0" t="0" r="0" b="0"/>
            <a:pathLst>
              <a:path w="120000" h="120000" extrusionOk="0">
                <a:moveTo>
                  <a:pt x="60000" y="113416"/>
                </a:moveTo>
                <a:lnTo>
                  <a:pt x="50222" y="103638"/>
                </a:lnTo>
                <a:lnTo>
                  <a:pt x="51816" y="103638"/>
                </a:lnTo>
                <a:cubicBezTo>
                  <a:pt x="53322" y="103638"/>
                  <a:pt x="54544" y="102416"/>
                  <a:pt x="54544" y="100911"/>
                </a:cubicBezTo>
                <a:lnTo>
                  <a:pt x="54544" y="87272"/>
                </a:lnTo>
                <a:lnTo>
                  <a:pt x="65455" y="87272"/>
                </a:lnTo>
                <a:lnTo>
                  <a:pt x="65455" y="100911"/>
                </a:lnTo>
                <a:cubicBezTo>
                  <a:pt x="65455" y="102416"/>
                  <a:pt x="66677" y="103638"/>
                  <a:pt x="68183" y="103638"/>
                </a:cubicBezTo>
                <a:lnTo>
                  <a:pt x="69777" y="103638"/>
                </a:lnTo>
                <a:cubicBezTo>
                  <a:pt x="69777" y="103638"/>
                  <a:pt x="60000" y="113416"/>
                  <a:pt x="60000" y="113416"/>
                </a:cubicBezTo>
                <a:close/>
                <a:moveTo>
                  <a:pt x="76361" y="98183"/>
                </a:moveTo>
                <a:lnTo>
                  <a:pt x="70911" y="98183"/>
                </a:lnTo>
                <a:lnTo>
                  <a:pt x="70911" y="84544"/>
                </a:lnTo>
                <a:cubicBezTo>
                  <a:pt x="70911" y="83038"/>
                  <a:pt x="69688" y="81816"/>
                  <a:pt x="68183" y="81816"/>
                </a:cubicBezTo>
                <a:lnTo>
                  <a:pt x="51816" y="81816"/>
                </a:lnTo>
                <a:cubicBezTo>
                  <a:pt x="50311" y="81816"/>
                  <a:pt x="49088" y="83038"/>
                  <a:pt x="49088" y="84544"/>
                </a:cubicBezTo>
                <a:lnTo>
                  <a:pt x="49088" y="98183"/>
                </a:lnTo>
                <a:lnTo>
                  <a:pt x="43638" y="98183"/>
                </a:lnTo>
                <a:cubicBezTo>
                  <a:pt x="42133" y="98183"/>
                  <a:pt x="40911" y="99400"/>
                  <a:pt x="40911" y="100911"/>
                </a:cubicBezTo>
                <a:cubicBezTo>
                  <a:pt x="40911" y="101661"/>
                  <a:pt x="41216" y="102344"/>
                  <a:pt x="41705" y="102838"/>
                </a:cubicBezTo>
                <a:lnTo>
                  <a:pt x="58072" y="119200"/>
                </a:lnTo>
                <a:cubicBezTo>
                  <a:pt x="58566" y="119694"/>
                  <a:pt x="59250" y="120000"/>
                  <a:pt x="60000" y="120000"/>
                </a:cubicBezTo>
                <a:cubicBezTo>
                  <a:pt x="60750" y="120000"/>
                  <a:pt x="61433" y="119694"/>
                  <a:pt x="61927" y="119200"/>
                </a:cubicBezTo>
                <a:lnTo>
                  <a:pt x="78294" y="102838"/>
                </a:lnTo>
                <a:cubicBezTo>
                  <a:pt x="78783" y="102344"/>
                  <a:pt x="79088" y="101661"/>
                  <a:pt x="79088" y="100911"/>
                </a:cubicBezTo>
                <a:cubicBezTo>
                  <a:pt x="79088" y="99400"/>
                  <a:pt x="77866" y="98183"/>
                  <a:pt x="76361" y="98183"/>
                </a:cubicBezTo>
                <a:moveTo>
                  <a:pt x="32727" y="60000"/>
                </a:moveTo>
                <a:cubicBezTo>
                  <a:pt x="32727" y="44933"/>
                  <a:pt x="44938" y="32727"/>
                  <a:pt x="60000" y="32727"/>
                </a:cubicBezTo>
                <a:cubicBezTo>
                  <a:pt x="75061" y="32727"/>
                  <a:pt x="87272" y="44933"/>
                  <a:pt x="87272" y="60000"/>
                </a:cubicBezTo>
                <a:cubicBezTo>
                  <a:pt x="87272" y="60000"/>
                  <a:pt x="32727" y="60000"/>
                  <a:pt x="32727" y="60000"/>
                </a:cubicBezTo>
                <a:close/>
                <a:moveTo>
                  <a:pt x="117272" y="60000"/>
                </a:moveTo>
                <a:lnTo>
                  <a:pt x="92727" y="60000"/>
                </a:lnTo>
                <a:cubicBezTo>
                  <a:pt x="92727" y="41927"/>
                  <a:pt x="78072" y="27272"/>
                  <a:pt x="60000" y="27272"/>
                </a:cubicBezTo>
                <a:cubicBezTo>
                  <a:pt x="41927" y="27272"/>
                  <a:pt x="27272" y="41927"/>
                  <a:pt x="27272" y="60000"/>
                </a:cubicBezTo>
                <a:lnTo>
                  <a:pt x="2727" y="60000"/>
                </a:lnTo>
                <a:cubicBezTo>
                  <a:pt x="1222" y="60000"/>
                  <a:pt x="0" y="61222"/>
                  <a:pt x="0" y="62727"/>
                </a:cubicBezTo>
                <a:cubicBezTo>
                  <a:pt x="0" y="64233"/>
                  <a:pt x="1222" y="65455"/>
                  <a:pt x="2727" y="65455"/>
                </a:cubicBezTo>
                <a:lnTo>
                  <a:pt x="117272" y="65455"/>
                </a:lnTo>
                <a:cubicBezTo>
                  <a:pt x="118777" y="65455"/>
                  <a:pt x="120000" y="64233"/>
                  <a:pt x="120000" y="62727"/>
                </a:cubicBezTo>
                <a:cubicBezTo>
                  <a:pt x="120000" y="61222"/>
                  <a:pt x="118777" y="60000"/>
                  <a:pt x="117272" y="60000"/>
                </a:cubicBezTo>
                <a:moveTo>
                  <a:pt x="60000" y="21816"/>
                </a:moveTo>
                <a:cubicBezTo>
                  <a:pt x="61505" y="21816"/>
                  <a:pt x="62727" y="20600"/>
                  <a:pt x="62727" y="19088"/>
                </a:cubicBezTo>
                <a:lnTo>
                  <a:pt x="62727" y="2727"/>
                </a:lnTo>
                <a:cubicBezTo>
                  <a:pt x="62727" y="1222"/>
                  <a:pt x="61505" y="0"/>
                  <a:pt x="60000" y="0"/>
                </a:cubicBezTo>
                <a:cubicBezTo>
                  <a:pt x="58494" y="0"/>
                  <a:pt x="57272" y="1222"/>
                  <a:pt x="57272" y="2727"/>
                </a:cubicBezTo>
                <a:lnTo>
                  <a:pt x="57272" y="19088"/>
                </a:lnTo>
                <a:cubicBezTo>
                  <a:pt x="57272" y="20600"/>
                  <a:pt x="58494" y="21816"/>
                  <a:pt x="60000" y="21816"/>
                </a:cubicBezTo>
                <a:moveTo>
                  <a:pt x="90855" y="33000"/>
                </a:moveTo>
                <a:lnTo>
                  <a:pt x="102427" y="21427"/>
                </a:lnTo>
                <a:cubicBezTo>
                  <a:pt x="103488" y="20366"/>
                  <a:pt x="103488" y="18638"/>
                  <a:pt x="102427" y="17572"/>
                </a:cubicBezTo>
                <a:cubicBezTo>
                  <a:pt x="101361" y="16505"/>
                  <a:pt x="99633" y="16505"/>
                  <a:pt x="98566" y="17572"/>
                </a:cubicBezTo>
                <a:lnTo>
                  <a:pt x="86994" y="29150"/>
                </a:lnTo>
                <a:cubicBezTo>
                  <a:pt x="85933" y="30205"/>
                  <a:pt x="85933" y="31938"/>
                  <a:pt x="86994" y="33000"/>
                </a:cubicBezTo>
                <a:cubicBezTo>
                  <a:pt x="88061" y="34066"/>
                  <a:pt x="89788" y="34066"/>
                  <a:pt x="90855" y="33000"/>
                </a:cubicBezTo>
                <a:moveTo>
                  <a:pt x="29144" y="33000"/>
                </a:moveTo>
                <a:cubicBezTo>
                  <a:pt x="30211" y="34066"/>
                  <a:pt x="31938" y="34066"/>
                  <a:pt x="33005" y="33000"/>
                </a:cubicBezTo>
                <a:cubicBezTo>
                  <a:pt x="34066" y="31938"/>
                  <a:pt x="34066" y="30205"/>
                  <a:pt x="33005" y="29150"/>
                </a:cubicBezTo>
                <a:lnTo>
                  <a:pt x="21433" y="17572"/>
                </a:lnTo>
                <a:cubicBezTo>
                  <a:pt x="20366" y="16505"/>
                  <a:pt x="18638" y="16505"/>
                  <a:pt x="17572" y="17572"/>
                </a:cubicBezTo>
                <a:cubicBezTo>
                  <a:pt x="16511" y="18638"/>
                  <a:pt x="16511" y="20366"/>
                  <a:pt x="17572" y="21427"/>
                </a:cubicBezTo>
                <a:cubicBezTo>
                  <a:pt x="17572" y="21427"/>
                  <a:pt x="29144" y="33000"/>
                  <a:pt x="29144" y="3300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32" name="Shape 4132"/>
          <p:cNvSpPr/>
          <p:nvPr/>
        </p:nvSpPr>
        <p:spPr>
          <a:xfrm>
            <a:off x="3891585" y="9278447"/>
            <a:ext cx="558655" cy="558655"/>
          </a:xfrm>
          <a:custGeom>
            <a:avLst/>
            <a:gdLst/>
            <a:ahLst/>
            <a:cxnLst/>
            <a:rect l="0" t="0" r="0" b="0"/>
            <a:pathLst>
              <a:path w="120000" h="120000" extrusionOk="0">
                <a:moveTo>
                  <a:pt x="60000" y="6583"/>
                </a:moveTo>
                <a:lnTo>
                  <a:pt x="69777" y="16361"/>
                </a:lnTo>
                <a:lnTo>
                  <a:pt x="68183" y="16361"/>
                </a:lnTo>
                <a:cubicBezTo>
                  <a:pt x="66677" y="16361"/>
                  <a:pt x="65455" y="17583"/>
                  <a:pt x="65455" y="19088"/>
                </a:cubicBezTo>
                <a:lnTo>
                  <a:pt x="65455" y="32727"/>
                </a:lnTo>
                <a:lnTo>
                  <a:pt x="54544" y="32727"/>
                </a:lnTo>
                <a:lnTo>
                  <a:pt x="54544" y="19088"/>
                </a:lnTo>
                <a:cubicBezTo>
                  <a:pt x="54544" y="17583"/>
                  <a:pt x="53322" y="16361"/>
                  <a:pt x="51816" y="16361"/>
                </a:cubicBezTo>
                <a:lnTo>
                  <a:pt x="50222" y="16361"/>
                </a:lnTo>
                <a:cubicBezTo>
                  <a:pt x="50222" y="16361"/>
                  <a:pt x="60000" y="6583"/>
                  <a:pt x="60000" y="6583"/>
                </a:cubicBezTo>
                <a:close/>
                <a:moveTo>
                  <a:pt x="43638" y="21816"/>
                </a:moveTo>
                <a:lnTo>
                  <a:pt x="49088" y="21816"/>
                </a:lnTo>
                <a:lnTo>
                  <a:pt x="49088" y="35455"/>
                </a:lnTo>
                <a:cubicBezTo>
                  <a:pt x="49088" y="36961"/>
                  <a:pt x="50311" y="38183"/>
                  <a:pt x="51816" y="38183"/>
                </a:cubicBezTo>
                <a:lnTo>
                  <a:pt x="68183" y="38183"/>
                </a:lnTo>
                <a:cubicBezTo>
                  <a:pt x="69688" y="38183"/>
                  <a:pt x="70911" y="36961"/>
                  <a:pt x="70911" y="35455"/>
                </a:cubicBezTo>
                <a:lnTo>
                  <a:pt x="70911" y="21816"/>
                </a:lnTo>
                <a:lnTo>
                  <a:pt x="76361" y="21816"/>
                </a:lnTo>
                <a:cubicBezTo>
                  <a:pt x="77866" y="21816"/>
                  <a:pt x="79088" y="20600"/>
                  <a:pt x="79088" y="19088"/>
                </a:cubicBezTo>
                <a:cubicBezTo>
                  <a:pt x="79088" y="18338"/>
                  <a:pt x="78783" y="17655"/>
                  <a:pt x="78294" y="17161"/>
                </a:cubicBezTo>
                <a:lnTo>
                  <a:pt x="61927" y="800"/>
                </a:lnTo>
                <a:cubicBezTo>
                  <a:pt x="61438" y="305"/>
                  <a:pt x="60750" y="0"/>
                  <a:pt x="60000" y="0"/>
                </a:cubicBezTo>
                <a:cubicBezTo>
                  <a:pt x="59250" y="0"/>
                  <a:pt x="58566" y="305"/>
                  <a:pt x="58066" y="800"/>
                </a:cubicBezTo>
                <a:lnTo>
                  <a:pt x="41705" y="17161"/>
                </a:lnTo>
                <a:cubicBezTo>
                  <a:pt x="41216" y="17655"/>
                  <a:pt x="40911" y="18338"/>
                  <a:pt x="40911" y="19088"/>
                </a:cubicBezTo>
                <a:cubicBezTo>
                  <a:pt x="40911" y="20600"/>
                  <a:pt x="42133" y="21816"/>
                  <a:pt x="43638" y="21816"/>
                </a:cubicBezTo>
                <a:moveTo>
                  <a:pt x="29144" y="87550"/>
                </a:moveTo>
                <a:cubicBezTo>
                  <a:pt x="30211" y="88611"/>
                  <a:pt x="31938" y="88611"/>
                  <a:pt x="33005" y="87550"/>
                </a:cubicBezTo>
                <a:cubicBezTo>
                  <a:pt x="34066" y="86483"/>
                  <a:pt x="34066" y="84755"/>
                  <a:pt x="33005" y="83688"/>
                </a:cubicBezTo>
                <a:lnTo>
                  <a:pt x="21433" y="72116"/>
                </a:lnTo>
                <a:cubicBezTo>
                  <a:pt x="20366" y="71055"/>
                  <a:pt x="18638" y="71055"/>
                  <a:pt x="17572" y="72116"/>
                </a:cubicBezTo>
                <a:cubicBezTo>
                  <a:pt x="16505" y="73183"/>
                  <a:pt x="16505" y="74911"/>
                  <a:pt x="17572" y="75972"/>
                </a:cubicBezTo>
                <a:cubicBezTo>
                  <a:pt x="17572" y="75972"/>
                  <a:pt x="29144" y="87550"/>
                  <a:pt x="29144" y="87550"/>
                </a:cubicBezTo>
                <a:close/>
                <a:moveTo>
                  <a:pt x="57272" y="57272"/>
                </a:moveTo>
                <a:lnTo>
                  <a:pt x="57272" y="73638"/>
                </a:lnTo>
                <a:cubicBezTo>
                  <a:pt x="57272" y="75144"/>
                  <a:pt x="58494" y="76361"/>
                  <a:pt x="60000" y="76361"/>
                </a:cubicBezTo>
                <a:cubicBezTo>
                  <a:pt x="61505" y="76361"/>
                  <a:pt x="62727" y="75144"/>
                  <a:pt x="62727" y="73638"/>
                </a:cubicBezTo>
                <a:lnTo>
                  <a:pt x="62727" y="57272"/>
                </a:lnTo>
                <a:cubicBezTo>
                  <a:pt x="62727" y="55766"/>
                  <a:pt x="61505" y="54544"/>
                  <a:pt x="60000" y="54544"/>
                </a:cubicBezTo>
                <a:cubicBezTo>
                  <a:pt x="58494" y="54544"/>
                  <a:pt x="57272" y="55766"/>
                  <a:pt x="57272" y="57272"/>
                </a:cubicBezTo>
                <a:moveTo>
                  <a:pt x="90855" y="87550"/>
                </a:moveTo>
                <a:lnTo>
                  <a:pt x="102427" y="75972"/>
                </a:lnTo>
                <a:cubicBezTo>
                  <a:pt x="103488" y="74911"/>
                  <a:pt x="103488" y="73183"/>
                  <a:pt x="102427" y="72116"/>
                </a:cubicBezTo>
                <a:cubicBezTo>
                  <a:pt x="101361" y="71055"/>
                  <a:pt x="99633" y="71055"/>
                  <a:pt x="98566" y="72116"/>
                </a:cubicBezTo>
                <a:lnTo>
                  <a:pt x="86994" y="83688"/>
                </a:lnTo>
                <a:cubicBezTo>
                  <a:pt x="85933" y="84755"/>
                  <a:pt x="85933" y="86483"/>
                  <a:pt x="86994" y="87550"/>
                </a:cubicBezTo>
                <a:cubicBezTo>
                  <a:pt x="88061" y="88611"/>
                  <a:pt x="89788" y="88611"/>
                  <a:pt x="90855" y="87550"/>
                </a:cubicBezTo>
                <a:moveTo>
                  <a:pt x="32727" y="114544"/>
                </a:moveTo>
                <a:cubicBezTo>
                  <a:pt x="32727" y="99483"/>
                  <a:pt x="44938" y="87272"/>
                  <a:pt x="60000" y="87272"/>
                </a:cubicBezTo>
                <a:cubicBezTo>
                  <a:pt x="75061" y="87272"/>
                  <a:pt x="87272" y="99483"/>
                  <a:pt x="87272" y="114544"/>
                </a:cubicBezTo>
                <a:cubicBezTo>
                  <a:pt x="87272" y="114544"/>
                  <a:pt x="32727" y="114544"/>
                  <a:pt x="32727" y="114544"/>
                </a:cubicBezTo>
                <a:close/>
                <a:moveTo>
                  <a:pt x="117272" y="114544"/>
                </a:moveTo>
                <a:lnTo>
                  <a:pt x="92727" y="114544"/>
                </a:lnTo>
                <a:cubicBezTo>
                  <a:pt x="92727" y="96472"/>
                  <a:pt x="78072" y="81816"/>
                  <a:pt x="60000" y="81816"/>
                </a:cubicBezTo>
                <a:cubicBezTo>
                  <a:pt x="41927" y="81816"/>
                  <a:pt x="27272" y="96472"/>
                  <a:pt x="27272" y="114544"/>
                </a:cubicBezTo>
                <a:lnTo>
                  <a:pt x="2727" y="114544"/>
                </a:lnTo>
                <a:cubicBezTo>
                  <a:pt x="1222" y="114544"/>
                  <a:pt x="0" y="115766"/>
                  <a:pt x="0" y="117272"/>
                </a:cubicBezTo>
                <a:cubicBezTo>
                  <a:pt x="0" y="118777"/>
                  <a:pt x="1222" y="120000"/>
                  <a:pt x="2727" y="120000"/>
                </a:cubicBezTo>
                <a:lnTo>
                  <a:pt x="117272" y="120000"/>
                </a:lnTo>
                <a:cubicBezTo>
                  <a:pt x="118777" y="120000"/>
                  <a:pt x="120000" y="118777"/>
                  <a:pt x="120000" y="117272"/>
                </a:cubicBezTo>
                <a:cubicBezTo>
                  <a:pt x="120000" y="115766"/>
                  <a:pt x="118777" y="114544"/>
                  <a:pt x="117272" y="1145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33" name="Shape 4133"/>
          <p:cNvSpPr/>
          <p:nvPr/>
        </p:nvSpPr>
        <p:spPr>
          <a:xfrm>
            <a:off x="4958107" y="9278447"/>
            <a:ext cx="558655" cy="558655"/>
          </a:xfrm>
          <a:custGeom>
            <a:avLst/>
            <a:gdLst/>
            <a:ahLst/>
            <a:cxnLst/>
            <a:rect l="0" t="0" r="0" b="0"/>
            <a:pathLst>
              <a:path w="120000" h="120000" extrusionOk="0">
                <a:moveTo>
                  <a:pt x="120000" y="10911"/>
                </a:moveTo>
                <a:lnTo>
                  <a:pt x="109088" y="10911"/>
                </a:lnTo>
                <a:lnTo>
                  <a:pt x="105000" y="0"/>
                </a:lnTo>
                <a:lnTo>
                  <a:pt x="100911" y="10911"/>
                </a:lnTo>
                <a:lnTo>
                  <a:pt x="90000" y="10911"/>
                </a:lnTo>
                <a:lnTo>
                  <a:pt x="98861" y="17727"/>
                </a:lnTo>
                <a:lnTo>
                  <a:pt x="94772" y="30000"/>
                </a:lnTo>
                <a:lnTo>
                  <a:pt x="105000" y="22500"/>
                </a:lnTo>
                <a:lnTo>
                  <a:pt x="115227" y="30000"/>
                </a:lnTo>
                <a:lnTo>
                  <a:pt x="111138" y="17727"/>
                </a:lnTo>
                <a:cubicBezTo>
                  <a:pt x="111138" y="17727"/>
                  <a:pt x="120000" y="10911"/>
                  <a:pt x="120000" y="10911"/>
                </a:cubicBezTo>
                <a:close/>
                <a:moveTo>
                  <a:pt x="60000" y="114533"/>
                </a:moveTo>
                <a:cubicBezTo>
                  <a:pt x="29922" y="114533"/>
                  <a:pt x="5455" y="90016"/>
                  <a:pt x="5455" y="59872"/>
                </a:cubicBezTo>
                <a:cubicBezTo>
                  <a:pt x="5455" y="35744"/>
                  <a:pt x="20805" y="15227"/>
                  <a:pt x="42722" y="8005"/>
                </a:cubicBezTo>
                <a:cubicBezTo>
                  <a:pt x="37983" y="17233"/>
                  <a:pt x="35455" y="27538"/>
                  <a:pt x="35455" y="38005"/>
                </a:cubicBezTo>
                <a:cubicBezTo>
                  <a:pt x="35455" y="72244"/>
                  <a:pt x="61766" y="100438"/>
                  <a:pt x="95188" y="103355"/>
                </a:cubicBezTo>
                <a:cubicBezTo>
                  <a:pt x="85338" y="110350"/>
                  <a:pt x="72583" y="114533"/>
                  <a:pt x="60000" y="114533"/>
                </a:cubicBezTo>
                <a:moveTo>
                  <a:pt x="40911" y="38005"/>
                </a:moveTo>
                <a:cubicBezTo>
                  <a:pt x="40911" y="23600"/>
                  <a:pt x="45977" y="10388"/>
                  <a:pt x="54411" y="27"/>
                </a:cubicBezTo>
                <a:cubicBezTo>
                  <a:pt x="23900" y="2855"/>
                  <a:pt x="0" y="28555"/>
                  <a:pt x="0" y="59872"/>
                </a:cubicBezTo>
                <a:cubicBezTo>
                  <a:pt x="0" y="93083"/>
                  <a:pt x="26866" y="120000"/>
                  <a:pt x="60000" y="120000"/>
                </a:cubicBezTo>
                <a:cubicBezTo>
                  <a:pt x="78755" y="120000"/>
                  <a:pt x="98088" y="111361"/>
                  <a:pt x="109088" y="97850"/>
                </a:cubicBezTo>
                <a:cubicBezTo>
                  <a:pt x="107250" y="98022"/>
                  <a:pt x="102794" y="98138"/>
                  <a:pt x="100911" y="98138"/>
                </a:cubicBezTo>
                <a:cubicBezTo>
                  <a:pt x="67772" y="98138"/>
                  <a:pt x="40911" y="71216"/>
                  <a:pt x="40911" y="38005"/>
                </a:cubicBezTo>
                <a:moveTo>
                  <a:pt x="98183" y="57272"/>
                </a:moveTo>
                <a:lnTo>
                  <a:pt x="95205" y="65205"/>
                </a:lnTo>
                <a:lnTo>
                  <a:pt x="87272" y="65205"/>
                </a:lnTo>
                <a:lnTo>
                  <a:pt x="93716" y="70161"/>
                </a:lnTo>
                <a:lnTo>
                  <a:pt x="90744" y="79088"/>
                </a:lnTo>
                <a:lnTo>
                  <a:pt x="98183" y="73638"/>
                </a:lnTo>
                <a:lnTo>
                  <a:pt x="105616" y="79088"/>
                </a:lnTo>
                <a:lnTo>
                  <a:pt x="102644" y="70161"/>
                </a:lnTo>
                <a:lnTo>
                  <a:pt x="109088" y="65205"/>
                </a:lnTo>
                <a:lnTo>
                  <a:pt x="101155" y="65205"/>
                </a:lnTo>
                <a:cubicBezTo>
                  <a:pt x="101155" y="65205"/>
                  <a:pt x="98183" y="57272"/>
                  <a:pt x="98183" y="57272"/>
                </a:cubicBezTo>
                <a:close/>
                <a:moveTo>
                  <a:pt x="63472" y="51816"/>
                </a:moveTo>
                <a:lnTo>
                  <a:pt x="70911" y="46361"/>
                </a:lnTo>
                <a:lnTo>
                  <a:pt x="78344" y="51816"/>
                </a:lnTo>
                <a:lnTo>
                  <a:pt x="75372" y="42894"/>
                </a:lnTo>
                <a:lnTo>
                  <a:pt x="81816" y="37933"/>
                </a:lnTo>
                <a:lnTo>
                  <a:pt x="73883" y="37933"/>
                </a:lnTo>
                <a:lnTo>
                  <a:pt x="70911" y="30000"/>
                </a:lnTo>
                <a:lnTo>
                  <a:pt x="67933" y="37933"/>
                </a:lnTo>
                <a:lnTo>
                  <a:pt x="60000" y="37933"/>
                </a:lnTo>
                <a:lnTo>
                  <a:pt x="66444" y="42894"/>
                </a:lnTo>
                <a:cubicBezTo>
                  <a:pt x="66444" y="42894"/>
                  <a:pt x="63472" y="51816"/>
                  <a:pt x="63472" y="51816"/>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34" name="Shape 4134"/>
          <p:cNvSpPr/>
          <p:nvPr/>
        </p:nvSpPr>
        <p:spPr>
          <a:xfrm>
            <a:off x="6024630" y="9278447"/>
            <a:ext cx="558655" cy="558655"/>
          </a:xfrm>
          <a:custGeom>
            <a:avLst/>
            <a:gdLst/>
            <a:ahLst/>
            <a:cxnLst/>
            <a:rect l="0" t="0" r="0" b="0"/>
            <a:pathLst>
              <a:path w="120000" h="120000" extrusionOk="0">
                <a:moveTo>
                  <a:pt x="43638" y="49088"/>
                </a:moveTo>
                <a:cubicBezTo>
                  <a:pt x="37611" y="49088"/>
                  <a:pt x="32727" y="44205"/>
                  <a:pt x="32727" y="38183"/>
                </a:cubicBezTo>
                <a:cubicBezTo>
                  <a:pt x="32727" y="32155"/>
                  <a:pt x="37611" y="27272"/>
                  <a:pt x="43638" y="27272"/>
                </a:cubicBezTo>
                <a:cubicBezTo>
                  <a:pt x="49661" y="27272"/>
                  <a:pt x="54544" y="32155"/>
                  <a:pt x="54544" y="38183"/>
                </a:cubicBezTo>
                <a:cubicBezTo>
                  <a:pt x="54544" y="44205"/>
                  <a:pt x="49661" y="49088"/>
                  <a:pt x="43638" y="49088"/>
                </a:cubicBezTo>
                <a:moveTo>
                  <a:pt x="43638" y="21816"/>
                </a:moveTo>
                <a:cubicBezTo>
                  <a:pt x="34600" y="21816"/>
                  <a:pt x="27272" y="29150"/>
                  <a:pt x="27272" y="38183"/>
                </a:cubicBezTo>
                <a:cubicBezTo>
                  <a:pt x="27272" y="47222"/>
                  <a:pt x="34600" y="54544"/>
                  <a:pt x="43638" y="54544"/>
                </a:cubicBezTo>
                <a:cubicBezTo>
                  <a:pt x="52672" y="54544"/>
                  <a:pt x="60000" y="47222"/>
                  <a:pt x="60000" y="38183"/>
                </a:cubicBezTo>
                <a:cubicBezTo>
                  <a:pt x="60000" y="29150"/>
                  <a:pt x="52672" y="21816"/>
                  <a:pt x="43638" y="21816"/>
                </a:cubicBezTo>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68183" y="60000"/>
                </a:moveTo>
                <a:cubicBezTo>
                  <a:pt x="66677" y="60000"/>
                  <a:pt x="65455" y="61222"/>
                  <a:pt x="65455" y="62727"/>
                </a:cubicBezTo>
                <a:cubicBezTo>
                  <a:pt x="65455" y="64233"/>
                  <a:pt x="66677" y="65455"/>
                  <a:pt x="68183" y="65455"/>
                </a:cubicBezTo>
                <a:cubicBezTo>
                  <a:pt x="69688" y="65455"/>
                  <a:pt x="70911" y="64233"/>
                  <a:pt x="70911" y="62727"/>
                </a:cubicBezTo>
                <a:cubicBezTo>
                  <a:pt x="70911" y="61222"/>
                  <a:pt x="69688" y="60000"/>
                  <a:pt x="68183" y="60000"/>
                </a:cubicBezTo>
                <a:moveTo>
                  <a:pt x="51816" y="87272"/>
                </a:moveTo>
                <a:cubicBezTo>
                  <a:pt x="50311" y="87272"/>
                  <a:pt x="49088" y="86055"/>
                  <a:pt x="49088" y="84544"/>
                </a:cubicBezTo>
                <a:cubicBezTo>
                  <a:pt x="49088" y="83038"/>
                  <a:pt x="50311" y="81816"/>
                  <a:pt x="51816" y="81816"/>
                </a:cubicBezTo>
                <a:cubicBezTo>
                  <a:pt x="53322" y="81816"/>
                  <a:pt x="54544" y="83038"/>
                  <a:pt x="54544" y="84544"/>
                </a:cubicBezTo>
                <a:cubicBezTo>
                  <a:pt x="54544" y="86055"/>
                  <a:pt x="53322" y="87272"/>
                  <a:pt x="51816" y="87272"/>
                </a:cubicBezTo>
                <a:moveTo>
                  <a:pt x="51816" y="76361"/>
                </a:moveTo>
                <a:cubicBezTo>
                  <a:pt x="47300" y="76361"/>
                  <a:pt x="43638" y="80027"/>
                  <a:pt x="43638" y="84544"/>
                </a:cubicBezTo>
                <a:cubicBezTo>
                  <a:pt x="43638" y="89066"/>
                  <a:pt x="47300" y="92727"/>
                  <a:pt x="51816" y="92727"/>
                </a:cubicBezTo>
                <a:cubicBezTo>
                  <a:pt x="56338" y="92727"/>
                  <a:pt x="60000" y="89066"/>
                  <a:pt x="60000" y="84544"/>
                </a:cubicBezTo>
                <a:cubicBezTo>
                  <a:pt x="60000" y="80027"/>
                  <a:pt x="56338" y="76361"/>
                  <a:pt x="51816" y="76361"/>
                </a:cubicBezTo>
                <a:moveTo>
                  <a:pt x="27272" y="65455"/>
                </a:moveTo>
                <a:cubicBezTo>
                  <a:pt x="24261" y="65455"/>
                  <a:pt x="21816" y="67900"/>
                  <a:pt x="21816" y="70911"/>
                </a:cubicBezTo>
                <a:cubicBezTo>
                  <a:pt x="21816" y="73916"/>
                  <a:pt x="24261" y="76361"/>
                  <a:pt x="27272" y="76361"/>
                </a:cubicBezTo>
                <a:cubicBezTo>
                  <a:pt x="30283" y="76361"/>
                  <a:pt x="32727" y="73916"/>
                  <a:pt x="32727" y="70911"/>
                </a:cubicBezTo>
                <a:cubicBezTo>
                  <a:pt x="32727" y="67900"/>
                  <a:pt x="30283" y="65455"/>
                  <a:pt x="27272" y="65455"/>
                </a:cubicBezTo>
                <a:moveTo>
                  <a:pt x="79088" y="92727"/>
                </a:moveTo>
                <a:cubicBezTo>
                  <a:pt x="77588" y="92727"/>
                  <a:pt x="76361" y="93950"/>
                  <a:pt x="76361" y="95455"/>
                </a:cubicBezTo>
                <a:cubicBezTo>
                  <a:pt x="76361" y="96961"/>
                  <a:pt x="77588" y="98183"/>
                  <a:pt x="79088" y="98183"/>
                </a:cubicBezTo>
                <a:cubicBezTo>
                  <a:pt x="80594" y="98183"/>
                  <a:pt x="81816" y="96961"/>
                  <a:pt x="81816" y="95455"/>
                </a:cubicBezTo>
                <a:cubicBezTo>
                  <a:pt x="81816" y="93950"/>
                  <a:pt x="80594" y="92727"/>
                  <a:pt x="79088" y="92727"/>
                </a:cubicBezTo>
                <a:moveTo>
                  <a:pt x="92727" y="65455"/>
                </a:moveTo>
                <a:cubicBezTo>
                  <a:pt x="89716" y="65455"/>
                  <a:pt x="87272" y="63011"/>
                  <a:pt x="87272" y="60000"/>
                </a:cubicBezTo>
                <a:cubicBezTo>
                  <a:pt x="87272" y="56988"/>
                  <a:pt x="89716" y="54544"/>
                  <a:pt x="92727" y="54544"/>
                </a:cubicBezTo>
                <a:cubicBezTo>
                  <a:pt x="95738" y="54544"/>
                  <a:pt x="98183" y="56988"/>
                  <a:pt x="98183" y="60000"/>
                </a:cubicBezTo>
                <a:cubicBezTo>
                  <a:pt x="98183" y="63011"/>
                  <a:pt x="95738" y="65455"/>
                  <a:pt x="92727" y="65455"/>
                </a:cubicBezTo>
                <a:moveTo>
                  <a:pt x="92727" y="49088"/>
                </a:moveTo>
                <a:cubicBezTo>
                  <a:pt x="86700" y="49088"/>
                  <a:pt x="81816" y="53977"/>
                  <a:pt x="81816" y="60000"/>
                </a:cubicBezTo>
                <a:cubicBezTo>
                  <a:pt x="81816" y="66022"/>
                  <a:pt x="86700" y="70911"/>
                  <a:pt x="92727" y="70911"/>
                </a:cubicBezTo>
                <a:cubicBezTo>
                  <a:pt x="98750" y="70911"/>
                  <a:pt x="103638" y="66022"/>
                  <a:pt x="103638" y="60000"/>
                </a:cubicBezTo>
                <a:cubicBezTo>
                  <a:pt x="103638" y="53977"/>
                  <a:pt x="98750" y="49088"/>
                  <a:pt x="92727" y="490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35" name="Shape 4135"/>
          <p:cNvSpPr/>
          <p:nvPr/>
        </p:nvSpPr>
        <p:spPr>
          <a:xfrm>
            <a:off x="7091152" y="9354628"/>
            <a:ext cx="558723" cy="406294"/>
          </a:xfrm>
          <a:custGeom>
            <a:avLst/>
            <a:gdLst/>
            <a:ahLst/>
            <a:cxnLst/>
            <a:rect l="0" t="0" r="0" b="0"/>
            <a:pathLst>
              <a:path w="120000" h="120000" extrusionOk="0">
                <a:moveTo>
                  <a:pt x="97868" y="66366"/>
                </a:moveTo>
                <a:cubicBezTo>
                  <a:pt x="89851" y="73288"/>
                  <a:pt x="79099" y="79861"/>
                  <a:pt x="65904" y="84505"/>
                </a:cubicBezTo>
                <a:cubicBezTo>
                  <a:pt x="55700" y="88094"/>
                  <a:pt x="45376" y="89983"/>
                  <a:pt x="36058" y="89983"/>
                </a:cubicBezTo>
                <a:cubicBezTo>
                  <a:pt x="33363" y="89983"/>
                  <a:pt x="30839" y="89766"/>
                  <a:pt x="28401" y="89455"/>
                </a:cubicBezTo>
                <a:cubicBezTo>
                  <a:pt x="24250" y="81055"/>
                  <a:pt x="21823" y="70922"/>
                  <a:pt x="21823" y="60000"/>
                </a:cubicBezTo>
                <a:cubicBezTo>
                  <a:pt x="21823" y="31005"/>
                  <a:pt x="38913" y="7500"/>
                  <a:pt x="60000" y="7500"/>
                </a:cubicBezTo>
                <a:cubicBezTo>
                  <a:pt x="81086" y="7500"/>
                  <a:pt x="98176" y="31005"/>
                  <a:pt x="98176" y="60000"/>
                </a:cubicBezTo>
                <a:cubicBezTo>
                  <a:pt x="98176" y="62161"/>
                  <a:pt x="98051" y="64277"/>
                  <a:pt x="97868" y="66366"/>
                </a:cubicBezTo>
                <a:moveTo>
                  <a:pt x="60000" y="112500"/>
                </a:moveTo>
                <a:cubicBezTo>
                  <a:pt x="49567" y="112500"/>
                  <a:pt x="40129" y="106733"/>
                  <a:pt x="33237" y="97411"/>
                </a:cubicBezTo>
                <a:cubicBezTo>
                  <a:pt x="34168" y="97450"/>
                  <a:pt x="35098" y="97483"/>
                  <a:pt x="36058" y="97483"/>
                </a:cubicBezTo>
                <a:cubicBezTo>
                  <a:pt x="45542" y="97483"/>
                  <a:pt x="56231" y="95638"/>
                  <a:pt x="67251" y="91766"/>
                </a:cubicBezTo>
                <a:cubicBezTo>
                  <a:pt x="78208" y="87911"/>
                  <a:pt x="88075" y="82522"/>
                  <a:pt x="96263" y="76344"/>
                </a:cubicBezTo>
                <a:cubicBezTo>
                  <a:pt x="91267" y="97327"/>
                  <a:pt x="76929" y="112500"/>
                  <a:pt x="60000" y="112500"/>
                </a:cubicBezTo>
                <a:moveTo>
                  <a:pt x="119554" y="35311"/>
                </a:moveTo>
                <a:cubicBezTo>
                  <a:pt x="117578" y="25650"/>
                  <a:pt x="109293" y="19177"/>
                  <a:pt x="97480" y="16466"/>
                </a:cubicBezTo>
                <a:cubicBezTo>
                  <a:pt x="99238" y="19338"/>
                  <a:pt x="100837" y="22411"/>
                  <a:pt x="102236" y="25666"/>
                </a:cubicBezTo>
                <a:cubicBezTo>
                  <a:pt x="108819" y="28266"/>
                  <a:pt x="113273" y="32305"/>
                  <a:pt x="114301" y="37338"/>
                </a:cubicBezTo>
                <a:cubicBezTo>
                  <a:pt x="114901" y="40255"/>
                  <a:pt x="114387" y="43672"/>
                  <a:pt x="112782" y="47494"/>
                </a:cubicBezTo>
                <a:cubicBezTo>
                  <a:pt x="111052" y="51622"/>
                  <a:pt x="107940" y="56233"/>
                  <a:pt x="103595" y="60877"/>
                </a:cubicBezTo>
                <a:cubicBezTo>
                  <a:pt x="103601" y="60583"/>
                  <a:pt x="103629" y="60294"/>
                  <a:pt x="103629" y="60000"/>
                </a:cubicBezTo>
                <a:cubicBezTo>
                  <a:pt x="103629" y="26861"/>
                  <a:pt x="84095" y="0"/>
                  <a:pt x="60000" y="0"/>
                </a:cubicBezTo>
                <a:cubicBezTo>
                  <a:pt x="35904" y="0"/>
                  <a:pt x="16370" y="26861"/>
                  <a:pt x="16370" y="60000"/>
                </a:cubicBezTo>
                <a:cubicBezTo>
                  <a:pt x="16370" y="70150"/>
                  <a:pt x="18214" y="79694"/>
                  <a:pt x="21446" y="88072"/>
                </a:cubicBezTo>
                <a:cubicBezTo>
                  <a:pt x="12818" y="85655"/>
                  <a:pt x="6903" y="81083"/>
                  <a:pt x="5692" y="75155"/>
                </a:cubicBezTo>
                <a:cubicBezTo>
                  <a:pt x="5098" y="72238"/>
                  <a:pt x="5607" y="68827"/>
                  <a:pt x="7211" y="65000"/>
                </a:cubicBezTo>
                <a:cubicBezTo>
                  <a:pt x="8085" y="62927"/>
                  <a:pt x="9421" y="60700"/>
                  <a:pt x="10974" y="58433"/>
                </a:cubicBezTo>
                <a:cubicBezTo>
                  <a:pt x="11037" y="54538"/>
                  <a:pt x="11317" y="50711"/>
                  <a:pt x="11842" y="47005"/>
                </a:cubicBezTo>
                <a:cubicBezTo>
                  <a:pt x="3014" y="56933"/>
                  <a:pt x="-1490" y="67711"/>
                  <a:pt x="445" y="77183"/>
                </a:cubicBezTo>
                <a:cubicBezTo>
                  <a:pt x="2580" y="87650"/>
                  <a:pt x="12093" y="94377"/>
                  <a:pt x="25494" y="96633"/>
                </a:cubicBezTo>
                <a:cubicBezTo>
                  <a:pt x="33477" y="110822"/>
                  <a:pt x="45942" y="120000"/>
                  <a:pt x="60000" y="120000"/>
                </a:cubicBezTo>
                <a:cubicBezTo>
                  <a:pt x="81395" y="120000"/>
                  <a:pt x="99153" y="98805"/>
                  <a:pt x="102875" y="70861"/>
                </a:cubicBezTo>
                <a:cubicBezTo>
                  <a:pt x="115152" y="59577"/>
                  <a:pt x="121844" y="46522"/>
                  <a:pt x="119554" y="353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36" name="Shape 4136"/>
          <p:cNvSpPr/>
          <p:nvPr/>
        </p:nvSpPr>
        <p:spPr>
          <a:xfrm>
            <a:off x="8233854" y="9278447"/>
            <a:ext cx="406294" cy="558655"/>
          </a:xfrm>
          <a:custGeom>
            <a:avLst/>
            <a:gdLst/>
            <a:ahLst/>
            <a:cxnLst/>
            <a:rect l="0" t="0" r="0" b="0"/>
            <a:pathLst>
              <a:path w="120000" h="120000" extrusionOk="0">
                <a:moveTo>
                  <a:pt x="60000" y="114544"/>
                </a:moveTo>
                <a:cubicBezTo>
                  <a:pt x="31005" y="114544"/>
                  <a:pt x="7500" y="96788"/>
                  <a:pt x="7500" y="74877"/>
                </a:cubicBezTo>
                <a:cubicBezTo>
                  <a:pt x="7500" y="49088"/>
                  <a:pt x="56250" y="6477"/>
                  <a:pt x="60000" y="6477"/>
                </a:cubicBezTo>
                <a:cubicBezTo>
                  <a:pt x="63750" y="6477"/>
                  <a:pt x="112500" y="49088"/>
                  <a:pt x="112500" y="74877"/>
                </a:cubicBezTo>
                <a:cubicBezTo>
                  <a:pt x="112500" y="96788"/>
                  <a:pt x="88994" y="114544"/>
                  <a:pt x="60000" y="114544"/>
                </a:cubicBezTo>
                <a:moveTo>
                  <a:pt x="60000" y="0"/>
                </a:moveTo>
                <a:cubicBezTo>
                  <a:pt x="52500" y="0"/>
                  <a:pt x="0" y="46361"/>
                  <a:pt x="0" y="76361"/>
                </a:cubicBezTo>
                <a:cubicBezTo>
                  <a:pt x="0" y="100461"/>
                  <a:pt x="26866" y="120000"/>
                  <a:pt x="60000" y="120000"/>
                </a:cubicBezTo>
                <a:cubicBezTo>
                  <a:pt x="93138" y="120000"/>
                  <a:pt x="120000" y="100461"/>
                  <a:pt x="120000" y="76361"/>
                </a:cubicBezTo>
                <a:cubicBezTo>
                  <a:pt x="120000" y="46361"/>
                  <a:pt x="67500" y="0"/>
                  <a:pt x="60000" y="0"/>
                </a:cubicBezTo>
                <a:moveTo>
                  <a:pt x="60000" y="103638"/>
                </a:moveTo>
                <a:cubicBezTo>
                  <a:pt x="39288" y="103638"/>
                  <a:pt x="22500" y="91422"/>
                  <a:pt x="22500" y="76361"/>
                </a:cubicBezTo>
                <a:cubicBezTo>
                  <a:pt x="22500" y="74855"/>
                  <a:pt x="20822" y="73638"/>
                  <a:pt x="18750" y="73638"/>
                </a:cubicBezTo>
                <a:cubicBezTo>
                  <a:pt x="16677" y="73638"/>
                  <a:pt x="15000" y="74855"/>
                  <a:pt x="15000" y="76361"/>
                </a:cubicBezTo>
                <a:cubicBezTo>
                  <a:pt x="15000" y="94438"/>
                  <a:pt x="35150" y="109088"/>
                  <a:pt x="60000" y="109088"/>
                </a:cubicBezTo>
                <a:cubicBezTo>
                  <a:pt x="62072" y="109088"/>
                  <a:pt x="63750" y="107872"/>
                  <a:pt x="63750" y="106361"/>
                </a:cubicBezTo>
                <a:cubicBezTo>
                  <a:pt x="63750" y="104861"/>
                  <a:pt x="62072" y="103638"/>
                  <a:pt x="60000" y="10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37" name="Shape 4137"/>
          <p:cNvSpPr/>
          <p:nvPr/>
        </p:nvSpPr>
        <p:spPr>
          <a:xfrm>
            <a:off x="9224196" y="9278447"/>
            <a:ext cx="558655" cy="558655"/>
          </a:xfrm>
          <a:custGeom>
            <a:avLst/>
            <a:gdLst/>
            <a:ahLst/>
            <a:cxnLst/>
            <a:rect l="0" t="0" r="0" b="0"/>
            <a:pathLst>
              <a:path w="120000" h="120000" extrusionOk="0">
                <a:moveTo>
                  <a:pt x="76361" y="21816"/>
                </a:moveTo>
                <a:cubicBezTo>
                  <a:pt x="73355" y="21816"/>
                  <a:pt x="70911" y="24261"/>
                  <a:pt x="70911" y="27272"/>
                </a:cubicBezTo>
                <a:cubicBezTo>
                  <a:pt x="70911" y="30283"/>
                  <a:pt x="73355" y="32727"/>
                  <a:pt x="76361" y="32727"/>
                </a:cubicBezTo>
                <a:cubicBezTo>
                  <a:pt x="79372" y="32727"/>
                  <a:pt x="81816" y="30283"/>
                  <a:pt x="81816" y="27272"/>
                </a:cubicBezTo>
                <a:cubicBezTo>
                  <a:pt x="81816" y="24261"/>
                  <a:pt x="79372" y="21816"/>
                  <a:pt x="76361" y="21816"/>
                </a:cubicBezTo>
                <a:moveTo>
                  <a:pt x="92727" y="43638"/>
                </a:moveTo>
                <a:cubicBezTo>
                  <a:pt x="89716" y="43638"/>
                  <a:pt x="87272" y="46083"/>
                  <a:pt x="87272" y="49088"/>
                </a:cubicBezTo>
                <a:cubicBezTo>
                  <a:pt x="87272" y="52100"/>
                  <a:pt x="89716" y="54544"/>
                  <a:pt x="92727" y="54544"/>
                </a:cubicBezTo>
                <a:cubicBezTo>
                  <a:pt x="95738" y="54544"/>
                  <a:pt x="98183" y="52100"/>
                  <a:pt x="98183" y="49088"/>
                </a:cubicBezTo>
                <a:cubicBezTo>
                  <a:pt x="98183" y="46083"/>
                  <a:pt x="95738" y="43638"/>
                  <a:pt x="92727" y="43638"/>
                </a:cubicBezTo>
                <a:moveTo>
                  <a:pt x="43638" y="27272"/>
                </a:moveTo>
                <a:cubicBezTo>
                  <a:pt x="40627" y="27272"/>
                  <a:pt x="38183" y="29716"/>
                  <a:pt x="38183" y="32727"/>
                </a:cubicBezTo>
                <a:cubicBezTo>
                  <a:pt x="38183" y="35738"/>
                  <a:pt x="40627" y="38183"/>
                  <a:pt x="43638" y="38183"/>
                </a:cubicBezTo>
                <a:cubicBezTo>
                  <a:pt x="46644" y="38183"/>
                  <a:pt x="49088" y="35738"/>
                  <a:pt x="49088" y="32727"/>
                </a:cubicBezTo>
                <a:cubicBezTo>
                  <a:pt x="49088" y="29716"/>
                  <a:pt x="46644" y="27272"/>
                  <a:pt x="43638" y="27272"/>
                </a:cubicBezTo>
                <a:moveTo>
                  <a:pt x="21816" y="43638"/>
                </a:moveTo>
                <a:cubicBezTo>
                  <a:pt x="18805" y="43638"/>
                  <a:pt x="16361" y="46083"/>
                  <a:pt x="16361" y="49088"/>
                </a:cubicBezTo>
                <a:cubicBezTo>
                  <a:pt x="16361" y="52100"/>
                  <a:pt x="18805" y="54544"/>
                  <a:pt x="21816" y="54544"/>
                </a:cubicBezTo>
                <a:cubicBezTo>
                  <a:pt x="24827" y="54544"/>
                  <a:pt x="27272" y="52100"/>
                  <a:pt x="27272" y="49088"/>
                </a:cubicBezTo>
                <a:cubicBezTo>
                  <a:pt x="27272" y="46083"/>
                  <a:pt x="24827" y="43638"/>
                  <a:pt x="21816" y="43638"/>
                </a:cubicBezTo>
                <a:moveTo>
                  <a:pt x="5600" y="60000"/>
                </a:moveTo>
                <a:cubicBezTo>
                  <a:pt x="7100" y="32655"/>
                  <a:pt x="30844" y="10911"/>
                  <a:pt x="60000" y="10911"/>
                </a:cubicBezTo>
                <a:cubicBezTo>
                  <a:pt x="89155" y="10911"/>
                  <a:pt x="112900" y="32655"/>
                  <a:pt x="114400" y="60000"/>
                </a:cubicBezTo>
                <a:cubicBezTo>
                  <a:pt x="114400" y="60000"/>
                  <a:pt x="5600" y="60000"/>
                  <a:pt x="5600" y="60000"/>
                </a:cubicBezTo>
                <a:close/>
                <a:moveTo>
                  <a:pt x="62727" y="5583"/>
                </a:moveTo>
                <a:lnTo>
                  <a:pt x="62727" y="2727"/>
                </a:lnTo>
                <a:cubicBezTo>
                  <a:pt x="62727" y="1222"/>
                  <a:pt x="61505" y="0"/>
                  <a:pt x="60000" y="0"/>
                </a:cubicBezTo>
                <a:cubicBezTo>
                  <a:pt x="58494" y="0"/>
                  <a:pt x="57272" y="1222"/>
                  <a:pt x="57272" y="2727"/>
                </a:cubicBezTo>
                <a:lnTo>
                  <a:pt x="57272" y="5583"/>
                </a:lnTo>
                <a:cubicBezTo>
                  <a:pt x="25411" y="6955"/>
                  <a:pt x="0" y="31977"/>
                  <a:pt x="0" y="62727"/>
                </a:cubicBezTo>
                <a:cubicBezTo>
                  <a:pt x="0" y="64233"/>
                  <a:pt x="1222" y="65455"/>
                  <a:pt x="2727" y="65455"/>
                </a:cubicBezTo>
                <a:lnTo>
                  <a:pt x="57272" y="65455"/>
                </a:lnTo>
                <a:lnTo>
                  <a:pt x="57272" y="103638"/>
                </a:lnTo>
                <a:cubicBezTo>
                  <a:pt x="57272" y="109661"/>
                  <a:pt x="52388" y="114544"/>
                  <a:pt x="46361" y="114544"/>
                </a:cubicBezTo>
                <a:cubicBezTo>
                  <a:pt x="40338" y="114544"/>
                  <a:pt x="35455" y="109661"/>
                  <a:pt x="35455" y="103638"/>
                </a:cubicBezTo>
                <a:cubicBezTo>
                  <a:pt x="35455" y="102127"/>
                  <a:pt x="34233" y="100911"/>
                  <a:pt x="32727" y="100911"/>
                </a:cubicBezTo>
                <a:cubicBezTo>
                  <a:pt x="31222" y="100911"/>
                  <a:pt x="30000" y="102127"/>
                  <a:pt x="30000" y="103638"/>
                </a:cubicBezTo>
                <a:cubicBezTo>
                  <a:pt x="30000" y="112672"/>
                  <a:pt x="37327" y="120000"/>
                  <a:pt x="46361" y="120000"/>
                </a:cubicBezTo>
                <a:cubicBezTo>
                  <a:pt x="54466" y="120000"/>
                  <a:pt x="61150" y="114094"/>
                  <a:pt x="62455" y="106361"/>
                </a:cubicBezTo>
                <a:lnTo>
                  <a:pt x="62727" y="106361"/>
                </a:lnTo>
                <a:lnTo>
                  <a:pt x="62727" y="65455"/>
                </a:lnTo>
                <a:lnTo>
                  <a:pt x="117272" y="65455"/>
                </a:lnTo>
                <a:cubicBezTo>
                  <a:pt x="118777" y="65455"/>
                  <a:pt x="120000" y="64233"/>
                  <a:pt x="120000" y="62727"/>
                </a:cubicBezTo>
                <a:cubicBezTo>
                  <a:pt x="120000" y="31977"/>
                  <a:pt x="94588" y="6955"/>
                  <a:pt x="62727" y="5583"/>
                </a:cubicBezTo>
                <a:moveTo>
                  <a:pt x="60000" y="38183"/>
                </a:moveTo>
                <a:cubicBezTo>
                  <a:pt x="56988" y="38183"/>
                  <a:pt x="54544" y="40627"/>
                  <a:pt x="54544" y="43638"/>
                </a:cubicBezTo>
                <a:cubicBezTo>
                  <a:pt x="54544" y="46644"/>
                  <a:pt x="56988" y="49088"/>
                  <a:pt x="60000" y="49088"/>
                </a:cubicBezTo>
                <a:cubicBezTo>
                  <a:pt x="63011" y="49088"/>
                  <a:pt x="65455" y="46644"/>
                  <a:pt x="65455" y="43638"/>
                </a:cubicBezTo>
                <a:cubicBezTo>
                  <a:pt x="65455" y="40627"/>
                  <a:pt x="63011" y="38183"/>
                  <a:pt x="60000" y="3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38" name="Shape 4138"/>
          <p:cNvSpPr/>
          <p:nvPr/>
        </p:nvSpPr>
        <p:spPr>
          <a:xfrm>
            <a:off x="10290718" y="9405414"/>
            <a:ext cx="558655" cy="304722"/>
          </a:xfrm>
          <a:custGeom>
            <a:avLst/>
            <a:gdLst/>
            <a:ahLst/>
            <a:cxnLst/>
            <a:rect l="0" t="0" r="0" b="0"/>
            <a:pathLst>
              <a:path w="120000" h="120000" extrusionOk="0">
                <a:moveTo>
                  <a:pt x="103511" y="110000"/>
                </a:moveTo>
                <a:cubicBezTo>
                  <a:pt x="102172" y="65400"/>
                  <a:pt x="83233" y="30000"/>
                  <a:pt x="60000" y="30000"/>
                </a:cubicBezTo>
                <a:cubicBezTo>
                  <a:pt x="36766" y="30000"/>
                  <a:pt x="17827" y="65400"/>
                  <a:pt x="16488" y="110000"/>
                </a:cubicBezTo>
                <a:lnTo>
                  <a:pt x="5583" y="110000"/>
                </a:lnTo>
                <a:cubicBezTo>
                  <a:pt x="6950" y="54350"/>
                  <a:pt x="30750" y="10000"/>
                  <a:pt x="60000" y="10000"/>
                </a:cubicBezTo>
                <a:cubicBezTo>
                  <a:pt x="89250" y="10000"/>
                  <a:pt x="113050" y="54350"/>
                  <a:pt x="114416" y="110000"/>
                </a:cubicBezTo>
                <a:cubicBezTo>
                  <a:pt x="114416" y="110000"/>
                  <a:pt x="103511" y="110000"/>
                  <a:pt x="103511" y="110000"/>
                </a:cubicBezTo>
                <a:close/>
                <a:moveTo>
                  <a:pt x="87150" y="110000"/>
                </a:moveTo>
                <a:cubicBezTo>
                  <a:pt x="85894" y="81972"/>
                  <a:pt x="74222" y="60000"/>
                  <a:pt x="60000" y="60000"/>
                </a:cubicBezTo>
                <a:cubicBezTo>
                  <a:pt x="45777" y="60000"/>
                  <a:pt x="34105" y="81972"/>
                  <a:pt x="32850" y="110000"/>
                </a:cubicBezTo>
                <a:lnTo>
                  <a:pt x="21944" y="110000"/>
                </a:lnTo>
                <a:cubicBezTo>
                  <a:pt x="23261" y="70927"/>
                  <a:pt x="39772" y="40000"/>
                  <a:pt x="60000" y="40000"/>
                </a:cubicBezTo>
                <a:cubicBezTo>
                  <a:pt x="80227" y="40000"/>
                  <a:pt x="96738" y="70927"/>
                  <a:pt x="98055" y="110000"/>
                </a:cubicBezTo>
                <a:cubicBezTo>
                  <a:pt x="98055" y="110000"/>
                  <a:pt x="87150" y="110000"/>
                  <a:pt x="87150" y="110000"/>
                </a:cubicBezTo>
                <a:close/>
                <a:moveTo>
                  <a:pt x="70688" y="110000"/>
                </a:moveTo>
                <a:cubicBezTo>
                  <a:pt x="69677" y="98594"/>
                  <a:pt x="65277" y="90000"/>
                  <a:pt x="60000" y="90000"/>
                </a:cubicBezTo>
                <a:cubicBezTo>
                  <a:pt x="54722" y="90000"/>
                  <a:pt x="50322" y="98594"/>
                  <a:pt x="49311" y="110000"/>
                </a:cubicBezTo>
                <a:lnTo>
                  <a:pt x="38327" y="110000"/>
                </a:lnTo>
                <a:cubicBezTo>
                  <a:pt x="39527" y="87505"/>
                  <a:pt x="48772" y="70000"/>
                  <a:pt x="60000" y="70000"/>
                </a:cubicBezTo>
                <a:cubicBezTo>
                  <a:pt x="71227" y="70000"/>
                  <a:pt x="80472" y="87505"/>
                  <a:pt x="81672" y="110000"/>
                </a:cubicBezTo>
                <a:cubicBezTo>
                  <a:pt x="81672" y="110000"/>
                  <a:pt x="70688" y="110000"/>
                  <a:pt x="70688" y="110000"/>
                </a:cubicBezTo>
                <a:close/>
                <a:moveTo>
                  <a:pt x="60000" y="0"/>
                </a:moveTo>
                <a:cubicBezTo>
                  <a:pt x="26861" y="0"/>
                  <a:pt x="0" y="51488"/>
                  <a:pt x="0" y="115000"/>
                </a:cubicBezTo>
                <a:cubicBezTo>
                  <a:pt x="0" y="117761"/>
                  <a:pt x="1222" y="120000"/>
                  <a:pt x="2727" y="120000"/>
                </a:cubicBezTo>
                <a:lnTo>
                  <a:pt x="51816" y="120000"/>
                </a:lnTo>
                <a:cubicBezTo>
                  <a:pt x="53327" y="120000"/>
                  <a:pt x="54544" y="117761"/>
                  <a:pt x="54544" y="115000"/>
                </a:cubicBezTo>
                <a:cubicBezTo>
                  <a:pt x="54544" y="106716"/>
                  <a:pt x="56988" y="100000"/>
                  <a:pt x="60000" y="100000"/>
                </a:cubicBezTo>
                <a:cubicBezTo>
                  <a:pt x="63011" y="100000"/>
                  <a:pt x="65455" y="106716"/>
                  <a:pt x="65455" y="115000"/>
                </a:cubicBezTo>
                <a:cubicBezTo>
                  <a:pt x="65455" y="117761"/>
                  <a:pt x="66672" y="120000"/>
                  <a:pt x="68183" y="120000"/>
                </a:cubicBezTo>
                <a:lnTo>
                  <a:pt x="117272" y="120000"/>
                </a:lnTo>
                <a:cubicBezTo>
                  <a:pt x="118777" y="120000"/>
                  <a:pt x="120000" y="117761"/>
                  <a:pt x="120000" y="115000"/>
                </a:cubicBezTo>
                <a:cubicBezTo>
                  <a:pt x="120000" y="51488"/>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39" name="Shape 4139"/>
          <p:cNvSpPr/>
          <p:nvPr/>
        </p:nvSpPr>
        <p:spPr>
          <a:xfrm>
            <a:off x="11357240" y="9354628"/>
            <a:ext cx="558655" cy="406294"/>
          </a:xfrm>
          <a:custGeom>
            <a:avLst/>
            <a:gdLst/>
            <a:ahLst/>
            <a:cxnLst/>
            <a:rect l="0" t="0" r="0" b="0"/>
            <a:pathLst>
              <a:path w="120000" h="120000" extrusionOk="0">
                <a:moveTo>
                  <a:pt x="92727" y="112500"/>
                </a:moveTo>
                <a:lnTo>
                  <a:pt x="24544" y="112500"/>
                </a:lnTo>
                <a:cubicBezTo>
                  <a:pt x="14022" y="112500"/>
                  <a:pt x="5455" y="100722"/>
                  <a:pt x="5455" y="86250"/>
                </a:cubicBezTo>
                <a:cubicBezTo>
                  <a:pt x="5455" y="74938"/>
                  <a:pt x="10700" y="64944"/>
                  <a:pt x="18516" y="61361"/>
                </a:cubicBezTo>
                <a:lnTo>
                  <a:pt x="23138" y="59244"/>
                </a:lnTo>
                <a:lnTo>
                  <a:pt x="22122" y="52688"/>
                </a:lnTo>
                <a:cubicBezTo>
                  <a:pt x="21922" y="51372"/>
                  <a:pt x="21816" y="50044"/>
                  <a:pt x="21816" y="48750"/>
                </a:cubicBezTo>
                <a:cubicBezTo>
                  <a:pt x="21816" y="38411"/>
                  <a:pt x="27933" y="30000"/>
                  <a:pt x="35455" y="30000"/>
                </a:cubicBezTo>
                <a:cubicBezTo>
                  <a:pt x="37011" y="30000"/>
                  <a:pt x="38566" y="30388"/>
                  <a:pt x="40083" y="31138"/>
                </a:cubicBezTo>
                <a:lnTo>
                  <a:pt x="44550" y="33366"/>
                </a:lnTo>
                <a:lnTo>
                  <a:pt x="46766" y="27583"/>
                </a:lnTo>
                <a:cubicBezTo>
                  <a:pt x="51511" y="15194"/>
                  <a:pt x="60761" y="7500"/>
                  <a:pt x="70911" y="7500"/>
                </a:cubicBezTo>
                <a:cubicBezTo>
                  <a:pt x="85944" y="7500"/>
                  <a:pt x="98183" y="24322"/>
                  <a:pt x="98183" y="45000"/>
                </a:cubicBezTo>
                <a:cubicBezTo>
                  <a:pt x="98183" y="45655"/>
                  <a:pt x="98144" y="46294"/>
                  <a:pt x="98111" y="46938"/>
                </a:cubicBezTo>
                <a:lnTo>
                  <a:pt x="98083" y="47583"/>
                </a:lnTo>
                <a:lnTo>
                  <a:pt x="97833" y="52861"/>
                </a:lnTo>
                <a:lnTo>
                  <a:pt x="101361" y="54955"/>
                </a:lnTo>
                <a:cubicBezTo>
                  <a:pt x="109372" y="59705"/>
                  <a:pt x="114544" y="70516"/>
                  <a:pt x="114544" y="82500"/>
                </a:cubicBezTo>
                <a:cubicBezTo>
                  <a:pt x="114544" y="99044"/>
                  <a:pt x="104755" y="112500"/>
                  <a:pt x="92727" y="112500"/>
                </a:cubicBezTo>
                <a:moveTo>
                  <a:pt x="103522" y="48066"/>
                </a:moveTo>
                <a:cubicBezTo>
                  <a:pt x="103572" y="47050"/>
                  <a:pt x="103638" y="46038"/>
                  <a:pt x="103638" y="45000"/>
                </a:cubicBezTo>
                <a:cubicBezTo>
                  <a:pt x="103638" y="20150"/>
                  <a:pt x="88983" y="0"/>
                  <a:pt x="70911" y="0"/>
                </a:cubicBezTo>
                <a:cubicBezTo>
                  <a:pt x="58327" y="0"/>
                  <a:pt x="47422" y="9772"/>
                  <a:pt x="41944" y="24088"/>
                </a:cubicBezTo>
                <a:cubicBezTo>
                  <a:pt x="39916" y="23077"/>
                  <a:pt x="37738" y="22500"/>
                  <a:pt x="35455" y="22500"/>
                </a:cubicBezTo>
                <a:cubicBezTo>
                  <a:pt x="24911" y="22500"/>
                  <a:pt x="16361" y="34250"/>
                  <a:pt x="16361" y="48750"/>
                </a:cubicBezTo>
                <a:cubicBezTo>
                  <a:pt x="16361" y="50633"/>
                  <a:pt x="16516" y="52472"/>
                  <a:pt x="16788" y="54244"/>
                </a:cubicBezTo>
                <a:cubicBezTo>
                  <a:pt x="7038" y="58716"/>
                  <a:pt x="0" y="71338"/>
                  <a:pt x="0" y="86250"/>
                </a:cubicBezTo>
                <a:cubicBezTo>
                  <a:pt x="0" y="104888"/>
                  <a:pt x="10988" y="120000"/>
                  <a:pt x="24544" y="120000"/>
                </a:cubicBezTo>
                <a:lnTo>
                  <a:pt x="92727" y="120000"/>
                </a:lnTo>
                <a:cubicBezTo>
                  <a:pt x="107783" y="120000"/>
                  <a:pt x="120000" y="103211"/>
                  <a:pt x="120000" y="82500"/>
                </a:cubicBezTo>
                <a:cubicBezTo>
                  <a:pt x="120000" y="67066"/>
                  <a:pt x="113211" y="53816"/>
                  <a:pt x="103522" y="480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40" name="Shape 4140"/>
          <p:cNvSpPr/>
          <p:nvPr/>
        </p:nvSpPr>
        <p:spPr>
          <a:xfrm>
            <a:off x="1758541" y="10471936"/>
            <a:ext cx="558655" cy="330114"/>
          </a:xfrm>
          <a:custGeom>
            <a:avLst/>
            <a:gdLst/>
            <a:ahLst/>
            <a:cxnLst/>
            <a:rect l="0" t="0" r="0" b="0"/>
            <a:pathLst>
              <a:path w="120000" h="120000" extrusionOk="0">
                <a:moveTo>
                  <a:pt x="98183" y="110766"/>
                </a:moveTo>
                <a:lnTo>
                  <a:pt x="21816" y="110766"/>
                </a:lnTo>
                <a:cubicBezTo>
                  <a:pt x="12794" y="110766"/>
                  <a:pt x="5455" y="98350"/>
                  <a:pt x="5455" y="83077"/>
                </a:cubicBezTo>
                <a:cubicBezTo>
                  <a:pt x="5455" y="70211"/>
                  <a:pt x="10622" y="59150"/>
                  <a:pt x="18022" y="56166"/>
                </a:cubicBezTo>
                <a:cubicBezTo>
                  <a:pt x="20188" y="55300"/>
                  <a:pt x="21827" y="52277"/>
                  <a:pt x="22155" y="48550"/>
                </a:cubicBezTo>
                <a:cubicBezTo>
                  <a:pt x="24127" y="26133"/>
                  <a:pt x="35705" y="9233"/>
                  <a:pt x="49088" y="9233"/>
                </a:cubicBezTo>
                <a:cubicBezTo>
                  <a:pt x="58338" y="9233"/>
                  <a:pt x="66877" y="17116"/>
                  <a:pt x="71933" y="30338"/>
                </a:cubicBezTo>
                <a:cubicBezTo>
                  <a:pt x="72794" y="32588"/>
                  <a:pt x="74188" y="34094"/>
                  <a:pt x="75755" y="34461"/>
                </a:cubicBezTo>
                <a:cubicBezTo>
                  <a:pt x="76011" y="34527"/>
                  <a:pt x="76261" y="34550"/>
                  <a:pt x="76516" y="34550"/>
                </a:cubicBezTo>
                <a:cubicBezTo>
                  <a:pt x="77827" y="34550"/>
                  <a:pt x="79100" y="33755"/>
                  <a:pt x="80105" y="32272"/>
                </a:cubicBezTo>
                <a:cubicBezTo>
                  <a:pt x="82094" y="29322"/>
                  <a:pt x="84644" y="27694"/>
                  <a:pt x="87272" y="27694"/>
                </a:cubicBezTo>
                <a:cubicBezTo>
                  <a:pt x="93288" y="27694"/>
                  <a:pt x="98183" y="35977"/>
                  <a:pt x="98172" y="46255"/>
                </a:cubicBezTo>
                <a:lnTo>
                  <a:pt x="98150" y="46927"/>
                </a:lnTo>
                <a:cubicBezTo>
                  <a:pt x="98033" y="51300"/>
                  <a:pt x="99738" y="55205"/>
                  <a:pt x="102244" y="56288"/>
                </a:cubicBezTo>
                <a:cubicBezTo>
                  <a:pt x="109488" y="59427"/>
                  <a:pt x="114544" y="70444"/>
                  <a:pt x="114544" y="83077"/>
                </a:cubicBezTo>
                <a:cubicBezTo>
                  <a:pt x="114544" y="98350"/>
                  <a:pt x="107205" y="110766"/>
                  <a:pt x="98183" y="110766"/>
                </a:cubicBezTo>
                <a:moveTo>
                  <a:pt x="103600" y="47350"/>
                </a:moveTo>
                <a:cubicBezTo>
                  <a:pt x="103611" y="46950"/>
                  <a:pt x="103638" y="46561"/>
                  <a:pt x="103638" y="46155"/>
                </a:cubicBezTo>
                <a:cubicBezTo>
                  <a:pt x="103638" y="30866"/>
                  <a:pt x="96305" y="18461"/>
                  <a:pt x="87272" y="18461"/>
                </a:cubicBezTo>
                <a:cubicBezTo>
                  <a:pt x="83150" y="18461"/>
                  <a:pt x="79388" y="21061"/>
                  <a:pt x="76516" y="25322"/>
                </a:cubicBezTo>
                <a:cubicBezTo>
                  <a:pt x="70688" y="10105"/>
                  <a:pt x="60605" y="0"/>
                  <a:pt x="49088" y="0"/>
                </a:cubicBezTo>
                <a:cubicBezTo>
                  <a:pt x="32666" y="0"/>
                  <a:pt x="19105" y="20500"/>
                  <a:pt x="16761" y="47188"/>
                </a:cubicBezTo>
                <a:cubicBezTo>
                  <a:pt x="7155" y="51055"/>
                  <a:pt x="0" y="65633"/>
                  <a:pt x="0" y="83077"/>
                </a:cubicBezTo>
                <a:cubicBezTo>
                  <a:pt x="0" y="103466"/>
                  <a:pt x="9766" y="120000"/>
                  <a:pt x="21816" y="120000"/>
                </a:cubicBezTo>
                <a:lnTo>
                  <a:pt x="98183" y="120000"/>
                </a:lnTo>
                <a:cubicBezTo>
                  <a:pt x="110233" y="120000"/>
                  <a:pt x="120000" y="103466"/>
                  <a:pt x="120000" y="83077"/>
                </a:cubicBezTo>
                <a:cubicBezTo>
                  <a:pt x="120000" y="65861"/>
                  <a:pt x="113022" y="51438"/>
                  <a:pt x="103600" y="4735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41" name="Shape 4141"/>
          <p:cNvSpPr/>
          <p:nvPr/>
        </p:nvSpPr>
        <p:spPr>
          <a:xfrm>
            <a:off x="2825064" y="10395757"/>
            <a:ext cx="558655" cy="457081"/>
          </a:xfrm>
          <a:custGeom>
            <a:avLst/>
            <a:gdLst/>
            <a:ahLst/>
            <a:cxnLst/>
            <a:rect l="0" t="0" r="0" b="0"/>
            <a:pathLst>
              <a:path w="120000" h="120000" extrusionOk="0">
                <a:moveTo>
                  <a:pt x="98183" y="113333"/>
                </a:moveTo>
                <a:lnTo>
                  <a:pt x="21816" y="113333"/>
                </a:lnTo>
                <a:cubicBezTo>
                  <a:pt x="12794" y="113333"/>
                  <a:pt x="5455" y="104361"/>
                  <a:pt x="5455" y="93333"/>
                </a:cubicBezTo>
                <a:cubicBezTo>
                  <a:pt x="5455" y="84044"/>
                  <a:pt x="10622" y="76055"/>
                  <a:pt x="18022" y="73900"/>
                </a:cubicBezTo>
                <a:cubicBezTo>
                  <a:pt x="20188" y="73272"/>
                  <a:pt x="21827" y="71088"/>
                  <a:pt x="22155" y="68400"/>
                </a:cubicBezTo>
                <a:cubicBezTo>
                  <a:pt x="24127" y="52205"/>
                  <a:pt x="35705" y="40000"/>
                  <a:pt x="49088" y="40000"/>
                </a:cubicBezTo>
                <a:cubicBezTo>
                  <a:pt x="58338" y="40000"/>
                  <a:pt x="64150" y="42366"/>
                  <a:pt x="69205" y="51911"/>
                </a:cubicBezTo>
                <a:cubicBezTo>
                  <a:pt x="70066" y="53533"/>
                  <a:pt x="74188" y="57955"/>
                  <a:pt x="75755" y="58222"/>
                </a:cubicBezTo>
                <a:cubicBezTo>
                  <a:pt x="76011" y="58266"/>
                  <a:pt x="76516" y="58288"/>
                  <a:pt x="76516" y="58288"/>
                </a:cubicBezTo>
                <a:cubicBezTo>
                  <a:pt x="77827" y="58288"/>
                  <a:pt x="79100" y="57711"/>
                  <a:pt x="80105" y="56638"/>
                </a:cubicBezTo>
                <a:cubicBezTo>
                  <a:pt x="82094" y="54511"/>
                  <a:pt x="84644" y="53333"/>
                  <a:pt x="87272" y="53333"/>
                </a:cubicBezTo>
                <a:cubicBezTo>
                  <a:pt x="93288" y="53333"/>
                  <a:pt x="98183" y="59316"/>
                  <a:pt x="98172" y="66738"/>
                </a:cubicBezTo>
                <a:lnTo>
                  <a:pt x="98150" y="67227"/>
                </a:lnTo>
                <a:cubicBezTo>
                  <a:pt x="98033" y="70383"/>
                  <a:pt x="99738" y="73205"/>
                  <a:pt x="102244" y="73988"/>
                </a:cubicBezTo>
                <a:cubicBezTo>
                  <a:pt x="109488" y="76255"/>
                  <a:pt x="114544" y="84211"/>
                  <a:pt x="114544" y="93333"/>
                </a:cubicBezTo>
                <a:cubicBezTo>
                  <a:pt x="114544" y="104361"/>
                  <a:pt x="107205" y="113333"/>
                  <a:pt x="98183" y="113333"/>
                </a:cubicBezTo>
                <a:moveTo>
                  <a:pt x="87272" y="6666"/>
                </a:moveTo>
                <a:cubicBezTo>
                  <a:pt x="102333" y="6666"/>
                  <a:pt x="114544" y="21594"/>
                  <a:pt x="114544" y="40000"/>
                </a:cubicBezTo>
                <a:cubicBezTo>
                  <a:pt x="114544" y="50900"/>
                  <a:pt x="110244" y="60544"/>
                  <a:pt x="103633" y="66622"/>
                </a:cubicBezTo>
                <a:cubicBezTo>
                  <a:pt x="103616" y="55600"/>
                  <a:pt x="96300" y="46666"/>
                  <a:pt x="87272" y="46666"/>
                </a:cubicBezTo>
                <a:cubicBezTo>
                  <a:pt x="83150" y="46666"/>
                  <a:pt x="79388" y="48544"/>
                  <a:pt x="76516" y="51622"/>
                </a:cubicBezTo>
                <a:cubicBezTo>
                  <a:pt x="72677" y="44383"/>
                  <a:pt x="66966" y="38800"/>
                  <a:pt x="60238" y="35794"/>
                </a:cubicBezTo>
                <a:cubicBezTo>
                  <a:pt x="61938" y="19377"/>
                  <a:pt x="73377" y="6666"/>
                  <a:pt x="87272" y="6666"/>
                </a:cubicBezTo>
                <a:moveTo>
                  <a:pt x="108750" y="70138"/>
                </a:moveTo>
                <a:cubicBezTo>
                  <a:pt x="115633" y="62800"/>
                  <a:pt x="120000" y="52038"/>
                  <a:pt x="120000" y="40000"/>
                </a:cubicBezTo>
                <a:cubicBezTo>
                  <a:pt x="120000" y="17911"/>
                  <a:pt x="105344" y="0"/>
                  <a:pt x="87272" y="0"/>
                </a:cubicBezTo>
                <a:cubicBezTo>
                  <a:pt x="70855" y="0"/>
                  <a:pt x="57300" y="14794"/>
                  <a:pt x="54944" y="34055"/>
                </a:cubicBezTo>
                <a:cubicBezTo>
                  <a:pt x="53038" y="33627"/>
                  <a:pt x="51100" y="33333"/>
                  <a:pt x="49088" y="33333"/>
                </a:cubicBezTo>
                <a:cubicBezTo>
                  <a:pt x="32666" y="33333"/>
                  <a:pt x="19105" y="48138"/>
                  <a:pt x="16761" y="67416"/>
                </a:cubicBezTo>
                <a:cubicBezTo>
                  <a:pt x="7155" y="70211"/>
                  <a:pt x="0" y="80733"/>
                  <a:pt x="0" y="93333"/>
                </a:cubicBezTo>
                <a:cubicBezTo>
                  <a:pt x="0" y="108061"/>
                  <a:pt x="9766" y="120000"/>
                  <a:pt x="21816" y="120000"/>
                </a:cubicBezTo>
                <a:lnTo>
                  <a:pt x="98183" y="120000"/>
                </a:lnTo>
                <a:cubicBezTo>
                  <a:pt x="110233" y="120000"/>
                  <a:pt x="120000" y="108061"/>
                  <a:pt x="120000" y="93333"/>
                </a:cubicBezTo>
                <a:cubicBezTo>
                  <a:pt x="120000" y="83316"/>
                  <a:pt x="115433" y="74683"/>
                  <a:pt x="108750" y="701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42" name="Shape 4142"/>
          <p:cNvSpPr/>
          <p:nvPr/>
        </p:nvSpPr>
        <p:spPr>
          <a:xfrm>
            <a:off x="3891585" y="10370363"/>
            <a:ext cx="558655" cy="507868"/>
          </a:xfrm>
          <a:custGeom>
            <a:avLst/>
            <a:gdLst/>
            <a:ahLst/>
            <a:cxnLst/>
            <a:rect l="0" t="0" r="0" b="0"/>
            <a:pathLst>
              <a:path w="120000" h="120000" extrusionOk="0">
                <a:moveTo>
                  <a:pt x="81816" y="108000"/>
                </a:moveTo>
                <a:cubicBezTo>
                  <a:pt x="81816" y="111311"/>
                  <a:pt x="84261" y="114000"/>
                  <a:pt x="87272" y="114000"/>
                </a:cubicBezTo>
                <a:cubicBezTo>
                  <a:pt x="90283" y="114000"/>
                  <a:pt x="92727" y="111311"/>
                  <a:pt x="92727" y="108000"/>
                </a:cubicBezTo>
                <a:cubicBezTo>
                  <a:pt x="92727" y="102000"/>
                  <a:pt x="87272" y="96000"/>
                  <a:pt x="87272" y="96000"/>
                </a:cubicBezTo>
                <a:cubicBezTo>
                  <a:pt x="87272" y="96000"/>
                  <a:pt x="81816" y="102000"/>
                  <a:pt x="81816" y="108000"/>
                </a:cubicBezTo>
                <a:moveTo>
                  <a:pt x="27272" y="114000"/>
                </a:moveTo>
                <a:cubicBezTo>
                  <a:pt x="27272" y="117316"/>
                  <a:pt x="29716" y="120000"/>
                  <a:pt x="32727" y="120000"/>
                </a:cubicBezTo>
                <a:cubicBezTo>
                  <a:pt x="35738" y="120000"/>
                  <a:pt x="38183" y="117316"/>
                  <a:pt x="38183" y="114000"/>
                </a:cubicBezTo>
                <a:cubicBezTo>
                  <a:pt x="38183" y="108000"/>
                  <a:pt x="32727" y="102000"/>
                  <a:pt x="32727" y="102000"/>
                </a:cubicBezTo>
                <a:cubicBezTo>
                  <a:pt x="32727" y="102000"/>
                  <a:pt x="27272" y="108000"/>
                  <a:pt x="27272" y="114000"/>
                </a:cubicBezTo>
                <a:moveTo>
                  <a:pt x="54544" y="96000"/>
                </a:moveTo>
                <a:cubicBezTo>
                  <a:pt x="54544" y="99311"/>
                  <a:pt x="56988" y="102000"/>
                  <a:pt x="60000" y="102000"/>
                </a:cubicBezTo>
                <a:cubicBezTo>
                  <a:pt x="63011" y="102000"/>
                  <a:pt x="65455" y="99311"/>
                  <a:pt x="65455" y="96000"/>
                </a:cubicBezTo>
                <a:cubicBezTo>
                  <a:pt x="65455" y="90000"/>
                  <a:pt x="60000" y="84000"/>
                  <a:pt x="60000" y="84000"/>
                </a:cubicBezTo>
                <a:cubicBezTo>
                  <a:pt x="60000" y="84000"/>
                  <a:pt x="54544" y="90000"/>
                  <a:pt x="54544" y="96000"/>
                </a:cubicBezTo>
                <a:moveTo>
                  <a:pt x="98183" y="72000"/>
                </a:moveTo>
                <a:lnTo>
                  <a:pt x="21816" y="72000"/>
                </a:lnTo>
                <a:cubicBezTo>
                  <a:pt x="12794" y="72000"/>
                  <a:pt x="5455" y="63927"/>
                  <a:pt x="5455" y="54000"/>
                </a:cubicBezTo>
                <a:cubicBezTo>
                  <a:pt x="5455" y="45638"/>
                  <a:pt x="10622" y="38444"/>
                  <a:pt x="18022" y="36511"/>
                </a:cubicBezTo>
                <a:cubicBezTo>
                  <a:pt x="20188" y="35944"/>
                  <a:pt x="21827" y="33983"/>
                  <a:pt x="22155" y="31561"/>
                </a:cubicBezTo>
                <a:cubicBezTo>
                  <a:pt x="24127" y="16988"/>
                  <a:pt x="35705" y="6000"/>
                  <a:pt x="49088" y="6000"/>
                </a:cubicBezTo>
                <a:cubicBezTo>
                  <a:pt x="58338" y="6000"/>
                  <a:pt x="64150" y="8127"/>
                  <a:pt x="69205" y="16722"/>
                </a:cubicBezTo>
                <a:cubicBezTo>
                  <a:pt x="70066" y="18183"/>
                  <a:pt x="74188" y="22161"/>
                  <a:pt x="75755" y="22400"/>
                </a:cubicBezTo>
                <a:cubicBezTo>
                  <a:pt x="76011" y="22438"/>
                  <a:pt x="76516" y="22461"/>
                  <a:pt x="76516" y="22461"/>
                </a:cubicBezTo>
                <a:cubicBezTo>
                  <a:pt x="77827" y="22461"/>
                  <a:pt x="79100" y="21938"/>
                  <a:pt x="80105" y="20977"/>
                </a:cubicBezTo>
                <a:cubicBezTo>
                  <a:pt x="82094" y="19061"/>
                  <a:pt x="84644" y="18000"/>
                  <a:pt x="87272" y="18000"/>
                </a:cubicBezTo>
                <a:cubicBezTo>
                  <a:pt x="93288" y="18000"/>
                  <a:pt x="98183" y="23383"/>
                  <a:pt x="98172" y="30066"/>
                </a:cubicBezTo>
                <a:lnTo>
                  <a:pt x="98150" y="30505"/>
                </a:lnTo>
                <a:cubicBezTo>
                  <a:pt x="98033" y="33344"/>
                  <a:pt x="99738" y="35883"/>
                  <a:pt x="102244" y="36588"/>
                </a:cubicBezTo>
                <a:cubicBezTo>
                  <a:pt x="109488" y="38633"/>
                  <a:pt x="114544" y="45788"/>
                  <a:pt x="114544" y="54000"/>
                </a:cubicBezTo>
                <a:cubicBezTo>
                  <a:pt x="114544" y="63927"/>
                  <a:pt x="107205" y="72000"/>
                  <a:pt x="98183" y="72000"/>
                </a:cubicBezTo>
                <a:moveTo>
                  <a:pt x="103600" y="30777"/>
                </a:moveTo>
                <a:cubicBezTo>
                  <a:pt x="103611" y="30516"/>
                  <a:pt x="103638" y="30261"/>
                  <a:pt x="103638" y="30000"/>
                </a:cubicBezTo>
                <a:cubicBezTo>
                  <a:pt x="103638" y="20061"/>
                  <a:pt x="96305" y="12000"/>
                  <a:pt x="87272" y="12000"/>
                </a:cubicBezTo>
                <a:cubicBezTo>
                  <a:pt x="83150" y="12000"/>
                  <a:pt x="79388" y="13688"/>
                  <a:pt x="76516" y="16461"/>
                </a:cubicBezTo>
                <a:cubicBezTo>
                  <a:pt x="70688" y="6566"/>
                  <a:pt x="60605" y="0"/>
                  <a:pt x="49088" y="0"/>
                </a:cubicBezTo>
                <a:cubicBezTo>
                  <a:pt x="32666" y="0"/>
                  <a:pt x="19105" y="13322"/>
                  <a:pt x="16761" y="30672"/>
                </a:cubicBezTo>
                <a:cubicBezTo>
                  <a:pt x="7155" y="33188"/>
                  <a:pt x="0" y="42661"/>
                  <a:pt x="0" y="54000"/>
                </a:cubicBezTo>
                <a:cubicBezTo>
                  <a:pt x="0" y="67255"/>
                  <a:pt x="9766" y="78000"/>
                  <a:pt x="21816" y="78000"/>
                </a:cubicBezTo>
                <a:lnTo>
                  <a:pt x="98183" y="78000"/>
                </a:lnTo>
                <a:cubicBezTo>
                  <a:pt x="110233" y="78000"/>
                  <a:pt x="120000" y="67255"/>
                  <a:pt x="120000" y="54000"/>
                </a:cubicBezTo>
                <a:cubicBezTo>
                  <a:pt x="120000" y="42811"/>
                  <a:pt x="113022" y="33433"/>
                  <a:pt x="103600" y="3077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43" name="Shape 4143"/>
          <p:cNvSpPr/>
          <p:nvPr/>
        </p:nvSpPr>
        <p:spPr>
          <a:xfrm>
            <a:off x="4958107" y="10395757"/>
            <a:ext cx="558655" cy="457081"/>
          </a:xfrm>
          <a:custGeom>
            <a:avLst/>
            <a:gdLst/>
            <a:ahLst/>
            <a:cxnLst/>
            <a:rect l="0" t="0" r="0" b="0"/>
            <a:pathLst>
              <a:path w="120000" h="120000" extrusionOk="0">
                <a:moveTo>
                  <a:pt x="98183" y="80000"/>
                </a:moveTo>
                <a:lnTo>
                  <a:pt x="21816" y="80000"/>
                </a:lnTo>
                <a:cubicBezTo>
                  <a:pt x="12794" y="80000"/>
                  <a:pt x="5455" y="71027"/>
                  <a:pt x="5455" y="60000"/>
                </a:cubicBezTo>
                <a:cubicBezTo>
                  <a:pt x="5455" y="50711"/>
                  <a:pt x="10622" y="42722"/>
                  <a:pt x="18022" y="40566"/>
                </a:cubicBezTo>
                <a:cubicBezTo>
                  <a:pt x="20188" y="39938"/>
                  <a:pt x="21827" y="37755"/>
                  <a:pt x="22155" y="35066"/>
                </a:cubicBezTo>
                <a:cubicBezTo>
                  <a:pt x="24127" y="18872"/>
                  <a:pt x="35705" y="6666"/>
                  <a:pt x="49088" y="6666"/>
                </a:cubicBezTo>
                <a:cubicBezTo>
                  <a:pt x="58338" y="6666"/>
                  <a:pt x="64150" y="9033"/>
                  <a:pt x="69205" y="18577"/>
                </a:cubicBezTo>
                <a:cubicBezTo>
                  <a:pt x="70066" y="20200"/>
                  <a:pt x="74188" y="24622"/>
                  <a:pt x="75755" y="24888"/>
                </a:cubicBezTo>
                <a:cubicBezTo>
                  <a:pt x="76011" y="24933"/>
                  <a:pt x="76516" y="24955"/>
                  <a:pt x="76516" y="24955"/>
                </a:cubicBezTo>
                <a:cubicBezTo>
                  <a:pt x="77827" y="24955"/>
                  <a:pt x="79100" y="24377"/>
                  <a:pt x="80105" y="23305"/>
                </a:cubicBezTo>
                <a:cubicBezTo>
                  <a:pt x="82094" y="21177"/>
                  <a:pt x="84644" y="20000"/>
                  <a:pt x="87272" y="20000"/>
                </a:cubicBezTo>
                <a:cubicBezTo>
                  <a:pt x="93288" y="20000"/>
                  <a:pt x="98183" y="25977"/>
                  <a:pt x="98172" y="33405"/>
                </a:cubicBezTo>
                <a:lnTo>
                  <a:pt x="98150" y="33894"/>
                </a:lnTo>
                <a:cubicBezTo>
                  <a:pt x="98033" y="37050"/>
                  <a:pt x="99738" y="39872"/>
                  <a:pt x="102244" y="40655"/>
                </a:cubicBezTo>
                <a:cubicBezTo>
                  <a:pt x="109488" y="42922"/>
                  <a:pt x="114544" y="50877"/>
                  <a:pt x="114544" y="60000"/>
                </a:cubicBezTo>
                <a:cubicBezTo>
                  <a:pt x="114544" y="71027"/>
                  <a:pt x="107205" y="80000"/>
                  <a:pt x="98183" y="80000"/>
                </a:cubicBezTo>
                <a:moveTo>
                  <a:pt x="103600" y="34200"/>
                </a:moveTo>
                <a:cubicBezTo>
                  <a:pt x="103611" y="33911"/>
                  <a:pt x="103638" y="33627"/>
                  <a:pt x="103638" y="33333"/>
                </a:cubicBezTo>
                <a:cubicBezTo>
                  <a:pt x="103638" y="22288"/>
                  <a:pt x="96305" y="13333"/>
                  <a:pt x="87272" y="13333"/>
                </a:cubicBezTo>
                <a:cubicBezTo>
                  <a:pt x="83150" y="13333"/>
                  <a:pt x="79388" y="15211"/>
                  <a:pt x="76516" y="18288"/>
                </a:cubicBezTo>
                <a:cubicBezTo>
                  <a:pt x="70688" y="7300"/>
                  <a:pt x="60605" y="0"/>
                  <a:pt x="49088" y="0"/>
                </a:cubicBezTo>
                <a:cubicBezTo>
                  <a:pt x="32666" y="0"/>
                  <a:pt x="19105" y="14805"/>
                  <a:pt x="16761" y="34083"/>
                </a:cubicBezTo>
                <a:cubicBezTo>
                  <a:pt x="7155" y="36877"/>
                  <a:pt x="0" y="47400"/>
                  <a:pt x="0" y="60000"/>
                </a:cubicBezTo>
                <a:cubicBezTo>
                  <a:pt x="0" y="74727"/>
                  <a:pt x="9766" y="86666"/>
                  <a:pt x="21816" y="86666"/>
                </a:cubicBezTo>
                <a:lnTo>
                  <a:pt x="98183" y="86666"/>
                </a:lnTo>
                <a:cubicBezTo>
                  <a:pt x="110233" y="86666"/>
                  <a:pt x="120000" y="74727"/>
                  <a:pt x="120000" y="60000"/>
                </a:cubicBezTo>
                <a:cubicBezTo>
                  <a:pt x="120000" y="47566"/>
                  <a:pt x="113022" y="37150"/>
                  <a:pt x="103600" y="34200"/>
                </a:cubicBezTo>
                <a:moveTo>
                  <a:pt x="84544" y="93333"/>
                </a:moveTo>
                <a:cubicBezTo>
                  <a:pt x="83794" y="93333"/>
                  <a:pt x="83111" y="93705"/>
                  <a:pt x="82616" y="94311"/>
                </a:cubicBezTo>
                <a:lnTo>
                  <a:pt x="66255" y="114305"/>
                </a:lnTo>
                <a:cubicBezTo>
                  <a:pt x="65761" y="114916"/>
                  <a:pt x="65455" y="115750"/>
                  <a:pt x="65455" y="116666"/>
                </a:cubicBezTo>
                <a:cubicBezTo>
                  <a:pt x="65455" y="118511"/>
                  <a:pt x="66677" y="120000"/>
                  <a:pt x="68183" y="120000"/>
                </a:cubicBezTo>
                <a:cubicBezTo>
                  <a:pt x="68933" y="120000"/>
                  <a:pt x="69616" y="119627"/>
                  <a:pt x="70111" y="119022"/>
                </a:cubicBezTo>
                <a:lnTo>
                  <a:pt x="86472" y="99022"/>
                </a:lnTo>
                <a:cubicBezTo>
                  <a:pt x="86966" y="98422"/>
                  <a:pt x="87272" y="97588"/>
                  <a:pt x="87272" y="96666"/>
                </a:cubicBezTo>
                <a:cubicBezTo>
                  <a:pt x="87272" y="94827"/>
                  <a:pt x="86050" y="93333"/>
                  <a:pt x="84544" y="93333"/>
                </a:cubicBezTo>
                <a:moveTo>
                  <a:pt x="70911" y="96666"/>
                </a:moveTo>
                <a:cubicBezTo>
                  <a:pt x="70911" y="94827"/>
                  <a:pt x="69688" y="93333"/>
                  <a:pt x="68183" y="93333"/>
                </a:cubicBezTo>
                <a:cubicBezTo>
                  <a:pt x="67427" y="93333"/>
                  <a:pt x="66750" y="93705"/>
                  <a:pt x="66250" y="94311"/>
                </a:cubicBezTo>
                <a:lnTo>
                  <a:pt x="49894" y="114305"/>
                </a:lnTo>
                <a:cubicBezTo>
                  <a:pt x="49394" y="114916"/>
                  <a:pt x="49088" y="115750"/>
                  <a:pt x="49088" y="116666"/>
                </a:cubicBezTo>
                <a:cubicBezTo>
                  <a:pt x="49088" y="118511"/>
                  <a:pt x="50311" y="120000"/>
                  <a:pt x="51816" y="120000"/>
                </a:cubicBezTo>
                <a:cubicBezTo>
                  <a:pt x="52572" y="120000"/>
                  <a:pt x="53250" y="119627"/>
                  <a:pt x="53744" y="119022"/>
                </a:cubicBezTo>
                <a:lnTo>
                  <a:pt x="70111" y="99022"/>
                </a:lnTo>
                <a:cubicBezTo>
                  <a:pt x="70605" y="98422"/>
                  <a:pt x="70911" y="97588"/>
                  <a:pt x="70911" y="96666"/>
                </a:cubicBezTo>
                <a:moveTo>
                  <a:pt x="38183" y="96666"/>
                </a:moveTo>
                <a:cubicBezTo>
                  <a:pt x="38183" y="94827"/>
                  <a:pt x="36961" y="93333"/>
                  <a:pt x="35455" y="93333"/>
                </a:cubicBezTo>
                <a:cubicBezTo>
                  <a:pt x="34700" y="93333"/>
                  <a:pt x="34022" y="93705"/>
                  <a:pt x="33522" y="94311"/>
                </a:cubicBezTo>
                <a:lnTo>
                  <a:pt x="17166" y="114305"/>
                </a:lnTo>
                <a:cubicBezTo>
                  <a:pt x="16666" y="114916"/>
                  <a:pt x="16361" y="115750"/>
                  <a:pt x="16361" y="116666"/>
                </a:cubicBezTo>
                <a:cubicBezTo>
                  <a:pt x="16361" y="118511"/>
                  <a:pt x="17588" y="120000"/>
                  <a:pt x="19088" y="120000"/>
                </a:cubicBezTo>
                <a:cubicBezTo>
                  <a:pt x="19844" y="120000"/>
                  <a:pt x="20527" y="119627"/>
                  <a:pt x="21016" y="119022"/>
                </a:cubicBezTo>
                <a:lnTo>
                  <a:pt x="37383" y="99022"/>
                </a:lnTo>
                <a:cubicBezTo>
                  <a:pt x="37877" y="98422"/>
                  <a:pt x="38183" y="97588"/>
                  <a:pt x="38183" y="96666"/>
                </a:cubicBezTo>
                <a:moveTo>
                  <a:pt x="54544" y="96666"/>
                </a:moveTo>
                <a:cubicBezTo>
                  <a:pt x="54544" y="94827"/>
                  <a:pt x="53322" y="93333"/>
                  <a:pt x="51816" y="93333"/>
                </a:cubicBezTo>
                <a:cubicBezTo>
                  <a:pt x="51066" y="93333"/>
                  <a:pt x="50383" y="93705"/>
                  <a:pt x="49888" y="94311"/>
                </a:cubicBezTo>
                <a:lnTo>
                  <a:pt x="33527" y="114305"/>
                </a:lnTo>
                <a:cubicBezTo>
                  <a:pt x="33033" y="114916"/>
                  <a:pt x="32727" y="115750"/>
                  <a:pt x="32727" y="116666"/>
                </a:cubicBezTo>
                <a:cubicBezTo>
                  <a:pt x="32727" y="118511"/>
                  <a:pt x="33950" y="120000"/>
                  <a:pt x="35455" y="120000"/>
                </a:cubicBezTo>
                <a:cubicBezTo>
                  <a:pt x="36205" y="120000"/>
                  <a:pt x="36888" y="119627"/>
                  <a:pt x="37383" y="119022"/>
                </a:cubicBezTo>
                <a:lnTo>
                  <a:pt x="53744" y="99022"/>
                </a:lnTo>
                <a:cubicBezTo>
                  <a:pt x="54238" y="98422"/>
                  <a:pt x="54544" y="97588"/>
                  <a:pt x="54544" y="9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44" name="Shape 4144"/>
          <p:cNvSpPr/>
          <p:nvPr/>
        </p:nvSpPr>
        <p:spPr>
          <a:xfrm>
            <a:off x="6024630" y="10370363"/>
            <a:ext cx="558655" cy="507868"/>
          </a:xfrm>
          <a:custGeom>
            <a:avLst/>
            <a:gdLst/>
            <a:ahLst/>
            <a:cxnLst/>
            <a:rect l="0" t="0" r="0" b="0"/>
            <a:pathLst>
              <a:path w="120000" h="120000" extrusionOk="0">
                <a:moveTo>
                  <a:pt x="100911" y="84000"/>
                </a:moveTo>
                <a:cubicBezTo>
                  <a:pt x="99405" y="84000"/>
                  <a:pt x="98183" y="85344"/>
                  <a:pt x="98183" y="87000"/>
                </a:cubicBezTo>
                <a:lnTo>
                  <a:pt x="98183" y="99000"/>
                </a:lnTo>
                <a:cubicBezTo>
                  <a:pt x="98183" y="100655"/>
                  <a:pt x="99405" y="102000"/>
                  <a:pt x="100911" y="102000"/>
                </a:cubicBezTo>
                <a:cubicBezTo>
                  <a:pt x="102411" y="102000"/>
                  <a:pt x="103638" y="100655"/>
                  <a:pt x="103638" y="99000"/>
                </a:cubicBezTo>
                <a:lnTo>
                  <a:pt x="103638" y="87000"/>
                </a:lnTo>
                <a:cubicBezTo>
                  <a:pt x="103638" y="85344"/>
                  <a:pt x="102411" y="84000"/>
                  <a:pt x="100911" y="84000"/>
                </a:cubicBezTo>
                <a:moveTo>
                  <a:pt x="84544" y="84000"/>
                </a:moveTo>
                <a:cubicBezTo>
                  <a:pt x="83038" y="84000"/>
                  <a:pt x="81816" y="85344"/>
                  <a:pt x="81816" y="87000"/>
                </a:cubicBezTo>
                <a:lnTo>
                  <a:pt x="81816" y="105000"/>
                </a:lnTo>
                <a:cubicBezTo>
                  <a:pt x="81816" y="106655"/>
                  <a:pt x="83038" y="108000"/>
                  <a:pt x="84544" y="108000"/>
                </a:cubicBezTo>
                <a:cubicBezTo>
                  <a:pt x="86050" y="108000"/>
                  <a:pt x="87272" y="106655"/>
                  <a:pt x="87272" y="105000"/>
                </a:cubicBezTo>
                <a:lnTo>
                  <a:pt x="87272" y="87000"/>
                </a:lnTo>
                <a:cubicBezTo>
                  <a:pt x="87272" y="85344"/>
                  <a:pt x="86050" y="84000"/>
                  <a:pt x="84544" y="84000"/>
                </a:cubicBezTo>
                <a:moveTo>
                  <a:pt x="98183" y="72000"/>
                </a:moveTo>
                <a:lnTo>
                  <a:pt x="21816" y="72000"/>
                </a:lnTo>
                <a:cubicBezTo>
                  <a:pt x="12794" y="72000"/>
                  <a:pt x="5455" y="63927"/>
                  <a:pt x="5455" y="54000"/>
                </a:cubicBezTo>
                <a:cubicBezTo>
                  <a:pt x="5455" y="45638"/>
                  <a:pt x="10622" y="38444"/>
                  <a:pt x="18022" y="36511"/>
                </a:cubicBezTo>
                <a:cubicBezTo>
                  <a:pt x="20188" y="35944"/>
                  <a:pt x="21827" y="33983"/>
                  <a:pt x="22155" y="31561"/>
                </a:cubicBezTo>
                <a:cubicBezTo>
                  <a:pt x="24127" y="16988"/>
                  <a:pt x="35705" y="6000"/>
                  <a:pt x="49088" y="6000"/>
                </a:cubicBezTo>
                <a:cubicBezTo>
                  <a:pt x="58338" y="6000"/>
                  <a:pt x="64150" y="8127"/>
                  <a:pt x="69205" y="16722"/>
                </a:cubicBezTo>
                <a:cubicBezTo>
                  <a:pt x="70066" y="18183"/>
                  <a:pt x="74188" y="22161"/>
                  <a:pt x="75755" y="22400"/>
                </a:cubicBezTo>
                <a:cubicBezTo>
                  <a:pt x="76011" y="22438"/>
                  <a:pt x="76516" y="22461"/>
                  <a:pt x="76516" y="22461"/>
                </a:cubicBezTo>
                <a:cubicBezTo>
                  <a:pt x="77827" y="22461"/>
                  <a:pt x="79100" y="21938"/>
                  <a:pt x="80105" y="20977"/>
                </a:cubicBezTo>
                <a:cubicBezTo>
                  <a:pt x="82094" y="19061"/>
                  <a:pt x="84644" y="18000"/>
                  <a:pt x="87272" y="18000"/>
                </a:cubicBezTo>
                <a:cubicBezTo>
                  <a:pt x="93288" y="18000"/>
                  <a:pt x="98183" y="23383"/>
                  <a:pt x="98172" y="30066"/>
                </a:cubicBezTo>
                <a:lnTo>
                  <a:pt x="98150" y="30505"/>
                </a:lnTo>
                <a:cubicBezTo>
                  <a:pt x="98033" y="33344"/>
                  <a:pt x="99738" y="35883"/>
                  <a:pt x="102244" y="36588"/>
                </a:cubicBezTo>
                <a:cubicBezTo>
                  <a:pt x="109488" y="38633"/>
                  <a:pt x="114544" y="45788"/>
                  <a:pt x="114544" y="54000"/>
                </a:cubicBezTo>
                <a:cubicBezTo>
                  <a:pt x="114544" y="63927"/>
                  <a:pt x="107205" y="72000"/>
                  <a:pt x="98183" y="72000"/>
                </a:cubicBezTo>
                <a:moveTo>
                  <a:pt x="103600" y="30777"/>
                </a:moveTo>
                <a:cubicBezTo>
                  <a:pt x="103611" y="30516"/>
                  <a:pt x="103638" y="30261"/>
                  <a:pt x="103638" y="30000"/>
                </a:cubicBezTo>
                <a:cubicBezTo>
                  <a:pt x="103638" y="20061"/>
                  <a:pt x="96305" y="12000"/>
                  <a:pt x="87272" y="12000"/>
                </a:cubicBezTo>
                <a:cubicBezTo>
                  <a:pt x="83150" y="12000"/>
                  <a:pt x="79388" y="13688"/>
                  <a:pt x="76516" y="16461"/>
                </a:cubicBezTo>
                <a:cubicBezTo>
                  <a:pt x="70688" y="6566"/>
                  <a:pt x="60605" y="0"/>
                  <a:pt x="49088" y="0"/>
                </a:cubicBezTo>
                <a:cubicBezTo>
                  <a:pt x="32666" y="0"/>
                  <a:pt x="19105" y="13322"/>
                  <a:pt x="16761" y="30672"/>
                </a:cubicBezTo>
                <a:cubicBezTo>
                  <a:pt x="7155" y="33188"/>
                  <a:pt x="0" y="42661"/>
                  <a:pt x="0" y="54000"/>
                </a:cubicBezTo>
                <a:cubicBezTo>
                  <a:pt x="0" y="67255"/>
                  <a:pt x="9766" y="78000"/>
                  <a:pt x="21816" y="78000"/>
                </a:cubicBezTo>
                <a:lnTo>
                  <a:pt x="98183" y="78000"/>
                </a:lnTo>
                <a:cubicBezTo>
                  <a:pt x="110233" y="78000"/>
                  <a:pt x="120000" y="67255"/>
                  <a:pt x="120000" y="54000"/>
                </a:cubicBezTo>
                <a:cubicBezTo>
                  <a:pt x="120000" y="42811"/>
                  <a:pt x="113022" y="33433"/>
                  <a:pt x="103600" y="30777"/>
                </a:cubicBezTo>
                <a:moveTo>
                  <a:pt x="35455" y="90000"/>
                </a:moveTo>
                <a:cubicBezTo>
                  <a:pt x="33950" y="90000"/>
                  <a:pt x="32727" y="91344"/>
                  <a:pt x="32727" y="93000"/>
                </a:cubicBezTo>
                <a:lnTo>
                  <a:pt x="32727" y="105000"/>
                </a:lnTo>
                <a:cubicBezTo>
                  <a:pt x="32727" y="106655"/>
                  <a:pt x="33950" y="108000"/>
                  <a:pt x="35455" y="108000"/>
                </a:cubicBezTo>
                <a:cubicBezTo>
                  <a:pt x="36961" y="108000"/>
                  <a:pt x="38183" y="106655"/>
                  <a:pt x="38183" y="105000"/>
                </a:cubicBezTo>
                <a:lnTo>
                  <a:pt x="38183" y="93000"/>
                </a:lnTo>
                <a:cubicBezTo>
                  <a:pt x="38183" y="91344"/>
                  <a:pt x="36961" y="90000"/>
                  <a:pt x="35455" y="90000"/>
                </a:cubicBezTo>
                <a:moveTo>
                  <a:pt x="19088" y="84000"/>
                </a:moveTo>
                <a:cubicBezTo>
                  <a:pt x="17588" y="84000"/>
                  <a:pt x="16361" y="85344"/>
                  <a:pt x="16361" y="87000"/>
                </a:cubicBezTo>
                <a:lnTo>
                  <a:pt x="16361" y="105000"/>
                </a:lnTo>
                <a:cubicBezTo>
                  <a:pt x="16361" y="106655"/>
                  <a:pt x="17588" y="108000"/>
                  <a:pt x="19088" y="108000"/>
                </a:cubicBezTo>
                <a:cubicBezTo>
                  <a:pt x="20594" y="108000"/>
                  <a:pt x="21816" y="106655"/>
                  <a:pt x="21816" y="105000"/>
                </a:cubicBezTo>
                <a:lnTo>
                  <a:pt x="21816" y="87000"/>
                </a:lnTo>
                <a:cubicBezTo>
                  <a:pt x="21816" y="85344"/>
                  <a:pt x="20594" y="84000"/>
                  <a:pt x="19088" y="84000"/>
                </a:cubicBezTo>
                <a:moveTo>
                  <a:pt x="68183" y="90000"/>
                </a:moveTo>
                <a:cubicBezTo>
                  <a:pt x="66677" y="90000"/>
                  <a:pt x="65455" y="91344"/>
                  <a:pt x="65455" y="93000"/>
                </a:cubicBezTo>
                <a:lnTo>
                  <a:pt x="65455" y="111000"/>
                </a:lnTo>
                <a:cubicBezTo>
                  <a:pt x="65455" y="112655"/>
                  <a:pt x="66677" y="114000"/>
                  <a:pt x="68183" y="114000"/>
                </a:cubicBezTo>
                <a:cubicBezTo>
                  <a:pt x="69688" y="114000"/>
                  <a:pt x="70911" y="112655"/>
                  <a:pt x="70911" y="111000"/>
                </a:cubicBezTo>
                <a:lnTo>
                  <a:pt x="70911" y="93000"/>
                </a:lnTo>
                <a:cubicBezTo>
                  <a:pt x="70911" y="91344"/>
                  <a:pt x="69688" y="90000"/>
                  <a:pt x="68183" y="90000"/>
                </a:cubicBezTo>
                <a:moveTo>
                  <a:pt x="51816" y="96000"/>
                </a:moveTo>
                <a:cubicBezTo>
                  <a:pt x="50311" y="96000"/>
                  <a:pt x="49088" y="97344"/>
                  <a:pt x="49088" y="99000"/>
                </a:cubicBezTo>
                <a:lnTo>
                  <a:pt x="49088" y="117000"/>
                </a:lnTo>
                <a:cubicBezTo>
                  <a:pt x="49088" y="118655"/>
                  <a:pt x="50311" y="120000"/>
                  <a:pt x="51816" y="120000"/>
                </a:cubicBezTo>
                <a:cubicBezTo>
                  <a:pt x="53322" y="120000"/>
                  <a:pt x="54544" y="118655"/>
                  <a:pt x="54544" y="117000"/>
                </a:cubicBezTo>
                <a:lnTo>
                  <a:pt x="54544" y="99000"/>
                </a:lnTo>
                <a:cubicBezTo>
                  <a:pt x="54544" y="97344"/>
                  <a:pt x="53322" y="96000"/>
                  <a:pt x="51816" y="96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45" name="Shape 4145"/>
          <p:cNvSpPr/>
          <p:nvPr/>
        </p:nvSpPr>
        <p:spPr>
          <a:xfrm>
            <a:off x="7091153" y="10344970"/>
            <a:ext cx="558655" cy="558655"/>
          </a:xfrm>
          <a:custGeom>
            <a:avLst/>
            <a:gdLst/>
            <a:ahLst/>
            <a:cxnLst/>
            <a:rect l="0" t="0" r="0" b="0"/>
            <a:pathLst>
              <a:path w="120000" h="120000" extrusionOk="0">
                <a:moveTo>
                  <a:pt x="87272" y="109088"/>
                </a:moveTo>
                <a:cubicBezTo>
                  <a:pt x="84261" y="109088"/>
                  <a:pt x="81816" y="111533"/>
                  <a:pt x="81816" y="114544"/>
                </a:cubicBezTo>
                <a:cubicBezTo>
                  <a:pt x="81816" y="117555"/>
                  <a:pt x="84261" y="120000"/>
                  <a:pt x="87272" y="120000"/>
                </a:cubicBezTo>
                <a:cubicBezTo>
                  <a:pt x="90283" y="120000"/>
                  <a:pt x="92727" y="117555"/>
                  <a:pt x="92727" y="114544"/>
                </a:cubicBezTo>
                <a:cubicBezTo>
                  <a:pt x="92727" y="111533"/>
                  <a:pt x="90283" y="109088"/>
                  <a:pt x="87272" y="109088"/>
                </a:cubicBezTo>
                <a:moveTo>
                  <a:pt x="103638" y="92727"/>
                </a:moveTo>
                <a:cubicBezTo>
                  <a:pt x="100627" y="92727"/>
                  <a:pt x="98183" y="95172"/>
                  <a:pt x="98183" y="98183"/>
                </a:cubicBezTo>
                <a:cubicBezTo>
                  <a:pt x="98183" y="101194"/>
                  <a:pt x="100627" y="103638"/>
                  <a:pt x="103638" y="103638"/>
                </a:cubicBezTo>
                <a:cubicBezTo>
                  <a:pt x="106644" y="103638"/>
                  <a:pt x="109088" y="101194"/>
                  <a:pt x="109088" y="98183"/>
                </a:cubicBezTo>
                <a:cubicBezTo>
                  <a:pt x="109088" y="95172"/>
                  <a:pt x="106644" y="92727"/>
                  <a:pt x="103638" y="92727"/>
                </a:cubicBezTo>
                <a:moveTo>
                  <a:pt x="98183" y="65455"/>
                </a:moveTo>
                <a:lnTo>
                  <a:pt x="21816" y="65455"/>
                </a:lnTo>
                <a:cubicBezTo>
                  <a:pt x="12794" y="65455"/>
                  <a:pt x="5455" y="58116"/>
                  <a:pt x="5455" y="49088"/>
                </a:cubicBezTo>
                <a:cubicBezTo>
                  <a:pt x="5455" y="41488"/>
                  <a:pt x="10616" y="34955"/>
                  <a:pt x="18022" y="33194"/>
                </a:cubicBezTo>
                <a:cubicBezTo>
                  <a:pt x="20188" y="32677"/>
                  <a:pt x="21827" y="30894"/>
                  <a:pt x="22155" y="28688"/>
                </a:cubicBezTo>
                <a:cubicBezTo>
                  <a:pt x="24122" y="15444"/>
                  <a:pt x="35705" y="5455"/>
                  <a:pt x="49088" y="5455"/>
                </a:cubicBezTo>
                <a:cubicBezTo>
                  <a:pt x="58338" y="5455"/>
                  <a:pt x="64150" y="7388"/>
                  <a:pt x="69205" y="15200"/>
                </a:cubicBezTo>
                <a:cubicBezTo>
                  <a:pt x="70066" y="16527"/>
                  <a:pt x="74188" y="20144"/>
                  <a:pt x="75755" y="20366"/>
                </a:cubicBezTo>
                <a:cubicBezTo>
                  <a:pt x="76011" y="20400"/>
                  <a:pt x="76511" y="20416"/>
                  <a:pt x="76511" y="20416"/>
                </a:cubicBezTo>
                <a:cubicBezTo>
                  <a:pt x="77827" y="20416"/>
                  <a:pt x="79100" y="19944"/>
                  <a:pt x="80105" y="19072"/>
                </a:cubicBezTo>
                <a:cubicBezTo>
                  <a:pt x="82094" y="17327"/>
                  <a:pt x="84644" y="16361"/>
                  <a:pt x="87272" y="16361"/>
                </a:cubicBezTo>
                <a:cubicBezTo>
                  <a:pt x="93288" y="16361"/>
                  <a:pt x="98183" y="21255"/>
                  <a:pt x="98172" y="27333"/>
                </a:cubicBezTo>
                <a:lnTo>
                  <a:pt x="98150" y="27733"/>
                </a:lnTo>
                <a:cubicBezTo>
                  <a:pt x="98033" y="30316"/>
                  <a:pt x="99744" y="32622"/>
                  <a:pt x="102244" y="33261"/>
                </a:cubicBezTo>
                <a:cubicBezTo>
                  <a:pt x="109488" y="35116"/>
                  <a:pt x="114544" y="41627"/>
                  <a:pt x="114544" y="49088"/>
                </a:cubicBezTo>
                <a:cubicBezTo>
                  <a:pt x="114544" y="58116"/>
                  <a:pt x="107205" y="65455"/>
                  <a:pt x="98183" y="65455"/>
                </a:cubicBezTo>
                <a:moveTo>
                  <a:pt x="103600" y="27977"/>
                </a:moveTo>
                <a:cubicBezTo>
                  <a:pt x="103611" y="27744"/>
                  <a:pt x="103638" y="27511"/>
                  <a:pt x="103638" y="27272"/>
                </a:cubicBezTo>
                <a:cubicBezTo>
                  <a:pt x="103638" y="18238"/>
                  <a:pt x="96305" y="10911"/>
                  <a:pt x="87272" y="10911"/>
                </a:cubicBezTo>
                <a:cubicBezTo>
                  <a:pt x="83150" y="10911"/>
                  <a:pt x="79394" y="12444"/>
                  <a:pt x="76511" y="14961"/>
                </a:cubicBezTo>
                <a:cubicBezTo>
                  <a:pt x="70688" y="5972"/>
                  <a:pt x="60605" y="0"/>
                  <a:pt x="49088" y="0"/>
                </a:cubicBezTo>
                <a:cubicBezTo>
                  <a:pt x="32661" y="0"/>
                  <a:pt x="19105" y="12111"/>
                  <a:pt x="16761" y="27883"/>
                </a:cubicBezTo>
                <a:cubicBezTo>
                  <a:pt x="7155" y="30172"/>
                  <a:pt x="0" y="38783"/>
                  <a:pt x="0" y="49088"/>
                </a:cubicBezTo>
                <a:cubicBezTo>
                  <a:pt x="0" y="61138"/>
                  <a:pt x="9766" y="70911"/>
                  <a:pt x="21816" y="70911"/>
                </a:cubicBezTo>
                <a:lnTo>
                  <a:pt x="98183" y="70911"/>
                </a:lnTo>
                <a:cubicBezTo>
                  <a:pt x="110233" y="70911"/>
                  <a:pt x="120000" y="61138"/>
                  <a:pt x="120000" y="49088"/>
                </a:cubicBezTo>
                <a:cubicBezTo>
                  <a:pt x="120000" y="38916"/>
                  <a:pt x="113022" y="30394"/>
                  <a:pt x="103600" y="27977"/>
                </a:cubicBezTo>
                <a:moveTo>
                  <a:pt x="87272" y="87272"/>
                </a:moveTo>
                <a:cubicBezTo>
                  <a:pt x="87272" y="84261"/>
                  <a:pt x="84827" y="81816"/>
                  <a:pt x="81816" y="81816"/>
                </a:cubicBezTo>
                <a:cubicBezTo>
                  <a:pt x="78811" y="81816"/>
                  <a:pt x="76361" y="84261"/>
                  <a:pt x="76361" y="87272"/>
                </a:cubicBezTo>
                <a:cubicBezTo>
                  <a:pt x="76361" y="90288"/>
                  <a:pt x="78811" y="92727"/>
                  <a:pt x="81816" y="92727"/>
                </a:cubicBezTo>
                <a:cubicBezTo>
                  <a:pt x="84827" y="92727"/>
                  <a:pt x="87272" y="90288"/>
                  <a:pt x="87272" y="87272"/>
                </a:cubicBezTo>
                <a:moveTo>
                  <a:pt x="60000" y="98183"/>
                </a:moveTo>
                <a:cubicBezTo>
                  <a:pt x="56988" y="98183"/>
                  <a:pt x="54544" y="100627"/>
                  <a:pt x="54544" y="103638"/>
                </a:cubicBezTo>
                <a:cubicBezTo>
                  <a:pt x="54544" y="106644"/>
                  <a:pt x="56988" y="109088"/>
                  <a:pt x="60000" y="109088"/>
                </a:cubicBezTo>
                <a:cubicBezTo>
                  <a:pt x="63011" y="109088"/>
                  <a:pt x="65455" y="106644"/>
                  <a:pt x="65455" y="103638"/>
                </a:cubicBezTo>
                <a:cubicBezTo>
                  <a:pt x="65455" y="100627"/>
                  <a:pt x="63011" y="98183"/>
                  <a:pt x="60000" y="98183"/>
                </a:cubicBezTo>
                <a:moveTo>
                  <a:pt x="16361" y="87272"/>
                </a:moveTo>
                <a:cubicBezTo>
                  <a:pt x="13355" y="87272"/>
                  <a:pt x="10911" y="89716"/>
                  <a:pt x="10911" y="92727"/>
                </a:cubicBezTo>
                <a:cubicBezTo>
                  <a:pt x="10911" y="95738"/>
                  <a:pt x="13355" y="98183"/>
                  <a:pt x="16361" y="98183"/>
                </a:cubicBezTo>
                <a:cubicBezTo>
                  <a:pt x="19372" y="98183"/>
                  <a:pt x="21816" y="95738"/>
                  <a:pt x="21816" y="92727"/>
                </a:cubicBezTo>
                <a:cubicBezTo>
                  <a:pt x="21816" y="89716"/>
                  <a:pt x="19372" y="87272"/>
                  <a:pt x="16361" y="87272"/>
                </a:cubicBezTo>
                <a:moveTo>
                  <a:pt x="27272" y="103638"/>
                </a:moveTo>
                <a:cubicBezTo>
                  <a:pt x="24261" y="103638"/>
                  <a:pt x="21816" y="106083"/>
                  <a:pt x="21816" y="109088"/>
                </a:cubicBezTo>
                <a:cubicBezTo>
                  <a:pt x="21816" y="112105"/>
                  <a:pt x="24261" y="114544"/>
                  <a:pt x="27272" y="114544"/>
                </a:cubicBezTo>
                <a:cubicBezTo>
                  <a:pt x="30283" y="114544"/>
                  <a:pt x="32727" y="112105"/>
                  <a:pt x="32727" y="109088"/>
                </a:cubicBezTo>
                <a:cubicBezTo>
                  <a:pt x="32727" y="106083"/>
                  <a:pt x="30283" y="103638"/>
                  <a:pt x="27272" y="103638"/>
                </a:cubicBezTo>
                <a:moveTo>
                  <a:pt x="43638" y="76361"/>
                </a:moveTo>
                <a:cubicBezTo>
                  <a:pt x="40627" y="76361"/>
                  <a:pt x="38183" y="78811"/>
                  <a:pt x="38183" y="81816"/>
                </a:cubicBezTo>
                <a:cubicBezTo>
                  <a:pt x="38183" y="84833"/>
                  <a:pt x="40627" y="87272"/>
                  <a:pt x="43638" y="87272"/>
                </a:cubicBezTo>
                <a:cubicBezTo>
                  <a:pt x="46644" y="87272"/>
                  <a:pt x="49088" y="84833"/>
                  <a:pt x="49088" y="81816"/>
                </a:cubicBezTo>
                <a:cubicBezTo>
                  <a:pt x="49088" y="78811"/>
                  <a:pt x="46644" y="76361"/>
                  <a:pt x="43638" y="7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46" name="Shape 4146"/>
          <p:cNvSpPr/>
          <p:nvPr/>
        </p:nvSpPr>
        <p:spPr>
          <a:xfrm>
            <a:off x="8157675" y="10344970"/>
            <a:ext cx="558655" cy="558655"/>
          </a:xfrm>
          <a:custGeom>
            <a:avLst/>
            <a:gdLst/>
            <a:ahLst/>
            <a:cxnLst/>
            <a:rect l="0" t="0" r="0" b="0"/>
            <a:pathLst>
              <a:path w="120000" h="120000" extrusionOk="0">
                <a:moveTo>
                  <a:pt x="92727" y="87272"/>
                </a:moveTo>
                <a:cubicBezTo>
                  <a:pt x="91972" y="87272"/>
                  <a:pt x="91294" y="87577"/>
                  <a:pt x="90800" y="88072"/>
                </a:cubicBezTo>
                <a:lnTo>
                  <a:pt x="74438" y="104433"/>
                </a:lnTo>
                <a:cubicBezTo>
                  <a:pt x="73944" y="104933"/>
                  <a:pt x="73638" y="105611"/>
                  <a:pt x="73638" y="106361"/>
                </a:cubicBezTo>
                <a:cubicBezTo>
                  <a:pt x="73638" y="107872"/>
                  <a:pt x="74855" y="109088"/>
                  <a:pt x="76361" y="109088"/>
                </a:cubicBezTo>
                <a:cubicBezTo>
                  <a:pt x="77116" y="109088"/>
                  <a:pt x="77794" y="108788"/>
                  <a:pt x="78294" y="108294"/>
                </a:cubicBezTo>
                <a:lnTo>
                  <a:pt x="94655" y="91927"/>
                </a:lnTo>
                <a:cubicBezTo>
                  <a:pt x="95150" y="91433"/>
                  <a:pt x="95455" y="90755"/>
                  <a:pt x="95455" y="90000"/>
                </a:cubicBezTo>
                <a:cubicBezTo>
                  <a:pt x="95455" y="88494"/>
                  <a:pt x="94233" y="87272"/>
                  <a:pt x="92727" y="87272"/>
                </a:cubicBezTo>
                <a:moveTo>
                  <a:pt x="98183" y="65455"/>
                </a:moveTo>
                <a:lnTo>
                  <a:pt x="21816" y="65455"/>
                </a:lnTo>
                <a:cubicBezTo>
                  <a:pt x="12794" y="65455"/>
                  <a:pt x="5455" y="58116"/>
                  <a:pt x="5455" y="49088"/>
                </a:cubicBezTo>
                <a:cubicBezTo>
                  <a:pt x="5455" y="41488"/>
                  <a:pt x="10616" y="34955"/>
                  <a:pt x="18022" y="33194"/>
                </a:cubicBezTo>
                <a:cubicBezTo>
                  <a:pt x="20188" y="32677"/>
                  <a:pt x="21827" y="30894"/>
                  <a:pt x="22155" y="28688"/>
                </a:cubicBezTo>
                <a:cubicBezTo>
                  <a:pt x="24122" y="15444"/>
                  <a:pt x="35705" y="5455"/>
                  <a:pt x="49088" y="5455"/>
                </a:cubicBezTo>
                <a:cubicBezTo>
                  <a:pt x="58338" y="5455"/>
                  <a:pt x="64150" y="7388"/>
                  <a:pt x="69205" y="15200"/>
                </a:cubicBezTo>
                <a:cubicBezTo>
                  <a:pt x="70066" y="16527"/>
                  <a:pt x="74188" y="20144"/>
                  <a:pt x="75755" y="20366"/>
                </a:cubicBezTo>
                <a:cubicBezTo>
                  <a:pt x="76011" y="20400"/>
                  <a:pt x="76511" y="20416"/>
                  <a:pt x="76511" y="20416"/>
                </a:cubicBezTo>
                <a:cubicBezTo>
                  <a:pt x="77827" y="20416"/>
                  <a:pt x="79100" y="19944"/>
                  <a:pt x="80105" y="19072"/>
                </a:cubicBezTo>
                <a:cubicBezTo>
                  <a:pt x="82094" y="17327"/>
                  <a:pt x="84644" y="16361"/>
                  <a:pt x="87272" y="16361"/>
                </a:cubicBezTo>
                <a:cubicBezTo>
                  <a:pt x="93288" y="16361"/>
                  <a:pt x="98183" y="21255"/>
                  <a:pt x="98172" y="27333"/>
                </a:cubicBezTo>
                <a:lnTo>
                  <a:pt x="98150" y="27733"/>
                </a:lnTo>
                <a:cubicBezTo>
                  <a:pt x="98033" y="30316"/>
                  <a:pt x="99744" y="32622"/>
                  <a:pt x="102244" y="33261"/>
                </a:cubicBezTo>
                <a:cubicBezTo>
                  <a:pt x="109483" y="35116"/>
                  <a:pt x="114544" y="41627"/>
                  <a:pt x="114544" y="49088"/>
                </a:cubicBezTo>
                <a:cubicBezTo>
                  <a:pt x="114544" y="58116"/>
                  <a:pt x="107205" y="65455"/>
                  <a:pt x="98183" y="65455"/>
                </a:cubicBezTo>
                <a:moveTo>
                  <a:pt x="103600" y="27983"/>
                </a:moveTo>
                <a:cubicBezTo>
                  <a:pt x="103611" y="27744"/>
                  <a:pt x="103638" y="27511"/>
                  <a:pt x="103638" y="27272"/>
                </a:cubicBezTo>
                <a:cubicBezTo>
                  <a:pt x="103638" y="18238"/>
                  <a:pt x="96305" y="10911"/>
                  <a:pt x="87272" y="10911"/>
                </a:cubicBezTo>
                <a:cubicBezTo>
                  <a:pt x="83150" y="10911"/>
                  <a:pt x="79394" y="12444"/>
                  <a:pt x="76511" y="14961"/>
                </a:cubicBezTo>
                <a:cubicBezTo>
                  <a:pt x="70688" y="5972"/>
                  <a:pt x="60605" y="0"/>
                  <a:pt x="49088" y="0"/>
                </a:cubicBezTo>
                <a:cubicBezTo>
                  <a:pt x="32661" y="0"/>
                  <a:pt x="19105" y="12111"/>
                  <a:pt x="16755" y="27883"/>
                </a:cubicBezTo>
                <a:cubicBezTo>
                  <a:pt x="7155" y="30172"/>
                  <a:pt x="0" y="38783"/>
                  <a:pt x="0" y="49088"/>
                </a:cubicBezTo>
                <a:cubicBezTo>
                  <a:pt x="0" y="61138"/>
                  <a:pt x="9766" y="70911"/>
                  <a:pt x="21816" y="70911"/>
                </a:cubicBezTo>
                <a:lnTo>
                  <a:pt x="98183" y="70911"/>
                </a:lnTo>
                <a:cubicBezTo>
                  <a:pt x="110233" y="70911"/>
                  <a:pt x="120000" y="61138"/>
                  <a:pt x="120000" y="49088"/>
                </a:cubicBezTo>
                <a:cubicBezTo>
                  <a:pt x="120000" y="38916"/>
                  <a:pt x="113022" y="30394"/>
                  <a:pt x="103600" y="27983"/>
                </a:cubicBezTo>
                <a:moveTo>
                  <a:pt x="35455" y="87272"/>
                </a:moveTo>
                <a:cubicBezTo>
                  <a:pt x="34700" y="87272"/>
                  <a:pt x="34016" y="87577"/>
                  <a:pt x="33527" y="88072"/>
                </a:cubicBezTo>
                <a:lnTo>
                  <a:pt x="17166" y="104433"/>
                </a:lnTo>
                <a:cubicBezTo>
                  <a:pt x="16672" y="104933"/>
                  <a:pt x="16361" y="105611"/>
                  <a:pt x="16361" y="106361"/>
                </a:cubicBezTo>
                <a:cubicBezTo>
                  <a:pt x="16361" y="107872"/>
                  <a:pt x="17583" y="109088"/>
                  <a:pt x="19088" y="109088"/>
                </a:cubicBezTo>
                <a:cubicBezTo>
                  <a:pt x="19844" y="109088"/>
                  <a:pt x="20527" y="108788"/>
                  <a:pt x="21016" y="108294"/>
                </a:cubicBezTo>
                <a:lnTo>
                  <a:pt x="37383" y="91927"/>
                </a:lnTo>
                <a:cubicBezTo>
                  <a:pt x="37877" y="91433"/>
                  <a:pt x="38183" y="90755"/>
                  <a:pt x="38183" y="90000"/>
                </a:cubicBezTo>
                <a:cubicBezTo>
                  <a:pt x="38183" y="88494"/>
                  <a:pt x="36961" y="87272"/>
                  <a:pt x="35455" y="87272"/>
                </a:cubicBezTo>
                <a:moveTo>
                  <a:pt x="65455" y="84544"/>
                </a:moveTo>
                <a:cubicBezTo>
                  <a:pt x="65455" y="83038"/>
                  <a:pt x="64233" y="81816"/>
                  <a:pt x="62727" y="81816"/>
                </a:cubicBezTo>
                <a:cubicBezTo>
                  <a:pt x="61972" y="81816"/>
                  <a:pt x="61288" y="82122"/>
                  <a:pt x="60800" y="82622"/>
                </a:cubicBezTo>
                <a:lnTo>
                  <a:pt x="44438" y="98977"/>
                </a:lnTo>
                <a:cubicBezTo>
                  <a:pt x="43944" y="99477"/>
                  <a:pt x="43638" y="100155"/>
                  <a:pt x="43638" y="100911"/>
                </a:cubicBezTo>
                <a:cubicBezTo>
                  <a:pt x="43638" y="102416"/>
                  <a:pt x="44855" y="103638"/>
                  <a:pt x="46361" y="103638"/>
                </a:cubicBezTo>
                <a:lnTo>
                  <a:pt x="56144" y="103638"/>
                </a:lnTo>
                <a:lnTo>
                  <a:pt x="44433" y="115344"/>
                </a:lnTo>
                <a:cubicBezTo>
                  <a:pt x="43944" y="115838"/>
                  <a:pt x="43638" y="116522"/>
                  <a:pt x="43638" y="117272"/>
                </a:cubicBezTo>
                <a:cubicBezTo>
                  <a:pt x="43638" y="118777"/>
                  <a:pt x="44855" y="120000"/>
                  <a:pt x="46361" y="120000"/>
                </a:cubicBezTo>
                <a:cubicBezTo>
                  <a:pt x="47116" y="120000"/>
                  <a:pt x="47800" y="119694"/>
                  <a:pt x="48294" y="119200"/>
                </a:cubicBezTo>
                <a:lnTo>
                  <a:pt x="64655" y="102838"/>
                </a:lnTo>
                <a:cubicBezTo>
                  <a:pt x="65150" y="102344"/>
                  <a:pt x="65455" y="101661"/>
                  <a:pt x="65455" y="100911"/>
                </a:cubicBezTo>
                <a:cubicBezTo>
                  <a:pt x="65455" y="99400"/>
                  <a:pt x="64233" y="98183"/>
                  <a:pt x="62727" y="98183"/>
                </a:cubicBezTo>
                <a:lnTo>
                  <a:pt x="62722" y="98183"/>
                </a:lnTo>
                <a:lnTo>
                  <a:pt x="52950" y="98183"/>
                </a:lnTo>
                <a:lnTo>
                  <a:pt x="64655" y="86472"/>
                </a:lnTo>
                <a:cubicBezTo>
                  <a:pt x="65150" y="85983"/>
                  <a:pt x="65455" y="85300"/>
                  <a:pt x="65455" y="845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47" name="Shape 4147"/>
          <p:cNvSpPr/>
          <p:nvPr/>
        </p:nvSpPr>
        <p:spPr>
          <a:xfrm>
            <a:off x="9224196" y="10344970"/>
            <a:ext cx="558655" cy="558655"/>
          </a:xfrm>
          <a:custGeom>
            <a:avLst/>
            <a:gdLst/>
            <a:ahLst/>
            <a:cxnLst/>
            <a:rect l="0" t="0" r="0" b="0"/>
            <a:pathLst>
              <a:path w="120000" h="120000" extrusionOk="0">
                <a:moveTo>
                  <a:pt x="98183" y="65455"/>
                </a:moveTo>
                <a:lnTo>
                  <a:pt x="21816" y="65455"/>
                </a:lnTo>
                <a:cubicBezTo>
                  <a:pt x="12794" y="65455"/>
                  <a:pt x="5455" y="58116"/>
                  <a:pt x="5455" y="49088"/>
                </a:cubicBezTo>
                <a:cubicBezTo>
                  <a:pt x="5455" y="41488"/>
                  <a:pt x="10616" y="34955"/>
                  <a:pt x="18022" y="33194"/>
                </a:cubicBezTo>
                <a:cubicBezTo>
                  <a:pt x="20188" y="32677"/>
                  <a:pt x="21827" y="30894"/>
                  <a:pt x="22155" y="28688"/>
                </a:cubicBezTo>
                <a:cubicBezTo>
                  <a:pt x="24122" y="15444"/>
                  <a:pt x="35705" y="5455"/>
                  <a:pt x="49088" y="5455"/>
                </a:cubicBezTo>
                <a:cubicBezTo>
                  <a:pt x="58338" y="5455"/>
                  <a:pt x="64150" y="7388"/>
                  <a:pt x="69205" y="15200"/>
                </a:cubicBezTo>
                <a:cubicBezTo>
                  <a:pt x="70066" y="16527"/>
                  <a:pt x="74188" y="20144"/>
                  <a:pt x="75755" y="20366"/>
                </a:cubicBezTo>
                <a:cubicBezTo>
                  <a:pt x="76011" y="20400"/>
                  <a:pt x="76511" y="20416"/>
                  <a:pt x="76511" y="20416"/>
                </a:cubicBezTo>
                <a:cubicBezTo>
                  <a:pt x="77827" y="20416"/>
                  <a:pt x="79100" y="19944"/>
                  <a:pt x="80105" y="19072"/>
                </a:cubicBezTo>
                <a:cubicBezTo>
                  <a:pt x="82094" y="17327"/>
                  <a:pt x="84644" y="16361"/>
                  <a:pt x="87272" y="16361"/>
                </a:cubicBezTo>
                <a:cubicBezTo>
                  <a:pt x="93288" y="16361"/>
                  <a:pt x="98183" y="21255"/>
                  <a:pt x="98172" y="27333"/>
                </a:cubicBezTo>
                <a:lnTo>
                  <a:pt x="98150" y="27733"/>
                </a:lnTo>
                <a:cubicBezTo>
                  <a:pt x="98033" y="30316"/>
                  <a:pt x="99744" y="32622"/>
                  <a:pt x="102244" y="33261"/>
                </a:cubicBezTo>
                <a:cubicBezTo>
                  <a:pt x="109488" y="35116"/>
                  <a:pt x="114544" y="41627"/>
                  <a:pt x="114544" y="49088"/>
                </a:cubicBezTo>
                <a:cubicBezTo>
                  <a:pt x="114544" y="58116"/>
                  <a:pt x="107205" y="65455"/>
                  <a:pt x="98183" y="65455"/>
                </a:cubicBezTo>
                <a:moveTo>
                  <a:pt x="103600" y="27983"/>
                </a:moveTo>
                <a:cubicBezTo>
                  <a:pt x="103611" y="27744"/>
                  <a:pt x="103638" y="27511"/>
                  <a:pt x="103638" y="27272"/>
                </a:cubicBezTo>
                <a:cubicBezTo>
                  <a:pt x="103638" y="18238"/>
                  <a:pt x="96305" y="10911"/>
                  <a:pt x="87272" y="10911"/>
                </a:cubicBezTo>
                <a:cubicBezTo>
                  <a:pt x="83150" y="10911"/>
                  <a:pt x="79394" y="12444"/>
                  <a:pt x="76511" y="14961"/>
                </a:cubicBezTo>
                <a:cubicBezTo>
                  <a:pt x="70688" y="5972"/>
                  <a:pt x="60605" y="0"/>
                  <a:pt x="49088" y="0"/>
                </a:cubicBezTo>
                <a:cubicBezTo>
                  <a:pt x="32661" y="0"/>
                  <a:pt x="19105" y="12111"/>
                  <a:pt x="16755" y="27883"/>
                </a:cubicBezTo>
                <a:cubicBezTo>
                  <a:pt x="7155" y="30172"/>
                  <a:pt x="0" y="38783"/>
                  <a:pt x="0" y="49088"/>
                </a:cubicBezTo>
                <a:cubicBezTo>
                  <a:pt x="0" y="61138"/>
                  <a:pt x="9766" y="70911"/>
                  <a:pt x="21816" y="70911"/>
                </a:cubicBezTo>
                <a:lnTo>
                  <a:pt x="98183" y="70911"/>
                </a:lnTo>
                <a:cubicBezTo>
                  <a:pt x="110233" y="70911"/>
                  <a:pt x="120000" y="61138"/>
                  <a:pt x="120000" y="49088"/>
                </a:cubicBezTo>
                <a:cubicBezTo>
                  <a:pt x="120000" y="38916"/>
                  <a:pt x="113022" y="30394"/>
                  <a:pt x="103600" y="27983"/>
                </a:cubicBezTo>
                <a:moveTo>
                  <a:pt x="65455" y="84544"/>
                </a:moveTo>
                <a:cubicBezTo>
                  <a:pt x="65455" y="83038"/>
                  <a:pt x="64233" y="81816"/>
                  <a:pt x="62727" y="81816"/>
                </a:cubicBezTo>
                <a:cubicBezTo>
                  <a:pt x="61972" y="81816"/>
                  <a:pt x="61288" y="82122"/>
                  <a:pt x="60800" y="82622"/>
                </a:cubicBezTo>
                <a:lnTo>
                  <a:pt x="44438" y="98977"/>
                </a:lnTo>
                <a:cubicBezTo>
                  <a:pt x="43944" y="99477"/>
                  <a:pt x="43638" y="100155"/>
                  <a:pt x="43638" y="100911"/>
                </a:cubicBezTo>
                <a:cubicBezTo>
                  <a:pt x="43638" y="102416"/>
                  <a:pt x="44855" y="103638"/>
                  <a:pt x="46361" y="103638"/>
                </a:cubicBezTo>
                <a:lnTo>
                  <a:pt x="56144" y="103638"/>
                </a:lnTo>
                <a:lnTo>
                  <a:pt x="44433" y="115344"/>
                </a:lnTo>
                <a:cubicBezTo>
                  <a:pt x="43938" y="115838"/>
                  <a:pt x="43638" y="116522"/>
                  <a:pt x="43638" y="117272"/>
                </a:cubicBezTo>
                <a:cubicBezTo>
                  <a:pt x="43638" y="118777"/>
                  <a:pt x="44855" y="120000"/>
                  <a:pt x="46361" y="120000"/>
                </a:cubicBezTo>
                <a:cubicBezTo>
                  <a:pt x="47116" y="120000"/>
                  <a:pt x="47794" y="119694"/>
                  <a:pt x="48294" y="119200"/>
                </a:cubicBezTo>
                <a:lnTo>
                  <a:pt x="64655" y="102838"/>
                </a:lnTo>
                <a:cubicBezTo>
                  <a:pt x="65150" y="102344"/>
                  <a:pt x="65455" y="101661"/>
                  <a:pt x="65455" y="100911"/>
                </a:cubicBezTo>
                <a:cubicBezTo>
                  <a:pt x="65455" y="99400"/>
                  <a:pt x="64233" y="98183"/>
                  <a:pt x="62727" y="98183"/>
                </a:cubicBezTo>
                <a:lnTo>
                  <a:pt x="62722" y="98183"/>
                </a:lnTo>
                <a:lnTo>
                  <a:pt x="52950" y="98183"/>
                </a:lnTo>
                <a:lnTo>
                  <a:pt x="64655" y="86472"/>
                </a:lnTo>
                <a:cubicBezTo>
                  <a:pt x="65150" y="85983"/>
                  <a:pt x="65455" y="85300"/>
                  <a:pt x="65455" y="845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48" name="Shape 4148"/>
          <p:cNvSpPr/>
          <p:nvPr/>
        </p:nvSpPr>
        <p:spPr>
          <a:xfrm>
            <a:off x="10290718" y="10383060"/>
            <a:ext cx="558655" cy="482474"/>
          </a:xfrm>
          <a:custGeom>
            <a:avLst/>
            <a:gdLst/>
            <a:ahLst/>
            <a:cxnLst/>
            <a:rect l="0" t="0" r="0" b="0"/>
            <a:pathLst>
              <a:path w="120000" h="120000" extrusionOk="0">
                <a:moveTo>
                  <a:pt x="65455" y="69472"/>
                </a:moveTo>
                <a:lnTo>
                  <a:pt x="24544" y="69472"/>
                </a:lnTo>
                <a:cubicBezTo>
                  <a:pt x="23038" y="69472"/>
                  <a:pt x="21816" y="70883"/>
                  <a:pt x="21816" y="72633"/>
                </a:cubicBezTo>
                <a:cubicBezTo>
                  <a:pt x="21816" y="74377"/>
                  <a:pt x="23038" y="75788"/>
                  <a:pt x="24544" y="75788"/>
                </a:cubicBezTo>
                <a:lnTo>
                  <a:pt x="65455" y="75788"/>
                </a:lnTo>
                <a:cubicBezTo>
                  <a:pt x="74488" y="75788"/>
                  <a:pt x="81816" y="84277"/>
                  <a:pt x="81816" y="94738"/>
                </a:cubicBezTo>
                <a:cubicBezTo>
                  <a:pt x="81816" y="105205"/>
                  <a:pt x="74488" y="113683"/>
                  <a:pt x="65455" y="113683"/>
                </a:cubicBezTo>
                <a:lnTo>
                  <a:pt x="62727" y="113683"/>
                </a:lnTo>
                <a:cubicBezTo>
                  <a:pt x="61222" y="113683"/>
                  <a:pt x="60000" y="115094"/>
                  <a:pt x="60000" y="116844"/>
                </a:cubicBezTo>
                <a:cubicBezTo>
                  <a:pt x="60000" y="118588"/>
                  <a:pt x="61222" y="120000"/>
                  <a:pt x="62727" y="120000"/>
                </a:cubicBezTo>
                <a:lnTo>
                  <a:pt x="65455" y="120000"/>
                </a:lnTo>
                <a:cubicBezTo>
                  <a:pt x="77505" y="120000"/>
                  <a:pt x="87272" y="108688"/>
                  <a:pt x="87272" y="94738"/>
                </a:cubicBezTo>
                <a:cubicBezTo>
                  <a:pt x="87272" y="80783"/>
                  <a:pt x="77505" y="69472"/>
                  <a:pt x="65455" y="69472"/>
                </a:cubicBezTo>
                <a:moveTo>
                  <a:pt x="103638" y="56844"/>
                </a:moveTo>
                <a:lnTo>
                  <a:pt x="13638" y="56844"/>
                </a:lnTo>
                <a:cubicBezTo>
                  <a:pt x="12127" y="56844"/>
                  <a:pt x="10911" y="58255"/>
                  <a:pt x="10911" y="60000"/>
                </a:cubicBezTo>
                <a:cubicBezTo>
                  <a:pt x="10911" y="61744"/>
                  <a:pt x="12127" y="63155"/>
                  <a:pt x="13638" y="63155"/>
                </a:cubicBezTo>
                <a:lnTo>
                  <a:pt x="103638" y="63155"/>
                </a:lnTo>
                <a:cubicBezTo>
                  <a:pt x="109661" y="63155"/>
                  <a:pt x="114544" y="68811"/>
                  <a:pt x="114544" y="75788"/>
                </a:cubicBezTo>
                <a:cubicBezTo>
                  <a:pt x="114544" y="82766"/>
                  <a:pt x="109661" y="88422"/>
                  <a:pt x="103638" y="88422"/>
                </a:cubicBezTo>
                <a:lnTo>
                  <a:pt x="100911" y="88422"/>
                </a:lnTo>
                <a:cubicBezTo>
                  <a:pt x="99400" y="88422"/>
                  <a:pt x="98183" y="89833"/>
                  <a:pt x="98183" y="91577"/>
                </a:cubicBezTo>
                <a:cubicBezTo>
                  <a:pt x="98183" y="93322"/>
                  <a:pt x="99400" y="94738"/>
                  <a:pt x="100911" y="94738"/>
                </a:cubicBezTo>
                <a:lnTo>
                  <a:pt x="103638" y="94738"/>
                </a:lnTo>
                <a:cubicBezTo>
                  <a:pt x="112672" y="94738"/>
                  <a:pt x="120000" y="86255"/>
                  <a:pt x="120000" y="75788"/>
                </a:cubicBezTo>
                <a:cubicBezTo>
                  <a:pt x="120000" y="65327"/>
                  <a:pt x="112672" y="56844"/>
                  <a:pt x="103638" y="56844"/>
                </a:cubicBezTo>
                <a:moveTo>
                  <a:pt x="98183" y="37894"/>
                </a:moveTo>
                <a:cubicBezTo>
                  <a:pt x="98183" y="30916"/>
                  <a:pt x="93300" y="25261"/>
                  <a:pt x="87272" y="25261"/>
                </a:cubicBezTo>
                <a:lnTo>
                  <a:pt x="84544" y="25261"/>
                </a:lnTo>
                <a:cubicBezTo>
                  <a:pt x="83038" y="25261"/>
                  <a:pt x="81816" y="26677"/>
                  <a:pt x="81816" y="28422"/>
                </a:cubicBezTo>
                <a:cubicBezTo>
                  <a:pt x="81816" y="30166"/>
                  <a:pt x="83038" y="31577"/>
                  <a:pt x="84544" y="31577"/>
                </a:cubicBezTo>
                <a:lnTo>
                  <a:pt x="87272" y="31577"/>
                </a:lnTo>
                <a:cubicBezTo>
                  <a:pt x="90283" y="31577"/>
                  <a:pt x="92727" y="34411"/>
                  <a:pt x="92727" y="37894"/>
                </a:cubicBezTo>
                <a:cubicBezTo>
                  <a:pt x="92727" y="41377"/>
                  <a:pt x="90283" y="44211"/>
                  <a:pt x="87272" y="44211"/>
                </a:cubicBezTo>
                <a:lnTo>
                  <a:pt x="2727" y="44211"/>
                </a:lnTo>
                <a:cubicBezTo>
                  <a:pt x="1222" y="44211"/>
                  <a:pt x="0" y="45622"/>
                  <a:pt x="0" y="47366"/>
                </a:cubicBezTo>
                <a:cubicBezTo>
                  <a:pt x="0" y="49116"/>
                  <a:pt x="1222" y="50527"/>
                  <a:pt x="2727" y="50527"/>
                </a:cubicBezTo>
                <a:lnTo>
                  <a:pt x="87272" y="50527"/>
                </a:lnTo>
                <a:cubicBezTo>
                  <a:pt x="93300" y="50527"/>
                  <a:pt x="98183" y="44872"/>
                  <a:pt x="98183" y="37894"/>
                </a:cubicBezTo>
                <a:moveTo>
                  <a:pt x="13638" y="37894"/>
                </a:moveTo>
                <a:lnTo>
                  <a:pt x="54544" y="37894"/>
                </a:lnTo>
                <a:cubicBezTo>
                  <a:pt x="63577" y="37894"/>
                  <a:pt x="70911" y="29411"/>
                  <a:pt x="70911" y="18950"/>
                </a:cubicBezTo>
                <a:cubicBezTo>
                  <a:pt x="70911" y="8488"/>
                  <a:pt x="63577" y="0"/>
                  <a:pt x="54544" y="0"/>
                </a:cubicBezTo>
                <a:lnTo>
                  <a:pt x="51816" y="0"/>
                </a:lnTo>
                <a:cubicBezTo>
                  <a:pt x="50311" y="0"/>
                  <a:pt x="49088" y="1411"/>
                  <a:pt x="49088" y="3155"/>
                </a:cubicBezTo>
                <a:cubicBezTo>
                  <a:pt x="49088" y="4905"/>
                  <a:pt x="50311" y="6316"/>
                  <a:pt x="51816" y="6316"/>
                </a:cubicBezTo>
                <a:lnTo>
                  <a:pt x="54544" y="6316"/>
                </a:lnTo>
                <a:cubicBezTo>
                  <a:pt x="60572" y="6316"/>
                  <a:pt x="65455" y="11972"/>
                  <a:pt x="65455" y="18950"/>
                </a:cubicBezTo>
                <a:cubicBezTo>
                  <a:pt x="65455" y="25922"/>
                  <a:pt x="60572" y="31577"/>
                  <a:pt x="54544" y="31577"/>
                </a:cubicBezTo>
                <a:lnTo>
                  <a:pt x="13638" y="31577"/>
                </a:lnTo>
                <a:cubicBezTo>
                  <a:pt x="12127" y="31577"/>
                  <a:pt x="10911" y="32988"/>
                  <a:pt x="10911" y="34738"/>
                </a:cubicBezTo>
                <a:cubicBezTo>
                  <a:pt x="10911" y="36483"/>
                  <a:pt x="12127" y="37894"/>
                  <a:pt x="13638" y="3789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49" name="Shape 4149"/>
          <p:cNvSpPr/>
          <p:nvPr/>
        </p:nvSpPr>
        <p:spPr>
          <a:xfrm>
            <a:off x="11357240" y="10344970"/>
            <a:ext cx="558655" cy="558655"/>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80444" y="77427"/>
                </a:moveTo>
                <a:cubicBezTo>
                  <a:pt x="78594" y="78427"/>
                  <a:pt x="76688" y="78933"/>
                  <a:pt x="74727" y="78933"/>
                </a:cubicBezTo>
                <a:cubicBezTo>
                  <a:pt x="72216" y="78933"/>
                  <a:pt x="69944" y="78438"/>
                  <a:pt x="67916" y="77461"/>
                </a:cubicBezTo>
                <a:cubicBezTo>
                  <a:pt x="65883" y="76488"/>
                  <a:pt x="64138" y="75138"/>
                  <a:pt x="62677" y="73427"/>
                </a:cubicBezTo>
                <a:cubicBezTo>
                  <a:pt x="61222" y="71716"/>
                  <a:pt x="60088" y="69688"/>
                  <a:pt x="59288" y="67338"/>
                </a:cubicBezTo>
                <a:cubicBezTo>
                  <a:pt x="58494" y="64988"/>
                  <a:pt x="58094" y="62422"/>
                  <a:pt x="58094" y="59633"/>
                </a:cubicBezTo>
                <a:cubicBezTo>
                  <a:pt x="58094" y="57044"/>
                  <a:pt x="58494" y="54622"/>
                  <a:pt x="59288" y="52372"/>
                </a:cubicBezTo>
                <a:cubicBezTo>
                  <a:pt x="60088" y="50122"/>
                  <a:pt x="61222" y="48155"/>
                  <a:pt x="62677" y="46466"/>
                </a:cubicBezTo>
                <a:cubicBezTo>
                  <a:pt x="64138" y="44777"/>
                  <a:pt x="65883" y="43461"/>
                  <a:pt x="67916" y="42505"/>
                </a:cubicBezTo>
                <a:cubicBezTo>
                  <a:pt x="69944" y="41550"/>
                  <a:pt x="72216" y="41072"/>
                  <a:pt x="74727" y="41072"/>
                </a:cubicBezTo>
                <a:cubicBezTo>
                  <a:pt x="76416" y="41072"/>
                  <a:pt x="78094" y="41422"/>
                  <a:pt x="79761" y="42105"/>
                </a:cubicBezTo>
                <a:cubicBezTo>
                  <a:pt x="81422" y="42788"/>
                  <a:pt x="83144" y="44155"/>
                  <a:pt x="84927" y="46211"/>
                </a:cubicBezTo>
                <a:lnTo>
                  <a:pt x="91633" y="40927"/>
                </a:lnTo>
                <a:cubicBezTo>
                  <a:pt x="89216" y="37944"/>
                  <a:pt x="86605" y="35827"/>
                  <a:pt x="83794" y="34583"/>
                </a:cubicBezTo>
                <a:cubicBezTo>
                  <a:pt x="80988" y="33333"/>
                  <a:pt x="77944" y="32711"/>
                  <a:pt x="74661" y="32711"/>
                </a:cubicBezTo>
                <a:cubicBezTo>
                  <a:pt x="70916" y="32711"/>
                  <a:pt x="67483" y="33361"/>
                  <a:pt x="64355" y="34655"/>
                </a:cubicBezTo>
                <a:cubicBezTo>
                  <a:pt x="61227" y="35950"/>
                  <a:pt x="58538" y="37800"/>
                  <a:pt x="56283" y="40194"/>
                </a:cubicBezTo>
                <a:cubicBezTo>
                  <a:pt x="54022" y="42588"/>
                  <a:pt x="52250" y="45488"/>
                  <a:pt x="50977" y="48888"/>
                </a:cubicBezTo>
                <a:cubicBezTo>
                  <a:pt x="49700" y="52288"/>
                  <a:pt x="49061" y="56066"/>
                  <a:pt x="49061" y="60222"/>
                </a:cubicBezTo>
                <a:cubicBezTo>
                  <a:pt x="49061" y="64283"/>
                  <a:pt x="49700" y="67972"/>
                  <a:pt x="50977" y="71305"/>
                </a:cubicBezTo>
                <a:cubicBezTo>
                  <a:pt x="52250" y="74627"/>
                  <a:pt x="54022" y="77477"/>
                  <a:pt x="56283" y="79850"/>
                </a:cubicBezTo>
                <a:cubicBezTo>
                  <a:pt x="58538" y="82222"/>
                  <a:pt x="61227" y="84055"/>
                  <a:pt x="64355" y="85350"/>
                </a:cubicBezTo>
                <a:cubicBezTo>
                  <a:pt x="67483" y="86650"/>
                  <a:pt x="70916" y="87294"/>
                  <a:pt x="74661" y="87294"/>
                </a:cubicBezTo>
                <a:cubicBezTo>
                  <a:pt x="78216" y="87294"/>
                  <a:pt x="81572" y="86561"/>
                  <a:pt x="84722" y="85094"/>
                </a:cubicBezTo>
                <a:cubicBezTo>
                  <a:pt x="87866" y="83627"/>
                  <a:pt x="90538" y="81277"/>
                  <a:pt x="92727" y="78050"/>
                </a:cubicBezTo>
                <a:lnTo>
                  <a:pt x="85611" y="72622"/>
                </a:lnTo>
                <a:cubicBezTo>
                  <a:pt x="84011" y="74822"/>
                  <a:pt x="82294" y="76422"/>
                  <a:pt x="80444" y="77427"/>
                </a:cubicBezTo>
                <a:moveTo>
                  <a:pt x="32727" y="38183"/>
                </a:moveTo>
                <a:cubicBezTo>
                  <a:pt x="29716" y="38183"/>
                  <a:pt x="27272" y="35738"/>
                  <a:pt x="27272" y="32727"/>
                </a:cubicBezTo>
                <a:cubicBezTo>
                  <a:pt x="27272" y="29716"/>
                  <a:pt x="29716" y="27272"/>
                  <a:pt x="32727" y="27272"/>
                </a:cubicBezTo>
                <a:cubicBezTo>
                  <a:pt x="35738" y="27272"/>
                  <a:pt x="38183" y="29716"/>
                  <a:pt x="38183" y="32727"/>
                </a:cubicBezTo>
                <a:cubicBezTo>
                  <a:pt x="38183" y="35738"/>
                  <a:pt x="35738" y="38183"/>
                  <a:pt x="32727" y="38183"/>
                </a:cubicBezTo>
                <a:moveTo>
                  <a:pt x="32727" y="21816"/>
                </a:moveTo>
                <a:cubicBezTo>
                  <a:pt x="26700" y="21816"/>
                  <a:pt x="21816" y="26700"/>
                  <a:pt x="21816" y="32727"/>
                </a:cubicBezTo>
                <a:cubicBezTo>
                  <a:pt x="21816" y="38750"/>
                  <a:pt x="26700" y="43638"/>
                  <a:pt x="32727" y="43638"/>
                </a:cubicBezTo>
                <a:cubicBezTo>
                  <a:pt x="38750" y="43638"/>
                  <a:pt x="43638" y="38750"/>
                  <a:pt x="43638" y="32727"/>
                </a:cubicBezTo>
                <a:cubicBezTo>
                  <a:pt x="43638" y="26700"/>
                  <a:pt x="38750" y="21816"/>
                  <a:pt x="32727" y="2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50" name="Shape 4150"/>
          <p:cNvSpPr/>
          <p:nvPr/>
        </p:nvSpPr>
        <p:spPr>
          <a:xfrm>
            <a:off x="12576124" y="9354628"/>
            <a:ext cx="558655" cy="558655"/>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54583" y="87244"/>
                </a:moveTo>
                <a:lnTo>
                  <a:pt x="62727" y="87272"/>
                </a:lnTo>
                <a:lnTo>
                  <a:pt x="62727" y="65455"/>
                </a:lnTo>
                <a:lnTo>
                  <a:pt x="84544" y="65455"/>
                </a:lnTo>
                <a:lnTo>
                  <a:pt x="84544" y="57272"/>
                </a:lnTo>
                <a:lnTo>
                  <a:pt x="62727" y="57272"/>
                </a:lnTo>
                <a:lnTo>
                  <a:pt x="62727" y="40911"/>
                </a:lnTo>
                <a:lnTo>
                  <a:pt x="87272" y="40911"/>
                </a:lnTo>
                <a:lnTo>
                  <a:pt x="87283" y="32761"/>
                </a:lnTo>
                <a:lnTo>
                  <a:pt x="54583" y="32761"/>
                </a:lnTo>
                <a:cubicBezTo>
                  <a:pt x="54583" y="32761"/>
                  <a:pt x="54583" y="87244"/>
                  <a:pt x="54583" y="87244"/>
                </a:cubicBezTo>
                <a:close/>
                <a:moveTo>
                  <a:pt x="32727" y="38183"/>
                </a:moveTo>
                <a:cubicBezTo>
                  <a:pt x="29716" y="38183"/>
                  <a:pt x="27272" y="35744"/>
                  <a:pt x="27272" y="32727"/>
                </a:cubicBezTo>
                <a:cubicBezTo>
                  <a:pt x="27272" y="29716"/>
                  <a:pt x="29716" y="27272"/>
                  <a:pt x="32727" y="27272"/>
                </a:cubicBezTo>
                <a:cubicBezTo>
                  <a:pt x="35738" y="27272"/>
                  <a:pt x="38183" y="29716"/>
                  <a:pt x="38183" y="32727"/>
                </a:cubicBezTo>
                <a:cubicBezTo>
                  <a:pt x="38183" y="35744"/>
                  <a:pt x="35738" y="38183"/>
                  <a:pt x="32727" y="38183"/>
                </a:cubicBezTo>
                <a:moveTo>
                  <a:pt x="32727" y="21816"/>
                </a:moveTo>
                <a:cubicBezTo>
                  <a:pt x="26700" y="21816"/>
                  <a:pt x="21816" y="26700"/>
                  <a:pt x="21816" y="32727"/>
                </a:cubicBezTo>
                <a:cubicBezTo>
                  <a:pt x="21816" y="38750"/>
                  <a:pt x="26700" y="43638"/>
                  <a:pt x="32727" y="43638"/>
                </a:cubicBezTo>
                <a:cubicBezTo>
                  <a:pt x="38750" y="43638"/>
                  <a:pt x="43638" y="38750"/>
                  <a:pt x="43638" y="32727"/>
                </a:cubicBezTo>
                <a:cubicBezTo>
                  <a:pt x="43638" y="26700"/>
                  <a:pt x="38750" y="21816"/>
                  <a:pt x="32727" y="2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51" name="Shape 4151"/>
          <p:cNvSpPr/>
          <p:nvPr/>
        </p:nvSpPr>
        <p:spPr>
          <a:xfrm>
            <a:off x="13642645" y="9354628"/>
            <a:ext cx="558655" cy="558655"/>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52" name="Shape 4152"/>
          <p:cNvSpPr/>
          <p:nvPr/>
        </p:nvSpPr>
        <p:spPr>
          <a:xfrm>
            <a:off x="14709168" y="9354628"/>
            <a:ext cx="558655" cy="558655"/>
          </a:xfrm>
          <a:custGeom>
            <a:avLst/>
            <a:gdLst/>
            <a:ahLst/>
            <a:cxnLst/>
            <a:rect l="0" t="0" r="0" b="0"/>
            <a:pathLst>
              <a:path w="120000" h="120000" extrusionOk="0">
                <a:moveTo>
                  <a:pt x="67144" y="114022"/>
                </a:moveTo>
                <a:cubicBezTo>
                  <a:pt x="64800" y="114333"/>
                  <a:pt x="62427" y="114544"/>
                  <a:pt x="60000" y="114544"/>
                </a:cubicBezTo>
                <a:cubicBezTo>
                  <a:pt x="29872" y="114544"/>
                  <a:pt x="5455" y="90127"/>
                  <a:pt x="5455" y="60000"/>
                </a:cubicBezTo>
                <a:cubicBezTo>
                  <a:pt x="5455" y="29877"/>
                  <a:pt x="29872" y="5455"/>
                  <a:pt x="60000" y="5455"/>
                </a:cubicBezTo>
                <a:cubicBezTo>
                  <a:pt x="62427" y="5455"/>
                  <a:pt x="64805" y="5666"/>
                  <a:pt x="67144" y="5977"/>
                </a:cubicBezTo>
                <a:cubicBezTo>
                  <a:pt x="79661" y="20355"/>
                  <a:pt x="87272" y="39444"/>
                  <a:pt x="87272" y="60000"/>
                </a:cubicBezTo>
                <a:cubicBezTo>
                  <a:pt x="87272" y="80555"/>
                  <a:pt x="79661" y="99644"/>
                  <a:pt x="67144" y="114022"/>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53" name="Shape 4153"/>
          <p:cNvSpPr/>
          <p:nvPr/>
        </p:nvSpPr>
        <p:spPr>
          <a:xfrm>
            <a:off x="15775690" y="9354628"/>
            <a:ext cx="558655" cy="558655"/>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60000" y="5455"/>
                  <a:pt x="60000" y="114544"/>
                  <a:pt x="60000" y="114544"/>
                </a:cubicBezTo>
                <a:close/>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54" name="Shape 4154"/>
          <p:cNvSpPr/>
          <p:nvPr/>
        </p:nvSpPr>
        <p:spPr>
          <a:xfrm>
            <a:off x="16842212" y="9354628"/>
            <a:ext cx="558655" cy="558655"/>
          </a:xfrm>
          <a:custGeom>
            <a:avLst/>
            <a:gdLst/>
            <a:ahLst/>
            <a:cxnLst/>
            <a:rect l="0" t="0" r="0" b="0"/>
            <a:pathLst>
              <a:path w="120000" h="120000" extrusionOk="0">
                <a:moveTo>
                  <a:pt x="53166" y="114072"/>
                </a:moveTo>
                <a:cubicBezTo>
                  <a:pt x="26277" y="110705"/>
                  <a:pt x="5455" y="87805"/>
                  <a:pt x="5455" y="60000"/>
                </a:cubicBezTo>
                <a:cubicBezTo>
                  <a:pt x="5455" y="32194"/>
                  <a:pt x="26277" y="9294"/>
                  <a:pt x="53166" y="5927"/>
                </a:cubicBezTo>
                <a:cubicBezTo>
                  <a:pt x="40455" y="20350"/>
                  <a:pt x="32727" y="39266"/>
                  <a:pt x="32727" y="60000"/>
                </a:cubicBezTo>
                <a:cubicBezTo>
                  <a:pt x="32727" y="80733"/>
                  <a:pt x="40455" y="99650"/>
                  <a:pt x="53166" y="114072"/>
                </a:cubicBezTo>
                <a:moveTo>
                  <a:pt x="60000" y="0"/>
                </a:moveTo>
                <a:cubicBezTo>
                  <a:pt x="26866" y="0"/>
                  <a:pt x="0" y="26861"/>
                  <a:pt x="0" y="60000"/>
                </a:cubicBezTo>
                <a:cubicBezTo>
                  <a:pt x="0" y="93138"/>
                  <a:pt x="26866"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55" name="Shape 4155"/>
          <p:cNvSpPr/>
          <p:nvPr/>
        </p:nvSpPr>
        <p:spPr>
          <a:xfrm>
            <a:off x="17908734" y="9354628"/>
            <a:ext cx="558655" cy="558655"/>
          </a:xfrm>
          <a:prstGeom prst="ellipse">
            <a:avLst/>
          </a:pr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56" name="Shape 4156"/>
          <p:cNvSpPr/>
          <p:nvPr/>
        </p:nvSpPr>
        <p:spPr>
          <a:xfrm>
            <a:off x="18975256" y="9354628"/>
            <a:ext cx="558655" cy="558655"/>
          </a:xfrm>
          <a:custGeom>
            <a:avLst/>
            <a:gdLst/>
            <a:ahLst/>
            <a:cxnLst/>
            <a:rect l="0" t="0" r="0" b="0"/>
            <a:pathLst>
              <a:path w="120000" h="120000" extrusionOk="0">
                <a:moveTo>
                  <a:pt x="66833" y="114072"/>
                </a:moveTo>
                <a:cubicBezTo>
                  <a:pt x="79544" y="99650"/>
                  <a:pt x="87272" y="80733"/>
                  <a:pt x="87272" y="60000"/>
                </a:cubicBezTo>
                <a:cubicBezTo>
                  <a:pt x="87272" y="39266"/>
                  <a:pt x="79544" y="20350"/>
                  <a:pt x="66833" y="5927"/>
                </a:cubicBezTo>
                <a:cubicBezTo>
                  <a:pt x="93722" y="9294"/>
                  <a:pt x="114544" y="32194"/>
                  <a:pt x="114544" y="60000"/>
                </a:cubicBezTo>
                <a:cubicBezTo>
                  <a:pt x="114544" y="87805"/>
                  <a:pt x="93722" y="110705"/>
                  <a:pt x="66833" y="114072"/>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57" name="Shape 4157"/>
          <p:cNvSpPr/>
          <p:nvPr/>
        </p:nvSpPr>
        <p:spPr>
          <a:xfrm>
            <a:off x="20041779" y="9354628"/>
            <a:ext cx="558655" cy="558655"/>
          </a:xfrm>
          <a:custGeom>
            <a:avLst/>
            <a:gdLst/>
            <a:ahLst/>
            <a:cxnLst/>
            <a:rect l="0" t="0" r="0" b="0"/>
            <a:pathLst>
              <a:path w="120000" h="120000" extrusionOk="0">
                <a:moveTo>
                  <a:pt x="60000" y="114544"/>
                </a:moveTo>
                <a:lnTo>
                  <a:pt x="60000" y="5455"/>
                </a:lnTo>
                <a:cubicBezTo>
                  <a:pt x="90127" y="5455"/>
                  <a:pt x="114544" y="29872"/>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58" name="Shape 4158"/>
          <p:cNvSpPr/>
          <p:nvPr/>
        </p:nvSpPr>
        <p:spPr>
          <a:xfrm>
            <a:off x="21108301" y="9354628"/>
            <a:ext cx="558655" cy="558655"/>
          </a:xfrm>
          <a:custGeom>
            <a:avLst/>
            <a:gdLst/>
            <a:ahLst/>
            <a:cxnLst/>
            <a:rect l="0" t="0" r="0" b="0"/>
            <a:pathLst>
              <a:path w="120000" h="120000" extrusionOk="0">
                <a:moveTo>
                  <a:pt x="60000" y="114544"/>
                </a:moveTo>
                <a:cubicBezTo>
                  <a:pt x="57655" y="114544"/>
                  <a:pt x="55355" y="114350"/>
                  <a:pt x="53088" y="114061"/>
                </a:cubicBezTo>
                <a:cubicBezTo>
                  <a:pt x="40422" y="99650"/>
                  <a:pt x="32727" y="80688"/>
                  <a:pt x="32727" y="60000"/>
                </a:cubicBezTo>
                <a:cubicBezTo>
                  <a:pt x="32727" y="39311"/>
                  <a:pt x="40422" y="20350"/>
                  <a:pt x="53088" y="5938"/>
                </a:cubicBezTo>
                <a:cubicBezTo>
                  <a:pt x="55355" y="5650"/>
                  <a:pt x="57655" y="5455"/>
                  <a:pt x="60000" y="5455"/>
                </a:cubicBezTo>
                <a:cubicBezTo>
                  <a:pt x="90127" y="5455"/>
                  <a:pt x="114544" y="29872"/>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59" name="Shape 4159"/>
          <p:cNvSpPr/>
          <p:nvPr/>
        </p:nvSpPr>
        <p:spPr>
          <a:xfrm>
            <a:off x="22327184" y="9354628"/>
            <a:ext cx="253935" cy="558655"/>
          </a:xfrm>
          <a:custGeom>
            <a:avLst/>
            <a:gdLst/>
            <a:ahLst/>
            <a:cxnLst/>
            <a:rect l="0" t="0" r="0" b="0"/>
            <a:pathLst>
              <a:path w="120000" h="120000" extrusionOk="0">
                <a:moveTo>
                  <a:pt x="60000" y="114544"/>
                </a:moveTo>
                <a:cubicBezTo>
                  <a:pt x="33494" y="114544"/>
                  <a:pt x="12000" y="104777"/>
                  <a:pt x="12000" y="92727"/>
                </a:cubicBezTo>
                <a:cubicBezTo>
                  <a:pt x="12000" y="84655"/>
                  <a:pt x="21666" y="77627"/>
                  <a:pt x="36000" y="73850"/>
                </a:cubicBezTo>
                <a:lnTo>
                  <a:pt x="36000" y="16361"/>
                </a:lnTo>
                <a:cubicBezTo>
                  <a:pt x="36000" y="10338"/>
                  <a:pt x="46744" y="5455"/>
                  <a:pt x="60000" y="5455"/>
                </a:cubicBezTo>
                <a:cubicBezTo>
                  <a:pt x="73255" y="5455"/>
                  <a:pt x="84000" y="10338"/>
                  <a:pt x="84000" y="16361"/>
                </a:cubicBezTo>
                <a:lnTo>
                  <a:pt x="84000" y="73850"/>
                </a:lnTo>
                <a:cubicBezTo>
                  <a:pt x="98333" y="77627"/>
                  <a:pt x="108000" y="84655"/>
                  <a:pt x="108000" y="92727"/>
                </a:cubicBezTo>
                <a:cubicBezTo>
                  <a:pt x="108000" y="104777"/>
                  <a:pt x="86505" y="114544"/>
                  <a:pt x="60000" y="114544"/>
                </a:cubicBezTo>
                <a:moveTo>
                  <a:pt x="96000" y="70944"/>
                </a:moveTo>
                <a:lnTo>
                  <a:pt x="96000" y="16361"/>
                </a:lnTo>
                <a:cubicBezTo>
                  <a:pt x="96000" y="7322"/>
                  <a:pt x="79877" y="0"/>
                  <a:pt x="60000" y="0"/>
                </a:cubicBezTo>
                <a:cubicBezTo>
                  <a:pt x="40116" y="0"/>
                  <a:pt x="24000" y="7322"/>
                  <a:pt x="24000" y="16361"/>
                </a:cubicBezTo>
                <a:lnTo>
                  <a:pt x="24000" y="70944"/>
                </a:lnTo>
                <a:cubicBezTo>
                  <a:pt x="9450" y="75922"/>
                  <a:pt x="0" y="83816"/>
                  <a:pt x="0" y="92727"/>
                </a:cubicBezTo>
                <a:cubicBezTo>
                  <a:pt x="0" y="107788"/>
                  <a:pt x="26861" y="120000"/>
                  <a:pt x="60000" y="120000"/>
                </a:cubicBezTo>
                <a:cubicBezTo>
                  <a:pt x="93127" y="120000"/>
                  <a:pt x="120000" y="107788"/>
                  <a:pt x="120000" y="92727"/>
                </a:cubicBezTo>
                <a:cubicBezTo>
                  <a:pt x="120000" y="83816"/>
                  <a:pt x="110550" y="75922"/>
                  <a:pt x="96000" y="70944"/>
                </a:cubicBezTo>
                <a:moveTo>
                  <a:pt x="72000" y="77316"/>
                </a:moveTo>
                <a:lnTo>
                  <a:pt x="72000" y="43638"/>
                </a:lnTo>
                <a:cubicBezTo>
                  <a:pt x="72000" y="40627"/>
                  <a:pt x="66622" y="38183"/>
                  <a:pt x="60000" y="38183"/>
                </a:cubicBezTo>
                <a:cubicBezTo>
                  <a:pt x="53377" y="38183"/>
                  <a:pt x="48000" y="40627"/>
                  <a:pt x="48000" y="43638"/>
                </a:cubicBezTo>
                <a:lnTo>
                  <a:pt x="48000" y="77316"/>
                </a:lnTo>
                <a:cubicBezTo>
                  <a:pt x="34033" y="79566"/>
                  <a:pt x="24000" y="85605"/>
                  <a:pt x="24000" y="92727"/>
                </a:cubicBezTo>
                <a:cubicBezTo>
                  <a:pt x="24000" y="101766"/>
                  <a:pt x="40116" y="109088"/>
                  <a:pt x="60000" y="109088"/>
                </a:cubicBezTo>
                <a:cubicBezTo>
                  <a:pt x="79877" y="109088"/>
                  <a:pt x="96000" y="101766"/>
                  <a:pt x="96000" y="92727"/>
                </a:cubicBezTo>
                <a:cubicBezTo>
                  <a:pt x="96000" y="85605"/>
                  <a:pt x="85972" y="79566"/>
                  <a:pt x="72000" y="773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60" name="Shape 4160"/>
          <p:cNvSpPr/>
          <p:nvPr/>
        </p:nvSpPr>
        <p:spPr>
          <a:xfrm>
            <a:off x="9039870" y="8208587"/>
            <a:ext cx="6228000" cy="538500"/>
          </a:xfrm>
          <a:prstGeom prst="rect">
            <a:avLst/>
          </a:prstGeom>
          <a:noFill/>
          <a:ln>
            <a:noFill/>
          </a:ln>
        </p:spPr>
        <p:txBody>
          <a:bodyPr lIns="38075" tIns="38075" rIns="38075" bIns="38075" anchor="ctr" anchorCtr="0">
            <a:noAutofit/>
          </a:bodyPr>
          <a:lstStyle/>
          <a:p>
            <a:pPr marL="0" marR="0" lvl="0" indent="0" algn="ctr" rtl="0">
              <a:spcBef>
                <a:spcPts val="0"/>
              </a:spcBef>
              <a:buSzPct val="25000"/>
              <a:buNone/>
            </a:pPr>
            <a:r>
              <a:rPr lang="en-US" sz="3000" b="0" cap="none">
                <a:solidFill>
                  <a:srgbClr val="1C1D21"/>
                </a:solidFill>
                <a:latin typeface="Montserrat" panose="02000505000000020004"/>
                <a:ea typeface="Montserrat" panose="02000505000000020004"/>
                <a:cs typeface="Montserrat" panose="02000505000000020004"/>
                <a:sym typeface="Montserrat" panose="02000505000000020004"/>
              </a:rPr>
              <a:t>Weather</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识别出系统中的角色和用例</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获取系统用例首先要找出系统的角色。如何</a:t>
            </a:r>
            <a:r>
              <a:rPr lang="zh-CN" altLang="en-US" sz="2800" dirty="0">
                <a:solidFill>
                  <a:srgbClr val="FF0000"/>
                </a:solidFill>
                <a:latin typeface="Montserrat" panose="02000505000000020004"/>
                <a:ea typeface="Montserrat" panose="02000505000000020004"/>
                <a:cs typeface="Montserrat" panose="02000505000000020004"/>
                <a:sym typeface="Montserrat" panose="02000505000000020004"/>
              </a:rPr>
              <a:t>识别系统的角色</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？可以从系统要完成的业务中识别系统的角色。</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通过与用户的交流，让用户回答一些问题来识别角色。可以参考以下问题：</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谁将使用系统的主要功能？</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谁需要系统的支持以完成其日常工作任务？</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谁负责维护、管理并保持系统正常运行？</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系统需要处理哪些硬设备？</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系统需要和哪些外部系统交互？</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系统运行产生的结果谁比较感兴趣？</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这几个问题的答案往往包括了所有与系统相关的用户。进一步分析这些用户，以及他们在系统中承担的作用就可以得到角色</a:t>
            </a:r>
            <a:r>
              <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0" name="Shape 665">
            <a:extLst>
              <a:ext uri="{FF2B5EF4-FFF2-40B4-BE49-F238E27FC236}">
                <a16:creationId xmlns:a16="http://schemas.microsoft.com/office/drawing/2014/main" id="{4F6DBB47-0630-40FC-A78B-CD081995C617}"/>
              </a:ext>
            </a:extLst>
          </p:cNvPr>
          <p:cNvSpPr txBox="1"/>
          <p:nvPr/>
        </p:nvSpPr>
        <p:spPr>
          <a:xfrm>
            <a:off x="3204211" y="3947636"/>
            <a:ext cx="17969217" cy="8438405"/>
          </a:xfrm>
          <a:prstGeom prst="rect">
            <a:avLst/>
          </a:prstGeom>
          <a:noFill/>
          <a:ln>
            <a:noFill/>
          </a:ln>
        </p:spPr>
        <p:txBody>
          <a:bodyPr lIns="91425" tIns="45700" rIns="91425" bIns="45700" anchor="t" anchorCtr="0">
            <a:noAutofit/>
          </a:bodyPr>
          <a:lstStyle/>
          <a:p>
            <a:pPr lvl="0" algn="r">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             问题                                                                                                                                               回答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图书管理员和读者</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图书管理员</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图书管理员</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无</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无</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图书管理员和读者</a:t>
            </a:r>
          </a:p>
        </p:txBody>
      </p:sp>
    </p:spTree>
    <p:extLst>
      <p:ext uri="{BB962C8B-B14F-4D97-AF65-F5344CB8AC3E}">
        <p14:creationId xmlns:p14="http://schemas.microsoft.com/office/powerpoint/2010/main" val="352468804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识别出系统中的角色和用例</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rgbClr val="FF0000"/>
                </a:solidFill>
                <a:latin typeface="Montserrat" panose="02000505000000020004"/>
                <a:ea typeface="Montserrat" panose="02000505000000020004"/>
                <a:cs typeface="Montserrat" panose="02000505000000020004"/>
                <a:sym typeface="Montserrat" panose="02000505000000020004"/>
              </a:rPr>
              <a:t>用例的获取</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是需求分析阶段的主要任务之一。但对于一个大系统，要直接列出用例清单常常是十分困难的。这时可先列出角色清单，再对每个角色列出它的用例，问题就会变得容易得多。在识别出了角色之后，就可以通过回答下述问题来帮助识别用例：</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每个角色执行的操作有哪些？</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为什么角色将要创建，存储，改变，删除，或者读取系统中的数据？</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为什么用例会创建，存储，改变，删除，或者读取这些数据？</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角色需要通知系统外部的突然变化吗？</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系统需要通知角色正在发生的事情吗？</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为什么用例将支持与维护系统？</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871A6B40-0382-4E7C-9416-688838ADBCB7}"/>
              </a:ext>
            </a:extLst>
          </p:cNvPr>
          <p:cNvSpPr txBox="1"/>
          <p:nvPr/>
        </p:nvSpPr>
        <p:spPr>
          <a:xfrm>
            <a:off x="15324539" y="4604674"/>
            <a:ext cx="7154892"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通过分析图书管理员以及读者角色和去需求，再结合左边的问题，可以建立以下用例</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借阅图书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归还图书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添加图书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删除图书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修改图书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29712362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区分用例之间的先后顺序</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3963A8B6-A4E5-4AB2-A64D-980DB61EEBB9}"/>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某些用例必须在其他用例之前完成，因为它们之间要相互依赖。例如，在系统借阅图书之前，必须记录图书的基本信息。因此很明显新增图书是最重要的用例。</a:t>
            </a:r>
          </a:p>
        </p:txBody>
      </p:sp>
    </p:spTree>
    <p:extLst>
      <p:ext uri="{BB962C8B-B14F-4D97-AF65-F5344CB8AC3E}">
        <p14:creationId xmlns:p14="http://schemas.microsoft.com/office/powerpoint/2010/main" val="185117634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创建用例图模型的结构</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3963A8B6-A4E5-4AB2-A64D-980DB61EEBB9}"/>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将已确定并细化的角色和用例放入用例图中。此时，再借助包含、扩展和泛化的关系给出用例之间的结构模型。</a:t>
            </a:r>
          </a:p>
        </p:txBody>
      </p:sp>
    </p:spTree>
    <p:extLst>
      <p:ext uri="{BB962C8B-B14F-4D97-AF65-F5344CB8AC3E}">
        <p14:creationId xmlns:p14="http://schemas.microsoft.com/office/powerpoint/2010/main" val="81813779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2 UML</a:t>
            </a:r>
            <a:r>
              <a:rPr lang="zh-CN" altLang="en-US" sz="4800" dirty="0">
                <a:solidFill>
                  <a:schemeClr val="bg2"/>
                </a:solidFill>
                <a:latin typeface="Montserrat" panose="02000505000000020004"/>
                <a:ea typeface="Montserrat" panose="02000505000000020004"/>
                <a:cs typeface="Montserrat" panose="02000505000000020004"/>
                <a:sym typeface="Montserrat" panose="02000505000000020004"/>
              </a:rPr>
              <a:t>类图和对象图</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 </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52505384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2188822" y="5183497"/>
            <a:ext cx="10509813"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）名称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）属性</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）操作</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）职责</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）约束</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类图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06E37745-C20E-4FB2-9FC5-4DD4DBBDDF98}"/>
              </a:ext>
            </a:extLst>
          </p:cNvPr>
          <p:cNvPicPr>
            <a:picLocks noChangeAspect="1"/>
          </p:cNvPicPr>
          <p:nvPr/>
        </p:nvPicPr>
        <p:blipFill>
          <a:blip r:embed="rId4"/>
          <a:stretch>
            <a:fillRect/>
          </a:stretch>
        </p:blipFill>
        <p:spPr>
          <a:xfrm>
            <a:off x="4224702" y="4459828"/>
            <a:ext cx="7964120" cy="5292929"/>
          </a:xfrm>
          <a:prstGeom prst="rect">
            <a:avLst/>
          </a:prstGeom>
        </p:spPr>
      </p:pic>
      <p:sp>
        <p:nvSpPr>
          <p:cNvPr id="4" name="文本框 3">
            <a:extLst>
              <a:ext uri="{FF2B5EF4-FFF2-40B4-BE49-F238E27FC236}">
                <a16:creationId xmlns:a16="http://schemas.microsoft.com/office/drawing/2014/main" id="{00761AC1-7318-43EF-8AFD-DC00747FF893}"/>
              </a:ext>
            </a:extLst>
          </p:cNvPr>
          <p:cNvSpPr txBox="1"/>
          <p:nvPr/>
        </p:nvSpPr>
        <p:spPr>
          <a:xfrm>
            <a:off x="12317506" y="9207482"/>
            <a:ext cx="7135906" cy="461665"/>
          </a:xfrm>
          <a:prstGeom prst="rect">
            <a:avLst/>
          </a:prstGeom>
          <a:noFill/>
        </p:spPr>
        <p:txBody>
          <a:bodyPr wrap="square" rtlCol="0">
            <a:spAutoFit/>
          </a:bodyPr>
          <a:lstStyle/>
          <a:p>
            <a:r>
              <a:rPr lang="en-US" altLang="zh-CN" sz="2400" dirty="0"/>
              <a:t>{</a:t>
            </a:r>
            <a:r>
              <a:rPr lang="zh-CN" altLang="en-US" sz="2400" dirty="0"/>
              <a:t>类别</a:t>
            </a:r>
            <a:r>
              <a:rPr lang="en-US" altLang="zh-CN" sz="2400" dirty="0"/>
              <a:t>=</a:t>
            </a:r>
            <a:r>
              <a:rPr lang="zh-CN" altLang="en-US" sz="2400" dirty="0"/>
              <a:t>学生</a:t>
            </a:r>
            <a:r>
              <a:rPr lang="en-US" altLang="zh-CN" sz="2400" dirty="0"/>
              <a:t>or</a:t>
            </a:r>
            <a:r>
              <a:rPr lang="zh-CN" altLang="en-US" sz="2400" dirty="0"/>
              <a:t>教师</a:t>
            </a:r>
            <a:r>
              <a:rPr lang="en-US" altLang="zh-CN" sz="2400" dirty="0"/>
              <a:t>or</a:t>
            </a:r>
            <a:r>
              <a:rPr lang="zh-CN" altLang="en-US" sz="2400" dirty="0"/>
              <a:t>行政人员</a:t>
            </a:r>
            <a:r>
              <a:rPr lang="en-US" altLang="zh-CN" sz="2400" dirty="0"/>
              <a:t>}</a:t>
            </a:r>
            <a:endParaRPr lang="zh-CN" altLang="en-US" sz="2400" dirty="0"/>
          </a:p>
        </p:txBody>
      </p:sp>
    </p:spTree>
    <p:extLst>
      <p:ext uri="{BB962C8B-B14F-4D97-AF65-F5344CB8AC3E}">
        <p14:creationId xmlns:p14="http://schemas.microsoft.com/office/powerpoint/2010/main" val="344160555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2188822" y="6213545"/>
            <a:ext cx="10509813" cy="130709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）名称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）属性</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对象图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8AD4F7CD-26FA-43DA-B3D7-B5CB62B4A3BD}"/>
              </a:ext>
            </a:extLst>
          </p:cNvPr>
          <p:cNvPicPr>
            <a:picLocks noChangeAspect="1"/>
          </p:cNvPicPr>
          <p:nvPr/>
        </p:nvPicPr>
        <p:blipFill>
          <a:blip r:embed="rId4"/>
          <a:stretch>
            <a:fillRect/>
          </a:stretch>
        </p:blipFill>
        <p:spPr>
          <a:xfrm>
            <a:off x="3828828" y="5748359"/>
            <a:ext cx="5996361" cy="2219282"/>
          </a:xfrm>
          <a:prstGeom prst="rect">
            <a:avLst/>
          </a:prstGeom>
        </p:spPr>
      </p:pic>
    </p:spTree>
    <p:extLst>
      <p:ext uri="{BB962C8B-B14F-4D97-AF65-F5344CB8AC3E}">
        <p14:creationId xmlns:p14="http://schemas.microsoft.com/office/powerpoint/2010/main" val="292649161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2188822" y="6213545"/>
            <a:ext cx="10509813" cy="130709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接口（</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interface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是描述类的部分行为的一组操作，它也是一个类提供给另一个类的一组操作。通常接口被描述为抽象操作，也就是只用标识（返回值、操作名称、参数表）说明它的行为，而真正实现部分放在使用该接口的对象中，也就是说接口只负责定义操作而不具体的实现。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接口</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4" name="椭圆 3">
            <a:extLst>
              <a:ext uri="{FF2B5EF4-FFF2-40B4-BE49-F238E27FC236}">
                <a16:creationId xmlns:a16="http://schemas.microsoft.com/office/drawing/2014/main" id="{3CD78255-7B47-4F1C-B192-CA6963C18495}"/>
              </a:ext>
            </a:extLst>
          </p:cNvPr>
          <p:cNvSpPr/>
          <p:nvPr/>
        </p:nvSpPr>
        <p:spPr>
          <a:xfrm>
            <a:off x="4218709" y="3982840"/>
            <a:ext cx="1433946" cy="139965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986B4AEA-8F2A-437E-801C-3BC73783E040}"/>
              </a:ext>
            </a:extLst>
          </p:cNvPr>
          <p:cNvSpPr txBox="1"/>
          <p:nvPr/>
        </p:nvSpPr>
        <p:spPr>
          <a:xfrm>
            <a:off x="4462896" y="5465918"/>
            <a:ext cx="945572" cy="523220"/>
          </a:xfrm>
          <a:prstGeom prst="rect">
            <a:avLst/>
          </a:prstGeom>
          <a:noFill/>
        </p:spPr>
        <p:txBody>
          <a:bodyPr wrap="square" rtlCol="0">
            <a:spAutoFit/>
          </a:bodyPr>
          <a:lstStyle/>
          <a:p>
            <a:r>
              <a:rPr lang="zh-CN" altLang="en-US" sz="2800" dirty="0"/>
              <a:t>接口</a:t>
            </a:r>
          </a:p>
        </p:txBody>
      </p:sp>
      <p:pic>
        <p:nvPicPr>
          <p:cNvPr id="6" name="图片 5">
            <a:extLst>
              <a:ext uri="{FF2B5EF4-FFF2-40B4-BE49-F238E27FC236}">
                <a16:creationId xmlns:a16="http://schemas.microsoft.com/office/drawing/2014/main" id="{985DD912-A60D-48A9-ACA6-5847EC558BC5}"/>
              </a:ext>
            </a:extLst>
          </p:cNvPr>
          <p:cNvPicPr>
            <a:picLocks noChangeAspect="1"/>
          </p:cNvPicPr>
          <p:nvPr/>
        </p:nvPicPr>
        <p:blipFill>
          <a:blip r:embed="rId4"/>
          <a:stretch>
            <a:fillRect/>
          </a:stretch>
        </p:blipFill>
        <p:spPr>
          <a:xfrm>
            <a:off x="3344000" y="6285313"/>
            <a:ext cx="6966017" cy="2883099"/>
          </a:xfrm>
          <a:prstGeom prst="rect">
            <a:avLst/>
          </a:prstGeom>
        </p:spPr>
      </p:pic>
    </p:spTree>
    <p:extLst>
      <p:ext uri="{BB962C8B-B14F-4D97-AF65-F5344CB8AC3E}">
        <p14:creationId xmlns:p14="http://schemas.microsoft.com/office/powerpoint/2010/main" val="221312507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2188822" y="6213545"/>
            <a:ext cx="10509813" cy="3027120"/>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抽象类是包含一种或多种抽象方法的类，它本身不需要构造实例。定义抽象类后，其它类可以对它进行扩充并且通过实现其中的抽象方法，使抽象类具体化。在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中抽象类的图形表示和类图一样，只是在最上面一层的类名前加描述</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&lt;&lt;abstract&gt;&gt;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或是在类的属性描述上设置该类为抽象类，抽象类的类名是斜体表示</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抽象类</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6B10A4BD-0A46-4B57-A5B0-7557AE8ADFE7}"/>
              </a:ext>
            </a:extLst>
          </p:cNvPr>
          <p:cNvPicPr>
            <a:picLocks noChangeAspect="1"/>
          </p:cNvPicPr>
          <p:nvPr/>
        </p:nvPicPr>
        <p:blipFill>
          <a:blip r:embed="rId4"/>
          <a:stretch>
            <a:fillRect/>
          </a:stretch>
        </p:blipFill>
        <p:spPr>
          <a:xfrm>
            <a:off x="4054136" y="6230655"/>
            <a:ext cx="8134686" cy="3593400"/>
          </a:xfrm>
          <a:prstGeom prst="rect">
            <a:avLst/>
          </a:prstGeom>
        </p:spPr>
      </p:pic>
    </p:spTree>
    <p:extLst>
      <p:ext uri="{BB962C8B-B14F-4D97-AF65-F5344CB8AC3E}">
        <p14:creationId xmlns:p14="http://schemas.microsoft.com/office/powerpoint/2010/main" val="135610958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pic>
        <p:nvPicPr>
          <p:cNvPr id="456" name="Shape 456"/>
          <p:cNvPicPr preferRelativeResize="0"/>
          <p:nvPr/>
        </p:nvPicPr>
        <p:blipFill>
          <a:blip r:embed="rId3">
            <a:extLst>
              <a:ext uri="{28A0092B-C50C-407E-A947-70E740481C1C}">
                <a14:useLocalDpi xmlns:a14="http://schemas.microsoft.com/office/drawing/2010/main" val="0"/>
              </a:ext>
            </a:extLst>
          </a:blip>
          <a:stretch>
            <a:fillRect/>
          </a:stretch>
        </p:blipFill>
        <p:spPr>
          <a:xfrm>
            <a:off x="-120625" y="-2118056"/>
            <a:ext cx="24618900" cy="18464176"/>
          </a:xfrm>
          <a:prstGeom prst="rect">
            <a:avLst/>
          </a:prstGeom>
          <a:noFill/>
          <a:ln>
            <a:noFill/>
          </a:ln>
        </p:spPr>
      </p:pic>
      <p:sp>
        <p:nvSpPr>
          <p:cNvPr id="443" name="Shape 443"/>
          <p:cNvSpPr/>
          <p:nvPr/>
        </p:nvSpPr>
        <p:spPr>
          <a:xfrm>
            <a:off x="-723900" y="-894949"/>
            <a:ext cx="26441400" cy="15038831"/>
          </a:xfrm>
          <a:prstGeom prst="rect">
            <a:avLst/>
          </a:prstGeom>
          <a:solidFill>
            <a:schemeClr val="lt1">
              <a:alpha val="70980"/>
            </a:schemeClr>
          </a:solidFill>
          <a:ln>
            <a:noFill/>
          </a:ln>
        </p:spPr>
        <p:txBody>
          <a:bodyPr lIns="91425" tIns="45700" rIns="91425" bIns="45700" anchor="ctr" anchorCtr="0">
            <a:noAutofit/>
          </a:bodyPr>
          <a:lstStyle/>
          <a:p>
            <a:pPr marL="0" marR="0" lvl="0" indent="0" algn="ctr" rtl="0">
              <a:spcBef>
                <a:spcPts val="0"/>
              </a:spcBef>
              <a:buNone/>
            </a:pPr>
            <a:endParaRPr sz="48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445" name="Shape 445"/>
          <p:cNvSpPr txBox="1"/>
          <p:nvPr/>
        </p:nvSpPr>
        <p:spPr>
          <a:xfrm>
            <a:off x="17232210" y="3762089"/>
            <a:ext cx="5239802" cy="6191822"/>
          </a:xfrm>
          <a:prstGeom prst="rect">
            <a:avLst/>
          </a:prstGeom>
          <a:noFill/>
          <a:ln>
            <a:noFill/>
          </a:ln>
        </p:spPr>
        <p:txBody>
          <a:bodyPr lIns="91425" tIns="45700" rIns="91425" bIns="45700" anchor="t" anchorCtr="0">
            <a:noAutofit/>
          </a:bodyPr>
          <a:lstStyle/>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沈舸帆</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沈家豪</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汤志东</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吴思楠</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姚天恒</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叶家威</a:t>
            </a:r>
          </a:p>
        </p:txBody>
      </p:sp>
      <p:sp>
        <p:nvSpPr>
          <p:cNvPr id="446" name="Shape 446"/>
          <p:cNvSpPr/>
          <p:nvPr/>
        </p:nvSpPr>
        <p:spPr>
          <a:xfrm>
            <a:off x="17232210" y="2714195"/>
            <a:ext cx="1324480" cy="963256"/>
          </a:xfrm>
          <a:custGeom>
            <a:avLst/>
            <a:gdLst/>
            <a:ahLst/>
            <a:cxnLst/>
            <a:rect l="0" t="0" r="0" b="0"/>
            <a:pathLst>
              <a:path w="120000" h="120000" extrusionOk="0">
                <a:moveTo>
                  <a:pt x="60000" y="59750"/>
                </a:moveTo>
                <a:lnTo>
                  <a:pt x="10366" y="33750"/>
                </a:lnTo>
                <a:lnTo>
                  <a:pt x="60000" y="7750"/>
                </a:lnTo>
                <a:lnTo>
                  <a:pt x="109638" y="33750"/>
                </a:lnTo>
                <a:cubicBezTo>
                  <a:pt x="109638" y="33750"/>
                  <a:pt x="60000" y="59750"/>
                  <a:pt x="60000" y="59750"/>
                </a:cubicBezTo>
                <a:close/>
                <a:moveTo>
                  <a:pt x="100172" y="96194"/>
                </a:moveTo>
                <a:lnTo>
                  <a:pt x="82411" y="90088"/>
                </a:lnTo>
                <a:lnTo>
                  <a:pt x="82400" y="90161"/>
                </a:lnTo>
                <a:cubicBezTo>
                  <a:pt x="82205" y="90100"/>
                  <a:pt x="82027" y="90000"/>
                  <a:pt x="81816" y="90000"/>
                </a:cubicBezTo>
                <a:cubicBezTo>
                  <a:pt x="81261" y="90000"/>
                  <a:pt x="80766" y="90283"/>
                  <a:pt x="80333" y="90688"/>
                </a:cubicBezTo>
                <a:lnTo>
                  <a:pt x="80305" y="90627"/>
                </a:lnTo>
                <a:lnTo>
                  <a:pt x="60111" y="111450"/>
                </a:lnTo>
                <a:lnTo>
                  <a:pt x="42544" y="90744"/>
                </a:lnTo>
                <a:lnTo>
                  <a:pt x="42516" y="90800"/>
                </a:lnTo>
                <a:cubicBezTo>
                  <a:pt x="42061" y="90327"/>
                  <a:pt x="41522" y="90000"/>
                  <a:pt x="40911" y="90000"/>
                </a:cubicBezTo>
                <a:cubicBezTo>
                  <a:pt x="40705" y="90000"/>
                  <a:pt x="40522" y="90100"/>
                  <a:pt x="40327" y="90161"/>
                </a:cubicBezTo>
                <a:lnTo>
                  <a:pt x="40316" y="90088"/>
                </a:lnTo>
                <a:lnTo>
                  <a:pt x="22294" y="96283"/>
                </a:lnTo>
                <a:lnTo>
                  <a:pt x="26483" y="50194"/>
                </a:lnTo>
                <a:lnTo>
                  <a:pt x="58827" y="67133"/>
                </a:lnTo>
                <a:lnTo>
                  <a:pt x="58838" y="67111"/>
                </a:lnTo>
                <a:cubicBezTo>
                  <a:pt x="59194" y="67344"/>
                  <a:pt x="59577" y="67500"/>
                  <a:pt x="60000" y="67500"/>
                </a:cubicBezTo>
                <a:cubicBezTo>
                  <a:pt x="60422" y="67500"/>
                  <a:pt x="60811" y="67344"/>
                  <a:pt x="61161" y="67111"/>
                </a:cubicBezTo>
                <a:lnTo>
                  <a:pt x="61172" y="67133"/>
                </a:lnTo>
                <a:lnTo>
                  <a:pt x="93872" y="50005"/>
                </a:lnTo>
                <a:cubicBezTo>
                  <a:pt x="93872" y="50005"/>
                  <a:pt x="100172" y="96194"/>
                  <a:pt x="100172" y="96194"/>
                </a:cubicBezTo>
                <a:close/>
                <a:moveTo>
                  <a:pt x="120000" y="33750"/>
                </a:moveTo>
                <a:cubicBezTo>
                  <a:pt x="120000" y="32255"/>
                  <a:pt x="119355" y="30994"/>
                  <a:pt x="118438" y="30388"/>
                </a:cubicBezTo>
                <a:lnTo>
                  <a:pt x="118444" y="30366"/>
                </a:lnTo>
                <a:lnTo>
                  <a:pt x="118366" y="30322"/>
                </a:lnTo>
                <a:cubicBezTo>
                  <a:pt x="118338" y="30305"/>
                  <a:pt x="118311" y="30294"/>
                  <a:pt x="118288" y="30283"/>
                </a:cubicBezTo>
                <a:lnTo>
                  <a:pt x="61172" y="366"/>
                </a:lnTo>
                <a:lnTo>
                  <a:pt x="61161" y="388"/>
                </a:lnTo>
                <a:cubicBezTo>
                  <a:pt x="60811" y="155"/>
                  <a:pt x="60422" y="0"/>
                  <a:pt x="60000" y="0"/>
                </a:cubicBezTo>
                <a:cubicBezTo>
                  <a:pt x="59577" y="0"/>
                  <a:pt x="59194" y="155"/>
                  <a:pt x="58838" y="388"/>
                </a:cubicBezTo>
                <a:lnTo>
                  <a:pt x="58827" y="366"/>
                </a:lnTo>
                <a:lnTo>
                  <a:pt x="1716" y="30283"/>
                </a:lnTo>
                <a:cubicBezTo>
                  <a:pt x="1688" y="30294"/>
                  <a:pt x="1661" y="30305"/>
                  <a:pt x="1638" y="30322"/>
                </a:cubicBezTo>
                <a:lnTo>
                  <a:pt x="1555" y="30366"/>
                </a:lnTo>
                <a:lnTo>
                  <a:pt x="1561" y="30388"/>
                </a:lnTo>
                <a:cubicBezTo>
                  <a:pt x="644" y="30994"/>
                  <a:pt x="0" y="32255"/>
                  <a:pt x="0" y="33750"/>
                </a:cubicBezTo>
                <a:cubicBezTo>
                  <a:pt x="0" y="35244"/>
                  <a:pt x="644" y="36505"/>
                  <a:pt x="1561" y="37111"/>
                </a:cubicBezTo>
                <a:lnTo>
                  <a:pt x="1555" y="37133"/>
                </a:lnTo>
                <a:lnTo>
                  <a:pt x="1638" y="37177"/>
                </a:lnTo>
                <a:cubicBezTo>
                  <a:pt x="1661" y="37194"/>
                  <a:pt x="1688" y="37205"/>
                  <a:pt x="1716" y="37216"/>
                </a:cubicBezTo>
                <a:lnTo>
                  <a:pt x="6833" y="39900"/>
                </a:lnTo>
                <a:lnTo>
                  <a:pt x="3377" y="75572"/>
                </a:lnTo>
                <a:cubicBezTo>
                  <a:pt x="1394" y="76694"/>
                  <a:pt x="0" y="79372"/>
                  <a:pt x="0" y="82500"/>
                </a:cubicBezTo>
                <a:cubicBezTo>
                  <a:pt x="0" y="86644"/>
                  <a:pt x="2438" y="90000"/>
                  <a:pt x="5455" y="90000"/>
                </a:cubicBezTo>
                <a:cubicBezTo>
                  <a:pt x="8466" y="90000"/>
                  <a:pt x="10911" y="86644"/>
                  <a:pt x="10911" y="82500"/>
                </a:cubicBezTo>
                <a:cubicBezTo>
                  <a:pt x="10911" y="80088"/>
                  <a:pt x="10066" y="77966"/>
                  <a:pt x="8777" y="76594"/>
                </a:cubicBezTo>
                <a:lnTo>
                  <a:pt x="12072" y="42644"/>
                </a:lnTo>
                <a:lnTo>
                  <a:pt x="21233" y="47444"/>
                </a:lnTo>
                <a:lnTo>
                  <a:pt x="16388" y="100750"/>
                </a:lnTo>
                <a:lnTo>
                  <a:pt x="16433" y="100766"/>
                </a:lnTo>
                <a:cubicBezTo>
                  <a:pt x="16416" y="100927"/>
                  <a:pt x="16361" y="101072"/>
                  <a:pt x="16361" y="101250"/>
                </a:cubicBezTo>
                <a:cubicBezTo>
                  <a:pt x="16361" y="103322"/>
                  <a:pt x="17583" y="105000"/>
                  <a:pt x="19088" y="105000"/>
                </a:cubicBezTo>
                <a:cubicBezTo>
                  <a:pt x="19300" y="105000"/>
                  <a:pt x="19477" y="104911"/>
                  <a:pt x="19672" y="104850"/>
                </a:cubicBezTo>
                <a:lnTo>
                  <a:pt x="19683" y="104911"/>
                </a:lnTo>
                <a:lnTo>
                  <a:pt x="40211" y="97850"/>
                </a:lnTo>
                <a:lnTo>
                  <a:pt x="58366" y="119250"/>
                </a:lnTo>
                <a:lnTo>
                  <a:pt x="58388" y="119200"/>
                </a:lnTo>
                <a:cubicBezTo>
                  <a:pt x="58850" y="119672"/>
                  <a:pt x="59388" y="120000"/>
                  <a:pt x="60000" y="120000"/>
                </a:cubicBezTo>
                <a:cubicBezTo>
                  <a:pt x="60561" y="120000"/>
                  <a:pt x="61050" y="119711"/>
                  <a:pt x="61488" y="119311"/>
                </a:cubicBezTo>
                <a:lnTo>
                  <a:pt x="61511" y="119372"/>
                </a:lnTo>
                <a:lnTo>
                  <a:pt x="82411" y="97816"/>
                </a:lnTo>
                <a:lnTo>
                  <a:pt x="103044" y="104911"/>
                </a:lnTo>
                <a:lnTo>
                  <a:pt x="103055" y="104838"/>
                </a:lnTo>
                <a:cubicBezTo>
                  <a:pt x="103250" y="104900"/>
                  <a:pt x="103433" y="105000"/>
                  <a:pt x="103638" y="105000"/>
                </a:cubicBezTo>
                <a:cubicBezTo>
                  <a:pt x="105144" y="105000"/>
                  <a:pt x="106361" y="103322"/>
                  <a:pt x="106361" y="101250"/>
                </a:cubicBezTo>
                <a:cubicBezTo>
                  <a:pt x="106361" y="101005"/>
                  <a:pt x="106305" y="100794"/>
                  <a:pt x="106277" y="100566"/>
                </a:cubicBezTo>
                <a:lnTo>
                  <a:pt x="106316" y="100555"/>
                </a:lnTo>
                <a:lnTo>
                  <a:pt x="99055" y="47294"/>
                </a:lnTo>
                <a:lnTo>
                  <a:pt x="118288" y="37216"/>
                </a:lnTo>
                <a:cubicBezTo>
                  <a:pt x="118311" y="37205"/>
                  <a:pt x="118338" y="37194"/>
                  <a:pt x="118366" y="37177"/>
                </a:cubicBezTo>
                <a:lnTo>
                  <a:pt x="118444" y="37133"/>
                </a:lnTo>
                <a:lnTo>
                  <a:pt x="118438" y="37111"/>
                </a:lnTo>
                <a:cubicBezTo>
                  <a:pt x="119355" y="36505"/>
                  <a:pt x="120000" y="35244"/>
                  <a:pt x="120000" y="3375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453" name="Shape 453"/>
          <p:cNvSpPr txBox="1"/>
          <p:nvPr/>
        </p:nvSpPr>
        <p:spPr>
          <a:xfrm>
            <a:off x="4173462" y="6624467"/>
            <a:ext cx="3823482" cy="97912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组员</a:t>
            </a:r>
            <a:endParaRPr 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454" name="Shape 454"/>
          <p:cNvSpPr txBox="1"/>
          <p:nvPr/>
        </p:nvSpPr>
        <p:spPr>
          <a:xfrm>
            <a:off x="3444095" y="6285913"/>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dirty="0">
                <a:solidFill>
                  <a:schemeClr val="dk2"/>
                </a:solidFill>
                <a:latin typeface="Montserrat" panose="02000505000000020004"/>
                <a:ea typeface="Montserrat" panose="02000505000000020004"/>
                <a:cs typeface="Montserrat" panose="02000505000000020004"/>
                <a:sym typeface="Montserrat" panose="02000505000000020004"/>
              </a:rPr>
              <a:t>M E M B E R S</a:t>
            </a:r>
          </a:p>
          <a:p>
            <a:pPr marL="0" marR="0" lvl="0" indent="0" algn="ctr" rtl="0">
              <a:spcBef>
                <a:spcPts val="0"/>
              </a:spcBef>
              <a:buNone/>
            </a:pPr>
            <a:endParaRPr sz="1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307029557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6" name="Shape 656"/>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类之间的关系</a:t>
            </a:r>
          </a:p>
        </p:txBody>
      </p:sp>
      <p:sp>
        <p:nvSpPr>
          <p:cNvPr id="657" name="Shape 657"/>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658" name="Shape 658"/>
          <p:cNvSpPr/>
          <p:nvPr/>
        </p:nvSpPr>
        <p:spPr>
          <a:xfrm>
            <a:off x="53677" y="5325035"/>
            <a:ext cx="5337421" cy="6953925"/>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9" name="Shape 659"/>
          <p:cNvSpPr/>
          <p:nvPr/>
        </p:nvSpPr>
        <p:spPr>
          <a:xfrm>
            <a:off x="6148750" y="5325034"/>
            <a:ext cx="5530598" cy="6953925"/>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0" name="Shape 660"/>
          <p:cNvSpPr/>
          <p:nvPr/>
        </p:nvSpPr>
        <p:spPr>
          <a:xfrm>
            <a:off x="12695428" y="5325034"/>
            <a:ext cx="5380226" cy="6977147"/>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897753" y="3197101"/>
            <a:ext cx="14658342" cy="86421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关系是指事物之间的联系。在面向对象的建模中，类之间最常见的关系有：依赖关系、泛化关系、关联关系和实现关系。在图形上，把关系画成一条线，并用不同的线来区别关系的种类。</a:t>
            </a:r>
          </a:p>
        </p:txBody>
      </p:sp>
      <p:sp>
        <p:nvSpPr>
          <p:cNvPr id="662" name="Shape 662"/>
          <p:cNvSpPr txBox="1"/>
          <p:nvPr/>
        </p:nvSpPr>
        <p:spPr>
          <a:xfrm>
            <a:off x="937193" y="5778478"/>
            <a:ext cx="3815486" cy="704579"/>
          </a:xfrm>
          <a:prstGeom prst="rect">
            <a:avLst/>
          </a:prstGeom>
          <a:noFill/>
          <a:ln>
            <a:noFill/>
          </a:ln>
        </p:spPr>
        <p:txBody>
          <a:bodyPr lIns="91425" tIns="45700" rIns="91425" bIns="45700" anchor="ctr" anchorCtr="0">
            <a:noAutofit/>
          </a:bodyPr>
          <a:lstStyle/>
          <a:p>
            <a:pPr lvl="0" algn="ctr">
              <a:buSzPct val="25000"/>
            </a:pPr>
            <a:r>
              <a:rPr lang="en-US" altLang="zh-CN" sz="3200" dirty="0"/>
              <a:t>Dependency</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3" name="Shape 663"/>
          <p:cNvSpPr txBox="1"/>
          <p:nvPr/>
        </p:nvSpPr>
        <p:spPr>
          <a:xfrm>
            <a:off x="13331375" y="5799346"/>
            <a:ext cx="4358296" cy="706932"/>
          </a:xfrm>
          <a:prstGeom prst="rect">
            <a:avLst/>
          </a:prstGeom>
          <a:noFill/>
          <a:ln>
            <a:noFill/>
          </a:ln>
        </p:spPr>
        <p:txBody>
          <a:bodyPr lIns="91425" tIns="45700" rIns="91425" bIns="45700" anchor="ctr" anchorCtr="0">
            <a:noAutofit/>
          </a:bodyPr>
          <a:lstStyle/>
          <a:p>
            <a:pPr lvl="0" algn="ctr">
              <a:buSzPct val="25000"/>
            </a:pPr>
            <a:r>
              <a:rPr lang="en-US" altLang="zh-CN" sz="3200" dirty="0"/>
              <a:t>Association</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4" name="Shape 664"/>
          <p:cNvSpPr txBox="1"/>
          <p:nvPr/>
        </p:nvSpPr>
        <p:spPr>
          <a:xfrm>
            <a:off x="937192" y="6830147"/>
            <a:ext cx="3815597" cy="845559"/>
          </a:xfrm>
          <a:prstGeom prst="rect">
            <a:avLst/>
          </a:prstGeom>
          <a:noFill/>
          <a:ln>
            <a:noFill/>
          </a:ln>
        </p:spPr>
        <p:txBody>
          <a:bodyPr lIns="91425" tIns="45700" rIns="91425" bIns="45700" anchor="t" anchorCtr="0">
            <a:noAutofit/>
          </a:bodyPr>
          <a:lstStyle/>
          <a:p>
            <a:pPr lvl="0" algn="ctr">
              <a:buSzPct val="25000"/>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依赖关系</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6" name="Shape 666"/>
          <p:cNvSpPr txBox="1"/>
          <p:nvPr/>
        </p:nvSpPr>
        <p:spPr>
          <a:xfrm>
            <a:off x="13673991" y="6850544"/>
            <a:ext cx="3846198" cy="848383"/>
          </a:xfrm>
          <a:prstGeom prst="rect">
            <a:avLst/>
          </a:prstGeom>
          <a:noFill/>
          <a:ln>
            <a:noFill/>
          </a:ln>
        </p:spPr>
        <p:txBody>
          <a:bodyPr lIns="91425" tIns="45700" rIns="91425" bIns="45700" anchor="t" anchorCtr="0">
            <a:noAutofit/>
          </a:bodyPr>
          <a:lstStyle/>
          <a:p>
            <a:pPr lvl="0" algn="ctr">
              <a:buSzPct val="25000"/>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关联关系</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8" name="Shape 668"/>
          <p:cNvSpPr/>
          <p:nvPr/>
        </p:nvSpPr>
        <p:spPr>
          <a:xfrm>
            <a:off x="1259516" y="10560498"/>
            <a:ext cx="3314119" cy="627489"/>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9" name="Shape 669"/>
          <p:cNvSpPr/>
          <p:nvPr/>
        </p:nvSpPr>
        <p:spPr>
          <a:xfrm>
            <a:off x="13971967" y="10581623"/>
            <a:ext cx="3340698" cy="62958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0" name="Shape 670"/>
          <p:cNvSpPr txBox="1"/>
          <p:nvPr/>
        </p:nvSpPr>
        <p:spPr>
          <a:xfrm>
            <a:off x="1657997" y="10635702"/>
            <a:ext cx="2606029" cy="422747"/>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671" name="Shape 671"/>
          <p:cNvSpPr txBox="1"/>
          <p:nvPr/>
        </p:nvSpPr>
        <p:spPr>
          <a:xfrm>
            <a:off x="14237438" y="10657513"/>
            <a:ext cx="2889621" cy="424158"/>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hlinkClick r:id="rId3" action="ppaction://hlinksldjump"/>
              </a:rPr>
              <a:t> </a:t>
            </a: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2" name="Shape 672"/>
          <p:cNvSpPr txBox="1"/>
          <p:nvPr/>
        </p:nvSpPr>
        <p:spPr>
          <a:xfrm>
            <a:off x="6982694" y="5778477"/>
            <a:ext cx="3953580" cy="704579"/>
          </a:xfrm>
          <a:prstGeom prst="rect">
            <a:avLst/>
          </a:prstGeom>
          <a:noFill/>
          <a:ln>
            <a:noFill/>
          </a:ln>
        </p:spPr>
        <p:txBody>
          <a:bodyPr lIns="91425" tIns="45700" rIns="91425" bIns="45700" anchor="ctr" anchorCtr="0">
            <a:noAutofit/>
          </a:bodyPr>
          <a:lstStyle/>
          <a:p>
            <a:pPr lvl="0" algn="ctr">
              <a:buSzPct val="25000"/>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Generalization</a:t>
            </a:r>
            <a:endParaRPr lang="en-US" sz="30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3" name="Shape 673"/>
          <p:cNvSpPr txBox="1"/>
          <p:nvPr/>
        </p:nvSpPr>
        <p:spPr>
          <a:xfrm>
            <a:off x="6982693" y="6830147"/>
            <a:ext cx="3953695" cy="845559"/>
          </a:xfrm>
          <a:prstGeom prst="rect">
            <a:avLst/>
          </a:prstGeom>
          <a:noFill/>
          <a:ln>
            <a:noFill/>
          </a:ln>
        </p:spPr>
        <p:txBody>
          <a:bodyPr lIns="91425" tIns="45700" rIns="91425" bIns="45700" anchor="t" anchorCtr="0">
            <a:noAutofit/>
          </a:bodyPr>
          <a:lstStyle/>
          <a:p>
            <a:pPr lvl="0" algn="ctr">
              <a:buSzPct val="25000"/>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泛化关系</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5" name="Shape 675"/>
          <p:cNvSpPr/>
          <p:nvPr/>
        </p:nvSpPr>
        <p:spPr>
          <a:xfrm>
            <a:off x="7277662" y="10560496"/>
            <a:ext cx="3434067" cy="627489"/>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6" name="Shape 676"/>
          <p:cNvSpPr txBox="1"/>
          <p:nvPr/>
        </p:nvSpPr>
        <p:spPr>
          <a:xfrm>
            <a:off x="7543136" y="10635702"/>
            <a:ext cx="2970383" cy="422747"/>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4" name="Shape 659">
            <a:extLst>
              <a:ext uri="{FF2B5EF4-FFF2-40B4-BE49-F238E27FC236}">
                <a16:creationId xmlns:a16="http://schemas.microsoft.com/office/drawing/2014/main" id="{7EA7B04E-C6F8-4490-8E32-C6DE84DD9BC4}"/>
              </a:ext>
            </a:extLst>
          </p:cNvPr>
          <p:cNvSpPr/>
          <p:nvPr/>
        </p:nvSpPr>
        <p:spPr>
          <a:xfrm>
            <a:off x="18943747" y="5325034"/>
            <a:ext cx="5380226" cy="6953925"/>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5" name="Shape 672">
            <a:extLst>
              <a:ext uri="{FF2B5EF4-FFF2-40B4-BE49-F238E27FC236}">
                <a16:creationId xmlns:a16="http://schemas.microsoft.com/office/drawing/2014/main" id="{178B1A80-F942-48D1-8827-DDDF6519DEC2}"/>
              </a:ext>
            </a:extLst>
          </p:cNvPr>
          <p:cNvSpPr txBox="1"/>
          <p:nvPr/>
        </p:nvSpPr>
        <p:spPr>
          <a:xfrm>
            <a:off x="19777690" y="5778477"/>
            <a:ext cx="3846085" cy="704579"/>
          </a:xfrm>
          <a:prstGeom prst="rect">
            <a:avLst/>
          </a:prstGeom>
          <a:noFill/>
          <a:ln>
            <a:noFill/>
          </a:ln>
        </p:spPr>
        <p:txBody>
          <a:bodyPr lIns="91425" tIns="45700" rIns="91425" bIns="45700" anchor="ctr" anchorCtr="0">
            <a:noAutofit/>
          </a:bodyPr>
          <a:lstStyle/>
          <a:p>
            <a:pPr lvl="0" algn="ctr">
              <a:buSzPct val="25000"/>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Realization</a:t>
            </a:r>
            <a:endParaRPr lang="en-US" sz="30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6" name="Shape 673">
            <a:extLst>
              <a:ext uri="{FF2B5EF4-FFF2-40B4-BE49-F238E27FC236}">
                <a16:creationId xmlns:a16="http://schemas.microsoft.com/office/drawing/2014/main" id="{C75419E7-65B5-4709-B86F-4D067CE37768}"/>
              </a:ext>
            </a:extLst>
          </p:cNvPr>
          <p:cNvSpPr txBox="1"/>
          <p:nvPr/>
        </p:nvSpPr>
        <p:spPr>
          <a:xfrm>
            <a:off x="19777690" y="6830147"/>
            <a:ext cx="3846198" cy="845559"/>
          </a:xfrm>
          <a:prstGeom prst="rect">
            <a:avLst/>
          </a:prstGeom>
          <a:noFill/>
          <a:ln>
            <a:noFill/>
          </a:ln>
        </p:spPr>
        <p:txBody>
          <a:bodyPr lIns="91425" tIns="45700" rIns="91425" bIns="45700" anchor="t" anchorCtr="0">
            <a:noAutofit/>
          </a:bodyPr>
          <a:lstStyle/>
          <a:p>
            <a:pPr lvl="0" algn="ctr">
              <a:buSzPct val="25000"/>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实现关系</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8" name="Shape 675">
            <a:extLst>
              <a:ext uri="{FF2B5EF4-FFF2-40B4-BE49-F238E27FC236}">
                <a16:creationId xmlns:a16="http://schemas.microsoft.com/office/drawing/2014/main" id="{E7186D48-0641-43F9-911F-3C03C271A0F9}"/>
              </a:ext>
            </a:extLst>
          </p:cNvPr>
          <p:cNvSpPr/>
          <p:nvPr/>
        </p:nvSpPr>
        <p:spPr>
          <a:xfrm>
            <a:off x="20072660" y="10560496"/>
            <a:ext cx="3340698" cy="627489"/>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9" name="Shape 676">
            <a:extLst>
              <a:ext uri="{FF2B5EF4-FFF2-40B4-BE49-F238E27FC236}">
                <a16:creationId xmlns:a16="http://schemas.microsoft.com/office/drawing/2014/main" id="{DA17CAEF-95B2-495B-8BB6-6E8A6208F8D5}"/>
              </a:ext>
            </a:extLst>
          </p:cNvPr>
          <p:cNvSpPr txBox="1"/>
          <p:nvPr/>
        </p:nvSpPr>
        <p:spPr>
          <a:xfrm>
            <a:off x="20338133" y="10635702"/>
            <a:ext cx="2889621" cy="422747"/>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Tree>
    <p:extLst>
      <p:ext uri="{BB962C8B-B14F-4D97-AF65-F5344CB8AC3E}">
        <p14:creationId xmlns:p14="http://schemas.microsoft.com/office/powerpoint/2010/main" val="394536478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依赖关系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950538"/>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依赖关系（</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Dependency</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）表示两个或多个模型元素之间语义上的关系。它表示了这样一种情形，对于一个元素（服务提供者）的某些改变可能会影响或提供消息给其他元素（使用者），即使用者以某种形式依赖于其他类元。在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图形上，把依赖画成一条有向的虚线，指向被依赖的事物。当要指明一个事物使用另一个事物时，就使用依赖。</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C0D1D34E-0BB0-4A5C-9C4C-7C96DACFD1A5}"/>
              </a:ext>
            </a:extLst>
          </p:cNvPr>
          <p:cNvPicPr>
            <a:picLocks noChangeAspect="1"/>
          </p:cNvPicPr>
          <p:nvPr/>
        </p:nvPicPr>
        <p:blipFill>
          <a:blip r:embed="rId4"/>
          <a:stretch>
            <a:fillRect/>
          </a:stretch>
        </p:blipFill>
        <p:spPr>
          <a:xfrm>
            <a:off x="4116021" y="5700577"/>
            <a:ext cx="16145607" cy="2314846"/>
          </a:xfrm>
          <a:prstGeom prst="rect">
            <a:avLst/>
          </a:prstGeom>
        </p:spPr>
      </p:pic>
    </p:spTree>
    <p:extLst>
      <p:ext uri="{BB962C8B-B14F-4D97-AF65-F5344CB8AC3E}">
        <p14:creationId xmlns:p14="http://schemas.microsoft.com/office/powerpoint/2010/main" val="426503447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依赖关系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95053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定义了四种基本依赖，分别是使用依赖，抽象依赖，授权依赖和绑定依赖。</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3" name="文本框 2">
            <a:extLst>
              <a:ext uri="{FF2B5EF4-FFF2-40B4-BE49-F238E27FC236}">
                <a16:creationId xmlns:a16="http://schemas.microsoft.com/office/drawing/2014/main" id="{DA380B22-EB25-4B57-8653-FA508F3333E1}"/>
              </a:ext>
            </a:extLst>
          </p:cNvPr>
          <p:cNvSpPr txBox="1"/>
          <p:nvPr/>
        </p:nvSpPr>
        <p:spPr>
          <a:xfrm>
            <a:off x="3275194" y="4893601"/>
            <a:ext cx="17820861" cy="2031325"/>
          </a:xfrm>
          <a:prstGeom prst="rect">
            <a:avLst/>
          </a:prstGeom>
          <a:noFill/>
        </p:spPr>
        <p:txBody>
          <a:bodyPr wrap="square" rtlCol="0">
            <a:spAutoFit/>
          </a:bodyPr>
          <a:lstStyle/>
          <a:p>
            <a:r>
              <a:rPr lang="zh-CN" altLang="en-US" sz="2800" dirty="0">
                <a:latin typeface="Montserrat" panose="02010600030101010101" charset="0"/>
              </a:rPr>
              <a:t>（</a:t>
            </a:r>
            <a:r>
              <a:rPr lang="en-US" altLang="zh-CN" sz="2800" dirty="0">
                <a:latin typeface="Montserrat" panose="02010600030101010101" charset="0"/>
              </a:rPr>
              <a:t>1</a:t>
            </a:r>
            <a:r>
              <a:rPr lang="zh-CN" altLang="en-US" sz="2800" dirty="0">
                <a:latin typeface="Montserrat" panose="02010600030101010101" charset="0"/>
              </a:rPr>
              <a:t>）使用依赖：表示使用者使用服务提供者的服务实现他自己的行为（使用，调用，参数，发送，实例化）。 </a:t>
            </a:r>
          </a:p>
          <a:p>
            <a:r>
              <a:rPr lang="zh-CN" altLang="en-US" sz="2800" dirty="0">
                <a:latin typeface="Montserrat" panose="02010600030101010101" charset="0"/>
              </a:rPr>
              <a:t>（</a:t>
            </a:r>
            <a:r>
              <a:rPr lang="en-US" altLang="zh-CN" sz="2800" dirty="0">
                <a:latin typeface="Montserrat" panose="02010600030101010101" charset="0"/>
              </a:rPr>
              <a:t>2</a:t>
            </a:r>
            <a:r>
              <a:rPr lang="zh-CN" altLang="en-US" sz="2800" dirty="0">
                <a:latin typeface="Montserrat" panose="02010600030101010101" charset="0"/>
              </a:rPr>
              <a:t>）抽象依赖 ：分为跟踪依赖，精华依赖以及派生依赖。</a:t>
            </a:r>
          </a:p>
          <a:p>
            <a:r>
              <a:rPr lang="zh-CN" altLang="en-US" sz="2800" dirty="0">
                <a:latin typeface="Montserrat" panose="02010600030101010101" charset="0"/>
              </a:rPr>
              <a:t>（</a:t>
            </a:r>
            <a:r>
              <a:rPr lang="en-US" altLang="zh-CN" sz="2800" dirty="0">
                <a:latin typeface="Montserrat" panose="02010600030101010101" charset="0"/>
              </a:rPr>
              <a:t>3</a:t>
            </a:r>
            <a:r>
              <a:rPr lang="zh-CN" altLang="en-US" sz="2800" dirty="0">
                <a:latin typeface="Montserrat" panose="02010600030101010101" charset="0"/>
              </a:rPr>
              <a:t>）授权依赖 ：表达一个一个事物访问其他事务的能力（访问，导入，友元）。</a:t>
            </a:r>
          </a:p>
          <a:p>
            <a:r>
              <a:rPr lang="zh-CN" altLang="en-US" sz="2800" dirty="0">
                <a:latin typeface="Montserrat" panose="02010600030101010101" charset="0"/>
              </a:rPr>
              <a:t>（</a:t>
            </a:r>
            <a:r>
              <a:rPr lang="en-US" altLang="zh-CN" sz="2800" dirty="0">
                <a:latin typeface="Montserrat" panose="02010600030101010101" charset="0"/>
              </a:rPr>
              <a:t>4</a:t>
            </a:r>
            <a:r>
              <a:rPr lang="zh-CN" altLang="en-US" sz="2800" dirty="0">
                <a:latin typeface="Montserrat" panose="02010600030101010101" charset="0"/>
              </a:rPr>
              <a:t>）绑定依赖</a:t>
            </a:r>
            <a:r>
              <a:rPr lang="zh-CN" altLang="en-US" sz="2800" dirty="0"/>
              <a:t> ：表明对目标模板使用给定的实际参数进行实例化。</a:t>
            </a:r>
          </a:p>
          <a:p>
            <a:endParaRPr lang="zh-CN" altLang="en-US" dirty="0"/>
          </a:p>
        </p:txBody>
      </p:sp>
    </p:spTree>
    <p:extLst>
      <p:ext uri="{BB962C8B-B14F-4D97-AF65-F5344CB8AC3E}">
        <p14:creationId xmlns:p14="http://schemas.microsoft.com/office/powerpoint/2010/main" val="245744808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泛化关系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950538"/>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泛化关系（</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Generalization</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）是一种存在于一般元素和特殊元素之间的分类关系，它只使用在类型上，而不是实例上。在类中，一般元素被称为超类或父类，而特殊元素被称为子类。在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中，泛化关系用一条从子类指向父类的空心三角箭头表示。如图</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5.8</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所示。</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7F2087AF-5EF3-4A26-80E6-082FCBC6AC50}"/>
              </a:ext>
            </a:extLst>
          </p:cNvPr>
          <p:cNvPicPr>
            <a:picLocks noChangeAspect="1"/>
          </p:cNvPicPr>
          <p:nvPr/>
        </p:nvPicPr>
        <p:blipFill>
          <a:blip r:embed="rId4"/>
          <a:stretch>
            <a:fillRect/>
          </a:stretch>
        </p:blipFill>
        <p:spPr>
          <a:xfrm>
            <a:off x="3557790" y="5630091"/>
            <a:ext cx="17255670" cy="2473999"/>
          </a:xfrm>
          <a:prstGeom prst="rect">
            <a:avLst/>
          </a:prstGeom>
        </p:spPr>
      </p:pic>
    </p:spTree>
    <p:extLst>
      <p:ext uri="{BB962C8B-B14F-4D97-AF65-F5344CB8AC3E}">
        <p14:creationId xmlns:p14="http://schemas.microsoft.com/office/powerpoint/2010/main" val="5141288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关联关系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1372846"/>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关联关系（</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Association</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是一种结构关系，它指明一个事物的对象与另一个事物的对象之间的联系。也就是说，关联描述了系统中对象或实例之间的离散连接。给定一个连接两个类的关联，可以从一个类的对象联系到另一个类的对象。关联的两端都连接到一个类在理论上也是合法的。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图形中，关联关系用一条连接两个类的实线表示。在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中，有</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4</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种可应用到关联的基本修饰：关联名、关联端的角色、关联端的多重性和聚合。</a:t>
            </a:r>
          </a:p>
          <a:p>
            <a:pPr lvl="0" algn="ctr">
              <a:lnSpc>
                <a:spcPct val="150000"/>
              </a:lnSpc>
              <a:buSzPct val="25000"/>
            </a:pPr>
            <a:endPar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5" name="图片 4">
            <a:extLst>
              <a:ext uri="{FF2B5EF4-FFF2-40B4-BE49-F238E27FC236}">
                <a16:creationId xmlns:a16="http://schemas.microsoft.com/office/drawing/2014/main" id="{B7113D0E-7CCA-46B0-A9BA-685ED5095F67}"/>
              </a:ext>
            </a:extLst>
          </p:cNvPr>
          <p:cNvPicPr>
            <a:picLocks noChangeAspect="1"/>
          </p:cNvPicPr>
          <p:nvPr/>
        </p:nvPicPr>
        <p:blipFill>
          <a:blip r:embed="rId4"/>
          <a:stretch>
            <a:fillRect/>
          </a:stretch>
        </p:blipFill>
        <p:spPr>
          <a:xfrm>
            <a:off x="3170076" y="5752587"/>
            <a:ext cx="17990450" cy="2581395"/>
          </a:xfrm>
          <a:prstGeom prst="rect">
            <a:avLst/>
          </a:prstGeom>
        </p:spPr>
      </p:pic>
    </p:spTree>
    <p:extLst>
      <p:ext uri="{BB962C8B-B14F-4D97-AF65-F5344CB8AC3E}">
        <p14:creationId xmlns:p14="http://schemas.microsoft.com/office/powerpoint/2010/main" val="79488464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实现关系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实现将一种模型元素与另一种模型元素连接起来，比如类和接口。泛化和实现关系都可以将一般描述与具体描述联系起来。泛化将同一语义层上的元素连接起来，并且通常在同一模型内。实现关系则将不同语义层内的元素连接起来，通常建立在不同的模型内。</a:t>
            </a:r>
          </a:p>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实现关系通常在两种情况下被使用：在接口与实现该接口的类之间；在用例以及实现该用例的协作之间。</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B17072D6-3BB6-43CF-80B1-399600ACD3DF}"/>
              </a:ext>
            </a:extLst>
          </p:cNvPr>
          <p:cNvPicPr>
            <a:picLocks noChangeAspect="1"/>
          </p:cNvPicPr>
          <p:nvPr/>
        </p:nvPicPr>
        <p:blipFill>
          <a:blip r:embed="rId4"/>
          <a:stretch>
            <a:fillRect/>
          </a:stretch>
        </p:blipFill>
        <p:spPr>
          <a:xfrm>
            <a:off x="5411093" y="6246493"/>
            <a:ext cx="13555463" cy="2214934"/>
          </a:xfrm>
          <a:prstGeom prst="rect">
            <a:avLst/>
          </a:prstGeom>
        </p:spPr>
      </p:pic>
    </p:spTree>
    <p:extLst>
      <p:ext uri="{BB962C8B-B14F-4D97-AF65-F5344CB8AC3E}">
        <p14:creationId xmlns:p14="http://schemas.microsoft.com/office/powerpoint/2010/main" val="342872769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Shape 655"/>
          <p:cNvSpPr/>
          <p:nvPr/>
        </p:nvSpPr>
        <p:spPr>
          <a:xfrm>
            <a:off x="0" y="0"/>
            <a:ext cx="24377649" cy="13716000"/>
          </a:xfrm>
          <a:prstGeom prst="rect">
            <a:avLst/>
          </a:prstGeom>
          <a:solidFill>
            <a:schemeClr val="lt1">
              <a:alpha val="88627"/>
            </a:schemeClr>
          </a:solidFill>
          <a:ln>
            <a:noFill/>
          </a:ln>
        </p:spPr>
        <p:txBody>
          <a:bodyPr lIns="91425" tIns="45700" rIns="91425" bIns="45700" anchor="ctr" anchorCtr="0">
            <a:noAutofit/>
          </a:bodyPr>
          <a:lstStyle/>
          <a:p>
            <a:pPr marL="0" marR="0" lvl="0" indent="0" algn="ctr" rtl="0">
              <a:spcBef>
                <a:spcPts val="0"/>
              </a:spcBef>
              <a:buNone/>
            </a:pPr>
            <a:endParaRPr sz="48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6" name="Shape 656"/>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类图的建模技术及应用</a:t>
            </a:r>
          </a:p>
        </p:txBody>
      </p:sp>
      <p:sp>
        <p:nvSpPr>
          <p:cNvPr id="657" name="Shape 657"/>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658" name="Shape 658"/>
          <p:cNvSpPr/>
          <p:nvPr/>
        </p:nvSpPr>
        <p:spPr>
          <a:xfrm>
            <a:off x="1858292"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9" name="Shape 659"/>
          <p:cNvSpPr/>
          <p:nvPr/>
        </p:nvSpPr>
        <p:spPr>
          <a:xfrm>
            <a:off x="9051449" y="4684869"/>
            <a:ext cx="6361937" cy="7594091"/>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0" name="Shape 660"/>
          <p:cNvSpPr/>
          <p:nvPr/>
        </p:nvSpPr>
        <p:spPr>
          <a:xfrm>
            <a:off x="16244604"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897753" y="3197101"/>
            <a:ext cx="14658342" cy="86421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在软件开发不同阶段使用具有不同的抽象层次的类图，即概念层、说明层和实现层。在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中，从开始的需求分析到最终的设计类，类图也是围绕着这三个层次的观点来进行建模的。类图建模是先建立概念层到说明层，进而到实现层，随着抽象层次的逐步降低并逐步细化的过程。下面从层次的角度来说明建立类图的过程。</a:t>
            </a:r>
          </a:p>
        </p:txBody>
      </p:sp>
      <p:sp>
        <p:nvSpPr>
          <p:cNvPr id="662" name="Shape 662"/>
          <p:cNvSpPr txBox="1"/>
          <p:nvPr/>
        </p:nvSpPr>
        <p:spPr>
          <a:xfrm>
            <a:off x="2741807"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UML MODELING</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3" name="Shape 663"/>
          <p:cNvSpPr txBox="1"/>
          <p:nvPr/>
        </p:nvSpPr>
        <p:spPr>
          <a:xfrm>
            <a:off x="16880551" y="5713616"/>
            <a:ext cx="5153539" cy="769441"/>
          </a:xfrm>
          <a:prstGeom prst="rect">
            <a:avLst/>
          </a:prstGeom>
          <a:noFill/>
          <a:ln>
            <a:noFill/>
          </a:ln>
        </p:spPr>
        <p:txBody>
          <a:bodyPr lIns="91425" tIns="45700" rIns="91425" bIns="45700" anchor="ctr" anchorCtr="0">
            <a:noAutofit/>
          </a:bodyPr>
          <a:lstStyle/>
          <a:p>
            <a:pPr lvl="0" algn="ctr">
              <a:buSzPct val="25000"/>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UML MODELING</a:t>
            </a:r>
          </a:p>
        </p:txBody>
      </p:sp>
      <p:sp>
        <p:nvSpPr>
          <p:cNvPr id="664" name="Shape 664"/>
          <p:cNvSpPr txBox="1"/>
          <p:nvPr/>
        </p:nvSpPr>
        <p:spPr>
          <a:xfrm>
            <a:off x="2741807" y="6752307"/>
            <a:ext cx="4548000" cy="923400"/>
          </a:xfrm>
          <a:prstGeom prst="rect">
            <a:avLst/>
          </a:prstGeom>
          <a:noFill/>
          <a:ln>
            <a:noFill/>
          </a:ln>
        </p:spPr>
        <p:txBody>
          <a:bodyPr lIns="91425" tIns="45700" rIns="91425" bIns="45700" anchor="t" anchorCtr="0">
            <a:noAutofit/>
          </a:bodyPr>
          <a:lstStyle/>
          <a:p>
            <a:pPr lvl="0" algn="ctr">
              <a:buSzPct val="25000"/>
            </a:pPr>
            <a:r>
              <a:rPr lang="zh-CN" altLang="en-US" sz="5400" dirty="0">
                <a:latin typeface="Montserrat" panose="02010600030101010101" charset="0"/>
              </a:rPr>
              <a:t>概念层类图</a:t>
            </a:r>
            <a:endParaRPr lang="en-US" sz="5400" dirty="0">
              <a:solidFill>
                <a:srgbClr val="FF0000"/>
              </a:solidFill>
              <a:latin typeface="Montserrat" panose="02010600030101010101" charset="0"/>
              <a:ea typeface="Montserrat" panose="02000505000000020004"/>
              <a:cs typeface="Montserrat" panose="02000505000000020004"/>
              <a:sym typeface="Montserrat" panose="02000505000000020004"/>
            </a:endParaRPr>
          </a:p>
        </p:txBody>
      </p:sp>
      <p:sp>
        <p:nvSpPr>
          <p:cNvPr id="666" name="Shape 666"/>
          <p:cNvSpPr txBox="1"/>
          <p:nvPr/>
        </p:nvSpPr>
        <p:spPr>
          <a:xfrm>
            <a:off x="17223168" y="6752307"/>
            <a:ext cx="4548000" cy="923400"/>
          </a:xfrm>
          <a:prstGeom prst="rect">
            <a:avLst/>
          </a:prstGeom>
          <a:noFill/>
          <a:ln>
            <a:noFill/>
          </a:ln>
        </p:spPr>
        <p:txBody>
          <a:bodyPr lIns="91425" tIns="45700" rIns="91425" bIns="45700" anchor="t" anchorCtr="0">
            <a:noAutofit/>
          </a:bodyPr>
          <a:lstStyle/>
          <a:p>
            <a:pPr lvl="0" algn="ctr">
              <a:buSzPct val="25000"/>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实现层类图</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2" name="Shape 672"/>
          <p:cNvSpPr txBox="1"/>
          <p:nvPr/>
        </p:nvSpPr>
        <p:spPr>
          <a:xfrm>
            <a:off x="9885393" y="5713616"/>
            <a:ext cx="4547867" cy="769441"/>
          </a:xfrm>
          <a:prstGeom prst="rect">
            <a:avLst/>
          </a:prstGeom>
          <a:noFill/>
          <a:ln>
            <a:noFill/>
          </a:ln>
        </p:spPr>
        <p:txBody>
          <a:bodyPr lIns="91425" tIns="45700" rIns="91425" bIns="45700" anchor="ctr" anchorCtr="0">
            <a:noAutofit/>
          </a:bodyPr>
          <a:lstStyle/>
          <a:p>
            <a:pPr lvl="0" algn="ctr">
              <a:buSzPct val="25000"/>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UML MODELING</a:t>
            </a:r>
          </a:p>
        </p:txBody>
      </p:sp>
      <p:sp>
        <p:nvSpPr>
          <p:cNvPr id="673" name="Shape 673"/>
          <p:cNvSpPr txBox="1"/>
          <p:nvPr/>
        </p:nvSpPr>
        <p:spPr>
          <a:xfrm>
            <a:off x="9885393" y="6752308"/>
            <a:ext cx="4548000" cy="923400"/>
          </a:xfrm>
          <a:prstGeom prst="rect">
            <a:avLst/>
          </a:prstGeom>
          <a:noFill/>
          <a:ln>
            <a:noFill/>
          </a:ln>
        </p:spPr>
        <p:txBody>
          <a:bodyPr lIns="91425" tIns="45700" rIns="91425" bIns="45700" anchor="t" anchorCtr="0">
            <a:noAutofit/>
          </a:bodyPr>
          <a:lstStyle/>
          <a:p>
            <a:pPr lvl="0" algn="ctr">
              <a:buSzPct val="25000"/>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说明层类图</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68">
            <a:extLst>
              <a:ext uri="{FF2B5EF4-FFF2-40B4-BE49-F238E27FC236}">
                <a16:creationId xmlns:a16="http://schemas.microsoft.com/office/drawing/2014/main" id="{05A2F33A-0936-4318-B941-D23C972CB4E8}"/>
              </a:ext>
            </a:extLst>
          </p:cNvPr>
          <p:cNvSpPr/>
          <p:nvPr/>
        </p:nvSpPr>
        <p:spPr>
          <a:xfrm>
            <a:off x="3064131"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70">
            <a:extLst>
              <a:ext uri="{FF2B5EF4-FFF2-40B4-BE49-F238E27FC236}">
                <a16:creationId xmlns:a16="http://schemas.microsoft.com/office/drawing/2014/main" id="{D45C5C77-3E14-43FB-8803-CF1DAE3D6A9A}"/>
              </a:ext>
            </a:extLst>
          </p:cNvPr>
          <p:cNvSpPr txBox="1"/>
          <p:nvPr/>
        </p:nvSpPr>
        <p:spPr>
          <a:xfrm>
            <a:off x="3462612" y="10596786"/>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1" name="Shape 675">
            <a:extLst>
              <a:ext uri="{FF2B5EF4-FFF2-40B4-BE49-F238E27FC236}">
                <a16:creationId xmlns:a16="http://schemas.microsoft.com/office/drawing/2014/main" id="{6A7DCD26-EE3F-419C-8275-5A1EC8EB8683}"/>
              </a:ext>
            </a:extLst>
          </p:cNvPr>
          <p:cNvSpPr/>
          <p:nvPr/>
        </p:nvSpPr>
        <p:spPr>
          <a:xfrm>
            <a:off x="10180362" y="10502731"/>
            <a:ext cx="3950263" cy="685255"/>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2" name="Shape 676">
            <a:extLst>
              <a:ext uri="{FF2B5EF4-FFF2-40B4-BE49-F238E27FC236}">
                <a16:creationId xmlns:a16="http://schemas.microsoft.com/office/drawing/2014/main" id="{776B9C34-4F30-4CAB-B1F1-4CD08AD2FBD5}"/>
              </a:ext>
            </a:extLst>
          </p:cNvPr>
          <p:cNvSpPr txBox="1"/>
          <p:nvPr/>
        </p:nvSpPr>
        <p:spPr>
          <a:xfrm>
            <a:off x="10445836" y="10596787"/>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3" name="Shape 669">
            <a:extLst>
              <a:ext uri="{FF2B5EF4-FFF2-40B4-BE49-F238E27FC236}">
                <a16:creationId xmlns:a16="http://schemas.microsoft.com/office/drawing/2014/main" id="{462A78E4-5DE8-4F46-AFE4-765D6EF19AE4}"/>
              </a:ext>
            </a:extLst>
          </p:cNvPr>
          <p:cNvSpPr/>
          <p:nvPr/>
        </p:nvSpPr>
        <p:spPr>
          <a:xfrm>
            <a:off x="17521143"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4" name="Shape 671">
            <a:extLst>
              <a:ext uri="{FF2B5EF4-FFF2-40B4-BE49-F238E27FC236}">
                <a16:creationId xmlns:a16="http://schemas.microsoft.com/office/drawing/2014/main" id="{D32C0904-0DB6-4E0E-B3AA-1FD86376844F}"/>
              </a:ext>
            </a:extLst>
          </p:cNvPr>
          <p:cNvSpPr txBox="1"/>
          <p:nvPr/>
        </p:nvSpPr>
        <p:spPr>
          <a:xfrm>
            <a:off x="17786615" y="10596786"/>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hlinkClick r:id="rId3" action="ppaction://hlinksldjump"/>
              </a:rPr>
              <a:t> </a:t>
            </a: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2520304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概念层类图</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概念层的类图描述的是现实世界中对问题领域的概念理解，类图中表达的类与现实世界的问题领域有着明显的对应关系，类之间的关系也与问题领域中实际事物的关系有着明显的对应关系。在概念层类图阶段很少考虑或者几乎不需要考虑类的实现问题。</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47720937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概念层类图</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在说明层阶段主要考虑的是类的接口部分，而不是实现部分。这个接口可能因为实现环境、运行特性等有多种不同的实现 </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02887036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概念层类图</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真正需要考虑类的实现问题是在实现层类图阶段。提供实现的细节，在实现层阶段的类的概念才是真正的严格意义上的类。它揭示了软件实体的构成情况。说明层的类有助于人们对软件的理解，而实现层的类是最常用的 </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83615033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pic>
        <p:nvPicPr>
          <p:cNvPr id="41" name="Shape 41"/>
          <p:cNvPicPr preferRelativeResize="0"/>
          <p:nvPr/>
        </p:nvPicPr>
        <p:blipFill>
          <a:blip r:embed="rId3">
            <a:extLst>
              <a:ext uri="{28A0092B-C50C-407E-A947-70E740481C1C}">
                <a14:useLocalDpi xmlns:a14="http://schemas.microsoft.com/office/drawing/2010/main" val="0"/>
              </a:ext>
            </a:extLst>
          </a:blip>
          <a:stretch>
            <a:fillRect/>
          </a:stretch>
        </p:blipFill>
        <p:spPr>
          <a:xfrm>
            <a:off x="13167401" y="0"/>
            <a:ext cx="20574003" cy="13716000"/>
          </a:xfrm>
          <a:prstGeom prst="rect">
            <a:avLst/>
          </a:prstGeom>
          <a:noFill/>
          <a:ln>
            <a:noFill/>
          </a:ln>
        </p:spPr>
      </p:pic>
      <p:sp>
        <p:nvSpPr>
          <p:cNvPr id="35" name="Shape 35"/>
          <p:cNvSpPr txBox="1"/>
          <p:nvPr/>
        </p:nvSpPr>
        <p:spPr>
          <a:xfrm>
            <a:off x="2535174" y="2966848"/>
            <a:ext cx="1878076" cy="695848"/>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rPr>
              <a:t>目录</a:t>
            </a:r>
            <a:endParaRPr lang="en-US" sz="6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6" name="Shape 36"/>
          <p:cNvSpPr txBox="1"/>
          <p:nvPr/>
        </p:nvSpPr>
        <p:spPr>
          <a:xfrm>
            <a:off x="2939090" y="2628294"/>
            <a:ext cx="1070243" cy="338554"/>
          </a:xfrm>
          <a:prstGeom prst="rect">
            <a:avLst/>
          </a:prstGeom>
          <a:noFill/>
          <a:ln>
            <a:noFill/>
          </a:ln>
        </p:spPr>
        <p:txBody>
          <a:bodyPr lIns="91425" tIns="45700" rIns="91425" bIns="45700" anchor="t" anchorCtr="0">
            <a:noAutofit/>
          </a:bodyPr>
          <a:lstStyle/>
          <a:p>
            <a:pPr lvl="0" algn="ctr">
              <a:buSzPct val="25000"/>
            </a:pPr>
            <a:r>
              <a:rPr lang="en-US" altLang="zh-CN" dirty="0"/>
              <a:t>Directories</a:t>
            </a:r>
            <a:endParaRPr lang="en-US" sz="1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7" name="Shape 37"/>
          <p:cNvSpPr txBox="1"/>
          <p:nvPr/>
        </p:nvSpPr>
        <p:spPr>
          <a:xfrm>
            <a:off x="2706623" y="4145967"/>
            <a:ext cx="9055885" cy="6192969"/>
          </a:xfrm>
          <a:prstGeom prst="rect">
            <a:avLst/>
          </a:prstGeom>
          <a:noFill/>
          <a:ln>
            <a:noFill/>
          </a:ln>
        </p:spPr>
        <p:style>
          <a:lnRef idx="0">
            <a:scrgbClr r="0" g="0" b="0"/>
          </a:lnRef>
          <a:fillRef idx="0">
            <a:scrgbClr r="0" g="0" b="0"/>
          </a:fillRef>
          <a:effectRef idx="0">
            <a:scrgbClr r="0" g="0" b="0"/>
          </a:effectRef>
          <a:fontRef idx="minor">
            <a:schemeClr val="dk1"/>
          </a:fontRef>
        </p:style>
        <p:txBody>
          <a:bodyPr lIns="91425" tIns="45700" rIns="91425" bIns="45700" anchor="t" anchorCtr="0">
            <a:noAutofit/>
          </a:bodyPr>
          <a:lstStyle/>
          <a:p>
            <a:pPr marL="0" marR="0" lvl="0" indent="0" rtl="0">
              <a:lnSpc>
                <a:spcPct val="150000"/>
              </a:lnSpc>
              <a:spcBef>
                <a:spcPts val="0"/>
              </a:spcBef>
              <a:buSzPct val="25000"/>
              <a:buNone/>
            </a:pPr>
            <a:r>
              <a:rPr lang="en-US" altLang="zh-CN"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rPr>
              <a:t>1 </a:t>
            </a: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用例和用例图</a:t>
            </a:r>
            <a:endParaRPr lang="en-US" altLang="zh-CN"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2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类图和对象图  </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3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顺序图和通信图</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4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状态机图和活动图</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5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构建图和部署图</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en-US" sz="18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9" name="Shape 39"/>
          <p:cNvSpPr txBox="1"/>
          <p:nvPr/>
        </p:nvSpPr>
        <p:spPr>
          <a:xfrm>
            <a:off x="4157525" y="10338936"/>
            <a:ext cx="4099200" cy="461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0" i="0" u="none" strike="noStrike" cap="none">
                <a:solidFill>
                  <a:schemeClr val="lt2"/>
                </a:solidFill>
                <a:latin typeface="Montserrat" panose="02000505000000020004"/>
                <a:ea typeface="Montserrat" panose="02000505000000020004"/>
                <a:cs typeface="Montserrat" panose="02000505000000020004"/>
                <a:sym typeface="Montserrat" panose="02000505000000020004"/>
              </a:rPr>
              <a:t>LEARN MORE</a:t>
            </a:r>
          </a:p>
        </p:txBody>
      </p:sp>
    </p:spTree>
    <p:extLst>
      <p:ext uri="{BB962C8B-B14F-4D97-AF65-F5344CB8AC3E}">
        <p14:creationId xmlns:p14="http://schemas.microsoft.com/office/powerpoint/2010/main" val="396799412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3 UML</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顺序图和通信图</a:t>
            </a:r>
          </a:p>
          <a:p>
            <a:pPr lvl="0" algn="ctr">
              <a:buSzPct val="25000"/>
            </a:pPr>
            <a:endPar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312179806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8610404" y="5174406"/>
            <a:ext cx="2641108"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）角色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）对象</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）生命线</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）激活期</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）消息</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顺序图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5" name="图片 4">
            <a:extLst>
              <a:ext uri="{FF2B5EF4-FFF2-40B4-BE49-F238E27FC236}">
                <a16:creationId xmlns:a16="http://schemas.microsoft.com/office/drawing/2014/main" id="{6E243BFE-5802-492B-8040-518561915388}"/>
              </a:ext>
            </a:extLst>
          </p:cNvPr>
          <p:cNvPicPr>
            <a:picLocks noChangeAspect="1"/>
          </p:cNvPicPr>
          <p:nvPr/>
        </p:nvPicPr>
        <p:blipFill>
          <a:blip r:embed="rId4"/>
          <a:stretch>
            <a:fillRect/>
          </a:stretch>
        </p:blipFill>
        <p:spPr>
          <a:xfrm>
            <a:off x="4476424" y="3694898"/>
            <a:ext cx="12828033" cy="7503227"/>
          </a:xfrm>
          <a:prstGeom prst="rect">
            <a:avLst/>
          </a:prstGeom>
        </p:spPr>
      </p:pic>
    </p:spTree>
    <p:extLst>
      <p:ext uri="{BB962C8B-B14F-4D97-AF65-F5344CB8AC3E}">
        <p14:creationId xmlns:p14="http://schemas.microsoft.com/office/powerpoint/2010/main" val="401267206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cxnSp>
        <p:nvCxnSpPr>
          <p:cNvPr id="46" name="Shape 46"/>
          <p:cNvCxnSpPr/>
          <p:nvPr/>
        </p:nvCxnSpPr>
        <p:spPr>
          <a:xfrm>
            <a:off x="-286244" y="6858000"/>
            <a:ext cx="24664947" cy="0"/>
          </a:xfrm>
          <a:prstGeom prst="straightConnector1">
            <a:avLst/>
          </a:prstGeom>
          <a:noFill/>
          <a:ln w="9525" cap="flat" cmpd="sng">
            <a:solidFill>
              <a:srgbClr val="CBCBCB"/>
            </a:solidFill>
            <a:prstDash val="solid"/>
            <a:miter/>
            <a:headEnd type="none" w="med" len="med"/>
            <a:tailEnd type="none" w="med" len="med"/>
          </a:ln>
        </p:spPr>
      </p:cxnSp>
      <p:grpSp>
        <p:nvGrpSpPr>
          <p:cNvPr id="47" name="Shape 47"/>
          <p:cNvGrpSpPr/>
          <p:nvPr/>
        </p:nvGrpSpPr>
        <p:grpSpPr>
          <a:xfrm>
            <a:off x="3407661" y="2492160"/>
            <a:ext cx="1307712" cy="783392"/>
            <a:chOff x="1775548" y="1990598"/>
            <a:chExt cx="621122" cy="372086"/>
          </a:xfrm>
        </p:grpSpPr>
        <p:sp>
          <p:nvSpPr>
            <p:cNvPr id="48" name="Shape 48"/>
            <p:cNvSpPr/>
            <p:nvPr/>
          </p:nvSpPr>
          <p:spPr>
            <a:xfrm>
              <a:off x="1775548" y="1990598"/>
              <a:ext cx="621122" cy="372086"/>
            </a:xfrm>
            <a:custGeom>
              <a:avLst/>
              <a:gdLst/>
              <a:ahLst/>
              <a:cxnLst/>
              <a:rect l="0" t="0" r="0" b="0"/>
              <a:pathLst>
                <a:path w="120000" h="120000" extrusionOk="0">
                  <a:moveTo>
                    <a:pt x="119871" y="119785"/>
                  </a:moveTo>
                  <a:lnTo>
                    <a:pt x="0" y="119785"/>
                  </a:lnTo>
                  <a:lnTo>
                    <a:pt x="0" y="0"/>
                  </a:lnTo>
                  <a:lnTo>
                    <a:pt x="119871" y="0"/>
                  </a:lnTo>
                  <a:lnTo>
                    <a:pt x="119871" y="119785"/>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49" name="Shape 49"/>
            <p:cNvSpPr/>
            <p:nvPr/>
          </p:nvSpPr>
          <p:spPr>
            <a:xfrm>
              <a:off x="1775548" y="1990598"/>
              <a:ext cx="621122" cy="199228"/>
            </a:xfrm>
            <a:custGeom>
              <a:avLst/>
              <a:gdLst/>
              <a:ahLst/>
              <a:cxnLst/>
              <a:rect l="0" t="0" r="0" b="0"/>
              <a:pathLst>
                <a:path w="120000" h="120000" extrusionOk="0">
                  <a:moveTo>
                    <a:pt x="0" y="0"/>
                  </a:moveTo>
                  <a:lnTo>
                    <a:pt x="59486" y="119598"/>
                  </a:lnTo>
                  <a:lnTo>
                    <a:pt x="119871" y="0"/>
                  </a:lnTo>
                </a:path>
              </a:pathLst>
            </a:custGeom>
            <a:noFill/>
            <a:ln w="34275" cap="flat" cmpd="sng">
              <a:solidFill>
                <a:schemeClr val="accen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50" name="Shape 50"/>
          <p:cNvGrpSpPr/>
          <p:nvPr/>
        </p:nvGrpSpPr>
        <p:grpSpPr>
          <a:xfrm>
            <a:off x="19807754" y="2171798"/>
            <a:ext cx="1054803" cy="1350893"/>
            <a:chOff x="8218224" y="8245764"/>
            <a:chExt cx="500997" cy="641631"/>
          </a:xfrm>
        </p:grpSpPr>
        <p:cxnSp>
          <p:nvCxnSpPr>
            <p:cNvPr id="51" name="Shape 51"/>
            <p:cNvCxnSpPr/>
            <p:nvPr/>
          </p:nvCxnSpPr>
          <p:spPr>
            <a:xfrm>
              <a:off x="8218224" y="8245764"/>
              <a:ext cx="2929" cy="641631"/>
            </a:xfrm>
            <a:prstGeom prst="straightConnector1">
              <a:avLst/>
            </a:prstGeom>
            <a:noFill/>
            <a:ln w="34275" cap="flat" cmpd="sng">
              <a:solidFill>
                <a:schemeClr val="accent1"/>
              </a:solidFill>
              <a:prstDash val="solid"/>
              <a:round/>
              <a:headEnd type="none" w="med" len="med"/>
              <a:tailEnd type="none" w="med" len="med"/>
            </a:ln>
          </p:spPr>
        </p:cxnSp>
        <p:sp>
          <p:nvSpPr>
            <p:cNvPr id="52" name="Shape 52"/>
            <p:cNvSpPr/>
            <p:nvPr/>
          </p:nvSpPr>
          <p:spPr>
            <a:xfrm>
              <a:off x="8411592" y="8310220"/>
              <a:ext cx="307629" cy="287123"/>
            </a:xfrm>
            <a:custGeom>
              <a:avLst/>
              <a:gdLst/>
              <a:ahLst/>
              <a:cxnLst/>
              <a:rect l="0" t="0" r="0" b="0"/>
              <a:pathLst>
                <a:path w="120000" h="120000" extrusionOk="0">
                  <a:moveTo>
                    <a:pt x="23017" y="0"/>
                  </a:moveTo>
                  <a:lnTo>
                    <a:pt x="0" y="20508"/>
                  </a:lnTo>
                  <a:lnTo>
                    <a:pt x="0" y="119722"/>
                  </a:lnTo>
                  <a:lnTo>
                    <a:pt x="119741" y="119722"/>
                  </a:lnTo>
                  <a:lnTo>
                    <a:pt x="96465" y="70115"/>
                  </a:lnTo>
                  <a:lnTo>
                    <a:pt x="119741" y="20508"/>
                  </a:lnTo>
                  <a:lnTo>
                    <a:pt x="0" y="20508"/>
                  </a:lnTo>
                </a:path>
              </a:pathLst>
            </a:custGeom>
            <a:noFill/>
            <a:ln w="34275" cap="flat" cmpd="sng">
              <a:solidFill>
                <a:schemeClr val="accen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53" name="Shape 53"/>
            <p:cNvSpPr/>
            <p:nvPr/>
          </p:nvSpPr>
          <p:spPr>
            <a:xfrm>
              <a:off x="8218224" y="8310220"/>
              <a:ext cx="251964" cy="237317"/>
            </a:xfrm>
            <a:custGeom>
              <a:avLst/>
              <a:gdLst/>
              <a:ahLst/>
              <a:cxnLst/>
              <a:rect l="0" t="0" r="0" b="0"/>
              <a:pathLst>
                <a:path w="120000" h="120000" extrusionOk="0">
                  <a:moveTo>
                    <a:pt x="91653" y="119665"/>
                  </a:moveTo>
                  <a:lnTo>
                    <a:pt x="0" y="119665"/>
                  </a:lnTo>
                  <a:lnTo>
                    <a:pt x="0" y="0"/>
                  </a:lnTo>
                  <a:lnTo>
                    <a:pt x="119685" y="0"/>
                  </a:lnTo>
                  <a:lnTo>
                    <a:pt x="119685" y="24735"/>
                  </a:lnTo>
                </a:path>
              </a:pathLst>
            </a:custGeom>
            <a:noFill/>
            <a:ln w="34275" cap="flat" cmpd="sng">
              <a:solidFill>
                <a:schemeClr val="accen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54" name="Shape 54"/>
          <p:cNvGrpSpPr/>
          <p:nvPr/>
        </p:nvGrpSpPr>
        <p:grpSpPr>
          <a:xfrm>
            <a:off x="3395903" y="8214776"/>
            <a:ext cx="1307712" cy="888261"/>
            <a:chOff x="6188912" y="23939881"/>
            <a:chExt cx="1307712" cy="888261"/>
          </a:xfrm>
        </p:grpSpPr>
        <p:sp>
          <p:nvSpPr>
            <p:cNvPr id="55" name="Shape 55"/>
            <p:cNvSpPr/>
            <p:nvPr/>
          </p:nvSpPr>
          <p:spPr>
            <a:xfrm>
              <a:off x="6188912" y="23939881"/>
              <a:ext cx="1307712" cy="888258"/>
            </a:xfrm>
            <a:custGeom>
              <a:avLst/>
              <a:gdLst/>
              <a:ahLst/>
              <a:cxnLst/>
              <a:rect l="0" t="0" r="0" b="0"/>
              <a:pathLst>
                <a:path w="120000" h="120000" extrusionOk="0">
                  <a:moveTo>
                    <a:pt x="87237" y="28113"/>
                  </a:moveTo>
                  <a:lnTo>
                    <a:pt x="71948" y="0"/>
                  </a:lnTo>
                  <a:lnTo>
                    <a:pt x="48822" y="0"/>
                  </a:lnTo>
                  <a:lnTo>
                    <a:pt x="33533" y="28113"/>
                  </a:lnTo>
                  <a:lnTo>
                    <a:pt x="0" y="28113"/>
                  </a:lnTo>
                  <a:lnTo>
                    <a:pt x="0" y="119811"/>
                  </a:lnTo>
                  <a:lnTo>
                    <a:pt x="119871" y="119811"/>
                  </a:lnTo>
                  <a:lnTo>
                    <a:pt x="119871" y="28113"/>
                  </a:lnTo>
                  <a:lnTo>
                    <a:pt x="87237" y="28113"/>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56" name="Shape 56"/>
            <p:cNvSpPr/>
            <p:nvPr/>
          </p:nvSpPr>
          <p:spPr>
            <a:xfrm>
              <a:off x="6682390" y="24316160"/>
              <a:ext cx="333096" cy="345434"/>
            </a:xfrm>
            <a:custGeom>
              <a:avLst/>
              <a:gdLst/>
              <a:ahLst/>
              <a:cxnLst/>
              <a:rect l="0" t="0" r="0" b="0"/>
              <a:pathLst>
                <a:path w="120000" h="120000" extrusionOk="0">
                  <a:moveTo>
                    <a:pt x="119497" y="57813"/>
                  </a:moveTo>
                  <a:lnTo>
                    <a:pt x="119497" y="57813"/>
                  </a:lnTo>
                  <a:cubicBezTo>
                    <a:pt x="119497" y="29149"/>
                    <a:pt x="93389" y="0"/>
                    <a:pt x="59748" y="0"/>
                  </a:cubicBezTo>
                  <a:cubicBezTo>
                    <a:pt x="26108" y="0"/>
                    <a:pt x="0" y="29149"/>
                    <a:pt x="0" y="57813"/>
                  </a:cubicBezTo>
                  <a:cubicBezTo>
                    <a:pt x="0" y="90364"/>
                    <a:pt x="26108" y="119514"/>
                    <a:pt x="59748" y="119514"/>
                  </a:cubicBezTo>
                  <a:cubicBezTo>
                    <a:pt x="93389" y="119514"/>
                    <a:pt x="119497" y="90364"/>
                    <a:pt x="119497" y="57813"/>
                  </a:cubicBez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57" name="Shape 57"/>
            <p:cNvCxnSpPr/>
            <p:nvPr/>
          </p:nvCxnSpPr>
          <p:spPr>
            <a:xfrm>
              <a:off x="6355458" y="24149610"/>
              <a:ext cx="6171" cy="678532"/>
            </a:xfrm>
            <a:prstGeom prst="straightConnector1">
              <a:avLst/>
            </a:prstGeom>
            <a:noFill/>
            <a:ln w="34275" cap="flat" cmpd="sng">
              <a:solidFill>
                <a:schemeClr val="accent1"/>
              </a:solidFill>
              <a:prstDash val="solid"/>
              <a:round/>
              <a:headEnd type="none" w="med" len="med"/>
              <a:tailEnd type="none" w="med" len="med"/>
            </a:ln>
          </p:spPr>
        </p:cxnSp>
        <p:sp>
          <p:nvSpPr>
            <p:cNvPr id="58" name="Shape 58"/>
            <p:cNvSpPr/>
            <p:nvPr/>
          </p:nvSpPr>
          <p:spPr>
            <a:xfrm>
              <a:off x="7305400" y="24316160"/>
              <a:ext cx="6171" cy="6166"/>
            </a:xfrm>
            <a:custGeom>
              <a:avLst/>
              <a:gdLst/>
              <a:ahLst/>
              <a:cxnLst/>
              <a:rect l="0" t="0" r="0" b="0"/>
              <a:pathLst>
                <a:path w="120000" h="120000" extrusionOk="0">
                  <a:moveTo>
                    <a:pt x="0" y="0"/>
                  </a:moveTo>
                  <a:lnTo>
                    <a:pt x="0" y="0"/>
                  </a:ln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59" name="Shape 59"/>
          <p:cNvGrpSpPr/>
          <p:nvPr/>
        </p:nvGrpSpPr>
        <p:grpSpPr>
          <a:xfrm>
            <a:off x="19663897" y="8057475"/>
            <a:ext cx="1283040" cy="1202855"/>
            <a:chOff x="8168414" y="12118985"/>
            <a:chExt cx="609403" cy="571317"/>
          </a:xfrm>
        </p:grpSpPr>
        <p:cxnSp>
          <p:nvCxnSpPr>
            <p:cNvPr id="60" name="Shape 60"/>
            <p:cNvCxnSpPr/>
            <p:nvPr/>
          </p:nvCxnSpPr>
          <p:spPr>
            <a:xfrm>
              <a:off x="8511204" y="12414900"/>
              <a:ext cx="49806" cy="49806"/>
            </a:xfrm>
            <a:prstGeom prst="straightConnector1">
              <a:avLst/>
            </a:prstGeom>
            <a:noFill/>
            <a:ln w="34275" cap="flat" cmpd="sng">
              <a:solidFill>
                <a:schemeClr val="accent1"/>
              </a:solidFill>
              <a:prstDash val="solid"/>
              <a:round/>
              <a:headEnd type="none" w="med" len="med"/>
              <a:tailEnd type="none" w="med" len="med"/>
            </a:ln>
          </p:spPr>
        </p:cxnSp>
        <p:sp>
          <p:nvSpPr>
            <p:cNvPr id="61" name="Shape 61"/>
            <p:cNvSpPr/>
            <p:nvPr/>
          </p:nvSpPr>
          <p:spPr>
            <a:xfrm>
              <a:off x="8528785" y="12435407"/>
              <a:ext cx="249033" cy="254894"/>
            </a:xfrm>
            <a:custGeom>
              <a:avLst/>
              <a:gdLst/>
              <a:ahLst/>
              <a:cxnLst/>
              <a:rect l="0" t="0" r="0" b="0"/>
              <a:pathLst>
                <a:path w="120000" h="120000" extrusionOk="0">
                  <a:moveTo>
                    <a:pt x="0" y="28272"/>
                  </a:moveTo>
                  <a:lnTo>
                    <a:pt x="28877" y="0"/>
                  </a:lnTo>
                  <a:lnTo>
                    <a:pt x="119679" y="91413"/>
                  </a:lnTo>
                  <a:lnTo>
                    <a:pt x="91122" y="119685"/>
                  </a:lnTo>
                  <a:lnTo>
                    <a:pt x="0" y="28272"/>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62" name="Shape 62"/>
            <p:cNvSpPr/>
            <p:nvPr/>
          </p:nvSpPr>
          <p:spPr>
            <a:xfrm>
              <a:off x="8206503" y="12118985"/>
              <a:ext cx="123052" cy="120124"/>
            </a:xfrm>
            <a:custGeom>
              <a:avLst/>
              <a:gdLst/>
              <a:ahLst/>
              <a:cxnLst/>
              <a:rect l="0" t="0" r="0" b="0"/>
              <a:pathLst>
                <a:path w="120000" h="120000" extrusionOk="0">
                  <a:moveTo>
                    <a:pt x="62245" y="119333"/>
                  </a:moveTo>
                  <a:lnTo>
                    <a:pt x="119358" y="59333"/>
                  </a:lnTo>
                  <a:lnTo>
                    <a:pt x="23743" y="0"/>
                  </a:lnTo>
                  <a:lnTo>
                    <a:pt x="0" y="19333"/>
                  </a:lnTo>
                  <a:lnTo>
                    <a:pt x="62245" y="119333"/>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63" name="Shape 63"/>
            <p:cNvCxnSpPr/>
            <p:nvPr/>
          </p:nvCxnSpPr>
          <p:spPr>
            <a:xfrm rot="10800000">
              <a:off x="8300258" y="12203951"/>
              <a:ext cx="134771" cy="134771"/>
            </a:xfrm>
            <a:prstGeom prst="straightConnector1">
              <a:avLst/>
            </a:prstGeom>
            <a:noFill/>
            <a:ln w="34275" cap="flat" cmpd="sng">
              <a:solidFill>
                <a:schemeClr val="accent1"/>
              </a:solidFill>
              <a:prstDash val="solid"/>
              <a:round/>
              <a:headEnd type="none" w="med" len="med"/>
              <a:tailEnd type="none" w="med" len="med"/>
            </a:ln>
          </p:spPr>
        </p:cxnSp>
        <p:sp>
          <p:nvSpPr>
            <p:cNvPr id="64" name="Shape 64"/>
            <p:cNvSpPr/>
            <p:nvPr/>
          </p:nvSpPr>
          <p:spPr>
            <a:xfrm>
              <a:off x="8168414" y="12118986"/>
              <a:ext cx="562524" cy="559596"/>
            </a:xfrm>
            <a:custGeom>
              <a:avLst/>
              <a:gdLst/>
              <a:ahLst/>
              <a:cxnLst/>
              <a:rect l="0" t="0" r="0" b="0"/>
              <a:pathLst>
                <a:path w="120000" h="120000" extrusionOk="0">
                  <a:moveTo>
                    <a:pt x="119857" y="17914"/>
                  </a:moveTo>
                  <a:lnTo>
                    <a:pt x="119857" y="17914"/>
                  </a:lnTo>
                  <a:cubicBezTo>
                    <a:pt x="102816" y="26445"/>
                    <a:pt x="102816" y="26445"/>
                    <a:pt x="102816" y="26445"/>
                  </a:cubicBezTo>
                  <a:cubicBezTo>
                    <a:pt x="94295" y="16919"/>
                    <a:pt x="94295" y="16919"/>
                    <a:pt x="94295" y="16919"/>
                  </a:cubicBezTo>
                  <a:cubicBezTo>
                    <a:pt x="101822" y="0"/>
                    <a:pt x="101822" y="0"/>
                    <a:pt x="101822" y="0"/>
                  </a:cubicBezTo>
                  <a:lnTo>
                    <a:pt x="101822" y="0"/>
                  </a:lnTo>
                  <a:cubicBezTo>
                    <a:pt x="80520" y="0"/>
                    <a:pt x="75266" y="10521"/>
                    <a:pt x="75266" y="21184"/>
                  </a:cubicBezTo>
                  <a:cubicBezTo>
                    <a:pt x="75266" y="29715"/>
                    <a:pt x="75266" y="29715"/>
                    <a:pt x="75266" y="29715"/>
                  </a:cubicBezTo>
                  <a:cubicBezTo>
                    <a:pt x="3266" y="102938"/>
                    <a:pt x="3266" y="102938"/>
                    <a:pt x="3266" y="102938"/>
                  </a:cubicBezTo>
                  <a:cubicBezTo>
                    <a:pt x="0" y="115592"/>
                    <a:pt x="0" y="115592"/>
                    <a:pt x="0" y="115592"/>
                  </a:cubicBezTo>
                  <a:cubicBezTo>
                    <a:pt x="4260" y="119857"/>
                    <a:pt x="4260" y="119857"/>
                    <a:pt x="4260" y="119857"/>
                  </a:cubicBezTo>
                  <a:cubicBezTo>
                    <a:pt x="17041" y="116729"/>
                    <a:pt x="17041" y="116729"/>
                    <a:pt x="17041" y="116729"/>
                  </a:cubicBezTo>
                  <a:cubicBezTo>
                    <a:pt x="90177" y="44502"/>
                    <a:pt x="90177" y="44502"/>
                    <a:pt x="90177" y="44502"/>
                  </a:cubicBezTo>
                  <a:cubicBezTo>
                    <a:pt x="98556" y="44502"/>
                    <a:pt x="98556" y="44502"/>
                    <a:pt x="98556" y="44502"/>
                  </a:cubicBezTo>
                  <a:cubicBezTo>
                    <a:pt x="109207" y="44502"/>
                    <a:pt x="119857" y="39241"/>
                    <a:pt x="119857" y="17914"/>
                  </a:cubicBez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65" name="Shape 65"/>
          <p:cNvSpPr txBox="1"/>
          <p:nvPr/>
        </p:nvSpPr>
        <p:spPr>
          <a:xfrm>
            <a:off x="1663903" y="4686278"/>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66" name="Shape 66"/>
          <p:cNvSpPr txBox="1"/>
          <p:nvPr/>
        </p:nvSpPr>
        <p:spPr>
          <a:xfrm>
            <a:off x="1560966" y="3954019"/>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67" name="Shape 67"/>
          <p:cNvSpPr txBox="1"/>
          <p:nvPr/>
        </p:nvSpPr>
        <p:spPr>
          <a:xfrm>
            <a:off x="17944004" y="4686278"/>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68" name="Shape 68"/>
          <p:cNvSpPr txBox="1"/>
          <p:nvPr/>
        </p:nvSpPr>
        <p:spPr>
          <a:xfrm>
            <a:off x="17841068" y="3954019"/>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69" name="Shape 69"/>
          <p:cNvSpPr txBox="1"/>
          <p:nvPr/>
        </p:nvSpPr>
        <p:spPr>
          <a:xfrm>
            <a:off x="1663903" y="10432085"/>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70" name="Shape 70"/>
          <p:cNvSpPr txBox="1"/>
          <p:nvPr/>
        </p:nvSpPr>
        <p:spPr>
          <a:xfrm>
            <a:off x="1560966" y="9699825"/>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71" name="Shape 71"/>
          <p:cNvSpPr txBox="1"/>
          <p:nvPr/>
        </p:nvSpPr>
        <p:spPr>
          <a:xfrm>
            <a:off x="17944004" y="10432085"/>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72" name="Shape 72"/>
          <p:cNvSpPr txBox="1"/>
          <p:nvPr/>
        </p:nvSpPr>
        <p:spPr>
          <a:xfrm>
            <a:off x="17841068" y="9699825"/>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 HERE</a:t>
            </a:r>
          </a:p>
        </p:txBody>
      </p:sp>
      <p:pic>
        <p:nvPicPr>
          <p:cNvPr id="73" name="Shape 73"/>
          <p:cNvPicPr preferRelativeResize="0"/>
          <p:nvPr/>
        </p:nvPicPr>
        <p:blipFill>
          <a:blip r:embed="rId3">
            <a:extLst>
              <a:ext uri="{28A0092B-C50C-407E-A947-70E740481C1C}">
                <a14:useLocalDpi xmlns:a14="http://schemas.microsoft.com/office/drawing/2010/main" val="0"/>
              </a:ext>
            </a:extLst>
          </a:blip>
          <a:stretch>
            <a:fillRect/>
          </a:stretch>
        </p:blipFill>
        <p:spPr>
          <a:xfrm>
            <a:off x="7984775" y="0"/>
            <a:ext cx="7262966" cy="13716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0-#ppt_w/2"/>
                                          </p:val>
                                        </p:tav>
                                        <p:tav tm="100000">
                                          <p:val>
                                            <p:strVal val="#ppt_x"/>
                                          </p:val>
                                        </p:tav>
                                      </p:tavLst>
                                    </p:anim>
                                    <p:anim calcmode="lin" valueType="num">
                                      <p:cBhvr additive="base">
                                        <p:cTn id="8" dur="500" fill="hold"/>
                                        <p:tgtEl>
                                          <p:spTgt spid="4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54"/>
                                        </p:tgtEl>
                                        <p:attrNameLst>
                                          <p:attrName>style.visibility</p:attrName>
                                        </p:attrNameLst>
                                      </p:cBhvr>
                                      <p:to>
                                        <p:strVal val="visible"/>
                                      </p:to>
                                    </p:set>
                                    <p:anim calcmode="lin" valueType="num">
                                      <p:cBhvr additive="base">
                                        <p:cTn id="11" dur="500" fill="hold"/>
                                        <p:tgtEl>
                                          <p:spTgt spid="54"/>
                                        </p:tgtEl>
                                        <p:attrNameLst>
                                          <p:attrName>ppt_x</p:attrName>
                                        </p:attrNameLst>
                                      </p:cBhvr>
                                      <p:tavLst>
                                        <p:tav tm="0">
                                          <p:val>
                                            <p:strVal val="0-#ppt_w/2"/>
                                          </p:val>
                                        </p:tav>
                                        <p:tav tm="100000">
                                          <p:val>
                                            <p:strVal val="#ppt_x"/>
                                          </p:val>
                                        </p:tav>
                                      </p:tavLst>
                                    </p:anim>
                                    <p:anim calcmode="lin" valueType="num">
                                      <p:cBhvr additive="base">
                                        <p:cTn id="12" dur="500" fill="hold"/>
                                        <p:tgtEl>
                                          <p:spTgt spid="54"/>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5"/>
                                        </p:tgtEl>
                                        <p:attrNameLst>
                                          <p:attrName>style.visibility</p:attrName>
                                        </p:attrNameLst>
                                      </p:cBhvr>
                                      <p:to>
                                        <p:strVal val="visible"/>
                                      </p:to>
                                    </p:set>
                                    <p:anim calcmode="lin" valueType="num">
                                      <p:cBhvr additive="base">
                                        <p:cTn id="15" dur="500" fill="hold"/>
                                        <p:tgtEl>
                                          <p:spTgt spid="65"/>
                                        </p:tgtEl>
                                        <p:attrNameLst>
                                          <p:attrName>ppt_x</p:attrName>
                                        </p:attrNameLst>
                                      </p:cBhvr>
                                      <p:tavLst>
                                        <p:tav tm="0">
                                          <p:val>
                                            <p:strVal val="0-#ppt_w/2"/>
                                          </p:val>
                                        </p:tav>
                                        <p:tav tm="100000">
                                          <p:val>
                                            <p:strVal val="#ppt_x"/>
                                          </p:val>
                                        </p:tav>
                                      </p:tavLst>
                                    </p:anim>
                                    <p:anim calcmode="lin" valueType="num">
                                      <p:cBhvr additive="base">
                                        <p:cTn id="16" dur="500" fill="hold"/>
                                        <p:tgtEl>
                                          <p:spTgt spid="65"/>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66"/>
                                        </p:tgtEl>
                                        <p:attrNameLst>
                                          <p:attrName>style.visibility</p:attrName>
                                        </p:attrNameLst>
                                      </p:cBhvr>
                                      <p:to>
                                        <p:strVal val="visible"/>
                                      </p:to>
                                    </p:set>
                                    <p:anim calcmode="lin" valueType="num">
                                      <p:cBhvr additive="base">
                                        <p:cTn id="19" dur="500" fill="hold"/>
                                        <p:tgtEl>
                                          <p:spTgt spid="66"/>
                                        </p:tgtEl>
                                        <p:attrNameLst>
                                          <p:attrName>ppt_x</p:attrName>
                                        </p:attrNameLst>
                                      </p:cBhvr>
                                      <p:tavLst>
                                        <p:tav tm="0">
                                          <p:val>
                                            <p:strVal val="0-#ppt_w/2"/>
                                          </p:val>
                                        </p:tav>
                                        <p:tav tm="100000">
                                          <p:val>
                                            <p:strVal val="#ppt_x"/>
                                          </p:val>
                                        </p:tav>
                                      </p:tavLst>
                                    </p:anim>
                                    <p:anim calcmode="lin" valueType="num">
                                      <p:cBhvr additive="base">
                                        <p:cTn id="20" dur="500" fill="hold"/>
                                        <p:tgtEl>
                                          <p:spTgt spid="66"/>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9"/>
                                        </p:tgtEl>
                                        <p:attrNameLst>
                                          <p:attrName>style.visibility</p:attrName>
                                        </p:attrNameLst>
                                      </p:cBhvr>
                                      <p:to>
                                        <p:strVal val="visible"/>
                                      </p:to>
                                    </p:set>
                                    <p:anim calcmode="lin" valueType="num">
                                      <p:cBhvr additive="base">
                                        <p:cTn id="23" dur="500" fill="hold"/>
                                        <p:tgtEl>
                                          <p:spTgt spid="69"/>
                                        </p:tgtEl>
                                        <p:attrNameLst>
                                          <p:attrName>ppt_x</p:attrName>
                                        </p:attrNameLst>
                                      </p:cBhvr>
                                      <p:tavLst>
                                        <p:tav tm="0">
                                          <p:val>
                                            <p:strVal val="0-#ppt_w/2"/>
                                          </p:val>
                                        </p:tav>
                                        <p:tav tm="100000">
                                          <p:val>
                                            <p:strVal val="#ppt_x"/>
                                          </p:val>
                                        </p:tav>
                                      </p:tavLst>
                                    </p:anim>
                                    <p:anim calcmode="lin" valueType="num">
                                      <p:cBhvr additive="base">
                                        <p:cTn id="24" dur="500" fill="hold"/>
                                        <p:tgtEl>
                                          <p:spTgt spid="69"/>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70"/>
                                        </p:tgtEl>
                                        <p:attrNameLst>
                                          <p:attrName>style.visibility</p:attrName>
                                        </p:attrNameLst>
                                      </p:cBhvr>
                                      <p:to>
                                        <p:strVal val="visible"/>
                                      </p:to>
                                    </p:set>
                                    <p:anim calcmode="lin" valueType="num">
                                      <p:cBhvr additive="base">
                                        <p:cTn id="27" dur="500" fill="hold"/>
                                        <p:tgtEl>
                                          <p:spTgt spid="70"/>
                                        </p:tgtEl>
                                        <p:attrNameLst>
                                          <p:attrName>ppt_x</p:attrName>
                                        </p:attrNameLst>
                                      </p:cBhvr>
                                      <p:tavLst>
                                        <p:tav tm="0">
                                          <p:val>
                                            <p:strVal val="0-#ppt_w/2"/>
                                          </p:val>
                                        </p:tav>
                                        <p:tav tm="100000">
                                          <p:val>
                                            <p:strVal val="#ppt_x"/>
                                          </p:val>
                                        </p:tav>
                                      </p:tavLst>
                                    </p:anim>
                                    <p:anim calcmode="lin" valueType="num">
                                      <p:cBhvr additive="base">
                                        <p:cTn id="28" dur="500" fill="hold"/>
                                        <p:tgtEl>
                                          <p:spTgt spid="70"/>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2" fill="hold" nodeType="clickEffect">
                                  <p:stCondLst>
                                    <p:cond delay="0"/>
                                  </p:stCondLst>
                                  <p:childTnLst>
                                    <p:set>
                                      <p:cBhvr>
                                        <p:cTn id="32" dur="1" fill="hold">
                                          <p:stCondLst>
                                            <p:cond delay="0"/>
                                          </p:stCondLst>
                                        </p:cTn>
                                        <p:tgtEl>
                                          <p:spTgt spid="50"/>
                                        </p:tgtEl>
                                        <p:attrNameLst>
                                          <p:attrName>style.visibility</p:attrName>
                                        </p:attrNameLst>
                                      </p:cBhvr>
                                      <p:to>
                                        <p:strVal val="visible"/>
                                      </p:to>
                                    </p:set>
                                    <p:anim calcmode="lin" valueType="num">
                                      <p:cBhvr additive="base">
                                        <p:cTn id="33" dur="500" fill="hold"/>
                                        <p:tgtEl>
                                          <p:spTgt spid="50"/>
                                        </p:tgtEl>
                                        <p:attrNameLst>
                                          <p:attrName>ppt_x</p:attrName>
                                        </p:attrNameLst>
                                      </p:cBhvr>
                                      <p:tavLst>
                                        <p:tav tm="0">
                                          <p:val>
                                            <p:strVal val="1+#ppt_w/2"/>
                                          </p:val>
                                        </p:tav>
                                        <p:tav tm="100000">
                                          <p:val>
                                            <p:strVal val="#ppt_x"/>
                                          </p:val>
                                        </p:tav>
                                      </p:tavLst>
                                    </p:anim>
                                    <p:anim calcmode="lin" valueType="num">
                                      <p:cBhvr additive="base">
                                        <p:cTn id="34" dur="500" fill="hold"/>
                                        <p:tgtEl>
                                          <p:spTgt spid="50"/>
                                        </p:tgtEl>
                                        <p:attrNameLst>
                                          <p:attrName>ppt_y</p:attrName>
                                        </p:attrNameLst>
                                      </p:cBhvr>
                                      <p:tavLst>
                                        <p:tav tm="0">
                                          <p:val>
                                            <p:strVal val="#ppt_y"/>
                                          </p:val>
                                        </p:tav>
                                        <p:tav tm="100000">
                                          <p:val>
                                            <p:strVal val="#ppt_y"/>
                                          </p:val>
                                        </p:tav>
                                      </p:tavLst>
                                    </p:anim>
                                  </p:childTnLst>
                                </p:cTn>
                              </p:par>
                              <p:par>
                                <p:cTn id="35" presetID="2" presetClass="entr" presetSubtype="2" fill="hold" nodeType="withEffect">
                                  <p:stCondLst>
                                    <p:cond delay="0"/>
                                  </p:stCondLst>
                                  <p:childTnLst>
                                    <p:set>
                                      <p:cBhvr>
                                        <p:cTn id="36" dur="1" fill="hold">
                                          <p:stCondLst>
                                            <p:cond delay="0"/>
                                          </p:stCondLst>
                                        </p:cTn>
                                        <p:tgtEl>
                                          <p:spTgt spid="59"/>
                                        </p:tgtEl>
                                        <p:attrNameLst>
                                          <p:attrName>style.visibility</p:attrName>
                                        </p:attrNameLst>
                                      </p:cBhvr>
                                      <p:to>
                                        <p:strVal val="visible"/>
                                      </p:to>
                                    </p:set>
                                    <p:anim calcmode="lin" valueType="num">
                                      <p:cBhvr additive="base">
                                        <p:cTn id="37" dur="500" fill="hold"/>
                                        <p:tgtEl>
                                          <p:spTgt spid="59"/>
                                        </p:tgtEl>
                                        <p:attrNameLst>
                                          <p:attrName>ppt_x</p:attrName>
                                        </p:attrNameLst>
                                      </p:cBhvr>
                                      <p:tavLst>
                                        <p:tav tm="0">
                                          <p:val>
                                            <p:strVal val="1+#ppt_w/2"/>
                                          </p:val>
                                        </p:tav>
                                        <p:tav tm="100000">
                                          <p:val>
                                            <p:strVal val="#ppt_x"/>
                                          </p:val>
                                        </p:tav>
                                      </p:tavLst>
                                    </p:anim>
                                    <p:anim calcmode="lin" valueType="num">
                                      <p:cBhvr additive="base">
                                        <p:cTn id="38" dur="500" fill="hold"/>
                                        <p:tgtEl>
                                          <p:spTgt spid="59"/>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stCondLst>
                                    <p:cond delay="0"/>
                                  </p:stCondLst>
                                  <p:childTnLst>
                                    <p:set>
                                      <p:cBhvr>
                                        <p:cTn id="40" dur="1" fill="hold">
                                          <p:stCondLst>
                                            <p:cond delay="0"/>
                                          </p:stCondLst>
                                        </p:cTn>
                                        <p:tgtEl>
                                          <p:spTgt spid="67"/>
                                        </p:tgtEl>
                                        <p:attrNameLst>
                                          <p:attrName>style.visibility</p:attrName>
                                        </p:attrNameLst>
                                      </p:cBhvr>
                                      <p:to>
                                        <p:strVal val="visible"/>
                                      </p:to>
                                    </p:set>
                                    <p:anim calcmode="lin" valueType="num">
                                      <p:cBhvr additive="base">
                                        <p:cTn id="41" dur="500" fill="hold"/>
                                        <p:tgtEl>
                                          <p:spTgt spid="67"/>
                                        </p:tgtEl>
                                        <p:attrNameLst>
                                          <p:attrName>ppt_x</p:attrName>
                                        </p:attrNameLst>
                                      </p:cBhvr>
                                      <p:tavLst>
                                        <p:tav tm="0">
                                          <p:val>
                                            <p:strVal val="1+#ppt_w/2"/>
                                          </p:val>
                                        </p:tav>
                                        <p:tav tm="100000">
                                          <p:val>
                                            <p:strVal val="#ppt_x"/>
                                          </p:val>
                                        </p:tav>
                                      </p:tavLst>
                                    </p:anim>
                                    <p:anim calcmode="lin" valueType="num">
                                      <p:cBhvr additive="base">
                                        <p:cTn id="42" dur="500" fill="hold"/>
                                        <p:tgtEl>
                                          <p:spTgt spid="67"/>
                                        </p:tgtEl>
                                        <p:attrNameLst>
                                          <p:attrName>ppt_y</p:attrName>
                                        </p:attrNameLst>
                                      </p:cBhvr>
                                      <p:tavLst>
                                        <p:tav tm="0">
                                          <p:val>
                                            <p:strVal val="#ppt_y"/>
                                          </p:val>
                                        </p:tav>
                                        <p:tav tm="100000">
                                          <p:val>
                                            <p:strVal val="#ppt_y"/>
                                          </p:val>
                                        </p:tav>
                                      </p:tavLst>
                                    </p:anim>
                                  </p:childTnLst>
                                </p:cTn>
                              </p:par>
                              <p:par>
                                <p:cTn id="43" presetID="2" presetClass="entr" presetSubtype="2" fill="hold" grpId="0" nodeType="withEffect">
                                  <p:stCondLst>
                                    <p:cond delay="0"/>
                                  </p:stCondLst>
                                  <p:childTnLst>
                                    <p:set>
                                      <p:cBhvr>
                                        <p:cTn id="44" dur="1" fill="hold">
                                          <p:stCondLst>
                                            <p:cond delay="0"/>
                                          </p:stCondLst>
                                        </p:cTn>
                                        <p:tgtEl>
                                          <p:spTgt spid="68"/>
                                        </p:tgtEl>
                                        <p:attrNameLst>
                                          <p:attrName>style.visibility</p:attrName>
                                        </p:attrNameLst>
                                      </p:cBhvr>
                                      <p:to>
                                        <p:strVal val="visible"/>
                                      </p:to>
                                    </p:set>
                                    <p:anim calcmode="lin" valueType="num">
                                      <p:cBhvr additive="base">
                                        <p:cTn id="45" dur="500" fill="hold"/>
                                        <p:tgtEl>
                                          <p:spTgt spid="68"/>
                                        </p:tgtEl>
                                        <p:attrNameLst>
                                          <p:attrName>ppt_x</p:attrName>
                                        </p:attrNameLst>
                                      </p:cBhvr>
                                      <p:tavLst>
                                        <p:tav tm="0">
                                          <p:val>
                                            <p:strVal val="1+#ppt_w/2"/>
                                          </p:val>
                                        </p:tav>
                                        <p:tav tm="100000">
                                          <p:val>
                                            <p:strVal val="#ppt_x"/>
                                          </p:val>
                                        </p:tav>
                                      </p:tavLst>
                                    </p:anim>
                                    <p:anim calcmode="lin" valueType="num">
                                      <p:cBhvr additive="base">
                                        <p:cTn id="46" dur="500" fill="hold"/>
                                        <p:tgtEl>
                                          <p:spTgt spid="68"/>
                                        </p:tgtEl>
                                        <p:attrNameLst>
                                          <p:attrName>ppt_y</p:attrName>
                                        </p:attrNameLst>
                                      </p:cBhvr>
                                      <p:tavLst>
                                        <p:tav tm="0">
                                          <p:val>
                                            <p:strVal val="#ppt_y"/>
                                          </p:val>
                                        </p:tav>
                                        <p:tav tm="100000">
                                          <p:val>
                                            <p:strVal val="#ppt_y"/>
                                          </p:val>
                                        </p:tav>
                                      </p:tavLst>
                                    </p:anim>
                                  </p:childTnLst>
                                </p:cTn>
                              </p:par>
                              <p:par>
                                <p:cTn id="47" presetID="2" presetClass="entr" presetSubtype="2" fill="hold" grpId="0" nodeType="withEffect">
                                  <p:stCondLst>
                                    <p:cond delay="0"/>
                                  </p:stCondLst>
                                  <p:childTnLst>
                                    <p:set>
                                      <p:cBhvr>
                                        <p:cTn id="48" dur="1" fill="hold">
                                          <p:stCondLst>
                                            <p:cond delay="0"/>
                                          </p:stCondLst>
                                        </p:cTn>
                                        <p:tgtEl>
                                          <p:spTgt spid="71"/>
                                        </p:tgtEl>
                                        <p:attrNameLst>
                                          <p:attrName>style.visibility</p:attrName>
                                        </p:attrNameLst>
                                      </p:cBhvr>
                                      <p:to>
                                        <p:strVal val="visible"/>
                                      </p:to>
                                    </p:set>
                                    <p:anim calcmode="lin" valueType="num">
                                      <p:cBhvr additive="base">
                                        <p:cTn id="49" dur="500" fill="hold"/>
                                        <p:tgtEl>
                                          <p:spTgt spid="71"/>
                                        </p:tgtEl>
                                        <p:attrNameLst>
                                          <p:attrName>ppt_x</p:attrName>
                                        </p:attrNameLst>
                                      </p:cBhvr>
                                      <p:tavLst>
                                        <p:tav tm="0">
                                          <p:val>
                                            <p:strVal val="1+#ppt_w/2"/>
                                          </p:val>
                                        </p:tav>
                                        <p:tav tm="100000">
                                          <p:val>
                                            <p:strVal val="#ppt_x"/>
                                          </p:val>
                                        </p:tav>
                                      </p:tavLst>
                                    </p:anim>
                                    <p:anim calcmode="lin" valueType="num">
                                      <p:cBhvr additive="base">
                                        <p:cTn id="50" dur="500" fill="hold"/>
                                        <p:tgtEl>
                                          <p:spTgt spid="71"/>
                                        </p:tgtEl>
                                        <p:attrNameLst>
                                          <p:attrName>ppt_y</p:attrName>
                                        </p:attrNameLst>
                                      </p:cBhvr>
                                      <p:tavLst>
                                        <p:tav tm="0">
                                          <p:val>
                                            <p:strVal val="#ppt_y"/>
                                          </p:val>
                                        </p:tav>
                                        <p:tav tm="100000">
                                          <p:val>
                                            <p:strVal val="#ppt_y"/>
                                          </p:val>
                                        </p:tav>
                                      </p:tavLst>
                                    </p:anim>
                                  </p:childTnLst>
                                </p:cTn>
                              </p:par>
                              <p:par>
                                <p:cTn id="51" presetID="2" presetClass="entr" presetSubtype="2" fill="hold" grpId="0" nodeType="withEffect">
                                  <p:stCondLst>
                                    <p:cond delay="0"/>
                                  </p:stCondLst>
                                  <p:childTnLst>
                                    <p:set>
                                      <p:cBhvr>
                                        <p:cTn id="52" dur="1" fill="hold">
                                          <p:stCondLst>
                                            <p:cond delay="0"/>
                                          </p:stCondLst>
                                        </p:cTn>
                                        <p:tgtEl>
                                          <p:spTgt spid="72"/>
                                        </p:tgtEl>
                                        <p:attrNameLst>
                                          <p:attrName>style.visibility</p:attrName>
                                        </p:attrNameLst>
                                      </p:cBhvr>
                                      <p:to>
                                        <p:strVal val="visible"/>
                                      </p:to>
                                    </p:set>
                                    <p:anim calcmode="lin" valueType="num">
                                      <p:cBhvr additive="base">
                                        <p:cTn id="53" dur="500" fill="hold"/>
                                        <p:tgtEl>
                                          <p:spTgt spid="72"/>
                                        </p:tgtEl>
                                        <p:attrNameLst>
                                          <p:attrName>ppt_x</p:attrName>
                                        </p:attrNameLst>
                                      </p:cBhvr>
                                      <p:tavLst>
                                        <p:tav tm="0">
                                          <p:val>
                                            <p:strVal val="1+#ppt_w/2"/>
                                          </p:val>
                                        </p:tav>
                                        <p:tav tm="100000">
                                          <p:val>
                                            <p:strVal val="#ppt_x"/>
                                          </p:val>
                                        </p:tav>
                                      </p:tavLst>
                                    </p:anim>
                                    <p:anim calcmode="lin" valueType="num">
                                      <p:cBhvr additive="base">
                                        <p:cTn id="54" dur="500" fill="hold"/>
                                        <p:tgtEl>
                                          <p:spTgt spid="7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P spid="66" grpId="0"/>
      <p:bldP spid="67" grpId="0"/>
      <p:bldP spid="68" grpId="0"/>
      <p:bldP spid="69" grpId="0"/>
      <p:bldP spid="70" grpId="0"/>
      <p:bldP spid="71" grpId="0"/>
      <p:bldP spid="7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Shape 125"/>
          <p:cNvSpPr/>
          <p:nvPr/>
        </p:nvSpPr>
        <p:spPr>
          <a:xfrm>
            <a:off x="9821078" y="4231135"/>
            <a:ext cx="4607311" cy="4608512"/>
          </a:xfrm>
          <a:prstGeom prst="ellipse">
            <a:avLst/>
          </a:prstGeom>
          <a:noFill/>
          <a:ln w="76200" cap="flat" cmpd="sng">
            <a:solidFill>
              <a:srgbClr val="000000"/>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29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26" name="Shape 126"/>
          <p:cNvSpPr/>
          <p:nvPr/>
        </p:nvSpPr>
        <p:spPr>
          <a:xfrm>
            <a:off x="4285800" y="4734408"/>
            <a:ext cx="3583671" cy="3584604"/>
          </a:xfrm>
          <a:prstGeom prst="ellipse">
            <a:avLst/>
          </a:prstGeom>
          <a:solidFill>
            <a:schemeClr val="accent1"/>
          </a:solidFill>
          <a:ln>
            <a:noFill/>
          </a:ln>
        </p:spPr>
        <p:txBody>
          <a:bodyPr lIns="91425" tIns="45700" rIns="91425" bIns="45700" anchor="ctr" anchorCtr="0">
            <a:noAutofit/>
          </a:bodyPr>
          <a:lstStyle/>
          <a:p>
            <a:pPr marL="0" marR="0" lvl="0" indent="0" algn="ctr" rtl="0">
              <a:spcBef>
                <a:spcPts val="0"/>
              </a:spcBef>
              <a:buNone/>
            </a:pPr>
            <a:endParaRPr sz="29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27" name="Shape 127"/>
          <p:cNvSpPr/>
          <p:nvPr/>
        </p:nvSpPr>
        <p:spPr>
          <a:xfrm>
            <a:off x="16508181" y="4734408"/>
            <a:ext cx="3583671" cy="3584604"/>
          </a:xfrm>
          <a:prstGeom prst="ellipse">
            <a:avLst/>
          </a:prstGeom>
          <a:solidFill>
            <a:schemeClr val="accent3"/>
          </a:solidFill>
          <a:ln>
            <a:noFill/>
          </a:ln>
        </p:spPr>
        <p:txBody>
          <a:bodyPr lIns="91425" tIns="45700" rIns="91425" bIns="45700" anchor="ctr" anchorCtr="0">
            <a:noAutofit/>
          </a:bodyPr>
          <a:lstStyle/>
          <a:p>
            <a:pPr marL="0" marR="0" lvl="0" indent="0" algn="ctr" rtl="0">
              <a:spcBef>
                <a:spcPts val="0"/>
              </a:spcBef>
              <a:buNone/>
            </a:pPr>
            <a:endParaRPr sz="29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THREE IMPORTANT VALUES</a:t>
            </a: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0" name="Shape 130"/>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131" name="Shape 131"/>
          <p:cNvSpPr txBox="1"/>
          <p:nvPr/>
        </p:nvSpPr>
        <p:spPr>
          <a:xfrm>
            <a:off x="3862771" y="10025535"/>
            <a:ext cx="4796139" cy="147732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32" name="Shape 132"/>
          <p:cNvSpPr txBox="1"/>
          <p:nvPr/>
        </p:nvSpPr>
        <p:spPr>
          <a:xfrm>
            <a:off x="3759835" y="9293275"/>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133" name="Shape 133"/>
          <p:cNvSpPr txBox="1"/>
          <p:nvPr/>
        </p:nvSpPr>
        <p:spPr>
          <a:xfrm>
            <a:off x="9806785" y="10025535"/>
            <a:ext cx="4796139" cy="147732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34" name="Shape 134"/>
          <p:cNvSpPr txBox="1"/>
          <p:nvPr/>
        </p:nvSpPr>
        <p:spPr>
          <a:xfrm>
            <a:off x="9703849" y="9293275"/>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135" name="Shape 135"/>
          <p:cNvSpPr txBox="1"/>
          <p:nvPr/>
        </p:nvSpPr>
        <p:spPr>
          <a:xfrm>
            <a:off x="15855895" y="10025535"/>
            <a:ext cx="4796139" cy="147732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36" name="Shape 136"/>
          <p:cNvSpPr txBox="1"/>
          <p:nvPr/>
        </p:nvSpPr>
        <p:spPr>
          <a:xfrm>
            <a:off x="15752957" y="9293275"/>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9" name="Shape 139"/>
          <p:cNvSpPr/>
          <p:nvPr/>
        </p:nvSpPr>
        <p:spPr>
          <a:xfrm>
            <a:off x="10962610" y="5277503"/>
            <a:ext cx="2440163" cy="2440162"/>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chemeClr val="accen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25"/>
                                        </p:tgtEl>
                                        <p:attrNameLst>
                                          <p:attrName>style.visibility</p:attrName>
                                        </p:attrNameLst>
                                      </p:cBhvr>
                                      <p:to>
                                        <p:strVal val="visible"/>
                                      </p:to>
                                    </p:set>
                                    <p:anim calcmode="lin" valueType="num">
                                      <p:cBhvr>
                                        <p:cTn id="7" dur="500" fill="hold"/>
                                        <p:tgtEl>
                                          <p:spTgt spid="125"/>
                                        </p:tgtEl>
                                        <p:attrNameLst>
                                          <p:attrName>ppt_w</p:attrName>
                                        </p:attrNameLst>
                                      </p:cBhvr>
                                      <p:tavLst>
                                        <p:tav tm="0">
                                          <p:val>
                                            <p:fltVal val="0"/>
                                          </p:val>
                                        </p:tav>
                                        <p:tav tm="100000">
                                          <p:val>
                                            <p:strVal val="#ppt_w"/>
                                          </p:val>
                                        </p:tav>
                                      </p:tavLst>
                                    </p:anim>
                                    <p:anim calcmode="lin" valueType="num">
                                      <p:cBhvr>
                                        <p:cTn id="8" dur="500" fill="hold"/>
                                        <p:tgtEl>
                                          <p:spTgt spid="125"/>
                                        </p:tgtEl>
                                        <p:attrNameLst>
                                          <p:attrName>ppt_h</p:attrName>
                                        </p:attrNameLst>
                                      </p:cBhvr>
                                      <p:tavLst>
                                        <p:tav tm="0">
                                          <p:val>
                                            <p:fltVal val="0"/>
                                          </p:val>
                                        </p:tav>
                                        <p:tav tm="100000">
                                          <p:val>
                                            <p:strVal val="#ppt_h"/>
                                          </p:val>
                                        </p:tav>
                                      </p:tavLst>
                                    </p:anim>
                                    <p:animEffect transition="in" filter="fade">
                                      <p:cBhvr>
                                        <p:cTn id="9" dur="500"/>
                                        <p:tgtEl>
                                          <p:spTgt spid="12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26"/>
                                        </p:tgtEl>
                                        <p:attrNameLst>
                                          <p:attrName>style.visibility</p:attrName>
                                        </p:attrNameLst>
                                      </p:cBhvr>
                                      <p:to>
                                        <p:strVal val="visible"/>
                                      </p:to>
                                    </p:set>
                                    <p:anim calcmode="lin" valueType="num">
                                      <p:cBhvr>
                                        <p:cTn id="12" dur="500" fill="hold"/>
                                        <p:tgtEl>
                                          <p:spTgt spid="126"/>
                                        </p:tgtEl>
                                        <p:attrNameLst>
                                          <p:attrName>ppt_w</p:attrName>
                                        </p:attrNameLst>
                                      </p:cBhvr>
                                      <p:tavLst>
                                        <p:tav tm="0">
                                          <p:val>
                                            <p:fltVal val="0"/>
                                          </p:val>
                                        </p:tav>
                                        <p:tav tm="100000">
                                          <p:val>
                                            <p:strVal val="#ppt_w"/>
                                          </p:val>
                                        </p:tav>
                                      </p:tavLst>
                                    </p:anim>
                                    <p:anim calcmode="lin" valueType="num">
                                      <p:cBhvr>
                                        <p:cTn id="13" dur="500" fill="hold"/>
                                        <p:tgtEl>
                                          <p:spTgt spid="126"/>
                                        </p:tgtEl>
                                        <p:attrNameLst>
                                          <p:attrName>ppt_h</p:attrName>
                                        </p:attrNameLst>
                                      </p:cBhvr>
                                      <p:tavLst>
                                        <p:tav tm="0">
                                          <p:val>
                                            <p:fltVal val="0"/>
                                          </p:val>
                                        </p:tav>
                                        <p:tav tm="100000">
                                          <p:val>
                                            <p:strVal val="#ppt_h"/>
                                          </p:val>
                                        </p:tav>
                                      </p:tavLst>
                                    </p:anim>
                                    <p:animEffect transition="in" filter="fade">
                                      <p:cBhvr>
                                        <p:cTn id="14" dur="500"/>
                                        <p:tgtEl>
                                          <p:spTgt spid="126"/>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27"/>
                                        </p:tgtEl>
                                        <p:attrNameLst>
                                          <p:attrName>style.visibility</p:attrName>
                                        </p:attrNameLst>
                                      </p:cBhvr>
                                      <p:to>
                                        <p:strVal val="visible"/>
                                      </p:to>
                                    </p:set>
                                    <p:anim calcmode="lin" valueType="num">
                                      <p:cBhvr>
                                        <p:cTn id="17" dur="500" fill="hold"/>
                                        <p:tgtEl>
                                          <p:spTgt spid="127"/>
                                        </p:tgtEl>
                                        <p:attrNameLst>
                                          <p:attrName>ppt_w</p:attrName>
                                        </p:attrNameLst>
                                      </p:cBhvr>
                                      <p:tavLst>
                                        <p:tav tm="0">
                                          <p:val>
                                            <p:fltVal val="0"/>
                                          </p:val>
                                        </p:tav>
                                        <p:tav tm="100000">
                                          <p:val>
                                            <p:strVal val="#ppt_w"/>
                                          </p:val>
                                        </p:tav>
                                      </p:tavLst>
                                    </p:anim>
                                    <p:anim calcmode="lin" valueType="num">
                                      <p:cBhvr>
                                        <p:cTn id="18" dur="500" fill="hold"/>
                                        <p:tgtEl>
                                          <p:spTgt spid="127"/>
                                        </p:tgtEl>
                                        <p:attrNameLst>
                                          <p:attrName>ppt_h</p:attrName>
                                        </p:attrNameLst>
                                      </p:cBhvr>
                                      <p:tavLst>
                                        <p:tav tm="0">
                                          <p:val>
                                            <p:fltVal val="0"/>
                                          </p:val>
                                        </p:tav>
                                        <p:tav tm="100000">
                                          <p:val>
                                            <p:strVal val="#ppt_h"/>
                                          </p:val>
                                        </p:tav>
                                      </p:tavLst>
                                    </p:anim>
                                    <p:animEffect transition="in" filter="fade">
                                      <p:cBhvr>
                                        <p:cTn id="19" dur="500"/>
                                        <p:tgtEl>
                                          <p:spTgt spid="127"/>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137"/>
                                        </p:tgtEl>
                                        <p:attrNameLst>
                                          <p:attrName>style.visibility</p:attrName>
                                        </p:attrNameLst>
                                      </p:cBhvr>
                                      <p:to>
                                        <p:strVal val="visible"/>
                                      </p:to>
                                    </p:set>
                                    <p:anim calcmode="lin" valueType="num">
                                      <p:cBhvr>
                                        <p:cTn id="22" dur="500" fill="hold"/>
                                        <p:tgtEl>
                                          <p:spTgt spid="137"/>
                                        </p:tgtEl>
                                        <p:attrNameLst>
                                          <p:attrName>ppt_w</p:attrName>
                                        </p:attrNameLst>
                                      </p:cBhvr>
                                      <p:tavLst>
                                        <p:tav tm="0">
                                          <p:val>
                                            <p:fltVal val="0"/>
                                          </p:val>
                                        </p:tav>
                                        <p:tav tm="100000">
                                          <p:val>
                                            <p:strVal val="#ppt_w"/>
                                          </p:val>
                                        </p:tav>
                                      </p:tavLst>
                                    </p:anim>
                                    <p:anim calcmode="lin" valueType="num">
                                      <p:cBhvr>
                                        <p:cTn id="23" dur="500" fill="hold"/>
                                        <p:tgtEl>
                                          <p:spTgt spid="137"/>
                                        </p:tgtEl>
                                        <p:attrNameLst>
                                          <p:attrName>ppt_h</p:attrName>
                                        </p:attrNameLst>
                                      </p:cBhvr>
                                      <p:tavLst>
                                        <p:tav tm="0">
                                          <p:val>
                                            <p:fltVal val="0"/>
                                          </p:val>
                                        </p:tav>
                                        <p:tav tm="100000">
                                          <p:val>
                                            <p:strVal val="#ppt_h"/>
                                          </p:val>
                                        </p:tav>
                                      </p:tavLst>
                                    </p:anim>
                                    <p:animEffect transition="in" filter="fade">
                                      <p:cBhvr>
                                        <p:cTn id="24" dur="500"/>
                                        <p:tgtEl>
                                          <p:spTgt spid="137"/>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38"/>
                                        </p:tgtEl>
                                        <p:attrNameLst>
                                          <p:attrName>style.visibility</p:attrName>
                                        </p:attrNameLst>
                                      </p:cBhvr>
                                      <p:to>
                                        <p:strVal val="visible"/>
                                      </p:to>
                                    </p:set>
                                    <p:anim calcmode="lin" valueType="num">
                                      <p:cBhvr>
                                        <p:cTn id="27" dur="500" fill="hold"/>
                                        <p:tgtEl>
                                          <p:spTgt spid="138"/>
                                        </p:tgtEl>
                                        <p:attrNameLst>
                                          <p:attrName>ppt_w</p:attrName>
                                        </p:attrNameLst>
                                      </p:cBhvr>
                                      <p:tavLst>
                                        <p:tav tm="0">
                                          <p:val>
                                            <p:fltVal val="0"/>
                                          </p:val>
                                        </p:tav>
                                        <p:tav tm="100000">
                                          <p:val>
                                            <p:strVal val="#ppt_w"/>
                                          </p:val>
                                        </p:tav>
                                      </p:tavLst>
                                    </p:anim>
                                    <p:anim calcmode="lin" valueType="num">
                                      <p:cBhvr>
                                        <p:cTn id="28" dur="500" fill="hold"/>
                                        <p:tgtEl>
                                          <p:spTgt spid="138"/>
                                        </p:tgtEl>
                                        <p:attrNameLst>
                                          <p:attrName>ppt_h</p:attrName>
                                        </p:attrNameLst>
                                      </p:cBhvr>
                                      <p:tavLst>
                                        <p:tav tm="0">
                                          <p:val>
                                            <p:fltVal val="0"/>
                                          </p:val>
                                        </p:tav>
                                        <p:tav tm="100000">
                                          <p:val>
                                            <p:strVal val="#ppt_h"/>
                                          </p:val>
                                        </p:tav>
                                      </p:tavLst>
                                    </p:anim>
                                    <p:animEffect transition="in" filter="fade">
                                      <p:cBhvr>
                                        <p:cTn id="29" dur="500"/>
                                        <p:tgtEl>
                                          <p:spTgt spid="138"/>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139"/>
                                        </p:tgtEl>
                                        <p:attrNameLst>
                                          <p:attrName>style.visibility</p:attrName>
                                        </p:attrNameLst>
                                      </p:cBhvr>
                                      <p:to>
                                        <p:strVal val="visible"/>
                                      </p:to>
                                    </p:set>
                                    <p:anim calcmode="lin" valueType="num">
                                      <p:cBhvr>
                                        <p:cTn id="32" dur="500" fill="hold"/>
                                        <p:tgtEl>
                                          <p:spTgt spid="139"/>
                                        </p:tgtEl>
                                        <p:attrNameLst>
                                          <p:attrName>ppt_w</p:attrName>
                                        </p:attrNameLst>
                                      </p:cBhvr>
                                      <p:tavLst>
                                        <p:tav tm="0">
                                          <p:val>
                                            <p:fltVal val="0"/>
                                          </p:val>
                                        </p:tav>
                                        <p:tav tm="100000">
                                          <p:val>
                                            <p:strVal val="#ppt_w"/>
                                          </p:val>
                                        </p:tav>
                                      </p:tavLst>
                                    </p:anim>
                                    <p:anim calcmode="lin" valueType="num">
                                      <p:cBhvr>
                                        <p:cTn id="33" dur="500" fill="hold"/>
                                        <p:tgtEl>
                                          <p:spTgt spid="139"/>
                                        </p:tgtEl>
                                        <p:attrNameLst>
                                          <p:attrName>ppt_h</p:attrName>
                                        </p:attrNameLst>
                                      </p:cBhvr>
                                      <p:tavLst>
                                        <p:tav tm="0">
                                          <p:val>
                                            <p:fltVal val="0"/>
                                          </p:val>
                                        </p:tav>
                                        <p:tav tm="100000">
                                          <p:val>
                                            <p:strVal val="#ppt_h"/>
                                          </p:val>
                                        </p:tav>
                                      </p:tavLst>
                                    </p:anim>
                                    <p:animEffect transition="in" filter="fade">
                                      <p:cBhvr>
                                        <p:cTn id="34" dur="500"/>
                                        <p:tgtEl>
                                          <p:spTgt spid="139"/>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131"/>
                                        </p:tgtEl>
                                        <p:attrNameLst>
                                          <p:attrName>style.visibility</p:attrName>
                                        </p:attrNameLst>
                                      </p:cBhvr>
                                      <p:to>
                                        <p:strVal val="visible"/>
                                      </p:to>
                                    </p:set>
                                    <p:anim calcmode="lin" valueType="num">
                                      <p:cBhvr additive="base">
                                        <p:cTn id="39" dur="500" fill="hold"/>
                                        <p:tgtEl>
                                          <p:spTgt spid="131"/>
                                        </p:tgtEl>
                                        <p:attrNameLst>
                                          <p:attrName>ppt_x</p:attrName>
                                        </p:attrNameLst>
                                      </p:cBhvr>
                                      <p:tavLst>
                                        <p:tav tm="0">
                                          <p:val>
                                            <p:strVal val="#ppt_x"/>
                                          </p:val>
                                        </p:tav>
                                        <p:tav tm="100000">
                                          <p:val>
                                            <p:strVal val="#ppt_x"/>
                                          </p:val>
                                        </p:tav>
                                      </p:tavLst>
                                    </p:anim>
                                    <p:anim calcmode="lin" valueType="num">
                                      <p:cBhvr additive="base">
                                        <p:cTn id="40" dur="500" fill="hold"/>
                                        <p:tgtEl>
                                          <p:spTgt spid="131"/>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32"/>
                                        </p:tgtEl>
                                        <p:attrNameLst>
                                          <p:attrName>style.visibility</p:attrName>
                                        </p:attrNameLst>
                                      </p:cBhvr>
                                      <p:to>
                                        <p:strVal val="visible"/>
                                      </p:to>
                                    </p:set>
                                    <p:anim calcmode="lin" valueType="num">
                                      <p:cBhvr additive="base">
                                        <p:cTn id="43" dur="500" fill="hold"/>
                                        <p:tgtEl>
                                          <p:spTgt spid="132"/>
                                        </p:tgtEl>
                                        <p:attrNameLst>
                                          <p:attrName>ppt_x</p:attrName>
                                        </p:attrNameLst>
                                      </p:cBhvr>
                                      <p:tavLst>
                                        <p:tav tm="0">
                                          <p:val>
                                            <p:strVal val="#ppt_x"/>
                                          </p:val>
                                        </p:tav>
                                        <p:tav tm="100000">
                                          <p:val>
                                            <p:strVal val="#ppt_x"/>
                                          </p:val>
                                        </p:tav>
                                      </p:tavLst>
                                    </p:anim>
                                    <p:anim calcmode="lin" valueType="num">
                                      <p:cBhvr additive="base">
                                        <p:cTn id="44" dur="500" fill="hold"/>
                                        <p:tgtEl>
                                          <p:spTgt spid="132"/>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133"/>
                                        </p:tgtEl>
                                        <p:attrNameLst>
                                          <p:attrName>style.visibility</p:attrName>
                                        </p:attrNameLst>
                                      </p:cBhvr>
                                      <p:to>
                                        <p:strVal val="visible"/>
                                      </p:to>
                                    </p:set>
                                    <p:anim calcmode="lin" valueType="num">
                                      <p:cBhvr additive="base">
                                        <p:cTn id="47" dur="500" fill="hold"/>
                                        <p:tgtEl>
                                          <p:spTgt spid="133"/>
                                        </p:tgtEl>
                                        <p:attrNameLst>
                                          <p:attrName>ppt_x</p:attrName>
                                        </p:attrNameLst>
                                      </p:cBhvr>
                                      <p:tavLst>
                                        <p:tav tm="0">
                                          <p:val>
                                            <p:strVal val="#ppt_x"/>
                                          </p:val>
                                        </p:tav>
                                        <p:tav tm="100000">
                                          <p:val>
                                            <p:strVal val="#ppt_x"/>
                                          </p:val>
                                        </p:tav>
                                      </p:tavLst>
                                    </p:anim>
                                    <p:anim calcmode="lin" valueType="num">
                                      <p:cBhvr additive="base">
                                        <p:cTn id="48" dur="500" fill="hold"/>
                                        <p:tgtEl>
                                          <p:spTgt spid="133"/>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134"/>
                                        </p:tgtEl>
                                        <p:attrNameLst>
                                          <p:attrName>style.visibility</p:attrName>
                                        </p:attrNameLst>
                                      </p:cBhvr>
                                      <p:to>
                                        <p:strVal val="visible"/>
                                      </p:to>
                                    </p:set>
                                    <p:anim calcmode="lin" valueType="num">
                                      <p:cBhvr additive="base">
                                        <p:cTn id="51" dur="500" fill="hold"/>
                                        <p:tgtEl>
                                          <p:spTgt spid="134"/>
                                        </p:tgtEl>
                                        <p:attrNameLst>
                                          <p:attrName>ppt_x</p:attrName>
                                        </p:attrNameLst>
                                      </p:cBhvr>
                                      <p:tavLst>
                                        <p:tav tm="0">
                                          <p:val>
                                            <p:strVal val="#ppt_x"/>
                                          </p:val>
                                        </p:tav>
                                        <p:tav tm="100000">
                                          <p:val>
                                            <p:strVal val="#ppt_x"/>
                                          </p:val>
                                        </p:tav>
                                      </p:tavLst>
                                    </p:anim>
                                    <p:anim calcmode="lin" valueType="num">
                                      <p:cBhvr additive="base">
                                        <p:cTn id="52" dur="500" fill="hold"/>
                                        <p:tgtEl>
                                          <p:spTgt spid="134"/>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135"/>
                                        </p:tgtEl>
                                        <p:attrNameLst>
                                          <p:attrName>style.visibility</p:attrName>
                                        </p:attrNameLst>
                                      </p:cBhvr>
                                      <p:to>
                                        <p:strVal val="visible"/>
                                      </p:to>
                                    </p:set>
                                    <p:anim calcmode="lin" valueType="num">
                                      <p:cBhvr additive="base">
                                        <p:cTn id="55" dur="500" fill="hold"/>
                                        <p:tgtEl>
                                          <p:spTgt spid="135"/>
                                        </p:tgtEl>
                                        <p:attrNameLst>
                                          <p:attrName>ppt_x</p:attrName>
                                        </p:attrNameLst>
                                      </p:cBhvr>
                                      <p:tavLst>
                                        <p:tav tm="0">
                                          <p:val>
                                            <p:strVal val="#ppt_x"/>
                                          </p:val>
                                        </p:tav>
                                        <p:tav tm="100000">
                                          <p:val>
                                            <p:strVal val="#ppt_x"/>
                                          </p:val>
                                        </p:tav>
                                      </p:tavLst>
                                    </p:anim>
                                    <p:anim calcmode="lin" valueType="num">
                                      <p:cBhvr additive="base">
                                        <p:cTn id="56" dur="500" fill="hold"/>
                                        <p:tgtEl>
                                          <p:spTgt spid="135"/>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136"/>
                                        </p:tgtEl>
                                        <p:attrNameLst>
                                          <p:attrName>style.visibility</p:attrName>
                                        </p:attrNameLst>
                                      </p:cBhvr>
                                      <p:to>
                                        <p:strVal val="visible"/>
                                      </p:to>
                                    </p:set>
                                    <p:anim calcmode="lin" valueType="num">
                                      <p:cBhvr additive="base">
                                        <p:cTn id="59" dur="500" fill="hold"/>
                                        <p:tgtEl>
                                          <p:spTgt spid="136"/>
                                        </p:tgtEl>
                                        <p:attrNameLst>
                                          <p:attrName>ppt_x</p:attrName>
                                        </p:attrNameLst>
                                      </p:cBhvr>
                                      <p:tavLst>
                                        <p:tav tm="0">
                                          <p:val>
                                            <p:strVal val="#ppt_x"/>
                                          </p:val>
                                        </p:tav>
                                        <p:tav tm="100000">
                                          <p:val>
                                            <p:strVal val="#ppt_x"/>
                                          </p:val>
                                        </p:tav>
                                      </p:tavLst>
                                    </p:anim>
                                    <p:anim calcmode="lin" valueType="num">
                                      <p:cBhvr additive="base">
                                        <p:cTn id="60" dur="500" fill="hold"/>
                                        <p:tgtEl>
                                          <p:spTgt spid="13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animBg="1"/>
      <p:bldP spid="126" grpId="0" animBg="1"/>
      <p:bldP spid="127" grpId="0" animBg="1"/>
      <p:bldP spid="131" grpId="0"/>
      <p:bldP spid="132" grpId="0"/>
      <p:bldP spid="133" grpId="0"/>
      <p:bldP spid="134" grpId="0"/>
      <p:bldP spid="135" grpId="0"/>
      <p:bldP spid="136" grpId="0"/>
      <p:bldP spid="137" grpId="0" animBg="1"/>
      <p:bldP spid="138" grpId="0" animBg="1"/>
      <p:bldP spid="139"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Shape 144"/>
          <p:cNvSpPr/>
          <p:nvPr/>
        </p:nvSpPr>
        <p:spPr>
          <a:xfrm>
            <a:off x="3289933" y="4666264"/>
            <a:ext cx="6606456" cy="6608176"/>
          </a:xfrm>
          <a:prstGeom prst="ellipse">
            <a:avLst/>
          </a:prstGeom>
          <a:solidFill>
            <a:schemeClr val="accent1">
              <a:alpha val="80000"/>
            </a:schemeClr>
          </a:solidFill>
          <a:ln>
            <a:noFill/>
          </a:ln>
        </p:spPr>
        <p:txBody>
          <a:bodyPr lIns="182825" tIns="91400" rIns="182825" bIns="91400" anchor="ctr" anchorCtr="0">
            <a:noAutofit/>
          </a:bodyPr>
          <a:lstStyle/>
          <a:p>
            <a:pPr marL="0" marR="0" lvl="0" indent="0" algn="ctr" rtl="0">
              <a:spcBef>
                <a:spcPts val="0"/>
              </a:spcBef>
              <a:buNone/>
            </a:pPr>
            <a:endParaRPr sz="64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45" name="Shape 145"/>
          <p:cNvSpPr/>
          <p:nvPr/>
        </p:nvSpPr>
        <p:spPr>
          <a:xfrm>
            <a:off x="8884042" y="4666264"/>
            <a:ext cx="6606456" cy="6608176"/>
          </a:xfrm>
          <a:prstGeom prst="ellipse">
            <a:avLst/>
          </a:prstGeom>
          <a:solidFill>
            <a:schemeClr val="accent5">
              <a:alpha val="80000"/>
            </a:schemeClr>
          </a:solidFill>
          <a:ln>
            <a:noFill/>
          </a:ln>
        </p:spPr>
        <p:txBody>
          <a:bodyPr lIns="182825" tIns="91400" rIns="182825" bIns="91400" anchor="ctr" anchorCtr="0">
            <a:noAutofit/>
          </a:bodyPr>
          <a:lstStyle/>
          <a:p>
            <a:pPr marL="0" marR="0" lvl="0" indent="0" algn="ctr" rtl="0">
              <a:spcBef>
                <a:spcPts val="0"/>
              </a:spcBef>
              <a:buNone/>
            </a:pPr>
            <a:endParaRPr sz="64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46" name="Shape 146"/>
          <p:cNvSpPr/>
          <p:nvPr/>
        </p:nvSpPr>
        <p:spPr>
          <a:xfrm>
            <a:off x="14530604" y="4666264"/>
            <a:ext cx="6606456" cy="6608176"/>
          </a:xfrm>
          <a:prstGeom prst="ellipse">
            <a:avLst/>
          </a:prstGeom>
          <a:solidFill>
            <a:srgbClr val="6B7075">
              <a:alpha val="80000"/>
            </a:srgbClr>
          </a:solidFill>
          <a:ln>
            <a:noFill/>
          </a:ln>
        </p:spPr>
        <p:txBody>
          <a:bodyPr lIns="182825" tIns="91400" rIns="182825" bIns="91400" anchor="ctr" anchorCtr="0">
            <a:noAutofit/>
          </a:bodyPr>
          <a:lstStyle/>
          <a:p>
            <a:pPr marL="0" marR="0" lvl="0" indent="0" algn="ctr" rtl="0">
              <a:spcBef>
                <a:spcPts val="0"/>
              </a:spcBef>
              <a:buNone/>
            </a:pPr>
            <a:endParaRPr sz="64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47" name="Shape 147"/>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THREE IMPORTANT VALUES</a:t>
            </a:r>
          </a:p>
        </p:txBody>
      </p:sp>
      <p:sp>
        <p:nvSpPr>
          <p:cNvPr id="148" name="Shape 148"/>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49" name="Shape 149"/>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grpSp>
        <p:nvGrpSpPr>
          <p:cNvPr id="150" name="Shape 150"/>
          <p:cNvGrpSpPr/>
          <p:nvPr/>
        </p:nvGrpSpPr>
        <p:grpSpPr>
          <a:xfrm>
            <a:off x="5920753" y="6190595"/>
            <a:ext cx="1307712" cy="783392"/>
            <a:chOff x="1775548" y="1990598"/>
            <a:chExt cx="621122" cy="372086"/>
          </a:xfrm>
        </p:grpSpPr>
        <p:sp>
          <p:nvSpPr>
            <p:cNvPr id="151" name="Shape 151"/>
            <p:cNvSpPr/>
            <p:nvPr/>
          </p:nvSpPr>
          <p:spPr>
            <a:xfrm>
              <a:off x="1775548" y="1990598"/>
              <a:ext cx="621122" cy="372086"/>
            </a:xfrm>
            <a:custGeom>
              <a:avLst/>
              <a:gdLst/>
              <a:ahLst/>
              <a:cxnLst/>
              <a:rect l="0" t="0" r="0" b="0"/>
              <a:pathLst>
                <a:path w="120000" h="120000" extrusionOk="0">
                  <a:moveTo>
                    <a:pt x="119871" y="119785"/>
                  </a:moveTo>
                  <a:lnTo>
                    <a:pt x="0" y="119785"/>
                  </a:lnTo>
                  <a:lnTo>
                    <a:pt x="0" y="0"/>
                  </a:lnTo>
                  <a:lnTo>
                    <a:pt x="119871" y="0"/>
                  </a:lnTo>
                  <a:lnTo>
                    <a:pt x="119871" y="119785"/>
                  </a:lnTo>
                </a:path>
              </a:pathLst>
            </a:custGeom>
            <a:noFill/>
            <a:ln w="342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52" name="Shape 152"/>
            <p:cNvSpPr/>
            <p:nvPr/>
          </p:nvSpPr>
          <p:spPr>
            <a:xfrm>
              <a:off x="1775548" y="1990598"/>
              <a:ext cx="621122" cy="199228"/>
            </a:xfrm>
            <a:custGeom>
              <a:avLst/>
              <a:gdLst/>
              <a:ahLst/>
              <a:cxnLst/>
              <a:rect l="0" t="0" r="0" b="0"/>
              <a:pathLst>
                <a:path w="120000" h="120000" extrusionOk="0">
                  <a:moveTo>
                    <a:pt x="0" y="0"/>
                  </a:moveTo>
                  <a:lnTo>
                    <a:pt x="59486" y="119598"/>
                  </a:lnTo>
                  <a:lnTo>
                    <a:pt x="119871" y="0"/>
                  </a:lnTo>
                </a:path>
              </a:pathLst>
            </a:custGeom>
            <a:noFill/>
            <a:ln w="3427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153" name="Shape 153"/>
          <p:cNvSpPr txBox="1"/>
          <p:nvPr/>
        </p:nvSpPr>
        <p:spPr>
          <a:xfrm>
            <a:off x="4176996" y="8384714"/>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lt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54" name="Shape 154"/>
          <p:cNvSpPr txBox="1"/>
          <p:nvPr/>
        </p:nvSpPr>
        <p:spPr>
          <a:xfrm>
            <a:off x="4789003" y="7652453"/>
            <a:ext cx="357020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WRITE HERE</a:t>
            </a:r>
          </a:p>
        </p:txBody>
      </p:sp>
      <p:grpSp>
        <p:nvGrpSpPr>
          <p:cNvPr id="155" name="Shape 155"/>
          <p:cNvGrpSpPr/>
          <p:nvPr/>
        </p:nvGrpSpPr>
        <p:grpSpPr>
          <a:xfrm>
            <a:off x="11548391" y="6137921"/>
            <a:ext cx="1307712" cy="888261"/>
            <a:chOff x="6188912" y="23939881"/>
            <a:chExt cx="1307712" cy="888261"/>
          </a:xfrm>
        </p:grpSpPr>
        <p:sp>
          <p:nvSpPr>
            <p:cNvPr id="156" name="Shape 156"/>
            <p:cNvSpPr/>
            <p:nvPr/>
          </p:nvSpPr>
          <p:spPr>
            <a:xfrm>
              <a:off x="6188912" y="23939881"/>
              <a:ext cx="1307712" cy="888258"/>
            </a:xfrm>
            <a:custGeom>
              <a:avLst/>
              <a:gdLst/>
              <a:ahLst/>
              <a:cxnLst/>
              <a:rect l="0" t="0" r="0" b="0"/>
              <a:pathLst>
                <a:path w="120000" h="120000" extrusionOk="0">
                  <a:moveTo>
                    <a:pt x="87237" y="28113"/>
                  </a:moveTo>
                  <a:lnTo>
                    <a:pt x="71948" y="0"/>
                  </a:lnTo>
                  <a:lnTo>
                    <a:pt x="48822" y="0"/>
                  </a:lnTo>
                  <a:lnTo>
                    <a:pt x="33533" y="28113"/>
                  </a:lnTo>
                  <a:lnTo>
                    <a:pt x="0" y="28113"/>
                  </a:lnTo>
                  <a:lnTo>
                    <a:pt x="0" y="119811"/>
                  </a:lnTo>
                  <a:lnTo>
                    <a:pt x="119871" y="119811"/>
                  </a:lnTo>
                  <a:lnTo>
                    <a:pt x="119871" y="28113"/>
                  </a:lnTo>
                  <a:lnTo>
                    <a:pt x="87237" y="28113"/>
                  </a:lnTo>
                </a:path>
              </a:pathLst>
            </a:custGeom>
            <a:noFill/>
            <a:ln w="342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7" name="Shape 157"/>
            <p:cNvSpPr/>
            <p:nvPr/>
          </p:nvSpPr>
          <p:spPr>
            <a:xfrm>
              <a:off x="6682390" y="24316160"/>
              <a:ext cx="333096" cy="345434"/>
            </a:xfrm>
            <a:custGeom>
              <a:avLst/>
              <a:gdLst/>
              <a:ahLst/>
              <a:cxnLst/>
              <a:rect l="0" t="0" r="0" b="0"/>
              <a:pathLst>
                <a:path w="120000" h="120000" extrusionOk="0">
                  <a:moveTo>
                    <a:pt x="119497" y="57813"/>
                  </a:moveTo>
                  <a:lnTo>
                    <a:pt x="119497" y="57813"/>
                  </a:lnTo>
                  <a:cubicBezTo>
                    <a:pt x="119497" y="29149"/>
                    <a:pt x="93389" y="0"/>
                    <a:pt x="59748" y="0"/>
                  </a:cubicBezTo>
                  <a:cubicBezTo>
                    <a:pt x="26108" y="0"/>
                    <a:pt x="0" y="29149"/>
                    <a:pt x="0" y="57813"/>
                  </a:cubicBezTo>
                  <a:cubicBezTo>
                    <a:pt x="0" y="90364"/>
                    <a:pt x="26108" y="119514"/>
                    <a:pt x="59748" y="119514"/>
                  </a:cubicBezTo>
                  <a:cubicBezTo>
                    <a:pt x="93389" y="119514"/>
                    <a:pt x="119497" y="90364"/>
                    <a:pt x="119497" y="57813"/>
                  </a:cubicBezTo>
                </a:path>
              </a:pathLst>
            </a:custGeom>
            <a:noFill/>
            <a:ln w="34275" cap="flat" cmpd="sng">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cxnSp>
          <p:nvCxnSpPr>
            <p:cNvPr id="158" name="Shape 158"/>
            <p:cNvCxnSpPr/>
            <p:nvPr/>
          </p:nvCxnSpPr>
          <p:spPr>
            <a:xfrm>
              <a:off x="6355458" y="24149610"/>
              <a:ext cx="6171" cy="678532"/>
            </a:xfrm>
            <a:prstGeom prst="straightConnector1">
              <a:avLst/>
            </a:prstGeom>
            <a:noFill/>
            <a:ln w="34275" cap="flat" cmpd="sng">
              <a:solidFill>
                <a:schemeClr val="lt1"/>
              </a:solidFill>
              <a:prstDash val="solid"/>
              <a:round/>
              <a:headEnd type="none" w="med" len="med"/>
              <a:tailEnd type="none" w="med" len="med"/>
            </a:ln>
          </p:spPr>
        </p:cxnSp>
        <p:sp>
          <p:nvSpPr>
            <p:cNvPr id="159" name="Shape 159"/>
            <p:cNvSpPr/>
            <p:nvPr/>
          </p:nvSpPr>
          <p:spPr>
            <a:xfrm>
              <a:off x="7305400" y="24316160"/>
              <a:ext cx="6171" cy="6166"/>
            </a:xfrm>
            <a:custGeom>
              <a:avLst/>
              <a:gdLst/>
              <a:ahLst/>
              <a:cxnLst/>
              <a:rect l="0" t="0" r="0" b="0"/>
              <a:pathLst>
                <a:path w="120000" h="120000" extrusionOk="0">
                  <a:moveTo>
                    <a:pt x="0" y="0"/>
                  </a:moveTo>
                  <a:lnTo>
                    <a:pt x="0" y="0"/>
                  </a:lnTo>
                </a:path>
              </a:pathLst>
            </a:custGeom>
            <a:noFill/>
            <a:ln w="34275" cap="flat" cmpd="sng">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grpSp>
      <p:sp>
        <p:nvSpPr>
          <p:cNvPr id="160" name="Shape 160"/>
          <p:cNvSpPr txBox="1"/>
          <p:nvPr/>
        </p:nvSpPr>
        <p:spPr>
          <a:xfrm>
            <a:off x="9816392" y="8355232"/>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lt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61" name="Shape 161"/>
          <p:cNvSpPr txBox="1"/>
          <p:nvPr/>
        </p:nvSpPr>
        <p:spPr>
          <a:xfrm>
            <a:off x="10428396" y="7622971"/>
            <a:ext cx="357020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WRITE HERE</a:t>
            </a:r>
          </a:p>
        </p:txBody>
      </p:sp>
      <p:grpSp>
        <p:nvGrpSpPr>
          <p:cNvPr id="162" name="Shape 162"/>
          <p:cNvGrpSpPr/>
          <p:nvPr/>
        </p:nvGrpSpPr>
        <p:grpSpPr>
          <a:xfrm>
            <a:off x="17175098" y="6133006"/>
            <a:ext cx="1307712" cy="888257"/>
            <a:chOff x="4330350" y="12186371"/>
            <a:chExt cx="621122" cy="421893"/>
          </a:xfrm>
        </p:grpSpPr>
        <p:sp>
          <p:nvSpPr>
            <p:cNvPr id="163" name="Shape 163"/>
            <p:cNvSpPr/>
            <p:nvPr/>
          </p:nvSpPr>
          <p:spPr>
            <a:xfrm>
              <a:off x="4330350" y="12186371"/>
              <a:ext cx="621122" cy="421893"/>
            </a:xfrm>
            <a:custGeom>
              <a:avLst/>
              <a:gdLst/>
              <a:ahLst/>
              <a:cxnLst/>
              <a:rect l="0" t="0" r="0" b="0"/>
              <a:pathLst>
                <a:path w="120000" h="120000" extrusionOk="0">
                  <a:moveTo>
                    <a:pt x="119871" y="0"/>
                  </a:moveTo>
                  <a:lnTo>
                    <a:pt x="0" y="0"/>
                  </a:lnTo>
                  <a:lnTo>
                    <a:pt x="0" y="119811"/>
                  </a:lnTo>
                  <a:lnTo>
                    <a:pt x="119871" y="119811"/>
                  </a:lnTo>
                  <a:lnTo>
                    <a:pt x="119871" y="0"/>
                  </a:lnTo>
                </a:path>
              </a:pathLst>
            </a:custGeom>
            <a:noFill/>
            <a:ln w="342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64" name="Shape 164"/>
            <p:cNvSpPr/>
            <p:nvPr/>
          </p:nvSpPr>
          <p:spPr>
            <a:xfrm>
              <a:off x="4330350" y="12347510"/>
              <a:ext cx="621122" cy="222665"/>
            </a:xfrm>
            <a:custGeom>
              <a:avLst/>
              <a:gdLst/>
              <a:ahLst/>
              <a:cxnLst/>
              <a:rect l="0" t="0" r="0" b="0"/>
              <a:pathLst>
                <a:path w="120000" h="120000" extrusionOk="0">
                  <a:moveTo>
                    <a:pt x="0" y="108961"/>
                  </a:moveTo>
                  <a:lnTo>
                    <a:pt x="44149" y="0"/>
                  </a:lnTo>
                  <a:lnTo>
                    <a:pt x="67122" y="63738"/>
                  </a:lnTo>
                  <a:lnTo>
                    <a:pt x="78673" y="21008"/>
                  </a:lnTo>
                  <a:lnTo>
                    <a:pt x="119871" y="119643"/>
                  </a:lnTo>
                </a:path>
              </a:pathLst>
            </a:custGeom>
            <a:noFill/>
            <a:ln w="3427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65" name="Shape 165"/>
            <p:cNvSpPr/>
            <p:nvPr/>
          </p:nvSpPr>
          <p:spPr>
            <a:xfrm>
              <a:off x="4775683" y="12247900"/>
              <a:ext cx="105472" cy="99612"/>
            </a:xfrm>
            <a:custGeom>
              <a:avLst/>
              <a:gdLst/>
              <a:ahLst/>
              <a:cxnLst/>
              <a:rect l="0" t="0" r="0" b="0"/>
              <a:pathLst>
                <a:path w="120000" h="120000" extrusionOk="0">
                  <a:moveTo>
                    <a:pt x="119240" y="59602"/>
                  </a:moveTo>
                  <a:lnTo>
                    <a:pt x="119240" y="59602"/>
                  </a:lnTo>
                  <a:cubicBezTo>
                    <a:pt x="119240" y="95364"/>
                    <a:pt x="91139" y="119205"/>
                    <a:pt x="56962" y="119205"/>
                  </a:cubicBezTo>
                  <a:cubicBezTo>
                    <a:pt x="28860" y="119205"/>
                    <a:pt x="0" y="95364"/>
                    <a:pt x="0" y="59602"/>
                  </a:cubicBezTo>
                  <a:cubicBezTo>
                    <a:pt x="0" y="30198"/>
                    <a:pt x="28860" y="0"/>
                    <a:pt x="56962" y="0"/>
                  </a:cubicBezTo>
                  <a:cubicBezTo>
                    <a:pt x="91139" y="0"/>
                    <a:pt x="119240" y="30198"/>
                    <a:pt x="119240" y="59602"/>
                  </a:cubicBezTo>
                </a:path>
              </a:pathLst>
            </a:custGeom>
            <a:noFill/>
            <a:ln w="34275" cap="flat" cmpd="sng">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166" name="Shape 166"/>
          <p:cNvSpPr txBox="1"/>
          <p:nvPr/>
        </p:nvSpPr>
        <p:spPr>
          <a:xfrm>
            <a:off x="15470017" y="8350317"/>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lt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67" name="Shape 167"/>
          <p:cNvSpPr txBox="1"/>
          <p:nvPr/>
        </p:nvSpPr>
        <p:spPr>
          <a:xfrm>
            <a:off x="16082023" y="7618057"/>
            <a:ext cx="357020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WRITE HERE</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grpSp>
        <p:nvGrpSpPr>
          <p:cNvPr id="173" name="Shape 173"/>
          <p:cNvGrpSpPr/>
          <p:nvPr/>
        </p:nvGrpSpPr>
        <p:grpSpPr>
          <a:xfrm>
            <a:off x="2264970" y="7555711"/>
            <a:ext cx="19763915" cy="1202691"/>
            <a:chOff x="4621547" y="6924280"/>
            <a:chExt cx="15050760" cy="915882"/>
          </a:xfrm>
        </p:grpSpPr>
        <p:grpSp>
          <p:nvGrpSpPr>
            <p:cNvPr id="174" name="Shape 174"/>
            <p:cNvGrpSpPr/>
            <p:nvPr/>
          </p:nvGrpSpPr>
          <p:grpSpPr>
            <a:xfrm>
              <a:off x="4621547" y="7220767"/>
              <a:ext cx="2471893" cy="598163"/>
              <a:chOff x="4621547" y="7220767"/>
              <a:chExt cx="2471893" cy="598163"/>
            </a:xfrm>
          </p:grpSpPr>
          <p:sp>
            <p:nvSpPr>
              <p:cNvPr id="175" name="Shape 175"/>
              <p:cNvSpPr/>
              <p:nvPr/>
            </p:nvSpPr>
            <p:spPr>
              <a:xfrm rot="-5400000" flipH="1">
                <a:off x="5696560" y="6145754"/>
                <a:ext cx="321868" cy="2471893"/>
              </a:xfrm>
              <a:prstGeom prst="round2SameRect">
                <a:avLst>
                  <a:gd name="adj1" fmla="val 50000"/>
                  <a:gd name="adj2" fmla="val 0"/>
                </a:avLst>
              </a:prstGeom>
              <a:solidFill>
                <a:schemeClr val="accent1"/>
              </a:solidFill>
              <a:ln>
                <a:noFill/>
              </a:ln>
            </p:spPr>
            <p:txBody>
              <a:bodyPr lIns="219400" tIns="109700" rIns="219400" bIns="109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76" name="Shape 176"/>
              <p:cNvSpPr/>
              <p:nvPr/>
            </p:nvSpPr>
            <p:spPr>
              <a:xfrm rot="5400000">
                <a:off x="5746001" y="7418885"/>
                <a:ext cx="342077" cy="458012"/>
              </a:xfrm>
              <a:custGeom>
                <a:avLst/>
                <a:gdLst/>
                <a:ahLst/>
                <a:cxnLst/>
                <a:rect l="0" t="0" r="0" b="0"/>
                <a:pathLst>
                  <a:path w="120000" h="120000" extrusionOk="0">
                    <a:moveTo>
                      <a:pt x="19619" y="117966"/>
                    </a:moveTo>
                    <a:lnTo>
                      <a:pt x="19619" y="117966"/>
                    </a:lnTo>
                    <a:cubicBezTo>
                      <a:pt x="114068" y="67118"/>
                      <a:pt x="114068" y="67118"/>
                      <a:pt x="114068" y="67118"/>
                    </a:cubicBezTo>
                    <a:cubicBezTo>
                      <a:pt x="118174" y="65084"/>
                      <a:pt x="119543" y="63050"/>
                      <a:pt x="119543" y="60338"/>
                    </a:cubicBezTo>
                    <a:cubicBezTo>
                      <a:pt x="119543" y="57288"/>
                      <a:pt x="118174" y="54576"/>
                      <a:pt x="114068" y="52542"/>
                    </a:cubicBezTo>
                    <a:cubicBezTo>
                      <a:pt x="19619" y="1694"/>
                      <a:pt x="19619" y="1694"/>
                      <a:pt x="19619" y="1694"/>
                    </a:cubicBezTo>
                    <a:cubicBezTo>
                      <a:pt x="15969" y="0"/>
                      <a:pt x="10494" y="0"/>
                      <a:pt x="6387" y="1694"/>
                    </a:cubicBezTo>
                    <a:cubicBezTo>
                      <a:pt x="2281" y="2711"/>
                      <a:pt x="0" y="5423"/>
                      <a:pt x="0" y="9491"/>
                    </a:cubicBezTo>
                    <a:cubicBezTo>
                      <a:pt x="0" y="109830"/>
                      <a:pt x="0" y="109830"/>
                      <a:pt x="0" y="109830"/>
                    </a:cubicBezTo>
                    <a:cubicBezTo>
                      <a:pt x="0" y="113898"/>
                      <a:pt x="2281" y="116610"/>
                      <a:pt x="6387" y="118644"/>
                    </a:cubicBezTo>
                    <a:cubicBezTo>
                      <a:pt x="10494" y="119661"/>
                      <a:pt x="15969" y="119661"/>
                      <a:pt x="19619" y="117966"/>
                    </a:cubicBezTo>
                  </a:path>
                </a:pathLst>
              </a:custGeom>
              <a:solidFill>
                <a:schemeClr val="accent1"/>
              </a:solidFill>
              <a:ln>
                <a:noFill/>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177" name="Shape 177"/>
            <p:cNvGrpSpPr/>
            <p:nvPr/>
          </p:nvGrpSpPr>
          <p:grpSpPr>
            <a:xfrm>
              <a:off x="9653093" y="7220771"/>
              <a:ext cx="2471893" cy="619391"/>
              <a:chOff x="9653093" y="7220771"/>
              <a:chExt cx="2471893" cy="619391"/>
            </a:xfrm>
          </p:grpSpPr>
          <p:sp>
            <p:nvSpPr>
              <p:cNvPr id="178" name="Shape 178"/>
              <p:cNvSpPr/>
              <p:nvPr/>
            </p:nvSpPr>
            <p:spPr>
              <a:xfrm>
                <a:off x="9653093" y="7220771"/>
                <a:ext cx="2471893" cy="321871"/>
              </a:xfrm>
              <a:prstGeom prst="rect">
                <a:avLst/>
              </a:prstGeom>
              <a:solidFill>
                <a:schemeClr val="accent3"/>
              </a:solidFill>
              <a:ln>
                <a:noFill/>
              </a:ln>
            </p:spPr>
            <p:txBody>
              <a:bodyPr lIns="219400" tIns="109700" rIns="219400" bIns="109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79" name="Shape 179"/>
              <p:cNvSpPr/>
              <p:nvPr/>
            </p:nvSpPr>
            <p:spPr>
              <a:xfrm rot="5400000">
                <a:off x="10755033" y="7440117"/>
                <a:ext cx="342077" cy="458012"/>
              </a:xfrm>
              <a:custGeom>
                <a:avLst/>
                <a:gdLst/>
                <a:ahLst/>
                <a:cxnLst/>
                <a:rect l="0" t="0" r="0" b="0"/>
                <a:pathLst>
                  <a:path w="120000" h="120000" extrusionOk="0">
                    <a:moveTo>
                      <a:pt x="19619" y="117966"/>
                    </a:moveTo>
                    <a:lnTo>
                      <a:pt x="19619" y="117966"/>
                    </a:lnTo>
                    <a:cubicBezTo>
                      <a:pt x="114068" y="67118"/>
                      <a:pt x="114068" y="67118"/>
                      <a:pt x="114068" y="67118"/>
                    </a:cubicBezTo>
                    <a:cubicBezTo>
                      <a:pt x="118174" y="65084"/>
                      <a:pt x="119543" y="63050"/>
                      <a:pt x="119543" y="60338"/>
                    </a:cubicBezTo>
                    <a:cubicBezTo>
                      <a:pt x="119543" y="57288"/>
                      <a:pt x="118174" y="54576"/>
                      <a:pt x="114068" y="52542"/>
                    </a:cubicBezTo>
                    <a:cubicBezTo>
                      <a:pt x="19619" y="1694"/>
                      <a:pt x="19619" y="1694"/>
                      <a:pt x="19619" y="1694"/>
                    </a:cubicBezTo>
                    <a:cubicBezTo>
                      <a:pt x="15969" y="0"/>
                      <a:pt x="10494" y="0"/>
                      <a:pt x="6387" y="1694"/>
                    </a:cubicBezTo>
                    <a:cubicBezTo>
                      <a:pt x="2281" y="2711"/>
                      <a:pt x="0" y="5423"/>
                      <a:pt x="0" y="9491"/>
                    </a:cubicBezTo>
                    <a:cubicBezTo>
                      <a:pt x="0" y="109830"/>
                      <a:pt x="0" y="109830"/>
                      <a:pt x="0" y="109830"/>
                    </a:cubicBezTo>
                    <a:cubicBezTo>
                      <a:pt x="0" y="113898"/>
                      <a:pt x="2281" y="116610"/>
                      <a:pt x="6387" y="118644"/>
                    </a:cubicBezTo>
                    <a:cubicBezTo>
                      <a:pt x="10494" y="119661"/>
                      <a:pt x="15969" y="119661"/>
                      <a:pt x="19619" y="117966"/>
                    </a:cubicBezTo>
                  </a:path>
                </a:pathLst>
              </a:custGeom>
              <a:solidFill>
                <a:schemeClr val="accent3"/>
              </a:solidFill>
              <a:ln>
                <a:noFill/>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180" name="Shape 180"/>
            <p:cNvGrpSpPr/>
            <p:nvPr/>
          </p:nvGrpSpPr>
          <p:grpSpPr>
            <a:xfrm>
              <a:off x="14684640" y="7220768"/>
              <a:ext cx="2471893" cy="604161"/>
              <a:chOff x="14684640" y="7220768"/>
              <a:chExt cx="2471893" cy="604161"/>
            </a:xfrm>
          </p:grpSpPr>
          <p:sp>
            <p:nvSpPr>
              <p:cNvPr id="181" name="Shape 181"/>
              <p:cNvSpPr/>
              <p:nvPr/>
            </p:nvSpPr>
            <p:spPr>
              <a:xfrm>
                <a:off x="14684640" y="7220768"/>
                <a:ext cx="2471893" cy="321871"/>
              </a:xfrm>
              <a:prstGeom prst="rect">
                <a:avLst/>
              </a:prstGeom>
              <a:solidFill>
                <a:schemeClr val="accent5"/>
              </a:solidFill>
              <a:ln>
                <a:noFill/>
              </a:ln>
            </p:spPr>
            <p:txBody>
              <a:bodyPr lIns="219400" tIns="109700" rIns="219400" bIns="109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82" name="Shape 182"/>
              <p:cNvSpPr/>
              <p:nvPr/>
            </p:nvSpPr>
            <p:spPr>
              <a:xfrm rot="5400000">
                <a:off x="15834926" y="7424885"/>
                <a:ext cx="342077" cy="458012"/>
              </a:xfrm>
              <a:custGeom>
                <a:avLst/>
                <a:gdLst/>
                <a:ahLst/>
                <a:cxnLst/>
                <a:rect l="0" t="0" r="0" b="0"/>
                <a:pathLst>
                  <a:path w="120000" h="120000" extrusionOk="0">
                    <a:moveTo>
                      <a:pt x="19619" y="117966"/>
                    </a:moveTo>
                    <a:lnTo>
                      <a:pt x="19619" y="117966"/>
                    </a:lnTo>
                    <a:cubicBezTo>
                      <a:pt x="114068" y="67118"/>
                      <a:pt x="114068" y="67118"/>
                      <a:pt x="114068" y="67118"/>
                    </a:cubicBezTo>
                    <a:cubicBezTo>
                      <a:pt x="118174" y="65084"/>
                      <a:pt x="119543" y="63050"/>
                      <a:pt x="119543" y="60338"/>
                    </a:cubicBezTo>
                    <a:cubicBezTo>
                      <a:pt x="119543" y="57288"/>
                      <a:pt x="118174" y="54576"/>
                      <a:pt x="114068" y="52542"/>
                    </a:cubicBezTo>
                    <a:cubicBezTo>
                      <a:pt x="19619" y="1694"/>
                      <a:pt x="19619" y="1694"/>
                      <a:pt x="19619" y="1694"/>
                    </a:cubicBezTo>
                    <a:cubicBezTo>
                      <a:pt x="15969" y="0"/>
                      <a:pt x="10494" y="0"/>
                      <a:pt x="6387" y="1694"/>
                    </a:cubicBezTo>
                    <a:cubicBezTo>
                      <a:pt x="2281" y="2711"/>
                      <a:pt x="0" y="5423"/>
                      <a:pt x="0" y="9491"/>
                    </a:cubicBezTo>
                    <a:cubicBezTo>
                      <a:pt x="0" y="109830"/>
                      <a:pt x="0" y="109830"/>
                      <a:pt x="0" y="109830"/>
                    </a:cubicBezTo>
                    <a:cubicBezTo>
                      <a:pt x="0" y="113898"/>
                      <a:pt x="2281" y="116610"/>
                      <a:pt x="6387" y="118644"/>
                    </a:cubicBezTo>
                    <a:cubicBezTo>
                      <a:pt x="10494" y="119661"/>
                      <a:pt x="15969" y="119661"/>
                      <a:pt x="19619" y="117966"/>
                    </a:cubicBezTo>
                  </a:path>
                </a:pathLst>
              </a:custGeom>
              <a:solidFill>
                <a:schemeClr val="accent5"/>
              </a:solidFill>
              <a:ln>
                <a:noFill/>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183" name="Shape 183"/>
            <p:cNvGrpSpPr/>
            <p:nvPr/>
          </p:nvGrpSpPr>
          <p:grpSpPr>
            <a:xfrm>
              <a:off x="17200413" y="6945511"/>
              <a:ext cx="2471893" cy="597120"/>
              <a:chOff x="17200413" y="6945511"/>
              <a:chExt cx="2471893" cy="597120"/>
            </a:xfrm>
          </p:grpSpPr>
          <p:sp>
            <p:nvSpPr>
              <p:cNvPr id="184" name="Shape 184"/>
              <p:cNvSpPr/>
              <p:nvPr/>
            </p:nvSpPr>
            <p:spPr>
              <a:xfrm rot="5400000">
                <a:off x="18275426" y="6145750"/>
                <a:ext cx="321868" cy="2471893"/>
              </a:xfrm>
              <a:prstGeom prst="round2SameRect">
                <a:avLst>
                  <a:gd name="adj1" fmla="val 50000"/>
                  <a:gd name="adj2" fmla="val 0"/>
                </a:avLst>
              </a:prstGeom>
              <a:solidFill>
                <a:schemeClr val="accent6"/>
              </a:solidFill>
              <a:ln>
                <a:noFill/>
              </a:ln>
            </p:spPr>
            <p:txBody>
              <a:bodyPr lIns="219400" tIns="109700" rIns="219400" bIns="109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85" name="Shape 185"/>
              <p:cNvSpPr/>
              <p:nvPr/>
            </p:nvSpPr>
            <p:spPr>
              <a:xfrm rot="-5400000">
                <a:off x="18271028" y="6887543"/>
                <a:ext cx="342077" cy="458012"/>
              </a:xfrm>
              <a:custGeom>
                <a:avLst/>
                <a:gdLst/>
                <a:ahLst/>
                <a:cxnLst/>
                <a:rect l="0" t="0" r="0" b="0"/>
                <a:pathLst>
                  <a:path w="120000" h="120000" extrusionOk="0">
                    <a:moveTo>
                      <a:pt x="19619" y="117966"/>
                    </a:moveTo>
                    <a:lnTo>
                      <a:pt x="19619" y="117966"/>
                    </a:lnTo>
                    <a:cubicBezTo>
                      <a:pt x="114068" y="67118"/>
                      <a:pt x="114068" y="67118"/>
                      <a:pt x="114068" y="67118"/>
                    </a:cubicBezTo>
                    <a:cubicBezTo>
                      <a:pt x="118174" y="65084"/>
                      <a:pt x="119543" y="63050"/>
                      <a:pt x="119543" y="60338"/>
                    </a:cubicBezTo>
                    <a:cubicBezTo>
                      <a:pt x="119543" y="57288"/>
                      <a:pt x="118174" y="54576"/>
                      <a:pt x="114068" y="52542"/>
                    </a:cubicBezTo>
                    <a:cubicBezTo>
                      <a:pt x="19619" y="1694"/>
                      <a:pt x="19619" y="1694"/>
                      <a:pt x="19619" y="1694"/>
                    </a:cubicBezTo>
                    <a:cubicBezTo>
                      <a:pt x="15969" y="0"/>
                      <a:pt x="10494" y="0"/>
                      <a:pt x="6387" y="1694"/>
                    </a:cubicBezTo>
                    <a:cubicBezTo>
                      <a:pt x="2281" y="2711"/>
                      <a:pt x="0" y="5423"/>
                      <a:pt x="0" y="9491"/>
                    </a:cubicBezTo>
                    <a:cubicBezTo>
                      <a:pt x="0" y="109830"/>
                      <a:pt x="0" y="109830"/>
                      <a:pt x="0" y="109830"/>
                    </a:cubicBezTo>
                    <a:cubicBezTo>
                      <a:pt x="0" y="113898"/>
                      <a:pt x="2281" y="116610"/>
                      <a:pt x="6387" y="118644"/>
                    </a:cubicBezTo>
                    <a:cubicBezTo>
                      <a:pt x="10494" y="119661"/>
                      <a:pt x="15969" y="119661"/>
                      <a:pt x="19619" y="117966"/>
                    </a:cubicBezTo>
                  </a:path>
                </a:pathLst>
              </a:custGeom>
              <a:solidFill>
                <a:schemeClr val="accent6"/>
              </a:solidFill>
              <a:ln>
                <a:noFill/>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186" name="Shape 186"/>
            <p:cNvGrpSpPr/>
            <p:nvPr/>
          </p:nvGrpSpPr>
          <p:grpSpPr>
            <a:xfrm>
              <a:off x="12168867" y="6924280"/>
              <a:ext cx="2471893" cy="618359"/>
              <a:chOff x="12168867" y="6924280"/>
              <a:chExt cx="2471893" cy="618359"/>
            </a:xfrm>
          </p:grpSpPr>
          <p:sp>
            <p:nvSpPr>
              <p:cNvPr id="187" name="Shape 187"/>
              <p:cNvSpPr/>
              <p:nvPr/>
            </p:nvSpPr>
            <p:spPr>
              <a:xfrm>
                <a:off x="12168867" y="7220768"/>
                <a:ext cx="2471893" cy="321871"/>
              </a:xfrm>
              <a:prstGeom prst="rect">
                <a:avLst/>
              </a:prstGeom>
              <a:solidFill>
                <a:schemeClr val="accent4"/>
              </a:solidFill>
              <a:ln>
                <a:noFill/>
              </a:ln>
            </p:spPr>
            <p:txBody>
              <a:bodyPr lIns="219400" tIns="109700" rIns="219400" bIns="109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88" name="Shape 188"/>
              <p:cNvSpPr/>
              <p:nvPr/>
            </p:nvSpPr>
            <p:spPr>
              <a:xfrm rot="-5400000">
                <a:off x="13261997" y="6866312"/>
                <a:ext cx="342077" cy="458012"/>
              </a:xfrm>
              <a:custGeom>
                <a:avLst/>
                <a:gdLst/>
                <a:ahLst/>
                <a:cxnLst/>
                <a:rect l="0" t="0" r="0" b="0"/>
                <a:pathLst>
                  <a:path w="120000" h="120000" extrusionOk="0">
                    <a:moveTo>
                      <a:pt x="19619" y="117966"/>
                    </a:moveTo>
                    <a:lnTo>
                      <a:pt x="19619" y="117966"/>
                    </a:lnTo>
                    <a:cubicBezTo>
                      <a:pt x="114068" y="67118"/>
                      <a:pt x="114068" y="67118"/>
                      <a:pt x="114068" y="67118"/>
                    </a:cubicBezTo>
                    <a:cubicBezTo>
                      <a:pt x="118174" y="65084"/>
                      <a:pt x="119543" y="63050"/>
                      <a:pt x="119543" y="60338"/>
                    </a:cubicBezTo>
                    <a:cubicBezTo>
                      <a:pt x="119543" y="57288"/>
                      <a:pt x="118174" y="54576"/>
                      <a:pt x="114068" y="52542"/>
                    </a:cubicBezTo>
                    <a:cubicBezTo>
                      <a:pt x="19619" y="1694"/>
                      <a:pt x="19619" y="1694"/>
                      <a:pt x="19619" y="1694"/>
                    </a:cubicBezTo>
                    <a:cubicBezTo>
                      <a:pt x="15969" y="0"/>
                      <a:pt x="10494" y="0"/>
                      <a:pt x="6387" y="1694"/>
                    </a:cubicBezTo>
                    <a:cubicBezTo>
                      <a:pt x="2281" y="2711"/>
                      <a:pt x="0" y="5423"/>
                      <a:pt x="0" y="9491"/>
                    </a:cubicBezTo>
                    <a:cubicBezTo>
                      <a:pt x="0" y="109830"/>
                      <a:pt x="0" y="109830"/>
                      <a:pt x="0" y="109830"/>
                    </a:cubicBezTo>
                    <a:cubicBezTo>
                      <a:pt x="0" y="113898"/>
                      <a:pt x="2281" y="116610"/>
                      <a:pt x="6387" y="118644"/>
                    </a:cubicBezTo>
                    <a:cubicBezTo>
                      <a:pt x="10494" y="119661"/>
                      <a:pt x="15969" y="119661"/>
                      <a:pt x="19619" y="117966"/>
                    </a:cubicBezTo>
                  </a:path>
                </a:pathLst>
              </a:custGeom>
              <a:solidFill>
                <a:schemeClr val="accent4"/>
              </a:solidFill>
              <a:ln>
                <a:noFill/>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189" name="Shape 189"/>
            <p:cNvGrpSpPr/>
            <p:nvPr/>
          </p:nvGrpSpPr>
          <p:grpSpPr>
            <a:xfrm>
              <a:off x="7137321" y="6939512"/>
              <a:ext cx="2471893" cy="603133"/>
              <a:chOff x="7137321" y="6939512"/>
              <a:chExt cx="2471893" cy="603133"/>
            </a:xfrm>
          </p:grpSpPr>
          <p:sp>
            <p:nvSpPr>
              <p:cNvPr id="190" name="Shape 190"/>
              <p:cNvSpPr/>
              <p:nvPr/>
            </p:nvSpPr>
            <p:spPr>
              <a:xfrm>
                <a:off x="7137321" y="7220774"/>
                <a:ext cx="2471893" cy="321871"/>
              </a:xfrm>
              <a:prstGeom prst="rect">
                <a:avLst/>
              </a:prstGeom>
              <a:solidFill>
                <a:schemeClr val="accent2"/>
              </a:solidFill>
              <a:ln>
                <a:noFill/>
              </a:ln>
            </p:spPr>
            <p:txBody>
              <a:bodyPr lIns="219400" tIns="109700" rIns="219400" bIns="109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91" name="Shape 191"/>
              <p:cNvSpPr/>
              <p:nvPr/>
            </p:nvSpPr>
            <p:spPr>
              <a:xfrm rot="-5400000">
                <a:off x="8182103" y="6881544"/>
                <a:ext cx="342077" cy="458012"/>
              </a:xfrm>
              <a:custGeom>
                <a:avLst/>
                <a:gdLst/>
                <a:ahLst/>
                <a:cxnLst/>
                <a:rect l="0" t="0" r="0" b="0"/>
                <a:pathLst>
                  <a:path w="120000" h="120000" extrusionOk="0">
                    <a:moveTo>
                      <a:pt x="19619" y="117966"/>
                    </a:moveTo>
                    <a:lnTo>
                      <a:pt x="19619" y="117966"/>
                    </a:lnTo>
                    <a:cubicBezTo>
                      <a:pt x="114068" y="67118"/>
                      <a:pt x="114068" y="67118"/>
                      <a:pt x="114068" y="67118"/>
                    </a:cubicBezTo>
                    <a:cubicBezTo>
                      <a:pt x="118174" y="65084"/>
                      <a:pt x="119543" y="63050"/>
                      <a:pt x="119543" y="60338"/>
                    </a:cubicBezTo>
                    <a:cubicBezTo>
                      <a:pt x="119543" y="57288"/>
                      <a:pt x="118174" y="54576"/>
                      <a:pt x="114068" y="52542"/>
                    </a:cubicBezTo>
                    <a:cubicBezTo>
                      <a:pt x="19619" y="1694"/>
                      <a:pt x="19619" y="1694"/>
                      <a:pt x="19619" y="1694"/>
                    </a:cubicBezTo>
                    <a:cubicBezTo>
                      <a:pt x="15969" y="0"/>
                      <a:pt x="10494" y="0"/>
                      <a:pt x="6387" y="1694"/>
                    </a:cubicBezTo>
                    <a:cubicBezTo>
                      <a:pt x="2281" y="2711"/>
                      <a:pt x="0" y="5423"/>
                      <a:pt x="0" y="9491"/>
                    </a:cubicBezTo>
                    <a:cubicBezTo>
                      <a:pt x="0" y="109830"/>
                      <a:pt x="0" y="109830"/>
                      <a:pt x="0" y="109830"/>
                    </a:cubicBezTo>
                    <a:cubicBezTo>
                      <a:pt x="0" y="113898"/>
                      <a:pt x="2281" y="116610"/>
                      <a:pt x="6387" y="118644"/>
                    </a:cubicBezTo>
                    <a:cubicBezTo>
                      <a:pt x="10494" y="119661"/>
                      <a:pt x="15969" y="119661"/>
                      <a:pt x="19619" y="117966"/>
                    </a:cubicBezTo>
                  </a:path>
                </a:pathLst>
              </a:custGeom>
              <a:solidFill>
                <a:schemeClr val="accent2"/>
              </a:solidFill>
              <a:ln>
                <a:noFill/>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sp>
        <p:nvSpPr>
          <p:cNvPr id="192" name="Shape 192"/>
          <p:cNvSpPr/>
          <p:nvPr/>
        </p:nvSpPr>
        <p:spPr>
          <a:xfrm>
            <a:off x="2961509" y="4490391"/>
            <a:ext cx="2067437" cy="2104304"/>
          </a:xfrm>
          <a:prstGeom prst="ellipse">
            <a:avLst/>
          </a:prstGeom>
          <a:noFill/>
          <a:ln w="12700" cap="flat" cmpd="sng">
            <a:solidFill>
              <a:schemeClr val="dk2"/>
            </a:solidFill>
            <a:prstDash val="solid"/>
            <a:miter/>
            <a:headEnd type="none" w="med" len="med"/>
            <a:tailEnd type="none" w="med" len="med"/>
          </a:ln>
        </p:spPr>
        <p:txBody>
          <a:bodyPr lIns="243775" tIns="121875" rIns="243775" bIns="121875"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93" name="Shape 193"/>
          <p:cNvSpPr/>
          <p:nvPr/>
        </p:nvSpPr>
        <p:spPr>
          <a:xfrm>
            <a:off x="6103517" y="9745557"/>
            <a:ext cx="2067437" cy="2104304"/>
          </a:xfrm>
          <a:prstGeom prst="ellipse">
            <a:avLst/>
          </a:prstGeom>
          <a:noFill/>
          <a:ln w="12700" cap="flat" cmpd="sng">
            <a:solidFill>
              <a:schemeClr val="dk2"/>
            </a:solidFill>
            <a:prstDash val="solid"/>
            <a:miter/>
            <a:headEnd type="none" w="med" len="med"/>
            <a:tailEnd type="none" w="med" len="med"/>
          </a:ln>
        </p:spPr>
        <p:txBody>
          <a:bodyPr lIns="243775" tIns="121875" rIns="243775" bIns="121875"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cxnSp>
        <p:nvCxnSpPr>
          <p:cNvPr id="194" name="Shape 194"/>
          <p:cNvCxnSpPr/>
          <p:nvPr/>
        </p:nvCxnSpPr>
        <p:spPr>
          <a:xfrm rot="10800000">
            <a:off x="3995226" y="6784206"/>
            <a:ext cx="0" cy="858861"/>
          </a:xfrm>
          <a:prstGeom prst="straightConnector1">
            <a:avLst/>
          </a:prstGeom>
          <a:noFill/>
          <a:ln w="9525" cap="flat" cmpd="sng">
            <a:solidFill>
              <a:srgbClr val="D8D8D8"/>
            </a:solidFill>
            <a:prstDash val="solid"/>
            <a:miter/>
            <a:headEnd type="none" w="med" len="med"/>
            <a:tailEnd type="none" w="med" len="med"/>
          </a:ln>
        </p:spPr>
      </p:cxnSp>
      <p:cxnSp>
        <p:nvCxnSpPr>
          <p:cNvPr id="195" name="Shape 195"/>
          <p:cNvCxnSpPr/>
          <p:nvPr/>
        </p:nvCxnSpPr>
        <p:spPr>
          <a:xfrm rot="10800000">
            <a:off x="7137234" y="8670796"/>
            <a:ext cx="0" cy="858861"/>
          </a:xfrm>
          <a:prstGeom prst="straightConnector1">
            <a:avLst/>
          </a:prstGeom>
          <a:noFill/>
          <a:ln w="9525" cap="flat" cmpd="sng">
            <a:solidFill>
              <a:srgbClr val="D8D8D8"/>
            </a:solidFill>
            <a:prstDash val="solid"/>
            <a:miter/>
            <a:headEnd type="none" w="med" len="med"/>
            <a:tailEnd type="none" w="med" len="med"/>
          </a:ln>
        </p:spPr>
      </p:cxnSp>
      <p:sp>
        <p:nvSpPr>
          <p:cNvPr id="196" name="Shape 196"/>
          <p:cNvSpPr/>
          <p:nvPr/>
        </p:nvSpPr>
        <p:spPr>
          <a:xfrm>
            <a:off x="9457472" y="4490391"/>
            <a:ext cx="2067437" cy="2104304"/>
          </a:xfrm>
          <a:prstGeom prst="ellipse">
            <a:avLst/>
          </a:prstGeom>
          <a:noFill/>
          <a:ln w="12700" cap="flat" cmpd="sng">
            <a:solidFill>
              <a:schemeClr val="dk2"/>
            </a:solidFill>
            <a:prstDash val="solid"/>
            <a:miter/>
            <a:headEnd type="none" w="med" len="med"/>
            <a:tailEnd type="none" w="med" len="med"/>
          </a:ln>
        </p:spPr>
        <p:txBody>
          <a:bodyPr lIns="243775" tIns="121875" rIns="243775" bIns="121875"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97" name="Shape 197"/>
          <p:cNvSpPr/>
          <p:nvPr/>
        </p:nvSpPr>
        <p:spPr>
          <a:xfrm>
            <a:off x="12893150" y="9745557"/>
            <a:ext cx="2067437" cy="2104304"/>
          </a:xfrm>
          <a:prstGeom prst="ellipse">
            <a:avLst/>
          </a:prstGeom>
          <a:noFill/>
          <a:ln w="12700" cap="flat" cmpd="sng">
            <a:solidFill>
              <a:schemeClr val="dk2"/>
            </a:solidFill>
            <a:prstDash val="solid"/>
            <a:miter/>
            <a:headEnd type="none" w="med" len="med"/>
            <a:tailEnd type="none" w="med" len="med"/>
          </a:ln>
        </p:spPr>
        <p:txBody>
          <a:bodyPr lIns="243775" tIns="121875" rIns="243775" bIns="121875"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cxnSp>
        <p:nvCxnSpPr>
          <p:cNvPr id="198" name="Shape 198"/>
          <p:cNvCxnSpPr/>
          <p:nvPr/>
        </p:nvCxnSpPr>
        <p:spPr>
          <a:xfrm rot="10800000">
            <a:off x="10491189" y="6784206"/>
            <a:ext cx="0" cy="858861"/>
          </a:xfrm>
          <a:prstGeom prst="straightConnector1">
            <a:avLst/>
          </a:prstGeom>
          <a:noFill/>
          <a:ln w="9525" cap="flat" cmpd="sng">
            <a:solidFill>
              <a:srgbClr val="D8D8D8"/>
            </a:solidFill>
            <a:prstDash val="solid"/>
            <a:miter/>
            <a:headEnd type="none" w="med" len="med"/>
            <a:tailEnd type="none" w="med" len="med"/>
          </a:ln>
        </p:spPr>
      </p:cxnSp>
      <p:cxnSp>
        <p:nvCxnSpPr>
          <p:cNvPr id="199" name="Shape 199"/>
          <p:cNvCxnSpPr/>
          <p:nvPr/>
        </p:nvCxnSpPr>
        <p:spPr>
          <a:xfrm rot="10800000">
            <a:off x="13926867" y="8670796"/>
            <a:ext cx="0" cy="858861"/>
          </a:xfrm>
          <a:prstGeom prst="straightConnector1">
            <a:avLst/>
          </a:prstGeom>
          <a:noFill/>
          <a:ln w="9525" cap="flat" cmpd="sng">
            <a:solidFill>
              <a:srgbClr val="D8D8D8"/>
            </a:solidFill>
            <a:prstDash val="solid"/>
            <a:miter/>
            <a:headEnd type="none" w="med" len="med"/>
            <a:tailEnd type="none" w="med" len="med"/>
          </a:ln>
        </p:spPr>
      </p:cxnSp>
      <p:sp>
        <p:nvSpPr>
          <p:cNvPr id="200" name="Shape 200"/>
          <p:cNvSpPr/>
          <p:nvPr/>
        </p:nvSpPr>
        <p:spPr>
          <a:xfrm>
            <a:off x="16170164" y="4490391"/>
            <a:ext cx="2067437" cy="2104304"/>
          </a:xfrm>
          <a:prstGeom prst="ellipse">
            <a:avLst/>
          </a:prstGeom>
          <a:noFill/>
          <a:ln w="12700" cap="flat" cmpd="sng">
            <a:solidFill>
              <a:schemeClr val="dk2"/>
            </a:solidFill>
            <a:prstDash val="solid"/>
            <a:miter/>
            <a:headEnd type="none" w="med" len="med"/>
            <a:tailEnd type="none" w="med" len="med"/>
          </a:ln>
        </p:spPr>
        <p:txBody>
          <a:bodyPr lIns="243775" tIns="121875" rIns="243775" bIns="121875"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01" name="Shape 201"/>
          <p:cNvSpPr/>
          <p:nvPr/>
        </p:nvSpPr>
        <p:spPr>
          <a:xfrm>
            <a:off x="19312171" y="9745557"/>
            <a:ext cx="2067437" cy="2104304"/>
          </a:xfrm>
          <a:prstGeom prst="ellipse">
            <a:avLst/>
          </a:prstGeom>
          <a:noFill/>
          <a:ln w="12700" cap="flat" cmpd="sng">
            <a:solidFill>
              <a:schemeClr val="dk2"/>
            </a:solidFill>
            <a:prstDash val="solid"/>
            <a:miter/>
            <a:headEnd type="none" w="med" len="med"/>
            <a:tailEnd type="none" w="med" len="med"/>
          </a:ln>
        </p:spPr>
        <p:txBody>
          <a:bodyPr lIns="243775" tIns="121875" rIns="243775" bIns="121875"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cxnSp>
        <p:nvCxnSpPr>
          <p:cNvPr id="202" name="Shape 202"/>
          <p:cNvCxnSpPr/>
          <p:nvPr/>
        </p:nvCxnSpPr>
        <p:spPr>
          <a:xfrm rot="10800000">
            <a:off x="17203879" y="6784206"/>
            <a:ext cx="0" cy="858861"/>
          </a:xfrm>
          <a:prstGeom prst="straightConnector1">
            <a:avLst/>
          </a:prstGeom>
          <a:noFill/>
          <a:ln w="9525" cap="flat" cmpd="sng">
            <a:solidFill>
              <a:srgbClr val="D8D8D8"/>
            </a:solidFill>
            <a:prstDash val="solid"/>
            <a:miter/>
            <a:headEnd type="none" w="med" len="med"/>
            <a:tailEnd type="none" w="med" len="med"/>
          </a:ln>
        </p:spPr>
      </p:cxnSp>
      <p:cxnSp>
        <p:nvCxnSpPr>
          <p:cNvPr id="203" name="Shape 203"/>
          <p:cNvCxnSpPr/>
          <p:nvPr/>
        </p:nvCxnSpPr>
        <p:spPr>
          <a:xfrm rot="10800000">
            <a:off x="20345887" y="8670796"/>
            <a:ext cx="0" cy="858861"/>
          </a:xfrm>
          <a:prstGeom prst="straightConnector1">
            <a:avLst/>
          </a:prstGeom>
          <a:noFill/>
          <a:ln w="9525" cap="flat" cmpd="sng">
            <a:solidFill>
              <a:srgbClr val="D8D8D8"/>
            </a:solidFill>
            <a:prstDash val="solid"/>
            <a:miter/>
            <a:headEnd type="none" w="med" len="med"/>
            <a:tailEnd type="none" w="med" len="med"/>
          </a:ln>
        </p:spPr>
      </p:cxnSp>
      <p:sp>
        <p:nvSpPr>
          <p:cNvPr id="204" name="Shape 204"/>
          <p:cNvSpPr txBox="1"/>
          <p:nvPr/>
        </p:nvSpPr>
        <p:spPr>
          <a:xfrm>
            <a:off x="5687380" y="3959976"/>
            <a:ext cx="2894931" cy="2810984"/>
          </a:xfrm>
          <a:prstGeom prst="rect">
            <a:avLst/>
          </a:prstGeom>
          <a:noFill/>
          <a:ln>
            <a:noFill/>
          </a:ln>
        </p:spPr>
        <p:txBody>
          <a:bodyPr lIns="243775" tIns="121875" rIns="243775" bIns="121875" anchor="t" anchorCtr="0">
            <a:noAutofit/>
          </a:bodyPr>
          <a:lstStyle/>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2002</a:t>
            </a:r>
          </a:p>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a:t>
            </a:r>
          </a:p>
          <a:p>
            <a:pPr marL="0" marR="0" lvl="0" indent="0" algn="ctr" rtl="0">
              <a:lnSpc>
                <a:spcPct val="202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a:t>
            </a:r>
          </a:p>
        </p:txBody>
      </p:sp>
      <p:sp>
        <p:nvSpPr>
          <p:cNvPr id="205" name="Shape 205"/>
          <p:cNvSpPr txBox="1"/>
          <p:nvPr/>
        </p:nvSpPr>
        <p:spPr>
          <a:xfrm>
            <a:off x="6672457" y="1390005"/>
            <a:ext cx="10969669"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TIMELINE’S COMPANY</a:t>
            </a:r>
          </a:p>
        </p:txBody>
      </p:sp>
      <p:sp>
        <p:nvSpPr>
          <p:cNvPr id="206" name="Shape 206"/>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207" name="Shape 207"/>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208" name="Shape 208"/>
          <p:cNvSpPr txBox="1"/>
          <p:nvPr/>
        </p:nvSpPr>
        <p:spPr>
          <a:xfrm>
            <a:off x="2547759" y="9234210"/>
            <a:ext cx="2894931" cy="2810984"/>
          </a:xfrm>
          <a:prstGeom prst="rect">
            <a:avLst/>
          </a:prstGeom>
          <a:noFill/>
          <a:ln>
            <a:noFill/>
          </a:ln>
        </p:spPr>
        <p:txBody>
          <a:bodyPr lIns="243775" tIns="121875" rIns="243775" bIns="121875" anchor="t" anchorCtr="0">
            <a:noAutofit/>
          </a:bodyPr>
          <a:lstStyle/>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2000</a:t>
            </a:r>
          </a:p>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a:t>
            </a:r>
          </a:p>
          <a:p>
            <a:pPr marL="0" marR="0" lvl="0" indent="0" algn="ctr" rtl="0">
              <a:lnSpc>
                <a:spcPct val="202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a:t>
            </a:r>
          </a:p>
        </p:txBody>
      </p:sp>
      <p:sp>
        <p:nvSpPr>
          <p:cNvPr id="209" name="Shape 209"/>
          <p:cNvSpPr txBox="1"/>
          <p:nvPr/>
        </p:nvSpPr>
        <p:spPr>
          <a:xfrm>
            <a:off x="12400071" y="3959976"/>
            <a:ext cx="2894931" cy="2810984"/>
          </a:xfrm>
          <a:prstGeom prst="rect">
            <a:avLst/>
          </a:prstGeom>
          <a:noFill/>
          <a:ln>
            <a:noFill/>
          </a:ln>
        </p:spPr>
        <p:txBody>
          <a:bodyPr lIns="243775" tIns="121875" rIns="243775" bIns="121875" anchor="t" anchorCtr="0">
            <a:noAutofit/>
          </a:bodyPr>
          <a:lstStyle/>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2006</a:t>
            </a:r>
          </a:p>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a:t>
            </a:r>
          </a:p>
          <a:p>
            <a:pPr marL="0" marR="0" lvl="0" indent="0" algn="ctr" rtl="0">
              <a:lnSpc>
                <a:spcPct val="202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a:t>
            </a:r>
          </a:p>
        </p:txBody>
      </p:sp>
      <p:sp>
        <p:nvSpPr>
          <p:cNvPr id="210" name="Shape 210"/>
          <p:cNvSpPr txBox="1"/>
          <p:nvPr/>
        </p:nvSpPr>
        <p:spPr>
          <a:xfrm>
            <a:off x="9066210" y="9234210"/>
            <a:ext cx="2894931" cy="2810984"/>
          </a:xfrm>
          <a:prstGeom prst="rect">
            <a:avLst/>
          </a:prstGeom>
          <a:noFill/>
          <a:ln>
            <a:noFill/>
          </a:ln>
        </p:spPr>
        <p:txBody>
          <a:bodyPr lIns="243775" tIns="121875" rIns="243775" bIns="121875" anchor="t" anchorCtr="0">
            <a:noAutofit/>
          </a:bodyPr>
          <a:lstStyle/>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2004</a:t>
            </a:r>
          </a:p>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a:t>
            </a:r>
          </a:p>
          <a:p>
            <a:pPr marL="0" marR="0" lvl="0" indent="0" algn="ctr" rtl="0">
              <a:lnSpc>
                <a:spcPct val="202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a:t>
            </a:r>
          </a:p>
        </p:txBody>
      </p:sp>
      <p:sp>
        <p:nvSpPr>
          <p:cNvPr id="211" name="Shape 211"/>
          <p:cNvSpPr txBox="1"/>
          <p:nvPr/>
        </p:nvSpPr>
        <p:spPr>
          <a:xfrm>
            <a:off x="19075498" y="3959976"/>
            <a:ext cx="2894931" cy="2810984"/>
          </a:xfrm>
          <a:prstGeom prst="rect">
            <a:avLst/>
          </a:prstGeom>
          <a:noFill/>
          <a:ln>
            <a:noFill/>
          </a:ln>
        </p:spPr>
        <p:txBody>
          <a:bodyPr lIns="243775" tIns="121875" rIns="243775" bIns="121875" anchor="t" anchorCtr="0">
            <a:noAutofit/>
          </a:bodyPr>
          <a:lstStyle/>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2010</a:t>
            </a:r>
          </a:p>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a:t>
            </a:r>
          </a:p>
          <a:p>
            <a:pPr marL="0" marR="0" lvl="0" indent="0" algn="ctr" rtl="0">
              <a:lnSpc>
                <a:spcPct val="202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a:t>
            </a:r>
          </a:p>
        </p:txBody>
      </p:sp>
      <p:sp>
        <p:nvSpPr>
          <p:cNvPr id="212" name="Shape 212"/>
          <p:cNvSpPr txBox="1"/>
          <p:nvPr/>
        </p:nvSpPr>
        <p:spPr>
          <a:xfrm>
            <a:off x="15741637" y="9234210"/>
            <a:ext cx="2894931" cy="2810984"/>
          </a:xfrm>
          <a:prstGeom prst="rect">
            <a:avLst/>
          </a:prstGeom>
          <a:noFill/>
          <a:ln>
            <a:noFill/>
          </a:ln>
        </p:spPr>
        <p:txBody>
          <a:bodyPr lIns="243775" tIns="121875" rIns="243775" bIns="121875" anchor="t" anchorCtr="0">
            <a:noAutofit/>
          </a:bodyPr>
          <a:lstStyle/>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2008</a:t>
            </a:r>
          </a:p>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a:t>
            </a:r>
          </a:p>
          <a:p>
            <a:pPr marL="0" marR="0" lvl="0" indent="0" algn="ctr" rtl="0">
              <a:lnSpc>
                <a:spcPct val="202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a:t>
            </a:r>
          </a:p>
        </p:txBody>
      </p:sp>
      <p:sp>
        <p:nvSpPr>
          <p:cNvPr id="213" name="Shape 213"/>
          <p:cNvSpPr/>
          <p:nvPr/>
        </p:nvSpPr>
        <p:spPr>
          <a:xfrm>
            <a:off x="3769089" y="5074146"/>
            <a:ext cx="461291" cy="845696"/>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accen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214" name="Shape 214"/>
          <p:cNvSpPr/>
          <p:nvPr/>
        </p:nvSpPr>
        <p:spPr>
          <a:xfrm>
            <a:off x="6670434" y="10396156"/>
            <a:ext cx="845405" cy="846195"/>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accen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215" name="Shape 215"/>
          <p:cNvSpPr/>
          <p:nvPr/>
        </p:nvSpPr>
        <p:spPr>
          <a:xfrm>
            <a:off x="10110525" y="5260353"/>
            <a:ext cx="845696" cy="538170"/>
          </a:xfrm>
          <a:custGeom>
            <a:avLst/>
            <a:gdLst/>
            <a:ahLst/>
            <a:cxnLst/>
            <a:rect l="0" t="0" r="0" b="0"/>
            <a:pathLst>
              <a:path w="120000" h="120000" extrusionOk="0">
                <a:moveTo>
                  <a:pt x="73638" y="17144"/>
                </a:moveTo>
                <a:cubicBezTo>
                  <a:pt x="72133" y="17144"/>
                  <a:pt x="70911" y="19066"/>
                  <a:pt x="70911" y="21427"/>
                </a:cubicBezTo>
                <a:cubicBezTo>
                  <a:pt x="70911" y="23800"/>
                  <a:pt x="72133" y="25716"/>
                  <a:pt x="73638" y="25716"/>
                </a:cubicBezTo>
                <a:cubicBezTo>
                  <a:pt x="75138" y="25716"/>
                  <a:pt x="76361" y="23800"/>
                  <a:pt x="76361" y="21427"/>
                </a:cubicBezTo>
                <a:cubicBezTo>
                  <a:pt x="76361" y="19066"/>
                  <a:pt x="75138" y="17144"/>
                  <a:pt x="73638" y="17144"/>
                </a:cubicBezTo>
                <a:moveTo>
                  <a:pt x="114544" y="91638"/>
                </a:moveTo>
                <a:lnTo>
                  <a:pt x="87272" y="70211"/>
                </a:lnTo>
                <a:lnTo>
                  <a:pt x="87272" y="49794"/>
                </a:lnTo>
                <a:lnTo>
                  <a:pt x="114544" y="28361"/>
                </a:lnTo>
                <a:cubicBezTo>
                  <a:pt x="114544" y="28361"/>
                  <a:pt x="114544" y="91638"/>
                  <a:pt x="114544" y="91638"/>
                </a:cubicBezTo>
                <a:close/>
                <a:moveTo>
                  <a:pt x="81816" y="94283"/>
                </a:moveTo>
                <a:lnTo>
                  <a:pt x="5455" y="94283"/>
                </a:lnTo>
                <a:lnTo>
                  <a:pt x="5455" y="17144"/>
                </a:lnTo>
                <a:cubicBezTo>
                  <a:pt x="5455" y="12411"/>
                  <a:pt x="7900" y="8572"/>
                  <a:pt x="10911" y="8572"/>
                </a:cubicBezTo>
                <a:lnTo>
                  <a:pt x="76361" y="8572"/>
                </a:lnTo>
                <a:cubicBezTo>
                  <a:pt x="79372" y="8572"/>
                  <a:pt x="81816" y="12411"/>
                  <a:pt x="81816" y="17144"/>
                </a:cubicBezTo>
                <a:cubicBezTo>
                  <a:pt x="81816" y="17144"/>
                  <a:pt x="81816" y="94283"/>
                  <a:pt x="81816" y="94283"/>
                </a:cubicBezTo>
                <a:close/>
                <a:moveTo>
                  <a:pt x="76361" y="111427"/>
                </a:moveTo>
                <a:lnTo>
                  <a:pt x="10911" y="111427"/>
                </a:lnTo>
                <a:cubicBezTo>
                  <a:pt x="7900" y="111427"/>
                  <a:pt x="5455" y="107594"/>
                  <a:pt x="5455" y="102855"/>
                </a:cubicBezTo>
                <a:lnTo>
                  <a:pt x="81816" y="102855"/>
                </a:lnTo>
                <a:cubicBezTo>
                  <a:pt x="81816" y="107594"/>
                  <a:pt x="79372" y="111427"/>
                  <a:pt x="76361" y="111427"/>
                </a:cubicBezTo>
                <a:moveTo>
                  <a:pt x="117272" y="17144"/>
                </a:moveTo>
                <a:cubicBezTo>
                  <a:pt x="116833" y="17144"/>
                  <a:pt x="116433" y="17344"/>
                  <a:pt x="116066" y="17638"/>
                </a:cubicBezTo>
                <a:lnTo>
                  <a:pt x="116055" y="17594"/>
                </a:lnTo>
                <a:lnTo>
                  <a:pt x="87272" y="40205"/>
                </a:lnTo>
                <a:lnTo>
                  <a:pt x="87272" y="17144"/>
                </a:lnTo>
                <a:cubicBezTo>
                  <a:pt x="87272" y="7677"/>
                  <a:pt x="82388" y="0"/>
                  <a:pt x="76361" y="0"/>
                </a:cubicBezTo>
                <a:lnTo>
                  <a:pt x="10911" y="0"/>
                </a:lnTo>
                <a:cubicBezTo>
                  <a:pt x="4883" y="0"/>
                  <a:pt x="0" y="7677"/>
                  <a:pt x="0" y="17144"/>
                </a:cubicBezTo>
                <a:lnTo>
                  <a:pt x="0" y="102855"/>
                </a:lnTo>
                <a:cubicBezTo>
                  <a:pt x="0" y="112327"/>
                  <a:pt x="4883" y="120000"/>
                  <a:pt x="10911" y="120000"/>
                </a:cubicBezTo>
                <a:lnTo>
                  <a:pt x="76361" y="120000"/>
                </a:lnTo>
                <a:cubicBezTo>
                  <a:pt x="82388" y="120000"/>
                  <a:pt x="87272" y="112327"/>
                  <a:pt x="87272" y="102855"/>
                </a:cubicBezTo>
                <a:lnTo>
                  <a:pt x="87272" y="79794"/>
                </a:lnTo>
                <a:lnTo>
                  <a:pt x="116055" y="102405"/>
                </a:lnTo>
                <a:lnTo>
                  <a:pt x="116066" y="102372"/>
                </a:lnTo>
                <a:cubicBezTo>
                  <a:pt x="116433" y="102655"/>
                  <a:pt x="116833" y="102855"/>
                  <a:pt x="117272" y="102855"/>
                </a:cubicBezTo>
                <a:cubicBezTo>
                  <a:pt x="118777" y="102855"/>
                  <a:pt x="120000" y="100944"/>
                  <a:pt x="120000" y="98572"/>
                </a:cubicBezTo>
                <a:lnTo>
                  <a:pt x="120000" y="21427"/>
                </a:lnTo>
                <a:cubicBezTo>
                  <a:pt x="120000" y="19066"/>
                  <a:pt x="118777" y="17144"/>
                  <a:pt x="117272" y="17144"/>
                </a:cubicBezTo>
                <a:moveTo>
                  <a:pt x="57272" y="34283"/>
                </a:moveTo>
                <a:cubicBezTo>
                  <a:pt x="55766" y="34283"/>
                  <a:pt x="54544" y="32372"/>
                  <a:pt x="54544" y="30000"/>
                </a:cubicBezTo>
                <a:cubicBezTo>
                  <a:pt x="54544" y="27633"/>
                  <a:pt x="55766" y="25716"/>
                  <a:pt x="57272" y="25716"/>
                </a:cubicBezTo>
                <a:cubicBezTo>
                  <a:pt x="58777" y="25716"/>
                  <a:pt x="60000" y="27633"/>
                  <a:pt x="60000" y="30000"/>
                </a:cubicBezTo>
                <a:cubicBezTo>
                  <a:pt x="60000" y="32372"/>
                  <a:pt x="58777" y="34283"/>
                  <a:pt x="57272" y="34283"/>
                </a:cubicBezTo>
                <a:moveTo>
                  <a:pt x="57272" y="17144"/>
                </a:moveTo>
                <a:cubicBezTo>
                  <a:pt x="52755" y="17144"/>
                  <a:pt x="49088" y="22905"/>
                  <a:pt x="49088" y="30000"/>
                </a:cubicBezTo>
                <a:cubicBezTo>
                  <a:pt x="49088" y="37100"/>
                  <a:pt x="52755" y="42855"/>
                  <a:pt x="57272" y="42855"/>
                </a:cubicBezTo>
                <a:cubicBezTo>
                  <a:pt x="61794" y="42855"/>
                  <a:pt x="65455" y="37100"/>
                  <a:pt x="65455" y="30000"/>
                </a:cubicBezTo>
                <a:cubicBezTo>
                  <a:pt x="65455" y="22905"/>
                  <a:pt x="61794" y="17144"/>
                  <a:pt x="57272" y="17144"/>
                </a:cubicBezTo>
              </a:path>
            </a:pathLst>
          </a:custGeom>
          <a:solidFill>
            <a:schemeClr val="accen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216" name="Shape 216"/>
          <p:cNvSpPr/>
          <p:nvPr/>
        </p:nvSpPr>
        <p:spPr>
          <a:xfrm>
            <a:off x="13523473" y="10327339"/>
            <a:ext cx="845696" cy="845696"/>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chemeClr val="accen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217" name="Shape 217"/>
          <p:cNvSpPr/>
          <p:nvPr/>
        </p:nvSpPr>
        <p:spPr>
          <a:xfrm>
            <a:off x="16931360" y="5138642"/>
            <a:ext cx="538170" cy="845696"/>
          </a:xfrm>
          <a:custGeom>
            <a:avLst/>
            <a:gdLst/>
            <a:ahLst/>
            <a:cxnLst/>
            <a:rect l="0" t="0" r="0" b="0"/>
            <a:pathLst>
              <a:path w="120000" h="120000" extrusionOk="0">
                <a:moveTo>
                  <a:pt x="111427" y="16022"/>
                </a:moveTo>
                <a:cubicBezTo>
                  <a:pt x="110344" y="16694"/>
                  <a:pt x="87005" y="31000"/>
                  <a:pt x="64477" y="26211"/>
                </a:cubicBezTo>
                <a:cubicBezTo>
                  <a:pt x="53783" y="23944"/>
                  <a:pt x="46611" y="21661"/>
                  <a:pt x="40283" y="19638"/>
                </a:cubicBezTo>
                <a:cubicBezTo>
                  <a:pt x="30144" y="16405"/>
                  <a:pt x="22455" y="13961"/>
                  <a:pt x="8572" y="14705"/>
                </a:cubicBezTo>
                <a:lnTo>
                  <a:pt x="8572" y="5455"/>
                </a:lnTo>
                <a:lnTo>
                  <a:pt x="111427" y="5455"/>
                </a:lnTo>
                <a:cubicBezTo>
                  <a:pt x="111427" y="5455"/>
                  <a:pt x="111427" y="16022"/>
                  <a:pt x="111427" y="16022"/>
                </a:cubicBezTo>
                <a:close/>
                <a:moveTo>
                  <a:pt x="111427" y="32727"/>
                </a:moveTo>
                <a:cubicBezTo>
                  <a:pt x="111427" y="50800"/>
                  <a:pt x="88400" y="65455"/>
                  <a:pt x="60000" y="65455"/>
                </a:cubicBezTo>
                <a:cubicBezTo>
                  <a:pt x="31600" y="65455"/>
                  <a:pt x="8572" y="50800"/>
                  <a:pt x="8572" y="32727"/>
                </a:cubicBezTo>
                <a:lnTo>
                  <a:pt x="8572" y="20188"/>
                </a:lnTo>
                <a:cubicBezTo>
                  <a:pt x="20450" y="19444"/>
                  <a:pt x="26483" y="21338"/>
                  <a:pt x="36444" y="24516"/>
                </a:cubicBezTo>
                <a:cubicBezTo>
                  <a:pt x="42700" y="26511"/>
                  <a:pt x="50488" y="28994"/>
                  <a:pt x="61766" y="31388"/>
                </a:cubicBezTo>
                <a:cubicBezTo>
                  <a:pt x="65938" y="32272"/>
                  <a:pt x="70088" y="32650"/>
                  <a:pt x="74127" y="32650"/>
                </a:cubicBezTo>
                <a:cubicBezTo>
                  <a:pt x="89744" y="32650"/>
                  <a:pt x="103750" y="27011"/>
                  <a:pt x="111427" y="23200"/>
                </a:cubicBezTo>
                <a:cubicBezTo>
                  <a:pt x="111427" y="23200"/>
                  <a:pt x="111427" y="32727"/>
                  <a:pt x="111427" y="32727"/>
                </a:cubicBezTo>
                <a:close/>
                <a:moveTo>
                  <a:pt x="115716" y="0"/>
                </a:moveTo>
                <a:lnTo>
                  <a:pt x="4283" y="0"/>
                </a:lnTo>
                <a:cubicBezTo>
                  <a:pt x="1922" y="0"/>
                  <a:pt x="0" y="1222"/>
                  <a:pt x="0" y="2727"/>
                </a:cubicBezTo>
                <a:lnTo>
                  <a:pt x="0" y="32727"/>
                </a:lnTo>
                <a:cubicBezTo>
                  <a:pt x="0" y="52894"/>
                  <a:pt x="24588" y="69366"/>
                  <a:pt x="55716" y="70772"/>
                </a:cubicBezTo>
                <a:lnTo>
                  <a:pt x="55716" y="114544"/>
                </a:lnTo>
                <a:lnTo>
                  <a:pt x="21427" y="114544"/>
                </a:lnTo>
                <a:cubicBezTo>
                  <a:pt x="19066" y="114544"/>
                  <a:pt x="17144" y="115766"/>
                  <a:pt x="17144" y="117272"/>
                </a:cubicBezTo>
                <a:cubicBezTo>
                  <a:pt x="17144" y="118777"/>
                  <a:pt x="19066" y="120000"/>
                  <a:pt x="21427" y="120000"/>
                </a:cubicBezTo>
                <a:lnTo>
                  <a:pt x="98572" y="120000"/>
                </a:lnTo>
                <a:cubicBezTo>
                  <a:pt x="100933" y="120000"/>
                  <a:pt x="102855" y="118777"/>
                  <a:pt x="102855" y="117272"/>
                </a:cubicBezTo>
                <a:cubicBezTo>
                  <a:pt x="102855" y="115766"/>
                  <a:pt x="100933" y="114544"/>
                  <a:pt x="98572" y="114544"/>
                </a:cubicBezTo>
                <a:lnTo>
                  <a:pt x="64283" y="114544"/>
                </a:lnTo>
                <a:lnTo>
                  <a:pt x="64283" y="70772"/>
                </a:lnTo>
                <a:cubicBezTo>
                  <a:pt x="95411" y="69366"/>
                  <a:pt x="120000" y="52894"/>
                  <a:pt x="120000" y="32727"/>
                </a:cubicBezTo>
                <a:lnTo>
                  <a:pt x="120000" y="2727"/>
                </a:lnTo>
                <a:cubicBezTo>
                  <a:pt x="120000" y="1222"/>
                  <a:pt x="118077" y="0"/>
                  <a:pt x="115716" y="0"/>
                </a:cubicBezTo>
              </a:path>
            </a:pathLst>
          </a:custGeom>
          <a:solidFill>
            <a:schemeClr val="accen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218" name="Shape 218"/>
          <p:cNvSpPr/>
          <p:nvPr/>
        </p:nvSpPr>
        <p:spPr>
          <a:xfrm>
            <a:off x="20153682" y="10396156"/>
            <a:ext cx="384409" cy="845696"/>
          </a:xfrm>
          <a:custGeom>
            <a:avLst/>
            <a:gdLst/>
            <a:ahLst/>
            <a:cxnLst/>
            <a:rect l="0" t="0" r="0" b="0"/>
            <a:pathLst>
              <a:path w="120000" h="120000" extrusionOk="0">
                <a:moveTo>
                  <a:pt x="108000" y="60000"/>
                </a:moveTo>
                <a:lnTo>
                  <a:pt x="12000" y="60000"/>
                </a:lnTo>
                <a:lnTo>
                  <a:pt x="12000" y="49088"/>
                </a:lnTo>
                <a:cubicBezTo>
                  <a:pt x="12000" y="43066"/>
                  <a:pt x="22744" y="38183"/>
                  <a:pt x="36000" y="38183"/>
                </a:cubicBezTo>
                <a:lnTo>
                  <a:pt x="84000" y="38183"/>
                </a:lnTo>
                <a:cubicBezTo>
                  <a:pt x="97255" y="38183"/>
                  <a:pt x="108000" y="43066"/>
                  <a:pt x="108000" y="49088"/>
                </a:cubicBezTo>
                <a:cubicBezTo>
                  <a:pt x="108000" y="49088"/>
                  <a:pt x="108000" y="60000"/>
                  <a:pt x="108000" y="60000"/>
                </a:cubicBezTo>
                <a:close/>
                <a:moveTo>
                  <a:pt x="108000" y="87272"/>
                </a:moveTo>
                <a:lnTo>
                  <a:pt x="12000" y="87272"/>
                </a:lnTo>
                <a:lnTo>
                  <a:pt x="12000" y="65455"/>
                </a:lnTo>
                <a:lnTo>
                  <a:pt x="108000" y="65455"/>
                </a:lnTo>
                <a:cubicBezTo>
                  <a:pt x="108000" y="65455"/>
                  <a:pt x="108000" y="87272"/>
                  <a:pt x="108000" y="87272"/>
                </a:cubicBezTo>
                <a:close/>
                <a:moveTo>
                  <a:pt x="108000" y="103638"/>
                </a:moveTo>
                <a:cubicBezTo>
                  <a:pt x="108000" y="109661"/>
                  <a:pt x="97255" y="114544"/>
                  <a:pt x="84000" y="114544"/>
                </a:cubicBezTo>
                <a:lnTo>
                  <a:pt x="36000" y="114544"/>
                </a:lnTo>
                <a:cubicBezTo>
                  <a:pt x="22744" y="114544"/>
                  <a:pt x="12000" y="109661"/>
                  <a:pt x="12000" y="103638"/>
                </a:cubicBezTo>
                <a:lnTo>
                  <a:pt x="12000" y="92727"/>
                </a:lnTo>
                <a:lnTo>
                  <a:pt x="108000" y="92727"/>
                </a:lnTo>
                <a:cubicBezTo>
                  <a:pt x="108000" y="92727"/>
                  <a:pt x="108000" y="103638"/>
                  <a:pt x="108000" y="103638"/>
                </a:cubicBezTo>
                <a:close/>
                <a:moveTo>
                  <a:pt x="48000" y="16361"/>
                </a:moveTo>
                <a:lnTo>
                  <a:pt x="72000" y="16361"/>
                </a:lnTo>
                <a:lnTo>
                  <a:pt x="72000" y="32727"/>
                </a:lnTo>
                <a:lnTo>
                  <a:pt x="48000" y="32727"/>
                </a:lnTo>
                <a:cubicBezTo>
                  <a:pt x="48000" y="32727"/>
                  <a:pt x="48000" y="16361"/>
                  <a:pt x="48000" y="16361"/>
                </a:cubicBezTo>
                <a:close/>
                <a:moveTo>
                  <a:pt x="48000" y="5455"/>
                </a:moveTo>
                <a:lnTo>
                  <a:pt x="72000" y="5455"/>
                </a:lnTo>
                <a:lnTo>
                  <a:pt x="72000" y="10911"/>
                </a:lnTo>
                <a:lnTo>
                  <a:pt x="48000" y="10911"/>
                </a:lnTo>
                <a:cubicBezTo>
                  <a:pt x="48000" y="10911"/>
                  <a:pt x="48000" y="5455"/>
                  <a:pt x="48000" y="5455"/>
                </a:cubicBezTo>
                <a:close/>
                <a:moveTo>
                  <a:pt x="84000" y="32727"/>
                </a:moveTo>
                <a:lnTo>
                  <a:pt x="84000" y="5455"/>
                </a:lnTo>
                <a:cubicBezTo>
                  <a:pt x="84000" y="2444"/>
                  <a:pt x="78622" y="0"/>
                  <a:pt x="72000" y="0"/>
                </a:cubicBezTo>
                <a:lnTo>
                  <a:pt x="48000" y="0"/>
                </a:lnTo>
                <a:cubicBezTo>
                  <a:pt x="41377" y="0"/>
                  <a:pt x="36000" y="2444"/>
                  <a:pt x="36000" y="5455"/>
                </a:cubicBezTo>
                <a:lnTo>
                  <a:pt x="36000" y="32727"/>
                </a:lnTo>
                <a:cubicBezTo>
                  <a:pt x="16116" y="32727"/>
                  <a:pt x="0" y="40050"/>
                  <a:pt x="0" y="49088"/>
                </a:cubicBezTo>
                <a:lnTo>
                  <a:pt x="0" y="103638"/>
                </a:lnTo>
                <a:cubicBezTo>
                  <a:pt x="0" y="112672"/>
                  <a:pt x="16116" y="120000"/>
                  <a:pt x="36000" y="120000"/>
                </a:cubicBezTo>
                <a:lnTo>
                  <a:pt x="84000" y="120000"/>
                </a:lnTo>
                <a:cubicBezTo>
                  <a:pt x="103877" y="120000"/>
                  <a:pt x="120000" y="112672"/>
                  <a:pt x="120000" y="103638"/>
                </a:cubicBezTo>
                <a:lnTo>
                  <a:pt x="120000" y="49088"/>
                </a:lnTo>
                <a:cubicBezTo>
                  <a:pt x="120000" y="40050"/>
                  <a:pt x="103877" y="32727"/>
                  <a:pt x="84000" y="32727"/>
                </a:cubicBezTo>
              </a:path>
            </a:pathLst>
          </a:custGeom>
          <a:solidFill>
            <a:schemeClr val="accen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Shape 223"/>
          <p:cNvSpPr/>
          <p:nvPr/>
        </p:nvSpPr>
        <p:spPr>
          <a:xfrm>
            <a:off x="0" y="6691746"/>
            <a:ext cx="8125883" cy="7024254"/>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24" name="Shape 224"/>
          <p:cNvSpPr/>
          <p:nvPr/>
        </p:nvSpPr>
        <p:spPr>
          <a:xfrm>
            <a:off x="8125882" y="6691746"/>
            <a:ext cx="8125883" cy="7024254"/>
          </a:xfrm>
          <a:prstGeom prst="rect">
            <a:avLst/>
          </a:prstGeom>
          <a:solidFill>
            <a:srgbClr val="F2F2F2">
              <a:alpha val="54901"/>
            </a:srgbClr>
          </a:solidFill>
          <a:ln>
            <a:noFill/>
          </a:ln>
        </p:spPr>
        <p:txBody>
          <a:bodyPr lIns="91425" tIns="45700" rIns="91425" bIns="45700" anchor="ctr" anchorCtr="0">
            <a:noAutofit/>
          </a:bodyPr>
          <a:lstStyle/>
          <a:p>
            <a:pPr marL="0" marR="0" lvl="0" indent="0" algn="ctr"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225" name="Shape 225"/>
          <p:cNvSpPr/>
          <p:nvPr/>
        </p:nvSpPr>
        <p:spPr>
          <a:xfrm>
            <a:off x="16251767" y="6691746"/>
            <a:ext cx="8125883" cy="7024254"/>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nvGrpSpPr>
          <p:cNvPr id="226" name="Shape 226"/>
          <p:cNvGrpSpPr/>
          <p:nvPr/>
        </p:nvGrpSpPr>
        <p:grpSpPr>
          <a:xfrm>
            <a:off x="3407661" y="8560545"/>
            <a:ext cx="1307712" cy="783392"/>
            <a:chOff x="1775548" y="1990598"/>
            <a:chExt cx="621122" cy="372086"/>
          </a:xfrm>
        </p:grpSpPr>
        <p:sp>
          <p:nvSpPr>
            <p:cNvPr id="227" name="Shape 227"/>
            <p:cNvSpPr/>
            <p:nvPr/>
          </p:nvSpPr>
          <p:spPr>
            <a:xfrm>
              <a:off x="1775548" y="1990598"/>
              <a:ext cx="621122" cy="372086"/>
            </a:xfrm>
            <a:custGeom>
              <a:avLst/>
              <a:gdLst/>
              <a:ahLst/>
              <a:cxnLst/>
              <a:rect l="0" t="0" r="0" b="0"/>
              <a:pathLst>
                <a:path w="120000" h="120000" extrusionOk="0">
                  <a:moveTo>
                    <a:pt x="119871" y="119785"/>
                  </a:moveTo>
                  <a:lnTo>
                    <a:pt x="0" y="119785"/>
                  </a:lnTo>
                  <a:lnTo>
                    <a:pt x="0" y="0"/>
                  </a:lnTo>
                  <a:lnTo>
                    <a:pt x="119871" y="0"/>
                  </a:lnTo>
                  <a:lnTo>
                    <a:pt x="119871" y="119785"/>
                  </a:lnTo>
                </a:path>
              </a:pathLst>
            </a:custGeom>
            <a:noFill/>
            <a:ln w="34275" cap="flat" cmpd="sng">
              <a:solidFill>
                <a:schemeClr val="dk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228" name="Shape 228"/>
            <p:cNvSpPr/>
            <p:nvPr/>
          </p:nvSpPr>
          <p:spPr>
            <a:xfrm>
              <a:off x="1775548" y="1990598"/>
              <a:ext cx="621122" cy="199228"/>
            </a:xfrm>
            <a:custGeom>
              <a:avLst/>
              <a:gdLst/>
              <a:ahLst/>
              <a:cxnLst/>
              <a:rect l="0" t="0" r="0" b="0"/>
              <a:pathLst>
                <a:path w="120000" h="120000" extrusionOk="0">
                  <a:moveTo>
                    <a:pt x="0" y="0"/>
                  </a:moveTo>
                  <a:lnTo>
                    <a:pt x="59486" y="119598"/>
                  </a:lnTo>
                  <a:lnTo>
                    <a:pt x="119871" y="0"/>
                  </a:lnTo>
                </a:path>
              </a:pathLst>
            </a:custGeom>
            <a:noFill/>
            <a:ln w="34275" cap="flat" cmpd="sng">
              <a:solidFill>
                <a:schemeClr val="dk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grpSp>
        <p:nvGrpSpPr>
          <p:cNvPr id="229" name="Shape 229"/>
          <p:cNvGrpSpPr/>
          <p:nvPr/>
        </p:nvGrpSpPr>
        <p:grpSpPr>
          <a:xfrm>
            <a:off x="11542745" y="8385094"/>
            <a:ext cx="1307712" cy="1141166"/>
            <a:chOff x="6885153" y="7021097"/>
            <a:chExt cx="621122" cy="542017"/>
          </a:xfrm>
        </p:grpSpPr>
        <p:cxnSp>
          <p:nvCxnSpPr>
            <p:cNvPr id="230" name="Shape 230"/>
            <p:cNvCxnSpPr/>
            <p:nvPr/>
          </p:nvCxnSpPr>
          <p:spPr>
            <a:xfrm>
              <a:off x="6973050" y="7129503"/>
              <a:ext cx="442403" cy="2929"/>
            </a:xfrm>
            <a:prstGeom prst="straightConnector1">
              <a:avLst/>
            </a:prstGeom>
            <a:noFill/>
            <a:ln w="34275" cap="flat" cmpd="sng">
              <a:solidFill>
                <a:schemeClr val="dk2"/>
              </a:solidFill>
              <a:prstDash val="solid"/>
              <a:round/>
              <a:headEnd type="none" w="med" len="med"/>
              <a:tailEnd type="none" w="med" len="med"/>
            </a:ln>
          </p:spPr>
        </p:cxnSp>
        <p:cxnSp>
          <p:nvCxnSpPr>
            <p:cNvPr id="231" name="Shape 231"/>
            <p:cNvCxnSpPr/>
            <p:nvPr/>
          </p:nvCxnSpPr>
          <p:spPr>
            <a:xfrm>
              <a:off x="6973050" y="7229115"/>
              <a:ext cx="442403" cy="2929"/>
            </a:xfrm>
            <a:prstGeom prst="straightConnector1">
              <a:avLst/>
            </a:prstGeom>
            <a:noFill/>
            <a:ln w="34275" cap="flat" cmpd="sng">
              <a:solidFill>
                <a:schemeClr val="dk2"/>
              </a:solidFill>
              <a:prstDash val="solid"/>
              <a:round/>
              <a:headEnd type="none" w="med" len="med"/>
              <a:tailEnd type="none" w="med" len="med"/>
            </a:ln>
          </p:spPr>
        </p:cxnSp>
        <p:cxnSp>
          <p:nvCxnSpPr>
            <p:cNvPr id="232" name="Shape 232"/>
            <p:cNvCxnSpPr/>
            <p:nvPr/>
          </p:nvCxnSpPr>
          <p:spPr>
            <a:xfrm>
              <a:off x="6973050" y="7328731"/>
              <a:ext cx="442403" cy="2929"/>
            </a:xfrm>
            <a:prstGeom prst="straightConnector1">
              <a:avLst/>
            </a:prstGeom>
            <a:noFill/>
            <a:ln w="34275" cap="flat" cmpd="sng">
              <a:solidFill>
                <a:schemeClr val="dk2"/>
              </a:solidFill>
              <a:prstDash val="solid"/>
              <a:round/>
              <a:headEnd type="none" w="med" len="med"/>
              <a:tailEnd type="none" w="med" len="med"/>
            </a:ln>
          </p:spPr>
        </p:cxnSp>
        <p:sp>
          <p:nvSpPr>
            <p:cNvPr id="233" name="Shape 233"/>
            <p:cNvSpPr/>
            <p:nvPr/>
          </p:nvSpPr>
          <p:spPr>
            <a:xfrm>
              <a:off x="6885153" y="7021097"/>
              <a:ext cx="621122" cy="542017"/>
            </a:xfrm>
            <a:custGeom>
              <a:avLst/>
              <a:gdLst/>
              <a:ahLst/>
              <a:cxnLst/>
              <a:rect l="0" t="0" r="0" b="0"/>
              <a:pathLst>
                <a:path w="120000" h="120000" extrusionOk="0">
                  <a:moveTo>
                    <a:pt x="59486" y="93464"/>
                  </a:moveTo>
                  <a:lnTo>
                    <a:pt x="119871" y="93464"/>
                  </a:lnTo>
                  <a:lnTo>
                    <a:pt x="119871" y="0"/>
                  </a:lnTo>
                  <a:lnTo>
                    <a:pt x="0" y="0"/>
                  </a:lnTo>
                  <a:lnTo>
                    <a:pt x="0" y="93464"/>
                  </a:lnTo>
                  <a:lnTo>
                    <a:pt x="32633" y="93464"/>
                  </a:lnTo>
                  <a:lnTo>
                    <a:pt x="32633" y="119852"/>
                  </a:lnTo>
                  <a:lnTo>
                    <a:pt x="59486" y="93464"/>
                  </a:lnTo>
                </a:path>
              </a:pathLst>
            </a:custGeom>
            <a:noFill/>
            <a:ln w="34275" cap="flat" cmpd="sng">
              <a:solidFill>
                <a:schemeClr val="dk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grpSp>
        <p:nvGrpSpPr>
          <p:cNvPr id="234" name="Shape 234"/>
          <p:cNvGrpSpPr/>
          <p:nvPr/>
        </p:nvGrpSpPr>
        <p:grpSpPr>
          <a:xfrm>
            <a:off x="19807754" y="8240182"/>
            <a:ext cx="1054803" cy="1350893"/>
            <a:chOff x="8218224" y="8245764"/>
            <a:chExt cx="500997" cy="641631"/>
          </a:xfrm>
        </p:grpSpPr>
        <p:cxnSp>
          <p:nvCxnSpPr>
            <p:cNvPr id="235" name="Shape 235"/>
            <p:cNvCxnSpPr/>
            <p:nvPr/>
          </p:nvCxnSpPr>
          <p:spPr>
            <a:xfrm>
              <a:off x="8218224" y="8245764"/>
              <a:ext cx="2929" cy="641631"/>
            </a:xfrm>
            <a:prstGeom prst="straightConnector1">
              <a:avLst/>
            </a:prstGeom>
            <a:noFill/>
            <a:ln w="34275" cap="flat" cmpd="sng">
              <a:solidFill>
                <a:schemeClr val="dk2"/>
              </a:solidFill>
              <a:prstDash val="solid"/>
              <a:round/>
              <a:headEnd type="none" w="med" len="med"/>
              <a:tailEnd type="none" w="med" len="med"/>
            </a:ln>
          </p:spPr>
        </p:cxnSp>
        <p:sp>
          <p:nvSpPr>
            <p:cNvPr id="236" name="Shape 236"/>
            <p:cNvSpPr/>
            <p:nvPr/>
          </p:nvSpPr>
          <p:spPr>
            <a:xfrm>
              <a:off x="8411592" y="8310220"/>
              <a:ext cx="307629" cy="287123"/>
            </a:xfrm>
            <a:custGeom>
              <a:avLst/>
              <a:gdLst/>
              <a:ahLst/>
              <a:cxnLst/>
              <a:rect l="0" t="0" r="0" b="0"/>
              <a:pathLst>
                <a:path w="120000" h="120000" extrusionOk="0">
                  <a:moveTo>
                    <a:pt x="23017" y="0"/>
                  </a:moveTo>
                  <a:lnTo>
                    <a:pt x="0" y="20508"/>
                  </a:lnTo>
                  <a:lnTo>
                    <a:pt x="0" y="119722"/>
                  </a:lnTo>
                  <a:lnTo>
                    <a:pt x="119741" y="119722"/>
                  </a:lnTo>
                  <a:lnTo>
                    <a:pt x="96465" y="70115"/>
                  </a:lnTo>
                  <a:lnTo>
                    <a:pt x="119741" y="20508"/>
                  </a:lnTo>
                  <a:lnTo>
                    <a:pt x="0" y="20508"/>
                  </a:lnTo>
                </a:path>
              </a:pathLst>
            </a:custGeom>
            <a:noFill/>
            <a:ln w="34275" cap="flat" cmpd="sng">
              <a:solidFill>
                <a:schemeClr val="dk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237" name="Shape 237"/>
            <p:cNvSpPr/>
            <p:nvPr/>
          </p:nvSpPr>
          <p:spPr>
            <a:xfrm>
              <a:off x="8218224" y="8310220"/>
              <a:ext cx="251964" cy="237317"/>
            </a:xfrm>
            <a:custGeom>
              <a:avLst/>
              <a:gdLst/>
              <a:ahLst/>
              <a:cxnLst/>
              <a:rect l="0" t="0" r="0" b="0"/>
              <a:pathLst>
                <a:path w="120000" h="120000" extrusionOk="0">
                  <a:moveTo>
                    <a:pt x="91653" y="119665"/>
                  </a:moveTo>
                  <a:lnTo>
                    <a:pt x="0" y="119665"/>
                  </a:lnTo>
                  <a:lnTo>
                    <a:pt x="0" y="0"/>
                  </a:lnTo>
                  <a:lnTo>
                    <a:pt x="119685" y="0"/>
                  </a:lnTo>
                  <a:lnTo>
                    <a:pt x="119685" y="24735"/>
                  </a:lnTo>
                </a:path>
              </a:pathLst>
            </a:custGeom>
            <a:noFill/>
            <a:ln w="34275" cap="flat" cmpd="sng">
              <a:solidFill>
                <a:schemeClr val="dk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238" name="Shape 238"/>
          <p:cNvSpPr txBox="1"/>
          <p:nvPr/>
        </p:nvSpPr>
        <p:spPr>
          <a:xfrm>
            <a:off x="1663903" y="10754664"/>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239" name="Shape 239"/>
          <p:cNvSpPr txBox="1"/>
          <p:nvPr/>
        </p:nvSpPr>
        <p:spPr>
          <a:xfrm>
            <a:off x="1560966" y="10022403"/>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240" name="Shape 240"/>
          <p:cNvSpPr txBox="1"/>
          <p:nvPr/>
        </p:nvSpPr>
        <p:spPr>
          <a:xfrm>
            <a:off x="9839843" y="10754664"/>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241" name="Shape 241"/>
          <p:cNvSpPr txBox="1"/>
          <p:nvPr/>
        </p:nvSpPr>
        <p:spPr>
          <a:xfrm>
            <a:off x="9736907" y="10022403"/>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242" name="Shape 242"/>
          <p:cNvSpPr txBox="1"/>
          <p:nvPr/>
        </p:nvSpPr>
        <p:spPr>
          <a:xfrm>
            <a:off x="17944004" y="10754664"/>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243" name="Shape 243"/>
          <p:cNvSpPr txBox="1"/>
          <p:nvPr/>
        </p:nvSpPr>
        <p:spPr>
          <a:xfrm>
            <a:off x="17841068" y="10022403"/>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pic>
        <p:nvPicPr>
          <p:cNvPr id="244" name="Shape 244"/>
          <p:cNvPicPr preferRelativeResize="0"/>
          <p:nvPr/>
        </p:nvPicPr>
        <p:blipFill>
          <a:blip r:embed="rId3">
            <a:extLst>
              <a:ext uri="{28A0092B-C50C-407E-A947-70E740481C1C}">
                <a14:useLocalDpi xmlns:a14="http://schemas.microsoft.com/office/drawing/2010/main" val="0"/>
              </a:ext>
            </a:extLst>
          </a:blip>
          <a:stretch>
            <a:fillRect/>
          </a:stretch>
        </p:blipFill>
        <p:spPr>
          <a:xfrm>
            <a:off x="1" y="-7020628"/>
            <a:ext cx="24377650" cy="13712428"/>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p:nvPr/>
        </p:nvSpPr>
        <p:spPr>
          <a:xfrm>
            <a:off x="6827009" y="1847206"/>
            <a:ext cx="10723631"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BULLETED LIST TEXT</a:t>
            </a:r>
          </a:p>
        </p:txBody>
      </p:sp>
      <p:sp>
        <p:nvSpPr>
          <p:cNvPr id="276" name="Shape 276"/>
          <p:cNvSpPr txBox="1"/>
          <p:nvPr/>
        </p:nvSpPr>
        <p:spPr>
          <a:xfrm>
            <a:off x="9054877" y="1387067"/>
            <a:ext cx="626789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nvGrpSpPr>
          <p:cNvPr id="277" name="Shape 277"/>
          <p:cNvGrpSpPr/>
          <p:nvPr/>
        </p:nvGrpSpPr>
        <p:grpSpPr>
          <a:xfrm>
            <a:off x="3695891" y="4309396"/>
            <a:ext cx="17072721" cy="1747923"/>
            <a:chOff x="3276791" y="4309396"/>
            <a:chExt cx="17072721" cy="1747923"/>
          </a:xfrm>
        </p:grpSpPr>
        <p:sp>
          <p:nvSpPr>
            <p:cNvPr id="278" name="Shape 278"/>
            <p:cNvSpPr txBox="1"/>
            <p:nvPr/>
          </p:nvSpPr>
          <p:spPr>
            <a:xfrm>
              <a:off x="4103021" y="5041657"/>
              <a:ext cx="16246491" cy="1015662"/>
            </a:xfrm>
            <a:prstGeom prst="rect">
              <a:avLst/>
            </a:prstGeom>
            <a:noFill/>
            <a:ln>
              <a:noFill/>
            </a:ln>
          </p:spPr>
          <p:txBody>
            <a:bodyPr lIns="91425" tIns="45700" rIns="91425" bIns="45700" anchor="t" anchorCtr="0">
              <a:noAutofit/>
            </a:bodyPr>
            <a:lstStyle/>
            <a:p>
              <a:pPr marL="0" marR="0" lvl="0" indent="0" algn="just"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 their various talents and organize their collectively available skills</a:t>
              </a:r>
            </a:p>
          </p:txBody>
        </p:sp>
        <p:sp>
          <p:nvSpPr>
            <p:cNvPr id="279" name="Shape 279"/>
            <p:cNvSpPr txBox="1"/>
            <p:nvPr/>
          </p:nvSpPr>
          <p:spPr>
            <a:xfrm>
              <a:off x="4103021" y="4309396"/>
              <a:ext cx="5000087"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280" name="Shape 280"/>
            <p:cNvSpPr/>
            <p:nvPr/>
          </p:nvSpPr>
          <p:spPr>
            <a:xfrm>
              <a:off x="3276791" y="4322455"/>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53744" y="28072"/>
                  </a:moveTo>
                  <a:cubicBezTo>
                    <a:pt x="53250" y="27577"/>
                    <a:pt x="52572" y="27272"/>
                    <a:pt x="51816" y="27272"/>
                  </a:cubicBezTo>
                  <a:cubicBezTo>
                    <a:pt x="50311" y="27272"/>
                    <a:pt x="49088" y="28494"/>
                    <a:pt x="49088" y="30000"/>
                  </a:cubicBezTo>
                  <a:cubicBezTo>
                    <a:pt x="49088" y="30755"/>
                    <a:pt x="49394" y="31433"/>
                    <a:pt x="49888" y="31927"/>
                  </a:cubicBezTo>
                  <a:lnTo>
                    <a:pt x="75411" y="60000"/>
                  </a:lnTo>
                  <a:lnTo>
                    <a:pt x="49888" y="88072"/>
                  </a:lnTo>
                  <a:cubicBezTo>
                    <a:pt x="49394" y="88566"/>
                    <a:pt x="49088" y="89250"/>
                    <a:pt x="49088" y="90000"/>
                  </a:cubicBezTo>
                  <a:cubicBezTo>
                    <a:pt x="49088" y="91505"/>
                    <a:pt x="50311" y="92727"/>
                    <a:pt x="51816" y="92727"/>
                  </a:cubicBezTo>
                  <a:cubicBezTo>
                    <a:pt x="52572" y="92727"/>
                    <a:pt x="53250" y="92422"/>
                    <a:pt x="53744" y="91927"/>
                  </a:cubicBezTo>
                  <a:lnTo>
                    <a:pt x="81016" y="61927"/>
                  </a:lnTo>
                  <a:cubicBezTo>
                    <a:pt x="81511" y="61433"/>
                    <a:pt x="81816" y="60755"/>
                    <a:pt x="81816" y="60000"/>
                  </a:cubicBezTo>
                  <a:cubicBezTo>
                    <a:pt x="81816" y="59250"/>
                    <a:pt x="81511" y="58566"/>
                    <a:pt x="81016" y="58072"/>
                  </a:cubicBezTo>
                  <a:cubicBezTo>
                    <a:pt x="81016" y="58072"/>
                    <a:pt x="53744" y="28072"/>
                    <a:pt x="53744" y="28072"/>
                  </a:cubicBezTo>
                  <a:close/>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grpSp>
      <p:grpSp>
        <p:nvGrpSpPr>
          <p:cNvPr id="281" name="Shape 281"/>
          <p:cNvGrpSpPr/>
          <p:nvPr/>
        </p:nvGrpSpPr>
        <p:grpSpPr>
          <a:xfrm>
            <a:off x="3695891" y="6857999"/>
            <a:ext cx="17072721" cy="1747923"/>
            <a:chOff x="3276791" y="4309396"/>
            <a:chExt cx="17072721" cy="1747923"/>
          </a:xfrm>
        </p:grpSpPr>
        <p:sp>
          <p:nvSpPr>
            <p:cNvPr id="282" name="Shape 282"/>
            <p:cNvSpPr txBox="1"/>
            <p:nvPr/>
          </p:nvSpPr>
          <p:spPr>
            <a:xfrm>
              <a:off x="4103021" y="5041657"/>
              <a:ext cx="16246491" cy="1015662"/>
            </a:xfrm>
            <a:prstGeom prst="rect">
              <a:avLst/>
            </a:prstGeom>
            <a:noFill/>
            <a:ln>
              <a:noFill/>
            </a:ln>
          </p:spPr>
          <p:txBody>
            <a:bodyPr lIns="91425" tIns="45700" rIns="91425" bIns="45700" anchor="t" anchorCtr="0">
              <a:noAutofit/>
            </a:bodyPr>
            <a:lstStyle/>
            <a:p>
              <a:pPr marL="0" marR="0" lvl="0" indent="0" algn="just"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 their various talents and organize their collectively available skills</a:t>
              </a:r>
            </a:p>
          </p:txBody>
        </p:sp>
        <p:sp>
          <p:nvSpPr>
            <p:cNvPr id="283" name="Shape 283"/>
            <p:cNvSpPr txBox="1"/>
            <p:nvPr/>
          </p:nvSpPr>
          <p:spPr>
            <a:xfrm>
              <a:off x="4103021" y="4309396"/>
              <a:ext cx="5000087"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284" name="Shape 284"/>
            <p:cNvSpPr/>
            <p:nvPr/>
          </p:nvSpPr>
          <p:spPr>
            <a:xfrm>
              <a:off x="3276791" y="4322455"/>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53744" y="28072"/>
                  </a:moveTo>
                  <a:cubicBezTo>
                    <a:pt x="53250" y="27577"/>
                    <a:pt x="52572" y="27272"/>
                    <a:pt x="51816" y="27272"/>
                  </a:cubicBezTo>
                  <a:cubicBezTo>
                    <a:pt x="50311" y="27272"/>
                    <a:pt x="49088" y="28494"/>
                    <a:pt x="49088" y="30000"/>
                  </a:cubicBezTo>
                  <a:cubicBezTo>
                    <a:pt x="49088" y="30755"/>
                    <a:pt x="49394" y="31433"/>
                    <a:pt x="49888" y="31927"/>
                  </a:cubicBezTo>
                  <a:lnTo>
                    <a:pt x="75411" y="60000"/>
                  </a:lnTo>
                  <a:lnTo>
                    <a:pt x="49888" y="88072"/>
                  </a:lnTo>
                  <a:cubicBezTo>
                    <a:pt x="49394" y="88566"/>
                    <a:pt x="49088" y="89250"/>
                    <a:pt x="49088" y="90000"/>
                  </a:cubicBezTo>
                  <a:cubicBezTo>
                    <a:pt x="49088" y="91505"/>
                    <a:pt x="50311" y="92727"/>
                    <a:pt x="51816" y="92727"/>
                  </a:cubicBezTo>
                  <a:cubicBezTo>
                    <a:pt x="52572" y="92727"/>
                    <a:pt x="53250" y="92422"/>
                    <a:pt x="53744" y="91927"/>
                  </a:cubicBezTo>
                  <a:lnTo>
                    <a:pt x="81016" y="61927"/>
                  </a:lnTo>
                  <a:cubicBezTo>
                    <a:pt x="81511" y="61433"/>
                    <a:pt x="81816" y="60755"/>
                    <a:pt x="81816" y="60000"/>
                  </a:cubicBezTo>
                  <a:cubicBezTo>
                    <a:pt x="81816" y="59250"/>
                    <a:pt x="81511" y="58566"/>
                    <a:pt x="81016" y="58072"/>
                  </a:cubicBezTo>
                  <a:cubicBezTo>
                    <a:pt x="81016" y="58072"/>
                    <a:pt x="53744" y="28072"/>
                    <a:pt x="53744" y="28072"/>
                  </a:cubicBezTo>
                  <a:close/>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grpSp>
      <p:grpSp>
        <p:nvGrpSpPr>
          <p:cNvPr id="285" name="Shape 285"/>
          <p:cNvGrpSpPr/>
          <p:nvPr/>
        </p:nvGrpSpPr>
        <p:grpSpPr>
          <a:xfrm>
            <a:off x="3695891" y="9432723"/>
            <a:ext cx="17072721" cy="1747923"/>
            <a:chOff x="3276791" y="4309396"/>
            <a:chExt cx="17072721" cy="1747923"/>
          </a:xfrm>
        </p:grpSpPr>
        <p:sp>
          <p:nvSpPr>
            <p:cNvPr id="286" name="Shape 286"/>
            <p:cNvSpPr txBox="1"/>
            <p:nvPr/>
          </p:nvSpPr>
          <p:spPr>
            <a:xfrm>
              <a:off x="4103021" y="5041657"/>
              <a:ext cx="16246491" cy="1015662"/>
            </a:xfrm>
            <a:prstGeom prst="rect">
              <a:avLst/>
            </a:prstGeom>
            <a:noFill/>
            <a:ln>
              <a:noFill/>
            </a:ln>
          </p:spPr>
          <p:txBody>
            <a:bodyPr lIns="91425" tIns="45700" rIns="91425" bIns="45700" anchor="t" anchorCtr="0">
              <a:noAutofit/>
            </a:bodyPr>
            <a:lstStyle/>
            <a:p>
              <a:pPr marL="0" marR="0" lvl="0" indent="0" algn="just"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 their various talents and organize their collectively available skills</a:t>
              </a:r>
            </a:p>
          </p:txBody>
        </p:sp>
        <p:sp>
          <p:nvSpPr>
            <p:cNvPr id="287" name="Shape 287"/>
            <p:cNvSpPr txBox="1"/>
            <p:nvPr/>
          </p:nvSpPr>
          <p:spPr>
            <a:xfrm>
              <a:off x="4103021" y="4309396"/>
              <a:ext cx="5000087"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288" name="Shape 288"/>
            <p:cNvSpPr/>
            <p:nvPr/>
          </p:nvSpPr>
          <p:spPr>
            <a:xfrm>
              <a:off x="3276791" y="4322455"/>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53744" y="28072"/>
                  </a:moveTo>
                  <a:cubicBezTo>
                    <a:pt x="53250" y="27577"/>
                    <a:pt x="52572" y="27272"/>
                    <a:pt x="51816" y="27272"/>
                  </a:cubicBezTo>
                  <a:cubicBezTo>
                    <a:pt x="50311" y="27272"/>
                    <a:pt x="49088" y="28494"/>
                    <a:pt x="49088" y="30000"/>
                  </a:cubicBezTo>
                  <a:cubicBezTo>
                    <a:pt x="49088" y="30755"/>
                    <a:pt x="49394" y="31433"/>
                    <a:pt x="49888" y="31927"/>
                  </a:cubicBezTo>
                  <a:lnTo>
                    <a:pt x="75411" y="60000"/>
                  </a:lnTo>
                  <a:lnTo>
                    <a:pt x="49888" y="88072"/>
                  </a:lnTo>
                  <a:cubicBezTo>
                    <a:pt x="49394" y="88566"/>
                    <a:pt x="49088" y="89250"/>
                    <a:pt x="49088" y="90000"/>
                  </a:cubicBezTo>
                  <a:cubicBezTo>
                    <a:pt x="49088" y="91505"/>
                    <a:pt x="50311" y="92727"/>
                    <a:pt x="51816" y="92727"/>
                  </a:cubicBezTo>
                  <a:cubicBezTo>
                    <a:pt x="52572" y="92727"/>
                    <a:pt x="53250" y="92422"/>
                    <a:pt x="53744" y="91927"/>
                  </a:cubicBezTo>
                  <a:lnTo>
                    <a:pt x="81016" y="61927"/>
                  </a:lnTo>
                  <a:cubicBezTo>
                    <a:pt x="81511" y="61433"/>
                    <a:pt x="81816" y="60755"/>
                    <a:pt x="81816" y="60000"/>
                  </a:cubicBezTo>
                  <a:cubicBezTo>
                    <a:pt x="81816" y="59250"/>
                    <a:pt x="81511" y="58566"/>
                    <a:pt x="81016" y="58072"/>
                  </a:cubicBezTo>
                  <a:cubicBezTo>
                    <a:pt x="81016" y="58072"/>
                    <a:pt x="53744" y="28072"/>
                    <a:pt x="53744" y="28072"/>
                  </a:cubicBezTo>
                  <a:close/>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Shape 325"/>
          <p:cNvSpPr/>
          <p:nvPr/>
        </p:nvSpPr>
        <p:spPr>
          <a:xfrm>
            <a:off x="4778071" y="1948821"/>
            <a:ext cx="3803904" cy="3803904"/>
          </a:xfrm>
          <a:prstGeom prst="ellipse">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326" name="Shape 326"/>
          <p:cNvSpPr/>
          <p:nvPr/>
        </p:nvSpPr>
        <p:spPr>
          <a:xfrm>
            <a:off x="16404348" y="1948821"/>
            <a:ext cx="3803904" cy="3803904"/>
          </a:xfrm>
          <a:prstGeom prst="ellipse">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327" name="Shape 327"/>
          <p:cNvSpPr/>
          <p:nvPr/>
        </p:nvSpPr>
        <p:spPr>
          <a:xfrm>
            <a:off x="12190411" y="0"/>
            <a:ext cx="12232957" cy="13715998"/>
          </a:xfrm>
          <a:prstGeom prst="rect">
            <a:avLst/>
          </a:prstGeom>
          <a:solidFill>
            <a:srgbClr val="F2F2F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328" name="Shape 328"/>
          <p:cNvSpPr txBox="1"/>
          <p:nvPr/>
        </p:nvSpPr>
        <p:spPr>
          <a:xfrm>
            <a:off x="3585698" y="6470725"/>
            <a:ext cx="6120899" cy="8310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400">
                <a:solidFill>
                  <a:schemeClr val="accent1"/>
                </a:solidFill>
                <a:latin typeface="Montserrat" panose="02000505000000020004"/>
                <a:ea typeface="Montserrat" panose="02000505000000020004"/>
                <a:cs typeface="Montserrat" panose="02000505000000020004"/>
                <a:sym typeface="Montserrat" panose="02000505000000020004"/>
              </a:rPr>
              <a:t>J E N N I F E R  A.</a:t>
            </a:r>
          </a:p>
        </p:txBody>
      </p:sp>
      <p:sp>
        <p:nvSpPr>
          <p:cNvPr id="329" name="Shape 329"/>
          <p:cNvSpPr txBox="1"/>
          <p:nvPr/>
        </p:nvSpPr>
        <p:spPr>
          <a:xfrm>
            <a:off x="2397848" y="7561511"/>
            <a:ext cx="8573807" cy="127970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a:t>
            </a:r>
          </a:p>
        </p:txBody>
      </p:sp>
      <p:sp>
        <p:nvSpPr>
          <p:cNvPr id="330" name="Shape 330"/>
          <p:cNvSpPr txBox="1"/>
          <p:nvPr/>
        </p:nvSpPr>
        <p:spPr>
          <a:xfrm>
            <a:off x="2397848" y="9101017"/>
            <a:ext cx="8573807"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a:t>
            </a:r>
          </a:p>
        </p:txBody>
      </p:sp>
      <p:grpSp>
        <p:nvGrpSpPr>
          <p:cNvPr id="331" name="Shape 331"/>
          <p:cNvGrpSpPr/>
          <p:nvPr/>
        </p:nvGrpSpPr>
        <p:grpSpPr>
          <a:xfrm>
            <a:off x="4578338" y="10823359"/>
            <a:ext cx="4212824" cy="914400"/>
            <a:chOff x="14229248" y="11099163"/>
            <a:chExt cx="4212824" cy="914400"/>
          </a:xfrm>
        </p:grpSpPr>
        <p:sp>
          <p:nvSpPr>
            <p:cNvPr id="332" name="Shape 332"/>
            <p:cNvSpPr/>
            <p:nvPr/>
          </p:nvSpPr>
          <p:spPr>
            <a:xfrm>
              <a:off x="14229248" y="11099163"/>
              <a:ext cx="4212824" cy="914400"/>
            </a:xfrm>
            <a:prstGeom prst="rect">
              <a:avLst/>
            </a:prstGeom>
            <a:solidFill>
              <a:schemeClr val="accen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333" name="Shape 333"/>
            <p:cNvSpPr txBox="1"/>
            <p:nvPr/>
          </p:nvSpPr>
          <p:spPr>
            <a:xfrm>
              <a:off x="14247960" y="11290400"/>
              <a:ext cx="4099198"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chemeClr val="lt2"/>
                  </a:solidFill>
                  <a:latin typeface="Montserrat" panose="02000505000000020004"/>
                  <a:ea typeface="Montserrat" panose="02000505000000020004"/>
                  <a:cs typeface="Montserrat" panose="02000505000000020004"/>
                  <a:sym typeface="Montserrat" panose="02000505000000020004"/>
                </a:rPr>
                <a:t>LEARN MORE</a:t>
              </a:r>
            </a:p>
          </p:txBody>
        </p:sp>
      </p:grpSp>
      <p:sp>
        <p:nvSpPr>
          <p:cNvPr id="334" name="Shape 334"/>
          <p:cNvSpPr txBox="1"/>
          <p:nvPr/>
        </p:nvSpPr>
        <p:spPr>
          <a:xfrm>
            <a:off x="15912573" y="6470725"/>
            <a:ext cx="4747200" cy="8310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400">
                <a:solidFill>
                  <a:srgbClr val="0E0E0E"/>
                </a:solidFill>
                <a:latin typeface="Montserrat" panose="02000505000000020004"/>
                <a:ea typeface="Montserrat" panose="02000505000000020004"/>
                <a:cs typeface="Montserrat" panose="02000505000000020004"/>
                <a:sym typeface="Montserrat" panose="02000505000000020004"/>
              </a:rPr>
              <a:t>J O H N   D .</a:t>
            </a:r>
          </a:p>
        </p:txBody>
      </p:sp>
      <p:sp>
        <p:nvSpPr>
          <p:cNvPr id="335" name="Shape 335"/>
          <p:cNvSpPr txBox="1"/>
          <p:nvPr/>
        </p:nvSpPr>
        <p:spPr>
          <a:xfrm>
            <a:off x="14037907" y="7561511"/>
            <a:ext cx="8573807" cy="127970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a:t>
            </a:r>
          </a:p>
        </p:txBody>
      </p:sp>
      <p:sp>
        <p:nvSpPr>
          <p:cNvPr id="336" name="Shape 336"/>
          <p:cNvSpPr txBox="1"/>
          <p:nvPr/>
        </p:nvSpPr>
        <p:spPr>
          <a:xfrm>
            <a:off x="14037907" y="9101017"/>
            <a:ext cx="8573807" cy="86421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a:t>
            </a:r>
          </a:p>
        </p:txBody>
      </p:sp>
      <p:grpSp>
        <p:nvGrpSpPr>
          <p:cNvPr id="337" name="Shape 337"/>
          <p:cNvGrpSpPr/>
          <p:nvPr/>
        </p:nvGrpSpPr>
        <p:grpSpPr>
          <a:xfrm>
            <a:off x="16207640" y="10823359"/>
            <a:ext cx="4212824" cy="914400"/>
            <a:chOff x="14218490" y="11099163"/>
            <a:chExt cx="4212824" cy="914400"/>
          </a:xfrm>
        </p:grpSpPr>
        <p:sp>
          <p:nvSpPr>
            <p:cNvPr id="338" name="Shape 338"/>
            <p:cNvSpPr/>
            <p:nvPr/>
          </p:nvSpPr>
          <p:spPr>
            <a:xfrm>
              <a:off x="14218490" y="11099163"/>
              <a:ext cx="4212824" cy="9144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339" name="Shape 339"/>
            <p:cNvSpPr txBox="1"/>
            <p:nvPr/>
          </p:nvSpPr>
          <p:spPr>
            <a:xfrm>
              <a:off x="14757665" y="11301157"/>
              <a:ext cx="3079788"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00000"/>
                  </a:solidFill>
                  <a:latin typeface="Montserrat" panose="02000505000000020004"/>
                  <a:ea typeface="Montserrat" panose="02000505000000020004"/>
                  <a:cs typeface="Montserrat" panose="02000505000000020004"/>
                  <a:sym typeface="Montserrat" panose="02000505000000020004"/>
                </a:rPr>
                <a:t>LEARN MORE</a:t>
              </a:r>
            </a:p>
          </p:txBody>
        </p:sp>
      </p:grpSp>
      <p:pic>
        <p:nvPicPr>
          <p:cNvPr id="340" name="Shape 340"/>
          <p:cNvPicPr preferRelativeResize="0"/>
          <p:nvPr/>
        </p:nvPicPr>
        <p:blipFill>
          <a:blip r:embed="rId3">
            <a:extLst>
              <a:ext uri="{28A0092B-C50C-407E-A947-70E740481C1C}">
                <a14:useLocalDpi xmlns:a14="http://schemas.microsoft.com/office/drawing/2010/main" val="0"/>
              </a:ext>
            </a:extLst>
          </a:blip>
          <a:stretch>
            <a:fillRect/>
          </a:stretch>
        </p:blipFill>
        <p:spPr>
          <a:xfrm>
            <a:off x="4761785" y="1948823"/>
            <a:ext cx="3803900" cy="3803900"/>
          </a:xfrm>
          <a:prstGeom prst="ellipse">
            <a:avLst/>
          </a:prstGeom>
          <a:noFill/>
          <a:ln>
            <a:noFill/>
          </a:ln>
        </p:spPr>
      </p:pic>
      <p:pic>
        <p:nvPicPr>
          <p:cNvPr id="341" name="Shape 341"/>
          <p:cNvPicPr preferRelativeResize="0"/>
          <p:nvPr/>
        </p:nvPicPr>
        <p:blipFill>
          <a:blip r:embed="rId4">
            <a:extLst>
              <a:ext uri="{28A0092B-C50C-407E-A947-70E740481C1C}">
                <a14:useLocalDpi xmlns:a14="http://schemas.microsoft.com/office/drawing/2010/main" val="0"/>
              </a:ext>
            </a:extLst>
          </a:blip>
          <a:stretch>
            <a:fillRect/>
          </a:stretch>
        </p:blipFill>
        <p:spPr>
          <a:xfrm>
            <a:off x="16404348" y="1948822"/>
            <a:ext cx="3805081" cy="3805081"/>
          </a:xfrm>
          <a:prstGeom prst="ellipse">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pic>
        <p:nvPicPr>
          <p:cNvPr id="456" name="Shape 456"/>
          <p:cNvPicPr preferRelativeResize="0"/>
          <p:nvPr/>
        </p:nvPicPr>
        <p:blipFill>
          <a:blip r:embed="rId3">
            <a:extLst>
              <a:ext uri="{28A0092B-C50C-407E-A947-70E740481C1C}">
                <a14:useLocalDpi xmlns:a14="http://schemas.microsoft.com/office/drawing/2010/main" val="0"/>
              </a:ext>
            </a:extLst>
          </a:blip>
          <a:stretch>
            <a:fillRect/>
          </a:stretch>
        </p:blipFill>
        <p:spPr>
          <a:xfrm>
            <a:off x="-120600" y="-2374088"/>
            <a:ext cx="24618900" cy="18464176"/>
          </a:xfrm>
          <a:prstGeom prst="rect">
            <a:avLst/>
          </a:prstGeom>
          <a:noFill/>
          <a:ln>
            <a:noFill/>
          </a:ln>
        </p:spPr>
      </p:pic>
      <p:sp>
        <p:nvSpPr>
          <p:cNvPr id="443" name="Shape 443"/>
          <p:cNvSpPr/>
          <p:nvPr/>
        </p:nvSpPr>
        <p:spPr>
          <a:xfrm>
            <a:off x="0" y="0"/>
            <a:ext cx="24377649" cy="13716000"/>
          </a:xfrm>
          <a:prstGeom prst="rect">
            <a:avLst/>
          </a:prstGeom>
          <a:solidFill>
            <a:schemeClr val="lt1">
              <a:alpha val="70980"/>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444" name="Shape 444"/>
          <p:cNvSpPr txBox="1"/>
          <p:nvPr/>
        </p:nvSpPr>
        <p:spPr>
          <a:xfrm>
            <a:off x="12984061" y="3134381"/>
            <a:ext cx="4796139" cy="1411668"/>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000" dirty="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
        <p:nvSpPr>
          <p:cNvPr id="445" name="Shape 445"/>
          <p:cNvSpPr txBox="1"/>
          <p:nvPr/>
        </p:nvSpPr>
        <p:spPr>
          <a:xfrm>
            <a:off x="12984060" y="2549606"/>
            <a:ext cx="5239802"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b="1">
                <a:solidFill>
                  <a:srgbClr val="0E0E0E"/>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446" name="Shape 446"/>
          <p:cNvSpPr/>
          <p:nvPr/>
        </p:nvSpPr>
        <p:spPr>
          <a:xfrm>
            <a:off x="12984060" y="1293961"/>
            <a:ext cx="1324480" cy="963256"/>
          </a:xfrm>
          <a:custGeom>
            <a:avLst/>
            <a:gdLst/>
            <a:ahLst/>
            <a:cxnLst/>
            <a:rect l="0" t="0" r="0" b="0"/>
            <a:pathLst>
              <a:path w="120000" h="120000" extrusionOk="0">
                <a:moveTo>
                  <a:pt x="60000" y="59750"/>
                </a:moveTo>
                <a:lnTo>
                  <a:pt x="10366" y="33750"/>
                </a:lnTo>
                <a:lnTo>
                  <a:pt x="60000" y="7750"/>
                </a:lnTo>
                <a:lnTo>
                  <a:pt x="109638" y="33750"/>
                </a:lnTo>
                <a:cubicBezTo>
                  <a:pt x="109638" y="33750"/>
                  <a:pt x="60000" y="59750"/>
                  <a:pt x="60000" y="59750"/>
                </a:cubicBezTo>
                <a:close/>
                <a:moveTo>
                  <a:pt x="100172" y="96194"/>
                </a:moveTo>
                <a:lnTo>
                  <a:pt x="82411" y="90088"/>
                </a:lnTo>
                <a:lnTo>
                  <a:pt x="82400" y="90161"/>
                </a:lnTo>
                <a:cubicBezTo>
                  <a:pt x="82205" y="90100"/>
                  <a:pt x="82027" y="90000"/>
                  <a:pt x="81816" y="90000"/>
                </a:cubicBezTo>
                <a:cubicBezTo>
                  <a:pt x="81261" y="90000"/>
                  <a:pt x="80766" y="90283"/>
                  <a:pt x="80333" y="90688"/>
                </a:cubicBezTo>
                <a:lnTo>
                  <a:pt x="80305" y="90627"/>
                </a:lnTo>
                <a:lnTo>
                  <a:pt x="60111" y="111450"/>
                </a:lnTo>
                <a:lnTo>
                  <a:pt x="42544" y="90744"/>
                </a:lnTo>
                <a:lnTo>
                  <a:pt x="42516" y="90800"/>
                </a:lnTo>
                <a:cubicBezTo>
                  <a:pt x="42061" y="90327"/>
                  <a:pt x="41522" y="90000"/>
                  <a:pt x="40911" y="90000"/>
                </a:cubicBezTo>
                <a:cubicBezTo>
                  <a:pt x="40705" y="90000"/>
                  <a:pt x="40522" y="90100"/>
                  <a:pt x="40327" y="90161"/>
                </a:cubicBezTo>
                <a:lnTo>
                  <a:pt x="40316" y="90088"/>
                </a:lnTo>
                <a:lnTo>
                  <a:pt x="22294" y="96283"/>
                </a:lnTo>
                <a:lnTo>
                  <a:pt x="26483" y="50194"/>
                </a:lnTo>
                <a:lnTo>
                  <a:pt x="58827" y="67133"/>
                </a:lnTo>
                <a:lnTo>
                  <a:pt x="58838" y="67111"/>
                </a:lnTo>
                <a:cubicBezTo>
                  <a:pt x="59194" y="67344"/>
                  <a:pt x="59577" y="67500"/>
                  <a:pt x="60000" y="67500"/>
                </a:cubicBezTo>
                <a:cubicBezTo>
                  <a:pt x="60422" y="67500"/>
                  <a:pt x="60811" y="67344"/>
                  <a:pt x="61161" y="67111"/>
                </a:cubicBezTo>
                <a:lnTo>
                  <a:pt x="61172" y="67133"/>
                </a:lnTo>
                <a:lnTo>
                  <a:pt x="93872" y="50005"/>
                </a:lnTo>
                <a:cubicBezTo>
                  <a:pt x="93872" y="50005"/>
                  <a:pt x="100172" y="96194"/>
                  <a:pt x="100172" y="96194"/>
                </a:cubicBezTo>
                <a:close/>
                <a:moveTo>
                  <a:pt x="120000" y="33750"/>
                </a:moveTo>
                <a:cubicBezTo>
                  <a:pt x="120000" y="32255"/>
                  <a:pt x="119355" y="30994"/>
                  <a:pt x="118438" y="30388"/>
                </a:cubicBezTo>
                <a:lnTo>
                  <a:pt x="118444" y="30366"/>
                </a:lnTo>
                <a:lnTo>
                  <a:pt x="118366" y="30322"/>
                </a:lnTo>
                <a:cubicBezTo>
                  <a:pt x="118338" y="30305"/>
                  <a:pt x="118311" y="30294"/>
                  <a:pt x="118288" y="30283"/>
                </a:cubicBezTo>
                <a:lnTo>
                  <a:pt x="61172" y="366"/>
                </a:lnTo>
                <a:lnTo>
                  <a:pt x="61161" y="388"/>
                </a:lnTo>
                <a:cubicBezTo>
                  <a:pt x="60811" y="155"/>
                  <a:pt x="60422" y="0"/>
                  <a:pt x="60000" y="0"/>
                </a:cubicBezTo>
                <a:cubicBezTo>
                  <a:pt x="59577" y="0"/>
                  <a:pt x="59194" y="155"/>
                  <a:pt x="58838" y="388"/>
                </a:cubicBezTo>
                <a:lnTo>
                  <a:pt x="58827" y="366"/>
                </a:lnTo>
                <a:lnTo>
                  <a:pt x="1716" y="30283"/>
                </a:lnTo>
                <a:cubicBezTo>
                  <a:pt x="1688" y="30294"/>
                  <a:pt x="1661" y="30305"/>
                  <a:pt x="1638" y="30322"/>
                </a:cubicBezTo>
                <a:lnTo>
                  <a:pt x="1555" y="30366"/>
                </a:lnTo>
                <a:lnTo>
                  <a:pt x="1561" y="30388"/>
                </a:lnTo>
                <a:cubicBezTo>
                  <a:pt x="644" y="30994"/>
                  <a:pt x="0" y="32255"/>
                  <a:pt x="0" y="33750"/>
                </a:cubicBezTo>
                <a:cubicBezTo>
                  <a:pt x="0" y="35244"/>
                  <a:pt x="644" y="36505"/>
                  <a:pt x="1561" y="37111"/>
                </a:cubicBezTo>
                <a:lnTo>
                  <a:pt x="1555" y="37133"/>
                </a:lnTo>
                <a:lnTo>
                  <a:pt x="1638" y="37177"/>
                </a:lnTo>
                <a:cubicBezTo>
                  <a:pt x="1661" y="37194"/>
                  <a:pt x="1688" y="37205"/>
                  <a:pt x="1716" y="37216"/>
                </a:cubicBezTo>
                <a:lnTo>
                  <a:pt x="6833" y="39900"/>
                </a:lnTo>
                <a:lnTo>
                  <a:pt x="3377" y="75572"/>
                </a:lnTo>
                <a:cubicBezTo>
                  <a:pt x="1394" y="76694"/>
                  <a:pt x="0" y="79372"/>
                  <a:pt x="0" y="82500"/>
                </a:cubicBezTo>
                <a:cubicBezTo>
                  <a:pt x="0" y="86644"/>
                  <a:pt x="2438" y="90000"/>
                  <a:pt x="5455" y="90000"/>
                </a:cubicBezTo>
                <a:cubicBezTo>
                  <a:pt x="8466" y="90000"/>
                  <a:pt x="10911" y="86644"/>
                  <a:pt x="10911" y="82500"/>
                </a:cubicBezTo>
                <a:cubicBezTo>
                  <a:pt x="10911" y="80088"/>
                  <a:pt x="10066" y="77966"/>
                  <a:pt x="8777" y="76594"/>
                </a:cubicBezTo>
                <a:lnTo>
                  <a:pt x="12072" y="42644"/>
                </a:lnTo>
                <a:lnTo>
                  <a:pt x="21233" y="47444"/>
                </a:lnTo>
                <a:lnTo>
                  <a:pt x="16388" y="100750"/>
                </a:lnTo>
                <a:lnTo>
                  <a:pt x="16433" y="100766"/>
                </a:lnTo>
                <a:cubicBezTo>
                  <a:pt x="16416" y="100927"/>
                  <a:pt x="16361" y="101072"/>
                  <a:pt x="16361" y="101250"/>
                </a:cubicBezTo>
                <a:cubicBezTo>
                  <a:pt x="16361" y="103322"/>
                  <a:pt x="17583" y="105000"/>
                  <a:pt x="19088" y="105000"/>
                </a:cubicBezTo>
                <a:cubicBezTo>
                  <a:pt x="19300" y="105000"/>
                  <a:pt x="19477" y="104911"/>
                  <a:pt x="19672" y="104850"/>
                </a:cubicBezTo>
                <a:lnTo>
                  <a:pt x="19683" y="104911"/>
                </a:lnTo>
                <a:lnTo>
                  <a:pt x="40211" y="97850"/>
                </a:lnTo>
                <a:lnTo>
                  <a:pt x="58366" y="119250"/>
                </a:lnTo>
                <a:lnTo>
                  <a:pt x="58388" y="119200"/>
                </a:lnTo>
                <a:cubicBezTo>
                  <a:pt x="58850" y="119672"/>
                  <a:pt x="59388" y="120000"/>
                  <a:pt x="60000" y="120000"/>
                </a:cubicBezTo>
                <a:cubicBezTo>
                  <a:pt x="60561" y="120000"/>
                  <a:pt x="61050" y="119711"/>
                  <a:pt x="61488" y="119311"/>
                </a:cubicBezTo>
                <a:lnTo>
                  <a:pt x="61511" y="119372"/>
                </a:lnTo>
                <a:lnTo>
                  <a:pt x="82411" y="97816"/>
                </a:lnTo>
                <a:lnTo>
                  <a:pt x="103044" y="104911"/>
                </a:lnTo>
                <a:lnTo>
                  <a:pt x="103055" y="104838"/>
                </a:lnTo>
                <a:cubicBezTo>
                  <a:pt x="103250" y="104900"/>
                  <a:pt x="103433" y="105000"/>
                  <a:pt x="103638" y="105000"/>
                </a:cubicBezTo>
                <a:cubicBezTo>
                  <a:pt x="105144" y="105000"/>
                  <a:pt x="106361" y="103322"/>
                  <a:pt x="106361" y="101250"/>
                </a:cubicBezTo>
                <a:cubicBezTo>
                  <a:pt x="106361" y="101005"/>
                  <a:pt x="106305" y="100794"/>
                  <a:pt x="106277" y="100566"/>
                </a:cubicBezTo>
                <a:lnTo>
                  <a:pt x="106316" y="100555"/>
                </a:lnTo>
                <a:lnTo>
                  <a:pt x="99055" y="47294"/>
                </a:lnTo>
                <a:lnTo>
                  <a:pt x="118288" y="37216"/>
                </a:lnTo>
                <a:cubicBezTo>
                  <a:pt x="118311" y="37205"/>
                  <a:pt x="118338" y="37194"/>
                  <a:pt x="118366" y="37177"/>
                </a:cubicBezTo>
                <a:lnTo>
                  <a:pt x="118444" y="37133"/>
                </a:lnTo>
                <a:lnTo>
                  <a:pt x="118438" y="37111"/>
                </a:lnTo>
                <a:cubicBezTo>
                  <a:pt x="119355" y="36505"/>
                  <a:pt x="120000" y="35244"/>
                  <a:pt x="120000" y="3375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447" name="Shape 447"/>
          <p:cNvSpPr/>
          <p:nvPr/>
        </p:nvSpPr>
        <p:spPr>
          <a:xfrm>
            <a:off x="12835207" y="9025203"/>
            <a:ext cx="1110655" cy="1009688"/>
          </a:xfrm>
          <a:custGeom>
            <a:avLst/>
            <a:gdLst/>
            <a:ahLst/>
            <a:cxnLst/>
            <a:rect l="0" t="0" r="0" b="0"/>
            <a:pathLst>
              <a:path w="120000" h="120000" extrusionOk="0">
                <a:moveTo>
                  <a:pt x="87272" y="45000"/>
                </a:moveTo>
                <a:cubicBezTo>
                  <a:pt x="82755" y="45000"/>
                  <a:pt x="79088" y="49033"/>
                  <a:pt x="79088" y="54000"/>
                </a:cubicBezTo>
                <a:cubicBezTo>
                  <a:pt x="79088" y="58972"/>
                  <a:pt x="82755" y="63000"/>
                  <a:pt x="87272" y="63000"/>
                </a:cubicBezTo>
                <a:cubicBezTo>
                  <a:pt x="91788" y="63000"/>
                  <a:pt x="95455" y="58972"/>
                  <a:pt x="95455" y="54000"/>
                </a:cubicBezTo>
                <a:cubicBezTo>
                  <a:pt x="95455" y="49033"/>
                  <a:pt x="91788" y="45000"/>
                  <a:pt x="87272" y="45000"/>
                </a:cubicBezTo>
                <a:moveTo>
                  <a:pt x="60000" y="102000"/>
                </a:moveTo>
                <a:cubicBezTo>
                  <a:pt x="54800" y="102000"/>
                  <a:pt x="49566" y="101316"/>
                  <a:pt x="44433" y="99972"/>
                </a:cubicBezTo>
                <a:cubicBezTo>
                  <a:pt x="44016" y="99861"/>
                  <a:pt x="43588" y="99805"/>
                  <a:pt x="43166" y="99805"/>
                </a:cubicBezTo>
                <a:cubicBezTo>
                  <a:pt x="42477" y="99805"/>
                  <a:pt x="41788" y="99950"/>
                  <a:pt x="41144" y="100238"/>
                </a:cubicBezTo>
                <a:lnTo>
                  <a:pt x="18622" y="110144"/>
                </a:lnTo>
                <a:lnTo>
                  <a:pt x="22294" y="92972"/>
                </a:lnTo>
                <a:cubicBezTo>
                  <a:pt x="22766" y="90772"/>
                  <a:pt x="22066" y="88466"/>
                  <a:pt x="20494" y="87011"/>
                </a:cubicBezTo>
                <a:cubicBezTo>
                  <a:pt x="10800" y="78027"/>
                  <a:pt x="5455" y="66300"/>
                  <a:pt x="5455" y="54000"/>
                </a:cubicBezTo>
                <a:cubicBezTo>
                  <a:pt x="5455" y="27533"/>
                  <a:pt x="29927" y="6000"/>
                  <a:pt x="60000" y="6000"/>
                </a:cubicBezTo>
                <a:cubicBezTo>
                  <a:pt x="90077" y="6000"/>
                  <a:pt x="114544" y="27533"/>
                  <a:pt x="114544" y="54000"/>
                </a:cubicBezTo>
                <a:cubicBezTo>
                  <a:pt x="114544" y="80466"/>
                  <a:pt x="90077" y="102000"/>
                  <a:pt x="60000" y="102000"/>
                </a:cubicBezTo>
                <a:moveTo>
                  <a:pt x="60000" y="0"/>
                </a:moveTo>
                <a:cubicBezTo>
                  <a:pt x="26861" y="0"/>
                  <a:pt x="0" y="24177"/>
                  <a:pt x="0" y="54000"/>
                </a:cubicBezTo>
                <a:cubicBezTo>
                  <a:pt x="0" y="68627"/>
                  <a:pt x="6488" y="81877"/>
                  <a:pt x="16983" y="91600"/>
                </a:cubicBezTo>
                <a:lnTo>
                  <a:pt x="10911" y="120000"/>
                </a:lnTo>
                <a:lnTo>
                  <a:pt x="43166" y="105811"/>
                </a:lnTo>
                <a:cubicBezTo>
                  <a:pt x="48511" y="107211"/>
                  <a:pt x="54150" y="108000"/>
                  <a:pt x="60000" y="108000"/>
                </a:cubicBezTo>
                <a:cubicBezTo>
                  <a:pt x="93138" y="108000"/>
                  <a:pt x="120000" y="83827"/>
                  <a:pt x="120000" y="54000"/>
                </a:cubicBezTo>
                <a:cubicBezTo>
                  <a:pt x="120000" y="24177"/>
                  <a:pt x="93138" y="0"/>
                  <a:pt x="60000" y="0"/>
                </a:cubicBezTo>
                <a:moveTo>
                  <a:pt x="60000" y="45000"/>
                </a:moveTo>
                <a:cubicBezTo>
                  <a:pt x="55483" y="45000"/>
                  <a:pt x="51816" y="49033"/>
                  <a:pt x="51816" y="54000"/>
                </a:cubicBezTo>
                <a:cubicBezTo>
                  <a:pt x="51816" y="58972"/>
                  <a:pt x="55483" y="63000"/>
                  <a:pt x="60000" y="63000"/>
                </a:cubicBezTo>
                <a:cubicBezTo>
                  <a:pt x="64516" y="63000"/>
                  <a:pt x="68183" y="58972"/>
                  <a:pt x="68183" y="54000"/>
                </a:cubicBezTo>
                <a:cubicBezTo>
                  <a:pt x="68183" y="49033"/>
                  <a:pt x="64516" y="45000"/>
                  <a:pt x="60000" y="45000"/>
                </a:cubicBezTo>
                <a:moveTo>
                  <a:pt x="32727" y="45000"/>
                </a:moveTo>
                <a:cubicBezTo>
                  <a:pt x="28211" y="45000"/>
                  <a:pt x="24544" y="49033"/>
                  <a:pt x="24544" y="54000"/>
                </a:cubicBezTo>
                <a:cubicBezTo>
                  <a:pt x="24544" y="58972"/>
                  <a:pt x="28211" y="63000"/>
                  <a:pt x="32727" y="63000"/>
                </a:cubicBezTo>
                <a:cubicBezTo>
                  <a:pt x="37244" y="63000"/>
                  <a:pt x="40911" y="58972"/>
                  <a:pt x="40911" y="54000"/>
                </a:cubicBezTo>
                <a:cubicBezTo>
                  <a:pt x="40911" y="49033"/>
                  <a:pt x="37244" y="45000"/>
                  <a:pt x="32727" y="4500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448" name="Shape 448"/>
          <p:cNvSpPr/>
          <p:nvPr/>
        </p:nvSpPr>
        <p:spPr>
          <a:xfrm>
            <a:off x="12984060" y="5130825"/>
            <a:ext cx="961802" cy="961802"/>
          </a:xfrm>
          <a:custGeom>
            <a:avLst/>
            <a:gdLst/>
            <a:ahLst/>
            <a:cxnLst/>
            <a:rect l="0" t="0" r="0" b="0"/>
            <a:pathLst>
              <a:path w="120000" h="120000" extrusionOk="0">
                <a:moveTo>
                  <a:pt x="5455" y="38183"/>
                </a:moveTo>
                <a:lnTo>
                  <a:pt x="114544" y="38183"/>
                </a:lnTo>
                <a:lnTo>
                  <a:pt x="114544" y="43638"/>
                </a:lnTo>
                <a:lnTo>
                  <a:pt x="5455" y="43638"/>
                </a:lnTo>
                <a:cubicBezTo>
                  <a:pt x="5455" y="43638"/>
                  <a:pt x="5455" y="38183"/>
                  <a:pt x="5455" y="38183"/>
                </a:cubicBezTo>
                <a:close/>
                <a:moveTo>
                  <a:pt x="92727" y="49088"/>
                </a:moveTo>
                <a:lnTo>
                  <a:pt x="103638" y="49088"/>
                </a:lnTo>
                <a:lnTo>
                  <a:pt x="103638" y="98183"/>
                </a:lnTo>
                <a:lnTo>
                  <a:pt x="92727" y="98183"/>
                </a:lnTo>
                <a:cubicBezTo>
                  <a:pt x="92727" y="98183"/>
                  <a:pt x="92727" y="49088"/>
                  <a:pt x="92727" y="49088"/>
                </a:cubicBezTo>
                <a:close/>
                <a:moveTo>
                  <a:pt x="76361" y="49088"/>
                </a:moveTo>
                <a:lnTo>
                  <a:pt x="87272" y="49088"/>
                </a:lnTo>
                <a:lnTo>
                  <a:pt x="87272" y="98183"/>
                </a:lnTo>
                <a:lnTo>
                  <a:pt x="76361" y="98183"/>
                </a:lnTo>
                <a:cubicBezTo>
                  <a:pt x="76361" y="98183"/>
                  <a:pt x="76361" y="49088"/>
                  <a:pt x="76361" y="49088"/>
                </a:cubicBezTo>
                <a:close/>
                <a:moveTo>
                  <a:pt x="49088" y="49088"/>
                </a:moveTo>
                <a:lnTo>
                  <a:pt x="70911" y="49088"/>
                </a:lnTo>
                <a:lnTo>
                  <a:pt x="70911" y="98183"/>
                </a:lnTo>
                <a:lnTo>
                  <a:pt x="49088" y="98183"/>
                </a:lnTo>
                <a:cubicBezTo>
                  <a:pt x="49088" y="98183"/>
                  <a:pt x="49088" y="49088"/>
                  <a:pt x="49088" y="49088"/>
                </a:cubicBezTo>
                <a:close/>
                <a:moveTo>
                  <a:pt x="32727" y="49088"/>
                </a:moveTo>
                <a:lnTo>
                  <a:pt x="43638" y="49088"/>
                </a:lnTo>
                <a:lnTo>
                  <a:pt x="43638" y="98183"/>
                </a:lnTo>
                <a:lnTo>
                  <a:pt x="32727" y="98183"/>
                </a:lnTo>
                <a:cubicBezTo>
                  <a:pt x="32727" y="98183"/>
                  <a:pt x="32727" y="49088"/>
                  <a:pt x="32727" y="49088"/>
                </a:cubicBezTo>
                <a:close/>
                <a:moveTo>
                  <a:pt x="16361" y="49088"/>
                </a:moveTo>
                <a:lnTo>
                  <a:pt x="27272" y="49088"/>
                </a:lnTo>
                <a:lnTo>
                  <a:pt x="27272" y="98183"/>
                </a:lnTo>
                <a:lnTo>
                  <a:pt x="16361" y="98183"/>
                </a:lnTo>
                <a:cubicBezTo>
                  <a:pt x="16361" y="98183"/>
                  <a:pt x="16361" y="49088"/>
                  <a:pt x="16361" y="49088"/>
                </a:cubicBezTo>
                <a:close/>
                <a:moveTo>
                  <a:pt x="109850" y="103638"/>
                </a:moveTo>
                <a:lnTo>
                  <a:pt x="113488" y="114544"/>
                </a:lnTo>
                <a:lnTo>
                  <a:pt x="6511" y="114544"/>
                </a:lnTo>
                <a:lnTo>
                  <a:pt x="10150" y="103638"/>
                </a:lnTo>
                <a:cubicBezTo>
                  <a:pt x="10150" y="103638"/>
                  <a:pt x="109850" y="103638"/>
                  <a:pt x="109850" y="103638"/>
                </a:cubicBezTo>
                <a:close/>
                <a:moveTo>
                  <a:pt x="60000" y="5866"/>
                </a:moveTo>
                <a:lnTo>
                  <a:pt x="107005" y="32727"/>
                </a:lnTo>
                <a:lnTo>
                  <a:pt x="12994" y="32727"/>
                </a:lnTo>
                <a:cubicBezTo>
                  <a:pt x="12994" y="32727"/>
                  <a:pt x="60000" y="5866"/>
                  <a:pt x="60000" y="5866"/>
                </a:cubicBezTo>
                <a:close/>
                <a:moveTo>
                  <a:pt x="117272" y="49088"/>
                </a:moveTo>
                <a:cubicBezTo>
                  <a:pt x="118777" y="49088"/>
                  <a:pt x="120000" y="47872"/>
                  <a:pt x="120000" y="46361"/>
                </a:cubicBezTo>
                <a:lnTo>
                  <a:pt x="120000" y="35455"/>
                </a:lnTo>
                <a:cubicBezTo>
                  <a:pt x="120000" y="34444"/>
                  <a:pt x="119422" y="33594"/>
                  <a:pt x="118605" y="33127"/>
                </a:cubicBezTo>
                <a:lnTo>
                  <a:pt x="118627" y="33088"/>
                </a:lnTo>
                <a:lnTo>
                  <a:pt x="61355" y="361"/>
                </a:lnTo>
                <a:lnTo>
                  <a:pt x="61333" y="400"/>
                </a:lnTo>
                <a:cubicBezTo>
                  <a:pt x="60933" y="166"/>
                  <a:pt x="60494" y="0"/>
                  <a:pt x="60000" y="0"/>
                </a:cubicBezTo>
                <a:cubicBezTo>
                  <a:pt x="59505" y="0"/>
                  <a:pt x="59066" y="166"/>
                  <a:pt x="58666" y="400"/>
                </a:cubicBezTo>
                <a:lnTo>
                  <a:pt x="58644" y="361"/>
                </a:lnTo>
                <a:lnTo>
                  <a:pt x="1372" y="33088"/>
                </a:lnTo>
                <a:lnTo>
                  <a:pt x="1394" y="33127"/>
                </a:lnTo>
                <a:cubicBezTo>
                  <a:pt x="577" y="33594"/>
                  <a:pt x="0" y="34444"/>
                  <a:pt x="0" y="35455"/>
                </a:cubicBezTo>
                <a:lnTo>
                  <a:pt x="0" y="46361"/>
                </a:lnTo>
                <a:cubicBezTo>
                  <a:pt x="0" y="47872"/>
                  <a:pt x="1222" y="49088"/>
                  <a:pt x="2727" y="49088"/>
                </a:cubicBezTo>
                <a:lnTo>
                  <a:pt x="10911" y="49088"/>
                </a:lnTo>
                <a:lnTo>
                  <a:pt x="10911" y="98183"/>
                </a:lnTo>
                <a:lnTo>
                  <a:pt x="8183" y="98183"/>
                </a:lnTo>
                <a:cubicBezTo>
                  <a:pt x="6977" y="98183"/>
                  <a:pt x="5988" y="98977"/>
                  <a:pt x="5627" y="100055"/>
                </a:cubicBezTo>
                <a:lnTo>
                  <a:pt x="5594" y="100050"/>
                </a:lnTo>
                <a:lnTo>
                  <a:pt x="138" y="116411"/>
                </a:lnTo>
                <a:lnTo>
                  <a:pt x="172" y="116416"/>
                </a:lnTo>
                <a:cubicBezTo>
                  <a:pt x="77" y="116694"/>
                  <a:pt x="0" y="116972"/>
                  <a:pt x="0" y="117272"/>
                </a:cubicBezTo>
                <a:cubicBezTo>
                  <a:pt x="0" y="118783"/>
                  <a:pt x="1222" y="120000"/>
                  <a:pt x="2727" y="120000"/>
                </a:cubicBezTo>
                <a:lnTo>
                  <a:pt x="117272" y="120000"/>
                </a:lnTo>
                <a:cubicBezTo>
                  <a:pt x="118777" y="120000"/>
                  <a:pt x="120000" y="118783"/>
                  <a:pt x="120000" y="117272"/>
                </a:cubicBezTo>
                <a:cubicBezTo>
                  <a:pt x="120000" y="116972"/>
                  <a:pt x="119922" y="116694"/>
                  <a:pt x="119827" y="116416"/>
                </a:cubicBezTo>
                <a:lnTo>
                  <a:pt x="119861" y="116411"/>
                </a:lnTo>
                <a:lnTo>
                  <a:pt x="114405" y="100050"/>
                </a:lnTo>
                <a:lnTo>
                  <a:pt x="114372" y="100055"/>
                </a:lnTo>
                <a:cubicBezTo>
                  <a:pt x="114011" y="98977"/>
                  <a:pt x="113022" y="98183"/>
                  <a:pt x="111816" y="98183"/>
                </a:cubicBezTo>
                <a:lnTo>
                  <a:pt x="109088" y="98183"/>
                </a:lnTo>
                <a:lnTo>
                  <a:pt x="109088" y="49088"/>
                </a:lnTo>
                <a:cubicBezTo>
                  <a:pt x="109088" y="49088"/>
                  <a:pt x="117272" y="49088"/>
                  <a:pt x="117272" y="49088"/>
                </a:cubicBezTo>
                <a:close/>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449" name="Shape 449"/>
          <p:cNvSpPr txBox="1"/>
          <p:nvPr/>
        </p:nvSpPr>
        <p:spPr>
          <a:xfrm>
            <a:off x="12950825" y="7028760"/>
            <a:ext cx="4796139" cy="1411668"/>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
        <p:nvSpPr>
          <p:cNvPr id="450" name="Shape 450"/>
          <p:cNvSpPr txBox="1"/>
          <p:nvPr/>
        </p:nvSpPr>
        <p:spPr>
          <a:xfrm>
            <a:off x="12950825" y="6443985"/>
            <a:ext cx="5239802"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b="1">
                <a:solidFill>
                  <a:srgbClr val="0E0E0E"/>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451" name="Shape 451"/>
          <p:cNvSpPr txBox="1"/>
          <p:nvPr/>
        </p:nvSpPr>
        <p:spPr>
          <a:xfrm>
            <a:off x="12950825" y="11059763"/>
            <a:ext cx="4796139" cy="1411668"/>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
        <p:nvSpPr>
          <p:cNvPr id="452" name="Shape 452"/>
          <p:cNvSpPr txBox="1"/>
          <p:nvPr/>
        </p:nvSpPr>
        <p:spPr>
          <a:xfrm>
            <a:off x="12950825" y="10474988"/>
            <a:ext cx="5239802"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b="1">
                <a:solidFill>
                  <a:srgbClr val="0E0E0E"/>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453" name="Shape 453"/>
          <p:cNvSpPr txBox="1"/>
          <p:nvPr/>
        </p:nvSpPr>
        <p:spPr>
          <a:xfrm>
            <a:off x="4173462" y="5269271"/>
            <a:ext cx="3823482" cy="2123657"/>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rgbClr val="0E0E0E"/>
                </a:solidFill>
                <a:latin typeface="Montserrat" panose="02000505000000020004"/>
                <a:ea typeface="Montserrat" panose="02000505000000020004"/>
                <a:cs typeface="Montserrat" panose="02000505000000020004"/>
                <a:sym typeface="Montserrat" panose="02000505000000020004"/>
              </a:rPr>
              <a:t>VALUE</a:t>
            </a:r>
          </a:p>
          <a:p>
            <a:pPr marL="0" marR="0" lvl="0" indent="0" algn="ctr" rtl="0">
              <a:spcBef>
                <a:spcPts val="0"/>
              </a:spcBef>
              <a:buSzPct val="25000"/>
              <a:buNone/>
            </a:pPr>
            <a:r>
              <a:rPr lang="en-US" sz="6600">
                <a:solidFill>
                  <a:srgbClr val="0E0E0E"/>
                </a:solidFill>
                <a:latin typeface="Montserrat" panose="02000505000000020004"/>
                <a:ea typeface="Montserrat" panose="02000505000000020004"/>
                <a:cs typeface="Montserrat" panose="02000505000000020004"/>
                <a:sym typeface="Montserrat" panose="02000505000000020004"/>
              </a:rPr>
              <a:t>NAME 1</a:t>
            </a:r>
          </a:p>
        </p:txBody>
      </p:sp>
      <p:sp>
        <p:nvSpPr>
          <p:cNvPr id="454" name="Shape 454"/>
          <p:cNvSpPr txBox="1"/>
          <p:nvPr/>
        </p:nvSpPr>
        <p:spPr>
          <a:xfrm>
            <a:off x="3444096" y="4809133"/>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455" name="Shape 455"/>
          <p:cNvSpPr txBox="1"/>
          <p:nvPr/>
        </p:nvSpPr>
        <p:spPr>
          <a:xfrm>
            <a:off x="3304635" y="7568035"/>
            <a:ext cx="5561138" cy="127970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1 UML	</a:t>
            </a:r>
            <a:r>
              <a:rPr lang="zh-CN" altLang="en-US" sz="4800" dirty="0">
                <a:solidFill>
                  <a:schemeClr val="bg2"/>
                </a:solidFill>
                <a:latin typeface="Montserrat" panose="02000505000000020004"/>
                <a:ea typeface="Montserrat" panose="02000505000000020004"/>
                <a:cs typeface="Montserrat" panose="02000505000000020004"/>
                <a:sym typeface="Montserrat" panose="02000505000000020004"/>
              </a:rPr>
              <a:t>用例和用例图</a:t>
            </a:r>
            <a:endPar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84901280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Shape 588"/>
          <p:cNvSpPr/>
          <p:nvPr/>
        </p:nvSpPr>
        <p:spPr>
          <a:xfrm>
            <a:off x="0" y="0"/>
            <a:ext cx="24377649" cy="13716000"/>
          </a:xfrm>
          <a:prstGeom prst="rect">
            <a:avLst/>
          </a:prstGeom>
          <a:solidFill>
            <a:schemeClr val="lt1">
              <a:alpha val="89803"/>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589" name="Shape 589"/>
          <p:cNvSpPr txBox="1"/>
          <p:nvPr/>
        </p:nvSpPr>
        <p:spPr>
          <a:xfrm>
            <a:off x="8698925" y="2576596"/>
            <a:ext cx="6979795"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rgbClr val="0E0E0E"/>
                </a:solidFill>
                <a:latin typeface="Montserrat" panose="02000505000000020004"/>
                <a:ea typeface="Montserrat" panose="02000505000000020004"/>
                <a:cs typeface="Montserrat" panose="02000505000000020004"/>
                <a:sym typeface="Montserrat" panose="02000505000000020004"/>
              </a:rPr>
              <a:t>FUNNY FACTS</a:t>
            </a:r>
          </a:p>
        </p:txBody>
      </p:sp>
      <p:sp>
        <p:nvSpPr>
          <p:cNvPr id="590" name="Shape 590"/>
          <p:cNvSpPr txBox="1"/>
          <p:nvPr/>
        </p:nvSpPr>
        <p:spPr>
          <a:xfrm>
            <a:off x="9547715" y="2116458"/>
            <a:ext cx="5282215"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591" name="Shape 591"/>
          <p:cNvSpPr txBox="1"/>
          <p:nvPr/>
        </p:nvSpPr>
        <p:spPr>
          <a:xfrm>
            <a:off x="4897753" y="3806176"/>
            <a:ext cx="14658342" cy="86421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592" name="Shape 592"/>
          <p:cNvSpPr txBox="1"/>
          <p:nvPr/>
        </p:nvSpPr>
        <p:spPr>
          <a:xfrm>
            <a:off x="2988260" y="10583878"/>
            <a:ext cx="4796139" cy="95000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a:t>
            </a:r>
          </a:p>
        </p:txBody>
      </p:sp>
      <p:sp>
        <p:nvSpPr>
          <p:cNvPr id="593" name="Shape 593"/>
          <p:cNvSpPr txBox="1"/>
          <p:nvPr/>
        </p:nvSpPr>
        <p:spPr>
          <a:xfrm>
            <a:off x="3981760" y="8281690"/>
            <a:ext cx="2759090" cy="1661993"/>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10200">
                <a:solidFill>
                  <a:srgbClr val="0E0E0E"/>
                </a:solidFill>
                <a:latin typeface="Montserrat" panose="02000505000000020004"/>
                <a:ea typeface="Montserrat" panose="02000505000000020004"/>
                <a:cs typeface="Montserrat" panose="02000505000000020004"/>
                <a:sym typeface="Montserrat" panose="02000505000000020004"/>
              </a:rPr>
              <a:t>229</a:t>
            </a:r>
          </a:p>
        </p:txBody>
      </p:sp>
      <p:sp>
        <p:nvSpPr>
          <p:cNvPr id="594" name="Shape 594"/>
          <p:cNvSpPr/>
          <p:nvPr/>
        </p:nvSpPr>
        <p:spPr>
          <a:xfrm>
            <a:off x="4528896" y="6030453"/>
            <a:ext cx="1640422" cy="1640422"/>
          </a:xfrm>
          <a:custGeom>
            <a:avLst/>
            <a:gdLst/>
            <a:ahLst/>
            <a:cxnLst/>
            <a:rect l="0" t="0" r="0" b="0"/>
            <a:pathLst>
              <a:path w="120000" h="120000" extrusionOk="0">
                <a:moveTo>
                  <a:pt x="68227" y="110255"/>
                </a:moveTo>
                <a:lnTo>
                  <a:pt x="52294" y="71566"/>
                </a:lnTo>
                <a:lnTo>
                  <a:pt x="109194" y="14666"/>
                </a:lnTo>
                <a:cubicBezTo>
                  <a:pt x="109194" y="14666"/>
                  <a:pt x="68227" y="110255"/>
                  <a:pt x="68227" y="110255"/>
                </a:cubicBezTo>
                <a:close/>
                <a:moveTo>
                  <a:pt x="9750" y="51777"/>
                </a:moveTo>
                <a:lnTo>
                  <a:pt x="105333" y="10805"/>
                </a:lnTo>
                <a:lnTo>
                  <a:pt x="48438" y="67705"/>
                </a:lnTo>
                <a:cubicBezTo>
                  <a:pt x="48438" y="67705"/>
                  <a:pt x="9750" y="51777"/>
                  <a:pt x="9750" y="51777"/>
                </a:cubicBezTo>
                <a:close/>
                <a:moveTo>
                  <a:pt x="120000" y="2727"/>
                </a:moveTo>
                <a:cubicBezTo>
                  <a:pt x="120000" y="1222"/>
                  <a:pt x="118777" y="0"/>
                  <a:pt x="117272" y="0"/>
                </a:cubicBezTo>
                <a:cubicBezTo>
                  <a:pt x="116855" y="0"/>
                  <a:pt x="116466" y="111"/>
                  <a:pt x="116111" y="288"/>
                </a:cubicBezTo>
                <a:lnTo>
                  <a:pt x="116100" y="266"/>
                </a:lnTo>
                <a:lnTo>
                  <a:pt x="1677" y="49305"/>
                </a:lnTo>
                <a:cubicBezTo>
                  <a:pt x="1672" y="49305"/>
                  <a:pt x="1661" y="49311"/>
                  <a:pt x="1650" y="49316"/>
                </a:cubicBezTo>
                <a:lnTo>
                  <a:pt x="1555" y="49361"/>
                </a:lnTo>
                <a:lnTo>
                  <a:pt x="1561" y="49372"/>
                </a:lnTo>
                <a:cubicBezTo>
                  <a:pt x="644" y="49816"/>
                  <a:pt x="0" y="50733"/>
                  <a:pt x="0" y="51816"/>
                </a:cubicBezTo>
                <a:cubicBezTo>
                  <a:pt x="0" y="53055"/>
                  <a:pt x="838" y="54061"/>
                  <a:pt x="1972" y="54394"/>
                </a:cubicBezTo>
                <a:lnTo>
                  <a:pt x="1961" y="54438"/>
                </a:lnTo>
                <a:lnTo>
                  <a:pt x="47011" y="72988"/>
                </a:lnTo>
                <a:lnTo>
                  <a:pt x="65561" y="118044"/>
                </a:lnTo>
                <a:lnTo>
                  <a:pt x="65605" y="118027"/>
                </a:lnTo>
                <a:cubicBezTo>
                  <a:pt x="65938" y="119161"/>
                  <a:pt x="66944" y="120000"/>
                  <a:pt x="68183" y="120000"/>
                </a:cubicBezTo>
                <a:cubicBezTo>
                  <a:pt x="69266" y="120000"/>
                  <a:pt x="70188" y="119355"/>
                  <a:pt x="70627" y="118438"/>
                </a:cubicBezTo>
                <a:lnTo>
                  <a:pt x="70644" y="118444"/>
                </a:lnTo>
                <a:lnTo>
                  <a:pt x="70683" y="118350"/>
                </a:lnTo>
                <a:cubicBezTo>
                  <a:pt x="70688" y="118338"/>
                  <a:pt x="70694" y="118333"/>
                  <a:pt x="70694" y="118322"/>
                </a:cubicBezTo>
                <a:lnTo>
                  <a:pt x="119738" y="3900"/>
                </a:lnTo>
                <a:lnTo>
                  <a:pt x="119705" y="3883"/>
                </a:lnTo>
                <a:cubicBezTo>
                  <a:pt x="119877" y="3533"/>
                  <a:pt x="120000" y="3150"/>
                  <a:pt x="120000" y="2727"/>
                </a:cubicBezTo>
                <a:moveTo>
                  <a:pt x="43638" y="90000"/>
                </a:moveTo>
                <a:cubicBezTo>
                  <a:pt x="42883" y="90000"/>
                  <a:pt x="42200" y="90305"/>
                  <a:pt x="41705" y="90800"/>
                </a:cubicBezTo>
                <a:lnTo>
                  <a:pt x="33527" y="98983"/>
                </a:lnTo>
                <a:cubicBezTo>
                  <a:pt x="33033" y="99472"/>
                  <a:pt x="32727" y="100161"/>
                  <a:pt x="32727" y="100911"/>
                </a:cubicBezTo>
                <a:cubicBezTo>
                  <a:pt x="32727" y="102416"/>
                  <a:pt x="33950" y="103638"/>
                  <a:pt x="35455" y="103638"/>
                </a:cubicBezTo>
                <a:cubicBezTo>
                  <a:pt x="36205" y="103638"/>
                  <a:pt x="36888" y="103333"/>
                  <a:pt x="37383" y="102838"/>
                </a:cubicBezTo>
                <a:lnTo>
                  <a:pt x="45566" y="94655"/>
                </a:lnTo>
                <a:cubicBezTo>
                  <a:pt x="46061" y="94166"/>
                  <a:pt x="46361" y="93483"/>
                  <a:pt x="46361" y="92727"/>
                </a:cubicBezTo>
                <a:cubicBezTo>
                  <a:pt x="46361" y="91222"/>
                  <a:pt x="45144" y="90000"/>
                  <a:pt x="43638" y="90000"/>
                </a:cubicBezTo>
                <a:moveTo>
                  <a:pt x="43638" y="79094"/>
                </a:moveTo>
                <a:cubicBezTo>
                  <a:pt x="43638" y="77588"/>
                  <a:pt x="42416" y="76361"/>
                  <a:pt x="40911" y="76361"/>
                </a:cubicBezTo>
                <a:cubicBezTo>
                  <a:pt x="40155" y="76361"/>
                  <a:pt x="39472" y="76672"/>
                  <a:pt x="38983" y="77161"/>
                </a:cubicBezTo>
                <a:lnTo>
                  <a:pt x="11705" y="104433"/>
                </a:lnTo>
                <a:cubicBezTo>
                  <a:pt x="11216" y="104933"/>
                  <a:pt x="10911" y="105616"/>
                  <a:pt x="10911" y="106361"/>
                </a:cubicBezTo>
                <a:cubicBezTo>
                  <a:pt x="10911" y="107872"/>
                  <a:pt x="12133" y="109088"/>
                  <a:pt x="13638" y="109088"/>
                </a:cubicBezTo>
                <a:cubicBezTo>
                  <a:pt x="14388" y="109088"/>
                  <a:pt x="15072" y="108788"/>
                  <a:pt x="15566" y="108294"/>
                </a:cubicBezTo>
                <a:lnTo>
                  <a:pt x="42838" y="81016"/>
                </a:lnTo>
                <a:cubicBezTo>
                  <a:pt x="43333" y="80527"/>
                  <a:pt x="43638" y="79844"/>
                  <a:pt x="43638" y="79094"/>
                </a:cubicBezTo>
                <a:moveTo>
                  <a:pt x="26472" y="81016"/>
                </a:moveTo>
                <a:lnTo>
                  <a:pt x="29200" y="78294"/>
                </a:lnTo>
                <a:cubicBezTo>
                  <a:pt x="29694" y="77800"/>
                  <a:pt x="30000" y="77116"/>
                  <a:pt x="30000" y="76361"/>
                </a:cubicBezTo>
                <a:cubicBezTo>
                  <a:pt x="30000" y="74861"/>
                  <a:pt x="28777" y="73638"/>
                  <a:pt x="27272" y="73638"/>
                </a:cubicBezTo>
                <a:cubicBezTo>
                  <a:pt x="26522" y="73638"/>
                  <a:pt x="25838" y="73944"/>
                  <a:pt x="25344" y="74433"/>
                </a:cubicBezTo>
                <a:lnTo>
                  <a:pt x="22616" y="77161"/>
                </a:lnTo>
                <a:cubicBezTo>
                  <a:pt x="22122" y="77661"/>
                  <a:pt x="21816" y="78338"/>
                  <a:pt x="21816" y="79094"/>
                </a:cubicBezTo>
                <a:cubicBezTo>
                  <a:pt x="21816" y="80594"/>
                  <a:pt x="23038" y="81816"/>
                  <a:pt x="24544" y="81816"/>
                </a:cubicBezTo>
                <a:cubicBezTo>
                  <a:pt x="25300" y="81816"/>
                  <a:pt x="25977" y="81516"/>
                  <a:pt x="26472" y="81016"/>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595" name="Shape 595"/>
          <p:cNvSpPr/>
          <p:nvPr/>
        </p:nvSpPr>
        <p:spPr>
          <a:xfrm>
            <a:off x="11384736" y="6094953"/>
            <a:ext cx="1640422" cy="1491351"/>
          </a:xfrm>
          <a:custGeom>
            <a:avLst/>
            <a:gdLst/>
            <a:ahLst/>
            <a:cxnLst/>
            <a:rect l="0" t="0" r="0" b="0"/>
            <a:pathLst>
              <a:path w="120000" h="120000" extrusionOk="0">
                <a:moveTo>
                  <a:pt x="95455" y="69000"/>
                </a:moveTo>
                <a:cubicBezTo>
                  <a:pt x="90933" y="69000"/>
                  <a:pt x="87272" y="64966"/>
                  <a:pt x="87272" y="60000"/>
                </a:cubicBezTo>
                <a:cubicBezTo>
                  <a:pt x="87272" y="55033"/>
                  <a:pt x="90933" y="51000"/>
                  <a:pt x="95455" y="51000"/>
                </a:cubicBezTo>
                <a:cubicBezTo>
                  <a:pt x="99972" y="51000"/>
                  <a:pt x="103638" y="55033"/>
                  <a:pt x="103638" y="60000"/>
                </a:cubicBezTo>
                <a:cubicBezTo>
                  <a:pt x="103638" y="64966"/>
                  <a:pt x="99972" y="69000"/>
                  <a:pt x="95455" y="69000"/>
                </a:cubicBezTo>
                <a:moveTo>
                  <a:pt x="117272" y="57000"/>
                </a:moveTo>
                <a:lnTo>
                  <a:pt x="108816" y="57000"/>
                </a:lnTo>
                <a:cubicBezTo>
                  <a:pt x="107555" y="50155"/>
                  <a:pt x="102050" y="45000"/>
                  <a:pt x="95455" y="45000"/>
                </a:cubicBezTo>
                <a:cubicBezTo>
                  <a:pt x="88855" y="45000"/>
                  <a:pt x="83355" y="50155"/>
                  <a:pt x="82094" y="57000"/>
                </a:cubicBezTo>
                <a:lnTo>
                  <a:pt x="2727" y="57000"/>
                </a:lnTo>
                <a:cubicBezTo>
                  <a:pt x="1222" y="57000"/>
                  <a:pt x="0" y="58344"/>
                  <a:pt x="0" y="60000"/>
                </a:cubicBezTo>
                <a:cubicBezTo>
                  <a:pt x="0" y="61655"/>
                  <a:pt x="1222" y="63000"/>
                  <a:pt x="2727" y="63000"/>
                </a:cubicBezTo>
                <a:lnTo>
                  <a:pt x="82094" y="63000"/>
                </a:lnTo>
                <a:cubicBezTo>
                  <a:pt x="83355" y="69844"/>
                  <a:pt x="88855" y="75000"/>
                  <a:pt x="95455" y="75000"/>
                </a:cubicBezTo>
                <a:cubicBezTo>
                  <a:pt x="102050" y="75000"/>
                  <a:pt x="107555" y="69844"/>
                  <a:pt x="108816" y="63000"/>
                </a:cubicBezTo>
                <a:lnTo>
                  <a:pt x="117272" y="63000"/>
                </a:lnTo>
                <a:cubicBezTo>
                  <a:pt x="118777" y="63000"/>
                  <a:pt x="120000" y="61655"/>
                  <a:pt x="120000" y="60000"/>
                </a:cubicBezTo>
                <a:cubicBezTo>
                  <a:pt x="120000" y="58344"/>
                  <a:pt x="118777" y="57000"/>
                  <a:pt x="117272" y="57000"/>
                </a:cubicBezTo>
                <a:moveTo>
                  <a:pt x="30000" y="6000"/>
                </a:moveTo>
                <a:cubicBezTo>
                  <a:pt x="34522" y="6000"/>
                  <a:pt x="38183" y="10033"/>
                  <a:pt x="38183" y="15000"/>
                </a:cubicBezTo>
                <a:cubicBezTo>
                  <a:pt x="38183" y="19972"/>
                  <a:pt x="34522" y="24000"/>
                  <a:pt x="30000" y="24000"/>
                </a:cubicBezTo>
                <a:cubicBezTo>
                  <a:pt x="25477" y="24000"/>
                  <a:pt x="21816" y="19972"/>
                  <a:pt x="21816" y="15000"/>
                </a:cubicBezTo>
                <a:cubicBezTo>
                  <a:pt x="21816" y="10033"/>
                  <a:pt x="25477" y="6000"/>
                  <a:pt x="30000" y="6000"/>
                </a:cubicBezTo>
                <a:moveTo>
                  <a:pt x="2727" y="18000"/>
                </a:moveTo>
                <a:lnTo>
                  <a:pt x="16638" y="18000"/>
                </a:lnTo>
                <a:cubicBezTo>
                  <a:pt x="17900" y="24844"/>
                  <a:pt x="23405" y="30000"/>
                  <a:pt x="30000" y="30000"/>
                </a:cubicBezTo>
                <a:cubicBezTo>
                  <a:pt x="36594" y="30000"/>
                  <a:pt x="42100" y="24844"/>
                  <a:pt x="43361" y="18000"/>
                </a:cubicBezTo>
                <a:lnTo>
                  <a:pt x="117272" y="18000"/>
                </a:lnTo>
                <a:cubicBezTo>
                  <a:pt x="118777" y="18000"/>
                  <a:pt x="120000" y="16661"/>
                  <a:pt x="120000" y="15000"/>
                </a:cubicBezTo>
                <a:cubicBezTo>
                  <a:pt x="120000" y="13344"/>
                  <a:pt x="118777" y="12000"/>
                  <a:pt x="117272" y="12000"/>
                </a:cubicBezTo>
                <a:lnTo>
                  <a:pt x="43361" y="12000"/>
                </a:lnTo>
                <a:cubicBezTo>
                  <a:pt x="42100" y="5155"/>
                  <a:pt x="36594" y="0"/>
                  <a:pt x="30000" y="0"/>
                </a:cubicBezTo>
                <a:cubicBezTo>
                  <a:pt x="23405" y="0"/>
                  <a:pt x="17900" y="5155"/>
                  <a:pt x="16638" y="12000"/>
                </a:cubicBezTo>
                <a:lnTo>
                  <a:pt x="2727" y="12000"/>
                </a:lnTo>
                <a:cubicBezTo>
                  <a:pt x="1222" y="12000"/>
                  <a:pt x="0" y="13344"/>
                  <a:pt x="0" y="15000"/>
                </a:cubicBezTo>
                <a:cubicBezTo>
                  <a:pt x="0" y="16661"/>
                  <a:pt x="1222" y="18000"/>
                  <a:pt x="2727" y="18000"/>
                </a:cubicBezTo>
                <a:moveTo>
                  <a:pt x="51816" y="113994"/>
                </a:moveTo>
                <a:cubicBezTo>
                  <a:pt x="47300" y="113994"/>
                  <a:pt x="43638" y="109966"/>
                  <a:pt x="43638" y="104994"/>
                </a:cubicBezTo>
                <a:cubicBezTo>
                  <a:pt x="43638" y="100027"/>
                  <a:pt x="47300" y="95994"/>
                  <a:pt x="51816" y="95994"/>
                </a:cubicBezTo>
                <a:cubicBezTo>
                  <a:pt x="56338" y="95994"/>
                  <a:pt x="60000" y="100027"/>
                  <a:pt x="60000" y="104994"/>
                </a:cubicBezTo>
                <a:cubicBezTo>
                  <a:pt x="60000" y="109966"/>
                  <a:pt x="56338" y="113994"/>
                  <a:pt x="51816" y="113994"/>
                </a:cubicBezTo>
                <a:moveTo>
                  <a:pt x="117272" y="101994"/>
                </a:moveTo>
                <a:lnTo>
                  <a:pt x="65177" y="101994"/>
                </a:lnTo>
                <a:cubicBezTo>
                  <a:pt x="63916" y="95150"/>
                  <a:pt x="58416" y="89994"/>
                  <a:pt x="51816" y="89994"/>
                </a:cubicBezTo>
                <a:cubicBezTo>
                  <a:pt x="45222" y="89994"/>
                  <a:pt x="39722" y="95150"/>
                  <a:pt x="38455" y="101994"/>
                </a:cubicBezTo>
                <a:lnTo>
                  <a:pt x="2727" y="101994"/>
                </a:lnTo>
                <a:cubicBezTo>
                  <a:pt x="1222" y="101994"/>
                  <a:pt x="0" y="103338"/>
                  <a:pt x="0" y="104994"/>
                </a:cubicBezTo>
                <a:cubicBezTo>
                  <a:pt x="0" y="106655"/>
                  <a:pt x="1222" y="107994"/>
                  <a:pt x="2727" y="107994"/>
                </a:cubicBezTo>
                <a:lnTo>
                  <a:pt x="38455" y="107994"/>
                </a:lnTo>
                <a:cubicBezTo>
                  <a:pt x="39722" y="114844"/>
                  <a:pt x="45222" y="120000"/>
                  <a:pt x="51816" y="120000"/>
                </a:cubicBezTo>
                <a:cubicBezTo>
                  <a:pt x="58416" y="120000"/>
                  <a:pt x="63916" y="114844"/>
                  <a:pt x="65177" y="107994"/>
                </a:cubicBezTo>
                <a:lnTo>
                  <a:pt x="117272" y="107994"/>
                </a:lnTo>
                <a:cubicBezTo>
                  <a:pt x="118777" y="107994"/>
                  <a:pt x="120000" y="106655"/>
                  <a:pt x="120000" y="104994"/>
                </a:cubicBezTo>
                <a:cubicBezTo>
                  <a:pt x="120000" y="103338"/>
                  <a:pt x="118777" y="101994"/>
                  <a:pt x="117272" y="101994"/>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596" name="Shape 596"/>
          <p:cNvSpPr/>
          <p:nvPr/>
        </p:nvSpPr>
        <p:spPr>
          <a:xfrm>
            <a:off x="18231301" y="6031916"/>
            <a:ext cx="1640422" cy="1640410"/>
          </a:xfrm>
          <a:custGeom>
            <a:avLst/>
            <a:gdLst/>
            <a:ahLst/>
            <a:cxnLst/>
            <a:rect l="0" t="0" r="0" b="0"/>
            <a:pathLst>
              <a:path w="120000" h="120000" extrusionOk="0">
                <a:moveTo>
                  <a:pt x="68688" y="66391"/>
                </a:moveTo>
                <a:lnTo>
                  <a:pt x="72566" y="78022"/>
                </a:lnTo>
                <a:lnTo>
                  <a:pt x="63138" y="71111"/>
                </a:lnTo>
                <a:lnTo>
                  <a:pt x="59916" y="68748"/>
                </a:lnTo>
                <a:lnTo>
                  <a:pt x="56694" y="71111"/>
                </a:lnTo>
                <a:lnTo>
                  <a:pt x="47266" y="78022"/>
                </a:lnTo>
                <a:lnTo>
                  <a:pt x="51144" y="66391"/>
                </a:lnTo>
                <a:lnTo>
                  <a:pt x="52366" y="62727"/>
                </a:lnTo>
                <a:lnTo>
                  <a:pt x="49316" y="60358"/>
                </a:lnTo>
                <a:lnTo>
                  <a:pt x="41727" y="54453"/>
                </a:lnTo>
                <a:lnTo>
                  <a:pt x="54388" y="54453"/>
                </a:lnTo>
                <a:lnTo>
                  <a:pt x="55722" y="50928"/>
                </a:lnTo>
                <a:lnTo>
                  <a:pt x="59916" y="39820"/>
                </a:lnTo>
                <a:lnTo>
                  <a:pt x="64111" y="50928"/>
                </a:lnTo>
                <a:lnTo>
                  <a:pt x="65438" y="54453"/>
                </a:lnTo>
                <a:lnTo>
                  <a:pt x="78105" y="54453"/>
                </a:lnTo>
                <a:lnTo>
                  <a:pt x="70511" y="60358"/>
                </a:lnTo>
                <a:lnTo>
                  <a:pt x="67466" y="62727"/>
                </a:lnTo>
                <a:cubicBezTo>
                  <a:pt x="67466" y="62727"/>
                  <a:pt x="68688" y="66391"/>
                  <a:pt x="68688" y="66391"/>
                </a:cubicBezTo>
                <a:close/>
                <a:moveTo>
                  <a:pt x="69211" y="48999"/>
                </a:moveTo>
                <a:lnTo>
                  <a:pt x="59916" y="24374"/>
                </a:lnTo>
                <a:lnTo>
                  <a:pt x="50616" y="48999"/>
                </a:lnTo>
                <a:lnTo>
                  <a:pt x="25827" y="48999"/>
                </a:lnTo>
                <a:lnTo>
                  <a:pt x="45972" y="64667"/>
                </a:lnTo>
                <a:lnTo>
                  <a:pt x="36672" y="92556"/>
                </a:lnTo>
                <a:lnTo>
                  <a:pt x="59916" y="75514"/>
                </a:lnTo>
                <a:lnTo>
                  <a:pt x="83161" y="92556"/>
                </a:lnTo>
                <a:lnTo>
                  <a:pt x="73861" y="64667"/>
                </a:lnTo>
                <a:lnTo>
                  <a:pt x="94005" y="48999"/>
                </a:lnTo>
                <a:cubicBezTo>
                  <a:pt x="94005" y="48999"/>
                  <a:pt x="69211" y="48999"/>
                  <a:pt x="69211" y="48999"/>
                </a:cubicBezTo>
                <a:close/>
                <a:moveTo>
                  <a:pt x="60000" y="114490"/>
                </a:moveTo>
                <a:cubicBezTo>
                  <a:pt x="54422" y="113316"/>
                  <a:pt x="5455" y="96737"/>
                  <a:pt x="5455" y="68181"/>
                </a:cubicBezTo>
                <a:cubicBezTo>
                  <a:pt x="5455" y="41527"/>
                  <a:pt x="12900" y="16229"/>
                  <a:pt x="15433" y="6555"/>
                </a:cubicBezTo>
                <a:cubicBezTo>
                  <a:pt x="22344" y="9557"/>
                  <a:pt x="40177" y="16362"/>
                  <a:pt x="60000" y="16362"/>
                </a:cubicBezTo>
                <a:cubicBezTo>
                  <a:pt x="79822" y="16362"/>
                  <a:pt x="97661" y="9557"/>
                  <a:pt x="104572" y="6555"/>
                </a:cubicBezTo>
                <a:cubicBezTo>
                  <a:pt x="107100" y="16223"/>
                  <a:pt x="114544" y="41510"/>
                  <a:pt x="114544" y="68181"/>
                </a:cubicBezTo>
                <a:cubicBezTo>
                  <a:pt x="114544" y="96703"/>
                  <a:pt x="65572" y="113316"/>
                  <a:pt x="60000" y="114490"/>
                </a:cubicBezTo>
                <a:moveTo>
                  <a:pt x="108988" y="1979"/>
                </a:moveTo>
                <a:cubicBezTo>
                  <a:pt x="108761" y="1200"/>
                  <a:pt x="108205" y="561"/>
                  <a:pt x="107461" y="233"/>
                </a:cubicBezTo>
                <a:cubicBezTo>
                  <a:pt x="106722" y="-94"/>
                  <a:pt x="105872" y="-72"/>
                  <a:pt x="105144" y="289"/>
                </a:cubicBezTo>
                <a:cubicBezTo>
                  <a:pt x="104933" y="394"/>
                  <a:pt x="83627" y="10908"/>
                  <a:pt x="60000" y="10908"/>
                </a:cubicBezTo>
                <a:cubicBezTo>
                  <a:pt x="36422" y="10908"/>
                  <a:pt x="15066" y="394"/>
                  <a:pt x="14855" y="289"/>
                </a:cubicBezTo>
                <a:cubicBezTo>
                  <a:pt x="14127" y="-72"/>
                  <a:pt x="13283" y="-94"/>
                  <a:pt x="12538" y="233"/>
                </a:cubicBezTo>
                <a:cubicBezTo>
                  <a:pt x="11800" y="561"/>
                  <a:pt x="11238" y="1200"/>
                  <a:pt x="11016" y="1979"/>
                </a:cubicBezTo>
                <a:cubicBezTo>
                  <a:pt x="10905" y="2368"/>
                  <a:pt x="0" y="35450"/>
                  <a:pt x="0" y="68181"/>
                </a:cubicBezTo>
                <a:cubicBezTo>
                  <a:pt x="0" y="102769"/>
                  <a:pt x="57061" y="119488"/>
                  <a:pt x="59488" y="119955"/>
                </a:cubicBezTo>
                <a:cubicBezTo>
                  <a:pt x="59661" y="119983"/>
                  <a:pt x="59833" y="120000"/>
                  <a:pt x="60000" y="120000"/>
                </a:cubicBezTo>
                <a:cubicBezTo>
                  <a:pt x="60172" y="120000"/>
                  <a:pt x="60344" y="119983"/>
                  <a:pt x="60511" y="119955"/>
                </a:cubicBezTo>
                <a:cubicBezTo>
                  <a:pt x="62938" y="119488"/>
                  <a:pt x="120000" y="102769"/>
                  <a:pt x="120000" y="68181"/>
                </a:cubicBezTo>
                <a:cubicBezTo>
                  <a:pt x="120000" y="35450"/>
                  <a:pt x="109094" y="2368"/>
                  <a:pt x="108988" y="1979"/>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597" name="Shape 597"/>
          <p:cNvSpPr txBox="1"/>
          <p:nvPr/>
        </p:nvSpPr>
        <p:spPr>
          <a:xfrm>
            <a:off x="3075310" y="9860764"/>
            <a:ext cx="4671471"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E0E0E"/>
                </a:solidFill>
                <a:latin typeface="Montserrat" panose="02000505000000020004"/>
                <a:ea typeface="Montserrat" panose="02000505000000020004"/>
                <a:cs typeface="Montserrat" panose="02000505000000020004"/>
                <a:sym typeface="Montserrat" panose="02000505000000020004"/>
              </a:rPr>
              <a:t>MESSAGES SENT</a:t>
            </a:r>
          </a:p>
        </p:txBody>
      </p:sp>
      <p:sp>
        <p:nvSpPr>
          <p:cNvPr id="598" name="Shape 598"/>
          <p:cNvSpPr txBox="1"/>
          <p:nvPr/>
        </p:nvSpPr>
        <p:spPr>
          <a:xfrm>
            <a:off x="9868150" y="10583878"/>
            <a:ext cx="4796139" cy="95000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a:t>
            </a:r>
          </a:p>
        </p:txBody>
      </p:sp>
      <p:sp>
        <p:nvSpPr>
          <p:cNvPr id="599" name="Shape 599"/>
          <p:cNvSpPr txBox="1"/>
          <p:nvPr/>
        </p:nvSpPr>
        <p:spPr>
          <a:xfrm>
            <a:off x="10613985" y="8281690"/>
            <a:ext cx="3254416" cy="1661993"/>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10200">
                <a:solidFill>
                  <a:srgbClr val="0E0E0E"/>
                </a:solidFill>
                <a:latin typeface="Montserrat" panose="02000505000000020004"/>
                <a:ea typeface="Montserrat" panose="02000505000000020004"/>
                <a:cs typeface="Montserrat" panose="02000505000000020004"/>
                <a:sym typeface="Montserrat" panose="02000505000000020004"/>
              </a:rPr>
              <a:t>1575</a:t>
            </a:r>
          </a:p>
        </p:txBody>
      </p:sp>
      <p:sp>
        <p:nvSpPr>
          <p:cNvPr id="600" name="Shape 600"/>
          <p:cNvSpPr txBox="1"/>
          <p:nvPr/>
        </p:nvSpPr>
        <p:spPr>
          <a:xfrm>
            <a:off x="10812804" y="9860764"/>
            <a:ext cx="2956259"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E0E0E"/>
                </a:solidFill>
                <a:latin typeface="Montserrat" panose="02000505000000020004"/>
                <a:ea typeface="Montserrat" panose="02000505000000020004"/>
                <a:cs typeface="Montserrat" panose="02000505000000020004"/>
                <a:sym typeface="Montserrat" panose="02000505000000020004"/>
              </a:rPr>
              <a:t>PROJECTS</a:t>
            </a:r>
          </a:p>
        </p:txBody>
      </p:sp>
      <p:sp>
        <p:nvSpPr>
          <p:cNvPr id="601" name="Shape 601"/>
          <p:cNvSpPr txBox="1"/>
          <p:nvPr/>
        </p:nvSpPr>
        <p:spPr>
          <a:xfrm>
            <a:off x="16679546" y="10583878"/>
            <a:ext cx="4796139" cy="95000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a:t>
            </a:r>
          </a:p>
        </p:txBody>
      </p:sp>
      <p:sp>
        <p:nvSpPr>
          <p:cNvPr id="602" name="Shape 602"/>
          <p:cNvSpPr txBox="1"/>
          <p:nvPr/>
        </p:nvSpPr>
        <p:spPr>
          <a:xfrm>
            <a:off x="18257340" y="8281690"/>
            <a:ext cx="1590500" cy="1661993"/>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10200">
                <a:solidFill>
                  <a:srgbClr val="0E0E0E"/>
                </a:solidFill>
                <a:latin typeface="Montserrat" panose="02000505000000020004"/>
                <a:ea typeface="Montserrat" panose="02000505000000020004"/>
                <a:cs typeface="Montserrat" panose="02000505000000020004"/>
                <a:sym typeface="Montserrat" panose="02000505000000020004"/>
              </a:rPr>
              <a:t>71</a:t>
            </a:r>
          </a:p>
        </p:txBody>
      </p:sp>
      <p:sp>
        <p:nvSpPr>
          <p:cNvPr id="603" name="Shape 603"/>
          <p:cNvSpPr txBox="1"/>
          <p:nvPr/>
        </p:nvSpPr>
        <p:spPr>
          <a:xfrm>
            <a:off x="18144375" y="9860764"/>
            <a:ext cx="1915909"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E0E0E"/>
                </a:solidFill>
                <a:latin typeface="Montserrat" panose="02000505000000020004"/>
                <a:ea typeface="Montserrat" panose="02000505000000020004"/>
                <a:cs typeface="Montserrat" panose="02000505000000020004"/>
                <a:sym typeface="Montserrat" panose="02000505000000020004"/>
              </a:rPr>
              <a:t>STARS</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10" name="Shape 610"/>
          <p:cNvSpPr txBox="1"/>
          <p:nvPr/>
        </p:nvSpPr>
        <p:spPr>
          <a:xfrm>
            <a:off x="6380992" y="2733356"/>
            <a:ext cx="11615678" cy="2123657"/>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rgbClr val="0E0E0E"/>
                </a:solidFill>
                <a:latin typeface="Montserrat" panose="02000505000000020004"/>
                <a:ea typeface="Montserrat" panose="02000505000000020004"/>
                <a:cs typeface="Montserrat" panose="02000505000000020004"/>
                <a:sym typeface="Montserrat" panose="02000505000000020004"/>
              </a:rPr>
              <a:t>OUR LATEST PROJECTS</a:t>
            </a:r>
          </a:p>
          <a:p>
            <a:pPr marL="0" marR="0" lvl="0" indent="0" algn="ctr" rtl="0">
              <a:spcBef>
                <a:spcPts val="0"/>
              </a:spcBef>
              <a:buSzPct val="25000"/>
              <a:buNone/>
            </a:pPr>
            <a:r>
              <a:rPr lang="en-US" sz="6600">
                <a:solidFill>
                  <a:srgbClr val="0E0E0E"/>
                </a:solidFill>
                <a:latin typeface="Montserrat" panose="02000505000000020004"/>
                <a:ea typeface="Montserrat" panose="02000505000000020004"/>
                <a:cs typeface="Montserrat" panose="02000505000000020004"/>
                <a:sym typeface="Montserrat" panose="02000505000000020004"/>
              </a:rPr>
              <a:t>IN NUMBERS</a:t>
            </a:r>
          </a:p>
        </p:txBody>
      </p:sp>
      <p:sp>
        <p:nvSpPr>
          <p:cNvPr id="611" name="Shape 611"/>
          <p:cNvSpPr txBox="1"/>
          <p:nvPr/>
        </p:nvSpPr>
        <p:spPr>
          <a:xfrm>
            <a:off x="9547717" y="2273217"/>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marL="0" marR="0" lvl="0" indent="0" algn="ctr" rtl="0">
              <a:spcBef>
                <a:spcPts val="0"/>
              </a:spcBef>
              <a:buNone/>
            </a:pPr>
            <a:endParaRPr sz="1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12" name="Shape 612"/>
          <p:cNvSpPr txBox="1"/>
          <p:nvPr/>
        </p:nvSpPr>
        <p:spPr>
          <a:xfrm>
            <a:off x="4897753" y="4978598"/>
            <a:ext cx="14658342" cy="86421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613" name="Shape 613"/>
          <p:cNvSpPr/>
          <p:nvPr/>
        </p:nvSpPr>
        <p:spPr>
          <a:xfrm>
            <a:off x="2248607" y="6753550"/>
            <a:ext cx="4689230" cy="4689230"/>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14" name="Shape 614"/>
          <p:cNvSpPr/>
          <p:nvPr/>
        </p:nvSpPr>
        <p:spPr>
          <a:xfrm>
            <a:off x="7312342" y="6753550"/>
            <a:ext cx="4689230" cy="4689230"/>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15" name="Shape 615"/>
          <p:cNvSpPr/>
          <p:nvPr/>
        </p:nvSpPr>
        <p:spPr>
          <a:xfrm>
            <a:off x="12376077" y="6753550"/>
            <a:ext cx="4689230" cy="4689230"/>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16" name="Shape 616"/>
          <p:cNvSpPr/>
          <p:nvPr/>
        </p:nvSpPr>
        <p:spPr>
          <a:xfrm>
            <a:off x="17439812" y="6753550"/>
            <a:ext cx="4689230" cy="4689230"/>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17" name="Shape 617"/>
          <p:cNvSpPr txBox="1"/>
          <p:nvPr/>
        </p:nvSpPr>
        <p:spPr>
          <a:xfrm>
            <a:off x="3790205" y="7679475"/>
            <a:ext cx="1555234" cy="132343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8000">
                <a:solidFill>
                  <a:srgbClr val="0E0E0E"/>
                </a:solidFill>
                <a:latin typeface="Montserrat" panose="02000505000000020004"/>
                <a:ea typeface="Montserrat" panose="02000505000000020004"/>
                <a:cs typeface="Montserrat" panose="02000505000000020004"/>
                <a:sym typeface="Montserrat" panose="02000505000000020004"/>
              </a:rPr>
              <a:t>97</a:t>
            </a:r>
          </a:p>
        </p:txBody>
      </p:sp>
      <p:sp>
        <p:nvSpPr>
          <p:cNvPr id="618" name="Shape 618"/>
          <p:cNvSpPr txBox="1"/>
          <p:nvPr/>
        </p:nvSpPr>
        <p:spPr>
          <a:xfrm>
            <a:off x="2436589" y="9526135"/>
            <a:ext cx="4273551" cy="95000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dirty="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a:t>
            </a:r>
          </a:p>
        </p:txBody>
      </p:sp>
      <p:sp>
        <p:nvSpPr>
          <p:cNvPr id="619" name="Shape 619"/>
          <p:cNvSpPr txBox="1"/>
          <p:nvPr/>
        </p:nvSpPr>
        <p:spPr>
          <a:xfrm>
            <a:off x="3724482" y="9002914"/>
            <a:ext cx="1686679" cy="52321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800" dirty="0">
                <a:solidFill>
                  <a:srgbClr val="0E0E0E"/>
                </a:solidFill>
                <a:latin typeface="Montserrat" panose="02000505000000020004"/>
                <a:ea typeface="Montserrat" panose="02000505000000020004"/>
                <a:cs typeface="Montserrat" panose="02000505000000020004"/>
                <a:sym typeface="Montserrat" panose="02000505000000020004"/>
              </a:rPr>
              <a:t>CLIENTS</a:t>
            </a:r>
          </a:p>
        </p:txBody>
      </p:sp>
      <p:sp>
        <p:nvSpPr>
          <p:cNvPr id="620" name="Shape 620"/>
          <p:cNvSpPr txBox="1"/>
          <p:nvPr/>
        </p:nvSpPr>
        <p:spPr>
          <a:xfrm>
            <a:off x="8560795" y="7679475"/>
            <a:ext cx="2135520" cy="132343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8000">
                <a:solidFill>
                  <a:srgbClr val="0E0E0E"/>
                </a:solidFill>
                <a:latin typeface="Montserrat" panose="02000505000000020004"/>
                <a:ea typeface="Montserrat" panose="02000505000000020004"/>
                <a:cs typeface="Montserrat" panose="02000505000000020004"/>
                <a:sym typeface="Montserrat" panose="02000505000000020004"/>
              </a:rPr>
              <a:t>104</a:t>
            </a:r>
          </a:p>
        </p:txBody>
      </p:sp>
      <p:sp>
        <p:nvSpPr>
          <p:cNvPr id="621" name="Shape 621"/>
          <p:cNvSpPr txBox="1"/>
          <p:nvPr/>
        </p:nvSpPr>
        <p:spPr>
          <a:xfrm>
            <a:off x="7497322" y="9526135"/>
            <a:ext cx="4273551" cy="95000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a:t>
            </a:r>
          </a:p>
        </p:txBody>
      </p:sp>
      <p:sp>
        <p:nvSpPr>
          <p:cNvPr id="622" name="Shape 622"/>
          <p:cNvSpPr txBox="1"/>
          <p:nvPr/>
        </p:nvSpPr>
        <p:spPr>
          <a:xfrm>
            <a:off x="8592054" y="9002914"/>
            <a:ext cx="2073002" cy="52321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800">
                <a:solidFill>
                  <a:srgbClr val="0E0E0E"/>
                </a:solidFill>
                <a:latin typeface="Montserrat" panose="02000505000000020004"/>
                <a:ea typeface="Montserrat" panose="02000505000000020004"/>
                <a:cs typeface="Montserrat" panose="02000505000000020004"/>
                <a:sym typeface="Montserrat" panose="02000505000000020004"/>
              </a:rPr>
              <a:t>PROJECTS</a:t>
            </a:r>
          </a:p>
        </p:txBody>
      </p:sp>
      <p:sp>
        <p:nvSpPr>
          <p:cNvPr id="623" name="Shape 623"/>
          <p:cNvSpPr txBox="1"/>
          <p:nvPr/>
        </p:nvSpPr>
        <p:spPr>
          <a:xfrm>
            <a:off x="13911445" y="7679475"/>
            <a:ext cx="1572865" cy="132343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8000">
                <a:solidFill>
                  <a:srgbClr val="0E0E0E"/>
                </a:solidFill>
                <a:latin typeface="Montserrat" panose="02000505000000020004"/>
                <a:ea typeface="Montserrat" panose="02000505000000020004"/>
                <a:cs typeface="Montserrat" panose="02000505000000020004"/>
                <a:sym typeface="Montserrat" panose="02000505000000020004"/>
              </a:rPr>
              <a:t>58</a:t>
            </a:r>
          </a:p>
        </p:txBody>
      </p:sp>
      <p:sp>
        <p:nvSpPr>
          <p:cNvPr id="624" name="Shape 624"/>
          <p:cNvSpPr txBox="1"/>
          <p:nvPr/>
        </p:nvSpPr>
        <p:spPr>
          <a:xfrm>
            <a:off x="12566646" y="9526135"/>
            <a:ext cx="4273551" cy="95000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a:t>
            </a:r>
          </a:p>
        </p:txBody>
      </p:sp>
      <p:sp>
        <p:nvSpPr>
          <p:cNvPr id="625" name="Shape 625"/>
          <p:cNvSpPr txBox="1"/>
          <p:nvPr/>
        </p:nvSpPr>
        <p:spPr>
          <a:xfrm>
            <a:off x="14119834" y="9002914"/>
            <a:ext cx="1156086" cy="52321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800">
                <a:solidFill>
                  <a:srgbClr val="0E0E0E"/>
                </a:solidFill>
                <a:latin typeface="Montserrat" panose="02000505000000020004"/>
                <a:ea typeface="Montserrat" panose="02000505000000020004"/>
                <a:cs typeface="Montserrat" panose="02000505000000020004"/>
                <a:sym typeface="Montserrat" panose="02000505000000020004"/>
              </a:rPr>
              <a:t>APPS</a:t>
            </a:r>
          </a:p>
        </p:txBody>
      </p:sp>
      <p:sp>
        <p:nvSpPr>
          <p:cNvPr id="626" name="Shape 626"/>
          <p:cNvSpPr txBox="1"/>
          <p:nvPr/>
        </p:nvSpPr>
        <p:spPr>
          <a:xfrm>
            <a:off x="19089198" y="7679475"/>
            <a:ext cx="1338828" cy="132343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8000">
                <a:solidFill>
                  <a:srgbClr val="0E0E0E"/>
                </a:solidFill>
                <a:latin typeface="Montserrat" panose="02000505000000020004"/>
                <a:ea typeface="Montserrat" panose="02000505000000020004"/>
                <a:cs typeface="Montserrat" panose="02000505000000020004"/>
                <a:sym typeface="Montserrat" panose="02000505000000020004"/>
              </a:rPr>
              <a:t>12</a:t>
            </a:r>
          </a:p>
        </p:txBody>
      </p:sp>
      <p:sp>
        <p:nvSpPr>
          <p:cNvPr id="627" name="Shape 627"/>
          <p:cNvSpPr txBox="1"/>
          <p:nvPr/>
        </p:nvSpPr>
        <p:spPr>
          <a:xfrm>
            <a:off x="17627379" y="9526135"/>
            <a:ext cx="4273551" cy="95000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a:t>
            </a:r>
          </a:p>
        </p:txBody>
      </p:sp>
      <p:sp>
        <p:nvSpPr>
          <p:cNvPr id="628" name="Shape 628"/>
          <p:cNvSpPr txBox="1"/>
          <p:nvPr/>
        </p:nvSpPr>
        <p:spPr>
          <a:xfrm>
            <a:off x="18736539" y="9002914"/>
            <a:ext cx="2044149" cy="52321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800">
                <a:solidFill>
                  <a:srgbClr val="0E0E0E"/>
                </a:solidFill>
                <a:latin typeface="Montserrat" panose="02000505000000020004"/>
                <a:ea typeface="Montserrat" panose="02000505000000020004"/>
                <a:cs typeface="Montserrat" panose="02000505000000020004"/>
                <a:sym typeface="Montserrat" panose="02000505000000020004"/>
              </a:rPr>
              <a:t>WEBSITES</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633"/>
        <p:cNvGrpSpPr/>
        <p:nvPr/>
      </p:nvGrpSpPr>
      <p:grpSpPr>
        <a:xfrm>
          <a:off x="0" y="0"/>
          <a:ext cx="0" cy="0"/>
          <a:chOff x="0" y="0"/>
          <a:chExt cx="0" cy="0"/>
        </a:xfrm>
      </p:grpSpPr>
      <p:sp>
        <p:nvSpPr>
          <p:cNvPr id="634" name="Shape 634"/>
          <p:cNvSpPr/>
          <p:nvPr/>
        </p:nvSpPr>
        <p:spPr>
          <a:xfrm>
            <a:off x="0" y="0"/>
            <a:ext cx="24377700" cy="13716000"/>
          </a:xfrm>
          <a:prstGeom prst="rect">
            <a:avLst/>
          </a:prstGeom>
          <a:solidFill>
            <a:srgbClr val="000000">
              <a:alpha val="48630"/>
            </a:srgb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35" name="Shape 635"/>
          <p:cNvSpPr txBox="1"/>
          <p:nvPr/>
        </p:nvSpPr>
        <p:spPr>
          <a:xfrm>
            <a:off x="8452865" y="2111898"/>
            <a:ext cx="7471800" cy="11079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lt1"/>
                </a:solidFill>
                <a:latin typeface="Montserrat" panose="02000505000000020004"/>
                <a:ea typeface="Montserrat" panose="02000505000000020004"/>
                <a:cs typeface="Montserrat" panose="02000505000000020004"/>
                <a:sym typeface="Montserrat" panose="02000505000000020004"/>
              </a:rPr>
              <a:t>OUR SERVICES</a:t>
            </a:r>
          </a:p>
        </p:txBody>
      </p:sp>
      <p:sp>
        <p:nvSpPr>
          <p:cNvPr id="636" name="Shape 636"/>
          <p:cNvSpPr txBox="1"/>
          <p:nvPr/>
        </p:nvSpPr>
        <p:spPr>
          <a:xfrm>
            <a:off x="9547715" y="1651759"/>
            <a:ext cx="5282100" cy="338700"/>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rgbClr val="FFFFFF"/>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637" name="Shape 637"/>
          <p:cNvSpPr txBox="1"/>
          <p:nvPr/>
        </p:nvSpPr>
        <p:spPr>
          <a:xfrm>
            <a:off x="4897753" y="3341478"/>
            <a:ext cx="14658300" cy="86430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lt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638" name="Shape 638"/>
          <p:cNvSpPr/>
          <p:nvPr/>
        </p:nvSpPr>
        <p:spPr>
          <a:xfrm>
            <a:off x="3695455" y="5434569"/>
            <a:ext cx="3481800" cy="3481800"/>
          </a:xfrm>
          <a:prstGeom prst="ellipse">
            <a:avLst/>
          </a:prstGeom>
          <a:noFill/>
          <a:ln w="12700" cap="flat" cmpd="sng">
            <a:solidFill>
              <a:schemeClr val="l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39" name="Shape 639"/>
          <p:cNvSpPr/>
          <p:nvPr/>
        </p:nvSpPr>
        <p:spPr>
          <a:xfrm>
            <a:off x="10518285" y="5434569"/>
            <a:ext cx="3481799" cy="3481800"/>
          </a:xfrm>
          <a:prstGeom prst="ellipse">
            <a:avLst/>
          </a:prstGeom>
          <a:noFill/>
          <a:ln w="12700" cap="flat" cmpd="sng">
            <a:solidFill>
              <a:schemeClr val="l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40" name="Shape 640"/>
          <p:cNvSpPr/>
          <p:nvPr/>
        </p:nvSpPr>
        <p:spPr>
          <a:xfrm>
            <a:off x="17341115" y="5434569"/>
            <a:ext cx="3481800" cy="3481800"/>
          </a:xfrm>
          <a:prstGeom prst="ellipse">
            <a:avLst/>
          </a:prstGeom>
          <a:noFill/>
          <a:ln w="12700" cap="flat" cmpd="sng">
            <a:solidFill>
              <a:schemeClr val="l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41" name="Shape 641"/>
          <p:cNvSpPr txBox="1"/>
          <p:nvPr/>
        </p:nvSpPr>
        <p:spPr>
          <a:xfrm>
            <a:off x="2957781" y="10233568"/>
            <a:ext cx="4796100" cy="193890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lt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a:t>
            </a:r>
          </a:p>
        </p:txBody>
      </p:sp>
      <p:sp>
        <p:nvSpPr>
          <p:cNvPr id="642" name="Shape 642"/>
          <p:cNvSpPr txBox="1"/>
          <p:nvPr/>
        </p:nvSpPr>
        <p:spPr>
          <a:xfrm>
            <a:off x="2830781" y="9501309"/>
            <a:ext cx="5000100" cy="584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643" name="Shape 643"/>
          <p:cNvSpPr txBox="1"/>
          <p:nvPr/>
        </p:nvSpPr>
        <p:spPr>
          <a:xfrm>
            <a:off x="9853881" y="10233568"/>
            <a:ext cx="4796100" cy="193890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lt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a:t>
            </a:r>
          </a:p>
        </p:txBody>
      </p:sp>
      <p:sp>
        <p:nvSpPr>
          <p:cNvPr id="644" name="Shape 644"/>
          <p:cNvSpPr txBox="1"/>
          <p:nvPr/>
        </p:nvSpPr>
        <p:spPr>
          <a:xfrm>
            <a:off x="9726881" y="9501309"/>
            <a:ext cx="5000100" cy="584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645" name="Shape 645"/>
          <p:cNvSpPr txBox="1"/>
          <p:nvPr/>
        </p:nvSpPr>
        <p:spPr>
          <a:xfrm>
            <a:off x="16667970" y="10233568"/>
            <a:ext cx="4796100" cy="193890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lt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a:t>
            </a:r>
          </a:p>
        </p:txBody>
      </p:sp>
      <p:sp>
        <p:nvSpPr>
          <p:cNvPr id="646" name="Shape 646"/>
          <p:cNvSpPr txBox="1"/>
          <p:nvPr/>
        </p:nvSpPr>
        <p:spPr>
          <a:xfrm>
            <a:off x="16540970" y="9501309"/>
            <a:ext cx="5000100" cy="584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647" name="Shape 647"/>
          <p:cNvSpPr/>
          <p:nvPr/>
        </p:nvSpPr>
        <p:spPr>
          <a:xfrm>
            <a:off x="4626023" y="6891914"/>
            <a:ext cx="1373100" cy="624000"/>
          </a:xfrm>
          <a:custGeom>
            <a:avLst/>
            <a:gdLst/>
            <a:ahLst/>
            <a:cxnLst/>
            <a:rect l="0" t="0" r="0" b="0"/>
            <a:pathLst>
              <a:path w="120000" h="120000" extrusionOk="0">
                <a:moveTo>
                  <a:pt x="106866" y="107850"/>
                </a:moveTo>
                <a:lnTo>
                  <a:pt x="77472" y="75516"/>
                </a:lnTo>
                <a:cubicBezTo>
                  <a:pt x="78500" y="70816"/>
                  <a:pt x="79088" y="65566"/>
                  <a:pt x="79088" y="60000"/>
                </a:cubicBezTo>
                <a:cubicBezTo>
                  <a:pt x="79088" y="54438"/>
                  <a:pt x="78500" y="49188"/>
                  <a:pt x="77472" y="44483"/>
                </a:cubicBezTo>
                <a:lnTo>
                  <a:pt x="106866" y="12150"/>
                </a:lnTo>
                <a:cubicBezTo>
                  <a:pt x="111150" y="13694"/>
                  <a:pt x="114544" y="34494"/>
                  <a:pt x="114544" y="60000"/>
                </a:cubicBezTo>
                <a:cubicBezTo>
                  <a:pt x="114544" y="85511"/>
                  <a:pt x="111150" y="106311"/>
                  <a:pt x="106866" y="107850"/>
                </a:cubicBezTo>
                <a:moveTo>
                  <a:pt x="62727" y="84000"/>
                </a:moveTo>
                <a:lnTo>
                  <a:pt x="57272" y="84000"/>
                </a:lnTo>
                <a:cubicBezTo>
                  <a:pt x="51250" y="84000"/>
                  <a:pt x="46361" y="73255"/>
                  <a:pt x="46361" y="60000"/>
                </a:cubicBezTo>
                <a:cubicBezTo>
                  <a:pt x="46361" y="46744"/>
                  <a:pt x="51250" y="36000"/>
                  <a:pt x="57272" y="36000"/>
                </a:cubicBezTo>
                <a:lnTo>
                  <a:pt x="62727" y="36000"/>
                </a:lnTo>
                <a:cubicBezTo>
                  <a:pt x="68750" y="36000"/>
                  <a:pt x="73638" y="46744"/>
                  <a:pt x="73638" y="60000"/>
                </a:cubicBezTo>
                <a:cubicBezTo>
                  <a:pt x="73638" y="73255"/>
                  <a:pt x="68750" y="84000"/>
                  <a:pt x="62727" y="84000"/>
                </a:cubicBezTo>
                <a:moveTo>
                  <a:pt x="42522" y="75516"/>
                </a:moveTo>
                <a:lnTo>
                  <a:pt x="13127" y="107850"/>
                </a:lnTo>
                <a:cubicBezTo>
                  <a:pt x="8850" y="106305"/>
                  <a:pt x="5455" y="85505"/>
                  <a:pt x="5455" y="60000"/>
                </a:cubicBezTo>
                <a:cubicBezTo>
                  <a:pt x="5455" y="34494"/>
                  <a:pt x="8850" y="13694"/>
                  <a:pt x="13127" y="12150"/>
                </a:cubicBezTo>
                <a:lnTo>
                  <a:pt x="42522" y="44483"/>
                </a:lnTo>
                <a:cubicBezTo>
                  <a:pt x="41500" y="49188"/>
                  <a:pt x="40911" y="54438"/>
                  <a:pt x="40911" y="60000"/>
                </a:cubicBezTo>
                <a:cubicBezTo>
                  <a:pt x="40911" y="65566"/>
                  <a:pt x="41500" y="70816"/>
                  <a:pt x="42522" y="75516"/>
                </a:cubicBezTo>
                <a:moveTo>
                  <a:pt x="106361" y="0"/>
                </a:moveTo>
                <a:cubicBezTo>
                  <a:pt x="105922" y="0"/>
                  <a:pt x="105522" y="283"/>
                  <a:pt x="105155" y="688"/>
                </a:cubicBezTo>
                <a:lnTo>
                  <a:pt x="105138" y="633"/>
                </a:lnTo>
                <a:lnTo>
                  <a:pt x="74300" y="34561"/>
                </a:lnTo>
                <a:cubicBezTo>
                  <a:pt x="71338" y="28038"/>
                  <a:pt x="67250" y="24000"/>
                  <a:pt x="62727" y="24000"/>
                </a:cubicBezTo>
                <a:lnTo>
                  <a:pt x="57272" y="24000"/>
                </a:lnTo>
                <a:cubicBezTo>
                  <a:pt x="52750" y="24000"/>
                  <a:pt x="48655" y="28038"/>
                  <a:pt x="45694" y="34561"/>
                </a:cubicBezTo>
                <a:lnTo>
                  <a:pt x="14855" y="633"/>
                </a:lnTo>
                <a:lnTo>
                  <a:pt x="14838" y="688"/>
                </a:lnTo>
                <a:cubicBezTo>
                  <a:pt x="14477" y="283"/>
                  <a:pt x="14077" y="0"/>
                  <a:pt x="13638" y="0"/>
                </a:cubicBezTo>
                <a:cubicBezTo>
                  <a:pt x="6105" y="0"/>
                  <a:pt x="0" y="26861"/>
                  <a:pt x="0" y="60000"/>
                </a:cubicBezTo>
                <a:cubicBezTo>
                  <a:pt x="0" y="93138"/>
                  <a:pt x="6105" y="120000"/>
                  <a:pt x="13638" y="120000"/>
                </a:cubicBezTo>
                <a:cubicBezTo>
                  <a:pt x="14077" y="120000"/>
                  <a:pt x="14472" y="119716"/>
                  <a:pt x="14838" y="119316"/>
                </a:cubicBezTo>
                <a:lnTo>
                  <a:pt x="14855" y="119366"/>
                </a:lnTo>
                <a:lnTo>
                  <a:pt x="45694" y="85438"/>
                </a:lnTo>
                <a:cubicBezTo>
                  <a:pt x="48655" y="91966"/>
                  <a:pt x="52750" y="96000"/>
                  <a:pt x="57272" y="96000"/>
                </a:cubicBezTo>
                <a:lnTo>
                  <a:pt x="62727" y="96000"/>
                </a:lnTo>
                <a:cubicBezTo>
                  <a:pt x="67250" y="96000"/>
                  <a:pt x="71344" y="91966"/>
                  <a:pt x="74305" y="85438"/>
                </a:cubicBezTo>
                <a:lnTo>
                  <a:pt x="105222" y="119450"/>
                </a:lnTo>
                <a:lnTo>
                  <a:pt x="105227" y="119422"/>
                </a:lnTo>
                <a:cubicBezTo>
                  <a:pt x="105572" y="119777"/>
                  <a:pt x="105955" y="120000"/>
                  <a:pt x="106361" y="120000"/>
                </a:cubicBezTo>
                <a:cubicBezTo>
                  <a:pt x="113894" y="120000"/>
                  <a:pt x="120000" y="93138"/>
                  <a:pt x="120000" y="60000"/>
                </a:cubicBezTo>
                <a:cubicBezTo>
                  <a:pt x="120000" y="26861"/>
                  <a:pt x="113894" y="0"/>
                  <a:pt x="106361" y="0"/>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lt1"/>
              </a:solidFill>
              <a:latin typeface="Lato" panose="020F0502020204030203"/>
              <a:ea typeface="Lato" panose="020F0502020204030203"/>
              <a:cs typeface="Lato" panose="020F0502020204030203"/>
              <a:sym typeface="Lato" panose="020F0502020204030203"/>
            </a:endParaRPr>
          </a:p>
        </p:txBody>
      </p:sp>
      <p:sp>
        <p:nvSpPr>
          <p:cNvPr id="648" name="Shape 648"/>
          <p:cNvSpPr/>
          <p:nvPr/>
        </p:nvSpPr>
        <p:spPr>
          <a:xfrm>
            <a:off x="18395501" y="6735835"/>
            <a:ext cx="1373100" cy="998400"/>
          </a:xfrm>
          <a:custGeom>
            <a:avLst/>
            <a:gdLst/>
            <a:ahLst/>
            <a:cxnLst/>
            <a:rect l="0" t="0" r="0" b="0"/>
            <a:pathLst>
              <a:path w="120000" h="120000" extrusionOk="0">
                <a:moveTo>
                  <a:pt x="60000" y="59750"/>
                </a:moveTo>
                <a:lnTo>
                  <a:pt x="10366" y="33750"/>
                </a:lnTo>
                <a:lnTo>
                  <a:pt x="60000" y="7750"/>
                </a:lnTo>
                <a:lnTo>
                  <a:pt x="109638" y="33750"/>
                </a:lnTo>
                <a:cubicBezTo>
                  <a:pt x="109638" y="33750"/>
                  <a:pt x="60000" y="59750"/>
                  <a:pt x="60000" y="59750"/>
                </a:cubicBezTo>
                <a:close/>
                <a:moveTo>
                  <a:pt x="100172" y="96194"/>
                </a:moveTo>
                <a:lnTo>
                  <a:pt x="82411" y="90088"/>
                </a:lnTo>
                <a:lnTo>
                  <a:pt x="82400" y="90161"/>
                </a:lnTo>
                <a:cubicBezTo>
                  <a:pt x="82205" y="90100"/>
                  <a:pt x="82027" y="90000"/>
                  <a:pt x="81816" y="90000"/>
                </a:cubicBezTo>
                <a:cubicBezTo>
                  <a:pt x="81261" y="90000"/>
                  <a:pt x="80766" y="90283"/>
                  <a:pt x="80333" y="90688"/>
                </a:cubicBezTo>
                <a:lnTo>
                  <a:pt x="80305" y="90627"/>
                </a:lnTo>
                <a:lnTo>
                  <a:pt x="60111" y="111450"/>
                </a:lnTo>
                <a:lnTo>
                  <a:pt x="42544" y="90744"/>
                </a:lnTo>
                <a:lnTo>
                  <a:pt x="42516" y="90800"/>
                </a:lnTo>
                <a:cubicBezTo>
                  <a:pt x="42061" y="90327"/>
                  <a:pt x="41522" y="90000"/>
                  <a:pt x="40911" y="90000"/>
                </a:cubicBezTo>
                <a:cubicBezTo>
                  <a:pt x="40705" y="90000"/>
                  <a:pt x="40522" y="90100"/>
                  <a:pt x="40327" y="90161"/>
                </a:cubicBezTo>
                <a:lnTo>
                  <a:pt x="40316" y="90088"/>
                </a:lnTo>
                <a:lnTo>
                  <a:pt x="22294" y="96283"/>
                </a:lnTo>
                <a:lnTo>
                  <a:pt x="26483" y="50194"/>
                </a:lnTo>
                <a:lnTo>
                  <a:pt x="58827" y="67133"/>
                </a:lnTo>
                <a:lnTo>
                  <a:pt x="58838" y="67111"/>
                </a:lnTo>
                <a:cubicBezTo>
                  <a:pt x="59194" y="67344"/>
                  <a:pt x="59577" y="67500"/>
                  <a:pt x="60000" y="67500"/>
                </a:cubicBezTo>
                <a:cubicBezTo>
                  <a:pt x="60422" y="67500"/>
                  <a:pt x="60811" y="67344"/>
                  <a:pt x="61161" y="67111"/>
                </a:cubicBezTo>
                <a:lnTo>
                  <a:pt x="61172" y="67133"/>
                </a:lnTo>
                <a:lnTo>
                  <a:pt x="93872" y="50005"/>
                </a:lnTo>
                <a:cubicBezTo>
                  <a:pt x="93872" y="50005"/>
                  <a:pt x="100172" y="96194"/>
                  <a:pt x="100172" y="96194"/>
                </a:cubicBezTo>
                <a:close/>
                <a:moveTo>
                  <a:pt x="120000" y="33750"/>
                </a:moveTo>
                <a:cubicBezTo>
                  <a:pt x="120000" y="32255"/>
                  <a:pt x="119355" y="30994"/>
                  <a:pt x="118438" y="30388"/>
                </a:cubicBezTo>
                <a:lnTo>
                  <a:pt x="118444" y="30366"/>
                </a:lnTo>
                <a:lnTo>
                  <a:pt x="118366" y="30322"/>
                </a:lnTo>
                <a:cubicBezTo>
                  <a:pt x="118338" y="30305"/>
                  <a:pt x="118311" y="30294"/>
                  <a:pt x="118288" y="30283"/>
                </a:cubicBezTo>
                <a:lnTo>
                  <a:pt x="61172" y="366"/>
                </a:lnTo>
                <a:lnTo>
                  <a:pt x="61161" y="388"/>
                </a:lnTo>
                <a:cubicBezTo>
                  <a:pt x="60811" y="155"/>
                  <a:pt x="60422" y="0"/>
                  <a:pt x="60000" y="0"/>
                </a:cubicBezTo>
                <a:cubicBezTo>
                  <a:pt x="59577" y="0"/>
                  <a:pt x="59194" y="155"/>
                  <a:pt x="58838" y="388"/>
                </a:cubicBezTo>
                <a:lnTo>
                  <a:pt x="58827" y="366"/>
                </a:lnTo>
                <a:lnTo>
                  <a:pt x="1716" y="30283"/>
                </a:lnTo>
                <a:cubicBezTo>
                  <a:pt x="1688" y="30294"/>
                  <a:pt x="1661" y="30305"/>
                  <a:pt x="1638" y="30322"/>
                </a:cubicBezTo>
                <a:lnTo>
                  <a:pt x="1555" y="30366"/>
                </a:lnTo>
                <a:lnTo>
                  <a:pt x="1561" y="30388"/>
                </a:lnTo>
                <a:cubicBezTo>
                  <a:pt x="644" y="30994"/>
                  <a:pt x="0" y="32255"/>
                  <a:pt x="0" y="33750"/>
                </a:cubicBezTo>
                <a:cubicBezTo>
                  <a:pt x="0" y="35244"/>
                  <a:pt x="644" y="36505"/>
                  <a:pt x="1561" y="37111"/>
                </a:cubicBezTo>
                <a:lnTo>
                  <a:pt x="1555" y="37133"/>
                </a:lnTo>
                <a:lnTo>
                  <a:pt x="1638" y="37177"/>
                </a:lnTo>
                <a:cubicBezTo>
                  <a:pt x="1661" y="37194"/>
                  <a:pt x="1688" y="37205"/>
                  <a:pt x="1716" y="37216"/>
                </a:cubicBezTo>
                <a:lnTo>
                  <a:pt x="6833" y="39900"/>
                </a:lnTo>
                <a:lnTo>
                  <a:pt x="3377" y="75572"/>
                </a:lnTo>
                <a:cubicBezTo>
                  <a:pt x="1394" y="76694"/>
                  <a:pt x="0" y="79372"/>
                  <a:pt x="0" y="82500"/>
                </a:cubicBezTo>
                <a:cubicBezTo>
                  <a:pt x="0" y="86644"/>
                  <a:pt x="2438" y="90000"/>
                  <a:pt x="5455" y="90000"/>
                </a:cubicBezTo>
                <a:cubicBezTo>
                  <a:pt x="8466" y="90000"/>
                  <a:pt x="10911" y="86644"/>
                  <a:pt x="10911" y="82500"/>
                </a:cubicBezTo>
                <a:cubicBezTo>
                  <a:pt x="10911" y="80088"/>
                  <a:pt x="10066" y="77966"/>
                  <a:pt x="8777" y="76594"/>
                </a:cubicBezTo>
                <a:lnTo>
                  <a:pt x="12072" y="42644"/>
                </a:lnTo>
                <a:lnTo>
                  <a:pt x="21233" y="47444"/>
                </a:lnTo>
                <a:lnTo>
                  <a:pt x="16388" y="100750"/>
                </a:lnTo>
                <a:lnTo>
                  <a:pt x="16433" y="100766"/>
                </a:lnTo>
                <a:cubicBezTo>
                  <a:pt x="16416" y="100927"/>
                  <a:pt x="16361" y="101072"/>
                  <a:pt x="16361" y="101250"/>
                </a:cubicBezTo>
                <a:cubicBezTo>
                  <a:pt x="16361" y="103322"/>
                  <a:pt x="17583" y="105000"/>
                  <a:pt x="19088" y="105000"/>
                </a:cubicBezTo>
                <a:cubicBezTo>
                  <a:pt x="19300" y="105000"/>
                  <a:pt x="19477" y="104911"/>
                  <a:pt x="19672" y="104850"/>
                </a:cubicBezTo>
                <a:lnTo>
                  <a:pt x="19683" y="104911"/>
                </a:lnTo>
                <a:lnTo>
                  <a:pt x="40211" y="97850"/>
                </a:lnTo>
                <a:lnTo>
                  <a:pt x="58366" y="119250"/>
                </a:lnTo>
                <a:lnTo>
                  <a:pt x="58388" y="119200"/>
                </a:lnTo>
                <a:cubicBezTo>
                  <a:pt x="58850" y="119672"/>
                  <a:pt x="59388" y="120000"/>
                  <a:pt x="60000" y="120000"/>
                </a:cubicBezTo>
                <a:cubicBezTo>
                  <a:pt x="60561" y="120000"/>
                  <a:pt x="61050" y="119711"/>
                  <a:pt x="61488" y="119311"/>
                </a:cubicBezTo>
                <a:lnTo>
                  <a:pt x="61511" y="119372"/>
                </a:lnTo>
                <a:lnTo>
                  <a:pt x="82411" y="97816"/>
                </a:lnTo>
                <a:lnTo>
                  <a:pt x="103044" y="104911"/>
                </a:lnTo>
                <a:lnTo>
                  <a:pt x="103055" y="104838"/>
                </a:lnTo>
                <a:cubicBezTo>
                  <a:pt x="103250" y="104900"/>
                  <a:pt x="103433" y="105000"/>
                  <a:pt x="103638" y="105000"/>
                </a:cubicBezTo>
                <a:cubicBezTo>
                  <a:pt x="105144" y="105000"/>
                  <a:pt x="106361" y="103322"/>
                  <a:pt x="106361" y="101250"/>
                </a:cubicBezTo>
                <a:cubicBezTo>
                  <a:pt x="106361" y="101005"/>
                  <a:pt x="106305" y="100794"/>
                  <a:pt x="106277" y="100566"/>
                </a:cubicBezTo>
                <a:lnTo>
                  <a:pt x="106316" y="100555"/>
                </a:lnTo>
                <a:lnTo>
                  <a:pt x="99055" y="47294"/>
                </a:lnTo>
                <a:lnTo>
                  <a:pt x="118288" y="37216"/>
                </a:lnTo>
                <a:cubicBezTo>
                  <a:pt x="118311" y="37205"/>
                  <a:pt x="118338" y="37194"/>
                  <a:pt x="118366" y="37177"/>
                </a:cubicBezTo>
                <a:lnTo>
                  <a:pt x="118444" y="37133"/>
                </a:lnTo>
                <a:lnTo>
                  <a:pt x="118438" y="37111"/>
                </a:lnTo>
                <a:cubicBezTo>
                  <a:pt x="119355" y="36505"/>
                  <a:pt x="120000" y="35244"/>
                  <a:pt x="120000" y="33750"/>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lt1"/>
              </a:solidFill>
              <a:latin typeface="Lato" panose="020F0502020204030203"/>
              <a:ea typeface="Lato" panose="020F0502020204030203"/>
              <a:cs typeface="Lato" panose="020F0502020204030203"/>
              <a:sym typeface="Lato" panose="020F0502020204030203"/>
            </a:endParaRPr>
          </a:p>
        </p:txBody>
      </p:sp>
      <p:sp>
        <p:nvSpPr>
          <p:cNvPr id="649" name="Shape 649"/>
          <p:cNvSpPr/>
          <p:nvPr/>
        </p:nvSpPr>
        <p:spPr>
          <a:xfrm>
            <a:off x="11793763" y="6488958"/>
            <a:ext cx="998400" cy="1373099"/>
          </a:xfrm>
          <a:custGeom>
            <a:avLst/>
            <a:gdLst/>
            <a:ahLst/>
            <a:cxnLst/>
            <a:rect l="0" t="0" r="0" b="0"/>
            <a:pathLst>
              <a:path w="120000" h="120000" extrusionOk="0">
                <a:moveTo>
                  <a:pt x="10372" y="92727"/>
                </a:moveTo>
                <a:lnTo>
                  <a:pt x="29461" y="69583"/>
                </a:lnTo>
                <a:lnTo>
                  <a:pt x="29411" y="69561"/>
                </a:lnTo>
                <a:cubicBezTo>
                  <a:pt x="29750" y="69150"/>
                  <a:pt x="30000" y="68694"/>
                  <a:pt x="30000" y="68183"/>
                </a:cubicBezTo>
                <a:cubicBezTo>
                  <a:pt x="30000" y="66672"/>
                  <a:pt x="28322" y="65455"/>
                  <a:pt x="26250" y="65455"/>
                </a:cubicBezTo>
                <a:lnTo>
                  <a:pt x="18750" y="65455"/>
                </a:lnTo>
                <a:lnTo>
                  <a:pt x="36750" y="48000"/>
                </a:lnTo>
                <a:lnTo>
                  <a:pt x="36700" y="47972"/>
                </a:lnTo>
                <a:cubicBezTo>
                  <a:pt x="37172" y="47516"/>
                  <a:pt x="37500" y="46977"/>
                  <a:pt x="37500" y="46361"/>
                </a:cubicBezTo>
                <a:cubicBezTo>
                  <a:pt x="37500" y="44861"/>
                  <a:pt x="35822" y="43638"/>
                  <a:pt x="33750" y="43638"/>
                </a:cubicBezTo>
                <a:lnTo>
                  <a:pt x="26972" y="43638"/>
                </a:lnTo>
                <a:lnTo>
                  <a:pt x="47488" y="26583"/>
                </a:lnTo>
                <a:lnTo>
                  <a:pt x="47466" y="26566"/>
                </a:lnTo>
                <a:cubicBezTo>
                  <a:pt x="48238" y="26061"/>
                  <a:pt x="48750" y="25355"/>
                  <a:pt x="48750" y="24544"/>
                </a:cubicBezTo>
                <a:cubicBezTo>
                  <a:pt x="48750" y="23038"/>
                  <a:pt x="47072" y="21816"/>
                  <a:pt x="45000" y="21816"/>
                </a:cubicBezTo>
                <a:lnTo>
                  <a:pt x="39050" y="21816"/>
                </a:lnTo>
                <a:lnTo>
                  <a:pt x="60000" y="6583"/>
                </a:lnTo>
                <a:lnTo>
                  <a:pt x="80950" y="21816"/>
                </a:lnTo>
                <a:lnTo>
                  <a:pt x="75000" y="21816"/>
                </a:lnTo>
                <a:cubicBezTo>
                  <a:pt x="72933" y="21816"/>
                  <a:pt x="71250" y="23038"/>
                  <a:pt x="71250" y="24544"/>
                </a:cubicBezTo>
                <a:cubicBezTo>
                  <a:pt x="71250" y="25355"/>
                  <a:pt x="71761" y="26061"/>
                  <a:pt x="72533" y="26566"/>
                </a:cubicBezTo>
                <a:lnTo>
                  <a:pt x="72511" y="26583"/>
                </a:lnTo>
                <a:lnTo>
                  <a:pt x="93022" y="43638"/>
                </a:lnTo>
                <a:lnTo>
                  <a:pt x="86250" y="43638"/>
                </a:lnTo>
                <a:cubicBezTo>
                  <a:pt x="84183" y="43638"/>
                  <a:pt x="82500" y="44861"/>
                  <a:pt x="82500" y="46361"/>
                </a:cubicBezTo>
                <a:cubicBezTo>
                  <a:pt x="82500" y="46977"/>
                  <a:pt x="82827" y="47516"/>
                  <a:pt x="83300" y="47972"/>
                </a:cubicBezTo>
                <a:lnTo>
                  <a:pt x="83250" y="48000"/>
                </a:lnTo>
                <a:lnTo>
                  <a:pt x="101250" y="65455"/>
                </a:lnTo>
                <a:lnTo>
                  <a:pt x="93750" y="65455"/>
                </a:lnTo>
                <a:cubicBezTo>
                  <a:pt x="91683" y="65455"/>
                  <a:pt x="90000" y="66672"/>
                  <a:pt x="90000" y="68183"/>
                </a:cubicBezTo>
                <a:cubicBezTo>
                  <a:pt x="90000" y="68694"/>
                  <a:pt x="90244" y="69150"/>
                  <a:pt x="90588" y="69561"/>
                </a:cubicBezTo>
                <a:lnTo>
                  <a:pt x="90533" y="69583"/>
                </a:lnTo>
                <a:lnTo>
                  <a:pt x="109627" y="92727"/>
                </a:lnTo>
                <a:cubicBezTo>
                  <a:pt x="109627" y="92727"/>
                  <a:pt x="10372" y="92727"/>
                  <a:pt x="10372" y="92727"/>
                </a:cubicBezTo>
                <a:close/>
                <a:moveTo>
                  <a:pt x="67500" y="114544"/>
                </a:moveTo>
                <a:lnTo>
                  <a:pt x="52500" y="114544"/>
                </a:lnTo>
                <a:lnTo>
                  <a:pt x="52500" y="98183"/>
                </a:lnTo>
                <a:lnTo>
                  <a:pt x="67500" y="98183"/>
                </a:lnTo>
                <a:cubicBezTo>
                  <a:pt x="67500" y="98183"/>
                  <a:pt x="67500" y="114544"/>
                  <a:pt x="67500" y="114544"/>
                </a:cubicBezTo>
                <a:close/>
                <a:moveTo>
                  <a:pt x="119411" y="94072"/>
                </a:moveTo>
                <a:lnTo>
                  <a:pt x="119461" y="94050"/>
                </a:lnTo>
                <a:lnTo>
                  <a:pt x="100372" y="70911"/>
                </a:lnTo>
                <a:lnTo>
                  <a:pt x="108750" y="70911"/>
                </a:lnTo>
                <a:cubicBezTo>
                  <a:pt x="110822" y="70911"/>
                  <a:pt x="112500" y="69688"/>
                  <a:pt x="112500" y="68183"/>
                </a:cubicBezTo>
                <a:cubicBezTo>
                  <a:pt x="112500" y="67566"/>
                  <a:pt x="112172" y="67033"/>
                  <a:pt x="111700" y="66572"/>
                </a:cubicBezTo>
                <a:lnTo>
                  <a:pt x="111750" y="66544"/>
                </a:lnTo>
                <a:lnTo>
                  <a:pt x="93750" y="49088"/>
                </a:lnTo>
                <a:lnTo>
                  <a:pt x="101250" y="49088"/>
                </a:lnTo>
                <a:cubicBezTo>
                  <a:pt x="103322" y="49088"/>
                  <a:pt x="105000" y="47872"/>
                  <a:pt x="105000" y="46361"/>
                </a:cubicBezTo>
                <a:cubicBezTo>
                  <a:pt x="105000" y="45555"/>
                  <a:pt x="104488" y="44844"/>
                  <a:pt x="103716" y="44344"/>
                </a:cubicBezTo>
                <a:lnTo>
                  <a:pt x="103738" y="44322"/>
                </a:lnTo>
                <a:lnTo>
                  <a:pt x="83222" y="27272"/>
                </a:lnTo>
                <a:lnTo>
                  <a:pt x="90000" y="27272"/>
                </a:lnTo>
                <a:cubicBezTo>
                  <a:pt x="92072" y="27272"/>
                  <a:pt x="93750" y="26055"/>
                  <a:pt x="93750" y="24544"/>
                </a:cubicBezTo>
                <a:cubicBezTo>
                  <a:pt x="93750" y="23794"/>
                  <a:pt x="93333" y="23111"/>
                  <a:pt x="92650" y="22616"/>
                </a:cubicBezTo>
                <a:lnTo>
                  <a:pt x="62650" y="800"/>
                </a:lnTo>
                <a:cubicBezTo>
                  <a:pt x="61972" y="305"/>
                  <a:pt x="61033" y="0"/>
                  <a:pt x="60000" y="0"/>
                </a:cubicBezTo>
                <a:cubicBezTo>
                  <a:pt x="58966" y="0"/>
                  <a:pt x="58027" y="305"/>
                  <a:pt x="57350" y="800"/>
                </a:cubicBezTo>
                <a:lnTo>
                  <a:pt x="27350" y="22616"/>
                </a:lnTo>
                <a:cubicBezTo>
                  <a:pt x="26672" y="23111"/>
                  <a:pt x="26250" y="23794"/>
                  <a:pt x="26250" y="24544"/>
                </a:cubicBezTo>
                <a:cubicBezTo>
                  <a:pt x="26250" y="26055"/>
                  <a:pt x="27933" y="27272"/>
                  <a:pt x="30000" y="27272"/>
                </a:cubicBezTo>
                <a:lnTo>
                  <a:pt x="36772" y="27272"/>
                </a:lnTo>
                <a:lnTo>
                  <a:pt x="16261" y="44322"/>
                </a:lnTo>
                <a:lnTo>
                  <a:pt x="16283" y="44344"/>
                </a:lnTo>
                <a:cubicBezTo>
                  <a:pt x="15511" y="44844"/>
                  <a:pt x="15000" y="45555"/>
                  <a:pt x="15000" y="46361"/>
                </a:cubicBezTo>
                <a:cubicBezTo>
                  <a:pt x="15000" y="47872"/>
                  <a:pt x="16683" y="49088"/>
                  <a:pt x="18750" y="49088"/>
                </a:cubicBezTo>
                <a:lnTo>
                  <a:pt x="26250" y="49088"/>
                </a:lnTo>
                <a:lnTo>
                  <a:pt x="8250" y="66544"/>
                </a:lnTo>
                <a:lnTo>
                  <a:pt x="8300" y="66572"/>
                </a:lnTo>
                <a:cubicBezTo>
                  <a:pt x="7827" y="67033"/>
                  <a:pt x="7500" y="67566"/>
                  <a:pt x="7500" y="68183"/>
                </a:cubicBezTo>
                <a:cubicBezTo>
                  <a:pt x="7500" y="69688"/>
                  <a:pt x="9183" y="70911"/>
                  <a:pt x="11250" y="70911"/>
                </a:cubicBezTo>
                <a:lnTo>
                  <a:pt x="19627" y="70911"/>
                </a:lnTo>
                <a:lnTo>
                  <a:pt x="533" y="94050"/>
                </a:lnTo>
                <a:lnTo>
                  <a:pt x="588" y="94072"/>
                </a:lnTo>
                <a:cubicBezTo>
                  <a:pt x="244" y="94483"/>
                  <a:pt x="0" y="94938"/>
                  <a:pt x="0" y="95455"/>
                </a:cubicBezTo>
                <a:cubicBezTo>
                  <a:pt x="0" y="96961"/>
                  <a:pt x="1683" y="98183"/>
                  <a:pt x="3750" y="98183"/>
                </a:cubicBezTo>
                <a:lnTo>
                  <a:pt x="45000" y="98183"/>
                </a:lnTo>
                <a:lnTo>
                  <a:pt x="45000" y="117272"/>
                </a:lnTo>
                <a:cubicBezTo>
                  <a:pt x="45000" y="118777"/>
                  <a:pt x="46683" y="120000"/>
                  <a:pt x="48750" y="120000"/>
                </a:cubicBezTo>
                <a:lnTo>
                  <a:pt x="71250" y="120000"/>
                </a:lnTo>
                <a:cubicBezTo>
                  <a:pt x="73322" y="120000"/>
                  <a:pt x="75000" y="118777"/>
                  <a:pt x="75000" y="117272"/>
                </a:cubicBezTo>
                <a:lnTo>
                  <a:pt x="75000" y="98183"/>
                </a:lnTo>
                <a:lnTo>
                  <a:pt x="116250" y="98183"/>
                </a:lnTo>
                <a:cubicBezTo>
                  <a:pt x="118322" y="98183"/>
                  <a:pt x="120000" y="96961"/>
                  <a:pt x="120000" y="95455"/>
                </a:cubicBezTo>
                <a:cubicBezTo>
                  <a:pt x="120000" y="94938"/>
                  <a:pt x="119750" y="94483"/>
                  <a:pt x="119411" y="94072"/>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lt1"/>
              </a:solidFill>
              <a:latin typeface="Lato" panose="020F0502020204030203"/>
              <a:ea typeface="Lato" panose="020F0502020204030203"/>
              <a:cs typeface="Lato" panose="020F0502020204030203"/>
              <a:sym typeface="Lato" panose="020F0502020204030203"/>
            </a:endParaRP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Shape 655"/>
          <p:cNvSpPr/>
          <p:nvPr/>
        </p:nvSpPr>
        <p:spPr>
          <a:xfrm>
            <a:off x="0" y="0"/>
            <a:ext cx="24377649" cy="13716000"/>
          </a:xfrm>
          <a:prstGeom prst="rect">
            <a:avLst/>
          </a:prstGeom>
          <a:solidFill>
            <a:schemeClr val="lt1">
              <a:alpha val="88627"/>
            </a:schemeClr>
          </a:solidFill>
          <a:ln>
            <a:noFill/>
          </a:ln>
        </p:spPr>
        <p:txBody>
          <a:bodyPr lIns="91425" tIns="45700" rIns="91425" bIns="45700" anchor="ctr" anchorCtr="0">
            <a:noAutofit/>
          </a:bodyPr>
          <a:lstStyle/>
          <a:p>
            <a:pPr marL="0" marR="0" lvl="0" indent="0" algn="ctr" rtl="0">
              <a:spcBef>
                <a:spcPts val="0"/>
              </a:spcBef>
              <a:buNone/>
            </a:pPr>
            <a:endParaRPr sz="48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6" name="Shape 656"/>
          <p:cNvSpPr txBox="1"/>
          <p:nvPr/>
        </p:nvSpPr>
        <p:spPr>
          <a:xfrm>
            <a:off x="6827009" y="1967522"/>
            <a:ext cx="10723631"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rgbClr val="0E0E0E"/>
                </a:solidFill>
                <a:latin typeface="Montserrat" panose="02000505000000020004"/>
                <a:ea typeface="Montserrat" panose="02000505000000020004"/>
                <a:cs typeface="Montserrat" panose="02000505000000020004"/>
                <a:sym typeface="Montserrat" panose="02000505000000020004"/>
              </a:rPr>
              <a:t>SUBSCRIBING PLANS</a:t>
            </a:r>
          </a:p>
        </p:txBody>
      </p:sp>
      <p:sp>
        <p:nvSpPr>
          <p:cNvPr id="657" name="Shape 657"/>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658" name="Shape 658"/>
          <p:cNvSpPr/>
          <p:nvPr/>
        </p:nvSpPr>
        <p:spPr>
          <a:xfrm>
            <a:off x="1858292"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9" name="Shape 659"/>
          <p:cNvSpPr/>
          <p:nvPr/>
        </p:nvSpPr>
        <p:spPr>
          <a:xfrm>
            <a:off x="9051449" y="4684869"/>
            <a:ext cx="6361937" cy="7594091"/>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0" name="Shape 660"/>
          <p:cNvSpPr/>
          <p:nvPr/>
        </p:nvSpPr>
        <p:spPr>
          <a:xfrm>
            <a:off x="16244604"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897753" y="3197101"/>
            <a:ext cx="14658342" cy="86421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662" name="Shape 662"/>
          <p:cNvSpPr txBox="1"/>
          <p:nvPr/>
        </p:nvSpPr>
        <p:spPr>
          <a:xfrm>
            <a:off x="2741807"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sz="3000">
                <a:solidFill>
                  <a:srgbClr val="0E0E0E"/>
                </a:solidFill>
                <a:latin typeface="Montserrat" panose="02000505000000020004"/>
                <a:ea typeface="Montserrat" panose="02000505000000020004"/>
                <a:cs typeface="Montserrat" panose="02000505000000020004"/>
                <a:sym typeface="Montserrat" panose="02000505000000020004"/>
              </a:rPr>
              <a:t>P E R S O N A L</a:t>
            </a:r>
          </a:p>
        </p:txBody>
      </p:sp>
      <p:sp>
        <p:nvSpPr>
          <p:cNvPr id="663" name="Shape 663"/>
          <p:cNvSpPr txBox="1"/>
          <p:nvPr/>
        </p:nvSpPr>
        <p:spPr>
          <a:xfrm>
            <a:off x="16880551" y="5713616"/>
            <a:ext cx="5153539"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sz="3000">
                <a:solidFill>
                  <a:srgbClr val="0E0E0E"/>
                </a:solidFill>
                <a:latin typeface="Montserrat" panose="02000505000000020004"/>
                <a:ea typeface="Montserrat" panose="02000505000000020004"/>
                <a:cs typeface="Montserrat" panose="02000505000000020004"/>
                <a:sym typeface="Montserrat" panose="02000505000000020004"/>
              </a:rPr>
              <a:t>ENTERPRISE</a:t>
            </a:r>
          </a:p>
        </p:txBody>
      </p:sp>
      <p:sp>
        <p:nvSpPr>
          <p:cNvPr id="664" name="Shape 664"/>
          <p:cNvSpPr txBox="1"/>
          <p:nvPr/>
        </p:nvSpPr>
        <p:spPr>
          <a:xfrm>
            <a:off x="2741807"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5400" dirty="0">
                <a:solidFill>
                  <a:srgbClr val="0E0E0E"/>
                </a:solidFill>
                <a:latin typeface="Montserrat" panose="02000505000000020004"/>
                <a:ea typeface="Montserrat" panose="02000505000000020004"/>
                <a:cs typeface="Montserrat" panose="02000505000000020004"/>
                <a:sym typeface="Montserrat" panose="02000505000000020004"/>
              </a:rPr>
              <a:t>FREE</a:t>
            </a:r>
          </a:p>
        </p:txBody>
      </p:sp>
      <p:sp>
        <p:nvSpPr>
          <p:cNvPr id="665" name="Shape 665"/>
          <p:cNvSpPr txBox="1"/>
          <p:nvPr/>
        </p:nvSpPr>
        <p:spPr>
          <a:xfrm>
            <a:off x="2585733" y="8186946"/>
            <a:ext cx="4860015" cy="1754325"/>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a:t>
            </a:r>
          </a:p>
        </p:txBody>
      </p:sp>
      <p:sp>
        <p:nvSpPr>
          <p:cNvPr id="666" name="Shape 666"/>
          <p:cNvSpPr txBox="1"/>
          <p:nvPr/>
        </p:nvSpPr>
        <p:spPr>
          <a:xfrm>
            <a:off x="17223168"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5400">
                <a:solidFill>
                  <a:srgbClr val="0E0E0E"/>
                </a:solidFill>
                <a:latin typeface="Montserrat" panose="02000505000000020004"/>
                <a:ea typeface="Montserrat" panose="02000505000000020004"/>
                <a:cs typeface="Montserrat" panose="02000505000000020004"/>
                <a:sym typeface="Montserrat" panose="02000505000000020004"/>
              </a:rPr>
              <a:t>$199/MO</a:t>
            </a:r>
          </a:p>
        </p:txBody>
      </p:sp>
      <p:sp>
        <p:nvSpPr>
          <p:cNvPr id="667" name="Shape 667"/>
          <p:cNvSpPr txBox="1"/>
          <p:nvPr/>
        </p:nvSpPr>
        <p:spPr>
          <a:xfrm>
            <a:off x="17067093" y="8186946"/>
            <a:ext cx="4860015" cy="1754325"/>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a:t>
            </a:r>
          </a:p>
        </p:txBody>
      </p:sp>
      <p:sp>
        <p:nvSpPr>
          <p:cNvPr id="668" name="Shape 668"/>
          <p:cNvSpPr/>
          <p:nvPr/>
        </p:nvSpPr>
        <p:spPr>
          <a:xfrm>
            <a:off x="3064131"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9" name="Shape 669"/>
          <p:cNvSpPr/>
          <p:nvPr/>
        </p:nvSpPr>
        <p:spPr>
          <a:xfrm>
            <a:off x="17521143"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0" name="Shape 670"/>
          <p:cNvSpPr txBox="1"/>
          <p:nvPr/>
        </p:nvSpPr>
        <p:spPr>
          <a:xfrm>
            <a:off x="3462612" y="10596786"/>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671" name="Shape 671"/>
          <p:cNvSpPr txBox="1"/>
          <p:nvPr/>
        </p:nvSpPr>
        <p:spPr>
          <a:xfrm>
            <a:off x="17786615" y="10596786"/>
            <a:ext cx="3416880"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672" name="Shape 672"/>
          <p:cNvSpPr txBox="1"/>
          <p:nvPr/>
        </p:nvSpPr>
        <p:spPr>
          <a:xfrm>
            <a:off x="9885393"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sz="3000">
                <a:solidFill>
                  <a:schemeClr val="lt1"/>
                </a:solidFill>
                <a:latin typeface="Montserrat" panose="02000505000000020004"/>
                <a:ea typeface="Montserrat" panose="02000505000000020004"/>
                <a:cs typeface="Montserrat" panose="02000505000000020004"/>
                <a:sym typeface="Montserrat" panose="02000505000000020004"/>
              </a:rPr>
              <a:t>B U S I N E S S</a:t>
            </a:r>
          </a:p>
        </p:txBody>
      </p:sp>
      <p:sp>
        <p:nvSpPr>
          <p:cNvPr id="673" name="Shape 673"/>
          <p:cNvSpPr txBox="1"/>
          <p:nvPr/>
        </p:nvSpPr>
        <p:spPr>
          <a:xfrm>
            <a:off x="9885393" y="6752308"/>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5400" dirty="0">
                <a:solidFill>
                  <a:schemeClr val="lt1"/>
                </a:solidFill>
                <a:latin typeface="Montserrat" panose="02000505000000020004"/>
                <a:ea typeface="Montserrat" panose="02000505000000020004"/>
                <a:cs typeface="Montserrat" panose="02000505000000020004"/>
                <a:sym typeface="Montserrat" panose="02000505000000020004"/>
              </a:rPr>
              <a:t>$79/MO</a:t>
            </a:r>
          </a:p>
        </p:txBody>
      </p:sp>
      <p:sp>
        <p:nvSpPr>
          <p:cNvPr id="674" name="Shape 674"/>
          <p:cNvSpPr txBox="1"/>
          <p:nvPr/>
        </p:nvSpPr>
        <p:spPr>
          <a:xfrm>
            <a:off x="9729319" y="8186945"/>
            <a:ext cx="4860015" cy="1754325"/>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dirty="0">
                <a:solidFill>
                  <a:schemeClr val="lt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a:t>
            </a:r>
          </a:p>
        </p:txBody>
      </p:sp>
      <p:sp>
        <p:nvSpPr>
          <p:cNvPr id="675" name="Shape 675"/>
          <p:cNvSpPr/>
          <p:nvPr/>
        </p:nvSpPr>
        <p:spPr>
          <a:xfrm>
            <a:off x="10180362" y="10502731"/>
            <a:ext cx="3950263" cy="685255"/>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6" name="Shape 676"/>
          <p:cNvSpPr txBox="1"/>
          <p:nvPr/>
        </p:nvSpPr>
        <p:spPr>
          <a:xfrm>
            <a:off x="10445836" y="10596787"/>
            <a:ext cx="3416880"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00000"/>
                </a:solidFill>
                <a:latin typeface="Montserrat" panose="02000505000000020004"/>
                <a:ea typeface="Montserrat" panose="02000505000000020004"/>
                <a:cs typeface="Montserrat" panose="02000505000000020004"/>
                <a:sym typeface="Montserrat" panose="02000505000000020004"/>
              </a:rPr>
              <a:t>LEARN MORE</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2" name="Shape 682"/>
          <p:cNvSpPr/>
          <p:nvPr/>
        </p:nvSpPr>
        <p:spPr>
          <a:xfrm>
            <a:off x="0" y="0"/>
            <a:ext cx="24377649" cy="13716000"/>
          </a:xfrm>
          <a:prstGeom prst="rect">
            <a:avLst/>
          </a:prstGeom>
          <a:solidFill>
            <a:schemeClr val="lt1">
              <a:alpha val="93725"/>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83" name="Shape 683"/>
          <p:cNvSpPr txBox="1"/>
          <p:nvPr/>
        </p:nvSpPr>
        <p:spPr>
          <a:xfrm>
            <a:off x="7059631" y="1874341"/>
            <a:ext cx="10249922" cy="2123657"/>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rgbClr val="0E0E0E"/>
                </a:solidFill>
                <a:latin typeface="Montserrat" panose="02000505000000020004"/>
                <a:ea typeface="Montserrat" panose="02000505000000020004"/>
                <a:cs typeface="Montserrat" panose="02000505000000020004"/>
                <a:sym typeface="Montserrat" panose="02000505000000020004"/>
              </a:rPr>
              <a:t>WHAT ARE OUR</a:t>
            </a:r>
          </a:p>
          <a:p>
            <a:pPr marL="0" marR="0" lvl="0" indent="0" algn="ctr" rtl="0">
              <a:spcBef>
                <a:spcPts val="0"/>
              </a:spcBef>
              <a:buSzPct val="25000"/>
              <a:buNone/>
            </a:pPr>
            <a:r>
              <a:rPr lang="en-US" sz="6600">
                <a:solidFill>
                  <a:srgbClr val="0E0E0E"/>
                </a:solidFill>
                <a:latin typeface="Montserrat" panose="02000505000000020004"/>
                <a:ea typeface="Montserrat" panose="02000505000000020004"/>
                <a:cs typeface="Montserrat" panose="02000505000000020004"/>
                <a:sym typeface="Montserrat" panose="02000505000000020004"/>
              </a:rPr>
              <a:t> COMMON SERVICES</a:t>
            </a:r>
          </a:p>
        </p:txBody>
      </p:sp>
      <p:sp>
        <p:nvSpPr>
          <p:cNvPr id="684" name="Shape 684"/>
          <p:cNvSpPr txBox="1"/>
          <p:nvPr/>
        </p:nvSpPr>
        <p:spPr>
          <a:xfrm>
            <a:off x="9459597" y="1446782"/>
            <a:ext cx="5419235"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685" name="Shape 685"/>
          <p:cNvSpPr txBox="1"/>
          <p:nvPr/>
        </p:nvSpPr>
        <p:spPr>
          <a:xfrm>
            <a:off x="4830612" y="4421396"/>
            <a:ext cx="14761417" cy="127970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a:t>
            </a:r>
          </a:p>
        </p:txBody>
      </p:sp>
      <p:grpSp>
        <p:nvGrpSpPr>
          <p:cNvPr id="686" name="Shape 686"/>
          <p:cNvGrpSpPr/>
          <p:nvPr/>
        </p:nvGrpSpPr>
        <p:grpSpPr>
          <a:xfrm>
            <a:off x="3407661" y="8704923"/>
            <a:ext cx="1307712" cy="783392"/>
            <a:chOff x="1775548" y="1990598"/>
            <a:chExt cx="621122" cy="372086"/>
          </a:xfrm>
        </p:grpSpPr>
        <p:sp>
          <p:nvSpPr>
            <p:cNvPr id="687" name="Shape 687"/>
            <p:cNvSpPr/>
            <p:nvPr/>
          </p:nvSpPr>
          <p:spPr>
            <a:xfrm>
              <a:off x="1775548" y="1990598"/>
              <a:ext cx="621122" cy="372086"/>
            </a:xfrm>
            <a:custGeom>
              <a:avLst/>
              <a:gdLst/>
              <a:ahLst/>
              <a:cxnLst/>
              <a:rect l="0" t="0" r="0" b="0"/>
              <a:pathLst>
                <a:path w="120000" h="120000" extrusionOk="0">
                  <a:moveTo>
                    <a:pt x="119871" y="119785"/>
                  </a:moveTo>
                  <a:lnTo>
                    <a:pt x="0" y="119785"/>
                  </a:lnTo>
                  <a:lnTo>
                    <a:pt x="0" y="0"/>
                  </a:lnTo>
                  <a:lnTo>
                    <a:pt x="119871" y="0"/>
                  </a:lnTo>
                  <a:lnTo>
                    <a:pt x="119871" y="119785"/>
                  </a:lnTo>
                </a:path>
              </a:pathLst>
            </a:custGeom>
            <a:noFill/>
            <a:ln w="34275" cap="flat" cmpd="sng">
              <a:solidFill>
                <a:srgbClr val="0E0E0E"/>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88" name="Shape 688"/>
            <p:cNvSpPr/>
            <p:nvPr/>
          </p:nvSpPr>
          <p:spPr>
            <a:xfrm>
              <a:off x="1775548" y="1990598"/>
              <a:ext cx="621122" cy="199228"/>
            </a:xfrm>
            <a:custGeom>
              <a:avLst/>
              <a:gdLst/>
              <a:ahLst/>
              <a:cxnLst/>
              <a:rect l="0" t="0" r="0" b="0"/>
              <a:pathLst>
                <a:path w="120000" h="120000" extrusionOk="0">
                  <a:moveTo>
                    <a:pt x="0" y="0"/>
                  </a:moveTo>
                  <a:lnTo>
                    <a:pt x="59486" y="119598"/>
                  </a:lnTo>
                  <a:lnTo>
                    <a:pt x="119871" y="0"/>
                  </a:lnTo>
                </a:path>
              </a:pathLst>
            </a:custGeom>
            <a:noFill/>
            <a:ln w="34275" cap="flat" cmpd="sng">
              <a:solidFill>
                <a:srgbClr val="0E0E0E"/>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grpSp>
      <p:grpSp>
        <p:nvGrpSpPr>
          <p:cNvPr id="689" name="Shape 689"/>
          <p:cNvGrpSpPr/>
          <p:nvPr/>
        </p:nvGrpSpPr>
        <p:grpSpPr>
          <a:xfrm>
            <a:off x="11542745" y="8529472"/>
            <a:ext cx="1307712" cy="1141166"/>
            <a:chOff x="6885153" y="7021097"/>
            <a:chExt cx="621122" cy="542017"/>
          </a:xfrm>
        </p:grpSpPr>
        <p:cxnSp>
          <p:nvCxnSpPr>
            <p:cNvPr id="690" name="Shape 690"/>
            <p:cNvCxnSpPr/>
            <p:nvPr/>
          </p:nvCxnSpPr>
          <p:spPr>
            <a:xfrm>
              <a:off x="6973050" y="7129503"/>
              <a:ext cx="442403" cy="2929"/>
            </a:xfrm>
            <a:prstGeom prst="straightConnector1">
              <a:avLst/>
            </a:prstGeom>
            <a:noFill/>
            <a:ln w="34275" cap="flat" cmpd="sng">
              <a:solidFill>
                <a:srgbClr val="0E0E0E"/>
              </a:solidFill>
              <a:prstDash val="solid"/>
              <a:round/>
              <a:headEnd type="none" w="med" len="med"/>
              <a:tailEnd type="none" w="med" len="med"/>
            </a:ln>
          </p:spPr>
        </p:cxnSp>
        <p:cxnSp>
          <p:nvCxnSpPr>
            <p:cNvPr id="691" name="Shape 691"/>
            <p:cNvCxnSpPr/>
            <p:nvPr/>
          </p:nvCxnSpPr>
          <p:spPr>
            <a:xfrm>
              <a:off x="6973050" y="7229115"/>
              <a:ext cx="442403" cy="2929"/>
            </a:xfrm>
            <a:prstGeom prst="straightConnector1">
              <a:avLst/>
            </a:prstGeom>
            <a:noFill/>
            <a:ln w="34275" cap="flat" cmpd="sng">
              <a:solidFill>
                <a:srgbClr val="0E0E0E"/>
              </a:solidFill>
              <a:prstDash val="solid"/>
              <a:round/>
              <a:headEnd type="none" w="med" len="med"/>
              <a:tailEnd type="none" w="med" len="med"/>
            </a:ln>
          </p:spPr>
        </p:cxnSp>
        <p:cxnSp>
          <p:nvCxnSpPr>
            <p:cNvPr id="692" name="Shape 692"/>
            <p:cNvCxnSpPr/>
            <p:nvPr/>
          </p:nvCxnSpPr>
          <p:spPr>
            <a:xfrm>
              <a:off x="6973050" y="7328731"/>
              <a:ext cx="442403" cy="2929"/>
            </a:xfrm>
            <a:prstGeom prst="straightConnector1">
              <a:avLst/>
            </a:prstGeom>
            <a:noFill/>
            <a:ln w="34275" cap="flat" cmpd="sng">
              <a:solidFill>
                <a:srgbClr val="0E0E0E"/>
              </a:solidFill>
              <a:prstDash val="solid"/>
              <a:round/>
              <a:headEnd type="none" w="med" len="med"/>
              <a:tailEnd type="none" w="med" len="med"/>
            </a:ln>
          </p:spPr>
        </p:cxnSp>
        <p:sp>
          <p:nvSpPr>
            <p:cNvPr id="693" name="Shape 693"/>
            <p:cNvSpPr/>
            <p:nvPr/>
          </p:nvSpPr>
          <p:spPr>
            <a:xfrm>
              <a:off x="6885153" y="7021097"/>
              <a:ext cx="621122" cy="542017"/>
            </a:xfrm>
            <a:custGeom>
              <a:avLst/>
              <a:gdLst/>
              <a:ahLst/>
              <a:cxnLst/>
              <a:rect l="0" t="0" r="0" b="0"/>
              <a:pathLst>
                <a:path w="120000" h="120000" extrusionOk="0">
                  <a:moveTo>
                    <a:pt x="59486" y="93464"/>
                  </a:moveTo>
                  <a:lnTo>
                    <a:pt x="119871" y="93464"/>
                  </a:lnTo>
                  <a:lnTo>
                    <a:pt x="119871" y="0"/>
                  </a:lnTo>
                  <a:lnTo>
                    <a:pt x="0" y="0"/>
                  </a:lnTo>
                  <a:lnTo>
                    <a:pt x="0" y="93464"/>
                  </a:lnTo>
                  <a:lnTo>
                    <a:pt x="32633" y="93464"/>
                  </a:lnTo>
                  <a:lnTo>
                    <a:pt x="32633" y="119852"/>
                  </a:lnTo>
                  <a:lnTo>
                    <a:pt x="59486" y="93464"/>
                  </a:lnTo>
                </a:path>
              </a:pathLst>
            </a:custGeom>
            <a:noFill/>
            <a:ln w="34275" cap="flat" cmpd="sng">
              <a:solidFill>
                <a:srgbClr val="0E0E0E"/>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grpSp>
      <p:grpSp>
        <p:nvGrpSpPr>
          <p:cNvPr id="694" name="Shape 694"/>
          <p:cNvGrpSpPr/>
          <p:nvPr/>
        </p:nvGrpSpPr>
        <p:grpSpPr>
          <a:xfrm>
            <a:off x="19807754" y="8384560"/>
            <a:ext cx="1054803" cy="1350893"/>
            <a:chOff x="8218224" y="8245764"/>
            <a:chExt cx="500997" cy="641631"/>
          </a:xfrm>
        </p:grpSpPr>
        <p:cxnSp>
          <p:nvCxnSpPr>
            <p:cNvPr id="695" name="Shape 695"/>
            <p:cNvCxnSpPr/>
            <p:nvPr/>
          </p:nvCxnSpPr>
          <p:spPr>
            <a:xfrm>
              <a:off x="8218224" y="8245764"/>
              <a:ext cx="2929" cy="641631"/>
            </a:xfrm>
            <a:prstGeom prst="straightConnector1">
              <a:avLst/>
            </a:prstGeom>
            <a:noFill/>
            <a:ln w="34275" cap="flat" cmpd="sng">
              <a:solidFill>
                <a:srgbClr val="0E0E0E"/>
              </a:solidFill>
              <a:prstDash val="solid"/>
              <a:round/>
              <a:headEnd type="none" w="med" len="med"/>
              <a:tailEnd type="none" w="med" len="med"/>
            </a:ln>
          </p:spPr>
        </p:cxnSp>
        <p:sp>
          <p:nvSpPr>
            <p:cNvPr id="696" name="Shape 696"/>
            <p:cNvSpPr/>
            <p:nvPr/>
          </p:nvSpPr>
          <p:spPr>
            <a:xfrm>
              <a:off x="8411592" y="8310220"/>
              <a:ext cx="307629" cy="287123"/>
            </a:xfrm>
            <a:custGeom>
              <a:avLst/>
              <a:gdLst/>
              <a:ahLst/>
              <a:cxnLst/>
              <a:rect l="0" t="0" r="0" b="0"/>
              <a:pathLst>
                <a:path w="120000" h="120000" extrusionOk="0">
                  <a:moveTo>
                    <a:pt x="23017" y="0"/>
                  </a:moveTo>
                  <a:lnTo>
                    <a:pt x="0" y="20508"/>
                  </a:lnTo>
                  <a:lnTo>
                    <a:pt x="0" y="119722"/>
                  </a:lnTo>
                  <a:lnTo>
                    <a:pt x="119741" y="119722"/>
                  </a:lnTo>
                  <a:lnTo>
                    <a:pt x="96465" y="70115"/>
                  </a:lnTo>
                  <a:lnTo>
                    <a:pt x="119741" y="20508"/>
                  </a:lnTo>
                  <a:lnTo>
                    <a:pt x="0" y="20508"/>
                  </a:lnTo>
                </a:path>
              </a:pathLst>
            </a:custGeom>
            <a:noFill/>
            <a:ln w="34275" cap="flat" cmpd="sng">
              <a:solidFill>
                <a:srgbClr val="0E0E0E"/>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97" name="Shape 697"/>
            <p:cNvSpPr/>
            <p:nvPr/>
          </p:nvSpPr>
          <p:spPr>
            <a:xfrm>
              <a:off x="8218224" y="8310220"/>
              <a:ext cx="251964" cy="237317"/>
            </a:xfrm>
            <a:custGeom>
              <a:avLst/>
              <a:gdLst/>
              <a:ahLst/>
              <a:cxnLst/>
              <a:rect l="0" t="0" r="0" b="0"/>
              <a:pathLst>
                <a:path w="120000" h="120000" extrusionOk="0">
                  <a:moveTo>
                    <a:pt x="91653" y="119665"/>
                  </a:moveTo>
                  <a:lnTo>
                    <a:pt x="0" y="119665"/>
                  </a:lnTo>
                  <a:lnTo>
                    <a:pt x="0" y="0"/>
                  </a:lnTo>
                  <a:lnTo>
                    <a:pt x="119685" y="0"/>
                  </a:lnTo>
                  <a:lnTo>
                    <a:pt x="119685" y="24735"/>
                  </a:lnTo>
                </a:path>
              </a:pathLst>
            </a:custGeom>
            <a:noFill/>
            <a:ln w="34275" cap="flat" cmpd="sng">
              <a:solidFill>
                <a:srgbClr val="0E0E0E"/>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grpSp>
      <p:sp>
        <p:nvSpPr>
          <p:cNvPr id="698" name="Shape 698"/>
          <p:cNvSpPr txBox="1"/>
          <p:nvPr/>
        </p:nvSpPr>
        <p:spPr>
          <a:xfrm>
            <a:off x="1663903" y="10899042"/>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699" name="Shape 699"/>
          <p:cNvSpPr txBox="1"/>
          <p:nvPr/>
        </p:nvSpPr>
        <p:spPr>
          <a:xfrm>
            <a:off x="1560966" y="10166782"/>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E0E0E"/>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700" name="Shape 700"/>
          <p:cNvSpPr txBox="1"/>
          <p:nvPr/>
        </p:nvSpPr>
        <p:spPr>
          <a:xfrm>
            <a:off x="9839843" y="10899042"/>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701" name="Shape 701"/>
          <p:cNvSpPr txBox="1"/>
          <p:nvPr/>
        </p:nvSpPr>
        <p:spPr>
          <a:xfrm>
            <a:off x="9736907" y="10166782"/>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E0E0E"/>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702" name="Shape 702"/>
          <p:cNvSpPr txBox="1"/>
          <p:nvPr/>
        </p:nvSpPr>
        <p:spPr>
          <a:xfrm>
            <a:off x="17944004" y="10899042"/>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703" name="Shape 703"/>
          <p:cNvSpPr txBox="1"/>
          <p:nvPr/>
        </p:nvSpPr>
        <p:spPr>
          <a:xfrm>
            <a:off x="17841068" y="10166782"/>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E0E0E"/>
                </a:solidFill>
                <a:latin typeface="Montserrat" panose="02000505000000020004"/>
                <a:ea typeface="Montserrat" panose="02000505000000020004"/>
                <a:cs typeface="Montserrat" panose="02000505000000020004"/>
                <a:sym typeface="Montserrat" panose="02000505000000020004"/>
              </a:rPr>
              <a:t>YOUR TITLE HERE</a:t>
            </a:r>
          </a:p>
        </p:txBody>
      </p:sp>
      <p:cxnSp>
        <p:nvCxnSpPr>
          <p:cNvPr id="704" name="Shape 704"/>
          <p:cNvCxnSpPr/>
          <p:nvPr/>
        </p:nvCxnSpPr>
        <p:spPr>
          <a:xfrm>
            <a:off x="8475447" y="6858000"/>
            <a:ext cx="7091742" cy="0"/>
          </a:xfrm>
          <a:prstGeom prst="straightConnector1">
            <a:avLst/>
          </a:prstGeom>
          <a:noFill/>
          <a:ln w="9525" cap="flat" cmpd="sng">
            <a:solidFill>
              <a:srgbClr val="0E0E0E"/>
            </a:solidFill>
            <a:prstDash val="solid"/>
            <a:miter/>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09"/>
        <p:cNvGrpSpPr/>
        <p:nvPr/>
      </p:nvGrpSpPr>
      <p:grpSpPr>
        <a:xfrm>
          <a:off x="0" y="0"/>
          <a:ext cx="0" cy="0"/>
          <a:chOff x="0" y="0"/>
          <a:chExt cx="0" cy="0"/>
        </a:xfrm>
      </p:grpSpPr>
      <p:sp>
        <p:nvSpPr>
          <p:cNvPr id="710" name="Shape 710"/>
          <p:cNvSpPr/>
          <p:nvPr/>
        </p:nvSpPr>
        <p:spPr>
          <a:xfrm>
            <a:off x="0" y="0"/>
            <a:ext cx="24377649" cy="13716000"/>
          </a:xfrm>
          <a:prstGeom prst="rect">
            <a:avLst/>
          </a:prstGeom>
          <a:solidFill>
            <a:schemeClr val="lt1">
              <a:alpha val="84705"/>
            </a:schemeClr>
          </a:solidFill>
          <a:ln>
            <a:noFill/>
          </a:ln>
        </p:spPr>
        <p:txBody>
          <a:bodyPr lIns="91425" tIns="45700" rIns="91425" bIns="45700" anchor="ctr" anchorCtr="0">
            <a:noAutofit/>
          </a:bodyPr>
          <a:lstStyle/>
          <a:p>
            <a:pPr marL="0" marR="0" lvl="0" indent="0" algn="ctr" rtl="0">
              <a:spcBef>
                <a:spcPts val="0"/>
              </a:spcBef>
              <a:buNone/>
            </a:pPr>
            <a:endParaRPr sz="48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711" name="Shape 711"/>
          <p:cNvSpPr/>
          <p:nvPr/>
        </p:nvSpPr>
        <p:spPr>
          <a:xfrm rot="-5400000">
            <a:off x="2541903" y="5044296"/>
            <a:ext cx="3657600" cy="3273313"/>
          </a:xfrm>
          <a:prstGeom prst="hexagon">
            <a:avLst>
              <a:gd name="adj" fmla="val 25000"/>
              <a:gd name="vf" fmla="val 115470"/>
            </a:avLst>
          </a:prstGeom>
          <a:noFill/>
          <a:ln w="28575"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712" name="Shape 712"/>
          <p:cNvSpPr/>
          <p:nvPr/>
        </p:nvSpPr>
        <p:spPr>
          <a:xfrm rot="-5400000">
            <a:off x="6465503" y="5044296"/>
            <a:ext cx="3657600" cy="3273313"/>
          </a:xfrm>
          <a:prstGeom prst="hexagon">
            <a:avLst>
              <a:gd name="adj" fmla="val 25000"/>
              <a:gd name="vf" fmla="val 115470"/>
            </a:avLst>
          </a:prstGeom>
          <a:noFill/>
          <a:ln w="28575"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713" name="Shape 713"/>
          <p:cNvSpPr/>
          <p:nvPr/>
        </p:nvSpPr>
        <p:spPr>
          <a:xfrm rot="-5400000">
            <a:off x="10389103" y="5044296"/>
            <a:ext cx="3657600" cy="3273313"/>
          </a:xfrm>
          <a:prstGeom prst="hexagon">
            <a:avLst>
              <a:gd name="adj" fmla="val 25000"/>
              <a:gd name="vf" fmla="val 115470"/>
            </a:avLst>
          </a:prstGeom>
          <a:noFill/>
          <a:ln w="28575"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714" name="Shape 714"/>
          <p:cNvSpPr/>
          <p:nvPr/>
        </p:nvSpPr>
        <p:spPr>
          <a:xfrm rot="-5400000">
            <a:off x="14312702" y="5044296"/>
            <a:ext cx="3657600" cy="3273313"/>
          </a:xfrm>
          <a:prstGeom prst="hexagon">
            <a:avLst>
              <a:gd name="adj" fmla="val 25000"/>
              <a:gd name="vf" fmla="val 115470"/>
            </a:avLst>
          </a:prstGeom>
          <a:noFill/>
          <a:ln w="28575"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715" name="Shape 715"/>
          <p:cNvSpPr/>
          <p:nvPr/>
        </p:nvSpPr>
        <p:spPr>
          <a:xfrm rot="-5400000">
            <a:off x="18236302" y="5044296"/>
            <a:ext cx="3657600" cy="3273313"/>
          </a:xfrm>
          <a:prstGeom prst="hexagon">
            <a:avLst>
              <a:gd name="adj" fmla="val 25000"/>
              <a:gd name="vf" fmla="val 115470"/>
            </a:avLst>
          </a:prstGeom>
          <a:noFill/>
          <a:ln w="28575"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716" name="Shape 716"/>
          <p:cNvSpPr txBox="1"/>
          <p:nvPr/>
        </p:nvSpPr>
        <p:spPr>
          <a:xfrm>
            <a:off x="7444671" y="1965741"/>
            <a:ext cx="9517348"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rgbClr val="0E0E0E"/>
                </a:solidFill>
                <a:latin typeface="Montserrat" panose="02000505000000020004"/>
                <a:ea typeface="Montserrat" panose="02000505000000020004"/>
                <a:cs typeface="Montserrat" panose="02000505000000020004"/>
                <a:sym typeface="Montserrat" panose="02000505000000020004"/>
              </a:rPr>
              <a:t>DIAGRAM SECTION</a:t>
            </a:r>
          </a:p>
        </p:txBody>
      </p:sp>
      <p:sp>
        <p:nvSpPr>
          <p:cNvPr id="717" name="Shape 717"/>
          <p:cNvSpPr txBox="1"/>
          <p:nvPr/>
        </p:nvSpPr>
        <p:spPr>
          <a:xfrm>
            <a:off x="9516185" y="1505604"/>
            <a:ext cx="5282215"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718" name="Shape 718"/>
          <p:cNvSpPr txBox="1"/>
          <p:nvPr/>
        </p:nvSpPr>
        <p:spPr>
          <a:xfrm>
            <a:off x="4866221" y="3195322"/>
            <a:ext cx="14658342" cy="86421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719" name="Shape 719"/>
          <p:cNvSpPr txBox="1"/>
          <p:nvPr/>
        </p:nvSpPr>
        <p:spPr>
          <a:xfrm>
            <a:off x="3347744" y="9101250"/>
            <a:ext cx="2037736"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E0E0E"/>
                </a:solidFill>
                <a:latin typeface="Montserrat" panose="02000505000000020004"/>
                <a:ea typeface="Montserrat" panose="02000505000000020004"/>
                <a:cs typeface="Montserrat" panose="02000505000000020004"/>
                <a:sym typeface="Montserrat" panose="02000505000000020004"/>
              </a:rPr>
              <a:t>STEP ONE</a:t>
            </a:r>
          </a:p>
        </p:txBody>
      </p:sp>
      <p:sp>
        <p:nvSpPr>
          <p:cNvPr id="720" name="Shape 720"/>
          <p:cNvSpPr txBox="1"/>
          <p:nvPr/>
        </p:nvSpPr>
        <p:spPr>
          <a:xfrm>
            <a:off x="2542752" y="9845759"/>
            <a:ext cx="3656749" cy="2464776"/>
          </a:xfrm>
          <a:prstGeom prst="rect">
            <a:avLst/>
          </a:prstGeom>
          <a:noFill/>
          <a:ln>
            <a:noFill/>
          </a:ln>
        </p:spPr>
        <p:txBody>
          <a:bodyPr lIns="91425" tIns="45700" rIns="91425" bIns="45700" anchor="t" anchorCtr="0">
            <a:noAutofit/>
          </a:bodyPr>
          <a:lstStyle/>
          <a:p>
            <a:pPr marL="0" marR="0" lvl="0" indent="0" algn="ctr" rtl="0">
              <a:lnSpc>
                <a:spcPct val="167000"/>
              </a:lnSpc>
              <a:spcBef>
                <a:spcPts val="0"/>
              </a:spcBef>
              <a:buSzPct val="25000"/>
              <a:buNone/>
            </a:pPr>
            <a:r>
              <a:rPr lang="en-US" sz="2200">
                <a:solidFill>
                  <a:srgbClr val="0E0E0E"/>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a:t>
            </a:r>
          </a:p>
        </p:txBody>
      </p:sp>
      <p:sp>
        <p:nvSpPr>
          <p:cNvPr id="721" name="Shape 721"/>
          <p:cNvSpPr txBox="1"/>
          <p:nvPr/>
        </p:nvSpPr>
        <p:spPr>
          <a:xfrm>
            <a:off x="7274300" y="9101250"/>
            <a:ext cx="2097048"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E0E0E"/>
                </a:solidFill>
                <a:latin typeface="Montserrat" panose="02000505000000020004"/>
                <a:ea typeface="Montserrat" panose="02000505000000020004"/>
                <a:cs typeface="Montserrat" panose="02000505000000020004"/>
                <a:sym typeface="Montserrat" panose="02000505000000020004"/>
              </a:rPr>
              <a:t>STEP TWO</a:t>
            </a:r>
          </a:p>
        </p:txBody>
      </p:sp>
      <p:sp>
        <p:nvSpPr>
          <p:cNvPr id="722" name="Shape 722"/>
          <p:cNvSpPr txBox="1"/>
          <p:nvPr/>
        </p:nvSpPr>
        <p:spPr>
          <a:xfrm>
            <a:off x="6498964" y="9845759"/>
            <a:ext cx="3656749" cy="2464776"/>
          </a:xfrm>
          <a:prstGeom prst="rect">
            <a:avLst/>
          </a:prstGeom>
          <a:noFill/>
          <a:ln>
            <a:noFill/>
          </a:ln>
        </p:spPr>
        <p:txBody>
          <a:bodyPr lIns="91425" tIns="45700" rIns="91425" bIns="45700" anchor="t" anchorCtr="0">
            <a:noAutofit/>
          </a:bodyPr>
          <a:lstStyle/>
          <a:p>
            <a:pPr marL="0" marR="0" lvl="0" indent="0" algn="ctr" rtl="0">
              <a:lnSpc>
                <a:spcPct val="167000"/>
              </a:lnSpc>
              <a:spcBef>
                <a:spcPts val="0"/>
              </a:spcBef>
              <a:buSzPct val="25000"/>
              <a:buNone/>
            </a:pPr>
            <a:r>
              <a:rPr lang="en-US" sz="2200">
                <a:solidFill>
                  <a:srgbClr val="0E0E0E"/>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a:t>
            </a:r>
          </a:p>
        </p:txBody>
      </p:sp>
      <p:sp>
        <p:nvSpPr>
          <p:cNvPr id="723" name="Shape 723"/>
          <p:cNvSpPr txBox="1"/>
          <p:nvPr/>
        </p:nvSpPr>
        <p:spPr>
          <a:xfrm>
            <a:off x="11050174" y="9101250"/>
            <a:ext cx="2457724"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E0E0E"/>
                </a:solidFill>
                <a:latin typeface="Montserrat" panose="02000505000000020004"/>
                <a:ea typeface="Montserrat" panose="02000505000000020004"/>
                <a:cs typeface="Montserrat" panose="02000505000000020004"/>
                <a:sym typeface="Montserrat" panose="02000505000000020004"/>
              </a:rPr>
              <a:t>STEP THREE</a:t>
            </a:r>
          </a:p>
        </p:txBody>
      </p:sp>
      <p:sp>
        <p:nvSpPr>
          <p:cNvPr id="724" name="Shape 724"/>
          <p:cNvSpPr txBox="1"/>
          <p:nvPr/>
        </p:nvSpPr>
        <p:spPr>
          <a:xfrm>
            <a:off x="10455175" y="9845759"/>
            <a:ext cx="3656749" cy="2464776"/>
          </a:xfrm>
          <a:prstGeom prst="rect">
            <a:avLst/>
          </a:prstGeom>
          <a:noFill/>
          <a:ln>
            <a:noFill/>
          </a:ln>
        </p:spPr>
        <p:txBody>
          <a:bodyPr lIns="91425" tIns="45700" rIns="91425" bIns="45700" anchor="t" anchorCtr="0">
            <a:noAutofit/>
          </a:bodyPr>
          <a:lstStyle/>
          <a:p>
            <a:pPr marL="0" marR="0" lvl="0" indent="0" algn="ctr" rtl="0">
              <a:lnSpc>
                <a:spcPct val="167000"/>
              </a:lnSpc>
              <a:spcBef>
                <a:spcPts val="0"/>
              </a:spcBef>
              <a:buSzPct val="25000"/>
              <a:buNone/>
            </a:pPr>
            <a:r>
              <a:rPr lang="en-US" sz="2200">
                <a:solidFill>
                  <a:srgbClr val="0E0E0E"/>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a:t>
            </a:r>
          </a:p>
        </p:txBody>
      </p:sp>
      <p:sp>
        <p:nvSpPr>
          <p:cNvPr id="725" name="Shape 725"/>
          <p:cNvSpPr txBox="1"/>
          <p:nvPr/>
        </p:nvSpPr>
        <p:spPr>
          <a:xfrm>
            <a:off x="15104165" y="9101250"/>
            <a:ext cx="2262158"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E0E0E"/>
                </a:solidFill>
                <a:latin typeface="Montserrat" panose="02000505000000020004"/>
                <a:ea typeface="Montserrat" panose="02000505000000020004"/>
                <a:cs typeface="Montserrat" panose="02000505000000020004"/>
                <a:sym typeface="Montserrat" panose="02000505000000020004"/>
              </a:rPr>
              <a:t>STEP FOUR</a:t>
            </a:r>
          </a:p>
        </p:txBody>
      </p:sp>
      <p:sp>
        <p:nvSpPr>
          <p:cNvPr id="726" name="Shape 726"/>
          <p:cNvSpPr txBox="1"/>
          <p:nvPr/>
        </p:nvSpPr>
        <p:spPr>
          <a:xfrm>
            <a:off x="14411385" y="9845759"/>
            <a:ext cx="3656749" cy="2464776"/>
          </a:xfrm>
          <a:prstGeom prst="rect">
            <a:avLst/>
          </a:prstGeom>
          <a:noFill/>
          <a:ln>
            <a:noFill/>
          </a:ln>
        </p:spPr>
        <p:txBody>
          <a:bodyPr lIns="91425" tIns="45700" rIns="91425" bIns="45700" anchor="t" anchorCtr="0">
            <a:noAutofit/>
          </a:bodyPr>
          <a:lstStyle/>
          <a:p>
            <a:pPr marL="0" marR="0" lvl="0" indent="0" algn="ctr" rtl="0">
              <a:lnSpc>
                <a:spcPct val="167000"/>
              </a:lnSpc>
              <a:spcBef>
                <a:spcPts val="0"/>
              </a:spcBef>
              <a:buSzPct val="25000"/>
              <a:buNone/>
            </a:pPr>
            <a:r>
              <a:rPr lang="en-US" sz="2200">
                <a:solidFill>
                  <a:srgbClr val="0E0E0E"/>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a:t>
            </a:r>
          </a:p>
        </p:txBody>
      </p:sp>
      <p:sp>
        <p:nvSpPr>
          <p:cNvPr id="727" name="Shape 727"/>
          <p:cNvSpPr txBox="1"/>
          <p:nvPr/>
        </p:nvSpPr>
        <p:spPr>
          <a:xfrm>
            <a:off x="19155756" y="9101250"/>
            <a:ext cx="2071401"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E0E0E"/>
                </a:solidFill>
                <a:latin typeface="Montserrat" panose="02000505000000020004"/>
                <a:ea typeface="Montserrat" panose="02000505000000020004"/>
                <a:cs typeface="Montserrat" panose="02000505000000020004"/>
                <a:sym typeface="Montserrat" panose="02000505000000020004"/>
              </a:rPr>
              <a:t>STEP FIVE</a:t>
            </a:r>
          </a:p>
        </p:txBody>
      </p:sp>
      <p:sp>
        <p:nvSpPr>
          <p:cNvPr id="728" name="Shape 728"/>
          <p:cNvSpPr txBox="1"/>
          <p:nvPr/>
        </p:nvSpPr>
        <p:spPr>
          <a:xfrm>
            <a:off x="18367596" y="9845759"/>
            <a:ext cx="3656749" cy="2464776"/>
          </a:xfrm>
          <a:prstGeom prst="rect">
            <a:avLst/>
          </a:prstGeom>
          <a:noFill/>
          <a:ln>
            <a:noFill/>
          </a:ln>
        </p:spPr>
        <p:txBody>
          <a:bodyPr lIns="91425" tIns="45700" rIns="91425" bIns="45700" anchor="t" anchorCtr="0">
            <a:noAutofit/>
          </a:bodyPr>
          <a:lstStyle/>
          <a:p>
            <a:pPr marL="0" marR="0" lvl="0" indent="0" algn="ctr" rtl="0">
              <a:lnSpc>
                <a:spcPct val="167000"/>
              </a:lnSpc>
              <a:spcBef>
                <a:spcPts val="0"/>
              </a:spcBef>
              <a:buSzPct val="25000"/>
              <a:buNone/>
            </a:pPr>
            <a:r>
              <a:rPr lang="en-US" sz="2200">
                <a:solidFill>
                  <a:srgbClr val="0E0E0E"/>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a:t>
            </a:r>
          </a:p>
        </p:txBody>
      </p:sp>
      <p:sp>
        <p:nvSpPr>
          <p:cNvPr id="729" name="Shape 729"/>
          <p:cNvSpPr/>
          <p:nvPr/>
        </p:nvSpPr>
        <p:spPr>
          <a:xfrm>
            <a:off x="3945917" y="6202389"/>
            <a:ext cx="924298" cy="924299"/>
          </a:xfrm>
          <a:custGeom>
            <a:avLst/>
            <a:gdLst/>
            <a:ahLst/>
            <a:cxnLst/>
            <a:rect l="0" t="0" r="0" b="0"/>
            <a:pathLst>
              <a:path w="120000" h="120000" extrusionOk="0">
                <a:moveTo>
                  <a:pt x="114544" y="98183"/>
                </a:moveTo>
                <a:cubicBezTo>
                  <a:pt x="114544" y="101194"/>
                  <a:pt x="112100" y="103638"/>
                  <a:pt x="109088" y="103638"/>
                </a:cubicBezTo>
                <a:lnTo>
                  <a:pt x="10911" y="103638"/>
                </a:lnTo>
                <a:cubicBezTo>
                  <a:pt x="7900" y="103638"/>
                  <a:pt x="5455" y="101194"/>
                  <a:pt x="5455" y="98183"/>
                </a:cubicBezTo>
                <a:lnTo>
                  <a:pt x="5455" y="32727"/>
                </a:lnTo>
                <a:cubicBezTo>
                  <a:pt x="5455" y="29716"/>
                  <a:pt x="7900" y="27272"/>
                  <a:pt x="10911" y="27272"/>
                </a:cubicBezTo>
                <a:lnTo>
                  <a:pt x="109088" y="27272"/>
                </a:lnTo>
                <a:cubicBezTo>
                  <a:pt x="112100" y="27272"/>
                  <a:pt x="114544" y="29716"/>
                  <a:pt x="114544" y="32727"/>
                </a:cubicBezTo>
                <a:cubicBezTo>
                  <a:pt x="114544" y="32727"/>
                  <a:pt x="114544" y="98183"/>
                  <a:pt x="114544" y="98183"/>
                </a:cubicBezTo>
                <a:close/>
                <a:moveTo>
                  <a:pt x="109088" y="21816"/>
                </a:moveTo>
                <a:lnTo>
                  <a:pt x="69311" y="21816"/>
                </a:lnTo>
                <a:lnTo>
                  <a:pt x="80422" y="10705"/>
                </a:lnTo>
                <a:cubicBezTo>
                  <a:pt x="80872" y="10827"/>
                  <a:pt x="81333" y="10911"/>
                  <a:pt x="81816" y="10911"/>
                </a:cubicBezTo>
                <a:cubicBezTo>
                  <a:pt x="84827" y="10911"/>
                  <a:pt x="87272" y="8466"/>
                  <a:pt x="87272" y="5455"/>
                </a:cubicBezTo>
                <a:cubicBezTo>
                  <a:pt x="87272" y="2444"/>
                  <a:pt x="84827" y="0"/>
                  <a:pt x="81816" y="0"/>
                </a:cubicBezTo>
                <a:cubicBezTo>
                  <a:pt x="78805" y="0"/>
                  <a:pt x="76361" y="2444"/>
                  <a:pt x="76361" y="5455"/>
                </a:cubicBezTo>
                <a:cubicBezTo>
                  <a:pt x="76361" y="5938"/>
                  <a:pt x="76450" y="6405"/>
                  <a:pt x="76566" y="6850"/>
                </a:cubicBezTo>
                <a:lnTo>
                  <a:pt x="61600" y="21816"/>
                </a:lnTo>
                <a:lnTo>
                  <a:pt x="58405" y="21816"/>
                </a:lnTo>
                <a:lnTo>
                  <a:pt x="43433" y="6850"/>
                </a:lnTo>
                <a:cubicBezTo>
                  <a:pt x="43550" y="6405"/>
                  <a:pt x="43638" y="5938"/>
                  <a:pt x="43638" y="5455"/>
                </a:cubicBezTo>
                <a:cubicBezTo>
                  <a:pt x="43638" y="2444"/>
                  <a:pt x="41194" y="0"/>
                  <a:pt x="38183" y="0"/>
                </a:cubicBezTo>
                <a:cubicBezTo>
                  <a:pt x="35172" y="0"/>
                  <a:pt x="32727" y="2444"/>
                  <a:pt x="32727" y="5455"/>
                </a:cubicBezTo>
                <a:cubicBezTo>
                  <a:pt x="32727" y="8466"/>
                  <a:pt x="35172" y="10911"/>
                  <a:pt x="38183" y="10911"/>
                </a:cubicBezTo>
                <a:cubicBezTo>
                  <a:pt x="38666" y="10911"/>
                  <a:pt x="39127" y="10827"/>
                  <a:pt x="39577" y="10705"/>
                </a:cubicBezTo>
                <a:lnTo>
                  <a:pt x="50688" y="21816"/>
                </a:lnTo>
                <a:lnTo>
                  <a:pt x="10911" y="21816"/>
                </a:lnTo>
                <a:cubicBezTo>
                  <a:pt x="4883" y="21816"/>
                  <a:pt x="0" y="26700"/>
                  <a:pt x="0" y="32727"/>
                </a:cubicBezTo>
                <a:lnTo>
                  <a:pt x="0" y="98183"/>
                </a:lnTo>
                <a:cubicBezTo>
                  <a:pt x="0" y="104205"/>
                  <a:pt x="4883" y="109094"/>
                  <a:pt x="10911" y="109094"/>
                </a:cubicBezTo>
                <a:lnTo>
                  <a:pt x="21816" y="109094"/>
                </a:lnTo>
                <a:lnTo>
                  <a:pt x="21816" y="117272"/>
                </a:lnTo>
                <a:cubicBezTo>
                  <a:pt x="21816" y="118783"/>
                  <a:pt x="23038" y="120000"/>
                  <a:pt x="24544" y="120000"/>
                </a:cubicBezTo>
                <a:cubicBezTo>
                  <a:pt x="26050" y="120000"/>
                  <a:pt x="27272" y="118783"/>
                  <a:pt x="27272" y="117272"/>
                </a:cubicBezTo>
                <a:lnTo>
                  <a:pt x="27272" y="114544"/>
                </a:lnTo>
                <a:lnTo>
                  <a:pt x="92727" y="114544"/>
                </a:lnTo>
                <a:lnTo>
                  <a:pt x="92727" y="117272"/>
                </a:lnTo>
                <a:cubicBezTo>
                  <a:pt x="92727" y="118783"/>
                  <a:pt x="93950" y="120000"/>
                  <a:pt x="95455" y="120000"/>
                </a:cubicBezTo>
                <a:cubicBezTo>
                  <a:pt x="96961" y="120000"/>
                  <a:pt x="98183" y="118783"/>
                  <a:pt x="98183" y="117272"/>
                </a:cubicBezTo>
                <a:lnTo>
                  <a:pt x="98183" y="109094"/>
                </a:lnTo>
                <a:lnTo>
                  <a:pt x="109088" y="109094"/>
                </a:lnTo>
                <a:cubicBezTo>
                  <a:pt x="115116" y="109094"/>
                  <a:pt x="120000" y="104205"/>
                  <a:pt x="120000" y="98183"/>
                </a:cubicBezTo>
                <a:lnTo>
                  <a:pt x="120000" y="32727"/>
                </a:lnTo>
                <a:cubicBezTo>
                  <a:pt x="120000" y="26700"/>
                  <a:pt x="115116" y="21816"/>
                  <a:pt x="109088" y="21816"/>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730" name="Shape 730"/>
          <p:cNvSpPr/>
          <p:nvPr/>
        </p:nvSpPr>
        <p:spPr>
          <a:xfrm>
            <a:off x="7837886" y="6373064"/>
            <a:ext cx="924298" cy="504164"/>
          </a:xfrm>
          <a:custGeom>
            <a:avLst/>
            <a:gdLst/>
            <a:ahLst/>
            <a:cxnLst/>
            <a:rect l="0" t="0" r="0" b="0"/>
            <a:pathLst>
              <a:path w="120000" h="120000" extrusionOk="0">
                <a:moveTo>
                  <a:pt x="109088" y="100000"/>
                </a:moveTo>
                <a:cubicBezTo>
                  <a:pt x="109088" y="105527"/>
                  <a:pt x="106644" y="110000"/>
                  <a:pt x="103638" y="110000"/>
                </a:cubicBezTo>
                <a:lnTo>
                  <a:pt x="10911" y="110000"/>
                </a:lnTo>
                <a:cubicBezTo>
                  <a:pt x="7900" y="110000"/>
                  <a:pt x="5455" y="105527"/>
                  <a:pt x="5455" y="100000"/>
                </a:cubicBezTo>
                <a:lnTo>
                  <a:pt x="5455" y="20000"/>
                </a:lnTo>
                <a:cubicBezTo>
                  <a:pt x="5455" y="14483"/>
                  <a:pt x="7900" y="10000"/>
                  <a:pt x="10911" y="10000"/>
                </a:cubicBezTo>
                <a:lnTo>
                  <a:pt x="103638" y="10000"/>
                </a:lnTo>
                <a:cubicBezTo>
                  <a:pt x="106644" y="10000"/>
                  <a:pt x="109088" y="14483"/>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50"/>
                  <a:pt x="4883" y="120000"/>
                  <a:pt x="10911" y="120000"/>
                </a:cubicBezTo>
                <a:lnTo>
                  <a:pt x="103638" y="120000"/>
                </a:lnTo>
                <a:cubicBezTo>
                  <a:pt x="109661" y="120000"/>
                  <a:pt x="114544" y="111050"/>
                  <a:pt x="114544" y="100000"/>
                </a:cubicBezTo>
                <a:lnTo>
                  <a:pt x="114544" y="80000"/>
                </a:lnTo>
                <a:cubicBezTo>
                  <a:pt x="117555" y="80000"/>
                  <a:pt x="120000" y="75527"/>
                  <a:pt x="120000" y="70000"/>
                </a:cubicBezTo>
                <a:lnTo>
                  <a:pt x="120000" y="50000"/>
                </a:lnTo>
                <a:cubicBezTo>
                  <a:pt x="120000" y="44483"/>
                  <a:pt x="117555" y="40000"/>
                  <a:pt x="114544" y="40000"/>
                </a:cubicBezTo>
                <a:moveTo>
                  <a:pt x="10911" y="100000"/>
                </a:moveTo>
                <a:lnTo>
                  <a:pt x="38183" y="100000"/>
                </a:lnTo>
                <a:lnTo>
                  <a:pt x="38183" y="20000"/>
                </a:lnTo>
                <a:lnTo>
                  <a:pt x="10911" y="20000"/>
                </a:lnTo>
                <a:cubicBezTo>
                  <a:pt x="10911" y="20000"/>
                  <a:pt x="10911" y="100000"/>
                  <a:pt x="10911" y="100000"/>
                </a:cubicBezTo>
                <a:close/>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731" name="Shape 731"/>
          <p:cNvSpPr/>
          <p:nvPr/>
        </p:nvSpPr>
        <p:spPr>
          <a:xfrm>
            <a:off x="11839114" y="6165017"/>
            <a:ext cx="672218" cy="924299"/>
          </a:xfrm>
          <a:custGeom>
            <a:avLst/>
            <a:gdLst/>
            <a:ahLst/>
            <a:cxnLst/>
            <a:rect l="0" t="0" r="0" b="0"/>
            <a:pathLst>
              <a:path w="120000" h="120000" extrusionOk="0">
                <a:moveTo>
                  <a:pt x="82500" y="111783"/>
                </a:moveTo>
                <a:cubicBezTo>
                  <a:pt x="82500" y="113294"/>
                  <a:pt x="80811" y="114511"/>
                  <a:pt x="78727" y="114511"/>
                </a:cubicBezTo>
                <a:cubicBezTo>
                  <a:pt x="77650" y="114511"/>
                  <a:pt x="76688" y="114177"/>
                  <a:pt x="76000" y="113650"/>
                </a:cubicBezTo>
                <a:lnTo>
                  <a:pt x="75983" y="113661"/>
                </a:lnTo>
                <a:lnTo>
                  <a:pt x="75000" y="113011"/>
                </a:lnTo>
                <a:lnTo>
                  <a:pt x="75000" y="6977"/>
                </a:lnTo>
                <a:lnTo>
                  <a:pt x="76100" y="6255"/>
                </a:lnTo>
                <a:lnTo>
                  <a:pt x="76111" y="6261"/>
                </a:lnTo>
                <a:cubicBezTo>
                  <a:pt x="76788" y="5788"/>
                  <a:pt x="77711" y="5483"/>
                  <a:pt x="78727" y="5483"/>
                </a:cubicBezTo>
                <a:cubicBezTo>
                  <a:pt x="80811" y="5483"/>
                  <a:pt x="82500" y="6711"/>
                  <a:pt x="82500" y="8216"/>
                </a:cubicBezTo>
                <a:cubicBezTo>
                  <a:pt x="82500" y="8216"/>
                  <a:pt x="82500" y="111783"/>
                  <a:pt x="82500" y="111783"/>
                </a:cubicBezTo>
                <a:close/>
                <a:moveTo>
                  <a:pt x="67500" y="108044"/>
                </a:moveTo>
                <a:lnTo>
                  <a:pt x="30000" y="83211"/>
                </a:lnTo>
                <a:lnTo>
                  <a:pt x="30000" y="36705"/>
                </a:lnTo>
                <a:lnTo>
                  <a:pt x="31677" y="35594"/>
                </a:lnTo>
                <a:lnTo>
                  <a:pt x="31661" y="35588"/>
                </a:lnTo>
                <a:lnTo>
                  <a:pt x="67500" y="11927"/>
                </a:lnTo>
                <a:cubicBezTo>
                  <a:pt x="67500" y="11927"/>
                  <a:pt x="67500" y="108044"/>
                  <a:pt x="67500" y="108044"/>
                </a:cubicBezTo>
                <a:close/>
                <a:moveTo>
                  <a:pt x="22500" y="81377"/>
                </a:moveTo>
                <a:cubicBezTo>
                  <a:pt x="13938" y="79355"/>
                  <a:pt x="7500" y="70555"/>
                  <a:pt x="7500" y="60000"/>
                </a:cubicBezTo>
                <a:cubicBezTo>
                  <a:pt x="7500" y="49444"/>
                  <a:pt x="13938" y="40638"/>
                  <a:pt x="22500" y="38622"/>
                </a:cubicBezTo>
                <a:cubicBezTo>
                  <a:pt x="22500" y="38622"/>
                  <a:pt x="22500" y="81377"/>
                  <a:pt x="22500" y="81377"/>
                </a:cubicBezTo>
                <a:close/>
                <a:moveTo>
                  <a:pt x="90044" y="8177"/>
                </a:moveTo>
                <a:cubicBezTo>
                  <a:pt x="90044" y="3655"/>
                  <a:pt x="84983" y="0"/>
                  <a:pt x="78744" y="0"/>
                </a:cubicBezTo>
                <a:cubicBezTo>
                  <a:pt x="75550" y="0"/>
                  <a:pt x="72683" y="966"/>
                  <a:pt x="70627" y="2505"/>
                </a:cubicBezTo>
                <a:lnTo>
                  <a:pt x="24755" y="32805"/>
                </a:lnTo>
                <a:cubicBezTo>
                  <a:pt x="10955" y="33611"/>
                  <a:pt x="0" y="45461"/>
                  <a:pt x="0" y="60000"/>
                </a:cubicBezTo>
                <a:cubicBezTo>
                  <a:pt x="0" y="74583"/>
                  <a:pt x="11027" y="86461"/>
                  <a:pt x="24894" y="87200"/>
                </a:cubicBezTo>
                <a:lnTo>
                  <a:pt x="70627" y="117488"/>
                </a:lnTo>
                <a:cubicBezTo>
                  <a:pt x="72683" y="119033"/>
                  <a:pt x="75550" y="120000"/>
                  <a:pt x="78744" y="120000"/>
                </a:cubicBezTo>
                <a:cubicBezTo>
                  <a:pt x="84983" y="120000"/>
                  <a:pt x="90044" y="116338"/>
                  <a:pt x="90044" y="111827"/>
                </a:cubicBezTo>
                <a:cubicBezTo>
                  <a:pt x="90044" y="111722"/>
                  <a:pt x="90005" y="111622"/>
                  <a:pt x="90000" y="111516"/>
                </a:cubicBezTo>
                <a:lnTo>
                  <a:pt x="90000" y="8483"/>
                </a:lnTo>
                <a:cubicBezTo>
                  <a:pt x="90005" y="8377"/>
                  <a:pt x="90044" y="8277"/>
                  <a:pt x="90044" y="8177"/>
                </a:cubicBezTo>
                <a:moveTo>
                  <a:pt x="101250" y="43638"/>
                </a:moveTo>
                <a:cubicBezTo>
                  <a:pt x="99177" y="43638"/>
                  <a:pt x="97500" y="44855"/>
                  <a:pt x="97500" y="46361"/>
                </a:cubicBezTo>
                <a:cubicBezTo>
                  <a:pt x="97500" y="47872"/>
                  <a:pt x="99177" y="49088"/>
                  <a:pt x="101250" y="49088"/>
                </a:cubicBezTo>
                <a:cubicBezTo>
                  <a:pt x="107466" y="49088"/>
                  <a:pt x="112500" y="53977"/>
                  <a:pt x="112500" y="60000"/>
                </a:cubicBezTo>
                <a:cubicBezTo>
                  <a:pt x="112500" y="66022"/>
                  <a:pt x="107466" y="70911"/>
                  <a:pt x="101250" y="70911"/>
                </a:cubicBezTo>
                <a:cubicBezTo>
                  <a:pt x="99177" y="70911"/>
                  <a:pt x="97500" y="72127"/>
                  <a:pt x="97500" y="73638"/>
                </a:cubicBezTo>
                <a:cubicBezTo>
                  <a:pt x="97500" y="75144"/>
                  <a:pt x="99177" y="76361"/>
                  <a:pt x="101250" y="76361"/>
                </a:cubicBezTo>
                <a:cubicBezTo>
                  <a:pt x="111605" y="76361"/>
                  <a:pt x="120000" y="69033"/>
                  <a:pt x="120000" y="60000"/>
                </a:cubicBezTo>
                <a:cubicBezTo>
                  <a:pt x="120000" y="50961"/>
                  <a:pt x="111605" y="43638"/>
                  <a:pt x="101250" y="43638"/>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732" name="Shape 732"/>
          <p:cNvSpPr/>
          <p:nvPr/>
        </p:nvSpPr>
        <p:spPr>
          <a:xfrm>
            <a:off x="15645850" y="6254935"/>
            <a:ext cx="924298" cy="756245"/>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733" name="Shape 733"/>
          <p:cNvSpPr/>
          <p:nvPr/>
        </p:nvSpPr>
        <p:spPr>
          <a:xfrm>
            <a:off x="19686979" y="6176276"/>
            <a:ext cx="756245" cy="924299"/>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Shape 739"/>
          <p:cNvSpPr/>
          <p:nvPr/>
        </p:nvSpPr>
        <p:spPr>
          <a:xfrm>
            <a:off x="0" y="0"/>
            <a:ext cx="24423368" cy="13716000"/>
          </a:xfrm>
          <a:prstGeom prst="rect">
            <a:avLst/>
          </a:prstGeom>
          <a:gradFill>
            <a:gsLst>
              <a:gs pos="0">
                <a:srgbClr val="000000">
                  <a:alpha val="0"/>
                </a:srgbClr>
              </a:gs>
              <a:gs pos="73000">
                <a:srgbClr val="000000">
                  <a:alpha val="6666"/>
                </a:srgbClr>
              </a:gs>
              <a:gs pos="100000">
                <a:srgbClr val="000000">
                  <a:alpha val="6666"/>
                </a:srgbClr>
              </a:gs>
            </a:gsLst>
            <a:lin ang="5400000" scaled="0"/>
          </a:gra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740" name="Shape 740"/>
          <p:cNvSpPr txBox="1"/>
          <p:nvPr/>
        </p:nvSpPr>
        <p:spPr>
          <a:xfrm>
            <a:off x="3191125" y="5039350"/>
            <a:ext cx="17900453" cy="3785651"/>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4000">
                <a:solidFill>
                  <a:schemeClr val="dk2"/>
                </a:solidFill>
                <a:latin typeface="Montserrat" panose="02000505000000020004"/>
                <a:ea typeface="Montserrat" panose="02000505000000020004"/>
                <a:cs typeface="Montserrat" panose="02000505000000020004"/>
                <a:sym typeface="Montserrat" panose="02000505000000020004"/>
              </a:rPr>
              <a:t> "SUCCESS SEEMS TO BE CONNECTED WITH ACTION. SUCCESSFUL PEOPLE KEEP MOVING. THEY MAKE MISTAKES, BUT THEY DON'T QUIT.”</a:t>
            </a:r>
          </a:p>
          <a:p>
            <a:pPr marL="0" marR="0" lvl="0" indent="0" algn="ctr" rtl="0">
              <a:lnSpc>
                <a:spcPct val="150000"/>
              </a:lnSpc>
              <a:spcBef>
                <a:spcPts val="0"/>
              </a:spcBef>
              <a:buSzPct val="25000"/>
              <a:buNone/>
            </a:pPr>
            <a:r>
              <a:rPr lang="en-US" sz="4000" b="1">
                <a:solidFill>
                  <a:schemeClr val="dk2"/>
                </a:solidFill>
                <a:latin typeface="Montserrat" panose="02000505000000020004"/>
                <a:ea typeface="Montserrat" panose="02000505000000020004"/>
                <a:cs typeface="Montserrat" panose="02000505000000020004"/>
                <a:sym typeface="Montserrat" panose="02000505000000020004"/>
              </a:rPr>
              <a:t>—CONRAD HILTON</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sp>
        <p:nvSpPr>
          <p:cNvPr id="746" name="Shape 746"/>
          <p:cNvSpPr txBox="1"/>
          <p:nvPr/>
        </p:nvSpPr>
        <p:spPr>
          <a:xfrm>
            <a:off x="6380992" y="2733356"/>
            <a:ext cx="11615678" cy="2123657"/>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OUR LATEST PROJECTS</a:t>
            </a:r>
          </a:p>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IN NUMBERS</a:t>
            </a:r>
          </a:p>
        </p:txBody>
      </p:sp>
      <p:sp>
        <p:nvSpPr>
          <p:cNvPr id="747" name="Shape 747"/>
          <p:cNvSpPr txBox="1"/>
          <p:nvPr/>
        </p:nvSpPr>
        <p:spPr>
          <a:xfrm>
            <a:off x="9547717" y="2273217"/>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48" name="Shape 748"/>
          <p:cNvSpPr txBox="1"/>
          <p:nvPr/>
        </p:nvSpPr>
        <p:spPr>
          <a:xfrm>
            <a:off x="4897753" y="4978598"/>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749" name="Shape 749"/>
          <p:cNvSpPr/>
          <p:nvPr/>
        </p:nvSpPr>
        <p:spPr>
          <a:xfrm>
            <a:off x="2248607" y="6753550"/>
            <a:ext cx="4689230" cy="4689230"/>
          </a:xfrm>
          <a:prstGeom prst="rect">
            <a:avLst/>
          </a:prstGeom>
          <a:solidFill>
            <a:srgbClr val="F2F2F2"/>
          </a:solidFill>
          <a:ln>
            <a:noFill/>
          </a:ln>
        </p:spPr>
        <p:txBody>
          <a:bodyPr lIns="91425" tIns="45700" rIns="91425" bIns="45700" anchor="ctr" anchorCtr="0">
            <a:noAutofit/>
          </a:bodyPr>
          <a:lstStyle/>
          <a:p>
            <a:pPr marL="0" marR="0" lvl="0" indent="0" algn="ctr" rtl="0">
              <a:spcBef>
                <a:spcPts val="0"/>
              </a:spcBef>
              <a:buNone/>
            </a:pPr>
            <a:endParaRPr sz="32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750" name="Shape 750"/>
          <p:cNvSpPr/>
          <p:nvPr/>
        </p:nvSpPr>
        <p:spPr>
          <a:xfrm>
            <a:off x="7312342" y="6753550"/>
            <a:ext cx="4689230" cy="4689230"/>
          </a:xfrm>
          <a:prstGeom prst="rect">
            <a:avLst/>
          </a:prstGeom>
          <a:solidFill>
            <a:srgbClr val="F2F2F2"/>
          </a:solidFill>
          <a:ln>
            <a:noFill/>
          </a:ln>
        </p:spPr>
        <p:txBody>
          <a:bodyPr lIns="91425" tIns="45700" rIns="91425" bIns="45700" anchor="ctr" anchorCtr="0">
            <a:noAutofit/>
          </a:bodyPr>
          <a:lstStyle/>
          <a:p>
            <a:pPr marL="0" marR="0" lvl="0" indent="0" algn="ctr" rtl="0">
              <a:spcBef>
                <a:spcPts val="0"/>
              </a:spcBef>
              <a:buNone/>
            </a:pPr>
            <a:endParaRPr sz="32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751" name="Shape 751"/>
          <p:cNvSpPr/>
          <p:nvPr/>
        </p:nvSpPr>
        <p:spPr>
          <a:xfrm>
            <a:off x="12376077" y="6753550"/>
            <a:ext cx="4689230" cy="4689230"/>
          </a:xfrm>
          <a:prstGeom prst="rect">
            <a:avLst/>
          </a:prstGeom>
          <a:solidFill>
            <a:srgbClr val="F2F2F2"/>
          </a:solidFill>
          <a:ln>
            <a:noFill/>
          </a:ln>
        </p:spPr>
        <p:txBody>
          <a:bodyPr lIns="91425" tIns="45700" rIns="91425" bIns="45700" anchor="ctr" anchorCtr="0">
            <a:noAutofit/>
          </a:bodyPr>
          <a:lstStyle/>
          <a:p>
            <a:pPr marL="0" marR="0" lvl="0" indent="0" algn="ctr" rtl="0">
              <a:spcBef>
                <a:spcPts val="0"/>
              </a:spcBef>
              <a:buNone/>
            </a:pPr>
            <a:endParaRPr sz="32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752" name="Shape 752"/>
          <p:cNvSpPr/>
          <p:nvPr/>
        </p:nvSpPr>
        <p:spPr>
          <a:xfrm>
            <a:off x="17439812" y="6753550"/>
            <a:ext cx="4689230" cy="4689230"/>
          </a:xfrm>
          <a:prstGeom prst="rect">
            <a:avLst/>
          </a:prstGeom>
          <a:solidFill>
            <a:srgbClr val="F2F2F2"/>
          </a:solidFill>
          <a:ln>
            <a:noFill/>
          </a:ln>
        </p:spPr>
        <p:txBody>
          <a:bodyPr lIns="91425" tIns="45700" rIns="91425" bIns="45700" anchor="ctr" anchorCtr="0">
            <a:noAutofit/>
          </a:bodyPr>
          <a:lstStyle/>
          <a:p>
            <a:pPr marL="0" marR="0" lvl="0" indent="0" algn="ctr" rtl="0">
              <a:spcBef>
                <a:spcPts val="0"/>
              </a:spcBef>
              <a:buNone/>
            </a:pPr>
            <a:endParaRPr sz="32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753" name="Shape 753"/>
          <p:cNvSpPr txBox="1"/>
          <p:nvPr/>
        </p:nvSpPr>
        <p:spPr>
          <a:xfrm>
            <a:off x="3790205" y="7679475"/>
            <a:ext cx="1555234" cy="132343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7200">
                <a:solidFill>
                  <a:schemeClr val="dk2"/>
                </a:solidFill>
                <a:latin typeface="Montserrat" panose="02000505000000020004"/>
                <a:ea typeface="Montserrat" panose="02000505000000020004"/>
                <a:cs typeface="Montserrat" panose="02000505000000020004"/>
                <a:sym typeface="Montserrat" panose="02000505000000020004"/>
              </a:rPr>
              <a:t>97</a:t>
            </a:r>
          </a:p>
        </p:txBody>
      </p:sp>
      <p:sp>
        <p:nvSpPr>
          <p:cNvPr id="754" name="Shape 754"/>
          <p:cNvSpPr txBox="1"/>
          <p:nvPr/>
        </p:nvSpPr>
        <p:spPr>
          <a:xfrm>
            <a:off x="2436589" y="9526135"/>
            <a:ext cx="4273551" cy="1015662"/>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dirty="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a:t>
            </a:r>
          </a:p>
        </p:txBody>
      </p:sp>
      <p:sp>
        <p:nvSpPr>
          <p:cNvPr id="755" name="Shape 755"/>
          <p:cNvSpPr txBox="1"/>
          <p:nvPr/>
        </p:nvSpPr>
        <p:spPr>
          <a:xfrm>
            <a:off x="3724482" y="9002914"/>
            <a:ext cx="1686679" cy="52321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chemeClr val="dk2"/>
                </a:solidFill>
                <a:latin typeface="Montserrat" panose="02000505000000020004"/>
                <a:ea typeface="Montserrat" panose="02000505000000020004"/>
                <a:cs typeface="Montserrat" panose="02000505000000020004"/>
                <a:sym typeface="Montserrat" panose="02000505000000020004"/>
              </a:rPr>
              <a:t>CLIENTS</a:t>
            </a:r>
          </a:p>
        </p:txBody>
      </p:sp>
      <p:sp>
        <p:nvSpPr>
          <p:cNvPr id="756" name="Shape 756"/>
          <p:cNvSpPr txBox="1"/>
          <p:nvPr/>
        </p:nvSpPr>
        <p:spPr>
          <a:xfrm>
            <a:off x="8560795" y="7679475"/>
            <a:ext cx="2135520" cy="132343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7200">
                <a:solidFill>
                  <a:schemeClr val="dk2"/>
                </a:solidFill>
                <a:latin typeface="Montserrat" panose="02000505000000020004"/>
                <a:ea typeface="Montserrat" panose="02000505000000020004"/>
                <a:cs typeface="Montserrat" panose="02000505000000020004"/>
                <a:sym typeface="Montserrat" panose="02000505000000020004"/>
              </a:rPr>
              <a:t>104</a:t>
            </a:r>
          </a:p>
        </p:txBody>
      </p:sp>
      <p:sp>
        <p:nvSpPr>
          <p:cNvPr id="757" name="Shape 757"/>
          <p:cNvSpPr txBox="1"/>
          <p:nvPr/>
        </p:nvSpPr>
        <p:spPr>
          <a:xfrm>
            <a:off x="7497322" y="9526135"/>
            <a:ext cx="4273551" cy="1015662"/>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a:t>
            </a:r>
          </a:p>
        </p:txBody>
      </p:sp>
      <p:sp>
        <p:nvSpPr>
          <p:cNvPr id="758" name="Shape 758"/>
          <p:cNvSpPr txBox="1"/>
          <p:nvPr/>
        </p:nvSpPr>
        <p:spPr>
          <a:xfrm>
            <a:off x="8592054" y="9002914"/>
            <a:ext cx="2073002" cy="52321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chemeClr val="dk2"/>
                </a:solidFill>
                <a:latin typeface="Montserrat" panose="02000505000000020004"/>
                <a:ea typeface="Montserrat" panose="02000505000000020004"/>
                <a:cs typeface="Montserrat" panose="02000505000000020004"/>
                <a:sym typeface="Montserrat" panose="02000505000000020004"/>
              </a:rPr>
              <a:t>PROJECTS</a:t>
            </a:r>
          </a:p>
        </p:txBody>
      </p:sp>
      <p:sp>
        <p:nvSpPr>
          <p:cNvPr id="759" name="Shape 759"/>
          <p:cNvSpPr txBox="1"/>
          <p:nvPr/>
        </p:nvSpPr>
        <p:spPr>
          <a:xfrm>
            <a:off x="13911445" y="7679475"/>
            <a:ext cx="1572865" cy="132343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7200">
                <a:solidFill>
                  <a:schemeClr val="dk2"/>
                </a:solidFill>
                <a:latin typeface="Montserrat" panose="02000505000000020004"/>
                <a:ea typeface="Montserrat" panose="02000505000000020004"/>
                <a:cs typeface="Montserrat" panose="02000505000000020004"/>
                <a:sym typeface="Montserrat" panose="02000505000000020004"/>
              </a:rPr>
              <a:t>58</a:t>
            </a:r>
          </a:p>
        </p:txBody>
      </p:sp>
      <p:sp>
        <p:nvSpPr>
          <p:cNvPr id="760" name="Shape 760"/>
          <p:cNvSpPr txBox="1"/>
          <p:nvPr/>
        </p:nvSpPr>
        <p:spPr>
          <a:xfrm>
            <a:off x="12566646" y="9526135"/>
            <a:ext cx="4273551" cy="1015662"/>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a:t>
            </a:r>
          </a:p>
        </p:txBody>
      </p:sp>
      <p:sp>
        <p:nvSpPr>
          <p:cNvPr id="761" name="Shape 761"/>
          <p:cNvSpPr txBox="1"/>
          <p:nvPr/>
        </p:nvSpPr>
        <p:spPr>
          <a:xfrm>
            <a:off x="14119834" y="9002914"/>
            <a:ext cx="1156086" cy="52321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chemeClr val="dk2"/>
                </a:solidFill>
                <a:latin typeface="Montserrat" panose="02000505000000020004"/>
                <a:ea typeface="Montserrat" panose="02000505000000020004"/>
                <a:cs typeface="Montserrat" panose="02000505000000020004"/>
                <a:sym typeface="Montserrat" panose="02000505000000020004"/>
              </a:rPr>
              <a:t>APPS</a:t>
            </a:r>
          </a:p>
        </p:txBody>
      </p:sp>
      <p:sp>
        <p:nvSpPr>
          <p:cNvPr id="762" name="Shape 762"/>
          <p:cNvSpPr txBox="1"/>
          <p:nvPr/>
        </p:nvSpPr>
        <p:spPr>
          <a:xfrm>
            <a:off x="19089198" y="7679475"/>
            <a:ext cx="1338828" cy="132343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7200">
                <a:solidFill>
                  <a:schemeClr val="dk2"/>
                </a:solidFill>
                <a:latin typeface="Montserrat" panose="02000505000000020004"/>
                <a:ea typeface="Montserrat" panose="02000505000000020004"/>
                <a:cs typeface="Montserrat" panose="02000505000000020004"/>
                <a:sym typeface="Montserrat" panose="02000505000000020004"/>
              </a:rPr>
              <a:t>12</a:t>
            </a:r>
          </a:p>
        </p:txBody>
      </p:sp>
      <p:sp>
        <p:nvSpPr>
          <p:cNvPr id="763" name="Shape 763"/>
          <p:cNvSpPr txBox="1"/>
          <p:nvPr/>
        </p:nvSpPr>
        <p:spPr>
          <a:xfrm>
            <a:off x="17627379" y="9526135"/>
            <a:ext cx="4273551" cy="1015662"/>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a:t>
            </a:r>
          </a:p>
        </p:txBody>
      </p:sp>
      <p:sp>
        <p:nvSpPr>
          <p:cNvPr id="764" name="Shape 764"/>
          <p:cNvSpPr txBox="1"/>
          <p:nvPr/>
        </p:nvSpPr>
        <p:spPr>
          <a:xfrm>
            <a:off x="18736539" y="9002914"/>
            <a:ext cx="2044149" cy="52321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chemeClr val="dk2"/>
                </a:solidFill>
                <a:latin typeface="Montserrat" panose="02000505000000020004"/>
                <a:ea typeface="Montserrat" panose="02000505000000020004"/>
                <a:cs typeface="Montserrat" panose="02000505000000020004"/>
                <a:sym typeface="Montserrat" panose="02000505000000020004"/>
              </a:rPr>
              <a:t>WEBSITES</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graphicFrame>
        <p:nvGraphicFramePr>
          <p:cNvPr id="769" name="Shape 769"/>
          <p:cNvGraphicFramePr/>
          <p:nvPr/>
        </p:nvGraphicFramePr>
        <p:xfrm>
          <a:off x="1603375" y="4194710"/>
          <a:ext cx="21177150" cy="7540125"/>
        </p:xfrm>
        <a:graphic>
          <a:graphicData uri="http://schemas.openxmlformats.org/drawingml/2006/table">
            <a:tbl>
              <a:tblPr firstRow="1" bandRow="1">
                <a:noFill/>
                <a:tableStyleId>{BCAEA2B0-16F8-42A5-81C4-F566372FB005}</a:tableStyleId>
              </a:tblPr>
              <a:tblGrid>
                <a:gridCol w="4457850">
                  <a:extLst>
                    <a:ext uri="{9D8B030D-6E8A-4147-A177-3AD203B41FA5}">
                      <a16:colId xmlns:a16="http://schemas.microsoft.com/office/drawing/2014/main" val="20000"/>
                    </a:ext>
                  </a:extLst>
                </a:gridCol>
                <a:gridCol w="1393275">
                  <a:extLst>
                    <a:ext uri="{9D8B030D-6E8A-4147-A177-3AD203B41FA5}">
                      <a16:colId xmlns:a16="http://schemas.microsoft.com/office/drawing/2014/main" val="20001"/>
                    </a:ext>
                  </a:extLst>
                </a:gridCol>
                <a:gridCol w="1393275">
                  <a:extLst>
                    <a:ext uri="{9D8B030D-6E8A-4147-A177-3AD203B41FA5}">
                      <a16:colId xmlns:a16="http://schemas.microsoft.com/office/drawing/2014/main" val="20002"/>
                    </a:ext>
                  </a:extLst>
                </a:gridCol>
                <a:gridCol w="1393275">
                  <a:extLst>
                    <a:ext uri="{9D8B030D-6E8A-4147-A177-3AD203B41FA5}">
                      <a16:colId xmlns:a16="http://schemas.microsoft.com/office/drawing/2014/main" val="20003"/>
                    </a:ext>
                  </a:extLst>
                </a:gridCol>
                <a:gridCol w="1393275">
                  <a:extLst>
                    <a:ext uri="{9D8B030D-6E8A-4147-A177-3AD203B41FA5}">
                      <a16:colId xmlns:a16="http://schemas.microsoft.com/office/drawing/2014/main" val="20004"/>
                    </a:ext>
                  </a:extLst>
                </a:gridCol>
                <a:gridCol w="1393275">
                  <a:extLst>
                    <a:ext uri="{9D8B030D-6E8A-4147-A177-3AD203B41FA5}">
                      <a16:colId xmlns:a16="http://schemas.microsoft.com/office/drawing/2014/main" val="20005"/>
                    </a:ext>
                  </a:extLst>
                </a:gridCol>
                <a:gridCol w="1393275">
                  <a:extLst>
                    <a:ext uri="{9D8B030D-6E8A-4147-A177-3AD203B41FA5}">
                      <a16:colId xmlns:a16="http://schemas.microsoft.com/office/drawing/2014/main" val="20006"/>
                    </a:ext>
                  </a:extLst>
                </a:gridCol>
                <a:gridCol w="1393275">
                  <a:extLst>
                    <a:ext uri="{9D8B030D-6E8A-4147-A177-3AD203B41FA5}">
                      <a16:colId xmlns:a16="http://schemas.microsoft.com/office/drawing/2014/main" val="20007"/>
                    </a:ext>
                  </a:extLst>
                </a:gridCol>
                <a:gridCol w="1393275">
                  <a:extLst>
                    <a:ext uri="{9D8B030D-6E8A-4147-A177-3AD203B41FA5}">
                      <a16:colId xmlns:a16="http://schemas.microsoft.com/office/drawing/2014/main" val="20008"/>
                    </a:ext>
                  </a:extLst>
                </a:gridCol>
                <a:gridCol w="1393275">
                  <a:extLst>
                    <a:ext uri="{9D8B030D-6E8A-4147-A177-3AD203B41FA5}">
                      <a16:colId xmlns:a16="http://schemas.microsoft.com/office/drawing/2014/main" val="20009"/>
                    </a:ext>
                  </a:extLst>
                </a:gridCol>
                <a:gridCol w="1393275">
                  <a:extLst>
                    <a:ext uri="{9D8B030D-6E8A-4147-A177-3AD203B41FA5}">
                      <a16:colId xmlns:a16="http://schemas.microsoft.com/office/drawing/2014/main" val="20010"/>
                    </a:ext>
                  </a:extLst>
                </a:gridCol>
                <a:gridCol w="1393275">
                  <a:extLst>
                    <a:ext uri="{9D8B030D-6E8A-4147-A177-3AD203B41FA5}">
                      <a16:colId xmlns:a16="http://schemas.microsoft.com/office/drawing/2014/main" val="20011"/>
                    </a:ext>
                  </a:extLst>
                </a:gridCol>
                <a:gridCol w="1393275">
                  <a:extLst>
                    <a:ext uri="{9D8B030D-6E8A-4147-A177-3AD203B41FA5}">
                      <a16:colId xmlns:a16="http://schemas.microsoft.com/office/drawing/2014/main" val="20012"/>
                    </a:ext>
                  </a:extLst>
                </a:gridCol>
              </a:tblGrid>
              <a:tr h="1508025">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PROJECT</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JAN</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FEB</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MAR</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APR</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MAY</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JUN</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JUL</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AUG</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SEPT</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OCT</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NOV</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DEC</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extLst>
                  <a:ext uri="{0D108BD9-81ED-4DB2-BD59-A6C34878D82A}">
                    <a16:rowId xmlns:a16="http://schemas.microsoft.com/office/drawing/2014/main" val="10000"/>
                  </a:ext>
                </a:extLst>
              </a:tr>
              <a:tr h="1508025">
                <a:tc>
                  <a:txBody>
                    <a:bodyPr/>
                    <a:lstStyle/>
                    <a:p>
                      <a:pPr marL="0" marR="0" lvl="0" indent="0" algn="ctr" rtl="0">
                        <a:spcBef>
                          <a:spcPts val="0"/>
                        </a:spcBef>
                        <a:buSzPct val="25000"/>
                        <a:buNone/>
                      </a:pPr>
                      <a:r>
                        <a:rPr lang="en-US"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PROJECT ONE</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extLst>
                  <a:ext uri="{0D108BD9-81ED-4DB2-BD59-A6C34878D82A}">
                    <a16:rowId xmlns:a16="http://schemas.microsoft.com/office/drawing/2014/main" val="10001"/>
                  </a:ext>
                </a:extLst>
              </a:tr>
              <a:tr h="1508025">
                <a:tc>
                  <a:txBody>
                    <a:bodyPr/>
                    <a:lstStyle/>
                    <a:p>
                      <a:pPr marL="0" marR="0" lvl="0" indent="0" algn="ctr" rtl="0">
                        <a:spcBef>
                          <a:spcPts val="0"/>
                        </a:spcBef>
                        <a:buSzPct val="25000"/>
                        <a:buNone/>
                      </a:pPr>
                      <a:r>
                        <a:rPr lang="en-US"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PROJECT TWO</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1508025">
                <a:tc>
                  <a:txBody>
                    <a:bodyPr/>
                    <a:lstStyle/>
                    <a:p>
                      <a:pPr marL="0" marR="0" lvl="0" indent="0" algn="ctr" rtl="0">
                        <a:spcBef>
                          <a:spcPts val="0"/>
                        </a:spcBef>
                        <a:buSzPct val="25000"/>
                        <a:buNone/>
                      </a:pPr>
                      <a:r>
                        <a:rPr lang="en-US"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PROJECT THREE</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extLst>
                  <a:ext uri="{0D108BD9-81ED-4DB2-BD59-A6C34878D82A}">
                    <a16:rowId xmlns:a16="http://schemas.microsoft.com/office/drawing/2014/main" val="10003"/>
                  </a:ext>
                </a:extLst>
              </a:tr>
              <a:tr h="1508025">
                <a:tc>
                  <a:txBody>
                    <a:bodyPr/>
                    <a:lstStyle/>
                    <a:p>
                      <a:pPr marL="0" marR="0" lvl="0" indent="0" algn="ctr" rtl="0">
                        <a:spcBef>
                          <a:spcPts val="0"/>
                        </a:spcBef>
                        <a:buSzPct val="25000"/>
                        <a:buNone/>
                      </a:pPr>
                      <a:r>
                        <a:rPr lang="en-US"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PROJECT FOUR</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bl>
          </a:graphicData>
        </a:graphic>
      </p:graphicFrame>
      <p:grpSp>
        <p:nvGrpSpPr>
          <p:cNvPr id="770" name="Shape 770"/>
          <p:cNvGrpSpPr/>
          <p:nvPr/>
        </p:nvGrpSpPr>
        <p:grpSpPr>
          <a:xfrm>
            <a:off x="6266899" y="6279994"/>
            <a:ext cx="7147787" cy="317810"/>
            <a:chOff x="6664932" y="6088326"/>
            <a:chExt cx="7147787" cy="317810"/>
          </a:xfrm>
        </p:grpSpPr>
        <p:sp>
          <p:nvSpPr>
            <p:cNvPr id="771" name="Shape 771"/>
            <p:cNvSpPr/>
            <p:nvPr/>
          </p:nvSpPr>
          <p:spPr>
            <a:xfrm>
              <a:off x="13494909" y="6088326"/>
              <a:ext cx="317810" cy="317810"/>
            </a:xfrm>
            <a:prstGeom prst="ellipse">
              <a:avLst/>
            </a:prstGeom>
            <a:solidFill>
              <a:schemeClr val="accent1"/>
            </a:solidFill>
            <a:ln>
              <a:noFill/>
            </a:ln>
          </p:spPr>
          <p:txBody>
            <a:bodyPr lIns="91425" tIns="45700" rIns="91425" bIns="45700" anchor="ctr" anchorCtr="0">
              <a:noAutofit/>
            </a:bodyPr>
            <a:lstStyle/>
            <a:p>
              <a:pPr marL="0" marR="0" lvl="0" indent="0" algn="ctr" rtl="0">
                <a:spcBef>
                  <a:spcPts val="0"/>
                </a:spcBef>
                <a:buNone/>
              </a:pPr>
              <a:endParaRPr sz="4000">
                <a:solidFill>
                  <a:schemeClr val="lt1"/>
                </a:solidFill>
                <a:latin typeface="Montserrat" panose="02000505000000020004"/>
                <a:ea typeface="Montserrat" panose="02000505000000020004"/>
                <a:cs typeface="Montserrat" panose="02000505000000020004"/>
                <a:sym typeface="Montserrat" panose="02000505000000020004"/>
              </a:endParaRPr>
            </a:p>
          </p:txBody>
        </p:sp>
        <p:cxnSp>
          <p:nvCxnSpPr>
            <p:cNvPr id="772" name="Shape 772"/>
            <p:cNvCxnSpPr/>
            <p:nvPr/>
          </p:nvCxnSpPr>
          <p:spPr>
            <a:xfrm rot="10800000">
              <a:off x="6664932" y="6247232"/>
              <a:ext cx="6829977" cy="0"/>
            </a:xfrm>
            <a:prstGeom prst="straightConnector1">
              <a:avLst/>
            </a:prstGeom>
            <a:noFill/>
            <a:ln w="57150" cap="flat" cmpd="sng">
              <a:solidFill>
                <a:schemeClr val="accent1"/>
              </a:solidFill>
              <a:prstDash val="solid"/>
              <a:miter/>
              <a:headEnd type="none" w="med" len="med"/>
              <a:tailEnd type="none" w="med" len="med"/>
            </a:ln>
          </p:spPr>
        </p:cxnSp>
      </p:grpSp>
      <p:grpSp>
        <p:nvGrpSpPr>
          <p:cNvPr id="773" name="Shape 773"/>
          <p:cNvGrpSpPr/>
          <p:nvPr/>
        </p:nvGrpSpPr>
        <p:grpSpPr>
          <a:xfrm>
            <a:off x="12198985" y="7805850"/>
            <a:ext cx="4745710" cy="317810"/>
            <a:chOff x="9067009" y="6088326"/>
            <a:chExt cx="4745710" cy="317810"/>
          </a:xfrm>
        </p:grpSpPr>
        <p:sp>
          <p:nvSpPr>
            <p:cNvPr id="774" name="Shape 774"/>
            <p:cNvSpPr/>
            <p:nvPr/>
          </p:nvSpPr>
          <p:spPr>
            <a:xfrm>
              <a:off x="13494909" y="6088326"/>
              <a:ext cx="317810" cy="317810"/>
            </a:xfrm>
            <a:prstGeom prst="ellipse">
              <a:avLst/>
            </a:prstGeom>
            <a:solidFill>
              <a:schemeClr val="accent2"/>
            </a:solidFill>
            <a:ln>
              <a:noFill/>
            </a:ln>
          </p:spPr>
          <p:txBody>
            <a:bodyPr lIns="91425" tIns="45700" rIns="91425" bIns="45700" anchor="ctr" anchorCtr="0">
              <a:noAutofit/>
            </a:bodyPr>
            <a:lstStyle/>
            <a:p>
              <a:pPr marL="0" marR="0" lvl="0" indent="0" algn="ctr" rtl="0">
                <a:spcBef>
                  <a:spcPts val="0"/>
                </a:spcBef>
                <a:buNone/>
              </a:pPr>
              <a:endParaRPr sz="4000">
                <a:solidFill>
                  <a:schemeClr val="lt1"/>
                </a:solidFill>
                <a:latin typeface="Montserrat" panose="02000505000000020004"/>
                <a:ea typeface="Montserrat" panose="02000505000000020004"/>
                <a:cs typeface="Montserrat" panose="02000505000000020004"/>
                <a:sym typeface="Montserrat" panose="02000505000000020004"/>
              </a:endParaRPr>
            </a:p>
          </p:txBody>
        </p:sp>
        <p:cxnSp>
          <p:nvCxnSpPr>
            <p:cNvPr id="775" name="Shape 775"/>
            <p:cNvCxnSpPr/>
            <p:nvPr/>
          </p:nvCxnSpPr>
          <p:spPr>
            <a:xfrm rot="10800000">
              <a:off x="9067009" y="6247232"/>
              <a:ext cx="4427900" cy="0"/>
            </a:xfrm>
            <a:prstGeom prst="straightConnector1">
              <a:avLst/>
            </a:prstGeom>
            <a:noFill/>
            <a:ln w="57150" cap="flat" cmpd="sng">
              <a:solidFill>
                <a:schemeClr val="accent2"/>
              </a:solidFill>
              <a:prstDash val="solid"/>
              <a:miter/>
              <a:headEnd type="none" w="med" len="med"/>
              <a:tailEnd type="none" w="med" len="med"/>
            </a:ln>
          </p:spPr>
        </p:cxnSp>
      </p:grpSp>
      <p:grpSp>
        <p:nvGrpSpPr>
          <p:cNvPr id="776" name="Shape 776"/>
          <p:cNvGrpSpPr/>
          <p:nvPr/>
        </p:nvGrpSpPr>
        <p:grpSpPr>
          <a:xfrm>
            <a:off x="15198725" y="9331703"/>
            <a:ext cx="7147787" cy="317810"/>
            <a:chOff x="6664932" y="6088326"/>
            <a:chExt cx="7147787" cy="317810"/>
          </a:xfrm>
        </p:grpSpPr>
        <p:sp>
          <p:nvSpPr>
            <p:cNvPr id="777" name="Shape 777"/>
            <p:cNvSpPr/>
            <p:nvPr/>
          </p:nvSpPr>
          <p:spPr>
            <a:xfrm>
              <a:off x="13494909" y="6088326"/>
              <a:ext cx="317810" cy="317810"/>
            </a:xfrm>
            <a:prstGeom prst="ellipse">
              <a:avLst/>
            </a:prstGeom>
            <a:solidFill>
              <a:schemeClr val="accent3"/>
            </a:solidFill>
            <a:ln>
              <a:noFill/>
            </a:ln>
          </p:spPr>
          <p:txBody>
            <a:bodyPr lIns="91425" tIns="45700" rIns="91425" bIns="45700" anchor="ctr" anchorCtr="0">
              <a:noAutofit/>
            </a:bodyPr>
            <a:lstStyle/>
            <a:p>
              <a:pPr marL="0" marR="0" lvl="0" indent="0" algn="ctr" rtl="0">
                <a:spcBef>
                  <a:spcPts val="0"/>
                </a:spcBef>
                <a:buNone/>
              </a:pPr>
              <a:endParaRPr sz="4000">
                <a:solidFill>
                  <a:schemeClr val="lt1"/>
                </a:solidFill>
                <a:latin typeface="Montserrat" panose="02000505000000020004"/>
                <a:ea typeface="Montserrat" panose="02000505000000020004"/>
                <a:cs typeface="Montserrat" panose="02000505000000020004"/>
                <a:sym typeface="Montserrat" panose="02000505000000020004"/>
              </a:endParaRPr>
            </a:p>
          </p:txBody>
        </p:sp>
        <p:cxnSp>
          <p:nvCxnSpPr>
            <p:cNvPr id="778" name="Shape 778"/>
            <p:cNvCxnSpPr/>
            <p:nvPr/>
          </p:nvCxnSpPr>
          <p:spPr>
            <a:xfrm rot="10800000">
              <a:off x="6664932" y="6247232"/>
              <a:ext cx="6829977" cy="0"/>
            </a:xfrm>
            <a:prstGeom prst="straightConnector1">
              <a:avLst/>
            </a:prstGeom>
            <a:noFill/>
            <a:ln w="57150" cap="flat" cmpd="sng">
              <a:solidFill>
                <a:schemeClr val="accent3"/>
              </a:solidFill>
              <a:prstDash val="solid"/>
              <a:miter/>
              <a:headEnd type="none" w="med" len="med"/>
              <a:tailEnd type="none" w="med" len="med"/>
            </a:ln>
          </p:spPr>
        </p:cxnSp>
      </p:grpSp>
      <p:grpSp>
        <p:nvGrpSpPr>
          <p:cNvPr id="779" name="Shape 779"/>
          <p:cNvGrpSpPr/>
          <p:nvPr/>
        </p:nvGrpSpPr>
        <p:grpSpPr>
          <a:xfrm>
            <a:off x="7872011" y="10857558"/>
            <a:ext cx="4745710" cy="317810"/>
            <a:chOff x="9067009" y="6088326"/>
            <a:chExt cx="4745710" cy="317810"/>
          </a:xfrm>
        </p:grpSpPr>
        <p:sp>
          <p:nvSpPr>
            <p:cNvPr id="780" name="Shape 780"/>
            <p:cNvSpPr/>
            <p:nvPr/>
          </p:nvSpPr>
          <p:spPr>
            <a:xfrm>
              <a:off x="13494909" y="6088326"/>
              <a:ext cx="317810" cy="317810"/>
            </a:xfrm>
            <a:prstGeom prst="ellipse">
              <a:avLst/>
            </a:prstGeom>
            <a:solidFill>
              <a:schemeClr val="accent4"/>
            </a:solidFill>
            <a:ln>
              <a:noFill/>
            </a:ln>
          </p:spPr>
          <p:txBody>
            <a:bodyPr lIns="91425" tIns="45700" rIns="91425" bIns="45700" anchor="ctr" anchorCtr="0">
              <a:noAutofit/>
            </a:bodyPr>
            <a:lstStyle/>
            <a:p>
              <a:pPr marL="0" marR="0" lvl="0" indent="0" algn="ctr" rtl="0">
                <a:spcBef>
                  <a:spcPts val="0"/>
                </a:spcBef>
                <a:buNone/>
              </a:pPr>
              <a:endParaRPr sz="4000">
                <a:solidFill>
                  <a:schemeClr val="lt1"/>
                </a:solidFill>
                <a:latin typeface="Montserrat" panose="02000505000000020004"/>
                <a:ea typeface="Montserrat" panose="02000505000000020004"/>
                <a:cs typeface="Montserrat" panose="02000505000000020004"/>
                <a:sym typeface="Montserrat" panose="02000505000000020004"/>
              </a:endParaRPr>
            </a:p>
          </p:txBody>
        </p:sp>
        <p:cxnSp>
          <p:nvCxnSpPr>
            <p:cNvPr id="781" name="Shape 781"/>
            <p:cNvCxnSpPr/>
            <p:nvPr/>
          </p:nvCxnSpPr>
          <p:spPr>
            <a:xfrm rot="10800000">
              <a:off x="9067009" y="6247232"/>
              <a:ext cx="4427900" cy="0"/>
            </a:xfrm>
            <a:prstGeom prst="straightConnector1">
              <a:avLst/>
            </a:prstGeom>
            <a:noFill/>
            <a:ln w="57150" cap="flat" cmpd="sng">
              <a:solidFill>
                <a:schemeClr val="accent4"/>
              </a:solidFill>
              <a:prstDash val="solid"/>
              <a:miter/>
              <a:headEnd type="none" w="med" len="med"/>
              <a:tailEnd type="none" w="med" len="med"/>
            </a:ln>
          </p:spPr>
        </p:cxnSp>
      </p:grpSp>
      <p:sp>
        <p:nvSpPr>
          <p:cNvPr id="782" name="Shape 782"/>
          <p:cNvSpPr txBox="1"/>
          <p:nvPr/>
        </p:nvSpPr>
        <p:spPr>
          <a:xfrm>
            <a:off x="6153457" y="1390005"/>
            <a:ext cx="12099786"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PROJECT MANAGEMENT</a:t>
            </a:r>
          </a:p>
        </p:txBody>
      </p:sp>
      <p:sp>
        <p:nvSpPr>
          <p:cNvPr id="783" name="Shape 783"/>
          <p:cNvSpPr txBox="1"/>
          <p:nvPr/>
        </p:nvSpPr>
        <p:spPr>
          <a:xfrm>
            <a:off x="9516185" y="929867"/>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84" name="Shape 784"/>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788"/>
        <p:cNvGrpSpPr/>
        <p:nvPr/>
      </p:nvGrpSpPr>
      <p:grpSpPr>
        <a:xfrm>
          <a:off x="0" y="0"/>
          <a:ext cx="0" cy="0"/>
          <a:chOff x="0" y="0"/>
          <a:chExt cx="0" cy="0"/>
        </a:xfrm>
      </p:grpSpPr>
      <p:sp>
        <p:nvSpPr>
          <p:cNvPr id="789" name="Shape 789"/>
          <p:cNvSpPr/>
          <p:nvPr/>
        </p:nvSpPr>
        <p:spPr>
          <a:xfrm>
            <a:off x="0" y="-12581"/>
            <a:ext cx="24377649" cy="6870582"/>
          </a:xfrm>
          <a:prstGeom prst="rect">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790" name="Shape 790"/>
          <p:cNvSpPr/>
          <p:nvPr/>
        </p:nvSpPr>
        <p:spPr>
          <a:xfrm>
            <a:off x="0" y="-12581"/>
            <a:ext cx="24377649" cy="6870582"/>
          </a:xfrm>
          <a:prstGeom prst="rect">
            <a:avLst/>
          </a:prstGeom>
          <a:solidFill>
            <a:srgbClr val="F2F2F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791" name="Shape 791"/>
          <p:cNvSpPr txBox="1"/>
          <p:nvPr/>
        </p:nvSpPr>
        <p:spPr>
          <a:xfrm>
            <a:off x="7207107" y="1729963"/>
            <a:ext cx="9954968" cy="2123657"/>
          </a:xfrm>
          <a:prstGeom prst="rect">
            <a:avLst/>
          </a:prstGeom>
          <a:solidFill>
            <a:srgbClr val="F2F2F2"/>
          </a:solid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accent1"/>
                </a:solidFill>
                <a:latin typeface="Montserrat" panose="02000505000000020004"/>
                <a:ea typeface="Montserrat" panose="02000505000000020004"/>
                <a:cs typeface="Montserrat" panose="02000505000000020004"/>
                <a:sym typeface="Montserrat" panose="02000505000000020004"/>
              </a:rPr>
              <a:t>WHAT ARE OUR</a:t>
            </a:r>
          </a:p>
          <a:p>
            <a:pPr marL="0" marR="0" lvl="0" indent="0" algn="ctr" rtl="0">
              <a:spcBef>
                <a:spcPts val="0"/>
              </a:spcBef>
              <a:buSzPct val="25000"/>
              <a:buNone/>
            </a:pPr>
            <a:r>
              <a:rPr lang="en-US" sz="6600">
                <a:solidFill>
                  <a:schemeClr val="accent1"/>
                </a:solidFill>
                <a:latin typeface="Montserrat" panose="02000505000000020004"/>
                <a:ea typeface="Montserrat" panose="02000505000000020004"/>
                <a:cs typeface="Montserrat" panose="02000505000000020004"/>
                <a:sym typeface="Montserrat" panose="02000505000000020004"/>
              </a:rPr>
              <a:t>COMMON SERVICES</a:t>
            </a:r>
          </a:p>
        </p:txBody>
      </p:sp>
      <p:sp>
        <p:nvSpPr>
          <p:cNvPr id="792" name="Shape 792"/>
          <p:cNvSpPr txBox="1"/>
          <p:nvPr/>
        </p:nvSpPr>
        <p:spPr>
          <a:xfrm>
            <a:off x="9459597" y="1302404"/>
            <a:ext cx="5419235" cy="338554"/>
          </a:xfrm>
          <a:prstGeom prst="rect">
            <a:avLst/>
          </a:prstGeom>
          <a:solidFill>
            <a:srgbClr val="F2F2F2"/>
          </a:solid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chemeClr val="accent1"/>
              </a:solidFill>
              <a:latin typeface="Montserrat" panose="02000505000000020004"/>
              <a:ea typeface="Montserrat" panose="02000505000000020004"/>
              <a:cs typeface="Montserrat" panose="02000505000000020004"/>
              <a:sym typeface="Montserrat" panose="02000505000000020004"/>
            </a:endParaRPr>
          </a:p>
        </p:txBody>
      </p:sp>
      <p:sp>
        <p:nvSpPr>
          <p:cNvPr id="793" name="Shape 793"/>
          <p:cNvSpPr txBox="1"/>
          <p:nvPr/>
        </p:nvSpPr>
        <p:spPr>
          <a:xfrm>
            <a:off x="4830612" y="4277017"/>
            <a:ext cx="14761417" cy="1279709"/>
          </a:xfrm>
          <a:prstGeom prst="rect">
            <a:avLst/>
          </a:prstGeom>
          <a:solidFill>
            <a:srgbClr val="F2F2F2"/>
          </a:solid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accent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a:t>
            </a:r>
          </a:p>
        </p:txBody>
      </p:sp>
      <p:grpSp>
        <p:nvGrpSpPr>
          <p:cNvPr id="794" name="Shape 794"/>
          <p:cNvGrpSpPr/>
          <p:nvPr/>
        </p:nvGrpSpPr>
        <p:grpSpPr>
          <a:xfrm>
            <a:off x="3407661" y="8560545"/>
            <a:ext cx="1307712" cy="783392"/>
            <a:chOff x="1775548" y="1990598"/>
            <a:chExt cx="621122" cy="372086"/>
          </a:xfrm>
        </p:grpSpPr>
        <p:sp>
          <p:nvSpPr>
            <p:cNvPr id="795" name="Shape 795"/>
            <p:cNvSpPr/>
            <p:nvPr/>
          </p:nvSpPr>
          <p:spPr>
            <a:xfrm>
              <a:off x="1775548" y="1990598"/>
              <a:ext cx="621122" cy="372086"/>
            </a:xfrm>
            <a:custGeom>
              <a:avLst/>
              <a:gdLst/>
              <a:ahLst/>
              <a:cxnLst/>
              <a:rect l="0" t="0" r="0" b="0"/>
              <a:pathLst>
                <a:path w="120000" h="120000" extrusionOk="0">
                  <a:moveTo>
                    <a:pt x="119871" y="119785"/>
                  </a:moveTo>
                  <a:lnTo>
                    <a:pt x="0" y="119785"/>
                  </a:lnTo>
                  <a:lnTo>
                    <a:pt x="0" y="0"/>
                  </a:lnTo>
                  <a:lnTo>
                    <a:pt x="119871" y="0"/>
                  </a:lnTo>
                  <a:lnTo>
                    <a:pt x="119871" y="119785"/>
                  </a:lnTo>
                </a:path>
              </a:pathLst>
            </a:custGeom>
            <a:noFill/>
            <a:ln w="34275" cap="flat" cmpd="sng">
              <a:solidFill>
                <a:schemeClr val="dk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96" name="Shape 796"/>
            <p:cNvSpPr/>
            <p:nvPr/>
          </p:nvSpPr>
          <p:spPr>
            <a:xfrm>
              <a:off x="1775548" y="1990598"/>
              <a:ext cx="621122" cy="199228"/>
            </a:xfrm>
            <a:custGeom>
              <a:avLst/>
              <a:gdLst/>
              <a:ahLst/>
              <a:cxnLst/>
              <a:rect l="0" t="0" r="0" b="0"/>
              <a:pathLst>
                <a:path w="120000" h="120000" extrusionOk="0">
                  <a:moveTo>
                    <a:pt x="0" y="0"/>
                  </a:moveTo>
                  <a:lnTo>
                    <a:pt x="59486" y="119598"/>
                  </a:lnTo>
                  <a:lnTo>
                    <a:pt x="119871" y="0"/>
                  </a:lnTo>
                </a:path>
              </a:pathLst>
            </a:custGeom>
            <a:noFill/>
            <a:ln w="34275" cap="flat" cmpd="sng">
              <a:solidFill>
                <a:schemeClr val="dk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grpSp>
        <p:nvGrpSpPr>
          <p:cNvPr id="797" name="Shape 797"/>
          <p:cNvGrpSpPr/>
          <p:nvPr/>
        </p:nvGrpSpPr>
        <p:grpSpPr>
          <a:xfrm>
            <a:off x="11542745" y="8385094"/>
            <a:ext cx="1307712" cy="1141166"/>
            <a:chOff x="6885153" y="7021097"/>
            <a:chExt cx="621122" cy="542017"/>
          </a:xfrm>
        </p:grpSpPr>
        <p:cxnSp>
          <p:nvCxnSpPr>
            <p:cNvPr id="798" name="Shape 798"/>
            <p:cNvCxnSpPr/>
            <p:nvPr/>
          </p:nvCxnSpPr>
          <p:spPr>
            <a:xfrm>
              <a:off x="6973050" y="7129503"/>
              <a:ext cx="442403" cy="2929"/>
            </a:xfrm>
            <a:prstGeom prst="straightConnector1">
              <a:avLst/>
            </a:prstGeom>
            <a:noFill/>
            <a:ln w="34275" cap="flat" cmpd="sng">
              <a:solidFill>
                <a:schemeClr val="dk2"/>
              </a:solidFill>
              <a:prstDash val="solid"/>
              <a:round/>
              <a:headEnd type="none" w="med" len="med"/>
              <a:tailEnd type="none" w="med" len="med"/>
            </a:ln>
          </p:spPr>
        </p:cxnSp>
        <p:cxnSp>
          <p:nvCxnSpPr>
            <p:cNvPr id="799" name="Shape 799"/>
            <p:cNvCxnSpPr/>
            <p:nvPr/>
          </p:nvCxnSpPr>
          <p:spPr>
            <a:xfrm>
              <a:off x="6973050" y="7229115"/>
              <a:ext cx="442403" cy="2929"/>
            </a:xfrm>
            <a:prstGeom prst="straightConnector1">
              <a:avLst/>
            </a:prstGeom>
            <a:noFill/>
            <a:ln w="34275" cap="flat" cmpd="sng">
              <a:solidFill>
                <a:schemeClr val="dk2"/>
              </a:solidFill>
              <a:prstDash val="solid"/>
              <a:round/>
              <a:headEnd type="none" w="med" len="med"/>
              <a:tailEnd type="none" w="med" len="med"/>
            </a:ln>
          </p:spPr>
        </p:cxnSp>
        <p:cxnSp>
          <p:nvCxnSpPr>
            <p:cNvPr id="800" name="Shape 800"/>
            <p:cNvCxnSpPr/>
            <p:nvPr/>
          </p:nvCxnSpPr>
          <p:spPr>
            <a:xfrm>
              <a:off x="6973050" y="7328731"/>
              <a:ext cx="442403" cy="2929"/>
            </a:xfrm>
            <a:prstGeom prst="straightConnector1">
              <a:avLst/>
            </a:prstGeom>
            <a:noFill/>
            <a:ln w="34275" cap="flat" cmpd="sng">
              <a:solidFill>
                <a:schemeClr val="dk2"/>
              </a:solidFill>
              <a:prstDash val="solid"/>
              <a:round/>
              <a:headEnd type="none" w="med" len="med"/>
              <a:tailEnd type="none" w="med" len="med"/>
            </a:ln>
          </p:spPr>
        </p:cxnSp>
        <p:sp>
          <p:nvSpPr>
            <p:cNvPr id="801" name="Shape 801"/>
            <p:cNvSpPr/>
            <p:nvPr/>
          </p:nvSpPr>
          <p:spPr>
            <a:xfrm>
              <a:off x="6885153" y="7021097"/>
              <a:ext cx="621122" cy="542017"/>
            </a:xfrm>
            <a:custGeom>
              <a:avLst/>
              <a:gdLst/>
              <a:ahLst/>
              <a:cxnLst/>
              <a:rect l="0" t="0" r="0" b="0"/>
              <a:pathLst>
                <a:path w="120000" h="120000" extrusionOk="0">
                  <a:moveTo>
                    <a:pt x="59486" y="93464"/>
                  </a:moveTo>
                  <a:lnTo>
                    <a:pt x="119871" y="93464"/>
                  </a:lnTo>
                  <a:lnTo>
                    <a:pt x="119871" y="0"/>
                  </a:lnTo>
                  <a:lnTo>
                    <a:pt x="0" y="0"/>
                  </a:lnTo>
                  <a:lnTo>
                    <a:pt x="0" y="93464"/>
                  </a:lnTo>
                  <a:lnTo>
                    <a:pt x="32633" y="93464"/>
                  </a:lnTo>
                  <a:lnTo>
                    <a:pt x="32633" y="119852"/>
                  </a:lnTo>
                  <a:lnTo>
                    <a:pt x="59486" y="93464"/>
                  </a:lnTo>
                </a:path>
              </a:pathLst>
            </a:custGeom>
            <a:noFill/>
            <a:ln w="34275" cap="flat" cmpd="sng">
              <a:solidFill>
                <a:schemeClr val="dk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grpSp>
        <p:nvGrpSpPr>
          <p:cNvPr id="802" name="Shape 802"/>
          <p:cNvGrpSpPr/>
          <p:nvPr/>
        </p:nvGrpSpPr>
        <p:grpSpPr>
          <a:xfrm>
            <a:off x="19807754" y="8240182"/>
            <a:ext cx="1054803" cy="1350893"/>
            <a:chOff x="8218224" y="8245764"/>
            <a:chExt cx="500997" cy="641631"/>
          </a:xfrm>
        </p:grpSpPr>
        <p:cxnSp>
          <p:nvCxnSpPr>
            <p:cNvPr id="803" name="Shape 803"/>
            <p:cNvCxnSpPr/>
            <p:nvPr/>
          </p:nvCxnSpPr>
          <p:spPr>
            <a:xfrm>
              <a:off x="8218224" y="8245764"/>
              <a:ext cx="2929" cy="641631"/>
            </a:xfrm>
            <a:prstGeom prst="straightConnector1">
              <a:avLst/>
            </a:prstGeom>
            <a:noFill/>
            <a:ln w="34275" cap="flat" cmpd="sng">
              <a:solidFill>
                <a:schemeClr val="dk2"/>
              </a:solidFill>
              <a:prstDash val="solid"/>
              <a:round/>
              <a:headEnd type="none" w="med" len="med"/>
              <a:tailEnd type="none" w="med" len="med"/>
            </a:ln>
          </p:spPr>
        </p:cxnSp>
        <p:sp>
          <p:nvSpPr>
            <p:cNvPr id="804" name="Shape 804"/>
            <p:cNvSpPr/>
            <p:nvPr/>
          </p:nvSpPr>
          <p:spPr>
            <a:xfrm>
              <a:off x="8411592" y="8310220"/>
              <a:ext cx="307629" cy="287123"/>
            </a:xfrm>
            <a:custGeom>
              <a:avLst/>
              <a:gdLst/>
              <a:ahLst/>
              <a:cxnLst/>
              <a:rect l="0" t="0" r="0" b="0"/>
              <a:pathLst>
                <a:path w="120000" h="120000" extrusionOk="0">
                  <a:moveTo>
                    <a:pt x="23017" y="0"/>
                  </a:moveTo>
                  <a:lnTo>
                    <a:pt x="0" y="20508"/>
                  </a:lnTo>
                  <a:lnTo>
                    <a:pt x="0" y="119722"/>
                  </a:lnTo>
                  <a:lnTo>
                    <a:pt x="119741" y="119722"/>
                  </a:lnTo>
                  <a:lnTo>
                    <a:pt x="96465" y="70115"/>
                  </a:lnTo>
                  <a:lnTo>
                    <a:pt x="119741" y="20508"/>
                  </a:lnTo>
                  <a:lnTo>
                    <a:pt x="0" y="20508"/>
                  </a:lnTo>
                </a:path>
              </a:pathLst>
            </a:custGeom>
            <a:noFill/>
            <a:ln w="34275" cap="flat" cmpd="sng">
              <a:solidFill>
                <a:schemeClr val="dk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05" name="Shape 805"/>
            <p:cNvSpPr/>
            <p:nvPr/>
          </p:nvSpPr>
          <p:spPr>
            <a:xfrm>
              <a:off x="8218224" y="8310220"/>
              <a:ext cx="251964" cy="237317"/>
            </a:xfrm>
            <a:custGeom>
              <a:avLst/>
              <a:gdLst/>
              <a:ahLst/>
              <a:cxnLst/>
              <a:rect l="0" t="0" r="0" b="0"/>
              <a:pathLst>
                <a:path w="120000" h="120000" extrusionOk="0">
                  <a:moveTo>
                    <a:pt x="91653" y="119665"/>
                  </a:moveTo>
                  <a:lnTo>
                    <a:pt x="0" y="119665"/>
                  </a:lnTo>
                  <a:lnTo>
                    <a:pt x="0" y="0"/>
                  </a:lnTo>
                  <a:lnTo>
                    <a:pt x="119685" y="0"/>
                  </a:lnTo>
                  <a:lnTo>
                    <a:pt x="119685" y="24735"/>
                  </a:lnTo>
                </a:path>
              </a:pathLst>
            </a:custGeom>
            <a:noFill/>
            <a:ln w="34275" cap="flat" cmpd="sng">
              <a:solidFill>
                <a:schemeClr val="dk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806" name="Shape 806"/>
          <p:cNvSpPr txBox="1"/>
          <p:nvPr/>
        </p:nvSpPr>
        <p:spPr>
          <a:xfrm>
            <a:off x="1663903" y="10754664"/>
            <a:ext cx="4796139" cy="147732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807" name="Shape 807"/>
          <p:cNvSpPr txBox="1"/>
          <p:nvPr/>
        </p:nvSpPr>
        <p:spPr>
          <a:xfrm>
            <a:off x="1560966" y="10022403"/>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808" name="Shape 808"/>
          <p:cNvSpPr txBox="1"/>
          <p:nvPr/>
        </p:nvSpPr>
        <p:spPr>
          <a:xfrm>
            <a:off x="9839843" y="10754664"/>
            <a:ext cx="4796139" cy="147732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809" name="Shape 809"/>
          <p:cNvSpPr txBox="1"/>
          <p:nvPr/>
        </p:nvSpPr>
        <p:spPr>
          <a:xfrm>
            <a:off x="9736907" y="10022403"/>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810" name="Shape 810"/>
          <p:cNvSpPr txBox="1"/>
          <p:nvPr/>
        </p:nvSpPr>
        <p:spPr>
          <a:xfrm>
            <a:off x="17944004" y="10754664"/>
            <a:ext cx="4796139" cy="147732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811" name="Shape 811"/>
          <p:cNvSpPr txBox="1"/>
          <p:nvPr/>
        </p:nvSpPr>
        <p:spPr>
          <a:xfrm>
            <a:off x="17841068" y="10022403"/>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4154552" y="4741620"/>
            <a:ext cx="4587650" cy="211638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参与者不是特指人，是指系统以外的，在使用系统或与系统交互中所扮演的角色</a:t>
            </a:r>
            <a:r>
              <a:rPr lang="zh-CN" altLang="en-US" sz="2800" dirty="0">
                <a:solidFill>
                  <a:schemeClr val="dk1"/>
                </a:solidFill>
                <a:latin typeface="Montserrat" panose="02000505000000020004"/>
                <a:ea typeface="Montserrat" panose="02000505000000020004"/>
                <a:cs typeface="Montserrat" panose="02000505000000020004"/>
                <a:sym typeface="Montserrat" panose="02000505000000020004"/>
              </a:rPr>
              <a:t>。</a:t>
            </a:r>
            <a:endParaRPr lang="en-US" sz="28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4" name="Shape 105">
            <a:extLst>
              <a:ext uri="{FF2B5EF4-FFF2-40B4-BE49-F238E27FC236}">
                <a16:creationId xmlns:a16="http://schemas.microsoft.com/office/drawing/2014/main" id="{4026DB1B-B1DF-4E92-AC35-6E52F0974F71}"/>
              </a:ext>
            </a:extLst>
          </p:cNvPr>
          <p:cNvSpPr txBox="1"/>
          <p:nvPr/>
        </p:nvSpPr>
        <p:spPr>
          <a:xfrm>
            <a:off x="14476902" y="7777788"/>
            <a:ext cx="3942949" cy="144596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用例是参与者想要系统做的事情</a:t>
            </a:r>
            <a:r>
              <a:rPr lang="zh-CN" altLang="en-US" sz="20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参与者与用例</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7" name="图片 6">
            <a:extLst>
              <a:ext uri="{FF2B5EF4-FFF2-40B4-BE49-F238E27FC236}">
                <a16:creationId xmlns:a16="http://schemas.microsoft.com/office/drawing/2014/main" id="{09DE5FEA-C5B3-4208-8C47-B1F9E069F54E}"/>
              </a:ext>
            </a:extLst>
          </p:cNvPr>
          <p:cNvPicPr>
            <a:picLocks noChangeAspect="1"/>
          </p:cNvPicPr>
          <p:nvPr/>
        </p:nvPicPr>
        <p:blipFill>
          <a:blip r:embed="rId4"/>
          <a:stretch>
            <a:fillRect/>
          </a:stretch>
        </p:blipFill>
        <p:spPr>
          <a:xfrm>
            <a:off x="2826562" y="4459828"/>
            <a:ext cx="8000894" cy="4821604"/>
          </a:xfrm>
          <a:prstGeom prst="rect">
            <a:avLst/>
          </a:prstGeom>
        </p:spPr>
      </p:pic>
      <p:pic>
        <p:nvPicPr>
          <p:cNvPr id="8" name="图片 7">
            <a:extLst>
              <a:ext uri="{FF2B5EF4-FFF2-40B4-BE49-F238E27FC236}">
                <a16:creationId xmlns:a16="http://schemas.microsoft.com/office/drawing/2014/main" id="{3BDCBFAE-1BEA-4D95-8F14-0037F3D45C4C}"/>
              </a:ext>
            </a:extLst>
          </p:cNvPr>
          <p:cNvPicPr>
            <a:picLocks noChangeAspect="1"/>
          </p:cNvPicPr>
          <p:nvPr/>
        </p:nvPicPr>
        <p:blipFill>
          <a:blip r:embed="rId5"/>
          <a:stretch>
            <a:fillRect/>
          </a:stretch>
        </p:blipFill>
        <p:spPr>
          <a:xfrm>
            <a:off x="12809260" y="4944142"/>
            <a:ext cx="740936" cy="1712824"/>
          </a:xfrm>
          <a:prstGeom prst="rect">
            <a:avLst/>
          </a:prstGeom>
        </p:spPr>
      </p:pic>
      <p:pic>
        <p:nvPicPr>
          <p:cNvPr id="9" name="图片 8">
            <a:extLst>
              <a:ext uri="{FF2B5EF4-FFF2-40B4-BE49-F238E27FC236}">
                <a16:creationId xmlns:a16="http://schemas.microsoft.com/office/drawing/2014/main" id="{43C01D8A-3C98-4410-9D6D-F265E16267C4}"/>
              </a:ext>
            </a:extLst>
          </p:cNvPr>
          <p:cNvPicPr>
            <a:picLocks noChangeAspect="1"/>
          </p:cNvPicPr>
          <p:nvPr/>
        </p:nvPicPr>
        <p:blipFill>
          <a:blip r:embed="rId6"/>
          <a:stretch>
            <a:fillRect/>
          </a:stretch>
        </p:blipFill>
        <p:spPr>
          <a:xfrm>
            <a:off x="12809260" y="8209570"/>
            <a:ext cx="1121250" cy="582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71"/>
        <p:cNvGrpSpPr/>
        <p:nvPr/>
      </p:nvGrpSpPr>
      <p:grpSpPr>
        <a:xfrm>
          <a:off x="0" y="0"/>
          <a:ext cx="0" cy="0"/>
          <a:chOff x="0" y="0"/>
          <a:chExt cx="0" cy="0"/>
        </a:xfrm>
      </p:grpSpPr>
      <p:graphicFrame>
        <p:nvGraphicFramePr>
          <p:cNvPr id="872" name="Shape 872"/>
          <p:cNvGraphicFramePr/>
          <p:nvPr/>
        </p:nvGraphicFramePr>
        <p:xfrm>
          <a:off x="2995933" y="4180314"/>
          <a:ext cx="18369125" cy="7894425"/>
        </p:xfrm>
        <a:graphic>
          <a:graphicData uri="http://schemas.openxmlformats.org/drawingml/2006/table">
            <a:tbl>
              <a:tblPr firstRow="1" bandRow="1">
                <a:noFill/>
                <a:tableStyleId>{BCAEA2B0-16F8-42A5-81C4-F566372FB005}</a:tableStyleId>
              </a:tblPr>
              <a:tblGrid>
                <a:gridCol w="3673825">
                  <a:extLst>
                    <a:ext uri="{9D8B030D-6E8A-4147-A177-3AD203B41FA5}">
                      <a16:colId xmlns:a16="http://schemas.microsoft.com/office/drawing/2014/main" val="20000"/>
                    </a:ext>
                  </a:extLst>
                </a:gridCol>
                <a:gridCol w="3673825">
                  <a:extLst>
                    <a:ext uri="{9D8B030D-6E8A-4147-A177-3AD203B41FA5}">
                      <a16:colId xmlns:a16="http://schemas.microsoft.com/office/drawing/2014/main" val="20001"/>
                    </a:ext>
                  </a:extLst>
                </a:gridCol>
                <a:gridCol w="3673825">
                  <a:extLst>
                    <a:ext uri="{9D8B030D-6E8A-4147-A177-3AD203B41FA5}">
                      <a16:colId xmlns:a16="http://schemas.microsoft.com/office/drawing/2014/main" val="20002"/>
                    </a:ext>
                  </a:extLst>
                </a:gridCol>
                <a:gridCol w="3673825">
                  <a:extLst>
                    <a:ext uri="{9D8B030D-6E8A-4147-A177-3AD203B41FA5}">
                      <a16:colId xmlns:a16="http://schemas.microsoft.com/office/drawing/2014/main" val="20003"/>
                    </a:ext>
                  </a:extLst>
                </a:gridCol>
                <a:gridCol w="3673825">
                  <a:extLst>
                    <a:ext uri="{9D8B030D-6E8A-4147-A177-3AD203B41FA5}">
                      <a16:colId xmlns:a16="http://schemas.microsoft.com/office/drawing/2014/main" val="20004"/>
                    </a:ext>
                  </a:extLst>
                </a:gridCol>
              </a:tblGrid>
              <a:tr h="1127775">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FIRST PLAN</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SECOND PLAN</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POPULAR</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THIRD PLAN</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FOURTH PLAN</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000000"/>
                    </a:solidFill>
                  </a:tcPr>
                </a:tc>
                <a:extLst>
                  <a:ext uri="{0D108BD9-81ED-4DB2-BD59-A6C34878D82A}">
                    <a16:rowId xmlns:a16="http://schemas.microsoft.com/office/drawing/2014/main" val="10000"/>
                  </a:ext>
                </a:extLst>
              </a:tr>
              <a:tr h="1127775">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FIRST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FIRST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FIRST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FIRST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FIRST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extLst>
                  <a:ext uri="{0D108BD9-81ED-4DB2-BD59-A6C34878D82A}">
                    <a16:rowId xmlns:a16="http://schemas.microsoft.com/office/drawing/2014/main" val="10001"/>
                  </a:ext>
                </a:extLst>
              </a:tr>
              <a:tr h="1127775">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SECOND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SECOND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SECOND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SECOND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1127775">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THIRD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THIRD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THIRD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extLst>
                  <a:ext uri="{0D108BD9-81ED-4DB2-BD59-A6C34878D82A}">
                    <a16:rowId xmlns:a16="http://schemas.microsoft.com/office/drawing/2014/main" val="10003"/>
                  </a:ext>
                </a:extLst>
              </a:tr>
              <a:tr h="1127775">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FOURTH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FOURTH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1127775">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FIFTH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extLst>
                  <a:ext uri="{0D108BD9-81ED-4DB2-BD59-A6C34878D82A}">
                    <a16:rowId xmlns:a16="http://schemas.microsoft.com/office/drawing/2014/main" val="10005"/>
                  </a:ext>
                </a:extLst>
              </a:tr>
              <a:tr h="1127775">
                <a:tc>
                  <a:txBody>
                    <a:bodyPr/>
                    <a:lstStyle/>
                    <a:p>
                      <a:pPr marL="0" marR="0" lvl="0" indent="0" algn="ctr" rtl="0">
                        <a:spcBef>
                          <a:spcPts val="0"/>
                        </a:spcBef>
                        <a:buSzPct val="25000"/>
                        <a:buNone/>
                      </a:pPr>
                      <a:r>
                        <a:rPr lang="en-US" sz="36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$99</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36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$149</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36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$199</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36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$219</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36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$349</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0006"/>
                  </a:ext>
                </a:extLst>
              </a:tr>
            </a:tbl>
          </a:graphicData>
        </a:graphic>
      </p:graphicFrame>
      <p:sp>
        <p:nvSpPr>
          <p:cNvPr id="873" name="Shape 873"/>
          <p:cNvSpPr txBox="1"/>
          <p:nvPr/>
        </p:nvSpPr>
        <p:spPr>
          <a:xfrm>
            <a:off x="8349534" y="1390005"/>
            <a:ext cx="7707559"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PRICING TABLE</a:t>
            </a:r>
          </a:p>
        </p:txBody>
      </p:sp>
      <p:sp>
        <p:nvSpPr>
          <p:cNvPr id="874" name="Shape 874"/>
          <p:cNvSpPr txBox="1"/>
          <p:nvPr/>
        </p:nvSpPr>
        <p:spPr>
          <a:xfrm>
            <a:off x="9516185" y="929867"/>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75" name="Shape 875"/>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72"/>
                                        </p:tgtEl>
                                        <p:attrNameLst>
                                          <p:attrName>style.visibility</p:attrName>
                                        </p:attrNameLst>
                                      </p:cBhvr>
                                      <p:to>
                                        <p:strVal val="visible"/>
                                      </p:to>
                                    </p:set>
                                    <p:animEffect transition="in" filter="fade">
                                      <p:cBhvr>
                                        <p:cTn id="7" dur="500"/>
                                        <p:tgtEl>
                                          <p:spTgt spid="8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79"/>
        <p:cNvGrpSpPr/>
        <p:nvPr/>
      </p:nvGrpSpPr>
      <p:grpSpPr>
        <a:xfrm>
          <a:off x="0" y="0"/>
          <a:ext cx="0" cy="0"/>
          <a:chOff x="0" y="0"/>
          <a:chExt cx="0" cy="0"/>
        </a:xfrm>
      </p:grpSpPr>
      <p:sp>
        <p:nvSpPr>
          <p:cNvPr id="880" name="Shape 880"/>
          <p:cNvSpPr/>
          <p:nvPr/>
        </p:nvSpPr>
        <p:spPr>
          <a:xfrm>
            <a:off x="1408832" y="4351851"/>
            <a:ext cx="7024254" cy="7024254"/>
          </a:xfrm>
          <a:prstGeom prst="rect">
            <a:avLst/>
          </a:prstGeom>
          <a:solidFill>
            <a:schemeClr val="accen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881" name="Shape 881"/>
          <p:cNvSpPr/>
          <p:nvPr/>
        </p:nvSpPr>
        <p:spPr>
          <a:xfrm>
            <a:off x="8723375" y="4351851"/>
            <a:ext cx="7024254" cy="7024254"/>
          </a:xfrm>
          <a:prstGeom prst="rect">
            <a:avLst/>
          </a:prstGeom>
          <a:noFill/>
          <a:ln w="381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882" name="Shape 882"/>
          <p:cNvSpPr/>
          <p:nvPr/>
        </p:nvSpPr>
        <p:spPr>
          <a:xfrm>
            <a:off x="16037918" y="4351851"/>
            <a:ext cx="7024254" cy="7024254"/>
          </a:xfrm>
          <a:prstGeom prst="rect">
            <a:avLst/>
          </a:prstGeom>
          <a:solidFill>
            <a:schemeClr val="accent3"/>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883" name="Shape 883"/>
          <p:cNvSpPr/>
          <p:nvPr/>
        </p:nvSpPr>
        <p:spPr>
          <a:xfrm>
            <a:off x="2884978" y="9700410"/>
            <a:ext cx="4107599" cy="895217"/>
          </a:xfrm>
          <a:prstGeom prst="rect">
            <a:avLst/>
          </a:prstGeom>
          <a:noFill/>
          <a:ln w="38100" cap="flat" cmpd="sng">
            <a:solidFill>
              <a:schemeClr val="l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24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884" name="Shape 884"/>
          <p:cNvSpPr txBox="1"/>
          <p:nvPr/>
        </p:nvSpPr>
        <p:spPr>
          <a:xfrm>
            <a:off x="3704623" y="9816000"/>
            <a:ext cx="2501400" cy="584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$99/MO</a:t>
            </a:r>
          </a:p>
        </p:txBody>
      </p:sp>
      <p:grpSp>
        <p:nvGrpSpPr>
          <p:cNvPr id="885" name="Shape 885"/>
          <p:cNvGrpSpPr/>
          <p:nvPr/>
        </p:nvGrpSpPr>
        <p:grpSpPr>
          <a:xfrm>
            <a:off x="10181701" y="9700409"/>
            <a:ext cx="4107599" cy="895217"/>
            <a:chOff x="10087546" y="9392932"/>
            <a:chExt cx="4107599" cy="895217"/>
          </a:xfrm>
        </p:grpSpPr>
        <p:sp>
          <p:nvSpPr>
            <p:cNvPr id="886" name="Shape 886"/>
            <p:cNvSpPr/>
            <p:nvPr/>
          </p:nvSpPr>
          <p:spPr>
            <a:xfrm>
              <a:off x="10087546" y="9392932"/>
              <a:ext cx="4107599" cy="895217"/>
            </a:xfrm>
            <a:prstGeom prst="rect">
              <a:avLst/>
            </a:prstGeom>
            <a:noFill/>
            <a:ln w="38100" cap="flat" cmpd="sng">
              <a:solidFill>
                <a:schemeClr val="dk2"/>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24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887" name="Shape 887"/>
            <p:cNvSpPr txBox="1"/>
            <p:nvPr/>
          </p:nvSpPr>
          <p:spPr>
            <a:xfrm>
              <a:off x="10637019" y="9508522"/>
              <a:ext cx="3041700" cy="584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$199/MO</a:t>
              </a:r>
            </a:p>
          </p:txBody>
        </p:sp>
      </p:grpSp>
      <p:sp>
        <p:nvSpPr>
          <p:cNvPr id="888" name="Shape 888"/>
          <p:cNvSpPr txBox="1"/>
          <p:nvPr/>
        </p:nvSpPr>
        <p:spPr>
          <a:xfrm>
            <a:off x="3078908" y="5689169"/>
            <a:ext cx="3603871"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800" b="1">
                <a:solidFill>
                  <a:schemeClr val="lt1"/>
                </a:solidFill>
                <a:latin typeface="Montserrat" panose="02000505000000020004"/>
                <a:ea typeface="Montserrat" panose="02000505000000020004"/>
                <a:cs typeface="Montserrat" panose="02000505000000020004"/>
                <a:sym typeface="Montserrat" panose="02000505000000020004"/>
              </a:rPr>
              <a:t>LITE PLAN</a:t>
            </a:r>
          </a:p>
        </p:txBody>
      </p:sp>
      <p:sp>
        <p:nvSpPr>
          <p:cNvPr id="889" name="Shape 889"/>
          <p:cNvSpPr txBox="1"/>
          <p:nvPr/>
        </p:nvSpPr>
        <p:spPr>
          <a:xfrm>
            <a:off x="4174714" y="5156523"/>
            <a:ext cx="1511952" cy="477053"/>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500">
                <a:solidFill>
                  <a:schemeClr val="lt1"/>
                </a:solidFill>
                <a:latin typeface="Montserrat" panose="02000505000000020004"/>
                <a:ea typeface="Montserrat" panose="02000505000000020004"/>
                <a:cs typeface="Montserrat" panose="02000505000000020004"/>
                <a:sym typeface="Montserrat" panose="02000505000000020004"/>
              </a:rPr>
              <a:t>D A I L Y</a:t>
            </a:r>
          </a:p>
        </p:txBody>
      </p:sp>
      <p:sp>
        <p:nvSpPr>
          <p:cNvPr id="890" name="Shape 890"/>
          <p:cNvSpPr txBox="1"/>
          <p:nvPr/>
        </p:nvSpPr>
        <p:spPr>
          <a:xfrm>
            <a:off x="2827147" y="6723159"/>
            <a:ext cx="4156405" cy="2334997"/>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lt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a:t>
            </a:r>
          </a:p>
        </p:txBody>
      </p:sp>
      <p:sp>
        <p:nvSpPr>
          <p:cNvPr id="891" name="Shape 891"/>
          <p:cNvSpPr txBox="1"/>
          <p:nvPr/>
        </p:nvSpPr>
        <p:spPr>
          <a:xfrm>
            <a:off x="10470371" y="5689169"/>
            <a:ext cx="3457997"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800" b="1">
                <a:solidFill>
                  <a:schemeClr val="accent1"/>
                </a:solidFill>
                <a:latin typeface="Montserrat" panose="02000505000000020004"/>
                <a:ea typeface="Montserrat" panose="02000505000000020004"/>
                <a:cs typeface="Montserrat" panose="02000505000000020004"/>
                <a:sym typeface="Montserrat" panose="02000505000000020004"/>
              </a:rPr>
              <a:t>POPULAR</a:t>
            </a:r>
          </a:p>
        </p:txBody>
      </p:sp>
      <p:sp>
        <p:nvSpPr>
          <p:cNvPr id="892" name="Shape 892"/>
          <p:cNvSpPr txBox="1"/>
          <p:nvPr/>
        </p:nvSpPr>
        <p:spPr>
          <a:xfrm>
            <a:off x="11223271" y="5156523"/>
            <a:ext cx="2002471" cy="477053"/>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500">
                <a:solidFill>
                  <a:schemeClr val="dk2"/>
                </a:solidFill>
                <a:latin typeface="Montserrat" panose="02000505000000020004"/>
                <a:ea typeface="Montserrat" panose="02000505000000020004"/>
                <a:cs typeface="Montserrat" panose="02000505000000020004"/>
                <a:sym typeface="Montserrat" panose="02000505000000020004"/>
              </a:rPr>
              <a:t>M O N T L Y</a:t>
            </a:r>
          </a:p>
        </p:txBody>
      </p:sp>
      <p:sp>
        <p:nvSpPr>
          <p:cNvPr id="893" name="Shape 893"/>
          <p:cNvSpPr txBox="1"/>
          <p:nvPr/>
        </p:nvSpPr>
        <p:spPr>
          <a:xfrm>
            <a:off x="17383751" y="5689169"/>
            <a:ext cx="4463079"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800" b="1">
                <a:solidFill>
                  <a:schemeClr val="lt1"/>
                </a:solidFill>
                <a:latin typeface="Montserrat" panose="02000505000000020004"/>
                <a:ea typeface="Montserrat" panose="02000505000000020004"/>
                <a:cs typeface="Montserrat" panose="02000505000000020004"/>
                <a:sym typeface="Montserrat" panose="02000505000000020004"/>
              </a:rPr>
              <a:t>ENTERPRISE</a:t>
            </a:r>
          </a:p>
        </p:txBody>
      </p:sp>
      <p:sp>
        <p:nvSpPr>
          <p:cNvPr id="894" name="Shape 894"/>
          <p:cNvSpPr txBox="1"/>
          <p:nvPr/>
        </p:nvSpPr>
        <p:spPr>
          <a:xfrm>
            <a:off x="18723217" y="5156523"/>
            <a:ext cx="1883848" cy="477053"/>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500">
                <a:solidFill>
                  <a:schemeClr val="lt1"/>
                </a:solidFill>
                <a:latin typeface="Montserrat" panose="02000505000000020004"/>
                <a:ea typeface="Montserrat" panose="02000505000000020004"/>
                <a:cs typeface="Montserrat" panose="02000505000000020004"/>
                <a:sym typeface="Montserrat" panose="02000505000000020004"/>
              </a:rPr>
              <a:t>Y E A R L Y</a:t>
            </a:r>
          </a:p>
        </p:txBody>
      </p:sp>
      <p:sp>
        <p:nvSpPr>
          <p:cNvPr id="895" name="Shape 895"/>
          <p:cNvSpPr txBox="1"/>
          <p:nvPr/>
        </p:nvSpPr>
        <p:spPr>
          <a:xfrm>
            <a:off x="8048196" y="1390005"/>
            <a:ext cx="8310288"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PRICING TABLES</a:t>
            </a:r>
          </a:p>
        </p:txBody>
      </p:sp>
      <p:sp>
        <p:nvSpPr>
          <p:cNvPr id="896" name="Shape 896"/>
          <p:cNvSpPr txBox="1"/>
          <p:nvPr/>
        </p:nvSpPr>
        <p:spPr>
          <a:xfrm>
            <a:off x="9516185" y="929867"/>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97" name="Shape 897"/>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898" name="Shape 898"/>
          <p:cNvSpPr txBox="1"/>
          <p:nvPr/>
        </p:nvSpPr>
        <p:spPr>
          <a:xfrm>
            <a:off x="10128056" y="6723159"/>
            <a:ext cx="4156405" cy="2334997"/>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accent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a:t>
            </a:r>
          </a:p>
        </p:txBody>
      </p:sp>
      <p:sp>
        <p:nvSpPr>
          <p:cNvPr id="899" name="Shape 899"/>
          <p:cNvSpPr txBox="1"/>
          <p:nvPr/>
        </p:nvSpPr>
        <p:spPr>
          <a:xfrm>
            <a:off x="17523906" y="6723159"/>
            <a:ext cx="4156405" cy="2334997"/>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lt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a:t>
            </a:r>
          </a:p>
        </p:txBody>
      </p:sp>
      <p:sp>
        <p:nvSpPr>
          <p:cNvPr id="900" name="Shape 900"/>
          <p:cNvSpPr/>
          <p:nvPr/>
        </p:nvSpPr>
        <p:spPr>
          <a:xfrm>
            <a:off x="17520235" y="9700410"/>
            <a:ext cx="4107599" cy="895217"/>
          </a:xfrm>
          <a:prstGeom prst="rect">
            <a:avLst/>
          </a:prstGeom>
          <a:noFill/>
          <a:ln w="38100" cap="flat" cmpd="sng">
            <a:solidFill>
              <a:schemeClr val="l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24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01" name="Shape 901"/>
          <p:cNvSpPr txBox="1"/>
          <p:nvPr/>
        </p:nvSpPr>
        <p:spPr>
          <a:xfrm>
            <a:off x="18264825" y="9816000"/>
            <a:ext cx="2712900" cy="584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$399/MO</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921"/>
        <p:cNvGrpSpPr/>
        <p:nvPr/>
      </p:nvGrpSpPr>
      <p:grpSpPr>
        <a:xfrm>
          <a:off x="0" y="0"/>
          <a:ext cx="0" cy="0"/>
          <a:chOff x="0" y="0"/>
          <a:chExt cx="0" cy="0"/>
        </a:xfrm>
      </p:grpSpPr>
      <p:grpSp>
        <p:nvGrpSpPr>
          <p:cNvPr id="922" name="Shape 922"/>
          <p:cNvGrpSpPr/>
          <p:nvPr/>
        </p:nvGrpSpPr>
        <p:grpSpPr>
          <a:xfrm>
            <a:off x="5276457" y="1752599"/>
            <a:ext cx="3474720" cy="10347959"/>
            <a:chOff x="5276457" y="1752600"/>
            <a:chExt cx="3474720" cy="10652760"/>
          </a:xfrm>
        </p:grpSpPr>
        <p:cxnSp>
          <p:nvCxnSpPr>
            <p:cNvPr id="923" name="Shape 923"/>
            <p:cNvCxnSpPr/>
            <p:nvPr/>
          </p:nvCxnSpPr>
          <p:spPr>
            <a:xfrm>
              <a:off x="5276457" y="1752600"/>
              <a:ext cx="0" cy="10652760"/>
            </a:xfrm>
            <a:prstGeom prst="straightConnector1">
              <a:avLst/>
            </a:prstGeom>
            <a:noFill/>
            <a:ln w="9525" cap="flat" cmpd="sng">
              <a:solidFill>
                <a:schemeClr val="dk1"/>
              </a:solidFill>
              <a:prstDash val="solid"/>
              <a:miter/>
              <a:headEnd type="none" w="med" len="med"/>
              <a:tailEnd type="none" w="med" len="med"/>
            </a:ln>
          </p:spPr>
        </p:cxnSp>
        <p:cxnSp>
          <p:nvCxnSpPr>
            <p:cNvPr id="924" name="Shape 924"/>
            <p:cNvCxnSpPr/>
            <p:nvPr/>
          </p:nvCxnSpPr>
          <p:spPr>
            <a:xfrm>
              <a:off x="8751177" y="1752600"/>
              <a:ext cx="0" cy="10652760"/>
            </a:xfrm>
            <a:prstGeom prst="straightConnector1">
              <a:avLst/>
            </a:prstGeom>
            <a:noFill/>
            <a:ln w="9525" cap="flat" cmpd="sng">
              <a:solidFill>
                <a:schemeClr val="dk1"/>
              </a:solidFill>
              <a:prstDash val="solid"/>
              <a:miter/>
              <a:headEnd type="none" w="med" len="med"/>
              <a:tailEnd type="none" w="med" len="med"/>
            </a:ln>
          </p:spPr>
        </p:cxnSp>
      </p:grpSp>
      <p:cxnSp>
        <p:nvCxnSpPr>
          <p:cNvPr id="925" name="Shape 925"/>
          <p:cNvCxnSpPr/>
          <p:nvPr/>
        </p:nvCxnSpPr>
        <p:spPr>
          <a:xfrm>
            <a:off x="1673225" y="5168923"/>
            <a:ext cx="10515599" cy="0"/>
          </a:xfrm>
          <a:prstGeom prst="straightConnector1">
            <a:avLst/>
          </a:prstGeom>
          <a:noFill/>
          <a:ln w="9525" cap="flat" cmpd="sng">
            <a:solidFill>
              <a:schemeClr val="dk1"/>
            </a:solidFill>
            <a:prstDash val="solid"/>
            <a:miter/>
            <a:headEnd type="none" w="med" len="med"/>
            <a:tailEnd type="none" w="med" len="med"/>
          </a:ln>
        </p:spPr>
      </p:cxnSp>
      <p:cxnSp>
        <p:nvCxnSpPr>
          <p:cNvPr id="926" name="Shape 926"/>
          <p:cNvCxnSpPr/>
          <p:nvPr/>
        </p:nvCxnSpPr>
        <p:spPr>
          <a:xfrm>
            <a:off x="1673225" y="8520931"/>
            <a:ext cx="10515599" cy="0"/>
          </a:xfrm>
          <a:prstGeom prst="straightConnector1">
            <a:avLst/>
          </a:prstGeom>
          <a:noFill/>
          <a:ln w="9525" cap="flat" cmpd="sng">
            <a:solidFill>
              <a:schemeClr val="dk1"/>
            </a:solidFill>
            <a:prstDash val="solid"/>
            <a:miter/>
            <a:headEnd type="none" w="med" len="med"/>
            <a:tailEnd type="none" w="med" len="med"/>
          </a:ln>
        </p:spPr>
      </p:cxnSp>
      <p:sp>
        <p:nvSpPr>
          <p:cNvPr id="927" name="Shape 927"/>
          <p:cNvSpPr txBox="1"/>
          <p:nvPr/>
        </p:nvSpPr>
        <p:spPr>
          <a:xfrm>
            <a:off x="14417231" y="3280610"/>
            <a:ext cx="7324384" cy="563231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7200" b="1">
                <a:solidFill>
                  <a:schemeClr val="dk2"/>
                </a:solidFill>
                <a:latin typeface="Montserrat" panose="02000505000000020004"/>
                <a:ea typeface="Montserrat" panose="02000505000000020004"/>
                <a:cs typeface="Montserrat" panose="02000505000000020004"/>
                <a:sym typeface="Montserrat" panose="02000505000000020004"/>
              </a:rPr>
              <a:t>TRUSTED BY </a:t>
            </a:r>
            <a:r>
              <a:rPr lang="en-US" sz="7200">
                <a:solidFill>
                  <a:schemeClr val="dk2"/>
                </a:solidFill>
                <a:latin typeface="Montserrat" panose="02000505000000020004"/>
                <a:ea typeface="Montserrat" panose="02000505000000020004"/>
                <a:cs typeface="Montserrat" panose="02000505000000020004"/>
                <a:sym typeface="Montserrat" panose="02000505000000020004"/>
              </a:rPr>
              <a:t>GREAT COMPANIES AROUND THE</a:t>
            </a:r>
          </a:p>
          <a:p>
            <a:pPr marL="0" marR="0" lvl="0" indent="0" algn="l" rtl="0">
              <a:spcBef>
                <a:spcPts val="0"/>
              </a:spcBef>
              <a:buSzPct val="25000"/>
              <a:buNone/>
            </a:pPr>
            <a:r>
              <a:rPr lang="en-US" sz="7200">
                <a:solidFill>
                  <a:schemeClr val="dk2"/>
                </a:solidFill>
                <a:latin typeface="Montserrat" panose="02000505000000020004"/>
                <a:ea typeface="Montserrat" panose="02000505000000020004"/>
                <a:cs typeface="Montserrat" panose="02000505000000020004"/>
                <a:sym typeface="Montserrat" panose="02000505000000020004"/>
              </a:rPr>
              <a:t>EARTH </a:t>
            </a:r>
          </a:p>
        </p:txBody>
      </p:sp>
      <p:sp>
        <p:nvSpPr>
          <p:cNvPr id="928" name="Shape 928"/>
          <p:cNvSpPr txBox="1"/>
          <p:nvPr/>
        </p:nvSpPr>
        <p:spPr>
          <a:xfrm>
            <a:off x="14417231" y="2820473"/>
            <a:ext cx="5282215" cy="338554"/>
          </a:xfrm>
          <a:prstGeom prst="rect">
            <a:avLst/>
          </a:prstGeom>
          <a:noFill/>
          <a:ln>
            <a:noFill/>
          </a:ln>
        </p:spPr>
        <p:txBody>
          <a:bodyPr lIns="91425" tIns="45700" rIns="91425" bIns="45700" anchor="t" anchorCtr="0">
            <a:noAutofit/>
          </a:bodyPr>
          <a:lstStyle/>
          <a:p>
            <a:pPr lvl="0"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929" name="Shape 929"/>
          <p:cNvSpPr txBox="1"/>
          <p:nvPr/>
        </p:nvSpPr>
        <p:spPr>
          <a:xfrm>
            <a:off x="14417231" y="9364175"/>
            <a:ext cx="6267894" cy="1569660"/>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16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 their various</a:t>
            </a:r>
          </a:p>
        </p:txBody>
      </p:sp>
      <p:pic>
        <p:nvPicPr>
          <p:cNvPr id="930" name="Shape 930"/>
          <p:cNvPicPr preferRelativeResize="0"/>
          <p:nvPr/>
        </p:nvPicPr>
        <p:blipFill>
          <a:blip r:embed="rId3">
            <a:extLst>
              <a:ext uri="{28A0092B-C50C-407E-A947-70E740481C1C}">
                <a14:useLocalDpi xmlns:a14="http://schemas.microsoft.com/office/drawing/2010/main" val="0"/>
              </a:ext>
            </a:extLst>
          </a:blip>
          <a:stretch>
            <a:fillRect/>
          </a:stretch>
        </p:blipFill>
        <p:spPr>
          <a:xfrm>
            <a:off x="2382578" y="2225976"/>
            <a:ext cx="2497691" cy="2497691"/>
          </a:xfrm>
          <a:prstGeom prst="rect">
            <a:avLst/>
          </a:prstGeom>
          <a:noFill/>
          <a:ln>
            <a:noFill/>
          </a:ln>
        </p:spPr>
      </p:pic>
      <p:pic>
        <p:nvPicPr>
          <p:cNvPr id="931" name="Shape 931"/>
          <p:cNvPicPr preferRelativeResize="0"/>
          <p:nvPr/>
        </p:nvPicPr>
        <p:blipFill>
          <a:blip r:embed="rId4">
            <a:extLst>
              <a:ext uri="{28A0092B-C50C-407E-A947-70E740481C1C}">
                <a14:useLocalDpi xmlns:a14="http://schemas.microsoft.com/office/drawing/2010/main" val="0"/>
              </a:ext>
            </a:extLst>
          </a:blip>
          <a:stretch>
            <a:fillRect/>
          </a:stretch>
        </p:blipFill>
        <p:spPr>
          <a:xfrm>
            <a:off x="5792691" y="2225976"/>
            <a:ext cx="2497691" cy="2497691"/>
          </a:xfrm>
          <a:prstGeom prst="rect">
            <a:avLst/>
          </a:prstGeom>
          <a:noFill/>
          <a:ln>
            <a:noFill/>
          </a:ln>
        </p:spPr>
      </p:pic>
      <p:pic>
        <p:nvPicPr>
          <p:cNvPr id="932" name="Shape 932"/>
          <p:cNvPicPr preferRelativeResize="0"/>
          <p:nvPr/>
        </p:nvPicPr>
        <p:blipFill>
          <a:blip r:embed="rId3">
            <a:extLst>
              <a:ext uri="{28A0092B-C50C-407E-A947-70E740481C1C}">
                <a14:useLocalDpi xmlns:a14="http://schemas.microsoft.com/office/drawing/2010/main" val="0"/>
              </a:ext>
            </a:extLst>
          </a:blip>
          <a:stretch>
            <a:fillRect/>
          </a:stretch>
        </p:blipFill>
        <p:spPr>
          <a:xfrm>
            <a:off x="9202803" y="2227110"/>
            <a:ext cx="2497691" cy="2497691"/>
          </a:xfrm>
          <a:prstGeom prst="rect">
            <a:avLst/>
          </a:prstGeom>
          <a:noFill/>
          <a:ln>
            <a:noFill/>
          </a:ln>
        </p:spPr>
      </p:pic>
      <p:pic>
        <p:nvPicPr>
          <p:cNvPr id="933" name="Shape 933"/>
          <p:cNvPicPr preferRelativeResize="0"/>
          <p:nvPr/>
        </p:nvPicPr>
        <p:blipFill>
          <a:blip r:embed="rId5">
            <a:extLst>
              <a:ext uri="{28A0092B-C50C-407E-A947-70E740481C1C}">
                <a14:useLocalDpi xmlns:a14="http://schemas.microsoft.com/office/drawing/2010/main" val="0"/>
              </a:ext>
            </a:extLst>
          </a:blip>
          <a:stretch>
            <a:fillRect/>
          </a:stretch>
        </p:blipFill>
        <p:spPr>
          <a:xfrm>
            <a:off x="9202803" y="5600778"/>
            <a:ext cx="2497691" cy="2497691"/>
          </a:xfrm>
          <a:prstGeom prst="rect">
            <a:avLst/>
          </a:prstGeom>
          <a:noFill/>
          <a:ln>
            <a:noFill/>
          </a:ln>
        </p:spPr>
      </p:pic>
      <p:pic>
        <p:nvPicPr>
          <p:cNvPr id="934" name="Shape 934"/>
          <p:cNvPicPr preferRelativeResize="0"/>
          <p:nvPr/>
        </p:nvPicPr>
        <p:blipFill>
          <a:blip r:embed="rId6">
            <a:extLst>
              <a:ext uri="{28A0092B-C50C-407E-A947-70E740481C1C}">
                <a14:useLocalDpi xmlns:a14="http://schemas.microsoft.com/office/drawing/2010/main" val="0"/>
              </a:ext>
            </a:extLst>
          </a:blip>
          <a:stretch>
            <a:fillRect/>
          </a:stretch>
        </p:blipFill>
        <p:spPr>
          <a:xfrm>
            <a:off x="5792691" y="5599644"/>
            <a:ext cx="2497691" cy="2497691"/>
          </a:xfrm>
          <a:prstGeom prst="rect">
            <a:avLst/>
          </a:prstGeom>
          <a:noFill/>
          <a:ln>
            <a:noFill/>
          </a:ln>
        </p:spPr>
      </p:pic>
      <p:pic>
        <p:nvPicPr>
          <p:cNvPr id="935" name="Shape 935"/>
          <p:cNvPicPr preferRelativeResize="0"/>
          <p:nvPr/>
        </p:nvPicPr>
        <p:blipFill>
          <a:blip r:embed="rId7">
            <a:extLst>
              <a:ext uri="{28A0092B-C50C-407E-A947-70E740481C1C}">
                <a14:useLocalDpi xmlns:a14="http://schemas.microsoft.com/office/drawing/2010/main" val="0"/>
              </a:ext>
            </a:extLst>
          </a:blip>
          <a:stretch>
            <a:fillRect/>
          </a:stretch>
        </p:blipFill>
        <p:spPr>
          <a:xfrm>
            <a:off x="2380429" y="5599644"/>
            <a:ext cx="2501990" cy="2497691"/>
          </a:xfrm>
          <a:prstGeom prst="rect">
            <a:avLst/>
          </a:prstGeom>
          <a:noFill/>
          <a:ln>
            <a:noFill/>
          </a:ln>
        </p:spPr>
      </p:pic>
      <p:pic>
        <p:nvPicPr>
          <p:cNvPr id="936" name="Shape 936"/>
          <p:cNvPicPr preferRelativeResize="0"/>
          <p:nvPr/>
        </p:nvPicPr>
        <p:blipFill>
          <a:blip r:embed="rId8">
            <a:extLst>
              <a:ext uri="{28A0092B-C50C-407E-A947-70E740481C1C}">
                <a14:useLocalDpi xmlns:a14="http://schemas.microsoft.com/office/drawing/2010/main" val="0"/>
              </a:ext>
            </a:extLst>
          </a:blip>
          <a:stretch>
            <a:fillRect/>
          </a:stretch>
        </p:blipFill>
        <p:spPr>
          <a:xfrm>
            <a:off x="2382578" y="9017259"/>
            <a:ext cx="2497691" cy="2497691"/>
          </a:xfrm>
          <a:prstGeom prst="rect">
            <a:avLst/>
          </a:prstGeom>
          <a:noFill/>
          <a:ln>
            <a:noFill/>
          </a:ln>
        </p:spPr>
      </p:pic>
      <p:pic>
        <p:nvPicPr>
          <p:cNvPr id="937" name="Shape 937"/>
          <p:cNvPicPr preferRelativeResize="0"/>
          <p:nvPr/>
        </p:nvPicPr>
        <p:blipFill>
          <a:blip r:embed="rId9">
            <a:extLst>
              <a:ext uri="{28A0092B-C50C-407E-A947-70E740481C1C}">
                <a14:useLocalDpi xmlns:a14="http://schemas.microsoft.com/office/drawing/2010/main" val="0"/>
              </a:ext>
            </a:extLst>
          </a:blip>
          <a:stretch>
            <a:fillRect/>
          </a:stretch>
        </p:blipFill>
        <p:spPr>
          <a:xfrm>
            <a:off x="5790542" y="9017259"/>
            <a:ext cx="2501990" cy="2497691"/>
          </a:xfrm>
          <a:prstGeom prst="rect">
            <a:avLst/>
          </a:prstGeom>
          <a:noFill/>
          <a:ln>
            <a:noFill/>
          </a:ln>
        </p:spPr>
      </p:pic>
      <p:pic>
        <p:nvPicPr>
          <p:cNvPr id="938" name="Shape 938"/>
          <p:cNvPicPr preferRelativeResize="0"/>
          <p:nvPr/>
        </p:nvPicPr>
        <p:blipFill>
          <a:blip r:embed="rId10">
            <a:extLst>
              <a:ext uri="{28A0092B-C50C-407E-A947-70E740481C1C}">
                <a14:useLocalDpi xmlns:a14="http://schemas.microsoft.com/office/drawing/2010/main" val="0"/>
              </a:ext>
            </a:extLst>
          </a:blip>
          <a:stretch>
            <a:fillRect/>
          </a:stretch>
        </p:blipFill>
        <p:spPr>
          <a:xfrm>
            <a:off x="9202803" y="9018392"/>
            <a:ext cx="2497691" cy="249769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942"/>
        <p:cNvGrpSpPr/>
        <p:nvPr/>
      </p:nvGrpSpPr>
      <p:grpSpPr>
        <a:xfrm>
          <a:off x="0" y="0"/>
          <a:ext cx="0" cy="0"/>
          <a:chOff x="0" y="0"/>
          <a:chExt cx="0" cy="0"/>
        </a:xfrm>
      </p:grpSpPr>
      <p:sp>
        <p:nvSpPr>
          <p:cNvPr id="943" name="Shape 943"/>
          <p:cNvSpPr/>
          <p:nvPr/>
        </p:nvSpPr>
        <p:spPr>
          <a:xfrm>
            <a:off x="4111023" y="9426843"/>
            <a:ext cx="1929383" cy="1929383"/>
          </a:xfrm>
          <a:prstGeom prst="ellipse">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44" name="Shape 944"/>
          <p:cNvSpPr/>
          <p:nvPr/>
        </p:nvSpPr>
        <p:spPr>
          <a:xfrm>
            <a:off x="11352446" y="9446721"/>
            <a:ext cx="1929383" cy="1929383"/>
          </a:xfrm>
          <a:prstGeom prst="ellipse">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45" name="Shape 945"/>
          <p:cNvSpPr/>
          <p:nvPr/>
        </p:nvSpPr>
        <p:spPr>
          <a:xfrm>
            <a:off x="18446906" y="9426843"/>
            <a:ext cx="1929383" cy="1929383"/>
          </a:xfrm>
          <a:prstGeom prst="ellipse">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46" name="Shape 946"/>
          <p:cNvSpPr txBox="1"/>
          <p:nvPr/>
        </p:nvSpPr>
        <p:spPr>
          <a:xfrm>
            <a:off x="3674144" y="4856760"/>
            <a:ext cx="2823867" cy="3770262"/>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3900">
                <a:solidFill>
                  <a:schemeClr val="accent1"/>
                </a:solidFill>
                <a:latin typeface="Montserrat" panose="02000505000000020004"/>
                <a:ea typeface="Montserrat" panose="02000505000000020004"/>
                <a:cs typeface="Montserrat" panose="02000505000000020004"/>
                <a:sym typeface="Montserrat" panose="02000505000000020004"/>
              </a:rPr>
              <a:t>“</a:t>
            </a:r>
          </a:p>
        </p:txBody>
      </p:sp>
      <p:sp>
        <p:nvSpPr>
          <p:cNvPr id="947" name="Shape 947"/>
          <p:cNvSpPr txBox="1"/>
          <p:nvPr/>
        </p:nvSpPr>
        <p:spPr>
          <a:xfrm>
            <a:off x="10847228" y="4856760"/>
            <a:ext cx="2823867" cy="3770262"/>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3900">
                <a:solidFill>
                  <a:schemeClr val="accent2"/>
                </a:solidFill>
                <a:latin typeface="Montserrat" panose="02000505000000020004"/>
                <a:ea typeface="Montserrat" panose="02000505000000020004"/>
                <a:cs typeface="Montserrat" panose="02000505000000020004"/>
                <a:sym typeface="Montserrat" panose="02000505000000020004"/>
              </a:rPr>
              <a:t>“</a:t>
            </a:r>
          </a:p>
        </p:txBody>
      </p:sp>
      <p:sp>
        <p:nvSpPr>
          <p:cNvPr id="948" name="Shape 948"/>
          <p:cNvSpPr txBox="1"/>
          <p:nvPr/>
        </p:nvSpPr>
        <p:spPr>
          <a:xfrm>
            <a:off x="18020310" y="4856760"/>
            <a:ext cx="2823867" cy="3770262"/>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3900">
                <a:solidFill>
                  <a:schemeClr val="accent3"/>
                </a:solidFill>
                <a:latin typeface="Montserrat" panose="02000505000000020004"/>
                <a:ea typeface="Montserrat" panose="02000505000000020004"/>
                <a:cs typeface="Montserrat" panose="02000505000000020004"/>
                <a:sym typeface="Montserrat" panose="02000505000000020004"/>
              </a:rPr>
              <a:t>“</a:t>
            </a:r>
          </a:p>
        </p:txBody>
      </p:sp>
      <p:sp>
        <p:nvSpPr>
          <p:cNvPr id="949" name="Shape 949"/>
          <p:cNvSpPr txBox="1"/>
          <p:nvPr/>
        </p:nvSpPr>
        <p:spPr>
          <a:xfrm>
            <a:off x="2511531" y="6896100"/>
            <a:ext cx="5149097" cy="2181751"/>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a:t>
            </a:r>
          </a:p>
        </p:txBody>
      </p:sp>
      <p:sp>
        <p:nvSpPr>
          <p:cNvPr id="950" name="Shape 950"/>
          <p:cNvSpPr txBox="1"/>
          <p:nvPr/>
        </p:nvSpPr>
        <p:spPr>
          <a:xfrm>
            <a:off x="3408623" y="11626064"/>
            <a:ext cx="3185487" cy="992578"/>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buSzPct val="25000"/>
              <a:buNone/>
            </a:pPr>
            <a:r>
              <a:rPr lang="en-US" sz="2800">
                <a:solidFill>
                  <a:schemeClr val="dk2"/>
                </a:solidFill>
                <a:latin typeface="Montserrat" panose="02000505000000020004"/>
                <a:ea typeface="Montserrat" panose="02000505000000020004"/>
                <a:cs typeface="Montserrat" panose="02000505000000020004"/>
                <a:sym typeface="Montserrat" panose="02000505000000020004"/>
              </a:rPr>
              <a:t>STEVE JOBS</a:t>
            </a:r>
          </a:p>
          <a:p>
            <a:pPr marL="0" marR="0" lvl="0" indent="0" algn="ctr" rtl="0">
              <a:lnSpc>
                <a:spcPct val="100000"/>
              </a:lnSpc>
              <a:spcBef>
                <a:spcPts val="0"/>
              </a:spcBef>
              <a:buSzPct val="25000"/>
              <a:buNone/>
            </a:pPr>
            <a:r>
              <a:rPr lang="en-US" sz="1100">
                <a:solidFill>
                  <a:schemeClr val="dk1"/>
                </a:solidFill>
                <a:latin typeface="Montserrat" panose="02000505000000020004"/>
                <a:ea typeface="Montserrat" panose="02000505000000020004"/>
                <a:cs typeface="Montserrat" panose="02000505000000020004"/>
                <a:sym typeface="Montserrat" panose="02000505000000020004"/>
              </a:rPr>
              <a:t>APPLE COMPANY</a:t>
            </a:r>
          </a:p>
        </p:txBody>
      </p:sp>
      <p:sp>
        <p:nvSpPr>
          <p:cNvPr id="951" name="Shape 951"/>
          <p:cNvSpPr txBox="1"/>
          <p:nvPr/>
        </p:nvSpPr>
        <p:spPr>
          <a:xfrm>
            <a:off x="9722713" y="6896100"/>
            <a:ext cx="5149097" cy="2181751"/>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a:t>
            </a:r>
          </a:p>
        </p:txBody>
      </p:sp>
      <p:sp>
        <p:nvSpPr>
          <p:cNvPr id="952" name="Shape 952"/>
          <p:cNvSpPr txBox="1"/>
          <p:nvPr/>
        </p:nvSpPr>
        <p:spPr>
          <a:xfrm>
            <a:off x="10654975" y="11626064"/>
            <a:ext cx="3185487" cy="992578"/>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buSzPct val="25000"/>
              <a:buNone/>
            </a:pPr>
            <a:r>
              <a:rPr lang="en-US" sz="2800">
                <a:solidFill>
                  <a:schemeClr val="dk2"/>
                </a:solidFill>
                <a:latin typeface="Montserrat" panose="02000505000000020004"/>
                <a:ea typeface="Montserrat" panose="02000505000000020004"/>
                <a:cs typeface="Montserrat" panose="02000505000000020004"/>
                <a:sym typeface="Montserrat" panose="02000505000000020004"/>
              </a:rPr>
              <a:t>STEVE JOBS</a:t>
            </a:r>
          </a:p>
          <a:p>
            <a:pPr marL="0" marR="0" lvl="0" indent="0" algn="ctr" rtl="0">
              <a:lnSpc>
                <a:spcPct val="100000"/>
              </a:lnSpc>
              <a:spcBef>
                <a:spcPts val="0"/>
              </a:spcBef>
              <a:buSzPct val="25000"/>
              <a:buNone/>
            </a:pPr>
            <a:r>
              <a:rPr lang="en-US" sz="1100">
                <a:solidFill>
                  <a:schemeClr val="dk1"/>
                </a:solidFill>
                <a:latin typeface="Montserrat" panose="02000505000000020004"/>
                <a:ea typeface="Montserrat" panose="02000505000000020004"/>
                <a:cs typeface="Montserrat" panose="02000505000000020004"/>
                <a:sym typeface="Montserrat" panose="02000505000000020004"/>
              </a:rPr>
              <a:t>APPLE COMPANY</a:t>
            </a:r>
          </a:p>
        </p:txBody>
      </p:sp>
      <p:sp>
        <p:nvSpPr>
          <p:cNvPr id="953" name="Shape 953"/>
          <p:cNvSpPr txBox="1"/>
          <p:nvPr/>
        </p:nvSpPr>
        <p:spPr>
          <a:xfrm>
            <a:off x="16812245" y="6896100"/>
            <a:ext cx="5149097" cy="2181751"/>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a:t>
            </a:r>
          </a:p>
        </p:txBody>
      </p:sp>
      <p:sp>
        <p:nvSpPr>
          <p:cNvPr id="954" name="Shape 954"/>
          <p:cNvSpPr txBox="1"/>
          <p:nvPr/>
        </p:nvSpPr>
        <p:spPr>
          <a:xfrm>
            <a:off x="17744506" y="11626064"/>
            <a:ext cx="3185487" cy="992578"/>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buSzPct val="25000"/>
              <a:buNone/>
            </a:pPr>
            <a:r>
              <a:rPr lang="en-US" sz="2800">
                <a:solidFill>
                  <a:schemeClr val="dk2"/>
                </a:solidFill>
                <a:latin typeface="Montserrat" panose="02000505000000020004"/>
                <a:ea typeface="Montserrat" panose="02000505000000020004"/>
                <a:cs typeface="Montserrat" panose="02000505000000020004"/>
                <a:sym typeface="Montserrat" panose="02000505000000020004"/>
              </a:rPr>
              <a:t>STEVE JOBS</a:t>
            </a:r>
          </a:p>
          <a:p>
            <a:pPr marL="0" marR="0" lvl="0" indent="0" algn="ctr" rtl="0">
              <a:lnSpc>
                <a:spcPct val="100000"/>
              </a:lnSpc>
              <a:spcBef>
                <a:spcPts val="0"/>
              </a:spcBef>
              <a:buSzPct val="25000"/>
              <a:buNone/>
            </a:pPr>
            <a:r>
              <a:rPr lang="en-US" sz="1100">
                <a:solidFill>
                  <a:schemeClr val="dk1"/>
                </a:solidFill>
                <a:latin typeface="Montserrat" panose="02000505000000020004"/>
                <a:ea typeface="Montserrat" panose="02000505000000020004"/>
                <a:cs typeface="Montserrat" panose="02000505000000020004"/>
                <a:sym typeface="Montserrat" panose="02000505000000020004"/>
              </a:rPr>
              <a:t>APPLE COMPANY</a:t>
            </a:r>
          </a:p>
        </p:txBody>
      </p:sp>
      <p:sp>
        <p:nvSpPr>
          <p:cNvPr id="955" name="Shape 955"/>
          <p:cNvSpPr txBox="1"/>
          <p:nvPr/>
        </p:nvSpPr>
        <p:spPr>
          <a:xfrm>
            <a:off x="4918244" y="1390005"/>
            <a:ext cx="14541160" cy="2123657"/>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TRUSTED BY BIG COMPANIES</a:t>
            </a:r>
          </a:p>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AROUND THE WORLD</a:t>
            </a:r>
          </a:p>
        </p:txBody>
      </p:sp>
      <p:sp>
        <p:nvSpPr>
          <p:cNvPr id="956" name="Shape 956"/>
          <p:cNvSpPr txBox="1"/>
          <p:nvPr/>
        </p:nvSpPr>
        <p:spPr>
          <a:xfrm>
            <a:off x="9547715" y="929867"/>
            <a:ext cx="5282215"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957" name="Shape 957"/>
          <p:cNvSpPr txBox="1"/>
          <p:nvPr/>
        </p:nvSpPr>
        <p:spPr>
          <a:xfrm>
            <a:off x="4897753" y="3787898"/>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pic>
        <p:nvPicPr>
          <p:cNvPr id="958" name="Shape 958"/>
          <p:cNvPicPr preferRelativeResize="0"/>
          <p:nvPr/>
        </p:nvPicPr>
        <p:blipFill>
          <a:blip r:embed="rId3">
            <a:extLst>
              <a:ext uri="{28A0092B-C50C-407E-A947-70E740481C1C}">
                <a14:useLocalDpi xmlns:a14="http://schemas.microsoft.com/office/drawing/2010/main" val="0"/>
              </a:ext>
            </a:extLst>
          </a:blip>
          <a:stretch>
            <a:fillRect/>
          </a:stretch>
        </p:blipFill>
        <p:spPr>
          <a:xfrm>
            <a:off x="4111023" y="9421729"/>
            <a:ext cx="1929383" cy="1929383"/>
          </a:xfrm>
          <a:prstGeom prst="ellipse">
            <a:avLst/>
          </a:prstGeom>
          <a:noFill/>
          <a:ln>
            <a:noFill/>
          </a:ln>
        </p:spPr>
      </p:pic>
      <p:pic>
        <p:nvPicPr>
          <p:cNvPr id="959" name="Shape 959"/>
          <p:cNvPicPr preferRelativeResize="0"/>
          <p:nvPr/>
        </p:nvPicPr>
        <p:blipFill>
          <a:blip r:embed="rId4">
            <a:extLst>
              <a:ext uri="{28A0092B-C50C-407E-A947-70E740481C1C}">
                <a14:useLocalDpi xmlns:a14="http://schemas.microsoft.com/office/drawing/2010/main" val="0"/>
              </a:ext>
            </a:extLst>
          </a:blip>
          <a:stretch>
            <a:fillRect/>
          </a:stretch>
        </p:blipFill>
        <p:spPr>
          <a:xfrm>
            <a:off x="11355470" y="9446721"/>
            <a:ext cx="1929383" cy="1929383"/>
          </a:xfrm>
          <a:prstGeom prst="ellipse">
            <a:avLst/>
          </a:prstGeom>
          <a:noFill/>
          <a:ln>
            <a:noFill/>
          </a:ln>
        </p:spPr>
      </p:pic>
      <p:pic>
        <p:nvPicPr>
          <p:cNvPr id="960" name="Shape 960"/>
          <p:cNvPicPr preferRelativeResize="0"/>
          <p:nvPr/>
        </p:nvPicPr>
        <p:blipFill>
          <a:blip r:embed="rId5">
            <a:extLst>
              <a:ext uri="{28A0092B-C50C-407E-A947-70E740481C1C}">
                <a14:useLocalDpi xmlns:a14="http://schemas.microsoft.com/office/drawing/2010/main" val="0"/>
              </a:ext>
            </a:extLst>
          </a:blip>
          <a:stretch>
            <a:fillRect/>
          </a:stretch>
        </p:blipFill>
        <p:spPr>
          <a:xfrm>
            <a:off x="18446906" y="9421729"/>
            <a:ext cx="1929383" cy="1929383"/>
          </a:xfrm>
          <a:prstGeom prst="ellipse">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980"/>
        <p:cNvGrpSpPr/>
        <p:nvPr/>
      </p:nvGrpSpPr>
      <p:grpSpPr>
        <a:xfrm>
          <a:off x="0" y="0"/>
          <a:ext cx="0" cy="0"/>
          <a:chOff x="0" y="0"/>
          <a:chExt cx="0" cy="0"/>
        </a:xfrm>
      </p:grpSpPr>
      <p:pic>
        <p:nvPicPr>
          <p:cNvPr id="987" name="Shape 987"/>
          <p:cNvPicPr preferRelativeResize="0"/>
          <p:nvPr/>
        </p:nvPicPr>
        <p:blipFill>
          <a:blip r:embed="rId3">
            <a:extLst>
              <a:ext uri="{28A0092B-C50C-407E-A947-70E740481C1C}">
                <a14:useLocalDpi xmlns:a14="http://schemas.microsoft.com/office/drawing/2010/main" val="0"/>
              </a:ext>
            </a:extLst>
          </a:blip>
          <a:stretch>
            <a:fillRect/>
          </a:stretch>
        </p:blipFill>
        <p:spPr>
          <a:xfrm>
            <a:off x="-120600" y="-1348300"/>
            <a:ext cx="24618900" cy="16412600"/>
          </a:xfrm>
          <a:prstGeom prst="rect">
            <a:avLst/>
          </a:prstGeom>
          <a:noFill/>
          <a:ln>
            <a:noFill/>
          </a:ln>
        </p:spPr>
      </p:pic>
      <p:sp>
        <p:nvSpPr>
          <p:cNvPr id="981" name="Shape 981"/>
          <p:cNvSpPr/>
          <p:nvPr/>
        </p:nvSpPr>
        <p:spPr>
          <a:xfrm>
            <a:off x="0" y="0"/>
            <a:ext cx="24377649" cy="13716000"/>
          </a:xfrm>
          <a:prstGeom prst="rect">
            <a:avLst/>
          </a:prstGeom>
          <a:solidFill>
            <a:schemeClr val="lt1">
              <a:alpha val="53725"/>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82" name="Shape 982"/>
          <p:cNvSpPr/>
          <p:nvPr/>
        </p:nvSpPr>
        <p:spPr>
          <a:xfrm>
            <a:off x="5138676" y="2754596"/>
            <a:ext cx="14100299" cy="8337435"/>
          </a:xfrm>
          <a:prstGeom prst="snip1Rect">
            <a:avLst>
              <a:gd name="adj" fmla="val 16667"/>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983" name="Shape 983"/>
          <p:cNvSpPr txBox="1"/>
          <p:nvPr/>
        </p:nvSpPr>
        <p:spPr>
          <a:xfrm>
            <a:off x="6469444" y="4571853"/>
            <a:ext cx="9453228" cy="3631762"/>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1500">
                <a:solidFill>
                  <a:srgbClr val="0E0E0E"/>
                </a:solidFill>
                <a:latin typeface="Montserrat" panose="02000505000000020004"/>
                <a:ea typeface="Montserrat" panose="02000505000000020004"/>
                <a:cs typeface="Montserrat" panose="02000505000000020004"/>
                <a:sym typeface="Montserrat" panose="02000505000000020004"/>
              </a:rPr>
              <a:t>BREAK</a:t>
            </a:r>
          </a:p>
          <a:p>
            <a:pPr marL="0" marR="0" lvl="0" indent="0" algn="l" rtl="0">
              <a:spcBef>
                <a:spcPts val="0"/>
              </a:spcBef>
              <a:buSzPct val="25000"/>
              <a:buNone/>
            </a:pPr>
            <a:r>
              <a:rPr lang="en-US" sz="11500">
                <a:solidFill>
                  <a:srgbClr val="0E0E0E"/>
                </a:solidFill>
                <a:latin typeface="Montserrat" panose="02000505000000020004"/>
                <a:ea typeface="Montserrat" panose="02000505000000020004"/>
                <a:cs typeface="Montserrat" panose="02000505000000020004"/>
                <a:sym typeface="Montserrat" panose="02000505000000020004"/>
              </a:rPr>
              <a:t>SECTION</a:t>
            </a:r>
          </a:p>
        </p:txBody>
      </p:sp>
      <p:grpSp>
        <p:nvGrpSpPr>
          <p:cNvPr id="984" name="Shape 984"/>
          <p:cNvGrpSpPr/>
          <p:nvPr/>
        </p:nvGrpSpPr>
        <p:grpSpPr>
          <a:xfrm>
            <a:off x="6668946" y="8485095"/>
            <a:ext cx="3829841" cy="687003"/>
            <a:chOff x="10214270" y="9498157"/>
            <a:chExt cx="3829841" cy="687003"/>
          </a:xfrm>
        </p:grpSpPr>
        <p:sp>
          <p:nvSpPr>
            <p:cNvPr id="985" name="Shape 985"/>
            <p:cNvSpPr/>
            <p:nvPr/>
          </p:nvSpPr>
          <p:spPr>
            <a:xfrm>
              <a:off x="10214270" y="9498157"/>
              <a:ext cx="3829841" cy="687003"/>
            </a:xfrm>
            <a:prstGeom prst="rect">
              <a:avLst/>
            </a:prstGeom>
            <a:noFill/>
            <a:ln w="127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986" name="Shape 986"/>
            <p:cNvSpPr txBox="1"/>
            <p:nvPr/>
          </p:nvSpPr>
          <p:spPr>
            <a:xfrm>
              <a:off x="10610829" y="9633100"/>
              <a:ext cx="3079788" cy="40010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800">
                <a:solidFill>
                  <a:srgbClr val="0E0E0E"/>
                </a:solidFill>
                <a:latin typeface="Montserrat" panose="02000505000000020004"/>
                <a:ea typeface="Montserrat" panose="02000505000000020004"/>
                <a:cs typeface="Montserrat" panose="02000505000000020004"/>
                <a:sym typeface="Montserrat" panose="02000505000000020004"/>
              </a:rPr>
              <a:t>B R E A K   S E C T I O N</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011"/>
        <p:cNvGrpSpPr/>
        <p:nvPr/>
      </p:nvGrpSpPr>
      <p:grpSpPr>
        <a:xfrm>
          <a:off x="0" y="0"/>
          <a:ext cx="0" cy="0"/>
          <a:chOff x="0" y="0"/>
          <a:chExt cx="0" cy="0"/>
        </a:xfrm>
      </p:grpSpPr>
      <p:pic>
        <p:nvPicPr>
          <p:cNvPr id="1020" name="Shape 1020"/>
          <p:cNvPicPr preferRelativeResize="0"/>
          <p:nvPr/>
        </p:nvPicPr>
        <p:blipFill>
          <a:blip r:embed="rId3">
            <a:extLst>
              <a:ext uri="{28A0092B-C50C-407E-A947-70E740481C1C}">
                <a14:useLocalDpi xmlns:a14="http://schemas.microsoft.com/office/drawing/2010/main" val="0"/>
              </a:ext>
            </a:extLst>
          </a:blip>
          <a:stretch>
            <a:fillRect/>
          </a:stretch>
        </p:blipFill>
        <p:spPr>
          <a:xfrm>
            <a:off x="-41250" y="-1295400"/>
            <a:ext cx="24460200" cy="16306800"/>
          </a:xfrm>
          <a:prstGeom prst="rect">
            <a:avLst/>
          </a:prstGeom>
          <a:noFill/>
          <a:ln>
            <a:noFill/>
          </a:ln>
        </p:spPr>
      </p:pic>
      <p:sp>
        <p:nvSpPr>
          <p:cNvPr id="1012" name="Shape 1012"/>
          <p:cNvSpPr/>
          <p:nvPr/>
        </p:nvSpPr>
        <p:spPr>
          <a:xfrm>
            <a:off x="0" y="0"/>
            <a:ext cx="24377649" cy="13716000"/>
          </a:xfrm>
          <a:prstGeom prst="rect">
            <a:avLst/>
          </a:prstGeom>
          <a:solidFill>
            <a:srgbClr val="000000">
              <a:alpha val="48627"/>
            </a:srgb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13" name="Shape 1013"/>
          <p:cNvSpPr/>
          <p:nvPr/>
        </p:nvSpPr>
        <p:spPr>
          <a:xfrm>
            <a:off x="8035925" y="2743200"/>
            <a:ext cx="8229600" cy="8229600"/>
          </a:xfrm>
          <a:prstGeom prst="rect">
            <a:avLst/>
          </a:prstGeom>
          <a:noFill/>
          <a:ln w="101600" cap="flat" cmpd="sng">
            <a:solidFill>
              <a:schemeClr val="l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14" name="Shape 1014"/>
          <p:cNvSpPr txBox="1"/>
          <p:nvPr/>
        </p:nvSpPr>
        <p:spPr>
          <a:xfrm>
            <a:off x="9835840" y="3997996"/>
            <a:ext cx="4660249" cy="313932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lt1"/>
                </a:solidFill>
                <a:latin typeface="Montserrat" panose="02000505000000020004"/>
                <a:ea typeface="Montserrat" panose="02000505000000020004"/>
                <a:cs typeface="Montserrat" panose="02000505000000020004"/>
                <a:sym typeface="Montserrat" panose="02000505000000020004"/>
              </a:rPr>
              <a:t>THIS IS A</a:t>
            </a:r>
          </a:p>
          <a:p>
            <a:pPr marL="0" marR="0" lvl="0" indent="0" algn="ctr" rtl="0">
              <a:spcBef>
                <a:spcPts val="0"/>
              </a:spcBef>
              <a:buSzPct val="25000"/>
              <a:buNone/>
            </a:pPr>
            <a:r>
              <a:rPr lang="en-US" sz="6600">
                <a:solidFill>
                  <a:schemeClr val="lt1"/>
                </a:solidFill>
                <a:latin typeface="Montserrat" panose="02000505000000020004"/>
                <a:ea typeface="Montserrat" panose="02000505000000020004"/>
                <a:cs typeface="Montserrat" panose="02000505000000020004"/>
                <a:sym typeface="Montserrat" panose="02000505000000020004"/>
              </a:rPr>
              <a:t>BREAK</a:t>
            </a:r>
          </a:p>
          <a:p>
            <a:pPr marL="0" marR="0" lvl="0" indent="0" algn="ctr" rtl="0">
              <a:spcBef>
                <a:spcPts val="0"/>
              </a:spcBef>
              <a:buSzPct val="25000"/>
              <a:buNone/>
            </a:pPr>
            <a:r>
              <a:rPr lang="en-US" sz="6600">
                <a:solidFill>
                  <a:schemeClr val="lt1"/>
                </a:solidFill>
                <a:latin typeface="Montserrat" panose="02000505000000020004"/>
                <a:ea typeface="Montserrat" panose="02000505000000020004"/>
                <a:cs typeface="Montserrat" panose="02000505000000020004"/>
                <a:sym typeface="Montserrat" panose="02000505000000020004"/>
              </a:rPr>
              <a:t>SECTION</a:t>
            </a:r>
          </a:p>
        </p:txBody>
      </p:sp>
      <p:sp>
        <p:nvSpPr>
          <p:cNvPr id="1015" name="Shape 1015"/>
          <p:cNvSpPr txBox="1"/>
          <p:nvPr/>
        </p:nvSpPr>
        <p:spPr>
          <a:xfrm>
            <a:off x="9316920" y="3537858"/>
            <a:ext cx="569808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rgbClr val="FFFFFF"/>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rgbClr val="FFFFFF"/>
              </a:solidFill>
              <a:latin typeface="Montserrat" panose="02000505000000020004"/>
              <a:ea typeface="Montserrat" panose="02000505000000020004"/>
              <a:cs typeface="Montserrat" panose="02000505000000020004"/>
              <a:sym typeface="Montserrat" panose="02000505000000020004"/>
            </a:endParaRPr>
          </a:p>
        </p:txBody>
      </p:sp>
      <p:grpSp>
        <p:nvGrpSpPr>
          <p:cNvPr id="1016" name="Shape 1016"/>
          <p:cNvGrpSpPr/>
          <p:nvPr/>
        </p:nvGrpSpPr>
        <p:grpSpPr>
          <a:xfrm>
            <a:off x="10239670" y="9472757"/>
            <a:ext cx="3829841" cy="687003"/>
            <a:chOff x="10214270" y="9498157"/>
            <a:chExt cx="3829841" cy="687003"/>
          </a:xfrm>
        </p:grpSpPr>
        <p:sp>
          <p:nvSpPr>
            <p:cNvPr id="1017" name="Shape 1017"/>
            <p:cNvSpPr/>
            <p:nvPr/>
          </p:nvSpPr>
          <p:spPr>
            <a:xfrm>
              <a:off x="10214270" y="9498157"/>
              <a:ext cx="3829841" cy="687003"/>
            </a:xfrm>
            <a:prstGeom prst="rect">
              <a:avLst/>
            </a:prstGeom>
            <a:noFill/>
            <a:ln w="12700" cap="flat" cmpd="sng">
              <a:solidFill>
                <a:schemeClr val="l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18" name="Shape 1018"/>
            <p:cNvSpPr txBox="1"/>
            <p:nvPr/>
          </p:nvSpPr>
          <p:spPr>
            <a:xfrm>
              <a:off x="10610829" y="9633100"/>
              <a:ext cx="3079788" cy="40010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000">
                  <a:solidFill>
                    <a:schemeClr val="lt2"/>
                  </a:solidFill>
                  <a:latin typeface="Montserrat" panose="02000505000000020004"/>
                  <a:ea typeface="Montserrat" panose="02000505000000020004"/>
                  <a:cs typeface="Montserrat" panose="02000505000000020004"/>
                  <a:sym typeface="Montserrat" panose="02000505000000020004"/>
                </a:rPr>
                <a:t>LEARN MORE</a:t>
              </a:r>
            </a:p>
          </p:txBody>
        </p:sp>
      </p:grpSp>
      <p:sp>
        <p:nvSpPr>
          <p:cNvPr id="1019" name="Shape 1019"/>
          <p:cNvSpPr txBox="1"/>
          <p:nvPr/>
        </p:nvSpPr>
        <p:spPr>
          <a:xfrm>
            <a:off x="8694593" y="7272260"/>
            <a:ext cx="6940551" cy="1754325"/>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lt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025"/>
        <p:cNvGrpSpPr/>
        <p:nvPr/>
      </p:nvGrpSpPr>
      <p:grpSpPr>
        <a:xfrm>
          <a:off x="0" y="0"/>
          <a:ext cx="0" cy="0"/>
          <a:chOff x="0" y="0"/>
          <a:chExt cx="0" cy="0"/>
        </a:xfrm>
      </p:grpSpPr>
      <p:pic>
        <p:nvPicPr>
          <p:cNvPr id="1029" name="Shape 1029"/>
          <p:cNvPicPr preferRelativeResize="0"/>
          <p:nvPr/>
        </p:nvPicPr>
        <p:blipFill>
          <a:blip r:embed="rId3">
            <a:extLst>
              <a:ext uri="{28A0092B-C50C-407E-A947-70E740481C1C}">
                <a14:useLocalDpi xmlns:a14="http://schemas.microsoft.com/office/drawing/2010/main" val="0"/>
              </a:ext>
            </a:extLst>
          </a:blip>
          <a:stretch>
            <a:fillRect/>
          </a:stretch>
        </p:blipFill>
        <p:spPr>
          <a:xfrm>
            <a:off x="-12743" y="-1219200"/>
            <a:ext cx="24403186" cy="16154400"/>
          </a:xfrm>
          <a:prstGeom prst="rect">
            <a:avLst/>
          </a:prstGeom>
          <a:noFill/>
          <a:ln>
            <a:noFill/>
          </a:ln>
        </p:spPr>
      </p:pic>
      <p:sp>
        <p:nvSpPr>
          <p:cNvPr id="1026" name="Shape 1026"/>
          <p:cNvSpPr/>
          <p:nvPr/>
        </p:nvSpPr>
        <p:spPr>
          <a:xfrm>
            <a:off x="0" y="0"/>
            <a:ext cx="24377649" cy="13716000"/>
          </a:xfrm>
          <a:prstGeom prst="rect">
            <a:avLst/>
          </a:prstGeom>
          <a:solidFill>
            <a:srgbClr val="0E0E0E">
              <a:alpha val="49803"/>
            </a:srgb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27" name="Shape 1027"/>
          <p:cNvSpPr/>
          <p:nvPr/>
        </p:nvSpPr>
        <p:spPr>
          <a:xfrm>
            <a:off x="5178501" y="5881273"/>
            <a:ext cx="14020647" cy="2084079"/>
          </a:xfrm>
          <a:prstGeom prst="rect">
            <a:avLst/>
          </a:prstGeom>
          <a:noFill/>
          <a:ln w="101600" cap="flat" cmpd="sng">
            <a:solidFill>
              <a:schemeClr val="l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28" name="Shape 1028"/>
          <p:cNvSpPr txBox="1"/>
          <p:nvPr/>
        </p:nvSpPr>
        <p:spPr>
          <a:xfrm>
            <a:off x="5791932" y="6257833"/>
            <a:ext cx="12811520" cy="120032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7200">
                <a:solidFill>
                  <a:schemeClr val="lt1"/>
                </a:solidFill>
                <a:latin typeface="Montserrat" panose="02000505000000020004"/>
                <a:ea typeface="Montserrat" panose="02000505000000020004"/>
                <a:cs typeface="Montserrat" panose="02000505000000020004"/>
                <a:sym typeface="Montserrat" panose="02000505000000020004"/>
              </a:rPr>
              <a:t>B R E A K   S E C T I O N</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202"/>
        <p:cNvGrpSpPr/>
        <p:nvPr/>
      </p:nvGrpSpPr>
      <p:grpSpPr>
        <a:xfrm>
          <a:off x="0" y="0"/>
          <a:ext cx="0" cy="0"/>
          <a:chOff x="0" y="0"/>
          <a:chExt cx="0" cy="0"/>
        </a:xfrm>
      </p:grpSpPr>
      <p:sp>
        <p:nvSpPr>
          <p:cNvPr id="1203" name="Shape 1203"/>
          <p:cNvSpPr/>
          <p:nvPr/>
        </p:nvSpPr>
        <p:spPr>
          <a:xfrm rot="-5400000">
            <a:off x="2541903" y="4468561"/>
            <a:ext cx="3657600" cy="3273313"/>
          </a:xfrm>
          <a:prstGeom prst="hexagon">
            <a:avLst>
              <a:gd name="adj" fmla="val 25000"/>
              <a:gd name="vf" fmla="val 115470"/>
            </a:avLst>
          </a:prstGeom>
          <a:noFill/>
          <a:ln w="12700" cap="flat" cmpd="sng">
            <a:solidFill>
              <a:schemeClr val="dk2"/>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204" name="Shape 1204"/>
          <p:cNvSpPr/>
          <p:nvPr/>
        </p:nvSpPr>
        <p:spPr>
          <a:xfrm rot="-5400000">
            <a:off x="6465503" y="4468561"/>
            <a:ext cx="3657600" cy="3273313"/>
          </a:xfrm>
          <a:prstGeom prst="hexagon">
            <a:avLst>
              <a:gd name="adj" fmla="val 25000"/>
              <a:gd name="vf" fmla="val 115470"/>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205" name="Shape 1205"/>
          <p:cNvSpPr/>
          <p:nvPr/>
        </p:nvSpPr>
        <p:spPr>
          <a:xfrm rot="-5400000">
            <a:off x="10389103" y="4468561"/>
            <a:ext cx="3657600" cy="3273313"/>
          </a:xfrm>
          <a:prstGeom prst="hexagon">
            <a:avLst>
              <a:gd name="adj" fmla="val 25000"/>
              <a:gd name="vf" fmla="val 115470"/>
            </a:avLst>
          </a:prstGeom>
          <a:noFill/>
          <a:ln w="12700" cap="flat" cmpd="sng">
            <a:solidFill>
              <a:schemeClr val="dk2"/>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206" name="Shape 1206"/>
          <p:cNvSpPr/>
          <p:nvPr/>
        </p:nvSpPr>
        <p:spPr>
          <a:xfrm rot="-5400000">
            <a:off x="14312702" y="4468561"/>
            <a:ext cx="3657600" cy="3273313"/>
          </a:xfrm>
          <a:prstGeom prst="hexagon">
            <a:avLst>
              <a:gd name="adj" fmla="val 25000"/>
              <a:gd name="vf" fmla="val 115470"/>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207" name="Shape 1207"/>
          <p:cNvSpPr/>
          <p:nvPr/>
        </p:nvSpPr>
        <p:spPr>
          <a:xfrm rot="-5400000">
            <a:off x="18236302" y="4468561"/>
            <a:ext cx="3657600" cy="3273313"/>
          </a:xfrm>
          <a:prstGeom prst="hexagon">
            <a:avLst>
              <a:gd name="adj" fmla="val 25000"/>
              <a:gd name="vf" fmla="val 115470"/>
            </a:avLst>
          </a:prstGeom>
          <a:noFill/>
          <a:ln w="12700" cap="flat" cmpd="sng">
            <a:solidFill>
              <a:schemeClr val="dk2"/>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208" name="Shape 1208"/>
          <p:cNvSpPr txBox="1"/>
          <p:nvPr/>
        </p:nvSpPr>
        <p:spPr>
          <a:xfrm>
            <a:off x="7444671" y="1390005"/>
            <a:ext cx="9517348"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DIAGRAM SECTION</a:t>
            </a:r>
          </a:p>
        </p:txBody>
      </p:sp>
      <p:sp>
        <p:nvSpPr>
          <p:cNvPr id="1209" name="Shape 1209"/>
          <p:cNvSpPr txBox="1"/>
          <p:nvPr/>
        </p:nvSpPr>
        <p:spPr>
          <a:xfrm>
            <a:off x="9516185" y="929867"/>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10" name="Shape 1210"/>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1211" name="Shape 1211"/>
          <p:cNvSpPr txBox="1"/>
          <p:nvPr/>
        </p:nvSpPr>
        <p:spPr>
          <a:xfrm>
            <a:off x="3347744" y="8525514"/>
            <a:ext cx="2037736"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1">
                <a:solidFill>
                  <a:schemeClr val="dk2"/>
                </a:solidFill>
                <a:latin typeface="Montserrat" panose="02000505000000020004"/>
                <a:ea typeface="Montserrat" panose="02000505000000020004"/>
                <a:cs typeface="Montserrat" panose="02000505000000020004"/>
                <a:sym typeface="Montserrat" panose="02000505000000020004"/>
              </a:rPr>
              <a:t>STEP ONE</a:t>
            </a:r>
          </a:p>
        </p:txBody>
      </p:sp>
      <p:sp>
        <p:nvSpPr>
          <p:cNvPr id="1212" name="Shape 1212"/>
          <p:cNvSpPr txBox="1"/>
          <p:nvPr/>
        </p:nvSpPr>
        <p:spPr>
          <a:xfrm>
            <a:off x="2542752" y="9270022"/>
            <a:ext cx="3656749" cy="2464776"/>
          </a:xfrm>
          <a:prstGeom prst="rect">
            <a:avLst/>
          </a:prstGeom>
          <a:noFill/>
          <a:ln>
            <a:noFill/>
          </a:ln>
        </p:spPr>
        <p:txBody>
          <a:bodyPr lIns="91425" tIns="45700" rIns="91425" bIns="45700" anchor="t" anchorCtr="0">
            <a:noAutofit/>
          </a:bodyPr>
          <a:lstStyle/>
          <a:p>
            <a:pPr marL="0" marR="0" lvl="0" indent="0" algn="ctr" rtl="0">
              <a:lnSpc>
                <a:spcPct val="167000"/>
              </a:lnSpc>
              <a:spcBef>
                <a:spcPts val="0"/>
              </a:spcBef>
              <a:buSzPct val="25000"/>
              <a:buNone/>
            </a:pPr>
            <a:r>
              <a:rPr lang="en-US" sz="22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a:t>
            </a:r>
          </a:p>
        </p:txBody>
      </p:sp>
      <p:sp>
        <p:nvSpPr>
          <p:cNvPr id="1213" name="Shape 1213"/>
          <p:cNvSpPr txBox="1"/>
          <p:nvPr/>
        </p:nvSpPr>
        <p:spPr>
          <a:xfrm>
            <a:off x="7284718" y="8525514"/>
            <a:ext cx="2076210"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1">
                <a:solidFill>
                  <a:schemeClr val="dk2"/>
                </a:solidFill>
                <a:latin typeface="Montserrat" panose="02000505000000020004"/>
                <a:ea typeface="Montserrat" panose="02000505000000020004"/>
                <a:cs typeface="Montserrat" panose="02000505000000020004"/>
                <a:sym typeface="Montserrat" panose="02000505000000020004"/>
              </a:rPr>
              <a:t>STEP TWO</a:t>
            </a:r>
          </a:p>
        </p:txBody>
      </p:sp>
      <p:sp>
        <p:nvSpPr>
          <p:cNvPr id="1214" name="Shape 1214"/>
          <p:cNvSpPr txBox="1"/>
          <p:nvPr/>
        </p:nvSpPr>
        <p:spPr>
          <a:xfrm>
            <a:off x="6498964" y="9270022"/>
            <a:ext cx="3656749" cy="2464776"/>
          </a:xfrm>
          <a:prstGeom prst="rect">
            <a:avLst/>
          </a:prstGeom>
          <a:noFill/>
          <a:ln>
            <a:noFill/>
          </a:ln>
        </p:spPr>
        <p:txBody>
          <a:bodyPr lIns="91425" tIns="45700" rIns="91425" bIns="45700" anchor="t" anchorCtr="0">
            <a:noAutofit/>
          </a:bodyPr>
          <a:lstStyle/>
          <a:p>
            <a:pPr marL="0" marR="0" lvl="0" indent="0" algn="ctr" rtl="0">
              <a:lnSpc>
                <a:spcPct val="167000"/>
              </a:lnSpc>
              <a:spcBef>
                <a:spcPts val="0"/>
              </a:spcBef>
              <a:buSzPct val="25000"/>
              <a:buNone/>
            </a:pPr>
            <a:r>
              <a:rPr lang="en-US" sz="22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a:t>
            </a:r>
          </a:p>
        </p:txBody>
      </p:sp>
      <p:sp>
        <p:nvSpPr>
          <p:cNvPr id="1215" name="Shape 1215"/>
          <p:cNvSpPr txBox="1"/>
          <p:nvPr/>
        </p:nvSpPr>
        <p:spPr>
          <a:xfrm>
            <a:off x="11050174" y="8525514"/>
            <a:ext cx="2457724"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1">
                <a:solidFill>
                  <a:schemeClr val="dk2"/>
                </a:solidFill>
                <a:latin typeface="Montserrat" panose="02000505000000020004"/>
                <a:ea typeface="Montserrat" panose="02000505000000020004"/>
                <a:cs typeface="Montserrat" panose="02000505000000020004"/>
                <a:sym typeface="Montserrat" panose="02000505000000020004"/>
              </a:rPr>
              <a:t>STEP THREE</a:t>
            </a:r>
          </a:p>
        </p:txBody>
      </p:sp>
      <p:sp>
        <p:nvSpPr>
          <p:cNvPr id="1216" name="Shape 1216"/>
          <p:cNvSpPr txBox="1"/>
          <p:nvPr/>
        </p:nvSpPr>
        <p:spPr>
          <a:xfrm>
            <a:off x="10455175" y="9270022"/>
            <a:ext cx="3656749" cy="2464776"/>
          </a:xfrm>
          <a:prstGeom prst="rect">
            <a:avLst/>
          </a:prstGeom>
          <a:noFill/>
          <a:ln>
            <a:noFill/>
          </a:ln>
        </p:spPr>
        <p:txBody>
          <a:bodyPr lIns="91425" tIns="45700" rIns="91425" bIns="45700" anchor="t" anchorCtr="0">
            <a:noAutofit/>
          </a:bodyPr>
          <a:lstStyle/>
          <a:p>
            <a:pPr marL="0" marR="0" lvl="0" indent="0" algn="ctr" rtl="0">
              <a:lnSpc>
                <a:spcPct val="167000"/>
              </a:lnSpc>
              <a:spcBef>
                <a:spcPts val="0"/>
              </a:spcBef>
              <a:buSzPct val="25000"/>
              <a:buNone/>
            </a:pPr>
            <a:r>
              <a:rPr lang="en-US" sz="22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a:t>
            </a:r>
          </a:p>
        </p:txBody>
      </p:sp>
      <p:sp>
        <p:nvSpPr>
          <p:cNvPr id="1217" name="Shape 1217"/>
          <p:cNvSpPr txBox="1"/>
          <p:nvPr/>
        </p:nvSpPr>
        <p:spPr>
          <a:xfrm>
            <a:off x="15104165" y="8525514"/>
            <a:ext cx="2262158"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1">
                <a:solidFill>
                  <a:schemeClr val="dk2"/>
                </a:solidFill>
                <a:latin typeface="Montserrat" panose="02000505000000020004"/>
                <a:ea typeface="Montserrat" panose="02000505000000020004"/>
                <a:cs typeface="Montserrat" panose="02000505000000020004"/>
                <a:sym typeface="Montserrat" panose="02000505000000020004"/>
              </a:rPr>
              <a:t>STEP FOUR</a:t>
            </a:r>
          </a:p>
        </p:txBody>
      </p:sp>
      <p:sp>
        <p:nvSpPr>
          <p:cNvPr id="1218" name="Shape 1218"/>
          <p:cNvSpPr txBox="1"/>
          <p:nvPr/>
        </p:nvSpPr>
        <p:spPr>
          <a:xfrm>
            <a:off x="14411385" y="9270022"/>
            <a:ext cx="3656749" cy="2464776"/>
          </a:xfrm>
          <a:prstGeom prst="rect">
            <a:avLst/>
          </a:prstGeom>
          <a:noFill/>
          <a:ln>
            <a:noFill/>
          </a:ln>
        </p:spPr>
        <p:txBody>
          <a:bodyPr lIns="91425" tIns="45700" rIns="91425" bIns="45700" anchor="t" anchorCtr="0">
            <a:noAutofit/>
          </a:bodyPr>
          <a:lstStyle/>
          <a:p>
            <a:pPr marL="0" marR="0" lvl="0" indent="0" algn="ctr" rtl="0">
              <a:lnSpc>
                <a:spcPct val="167000"/>
              </a:lnSpc>
              <a:spcBef>
                <a:spcPts val="0"/>
              </a:spcBef>
              <a:buSzPct val="25000"/>
              <a:buNone/>
            </a:pPr>
            <a:r>
              <a:rPr lang="en-US" sz="22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a:t>
            </a:r>
          </a:p>
        </p:txBody>
      </p:sp>
      <p:sp>
        <p:nvSpPr>
          <p:cNvPr id="1219" name="Shape 1219"/>
          <p:cNvSpPr txBox="1"/>
          <p:nvPr/>
        </p:nvSpPr>
        <p:spPr>
          <a:xfrm>
            <a:off x="19166976" y="8525514"/>
            <a:ext cx="2048958"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1">
                <a:solidFill>
                  <a:schemeClr val="dk2"/>
                </a:solidFill>
                <a:latin typeface="Montserrat" panose="02000505000000020004"/>
                <a:ea typeface="Montserrat" panose="02000505000000020004"/>
                <a:cs typeface="Montserrat" panose="02000505000000020004"/>
                <a:sym typeface="Montserrat" panose="02000505000000020004"/>
              </a:rPr>
              <a:t>STEP FIVE</a:t>
            </a:r>
          </a:p>
        </p:txBody>
      </p:sp>
      <p:sp>
        <p:nvSpPr>
          <p:cNvPr id="1220" name="Shape 1220"/>
          <p:cNvSpPr txBox="1"/>
          <p:nvPr/>
        </p:nvSpPr>
        <p:spPr>
          <a:xfrm>
            <a:off x="18367596" y="9270022"/>
            <a:ext cx="3656749" cy="2464776"/>
          </a:xfrm>
          <a:prstGeom prst="rect">
            <a:avLst/>
          </a:prstGeom>
          <a:noFill/>
          <a:ln>
            <a:noFill/>
          </a:ln>
        </p:spPr>
        <p:txBody>
          <a:bodyPr lIns="91425" tIns="45700" rIns="91425" bIns="45700" anchor="t" anchorCtr="0">
            <a:noAutofit/>
          </a:bodyPr>
          <a:lstStyle/>
          <a:p>
            <a:pPr marL="0" marR="0" lvl="0" indent="0" algn="ctr" rtl="0">
              <a:lnSpc>
                <a:spcPct val="167000"/>
              </a:lnSpc>
              <a:spcBef>
                <a:spcPts val="0"/>
              </a:spcBef>
              <a:buSzPct val="25000"/>
              <a:buNone/>
            </a:pPr>
            <a:r>
              <a:rPr lang="en-US" sz="22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a:t>
            </a:r>
          </a:p>
        </p:txBody>
      </p:sp>
      <p:sp>
        <p:nvSpPr>
          <p:cNvPr id="1221" name="Shape 1221"/>
          <p:cNvSpPr/>
          <p:nvPr/>
        </p:nvSpPr>
        <p:spPr>
          <a:xfrm>
            <a:off x="3945917" y="5626653"/>
            <a:ext cx="924298" cy="924299"/>
          </a:xfrm>
          <a:custGeom>
            <a:avLst/>
            <a:gdLst/>
            <a:ahLst/>
            <a:cxnLst/>
            <a:rect l="0" t="0" r="0" b="0"/>
            <a:pathLst>
              <a:path w="120000" h="120000" extrusionOk="0">
                <a:moveTo>
                  <a:pt x="114544" y="98183"/>
                </a:moveTo>
                <a:cubicBezTo>
                  <a:pt x="114544" y="101194"/>
                  <a:pt x="112100" y="103638"/>
                  <a:pt x="109088" y="103638"/>
                </a:cubicBezTo>
                <a:lnTo>
                  <a:pt x="10911" y="103638"/>
                </a:lnTo>
                <a:cubicBezTo>
                  <a:pt x="7900" y="103638"/>
                  <a:pt x="5455" y="101194"/>
                  <a:pt x="5455" y="98183"/>
                </a:cubicBezTo>
                <a:lnTo>
                  <a:pt x="5455" y="32727"/>
                </a:lnTo>
                <a:cubicBezTo>
                  <a:pt x="5455" y="29716"/>
                  <a:pt x="7900" y="27272"/>
                  <a:pt x="10911" y="27272"/>
                </a:cubicBezTo>
                <a:lnTo>
                  <a:pt x="109088" y="27272"/>
                </a:lnTo>
                <a:cubicBezTo>
                  <a:pt x="112100" y="27272"/>
                  <a:pt x="114544" y="29716"/>
                  <a:pt x="114544" y="32727"/>
                </a:cubicBezTo>
                <a:cubicBezTo>
                  <a:pt x="114544" y="32727"/>
                  <a:pt x="114544" y="98183"/>
                  <a:pt x="114544" y="98183"/>
                </a:cubicBezTo>
                <a:close/>
                <a:moveTo>
                  <a:pt x="109088" y="21816"/>
                </a:moveTo>
                <a:lnTo>
                  <a:pt x="69311" y="21816"/>
                </a:lnTo>
                <a:lnTo>
                  <a:pt x="80422" y="10705"/>
                </a:lnTo>
                <a:cubicBezTo>
                  <a:pt x="80872" y="10827"/>
                  <a:pt x="81333" y="10911"/>
                  <a:pt x="81816" y="10911"/>
                </a:cubicBezTo>
                <a:cubicBezTo>
                  <a:pt x="84827" y="10911"/>
                  <a:pt x="87272" y="8466"/>
                  <a:pt x="87272" y="5455"/>
                </a:cubicBezTo>
                <a:cubicBezTo>
                  <a:pt x="87272" y="2444"/>
                  <a:pt x="84827" y="0"/>
                  <a:pt x="81816" y="0"/>
                </a:cubicBezTo>
                <a:cubicBezTo>
                  <a:pt x="78805" y="0"/>
                  <a:pt x="76361" y="2444"/>
                  <a:pt x="76361" y="5455"/>
                </a:cubicBezTo>
                <a:cubicBezTo>
                  <a:pt x="76361" y="5938"/>
                  <a:pt x="76450" y="6405"/>
                  <a:pt x="76566" y="6850"/>
                </a:cubicBezTo>
                <a:lnTo>
                  <a:pt x="61600" y="21816"/>
                </a:lnTo>
                <a:lnTo>
                  <a:pt x="58405" y="21816"/>
                </a:lnTo>
                <a:lnTo>
                  <a:pt x="43433" y="6850"/>
                </a:lnTo>
                <a:cubicBezTo>
                  <a:pt x="43550" y="6405"/>
                  <a:pt x="43638" y="5938"/>
                  <a:pt x="43638" y="5455"/>
                </a:cubicBezTo>
                <a:cubicBezTo>
                  <a:pt x="43638" y="2444"/>
                  <a:pt x="41194" y="0"/>
                  <a:pt x="38183" y="0"/>
                </a:cubicBezTo>
                <a:cubicBezTo>
                  <a:pt x="35172" y="0"/>
                  <a:pt x="32727" y="2444"/>
                  <a:pt x="32727" y="5455"/>
                </a:cubicBezTo>
                <a:cubicBezTo>
                  <a:pt x="32727" y="8466"/>
                  <a:pt x="35172" y="10911"/>
                  <a:pt x="38183" y="10911"/>
                </a:cubicBezTo>
                <a:cubicBezTo>
                  <a:pt x="38666" y="10911"/>
                  <a:pt x="39127" y="10827"/>
                  <a:pt x="39577" y="10705"/>
                </a:cubicBezTo>
                <a:lnTo>
                  <a:pt x="50688" y="21816"/>
                </a:lnTo>
                <a:lnTo>
                  <a:pt x="10911" y="21816"/>
                </a:lnTo>
                <a:cubicBezTo>
                  <a:pt x="4883" y="21816"/>
                  <a:pt x="0" y="26700"/>
                  <a:pt x="0" y="32727"/>
                </a:cubicBezTo>
                <a:lnTo>
                  <a:pt x="0" y="98183"/>
                </a:lnTo>
                <a:cubicBezTo>
                  <a:pt x="0" y="104205"/>
                  <a:pt x="4883" y="109094"/>
                  <a:pt x="10911" y="109094"/>
                </a:cubicBezTo>
                <a:lnTo>
                  <a:pt x="21816" y="109094"/>
                </a:lnTo>
                <a:lnTo>
                  <a:pt x="21816" y="117272"/>
                </a:lnTo>
                <a:cubicBezTo>
                  <a:pt x="21816" y="118783"/>
                  <a:pt x="23038" y="120000"/>
                  <a:pt x="24544" y="120000"/>
                </a:cubicBezTo>
                <a:cubicBezTo>
                  <a:pt x="26050" y="120000"/>
                  <a:pt x="27272" y="118783"/>
                  <a:pt x="27272" y="117272"/>
                </a:cubicBezTo>
                <a:lnTo>
                  <a:pt x="27272" y="114544"/>
                </a:lnTo>
                <a:lnTo>
                  <a:pt x="92727" y="114544"/>
                </a:lnTo>
                <a:lnTo>
                  <a:pt x="92727" y="117272"/>
                </a:lnTo>
                <a:cubicBezTo>
                  <a:pt x="92727" y="118783"/>
                  <a:pt x="93950" y="120000"/>
                  <a:pt x="95455" y="120000"/>
                </a:cubicBezTo>
                <a:cubicBezTo>
                  <a:pt x="96961" y="120000"/>
                  <a:pt x="98183" y="118783"/>
                  <a:pt x="98183" y="117272"/>
                </a:cubicBezTo>
                <a:lnTo>
                  <a:pt x="98183" y="109094"/>
                </a:lnTo>
                <a:lnTo>
                  <a:pt x="109088" y="109094"/>
                </a:lnTo>
                <a:cubicBezTo>
                  <a:pt x="115116" y="109094"/>
                  <a:pt x="120000" y="104205"/>
                  <a:pt x="120000" y="98183"/>
                </a:cubicBezTo>
                <a:lnTo>
                  <a:pt x="120000" y="32727"/>
                </a:lnTo>
                <a:cubicBezTo>
                  <a:pt x="120000" y="26700"/>
                  <a:pt x="115116" y="21816"/>
                  <a:pt x="109088" y="21816"/>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222" name="Shape 1222"/>
          <p:cNvSpPr/>
          <p:nvPr/>
        </p:nvSpPr>
        <p:spPr>
          <a:xfrm>
            <a:off x="7837886" y="5797328"/>
            <a:ext cx="924298" cy="504164"/>
          </a:xfrm>
          <a:custGeom>
            <a:avLst/>
            <a:gdLst/>
            <a:ahLst/>
            <a:cxnLst/>
            <a:rect l="0" t="0" r="0" b="0"/>
            <a:pathLst>
              <a:path w="120000" h="120000" extrusionOk="0">
                <a:moveTo>
                  <a:pt x="109088" y="100000"/>
                </a:moveTo>
                <a:cubicBezTo>
                  <a:pt x="109088" y="105527"/>
                  <a:pt x="106644" y="110000"/>
                  <a:pt x="103638" y="110000"/>
                </a:cubicBezTo>
                <a:lnTo>
                  <a:pt x="10911" y="110000"/>
                </a:lnTo>
                <a:cubicBezTo>
                  <a:pt x="7900" y="110000"/>
                  <a:pt x="5455" y="105527"/>
                  <a:pt x="5455" y="100000"/>
                </a:cubicBezTo>
                <a:lnTo>
                  <a:pt x="5455" y="20000"/>
                </a:lnTo>
                <a:cubicBezTo>
                  <a:pt x="5455" y="14483"/>
                  <a:pt x="7900" y="10000"/>
                  <a:pt x="10911" y="10000"/>
                </a:cubicBezTo>
                <a:lnTo>
                  <a:pt x="103638" y="10000"/>
                </a:lnTo>
                <a:cubicBezTo>
                  <a:pt x="106644" y="10000"/>
                  <a:pt x="109088" y="14483"/>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50"/>
                  <a:pt x="4883" y="120000"/>
                  <a:pt x="10911" y="120000"/>
                </a:cubicBezTo>
                <a:lnTo>
                  <a:pt x="103638" y="120000"/>
                </a:lnTo>
                <a:cubicBezTo>
                  <a:pt x="109661" y="120000"/>
                  <a:pt x="114544" y="111050"/>
                  <a:pt x="114544" y="100000"/>
                </a:cubicBezTo>
                <a:lnTo>
                  <a:pt x="114544" y="80000"/>
                </a:lnTo>
                <a:cubicBezTo>
                  <a:pt x="117555" y="80000"/>
                  <a:pt x="120000" y="75527"/>
                  <a:pt x="120000" y="70000"/>
                </a:cubicBezTo>
                <a:lnTo>
                  <a:pt x="120000" y="50000"/>
                </a:lnTo>
                <a:cubicBezTo>
                  <a:pt x="120000" y="44483"/>
                  <a:pt x="117555" y="40000"/>
                  <a:pt x="114544" y="40000"/>
                </a:cubicBezTo>
                <a:moveTo>
                  <a:pt x="10911" y="100000"/>
                </a:moveTo>
                <a:lnTo>
                  <a:pt x="38183" y="100000"/>
                </a:lnTo>
                <a:lnTo>
                  <a:pt x="38183" y="20000"/>
                </a:lnTo>
                <a:lnTo>
                  <a:pt x="10911" y="20000"/>
                </a:lnTo>
                <a:cubicBezTo>
                  <a:pt x="10911" y="20000"/>
                  <a:pt x="10911" y="100000"/>
                  <a:pt x="10911" y="100000"/>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223" name="Shape 1223"/>
          <p:cNvSpPr/>
          <p:nvPr/>
        </p:nvSpPr>
        <p:spPr>
          <a:xfrm>
            <a:off x="11839114" y="5589280"/>
            <a:ext cx="672218" cy="924299"/>
          </a:xfrm>
          <a:custGeom>
            <a:avLst/>
            <a:gdLst/>
            <a:ahLst/>
            <a:cxnLst/>
            <a:rect l="0" t="0" r="0" b="0"/>
            <a:pathLst>
              <a:path w="120000" h="120000" extrusionOk="0">
                <a:moveTo>
                  <a:pt x="82500" y="111783"/>
                </a:moveTo>
                <a:cubicBezTo>
                  <a:pt x="82500" y="113294"/>
                  <a:pt x="80811" y="114511"/>
                  <a:pt x="78727" y="114511"/>
                </a:cubicBezTo>
                <a:cubicBezTo>
                  <a:pt x="77650" y="114511"/>
                  <a:pt x="76688" y="114177"/>
                  <a:pt x="76000" y="113650"/>
                </a:cubicBezTo>
                <a:lnTo>
                  <a:pt x="75983" y="113661"/>
                </a:lnTo>
                <a:lnTo>
                  <a:pt x="75000" y="113011"/>
                </a:lnTo>
                <a:lnTo>
                  <a:pt x="75000" y="6977"/>
                </a:lnTo>
                <a:lnTo>
                  <a:pt x="76100" y="6255"/>
                </a:lnTo>
                <a:lnTo>
                  <a:pt x="76111" y="6261"/>
                </a:lnTo>
                <a:cubicBezTo>
                  <a:pt x="76788" y="5788"/>
                  <a:pt x="77711" y="5483"/>
                  <a:pt x="78727" y="5483"/>
                </a:cubicBezTo>
                <a:cubicBezTo>
                  <a:pt x="80811" y="5483"/>
                  <a:pt x="82500" y="6711"/>
                  <a:pt x="82500" y="8216"/>
                </a:cubicBezTo>
                <a:cubicBezTo>
                  <a:pt x="82500" y="8216"/>
                  <a:pt x="82500" y="111783"/>
                  <a:pt x="82500" y="111783"/>
                </a:cubicBezTo>
                <a:close/>
                <a:moveTo>
                  <a:pt x="67500" y="108044"/>
                </a:moveTo>
                <a:lnTo>
                  <a:pt x="30000" y="83211"/>
                </a:lnTo>
                <a:lnTo>
                  <a:pt x="30000" y="36705"/>
                </a:lnTo>
                <a:lnTo>
                  <a:pt x="31677" y="35594"/>
                </a:lnTo>
                <a:lnTo>
                  <a:pt x="31661" y="35588"/>
                </a:lnTo>
                <a:lnTo>
                  <a:pt x="67500" y="11927"/>
                </a:lnTo>
                <a:cubicBezTo>
                  <a:pt x="67500" y="11927"/>
                  <a:pt x="67500" y="108044"/>
                  <a:pt x="67500" y="108044"/>
                </a:cubicBezTo>
                <a:close/>
                <a:moveTo>
                  <a:pt x="22500" y="81377"/>
                </a:moveTo>
                <a:cubicBezTo>
                  <a:pt x="13938" y="79355"/>
                  <a:pt x="7500" y="70555"/>
                  <a:pt x="7500" y="60000"/>
                </a:cubicBezTo>
                <a:cubicBezTo>
                  <a:pt x="7500" y="49444"/>
                  <a:pt x="13938" y="40638"/>
                  <a:pt x="22500" y="38622"/>
                </a:cubicBezTo>
                <a:cubicBezTo>
                  <a:pt x="22500" y="38622"/>
                  <a:pt x="22500" y="81377"/>
                  <a:pt x="22500" y="81377"/>
                </a:cubicBezTo>
                <a:close/>
                <a:moveTo>
                  <a:pt x="90044" y="8177"/>
                </a:moveTo>
                <a:cubicBezTo>
                  <a:pt x="90044" y="3655"/>
                  <a:pt x="84983" y="0"/>
                  <a:pt x="78744" y="0"/>
                </a:cubicBezTo>
                <a:cubicBezTo>
                  <a:pt x="75550" y="0"/>
                  <a:pt x="72683" y="966"/>
                  <a:pt x="70627" y="2505"/>
                </a:cubicBezTo>
                <a:lnTo>
                  <a:pt x="24755" y="32805"/>
                </a:lnTo>
                <a:cubicBezTo>
                  <a:pt x="10955" y="33611"/>
                  <a:pt x="0" y="45461"/>
                  <a:pt x="0" y="60000"/>
                </a:cubicBezTo>
                <a:cubicBezTo>
                  <a:pt x="0" y="74583"/>
                  <a:pt x="11027" y="86461"/>
                  <a:pt x="24894" y="87200"/>
                </a:cubicBezTo>
                <a:lnTo>
                  <a:pt x="70627" y="117488"/>
                </a:lnTo>
                <a:cubicBezTo>
                  <a:pt x="72683" y="119033"/>
                  <a:pt x="75550" y="120000"/>
                  <a:pt x="78744" y="120000"/>
                </a:cubicBezTo>
                <a:cubicBezTo>
                  <a:pt x="84983" y="120000"/>
                  <a:pt x="90044" y="116338"/>
                  <a:pt x="90044" y="111827"/>
                </a:cubicBezTo>
                <a:cubicBezTo>
                  <a:pt x="90044" y="111722"/>
                  <a:pt x="90005" y="111622"/>
                  <a:pt x="90000" y="111516"/>
                </a:cubicBezTo>
                <a:lnTo>
                  <a:pt x="90000" y="8483"/>
                </a:lnTo>
                <a:cubicBezTo>
                  <a:pt x="90005" y="8377"/>
                  <a:pt x="90044" y="8277"/>
                  <a:pt x="90044" y="8177"/>
                </a:cubicBezTo>
                <a:moveTo>
                  <a:pt x="101250" y="43638"/>
                </a:moveTo>
                <a:cubicBezTo>
                  <a:pt x="99177" y="43638"/>
                  <a:pt x="97500" y="44855"/>
                  <a:pt x="97500" y="46361"/>
                </a:cubicBezTo>
                <a:cubicBezTo>
                  <a:pt x="97500" y="47872"/>
                  <a:pt x="99177" y="49088"/>
                  <a:pt x="101250" y="49088"/>
                </a:cubicBezTo>
                <a:cubicBezTo>
                  <a:pt x="107466" y="49088"/>
                  <a:pt x="112500" y="53977"/>
                  <a:pt x="112500" y="60000"/>
                </a:cubicBezTo>
                <a:cubicBezTo>
                  <a:pt x="112500" y="66022"/>
                  <a:pt x="107466" y="70911"/>
                  <a:pt x="101250" y="70911"/>
                </a:cubicBezTo>
                <a:cubicBezTo>
                  <a:pt x="99177" y="70911"/>
                  <a:pt x="97500" y="72127"/>
                  <a:pt x="97500" y="73638"/>
                </a:cubicBezTo>
                <a:cubicBezTo>
                  <a:pt x="97500" y="75144"/>
                  <a:pt x="99177" y="76361"/>
                  <a:pt x="101250" y="76361"/>
                </a:cubicBezTo>
                <a:cubicBezTo>
                  <a:pt x="111605" y="76361"/>
                  <a:pt x="120000" y="69033"/>
                  <a:pt x="120000" y="60000"/>
                </a:cubicBezTo>
                <a:cubicBezTo>
                  <a:pt x="120000" y="50961"/>
                  <a:pt x="111605" y="43638"/>
                  <a:pt x="101250" y="43638"/>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224" name="Shape 1224"/>
          <p:cNvSpPr/>
          <p:nvPr/>
        </p:nvSpPr>
        <p:spPr>
          <a:xfrm>
            <a:off x="15645850" y="5679200"/>
            <a:ext cx="924298" cy="756245"/>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225" name="Shape 1225"/>
          <p:cNvSpPr/>
          <p:nvPr/>
        </p:nvSpPr>
        <p:spPr>
          <a:xfrm>
            <a:off x="19686979" y="5600539"/>
            <a:ext cx="756245" cy="924299"/>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229"/>
        <p:cNvGrpSpPr/>
        <p:nvPr/>
      </p:nvGrpSpPr>
      <p:grpSpPr>
        <a:xfrm>
          <a:off x="0" y="0"/>
          <a:ext cx="0" cy="0"/>
          <a:chOff x="0" y="0"/>
          <a:chExt cx="0" cy="0"/>
        </a:xfrm>
      </p:grpSpPr>
      <p:grpSp>
        <p:nvGrpSpPr>
          <p:cNvPr id="1230" name="Shape 1230"/>
          <p:cNvGrpSpPr/>
          <p:nvPr/>
        </p:nvGrpSpPr>
        <p:grpSpPr>
          <a:xfrm>
            <a:off x="13706309" y="4241478"/>
            <a:ext cx="9408838" cy="7539755"/>
            <a:chOff x="13706309" y="4241478"/>
            <a:chExt cx="9408838" cy="7539755"/>
          </a:xfrm>
        </p:grpSpPr>
        <p:sp>
          <p:nvSpPr>
            <p:cNvPr id="1231" name="Shape 1231"/>
            <p:cNvSpPr/>
            <p:nvPr/>
          </p:nvSpPr>
          <p:spPr>
            <a:xfrm>
              <a:off x="13706309" y="7119582"/>
              <a:ext cx="4661654" cy="4661652"/>
            </a:xfrm>
            <a:prstGeom prst="ellipse">
              <a:avLst/>
            </a:prstGeom>
            <a:solidFill>
              <a:schemeClr val="accent3">
                <a:alpha val="60000"/>
              </a:schemeClr>
            </a:solidFill>
            <a:ln w="9525" cap="flat" cmpd="sng">
              <a:solidFill>
                <a:schemeClr val="accent3"/>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232" name="Shape 1232"/>
            <p:cNvSpPr/>
            <p:nvPr/>
          </p:nvSpPr>
          <p:spPr>
            <a:xfrm>
              <a:off x="15555184" y="4241478"/>
              <a:ext cx="4661654" cy="4661652"/>
            </a:xfrm>
            <a:prstGeom prst="ellipse">
              <a:avLst/>
            </a:prstGeom>
            <a:solidFill>
              <a:schemeClr val="accent1">
                <a:alpha val="60000"/>
              </a:schemeClr>
            </a:solidFill>
            <a:ln w="9525"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233" name="Shape 1233"/>
            <p:cNvSpPr/>
            <p:nvPr/>
          </p:nvSpPr>
          <p:spPr>
            <a:xfrm>
              <a:off x="17394357" y="7119582"/>
              <a:ext cx="4661654" cy="4661652"/>
            </a:xfrm>
            <a:prstGeom prst="ellipse">
              <a:avLst/>
            </a:prstGeom>
            <a:solidFill>
              <a:schemeClr val="accent2">
                <a:alpha val="60000"/>
              </a:schemeClr>
            </a:solidFill>
            <a:ln w="9525" cap="flat" cmpd="sng">
              <a:solidFill>
                <a:schemeClr val="accent2"/>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234" name="Shape 1234"/>
            <p:cNvSpPr/>
            <p:nvPr/>
          </p:nvSpPr>
          <p:spPr>
            <a:xfrm>
              <a:off x="22922551" y="9184471"/>
              <a:ext cx="192595" cy="20273"/>
            </a:xfrm>
            <a:custGeom>
              <a:avLst/>
              <a:gdLst/>
              <a:ahLst/>
              <a:cxnLst/>
              <a:rect l="0" t="0" r="0" b="0"/>
              <a:pathLst>
                <a:path w="120000" h="120000" extrusionOk="0">
                  <a:moveTo>
                    <a:pt x="109714" y="0"/>
                  </a:moveTo>
                  <a:cubicBezTo>
                    <a:pt x="6857" y="0"/>
                    <a:pt x="6857" y="0"/>
                    <a:pt x="6857" y="0"/>
                  </a:cubicBezTo>
                  <a:cubicBezTo>
                    <a:pt x="3428" y="0"/>
                    <a:pt x="0" y="30000"/>
                    <a:pt x="0" y="60000"/>
                  </a:cubicBezTo>
                  <a:cubicBezTo>
                    <a:pt x="0" y="90000"/>
                    <a:pt x="3428" y="120000"/>
                    <a:pt x="6857" y="120000"/>
                  </a:cubicBezTo>
                  <a:cubicBezTo>
                    <a:pt x="109714" y="120000"/>
                    <a:pt x="109714" y="120000"/>
                    <a:pt x="109714" y="120000"/>
                  </a:cubicBezTo>
                  <a:cubicBezTo>
                    <a:pt x="116571" y="120000"/>
                    <a:pt x="120000" y="90000"/>
                    <a:pt x="120000" y="60000"/>
                  </a:cubicBezTo>
                  <a:cubicBezTo>
                    <a:pt x="120000" y="30000"/>
                    <a:pt x="116571" y="0"/>
                    <a:pt x="109714" y="0"/>
                  </a:cubicBezTo>
                  <a:close/>
                </a:path>
              </a:pathLst>
            </a:custGeom>
            <a:solidFill>
              <a:schemeClr val="accent2"/>
            </a:solidFill>
            <a:ln>
              <a:noFill/>
            </a:ln>
          </p:spPr>
          <p:txBody>
            <a:bodyPr lIns="121900" tIns="60950" rIns="121900" bIns="60950" anchor="t" anchorCtr="0">
              <a:noAutofit/>
            </a:bodyPr>
            <a:lstStyle/>
            <a:p>
              <a:pPr marL="0" marR="0" lvl="0" indent="0" algn="l" rtl="0">
                <a:spcBef>
                  <a:spcPts val="0"/>
                </a:spcBef>
                <a:buNone/>
              </a:pPr>
              <a:endParaRPr sz="1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235" name="Shape 1235"/>
            <p:cNvSpPr txBox="1"/>
            <p:nvPr/>
          </p:nvSpPr>
          <p:spPr>
            <a:xfrm>
              <a:off x="16235176" y="5877555"/>
              <a:ext cx="3286224" cy="1298816"/>
            </a:xfrm>
            <a:prstGeom prst="rect">
              <a:avLst/>
            </a:prstGeom>
            <a:noFill/>
            <a:ln>
              <a:noFill/>
            </a:ln>
          </p:spPr>
          <p:txBody>
            <a:bodyPr lIns="91425" tIns="45700" rIns="91425" bIns="45700" anchor="t" anchorCtr="0">
              <a:noAutofit/>
            </a:bodyPr>
            <a:lstStyle/>
            <a:p>
              <a:pPr marL="0" marR="0" lvl="0" indent="0" algn="ctr" rtl="0">
                <a:lnSpc>
                  <a:spcPct val="140000"/>
                </a:lnSpc>
                <a:spcBef>
                  <a:spcPts val="0"/>
                </a:spcBef>
                <a:buSzPct val="25000"/>
                <a:buNone/>
              </a:pPr>
              <a:r>
                <a:rPr lang="en-US" sz="2800">
                  <a:solidFill>
                    <a:schemeClr val="lt1"/>
                  </a:solidFill>
                  <a:latin typeface="Montserrat" panose="02000505000000020004"/>
                  <a:ea typeface="Montserrat" panose="02000505000000020004"/>
                  <a:cs typeface="Montserrat" panose="02000505000000020004"/>
                  <a:sym typeface="Montserrat" panose="02000505000000020004"/>
                </a:rPr>
                <a:t>WRITE HERE</a:t>
              </a:r>
            </a:p>
            <a:p>
              <a:pPr marL="0" marR="0" lvl="0" indent="0" algn="ctr" rtl="0">
                <a:lnSpc>
                  <a:spcPct val="140000"/>
                </a:lnSpc>
                <a:spcBef>
                  <a:spcPts val="0"/>
                </a:spcBef>
                <a:buSzPct val="25000"/>
                <a:buNone/>
              </a:pPr>
              <a:r>
                <a:rPr lang="en-US" sz="2800">
                  <a:solidFill>
                    <a:schemeClr val="lt1"/>
                  </a:solidFill>
                  <a:latin typeface="Montserrat" panose="02000505000000020004"/>
                  <a:ea typeface="Montserrat" panose="02000505000000020004"/>
                  <a:cs typeface="Montserrat" panose="02000505000000020004"/>
                  <a:sym typeface="Montserrat" panose="02000505000000020004"/>
                </a:rPr>
                <a:t>EEMENT A</a:t>
              </a:r>
            </a:p>
          </p:txBody>
        </p:sp>
        <p:sp>
          <p:nvSpPr>
            <p:cNvPr id="1236" name="Shape 1236"/>
            <p:cNvSpPr txBox="1"/>
            <p:nvPr/>
          </p:nvSpPr>
          <p:spPr>
            <a:xfrm>
              <a:off x="18117470" y="8808325"/>
              <a:ext cx="3286224" cy="1298816"/>
            </a:xfrm>
            <a:prstGeom prst="rect">
              <a:avLst/>
            </a:prstGeom>
            <a:noFill/>
            <a:ln>
              <a:noFill/>
            </a:ln>
          </p:spPr>
          <p:txBody>
            <a:bodyPr lIns="91425" tIns="45700" rIns="91425" bIns="45700" anchor="t" anchorCtr="0">
              <a:noAutofit/>
            </a:bodyPr>
            <a:lstStyle/>
            <a:p>
              <a:pPr marL="0" marR="0" lvl="0" indent="0" algn="ctr" rtl="0">
                <a:lnSpc>
                  <a:spcPct val="140000"/>
                </a:lnSpc>
                <a:spcBef>
                  <a:spcPts val="0"/>
                </a:spcBef>
                <a:buSzPct val="25000"/>
                <a:buNone/>
              </a:pPr>
              <a:r>
                <a:rPr lang="en-US" sz="2800">
                  <a:solidFill>
                    <a:schemeClr val="lt1"/>
                  </a:solidFill>
                  <a:latin typeface="Montserrat" panose="02000505000000020004"/>
                  <a:ea typeface="Montserrat" panose="02000505000000020004"/>
                  <a:cs typeface="Montserrat" panose="02000505000000020004"/>
                  <a:sym typeface="Montserrat" panose="02000505000000020004"/>
                </a:rPr>
                <a:t>WRITE HERE</a:t>
              </a:r>
            </a:p>
            <a:p>
              <a:pPr marL="0" marR="0" lvl="0" indent="0" algn="ctr" rtl="0">
                <a:lnSpc>
                  <a:spcPct val="140000"/>
                </a:lnSpc>
                <a:spcBef>
                  <a:spcPts val="0"/>
                </a:spcBef>
                <a:buSzPct val="25000"/>
                <a:buNone/>
              </a:pPr>
              <a:r>
                <a:rPr lang="en-US" sz="2800">
                  <a:solidFill>
                    <a:schemeClr val="lt1"/>
                  </a:solidFill>
                  <a:latin typeface="Montserrat" panose="02000505000000020004"/>
                  <a:ea typeface="Montserrat" panose="02000505000000020004"/>
                  <a:cs typeface="Montserrat" panose="02000505000000020004"/>
                  <a:sym typeface="Montserrat" panose="02000505000000020004"/>
                </a:rPr>
                <a:t>ELEMENT B</a:t>
              </a:r>
            </a:p>
          </p:txBody>
        </p:sp>
        <p:sp>
          <p:nvSpPr>
            <p:cNvPr id="1237" name="Shape 1237"/>
            <p:cNvSpPr txBox="1"/>
            <p:nvPr/>
          </p:nvSpPr>
          <p:spPr>
            <a:xfrm>
              <a:off x="14400984" y="8782925"/>
              <a:ext cx="3286224" cy="1298816"/>
            </a:xfrm>
            <a:prstGeom prst="rect">
              <a:avLst/>
            </a:prstGeom>
            <a:noFill/>
            <a:ln>
              <a:noFill/>
            </a:ln>
          </p:spPr>
          <p:txBody>
            <a:bodyPr lIns="91425" tIns="45700" rIns="91425" bIns="45700" anchor="t" anchorCtr="0">
              <a:noAutofit/>
            </a:bodyPr>
            <a:lstStyle/>
            <a:p>
              <a:pPr marL="0" marR="0" lvl="0" indent="0" algn="ctr" rtl="0">
                <a:lnSpc>
                  <a:spcPct val="140000"/>
                </a:lnSpc>
                <a:spcBef>
                  <a:spcPts val="0"/>
                </a:spcBef>
                <a:buSzPct val="25000"/>
                <a:buNone/>
              </a:pPr>
              <a:r>
                <a:rPr lang="en-US" sz="2800">
                  <a:solidFill>
                    <a:schemeClr val="lt1"/>
                  </a:solidFill>
                  <a:latin typeface="Montserrat" panose="02000505000000020004"/>
                  <a:ea typeface="Montserrat" panose="02000505000000020004"/>
                  <a:cs typeface="Montserrat" panose="02000505000000020004"/>
                  <a:sym typeface="Montserrat" panose="02000505000000020004"/>
                </a:rPr>
                <a:t>WRITE HERE</a:t>
              </a:r>
            </a:p>
            <a:p>
              <a:pPr marL="0" marR="0" lvl="0" indent="0" algn="ctr" rtl="0">
                <a:lnSpc>
                  <a:spcPct val="140000"/>
                </a:lnSpc>
                <a:spcBef>
                  <a:spcPts val="0"/>
                </a:spcBef>
                <a:buSzPct val="25000"/>
                <a:buNone/>
              </a:pPr>
              <a:r>
                <a:rPr lang="en-US" sz="2800">
                  <a:solidFill>
                    <a:schemeClr val="lt1"/>
                  </a:solidFill>
                  <a:latin typeface="Montserrat" panose="02000505000000020004"/>
                  <a:ea typeface="Montserrat" panose="02000505000000020004"/>
                  <a:cs typeface="Montserrat" panose="02000505000000020004"/>
                  <a:sym typeface="Montserrat" panose="02000505000000020004"/>
                </a:rPr>
                <a:t>ELEMENT C</a:t>
              </a:r>
            </a:p>
          </p:txBody>
        </p:sp>
      </p:grpSp>
      <p:sp>
        <p:nvSpPr>
          <p:cNvPr id="1238" name="Shape 1238"/>
          <p:cNvSpPr txBox="1"/>
          <p:nvPr/>
        </p:nvSpPr>
        <p:spPr>
          <a:xfrm>
            <a:off x="8206871" y="1390005"/>
            <a:ext cx="7992894"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VENN DIAGRAM</a:t>
            </a:r>
          </a:p>
        </p:txBody>
      </p:sp>
      <p:sp>
        <p:nvSpPr>
          <p:cNvPr id="1239" name="Shape 1239"/>
          <p:cNvSpPr txBox="1"/>
          <p:nvPr/>
        </p:nvSpPr>
        <p:spPr>
          <a:xfrm>
            <a:off x="9516185" y="929867"/>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40" name="Shape 1240"/>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grpSp>
        <p:nvGrpSpPr>
          <p:cNvPr id="1241" name="Shape 1241"/>
          <p:cNvGrpSpPr/>
          <p:nvPr/>
        </p:nvGrpSpPr>
        <p:grpSpPr>
          <a:xfrm>
            <a:off x="2150542" y="4597078"/>
            <a:ext cx="8857566" cy="6767372"/>
            <a:chOff x="2150542" y="4241478"/>
            <a:chExt cx="8857566" cy="6767372"/>
          </a:xfrm>
        </p:grpSpPr>
        <p:sp>
          <p:nvSpPr>
            <p:cNvPr id="1242" name="Shape 1242"/>
            <p:cNvSpPr txBox="1"/>
            <p:nvPr/>
          </p:nvSpPr>
          <p:spPr>
            <a:xfrm>
              <a:off x="4155017" y="4826253"/>
              <a:ext cx="6817783" cy="1015662"/>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
          <p:nvSpPr>
            <p:cNvPr id="1243" name="Shape 1243"/>
            <p:cNvSpPr txBox="1"/>
            <p:nvPr/>
          </p:nvSpPr>
          <p:spPr>
            <a:xfrm>
              <a:off x="4155016" y="4241478"/>
              <a:ext cx="5239802"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ELEMENT A</a:t>
              </a:r>
            </a:p>
          </p:txBody>
        </p:sp>
        <p:sp>
          <p:nvSpPr>
            <p:cNvPr id="1244" name="Shape 1244"/>
            <p:cNvSpPr/>
            <p:nvPr/>
          </p:nvSpPr>
          <p:spPr>
            <a:xfrm>
              <a:off x="2150542" y="4303553"/>
              <a:ext cx="1324480" cy="963256"/>
            </a:xfrm>
            <a:custGeom>
              <a:avLst/>
              <a:gdLst/>
              <a:ahLst/>
              <a:cxnLst/>
              <a:rect l="0" t="0" r="0" b="0"/>
              <a:pathLst>
                <a:path w="120000" h="120000" extrusionOk="0">
                  <a:moveTo>
                    <a:pt x="60000" y="59750"/>
                  </a:moveTo>
                  <a:lnTo>
                    <a:pt x="10366" y="33750"/>
                  </a:lnTo>
                  <a:lnTo>
                    <a:pt x="60000" y="7750"/>
                  </a:lnTo>
                  <a:lnTo>
                    <a:pt x="109638" y="33750"/>
                  </a:lnTo>
                  <a:cubicBezTo>
                    <a:pt x="109638" y="33750"/>
                    <a:pt x="60000" y="59750"/>
                    <a:pt x="60000" y="59750"/>
                  </a:cubicBezTo>
                  <a:close/>
                  <a:moveTo>
                    <a:pt x="100172" y="96194"/>
                  </a:moveTo>
                  <a:lnTo>
                    <a:pt x="82411" y="90088"/>
                  </a:lnTo>
                  <a:lnTo>
                    <a:pt x="82400" y="90161"/>
                  </a:lnTo>
                  <a:cubicBezTo>
                    <a:pt x="82205" y="90100"/>
                    <a:pt x="82027" y="90000"/>
                    <a:pt x="81816" y="90000"/>
                  </a:cubicBezTo>
                  <a:cubicBezTo>
                    <a:pt x="81261" y="90000"/>
                    <a:pt x="80766" y="90283"/>
                    <a:pt x="80333" y="90688"/>
                  </a:cubicBezTo>
                  <a:lnTo>
                    <a:pt x="80305" y="90627"/>
                  </a:lnTo>
                  <a:lnTo>
                    <a:pt x="60111" y="111450"/>
                  </a:lnTo>
                  <a:lnTo>
                    <a:pt x="42544" y="90744"/>
                  </a:lnTo>
                  <a:lnTo>
                    <a:pt x="42516" y="90800"/>
                  </a:lnTo>
                  <a:cubicBezTo>
                    <a:pt x="42061" y="90327"/>
                    <a:pt x="41522" y="90000"/>
                    <a:pt x="40911" y="90000"/>
                  </a:cubicBezTo>
                  <a:cubicBezTo>
                    <a:pt x="40705" y="90000"/>
                    <a:pt x="40522" y="90100"/>
                    <a:pt x="40327" y="90161"/>
                  </a:cubicBezTo>
                  <a:lnTo>
                    <a:pt x="40316" y="90088"/>
                  </a:lnTo>
                  <a:lnTo>
                    <a:pt x="22294" y="96283"/>
                  </a:lnTo>
                  <a:lnTo>
                    <a:pt x="26483" y="50194"/>
                  </a:lnTo>
                  <a:lnTo>
                    <a:pt x="58827" y="67133"/>
                  </a:lnTo>
                  <a:lnTo>
                    <a:pt x="58838" y="67111"/>
                  </a:lnTo>
                  <a:cubicBezTo>
                    <a:pt x="59194" y="67344"/>
                    <a:pt x="59577" y="67500"/>
                    <a:pt x="60000" y="67500"/>
                  </a:cubicBezTo>
                  <a:cubicBezTo>
                    <a:pt x="60422" y="67500"/>
                    <a:pt x="60811" y="67344"/>
                    <a:pt x="61161" y="67111"/>
                  </a:cubicBezTo>
                  <a:lnTo>
                    <a:pt x="61172" y="67133"/>
                  </a:lnTo>
                  <a:lnTo>
                    <a:pt x="93872" y="50005"/>
                  </a:lnTo>
                  <a:cubicBezTo>
                    <a:pt x="93872" y="50005"/>
                    <a:pt x="100172" y="96194"/>
                    <a:pt x="100172" y="96194"/>
                  </a:cubicBezTo>
                  <a:close/>
                  <a:moveTo>
                    <a:pt x="120000" y="33750"/>
                  </a:moveTo>
                  <a:cubicBezTo>
                    <a:pt x="120000" y="32255"/>
                    <a:pt x="119355" y="30994"/>
                    <a:pt x="118438" y="30388"/>
                  </a:cubicBezTo>
                  <a:lnTo>
                    <a:pt x="118444" y="30366"/>
                  </a:lnTo>
                  <a:lnTo>
                    <a:pt x="118366" y="30322"/>
                  </a:lnTo>
                  <a:cubicBezTo>
                    <a:pt x="118338" y="30305"/>
                    <a:pt x="118311" y="30294"/>
                    <a:pt x="118288" y="30283"/>
                  </a:cubicBezTo>
                  <a:lnTo>
                    <a:pt x="61172" y="366"/>
                  </a:lnTo>
                  <a:lnTo>
                    <a:pt x="61161" y="388"/>
                  </a:lnTo>
                  <a:cubicBezTo>
                    <a:pt x="60811" y="155"/>
                    <a:pt x="60422" y="0"/>
                    <a:pt x="60000" y="0"/>
                  </a:cubicBezTo>
                  <a:cubicBezTo>
                    <a:pt x="59577" y="0"/>
                    <a:pt x="59194" y="155"/>
                    <a:pt x="58838" y="388"/>
                  </a:cubicBezTo>
                  <a:lnTo>
                    <a:pt x="58827" y="366"/>
                  </a:lnTo>
                  <a:lnTo>
                    <a:pt x="1716" y="30283"/>
                  </a:lnTo>
                  <a:cubicBezTo>
                    <a:pt x="1688" y="30294"/>
                    <a:pt x="1661" y="30305"/>
                    <a:pt x="1638" y="30322"/>
                  </a:cubicBezTo>
                  <a:lnTo>
                    <a:pt x="1555" y="30366"/>
                  </a:lnTo>
                  <a:lnTo>
                    <a:pt x="1561" y="30388"/>
                  </a:lnTo>
                  <a:cubicBezTo>
                    <a:pt x="644" y="30994"/>
                    <a:pt x="0" y="32255"/>
                    <a:pt x="0" y="33750"/>
                  </a:cubicBezTo>
                  <a:cubicBezTo>
                    <a:pt x="0" y="35244"/>
                    <a:pt x="644" y="36505"/>
                    <a:pt x="1561" y="37111"/>
                  </a:cubicBezTo>
                  <a:lnTo>
                    <a:pt x="1555" y="37133"/>
                  </a:lnTo>
                  <a:lnTo>
                    <a:pt x="1638" y="37177"/>
                  </a:lnTo>
                  <a:cubicBezTo>
                    <a:pt x="1661" y="37194"/>
                    <a:pt x="1688" y="37205"/>
                    <a:pt x="1716" y="37216"/>
                  </a:cubicBezTo>
                  <a:lnTo>
                    <a:pt x="6833" y="39900"/>
                  </a:lnTo>
                  <a:lnTo>
                    <a:pt x="3377" y="75572"/>
                  </a:lnTo>
                  <a:cubicBezTo>
                    <a:pt x="1394" y="76694"/>
                    <a:pt x="0" y="79372"/>
                    <a:pt x="0" y="82500"/>
                  </a:cubicBezTo>
                  <a:cubicBezTo>
                    <a:pt x="0" y="86644"/>
                    <a:pt x="2438" y="90000"/>
                    <a:pt x="5455" y="90000"/>
                  </a:cubicBezTo>
                  <a:cubicBezTo>
                    <a:pt x="8466" y="90000"/>
                    <a:pt x="10911" y="86644"/>
                    <a:pt x="10911" y="82500"/>
                  </a:cubicBezTo>
                  <a:cubicBezTo>
                    <a:pt x="10911" y="80088"/>
                    <a:pt x="10066" y="77966"/>
                    <a:pt x="8777" y="76594"/>
                  </a:cubicBezTo>
                  <a:lnTo>
                    <a:pt x="12072" y="42644"/>
                  </a:lnTo>
                  <a:lnTo>
                    <a:pt x="21233" y="47444"/>
                  </a:lnTo>
                  <a:lnTo>
                    <a:pt x="16388" y="100750"/>
                  </a:lnTo>
                  <a:lnTo>
                    <a:pt x="16433" y="100766"/>
                  </a:lnTo>
                  <a:cubicBezTo>
                    <a:pt x="16416" y="100927"/>
                    <a:pt x="16361" y="101072"/>
                    <a:pt x="16361" y="101250"/>
                  </a:cubicBezTo>
                  <a:cubicBezTo>
                    <a:pt x="16361" y="103322"/>
                    <a:pt x="17583" y="105000"/>
                    <a:pt x="19088" y="105000"/>
                  </a:cubicBezTo>
                  <a:cubicBezTo>
                    <a:pt x="19300" y="105000"/>
                    <a:pt x="19477" y="104911"/>
                    <a:pt x="19672" y="104850"/>
                  </a:cubicBezTo>
                  <a:lnTo>
                    <a:pt x="19683" y="104911"/>
                  </a:lnTo>
                  <a:lnTo>
                    <a:pt x="40211" y="97850"/>
                  </a:lnTo>
                  <a:lnTo>
                    <a:pt x="58366" y="119250"/>
                  </a:lnTo>
                  <a:lnTo>
                    <a:pt x="58388" y="119200"/>
                  </a:lnTo>
                  <a:cubicBezTo>
                    <a:pt x="58850" y="119672"/>
                    <a:pt x="59388" y="120000"/>
                    <a:pt x="60000" y="120000"/>
                  </a:cubicBezTo>
                  <a:cubicBezTo>
                    <a:pt x="60561" y="120000"/>
                    <a:pt x="61050" y="119711"/>
                    <a:pt x="61488" y="119311"/>
                  </a:cubicBezTo>
                  <a:lnTo>
                    <a:pt x="61511" y="119372"/>
                  </a:lnTo>
                  <a:lnTo>
                    <a:pt x="82411" y="97816"/>
                  </a:lnTo>
                  <a:lnTo>
                    <a:pt x="103044" y="104911"/>
                  </a:lnTo>
                  <a:lnTo>
                    <a:pt x="103055" y="104838"/>
                  </a:lnTo>
                  <a:cubicBezTo>
                    <a:pt x="103250" y="104900"/>
                    <a:pt x="103433" y="105000"/>
                    <a:pt x="103638" y="105000"/>
                  </a:cubicBezTo>
                  <a:cubicBezTo>
                    <a:pt x="105144" y="105000"/>
                    <a:pt x="106361" y="103322"/>
                    <a:pt x="106361" y="101250"/>
                  </a:cubicBezTo>
                  <a:cubicBezTo>
                    <a:pt x="106361" y="101005"/>
                    <a:pt x="106305" y="100794"/>
                    <a:pt x="106277" y="100566"/>
                  </a:cubicBezTo>
                  <a:lnTo>
                    <a:pt x="106316" y="100555"/>
                  </a:lnTo>
                  <a:lnTo>
                    <a:pt x="99055" y="47294"/>
                  </a:lnTo>
                  <a:lnTo>
                    <a:pt x="118288" y="37216"/>
                  </a:lnTo>
                  <a:cubicBezTo>
                    <a:pt x="118311" y="37205"/>
                    <a:pt x="118338" y="37194"/>
                    <a:pt x="118366" y="37177"/>
                  </a:cubicBezTo>
                  <a:lnTo>
                    <a:pt x="118444" y="37133"/>
                  </a:lnTo>
                  <a:lnTo>
                    <a:pt x="118438" y="37111"/>
                  </a:lnTo>
                  <a:cubicBezTo>
                    <a:pt x="119355" y="36505"/>
                    <a:pt x="120000" y="35244"/>
                    <a:pt x="120000" y="33750"/>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2"/>
                </a:solidFill>
                <a:latin typeface="Lato" panose="020F0502020204030203"/>
                <a:ea typeface="Lato" panose="020F0502020204030203"/>
                <a:cs typeface="Lato" panose="020F0502020204030203"/>
                <a:sym typeface="Lato" panose="020F0502020204030203"/>
              </a:endParaRPr>
            </a:p>
          </p:txBody>
        </p:sp>
        <p:sp>
          <p:nvSpPr>
            <p:cNvPr id="1245" name="Shape 1245"/>
            <p:cNvSpPr/>
            <p:nvPr/>
          </p:nvSpPr>
          <p:spPr>
            <a:xfrm>
              <a:off x="2265523" y="9488342"/>
              <a:ext cx="1110655" cy="1009688"/>
            </a:xfrm>
            <a:custGeom>
              <a:avLst/>
              <a:gdLst/>
              <a:ahLst/>
              <a:cxnLst/>
              <a:rect l="0" t="0" r="0" b="0"/>
              <a:pathLst>
                <a:path w="120000" h="120000" extrusionOk="0">
                  <a:moveTo>
                    <a:pt x="87272" y="45000"/>
                  </a:moveTo>
                  <a:cubicBezTo>
                    <a:pt x="82755" y="45000"/>
                    <a:pt x="79088" y="49033"/>
                    <a:pt x="79088" y="54000"/>
                  </a:cubicBezTo>
                  <a:cubicBezTo>
                    <a:pt x="79088" y="58972"/>
                    <a:pt x="82755" y="63000"/>
                    <a:pt x="87272" y="63000"/>
                  </a:cubicBezTo>
                  <a:cubicBezTo>
                    <a:pt x="91788" y="63000"/>
                    <a:pt x="95455" y="58972"/>
                    <a:pt x="95455" y="54000"/>
                  </a:cubicBezTo>
                  <a:cubicBezTo>
                    <a:pt x="95455" y="49033"/>
                    <a:pt x="91788" y="45000"/>
                    <a:pt x="87272" y="45000"/>
                  </a:cubicBezTo>
                  <a:moveTo>
                    <a:pt x="60000" y="102000"/>
                  </a:moveTo>
                  <a:cubicBezTo>
                    <a:pt x="54800" y="102000"/>
                    <a:pt x="49566" y="101316"/>
                    <a:pt x="44433" y="99972"/>
                  </a:cubicBezTo>
                  <a:cubicBezTo>
                    <a:pt x="44016" y="99861"/>
                    <a:pt x="43588" y="99805"/>
                    <a:pt x="43166" y="99805"/>
                  </a:cubicBezTo>
                  <a:cubicBezTo>
                    <a:pt x="42477" y="99805"/>
                    <a:pt x="41788" y="99950"/>
                    <a:pt x="41144" y="100238"/>
                  </a:cubicBezTo>
                  <a:lnTo>
                    <a:pt x="18622" y="110144"/>
                  </a:lnTo>
                  <a:lnTo>
                    <a:pt x="22294" y="92972"/>
                  </a:lnTo>
                  <a:cubicBezTo>
                    <a:pt x="22766" y="90772"/>
                    <a:pt x="22066" y="88466"/>
                    <a:pt x="20494" y="87011"/>
                  </a:cubicBezTo>
                  <a:cubicBezTo>
                    <a:pt x="10800" y="78027"/>
                    <a:pt x="5455" y="66300"/>
                    <a:pt x="5455" y="54000"/>
                  </a:cubicBezTo>
                  <a:cubicBezTo>
                    <a:pt x="5455" y="27533"/>
                    <a:pt x="29927" y="6000"/>
                    <a:pt x="60000" y="6000"/>
                  </a:cubicBezTo>
                  <a:cubicBezTo>
                    <a:pt x="90077" y="6000"/>
                    <a:pt x="114544" y="27533"/>
                    <a:pt x="114544" y="54000"/>
                  </a:cubicBezTo>
                  <a:cubicBezTo>
                    <a:pt x="114544" y="80466"/>
                    <a:pt x="90077" y="102000"/>
                    <a:pt x="60000" y="102000"/>
                  </a:cubicBezTo>
                  <a:moveTo>
                    <a:pt x="60000" y="0"/>
                  </a:moveTo>
                  <a:cubicBezTo>
                    <a:pt x="26861" y="0"/>
                    <a:pt x="0" y="24177"/>
                    <a:pt x="0" y="54000"/>
                  </a:cubicBezTo>
                  <a:cubicBezTo>
                    <a:pt x="0" y="68627"/>
                    <a:pt x="6488" y="81877"/>
                    <a:pt x="16983" y="91600"/>
                  </a:cubicBezTo>
                  <a:lnTo>
                    <a:pt x="10911" y="120000"/>
                  </a:lnTo>
                  <a:lnTo>
                    <a:pt x="43166" y="105811"/>
                  </a:lnTo>
                  <a:cubicBezTo>
                    <a:pt x="48511" y="107211"/>
                    <a:pt x="54150" y="108000"/>
                    <a:pt x="60000" y="108000"/>
                  </a:cubicBezTo>
                  <a:cubicBezTo>
                    <a:pt x="93138" y="108000"/>
                    <a:pt x="120000" y="83827"/>
                    <a:pt x="120000" y="54000"/>
                  </a:cubicBezTo>
                  <a:cubicBezTo>
                    <a:pt x="120000" y="24177"/>
                    <a:pt x="93138" y="0"/>
                    <a:pt x="60000" y="0"/>
                  </a:cubicBezTo>
                  <a:moveTo>
                    <a:pt x="60000" y="45000"/>
                  </a:moveTo>
                  <a:cubicBezTo>
                    <a:pt x="55483" y="45000"/>
                    <a:pt x="51816" y="49033"/>
                    <a:pt x="51816" y="54000"/>
                  </a:cubicBezTo>
                  <a:cubicBezTo>
                    <a:pt x="51816" y="58972"/>
                    <a:pt x="55483" y="63000"/>
                    <a:pt x="60000" y="63000"/>
                  </a:cubicBezTo>
                  <a:cubicBezTo>
                    <a:pt x="64516" y="63000"/>
                    <a:pt x="68183" y="58972"/>
                    <a:pt x="68183" y="54000"/>
                  </a:cubicBezTo>
                  <a:cubicBezTo>
                    <a:pt x="68183" y="49033"/>
                    <a:pt x="64516" y="45000"/>
                    <a:pt x="60000" y="45000"/>
                  </a:cubicBezTo>
                  <a:moveTo>
                    <a:pt x="32727" y="45000"/>
                  </a:moveTo>
                  <a:cubicBezTo>
                    <a:pt x="28211" y="45000"/>
                    <a:pt x="24544" y="49033"/>
                    <a:pt x="24544" y="54000"/>
                  </a:cubicBezTo>
                  <a:cubicBezTo>
                    <a:pt x="24544" y="58972"/>
                    <a:pt x="28211" y="63000"/>
                    <a:pt x="32727" y="63000"/>
                  </a:cubicBezTo>
                  <a:cubicBezTo>
                    <a:pt x="37244" y="63000"/>
                    <a:pt x="40911" y="58972"/>
                    <a:pt x="40911" y="54000"/>
                  </a:cubicBezTo>
                  <a:cubicBezTo>
                    <a:pt x="40911" y="49033"/>
                    <a:pt x="37244" y="45000"/>
                    <a:pt x="32727" y="45000"/>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2"/>
                </a:solidFill>
                <a:latin typeface="Lato" panose="020F0502020204030203"/>
                <a:ea typeface="Lato" panose="020F0502020204030203"/>
                <a:cs typeface="Lato" panose="020F0502020204030203"/>
                <a:sym typeface="Lato" panose="020F0502020204030203"/>
              </a:endParaRPr>
            </a:p>
          </p:txBody>
        </p:sp>
        <p:sp>
          <p:nvSpPr>
            <p:cNvPr id="1246" name="Shape 1246"/>
            <p:cNvSpPr/>
            <p:nvPr/>
          </p:nvSpPr>
          <p:spPr>
            <a:xfrm>
              <a:off x="2353742" y="6810417"/>
              <a:ext cx="961802" cy="961802"/>
            </a:xfrm>
            <a:custGeom>
              <a:avLst/>
              <a:gdLst/>
              <a:ahLst/>
              <a:cxnLst/>
              <a:rect l="0" t="0" r="0" b="0"/>
              <a:pathLst>
                <a:path w="120000" h="120000" extrusionOk="0">
                  <a:moveTo>
                    <a:pt x="5455" y="38183"/>
                  </a:moveTo>
                  <a:lnTo>
                    <a:pt x="114544" y="38183"/>
                  </a:lnTo>
                  <a:lnTo>
                    <a:pt x="114544" y="43638"/>
                  </a:lnTo>
                  <a:lnTo>
                    <a:pt x="5455" y="43638"/>
                  </a:lnTo>
                  <a:cubicBezTo>
                    <a:pt x="5455" y="43638"/>
                    <a:pt x="5455" y="38183"/>
                    <a:pt x="5455" y="38183"/>
                  </a:cubicBezTo>
                  <a:close/>
                  <a:moveTo>
                    <a:pt x="92727" y="49088"/>
                  </a:moveTo>
                  <a:lnTo>
                    <a:pt x="103638" y="49088"/>
                  </a:lnTo>
                  <a:lnTo>
                    <a:pt x="103638" y="98183"/>
                  </a:lnTo>
                  <a:lnTo>
                    <a:pt x="92727" y="98183"/>
                  </a:lnTo>
                  <a:cubicBezTo>
                    <a:pt x="92727" y="98183"/>
                    <a:pt x="92727" y="49088"/>
                    <a:pt x="92727" y="49088"/>
                  </a:cubicBezTo>
                  <a:close/>
                  <a:moveTo>
                    <a:pt x="76361" y="49088"/>
                  </a:moveTo>
                  <a:lnTo>
                    <a:pt x="87272" y="49088"/>
                  </a:lnTo>
                  <a:lnTo>
                    <a:pt x="87272" y="98183"/>
                  </a:lnTo>
                  <a:lnTo>
                    <a:pt x="76361" y="98183"/>
                  </a:lnTo>
                  <a:cubicBezTo>
                    <a:pt x="76361" y="98183"/>
                    <a:pt x="76361" y="49088"/>
                    <a:pt x="76361" y="49088"/>
                  </a:cubicBezTo>
                  <a:close/>
                  <a:moveTo>
                    <a:pt x="49088" y="49088"/>
                  </a:moveTo>
                  <a:lnTo>
                    <a:pt x="70911" y="49088"/>
                  </a:lnTo>
                  <a:lnTo>
                    <a:pt x="70911" y="98183"/>
                  </a:lnTo>
                  <a:lnTo>
                    <a:pt x="49088" y="98183"/>
                  </a:lnTo>
                  <a:cubicBezTo>
                    <a:pt x="49088" y="98183"/>
                    <a:pt x="49088" y="49088"/>
                    <a:pt x="49088" y="49088"/>
                  </a:cubicBezTo>
                  <a:close/>
                  <a:moveTo>
                    <a:pt x="32727" y="49088"/>
                  </a:moveTo>
                  <a:lnTo>
                    <a:pt x="43638" y="49088"/>
                  </a:lnTo>
                  <a:lnTo>
                    <a:pt x="43638" y="98183"/>
                  </a:lnTo>
                  <a:lnTo>
                    <a:pt x="32727" y="98183"/>
                  </a:lnTo>
                  <a:cubicBezTo>
                    <a:pt x="32727" y="98183"/>
                    <a:pt x="32727" y="49088"/>
                    <a:pt x="32727" y="49088"/>
                  </a:cubicBezTo>
                  <a:close/>
                  <a:moveTo>
                    <a:pt x="16361" y="49088"/>
                  </a:moveTo>
                  <a:lnTo>
                    <a:pt x="27272" y="49088"/>
                  </a:lnTo>
                  <a:lnTo>
                    <a:pt x="27272" y="98183"/>
                  </a:lnTo>
                  <a:lnTo>
                    <a:pt x="16361" y="98183"/>
                  </a:lnTo>
                  <a:cubicBezTo>
                    <a:pt x="16361" y="98183"/>
                    <a:pt x="16361" y="49088"/>
                    <a:pt x="16361" y="49088"/>
                  </a:cubicBezTo>
                  <a:close/>
                  <a:moveTo>
                    <a:pt x="109850" y="103638"/>
                  </a:moveTo>
                  <a:lnTo>
                    <a:pt x="113488" y="114544"/>
                  </a:lnTo>
                  <a:lnTo>
                    <a:pt x="6511" y="114544"/>
                  </a:lnTo>
                  <a:lnTo>
                    <a:pt x="10150" y="103638"/>
                  </a:lnTo>
                  <a:cubicBezTo>
                    <a:pt x="10150" y="103638"/>
                    <a:pt x="109850" y="103638"/>
                    <a:pt x="109850" y="103638"/>
                  </a:cubicBezTo>
                  <a:close/>
                  <a:moveTo>
                    <a:pt x="60000" y="5866"/>
                  </a:moveTo>
                  <a:lnTo>
                    <a:pt x="107005" y="32727"/>
                  </a:lnTo>
                  <a:lnTo>
                    <a:pt x="12994" y="32727"/>
                  </a:lnTo>
                  <a:cubicBezTo>
                    <a:pt x="12994" y="32727"/>
                    <a:pt x="60000" y="5866"/>
                    <a:pt x="60000" y="5866"/>
                  </a:cubicBezTo>
                  <a:close/>
                  <a:moveTo>
                    <a:pt x="117272" y="49088"/>
                  </a:moveTo>
                  <a:cubicBezTo>
                    <a:pt x="118777" y="49088"/>
                    <a:pt x="120000" y="47872"/>
                    <a:pt x="120000" y="46361"/>
                  </a:cubicBezTo>
                  <a:lnTo>
                    <a:pt x="120000" y="35455"/>
                  </a:lnTo>
                  <a:cubicBezTo>
                    <a:pt x="120000" y="34444"/>
                    <a:pt x="119422" y="33594"/>
                    <a:pt x="118605" y="33127"/>
                  </a:cubicBezTo>
                  <a:lnTo>
                    <a:pt x="118627" y="33088"/>
                  </a:lnTo>
                  <a:lnTo>
                    <a:pt x="61355" y="361"/>
                  </a:lnTo>
                  <a:lnTo>
                    <a:pt x="61333" y="400"/>
                  </a:lnTo>
                  <a:cubicBezTo>
                    <a:pt x="60933" y="166"/>
                    <a:pt x="60494" y="0"/>
                    <a:pt x="60000" y="0"/>
                  </a:cubicBezTo>
                  <a:cubicBezTo>
                    <a:pt x="59505" y="0"/>
                    <a:pt x="59066" y="166"/>
                    <a:pt x="58666" y="400"/>
                  </a:cubicBezTo>
                  <a:lnTo>
                    <a:pt x="58644" y="361"/>
                  </a:lnTo>
                  <a:lnTo>
                    <a:pt x="1372" y="33088"/>
                  </a:lnTo>
                  <a:lnTo>
                    <a:pt x="1394" y="33127"/>
                  </a:lnTo>
                  <a:cubicBezTo>
                    <a:pt x="577" y="33594"/>
                    <a:pt x="0" y="34444"/>
                    <a:pt x="0" y="35455"/>
                  </a:cubicBezTo>
                  <a:lnTo>
                    <a:pt x="0" y="46361"/>
                  </a:lnTo>
                  <a:cubicBezTo>
                    <a:pt x="0" y="47872"/>
                    <a:pt x="1222" y="49088"/>
                    <a:pt x="2727" y="49088"/>
                  </a:cubicBezTo>
                  <a:lnTo>
                    <a:pt x="10911" y="49088"/>
                  </a:lnTo>
                  <a:lnTo>
                    <a:pt x="10911" y="98183"/>
                  </a:lnTo>
                  <a:lnTo>
                    <a:pt x="8183" y="98183"/>
                  </a:lnTo>
                  <a:cubicBezTo>
                    <a:pt x="6977" y="98183"/>
                    <a:pt x="5988" y="98977"/>
                    <a:pt x="5627" y="100055"/>
                  </a:cubicBezTo>
                  <a:lnTo>
                    <a:pt x="5594" y="100050"/>
                  </a:lnTo>
                  <a:lnTo>
                    <a:pt x="138" y="116411"/>
                  </a:lnTo>
                  <a:lnTo>
                    <a:pt x="172" y="116416"/>
                  </a:lnTo>
                  <a:cubicBezTo>
                    <a:pt x="77" y="116694"/>
                    <a:pt x="0" y="116972"/>
                    <a:pt x="0" y="117272"/>
                  </a:cubicBezTo>
                  <a:cubicBezTo>
                    <a:pt x="0" y="118783"/>
                    <a:pt x="1222" y="120000"/>
                    <a:pt x="2727" y="120000"/>
                  </a:cubicBezTo>
                  <a:lnTo>
                    <a:pt x="117272" y="120000"/>
                  </a:lnTo>
                  <a:cubicBezTo>
                    <a:pt x="118777" y="120000"/>
                    <a:pt x="120000" y="118783"/>
                    <a:pt x="120000" y="117272"/>
                  </a:cubicBezTo>
                  <a:cubicBezTo>
                    <a:pt x="120000" y="116972"/>
                    <a:pt x="119922" y="116694"/>
                    <a:pt x="119827" y="116416"/>
                  </a:cubicBezTo>
                  <a:lnTo>
                    <a:pt x="119861" y="116411"/>
                  </a:lnTo>
                  <a:lnTo>
                    <a:pt x="114405" y="100050"/>
                  </a:lnTo>
                  <a:lnTo>
                    <a:pt x="114372" y="100055"/>
                  </a:lnTo>
                  <a:cubicBezTo>
                    <a:pt x="114011" y="98977"/>
                    <a:pt x="113022" y="98183"/>
                    <a:pt x="111816" y="98183"/>
                  </a:cubicBezTo>
                  <a:lnTo>
                    <a:pt x="109088" y="98183"/>
                  </a:lnTo>
                  <a:lnTo>
                    <a:pt x="109088" y="49088"/>
                  </a:lnTo>
                  <a:cubicBezTo>
                    <a:pt x="109088" y="49088"/>
                    <a:pt x="117272" y="49088"/>
                    <a:pt x="117272" y="49088"/>
                  </a:cubicBezTo>
                  <a:close/>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2"/>
                </a:solidFill>
                <a:latin typeface="Lato" panose="020F0502020204030203"/>
                <a:ea typeface="Lato" panose="020F0502020204030203"/>
                <a:cs typeface="Lato" panose="020F0502020204030203"/>
                <a:sym typeface="Lato" panose="020F0502020204030203"/>
              </a:endParaRPr>
            </a:p>
          </p:txBody>
        </p:sp>
        <p:sp>
          <p:nvSpPr>
            <p:cNvPr id="1247" name="Shape 1247"/>
            <p:cNvSpPr txBox="1"/>
            <p:nvPr/>
          </p:nvSpPr>
          <p:spPr>
            <a:xfrm>
              <a:off x="4155017" y="7411968"/>
              <a:ext cx="6817783" cy="1015662"/>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
          <p:nvSpPr>
            <p:cNvPr id="1248" name="Shape 1248"/>
            <p:cNvSpPr txBox="1"/>
            <p:nvPr/>
          </p:nvSpPr>
          <p:spPr>
            <a:xfrm>
              <a:off x="4155016" y="6827193"/>
              <a:ext cx="5239802"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ELEMENT B</a:t>
              </a:r>
            </a:p>
          </p:txBody>
        </p:sp>
        <p:sp>
          <p:nvSpPr>
            <p:cNvPr id="1249" name="Shape 1249"/>
            <p:cNvSpPr txBox="1"/>
            <p:nvPr/>
          </p:nvSpPr>
          <p:spPr>
            <a:xfrm>
              <a:off x="4190326" y="9993188"/>
              <a:ext cx="6817783" cy="1015662"/>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
          <p:nvSpPr>
            <p:cNvPr id="1250" name="Shape 1250"/>
            <p:cNvSpPr txBox="1"/>
            <p:nvPr/>
          </p:nvSpPr>
          <p:spPr>
            <a:xfrm>
              <a:off x="4190325" y="9408413"/>
              <a:ext cx="5239802"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ELEMENT C</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6" name="Shape 656"/>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用例之间的可视化表现</a:t>
            </a:r>
          </a:p>
        </p:txBody>
      </p:sp>
      <p:sp>
        <p:nvSpPr>
          <p:cNvPr id="657" name="Shape 657"/>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658" name="Shape 658"/>
          <p:cNvSpPr/>
          <p:nvPr/>
        </p:nvSpPr>
        <p:spPr>
          <a:xfrm>
            <a:off x="1858292"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9" name="Shape 659"/>
          <p:cNvSpPr/>
          <p:nvPr/>
        </p:nvSpPr>
        <p:spPr>
          <a:xfrm>
            <a:off x="9051448" y="4614526"/>
            <a:ext cx="6361937" cy="7594091"/>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0" name="Shape 660"/>
          <p:cNvSpPr/>
          <p:nvPr/>
        </p:nvSpPr>
        <p:spPr>
          <a:xfrm>
            <a:off x="16244604"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897753" y="3197101"/>
            <a:ext cx="14658342" cy="86421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用例除了与参与者有关系外，用例之间也存在着一定的关系，如泛化关系，包含关系，扩展关系等。</a:t>
            </a:r>
          </a:p>
        </p:txBody>
      </p:sp>
      <p:sp>
        <p:nvSpPr>
          <p:cNvPr id="662" name="Shape 662"/>
          <p:cNvSpPr txBox="1"/>
          <p:nvPr/>
        </p:nvSpPr>
        <p:spPr>
          <a:xfrm>
            <a:off x="2741807"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Inclusion Use Case</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3" name="Shape 663"/>
          <p:cNvSpPr txBox="1"/>
          <p:nvPr/>
        </p:nvSpPr>
        <p:spPr>
          <a:xfrm>
            <a:off x="16880551" y="5713616"/>
            <a:ext cx="5153539" cy="769441"/>
          </a:xfrm>
          <a:prstGeom prst="rect">
            <a:avLst/>
          </a:prstGeom>
          <a:noFill/>
          <a:ln>
            <a:noFill/>
          </a:ln>
        </p:spPr>
        <p:txBody>
          <a:bodyPr lIns="91425" tIns="45700" rIns="91425" bIns="45700" anchor="ctr" anchorCtr="0">
            <a:noAutofit/>
          </a:bodyPr>
          <a:lstStyle/>
          <a:p>
            <a:pPr lvl="0" algn="ctr">
              <a:buSzPct val="25000"/>
            </a:pPr>
            <a:r>
              <a:rPr lang="en-US" sz="3000" dirty="0">
                <a:solidFill>
                  <a:srgbClr val="0E0E0E"/>
                </a:solidFill>
                <a:latin typeface="Montserrat" panose="02000505000000020004"/>
                <a:ea typeface="Montserrat" panose="02000505000000020004"/>
                <a:cs typeface="Montserrat" panose="02000505000000020004"/>
                <a:sym typeface="Montserrat" panose="02000505000000020004"/>
              </a:rPr>
              <a:t>Generalization </a:t>
            </a: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Use Case</a:t>
            </a:r>
            <a:r>
              <a:rPr lang="en-US" sz="3000" dirty="0">
                <a:solidFill>
                  <a:srgbClr val="0E0E0E"/>
                </a:solidFill>
                <a:latin typeface="Montserrat" panose="02000505000000020004"/>
                <a:ea typeface="Montserrat" panose="02000505000000020004"/>
                <a:cs typeface="Montserrat" panose="02000505000000020004"/>
                <a:sym typeface="Montserrat" panose="02000505000000020004"/>
              </a:rPr>
              <a:t> </a:t>
            </a:r>
          </a:p>
        </p:txBody>
      </p:sp>
      <p:sp>
        <p:nvSpPr>
          <p:cNvPr id="664" name="Shape 664"/>
          <p:cNvSpPr txBox="1"/>
          <p:nvPr/>
        </p:nvSpPr>
        <p:spPr>
          <a:xfrm>
            <a:off x="2741807"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包含关系</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5" name="Shape 665"/>
          <p:cNvSpPr txBox="1"/>
          <p:nvPr/>
        </p:nvSpPr>
        <p:spPr>
          <a:xfrm>
            <a:off x="2585733" y="8186946"/>
            <a:ext cx="4860015" cy="1754325"/>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包含（</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include）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关系指的是其中一个用例（称作基本用例，</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base use case）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的行为包含了另一个用例（称作包含用例，</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inclusion use case）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的行为。</a:t>
            </a:r>
          </a:p>
        </p:txBody>
      </p:sp>
      <p:sp>
        <p:nvSpPr>
          <p:cNvPr id="666" name="Shape 666"/>
          <p:cNvSpPr txBox="1"/>
          <p:nvPr/>
        </p:nvSpPr>
        <p:spPr>
          <a:xfrm>
            <a:off x="17223168"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泛化关系</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7" name="Shape 667"/>
          <p:cNvSpPr txBox="1"/>
          <p:nvPr/>
        </p:nvSpPr>
        <p:spPr>
          <a:xfrm>
            <a:off x="17067093" y="8186946"/>
            <a:ext cx="4860015" cy="1754325"/>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在泛化关系中，子用例继承了父用例的行为和含义，子用例也可以增加新的行为和含义或覆盖父用例中的行为和含义。</a:t>
            </a:r>
          </a:p>
        </p:txBody>
      </p:sp>
      <p:sp>
        <p:nvSpPr>
          <p:cNvPr id="668" name="Shape 668"/>
          <p:cNvSpPr/>
          <p:nvPr/>
        </p:nvSpPr>
        <p:spPr>
          <a:xfrm>
            <a:off x="3064131"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9" name="Shape 669"/>
          <p:cNvSpPr/>
          <p:nvPr/>
        </p:nvSpPr>
        <p:spPr>
          <a:xfrm>
            <a:off x="17521143"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0" name="Shape 670"/>
          <p:cNvSpPr txBox="1"/>
          <p:nvPr/>
        </p:nvSpPr>
        <p:spPr>
          <a:xfrm>
            <a:off x="3462612" y="10596786"/>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671" name="Shape 671"/>
          <p:cNvSpPr txBox="1"/>
          <p:nvPr/>
        </p:nvSpPr>
        <p:spPr>
          <a:xfrm>
            <a:off x="17786615" y="10596786"/>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hlinkClick r:id="rId3" action="ppaction://hlinksldjump"/>
              </a:rPr>
              <a:t> </a:t>
            </a: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2" name="Shape 672"/>
          <p:cNvSpPr txBox="1"/>
          <p:nvPr/>
        </p:nvSpPr>
        <p:spPr>
          <a:xfrm>
            <a:off x="9885393"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Extension Use Case</a:t>
            </a:r>
            <a:endParaRPr lang="en-US" sz="30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3" name="Shape 673"/>
          <p:cNvSpPr txBox="1"/>
          <p:nvPr/>
        </p:nvSpPr>
        <p:spPr>
          <a:xfrm>
            <a:off x="9885393" y="6752308"/>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扩展关系</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4" name="Shape 674"/>
          <p:cNvSpPr txBox="1"/>
          <p:nvPr/>
        </p:nvSpPr>
        <p:spPr>
          <a:xfrm>
            <a:off x="9729319" y="8186945"/>
            <a:ext cx="4860015" cy="1754325"/>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chemeClr val="lt1"/>
                </a:solidFill>
                <a:latin typeface="Montserrat" panose="02000505000000020004"/>
                <a:ea typeface="Montserrat" panose="02000505000000020004"/>
                <a:cs typeface="Montserrat" panose="02000505000000020004"/>
                <a:sym typeface="Montserrat" panose="02000505000000020004"/>
              </a:rPr>
              <a:t>在扩展（</a:t>
            </a:r>
            <a:r>
              <a:rPr lang="en-US" altLang="zh-CN" sz="1800" dirty="0">
                <a:solidFill>
                  <a:schemeClr val="lt1"/>
                </a:solidFill>
                <a:latin typeface="Montserrat" panose="02000505000000020004"/>
                <a:ea typeface="Montserrat" panose="02000505000000020004"/>
                <a:cs typeface="Montserrat" panose="02000505000000020004"/>
                <a:sym typeface="Montserrat" panose="02000505000000020004"/>
              </a:rPr>
              <a:t>extend</a:t>
            </a:r>
            <a:r>
              <a:rPr lang="zh-CN" altLang="en-US" sz="1800" dirty="0">
                <a:solidFill>
                  <a:schemeClr val="lt1"/>
                </a:solidFill>
                <a:latin typeface="Montserrat" panose="02000505000000020004"/>
                <a:ea typeface="Montserrat" panose="02000505000000020004"/>
                <a:cs typeface="Montserrat" panose="02000505000000020004"/>
                <a:sym typeface="Montserrat" panose="02000505000000020004"/>
              </a:rPr>
              <a:t>）关系中，对于扩展用例有更多的规则限制，即基本用例必须声明若干“扩展点”，而扩展用例只能在这些扩展点上增加新的行为和含义。</a:t>
            </a:r>
          </a:p>
        </p:txBody>
      </p:sp>
      <p:sp>
        <p:nvSpPr>
          <p:cNvPr id="675" name="Shape 675"/>
          <p:cNvSpPr/>
          <p:nvPr/>
        </p:nvSpPr>
        <p:spPr>
          <a:xfrm>
            <a:off x="10180362" y="10502731"/>
            <a:ext cx="3950263" cy="685255"/>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6" name="Shape 676"/>
          <p:cNvSpPr txBox="1"/>
          <p:nvPr/>
        </p:nvSpPr>
        <p:spPr>
          <a:xfrm>
            <a:off x="10445836" y="10596787"/>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Tree>
    <p:extLst>
      <p:ext uri="{BB962C8B-B14F-4D97-AF65-F5344CB8AC3E}">
        <p14:creationId xmlns:p14="http://schemas.microsoft.com/office/powerpoint/2010/main" val="232853207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254"/>
        <p:cNvGrpSpPr/>
        <p:nvPr/>
      </p:nvGrpSpPr>
      <p:grpSpPr>
        <a:xfrm>
          <a:off x="0" y="0"/>
          <a:ext cx="0" cy="0"/>
          <a:chOff x="0" y="0"/>
          <a:chExt cx="0" cy="0"/>
        </a:xfrm>
      </p:grpSpPr>
      <p:sp>
        <p:nvSpPr>
          <p:cNvPr id="1255" name="Shape 1255"/>
          <p:cNvSpPr txBox="1"/>
          <p:nvPr/>
        </p:nvSpPr>
        <p:spPr>
          <a:xfrm>
            <a:off x="2458336" y="6267408"/>
            <a:ext cx="4441135" cy="946669"/>
          </a:xfrm>
          <a:prstGeom prst="rect">
            <a:avLst/>
          </a:prstGeom>
          <a:solidFill>
            <a:schemeClr val="accent1"/>
          </a:solidFill>
          <a:ln w="28575" cap="flat" cmpd="sng">
            <a:solidFill>
              <a:schemeClr val="accent1"/>
            </a:solidFill>
            <a:prstDash val="solid"/>
            <a:round/>
            <a:headEnd type="none" w="med" len="med"/>
            <a:tailEnd type="none" w="med" len="med"/>
          </a:ln>
        </p:spPr>
        <p:txBody>
          <a:bodyPr lIns="243825" tIns="121900" rIns="243825" bIns="121900" anchor="ctr" anchorCtr="0">
            <a:noAutofit/>
          </a:bodyPr>
          <a:lstStyle/>
          <a:p>
            <a:pPr marL="0" marR="0" lvl="0" indent="0" algn="ctr" rtl="0">
              <a:lnSpc>
                <a:spcPct val="100000"/>
              </a:lnSpc>
              <a:spcBef>
                <a:spcPts val="0"/>
              </a:spcBef>
              <a:buSzPct val="25000"/>
              <a:buNone/>
            </a:pPr>
            <a:r>
              <a:rPr lang="en-US" sz="2700">
                <a:solidFill>
                  <a:srgbClr val="FFFFFF"/>
                </a:solidFill>
                <a:latin typeface="Montserrat" panose="02000505000000020004"/>
                <a:ea typeface="Montserrat" panose="02000505000000020004"/>
                <a:cs typeface="Montserrat" panose="02000505000000020004"/>
                <a:sym typeface="Montserrat" panose="02000505000000020004"/>
              </a:rPr>
              <a:t>Strengths</a:t>
            </a:r>
          </a:p>
        </p:txBody>
      </p:sp>
      <p:sp>
        <p:nvSpPr>
          <p:cNvPr id="1256" name="Shape 1256"/>
          <p:cNvSpPr txBox="1"/>
          <p:nvPr/>
        </p:nvSpPr>
        <p:spPr>
          <a:xfrm>
            <a:off x="2461234" y="7214078"/>
            <a:ext cx="4438236" cy="3830171"/>
          </a:xfrm>
          <a:prstGeom prst="rect">
            <a:avLst/>
          </a:prstGeom>
          <a:noFill/>
          <a:ln w="28575" cap="flat" cmpd="sng">
            <a:solidFill>
              <a:schemeClr val="accent1"/>
            </a:solidFill>
            <a:prstDash val="solid"/>
            <a:round/>
            <a:headEnd type="none" w="med" len="med"/>
            <a:tailEnd type="none" w="med" len="med"/>
          </a:ln>
        </p:spPr>
        <p:txBody>
          <a:bodyPr lIns="365750" tIns="210300" rIns="365750" bIns="121900" anchor="ctr" anchorCtr="0">
            <a:noAutofit/>
          </a:bodyPr>
          <a:lstStyle/>
          <a:p>
            <a:pPr marL="0" marR="0" lvl="0" indent="0" algn="ctr" rtl="0">
              <a:lnSpc>
                <a:spcPct val="179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a:t>
            </a:r>
          </a:p>
        </p:txBody>
      </p:sp>
      <p:sp>
        <p:nvSpPr>
          <p:cNvPr id="1257" name="Shape 1257"/>
          <p:cNvSpPr txBox="1"/>
          <p:nvPr/>
        </p:nvSpPr>
        <p:spPr>
          <a:xfrm>
            <a:off x="7544686" y="6267408"/>
            <a:ext cx="4441135" cy="946669"/>
          </a:xfrm>
          <a:prstGeom prst="rect">
            <a:avLst/>
          </a:prstGeom>
          <a:solidFill>
            <a:schemeClr val="accent2"/>
          </a:solidFill>
          <a:ln w="28575" cap="flat" cmpd="sng">
            <a:solidFill>
              <a:schemeClr val="accent2"/>
            </a:solidFill>
            <a:prstDash val="solid"/>
            <a:round/>
            <a:headEnd type="none" w="med" len="med"/>
            <a:tailEnd type="none" w="med" len="med"/>
          </a:ln>
        </p:spPr>
        <p:txBody>
          <a:bodyPr lIns="243825" tIns="121900" rIns="243825" bIns="121900" anchor="ctr" anchorCtr="0">
            <a:noAutofit/>
          </a:bodyPr>
          <a:lstStyle/>
          <a:p>
            <a:pPr marL="0" marR="0" lvl="0" indent="0" algn="ctr" rtl="0">
              <a:lnSpc>
                <a:spcPct val="100000"/>
              </a:lnSpc>
              <a:spcBef>
                <a:spcPts val="0"/>
              </a:spcBef>
              <a:buSzPct val="25000"/>
              <a:buNone/>
            </a:pPr>
            <a:r>
              <a:rPr lang="en-US" sz="2700">
                <a:solidFill>
                  <a:srgbClr val="FFFFFF"/>
                </a:solidFill>
                <a:latin typeface="Montserrat" panose="02000505000000020004"/>
                <a:ea typeface="Montserrat" panose="02000505000000020004"/>
                <a:cs typeface="Montserrat" panose="02000505000000020004"/>
                <a:sym typeface="Montserrat" panose="02000505000000020004"/>
              </a:rPr>
              <a:t>Weaknesses</a:t>
            </a:r>
          </a:p>
        </p:txBody>
      </p:sp>
      <p:sp>
        <p:nvSpPr>
          <p:cNvPr id="1258" name="Shape 1258"/>
          <p:cNvSpPr txBox="1"/>
          <p:nvPr/>
        </p:nvSpPr>
        <p:spPr>
          <a:xfrm>
            <a:off x="7547585" y="7214078"/>
            <a:ext cx="4438236" cy="3830171"/>
          </a:xfrm>
          <a:prstGeom prst="rect">
            <a:avLst/>
          </a:prstGeom>
          <a:noFill/>
          <a:ln w="28575" cap="flat" cmpd="sng">
            <a:solidFill>
              <a:schemeClr val="accent2"/>
            </a:solidFill>
            <a:prstDash val="solid"/>
            <a:round/>
            <a:headEnd type="none" w="med" len="med"/>
            <a:tailEnd type="none" w="med" len="med"/>
          </a:ln>
        </p:spPr>
        <p:txBody>
          <a:bodyPr lIns="365750" tIns="210300" rIns="365750" bIns="121900" anchor="ctr" anchorCtr="0">
            <a:noAutofit/>
          </a:bodyPr>
          <a:lstStyle/>
          <a:p>
            <a:pPr marL="0" marR="0" lvl="0" indent="0" algn="ctr" rtl="0">
              <a:lnSpc>
                <a:spcPct val="179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But what plays the mischief with this masterly code is the admirable brevity.</a:t>
            </a:r>
          </a:p>
        </p:txBody>
      </p:sp>
      <p:sp>
        <p:nvSpPr>
          <p:cNvPr id="1259" name="Shape 1259"/>
          <p:cNvSpPr txBox="1"/>
          <p:nvPr/>
        </p:nvSpPr>
        <p:spPr>
          <a:xfrm>
            <a:off x="12631036" y="6267408"/>
            <a:ext cx="4441135" cy="946669"/>
          </a:xfrm>
          <a:prstGeom prst="rect">
            <a:avLst/>
          </a:prstGeom>
          <a:solidFill>
            <a:schemeClr val="accent3"/>
          </a:solidFill>
          <a:ln w="28575" cap="flat" cmpd="sng">
            <a:solidFill>
              <a:schemeClr val="accent3"/>
            </a:solidFill>
            <a:prstDash val="solid"/>
            <a:round/>
            <a:headEnd type="none" w="med" len="med"/>
            <a:tailEnd type="none" w="med" len="med"/>
          </a:ln>
        </p:spPr>
        <p:txBody>
          <a:bodyPr lIns="243825" tIns="121900" rIns="243825" bIns="121900" anchor="ctr" anchorCtr="0">
            <a:noAutofit/>
          </a:bodyPr>
          <a:lstStyle/>
          <a:p>
            <a:pPr marL="0" marR="0" lvl="0" indent="0" algn="ctr" rtl="0">
              <a:lnSpc>
                <a:spcPct val="100000"/>
              </a:lnSpc>
              <a:spcBef>
                <a:spcPts val="0"/>
              </a:spcBef>
              <a:buSzPct val="25000"/>
              <a:buNone/>
            </a:pPr>
            <a:r>
              <a:rPr lang="en-US" sz="2700">
                <a:solidFill>
                  <a:srgbClr val="FFFFFF"/>
                </a:solidFill>
                <a:latin typeface="Montserrat" panose="02000505000000020004"/>
                <a:ea typeface="Montserrat" panose="02000505000000020004"/>
                <a:cs typeface="Montserrat" panose="02000505000000020004"/>
                <a:sym typeface="Montserrat" panose="02000505000000020004"/>
              </a:rPr>
              <a:t>Opportunities</a:t>
            </a:r>
          </a:p>
        </p:txBody>
      </p:sp>
      <p:sp>
        <p:nvSpPr>
          <p:cNvPr id="1260" name="Shape 1260"/>
          <p:cNvSpPr txBox="1"/>
          <p:nvPr/>
        </p:nvSpPr>
        <p:spPr>
          <a:xfrm>
            <a:off x="12633935" y="7214078"/>
            <a:ext cx="4438236" cy="3830171"/>
          </a:xfrm>
          <a:prstGeom prst="rect">
            <a:avLst/>
          </a:prstGeom>
          <a:noFill/>
          <a:ln w="28575" cap="flat" cmpd="sng">
            <a:solidFill>
              <a:schemeClr val="accent3"/>
            </a:solidFill>
            <a:prstDash val="solid"/>
            <a:round/>
            <a:headEnd type="none" w="med" len="med"/>
            <a:tailEnd type="none" w="med" len="med"/>
          </a:ln>
        </p:spPr>
        <p:txBody>
          <a:bodyPr lIns="365750" tIns="210300" rIns="365750" bIns="121900" anchor="ctr" anchorCtr="0">
            <a:noAutofit/>
          </a:bodyPr>
          <a:lstStyle/>
          <a:p>
            <a:pPr marL="0" marR="0" lvl="0" indent="0" algn="ctr" rtl="0">
              <a:lnSpc>
                <a:spcPct val="179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But what plays the mischief with this masterly code is the admirable brevity.</a:t>
            </a:r>
          </a:p>
        </p:txBody>
      </p:sp>
      <p:sp>
        <p:nvSpPr>
          <p:cNvPr id="1261" name="Shape 1261"/>
          <p:cNvSpPr txBox="1"/>
          <p:nvPr/>
        </p:nvSpPr>
        <p:spPr>
          <a:xfrm>
            <a:off x="17717387" y="6267408"/>
            <a:ext cx="4441135" cy="946669"/>
          </a:xfrm>
          <a:prstGeom prst="rect">
            <a:avLst/>
          </a:prstGeom>
          <a:solidFill>
            <a:schemeClr val="accent4"/>
          </a:solidFill>
          <a:ln w="28575" cap="flat" cmpd="sng">
            <a:solidFill>
              <a:schemeClr val="accent4"/>
            </a:solidFill>
            <a:prstDash val="solid"/>
            <a:round/>
            <a:headEnd type="none" w="med" len="med"/>
            <a:tailEnd type="none" w="med" len="med"/>
          </a:ln>
        </p:spPr>
        <p:txBody>
          <a:bodyPr lIns="243825" tIns="121900" rIns="243825" bIns="121900" anchor="ctr" anchorCtr="0">
            <a:noAutofit/>
          </a:bodyPr>
          <a:lstStyle/>
          <a:p>
            <a:pPr marL="0" marR="0" lvl="0" indent="0" algn="ctr" rtl="0">
              <a:lnSpc>
                <a:spcPct val="100000"/>
              </a:lnSpc>
              <a:spcBef>
                <a:spcPts val="0"/>
              </a:spcBef>
              <a:buSzPct val="25000"/>
              <a:buNone/>
            </a:pPr>
            <a:r>
              <a:rPr lang="en-US" sz="2700">
                <a:solidFill>
                  <a:srgbClr val="FFFFFF"/>
                </a:solidFill>
                <a:latin typeface="Montserrat" panose="02000505000000020004"/>
                <a:ea typeface="Montserrat" panose="02000505000000020004"/>
                <a:cs typeface="Montserrat" panose="02000505000000020004"/>
                <a:sym typeface="Montserrat" panose="02000505000000020004"/>
              </a:rPr>
              <a:t>Threats</a:t>
            </a:r>
          </a:p>
        </p:txBody>
      </p:sp>
      <p:sp>
        <p:nvSpPr>
          <p:cNvPr id="1262" name="Shape 1262"/>
          <p:cNvSpPr txBox="1"/>
          <p:nvPr/>
        </p:nvSpPr>
        <p:spPr>
          <a:xfrm>
            <a:off x="17720284" y="7214078"/>
            <a:ext cx="4438236" cy="3830171"/>
          </a:xfrm>
          <a:prstGeom prst="rect">
            <a:avLst/>
          </a:prstGeom>
          <a:noFill/>
          <a:ln w="28575" cap="flat" cmpd="sng">
            <a:solidFill>
              <a:schemeClr val="accent4"/>
            </a:solidFill>
            <a:prstDash val="solid"/>
            <a:round/>
            <a:headEnd type="none" w="med" len="med"/>
            <a:tailEnd type="none" w="med" len="med"/>
          </a:ln>
        </p:spPr>
        <p:txBody>
          <a:bodyPr lIns="365750" tIns="210300" rIns="365750" bIns="121900" anchor="ctr" anchorCtr="0">
            <a:noAutofit/>
          </a:bodyPr>
          <a:lstStyle/>
          <a:p>
            <a:pPr marL="0" marR="0" lvl="0" indent="0" algn="ctr" rtl="0">
              <a:lnSpc>
                <a:spcPct val="179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But what plays the mischief with this masterly code is the admirable brevity.</a:t>
            </a:r>
          </a:p>
        </p:txBody>
      </p:sp>
      <p:sp>
        <p:nvSpPr>
          <p:cNvPr id="1263" name="Shape 1263"/>
          <p:cNvSpPr txBox="1"/>
          <p:nvPr/>
        </p:nvSpPr>
        <p:spPr>
          <a:xfrm>
            <a:off x="2458325" y="3829935"/>
            <a:ext cx="4441200" cy="1853100"/>
          </a:xfrm>
          <a:prstGeom prst="rect">
            <a:avLst/>
          </a:prstGeom>
          <a:noFill/>
          <a:ln>
            <a:noFill/>
          </a:ln>
        </p:spPr>
        <p:txBody>
          <a:bodyPr lIns="243775" tIns="121875" rIns="243775" bIns="121875" anchor="ctr" anchorCtr="0">
            <a:noAutofit/>
          </a:bodyPr>
          <a:lstStyle/>
          <a:p>
            <a:pPr marL="0" marR="0" lvl="0" indent="0" algn="ctr" rtl="0">
              <a:lnSpc>
                <a:spcPct val="100000"/>
              </a:lnSpc>
              <a:spcBef>
                <a:spcPts val="0"/>
              </a:spcBef>
              <a:buSzPct val="25000"/>
              <a:buNone/>
            </a:pPr>
            <a:r>
              <a:rPr lang="en-US" sz="13800">
                <a:solidFill>
                  <a:schemeClr val="accent1"/>
                </a:solidFill>
                <a:latin typeface="Montserrat" panose="02000505000000020004"/>
                <a:ea typeface="Montserrat" panose="02000505000000020004"/>
                <a:cs typeface="Montserrat" panose="02000505000000020004"/>
                <a:sym typeface="Montserrat" panose="02000505000000020004"/>
              </a:rPr>
              <a:t>S</a:t>
            </a:r>
          </a:p>
        </p:txBody>
      </p:sp>
      <p:sp>
        <p:nvSpPr>
          <p:cNvPr id="1264" name="Shape 1264"/>
          <p:cNvSpPr txBox="1"/>
          <p:nvPr/>
        </p:nvSpPr>
        <p:spPr>
          <a:xfrm>
            <a:off x="7544677" y="3829935"/>
            <a:ext cx="4441200" cy="1853100"/>
          </a:xfrm>
          <a:prstGeom prst="rect">
            <a:avLst/>
          </a:prstGeom>
          <a:noFill/>
          <a:ln>
            <a:noFill/>
          </a:ln>
        </p:spPr>
        <p:txBody>
          <a:bodyPr lIns="243775" tIns="121875" rIns="243775" bIns="121875" anchor="ctr" anchorCtr="0">
            <a:noAutofit/>
          </a:bodyPr>
          <a:lstStyle/>
          <a:p>
            <a:pPr marL="0" marR="0" lvl="0" indent="0" algn="ctr" rtl="0">
              <a:lnSpc>
                <a:spcPct val="100000"/>
              </a:lnSpc>
              <a:spcBef>
                <a:spcPts val="0"/>
              </a:spcBef>
              <a:buSzPct val="25000"/>
              <a:buNone/>
            </a:pPr>
            <a:r>
              <a:rPr lang="en-US" sz="13800">
                <a:solidFill>
                  <a:schemeClr val="accent2"/>
                </a:solidFill>
                <a:latin typeface="Montserrat" panose="02000505000000020004"/>
                <a:ea typeface="Montserrat" panose="02000505000000020004"/>
                <a:cs typeface="Montserrat" panose="02000505000000020004"/>
                <a:sym typeface="Montserrat" panose="02000505000000020004"/>
              </a:rPr>
              <a:t>W</a:t>
            </a:r>
          </a:p>
        </p:txBody>
      </p:sp>
      <p:sp>
        <p:nvSpPr>
          <p:cNvPr id="1265" name="Shape 1265"/>
          <p:cNvSpPr txBox="1"/>
          <p:nvPr/>
        </p:nvSpPr>
        <p:spPr>
          <a:xfrm>
            <a:off x="12631031" y="3829935"/>
            <a:ext cx="4441200" cy="1853100"/>
          </a:xfrm>
          <a:prstGeom prst="rect">
            <a:avLst/>
          </a:prstGeom>
          <a:noFill/>
          <a:ln>
            <a:noFill/>
          </a:ln>
        </p:spPr>
        <p:txBody>
          <a:bodyPr lIns="243775" tIns="121875" rIns="243775" bIns="121875" anchor="ctr" anchorCtr="0">
            <a:noAutofit/>
          </a:bodyPr>
          <a:lstStyle/>
          <a:p>
            <a:pPr marL="0" marR="0" lvl="0" indent="0" algn="ctr" rtl="0">
              <a:lnSpc>
                <a:spcPct val="100000"/>
              </a:lnSpc>
              <a:spcBef>
                <a:spcPts val="0"/>
              </a:spcBef>
              <a:buSzPct val="25000"/>
              <a:buNone/>
            </a:pPr>
            <a:r>
              <a:rPr lang="en-US" sz="13800">
                <a:solidFill>
                  <a:schemeClr val="accent3"/>
                </a:solidFill>
                <a:latin typeface="Montserrat" panose="02000505000000020004"/>
                <a:ea typeface="Montserrat" panose="02000505000000020004"/>
                <a:cs typeface="Montserrat" panose="02000505000000020004"/>
                <a:sym typeface="Montserrat" panose="02000505000000020004"/>
              </a:rPr>
              <a:t>O</a:t>
            </a:r>
          </a:p>
        </p:txBody>
      </p:sp>
      <p:sp>
        <p:nvSpPr>
          <p:cNvPr id="1266" name="Shape 1266"/>
          <p:cNvSpPr txBox="1"/>
          <p:nvPr/>
        </p:nvSpPr>
        <p:spPr>
          <a:xfrm>
            <a:off x="17717386" y="3829935"/>
            <a:ext cx="4441200" cy="1853100"/>
          </a:xfrm>
          <a:prstGeom prst="rect">
            <a:avLst/>
          </a:prstGeom>
          <a:noFill/>
          <a:ln>
            <a:noFill/>
          </a:ln>
        </p:spPr>
        <p:txBody>
          <a:bodyPr lIns="243775" tIns="121875" rIns="243775" bIns="121875" anchor="ctr" anchorCtr="0">
            <a:noAutofit/>
          </a:bodyPr>
          <a:lstStyle/>
          <a:p>
            <a:pPr marL="0" marR="0" lvl="0" indent="0" algn="ctr" rtl="0">
              <a:lnSpc>
                <a:spcPct val="100000"/>
              </a:lnSpc>
              <a:spcBef>
                <a:spcPts val="0"/>
              </a:spcBef>
              <a:buSzPct val="25000"/>
              <a:buNone/>
            </a:pPr>
            <a:r>
              <a:rPr lang="en-US" sz="13800">
                <a:solidFill>
                  <a:schemeClr val="accent4"/>
                </a:solidFill>
                <a:latin typeface="Montserrat" panose="02000505000000020004"/>
                <a:ea typeface="Montserrat" panose="02000505000000020004"/>
                <a:cs typeface="Montserrat" panose="02000505000000020004"/>
                <a:sym typeface="Montserrat" panose="02000505000000020004"/>
              </a:rPr>
              <a:t>T</a:t>
            </a:r>
          </a:p>
        </p:txBody>
      </p:sp>
      <p:sp>
        <p:nvSpPr>
          <p:cNvPr id="1267" name="Shape 1267"/>
          <p:cNvSpPr txBox="1"/>
          <p:nvPr/>
        </p:nvSpPr>
        <p:spPr>
          <a:xfrm>
            <a:off x="8206871" y="1390005"/>
            <a:ext cx="7992894"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VENN DIAGRAM</a:t>
            </a:r>
          </a:p>
        </p:txBody>
      </p:sp>
      <p:sp>
        <p:nvSpPr>
          <p:cNvPr id="1268" name="Shape 1268"/>
          <p:cNvSpPr txBox="1"/>
          <p:nvPr/>
        </p:nvSpPr>
        <p:spPr>
          <a:xfrm>
            <a:off x="9516185" y="929867"/>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69" name="Shape 1269"/>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pic>
        <p:nvPicPr>
          <p:cNvPr id="1290" name="Shape 1290"/>
          <p:cNvPicPr preferRelativeResize="0"/>
          <p:nvPr/>
        </p:nvPicPr>
        <p:blipFill>
          <a:blip r:embed="rId3">
            <a:extLst>
              <a:ext uri="{28A0092B-C50C-407E-A947-70E740481C1C}">
                <a14:useLocalDpi xmlns:a14="http://schemas.microsoft.com/office/drawing/2010/main" val="0"/>
              </a:ext>
            </a:extLst>
          </a:blip>
          <a:stretch>
            <a:fillRect/>
          </a:stretch>
        </p:blipFill>
        <p:spPr>
          <a:xfrm>
            <a:off x="-196801" y="-1708742"/>
            <a:ext cx="24771302" cy="17133484"/>
          </a:xfrm>
          <a:prstGeom prst="rect">
            <a:avLst/>
          </a:prstGeom>
          <a:noFill/>
          <a:ln>
            <a:noFill/>
          </a:ln>
        </p:spPr>
      </p:pic>
      <p:sp>
        <p:nvSpPr>
          <p:cNvPr id="1274" name="Shape 1274"/>
          <p:cNvSpPr/>
          <p:nvPr/>
        </p:nvSpPr>
        <p:spPr>
          <a:xfrm>
            <a:off x="0" y="0"/>
            <a:ext cx="24423368" cy="13716000"/>
          </a:xfrm>
          <a:prstGeom prst="rect">
            <a:avLst/>
          </a:prstGeom>
          <a:solidFill>
            <a:schemeClr val="lt1">
              <a:alpha val="60000"/>
            </a:schemeClr>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275" name="Shape 1275"/>
          <p:cNvSpPr txBox="1"/>
          <p:nvPr/>
        </p:nvSpPr>
        <p:spPr>
          <a:xfrm>
            <a:off x="7444649" y="2600925"/>
            <a:ext cx="9517348"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rgbClr val="0E0E0E"/>
                </a:solidFill>
                <a:latin typeface="Montserrat" panose="02000505000000020004"/>
                <a:ea typeface="Montserrat" panose="02000505000000020004"/>
                <a:cs typeface="Montserrat" panose="02000505000000020004"/>
                <a:sym typeface="Montserrat" panose="02000505000000020004"/>
              </a:rPr>
              <a:t>DIAGRAM SECTION</a:t>
            </a:r>
          </a:p>
        </p:txBody>
      </p:sp>
      <p:sp>
        <p:nvSpPr>
          <p:cNvPr id="1276" name="Shape 1276"/>
          <p:cNvSpPr txBox="1"/>
          <p:nvPr/>
        </p:nvSpPr>
        <p:spPr>
          <a:xfrm>
            <a:off x="9516185" y="2140786"/>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277" name="Shape 1277"/>
          <p:cNvSpPr txBox="1"/>
          <p:nvPr/>
        </p:nvSpPr>
        <p:spPr>
          <a:xfrm>
            <a:off x="4866221" y="3830505"/>
            <a:ext cx="14658342" cy="86421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1278" name="Shape 1278"/>
          <p:cNvSpPr/>
          <p:nvPr/>
        </p:nvSpPr>
        <p:spPr>
          <a:xfrm rot="-5400000">
            <a:off x="2351952" y="6104765"/>
            <a:ext cx="3380700" cy="2793900"/>
          </a:xfrm>
          <a:prstGeom prst="hexagon">
            <a:avLst>
              <a:gd name="adj" fmla="val 25000"/>
              <a:gd name="vf" fmla="val 115470"/>
            </a:avLst>
          </a:prstGeom>
          <a:noFill/>
          <a:ln w="38100" cap="flat" cmpd="sng">
            <a:solidFill>
              <a:srgbClr val="0E0E0E"/>
            </a:solidFill>
            <a:prstDash val="solid"/>
            <a:miter/>
            <a:headEnd type="none" w="med" len="med"/>
            <a:tailEnd type="none" w="med" len="med"/>
          </a:ln>
        </p:spPr>
        <p:txBody>
          <a:bodyPr lIns="0" tIns="0" rIns="0" bIns="0" anchor="ctr" anchorCtr="0">
            <a:noAutofit/>
          </a:bodyPr>
          <a:lstStyle/>
          <a:p>
            <a:pPr marL="0" marR="0" lvl="0" indent="0" algn="ctr" rtl="0">
              <a:lnSpc>
                <a:spcPct val="100000"/>
              </a:lnSpc>
              <a:spcBef>
                <a:spcPts val="0"/>
              </a:spcBef>
              <a:buNone/>
            </a:pPr>
            <a:endParaRPr sz="28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279" name="Shape 1279"/>
          <p:cNvSpPr/>
          <p:nvPr/>
        </p:nvSpPr>
        <p:spPr>
          <a:xfrm rot="-5400000">
            <a:off x="13213914" y="6104764"/>
            <a:ext cx="3380700" cy="2793900"/>
          </a:xfrm>
          <a:prstGeom prst="hexagon">
            <a:avLst>
              <a:gd name="adj" fmla="val 25000"/>
              <a:gd name="vf" fmla="val 115470"/>
            </a:avLst>
          </a:prstGeom>
          <a:noFill/>
          <a:ln w="38100" cap="flat" cmpd="sng">
            <a:solidFill>
              <a:srgbClr val="0E0E0E"/>
            </a:solidFill>
            <a:prstDash val="solid"/>
            <a:miter/>
            <a:headEnd type="none" w="med" len="med"/>
            <a:tailEnd type="none" w="med" len="med"/>
          </a:ln>
        </p:spPr>
        <p:txBody>
          <a:bodyPr lIns="0" tIns="0" rIns="0" bIns="0" anchor="ctr" anchorCtr="0">
            <a:noAutofit/>
          </a:bodyPr>
          <a:lstStyle/>
          <a:p>
            <a:pPr marL="0" marR="0" lvl="0" indent="0" algn="ctr" rtl="0">
              <a:lnSpc>
                <a:spcPct val="100000"/>
              </a:lnSpc>
              <a:spcBef>
                <a:spcPts val="0"/>
              </a:spcBef>
              <a:buNone/>
            </a:pPr>
            <a:endParaRPr sz="28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280" name="Shape 1280"/>
          <p:cNvSpPr/>
          <p:nvPr/>
        </p:nvSpPr>
        <p:spPr>
          <a:xfrm rot="-5400000">
            <a:off x="7782933" y="6104765"/>
            <a:ext cx="3380700" cy="2793900"/>
          </a:xfrm>
          <a:prstGeom prst="hexagon">
            <a:avLst>
              <a:gd name="adj" fmla="val 25000"/>
              <a:gd name="vf" fmla="val 115470"/>
            </a:avLst>
          </a:prstGeom>
          <a:noFill/>
          <a:ln w="38100" cap="flat" cmpd="sng">
            <a:solidFill>
              <a:srgbClr val="0E0E0E"/>
            </a:solidFill>
            <a:prstDash val="solid"/>
            <a:miter/>
            <a:headEnd type="none" w="med" len="med"/>
            <a:tailEnd type="none" w="med" len="med"/>
          </a:ln>
        </p:spPr>
        <p:txBody>
          <a:bodyPr lIns="0" tIns="0" rIns="0" bIns="0" anchor="ctr" anchorCtr="0">
            <a:noAutofit/>
          </a:bodyPr>
          <a:lstStyle/>
          <a:p>
            <a:pPr marL="0" marR="0" lvl="0" indent="0" algn="ctr" rtl="0">
              <a:lnSpc>
                <a:spcPct val="100000"/>
              </a:lnSpc>
              <a:spcBef>
                <a:spcPts val="0"/>
              </a:spcBef>
              <a:buNone/>
            </a:pPr>
            <a:endParaRPr sz="28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281" name="Shape 1281"/>
          <p:cNvSpPr/>
          <p:nvPr/>
        </p:nvSpPr>
        <p:spPr>
          <a:xfrm rot="-5400000">
            <a:off x="18644895" y="6104764"/>
            <a:ext cx="3380700" cy="2793900"/>
          </a:xfrm>
          <a:prstGeom prst="hexagon">
            <a:avLst>
              <a:gd name="adj" fmla="val 25000"/>
              <a:gd name="vf" fmla="val 115470"/>
            </a:avLst>
          </a:prstGeom>
          <a:noFill/>
          <a:ln w="38100" cap="flat" cmpd="sng">
            <a:solidFill>
              <a:srgbClr val="0E0E0E"/>
            </a:solidFill>
            <a:prstDash val="solid"/>
            <a:miter/>
            <a:headEnd type="none" w="med" len="med"/>
            <a:tailEnd type="none" w="med" len="med"/>
          </a:ln>
        </p:spPr>
        <p:txBody>
          <a:bodyPr lIns="0" tIns="0" rIns="0" bIns="0" anchor="ctr" anchorCtr="0">
            <a:noAutofit/>
          </a:bodyPr>
          <a:lstStyle/>
          <a:p>
            <a:pPr marL="0" marR="0" lvl="0" indent="0" algn="ctr" rtl="0">
              <a:lnSpc>
                <a:spcPct val="100000"/>
              </a:lnSpc>
              <a:spcBef>
                <a:spcPts val="0"/>
              </a:spcBef>
              <a:buNone/>
            </a:pPr>
            <a:endParaRPr sz="28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282" name="Shape 1282"/>
          <p:cNvSpPr/>
          <p:nvPr/>
        </p:nvSpPr>
        <p:spPr>
          <a:xfrm>
            <a:off x="3684789" y="7040800"/>
            <a:ext cx="754200" cy="1037100"/>
          </a:xfrm>
          <a:custGeom>
            <a:avLst/>
            <a:gdLst/>
            <a:ahLst/>
            <a:cxnLst/>
            <a:rect l="0" t="0" r="0" b="0"/>
            <a:pathLst>
              <a:path w="120000" h="120000" extrusionOk="0">
                <a:moveTo>
                  <a:pt x="60000" y="60000"/>
                </a:moveTo>
                <a:cubicBezTo>
                  <a:pt x="47572" y="60000"/>
                  <a:pt x="37500" y="52672"/>
                  <a:pt x="37500" y="43638"/>
                </a:cubicBezTo>
                <a:cubicBezTo>
                  <a:pt x="37500" y="34600"/>
                  <a:pt x="47572" y="27272"/>
                  <a:pt x="60000" y="27272"/>
                </a:cubicBezTo>
                <a:cubicBezTo>
                  <a:pt x="72427" y="27272"/>
                  <a:pt x="82500" y="34600"/>
                  <a:pt x="82500" y="43638"/>
                </a:cubicBezTo>
                <a:cubicBezTo>
                  <a:pt x="82500" y="52672"/>
                  <a:pt x="72427" y="60000"/>
                  <a:pt x="60000" y="60000"/>
                </a:cubicBezTo>
                <a:moveTo>
                  <a:pt x="60000" y="21816"/>
                </a:moveTo>
                <a:cubicBezTo>
                  <a:pt x="43427" y="21816"/>
                  <a:pt x="30000" y="31588"/>
                  <a:pt x="30000" y="43638"/>
                </a:cubicBezTo>
                <a:cubicBezTo>
                  <a:pt x="30000" y="55683"/>
                  <a:pt x="43427" y="65455"/>
                  <a:pt x="60000" y="65455"/>
                </a:cubicBezTo>
                <a:cubicBezTo>
                  <a:pt x="76572" y="65455"/>
                  <a:pt x="90000" y="55683"/>
                  <a:pt x="90000" y="43638"/>
                </a:cubicBezTo>
                <a:cubicBezTo>
                  <a:pt x="90000" y="31588"/>
                  <a:pt x="76572" y="21816"/>
                  <a:pt x="60000" y="21816"/>
                </a:cubicBezTo>
                <a:moveTo>
                  <a:pt x="60000" y="111816"/>
                </a:moveTo>
                <a:cubicBezTo>
                  <a:pt x="60000" y="111816"/>
                  <a:pt x="7500" y="76361"/>
                  <a:pt x="7500" y="43638"/>
                </a:cubicBezTo>
                <a:cubicBezTo>
                  <a:pt x="7500" y="22550"/>
                  <a:pt x="31005" y="5455"/>
                  <a:pt x="60000" y="5455"/>
                </a:cubicBezTo>
                <a:cubicBezTo>
                  <a:pt x="88994" y="5455"/>
                  <a:pt x="112500" y="22550"/>
                  <a:pt x="112500" y="43638"/>
                </a:cubicBezTo>
                <a:cubicBezTo>
                  <a:pt x="112500" y="76361"/>
                  <a:pt x="60000" y="111816"/>
                  <a:pt x="60000" y="111816"/>
                </a:cubicBezTo>
                <a:moveTo>
                  <a:pt x="60000" y="0"/>
                </a:moveTo>
                <a:cubicBezTo>
                  <a:pt x="26866" y="0"/>
                  <a:pt x="0" y="19538"/>
                  <a:pt x="0" y="43638"/>
                </a:cubicBezTo>
                <a:cubicBezTo>
                  <a:pt x="0" y="79088"/>
                  <a:pt x="60000" y="120000"/>
                  <a:pt x="60000" y="120000"/>
                </a:cubicBezTo>
                <a:cubicBezTo>
                  <a:pt x="60000" y="120000"/>
                  <a:pt x="120000" y="79088"/>
                  <a:pt x="120000" y="43638"/>
                </a:cubicBezTo>
                <a:cubicBezTo>
                  <a:pt x="120000" y="19538"/>
                  <a:pt x="93133" y="0"/>
                  <a:pt x="60000"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1283" name="Shape 1283"/>
          <p:cNvSpPr/>
          <p:nvPr/>
        </p:nvSpPr>
        <p:spPr>
          <a:xfrm>
            <a:off x="8937697" y="7025735"/>
            <a:ext cx="1037100" cy="1037100"/>
          </a:xfrm>
          <a:custGeom>
            <a:avLst/>
            <a:gdLst/>
            <a:ahLst/>
            <a:cxnLst/>
            <a:rect l="0" t="0" r="0" b="0"/>
            <a:pathLst>
              <a:path w="120000" h="120000" extrusionOk="0">
                <a:moveTo>
                  <a:pt x="61927" y="38983"/>
                </a:moveTo>
                <a:cubicBezTo>
                  <a:pt x="61433" y="38483"/>
                  <a:pt x="60750" y="38183"/>
                  <a:pt x="60000" y="38183"/>
                </a:cubicBezTo>
                <a:cubicBezTo>
                  <a:pt x="59250" y="38183"/>
                  <a:pt x="58566" y="38483"/>
                  <a:pt x="58072" y="38983"/>
                </a:cubicBezTo>
                <a:lnTo>
                  <a:pt x="28072" y="66255"/>
                </a:lnTo>
                <a:cubicBezTo>
                  <a:pt x="27577" y="66750"/>
                  <a:pt x="27272" y="67433"/>
                  <a:pt x="27272" y="68183"/>
                </a:cubicBezTo>
                <a:cubicBezTo>
                  <a:pt x="27272" y="69688"/>
                  <a:pt x="28494" y="70911"/>
                  <a:pt x="30000" y="70911"/>
                </a:cubicBezTo>
                <a:cubicBezTo>
                  <a:pt x="30750" y="70911"/>
                  <a:pt x="31433" y="70605"/>
                  <a:pt x="31927" y="70111"/>
                </a:cubicBezTo>
                <a:lnTo>
                  <a:pt x="60000" y="44588"/>
                </a:lnTo>
                <a:lnTo>
                  <a:pt x="88072" y="70111"/>
                </a:lnTo>
                <a:cubicBezTo>
                  <a:pt x="88566" y="70605"/>
                  <a:pt x="89250" y="70911"/>
                  <a:pt x="90000" y="70911"/>
                </a:cubicBezTo>
                <a:cubicBezTo>
                  <a:pt x="91505" y="70911"/>
                  <a:pt x="92727" y="69688"/>
                  <a:pt x="92727" y="68183"/>
                </a:cubicBezTo>
                <a:cubicBezTo>
                  <a:pt x="92727" y="67433"/>
                  <a:pt x="92422" y="66750"/>
                  <a:pt x="91927" y="66255"/>
                </a:cubicBezTo>
                <a:cubicBezTo>
                  <a:pt x="91927" y="66255"/>
                  <a:pt x="61927" y="38983"/>
                  <a:pt x="61927" y="38983"/>
                </a:cubicBezTo>
                <a:close/>
                <a:moveTo>
                  <a:pt x="60000" y="114544"/>
                </a:moveTo>
                <a:cubicBezTo>
                  <a:pt x="29872" y="114544"/>
                  <a:pt x="5455" y="90127"/>
                  <a:pt x="5455" y="60000"/>
                </a:cubicBezTo>
                <a:cubicBezTo>
                  <a:pt x="5455" y="29872"/>
                  <a:pt x="29872" y="5455"/>
                  <a:pt x="60000" y="5455"/>
                </a:cubicBezTo>
                <a:cubicBezTo>
                  <a:pt x="90122" y="5455"/>
                  <a:pt x="114544" y="29872"/>
                  <a:pt x="114544" y="60000"/>
                </a:cubicBezTo>
                <a:cubicBezTo>
                  <a:pt x="114544" y="90127"/>
                  <a:pt x="90122"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1284" name="Shape 1284"/>
          <p:cNvSpPr/>
          <p:nvPr/>
        </p:nvSpPr>
        <p:spPr>
          <a:xfrm>
            <a:off x="14478151" y="7010320"/>
            <a:ext cx="848400" cy="1037100"/>
          </a:xfrm>
          <a:custGeom>
            <a:avLst/>
            <a:gdLst/>
            <a:ahLst/>
            <a:cxnLst/>
            <a:rect l="0" t="0" r="0" b="0"/>
            <a:pathLst>
              <a:path w="120000" h="120000" extrusionOk="0">
                <a:moveTo>
                  <a:pt x="53333" y="65455"/>
                </a:moveTo>
                <a:lnTo>
                  <a:pt x="53333" y="60000"/>
                </a:lnTo>
                <a:lnTo>
                  <a:pt x="63333" y="60000"/>
                </a:lnTo>
                <a:cubicBezTo>
                  <a:pt x="65177" y="60000"/>
                  <a:pt x="66666" y="58777"/>
                  <a:pt x="66666" y="57272"/>
                </a:cubicBezTo>
                <a:lnTo>
                  <a:pt x="66666" y="16361"/>
                </a:lnTo>
                <a:lnTo>
                  <a:pt x="110777" y="16361"/>
                </a:lnTo>
                <a:lnTo>
                  <a:pt x="93811" y="39505"/>
                </a:lnTo>
                <a:lnTo>
                  <a:pt x="93855" y="39527"/>
                </a:lnTo>
                <a:cubicBezTo>
                  <a:pt x="93555" y="39938"/>
                  <a:pt x="93333" y="40400"/>
                  <a:pt x="93333" y="40911"/>
                </a:cubicBezTo>
                <a:cubicBezTo>
                  <a:pt x="93333" y="41427"/>
                  <a:pt x="93555" y="41877"/>
                  <a:pt x="93855" y="42288"/>
                </a:cubicBezTo>
                <a:lnTo>
                  <a:pt x="93811" y="42311"/>
                </a:lnTo>
                <a:lnTo>
                  <a:pt x="110777" y="65455"/>
                </a:lnTo>
                <a:cubicBezTo>
                  <a:pt x="110777" y="65455"/>
                  <a:pt x="53333" y="65455"/>
                  <a:pt x="53333" y="65455"/>
                </a:cubicBezTo>
                <a:close/>
                <a:moveTo>
                  <a:pt x="6666" y="5455"/>
                </a:moveTo>
                <a:lnTo>
                  <a:pt x="60000" y="5455"/>
                </a:lnTo>
                <a:lnTo>
                  <a:pt x="60000" y="54544"/>
                </a:lnTo>
                <a:lnTo>
                  <a:pt x="6666" y="54544"/>
                </a:lnTo>
                <a:cubicBezTo>
                  <a:pt x="6666" y="54544"/>
                  <a:pt x="6666" y="5455"/>
                  <a:pt x="6666" y="5455"/>
                </a:cubicBezTo>
                <a:close/>
                <a:moveTo>
                  <a:pt x="119522" y="66777"/>
                </a:moveTo>
                <a:lnTo>
                  <a:pt x="100555" y="40911"/>
                </a:lnTo>
                <a:lnTo>
                  <a:pt x="119522" y="15038"/>
                </a:lnTo>
                <a:lnTo>
                  <a:pt x="119477" y="15016"/>
                </a:lnTo>
                <a:cubicBezTo>
                  <a:pt x="119777" y="14605"/>
                  <a:pt x="120000" y="14150"/>
                  <a:pt x="120000" y="13638"/>
                </a:cubicBezTo>
                <a:cubicBezTo>
                  <a:pt x="120000" y="12127"/>
                  <a:pt x="118511" y="10911"/>
                  <a:pt x="116666" y="10911"/>
                </a:cubicBezTo>
                <a:lnTo>
                  <a:pt x="66666" y="10911"/>
                </a:lnTo>
                <a:lnTo>
                  <a:pt x="66666" y="2727"/>
                </a:lnTo>
                <a:cubicBezTo>
                  <a:pt x="66666" y="1222"/>
                  <a:pt x="65177" y="0"/>
                  <a:pt x="63333" y="0"/>
                </a:cubicBezTo>
                <a:lnTo>
                  <a:pt x="3333" y="0"/>
                </a:lnTo>
                <a:cubicBezTo>
                  <a:pt x="1488" y="0"/>
                  <a:pt x="0" y="1222"/>
                  <a:pt x="0" y="2727"/>
                </a:cubicBezTo>
                <a:lnTo>
                  <a:pt x="0" y="117272"/>
                </a:lnTo>
                <a:cubicBezTo>
                  <a:pt x="0" y="118777"/>
                  <a:pt x="1488" y="120000"/>
                  <a:pt x="3333" y="120000"/>
                </a:cubicBezTo>
                <a:cubicBezTo>
                  <a:pt x="5177" y="120000"/>
                  <a:pt x="6666" y="118777"/>
                  <a:pt x="6666" y="117272"/>
                </a:cubicBezTo>
                <a:lnTo>
                  <a:pt x="6666" y="60000"/>
                </a:lnTo>
                <a:lnTo>
                  <a:pt x="46666" y="60000"/>
                </a:lnTo>
                <a:lnTo>
                  <a:pt x="46666" y="68183"/>
                </a:lnTo>
                <a:cubicBezTo>
                  <a:pt x="46666" y="69688"/>
                  <a:pt x="48155" y="70911"/>
                  <a:pt x="50000" y="70911"/>
                </a:cubicBezTo>
                <a:lnTo>
                  <a:pt x="116666" y="70911"/>
                </a:lnTo>
                <a:cubicBezTo>
                  <a:pt x="118511" y="70911"/>
                  <a:pt x="120000" y="69688"/>
                  <a:pt x="120000" y="68183"/>
                </a:cubicBezTo>
                <a:cubicBezTo>
                  <a:pt x="120000" y="67672"/>
                  <a:pt x="119777" y="67211"/>
                  <a:pt x="119477" y="66800"/>
                </a:cubicBezTo>
                <a:cubicBezTo>
                  <a:pt x="119477" y="66800"/>
                  <a:pt x="119522" y="66777"/>
                  <a:pt x="119522" y="66777"/>
                </a:cubicBezTo>
                <a:close/>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1285" name="Shape 1285"/>
          <p:cNvSpPr txBox="1"/>
          <p:nvPr/>
        </p:nvSpPr>
        <p:spPr>
          <a:xfrm>
            <a:off x="2471538" y="10024929"/>
            <a:ext cx="3214200" cy="584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E0E0E"/>
                </a:solidFill>
                <a:latin typeface="Montserrat" panose="02000505000000020004"/>
                <a:ea typeface="Montserrat" panose="02000505000000020004"/>
                <a:cs typeface="Montserrat" panose="02000505000000020004"/>
                <a:sym typeface="Montserrat" panose="02000505000000020004"/>
              </a:rPr>
              <a:t>YOUR TEXT</a:t>
            </a:r>
          </a:p>
        </p:txBody>
      </p:sp>
      <p:sp>
        <p:nvSpPr>
          <p:cNvPr id="1286" name="Shape 1286"/>
          <p:cNvSpPr txBox="1"/>
          <p:nvPr/>
        </p:nvSpPr>
        <p:spPr>
          <a:xfrm>
            <a:off x="7912414" y="10024929"/>
            <a:ext cx="3214200" cy="584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E0E0E"/>
                </a:solidFill>
                <a:latin typeface="Montserrat" panose="02000505000000020004"/>
                <a:ea typeface="Montserrat" panose="02000505000000020004"/>
                <a:cs typeface="Montserrat" panose="02000505000000020004"/>
                <a:sym typeface="Montserrat" panose="02000505000000020004"/>
              </a:rPr>
              <a:t>YOUR TEXT</a:t>
            </a:r>
          </a:p>
        </p:txBody>
      </p:sp>
      <p:sp>
        <p:nvSpPr>
          <p:cNvPr id="1287" name="Shape 1287"/>
          <p:cNvSpPr txBox="1"/>
          <p:nvPr/>
        </p:nvSpPr>
        <p:spPr>
          <a:xfrm>
            <a:off x="13317431" y="10024929"/>
            <a:ext cx="3214200" cy="584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E0E0E"/>
                </a:solidFill>
                <a:latin typeface="Montserrat" panose="02000505000000020004"/>
                <a:ea typeface="Montserrat" panose="02000505000000020004"/>
                <a:cs typeface="Montserrat" panose="02000505000000020004"/>
                <a:sym typeface="Montserrat" panose="02000505000000020004"/>
              </a:rPr>
              <a:t>YOUR TEXT</a:t>
            </a:r>
          </a:p>
        </p:txBody>
      </p:sp>
      <p:sp>
        <p:nvSpPr>
          <p:cNvPr id="1288" name="Shape 1288"/>
          <p:cNvSpPr txBox="1"/>
          <p:nvPr/>
        </p:nvSpPr>
        <p:spPr>
          <a:xfrm>
            <a:off x="18758307" y="10024929"/>
            <a:ext cx="3214200" cy="584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E0E0E"/>
                </a:solidFill>
                <a:latin typeface="Montserrat" panose="02000505000000020004"/>
                <a:ea typeface="Montserrat" panose="02000505000000020004"/>
                <a:cs typeface="Montserrat" panose="02000505000000020004"/>
                <a:sym typeface="Montserrat" panose="02000505000000020004"/>
              </a:rPr>
              <a:t>YOUR TEXT</a:t>
            </a:r>
          </a:p>
        </p:txBody>
      </p:sp>
      <p:sp>
        <p:nvSpPr>
          <p:cNvPr id="1289" name="Shape 1289"/>
          <p:cNvSpPr/>
          <p:nvPr/>
        </p:nvSpPr>
        <p:spPr>
          <a:xfrm>
            <a:off x="19843542" y="7048774"/>
            <a:ext cx="1033200" cy="1033200"/>
          </a:xfrm>
          <a:custGeom>
            <a:avLst/>
            <a:gdLst/>
            <a:ahLst/>
            <a:cxnLst/>
            <a:rect l="0" t="0" r="0" b="0"/>
            <a:pathLst>
              <a:path w="120000" h="120000" extrusionOk="0">
                <a:moveTo>
                  <a:pt x="59403" y="0"/>
                </a:moveTo>
                <a:lnTo>
                  <a:pt x="0" y="60398"/>
                </a:lnTo>
                <a:lnTo>
                  <a:pt x="17900" y="60398"/>
                </a:lnTo>
                <a:lnTo>
                  <a:pt x="17900" y="119867"/>
                </a:lnTo>
                <a:lnTo>
                  <a:pt x="41635" y="119867"/>
                </a:lnTo>
                <a:lnTo>
                  <a:pt x="41635" y="88141"/>
                </a:lnTo>
                <a:lnTo>
                  <a:pt x="73325" y="88141"/>
                </a:lnTo>
                <a:lnTo>
                  <a:pt x="73325" y="119867"/>
                </a:lnTo>
                <a:lnTo>
                  <a:pt x="97060" y="119867"/>
                </a:lnTo>
                <a:lnTo>
                  <a:pt x="97060" y="60398"/>
                </a:lnTo>
                <a:lnTo>
                  <a:pt x="119867" y="60398"/>
                </a:lnTo>
                <a:lnTo>
                  <a:pt x="59403" y="0"/>
                </a:lnTo>
              </a:path>
            </a:pathLst>
          </a:custGeom>
          <a:noFill/>
          <a:ln w="34275" cap="flat" cmpd="sng">
            <a:solidFill>
              <a:srgbClr val="0E0E0E"/>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294"/>
        <p:cNvGrpSpPr/>
        <p:nvPr/>
      </p:nvGrpSpPr>
      <p:grpSpPr>
        <a:xfrm>
          <a:off x="0" y="0"/>
          <a:ext cx="0" cy="0"/>
          <a:chOff x="0" y="0"/>
          <a:chExt cx="0" cy="0"/>
        </a:xfrm>
      </p:grpSpPr>
      <p:sp>
        <p:nvSpPr>
          <p:cNvPr id="1295" name="Shape 1295"/>
          <p:cNvSpPr/>
          <p:nvPr/>
        </p:nvSpPr>
        <p:spPr>
          <a:xfrm rot="-5400000">
            <a:off x="2351981" y="5412368"/>
            <a:ext cx="3380742" cy="2794002"/>
          </a:xfrm>
          <a:prstGeom prst="hexagon">
            <a:avLst>
              <a:gd name="adj" fmla="val 25000"/>
              <a:gd name="vf" fmla="val 115470"/>
            </a:avLst>
          </a:prstGeom>
          <a:solidFill>
            <a:schemeClr val="accent1"/>
          </a:solidFill>
          <a:ln>
            <a:noFill/>
          </a:ln>
        </p:spPr>
        <p:txBody>
          <a:bodyPr lIns="0" tIns="0" rIns="0" bIns="0" anchor="ctr" anchorCtr="0">
            <a:noAutofit/>
          </a:bodyPr>
          <a:lstStyle/>
          <a:p>
            <a:pPr marL="0" marR="0" lvl="0" indent="0" algn="ctr" rtl="0">
              <a:lnSpc>
                <a:spcPct val="100000"/>
              </a:lnSpc>
              <a:spcBef>
                <a:spcPts val="0"/>
              </a:spcBef>
              <a:buNone/>
            </a:pPr>
            <a:endParaRPr sz="2800">
              <a:solidFill>
                <a:srgbClr val="FFFFFF"/>
              </a:solidFill>
              <a:latin typeface="Montserrat" panose="02000505000000020004"/>
              <a:ea typeface="Montserrat" panose="02000505000000020004"/>
              <a:cs typeface="Montserrat" panose="02000505000000020004"/>
              <a:sym typeface="Montserrat" panose="02000505000000020004"/>
            </a:endParaRPr>
          </a:p>
        </p:txBody>
      </p:sp>
      <p:sp>
        <p:nvSpPr>
          <p:cNvPr id="1296" name="Shape 1296"/>
          <p:cNvSpPr/>
          <p:nvPr/>
        </p:nvSpPr>
        <p:spPr>
          <a:xfrm rot="-5400000">
            <a:off x="13213942" y="5412367"/>
            <a:ext cx="3380742" cy="2794002"/>
          </a:xfrm>
          <a:prstGeom prst="hexagon">
            <a:avLst>
              <a:gd name="adj" fmla="val 25000"/>
              <a:gd name="vf" fmla="val 115470"/>
            </a:avLst>
          </a:prstGeom>
          <a:solidFill>
            <a:schemeClr val="accent2"/>
          </a:solidFill>
          <a:ln>
            <a:noFill/>
          </a:ln>
        </p:spPr>
        <p:txBody>
          <a:bodyPr lIns="0" tIns="0" rIns="0" bIns="0" anchor="ctr" anchorCtr="0">
            <a:noAutofit/>
          </a:bodyPr>
          <a:lstStyle/>
          <a:p>
            <a:pPr marL="0" marR="0" lvl="0" indent="0" algn="ctr" rtl="0">
              <a:lnSpc>
                <a:spcPct val="100000"/>
              </a:lnSpc>
              <a:spcBef>
                <a:spcPts val="0"/>
              </a:spcBef>
              <a:buNone/>
            </a:pPr>
            <a:endParaRPr sz="2800">
              <a:solidFill>
                <a:srgbClr val="FFFFFF"/>
              </a:solidFill>
              <a:latin typeface="Montserrat" panose="02000505000000020004"/>
              <a:ea typeface="Montserrat" panose="02000505000000020004"/>
              <a:cs typeface="Montserrat" panose="02000505000000020004"/>
              <a:sym typeface="Montserrat" panose="02000505000000020004"/>
            </a:endParaRPr>
          </a:p>
        </p:txBody>
      </p:sp>
      <p:sp>
        <p:nvSpPr>
          <p:cNvPr id="1297" name="Shape 1297"/>
          <p:cNvSpPr/>
          <p:nvPr/>
        </p:nvSpPr>
        <p:spPr>
          <a:xfrm rot="-5400000">
            <a:off x="7782961" y="5412368"/>
            <a:ext cx="3380742" cy="2794002"/>
          </a:xfrm>
          <a:prstGeom prst="hexagon">
            <a:avLst>
              <a:gd name="adj" fmla="val 25000"/>
              <a:gd name="vf" fmla="val 115470"/>
            </a:avLst>
          </a:prstGeom>
          <a:solidFill>
            <a:schemeClr val="accent3"/>
          </a:solidFill>
          <a:ln>
            <a:noFill/>
          </a:ln>
        </p:spPr>
        <p:txBody>
          <a:bodyPr lIns="0" tIns="0" rIns="0" bIns="0" anchor="ctr" anchorCtr="0">
            <a:noAutofit/>
          </a:bodyPr>
          <a:lstStyle/>
          <a:p>
            <a:pPr marL="0" marR="0" lvl="0" indent="0" algn="ctr" rtl="0">
              <a:lnSpc>
                <a:spcPct val="100000"/>
              </a:lnSpc>
              <a:spcBef>
                <a:spcPts val="0"/>
              </a:spcBef>
              <a:buNone/>
            </a:pPr>
            <a:endParaRPr sz="2800">
              <a:solidFill>
                <a:srgbClr val="FFFFFF"/>
              </a:solidFill>
              <a:latin typeface="Montserrat" panose="02000505000000020004"/>
              <a:ea typeface="Montserrat" panose="02000505000000020004"/>
              <a:cs typeface="Montserrat" panose="02000505000000020004"/>
              <a:sym typeface="Montserrat" panose="02000505000000020004"/>
            </a:endParaRPr>
          </a:p>
        </p:txBody>
      </p:sp>
      <p:sp>
        <p:nvSpPr>
          <p:cNvPr id="1298" name="Shape 1298"/>
          <p:cNvSpPr/>
          <p:nvPr/>
        </p:nvSpPr>
        <p:spPr>
          <a:xfrm rot="-5400000">
            <a:off x="18644924" y="5412367"/>
            <a:ext cx="3380742" cy="2794002"/>
          </a:xfrm>
          <a:prstGeom prst="hexagon">
            <a:avLst>
              <a:gd name="adj" fmla="val 25000"/>
              <a:gd name="vf" fmla="val 115470"/>
            </a:avLst>
          </a:prstGeom>
          <a:solidFill>
            <a:schemeClr val="accent4"/>
          </a:solidFill>
          <a:ln>
            <a:noFill/>
          </a:ln>
        </p:spPr>
        <p:txBody>
          <a:bodyPr lIns="0" tIns="0" rIns="0" bIns="0" anchor="ctr" anchorCtr="0">
            <a:noAutofit/>
          </a:bodyPr>
          <a:lstStyle/>
          <a:p>
            <a:pPr marL="0" marR="0" lvl="0" indent="0" algn="ctr" rtl="0">
              <a:lnSpc>
                <a:spcPct val="100000"/>
              </a:lnSpc>
              <a:spcBef>
                <a:spcPts val="0"/>
              </a:spcBef>
              <a:buNone/>
            </a:pPr>
            <a:endParaRPr sz="2800">
              <a:solidFill>
                <a:srgbClr val="FFFFFF"/>
              </a:solidFill>
              <a:latin typeface="Montserrat" panose="02000505000000020004"/>
              <a:ea typeface="Montserrat" panose="02000505000000020004"/>
              <a:cs typeface="Montserrat" panose="02000505000000020004"/>
              <a:sym typeface="Montserrat" panose="02000505000000020004"/>
            </a:endParaRPr>
          </a:p>
        </p:txBody>
      </p:sp>
      <p:sp>
        <p:nvSpPr>
          <p:cNvPr id="1299" name="Shape 1299"/>
          <p:cNvSpPr txBox="1"/>
          <p:nvPr/>
        </p:nvSpPr>
        <p:spPr>
          <a:xfrm>
            <a:off x="7444649" y="2174414"/>
            <a:ext cx="9517348"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rgbClr val="0E0E0E"/>
                </a:solidFill>
                <a:latin typeface="Montserrat" panose="02000505000000020004"/>
                <a:ea typeface="Montserrat" panose="02000505000000020004"/>
                <a:cs typeface="Montserrat" panose="02000505000000020004"/>
                <a:sym typeface="Montserrat" panose="02000505000000020004"/>
              </a:rPr>
              <a:t>DIAGRAM SECTION</a:t>
            </a:r>
          </a:p>
        </p:txBody>
      </p:sp>
      <p:sp>
        <p:nvSpPr>
          <p:cNvPr id="1300" name="Shape 1300"/>
          <p:cNvSpPr txBox="1"/>
          <p:nvPr/>
        </p:nvSpPr>
        <p:spPr>
          <a:xfrm>
            <a:off x="9516185" y="1714275"/>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marL="0" marR="0" lvl="0" indent="0" algn="ctr" rtl="0">
              <a:spcBef>
                <a:spcPts val="0"/>
              </a:spcBef>
              <a:buNone/>
            </a:pPr>
            <a:endParaRPr sz="1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301" name="Shape 1301"/>
          <p:cNvSpPr txBox="1"/>
          <p:nvPr/>
        </p:nvSpPr>
        <p:spPr>
          <a:xfrm>
            <a:off x="4866221" y="3403994"/>
            <a:ext cx="14658342" cy="86421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1302" name="Shape 1302"/>
          <p:cNvSpPr/>
          <p:nvPr/>
        </p:nvSpPr>
        <p:spPr>
          <a:xfrm>
            <a:off x="3684787" y="6348475"/>
            <a:ext cx="754233" cy="1037070"/>
          </a:xfrm>
          <a:custGeom>
            <a:avLst/>
            <a:gdLst/>
            <a:ahLst/>
            <a:cxnLst/>
            <a:rect l="0" t="0" r="0" b="0"/>
            <a:pathLst>
              <a:path w="120000" h="120000" extrusionOk="0">
                <a:moveTo>
                  <a:pt x="60000" y="60000"/>
                </a:moveTo>
                <a:cubicBezTo>
                  <a:pt x="47572" y="60000"/>
                  <a:pt x="37500" y="52672"/>
                  <a:pt x="37500" y="43638"/>
                </a:cubicBezTo>
                <a:cubicBezTo>
                  <a:pt x="37500" y="34600"/>
                  <a:pt x="47572" y="27272"/>
                  <a:pt x="60000" y="27272"/>
                </a:cubicBezTo>
                <a:cubicBezTo>
                  <a:pt x="72427" y="27272"/>
                  <a:pt x="82500" y="34600"/>
                  <a:pt x="82500" y="43638"/>
                </a:cubicBezTo>
                <a:cubicBezTo>
                  <a:pt x="82500" y="52672"/>
                  <a:pt x="72427" y="60000"/>
                  <a:pt x="60000" y="60000"/>
                </a:cubicBezTo>
                <a:moveTo>
                  <a:pt x="60000" y="21816"/>
                </a:moveTo>
                <a:cubicBezTo>
                  <a:pt x="43427" y="21816"/>
                  <a:pt x="30000" y="31588"/>
                  <a:pt x="30000" y="43638"/>
                </a:cubicBezTo>
                <a:cubicBezTo>
                  <a:pt x="30000" y="55683"/>
                  <a:pt x="43427" y="65455"/>
                  <a:pt x="60000" y="65455"/>
                </a:cubicBezTo>
                <a:cubicBezTo>
                  <a:pt x="76572" y="65455"/>
                  <a:pt x="90000" y="55683"/>
                  <a:pt x="90000" y="43638"/>
                </a:cubicBezTo>
                <a:cubicBezTo>
                  <a:pt x="90000" y="31588"/>
                  <a:pt x="76572" y="21816"/>
                  <a:pt x="60000" y="21816"/>
                </a:cubicBezTo>
                <a:moveTo>
                  <a:pt x="60000" y="111816"/>
                </a:moveTo>
                <a:cubicBezTo>
                  <a:pt x="60000" y="111816"/>
                  <a:pt x="7500" y="76361"/>
                  <a:pt x="7500" y="43638"/>
                </a:cubicBezTo>
                <a:cubicBezTo>
                  <a:pt x="7500" y="22550"/>
                  <a:pt x="31005" y="5455"/>
                  <a:pt x="60000" y="5455"/>
                </a:cubicBezTo>
                <a:cubicBezTo>
                  <a:pt x="88994" y="5455"/>
                  <a:pt x="112500" y="22550"/>
                  <a:pt x="112500" y="43638"/>
                </a:cubicBezTo>
                <a:cubicBezTo>
                  <a:pt x="112500" y="76361"/>
                  <a:pt x="60000" y="111816"/>
                  <a:pt x="60000" y="111816"/>
                </a:cubicBezTo>
                <a:moveTo>
                  <a:pt x="60000" y="0"/>
                </a:moveTo>
                <a:cubicBezTo>
                  <a:pt x="26866" y="0"/>
                  <a:pt x="0" y="19538"/>
                  <a:pt x="0" y="43638"/>
                </a:cubicBezTo>
                <a:cubicBezTo>
                  <a:pt x="0" y="79088"/>
                  <a:pt x="60000" y="120000"/>
                  <a:pt x="60000" y="120000"/>
                </a:cubicBezTo>
                <a:cubicBezTo>
                  <a:pt x="60000" y="120000"/>
                  <a:pt x="120000" y="79088"/>
                  <a:pt x="120000" y="43638"/>
                </a:cubicBezTo>
                <a:cubicBezTo>
                  <a:pt x="120000" y="19538"/>
                  <a:pt x="93133" y="0"/>
                  <a:pt x="60000" y="0"/>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03" name="Shape 1303"/>
          <p:cNvSpPr/>
          <p:nvPr/>
        </p:nvSpPr>
        <p:spPr>
          <a:xfrm>
            <a:off x="8937696" y="6333410"/>
            <a:ext cx="1037070" cy="1037070"/>
          </a:xfrm>
          <a:custGeom>
            <a:avLst/>
            <a:gdLst/>
            <a:ahLst/>
            <a:cxnLst/>
            <a:rect l="0" t="0" r="0" b="0"/>
            <a:pathLst>
              <a:path w="120000" h="120000" extrusionOk="0">
                <a:moveTo>
                  <a:pt x="61927" y="38983"/>
                </a:moveTo>
                <a:cubicBezTo>
                  <a:pt x="61433" y="38483"/>
                  <a:pt x="60750" y="38183"/>
                  <a:pt x="60000" y="38183"/>
                </a:cubicBezTo>
                <a:cubicBezTo>
                  <a:pt x="59250" y="38183"/>
                  <a:pt x="58566" y="38483"/>
                  <a:pt x="58072" y="38983"/>
                </a:cubicBezTo>
                <a:lnTo>
                  <a:pt x="28072" y="66255"/>
                </a:lnTo>
                <a:cubicBezTo>
                  <a:pt x="27577" y="66750"/>
                  <a:pt x="27272" y="67433"/>
                  <a:pt x="27272" y="68183"/>
                </a:cubicBezTo>
                <a:cubicBezTo>
                  <a:pt x="27272" y="69688"/>
                  <a:pt x="28494" y="70911"/>
                  <a:pt x="30000" y="70911"/>
                </a:cubicBezTo>
                <a:cubicBezTo>
                  <a:pt x="30750" y="70911"/>
                  <a:pt x="31433" y="70605"/>
                  <a:pt x="31927" y="70111"/>
                </a:cubicBezTo>
                <a:lnTo>
                  <a:pt x="60000" y="44588"/>
                </a:lnTo>
                <a:lnTo>
                  <a:pt x="88072" y="70111"/>
                </a:lnTo>
                <a:cubicBezTo>
                  <a:pt x="88566" y="70605"/>
                  <a:pt x="89250" y="70911"/>
                  <a:pt x="90000" y="70911"/>
                </a:cubicBezTo>
                <a:cubicBezTo>
                  <a:pt x="91505" y="70911"/>
                  <a:pt x="92727" y="69688"/>
                  <a:pt x="92727" y="68183"/>
                </a:cubicBezTo>
                <a:cubicBezTo>
                  <a:pt x="92727" y="67433"/>
                  <a:pt x="92422" y="66750"/>
                  <a:pt x="91927" y="66255"/>
                </a:cubicBezTo>
                <a:cubicBezTo>
                  <a:pt x="91927" y="66255"/>
                  <a:pt x="61927" y="38983"/>
                  <a:pt x="61927" y="38983"/>
                </a:cubicBezTo>
                <a:close/>
                <a:moveTo>
                  <a:pt x="60000" y="114544"/>
                </a:moveTo>
                <a:cubicBezTo>
                  <a:pt x="29872" y="114544"/>
                  <a:pt x="5455" y="90127"/>
                  <a:pt x="5455" y="60000"/>
                </a:cubicBezTo>
                <a:cubicBezTo>
                  <a:pt x="5455" y="29872"/>
                  <a:pt x="29872" y="5455"/>
                  <a:pt x="60000" y="5455"/>
                </a:cubicBezTo>
                <a:cubicBezTo>
                  <a:pt x="90122" y="5455"/>
                  <a:pt x="114544" y="29872"/>
                  <a:pt x="114544" y="60000"/>
                </a:cubicBezTo>
                <a:cubicBezTo>
                  <a:pt x="114544" y="90127"/>
                  <a:pt x="90122"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04" name="Shape 1304"/>
          <p:cNvSpPr/>
          <p:nvPr/>
        </p:nvSpPr>
        <p:spPr>
          <a:xfrm>
            <a:off x="14478150" y="6317994"/>
            <a:ext cx="848512" cy="1037070"/>
          </a:xfrm>
          <a:custGeom>
            <a:avLst/>
            <a:gdLst/>
            <a:ahLst/>
            <a:cxnLst/>
            <a:rect l="0" t="0" r="0" b="0"/>
            <a:pathLst>
              <a:path w="120000" h="120000" extrusionOk="0">
                <a:moveTo>
                  <a:pt x="53333" y="65455"/>
                </a:moveTo>
                <a:lnTo>
                  <a:pt x="53333" y="60000"/>
                </a:lnTo>
                <a:lnTo>
                  <a:pt x="63333" y="60000"/>
                </a:lnTo>
                <a:cubicBezTo>
                  <a:pt x="65177" y="60000"/>
                  <a:pt x="66666" y="58777"/>
                  <a:pt x="66666" y="57272"/>
                </a:cubicBezTo>
                <a:lnTo>
                  <a:pt x="66666" y="16361"/>
                </a:lnTo>
                <a:lnTo>
                  <a:pt x="110777" y="16361"/>
                </a:lnTo>
                <a:lnTo>
                  <a:pt x="93811" y="39505"/>
                </a:lnTo>
                <a:lnTo>
                  <a:pt x="93855" y="39527"/>
                </a:lnTo>
                <a:cubicBezTo>
                  <a:pt x="93555" y="39938"/>
                  <a:pt x="93333" y="40400"/>
                  <a:pt x="93333" y="40911"/>
                </a:cubicBezTo>
                <a:cubicBezTo>
                  <a:pt x="93333" y="41427"/>
                  <a:pt x="93555" y="41877"/>
                  <a:pt x="93855" y="42288"/>
                </a:cubicBezTo>
                <a:lnTo>
                  <a:pt x="93811" y="42311"/>
                </a:lnTo>
                <a:lnTo>
                  <a:pt x="110777" y="65455"/>
                </a:lnTo>
                <a:cubicBezTo>
                  <a:pt x="110777" y="65455"/>
                  <a:pt x="53333" y="65455"/>
                  <a:pt x="53333" y="65455"/>
                </a:cubicBezTo>
                <a:close/>
                <a:moveTo>
                  <a:pt x="6666" y="5455"/>
                </a:moveTo>
                <a:lnTo>
                  <a:pt x="60000" y="5455"/>
                </a:lnTo>
                <a:lnTo>
                  <a:pt x="60000" y="54544"/>
                </a:lnTo>
                <a:lnTo>
                  <a:pt x="6666" y="54544"/>
                </a:lnTo>
                <a:cubicBezTo>
                  <a:pt x="6666" y="54544"/>
                  <a:pt x="6666" y="5455"/>
                  <a:pt x="6666" y="5455"/>
                </a:cubicBezTo>
                <a:close/>
                <a:moveTo>
                  <a:pt x="119522" y="66777"/>
                </a:moveTo>
                <a:lnTo>
                  <a:pt x="100555" y="40911"/>
                </a:lnTo>
                <a:lnTo>
                  <a:pt x="119522" y="15038"/>
                </a:lnTo>
                <a:lnTo>
                  <a:pt x="119477" y="15016"/>
                </a:lnTo>
                <a:cubicBezTo>
                  <a:pt x="119777" y="14605"/>
                  <a:pt x="120000" y="14150"/>
                  <a:pt x="120000" y="13638"/>
                </a:cubicBezTo>
                <a:cubicBezTo>
                  <a:pt x="120000" y="12127"/>
                  <a:pt x="118511" y="10911"/>
                  <a:pt x="116666" y="10911"/>
                </a:cubicBezTo>
                <a:lnTo>
                  <a:pt x="66666" y="10911"/>
                </a:lnTo>
                <a:lnTo>
                  <a:pt x="66666" y="2727"/>
                </a:lnTo>
                <a:cubicBezTo>
                  <a:pt x="66666" y="1222"/>
                  <a:pt x="65177" y="0"/>
                  <a:pt x="63333" y="0"/>
                </a:cubicBezTo>
                <a:lnTo>
                  <a:pt x="3333" y="0"/>
                </a:lnTo>
                <a:cubicBezTo>
                  <a:pt x="1488" y="0"/>
                  <a:pt x="0" y="1222"/>
                  <a:pt x="0" y="2727"/>
                </a:cubicBezTo>
                <a:lnTo>
                  <a:pt x="0" y="117272"/>
                </a:lnTo>
                <a:cubicBezTo>
                  <a:pt x="0" y="118777"/>
                  <a:pt x="1488" y="120000"/>
                  <a:pt x="3333" y="120000"/>
                </a:cubicBezTo>
                <a:cubicBezTo>
                  <a:pt x="5177" y="120000"/>
                  <a:pt x="6666" y="118777"/>
                  <a:pt x="6666" y="117272"/>
                </a:cubicBezTo>
                <a:lnTo>
                  <a:pt x="6666" y="60000"/>
                </a:lnTo>
                <a:lnTo>
                  <a:pt x="46666" y="60000"/>
                </a:lnTo>
                <a:lnTo>
                  <a:pt x="46666" y="68183"/>
                </a:lnTo>
                <a:cubicBezTo>
                  <a:pt x="46666" y="69688"/>
                  <a:pt x="48155" y="70911"/>
                  <a:pt x="50000" y="70911"/>
                </a:cubicBezTo>
                <a:lnTo>
                  <a:pt x="116666" y="70911"/>
                </a:lnTo>
                <a:cubicBezTo>
                  <a:pt x="118511" y="70911"/>
                  <a:pt x="120000" y="69688"/>
                  <a:pt x="120000" y="68183"/>
                </a:cubicBezTo>
                <a:cubicBezTo>
                  <a:pt x="120000" y="67672"/>
                  <a:pt x="119777" y="67211"/>
                  <a:pt x="119477" y="66800"/>
                </a:cubicBezTo>
                <a:cubicBezTo>
                  <a:pt x="119477" y="66800"/>
                  <a:pt x="119522" y="66777"/>
                  <a:pt x="119522" y="66777"/>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05" name="Shape 1305"/>
          <p:cNvSpPr txBox="1"/>
          <p:nvPr/>
        </p:nvSpPr>
        <p:spPr>
          <a:xfrm>
            <a:off x="2304226" y="9907210"/>
            <a:ext cx="3491889" cy="2400656"/>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306" name="Shape 1306"/>
          <p:cNvSpPr txBox="1"/>
          <p:nvPr/>
        </p:nvSpPr>
        <p:spPr>
          <a:xfrm>
            <a:off x="2471535" y="9174950"/>
            <a:ext cx="3214342"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accent1"/>
                </a:solidFill>
                <a:latin typeface="Montserrat" panose="02000505000000020004"/>
                <a:ea typeface="Montserrat" panose="02000505000000020004"/>
                <a:cs typeface="Montserrat" panose="02000505000000020004"/>
                <a:sym typeface="Montserrat" panose="02000505000000020004"/>
              </a:rPr>
              <a:t>YOUR TEXT</a:t>
            </a:r>
          </a:p>
        </p:txBody>
      </p:sp>
      <p:sp>
        <p:nvSpPr>
          <p:cNvPr id="1307" name="Shape 1307"/>
          <p:cNvSpPr txBox="1"/>
          <p:nvPr/>
        </p:nvSpPr>
        <p:spPr>
          <a:xfrm>
            <a:off x="7745103" y="9907210"/>
            <a:ext cx="3491889" cy="2400656"/>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308" name="Shape 1308"/>
          <p:cNvSpPr txBox="1"/>
          <p:nvPr/>
        </p:nvSpPr>
        <p:spPr>
          <a:xfrm>
            <a:off x="7912411" y="9174950"/>
            <a:ext cx="3214342"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accent1"/>
                </a:solidFill>
                <a:latin typeface="Montserrat" panose="02000505000000020004"/>
                <a:ea typeface="Montserrat" panose="02000505000000020004"/>
                <a:cs typeface="Montserrat" panose="02000505000000020004"/>
                <a:sym typeface="Montserrat" panose="02000505000000020004"/>
              </a:rPr>
              <a:t>YOUR TEXT</a:t>
            </a:r>
          </a:p>
        </p:txBody>
      </p:sp>
      <p:sp>
        <p:nvSpPr>
          <p:cNvPr id="1309" name="Shape 1309"/>
          <p:cNvSpPr txBox="1"/>
          <p:nvPr/>
        </p:nvSpPr>
        <p:spPr>
          <a:xfrm>
            <a:off x="13150120" y="9907210"/>
            <a:ext cx="3491889" cy="2400656"/>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310" name="Shape 1310"/>
          <p:cNvSpPr txBox="1"/>
          <p:nvPr/>
        </p:nvSpPr>
        <p:spPr>
          <a:xfrm>
            <a:off x="13317429" y="9174950"/>
            <a:ext cx="3214342"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accent1"/>
                </a:solidFill>
                <a:latin typeface="Montserrat" panose="02000505000000020004"/>
                <a:ea typeface="Montserrat" panose="02000505000000020004"/>
                <a:cs typeface="Montserrat" panose="02000505000000020004"/>
                <a:sym typeface="Montserrat" panose="02000505000000020004"/>
              </a:rPr>
              <a:t>YOUR TEXT</a:t>
            </a:r>
          </a:p>
        </p:txBody>
      </p:sp>
      <p:sp>
        <p:nvSpPr>
          <p:cNvPr id="1311" name="Shape 1311"/>
          <p:cNvSpPr txBox="1"/>
          <p:nvPr/>
        </p:nvSpPr>
        <p:spPr>
          <a:xfrm>
            <a:off x="18590996" y="9907210"/>
            <a:ext cx="3491889" cy="2400656"/>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312" name="Shape 1312"/>
          <p:cNvSpPr txBox="1"/>
          <p:nvPr/>
        </p:nvSpPr>
        <p:spPr>
          <a:xfrm>
            <a:off x="18758306" y="9174950"/>
            <a:ext cx="3214342"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accent1"/>
                </a:solidFill>
                <a:latin typeface="Montserrat" panose="02000505000000020004"/>
                <a:ea typeface="Montserrat" panose="02000505000000020004"/>
                <a:cs typeface="Montserrat" panose="02000505000000020004"/>
                <a:sym typeface="Montserrat" panose="02000505000000020004"/>
              </a:rPr>
              <a:t>YOUR TEXT</a:t>
            </a:r>
          </a:p>
        </p:txBody>
      </p:sp>
      <p:sp>
        <p:nvSpPr>
          <p:cNvPr id="1313" name="Shape 1313"/>
          <p:cNvSpPr/>
          <p:nvPr/>
        </p:nvSpPr>
        <p:spPr>
          <a:xfrm>
            <a:off x="19843540" y="6356448"/>
            <a:ext cx="1033268" cy="1033271"/>
          </a:xfrm>
          <a:custGeom>
            <a:avLst/>
            <a:gdLst/>
            <a:ahLst/>
            <a:cxnLst/>
            <a:rect l="0" t="0" r="0" b="0"/>
            <a:pathLst>
              <a:path w="120000" h="120000" extrusionOk="0">
                <a:moveTo>
                  <a:pt x="59403" y="0"/>
                </a:moveTo>
                <a:lnTo>
                  <a:pt x="0" y="60398"/>
                </a:lnTo>
                <a:lnTo>
                  <a:pt x="17900" y="60398"/>
                </a:lnTo>
                <a:lnTo>
                  <a:pt x="17900" y="119867"/>
                </a:lnTo>
                <a:lnTo>
                  <a:pt x="41635" y="119867"/>
                </a:lnTo>
                <a:lnTo>
                  <a:pt x="41635" y="88141"/>
                </a:lnTo>
                <a:lnTo>
                  <a:pt x="73325" y="88141"/>
                </a:lnTo>
                <a:lnTo>
                  <a:pt x="73325" y="119867"/>
                </a:lnTo>
                <a:lnTo>
                  <a:pt x="97060" y="119867"/>
                </a:lnTo>
                <a:lnTo>
                  <a:pt x="97060" y="60398"/>
                </a:lnTo>
                <a:lnTo>
                  <a:pt x="119867" y="60398"/>
                </a:lnTo>
                <a:lnTo>
                  <a:pt x="59403" y="0"/>
                </a:lnTo>
              </a:path>
            </a:pathLst>
          </a:custGeom>
          <a:noFill/>
          <a:ln w="342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318"/>
        <p:cNvGrpSpPr/>
        <p:nvPr/>
      </p:nvGrpSpPr>
      <p:grpSpPr>
        <a:xfrm>
          <a:off x="0" y="0"/>
          <a:ext cx="0" cy="0"/>
          <a:chOff x="0" y="0"/>
          <a:chExt cx="0" cy="0"/>
        </a:xfrm>
      </p:grpSpPr>
      <p:sp>
        <p:nvSpPr>
          <p:cNvPr id="1319" name="Shape 1319"/>
          <p:cNvSpPr/>
          <p:nvPr/>
        </p:nvSpPr>
        <p:spPr>
          <a:xfrm>
            <a:off x="1870773" y="9268942"/>
            <a:ext cx="4004441" cy="252248"/>
          </a:xfrm>
          <a:prstGeom prst="rect">
            <a:avLst/>
          </a:prstGeom>
          <a:solidFill>
            <a:schemeClr val="accen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20" name="Shape 1320"/>
          <p:cNvSpPr/>
          <p:nvPr/>
        </p:nvSpPr>
        <p:spPr>
          <a:xfrm>
            <a:off x="7010332" y="7314018"/>
            <a:ext cx="4004441" cy="252248"/>
          </a:xfrm>
          <a:prstGeom prst="rect">
            <a:avLst/>
          </a:prstGeom>
          <a:solidFill>
            <a:schemeClr val="accen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21" name="Shape 1321"/>
          <p:cNvSpPr/>
          <p:nvPr/>
        </p:nvSpPr>
        <p:spPr>
          <a:xfrm>
            <a:off x="12149890" y="5359094"/>
            <a:ext cx="4004441" cy="252248"/>
          </a:xfrm>
          <a:prstGeom prst="rect">
            <a:avLst/>
          </a:prstGeom>
          <a:solidFill>
            <a:schemeClr val="accent3"/>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22" name="Shape 1322"/>
          <p:cNvSpPr/>
          <p:nvPr/>
        </p:nvSpPr>
        <p:spPr>
          <a:xfrm>
            <a:off x="17289450" y="3435694"/>
            <a:ext cx="4004441" cy="252248"/>
          </a:xfrm>
          <a:prstGeom prst="rect">
            <a:avLst/>
          </a:prstGeom>
          <a:solidFill>
            <a:schemeClr val="accent4"/>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23" name="Shape 1323"/>
          <p:cNvSpPr txBox="1"/>
          <p:nvPr/>
        </p:nvSpPr>
        <p:spPr>
          <a:xfrm>
            <a:off x="1870773" y="9765364"/>
            <a:ext cx="2347117" cy="46166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400" b="1">
                <a:solidFill>
                  <a:schemeClr val="dk2"/>
                </a:solidFill>
                <a:latin typeface="Montserrat" panose="02000505000000020004"/>
                <a:ea typeface="Montserrat" panose="02000505000000020004"/>
                <a:cs typeface="Montserrat" panose="02000505000000020004"/>
                <a:sym typeface="Montserrat" panose="02000505000000020004"/>
              </a:rPr>
              <a:t>YOUR TITLE</a:t>
            </a:r>
          </a:p>
        </p:txBody>
      </p:sp>
      <p:sp>
        <p:nvSpPr>
          <p:cNvPr id="1324" name="Shape 1324"/>
          <p:cNvSpPr txBox="1"/>
          <p:nvPr/>
        </p:nvSpPr>
        <p:spPr>
          <a:xfrm>
            <a:off x="1870773" y="8209246"/>
            <a:ext cx="2600391" cy="769441"/>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400">
                <a:solidFill>
                  <a:schemeClr val="dk2"/>
                </a:solidFill>
                <a:latin typeface="Montserrat" panose="02000505000000020004"/>
                <a:ea typeface="Montserrat" panose="02000505000000020004"/>
                <a:cs typeface="Montserrat" panose="02000505000000020004"/>
                <a:sym typeface="Montserrat" panose="02000505000000020004"/>
              </a:rPr>
              <a:t>STAGE A</a:t>
            </a:r>
          </a:p>
        </p:txBody>
      </p:sp>
      <p:sp>
        <p:nvSpPr>
          <p:cNvPr id="1325" name="Shape 1325"/>
          <p:cNvSpPr txBox="1"/>
          <p:nvPr/>
        </p:nvSpPr>
        <p:spPr>
          <a:xfrm>
            <a:off x="1870773" y="10370582"/>
            <a:ext cx="4004441" cy="1926424"/>
          </a:xfrm>
          <a:prstGeom prst="rect">
            <a:avLst/>
          </a:prstGeom>
          <a:noFill/>
          <a:ln>
            <a:noFill/>
          </a:ln>
        </p:spPr>
        <p:txBody>
          <a:bodyPr lIns="91425" tIns="45700" rIns="91425" bIns="45700" anchor="t" anchorCtr="0">
            <a:noAutofit/>
          </a:bodyPr>
          <a:lstStyle/>
          <a:p>
            <a:pPr marL="0" marR="0" lvl="0" indent="0" algn="l" rtl="0">
              <a:lnSpc>
                <a:spcPct val="167000"/>
              </a:lnSpc>
              <a:spcBef>
                <a:spcPts val="0"/>
              </a:spcBef>
              <a:buSzPct val="25000"/>
              <a:buNone/>
            </a:pPr>
            <a:r>
              <a:rPr lang="en-US" sz="22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a:t>
            </a:r>
          </a:p>
        </p:txBody>
      </p:sp>
      <p:sp>
        <p:nvSpPr>
          <p:cNvPr id="1326" name="Shape 1326"/>
          <p:cNvSpPr txBox="1"/>
          <p:nvPr/>
        </p:nvSpPr>
        <p:spPr>
          <a:xfrm>
            <a:off x="7010332" y="7773761"/>
            <a:ext cx="2347117" cy="46166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400" b="1">
                <a:solidFill>
                  <a:schemeClr val="dk2"/>
                </a:solidFill>
                <a:latin typeface="Montserrat" panose="02000505000000020004"/>
                <a:ea typeface="Montserrat" panose="02000505000000020004"/>
                <a:cs typeface="Montserrat" panose="02000505000000020004"/>
                <a:sym typeface="Montserrat" panose="02000505000000020004"/>
              </a:rPr>
              <a:t>YOUR TITLE</a:t>
            </a:r>
          </a:p>
        </p:txBody>
      </p:sp>
      <p:sp>
        <p:nvSpPr>
          <p:cNvPr id="1327" name="Shape 1327"/>
          <p:cNvSpPr txBox="1"/>
          <p:nvPr/>
        </p:nvSpPr>
        <p:spPr>
          <a:xfrm>
            <a:off x="7010332" y="6217644"/>
            <a:ext cx="2598788" cy="769441"/>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400">
                <a:solidFill>
                  <a:schemeClr val="dk2"/>
                </a:solidFill>
                <a:latin typeface="Montserrat" panose="02000505000000020004"/>
                <a:ea typeface="Montserrat" panose="02000505000000020004"/>
                <a:cs typeface="Montserrat" panose="02000505000000020004"/>
                <a:sym typeface="Montserrat" panose="02000505000000020004"/>
              </a:rPr>
              <a:t>STAGE B</a:t>
            </a:r>
          </a:p>
        </p:txBody>
      </p:sp>
      <p:sp>
        <p:nvSpPr>
          <p:cNvPr id="1328" name="Shape 1328"/>
          <p:cNvSpPr txBox="1"/>
          <p:nvPr/>
        </p:nvSpPr>
        <p:spPr>
          <a:xfrm>
            <a:off x="7010332" y="8378979"/>
            <a:ext cx="4004441" cy="1926424"/>
          </a:xfrm>
          <a:prstGeom prst="rect">
            <a:avLst/>
          </a:prstGeom>
          <a:noFill/>
          <a:ln>
            <a:noFill/>
          </a:ln>
        </p:spPr>
        <p:txBody>
          <a:bodyPr lIns="91425" tIns="45700" rIns="91425" bIns="45700" anchor="t" anchorCtr="0">
            <a:noAutofit/>
          </a:bodyPr>
          <a:lstStyle/>
          <a:p>
            <a:pPr marL="0" marR="0" lvl="0" indent="0" algn="l" rtl="0">
              <a:lnSpc>
                <a:spcPct val="167000"/>
              </a:lnSpc>
              <a:spcBef>
                <a:spcPts val="0"/>
              </a:spcBef>
              <a:buSzPct val="25000"/>
              <a:buNone/>
            </a:pPr>
            <a:r>
              <a:rPr lang="en-US" sz="22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a:t>
            </a:r>
          </a:p>
        </p:txBody>
      </p:sp>
      <p:sp>
        <p:nvSpPr>
          <p:cNvPr id="1329" name="Shape 1329"/>
          <p:cNvSpPr txBox="1"/>
          <p:nvPr/>
        </p:nvSpPr>
        <p:spPr>
          <a:xfrm>
            <a:off x="12149890" y="5991882"/>
            <a:ext cx="2347117" cy="46166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400" b="1">
                <a:solidFill>
                  <a:schemeClr val="dk2"/>
                </a:solidFill>
                <a:latin typeface="Montserrat" panose="02000505000000020004"/>
                <a:ea typeface="Montserrat" panose="02000505000000020004"/>
                <a:cs typeface="Montserrat" panose="02000505000000020004"/>
                <a:sym typeface="Montserrat" panose="02000505000000020004"/>
              </a:rPr>
              <a:t>YOUR TITLE</a:t>
            </a:r>
          </a:p>
        </p:txBody>
      </p:sp>
      <p:sp>
        <p:nvSpPr>
          <p:cNvPr id="1330" name="Shape 1330"/>
          <p:cNvSpPr txBox="1"/>
          <p:nvPr/>
        </p:nvSpPr>
        <p:spPr>
          <a:xfrm>
            <a:off x="12149890" y="4435764"/>
            <a:ext cx="2589169" cy="769441"/>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400">
                <a:solidFill>
                  <a:schemeClr val="dk2"/>
                </a:solidFill>
                <a:latin typeface="Montserrat" panose="02000505000000020004"/>
                <a:ea typeface="Montserrat" panose="02000505000000020004"/>
                <a:cs typeface="Montserrat" panose="02000505000000020004"/>
                <a:sym typeface="Montserrat" panose="02000505000000020004"/>
              </a:rPr>
              <a:t>STAGE C</a:t>
            </a:r>
          </a:p>
        </p:txBody>
      </p:sp>
      <p:sp>
        <p:nvSpPr>
          <p:cNvPr id="1331" name="Shape 1331"/>
          <p:cNvSpPr txBox="1"/>
          <p:nvPr/>
        </p:nvSpPr>
        <p:spPr>
          <a:xfrm>
            <a:off x="12149890" y="6597100"/>
            <a:ext cx="4004441" cy="1926424"/>
          </a:xfrm>
          <a:prstGeom prst="rect">
            <a:avLst/>
          </a:prstGeom>
          <a:noFill/>
          <a:ln>
            <a:noFill/>
          </a:ln>
        </p:spPr>
        <p:txBody>
          <a:bodyPr lIns="91425" tIns="45700" rIns="91425" bIns="45700" anchor="t" anchorCtr="0">
            <a:noAutofit/>
          </a:bodyPr>
          <a:lstStyle/>
          <a:p>
            <a:pPr marL="0" marR="0" lvl="0" indent="0" algn="l" rtl="0">
              <a:lnSpc>
                <a:spcPct val="167000"/>
              </a:lnSpc>
              <a:spcBef>
                <a:spcPts val="0"/>
              </a:spcBef>
              <a:buSzPct val="25000"/>
              <a:buNone/>
            </a:pPr>
            <a:r>
              <a:rPr lang="en-US" sz="22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a:t>
            </a:r>
          </a:p>
        </p:txBody>
      </p:sp>
      <p:sp>
        <p:nvSpPr>
          <p:cNvPr id="1332" name="Shape 1332"/>
          <p:cNvSpPr txBox="1"/>
          <p:nvPr/>
        </p:nvSpPr>
        <p:spPr>
          <a:xfrm>
            <a:off x="17289450" y="3941471"/>
            <a:ext cx="2347117" cy="46166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400" b="1">
                <a:solidFill>
                  <a:schemeClr val="dk2"/>
                </a:solidFill>
                <a:latin typeface="Montserrat" panose="02000505000000020004"/>
                <a:ea typeface="Montserrat" panose="02000505000000020004"/>
                <a:cs typeface="Montserrat" panose="02000505000000020004"/>
                <a:sym typeface="Montserrat" panose="02000505000000020004"/>
              </a:rPr>
              <a:t>YOUR TITLE</a:t>
            </a:r>
          </a:p>
        </p:txBody>
      </p:sp>
      <p:sp>
        <p:nvSpPr>
          <p:cNvPr id="1333" name="Shape 1333"/>
          <p:cNvSpPr txBox="1"/>
          <p:nvPr/>
        </p:nvSpPr>
        <p:spPr>
          <a:xfrm>
            <a:off x="17289450" y="2385353"/>
            <a:ext cx="2640465" cy="769441"/>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400">
                <a:solidFill>
                  <a:schemeClr val="dk2"/>
                </a:solidFill>
                <a:latin typeface="Montserrat" panose="02000505000000020004"/>
                <a:ea typeface="Montserrat" panose="02000505000000020004"/>
                <a:cs typeface="Montserrat" panose="02000505000000020004"/>
                <a:sym typeface="Montserrat" panose="02000505000000020004"/>
              </a:rPr>
              <a:t>STAGE D</a:t>
            </a:r>
          </a:p>
        </p:txBody>
      </p:sp>
      <p:sp>
        <p:nvSpPr>
          <p:cNvPr id="1334" name="Shape 1334"/>
          <p:cNvSpPr txBox="1"/>
          <p:nvPr/>
        </p:nvSpPr>
        <p:spPr>
          <a:xfrm>
            <a:off x="17289450" y="4546689"/>
            <a:ext cx="4004441" cy="1926424"/>
          </a:xfrm>
          <a:prstGeom prst="rect">
            <a:avLst/>
          </a:prstGeom>
          <a:noFill/>
          <a:ln>
            <a:noFill/>
          </a:ln>
        </p:spPr>
        <p:txBody>
          <a:bodyPr lIns="91425" tIns="45700" rIns="91425" bIns="45700" anchor="t" anchorCtr="0">
            <a:noAutofit/>
          </a:bodyPr>
          <a:lstStyle/>
          <a:p>
            <a:pPr marL="0" marR="0" lvl="0" indent="0" algn="l" rtl="0">
              <a:lnSpc>
                <a:spcPct val="167000"/>
              </a:lnSpc>
              <a:spcBef>
                <a:spcPts val="0"/>
              </a:spcBef>
              <a:buSzPct val="25000"/>
              <a:buNone/>
            </a:pPr>
            <a:r>
              <a:rPr lang="en-US" sz="22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a:t>
            </a:r>
          </a:p>
        </p:txBody>
      </p:sp>
      <p:sp>
        <p:nvSpPr>
          <p:cNvPr id="1335" name="Shape 1335"/>
          <p:cNvSpPr txBox="1"/>
          <p:nvPr/>
        </p:nvSpPr>
        <p:spPr>
          <a:xfrm>
            <a:off x="1679564" y="1741986"/>
            <a:ext cx="12058108" cy="1107995"/>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FOUR STAGES DIAGRAM</a:t>
            </a:r>
          </a:p>
        </p:txBody>
      </p:sp>
      <p:sp>
        <p:nvSpPr>
          <p:cNvPr id="1336" name="Shape 1336"/>
          <p:cNvSpPr txBox="1"/>
          <p:nvPr/>
        </p:nvSpPr>
        <p:spPr>
          <a:xfrm>
            <a:off x="1776180" y="1281849"/>
            <a:ext cx="6267894" cy="338554"/>
          </a:xfrm>
          <a:prstGeom prst="rect">
            <a:avLst/>
          </a:prstGeom>
          <a:noFill/>
          <a:ln>
            <a:noFill/>
          </a:ln>
        </p:spPr>
        <p:txBody>
          <a:bodyPr lIns="91425" tIns="45700" rIns="91425" bIns="45700" anchor="t" anchorCtr="0">
            <a:noAutofit/>
          </a:bodyPr>
          <a:lstStyle/>
          <a:p>
            <a:pPr lvl="0"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lvl="0" rtl="0">
              <a:spcBef>
                <a:spcPts val="0"/>
              </a:spcBef>
              <a:buClr>
                <a:schemeClr val="dk2"/>
              </a:buClr>
              <a:buFont typeface="Arial" panose="020B0604020202020204"/>
              <a:buNone/>
            </a:pPr>
            <a:endParaRPr sz="1600">
              <a:solidFill>
                <a:srgbClr val="0E0E0E"/>
              </a:solidFill>
              <a:latin typeface="Montserrat" panose="02000505000000020004"/>
              <a:ea typeface="Montserrat" panose="02000505000000020004"/>
              <a:cs typeface="Montserrat" panose="02000505000000020004"/>
              <a:sym typeface="Montserrat" panose="02000505000000020004"/>
            </a:endParaRPr>
          </a:p>
          <a:p>
            <a:pPr marL="0" marR="0" lvl="0" indent="0"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37" name="Shape 1337"/>
          <p:cNvSpPr txBox="1"/>
          <p:nvPr/>
        </p:nvSpPr>
        <p:spPr>
          <a:xfrm>
            <a:off x="1776181" y="2971566"/>
            <a:ext cx="8755185" cy="175432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341"/>
        <p:cNvGrpSpPr/>
        <p:nvPr/>
      </p:nvGrpSpPr>
      <p:grpSpPr>
        <a:xfrm>
          <a:off x="0" y="0"/>
          <a:ext cx="0" cy="0"/>
          <a:chOff x="0" y="0"/>
          <a:chExt cx="0" cy="0"/>
        </a:xfrm>
      </p:grpSpPr>
      <p:grpSp>
        <p:nvGrpSpPr>
          <p:cNvPr id="1342" name="Shape 1342"/>
          <p:cNvGrpSpPr/>
          <p:nvPr/>
        </p:nvGrpSpPr>
        <p:grpSpPr>
          <a:xfrm>
            <a:off x="1338364" y="4140199"/>
            <a:ext cx="8258967" cy="8233145"/>
            <a:chOff x="2067107" y="3521079"/>
            <a:chExt cx="7229842" cy="7207239"/>
          </a:xfrm>
        </p:grpSpPr>
        <p:sp>
          <p:nvSpPr>
            <p:cNvPr id="1343" name="Shape 1343"/>
            <p:cNvSpPr/>
            <p:nvPr/>
          </p:nvSpPr>
          <p:spPr>
            <a:xfrm>
              <a:off x="2067108" y="3544167"/>
              <a:ext cx="3537992" cy="3538914"/>
            </a:xfrm>
            <a:custGeom>
              <a:avLst/>
              <a:gdLst/>
              <a:ahLst/>
              <a:cxnLst/>
              <a:rect l="0" t="0" r="0" b="0"/>
              <a:pathLst>
                <a:path w="120000" h="120000" extrusionOk="0">
                  <a:moveTo>
                    <a:pt x="0" y="120000"/>
                  </a:moveTo>
                  <a:lnTo>
                    <a:pt x="0" y="120000"/>
                  </a:lnTo>
                  <a:cubicBezTo>
                    <a:pt x="0" y="53725"/>
                    <a:pt x="53725" y="0"/>
                    <a:pt x="119999" y="0"/>
                  </a:cubicBezTo>
                  <a:lnTo>
                    <a:pt x="120000" y="120000"/>
                  </a:lnTo>
                  <a:close/>
                </a:path>
              </a:pathLst>
            </a:cu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1344" name="Shape 1344"/>
            <p:cNvSpPr/>
            <p:nvPr/>
          </p:nvSpPr>
          <p:spPr>
            <a:xfrm>
              <a:off x="2784555" y="4580692"/>
              <a:ext cx="2501739" cy="2502389"/>
            </a:xfrm>
            <a:prstGeom prst="rect">
              <a:avLst/>
            </a:prstGeom>
            <a:noFill/>
            <a:ln>
              <a:noFill/>
            </a:ln>
          </p:spPr>
          <p:txBody>
            <a:bodyPr lIns="184900" tIns="184900" rIns="184900" bIns="184900" anchor="ctr" anchorCtr="0">
              <a:noAutofit/>
            </a:bodyPr>
            <a:lstStyle/>
            <a:p>
              <a:pPr marL="0" marR="0" lvl="0" indent="0" algn="ctr" rtl="0">
                <a:lnSpc>
                  <a:spcPct val="90000"/>
                </a:lnSpc>
                <a:spcBef>
                  <a:spcPts val="0"/>
                </a:spcBef>
                <a:spcAft>
                  <a:spcPts val="0"/>
                </a:spcAft>
                <a:buSzPct val="25000"/>
                <a:buNone/>
              </a:pPr>
              <a:r>
                <a:rPr lang="en-US" sz="2800">
                  <a:solidFill>
                    <a:schemeClr val="lt1"/>
                  </a:solidFill>
                  <a:latin typeface="Montserrat" panose="02000505000000020004"/>
                  <a:ea typeface="Montserrat" panose="02000505000000020004"/>
                  <a:cs typeface="Montserrat" panose="02000505000000020004"/>
                  <a:sym typeface="Montserrat" panose="02000505000000020004"/>
                </a:rPr>
                <a:t>YOUR TITLE</a:t>
              </a:r>
            </a:p>
          </p:txBody>
        </p:sp>
        <p:sp>
          <p:nvSpPr>
            <p:cNvPr id="1345" name="Shape 1345"/>
            <p:cNvSpPr/>
            <p:nvPr/>
          </p:nvSpPr>
          <p:spPr>
            <a:xfrm rot="5400000">
              <a:off x="5758495" y="3521540"/>
              <a:ext cx="3538914" cy="3537992"/>
            </a:xfrm>
            <a:custGeom>
              <a:avLst/>
              <a:gdLst/>
              <a:ahLst/>
              <a:cxnLst/>
              <a:rect l="0" t="0" r="0" b="0"/>
              <a:pathLst>
                <a:path w="120000" h="120000" extrusionOk="0">
                  <a:moveTo>
                    <a:pt x="0" y="120000"/>
                  </a:moveTo>
                  <a:lnTo>
                    <a:pt x="0" y="120000"/>
                  </a:lnTo>
                  <a:cubicBezTo>
                    <a:pt x="0" y="53725"/>
                    <a:pt x="53725" y="0"/>
                    <a:pt x="119999" y="0"/>
                  </a:cubicBezTo>
                  <a:lnTo>
                    <a:pt x="120000" y="120000"/>
                  </a:lnTo>
                  <a:close/>
                </a:path>
              </a:pathLst>
            </a:custGeom>
            <a:solidFill>
              <a:schemeClr val="accent2"/>
            </a:solidFill>
            <a:ln>
              <a:noFill/>
            </a:ln>
          </p:spPr>
          <p:txBody>
            <a:bodyPr lIns="91425" tIns="91425" rIns="91425" bIns="91425" anchor="ctr" anchorCtr="0">
              <a:noAutofit/>
            </a:bodyPr>
            <a:lstStyle/>
            <a:p>
              <a:pPr lvl="0">
                <a:spcBef>
                  <a:spcPts val="0"/>
                </a:spcBef>
                <a:buNone/>
              </a:pPr>
              <a:endParaRPr/>
            </a:p>
          </p:txBody>
        </p:sp>
        <p:sp>
          <p:nvSpPr>
            <p:cNvPr id="1346" name="Shape 1346"/>
            <p:cNvSpPr/>
            <p:nvPr/>
          </p:nvSpPr>
          <p:spPr>
            <a:xfrm>
              <a:off x="5927485" y="4557601"/>
              <a:ext cx="2501739" cy="2502389"/>
            </a:xfrm>
            <a:prstGeom prst="rect">
              <a:avLst/>
            </a:prstGeom>
            <a:noFill/>
            <a:ln>
              <a:noFill/>
            </a:ln>
          </p:spPr>
          <p:txBody>
            <a:bodyPr lIns="199125" tIns="199125" rIns="199125" bIns="199125" anchor="ctr" anchorCtr="0">
              <a:noAutofit/>
            </a:bodyPr>
            <a:lstStyle/>
            <a:p>
              <a:pPr marL="0" marR="0" lvl="0" indent="0" algn="ctr" rtl="0">
                <a:lnSpc>
                  <a:spcPct val="90000"/>
                </a:lnSpc>
                <a:spcBef>
                  <a:spcPts val="0"/>
                </a:spcBef>
                <a:spcAft>
                  <a:spcPts val="0"/>
                </a:spcAft>
                <a:buSzPct val="25000"/>
                <a:buNone/>
              </a:pPr>
              <a:r>
                <a:rPr lang="en-US" sz="2800">
                  <a:solidFill>
                    <a:schemeClr val="lt1"/>
                  </a:solidFill>
                  <a:latin typeface="Montserrat" panose="02000505000000020004"/>
                  <a:ea typeface="Montserrat" panose="02000505000000020004"/>
                  <a:cs typeface="Montserrat" panose="02000505000000020004"/>
                  <a:sym typeface="Montserrat" panose="02000505000000020004"/>
                </a:rPr>
                <a:t>YOUR TITLE</a:t>
              </a:r>
            </a:p>
          </p:txBody>
        </p:sp>
        <p:sp>
          <p:nvSpPr>
            <p:cNvPr id="1347" name="Shape 1347"/>
            <p:cNvSpPr/>
            <p:nvPr/>
          </p:nvSpPr>
          <p:spPr>
            <a:xfrm rot="-5400000">
              <a:off x="2066646" y="7189866"/>
              <a:ext cx="3538914" cy="3537992"/>
            </a:xfrm>
            <a:custGeom>
              <a:avLst/>
              <a:gdLst/>
              <a:ahLst/>
              <a:cxnLst/>
              <a:rect l="0" t="0" r="0" b="0"/>
              <a:pathLst>
                <a:path w="120000" h="120000" extrusionOk="0">
                  <a:moveTo>
                    <a:pt x="0" y="120000"/>
                  </a:moveTo>
                  <a:lnTo>
                    <a:pt x="0" y="120000"/>
                  </a:lnTo>
                  <a:cubicBezTo>
                    <a:pt x="0" y="53725"/>
                    <a:pt x="53725" y="0"/>
                    <a:pt x="119999" y="0"/>
                  </a:cubicBezTo>
                  <a:lnTo>
                    <a:pt x="120000" y="120000"/>
                  </a:lnTo>
                  <a:close/>
                </a:path>
              </a:pathLst>
            </a:custGeom>
            <a:solidFill>
              <a:schemeClr val="accent3"/>
            </a:solidFill>
            <a:ln>
              <a:noFill/>
            </a:ln>
          </p:spPr>
          <p:txBody>
            <a:bodyPr lIns="91425" tIns="91425" rIns="91425" bIns="91425" anchor="ctr" anchorCtr="0">
              <a:noAutofit/>
            </a:bodyPr>
            <a:lstStyle/>
            <a:p>
              <a:pPr lvl="0">
                <a:spcBef>
                  <a:spcPts val="0"/>
                </a:spcBef>
                <a:buNone/>
              </a:pPr>
              <a:endParaRPr/>
            </a:p>
          </p:txBody>
        </p:sp>
        <p:sp>
          <p:nvSpPr>
            <p:cNvPr id="1348" name="Shape 1348"/>
            <p:cNvSpPr/>
            <p:nvPr/>
          </p:nvSpPr>
          <p:spPr>
            <a:xfrm>
              <a:off x="2784555" y="7189403"/>
              <a:ext cx="2501739" cy="2502389"/>
            </a:xfrm>
            <a:prstGeom prst="rect">
              <a:avLst/>
            </a:prstGeom>
            <a:noFill/>
            <a:ln>
              <a:noFill/>
            </a:ln>
          </p:spPr>
          <p:txBody>
            <a:bodyPr lIns="184900" tIns="184900" rIns="184900" bIns="184900" anchor="ctr" anchorCtr="0">
              <a:noAutofit/>
            </a:bodyPr>
            <a:lstStyle/>
            <a:p>
              <a:pPr marL="0" marR="0" lvl="0" indent="0" algn="ctr" rtl="0">
                <a:lnSpc>
                  <a:spcPct val="90000"/>
                </a:lnSpc>
                <a:spcBef>
                  <a:spcPts val="0"/>
                </a:spcBef>
                <a:spcAft>
                  <a:spcPts val="0"/>
                </a:spcAft>
                <a:buSzPct val="25000"/>
                <a:buNone/>
              </a:pPr>
              <a:r>
                <a:rPr lang="en-US" sz="2800">
                  <a:solidFill>
                    <a:schemeClr val="lt1"/>
                  </a:solidFill>
                  <a:latin typeface="Montserrat" panose="02000505000000020004"/>
                  <a:ea typeface="Montserrat" panose="02000505000000020004"/>
                  <a:cs typeface="Montserrat" panose="02000505000000020004"/>
                  <a:sym typeface="Montserrat" panose="02000505000000020004"/>
                </a:rPr>
                <a:t>YOUR TITLE</a:t>
              </a:r>
            </a:p>
          </p:txBody>
        </p:sp>
        <p:sp>
          <p:nvSpPr>
            <p:cNvPr id="1349" name="Shape 1349"/>
            <p:cNvSpPr/>
            <p:nvPr/>
          </p:nvSpPr>
          <p:spPr>
            <a:xfrm rot="10800000">
              <a:off x="5758957" y="7175892"/>
              <a:ext cx="3537992" cy="3538914"/>
            </a:xfrm>
            <a:custGeom>
              <a:avLst/>
              <a:gdLst/>
              <a:ahLst/>
              <a:cxnLst/>
              <a:rect l="0" t="0" r="0" b="0"/>
              <a:pathLst>
                <a:path w="120000" h="120000" extrusionOk="0">
                  <a:moveTo>
                    <a:pt x="0" y="120000"/>
                  </a:moveTo>
                  <a:lnTo>
                    <a:pt x="0" y="120000"/>
                  </a:lnTo>
                  <a:cubicBezTo>
                    <a:pt x="0" y="53725"/>
                    <a:pt x="53725" y="0"/>
                    <a:pt x="119999" y="0"/>
                  </a:cubicBezTo>
                  <a:lnTo>
                    <a:pt x="120000" y="120000"/>
                  </a:lnTo>
                  <a:close/>
                </a:path>
              </a:pathLst>
            </a:cu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1350" name="Shape 1350"/>
            <p:cNvSpPr/>
            <p:nvPr/>
          </p:nvSpPr>
          <p:spPr>
            <a:xfrm>
              <a:off x="5927485" y="7175892"/>
              <a:ext cx="2501739" cy="2502389"/>
            </a:xfrm>
            <a:prstGeom prst="rect">
              <a:avLst/>
            </a:prstGeom>
            <a:noFill/>
            <a:ln>
              <a:noFill/>
            </a:ln>
          </p:spPr>
          <p:txBody>
            <a:bodyPr lIns="199125" tIns="199125" rIns="199125" bIns="199125" anchor="ctr" anchorCtr="0">
              <a:noAutofit/>
            </a:bodyPr>
            <a:lstStyle/>
            <a:p>
              <a:pPr marL="0" marR="0" lvl="0" indent="0" algn="ctr" rtl="0">
                <a:lnSpc>
                  <a:spcPct val="90000"/>
                </a:lnSpc>
                <a:spcBef>
                  <a:spcPts val="0"/>
                </a:spcBef>
                <a:spcAft>
                  <a:spcPts val="0"/>
                </a:spcAft>
                <a:buSzPct val="25000"/>
                <a:buNone/>
              </a:pPr>
              <a:r>
                <a:rPr lang="en-US" sz="2800">
                  <a:solidFill>
                    <a:schemeClr val="lt1"/>
                  </a:solidFill>
                  <a:latin typeface="Montserrat" panose="02000505000000020004"/>
                  <a:ea typeface="Montserrat" panose="02000505000000020004"/>
                  <a:cs typeface="Montserrat" panose="02000505000000020004"/>
                  <a:sym typeface="Montserrat" panose="02000505000000020004"/>
                </a:rPr>
                <a:t>YOUR TITLE</a:t>
              </a:r>
            </a:p>
          </p:txBody>
        </p:sp>
        <p:sp>
          <p:nvSpPr>
            <p:cNvPr id="1351" name="Shape 1351"/>
            <p:cNvSpPr/>
            <p:nvPr/>
          </p:nvSpPr>
          <p:spPr>
            <a:xfrm>
              <a:off x="5063578" y="6382151"/>
              <a:ext cx="1221546" cy="1062492"/>
            </a:xfrm>
            <a:custGeom>
              <a:avLst/>
              <a:gdLst/>
              <a:ahLst/>
              <a:cxnLst/>
              <a:rect l="0" t="0" r="0" b="0"/>
              <a:pathLst>
                <a:path w="120000" h="120000" extrusionOk="0">
                  <a:moveTo>
                    <a:pt x="6523" y="60000"/>
                  </a:moveTo>
                  <a:lnTo>
                    <a:pt x="6523" y="60000"/>
                  </a:lnTo>
                  <a:cubicBezTo>
                    <a:pt x="6523" y="34372"/>
                    <a:pt x="25369" y="12490"/>
                    <a:pt x="51110" y="8230"/>
                  </a:cubicBezTo>
                  <a:cubicBezTo>
                    <a:pt x="76850" y="3970"/>
                    <a:pt x="101963" y="18577"/>
                    <a:pt x="110521" y="42788"/>
                  </a:cubicBezTo>
                  <a:lnTo>
                    <a:pt x="116429" y="42788"/>
                  </a:lnTo>
                  <a:lnTo>
                    <a:pt x="106953" y="59999"/>
                  </a:lnTo>
                  <a:lnTo>
                    <a:pt x="90336" y="42788"/>
                  </a:lnTo>
                  <a:lnTo>
                    <a:pt x="95919" y="42788"/>
                  </a:lnTo>
                  <a:cubicBezTo>
                    <a:pt x="87359" y="27418"/>
                    <a:pt x="68574" y="19475"/>
                    <a:pt x="50451" y="23560"/>
                  </a:cubicBezTo>
                  <a:cubicBezTo>
                    <a:pt x="32328" y="27646"/>
                    <a:pt x="19570" y="42700"/>
                    <a:pt x="19570" y="60000"/>
                  </a:cubicBezTo>
                  <a:close/>
                </a:path>
              </a:pathLst>
            </a:custGeom>
            <a:solidFill>
              <a:schemeClr val="lt1"/>
            </a:solidFill>
            <a:ln>
              <a:noFill/>
            </a:ln>
          </p:spPr>
          <p:txBody>
            <a:bodyPr lIns="91425" tIns="91425" rIns="91425" bIns="91425" anchor="ctr" anchorCtr="0">
              <a:noAutofit/>
            </a:bodyPr>
            <a:lstStyle/>
            <a:p>
              <a:pPr lvl="0">
                <a:spcBef>
                  <a:spcPts val="0"/>
                </a:spcBef>
                <a:buNone/>
              </a:pPr>
              <a:endParaRPr/>
            </a:p>
          </p:txBody>
        </p:sp>
        <p:sp>
          <p:nvSpPr>
            <p:cNvPr id="1352" name="Shape 1352"/>
            <p:cNvSpPr/>
            <p:nvPr/>
          </p:nvSpPr>
          <p:spPr>
            <a:xfrm rot="10800000">
              <a:off x="5063578" y="6790800"/>
              <a:ext cx="1221546" cy="1062492"/>
            </a:xfrm>
            <a:custGeom>
              <a:avLst/>
              <a:gdLst/>
              <a:ahLst/>
              <a:cxnLst/>
              <a:rect l="0" t="0" r="0" b="0"/>
              <a:pathLst>
                <a:path w="120000" h="120000" extrusionOk="0">
                  <a:moveTo>
                    <a:pt x="6523" y="60000"/>
                  </a:moveTo>
                  <a:lnTo>
                    <a:pt x="6523" y="60000"/>
                  </a:lnTo>
                  <a:cubicBezTo>
                    <a:pt x="6523" y="34372"/>
                    <a:pt x="25369" y="12490"/>
                    <a:pt x="51110" y="8230"/>
                  </a:cubicBezTo>
                  <a:cubicBezTo>
                    <a:pt x="76850" y="3970"/>
                    <a:pt x="101963" y="18577"/>
                    <a:pt x="110521" y="42788"/>
                  </a:cubicBezTo>
                  <a:lnTo>
                    <a:pt x="116429" y="42788"/>
                  </a:lnTo>
                  <a:lnTo>
                    <a:pt x="106953" y="59999"/>
                  </a:lnTo>
                  <a:lnTo>
                    <a:pt x="90336" y="42788"/>
                  </a:lnTo>
                  <a:lnTo>
                    <a:pt x="95919" y="42788"/>
                  </a:lnTo>
                  <a:cubicBezTo>
                    <a:pt x="87359" y="27418"/>
                    <a:pt x="68574" y="19475"/>
                    <a:pt x="50451" y="23560"/>
                  </a:cubicBezTo>
                  <a:cubicBezTo>
                    <a:pt x="32328" y="27646"/>
                    <a:pt x="19570" y="42700"/>
                    <a:pt x="19570" y="60000"/>
                  </a:cubicBezTo>
                  <a:close/>
                </a:path>
              </a:pathLst>
            </a:custGeom>
            <a:solidFill>
              <a:schemeClr val="lt1"/>
            </a:solidFill>
            <a:ln>
              <a:noFill/>
            </a:ln>
          </p:spPr>
          <p:txBody>
            <a:bodyPr lIns="91425" tIns="91425" rIns="91425" bIns="91425" anchor="ctr" anchorCtr="0">
              <a:noAutofit/>
            </a:bodyPr>
            <a:lstStyle/>
            <a:p>
              <a:pPr lvl="0">
                <a:spcBef>
                  <a:spcPts val="0"/>
                </a:spcBef>
                <a:buNone/>
              </a:pPr>
              <a:endParaRPr/>
            </a:p>
          </p:txBody>
        </p:sp>
      </p:grpSp>
      <p:sp>
        <p:nvSpPr>
          <p:cNvPr id="1353" name="Shape 1353"/>
          <p:cNvSpPr txBox="1"/>
          <p:nvPr/>
        </p:nvSpPr>
        <p:spPr>
          <a:xfrm>
            <a:off x="7444649" y="1390005"/>
            <a:ext cx="9517348"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DIAGRAM SECTION</a:t>
            </a:r>
          </a:p>
        </p:txBody>
      </p:sp>
      <p:sp>
        <p:nvSpPr>
          <p:cNvPr id="1354" name="Shape 1354"/>
          <p:cNvSpPr txBox="1"/>
          <p:nvPr/>
        </p:nvSpPr>
        <p:spPr>
          <a:xfrm>
            <a:off x="9516185" y="929867"/>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lvl="0" algn="ctr" rtl="0">
              <a:spcBef>
                <a:spcPts val="0"/>
              </a:spcBef>
              <a:buClr>
                <a:schemeClr val="dk2"/>
              </a:buClr>
              <a:buFont typeface="Arial" panose="020B0604020202020204"/>
              <a:buNone/>
            </a:pPr>
            <a:endParaRPr sz="1600">
              <a:solidFill>
                <a:srgbClr val="0E0E0E"/>
              </a:solidFill>
              <a:latin typeface="Montserrat" panose="02000505000000020004"/>
              <a:ea typeface="Montserrat" panose="02000505000000020004"/>
              <a:cs typeface="Montserrat" panose="02000505000000020004"/>
              <a:sym typeface="Montserrat" panose="02000505000000020004"/>
            </a:endParaRP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55" name="Shape 1355"/>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grpSp>
        <p:nvGrpSpPr>
          <p:cNvPr id="1356" name="Shape 1356"/>
          <p:cNvGrpSpPr/>
          <p:nvPr/>
        </p:nvGrpSpPr>
        <p:grpSpPr>
          <a:xfrm>
            <a:off x="17275078" y="4481284"/>
            <a:ext cx="5000087" cy="3464484"/>
            <a:chOff x="17275078" y="4366984"/>
            <a:chExt cx="5000087" cy="3464484"/>
          </a:xfrm>
        </p:grpSpPr>
        <p:grpSp>
          <p:nvGrpSpPr>
            <p:cNvPr id="1357" name="Shape 1357"/>
            <p:cNvGrpSpPr/>
            <p:nvPr/>
          </p:nvGrpSpPr>
          <p:grpSpPr>
            <a:xfrm>
              <a:off x="19241764" y="4366984"/>
              <a:ext cx="1054803" cy="1350893"/>
              <a:chOff x="8218224" y="8245764"/>
              <a:chExt cx="500997" cy="641631"/>
            </a:xfrm>
          </p:grpSpPr>
          <p:cxnSp>
            <p:nvCxnSpPr>
              <p:cNvPr id="1358" name="Shape 1358"/>
              <p:cNvCxnSpPr/>
              <p:nvPr/>
            </p:nvCxnSpPr>
            <p:spPr>
              <a:xfrm>
                <a:off x="8218224" y="8245764"/>
                <a:ext cx="2929" cy="641631"/>
              </a:xfrm>
              <a:prstGeom prst="straightConnector1">
                <a:avLst/>
              </a:prstGeom>
              <a:noFill/>
              <a:ln w="34275" cap="flat" cmpd="sng">
                <a:solidFill>
                  <a:schemeClr val="accent1"/>
                </a:solidFill>
                <a:prstDash val="solid"/>
                <a:round/>
                <a:headEnd type="none" w="med" len="med"/>
                <a:tailEnd type="none" w="med" len="med"/>
              </a:ln>
            </p:spPr>
          </p:cxnSp>
          <p:sp>
            <p:nvSpPr>
              <p:cNvPr id="1359" name="Shape 1359"/>
              <p:cNvSpPr/>
              <p:nvPr/>
            </p:nvSpPr>
            <p:spPr>
              <a:xfrm>
                <a:off x="8411592" y="8310220"/>
                <a:ext cx="307629" cy="287123"/>
              </a:xfrm>
              <a:custGeom>
                <a:avLst/>
                <a:gdLst/>
                <a:ahLst/>
                <a:cxnLst/>
                <a:rect l="0" t="0" r="0" b="0"/>
                <a:pathLst>
                  <a:path w="120000" h="120000" extrusionOk="0">
                    <a:moveTo>
                      <a:pt x="23017" y="0"/>
                    </a:moveTo>
                    <a:lnTo>
                      <a:pt x="0" y="20508"/>
                    </a:lnTo>
                    <a:lnTo>
                      <a:pt x="0" y="119722"/>
                    </a:lnTo>
                    <a:lnTo>
                      <a:pt x="119741" y="119722"/>
                    </a:lnTo>
                    <a:lnTo>
                      <a:pt x="96465" y="70115"/>
                    </a:lnTo>
                    <a:lnTo>
                      <a:pt x="119741" y="20508"/>
                    </a:lnTo>
                    <a:lnTo>
                      <a:pt x="0" y="20508"/>
                    </a:lnTo>
                  </a:path>
                </a:pathLst>
              </a:custGeom>
              <a:noFill/>
              <a:ln w="34275" cap="flat" cmpd="sng">
                <a:solidFill>
                  <a:schemeClr val="accen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60" name="Shape 1360"/>
              <p:cNvSpPr/>
              <p:nvPr/>
            </p:nvSpPr>
            <p:spPr>
              <a:xfrm>
                <a:off x="8218224" y="8310220"/>
                <a:ext cx="251964" cy="237317"/>
              </a:xfrm>
              <a:custGeom>
                <a:avLst/>
                <a:gdLst/>
                <a:ahLst/>
                <a:cxnLst/>
                <a:rect l="0" t="0" r="0" b="0"/>
                <a:pathLst>
                  <a:path w="120000" h="120000" extrusionOk="0">
                    <a:moveTo>
                      <a:pt x="91653" y="119665"/>
                    </a:moveTo>
                    <a:lnTo>
                      <a:pt x="0" y="119665"/>
                    </a:lnTo>
                    <a:lnTo>
                      <a:pt x="0" y="0"/>
                    </a:lnTo>
                    <a:lnTo>
                      <a:pt x="119685" y="0"/>
                    </a:lnTo>
                    <a:lnTo>
                      <a:pt x="119685" y="24735"/>
                    </a:lnTo>
                  </a:path>
                </a:pathLst>
              </a:custGeom>
              <a:noFill/>
              <a:ln w="34275" cap="flat" cmpd="sng">
                <a:solidFill>
                  <a:schemeClr val="accen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1361" name="Shape 1361"/>
            <p:cNvSpPr txBox="1"/>
            <p:nvPr/>
          </p:nvSpPr>
          <p:spPr>
            <a:xfrm>
              <a:off x="17378015" y="6881464"/>
              <a:ext cx="4796139" cy="95000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a:t>
              </a:r>
            </a:p>
          </p:txBody>
        </p:sp>
        <p:sp>
          <p:nvSpPr>
            <p:cNvPr id="1362" name="Shape 1362"/>
            <p:cNvSpPr txBox="1"/>
            <p:nvPr/>
          </p:nvSpPr>
          <p:spPr>
            <a:xfrm>
              <a:off x="17275078" y="6149205"/>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grpSp>
      <p:grpSp>
        <p:nvGrpSpPr>
          <p:cNvPr id="1363" name="Shape 1363"/>
          <p:cNvGrpSpPr/>
          <p:nvPr/>
        </p:nvGrpSpPr>
        <p:grpSpPr>
          <a:xfrm>
            <a:off x="10729679" y="4656489"/>
            <a:ext cx="5000087" cy="7246382"/>
            <a:chOff x="10729679" y="4656489"/>
            <a:chExt cx="5000087" cy="7246382"/>
          </a:xfrm>
        </p:grpSpPr>
        <p:grpSp>
          <p:nvGrpSpPr>
            <p:cNvPr id="1364" name="Shape 1364"/>
            <p:cNvGrpSpPr/>
            <p:nvPr/>
          </p:nvGrpSpPr>
          <p:grpSpPr>
            <a:xfrm>
              <a:off x="10729679" y="4656489"/>
              <a:ext cx="5000087" cy="3144122"/>
              <a:chOff x="10729679" y="4656489"/>
              <a:chExt cx="5000087" cy="3144122"/>
            </a:xfrm>
          </p:grpSpPr>
          <p:grpSp>
            <p:nvGrpSpPr>
              <p:cNvPr id="1365" name="Shape 1365"/>
              <p:cNvGrpSpPr/>
              <p:nvPr/>
            </p:nvGrpSpPr>
            <p:grpSpPr>
              <a:xfrm>
                <a:off x="12576373" y="4656489"/>
                <a:ext cx="1307712" cy="783392"/>
                <a:chOff x="1775548" y="1990598"/>
                <a:chExt cx="621122" cy="372086"/>
              </a:xfrm>
            </p:grpSpPr>
            <p:sp>
              <p:nvSpPr>
                <p:cNvPr id="1366" name="Shape 1366"/>
                <p:cNvSpPr/>
                <p:nvPr/>
              </p:nvSpPr>
              <p:spPr>
                <a:xfrm>
                  <a:off x="1775548" y="1990598"/>
                  <a:ext cx="621122" cy="372086"/>
                </a:xfrm>
                <a:custGeom>
                  <a:avLst/>
                  <a:gdLst/>
                  <a:ahLst/>
                  <a:cxnLst/>
                  <a:rect l="0" t="0" r="0" b="0"/>
                  <a:pathLst>
                    <a:path w="120000" h="120000" extrusionOk="0">
                      <a:moveTo>
                        <a:pt x="119871" y="119785"/>
                      </a:moveTo>
                      <a:lnTo>
                        <a:pt x="0" y="119785"/>
                      </a:lnTo>
                      <a:lnTo>
                        <a:pt x="0" y="0"/>
                      </a:lnTo>
                      <a:lnTo>
                        <a:pt x="119871" y="0"/>
                      </a:lnTo>
                      <a:lnTo>
                        <a:pt x="119871" y="119785"/>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67" name="Shape 1367"/>
                <p:cNvSpPr/>
                <p:nvPr/>
              </p:nvSpPr>
              <p:spPr>
                <a:xfrm>
                  <a:off x="1775548" y="1990598"/>
                  <a:ext cx="621122" cy="199228"/>
                </a:xfrm>
                <a:custGeom>
                  <a:avLst/>
                  <a:gdLst/>
                  <a:ahLst/>
                  <a:cxnLst/>
                  <a:rect l="0" t="0" r="0" b="0"/>
                  <a:pathLst>
                    <a:path w="120000" h="120000" extrusionOk="0">
                      <a:moveTo>
                        <a:pt x="0" y="0"/>
                      </a:moveTo>
                      <a:lnTo>
                        <a:pt x="59486" y="119598"/>
                      </a:lnTo>
                      <a:lnTo>
                        <a:pt x="119871" y="0"/>
                      </a:lnTo>
                    </a:path>
                  </a:pathLst>
                </a:custGeom>
                <a:noFill/>
                <a:ln w="34275" cap="flat" cmpd="sng">
                  <a:solidFill>
                    <a:schemeClr val="accen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1368" name="Shape 1368"/>
              <p:cNvSpPr txBox="1"/>
              <p:nvPr/>
            </p:nvSpPr>
            <p:spPr>
              <a:xfrm>
                <a:off x="10832617" y="6850607"/>
                <a:ext cx="4796139" cy="95000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a:t>
                </a:r>
              </a:p>
            </p:txBody>
          </p:sp>
          <p:sp>
            <p:nvSpPr>
              <p:cNvPr id="1369" name="Shape 1369"/>
              <p:cNvSpPr txBox="1"/>
              <p:nvPr/>
            </p:nvSpPr>
            <p:spPr>
              <a:xfrm>
                <a:off x="10729679" y="6118348"/>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grpSp>
        <p:grpSp>
          <p:nvGrpSpPr>
            <p:cNvPr id="1370" name="Shape 1370"/>
            <p:cNvGrpSpPr/>
            <p:nvPr/>
          </p:nvGrpSpPr>
          <p:grpSpPr>
            <a:xfrm>
              <a:off x="10729679" y="8735557"/>
              <a:ext cx="5000087" cy="3167314"/>
              <a:chOff x="10729679" y="8735557"/>
              <a:chExt cx="5000087" cy="3167314"/>
            </a:xfrm>
          </p:grpSpPr>
          <p:grpSp>
            <p:nvGrpSpPr>
              <p:cNvPr id="1371" name="Shape 1371"/>
              <p:cNvGrpSpPr/>
              <p:nvPr/>
            </p:nvGrpSpPr>
            <p:grpSpPr>
              <a:xfrm>
                <a:off x="12564616" y="8735557"/>
                <a:ext cx="1307712" cy="888261"/>
                <a:chOff x="6188912" y="23939881"/>
                <a:chExt cx="1307712" cy="888261"/>
              </a:xfrm>
            </p:grpSpPr>
            <p:sp>
              <p:nvSpPr>
                <p:cNvPr id="1372" name="Shape 1372"/>
                <p:cNvSpPr/>
                <p:nvPr/>
              </p:nvSpPr>
              <p:spPr>
                <a:xfrm>
                  <a:off x="6188912" y="23939881"/>
                  <a:ext cx="1307712" cy="888258"/>
                </a:xfrm>
                <a:custGeom>
                  <a:avLst/>
                  <a:gdLst/>
                  <a:ahLst/>
                  <a:cxnLst/>
                  <a:rect l="0" t="0" r="0" b="0"/>
                  <a:pathLst>
                    <a:path w="120000" h="120000" extrusionOk="0">
                      <a:moveTo>
                        <a:pt x="87237" y="28113"/>
                      </a:moveTo>
                      <a:lnTo>
                        <a:pt x="71948" y="0"/>
                      </a:lnTo>
                      <a:lnTo>
                        <a:pt x="48822" y="0"/>
                      </a:lnTo>
                      <a:lnTo>
                        <a:pt x="33533" y="28113"/>
                      </a:lnTo>
                      <a:lnTo>
                        <a:pt x="0" y="28113"/>
                      </a:lnTo>
                      <a:lnTo>
                        <a:pt x="0" y="119811"/>
                      </a:lnTo>
                      <a:lnTo>
                        <a:pt x="119871" y="119811"/>
                      </a:lnTo>
                      <a:lnTo>
                        <a:pt x="119871" y="28113"/>
                      </a:lnTo>
                      <a:lnTo>
                        <a:pt x="87237" y="28113"/>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3" name="Shape 1373"/>
                <p:cNvSpPr/>
                <p:nvPr/>
              </p:nvSpPr>
              <p:spPr>
                <a:xfrm>
                  <a:off x="6682390" y="24316160"/>
                  <a:ext cx="333096" cy="345434"/>
                </a:xfrm>
                <a:custGeom>
                  <a:avLst/>
                  <a:gdLst/>
                  <a:ahLst/>
                  <a:cxnLst/>
                  <a:rect l="0" t="0" r="0" b="0"/>
                  <a:pathLst>
                    <a:path w="120000" h="120000" extrusionOk="0">
                      <a:moveTo>
                        <a:pt x="119497" y="57813"/>
                      </a:moveTo>
                      <a:lnTo>
                        <a:pt x="119497" y="57813"/>
                      </a:lnTo>
                      <a:cubicBezTo>
                        <a:pt x="119497" y="29149"/>
                        <a:pt x="93389" y="0"/>
                        <a:pt x="59748" y="0"/>
                      </a:cubicBezTo>
                      <a:cubicBezTo>
                        <a:pt x="26108" y="0"/>
                        <a:pt x="0" y="29149"/>
                        <a:pt x="0" y="57813"/>
                      </a:cubicBezTo>
                      <a:cubicBezTo>
                        <a:pt x="0" y="90364"/>
                        <a:pt x="26108" y="119514"/>
                        <a:pt x="59748" y="119514"/>
                      </a:cubicBezTo>
                      <a:cubicBezTo>
                        <a:pt x="93389" y="119514"/>
                        <a:pt x="119497" y="90364"/>
                        <a:pt x="119497" y="57813"/>
                      </a:cubicBez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cxnSp>
              <p:nvCxnSpPr>
                <p:cNvPr id="1374" name="Shape 1374"/>
                <p:cNvCxnSpPr/>
                <p:nvPr/>
              </p:nvCxnSpPr>
              <p:spPr>
                <a:xfrm>
                  <a:off x="6355458" y="24149610"/>
                  <a:ext cx="6171" cy="678532"/>
                </a:xfrm>
                <a:prstGeom prst="straightConnector1">
                  <a:avLst/>
                </a:prstGeom>
                <a:noFill/>
                <a:ln w="34275" cap="flat" cmpd="sng">
                  <a:solidFill>
                    <a:schemeClr val="accent1"/>
                  </a:solidFill>
                  <a:prstDash val="solid"/>
                  <a:round/>
                  <a:headEnd type="none" w="med" len="med"/>
                  <a:tailEnd type="none" w="med" len="med"/>
                </a:ln>
              </p:spPr>
            </p:cxnSp>
            <p:sp>
              <p:nvSpPr>
                <p:cNvPr id="1375" name="Shape 1375"/>
                <p:cNvSpPr/>
                <p:nvPr/>
              </p:nvSpPr>
              <p:spPr>
                <a:xfrm>
                  <a:off x="7305400" y="24316160"/>
                  <a:ext cx="6171" cy="6166"/>
                </a:xfrm>
                <a:custGeom>
                  <a:avLst/>
                  <a:gdLst/>
                  <a:ahLst/>
                  <a:cxnLst/>
                  <a:rect l="0" t="0" r="0" b="0"/>
                  <a:pathLst>
                    <a:path w="120000" h="120000" extrusionOk="0">
                      <a:moveTo>
                        <a:pt x="0" y="0"/>
                      </a:moveTo>
                      <a:lnTo>
                        <a:pt x="0" y="0"/>
                      </a:ln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1376" name="Shape 1376"/>
              <p:cNvSpPr txBox="1"/>
              <p:nvPr/>
            </p:nvSpPr>
            <p:spPr>
              <a:xfrm>
                <a:off x="10832617" y="10952867"/>
                <a:ext cx="4796139" cy="95000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a:t>
                </a:r>
              </a:p>
            </p:txBody>
          </p:sp>
          <p:sp>
            <p:nvSpPr>
              <p:cNvPr id="1377" name="Shape 1377"/>
              <p:cNvSpPr txBox="1"/>
              <p:nvPr/>
            </p:nvSpPr>
            <p:spPr>
              <a:xfrm>
                <a:off x="10729679" y="10220607"/>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grpSp>
      </p:grpSp>
      <p:grpSp>
        <p:nvGrpSpPr>
          <p:cNvPr id="1378" name="Shape 1378"/>
          <p:cNvGrpSpPr/>
          <p:nvPr/>
        </p:nvGrpSpPr>
        <p:grpSpPr>
          <a:xfrm>
            <a:off x="17320288" y="8652643"/>
            <a:ext cx="5000087" cy="3324612"/>
            <a:chOff x="27009781" y="10356507"/>
            <a:chExt cx="5000087" cy="3324612"/>
          </a:xfrm>
        </p:grpSpPr>
        <p:grpSp>
          <p:nvGrpSpPr>
            <p:cNvPr id="1379" name="Shape 1379"/>
            <p:cNvGrpSpPr/>
            <p:nvPr/>
          </p:nvGrpSpPr>
          <p:grpSpPr>
            <a:xfrm>
              <a:off x="28832610" y="10356507"/>
              <a:ext cx="1283040" cy="1202855"/>
              <a:chOff x="8168414" y="12118985"/>
              <a:chExt cx="609403" cy="571317"/>
            </a:xfrm>
          </p:grpSpPr>
          <p:cxnSp>
            <p:nvCxnSpPr>
              <p:cNvPr id="1380" name="Shape 1380"/>
              <p:cNvCxnSpPr/>
              <p:nvPr/>
            </p:nvCxnSpPr>
            <p:spPr>
              <a:xfrm>
                <a:off x="8511204" y="12414900"/>
                <a:ext cx="49806" cy="49806"/>
              </a:xfrm>
              <a:prstGeom prst="straightConnector1">
                <a:avLst/>
              </a:prstGeom>
              <a:noFill/>
              <a:ln w="34275" cap="flat" cmpd="sng">
                <a:solidFill>
                  <a:schemeClr val="accent1"/>
                </a:solidFill>
                <a:prstDash val="solid"/>
                <a:round/>
                <a:headEnd type="none" w="med" len="med"/>
                <a:tailEnd type="none" w="med" len="med"/>
              </a:ln>
            </p:spPr>
          </p:cxnSp>
          <p:sp>
            <p:nvSpPr>
              <p:cNvPr id="1381" name="Shape 1381"/>
              <p:cNvSpPr/>
              <p:nvPr/>
            </p:nvSpPr>
            <p:spPr>
              <a:xfrm>
                <a:off x="8528785" y="12435407"/>
                <a:ext cx="249033" cy="254894"/>
              </a:xfrm>
              <a:custGeom>
                <a:avLst/>
                <a:gdLst/>
                <a:ahLst/>
                <a:cxnLst/>
                <a:rect l="0" t="0" r="0" b="0"/>
                <a:pathLst>
                  <a:path w="120000" h="120000" extrusionOk="0">
                    <a:moveTo>
                      <a:pt x="0" y="28272"/>
                    </a:moveTo>
                    <a:lnTo>
                      <a:pt x="28877" y="0"/>
                    </a:lnTo>
                    <a:lnTo>
                      <a:pt x="119679" y="91413"/>
                    </a:lnTo>
                    <a:lnTo>
                      <a:pt x="91122" y="119685"/>
                    </a:lnTo>
                    <a:lnTo>
                      <a:pt x="0" y="28272"/>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82" name="Shape 1382"/>
              <p:cNvSpPr/>
              <p:nvPr/>
            </p:nvSpPr>
            <p:spPr>
              <a:xfrm>
                <a:off x="8206503" y="12118985"/>
                <a:ext cx="123052" cy="120124"/>
              </a:xfrm>
              <a:custGeom>
                <a:avLst/>
                <a:gdLst/>
                <a:ahLst/>
                <a:cxnLst/>
                <a:rect l="0" t="0" r="0" b="0"/>
                <a:pathLst>
                  <a:path w="120000" h="120000" extrusionOk="0">
                    <a:moveTo>
                      <a:pt x="62245" y="119333"/>
                    </a:moveTo>
                    <a:lnTo>
                      <a:pt x="119358" y="59333"/>
                    </a:lnTo>
                    <a:lnTo>
                      <a:pt x="23743" y="0"/>
                    </a:lnTo>
                    <a:lnTo>
                      <a:pt x="0" y="19333"/>
                    </a:lnTo>
                    <a:lnTo>
                      <a:pt x="62245" y="119333"/>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cxnSp>
            <p:nvCxnSpPr>
              <p:cNvPr id="1383" name="Shape 1383"/>
              <p:cNvCxnSpPr/>
              <p:nvPr/>
            </p:nvCxnSpPr>
            <p:spPr>
              <a:xfrm rot="10800000">
                <a:off x="8300258" y="12203951"/>
                <a:ext cx="134771" cy="134771"/>
              </a:xfrm>
              <a:prstGeom prst="straightConnector1">
                <a:avLst/>
              </a:prstGeom>
              <a:noFill/>
              <a:ln w="34275" cap="flat" cmpd="sng">
                <a:solidFill>
                  <a:schemeClr val="accent1"/>
                </a:solidFill>
                <a:prstDash val="solid"/>
                <a:round/>
                <a:headEnd type="none" w="med" len="med"/>
                <a:tailEnd type="none" w="med" len="med"/>
              </a:ln>
            </p:spPr>
          </p:cxnSp>
          <p:sp>
            <p:nvSpPr>
              <p:cNvPr id="1384" name="Shape 1384"/>
              <p:cNvSpPr/>
              <p:nvPr/>
            </p:nvSpPr>
            <p:spPr>
              <a:xfrm>
                <a:off x="8168414" y="12118986"/>
                <a:ext cx="562524" cy="559596"/>
              </a:xfrm>
              <a:custGeom>
                <a:avLst/>
                <a:gdLst/>
                <a:ahLst/>
                <a:cxnLst/>
                <a:rect l="0" t="0" r="0" b="0"/>
                <a:pathLst>
                  <a:path w="120000" h="120000" extrusionOk="0">
                    <a:moveTo>
                      <a:pt x="119857" y="17914"/>
                    </a:moveTo>
                    <a:lnTo>
                      <a:pt x="119857" y="17914"/>
                    </a:lnTo>
                    <a:cubicBezTo>
                      <a:pt x="102816" y="26445"/>
                      <a:pt x="102816" y="26445"/>
                      <a:pt x="102816" y="26445"/>
                    </a:cubicBezTo>
                    <a:cubicBezTo>
                      <a:pt x="94295" y="16919"/>
                      <a:pt x="94295" y="16919"/>
                      <a:pt x="94295" y="16919"/>
                    </a:cubicBezTo>
                    <a:cubicBezTo>
                      <a:pt x="101822" y="0"/>
                      <a:pt x="101822" y="0"/>
                      <a:pt x="101822" y="0"/>
                    </a:cubicBezTo>
                    <a:lnTo>
                      <a:pt x="101822" y="0"/>
                    </a:lnTo>
                    <a:cubicBezTo>
                      <a:pt x="80520" y="0"/>
                      <a:pt x="75266" y="10521"/>
                      <a:pt x="75266" y="21184"/>
                    </a:cubicBezTo>
                    <a:cubicBezTo>
                      <a:pt x="75266" y="29715"/>
                      <a:pt x="75266" y="29715"/>
                      <a:pt x="75266" y="29715"/>
                    </a:cubicBezTo>
                    <a:cubicBezTo>
                      <a:pt x="3266" y="102938"/>
                      <a:pt x="3266" y="102938"/>
                      <a:pt x="3266" y="102938"/>
                    </a:cubicBezTo>
                    <a:cubicBezTo>
                      <a:pt x="0" y="115592"/>
                      <a:pt x="0" y="115592"/>
                      <a:pt x="0" y="115592"/>
                    </a:cubicBezTo>
                    <a:cubicBezTo>
                      <a:pt x="4260" y="119857"/>
                      <a:pt x="4260" y="119857"/>
                      <a:pt x="4260" y="119857"/>
                    </a:cubicBezTo>
                    <a:cubicBezTo>
                      <a:pt x="17041" y="116729"/>
                      <a:pt x="17041" y="116729"/>
                      <a:pt x="17041" y="116729"/>
                    </a:cubicBezTo>
                    <a:cubicBezTo>
                      <a:pt x="90177" y="44502"/>
                      <a:pt x="90177" y="44502"/>
                      <a:pt x="90177" y="44502"/>
                    </a:cubicBezTo>
                    <a:cubicBezTo>
                      <a:pt x="98556" y="44502"/>
                      <a:pt x="98556" y="44502"/>
                      <a:pt x="98556" y="44502"/>
                    </a:cubicBezTo>
                    <a:cubicBezTo>
                      <a:pt x="109207" y="44502"/>
                      <a:pt x="119857" y="39241"/>
                      <a:pt x="119857" y="17914"/>
                    </a:cubicBez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1385" name="Shape 1385"/>
            <p:cNvSpPr txBox="1"/>
            <p:nvPr/>
          </p:nvSpPr>
          <p:spPr>
            <a:xfrm>
              <a:off x="27112718" y="12731115"/>
              <a:ext cx="4796139" cy="95000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a:t>
              </a:r>
            </a:p>
          </p:txBody>
        </p:sp>
        <p:sp>
          <p:nvSpPr>
            <p:cNvPr id="1386" name="Shape 1386"/>
            <p:cNvSpPr txBox="1"/>
            <p:nvPr/>
          </p:nvSpPr>
          <p:spPr>
            <a:xfrm>
              <a:off x="27009781" y="11998856"/>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390"/>
        <p:cNvGrpSpPr/>
        <p:nvPr/>
      </p:nvGrpSpPr>
      <p:grpSpPr>
        <a:xfrm>
          <a:off x="0" y="0"/>
          <a:ext cx="0" cy="0"/>
          <a:chOff x="0" y="0"/>
          <a:chExt cx="0" cy="0"/>
        </a:xfrm>
      </p:grpSpPr>
      <p:sp>
        <p:nvSpPr>
          <p:cNvPr id="1391" name="Shape 1391"/>
          <p:cNvSpPr txBox="1"/>
          <p:nvPr/>
        </p:nvSpPr>
        <p:spPr>
          <a:xfrm>
            <a:off x="7444697" y="1390005"/>
            <a:ext cx="9517348"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DIAGRAM SECTION</a:t>
            </a:r>
          </a:p>
        </p:txBody>
      </p:sp>
      <p:sp>
        <p:nvSpPr>
          <p:cNvPr id="1392" name="Shape 1392"/>
          <p:cNvSpPr txBox="1"/>
          <p:nvPr/>
        </p:nvSpPr>
        <p:spPr>
          <a:xfrm>
            <a:off x="9516185" y="929867"/>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lvl="0" algn="ctr" rtl="0">
              <a:spcBef>
                <a:spcPts val="0"/>
              </a:spcBef>
              <a:buClr>
                <a:schemeClr val="dk2"/>
              </a:buClr>
              <a:buFont typeface="Arial" panose="020B0604020202020204"/>
              <a:buNone/>
            </a:pPr>
            <a:endParaRPr sz="1600">
              <a:solidFill>
                <a:srgbClr val="0E0E0E"/>
              </a:solidFill>
              <a:latin typeface="Montserrat" panose="02000505000000020004"/>
              <a:ea typeface="Montserrat" panose="02000505000000020004"/>
              <a:cs typeface="Montserrat" panose="02000505000000020004"/>
              <a:sym typeface="Montserrat" panose="02000505000000020004"/>
            </a:endParaRP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93" name="Shape 1393"/>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1394" name="Shape 1394"/>
          <p:cNvSpPr/>
          <p:nvPr/>
        </p:nvSpPr>
        <p:spPr>
          <a:xfrm>
            <a:off x="15928679" y="4515264"/>
            <a:ext cx="3466495" cy="2496785"/>
          </a:xfrm>
          <a:custGeom>
            <a:avLst/>
            <a:gdLst/>
            <a:ahLst/>
            <a:cxnLst/>
            <a:rect l="0" t="0" r="0" b="0"/>
            <a:pathLst>
              <a:path w="120000" h="120000" extrusionOk="0">
                <a:moveTo>
                  <a:pt x="0" y="120000"/>
                </a:moveTo>
                <a:lnTo>
                  <a:pt x="59999" y="0"/>
                </a:lnTo>
                <a:lnTo>
                  <a:pt x="60000" y="0"/>
                </a:lnTo>
                <a:lnTo>
                  <a:pt x="120000" y="120000"/>
                </a:lnTo>
                <a:lnTo>
                  <a:pt x="0" y="120000"/>
                </a:lnTo>
                <a:close/>
              </a:path>
            </a:pathLst>
          </a:custGeom>
          <a:solidFill>
            <a:schemeClr val="accent1"/>
          </a:solidFill>
          <a:ln w="9525" cap="flat" cmpd="sng">
            <a:solidFill>
              <a:schemeClr val="lt1"/>
            </a:solidFill>
            <a:prstDash val="solid"/>
            <a:miter/>
            <a:headEnd type="none" w="med" len="med"/>
            <a:tailEnd type="none" w="med" len="med"/>
          </a:ln>
        </p:spPr>
        <p:txBody>
          <a:bodyPr lIns="15225" tIns="457200" rIns="15225" bIns="91425" anchor="b" anchorCtr="0">
            <a:noAutofit/>
          </a:bodyPr>
          <a:lstStyle/>
          <a:p>
            <a:pPr marL="0" marR="0" lvl="0" indent="0" algn="ctr" rtl="0">
              <a:lnSpc>
                <a:spcPct val="90000"/>
              </a:lnSpc>
              <a:spcBef>
                <a:spcPts val="0"/>
              </a:spcBef>
              <a:spcAft>
                <a:spcPts val="0"/>
              </a:spcAft>
              <a:buNone/>
            </a:pPr>
            <a:endParaRPr sz="1200">
              <a:solidFill>
                <a:srgbClr val="FFFFFF"/>
              </a:solidFill>
              <a:latin typeface="Montserrat" panose="02000505000000020004"/>
              <a:ea typeface="Montserrat" panose="02000505000000020004"/>
              <a:cs typeface="Montserrat" panose="02000505000000020004"/>
              <a:sym typeface="Montserrat" panose="02000505000000020004"/>
            </a:endParaRPr>
          </a:p>
        </p:txBody>
      </p:sp>
      <p:sp>
        <p:nvSpPr>
          <p:cNvPr id="1395" name="Shape 1395"/>
          <p:cNvSpPr/>
          <p:nvPr/>
        </p:nvSpPr>
        <p:spPr>
          <a:xfrm>
            <a:off x="14831381" y="7012050"/>
            <a:ext cx="5661092" cy="1580684"/>
          </a:xfrm>
          <a:custGeom>
            <a:avLst/>
            <a:gdLst/>
            <a:ahLst/>
            <a:cxnLst/>
            <a:rect l="0" t="0" r="0" b="0"/>
            <a:pathLst>
              <a:path w="120000" h="120000" extrusionOk="0">
                <a:moveTo>
                  <a:pt x="0" y="120000"/>
                </a:moveTo>
                <a:lnTo>
                  <a:pt x="23259" y="0"/>
                </a:lnTo>
                <a:lnTo>
                  <a:pt x="96740" y="0"/>
                </a:lnTo>
                <a:lnTo>
                  <a:pt x="120000" y="120000"/>
                </a:lnTo>
                <a:lnTo>
                  <a:pt x="0" y="120000"/>
                </a:lnTo>
                <a:close/>
              </a:path>
            </a:pathLst>
          </a:custGeom>
          <a:solidFill>
            <a:schemeClr val="accent2"/>
          </a:solidFill>
          <a:ln w="9525" cap="flat" cmpd="sng">
            <a:solidFill>
              <a:schemeClr val="lt1"/>
            </a:solidFill>
            <a:prstDash val="solid"/>
            <a:miter/>
            <a:headEnd type="none" w="med" len="med"/>
            <a:tailEnd type="none" w="med" len="med"/>
          </a:ln>
        </p:spPr>
        <p:txBody>
          <a:bodyPr lIns="1093850" tIns="15225" rIns="1093850" bIns="91425" anchor="b" anchorCtr="0">
            <a:noAutofit/>
          </a:bodyPr>
          <a:lstStyle/>
          <a:p>
            <a:pPr marL="0" marR="0" lvl="0" indent="0" algn="ctr" rtl="0">
              <a:lnSpc>
                <a:spcPct val="90000"/>
              </a:lnSpc>
              <a:spcBef>
                <a:spcPts val="0"/>
              </a:spcBef>
              <a:spcAft>
                <a:spcPts val="0"/>
              </a:spcAft>
              <a:buNone/>
            </a:pPr>
            <a:endParaRPr sz="1200">
              <a:solidFill>
                <a:srgbClr val="FFFFFF"/>
              </a:solidFill>
              <a:latin typeface="Montserrat" panose="02000505000000020004"/>
              <a:ea typeface="Montserrat" panose="02000505000000020004"/>
              <a:cs typeface="Montserrat" panose="02000505000000020004"/>
              <a:sym typeface="Montserrat" panose="02000505000000020004"/>
            </a:endParaRPr>
          </a:p>
        </p:txBody>
      </p:sp>
      <p:sp>
        <p:nvSpPr>
          <p:cNvPr id="1396" name="Shape 1396"/>
          <p:cNvSpPr/>
          <p:nvPr/>
        </p:nvSpPr>
        <p:spPr>
          <a:xfrm>
            <a:off x="13734084" y="8592734"/>
            <a:ext cx="7855686" cy="1580684"/>
          </a:xfrm>
          <a:custGeom>
            <a:avLst/>
            <a:gdLst/>
            <a:ahLst/>
            <a:cxnLst/>
            <a:rect l="0" t="0" r="0" b="0"/>
            <a:pathLst>
              <a:path w="120000" h="120000" extrusionOk="0">
                <a:moveTo>
                  <a:pt x="0" y="120000"/>
                </a:moveTo>
                <a:lnTo>
                  <a:pt x="16761" y="0"/>
                </a:lnTo>
                <a:lnTo>
                  <a:pt x="103238" y="0"/>
                </a:lnTo>
                <a:lnTo>
                  <a:pt x="120000" y="120000"/>
                </a:lnTo>
                <a:lnTo>
                  <a:pt x="0" y="120000"/>
                </a:lnTo>
                <a:close/>
              </a:path>
            </a:pathLst>
          </a:custGeom>
          <a:solidFill>
            <a:schemeClr val="accent3"/>
          </a:solidFill>
          <a:ln w="9525" cap="flat" cmpd="sng">
            <a:solidFill>
              <a:schemeClr val="lt1"/>
            </a:solidFill>
            <a:prstDash val="solid"/>
            <a:miter/>
            <a:headEnd type="none" w="med" len="med"/>
            <a:tailEnd type="none" w="med" len="med"/>
          </a:ln>
        </p:spPr>
        <p:txBody>
          <a:bodyPr lIns="1512000" tIns="15225" rIns="1512000" bIns="91425" anchor="b" anchorCtr="0">
            <a:noAutofit/>
          </a:bodyPr>
          <a:lstStyle/>
          <a:p>
            <a:pPr marL="0" marR="0" lvl="0" indent="0" algn="ctr" rtl="0">
              <a:lnSpc>
                <a:spcPct val="90000"/>
              </a:lnSpc>
              <a:spcBef>
                <a:spcPts val="0"/>
              </a:spcBef>
              <a:spcAft>
                <a:spcPts val="0"/>
              </a:spcAft>
              <a:buNone/>
            </a:pPr>
            <a:endParaRPr sz="1200">
              <a:solidFill>
                <a:srgbClr val="FFFFFF"/>
              </a:solidFill>
              <a:latin typeface="Montserrat" panose="02000505000000020004"/>
              <a:ea typeface="Montserrat" panose="02000505000000020004"/>
              <a:cs typeface="Montserrat" panose="02000505000000020004"/>
              <a:sym typeface="Montserrat" panose="02000505000000020004"/>
            </a:endParaRPr>
          </a:p>
        </p:txBody>
      </p:sp>
      <p:sp>
        <p:nvSpPr>
          <p:cNvPr id="1397" name="Shape 1397"/>
          <p:cNvSpPr/>
          <p:nvPr/>
        </p:nvSpPr>
        <p:spPr>
          <a:xfrm>
            <a:off x="12636785" y="10173417"/>
            <a:ext cx="10050283" cy="1580684"/>
          </a:xfrm>
          <a:custGeom>
            <a:avLst/>
            <a:gdLst/>
            <a:ahLst/>
            <a:cxnLst/>
            <a:rect l="0" t="0" r="0" b="0"/>
            <a:pathLst>
              <a:path w="120000" h="120000" extrusionOk="0">
                <a:moveTo>
                  <a:pt x="0" y="120000"/>
                </a:moveTo>
                <a:lnTo>
                  <a:pt x="13101" y="0"/>
                </a:lnTo>
                <a:lnTo>
                  <a:pt x="106898" y="0"/>
                </a:lnTo>
                <a:lnTo>
                  <a:pt x="119999" y="120000"/>
                </a:lnTo>
                <a:lnTo>
                  <a:pt x="0" y="120000"/>
                </a:lnTo>
                <a:close/>
              </a:path>
            </a:pathLst>
          </a:custGeom>
          <a:solidFill>
            <a:schemeClr val="accent4"/>
          </a:solidFill>
          <a:ln w="9525" cap="flat" cmpd="sng">
            <a:solidFill>
              <a:schemeClr val="lt1"/>
            </a:solidFill>
            <a:prstDash val="solid"/>
            <a:miter/>
            <a:headEnd type="none" w="med" len="med"/>
            <a:tailEnd type="none" w="med" len="med"/>
          </a:ln>
        </p:spPr>
        <p:txBody>
          <a:bodyPr lIns="1930150" tIns="15225" rIns="1930150" bIns="91425" anchor="b" anchorCtr="0">
            <a:noAutofit/>
          </a:bodyPr>
          <a:lstStyle/>
          <a:p>
            <a:pPr marL="0" marR="0" lvl="0" indent="0" algn="ctr" rtl="0">
              <a:lnSpc>
                <a:spcPct val="90000"/>
              </a:lnSpc>
              <a:spcBef>
                <a:spcPts val="0"/>
              </a:spcBef>
              <a:spcAft>
                <a:spcPts val="0"/>
              </a:spcAft>
              <a:buNone/>
            </a:pPr>
            <a:endParaRPr sz="1200">
              <a:solidFill>
                <a:srgbClr val="FFFFFF"/>
              </a:solidFill>
              <a:latin typeface="Montserrat" panose="02000505000000020004"/>
              <a:ea typeface="Montserrat" panose="02000505000000020004"/>
              <a:cs typeface="Montserrat" panose="02000505000000020004"/>
              <a:sym typeface="Montserrat" panose="02000505000000020004"/>
            </a:endParaRPr>
          </a:p>
        </p:txBody>
      </p:sp>
      <p:grpSp>
        <p:nvGrpSpPr>
          <p:cNvPr id="1398" name="Shape 1398"/>
          <p:cNvGrpSpPr/>
          <p:nvPr/>
        </p:nvGrpSpPr>
        <p:grpSpPr>
          <a:xfrm>
            <a:off x="9246591" y="4672940"/>
            <a:ext cx="968809" cy="1240761"/>
            <a:chOff x="8218224" y="8245764"/>
            <a:chExt cx="500997" cy="641631"/>
          </a:xfrm>
        </p:grpSpPr>
        <p:cxnSp>
          <p:nvCxnSpPr>
            <p:cNvPr id="1399" name="Shape 1399"/>
            <p:cNvCxnSpPr/>
            <p:nvPr/>
          </p:nvCxnSpPr>
          <p:spPr>
            <a:xfrm>
              <a:off x="8218224" y="8245764"/>
              <a:ext cx="2929" cy="641631"/>
            </a:xfrm>
            <a:prstGeom prst="straightConnector1">
              <a:avLst/>
            </a:prstGeom>
            <a:noFill/>
            <a:ln w="34275" cap="flat" cmpd="sng">
              <a:solidFill>
                <a:schemeClr val="accent1"/>
              </a:solidFill>
              <a:prstDash val="solid"/>
              <a:round/>
              <a:headEnd type="none" w="med" len="med"/>
              <a:tailEnd type="none" w="med" len="med"/>
            </a:ln>
          </p:spPr>
        </p:cxnSp>
        <p:sp>
          <p:nvSpPr>
            <p:cNvPr id="1400" name="Shape 1400"/>
            <p:cNvSpPr/>
            <p:nvPr/>
          </p:nvSpPr>
          <p:spPr>
            <a:xfrm>
              <a:off x="8411592" y="8310220"/>
              <a:ext cx="307629" cy="287123"/>
            </a:xfrm>
            <a:custGeom>
              <a:avLst/>
              <a:gdLst/>
              <a:ahLst/>
              <a:cxnLst/>
              <a:rect l="0" t="0" r="0" b="0"/>
              <a:pathLst>
                <a:path w="120000" h="120000" extrusionOk="0">
                  <a:moveTo>
                    <a:pt x="23017" y="0"/>
                  </a:moveTo>
                  <a:lnTo>
                    <a:pt x="0" y="20508"/>
                  </a:lnTo>
                  <a:lnTo>
                    <a:pt x="0" y="119722"/>
                  </a:lnTo>
                  <a:lnTo>
                    <a:pt x="119741" y="119722"/>
                  </a:lnTo>
                  <a:lnTo>
                    <a:pt x="96465" y="70115"/>
                  </a:lnTo>
                  <a:lnTo>
                    <a:pt x="119741" y="20508"/>
                  </a:lnTo>
                  <a:lnTo>
                    <a:pt x="0" y="20508"/>
                  </a:lnTo>
                </a:path>
              </a:pathLst>
            </a:custGeom>
            <a:noFill/>
            <a:ln w="34275" cap="flat" cmpd="sng">
              <a:solidFill>
                <a:schemeClr val="accen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401" name="Shape 1401"/>
            <p:cNvSpPr/>
            <p:nvPr/>
          </p:nvSpPr>
          <p:spPr>
            <a:xfrm>
              <a:off x="8218224" y="8310220"/>
              <a:ext cx="251964" cy="237317"/>
            </a:xfrm>
            <a:custGeom>
              <a:avLst/>
              <a:gdLst/>
              <a:ahLst/>
              <a:cxnLst/>
              <a:rect l="0" t="0" r="0" b="0"/>
              <a:pathLst>
                <a:path w="120000" h="120000" extrusionOk="0">
                  <a:moveTo>
                    <a:pt x="91653" y="119665"/>
                  </a:moveTo>
                  <a:lnTo>
                    <a:pt x="0" y="119665"/>
                  </a:lnTo>
                  <a:lnTo>
                    <a:pt x="0" y="0"/>
                  </a:lnTo>
                  <a:lnTo>
                    <a:pt x="119685" y="0"/>
                  </a:lnTo>
                  <a:lnTo>
                    <a:pt x="119685" y="24735"/>
                  </a:lnTo>
                </a:path>
              </a:pathLst>
            </a:custGeom>
            <a:noFill/>
            <a:ln w="34275" cap="flat" cmpd="sng">
              <a:solidFill>
                <a:schemeClr val="accen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1402" name="Shape 1402"/>
          <p:cNvSpPr txBox="1"/>
          <p:nvPr/>
        </p:nvSpPr>
        <p:spPr>
          <a:xfrm>
            <a:off x="7534785" y="6982427"/>
            <a:ext cx="4405130" cy="872553"/>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a:t>
            </a:r>
          </a:p>
        </p:txBody>
      </p:sp>
      <p:sp>
        <p:nvSpPr>
          <p:cNvPr id="1403" name="Shape 1403"/>
          <p:cNvSpPr txBox="1"/>
          <p:nvPr/>
        </p:nvSpPr>
        <p:spPr>
          <a:xfrm>
            <a:off x="8061971" y="6309864"/>
            <a:ext cx="3348995"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STAGE TWO</a:t>
            </a:r>
          </a:p>
        </p:txBody>
      </p:sp>
      <p:grpSp>
        <p:nvGrpSpPr>
          <p:cNvPr id="1404" name="Shape 1404"/>
          <p:cNvGrpSpPr/>
          <p:nvPr/>
        </p:nvGrpSpPr>
        <p:grpSpPr>
          <a:xfrm>
            <a:off x="3440678" y="4833861"/>
            <a:ext cx="1201100" cy="719526"/>
            <a:chOff x="1775548" y="1990598"/>
            <a:chExt cx="621122" cy="372086"/>
          </a:xfrm>
        </p:grpSpPr>
        <p:sp>
          <p:nvSpPr>
            <p:cNvPr id="1405" name="Shape 1405"/>
            <p:cNvSpPr/>
            <p:nvPr/>
          </p:nvSpPr>
          <p:spPr>
            <a:xfrm>
              <a:off x="1775548" y="1990598"/>
              <a:ext cx="621122" cy="372086"/>
            </a:xfrm>
            <a:custGeom>
              <a:avLst/>
              <a:gdLst/>
              <a:ahLst/>
              <a:cxnLst/>
              <a:rect l="0" t="0" r="0" b="0"/>
              <a:pathLst>
                <a:path w="120000" h="120000" extrusionOk="0">
                  <a:moveTo>
                    <a:pt x="119871" y="119785"/>
                  </a:moveTo>
                  <a:lnTo>
                    <a:pt x="0" y="119785"/>
                  </a:lnTo>
                  <a:lnTo>
                    <a:pt x="0" y="0"/>
                  </a:lnTo>
                  <a:lnTo>
                    <a:pt x="119871" y="0"/>
                  </a:lnTo>
                  <a:lnTo>
                    <a:pt x="119871" y="119785"/>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406" name="Shape 1406"/>
            <p:cNvSpPr/>
            <p:nvPr/>
          </p:nvSpPr>
          <p:spPr>
            <a:xfrm>
              <a:off x="1775548" y="1990598"/>
              <a:ext cx="621122" cy="199228"/>
            </a:xfrm>
            <a:custGeom>
              <a:avLst/>
              <a:gdLst/>
              <a:ahLst/>
              <a:cxnLst/>
              <a:rect l="0" t="0" r="0" b="0"/>
              <a:pathLst>
                <a:path w="120000" h="120000" extrusionOk="0">
                  <a:moveTo>
                    <a:pt x="0" y="0"/>
                  </a:moveTo>
                  <a:lnTo>
                    <a:pt x="59486" y="119598"/>
                  </a:lnTo>
                  <a:lnTo>
                    <a:pt x="119871" y="0"/>
                  </a:lnTo>
                </a:path>
              </a:pathLst>
            </a:custGeom>
            <a:noFill/>
            <a:ln w="34275" cap="flat" cmpd="sng">
              <a:solidFill>
                <a:schemeClr val="accen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1407" name="Shape 1407"/>
          <p:cNvSpPr txBox="1"/>
          <p:nvPr/>
        </p:nvSpPr>
        <p:spPr>
          <a:xfrm>
            <a:off x="1839082" y="6849103"/>
            <a:ext cx="4405130" cy="87255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a:t>
            </a:r>
          </a:p>
        </p:txBody>
      </p:sp>
      <p:sp>
        <p:nvSpPr>
          <p:cNvPr id="1408" name="Shape 1408"/>
          <p:cNvSpPr txBox="1"/>
          <p:nvPr/>
        </p:nvSpPr>
        <p:spPr>
          <a:xfrm>
            <a:off x="2399930" y="6176541"/>
            <a:ext cx="3281669"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STAGE ONE</a:t>
            </a:r>
          </a:p>
        </p:txBody>
      </p:sp>
      <p:grpSp>
        <p:nvGrpSpPr>
          <p:cNvPr id="1409" name="Shape 1409"/>
          <p:cNvGrpSpPr/>
          <p:nvPr/>
        </p:nvGrpSpPr>
        <p:grpSpPr>
          <a:xfrm>
            <a:off x="3429880" y="8580381"/>
            <a:ext cx="1201101" cy="815845"/>
            <a:chOff x="6188912" y="23939881"/>
            <a:chExt cx="1307712" cy="888261"/>
          </a:xfrm>
        </p:grpSpPr>
        <p:sp>
          <p:nvSpPr>
            <p:cNvPr id="1410" name="Shape 1410"/>
            <p:cNvSpPr/>
            <p:nvPr/>
          </p:nvSpPr>
          <p:spPr>
            <a:xfrm>
              <a:off x="6188912" y="23939881"/>
              <a:ext cx="1307712" cy="888258"/>
            </a:xfrm>
            <a:custGeom>
              <a:avLst/>
              <a:gdLst/>
              <a:ahLst/>
              <a:cxnLst/>
              <a:rect l="0" t="0" r="0" b="0"/>
              <a:pathLst>
                <a:path w="120000" h="120000" extrusionOk="0">
                  <a:moveTo>
                    <a:pt x="87237" y="28113"/>
                  </a:moveTo>
                  <a:lnTo>
                    <a:pt x="71948" y="0"/>
                  </a:lnTo>
                  <a:lnTo>
                    <a:pt x="48822" y="0"/>
                  </a:lnTo>
                  <a:lnTo>
                    <a:pt x="33533" y="28113"/>
                  </a:lnTo>
                  <a:lnTo>
                    <a:pt x="0" y="28113"/>
                  </a:lnTo>
                  <a:lnTo>
                    <a:pt x="0" y="119811"/>
                  </a:lnTo>
                  <a:lnTo>
                    <a:pt x="119871" y="119811"/>
                  </a:lnTo>
                  <a:lnTo>
                    <a:pt x="119871" y="28113"/>
                  </a:lnTo>
                  <a:lnTo>
                    <a:pt x="87237" y="28113"/>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411" name="Shape 1411"/>
            <p:cNvSpPr/>
            <p:nvPr/>
          </p:nvSpPr>
          <p:spPr>
            <a:xfrm>
              <a:off x="6682390" y="24316160"/>
              <a:ext cx="333096" cy="345434"/>
            </a:xfrm>
            <a:custGeom>
              <a:avLst/>
              <a:gdLst/>
              <a:ahLst/>
              <a:cxnLst/>
              <a:rect l="0" t="0" r="0" b="0"/>
              <a:pathLst>
                <a:path w="120000" h="120000" extrusionOk="0">
                  <a:moveTo>
                    <a:pt x="119497" y="57813"/>
                  </a:moveTo>
                  <a:lnTo>
                    <a:pt x="119497" y="57813"/>
                  </a:lnTo>
                  <a:cubicBezTo>
                    <a:pt x="119497" y="29149"/>
                    <a:pt x="93389" y="0"/>
                    <a:pt x="59748" y="0"/>
                  </a:cubicBezTo>
                  <a:cubicBezTo>
                    <a:pt x="26108" y="0"/>
                    <a:pt x="0" y="29149"/>
                    <a:pt x="0" y="57813"/>
                  </a:cubicBezTo>
                  <a:cubicBezTo>
                    <a:pt x="0" y="90364"/>
                    <a:pt x="26108" y="119514"/>
                    <a:pt x="59748" y="119514"/>
                  </a:cubicBezTo>
                  <a:cubicBezTo>
                    <a:pt x="93389" y="119514"/>
                    <a:pt x="119497" y="90364"/>
                    <a:pt x="119497" y="57813"/>
                  </a:cubicBez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cxnSp>
          <p:nvCxnSpPr>
            <p:cNvPr id="1412" name="Shape 1412"/>
            <p:cNvCxnSpPr/>
            <p:nvPr/>
          </p:nvCxnSpPr>
          <p:spPr>
            <a:xfrm>
              <a:off x="6355458" y="24149610"/>
              <a:ext cx="6171" cy="678532"/>
            </a:xfrm>
            <a:prstGeom prst="straightConnector1">
              <a:avLst/>
            </a:prstGeom>
            <a:noFill/>
            <a:ln w="34275" cap="flat" cmpd="sng">
              <a:solidFill>
                <a:schemeClr val="accent1"/>
              </a:solidFill>
              <a:prstDash val="solid"/>
              <a:round/>
              <a:headEnd type="none" w="med" len="med"/>
              <a:tailEnd type="none" w="med" len="med"/>
            </a:ln>
          </p:spPr>
        </p:cxnSp>
        <p:sp>
          <p:nvSpPr>
            <p:cNvPr id="1413" name="Shape 1413"/>
            <p:cNvSpPr/>
            <p:nvPr/>
          </p:nvSpPr>
          <p:spPr>
            <a:xfrm>
              <a:off x="7305400" y="24316160"/>
              <a:ext cx="6171" cy="6166"/>
            </a:xfrm>
            <a:custGeom>
              <a:avLst/>
              <a:gdLst/>
              <a:ahLst/>
              <a:cxnLst/>
              <a:rect l="0" t="0" r="0" b="0"/>
              <a:pathLst>
                <a:path w="120000" h="120000" extrusionOk="0">
                  <a:moveTo>
                    <a:pt x="0" y="0"/>
                  </a:moveTo>
                  <a:lnTo>
                    <a:pt x="0" y="0"/>
                  </a:ln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1414" name="Shape 1414"/>
          <p:cNvSpPr txBox="1"/>
          <p:nvPr/>
        </p:nvSpPr>
        <p:spPr>
          <a:xfrm>
            <a:off x="1839082" y="10616925"/>
            <a:ext cx="4405130" cy="872553"/>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a:t>
            </a:r>
          </a:p>
        </p:txBody>
      </p:sp>
      <p:sp>
        <p:nvSpPr>
          <p:cNvPr id="1415" name="Shape 1415"/>
          <p:cNvSpPr txBox="1"/>
          <p:nvPr/>
        </p:nvSpPr>
        <p:spPr>
          <a:xfrm>
            <a:off x="2088147" y="9944361"/>
            <a:ext cx="3905235"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STAGE THREE</a:t>
            </a:r>
          </a:p>
        </p:txBody>
      </p:sp>
      <p:grpSp>
        <p:nvGrpSpPr>
          <p:cNvPr id="1416" name="Shape 1416"/>
          <p:cNvGrpSpPr/>
          <p:nvPr/>
        </p:nvGrpSpPr>
        <p:grpSpPr>
          <a:xfrm>
            <a:off x="9155986" y="8504226"/>
            <a:ext cx="1178439" cy="1104791"/>
            <a:chOff x="8168414" y="12118985"/>
            <a:chExt cx="609403" cy="571317"/>
          </a:xfrm>
        </p:grpSpPr>
        <p:cxnSp>
          <p:nvCxnSpPr>
            <p:cNvPr id="1417" name="Shape 1417"/>
            <p:cNvCxnSpPr/>
            <p:nvPr/>
          </p:nvCxnSpPr>
          <p:spPr>
            <a:xfrm>
              <a:off x="8511204" y="12414900"/>
              <a:ext cx="49806" cy="49806"/>
            </a:xfrm>
            <a:prstGeom prst="straightConnector1">
              <a:avLst/>
            </a:prstGeom>
            <a:noFill/>
            <a:ln w="34275" cap="flat" cmpd="sng">
              <a:solidFill>
                <a:schemeClr val="accent1"/>
              </a:solidFill>
              <a:prstDash val="solid"/>
              <a:round/>
              <a:headEnd type="none" w="med" len="med"/>
              <a:tailEnd type="none" w="med" len="med"/>
            </a:ln>
          </p:spPr>
        </p:cxnSp>
        <p:sp>
          <p:nvSpPr>
            <p:cNvPr id="1418" name="Shape 1418"/>
            <p:cNvSpPr/>
            <p:nvPr/>
          </p:nvSpPr>
          <p:spPr>
            <a:xfrm>
              <a:off x="8528785" y="12435407"/>
              <a:ext cx="249033" cy="254894"/>
            </a:xfrm>
            <a:custGeom>
              <a:avLst/>
              <a:gdLst/>
              <a:ahLst/>
              <a:cxnLst/>
              <a:rect l="0" t="0" r="0" b="0"/>
              <a:pathLst>
                <a:path w="120000" h="120000" extrusionOk="0">
                  <a:moveTo>
                    <a:pt x="0" y="28272"/>
                  </a:moveTo>
                  <a:lnTo>
                    <a:pt x="28877" y="0"/>
                  </a:lnTo>
                  <a:lnTo>
                    <a:pt x="119679" y="91413"/>
                  </a:lnTo>
                  <a:lnTo>
                    <a:pt x="91122" y="119685"/>
                  </a:lnTo>
                  <a:lnTo>
                    <a:pt x="0" y="28272"/>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419" name="Shape 1419"/>
            <p:cNvSpPr/>
            <p:nvPr/>
          </p:nvSpPr>
          <p:spPr>
            <a:xfrm>
              <a:off x="8206503" y="12118985"/>
              <a:ext cx="123052" cy="120124"/>
            </a:xfrm>
            <a:custGeom>
              <a:avLst/>
              <a:gdLst/>
              <a:ahLst/>
              <a:cxnLst/>
              <a:rect l="0" t="0" r="0" b="0"/>
              <a:pathLst>
                <a:path w="120000" h="120000" extrusionOk="0">
                  <a:moveTo>
                    <a:pt x="62245" y="119333"/>
                  </a:moveTo>
                  <a:lnTo>
                    <a:pt x="119358" y="59333"/>
                  </a:lnTo>
                  <a:lnTo>
                    <a:pt x="23743" y="0"/>
                  </a:lnTo>
                  <a:lnTo>
                    <a:pt x="0" y="19333"/>
                  </a:lnTo>
                  <a:lnTo>
                    <a:pt x="62245" y="119333"/>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cxnSp>
          <p:nvCxnSpPr>
            <p:cNvPr id="1420" name="Shape 1420"/>
            <p:cNvCxnSpPr/>
            <p:nvPr/>
          </p:nvCxnSpPr>
          <p:spPr>
            <a:xfrm rot="10800000">
              <a:off x="8300258" y="12203951"/>
              <a:ext cx="134771" cy="134771"/>
            </a:xfrm>
            <a:prstGeom prst="straightConnector1">
              <a:avLst/>
            </a:prstGeom>
            <a:noFill/>
            <a:ln w="34275" cap="flat" cmpd="sng">
              <a:solidFill>
                <a:schemeClr val="accent1"/>
              </a:solidFill>
              <a:prstDash val="solid"/>
              <a:round/>
              <a:headEnd type="none" w="med" len="med"/>
              <a:tailEnd type="none" w="med" len="med"/>
            </a:ln>
          </p:spPr>
        </p:cxnSp>
        <p:sp>
          <p:nvSpPr>
            <p:cNvPr id="1421" name="Shape 1421"/>
            <p:cNvSpPr/>
            <p:nvPr/>
          </p:nvSpPr>
          <p:spPr>
            <a:xfrm>
              <a:off x="8168414" y="12118986"/>
              <a:ext cx="562524" cy="559596"/>
            </a:xfrm>
            <a:custGeom>
              <a:avLst/>
              <a:gdLst/>
              <a:ahLst/>
              <a:cxnLst/>
              <a:rect l="0" t="0" r="0" b="0"/>
              <a:pathLst>
                <a:path w="120000" h="120000" extrusionOk="0">
                  <a:moveTo>
                    <a:pt x="119857" y="17914"/>
                  </a:moveTo>
                  <a:lnTo>
                    <a:pt x="119857" y="17914"/>
                  </a:lnTo>
                  <a:cubicBezTo>
                    <a:pt x="102816" y="26445"/>
                    <a:pt x="102816" y="26445"/>
                    <a:pt x="102816" y="26445"/>
                  </a:cubicBezTo>
                  <a:cubicBezTo>
                    <a:pt x="94295" y="16919"/>
                    <a:pt x="94295" y="16919"/>
                    <a:pt x="94295" y="16919"/>
                  </a:cubicBezTo>
                  <a:cubicBezTo>
                    <a:pt x="101822" y="0"/>
                    <a:pt x="101822" y="0"/>
                    <a:pt x="101822" y="0"/>
                  </a:cubicBezTo>
                  <a:lnTo>
                    <a:pt x="101822" y="0"/>
                  </a:lnTo>
                  <a:cubicBezTo>
                    <a:pt x="80520" y="0"/>
                    <a:pt x="75266" y="10521"/>
                    <a:pt x="75266" y="21184"/>
                  </a:cubicBezTo>
                  <a:cubicBezTo>
                    <a:pt x="75266" y="29715"/>
                    <a:pt x="75266" y="29715"/>
                    <a:pt x="75266" y="29715"/>
                  </a:cubicBezTo>
                  <a:cubicBezTo>
                    <a:pt x="3266" y="102938"/>
                    <a:pt x="3266" y="102938"/>
                    <a:pt x="3266" y="102938"/>
                  </a:cubicBezTo>
                  <a:cubicBezTo>
                    <a:pt x="0" y="115592"/>
                    <a:pt x="0" y="115592"/>
                    <a:pt x="0" y="115592"/>
                  </a:cubicBezTo>
                  <a:cubicBezTo>
                    <a:pt x="4260" y="119857"/>
                    <a:pt x="4260" y="119857"/>
                    <a:pt x="4260" y="119857"/>
                  </a:cubicBezTo>
                  <a:cubicBezTo>
                    <a:pt x="17041" y="116729"/>
                    <a:pt x="17041" y="116729"/>
                    <a:pt x="17041" y="116729"/>
                  </a:cubicBezTo>
                  <a:cubicBezTo>
                    <a:pt x="90177" y="44502"/>
                    <a:pt x="90177" y="44502"/>
                    <a:pt x="90177" y="44502"/>
                  </a:cubicBezTo>
                  <a:cubicBezTo>
                    <a:pt x="98556" y="44502"/>
                    <a:pt x="98556" y="44502"/>
                    <a:pt x="98556" y="44502"/>
                  </a:cubicBezTo>
                  <a:cubicBezTo>
                    <a:pt x="109207" y="44502"/>
                    <a:pt x="119857" y="39241"/>
                    <a:pt x="119857" y="17914"/>
                  </a:cubicBez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1422" name="Shape 1422"/>
          <p:cNvSpPr txBox="1"/>
          <p:nvPr/>
        </p:nvSpPr>
        <p:spPr>
          <a:xfrm>
            <a:off x="7576310" y="10685243"/>
            <a:ext cx="4405130" cy="872553"/>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a:t>
            </a:r>
          </a:p>
        </p:txBody>
      </p:sp>
      <p:sp>
        <p:nvSpPr>
          <p:cNvPr id="1423" name="Shape 1423"/>
          <p:cNvSpPr txBox="1"/>
          <p:nvPr/>
        </p:nvSpPr>
        <p:spPr>
          <a:xfrm>
            <a:off x="7972850" y="10012682"/>
            <a:ext cx="3610284"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STAGE FOUR</a:t>
            </a:r>
          </a:p>
        </p:txBody>
      </p:sp>
      <p:sp>
        <p:nvSpPr>
          <p:cNvPr id="1424" name="Shape 1424"/>
          <p:cNvSpPr txBox="1"/>
          <p:nvPr/>
        </p:nvSpPr>
        <p:spPr>
          <a:xfrm>
            <a:off x="17002706" y="5779721"/>
            <a:ext cx="1342033"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ONE</a:t>
            </a:r>
          </a:p>
        </p:txBody>
      </p:sp>
      <p:sp>
        <p:nvSpPr>
          <p:cNvPr id="1425" name="Shape 1425"/>
          <p:cNvSpPr txBox="1"/>
          <p:nvPr/>
        </p:nvSpPr>
        <p:spPr>
          <a:xfrm>
            <a:off x="16423979" y="7488078"/>
            <a:ext cx="2430474"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SECOND</a:t>
            </a:r>
          </a:p>
        </p:txBody>
      </p:sp>
      <p:sp>
        <p:nvSpPr>
          <p:cNvPr id="1426" name="Shape 1426"/>
          <p:cNvSpPr txBox="1"/>
          <p:nvPr/>
        </p:nvSpPr>
        <p:spPr>
          <a:xfrm>
            <a:off x="16739814" y="9055545"/>
            <a:ext cx="1867820"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THIRD</a:t>
            </a:r>
          </a:p>
        </p:txBody>
      </p:sp>
      <p:sp>
        <p:nvSpPr>
          <p:cNvPr id="1427" name="Shape 1427"/>
          <p:cNvSpPr txBox="1"/>
          <p:nvPr/>
        </p:nvSpPr>
        <p:spPr>
          <a:xfrm>
            <a:off x="16446423" y="10763903"/>
            <a:ext cx="2385589"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FOURTH</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431"/>
        <p:cNvGrpSpPr/>
        <p:nvPr/>
      </p:nvGrpSpPr>
      <p:grpSpPr>
        <a:xfrm>
          <a:off x="0" y="0"/>
          <a:ext cx="0" cy="0"/>
          <a:chOff x="0" y="0"/>
          <a:chExt cx="0" cy="0"/>
        </a:xfrm>
      </p:grpSpPr>
      <p:sp>
        <p:nvSpPr>
          <p:cNvPr id="1432" name="Shape 1432"/>
          <p:cNvSpPr txBox="1"/>
          <p:nvPr/>
        </p:nvSpPr>
        <p:spPr>
          <a:xfrm>
            <a:off x="6259296" y="1390004"/>
            <a:ext cx="11796000" cy="11079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66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PIE CHART GRAPHIC</a:t>
            </a:r>
          </a:p>
        </p:txBody>
      </p:sp>
      <p:sp>
        <p:nvSpPr>
          <p:cNvPr id="1433" name="Shape 1433"/>
          <p:cNvSpPr txBox="1"/>
          <p:nvPr/>
        </p:nvSpPr>
        <p:spPr>
          <a:xfrm>
            <a:off x="4866221" y="2619583"/>
            <a:ext cx="14658300" cy="92340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spcAft>
                <a:spcPts val="0"/>
              </a:spcAft>
              <a:buClr>
                <a:schemeClr val="dk1"/>
              </a:buClr>
              <a:buSzPct val="25000"/>
              <a:buFont typeface="Montserrat" panose="02000505000000020004"/>
              <a:buNone/>
            </a:pPr>
            <a:r>
              <a:rPr lang="en-US" sz="1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1434" name="Shape 1434"/>
          <p:cNvSpPr txBox="1"/>
          <p:nvPr/>
        </p:nvSpPr>
        <p:spPr>
          <a:xfrm>
            <a:off x="2431784" y="9479577"/>
            <a:ext cx="3963900" cy="193890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spcAft>
                <a:spcPts val="0"/>
              </a:spcAft>
              <a:buClr>
                <a:schemeClr val="dk1"/>
              </a:buClr>
              <a:buSzPct val="25000"/>
              <a:buFont typeface="Montserrat" panose="02000505000000020004"/>
              <a:buNone/>
            </a:pPr>
            <a:r>
              <a:rPr lang="en-US" sz="2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a:t>
            </a:r>
          </a:p>
        </p:txBody>
      </p:sp>
      <p:sp>
        <p:nvSpPr>
          <p:cNvPr id="1435" name="Shape 1435"/>
          <p:cNvSpPr txBox="1"/>
          <p:nvPr/>
        </p:nvSpPr>
        <p:spPr>
          <a:xfrm>
            <a:off x="2602750" y="8652724"/>
            <a:ext cx="3619800" cy="5847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3200" b="1"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WRITE HERE</a:t>
            </a:r>
          </a:p>
        </p:txBody>
      </p:sp>
      <p:sp>
        <p:nvSpPr>
          <p:cNvPr id="1436" name="Shape 1436"/>
          <p:cNvSpPr txBox="1"/>
          <p:nvPr/>
        </p:nvSpPr>
        <p:spPr>
          <a:xfrm>
            <a:off x="7877242" y="9479577"/>
            <a:ext cx="3963900" cy="193890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spcAft>
                <a:spcPts val="0"/>
              </a:spcAft>
              <a:buClr>
                <a:schemeClr val="dk1"/>
              </a:buClr>
              <a:buSzPct val="25000"/>
              <a:buFont typeface="Montserrat" panose="02000505000000020004"/>
              <a:buNone/>
            </a:pPr>
            <a:r>
              <a:rPr lang="en-US" sz="2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a:t>
            </a:r>
          </a:p>
        </p:txBody>
      </p:sp>
      <p:sp>
        <p:nvSpPr>
          <p:cNvPr id="1437" name="Shape 1437"/>
          <p:cNvSpPr txBox="1"/>
          <p:nvPr/>
        </p:nvSpPr>
        <p:spPr>
          <a:xfrm>
            <a:off x="8048207" y="8652724"/>
            <a:ext cx="3619800" cy="5847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3200" b="1"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WRITE HERE</a:t>
            </a:r>
          </a:p>
        </p:txBody>
      </p:sp>
      <p:sp>
        <p:nvSpPr>
          <p:cNvPr id="1438" name="Shape 1438"/>
          <p:cNvSpPr txBox="1"/>
          <p:nvPr/>
        </p:nvSpPr>
        <p:spPr>
          <a:xfrm>
            <a:off x="13065410" y="9479577"/>
            <a:ext cx="3963899" cy="193890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spcAft>
                <a:spcPts val="0"/>
              </a:spcAft>
              <a:buClr>
                <a:schemeClr val="dk1"/>
              </a:buClr>
              <a:buSzPct val="25000"/>
              <a:buFont typeface="Montserrat" panose="02000505000000020004"/>
              <a:buNone/>
            </a:pPr>
            <a:r>
              <a:rPr lang="en-US" sz="2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a:t>
            </a:r>
          </a:p>
        </p:txBody>
      </p:sp>
      <p:sp>
        <p:nvSpPr>
          <p:cNvPr id="1439" name="Shape 1439"/>
          <p:cNvSpPr txBox="1"/>
          <p:nvPr/>
        </p:nvSpPr>
        <p:spPr>
          <a:xfrm>
            <a:off x="13236376" y="8652724"/>
            <a:ext cx="3619800" cy="5847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3200" b="1"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WRITE HERE</a:t>
            </a:r>
          </a:p>
        </p:txBody>
      </p:sp>
      <p:sp>
        <p:nvSpPr>
          <p:cNvPr id="1440" name="Shape 1440"/>
          <p:cNvSpPr txBox="1"/>
          <p:nvPr/>
        </p:nvSpPr>
        <p:spPr>
          <a:xfrm>
            <a:off x="18510868" y="9479577"/>
            <a:ext cx="3963900" cy="193890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spcAft>
                <a:spcPts val="0"/>
              </a:spcAft>
              <a:buClr>
                <a:schemeClr val="dk1"/>
              </a:buClr>
              <a:buSzPct val="25000"/>
              <a:buFont typeface="Montserrat" panose="02000505000000020004"/>
              <a:buNone/>
            </a:pPr>
            <a:r>
              <a:rPr lang="en-US" sz="2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a:t>
            </a:r>
          </a:p>
        </p:txBody>
      </p:sp>
      <p:sp>
        <p:nvSpPr>
          <p:cNvPr id="1441" name="Shape 1441"/>
          <p:cNvSpPr txBox="1"/>
          <p:nvPr/>
        </p:nvSpPr>
        <p:spPr>
          <a:xfrm>
            <a:off x="18681831" y="8652724"/>
            <a:ext cx="3619800" cy="5847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3200" b="1"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WRITE HERE</a:t>
            </a:r>
          </a:p>
        </p:txBody>
      </p:sp>
      <p:sp>
        <p:nvSpPr>
          <p:cNvPr id="1442" name="Shape 1442"/>
          <p:cNvSpPr txBox="1"/>
          <p:nvPr/>
        </p:nvSpPr>
        <p:spPr>
          <a:xfrm>
            <a:off x="9054877" y="929866"/>
            <a:ext cx="6267900" cy="3387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16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l" rtl="0">
              <a:lnSpc>
                <a:spcPct val="100000"/>
              </a:lnSpc>
              <a:spcBef>
                <a:spcPts val="0"/>
              </a:spcBef>
              <a:spcAft>
                <a:spcPts val="0"/>
              </a:spcAft>
              <a:buClr>
                <a:srgbClr val="000000"/>
              </a:buClr>
              <a:buFont typeface="Arial" panose="020B0604020202020204"/>
              <a:buNone/>
            </a:pPr>
            <a:endParaRPr sz="16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443" name="Shape 1443"/>
          <p:cNvSpPr/>
          <p:nvPr/>
        </p:nvSpPr>
        <p:spPr>
          <a:xfrm>
            <a:off x="2856942" y="4324467"/>
            <a:ext cx="3402000" cy="3402000"/>
          </a:xfrm>
          <a:prstGeom prst="ellipse">
            <a:avLst/>
          </a:prstGeom>
          <a:noFill/>
          <a:ln w="76200" cap="flat" cmpd="sng">
            <a:solidFill>
              <a:srgbClr val="DCDCDC"/>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44" name="Shape 1444"/>
          <p:cNvSpPr/>
          <p:nvPr/>
        </p:nvSpPr>
        <p:spPr>
          <a:xfrm>
            <a:off x="7914959" y="4324467"/>
            <a:ext cx="3402000" cy="3402000"/>
          </a:xfrm>
          <a:prstGeom prst="ellipse">
            <a:avLst/>
          </a:prstGeom>
          <a:noFill/>
          <a:ln w="76200" cap="flat" cmpd="sng">
            <a:solidFill>
              <a:srgbClr val="DCDCDC"/>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45" name="Shape 1445"/>
          <p:cNvSpPr/>
          <p:nvPr/>
        </p:nvSpPr>
        <p:spPr>
          <a:xfrm>
            <a:off x="12983782" y="4324467"/>
            <a:ext cx="3401999" cy="3402000"/>
          </a:xfrm>
          <a:prstGeom prst="ellipse">
            <a:avLst/>
          </a:prstGeom>
          <a:noFill/>
          <a:ln w="76200" cap="flat" cmpd="sng">
            <a:solidFill>
              <a:srgbClr val="DCDCDC"/>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46" name="Shape 1446"/>
          <p:cNvSpPr/>
          <p:nvPr/>
        </p:nvSpPr>
        <p:spPr>
          <a:xfrm>
            <a:off x="18057095" y="4324467"/>
            <a:ext cx="3402000" cy="3402000"/>
          </a:xfrm>
          <a:prstGeom prst="ellipse">
            <a:avLst/>
          </a:prstGeom>
          <a:noFill/>
          <a:ln w="76200" cap="flat" cmpd="sng">
            <a:solidFill>
              <a:srgbClr val="DCDCDC"/>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47" name="Shape 1447"/>
          <p:cNvSpPr txBox="1"/>
          <p:nvPr/>
        </p:nvSpPr>
        <p:spPr>
          <a:xfrm>
            <a:off x="3680630" y="5658176"/>
            <a:ext cx="1775700" cy="872700"/>
          </a:xfrm>
          <a:prstGeom prst="rect">
            <a:avLst/>
          </a:prstGeom>
          <a:noFill/>
          <a:ln>
            <a:noFill/>
          </a:ln>
        </p:spPr>
        <p:txBody>
          <a:bodyPr lIns="0" tIns="0" rIns="0" bIns="0" anchor="t" anchorCtr="0">
            <a:noAutofit/>
          </a:bodyPr>
          <a:lstStyle/>
          <a:p>
            <a:pPr marL="0" marR="0" lvl="0" indent="0" algn="ctr" rtl="0">
              <a:lnSpc>
                <a:spcPct val="100000"/>
              </a:lnSpc>
              <a:spcBef>
                <a:spcPts val="0"/>
              </a:spcBef>
              <a:spcAft>
                <a:spcPts val="0"/>
              </a:spcAft>
              <a:buClr>
                <a:srgbClr val="F0821E"/>
              </a:buClr>
              <a:buSzPct val="25000"/>
              <a:buFont typeface="Source Sans Pro" panose="020B0503030403090204"/>
              <a:buNone/>
            </a:pPr>
            <a:r>
              <a:rPr lang="en-US" sz="4800" b="1" i="0" u="none" strike="noStrike" cap="none">
                <a:solidFill>
                  <a:srgbClr val="000000"/>
                </a:solidFill>
                <a:latin typeface="Montserrat" panose="02000505000000020004"/>
                <a:ea typeface="Montserrat" panose="02000505000000020004"/>
                <a:cs typeface="Montserrat" panose="02000505000000020004"/>
                <a:sym typeface="Montserrat" panose="02000505000000020004"/>
              </a:rPr>
              <a:t>60%</a:t>
            </a:r>
          </a:p>
        </p:txBody>
      </p:sp>
      <p:sp>
        <p:nvSpPr>
          <p:cNvPr id="1448" name="Shape 1448"/>
          <p:cNvSpPr txBox="1"/>
          <p:nvPr/>
        </p:nvSpPr>
        <p:spPr>
          <a:xfrm>
            <a:off x="8751160" y="5658176"/>
            <a:ext cx="1775700" cy="872700"/>
          </a:xfrm>
          <a:prstGeom prst="rect">
            <a:avLst/>
          </a:prstGeom>
          <a:noFill/>
          <a:ln>
            <a:noFill/>
          </a:ln>
        </p:spPr>
        <p:txBody>
          <a:bodyPr lIns="0" tIns="0" rIns="0" bIns="0" anchor="t" anchorCtr="0">
            <a:noAutofit/>
          </a:bodyPr>
          <a:lstStyle/>
          <a:p>
            <a:pPr marL="0" marR="0" lvl="0" indent="0" algn="ctr" rtl="0">
              <a:lnSpc>
                <a:spcPct val="100000"/>
              </a:lnSpc>
              <a:spcBef>
                <a:spcPts val="0"/>
              </a:spcBef>
              <a:spcAft>
                <a:spcPts val="0"/>
              </a:spcAft>
              <a:buClr>
                <a:srgbClr val="F0821E"/>
              </a:buClr>
              <a:buSzPct val="25000"/>
              <a:buFont typeface="Source Sans Pro" panose="020B0503030403090204"/>
              <a:buNone/>
            </a:pPr>
            <a:r>
              <a:rPr lang="en-US" sz="4800" b="1" i="0" u="none" strike="noStrike" cap="none">
                <a:solidFill>
                  <a:srgbClr val="000000"/>
                </a:solidFill>
                <a:latin typeface="Montserrat" panose="02000505000000020004"/>
                <a:ea typeface="Montserrat" panose="02000505000000020004"/>
                <a:cs typeface="Montserrat" panose="02000505000000020004"/>
                <a:sym typeface="Montserrat" panose="02000505000000020004"/>
              </a:rPr>
              <a:t>35%</a:t>
            </a:r>
          </a:p>
        </p:txBody>
      </p:sp>
      <p:sp>
        <p:nvSpPr>
          <p:cNvPr id="1449" name="Shape 1449"/>
          <p:cNvSpPr txBox="1"/>
          <p:nvPr/>
        </p:nvSpPr>
        <p:spPr>
          <a:xfrm>
            <a:off x="13821684" y="5658176"/>
            <a:ext cx="1775700" cy="872700"/>
          </a:xfrm>
          <a:prstGeom prst="rect">
            <a:avLst/>
          </a:prstGeom>
          <a:noFill/>
          <a:ln>
            <a:noFill/>
          </a:ln>
        </p:spPr>
        <p:txBody>
          <a:bodyPr lIns="0" tIns="0" rIns="0" bIns="0" anchor="t" anchorCtr="0">
            <a:noAutofit/>
          </a:bodyPr>
          <a:lstStyle/>
          <a:p>
            <a:pPr marL="0" marR="0" lvl="0" indent="0" algn="ctr" rtl="0">
              <a:lnSpc>
                <a:spcPct val="100000"/>
              </a:lnSpc>
              <a:spcBef>
                <a:spcPts val="0"/>
              </a:spcBef>
              <a:spcAft>
                <a:spcPts val="0"/>
              </a:spcAft>
              <a:buClr>
                <a:srgbClr val="F0821E"/>
              </a:buClr>
              <a:buSzPct val="25000"/>
              <a:buFont typeface="Source Sans Pro" panose="020B0503030403090204"/>
              <a:buNone/>
            </a:pPr>
            <a:r>
              <a:rPr lang="en-US" sz="4800" b="1" i="0" u="none" strike="noStrike" cap="none">
                <a:solidFill>
                  <a:srgbClr val="000000"/>
                </a:solidFill>
                <a:latin typeface="Montserrat" panose="02000505000000020004"/>
                <a:ea typeface="Montserrat" panose="02000505000000020004"/>
                <a:cs typeface="Montserrat" panose="02000505000000020004"/>
                <a:sym typeface="Montserrat" panose="02000505000000020004"/>
              </a:rPr>
              <a:t>70%</a:t>
            </a:r>
          </a:p>
        </p:txBody>
      </p:sp>
      <p:sp>
        <p:nvSpPr>
          <p:cNvPr id="1450" name="Shape 1450"/>
          <p:cNvSpPr txBox="1"/>
          <p:nvPr/>
        </p:nvSpPr>
        <p:spPr>
          <a:xfrm>
            <a:off x="18892212" y="5658176"/>
            <a:ext cx="1775700" cy="872700"/>
          </a:xfrm>
          <a:prstGeom prst="rect">
            <a:avLst/>
          </a:prstGeom>
          <a:noFill/>
          <a:ln>
            <a:noFill/>
          </a:ln>
        </p:spPr>
        <p:txBody>
          <a:bodyPr lIns="0" tIns="0" rIns="0" bIns="0" anchor="t" anchorCtr="0">
            <a:noAutofit/>
          </a:bodyPr>
          <a:lstStyle/>
          <a:p>
            <a:pPr marL="0" marR="0" lvl="0" indent="0" algn="ctr" rtl="0">
              <a:lnSpc>
                <a:spcPct val="100000"/>
              </a:lnSpc>
              <a:spcBef>
                <a:spcPts val="0"/>
              </a:spcBef>
              <a:spcAft>
                <a:spcPts val="0"/>
              </a:spcAft>
              <a:buClr>
                <a:srgbClr val="F0821E"/>
              </a:buClr>
              <a:buSzPct val="25000"/>
              <a:buFont typeface="Source Sans Pro" panose="020B0503030403090204"/>
              <a:buNone/>
            </a:pPr>
            <a:r>
              <a:rPr lang="en-US" sz="4800" b="1" i="0" u="none" strike="noStrike" cap="none">
                <a:solidFill>
                  <a:srgbClr val="000000"/>
                </a:solidFill>
                <a:latin typeface="Montserrat" panose="02000505000000020004"/>
                <a:ea typeface="Montserrat" panose="02000505000000020004"/>
                <a:cs typeface="Montserrat" panose="02000505000000020004"/>
                <a:sym typeface="Montserrat" panose="02000505000000020004"/>
              </a:rPr>
              <a:t>90%</a:t>
            </a:r>
          </a:p>
        </p:txBody>
      </p:sp>
      <p:sp>
        <p:nvSpPr>
          <p:cNvPr id="1451" name="Shape 1451"/>
          <p:cNvSpPr/>
          <p:nvPr/>
        </p:nvSpPr>
        <p:spPr>
          <a:xfrm>
            <a:off x="2856942" y="4324467"/>
            <a:ext cx="3402000" cy="3402000"/>
          </a:xfrm>
          <a:prstGeom prst="arc">
            <a:avLst>
              <a:gd name="adj1" fmla="val 16170307"/>
              <a:gd name="adj2" fmla="val 7170684"/>
            </a:avLst>
          </a:prstGeom>
          <a:noFill/>
          <a:ln w="762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4800" b="1" i="0" u="none" strike="noStrike" cap="none">
              <a:solidFill>
                <a:srgbClr val="000000"/>
              </a:solidFill>
              <a:latin typeface="Montserrat" panose="02000505000000020004"/>
              <a:ea typeface="Montserrat" panose="02000505000000020004"/>
              <a:cs typeface="Montserrat" panose="02000505000000020004"/>
              <a:sym typeface="Montserrat" panose="02000505000000020004"/>
            </a:endParaRPr>
          </a:p>
        </p:txBody>
      </p:sp>
      <p:sp>
        <p:nvSpPr>
          <p:cNvPr id="1452" name="Shape 1452"/>
          <p:cNvSpPr/>
          <p:nvPr/>
        </p:nvSpPr>
        <p:spPr>
          <a:xfrm>
            <a:off x="7914959" y="4324467"/>
            <a:ext cx="3402000" cy="3402000"/>
          </a:xfrm>
          <a:prstGeom prst="arc">
            <a:avLst>
              <a:gd name="adj1" fmla="val 16278115"/>
              <a:gd name="adj2" fmla="val 1051318"/>
            </a:avLst>
          </a:prstGeom>
          <a:noFill/>
          <a:ln w="762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53" name="Shape 1453"/>
          <p:cNvSpPr/>
          <p:nvPr/>
        </p:nvSpPr>
        <p:spPr>
          <a:xfrm>
            <a:off x="12983782" y="4324467"/>
            <a:ext cx="3401999" cy="3402000"/>
          </a:xfrm>
          <a:prstGeom prst="arc">
            <a:avLst>
              <a:gd name="adj1" fmla="val 16319724"/>
              <a:gd name="adj2" fmla="val 9208582"/>
            </a:avLst>
          </a:prstGeom>
          <a:noFill/>
          <a:ln w="762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4800" b="1" i="0" u="none" strike="noStrike" cap="none">
              <a:solidFill>
                <a:srgbClr val="000000"/>
              </a:solidFill>
              <a:latin typeface="Montserrat" panose="02000505000000020004"/>
              <a:ea typeface="Montserrat" panose="02000505000000020004"/>
              <a:cs typeface="Montserrat" panose="02000505000000020004"/>
              <a:sym typeface="Montserrat" panose="02000505000000020004"/>
            </a:endParaRPr>
          </a:p>
        </p:txBody>
      </p:sp>
      <p:sp>
        <p:nvSpPr>
          <p:cNvPr id="1454" name="Shape 1454"/>
          <p:cNvSpPr/>
          <p:nvPr/>
        </p:nvSpPr>
        <p:spPr>
          <a:xfrm>
            <a:off x="18057095" y="4324467"/>
            <a:ext cx="3402000" cy="3402000"/>
          </a:xfrm>
          <a:prstGeom prst="arc">
            <a:avLst>
              <a:gd name="adj1" fmla="val 16260653"/>
              <a:gd name="adj2" fmla="val 12897115"/>
            </a:avLst>
          </a:prstGeom>
          <a:noFill/>
          <a:ln w="762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458"/>
        <p:cNvGrpSpPr/>
        <p:nvPr/>
      </p:nvGrpSpPr>
      <p:grpSpPr>
        <a:xfrm>
          <a:off x="0" y="0"/>
          <a:ext cx="0" cy="0"/>
          <a:chOff x="0" y="0"/>
          <a:chExt cx="0" cy="0"/>
        </a:xfrm>
      </p:grpSpPr>
      <p:sp>
        <p:nvSpPr>
          <p:cNvPr id="1459" name="Shape 1459"/>
          <p:cNvSpPr txBox="1"/>
          <p:nvPr/>
        </p:nvSpPr>
        <p:spPr>
          <a:xfrm>
            <a:off x="5935000" y="11066374"/>
            <a:ext cx="3815400" cy="604200"/>
          </a:xfrm>
          <a:prstGeom prst="rect">
            <a:avLst/>
          </a:prstGeom>
          <a:noFill/>
          <a:ln>
            <a:noFill/>
          </a:ln>
        </p:spPr>
        <p:txBody>
          <a:bodyPr lIns="91425" tIns="45700" rIns="91425" bIns="45700" anchor="ctr" anchorCtr="0">
            <a:noAutofit/>
          </a:bodyPr>
          <a:lstStyle/>
          <a:p>
            <a:pPr marL="0" marR="0" lvl="0" indent="0" algn="l" rtl="0">
              <a:lnSpc>
                <a:spcPct val="150000"/>
              </a:lnSpc>
              <a:spcBef>
                <a:spcPts val="0"/>
              </a:spcBef>
              <a:spcAft>
                <a:spcPts val="0"/>
              </a:spcAft>
              <a:buClr>
                <a:schemeClr val="dk2"/>
              </a:buClr>
              <a:buSzPct val="25000"/>
              <a:buFont typeface="Montserrat" panose="02000505000000020004"/>
              <a:buNone/>
            </a:pPr>
            <a:r>
              <a:rPr lang="en-US"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YOUR TITLE</a:t>
            </a:r>
          </a:p>
        </p:txBody>
      </p:sp>
      <p:sp>
        <p:nvSpPr>
          <p:cNvPr id="1460" name="Shape 1460"/>
          <p:cNvSpPr txBox="1"/>
          <p:nvPr/>
        </p:nvSpPr>
        <p:spPr>
          <a:xfrm>
            <a:off x="11006400" y="11059396"/>
            <a:ext cx="3815400" cy="604200"/>
          </a:xfrm>
          <a:prstGeom prst="rect">
            <a:avLst/>
          </a:prstGeom>
          <a:noFill/>
          <a:ln>
            <a:noFill/>
          </a:ln>
        </p:spPr>
        <p:txBody>
          <a:bodyPr lIns="91425" tIns="45700" rIns="91425" bIns="45700" anchor="ctr" anchorCtr="0">
            <a:noAutofit/>
          </a:bodyPr>
          <a:lstStyle/>
          <a:p>
            <a:pPr marL="0" marR="0" lvl="0" indent="0" algn="l" rtl="0">
              <a:lnSpc>
                <a:spcPct val="150000"/>
              </a:lnSpc>
              <a:spcBef>
                <a:spcPts val="0"/>
              </a:spcBef>
              <a:spcAft>
                <a:spcPts val="0"/>
              </a:spcAft>
              <a:buClr>
                <a:schemeClr val="dk2"/>
              </a:buClr>
              <a:buSzPct val="25000"/>
              <a:buFont typeface="Montserrat" panose="02000505000000020004"/>
              <a:buNone/>
            </a:pPr>
            <a:r>
              <a:rPr lang="en-US"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WRITE HERE</a:t>
            </a:r>
          </a:p>
        </p:txBody>
      </p:sp>
      <p:sp>
        <p:nvSpPr>
          <p:cNvPr id="1461" name="Shape 1461"/>
          <p:cNvSpPr txBox="1"/>
          <p:nvPr/>
        </p:nvSpPr>
        <p:spPr>
          <a:xfrm>
            <a:off x="16366873" y="11063492"/>
            <a:ext cx="3815400" cy="604200"/>
          </a:xfrm>
          <a:prstGeom prst="rect">
            <a:avLst/>
          </a:prstGeom>
          <a:noFill/>
          <a:ln>
            <a:noFill/>
          </a:ln>
        </p:spPr>
        <p:txBody>
          <a:bodyPr lIns="91425" tIns="45700" rIns="91425" bIns="45700" anchor="ctr" anchorCtr="0">
            <a:noAutofit/>
          </a:bodyPr>
          <a:lstStyle/>
          <a:p>
            <a:pPr marL="0" marR="0" lvl="0" indent="0" algn="l" rtl="0">
              <a:lnSpc>
                <a:spcPct val="150000"/>
              </a:lnSpc>
              <a:spcBef>
                <a:spcPts val="0"/>
              </a:spcBef>
              <a:spcAft>
                <a:spcPts val="0"/>
              </a:spcAft>
              <a:buClr>
                <a:schemeClr val="dk2"/>
              </a:buClr>
              <a:buSzPct val="25000"/>
              <a:buFont typeface="Montserrat" panose="02000505000000020004"/>
              <a:buNone/>
            </a:pPr>
            <a:r>
              <a:rPr lang="en-US"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NAME HERE</a:t>
            </a:r>
          </a:p>
        </p:txBody>
      </p:sp>
      <p:sp>
        <p:nvSpPr>
          <p:cNvPr id="1462" name="Shape 1462"/>
          <p:cNvSpPr/>
          <p:nvPr/>
        </p:nvSpPr>
        <p:spPr>
          <a:xfrm>
            <a:off x="5607842" y="11154514"/>
            <a:ext cx="260700" cy="260700"/>
          </a:xfrm>
          <a:prstGeom prst="rect">
            <a:avLst/>
          </a:prstGeom>
          <a:solidFill>
            <a:schemeClr val="accent1"/>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463" name="Shape 1463"/>
          <p:cNvSpPr/>
          <p:nvPr/>
        </p:nvSpPr>
        <p:spPr>
          <a:xfrm>
            <a:off x="10683946" y="11146127"/>
            <a:ext cx="260700" cy="260700"/>
          </a:xfrm>
          <a:prstGeom prst="rect">
            <a:avLst/>
          </a:prstGeom>
          <a:solidFill>
            <a:schemeClr val="accent2"/>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464" name="Shape 1464"/>
          <p:cNvSpPr/>
          <p:nvPr/>
        </p:nvSpPr>
        <p:spPr>
          <a:xfrm>
            <a:off x="16020150" y="11146127"/>
            <a:ext cx="260700" cy="260700"/>
          </a:xfrm>
          <a:prstGeom prst="rect">
            <a:avLst/>
          </a:prstGeom>
          <a:solidFill>
            <a:schemeClr val="accent3"/>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465" name="Shape 1465"/>
          <p:cNvSpPr txBox="1"/>
          <p:nvPr/>
        </p:nvSpPr>
        <p:spPr>
          <a:xfrm>
            <a:off x="6259296" y="1390004"/>
            <a:ext cx="11796000" cy="11079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66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GRAPHIC CHART</a:t>
            </a:r>
          </a:p>
        </p:txBody>
      </p:sp>
      <p:sp>
        <p:nvSpPr>
          <p:cNvPr id="1466" name="Shape 1466"/>
          <p:cNvSpPr txBox="1"/>
          <p:nvPr/>
        </p:nvSpPr>
        <p:spPr>
          <a:xfrm>
            <a:off x="9023346" y="929866"/>
            <a:ext cx="6267900" cy="3387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16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1467" name="Shape 1467"/>
          <p:cNvSpPr txBox="1"/>
          <p:nvPr/>
        </p:nvSpPr>
        <p:spPr>
          <a:xfrm>
            <a:off x="4866221" y="2619583"/>
            <a:ext cx="14658300" cy="92340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spcAft>
                <a:spcPts val="0"/>
              </a:spcAft>
              <a:buClr>
                <a:schemeClr val="dk1"/>
              </a:buClr>
              <a:buSzPct val="25000"/>
              <a:buFont typeface="Montserrat" panose="02000505000000020004"/>
              <a:buNone/>
            </a:pPr>
            <a:r>
              <a:rPr lang="en-US" sz="1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1468" name="Shape 1468"/>
          <p:cNvSpPr/>
          <p:nvPr/>
        </p:nvSpPr>
        <p:spPr>
          <a:xfrm>
            <a:off x="6638900" y="4948975"/>
            <a:ext cx="391500" cy="47370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69" name="Shape 1469"/>
          <p:cNvSpPr/>
          <p:nvPr/>
        </p:nvSpPr>
        <p:spPr>
          <a:xfrm>
            <a:off x="7597350" y="6158578"/>
            <a:ext cx="391500" cy="3527700"/>
          </a:xfrm>
          <a:prstGeom prst="rect">
            <a:avLst/>
          </a:prstGeom>
          <a:solidFill>
            <a:srgbClr val="999999"/>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1470" name="Shape 1470"/>
          <p:cNvCxnSpPr/>
          <p:nvPr/>
        </p:nvCxnSpPr>
        <p:spPr>
          <a:xfrm rot="10800000">
            <a:off x="6022446" y="4256796"/>
            <a:ext cx="0" cy="5429400"/>
          </a:xfrm>
          <a:prstGeom prst="straightConnector1">
            <a:avLst/>
          </a:prstGeom>
          <a:noFill/>
          <a:ln w="12700" cap="flat" cmpd="sng">
            <a:solidFill>
              <a:srgbClr val="DCDCDC"/>
            </a:solidFill>
            <a:prstDash val="solid"/>
            <a:round/>
            <a:headEnd type="none" w="med" len="med"/>
            <a:tailEnd type="none" w="med" len="med"/>
          </a:ln>
        </p:spPr>
      </p:cxnSp>
      <p:sp>
        <p:nvSpPr>
          <p:cNvPr id="1471" name="Shape 1471"/>
          <p:cNvSpPr txBox="1"/>
          <p:nvPr/>
        </p:nvSpPr>
        <p:spPr>
          <a:xfrm>
            <a:off x="7255375" y="9961014"/>
            <a:ext cx="11742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Category 1</a:t>
            </a:r>
          </a:p>
        </p:txBody>
      </p:sp>
      <p:cxnSp>
        <p:nvCxnSpPr>
          <p:cNvPr id="1472" name="Shape 1472"/>
          <p:cNvCxnSpPr/>
          <p:nvPr/>
        </p:nvCxnSpPr>
        <p:spPr>
          <a:xfrm>
            <a:off x="6022446" y="9686196"/>
            <a:ext cx="13579800" cy="0"/>
          </a:xfrm>
          <a:prstGeom prst="straightConnector1">
            <a:avLst/>
          </a:prstGeom>
          <a:noFill/>
          <a:ln w="12700" cap="flat" cmpd="sng">
            <a:solidFill>
              <a:srgbClr val="DCDCDC"/>
            </a:solidFill>
            <a:prstDash val="solid"/>
            <a:round/>
            <a:headEnd type="none" w="med" len="med"/>
            <a:tailEnd type="none" w="med" len="med"/>
          </a:ln>
        </p:spPr>
      </p:cxnSp>
      <p:cxnSp>
        <p:nvCxnSpPr>
          <p:cNvPr id="1473" name="Shape 1473"/>
          <p:cNvCxnSpPr/>
          <p:nvPr/>
        </p:nvCxnSpPr>
        <p:spPr>
          <a:xfrm rot="10800000">
            <a:off x="9464721" y="4182521"/>
            <a:ext cx="0" cy="5429400"/>
          </a:xfrm>
          <a:prstGeom prst="straightConnector1">
            <a:avLst/>
          </a:prstGeom>
          <a:noFill/>
          <a:ln w="12700" cap="flat" cmpd="sng">
            <a:solidFill>
              <a:srgbClr val="DCDCDC"/>
            </a:solidFill>
            <a:prstDash val="solid"/>
            <a:round/>
            <a:headEnd type="none" w="med" len="med"/>
            <a:tailEnd type="none" w="med" len="med"/>
          </a:ln>
        </p:spPr>
      </p:cxnSp>
      <p:sp>
        <p:nvSpPr>
          <p:cNvPr id="1474" name="Shape 1474"/>
          <p:cNvSpPr/>
          <p:nvPr/>
        </p:nvSpPr>
        <p:spPr>
          <a:xfrm>
            <a:off x="8506285" y="7862160"/>
            <a:ext cx="391500" cy="18240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75" name="Shape 1475"/>
          <p:cNvSpPr txBox="1"/>
          <p:nvPr/>
        </p:nvSpPr>
        <p:spPr>
          <a:xfrm>
            <a:off x="10500325" y="9961014"/>
            <a:ext cx="11742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Category 2</a:t>
            </a:r>
          </a:p>
        </p:txBody>
      </p:sp>
      <p:cxnSp>
        <p:nvCxnSpPr>
          <p:cNvPr id="1476" name="Shape 1476"/>
          <p:cNvCxnSpPr/>
          <p:nvPr/>
        </p:nvCxnSpPr>
        <p:spPr>
          <a:xfrm rot="10800000">
            <a:off x="12710121" y="4256810"/>
            <a:ext cx="0" cy="5429400"/>
          </a:xfrm>
          <a:prstGeom prst="straightConnector1">
            <a:avLst/>
          </a:prstGeom>
          <a:noFill/>
          <a:ln w="12700" cap="flat" cmpd="sng">
            <a:solidFill>
              <a:srgbClr val="DCDCDC"/>
            </a:solidFill>
            <a:prstDash val="solid"/>
            <a:round/>
            <a:headEnd type="none" w="med" len="med"/>
            <a:tailEnd type="none" w="med" len="med"/>
          </a:ln>
        </p:spPr>
      </p:cxnSp>
      <p:cxnSp>
        <p:nvCxnSpPr>
          <p:cNvPr id="1477" name="Shape 1477"/>
          <p:cNvCxnSpPr/>
          <p:nvPr/>
        </p:nvCxnSpPr>
        <p:spPr>
          <a:xfrm rot="10800000">
            <a:off x="12710121" y="4182521"/>
            <a:ext cx="0" cy="5429400"/>
          </a:xfrm>
          <a:prstGeom prst="straightConnector1">
            <a:avLst/>
          </a:prstGeom>
          <a:noFill/>
          <a:ln w="12700" cap="flat" cmpd="sng">
            <a:solidFill>
              <a:srgbClr val="DCDCDC"/>
            </a:solidFill>
            <a:prstDash val="solid"/>
            <a:round/>
            <a:headEnd type="none" w="med" len="med"/>
            <a:tailEnd type="none" w="med" len="med"/>
          </a:ln>
        </p:spPr>
      </p:cxnSp>
      <p:sp>
        <p:nvSpPr>
          <p:cNvPr id="1478" name="Shape 1478"/>
          <p:cNvSpPr txBox="1"/>
          <p:nvPr/>
        </p:nvSpPr>
        <p:spPr>
          <a:xfrm>
            <a:off x="13745726" y="9961014"/>
            <a:ext cx="11742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Category 3</a:t>
            </a:r>
          </a:p>
        </p:txBody>
      </p:sp>
      <p:cxnSp>
        <p:nvCxnSpPr>
          <p:cNvPr id="1479" name="Shape 1479"/>
          <p:cNvCxnSpPr/>
          <p:nvPr/>
        </p:nvCxnSpPr>
        <p:spPr>
          <a:xfrm rot="10800000">
            <a:off x="15955520" y="4256810"/>
            <a:ext cx="0" cy="5429400"/>
          </a:xfrm>
          <a:prstGeom prst="straightConnector1">
            <a:avLst/>
          </a:prstGeom>
          <a:noFill/>
          <a:ln w="12700" cap="flat" cmpd="sng">
            <a:solidFill>
              <a:srgbClr val="DCDCDC"/>
            </a:solidFill>
            <a:prstDash val="solid"/>
            <a:round/>
            <a:headEnd type="none" w="med" len="med"/>
            <a:tailEnd type="none" w="med" len="med"/>
          </a:ln>
        </p:spPr>
      </p:cxnSp>
      <p:cxnSp>
        <p:nvCxnSpPr>
          <p:cNvPr id="1480" name="Shape 1480"/>
          <p:cNvCxnSpPr/>
          <p:nvPr/>
        </p:nvCxnSpPr>
        <p:spPr>
          <a:xfrm rot="10800000">
            <a:off x="15955520" y="4182521"/>
            <a:ext cx="0" cy="5429400"/>
          </a:xfrm>
          <a:prstGeom prst="straightConnector1">
            <a:avLst/>
          </a:prstGeom>
          <a:noFill/>
          <a:ln w="12700" cap="flat" cmpd="sng">
            <a:solidFill>
              <a:srgbClr val="DCDCDC"/>
            </a:solidFill>
            <a:prstDash val="solid"/>
            <a:round/>
            <a:headEnd type="none" w="med" len="med"/>
            <a:tailEnd type="none" w="med" len="med"/>
          </a:ln>
        </p:spPr>
      </p:cxnSp>
      <p:sp>
        <p:nvSpPr>
          <p:cNvPr id="1481" name="Shape 1481"/>
          <p:cNvSpPr txBox="1"/>
          <p:nvPr/>
        </p:nvSpPr>
        <p:spPr>
          <a:xfrm>
            <a:off x="16991126" y="9961014"/>
            <a:ext cx="11742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Category 4</a:t>
            </a:r>
          </a:p>
        </p:txBody>
      </p:sp>
      <p:cxnSp>
        <p:nvCxnSpPr>
          <p:cNvPr id="1482" name="Shape 1482"/>
          <p:cNvCxnSpPr/>
          <p:nvPr/>
        </p:nvCxnSpPr>
        <p:spPr>
          <a:xfrm rot="10800000">
            <a:off x="19200920" y="4256810"/>
            <a:ext cx="0" cy="5429400"/>
          </a:xfrm>
          <a:prstGeom prst="straightConnector1">
            <a:avLst/>
          </a:prstGeom>
          <a:noFill/>
          <a:ln w="12700" cap="flat" cmpd="sng">
            <a:solidFill>
              <a:srgbClr val="DCDCDC"/>
            </a:solidFill>
            <a:prstDash val="solid"/>
            <a:round/>
            <a:headEnd type="none" w="med" len="med"/>
            <a:tailEnd type="none" w="med" len="med"/>
          </a:ln>
        </p:spPr>
      </p:cxnSp>
      <p:sp>
        <p:nvSpPr>
          <p:cNvPr id="1483" name="Shape 1483"/>
          <p:cNvSpPr/>
          <p:nvPr/>
        </p:nvSpPr>
        <p:spPr>
          <a:xfrm>
            <a:off x="9958000" y="6380600"/>
            <a:ext cx="391500" cy="33054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84" name="Shape 1484"/>
          <p:cNvSpPr/>
          <p:nvPr/>
        </p:nvSpPr>
        <p:spPr>
          <a:xfrm>
            <a:off x="10916450" y="5062648"/>
            <a:ext cx="391500" cy="4623599"/>
          </a:xfrm>
          <a:prstGeom prst="rect">
            <a:avLst/>
          </a:prstGeom>
          <a:solidFill>
            <a:srgbClr val="999999"/>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85" name="Shape 1485"/>
          <p:cNvSpPr/>
          <p:nvPr/>
        </p:nvSpPr>
        <p:spPr>
          <a:xfrm>
            <a:off x="11825375" y="7120670"/>
            <a:ext cx="391500" cy="25656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86" name="Shape 1486"/>
          <p:cNvSpPr/>
          <p:nvPr/>
        </p:nvSpPr>
        <p:spPr>
          <a:xfrm>
            <a:off x="13203362" y="4948975"/>
            <a:ext cx="391500" cy="47370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87" name="Shape 1487"/>
          <p:cNvSpPr/>
          <p:nvPr/>
        </p:nvSpPr>
        <p:spPr>
          <a:xfrm>
            <a:off x="14161812" y="6158578"/>
            <a:ext cx="391500" cy="3527700"/>
          </a:xfrm>
          <a:prstGeom prst="rect">
            <a:avLst/>
          </a:prstGeom>
          <a:solidFill>
            <a:srgbClr val="999999"/>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88" name="Shape 1488"/>
          <p:cNvSpPr/>
          <p:nvPr/>
        </p:nvSpPr>
        <p:spPr>
          <a:xfrm>
            <a:off x="15070748" y="7862160"/>
            <a:ext cx="391500" cy="18240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89" name="Shape 1489"/>
          <p:cNvSpPr/>
          <p:nvPr/>
        </p:nvSpPr>
        <p:spPr>
          <a:xfrm>
            <a:off x="16522462" y="6380600"/>
            <a:ext cx="391500" cy="33054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90" name="Shape 1490"/>
          <p:cNvSpPr/>
          <p:nvPr/>
        </p:nvSpPr>
        <p:spPr>
          <a:xfrm>
            <a:off x="17480912" y="5062648"/>
            <a:ext cx="391500" cy="4623599"/>
          </a:xfrm>
          <a:prstGeom prst="rect">
            <a:avLst/>
          </a:prstGeom>
          <a:solidFill>
            <a:srgbClr val="999999"/>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91" name="Shape 1491"/>
          <p:cNvSpPr/>
          <p:nvPr/>
        </p:nvSpPr>
        <p:spPr>
          <a:xfrm>
            <a:off x="18389837" y="7120670"/>
            <a:ext cx="391500" cy="25656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495"/>
        <p:cNvGrpSpPr/>
        <p:nvPr/>
      </p:nvGrpSpPr>
      <p:grpSpPr>
        <a:xfrm>
          <a:off x="0" y="0"/>
          <a:ext cx="0" cy="0"/>
          <a:chOff x="0" y="0"/>
          <a:chExt cx="0" cy="0"/>
        </a:xfrm>
      </p:grpSpPr>
      <p:sp>
        <p:nvSpPr>
          <p:cNvPr id="1496" name="Shape 1496"/>
          <p:cNvSpPr txBox="1"/>
          <p:nvPr/>
        </p:nvSpPr>
        <p:spPr>
          <a:xfrm>
            <a:off x="6011212" y="11525118"/>
            <a:ext cx="3815399" cy="738600"/>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800">
                <a:solidFill>
                  <a:schemeClr val="dk2"/>
                </a:solidFill>
                <a:latin typeface="Montserrat" panose="02000505000000020004"/>
                <a:ea typeface="Montserrat" panose="02000505000000020004"/>
                <a:cs typeface="Montserrat" panose="02000505000000020004"/>
                <a:sym typeface="Montserrat" panose="02000505000000020004"/>
              </a:rPr>
              <a:t>YOUR TITLE</a:t>
            </a:r>
          </a:p>
        </p:txBody>
      </p:sp>
      <p:sp>
        <p:nvSpPr>
          <p:cNvPr id="1497" name="Shape 1497"/>
          <p:cNvSpPr txBox="1"/>
          <p:nvPr/>
        </p:nvSpPr>
        <p:spPr>
          <a:xfrm>
            <a:off x="11082610" y="11516590"/>
            <a:ext cx="3815399" cy="738600"/>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800">
                <a:solidFill>
                  <a:schemeClr val="dk2"/>
                </a:solidFill>
                <a:latin typeface="Montserrat" panose="02000505000000020004"/>
                <a:ea typeface="Montserrat" panose="02000505000000020004"/>
                <a:cs typeface="Montserrat" panose="02000505000000020004"/>
                <a:sym typeface="Montserrat" panose="02000505000000020004"/>
              </a:rPr>
              <a:t>WRITE HERE</a:t>
            </a:r>
          </a:p>
        </p:txBody>
      </p:sp>
      <p:sp>
        <p:nvSpPr>
          <p:cNvPr id="1498" name="Shape 1498"/>
          <p:cNvSpPr txBox="1"/>
          <p:nvPr/>
        </p:nvSpPr>
        <p:spPr>
          <a:xfrm>
            <a:off x="16443079" y="11521596"/>
            <a:ext cx="3815400" cy="738600"/>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800">
                <a:solidFill>
                  <a:schemeClr val="dk2"/>
                </a:solidFill>
                <a:latin typeface="Montserrat" panose="02000505000000020004"/>
                <a:ea typeface="Montserrat" panose="02000505000000020004"/>
                <a:cs typeface="Montserrat" panose="02000505000000020004"/>
                <a:sym typeface="Montserrat" panose="02000505000000020004"/>
              </a:rPr>
              <a:t>NAME HERE</a:t>
            </a:r>
          </a:p>
        </p:txBody>
      </p:sp>
      <p:sp>
        <p:nvSpPr>
          <p:cNvPr id="1499" name="Shape 1499"/>
          <p:cNvSpPr/>
          <p:nvPr/>
        </p:nvSpPr>
        <p:spPr>
          <a:xfrm>
            <a:off x="5684042" y="11611715"/>
            <a:ext cx="260700" cy="260700"/>
          </a:xfrm>
          <a:prstGeom prst="rect">
            <a:avLst/>
          </a:prstGeom>
          <a:solidFill>
            <a:schemeClr val="accen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00" name="Shape 1500"/>
          <p:cNvSpPr/>
          <p:nvPr/>
        </p:nvSpPr>
        <p:spPr>
          <a:xfrm>
            <a:off x="10760147" y="11603327"/>
            <a:ext cx="260700" cy="260700"/>
          </a:xfrm>
          <a:prstGeom prst="rect">
            <a:avLst/>
          </a:prstGeom>
          <a:solidFill>
            <a:schemeClr val="accen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01" name="Shape 1501"/>
          <p:cNvSpPr/>
          <p:nvPr/>
        </p:nvSpPr>
        <p:spPr>
          <a:xfrm>
            <a:off x="16096350" y="11603327"/>
            <a:ext cx="260700" cy="260700"/>
          </a:xfrm>
          <a:prstGeom prst="rect">
            <a:avLst/>
          </a:prstGeom>
          <a:solidFill>
            <a:schemeClr val="accent3"/>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02" name="Shape 1502"/>
          <p:cNvSpPr txBox="1"/>
          <p:nvPr/>
        </p:nvSpPr>
        <p:spPr>
          <a:xfrm>
            <a:off x="7984515" y="1390005"/>
            <a:ext cx="834555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GRAPHIC CHART</a:t>
            </a:r>
          </a:p>
        </p:txBody>
      </p:sp>
      <p:sp>
        <p:nvSpPr>
          <p:cNvPr id="1503" name="Shape 1503"/>
          <p:cNvSpPr txBox="1"/>
          <p:nvPr/>
        </p:nvSpPr>
        <p:spPr>
          <a:xfrm>
            <a:off x="9516185" y="929867"/>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Montserrat" panose="020005050000000200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504" name="Shape 1504"/>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grpSp>
        <p:nvGrpSpPr>
          <p:cNvPr id="1505" name="Shape 1505"/>
          <p:cNvGrpSpPr/>
          <p:nvPr/>
        </p:nvGrpSpPr>
        <p:grpSpPr>
          <a:xfrm>
            <a:off x="4593607" y="3755021"/>
            <a:ext cx="15311985" cy="6863703"/>
            <a:chOff x="1847450" y="4899949"/>
            <a:chExt cx="10662200" cy="5607600"/>
          </a:xfrm>
        </p:grpSpPr>
        <p:sp>
          <p:nvSpPr>
            <p:cNvPr id="1506" name="Shape 1506"/>
            <p:cNvSpPr/>
            <p:nvPr/>
          </p:nvSpPr>
          <p:spPr>
            <a:xfrm>
              <a:off x="1847450" y="6288798"/>
              <a:ext cx="9769200" cy="359399"/>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507" name="Shape 1507"/>
            <p:cNvSpPr/>
            <p:nvPr/>
          </p:nvSpPr>
          <p:spPr>
            <a:xfrm>
              <a:off x="1847450" y="6707978"/>
              <a:ext cx="5238300" cy="359400"/>
            </a:xfrm>
            <a:prstGeom prst="rect">
              <a:avLst/>
            </a:prstGeom>
            <a:solidFill>
              <a:srgbClr val="999999"/>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508" name="Shape 1508"/>
            <p:cNvSpPr/>
            <p:nvPr/>
          </p:nvSpPr>
          <p:spPr>
            <a:xfrm>
              <a:off x="1847450" y="7143571"/>
              <a:ext cx="8589600" cy="3594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1509" name="Shape 1509"/>
            <p:cNvCxnSpPr/>
            <p:nvPr/>
          </p:nvCxnSpPr>
          <p:spPr>
            <a:xfrm rot="10800000">
              <a:off x="1847450" y="4899949"/>
              <a:ext cx="0" cy="5607600"/>
            </a:xfrm>
            <a:prstGeom prst="straightConnector1">
              <a:avLst/>
            </a:prstGeom>
            <a:noFill/>
            <a:ln w="12700" cap="flat" cmpd="sng">
              <a:solidFill>
                <a:srgbClr val="DCDCDC"/>
              </a:solidFill>
              <a:prstDash val="solid"/>
              <a:round/>
              <a:headEnd type="none" w="med" len="med"/>
              <a:tailEnd type="none" w="med" len="med"/>
            </a:ln>
          </p:spPr>
        </p:cxnSp>
        <p:cxnSp>
          <p:nvCxnSpPr>
            <p:cNvPr id="1510" name="Shape 1510"/>
            <p:cNvCxnSpPr/>
            <p:nvPr/>
          </p:nvCxnSpPr>
          <p:spPr>
            <a:xfrm>
              <a:off x="1847450" y="10507550"/>
              <a:ext cx="10194000" cy="0"/>
            </a:xfrm>
            <a:prstGeom prst="straightConnector1">
              <a:avLst/>
            </a:prstGeom>
            <a:noFill/>
            <a:ln w="12700" cap="flat" cmpd="sng">
              <a:solidFill>
                <a:srgbClr val="DCDCDC"/>
              </a:solidFill>
              <a:prstDash val="solid"/>
              <a:round/>
              <a:headEnd type="none" w="med" len="med"/>
              <a:tailEnd type="none" w="med" len="med"/>
            </a:ln>
          </p:spPr>
        </p:cxnSp>
        <p:sp>
          <p:nvSpPr>
            <p:cNvPr id="1511" name="Shape 1511"/>
            <p:cNvSpPr txBox="1"/>
            <p:nvPr/>
          </p:nvSpPr>
          <p:spPr>
            <a:xfrm>
              <a:off x="11810950" y="6261050"/>
              <a:ext cx="6987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95%</a:t>
              </a:r>
            </a:p>
          </p:txBody>
        </p:sp>
        <p:sp>
          <p:nvSpPr>
            <p:cNvPr id="1512" name="Shape 1512"/>
            <p:cNvSpPr txBox="1"/>
            <p:nvPr/>
          </p:nvSpPr>
          <p:spPr>
            <a:xfrm>
              <a:off x="7085750" y="6680225"/>
              <a:ext cx="6987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30%</a:t>
              </a:r>
            </a:p>
          </p:txBody>
        </p:sp>
        <p:sp>
          <p:nvSpPr>
            <p:cNvPr id="1513" name="Shape 1513"/>
            <p:cNvSpPr txBox="1"/>
            <p:nvPr/>
          </p:nvSpPr>
          <p:spPr>
            <a:xfrm>
              <a:off x="10437050" y="7115825"/>
              <a:ext cx="6987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80%</a:t>
              </a:r>
            </a:p>
          </p:txBody>
        </p:sp>
        <p:sp>
          <p:nvSpPr>
            <p:cNvPr id="1514" name="Shape 1514"/>
            <p:cNvSpPr/>
            <p:nvPr/>
          </p:nvSpPr>
          <p:spPr>
            <a:xfrm>
              <a:off x="1847450" y="7800425"/>
              <a:ext cx="5937000" cy="3594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515" name="Shape 1515"/>
            <p:cNvSpPr/>
            <p:nvPr/>
          </p:nvSpPr>
          <p:spPr>
            <a:xfrm>
              <a:off x="1847450" y="8219628"/>
              <a:ext cx="7234500" cy="359400"/>
            </a:xfrm>
            <a:prstGeom prst="rect">
              <a:avLst/>
            </a:prstGeom>
            <a:solidFill>
              <a:srgbClr val="999999"/>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516" name="Shape 1516"/>
            <p:cNvSpPr/>
            <p:nvPr/>
          </p:nvSpPr>
          <p:spPr>
            <a:xfrm>
              <a:off x="1847450" y="8655221"/>
              <a:ext cx="2071800" cy="3594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517" name="Shape 1517"/>
            <p:cNvSpPr txBox="1"/>
            <p:nvPr/>
          </p:nvSpPr>
          <p:spPr>
            <a:xfrm>
              <a:off x="7944875" y="7772685"/>
              <a:ext cx="6987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95%</a:t>
              </a:r>
            </a:p>
          </p:txBody>
        </p:sp>
        <p:sp>
          <p:nvSpPr>
            <p:cNvPr id="1518" name="Shape 1518"/>
            <p:cNvSpPr txBox="1"/>
            <p:nvPr/>
          </p:nvSpPr>
          <p:spPr>
            <a:xfrm>
              <a:off x="9082074" y="8191875"/>
              <a:ext cx="9651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30%</a:t>
              </a:r>
            </a:p>
          </p:txBody>
        </p:sp>
        <p:sp>
          <p:nvSpPr>
            <p:cNvPr id="1519" name="Shape 1519"/>
            <p:cNvSpPr txBox="1"/>
            <p:nvPr/>
          </p:nvSpPr>
          <p:spPr>
            <a:xfrm>
              <a:off x="3919351" y="8627475"/>
              <a:ext cx="9651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80%</a:t>
              </a:r>
            </a:p>
          </p:txBody>
        </p:sp>
        <p:sp>
          <p:nvSpPr>
            <p:cNvPr id="1520" name="Shape 1520"/>
            <p:cNvSpPr/>
            <p:nvPr/>
          </p:nvSpPr>
          <p:spPr>
            <a:xfrm>
              <a:off x="1847450" y="9129750"/>
              <a:ext cx="8013300" cy="3594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521" name="Shape 1521"/>
            <p:cNvSpPr/>
            <p:nvPr/>
          </p:nvSpPr>
          <p:spPr>
            <a:xfrm>
              <a:off x="1847450" y="9548939"/>
              <a:ext cx="5238300" cy="359400"/>
            </a:xfrm>
            <a:prstGeom prst="rect">
              <a:avLst/>
            </a:prstGeom>
            <a:solidFill>
              <a:srgbClr val="999999"/>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522" name="Shape 1522"/>
            <p:cNvSpPr/>
            <p:nvPr/>
          </p:nvSpPr>
          <p:spPr>
            <a:xfrm>
              <a:off x="1847450" y="9984525"/>
              <a:ext cx="7116000" cy="3594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523" name="Shape 1523"/>
            <p:cNvSpPr txBox="1"/>
            <p:nvPr/>
          </p:nvSpPr>
          <p:spPr>
            <a:xfrm>
              <a:off x="9860750" y="9102010"/>
              <a:ext cx="6987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95%</a:t>
              </a:r>
            </a:p>
          </p:txBody>
        </p:sp>
        <p:sp>
          <p:nvSpPr>
            <p:cNvPr id="1524" name="Shape 1524"/>
            <p:cNvSpPr txBox="1"/>
            <p:nvPr/>
          </p:nvSpPr>
          <p:spPr>
            <a:xfrm>
              <a:off x="7085750" y="9521185"/>
              <a:ext cx="6987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30%</a:t>
              </a:r>
            </a:p>
          </p:txBody>
        </p:sp>
        <p:sp>
          <p:nvSpPr>
            <p:cNvPr id="1525" name="Shape 1525"/>
            <p:cNvSpPr txBox="1"/>
            <p:nvPr/>
          </p:nvSpPr>
          <p:spPr>
            <a:xfrm>
              <a:off x="9082075" y="9956785"/>
              <a:ext cx="6987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80%</a:t>
              </a:r>
            </a:p>
          </p:txBody>
        </p:sp>
        <p:sp>
          <p:nvSpPr>
            <p:cNvPr id="1526" name="Shape 1526"/>
            <p:cNvSpPr/>
            <p:nvPr/>
          </p:nvSpPr>
          <p:spPr>
            <a:xfrm>
              <a:off x="1847450" y="5383728"/>
              <a:ext cx="7234500" cy="359400"/>
            </a:xfrm>
            <a:prstGeom prst="rect">
              <a:avLst/>
            </a:prstGeom>
            <a:solidFill>
              <a:srgbClr val="999999"/>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527" name="Shape 1527"/>
            <p:cNvSpPr/>
            <p:nvPr/>
          </p:nvSpPr>
          <p:spPr>
            <a:xfrm>
              <a:off x="1847450" y="5819321"/>
              <a:ext cx="2071800" cy="3594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528" name="Shape 1528"/>
            <p:cNvSpPr txBox="1"/>
            <p:nvPr/>
          </p:nvSpPr>
          <p:spPr>
            <a:xfrm>
              <a:off x="9082074" y="5355975"/>
              <a:ext cx="9651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30%</a:t>
              </a:r>
            </a:p>
          </p:txBody>
        </p:sp>
        <p:sp>
          <p:nvSpPr>
            <p:cNvPr id="1529" name="Shape 1529"/>
            <p:cNvSpPr txBox="1"/>
            <p:nvPr/>
          </p:nvSpPr>
          <p:spPr>
            <a:xfrm>
              <a:off x="3919351" y="5791575"/>
              <a:ext cx="9651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80%</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1533"/>
        <p:cNvGrpSpPr/>
        <p:nvPr/>
      </p:nvGrpSpPr>
      <p:grpSpPr>
        <a:xfrm>
          <a:off x="0" y="0"/>
          <a:ext cx="0" cy="0"/>
          <a:chOff x="0" y="0"/>
          <a:chExt cx="0" cy="0"/>
        </a:xfrm>
      </p:grpSpPr>
      <p:sp>
        <p:nvSpPr>
          <p:cNvPr id="1534" name="Shape 1534"/>
          <p:cNvSpPr/>
          <p:nvPr/>
        </p:nvSpPr>
        <p:spPr>
          <a:xfrm>
            <a:off x="3442975" y="4066975"/>
            <a:ext cx="6681900" cy="6681900"/>
          </a:xfrm>
          <a:prstGeom prst="pie">
            <a:avLst>
              <a:gd name="adj1" fmla="val 15835664"/>
              <a:gd name="adj2" fmla="val 8625628"/>
            </a:avLst>
          </a:prstGeom>
          <a:solidFill>
            <a:srgbClr val="000000"/>
          </a:solidFill>
          <a:ln>
            <a:noFill/>
          </a:ln>
        </p:spPr>
        <p:txBody>
          <a:bodyPr lIns="91425" tIns="91425" rIns="91425" bIns="91425" anchor="ctr" anchorCtr="0">
            <a:noAutofit/>
          </a:bodyPr>
          <a:lstStyle/>
          <a:p>
            <a:pPr lvl="0">
              <a:spcBef>
                <a:spcPts val="0"/>
              </a:spcBef>
              <a:buNone/>
            </a:pPr>
            <a:endParaRPr/>
          </a:p>
        </p:txBody>
      </p:sp>
      <p:sp>
        <p:nvSpPr>
          <p:cNvPr id="1535" name="Shape 1535"/>
          <p:cNvSpPr/>
          <p:nvPr/>
        </p:nvSpPr>
        <p:spPr>
          <a:xfrm>
            <a:off x="2416100" y="3517050"/>
            <a:ext cx="6681900" cy="6681900"/>
          </a:xfrm>
          <a:prstGeom prst="pie">
            <a:avLst>
              <a:gd name="adj1" fmla="val 9043918"/>
              <a:gd name="adj2" fmla="val 15728894"/>
            </a:avLst>
          </a:prstGeom>
          <a:solidFill>
            <a:srgbClr val="999999"/>
          </a:solidFill>
          <a:ln>
            <a:noFill/>
          </a:ln>
        </p:spPr>
        <p:txBody>
          <a:bodyPr lIns="91425" tIns="91425" rIns="91425" bIns="91425" anchor="ctr" anchorCtr="0">
            <a:noAutofit/>
          </a:bodyPr>
          <a:lstStyle/>
          <a:p>
            <a:pPr lvl="0">
              <a:spcBef>
                <a:spcPts val="0"/>
              </a:spcBef>
              <a:buNone/>
            </a:pPr>
            <a:endParaRPr/>
          </a:p>
        </p:txBody>
      </p:sp>
      <p:sp>
        <p:nvSpPr>
          <p:cNvPr id="1536" name="Shape 1536"/>
          <p:cNvSpPr txBox="1"/>
          <p:nvPr/>
        </p:nvSpPr>
        <p:spPr>
          <a:xfrm>
            <a:off x="2885382" y="5416514"/>
            <a:ext cx="2697000" cy="8310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800">
                <a:solidFill>
                  <a:schemeClr val="lt1"/>
                </a:solidFill>
                <a:latin typeface="Montserrat" panose="02000505000000020004"/>
                <a:ea typeface="Montserrat" panose="02000505000000020004"/>
                <a:cs typeface="Montserrat" panose="02000505000000020004"/>
                <a:sym typeface="Montserrat" panose="02000505000000020004"/>
              </a:rPr>
              <a:t>30%</a:t>
            </a:r>
          </a:p>
        </p:txBody>
      </p:sp>
      <p:sp>
        <p:nvSpPr>
          <p:cNvPr id="1537" name="Shape 1537"/>
          <p:cNvSpPr txBox="1"/>
          <p:nvPr/>
        </p:nvSpPr>
        <p:spPr>
          <a:xfrm>
            <a:off x="6881649" y="7342490"/>
            <a:ext cx="2697000" cy="8310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800">
                <a:solidFill>
                  <a:schemeClr val="lt1"/>
                </a:solidFill>
                <a:latin typeface="Montserrat" panose="02000505000000020004"/>
                <a:ea typeface="Montserrat" panose="02000505000000020004"/>
                <a:cs typeface="Montserrat" panose="02000505000000020004"/>
                <a:sym typeface="Montserrat" panose="02000505000000020004"/>
              </a:rPr>
              <a:t>70%</a:t>
            </a:r>
          </a:p>
        </p:txBody>
      </p:sp>
      <p:sp>
        <p:nvSpPr>
          <p:cNvPr id="1538" name="Shape 1538"/>
          <p:cNvSpPr txBox="1"/>
          <p:nvPr/>
        </p:nvSpPr>
        <p:spPr>
          <a:xfrm>
            <a:off x="11296721" y="3477110"/>
            <a:ext cx="10220399" cy="45243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7200" b="1">
                <a:solidFill>
                  <a:schemeClr val="dk2"/>
                </a:solidFill>
                <a:latin typeface="Montserrat" panose="02000505000000020004"/>
                <a:ea typeface="Montserrat" panose="02000505000000020004"/>
                <a:cs typeface="Montserrat" panose="02000505000000020004"/>
                <a:sym typeface="Montserrat" panose="02000505000000020004"/>
              </a:rPr>
              <a:t>YOU CAN</a:t>
            </a:r>
          </a:p>
          <a:p>
            <a:pPr marL="0" marR="0" lvl="0" indent="0" algn="l" rtl="0">
              <a:spcBef>
                <a:spcPts val="0"/>
              </a:spcBef>
              <a:buSzPct val="25000"/>
              <a:buNone/>
            </a:pPr>
            <a:r>
              <a:rPr lang="en-US" sz="7200" b="1">
                <a:solidFill>
                  <a:schemeClr val="dk2"/>
                </a:solidFill>
                <a:latin typeface="Montserrat" panose="02000505000000020004"/>
                <a:ea typeface="Montserrat" panose="02000505000000020004"/>
                <a:cs typeface="Montserrat" panose="02000505000000020004"/>
                <a:sym typeface="Montserrat" panose="02000505000000020004"/>
              </a:rPr>
              <a:t>WRITE YOUR</a:t>
            </a:r>
          </a:p>
          <a:p>
            <a:pPr marL="0" marR="0" lvl="0" indent="0" algn="l" rtl="0">
              <a:spcBef>
                <a:spcPts val="0"/>
              </a:spcBef>
              <a:buSzPct val="25000"/>
              <a:buNone/>
            </a:pPr>
            <a:r>
              <a:rPr lang="en-US" sz="7200" b="1">
                <a:solidFill>
                  <a:schemeClr val="dk2"/>
                </a:solidFill>
                <a:latin typeface="Montserrat" panose="02000505000000020004"/>
                <a:ea typeface="Montserrat" panose="02000505000000020004"/>
                <a:cs typeface="Montserrat" panose="02000505000000020004"/>
                <a:sym typeface="Montserrat" panose="02000505000000020004"/>
              </a:rPr>
              <a:t>TITLE ABOUT</a:t>
            </a:r>
          </a:p>
          <a:p>
            <a:pPr marL="0" marR="0" lvl="0" indent="0" algn="l" rtl="0">
              <a:spcBef>
                <a:spcPts val="0"/>
              </a:spcBef>
              <a:buSzPct val="25000"/>
              <a:buNone/>
            </a:pPr>
            <a:r>
              <a:rPr lang="en-US" sz="7200" b="1">
                <a:solidFill>
                  <a:schemeClr val="dk2"/>
                </a:solidFill>
                <a:latin typeface="Montserrat" panose="02000505000000020004"/>
                <a:ea typeface="Montserrat" panose="02000505000000020004"/>
                <a:cs typeface="Montserrat" panose="02000505000000020004"/>
                <a:sym typeface="Montserrat" panose="02000505000000020004"/>
              </a:rPr>
              <a:t>THIS GRAPHIC</a:t>
            </a:r>
          </a:p>
        </p:txBody>
      </p:sp>
      <p:sp>
        <p:nvSpPr>
          <p:cNvPr id="1539" name="Shape 1539"/>
          <p:cNvSpPr txBox="1"/>
          <p:nvPr/>
        </p:nvSpPr>
        <p:spPr>
          <a:xfrm>
            <a:off x="11296721" y="2862034"/>
            <a:ext cx="6267900" cy="338700"/>
          </a:xfrm>
          <a:prstGeom prst="rect">
            <a:avLst/>
          </a:prstGeom>
          <a:noFill/>
          <a:ln>
            <a:noFill/>
          </a:ln>
        </p:spPr>
        <p:txBody>
          <a:bodyPr lIns="91425" tIns="45700" rIns="91425" bIns="45700" anchor="t" anchorCtr="0">
            <a:noAutofit/>
          </a:bodyPr>
          <a:lstStyle/>
          <a:p>
            <a:pPr lvl="0"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marL="0" marR="0" lvl="0" indent="0"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540" name="Shape 1540"/>
          <p:cNvSpPr txBox="1"/>
          <p:nvPr/>
        </p:nvSpPr>
        <p:spPr>
          <a:xfrm>
            <a:off x="12553437" y="9140160"/>
            <a:ext cx="3753900" cy="1411800"/>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a:t>
            </a:r>
          </a:p>
        </p:txBody>
      </p:sp>
      <p:sp>
        <p:nvSpPr>
          <p:cNvPr id="1541" name="Shape 1541"/>
          <p:cNvSpPr txBox="1"/>
          <p:nvPr/>
        </p:nvSpPr>
        <p:spPr>
          <a:xfrm>
            <a:off x="12581171" y="8555385"/>
            <a:ext cx="3604800" cy="5847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ELEMENT A</a:t>
            </a:r>
          </a:p>
        </p:txBody>
      </p:sp>
      <p:sp>
        <p:nvSpPr>
          <p:cNvPr id="1542" name="Shape 1542"/>
          <p:cNvSpPr txBox="1"/>
          <p:nvPr/>
        </p:nvSpPr>
        <p:spPr>
          <a:xfrm>
            <a:off x="18279654" y="9140160"/>
            <a:ext cx="3773100" cy="1477200"/>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a:t>
            </a:r>
          </a:p>
        </p:txBody>
      </p:sp>
      <p:sp>
        <p:nvSpPr>
          <p:cNvPr id="1543" name="Shape 1543"/>
          <p:cNvSpPr txBox="1"/>
          <p:nvPr/>
        </p:nvSpPr>
        <p:spPr>
          <a:xfrm>
            <a:off x="18285014" y="8555385"/>
            <a:ext cx="3604800" cy="5847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ELEMENT B</a:t>
            </a:r>
          </a:p>
        </p:txBody>
      </p:sp>
      <p:sp>
        <p:nvSpPr>
          <p:cNvPr id="1544" name="Shape 1544"/>
          <p:cNvSpPr/>
          <p:nvPr/>
        </p:nvSpPr>
        <p:spPr>
          <a:xfrm flipH="1">
            <a:off x="11292568" y="8616461"/>
            <a:ext cx="850500" cy="850500"/>
          </a:xfrm>
          <a:custGeom>
            <a:avLst/>
            <a:gdLst/>
            <a:ahLst/>
            <a:cxnLst/>
            <a:rect l="0" t="0" r="0" b="0"/>
            <a:pathLst>
              <a:path w="120000" h="120000" extrusionOk="0">
                <a:moveTo>
                  <a:pt x="114544" y="98183"/>
                </a:moveTo>
                <a:cubicBezTo>
                  <a:pt x="114544" y="101194"/>
                  <a:pt x="112100" y="103638"/>
                  <a:pt x="109088" y="103638"/>
                </a:cubicBezTo>
                <a:lnTo>
                  <a:pt x="10911" y="103638"/>
                </a:lnTo>
                <a:cubicBezTo>
                  <a:pt x="7900" y="103638"/>
                  <a:pt x="5455" y="101194"/>
                  <a:pt x="5455" y="98183"/>
                </a:cubicBezTo>
                <a:lnTo>
                  <a:pt x="5455" y="32727"/>
                </a:lnTo>
                <a:cubicBezTo>
                  <a:pt x="5455" y="29716"/>
                  <a:pt x="7900" y="27272"/>
                  <a:pt x="10911" y="27272"/>
                </a:cubicBezTo>
                <a:lnTo>
                  <a:pt x="109088" y="27272"/>
                </a:lnTo>
                <a:cubicBezTo>
                  <a:pt x="112100" y="27272"/>
                  <a:pt x="114544" y="29716"/>
                  <a:pt x="114544" y="32727"/>
                </a:cubicBezTo>
                <a:cubicBezTo>
                  <a:pt x="114544" y="32727"/>
                  <a:pt x="114544" y="98183"/>
                  <a:pt x="114544" y="98183"/>
                </a:cubicBezTo>
                <a:close/>
                <a:moveTo>
                  <a:pt x="109088" y="21816"/>
                </a:moveTo>
                <a:lnTo>
                  <a:pt x="69311" y="21816"/>
                </a:lnTo>
                <a:lnTo>
                  <a:pt x="80422" y="10705"/>
                </a:lnTo>
                <a:cubicBezTo>
                  <a:pt x="80872" y="10827"/>
                  <a:pt x="81333" y="10911"/>
                  <a:pt x="81816" y="10911"/>
                </a:cubicBezTo>
                <a:cubicBezTo>
                  <a:pt x="84827" y="10911"/>
                  <a:pt x="87272" y="8466"/>
                  <a:pt x="87272" y="5455"/>
                </a:cubicBezTo>
                <a:cubicBezTo>
                  <a:pt x="87272" y="2444"/>
                  <a:pt x="84827" y="0"/>
                  <a:pt x="81816" y="0"/>
                </a:cubicBezTo>
                <a:cubicBezTo>
                  <a:pt x="78805" y="0"/>
                  <a:pt x="76361" y="2444"/>
                  <a:pt x="76361" y="5455"/>
                </a:cubicBezTo>
                <a:cubicBezTo>
                  <a:pt x="76361" y="5938"/>
                  <a:pt x="76450" y="6405"/>
                  <a:pt x="76566" y="6850"/>
                </a:cubicBezTo>
                <a:lnTo>
                  <a:pt x="61600" y="21816"/>
                </a:lnTo>
                <a:lnTo>
                  <a:pt x="58405" y="21816"/>
                </a:lnTo>
                <a:lnTo>
                  <a:pt x="43433" y="6850"/>
                </a:lnTo>
                <a:cubicBezTo>
                  <a:pt x="43550" y="6405"/>
                  <a:pt x="43638" y="5938"/>
                  <a:pt x="43638" y="5455"/>
                </a:cubicBezTo>
                <a:cubicBezTo>
                  <a:pt x="43638" y="2444"/>
                  <a:pt x="41194" y="0"/>
                  <a:pt x="38183" y="0"/>
                </a:cubicBezTo>
                <a:cubicBezTo>
                  <a:pt x="35172" y="0"/>
                  <a:pt x="32727" y="2444"/>
                  <a:pt x="32727" y="5455"/>
                </a:cubicBezTo>
                <a:cubicBezTo>
                  <a:pt x="32727" y="8466"/>
                  <a:pt x="35172" y="10911"/>
                  <a:pt x="38183" y="10911"/>
                </a:cubicBezTo>
                <a:cubicBezTo>
                  <a:pt x="38666" y="10911"/>
                  <a:pt x="39127" y="10827"/>
                  <a:pt x="39577" y="10705"/>
                </a:cubicBezTo>
                <a:lnTo>
                  <a:pt x="50688" y="21816"/>
                </a:lnTo>
                <a:lnTo>
                  <a:pt x="10911" y="21816"/>
                </a:lnTo>
                <a:cubicBezTo>
                  <a:pt x="4883" y="21816"/>
                  <a:pt x="0" y="26700"/>
                  <a:pt x="0" y="32727"/>
                </a:cubicBezTo>
                <a:lnTo>
                  <a:pt x="0" y="98183"/>
                </a:lnTo>
                <a:cubicBezTo>
                  <a:pt x="0" y="104205"/>
                  <a:pt x="4883" y="109094"/>
                  <a:pt x="10911" y="109094"/>
                </a:cubicBezTo>
                <a:lnTo>
                  <a:pt x="21816" y="109094"/>
                </a:lnTo>
                <a:lnTo>
                  <a:pt x="21816" y="117272"/>
                </a:lnTo>
                <a:cubicBezTo>
                  <a:pt x="21816" y="118783"/>
                  <a:pt x="23038" y="120000"/>
                  <a:pt x="24544" y="120000"/>
                </a:cubicBezTo>
                <a:cubicBezTo>
                  <a:pt x="26050" y="120000"/>
                  <a:pt x="27272" y="118783"/>
                  <a:pt x="27272" y="117272"/>
                </a:cubicBezTo>
                <a:lnTo>
                  <a:pt x="27272" y="114544"/>
                </a:lnTo>
                <a:lnTo>
                  <a:pt x="92727" y="114544"/>
                </a:lnTo>
                <a:lnTo>
                  <a:pt x="92727" y="117272"/>
                </a:lnTo>
                <a:cubicBezTo>
                  <a:pt x="92727" y="118783"/>
                  <a:pt x="93950" y="120000"/>
                  <a:pt x="95455" y="120000"/>
                </a:cubicBezTo>
                <a:cubicBezTo>
                  <a:pt x="96961" y="120000"/>
                  <a:pt x="98183" y="118783"/>
                  <a:pt x="98183" y="117272"/>
                </a:cubicBezTo>
                <a:lnTo>
                  <a:pt x="98183" y="109094"/>
                </a:lnTo>
                <a:lnTo>
                  <a:pt x="109088" y="109094"/>
                </a:lnTo>
                <a:cubicBezTo>
                  <a:pt x="115116" y="109094"/>
                  <a:pt x="120000" y="104205"/>
                  <a:pt x="120000" y="98183"/>
                </a:cubicBezTo>
                <a:lnTo>
                  <a:pt x="120000" y="32727"/>
                </a:lnTo>
                <a:cubicBezTo>
                  <a:pt x="120000" y="26700"/>
                  <a:pt x="115116" y="21816"/>
                  <a:pt x="109088" y="21816"/>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2"/>
              </a:solidFill>
              <a:latin typeface="Lato" panose="020F0502020204030203"/>
              <a:ea typeface="Lato" panose="020F0502020204030203"/>
              <a:cs typeface="Lato" panose="020F0502020204030203"/>
              <a:sym typeface="Lato" panose="020F0502020204030203"/>
            </a:endParaRPr>
          </a:p>
        </p:txBody>
      </p:sp>
      <p:sp>
        <p:nvSpPr>
          <p:cNvPr id="1545" name="Shape 1545"/>
          <p:cNvSpPr/>
          <p:nvPr/>
        </p:nvSpPr>
        <p:spPr>
          <a:xfrm flipH="1">
            <a:off x="17058615" y="8709053"/>
            <a:ext cx="695700" cy="85050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包含关系</a:t>
            </a: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包含（</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include）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关系指的是其中一个用例（称作基本用例，</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base use case）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的行为包含了另一个用例（称作包含用例，</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inclusion use case）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的行为。</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26E96D28-9911-4A26-98C7-A629DB335845}"/>
              </a:ext>
            </a:extLst>
          </p:cNvPr>
          <p:cNvPicPr>
            <a:picLocks noChangeAspect="1"/>
          </p:cNvPicPr>
          <p:nvPr/>
        </p:nvPicPr>
        <p:blipFill>
          <a:blip r:embed="rId4"/>
          <a:stretch>
            <a:fillRect/>
          </a:stretch>
        </p:blipFill>
        <p:spPr>
          <a:xfrm>
            <a:off x="6102290" y="4770290"/>
            <a:ext cx="12173070" cy="4175420"/>
          </a:xfrm>
          <a:prstGeom prst="rect">
            <a:avLst/>
          </a:prstGeom>
        </p:spPr>
      </p:pic>
    </p:spTree>
    <p:extLst>
      <p:ext uri="{BB962C8B-B14F-4D97-AF65-F5344CB8AC3E}">
        <p14:creationId xmlns:p14="http://schemas.microsoft.com/office/powerpoint/2010/main" val="367363322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1549"/>
        <p:cNvGrpSpPr/>
        <p:nvPr/>
      </p:nvGrpSpPr>
      <p:grpSpPr>
        <a:xfrm>
          <a:off x="0" y="0"/>
          <a:ext cx="0" cy="0"/>
          <a:chOff x="0" y="0"/>
          <a:chExt cx="0" cy="0"/>
        </a:xfrm>
      </p:grpSpPr>
      <p:sp>
        <p:nvSpPr>
          <p:cNvPr id="1550" name="Shape 1550"/>
          <p:cNvSpPr txBox="1"/>
          <p:nvPr/>
        </p:nvSpPr>
        <p:spPr>
          <a:xfrm>
            <a:off x="6358639" y="1390005"/>
            <a:ext cx="11689418"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INFOGRAPHIC SECTION</a:t>
            </a:r>
          </a:p>
        </p:txBody>
      </p:sp>
      <p:sp>
        <p:nvSpPr>
          <p:cNvPr id="1551" name="Shape 1551"/>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552" name="Shape 1552"/>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grpSp>
        <p:nvGrpSpPr>
          <p:cNvPr id="1553" name="Shape 1553"/>
          <p:cNvGrpSpPr/>
          <p:nvPr/>
        </p:nvGrpSpPr>
        <p:grpSpPr>
          <a:xfrm>
            <a:off x="2041332" y="7912871"/>
            <a:ext cx="5826558" cy="3088514"/>
            <a:chOff x="0" y="0"/>
            <a:chExt cx="2989942" cy="1584891"/>
          </a:xfrm>
        </p:grpSpPr>
        <p:sp>
          <p:nvSpPr>
            <p:cNvPr id="1554" name="Shape 1554"/>
            <p:cNvSpPr/>
            <p:nvPr/>
          </p:nvSpPr>
          <p:spPr>
            <a:xfrm>
              <a:off x="0" y="0"/>
              <a:ext cx="1494972" cy="1584891"/>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1">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555" name="Shape 1555"/>
            <p:cNvSpPr/>
            <p:nvPr/>
          </p:nvSpPr>
          <p:spPr>
            <a:xfrm flipH="1">
              <a:off x="1494970" y="0"/>
              <a:ext cx="1494972" cy="1584891"/>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1">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1556" name="Shape 1556"/>
          <p:cNvSpPr/>
          <p:nvPr/>
        </p:nvSpPr>
        <p:spPr>
          <a:xfrm>
            <a:off x="3497973" y="11249764"/>
            <a:ext cx="2913275" cy="748271"/>
          </a:xfrm>
          <a:prstGeom prst="rect">
            <a:avLst/>
          </a:prstGeom>
          <a:noFill/>
          <a:ln>
            <a:noFill/>
          </a:ln>
        </p:spPr>
        <p:txBody>
          <a:bodyPr lIns="0" tIns="0" rIns="0" bIns="0" anchor="ctr" anchorCtr="0">
            <a:noAutofit/>
          </a:bodyPr>
          <a:lstStyle/>
          <a:p>
            <a:pPr marL="0" marR="0" lvl="0" indent="0" algn="ctr" rtl="0">
              <a:lnSpc>
                <a:spcPct val="100000"/>
              </a:lnSpc>
              <a:spcBef>
                <a:spcPts val="0"/>
              </a:spcBef>
              <a:buSzPct val="25000"/>
              <a:buNone/>
            </a:pPr>
            <a:r>
              <a:rPr lang="en-US" sz="2500" b="1">
                <a:solidFill>
                  <a:schemeClr val="dk2"/>
                </a:solidFill>
                <a:latin typeface="Montserrat" panose="02000505000000020004"/>
                <a:ea typeface="Montserrat" panose="02000505000000020004"/>
                <a:cs typeface="Montserrat" panose="02000505000000020004"/>
                <a:sym typeface="Montserrat" panose="02000505000000020004"/>
              </a:rPr>
              <a:t>JANUARY</a:t>
            </a:r>
          </a:p>
        </p:txBody>
      </p:sp>
      <p:grpSp>
        <p:nvGrpSpPr>
          <p:cNvPr id="1557" name="Shape 1557"/>
          <p:cNvGrpSpPr/>
          <p:nvPr/>
        </p:nvGrpSpPr>
        <p:grpSpPr>
          <a:xfrm>
            <a:off x="4954607" y="7409449"/>
            <a:ext cx="5826559" cy="3591937"/>
            <a:chOff x="0" y="0"/>
            <a:chExt cx="2989942" cy="1843227"/>
          </a:xfrm>
        </p:grpSpPr>
        <p:sp>
          <p:nvSpPr>
            <p:cNvPr id="1558" name="Shape 1558"/>
            <p:cNvSpPr/>
            <p:nvPr/>
          </p:nvSpPr>
          <p:spPr>
            <a:xfrm>
              <a:off x="0" y="0"/>
              <a:ext cx="1494972" cy="1843226"/>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2">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559" name="Shape 1559"/>
            <p:cNvSpPr/>
            <p:nvPr/>
          </p:nvSpPr>
          <p:spPr>
            <a:xfrm flipH="1">
              <a:off x="1494970" y="0"/>
              <a:ext cx="1494972" cy="1843227"/>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2">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1560" name="Shape 1560"/>
          <p:cNvSpPr/>
          <p:nvPr/>
        </p:nvSpPr>
        <p:spPr>
          <a:xfrm>
            <a:off x="6411248" y="11249764"/>
            <a:ext cx="2913275" cy="748273"/>
          </a:xfrm>
          <a:prstGeom prst="rect">
            <a:avLst/>
          </a:prstGeom>
          <a:noFill/>
          <a:ln>
            <a:noFill/>
          </a:ln>
        </p:spPr>
        <p:txBody>
          <a:bodyPr lIns="0" tIns="0" rIns="0" bIns="0" anchor="ctr" anchorCtr="0">
            <a:noAutofit/>
          </a:bodyPr>
          <a:lstStyle/>
          <a:p>
            <a:pPr marL="0" marR="0" lvl="0" indent="0" algn="ctr" rtl="0">
              <a:lnSpc>
                <a:spcPct val="100000"/>
              </a:lnSpc>
              <a:spcBef>
                <a:spcPts val="0"/>
              </a:spcBef>
              <a:buSzPct val="25000"/>
              <a:buNone/>
            </a:pPr>
            <a:r>
              <a:rPr lang="en-US" sz="2500" b="1">
                <a:solidFill>
                  <a:schemeClr val="dk2"/>
                </a:solidFill>
                <a:latin typeface="Montserrat" panose="02000505000000020004"/>
                <a:ea typeface="Montserrat" panose="02000505000000020004"/>
                <a:cs typeface="Montserrat" panose="02000505000000020004"/>
                <a:sym typeface="Montserrat" panose="02000505000000020004"/>
              </a:rPr>
              <a:t>FEBRUARY</a:t>
            </a:r>
          </a:p>
        </p:txBody>
      </p:sp>
      <p:grpSp>
        <p:nvGrpSpPr>
          <p:cNvPr id="1561" name="Shape 1561"/>
          <p:cNvGrpSpPr/>
          <p:nvPr/>
        </p:nvGrpSpPr>
        <p:grpSpPr>
          <a:xfrm>
            <a:off x="7867884" y="8255343"/>
            <a:ext cx="5826559" cy="2746043"/>
            <a:chOff x="0" y="0"/>
            <a:chExt cx="2989942" cy="822382"/>
          </a:xfrm>
        </p:grpSpPr>
        <p:sp>
          <p:nvSpPr>
            <p:cNvPr id="1562" name="Shape 1562"/>
            <p:cNvSpPr/>
            <p:nvPr/>
          </p:nvSpPr>
          <p:spPr>
            <a:xfrm>
              <a:off x="0" y="0"/>
              <a:ext cx="1494972" cy="822382"/>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3">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563" name="Shape 1563"/>
            <p:cNvSpPr/>
            <p:nvPr/>
          </p:nvSpPr>
          <p:spPr>
            <a:xfrm flipH="1">
              <a:off x="1494970" y="0"/>
              <a:ext cx="1494972" cy="822382"/>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3">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1564" name="Shape 1564"/>
          <p:cNvSpPr/>
          <p:nvPr/>
        </p:nvSpPr>
        <p:spPr>
          <a:xfrm>
            <a:off x="9324528" y="11249764"/>
            <a:ext cx="2913272" cy="748271"/>
          </a:xfrm>
          <a:prstGeom prst="rect">
            <a:avLst/>
          </a:prstGeom>
          <a:noFill/>
          <a:ln>
            <a:noFill/>
          </a:ln>
        </p:spPr>
        <p:txBody>
          <a:bodyPr lIns="0" tIns="0" rIns="0" bIns="0" anchor="ctr" anchorCtr="0">
            <a:noAutofit/>
          </a:bodyPr>
          <a:lstStyle/>
          <a:p>
            <a:pPr marL="0" marR="0" lvl="0" indent="0" algn="ctr" rtl="0">
              <a:lnSpc>
                <a:spcPct val="100000"/>
              </a:lnSpc>
              <a:spcBef>
                <a:spcPts val="0"/>
              </a:spcBef>
              <a:buSzPct val="25000"/>
              <a:buNone/>
            </a:pPr>
            <a:r>
              <a:rPr lang="en-US" sz="2500" b="1">
                <a:solidFill>
                  <a:schemeClr val="dk2"/>
                </a:solidFill>
                <a:latin typeface="Montserrat" panose="02000505000000020004"/>
                <a:ea typeface="Montserrat" panose="02000505000000020004"/>
                <a:cs typeface="Montserrat" panose="02000505000000020004"/>
                <a:sym typeface="Montserrat" panose="02000505000000020004"/>
              </a:rPr>
              <a:t>MARCH</a:t>
            </a:r>
          </a:p>
        </p:txBody>
      </p:sp>
      <p:sp>
        <p:nvSpPr>
          <p:cNvPr id="1565" name="Shape 1565"/>
          <p:cNvSpPr/>
          <p:nvPr/>
        </p:nvSpPr>
        <p:spPr>
          <a:xfrm>
            <a:off x="12237803" y="11249763"/>
            <a:ext cx="2913275" cy="748273"/>
          </a:xfrm>
          <a:prstGeom prst="rect">
            <a:avLst/>
          </a:prstGeom>
          <a:noFill/>
          <a:ln>
            <a:noFill/>
          </a:ln>
        </p:spPr>
        <p:txBody>
          <a:bodyPr lIns="0" tIns="0" rIns="0" bIns="0" anchor="ctr" anchorCtr="0">
            <a:noAutofit/>
          </a:bodyPr>
          <a:lstStyle/>
          <a:p>
            <a:pPr marL="0" marR="0" lvl="0" indent="0" algn="ctr" rtl="0">
              <a:lnSpc>
                <a:spcPct val="100000"/>
              </a:lnSpc>
              <a:spcBef>
                <a:spcPts val="0"/>
              </a:spcBef>
              <a:buSzPct val="25000"/>
              <a:buNone/>
            </a:pPr>
            <a:r>
              <a:rPr lang="en-US" sz="2500" b="1">
                <a:solidFill>
                  <a:schemeClr val="dk2"/>
                </a:solidFill>
                <a:latin typeface="Montserrat" panose="02000505000000020004"/>
                <a:ea typeface="Montserrat" panose="02000505000000020004"/>
                <a:cs typeface="Montserrat" panose="02000505000000020004"/>
                <a:sym typeface="Montserrat" panose="02000505000000020004"/>
              </a:rPr>
              <a:t>APRIL</a:t>
            </a:r>
          </a:p>
        </p:txBody>
      </p:sp>
      <p:grpSp>
        <p:nvGrpSpPr>
          <p:cNvPr id="1566" name="Shape 1566"/>
          <p:cNvGrpSpPr/>
          <p:nvPr/>
        </p:nvGrpSpPr>
        <p:grpSpPr>
          <a:xfrm>
            <a:off x="10781161" y="7024285"/>
            <a:ext cx="5826558" cy="3977099"/>
            <a:chOff x="0" y="0"/>
            <a:chExt cx="2989942" cy="3367851"/>
          </a:xfrm>
        </p:grpSpPr>
        <p:sp>
          <p:nvSpPr>
            <p:cNvPr id="1567" name="Shape 1567"/>
            <p:cNvSpPr/>
            <p:nvPr/>
          </p:nvSpPr>
          <p:spPr>
            <a:xfrm>
              <a:off x="0" y="0"/>
              <a:ext cx="1494972" cy="3367851"/>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4">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568" name="Shape 1568"/>
            <p:cNvSpPr/>
            <p:nvPr/>
          </p:nvSpPr>
          <p:spPr>
            <a:xfrm flipH="1">
              <a:off x="1494970" y="0"/>
              <a:ext cx="1494972" cy="3367851"/>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4">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1569" name="Shape 1569"/>
          <p:cNvGrpSpPr/>
          <p:nvPr/>
        </p:nvGrpSpPr>
        <p:grpSpPr>
          <a:xfrm>
            <a:off x="13694439" y="6407675"/>
            <a:ext cx="5826559" cy="4593711"/>
            <a:chOff x="0" y="0"/>
            <a:chExt cx="2989942" cy="2346812"/>
          </a:xfrm>
        </p:grpSpPr>
        <p:sp>
          <p:nvSpPr>
            <p:cNvPr id="1570" name="Shape 1570"/>
            <p:cNvSpPr/>
            <p:nvPr/>
          </p:nvSpPr>
          <p:spPr>
            <a:xfrm>
              <a:off x="0" y="0"/>
              <a:ext cx="1494972" cy="2346810"/>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5">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571" name="Shape 1571"/>
            <p:cNvSpPr/>
            <p:nvPr/>
          </p:nvSpPr>
          <p:spPr>
            <a:xfrm flipH="1">
              <a:off x="1494970" y="0"/>
              <a:ext cx="1494972" cy="2346812"/>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5">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1572" name="Shape 1572"/>
          <p:cNvSpPr/>
          <p:nvPr/>
        </p:nvSpPr>
        <p:spPr>
          <a:xfrm>
            <a:off x="15151082" y="11249763"/>
            <a:ext cx="2913272" cy="748273"/>
          </a:xfrm>
          <a:prstGeom prst="rect">
            <a:avLst/>
          </a:prstGeom>
          <a:noFill/>
          <a:ln>
            <a:noFill/>
          </a:ln>
        </p:spPr>
        <p:txBody>
          <a:bodyPr lIns="0" tIns="0" rIns="0" bIns="0" anchor="ctr" anchorCtr="0">
            <a:noAutofit/>
          </a:bodyPr>
          <a:lstStyle/>
          <a:p>
            <a:pPr marL="0" marR="0" lvl="0" indent="0" algn="ctr" rtl="0">
              <a:lnSpc>
                <a:spcPct val="100000"/>
              </a:lnSpc>
              <a:spcBef>
                <a:spcPts val="0"/>
              </a:spcBef>
              <a:buSzPct val="25000"/>
              <a:buNone/>
            </a:pPr>
            <a:r>
              <a:rPr lang="en-US" sz="2500" b="1">
                <a:solidFill>
                  <a:schemeClr val="dk2"/>
                </a:solidFill>
                <a:latin typeface="Montserrat" panose="02000505000000020004"/>
                <a:ea typeface="Montserrat" panose="02000505000000020004"/>
                <a:cs typeface="Montserrat" panose="02000505000000020004"/>
                <a:sym typeface="Montserrat" panose="02000505000000020004"/>
              </a:rPr>
              <a:t>MAY</a:t>
            </a:r>
          </a:p>
        </p:txBody>
      </p:sp>
      <p:grpSp>
        <p:nvGrpSpPr>
          <p:cNvPr id="1573" name="Shape 1573"/>
          <p:cNvGrpSpPr/>
          <p:nvPr/>
        </p:nvGrpSpPr>
        <p:grpSpPr>
          <a:xfrm>
            <a:off x="16607715" y="8962099"/>
            <a:ext cx="5826559" cy="2039285"/>
            <a:chOff x="0" y="0"/>
            <a:chExt cx="2989942" cy="1644762"/>
          </a:xfrm>
        </p:grpSpPr>
        <p:sp>
          <p:nvSpPr>
            <p:cNvPr id="1574" name="Shape 1574"/>
            <p:cNvSpPr/>
            <p:nvPr/>
          </p:nvSpPr>
          <p:spPr>
            <a:xfrm>
              <a:off x="0" y="0"/>
              <a:ext cx="1494972" cy="1644762"/>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6">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575" name="Shape 1575"/>
            <p:cNvSpPr/>
            <p:nvPr/>
          </p:nvSpPr>
          <p:spPr>
            <a:xfrm flipH="1">
              <a:off x="1494970" y="0"/>
              <a:ext cx="1494972" cy="1644762"/>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6">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1576" name="Shape 1576"/>
          <p:cNvSpPr/>
          <p:nvPr/>
        </p:nvSpPr>
        <p:spPr>
          <a:xfrm>
            <a:off x="18064359" y="11249763"/>
            <a:ext cx="2913272" cy="748273"/>
          </a:xfrm>
          <a:prstGeom prst="rect">
            <a:avLst/>
          </a:prstGeom>
          <a:noFill/>
          <a:ln>
            <a:noFill/>
          </a:ln>
        </p:spPr>
        <p:txBody>
          <a:bodyPr lIns="0" tIns="0" rIns="0" bIns="0" anchor="ctr" anchorCtr="0">
            <a:noAutofit/>
          </a:bodyPr>
          <a:lstStyle/>
          <a:p>
            <a:pPr marL="0" marR="0" lvl="0" indent="0" algn="ctr" rtl="0">
              <a:lnSpc>
                <a:spcPct val="100000"/>
              </a:lnSpc>
              <a:spcBef>
                <a:spcPts val="0"/>
              </a:spcBef>
              <a:buSzPct val="25000"/>
              <a:buNone/>
            </a:pPr>
            <a:r>
              <a:rPr lang="en-US" sz="2500" b="1">
                <a:solidFill>
                  <a:schemeClr val="dk2"/>
                </a:solidFill>
                <a:latin typeface="Montserrat" panose="02000505000000020004"/>
                <a:ea typeface="Montserrat" panose="02000505000000020004"/>
                <a:cs typeface="Montserrat" panose="02000505000000020004"/>
                <a:sym typeface="Montserrat" panose="02000505000000020004"/>
              </a:rPr>
              <a:t>JUNE</a:t>
            </a:r>
          </a:p>
        </p:txBody>
      </p:sp>
      <p:sp>
        <p:nvSpPr>
          <p:cNvPr id="1577" name="Shape 1577"/>
          <p:cNvSpPr/>
          <p:nvPr/>
        </p:nvSpPr>
        <p:spPr>
          <a:xfrm>
            <a:off x="4584117" y="4734451"/>
            <a:ext cx="760875" cy="415024"/>
          </a:xfrm>
          <a:custGeom>
            <a:avLst/>
            <a:gdLst/>
            <a:ahLst/>
            <a:cxnLst/>
            <a:rect l="0" t="0" r="0" b="0"/>
            <a:pathLst>
              <a:path w="120000" h="120000" extrusionOk="0">
                <a:moveTo>
                  <a:pt x="10911" y="100000"/>
                </a:moveTo>
                <a:lnTo>
                  <a:pt x="103638" y="100000"/>
                </a:lnTo>
                <a:lnTo>
                  <a:pt x="103638" y="20000"/>
                </a:lnTo>
                <a:lnTo>
                  <a:pt x="10911" y="20000"/>
                </a:lnTo>
                <a:cubicBezTo>
                  <a:pt x="10911" y="20000"/>
                  <a:pt x="10911" y="100000"/>
                  <a:pt x="10911" y="100000"/>
                </a:cubicBezTo>
                <a:close/>
                <a:moveTo>
                  <a:pt x="109088" y="100000"/>
                </a:moveTo>
                <a:cubicBezTo>
                  <a:pt x="109088" y="105522"/>
                  <a:pt x="106650" y="110000"/>
                  <a:pt x="103638" y="110000"/>
                </a:cubicBezTo>
                <a:lnTo>
                  <a:pt x="10911" y="110000"/>
                </a:lnTo>
                <a:cubicBezTo>
                  <a:pt x="7900" y="110000"/>
                  <a:pt x="5455" y="105522"/>
                  <a:pt x="5455" y="100000"/>
                </a:cubicBezTo>
                <a:lnTo>
                  <a:pt x="5455" y="20000"/>
                </a:lnTo>
                <a:cubicBezTo>
                  <a:pt x="5455" y="14477"/>
                  <a:pt x="7900" y="10000"/>
                  <a:pt x="10911" y="10000"/>
                </a:cubicBezTo>
                <a:lnTo>
                  <a:pt x="103638" y="10000"/>
                </a:lnTo>
                <a:cubicBezTo>
                  <a:pt x="106650" y="10000"/>
                  <a:pt x="109088" y="14477"/>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44"/>
                  <a:pt x="4883" y="120000"/>
                  <a:pt x="10911" y="120000"/>
                </a:cubicBezTo>
                <a:lnTo>
                  <a:pt x="103638" y="120000"/>
                </a:lnTo>
                <a:cubicBezTo>
                  <a:pt x="109661" y="120000"/>
                  <a:pt x="114544" y="111044"/>
                  <a:pt x="114544" y="100000"/>
                </a:cubicBezTo>
                <a:lnTo>
                  <a:pt x="114544" y="80005"/>
                </a:lnTo>
                <a:cubicBezTo>
                  <a:pt x="117555" y="80005"/>
                  <a:pt x="120000" y="75522"/>
                  <a:pt x="120000" y="70000"/>
                </a:cubicBezTo>
                <a:lnTo>
                  <a:pt x="120000" y="50000"/>
                </a:lnTo>
                <a:cubicBezTo>
                  <a:pt x="120000" y="44477"/>
                  <a:pt x="117555" y="40000"/>
                  <a:pt x="114544" y="40000"/>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578" name="Shape 1578"/>
          <p:cNvSpPr/>
          <p:nvPr/>
        </p:nvSpPr>
        <p:spPr>
          <a:xfrm>
            <a:off x="10433410" y="4709885"/>
            <a:ext cx="665767" cy="484193"/>
          </a:xfrm>
          <a:custGeom>
            <a:avLst/>
            <a:gdLst/>
            <a:ahLst/>
            <a:cxnLst/>
            <a:rect l="0" t="0" r="0" b="0"/>
            <a:pathLst>
              <a:path w="120000" h="120000" extrusionOk="0">
                <a:moveTo>
                  <a:pt x="7822" y="112500"/>
                </a:moveTo>
                <a:lnTo>
                  <a:pt x="15222" y="97244"/>
                </a:lnTo>
                <a:cubicBezTo>
                  <a:pt x="15594" y="97366"/>
                  <a:pt x="15966" y="97500"/>
                  <a:pt x="16361" y="97500"/>
                </a:cubicBezTo>
                <a:lnTo>
                  <a:pt x="103638" y="97500"/>
                </a:lnTo>
                <a:cubicBezTo>
                  <a:pt x="104033" y="97500"/>
                  <a:pt x="104405" y="97366"/>
                  <a:pt x="104777" y="97244"/>
                </a:cubicBezTo>
                <a:lnTo>
                  <a:pt x="112177" y="112500"/>
                </a:lnTo>
                <a:cubicBezTo>
                  <a:pt x="112177" y="112500"/>
                  <a:pt x="7822" y="112500"/>
                  <a:pt x="7822" y="112500"/>
                </a:cubicBezTo>
                <a:close/>
                <a:moveTo>
                  <a:pt x="16361" y="7500"/>
                </a:moveTo>
                <a:lnTo>
                  <a:pt x="103638" y="7500"/>
                </a:lnTo>
                <a:lnTo>
                  <a:pt x="103638" y="90000"/>
                </a:lnTo>
                <a:lnTo>
                  <a:pt x="16361" y="90000"/>
                </a:lnTo>
                <a:cubicBezTo>
                  <a:pt x="16361" y="90000"/>
                  <a:pt x="16361" y="7500"/>
                  <a:pt x="16361" y="7500"/>
                </a:cubicBezTo>
                <a:close/>
                <a:moveTo>
                  <a:pt x="119500" y="114211"/>
                </a:moveTo>
                <a:lnTo>
                  <a:pt x="119544" y="114172"/>
                </a:lnTo>
                <a:lnTo>
                  <a:pt x="108838" y="92094"/>
                </a:lnTo>
                <a:cubicBezTo>
                  <a:pt x="108983" y="91427"/>
                  <a:pt x="109088" y="90733"/>
                  <a:pt x="109088" y="90000"/>
                </a:cubicBezTo>
                <a:lnTo>
                  <a:pt x="109088" y="7500"/>
                </a:lnTo>
                <a:cubicBezTo>
                  <a:pt x="109088" y="3361"/>
                  <a:pt x="106650" y="0"/>
                  <a:pt x="103638" y="0"/>
                </a:cubicBezTo>
                <a:lnTo>
                  <a:pt x="16361" y="0"/>
                </a:lnTo>
                <a:cubicBezTo>
                  <a:pt x="13350" y="0"/>
                  <a:pt x="10911" y="3361"/>
                  <a:pt x="10911" y="7500"/>
                </a:cubicBezTo>
                <a:lnTo>
                  <a:pt x="10911" y="90000"/>
                </a:lnTo>
                <a:cubicBezTo>
                  <a:pt x="10911" y="90733"/>
                  <a:pt x="11016" y="91427"/>
                  <a:pt x="11161" y="92094"/>
                </a:cubicBezTo>
                <a:lnTo>
                  <a:pt x="455" y="114172"/>
                </a:lnTo>
                <a:lnTo>
                  <a:pt x="500" y="114211"/>
                </a:lnTo>
                <a:cubicBezTo>
                  <a:pt x="211" y="114805"/>
                  <a:pt x="0" y="115483"/>
                  <a:pt x="0" y="116250"/>
                </a:cubicBezTo>
                <a:cubicBezTo>
                  <a:pt x="0" y="118322"/>
                  <a:pt x="1222" y="120000"/>
                  <a:pt x="2727" y="120000"/>
                </a:cubicBezTo>
                <a:lnTo>
                  <a:pt x="117272" y="120000"/>
                </a:lnTo>
                <a:cubicBezTo>
                  <a:pt x="118777" y="120000"/>
                  <a:pt x="120000" y="118322"/>
                  <a:pt x="120000" y="116250"/>
                </a:cubicBezTo>
                <a:cubicBezTo>
                  <a:pt x="120000" y="115483"/>
                  <a:pt x="119788" y="114805"/>
                  <a:pt x="119500" y="114211"/>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579" name="Shape 1579"/>
          <p:cNvSpPr/>
          <p:nvPr/>
        </p:nvSpPr>
        <p:spPr>
          <a:xfrm>
            <a:off x="7591131" y="4667001"/>
            <a:ext cx="564404" cy="564401"/>
          </a:xfrm>
          <a:custGeom>
            <a:avLst/>
            <a:gdLst/>
            <a:ahLst/>
            <a:cxnLst/>
            <a:rect l="0" t="0" r="0" b="0"/>
            <a:pathLst>
              <a:path w="120000" h="120000" extrusionOk="0">
                <a:moveTo>
                  <a:pt x="114544" y="98183"/>
                </a:moveTo>
                <a:cubicBezTo>
                  <a:pt x="114544" y="101194"/>
                  <a:pt x="112100" y="103638"/>
                  <a:pt x="109088" y="103638"/>
                </a:cubicBezTo>
                <a:lnTo>
                  <a:pt x="10911" y="103638"/>
                </a:lnTo>
                <a:cubicBezTo>
                  <a:pt x="7900" y="103638"/>
                  <a:pt x="5455" y="101194"/>
                  <a:pt x="5455" y="98183"/>
                </a:cubicBezTo>
                <a:lnTo>
                  <a:pt x="5455" y="32727"/>
                </a:lnTo>
                <a:cubicBezTo>
                  <a:pt x="5455" y="29716"/>
                  <a:pt x="7900" y="27272"/>
                  <a:pt x="10911" y="27272"/>
                </a:cubicBezTo>
                <a:lnTo>
                  <a:pt x="109088" y="27272"/>
                </a:lnTo>
                <a:cubicBezTo>
                  <a:pt x="112100" y="27272"/>
                  <a:pt x="114544" y="29716"/>
                  <a:pt x="114544" y="32727"/>
                </a:cubicBezTo>
                <a:cubicBezTo>
                  <a:pt x="114544" y="32727"/>
                  <a:pt x="114544" y="98183"/>
                  <a:pt x="114544" y="98183"/>
                </a:cubicBezTo>
                <a:close/>
                <a:moveTo>
                  <a:pt x="109088" y="21816"/>
                </a:moveTo>
                <a:lnTo>
                  <a:pt x="69311" y="21816"/>
                </a:lnTo>
                <a:lnTo>
                  <a:pt x="80422" y="10705"/>
                </a:lnTo>
                <a:cubicBezTo>
                  <a:pt x="80872" y="10827"/>
                  <a:pt x="81333" y="10911"/>
                  <a:pt x="81816" y="10911"/>
                </a:cubicBezTo>
                <a:cubicBezTo>
                  <a:pt x="84827" y="10911"/>
                  <a:pt x="87272" y="8466"/>
                  <a:pt x="87272" y="5455"/>
                </a:cubicBezTo>
                <a:cubicBezTo>
                  <a:pt x="87272" y="2444"/>
                  <a:pt x="84827" y="0"/>
                  <a:pt x="81816" y="0"/>
                </a:cubicBezTo>
                <a:cubicBezTo>
                  <a:pt x="78805" y="0"/>
                  <a:pt x="76361" y="2444"/>
                  <a:pt x="76361" y="5455"/>
                </a:cubicBezTo>
                <a:cubicBezTo>
                  <a:pt x="76361" y="5938"/>
                  <a:pt x="76450" y="6405"/>
                  <a:pt x="76566" y="6850"/>
                </a:cubicBezTo>
                <a:lnTo>
                  <a:pt x="61600" y="21816"/>
                </a:lnTo>
                <a:lnTo>
                  <a:pt x="58405" y="21816"/>
                </a:lnTo>
                <a:lnTo>
                  <a:pt x="43433" y="6850"/>
                </a:lnTo>
                <a:cubicBezTo>
                  <a:pt x="43550" y="6405"/>
                  <a:pt x="43638" y="5938"/>
                  <a:pt x="43638" y="5455"/>
                </a:cubicBezTo>
                <a:cubicBezTo>
                  <a:pt x="43638" y="2444"/>
                  <a:pt x="41194" y="0"/>
                  <a:pt x="38183" y="0"/>
                </a:cubicBezTo>
                <a:cubicBezTo>
                  <a:pt x="35172" y="0"/>
                  <a:pt x="32727" y="2444"/>
                  <a:pt x="32727" y="5455"/>
                </a:cubicBezTo>
                <a:cubicBezTo>
                  <a:pt x="32727" y="8466"/>
                  <a:pt x="35172" y="10911"/>
                  <a:pt x="38183" y="10911"/>
                </a:cubicBezTo>
                <a:cubicBezTo>
                  <a:pt x="38666" y="10911"/>
                  <a:pt x="39127" y="10827"/>
                  <a:pt x="39577" y="10705"/>
                </a:cubicBezTo>
                <a:lnTo>
                  <a:pt x="50688" y="21816"/>
                </a:lnTo>
                <a:lnTo>
                  <a:pt x="10911" y="21816"/>
                </a:lnTo>
                <a:cubicBezTo>
                  <a:pt x="4883" y="21816"/>
                  <a:pt x="0" y="26700"/>
                  <a:pt x="0" y="32727"/>
                </a:cubicBezTo>
                <a:lnTo>
                  <a:pt x="0" y="98183"/>
                </a:lnTo>
                <a:cubicBezTo>
                  <a:pt x="0" y="104205"/>
                  <a:pt x="4883" y="109094"/>
                  <a:pt x="10911" y="109094"/>
                </a:cubicBezTo>
                <a:lnTo>
                  <a:pt x="21816" y="109094"/>
                </a:lnTo>
                <a:lnTo>
                  <a:pt x="21816" y="117272"/>
                </a:lnTo>
                <a:cubicBezTo>
                  <a:pt x="21816" y="118783"/>
                  <a:pt x="23038" y="120000"/>
                  <a:pt x="24544" y="120000"/>
                </a:cubicBezTo>
                <a:cubicBezTo>
                  <a:pt x="26050" y="120000"/>
                  <a:pt x="27272" y="118783"/>
                  <a:pt x="27272" y="117272"/>
                </a:cubicBezTo>
                <a:lnTo>
                  <a:pt x="27272" y="114544"/>
                </a:lnTo>
                <a:lnTo>
                  <a:pt x="92727" y="114544"/>
                </a:lnTo>
                <a:lnTo>
                  <a:pt x="92727" y="117272"/>
                </a:lnTo>
                <a:cubicBezTo>
                  <a:pt x="92727" y="118783"/>
                  <a:pt x="93950" y="120000"/>
                  <a:pt x="95455" y="120000"/>
                </a:cubicBezTo>
                <a:cubicBezTo>
                  <a:pt x="96961" y="120000"/>
                  <a:pt x="98183" y="118783"/>
                  <a:pt x="98183" y="117272"/>
                </a:cubicBezTo>
                <a:lnTo>
                  <a:pt x="98183" y="109094"/>
                </a:lnTo>
                <a:lnTo>
                  <a:pt x="109088" y="109094"/>
                </a:lnTo>
                <a:cubicBezTo>
                  <a:pt x="115116" y="109094"/>
                  <a:pt x="120000" y="104205"/>
                  <a:pt x="120000" y="98183"/>
                </a:cubicBezTo>
                <a:lnTo>
                  <a:pt x="120000" y="32727"/>
                </a:lnTo>
                <a:cubicBezTo>
                  <a:pt x="120000" y="26700"/>
                  <a:pt x="115116" y="21816"/>
                  <a:pt x="109088" y="21816"/>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580" name="Shape 1580"/>
          <p:cNvSpPr/>
          <p:nvPr/>
        </p:nvSpPr>
        <p:spPr>
          <a:xfrm>
            <a:off x="19285701" y="4724571"/>
            <a:ext cx="516591" cy="516590"/>
          </a:xfrm>
          <a:custGeom>
            <a:avLst/>
            <a:gdLst/>
            <a:ahLst/>
            <a:cxnLst/>
            <a:rect l="0" t="0" r="0" b="0"/>
            <a:pathLst>
              <a:path w="120000" h="120000" extrusionOk="0">
                <a:moveTo>
                  <a:pt x="114544" y="106361"/>
                </a:moveTo>
                <a:cubicBezTo>
                  <a:pt x="114544" y="110883"/>
                  <a:pt x="110883" y="114544"/>
                  <a:pt x="106361" y="114544"/>
                </a:cubicBezTo>
                <a:cubicBezTo>
                  <a:pt x="101844" y="114544"/>
                  <a:pt x="98183" y="110883"/>
                  <a:pt x="98183" y="106361"/>
                </a:cubicBezTo>
                <a:lnTo>
                  <a:pt x="98183" y="79088"/>
                </a:lnTo>
                <a:cubicBezTo>
                  <a:pt x="98183" y="74577"/>
                  <a:pt x="101844" y="70911"/>
                  <a:pt x="106361" y="70911"/>
                </a:cubicBezTo>
                <a:cubicBezTo>
                  <a:pt x="110883" y="70911"/>
                  <a:pt x="114544" y="74577"/>
                  <a:pt x="114544" y="79088"/>
                </a:cubicBezTo>
                <a:cubicBezTo>
                  <a:pt x="114544" y="79088"/>
                  <a:pt x="114544" y="106361"/>
                  <a:pt x="114544" y="106361"/>
                </a:cubicBezTo>
                <a:close/>
                <a:moveTo>
                  <a:pt x="21816" y="79088"/>
                </a:moveTo>
                <a:lnTo>
                  <a:pt x="21816" y="106361"/>
                </a:lnTo>
                <a:cubicBezTo>
                  <a:pt x="21816" y="110883"/>
                  <a:pt x="18155" y="114544"/>
                  <a:pt x="13638" y="114544"/>
                </a:cubicBezTo>
                <a:cubicBezTo>
                  <a:pt x="9116" y="114544"/>
                  <a:pt x="5455" y="110883"/>
                  <a:pt x="5455" y="106361"/>
                </a:cubicBezTo>
                <a:lnTo>
                  <a:pt x="5455" y="79088"/>
                </a:lnTo>
                <a:cubicBezTo>
                  <a:pt x="5455" y="74577"/>
                  <a:pt x="9116" y="70911"/>
                  <a:pt x="13638" y="70911"/>
                </a:cubicBezTo>
                <a:cubicBezTo>
                  <a:pt x="18155" y="70911"/>
                  <a:pt x="21816" y="74577"/>
                  <a:pt x="21816" y="79088"/>
                </a:cubicBezTo>
                <a:moveTo>
                  <a:pt x="109088" y="65727"/>
                </a:moveTo>
                <a:lnTo>
                  <a:pt x="109088" y="32727"/>
                </a:lnTo>
                <a:cubicBezTo>
                  <a:pt x="109088" y="14655"/>
                  <a:pt x="94438" y="0"/>
                  <a:pt x="76361" y="0"/>
                </a:cubicBezTo>
                <a:lnTo>
                  <a:pt x="43638" y="0"/>
                </a:lnTo>
                <a:cubicBezTo>
                  <a:pt x="25561" y="0"/>
                  <a:pt x="10911" y="14655"/>
                  <a:pt x="10911" y="32727"/>
                </a:cubicBezTo>
                <a:lnTo>
                  <a:pt x="10911" y="65727"/>
                </a:lnTo>
                <a:cubicBezTo>
                  <a:pt x="4683" y="66994"/>
                  <a:pt x="0" y="72494"/>
                  <a:pt x="0" y="79088"/>
                </a:cubicBezTo>
                <a:lnTo>
                  <a:pt x="0" y="106361"/>
                </a:lnTo>
                <a:cubicBezTo>
                  <a:pt x="0" y="113894"/>
                  <a:pt x="6105" y="120000"/>
                  <a:pt x="13638" y="120000"/>
                </a:cubicBezTo>
                <a:cubicBezTo>
                  <a:pt x="21166" y="120000"/>
                  <a:pt x="27272" y="113894"/>
                  <a:pt x="27272" y="106361"/>
                </a:cubicBezTo>
                <a:lnTo>
                  <a:pt x="27272" y="79088"/>
                </a:lnTo>
                <a:cubicBezTo>
                  <a:pt x="27272" y="72494"/>
                  <a:pt x="22588" y="66994"/>
                  <a:pt x="16361" y="65727"/>
                </a:cubicBezTo>
                <a:lnTo>
                  <a:pt x="16361" y="32727"/>
                </a:lnTo>
                <a:cubicBezTo>
                  <a:pt x="16361" y="17666"/>
                  <a:pt x="28577" y="5455"/>
                  <a:pt x="43638" y="5455"/>
                </a:cubicBezTo>
                <a:lnTo>
                  <a:pt x="76361" y="5455"/>
                </a:lnTo>
                <a:cubicBezTo>
                  <a:pt x="91427" y="5455"/>
                  <a:pt x="103638" y="17666"/>
                  <a:pt x="103638" y="32727"/>
                </a:cubicBezTo>
                <a:lnTo>
                  <a:pt x="103638" y="65727"/>
                </a:lnTo>
                <a:cubicBezTo>
                  <a:pt x="97411" y="66994"/>
                  <a:pt x="92727" y="72494"/>
                  <a:pt x="92727" y="79088"/>
                </a:cubicBezTo>
                <a:lnTo>
                  <a:pt x="92727" y="106361"/>
                </a:lnTo>
                <a:cubicBezTo>
                  <a:pt x="92727" y="113894"/>
                  <a:pt x="98833" y="120000"/>
                  <a:pt x="106361" y="120000"/>
                </a:cubicBezTo>
                <a:cubicBezTo>
                  <a:pt x="113894" y="120000"/>
                  <a:pt x="120000" y="113894"/>
                  <a:pt x="120000" y="106361"/>
                </a:cubicBezTo>
                <a:lnTo>
                  <a:pt x="120000" y="79088"/>
                </a:lnTo>
                <a:cubicBezTo>
                  <a:pt x="120000" y="72494"/>
                  <a:pt x="115316" y="66994"/>
                  <a:pt x="109088" y="65727"/>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581" name="Shape 1581"/>
          <p:cNvSpPr/>
          <p:nvPr/>
        </p:nvSpPr>
        <p:spPr>
          <a:xfrm>
            <a:off x="13348626" y="4694057"/>
            <a:ext cx="567670" cy="567670"/>
          </a:xfrm>
          <a:custGeom>
            <a:avLst/>
            <a:gdLst/>
            <a:ahLst/>
            <a:cxnLst/>
            <a:rect l="0" t="0" r="0" b="0"/>
            <a:pathLst>
              <a:path w="120000" h="120000" extrusionOk="0">
                <a:moveTo>
                  <a:pt x="114544" y="57272"/>
                </a:moveTo>
                <a:cubicBezTo>
                  <a:pt x="114544" y="60283"/>
                  <a:pt x="112100" y="62727"/>
                  <a:pt x="109088" y="62727"/>
                </a:cubicBezTo>
                <a:lnTo>
                  <a:pt x="109088" y="40911"/>
                </a:lnTo>
                <a:cubicBezTo>
                  <a:pt x="112100" y="40911"/>
                  <a:pt x="114544" y="43355"/>
                  <a:pt x="114544" y="46361"/>
                </a:cubicBezTo>
                <a:cubicBezTo>
                  <a:pt x="114544" y="46361"/>
                  <a:pt x="114544" y="57272"/>
                  <a:pt x="114544" y="57272"/>
                </a:cubicBezTo>
                <a:close/>
                <a:moveTo>
                  <a:pt x="103638" y="95455"/>
                </a:moveTo>
                <a:cubicBezTo>
                  <a:pt x="103638" y="96961"/>
                  <a:pt x="102411" y="98183"/>
                  <a:pt x="100911" y="98183"/>
                </a:cubicBezTo>
                <a:cubicBezTo>
                  <a:pt x="99405" y="98183"/>
                  <a:pt x="98183" y="96961"/>
                  <a:pt x="98183" y="95455"/>
                </a:cubicBezTo>
                <a:lnTo>
                  <a:pt x="98183" y="8183"/>
                </a:lnTo>
                <a:cubicBezTo>
                  <a:pt x="98183" y="6677"/>
                  <a:pt x="99405" y="5455"/>
                  <a:pt x="100911" y="5455"/>
                </a:cubicBezTo>
                <a:cubicBezTo>
                  <a:pt x="102411" y="5455"/>
                  <a:pt x="103638" y="6677"/>
                  <a:pt x="103638" y="8183"/>
                </a:cubicBezTo>
                <a:cubicBezTo>
                  <a:pt x="103638" y="8183"/>
                  <a:pt x="103638" y="95455"/>
                  <a:pt x="103638" y="95455"/>
                </a:cubicBezTo>
                <a:close/>
                <a:moveTo>
                  <a:pt x="92727" y="87711"/>
                </a:moveTo>
                <a:lnTo>
                  <a:pt x="16361" y="65250"/>
                </a:lnTo>
                <a:lnTo>
                  <a:pt x="16361" y="38388"/>
                </a:lnTo>
                <a:lnTo>
                  <a:pt x="92727" y="15927"/>
                </a:lnTo>
                <a:cubicBezTo>
                  <a:pt x="92727" y="15927"/>
                  <a:pt x="92727" y="87711"/>
                  <a:pt x="92727" y="87711"/>
                </a:cubicBezTo>
                <a:close/>
                <a:moveTo>
                  <a:pt x="45838" y="103638"/>
                </a:moveTo>
                <a:lnTo>
                  <a:pt x="29761" y="103638"/>
                </a:lnTo>
                <a:lnTo>
                  <a:pt x="22922" y="72866"/>
                </a:lnTo>
                <a:lnTo>
                  <a:pt x="39816" y="77833"/>
                </a:lnTo>
                <a:cubicBezTo>
                  <a:pt x="39816" y="77833"/>
                  <a:pt x="45838" y="103638"/>
                  <a:pt x="45838" y="103638"/>
                </a:cubicBezTo>
                <a:close/>
                <a:moveTo>
                  <a:pt x="48383" y="114544"/>
                </a:moveTo>
                <a:lnTo>
                  <a:pt x="32188" y="114544"/>
                </a:lnTo>
                <a:lnTo>
                  <a:pt x="30977" y="109088"/>
                </a:lnTo>
                <a:lnTo>
                  <a:pt x="47105" y="109088"/>
                </a:lnTo>
                <a:cubicBezTo>
                  <a:pt x="47105" y="109088"/>
                  <a:pt x="48383" y="114544"/>
                  <a:pt x="48383" y="114544"/>
                </a:cubicBezTo>
                <a:close/>
                <a:moveTo>
                  <a:pt x="10911" y="65455"/>
                </a:moveTo>
                <a:lnTo>
                  <a:pt x="5455" y="65455"/>
                </a:lnTo>
                <a:lnTo>
                  <a:pt x="5455" y="38183"/>
                </a:lnTo>
                <a:lnTo>
                  <a:pt x="10911" y="38183"/>
                </a:lnTo>
                <a:cubicBezTo>
                  <a:pt x="10911" y="38183"/>
                  <a:pt x="10911" y="65455"/>
                  <a:pt x="10911" y="65455"/>
                </a:cubicBezTo>
                <a:close/>
                <a:moveTo>
                  <a:pt x="109088" y="35455"/>
                </a:moveTo>
                <a:lnTo>
                  <a:pt x="109088" y="8183"/>
                </a:lnTo>
                <a:cubicBezTo>
                  <a:pt x="109088" y="3661"/>
                  <a:pt x="105427" y="0"/>
                  <a:pt x="100911" y="0"/>
                </a:cubicBezTo>
                <a:cubicBezTo>
                  <a:pt x="96388" y="0"/>
                  <a:pt x="92727" y="3661"/>
                  <a:pt x="92727" y="8183"/>
                </a:cubicBezTo>
                <a:lnTo>
                  <a:pt x="92727" y="10244"/>
                </a:lnTo>
                <a:lnTo>
                  <a:pt x="13661" y="33494"/>
                </a:lnTo>
                <a:cubicBezTo>
                  <a:pt x="12850" y="33022"/>
                  <a:pt x="11916" y="32727"/>
                  <a:pt x="10911" y="32727"/>
                </a:cubicBezTo>
                <a:lnTo>
                  <a:pt x="5455" y="32727"/>
                </a:lnTo>
                <a:cubicBezTo>
                  <a:pt x="2444" y="32727"/>
                  <a:pt x="0" y="35172"/>
                  <a:pt x="0" y="38183"/>
                </a:cubicBezTo>
                <a:lnTo>
                  <a:pt x="0" y="65455"/>
                </a:lnTo>
                <a:cubicBezTo>
                  <a:pt x="0" y="68466"/>
                  <a:pt x="2444" y="70911"/>
                  <a:pt x="5455" y="70911"/>
                </a:cubicBezTo>
                <a:lnTo>
                  <a:pt x="10911" y="70911"/>
                </a:lnTo>
                <a:cubicBezTo>
                  <a:pt x="11916" y="70911"/>
                  <a:pt x="12850" y="70616"/>
                  <a:pt x="13655" y="70144"/>
                </a:cubicBezTo>
                <a:lnTo>
                  <a:pt x="16944" y="71105"/>
                </a:lnTo>
                <a:lnTo>
                  <a:pt x="27338" y="117866"/>
                </a:lnTo>
                <a:lnTo>
                  <a:pt x="27388" y="117855"/>
                </a:lnTo>
                <a:cubicBezTo>
                  <a:pt x="27661" y="119072"/>
                  <a:pt x="28700" y="120000"/>
                  <a:pt x="30000" y="120000"/>
                </a:cubicBezTo>
                <a:lnTo>
                  <a:pt x="51816" y="120000"/>
                </a:lnTo>
                <a:cubicBezTo>
                  <a:pt x="53322" y="120000"/>
                  <a:pt x="54544" y="118783"/>
                  <a:pt x="54544" y="117272"/>
                </a:cubicBezTo>
                <a:cubicBezTo>
                  <a:pt x="54544" y="117066"/>
                  <a:pt x="54472" y="116883"/>
                  <a:pt x="54427" y="116694"/>
                </a:cubicBezTo>
                <a:lnTo>
                  <a:pt x="54477" y="116683"/>
                </a:lnTo>
                <a:lnTo>
                  <a:pt x="45827" y="79605"/>
                </a:lnTo>
                <a:lnTo>
                  <a:pt x="92727" y="93394"/>
                </a:lnTo>
                <a:lnTo>
                  <a:pt x="92727" y="95455"/>
                </a:lnTo>
                <a:cubicBezTo>
                  <a:pt x="92727" y="99972"/>
                  <a:pt x="96388" y="103638"/>
                  <a:pt x="100911" y="103638"/>
                </a:cubicBezTo>
                <a:cubicBezTo>
                  <a:pt x="105427" y="103638"/>
                  <a:pt x="109088" y="99972"/>
                  <a:pt x="109088" y="95455"/>
                </a:cubicBezTo>
                <a:lnTo>
                  <a:pt x="109088" y="68183"/>
                </a:lnTo>
                <a:cubicBezTo>
                  <a:pt x="115116" y="68183"/>
                  <a:pt x="120000" y="63300"/>
                  <a:pt x="120000" y="57272"/>
                </a:cubicBezTo>
                <a:lnTo>
                  <a:pt x="120000" y="46361"/>
                </a:lnTo>
                <a:cubicBezTo>
                  <a:pt x="120000" y="40338"/>
                  <a:pt x="115116" y="35455"/>
                  <a:pt x="109088" y="35455"/>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582" name="Shape 1582"/>
          <p:cNvSpPr/>
          <p:nvPr/>
        </p:nvSpPr>
        <p:spPr>
          <a:xfrm>
            <a:off x="16299143" y="4734451"/>
            <a:ext cx="604957" cy="494966"/>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cxnSp>
        <p:nvCxnSpPr>
          <p:cNvPr id="1583" name="Shape 1583"/>
          <p:cNvCxnSpPr/>
          <p:nvPr/>
        </p:nvCxnSpPr>
        <p:spPr>
          <a:xfrm>
            <a:off x="4939860" y="5397851"/>
            <a:ext cx="0" cy="2201178"/>
          </a:xfrm>
          <a:prstGeom prst="straightConnector1">
            <a:avLst/>
          </a:prstGeom>
          <a:noFill/>
          <a:ln w="9525" cap="flat" cmpd="sng">
            <a:solidFill>
              <a:schemeClr val="dk2"/>
            </a:solidFill>
            <a:prstDash val="dash"/>
            <a:miter/>
            <a:headEnd type="none" w="med" len="med"/>
            <a:tailEnd type="none" w="med" len="med"/>
          </a:ln>
        </p:spPr>
      </p:cxnSp>
      <p:cxnSp>
        <p:nvCxnSpPr>
          <p:cNvPr id="1584" name="Shape 1584"/>
          <p:cNvCxnSpPr/>
          <p:nvPr/>
        </p:nvCxnSpPr>
        <p:spPr>
          <a:xfrm>
            <a:off x="7866192" y="5397851"/>
            <a:ext cx="0" cy="2011597"/>
          </a:xfrm>
          <a:prstGeom prst="straightConnector1">
            <a:avLst/>
          </a:prstGeom>
          <a:noFill/>
          <a:ln w="9525" cap="flat" cmpd="sng">
            <a:solidFill>
              <a:schemeClr val="dk2"/>
            </a:solidFill>
            <a:prstDash val="dash"/>
            <a:miter/>
            <a:headEnd type="none" w="med" len="med"/>
            <a:tailEnd type="none" w="med" len="med"/>
          </a:ln>
        </p:spPr>
      </p:cxnSp>
      <p:cxnSp>
        <p:nvCxnSpPr>
          <p:cNvPr id="1585" name="Shape 1585"/>
          <p:cNvCxnSpPr/>
          <p:nvPr/>
        </p:nvCxnSpPr>
        <p:spPr>
          <a:xfrm>
            <a:off x="10781161" y="5397851"/>
            <a:ext cx="0" cy="2537777"/>
          </a:xfrm>
          <a:prstGeom prst="straightConnector1">
            <a:avLst/>
          </a:prstGeom>
          <a:noFill/>
          <a:ln w="9525" cap="flat" cmpd="sng">
            <a:solidFill>
              <a:schemeClr val="dk2"/>
            </a:solidFill>
            <a:prstDash val="dash"/>
            <a:miter/>
            <a:headEnd type="none" w="med" len="med"/>
            <a:tailEnd type="none" w="med" len="med"/>
          </a:ln>
        </p:spPr>
      </p:cxnSp>
      <p:cxnSp>
        <p:nvCxnSpPr>
          <p:cNvPr id="1586" name="Shape 1586"/>
          <p:cNvCxnSpPr/>
          <p:nvPr/>
        </p:nvCxnSpPr>
        <p:spPr>
          <a:xfrm>
            <a:off x="13676495" y="5397851"/>
            <a:ext cx="0" cy="1421687"/>
          </a:xfrm>
          <a:prstGeom prst="straightConnector1">
            <a:avLst/>
          </a:prstGeom>
          <a:noFill/>
          <a:ln w="9525" cap="flat" cmpd="sng">
            <a:solidFill>
              <a:schemeClr val="dk2"/>
            </a:solidFill>
            <a:prstDash val="dash"/>
            <a:miter/>
            <a:headEnd type="none" w="med" len="med"/>
            <a:tailEnd type="none" w="med" len="med"/>
          </a:ln>
        </p:spPr>
      </p:cxnSp>
      <p:cxnSp>
        <p:nvCxnSpPr>
          <p:cNvPr id="1587" name="Shape 1587"/>
          <p:cNvCxnSpPr/>
          <p:nvPr/>
        </p:nvCxnSpPr>
        <p:spPr>
          <a:xfrm>
            <a:off x="16607715" y="5397851"/>
            <a:ext cx="0" cy="820071"/>
          </a:xfrm>
          <a:prstGeom prst="straightConnector1">
            <a:avLst/>
          </a:prstGeom>
          <a:noFill/>
          <a:ln w="9525" cap="flat" cmpd="sng">
            <a:solidFill>
              <a:schemeClr val="dk2"/>
            </a:solidFill>
            <a:prstDash val="dash"/>
            <a:miter/>
            <a:headEnd type="none" w="med" len="med"/>
            <a:tailEnd type="none" w="med" len="med"/>
          </a:ln>
        </p:spPr>
      </p:cxnSp>
      <p:cxnSp>
        <p:nvCxnSpPr>
          <p:cNvPr id="1588" name="Shape 1588"/>
          <p:cNvCxnSpPr/>
          <p:nvPr/>
        </p:nvCxnSpPr>
        <p:spPr>
          <a:xfrm>
            <a:off x="19520993" y="5397851"/>
            <a:ext cx="0" cy="3306693"/>
          </a:xfrm>
          <a:prstGeom prst="straightConnector1">
            <a:avLst/>
          </a:prstGeom>
          <a:noFill/>
          <a:ln w="9525" cap="flat" cmpd="sng">
            <a:solidFill>
              <a:schemeClr val="dk2"/>
            </a:solidFill>
            <a:prstDash val="dash"/>
            <a:miter/>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1592"/>
        <p:cNvGrpSpPr/>
        <p:nvPr/>
      </p:nvGrpSpPr>
      <p:grpSpPr>
        <a:xfrm>
          <a:off x="0" y="0"/>
          <a:ext cx="0" cy="0"/>
          <a:chOff x="0" y="0"/>
          <a:chExt cx="0" cy="0"/>
        </a:xfrm>
      </p:grpSpPr>
      <p:graphicFrame>
        <p:nvGraphicFramePr>
          <p:cNvPr id="1593" name="Shape 1593"/>
          <p:cNvGraphicFramePr/>
          <p:nvPr/>
        </p:nvGraphicFramePr>
        <p:xfrm>
          <a:off x="2623086" y="4080139"/>
          <a:ext cx="3000000" cy="3000000"/>
        </p:xfrm>
        <a:graphic>
          <a:graphicData uri="http://schemas.openxmlformats.org/drawingml/2006/table">
            <a:tbl>
              <a:tblPr firstRow="1" firstCol="1" lastRow="1" bandRow="1">
                <a:noFill/>
                <a:tableStyleId>{BCAEA2B0-16F8-42A5-81C4-F566372FB005}</a:tableStyleId>
              </a:tblPr>
              <a:tblGrid>
                <a:gridCol w="3188575">
                  <a:extLst>
                    <a:ext uri="{9D8B030D-6E8A-4147-A177-3AD203B41FA5}">
                      <a16:colId xmlns:a16="http://schemas.microsoft.com/office/drawing/2014/main" val="20000"/>
                    </a:ext>
                  </a:extLst>
                </a:gridCol>
                <a:gridCol w="3188575">
                  <a:extLst>
                    <a:ext uri="{9D8B030D-6E8A-4147-A177-3AD203B41FA5}">
                      <a16:colId xmlns:a16="http://schemas.microsoft.com/office/drawing/2014/main" val="20001"/>
                    </a:ext>
                  </a:extLst>
                </a:gridCol>
                <a:gridCol w="3188575">
                  <a:extLst>
                    <a:ext uri="{9D8B030D-6E8A-4147-A177-3AD203B41FA5}">
                      <a16:colId xmlns:a16="http://schemas.microsoft.com/office/drawing/2014/main" val="20002"/>
                    </a:ext>
                  </a:extLst>
                </a:gridCol>
                <a:gridCol w="3188575">
                  <a:extLst>
                    <a:ext uri="{9D8B030D-6E8A-4147-A177-3AD203B41FA5}">
                      <a16:colId xmlns:a16="http://schemas.microsoft.com/office/drawing/2014/main" val="20003"/>
                    </a:ext>
                  </a:extLst>
                </a:gridCol>
                <a:gridCol w="3188575">
                  <a:extLst>
                    <a:ext uri="{9D8B030D-6E8A-4147-A177-3AD203B41FA5}">
                      <a16:colId xmlns:a16="http://schemas.microsoft.com/office/drawing/2014/main" val="20004"/>
                    </a:ext>
                  </a:extLst>
                </a:gridCol>
                <a:gridCol w="3188575">
                  <a:extLst>
                    <a:ext uri="{9D8B030D-6E8A-4147-A177-3AD203B41FA5}">
                      <a16:colId xmlns:a16="http://schemas.microsoft.com/office/drawing/2014/main" val="20005"/>
                    </a:ext>
                  </a:extLst>
                </a:gridCol>
              </a:tblGrid>
              <a:tr h="1223075">
                <a:tc>
                  <a:txBody>
                    <a:bodyPr/>
                    <a:lstStyle/>
                    <a:p>
                      <a:pPr marL="0" marR="0" lvl="0" indent="0" algn="ctr" rtl="0">
                        <a:spcBef>
                          <a:spcPts val="0"/>
                        </a:spcBef>
                        <a:buSzPct val="25000"/>
                        <a:buNone/>
                      </a:pPr>
                      <a:endParaRPr sz="27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a:txBody>
                  <a:tcPr marL="41400" marR="41400" marT="41400" marB="41400" anchor="ctr">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COLUMN ONE</a:t>
                      </a:r>
                    </a:p>
                  </a:txBody>
                  <a:tcPr marL="41400" marR="41400" marT="41400" marB="41400" anchor="ctr">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COLUMN TWO</a:t>
                      </a:r>
                    </a:p>
                  </a:txBody>
                  <a:tcPr marL="41400" marR="41400" marT="41400" marB="41400" anchor="ctr">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COLUMN THREE</a:t>
                      </a:r>
                    </a:p>
                  </a:txBody>
                  <a:tcPr marL="41400" marR="41400" marT="41400" marB="41400" anchor="ctr">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COLUMN FOUR</a:t>
                      </a:r>
                    </a:p>
                  </a:txBody>
                  <a:tcPr marL="41400" marR="41400" marT="41400" marB="41400" anchor="ctr">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COLUMN FIVE</a:t>
                      </a:r>
                    </a:p>
                  </a:txBody>
                  <a:tcPr marL="41400" marR="41400" marT="41400" marB="41400" anchor="ctr">
                    <a:solidFill>
                      <a:srgbClr val="000000"/>
                    </a:solidFill>
                  </a:tcPr>
                </a:tc>
                <a:extLst>
                  <a:ext uri="{0D108BD9-81ED-4DB2-BD59-A6C34878D82A}">
                    <a16:rowId xmlns:a16="http://schemas.microsoft.com/office/drawing/2014/main" val="10000"/>
                  </a:ext>
                </a:extLst>
              </a:tr>
              <a:tr h="953425">
                <a:tc>
                  <a:txBody>
                    <a:bodyPr/>
                    <a:lstStyle/>
                    <a:p>
                      <a:pPr marL="0" marR="0" lvl="0" indent="0" algn="ctr" rtl="0">
                        <a:spcBef>
                          <a:spcPts val="0"/>
                        </a:spcBef>
                        <a:buSzPct val="25000"/>
                        <a:buNone/>
                      </a:pPr>
                      <a:r>
                        <a:rPr lang="en-US"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ROW ONE</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extLst>
                  <a:ext uri="{0D108BD9-81ED-4DB2-BD59-A6C34878D82A}">
                    <a16:rowId xmlns:a16="http://schemas.microsoft.com/office/drawing/2014/main" val="10001"/>
                  </a:ext>
                </a:extLst>
              </a:tr>
              <a:tr h="953425">
                <a:tc>
                  <a:txBody>
                    <a:bodyPr/>
                    <a:lstStyle/>
                    <a:p>
                      <a:pPr marL="0" marR="0" lvl="0" indent="0" algn="ctr" rtl="0">
                        <a:spcBef>
                          <a:spcPts val="0"/>
                        </a:spcBef>
                        <a:buSzPct val="25000"/>
                        <a:buNone/>
                      </a:pPr>
                      <a:r>
                        <a:rPr lang="en-US"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ROW TWO</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extLst>
                  <a:ext uri="{0D108BD9-81ED-4DB2-BD59-A6C34878D82A}">
                    <a16:rowId xmlns:a16="http://schemas.microsoft.com/office/drawing/2014/main" val="10002"/>
                  </a:ext>
                </a:extLst>
              </a:tr>
              <a:tr h="953425">
                <a:tc>
                  <a:txBody>
                    <a:bodyPr/>
                    <a:lstStyle/>
                    <a:p>
                      <a:pPr marL="0" marR="0" lvl="0" indent="0" algn="ctr" rtl="0">
                        <a:spcBef>
                          <a:spcPts val="0"/>
                        </a:spcBef>
                        <a:buSzPct val="25000"/>
                        <a:buNone/>
                      </a:pPr>
                      <a:r>
                        <a:rPr lang="en-US" sz="27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ROW THREE</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extLst>
                  <a:ext uri="{0D108BD9-81ED-4DB2-BD59-A6C34878D82A}">
                    <a16:rowId xmlns:a16="http://schemas.microsoft.com/office/drawing/2014/main" val="10003"/>
                  </a:ext>
                </a:extLst>
              </a:tr>
              <a:tr h="953425">
                <a:tc>
                  <a:txBody>
                    <a:bodyPr/>
                    <a:lstStyle/>
                    <a:p>
                      <a:pPr marL="0" marR="0" lvl="0" indent="0" algn="ctr" rtl="0">
                        <a:spcBef>
                          <a:spcPts val="0"/>
                        </a:spcBef>
                        <a:buSzPct val="25000"/>
                        <a:buNone/>
                      </a:pPr>
                      <a:r>
                        <a:rPr lang="en-US" sz="27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ROW FOUR</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extLst>
                  <a:ext uri="{0D108BD9-81ED-4DB2-BD59-A6C34878D82A}">
                    <a16:rowId xmlns:a16="http://schemas.microsoft.com/office/drawing/2014/main" val="10004"/>
                  </a:ext>
                </a:extLst>
              </a:tr>
              <a:tr h="953425">
                <a:tc>
                  <a:txBody>
                    <a:bodyPr/>
                    <a:lstStyle/>
                    <a:p>
                      <a:pPr marL="0" marR="0" lvl="0" indent="0" algn="ctr" rtl="0">
                        <a:spcBef>
                          <a:spcPts val="0"/>
                        </a:spcBef>
                        <a:buSzPct val="25000"/>
                        <a:buNone/>
                      </a:pPr>
                      <a:r>
                        <a:rPr lang="en-US" sz="27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ROW FIVE</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extLst>
                  <a:ext uri="{0D108BD9-81ED-4DB2-BD59-A6C34878D82A}">
                    <a16:rowId xmlns:a16="http://schemas.microsoft.com/office/drawing/2014/main" val="10005"/>
                  </a:ext>
                </a:extLst>
              </a:tr>
              <a:tr h="953425">
                <a:tc>
                  <a:txBody>
                    <a:bodyPr/>
                    <a:lstStyle/>
                    <a:p>
                      <a:pPr marL="0" marR="0" lvl="0" indent="0" algn="ctr" rtl="0">
                        <a:spcBef>
                          <a:spcPts val="0"/>
                        </a:spcBef>
                        <a:buSzPct val="25000"/>
                        <a:buNone/>
                      </a:pPr>
                      <a:r>
                        <a:rPr lang="en-US" sz="27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ROW SIX</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extLst>
                  <a:ext uri="{0D108BD9-81ED-4DB2-BD59-A6C34878D82A}">
                    <a16:rowId xmlns:a16="http://schemas.microsoft.com/office/drawing/2014/main" val="10006"/>
                  </a:ext>
                </a:extLst>
              </a:tr>
              <a:tr h="1214825">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AMOUNT</a:t>
                      </a:r>
                    </a:p>
                  </a:txBody>
                  <a:tcPr marL="41400" marR="41400" marT="41400" marB="41400" anchor="ct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tc>
                <a:extLst>
                  <a:ext uri="{0D108BD9-81ED-4DB2-BD59-A6C34878D82A}">
                    <a16:rowId xmlns:a16="http://schemas.microsoft.com/office/drawing/2014/main" val="10007"/>
                  </a:ext>
                </a:extLst>
              </a:tr>
            </a:tbl>
          </a:graphicData>
        </a:graphic>
      </p:graphicFrame>
      <p:sp>
        <p:nvSpPr>
          <p:cNvPr id="1594" name="Shape 1594"/>
          <p:cNvSpPr txBox="1"/>
          <p:nvPr/>
        </p:nvSpPr>
        <p:spPr>
          <a:xfrm>
            <a:off x="5424908" y="1390005"/>
            <a:ext cx="1355691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INFOGRAPHIC SIX MONTHS</a:t>
            </a:r>
          </a:p>
        </p:txBody>
      </p:sp>
      <p:sp>
        <p:nvSpPr>
          <p:cNvPr id="1595" name="Shape 1595"/>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596" name="Shape 1596"/>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1600"/>
        <p:cNvGrpSpPr/>
        <p:nvPr/>
      </p:nvGrpSpPr>
      <p:grpSpPr>
        <a:xfrm>
          <a:off x="0" y="0"/>
          <a:ext cx="0" cy="0"/>
          <a:chOff x="0" y="0"/>
          <a:chExt cx="0" cy="0"/>
        </a:xfrm>
      </p:grpSpPr>
      <p:graphicFrame>
        <p:nvGraphicFramePr>
          <p:cNvPr id="1601" name="Shape 1601"/>
          <p:cNvGraphicFramePr/>
          <p:nvPr/>
        </p:nvGraphicFramePr>
        <p:xfrm>
          <a:off x="12188825" y="4396673"/>
          <a:ext cx="3000000" cy="3000000"/>
        </p:xfrm>
        <a:graphic>
          <a:graphicData uri="http://schemas.openxmlformats.org/drawingml/2006/table">
            <a:tbl>
              <a:tblPr firstRow="1" bandRow="1">
                <a:noFill/>
                <a:tableStyleId>{BCAEA2B0-16F8-42A5-81C4-F566372FB005}</a:tableStyleId>
              </a:tblPr>
              <a:tblGrid>
                <a:gridCol w="2490300">
                  <a:extLst>
                    <a:ext uri="{9D8B030D-6E8A-4147-A177-3AD203B41FA5}">
                      <a16:colId xmlns:a16="http://schemas.microsoft.com/office/drawing/2014/main" val="20000"/>
                    </a:ext>
                  </a:extLst>
                </a:gridCol>
                <a:gridCol w="2687800">
                  <a:extLst>
                    <a:ext uri="{9D8B030D-6E8A-4147-A177-3AD203B41FA5}">
                      <a16:colId xmlns:a16="http://schemas.microsoft.com/office/drawing/2014/main" val="20001"/>
                    </a:ext>
                  </a:extLst>
                </a:gridCol>
                <a:gridCol w="2687800">
                  <a:extLst>
                    <a:ext uri="{9D8B030D-6E8A-4147-A177-3AD203B41FA5}">
                      <a16:colId xmlns:a16="http://schemas.microsoft.com/office/drawing/2014/main" val="20002"/>
                    </a:ext>
                  </a:extLst>
                </a:gridCol>
                <a:gridCol w="2687800">
                  <a:extLst>
                    <a:ext uri="{9D8B030D-6E8A-4147-A177-3AD203B41FA5}">
                      <a16:colId xmlns:a16="http://schemas.microsoft.com/office/drawing/2014/main" val="20003"/>
                    </a:ext>
                  </a:extLst>
                </a:gridCol>
              </a:tblGrid>
              <a:tr h="1127775">
                <a:tc>
                  <a:txBody>
                    <a:bodyPr/>
                    <a:lstStyle/>
                    <a:p>
                      <a:pPr marL="0" marR="0" lvl="0" indent="0" algn="ctr" rtl="0">
                        <a:spcBef>
                          <a:spcPts val="0"/>
                        </a:spcBef>
                        <a:buSzPct val="25000"/>
                        <a:buNone/>
                      </a:pPr>
                      <a:endParaRPr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SECTION ONE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SECTION TWO</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SECTION THREE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000000"/>
                    </a:solidFill>
                  </a:tcPr>
                </a:tc>
                <a:extLst>
                  <a:ext uri="{0D108BD9-81ED-4DB2-BD59-A6C34878D82A}">
                    <a16:rowId xmlns:a16="http://schemas.microsoft.com/office/drawing/2014/main" val="10000"/>
                  </a:ext>
                </a:extLst>
              </a:tr>
              <a:tr h="1127775">
                <a:tc>
                  <a:txBody>
                    <a:bodyPr/>
                    <a:lstStyle/>
                    <a:p>
                      <a:pPr marL="0" marR="0" lvl="0" indent="0" algn="ctr" rtl="0">
                        <a:spcBef>
                          <a:spcPts val="0"/>
                        </a:spcBef>
                        <a:buSzPct val="25000"/>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ROW ONE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$4,955.00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#12,899.00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$3,900.00USD</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extLst>
                  <a:ext uri="{0D108BD9-81ED-4DB2-BD59-A6C34878D82A}">
                    <a16:rowId xmlns:a16="http://schemas.microsoft.com/office/drawing/2014/main" val="10001"/>
                  </a:ext>
                </a:extLst>
              </a:tr>
              <a:tr h="1127775">
                <a:tc>
                  <a:txBody>
                    <a:bodyPr/>
                    <a:lstStyle/>
                    <a:p>
                      <a:pPr marL="0" marR="0" lvl="0" indent="0" algn="ctr" rtl="0">
                        <a:spcBef>
                          <a:spcPts val="0"/>
                        </a:spcBef>
                        <a:buSzPct val="25000"/>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ROW TWO</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#12,899.00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$4,955.00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#12,899.00USD</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1127775">
                <a:tc>
                  <a:txBody>
                    <a:bodyPr/>
                    <a:lstStyle/>
                    <a:p>
                      <a:pPr marL="0" marR="0" lvl="0" indent="0" algn="ctr" rtl="0">
                        <a:spcBef>
                          <a:spcPts val="0"/>
                        </a:spcBef>
                        <a:buSzPct val="25000"/>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ROW THREE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$3,900.00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#12,899.00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$4,955.00USD</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extLst>
                  <a:ext uri="{0D108BD9-81ED-4DB2-BD59-A6C34878D82A}">
                    <a16:rowId xmlns:a16="http://schemas.microsoft.com/office/drawing/2014/main" val="10003"/>
                  </a:ext>
                </a:extLst>
              </a:tr>
              <a:tr h="1127775">
                <a:tc>
                  <a:txBody>
                    <a:bodyPr/>
                    <a:lstStyle/>
                    <a:p>
                      <a:pPr marL="0" marR="0" lvl="0" indent="0" algn="ctr" rtl="0">
                        <a:spcBef>
                          <a:spcPts val="0"/>
                        </a:spcBef>
                        <a:buSzPct val="25000"/>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ROW FOUR</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$5,890.00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$4,955.00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$5,890.00USD</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1127775">
                <a:tc>
                  <a:txBody>
                    <a:bodyPr/>
                    <a:lstStyle/>
                    <a:p>
                      <a:pPr marL="0" marR="0" lvl="0" indent="0" algn="ctr" rtl="0">
                        <a:spcBef>
                          <a:spcPts val="0"/>
                        </a:spcBef>
                        <a:buSzPct val="25000"/>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ROW FIVE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$4,955.00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$3,900.00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#12,899.00USD</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extLst>
                  <a:ext uri="{0D108BD9-81ED-4DB2-BD59-A6C34878D82A}">
                    <a16:rowId xmlns:a16="http://schemas.microsoft.com/office/drawing/2014/main" val="10005"/>
                  </a:ext>
                </a:extLst>
              </a:tr>
              <a:tr h="1127775">
                <a:tc>
                  <a:txBody>
                    <a:bodyPr/>
                    <a:lstStyle/>
                    <a:p>
                      <a:pPr marL="0" marR="0" lvl="0" indent="0" algn="ctr" rtl="0">
                        <a:spcBef>
                          <a:spcPts val="0"/>
                        </a:spcBef>
                        <a:buSzPct val="25000"/>
                        <a:buNone/>
                      </a:pPr>
                      <a:r>
                        <a:rPr lang="en-US" sz="24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TOTAL</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24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$149,890.00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24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$149,890.00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24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$149,890.00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0006"/>
                  </a:ext>
                </a:extLst>
              </a:tr>
            </a:tbl>
          </a:graphicData>
        </a:graphic>
      </p:graphicFrame>
      <p:sp>
        <p:nvSpPr>
          <p:cNvPr id="1602" name="Shape 1602"/>
          <p:cNvSpPr txBox="1"/>
          <p:nvPr/>
        </p:nvSpPr>
        <p:spPr>
          <a:xfrm>
            <a:off x="6659182" y="1390005"/>
            <a:ext cx="11088292"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TABLE + DESCRIPTION</a:t>
            </a:r>
          </a:p>
        </p:txBody>
      </p:sp>
      <p:sp>
        <p:nvSpPr>
          <p:cNvPr id="1603" name="Shape 1603"/>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604" name="Shape 1604"/>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grpSp>
        <p:nvGrpSpPr>
          <p:cNvPr id="1605" name="Shape 1605"/>
          <p:cNvGrpSpPr/>
          <p:nvPr/>
        </p:nvGrpSpPr>
        <p:grpSpPr>
          <a:xfrm>
            <a:off x="1945900" y="4960212"/>
            <a:ext cx="8857566" cy="6767372"/>
            <a:chOff x="2150542" y="4241478"/>
            <a:chExt cx="8857566" cy="6767372"/>
          </a:xfrm>
        </p:grpSpPr>
        <p:sp>
          <p:nvSpPr>
            <p:cNvPr id="1606" name="Shape 1606"/>
            <p:cNvSpPr txBox="1"/>
            <p:nvPr/>
          </p:nvSpPr>
          <p:spPr>
            <a:xfrm>
              <a:off x="4155017" y="4826253"/>
              <a:ext cx="6817783" cy="1015662"/>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
          <p:nvSpPr>
            <p:cNvPr id="1607" name="Shape 1607"/>
            <p:cNvSpPr txBox="1"/>
            <p:nvPr/>
          </p:nvSpPr>
          <p:spPr>
            <a:xfrm>
              <a:off x="4155016" y="4241478"/>
              <a:ext cx="5239802"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ELEMENT A</a:t>
              </a:r>
            </a:p>
          </p:txBody>
        </p:sp>
        <p:sp>
          <p:nvSpPr>
            <p:cNvPr id="1608" name="Shape 1608"/>
            <p:cNvSpPr/>
            <p:nvPr/>
          </p:nvSpPr>
          <p:spPr>
            <a:xfrm>
              <a:off x="2150542" y="4303553"/>
              <a:ext cx="1324480" cy="963256"/>
            </a:xfrm>
            <a:custGeom>
              <a:avLst/>
              <a:gdLst/>
              <a:ahLst/>
              <a:cxnLst/>
              <a:rect l="0" t="0" r="0" b="0"/>
              <a:pathLst>
                <a:path w="120000" h="120000" extrusionOk="0">
                  <a:moveTo>
                    <a:pt x="60000" y="59750"/>
                  </a:moveTo>
                  <a:lnTo>
                    <a:pt x="10366" y="33750"/>
                  </a:lnTo>
                  <a:lnTo>
                    <a:pt x="60000" y="7750"/>
                  </a:lnTo>
                  <a:lnTo>
                    <a:pt x="109638" y="33750"/>
                  </a:lnTo>
                  <a:cubicBezTo>
                    <a:pt x="109638" y="33750"/>
                    <a:pt x="60000" y="59750"/>
                    <a:pt x="60000" y="59750"/>
                  </a:cubicBezTo>
                  <a:close/>
                  <a:moveTo>
                    <a:pt x="100172" y="96194"/>
                  </a:moveTo>
                  <a:lnTo>
                    <a:pt x="82411" y="90088"/>
                  </a:lnTo>
                  <a:lnTo>
                    <a:pt x="82400" y="90161"/>
                  </a:lnTo>
                  <a:cubicBezTo>
                    <a:pt x="82205" y="90100"/>
                    <a:pt x="82027" y="90000"/>
                    <a:pt x="81816" y="90000"/>
                  </a:cubicBezTo>
                  <a:cubicBezTo>
                    <a:pt x="81261" y="90000"/>
                    <a:pt x="80766" y="90283"/>
                    <a:pt x="80333" y="90688"/>
                  </a:cubicBezTo>
                  <a:lnTo>
                    <a:pt x="80305" y="90627"/>
                  </a:lnTo>
                  <a:lnTo>
                    <a:pt x="60111" y="111450"/>
                  </a:lnTo>
                  <a:lnTo>
                    <a:pt x="42544" y="90744"/>
                  </a:lnTo>
                  <a:lnTo>
                    <a:pt x="42516" y="90800"/>
                  </a:lnTo>
                  <a:cubicBezTo>
                    <a:pt x="42061" y="90327"/>
                    <a:pt x="41522" y="90000"/>
                    <a:pt x="40911" y="90000"/>
                  </a:cubicBezTo>
                  <a:cubicBezTo>
                    <a:pt x="40705" y="90000"/>
                    <a:pt x="40522" y="90100"/>
                    <a:pt x="40327" y="90161"/>
                  </a:cubicBezTo>
                  <a:lnTo>
                    <a:pt x="40316" y="90088"/>
                  </a:lnTo>
                  <a:lnTo>
                    <a:pt x="22294" y="96283"/>
                  </a:lnTo>
                  <a:lnTo>
                    <a:pt x="26483" y="50194"/>
                  </a:lnTo>
                  <a:lnTo>
                    <a:pt x="58827" y="67133"/>
                  </a:lnTo>
                  <a:lnTo>
                    <a:pt x="58838" y="67111"/>
                  </a:lnTo>
                  <a:cubicBezTo>
                    <a:pt x="59194" y="67344"/>
                    <a:pt x="59577" y="67500"/>
                    <a:pt x="60000" y="67500"/>
                  </a:cubicBezTo>
                  <a:cubicBezTo>
                    <a:pt x="60422" y="67500"/>
                    <a:pt x="60811" y="67344"/>
                    <a:pt x="61161" y="67111"/>
                  </a:cubicBezTo>
                  <a:lnTo>
                    <a:pt x="61172" y="67133"/>
                  </a:lnTo>
                  <a:lnTo>
                    <a:pt x="93872" y="50005"/>
                  </a:lnTo>
                  <a:cubicBezTo>
                    <a:pt x="93872" y="50005"/>
                    <a:pt x="100172" y="96194"/>
                    <a:pt x="100172" y="96194"/>
                  </a:cubicBezTo>
                  <a:close/>
                  <a:moveTo>
                    <a:pt x="120000" y="33750"/>
                  </a:moveTo>
                  <a:cubicBezTo>
                    <a:pt x="120000" y="32255"/>
                    <a:pt x="119355" y="30994"/>
                    <a:pt x="118438" y="30388"/>
                  </a:cubicBezTo>
                  <a:lnTo>
                    <a:pt x="118444" y="30366"/>
                  </a:lnTo>
                  <a:lnTo>
                    <a:pt x="118366" y="30322"/>
                  </a:lnTo>
                  <a:cubicBezTo>
                    <a:pt x="118338" y="30305"/>
                    <a:pt x="118311" y="30294"/>
                    <a:pt x="118288" y="30283"/>
                  </a:cubicBezTo>
                  <a:lnTo>
                    <a:pt x="61172" y="366"/>
                  </a:lnTo>
                  <a:lnTo>
                    <a:pt x="61161" y="388"/>
                  </a:lnTo>
                  <a:cubicBezTo>
                    <a:pt x="60811" y="155"/>
                    <a:pt x="60422" y="0"/>
                    <a:pt x="60000" y="0"/>
                  </a:cubicBezTo>
                  <a:cubicBezTo>
                    <a:pt x="59577" y="0"/>
                    <a:pt x="59194" y="155"/>
                    <a:pt x="58838" y="388"/>
                  </a:cubicBezTo>
                  <a:lnTo>
                    <a:pt x="58827" y="366"/>
                  </a:lnTo>
                  <a:lnTo>
                    <a:pt x="1716" y="30283"/>
                  </a:lnTo>
                  <a:cubicBezTo>
                    <a:pt x="1688" y="30294"/>
                    <a:pt x="1661" y="30305"/>
                    <a:pt x="1638" y="30322"/>
                  </a:cubicBezTo>
                  <a:lnTo>
                    <a:pt x="1555" y="30366"/>
                  </a:lnTo>
                  <a:lnTo>
                    <a:pt x="1561" y="30388"/>
                  </a:lnTo>
                  <a:cubicBezTo>
                    <a:pt x="644" y="30994"/>
                    <a:pt x="0" y="32255"/>
                    <a:pt x="0" y="33750"/>
                  </a:cubicBezTo>
                  <a:cubicBezTo>
                    <a:pt x="0" y="35244"/>
                    <a:pt x="644" y="36505"/>
                    <a:pt x="1561" y="37111"/>
                  </a:cubicBezTo>
                  <a:lnTo>
                    <a:pt x="1555" y="37133"/>
                  </a:lnTo>
                  <a:lnTo>
                    <a:pt x="1638" y="37177"/>
                  </a:lnTo>
                  <a:cubicBezTo>
                    <a:pt x="1661" y="37194"/>
                    <a:pt x="1688" y="37205"/>
                    <a:pt x="1716" y="37216"/>
                  </a:cubicBezTo>
                  <a:lnTo>
                    <a:pt x="6833" y="39900"/>
                  </a:lnTo>
                  <a:lnTo>
                    <a:pt x="3377" y="75572"/>
                  </a:lnTo>
                  <a:cubicBezTo>
                    <a:pt x="1394" y="76694"/>
                    <a:pt x="0" y="79372"/>
                    <a:pt x="0" y="82500"/>
                  </a:cubicBezTo>
                  <a:cubicBezTo>
                    <a:pt x="0" y="86644"/>
                    <a:pt x="2438" y="90000"/>
                    <a:pt x="5455" y="90000"/>
                  </a:cubicBezTo>
                  <a:cubicBezTo>
                    <a:pt x="8466" y="90000"/>
                    <a:pt x="10911" y="86644"/>
                    <a:pt x="10911" y="82500"/>
                  </a:cubicBezTo>
                  <a:cubicBezTo>
                    <a:pt x="10911" y="80088"/>
                    <a:pt x="10066" y="77966"/>
                    <a:pt x="8777" y="76594"/>
                  </a:cubicBezTo>
                  <a:lnTo>
                    <a:pt x="12072" y="42644"/>
                  </a:lnTo>
                  <a:lnTo>
                    <a:pt x="21233" y="47444"/>
                  </a:lnTo>
                  <a:lnTo>
                    <a:pt x="16388" y="100750"/>
                  </a:lnTo>
                  <a:lnTo>
                    <a:pt x="16433" y="100766"/>
                  </a:lnTo>
                  <a:cubicBezTo>
                    <a:pt x="16416" y="100927"/>
                    <a:pt x="16361" y="101072"/>
                    <a:pt x="16361" y="101250"/>
                  </a:cubicBezTo>
                  <a:cubicBezTo>
                    <a:pt x="16361" y="103322"/>
                    <a:pt x="17583" y="105000"/>
                    <a:pt x="19088" y="105000"/>
                  </a:cubicBezTo>
                  <a:cubicBezTo>
                    <a:pt x="19300" y="105000"/>
                    <a:pt x="19477" y="104911"/>
                    <a:pt x="19672" y="104850"/>
                  </a:cubicBezTo>
                  <a:lnTo>
                    <a:pt x="19683" y="104911"/>
                  </a:lnTo>
                  <a:lnTo>
                    <a:pt x="40211" y="97850"/>
                  </a:lnTo>
                  <a:lnTo>
                    <a:pt x="58366" y="119250"/>
                  </a:lnTo>
                  <a:lnTo>
                    <a:pt x="58388" y="119200"/>
                  </a:lnTo>
                  <a:cubicBezTo>
                    <a:pt x="58850" y="119672"/>
                    <a:pt x="59388" y="120000"/>
                    <a:pt x="60000" y="120000"/>
                  </a:cubicBezTo>
                  <a:cubicBezTo>
                    <a:pt x="60561" y="120000"/>
                    <a:pt x="61050" y="119711"/>
                    <a:pt x="61488" y="119311"/>
                  </a:cubicBezTo>
                  <a:lnTo>
                    <a:pt x="61511" y="119372"/>
                  </a:lnTo>
                  <a:lnTo>
                    <a:pt x="82411" y="97816"/>
                  </a:lnTo>
                  <a:lnTo>
                    <a:pt x="103044" y="104911"/>
                  </a:lnTo>
                  <a:lnTo>
                    <a:pt x="103055" y="104838"/>
                  </a:lnTo>
                  <a:cubicBezTo>
                    <a:pt x="103250" y="104900"/>
                    <a:pt x="103433" y="105000"/>
                    <a:pt x="103638" y="105000"/>
                  </a:cubicBezTo>
                  <a:cubicBezTo>
                    <a:pt x="105144" y="105000"/>
                    <a:pt x="106361" y="103322"/>
                    <a:pt x="106361" y="101250"/>
                  </a:cubicBezTo>
                  <a:cubicBezTo>
                    <a:pt x="106361" y="101005"/>
                    <a:pt x="106305" y="100794"/>
                    <a:pt x="106277" y="100566"/>
                  </a:cubicBezTo>
                  <a:lnTo>
                    <a:pt x="106316" y="100555"/>
                  </a:lnTo>
                  <a:lnTo>
                    <a:pt x="99055" y="47294"/>
                  </a:lnTo>
                  <a:lnTo>
                    <a:pt x="118288" y="37216"/>
                  </a:lnTo>
                  <a:cubicBezTo>
                    <a:pt x="118311" y="37205"/>
                    <a:pt x="118338" y="37194"/>
                    <a:pt x="118366" y="37177"/>
                  </a:cubicBezTo>
                  <a:lnTo>
                    <a:pt x="118444" y="37133"/>
                  </a:lnTo>
                  <a:lnTo>
                    <a:pt x="118438" y="37111"/>
                  </a:lnTo>
                  <a:cubicBezTo>
                    <a:pt x="119355" y="36505"/>
                    <a:pt x="120000" y="35244"/>
                    <a:pt x="120000" y="33750"/>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2"/>
                </a:solidFill>
                <a:latin typeface="Lato" panose="020F0502020204030203"/>
                <a:ea typeface="Lato" panose="020F0502020204030203"/>
                <a:cs typeface="Lato" panose="020F0502020204030203"/>
                <a:sym typeface="Lato" panose="020F0502020204030203"/>
              </a:endParaRPr>
            </a:p>
          </p:txBody>
        </p:sp>
        <p:sp>
          <p:nvSpPr>
            <p:cNvPr id="1609" name="Shape 1609"/>
            <p:cNvSpPr/>
            <p:nvPr/>
          </p:nvSpPr>
          <p:spPr>
            <a:xfrm>
              <a:off x="2265523" y="9488342"/>
              <a:ext cx="1110655" cy="1009688"/>
            </a:xfrm>
            <a:custGeom>
              <a:avLst/>
              <a:gdLst/>
              <a:ahLst/>
              <a:cxnLst/>
              <a:rect l="0" t="0" r="0" b="0"/>
              <a:pathLst>
                <a:path w="120000" h="120000" extrusionOk="0">
                  <a:moveTo>
                    <a:pt x="87272" y="45000"/>
                  </a:moveTo>
                  <a:cubicBezTo>
                    <a:pt x="82755" y="45000"/>
                    <a:pt x="79088" y="49033"/>
                    <a:pt x="79088" y="54000"/>
                  </a:cubicBezTo>
                  <a:cubicBezTo>
                    <a:pt x="79088" y="58972"/>
                    <a:pt x="82755" y="63000"/>
                    <a:pt x="87272" y="63000"/>
                  </a:cubicBezTo>
                  <a:cubicBezTo>
                    <a:pt x="91788" y="63000"/>
                    <a:pt x="95455" y="58972"/>
                    <a:pt x="95455" y="54000"/>
                  </a:cubicBezTo>
                  <a:cubicBezTo>
                    <a:pt x="95455" y="49033"/>
                    <a:pt x="91788" y="45000"/>
                    <a:pt x="87272" y="45000"/>
                  </a:cubicBezTo>
                  <a:moveTo>
                    <a:pt x="60000" y="102000"/>
                  </a:moveTo>
                  <a:cubicBezTo>
                    <a:pt x="54800" y="102000"/>
                    <a:pt x="49566" y="101316"/>
                    <a:pt x="44433" y="99972"/>
                  </a:cubicBezTo>
                  <a:cubicBezTo>
                    <a:pt x="44016" y="99861"/>
                    <a:pt x="43588" y="99805"/>
                    <a:pt x="43166" y="99805"/>
                  </a:cubicBezTo>
                  <a:cubicBezTo>
                    <a:pt x="42477" y="99805"/>
                    <a:pt x="41788" y="99950"/>
                    <a:pt x="41144" y="100238"/>
                  </a:cubicBezTo>
                  <a:lnTo>
                    <a:pt x="18622" y="110144"/>
                  </a:lnTo>
                  <a:lnTo>
                    <a:pt x="22294" y="92972"/>
                  </a:lnTo>
                  <a:cubicBezTo>
                    <a:pt x="22766" y="90772"/>
                    <a:pt x="22066" y="88466"/>
                    <a:pt x="20494" y="87011"/>
                  </a:cubicBezTo>
                  <a:cubicBezTo>
                    <a:pt x="10800" y="78027"/>
                    <a:pt x="5455" y="66300"/>
                    <a:pt x="5455" y="54000"/>
                  </a:cubicBezTo>
                  <a:cubicBezTo>
                    <a:pt x="5455" y="27533"/>
                    <a:pt x="29927" y="6000"/>
                    <a:pt x="60000" y="6000"/>
                  </a:cubicBezTo>
                  <a:cubicBezTo>
                    <a:pt x="90077" y="6000"/>
                    <a:pt x="114544" y="27533"/>
                    <a:pt x="114544" y="54000"/>
                  </a:cubicBezTo>
                  <a:cubicBezTo>
                    <a:pt x="114544" y="80466"/>
                    <a:pt x="90077" y="102000"/>
                    <a:pt x="60000" y="102000"/>
                  </a:cubicBezTo>
                  <a:moveTo>
                    <a:pt x="60000" y="0"/>
                  </a:moveTo>
                  <a:cubicBezTo>
                    <a:pt x="26861" y="0"/>
                    <a:pt x="0" y="24177"/>
                    <a:pt x="0" y="54000"/>
                  </a:cubicBezTo>
                  <a:cubicBezTo>
                    <a:pt x="0" y="68627"/>
                    <a:pt x="6488" y="81877"/>
                    <a:pt x="16983" y="91600"/>
                  </a:cubicBezTo>
                  <a:lnTo>
                    <a:pt x="10911" y="120000"/>
                  </a:lnTo>
                  <a:lnTo>
                    <a:pt x="43166" y="105811"/>
                  </a:lnTo>
                  <a:cubicBezTo>
                    <a:pt x="48511" y="107211"/>
                    <a:pt x="54150" y="108000"/>
                    <a:pt x="60000" y="108000"/>
                  </a:cubicBezTo>
                  <a:cubicBezTo>
                    <a:pt x="93138" y="108000"/>
                    <a:pt x="120000" y="83827"/>
                    <a:pt x="120000" y="54000"/>
                  </a:cubicBezTo>
                  <a:cubicBezTo>
                    <a:pt x="120000" y="24177"/>
                    <a:pt x="93138" y="0"/>
                    <a:pt x="60000" y="0"/>
                  </a:cubicBezTo>
                  <a:moveTo>
                    <a:pt x="60000" y="45000"/>
                  </a:moveTo>
                  <a:cubicBezTo>
                    <a:pt x="55483" y="45000"/>
                    <a:pt x="51816" y="49033"/>
                    <a:pt x="51816" y="54000"/>
                  </a:cubicBezTo>
                  <a:cubicBezTo>
                    <a:pt x="51816" y="58972"/>
                    <a:pt x="55483" y="63000"/>
                    <a:pt x="60000" y="63000"/>
                  </a:cubicBezTo>
                  <a:cubicBezTo>
                    <a:pt x="64516" y="63000"/>
                    <a:pt x="68183" y="58972"/>
                    <a:pt x="68183" y="54000"/>
                  </a:cubicBezTo>
                  <a:cubicBezTo>
                    <a:pt x="68183" y="49033"/>
                    <a:pt x="64516" y="45000"/>
                    <a:pt x="60000" y="45000"/>
                  </a:cubicBezTo>
                  <a:moveTo>
                    <a:pt x="32727" y="45000"/>
                  </a:moveTo>
                  <a:cubicBezTo>
                    <a:pt x="28211" y="45000"/>
                    <a:pt x="24544" y="49033"/>
                    <a:pt x="24544" y="54000"/>
                  </a:cubicBezTo>
                  <a:cubicBezTo>
                    <a:pt x="24544" y="58972"/>
                    <a:pt x="28211" y="63000"/>
                    <a:pt x="32727" y="63000"/>
                  </a:cubicBezTo>
                  <a:cubicBezTo>
                    <a:pt x="37244" y="63000"/>
                    <a:pt x="40911" y="58972"/>
                    <a:pt x="40911" y="54000"/>
                  </a:cubicBezTo>
                  <a:cubicBezTo>
                    <a:pt x="40911" y="49033"/>
                    <a:pt x="37244" y="45000"/>
                    <a:pt x="32727" y="45000"/>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2"/>
                </a:solidFill>
                <a:latin typeface="Lato" panose="020F0502020204030203"/>
                <a:ea typeface="Lato" panose="020F0502020204030203"/>
                <a:cs typeface="Lato" panose="020F0502020204030203"/>
                <a:sym typeface="Lato" panose="020F0502020204030203"/>
              </a:endParaRPr>
            </a:p>
          </p:txBody>
        </p:sp>
        <p:sp>
          <p:nvSpPr>
            <p:cNvPr id="1610" name="Shape 1610"/>
            <p:cNvSpPr/>
            <p:nvPr/>
          </p:nvSpPr>
          <p:spPr>
            <a:xfrm>
              <a:off x="2353742" y="6810417"/>
              <a:ext cx="961802" cy="961802"/>
            </a:xfrm>
            <a:custGeom>
              <a:avLst/>
              <a:gdLst/>
              <a:ahLst/>
              <a:cxnLst/>
              <a:rect l="0" t="0" r="0" b="0"/>
              <a:pathLst>
                <a:path w="120000" h="120000" extrusionOk="0">
                  <a:moveTo>
                    <a:pt x="5455" y="38183"/>
                  </a:moveTo>
                  <a:lnTo>
                    <a:pt x="114544" y="38183"/>
                  </a:lnTo>
                  <a:lnTo>
                    <a:pt x="114544" y="43638"/>
                  </a:lnTo>
                  <a:lnTo>
                    <a:pt x="5455" y="43638"/>
                  </a:lnTo>
                  <a:cubicBezTo>
                    <a:pt x="5455" y="43638"/>
                    <a:pt x="5455" y="38183"/>
                    <a:pt x="5455" y="38183"/>
                  </a:cubicBezTo>
                  <a:close/>
                  <a:moveTo>
                    <a:pt x="92727" y="49088"/>
                  </a:moveTo>
                  <a:lnTo>
                    <a:pt x="103638" y="49088"/>
                  </a:lnTo>
                  <a:lnTo>
                    <a:pt x="103638" y="98183"/>
                  </a:lnTo>
                  <a:lnTo>
                    <a:pt x="92727" y="98183"/>
                  </a:lnTo>
                  <a:cubicBezTo>
                    <a:pt x="92727" y="98183"/>
                    <a:pt x="92727" y="49088"/>
                    <a:pt x="92727" y="49088"/>
                  </a:cubicBezTo>
                  <a:close/>
                  <a:moveTo>
                    <a:pt x="76361" y="49088"/>
                  </a:moveTo>
                  <a:lnTo>
                    <a:pt x="87272" y="49088"/>
                  </a:lnTo>
                  <a:lnTo>
                    <a:pt x="87272" y="98183"/>
                  </a:lnTo>
                  <a:lnTo>
                    <a:pt x="76361" y="98183"/>
                  </a:lnTo>
                  <a:cubicBezTo>
                    <a:pt x="76361" y="98183"/>
                    <a:pt x="76361" y="49088"/>
                    <a:pt x="76361" y="49088"/>
                  </a:cubicBezTo>
                  <a:close/>
                  <a:moveTo>
                    <a:pt x="49088" y="49088"/>
                  </a:moveTo>
                  <a:lnTo>
                    <a:pt x="70911" y="49088"/>
                  </a:lnTo>
                  <a:lnTo>
                    <a:pt x="70911" y="98183"/>
                  </a:lnTo>
                  <a:lnTo>
                    <a:pt x="49088" y="98183"/>
                  </a:lnTo>
                  <a:cubicBezTo>
                    <a:pt x="49088" y="98183"/>
                    <a:pt x="49088" y="49088"/>
                    <a:pt x="49088" y="49088"/>
                  </a:cubicBezTo>
                  <a:close/>
                  <a:moveTo>
                    <a:pt x="32727" y="49088"/>
                  </a:moveTo>
                  <a:lnTo>
                    <a:pt x="43638" y="49088"/>
                  </a:lnTo>
                  <a:lnTo>
                    <a:pt x="43638" y="98183"/>
                  </a:lnTo>
                  <a:lnTo>
                    <a:pt x="32727" y="98183"/>
                  </a:lnTo>
                  <a:cubicBezTo>
                    <a:pt x="32727" y="98183"/>
                    <a:pt x="32727" y="49088"/>
                    <a:pt x="32727" y="49088"/>
                  </a:cubicBezTo>
                  <a:close/>
                  <a:moveTo>
                    <a:pt x="16361" y="49088"/>
                  </a:moveTo>
                  <a:lnTo>
                    <a:pt x="27272" y="49088"/>
                  </a:lnTo>
                  <a:lnTo>
                    <a:pt x="27272" y="98183"/>
                  </a:lnTo>
                  <a:lnTo>
                    <a:pt x="16361" y="98183"/>
                  </a:lnTo>
                  <a:cubicBezTo>
                    <a:pt x="16361" y="98183"/>
                    <a:pt x="16361" y="49088"/>
                    <a:pt x="16361" y="49088"/>
                  </a:cubicBezTo>
                  <a:close/>
                  <a:moveTo>
                    <a:pt x="109850" y="103638"/>
                  </a:moveTo>
                  <a:lnTo>
                    <a:pt x="113488" y="114544"/>
                  </a:lnTo>
                  <a:lnTo>
                    <a:pt x="6511" y="114544"/>
                  </a:lnTo>
                  <a:lnTo>
                    <a:pt x="10150" y="103638"/>
                  </a:lnTo>
                  <a:cubicBezTo>
                    <a:pt x="10150" y="103638"/>
                    <a:pt x="109850" y="103638"/>
                    <a:pt x="109850" y="103638"/>
                  </a:cubicBezTo>
                  <a:close/>
                  <a:moveTo>
                    <a:pt x="60000" y="5866"/>
                  </a:moveTo>
                  <a:lnTo>
                    <a:pt x="107005" y="32727"/>
                  </a:lnTo>
                  <a:lnTo>
                    <a:pt x="12994" y="32727"/>
                  </a:lnTo>
                  <a:cubicBezTo>
                    <a:pt x="12994" y="32727"/>
                    <a:pt x="60000" y="5866"/>
                    <a:pt x="60000" y="5866"/>
                  </a:cubicBezTo>
                  <a:close/>
                  <a:moveTo>
                    <a:pt x="117272" y="49088"/>
                  </a:moveTo>
                  <a:cubicBezTo>
                    <a:pt x="118777" y="49088"/>
                    <a:pt x="120000" y="47872"/>
                    <a:pt x="120000" y="46361"/>
                  </a:cubicBezTo>
                  <a:lnTo>
                    <a:pt x="120000" y="35455"/>
                  </a:lnTo>
                  <a:cubicBezTo>
                    <a:pt x="120000" y="34444"/>
                    <a:pt x="119422" y="33594"/>
                    <a:pt x="118605" y="33127"/>
                  </a:cubicBezTo>
                  <a:lnTo>
                    <a:pt x="118627" y="33088"/>
                  </a:lnTo>
                  <a:lnTo>
                    <a:pt x="61355" y="361"/>
                  </a:lnTo>
                  <a:lnTo>
                    <a:pt x="61333" y="400"/>
                  </a:lnTo>
                  <a:cubicBezTo>
                    <a:pt x="60933" y="166"/>
                    <a:pt x="60494" y="0"/>
                    <a:pt x="60000" y="0"/>
                  </a:cubicBezTo>
                  <a:cubicBezTo>
                    <a:pt x="59505" y="0"/>
                    <a:pt x="59066" y="166"/>
                    <a:pt x="58666" y="400"/>
                  </a:cubicBezTo>
                  <a:lnTo>
                    <a:pt x="58644" y="361"/>
                  </a:lnTo>
                  <a:lnTo>
                    <a:pt x="1372" y="33088"/>
                  </a:lnTo>
                  <a:lnTo>
                    <a:pt x="1394" y="33127"/>
                  </a:lnTo>
                  <a:cubicBezTo>
                    <a:pt x="577" y="33594"/>
                    <a:pt x="0" y="34444"/>
                    <a:pt x="0" y="35455"/>
                  </a:cubicBezTo>
                  <a:lnTo>
                    <a:pt x="0" y="46361"/>
                  </a:lnTo>
                  <a:cubicBezTo>
                    <a:pt x="0" y="47872"/>
                    <a:pt x="1222" y="49088"/>
                    <a:pt x="2727" y="49088"/>
                  </a:cubicBezTo>
                  <a:lnTo>
                    <a:pt x="10911" y="49088"/>
                  </a:lnTo>
                  <a:lnTo>
                    <a:pt x="10911" y="98183"/>
                  </a:lnTo>
                  <a:lnTo>
                    <a:pt x="8183" y="98183"/>
                  </a:lnTo>
                  <a:cubicBezTo>
                    <a:pt x="6977" y="98183"/>
                    <a:pt x="5988" y="98977"/>
                    <a:pt x="5627" y="100055"/>
                  </a:cubicBezTo>
                  <a:lnTo>
                    <a:pt x="5594" y="100050"/>
                  </a:lnTo>
                  <a:lnTo>
                    <a:pt x="138" y="116411"/>
                  </a:lnTo>
                  <a:lnTo>
                    <a:pt x="172" y="116416"/>
                  </a:lnTo>
                  <a:cubicBezTo>
                    <a:pt x="77" y="116694"/>
                    <a:pt x="0" y="116972"/>
                    <a:pt x="0" y="117272"/>
                  </a:cubicBezTo>
                  <a:cubicBezTo>
                    <a:pt x="0" y="118783"/>
                    <a:pt x="1222" y="120000"/>
                    <a:pt x="2727" y="120000"/>
                  </a:cubicBezTo>
                  <a:lnTo>
                    <a:pt x="117272" y="120000"/>
                  </a:lnTo>
                  <a:cubicBezTo>
                    <a:pt x="118777" y="120000"/>
                    <a:pt x="120000" y="118783"/>
                    <a:pt x="120000" y="117272"/>
                  </a:cubicBezTo>
                  <a:cubicBezTo>
                    <a:pt x="120000" y="116972"/>
                    <a:pt x="119922" y="116694"/>
                    <a:pt x="119827" y="116416"/>
                  </a:cubicBezTo>
                  <a:lnTo>
                    <a:pt x="119861" y="116411"/>
                  </a:lnTo>
                  <a:lnTo>
                    <a:pt x="114405" y="100050"/>
                  </a:lnTo>
                  <a:lnTo>
                    <a:pt x="114372" y="100055"/>
                  </a:lnTo>
                  <a:cubicBezTo>
                    <a:pt x="114011" y="98977"/>
                    <a:pt x="113022" y="98183"/>
                    <a:pt x="111816" y="98183"/>
                  </a:cubicBezTo>
                  <a:lnTo>
                    <a:pt x="109088" y="98183"/>
                  </a:lnTo>
                  <a:lnTo>
                    <a:pt x="109088" y="49088"/>
                  </a:lnTo>
                  <a:cubicBezTo>
                    <a:pt x="109088" y="49088"/>
                    <a:pt x="117272" y="49088"/>
                    <a:pt x="117272" y="49088"/>
                  </a:cubicBezTo>
                  <a:close/>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2"/>
                </a:solidFill>
                <a:latin typeface="Lato" panose="020F0502020204030203"/>
                <a:ea typeface="Lato" panose="020F0502020204030203"/>
                <a:cs typeface="Lato" panose="020F0502020204030203"/>
                <a:sym typeface="Lato" panose="020F0502020204030203"/>
              </a:endParaRPr>
            </a:p>
          </p:txBody>
        </p:sp>
        <p:sp>
          <p:nvSpPr>
            <p:cNvPr id="1611" name="Shape 1611"/>
            <p:cNvSpPr txBox="1"/>
            <p:nvPr/>
          </p:nvSpPr>
          <p:spPr>
            <a:xfrm>
              <a:off x="4155017" y="7411968"/>
              <a:ext cx="6817783" cy="1015662"/>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
          <p:nvSpPr>
            <p:cNvPr id="1612" name="Shape 1612"/>
            <p:cNvSpPr txBox="1"/>
            <p:nvPr/>
          </p:nvSpPr>
          <p:spPr>
            <a:xfrm>
              <a:off x="4155016" y="6827193"/>
              <a:ext cx="5239802"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ELEMENT B</a:t>
              </a:r>
            </a:p>
          </p:txBody>
        </p:sp>
        <p:sp>
          <p:nvSpPr>
            <p:cNvPr id="1613" name="Shape 1613"/>
            <p:cNvSpPr txBox="1"/>
            <p:nvPr/>
          </p:nvSpPr>
          <p:spPr>
            <a:xfrm>
              <a:off x="4190326" y="9993188"/>
              <a:ext cx="6817783" cy="1015662"/>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
          <p:nvSpPr>
            <p:cNvPr id="1614" name="Shape 1614"/>
            <p:cNvSpPr txBox="1"/>
            <p:nvPr/>
          </p:nvSpPr>
          <p:spPr>
            <a:xfrm>
              <a:off x="4190325" y="9408413"/>
              <a:ext cx="5239802"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ELEMENT C</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1618"/>
        <p:cNvGrpSpPr/>
        <p:nvPr/>
      </p:nvGrpSpPr>
      <p:grpSpPr>
        <a:xfrm>
          <a:off x="0" y="0"/>
          <a:ext cx="0" cy="0"/>
          <a:chOff x="0" y="0"/>
          <a:chExt cx="0" cy="0"/>
        </a:xfrm>
      </p:grpSpPr>
      <p:grpSp>
        <p:nvGrpSpPr>
          <p:cNvPr id="1619" name="Shape 1619"/>
          <p:cNvGrpSpPr/>
          <p:nvPr/>
        </p:nvGrpSpPr>
        <p:grpSpPr>
          <a:xfrm>
            <a:off x="3209291" y="3753013"/>
            <a:ext cx="17943827" cy="8876496"/>
            <a:chOff x="3843498" y="3719582"/>
            <a:chExt cx="16665618" cy="8244192"/>
          </a:xfrm>
        </p:grpSpPr>
        <p:sp>
          <p:nvSpPr>
            <p:cNvPr id="1620" name="Shape 1620"/>
            <p:cNvSpPr/>
            <p:nvPr/>
          </p:nvSpPr>
          <p:spPr>
            <a:xfrm>
              <a:off x="9818027" y="3757808"/>
              <a:ext cx="85988" cy="38226"/>
            </a:xfrm>
            <a:custGeom>
              <a:avLst/>
              <a:gdLst/>
              <a:ahLst/>
              <a:cxnLst/>
              <a:rect l="0" t="0" r="0" b="0"/>
              <a:pathLst>
                <a:path w="120000" h="120000" extrusionOk="0">
                  <a:moveTo>
                    <a:pt x="53333" y="90000"/>
                  </a:moveTo>
                  <a:cubicBezTo>
                    <a:pt x="53333" y="90000"/>
                    <a:pt x="13333" y="60000"/>
                    <a:pt x="13333" y="60000"/>
                  </a:cubicBezTo>
                  <a:cubicBezTo>
                    <a:pt x="13333" y="60000"/>
                    <a:pt x="53333" y="60000"/>
                    <a:pt x="66666" y="60000"/>
                  </a:cubicBezTo>
                  <a:cubicBezTo>
                    <a:pt x="40000" y="30000"/>
                    <a:pt x="13333" y="60000"/>
                    <a:pt x="0" y="0"/>
                  </a:cubicBezTo>
                  <a:cubicBezTo>
                    <a:pt x="13333" y="30000"/>
                    <a:pt x="106666" y="0"/>
                    <a:pt x="120000" y="60000"/>
                  </a:cubicBezTo>
                  <a:cubicBezTo>
                    <a:pt x="120000" y="60000"/>
                    <a:pt x="80000" y="60000"/>
                    <a:pt x="66666" y="60000"/>
                  </a:cubicBezTo>
                  <a:cubicBezTo>
                    <a:pt x="66666" y="60000"/>
                    <a:pt x="93333" y="120000"/>
                    <a:pt x="53333" y="90000"/>
                  </a:cubicBezTo>
                  <a:cubicBezTo>
                    <a:pt x="40000" y="90000"/>
                    <a:pt x="80000" y="120000"/>
                    <a:pt x="53333" y="9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21" name="Shape 1621"/>
            <p:cNvSpPr/>
            <p:nvPr/>
          </p:nvSpPr>
          <p:spPr>
            <a:xfrm>
              <a:off x="16859434" y="9558686"/>
              <a:ext cx="1904459" cy="1423937"/>
            </a:xfrm>
            <a:custGeom>
              <a:avLst/>
              <a:gdLst/>
              <a:ahLst/>
              <a:cxnLst/>
              <a:rect l="0" t="0" r="0" b="0"/>
              <a:pathLst>
                <a:path w="120000" h="120000" extrusionOk="0">
                  <a:moveTo>
                    <a:pt x="59411" y="3157"/>
                  </a:moveTo>
                  <a:cubicBezTo>
                    <a:pt x="58235" y="3157"/>
                    <a:pt x="57647" y="1578"/>
                    <a:pt x="56470" y="1578"/>
                  </a:cubicBezTo>
                  <a:cubicBezTo>
                    <a:pt x="55882" y="789"/>
                    <a:pt x="55882" y="1578"/>
                    <a:pt x="56470" y="2368"/>
                  </a:cubicBezTo>
                  <a:cubicBezTo>
                    <a:pt x="56470" y="3157"/>
                    <a:pt x="57647" y="2368"/>
                    <a:pt x="57647" y="2368"/>
                  </a:cubicBezTo>
                  <a:cubicBezTo>
                    <a:pt x="58235" y="3157"/>
                    <a:pt x="57647" y="4736"/>
                    <a:pt x="58235" y="4736"/>
                  </a:cubicBezTo>
                  <a:cubicBezTo>
                    <a:pt x="58235" y="5526"/>
                    <a:pt x="57647" y="5526"/>
                    <a:pt x="57058" y="5526"/>
                  </a:cubicBezTo>
                  <a:cubicBezTo>
                    <a:pt x="56470" y="6315"/>
                    <a:pt x="55882" y="6315"/>
                    <a:pt x="55294" y="6315"/>
                  </a:cubicBezTo>
                  <a:cubicBezTo>
                    <a:pt x="54117" y="5526"/>
                    <a:pt x="54117" y="6315"/>
                    <a:pt x="52941" y="6315"/>
                  </a:cubicBezTo>
                  <a:cubicBezTo>
                    <a:pt x="51176" y="7105"/>
                    <a:pt x="51764" y="9473"/>
                    <a:pt x="50588" y="10263"/>
                  </a:cubicBezTo>
                  <a:cubicBezTo>
                    <a:pt x="49411" y="11842"/>
                    <a:pt x="48823" y="14210"/>
                    <a:pt x="49411" y="15789"/>
                  </a:cubicBezTo>
                  <a:cubicBezTo>
                    <a:pt x="50588" y="18157"/>
                    <a:pt x="47647" y="16578"/>
                    <a:pt x="47058" y="16578"/>
                  </a:cubicBezTo>
                  <a:cubicBezTo>
                    <a:pt x="46470" y="16578"/>
                    <a:pt x="44705" y="18947"/>
                    <a:pt x="44705" y="18947"/>
                  </a:cubicBezTo>
                  <a:cubicBezTo>
                    <a:pt x="44705" y="18947"/>
                    <a:pt x="44117" y="15000"/>
                    <a:pt x="43529" y="14210"/>
                  </a:cubicBezTo>
                  <a:cubicBezTo>
                    <a:pt x="43529" y="13421"/>
                    <a:pt x="42941" y="13421"/>
                    <a:pt x="42352" y="13421"/>
                  </a:cubicBezTo>
                  <a:cubicBezTo>
                    <a:pt x="41764" y="12631"/>
                    <a:pt x="41764" y="12631"/>
                    <a:pt x="41764" y="11842"/>
                  </a:cubicBezTo>
                  <a:cubicBezTo>
                    <a:pt x="41176" y="11052"/>
                    <a:pt x="41176" y="12631"/>
                    <a:pt x="41176" y="13421"/>
                  </a:cubicBezTo>
                  <a:cubicBezTo>
                    <a:pt x="40588" y="13421"/>
                    <a:pt x="40000" y="13421"/>
                    <a:pt x="40000" y="12631"/>
                  </a:cubicBezTo>
                  <a:cubicBezTo>
                    <a:pt x="38823" y="12631"/>
                    <a:pt x="39411" y="15789"/>
                    <a:pt x="38235" y="15000"/>
                  </a:cubicBezTo>
                  <a:cubicBezTo>
                    <a:pt x="38235" y="15000"/>
                    <a:pt x="37647" y="14210"/>
                    <a:pt x="37647" y="14210"/>
                  </a:cubicBezTo>
                  <a:cubicBezTo>
                    <a:pt x="37058" y="15000"/>
                    <a:pt x="37058" y="15000"/>
                    <a:pt x="37058" y="15000"/>
                  </a:cubicBezTo>
                  <a:cubicBezTo>
                    <a:pt x="35294" y="14210"/>
                    <a:pt x="36470" y="17368"/>
                    <a:pt x="36470" y="17368"/>
                  </a:cubicBezTo>
                  <a:cubicBezTo>
                    <a:pt x="36470" y="17368"/>
                    <a:pt x="35294" y="17368"/>
                    <a:pt x="35294" y="17368"/>
                  </a:cubicBezTo>
                  <a:cubicBezTo>
                    <a:pt x="35294" y="18157"/>
                    <a:pt x="35882" y="18157"/>
                    <a:pt x="35882" y="18157"/>
                  </a:cubicBezTo>
                  <a:cubicBezTo>
                    <a:pt x="35294" y="19736"/>
                    <a:pt x="34705" y="18157"/>
                    <a:pt x="34705" y="20526"/>
                  </a:cubicBezTo>
                  <a:cubicBezTo>
                    <a:pt x="34705" y="21315"/>
                    <a:pt x="35294" y="21315"/>
                    <a:pt x="35294" y="22105"/>
                  </a:cubicBezTo>
                  <a:cubicBezTo>
                    <a:pt x="35294" y="23684"/>
                    <a:pt x="31176" y="20526"/>
                    <a:pt x="31176" y="22894"/>
                  </a:cubicBezTo>
                  <a:cubicBezTo>
                    <a:pt x="31176" y="23684"/>
                    <a:pt x="33529" y="25263"/>
                    <a:pt x="32352" y="26052"/>
                  </a:cubicBezTo>
                  <a:cubicBezTo>
                    <a:pt x="31764" y="26052"/>
                    <a:pt x="31764" y="25263"/>
                    <a:pt x="31764" y="26052"/>
                  </a:cubicBezTo>
                  <a:cubicBezTo>
                    <a:pt x="31176" y="26842"/>
                    <a:pt x="31176" y="26842"/>
                    <a:pt x="30588" y="26052"/>
                  </a:cubicBezTo>
                  <a:cubicBezTo>
                    <a:pt x="30000" y="26052"/>
                    <a:pt x="30588" y="24473"/>
                    <a:pt x="30000" y="23684"/>
                  </a:cubicBezTo>
                  <a:cubicBezTo>
                    <a:pt x="29411" y="22105"/>
                    <a:pt x="28235" y="25263"/>
                    <a:pt x="27647" y="26052"/>
                  </a:cubicBezTo>
                  <a:cubicBezTo>
                    <a:pt x="27647" y="26842"/>
                    <a:pt x="27058" y="27631"/>
                    <a:pt x="27058" y="28421"/>
                  </a:cubicBezTo>
                  <a:cubicBezTo>
                    <a:pt x="27058" y="28421"/>
                    <a:pt x="27647" y="29210"/>
                    <a:pt x="27647" y="30000"/>
                  </a:cubicBezTo>
                  <a:cubicBezTo>
                    <a:pt x="27647" y="30000"/>
                    <a:pt x="26470" y="31578"/>
                    <a:pt x="25882" y="32368"/>
                  </a:cubicBezTo>
                  <a:cubicBezTo>
                    <a:pt x="24117" y="34736"/>
                    <a:pt x="22352" y="36315"/>
                    <a:pt x="20000" y="37105"/>
                  </a:cubicBezTo>
                  <a:cubicBezTo>
                    <a:pt x="18235" y="37105"/>
                    <a:pt x="16470" y="38684"/>
                    <a:pt x="14117" y="39473"/>
                  </a:cubicBezTo>
                  <a:cubicBezTo>
                    <a:pt x="12352" y="40263"/>
                    <a:pt x="10588" y="40263"/>
                    <a:pt x="8823" y="41842"/>
                  </a:cubicBezTo>
                  <a:cubicBezTo>
                    <a:pt x="7647" y="43421"/>
                    <a:pt x="7058" y="43421"/>
                    <a:pt x="5882" y="44210"/>
                  </a:cubicBezTo>
                  <a:cubicBezTo>
                    <a:pt x="5294" y="45000"/>
                    <a:pt x="4117" y="47368"/>
                    <a:pt x="4117" y="47368"/>
                  </a:cubicBezTo>
                  <a:cubicBezTo>
                    <a:pt x="3529" y="47368"/>
                    <a:pt x="4117" y="45000"/>
                    <a:pt x="4117" y="44210"/>
                  </a:cubicBezTo>
                  <a:cubicBezTo>
                    <a:pt x="2941" y="44210"/>
                    <a:pt x="2352" y="48157"/>
                    <a:pt x="2352" y="48157"/>
                  </a:cubicBezTo>
                  <a:cubicBezTo>
                    <a:pt x="2941" y="50526"/>
                    <a:pt x="1764" y="51315"/>
                    <a:pt x="1764" y="53684"/>
                  </a:cubicBezTo>
                  <a:cubicBezTo>
                    <a:pt x="1764" y="54473"/>
                    <a:pt x="4705" y="63157"/>
                    <a:pt x="3529" y="63947"/>
                  </a:cubicBezTo>
                  <a:cubicBezTo>
                    <a:pt x="3529" y="63947"/>
                    <a:pt x="1764" y="60789"/>
                    <a:pt x="1764" y="60789"/>
                  </a:cubicBezTo>
                  <a:cubicBezTo>
                    <a:pt x="1764" y="61578"/>
                    <a:pt x="3529" y="63947"/>
                    <a:pt x="2352" y="64736"/>
                  </a:cubicBezTo>
                  <a:cubicBezTo>
                    <a:pt x="1176" y="64736"/>
                    <a:pt x="1176" y="60789"/>
                    <a:pt x="0" y="60789"/>
                  </a:cubicBezTo>
                  <a:cubicBezTo>
                    <a:pt x="0" y="60789"/>
                    <a:pt x="3529" y="67105"/>
                    <a:pt x="3529" y="67894"/>
                  </a:cubicBezTo>
                  <a:cubicBezTo>
                    <a:pt x="4117" y="68684"/>
                    <a:pt x="3529" y="70263"/>
                    <a:pt x="4117" y="71842"/>
                  </a:cubicBezTo>
                  <a:cubicBezTo>
                    <a:pt x="4705" y="73421"/>
                    <a:pt x="5294" y="74210"/>
                    <a:pt x="5882" y="75789"/>
                  </a:cubicBezTo>
                  <a:cubicBezTo>
                    <a:pt x="6470" y="76578"/>
                    <a:pt x="6470" y="78947"/>
                    <a:pt x="6470" y="79736"/>
                  </a:cubicBezTo>
                  <a:cubicBezTo>
                    <a:pt x="6470" y="81315"/>
                    <a:pt x="7058" y="82894"/>
                    <a:pt x="7647" y="83684"/>
                  </a:cubicBezTo>
                  <a:cubicBezTo>
                    <a:pt x="8235" y="86052"/>
                    <a:pt x="8235" y="86842"/>
                    <a:pt x="8235" y="89210"/>
                  </a:cubicBezTo>
                  <a:cubicBezTo>
                    <a:pt x="8235" y="90000"/>
                    <a:pt x="8235" y="93947"/>
                    <a:pt x="8235" y="93947"/>
                  </a:cubicBezTo>
                  <a:cubicBezTo>
                    <a:pt x="7647" y="94736"/>
                    <a:pt x="7058" y="94736"/>
                    <a:pt x="6470" y="95526"/>
                  </a:cubicBezTo>
                  <a:cubicBezTo>
                    <a:pt x="5882" y="97894"/>
                    <a:pt x="7058" y="97894"/>
                    <a:pt x="7647" y="98684"/>
                  </a:cubicBezTo>
                  <a:cubicBezTo>
                    <a:pt x="10000" y="100263"/>
                    <a:pt x="11764" y="101842"/>
                    <a:pt x="14705" y="101052"/>
                  </a:cubicBezTo>
                  <a:cubicBezTo>
                    <a:pt x="15882" y="100263"/>
                    <a:pt x="17058" y="99473"/>
                    <a:pt x="17647" y="98684"/>
                  </a:cubicBezTo>
                  <a:cubicBezTo>
                    <a:pt x="19411" y="97894"/>
                    <a:pt x="18823" y="98684"/>
                    <a:pt x="19411" y="97105"/>
                  </a:cubicBezTo>
                  <a:cubicBezTo>
                    <a:pt x="20588" y="95526"/>
                    <a:pt x="24705" y="95526"/>
                    <a:pt x="25882" y="96315"/>
                  </a:cubicBezTo>
                  <a:cubicBezTo>
                    <a:pt x="27647" y="96315"/>
                    <a:pt x="30588" y="97894"/>
                    <a:pt x="31764" y="95526"/>
                  </a:cubicBezTo>
                  <a:cubicBezTo>
                    <a:pt x="32352" y="94736"/>
                    <a:pt x="32352" y="93157"/>
                    <a:pt x="33529" y="92368"/>
                  </a:cubicBezTo>
                  <a:cubicBezTo>
                    <a:pt x="34705" y="91578"/>
                    <a:pt x="35882" y="90789"/>
                    <a:pt x="37058" y="90000"/>
                  </a:cubicBezTo>
                  <a:cubicBezTo>
                    <a:pt x="38823" y="88421"/>
                    <a:pt x="41176" y="90000"/>
                    <a:pt x="42941" y="88421"/>
                  </a:cubicBezTo>
                  <a:cubicBezTo>
                    <a:pt x="45882" y="86842"/>
                    <a:pt x="48235" y="86842"/>
                    <a:pt x="51764" y="86052"/>
                  </a:cubicBezTo>
                  <a:cubicBezTo>
                    <a:pt x="52352" y="86052"/>
                    <a:pt x="52941" y="85263"/>
                    <a:pt x="54117" y="85263"/>
                  </a:cubicBezTo>
                  <a:cubicBezTo>
                    <a:pt x="54705" y="86052"/>
                    <a:pt x="55882" y="86842"/>
                    <a:pt x="56470" y="87631"/>
                  </a:cubicBezTo>
                  <a:cubicBezTo>
                    <a:pt x="57058" y="87631"/>
                    <a:pt x="62941" y="89210"/>
                    <a:pt x="62941" y="90000"/>
                  </a:cubicBezTo>
                  <a:cubicBezTo>
                    <a:pt x="62352" y="90789"/>
                    <a:pt x="61764" y="93157"/>
                    <a:pt x="62941" y="92368"/>
                  </a:cubicBezTo>
                  <a:cubicBezTo>
                    <a:pt x="63529" y="92368"/>
                    <a:pt x="64705" y="94736"/>
                    <a:pt x="65294" y="95526"/>
                  </a:cubicBezTo>
                  <a:cubicBezTo>
                    <a:pt x="65882" y="96315"/>
                    <a:pt x="65882" y="97105"/>
                    <a:pt x="65882" y="98684"/>
                  </a:cubicBezTo>
                  <a:cubicBezTo>
                    <a:pt x="66470" y="99473"/>
                    <a:pt x="67647" y="101052"/>
                    <a:pt x="67647" y="101052"/>
                  </a:cubicBezTo>
                  <a:cubicBezTo>
                    <a:pt x="67647" y="100263"/>
                    <a:pt x="67058" y="99473"/>
                    <a:pt x="68235" y="98684"/>
                  </a:cubicBezTo>
                  <a:cubicBezTo>
                    <a:pt x="68823" y="97894"/>
                    <a:pt x="69411" y="97105"/>
                    <a:pt x="70588" y="96315"/>
                  </a:cubicBezTo>
                  <a:cubicBezTo>
                    <a:pt x="71176" y="95526"/>
                    <a:pt x="74117" y="91578"/>
                    <a:pt x="73529" y="90789"/>
                  </a:cubicBezTo>
                  <a:cubicBezTo>
                    <a:pt x="74117" y="92368"/>
                    <a:pt x="73529" y="93157"/>
                    <a:pt x="73529" y="94736"/>
                  </a:cubicBezTo>
                  <a:cubicBezTo>
                    <a:pt x="74117" y="95526"/>
                    <a:pt x="72941" y="96315"/>
                    <a:pt x="72941" y="96315"/>
                  </a:cubicBezTo>
                  <a:cubicBezTo>
                    <a:pt x="72352" y="97894"/>
                    <a:pt x="72352" y="98684"/>
                    <a:pt x="72352" y="99473"/>
                  </a:cubicBezTo>
                  <a:cubicBezTo>
                    <a:pt x="72352" y="101052"/>
                    <a:pt x="70000" y="101842"/>
                    <a:pt x="71764" y="101842"/>
                  </a:cubicBezTo>
                  <a:cubicBezTo>
                    <a:pt x="74117" y="101842"/>
                    <a:pt x="72941" y="98684"/>
                    <a:pt x="73529" y="97105"/>
                  </a:cubicBezTo>
                  <a:cubicBezTo>
                    <a:pt x="73529" y="97105"/>
                    <a:pt x="75882" y="100263"/>
                    <a:pt x="75294" y="101842"/>
                  </a:cubicBezTo>
                  <a:cubicBezTo>
                    <a:pt x="73529" y="105000"/>
                    <a:pt x="75882" y="102631"/>
                    <a:pt x="77058" y="104210"/>
                  </a:cubicBezTo>
                  <a:cubicBezTo>
                    <a:pt x="78823" y="106578"/>
                    <a:pt x="78823" y="107368"/>
                    <a:pt x="78823" y="109736"/>
                  </a:cubicBezTo>
                  <a:cubicBezTo>
                    <a:pt x="78235" y="112105"/>
                    <a:pt x="80588" y="114473"/>
                    <a:pt x="81764" y="114473"/>
                  </a:cubicBezTo>
                  <a:cubicBezTo>
                    <a:pt x="82941" y="115263"/>
                    <a:pt x="84117" y="116052"/>
                    <a:pt x="85294" y="116052"/>
                  </a:cubicBezTo>
                  <a:cubicBezTo>
                    <a:pt x="86470" y="116052"/>
                    <a:pt x="88823" y="120000"/>
                    <a:pt x="90000" y="119210"/>
                  </a:cubicBezTo>
                  <a:cubicBezTo>
                    <a:pt x="91176" y="118421"/>
                    <a:pt x="92352" y="117631"/>
                    <a:pt x="92941" y="116052"/>
                  </a:cubicBezTo>
                  <a:cubicBezTo>
                    <a:pt x="92941" y="116052"/>
                    <a:pt x="94117" y="113684"/>
                    <a:pt x="94705" y="114473"/>
                  </a:cubicBezTo>
                  <a:cubicBezTo>
                    <a:pt x="94705" y="115263"/>
                    <a:pt x="93529" y="116052"/>
                    <a:pt x="94117" y="116842"/>
                  </a:cubicBezTo>
                  <a:cubicBezTo>
                    <a:pt x="94705" y="117631"/>
                    <a:pt x="94705" y="115263"/>
                    <a:pt x="95294" y="115263"/>
                  </a:cubicBezTo>
                  <a:cubicBezTo>
                    <a:pt x="95294" y="115263"/>
                    <a:pt x="96470" y="117631"/>
                    <a:pt x="97058" y="117631"/>
                  </a:cubicBezTo>
                  <a:cubicBezTo>
                    <a:pt x="97058" y="118421"/>
                    <a:pt x="98235" y="120000"/>
                    <a:pt x="98823" y="120000"/>
                  </a:cubicBezTo>
                  <a:cubicBezTo>
                    <a:pt x="98235" y="120000"/>
                    <a:pt x="100000" y="117631"/>
                    <a:pt x="100000" y="117631"/>
                  </a:cubicBezTo>
                  <a:cubicBezTo>
                    <a:pt x="101176" y="116842"/>
                    <a:pt x="101764" y="115263"/>
                    <a:pt x="102352" y="114473"/>
                  </a:cubicBezTo>
                  <a:cubicBezTo>
                    <a:pt x="104117" y="113684"/>
                    <a:pt x="108823" y="115263"/>
                    <a:pt x="108823" y="112105"/>
                  </a:cubicBezTo>
                  <a:cubicBezTo>
                    <a:pt x="109411" y="108157"/>
                    <a:pt x="110000" y="105789"/>
                    <a:pt x="110588" y="102631"/>
                  </a:cubicBezTo>
                  <a:cubicBezTo>
                    <a:pt x="111764" y="99473"/>
                    <a:pt x="112352" y="96315"/>
                    <a:pt x="114117" y="93157"/>
                  </a:cubicBezTo>
                  <a:cubicBezTo>
                    <a:pt x="114705" y="92368"/>
                    <a:pt x="115882" y="91578"/>
                    <a:pt x="116470" y="90000"/>
                  </a:cubicBezTo>
                  <a:cubicBezTo>
                    <a:pt x="116470" y="89210"/>
                    <a:pt x="116470" y="89210"/>
                    <a:pt x="116470" y="88421"/>
                  </a:cubicBezTo>
                  <a:cubicBezTo>
                    <a:pt x="117058" y="87631"/>
                    <a:pt x="117647" y="86842"/>
                    <a:pt x="117647" y="85263"/>
                  </a:cubicBezTo>
                  <a:cubicBezTo>
                    <a:pt x="118235" y="83684"/>
                    <a:pt x="117647" y="82105"/>
                    <a:pt x="118235" y="80526"/>
                  </a:cubicBezTo>
                  <a:cubicBezTo>
                    <a:pt x="118235" y="79736"/>
                    <a:pt x="118823" y="78947"/>
                    <a:pt x="118823" y="78157"/>
                  </a:cubicBezTo>
                  <a:cubicBezTo>
                    <a:pt x="119411" y="77368"/>
                    <a:pt x="118235" y="76578"/>
                    <a:pt x="118823" y="75789"/>
                  </a:cubicBezTo>
                  <a:cubicBezTo>
                    <a:pt x="119411" y="75000"/>
                    <a:pt x="120000" y="72631"/>
                    <a:pt x="119411" y="71842"/>
                  </a:cubicBezTo>
                  <a:cubicBezTo>
                    <a:pt x="119411" y="70263"/>
                    <a:pt x="118823" y="69473"/>
                    <a:pt x="118823" y="68684"/>
                  </a:cubicBezTo>
                  <a:cubicBezTo>
                    <a:pt x="118235" y="67894"/>
                    <a:pt x="118235" y="66315"/>
                    <a:pt x="118235" y="65526"/>
                  </a:cubicBezTo>
                  <a:cubicBezTo>
                    <a:pt x="117647" y="62368"/>
                    <a:pt x="119411" y="60789"/>
                    <a:pt x="118823" y="57631"/>
                  </a:cubicBezTo>
                  <a:cubicBezTo>
                    <a:pt x="118823" y="58421"/>
                    <a:pt x="118235" y="60000"/>
                    <a:pt x="117647" y="60000"/>
                  </a:cubicBezTo>
                  <a:cubicBezTo>
                    <a:pt x="116470" y="60000"/>
                    <a:pt x="115882" y="56842"/>
                    <a:pt x="115294" y="55263"/>
                  </a:cubicBezTo>
                  <a:cubicBezTo>
                    <a:pt x="114117" y="52894"/>
                    <a:pt x="111764" y="52894"/>
                    <a:pt x="111764" y="48947"/>
                  </a:cubicBezTo>
                  <a:cubicBezTo>
                    <a:pt x="111176" y="47368"/>
                    <a:pt x="110588" y="47368"/>
                    <a:pt x="110000" y="46578"/>
                  </a:cubicBezTo>
                  <a:cubicBezTo>
                    <a:pt x="108823" y="45789"/>
                    <a:pt x="108823" y="48157"/>
                    <a:pt x="108235" y="46578"/>
                  </a:cubicBezTo>
                  <a:cubicBezTo>
                    <a:pt x="108235" y="44210"/>
                    <a:pt x="107647" y="43421"/>
                    <a:pt x="106470" y="41842"/>
                  </a:cubicBezTo>
                  <a:cubicBezTo>
                    <a:pt x="106470" y="41842"/>
                    <a:pt x="105882" y="41052"/>
                    <a:pt x="105882" y="40263"/>
                  </a:cubicBezTo>
                  <a:cubicBezTo>
                    <a:pt x="105294" y="40263"/>
                    <a:pt x="105882" y="38684"/>
                    <a:pt x="105882" y="39473"/>
                  </a:cubicBezTo>
                  <a:cubicBezTo>
                    <a:pt x="104705" y="37894"/>
                    <a:pt x="103529" y="37105"/>
                    <a:pt x="102352" y="36315"/>
                  </a:cubicBezTo>
                  <a:cubicBezTo>
                    <a:pt x="101176" y="34736"/>
                    <a:pt x="99411" y="35526"/>
                    <a:pt x="98823" y="33947"/>
                  </a:cubicBezTo>
                  <a:cubicBezTo>
                    <a:pt x="97647" y="32368"/>
                    <a:pt x="98235" y="29210"/>
                    <a:pt x="97647" y="28421"/>
                  </a:cubicBezTo>
                  <a:cubicBezTo>
                    <a:pt x="97647" y="26842"/>
                    <a:pt x="97647" y="25263"/>
                    <a:pt x="97058" y="24473"/>
                  </a:cubicBezTo>
                  <a:cubicBezTo>
                    <a:pt x="96470" y="23684"/>
                    <a:pt x="95882" y="23684"/>
                    <a:pt x="95882" y="22105"/>
                  </a:cubicBezTo>
                  <a:cubicBezTo>
                    <a:pt x="95882" y="20526"/>
                    <a:pt x="95882" y="18157"/>
                    <a:pt x="94705" y="15789"/>
                  </a:cubicBezTo>
                  <a:cubicBezTo>
                    <a:pt x="94117" y="15789"/>
                    <a:pt x="92941" y="13421"/>
                    <a:pt x="92941" y="14210"/>
                  </a:cubicBezTo>
                  <a:cubicBezTo>
                    <a:pt x="91764" y="14210"/>
                    <a:pt x="91764" y="15000"/>
                    <a:pt x="91176" y="13421"/>
                  </a:cubicBezTo>
                  <a:cubicBezTo>
                    <a:pt x="90000" y="11842"/>
                    <a:pt x="90588" y="8684"/>
                    <a:pt x="89411" y="6315"/>
                  </a:cubicBezTo>
                  <a:cubicBezTo>
                    <a:pt x="89411" y="5526"/>
                    <a:pt x="87058" y="0"/>
                    <a:pt x="87058" y="0"/>
                  </a:cubicBezTo>
                  <a:cubicBezTo>
                    <a:pt x="86470" y="0"/>
                    <a:pt x="86470" y="1578"/>
                    <a:pt x="86470" y="2368"/>
                  </a:cubicBezTo>
                  <a:cubicBezTo>
                    <a:pt x="86470" y="3157"/>
                    <a:pt x="85882" y="3947"/>
                    <a:pt x="85294" y="4736"/>
                  </a:cubicBezTo>
                  <a:cubicBezTo>
                    <a:pt x="85294" y="4736"/>
                    <a:pt x="84117" y="6315"/>
                    <a:pt x="84705" y="7105"/>
                  </a:cubicBezTo>
                  <a:cubicBezTo>
                    <a:pt x="84705" y="7105"/>
                    <a:pt x="85882" y="7105"/>
                    <a:pt x="85294" y="7894"/>
                  </a:cubicBezTo>
                  <a:cubicBezTo>
                    <a:pt x="84705" y="7894"/>
                    <a:pt x="84117" y="11842"/>
                    <a:pt x="84117" y="12631"/>
                  </a:cubicBezTo>
                  <a:cubicBezTo>
                    <a:pt x="84705" y="14210"/>
                    <a:pt x="84705" y="15789"/>
                    <a:pt x="84705" y="17368"/>
                  </a:cubicBezTo>
                  <a:cubicBezTo>
                    <a:pt x="84117" y="20526"/>
                    <a:pt x="84117" y="28421"/>
                    <a:pt x="80588" y="28421"/>
                  </a:cubicBezTo>
                  <a:cubicBezTo>
                    <a:pt x="78235" y="28421"/>
                    <a:pt x="78235" y="25263"/>
                    <a:pt x="76470" y="24473"/>
                  </a:cubicBezTo>
                  <a:cubicBezTo>
                    <a:pt x="75294" y="23684"/>
                    <a:pt x="74117" y="23684"/>
                    <a:pt x="72941" y="22105"/>
                  </a:cubicBezTo>
                  <a:cubicBezTo>
                    <a:pt x="72352" y="21315"/>
                    <a:pt x="65882" y="16578"/>
                    <a:pt x="66470" y="15789"/>
                  </a:cubicBezTo>
                  <a:cubicBezTo>
                    <a:pt x="66470" y="15000"/>
                    <a:pt x="67058" y="14210"/>
                    <a:pt x="67647" y="13421"/>
                  </a:cubicBezTo>
                  <a:cubicBezTo>
                    <a:pt x="67647" y="12631"/>
                    <a:pt x="68823" y="12631"/>
                    <a:pt x="68823" y="11842"/>
                  </a:cubicBezTo>
                  <a:cubicBezTo>
                    <a:pt x="68823" y="11842"/>
                    <a:pt x="68235" y="11052"/>
                    <a:pt x="68235" y="10263"/>
                  </a:cubicBezTo>
                  <a:cubicBezTo>
                    <a:pt x="68823" y="9473"/>
                    <a:pt x="68823" y="9473"/>
                    <a:pt x="69411" y="8684"/>
                  </a:cubicBezTo>
                  <a:cubicBezTo>
                    <a:pt x="69411" y="7894"/>
                    <a:pt x="70588" y="7105"/>
                    <a:pt x="71176" y="6315"/>
                  </a:cubicBezTo>
                  <a:cubicBezTo>
                    <a:pt x="71176" y="5526"/>
                    <a:pt x="70000" y="3947"/>
                    <a:pt x="69411" y="4736"/>
                  </a:cubicBezTo>
                  <a:cubicBezTo>
                    <a:pt x="69411" y="4736"/>
                    <a:pt x="68823" y="6315"/>
                    <a:pt x="68823" y="6315"/>
                  </a:cubicBezTo>
                  <a:cubicBezTo>
                    <a:pt x="68235" y="5526"/>
                    <a:pt x="68235" y="5526"/>
                    <a:pt x="67647" y="4736"/>
                  </a:cubicBezTo>
                  <a:cubicBezTo>
                    <a:pt x="67647" y="3947"/>
                    <a:pt x="66470" y="5526"/>
                    <a:pt x="65882" y="5526"/>
                  </a:cubicBezTo>
                  <a:cubicBezTo>
                    <a:pt x="65294" y="6315"/>
                    <a:pt x="64705" y="5526"/>
                    <a:pt x="64117" y="5526"/>
                  </a:cubicBezTo>
                  <a:cubicBezTo>
                    <a:pt x="62941" y="4736"/>
                    <a:pt x="61176" y="3947"/>
                    <a:pt x="59411" y="3157"/>
                  </a:cubicBezTo>
                  <a:cubicBezTo>
                    <a:pt x="58235" y="3157"/>
                    <a:pt x="60588" y="3947"/>
                    <a:pt x="59411" y="315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22" name="Shape 1622"/>
            <p:cNvSpPr/>
            <p:nvPr/>
          </p:nvSpPr>
          <p:spPr>
            <a:xfrm>
              <a:off x="11416753" y="5927164"/>
              <a:ext cx="372609" cy="563839"/>
            </a:xfrm>
            <a:custGeom>
              <a:avLst/>
              <a:gdLst/>
              <a:ahLst/>
              <a:cxnLst/>
              <a:rect l="0" t="0" r="0" b="0"/>
              <a:pathLst>
                <a:path w="120000" h="120000" extrusionOk="0">
                  <a:moveTo>
                    <a:pt x="45000" y="0"/>
                  </a:moveTo>
                  <a:cubicBezTo>
                    <a:pt x="36000" y="0"/>
                    <a:pt x="30000" y="2000"/>
                    <a:pt x="21000" y="0"/>
                  </a:cubicBezTo>
                  <a:cubicBezTo>
                    <a:pt x="18000" y="0"/>
                    <a:pt x="15000" y="0"/>
                    <a:pt x="15000" y="2000"/>
                  </a:cubicBezTo>
                  <a:cubicBezTo>
                    <a:pt x="18000" y="6000"/>
                    <a:pt x="15000" y="4000"/>
                    <a:pt x="12000" y="6000"/>
                  </a:cubicBezTo>
                  <a:cubicBezTo>
                    <a:pt x="15000" y="4000"/>
                    <a:pt x="15000" y="8000"/>
                    <a:pt x="15000" y="8000"/>
                  </a:cubicBezTo>
                  <a:cubicBezTo>
                    <a:pt x="12000" y="12000"/>
                    <a:pt x="3000" y="10000"/>
                    <a:pt x="6000" y="16000"/>
                  </a:cubicBezTo>
                  <a:cubicBezTo>
                    <a:pt x="12000" y="20000"/>
                    <a:pt x="9000" y="22000"/>
                    <a:pt x="6000" y="26000"/>
                  </a:cubicBezTo>
                  <a:cubicBezTo>
                    <a:pt x="6000" y="30000"/>
                    <a:pt x="12000" y="30000"/>
                    <a:pt x="15000" y="28000"/>
                  </a:cubicBezTo>
                  <a:cubicBezTo>
                    <a:pt x="12000" y="30000"/>
                    <a:pt x="15000" y="30000"/>
                    <a:pt x="15000" y="32000"/>
                  </a:cubicBezTo>
                  <a:cubicBezTo>
                    <a:pt x="15000" y="30000"/>
                    <a:pt x="9000" y="36000"/>
                    <a:pt x="9000" y="36000"/>
                  </a:cubicBezTo>
                  <a:cubicBezTo>
                    <a:pt x="6000" y="36000"/>
                    <a:pt x="0" y="36000"/>
                    <a:pt x="0" y="40000"/>
                  </a:cubicBezTo>
                  <a:cubicBezTo>
                    <a:pt x="3000" y="40000"/>
                    <a:pt x="6000" y="36000"/>
                    <a:pt x="9000" y="38000"/>
                  </a:cubicBezTo>
                  <a:cubicBezTo>
                    <a:pt x="9000" y="40000"/>
                    <a:pt x="9000" y="42000"/>
                    <a:pt x="9000" y="42000"/>
                  </a:cubicBezTo>
                  <a:cubicBezTo>
                    <a:pt x="6000" y="44000"/>
                    <a:pt x="6000" y="46000"/>
                    <a:pt x="6000" y="46000"/>
                  </a:cubicBezTo>
                  <a:cubicBezTo>
                    <a:pt x="6000" y="48000"/>
                    <a:pt x="9000" y="44000"/>
                    <a:pt x="12000" y="44000"/>
                  </a:cubicBezTo>
                  <a:cubicBezTo>
                    <a:pt x="12000" y="42000"/>
                    <a:pt x="15000" y="46000"/>
                    <a:pt x="15000" y="46000"/>
                  </a:cubicBezTo>
                  <a:cubicBezTo>
                    <a:pt x="18000" y="46000"/>
                    <a:pt x="15000" y="38000"/>
                    <a:pt x="12000" y="38000"/>
                  </a:cubicBezTo>
                  <a:cubicBezTo>
                    <a:pt x="15000" y="38000"/>
                    <a:pt x="21000" y="40000"/>
                    <a:pt x="21000" y="38000"/>
                  </a:cubicBezTo>
                  <a:cubicBezTo>
                    <a:pt x="21000" y="38000"/>
                    <a:pt x="18000" y="40000"/>
                    <a:pt x="18000" y="40000"/>
                  </a:cubicBezTo>
                  <a:cubicBezTo>
                    <a:pt x="18000" y="42000"/>
                    <a:pt x="21000" y="44000"/>
                    <a:pt x="21000" y="46000"/>
                  </a:cubicBezTo>
                  <a:cubicBezTo>
                    <a:pt x="21000" y="48000"/>
                    <a:pt x="12000" y="54000"/>
                    <a:pt x="21000" y="54000"/>
                  </a:cubicBezTo>
                  <a:cubicBezTo>
                    <a:pt x="21000" y="54000"/>
                    <a:pt x="30000" y="54000"/>
                    <a:pt x="33000" y="54000"/>
                  </a:cubicBezTo>
                  <a:cubicBezTo>
                    <a:pt x="36000" y="52000"/>
                    <a:pt x="45000" y="52000"/>
                    <a:pt x="45000" y="52000"/>
                  </a:cubicBezTo>
                  <a:cubicBezTo>
                    <a:pt x="42000" y="56000"/>
                    <a:pt x="39000" y="56000"/>
                    <a:pt x="42000" y="60000"/>
                  </a:cubicBezTo>
                  <a:cubicBezTo>
                    <a:pt x="45000" y="66000"/>
                    <a:pt x="45000" y="62000"/>
                    <a:pt x="48000" y="64000"/>
                  </a:cubicBezTo>
                  <a:cubicBezTo>
                    <a:pt x="48000" y="66000"/>
                    <a:pt x="45000" y="70000"/>
                    <a:pt x="48000" y="72000"/>
                  </a:cubicBezTo>
                  <a:cubicBezTo>
                    <a:pt x="51000" y="76000"/>
                    <a:pt x="42000" y="76000"/>
                    <a:pt x="39000" y="76000"/>
                  </a:cubicBezTo>
                  <a:cubicBezTo>
                    <a:pt x="33000" y="78000"/>
                    <a:pt x="30000" y="74000"/>
                    <a:pt x="24000" y="78000"/>
                  </a:cubicBezTo>
                  <a:cubicBezTo>
                    <a:pt x="21000" y="82000"/>
                    <a:pt x="36000" y="80000"/>
                    <a:pt x="33000" y="82000"/>
                  </a:cubicBezTo>
                  <a:cubicBezTo>
                    <a:pt x="33000" y="82000"/>
                    <a:pt x="27000" y="84000"/>
                    <a:pt x="27000" y="84000"/>
                  </a:cubicBezTo>
                  <a:cubicBezTo>
                    <a:pt x="27000" y="86000"/>
                    <a:pt x="30000" y="86000"/>
                    <a:pt x="27000" y="88000"/>
                  </a:cubicBezTo>
                  <a:cubicBezTo>
                    <a:pt x="24000" y="90000"/>
                    <a:pt x="21000" y="92000"/>
                    <a:pt x="15000" y="94000"/>
                  </a:cubicBezTo>
                  <a:cubicBezTo>
                    <a:pt x="12000" y="96000"/>
                    <a:pt x="18000" y="98000"/>
                    <a:pt x="18000" y="98000"/>
                  </a:cubicBezTo>
                  <a:cubicBezTo>
                    <a:pt x="21000" y="98000"/>
                    <a:pt x="27000" y="96000"/>
                    <a:pt x="27000" y="96000"/>
                  </a:cubicBezTo>
                  <a:cubicBezTo>
                    <a:pt x="27000" y="98000"/>
                    <a:pt x="36000" y="98000"/>
                    <a:pt x="39000" y="100000"/>
                  </a:cubicBezTo>
                  <a:cubicBezTo>
                    <a:pt x="45000" y="100000"/>
                    <a:pt x="51000" y="96000"/>
                    <a:pt x="54000" y="96000"/>
                  </a:cubicBezTo>
                  <a:cubicBezTo>
                    <a:pt x="54000" y="96000"/>
                    <a:pt x="48000" y="106000"/>
                    <a:pt x="39000" y="104000"/>
                  </a:cubicBezTo>
                  <a:cubicBezTo>
                    <a:pt x="36000" y="102000"/>
                    <a:pt x="33000" y="104000"/>
                    <a:pt x="30000" y="104000"/>
                  </a:cubicBezTo>
                  <a:cubicBezTo>
                    <a:pt x="24000" y="104000"/>
                    <a:pt x="27000" y="102000"/>
                    <a:pt x="24000" y="102000"/>
                  </a:cubicBezTo>
                  <a:cubicBezTo>
                    <a:pt x="24000" y="102000"/>
                    <a:pt x="24000" y="108000"/>
                    <a:pt x="21000" y="110000"/>
                  </a:cubicBezTo>
                  <a:cubicBezTo>
                    <a:pt x="21000" y="110000"/>
                    <a:pt x="18000" y="112000"/>
                    <a:pt x="15000" y="114000"/>
                  </a:cubicBezTo>
                  <a:cubicBezTo>
                    <a:pt x="15000" y="114000"/>
                    <a:pt x="9000" y="116000"/>
                    <a:pt x="9000" y="118000"/>
                  </a:cubicBezTo>
                  <a:cubicBezTo>
                    <a:pt x="9000" y="118000"/>
                    <a:pt x="15000" y="118000"/>
                    <a:pt x="15000" y="118000"/>
                  </a:cubicBezTo>
                  <a:cubicBezTo>
                    <a:pt x="15000" y="118000"/>
                    <a:pt x="12000" y="118000"/>
                    <a:pt x="15000" y="120000"/>
                  </a:cubicBezTo>
                  <a:cubicBezTo>
                    <a:pt x="15000" y="120000"/>
                    <a:pt x="21000" y="114000"/>
                    <a:pt x="24000" y="114000"/>
                  </a:cubicBezTo>
                  <a:cubicBezTo>
                    <a:pt x="27000" y="114000"/>
                    <a:pt x="33000" y="116000"/>
                    <a:pt x="36000" y="114000"/>
                  </a:cubicBezTo>
                  <a:cubicBezTo>
                    <a:pt x="42000" y="114000"/>
                    <a:pt x="39000" y="110000"/>
                    <a:pt x="45000" y="110000"/>
                  </a:cubicBezTo>
                  <a:cubicBezTo>
                    <a:pt x="48000" y="108000"/>
                    <a:pt x="51000" y="110000"/>
                    <a:pt x="57000" y="110000"/>
                  </a:cubicBezTo>
                  <a:cubicBezTo>
                    <a:pt x="60000" y="112000"/>
                    <a:pt x="63000" y="108000"/>
                    <a:pt x="69000" y="110000"/>
                  </a:cubicBezTo>
                  <a:cubicBezTo>
                    <a:pt x="72000" y="112000"/>
                    <a:pt x="78000" y="110000"/>
                    <a:pt x="81000" y="108000"/>
                  </a:cubicBezTo>
                  <a:cubicBezTo>
                    <a:pt x="87000" y="108000"/>
                    <a:pt x="96000" y="108000"/>
                    <a:pt x="102000" y="108000"/>
                  </a:cubicBezTo>
                  <a:cubicBezTo>
                    <a:pt x="102000" y="108000"/>
                    <a:pt x="114000" y="102000"/>
                    <a:pt x="114000" y="102000"/>
                  </a:cubicBezTo>
                  <a:cubicBezTo>
                    <a:pt x="111000" y="100000"/>
                    <a:pt x="99000" y="102000"/>
                    <a:pt x="99000" y="100000"/>
                  </a:cubicBezTo>
                  <a:cubicBezTo>
                    <a:pt x="99000" y="98000"/>
                    <a:pt x="111000" y="92000"/>
                    <a:pt x="114000" y="92000"/>
                  </a:cubicBezTo>
                  <a:cubicBezTo>
                    <a:pt x="117000" y="88000"/>
                    <a:pt x="120000" y="80000"/>
                    <a:pt x="108000" y="80000"/>
                  </a:cubicBezTo>
                  <a:cubicBezTo>
                    <a:pt x="105000" y="80000"/>
                    <a:pt x="99000" y="82000"/>
                    <a:pt x="96000" y="82000"/>
                  </a:cubicBezTo>
                  <a:cubicBezTo>
                    <a:pt x="90000" y="80000"/>
                    <a:pt x="96000" y="80000"/>
                    <a:pt x="96000" y="78000"/>
                  </a:cubicBezTo>
                  <a:cubicBezTo>
                    <a:pt x="96000" y="76000"/>
                    <a:pt x="96000" y="74000"/>
                    <a:pt x="93000" y="72000"/>
                  </a:cubicBezTo>
                  <a:cubicBezTo>
                    <a:pt x="93000" y="72000"/>
                    <a:pt x="81000" y="70000"/>
                    <a:pt x="84000" y="68000"/>
                  </a:cubicBezTo>
                  <a:cubicBezTo>
                    <a:pt x="84000" y="68000"/>
                    <a:pt x="90000" y="70000"/>
                    <a:pt x="90000" y="68000"/>
                  </a:cubicBezTo>
                  <a:cubicBezTo>
                    <a:pt x="93000" y="66000"/>
                    <a:pt x="90000" y="64000"/>
                    <a:pt x="87000" y="62000"/>
                  </a:cubicBezTo>
                  <a:cubicBezTo>
                    <a:pt x="78000" y="58000"/>
                    <a:pt x="75000" y="58000"/>
                    <a:pt x="69000" y="50000"/>
                  </a:cubicBezTo>
                  <a:cubicBezTo>
                    <a:pt x="66000" y="46000"/>
                    <a:pt x="63000" y="42000"/>
                    <a:pt x="54000" y="38000"/>
                  </a:cubicBezTo>
                  <a:cubicBezTo>
                    <a:pt x="51000" y="36000"/>
                    <a:pt x="39000" y="40000"/>
                    <a:pt x="36000" y="36000"/>
                  </a:cubicBezTo>
                  <a:cubicBezTo>
                    <a:pt x="36000" y="36000"/>
                    <a:pt x="54000" y="34000"/>
                    <a:pt x="51000" y="32000"/>
                  </a:cubicBezTo>
                  <a:cubicBezTo>
                    <a:pt x="51000" y="32000"/>
                    <a:pt x="45000" y="34000"/>
                    <a:pt x="42000" y="32000"/>
                  </a:cubicBezTo>
                  <a:cubicBezTo>
                    <a:pt x="42000" y="32000"/>
                    <a:pt x="54000" y="30000"/>
                    <a:pt x="54000" y="30000"/>
                  </a:cubicBezTo>
                  <a:cubicBezTo>
                    <a:pt x="57000" y="28000"/>
                    <a:pt x="66000" y="18000"/>
                    <a:pt x="63000" y="16000"/>
                  </a:cubicBezTo>
                  <a:cubicBezTo>
                    <a:pt x="60000" y="12000"/>
                    <a:pt x="51000" y="12000"/>
                    <a:pt x="45000" y="12000"/>
                  </a:cubicBezTo>
                  <a:cubicBezTo>
                    <a:pt x="42000" y="14000"/>
                    <a:pt x="27000" y="14000"/>
                    <a:pt x="27000" y="14000"/>
                  </a:cubicBezTo>
                  <a:cubicBezTo>
                    <a:pt x="27000" y="14000"/>
                    <a:pt x="33000" y="12000"/>
                    <a:pt x="33000" y="12000"/>
                  </a:cubicBezTo>
                  <a:cubicBezTo>
                    <a:pt x="33000" y="12000"/>
                    <a:pt x="27000" y="10000"/>
                    <a:pt x="27000" y="12000"/>
                  </a:cubicBezTo>
                  <a:cubicBezTo>
                    <a:pt x="27000" y="10000"/>
                    <a:pt x="54000" y="2000"/>
                    <a:pt x="45000" y="0"/>
                  </a:cubicBezTo>
                  <a:cubicBezTo>
                    <a:pt x="42000" y="0"/>
                    <a:pt x="51000" y="2000"/>
                    <a:pt x="45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23" name="Shape 1623"/>
            <p:cNvSpPr/>
            <p:nvPr/>
          </p:nvSpPr>
          <p:spPr>
            <a:xfrm>
              <a:off x="10566434" y="5337841"/>
              <a:ext cx="503185" cy="245288"/>
            </a:xfrm>
            <a:custGeom>
              <a:avLst/>
              <a:gdLst/>
              <a:ahLst/>
              <a:cxnLst/>
              <a:rect l="0" t="0" r="0" b="0"/>
              <a:pathLst>
                <a:path w="120000" h="120000" extrusionOk="0">
                  <a:moveTo>
                    <a:pt x="117777" y="46153"/>
                  </a:moveTo>
                  <a:cubicBezTo>
                    <a:pt x="117777" y="46153"/>
                    <a:pt x="108888" y="41538"/>
                    <a:pt x="108888" y="41538"/>
                  </a:cubicBezTo>
                  <a:cubicBezTo>
                    <a:pt x="108888" y="41538"/>
                    <a:pt x="111111" y="36923"/>
                    <a:pt x="111111" y="36923"/>
                  </a:cubicBezTo>
                  <a:cubicBezTo>
                    <a:pt x="108888" y="36923"/>
                    <a:pt x="104444" y="36923"/>
                    <a:pt x="106666" y="32307"/>
                  </a:cubicBezTo>
                  <a:cubicBezTo>
                    <a:pt x="106666" y="32307"/>
                    <a:pt x="108888" y="27692"/>
                    <a:pt x="108888" y="27692"/>
                  </a:cubicBezTo>
                  <a:cubicBezTo>
                    <a:pt x="106666" y="23076"/>
                    <a:pt x="102222" y="23076"/>
                    <a:pt x="102222" y="23076"/>
                  </a:cubicBezTo>
                  <a:cubicBezTo>
                    <a:pt x="102222" y="18461"/>
                    <a:pt x="106666" y="13846"/>
                    <a:pt x="106666" y="13846"/>
                  </a:cubicBezTo>
                  <a:cubicBezTo>
                    <a:pt x="106666" y="13846"/>
                    <a:pt x="97777" y="18461"/>
                    <a:pt x="95555" y="13846"/>
                  </a:cubicBezTo>
                  <a:cubicBezTo>
                    <a:pt x="93333" y="9230"/>
                    <a:pt x="91111" y="4615"/>
                    <a:pt x="86666" y="4615"/>
                  </a:cubicBezTo>
                  <a:cubicBezTo>
                    <a:pt x="84444" y="4615"/>
                    <a:pt x="88888" y="13846"/>
                    <a:pt x="86666" y="18461"/>
                  </a:cubicBezTo>
                  <a:cubicBezTo>
                    <a:pt x="84444" y="23076"/>
                    <a:pt x="82222" y="18461"/>
                    <a:pt x="80000" y="23076"/>
                  </a:cubicBezTo>
                  <a:cubicBezTo>
                    <a:pt x="77777" y="27692"/>
                    <a:pt x="75555" y="23076"/>
                    <a:pt x="71111" y="23076"/>
                  </a:cubicBezTo>
                  <a:cubicBezTo>
                    <a:pt x="66666" y="18461"/>
                    <a:pt x="73333" y="36923"/>
                    <a:pt x="71111" y="41538"/>
                  </a:cubicBezTo>
                  <a:cubicBezTo>
                    <a:pt x="71111" y="41538"/>
                    <a:pt x="62222" y="9230"/>
                    <a:pt x="57777" y="23076"/>
                  </a:cubicBezTo>
                  <a:cubicBezTo>
                    <a:pt x="55555" y="23076"/>
                    <a:pt x="57777" y="32307"/>
                    <a:pt x="55555" y="36923"/>
                  </a:cubicBezTo>
                  <a:cubicBezTo>
                    <a:pt x="55555" y="41538"/>
                    <a:pt x="48888" y="23076"/>
                    <a:pt x="46666" y="23076"/>
                  </a:cubicBezTo>
                  <a:cubicBezTo>
                    <a:pt x="44444" y="23076"/>
                    <a:pt x="51111" y="41538"/>
                    <a:pt x="46666" y="41538"/>
                  </a:cubicBezTo>
                  <a:cubicBezTo>
                    <a:pt x="44444" y="41538"/>
                    <a:pt x="44444" y="41538"/>
                    <a:pt x="42222" y="41538"/>
                  </a:cubicBezTo>
                  <a:cubicBezTo>
                    <a:pt x="40000" y="41538"/>
                    <a:pt x="37777" y="50769"/>
                    <a:pt x="37777" y="55384"/>
                  </a:cubicBezTo>
                  <a:cubicBezTo>
                    <a:pt x="37777" y="50769"/>
                    <a:pt x="31111" y="41538"/>
                    <a:pt x="31111" y="36923"/>
                  </a:cubicBezTo>
                  <a:cubicBezTo>
                    <a:pt x="31111" y="36923"/>
                    <a:pt x="35555" y="36923"/>
                    <a:pt x="35555" y="36923"/>
                  </a:cubicBezTo>
                  <a:cubicBezTo>
                    <a:pt x="35555" y="32307"/>
                    <a:pt x="31111" y="23076"/>
                    <a:pt x="31111" y="23076"/>
                  </a:cubicBezTo>
                  <a:cubicBezTo>
                    <a:pt x="28888" y="23076"/>
                    <a:pt x="17777" y="0"/>
                    <a:pt x="15555" y="9230"/>
                  </a:cubicBezTo>
                  <a:cubicBezTo>
                    <a:pt x="15555" y="13846"/>
                    <a:pt x="22222" y="13846"/>
                    <a:pt x="20000" y="18461"/>
                  </a:cubicBezTo>
                  <a:cubicBezTo>
                    <a:pt x="20000" y="18461"/>
                    <a:pt x="20000" y="18461"/>
                    <a:pt x="17777" y="18461"/>
                  </a:cubicBezTo>
                  <a:cubicBezTo>
                    <a:pt x="22222" y="13846"/>
                    <a:pt x="24444" y="32307"/>
                    <a:pt x="22222" y="36923"/>
                  </a:cubicBezTo>
                  <a:cubicBezTo>
                    <a:pt x="22222" y="36923"/>
                    <a:pt x="4444" y="4615"/>
                    <a:pt x="11111" y="27692"/>
                  </a:cubicBezTo>
                  <a:cubicBezTo>
                    <a:pt x="11111" y="27692"/>
                    <a:pt x="6666" y="27692"/>
                    <a:pt x="6666" y="27692"/>
                  </a:cubicBezTo>
                  <a:cubicBezTo>
                    <a:pt x="6666" y="32307"/>
                    <a:pt x="11111" y="32307"/>
                    <a:pt x="11111" y="32307"/>
                  </a:cubicBezTo>
                  <a:cubicBezTo>
                    <a:pt x="11111" y="27692"/>
                    <a:pt x="11111" y="36923"/>
                    <a:pt x="11111" y="36923"/>
                  </a:cubicBezTo>
                  <a:cubicBezTo>
                    <a:pt x="11111" y="36923"/>
                    <a:pt x="6666" y="32307"/>
                    <a:pt x="4444" y="32307"/>
                  </a:cubicBezTo>
                  <a:cubicBezTo>
                    <a:pt x="6666" y="32307"/>
                    <a:pt x="0" y="46153"/>
                    <a:pt x="2222" y="41538"/>
                  </a:cubicBezTo>
                  <a:cubicBezTo>
                    <a:pt x="0" y="50769"/>
                    <a:pt x="17777" y="46153"/>
                    <a:pt x="17777" y="46153"/>
                  </a:cubicBezTo>
                  <a:cubicBezTo>
                    <a:pt x="20000" y="46153"/>
                    <a:pt x="28888" y="50769"/>
                    <a:pt x="28888" y="50769"/>
                  </a:cubicBezTo>
                  <a:cubicBezTo>
                    <a:pt x="26666" y="50769"/>
                    <a:pt x="24444" y="50769"/>
                    <a:pt x="24444" y="55384"/>
                  </a:cubicBezTo>
                  <a:cubicBezTo>
                    <a:pt x="24444" y="55384"/>
                    <a:pt x="26666" y="60000"/>
                    <a:pt x="26666" y="60000"/>
                  </a:cubicBezTo>
                  <a:cubicBezTo>
                    <a:pt x="24444" y="64615"/>
                    <a:pt x="20000" y="64615"/>
                    <a:pt x="17777" y="64615"/>
                  </a:cubicBezTo>
                  <a:cubicBezTo>
                    <a:pt x="17777" y="64615"/>
                    <a:pt x="4444" y="69230"/>
                    <a:pt x="6666" y="69230"/>
                  </a:cubicBezTo>
                  <a:cubicBezTo>
                    <a:pt x="11111" y="73846"/>
                    <a:pt x="17777" y="69230"/>
                    <a:pt x="22222" y="73846"/>
                  </a:cubicBezTo>
                  <a:cubicBezTo>
                    <a:pt x="24444" y="78461"/>
                    <a:pt x="24444" y="83076"/>
                    <a:pt x="26666" y="83076"/>
                  </a:cubicBezTo>
                  <a:cubicBezTo>
                    <a:pt x="26666" y="83076"/>
                    <a:pt x="31111" y="78461"/>
                    <a:pt x="33333" y="78461"/>
                  </a:cubicBezTo>
                  <a:cubicBezTo>
                    <a:pt x="31111" y="78461"/>
                    <a:pt x="28888" y="83076"/>
                    <a:pt x="28888" y="83076"/>
                  </a:cubicBezTo>
                  <a:cubicBezTo>
                    <a:pt x="28888" y="87692"/>
                    <a:pt x="33333" y="83076"/>
                    <a:pt x="33333" y="83076"/>
                  </a:cubicBezTo>
                  <a:cubicBezTo>
                    <a:pt x="35555" y="87692"/>
                    <a:pt x="17777" y="106153"/>
                    <a:pt x="22222" y="106153"/>
                  </a:cubicBezTo>
                  <a:cubicBezTo>
                    <a:pt x="26666" y="110769"/>
                    <a:pt x="31111" y="106153"/>
                    <a:pt x="33333" y="106153"/>
                  </a:cubicBezTo>
                  <a:cubicBezTo>
                    <a:pt x="37777" y="106153"/>
                    <a:pt x="42222" y="106153"/>
                    <a:pt x="46666" y="110769"/>
                  </a:cubicBezTo>
                  <a:cubicBezTo>
                    <a:pt x="44444" y="106153"/>
                    <a:pt x="44444" y="110769"/>
                    <a:pt x="44444" y="110769"/>
                  </a:cubicBezTo>
                  <a:cubicBezTo>
                    <a:pt x="46666" y="115384"/>
                    <a:pt x="48888" y="115384"/>
                    <a:pt x="48888" y="115384"/>
                  </a:cubicBezTo>
                  <a:cubicBezTo>
                    <a:pt x="53333" y="120000"/>
                    <a:pt x="60000" y="120000"/>
                    <a:pt x="64444" y="120000"/>
                  </a:cubicBezTo>
                  <a:cubicBezTo>
                    <a:pt x="68888" y="120000"/>
                    <a:pt x="68888" y="115384"/>
                    <a:pt x="73333" y="115384"/>
                  </a:cubicBezTo>
                  <a:cubicBezTo>
                    <a:pt x="77777" y="110769"/>
                    <a:pt x="82222" y="110769"/>
                    <a:pt x="86666" y="106153"/>
                  </a:cubicBezTo>
                  <a:cubicBezTo>
                    <a:pt x="93333" y="96923"/>
                    <a:pt x="95555" y="92307"/>
                    <a:pt x="102222" y="87692"/>
                  </a:cubicBezTo>
                  <a:cubicBezTo>
                    <a:pt x="106666" y="87692"/>
                    <a:pt x="108888" y="73846"/>
                    <a:pt x="115555" y="73846"/>
                  </a:cubicBezTo>
                  <a:cubicBezTo>
                    <a:pt x="115555" y="69230"/>
                    <a:pt x="117777" y="69230"/>
                    <a:pt x="115555" y="64615"/>
                  </a:cubicBezTo>
                  <a:cubicBezTo>
                    <a:pt x="113333" y="60000"/>
                    <a:pt x="117777" y="60000"/>
                    <a:pt x="120000" y="60000"/>
                  </a:cubicBezTo>
                  <a:cubicBezTo>
                    <a:pt x="120000" y="60000"/>
                    <a:pt x="115555" y="55384"/>
                    <a:pt x="115555" y="55384"/>
                  </a:cubicBezTo>
                  <a:cubicBezTo>
                    <a:pt x="115555" y="50769"/>
                    <a:pt x="120000" y="46153"/>
                    <a:pt x="117777" y="46153"/>
                  </a:cubicBezTo>
                  <a:cubicBezTo>
                    <a:pt x="113333" y="41538"/>
                    <a:pt x="120000" y="46153"/>
                    <a:pt x="117777" y="4615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24" name="Shape 1624"/>
            <p:cNvSpPr/>
            <p:nvPr/>
          </p:nvSpPr>
          <p:spPr>
            <a:xfrm>
              <a:off x="14085545" y="4439516"/>
              <a:ext cx="840764" cy="579771"/>
            </a:xfrm>
            <a:custGeom>
              <a:avLst/>
              <a:gdLst/>
              <a:ahLst/>
              <a:cxnLst/>
              <a:rect l="0" t="0" r="0" b="0"/>
              <a:pathLst>
                <a:path w="120000" h="120000" extrusionOk="0">
                  <a:moveTo>
                    <a:pt x="112000" y="1935"/>
                  </a:moveTo>
                  <a:cubicBezTo>
                    <a:pt x="108000" y="1935"/>
                    <a:pt x="106666" y="0"/>
                    <a:pt x="102666" y="3870"/>
                  </a:cubicBezTo>
                  <a:cubicBezTo>
                    <a:pt x="101333" y="3870"/>
                    <a:pt x="96000" y="5806"/>
                    <a:pt x="97333" y="7741"/>
                  </a:cubicBezTo>
                  <a:cubicBezTo>
                    <a:pt x="96000" y="7741"/>
                    <a:pt x="90666" y="11612"/>
                    <a:pt x="88000" y="11612"/>
                  </a:cubicBezTo>
                  <a:cubicBezTo>
                    <a:pt x="85333" y="11612"/>
                    <a:pt x="81333" y="13548"/>
                    <a:pt x="78666" y="15483"/>
                  </a:cubicBezTo>
                  <a:cubicBezTo>
                    <a:pt x="74666" y="15483"/>
                    <a:pt x="72000" y="15483"/>
                    <a:pt x="68000" y="15483"/>
                  </a:cubicBezTo>
                  <a:cubicBezTo>
                    <a:pt x="68000" y="15483"/>
                    <a:pt x="60000" y="15483"/>
                    <a:pt x="61333" y="17419"/>
                  </a:cubicBezTo>
                  <a:cubicBezTo>
                    <a:pt x="61333" y="17419"/>
                    <a:pt x="64000" y="17419"/>
                    <a:pt x="64000" y="17419"/>
                  </a:cubicBezTo>
                  <a:cubicBezTo>
                    <a:pt x="62666" y="19354"/>
                    <a:pt x="60000" y="19354"/>
                    <a:pt x="58666" y="21290"/>
                  </a:cubicBezTo>
                  <a:cubicBezTo>
                    <a:pt x="57333" y="21290"/>
                    <a:pt x="54666" y="21290"/>
                    <a:pt x="52000" y="21290"/>
                  </a:cubicBezTo>
                  <a:cubicBezTo>
                    <a:pt x="50666" y="21290"/>
                    <a:pt x="50666" y="21290"/>
                    <a:pt x="48000" y="23225"/>
                  </a:cubicBezTo>
                  <a:cubicBezTo>
                    <a:pt x="46666" y="29032"/>
                    <a:pt x="45333" y="27096"/>
                    <a:pt x="42666" y="27096"/>
                  </a:cubicBezTo>
                  <a:cubicBezTo>
                    <a:pt x="40000" y="29032"/>
                    <a:pt x="41333" y="32903"/>
                    <a:pt x="37333" y="32903"/>
                  </a:cubicBezTo>
                  <a:cubicBezTo>
                    <a:pt x="34666" y="32903"/>
                    <a:pt x="36000" y="36774"/>
                    <a:pt x="34666" y="36774"/>
                  </a:cubicBezTo>
                  <a:cubicBezTo>
                    <a:pt x="33333" y="38709"/>
                    <a:pt x="29333" y="34838"/>
                    <a:pt x="30666" y="36774"/>
                  </a:cubicBezTo>
                  <a:cubicBezTo>
                    <a:pt x="30666" y="38709"/>
                    <a:pt x="34666" y="40645"/>
                    <a:pt x="34666" y="40645"/>
                  </a:cubicBezTo>
                  <a:cubicBezTo>
                    <a:pt x="34666" y="40645"/>
                    <a:pt x="29333" y="42580"/>
                    <a:pt x="29333" y="42580"/>
                  </a:cubicBezTo>
                  <a:cubicBezTo>
                    <a:pt x="29333" y="44516"/>
                    <a:pt x="36000" y="44516"/>
                    <a:pt x="36000" y="44516"/>
                  </a:cubicBezTo>
                  <a:cubicBezTo>
                    <a:pt x="36000" y="46451"/>
                    <a:pt x="26666" y="46451"/>
                    <a:pt x="28000" y="48387"/>
                  </a:cubicBezTo>
                  <a:cubicBezTo>
                    <a:pt x="28000" y="46451"/>
                    <a:pt x="30666" y="48387"/>
                    <a:pt x="30666" y="48387"/>
                  </a:cubicBezTo>
                  <a:cubicBezTo>
                    <a:pt x="28000" y="50322"/>
                    <a:pt x="26666" y="48387"/>
                    <a:pt x="26666" y="50322"/>
                  </a:cubicBezTo>
                  <a:cubicBezTo>
                    <a:pt x="25333" y="52258"/>
                    <a:pt x="28000" y="54193"/>
                    <a:pt x="28000" y="54193"/>
                  </a:cubicBezTo>
                  <a:cubicBezTo>
                    <a:pt x="26666" y="54193"/>
                    <a:pt x="25333" y="54193"/>
                    <a:pt x="24000" y="54193"/>
                  </a:cubicBezTo>
                  <a:cubicBezTo>
                    <a:pt x="24000" y="54193"/>
                    <a:pt x="26666" y="56129"/>
                    <a:pt x="28000" y="56129"/>
                  </a:cubicBezTo>
                  <a:cubicBezTo>
                    <a:pt x="25333" y="56129"/>
                    <a:pt x="24000" y="56129"/>
                    <a:pt x="22666" y="58064"/>
                  </a:cubicBezTo>
                  <a:cubicBezTo>
                    <a:pt x="21333" y="60000"/>
                    <a:pt x="20000" y="60000"/>
                    <a:pt x="18666" y="60000"/>
                  </a:cubicBezTo>
                  <a:cubicBezTo>
                    <a:pt x="16000" y="61935"/>
                    <a:pt x="16000" y="63870"/>
                    <a:pt x="18666" y="63870"/>
                  </a:cubicBezTo>
                  <a:cubicBezTo>
                    <a:pt x="20000" y="63870"/>
                    <a:pt x="24000" y="65806"/>
                    <a:pt x="25333" y="65806"/>
                  </a:cubicBezTo>
                  <a:cubicBezTo>
                    <a:pt x="22666" y="67741"/>
                    <a:pt x="20000" y="63870"/>
                    <a:pt x="20000" y="69677"/>
                  </a:cubicBezTo>
                  <a:cubicBezTo>
                    <a:pt x="20000" y="71612"/>
                    <a:pt x="13333" y="71612"/>
                    <a:pt x="12000" y="73548"/>
                  </a:cubicBezTo>
                  <a:cubicBezTo>
                    <a:pt x="10666" y="75483"/>
                    <a:pt x="12000" y="75483"/>
                    <a:pt x="12000" y="77419"/>
                  </a:cubicBezTo>
                  <a:cubicBezTo>
                    <a:pt x="12000" y="77419"/>
                    <a:pt x="8000" y="79354"/>
                    <a:pt x="8000" y="79354"/>
                  </a:cubicBezTo>
                  <a:cubicBezTo>
                    <a:pt x="2666" y="81290"/>
                    <a:pt x="9333" y="81290"/>
                    <a:pt x="9333" y="83225"/>
                  </a:cubicBezTo>
                  <a:cubicBezTo>
                    <a:pt x="10666" y="85161"/>
                    <a:pt x="6666" y="90967"/>
                    <a:pt x="6666" y="90967"/>
                  </a:cubicBezTo>
                  <a:cubicBezTo>
                    <a:pt x="4000" y="94838"/>
                    <a:pt x="0" y="90967"/>
                    <a:pt x="0" y="98709"/>
                  </a:cubicBezTo>
                  <a:cubicBezTo>
                    <a:pt x="0" y="106451"/>
                    <a:pt x="2666" y="102580"/>
                    <a:pt x="5333" y="102580"/>
                  </a:cubicBezTo>
                  <a:cubicBezTo>
                    <a:pt x="8000" y="104516"/>
                    <a:pt x="9333" y="106451"/>
                    <a:pt x="12000" y="104516"/>
                  </a:cubicBezTo>
                  <a:cubicBezTo>
                    <a:pt x="12000" y="104516"/>
                    <a:pt x="14666" y="108387"/>
                    <a:pt x="16000" y="106451"/>
                  </a:cubicBezTo>
                  <a:cubicBezTo>
                    <a:pt x="16000" y="106451"/>
                    <a:pt x="13333" y="106451"/>
                    <a:pt x="13333" y="108387"/>
                  </a:cubicBezTo>
                  <a:cubicBezTo>
                    <a:pt x="14666" y="108387"/>
                    <a:pt x="16000" y="108387"/>
                    <a:pt x="16000" y="108387"/>
                  </a:cubicBezTo>
                  <a:cubicBezTo>
                    <a:pt x="16000" y="108387"/>
                    <a:pt x="13333" y="116129"/>
                    <a:pt x="13333" y="116129"/>
                  </a:cubicBezTo>
                  <a:cubicBezTo>
                    <a:pt x="16000" y="118064"/>
                    <a:pt x="18666" y="118064"/>
                    <a:pt x="21333" y="120000"/>
                  </a:cubicBezTo>
                  <a:cubicBezTo>
                    <a:pt x="25333" y="120000"/>
                    <a:pt x="26666" y="120000"/>
                    <a:pt x="30666" y="120000"/>
                  </a:cubicBezTo>
                  <a:cubicBezTo>
                    <a:pt x="32000" y="118064"/>
                    <a:pt x="33333" y="118064"/>
                    <a:pt x="34666" y="118064"/>
                  </a:cubicBezTo>
                  <a:cubicBezTo>
                    <a:pt x="36000" y="120000"/>
                    <a:pt x="37333" y="120000"/>
                    <a:pt x="40000" y="120000"/>
                  </a:cubicBezTo>
                  <a:cubicBezTo>
                    <a:pt x="41333" y="120000"/>
                    <a:pt x="36000" y="114193"/>
                    <a:pt x="34666" y="114193"/>
                  </a:cubicBezTo>
                  <a:cubicBezTo>
                    <a:pt x="32000" y="110322"/>
                    <a:pt x="30666" y="106451"/>
                    <a:pt x="29333" y="102580"/>
                  </a:cubicBezTo>
                  <a:cubicBezTo>
                    <a:pt x="26666" y="98709"/>
                    <a:pt x="28000" y="96774"/>
                    <a:pt x="26666" y="92903"/>
                  </a:cubicBezTo>
                  <a:cubicBezTo>
                    <a:pt x="25333" y="87096"/>
                    <a:pt x="24000" y="87096"/>
                    <a:pt x="26666" y="83225"/>
                  </a:cubicBezTo>
                  <a:cubicBezTo>
                    <a:pt x="28000" y="83225"/>
                    <a:pt x="26666" y="83225"/>
                    <a:pt x="26666" y="81290"/>
                  </a:cubicBezTo>
                  <a:cubicBezTo>
                    <a:pt x="28000" y="79354"/>
                    <a:pt x="32000" y="81290"/>
                    <a:pt x="32000" y="79354"/>
                  </a:cubicBezTo>
                  <a:cubicBezTo>
                    <a:pt x="32000" y="79354"/>
                    <a:pt x="29333" y="77419"/>
                    <a:pt x="29333" y="77419"/>
                  </a:cubicBezTo>
                  <a:cubicBezTo>
                    <a:pt x="30666" y="75483"/>
                    <a:pt x="34666" y="77419"/>
                    <a:pt x="34666" y="75483"/>
                  </a:cubicBezTo>
                  <a:cubicBezTo>
                    <a:pt x="34666" y="73548"/>
                    <a:pt x="28000" y="71612"/>
                    <a:pt x="28000" y="69677"/>
                  </a:cubicBezTo>
                  <a:cubicBezTo>
                    <a:pt x="28000" y="69677"/>
                    <a:pt x="38666" y="71612"/>
                    <a:pt x="38666" y="71612"/>
                  </a:cubicBezTo>
                  <a:cubicBezTo>
                    <a:pt x="38666" y="69677"/>
                    <a:pt x="36000" y="67741"/>
                    <a:pt x="36000" y="65806"/>
                  </a:cubicBezTo>
                  <a:cubicBezTo>
                    <a:pt x="36000" y="63870"/>
                    <a:pt x="40000" y="67741"/>
                    <a:pt x="41333" y="65806"/>
                  </a:cubicBezTo>
                  <a:cubicBezTo>
                    <a:pt x="41333" y="63870"/>
                    <a:pt x="36000" y="60000"/>
                    <a:pt x="36000" y="61935"/>
                  </a:cubicBezTo>
                  <a:cubicBezTo>
                    <a:pt x="36000" y="60000"/>
                    <a:pt x="41333" y="63870"/>
                    <a:pt x="42666" y="61935"/>
                  </a:cubicBezTo>
                  <a:cubicBezTo>
                    <a:pt x="42666" y="61935"/>
                    <a:pt x="44000" y="60000"/>
                    <a:pt x="42666" y="60000"/>
                  </a:cubicBezTo>
                  <a:cubicBezTo>
                    <a:pt x="42666" y="60000"/>
                    <a:pt x="40000" y="56129"/>
                    <a:pt x="40000" y="56129"/>
                  </a:cubicBezTo>
                  <a:cubicBezTo>
                    <a:pt x="42666" y="56129"/>
                    <a:pt x="44000" y="58064"/>
                    <a:pt x="46666" y="56129"/>
                  </a:cubicBezTo>
                  <a:cubicBezTo>
                    <a:pt x="46666" y="54193"/>
                    <a:pt x="49333" y="52258"/>
                    <a:pt x="49333" y="52258"/>
                  </a:cubicBezTo>
                  <a:cubicBezTo>
                    <a:pt x="49333" y="50322"/>
                    <a:pt x="46666" y="50322"/>
                    <a:pt x="46666" y="50322"/>
                  </a:cubicBezTo>
                  <a:cubicBezTo>
                    <a:pt x="48000" y="50322"/>
                    <a:pt x="52000" y="50322"/>
                    <a:pt x="52000" y="46451"/>
                  </a:cubicBezTo>
                  <a:cubicBezTo>
                    <a:pt x="52000" y="42580"/>
                    <a:pt x="54666" y="48387"/>
                    <a:pt x="56000" y="46451"/>
                  </a:cubicBezTo>
                  <a:cubicBezTo>
                    <a:pt x="56000" y="46451"/>
                    <a:pt x="54666" y="44516"/>
                    <a:pt x="54666" y="44516"/>
                  </a:cubicBezTo>
                  <a:cubicBezTo>
                    <a:pt x="56000" y="42580"/>
                    <a:pt x="60000" y="44516"/>
                    <a:pt x="60000" y="42580"/>
                  </a:cubicBezTo>
                  <a:cubicBezTo>
                    <a:pt x="61333" y="40645"/>
                    <a:pt x="60000" y="38709"/>
                    <a:pt x="58666" y="38709"/>
                  </a:cubicBezTo>
                  <a:cubicBezTo>
                    <a:pt x="65333" y="34838"/>
                    <a:pt x="70666" y="30967"/>
                    <a:pt x="77333" y="29032"/>
                  </a:cubicBezTo>
                  <a:cubicBezTo>
                    <a:pt x="81333" y="27096"/>
                    <a:pt x="86666" y="25161"/>
                    <a:pt x="90666" y="23225"/>
                  </a:cubicBezTo>
                  <a:cubicBezTo>
                    <a:pt x="97333" y="21290"/>
                    <a:pt x="102666" y="19354"/>
                    <a:pt x="108000" y="15483"/>
                  </a:cubicBezTo>
                  <a:cubicBezTo>
                    <a:pt x="110666" y="15483"/>
                    <a:pt x="114666" y="11612"/>
                    <a:pt x="117333" y="7741"/>
                  </a:cubicBezTo>
                  <a:cubicBezTo>
                    <a:pt x="120000" y="3870"/>
                    <a:pt x="114666" y="1935"/>
                    <a:pt x="112000" y="1935"/>
                  </a:cubicBezTo>
                  <a:cubicBezTo>
                    <a:pt x="109333" y="1935"/>
                    <a:pt x="114666" y="1935"/>
                    <a:pt x="112000" y="193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25" name="Shape 1625"/>
            <p:cNvSpPr/>
            <p:nvPr/>
          </p:nvSpPr>
          <p:spPr>
            <a:xfrm>
              <a:off x="16241600" y="4197414"/>
              <a:ext cx="299364" cy="149720"/>
            </a:xfrm>
            <a:custGeom>
              <a:avLst/>
              <a:gdLst/>
              <a:ahLst/>
              <a:cxnLst/>
              <a:rect l="0" t="0" r="0" b="0"/>
              <a:pathLst>
                <a:path w="120000" h="120000" extrusionOk="0">
                  <a:moveTo>
                    <a:pt x="60000" y="45000"/>
                  </a:moveTo>
                  <a:cubicBezTo>
                    <a:pt x="60000" y="45000"/>
                    <a:pt x="71250" y="15000"/>
                    <a:pt x="71250" y="7500"/>
                  </a:cubicBezTo>
                  <a:cubicBezTo>
                    <a:pt x="67500" y="0"/>
                    <a:pt x="63750" y="0"/>
                    <a:pt x="60000" y="0"/>
                  </a:cubicBezTo>
                  <a:cubicBezTo>
                    <a:pt x="56250" y="0"/>
                    <a:pt x="56250" y="15000"/>
                    <a:pt x="56250" y="15000"/>
                  </a:cubicBezTo>
                  <a:cubicBezTo>
                    <a:pt x="48750" y="15000"/>
                    <a:pt x="45000" y="0"/>
                    <a:pt x="37500" y="15000"/>
                  </a:cubicBezTo>
                  <a:cubicBezTo>
                    <a:pt x="37500" y="15000"/>
                    <a:pt x="30000" y="22500"/>
                    <a:pt x="33750" y="30000"/>
                  </a:cubicBezTo>
                  <a:cubicBezTo>
                    <a:pt x="37500" y="30000"/>
                    <a:pt x="41250" y="37500"/>
                    <a:pt x="45000" y="30000"/>
                  </a:cubicBezTo>
                  <a:cubicBezTo>
                    <a:pt x="37500" y="37500"/>
                    <a:pt x="18750" y="45000"/>
                    <a:pt x="37500" y="60000"/>
                  </a:cubicBezTo>
                  <a:cubicBezTo>
                    <a:pt x="26250" y="52500"/>
                    <a:pt x="22500" y="60000"/>
                    <a:pt x="18750" y="75000"/>
                  </a:cubicBezTo>
                  <a:cubicBezTo>
                    <a:pt x="15000" y="82500"/>
                    <a:pt x="0" y="112500"/>
                    <a:pt x="3750" y="112500"/>
                  </a:cubicBezTo>
                  <a:cubicBezTo>
                    <a:pt x="11250" y="120000"/>
                    <a:pt x="22500" y="120000"/>
                    <a:pt x="30000" y="112500"/>
                  </a:cubicBezTo>
                  <a:cubicBezTo>
                    <a:pt x="41250" y="97500"/>
                    <a:pt x="52500" y="97500"/>
                    <a:pt x="63750" y="105000"/>
                  </a:cubicBezTo>
                  <a:cubicBezTo>
                    <a:pt x="78750" y="105000"/>
                    <a:pt x="90000" y="97500"/>
                    <a:pt x="105000" y="90000"/>
                  </a:cubicBezTo>
                  <a:cubicBezTo>
                    <a:pt x="112500" y="82500"/>
                    <a:pt x="120000" y="60000"/>
                    <a:pt x="108750" y="52500"/>
                  </a:cubicBezTo>
                  <a:cubicBezTo>
                    <a:pt x="101250" y="45000"/>
                    <a:pt x="90000" y="15000"/>
                    <a:pt x="82500" y="22500"/>
                  </a:cubicBezTo>
                  <a:cubicBezTo>
                    <a:pt x="75000" y="22500"/>
                    <a:pt x="67500" y="45000"/>
                    <a:pt x="60000" y="45000"/>
                  </a:cubicBezTo>
                  <a:cubicBezTo>
                    <a:pt x="56250" y="45000"/>
                    <a:pt x="63750" y="45000"/>
                    <a:pt x="60000" y="4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26" name="Shape 1626"/>
            <p:cNvSpPr/>
            <p:nvPr/>
          </p:nvSpPr>
          <p:spPr>
            <a:xfrm>
              <a:off x="15999560" y="4111405"/>
              <a:ext cx="280255" cy="149720"/>
            </a:xfrm>
            <a:custGeom>
              <a:avLst/>
              <a:gdLst/>
              <a:ahLst/>
              <a:cxnLst/>
              <a:rect l="0" t="0" r="0" b="0"/>
              <a:pathLst>
                <a:path w="120000" h="120000" extrusionOk="0">
                  <a:moveTo>
                    <a:pt x="104000" y="75000"/>
                  </a:moveTo>
                  <a:cubicBezTo>
                    <a:pt x="116000" y="82500"/>
                    <a:pt x="108000" y="67500"/>
                    <a:pt x="112000" y="52500"/>
                  </a:cubicBezTo>
                  <a:cubicBezTo>
                    <a:pt x="112000" y="45000"/>
                    <a:pt x="116000" y="45000"/>
                    <a:pt x="116000" y="37500"/>
                  </a:cubicBezTo>
                  <a:cubicBezTo>
                    <a:pt x="116000" y="30000"/>
                    <a:pt x="108000" y="22500"/>
                    <a:pt x="104000" y="22500"/>
                  </a:cubicBezTo>
                  <a:cubicBezTo>
                    <a:pt x="100000" y="15000"/>
                    <a:pt x="92000" y="15000"/>
                    <a:pt x="88000" y="22500"/>
                  </a:cubicBezTo>
                  <a:cubicBezTo>
                    <a:pt x="88000" y="22500"/>
                    <a:pt x="68000" y="30000"/>
                    <a:pt x="68000" y="30000"/>
                  </a:cubicBezTo>
                  <a:cubicBezTo>
                    <a:pt x="68000" y="30000"/>
                    <a:pt x="84000" y="15000"/>
                    <a:pt x="72000" y="7500"/>
                  </a:cubicBezTo>
                  <a:cubicBezTo>
                    <a:pt x="64000" y="0"/>
                    <a:pt x="56000" y="7500"/>
                    <a:pt x="48000" y="7500"/>
                  </a:cubicBezTo>
                  <a:cubicBezTo>
                    <a:pt x="44000" y="7500"/>
                    <a:pt x="24000" y="15000"/>
                    <a:pt x="20000" y="30000"/>
                  </a:cubicBezTo>
                  <a:cubicBezTo>
                    <a:pt x="20000" y="30000"/>
                    <a:pt x="28000" y="30000"/>
                    <a:pt x="28000" y="30000"/>
                  </a:cubicBezTo>
                  <a:cubicBezTo>
                    <a:pt x="28000" y="30000"/>
                    <a:pt x="0" y="52500"/>
                    <a:pt x="0" y="60000"/>
                  </a:cubicBezTo>
                  <a:cubicBezTo>
                    <a:pt x="0" y="60000"/>
                    <a:pt x="16000" y="67500"/>
                    <a:pt x="16000" y="67500"/>
                  </a:cubicBezTo>
                  <a:cubicBezTo>
                    <a:pt x="20000" y="67500"/>
                    <a:pt x="24000" y="82500"/>
                    <a:pt x="28000" y="90000"/>
                  </a:cubicBezTo>
                  <a:cubicBezTo>
                    <a:pt x="36000" y="97500"/>
                    <a:pt x="40000" y="97500"/>
                    <a:pt x="48000" y="97500"/>
                  </a:cubicBezTo>
                  <a:cubicBezTo>
                    <a:pt x="56000" y="105000"/>
                    <a:pt x="68000" y="120000"/>
                    <a:pt x="76000" y="120000"/>
                  </a:cubicBezTo>
                  <a:cubicBezTo>
                    <a:pt x="88000" y="120000"/>
                    <a:pt x="100000" y="120000"/>
                    <a:pt x="112000" y="112500"/>
                  </a:cubicBezTo>
                  <a:cubicBezTo>
                    <a:pt x="120000" y="112500"/>
                    <a:pt x="104000" y="75000"/>
                    <a:pt x="104000" y="75000"/>
                  </a:cubicBezTo>
                  <a:cubicBezTo>
                    <a:pt x="108000" y="75000"/>
                    <a:pt x="100000" y="75000"/>
                    <a:pt x="104000" y="7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27" name="Shape 1627"/>
            <p:cNvSpPr/>
            <p:nvPr/>
          </p:nvSpPr>
          <p:spPr>
            <a:xfrm>
              <a:off x="15916757" y="4120960"/>
              <a:ext cx="140127" cy="47785"/>
            </a:xfrm>
            <a:custGeom>
              <a:avLst/>
              <a:gdLst/>
              <a:ahLst/>
              <a:cxnLst/>
              <a:rect l="0" t="0" r="0" b="0"/>
              <a:pathLst>
                <a:path w="120000" h="120000" extrusionOk="0">
                  <a:moveTo>
                    <a:pt x="72000" y="24000"/>
                  </a:moveTo>
                  <a:cubicBezTo>
                    <a:pt x="64000" y="24000"/>
                    <a:pt x="48000" y="24000"/>
                    <a:pt x="32000" y="24000"/>
                  </a:cubicBezTo>
                  <a:cubicBezTo>
                    <a:pt x="24000" y="24000"/>
                    <a:pt x="8000" y="0"/>
                    <a:pt x="0" y="24000"/>
                  </a:cubicBezTo>
                  <a:cubicBezTo>
                    <a:pt x="0" y="24000"/>
                    <a:pt x="0" y="72000"/>
                    <a:pt x="8000" y="72000"/>
                  </a:cubicBezTo>
                  <a:cubicBezTo>
                    <a:pt x="24000" y="96000"/>
                    <a:pt x="32000" y="120000"/>
                    <a:pt x="48000" y="120000"/>
                  </a:cubicBezTo>
                  <a:cubicBezTo>
                    <a:pt x="64000" y="120000"/>
                    <a:pt x="120000" y="48000"/>
                    <a:pt x="72000" y="24000"/>
                  </a:cubicBezTo>
                  <a:cubicBezTo>
                    <a:pt x="64000" y="24000"/>
                    <a:pt x="80000" y="48000"/>
                    <a:pt x="72000" y="24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28" name="Shape 1628"/>
            <p:cNvSpPr/>
            <p:nvPr/>
          </p:nvSpPr>
          <p:spPr>
            <a:xfrm>
              <a:off x="15942234" y="3990355"/>
              <a:ext cx="235666" cy="149720"/>
            </a:xfrm>
            <a:custGeom>
              <a:avLst/>
              <a:gdLst/>
              <a:ahLst/>
              <a:cxnLst/>
              <a:rect l="0" t="0" r="0" b="0"/>
              <a:pathLst>
                <a:path w="120000" h="120000" extrusionOk="0">
                  <a:moveTo>
                    <a:pt x="33600" y="112500"/>
                  </a:moveTo>
                  <a:cubicBezTo>
                    <a:pt x="28800" y="105000"/>
                    <a:pt x="19200" y="105000"/>
                    <a:pt x="14400" y="97500"/>
                  </a:cubicBezTo>
                  <a:cubicBezTo>
                    <a:pt x="9600" y="90000"/>
                    <a:pt x="19200" y="90000"/>
                    <a:pt x="19200" y="90000"/>
                  </a:cubicBezTo>
                  <a:cubicBezTo>
                    <a:pt x="19200" y="90000"/>
                    <a:pt x="0" y="97500"/>
                    <a:pt x="0" y="90000"/>
                  </a:cubicBezTo>
                  <a:cubicBezTo>
                    <a:pt x="0" y="75000"/>
                    <a:pt x="14400" y="82500"/>
                    <a:pt x="14400" y="82500"/>
                  </a:cubicBezTo>
                  <a:cubicBezTo>
                    <a:pt x="14400" y="75000"/>
                    <a:pt x="9600" y="75000"/>
                    <a:pt x="9600" y="75000"/>
                  </a:cubicBezTo>
                  <a:cubicBezTo>
                    <a:pt x="9600" y="75000"/>
                    <a:pt x="33600" y="52500"/>
                    <a:pt x="28800" y="45000"/>
                  </a:cubicBezTo>
                  <a:cubicBezTo>
                    <a:pt x="28800" y="45000"/>
                    <a:pt x="24000" y="45000"/>
                    <a:pt x="24000" y="45000"/>
                  </a:cubicBezTo>
                  <a:cubicBezTo>
                    <a:pt x="28800" y="30000"/>
                    <a:pt x="43200" y="30000"/>
                    <a:pt x="52800" y="22500"/>
                  </a:cubicBezTo>
                  <a:cubicBezTo>
                    <a:pt x="62400" y="15000"/>
                    <a:pt x="76800" y="7500"/>
                    <a:pt x="86400" y="0"/>
                  </a:cubicBezTo>
                  <a:cubicBezTo>
                    <a:pt x="86400" y="0"/>
                    <a:pt x="91200" y="22500"/>
                    <a:pt x="96000" y="30000"/>
                  </a:cubicBezTo>
                  <a:cubicBezTo>
                    <a:pt x="96000" y="30000"/>
                    <a:pt x="120000" y="45000"/>
                    <a:pt x="120000" y="52500"/>
                  </a:cubicBezTo>
                  <a:cubicBezTo>
                    <a:pt x="120000" y="60000"/>
                    <a:pt x="96000" y="52500"/>
                    <a:pt x="100800" y="67500"/>
                  </a:cubicBezTo>
                  <a:cubicBezTo>
                    <a:pt x="100800" y="67500"/>
                    <a:pt x="110400" y="75000"/>
                    <a:pt x="110400" y="90000"/>
                  </a:cubicBezTo>
                  <a:cubicBezTo>
                    <a:pt x="105600" y="90000"/>
                    <a:pt x="96000" y="90000"/>
                    <a:pt x="91200" y="97500"/>
                  </a:cubicBezTo>
                  <a:cubicBezTo>
                    <a:pt x="76800" y="105000"/>
                    <a:pt x="48000" y="120000"/>
                    <a:pt x="33600" y="112500"/>
                  </a:cubicBezTo>
                  <a:cubicBezTo>
                    <a:pt x="28800" y="105000"/>
                    <a:pt x="43200" y="120000"/>
                    <a:pt x="33600" y="1125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29" name="Shape 1629"/>
            <p:cNvSpPr/>
            <p:nvPr/>
          </p:nvSpPr>
          <p:spPr>
            <a:xfrm>
              <a:off x="18426315" y="4579678"/>
              <a:ext cx="235666" cy="76451"/>
            </a:xfrm>
            <a:custGeom>
              <a:avLst/>
              <a:gdLst/>
              <a:ahLst/>
              <a:cxnLst/>
              <a:rect l="0" t="0" r="0" b="0"/>
              <a:pathLst>
                <a:path w="120000" h="120000" extrusionOk="0">
                  <a:moveTo>
                    <a:pt x="24000" y="45000"/>
                  </a:moveTo>
                  <a:cubicBezTo>
                    <a:pt x="19200" y="45000"/>
                    <a:pt x="19200" y="15000"/>
                    <a:pt x="14400" y="15000"/>
                  </a:cubicBezTo>
                  <a:cubicBezTo>
                    <a:pt x="14400" y="0"/>
                    <a:pt x="4800" y="30000"/>
                    <a:pt x="4800" y="30000"/>
                  </a:cubicBezTo>
                  <a:cubicBezTo>
                    <a:pt x="0" y="60000"/>
                    <a:pt x="4800" y="60000"/>
                    <a:pt x="9600" y="60000"/>
                  </a:cubicBezTo>
                  <a:cubicBezTo>
                    <a:pt x="14400" y="60000"/>
                    <a:pt x="19200" y="90000"/>
                    <a:pt x="24000" y="90000"/>
                  </a:cubicBezTo>
                  <a:cubicBezTo>
                    <a:pt x="43200" y="105000"/>
                    <a:pt x="57600" y="120000"/>
                    <a:pt x="76800" y="120000"/>
                  </a:cubicBezTo>
                  <a:cubicBezTo>
                    <a:pt x="81600" y="120000"/>
                    <a:pt x="120000" y="105000"/>
                    <a:pt x="115200" y="75000"/>
                  </a:cubicBezTo>
                  <a:cubicBezTo>
                    <a:pt x="110400" y="75000"/>
                    <a:pt x="110400" y="90000"/>
                    <a:pt x="110400" y="90000"/>
                  </a:cubicBezTo>
                  <a:cubicBezTo>
                    <a:pt x="105600" y="90000"/>
                    <a:pt x="100800" y="75000"/>
                    <a:pt x="96000" y="60000"/>
                  </a:cubicBezTo>
                  <a:cubicBezTo>
                    <a:pt x="91200" y="60000"/>
                    <a:pt x="81600" y="45000"/>
                    <a:pt x="72000" y="60000"/>
                  </a:cubicBezTo>
                  <a:cubicBezTo>
                    <a:pt x="67200" y="60000"/>
                    <a:pt x="57600" y="30000"/>
                    <a:pt x="48000" y="30000"/>
                  </a:cubicBezTo>
                  <a:cubicBezTo>
                    <a:pt x="38400" y="30000"/>
                    <a:pt x="33600" y="45000"/>
                    <a:pt x="24000" y="4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30" name="Shape 1630"/>
            <p:cNvSpPr/>
            <p:nvPr/>
          </p:nvSpPr>
          <p:spPr>
            <a:xfrm>
              <a:off x="18126951" y="4729398"/>
              <a:ext cx="197453" cy="76451"/>
            </a:xfrm>
            <a:custGeom>
              <a:avLst/>
              <a:gdLst/>
              <a:ahLst/>
              <a:cxnLst/>
              <a:rect l="0" t="0" r="0" b="0"/>
              <a:pathLst>
                <a:path w="120000" h="120000" extrusionOk="0">
                  <a:moveTo>
                    <a:pt x="11428" y="90000"/>
                  </a:moveTo>
                  <a:cubicBezTo>
                    <a:pt x="28571" y="90000"/>
                    <a:pt x="34285" y="90000"/>
                    <a:pt x="45714" y="90000"/>
                  </a:cubicBezTo>
                  <a:cubicBezTo>
                    <a:pt x="57142" y="105000"/>
                    <a:pt x="68571" y="105000"/>
                    <a:pt x="80000" y="120000"/>
                  </a:cubicBezTo>
                  <a:cubicBezTo>
                    <a:pt x="91428" y="120000"/>
                    <a:pt x="102857" y="120000"/>
                    <a:pt x="108571" y="105000"/>
                  </a:cubicBezTo>
                  <a:cubicBezTo>
                    <a:pt x="120000" y="90000"/>
                    <a:pt x="102857" y="75000"/>
                    <a:pt x="97142" y="60000"/>
                  </a:cubicBezTo>
                  <a:cubicBezTo>
                    <a:pt x="80000" y="30000"/>
                    <a:pt x="62857" y="0"/>
                    <a:pt x="40000" y="30000"/>
                  </a:cubicBezTo>
                  <a:cubicBezTo>
                    <a:pt x="28571" y="45000"/>
                    <a:pt x="28571" y="60000"/>
                    <a:pt x="22857" y="75000"/>
                  </a:cubicBezTo>
                  <a:cubicBezTo>
                    <a:pt x="17142" y="75000"/>
                    <a:pt x="0" y="90000"/>
                    <a:pt x="11428" y="9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31" name="Shape 1631"/>
            <p:cNvSpPr/>
            <p:nvPr/>
          </p:nvSpPr>
          <p:spPr>
            <a:xfrm>
              <a:off x="18136506" y="4694360"/>
              <a:ext cx="76431" cy="44598"/>
            </a:xfrm>
            <a:custGeom>
              <a:avLst/>
              <a:gdLst/>
              <a:ahLst/>
              <a:cxnLst/>
              <a:rect l="0" t="0" r="0" b="0"/>
              <a:pathLst>
                <a:path w="120000" h="120000" extrusionOk="0">
                  <a:moveTo>
                    <a:pt x="45000" y="120000"/>
                  </a:moveTo>
                  <a:cubicBezTo>
                    <a:pt x="0" y="120000"/>
                    <a:pt x="15000" y="0"/>
                    <a:pt x="60000" y="24000"/>
                  </a:cubicBezTo>
                  <a:cubicBezTo>
                    <a:pt x="120000" y="48000"/>
                    <a:pt x="90000" y="96000"/>
                    <a:pt x="45000" y="120000"/>
                  </a:cubicBezTo>
                  <a:cubicBezTo>
                    <a:pt x="15000" y="120000"/>
                    <a:pt x="75000" y="120000"/>
                    <a:pt x="45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32" name="Shape 1632"/>
            <p:cNvSpPr/>
            <p:nvPr/>
          </p:nvSpPr>
          <p:spPr>
            <a:xfrm>
              <a:off x="17932682" y="4560566"/>
              <a:ext cx="28661" cy="47785"/>
            </a:xfrm>
            <a:custGeom>
              <a:avLst/>
              <a:gdLst/>
              <a:ahLst/>
              <a:cxnLst/>
              <a:rect l="0" t="0" r="0" b="0"/>
              <a:pathLst>
                <a:path w="120000" h="120000" extrusionOk="0">
                  <a:moveTo>
                    <a:pt x="40000" y="72000"/>
                  </a:moveTo>
                  <a:cubicBezTo>
                    <a:pt x="0" y="48000"/>
                    <a:pt x="80000" y="0"/>
                    <a:pt x="120000" y="24000"/>
                  </a:cubicBezTo>
                  <a:cubicBezTo>
                    <a:pt x="120000" y="48000"/>
                    <a:pt x="80000" y="120000"/>
                    <a:pt x="40000" y="120000"/>
                  </a:cubicBezTo>
                  <a:cubicBezTo>
                    <a:pt x="40000" y="120000"/>
                    <a:pt x="40000" y="72000"/>
                    <a:pt x="40000" y="72000"/>
                  </a:cubicBezTo>
                  <a:cubicBezTo>
                    <a:pt x="0" y="48000"/>
                    <a:pt x="40000" y="72000"/>
                    <a:pt x="40000" y="7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33" name="Shape 1633"/>
            <p:cNvSpPr/>
            <p:nvPr/>
          </p:nvSpPr>
          <p:spPr>
            <a:xfrm>
              <a:off x="17932682" y="4700728"/>
              <a:ext cx="38216" cy="47785"/>
            </a:xfrm>
            <a:custGeom>
              <a:avLst/>
              <a:gdLst/>
              <a:ahLst/>
              <a:cxnLst/>
              <a:rect l="0" t="0" r="0" b="0"/>
              <a:pathLst>
                <a:path w="120000" h="120000" extrusionOk="0">
                  <a:moveTo>
                    <a:pt x="120000" y="96000"/>
                  </a:moveTo>
                  <a:cubicBezTo>
                    <a:pt x="120000" y="72000"/>
                    <a:pt x="30000" y="0"/>
                    <a:pt x="0" y="24000"/>
                  </a:cubicBezTo>
                  <a:cubicBezTo>
                    <a:pt x="0" y="24000"/>
                    <a:pt x="90000" y="120000"/>
                    <a:pt x="120000"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34" name="Shape 1634"/>
            <p:cNvSpPr/>
            <p:nvPr/>
          </p:nvSpPr>
          <p:spPr>
            <a:xfrm>
              <a:off x="17996378" y="4525526"/>
              <a:ext cx="394904" cy="149720"/>
            </a:xfrm>
            <a:custGeom>
              <a:avLst/>
              <a:gdLst/>
              <a:ahLst/>
              <a:cxnLst/>
              <a:rect l="0" t="0" r="0" b="0"/>
              <a:pathLst>
                <a:path w="120000" h="120000" extrusionOk="0">
                  <a:moveTo>
                    <a:pt x="97142" y="30000"/>
                  </a:moveTo>
                  <a:cubicBezTo>
                    <a:pt x="91428" y="22500"/>
                    <a:pt x="88571" y="30000"/>
                    <a:pt x="82857" y="22500"/>
                  </a:cubicBezTo>
                  <a:cubicBezTo>
                    <a:pt x="82857" y="22500"/>
                    <a:pt x="68571" y="0"/>
                    <a:pt x="65714" y="0"/>
                  </a:cubicBezTo>
                  <a:cubicBezTo>
                    <a:pt x="65714" y="0"/>
                    <a:pt x="68571" y="7500"/>
                    <a:pt x="62857" y="15000"/>
                  </a:cubicBezTo>
                  <a:cubicBezTo>
                    <a:pt x="57142" y="15000"/>
                    <a:pt x="62857" y="37500"/>
                    <a:pt x="57142" y="45000"/>
                  </a:cubicBezTo>
                  <a:cubicBezTo>
                    <a:pt x="54285" y="45000"/>
                    <a:pt x="34285" y="7500"/>
                    <a:pt x="31428" y="7500"/>
                  </a:cubicBezTo>
                  <a:cubicBezTo>
                    <a:pt x="25714" y="0"/>
                    <a:pt x="11428" y="7500"/>
                    <a:pt x="11428" y="22500"/>
                  </a:cubicBezTo>
                  <a:cubicBezTo>
                    <a:pt x="11428" y="37500"/>
                    <a:pt x="0" y="30000"/>
                    <a:pt x="5714" y="45000"/>
                  </a:cubicBezTo>
                  <a:cubicBezTo>
                    <a:pt x="8571" y="52500"/>
                    <a:pt x="0" y="67500"/>
                    <a:pt x="2857" y="75000"/>
                  </a:cubicBezTo>
                  <a:cubicBezTo>
                    <a:pt x="8571" y="90000"/>
                    <a:pt x="17142" y="97500"/>
                    <a:pt x="25714" y="105000"/>
                  </a:cubicBezTo>
                  <a:cubicBezTo>
                    <a:pt x="28571" y="112500"/>
                    <a:pt x="34285" y="120000"/>
                    <a:pt x="37142" y="112500"/>
                  </a:cubicBezTo>
                  <a:cubicBezTo>
                    <a:pt x="40000" y="112500"/>
                    <a:pt x="40000" y="90000"/>
                    <a:pt x="42857" y="97500"/>
                  </a:cubicBezTo>
                  <a:cubicBezTo>
                    <a:pt x="42857" y="97500"/>
                    <a:pt x="42857" y="105000"/>
                    <a:pt x="45714" y="105000"/>
                  </a:cubicBezTo>
                  <a:cubicBezTo>
                    <a:pt x="48571" y="105000"/>
                    <a:pt x="51428" y="105000"/>
                    <a:pt x="51428" y="105000"/>
                  </a:cubicBezTo>
                  <a:cubicBezTo>
                    <a:pt x="57142" y="97500"/>
                    <a:pt x="62857" y="97500"/>
                    <a:pt x="71428" y="90000"/>
                  </a:cubicBezTo>
                  <a:cubicBezTo>
                    <a:pt x="77142" y="90000"/>
                    <a:pt x="77142" y="105000"/>
                    <a:pt x="80000" y="105000"/>
                  </a:cubicBezTo>
                  <a:cubicBezTo>
                    <a:pt x="82857" y="105000"/>
                    <a:pt x="97142" y="97500"/>
                    <a:pt x="97142" y="97500"/>
                  </a:cubicBezTo>
                  <a:cubicBezTo>
                    <a:pt x="97142" y="97500"/>
                    <a:pt x="94285" y="90000"/>
                    <a:pt x="94285" y="90000"/>
                  </a:cubicBezTo>
                  <a:cubicBezTo>
                    <a:pt x="94285" y="82500"/>
                    <a:pt x="102857" y="90000"/>
                    <a:pt x="105714" y="90000"/>
                  </a:cubicBezTo>
                  <a:cubicBezTo>
                    <a:pt x="105714" y="90000"/>
                    <a:pt x="111428" y="90000"/>
                    <a:pt x="111428" y="82500"/>
                  </a:cubicBezTo>
                  <a:cubicBezTo>
                    <a:pt x="111428" y="75000"/>
                    <a:pt x="114285" y="67500"/>
                    <a:pt x="114285" y="67500"/>
                  </a:cubicBezTo>
                  <a:cubicBezTo>
                    <a:pt x="114285" y="67500"/>
                    <a:pt x="114285" y="67500"/>
                    <a:pt x="111428" y="67500"/>
                  </a:cubicBezTo>
                  <a:cubicBezTo>
                    <a:pt x="111428" y="60000"/>
                    <a:pt x="120000" y="52500"/>
                    <a:pt x="120000" y="45000"/>
                  </a:cubicBezTo>
                  <a:cubicBezTo>
                    <a:pt x="117142" y="37500"/>
                    <a:pt x="102857" y="30000"/>
                    <a:pt x="97142" y="30000"/>
                  </a:cubicBezTo>
                  <a:cubicBezTo>
                    <a:pt x="91428" y="22500"/>
                    <a:pt x="102857" y="30000"/>
                    <a:pt x="97142" y="3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35" name="Shape 1635"/>
            <p:cNvSpPr/>
            <p:nvPr/>
          </p:nvSpPr>
          <p:spPr>
            <a:xfrm>
              <a:off x="18222495" y="4570123"/>
              <a:ext cx="73247" cy="76451"/>
            </a:xfrm>
            <a:custGeom>
              <a:avLst/>
              <a:gdLst/>
              <a:ahLst/>
              <a:cxnLst/>
              <a:rect l="0" t="0" r="0" b="0"/>
              <a:pathLst>
                <a:path w="120000" h="120000" extrusionOk="0">
                  <a:moveTo>
                    <a:pt x="105000" y="90000"/>
                  </a:moveTo>
                  <a:cubicBezTo>
                    <a:pt x="90000" y="105000"/>
                    <a:pt x="0" y="15000"/>
                    <a:pt x="60000" y="0"/>
                  </a:cubicBezTo>
                  <a:cubicBezTo>
                    <a:pt x="75000" y="0"/>
                    <a:pt x="120000" y="0"/>
                    <a:pt x="90000" y="30000"/>
                  </a:cubicBezTo>
                  <a:cubicBezTo>
                    <a:pt x="45000" y="60000"/>
                    <a:pt x="105000" y="60000"/>
                    <a:pt x="105000" y="90000"/>
                  </a:cubicBezTo>
                  <a:cubicBezTo>
                    <a:pt x="90000" y="120000"/>
                    <a:pt x="105000" y="75000"/>
                    <a:pt x="105000" y="9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36" name="Shape 1636"/>
            <p:cNvSpPr/>
            <p:nvPr/>
          </p:nvSpPr>
          <p:spPr>
            <a:xfrm>
              <a:off x="19445425" y="5076623"/>
              <a:ext cx="101909" cy="57338"/>
            </a:xfrm>
            <a:custGeom>
              <a:avLst/>
              <a:gdLst/>
              <a:ahLst/>
              <a:cxnLst/>
              <a:rect l="0" t="0" r="0" b="0"/>
              <a:pathLst>
                <a:path w="120000" h="120000" extrusionOk="0">
                  <a:moveTo>
                    <a:pt x="32727" y="80000"/>
                  </a:moveTo>
                  <a:cubicBezTo>
                    <a:pt x="10909" y="60000"/>
                    <a:pt x="0" y="60000"/>
                    <a:pt x="10909" y="20000"/>
                  </a:cubicBezTo>
                  <a:cubicBezTo>
                    <a:pt x="21818" y="0"/>
                    <a:pt x="43636" y="20000"/>
                    <a:pt x="65454" y="20000"/>
                  </a:cubicBezTo>
                  <a:cubicBezTo>
                    <a:pt x="120000" y="40000"/>
                    <a:pt x="65454" y="120000"/>
                    <a:pt x="32727" y="80000"/>
                  </a:cubicBezTo>
                  <a:cubicBezTo>
                    <a:pt x="21818" y="60000"/>
                    <a:pt x="43636" y="100000"/>
                    <a:pt x="32727" y="8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37" name="Shape 1637"/>
            <p:cNvSpPr/>
            <p:nvPr/>
          </p:nvSpPr>
          <p:spPr>
            <a:xfrm>
              <a:off x="19247970" y="5898496"/>
              <a:ext cx="57322" cy="47785"/>
            </a:xfrm>
            <a:custGeom>
              <a:avLst/>
              <a:gdLst/>
              <a:ahLst/>
              <a:cxnLst/>
              <a:rect l="0" t="0" r="0" b="0"/>
              <a:pathLst>
                <a:path w="120000" h="120000" extrusionOk="0">
                  <a:moveTo>
                    <a:pt x="100000" y="48000"/>
                  </a:moveTo>
                  <a:cubicBezTo>
                    <a:pt x="120000" y="48000"/>
                    <a:pt x="100000" y="24000"/>
                    <a:pt x="100000" y="24000"/>
                  </a:cubicBezTo>
                  <a:cubicBezTo>
                    <a:pt x="80000" y="0"/>
                    <a:pt x="60000" y="24000"/>
                    <a:pt x="40000" y="24000"/>
                  </a:cubicBezTo>
                  <a:cubicBezTo>
                    <a:pt x="20000" y="24000"/>
                    <a:pt x="0" y="48000"/>
                    <a:pt x="20000" y="72000"/>
                  </a:cubicBezTo>
                  <a:cubicBezTo>
                    <a:pt x="20000" y="72000"/>
                    <a:pt x="0" y="120000"/>
                    <a:pt x="0" y="96000"/>
                  </a:cubicBezTo>
                  <a:cubicBezTo>
                    <a:pt x="0" y="96000"/>
                    <a:pt x="100000" y="48000"/>
                    <a:pt x="100000" y="48000"/>
                  </a:cubicBezTo>
                  <a:cubicBezTo>
                    <a:pt x="120000" y="48000"/>
                    <a:pt x="60000" y="72000"/>
                    <a:pt x="100000" y="48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38" name="Shape 1638"/>
            <p:cNvSpPr/>
            <p:nvPr/>
          </p:nvSpPr>
          <p:spPr>
            <a:xfrm>
              <a:off x="18005931" y="6172453"/>
              <a:ext cx="47769" cy="25484"/>
            </a:xfrm>
            <a:custGeom>
              <a:avLst/>
              <a:gdLst/>
              <a:ahLst/>
              <a:cxnLst/>
              <a:rect l="0" t="0" r="0" b="0"/>
              <a:pathLst>
                <a:path w="120000" h="120000" extrusionOk="0">
                  <a:moveTo>
                    <a:pt x="72000" y="120000"/>
                  </a:moveTo>
                  <a:cubicBezTo>
                    <a:pt x="24000" y="120000"/>
                    <a:pt x="0" y="40000"/>
                    <a:pt x="72000" y="0"/>
                  </a:cubicBezTo>
                  <a:cubicBezTo>
                    <a:pt x="120000" y="0"/>
                    <a:pt x="96000" y="120000"/>
                    <a:pt x="72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39" name="Shape 1639"/>
            <p:cNvSpPr/>
            <p:nvPr/>
          </p:nvSpPr>
          <p:spPr>
            <a:xfrm>
              <a:off x="18846695" y="6452780"/>
              <a:ext cx="47769" cy="44598"/>
            </a:xfrm>
            <a:custGeom>
              <a:avLst/>
              <a:gdLst/>
              <a:ahLst/>
              <a:cxnLst/>
              <a:rect l="0" t="0" r="0" b="0"/>
              <a:pathLst>
                <a:path w="120000" h="120000" extrusionOk="0">
                  <a:moveTo>
                    <a:pt x="120000" y="24000"/>
                  </a:moveTo>
                  <a:cubicBezTo>
                    <a:pt x="120000" y="24000"/>
                    <a:pt x="0" y="120000"/>
                    <a:pt x="24000" y="120000"/>
                  </a:cubicBezTo>
                  <a:cubicBezTo>
                    <a:pt x="48000" y="120000"/>
                    <a:pt x="96000" y="72000"/>
                    <a:pt x="96000" y="72000"/>
                  </a:cubicBezTo>
                  <a:cubicBezTo>
                    <a:pt x="120000" y="48000"/>
                    <a:pt x="120000" y="0"/>
                    <a:pt x="120000" y="24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40" name="Shape 1640"/>
            <p:cNvSpPr/>
            <p:nvPr/>
          </p:nvSpPr>
          <p:spPr>
            <a:xfrm>
              <a:off x="18818034" y="6526046"/>
              <a:ext cx="19108" cy="9555"/>
            </a:xfrm>
            <a:custGeom>
              <a:avLst/>
              <a:gdLst/>
              <a:ahLst/>
              <a:cxnLst/>
              <a:rect l="0" t="0" r="0" b="0"/>
              <a:pathLst>
                <a:path w="120000" h="120000" extrusionOk="0">
                  <a:moveTo>
                    <a:pt x="60000" y="0"/>
                  </a:moveTo>
                  <a:cubicBezTo>
                    <a:pt x="60000" y="0"/>
                    <a:pt x="0" y="120000"/>
                    <a:pt x="60000" y="120000"/>
                  </a:cubicBezTo>
                  <a:cubicBezTo>
                    <a:pt x="60000" y="120000"/>
                    <a:pt x="120000" y="0"/>
                    <a:pt x="6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41" name="Shape 1641"/>
            <p:cNvSpPr/>
            <p:nvPr/>
          </p:nvSpPr>
          <p:spPr>
            <a:xfrm>
              <a:off x="18687462" y="6675767"/>
              <a:ext cx="28661" cy="9555"/>
            </a:xfrm>
            <a:custGeom>
              <a:avLst/>
              <a:gdLst/>
              <a:ahLst/>
              <a:cxnLst/>
              <a:rect l="0" t="0" r="0" b="0"/>
              <a:pathLst>
                <a:path w="120000" h="120000" extrusionOk="0">
                  <a:moveTo>
                    <a:pt x="80000" y="0"/>
                  </a:moveTo>
                  <a:cubicBezTo>
                    <a:pt x="80000" y="0"/>
                    <a:pt x="0" y="120000"/>
                    <a:pt x="40000" y="120000"/>
                  </a:cubicBezTo>
                  <a:cubicBezTo>
                    <a:pt x="40000" y="120000"/>
                    <a:pt x="120000" y="0"/>
                    <a:pt x="8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42" name="Shape 1642"/>
            <p:cNvSpPr/>
            <p:nvPr/>
          </p:nvSpPr>
          <p:spPr>
            <a:xfrm>
              <a:off x="18575995" y="6723550"/>
              <a:ext cx="66878" cy="38226"/>
            </a:xfrm>
            <a:custGeom>
              <a:avLst/>
              <a:gdLst/>
              <a:ahLst/>
              <a:cxnLst/>
              <a:rect l="0" t="0" r="0" b="0"/>
              <a:pathLst>
                <a:path w="120000" h="120000" extrusionOk="0">
                  <a:moveTo>
                    <a:pt x="102857" y="0"/>
                  </a:moveTo>
                  <a:cubicBezTo>
                    <a:pt x="85714" y="0"/>
                    <a:pt x="0" y="60000"/>
                    <a:pt x="17142" y="90000"/>
                  </a:cubicBezTo>
                  <a:cubicBezTo>
                    <a:pt x="34285" y="120000"/>
                    <a:pt x="119999" y="0"/>
                    <a:pt x="102857"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43" name="Shape 1643"/>
            <p:cNvSpPr/>
            <p:nvPr/>
          </p:nvSpPr>
          <p:spPr>
            <a:xfrm>
              <a:off x="18502748" y="6761778"/>
              <a:ext cx="54138" cy="35041"/>
            </a:xfrm>
            <a:custGeom>
              <a:avLst/>
              <a:gdLst/>
              <a:ahLst/>
              <a:cxnLst/>
              <a:rect l="0" t="0" r="0" b="0"/>
              <a:pathLst>
                <a:path w="120000" h="120000" extrusionOk="0">
                  <a:moveTo>
                    <a:pt x="100000" y="0"/>
                  </a:moveTo>
                  <a:cubicBezTo>
                    <a:pt x="100000" y="0"/>
                    <a:pt x="0" y="60000"/>
                    <a:pt x="20000" y="90000"/>
                  </a:cubicBezTo>
                  <a:cubicBezTo>
                    <a:pt x="40000" y="120000"/>
                    <a:pt x="100000" y="0"/>
                    <a:pt x="100000" y="0"/>
                  </a:cubicBezTo>
                  <a:cubicBezTo>
                    <a:pt x="100000" y="0"/>
                    <a:pt x="120000" y="0"/>
                    <a:pt x="10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44" name="Shape 1644"/>
            <p:cNvSpPr/>
            <p:nvPr/>
          </p:nvSpPr>
          <p:spPr>
            <a:xfrm>
              <a:off x="18454978" y="6790446"/>
              <a:ext cx="47769" cy="44598"/>
            </a:xfrm>
            <a:custGeom>
              <a:avLst/>
              <a:gdLst/>
              <a:ahLst/>
              <a:cxnLst/>
              <a:rect l="0" t="0" r="0" b="0"/>
              <a:pathLst>
                <a:path w="120000" h="120000" extrusionOk="0">
                  <a:moveTo>
                    <a:pt x="96000" y="0"/>
                  </a:moveTo>
                  <a:cubicBezTo>
                    <a:pt x="96000" y="0"/>
                    <a:pt x="0" y="96000"/>
                    <a:pt x="0" y="96000"/>
                  </a:cubicBezTo>
                  <a:cubicBezTo>
                    <a:pt x="48000" y="120000"/>
                    <a:pt x="96000" y="0"/>
                    <a:pt x="96000" y="0"/>
                  </a:cubicBezTo>
                  <a:cubicBezTo>
                    <a:pt x="96000" y="0"/>
                    <a:pt x="120000" y="0"/>
                    <a:pt x="96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45" name="Shape 1645"/>
            <p:cNvSpPr/>
            <p:nvPr/>
          </p:nvSpPr>
          <p:spPr>
            <a:xfrm>
              <a:off x="18445421" y="6854157"/>
              <a:ext cx="9553" cy="9555"/>
            </a:xfrm>
            <a:custGeom>
              <a:avLst/>
              <a:gdLst/>
              <a:ahLst/>
              <a:cxnLst/>
              <a:rect l="0" t="0" r="0" b="0"/>
              <a:pathLst>
                <a:path w="120000" h="120000" extrusionOk="0">
                  <a:moveTo>
                    <a:pt x="120000" y="0"/>
                  </a:moveTo>
                  <a:cubicBezTo>
                    <a:pt x="0" y="0"/>
                    <a:pt x="0" y="120000"/>
                    <a:pt x="120000" y="120000"/>
                  </a:cubicBezTo>
                  <a:cubicBezTo>
                    <a:pt x="120000" y="120000"/>
                    <a:pt x="120000" y="0"/>
                    <a:pt x="1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46" name="Shape 1646"/>
            <p:cNvSpPr/>
            <p:nvPr/>
          </p:nvSpPr>
          <p:spPr>
            <a:xfrm>
              <a:off x="18397651" y="6815931"/>
              <a:ext cx="47769" cy="38226"/>
            </a:xfrm>
            <a:custGeom>
              <a:avLst/>
              <a:gdLst/>
              <a:ahLst/>
              <a:cxnLst/>
              <a:rect l="0" t="0" r="0" b="0"/>
              <a:pathLst>
                <a:path w="120000" h="120000" extrusionOk="0">
                  <a:moveTo>
                    <a:pt x="96000" y="30000"/>
                  </a:moveTo>
                  <a:cubicBezTo>
                    <a:pt x="48000" y="60000"/>
                    <a:pt x="0" y="90000"/>
                    <a:pt x="0" y="120000"/>
                  </a:cubicBezTo>
                  <a:cubicBezTo>
                    <a:pt x="0" y="120000"/>
                    <a:pt x="96000" y="30000"/>
                    <a:pt x="96000" y="30000"/>
                  </a:cubicBezTo>
                  <a:cubicBezTo>
                    <a:pt x="72000" y="30000"/>
                    <a:pt x="120000" y="0"/>
                    <a:pt x="96000" y="3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47" name="Shape 1647"/>
            <p:cNvSpPr/>
            <p:nvPr/>
          </p:nvSpPr>
          <p:spPr>
            <a:xfrm>
              <a:off x="18053701" y="7163156"/>
              <a:ext cx="19108" cy="28669"/>
            </a:xfrm>
            <a:custGeom>
              <a:avLst/>
              <a:gdLst/>
              <a:ahLst/>
              <a:cxnLst/>
              <a:rect l="0" t="0" r="0" b="0"/>
              <a:pathLst>
                <a:path w="120000" h="120000" extrusionOk="0">
                  <a:moveTo>
                    <a:pt x="60000" y="0"/>
                  </a:moveTo>
                  <a:cubicBezTo>
                    <a:pt x="60000" y="0"/>
                    <a:pt x="0" y="120000"/>
                    <a:pt x="60000" y="120000"/>
                  </a:cubicBezTo>
                  <a:cubicBezTo>
                    <a:pt x="120000" y="120000"/>
                    <a:pt x="120000" y="0"/>
                    <a:pt x="6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nvGrpSpPr>
            <p:cNvPr id="1648" name="Shape 1648"/>
            <p:cNvGrpSpPr/>
            <p:nvPr/>
          </p:nvGrpSpPr>
          <p:grpSpPr>
            <a:xfrm>
              <a:off x="17709755" y="6761777"/>
              <a:ext cx="697448" cy="662593"/>
              <a:chOff x="5961121" y="2686386"/>
              <a:chExt cx="288232" cy="273757"/>
            </a:xfrm>
          </p:grpSpPr>
          <p:sp>
            <p:nvSpPr>
              <p:cNvPr id="1649" name="Shape 1649"/>
              <p:cNvSpPr/>
              <p:nvPr/>
            </p:nvSpPr>
            <p:spPr>
              <a:xfrm>
                <a:off x="6130901" y="2686386"/>
                <a:ext cx="118452" cy="100026"/>
              </a:xfrm>
              <a:custGeom>
                <a:avLst/>
                <a:gdLst/>
                <a:ahLst/>
                <a:cxnLst/>
                <a:rect l="0" t="0" r="0" b="0"/>
                <a:pathLst>
                  <a:path w="120000" h="120000" extrusionOk="0">
                    <a:moveTo>
                      <a:pt x="108387" y="46153"/>
                    </a:moveTo>
                    <a:cubicBezTo>
                      <a:pt x="108387" y="46153"/>
                      <a:pt x="112258" y="36923"/>
                      <a:pt x="112258" y="32307"/>
                    </a:cubicBezTo>
                    <a:cubicBezTo>
                      <a:pt x="112258" y="36923"/>
                      <a:pt x="104516" y="46153"/>
                      <a:pt x="104516" y="46153"/>
                    </a:cubicBezTo>
                    <a:cubicBezTo>
                      <a:pt x="96774" y="46153"/>
                      <a:pt x="81290" y="41538"/>
                      <a:pt x="77419" y="36923"/>
                    </a:cubicBezTo>
                    <a:cubicBezTo>
                      <a:pt x="65806" y="32307"/>
                      <a:pt x="58064" y="9230"/>
                      <a:pt x="42580" y="4615"/>
                    </a:cubicBezTo>
                    <a:cubicBezTo>
                      <a:pt x="34838" y="0"/>
                      <a:pt x="38709" y="18461"/>
                      <a:pt x="42580" y="23076"/>
                    </a:cubicBezTo>
                    <a:cubicBezTo>
                      <a:pt x="42580" y="32307"/>
                      <a:pt x="38709" y="41538"/>
                      <a:pt x="34838" y="50769"/>
                    </a:cubicBezTo>
                    <a:cubicBezTo>
                      <a:pt x="30967" y="55384"/>
                      <a:pt x="38709" y="69230"/>
                      <a:pt x="27096" y="64615"/>
                    </a:cubicBezTo>
                    <a:cubicBezTo>
                      <a:pt x="27096" y="64615"/>
                      <a:pt x="19354" y="60000"/>
                      <a:pt x="15483" y="64615"/>
                    </a:cubicBezTo>
                    <a:cubicBezTo>
                      <a:pt x="15483" y="69230"/>
                      <a:pt x="19354" y="73846"/>
                      <a:pt x="19354" y="73846"/>
                    </a:cubicBezTo>
                    <a:cubicBezTo>
                      <a:pt x="19354" y="73846"/>
                      <a:pt x="7741" y="83076"/>
                      <a:pt x="3870" y="83076"/>
                    </a:cubicBezTo>
                    <a:cubicBezTo>
                      <a:pt x="0" y="92307"/>
                      <a:pt x="11612" y="96923"/>
                      <a:pt x="7741" y="106153"/>
                    </a:cubicBezTo>
                    <a:cubicBezTo>
                      <a:pt x="3870" y="110769"/>
                      <a:pt x="11612" y="120000"/>
                      <a:pt x="15483" y="115384"/>
                    </a:cubicBezTo>
                    <a:cubicBezTo>
                      <a:pt x="19354" y="110769"/>
                      <a:pt x="19354" y="106153"/>
                      <a:pt x="23225" y="106153"/>
                    </a:cubicBezTo>
                    <a:cubicBezTo>
                      <a:pt x="23225" y="106153"/>
                      <a:pt x="27096" y="110769"/>
                      <a:pt x="27096" y="106153"/>
                    </a:cubicBezTo>
                    <a:cubicBezTo>
                      <a:pt x="27096" y="101538"/>
                      <a:pt x="19354" y="96923"/>
                      <a:pt x="15483" y="92307"/>
                    </a:cubicBezTo>
                    <a:cubicBezTo>
                      <a:pt x="11612" y="83076"/>
                      <a:pt x="27096" y="87692"/>
                      <a:pt x="27096" y="87692"/>
                    </a:cubicBezTo>
                    <a:cubicBezTo>
                      <a:pt x="34838" y="87692"/>
                      <a:pt x="38709" y="78461"/>
                      <a:pt x="46451" y="83076"/>
                    </a:cubicBezTo>
                    <a:cubicBezTo>
                      <a:pt x="54193" y="87692"/>
                      <a:pt x="58064" y="92307"/>
                      <a:pt x="65806" y="96923"/>
                    </a:cubicBezTo>
                    <a:cubicBezTo>
                      <a:pt x="77419" y="106153"/>
                      <a:pt x="73548" y="78461"/>
                      <a:pt x="81290" y="73846"/>
                    </a:cubicBezTo>
                    <a:cubicBezTo>
                      <a:pt x="81290" y="73846"/>
                      <a:pt x="120000" y="73846"/>
                      <a:pt x="120000" y="64615"/>
                    </a:cubicBezTo>
                    <a:cubicBezTo>
                      <a:pt x="116129" y="60000"/>
                      <a:pt x="104516" y="69230"/>
                      <a:pt x="112258" y="55384"/>
                    </a:cubicBezTo>
                    <a:cubicBezTo>
                      <a:pt x="116129" y="50769"/>
                      <a:pt x="104516" y="55384"/>
                      <a:pt x="108387" y="46153"/>
                    </a:cubicBezTo>
                    <a:cubicBezTo>
                      <a:pt x="112258" y="32307"/>
                      <a:pt x="108387" y="50769"/>
                      <a:pt x="108387" y="4615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50" name="Shape 1650"/>
              <p:cNvSpPr/>
              <p:nvPr/>
            </p:nvSpPr>
            <p:spPr>
              <a:xfrm>
                <a:off x="5961121" y="2778516"/>
                <a:ext cx="215846" cy="181627"/>
              </a:xfrm>
              <a:custGeom>
                <a:avLst/>
                <a:gdLst/>
                <a:ahLst/>
                <a:cxnLst/>
                <a:rect l="0" t="0" r="0" b="0"/>
                <a:pathLst>
                  <a:path w="120000" h="120000" extrusionOk="0">
                    <a:moveTo>
                      <a:pt x="111428" y="2553"/>
                    </a:moveTo>
                    <a:cubicBezTo>
                      <a:pt x="109285" y="2553"/>
                      <a:pt x="109285" y="0"/>
                      <a:pt x="109285" y="2553"/>
                    </a:cubicBezTo>
                    <a:cubicBezTo>
                      <a:pt x="104999" y="5106"/>
                      <a:pt x="109285" y="5106"/>
                      <a:pt x="111428" y="7659"/>
                    </a:cubicBezTo>
                    <a:cubicBezTo>
                      <a:pt x="113571" y="10212"/>
                      <a:pt x="107142" y="12765"/>
                      <a:pt x="104999" y="7659"/>
                    </a:cubicBezTo>
                    <a:cubicBezTo>
                      <a:pt x="102857" y="2553"/>
                      <a:pt x="100714" y="10212"/>
                      <a:pt x="100714" y="12765"/>
                    </a:cubicBezTo>
                    <a:cubicBezTo>
                      <a:pt x="98571" y="12765"/>
                      <a:pt x="96428" y="15319"/>
                      <a:pt x="96428" y="15319"/>
                    </a:cubicBezTo>
                    <a:cubicBezTo>
                      <a:pt x="96428" y="20425"/>
                      <a:pt x="98571" y="17872"/>
                      <a:pt x="98571" y="17872"/>
                    </a:cubicBezTo>
                    <a:cubicBezTo>
                      <a:pt x="98571" y="20425"/>
                      <a:pt x="98571" y="22978"/>
                      <a:pt x="98571" y="25531"/>
                    </a:cubicBezTo>
                    <a:cubicBezTo>
                      <a:pt x="98571" y="28085"/>
                      <a:pt x="100714" y="28085"/>
                      <a:pt x="98571" y="33191"/>
                    </a:cubicBezTo>
                    <a:cubicBezTo>
                      <a:pt x="94285" y="40851"/>
                      <a:pt x="92142" y="48510"/>
                      <a:pt x="87857" y="56170"/>
                    </a:cubicBezTo>
                    <a:cubicBezTo>
                      <a:pt x="85714" y="58723"/>
                      <a:pt x="79285" y="68936"/>
                      <a:pt x="77142" y="68936"/>
                    </a:cubicBezTo>
                    <a:cubicBezTo>
                      <a:pt x="72857" y="68936"/>
                      <a:pt x="68571" y="71489"/>
                      <a:pt x="66428" y="68936"/>
                    </a:cubicBezTo>
                    <a:cubicBezTo>
                      <a:pt x="64285" y="66382"/>
                      <a:pt x="68571" y="63829"/>
                      <a:pt x="68571" y="61276"/>
                    </a:cubicBezTo>
                    <a:cubicBezTo>
                      <a:pt x="70714" y="58723"/>
                      <a:pt x="64285" y="63829"/>
                      <a:pt x="64285" y="63829"/>
                    </a:cubicBezTo>
                    <a:cubicBezTo>
                      <a:pt x="62142" y="66382"/>
                      <a:pt x="62142" y="66382"/>
                      <a:pt x="62142" y="68936"/>
                    </a:cubicBezTo>
                    <a:cubicBezTo>
                      <a:pt x="62142" y="76595"/>
                      <a:pt x="55714" y="79148"/>
                      <a:pt x="53571" y="84255"/>
                    </a:cubicBezTo>
                    <a:cubicBezTo>
                      <a:pt x="53571" y="84255"/>
                      <a:pt x="53571" y="86808"/>
                      <a:pt x="53571" y="86808"/>
                    </a:cubicBezTo>
                    <a:cubicBezTo>
                      <a:pt x="53571" y="89361"/>
                      <a:pt x="49285" y="91914"/>
                      <a:pt x="49285" y="91914"/>
                    </a:cubicBezTo>
                    <a:cubicBezTo>
                      <a:pt x="47142" y="91914"/>
                      <a:pt x="49285" y="89361"/>
                      <a:pt x="44999" y="89361"/>
                    </a:cubicBezTo>
                    <a:cubicBezTo>
                      <a:pt x="42857" y="89361"/>
                      <a:pt x="40714" y="89361"/>
                      <a:pt x="36428" y="89361"/>
                    </a:cubicBezTo>
                    <a:cubicBezTo>
                      <a:pt x="29999" y="91914"/>
                      <a:pt x="25714" y="89361"/>
                      <a:pt x="19285" y="91914"/>
                    </a:cubicBezTo>
                    <a:cubicBezTo>
                      <a:pt x="14999" y="97021"/>
                      <a:pt x="8571" y="102127"/>
                      <a:pt x="4285" y="107234"/>
                    </a:cubicBezTo>
                    <a:cubicBezTo>
                      <a:pt x="0" y="107234"/>
                      <a:pt x="0" y="114893"/>
                      <a:pt x="2142" y="112340"/>
                    </a:cubicBezTo>
                    <a:cubicBezTo>
                      <a:pt x="4285" y="112340"/>
                      <a:pt x="4285" y="109787"/>
                      <a:pt x="6428" y="109787"/>
                    </a:cubicBezTo>
                    <a:cubicBezTo>
                      <a:pt x="8571" y="112340"/>
                      <a:pt x="10714" y="114893"/>
                      <a:pt x="10714" y="112340"/>
                    </a:cubicBezTo>
                    <a:cubicBezTo>
                      <a:pt x="21428" y="109787"/>
                      <a:pt x="36428" y="99574"/>
                      <a:pt x="47142" y="102127"/>
                    </a:cubicBezTo>
                    <a:cubicBezTo>
                      <a:pt x="49285" y="104680"/>
                      <a:pt x="44999" y="109787"/>
                      <a:pt x="44999" y="109787"/>
                    </a:cubicBezTo>
                    <a:cubicBezTo>
                      <a:pt x="47142" y="112340"/>
                      <a:pt x="49285" y="120000"/>
                      <a:pt x="51428" y="120000"/>
                    </a:cubicBezTo>
                    <a:cubicBezTo>
                      <a:pt x="53571" y="117446"/>
                      <a:pt x="55714" y="114893"/>
                      <a:pt x="57857" y="112340"/>
                    </a:cubicBezTo>
                    <a:cubicBezTo>
                      <a:pt x="59999" y="107234"/>
                      <a:pt x="59999" y="109787"/>
                      <a:pt x="64285" y="109787"/>
                    </a:cubicBezTo>
                    <a:cubicBezTo>
                      <a:pt x="62142" y="109787"/>
                      <a:pt x="59999" y="89361"/>
                      <a:pt x="66428" y="102127"/>
                    </a:cubicBezTo>
                    <a:cubicBezTo>
                      <a:pt x="68571" y="107234"/>
                      <a:pt x="79285" y="102127"/>
                      <a:pt x="81428" y="99574"/>
                    </a:cubicBezTo>
                    <a:cubicBezTo>
                      <a:pt x="85714" y="91914"/>
                      <a:pt x="85714" y="107234"/>
                      <a:pt x="87857" y="102127"/>
                    </a:cubicBezTo>
                    <a:cubicBezTo>
                      <a:pt x="87857" y="99574"/>
                      <a:pt x="89999" y="94468"/>
                      <a:pt x="92142" y="94468"/>
                    </a:cubicBezTo>
                    <a:cubicBezTo>
                      <a:pt x="94285" y="91914"/>
                      <a:pt x="94285" y="94468"/>
                      <a:pt x="96428" y="89361"/>
                    </a:cubicBezTo>
                    <a:cubicBezTo>
                      <a:pt x="96428" y="89361"/>
                      <a:pt x="96428" y="99574"/>
                      <a:pt x="98571" y="97021"/>
                    </a:cubicBezTo>
                    <a:cubicBezTo>
                      <a:pt x="98571" y="97021"/>
                      <a:pt x="100714" y="97021"/>
                      <a:pt x="102857" y="94468"/>
                    </a:cubicBezTo>
                    <a:cubicBezTo>
                      <a:pt x="104999" y="94468"/>
                      <a:pt x="102857" y="91914"/>
                      <a:pt x="104999" y="89361"/>
                    </a:cubicBezTo>
                    <a:cubicBezTo>
                      <a:pt x="109285" y="86808"/>
                      <a:pt x="109285" y="86808"/>
                      <a:pt x="104999" y="81702"/>
                    </a:cubicBezTo>
                    <a:cubicBezTo>
                      <a:pt x="102857" y="79148"/>
                      <a:pt x="109285" y="71489"/>
                      <a:pt x="109285" y="66382"/>
                    </a:cubicBezTo>
                    <a:cubicBezTo>
                      <a:pt x="111428" y="61276"/>
                      <a:pt x="107142" y="53617"/>
                      <a:pt x="109285" y="48510"/>
                    </a:cubicBezTo>
                    <a:cubicBezTo>
                      <a:pt x="111428" y="45957"/>
                      <a:pt x="111428" y="48510"/>
                      <a:pt x="113571" y="48510"/>
                    </a:cubicBezTo>
                    <a:cubicBezTo>
                      <a:pt x="115714" y="48510"/>
                      <a:pt x="117857" y="43404"/>
                      <a:pt x="117857" y="43404"/>
                    </a:cubicBezTo>
                    <a:cubicBezTo>
                      <a:pt x="119999" y="35744"/>
                      <a:pt x="119999" y="28085"/>
                      <a:pt x="117857" y="22978"/>
                    </a:cubicBezTo>
                    <a:cubicBezTo>
                      <a:pt x="117857" y="20425"/>
                      <a:pt x="111428" y="2553"/>
                      <a:pt x="111428" y="2553"/>
                    </a:cubicBezTo>
                    <a:cubicBezTo>
                      <a:pt x="111428" y="2553"/>
                      <a:pt x="111428" y="2553"/>
                      <a:pt x="111428" y="255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1651" name="Shape 1651"/>
            <p:cNvSpPr/>
            <p:nvPr/>
          </p:nvSpPr>
          <p:spPr>
            <a:xfrm>
              <a:off x="17884910" y="7370215"/>
              <a:ext cx="19108" cy="25484"/>
            </a:xfrm>
            <a:custGeom>
              <a:avLst/>
              <a:gdLst/>
              <a:ahLst/>
              <a:cxnLst/>
              <a:rect l="0" t="0" r="0" b="0"/>
              <a:pathLst>
                <a:path w="120000" h="120000" extrusionOk="0">
                  <a:moveTo>
                    <a:pt x="120000" y="0"/>
                  </a:moveTo>
                  <a:cubicBezTo>
                    <a:pt x="120000" y="0"/>
                    <a:pt x="0" y="40000"/>
                    <a:pt x="0" y="40000"/>
                  </a:cubicBezTo>
                  <a:cubicBezTo>
                    <a:pt x="60000" y="120000"/>
                    <a:pt x="120000" y="40000"/>
                    <a:pt x="1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52" name="Shape 1652"/>
            <p:cNvSpPr/>
            <p:nvPr/>
          </p:nvSpPr>
          <p:spPr>
            <a:xfrm>
              <a:off x="17773445" y="7370215"/>
              <a:ext cx="121017" cy="92380"/>
            </a:xfrm>
            <a:custGeom>
              <a:avLst/>
              <a:gdLst/>
              <a:ahLst/>
              <a:cxnLst/>
              <a:rect l="0" t="0" r="0" b="0"/>
              <a:pathLst>
                <a:path w="120000" h="120000" extrusionOk="0">
                  <a:moveTo>
                    <a:pt x="101538" y="24000"/>
                  </a:moveTo>
                  <a:cubicBezTo>
                    <a:pt x="83076" y="24000"/>
                    <a:pt x="83076" y="0"/>
                    <a:pt x="64615" y="24000"/>
                  </a:cubicBezTo>
                  <a:cubicBezTo>
                    <a:pt x="55384" y="24000"/>
                    <a:pt x="46153" y="48000"/>
                    <a:pt x="46153" y="36000"/>
                  </a:cubicBezTo>
                  <a:cubicBezTo>
                    <a:pt x="36923" y="24000"/>
                    <a:pt x="27692" y="48000"/>
                    <a:pt x="27692" y="48000"/>
                  </a:cubicBezTo>
                  <a:cubicBezTo>
                    <a:pt x="18461" y="72000"/>
                    <a:pt x="9230" y="60000"/>
                    <a:pt x="0" y="72000"/>
                  </a:cubicBezTo>
                  <a:cubicBezTo>
                    <a:pt x="0" y="60000"/>
                    <a:pt x="18461" y="108000"/>
                    <a:pt x="27692" y="108000"/>
                  </a:cubicBezTo>
                  <a:cubicBezTo>
                    <a:pt x="27692" y="120000"/>
                    <a:pt x="46153" y="72000"/>
                    <a:pt x="55384" y="72000"/>
                  </a:cubicBezTo>
                  <a:cubicBezTo>
                    <a:pt x="64615" y="72000"/>
                    <a:pt x="83076" y="84000"/>
                    <a:pt x="92307" y="72000"/>
                  </a:cubicBezTo>
                  <a:cubicBezTo>
                    <a:pt x="101538" y="72000"/>
                    <a:pt x="120000" y="36000"/>
                    <a:pt x="101538" y="24000"/>
                  </a:cubicBezTo>
                  <a:cubicBezTo>
                    <a:pt x="92307" y="24000"/>
                    <a:pt x="101538" y="24000"/>
                    <a:pt x="101538" y="24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53" name="Shape 1653"/>
            <p:cNvSpPr/>
            <p:nvPr/>
          </p:nvSpPr>
          <p:spPr>
            <a:xfrm>
              <a:off x="17652426" y="7405257"/>
              <a:ext cx="101909" cy="149720"/>
            </a:xfrm>
            <a:custGeom>
              <a:avLst/>
              <a:gdLst/>
              <a:ahLst/>
              <a:cxnLst/>
              <a:rect l="0" t="0" r="0" b="0"/>
              <a:pathLst>
                <a:path w="120000" h="120000" extrusionOk="0">
                  <a:moveTo>
                    <a:pt x="76363" y="0"/>
                  </a:moveTo>
                  <a:cubicBezTo>
                    <a:pt x="54545" y="0"/>
                    <a:pt x="32727" y="7500"/>
                    <a:pt x="21818" y="15000"/>
                  </a:cubicBezTo>
                  <a:cubicBezTo>
                    <a:pt x="0" y="22500"/>
                    <a:pt x="0" y="30000"/>
                    <a:pt x="0" y="45000"/>
                  </a:cubicBezTo>
                  <a:cubicBezTo>
                    <a:pt x="0" y="37500"/>
                    <a:pt x="32727" y="37500"/>
                    <a:pt x="21818" y="45000"/>
                  </a:cubicBezTo>
                  <a:cubicBezTo>
                    <a:pt x="32727" y="37500"/>
                    <a:pt x="21818" y="30000"/>
                    <a:pt x="32727" y="30000"/>
                  </a:cubicBezTo>
                  <a:cubicBezTo>
                    <a:pt x="32727" y="30000"/>
                    <a:pt x="43636" y="30000"/>
                    <a:pt x="43636" y="37500"/>
                  </a:cubicBezTo>
                  <a:cubicBezTo>
                    <a:pt x="43636" y="52500"/>
                    <a:pt x="43636" y="60000"/>
                    <a:pt x="32727" y="75000"/>
                  </a:cubicBezTo>
                  <a:cubicBezTo>
                    <a:pt x="21818" y="82500"/>
                    <a:pt x="32727" y="82500"/>
                    <a:pt x="32727" y="82500"/>
                  </a:cubicBezTo>
                  <a:cubicBezTo>
                    <a:pt x="32727" y="90000"/>
                    <a:pt x="32727" y="97500"/>
                    <a:pt x="32727" y="97500"/>
                  </a:cubicBezTo>
                  <a:cubicBezTo>
                    <a:pt x="32727" y="120000"/>
                    <a:pt x="54545" y="90000"/>
                    <a:pt x="54545" y="90000"/>
                  </a:cubicBezTo>
                  <a:cubicBezTo>
                    <a:pt x="54545" y="90000"/>
                    <a:pt x="54545" y="112500"/>
                    <a:pt x="65454" y="112500"/>
                  </a:cubicBezTo>
                  <a:cubicBezTo>
                    <a:pt x="65454" y="120000"/>
                    <a:pt x="87272" y="97500"/>
                    <a:pt x="87272" y="90000"/>
                  </a:cubicBezTo>
                  <a:cubicBezTo>
                    <a:pt x="109090" y="75000"/>
                    <a:pt x="109090" y="60000"/>
                    <a:pt x="120000" y="52500"/>
                  </a:cubicBezTo>
                  <a:cubicBezTo>
                    <a:pt x="120000" y="37500"/>
                    <a:pt x="109090" y="30000"/>
                    <a:pt x="109090" y="15000"/>
                  </a:cubicBezTo>
                  <a:cubicBezTo>
                    <a:pt x="109090" y="0"/>
                    <a:pt x="76363" y="15000"/>
                    <a:pt x="76363"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54" name="Shape 1654"/>
            <p:cNvSpPr/>
            <p:nvPr/>
          </p:nvSpPr>
          <p:spPr>
            <a:xfrm>
              <a:off x="17550518" y="7771599"/>
              <a:ext cx="35032" cy="28669"/>
            </a:xfrm>
            <a:custGeom>
              <a:avLst/>
              <a:gdLst/>
              <a:ahLst/>
              <a:cxnLst/>
              <a:rect l="0" t="0" r="0" b="0"/>
              <a:pathLst>
                <a:path w="120000" h="120000" extrusionOk="0">
                  <a:moveTo>
                    <a:pt x="120000" y="0"/>
                  </a:moveTo>
                  <a:cubicBezTo>
                    <a:pt x="90000" y="0"/>
                    <a:pt x="0" y="40000"/>
                    <a:pt x="30000" y="120000"/>
                  </a:cubicBezTo>
                  <a:cubicBezTo>
                    <a:pt x="30000" y="120000"/>
                    <a:pt x="120000" y="0"/>
                    <a:pt x="1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55" name="Shape 1655"/>
            <p:cNvSpPr/>
            <p:nvPr/>
          </p:nvSpPr>
          <p:spPr>
            <a:xfrm>
              <a:off x="17633318" y="7679215"/>
              <a:ext cx="19108" cy="15928"/>
            </a:xfrm>
            <a:custGeom>
              <a:avLst/>
              <a:gdLst/>
              <a:ahLst/>
              <a:cxnLst/>
              <a:rect l="0" t="0" r="0" b="0"/>
              <a:pathLst>
                <a:path w="120000" h="120000" extrusionOk="0">
                  <a:moveTo>
                    <a:pt x="120000" y="0"/>
                  </a:moveTo>
                  <a:cubicBezTo>
                    <a:pt x="60000" y="0"/>
                    <a:pt x="0" y="60000"/>
                    <a:pt x="0" y="60000"/>
                  </a:cubicBezTo>
                  <a:cubicBezTo>
                    <a:pt x="0" y="120000"/>
                    <a:pt x="120000" y="0"/>
                    <a:pt x="1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56" name="Shape 1656"/>
            <p:cNvSpPr/>
            <p:nvPr/>
          </p:nvSpPr>
          <p:spPr>
            <a:xfrm>
              <a:off x="17381726" y="7873535"/>
              <a:ext cx="19108" cy="9555"/>
            </a:xfrm>
            <a:custGeom>
              <a:avLst/>
              <a:gdLst/>
              <a:ahLst/>
              <a:cxnLst/>
              <a:rect l="0" t="0" r="0" b="0"/>
              <a:pathLst>
                <a:path w="120000" h="120000" extrusionOk="0">
                  <a:moveTo>
                    <a:pt x="120000" y="0"/>
                  </a:moveTo>
                  <a:cubicBezTo>
                    <a:pt x="60000" y="0"/>
                    <a:pt x="0" y="120000"/>
                    <a:pt x="60000" y="120000"/>
                  </a:cubicBezTo>
                  <a:cubicBezTo>
                    <a:pt x="120000" y="120000"/>
                    <a:pt x="120000" y="0"/>
                    <a:pt x="1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57" name="Shape 1657"/>
            <p:cNvSpPr/>
            <p:nvPr/>
          </p:nvSpPr>
          <p:spPr>
            <a:xfrm>
              <a:off x="17203385" y="7838492"/>
              <a:ext cx="111464" cy="156092"/>
            </a:xfrm>
            <a:custGeom>
              <a:avLst/>
              <a:gdLst/>
              <a:ahLst/>
              <a:cxnLst/>
              <a:rect l="0" t="0" r="0" b="0"/>
              <a:pathLst>
                <a:path w="120000" h="120000" extrusionOk="0">
                  <a:moveTo>
                    <a:pt x="80000" y="7058"/>
                  </a:moveTo>
                  <a:cubicBezTo>
                    <a:pt x="50000" y="0"/>
                    <a:pt x="10000" y="42352"/>
                    <a:pt x="0" y="56470"/>
                  </a:cubicBezTo>
                  <a:cubicBezTo>
                    <a:pt x="0" y="70588"/>
                    <a:pt x="0" y="84705"/>
                    <a:pt x="10000" y="98823"/>
                  </a:cubicBezTo>
                  <a:cubicBezTo>
                    <a:pt x="10000" y="98823"/>
                    <a:pt x="30000" y="120000"/>
                    <a:pt x="30000" y="120000"/>
                  </a:cubicBezTo>
                  <a:cubicBezTo>
                    <a:pt x="40000" y="105882"/>
                    <a:pt x="120000" y="14117"/>
                    <a:pt x="80000" y="7058"/>
                  </a:cubicBezTo>
                  <a:cubicBezTo>
                    <a:pt x="70000" y="7058"/>
                    <a:pt x="90000" y="7058"/>
                    <a:pt x="80000" y="705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58" name="Shape 1658"/>
            <p:cNvSpPr/>
            <p:nvPr/>
          </p:nvSpPr>
          <p:spPr>
            <a:xfrm>
              <a:off x="16652429" y="8099707"/>
              <a:ext cx="130574" cy="92380"/>
            </a:xfrm>
            <a:custGeom>
              <a:avLst/>
              <a:gdLst/>
              <a:ahLst/>
              <a:cxnLst/>
              <a:rect l="0" t="0" r="0" b="0"/>
              <a:pathLst>
                <a:path w="120000" h="120000" extrusionOk="0">
                  <a:moveTo>
                    <a:pt x="111428" y="12000"/>
                  </a:moveTo>
                  <a:cubicBezTo>
                    <a:pt x="102857" y="12000"/>
                    <a:pt x="94285" y="0"/>
                    <a:pt x="77142" y="0"/>
                  </a:cubicBezTo>
                  <a:cubicBezTo>
                    <a:pt x="59999" y="0"/>
                    <a:pt x="51428" y="12000"/>
                    <a:pt x="34285" y="24000"/>
                  </a:cubicBezTo>
                  <a:cubicBezTo>
                    <a:pt x="17142" y="48000"/>
                    <a:pt x="0" y="84000"/>
                    <a:pt x="34285" y="108000"/>
                  </a:cubicBezTo>
                  <a:cubicBezTo>
                    <a:pt x="51428" y="120000"/>
                    <a:pt x="85714" y="96000"/>
                    <a:pt x="94285" y="72000"/>
                  </a:cubicBezTo>
                  <a:cubicBezTo>
                    <a:pt x="94285" y="60000"/>
                    <a:pt x="119999" y="12000"/>
                    <a:pt x="111428" y="1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59" name="Shape 1659"/>
            <p:cNvSpPr/>
            <p:nvPr/>
          </p:nvSpPr>
          <p:spPr>
            <a:xfrm>
              <a:off x="17184276" y="8163418"/>
              <a:ext cx="187896" cy="264400"/>
            </a:xfrm>
            <a:custGeom>
              <a:avLst/>
              <a:gdLst/>
              <a:ahLst/>
              <a:cxnLst/>
              <a:rect l="0" t="0" r="0" b="0"/>
              <a:pathLst>
                <a:path w="120000" h="120000" extrusionOk="0">
                  <a:moveTo>
                    <a:pt x="72000" y="8571"/>
                  </a:moveTo>
                  <a:cubicBezTo>
                    <a:pt x="60000" y="4285"/>
                    <a:pt x="66000" y="21428"/>
                    <a:pt x="54000" y="8571"/>
                  </a:cubicBezTo>
                  <a:cubicBezTo>
                    <a:pt x="48000" y="0"/>
                    <a:pt x="24000" y="4285"/>
                    <a:pt x="24000" y="12857"/>
                  </a:cubicBezTo>
                  <a:cubicBezTo>
                    <a:pt x="18000" y="25714"/>
                    <a:pt x="24000" y="34285"/>
                    <a:pt x="18000" y="47142"/>
                  </a:cubicBezTo>
                  <a:cubicBezTo>
                    <a:pt x="18000" y="51428"/>
                    <a:pt x="18000" y="55714"/>
                    <a:pt x="18000" y="55714"/>
                  </a:cubicBezTo>
                  <a:cubicBezTo>
                    <a:pt x="12000" y="59999"/>
                    <a:pt x="0" y="55714"/>
                    <a:pt x="0" y="55714"/>
                  </a:cubicBezTo>
                  <a:cubicBezTo>
                    <a:pt x="0" y="55714"/>
                    <a:pt x="12000" y="94285"/>
                    <a:pt x="18000" y="94285"/>
                  </a:cubicBezTo>
                  <a:cubicBezTo>
                    <a:pt x="18000" y="94285"/>
                    <a:pt x="24000" y="81428"/>
                    <a:pt x="30000" y="85714"/>
                  </a:cubicBezTo>
                  <a:cubicBezTo>
                    <a:pt x="30000" y="85714"/>
                    <a:pt x="42000" y="89999"/>
                    <a:pt x="42000" y="94285"/>
                  </a:cubicBezTo>
                  <a:cubicBezTo>
                    <a:pt x="42000" y="98571"/>
                    <a:pt x="24000" y="89999"/>
                    <a:pt x="24000" y="98571"/>
                  </a:cubicBezTo>
                  <a:cubicBezTo>
                    <a:pt x="24000" y="107142"/>
                    <a:pt x="36000" y="115714"/>
                    <a:pt x="48000" y="111428"/>
                  </a:cubicBezTo>
                  <a:cubicBezTo>
                    <a:pt x="54000" y="111428"/>
                    <a:pt x="60000" y="102857"/>
                    <a:pt x="66000" y="107142"/>
                  </a:cubicBezTo>
                  <a:cubicBezTo>
                    <a:pt x="66000" y="107142"/>
                    <a:pt x="90000" y="119999"/>
                    <a:pt x="90000" y="119999"/>
                  </a:cubicBezTo>
                  <a:cubicBezTo>
                    <a:pt x="96000" y="115714"/>
                    <a:pt x="78000" y="111428"/>
                    <a:pt x="84000" y="107142"/>
                  </a:cubicBezTo>
                  <a:cubicBezTo>
                    <a:pt x="78000" y="111428"/>
                    <a:pt x="120000" y="119999"/>
                    <a:pt x="102000" y="102857"/>
                  </a:cubicBezTo>
                  <a:cubicBezTo>
                    <a:pt x="90000" y="94285"/>
                    <a:pt x="66000" y="107142"/>
                    <a:pt x="60000" y="94285"/>
                  </a:cubicBezTo>
                  <a:cubicBezTo>
                    <a:pt x="54000" y="85714"/>
                    <a:pt x="54000" y="81428"/>
                    <a:pt x="54000" y="68571"/>
                  </a:cubicBezTo>
                  <a:cubicBezTo>
                    <a:pt x="54000" y="59999"/>
                    <a:pt x="66000" y="59999"/>
                    <a:pt x="72000" y="51428"/>
                  </a:cubicBezTo>
                  <a:cubicBezTo>
                    <a:pt x="84000" y="42857"/>
                    <a:pt x="84000" y="38571"/>
                    <a:pt x="78000" y="29999"/>
                  </a:cubicBezTo>
                  <a:cubicBezTo>
                    <a:pt x="78000" y="29999"/>
                    <a:pt x="78000" y="8571"/>
                    <a:pt x="72000" y="8571"/>
                  </a:cubicBezTo>
                  <a:cubicBezTo>
                    <a:pt x="66000" y="8571"/>
                    <a:pt x="78000" y="8571"/>
                    <a:pt x="72000" y="8571"/>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60" name="Shape 1660"/>
            <p:cNvSpPr/>
            <p:nvPr/>
          </p:nvSpPr>
          <p:spPr>
            <a:xfrm>
              <a:off x="17343512" y="8389592"/>
              <a:ext cx="57322" cy="73268"/>
            </a:xfrm>
            <a:custGeom>
              <a:avLst/>
              <a:gdLst/>
              <a:ahLst/>
              <a:cxnLst/>
              <a:rect l="0" t="0" r="0" b="0"/>
              <a:pathLst>
                <a:path w="120000" h="120000" extrusionOk="0">
                  <a:moveTo>
                    <a:pt x="60000" y="15000"/>
                  </a:moveTo>
                  <a:cubicBezTo>
                    <a:pt x="60000" y="15000"/>
                    <a:pt x="40000" y="0"/>
                    <a:pt x="20000" y="15000"/>
                  </a:cubicBezTo>
                  <a:cubicBezTo>
                    <a:pt x="20000" y="30000"/>
                    <a:pt x="0" y="30000"/>
                    <a:pt x="0" y="45000"/>
                  </a:cubicBezTo>
                  <a:cubicBezTo>
                    <a:pt x="20000" y="60000"/>
                    <a:pt x="0" y="75000"/>
                    <a:pt x="40000" y="90000"/>
                  </a:cubicBezTo>
                  <a:cubicBezTo>
                    <a:pt x="40000" y="90000"/>
                    <a:pt x="120000" y="120000"/>
                    <a:pt x="100000" y="105000"/>
                  </a:cubicBezTo>
                  <a:cubicBezTo>
                    <a:pt x="100000" y="90000"/>
                    <a:pt x="100000" y="75000"/>
                    <a:pt x="80000" y="60000"/>
                  </a:cubicBezTo>
                  <a:cubicBezTo>
                    <a:pt x="40000" y="60000"/>
                    <a:pt x="40000" y="15000"/>
                    <a:pt x="60000" y="15000"/>
                  </a:cubicBezTo>
                  <a:cubicBezTo>
                    <a:pt x="40000" y="15000"/>
                    <a:pt x="80000" y="15000"/>
                    <a:pt x="60000" y="1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61" name="Shape 1661"/>
            <p:cNvSpPr/>
            <p:nvPr/>
          </p:nvSpPr>
          <p:spPr>
            <a:xfrm>
              <a:off x="17381726" y="8453303"/>
              <a:ext cx="92356" cy="124237"/>
            </a:xfrm>
            <a:custGeom>
              <a:avLst/>
              <a:gdLst/>
              <a:ahLst/>
              <a:cxnLst/>
              <a:rect l="0" t="0" r="0" b="0"/>
              <a:pathLst>
                <a:path w="120000" h="120000" extrusionOk="0">
                  <a:moveTo>
                    <a:pt x="48000" y="0"/>
                  </a:moveTo>
                  <a:cubicBezTo>
                    <a:pt x="36000" y="0"/>
                    <a:pt x="48000" y="0"/>
                    <a:pt x="24000" y="9230"/>
                  </a:cubicBezTo>
                  <a:cubicBezTo>
                    <a:pt x="12000" y="18461"/>
                    <a:pt x="36000" y="27692"/>
                    <a:pt x="48000" y="36923"/>
                  </a:cubicBezTo>
                  <a:cubicBezTo>
                    <a:pt x="60000" y="55384"/>
                    <a:pt x="0" y="64615"/>
                    <a:pt x="48000" y="83076"/>
                  </a:cubicBezTo>
                  <a:cubicBezTo>
                    <a:pt x="60000" y="92307"/>
                    <a:pt x="36000" y="110769"/>
                    <a:pt x="60000" y="120000"/>
                  </a:cubicBezTo>
                  <a:cubicBezTo>
                    <a:pt x="72000" y="120000"/>
                    <a:pt x="72000" y="110769"/>
                    <a:pt x="60000" y="101538"/>
                  </a:cubicBezTo>
                  <a:cubicBezTo>
                    <a:pt x="36000" y="46153"/>
                    <a:pt x="108000" y="92307"/>
                    <a:pt x="108000" y="73846"/>
                  </a:cubicBezTo>
                  <a:cubicBezTo>
                    <a:pt x="108000" y="64615"/>
                    <a:pt x="84000" y="55384"/>
                    <a:pt x="96000" y="55384"/>
                  </a:cubicBezTo>
                  <a:cubicBezTo>
                    <a:pt x="96000" y="46153"/>
                    <a:pt x="120000" y="55384"/>
                    <a:pt x="108000" y="46153"/>
                  </a:cubicBezTo>
                  <a:cubicBezTo>
                    <a:pt x="96000" y="36923"/>
                    <a:pt x="72000" y="27692"/>
                    <a:pt x="84000" y="9230"/>
                  </a:cubicBezTo>
                  <a:cubicBezTo>
                    <a:pt x="84000" y="0"/>
                    <a:pt x="60000" y="0"/>
                    <a:pt x="48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62" name="Shape 1662"/>
            <p:cNvSpPr/>
            <p:nvPr/>
          </p:nvSpPr>
          <p:spPr>
            <a:xfrm>
              <a:off x="17212935" y="8399150"/>
              <a:ext cx="57322" cy="73268"/>
            </a:xfrm>
            <a:custGeom>
              <a:avLst/>
              <a:gdLst/>
              <a:ahLst/>
              <a:cxnLst/>
              <a:rect l="0" t="0" r="0" b="0"/>
              <a:pathLst>
                <a:path w="120000" h="120000" extrusionOk="0">
                  <a:moveTo>
                    <a:pt x="120000" y="75000"/>
                  </a:moveTo>
                  <a:cubicBezTo>
                    <a:pt x="100000" y="60000"/>
                    <a:pt x="60000" y="0"/>
                    <a:pt x="0" y="30000"/>
                  </a:cubicBezTo>
                  <a:cubicBezTo>
                    <a:pt x="0" y="30000"/>
                    <a:pt x="60000" y="75000"/>
                    <a:pt x="60000" y="90000"/>
                  </a:cubicBezTo>
                  <a:cubicBezTo>
                    <a:pt x="60000" y="120000"/>
                    <a:pt x="120000" y="120000"/>
                    <a:pt x="120000" y="75000"/>
                  </a:cubicBezTo>
                  <a:cubicBezTo>
                    <a:pt x="120000" y="75000"/>
                    <a:pt x="120000" y="90000"/>
                    <a:pt x="120000" y="7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63" name="Shape 1663"/>
            <p:cNvSpPr/>
            <p:nvPr/>
          </p:nvSpPr>
          <p:spPr>
            <a:xfrm>
              <a:off x="17279818" y="8472417"/>
              <a:ext cx="82802" cy="95566"/>
            </a:xfrm>
            <a:custGeom>
              <a:avLst/>
              <a:gdLst/>
              <a:ahLst/>
              <a:cxnLst/>
              <a:rect l="0" t="0" r="0" b="0"/>
              <a:pathLst>
                <a:path w="120000" h="120000" extrusionOk="0">
                  <a:moveTo>
                    <a:pt x="40000" y="24000"/>
                  </a:moveTo>
                  <a:cubicBezTo>
                    <a:pt x="26666" y="12000"/>
                    <a:pt x="13333" y="12000"/>
                    <a:pt x="0" y="24000"/>
                  </a:cubicBezTo>
                  <a:cubicBezTo>
                    <a:pt x="0" y="36000"/>
                    <a:pt x="26666" y="36000"/>
                    <a:pt x="26666" y="48000"/>
                  </a:cubicBezTo>
                  <a:cubicBezTo>
                    <a:pt x="40000" y="60000"/>
                    <a:pt x="0" y="96000"/>
                    <a:pt x="13333" y="108000"/>
                  </a:cubicBezTo>
                  <a:cubicBezTo>
                    <a:pt x="13333" y="120000"/>
                    <a:pt x="66666" y="72000"/>
                    <a:pt x="80000" y="72000"/>
                  </a:cubicBezTo>
                  <a:cubicBezTo>
                    <a:pt x="120000" y="72000"/>
                    <a:pt x="40000" y="24000"/>
                    <a:pt x="40000" y="24000"/>
                  </a:cubicBezTo>
                  <a:cubicBezTo>
                    <a:pt x="13333" y="0"/>
                    <a:pt x="40000" y="24000"/>
                    <a:pt x="40000" y="24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64" name="Shape 1664"/>
            <p:cNvSpPr/>
            <p:nvPr/>
          </p:nvSpPr>
          <p:spPr>
            <a:xfrm>
              <a:off x="17298926" y="8529754"/>
              <a:ext cx="63694" cy="101936"/>
            </a:xfrm>
            <a:custGeom>
              <a:avLst/>
              <a:gdLst/>
              <a:ahLst/>
              <a:cxnLst/>
              <a:rect l="0" t="0" r="0" b="0"/>
              <a:pathLst>
                <a:path w="120000" h="120000" extrusionOk="0">
                  <a:moveTo>
                    <a:pt x="102857" y="10909"/>
                  </a:moveTo>
                  <a:cubicBezTo>
                    <a:pt x="51428" y="10909"/>
                    <a:pt x="68571" y="43636"/>
                    <a:pt x="51428" y="54545"/>
                  </a:cubicBezTo>
                  <a:cubicBezTo>
                    <a:pt x="0" y="76363"/>
                    <a:pt x="17142" y="76363"/>
                    <a:pt x="51428" y="98181"/>
                  </a:cubicBezTo>
                  <a:cubicBezTo>
                    <a:pt x="102857" y="120000"/>
                    <a:pt x="68571" y="87272"/>
                    <a:pt x="85714" y="65454"/>
                  </a:cubicBezTo>
                  <a:cubicBezTo>
                    <a:pt x="85714" y="65454"/>
                    <a:pt x="119999" y="0"/>
                    <a:pt x="102857" y="10909"/>
                  </a:cubicBezTo>
                  <a:cubicBezTo>
                    <a:pt x="85714" y="10909"/>
                    <a:pt x="102857" y="0"/>
                    <a:pt x="102857" y="1090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65" name="Shape 1665"/>
            <p:cNvSpPr/>
            <p:nvPr/>
          </p:nvSpPr>
          <p:spPr>
            <a:xfrm>
              <a:off x="17353062" y="8520200"/>
              <a:ext cx="38216" cy="73268"/>
            </a:xfrm>
            <a:custGeom>
              <a:avLst/>
              <a:gdLst/>
              <a:ahLst/>
              <a:cxnLst/>
              <a:rect l="0" t="0" r="0" b="0"/>
              <a:pathLst>
                <a:path w="120000" h="120000" extrusionOk="0">
                  <a:moveTo>
                    <a:pt x="90000" y="15000"/>
                  </a:moveTo>
                  <a:cubicBezTo>
                    <a:pt x="60000" y="15000"/>
                    <a:pt x="0" y="105000"/>
                    <a:pt x="0" y="120000"/>
                  </a:cubicBezTo>
                  <a:cubicBezTo>
                    <a:pt x="0" y="120000"/>
                    <a:pt x="60000" y="90000"/>
                    <a:pt x="90000" y="75000"/>
                  </a:cubicBezTo>
                  <a:cubicBezTo>
                    <a:pt x="90000" y="75000"/>
                    <a:pt x="120000" y="0"/>
                    <a:pt x="90000" y="15000"/>
                  </a:cubicBezTo>
                  <a:cubicBezTo>
                    <a:pt x="60000" y="15000"/>
                    <a:pt x="90000" y="15000"/>
                    <a:pt x="90000" y="1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66" name="Shape 1666"/>
            <p:cNvSpPr/>
            <p:nvPr/>
          </p:nvSpPr>
          <p:spPr>
            <a:xfrm>
              <a:off x="17372173" y="8567982"/>
              <a:ext cx="57322" cy="35041"/>
            </a:xfrm>
            <a:custGeom>
              <a:avLst/>
              <a:gdLst/>
              <a:ahLst/>
              <a:cxnLst/>
              <a:rect l="0" t="0" r="0" b="0"/>
              <a:pathLst>
                <a:path w="120000" h="120000" extrusionOk="0">
                  <a:moveTo>
                    <a:pt x="20000" y="30000"/>
                  </a:moveTo>
                  <a:cubicBezTo>
                    <a:pt x="0" y="90000"/>
                    <a:pt x="20000" y="120000"/>
                    <a:pt x="60000" y="90000"/>
                  </a:cubicBezTo>
                  <a:cubicBezTo>
                    <a:pt x="120000" y="90000"/>
                    <a:pt x="40000" y="0"/>
                    <a:pt x="20000" y="30000"/>
                  </a:cubicBezTo>
                  <a:cubicBezTo>
                    <a:pt x="20000" y="60000"/>
                    <a:pt x="40000" y="30000"/>
                    <a:pt x="20000" y="3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67" name="Shape 1667"/>
            <p:cNvSpPr/>
            <p:nvPr/>
          </p:nvSpPr>
          <p:spPr>
            <a:xfrm>
              <a:off x="17372173" y="8593468"/>
              <a:ext cx="130574" cy="197506"/>
            </a:xfrm>
            <a:custGeom>
              <a:avLst/>
              <a:gdLst/>
              <a:ahLst/>
              <a:cxnLst/>
              <a:rect l="0" t="0" r="0" b="0"/>
              <a:pathLst>
                <a:path w="120000" h="120000" extrusionOk="0">
                  <a:moveTo>
                    <a:pt x="85714" y="0"/>
                  </a:moveTo>
                  <a:cubicBezTo>
                    <a:pt x="77142" y="0"/>
                    <a:pt x="77142" y="5714"/>
                    <a:pt x="77142" y="11428"/>
                  </a:cubicBezTo>
                  <a:cubicBezTo>
                    <a:pt x="77142" y="17142"/>
                    <a:pt x="77142" y="17142"/>
                    <a:pt x="59999" y="22857"/>
                  </a:cubicBezTo>
                  <a:cubicBezTo>
                    <a:pt x="51428" y="22857"/>
                    <a:pt x="34285" y="34285"/>
                    <a:pt x="25714" y="34285"/>
                  </a:cubicBezTo>
                  <a:cubicBezTo>
                    <a:pt x="8571" y="51428"/>
                    <a:pt x="0" y="51428"/>
                    <a:pt x="17142" y="62857"/>
                  </a:cubicBezTo>
                  <a:cubicBezTo>
                    <a:pt x="25714" y="68571"/>
                    <a:pt x="17142" y="74285"/>
                    <a:pt x="17142" y="80000"/>
                  </a:cubicBezTo>
                  <a:cubicBezTo>
                    <a:pt x="8571" y="91428"/>
                    <a:pt x="17142" y="97142"/>
                    <a:pt x="25714" y="102857"/>
                  </a:cubicBezTo>
                  <a:cubicBezTo>
                    <a:pt x="42857" y="108571"/>
                    <a:pt x="59999" y="108571"/>
                    <a:pt x="68571" y="108571"/>
                  </a:cubicBezTo>
                  <a:cubicBezTo>
                    <a:pt x="94285" y="120000"/>
                    <a:pt x="77142" y="102857"/>
                    <a:pt x="68571" y="91428"/>
                  </a:cubicBezTo>
                  <a:cubicBezTo>
                    <a:pt x="68571" y="91428"/>
                    <a:pt x="68571" y="68571"/>
                    <a:pt x="85714" y="68571"/>
                  </a:cubicBezTo>
                  <a:cubicBezTo>
                    <a:pt x="94285" y="68571"/>
                    <a:pt x="94285" y="97142"/>
                    <a:pt x="102857" y="97142"/>
                  </a:cubicBezTo>
                  <a:cubicBezTo>
                    <a:pt x="102857" y="97142"/>
                    <a:pt x="111428" y="80000"/>
                    <a:pt x="111428" y="80000"/>
                  </a:cubicBezTo>
                  <a:cubicBezTo>
                    <a:pt x="119999" y="68571"/>
                    <a:pt x="119999" y="62857"/>
                    <a:pt x="111428" y="57142"/>
                  </a:cubicBezTo>
                  <a:cubicBezTo>
                    <a:pt x="111428" y="40000"/>
                    <a:pt x="111428" y="5714"/>
                    <a:pt x="85714" y="0"/>
                  </a:cubicBezTo>
                  <a:cubicBezTo>
                    <a:pt x="77142" y="0"/>
                    <a:pt x="85714" y="5714"/>
                    <a:pt x="85714"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68" name="Shape 1668"/>
            <p:cNvSpPr/>
            <p:nvPr/>
          </p:nvSpPr>
          <p:spPr>
            <a:xfrm>
              <a:off x="17289370" y="8631693"/>
              <a:ext cx="111464" cy="95566"/>
            </a:xfrm>
            <a:custGeom>
              <a:avLst/>
              <a:gdLst/>
              <a:ahLst/>
              <a:cxnLst/>
              <a:rect l="0" t="0" r="0" b="0"/>
              <a:pathLst>
                <a:path w="120000" h="120000" extrusionOk="0">
                  <a:moveTo>
                    <a:pt x="80000" y="12000"/>
                  </a:moveTo>
                  <a:cubicBezTo>
                    <a:pt x="60000" y="0"/>
                    <a:pt x="50000" y="48000"/>
                    <a:pt x="20000" y="48000"/>
                  </a:cubicBezTo>
                  <a:cubicBezTo>
                    <a:pt x="0" y="60000"/>
                    <a:pt x="0" y="108000"/>
                    <a:pt x="0" y="120000"/>
                  </a:cubicBezTo>
                  <a:cubicBezTo>
                    <a:pt x="10000" y="108000"/>
                    <a:pt x="10000" y="84000"/>
                    <a:pt x="20000" y="72000"/>
                  </a:cubicBezTo>
                  <a:cubicBezTo>
                    <a:pt x="20000" y="72000"/>
                    <a:pt x="40000" y="60000"/>
                    <a:pt x="40000" y="72000"/>
                  </a:cubicBezTo>
                  <a:cubicBezTo>
                    <a:pt x="40000" y="84000"/>
                    <a:pt x="60000" y="84000"/>
                    <a:pt x="60000" y="84000"/>
                  </a:cubicBezTo>
                  <a:cubicBezTo>
                    <a:pt x="70000" y="84000"/>
                    <a:pt x="70000" y="96000"/>
                    <a:pt x="80000" y="84000"/>
                  </a:cubicBezTo>
                  <a:cubicBezTo>
                    <a:pt x="80000" y="84000"/>
                    <a:pt x="80000" y="60000"/>
                    <a:pt x="80000" y="60000"/>
                  </a:cubicBezTo>
                  <a:cubicBezTo>
                    <a:pt x="90000" y="36000"/>
                    <a:pt x="110000" y="24000"/>
                    <a:pt x="80000" y="12000"/>
                  </a:cubicBezTo>
                  <a:cubicBezTo>
                    <a:pt x="70000" y="12000"/>
                    <a:pt x="120000" y="36000"/>
                    <a:pt x="80000" y="1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69" name="Shape 1669"/>
            <p:cNvSpPr/>
            <p:nvPr/>
          </p:nvSpPr>
          <p:spPr>
            <a:xfrm>
              <a:off x="17063256" y="8539313"/>
              <a:ext cx="111464" cy="111493"/>
            </a:xfrm>
            <a:custGeom>
              <a:avLst/>
              <a:gdLst/>
              <a:ahLst/>
              <a:cxnLst/>
              <a:rect l="0" t="0" r="0" b="0"/>
              <a:pathLst>
                <a:path w="120000" h="120000" extrusionOk="0">
                  <a:moveTo>
                    <a:pt x="110000" y="0"/>
                  </a:moveTo>
                  <a:cubicBezTo>
                    <a:pt x="90000" y="10000"/>
                    <a:pt x="70000" y="40000"/>
                    <a:pt x="60000" y="60000"/>
                  </a:cubicBezTo>
                  <a:cubicBezTo>
                    <a:pt x="50000" y="70000"/>
                    <a:pt x="0" y="100000"/>
                    <a:pt x="0" y="120000"/>
                  </a:cubicBezTo>
                  <a:cubicBezTo>
                    <a:pt x="0" y="120000"/>
                    <a:pt x="30000" y="110000"/>
                    <a:pt x="40000" y="100000"/>
                  </a:cubicBezTo>
                  <a:cubicBezTo>
                    <a:pt x="50000" y="100000"/>
                    <a:pt x="70000" y="80000"/>
                    <a:pt x="80000" y="70000"/>
                  </a:cubicBezTo>
                  <a:cubicBezTo>
                    <a:pt x="80000" y="50000"/>
                    <a:pt x="90000" y="40000"/>
                    <a:pt x="100000" y="30000"/>
                  </a:cubicBezTo>
                  <a:cubicBezTo>
                    <a:pt x="110000" y="30000"/>
                    <a:pt x="120000" y="0"/>
                    <a:pt x="11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70" name="Shape 1670"/>
            <p:cNvSpPr/>
            <p:nvPr/>
          </p:nvSpPr>
          <p:spPr>
            <a:xfrm>
              <a:off x="17391282" y="8399150"/>
              <a:ext cx="19108" cy="9555"/>
            </a:xfrm>
            <a:custGeom>
              <a:avLst/>
              <a:gdLst/>
              <a:ahLst/>
              <a:cxnLst/>
              <a:rect l="0" t="0" r="0" b="0"/>
              <a:pathLst>
                <a:path w="120000" h="120000" extrusionOk="0">
                  <a:moveTo>
                    <a:pt x="0" y="120000"/>
                  </a:moveTo>
                  <a:cubicBezTo>
                    <a:pt x="60000" y="120000"/>
                    <a:pt x="120000" y="0"/>
                    <a:pt x="60000" y="0"/>
                  </a:cubicBezTo>
                  <a:cubicBezTo>
                    <a:pt x="0" y="0"/>
                    <a:pt x="0" y="120000"/>
                    <a:pt x="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71" name="Shape 1671"/>
            <p:cNvSpPr/>
            <p:nvPr/>
          </p:nvSpPr>
          <p:spPr>
            <a:xfrm>
              <a:off x="16037776" y="8781414"/>
              <a:ext cx="522293" cy="544728"/>
            </a:xfrm>
            <a:custGeom>
              <a:avLst/>
              <a:gdLst/>
              <a:ahLst/>
              <a:cxnLst/>
              <a:rect l="0" t="0" r="0" b="0"/>
              <a:pathLst>
                <a:path w="120000" h="120000" extrusionOk="0">
                  <a:moveTo>
                    <a:pt x="25714" y="6206"/>
                  </a:moveTo>
                  <a:cubicBezTo>
                    <a:pt x="19285" y="6206"/>
                    <a:pt x="14999" y="6206"/>
                    <a:pt x="8571" y="4137"/>
                  </a:cubicBezTo>
                  <a:cubicBezTo>
                    <a:pt x="4285" y="2068"/>
                    <a:pt x="0" y="0"/>
                    <a:pt x="4285" y="6206"/>
                  </a:cubicBezTo>
                  <a:cubicBezTo>
                    <a:pt x="6428" y="10344"/>
                    <a:pt x="8571" y="16551"/>
                    <a:pt x="12857" y="18620"/>
                  </a:cubicBezTo>
                  <a:cubicBezTo>
                    <a:pt x="17142" y="20689"/>
                    <a:pt x="21428" y="22758"/>
                    <a:pt x="23571" y="26896"/>
                  </a:cubicBezTo>
                  <a:cubicBezTo>
                    <a:pt x="25714" y="28965"/>
                    <a:pt x="25714" y="33103"/>
                    <a:pt x="27857" y="35172"/>
                  </a:cubicBezTo>
                  <a:cubicBezTo>
                    <a:pt x="32142" y="37241"/>
                    <a:pt x="34285" y="37241"/>
                    <a:pt x="36428" y="39310"/>
                  </a:cubicBezTo>
                  <a:cubicBezTo>
                    <a:pt x="40714" y="43448"/>
                    <a:pt x="40714" y="49655"/>
                    <a:pt x="42857" y="53793"/>
                  </a:cubicBezTo>
                  <a:cubicBezTo>
                    <a:pt x="44999" y="55862"/>
                    <a:pt x="47142" y="57931"/>
                    <a:pt x="47142" y="57931"/>
                  </a:cubicBezTo>
                  <a:cubicBezTo>
                    <a:pt x="51428" y="62068"/>
                    <a:pt x="53571" y="64137"/>
                    <a:pt x="55714" y="68275"/>
                  </a:cubicBezTo>
                  <a:cubicBezTo>
                    <a:pt x="59999" y="74482"/>
                    <a:pt x="59999" y="80689"/>
                    <a:pt x="64285" y="86896"/>
                  </a:cubicBezTo>
                  <a:cubicBezTo>
                    <a:pt x="72857" y="93103"/>
                    <a:pt x="79285" y="101379"/>
                    <a:pt x="87857" y="107586"/>
                  </a:cubicBezTo>
                  <a:cubicBezTo>
                    <a:pt x="92142" y="111724"/>
                    <a:pt x="94285" y="113793"/>
                    <a:pt x="98571" y="117931"/>
                  </a:cubicBezTo>
                  <a:cubicBezTo>
                    <a:pt x="100714" y="117931"/>
                    <a:pt x="113571" y="120000"/>
                    <a:pt x="115714" y="117931"/>
                  </a:cubicBezTo>
                  <a:cubicBezTo>
                    <a:pt x="117857" y="115862"/>
                    <a:pt x="113571" y="99310"/>
                    <a:pt x="115714" y="95172"/>
                  </a:cubicBezTo>
                  <a:cubicBezTo>
                    <a:pt x="115714" y="93103"/>
                    <a:pt x="119999" y="93103"/>
                    <a:pt x="117857" y="91034"/>
                  </a:cubicBezTo>
                  <a:cubicBezTo>
                    <a:pt x="115714" y="88965"/>
                    <a:pt x="113571" y="86896"/>
                    <a:pt x="111428" y="84827"/>
                  </a:cubicBezTo>
                  <a:cubicBezTo>
                    <a:pt x="111428" y="84827"/>
                    <a:pt x="109285" y="82758"/>
                    <a:pt x="107142" y="82758"/>
                  </a:cubicBezTo>
                  <a:cubicBezTo>
                    <a:pt x="104999" y="82758"/>
                    <a:pt x="104999" y="86896"/>
                    <a:pt x="102857" y="86896"/>
                  </a:cubicBezTo>
                  <a:cubicBezTo>
                    <a:pt x="104999" y="86896"/>
                    <a:pt x="102857" y="78620"/>
                    <a:pt x="102857" y="78620"/>
                  </a:cubicBezTo>
                  <a:cubicBezTo>
                    <a:pt x="100714" y="76551"/>
                    <a:pt x="100714" y="76551"/>
                    <a:pt x="100714" y="74482"/>
                  </a:cubicBezTo>
                  <a:cubicBezTo>
                    <a:pt x="100714" y="72413"/>
                    <a:pt x="96428" y="70344"/>
                    <a:pt x="94285" y="70344"/>
                  </a:cubicBezTo>
                  <a:cubicBezTo>
                    <a:pt x="92142" y="68275"/>
                    <a:pt x="87857" y="66206"/>
                    <a:pt x="89999" y="62068"/>
                  </a:cubicBezTo>
                  <a:cubicBezTo>
                    <a:pt x="89999" y="62068"/>
                    <a:pt x="87857" y="60000"/>
                    <a:pt x="89999" y="60000"/>
                  </a:cubicBezTo>
                  <a:cubicBezTo>
                    <a:pt x="89999" y="57931"/>
                    <a:pt x="92142" y="60000"/>
                    <a:pt x="92142" y="57931"/>
                  </a:cubicBezTo>
                  <a:cubicBezTo>
                    <a:pt x="94285" y="53793"/>
                    <a:pt x="81428" y="53793"/>
                    <a:pt x="81428" y="55862"/>
                  </a:cubicBezTo>
                  <a:cubicBezTo>
                    <a:pt x="81428" y="53793"/>
                    <a:pt x="89999" y="51724"/>
                    <a:pt x="81428" y="51724"/>
                  </a:cubicBezTo>
                  <a:cubicBezTo>
                    <a:pt x="79285" y="51724"/>
                    <a:pt x="77142" y="49655"/>
                    <a:pt x="77142" y="49655"/>
                  </a:cubicBezTo>
                  <a:cubicBezTo>
                    <a:pt x="77142" y="47586"/>
                    <a:pt x="79285" y="47586"/>
                    <a:pt x="79285" y="47586"/>
                  </a:cubicBezTo>
                  <a:cubicBezTo>
                    <a:pt x="79285" y="45517"/>
                    <a:pt x="75000" y="45517"/>
                    <a:pt x="75000" y="45517"/>
                  </a:cubicBezTo>
                  <a:cubicBezTo>
                    <a:pt x="75000" y="45517"/>
                    <a:pt x="77142" y="43448"/>
                    <a:pt x="72857" y="43448"/>
                  </a:cubicBezTo>
                  <a:cubicBezTo>
                    <a:pt x="70714" y="41379"/>
                    <a:pt x="68571" y="41379"/>
                    <a:pt x="66428" y="39310"/>
                  </a:cubicBezTo>
                  <a:cubicBezTo>
                    <a:pt x="59999" y="31034"/>
                    <a:pt x="64285" y="39310"/>
                    <a:pt x="64285" y="39310"/>
                  </a:cubicBezTo>
                  <a:cubicBezTo>
                    <a:pt x="62142" y="39310"/>
                    <a:pt x="55714" y="33103"/>
                    <a:pt x="53571" y="33103"/>
                  </a:cubicBezTo>
                  <a:cubicBezTo>
                    <a:pt x="51428" y="28965"/>
                    <a:pt x="49285" y="24827"/>
                    <a:pt x="44999" y="22758"/>
                  </a:cubicBezTo>
                  <a:cubicBezTo>
                    <a:pt x="40714" y="20689"/>
                    <a:pt x="38571" y="18620"/>
                    <a:pt x="34285" y="14482"/>
                  </a:cubicBezTo>
                  <a:cubicBezTo>
                    <a:pt x="32142" y="12413"/>
                    <a:pt x="29999" y="6206"/>
                    <a:pt x="25714" y="620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72" name="Shape 1672"/>
            <p:cNvSpPr/>
            <p:nvPr/>
          </p:nvSpPr>
          <p:spPr>
            <a:xfrm>
              <a:off x="16130131" y="8978921"/>
              <a:ext cx="47769" cy="47785"/>
            </a:xfrm>
            <a:custGeom>
              <a:avLst/>
              <a:gdLst/>
              <a:ahLst/>
              <a:cxnLst/>
              <a:rect l="0" t="0" r="0" b="0"/>
              <a:pathLst>
                <a:path w="120000" h="120000" extrusionOk="0">
                  <a:moveTo>
                    <a:pt x="96000" y="96000"/>
                  </a:moveTo>
                  <a:cubicBezTo>
                    <a:pt x="120000" y="72000"/>
                    <a:pt x="48000" y="0"/>
                    <a:pt x="24000" y="0"/>
                  </a:cubicBezTo>
                  <a:cubicBezTo>
                    <a:pt x="0" y="24000"/>
                    <a:pt x="72000" y="120000"/>
                    <a:pt x="96000"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73" name="Shape 1673"/>
            <p:cNvSpPr/>
            <p:nvPr/>
          </p:nvSpPr>
          <p:spPr>
            <a:xfrm>
              <a:off x="16197014" y="9090414"/>
              <a:ext cx="44586" cy="47785"/>
            </a:xfrm>
            <a:custGeom>
              <a:avLst/>
              <a:gdLst/>
              <a:ahLst/>
              <a:cxnLst/>
              <a:rect l="0" t="0" r="0" b="0"/>
              <a:pathLst>
                <a:path w="120000" h="120000" extrusionOk="0">
                  <a:moveTo>
                    <a:pt x="96000" y="96000"/>
                  </a:moveTo>
                  <a:cubicBezTo>
                    <a:pt x="120000" y="72000"/>
                    <a:pt x="48000" y="0"/>
                    <a:pt x="24000" y="0"/>
                  </a:cubicBezTo>
                  <a:cubicBezTo>
                    <a:pt x="0" y="24000"/>
                    <a:pt x="72000" y="120000"/>
                    <a:pt x="96000"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74" name="Shape 1674"/>
            <p:cNvSpPr/>
            <p:nvPr/>
          </p:nvSpPr>
          <p:spPr>
            <a:xfrm>
              <a:off x="16512300" y="9119082"/>
              <a:ext cx="66878" cy="66896"/>
            </a:xfrm>
            <a:custGeom>
              <a:avLst/>
              <a:gdLst/>
              <a:ahLst/>
              <a:cxnLst/>
              <a:rect l="0" t="0" r="0" b="0"/>
              <a:pathLst>
                <a:path w="120000" h="120000" extrusionOk="0">
                  <a:moveTo>
                    <a:pt x="119999" y="119999"/>
                  </a:moveTo>
                  <a:cubicBezTo>
                    <a:pt x="119999" y="85714"/>
                    <a:pt x="85714" y="85714"/>
                    <a:pt x="85714" y="51428"/>
                  </a:cubicBezTo>
                  <a:cubicBezTo>
                    <a:pt x="85714" y="17142"/>
                    <a:pt x="34285" y="0"/>
                    <a:pt x="0" y="17142"/>
                  </a:cubicBezTo>
                  <a:cubicBezTo>
                    <a:pt x="0" y="34285"/>
                    <a:pt x="0" y="51428"/>
                    <a:pt x="17142" y="51428"/>
                  </a:cubicBezTo>
                  <a:cubicBezTo>
                    <a:pt x="51428" y="51428"/>
                    <a:pt x="34285" y="68571"/>
                    <a:pt x="51428" y="85714"/>
                  </a:cubicBezTo>
                  <a:cubicBezTo>
                    <a:pt x="51428" y="102857"/>
                    <a:pt x="119999" y="119999"/>
                    <a:pt x="119999" y="11999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75" name="Shape 1675"/>
            <p:cNvSpPr/>
            <p:nvPr/>
          </p:nvSpPr>
          <p:spPr>
            <a:xfrm>
              <a:off x="16617395" y="9166867"/>
              <a:ext cx="35032" cy="35041"/>
            </a:xfrm>
            <a:custGeom>
              <a:avLst/>
              <a:gdLst/>
              <a:ahLst/>
              <a:cxnLst/>
              <a:rect l="0" t="0" r="0" b="0"/>
              <a:pathLst>
                <a:path w="120000" h="120000" extrusionOk="0">
                  <a:moveTo>
                    <a:pt x="60000" y="90000"/>
                  </a:moveTo>
                  <a:cubicBezTo>
                    <a:pt x="0" y="120000"/>
                    <a:pt x="0" y="30000"/>
                    <a:pt x="60000" y="0"/>
                  </a:cubicBezTo>
                  <a:cubicBezTo>
                    <a:pt x="120000" y="0"/>
                    <a:pt x="120000" y="90000"/>
                    <a:pt x="60000" y="90000"/>
                  </a:cubicBezTo>
                  <a:cubicBezTo>
                    <a:pt x="30000" y="120000"/>
                    <a:pt x="90000" y="90000"/>
                    <a:pt x="60000" y="9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76" name="Shape 1676"/>
            <p:cNvSpPr/>
            <p:nvPr/>
          </p:nvSpPr>
          <p:spPr>
            <a:xfrm>
              <a:off x="16521853" y="9326143"/>
              <a:ext cx="429937" cy="140163"/>
            </a:xfrm>
            <a:custGeom>
              <a:avLst/>
              <a:gdLst/>
              <a:ahLst/>
              <a:cxnLst/>
              <a:rect l="0" t="0" r="0" b="0"/>
              <a:pathLst>
                <a:path w="120000" h="120000" extrusionOk="0">
                  <a:moveTo>
                    <a:pt x="23478" y="0"/>
                  </a:moveTo>
                  <a:cubicBezTo>
                    <a:pt x="18260" y="8000"/>
                    <a:pt x="15652" y="0"/>
                    <a:pt x="7826" y="0"/>
                  </a:cubicBezTo>
                  <a:cubicBezTo>
                    <a:pt x="7826" y="0"/>
                    <a:pt x="0" y="24000"/>
                    <a:pt x="0" y="32000"/>
                  </a:cubicBezTo>
                  <a:cubicBezTo>
                    <a:pt x="0" y="40000"/>
                    <a:pt x="10434" y="32000"/>
                    <a:pt x="13043" y="48000"/>
                  </a:cubicBezTo>
                  <a:cubicBezTo>
                    <a:pt x="15652" y="64000"/>
                    <a:pt x="23478" y="64000"/>
                    <a:pt x="28695" y="72000"/>
                  </a:cubicBezTo>
                  <a:cubicBezTo>
                    <a:pt x="33913" y="72000"/>
                    <a:pt x="36521" y="72000"/>
                    <a:pt x="39130" y="72000"/>
                  </a:cubicBezTo>
                  <a:cubicBezTo>
                    <a:pt x="46956" y="72000"/>
                    <a:pt x="54782" y="80000"/>
                    <a:pt x="62608" y="88000"/>
                  </a:cubicBezTo>
                  <a:cubicBezTo>
                    <a:pt x="75652" y="96000"/>
                    <a:pt x="91304" y="88000"/>
                    <a:pt x="104347" y="104000"/>
                  </a:cubicBezTo>
                  <a:cubicBezTo>
                    <a:pt x="106956" y="104000"/>
                    <a:pt x="114782" y="120000"/>
                    <a:pt x="117391" y="104000"/>
                  </a:cubicBezTo>
                  <a:cubicBezTo>
                    <a:pt x="120000" y="104000"/>
                    <a:pt x="114782" y="72000"/>
                    <a:pt x="112173" y="72000"/>
                  </a:cubicBezTo>
                  <a:cubicBezTo>
                    <a:pt x="109565" y="64000"/>
                    <a:pt x="109565" y="72000"/>
                    <a:pt x="106956" y="72000"/>
                  </a:cubicBezTo>
                  <a:cubicBezTo>
                    <a:pt x="101739" y="80000"/>
                    <a:pt x="99130" y="72000"/>
                    <a:pt x="96521" y="72000"/>
                  </a:cubicBezTo>
                  <a:cubicBezTo>
                    <a:pt x="93913" y="64000"/>
                    <a:pt x="93913" y="56000"/>
                    <a:pt x="91304" y="48000"/>
                  </a:cubicBezTo>
                  <a:cubicBezTo>
                    <a:pt x="91304" y="40000"/>
                    <a:pt x="86086" y="40000"/>
                    <a:pt x="83478" y="32000"/>
                  </a:cubicBezTo>
                  <a:cubicBezTo>
                    <a:pt x="80869" y="32000"/>
                    <a:pt x="73043" y="24000"/>
                    <a:pt x="70434" y="24000"/>
                  </a:cubicBezTo>
                  <a:cubicBezTo>
                    <a:pt x="67826" y="24000"/>
                    <a:pt x="65217" y="32000"/>
                    <a:pt x="65217" y="32000"/>
                  </a:cubicBezTo>
                  <a:cubicBezTo>
                    <a:pt x="62608" y="40000"/>
                    <a:pt x="60000" y="40000"/>
                    <a:pt x="54782" y="40000"/>
                  </a:cubicBezTo>
                  <a:cubicBezTo>
                    <a:pt x="49565" y="40000"/>
                    <a:pt x="44347" y="32000"/>
                    <a:pt x="39130" y="24000"/>
                  </a:cubicBezTo>
                  <a:cubicBezTo>
                    <a:pt x="36521" y="16000"/>
                    <a:pt x="31304" y="16000"/>
                    <a:pt x="28695" y="16000"/>
                  </a:cubicBezTo>
                  <a:cubicBezTo>
                    <a:pt x="28695" y="16000"/>
                    <a:pt x="26086" y="0"/>
                    <a:pt x="23478" y="0"/>
                  </a:cubicBezTo>
                  <a:cubicBezTo>
                    <a:pt x="20869" y="8000"/>
                    <a:pt x="26086" y="0"/>
                    <a:pt x="23478"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77" name="Shape 1677"/>
            <p:cNvSpPr/>
            <p:nvPr/>
          </p:nvSpPr>
          <p:spPr>
            <a:xfrm>
              <a:off x="16840326" y="9361182"/>
              <a:ext cx="73247" cy="28669"/>
            </a:xfrm>
            <a:custGeom>
              <a:avLst/>
              <a:gdLst/>
              <a:ahLst/>
              <a:cxnLst/>
              <a:rect l="0" t="0" r="0" b="0"/>
              <a:pathLst>
                <a:path w="120000" h="120000" extrusionOk="0">
                  <a:moveTo>
                    <a:pt x="45000" y="120000"/>
                  </a:moveTo>
                  <a:cubicBezTo>
                    <a:pt x="0" y="80000"/>
                    <a:pt x="105000" y="0"/>
                    <a:pt x="120000" y="40000"/>
                  </a:cubicBezTo>
                  <a:cubicBezTo>
                    <a:pt x="120000" y="80000"/>
                    <a:pt x="60000" y="120000"/>
                    <a:pt x="45000" y="120000"/>
                  </a:cubicBezTo>
                  <a:cubicBezTo>
                    <a:pt x="30000" y="120000"/>
                    <a:pt x="60000" y="120000"/>
                    <a:pt x="45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78" name="Shape 1678"/>
            <p:cNvSpPr/>
            <p:nvPr/>
          </p:nvSpPr>
          <p:spPr>
            <a:xfrm>
              <a:off x="16942235" y="9428079"/>
              <a:ext cx="57322" cy="38226"/>
            </a:xfrm>
            <a:custGeom>
              <a:avLst/>
              <a:gdLst/>
              <a:ahLst/>
              <a:cxnLst/>
              <a:rect l="0" t="0" r="0" b="0"/>
              <a:pathLst>
                <a:path w="120000" h="120000" extrusionOk="0">
                  <a:moveTo>
                    <a:pt x="60000" y="0"/>
                  </a:moveTo>
                  <a:cubicBezTo>
                    <a:pt x="40000" y="0"/>
                    <a:pt x="0" y="0"/>
                    <a:pt x="20000" y="30000"/>
                  </a:cubicBezTo>
                  <a:cubicBezTo>
                    <a:pt x="20000" y="30000"/>
                    <a:pt x="60000" y="120000"/>
                    <a:pt x="60000" y="120000"/>
                  </a:cubicBezTo>
                  <a:cubicBezTo>
                    <a:pt x="100000" y="120000"/>
                    <a:pt x="120000" y="0"/>
                    <a:pt x="6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79" name="Shape 1679"/>
            <p:cNvSpPr/>
            <p:nvPr/>
          </p:nvSpPr>
          <p:spPr>
            <a:xfrm>
              <a:off x="16999562" y="9437635"/>
              <a:ext cx="44586" cy="28669"/>
            </a:xfrm>
            <a:custGeom>
              <a:avLst/>
              <a:gdLst/>
              <a:ahLst/>
              <a:cxnLst/>
              <a:rect l="0" t="0" r="0" b="0"/>
              <a:pathLst>
                <a:path w="120000" h="120000" extrusionOk="0">
                  <a:moveTo>
                    <a:pt x="96000" y="40000"/>
                  </a:moveTo>
                  <a:cubicBezTo>
                    <a:pt x="96000" y="40000"/>
                    <a:pt x="72000" y="0"/>
                    <a:pt x="48000" y="0"/>
                  </a:cubicBezTo>
                  <a:cubicBezTo>
                    <a:pt x="48000" y="40000"/>
                    <a:pt x="0" y="80000"/>
                    <a:pt x="24000" y="80000"/>
                  </a:cubicBezTo>
                  <a:cubicBezTo>
                    <a:pt x="24000" y="80000"/>
                    <a:pt x="48000" y="120000"/>
                    <a:pt x="48000" y="80000"/>
                  </a:cubicBezTo>
                  <a:cubicBezTo>
                    <a:pt x="72000" y="80000"/>
                    <a:pt x="120000" y="80000"/>
                    <a:pt x="96000" y="40000"/>
                  </a:cubicBezTo>
                  <a:cubicBezTo>
                    <a:pt x="96000" y="40000"/>
                    <a:pt x="120000" y="80000"/>
                    <a:pt x="96000"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80" name="Shape 1680"/>
            <p:cNvSpPr/>
            <p:nvPr/>
          </p:nvSpPr>
          <p:spPr>
            <a:xfrm>
              <a:off x="17034592" y="9437635"/>
              <a:ext cx="66878" cy="38226"/>
            </a:xfrm>
            <a:custGeom>
              <a:avLst/>
              <a:gdLst/>
              <a:ahLst/>
              <a:cxnLst/>
              <a:rect l="0" t="0" r="0" b="0"/>
              <a:pathLst>
                <a:path w="120000" h="120000" extrusionOk="0">
                  <a:moveTo>
                    <a:pt x="34285" y="30000"/>
                  </a:moveTo>
                  <a:cubicBezTo>
                    <a:pt x="17142" y="60000"/>
                    <a:pt x="0" y="120000"/>
                    <a:pt x="34285" y="120000"/>
                  </a:cubicBezTo>
                  <a:cubicBezTo>
                    <a:pt x="68571" y="120000"/>
                    <a:pt x="85714" y="120000"/>
                    <a:pt x="102857" y="90000"/>
                  </a:cubicBezTo>
                  <a:cubicBezTo>
                    <a:pt x="119999" y="90000"/>
                    <a:pt x="85714" y="60000"/>
                    <a:pt x="85714" y="30000"/>
                  </a:cubicBezTo>
                  <a:cubicBezTo>
                    <a:pt x="68571" y="0"/>
                    <a:pt x="51428" y="0"/>
                    <a:pt x="34285" y="3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81" name="Shape 1681"/>
            <p:cNvSpPr/>
            <p:nvPr/>
          </p:nvSpPr>
          <p:spPr>
            <a:xfrm>
              <a:off x="17082362" y="9428079"/>
              <a:ext cx="76431" cy="47785"/>
            </a:xfrm>
            <a:custGeom>
              <a:avLst/>
              <a:gdLst/>
              <a:ahLst/>
              <a:cxnLst/>
              <a:rect l="0" t="0" r="0" b="0"/>
              <a:pathLst>
                <a:path w="120000" h="120000" extrusionOk="0">
                  <a:moveTo>
                    <a:pt x="15000" y="0"/>
                  </a:moveTo>
                  <a:cubicBezTo>
                    <a:pt x="0" y="0"/>
                    <a:pt x="0" y="0"/>
                    <a:pt x="0" y="24000"/>
                  </a:cubicBezTo>
                  <a:cubicBezTo>
                    <a:pt x="0" y="24000"/>
                    <a:pt x="30000" y="24000"/>
                    <a:pt x="30000" y="48000"/>
                  </a:cubicBezTo>
                  <a:cubicBezTo>
                    <a:pt x="30000" y="48000"/>
                    <a:pt x="30000" y="72000"/>
                    <a:pt x="30000" y="72000"/>
                  </a:cubicBezTo>
                  <a:cubicBezTo>
                    <a:pt x="30000" y="96000"/>
                    <a:pt x="90000" y="120000"/>
                    <a:pt x="105000" y="96000"/>
                  </a:cubicBezTo>
                  <a:cubicBezTo>
                    <a:pt x="120000" y="72000"/>
                    <a:pt x="120000" y="48000"/>
                    <a:pt x="105000" y="24000"/>
                  </a:cubicBezTo>
                  <a:cubicBezTo>
                    <a:pt x="75000" y="24000"/>
                    <a:pt x="45000" y="24000"/>
                    <a:pt x="15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82" name="Shape 1682"/>
            <p:cNvSpPr/>
            <p:nvPr/>
          </p:nvSpPr>
          <p:spPr>
            <a:xfrm>
              <a:off x="17184276" y="9437635"/>
              <a:ext cx="114649" cy="38226"/>
            </a:xfrm>
            <a:custGeom>
              <a:avLst/>
              <a:gdLst/>
              <a:ahLst/>
              <a:cxnLst/>
              <a:rect l="0" t="0" r="0" b="0"/>
              <a:pathLst>
                <a:path w="120000" h="120000" extrusionOk="0">
                  <a:moveTo>
                    <a:pt x="20000" y="0"/>
                  </a:moveTo>
                  <a:cubicBezTo>
                    <a:pt x="20000" y="0"/>
                    <a:pt x="0" y="30000"/>
                    <a:pt x="0" y="60000"/>
                  </a:cubicBezTo>
                  <a:cubicBezTo>
                    <a:pt x="0" y="60000"/>
                    <a:pt x="110000" y="120000"/>
                    <a:pt x="120000" y="60000"/>
                  </a:cubicBezTo>
                  <a:cubicBezTo>
                    <a:pt x="120000" y="30000"/>
                    <a:pt x="90000" y="60000"/>
                    <a:pt x="90000" y="60000"/>
                  </a:cubicBezTo>
                  <a:cubicBezTo>
                    <a:pt x="70000" y="60000"/>
                    <a:pt x="40000" y="30000"/>
                    <a:pt x="20000" y="0"/>
                  </a:cubicBezTo>
                  <a:cubicBezTo>
                    <a:pt x="20000" y="0"/>
                    <a:pt x="30000" y="0"/>
                    <a:pt x="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83" name="Shape 1683"/>
            <p:cNvSpPr/>
            <p:nvPr/>
          </p:nvSpPr>
          <p:spPr>
            <a:xfrm>
              <a:off x="17149243" y="9491790"/>
              <a:ext cx="101909" cy="57338"/>
            </a:xfrm>
            <a:custGeom>
              <a:avLst/>
              <a:gdLst/>
              <a:ahLst/>
              <a:cxnLst/>
              <a:rect l="0" t="0" r="0" b="0"/>
              <a:pathLst>
                <a:path w="120000" h="120000" extrusionOk="0">
                  <a:moveTo>
                    <a:pt x="0" y="0"/>
                  </a:moveTo>
                  <a:cubicBezTo>
                    <a:pt x="10909" y="0"/>
                    <a:pt x="76363" y="120000"/>
                    <a:pt x="87272" y="80000"/>
                  </a:cubicBezTo>
                  <a:cubicBezTo>
                    <a:pt x="120000" y="20000"/>
                    <a:pt x="10909" y="0"/>
                    <a:pt x="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84" name="Shape 1684"/>
            <p:cNvSpPr/>
            <p:nvPr/>
          </p:nvSpPr>
          <p:spPr>
            <a:xfrm>
              <a:off x="17474082" y="9192350"/>
              <a:ext cx="57322" cy="38226"/>
            </a:xfrm>
            <a:custGeom>
              <a:avLst/>
              <a:gdLst/>
              <a:ahLst/>
              <a:cxnLst/>
              <a:rect l="0" t="0" r="0" b="0"/>
              <a:pathLst>
                <a:path w="120000" h="120000" extrusionOk="0">
                  <a:moveTo>
                    <a:pt x="60000" y="90000"/>
                  </a:moveTo>
                  <a:cubicBezTo>
                    <a:pt x="0" y="120000"/>
                    <a:pt x="20000" y="0"/>
                    <a:pt x="80000" y="0"/>
                  </a:cubicBezTo>
                  <a:cubicBezTo>
                    <a:pt x="120000" y="0"/>
                    <a:pt x="100000" y="90000"/>
                    <a:pt x="60000" y="90000"/>
                  </a:cubicBezTo>
                  <a:cubicBezTo>
                    <a:pt x="40000" y="120000"/>
                    <a:pt x="100000" y="90000"/>
                    <a:pt x="60000" y="9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85" name="Shape 1685"/>
            <p:cNvSpPr/>
            <p:nvPr/>
          </p:nvSpPr>
          <p:spPr>
            <a:xfrm>
              <a:off x="17569626" y="9185981"/>
              <a:ext cx="140127" cy="44598"/>
            </a:xfrm>
            <a:custGeom>
              <a:avLst/>
              <a:gdLst/>
              <a:ahLst/>
              <a:cxnLst/>
              <a:rect l="0" t="0" r="0" b="0"/>
              <a:pathLst>
                <a:path w="120000" h="120000" extrusionOk="0">
                  <a:moveTo>
                    <a:pt x="16000" y="72000"/>
                  </a:moveTo>
                  <a:cubicBezTo>
                    <a:pt x="8000" y="72000"/>
                    <a:pt x="0" y="48000"/>
                    <a:pt x="8000" y="24000"/>
                  </a:cubicBezTo>
                  <a:cubicBezTo>
                    <a:pt x="16000" y="0"/>
                    <a:pt x="24000" y="0"/>
                    <a:pt x="40000" y="0"/>
                  </a:cubicBezTo>
                  <a:cubicBezTo>
                    <a:pt x="64000" y="0"/>
                    <a:pt x="80000" y="0"/>
                    <a:pt x="104000" y="48000"/>
                  </a:cubicBezTo>
                  <a:cubicBezTo>
                    <a:pt x="112000" y="72000"/>
                    <a:pt x="120000" y="96000"/>
                    <a:pt x="120000" y="120000"/>
                  </a:cubicBezTo>
                  <a:cubicBezTo>
                    <a:pt x="112000" y="120000"/>
                    <a:pt x="88000" y="72000"/>
                    <a:pt x="88000" y="72000"/>
                  </a:cubicBezTo>
                  <a:cubicBezTo>
                    <a:pt x="64000" y="48000"/>
                    <a:pt x="40000" y="72000"/>
                    <a:pt x="16000" y="72000"/>
                  </a:cubicBezTo>
                  <a:cubicBezTo>
                    <a:pt x="8000" y="72000"/>
                    <a:pt x="24000" y="72000"/>
                    <a:pt x="16000" y="7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86" name="Shape 1686"/>
            <p:cNvSpPr/>
            <p:nvPr/>
          </p:nvSpPr>
          <p:spPr>
            <a:xfrm>
              <a:off x="17139689" y="8969360"/>
              <a:ext cx="299364" cy="337667"/>
            </a:xfrm>
            <a:custGeom>
              <a:avLst/>
              <a:gdLst/>
              <a:ahLst/>
              <a:cxnLst/>
              <a:rect l="0" t="0" r="0" b="0"/>
              <a:pathLst>
                <a:path w="120000" h="120000" extrusionOk="0">
                  <a:moveTo>
                    <a:pt x="48750" y="106666"/>
                  </a:moveTo>
                  <a:cubicBezTo>
                    <a:pt x="48750" y="103333"/>
                    <a:pt x="52500" y="103333"/>
                    <a:pt x="52500" y="100000"/>
                  </a:cubicBezTo>
                  <a:cubicBezTo>
                    <a:pt x="52500" y="96666"/>
                    <a:pt x="45000" y="93333"/>
                    <a:pt x="41250" y="93333"/>
                  </a:cubicBezTo>
                  <a:cubicBezTo>
                    <a:pt x="37500" y="86666"/>
                    <a:pt x="45000" y="83333"/>
                    <a:pt x="45000" y="76666"/>
                  </a:cubicBezTo>
                  <a:cubicBezTo>
                    <a:pt x="45000" y="73333"/>
                    <a:pt x="30000" y="73333"/>
                    <a:pt x="30000" y="76666"/>
                  </a:cubicBezTo>
                  <a:cubicBezTo>
                    <a:pt x="26250" y="83333"/>
                    <a:pt x="30000" y="90000"/>
                    <a:pt x="30000" y="96666"/>
                  </a:cubicBezTo>
                  <a:cubicBezTo>
                    <a:pt x="26250" y="96666"/>
                    <a:pt x="30000" y="100000"/>
                    <a:pt x="30000" y="100000"/>
                  </a:cubicBezTo>
                  <a:cubicBezTo>
                    <a:pt x="30000" y="106666"/>
                    <a:pt x="26250" y="110000"/>
                    <a:pt x="26250" y="113333"/>
                  </a:cubicBezTo>
                  <a:cubicBezTo>
                    <a:pt x="22500" y="120000"/>
                    <a:pt x="26250" y="120000"/>
                    <a:pt x="15000" y="120000"/>
                  </a:cubicBezTo>
                  <a:cubicBezTo>
                    <a:pt x="3750" y="120000"/>
                    <a:pt x="15000" y="106666"/>
                    <a:pt x="15000" y="103333"/>
                  </a:cubicBezTo>
                  <a:cubicBezTo>
                    <a:pt x="18750" y="100000"/>
                    <a:pt x="15000" y="90000"/>
                    <a:pt x="7500" y="86666"/>
                  </a:cubicBezTo>
                  <a:cubicBezTo>
                    <a:pt x="0" y="83333"/>
                    <a:pt x="0" y="76666"/>
                    <a:pt x="3750" y="70000"/>
                  </a:cubicBezTo>
                  <a:cubicBezTo>
                    <a:pt x="7500" y="63333"/>
                    <a:pt x="7500" y="53333"/>
                    <a:pt x="11250" y="46666"/>
                  </a:cubicBezTo>
                  <a:cubicBezTo>
                    <a:pt x="18750" y="36666"/>
                    <a:pt x="15000" y="16666"/>
                    <a:pt x="33750" y="16666"/>
                  </a:cubicBezTo>
                  <a:cubicBezTo>
                    <a:pt x="37500" y="16666"/>
                    <a:pt x="33750" y="6666"/>
                    <a:pt x="41250" y="6666"/>
                  </a:cubicBezTo>
                  <a:cubicBezTo>
                    <a:pt x="52500" y="10000"/>
                    <a:pt x="60000" y="13333"/>
                    <a:pt x="67500" y="13333"/>
                  </a:cubicBezTo>
                  <a:cubicBezTo>
                    <a:pt x="75000" y="13333"/>
                    <a:pt x="86250" y="16666"/>
                    <a:pt x="93750" y="13333"/>
                  </a:cubicBezTo>
                  <a:cubicBezTo>
                    <a:pt x="97500" y="13333"/>
                    <a:pt x="120000" y="0"/>
                    <a:pt x="120000" y="3333"/>
                  </a:cubicBezTo>
                  <a:cubicBezTo>
                    <a:pt x="120000" y="6666"/>
                    <a:pt x="108750" y="16666"/>
                    <a:pt x="108750" y="20000"/>
                  </a:cubicBezTo>
                  <a:cubicBezTo>
                    <a:pt x="101250" y="23333"/>
                    <a:pt x="93750" y="23333"/>
                    <a:pt x="86250" y="23333"/>
                  </a:cubicBezTo>
                  <a:cubicBezTo>
                    <a:pt x="67500" y="20000"/>
                    <a:pt x="52500" y="23333"/>
                    <a:pt x="37500" y="23333"/>
                  </a:cubicBezTo>
                  <a:cubicBezTo>
                    <a:pt x="26250" y="20000"/>
                    <a:pt x="22500" y="23333"/>
                    <a:pt x="22500" y="33333"/>
                  </a:cubicBezTo>
                  <a:cubicBezTo>
                    <a:pt x="22500" y="43333"/>
                    <a:pt x="33750" y="43333"/>
                    <a:pt x="37500" y="50000"/>
                  </a:cubicBezTo>
                  <a:cubicBezTo>
                    <a:pt x="41250" y="56666"/>
                    <a:pt x="45000" y="50000"/>
                    <a:pt x="48750" y="46666"/>
                  </a:cubicBezTo>
                  <a:cubicBezTo>
                    <a:pt x="48750" y="43333"/>
                    <a:pt x="75000" y="40000"/>
                    <a:pt x="75000" y="43333"/>
                  </a:cubicBezTo>
                  <a:cubicBezTo>
                    <a:pt x="78750" y="43333"/>
                    <a:pt x="67500" y="53333"/>
                    <a:pt x="63750" y="53333"/>
                  </a:cubicBezTo>
                  <a:cubicBezTo>
                    <a:pt x="56250" y="60000"/>
                    <a:pt x="56250" y="60000"/>
                    <a:pt x="48750" y="56666"/>
                  </a:cubicBezTo>
                  <a:cubicBezTo>
                    <a:pt x="48750" y="56666"/>
                    <a:pt x="52500" y="66666"/>
                    <a:pt x="52500" y="66666"/>
                  </a:cubicBezTo>
                  <a:cubicBezTo>
                    <a:pt x="56250" y="70000"/>
                    <a:pt x="67500" y="76666"/>
                    <a:pt x="67500" y="83333"/>
                  </a:cubicBezTo>
                  <a:cubicBezTo>
                    <a:pt x="67500" y="86666"/>
                    <a:pt x="67500" y="90000"/>
                    <a:pt x="71250" y="93333"/>
                  </a:cubicBezTo>
                  <a:cubicBezTo>
                    <a:pt x="71250" y="93333"/>
                    <a:pt x="78750" y="100000"/>
                    <a:pt x="82500" y="100000"/>
                  </a:cubicBezTo>
                  <a:cubicBezTo>
                    <a:pt x="75000" y="103333"/>
                    <a:pt x="56250" y="110000"/>
                    <a:pt x="48750" y="106666"/>
                  </a:cubicBezTo>
                  <a:cubicBezTo>
                    <a:pt x="48750" y="103333"/>
                    <a:pt x="52500" y="110000"/>
                    <a:pt x="48750" y="10666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87" name="Shape 1687"/>
            <p:cNvSpPr/>
            <p:nvPr/>
          </p:nvSpPr>
          <p:spPr>
            <a:xfrm>
              <a:off x="17540962" y="8950246"/>
              <a:ext cx="73247" cy="140163"/>
            </a:xfrm>
            <a:custGeom>
              <a:avLst/>
              <a:gdLst/>
              <a:ahLst/>
              <a:cxnLst/>
              <a:rect l="0" t="0" r="0" b="0"/>
              <a:pathLst>
                <a:path w="120000" h="120000" extrusionOk="0">
                  <a:moveTo>
                    <a:pt x="45000" y="16000"/>
                  </a:moveTo>
                  <a:cubicBezTo>
                    <a:pt x="45000" y="8000"/>
                    <a:pt x="45000" y="8000"/>
                    <a:pt x="45000" y="0"/>
                  </a:cubicBezTo>
                  <a:cubicBezTo>
                    <a:pt x="30000" y="0"/>
                    <a:pt x="0" y="24000"/>
                    <a:pt x="0" y="32000"/>
                  </a:cubicBezTo>
                  <a:cubicBezTo>
                    <a:pt x="0" y="40000"/>
                    <a:pt x="15000" y="48000"/>
                    <a:pt x="15000" y="64000"/>
                  </a:cubicBezTo>
                  <a:cubicBezTo>
                    <a:pt x="15000" y="72000"/>
                    <a:pt x="15000" y="88000"/>
                    <a:pt x="30000" y="96000"/>
                  </a:cubicBezTo>
                  <a:cubicBezTo>
                    <a:pt x="30000" y="96000"/>
                    <a:pt x="75000" y="120000"/>
                    <a:pt x="75000" y="120000"/>
                  </a:cubicBezTo>
                  <a:cubicBezTo>
                    <a:pt x="75000" y="120000"/>
                    <a:pt x="60000" y="104000"/>
                    <a:pt x="60000" y="104000"/>
                  </a:cubicBezTo>
                  <a:cubicBezTo>
                    <a:pt x="45000" y="96000"/>
                    <a:pt x="45000" y="80000"/>
                    <a:pt x="45000" y="72000"/>
                  </a:cubicBezTo>
                  <a:cubicBezTo>
                    <a:pt x="45000" y="64000"/>
                    <a:pt x="105000" y="72000"/>
                    <a:pt x="105000" y="72000"/>
                  </a:cubicBezTo>
                  <a:cubicBezTo>
                    <a:pt x="120000" y="72000"/>
                    <a:pt x="90000" y="64000"/>
                    <a:pt x="75000" y="56000"/>
                  </a:cubicBezTo>
                  <a:cubicBezTo>
                    <a:pt x="75000" y="56000"/>
                    <a:pt x="90000" y="48000"/>
                    <a:pt x="90000" y="40000"/>
                  </a:cubicBezTo>
                  <a:cubicBezTo>
                    <a:pt x="105000" y="8000"/>
                    <a:pt x="45000" y="48000"/>
                    <a:pt x="30000" y="48000"/>
                  </a:cubicBezTo>
                  <a:cubicBezTo>
                    <a:pt x="30000" y="48000"/>
                    <a:pt x="60000" y="24000"/>
                    <a:pt x="45000" y="16000"/>
                  </a:cubicBezTo>
                  <a:cubicBezTo>
                    <a:pt x="45000" y="8000"/>
                    <a:pt x="60000" y="24000"/>
                    <a:pt x="45000" y="1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88" name="Shape 1688"/>
            <p:cNvSpPr/>
            <p:nvPr/>
          </p:nvSpPr>
          <p:spPr>
            <a:xfrm>
              <a:off x="17579181" y="8931135"/>
              <a:ext cx="25476" cy="19113"/>
            </a:xfrm>
            <a:custGeom>
              <a:avLst/>
              <a:gdLst/>
              <a:ahLst/>
              <a:cxnLst/>
              <a:rect l="0" t="0" r="0" b="0"/>
              <a:pathLst>
                <a:path w="120000" h="120000" extrusionOk="0">
                  <a:moveTo>
                    <a:pt x="40000" y="120000"/>
                  </a:moveTo>
                  <a:cubicBezTo>
                    <a:pt x="0" y="120000"/>
                    <a:pt x="40000" y="0"/>
                    <a:pt x="80000" y="0"/>
                  </a:cubicBezTo>
                  <a:cubicBezTo>
                    <a:pt x="120000" y="0"/>
                    <a:pt x="80000" y="120000"/>
                    <a:pt x="4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89" name="Shape 1689"/>
            <p:cNvSpPr/>
            <p:nvPr/>
          </p:nvSpPr>
          <p:spPr>
            <a:xfrm>
              <a:off x="17681092" y="9052185"/>
              <a:ext cx="44586" cy="19113"/>
            </a:xfrm>
            <a:custGeom>
              <a:avLst/>
              <a:gdLst/>
              <a:ahLst/>
              <a:cxnLst/>
              <a:rect l="0" t="0" r="0" b="0"/>
              <a:pathLst>
                <a:path w="120000" h="120000" extrusionOk="0">
                  <a:moveTo>
                    <a:pt x="120000" y="60000"/>
                  </a:moveTo>
                  <a:cubicBezTo>
                    <a:pt x="120000" y="0"/>
                    <a:pt x="0" y="0"/>
                    <a:pt x="0" y="60000"/>
                  </a:cubicBezTo>
                  <a:cubicBezTo>
                    <a:pt x="0" y="60000"/>
                    <a:pt x="120000" y="120000"/>
                    <a:pt x="120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90" name="Shape 1690"/>
            <p:cNvSpPr/>
            <p:nvPr/>
          </p:nvSpPr>
          <p:spPr>
            <a:xfrm>
              <a:off x="17690646" y="9061740"/>
              <a:ext cx="175159" cy="105123"/>
            </a:xfrm>
            <a:custGeom>
              <a:avLst/>
              <a:gdLst/>
              <a:ahLst/>
              <a:cxnLst/>
              <a:rect l="0" t="0" r="0" b="0"/>
              <a:pathLst>
                <a:path w="120000" h="120000" extrusionOk="0">
                  <a:moveTo>
                    <a:pt x="63157" y="10909"/>
                  </a:moveTo>
                  <a:cubicBezTo>
                    <a:pt x="56842" y="0"/>
                    <a:pt x="31578" y="21818"/>
                    <a:pt x="25263" y="32727"/>
                  </a:cubicBezTo>
                  <a:cubicBezTo>
                    <a:pt x="18947" y="32727"/>
                    <a:pt x="25263" y="32727"/>
                    <a:pt x="18947" y="43636"/>
                  </a:cubicBezTo>
                  <a:cubicBezTo>
                    <a:pt x="18947" y="54545"/>
                    <a:pt x="12631" y="32727"/>
                    <a:pt x="6315" y="32727"/>
                  </a:cubicBezTo>
                  <a:cubicBezTo>
                    <a:pt x="0" y="32727"/>
                    <a:pt x="12631" y="65454"/>
                    <a:pt x="18947" y="65454"/>
                  </a:cubicBezTo>
                  <a:cubicBezTo>
                    <a:pt x="18947" y="76363"/>
                    <a:pt x="31578" y="76363"/>
                    <a:pt x="37894" y="76363"/>
                  </a:cubicBezTo>
                  <a:cubicBezTo>
                    <a:pt x="50526" y="76363"/>
                    <a:pt x="50526" y="98181"/>
                    <a:pt x="56842" y="109090"/>
                  </a:cubicBezTo>
                  <a:cubicBezTo>
                    <a:pt x="63157" y="120000"/>
                    <a:pt x="82105" y="109090"/>
                    <a:pt x="88421" y="109090"/>
                  </a:cubicBezTo>
                  <a:cubicBezTo>
                    <a:pt x="113684" y="109090"/>
                    <a:pt x="120000" y="87272"/>
                    <a:pt x="113684" y="54545"/>
                  </a:cubicBezTo>
                  <a:cubicBezTo>
                    <a:pt x="113684" y="32727"/>
                    <a:pt x="107368" y="21818"/>
                    <a:pt x="94736" y="21818"/>
                  </a:cubicBezTo>
                  <a:cubicBezTo>
                    <a:pt x="88421" y="21818"/>
                    <a:pt x="75789" y="10909"/>
                    <a:pt x="63157" y="10909"/>
                  </a:cubicBezTo>
                  <a:cubicBezTo>
                    <a:pt x="63157" y="10909"/>
                    <a:pt x="69473" y="10909"/>
                    <a:pt x="63157" y="1090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91" name="Shape 1691"/>
            <p:cNvSpPr/>
            <p:nvPr/>
          </p:nvSpPr>
          <p:spPr>
            <a:xfrm>
              <a:off x="18521856" y="9240134"/>
              <a:ext cx="194267" cy="111493"/>
            </a:xfrm>
            <a:custGeom>
              <a:avLst/>
              <a:gdLst/>
              <a:ahLst/>
              <a:cxnLst/>
              <a:rect l="0" t="0" r="0" b="0"/>
              <a:pathLst>
                <a:path w="120000" h="120000" extrusionOk="0">
                  <a:moveTo>
                    <a:pt x="0" y="80000"/>
                  </a:moveTo>
                  <a:cubicBezTo>
                    <a:pt x="5714" y="70000"/>
                    <a:pt x="28571" y="80000"/>
                    <a:pt x="34285" y="80000"/>
                  </a:cubicBezTo>
                  <a:cubicBezTo>
                    <a:pt x="40000" y="80000"/>
                    <a:pt x="45714" y="60000"/>
                    <a:pt x="51428" y="70000"/>
                  </a:cubicBezTo>
                  <a:cubicBezTo>
                    <a:pt x="57142" y="80000"/>
                    <a:pt x="68571" y="80000"/>
                    <a:pt x="74285" y="70000"/>
                  </a:cubicBezTo>
                  <a:cubicBezTo>
                    <a:pt x="74285" y="60000"/>
                    <a:pt x="80000" y="50000"/>
                    <a:pt x="80000" y="50000"/>
                  </a:cubicBezTo>
                  <a:cubicBezTo>
                    <a:pt x="85714" y="50000"/>
                    <a:pt x="97142" y="50000"/>
                    <a:pt x="97142" y="30000"/>
                  </a:cubicBezTo>
                  <a:cubicBezTo>
                    <a:pt x="97142" y="0"/>
                    <a:pt x="120000" y="20000"/>
                    <a:pt x="114285" y="40000"/>
                  </a:cubicBezTo>
                  <a:cubicBezTo>
                    <a:pt x="108571" y="50000"/>
                    <a:pt x="102857" y="70000"/>
                    <a:pt x="102857" y="70000"/>
                  </a:cubicBezTo>
                  <a:cubicBezTo>
                    <a:pt x="85714" y="80000"/>
                    <a:pt x="80000" y="100000"/>
                    <a:pt x="62857" y="110000"/>
                  </a:cubicBezTo>
                  <a:cubicBezTo>
                    <a:pt x="51428" y="120000"/>
                    <a:pt x="0" y="110000"/>
                    <a:pt x="0" y="80000"/>
                  </a:cubicBezTo>
                  <a:cubicBezTo>
                    <a:pt x="0" y="70000"/>
                    <a:pt x="0" y="100000"/>
                    <a:pt x="0" y="8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92" name="Shape 1692"/>
            <p:cNvSpPr/>
            <p:nvPr/>
          </p:nvSpPr>
          <p:spPr>
            <a:xfrm>
              <a:off x="18802112" y="9297471"/>
              <a:ext cx="82802" cy="101936"/>
            </a:xfrm>
            <a:custGeom>
              <a:avLst/>
              <a:gdLst/>
              <a:ahLst/>
              <a:cxnLst/>
              <a:rect l="0" t="0" r="0" b="0"/>
              <a:pathLst>
                <a:path w="120000" h="120000" extrusionOk="0">
                  <a:moveTo>
                    <a:pt x="13333" y="0"/>
                  </a:moveTo>
                  <a:cubicBezTo>
                    <a:pt x="0" y="10909"/>
                    <a:pt x="66666" y="120000"/>
                    <a:pt x="106666" y="87272"/>
                  </a:cubicBezTo>
                  <a:cubicBezTo>
                    <a:pt x="120000" y="65454"/>
                    <a:pt x="80000" y="43636"/>
                    <a:pt x="66666" y="43636"/>
                  </a:cubicBezTo>
                  <a:cubicBezTo>
                    <a:pt x="53333" y="32727"/>
                    <a:pt x="13333" y="0"/>
                    <a:pt x="13333" y="0"/>
                  </a:cubicBezTo>
                  <a:cubicBezTo>
                    <a:pt x="0" y="10909"/>
                    <a:pt x="26666" y="0"/>
                    <a:pt x="13333"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93" name="Shape 1693"/>
            <p:cNvSpPr/>
            <p:nvPr/>
          </p:nvSpPr>
          <p:spPr>
            <a:xfrm>
              <a:off x="19044148" y="9485422"/>
              <a:ext cx="54138" cy="54153"/>
            </a:xfrm>
            <a:custGeom>
              <a:avLst/>
              <a:gdLst/>
              <a:ahLst/>
              <a:cxnLst/>
              <a:rect l="0" t="0" r="0" b="0"/>
              <a:pathLst>
                <a:path w="120000" h="120000" extrusionOk="0">
                  <a:moveTo>
                    <a:pt x="120000" y="80000"/>
                  </a:moveTo>
                  <a:cubicBezTo>
                    <a:pt x="120000" y="40000"/>
                    <a:pt x="0" y="0"/>
                    <a:pt x="20000" y="40000"/>
                  </a:cubicBezTo>
                  <a:cubicBezTo>
                    <a:pt x="20000" y="60000"/>
                    <a:pt x="120000" y="100000"/>
                    <a:pt x="120000" y="80000"/>
                  </a:cubicBezTo>
                  <a:cubicBezTo>
                    <a:pt x="120000" y="60000"/>
                    <a:pt x="120000" y="120000"/>
                    <a:pt x="120000" y="8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94" name="Shape 1694"/>
            <p:cNvSpPr/>
            <p:nvPr/>
          </p:nvSpPr>
          <p:spPr>
            <a:xfrm>
              <a:off x="18986825" y="9399410"/>
              <a:ext cx="85988" cy="57338"/>
            </a:xfrm>
            <a:custGeom>
              <a:avLst/>
              <a:gdLst/>
              <a:ahLst/>
              <a:cxnLst/>
              <a:rect l="0" t="0" r="0" b="0"/>
              <a:pathLst>
                <a:path w="120000" h="120000" extrusionOk="0">
                  <a:moveTo>
                    <a:pt x="106666" y="120000"/>
                  </a:moveTo>
                  <a:cubicBezTo>
                    <a:pt x="80000" y="100000"/>
                    <a:pt x="40000" y="0"/>
                    <a:pt x="0" y="20000"/>
                  </a:cubicBezTo>
                  <a:cubicBezTo>
                    <a:pt x="0" y="40000"/>
                    <a:pt x="40000" y="60000"/>
                    <a:pt x="40000" y="80000"/>
                  </a:cubicBezTo>
                  <a:cubicBezTo>
                    <a:pt x="66666" y="80000"/>
                    <a:pt x="80000" y="100000"/>
                    <a:pt x="106666" y="120000"/>
                  </a:cubicBezTo>
                  <a:cubicBezTo>
                    <a:pt x="120000" y="120000"/>
                    <a:pt x="80000" y="100000"/>
                    <a:pt x="106666"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95" name="Shape 1695"/>
            <p:cNvSpPr/>
            <p:nvPr/>
          </p:nvSpPr>
          <p:spPr>
            <a:xfrm>
              <a:off x="18904021" y="9361182"/>
              <a:ext cx="38216" cy="47785"/>
            </a:xfrm>
            <a:custGeom>
              <a:avLst/>
              <a:gdLst/>
              <a:ahLst/>
              <a:cxnLst/>
              <a:rect l="0" t="0" r="0" b="0"/>
              <a:pathLst>
                <a:path w="120000" h="120000" extrusionOk="0">
                  <a:moveTo>
                    <a:pt x="120000" y="96000"/>
                  </a:moveTo>
                  <a:cubicBezTo>
                    <a:pt x="120000" y="48000"/>
                    <a:pt x="0" y="0"/>
                    <a:pt x="0" y="0"/>
                  </a:cubicBezTo>
                  <a:cubicBezTo>
                    <a:pt x="0" y="24000"/>
                    <a:pt x="120000" y="120000"/>
                    <a:pt x="120000"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96" name="Shape 1696"/>
            <p:cNvSpPr/>
            <p:nvPr/>
          </p:nvSpPr>
          <p:spPr>
            <a:xfrm>
              <a:off x="19247970" y="10017406"/>
              <a:ext cx="149680" cy="111493"/>
            </a:xfrm>
            <a:custGeom>
              <a:avLst/>
              <a:gdLst/>
              <a:ahLst/>
              <a:cxnLst/>
              <a:rect l="0" t="0" r="0" b="0"/>
              <a:pathLst>
                <a:path w="120000" h="120000" extrusionOk="0">
                  <a:moveTo>
                    <a:pt x="112500" y="110000"/>
                  </a:moveTo>
                  <a:cubicBezTo>
                    <a:pt x="120000" y="120000"/>
                    <a:pt x="22500" y="0"/>
                    <a:pt x="15000" y="0"/>
                  </a:cubicBezTo>
                  <a:cubicBezTo>
                    <a:pt x="0" y="0"/>
                    <a:pt x="52500" y="90000"/>
                    <a:pt x="112500" y="11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97" name="Shape 1697"/>
            <p:cNvSpPr/>
            <p:nvPr/>
          </p:nvSpPr>
          <p:spPr>
            <a:xfrm>
              <a:off x="19649243" y="10727782"/>
              <a:ext cx="105096" cy="130607"/>
            </a:xfrm>
            <a:custGeom>
              <a:avLst/>
              <a:gdLst/>
              <a:ahLst/>
              <a:cxnLst/>
              <a:rect l="0" t="0" r="0" b="0"/>
              <a:pathLst>
                <a:path w="120000" h="120000" extrusionOk="0">
                  <a:moveTo>
                    <a:pt x="120000" y="119999"/>
                  </a:moveTo>
                  <a:cubicBezTo>
                    <a:pt x="109090" y="102857"/>
                    <a:pt x="120000" y="94285"/>
                    <a:pt x="98181" y="85714"/>
                  </a:cubicBezTo>
                  <a:cubicBezTo>
                    <a:pt x="87272" y="68571"/>
                    <a:pt x="98181" y="68571"/>
                    <a:pt x="98181" y="59999"/>
                  </a:cubicBezTo>
                  <a:cubicBezTo>
                    <a:pt x="87272" y="42857"/>
                    <a:pt x="0" y="8571"/>
                    <a:pt x="0" y="0"/>
                  </a:cubicBezTo>
                  <a:cubicBezTo>
                    <a:pt x="0" y="8571"/>
                    <a:pt x="32727" y="25714"/>
                    <a:pt x="32727" y="34285"/>
                  </a:cubicBezTo>
                  <a:cubicBezTo>
                    <a:pt x="43636" y="51428"/>
                    <a:pt x="43636" y="59999"/>
                    <a:pt x="54545" y="68571"/>
                  </a:cubicBezTo>
                  <a:cubicBezTo>
                    <a:pt x="65454" y="77142"/>
                    <a:pt x="98181" y="85714"/>
                    <a:pt x="87272" y="94285"/>
                  </a:cubicBezTo>
                  <a:cubicBezTo>
                    <a:pt x="87272" y="111428"/>
                    <a:pt x="98181" y="111428"/>
                    <a:pt x="120000" y="11999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98" name="Shape 1698"/>
            <p:cNvSpPr/>
            <p:nvPr/>
          </p:nvSpPr>
          <p:spPr>
            <a:xfrm>
              <a:off x="19677907" y="10848834"/>
              <a:ext cx="242035" cy="283514"/>
            </a:xfrm>
            <a:custGeom>
              <a:avLst/>
              <a:gdLst/>
              <a:ahLst/>
              <a:cxnLst/>
              <a:rect l="0" t="0" r="0" b="0"/>
              <a:pathLst>
                <a:path w="120000" h="120000" extrusionOk="0">
                  <a:moveTo>
                    <a:pt x="36923" y="8000"/>
                  </a:moveTo>
                  <a:cubicBezTo>
                    <a:pt x="32307" y="8000"/>
                    <a:pt x="32307" y="36000"/>
                    <a:pt x="32307" y="44000"/>
                  </a:cubicBezTo>
                  <a:cubicBezTo>
                    <a:pt x="27692" y="52000"/>
                    <a:pt x="0" y="64000"/>
                    <a:pt x="23076" y="72000"/>
                  </a:cubicBezTo>
                  <a:cubicBezTo>
                    <a:pt x="36923" y="76000"/>
                    <a:pt x="50769" y="84000"/>
                    <a:pt x="41538" y="100000"/>
                  </a:cubicBezTo>
                  <a:cubicBezTo>
                    <a:pt x="27692" y="120000"/>
                    <a:pt x="50769" y="116000"/>
                    <a:pt x="64615" y="104000"/>
                  </a:cubicBezTo>
                  <a:cubicBezTo>
                    <a:pt x="69230" y="100000"/>
                    <a:pt x="73846" y="92000"/>
                    <a:pt x="78461" y="88000"/>
                  </a:cubicBezTo>
                  <a:cubicBezTo>
                    <a:pt x="87692" y="76000"/>
                    <a:pt x="83076" y="76000"/>
                    <a:pt x="83076" y="64000"/>
                  </a:cubicBezTo>
                  <a:cubicBezTo>
                    <a:pt x="87692" y="56000"/>
                    <a:pt x="96923" y="56000"/>
                    <a:pt x="101538" y="56000"/>
                  </a:cubicBezTo>
                  <a:cubicBezTo>
                    <a:pt x="106153" y="60000"/>
                    <a:pt x="115384" y="44000"/>
                    <a:pt x="120000" y="40000"/>
                  </a:cubicBezTo>
                  <a:cubicBezTo>
                    <a:pt x="120000" y="36000"/>
                    <a:pt x="120000" y="24000"/>
                    <a:pt x="115384" y="24000"/>
                  </a:cubicBezTo>
                  <a:cubicBezTo>
                    <a:pt x="106153" y="24000"/>
                    <a:pt x="96923" y="32000"/>
                    <a:pt x="92307" y="32000"/>
                  </a:cubicBezTo>
                  <a:cubicBezTo>
                    <a:pt x="83076" y="32000"/>
                    <a:pt x="69230" y="28000"/>
                    <a:pt x="64615" y="20000"/>
                  </a:cubicBezTo>
                  <a:cubicBezTo>
                    <a:pt x="60000" y="16000"/>
                    <a:pt x="60000" y="0"/>
                    <a:pt x="50769" y="0"/>
                  </a:cubicBezTo>
                  <a:cubicBezTo>
                    <a:pt x="50769" y="0"/>
                    <a:pt x="50769" y="12000"/>
                    <a:pt x="50769" y="12000"/>
                  </a:cubicBezTo>
                  <a:cubicBezTo>
                    <a:pt x="46153" y="12000"/>
                    <a:pt x="41538" y="4000"/>
                    <a:pt x="36923" y="8000"/>
                  </a:cubicBezTo>
                  <a:cubicBezTo>
                    <a:pt x="32307" y="8000"/>
                    <a:pt x="41538" y="4000"/>
                    <a:pt x="36923" y="8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99" name="Shape 1699"/>
            <p:cNvSpPr/>
            <p:nvPr/>
          </p:nvSpPr>
          <p:spPr>
            <a:xfrm>
              <a:off x="19359437" y="11055893"/>
              <a:ext cx="366242" cy="356781"/>
            </a:xfrm>
            <a:custGeom>
              <a:avLst/>
              <a:gdLst/>
              <a:ahLst/>
              <a:cxnLst/>
              <a:rect l="0" t="0" r="0" b="0"/>
              <a:pathLst>
                <a:path w="120000" h="120000" extrusionOk="0">
                  <a:moveTo>
                    <a:pt x="101538" y="12631"/>
                  </a:moveTo>
                  <a:cubicBezTo>
                    <a:pt x="101538" y="12631"/>
                    <a:pt x="98461" y="0"/>
                    <a:pt x="92307" y="3157"/>
                  </a:cubicBezTo>
                  <a:cubicBezTo>
                    <a:pt x="83076" y="9473"/>
                    <a:pt x="86153" y="15789"/>
                    <a:pt x="80000" y="25263"/>
                  </a:cubicBezTo>
                  <a:cubicBezTo>
                    <a:pt x="76923" y="28421"/>
                    <a:pt x="73846" y="37894"/>
                    <a:pt x="67692" y="41052"/>
                  </a:cubicBezTo>
                  <a:cubicBezTo>
                    <a:pt x="61538" y="50526"/>
                    <a:pt x="55384" y="53684"/>
                    <a:pt x="46153" y="56842"/>
                  </a:cubicBezTo>
                  <a:cubicBezTo>
                    <a:pt x="40000" y="60000"/>
                    <a:pt x="36923" y="66315"/>
                    <a:pt x="27692" y="69473"/>
                  </a:cubicBezTo>
                  <a:cubicBezTo>
                    <a:pt x="21538" y="72631"/>
                    <a:pt x="21538" y="85263"/>
                    <a:pt x="12307" y="85263"/>
                  </a:cubicBezTo>
                  <a:cubicBezTo>
                    <a:pt x="0" y="88421"/>
                    <a:pt x="12307" y="97894"/>
                    <a:pt x="6153" y="104210"/>
                  </a:cubicBezTo>
                  <a:cubicBezTo>
                    <a:pt x="3076" y="104210"/>
                    <a:pt x="0" y="104210"/>
                    <a:pt x="3076" y="107368"/>
                  </a:cubicBezTo>
                  <a:cubicBezTo>
                    <a:pt x="3076" y="110526"/>
                    <a:pt x="3076" y="110526"/>
                    <a:pt x="9230" y="110526"/>
                  </a:cubicBezTo>
                  <a:cubicBezTo>
                    <a:pt x="15384" y="110526"/>
                    <a:pt x="24615" y="116842"/>
                    <a:pt x="30769" y="116842"/>
                  </a:cubicBezTo>
                  <a:cubicBezTo>
                    <a:pt x="43076" y="120000"/>
                    <a:pt x="49230" y="113684"/>
                    <a:pt x="58461" y="107368"/>
                  </a:cubicBezTo>
                  <a:cubicBezTo>
                    <a:pt x="64615" y="101052"/>
                    <a:pt x="67692" y="94736"/>
                    <a:pt x="67692" y="85263"/>
                  </a:cubicBezTo>
                  <a:cubicBezTo>
                    <a:pt x="70769" y="75789"/>
                    <a:pt x="73846" y="75789"/>
                    <a:pt x="83076" y="69473"/>
                  </a:cubicBezTo>
                  <a:cubicBezTo>
                    <a:pt x="86153" y="69473"/>
                    <a:pt x="86153" y="66315"/>
                    <a:pt x="89230" y="66315"/>
                  </a:cubicBezTo>
                  <a:cubicBezTo>
                    <a:pt x="92307" y="66315"/>
                    <a:pt x="95384" y="66315"/>
                    <a:pt x="101538" y="66315"/>
                  </a:cubicBezTo>
                  <a:cubicBezTo>
                    <a:pt x="104615" y="63157"/>
                    <a:pt x="101538" y="60000"/>
                    <a:pt x="98461" y="60000"/>
                  </a:cubicBezTo>
                  <a:cubicBezTo>
                    <a:pt x="95384" y="56842"/>
                    <a:pt x="95384" y="56842"/>
                    <a:pt x="98461" y="53684"/>
                  </a:cubicBezTo>
                  <a:cubicBezTo>
                    <a:pt x="104615" y="44210"/>
                    <a:pt x="110769" y="37894"/>
                    <a:pt x="116923" y="28421"/>
                  </a:cubicBezTo>
                  <a:cubicBezTo>
                    <a:pt x="116923" y="25263"/>
                    <a:pt x="116923" y="22105"/>
                    <a:pt x="116923" y="18947"/>
                  </a:cubicBezTo>
                  <a:cubicBezTo>
                    <a:pt x="116923" y="15789"/>
                    <a:pt x="116923" y="15789"/>
                    <a:pt x="116923" y="12631"/>
                  </a:cubicBezTo>
                  <a:cubicBezTo>
                    <a:pt x="120000" y="9473"/>
                    <a:pt x="113846" y="12631"/>
                    <a:pt x="113846" y="12631"/>
                  </a:cubicBezTo>
                  <a:cubicBezTo>
                    <a:pt x="113846" y="9473"/>
                    <a:pt x="113846" y="9473"/>
                    <a:pt x="113846" y="6315"/>
                  </a:cubicBezTo>
                  <a:cubicBezTo>
                    <a:pt x="110769" y="9473"/>
                    <a:pt x="107692" y="15789"/>
                    <a:pt x="101538" y="12631"/>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00" name="Shape 1700"/>
            <p:cNvSpPr/>
            <p:nvPr/>
          </p:nvSpPr>
          <p:spPr>
            <a:xfrm>
              <a:off x="19416760" y="11412677"/>
              <a:ext cx="19108" cy="19113"/>
            </a:xfrm>
            <a:custGeom>
              <a:avLst/>
              <a:gdLst/>
              <a:ahLst/>
              <a:cxnLst/>
              <a:rect l="0" t="0" r="0" b="0"/>
              <a:pathLst>
                <a:path w="120000" h="120000" extrusionOk="0">
                  <a:moveTo>
                    <a:pt x="120000" y="120000"/>
                  </a:moveTo>
                  <a:cubicBezTo>
                    <a:pt x="120000" y="60000"/>
                    <a:pt x="60000" y="60000"/>
                    <a:pt x="60000" y="0"/>
                  </a:cubicBezTo>
                  <a:cubicBezTo>
                    <a:pt x="0" y="60000"/>
                    <a:pt x="0" y="60000"/>
                    <a:pt x="0" y="120000"/>
                  </a:cubicBezTo>
                  <a:cubicBezTo>
                    <a:pt x="60000" y="120000"/>
                    <a:pt x="120000" y="120000"/>
                    <a:pt x="12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01" name="Shape 1701"/>
            <p:cNvSpPr/>
            <p:nvPr/>
          </p:nvSpPr>
          <p:spPr>
            <a:xfrm>
              <a:off x="18343512" y="11065452"/>
              <a:ext cx="178346" cy="168834"/>
            </a:xfrm>
            <a:custGeom>
              <a:avLst/>
              <a:gdLst/>
              <a:ahLst/>
              <a:cxnLst/>
              <a:rect l="0" t="0" r="0" b="0"/>
              <a:pathLst>
                <a:path w="120000" h="120000" extrusionOk="0">
                  <a:moveTo>
                    <a:pt x="0" y="13333"/>
                  </a:moveTo>
                  <a:cubicBezTo>
                    <a:pt x="0" y="20000"/>
                    <a:pt x="12631" y="40000"/>
                    <a:pt x="12631" y="46666"/>
                  </a:cubicBezTo>
                  <a:cubicBezTo>
                    <a:pt x="18947" y="53333"/>
                    <a:pt x="25263" y="60000"/>
                    <a:pt x="25263" y="66666"/>
                  </a:cubicBezTo>
                  <a:cubicBezTo>
                    <a:pt x="25263" y="73333"/>
                    <a:pt x="18947" y="73333"/>
                    <a:pt x="18947" y="80000"/>
                  </a:cubicBezTo>
                  <a:cubicBezTo>
                    <a:pt x="25263" y="100000"/>
                    <a:pt x="44210" y="113333"/>
                    <a:pt x="56842" y="120000"/>
                  </a:cubicBezTo>
                  <a:cubicBezTo>
                    <a:pt x="69473" y="120000"/>
                    <a:pt x="69473" y="106666"/>
                    <a:pt x="75789" y="100000"/>
                  </a:cubicBezTo>
                  <a:cubicBezTo>
                    <a:pt x="75789" y="100000"/>
                    <a:pt x="82105" y="113333"/>
                    <a:pt x="82105" y="113333"/>
                  </a:cubicBezTo>
                  <a:cubicBezTo>
                    <a:pt x="82105" y="106666"/>
                    <a:pt x="82105" y="93333"/>
                    <a:pt x="88421" y="93333"/>
                  </a:cubicBezTo>
                  <a:cubicBezTo>
                    <a:pt x="94736" y="86666"/>
                    <a:pt x="94736" y="100000"/>
                    <a:pt x="101052" y="100000"/>
                  </a:cubicBezTo>
                  <a:cubicBezTo>
                    <a:pt x="94736" y="100000"/>
                    <a:pt x="113684" y="53333"/>
                    <a:pt x="113684" y="46666"/>
                  </a:cubicBezTo>
                  <a:cubicBezTo>
                    <a:pt x="113684" y="40000"/>
                    <a:pt x="120000" y="0"/>
                    <a:pt x="101052" y="6666"/>
                  </a:cubicBezTo>
                  <a:cubicBezTo>
                    <a:pt x="82105" y="13333"/>
                    <a:pt x="63157" y="26666"/>
                    <a:pt x="44210" y="20000"/>
                  </a:cubicBezTo>
                  <a:cubicBezTo>
                    <a:pt x="37894" y="20000"/>
                    <a:pt x="6315" y="0"/>
                    <a:pt x="0" y="13333"/>
                  </a:cubicBezTo>
                  <a:cubicBezTo>
                    <a:pt x="0" y="20000"/>
                    <a:pt x="6315" y="0"/>
                    <a:pt x="0" y="1333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02" name="Shape 1702"/>
            <p:cNvSpPr/>
            <p:nvPr/>
          </p:nvSpPr>
          <p:spPr>
            <a:xfrm>
              <a:off x="18483640" y="11017668"/>
              <a:ext cx="28661" cy="47785"/>
            </a:xfrm>
            <a:custGeom>
              <a:avLst/>
              <a:gdLst/>
              <a:ahLst/>
              <a:cxnLst/>
              <a:rect l="0" t="0" r="0" b="0"/>
              <a:pathLst>
                <a:path w="120000" h="120000" extrusionOk="0">
                  <a:moveTo>
                    <a:pt x="120000" y="96000"/>
                  </a:moveTo>
                  <a:cubicBezTo>
                    <a:pt x="120000" y="120000"/>
                    <a:pt x="0" y="24000"/>
                    <a:pt x="40000" y="0"/>
                  </a:cubicBezTo>
                  <a:cubicBezTo>
                    <a:pt x="80000" y="0"/>
                    <a:pt x="120000" y="24000"/>
                    <a:pt x="120000"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03" name="Shape 1703"/>
            <p:cNvSpPr/>
            <p:nvPr/>
          </p:nvSpPr>
          <p:spPr>
            <a:xfrm>
              <a:off x="18295742" y="11017668"/>
              <a:ext cx="19108" cy="19113"/>
            </a:xfrm>
            <a:custGeom>
              <a:avLst/>
              <a:gdLst/>
              <a:ahLst/>
              <a:cxnLst/>
              <a:rect l="0" t="0" r="0" b="0"/>
              <a:pathLst>
                <a:path w="120000" h="120000" extrusionOk="0">
                  <a:moveTo>
                    <a:pt x="60000" y="120000"/>
                  </a:moveTo>
                  <a:cubicBezTo>
                    <a:pt x="0" y="120000"/>
                    <a:pt x="0" y="0"/>
                    <a:pt x="60000" y="0"/>
                  </a:cubicBezTo>
                  <a:cubicBezTo>
                    <a:pt x="120000" y="0"/>
                    <a:pt x="120000" y="120000"/>
                    <a:pt x="6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04" name="Shape 1704"/>
            <p:cNvSpPr/>
            <p:nvPr/>
          </p:nvSpPr>
          <p:spPr>
            <a:xfrm>
              <a:off x="15384909" y="8593468"/>
              <a:ext cx="101909" cy="168834"/>
            </a:xfrm>
            <a:custGeom>
              <a:avLst/>
              <a:gdLst/>
              <a:ahLst/>
              <a:cxnLst/>
              <a:rect l="0" t="0" r="0" b="0"/>
              <a:pathLst>
                <a:path w="120000" h="120000" extrusionOk="0">
                  <a:moveTo>
                    <a:pt x="21818" y="0"/>
                  </a:moveTo>
                  <a:cubicBezTo>
                    <a:pt x="21818" y="0"/>
                    <a:pt x="21818" y="0"/>
                    <a:pt x="10909" y="0"/>
                  </a:cubicBezTo>
                  <a:cubicBezTo>
                    <a:pt x="10909" y="0"/>
                    <a:pt x="10909" y="20000"/>
                    <a:pt x="10909" y="20000"/>
                  </a:cubicBezTo>
                  <a:cubicBezTo>
                    <a:pt x="10909" y="33333"/>
                    <a:pt x="0" y="40000"/>
                    <a:pt x="0" y="53333"/>
                  </a:cubicBezTo>
                  <a:cubicBezTo>
                    <a:pt x="0" y="73333"/>
                    <a:pt x="0" y="120000"/>
                    <a:pt x="43636" y="120000"/>
                  </a:cubicBezTo>
                  <a:cubicBezTo>
                    <a:pt x="65454" y="120000"/>
                    <a:pt x="98181" y="113333"/>
                    <a:pt x="98181" y="100000"/>
                  </a:cubicBezTo>
                  <a:cubicBezTo>
                    <a:pt x="120000" y="86666"/>
                    <a:pt x="98181" y="66666"/>
                    <a:pt x="98181" y="53333"/>
                  </a:cubicBezTo>
                  <a:cubicBezTo>
                    <a:pt x="76363" y="40000"/>
                    <a:pt x="54545" y="0"/>
                    <a:pt x="21818" y="0"/>
                  </a:cubicBezTo>
                  <a:cubicBezTo>
                    <a:pt x="10909" y="0"/>
                    <a:pt x="32727" y="0"/>
                    <a:pt x="21818"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05" name="Shape 1705"/>
            <p:cNvSpPr/>
            <p:nvPr/>
          </p:nvSpPr>
          <p:spPr>
            <a:xfrm>
              <a:off x="13665165" y="9606472"/>
              <a:ext cx="337579" cy="653035"/>
            </a:xfrm>
            <a:custGeom>
              <a:avLst/>
              <a:gdLst/>
              <a:ahLst/>
              <a:cxnLst/>
              <a:rect l="0" t="0" r="0" b="0"/>
              <a:pathLst>
                <a:path w="120000" h="120000" extrusionOk="0">
                  <a:moveTo>
                    <a:pt x="103333" y="3428"/>
                  </a:moveTo>
                  <a:cubicBezTo>
                    <a:pt x="103333" y="3428"/>
                    <a:pt x="100000" y="0"/>
                    <a:pt x="96666" y="0"/>
                  </a:cubicBezTo>
                  <a:cubicBezTo>
                    <a:pt x="96666" y="1714"/>
                    <a:pt x="93333" y="3428"/>
                    <a:pt x="93333" y="5142"/>
                  </a:cubicBezTo>
                  <a:cubicBezTo>
                    <a:pt x="90000" y="8571"/>
                    <a:pt x="90000" y="10285"/>
                    <a:pt x="86666" y="13714"/>
                  </a:cubicBezTo>
                  <a:cubicBezTo>
                    <a:pt x="83333" y="15428"/>
                    <a:pt x="80000" y="13714"/>
                    <a:pt x="76666" y="13714"/>
                  </a:cubicBezTo>
                  <a:cubicBezTo>
                    <a:pt x="76666" y="13714"/>
                    <a:pt x="80000" y="15428"/>
                    <a:pt x="76666" y="17142"/>
                  </a:cubicBezTo>
                  <a:cubicBezTo>
                    <a:pt x="76666" y="18857"/>
                    <a:pt x="73333" y="18857"/>
                    <a:pt x="73333" y="20571"/>
                  </a:cubicBezTo>
                  <a:cubicBezTo>
                    <a:pt x="73333" y="20571"/>
                    <a:pt x="76666" y="22285"/>
                    <a:pt x="76666" y="22285"/>
                  </a:cubicBezTo>
                  <a:cubicBezTo>
                    <a:pt x="76666" y="24000"/>
                    <a:pt x="73333" y="22285"/>
                    <a:pt x="70000" y="24000"/>
                  </a:cubicBezTo>
                  <a:cubicBezTo>
                    <a:pt x="66666" y="24000"/>
                    <a:pt x="66666" y="25714"/>
                    <a:pt x="63333" y="27428"/>
                  </a:cubicBezTo>
                  <a:cubicBezTo>
                    <a:pt x="60000" y="29142"/>
                    <a:pt x="56666" y="29142"/>
                    <a:pt x="50000" y="30857"/>
                  </a:cubicBezTo>
                  <a:cubicBezTo>
                    <a:pt x="46666" y="30857"/>
                    <a:pt x="53333" y="32571"/>
                    <a:pt x="50000" y="32571"/>
                  </a:cubicBezTo>
                  <a:cubicBezTo>
                    <a:pt x="50000" y="34285"/>
                    <a:pt x="43333" y="30857"/>
                    <a:pt x="43333" y="32571"/>
                  </a:cubicBezTo>
                  <a:cubicBezTo>
                    <a:pt x="36666" y="34285"/>
                    <a:pt x="33333" y="34285"/>
                    <a:pt x="26666" y="36000"/>
                  </a:cubicBezTo>
                  <a:cubicBezTo>
                    <a:pt x="23333" y="36000"/>
                    <a:pt x="20000" y="34285"/>
                    <a:pt x="20000" y="36000"/>
                  </a:cubicBezTo>
                  <a:cubicBezTo>
                    <a:pt x="16666" y="39428"/>
                    <a:pt x="16666" y="42857"/>
                    <a:pt x="13333" y="46285"/>
                  </a:cubicBezTo>
                  <a:cubicBezTo>
                    <a:pt x="10000" y="54857"/>
                    <a:pt x="26666" y="66857"/>
                    <a:pt x="13333" y="75428"/>
                  </a:cubicBezTo>
                  <a:cubicBezTo>
                    <a:pt x="10000" y="78857"/>
                    <a:pt x="3333" y="82285"/>
                    <a:pt x="0" y="87428"/>
                  </a:cubicBezTo>
                  <a:cubicBezTo>
                    <a:pt x="0" y="89142"/>
                    <a:pt x="0" y="92571"/>
                    <a:pt x="0" y="94285"/>
                  </a:cubicBezTo>
                  <a:cubicBezTo>
                    <a:pt x="3333" y="96000"/>
                    <a:pt x="10000" y="97714"/>
                    <a:pt x="6666" y="101142"/>
                  </a:cubicBezTo>
                  <a:cubicBezTo>
                    <a:pt x="3333" y="106285"/>
                    <a:pt x="6666" y="113142"/>
                    <a:pt x="16666" y="116571"/>
                  </a:cubicBezTo>
                  <a:cubicBezTo>
                    <a:pt x="26666" y="120000"/>
                    <a:pt x="36666" y="120000"/>
                    <a:pt x="53333" y="116571"/>
                  </a:cubicBezTo>
                  <a:cubicBezTo>
                    <a:pt x="70000" y="113142"/>
                    <a:pt x="73333" y="94285"/>
                    <a:pt x="80000" y="85714"/>
                  </a:cubicBezTo>
                  <a:cubicBezTo>
                    <a:pt x="86666" y="73714"/>
                    <a:pt x="96666" y="63428"/>
                    <a:pt x="103333" y="51428"/>
                  </a:cubicBezTo>
                  <a:cubicBezTo>
                    <a:pt x="103333" y="48000"/>
                    <a:pt x="103333" y="42857"/>
                    <a:pt x="106666" y="39428"/>
                  </a:cubicBezTo>
                  <a:cubicBezTo>
                    <a:pt x="110000" y="37714"/>
                    <a:pt x="103333" y="24000"/>
                    <a:pt x="113333" y="32571"/>
                  </a:cubicBezTo>
                  <a:cubicBezTo>
                    <a:pt x="116666" y="34285"/>
                    <a:pt x="116666" y="30857"/>
                    <a:pt x="120000" y="29142"/>
                  </a:cubicBezTo>
                  <a:cubicBezTo>
                    <a:pt x="120000" y="25714"/>
                    <a:pt x="116666" y="22285"/>
                    <a:pt x="116666" y="18857"/>
                  </a:cubicBezTo>
                  <a:cubicBezTo>
                    <a:pt x="113333" y="15428"/>
                    <a:pt x="110000" y="6857"/>
                    <a:pt x="103333" y="3428"/>
                  </a:cubicBezTo>
                  <a:cubicBezTo>
                    <a:pt x="100000" y="1714"/>
                    <a:pt x="106666" y="3428"/>
                    <a:pt x="103333" y="342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06" name="Shape 1706"/>
            <p:cNvSpPr/>
            <p:nvPr/>
          </p:nvSpPr>
          <p:spPr>
            <a:xfrm>
              <a:off x="14413571" y="5028839"/>
              <a:ext cx="101909" cy="76451"/>
            </a:xfrm>
            <a:custGeom>
              <a:avLst/>
              <a:gdLst/>
              <a:ahLst/>
              <a:cxnLst/>
              <a:rect l="0" t="0" r="0" b="0"/>
              <a:pathLst>
                <a:path w="120000" h="120000" extrusionOk="0">
                  <a:moveTo>
                    <a:pt x="98181" y="105000"/>
                  </a:moveTo>
                  <a:cubicBezTo>
                    <a:pt x="120000" y="120000"/>
                    <a:pt x="98181" y="75000"/>
                    <a:pt x="87272" y="60000"/>
                  </a:cubicBezTo>
                  <a:cubicBezTo>
                    <a:pt x="76363" y="45000"/>
                    <a:pt x="43636" y="15000"/>
                    <a:pt x="32727" y="0"/>
                  </a:cubicBezTo>
                  <a:cubicBezTo>
                    <a:pt x="21818" y="0"/>
                    <a:pt x="10909" y="15000"/>
                    <a:pt x="10909" y="30000"/>
                  </a:cubicBezTo>
                  <a:cubicBezTo>
                    <a:pt x="0" y="45000"/>
                    <a:pt x="21818" y="60000"/>
                    <a:pt x="32727" y="75000"/>
                  </a:cubicBezTo>
                  <a:cubicBezTo>
                    <a:pt x="54545" y="90000"/>
                    <a:pt x="76363" y="105000"/>
                    <a:pt x="98181" y="105000"/>
                  </a:cubicBezTo>
                  <a:cubicBezTo>
                    <a:pt x="109090" y="105000"/>
                    <a:pt x="76363" y="105000"/>
                    <a:pt x="98181" y="10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07" name="Shape 1707"/>
            <p:cNvSpPr/>
            <p:nvPr/>
          </p:nvSpPr>
          <p:spPr>
            <a:xfrm>
              <a:off x="13926309" y="5086180"/>
              <a:ext cx="101909" cy="92380"/>
            </a:xfrm>
            <a:custGeom>
              <a:avLst/>
              <a:gdLst/>
              <a:ahLst/>
              <a:cxnLst/>
              <a:rect l="0" t="0" r="0" b="0"/>
              <a:pathLst>
                <a:path w="120000" h="120000" extrusionOk="0">
                  <a:moveTo>
                    <a:pt x="109090" y="72000"/>
                  </a:moveTo>
                  <a:cubicBezTo>
                    <a:pt x="109090" y="96000"/>
                    <a:pt x="76363" y="108000"/>
                    <a:pt x="65454" y="120000"/>
                  </a:cubicBezTo>
                  <a:cubicBezTo>
                    <a:pt x="43636" y="120000"/>
                    <a:pt x="0" y="108000"/>
                    <a:pt x="0" y="72000"/>
                  </a:cubicBezTo>
                  <a:cubicBezTo>
                    <a:pt x="10909" y="0"/>
                    <a:pt x="120000" y="72000"/>
                    <a:pt x="109090" y="72000"/>
                  </a:cubicBezTo>
                  <a:cubicBezTo>
                    <a:pt x="109090" y="84000"/>
                    <a:pt x="120000" y="60000"/>
                    <a:pt x="109090" y="7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08" name="Shape 1708"/>
            <p:cNvSpPr/>
            <p:nvPr/>
          </p:nvSpPr>
          <p:spPr>
            <a:xfrm>
              <a:off x="14945418" y="4767625"/>
              <a:ext cx="82802" cy="47785"/>
            </a:xfrm>
            <a:custGeom>
              <a:avLst/>
              <a:gdLst/>
              <a:ahLst/>
              <a:cxnLst/>
              <a:rect l="0" t="0" r="0" b="0"/>
              <a:pathLst>
                <a:path w="120000" h="120000" extrusionOk="0">
                  <a:moveTo>
                    <a:pt x="120000" y="72000"/>
                  </a:moveTo>
                  <a:cubicBezTo>
                    <a:pt x="93333" y="96000"/>
                    <a:pt x="80000" y="96000"/>
                    <a:pt x="53333" y="120000"/>
                  </a:cubicBezTo>
                  <a:cubicBezTo>
                    <a:pt x="26666" y="120000"/>
                    <a:pt x="0" y="72000"/>
                    <a:pt x="13333" y="24000"/>
                  </a:cubicBezTo>
                  <a:cubicBezTo>
                    <a:pt x="13333" y="0"/>
                    <a:pt x="66666" y="0"/>
                    <a:pt x="80000" y="24000"/>
                  </a:cubicBezTo>
                  <a:cubicBezTo>
                    <a:pt x="93333" y="24000"/>
                    <a:pt x="106666" y="72000"/>
                    <a:pt x="120000" y="7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09" name="Shape 1709"/>
            <p:cNvSpPr/>
            <p:nvPr/>
          </p:nvSpPr>
          <p:spPr>
            <a:xfrm>
              <a:off x="16811662" y="4675244"/>
              <a:ext cx="92356" cy="44598"/>
            </a:xfrm>
            <a:custGeom>
              <a:avLst/>
              <a:gdLst/>
              <a:ahLst/>
              <a:cxnLst/>
              <a:rect l="0" t="0" r="0" b="0"/>
              <a:pathLst>
                <a:path w="120000" h="120000" extrusionOk="0">
                  <a:moveTo>
                    <a:pt x="72000" y="120000"/>
                  </a:moveTo>
                  <a:cubicBezTo>
                    <a:pt x="48000" y="120000"/>
                    <a:pt x="24000" y="96000"/>
                    <a:pt x="12000" y="96000"/>
                  </a:cubicBezTo>
                  <a:cubicBezTo>
                    <a:pt x="0" y="72000"/>
                    <a:pt x="36000" y="24000"/>
                    <a:pt x="48000" y="24000"/>
                  </a:cubicBezTo>
                  <a:cubicBezTo>
                    <a:pt x="60000" y="0"/>
                    <a:pt x="96000" y="0"/>
                    <a:pt x="108000" y="24000"/>
                  </a:cubicBezTo>
                  <a:cubicBezTo>
                    <a:pt x="120000" y="48000"/>
                    <a:pt x="84000" y="120000"/>
                    <a:pt x="72000" y="120000"/>
                  </a:cubicBezTo>
                  <a:cubicBezTo>
                    <a:pt x="48000" y="120000"/>
                    <a:pt x="72000" y="120000"/>
                    <a:pt x="72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10" name="Shape 1710"/>
            <p:cNvSpPr/>
            <p:nvPr/>
          </p:nvSpPr>
          <p:spPr>
            <a:xfrm>
              <a:off x="15868987" y="3999910"/>
              <a:ext cx="57322" cy="19113"/>
            </a:xfrm>
            <a:custGeom>
              <a:avLst/>
              <a:gdLst/>
              <a:ahLst/>
              <a:cxnLst/>
              <a:rect l="0" t="0" r="0" b="0"/>
              <a:pathLst>
                <a:path w="120000" h="120000" extrusionOk="0">
                  <a:moveTo>
                    <a:pt x="120000" y="60000"/>
                  </a:moveTo>
                  <a:cubicBezTo>
                    <a:pt x="120000" y="120000"/>
                    <a:pt x="0" y="120000"/>
                    <a:pt x="0" y="60000"/>
                  </a:cubicBezTo>
                  <a:cubicBezTo>
                    <a:pt x="0" y="0"/>
                    <a:pt x="120000" y="0"/>
                    <a:pt x="120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11" name="Shape 1711"/>
            <p:cNvSpPr/>
            <p:nvPr/>
          </p:nvSpPr>
          <p:spPr>
            <a:xfrm>
              <a:off x="15346695" y="4805855"/>
              <a:ext cx="54138" cy="38226"/>
            </a:xfrm>
            <a:custGeom>
              <a:avLst/>
              <a:gdLst/>
              <a:ahLst/>
              <a:cxnLst/>
              <a:rect l="0" t="0" r="0" b="0"/>
              <a:pathLst>
                <a:path w="120000" h="120000" extrusionOk="0">
                  <a:moveTo>
                    <a:pt x="100000" y="120000"/>
                  </a:moveTo>
                  <a:cubicBezTo>
                    <a:pt x="80000" y="120000"/>
                    <a:pt x="0" y="90000"/>
                    <a:pt x="40000" y="30000"/>
                  </a:cubicBezTo>
                  <a:cubicBezTo>
                    <a:pt x="100000" y="0"/>
                    <a:pt x="120000" y="120000"/>
                    <a:pt x="10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12" name="Shape 1712"/>
            <p:cNvSpPr/>
            <p:nvPr/>
          </p:nvSpPr>
          <p:spPr>
            <a:xfrm>
              <a:off x="12098282" y="6892385"/>
              <a:ext cx="54138" cy="101936"/>
            </a:xfrm>
            <a:custGeom>
              <a:avLst/>
              <a:gdLst/>
              <a:ahLst/>
              <a:cxnLst/>
              <a:rect l="0" t="0" r="0" b="0"/>
              <a:pathLst>
                <a:path w="120000" h="120000" extrusionOk="0">
                  <a:moveTo>
                    <a:pt x="100000" y="10909"/>
                  </a:moveTo>
                  <a:cubicBezTo>
                    <a:pt x="100000" y="32727"/>
                    <a:pt x="120000" y="54545"/>
                    <a:pt x="100000" y="76363"/>
                  </a:cubicBezTo>
                  <a:cubicBezTo>
                    <a:pt x="80000" y="87272"/>
                    <a:pt x="100000" y="120000"/>
                    <a:pt x="60000" y="109090"/>
                  </a:cubicBezTo>
                  <a:cubicBezTo>
                    <a:pt x="20000" y="87272"/>
                    <a:pt x="0" y="65454"/>
                    <a:pt x="20000" y="43636"/>
                  </a:cubicBezTo>
                  <a:cubicBezTo>
                    <a:pt x="20000" y="32727"/>
                    <a:pt x="100000" y="0"/>
                    <a:pt x="100000" y="10909"/>
                  </a:cubicBezTo>
                  <a:cubicBezTo>
                    <a:pt x="100000" y="21818"/>
                    <a:pt x="100000" y="0"/>
                    <a:pt x="100000" y="1090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13" name="Shape 1713"/>
            <p:cNvSpPr/>
            <p:nvPr/>
          </p:nvSpPr>
          <p:spPr>
            <a:xfrm>
              <a:off x="12079172" y="6984767"/>
              <a:ext cx="82802" cy="140163"/>
            </a:xfrm>
            <a:custGeom>
              <a:avLst/>
              <a:gdLst/>
              <a:ahLst/>
              <a:cxnLst/>
              <a:rect l="0" t="0" r="0" b="0"/>
              <a:pathLst>
                <a:path w="120000" h="120000" extrusionOk="0">
                  <a:moveTo>
                    <a:pt x="93333" y="24000"/>
                  </a:moveTo>
                  <a:cubicBezTo>
                    <a:pt x="80000" y="24000"/>
                    <a:pt x="93333" y="0"/>
                    <a:pt x="66666" y="16000"/>
                  </a:cubicBezTo>
                  <a:cubicBezTo>
                    <a:pt x="26666" y="32000"/>
                    <a:pt x="40000" y="32000"/>
                    <a:pt x="0" y="16000"/>
                  </a:cubicBezTo>
                  <a:cubicBezTo>
                    <a:pt x="0" y="16000"/>
                    <a:pt x="13333" y="64000"/>
                    <a:pt x="13333" y="64000"/>
                  </a:cubicBezTo>
                  <a:cubicBezTo>
                    <a:pt x="26666" y="80000"/>
                    <a:pt x="26666" y="88000"/>
                    <a:pt x="26666" y="104000"/>
                  </a:cubicBezTo>
                  <a:cubicBezTo>
                    <a:pt x="26666" y="112000"/>
                    <a:pt x="26666" y="120000"/>
                    <a:pt x="53333" y="112000"/>
                  </a:cubicBezTo>
                  <a:cubicBezTo>
                    <a:pt x="80000" y="104000"/>
                    <a:pt x="106666" y="104000"/>
                    <a:pt x="106666" y="80000"/>
                  </a:cubicBezTo>
                  <a:cubicBezTo>
                    <a:pt x="106666" y="72000"/>
                    <a:pt x="120000" y="24000"/>
                    <a:pt x="93333" y="24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14" name="Shape 1714"/>
            <p:cNvSpPr/>
            <p:nvPr/>
          </p:nvSpPr>
          <p:spPr>
            <a:xfrm>
              <a:off x="12273443" y="7153600"/>
              <a:ext cx="149680" cy="92380"/>
            </a:xfrm>
            <a:custGeom>
              <a:avLst/>
              <a:gdLst/>
              <a:ahLst/>
              <a:cxnLst/>
              <a:rect l="0" t="0" r="0" b="0"/>
              <a:pathLst>
                <a:path w="120000" h="120000" extrusionOk="0">
                  <a:moveTo>
                    <a:pt x="37500" y="12000"/>
                  </a:moveTo>
                  <a:cubicBezTo>
                    <a:pt x="30000" y="12000"/>
                    <a:pt x="7500" y="12000"/>
                    <a:pt x="0" y="24000"/>
                  </a:cubicBezTo>
                  <a:cubicBezTo>
                    <a:pt x="0" y="36000"/>
                    <a:pt x="15000" y="48000"/>
                    <a:pt x="22500" y="60000"/>
                  </a:cubicBezTo>
                  <a:cubicBezTo>
                    <a:pt x="37500" y="60000"/>
                    <a:pt x="52500" y="72000"/>
                    <a:pt x="60000" y="84000"/>
                  </a:cubicBezTo>
                  <a:cubicBezTo>
                    <a:pt x="75000" y="96000"/>
                    <a:pt x="90000" y="120000"/>
                    <a:pt x="105000" y="96000"/>
                  </a:cubicBezTo>
                  <a:cubicBezTo>
                    <a:pt x="120000" y="84000"/>
                    <a:pt x="90000" y="72000"/>
                    <a:pt x="97500" y="48000"/>
                  </a:cubicBezTo>
                  <a:cubicBezTo>
                    <a:pt x="97500" y="48000"/>
                    <a:pt x="120000" y="24000"/>
                    <a:pt x="112500" y="12000"/>
                  </a:cubicBezTo>
                  <a:cubicBezTo>
                    <a:pt x="112500" y="0"/>
                    <a:pt x="82500" y="12000"/>
                    <a:pt x="82500" y="12000"/>
                  </a:cubicBezTo>
                  <a:cubicBezTo>
                    <a:pt x="67500" y="24000"/>
                    <a:pt x="52500" y="12000"/>
                    <a:pt x="37500" y="1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15" name="Shape 1715"/>
            <p:cNvSpPr/>
            <p:nvPr/>
          </p:nvSpPr>
          <p:spPr>
            <a:xfrm>
              <a:off x="13161976" y="7284207"/>
              <a:ext cx="121017" cy="66896"/>
            </a:xfrm>
            <a:custGeom>
              <a:avLst/>
              <a:gdLst/>
              <a:ahLst/>
              <a:cxnLst/>
              <a:rect l="0" t="0" r="0" b="0"/>
              <a:pathLst>
                <a:path w="120000" h="120000" extrusionOk="0">
                  <a:moveTo>
                    <a:pt x="110769" y="17142"/>
                  </a:moveTo>
                  <a:cubicBezTo>
                    <a:pt x="110769" y="17142"/>
                    <a:pt x="92307" y="34285"/>
                    <a:pt x="92307" y="34285"/>
                  </a:cubicBezTo>
                  <a:cubicBezTo>
                    <a:pt x="83076" y="51428"/>
                    <a:pt x="92307" y="85714"/>
                    <a:pt x="92307" y="85714"/>
                  </a:cubicBezTo>
                  <a:cubicBezTo>
                    <a:pt x="83076" y="85714"/>
                    <a:pt x="64615" y="85714"/>
                    <a:pt x="55384" y="102857"/>
                  </a:cubicBezTo>
                  <a:cubicBezTo>
                    <a:pt x="36923" y="119999"/>
                    <a:pt x="27692" y="119999"/>
                    <a:pt x="18461" y="102857"/>
                  </a:cubicBezTo>
                  <a:cubicBezTo>
                    <a:pt x="0" y="68571"/>
                    <a:pt x="36923" y="51428"/>
                    <a:pt x="46153" y="51428"/>
                  </a:cubicBezTo>
                  <a:cubicBezTo>
                    <a:pt x="64615" y="51428"/>
                    <a:pt x="92307" y="34285"/>
                    <a:pt x="110769" y="17142"/>
                  </a:cubicBezTo>
                  <a:cubicBezTo>
                    <a:pt x="120000" y="0"/>
                    <a:pt x="101538" y="34285"/>
                    <a:pt x="110769" y="1714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16" name="Shape 1716"/>
            <p:cNvSpPr/>
            <p:nvPr/>
          </p:nvSpPr>
          <p:spPr>
            <a:xfrm>
              <a:off x="12760704" y="7293764"/>
              <a:ext cx="140127" cy="38226"/>
            </a:xfrm>
            <a:custGeom>
              <a:avLst/>
              <a:gdLst/>
              <a:ahLst/>
              <a:cxnLst/>
              <a:rect l="0" t="0" r="0" b="0"/>
              <a:pathLst>
                <a:path w="120000" h="120000" extrusionOk="0">
                  <a:moveTo>
                    <a:pt x="64000" y="120000"/>
                  </a:moveTo>
                  <a:cubicBezTo>
                    <a:pt x="56000" y="120000"/>
                    <a:pt x="0" y="60000"/>
                    <a:pt x="8000" y="30000"/>
                  </a:cubicBezTo>
                  <a:cubicBezTo>
                    <a:pt x="8000" y="0"/>
                    <a:pt x="56000" y="30000"/>
                    <a:pt x="56000" y="30000"/>
                  </a:cubicBezTo>
                  <a:cubicBezTo>
                    <a:pt x="80000" y="60000"/>
                    <a:pt x="96000" y="60000"/>
                    <a:pt x="120000" y="60000"/>
                  </a:cubicBezTo>
                  <a:cubicBezTo>
                    <a:pt x="120000" y="60000"/>
                    <a:pt x="104000" y="90000"/>
                    <a:pt x="104000" y="90000"/>
                  </a:cubicBezTo>
                  <a:cubicBezTo>
                    <a:pt x="96000" y="120000"/>
                    <a:pt x="80000" y="120000"/>
                    <a:pt x="64000" y="120000"/>
                  </a:cubicBezTo>
                  <a:cubicBezTo>
                    <a:pt x="48000" y="120000"/>
                    <a:pt x="72000" y="120000"/>
                    <a:pt x="64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17" name="Shape 1717"/>
            <p:cNvSpPr/>
            <p:nvPr/>
          </p:nvSpPr>
          <p:spPr>
            <a:xfrm>
              <a:off x="12693825" y="5917608"/>
              <a:ext cx="66878" cy="66896"/>
            </a:xfrm>
            <a:custGeom>
              <a:avLst/>
              <a:gdLst/>
              <a:ahLst/>
              <a:cxnLst/>
              <a:rect l="0" t="0" r="0" b="0"/>
              <a:pathLst>
                <a:path w="120000" h="120000" extrusionOk="0">
                  <a:moveTo>
                    <a:pt x="17142" y="68571"/>
                  </a:moveTo>
                  <a:cubicBezTo>
                    <a:pt x="17142" y="51428"/>
                    <a:pt x="0" y="17142"/>
                    <a:pt x="17142" y="17142"/>
                  </a:cubicBezTo>
                  <a:cubicBezTo>
                    <a:pt x="34285" y="17142"/>
                    <a:pt x="119999" y="0"/>
                    <a:pt x="119999" y="17142"/>
                  </a:cubicBezTo>
                  <a:cubicBezTo>
                    <a:pt x="119999" y="34285"/>
                    <a:pt x="34285" y="102857"/>
                    <a:pt x="17142" y="68571"/>
                  </a:cubicBezTo>
                  <a:cubicBezTo>
                    <a:pt x="17142" y="17142"/>
                    <a:pt x="34285" y="119999"/>
                    <a:pt x="17142" y="68571"/>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18" name="Shape 1718"/>
            <p:cNvSpPr/>
            <p:nvPr/>
          </p:nvSpPr>
          <p:spPr>
            <a:xfrm>
              <a:off x="12703379" y="5892125"/>
              <a:ext cx="47769" cy="25484"/>
            </a:xfrm>
            <a:custGeom>
              <a:avLst/>
              <a:gdLst/>
              <a:ahLst/>
              <a:cxnLst/>
              <a:rect l="0" t="0" r="0" b="0"/>
              <a:pathLst>
                <a:path w="120000" h="120000" extrusionOk="0">
                  <a:moveTo>
                    <a:pt x="72000" y="80000"/>
                  </a:moveTo>
                  <a:cubicBezTo>
                    <a:pt x="48000" y="80000"/>
                    <a:pt x="0" y="40000"/>
                    <a:pt x="0" y="40000"/>
                  </a:cubicBezTo>
                  <a:cubicBezTo>
                    <a:pt x="0" y="40000"/>
                    <a:pt x="96000" y="0"/>
                    <a:pt x="96000" y="40000"/>
                  </a:cubicBezTo>
                  <a:cubicBezTo>
                    <a:pt x="120000" y="80000"/>
                    <a:pt x="96000" y="120000"/>
                    <a:pt x="72000" y="80000"/>
                  </a:cubicBezTo>
                  <a:cubicBezTo>
                    <a:pt x="24000" y="80000"/>
                    <a:pt x="120000" y="120000"/>
                    <a:pt x="72000" y="8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19" name="Shape 1719"/>
            <p:cNvSpPr/>
            <p:nvPr/>
          </p:nvSpPr>
          <p:spPr>
            <a:xfrm>
              <a:off x="12509110" y="5955833"/>
              <a:ext cx="54138" cy="92380"/>
            </a:xfrm>
            <a:custGeom>
              <a:avLst/>
              <a:gdLst/>
              <a:ahLst/>
              <a:cxnLst/>
              <a:rect l="0" t="0" r="0" b="0"/>
              <a:pathLst>
                <a:path w="120000" h="120000" extrusionOk="0">
                  <a:moveTo>
                    <a:pt x="120000" y="24000"/>
                  </a:moveTo>
                  <a:cubicBezTo>
                    <a:pt x="120000" y="0"/>
                    <a:pt x="0" y="120000"/>
                    <a:pt x="60000" y="108000"/>
                  </a:cubicBezTo>
                  <a:cubicBezTo>
                    <a:pt x="80000" y="108000"/>
                    <a:pt x="120000" y="36000"/>
                    <a:pt x="120000" y="24000"/>
                  </a:cubicBezTo>
                  <a:cubicBezTo>
                    <a:pt x="120000" y="12000"/>
                    <a:pt x="120000" y="36000"/>
                    <a:pt x="120000" y="24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20" name="Shape 1720"/>
            <p:cNvSpPr/>
            <p:nvPr/>
          </p:nvSpPr>
          <p:spPr>
            <a:xfrm>
              <a:off x="12591917" y="5796557"/>
              <a:ext cx="38216" cy="38226"/>
            </a:xfrm>
            <a:custGeom>
              <a:avLst/>
              <a:gdLst/>
              <a:ahLst/>
              <a:cxnLst/>
              <a:rect l="0" t="0" r="0" b="0"/>
              <a:pathLst>
                <a:path w="120000" h="120000" extrusionOk="0">
                  <a:moveTo>
                    <a:pt x="90000" y="90000"/>
                  </a:moveTo>
                  <a:cubicBezTo>
                    <a:pt x="60000" y="90000"/>
                    <a:pt x="0" y="60000"/>
                    <a:pt x="30000" y="30000"/>
                  </a:cubicBezTo>
                  <a:cubicBezTo>
                    <a:pt x="60000" y="30000"/>
                    <a:pt x="90000" y="0"/>
                    <a:pt x="90000" y="0"/>
                  </a:cubicBezTo>
                  <a:cubicBezTo>
                    <a:pt x="120000" y="0"/>
                    <a:pt x="120000" y="60000"/>
                    <a:pt x="90000" y="90000"/>
                  </a:cubicBezTo>
                  <a:cubicBezTo>
                    <a:pt x="60000" y="120000"/>
                    <a:pt x="120000" y="60000"/>
                    <a:pt x="90000" y="9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21" name="Shape 1721"/>
            <p:cNvSpPr/>
            <p:nvPr/>
          </p:nvSpPr>
          <p:spPr>
            <a:xfrm>
              <a:off x="12219302" y="6086441"/>
              <a:ext cx="54138" cy="86009"/>
            </a:xfrm>
            <a:custGeom>
              <a:avLst/>
              <a:gdLst/>
              <a:ahLst/>
              <a:cxnLst/>
              <a:rect l="0" t="0" r="0" b="0"/>
              <a:pathLst>
                <a:path w="120000" h="120000" extrusionOk="0">
                  <a:moveTo>
                    <a:pt x="120000" y="26666"/>
                  </a:moveTo>
                  <a:cubicBezTo>
                    <a:pt x="120000" y="13333"/>
                    <a:pt x="120000" y="53333"/>
                    <a:pt x="120000" y="53333"/>
                  </a:cubicBezTo>
                  <a:cubicBezTo>
                    <a:pt x="120000" y="80000"/>
                    <a:pt x="120000" y="106666"/>
                    <a:pt x="100000" y="120000"/>
                  </a:cubicBezTo>
                  <a:cubicBezTo>
                    <a:pt x="100000" y="120000"/>
                    <a:pt x="0" y="66666"/>
                    <a:pt x="0" y="40000"/>
                  </a:cubicBezTo>
                  <a:cubicBezTo>
                    <a:pt x="0" y="40000"/>
                    <a:pt x="40000" y="26666"/>
                    <a:pt x="60000" y="40000"/>
                  </a:cubicBezTo>
                  <a:cubicBezTo>
                    <a:pt x="80000" y="53333"/>
                    <a:pt x="100000" y="53333"/>
                    <a:pt x="120000" y="26666"/>
                  </a:cubicBezTo>
                  <a:cubicBezTo>
                    <a:pt x="120000" y="0"/>
                    <a:pt x="120000" y="40000"/>
                    <a:pt x="120000" y="2666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22" name="Shape 1722"/>
            <p:cNvSpPr/>
            <p:nvPr/>
          </p:nvSpPr>
          <p:spPr>
            <a:xfrm>
              <a:off x="12152425" y="6105555"/>
              <a:ext cx="76431" cy="76451"/>
            </a:xfrm>
            <a:custGeom>
              <a:avLst/>
              <a:gdLst/>
              <a:ahLst/>
              <a:cxnLst/>
              <a:rect l="0" t="0" r="0" b="0"/>
              <a:pathLst>
                <a:path w="120000" h="120000" extrusionOk="0">
                  <a:moveTo>
                    <a:pt x="90000" y="105000"/>
                  </a:moveTo>
                  <a:cubicBezTo>
                    <a:pt x="75000" y="120000"/>
                    <a:pt x="0" y="75000"/>
                    <a:pt x="15000" y="60000"/>
                  </a:cubicBezTo>
                  <a:cubicBezTo>
                    <a:pt x="45000" y="0"/>
                    <a:pt x="120000" y="75000"/>
                    <a:pt x="90000" y="105000"/>
                  </a:cubicBezTo>
                  <a:cubicBezTo>
                    <a:pt x="75000" y="120000"/>
                    <a:pt x="105000" y="90000"/>
                    <a:pt x="90000" y="10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23" name="Shape 1723"/>
            <p:cNvSpPr/>
            <p:nvPr/>
          </p:nvSpPr>
          <p:spPr>
            <a:xfrm>
              <a:off x="11818028" y="7070775"/>
              <a:ext cx="44586" cy="35041"/>
            </a:xfrm>
            <a:custGeom>
              <a:avLst/>
              <a:gdLst/>
              <a:ahLst/>
              <a:cxnLst/>
              <a:rect l="0" t="0" r="0" b="0"/>
              <a:pathLst>
                <a:path w="120000" h="120000" extrusionOk="0">
                  <a:moveTo>
                    <a:pt x="96000" y="60000"/>
                  </a:moveTo>
                  <a:cubicBezTo>
                    <a:pt x="120000" y="30000"/>
                    <a:pt x="96000" y="120000"/>
                    <a:pt x="72000" y="90000"/>
                  </a:cubicBezTo>
                  <a:cubicBezTo>
                    <a:pt x="72000" y="90000"/>
                    <a:pt x="0" y="60000"/>
                    <a:pt x="0" y="60000"/>
                  </a:cubicBezTo>
                  <a:cubicBezTo>
                    <a:pt x="0" y="60000"/>
                    <a:pt x="72000" y="0"/>
                    <a:pt x="96000" y="0"/>
                  </a:cubicBezTo>
                  <a:cubicBezTo>
                    <a:pt x="96000" y="0"/>
                    <a:pt x="72000" y="60000"/>
                    <a:pt x="96000" y="60000"/>
                  </a:cubicBezTo>
                  <a:cubicBezTo>
                    <a:pt x="120000" y="30000"/>
                    <a:pt x="72000" y="60000"/>
                    <a:pt x="96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24" name="Shape 1724"/>
            <p:cNvSpPr/>
            <p:nvPr/>
          </p:nvSpPr>
          <p:spPr>
            <a:xfrm>
              <a:off x="11359425" y="5927164"/>
              <a:ext cx="57322" cy="57338"/>
            </a:xfrm>
            <a:custGeom>
              <a:avLst/>
              <a:gdLst/>
              <a:ahLst/>
              <a:cxnLst/>
              <a:rect l="0" t="0" r="0" b="0"/>
              <a:pathLst>
                <a:path w="120000" h="120000" extrusionOk="0">
                  <a:moveTo>
                    <a:pt x="100000" y="20000"/>
                  </a:moveTo>
                  <a:cubicBezTo>
                    <a:pt x="120000" y="40000"/>
                    <a:pt x="80000" y="60000"/>
                    <a:pt x="80000" y="100000"/>
                  </a:cubicBezTo>
                  <a:cubicBezTo>
                    <a:pt x="60000" y="120000"/>
                    <a:pt x="40000" y="120000"/>
                    <a:pt x="20000" y="100000"/>
                  </a:cubicBezTo>
                  <a:cubicBezTo>
                    <a:pt x="0" y="80000"/>
                    <a:pt x="100000" y="0"/>
                    <a:pt x="100000" y="20000"/>
                  </a:cubicBezTo>
                  <a:cubicBezTo>
                    <a:pt x="120000" y="40000"/>
                    <a:pt x="100000" y="0"/>
                    <a:pt x="100000" y="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25" name="Shape 1725"/>
            <p:cNvSpPr/>
            <p:nvPr/>
          </p:nvSpPr>
          <p:spPr>
            <a:xfrm>
              <a:off x="11388092" y="5994060"/>
              <a:ext cx="28661" cy="28669"/>
            </a:xfrm>
            <a:custGeom>
              <a:avLst/>
              <a:gdLst/>
              <a:ahLst/>
              <a:cxnLst/>
              <a:rect l="0" t="0" r="0" b="0"/>
              <a:pathLst>
                <a:path w="120000" h="120000" extrusionOk="0">
                  <a:moveTo>
                    <a:pt x="120000" y="40000"/>
                  </a:moveTo>
                  <a:cubicBezTo>
                    <a:pt x="80000" y="40000"/>
                    <a:pt x="0" y="40000"/>
                    <a:pt x="0" y="80000"/>
                  </a:cubicBezTo>
                  <a:cubicBezTo>
                    <a:pt x="0" y="120000"/>
                    <a:pt x="80000" y="120000"/>
                    <a:pt x="80000" y="120000"/>
                  </a:cubicBezTo>
                  <a:cubicBezTo>
                    <a:pt x="120000" y="120000"/>
                    <a:pt x="120000" y="0"/>
                    <a:pt x="120000" y="40000"/>
                  </a:cubicBezTo>
                  <a:cubicBezTo>
                    <a:pt x="80000" y="40000"/>
                    <a:pt x="120000" y="40000"/>
                    <a:pt x="120000"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26" name="Shape 1726"/>
            <p:cNvSpPr/>
            <p:nvPr/>
          </p:nvSpPr>
          <p:spPr>
            <a:xfrm>
              <a:off x="11416753" y="6022732"/>
              <a:ext cx="15923" cy="9555"/>
            </a:xfrm>
            <a:custGeom>
              <a:avLst/>
              <a:gdLst/>
              <a:ahLst/>
              <a:cxnLst/>
              <a:rect l="0" t="0" r="0" b="0"/>
              <a:pathLst>
                <a:path w="120000" h="120000" extrusionOk="0">
                  <a:moveTo>
                    <a:pt x="120000" y="0"/>
                  </a:moveTo>
                  <a:cubicBezTo>
                    <a:pt x="60000" y="0"/>
                    <a:pt x="0" y="120000"/>
                    <a:pt x="60000" y="120000"/>
                  </a:cubicBezTo>
                  <a:cubicBezTo>
                    <a:pt x="120000" y="120000"/>
                    <a:pt x="120000" y="0"/>
                    <a:pt x="1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27" name="Shape 1727"/>
            <p:cNvSpPr/>
            <p:nvPr/>
          </p:nvSpPr>
          <p:spPr>
            <a:xfrm>
              <a:off x="11416753" y="6048217"/>
              <a:ext cx="9553" cy="19113"/>
            </a:xfrm>
            <a:custGeom>
              <a:avLst/>
              <a:gdLst/>
              <a:ahLst/>
              <a:cxnLst/>
              <a:rect l="0" t="0" r="0" b="0"/>
              <a:pathLst>
                <a:path w="120000" h="120000" extrusionOk="0">
                  <a:moveTo>
                    <a:pt x="120000" y="0"/>
                  </a:moveTo>
                  <a:cubicBezTo>
                    <a:pt x="120000" y="60000"/>
                    <a:pt x="0" y="120000"/>
                    <a:pt x="0" y="120000"/>
                  </a:cubicBezTo>
                  <a:cubicBezTo>
                    <a:pt x="120000" y="120000"/>
                    <a:pt x="120000" y="0"/>
                    <a:pt x="1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28" name="Shape 1728"/>
            <p:cNvSpPr/>
            <p:nvPr/>
          </p:nvSpPr>
          <p:spPr>
            <a:xfrm>
              <a:off x="11416753" y="6067328"/>
              <a:ext cx="15923" cy="9555"/>
            </a:xfrm>
            <a:custGeom>
              <a:avLst/>
              <a:gdLst/>
              <a:ahLst/>
              <a:cxnLst/>
              <a:rect l="0" t="0" r="0" b="0"/>
              <a:pathLst>
                <a:path w="120000" h="120000" extrusionOk="0">
                  <a:moveTo>
                    <a:pt x="120000" y="0"/>
                  </a:moveTo>
                  <a:cubicBezTo>
                    <a:pt x="60000" y="0"/>
                    <a:pt x="0" y="120000"/>
                    <a:pt x="60000" y="120000"/>
                  </a:cubicBezTo>
                  <a:cubicBezTo>
                    <a:pt x="120000" y="120000"/>
                    <a:pt x="120000" y="0"/>
                    <a:pt x="1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29" name="Shape 1729"/>
            <p:cNvSpPr/>
            <p:nvPr/>
          </p:nvSpPr>
          <p:spPr>
            <a:xfrm>
              <a:off x="11490002" y="6207491"/>
              <a:ext cx="9553" cy="19113"/>
            </a:xfrm>
            <a:custGeom>
              <a:avLst/>
              <a:gdLst/>
              <a:ahLst/>
              <a:cxnLst/>
              <a:rect l="0" t="0" r="0" b="0"/>
              <a:pathLst>
                <a:path w="120000" h="120000" extrusionOk="0">
                  <a:moveTo>
                    <a:pt x="0" y="0"/>
                  </a:moveTo>
                  <a:cubicBezTo>
                    <a:pt x="0" y="60000"/>
                    <a:pt x="0" y="120000"/>
                    <a:pt x="0" y="120000"/>
                  </a:cubicBezTo>
                  <a:cubicBezTo>
                    <a:pt x="0" y="120000"/>
                    <a:pt x="120000" y="0"/>
                    <a:pt x="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30" name="Shape 1730"/>
            <p:cNvSpPr/>
            <p:nvPr/>
          </p:nvSpPr>
          <p:spPr>
            <a:xfrm>
              <a:off x="11630131" y="5787001"/>
              <a:ext cx="19108" cy="38226"/>
            </a:xfrm>
            <a:custGeom>
              <a:avLst/>
              <a:gdLst/>
              <a:ahLst/>
              <a:cxnLst/>
              <a:rect l="0" t="0" r="0" b="0"/>
              <a:pathLst>
                <a:path w="120000" h="120000" extrusionOk="0">
                  <a:moveTo>
                    <a:pt x="60000" y="120000"/>
                  </a:moveTo>
                  <a:cubicBezTo>
                    <a:pt x="0" y="90000"/>
                    <a:pt x="0" y="30000"/>
                    <a:pt x="120000" y="30000"/>
                  </a:cubicBezTo>
                  <a:cubicBezTo>
                    <a:pt x="120000" y="0"/>
                    <a:pt x="120000" y="120000"/>
                    <a:pt x="60000" y="120000"/>
                  </a:cubicBezTo>
                  <a:cubicBezTo>
                    <a:pt x="0" y="90000"/>
                    <a:pt x="60000" y="120000"/>
                    <a:pt x="6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31" name="Shape 1731"/>
            <p:cNvSpPr/>
            <p:nvPr/>
          </p:nvSpPr>
          <p:spPr>
            <a:xfrm>
              <a:off x="8260699" y="11747159"/>
              <a:ext cx="111464" cy="57338"/>
            </a:xfrm>
            <a:custGeom>
              <a:avLst/>
              <a:gdLst/>
              <a:ahLst/>
              <a:cxnLst/>
              <a:rect l="0" t="0" r="0" b="0"/>
              <a:pathLst>
                <a:path w="120000" h="120000" extrusionOk="0">
                  <a:moveTo>
                    <a:pt x="100000" y="60000"/>
                  </a:moveTo>
                  <a:cubicBezTo>
                    <a:pt x="90000" y="60000"/>
                    <a:pt x="90000" y="40000"/>
                    <a:pt x="80000" y="40000"/>
                  </a:cubicBezTo>
                  <a:cubicBezTo>
                    <a:pt x="70000" y="40000"/>
                    <a:pt x="60000" y="40000"/>
                    <a:pt x="50000" y="40000"/>
                  </a:cubicBezTo>
                  <a:cubicBezTo>
                    <a:pt x="40000" y="40000"/>
                    <a:pt x="40000" y="0"/>
                    <a:pt x="30000" y="20000"/>
                  </a:cubicBezTo>
                  <a:cubicBezTo>
                    <a:pt x="30000" y="20000"/>
                    <a:pt x="0" y="60000"/>
                    <a:pt x="0" y="60000"/>
                  </a:cubicBezTo>
                  <a:cubicBezTo>
                    <a:pt x="0" y="60000"/>
                    <a:pt x="20000" y="100000"/>
                    <a:pt x="20000" y="100000"/>
                  </a:cubicBezTo>
                  <a:cubicBezTo>
                    <a:pt x="30000" y="120000"/>
                    <a:pt x="50000" y="100000"/>
                    <a:pt x="60000" y="100000"/>
                  </a:cubicBezTo>
                  <a:cubicBezTo>
                    <a:pt x="70000" y="100000"/>
                    <a:pt x="110000" y="80000"/>
                    <a:pt x="110000" y="60000"/>
                  </a:cubicBezTo>
                  <a:cubicBezTo>
                    <a:pt x="100000" y="60000"/>
                    <a:pt x="100000" y="60000"/>
                    <a:pt x="100000" y="60000"/>
                  </a:cubicBezTo>
                  <a:cubicBezTo>
                    <a:pt x="90000" y="60000"/>
                    <a:pt x="120000" y="40000"/>
                    <a:pt x="100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32" name="Shape 1732"/>
            <p:cNvSpPr/>
            <p:nvPr/>
          </p:nvSpPr>
          <p:spPr>
            <a:xfrm>
              <a:off x="8251143" y="11804496"/>
              <a:ext cx="82802" cy="57338"/>
            </a:xfrm>
            <a:custGeom>
              <a:avLst/>
              <a:gdLst/>
              <a:ahLst/>
              <a:cxnLst/>
              <a:rect l="0" t="0" r="0" b="0"/>
              <a:pathLst>
                <a:path w="120000" h="120000" extrusionOk="0">
                  <a:moveTo>
                    <a:pt x="93333" y="60000"/>
                  </a:moveTo>
                  <a:cubicBezTo>
                    <a:pt x="93333" y="40000"/>
                    <a:pt x="0" y="0"/>
                    <a:pt x="0" y="20000"/>
                  </a:cubicBezTo>
                  <a:cubicBezTo>
                    <a:pt x="0" y="20000"/>
                    <a:pt x="26666" y="40000"/>
                    <a:pt x="26666" y="40000"/>
                  </a:cubicBezTo>
                  <a:cubicBezTo>
                    <a:pt x="40000" y="60000"/>
                    <a:pt x="13333" y="80000"/>
                    <a:pt x="13333" y="100000"/>
                  </a:cubicBezTo>
                  <a:cubicBezTo>
                    <a:pt x="13333" y="120000"/>
                    <a:pt x="40000" y="100000"/>
                    <a:pt x="40000" y="100000"/>
                  </a:cubicBezTo>
                  <a:cubicBezTo>
                    <a:pt x="53333" y="80000"/>
                    <a:pt x="40000" y="100000"/>
                    <a:pt x="53333" y="100000"/>
                  </a:cubicBezTo>
                  <a:cubicBezTo>
                    <a:pt x="66666" y="120000"/>
                    <a:pt x="120000" y="80000"/>
                    <a:pt x="93333" y="60000"/>
                  </a:cubicBezTo>
                  <a:cubicBezTo>
                    <a:pt x="80000" y="40000"/>
                    <a:pt x="106666" y="60000"/>
                    <a:pt x="93333"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33" name="Shape 1733"/>
            <p:cNvSpPr/>
            <p:nvPr/>
          </p:nvSpPr>
          <p:spPr>
            <a:xfrm>
              <a:off x="8241592" y="11731231"/>
              <a:ext cx="73247" cy="44598"/>
            </a:xfrm>
            <a:custGeom>
              <a:avLst/>
              <a:gdLst/>
              <a:ahLst/>
              <a:cxnLst/>
              <a:rect l="0" t="0" r="0" b="0"/>
              <a:pathLst>
                <a:path w="120000" h="120000" extrusionOk="0">
                  <a:moveTo>
                    <a:pt x="90000" y="0"/>
                  </a:moveTo>
                  <a:cubicBezTo>
                    <a:pt x="75000" y="0"/>
                    <a:pt x="60000" y="24000"/>
                    <a:pt x="45000" y="24000"/>
                  </a:cubicBezTo>
                  <a:cubicBezTo>
                    <a:pt x="30000" y="0"/>
                    <a:pt x="0" y="24000"/>
                    <a:pt x="0" y="24000"/>
                  </a:cubicBezTo>
                  <a:cubicBezTo>
                    <a:pt x="15000" y="0"/>
                    <a:pt x="0" y="96000"/>
                    <a:pt x="0" y="72000"/>
                  </a:cubicBezTo>
                  <a:cubicBezTo>
                    <a:pt x="15000" y="120000"/>
                    <a:pt x="60000" y="72000"/>
                    <a:pt x="75000" y="48000"/>
                  </a:cubicBezTo>
                  <a:cubicBezTo>
                    <a:pt x="90000" y="48000"/>
                    <a:pt x="120000" y="0"/>
                    <a:pt x="90000" y="0"/>
                  </a:cubicBezTo>
                  <a:cubicBezTo>
                    <a:pt x="75000" y="0"/>
                    <a:pt x="120000" y="0"/>
                    <a:pt x="9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34" name="Shape 1734"/>
            <p:cNvSpPr/>
            <p:nvPr/>
          </p:nvSpPr>
          <p:spPr>
            <a:xfrm>
              <a:off x="8203375" y="11766271"/>
              <a:ext cx="76431" cy="47785"/>
            </a:xfrm>
            <a:custGeom>
              <a:avLst/>
              <a:gdLst/>
              <a:ahLst/>
              <a:cxnLst/>
              <a:rect l="0" t="0" r="0" b="0"/>
              <a:pathLst>
                <a:path w="120000" h="120000" extrusionOk="0">
                  <a:moveTo>
                    <a:pt x="105000" y="96000"/>
                  </a:moveTo>
                  <a:cubicBezTo>
                    <a:pt x="90000" y="72000"/>
                    <a:pt x="0" y="0"/>
                    <a:pt x="15000" y="24000"/>
                  </a:cubicBezTo>
                  <a:cubicBezTo>
                    <a:pt x="30000" y="48000"/>
                    <a:pt x="120000" y="120000"/>
                    <a:pt x="105000"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35" name="Shape 1735"/>
            <p:cNvSpPr/>
            <p:nvPr/>
          </p:nvSpPr>
          <p:spPr>
            <a:xfrm>
              <a:off x="8184267" y="11702559"/>
              <a:ext cx="28661" cy="28669"/>
            </a:xfrm>
            <a:custGeom>
              <a:avLst/>
              <a:gdLst/>
              <a:ahLst/>
              <a:cxnLst/>
              <a:rect l="0" t="0" r="0" b="0"/>
              <a:pathLst>
                <a:path w="120000" h="120000" extrusionOk="0">
                  <a:moveTo>
                    <a:pt x="80000" y="80000"/>
                  </a:moveTo>
                  <a:cubicBezTo>
                    <a:pt x="80000" y="120000"/>
                    <a:pt x="40000" y="80000"/>
                    <a:pt x="0" y="40000"/>
                  </a:cubicBezTo>
                  <a:cubicBezTo>
                    <a:pt x="0" y="0"/>
                    <a:pt x="120000" y="0"/>
                    <a:pt x="80000" y="80000"/>
                  </a:cubicBezTo>
                  <a:cubicBezTo>
                    <a:pt x="80000" y="120000"/>
                    <a:pt x="80000" y="40000"/>
                    <a:pt x="80000" y="8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36" name="Shape 1736"/>
            <p:cNvSpPr/>
            <p:nvPr/>
          </p:nvSpPr>
          <p:spPr>
            <a:xfrm>
              <a:off x="8184267" y="11626107"/>
              <a:ext cx="66878" cy="66896"/>
            </a:xfrm>
            <a:custGeom>
              <a:avLst/>
              <a:gdLst/>
              <a:ahLst/>
              <a:cxnLst/>
              <a:rect l="0" t="0" r="0" b="0"/>
              <a:pathLst>
                <a:path w="120000" h="120000" extrusionOk="0">
                  <a:moveTo>
                    <a:pt x="85714" y="34285"/>
                  </a:moveTo>
                  <a:cubicBezTo>
                    <a:pt x="85714" y="17142"/>
                    <a:pt x="68571" y="17142"/>
                    <a:pt x="68571" y="0"/>
                  </a:cubicBezTo>
                  <a:cubicBezTo>
                    <a:pt x="51428" y="0"/>
                    <a:pt x="17142" y="0"/>
                    <a:pt x="34285" y="17142"/>
                  </a:cubicBezTo>
                  <a:cubicBezTo>
                    <a:pt x="68571" y="51428"/>
                    <a:pt x="17142" y="34285"/>
                    <a:pt x="0" y="17142"/>
                  </a:cubicBezTo>
                  <a:cubicBezTo>
                    <a:pt x="17142" y="51428"/>
                    <a:pt x="34285" y="51428"/>
                    <a:pt x="34285" y="68571"/>
                  </a:cubicBezTo>
                  <a:cubicBezTo>
                    <a:pt x="51428" y="102857"/>
                    <a:pt x="17142" y="85714"/>
                    <a:pt x="0" y="102857"/>
                  </a:cubicBezTo>
                  <a:cubicBezTo>
                    <a:pt x="0" y="119999"/>
                    <a:pt x="68571" y="102857"/>
                    <a:pt x="51428" y="85714"/>
                  </a:cubicBezTo>
                  <a:cubicBezTo>
                    <a:pt x="51428" y="85714"/>
                    <a:pt x="68571" y="51428"/>
                    <a:pt x="68571" y="34285"/>
                  </a:cubicBezTo>
                  <a:cubicBezTo>
                    <a:pt x="68571" y="34285"/>
                    <a:pt x="68571" y="51428"/>
                    <a:pt x="68571" y="68571"/>
                  </a:cubicBezTo>
                  <a:cubicBezTo>
                    <a:pt x="68571" y="51428"/>
                    <a:pt x="102857" y="34285"/>
                    <a:pt x="102857" y="34285"/>
                  </a:cubicBezTo>
                  <a:cubicBezTo>
                    <a:pt x="102857" y="34285"/>
                    <a:pt x="102857" y="34285"/>
                    <a:pt x="85714" y="34285"/>
                  </a:cubicBezTo>
                  <a:cubicBezTo>
                    <a:pt x="85714" y="17142"/>
                    <a:pt x="119999" y="34285"/>
                    <a:pt x="85714" y="3428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37" name="Shape 1737"/>
            <p:cNvSpPr/>
            <p:nvPr/>
          </p:nvSpPr>
          <p:spPr>
            <a:xfrm>
              <a:off x="8174711" y="11505057"/>
              <a:ext cx="47769" cy="101936"/>
            </a:xfrm>
            <a:custGeom>
              <a:avLst/>
              <a:gdLst/>
              <a:ahLst/>
              <a:cxnLst/>
              <a:rect l="0" t="0" r="0" b="0"/>
              <a:pathLst>
                <a:path w="120000" h="120000" extrusionOk="0">
                  <a:moveTo>
                    <a:pt x="120000" y="76363"/>
                  </a:moveTo>
                  <a:cubicBezTo>
                    <a:pt x="120000" y="65454"/>
                    <a:pt x="96000" y="0"/>
                    <a:pt x="48000" y="21818"/>
                  </a:cubicBezTo>
                  <a:cubicBezTo>
                    <a:pt x="48000" y="32727"/>
                    <a:pt x="72000" y="65454"/>
                    <a:pt x="24000" y="65454"/>
                  </a:cubicBezTo>
                  <a:cubicBezTo>
                    <a:pt x="0" y="65454"/>
                    <a:pt x="0" y="76363"/>
                    <a:pt x="0" y="98181"/>
                  </a:cubicBezTo>
                  <a:cubicBezTo>
                    <a:pt x="24000" y="98181"/>
                    <a:pt x="48000" y="76363"/>
                    <a:pt x="48000" y="76363"/>
                  </a:cubicBezTo>
                  <a:cubicBezTo>
                    <a:pt x="24000" y="76363"/>
                    <a:pt x="120000" y="120000"/>
                    <a:pt x="120000" y="76363"/>
                  </a:cubicBezTo>
                  <a:cubicBezTo>
                    <a:pt x="120000" y="65454"/>
                    <a:pt x="120000" y="87272"/>
                    <a:pt x="120000" y="7636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38" name="Shape 1738"/>
            <p:cNvSpPr/>
            <p:nvPr/>
          </p:nvSpPr>
          <p:spPr>
            <a:xfrm>
              <a:off x="8165159" y="11587879"/>
              <a:ext cx="28661" cy="57338"/>
            </a:xfrm>
            <a:custGeom>
              <a:avLst/>
              <a:gdLst/>
              <a:ahLst/>
              <a:cxnLst/>
              <a:rect l="0" t="0" r="0" b="0"/>
              <a:pathLst>
                <a:path w="120000" h="120000" extrusionOk="0">
                  <a:moveTo>
                    <a:pt x="120000" y="40000"/>
                  </a:moveTo>
                  <a:cubicBezTo>
                    <a:pt x="80000" y="0"/>
                    <a:pt x="0" y="100000"/>
                    <a:pt x="40000" y="120000"/>
                  </a:cubicBezTo>
                  <a:cubicBezTo>
                    <a:pt x="0" y="100000"/>
                    <a:pt x="120000" y="60000"/>
                    <a:pt x="120000" y="40000"/>
                  </a:cubicBezTo>
                  <a:cubicBezTo>
                    <a:pt x="80000" y="20000"/>
                    <a:pt x="120000" y="40000"/>
                    <a:pt x="120000"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39" name="Shape 1739"/>
            <p:cNvSpPr/>
            <p:nvPr/>
          </p:nvSpPr>
          <p:spPr>
            <a:xfrm>
              <a:off x="8165159" y="11466829"/>
              <a:ext cx="47769" cy="66896"/>
            </a:xfrm>
            <a:custGeom>
              <a:avLst/>
              <a:gdLst/>
              <a:ahLst/>
              <a:cxnLst/>
              <a:rect l="0" t="0" r="0" b="0"/>
              <a:pathLst>
                <a:path w="120000" h="120000" extrusionOk="0">
                  <a:moveTo>
                    <a:pt x="96000" y="34285"/>
                  </a:moveTo>
                  <a:cubicBezTo>
                    <a:pt x="72000" y="51428"/>
                    <a:pt x="72000" y="0"/>
                    <a:pt x="72000" y="0"/>
                  </a:cubicBezTo>
                  <a:cubicBezTo>
                    <a:pt x="72000" y="0"/>
                    <a:pt x="72000" y="51428"/>
                    <a:pt x="48000" y="51428"/>
                  </a:cubicBezTo>
                  <a:cubicBezTo>
                    <a:pt x="48000" y="51428"/>
                    <a:pt x="48000" y="34285"/>
                    <a:pt x="24000" y="34285"/>
                  </a:cubicBezTo>
                  <a:cubicBezTo>
                    <a:pt x="48000" y="34285"/>
                    <a:pt x="0" y="85714"/>
                    <a:pt x="0" y="85714"/>
                  </a:cubicBezTo>
                  <a:cubicBezTo>
                    <a:pt x="0" y="68571"/>
                    <a:pt x="96000" y="85714"/>
                    <a:pt x="48000" y="119999"/>
                  </a:cubicBezTo>
                  <a:cubicBezTo>
                    <a:pt x="72000" y="102857"/>
                    <a:pt x="120000" y="102857"/>
                    <a:pt x="120000" y="85714"/>
                  </a:cubicBezTo>
                  <a:cubicBezTo>
                    <a:pt x="120000" y="68571"/>
                    <a:pt x="96000" y="17142"/>
                    <a:pt x="96000" y="34285"/>
                  </a:cubicBezTo>
                  <a:cubicBezTo>
                    <a:pt x="72000" y="51428"/>
                    <a:pt x="96000" y="17142"/>
                    <a:pt x="96000" y="3428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40" name="Shape 1740"/>
            <p:cNvSpPr/>
            <p:nvPr/>
          </p:nvSpPr>
          <p:spPr>
            <a:xfrm>
              <a:off x="8212931" y="11282067"/>
              <a:ext cx="47769" cy="44598"/>
            </a:xfrm>
            <a:custGeom>
              <a:avLst/>
              <a:gdLst/>
              <a:ahLst/>
              <a:cxnLst/>
              <a:rect l="0" t="0" r="0" b="0"/>
              <a:pathLst>
                <a:path w="120000" h="120000" extrusionOk="0">
                  <a:moveTo>
                    <a:pt x="72000" y="96000"/>
                  </a:moveTo>
                  <a:cubicBezTo>
                    <a:pt x="120000" y="48000"/>
                    <a:pt x="48000" y="48000"/>
                    <a:pt x="72000" y="0"/>
                  </a:cubicBezTo>
                  <a:cubicBezTo>
                    <a:pt x="72000" y="0"/>
                    <a:pt x="24000" y="0"/>
                    <a:pt x="0" y="0"/>
                  </a:cubicBezTo>
                  <a:cubicBezTo>
                    <a:pt x="0" y="0"/>
                    <a:pt x="48000" y="24000"/>
                    <a:pt x="48000" y="24000"/>
                  </a:cubicBezTo>
                  <a:cubicBezTo>
                    <a:pt x="48000" y="48000"/>
                    <a:pt x="72000" y="96000"/>
                    <a:pt x="72000" y="96000"/>
                  </a:cubicBezTo>
                  <a:cubicBezTo>
                    <a:pt x="96000" y="72000"/>
                    <a:pt x="48000" y="120000"/>
                    <a:pt x="72000"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41" name="Shape 1741"/>
            <p:cNvSpPr/>
            <p:nvPr/>
          </p:nvSpPr>
          <p:spPr>
            <a:xfrm>
              <a:off x="8222485" y="11113235"/>
              <a:ext cx="57322" cy="101936"/>
            </a:xfrm>
            <a:custGeom>
              <a:avLst/>
              <a:gdLst/>
              <a:ahLst/>
              <a:cxnLst/>
              <a:rect l="0" t="0" r="0" b="0"/>
              <a:pathLst>
                <a:path w="120000" h="120000" extrusionOk="0">
                  <a:moveTo>
                    <a:pt x="60000" y="109090"/>
                  </a:moveTo>
                  <a:cubicBezTo>
                    <a:pt x="20000" y="120000"/>
                    <a:pt x="0" y="120000"/>
                    <a:pt x="0" y="98181"/>
                  </a:cubicBezTo>
                  <a:cubicBezTo>
                    <a:pt x="20000" y="76363"/>
                    <a:pt x="20000" y="43636"/>
                    <a:pt x="20000" y="21818"/>
                  </a:cubicBezTo>
                  <a:cubicBezTo>
                    <a:pt x="20000" y="0"/>
                    <a:pt x="100000" y="0"/>
                    <a:pt x="80000" y="32727"/>
                  </a:cubicBezTo>
                  <a:cubicBezTo>
                    <a:pt x="80000" y="54545"/>
                    <a:pt x="120000" y="87272"/>
                    <a:pt x="60000" y="109090"/>
                  </a:cubicBezTo>
                  <a:cubicBezTo>
                    <a:pt x="40000" y="109090"/>
                    <a:pt x="80000" y="98181"/>
                    <a:pt x="60000" y="10909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42" name="Shape 1742"/>
            <p:cNvSpPr/>
            <p:nvPr/>
          </p:nvSpPr>
          <p:spPr>
            <a:xfrm>
              <a:off x="8410382" y="8462859"/>
              <a:ext cx="44586" cy="38226"/>
            </a:xfrm>
            <a:custGeom>
              <a:avLst/>
              <a:gdLst/>
              <a:ahLst/>
              <a:cxnLst/>
              <a:rect l="0" t="0" r="0" b="0"/>
              <a:pathLst>
                <a:path w="120000" h="120000" extrusionOk="0">
                  <a:moveTo>
                    <a:pt x="72000" y="90000"/>
                  </a:moveTo>
                  <a:cubicBezTo>
                    <a:pt x="48000" y="120000"/>
                    <a:pt x="0" y="90000"/>
                    <a:pt x="24000" y="30000"/>
                  </a:cubicBezTo>
                  <a:cubicBezTo>
                    <a:pt x="24000" y="0"/>
                    <a:pt x="120000" y="60000"/>
                    <a:pt x="72000" y="90000"/>
                  </a:cubicBezTo>
                  <a:cubicBezTo>
                    <a:pt x="48000" y="120000"/>
                    <a:pt x="120000" y="60000"/>
                    <a:pt x="72000" y="9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43" name="Shape 1743"/>
            <p:cNvSpPr/>
            <p:nvPr/>
          </p:nvSpPr>
          <p:spPr>
            <a:xfrm>
              <a:off x="8811656" y="8520200"/>
              <a:ext cx="54138" cy="73268"/>
            </a:xfrm>
            <a:custGeom>
              <a:avLst/>
              <a:gdLst/>
              <a:ahLst/>
              <a:cxnLst/>
              <a:rect l="0" t="0" r="0" b="0"/>
              <a:pathLst>
                <a:path w="120000" h="120000" extrusionOk="0">
                  <a:moveTo>
                    <a:pt x="20000" y="75000"/>
                  </a:moveTo>
                  <a:cubicBezTo>
                    <a:pt x="0" y="60000"/>
                    <a:pt x="40000" y="60000"/>
                    <a:pt x="40000" y="60000"/>
                  </a:cubicBezTo>
                  <a:cubicBezTo>
                    <a:pt x="60000" y="60000"/>
                    <a:pt x="60000" y="0"/>
                    <a:pt x="80000" y="30000"/>
                  </a:cubicBezTo>
                  <a:cubicBezTo>
                    <a:pt x="120000" y="60000"/>
                    <a:pt x="40000" y="120000"/>
                    <a:pt x="20000" y="75000"/>
                  </a:cubicBezTo>
                  <a:cubicBezTo>
                    <a:pt x="0" y="60000"/>
                    <a:pt x="20000" y="90000"/>
                    <a:pt x="20000" y="7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44" name="Shape 1744"/>
            <p:cNvSpPr/>
            <p:nvPr/>
          </p:nvSpPr>
          <p:spPr>
            <a:xfrm>
              <a:off x="9324396" y="9026702"/>
              <a:ext cx="130574" cy="121050"/>
            </a:xfrm>
            <a:custGeom>
              <a:avLst/>
              <a:gdLst/>
              <a:ahLst/>
              <a:cxnLst/>
              <a:rect l="0" t="0" r="0" b="0"/>
              <a:pathLst>
                <a:path w="120000" h="120000" extrusionOk="0">
                  <a:moveTo>
                    <a:pt x="102857" y="36923"/>
                  </a:moveTo>
                  <a:cubicBezTo>
                    <a:pt x="102857" y="27692"/>
                    <a:pt x="94285" y="27692"/>
                    <a:pt x="85714" y="27692"/>
                  </a:cubicBezTo>
                  <a:cubicBezTo>
                    <a:pt x="68571" y="18461"/>
                    <a:pt x="68571" y="9230"/>
                    <a:pt x="51428" y="9230"/>
                  </a:cubicBezTo>
                  <a:cubicBezTo>
                    <a:pt x="42857" y="0"/>
                    <a:pt x="25714" y="0"/>
                    <a:pt x="17142" y="9230"/>
                  </a:cubicBezTo>
                  <a:cubicBezTo>
                    <a:pt x="17142" y="9230"/>
                    <a:pt x="17142" y="18461"/>
                    <a:pt x="8571" y="18461"/>
                  </a:cubicBezTo>
                  <a:cubicBezTo>
                    <a:pt x="0" y="36923"/>
                    <a:pt x="8571" y="27692"/>
                    <a:pt x="17142" y="36923"/>
                  </a:cubicBezTo>
                  <a:cubicBezTo>
                    <a:pt x="17142" y="36923"/>
                    <a:pt x="8571" y="64615"/>
                    <a:pt x="8571" y="64615"/>
                  </a:cubicBezTo>
                  <a:cubicBezTo>
                    <a:pt x="8571" y="83076"/>
                    <a:pt x="8571" y="83076"/>
                    <a:pt x="17142" y="92307"/>
                  </a:cubicBezTo>
                  <a:cubicBezTo>
                    <a:pt x="25714" y="101538"/>
                    <a:pt x="25714" y="92307"/>
                    <a:pt x="34285" y="92307"/>
                  </a:cubicBezTo>
                  <a:cubicBezTo>
                    <a:pt x="51428" y="92307"/>
                    <a:pt x="42857" y="110769"/>
                    <a:pt x="59999" y="110769"/>
                  </a:cubicBezTo>
                  <a:cubicBezTo>
                    <a:pt x="77142" y="120000"/>
                    <a:pt x="68571" y="101538"/>
                    <a:pt x="85714" y="92307"/>
                  </a:cubicBezTo>
                  <a:cubicBezTo>
                    <a:pt x="102857" y="73846"/>
                    <a:pt x="119999" y="64615"/>
                    <a:pt x="102857" y="36923"/>
                  </a:cubicBezTo>
                  <a:cubicBezTo>
                    <a:pt x="102857" y="18461"/>
                    <a:pt x="119999" y="73846"/>
                    <a:pt x="102857" y="3692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45" name="Shape 1745"/>
            <p:cNvSpPr/>
            <p:nvPr/>
          </p:nvSpPr>
          <p:spPr>
            <a:xfrm>
              <a:off x="8560064" y="8163418"/>
              <a:ext cx="92356" cy="38226"/>
            </a:xfrm>
            <a:custGeom>
              <a:avLst/>
              <a:gdLst/>
              <a:ahLst/>
              <a:cxnLst/>
              <a:rect l="0" t="0" r="0" b="0"/>
              <a:pathLst>
                <a:path w="120000" h="120000" extrusionOk="0">
                  <a:moveTo>
                    <a:pt x="108000" y="60000"/>
                  </a:moveTo>
                  <a:cubicBezTo>
                    <a:pt x="84000" y="30000"/>
                    <a:pt x="72000" y="0"/>
                    <a:pt x="48000" y="0"/>
                  </a:cubicBezTo>
                  <a:cubicBezTo>
                    <a:pt x="36000" y="0"/>
                    <a:pt x="0" y="30000"/>
                    <a:pt x="12000" y="90000"/>
                  </a:cubicBezTo>
                  <a:cubicBezTo>
                    <a:pt x="24000" y="120000"/>
                    <a:pt x="108000" y="60000"/>
                    <a:pt x="108000" y="60000"/>
                  </a:cubicBezTo>
                  <a:cubicBezTo>
                    <a:pt x="72000" y="30000"/>
                    <a:pt x="120000" y="90000"/>
                    <a:pt x="108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46" name="Shape 1746"/>
            <p:cNvSpPr/>
            <p:nvPr/>
          </p:nvSpPr>
          <p:spPr>
            <a:xfrm>
              <a:off x="8034585" y="8153860"/>
              <a:ext cx="105096" cy="47785"/>
            </a:xfrm>
            <a:custGeom>
              <a:avLst/>
              <a:gdLst/>
              <a:ahLst/>
              <a:cxnLst/>
              <a:rect l="0" t="0" r="0" b="0"/>
              <a:pathLst>
                <a:path w="120000" h="120000" extrusionOk="0">
                  <a:moveTo>
                    <a:pt x="109090" y="96000"/>
                  </a:moveTo>
                  <a:cubicBezTo>
                    <a:pt x="109090" y="24000"/>
                    <a:pt x="21818" y="0"/>
                    <a:pt x="0" y="48000"/>
                  </a:cubicBezTo>
                  <a:cubicBezTo>
                    <a:pt x="0" y="48000"/>
                    <a:pt x="43636" y="120000"/>
                    <a:pt x="54545" y="120000"/>
                  </a:cubicBezTo>
                  <a:cubicBezTo>
                    <a:pt x="65454" y="120000"/>
                    <a:pt x="120000" y="96000"/>
                    <a:pt x="109090" y="96000"/>
                  </a:cubicBezTo>
                  <a:cubicBezTo>
                    <a:pt x="109090" y="72000"/>
                    <a:pt x="120000" y="120000"/>
                    <a:pt x="109090"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47" name="Shape 1747"/>
            <p:cNvSpPr/>
            <p:nvPr/>
          </p:nvSpPr>
          <p:spPr>
            <a:xfrm>
              <a:off x="7747963" y="7940431"/>
              <a:ext cx="484076" cy="168834"/>
            </a:xfrm>
            <a:custGeom>
              <a:avLst/>
              <a:gdLst/>
              <a:ahLst/>
              <a:cxnLst/>
              <a:rect l="0" t="0" r="0" b="0"/>
              <a:pathLst>
                <a:path w="120000" h="120000" extrusionOk="0">
                  <a:moveTo>
                    <a:pt x="120000" y="106666"/>
                  </a:moveTo>
                  <a:cubicBezTo>
                    <a:pt x="120000" y="113333"/>
                    <a:pt x="96923" y="113333"/>
                    <a:pt x="94615" y="113333"/>
                  </a:cubicBezTo>
                  <a:cubicBezTo>
                    <a:pt x="90000" y="113333"/>
                    <a:pt x="85384" y="120000"/>
                    <a:pt x="80769" y="113333"/>
                  </a:cubicBezTo>
                  <a:cubicBezTo>
                    <a:pt x="78461" y="106666"/>
                    <a:pt x="94615" y="100000"/>
                    <a:pt x="85384" y="93333"/>
                  </a:cubicBezTo>
                  <a:cubicBezTo>
                    <a:pt x="80769" y="86666"/>
                    <a:pt x="76153" y="86666"/>
                    <a:pt x="73846" y="73333"/>
                  </a:cubicBezTo>
                  <a:cubicBezTo>
                    <a:pt x="69230" y="60000"/>
                    <a:pt x="71538" y="53333"/>
                    <a:pt x="64615" y="53333"/>
                  </a:cubicBezTo>
                  <a:cubicBezTo>
                    <a:pt x="55384" y="60000"/>
                    <a:pt x="53076" y="40000"/>
                    <a:pt x="46153" y="33333"/>
                  </a:cubicBezTo>
                  <a:cubicBezTo>
                    <a:pt x="43846" y="33333"/>
                    <a:pt x="34615" y="40000"/>
                    <a:pt x="32307" y="33333"/>
                  </a:cubicBezTo>
                  <a:cubicBezTo>
                    <a:pt x="32307" y="26666"/>
                    <a:pt x="36923" y="26666"/>
                    <a:pt x="36923" y="20000"/>
                  </a:cubicBezTo>
                  <a:cubicBezTo>
                    <a:pt x="36923" y="13333"/>
                    <a:pt x="20769" y="20000"/>
                    <a:pt x="18461" y="20000"/>
                  </a:cubicBezTo>
                  <a:cubicBezTo>
                    <a:pt x="18461" y="26666"/>
                    <a:pt x="0" y="46666"/>
                    <a:pt x="0" y="40000"/>
                  </a:cubicBezTo>
                  <a:cubicBezTo>
                    <a:pt x="0" y="26666"/>
                    <a:pt x="9230" y="13333"/>
                    <a:pt x="13846" y="13333"/>
                  </a:cubicBezTo>
                  <a:cubicBezTo>
                    <a:pt x="20769" y="0"/>
                    <a:pt x="27692" y="0"/>
                    <a:pt x="36923" y="0"/>
                  </a:cubicBezTo>
                  <a:cubicBezTo>
                    <a:pt x="41538" y="0"/>
                    <a:pt x="50769" y="0"/>
                    <a:pt x="55384" y="6666"/>
                  </a:cubicBezTo>
                  <a:cubicBezTo>
                    <a:pt x="60000" y="13333"/>
                    <a:pt x="64615" y="26666"/>
                    <a:pt x="71538" y="26666"/>
                  </a:cubicBezTo>
                  <a:cubicBezTo>
                    <a:pt x="71538" y="26666"/>
                    <a:pt x="71538" y="20000"/>
                    <a:pt x="73846" y="26666"/>
                  </a:cubicBezTo>
                  <a:cubicBezTo>
                    <a:pt x="76153" y="33333"/>
                    <a:pt x="76153" y="33333"/>
                    <a:pt x="78461" y="33333"/>
                  </a:cubicBezTo>
                  <a:cubicBezTo>
                    <a:pt x="80769" y="40000"/>
                    <a:pt x="85384" y="46666"/>
                    <a:pt x="87692" y="53333"/>
                  </a:cubicBezTo>
                  <a:cubicBezTo>
                    <a:pt x="92307" y="60000"/>
                    <a:pt x="101538" y="60000"/>
                    <a:pt x="103846" y="73333"/>
                  </a:cubicBezTo>
                  <a:cubicBezTo>
                    <a:pt x="108461" y="86666"/>
                    <a:pt x="120000" y="86666"/>
                    <a:pt x="120000" y="10666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48" name="Shape 1748"/>
            <p:cNvSpPr/>
            <p:nvPr/>
          </p:nvSpPr>
          <p:spPr>
            <a:xfrm>
              <a:off x="8034585" y="7838492"/>
              <a:ext cx="38216" cy="35041"/>
            </a:xfrm>
            <a:custGeom>
              <a:avLst/>
              <a:gdLst/>
              <a:ahLst/>
              <a:cxnLst/>
              <a:rect l="0" t="0" r="0" b="0"/>
              <a:pathLst>
                <a:path w="120000" h="120000" extrusionOk="0">
                  <a:moveTo>
                    <a:pt x="60000" y="120000"/>
                  </a:moveTo>
                  <a:cubicBezTo>
                    <a:pt x="0" y="120000"/>
                    <a:pt x="30000" y="30000"/>
                    <a:pt x="30000" y="0"/>
                  </a:cubicBezTo>
                  <a:cubicBezTo>
                    <a:pt x="60000" y="0"/>
                    <a:pt x="120000" y="120000"/>
                    <a:pt x="60000" y="120000"/>
                  </a:cubicBezTo>
                  <a:cubicBezTo>
                    <a:pt x="30000" y="120000"/>
                    <a:pt x="120000" y="120000"/>
                    <a:pt x="6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49" name="Shape 1749"/>
            <p:cNvSpPr/>
            <p:nvPr/>
          </p:nvSpPr>
          <p:spPr>
            <a:xfrm>
              <a:off x="8270254" y="8032811"/>
              <a:ext cx="19108" cy="19113"/>
            </a:xfrm>
            <a:custGeom>
              <a:avLst/>
              <a:gdLst/>
              <a:ahLst/>
              <a:cxnLst/>
              <a:rect l="0" t="0" r="0" b="0"/>
              <a:pathLst>
                <a:path w="120000" h="120000" extrusionOk="0">
                  <a:moveTo>
                    <a:pt x="120000" y="60000"/>
                  </a:moveTo>
                  <a:cubicBezTo>
                    <a:pt x="120000" y="0"/>
                    <a:pt x="0" y="0"/>
                    <a:pt x="0" y="60000"/>
                  </a:cubicBezTo>
                  <a:cubicBezTo>
                    <a:pt x="0" y="60000"/>
                    <a:pt x="120000" y="120000"/>
                    <a:pt x="120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50" name="Shape 1750"/>
            <p:cNvSpPr/>
            <p:nvPr/>
          </p:nvSpPr>
          <p:spPr>
            <a:xfrm>
              <a:off x="8830764" y="6656657"/>
              <a:ext cx="54138" cy="95566"/>
            </a:xfrm>
            <a:custGeom>
              <a:avLst/>
              <a:gdLst/>
              <a:ahLst/>
              <a:cxnLst/>
              <a:rect l="0" t="0" r="0" b="0"/>
              <a:pathLst>
                <a:path w="120000" h="120000" extrusionOk="0">
                  <a:moveTo>
                    <a:pt x="60000" y="96000"/>
                  </a:moveTo>
                  <a:cubicBezTo>
                    <a:pt x="40000" y="120000"/>
                    <a:pt x="0" y="108000"/>
                    <a:pt x="0" y="84000"/>
                  </a:cubicBezTo>
                  <a:cubicBezTo>
                    <a:pt x="20000" y="72000"/>
                    <a:pt x="60000" y="36000"/>
                    <a:pt x="80000" y="24000"/>
                  </a:cubicBezTo>
                  <a:cubicBezTo>
                    <a:pt x="120000" y="0"/>
                    <a:pt x="120000" y="36000"/>
                    <a:pt x="120000" y="48000"/>
                  </a:cubicBezTo>
                  <a:cubicBezTo>
                    <a:pt x="120000" y="72000"/>
                    <a:pt x="60000" y="72000"/>
                    <a:pt x="60000" y="96000"/>
                  </a:cubicBezTo>
                  <a:cubicBezTo>
                    <a:pt x="40000" y="120000"/>
                    <a:pt x="60000" y="96000"/>
                    <a:pt x="60000"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51" name="Shape 1751"/>
            <p:cNvSpPr/>
            <p:nvPr/>
          </p:nvSpPr>
          <p:spPr>
            <a:xfrm>
              <a:off x="8856242" y="6704439"/>
              <a:ext cx="66878" cy="38226"/>
            </a:xfrm>
            <a:custGeom>
              <a:avLst/>
              <a:gdLst/>
              <a:ahLst/>
              <a:cxnLst/>
              <a:rect l="0" t="0" r="0" b="0"/>
              <a:pathLst>
                <a:path w="120000" h="120000" extrusionOk="0">
                  <a:moveTo>
                    <a:pt x="51428" y="120000"/>
                  </a:moveTo>
                  <a:cubicBezTo>
                    <a:pt x="0" y="120000"/>
                    <a:pt x="51428" y="0"/>
                    <a:pt x="85714" y="30000"/>
                  </a:cubicBezTo>
                  <a:cubicBezTo>
                    <a:pt x="119999" y="30000"/>
                    <a:pt x="68571" y="120000"/>
                    <a:pt x="51428" y="120000"/>
                  </a:cubicBezTo>
                  <a:cubicBezTo>
                    <a:pt x="34285" y="120000"/>
                    <a:pt x="68571" y="120000"/>
                    <a:pt x="51428"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52" name="Shape 1752"/>
            <p:cNvSpPr/>
            <p:nvPr/>
          </p:nvSpPr>
          <p:spPr>
            <a:xfrm>
              <a:off x="8671525" y="6666211"/>
              <a:ext cx="140127" cy="66896"/>
            </a:xfrm>
            <a:custGeom>
              <a:avLst/>
              <a:gdLst/>
              <a:ahLst/>
              <a:cxnLst/>
              <a:rect l="0" t="0" r="0" b="0"/>
              <a:pathLst>
                <a:path w="120000" h="120000" extrusionOk="0">
                  <a:moveTo>
                    <a:pt x="88000" y="102857"/>
                  </a:moveTo>
                  <a:cubicBezTo>
                    <a:pt x="80000" y="102857"/>
                    <a:pt x="80000" y="102857"/>
                    <a:pt x="80000" y="85714"/>
                  </a:cubicBezTo>
                  <a:cubicBezTo>
                    <a:pt x="80000" y="85714"/>
                    <a:pt x="64000" y="102857"/>
                    <a:pt x="56000" y="85714"/>
                  </a:cubicBezTo>
                  <a:cubicBezTo>
                    <a:pt x="56000" y="68571"/>
                    <a:pt x="0" y="17142"/>
                    <a:pt x="24000" y="0"/>
                  </a:cubicBezTo>
                  <a:cubicBezTo>
                    <a:pt x="32000" y="0"/>
                    <a:pt x="40000" y="34285"/>
                    <a:pt x="48000" y="34285"/>
                  </a:cubicBezTo>
                  <a:cubicBezTo>
                    <a:pt x="56000" y="51428"/>
                    <a:pt x="56000" y="34285"/>
                    <a:pt x="64000" y="51428"/>
                  </a:cubicBezTo>
                  <a:cubicBezTo>
                    <a:pt x="72000" y="68571"/>
                    <a:pt x="104000" y="34285"/>
                    <a:pt x="120000" y="51428"/>
                  </a:cubicBezTo>
                  <a:cubicBezTo>
                    <a:pt x="112000" y="51428"/>
                    <a:pt x="96000" y="102857"/>
                    <a:pt x="88000" y="102857"/>
                  </a:cubicBezTo>
                  <a:cubicBezTo>
                    <a:pt x="72000" y="119999"/>
                    <a:pt x="96000" y="102857"/>
                    <a:pt x="88000" y="10285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53" name="Shape 1753"/>
            <p:cNvSpPr/>
            <p:nvPr/>
          </p:nvSpPr>
          <p:spPr>
            <a:xfrm>
              <a:off x="8700192" y="6481448"/>
              <a:ext cx="146495" cy="73268"/>
            </a:xfrm>
            <a:custGeom>
              <a:avLst/>
              <a:gdLst/>
              <a:ahLst/>
              <a:cxnLst/>
              <a:rect l="0" t="0" r="0" b="0"/>
              <a:pathLst>
                <a:path w="120000" h="120000" extrusionOk="0">
                  <a:moveTo>
                    <a:pt x="97500" y="90000"/>
                  </a:moveTo>
                  <a:cubicBezTo>
                    <a:pt x="82500" y="120000"/>
                    <a:pt x="7500" y="60000"/>
                    <a:pt x="0" y="30000"/>
                  </a:cubicBezTo>
                  <a:cubicBezTo>
                    <a:pt x="0" y="0"/>
                    <a:pt x="120000" y="60000"/>
                    <a:pt x="97500" y="90000"/>
                  </a:cubicBezTo>
                  <a:cubicBezTo>
                    <a:pt x="90000" y="105000"/>
                    <a:pt x="105000" y="75000"/>
                    <a:pt x="97500" y="9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54" name="Shape 1754"/>
            <p:cNvSpPr/>
            <p:nvPr/>
          </p:nvSpPr>
          <p:spPr>
            <a:xfrm>
              <a:off x="8932675" y="6385883"/>
              <a:ext cx="299364" cy="289884"/>
            </a:xfrm>
            <a:custGeom>
              <a:avLst/>
              <a:gdLst/>
              <a:ahLst/>
              <a:cxnLst/>
              <a:rect l="0" t="0" r="0" b="0"/>
              <a:pathLst>
                <a:path w="120000" h="120000" extrusionOk="0">
                  <a:moveTo>
                    <a:pt x="71250" y="3870"/>
                  </a:moveTo>
                  <a:cubicBezTo>
                    <a:pt x="75000" y="0"/>
                    <a:pt x="63750" y="0"/>
                    <a:pt x="63750" y="0"/>
                  </a:cubicBezTo>
                  <a:cubicBezTo>
                    <a:pt x="60000" y="0"/>
                    <a:pt x="56250" y="3870"/>
                    <a:pt x="52500" y="7741"/>
                  </a:cubicBezTo>
                  <a:cubicBezTo>
                    <a:pt x="48750" y="11612"/>
                    <a:pt x="45000" y="15483"/>
                    <a:pt x="41250" y="19354"/>
                  </a:cubicBezTo>
                  <a:cubicBezTo>
                    <a:pt x="41250" y="23225"/>
                    <a:pt x="37500" y="27096"/>
                    <a:pt x="33750" y="27096"/>
                  </a:cubicBezTo>
                  <a:cubicBezTo>
                    <a:pt x="33750" y="34838"/>
                    <a:pt x="30000" y="42580"/>
                    <a:pt x="26250" y="50322"/>
                  </a:cubicBezTo>
                  <a:cubicBezTo>
                    <a:pt x="26250" y="58064"/>
                    <a:pt x="22500" y="61935"/>
                    <a:pt x="18750" y="65806"/>
                  </a:cubicBezTo>
                  <a:cubicBezTo>
                    <a:pt x="15000" y="69677"/>
                    <a:pt x="7500" y="73548"/>
                    <a:pt x="7500" y="73548"/>
                  </a:cubicBezTo>
                  <a:cubicBezTo>
                    <a:pt x="7500" y="77419"/>
                    <a:pt x="15000" y="77419"/>
                    <a:pt x="15000" y="81290"/>
                  </a:cubicBezTo>
                  <a:cubicBezTo>
                    <a:pt x="15000" y="85161"/>
                    <a:pt x="0" y="92903"/>
                    <a:pt x="0" y="96774"/>
                  </a:cubicBezTo>
                  <a:cubicBezTo>
                    <a:pt x="0" y="104516"/>
                    <a:pt x="11250" y="100645"/>
                    <a:pt x="15000" y="96774"/>
                  </a:cubicBezTo>
                  <a:cubicBezTo>
                    <a:pt x="22500" y="96774"/>
                    <a:pt x="30000" y="100645"/>
                    <a:pt x="37500" y="100645"/>
                  </a:cubicBezTo>
                  <a:cubicBezTo>
                    <a:pt x="48750" y="104516"/>
                    <a:pt x="60000" y="100645"/>
                    <a:pt x="71250" y="104516"/>
                  </a:cubicBezTo>
                  <a:cubicBezTo>
                    <a:pt x="71250" y="104516"/>
                    <a:pt x="82500" y="96774"/>
                    <a:pt x="82500" y="100645"/>
                  </a:cubicBezTo>
                  <a:cubicBezTo>
                    <a:pt x="82500" y="104516"/>
                    <a:pt x="71250" y="116129"/>
                    <a:pt x="71250" y="116129"/>
                  </a:cubicBezTo>
                  <a:cubicBezTo>
                    <a:pt x="75000" y="120000"/>
                    <a:pt x="82500" y="108387"/>
                    <a:pt x="82500" y="108387"/>
                  </a:cubicBezTo>
                  <a:cubicBezTo>
                    <a:pt x="90000" y="104516"/>
                    <a:pt x="97500" y="104516"/>
                    <a:pt x="101250" y="100645"/>
                  </a:cubicBezTo>
                  <a:cubicBezTo>
                    <a:pt x="101250" y="96774"/>
                    <a:pt x="120000" y="77419"/>
                    <a:pt x="120000" y="77419"/>
                  </a:cubicBezTo>
                  <a:cubicBezTo>
                    <a:pt x="116250" y="73548"/>
                    <a:pt x="112500" y="77419"/>
                    <a:pt x="108750" y="77419"/>
                  </a:cubicBezTo>
                  <a:cubicBezTo>
                    <a:pt x="108750" y="77419"/>
                    <a:pt x="97500" y="69677"/>
                    <a:pt x="97500" y="69677"/>
                  </a:cubicBezTo>
                  <a:cubicBezTo>
                    <a:pt x="97500" y="65806"/>
                    <a:pt x="112500" y="61935"/>
                    <a:pt x="108750" y="58064"/>
                  </a:cubicBezTo>
                  <a:cubicBezTo>
                    <a:pt x="108750" y="54193"/>
                    <a:pt x="101250" y="58064"/>
                    <a:pt x="97500" y="58064"/>
                  </a:cubicBezTo>
                  <a:cubicBezTo>
                    <a:pt x="93750" y="58064"/>
                    <a:pt x="93750" y="50322"/>
                    <a:pt x="90000" y="50322"/>
                  </a:cubicBezTo>
                  <a:cubicBezTo>
                    <a:pt x="90000" y="50322"/>
                    <a:pt x="78750" y="61935"/>
                    <a:pt x="78750" y="61935"/>
                  </a:cubicBezTo>
                  <a:cubicBezTo>
                    <a:pt x="75000" y="54193"/>
                    <a:pt x="75000" y="54193"/>
                    <a:pt x="67500" y="50322"/>
                  </a:cubicBezTo>
                  <a:cubicBezTo>
                    <a:pt x="60000" y="46451"/>
                    <a:pt x="71250" y="46451"/>
                    <a:pt x="71250" y="42580"/>
                  </a:cubicBezTo>
                  <a:cubicBezTo>
                    <a:pt x="71250" y="42580"/>
                    <a:pt x="63750" y="34838"/>
                    <a:pt x="60000" y="34838"/>
                  </a:cubicBezTo>
                  <a:cubicBezTo>
                    <a:pt x="60000" y="38709"/>
                    <a:pt x="52500" y="50322"/>
                    <a:pt x="52500" y="46451"/>
                  </a:cubicBezTo>
                  <a:cubicBezTo>
                    <a:pt x="45000" y="42580"/>
                    <a:pt x="56250" y="27096"/>
                    <a:pt x="60000" y="27096"/>
                  </a:cubicBezTo>
                  <a:cubicBezTo>
                    <a:pt x="63750" y="23225"/>
                    <a:pt x="63750" y="19354"/>
                    <a:pt x="67500" y="15483"/>
                  </a:cubicBezTo>
                  <a:cubicBezTo>
                    <a:pt x="67500" y="11612"/>
                    <a:pt x="67500" y="7741"/>
                    <a:pt x="67500" y="7741"/>
                  </a:cubicBezTo>
                  <a:cubicBezTo>
                    <a:pt x="67500" y="7741"/>
                    <a:pt x="71250" y="3870"/>
                    <a:pt x="71250" y="3870"/>
                  </a:cubicBezTo>
                  <a:cubicBezTo>
                    <a:pt x="75000" y="0"/>
                    <a:pt x="71250" y="3870"/>
                    <a:pt x="71250" y="387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55" name="Shape 1755"/>
            <p:cNvSpPr/>
            <p:nvPr/>
          </p:nvSpPr>
          <p:spPr>
            <a:xfrm>
              <a:off x="9174714" y="6592942"/>
              <a:ext cx="76431" cy="92380"/>
            </a:xfrm>
            <a:custGeom>
              <a:avLst/>
              <a:gdLst/>
              <a:ahLst/>
              <a:cxnLst/>
              <a:rect l="0" t="0" r="0" b="0"/>
              <a:pathLst>
                <a:path w="120000" h="120000" extrusionOk="0">
                  <a:moveTo>
                    <a:pt x="90000" y="12000"/>
                  </a:moveTo>
                  <a:cubicBezTo>
                    <a:pt x="75000" y="24000"/>
                    <a:pt x="0" y="72000"/>
                    <a:pt x="15000" y="108000"/>
                  </a:cubicBezTo>
                  <a:cubicBezTo>
                    <a:pt x="15000" y="108000"/>
                    <a:pt x="45000" y="72000"/>
                    <a:pt x="60000" y="84000"/>
                  </a:cubicBezTo>
                  <a:cubicBezTo>
                    <a:pt x="60000" y="84000"/>
                    <a:pt x="45000" y="120000"/>
                    <a:pt x="45000" y="120000"/>
                  </a:cubicBezTo>
                  <a:cubicBezTo>
                    <a:pt x="60000" y="120000"/>
                    <a:pt x="90000" y="108000"/>
                    <a:pt x="90000" y="96000"/>
                  </a:cubicBezTo>
                  <a:cubicBezTo>
                    <a:pt x="90000" y="84000"/>
                    <a:pt x="105000" y="72000"/>
                    <a:pt x="120000" y="48000"/>
                  </a:cubicBezTo>
                  <a:cubicBezTo>
                    <a:pt x="120000" y="24000"/>
                    <a:pt x="90000" y="48000"/>
                    <a:pt x="75000" y="48000"/>
                  </a:cubicBezTo>
                  <a:cubicBezTo>
                    <a:pt x="90000" y="48000"/>
                    <a:pt x="90000" y="0"/>
                    <a:pt x="90000" y="12000"/>
                  </a:cubicBezTo>
                  <a:cubicBezTo>
                    <a:pt x="75000" y="12000"/>
                    <a:pt x="105000" y="0"/>
                    <a:pt x="90000" y="1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56" name="Shape 1756"/>
            <p:cNvSpPr/>
            <p:nvPr/>
          </p:nvSpPr>
          <p:spPr>
            <a:xfrm>
              <a:off x="8652422" y="5694619"/>
              <a:ext cx="28661" cy="54153"/>
            </a:xfrm>
            <a:custGeom>
              <a:avLst/>
              <a:gdLst/>
              <a:ahLst/>
              <a:cxnLst/>
              <a:rect l="0" t="0" r="0" b="0"/>
              <a:pathLst>
                <a:path w="120000" h="120000" extrusionOk="0">
                  <a:moveTo>
                    <a:pt x="120000" y="80000"/>
                  </a:moveTo>
                  <a:cubicBezTo>
                    <a:pt x="120000" y="60000"/>
                    <a:pt x="40000" y="0"/>
                    <a:pt x="40000" y="20000"/>
                  </a:cubicBezTo>
                  <a:cubicBezTo>
                    <a:pt x="40000" y="20000"/>
                    <a:pt x="40000" y="20000"/>
                    <a:pt x="40000" y="40000"/>
                  </a:cubicBezTo>
                  <a:cubicBezTo>
                    <a:pt x="40000" y="40000"/>
                    <a:pt x="0" y="40000"/>
                    <a:pt x="0" y="40000"/>
                  </a:cubicBezTo>
                  <a:cubicBezTo>
                    <a:pt x="0" y="40000"/>
                    <a:pt x="120000" y="120000"/>
                    <a:pt x="120000" y="80000"/>
                  </a:cubicBezTo>
                  <a:cubicBezTo>
                    <a:pt x="120000" y="60000"/>
                    <a:pt x="120000" y="120000"/>
                    <a:pt x="120000" y="8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57" name="Shape 1757"/>
            <p:cNvSpPr/>
            <p:nvPr/>
          </p:nvSpPr>
          <p:spPr>
            <a:xfrm>
              <a:off x="8512296" y="5787001"/>
              <a:ext cx="28661" cy="28669"/>
            </a:xfrm>
            <a:custGeom>
              <a:avLst/>
              <a:gdLst/>
              <a:ahLst/>
              <a:cxnLst/>
              <a:rect l="0" t="0" r="0" b="0"/>
              <a:pathLst>
                <a:path w="120000" h="120000" extrusionOk="0">
                  <a:moveTo>
                    <a:pt x="80000" y="40000"/>
                  </a:moveTo>
                  <a:cubicBezTo>
                    <a:pt x="80000" y="0"/>
                    <a:pt x="0" y="80000"/>
                    <a:pt x="0" y="80000"/>
                  </a:cubicBezTo>
                  <a:cubicBezTo>
                    <a:pt x="40000" y="120000"/>
                    <a:pt x="120000" y="80000"/>
                    <a:pt x="80000"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58" name="Shape 1758"/>
            <p:cNvSpPr/>
            <p:nvPr/>
          </p:nvSpPr>
          <p:spPr>
            <a:xfrm>
              <a:off x="7868981" y="6283948"/>
              <a:ext cx="63694" cy="38226"/>
            </a:xfrm>
            <a:custGeom>
              <a:avLst/>
              <a:gdLst/>
              <a:ahLst/>
              <a:cxnLst/>
              <a:rect l="0" t="0" r="0" b="0"/>
              <a:pathLst>
                <a:path w="120000" h="120000" extrusionOk="0">
                  <a:moveTo>
                    <a:pt x="119999" y="90000"/>
                  </a:moveTo>
                  <a:cubicBezTo>
                    <a:pt x="119999" y="0"/>
                    <a:pt x="51428" y="0"/>
                    <a:pt x="17142" y="30000"/>
                  </a:cubicBezTo>
                  <a:cubicBezTo>
                    <a:pt x="0" y="30000"/>
                    <a:pt x="119999" y="120000"/>
                    <a:pt x="119999" y="90000"/>
                  </a:cubicBezTo>
                  <a:cubicBezTo>
                    <a:pt x="119999" y="0"/>
                    <a:pt x="119999" y="120000"/>
                    <a:pt x="119999" y="9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59" name="Shape 1759"/>
            <p:cNvSpPr/>
            <p:nvPr/>
          </p:nvSpPr>
          <p:spPr>
            <a:xfrm>
              <a:off x="7970889" y="6057775"/>
              <a:ext cx="57322" cy="57338"/>
            </a:xfrm>
            <a:custGeom>
              <a:avLst/>
              <a:gdLst/>
              <a:ahLst/>
              <a:cxnLst/>
              <a:rect l="0" t="0" r="0" b="0"/>
              <a:pathLst>
                <a:path w="120000" h="120000" extrusionOk="0">
                  <a:moveTo>
                    <a:pt x="60000" y="100000"/>
                  </a:moveTo>
                  <a:cubicBezTo>
                    <a:pt x="40000" y="80000"/>
                    <a:pt x="20000" y="80000"/>
                    <a:pt x="0" y="60000"/>
                  </a:cubicBezTo>
                  <a:cubicBezTo>
                    <a:pt x="20000" y="60000"/>
                    <a:pt x="60000" y="0"/>
                    <a:pt x="80000" y="40000"/>
                  </a:cubicBezTo>
                  <a:cubicBezTo>
                    <a:pt x="120000" y="60000"/>
                    <a:pt x="100000" y="120000"/>
                    <a:pt x="60000" y="100000"/>
                  </a:cubicBezTo>
                  <a:cubicBezTo>
                    <a:pt x="40000" y="80000"/>
                    <a:pt x="80000" y="120000"/>
                    <a:pt x="60000" y="10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60" name="Shape 1760"/>
            <p:cNvSpPr/>
            <p:nvPr/>
          </p:nvSpPr>
          <p:spPr>
            <a:xfrm>
              <a:off x="7942228" y="5656392"/>
              <a:ext cx="57322" cy="66896"/>
            </a:xfrm>
            <a:custGeom>
              <a:avLst/>
              <a:gdLst/>
              <a:ahLst/>
              <a:cxnLst/>
              <a:rect l="0" t="0" r="0" b="0"/>
              <a:pathLst>
                <a:path w="120000" h="120000" extrusionOk="0">
                  <a:moveTo>
                    <a:pt x="60000" y="102857"/>
                  </a:moveTo>
                  <a:cubicBezTo>
                    <a:pt x="0" y="119999"/>
                    <a:pt x="20000" y="0"/>
                    <a:pt x="80000" y="17142"/>
                  </a:cubicBezTo>
                  <a:cubicBezTo>
                    <a:pt x="120000" y="17142"/>
                    <a:pt x="100000" y="102857"/>
                    <a:pt x="60000" y="102857"/>
                  </a:cubicBezTo>
                  <a:cubicBezTo>
                    <a:pt x="40000" y="102857"/>
                    <a:pt x="120000" y="102857"/>
                    <a:pt x="60000" y="10285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61" name="Shape 1761"/>
            <p:cNvSpPr/>
            <p:nvPr/>
          </p:nvSpPr>
          <p:spPr>
            <a:xfrm>
              <a:off x="7782992" y="5618167"/>
              <a:ext cx="111464" cy="57338"/>
            </a:xfrm>
            <a:custGeom>
              <a:avLst/>
              <a:gdLst/>
              <a:ahLst/>
              <a:cxnLst/>
              <a:rect l="0" t="0" r="0" b="0"/>
              <a:pathLst>
                <a:path w="120000" h="120000" extrusionOk="0">
                  <a:moveTo>
                    <a:pt x="40000" y="120000"/>
                  </a:moveTo>
                  <a:cubicBezTo>
                    <a:pt x="20000" y="120000"/>
                    <a:pt x="0" y="100000"/>
                    <a:pt x="10000" y="60000"/>
                  </a:cubicBezTo>
                  <a:cubicBezTo>
                    <a:pt x="20000" y="20000"/>
                    <a:pt x="50000" y="20000"/>
                    <a:pt x="80000" y="0"/>
                  </a:cubicBezTo>
                  <a:cubicBezTo>
                    <a:pt x="120000" y="0"/>
                    <a:pt x="60000" y="120000"/>
                    <a:pt x="4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62" name="Shape 1762"/>
            <p:cNvSpPr/>
            <p:nvPr/>
          </p:nvSpPr>
          <p:spPr>
            <a:xfrm>
              <a:off x="8018660" y="5583125"/>
              <a:ext cx="63694" cy="25484"/>
            </a:xfrm>
            <a:custGeom>
              <a:avLst/>
              <a:gdLst/>
              <a:ahLst/>
              <a:cxnLst/>
              <a:rect l="0" t="0" r="0" b="0"/>
              <a:pathLst>
                <a:path w="120000" h="120000" extrusionOk="0">
                  <a:moveTo>
                    <a:pt x="85714" y="120000"/>
                  </a:moveTo>
                  <a:cubicBezTo>
                    <a:pt x="68571" y="120000"/>
                    <a:pt x="0" y="0"/>
                    <a:pt x="51428" y="0"/>
                  </a:cubicBezTo>
                  <a:cubicBezTo>
                    <a:pt x="68571" y="0"/>
                    <a:pt x="102857" y="0"/>
                    <a:pt x="119999" y="40000"/>
                  </a:cubicBezTo>
                  <a:cubicBezTo>
                    <a:pt x="119999" y="40000"/>
                    <a:pt x="102857" y="120000"/>
                    <a:pt x="85714" y="120000"/>
                  </a:cubicBezTo>
                  <a:cubicBezTo>
                    <a:pt x="68571" y="120000"/>
                    <a:pt x="119999" y="120000"/>
                    <a:pt x="85714"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63" name="Shape 1763"/>
            <p:cNvSpPr/>
            <p:nvPr/>
          </p:nvSpPr>
          <p:spPr>
            <a:xfrm>
              <a:off x="7623756" y="5395178"/>
              <a:ext cx="318473" cy="222990"/>
            </a:xfrm>
            <a:custGeom>
              <a:avLst/>
              <a:gdLst/>
              <a:ahLst/>
              <a:cxnLst/>
              <a:rect l="0" t="0" r="0" b="0"/>
              <a:pathLst>
                <a:path w="120000" h="120000" extrusionOk="0">
                  <a:moveTo>
                    <a:pt x="109411" y="105000"/>
                  </a:moveTo>
                  <a:cubicBezTo>
                    <a:pt x="105882" y="100000"/>
                    <a:pt x="95294" y="95000"/>
                    <a:pt x="88235" y="90000"/>
                  </a:cubicBezTo>
                  <a:cubicBezTo>
                    <a:pt x="84705" y="90000"/>
                    <a:pt x="88235" y="85000"/>
                    <a:pt x="84705" y="80000"/>
                  </a:cubicBezTo>
                  <a:cubicBezTo>
                    <a:pt x="84705" y="80000"/>
                    <a:pt x="77647" y="85000"/>
                    <a:pt x="77647" y="85000"/>
                  </a:cubicBezTo>
                  <a:cubicBezTo>
                    <a:pt x="70588" y="85000"/>
                    <a:pt x="70588" y="75000"/>
                    <a:pt x="63529" y="80000"/>
                  </a:cubicBezTo>
                  <a:cubicBezTo>
                    <a:pt x="63529" y="85000"/>
                    <a:pt x="60000" y="90000"/>
                    <a:pt x="56470" y="95000"/>
                  </a:cubicBezTo>
                  <a:cubicBezTo>
                    <a:pt x="49411" y="100000"/>
                    <a:pt x="45882" y="110000"/>
                    <a:pt x="38823" y="115000"/>
                  </a:cubicBezTo>
                  <a:cubicBezTo>
                    <a:pt x="28235" y="120000"/>
                    <a:pt x="35294" y="100000"/>
                    <a:pt x="28235" y="95000"/>
                  </a:cubicBezTo>
                  <a:cubicBezTo>
                    <a:pt x="28235" y="90000"/>
                    <a:pt x="10588" y="95000"/>
                    <a:pt x="7058" y="95000"/>
                  </a:cubicBezTo>
                  <a:cubicBezTo>
                    <a:pt x="0" y="95000"/>
                    <a:pt x="14117" y="80000"/>
                    <a:pt x="14117" y="80000"/>
                  </a:cubicBezTo>
                  <a:cubicBezTo>
                    <a:pt x="21176" y="70000"/>
                    <a:pt x="17647" y="60000"/>
                    <a:pt x="17647" y="50000"/>
                  </a:cubicBezTo>
                  <a:cubicBezTo>
                    <a:pt x="17647" y="40000"/>
                    <a:pt x="17647" y="25000"/>
                    <a:pt x="21176" y="15000"/>
                  </a:cubicBezTo>
                  <a:cubicBezTo>
                    <a:pt x="24705" y="0"/>
                    <a:pt x="35294" y="0"/>
                    <a:pt x="38823" y="15000"/>
                  </a:cubicBezTo>
                  <a:cubicBezTo>
                    <a:pt x="38823" y="20000"/>
                    <a:pt x="38823" y="30000"/>
                    <a:pt x="42352" y="25000"/>
                  </a:cubicBezTo>
                  <a:cubicBezTo>
                    <a:pt x="45882" y="25000"/>
                    <a:pt x="45882" y="20000"/>
                    <a:pt x="49411" y="20000"/>
                  </a:cubicBezTo>
                  <a:cubicBezTo>
                    <a:pt x="52941" y="25000"/>
                    <a:pt x="56470" y="30000"/>
                    <a:pt x="60000" y="30000"/>
                  </a:cubicBezTo>
                  <a:cubicBezTo>
                    <a:pt x="63529" y="35000"/>
                    <a:pt x="67058" y="35000"/>
                    <a:pt x="70588" y="35000"/>
                  </a:cubicBezTo>
                  <a:cubicBezTo>
                    <a:pt x="74117" y="40000"/>
                    <a:pt x="81176" y="45000"/>
                    <a:pt x="88235" y="50000"/>
                  </a:cubicBezTo>
                  <a:cubicBezTo>
                    <a:pt x="98823" y="55000"/>
                    <a:pt x="98823" y="60000"/>
                    <a:pt x="98823" y="75000"/>
                  </a:cubicBezTo>
                  <a:cubicBezTo>
                    <a:pt x="98823" y="80000"/>
                    <a:pt x="105882" y="80000"/>
                    <a:pt x="105882" y="75000"/>
                  </a:cubicBezTo>
                  <a:cubicBezTo>
                    <a:pt x="112941" y="75000"/>
                    <a:pt x="112941" y="80000"/>
                    <a:pt x="116470" y="85000"/>
                  </a:cubicBezTo>
                  <a:cubicBezTo>
                    <a:pt x="120000" y="85000"/>
                    <a:pt x="120000" y="85000"/>
                    <a:pt x="120000" y="90000"/>
                  </a:cubicBezTo>
                  <a:cubicBezTo>
                    <a:pt x="116470" y="95000"/>
                    <a:pt x="116470" y="105000"/>
                    <a:pt x="109411" y="105000"/>
                  </a:cubicBezTo>
                  <a:cubicBezTo>
                    <a:pt x="105882" y="100000"/>
                    <a:pt x="116470" y="105000"/>
                    <a:pt x="109411" y="10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64" name="Shape 1764"/>
            <p:cNvSpPr/>
            <p:nvPr/>
          </p:nvSpPr>
          <p:spPr>
            <a:xfrm>
              <a:off x="7747963" y="5376062"/>
              <a:ext cx="63694" cy="47785"/>
            </a:xfrm>
            <a:custGeom>
              <a:avLst/>
              <a:gdLst/>
              <a:ahLst/>
              <a:cxnLst/>
              <a:rect l="0" t="0" r="0" b="0"/>
              <a:pathLst>
                <a:path w="120000" h="120000" extrusionOk="0">
                  <a:moveTo>
                    <a:pt x="85714" y="96000"/>
                  </a:moveTo>
                  <a:cubicBezTo>
                    <a:pt x="51428" y="120000"/>
                    <a:pt x="0" y="0"/>
                    <a:pt x="17142" y="0"/>
                  </a:cubicBezTo>
                  <a:cubicBezTo>
                    <a:pt x="34285" y="24000"/>
                    <a:pt x="119999" y="72000"/>
                    <a:pt x="85714"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65" name="Shape 1765"/>
            <p:cNvSpPr/>
            <p:nvPr/>
          </p:nvSpPr>
          <p:spPr>
            <a:xfrm>
              <a:off x="7728852" y="5385621"/>
              <a:ext cx="35032" cy="47785"/>
            </a:xfrm>
            <a:custGeom>
              <a:avLst/>
              <a:gdLst/>
              <a:ahLst/>
              <a:cxnLst/>
              <a:rect l="0" t="0" r="0" b="0"/>
              <a:pathLst>
                <a:path w="120000" h="120000" extrusionOk="0">
                  <a:moveTo>
                    <a:pt x="90000" y="96000"/>
                  </a:moveTo>
                  <a:cubicBezTo>
                    <a:pt x="30000" y="120000"/>
                    <a:pt x="0" y="48000"/>
                    <a:pt x="0" y="24000"/>
                  </a:cubicBezTo>
                  <a:cubicBezTo>
                    <a:pt x="30000" y="0"/>
                    <a:pt x="120000" y="72000"/>
                    <a:pt x="90000"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66" name="Shape 1766"/>
            <p:cNvSpPr/>
            <p:nvPr/>
          </p:nvSpPr>
          <p:spPr>
            <a:xfrm>
              <a:off x="7642864" y="5207232"/>
              <a:ext cx="28661" cy="57338"/>
            </a:xfrm>
            <a:custGeom>
              <a:avLst/>
              <a:gdLst/>
              <a:ahLst/>
              <a:cxnLst/>
              <a:rect l="0" t="0" r="0" b="0"/>
              <a:pathLst>
                <a:path w="120000" h="120000" extrusionOk="0">
                  <a:moveTo>
                    <a:pt x="120000" y="100000"/>
                  </a:moveTo>
                  <a:cubicBezTo>
                    <a:pt x="120000" y="80000"/>
                    <a:pt x="120000" y="60000"/>
                    <a:pt x="120000" y="40000"/>
                  </a:cubicBezTo>
                  <a:cubicBezTo>
                    <a:pt x="120000" y="40000"/>
                    <a:pt x="40000" y="0"/>
                    <a:pt x="40000" y="20000"/>
                  </a:cubicBezTo>
                  <a:cubicBezTo>
                    <a:pt x="40000" y="40000"/>
                    <a:pt x="0" y="80000"/>
                    <a:pt x="40000" y="80000"/>
                  </a:cubicBezTo>
                  <a:cubicBezTo>
                    <a:pt x="40000" y="100000"/>
                    <a:pt x="80000" y="120000"/>
                    <a:pt x="120000" y="100000"/>
                  </a:cubicBezTo>
                  <a:cubicBezTo>
                    <a:pt x="120000" y="80000"/>
                    <a:pt x="80000" y="120000"/>
                    <a:pt x="120000" y="10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67" name="Shape 1767"/>
            <p:cNvSpPr/>
            <p:nvPr/>
          </p:nvSpPr>
          <p:spPr>
            <a:xfrm>
              <a:off x="7502736" y="4719844"/>
              <a:ext cx="1343950" cy="984331"/>
            </a:xfrm>
            <a:custGeom>
              <a:avLst/>
              <a:gdLst/>
              <a:ahLst/>
              <a:cxnLst/>
              <a:rect l="0" t="0" r="0" b="0"/>
              <a:pathLst>
                <a:path w="120000" h="120000" extrusionOk="0">
                  <a:moveTo>
                    <a:pt x="64166" y="94857"/>
                  </a:moveTo>
                  <a:cubicBezTo>
                    <a:pt x="63333" y="98285"/>
                    <a:pt x="61666" y="94857"/>
                    <a:pt x="59166" y="96000"/>
                  </a:cubicBezTo>
                  <a:cubicBezTo>
                    <a:pt x="58333" y="96000"/>
                    <a:pt x="57500" y="97142"/>
                    <a:pt x="56666" y="98285"/>
                  </a:cubicBezTo>
                  <a:cubicBezTo>
                    <a:pt x="55000" y="99428"/>
                    <a:pt x="54166" y="98285"/>
                    <a:pt x="52500" y="98285"/>
                  </a:cubicBezTo>
                  <a:cubicBezTo>
                    <a:pt x="50000" y="97142"/>
                    <a:pt x="46666" y="94857"/>
                    <a:pt x="50000" y="91428"/>
                  </a:cubicBezTo>
                  <a:cubicBezTo>
                    <a:pt x="51666" y="89142"/>
                    <a:pt x="51666" y="86857"/>
                    <a:pt x="54166" y="86857"/>
                  </a:cubicBezTo>
                  <a:cubicBezTo>
                    <a:pt x="56666" y="88000"/>
                    <a:pt x="59166" y="89142"/>
                    <a:pt x="62500" y="88000"/>
                  </a:cubicBezTo>
                  <a:cubicBezTo>
                    <a:pt x="64166" y="88000"/>
                    <a:pt x="65833" y="86857"/>
                    <a:pt x="67500" y="86857"/>
                  </a:cubicBezTo>
                  <a:cubicBezTo>
                    <a:pt x="68333" y="86857"/>
                    <a:pt x="67500" y="85714"/>
                    <a:pt x="67500" y="84571"/>
                  </a:cubicBezTo>
                  <a:cubicBezTo>
                    <a:pt x="65000" y="82285"/>
                    <a:pt x="64166" y="81142"/>
                    <a:pt x="66666" y="78857"/>
                  </a:cubicBezTo>
                  <a:cubicBezTo>
                    <a:pt x="68333" y="75428"/>
                    <a:pt x="70000" y="75428"/>
                    <a:pt x="72500" y="75428"/>
                  </a:cubicBezTo>
                  <a:cubicBezTo>
                    <a:pt x="73333" y="75428"/>
                    <a:pt x="75000" y="75428"/>
                    <a:pt x="75833" y="76571"/>
                  </a:cubicBezTo>
                  <a:cubicBezTo>
                    <a:pt x="77500" y="77714"/>
                    <a:pt x="77500" y="78857"/>
                    <a:pt x="77500" y="81142"/>
                  </a:cubicBezTo>
                  <a:cubicBezTo>
                    <a:pt x="78333" y="83428"/>
                    <a:pt x="79166" y="80000"/>
                    <a:pt x="80000" y="80000"/>
                  </a:cubicBezTo>
                  <a:cubicBezTo>
                    <a:pt x="80000" y="78857"/>
                    <a:pt x="82500" y="80000"/>
                    <a:pt x="82500" y="80000"/>
                  </a:cubicBezTo>
                  <a:cubicBezTo>
                    <a:pt x="83333" y="80000"/>
                    <a:pt x="85833" y="80000"/>
                    <a:pt x="85833" y="77714"/>
                  </a:cubicBezTo>
                  <a:cubicBezTo>
                    <a:pt x="85833" y="76571"/>
                    <a:pt x="83333" y="75428"/>
                    <a:pt x="82500" y="75428"/>
                  </a:cubicBezTo>
                  <a:cubicBezTo>
                    <a:pt x="80833" y="74285"/>
                    <a:pt x="80000" y="73142"/>
                    <a:pt x="79166" y="72000"/>
                  </a:cubicBezTo>
                  <a:cubicBezTo>
                    <a:pt x="78333" y="72000"/>
                    <a:pt x="77500" y="74285"/>
                    <a:pt x="77500" y="75428"/>
                  </a:cubicBezTo>
                  <a:cubicBezTo>
                    <a:pt x="76666" y="76571"/>
                    <a:pt x="73333" y="75428"/>
                    <a:pt x="72500" y="75428"/>
                  </a:cubicBezTo>
                  <a:cubicBezTo>
                    <a:pt x="67500" y="74285"/>
                    <a:pt x="74166" y="72000"/>
                    <a:pt x="73333" y="69714"/>
                  </a:cubicBezTo>
                  <a:cubicBezTo>
                    <a:pt x="72500" y="66285"/>
                    <a:pt x="71666" y="61714"/>
                    <a:pt x="70000" y="59428"/>
                  </a:cubicBezTo>
                  <a:cubicBezTo>
                    <a:pt x="69166" y="59428"/>
                    <a:pt x="67500" y="60571"/>
                    <a:pt x="67500" y="59428"/>
                  </a:cubicBezTo>
                  <a:cubicBezTo>
                    <a:pt x="67500" y="58285"/>
                    <a:pt x="67500" y="56000"/>
                    <a:pt x="66666" y="54857"/>
                  </a:cubicBezTo>
                  <a:cubicBezTo>
                    <a:pt x="65833" y="53714"/>
                    <a:pt x="65000" y="60571"/>
                    <a:pt x="65833" y="60571"/>
                  </a:cubicBezTo>
                  <a:cubicBezTo>
                    <a:pt x="65000" y="60571"/>
                    <a:pt x="62500" y="52571"/>
                    <a:pt x="62500" y="52571"/>
                  </a:cubicBezTo>
                  <a:cubicBezTo>
                    <a:pt x="60833" y="52571"/>
                    <a:pt x="60000" y="53714"/>
                    <a:pt x="59166" y="54857"/>
                  </a:cubicBezTo>
                  <a:cubicBezTo>
                    <a:pt x="58333" y="54857"/>
                    <a:pt x="55833" y="57142"/>
                    <a:pt x="55833" y="56000"/>
                  </a:cubicBezTo>
                  <a:cubicBezTo>
                    <a:pt x="55833" y="52571"/>
                    <a:pt x="55000" y="52571"/>
                    <a:pt x="57500" y="52571"/>
                  </a:cubicBezTo>
                  <a:cubicBezTo>
                    <a:pt x="58333" y="52571"/>
                    <a:pt x="59166" y="51428"/>
                    <a:pt x="59166" y="50285"/>
                  </a:cubicBezTo>
                  <a:cubicBezTo>
                    <a:pt x="60000" y="49142"/>
                    <a:pt x="57500" y="49142"/>
                    <a:pt x="57500" y="49142"/>
                  </a:cubicBezTo>
                  <a:cubicBezTo>
                    <a:pt x="56666" y="48000"/>
                    <a:pt x="53333" y="45714"/>
                    <a:pt x="53333" y="45714"/>
                  </a:cubicBezTo>
                  <a:cubicBezTo>
                    <a:pt x="53333" y="42285"/>
                    <a:pt x="52500" y="44571"/>
                    <a:pt x="51666" y="44571"/>
                  </a:cubicBezTo>
                  <a:cubicBezTo>
                    <a:pt x="50833" y="44571"/>
                    <a:pt x="51666" y="38857"/>
                    <a:pt x="50000" y="40000"/>
                  </a:cubicBezTo>
                  <a:cubicBezTo>
                    <a:pt x="49166" y="40000"/>
                    <a:pt x="49166" y="41142"/>
                    <a:pt x="47500" y="38857"/>
                  </a:cubicBezTo>
                  <a:cubicBezTo>
                    <a:pt x="46666" y="38857"/>
                    <a:pt x="45833" y="36571"/>
                    <a:pt x="45000" y="36571"/>
                  </a:cubicBezTo>
                  <a:cubicBezTo>
                    <a:pt x="45000" y="36571"/>
                    <a:pt x="45833" y="37714"/>
                    <a:pt x="45833" y="37714"/>
                  </a:cubicBezTo>
                  <a:cubicBezTo>
                    <a:pt x="45833" y="37714"/>
                    <a:pt x="43333" y="37714"/>
                    <a:pt x="43333" y="38857"/>
                  </a:cubicBezTo>
                  <a:cubicBezTo>
                    <a:pt x="44166" y="40000"/>
                    <a:pt x="45833" y="38857"/>
                    <a:pt x="46666" y="41142"/>
                  </a:cubicBezTo>
                  <a:cubicBezTo>
                    <a:pt x="46666" y="43428"/>
                    <a:pt x="45000" y="43428"/>
                    <a:pt x="44166" y="43428"/>
                  </a:cubicBezTo>
                  <a:cubicBezTo>
                    <a:pt x="42500" y="44571"/>
                    <a:pt x="38333" y="40000"/>
                    <a:pt x="36666" y="42285"/>
                  </a:cubicBezTo>
                  <a:cubicBezTo>
                    <a:pt x="35833" y="42285"/>
                    <a:pt x="37500" y="43428"/>
                    <a:pt x="38333" y="44571"/>
                  </a:cubicBezTo>
                  <a:cubicBezTo>
                    <a:pt x="38333" y="45714"/>
                    <a:pt x="39166" y="44571"/>
                    <a:pt x="40000" y="44571"/>
                  </a:cubicBezTo>
                  <a:cubicBezTo>
                    <a:pt x="40833" y="44571"/>
                    <a:pt x="43333" y="43428"/>
                    <a:pt x="43333" y="44571"/>
                  </a:cubicBezTo>
                  <a:cubicBezTo>
                    <a:pt x="43333" y="45714"/>
                    <a:pt x="42500" y="46857"/>
                    <a:pt x="41666" y="48000"/>
                  </a:cubicBezTo>
                  <a:cubicBezTo>
                    <a:pt x="41666" y="48000"/>
                    <a:pt x="32500" y="40000"/>
                    <a:pt x="30833" y="41142"/>
                  </a:cubicBezTo>
                  <a:cubicBezTo>
                    <a:pt x="31666" y="41142"/>
                    <a:pt x="32500" y="42285"/>
                    <a:pt x="33333" y="42285"/>
                  </a:cubicBezTo>
                  <a:cubicBezTo>
                    <a:pt x="35000" y="44571"/>
                    <a:pt x="30833" y="43428"/>
                    <a:pt x="30833" y="43428"/>
                  </a:cubicBezTo>
                  <a:cubicBezTo>
                    <a:pt x="28333" y="41142"/>
                    <a:pt x="25000" y="43428"/>
                    <a:pt x="22500" y="42285"/>
                  </a:cubicBezTo>
                  <a:cubicBezTo>
                    <a:pt x="19166" y="41142"/>
                    <a:pt x="16666" y="42285"/>
                    <a:pt x="14166" y="38857"/>
                  </a:cubicBezTo>
                  <a:cubicBezTo>
                    <a:pt x="11666" y="36571"/>
                    <a:pt x="10000" y="40000"/>
                    <a:pt x="7500" y="38857"/>
                  </a:cubicBezTo>
                  <a:cubicBezTo>
                    <a:pt x="6666" y="37714"/>
                    <a:pt x="5000" y="37714"/>
                    <a:pt x="4166" y="36571"/>
                  </a:cubicBezTo>
                  <a:cubicBezTo>
                    <a:pt x="4166" y="35428"/>
                    <a:pt x="1666" y="32000"/>
                    <a:pt x="3333" y="32000"/>
                  </a:cubicBezTo>
                  <a:cubicBezTo>
                    <a:pt x="5833" y="32000"/>
                    <a:pt x="9166" y="35428"/>
                    <a:pt x="11666" y="33142"/>
                  </a:cubicBezTo>
                  <a:cubicBezTo>
                    <a:pt x="12500" y="32000"/>
                    <a:pt x="10833" y="30857"/>
                    <a:pt x="10833" y="30857"/>
                  </a:cubicBezTo>
                  <a:cubicBezTo>
                    <a:pt x="9166" y="29714"/>
                    <a:pt x="7500" y="29714"/>
                    <a:pt x="6666" y="29714"/>
                  </a:cubicBezTo>
                  <a:cubicBezTo>
                    <a:pt x="4166" y="29714"/>
                    <a:pt x="0" y="29714"/>
                    <a:pt x="0" y="26285"/>
                  </a:cubicBezTo>
                  <a:cubicBezTo>
                    <a:pt x="0" y="21714"/>
                    <a:pt x="0" y="18285"/>
                    <a:pt x="1666" y="13714"/>
                  </a:cubicBezTo>
                  <a:cubicBezTo>
                    <a:pt x="2500" y="10285"/>
                    <a:pt x="5000" y="8000"/>
                    <a:pt x="7500" y="5714"/>
                  </a:cubicBezTo>
                  <a:cubicBezTo>
                    <a:pt x="9166" y="3428"/>
                    <a:pt x="10833" y="3428"/>
                    <a:pt x="13333" y="2285"/>
                  </a:cubicBezTo>
                  <a:cubicBezTo>
                    <a:pt x="15000" y="2285"/>
                    <a:pt x="20000" y="0"/>
                    <a:pt x="20833" y="3428"/>
                  </a:cubicBezTo>
                  <a:cubicBezTo>
                    <a:pt x="20833" y="2285"/>
                    <a:pt x="16666" y="8000"/>
                    <a:pt x="15833" y="8000"/>
                  </a:cubicBezTo>
                  <a:cubicBezTo>
                    <a:pt x="14166" y="10285"/>
                    <a:pt x="12500" y="12571"/>
                    <a:pt x="14166" y="14857"/>
                  </a:cubicBezTo>
                  <a:cubicBezTo>
                    <a:pt x="15833" y="17142"/>
                    <a:pt x="14166" y="18285"/>
                    <a:pt x="15000" y="20571"/>
                  </a:cubicBezTo>
                  <a:cubicBezTo>
                    <a:pt x="15000" y="22857"/>
                    <a:pt x="16666" y="24000"/>
                    <a:pt x="17500" y="25142"/>
                  </a:cubicBezTo>
                  <a:cubicBezTo>
                    <a:pt x="18333" y="26285"/>
                    <a:pt x="20000" y="27428"/>
                    <a:pt x="20833" y="28571"/>
                  </a:cubicBezTo>
                  <a:cubicBezTo>
                    <a:pt x="21666" y="29714"/>
                    <a:pt x="18333" y="29714"/>
                    <a:pt x="18333" y="30857"/>
                  </a:cubicBezTo>
                  <a:cubicBezTo>
                    <a:pt x="18333" y="29714"/>
                    <a:pt x="21666" y="33142"/>
                    <a:pt x="21666" y="33142"/>
                  </a:cubicBezTo>
                  <a:cubicBezTo>
                    <a:pt x="22500" y="32000"/>
                    <a:pt x="21666" y="29714"/>
                    <a:pt x="21666" y="28571"/>
                  </a:cubicBezTo>
                  <a:cubicBezTo>
                    <a:pt x="21666" y="28571"/>
                    <a:pt x="23333" y="27428"/>
                    <a:pt x="22500" y="26285"/>
                  </a:cubicBezTo>
                  <a:cubicBezTo>
                    <a:pt x="21666" y="25142"/>
                    <a:pt x="18333" y="24000"/>
                    <a:pt x="17500" y="22857"/>
                  </a:cubicBezTo>
                  <a:cubicBezTo>
                    <a:pt x="16666" y="22857"/>
                    <a:pt x="15833" y="21714"/>
                    <a:pt x="16666" y="21714"/>
                  </a:cubicBezTo>
                  <a:cubicBezTo>
                    <a:pt x="18333" y="21714"/>
                    <a:pt x="18333" y="20571"/>
                    <a:pt x="19166" y="19428"/>
                  </a:cubicBezTo>
                  <a:cubicBezTo>
                    <a:pt x="20833" y="18285"/>
                    <a:pt x="23333" y="20571"/>
                    <a:pt x="24166" y="21714"/>
                  </a:cubicBezTo>
                  <a:cubicBezTo>
                    <a:pt x="23333" y="20571"/>
                    <a:pt x="22500" y="19428"/>
                    <a:pt x="22500" y="18285"/>
                  </a:cubicBezTo>
                  <a:cubicBezTo>
                    <a:pt x="22500" y="16000"/>
                    <a:pt x="18333" y="17142"/>
                    <a:pt x="18333" y="14857"/>
                  </a:cubicBezTo>
                  <a:cubicBezTo>
                    <a:pt x="16666" y="8000"/>
                    <a:pt x="24166" y="13714"/>
                    <a:pt x="24166" y="13714"/>
                  </a:cubicBezTo>
                  <a:cubicBezTo>
                    <a:pt x="24166" y="12571"/>
                    <a:pt x="19166" y="10285"/>
                    <a:pt x="19166" y="10285"/>
                  </a:cubicBezTo>
                  <a:cubicBezTo>
                    <a:pt x="19166" y="9142"/>
                    <a:pt x="23333" y="10285"/>
                    <a:pt x="23333" y="10285"/>
                  </a:cubicBezTo>
                  <a:cubicBezTo>
                    <a:pt x="23333" y="9142"/>
                    <a:pt x="20833" y="8000"/>
                    <a:pt x="20833" y="8000"/>
                  </a:cubicBezTo>
                  <a:cubicBezTo>
                    <a:pt x="20000" y="6857"/>
                    <a:pt x="20833" y="6857"/>
                    <a:pt x="21666" y="6857"/>
                  </a:cubicBezTo>
                  <a:cubicBezTo>
                    <a:pt x="22500" y="8000"/>
                    <a:pt x="22500" y="6857"/>
                    <a:pt x="23333" y="6857"/>
                  </a:cubicBezTo>
                  <a:cubicBezTo>
                    <a:pt x="25000" y="5714"/>
                    <a:pt x="25000" y="6857"/>
                    <a:pt x="26666" y="6857"/>
                  </a:cubicBezTo>
                  <a:cubicBezTo>
                    <a:pt x="24166" y="5714"/>
                    <a:pt x="27500" y="3428"/>
                    <a:pt x="28333" y="3428"/>
                  </a:cubicBezTo>
                  <a:cubicBezTo>
                    <a:pt x="30000" y="2285"/>
                    <a:pt x="35000" y="2285"/>
                    <a:pt x="35833" y="4571"/>
                  </a:cubicBezTo>
                  <a:cubicBezTo>
                    <a:pt x="36666" y="5714"/>
                    <a:pt x="36666" y="6857"/>
                    <a:pt x="36666" y="8000"/>
                  </a:cubicBezTo>
                  <a:cubicBezTo>
                    <a:pt x="37500" y="9142"/>
                    <a:pt x="38333" y="10285"/>
                    <a:pt x="39166" y="11428"/>
                  </a:cubicBezTo>
                  <a:cubicBezTo>
                    <a:pt x="40000" y="13714"/>
                    <a:pt x="35833" y="18285"/>
                    <a:pt x="35833" y="18285"/>
                  </a:cubicBezTo>
                  <a:cubicBezTo>
                    <a:pt x="36666" y="19428"/>
                    <a:pt x="38333" y="16000"/>
                    <a:pt x="39166" y="16000"/>
                  </a:cubicBezTo>
                  <a:cubicBezTo>
                    <a:pt x="39166" y="16000"/>
                    <a:pt x="37500" y="22857"/>
                    <a:pt x="38333" y="21714"/>
                  </a:cubicBezTo>
                  <a:cubicBezTo>
                    <a:pt x="39166" y="21714"/>
                    <a:pt x="39166" y="19428"/>
                    <a:pt x="40000" y="19428"/>
                  </a:cubicBezTo>
                  <a:cubicBezTo>
                    <a:pt x="41666" y="19428"/>
                    <a:pt x="41666" y="20571"/>
                    <a:pt x="43333" y="18285"/>
                  </a:cubicBezTo>
                  <a:cubicBezTo>
                    <a:pt x="44166" y="17142"/>
                    <a:pt x="44166" y="18285"/>
                    <a:pt x="45000" y="19428"/>
                  </a:cubicBezTo>
                  <a:cubicBezTo>
                    <a:pt x="45833" y="20571"/>
                    <a:pt x="45000" y="20571"/>
                    <a:pt x="45000" y="21714"/>
                  </a:cubicBezTo>
                  <a:cubicBezTo>
                    <a:pt x="45000" y="22857"/>
                    <a:pt x="49166" y="24000"/>
                    <a:pt x="50000" y="24000"/>
                  </a:cubicBezTo>
                  <a:cubicBezTo>
                    <a:pt x="50000" y="24000"/>
                    <a:pt x="45833" y="18285"/>
                    <a:pt x="45000" y="17142"/>
                  </a:cubicBezTo>
                  <a:cubicBezTo>
                    <a:pt x="45000" y="17142"/>
                    <a:pt x="52500" y="20571"/>
                    <a:pt x="52500" y="19428"/>
                  </a:cubicBezTo>
                  <a:cubicBezTo>
                    <a:pt x="52500" y="19428"/>
                    <a:pt x="47500" y="18285"/>
                    <a:pt x="47500" y="16000"/>
                  </a:cubicBezTo>
                  <a:cubicBezTo>
                    <a:pt x="47500" y="14857"/>
                    <a:pt x="50000" y="13714"/>
                    <a:pt x="50833" y="13714"/>
                  </a:cubicBezTo>
                  <a:cubicBezTo>
                    <a:pt x="52500" y="12571"/>
                    <a:pt x="53333" y="13714"/>
                    <a:pt x="55000" y="14857"/>
                  </a:cubicBezTo>
                  <a:cubicBezTo>
                    <a:pt x="57500" y="16000"/>
                    <a:pt x="60833" y="14857"/>
                    <a:pt x="61666" y="19428"/>
                  </a:cubicBezTo>
                  <a:cubicBezTo>
                    <a:pt x="61666" y="19428"/>
                    <a:pt x="55833" y="19428"/>
                    <a:pt x="56666" y="22857"/>
                  </a:cubicBezTo>
                  <a:cubicBezTo>
                    <a:pt x="56666" y="21714"/>
                    <a:pt x="59166" y="20571"/>
                    <a:pt x="59166" y="20571"/>
                  </a:cubicBezTo>
                  <a:cubicBezTo>
                    <a:pt x="60833" y="20571"/>
                    <a:pt x="58333" y="22857"/>
                    <a:pt x="58333" y="24000"/>
                  </a:cubicBezTo>
                  <a:cubicBezTo>
                    <a:pt x="58333" y="24000"/>
                    <a:pt x="60833" y="21714"/>
                    <a:pt x="60833" y="21714"/>
                  </a:cubicBezTo>
                  <a:cubicBezTo>
                    <a:pt x="60833" y="20571"/>
                    <a:pt x="64166" y="20571"/>
                    <a:pt x="65000" y="21714"/>
                  </a:cubicBezTo>
                  <a:cubicBezTo>
                    <a:pt x="68333" y="21714"/>
                    <a:pt x="60833" y="25142"/>
                    <a:pt x="61666" y="26285"/>
                  </a:cubicBezTo>
                  <a:cubicBezTo>
                    <a:pt x="61666" y="26285"/>
                    <a:pt x="63333" y="24000"/>
                    <a:pt x="63333" y="25142"/>
                  </a:cubicBezTo>
                  <a:cubicBezTo>
                    <a:pt x="63333" y="26285"/>
                    <a:pt x="61666" y="28571"/>
                    <a:pt x="62500" y="29714"/>
                  </a:cubicBezTo>
                  <a:cubicBezTo>
                    <a:pt x="61666" y="28571"/>
                    <a:pt x="65000" y="24000"/>
                    <a:pt x="65833" y="25142"/>
                  </a:cubicBezTo>
                  <a:cubicBezTo>
                    <a:pt x="65833" y="27428"/>
                    <a:pt x="65000" y="29714"/>
                    <a:pt x="65833" y="30857"/>
                  </a:cubicBezTo>
                  <a:cubicBezTo>
                    <a:pt x="65833" y="30857"/>
                    <a:pt x="65833" y="26285"/>
                    <a:pt x="67500" y="26285"/>
                  </a:cubicBezTo>
                  <a:cubicBezTo>
                    <a:pt x="69166" y="27428"/>
                    <a:pt x="66666" y="30857"/>
                    <a:pt x="67500" y="32000"/>
                  </a:cubicBezTo>
                  <a:cubicBezTo>
                    <a:pt x="67500" y="32000"/>
                    <a:pt x="68333" y="28571"/>
                    <a:pt x="69166" y="28571"/>
                  </a:cubicBezTo>
                  <a:cubicBezTo>
                    <a:pt x="69166" y="28571"/>
                    <a:pt x="68333" y="32000"/>
                    <a:pt x="69166" y="32000"/>
                  </a:cubicBezTo>
                  <a:cubicBezTo>
                    <a:pt x="68333" y="32000"/>
                    <a:pt x="70833" y="27428"/>
                    <a:pt x="71666" y="26285"/>
                  </a:cubicBezTo>
                  <a:cubicBezTo>
                    <a:pt x="72500" y="25142"/>
                    <a:pt x="75000" y="26285"/>
                    <a:pt x="75833" y="27428"/>
                  </a:cubicBezTo>
                  <a:cubicBezTo>
                    <a:pt x="77500" y="28571"/>
                    <a:pt x="78333" y="30857"/>
                    <a:pt x="75833" y="30857"/>
                  </a:cubicBezTo>
                  <a:cubicBezTo>
                    <a:pt x="75000" y="30857"/>
                    <a:pt x="71666" y="30857"/>
                    <a:pt x="71666" y="34285"/>
                  </a:cubicBezTo>
                  <a:cubicBezTo>
                    <a:pt x="71666" y="33142"/>
                    <a:pt x="76666" y="30857"/>
                    <a:pt x="76666" y="32000"/>
                  </a:cubicBezTo>
                  <a:cubicBezTo>
                    <a:pt x="76666" y="32000"/>
                    <a:pt x="73333" y="34285"/>
                    <a:pt x="73333" y="35428"/>
                  </a:cubicBezTo>
                  <a:cubicBezTo>
                    <a:pt x="73333" y="34285"/>
                    <a:pt x="76666" y="34285"/>
                    <a:pt x="76666" y="34285"/>
                  </a:cubicBezTo>
                  <a:cubicBezTo>
                    <a:pt x="77500" y="33142"/>
                    <a:pt x="79166" y="29714"/>
                    <a:pt x="80000" y="30857"/>
                  </a:cubicBezTo>
                  <a:cubicBezTo>
                    <a:pt x="80833" y="33142"/>
                    <a:pt x="80000" y="35428"/>
                    <a:pt x="78333" y="35428"/>
                  </a:cubicBezTo>
                  <a:cubicBezTo>
                    <a:pt x="77500" y="36571"/>
                    <a:pt x="76666" y="37714"/>
                    <a:pt x="75833" y="38857"/>
                  </a:cubicBezTo>
                  <a:cubicBezTo>
                    <a:pt x="75833" y="38857"/>
                    <a:pt x="77500" y="36571"/>
                    <a:pt x="78333" y="36571"/>
                  </a:cubicBezTo>
                  <a:cubicBezTo>
                    <a:pt x="78333" y="36571"/>
                    <a:pt x="77500" y="41142"/>
                    <a:pt x="77500" y="41142"/>
                  </a:cubicBezTo>
                  <a:cubicBezTo>
                    <a:pt x="76666" y="38857"/>
                    <a:pt x="82500" y="30857"/>
                    <a:pt x="83333" y="33142"/>
                  </a:cubicBezTo>
                  <a:cubicBezTo>
                    <a:pt x="84166" y="34285"/>
                    <a:pt x="82500" y="35428"/>
                    <a:pt x="81666" y="35428"/>
                  </a:cubicBezTo>
                  <a:cubicBezTo>
                    <a:pt x="82500" y="35428"/>
                    <a:pt x="85000" y="35428"/>
                    <a:pt x="85833" y="35428"/>
                  </a:cubicBezTo>
                  <a:cubicBezTo>
                    <a:pt x="86666" y="35428"/>
                    <a:pt x="88333" y="35428"/>
                    <a:pt x="89166" y="36571"/>
                  </a:cubicBezTo>
                  <a:cubicBezTo>
                    <a:pt x="90000" y="40000"/>
                    <a:pt x="81666" y="40000"/>
                    <a:pt x="82500" y="43428"/>
                  </a:cubicBezTo>
                  <a:cubicBezTo>
                    <a:pt x="82500" y="43428"/>
                    <a:pt x="85000" y="40000"/>
                    <a:pt x="85833" y="40000"/>
                  </a:cubicBezTo>
                  <a:cubicBezTo>
                    <a:pt x="86666" y="40000"/>
                    <a:pt x="88333" y="40000"/>
                    <a:pt x="88333" y="41142"/>
                  </a:cubicBezTo>
                  <a:cubicBezTo>
                    <a:pt x="89166" y="42285"/>
                    <a:pt x="84166" y="44571"/>
                    <a:pt x="84166" y="44571"/>
                  </a:cubicBezTo>
                  <a:cubicBezTo>
                    <a:pt x="84166" y="44571"/>
                    <a:pt x="86666" y="43428"/>
                    <a:pt x="86666" y="43428"/>
                  </a:cubicBezTo>
                  <a:cubicBezTo>
                    <a:pt x="87500" y="43428"/>
                    <a:pt x="89166" y="42285"/>
                    <a:pt x="90000" y="41142"/>
                  </a:cubicBezTo>
                  <a:cubicBezTo>
                    <a:pt x="90833" y="41142"/>
                    <a:pt x="90000" y="40000"/>
                    <a:pt x="90833" y="38857"/>
                  </a:cubicBezTo>
                  <a:cubicBezTo>
                    <a:pt x="91666" y="38857"/>
                    <a:pt x="93333" y="41142"/>
                    <a:pt x="93333" y="42285"/>
                  </a:cubicBezTo>
                  <a:cubicBezTo>
                    <a:pt x="96666" y="45714"/>
                    <a:pt x="93333" y="44571"/>
                    <a:pt x="90833" y="45714"/>
                  </a:cubicBezTo>
                  <a:cubicBezTo>
                    <a:pt x="90833" y="45714"/>
                    <a:pt x="85000" y="48000"/>
                    <a:pt x="85000" y="46857"/>
                  </a:cubicBezTo>
                  <a:cubicBezTo>
                    <a:pt x="85000" y="48000"/>
                    <a:pt x="98333" y="48000"/>
                    <a:pt x="97500" y="50285"/>
                  </a:cubicBezTo>
                  <a:cubicBezTo>
                    <a:pt x="96666" y="51428"/>
                    <a:pt x="92500" y="51428"/>
                    <a:pt x="91666" y="50285"/>
                  </a:cubicBezTo>
                  <a:cubicBezTo>
                    <a:pt x="91666" y="50285"/>
                    <a:pt x="88333" y="51428"/>
                    <a:pt x="88333" y="51428"/>
                  </a:cubicBezTo>
                  <a:cubicBezTo>
                    <a:pt x="89166" y="52571"/>
                    <a:pt x="91666" y="51428"/>
                    <a:pt x="91666" y="52571"/>
                  </a:cubicBezTo>
                  <a:cubicBezTo>
                    <a:pt x="92500" y="52571"/>
                    <a:pt x="89166" y="53714"/>
                    <a:pt x="89166" y="54857"/>
                  </a:cubicBezTo>
                  <a:cubicBezTo>
                    <a:pt x="89166" y="57142"/>
                    <a:pt x="92500" y="58285"/>
                    <a:pt x="93333" y="58285"/>
                  </a:cubicBezTo>
                  <a:cubicBezTo>
                    <a:pt x="95000" y="59428"/>
                    <a:pt x="97500" y="59428"/>
                    <a:pt x="98333" y="61714"/>
                  </a:cubicBezTo>
                  <a:cubicBezTo>
                    <a:pt x="99166" y="62857"/>
                    <a:pt x="99166" y="64000"/>
                    <a:pt x="100000" y="64000"/>
                  </a:cubicBezTo>
                  <a:cubicBezTo>
                    <a:pt x="100000" y="64000"/>
                    <a:pt x="101666" y="62857"/>
                    <a:pt x="101666" y="62857"/>
                  </a:cubicBezTo>
                  <a:cubicBezTo>
                    <a:pt x="101666" y="62857"/>
                    <a:pt x="101666" y="65142"/>
                    <a:pt x="102500" y="65142"/>
                  </a:cubicBezTo>
                  <a:cubicBezTo>
                    <a:pt x="102500" y="65142"/>
                    <a:pt x="102500" y="62857"/>
                    <a:pt x="103333" y="62857"/>
                  </a:cubicBezTo>
                  <a:cubicBezTo>
                    <a:pt x="103333" y="62857"/>
                    <a:pt x="103333" y="65142"/>
                    <a:pt x="103333" y="65142"/>
                  </a:cubicBezTo>
                  <a:cubicBezTo>
                    <a:pt x="103333" y="66285"/>
                    <a:pt x="105000" y="65142"/>
                    <a:pt x="105833" y="65142"/>
                  </a:cubicBezTo>
                  <a:cubicBezTo>
                    <a:pt x="105833" y="65142"/>
                    <a:pt x="107500" y="66285"/>
                    <a:pt x="107500" y="67428"/>
                  </a:cubicBezTo>
                  <a:cubicBezTo>
                    <a:pt x="107500" y="68571"/>
                    <a:pt x="106666" y="67428"/>
                    <a:pt x="106666" y="68571"/>
                  </a:cubicBezTo>
                  <a:cubicBezTo>
                    <a:pt x="107500" y="67428"/>
                    <a:pt x="115000" y="70857"/>
                    <a:pt x="115000" y="70857"/>
                  </a:cubicBezTo>
                  <a:cubicBezTo>
                    <a:pt x="114166" y="72000"/>
                    <a:pt x="114166" y="72000"/>
                    <a:pt x="114166" y="72000"/>
                  </a:cubicBezTo>
                  <a:cubicBezTo>
                    <a:pt x="114166" y="73142"/>
                    <a:pt x="115833" y="72000"/>
                    <a:pt x="115833" y="72000"/>
                  </a:cubicBezTo>
                  <a:cubicBezTo>
                    <a:pt x="116666" y="70857"/>
                    <a:pt x="116666" y="72000"/>
                    <a:pt x="117500" y="73142"/>
                  </a:cubicBezTo>
                  <a:cubicBezTo>
                    <a:pt x="118333" y="73142"/>
                    <a:pt x="120000" y="75428"/>
                    <a:pt x="119166" y="76571"/>
                  </a:cubicBezTo>
                  <a:cubicBezTo>
                    <a:pt x="119166" y="76571"/>
                    <a:pt x="117500" y="76571"/>
                    <a:pt x="117500" y="76571"/>
                  </a:cubicBezTo>
                  <a:cubicBezTo>
                    <a:pt x="117500" y="77714"/>
                    <a:pt x="119166" y="77714"/>
                    <a:pt x="118333" y="78857"/>
                  </a:cubicBezTo>
                  <a:cubicBezTo>
                    <a:pt x="118333" y="78857"/>
                    <a:pt x="115833" y="78857"/>
                    <a:pt x="115833" y="78857"/>
                  </a:cubicBezTo>
                  <a:cubicBezTo>
                    <a:pt x="114166" y="80000"/>
                    <a:pt x="115833" y="80000"/>
                    <a:pt x="115833" y="81142"/>
                  </a:cubicBezTo>
                  <a:cubicBezTo>
                    <a:pt x="116666" y="83428"/>
                    <a:pt x="113333" y="81142"/>
                    <a:pt x="112500" y="81142"/>
                  </a:cubicBezTo>
                  <a:cubicBezTo>
                    <a:pt x="113333" y="82285"/>
                    <a:pt x="115000" y="83428"/>
                    <a:pt x="114166" y="84571"/>
                  </a:cubicBezTo>
                  <a:cubicBezTo>
                    <a:pt x="113333" y="84571"/>
                    <a:pt x="110000" y="84571"/>
                    <a:pt x="110833" y="83428"/>
                  </a:cubicBezTo>
                  <a:cubicBezTo>
                    <a:pt x="110000" y="84571"/>
                    <a:pt x="112500" y="86857"/>
                    <a:pt x="111666" y="88000"/>
                  </a:cubicBezTo>
                  <a:cubicBezTo>
                    <a:pt x="110833" y="88000"/>
                    <a:pt x="110833" y="85714"/>
                    <a:pt x="110000" y="86857"/>
                  </a:cubicBezTo>
                  <a:cubicBezTo>
                    <a:pt x="109166" y="88000"/>
                    <a:pt x="112500" y="93714"/>
                    <a:pt x="109166" y="90285"/>
                  </a:cubicBezTo>
                  <a:cubicBezTo>
                    <a:pt x="109166" y="90285"/>
                    <a:pt x="106666" y="88000"/>
                    <a:pt x="106666" y="88000"/>
                  </a:cubicBezTo>
                  <a:cubicBezTo>
                    <a:pt x="105833" y="89142"/>
                    <a:pt x="105833" y="90285"/>
                    <a:pt x="105000" y="90285"/>
                  </a:cubicBezTo>
                  <a:cubicBezTo>
                    <a:pt x="105000" y="89142"/>
                    <a:pt x="105833" y="88000"/>
                    <a:pt x="105833" y="86857"/>
                  </a:cubicBezTo>
                  <a:cubicBezTo>
                    <a:pt x="105833" y="88000"/>
                    <a:pt x="104166" y="88000"/>
                    <a:pt x="104166" y="88000"/>
                  </a:cubicBezTo>
                  <a:cubicBezTo>
                    <a:pt x="103333" y="86857"/>
                    <a:pt x="105000" y="85714"/>
                    <a:pt x="104166" y="84571"/>
                  </a:cubicBezTo>
                  <a:cubicBezTo>
                    <a:pt x="104166" y="84571"/>
                    <a:pt x="102500" y="85714"/>
                    <a:pt x="102500" y="85714"/>
                  </a:cubicBezTo>
                  <a:cubicBezTo>
                    <a:pt x="101666" y="84571"/>
                    <a:pt x="102500" y="82285"/>
                    <a:pt x="102500" y="82285"/>
                  </a:cubicBezTo>
                  <a:cubicBezTo>
                    <a:pt x="103333" y="82285"/>
                    <a:pt x="106666" y="80000"/>
                    <a:pt x="105833" y="80000"/>
                  </a:cubicBezTo>
                  <a:cubicBezTo>
                    <a:pt x="105000" y="78857"/>
                    <a:pt x="101666" y="83428"/>
                    <a:pt x="100000" y="82285"/>
                  </a:cubicBezTo>
                  <a:cubicBezTo>
                    <a:pt x="100000" y="82285"/>
                    <a:pt x="102500" y="78857"/>
                    <a:pt x="101666" y="78857"/>
                  </a:cubicBezTo>
                  <a:cubicBezTo>
                    <a:pt x="100833" y="78857"/>
                    <a:pt x="100000" y="81142"/>
                    <a:pt x="99166" y="80000"/>
                  </a:cubicBezTo>
                  <a:cubicBezTo>
                    <a:pt x="98333" y="78857"/>
                    <a:pt x="97500" y="78857"/>
                    <a:pt x="96666" y="77714"/>
                  </a:cubicBezTo>
                  <a:cubicBezTo>
                    <a:pt x="95833" y="76571"/>
                    <a:pt x="95000" y="75428"/>
                    <a:pt x="94166" y="76571"/>
                  </a:cubicBezTo>
                  <a:cubicBezTo>
                    <a:pt x="94166" y="77714"/>
                    <a:pt x="94166" y="77714"/>
                    <a:pt x="94166" y="78857"/>
                  </a:cubicBezTo>
                  <a:cubicBezTo>
                    <a:pt x="94166" y="78857"/>
                    <a:pt x="93333" y="78857"/>
                    <a:pt x="93333" y="78857"/>
                  </a:cubicBezTo>
                  <a:cubicBezTo>
                    <a:pt x="93333" y="80000"/>
                    <a:pt x="96666" y="82285"/>
                    <a:pt x="93333" y="82285"/>
                  </a:cubicBezTo>
                  <a:cubicBezTo>
                    <a:pt x="92500" y="82285"/>
                    <a:pt x="89166" y="81142"/>
                    <a:pt x="90000" y="80000"/>
                  </a:cubicBezTo>
                  <a:cubicBezTo>
                    <a:pt x="89166" y="82285"/>
                    <a:pt x="92500" y="84571"/>
                    <a:pt x="93333" y="85714"/>
                  </a:cubicBezTo>
                  <a:cubicBezTo>
                    <a:pt x="95000" y="85714"/>
                    <a:pt x="95000" y="89142"/>
                    <a:pt x="95833" y="90285"/>
                  </a:cubicBezTo>
                  <a:cubicBezTo>
                    <a:pt x="96666" y="91428"/>
                    <a:pt x="96666" y="92571"/>
                    <a:pt x="97500" y="92571"/>
                  </a:cubicBezTo>
                  <a:cubicBezTo>
                    <a:pt x="98333" y="92571"/>
                    <a:pt x="97500" y="91428"/>
                    <a:pt x="98333" y="91428"/>
                  </a:cubicBezTo>
                  <a:cubicBezTo>
                    <a:pt x="98333" y="91428"/>
                    <a:pt x="99166" y="92571"/>
                    <a:pt x="99166" y="93714"/>
                  </a:cubicBezTo>
                  <a:cubicBezTo>
                    <a:pt x="100000" y="94857"/>
                    <a:pt x="100000" y="93714"/>
                    <a:pt x="100833" y="92571"/>
                  </a:cubicBezTo>
                  <a:cubicBezTo>
                    <a:pt x="101666" y="92571"/>
                    <a:pt x="100833" y="97142"/>
                    <a:pt x="101666" y="96000"/>
                  </a:cubicBezTo>
                  <a:cubicBezTo>
                    <a:pt x="102500" y="96000"/>
                    <a:pt x="101666" y="94857"/>
                    <a:pt x="102500" y="93714"/>
                  </a:cubicBezTo>
                  <a:cubicBezTo>
                    <a:pt x="102500" y="93714"/>
                    <a:pt x="102500" y="96000"/>
                    <a:pt x="102500" y="97142"/>
                  </a:cubicBezTo>
                  <a:cubicBezTo>
                    <a:pt x="102500" y="98285"/>
                    <a:pt x="102500" y="98285"/>
                    <a:pt x="103333" y="99428"/>
                  </a:cubicBezTo>
                  <a:cubicBezTo>
                    <a:pt x="104166" y="99428"/>
                    <a:pt x="105000" y="100571"/>
                    <a:pt x="105000" y="101714"/>
                  </a:cubicBezTo>
                  <a:cubicBezTo>
                    <a:pt x="105833" y="101714"/>
                    <a:pt x="106666" y="106285"/>
                    <a:pt x="106666" y="106285"/>
                  </a:cubicBezTo>
                  <a:cubicBezTo>
                    <a:pt x="105833" y="105142"/>
                    <a:pt x="105833" y="104000"/>
                    <a:pt x="105833" y="104000"/>
                  </a:cubicBezTo>
                  <a:cubicBezTo>
                    <a:pt x="105000" y="104000"/>
                    <a:pt x="105833" y="108571"/>
                    <a:pt x="105833" y="108571"/>
                  </a:cubicBezTo>
                  <a:cubicBezTo>
                    <a:pt x="105833" y="108571"/>
                    <a:pt x="104166" y="104000"/>
                    <a:pt x="103333" y="102857"/>
                  </a:cubicBezTo>
                  <a:cubicBezTo>
                    <a:pt x="103333" y="102857"/>
                    <a:pt x="104166" y="107428"/>
                    <a:pt x="105000" y="108571"/>
                  </a:cubicBezTo>
                  <a:cubicBezTo>
                    <a:pt x="105000" y="112000"/>
                    <a:pt x="103333" y="108571"/>
                    <a:pt x="103333" y="109714"/>
                  </a:cubicBezTo>
                  <a:cubicBezTo>
                    <a:pt x="102500" y="110857"/>
                    <a:pt x="106666" y="113142"/>
                    <a:pt x="106666" y="114285"/>
                  </a:cubicBezTo>
                  <a:cubicBezTo>
                    <a:pt x="106666" y="115428"/>
                    <a:pt x="99166" y="108571"/>
                    <a:pt x="98333" y="108571"/>
                  </a:cubicBezTo>
                  <a:cubicBezTo>
                    <a:pt x="98333" y="108571"/>
                    <a:pt x="98333" y="109714"/>
                    <a:pt x="98333" y="109714"/>
                  </a:cubicBezTo>
                  <a:cubicBezTo>
                    <a:pt x="98333" y="110857"/>
                    <a:pt x="96666" y="106285"/>
                    <a:pt x="95833" y="106285"/>
                  </a:cubicBezTo>
                  <a:cubicBezTo>
                    <a:pt x="95833" y="106285"/>
                    <a:pt x="96666" y="108571"/>
                    <a:pt x="96666" y="108571"/>
                  </a:cubicBezTo>
                  <a:cubicBezTo>
                    <a:pt x="95833" y="109714"/>
                    <a:pt x="94166" y="105142"/>
                    <a:pt x="93333" y="104000"/>
                  </a:cubicBezTo>
                  <a:cubicBezTo>
                    <a:pt x="92500" y="102857"/>
                    <a:pt x="92500" y="105142"/>
                    <a:pt x="91666" y="106285"/>
                  </a:cubicBezTo>
                  <a:cubicBezTo>
                    <a:pt x="91666" y="107428"/>
                    <a:pt x="90000" y="102857"/>
                    <a:pt x="90000" y="102857"/>
                  </a:cubicBezTo>
                  <a:cubicBezTo>
                    <a:pt x="90000" y="102857"/>
                    <a:pt x="87500" y="102857"/>
                    <a:pt x="87500" y="102857"/>
                  </a:cubicBezTo>
                  <a:cubicBezTo>
                    <a:pt x="87500" y="104000"/>
                    <a:pt x="88333" y="105142"/>
                    <a:pt x="89166" y="105142"/>
                  </a:cubicBezTo>
                  <a:cubicBezTo>
                    <a:pt x="90000" y="106285"/>
                    <a:pt x="90000" y="106285"/>
                    <a:pt x="90833" y="107428"/>
                  </a:cubicBezTo>
                  <a:cubicBezTo>
                    <a:pt x="91666" y="108571"/>
                    <a:pt x="93333" y="109714"/>
                    <a:pt x="95000" y="110857"/>
                  </a:cubicBezTo>
                  <a:cubicBezTo>
                    <a:pt x="96666" y="113142"/>
                    <a:pt x="97500" y="114285"/>
                    <a:pt x="98333" y="116571"/>
                  </a:cubicBezTo>
                  <a:cubicBezTo>
                    <a:pt x="100000" y="120000"/>
                    <a:pt x="100000" y="120000"/>
                    <a:pt x="97500" y="118857"/>
                  </a:cubicBezTo>
                  <a:cubicBezTo>
                    <a:pt x="94166" y="116571"/>
                    <a:pt x="88333" y="117714"/>
                    <a:pt x="85833" y="113142"/>
                  </a:cubicBezTo>
                  <a:cubicBezTo>
                    <a:pt x="85000" y="110857"/>
                    <a:pt x="82500" y="113142"/>
                    <a:pt x="80833" y="110857"/>
                  </a:cubicBezTo>
                  <a:cubicBezTo>
                    <a:pt x="80000" y="109714"/>
                    <a:pt x="75000" y="107428"/>
                    <a:pt x="75000" y="106285"/>
                  </a:cubicBezTo>
                  <a:cubicBezTo>
                    <a:pt x="75000" y="105142"/>
                    <a:pt x="77500" y="106285"/>
                    <a:pt x="77500" y="105142"/>
                  </a:cubicBezTo>
                  <a:cubicBezTo>
                    <a:pt x="78333" y="104000"/>
                    <a:pt x="75833" y="102857"/>
                    <a:pt x="75833" y="102857"/>
                  </a:cubicBezTo>
                  <a:cubicBezTo>
                    <a:pt x="73333" y="101714"/>
                    <a:pt x="71666" y="99428"/>
                    <a:pt x="70000" y="98285"/>
                  </a:cubicBezTo>
                  <a:cubicBezTo>
                    <a:pt x="69166" y="97142"/>
                    <a:pt x="70000" y="96000"/>
                    <a:pt x="68333" y="96000"/>
                  </a:cubicBezTo>
                  <a:cubicBezTo>
                    <a:pt x="68333" y="94857"/>
                    <a:pt x="64166" y="94857"/>
                    <a:pt x="64166" y="94857"/>
                  </a:cubicBezTo>
                  <a:cubicBezTo>
                    <a:pt x="64166" y="96000"/>
                    <a:pt x="65000" y="93714"/>
                    <a:pt x="64166" y="9485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68" name="Shape 1768"/>
            <p:cNvSpPr/>
            <p:nvPr/>
          </p:nvSpPr>
          <p:spPr>
            <a:xfrm>
              <a:off x="8372164" y="5637282"/>
              <a:ext cx="57322" cy="19113"/>
            </a:xfrm>
            <a:custGeom>
              <a:avLst/>
              <a:gdLst/>
              <a:ahLst/>
              <a:cxnLst/>
              <a:rect l="0" t="0" r="0" b="0"/>
              <a:pathLst>
                <a:path w="120000" h="120000" extrusionOk="0">
                  <a:moveTo>
                    <a:pt x="100000" y="60000"/>
                  </a:moveTo>
                  <a:cubicBezTo>
                    <a:pt x="100000" y="120000"/>
                    <a:pt x="0" y="0"/>
                    <a:pt x="20000" y="0"/>
                  </a:cubicBezTo>
                  <a:cubicBezTo>
                    <a:pt x="60000" y="0"/>
                    <a:pt x="120000" y="0"/>
                    <a:pt x="100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69" name="Shape 1769"/>
            <p:cNvSpPr/>
            <p:nvPr/>
          </p:nvSpPr>
          <p:spPr>
            <a:xfrm>
              <a:off x="8203375" y="5226346"/>
              <a:ext cx="76431" cy="19113"/>
            </a:xfrm>
            <a:custGeom>
              <a:avLst/>
              <a:gdLst/>
              <a:ahLst/>
              <a:cxnLst/>
              <a:rect l="0" t="0" r="0" b="0"/>
              <a:pathLst>
                <a:path w="120000" h="120000" extrusionOk="0">
                  <a:moveTo>
                    <a:pt x="105000" y="60000"/>
                  </a:moveTo>
                  <a:cubicBezTo>
                    <a:pt x="120000" y="120000"/>
                    <a:pt x="45000" y="120000"/>
                    <a:pt x="30000" y="120000"/>
                  </a:cubicBezTo>
                  <a:cubicBezTo>
                    <a:pt x="0" y="60000"/>
                    <a:pt x="30000" y="0"/>
                    <a:pt x="45000" y="0"/>
                  </a:cubicBezTo>
                  <a:cubicBezTo>
                    <a:pt x="75000" y="0"/>
                    <a:pt x="105000" y="0"/>
                    <a:pt x="105000" y="60000"/>
                  </a:cubicBezTo>
                  <a:cubicBezTo>
                    <a:pt x="120000" y="120000"/>
                    <a:pt x="105000" y="0"/>
                    <a:pt x="105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70" name="Shape 1770"/>
            <p:cNvSpPr/>
            <p:nvPr/>
          </p:nvSpPr>
          <p:spPr>
            <a:xfrm>
              <a:off x="8091910" y="5207232"/>
              <a:ext cx="111464" cy="92380"/>
            </a:xfrm>
            <a:custGeom>
              <a:avLst/>
              <a:gdLst/>
              <a:ahLst/>
              <a:cxnLst/>
              <a:rect l="0" t="0" r="0" b="0"/>
              <a:pathLst>
                <a:path w="120000" h="120000" extrusionOk="0">
                  <a:moveTo>
                    <a:pt x="100000" y="84000"/>
                  </a:moveTo>
                  <a:cubicBezTo>
                    <a:pt x="80000" y="96000"/>
                    <a:pt x="60000" y="120000"/>
                    <a:pt x="30000" y="108000"/>
                  </a:cubicBezTo>
                  <a:cubicBezTo>
                    <a:pt x="0" y="84000"/>
                    <a:pt x="0" y="48000"/>
                    <a:pt x="20000" y="24000"/>
                  </a:cubicBezTo>
                  <a:cubicBezTo>
                    <a:pt x="30000" y="0"/>
                    <a:pt x="70000" y="0"/>
                    <a:pt x="90000" y="0"/>
                  </a:cubicBezTo>
                  <a:cubicBezTo>
                    <a:pt x="110000" y="0"/>
                    <a:pt x="120000" y="60000"/>
                    <a:pt x="100000" y="84000"/>
                  </a:cubicBezTo>
                  <a:cubicBezTo>
                    <a:pt x="90000" y="96000"/>
                    <a:pt x="120000" y="72000"/>
                    <a:pt x="100000" y="84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71" name="Shape 1771"/>
            <p:cNvSpPr/>
            <p:nvPr/>
          </p:nvSpPr>
          <p:spPr>
            <a:xfrm>
              <a:off x="7989999" y="5124407"/>
              <a:ext cx="63694" cy="35041"/>
            </a:xfrm>
            <a:custGeom>
              <a:avLst/>
              <a:gdLst/>
              <a:ahLst/>
              <a:cxnLst/>
              <a:rect l="0" t="0" r="0" b="0"/>
              <a:pathLst>
                <a:path w="120000" h="120000" extrusionOk="0">
                  <a:moveTo>
                    <a:pt x="17142" y="120000"/>
                  </a:moveTo>
                  <a:cubicBezTo>
                    <a:pt x="0" y="120000"/>
                    <a:pt x="68571" y="0"/>
                    <a:pt x="85714" y="0"/>
                  </a:cubicBezTo>
                  <a:cubicBezTo>
                    <a:pt x="119999" y="30000"/>
                    <a:pt x="51428" y="120000"/>
                    <a:pt x="17142"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72" name="Shape 1772"/>
            <p:cNvSpPr/>
            <p:nvPr/>
          </p:nvSpPr>
          <p:spPr>
            <a:xfrm>
              <a:off x="8082357" y="5114850"/>
              <a:ext cx="57322" cy="28669"/>
            </a:xfrm>
            <a:custGeom>
              <a:avLst/>
              <a:gdLst/>
              <a:ahLst/>
              <a:cxnLst/>
              <a:rect l="0" t="0" r="0" b="0"/>
              <a:pathLst>
                <a:path w="120000" h="120000" extrusionOk="0">
                  <a:moveTo>
                    <a:pt x="40000" y="120000"/>
                  </a:moveTo>
                  <a:cubicBezTo>
                    <a:pt x="40000" y="120000"/>
                    <a:pt x="0" y="40000"/>
                    <a:pt x="40000" y="40000"/>
                  </a:cubicBezTo>
                  <a:cubicBezTo>
                    <a:pt x="60000" y="0"/>
                    <a:pt x="120000" y="120000"/>
                    <a:pt x="4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73" name="Shape 1773"/>
            <p:cNvSpPr/>
            <p:nvPr/>
          </p:nvSpPr>
          <p:spPr>
            <a:xfrm>
              <a:off x="8028215" y="5095739"/>
              <a:ext cx="44586" cy="19113"/>
            </a:xfrm>
            <a:custGeom>
              <a:avLst/>
              <a:gdLst/>
              <a:ahLst/>
              <a:cxnLst/>
              <a:rect l="0" t="0" r="0" b="0"/>
              <a:pathLst>
                <a:path w="120000" h="120000" extrusionOk="0">
                  <a:moveTo>
                    <a:pt x="0" y="60000"/>
                  </a:moveTo>
                  <a:cubicBezTo>
                    <a:pt x="48000" y="120000"/>
                    <a:pt x="120000" y="60000"/>
                    <a:pt x="96000" y="0"/>
                  </a:cubicBezTo>
                  <a:cubicBezTo>
                    <a:pt x="48000" y="0"/>
                    <a:pt x="0" y="60000"/>
                    <a:pt x="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74" name="Shape 1774"/>
            <p:cNvSpPr/>
            <p:nvPr/>
          </p:nvSpPr>
          <p:spPr>
            <a:xfrm>
              <a:off x="7913567" y="4738955"/>
              <a:ext cx="245222" cy="105123"/>
            </a:xfrm>
            <a:custGeom>
              <a:avLst/>
              <a:gdLst/>
              <a:ahLst/>
              <a:cxnLst/>
              <a:rect l="0" t="0" r="0" b="0"/>
              <a:pathLst>
                <a:path w="120000" h="120000" extrusionOk="0">
                  <a:moveTo>
                    <a:pt x="115384" y="98181"/>
                  </a:moveTo>
                  <a:cubicBezTo>
                    <a:pt x="101538" y="98181"/>
                    <a:pt x="92307" y="87272"/>
                    <a:pt x="83076" y="87272"/>
                  </a:cubicBezTo>
                  <a:cubicBezTo>
                    <a:pt x="69230" y="87272"/>
                    <a:pt x="60000" y="109090"/>
                    <a:pt x="46153" y="109090"/>
                  </a:cubicBezTo>
                  <a:cubicBezTo>
                    <a:pt x="32307" y="120000"/>
                    <a:pt x="27692" y="76363"/>
                    <a:pt x="13846" y="65454"/>
                  </a:cubicBezTo>
                  <a:cubicBezTo>
                    <a:pt x="9230" y="54545"/>
                    <a:pt x="0" y="32727"/>
                    <a:pt x="9230" y="10909"/>
                  </a:cubicBezTo>
                  <a:cubicBezTo>
                    <a:pt x="13846" y="0"/>
                    <a:pt x="32307" y="21818"/>
                    <a:pt x="36923" y="21818"/>
                  </a:cubicBezTo>
                  <a:cubicBezTo>
                    <a:pt x="50769" y="32727"/>
                    <a:pt x="64615" y="10909"/>
                    <a:pt x="78461" y="21818"/>
                  </a:cubicBezTo>
                  <a:cubicBezTo>
                    <a:pt x="87692" y="21818"/>
                    <a:pt x="92307" y="43636"/>
                    <a:pt x="101538" y="54545"/>
                  </a:cubicBezTo>
                  <a:cubicBezTo>
                    <a:pt x="101538" y="65454"/>
                    <a:pt x="115384" y="98181"/>
                    <a:pt x="115384" y="98181"/>
                  </a:cubicBezTo>
                  <a:cubicBezTo>
                    <a:pt x="106153" y="98181"/>
                    <a:pt x="120000" y="98181"/>
                    <a:pt x="115384" y="98181"/>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75" name="Shape 1775"/>
            <p:cNvSpPr/>
            <p:nvPr/>
          </p:nvSpPr>
          <p:spPr>
            <a:xfrm>
              <a:off x="5709742" y="6433669"/>
              <a:ext cx="270700" cy="178392"/>
            </a:xfrm>
            <a:custGeom>
              <a:avLst/>
              <a:gdLst/>
              <a:ahLst/>
              <a:cxnLst/>
              <a:rect l="0" t="0" r="0" b="0"/>
              <a:pathLst>
                <a:path w="120000" h="120000" extrusionOk="0">
                  <a:moveTo>
                    <a:pt x="111724" y="101052"/>
                  </a:moveTo>
                  <a:cubicBezTo>
                    <a:pt x="107586" y="94736"/>
                    <a:pt x="103448" y="82105"/>
                    <a:pt x="99310" y="75789"/>
                  </a:cubicBezTo>
                  <a:cubicBezTo>
                    <a:pt x="95172" y="63157"/>
                    <a:pt x="86896" y="63157"/>
                    <a:pt x="78620" y="63157"/>
                  </a:cubicBezTo>
                  <a:cubicBezTo>
                    <a:pt x="70344" y="50526"/>
                    <a:pt x="70344" y="25263"/>
                    <a:pt x="57931" y="18947"/>
                  </a:cubicBezTo>
                  <a:cubicBezTo>
                    <a:pt x="53793" y="18947"/>
                    <a:pt x="41379" y="18947"/>
                    <a:pt x="33103" y="12631"/>
                  </a:cubicBezTo>
                  <a:cubicBezTo>
                    <a:pt x="28965" y="6315"/>
                    <a:pt x="20689" y="0"/>
                    <a:pt x="8275" y="0"/>
                  </a:cubicBezTo>
                  <a:cubicBezTo>
                    <a:pt x="0" y="0"/>
                    <a:pt x="4137" y="12631"/>
                    <a:pt x="12413" y="12631"/>
                  </a:cubicBezTo>
                  <a:cubicBezTo>
                    <a:pt x="16551" y="12631"/>
                    <a:pt x="16551" y="12631"/>
                    <a:pt x="20689" y="18947"/>
                  </a:cubicBezTo>
                  <a:cubicBezTo>
                    <a:pt x="20689" y="18947"/>
                    <a:pt x="24827" y="25263"/>
                    <a:pt x="24827" y="25263"/>
                  </a:cubicBezTo>
                  <a:cubicBezTo>
                    <a:pt x="20689" y="25263"/>
                    <a:pt x="16551" y="18947"/>
                    <a:pt x="16551" y="12631"/>
                  </a:cubicBezTo>
                  <a:cubicBezTo>
                    <a:pt x="16551" y="12631"/>
                    <a:pt x="16551" y="25263"/>
                    <a:pt x="16551" y="25263"/>
                  </a:cubicBezTo>
                  <a:cubicBezTo>
                    <a:pt x="16551" y="37894"/>
                    <a:pt x="24827" y="37894"/>
                    <a:pt x="28965" y="37894"/>
                  </a:cubicBezTo>
                  <a:cubicBezTo>
                    <a:pt x="28965" y="37894"/>
                    <a:pt x="49655" y="56842"/>
                    <a:pt x="49655" y="56842"/>
                  </a:cubicBezTo>
                  <a:cubicBezTo>
                    <a:pt x="49655" y="56842"/>
                    <a:pt x="45517" y="56842"/>
                    <a:pt x="41379" y="63157"/>
                  </a:cubicBezTo>
                  <a:cubicBezTo>
                    <a:pt x="41379" y="63157"/>
                    <a:pt x="57931" y="63157"/>
                    <a:pt x="57931" y="63157"/>
                  </a:cubicBezTo>
                  <a:cubicBezTo>
                    <a:pt x="66206" y="69473"/>
                    <a:pt x="57931" y="75789"/>
                    <a:pt x="57931" y="75789"/>
                  </a:cubicBezTo>
                  <a:cubicBezTo>
                    <a:pt x="62068" y="82105"/>
                    <a:pt x="74482" y="75789"/>
                    <a:pt x="78620" y="75789"/>
                  </a:cubicBezTo>
                  <a:cubicBezTo>
                    <a:pt x="57931" y="82105"/>
                    <a:pt x="120000" y="120000"/>
                    <a:pt x="111724" y="101052"/>
                  </a:cubicBezTo>
                  <a:cubicBezTo>
                    <a:pt x="107586" y="94736"/>
                    <a:pt x="115862" y="113684"/>
                    <a:pt x="111724" y="10105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76" name="Shape 1776"/>
            <p:cNvSpPr/>
            <p:nvPr/>
          </p:nvSpPr>
          <p:spPr>
            <a:xfrm>
              <a:off x="5496367" y="6226607"/>
              <a:ext cx="121017" cy="130607"/>
            </a:xfrm>
            <a:custGeom>
              <a:avLst/>
              <a:gdLst/>
              <a:ahLst/>
              <a:cxnLst/>
              <a:rect l="0" t="0" r="0" b="0"/>
              <a:pathLst>
                <a:path w="120000" h="120000" extrusionOk="0">
                  <a:moveTo>
                    <a:pt x="101538" y="119999"/>
                  </a:moveTo>
                  <a:cubicBezTo>
                    <a:pt x="101538" y="119999"/>
                    <a:pt x="101538" y="119999"/>
                    <a:pt x="101538" y="119999"/>
                  </a:cubicBezTo>
                  <a:cubicBezTo>
                    <a:pt x="101538" y="111428"/>
                    <a:pt x="83076" y="94285"/>
                    <a:pt x="73846" y="94285"/>
                  </a:cubicBezTo>
                  <a:cubicBezTo>
                    <a:pt x="64615" y="77142"/>
                    <a:pt x="73846" y="68571"/>
                    <a:pt x="64615" y="59999"/>
                  </a:cubicBezTo>
                  <a:cubicBezTo>
                    <a:pt x="55384" y="51428"/>
                    <a:pt x="55384" y="51428"/>
                    <a:pt x="55384" y="42857"/>
                  </a:cubicBezTo>
                  <a:cubicBezTo>
                    <a:pt x="46153" y="25714"/>
                    <a:pt x="55384" y="25714"/>
                    <a:pt x="64615" y="17142"/>
                  </a:cubicBezTo>
                  <a:cubicBezTo>
                    <a:pt x="83076" y="0"/>
                    <a:pt x="27692" y="25714"/>
                    <a:pt x="36923" y="34285"/>
                  </a:cubicBezTo>
                  <a:cubicBezTo>
                    <a:pt x="27692" y="25714"/>
                    <a:pt x="55384" y="8571"/>
                    <a:pt x="55384" y="8571"/>
                  </a:cubicBezTo>
                  <a:cubicBezTo>
                    <a:pt x="46153" y="0"/>
                    <a:pt x="9230" y="0"/>
                    <a:pt x="9230" y="0"/>
                  </a:cubicBezTo>
                  <a:cubicBezTo>
                    <a:pt x="0" y="8571"/>
                    <a:pt x="18461" y="42857"/>
                    <a:pt x="27692" y="51428"/>
                  </a:cubicBezTo>
                  <a:cubicBezTo>
                    <a:pt x="46153" y="68571"/>
                    <a:pt x="73846" y="111428"/>
                    <a:pt x="101538" y="119999"/>
                  </a:cubicBezTo>
                  <a:cubicBezTo>
                    <a:pt x="120000" y="119999"/>
                    <a:pt x="73846" y="111428"/>
                    <a:pt x="101538" y="11999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77" name="Shape 1777"/>
            <p:cNvSpPr/>
            <p:nvPr/>
          </p:nvSpPr>
          <p:spPr>
            <a:xfrm>
              <a:off x="5505923" y="6076885"/>
              <a:ext cx="38216" cy="38226"/>
            </a:xfrm>
            <a:custGeom>
              <a:avLst/>
              <a:gdLst/>
              <a:ahLst/>
              <a:cxnLst/>
              <a:rect l="0" t="0" r="0" b="0"/>
              <a:pathLst>
                <a:path w="120000" h="120000" extrusionOk="0">
                  <a:moveTo>
                    <a:pt x="90000" y="90000"/>
                  </a:moveTo>
                  <a:cubicBezTo>
                    <a:pt x="60000" y="60000"/>
                    <a:pt x="0" y="60000"/>
                    <a:pt x="60000" y="30000"/>
                  </a:cubicBezTo>
                  <a:cubicBezTo>
                    <a:pt x="90000" y="0"/>
                    <a:pt x="120000" y="90000"/>
                    <a:pt x="90000" y="90000"/>
                  </a:cubicBezTo>
                  <a:cubicBezTo>
                    <a:pt x="90000" y="90000"/>
                    <a:pt x="90000" y="90000"/>
                    <a:pt x="90000" y="90000"/>
                  </a:cubicBezTo>
                  <a:cubicBezTo>
                    <a:pt x="60000" y="60000"/>
                    <a:pt x="120000" y="120000"/>
                    <a:pt x="90000" y="9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78" name="Shape 1778"/>
            <p:cNvSpPr/>
            <p:nvPr/>
          </p:nvSpPr>
          <p:spPr>
            <a:xfrm>
              <a:off x="5458150" y="6032291"/>
              <a:ext cx="57322" cy="54153"/>
            </a:xfrm>
            <a:custGeom>
              <a:avLst/>
              <a:gdLst/>
              <a:ahLst/>
              <a:cxnLst/>
              <a:rect l="0" t="0" r="0" b="0"/>
              <a:pathLst>
                <a:path w="120000" h="120000" extrusionOk="0">
                  <a:moveTo>
                    <a:pt x="100000" y="40000"/>
                  </a:moveTo>
                  <a:cubicBezTo>
                    <a:pt x="80000" y="40000"/>
                    <a:pt x="20000" y="0"/>
                    <a:pt x="0" y="20000"/>
                  </a:cubicBezTo>
                  <a:cubicBezTo>
                    <a:pt x="20000" y="0"/>
                    <a:pt x="40000" y="80000"/>
                    <a:pt x="20000" y="60000"/>
                  </a:cubicBezTo>
                  <a:cubicBezTo>
                    <a:pt x="20000" y="80000"/>
                    <a:pt x="20000" y="100000"/>
                    <a:pt x="20000" y="120000"/>
                  </a:cubicBezTo>
                  <a:cubicBezTo>
                    <a:pt x="20000" y="100000"/>
                    <a:pt x="100000" y="80000"/>
                    <a:pt x="100000" y="100000"/>
                  </a:cubicBezTo>
                  <a:cubicBezTo>
                    <a:pt x="100000" y="80000"/>
                    <a:pt x="80000" y="80000"/>
                    <a:pt x="60000" y="60000"/>
                  </a:cubicBezTo>
                  <a:cubicBezTo>
                    <a:pt x="80000" y="80000"/>
                    <a:pt x="120000" y="40000"/>
                    <a:pt x="100000" y="40000"/>
                  </a:cubicBezTo>
                  <a:cubicBezTo>
                    <a:pt x="80000" y="40000"/>
                    <a:pt x="120000" y="40000"/>
                    <a:pt x="100000"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79" name="Shape 1779"/>
            <p:cNvSpPr/>
            <p:nvPr/>
          </p:nvSpPr>
          <p:spPr>
            <a:xfrm>
              <a:off x="5432673" y="6048217"/>
              <a:ext cx="35032" cy="57338"/>
            </a:xfrm>
            <a:custGeom>
              <a:avLst/>
              <a:gdLst/>
              <a:ahLst/>
              <a:cxnLst/>
              <a:rect l="0" t="0" r="0" b="0"/>
              <a:pathLst>
                <a:path w="120000" h="120000" extrusionOk="0">
                  <a:moveTo>
                    <a:pt x="60000" y="0"/>
                  </a:moveTo>
                  <a:cubicBezTo>
                    <a:pt x="0" y="0"/>
                    <a:pt x="60000" y="20000"/>
                    <a:pt x="60000" y="40000"/>
                  </a:cubicBezTo>
                  <a:cubicBezTo>
                    <a:pt x="60000" y="60000"/>
                    <a:pt x="30000" y="100000"/>
                    <a:pt x="60000" y="100000"/>
                  </a:cubicBezTo>
                  <a:cubicBezTo>
                    <a:pt x="90000" y="120000"/>
                    <a:pt x="90000" y="60000"/>
                    <a:pt x="90000" y="60000"/>
                  </a:cubicBezTo>
                  <a:cubicBezTo>
                    <a:pt x="90000" y="40000"/>
                    <a:pt x="120000" y="0"/>
                    <a:pt x="6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80" name="Shape 1780"/>
            <p:cNvSpPr/>
            <p:nvPr/>
          </p:nvSpPr>
          <p:spPr>
            <a:xfrm>
              <a:off x="5375346" y="5994060"/>
              <a:ext cx="47769" cy="101936"/>
            </a:xfrm>
            <a:custGeom>
              <a:avLst/>
              <a:gdLst/>
              <a:ahLst/>
              <a:cxnLst/>
              <a:rect l="0" t="0" r="0" b="0"/>
              <a:pathLst>
                <a:path w="120000" h="120000" extrusionOk="0">
                  <a:moveTo>
                    <a:pt x="96000" y="109090"/>
                  </a:moveTo>
                  <a:cubicBezTo>
                    <a:pt x="96000" y="98181"/>
                    <a:pt x="48000" y="65454"/>
                    <a:pt x="48000" y="65454"/>
                  </a:cubicBezTo>
                  <a:cubicBezTo>
                    <a:pt x="96000" y="43636"/>
                    <a:pt x="0" y="43636"/>
                    <a:pt x="24000" y="32727"/>
                  </a:cubicBezTo>
                  <a:cubicBezTo>
                    <a:pt x="48000" y="0"/>
                    <a:pt x="120000" y="54545"/>
                    <a:pt x="120000" y="54545"/>
                  </a:cubicBezTo>
                  <a:cubicBezTo>
                    <a:pt x="120000" y="65454"/>
                    <a:pt x="120000" y="120000"/>
                    <a:pt x="96000" y="109090"/>
                  </a:cubicBezTo>
                  <a:cubicBezTo>
                    <a:pt x="96000" y="98181"/>
                    <a:pt x="120000" y="120000"/>
                    <a:pt x="96000" y="10909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81" name="Shape 1781"/>
            <p:cNvSpPr/>
            <p:nvPr/>
          </p:nvSpPr>
          <p:spPr>
            <a:xfrm>
              <a:off x="5337130" y="5955833"/>
              <a:ext cx="66878" cy="66896"/>
            </a:xfrm>
            <a:custGeom>
              <a:avLst/>
              <a:gdLst/>
              <a:ahLst/>
              <a:cxnLst/>
              <a:rect l="0" t="0" r="0" b="0"/>
              <a:pathLst>
                <a:path w="120000" h="120000" extrusionOk="0">
                  <a:moveTo>
                    <a:pt x="68571" y="102857"/>
                  </a:moveTo>
                  <a:cubicBezTo>
                    <a:pt x="34285" y="68571"/>
                    <a:pt x="17142" y="68571"/>
                    <a:pt x="34285" y="51428"/>
                  </a:cubicBezTo>
                  <a:cubicBezTo>
                    <a:pt x="34285" y="34285"/>
                    <a:pt x="0" y="34285"/>
                    <a:pt x="0" y="34285"/>
                  </a:cubicBezTo>
                  <a:cubicBezTo>
                    <a:pt x="0" y="17142"/>
                    <a:pt x="68571" y="0"/>
                    <a:pt x="85714" y="17142"/>
                  </a:cubicBezTo>
                  <a:cubicBezTo>
                    <a:pt x="85714" y="17142"/>
                    <a:pt x="51428" y="34285"/>
                    <a:pt x="68571" y="51428"/>
                  </a:cubicBezTo>
                  <a:cubicBezTo>
                    <a:pt x="85714" y="51428"/>
                    <a:pt x="119999" y="68571"/>
                    <a:pt x="119999" y="68571"/>
                  </a:cubicBezTo>
                  <a:cubicBezTo>
                    <a:pt x="119999" y="85714"/>
                    <a:pt x="85714" y="85714"/>
                    <a:pt x="85714" y="85714"/>
                  </a:cubicBezTo>
                  <a:cubicBezTo>
                    <a:pt x="68571" y="85714"/>
                    <a:pt x="85714" y="119999"/>
                    <a:pt x="68571" y="102857"/>
                  </a:cubicBezTo>
                  <a:cubicBezTo>
                    <a:pt x="34285" y="85714"/>
                    <a:pt x="68571" y="102857"/>
                    <a:pt x="68571" y="10285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82" name="Shape 1782"/>
            <p:cNvSpPr/>
            <p:nvPr/>
          </p:nvSpPr>
          <p:spPr>
            <a:xfrm>
              <a:off x="5404008" y="5955833"/>
              <a:ext cx="63694" cy="86009"/>
            </a:xfrm>
            <a:custGeom>
              <a:avLst/>
              <a:gdLst/>
              <a:ahLst/>
              <a:cxnLst/>
              <a:rect l="0" t="0" r="0" b="0"/>
              <a:pathLst>
                <a:path w="120000" h="120000" extrusionOk="0">
                  <a:moveTo>
                    <a:pt x="51428" y="106666"/>
                  </a:moveTo>
                  <a:cubicBezTo>
                    <a:pt x="68571" y="93333"/>
                    <a:pt x="85714" y="93333"/>
                    <a:pt x="68571" y="80000"/>
                  </a:cubicBezTo>
                  <a:cubicBezTo>
                    <a:pt x="68571" y="66666"/>
                    <a:pt x="34285" y="66666"/>
                    <a:pt x="34285" y="53333"/>
                  </a:cubicBezTo>
                  <a:cubicBezTo>
                    <a:pt x="51428" y="40000"/>
                    <a:pt x="0" y="0"/>
                    <a:pt x="51428" y="13333"/>
                  </a:cubicBezTo>
                  <a:cubicBezTo>
                    <a:pt x="102857" y="26666"/>
                    <a:pt x="102857" y="40000"/>
                    <a:pt x="102857" y="66666"/>
                  </a:cubicBezTo>
                  <a:cubicBezTo>
                    <a:pt x="119999" y="93333"/>
                    <a:pt x="51428" y="106666"/>
                    <a:pt x="51428" y="106666"/>
                  </a:cubicBezTo>
                  <a:cubicBezTo>
                    <a:pt x="51428" y="106666"/>
                    <a:pt x="51428" y="106666"/>
                    <a:pt x="51428" y="106666"/>
                  </a:cubicBezTo>
                  <a:cubicBezTo>
                    <a:pt x="68571" y="93333"/>
                    <a:pt x="34285" y="120000"/>
                    <a:pt x="51428" y="10666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83" name="Shape 1783"/>
            <p:cNvSpPr/>
            <p:nvPr/>
          </p:nvSpPr>
          <p:spPr>
            <a:xfrm>
              <a:off x="5384900" y="5974948"/>
              <a:ext cx="28661" cy="9555"/>
            </a:xfrm>
            <a:custGeom>
              <a:avLst/>
              <a:gdLst/>
              <a:ahLst/>
              <a:cxnLst/>
              <a:rect l="0" t="0" r="0" b="0"/>
              <a:pathLst>
                <a:path w="120000" h="120000" extrusionOk="0">
                  <a:moveTo>
                    <a:pt x="80000" y="120000"/>
                  </a:moveTo>
                  <a:cubicBezTo>
                    <a:pt x="40000" y="120000"/>
                    <a:pt x="0" y="120000"/>
                    <a:pt x="0" y="0"/>
                  </a:cubicBezTo>
                  <a:cubicBezTo>
                    <a:pt x="0" y="0"/>
                    <a:pt x="80000" y="0"/>
                    <a:pt x="120000" y="0"/>
                  </a:cubicBezTo>
                  <a:cubicBezTo>
                    <a:pt x="120000" y="0"/>
                    <a:pt x="80000" y="120000"/>
                    <a:pt x="8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84" name="Shape 1784"/>
            <p:cNvSpPr/>
            <p:nvPr/>
          </p:nvSpPr>
          <p:spPr>
            <a:xfrm>
              <a:off x="4486812" y="5984505"/>
              <a:ext cx="124202" cy="63711"/>
            </a:xfrm>
            <a:custGeom>
              <a:avLst/>
              <a:gdLst/>
              <a:ahLst/>
              <a:cxnLst/>
              <a:rect l="0" t="0" r="0" b="0"/>
              <a:pathLst>
                <a:path w="120000" h="120000" extrusionOk="0">
                  <a:moveTo>
                    <a:pt x="92307" y="17142"/>
                  </a:moveTo>
                  <a:cubicBezTo>
                    <a:pt x="83076" y="17142"/>
                    <a:pt x="73846" y="17142"/>
                    <a:pt x="64615" y="17142"/>
                  </a:cubicBezTo>
                  <a:cubicBezTo>
                    <a:pt x="55384" y="17142"/>
                    <a:pt x="55384" y="17142"/>
                    <a:pt x="46153" y="17142"/>
                  </a:cubicBezTo>
                  <a:cubicBezTo>
                    <a:pt x="27692" y="34285"/>
                    <a:pt x="36923" y="68571"/>
                    <a:pt x="46153" y="68571"/>
                  </a:cubicBezTo>
                  <a:cubicBezTo>
                    <a:pt x="36923" y="68571"/>
                    <a:pt x="18461" y="17142"/>
                    <a:pt x="9230" y="51428"/>
                  </a:cubicBezTo>
                  <a:cubicBezTo>
                    <a:pt x="0" y="68571"/>
                    <a:pt x="0" y="85714"/>
                    <a:pt x="9230" y="102857"/>
                  </a:cubicBezTo>
                  <a:cubicBezTo>
                    <a:pt x="18461" y="119999"/>
                    <a:pt x="92307" y="85714"/>
                    <a:pt x="101538" y="68571"/>
                  </a:cubicBezTo>
                  <a:cubicBezTo>
                    <a:pt x="101538" y="68571"/>
                    <a:pt x="92307" y="51428"/>
                    <a:pt x="83076" y="51428"/>
                  </a:cubicBezTo>
                  <a:cubicBezTo>
                    <a:pt x="92307" y="51428"/>
                    <a:pt x="110769" y="51428"/>
                    <a:pt x="110769" y="51428"/>
                  </a:cubicBezTo>
                  <a:cubicBezTo>
                    <a:pt x="120000" y="34285"/>
                    <a:pt x="101538" y="0"/>
                    <a:pt x="92307" y="17142"/>
                  </a:cubicBezTo>
                  <a:cubicBezTo>
                    <a:pt x="83076" y="17142"/>
                    <a:pt x="101538" y="0"/>
                    <a:pt x="92307" y="1714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85" name="Shape 1785"/>
            <p:cNvSpPr/>
            <p:nvPr/>
          </p:nvSpPr>
          <p:spPr>
            <a:xfrm>
              <a:off x="4534582" y="5927164"/>
              <a:ext cx="76431" cy="66896"/>
            </a:xfrm>
            <a:custGeom>
              <a:avLst/>
              <a:gdLst/>
              <a:ahLst/>
              <a:cxnLst/>
              <a:rect l="0" t="0" r="0" b="0"/>
              <a:pathLst>
                <a:path w="120000" h="120000" extrusionOk="0">
                  <a:moveTo>
                    <a:pt x="30000" y="102857"/>
                  </a:moveTo>
                  <a:cubicBezTo>
                    <a:pt x="45000" y="85714"/>
                    <a:pt x="60000" y="85714"/>
                    <a:pt x="75000" y="68571"/>
                  </a:cubicBezTo>
                  <a:cubicBezTo>
                    <a:pt x="90000" y="68571"/>
                    <a:pt x="120000" y="68571"/>
                    <a:pt x="120000" y="68571"/>
                  </a:cubicBezTo>
                  <a:cubicBezTo>
                    <a:pt x="120000" y="68571"/>
                    <a:pt x="105000" y="0"/>
                    <a:pt x="75000" y="34285"/>
                  </a:cubicBezTo>
                  <a:cubicBezTo>
                    <a:pt x="75000" y="34285"/>
                    <a:pt x="15000" y="85714"/>
                    <a:pt x="30000" y="102857"/>
                  </a:cubicBezTo>
                  <a:cubicBezTo>
                    <a:pt x="30000" y="102857"/>
                    <a:pt x="30000" y="102857"/>
                    <a:pt x="30000" y="102857"/>
                  </a:cubicBezTo>
                  <a:cubicBezTo>
                    <a:pt x="60000" y="85714"/>
                    <a:pt x="0" y="119999"/>
                    <a:pt x="30000" y="10285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86" name="Shape 1786"/>
            <p:cNvSpPr/>
            <p:nvPr/>
          </p:nvSpPr>
          <p:spPr>
            <a:xfrm>
              <a:off x="4002733" y="6182007"/>
              <a:ext cx="92356" cy="35041"/>
            </a:xfrm>
            <a:custGeom>
              <a:avLst/>
              <a:gdLst/>
              <a:ahLst/>
              <a:cxnLst/>
              <a:rect l="0" t="0" r="0" b="0"/>
              <a:pathLst>
                <a:path w="120000" h="120000" extrusionOk="0">
                  <a:moveTo>
                    <a:pt x="108000" y="60000"/>
                  </a:moveTo>
                  <a:cubicBezTo>
                    <a:pt x="120000" y="60000"/>
                    <a:pt x="96000" y="30000"/>
                    <a:pt x="108000" y="30000"/>
                  </a:cubicBezTo>
                  <a:cubicBezTo>
                    <a:pt x="96000" y="0"/>
                    <a:pt x="84000" y="0"/>
                    <a:pt x="72000" y="0"/>
                  </a:cubicBezTo>
                  <a:cubicBezTo>
                    <a:pt x="60000" y="30000"/>
                    <a:pt x="36000" y="30000"/>
                    <a:pt x="24000" y="60000"/>
                  </a:cubicBezTo>
                  <a:cubicBezTo>
                    <a:pt x="0" y="90000"/>
                    <a:pt x="24000" y="120000"/>
                    <a:pt x="36000" y="120000"/>
                  </a:cubicBezTo>
                  <a:cubicBezTo>
                    <a:pt x="60000" y="120000"/>
                    <a:pt x="84000" y="30000"/>
                    <a:pt x="108000" y="60000"/>
                  </a:cubicBezTo>
                  <a:cubicBezTo>
                    <a:pt x="120000" y="60000"/>
                    <a:pt x="84000" y="30000"/>
                    <a:pt x="108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87" name="Shape 1787"/>
            <p:cNvSpPr/>
            <p:nvPr/>
          </p:nvSpPr>
          <p:spPr>
            <a:xfrm>
              <a:off x="3891269" y="6236162"/>
              <a:ext cx="54138" cy="47785"/>
            </a:xfrm>
            <a:custGeom>
              <a:avLst/>
              <a:gdLst/>
              <a:ahLst/>
              <a:cxnLst/>
              <a:rect l="0" t="0" r="0" b="0"/>
              <a:pathLst>
                <a:path w="120000" h="120000" extrusionOk="0">
                  <a:moveTo>
                    <a:pt x="120000" y="48000"/>
                  </a:moveTo>
                  <a:cubicBezTo>
                    <a:pt x="120000" y="0"/>
                    <a:pt x="80000" y="24000"/>
                    <a:pt x="60000" y="48000"/>
                  </a:cubicBezTo>
                  <a:cubicBezTo>
                    <a:pt x="60000" y="48000"/>
                    <a:pt x="60000" y="72000"/>
                    <a:pt x="60000" y="96000"/>
                  </a:cubicBezTo>
                  <a:cubicBezTo>
                    <a:pt x="40000" y="96000"/>
                    <a:pt x="0" y="120000"/>
                    <a:pt x="0" y="120000"/>
                  </a:cubicBezTo>
                  <a:cubicBezTo>
                    <a:pt x="0" y="120000"/>
                    <a:pt x="120000" y="120000"/>
                    <a:pt x="120000" y="48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88" name="Shape 1788"/>
            <p:cNvSpPr/>
            <p:nvPr/>
          </p:nvSpPr>
          <p:spPr>
            <a:xfrm>
              <a:off x="7066431" y="5076623"/>
              <a:ext cx="194267" cy="121050"/>
            </a:xfrm>
            <a:custGeom>
              <a:avLst/>
              <a:gdLst/>
              <a:ahLst/>
              <a:cxnLst/>
              <a:rect l="0" t="0" r="0" b="0"/>
              <a:pathLst>
                <a:path w="120000" h="120000" extrusionOk="0">
                  <a:moveTo>
                    <a:pt x="108571" y="83076"/>
                  </a:moveTo>
                  <a:cubicBezTo>
                    <a:pt x="85714" y="92307"/>
                    <a:pt x="108571" y="73846"/>
                    <a:pt x="102857" y="64615"/>
                  </a:cubicBezTo>
                  <a:cubicBezTo>
                    <a:pt x="97142" y="64615"/>
                    <a:pt x="85714" y="36923"/>
                    <a:pt x="80000" y="36923"/>
                  </a:cubicBezTo>
                  <a:cubicBezTo>
                    <a:pt x="68571" y="36923"/>
                    <a:pt x="57142" y="9230"/>
                    <a:pt x="45714" y="9230"/>
                  </a:cubicBezTo>
                  <a:cubicBezTo>
                    <a:pt x="34285" y="0"/>
                    <a:pt x="34285" y="46153"/>
                    <a:pt x="28571" y="55384"/>
                  </a:cubicBezTo>
                  <a:cubicBezTo>
                    <a:pt x="22857" y="55384"/>
                    <a:pt x="0" y="55384"/>
                    <a:pt x="0" y="73846"/>
                  </a:cubicBezTo>
                  <a:cubicBezTo>
                    <a:pt x="5714" y="92307"/>
                    <a:pt x="34285" y="101538"/>
                    <a:pt x="40000" y="101538"/>
                  </a:cubicBezTo>
                  <a:cubicBezTo>
                    <a:pt x="51428" y="110769"/>
                    <a:pt x="74285" y="120000"/>
                    <a:pt x="85714" y="110769"/>
                  </a:cubicBezTo>
                  <a:cubicBezTo>
                    <a:pt x="85714" y="110769"/>
                    <a:pt x="114285" y="92307"/>
                    <a:pt x="114285" y="83076"/>
                  </a:cubicBezTo>
                  <a:cubicBezTo>
                    <a:pt x="114285" y="83076"/>
                    <a:pt x="108571" y="83076"/>
                    <a:pt x="108571" y="83076"/>
                  </a:cubicBezTo>
                  <a:cubicBezTo>
                    <a:pt x="102857" y="92307"/>
                    <a:pt x="120000" y="83076"/>
                    <a:pt x="108571" y="8307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89" name="Shape 1789"/>
            <p:cNvSpPr/>
            <p:nvPr/>
          </p:nvSpPr>
          <p:spPr>
            <a:xfrm>
              <a:off x="6999553" y="5133964"/>
              <a:ext cx="47769" cy="35041"/>
            </a:xfrm>
            <a:custGeom>
              <a:avLst/>
              <a:gdLst/>
              <a:ahLst/>
              <a:cxnLst/>
              <a:rect l="0" t="0" r="0" b="0"/>
              <a:pathLst>
                <a:path w="120000" h="120000" extrusionOk="0">
                  <a:moveTo>
                    <a:pt x="48000" y="120000"/>
                  </a:moveTo>
                  <a:cubicBezTo>
                    <a:pt x="0" y="120000"/>
                    <a:pt x="96000" y="0"/>
                    <a:pt x="96000" y="30000"/>
                  </a:cubicBezTo>
                  <a:cubicBezTo>
                    <a:pt x="120000" y="30000"/>
                    <a:pt x="72000" y="120000"/>
                    <a:pt x="48000" y="120000"/>
                  </a:cubicBezTo>
                  <a:cubicBezTo>
                    <a:pt x="24000" y="120000"/>
                    <a:pt x="96000" y="120000"/>
                    <a:pt x="48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90" name="Shape 1790"/>
            <p:cNvSpPr/>
            <p:nvPr/>
          </p:nvSpPr>
          <p:spPr>
            <a:xfrm>
              <a:off x="6942228" y="5169003"/>
              <a:ext cx="19108" cy="19113"/>
            </a:xfrm>
            <a:custGeom>
              <a:avLst/>
              <a:gdLst/>
              <a:ahLst/>
              <a:cxnLst/>
              <a:rect l="0" t="0" r="0" b="0"/>
              <a:pathLst>
                <a:path w="120000" h="120000" extrusionOk="0">
                  <a:moveTo>
                    <a:pt x="60000" y="120000"/>
                  </a:moveTo>
                  <a:cubicBezTo>
                    <a:pt x="0" y="120000"/>
                    <a:pt x="0" y="60000"/>
                    <a:pt x="60000" y="0"/>
                  </a:cubicBezTo>
                  <a:cubicBezTo>
                    <a:pt x="120000" y="0"/>
                    <a:pt x="120000" y="120000"/>
                    <a:pt x="6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91" name="Shape 1791"/>
            <p:cNvSpPr/>
            <p:nvPr/>
          </p:nvSpPr>
          <p:spPr>
            <a:xfrm>
              <a:off x="6139678" y="4777182"/>
              <a:ext cx="859874" cy="420492"/>
            </a:xfrm>
            <a:custGeom>
              <a:avLst/>
              <a:gdLst/>
              <a:ahLst/>
              <a:cxnLst/>
              <a:rect l="0" t="0" r="0" b="0"/>
              <a:pathLst>
                <a:path w="120000" h="120000" extrusionOk="0">
                  <a:moveTo>
                    <a:pt x="108260" y="109333"/>
                  </a:moveTo>
                  <a:cubicBezTo>
                    <a:pt x="105652" y="109333"/>
                    <a:pt x="103043" y="109333"/>
                    <a:pt x="99130" y="109333"/>
                  </a:cubicBezTo>
                  <a:cubicBezTo>
                    <a:pt x="97826" y="109333"/>
                    <a:pt x="96521" y="109333"/>
                    <a:pt x="95217" y="109333"/>
                  </a:cubicBezTo>
                  <a:cubicBezTo>
                    <a:pt x="93913" y="109333"/>
                    <a:pt x="93913" y="106666"/>
                    <a:pt x="92608" y="104000"/>
                  </a:cubicBezTo>
                  <a:cubicBezTo>
                    <a:pt x="91304" y="104000"/>
                    <a:pt x="86086" y="106666"/>
                    <a:pt x="84782" y="101333"/>
                  </a:cubicBezTo>
                  <a:cubicBezTo>
                    <a:pt x="84782" y="93333"/>
                    <a:pt x="82173" y="98666"/>
                    <a:pt x="79565" y="101333"/>
                  </a:cubicBezTo>
                  <a:cubicBezTo>
                    <a:pt x="75652" y="106666"/>
                    <a:pt x="73043" y="104000"/>
                    <a:pt x="70434" y="106666"/>
                  </a:cubicBezTo>
                  <a:cubicBezTo>
                    <a:pt x="66521" y="109333"/>
                    <a:pt x="62608" y="112000"/>
                    <a:pt x="58695" y="114666"/>
                  </a:cubicBezTo>
                  <a:cubicBezTo>
                    <a:pt x="53478" y="114666"/>
                    <a:pt x="45652" y="120000"/>
                    <a:pt x="40434" y="114666"/>
                  </a:cubicBezTo>
                  <a:cubicBezTo>
                    <a:pt x="40434" y="114666"/>
                    <a:pt x="37826" y="112000"/>
                    <a:pt x="37826" y="109333"/>
                  </a:cubicBezTo>
                  <a:cubicBezTo>
                    <a:pt x="37826" y="106666"/>
                    <a:pt x="37826" y="101333"/>
                    <a:pt x="35217" y="101333"/>
                  </a:cubicBezTo>
                  <a:cubicBezTo>
                    <a:pt x="32608" y="101333"/>
                    <a:pt x="30000" y="101333"/>
                    <a:pt x="27391" y="101333"/>
                  </a:cubicBezTo>
                  <a:cubicBezTo>
                    <a:pt x="24782" y="101333"/>
                    <a:pt x="22173" y="101333"/>
                    <a:pt x="19565" y="96000"/>
                  </a:cubicBezTo>
                  <a:cubicBezTo>
                    <a:pt x="18260" y="96000"/>
                    <a:pt x="11739" y="85333"/>
                    <a:pt x="13043" y="82666"/>
                  </a:cubicBezTo>
                  <a:cubicBezTo>
                    <a:pt x="20869" y="74666"/>
                    <a:pt x="30000" y="77333"/>
                    <a:pt x="36521" y="77333"/>
                  </a:cubicBezTo>
                  <a:cubicBezTo>
                    <a:pt x="37826" y="77333"/>
                    <a:pt x="52173" y="77333"/>
                    <a:pt x="52173" y="77333"/>
                  </a:cubicBezTo>
                  <a:cubicBezTo>
                    <a:pt x="52173" y="72000"/>
                    <a:pt x="33913" y="66666"/>
                    <a:pt x="32608" y="66666"/>
                  </a:cubicBezTo>
                  <a:cubicBezTo>
                    <a:pt x="26086" y="66666"/>
                    <a:pt x="18260" y="74666"/>
                    <a:pt x="11739" y="69333"/>
                  </a:cubicBezTo>
                  <a:cubicBezTo>
                    <a:pt x="9130" y="66666"/>
                    <a:pt x="3913" y="61333"/>
                    <a:pt x="9130" y="56000"/>
                  </a:cubicBezTo>
                  <a:cubicBezTo>
                    <a:pt x="13043" y="53333"/>
                    <a:pt x="16956" y="50666"/>
                    <a:pt x="20869" y="50666"/>
                  </a:cubicBezTo>
                  <a:cubicBezTo>
                    <a:pt x="23478" y="48000"/>
                    <a:pt x="26086" y="48000"/>
                    <a:pt x="27391" y="48000"/>
                  </a:cubicBezTo>
                  <a:cubicBezTo>
                    <a:pt x="24782" y="50666"/>
                    <a:pt x="20869" y="48000"/>
                    <a:pt x="18260" y="48000"/>
                  </a:cubicBezTo>
                  <a:cubicBezTo>
                    <a:pt x="16956" y="48000"/>
                    <a:pt x="9130" y="50666"/>
                    <a:pt x="7826" y="48000"/>
                  </a:cubicBezTo>
                  <a:cubicBezTo>
                    <a:pt x="7826" y="48000"/>
                    <a:pt x="9130" y="45333"/>
                    <a:pt x="9130" y="45333"/>
                  </a:cubicBezTo>
                  <a:cubicBezTo>
                    <a:pt x="9130" y="42666"/>
                    <a:pt x="0" y="45333"/>
                    <a:pt x="1304" y="40000"/>
                  </a:cubicBezTo>
                  <a:cubicBezTo>
                    <a:pt x="2608" y="37333"/>
                    <a:pt x="3913" y="32000"/>
                    <a:pt x="5217" y="29333"/>
                  </a:cubicBezTo>
                  <a:cubicBezTo>
                    <a:pt x="10434" y="26666"/>
                    <a:pt x="5217" y="26666"/>
                    <a:pt x="5217" y="24000"/>
                  </a:cubicBezTo>
                  <a:cubicBezTo>
                    <a:pt x="5217" y="24000"/>
                    <a:pt x="9130" y="18666"/>
                    <a:pt x="10434" y="18666"/>
                  </a:cubicBezTo>
                  <a:cubicBezTo>
                    <a:pt x="13043" y="16000"/>
                    <a:pt x="14347" y="13333"/>
                    <a:pt x="16956" y="10666"/>
                  </a:cubicBezTo>
                  <a:cubicBezTo>
                    <a:pt x="22173" y="5333"/>
                    <a:pt x="26086" y="2666"/>
                    <a:pt x="31304" y="2666"/>
                  </a:cubicBezTo>
                  <a:cubicBezTo>
                    <a:pt x="37826" y="2666"/>
                    <a:pt x="31304" y="18666"/>
                    <a:pt x="31304" y="18666"/>
                  </a:cubicBezTo>
                  <a:cubicBezTo>
                    <a:pt x="33913" y="21333"/>
                    <a:pt x="36521" y="21333"/>
                    <a:pt x="37826" y="18666"/>
                  </a:cubicBezTo>
                  <a:cubicBezTo>
                    <a:pt x="39130" y="18666"/>
                    <a:pt x="39130" y="10666"/>
                    <a:pt x="40434" y="10666"/>
                  </a:cubicBezTo>
                  <a:cubicBezTo>
                    <a:pt x="43043" y="10666"/>
                    <a:pt x="48260" y="10666"/>
                    <a:pt x="50869" y="16000"/>
                  </a:cubicBezTo>
                  <a:cubicBezTo>
                    <a:pt x="54782" y="21333"/>
                    <a:pt x="45652" y="29333"/>
                    <a:pt x="52173" y="26666"/>
                  </a:cubicBezTo>
                  <a:cubicBezTo>
                    <a:pt x="53478" y="26666"/>
                    <a:pt x="54782" y="24000"/>
                    <a:pt x="56086" y="21333"/>
                  </a:cubicBezTo>
                  <a:cubicBezTo>
                    <a:pt x="57391" y="21333"/>
                    <a:pt x="57391" y="21333"/>
                    <a:pt x="58695" y="21333"/>
                  </a:cubicBezTo>
                  <a:cubicBezTo>
                    <a:pt x="60000" y="21333"/>
                    <a:pt x="60000" y="21333"/>
                    <a:pt x="61304" y="24000"/>
                  </a:cubicBezTo>
                  <a:cubicBezTo>
                    <a:pt x="62608" y="24000"/>
                    <a:pt x="62608" y="18666"/>
                    <a:pt x="62608" y="16000"/>
                  </a:cubicBezTo>
                  <a:cubicBezTo>
                    <a:pt x="61304" y="16000"/>
                    <a:pt x="57391" y="10666"/>
                    <a:pt x="56086" y="10666"/>
                  </a:cubicBezTo>
                  <a:cubicBezTo>
                    <a:pt x="58695" y="8000"/>
                    <a:pt x="63913" y="13333"/>
                    <a:pt x="65217" y="16000"/>
                  </a:cubicBezTo>
                  <a:cubicBezTo>
                    <a:pt x="69130" y="18666"/>
                    <a:pt x="69130" y="21333"/>
                    <a:pt x="70434" y="26666"/>
                  </a:cubicBezTo>
                  <a:cubicBezTo>
                    <a:pt x="70434" y="29333"/>
                    <a:pt x="70434" y="42666"/>
                    <a:pt x="73043" y="42666"/>
                  </a:cubicBezTo>
                  <a:cubicBezTo>
                    <a:pt x="74347" y="42666"/>
                    <a:pt x="79565" y="42666"/>
                    <a:pt x="78260" y="37333"/>
                  </a:cubicBezTo>
                  <a:cubicBezTo>
                    <a:pt x="76956" y="26666"/>
                    <a:pt x="74347" y="18666"/>
                    <a:pt x="73043" y="8000"/>
                  </a:cubicBezTo>
                  <a:cubicBezTo>
                    <a:pt x="71739" y="0"/>
                    <a:pt x="75652" y="2666"/>
                    <a:pt x="76956" y="2666"/>
                  </a:cubicBezTo>
                  <a:cubicBezTo>
                    <a:pt x="80869" y="5333"/>
                    <a:pt x="80869" y="0"/>
                    <a:pt x="83478" y="2666"/>
                  </a:cubicBezTo>
                  <a:cubicBezTo>
                    <a:pt x="86086" y="8000"/>
                    <a:pt x="90000" y="10666"/>
                    <a:pt x="90000" y="16000"/>
                  </a:cubicBezTo>
                  <a:cubicBezTo>
                    <a:pt x="91304" y="24000"/>
                    <a:pt x="92608" y="29333"/>
                    <a:pt x="95217" y="34666"/>
                  </a:cubicBezTo>
                  <a:cubicBezTo>
                    <a:pt x="96521" y="42666"/>
                    <a:pt x="97826" y="45333"/>
                    <a:pt x="96521" y="50666"/>
                  </a:cubicBezTo>
                  <a:cubicBezTo>
                    <a:pt x="95217" y="58666"/>
                    <a:pt x="99130" y="66666"/>
                    <a:pt x="101739" y="69333"/>
                  </a:cubicBezTo>
                  <a:cubicBezTo>
                    <a:pt x="103043" y="69333"/>
                    <a:pt x="105652" y="69333"/>
                    <a:pt x="106956" y="69333"/>
                  </a:cubicBezTo>
                  <a:cubicBezTo>
                    <a:pt x="108260" y="72000"/>
                    <a:pt x="109565" y="74666"/>
                    <a:pt x="110869" y="74666"/>
                  </a:cubicBezTo>
                  <a:cubicBezTo>
                    <a:pt x="114782" y="77333"/>
                    <a:pt x="120000" y="77333"/>
                    <a:pt x="120000" y="88000"/>
                  </a:cubicBezTo>
                  <a:cubicBezTo>
                    <a:pt x="120000" y="93333"/>
                    <a:pt x="108260" y="85333"/>
                    <a:pt x="108260" y="85333"/>
                  </a:cubicBezTo>
                  <a:cubicBezTo>
                    <a:pt x="108260" y="88000"/>
                    <a:pt x="108260" y="90666"/>
                    <a:pt x="108260" y="93333"/>
                  </a:cubicBezTo>
                  <a:cubicBezTo>
                    <a:pt x="108260" y="93333"/>
                    <a:pt x="104347" y="93333"/>
                    <a:pt x="104347" y="93333"/>
                  </a:cubicBezTo>
                  <a:cubicBezTo>
                    <a:pt x="105652" y="93333"/>
                    <a:pt x="105652" y="96000"/>
                    <a:pt x="105652" y="96000"/>
                  </a:cubicBezTo>
                  <a:cubicBezTo>
                    <a:pt x="105652" y="98666"/>
                    <a:pt x="105652" y="101333"/>
                    <a:pt x="105652" y="101333"/>
                  </a:cubicBezTo>
                  <a:cubicBezTo>
                    <a:pt x="105652" y="101333"/>
                    <a:pt x="110869" y="96000"/>
                    <a:pt x="110869" y="96000"/>
                  </a:cubicBezTo>
                  <a:cubicBezTo>
                    <a:pt x="113478" y="96000"/>
                    <a:pt x="112173" y="98666"/>
                    <a:pt x="112173" y="101333"/>
                  </a:cubicBezTo>
                  <a:cubicBezTo>
                    <a:pt x="112173" y="101333"/>
                    <a:pt x="114782" y="101333"/>
                    <a:pt x="116086" y="104000"/>
                  </a:cubicBezTo>
                  <a:cubicBezTo>
                    <a:pt x="116086" y="104000"/>
                    <a:pt x="108260" y="109333"/>
                    <a:pt x="108260" y="109333"/>
                  </a:cubicBezTo>
                  <a:cubicBezTo>
                    <a:pt x="105652" y="109333"/>
                    <a:pt x="112173" y="109333"/>
                    <a:pt x="108260" y="10933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92" name="Shape 1792"/>
            <p:cNvSpPr/>
            <p:nvPr/>
          </p:nvSpPr>
          <p:spPr>
            <a:xfrm>
              <a:off x="6709745" y="4738955"/>
              <a:ext cx="130574" cy="86009"/>
            </a:xfrm>
            <a:custGeom>
              <a:avLst/>
              <a:gdLst/>
              <a:ahLst/>
              <a:cxnLst/>
              <a:rect l="0" t="0" r="0" b="0"/>
              <a:pathLst>
                <a:path w="120000" h="120000" extrusionOk="0">
                  <a:moveTo>
                    <a:pt x="77142" y="106666"/>
                  </a:moveTo>
                  <a:cubicBezTo>
                    <a:pt x="59999" y="106666"/>
                    <a:pt x="51428" y="66666"/>
                    <a:pt x="42857" y="66666"/>
                  </a:cubicBezTo>
                  <a:cubicBezTo>
                    <a:pt x="34285" y="53333"/>
                    <a:pt x="0" y="40000"/>
                    <a:pt x="0" y="40000"/>
                  </a:cubicBezTo>
                  <a:cubicBezTo>
                    <a:pt x="8571" y="26666"/>
                    <a:pt x="25714" y="13333"/>
                    <a:pt x="34285" y="0"/>
                  </a:cubicBezTo>
                  <a:cubicBezTo>
                    <a:pt x="51428" y="0"/>
                    <a:pt x="68571" y="0"/>
                    <a:pt x="85714" y="13333"/>
                  </a:cubicBezTo>
                  <a:cubicBezTo>
                    <a:pt x="102857" y="26666"/>
                    <a:pt x="119999" y="26666"/>
                    <a:pt x="102857" y="53333"/>
                  </a:cubicBezTo>
                  <a:cubicBezTo>
                    <a:pt x="94285" y="66666"/>
                    <a:pt x="85714" y="120000"/>
                    <a:pt x="77142" y="106666"/>
                  </a:cubicBezTo>
                  <a:cubicBezTo>
                    <a:pt x="68571" y="106666"/>
                    <a:pt x="77142" y="106666"/>
                    <a:pt x="77142" y="10666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93" name="Shape 1793"/>
            <p:cNvSpPr/>
            <p:nvPr/>
          </p:nvSpPr>
          <p:spPr>
            <a:xfrm>
              <a:off x="6916750" y="4700728"/>
              <a:ext cx="296177" cy="273957"/>
            </a:xfrm>
            <a:custGeom>
              <a:avLst/>
              <a:gdLst/>
              <a:ahLst/>
              <a:cxnLst/>
              <a:rect l="0" t="0" r="0" b="0"/>
              <a:pathLst>
                <a:path w="120000" h="120000" extrusionOk="0">
                  <a:moveTo>
                    <a:pt x="67500" y="111724"/>
                  </a:moveTo>
                  <a:cubicBezTo>
                    <a:pt x="56250" y="103448"/>
                    <a:pt x="48750" y="86896"/>
                    <a:pt x="37500" y="78620"/>
                  </a:cubicBezTo>
                  <a:cubicBezTo>
                    <a:pt x="26250" y="74482"/>
                    <a:pt x="15000" y="66206"/>
                    <a:pt x="3750" y="62068"/>
                  </a:cubicBezTo>
                  <a:cubicBezTo>
                    <a:pt x="0" y="57931"/>
                    <a:pt x="0" y="57931"/>
                    <a:pt x="0" y="53793"/>
                  </a:cubicBezTo>
                  <a:cubicBezTo>
                    <a:pt x="0" y="41379"/>
                    <a:pt x="7500" y="45517"/>
                    <a:pt x="15000" y="49655"/>
                  </a:cubicBezTo>
                  <a:cubicBezTo>
                    <a:pt x="22500" y="53793"/>
                    <a:pt x="30000" y="62068"/>
                    <a:pt x="41250" y="57931"/>
                  </a:cubicBezTo>
                  <a:cubicBezTo>
                    <a:pt x="45000" y="57931"/>
                    <a:pt x="41250" y="49655"/>
                    <a:pt x="41250" y="49655"/>
                  </a:cubicBezTo>
                  <a:cubicBezTo>
                    <a:pt x="41250" y="45517"/>
                    <a:pt x="48750" y="49655"/>
                    <a:pt x="48750" y="45517"/>
                  </a:cubicBezTo>
                  <a:cubicBezTo>
                    <a:pt x="52500" y="41379"/>
                    <a:pt x="26250" y="33103"/>
                    <a:pt x="26250" y="33103"/>
                  </a:cubicBezTo>
                  <a:cubicBezTo>
                    <a:pt x="18750" y="28965"/>
                    <a:pt x="22500" y="24827"/>
                    <a:pt x="26250" y="24827"/>
                  </a:cubicBezTo>
                  <a:cubicBezTo>
                    <a:pt x="33750" y="20689"/>
                    <a:pt x="33750" y="24827"/>
                    <a:pt x="37500" y="28965"/>
                  </a:cubicBezTo>
                  <a:cubicBezTo>
                    <a:pt x="37500" y="28965"/>
                    <a:pt x="41250" y="20689"/>
                    <a:pt x="41250" y="20689"/>
                  </a:cubicBezTo>
                  <a:cubicBezTo>
                    <a:pt x="45000" y="20689"/>
                    <a:pt x="30000" y="16551"/>
                    <a:pt x="30000" y="16551"/>
                  </a:cubicBezTo>
                  <a:cubicBezTo>
                    <a:pt x="30000" y="16551"/>
                    <a:pt x="37500" y="12413"/>
                    <a:pt x="37500" y="12413"/>
                  </a:cubicBezTo>
                  <a:cubicBezTo>
                    <a:pt x="41250" y="12413"/>
                    <a:pt x="48750" y="16551"/>
                    <a:pt x="52500" y="16551"/>
                  </a:cubicBezTo>
                  <a:cubicBezTo>
                    <a:pt x="52500" y="16551"/>
                    <a:pt x="48750" y="12413"/>
                    <a:pt x="48750" y="12413"/>
                  </a:cubicBezTo>
                  <a:cubicBezTo>
                    <a:pt x="52500" y="8275"/>
                    <a:pt x="67500" y="20689"/>
                    <a:pt x="71250" y="20689"/>
                  </a:cubicBezTo>
                  <a:cubicBezTo>
                    <a:pt x="75000" y="16551"/>
                    <a:pt x="67500" y="16551"/>
                    <a:pt x="67500" y="12413"/>
                  </a:cubicBezTo>
                  <a:cubicBezTo>
                    <a:pt x="67500" y="12413"/>
                    <a:pt x="71250" y="12413"/>
                    <a:pt x="71250" y="12413"/>
                  </a:cubicBezTo>
                  <a:cubicBezTo>
                    <a:pt x="71250" y="12413"/>
                    <a:pt x="63750" y="12413"/>
                    <a:pt x="63750" y="8275"/>
                  </a:cubicBezTo>
                  <a:cubicBezTo>
                    <a:pt x="63750" y="8275"/>
                    <a:pt x="90000" y="0"/>
                    <a:pt x="93750" y="4137"/>
                  </a:cubicBezTo>
                  <a:cubicBezTo>
                    <a:pt x="97500" y="4137"/>
                    <a:pt x="86250" y="8275"/>
                    <a:pt x="86250" y="12413"/>
                  </a:cubicBezTo>
                  <a:cubicBezTo>
                    <a:pt x="90000" y="16551"/>
                    <a:pt x="101250" y="12413"/>
                    <a:pt x="105000" y="16551"/>
                  </a:cubicBezTo>
                  <a:cubicBezTo>
                    <a:pt x="105000" y="20689"/>
                    <a:pt x="90000" y="28965"/>
                    <a:pt x="101250" y="28965"/>
                  </a:cubicBezTo>
                  <a:cubicBezTo>
                    <a:pt x="105000" y="28965"/>
                    <a:pt x="101250" y="33103"/>
                    <a:pt x="97500" y="33103"/>
                  </a:cubicBezTo>
                  <a:cubicBezTo>
                    <a:pt x="93750" y="33103"/>
                    <a:pt x="90000" y="33103"/>
                    <a:pt x="86250" y="41379"/>
                  </a:cubicBezTo>
                  <a:cubicBezTo>
                    <a:pt x="86250" y="41379"/>
                    <a:pt x="78750" y="53793"/>
                    <a:pt x="78750" y="53793"/>
                  </a:cubicBezTo>
                  <a:cubicBezTo>
                    <a:pt x="82500" y="53793"/>
                    <a:pt x="86250" y="45517"/>
                    <a:pt x="90000" y="45517"/>
                  </a:cubicBezTo>
                  <a:cubicBezTo>
                    <a:pt x="93750" y="45517"/>
                    <a:pt x="93750" y="49655"/>
                    <a:pt x="97500" y="53793"/>
                  </a:cubicBezTo>
                  <a:cubicBezTo>
                    <a:pt x="101250" y="53793"/>
                    <a:pt x="112500" y="70344"/>
                    <a:pt x="108750" y="53793"/>
                  </a:cubicBezTo>
                  <a:cubicBezTo>
                    <a:pt x="108750" y="49655"/>
                    <a:pt x="101250" y="45517"/>
                    <a:pt x="105000" y="41379"/>
                  </a:cubicBezTo>
                  <a:cubicBezTo>
                    <a:pt x="108750" y="41379"/>
                    <a:pt x="112500" y="41379"/>
                    <a:pt x="112500" y="45517"/>
                  </a:cubicBezTo>
                  <a:cubicBezTo>
                    <a:pt x="112500" y="49655"/>
                    <a:pt x="108750" y="53793"/>
                    <a:pt x="112500" y="57931"/>
                  </a:cubicBezTo>
                  <a:cubicBezTo>
                    <a:pt x="116250" y="62068"/>
                    <a:pt x="120000" y="66206"/>
                    <a:pt x="116250" y="70344"/>
                  </a:cubicBezTo>
                  <a:cubicBezTo>
                    <a:pt x="108750" y="78620"/>
                    <a:pt x="120000" y="91034"/>
                    <a:pt x="105000" y="95172"/>
                  </a:cubicBezTo>
                  <a:cubicBezTo>
                    <a:pt x="105000" y="95172"/>
                    <a:pt x="78750" y="103448"/>
                    <a:pt x="82500" y="95172"/>
                  </a:cubicBezTo>
                  <a:cubicBezTo>
                    <a:pt x="82500" y="91034"/>
                    <a:pt x="78750" y="91034"/>
                    <a:pt x="78750" y="95172"/>
                  </a:cubicBezTo>
                  <a:cubicBezTo>
                    <a:pt x="82500" y="99310"/>
                    <a:pt x="82500" y="103448"/>
                    <a:pt x="86250" y="107586"/>
                  </a:cubicBezTo>
                  <a:cubicBezTo>
                    <a:pt x="86250" y="115862"/>
                    <a:pt x="71250" y="111724"/>
                    <a:pt x="67500" y="111724"/>
                  </a:cubicBezTo>
                  <a:cubicBezTo>
                    <a:pt x="63750" y="107586"/>
                    <a:pt x="82500" y="120000"/>
                    <a:pt x="67500" y="11172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94" name="Shape 1794"/>
            <p:cNvSpPr/>
            <p:nvPr/>
          </p:nvSpPr>
          <p:spPr>
            <a:xfrm>
              <a:off x="7232036" y="4700728"/>
              <a:ext cx="261145" cy="207060"/>
            </a:xfrm>
            <a:custGeom>
              <a:avLst/>
              <a:gdLst/>
              <a:ahLst/>
              <a:cxnLst/>
              <a:rect l="0" t="0" r="0" b="0"/>
              <a:pathLst>
                <a:path w="120000" h="120000" extrusionOk="0">
                  <a:moveTo>
                    <a:pt x="29999" y="120000"/>
                  </a:moveTo>
                  <a:cubicBezTo>
                    <a:pt x="21428" y="114545"/>
                    <a:pt x="12857" y="114545"/>
                    <a:pt x="12857" y="103636"/>
                  </a:cubicBezTo>
                  <a:cubicBezTo>
                    <a:pt x="12857" y="87272"/>
                    <a:pt x="0" y="76363"/>
                    <a:pt x="4285" y="60000"/>
                  </a:cubicBezTo>
                  <a:cubicBezTo>
                    <a:pt x="4285" y="49090"/>
                    <a:pt x="0" y="32727"/>
                    <a:pt x="4285" y="21818"/>
                  </a:cubicBezTo>
                  <a:cubicBezTo>
                    <a:pt x="8571" y="21818"/>
                    <a:pt x="25714" y="27272"/>
                    <a:pt x="25714" y="21818"/>
                  </a:cubicBezTo>
                  <a:cubicBezTo>
                    <a:pt x="25714" y="16363"/>
                    <a:pt x="0" y="16363"/>
                    <a:pt x="21428" y="5454"/>
                  </a:cubicBezTo>
                  <a:cubicBezTo>
                    <a:pt x="38571" y="0"/>
                    <a:pt x="51428" y="5454"/>
                    <a:pt x="68571" y="10909"/>
                  </a:cubicBezTo>
                  <a:cubicBezTo>
                    <a:pt x="81428" y="10909"/>
                    <a:pt x="94285" y="10909"/>
                    <a:pt x="107142" y="16363"/>
                  </a:cubicBezTo>
                  <a:cubicBezTo>
                    <a:pt x="119999" y="21818"/>
                    <a:pt x="107142" y="32727"/>
                    <a:pt x="98571" y="43636"/>
                  </a:cubicBezTo>
                  <a:cubicBezTo>
                    <a:pt x="94285" y="54545"/>
                    <a:pt x="89999" y="65454"/>
                    <a:pt x="81428" y="70909"/>
                  </a:cubicBezTo>
                  <a:cubicBezTo>
                    <a:pt x="77142" y="81818"/>
                    <a:pt x="59999" y="70909"/>
                    <a:pt x="51428" y="70909"/>
                  </a:cubicBezTo>
                  <a:cubicBezTo>
                    <a:pt x="51428" y="70909"/>
                    <a:pt x="38571" y="70909"/>
                    <a:pt x="42857" y="76363"/>
                  </a:cubicBezTo>
                  <a:cubicBezTo>
                    <a:pt x="42857" y="81818"/>
                    <a:pt x="51428" y="81818"/>
                    <a:pt x="47142" y="92727"/>
                  </a:cubicBezTo>
                  <a:cubicBezTo>
                    <a:pt x="42857" y="92727"/>
                    <a:pt x="34285" y="120000"/>
                    <a:pt x="29999" y="120000"/>
                  </a:cubicBezTo>
                  <a:cubicBezTo>
                    <a:pt x="21428" y="114545"/>
                    <a:pt x="34285" y="120000"/>
                    <a:pt x="29999"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95" name="Shape 1795"/>
            <p:cNvSpPr/>
            <p:nvPr/>
          </p:nvSpPr>
          <p:spPr>
            <a:xfrm>
              <a:off x="5833946" y="4675244"/>
              <a:ext cx="503185" cy="308998"/>
            </a:xfrm>
            <a:custGeom>
              <a:avLst/>
              <a:gdLst/>
              <a:ahLst/>
              <a:cxnLst/>
              <a:rect l="0" t="0" r="0" b="0"/>
              <a:pathLst>
                <a:path w="120000" h="120000" extrusionOk="0">
                  <a:moveTo>
                    <a:pt x="115555" y="36363"/>
                  </a:moveTo>
                  <a:cubicBezTo>
                    <a:pt x="111111" y="29090"/>
                    <a:pt x="106666" y="21818"/>
                    <a:pt x="100000" y="14545"/>
                  </a:cubicBezTo>
                  <a:cubicBezTo>
                    <a:pt x="97777" y="14545"/>
                    <a:pt x="93333" y="10909"/>
                    <a:pt x="91111" y="10909"/>
                  </a:cubicBezTo>
                  <a:cubicBezTo>
                    <a:pt x="84444" y="7272"/>
                    <a:pt x="82222" y="10909"/>
                    <a:pt x="77777" y="14545"/>
                  </a:cubicBezTo>
                  <a:cubicBezTo>
                    <a:pt x="75555" y="14545"/>
                    <a:pt x="73333" y="10909"/>
                    <a:pt x="71111" y="10909"/>
                  </a:cubicBezTo>
                  <a:cubicBezTo>
                    <a:pt x="68888" y="7272"/>
                    <a:pt x="64444" y="7272"/>
                    <a:pt x="60000" y="3636"/>
                  </a:cubicBezTo>
                  <a:cubicBezTo>
                    <a:pt x="55555" y="3636"/>
                    <a:pt x="48888" y="0"/>
                    <a:pt x="44444" y="0"/>
                  </a:cubicBezTo>
                  <a:cubicBezTo>
                    <a:pt x="37777" y="0"/>
                    <a:pt x="31111" y="3636"/>
                    <a:pt x="24444" y="3636"/>
                  </a:cubicBezTo>
                  <a:cubicBezTo>
                    <a:pt x="20000" y="7272"/>
                    <a:pt x="13333" y="3636"/>
                    <a:pt x="17777" y="10909"/>
                  </a:cubicBezTo>
                  <a:cubicBezTo>
                    <a:pt x="22222" y="25454"/>
                    <a:pt x="22222" y="29090"/>
                    <a:pt x="15555" y="40000"/>
                  </a:cubicBezTo>
                  <a:cubicBezTo>
                    <a:pt x="11111" y="47272"/>
                    <a:pt x="15555" y="50909"/>
                    <a:pt x="15555" y="54545"/>
                  </a:cubicBezTo>
                  <a:cubicBezTo>
                    <a:pt x="13333" y="58181"/>
                    <a:pt x="8888" y="58181"/>
                    <a:pt x="8888" y="65454"/>
                  </a:cubicBezTo>
                  <a:cubicBezTo>
                    <a:pt x="6666" y="72727"/>
                    <a:pt x="2222" y="80000"/>
                    <a:pt x="0" y="87272"/>
                  </a:cubicBezTo>
                  <a:cubicBezTo>
                    <a:pt x="0" y="90909"/>
                    <a:pt x="13333" y="94545"/>
                    <a:pt x="15555" y="94545"/>
                  </a:cubicBezTo>
                  <a:cubicBezTo>
                    <a:pt x="22222" y="101818"/>
                    <a:pt x="26666" y="116363"/>
                    <a:pt x="33333" y="116363"/>
                  </a:cubicBezTo>
                  <a:cubicBezTo>
                    <a:pt x="35555" y="120000"/>
                    <a:pt x="40000" y="112727"/>
                    <a:pt x="42222" y="109090"/>
                  </a:cubicBezTo>
                  <a:cubicBezTo>
                    <a:pt x="46666" y="105454"/>
                    <a:pt x="51111" y="109090"/>
                    <a:pt x="55555" y="105454"/>
                  </a:cubicBezTo>
                  <a:cubicBezTo>
                    <a:pt x="60000" y="105454"/>
                    <a:pt x="60000" y="101818"/>
                    <a:pt x="62222" y="94545"/>
                  </a:cubicBezTo>
                  <a:cubicBezTo>
                    <a:pt x="62222" y="87272"/>
                    <a:pt x="62222" y="83636"/>
                    <a:pt x="68888" y="76363"/>
                  </a:cubicBezTo>
                  <a:cubicBezTo>
                    <a:pt x="73333" y="72727"/>
                    <a:pt x="75555" y="65454"/>
                    <a:pt x="82222" y="61818"/>
                  </a:cubicBezTo>
                  <a:cubicBezTo>
                    <a:pt x="88888" y="54545"/>
                    <a:pt x="95555" y="50909"/>
                    <a:pt x="102222" y="47272"/>
                  </a:cubicBezTo>
                  <a:cubicBezTo>
                    <a:pt x="102222" y="47272"/>
                    <a:pt x="117777" y="36363"/>
                    <a:pt x="115555" y="36363"/>
                  </a:cubicBezTo>
                  <a:cubicBezTo>
                    <a:pt x="113333" y="32727"/>
                    <a:pt x="120000" y="40000"/>
                    <a:pt x="115555" y="3636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96" name="Shape 1796"/>
            <p:cNvSpPr/>
            <p:nvPr/>
          </p:nvSpPr>
          <p:spPr>
            <a:xfrm>
              <a:off x="6811654" y="4589235"/>
              <a:ext cx="66878" cy="38226"/>
            </a:xfrm>
            <a:custGeom>
              <a:avLst/>
              <a:gdLst/>
              <a:ahLst/>
              <a:cxnLst/>
              <a:rect l="0" t="0" r="0" b="0"/>
              <a:pathLst>
                <a:path w="120000" h="120000" extrusionOk="0">
                  <a:moveTo>
                    <a:pt x="68571" y="120000"/>
                  </a:moveTo>
                  <a:cubicBezTo>
                    <a:pt x="51428" y="120000"/>
                    <a:pt x="17142" y="120000"/>
                    <a:pt x="17142" y="90000"/>
                  </a:cubicBezTo>
                  <a:cubicBezTo>
                    <a:pt x="0" y="60000"/>
                    <a:pt x="51428" y="0"/>
                    <a:pt x="51428" y="0"/>
                  </a:cubicBezTo>
                  <a:cubicBezTo>
                    <a:pt x="102857" y="0"/>
                    <a:pt x="119999" y="120000"/>
                    <a:pt x="68571" y="120000"/>
                  </a:cubicBezTo>
                  <a:cubicBezTo>
                    <a:pt x="17142" y="90000"/>
                    <a:pt x="102857" y="120000"/>
                    <a:pt x="68571"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97" name="Shape 1797"/>
            <p:cNvSpPr/>
            <p:nvPr/>
          </p:nvSpPr>
          <p:spPr>
            <a:xfrm>
              <a:off x="6235221" y="4420403"/>
              <a:ext cx="560508" cy="264400"/>
            </a:xfrm>
            <a:custGeom>
              <a:avLst/>
              <a:gdLst/>
              <a:ahLst/>
              <a:cxnLst/>
              <a:rect l="0" t="0" r="0" b="0"/>
              <a:pathLst>
                <a:path w="120000" h="120000" extrusionOk="0">
                  <a:moveTo>
                    <a:pt x="100000" y="94285"/>
                  </a:moveTo>
                  <a:cubicBezTo>
                    <a:pt x="98000" y="94285"/>
                    <a:pt x="98000" y="89999"/>
                    <a:pt x="96000" y="89999"/>
                  </a:cubicBezTo>
                  <a:cubicBezTo>
                    <a:pt x="96000" y="89999"/>
                    <a:pt x="92000" y="94285"/>
                    <a:pt x="92000" y="98571"/>
                  </a:cubicBezTo>
                  <a:cubicBezTo>
                    <a:pt x="90000" y="98571"/>
                    <a:pt x="88000" y="98571"/>
                    <a:pt x="86000" y="94285"/>
                  </a:cubicBezTo>
                  <a:cubicBezTo>
                    <a:pt x="84000" y="94285"/>
                    <a:pt x="82000" y="94285"/>
                    <a:pt x="80000" y="98571"/>
                  </a:cubicBezTo>
                  <a:cubicBezTo>
                    <a:pt x="70000" y="107142"/>
                    <a:pt x="60000" y="111428"/>
                    <a:pt x="48000" y="115714"/>
                  </a:cubicBezTo>
                  <a:cubicBezTo>
                    <a:pt x="46000" y="115714"/>
                    <a:pt x="40000" y="119999"/>
                    <a:pt x="38000" y="119999"/>
                  </a:cubicBezTo>
                  <a:cubicBezTo>
                    <a:pt x="34000" y="115714"/>
                    <a:pt x="26000" y="111428"/>
                    <a:pt x="34000" y="102857"/>
                  </a:cubicBezTo>
                  <a:cubicBezTo>
                    <a:pt x="38000" y="102857"/>
                    <a:pt x="44000" y="94285"/>
                    <a:pt x="48000" y="94285"/>
                  </a:cubicBezTo>
                  <a:cubicBezTo>
                    <a:pt x="52000" y="94285"/>
                    <a:pt x="56000" y="94285"/>
                    <a:pt x="58000" y="94285"/>
                  </a:cubicBezTo>
                  <a:cubicBezTo>
                    <a:pt x="58000" y="94285"/>
                    <a:pt x="64000" y="85714"/>
                    <a:pt x="62000" y="85714"/>
                  </a:cubicBezTo>
                  <a:cubicBezTo>
                    <a:pt x="60000" y="81428"/>
                    <a:pt x="50000" y="85714"/>
                    <a:pt x="48000" y="85714"/>
                  </a:cubicBezTo>
                  <a:cubicBezTo>
                    <a:pt x="44000" y="89999"/>
                    <a:pt x="42000" y="89999"/>
                    <a:pt x="38000" y="89999"/>
                  </a:cubicBezTo>
                  <a:cubicBezTo>
                    <a:pt x="34000" y="89999"/>
                    <a:pt x="38000" y="85714"/>
                    <a:pt x="38000" y="81428"/>
                  </a:cubicBezTo>
                  <a:cubicBezTo>
                    <a:pt x="38000" y="68571"/>
                    <a:pt x="26000" y="89999"/>
                    <a:pt x="24000" y="89999"/>
                  </a:cubicBezTo>
                  <a:cubicBezTo>
                    <a:pt x="24000" y="89999"/>
                    <a:pt x="22000" y="94285"/>
                    <a:pt x="22000" y="94285"/>
                  </a:cubicBezTo>
                  <a:cubicBezTo>
                    <a:pt x="18000" y="85714"/>
                    <a:pt x="18000" y="94285"/>
                    <a:pt x="18000" y="98571"/>
                  </a:cubicBezTo>
                  <a:cubicBezTo>
                    <a:pt x="18000" y="98571"/>
                    <a:pt x="12000" y="89999"/>
                    <a:pt x="10000" y="89999"/>
                  </a:cubicBezTo>
                  <a:cubicBezTo>
                    <a:pt x="8000" y="89999"/>
                    <a:pt x="0" y="94285"/>
                    <a:pt x="0" y="85714"/>
                  </a:cubicBezTo>
                  <a:cubicBezTo>
                    <a:pt x="0" y="77142"/>
                    <a:pt x="4000" y="81428"/>
                    <a:pt x="8000" y="77142"/>
                  </a:cubicBezTo>
                  <a:cubicBezTo>
                    <a:pt x="12000" y="77142"/>
                    <a:pt x="16000" y="77142"/>
                    <a:pt x="18000" y="72857"/>
                  </a:cubicBezTo>
                  <a:cubicBezTo>
                    <a:pt x="18000" y="72857"/>
                    <a:pt x="24000" y="68571"/>
                    <a:pt x="22000" y="68571"/>
                  </a:cubicBezTo>
                  <a:cubicBezTo>
                    <a:pt x="18000" y="64285"/>
                    <a:pt x="12000" y="68571"/>
                    <a:pt x="10000" y="68571"/>
                  </a:cubicBezTo>
                  <a:cubicBezTo>
                    <a:pt x="4000" y="68571"/>
                    <a:pt x="0" y="59999"/>
                    <a:pt x="8000" y="59999"/>
                  </a:cubicBezTo>
                  <a:cubicBezTo>
                    <a:pt x="12000" y="59999"/>
                    <a:pt x="20000" y="55714"/>
                    <a:pt x="24000" y="55714"/>
                  </a:cubicBezTo>
                  <a:cubicBezTo>
                    <a:pt x="22000" y="55714"/>
                    <a:pt x="8000" y="59999"/>
                    <a:pt x="8000" y="51428"/>
                  </a:cubicBezTo>
                  <a:cubicBezTo>
                    <a:pt x="6000" y="42857"/>
                    <a:pt x="24000" y="47142"/>
                    <a:pt x="26000" y="42857"/>
                  </a:cubicBezTo>
                  <a:cubicBezTo>
                    <a:pt x="26000" y="42857"/>
                    <a:pt x="18000" y="38571"/>
                    <a:pt x="18000" y="34285"/>
                  </a:cubicBezTo>
                  <a:cubicBezTo>
                    <a:pt x="16000" y="29999"/>
                    <a:pt x="28000" y="25714"/>
                    <a:pt x="28000" y="25714"/>
                  </a:cubicBezTo>
                  <a:cubicBezTo>
                    <a:pt x="34000" y="25714"/>
                    <a:pt x="30000" y="42857"/>
                    <a:pt x="34000" y="42857"/>
                  </a:cubicBezTo>
                  <a:cubicBezTo>
                    <a:pt x="40000" y="42857"/>
                    <a:pt x="44000" y="42857"/>
                    <a:pt x="50000" y="47142"/>
                  </a:cubicBezTo>
                  <a:cubicBezTo>
                    <a:pt x="52000" y="51428"/>
                    <a:pt x="56000" y="55714"/>
                    <a:pt x="58000" y="59999"/>
                  </a:cubicBezTo>
                  <a:cubicBezTo>
                    <a:pt x="62000" y="68571"/>
                    <a:pt x="60000" y="72857"/>
                    <a:pt x="64000" y="72857"/>
                  </a:cubicBezTo>
                  <a:cubicBezTo>
                    <a:pt x="70000" y="72857"/>
                    <a:pt x="74000" y="72857"/>
                    <a:pt x="78000" y="68571"/>
                  </a:cubicBezTo>
                  <a:cubicBezTo>
                    <a:pt x="86000" y="64285"/>
                    <a:pt x="74000" y="59999"/>
                    <a:pt x="74000" y="55714"/>
                  </a:cubicBezTo>
                  <a:cubicBezTo>
                    <a:pt x="74000" y="55714"/>
                    <a:pt x="90000" y="51428"/>
                    <a:pt x="76000" y="38571"/>
                  </a:cubicBezTo>
                  <a:cubicBezTo>
                    <a:pt x="74000" y="38571"/>
                    <a:pt x="70000" y="38571"/>
                    <a:pt x="72000" y="34285"/>
                  </a:cubicBezTo>
                  <a:cubicBezTo>
                    <a:pt x="74000" y="29999"/>
                    <a:pt x="76000" y="25714"/>
                    <a:pt x="76000" y="21428"/>
                  </a:cubicBezTo>
                  <a:cubicBezTo>
                    <a:pt x="78000" y="17142"/>
                    <a:pt x="86000" y="0"/>
                    <a:pt x="86000" y="12857"/>
                  </a:cubicBezTo>
                  <a:cubicBezTo>
                    <a:pt x="86000" y="17142"/>
                    <a:pt x="88000" y="21428"/>
                    <a:pt x="88000" y="29999"/>
                  </a:cubicBezTo>
                  <a:cubicBezTo>
                    <a:pt x="90000" y="29999"/>
                    <a:pt x="90000" y="34285"/>
                    <a:pt x="90000" y="38571"/>
                  </a:cubicBezTo>
                  <a:cubicBezTo>
                    <a:pt x="92000" y="42857"/>
                    <a:pt x="88000" y="38571"/>
                    <a:pt x="88000" y="42857"/>
                  </a:cubicBezTo>
                  <a:cubicBezTo>
                    <a:pt x="88000" y="51428"/>
                    <a:pt x="94000" y="42857"/>
                    <a:pt x="94000" y="47142"/>
                  </a:cubicBezTo>
                  <a:cubicBezTo>
                    <a:pt x="94000" y="55714"/>
                    <a:pt x="100000" y="59999"/>
                    <a:pt x="102000" y="59999"/>
                  </a:cubicBezTo>
                  <a:cubicBezTo>
                    <a:pt x="106000" y="59999"/>
                    <a:pt x="106000" y="64285"/>
                    <a:pt x="106000" y="55714"/>
                  </a:cubicBezTo>
                  <a:cubicBezTo>
                    <a:pt x="106000" y="47142"/>
                    <a:pt x="110000" y="47142"/>
                    <a:pt x="114000" y="51428"/>
                  </a:cubicBezTo>
                  <a:cubicBezTo>
                    <a:pt x="116000" y="51428"/>
                    <a:pt x="120000" y="59999"/>
                    <a:pt x="118000" y="64285"/>
                  </a:cubicBezTo>
                  <a:cubicBezTo>
                    <a:pt x="118000" y="68571"/>
                    <a:pt x="116000" y="81428"/>
                    <a:pt x="116000" y="85714"/>
                  </a:cubicBezTo>
                  <a:cubicBezTo>
                    <a:pt x="114000" y="89999"/>
                    <a:pt x="102000" y="94285"/>
                    <a:pt x="100000" y="94285"/>
                  </a:cubicBezTo>
                  <a:cubicBezTo>
                    <a:pt x="96000" y="89999"/>
                    <a:pt x="102000" y="94285"/>
                    <a:pt x="100000" y="9428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98" name="Shape 1798"/>
            <p:cNvSpPr/>
            <p:nvPr/>
          </p:nvSpPr>
          <p:spPr>
            <a:xfrm>
              <a:off x="6139678" y="4525526"/>
              <a:ext cx="95541" cy="63711"/>
            </a:xfrm>
            <a:custGeom>
              <a:avLst/>
              <a:gdLst/>
              <a:ahLst/>
              <a:cxnLst/>
              <a:rect l="0" t="0" r="0" b="0"/>
              <a:pathLst>
                <a:path w="120000" h="120000" extrusionOk="0">
                  <a:moveTo>
                    <a:pt x="108000" y="17142"/>
                  </a:moveTo>
                  <a:cubicBezTo>
                    <a:pt x="96000" y="17142"/>
                    <a:pt x="0" y="85714"/>
                    <a:pt x="0" y="85714"/>
                  </a:cubicBezTo>
                  <a:cubicBezTo>
                    <a:pt x="24000" y="102857"/>
                    <a:pt x="60000" y="119999"/>
                    <a:pt x="72000" y="85714"/>
                  </a:cubicBezTo>
                  <a:cubicBezTo>
                    <a:pt x="84000" y="68571"/>
                    <a:pt x="108000" y="0"/>
                    <a:pt x="108000" y="17142"/>
                  </a:cubicBezTo>
                  <a:cubicBezTo>
                    <a:pt x="84000" y="17142"/>
                    <a:pt x="120000" y="0"/>
                    <a:pt x="108000" y="1714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99" name="Shape 1799"/>
            <p:cNvSpPr/>
            <p:nvPr/>
          </p:nvSpPr>
          <p:spPr>
            <a:xfrm>
              <a:off x="5974073" y="4385362"/>
              <a:ext cx="343950" cy="159279"/>
            </a:xfrm>
            <a:custGeom>
              <a:avLst/>
              <a:gdLst/>
              <a:ahLst/>
              <a:cxnLst/>
              <a:rect l="0" t="0" r="0" b="0"/>
              <a:pathLst>
                <a:path w="120000" h="120000" extrusionOk="0">
                  <a:moveTo>
                    <a:pt x="97297" y="84705"/>
                  </a:moveTo>
                  <a:cubicBezTo>
                    <a:pt x="94054" y="91764"/>
                    <a:pt x="87567" y="91764"/>
                    <a:pt x="87567" y="91764"/>
                  </a:cubicBezTo>
                  <a:cubicBezTo>
                    <a:pt x="77837" y="91764"/>
                    <a:pt x="81081" y="77647"/>
                    <a:pt x="84324" y="70588"/>
                  </a:cubicBezTo>
                  <a:cubicBezTo>
                    <a:pt x="87567" y="56470"/>
                    <a:pt x="77837" y="49411"/>
                    <a:pt x="74594" y="56470"/>
                  </a:cubicBezTo>
                  <a:cubicBezTo>
                    <a:pt x="74594" y="63529"/>
                    <a:pt x="74594" y="70588"/>
                    <a:pt x="71351" y="70588"/>
                  </a:cubicBezTo>
                  <a:cubicBezTo>
                    <a:pt x="71351" y="70588"/>
                    <a:pt x="68108" y="70588"/>
                    <a:pt x="68108" y="63529"/>
                  </a:cubicBezTo>
                  <a:cubicBezTo>
                    <a:pt x="64864" y="70588"/>
                    <a:pt x="68108" y="84705"/>
                    <a:pt x="64864" y="91764"/>
                  </a:cubicBezTo>
                  <a:cubicBezTo>
                    <a:pt x="61621" y="105882"/>
                    <a:pt x="58378" y="91764"/>
                    <a:pt x="55135" y="98823"/>
                  </a:cubicBezTo>
                  <a:cubicBezTo>
                    <a:pt x="51891" y="98823"/>
                    <a:pt x="55135" y="112941"/>
                    <a:pt x="51891" y="112941"/>
                  </a:cubicBezTo>
                  <a:cubicBezTo>
                    <a:pt x="51891" y="120000"/>
                    <a:pt x="42162" y="120000"/>
                    <a:pt x="38918" y="120000"/>
                  </a:cubicBezTo>
                  <a:cubicBezTo>
                    <a:pt x="35675" y="112941"/>
                    <a:pt x="35675" y="98823"/>
                    <a:pt x="32432" y="105882"/>
                  </a:cubicBezTo>
                  <a:cubicBezTo>
                    <a:pt x="25945" y="112941"/>
                    <a:pt x="22702" y="112941"/>
                    <a:pt x="16216" y="112941"/>
                  </a:cubicBezTo>
                  <a:cubicBezTo>
                    <a:pt x="12972" y="112941"/>
                    <a:pt x="6486" y="120000"/>
                    <a:pt x="3243" y="120000"/>
                  </a:cubicBezTo>
                  <a:cubicBezTo>
                    <a:pt x="0" y="120000"/>
                    <a:pt x="9729" y="98823"/>
                    <a:pt x="6486" y="91764"/>
                  </a:cubicBezTo>
                  <a:cubicBezTo>
                    <a:pt x="6486" y="91764"/>
                    <a:pt x="3243" y="98823"/>
                    <a:pt x="0" y="98823"/>
                  </a:cubicBezTo>
                  <a:cubicBezTo>
                    <a:pt x="0" y="91764"/>
                    <a:pt x="16216" y="84705"/>
                    <a:pt x="19459" y="84705"/>
                  </a:cubicBezTo>
                  <a:cubicBezTo>
                    <a:pt x="25945" y="84705"/>
                    <a:pt x="25945" y="77647"/>
                    <a:pt x="29189" y="70588"/>
                  </a:cubicBezTo>
                  <a:cubicBezTo>
                    <a:pt x="35675" y="56470"/>
                    <a:pt x="38918" y="56470"/>
                    <a:pt x="42162" y="49411"/>
                  </a:cubicBezTo>
                  <a:cubicBezTo>
                    <a:pt x="48648" y="35294"/>
                    <a:pt x="51891" y="21176"/>
                    <a:pt x="58378" y="21176"/>
                  </a:cubicBezTo>
                  <a:cubicBezTo>
                    <a:pt x="64864" y="14117"/>
                    <a:pt x="71351" y="14117"/>
                    <a:pt x="77837" y="21176"/>
                  </a:cubicBezTo>
                  <a:cubicBezTo>
                    <a:pt x="84324" y="21176"/>
                    <a:pt x="94054" y="28235"/>
                    <a:pt x="97297" y="21176"/>
                  </a:cubicBezTo>
                  <a:cubicBezTo>
                    <a:pt x="100540" y="14117"/>
                    <a:pt x="97297" y="0"/>
                    <a:pt x="103783" y="0"/>
                  </a:cubicBezTo>
                  <a:cubicBezTo>
                    <a:pt x="103783" y="0"/>
                    <a:pt x="116756" y="7058"/>
                    <a:pt x="116756" y="14117"/>
                  </a:cubicBezTo>
                  <a:cubicBezTo>
                    <a:pt x="120000" y="14117"/>
                    <a:pt x="110270" y="21176"/>
                    <a:pt x="110270" y="28235"/>
                  </a:cubicBezTo>
                  <a:cubicBezTo>
                    <a:pt x="110270" y="35294"/>
                    <a:pt x="120000" y="42352"/>
                    <a:pt x="110270" y="49411"/>
                  </a:cubicBezTo>
                  <a:cubicBezTo>
                    <a:pt x="107027" y="56470"/>
                    <a:pt x="116756" y="63529"/>
                    <a:pt x="113513" y="63529"/>
                  </a:cubicBezTo>
                  <a:cubicBezTo>
                    <a:pt x="107027" y="70588"/>
                    <a:pt x="103783" y="70588"/>
                    <a:pt x="100540" y="70588"/>
                  </a:cubicBezTo>
                  <a:cubicBezTo>
                    <a:pt x="100540" y="77647"/>
                    <a:pt x="100540" y="77647"/>
                    <a:pt x="97297" y="84705"/>
                  </a:cubicBezTo>
                  <a:cubicBezTo>
                    <a:pt x="94054" y="91764"/>
                    <a:pt x="100540" y="77647"/>
                    <a:pt x="97297" y="8470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00" name="Shape 1800"/>
            <p:cNvSpPr/>
            <p:nvPr/>
          </p:nvSpPr>
          <p:spPr>
            <a:xfrm>
              <a:off x="6346685" y="4449069"/>
              <a:ext cx="73247" cy="19113"/>
            </a:xfrm>
            <a:custGeom>
              <a:avLst/>
              <a:gdLst/>
              <a:ahLst/>
              <a:cxnLst/>
              <a:rect l="0" t="0" r="0" b="0"/>
              <a:pathLst>
                <a:path w="120000" h="120000" extrusionOk="0">
                  <a:moveTo>
                    <a:pt x="90000" y="120000"/>
                  </a:moveTo>
                  <a:cubicBezTo>
                    <a:pt x="60000" y="120000"/>
                    <a:pt x="0" y="60000"/>
                    <a:pt x="45000" y="0"/>
                  </a:cubicBezTo>
                  <a:cubicBezTo>
                    <a:pt x="75000" y="0"/>
                    <a:pt x="120000" y="120000"/>
                    <a:pt x="9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01" name="Shape 1801"/>
            <p:cNvSpPr/>
            <p:nvPr/>
          </p:nvSpPr>
          <p:spPr>
            <a:xfrm>
              <a:off x="6410380" y="4318467"/>
              <a:ext cx="197453" cy="92380"/>
            </a:xfrm>
            <a:custGeom>
              <a:avLst/>
              <a:gdLst/>
              <a:ahLst/>
              <a:cxnLst/>
              <a:rect l="0" t="0" r="0" b="0"/>
              <a:pathLst>
                <a:path w="120000" h="120000" extrusionOk="0">
                  <a:moveTo>
                    <a:pt x="40000" y="108000"/>
                  </a:moveTo>
                  <a:cubicBezTo>
                    <a:pt x="34285" y="108000"/>
                    <a:pt x="0" y="72000"/>
                    <a:pt x="11428" y="48000"/>
                  </a:cubicBezTo>
                  <a:cubicBezTo>
                    <a:pt x="22857" y="24000"/>
                    <a:pt x="40000" y="24000"/>
                    <a:pt x="51428" y="24000"/>
                  </a:cubicBezTo>
                  <a:cubicBezTo>
                    <a:pt x="68571" y="12000"/>
                    <a:pt x="85714" y="0"/>
                    <a:pt x="97142" y="0"/>
                  </a:cubicBezTo>
                  <a:cubicBezTo>
                    <a:pt x="102857" y="0"/>
                    <a:pt x="120000" y="12000"/>
                    <a:pt x="108571" y="24000"/>
                  </a:cubicBezTo>
                  <a:cubicBezTo>
                    <a:pt x="102857" y="36000"/>
                    <a:pt x="85714" y="24000"/>
                    <a:pt x="80000" y="48000"/>
                  </a:cubicBezTo>
                  <a:cubicBezTo>
                    <a:pt x="80000" y="48000"/>
                    <a:pt x="108571" y="72000"/>
                    <a:pt x="85714" y="84000"/>
                  </a:cubicBezTo>
                  <a:cubicBezTo>
                    <a:pt x="74285" y="96000"/>
                    <a:pt x="57142" y="120000"/>
                    <a:pt x="40000" y="108000"/>
                  </a:cubicBezTo>
                  <a:cubicBezTo>
                    <a:pt x="28571" y="108000"/>
                    <a:pt x="51428" y="120000"/>
                    <a:pt x="40000" y="108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02" name="Shape 1802"/>
            <p:cNvSpPr/>
            <p:nvPr/>
          </p:nvSpPr>
          <p:spPr>
            <a:xfrm>
              <a:off x="6327576" y="4337578"/>
              <a:ext cx="73247" cy="38226"/>
            </a:xfrm>
            <a:custGeom>
              <a:avLst/>
              <a:gdLst/>
              <a:ahLst/>
              <a:cxnLst/>
              <a:rect l="0" t="0" r="0" b="0"/>
              <a:pathLst>
                <a:path w="120000" h="120000" extrusionOk="0">
                  <a:moveTo>
                    <a:pt x="90000" y="120000"/>
                  </a:moveTo>
                  <a:cubicBezTo>
                    <a:pt x="60000" y="120000"/>
                    <a:pt x="0" y="0"/>
                    <a:pt x="45000" y="0"/>
                  </a:cubicBezTo>
                  <a:cubicBezTo>
                    <a:pt x="90000" y="0"/>
                    <a:pt x="120000" y="90000"/>
                    <a:pt x="9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03" name="Shape 1803"/>
            <p:cNvSpPr/>
            <p:nvPr/>
          </p:nvSpPr>
          <p:spPr>
            <a:xfrm>
              <a:off x="6429489" y="4251567"/>
              <a:ext cx="197453" cy="66896"/>
            </a:xfrm>
            <a:custGeom>
              <a:avLst/>
              <a:gdLst/>
              <a:ahLst/>
              <a:cxnLst/>
              <a:rect l="0" t="0" r="0" b="0"/>
              <a:pathLst>
                <a:path w="120000" h="120000" extrusionOk="0">
                  <a:moveTo>
                    <a:pt x="5714" y="85714"/>
                  </a:moveTo>
                  <a:cubicBezTo>
                    <a:pt x="0" y="85714"/>
                    <a:pt x="17142" y="68571"/>
                    <a:pt x="22857" y="68571"/>
                  </a:cubicBezTo>
                  <a:cubicBezTo>
                    <a:pt x="34285" y="51428"/>
                    <a:pt x="40000" y="34285"/>
                    <a:pt x="51428" y="17142"/>
                  </a:cubicBezTo>
                  <a:cubicBezTo>
                    <a:pt x="68571" y="0"/>
                    <a:pt x="85714" y="17142"/>
                    <a:pt x="102857" y="51428"/>
                  </a:cubicBezTo>
                  <a:cubicBezTo>
                    <a:pt x="120000" y="102857"/>
                    <a:pt x="68571" y="102857"/>
                    <a:pt x="62857" y="102857"/>
                  </a:cubicBezTo>
                  <a:cubicBezTo>
                    <a:pt x="51428" y="102857"/>
                    <a:pt x="45714" y="119999"/>
                    <a:pt x="34285" y="102857"/>
                  </a:cubicBezTo>
                  <a:cubicBezTo>
                    <a:pt x="22857" y="85714"/>
                    <a:pt x="11428" y="102857"/>
                    <a:pt x="5714" y="85714"/>
                  </a:cubicBezTo>
                  <a:cubicBezTo>
                    <a:pt x="0" y="68571"/>
                    <a:pt x="11428" y="102857"/>
                    <a:pt x="5714" y="8571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04" name="Shape 1804"/>
            <p:cNvSpPr/>
            <p:nvPr/>
          </p:nvSpPr>
          <p:spPr>
            <a:xfrm>
              <a:off x="6907195" y="4449069"/>
              <a:ext cx="261145" cy="178392"/>
            </a:xfrm>
            <a:custGeom>
              <a:avLst/>
              <a:gdLst/>
              <a:ahLst/>
              <a:cxnLst/>
              <a:rect l="0" t="0" r="0" b="0"/>
              <a:pathLst>
                <a:path w="120000" h="120000" extrusionOk="0">
                  <a:moveTo>
                    <a:pt x="94285" y="120000"/>
                  </a:moveTo>
                  <a:cubicBezTo>
                    <a:pt x="85714" y="120000"/>
                    <a:pt x="72857" y="120000"/>
                    <a:pt x="64285" y="120000"/>
                  </a:cubicBezTo>
                  <a:cubicBezTo>
                    <a:pt x="51428" y="120000"/>
                    <a:pt x="64285" y="113684"/>
                    <a:pt x="64285" y="107368"/>
                  </a:cubicBezTo>
                  <a:cubicBezTo>
                    <a:pt x="68571" y="101052"/>
                    <a:pt x="47142" y="101052"/>
                    <a:pt x="51428" y="94736"/>
                  </a:cubicBezTo>
                  <a:cubicBezTo>
                    <a:pt x="55714" y="88421"/>
                    <a:pt x="64285" y="82105"/>
                    <a:pt x="72857" y="82105"/>
                  </a:cubicBezTo>
                  <a:cubicBezTo>
                    <a:pt x="77142" y="75789"/>
                    <a:pt x="72857" y="75789"/>
                    <a:pt x="68571" y="75789"/>
                  </a:cubicBezTo>
                  <a:cubicBezTo>
                    <a:pt x="59999" y="69473"/>
                    <a:pt x="51428" y="75789"/>
                    <a:pt x="38571" y="82105"/>
                  </a:cubicBezTo>
                  <a:cubicBezTo>
                    <a:pt x="29999" y="82105"/>
                    <a:pt x="21428" y="82105"/>
                    <a:pt x="8571" y="82105"/>
                  </a:cubicBezTo>
                  <a:cubicBezTo>
                    <a:pt x="8571" y="88421"/>
                    <a:pt x="0" y="88421"/>
                    <a:pt x="4285" y="75789"/>
                  </a:cubicBezTo>
                  <a:cubicBezTo>
                    <a:pt x="12857" y="63157"/>
                    <a:pt x="21428" y="69473"/>
                    <a:pt x="29999" y="63157"/>
                  </a:cubicBezTo>
                  <a:cubicBezTo>
                    <a:pt x="47142" y="56842"/>
                    <a:pt x="17142" y="56842"/>
                    <a:pt x="17142" y="50526"/>
                  </a:cubicBezTo>
                  <a:cubicBezTo>
                    <a:pt x="12857" y="50526"/>
                    <a:pt x="29999" y="37894"/>
                    <a:pt x="29999" y="37894"/>
                  </a:cubicBezTo>
                  <a:cubicBezTo>
                    <a:pt x="29999" y="37894"/>
                    <a:pt x="17142" y="37894"/>
                    <a:pt x="12857" y="37894"/>
                  </a:cubicBezTo>
                  <a:cubicBezTo>
                    <a:pt x="12857" y="31578"/>
                    <a:pt x="25714" y="25263"/>
                    <a:pt x="29999" y="25263"/>
                  </a:cubicBezTo>
                  <a:cubicBezTo>
                    <a:pt x="38571" y="25263"/>
                    <a:pt x="47142" y="44210"/>
                    <a:pt x="55714" y="50526"/>
                  </a:cubicBezTo>
                  <a:cubicBezTo>
                    <a:pt x="59999" y="50526"/>
                    <a:pt x="64285" y="63157"/>
                    <a:pt x="68571" y="56842"/>
                  </a:cubicBezTo>
                  <a:cubicBezTo>
                    <a:pt x="81428" y="44210"/>
                    <a:pt x="55714" y="44210"/>
                    <a:pt x="55714" y="44210"/>
                  </a:cubicBezTo>
                  <a:cubicBezTo>
                    <a:pt x="59999" y="44210"/>
                    <a:pt x="77142" y="37894"/>
                    <a:pt x="59999" y="31578"/>
                  </a:cubicBezTo>
                  <a:cubicBezTo>
                    <a:pt x="55714" y="31578"/>
                    <a:pt x="51428" y="31578"/>
                    <a:pt x="47142" y="25263"/>
                  </a:cubicBezTo>
                  <a:cubicBezTo>
                    <a:pt x="38571" y="18947"/>
                    <a:pt x="47142" y="18947"/>
                    <a:pt x="47142" y="12631"/>
                  </a:cubicBezTo>
                  <a:cubicBezTo>
                    <a:pt x="42857" y="12631"/>
                    <a:pt x="29999" y="18947"/>
                    <a:pt x="29999" y="18947"/>
                  </a:cubicBezTo>
                  <a:cubicBezTo>
                    <a:pt x="25714" y="12631"/>
                    <a:pt x="55714" y="6315"/>
                    <a:pt x="55714" y="6315"/>
                  </a:cubicBezTo>
                  <a:cubicBezTo>
                    <a:pt x="55714" y="6315"/>
                    <a:pt x="51428" y="12631"/>
                    <a:pt x="51428" y="12631"/>
                  </a:cubicBezTo>
                  <a:cubicBezTo>
                    <a:pt x="47142" y="18947"/>
                    <a:pt x="59999" y="18947"/>
                    <a:pt x="64285" y="18947"/>
                  </a:cubicBezTo>
                  <a:cubicBezTo>
                    <a:pt x="77142" y="25263"/>
                    <a:pt x="81428" y="25263"/>
                    <a:pt x="89999" y="12631"/>
                  </a:cubicBezTo>
                  <a:cubicBezTo>
                    <a:pt x="102857" y="0"/>
                    <a:pt x="115714" y="37894"/>
                    <a:pt x="111428" y="50526"/>
                  </a:cubicBezTo>
                  <a:cubicBezTo>
                    <a:pt x="111428" y="63157"/>
                    <a:pt x="111428" y="69473"/>
                    <a:pt x="115714" y="75789"/>
                  </a:cubicBezTo>
                  <a:cubicBezTo>
                    <a:pt x="119999" y="88421"/>
                    <a:pt x="119999" y="94736"/>
                    <a:pt x="111428" y="88421"/>
                  </a:cubicBezTo>
                  <a:cubicBezTo>
                    <a:pt x="102857" y="75789"/>
                    <a:pt x="107142" y="101052"/>
                    <a:pt x="111428" y="107368"/>
                  </a:cubicBezTo>
                  <a:cubicBezTo>
                    <a:pt x="115714" y="113684"/>
                    <a:pt x="98571" y="120000"/>
                    <a:pt x="94285"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05" name="Shape 1805"/>
            <p:cNvSpPr/>
            <p:nvPr/>
          </p:nvSpPr>
          <p:spPr>
            <a:xfrm>
              <a:off x="6878534" y="4535082"/>
              <a:ext cx="82802" cy="25484"/>
            </a:xfrm>
            <a:custGeom>
              <a:avLst/>
              <a:gdLst/>
              <a:ahLst/>
              <a:cxnLst/>
              <a:rect l="0" t="0" r="0" b="0"/>
              <a:pathLst>
                <a:path w="120000" h="120000" extrusionOk="0">
                  <a:moveTo>
                    <a:pt x="13333" y="120000"/>
                  </a:moveTo>
                  <a:cubicBezTo>
                    <a:pt x="53333" y="80000"/>
                    <a:pt x="120000" y="0"/>
                    <a:pt x="93333" y="0"/>
                  </a:cubicBezTo>
                  <a:cubicBezTo>
                    <a:pt x="53333" y="0"/>
                    <a:pt x="0" y="120000"/>
                    <a:pt x="13333"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06" name="Shape 1806"/>
            <p:cNvSpPr/>
            <p:nvPr/>
          </p:nvSpPr>
          <p:spPr>
            <a:xfrm>
              <a:off x="6859425" y="4525526"/>
              <a:ext cx="76431" cy="19113"/>
            </a:xfrm>
            <a:custGeom>
              <a:avLst/>
              <a:gdLst/>
              <a:ahLst/>
              <a:cxnLst/>
              <a:rect l="0" t="0" r="0" b="0"/>
              <a:pathLst>
                <a:path w="120000" h="120000" extrusionOk="0">
                  <a:moveTo>
                    <a:pt x="15000" y="120000"/>
                  </a:moveTo>
                  <a:cubicBezTo>
                    <a:pt x="0" y="120000"/>
                    <a:pt x="60000" y="0"/>
                    <a:pt x="90000" y="0"/>
                  </a:cubicBezTo>
                  <a:cubicBezTo>
                    <a:pt x="120000" y="0"/>
                    <a:pt x="60000" y="120000"/>
                    <a:pt x="15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07" name="Shape 1807"/>
            <p:cNvSpPr/>
            <p:nvPr/>
          </p:nvSpPr>
          <p:spPr>
            <a:xfrm>
              <a:off x="6821207" y="4496853"/>
              <a:ext cx="95541" cy="47785"/>
            </a:xfrm>
            <a:custGeom>
              <a:avLst/>
              <a:gdLst/>
              <a:ahLst/>
              <a:cxnLst/>
              <a:rect l="0" t="0" r="0" b="0"/>
              <a:pathLst>
                <a:path w="120000" h="120000" extrusionOk="0">
                  <a:moveTo>
                    <a:pt x="24000" y="72000"/>
                  </a:moveTo>
                  <a:cubicBezTo>
                    <a:pt x="0" y="48000"/>
                    <a:pt x="120000" y="0"/>
                    <a:pt x="120000" y="24000"/>
                  </a:cubicBezTo>
                  <a:cubicBezTo>
                    <a:pt x="120000" y="48000"/>
                    <a:pt x="72000" y="120000"/>
                    <a:pt x="24000" y="7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08" name="Shape 1808"/>
            <p:cNvSpPr/>
            <p:nvPr/>
          </p:nvSpPr>
          <p:spPr>
            <a:xfrm>
              <a:off x="6830763" y="4458630"/>
              <a:ext cx="66878" cy="47785"/>
            </a:xfrm>
            <a:custGeom>
              <a:avLst/>
              <a:gdLst/>
              <a:ahLst/>
              <a:cxnLst/>
              <a:rect l="0" t="0" r="0" b="0"/>
              <a:pathLst>
                <a:path w="120000" h="120000" extrusionOk="0">
                  <a:moveTo>
                    <a:pt x="17142" y="120000"/>
                  </a:moveTo>
                  <a:cubicBezTo>
                    <a:pt x="0" y="96000"/>
                    <a:pt x="0" y="48000"/>
                    <a:pt x="0" y="24000"/>
                  </a:cubicBezTo>
                  <a:cubicBezTo>
                    <a:pt x="17142" y="0"/>
                    <a:pt x="51428" y="24000"/>
                    <a:pt x="68571" y="48000"/>
                  </a:cubicBezTo>
                  <a:cubicBezTo>
                    <a:pt x="68571" y="48000"/>
                    <a:pt x="119999" y="72000"/>
                    <a:pt x="119999" y="96000"/>
                  </a:cubicBezTo>
                  <a:cubicBezTo>
                    <a:pt x="119999" y="96000"/>
                    <a:pt x="34285" y="120000"/>
                    <a:pt x="17142" y="120000"/>
                  </a:cubicBezTo>
                  <a:cubicBezTo>
                    <a:pt x="0" y="96000"/>
                    <a:pt x="68571" y="120000"/>
                    <a:pt x="17142"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09" name="Shape 1809"/>
            <p:cNvSpPr/>
            <p:nvPr/>
          </p:nvSpPr>
          <p:spPr>
            <a:xfrm>
              <a:off x="6738407" y="4347132"/>
              <a:ext cx="111464" cy="82826"/>
            </a:xfrm>
            <a:custGeom>
              <a:avLst/>
              <a:gdLst/>
              <a:ahLst/>
              <a:cxnLst/>
              <a:rect l="0" t="0" r="0" b="0"/>
              <a:pathLst>
                <a:path w="120000" h="120000" extrusionOk="0">
                  <a:moveTo>
                    <a:pt x="80000" y="106666"/>
                  </a:moveTo>
                  <a:cubicBezTo>
                    <a:pt x="60000" y="120000"/>
                    <a:pt x="0" y="0"/>
                    <a:pt x="30000" y="13333"/>
                  </a:cubicBezTo>
                  <a:cubicBezTo>
                    <a:pt x="60000" y="40000"/>
                    <a:pt x="120000" y="106666"/>
                    <a:pt x="80000" y="10666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10" name="Shape 1810"/>
            <p:cNvSpPr/>
            <p:nvPr/>
          </p:nvSpPr>
          <p:spPr>
            <a:xfrm>
              <a:off x="6916750" y="4337578"/>
              <a:ext cx="82802" cy="28669"/>
            </a:xfrm>
            <a:custGeom>
              <a:avLst/>
              <a:gdLst/>
              <a:ahLst/>
              <a:cxnLst/>
              <a:rect l="0" t="0" r="0" b="0"/>
              <a:pathLst>
                <a:path w="120000" h="120000" extrusionOk="0">
                  <a:moveTo>
                    <a:pt x="26666" y="40000"/>
                  </a:moveTo>
                  <a:cubicBezTo>
                    <a:pt x="66666" y="0"/>
                    <a:pt x="120000" y="80000"/>
                    <a:pt x="106666" y="80000"/>
                  </a:cubicBezTo>
                  <a:cubicBezTo>
                    <a:pt x="40000" y="120000"/>
                    <a:pt x="0" y="80000"/>
                    <a:pt x="26666"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11" name="Shape 1811"/>
            <p:cNvSpPr/>
            <p:nvPr/>
          </p:nvSpPr>
          <p:spPr>
            <a:xfrm>
              <a:off x="6757513" y="4187857"/>
              <a:ext cx="334394" cy="178392"/>
            </a:xfrm>
            <a:custGeom>
              <a:avLst/>
              <a:gdLst/>
              <a:ahLst/>
              <a:cxnLst/>
              <a:rect l="0" t="0" r="0" b="0"/>
              <a:pathLst>
                <a:path w="120000" h="120000" extrusionOk="0">
                  <a:moveTo>
                    <a:pt x="93333" y="107368"/>
                  </a:moveTo>
                  <a:cubicBezTo>
                    <a:pt x="90000" y="107368"/>
                    <a:pt x="90000" y="101052"/>
                    <a:pt x="90000" y="94736"/>
                  </a:cubicBezTo>
                  <a:cubicBezTo>
                    <a:pt x="86666" y="88421"/>
                    <a:pt x="76666" y="82105"/>
                    <a:pt x="73333" y="82105"/>
                  </a:cubicBezTo>
                  <a:cubicBezTo>
                    <a:pt x="70000" y="82105"/>
                    <a:pt x="46666" y="94736"/>
                    <a:pt x="46666" y="88421"/>
                  </a:cubicBezTo>
                  <a:cubicBezTo>
                    <a:pt x="46666" y="88421"/>
                    <a:pt x="60000" y="75789"/>
                    <a:pt x="60000" y="75789"/>
                  </a:cubicBezTo>
                  <a:cubicBezTo>
                    <a:pt x="50000" y="69473"/>
                    <a:pt x="36666" y="88421"/>
                    <a:pt x="26666" y="75789"/>
                  </a:cubicBezTo>
                  <a:cubicBezTo>
                    <a:pt x="6666" y="56842"/>
                    <a:pt x="43333" y="63157"/>
                    <a:pt x="43333" y="63157"/>
                  </a:cubicBezTo>
                  <a:cubicBezTo>
                    <a:pt x="43333" y="63157"/>
                    <a:pt x="40000" y="56842"/>
                    <a:pt x="40000" y="56842"/>
                  </a:cubicBezTo>
                  <a:cubicBezTo>
                    <a:pt x="40000" y="56842"/>
                    <a:pt x="43333" y="50526"/>
                    <a:pt x="43333" y="50526"/>
                  </a:cubicBezTo>
                  <a:cubicBezTo>
                    <a:pt x="46666" y="44210"/>
                    <a:pt x="36666" y="50526"/>
                    <a:pt x="36666" y="50526"/>
                  </a:cubicBezTo>
                  <a:cubicBezTo>
                    <a:pt x="33333" y="44210"/>
                    <a:pt x="40000" y="37894"/>
                    <a:pt x="33333" y="37894"/>
                  </a:cubicBezTo>
                  <a:cubicBezTo>
                    <a:pt x="30000" y="37894"/>
                    <a:pt x="23333" y="44210"/>
                    <a:pt x="20000" y="37894"/>
                  </a:cubicBezTo>
                  <a:cubicBezTo>
                    <a:pt x="20000" y="31578"/>
                    <a:pt x="13333" y="37894"/>
                    <a:pt x="10000" y="31578"/>
                  </a:cubicBezTo>
                  <a:cubicBezTo>
                    <a:pt x="0" y="0"/>
                    <a:pt x="23333" y="12631"/>
                    <a:pt x="30000" y="12631"/>
                  </a:cubicBezTo>
                  <a:cubicBezTo>
                    <a:pt x="36666" y="6315"/>
                    <a:pt x="46666" y="0"/>
                    <a:pt x="53333" y="6315"/>
                  </a:cubicBezTo>
                  <a:cubicBezTo>
                    <a:pt x="63333" y="12631"/>
                    <a:pt x="46666" y="44210"/>
                    <a:pt x="60000" y="31578"/>
                  </a:cubicBezTo>
                  <a:cubicBezTo>
                    <a:pt x="63333" y="31578"/>
                    <a:pt x="70000" y="18947"/>
                    <a:pt x="73333" y="25263"/>
                  </a:cubicBezTo>
                  <a:cubicBezTo>
                    <a:pt x="76666" y="31578"/>
                    <a:pt x="80000" y="44210"/>
                    <a:pt x="83333" y="44210"/>
                  </a:cubicBezTo>
                  <a:cubicBezTo>
                    <a:pt x="86666" y="44210"/>
                    <a:pt x="96666" y="37894"/>
                    <a:pt x="100000" y="44210"/>
                  </a:cubicBezTo>
                  <a:cubicBezTo>
                    <a:pt x="106666" y="50526"/>
                    <a:pt x="106666" y="69473"/>
                    <a:pt x="110000" y="75789"/>
                  </a:cubicBezTo>
                  <a:cubicBezTo>
                    <a:pt x="113333" y="88421"/>
                    <a:pt x="120000" y="94736"/>
                    <a:pt x="113333" y="101052"/>
                  </a:cubicBezTo>
                  <a:cubicBezTo>
                    <a:pt x="110000" y="113684"/>
                    <a:pt x="100000" y="113684"/>
                    <a:pt x="93333" y="107368"/>
                  </a:cubicBezTo>
                  <a:cubicBezTo>
                    <a:pt x="90000" y="101052"/>
                    <a:pt x="103333" y="120000"/>
                    <a:pt x="93333" y="10736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12" name="Shape 1812"/>
            <p:cNvSpPr/>
            <p:nvPr/>
          </p:nvSpPr>
          <p:spPr>
            <a:xfrm>
              <a:off x="7018660" y="4101846"/>
              <a:ext cx="101909" cy="47785"/>
            </a:xfrm>
            <a:custGeom>
              <a:avLst/>
              <a:gdLst/>
              <a:ahLst/>
              <a:cxnLst/>
              <a:rect l="0" t="0" r="0" b="0"/>
              <a:pathLst>
                <a:path w="120000" h="120000" extrusionOk="0">
                  <a:moveTo>
                    <a:pt x="87272" y="120000"/>
                  </a:moveTo>
                  <a:cubicBezTo>
                    <a:pt x="65454" y="120000"/>
                    <a:pt x="65454" y="96000"/>
                    <a:pt x="43636" y="96000"/>
                  </a:cubicBezTo>
                  <a:cubicBezTo>
                    <a:pt x="43636" y="96000"/>
                    <a:pt x="0" y="96000"/>
                    <a:pt x="21818" y="72000"/>
                  </a:cubicBezTo>
                  <a:cubicBezTo>
                    <a:pt x="32727" y="24000"/>
                    <a:pt x="65454" y="0"/>
                    <a:pt x="76363" y="48000"/>
                  </a:cubicBezTo>
                  <a:cubicBezTo>
                    <a:pt x="98181" y="72000"/>
                    <a:pt x="120000" y="120000"/>
                    <a:pt x="87272"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13" name="Shape 1813"/>
            <p:cNvSpPr/>
            <p:nvPr/>
          </p:nvSpPr>
          <p:spPr>
            <a:xfrm>
              <a:off x="7101463" y="4251567"/>
              <a:ext cx="187896" cy="105123"/>
            </a:xfrm>
            <a:custGeom>
              <a:avLst/>
              <a:gdLst/>
              <a:ahLst/>
              <a:cxnLst/>
              <a:rect l="0" t="0" r="0" b="0"/>
              <a:pathLst>
                <a:path w="120000" h="120000" extrusionOk="0">
                  <a:moveTo>
                    <a:pt x="48000" y="76363"/>
                  </a:moveTo>
                  <a:cubicBezTo>
                    <a:pt x="36000" y="76363"/>
                    <a:pt x="24000" y="65454"/>
                    <a:pt x="18000" y="54545"/>
                  </a:cubicBezTo>
                  <a:cubicBezTo>
                    <a:pt x="0" y="43636"/>
                    <a:pt x="24000" y="32727"/>
                    <a:pt x="24000" y="32727"/>
                  </a:cubicBezTo>
                  <a:cubicBezTo>
                    <a:pt x="24000" y="21818"/>
                    <a:pt x="12000" y="10909"/>
                    <a:pt x="6000" y="10909"/>
                  </a:cubicBezTo>
                  <a:cubicBezTo>
                    <a:pt x="6000" y="0"/>
                    <a:pt x="36000" y="10909"/>
                    <a:pt x="36000" y="10909"/>
                  </a:cubicBezTo>
                  <a:cubicBezTo>
                    <a:pt x="48000" y="10909"/>
                    <a:pt x="60000" y="21818"/>
                    <a:pt x="72000" y="32727"/>
                  </a:cubicBezTo>
                  <a:cubicBezTo>
                    <a:pt x="84000" y="32727"/>
                    <a:pt x="90000" y="32727"/>
                    <a:pt x="96000" y="32727"/>
                  </a:cubicBezTo>
                  <a:cubicBezTo>
                    <a:pt x="102000" y="32727"/>
                    <a:pt x="120000" y="43636"/>
                    <a:pt x="114000" y="43636"/>
                  </a:cubicBezTo>
                  <a:cubicBezTo>
                    <a:pt x="102000" y="65454"/>
                    <a:pt x="96000" y="54545"/>
                    <a:pt x="108000" y="87272"/>
                  </a:cubicBezTo>
                  <a:cubicBezTo>
                    <a:pt x="114000" y="98181"/>
                    <a:pt x="96000" y="98181"/>
                    <a:pt x="90000" y="109090"/>
                  </a:cubicBezTo>
                  <a:cubicBezTo>
                    <a:pt x="78000" y="109090"/>
                    <a:pt x="66000" y="120000"/>
                    <a:pt x="54000" y="120000"/>
                  </a:cubicBezTo>
                  <a:cubicBezTo>
                    <a:pt x="48000" y="109090"/>
                    <a:pt x="24000" y="98181"/>
                    <a:pt x="24000" y="87272"/>
                  </a:cubicBezTo>
                  <a:cubicBezTo>
                    <a:pt x="24000" y="87272"/>
                    <a:pt x="60000" y="76363"/>
                    <a:pt x="48000" y="76363"/>
                  </a:cubicBezTo>
                  <a:cubicBezTo>
                    <a:pt x="30000" y="65454"/>
                    <a:pt x="60000" y="76363"/>
                    <a:pt x="48000" y="7636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14" name="Shape 1814"/>
            <p:cNvSpPr/>
            <p:nvPr/>
          </p:nvSpPr>
          <p:spPr>
            <a:xfrm>
              <a:off x="7206560" y="4347132"/>
              <a:ext cx="165603" cy="47785"/>
            </a:xfrm>
            <a:custGeom>
              <a:avLst/>
              <a:gdLst/>
              <a:ahLst/>
              <a:cxnLst/>
              <a:rect l="0" t="0" r="0" b="0"/>
              <a:pathLst>
                <a:path w="120000" h="120000" extrusionOk="0">
                  <a:moveTo>
                    <a:pt x="93333" y="120000"/>
                  </a:moveTo>
                  <a:cubicBezTo>
                    <a:pt x="93333" y="96000"/>
                    <a:pt x="120000" y="48000"/>
                    <a:pt x="106666" y="48000"/>
                  </a:cubicBezTo>
                  <a:cubicBezTo>
                    <a:pt x="100000" y="24000"/>
                    <a:pt x="93333" y="24000"/>
                    <a:pt x="86666" y="24000"/>
                  </a:cubicBezTo>
                  <a:cubicBezTo>
                    <a:pt x="66666" y="24000"/>
                    <a:pt x="40000" y="0"/>
                    <a:pt x="20000" y="24000"/>
                  </a:cubicBezTo>
                  <a:cubicBezTo>
                    <a:pt x="0" y="24000"/>
                    <a:pt x="6666" y="96000"/>
                    <a:pt x="26666" y="96000"/>
                  </a:cubicBezTo>
                  <a:cubicBezTo>
                    <a:pt x="46666" y="96000"/>
                    <a:pt x="73333" y="120000"/>
                    <a:pt x="93333" y="120000"/>
                  </a:cubicBezTo>
                  <a:cubicBezTo>
                    <a:pt x="106666" y="96000"/>
                    <a:pt x="80000" y="120000"/>
                    <a:pt x="93333"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15" name="Shape 1815"/>
            <p:cNvSpPr/>
            <p:nvPr/>
          </p:nvSpPr>
          <p:spPr>
            <a:xfrm>
              <a:off x="7197007" y="4560566"/>
              <a:ext cx="156050" cy="105123"/>
            </a:xfrm>
            <a:custGeom>
              <a:avLst/>
              <a:gdLst/>
              <a:ahLst/>
              <a:cxnLst/>
              <a:rect l="0" t="0" r="0" b="0"/>
              <a:pathLst>
                <a:path w="120000" h="120000" extrusionOk="0">
                  <a:moveTo>
                    <a:pt x="49411" y="10909"/>
                  </a:moveTo>
                  <a:cubicBezTo>
                    <a:pt x="35294" y="0"/>
                    <a:pt x="14117" y="43636"/>
                    <a:pt x="7058" y="65454"/>
                  </a:cubicBezTo>
                  <a:cubicBezTo>
                    <a:pt x="0" y="87272"/>
                    <a:pt x="56470" y="109090"/>
                    <a:pt x="70588" y="109090"/>
                  </a:cubicBezTo>
                  <a:cubicBezTo>
                    <a:pt x="77647" y="120000"/>
                    <a:pt x="98823" y="120000"/>
                    <a:pt x="105882" y="109090"/>
                  </a:cubicBezTo>
                  <a:cubicBezTo>
                    <a:pt x="112941" y="109090"/>
                    <a:pt x="105882" y="98181"/>
                    <a:pt x="105882" y="87272"/>
                  </a:cubicBezTo>
                  <a:cubicBezTo>
                    <a:pt x="105882" y="76363"/>
                    <a:pt x="105882" y="65454"/>
                    <a:pt x="112941" y="65454"/>
                  </a:cubicBezTo>
                  <a:cubicBezTo>
                    <a:pt x="120000" y="43636"/>
                    <a:pt x="63529" y="10909"/>
                    <a:pt x="49411" y="10909"/>
                  </a:cubicBezTo>
                  <a:cubicBezTo>
                    <a:pt x="35294" y="0"/>
                    <a:pt x="56470" y="10909"/>
                    <a:pt x="49411" y="1090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16" name="Shape 1816"/>
            <p:cNvSpPr/>
            <p:nvPr/>
          </p:nvSpPr>
          <p:spPr>
            <a:xfrm>
              <a:off x="7270253" y="4535082"/>
              <a:ext cx="38216" cy="25484"/>
            </a:xfrm>
            <a:custGeom>
              <a:avLst/>
              <a:gdLst/>
              <a:ahLst/>
              <a:cxnLst/>
              <a:rect l="0" t="0" r="0" b="0"/>
              <a:pathLst>
                <a:path w="120000" h="120000" extrusionOk="0">
                  <a:moveTo>
                    <a:pt x="90000" y="80000"/>
                  </a:moveTo>
                  <a:cubicBezTo>
                    <a:pt x="30000" y="120000"/>
                    <a:pt x="0" y="40000"/>
                    <a:pt x="30000" y="40000"/>
                  </a:cubicBezTo>
                  <a:cubicBezTo>
                    <a:pt x="60000" y="0"/>
                    <a:pt x="120000" y="80000"/>
                    <a:pt x="90000" y="8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17" name="Shape 1817"/>
            <p:cNvSpPr/>
            <p:nvPr/>
          </p:nvSpPr>
          <p:spPr>
            <a:xfrm>
              <a:off x="7439042" y="4366246"/>
              <a:ext cx="82802" cy="54153"/>
            </a:xfrm>
            <a:custGeom>
              <a:avLst/>
              <a:gdLst/>
              <a:ahLst/>
              <a:cxnLst/>
              <a:rect l="0" t="0" r="0" b="0"/>
              <a:pathLst>
                <a:path w="120000" h="120000" extrusionOk="0">
                  <a:moveTo>
                    <a:pt x="13333" y="100000"/>
                  </a:moveTo>
                  <a:cubicBezTo>
                    <a:pt x="13333" y="100000"/>
                    <a:pt x="26666" y="40000"/>
                    <a:pt x="13333" y="20000"/>
                  </a:cubicBezTo>
                  <a:cubicBezTo>
                    <a:pt x="13333" y="0"/>
                    <a:pt x="53333" y="20000"/>
                    <a:pt x="66666" y="20000"/>
                  </a:cubicBezTo>
                  <a:cubicBezTo>
                    <a:pt x="80000" y="20000"/>
                    <a:pt x="120000" y="40000"/>
                    <a:pt x="120000" y="60000"/>
                  </a:cubicBezTo>
                  <a:cubicBezTo>
                    <a:pt x="106666" y="80000"/>
                    <a:pt x="80000" y="100000"/>
                    <a:pt x="66666" y="100000"/>
                  </a:cubicBezTo>
                  <a:cubicBezTo>
                    <a:pt x="40000" y="120000"/>
                    <a:pt x="40000" y="120000"/>
                    <a:pt x="13333" y="100000"/>
                  </a:cubicBezTo>
                  <a:cubicBezTo>
                    <a:pt x="0" y="80000"/>
                    <a:pt x="26666" y="120000"/>
                    <a:pt x="13333" y="10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18" name="Shape 1818"/>
            <p:cNvSpPr/>
            <p:nvPr/>
          </p:nvSpPr>
          <p:spPr>
            <a:xfrm>
              <a:off x="7483628" y="4449069"/>
              <a:ext cx="28661" cy="38226"/>
            </a:xfrm>
            <a:custGeom>
              <a:avLst/>
              <a:gdLst/>
              <a:ahLst/>
              <a:cxnLst/>
              <a:rect l="0" t="0" r="0" b="0"/>
              <a:pathLst>
                <a:path w="120000" h="120000" extrusionOk="0">
                  <a:moveTo>
                    <a:pt x="80000" y="30000"/>
                  </a:moveTo>
                  <a:cubicBezTo>
                    <a:pt x="0" y="0"/>
                    <a:pt x="0" y="90000"/>
                    <a:pt x="40000" y="90000"/>
                  </a:cubicBezTo>
                  <a:cubicBezTo>
                    <a:pt x="80000" y="120000"/>
                    <a:pt x="120000" y="60000"/>
                    <a:pt x="80000" y="3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19" name="Shape 1819"/>
            <p:cNvSpPr/>
            <p:nvPr/>
          </p:nvSpPr>
          <p:spPr>
            <a:xfrm>
              <a:off x="7177896" y="4420403"/>
              <a:ext cx="831212" cy="254844"/>
            </a:xfrm>
            <a:custGeom>
              <a:avLst/>
              <a:gdLst/>
              <a:ahLst/>
              <a:cxnLst/>
              <a:rect l="0" t="0" r="0" b="0"/>
              <a:pathLst>
                <a:path w="120000" h="120000" extrusionOk="0">
                  <a:moveTo>
                    <a:pt x="22921" y="31111"/>
                  </a:moveTo>
                  <a:cubicBezTo>
                    <a:pt x="24269" y="31111"/>
                    <a:pt x="26966" y="22222"/>
                    <a:pt x="25617" y="17777"/>
                  </a:cubicBezTo>
                  <a:cubicBezTo>
                    <a:pt x="24269" y="13333"/>
                    <a:pt x="21573" y="8888"/>
                    <a:pt x="20224" y="8888"/>
                  </a:cubicBezTo>
                  <a:cubicBezTo>
                    <a:pt x="18876" y="8888"/>
                    <a:pt x="17528" y="8888"/>
                    <a:pt x="16179" y="8888"/>
                  </a:cubicBezTo>
                  <a:cubicBezTo>
                    <a:pt x="12134" y="4444"/>
                    <a:pt x="9438" y="0"/>
                    <a:pt x="5393" y="4444"/>
                  </a:cubicBezTo>
                  <a:cubicBezTo>
                    <a:pt x="0" y="8888"/>
                    <a:pt x="4044" y="8888"/>
                    <a:pt x="5393" y="13333"/>
                  </a:cubicBezTo>
                  <a:cubicBezTo>
                    <a:pt x="5393" y="13333"/>
                    <a:pt x="0" y="13333"/>
                    <a:pt x="0" y="17777"/>
                  </a:cubicBezTo>
                  <a:cubicBezTo>
                    <a:pt x="0" y="22222"/>
                    <a:pt x="5393" y="22222"/>
                    <a:pt x="6741" y="22222"/>
                  </a:cubicBezTo>
                  <a:cubicBezTo>
                    <a:pt x="6741" y="26666"/>
                    <a:pt x="9438" y="26666"/>
                    <a:pt x="9438" y="26666"/>
                  </a:cubicBezTo>
                  <a:cubicBezTo>
                    <a:pt x="9438" y="31111"/>
                    <a:pt x="8089" y="31111"/>
                    <a:pt x="8089" y="31111"/>
                  </a:cubicBezTo>
                  <a:cubicBezTo>
                    <a:pt x="16179" y="48888"/>
                    <a:pt x="28314" y="22222"/>
                    <a:pt x="32359" y="57777"/>
                  </a:cubicBezTo>
                  <a:cubicBezTo>
                    <a:pt x="32359" y="62222"/>
                    <a:pt x="35056" y="66666"/>
                    <a:pt x="33707" y="71111"/>
                  </a:cubicBezTo>
                  <a:cubicBezTo>
                    <a:pt x="32359" y="80000"/>
                    <a:pt x="31011" y="84444"/>
                    <a:pt x="32359" y="93333"/>
                  </a:cubicBezTo>
                  <a:cubicBezTo>
                    <a:pt x="32359" y="93333"/>
                    <a:pt x="35056" y="111111"/>
                    <a:pt x="36404" y="111111"/>
                  </a:cubicBezTo>
                  <a:cubicBezTo>
                    <a:pt x="37752" y="115555"/>
                    <a:pt x="40449" y="102222"/>
                    <a:pt x="40449" y="106666"/>
                  </a:cubicBezTo>
                  <a:cubicBezTo>
                    <a:pt x="41797" y="106666"/>
                    <a:pt x="43146" y="115555"/>
                    <a:pt x="44494" y="115555"/>
                  </a:cubicBezTo>
                  <a:cubicBezTo>
                    <a:pt x="47191" y="120000"/>
                    <a:pt x="49887" y="115555"/>
                    <a:pt x="51235" y="115555"/>
                  </a:cubicBezTo>
                  <a:cubicBezTo>
                    <a:pt x="52584" y="111111"/>
                    <a:pt x="55280" y="102222"/>
                    <a:pt x="56629" y="102222"/>
                  </a:cubicBezTo>
                  <a:cubicBezTo>
                    <a:pt x="56629" y="102222"/>
                    <a:pt x="59325" y="115555"/>
                    <a:pt x="60674" y="115555"/>
                  </a:cubicBezTo>
                  <a:cubicBezTo>
                    <a:pt x="63370" y="120000"/>
                    <a:pt x="67415" y="120000"/>
                    <a:pt x="70112" y="120000"/>
                  </a:cubicBezTo>
                  <a:cubicBezTo>
                    <a:pt x="75505" y="120000"/>
                    <a:pt x="79550" y="120000"/>
                    <a:pt x="83595" y="120000"/>
                  </a:cubicBezTo>
                  <a:cubicBezTo>
                    <a:pt x="84943" y="120000"/>
                    <a:pt x="86292" y="120000"/>
                    <a:pt x="87640" y="120000"/>
                  </a:cubicBezTo>
                  <a:cubicBezTo>
                    <a:pt x="90337" y="115555"/>
                    <a:pt x="88988" y="106666"/>
                    <a:pt x="90337" y="106666"/>
                  </a:cubicBezTo>
                  <a:cubicBezTo>
                    <a:pt x="91685" y="102222"/>
                    <a:pt x="93033" y="106666"/>
                    <a:pt x="94382" y="111111"/>
                  </a:cubicBezTo>
                  <a:cubicBezTo>
                    <a:pt x="95730" y="115555"/>
                    <a:pt x="99775" y="120000"/>
                    <a:pt x="102471" y="120000"/>
                  </a:cubicBezTo>
                  <a:cubicBezTo>
                    <a:pt x="105168" y="120000"/>
                    <a:pt x="107865" y="120000"/>
                    <a:pt x="110561" y="115555"/>
                  </a:cubicBezTo>
                  <a:cubicBezTo>
                    <a:pt x="113258" y="115555"/>
                    <a:pt x="111910" y="106666"/>
                    <a:pt x="114606" y="106666"/>
                  </a:cubicBezTo>
                  <a:cubicBezTo>
                    <a:pt x="115955" y="106666"/>
                    <a:pt x="117303" y="93333"/>
                    <a:pt x="114606" y="97777"/>
                  </a:cubicBezTo>
                  <a:cubicBezTo>
                    <a:pt x="114606" y="97777"/>
                    <a:pt x="111910" y="97777"/>
                    <a:pt x="110561" y="97777"/>
                  </a:cubicBezTo>
                  <a:cubicBezTo>
                    <a:pt x="110561" y="97777"/>
                    <a:pt x="120000" y="80000"/>
                    <a:pt x="114606" y="75555"/>
                  </a:cubicBezTo>
                  <a:cubicBezTo>
                    <a:pt x="113258" y="75555"/>
                    <a:pt x="110561" y="71111"/>
                    <a:pt x="107865" y="71111"/>
                  </a:cubicBezTo>
                  <a:cubicBezTo>
                    <a:pt x="105168" y="71111"/>
                    <a:pt x="107865" y="62222"/>
                    <a:pt x="105168" y="62222"/>
                  </a:cubicBezTo>
                  <a:cubicBezTo>
                    <a:pt x="101123" y="62222"/>
                    <a:pt x="98426" y="62222"/>
                    <a:pt x="94382" y="62222"/>
                  </a:cubicBezTo>
                  <a:cubicBezTo>
                    <a:pt x="91685" y="62222"/>
                    <a:pt x="90337" y="57777"/>
                    <a:pt x="87640" y="62222"/>
                  </a:cubicBezTo>
                  <a:cubicBezTo>
                    <a:pt x="86292" y="62222"/>
                    <a:pt x="74157" y="71111"/>
                    <a:pt x="74157" y="75555"/>
                  </a:cubicBezTo>
                  <a:cubicBezTo>
                    <a:pt x="74157" y="75555"/>
                    <a:pt x="75505" y="75555"/>
                    <a:pt x="75505" y="80000"/>
                  </a:cubicBezTo>
                  <a:cubicBezTo>
                    <a:pt x="75505" y="80000"/>
                    <a:pt x="71460" y="80000"/>
                    <a:pt x="70112" y="80000"/>
                  </a:cubicBezTo>
                  <a:cubicBezTo>
                    <a:pt x="68764" y="80000"/>
                    <a:pt x="67415" y="75555"/>
                    <a:pt x="66067" y="71111"/>
                  </a:cubicBezTo>
                  <a:cubicBezTo>
                    <a:pt x="64719" y="71111"/>
                    <a:pt x="63370" y="75555"/>
                    <a:pt x="62022" y="75555"/>
                  </a:cubicBezTo>
                  <a:cubicBezTo>
                    <a:pt x="60674" y="75555"/>
                    <a:pt x="57977" y="71111"/>
                    <a:pt x="56629" y="71111"/>
                  </a:cubicBezTo>
                  <a:cubicBezTo>
                    <a:pt x="55280" y="71111"/>
                    <a:pt x="56629" y="80000"/>
                    <a:pt x="55280" y="80000"/>
                  </a:cubicBezTo>
                  <a:cubicBezTo>
                    <a:pt x="53932" y="80000"/>
                    <a:pt x="52584" y="71111"/>
                    <a:pt x="51235" y="71111"/>
                  </a:cubicBezTo>
                  <a:cubicBezTo>
                    <a:pt x="47191" y="71111"/>
                    <a:pt x="52584" y="66666"/>
                    <a:pt x="52584" y="62222"/>
                  </a:cubicBezTo>
                  <a:cubicBezTo>
                    <a:pt x="52584" y="57777"/>
                    <a:pt x="47191" y="53333"/>
                    <a:pt x="45842" y="53333"/>
                  </a:cubicBezTo>
                  <a:cubicBezTo>
                    <a:pt x="45842" y="53333"/>
                    <a:pt x="40449" y="57777"/>
                    <a:pt x="40449" y="57777"/>
                  </a:cubicBezTo>
                  <a:cubicBezTo>
                    <a:pt x="40449" y="53333"/>
                    <a:pt x="43146" y="53333"/>
                    <a:pt x="43146" y="53333"/>
                  </a:cubicBezTo>
                  <a:cubicBezTo>
                    <a:pt x="43146" y="48888"/>
                    <a:pt x="36404" y="44444"/>
                    <a:pt x="37752" y="40000"/>
                  </a:cubicBezTo>
                  <a:cubicBezTo>
                    <a:pt x="37752" y="40000"/>
                    <a:pt x="51235" y="44444"/>
                    <a:pt x="51235" y="44444"/>
                  </a:cubicBezTo>
                  <a:cubicBezTo>
                    <a:pt x="51235" y="40000"/>
                    <a:pt x="45842" y="35555"/>
                    <a:pt x="44494" y="31111"/>
                  </a:cubicBezTo>
                  <a:cubicBezTo>
                    <a:pt x="43146" y="31111"/>
                    <a:pt x="40449" y="31111"/>
                    <a:pt x="37752" y="31111"/>
                  </a:cubicBezTo>
                  <a:cubicBezTo>
                    <a:pt x="39101" y="31111"/>
                    <a:pt x="41797" y="31111"/>
                    <a:pt x="43146" y="26666"/>
                  </a:cubicBezTo>
                  <a:cubicBezTo>
                    <a:pt x="43146" y="22222"/>
                    <a:pt x="36404" y="22222"/>
                    <a:pt x="36404" y="22222"/>
                  </a:cubicBezTo>
                  <a:cubicBezTo>
                    <a:pt x="31011" y="22222"/>
                    <a:pt x="28314" y="26666"/>
                    <a:pt x="22921" y="31111"/>
                  </a:cubicBezTo>
                  <a:cubicBezTo>
                    <a:pt x="22921" y="31111"/>
                    <a:pt x="24269" y="31111"/>
                    <a:pt x="22921" y="31111"/>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20" name="Shape 1820"/>
            <p:cNvSpPr/>
            <p:nvPr/>
          </p:nvSpPr>
          <p:spPr>
            <a:xfrm>
              <a:off x="7197007" y="3980796"/>
              <a:ext cx="550955" cy="347225"/>
            </a:xfrm>
            <a:custGeom>
              <a:avLst/>
              <a:gdLst/>
              <a:ahLst/>
              <a:cxnLst/>
              <a:rect l="0" t="0" r="0" b="0"/>
              <a:pathLst>
                <a:path w="120000" h="120000" extrusionOk="0">
                  <a:moveTo>
                    <a:pt x="117966" y="77837"/>
                  </a:moveTo>
                  <a:cubicBezTo>
                    <a:pt x="117966" y="71351"/>
                    <a:pt x="113898" y="71351"/>
                    <a:pt x="111864" y="68108"/>
                  </a:cubicBezTo>
                  <a:cubicBezTo>
                    <a:pt x="109830" y="64864"/>
                    <a:pt x="107796" y="71351"/>
                    <a:pt x="105762" y="68108"/>
                  </a:cubicBezTo>
                  <a:cubicBezTo>
                    <a:pt x="101694" y="61621"/>
                    <a:pt x="97627" y="68108"/>
                    <a:pt x="93559" y="64864"/>
                  </a:cubicBezTo>
                  <a:cubicBezTo>
                    <a:pt x="93559" y="64864"/>
                    <a:pt x="97627" y="61621"/>
                    <a:pt x="97627" y="58378"/>
                  </a:cubicBezTo>
                  <a:cubicBezTo>
                    <a:pt x="97627" y="58378"/>
                    <a:pt x="93559" y="58378"/>
                    <a:pt x="93559" y="58378"/>
                  </a:cubicBezTo>
                  <a:cubicBezTo>
                    <a:pt x="93559" y="55135"/>
                    <a:pt x="95593" y="55135"/>
                    <a:pt x="95593" y="51891"/>
                  </a:cubicBezTo>
                  <a:cubicBezTo>
                    <a:pt x="95593" y="48648"/>
                    <a:pt x="89491" y="51891"/>
                    <a:pt x="89491" y="48648"/>
                  </a:cubicBezTo>
                  <a:cubicBezTo>
                    <a:pt x="87457" y="48648"/>
                    <a:pt x="91525" y="45405"/>
                    <a:pt x="91525" y="45405"/>
                  </a:cubicBezTo>
                  <a:cubicBezTo>
                    <a:pt x="93559" y="42162"/>
                    <a:pt x="89491" y="38918"/>
                    <a:pt x="89491" y="35675"/>
                  </a:cubicBezTo>
                  <a:cubicBezTo>
                    <a:pt x="87457" y="32432"/>
                    <a:pt x="77288" y="35675"/>
                    <a:pt x="77288" y="35675"/>
                  </a:cubicBezTo>
                  <a:cubicBezTo>
                    <a:pt x="77288" y="38918"/>
                    <a:pt x="87457" y="45405"/>
                    <a:pt x="87457" y="48648"/>
                  </a:cubicBezTo>
                  <a:cubicBezTo>
                    <a:pt x="85423" y="51891"/>
                    <a:pt x="79322" y="45405"/>
                    <a:pt x="77288" y="42162"/>
                  </a:cubicBezTo>
                  <a:cubicBezTo>
                    <a:pt x="73220" y="38918"/>
                    <a:pt x="79322" y="32432"/>
                    <a:pt x="71186" y="32432"/>
                  </a:cubicBezTo>
                  <a:cubicBezTo>
                    <a:pt x="67118" y="32432"/>
                    <a:pt x="61016" y="32432"/>
                    <a:pt x="58983" y="25945"/>
                  </a:cubicBezTo>
                  <a:cubicBezTo>
                    <a:pt x="56949" y="19459"/>
                    <a:pt x="52881" y="9729"/>
                    <a:pt x="48813" y="6486"/>
                  </a:cubicBezTo>
                  <a:cubicBezTo>
                    <a:pt x="42711" y="3243"/>
                    <a:pt x="36610" y="0"/>
                    <a:pt x="32542" y="0"/>
                  </a:cubicBezTo>
                  <a:cubicBezTo>
                    <a:pt x="30508" y="0"/>
                    <a:pt x="20338" y="0"/>
                    <a:pt x="24406" y="3243"/>
                  </a:cubicBezTo>
                  <a:cubicBezTo>
                    <a:pt x="26440" y="3243"/>
                    <a:pt x="34576" y="6486"/>
                    <a:pt x="34576" y="6486"/>
                  </a:cubicBezTo>
                  <a:cubicBezTo>
                    <a:pt x="34576" y="12972"/>
                    <a:pt x="26440" y="9729"/>
                    <a:pt x="24406" y="9729"/>
                  </a:cubicBezTo>
                  <a:cubicBezTo>
                    <a:pt x="24406" y="9729"/>
                    <a:pt x="26440" y="12972"/>
                    <a:pt x="26440" y="12972"/>
                  </a:cubicBezTo>
                  <a:cubicBezTo>
                    <a:pt x="26440" y="16216"/>
                    <a:pt x="14237" y="6486"/>
                    <a:pt x="12203" y="16216"/>
                  </a:cubicBezTo>
                  <a:cubicBezTo>
                    <a:pt x="12203" y="16216"/>
                    <a:pt x="22372" y="22702"/>
                    <a:pt x="24406" y="22702"/>
                  </a:cubicBezTo>
                  <a:cubicBezTo>
                    <a:pt x="20338" y="19459"/>
                    <a:pt x="22372" y="29189"/>
                    <a:pt x="22372" y="29189"/>
                  </a:cubicBezTo>
                  <a:cubicBezTo>
                    <a:pt x="22372" y="32432"/>
                    <a:pt x="8135" y="22702"/>
                    <a:pt x="6101" y="25945"/>
                  </a:cubicBezTo>
                  <a:cubicBezTo>
                    <a:pt x="6101" y="22702"/>
                    <a:pt x="12203" y="25945"/>
                    <a:pt x="12203" y="29189"/>
                  </a:cubicBezTo>
                  <a:cubicBezTo>
                    <a:pt x="12203" y="25945"/>
                    <a:pt x="8135" y="29189"/>
                    <a:pt x="8135" y="29189"/>
                  </a:cubicBezTo>
                  <a:cubicBezTo>
                    <a:pt x="6101" y="32432"/>
                    <a:pt x="10169" y="35675"/>
                    <a:pt x="10169" y="35675"/>
                  </a:cubicBezTo>
                  <a:cubicBezTo>
                    <a:pt x="12203" y="38918"/>
                    <a:pt x="4067" y="38918"/>
                    <a:pt x="2033" y="38918"/>
                  </a:cubicBezTo>
                  <a:cubicBezTo>
                    <a:pt x="4067" y="38918"/>
                    <a:pt x="8135" y="42162"/>
                    <a:pt x="12203" y="45405"/>
                  </a:cubicBezTo>
                  <a:cubicBezTo>
                    <a:pt x="16271" y="45405"/>
                    <a:pt x="20338" y="42162"/>
                    <a:pt x="24406" y="42162"/>
                  </a:cubicBezTo>
                  <a:cubicBezTo>
                    <a:pt x="24406" y="42162"/>
                    <a:pt x="20338" y="45405"/>
                    <a:pt x="20338" y="45405"/>
                  </a:cubicBezTo>
                  <a:cubicBezTo>
                    <a:pt x="20338" y="48648"/>
                    <a:pt x="22372" y="48648"/>
                    <a:pt x="22372" y="48648"/>
                  </a:cubicBezTo>
                  <a:cubicBezTo>
                    <a:pt x="22372" y="51891"/>
                    <a:pt x="0" y="48648"/>
                    <a:pt x="0" y="48648"/>
                  </a:cubicBezTo>
                  <a:cubicBezTo>
                    <a:pt x="0" y="48648"/>
                    <a:pt x="4067" y="58378"/>
                    <a:pt x="4067" y="58378"/>
                  </a:cubicBezTo>
                  <a:cubicBezTo>
                    <a:pt x="6101" y="61621"/>
                    <a:pt x="14237" y="68108"/>
                    <a:pt x="14237" y="64864"/>
                  </a:cubicBezTo>
                  <a:cubicBezTo>
                    <a:pt x="14237" y="68108"/>
                    <a:pt x="10169" y="64864"/>
                    <a:pt x="12203" y="71351"/>
                  </a:cubicBezTo>
                  <a:cubicBezTo>
                    <a:pt x="12203" y="71351"/>
                    <a:pt x="14237" y="74594"/>
                    <a:pt x="16271" y="74594"/>
                  </a:cubicBezTo>
                  <a:cubicBezTo>
                    <a:pt x="18305" y="77837"/>
                    <a:pt x="20338" y="74594"/>
                    <a:pt x="22372" y="74594"/>
                  </a:cubicBezTo>
                  <a:cubicBezTo>
                    <a:pt x="24406" y="71351"/>
                    <a:pt x="26440" y="77837"/>
                    <a:pt x="28474" y="74594"/>
                  </a:cubicBezTo>
                  <a:cubicBezTo>
                    <a:pt x="34576" y="71351"/>
                    <a:pt x="38644" y="68108"/>
                    <a:pt x="42711" y="71351"/>
                  </a:cubicBezTo>
                  <a:cubicBezTo>
                    <a:pt x="46779" y="74594"/>
                    <a:pt x="48813" y="74594"/>
                    <a:pt x="52881" y="74594"/>
                  </a:cubicBezTo>
                  <a:cubicBezTo>
                    <a:pt x="50847" y="74594"/>
                    <a:pt x="46779" y="74594"/>
                    <a:pt x="42711" y="74594"/>
                  </a:cubicBezTo>
                  <a:cubicBezTo>
                    <a:pt x="46779" y="74594"/>
                    <a:pt x="54915" y="74594"/>
                    <a:pt x="56949" y="77837"/>
                  </a:cubicBezTo>
                  <a:cubicBezTo>
                    <a:pt x="56949" y="77837"/>
                    <a:pt x="46779" y="81081"/>
                    <a:pt x="46779" y="81081"/>
                  </a:cubicBezTo>
                  <a:cubicBezTo>
                    <a:pt x="42711" y="81081"/>
                    <a:pt x="36610" y="81081"/>
                    <a:pt x="32542" y="81081"/>
                  </a:cubicBezTo>
                  <a:cubicBezTo>
                    <a:pt x="32542" y="84324"/>
                    <a:pt x="24406" y="87567"/>
                    <a:pt x="26440" y="87567"/>
                  </a:cubicBezTo>
                  <a:cubicBezTo>
                    <a:pt x="28474" y="90810"/>
                    <a:pt x="30508" y="90810"/>
                    <a:pt x="32542" y="97297"/>
                  </a:cubicBezTo>
                  <a:cubicBezTo>
                    <a:pt x="32542" y="103783"/>
                    <a:pt x="44745" y="97297"/>
                    <a:pt x="46779" y="103783"/>
                  </a:cubicBezTo>
                  <a:cubicBezTo>
                    <a:pt x="46779" y="103783"/>
                    <a:pt x="38644" y="103783"/>
                    <a:pt x="38644" y="107027"/>
                  </a:cubicBezTo>
                  <a:cubicBezTo>
                    <a:pt x="40677" y="110270"/>
                    <a:pt x="50847" y="116756"/>
                    <a:pt x="52881" y="116756"/>
                  </a:cubicBezTo>
                  <a:cubicBezTo>
                    <a:pt x="52881" y="116756"/>
                    <a:pt x="65084" y="116756"/>
                    <a:pt x="65084" y="113513"/>
                  </a:cubicBezTo>
                  <a:cubicBezTo>
                    <a:pt x="65084" y="113513"/>
                    <a:pt x="63050" y="113513"/>
                    <a:pt x="63050" y="113513"/>
                  </a:cubicBezTo>
                  <a:cubicBezTo>
                    <a:pt x="63050" y="107027"/>
                    <a:pt x="71186" y="116756"/>
                    <a:pt x="69152" y="116756"/>
                  </a:cubicBezTo>
                  <a:cubicBezTo>
                    <a:pt x="71186" y="116756"/>
                    <a:pt x="67118" y="107027"/>
                    <a:pt x="67118" y="103783"/>
                  </a:cubicBezTo>
                  <a:cubicBezTo>
                    <a:pt x="71186" y="100540"/>
                    <a:pt x="75254" y="120000"/>
                    <a:pt x="81355" y="113513"/>
                  </a:cubicBezTo>
                  <a:cubicBezTo>
                    <a:pt x="83389" y="110270"/>
                    <a:pt x="79322" y="103783"/>
                    <a:pt x="81355" y="103783"/>
                  </a:cubicBezTo>
                  <a:cubicBezTo>
                    <a:pt x="83389" y="103783"/>
                    <a:pt x="83389" y="110270"/>
                    <a:pt x="83389" y="113513"/>
                  </a:cubicBezTo>
                  <a:cubicBezTo>
                    <a:pt x="85423" y="113513"/>
                    <a:pt x="87457" y="100540"/>
                    <a:pt x="85423" y="100540"/>
                  </a:cubicBezTo>
                  <a:cubicBezTo>
                    <a:pt x="85423" y="97297"/>
                    <a:pt x="85423" y="94054"/>
                    <a:pt x="83389" y="94054"/>
                  </a:cubicBezTo>
                  <a:cubicBezTo>
                    <a:pt x="83389" y="90810"/>
                    <a:pt x="85423" y="84324"/>
                    <a:pt x="87457" y="87567"/>
                  </a:cubicBezTo>
                  <a:cubicBezTo>
                    <a:pt x="89491" y="90810"/>
                    <a:pt x="87457" y="103783"/>
                    <a:pt x="93559" y="97297"/>
                  </a:cubicBezTo>
                  <a:cubicBezTo>
                    <a:pt x="95593" y="94054"/>
                    <a:pt x="101694" y="81081"/>
                    <a:pt x="105762" y="87567"/>
                  </a:cubicBezTo>
                  <a:cubicBezTo>
                    <a:pt x="107796" y="87567"/>
                    <a:pt x="103728" y="90810"/>
                    <a:pt x="103728" y="90810"/>
                  </a:cubicBezTo>
                  <a:cubicBezTo>
                    <a:pt x="103728" y="90810"/>
                    <a:pt x="113898" y="87567"/>
                    <a:pt x="113898" y="87567"/>
                  </a:cubicBezTo>
                  <a:cubicBezTo>
                    <a:pt x="113898" y="87567"/>
                    <a:pt x="109830" y="87567"/>
                    <a:pt x="109830" y="84324"/>
                  </a:cubicBezTo>
                  <a:cubicBezTo>
                    <a:pt x="109830" y="81081"/>
                    <a:pt x="120000" y="81081"/>
                    <a:pt x="117966" y="77837"/>
                  </a:cubicBezTo>
                  <a:cubicBezTo>
                    <a:pt x="117966" y="71351"/>
                    <a:pt x="117966" y="81081"/>
                    <a:pt x="117966" y="7783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21" name="Shape 1821"/>
            <p:cNvSpPr/>
            <p:nvPr/>
          </p:nvSpPr>
          <p:spPr>
            <a:xfrm>
              <a:off x="7419934" y="3767367"/>
              <a:ext cx="1455415" cy="758159"/>
            </a:xfrm>
            <a:custGeom>
              <a:avLst/>
              <a:gdLst/>
              <a:ahLst/>
              <a:cxnLst/>
              <a:rect l="0" t="0" r="0" b="0"/>
              <a:pathLst>
                <a:path w="120000" h="120000" extrusionOk="0">
                  <a:moveTo>
                    <a:pt x="20000" y="103703"/>
                  </a:moveTo>
                  <a:cubicBezTo>
                    <a:pt x="16923" y="103703"/>
                    <a:pt x="13076" y="103703"/>
                    <a:pt x="10000" y="105185"/>
                  </a:cubicBezTo>
                  <a:cubicBezTo>
                    <a:pt x="8461" y="106666"/>
                    <a:pt x="8461" y="111111"/>
                    <a:pt x="9230" y="112592"/>
                  </a:cubicBezTo>
                  <a:cubicBezTo>
                    <a:pt x="10000" y="114074"/>
                    <a:pt x="11538" y="115555"/>
                    <a:pt x="11538" y="114074"/>
                  </a:cubicBezTo>
                  <a:cubicBezTo>
                    <a:pt x="13076" y="114074"/>
                    <a:pt x="12307" y="112592"/>
                    <a:pt x="13076" y="111111"/>
                  </a:cubicBezTo>
                  <a:cubicBezTo>
                    <a:pt x="13076" y="111111"/>
                    <a:pt x="13076" y="115555"/>
                    <a:pt x="13076" y="115555"/>
                  </a:cubicBezTo>
                  <a:cubicBezTo>
                    <a:pt x="14615" y="115555"/>
                    <a:pt x="16923" y="115555"/>
                    <a:pt x="18461" y="115555"/>
                  </a:cubicBezTo>
                  <a:cubicBezTo>
                    <a:pt x="20000" y="115555"/>
                    <a:pt x="20000" y="112592"/>
                    <a:pt x="20769" y="112592"/>
                  </a:cubicBezTo>
                  <a:cubicBezTo>
                    <a:pt x="22307" y="112592"/>
                    <a:pt x="20769" y="115555"/>
                    <a:pt x="20769" y="115555"/>
                  </a:cubicBezTo>
                  <a:cubicBezTo>
                    <a:pt x="20769" y="115555"/>
                    <a:pt x="28461" y="117037"/>
                    <a:pt x="28461" y="115555"/>
                  </a:cubicBezTo>
                  <a:cubicBezTo>
                    <a:pt x="28461" y="115555"/>
                    <a:pt x="26923" y="114074"/>
                    <a:pt x="26153" y="112592"/>
                  </a:cubicBezTo>
                  <a:cubicBezTo>
                    <a:pt x="26153" y="112592"/>
                    <a:pt x="29230" y="114074"/>
                    <a:pt x="28461" y="115555"/>
                  </a:cubicBezTo>
                  <a:cubicBezTo>
                    <a:pt x="29230" y="114074"/>
                    <a:pt x="28461" y="112592"/>
                    <a:pt x="29230" y="112592"/>
                  </a:cubicBezTo>
                  <a:cubicBezTo>
                    <a:pt x="29230" y="112592"/>
                    <a:pt x="30769" y="114074"/>
                    <a:pt x="31538" y="114074"/>
                  </a:cubicBezTo>
                  <a:cubicBezTo>
                    <a:pt x="33076" y="117037"/>
                    <a:pt x="31538" y="112592"/>
                    <a:pt x="32307" y="111111"/>
                  </a:cubicBezTo>
                  <a:cubicBezTo>
                    <a:pt x="32307" y="111111"/>
                    <a:pt x="36923" y="115555"/>
                    <a:pt x="36923" y="114074"/>
                  </a:cubicBezTo>
                  <a:cubicBezTo>
                    <a:pt x="36923" y="112592"/>
                    <a:pt x="35384" y="112592"/>
                    <a:pt x="35384" y="111111"/>
                  </a:cubicBezTo>
                  <a:cubicBezTo>
                    <a:pt x="35384" y="111111"/>
                    <a:pt x="40769" y="112592"/>
                    <a:pt x="40769" y="112592"/>
                  </a:cubicBezTo>
                  <a:cubicBezTo>
                    <a:pt x="43846" y="112592"/>
                    <a:pt x="40000" y="117037"/>
                    <a:pt x="40000" y="118518"/>
                  </a:cubicBezTo>
                  <a:cubicBezTo>
                    <a:pt x="40000" y="120000"/>
                    <a:pt x="49230" y="112592"/>
                    <a:pt x="50000" y="112592"/>
                  </a:cubicBezTo>
                  <a:cubicBezTo>
                    <a:pt x="51538" y="112592"/>
                    <a:pt x="55384" y="108148"/>
                    <a:pt x="52307" y="106666"/>
                  </a:cubicBezTo>
                  <a:cubicBezTo>
                    <a:pt x="50769" y="105185"/>
                    <a:pt x="48461" y="108148"/>
                    <a:pt x="46923" y="106666"/>
                  </a:cubicBezTo>
                  <a:cubicBezTo>
                    <a:pt x="46923" y="106666"/>
                    <a:pt x="48461" y="103703"/>
                    <a:pt x="48461" y="103703"/>
                  </a:cubicBezTo>
                  <a:cubicBezTo>
                    <a:pt x="48461" y="102222"/>
                    <a:pt x="46153" y="103703"/>
                    <a:pt x="45384" y="103703"/>
                  </a:cubicBezTo>
                  <a:cubicBezTo>
                    <a:pt x="43846" y="103703"/>
                    <a:pt x="43076" y="100740"/>
                    <a:pt x="41538" y="100740"/>
                  </a:cubicBezTo>
                  <a:cubicBezTo>
                    <a:pt x="40769" y="102222"/>
                    <a:pt x="38461" y="103703"/>
                    <a:pt x="36923" y="102222"/>
                  </a:cubicBezTo>
                  <a:cubicBezTo>
                    <a:pt x="37692" y="102222"/>
                    <a:pt x="38461" y="102222"/>
                    <a:pt x="39230" y="102222"/>
                  </a:cubicBezTo>
                  <a:cubicBezTo>
                    <a:pt x="40000" y="100740"/>
                    <a:pt x="38461" y="97777"/>
                    <a:pt x="38461" y="96296"/>
                  </a:cubicBezTo>
                  <a:cubicBezTo>
                    <a:pt x="38461" y="99259"/>
                    <a:pt x="45384" y="100740"/>
                    <a:pt x="46153" y="100740"/>
                  </a:cubicBezTo>
                  <a:cubicBezTo>
                    <a:pt x="46923" y="100740"/>
                    <a:pt x="48461" y="100740"/>
                    <a:pt x="50000" y="100740"/>
                  </a:cubicBezTo>
                  <a:cubicBezTo>
                    <a:pt x="51538" y="100740"/>
                    <a:pt x="53076" y="96296"/>
                    <a:pt x="52307" y="94814"/>
                  </a:cubicBezTo>
                  <a:cubicBezTo>
                    <a:pt x="50000" y="90370"/>
                    <a:pt x="54615" y="90370"/>
                    <a:pt x="56153" y="90370"/>
                  </a:cubicBezTo>
                  <a:cubicBezTo>
                    <a:pt x="56923" y="90370"/>
                    <a:pt x="60769" y="90370"/>
                    <a:pt x="61538" y="88888"/>
                  </a:cubicBezTo>
                  <a:cubicBezTo>
                    <a:pt x="61538" y="88888"/>
                    <a:pt x="57692" y="85925"/>
                    <a:pt x="57692" y="85925"/>
                  </a:cubicBezTo>
                  <a:cubicBezTo>
                    <a:pt x="59230" y="84444"/>
                    <a:pt x="62307" y="87407"/>
                    <a:pt x="63076" y="84444"/>
                  </a:cubicBezTo>
                  <a:cubicBezTo>
                    <a:pt x="63846" y="82962"/>
                    <a:pt x="59230" y="81481"/>
                    <a:pt x="58461" y="81481"/>
                  </a:cubicBezTo>
                  <a:cubicBezTo>
                    <a:pt x="59230" y="81481"/>
                    <a:pt x="64615" y="80000"/>
                    <a:pt x="65384" y="78518"/>
                  </a:cubicBezTo>
                  <a:cubicBezTo>
                    <a:pt x="66923" y="77037"/>
                    <a:pt x="59230" y="74074"/>
                    <a:pt x="59230" y="75555"/>
                  </a:cubicBezTo>
                  <a:cubicBezTo>
                    <a:pt x="59230" y="74074"/>
                    <a:pt x="60769" y="74074"/>
                    <a:pt x="60769" y="74074"/>
                  </a:cubicBezTo>
                  <a:cubicBezTo>
                    <a:pt x="60769" y="72592"/>
                    <a:pt x="55384" y="74074"/>
                    <a:pt x="54615" y="74074"/>
                  </a:cubicBezTo>
                  <a:cubicBezTo>
                    <a:pt x="53076" y="74074"/>
                    <a:pt x="52307" y="75555"/>
                    <a:pt x="50769" y="77037"/>
                  </a:cubicBezTo>
                  <a:cubicBezTo>
                    <a:pt x="51538" y="77037"/>
                    <a:pt x="53846" y="72592"/>
                    <a:pt x="52307" y="72592"/>
                  </a:cubicBezTo>
                  <a:cubicBezTo>
                    <a:pt x="52307" y="72592"/>
                    <a:pt x="49230" y="72592"/>
                    <a:pt x="49230" y="71111"/>
                  </a:cubicBezTo>
                  <a:cubicBezTo>
                    <a:pt x="49230" y="71111"/>
                    <a:pt x="54615" y="71111"/>
                    <a:pt x="55384" y="71111"/>
                  </a:cubicBezTo>
                  <a:cubicBezTo>
                    <a:pt x="54615" y="71111"/>
                    <a:pt x="52307" y="69629"/>
                    <a:pt x="52307" y="69629"/>
                  </a:cubicBezTo>
                  <a:cubicBezTo>
                    <a:pt x="53076" y="68148"/>
                    <a:pt x="55384" y="71111"/>
                    <a:pt x="56923" y="69629"/>
                  </a:cubicBezTo>
                  <a:cubicBezTo>
                    <a:pt x="56153" y="69629"/>
                    <a:pt x="53076" y="68148"/>
                    <a:pt x="53076" y="68148"/>
                  </a:cubicBezTo>
                  <a:cubicBezTo>
                    <a:pt x="53076" y="66666"/>
                    <a:pt x="59230" y="68148"/>
                    <a:pt x="60000" y="66666"/>
                  </a:cubicBezTo>
                  <a:cubicBezTo>
                    <a:pt x="60000" y="66666"/>
                    <a:pt x="57692" y="65185"/>
                    <a:pt x="57692" y="65185"/>
                  </a:cubicBezTo>
                  <a:cubicBezTo>
                    <a:pt x="56923" y="65185"/>
                    <a:pt x="59230" y="65185"/>
                    <a:pt x="59230" y="65185"/>
                  </a:cubicBezTo>
                  <a:cubicBezTo>
                    <a:pt x="60769" y="66666"/>
                    <a:pt x="61538" y="68148"/>
                    <a:pt x="63076" y="68148"/>
                  </a:cubicBezTo>
                  <a:cubicBezTo>
                    <a:pt x="64615" y="68148"/>
                    <a:pt x="66923" y="66666"/>
                    <a:pt x="69230" y="65185"/>
                  </a:cubicBezTo>
                  <a:cubicBezTo>
                    <a:pt x="75384" y="63703"/>
                    <a:pt x="65384" y="62222"/>
                    <a:pt x="64615" y="59259"/>
                  </a:cubicBezTo>
                  <a:cubicBezTo>
                    <a:pt x="64615" y="57777"/>
                    <a:pt x="71538" y="59259"/>
                    <a:pt x="72307" y="60740"/>
                  </a:cubicBezTo>
                  <a:cubicBezTo>
                    <a:pt x="73846" y="62222"/>
                    <a:pt x="74615" y="62222"/>
                    <a:pt x="76923" y="60740"/>
                  </a:cubicBezTo>
                  <a:cubicBezTo>
                    <a:pt x="77692" y="60740"/>
                    <a:pt x="81538" y="57777"/>
                    <a:pt x="80769" y="54814"/>
                  </a:cubicBezTo>
                  <a:cubicBezTo>
                    <a:pt x="80769" y="53333"/>
                    <a:pt x="72307" y="60740"/>
                    <a:pt x="74615" y="53333"/>
                  </a:cubicBezTo>
                  <a:cubicBezTo>
                    <a:pt x="73846" y="54814"/>
                    <a:pt x="77692" y="54814"/>
                    <a:pt x="77692" y="54814"/>
                  </a:cubicBezTo>
                  <a:cubicBezTo>
                    <a:pt x="80000" y="54814"/>
                    <a:pt x="81538" y="53333"/>
                    <a:pt x="83076" y="53333"/>
                  </a:cubicBezTo>
                  <a:cubicBezTo>
                    <a:pt x="83076" y="51851"/>
                    <a:pt x="80769" y="47407"/>
                    <a:pt x="80769" y="47407"/>
                  </a:cubicBezTo>
                  <a:cubicBezTo>
                    <a:pt x="81538" y="47407"/>
                    <a:pt x="82307" y="48888"/>
                    <a:pt x="82307" y="50370"/>
                  </a:cubicBezTo>
                  <a:cubicBezTo>
                    <a:pt x="83076" y="51851"/>
                    <a:pt x="84615" y="50370"/>
                    <a:pt x="85384" y="50370"/>
                  </a:cubicBezTo>
                  <a:cubicBezTo>
                    <a:pt x="87692" y="47407"/>
                    <a:pt x="89230" y="44444"/>
                    <a:pt x="91538" y="42962"/>
                  </a:cubicBezTo>
                  <a:cubicBezTo>
                    <a:pt x="93076" y="41481"/>
                    <a:pt x="104615" y="32592"/>
                    <a:pt x="104615" y="31111"/>
                  </a:cubicBezTo>
                  <a:cubicBezTo>
                    <a:pt x="104615" y="29629"/>
                    <a:pt x="94615" y="34074"/>
                    <a:pt x="93846" y="34074"/>
                  </a:cubicBezTo>
                  <a:cubicBezTo>
                    <a:pt x="91538" y="35555"/>
                    <a:pt x="89230" y="35555"/>
                    <a:pt x="86153" y="37037"/>
                  </a:cubicBezTo>
                  <a:cubicBezTo>
                    <a:pt x="86153" y="37037"/>
                    <a:pt x="83076" y="37037"/>
                    <a:pt x="83076" y="37037"/>
                  </a:cubicBezTo>
                  <a:cubicBezTo>
                    <a:pt x="83076" y="35555"/>
                    <a:pt x="87692" y="35555"/>
                    <a:pt x="88461" y="34074"/>
                  </a:cubicBezTo>
                  <a:cubicBezTo>
                    <a:pt x="89230" y="34074"/>
                    <a:pt x="94615" y="32592"/>
                    <a:pt x="94615" y="31111"/>
                  </a:cubicBezTo>
                  <a:cubicBezTo>
                    <a:pt x="94615" y="32592"/>
                    <a:pt x="86923" y="29629"/>
                    <a:pt x="87692" y="28148"/>
                  </a:cubicBezTo>
                  <a:cubicBezTo>
                    <a:pt x="87692" y="28148"/>
                    <a:pt x="96923" y="29629"/>
                    <a:pt x="97692" y="28148"/>
                  </a:cubicBezTo>
                  <a:cubicBezTo>
                    <a:pt x="99230" y="28148"/>
                    <a:pt x="101538" y="26666"/>
                    <a:pt x="103076" y="26666"/>
                  </a:cubicBezTo>
                  <a:cubicBezTo>
                    <a:pt x="103846" y="26666"/>
                    <a:pt x="105384" y="26666"/>
                    <a:pt x="106153" y="26666"/>
                  </a:cubicBezTo>
                  <a:cubicBezTo>
                    <a:pt x="109230" y="25185"/>
                    <a:pt x="112307" y="23703"/>
                    <a:pt x="114615" y="22222"/>
                  </a:cubicBezTo>
                  <a:cubicBezTo>
                    <a:pt x="114615" y="22222"/>
                    <a:pt x="120000" y="16296"/>
                    <a:pt x="117692" y="14814"/>
                  </a:cubicBezTo>
                  <a:cubicBezTo>
                    <a:pt x="116153" y="14814"/>
                    <a:pt x="113846" y="14814"/>
                    <a:pt x="112307" y="14814"/>
                  </a:cubicBezTo>
                  <a:cubicBezTo>
                    <a:pt x="111538" y="13333"/>
                    <a:pt x="110000" y="14814"/>
                    <a:pt x="110000" y="13333"/>
                  </a:cubicBezTo>
                  <a:cubicBezTo>
                    <a:pt x="110000" y="10370"/>
                    <a:pt x="108461" y="10370"/>
                    <a:pt x="108461" y="7407"/>
                  </a:cubicBezTo>
                  <a:cubicBezTo>
                    <a:pt x="108461" y="7407"/>
                    <a:pt x="105384" y="8888"/>
                    <a:pt x="104615" y="8888"/>
                  </a:cubicBezTo>
                  <a:cubicBezTo>
                    <a:pt x="103846" y="7407"/>
                    <a:pt x="103076" y="4444"/>
                    <a:pt x="102307" y="7407"/>
                  </a:cubicBezTo>
                  <a:cubicBezTo>
                    <a:pt x="102307" y="7407"/>
                    <a:pt x="97692" y="8888"/>
                    <a:pt x="96923" y="8888"/>
                  </a:cubicBezTo>
                  <a:cubicBezTo>
                    <a:pt x="95384" y="10370"/>
                    <a:pt x="93846" y="10370"/>
                    <a:pt x="92307" y="10370"/>
                  </a:cubicBezTo>
                  <a:cubicBezTo>
                    <a:pt x="92307" y="10370"/>
                    <a:pt x="89230" y="10370"/>
                    <a:pt x="89230" y="10370"/>
                  </a:cubicBezTo>
                  <a:cubicBezTo>
                    <a:pt x="89230" y="8888"/>
                    <a:pt x="92307" y="8888"/>
                    <a:pt x="93076" y="7407"/>
                  </a:cubicBezTo>
                  <a:cubicBezTo>
                    <a:pt x="94615" y="7407"/>
                    <a:pt x="96153" y="5925"/>
                    <a:pt x="96923" y="4444"/>
                  </a:cubicBezTo>
                  <a:cubicBezTo>
                    <a:pt x="95384" y="8888"/>
                    <a:pt x="79230" y="0"/>
                    <a:pt x="78461" y="2962"/>
                  </a:cubicBezTo>
                  <a:cubicBezTo>
                    <a:pt x="78461" y="4444"/>
                    <a:pt x="80000" y="4444"/>
                    <a:pt x="80769" y="5925"/>
                  </a:cubicBezTo>
                  <a:cubicBezTo>
                    <a:pt x="80769" y="7407"/>
                    <a:pt x="76923" y="2962"/>
                    <a:pt x="76923" y="2962"/>
                  </a:cubicBezTo>
                  <a:cubicBezTo>
                    <a:pt x="75384" y="1481"/>
                    <a:pt x="73076" y="2962"/>
                    <a:pt x="72307" y="2962"/>
                  </a:cubicBezTo>
                  <a:cubicBezTo>
                    <a:pt x="71538" y="2962"/>
                    <a:pt x="69230" y="2962"/>
                    <a:pt x="70000" y="4444"/>
                  </a:cubicBezTo>
                  <a:cubicBezTo>
                    <a:pt x="70769" y="5925"/>
                    <a:pt x="72307" y="10370"/>
                    <a:pt x="73076" y="8888"/>
                  </a:cubicBezTo>
                  <a:cubicBezTo>
                    <a:pt x="73076" y="10370"/>
                    <a:pt x="70000" y="8888"/>
                    <a:pt x="70000" y="7407"/>
                  </a:cubicBezTo>
                  <a:cubicBezTo>
                    <a:pt x="67692" y="7407"/>
                    <a:pt x="66923" y="2962"/>
                    <a:pt x="65384" y="2962"/>
                  </a:cubicBezTo>
                  <a:cubicBezTo>
                    <a:pt x="62307" y="2962"/>
                    <a:pt x="60000" y="2962"/>
                    <a:pt x="57692" y="2962"/>
                  </a:cubicBezTo>
                  <a:cubicBezTo>
                    <a:pt x="53846" y="4444"/>
                    <a:pt x="56153" y="5925"/>
                    <a:pt x="58461" y="7407"/>
                  </a:cubicBezTo>
                  <a:cubicBezTo>
                    <a:pt x="59230" y="8888"/>
                    <a:pt x="60769" y="10370"/>
                    <a:pt x="61538" y="11851"/>
                  </a:cubicBezTo>
                  <a:cubicBezTo>
                    <a:pt x="61538" y="11851"/>
                    <a:pt x="59230" y="14814"/>
                    <a:pt x="59230" y="14814"/>
                  </a:cubicBezTo>
                  <a:cubicBezTo>
                    <a:pt x="58461" y="14814"/>
                    <a:pt x="60000" y="13333"/>
                    <a:pt x="60000" y="13333"/>
                  </a:cubicBezTo>
                  <a:cubicBezTo>
                    <a:pt x="60000" y="11851"/>
                    <a:pt x="54615" y="5925"/>
                    <a:pt x="53846" y="5925"/>
                  </a:cubicBezTo>
                  <a:cubicBezTo>
                    <a:pt x="50769" y="5925"/>
                    <a:pt x="47692" y="4444"/>
                    <a:pt x="44615" y="5925"/>
                  </a:cubicBezTo>
                  <a:cubicBezTo>
                    <a:pt x="44615" y="5925"/>
                    <a:pt x="46153" y="8888"/>
                    <a:pt x="46923" y="8888"/>
                  </a:cubicBezTo>
                  <a:cubicBezTo>
                    <a:pt x="47692" y="8888"/>
                    <a:pt x="49230" y="10370"/>
                    <a:pt x="50769" y="8888"/>
                  </a:cubicBezTo>
                  <a:cubicBezTo>
                    <a:pt x="49230" y="10370"/>
                    <a:pt x="46923" y="11851"/>
                    <a:pt x="45384" y="10370"/>
                  </a:cubicBezTo>
                  <a:cubicBezTo>
                    <a:pt x="44615" y="10370"/>
                    <a:pt x="39230" y="5925"/>
                    <a:pt x="40000" y="7407"/>
                  </a:cubicBezTo>
                  <a:cubicBezTo>
                    <a:pt x="40000" y="5925"/>
                    <a:pt x="43846" y="14814"/>
                    <a:pt x="40769" y="13333"/>
                  </a:cubicBezTo>
                  <a:cubicBezTo>
                    <a:pt x="40000" y="11851"/>
                    <a:pt x="37692" y="10370"/>
                    <a:pt x="36153" y="11851"/>
                  </a:cubicBezTo>
                  <a:cubicBezTo>
                    <a:pt x="36923" y="11851"/>
                    <a:pt x="39230" y="13333"/>
                    <a:pt x="39230" y="13333"/>
                  </a:cubicBezTo>
                  <a:cubicBezTo>
                    <a:pt x="38461" y="14814"/>
                    <a:pt x="35384" y="11851"/>
                    <a:pt x="35384" y="14814"/>
                  </a:cubicBezTo>
                  <a:cubicBezTo>
                    <a:pt x="35384" y="16296"/>
                    <a:pt x="38461" y="17777"/>
                    <a:pt x="39230" y="19259"/>
                  </a:cubicBezTo>
                  <a:cubicBezTo>
                    <a:pt x="41538" y="19259"/>
                    <a:pt x="46923" y="20740"/>
                    <a:pt x="46923" y="25185"/>
                  </a:cubicBezTo>
                  <a:cubicBezTo>
                    <a:pt x="46923" y="23703"/>
                    <a:pt x="41538" y="22222"/>
                    <a:pt x="40000" y="20740"/>
                  </a:cubicBezTo>
                  <a:cubicBezTo>
                    <a:pt x="38461" y="20740"/>
                    <a:pt x="36153" y="16296"/>
                    <a:pt x="34615" y="17777"/>
                  </a:cubicBezTo>
                  <a:cubicBezTo>
                    <a:pt x="34615" y="17777"/>
                    <a:pt x="36923" y="20740"/>
                    <a:pt x="36923" y="20740"/>
                  </a:cubicBezTo>
                  <a:cubicBezTo>
                    <a:pt x="36923" y="20740"/>
                    <a:pt x="34615" y="22222"/>
                    <a:pt x="34615" y="20740"/>
                  </a:cubicBezTo>
                  <a:cubicBezTo>
                    <a:pt x="33076" y="19259"/>
                    <a:pt x="32307" y="17777"/>
                    <a:pt x="30769" y="16296"/>
                  </a:cubicBezTo>
                  <a:cubicBezTo>
                    <a:pt x="30000" y="14814"/>
                    <a:pt x="23846" y="14814"/>
                    <a:pt x="23846" y="14814"/>
                  </a:cubicBezTo>
                  <a:cubicBezTo>
                    <a:pt x="23846" y="16296"/>
                    <a:pt x="26153" y="16296"/>
                    <a:pt x="23846" y="17777"/>
                  </a:cubicBezTo>
                  <a:cubicBezTo>
                    <a:pt x="23076" y="17777"/>
                    <a:pt x="19230" y="20740"/>
                    <a:pt x="19230" y="20740"/>
                  </a:cubicBezTo>
                  <a:cubicBezTo>
                    <a:pt x="20000" y="20740"/>
                    <a:pt x="22307" y="19259"/>
                    <a:pt x="22307" y="19259"/>
                  </a:cubicBezTo>
                  <a:cubicBezTo>
                    <a:pt x="23076" y="20740"/>
                    <a:pt x="26153" y="23703"/>
                    <a:pt x="26153" y="23703"/>
                  </a:cubicBezTo>
                  <a:cubicBezTo>
                    <a:pt x="26153" y="23703"/>
                    <a:pt x="23846" y="22222"/>
                    <a:pt x="23846" y="23703"/>
                  </a:cubicBezTo>
                  <a:cubicBezTo>
                    <a:pt x="23846" y="23703"/>
                    <a:pt x="24615" y="28148"/>
                    <a:pt x="23076" y="25185"/>
                  </a:cubicBezTo>
                  <a:cubicBezTo>
                    <a:pt x="22307" y="23703"/>
                    <a:pt x="21538" y="20740"/>
                    <a:pt x="20000" y="22222"/>
                  </a:cubicBezTo>
                  <a:cubicBezTo>
                    <a:pt x="19230" y="22222"/>
                    <a:pt x="18461" y="25185"/>
                    <a:pt x="17692" y="23703"/>
                  </a:cubicBezTo>
                  <a:cubicBezTo>
                    <a:pt x="16923" y="22222"/>
                    <a:pt x="16153" y="20740"/>
                    <a:pt x="14615" y="20740"/>
                  </a:cubicBezTo>
                  <a:cubicBezTo>
                    <a:pt x="13846" y="20740"/>
                    <a:pt x="11538" y="22222"/>
                    <a:pt x="10769" y="23703"/>
                  </a:cubicBezTo>
                  <a:cubicBezTo>
                    <a:pt x="9230" y="25185"/>
                    <a:pt x="10000" y="26666"/>
                    <a:pt x="7692" y="25185"/>
                  </a:cubicBezTo>
                  <a:cubicBezTo>
                    <a:pt x="6153" y="23703"/>
                    <a:pt x="5384" y="25185"/>
                    <a:pt x="3846" y="25185"/>
                  </a:cubicBezTo>
                  <a:cubicBezTo>
                    <a:pt x="3076" y="26666"/>
                    <a:pt x="0" y="26666"/>
                    <a:pt x="0" y="28148"/>
                  </a:cubicBezTo>
                  <a:cubicBezTo>
                    <a:pt x="0" y="31111"/>
                    <a:pt x="6923" y="28148"/>
                    <a:pt x="6923" y="29629"/>
                  </a:cubicBezTo>
                  <a:cubicBezTo>
                    <a:pt x="6923" y="31111"/>
                    <a:pt x="4615" y="31111"/>
                    <a:pt x="3846" y="32592"/>
                  </a:cubicBezTo>
                  <a:cubicBezTo>
                    <a:pt x="3846" y="31111"/>
                    <a:pt x="7692" y="31111"/>
                    <a:pt x="8461" y="31111"/>
                  </a:cubicBezTo>
                  <a:cubicBezTo>
                    <a:pt x="9230" y="31111"/>
                    <a:pt x="13076" y="31111"/>
                    <a:pt x="13076" y="31111"/>
                  </a:cubicBezTo>
                  <a:cubicBezTo>
                    <a:pt x="13076" y="31111"/>
                    <a:pt x="11538" y="32592"/>
                    <a:pt x="10769" y="32592"/>
                  </a:cubicBezTo>
                  <a:cubicBezTo>
                    <a:pt x="9230" y="32592"/>
                    <a:pt x="8461" y="32592"/>
                    <a:pt x="6923" y="35555"/>
                  </a:cubicBezTo>
                  <a:cubicBezTo>
                    <a:pt x="3846" y="38518"/>
                    <a:pt x="9230" y="38518"/>
                    <a:pt x="10000" y="38518"/>
                  </a:cubicBezTo>
                  <a:cubicBezTo>
                    <a:pt x="13076" y="40000"/>
                    <a:pt x="15384" y="40000"/>
                    <a:pt x="18461" y="38518"/>
                  </a:cubicBezTo>
                  <a:cubicBezTo>
                    <a:pt x="20000" y="37037"/>
                    <a:pt x="23846" y="32592"/>
                    <a:pt x="26153" y="35555"/>
                  </a:cubicBezTo>
                  <a:cubicBezTo>
                    <a:pt x="26153" y="35555"/>
                    <a:pt x="22307" y="38518"/>
                    <a:pt x="22307" y="38518"/>
                  </a:cubicBezTo>
                  <a:cubicBezTo>
                    <a:pt x="20769" y="38518"/>
                    <a:pt x="19230" y="38518"/>
                    <a:pt x="17692" y="40000"/>
                  </a:cubicBezTo>
                  <a:cubicBezTo>
                    <a:pt x="16923" y="40000"/>
                    <a:pt x="15384" y="40000"/>
                    <a:pt x="13846" y="40000"/>
                  </a:cubicBezTo>
                  <a:cubicBezTo>
                    <a:pt x="12307" y="41481"/>
                    <a:pt x="10769" y="40000"/>
                    <a:pt x="9230" y="41481"/>
                  </a:cubicBezTo>
                  <a:cubicBezTo>
                    <a:pt x="10000" y="41481"/>
                    <a:pt x="12307" y="42962"/>
                    <a:pt x="12307" y="42962"/>
                  </a:cubicBezTo>
                  <a:cubicBezTo>
                    <a:pt x="13076" y="44444"/>
                    <a:pt x="13846" y="45925"/>
                    <a:pt x="15384" y="45925"/>
                  </a:cubicBezTo>
                  <a:cubicBezTo>
                    <a:pt x="18461" y="45925"/>
                    <a:pt x="20000" y="41481"/>
                    <a:pt x="23076" y="40000"/>
                  </a:cubicBezTo>
                  <a:cubicBezTo>
                    <a:pt x="23846" y="40000"/>
                    <a:pt x="33846" y="38518"/>
                    <a:pt x="33846" y="37037"/>
                  </a:cubicBezTo>
                  <a:cubicBezTo>
                    <a:pt x="33846" y="38518"/>
                    <a:pt x="29230" y="38518"/>
                    <a:pt x="28461" y="38518"/>
                  </a:cubicBezTo>
                  <a:cubicBezTo>
                    <a:pt x="26153" y="40000"/>
                    <a:pt x="22307" y="41481"/>
                    <a:pt x="20000" y="44444"/>
                  </a:cubicBezTo>
                  <a:cubicBezTo>
                    <a:pt x="17692" y="48888"/>
                    <a:pt x="24615" y="47407"/>
                    <a:pt x="25384" y="47407"/>
                  </a:cubicBezTo>
                  <a:cubicBezTo>
                    <a:pt x="26923" y="47407"/>
                    <a:pt x="28461" y="48888"/>
                    <a:pt x="30000" y="45925"/>
                  </a:cubicBezTo>
                  <a:cubicBezTo>
                    <a:pt x="30769" y="45925"/>
                    <a:pt x="30769" y="44444"/>
                    <a:pt x="30769" y="42962"/>
                  </a:cubicBezTo>
                  <a:cubicBezTo>
                    <a:pt x="31538" y="42962"/>
                    <a:pt x="32307" y="42962"/>
                    <a:pt x="32307" y="44444"/>
                  </a:cubicBezTo>
                  <a:cubicBezTo>
                    <a:pt x="32307" y="44444"/>
                    <a:pt x="32307" y="44444"/>
                    <a:pt x="31538" y="44444"/>
                  </a:cubicBezTo>
                  <a:cubicBezTo>
                    <a:pt x="33076" y="44444"/>
                    <a:pt x="36923" y="41481"/>
                    <a:pt x="38461" y="42962"/>
                  </a:cubicBezTo>
                  <a:cubicBezTo>
                    <a:pt x="37692" y="41481"/>
                    <a:pt x="33846" y="47407"/>
                    <a:pt x="33076" y="47407"/>
                  </a:cubicBezTo>
                  <a:cubicBezTo>
                    <a:pt x="33846" y="48888"/>
                    <a:pt x="38461" y="45925"/>
                    <a:pt x="40000" y="45925"/>
                  </a:cubicBezTo>
                  <a:cubicBezTo>
                    <a:pt x="42307" y="45925"/>
                    <a:pt x="44615" y="44444"/>
                    <a:pt x="46923" y="41481"/>
                  </a:cubicBezTo>
                  <a:cubicBezTo>
                    <a:pt x="47692" y="40000"/>
                    <a:pt x="47692" y="37037"/>
                    <a:pt x="47692" y="37037"/>
                  </a:cubicBezTo>
                  <a:cubicBezTo>
                    <a:pt x="49230" y="37037"/>
                    <a:pt x="49230" y="37037"/>
                    <a:pt x="50000" y="35555"/>
                  </a:cubicBezTo>
                  <a:cubicBezTo>
                    <a:pt x="50769" y="35555"/>
                    <a:pt x="56153" y="29629"/>
                    <a:pt x="56153" y="31111"/>
                  </a:cubicBezTo>
                  <a:cubicBezTo>
                    <a:pt x="56153" y="31111"/>
                    <a:pt x="53076" y="35555"/>
                    <a:pt x="53076" y="35555"/>
                  </a:cubicBezTo>
                  <a:cubicBezTo>
                    <a:pt x="52307" y="37037"/>
                    <a:pt x="49230" y="40000"/>
                    <a:pt x="49230" y="41481"/>
                  </a:cubicBezTo>
                  <a:cubicBezTo>
                    <a:pt x="49230" y="42962"/>
                    <a:pt x="57692" y="41481"/>
                    <a:pt x="57692" y="42962"/>
                  </a:cubicBezTo>
                  <a:cubicBezTo>
                    <a:pt x="57692" y="41481"/>
                    <a:pt x="46153" y="47407"/>
                    <a:pt x="46153" y="45925"/>
                  </a:cubicBezTo>
                  <a:cubicBezTo>
                    <a:pt x="46153" y="45925"/>
                    <a:pt x="53076" y="47407"/>
                    <a:pt x="52307" y="47407"/>
                  </a:cubicBezTo>
                  <a:cubicBezTo>
                    <a:pt x="52307" y="48888"/>
                    <a:pt x="49230" y="48888"/>
                    <a:pt x="48461" y="48888"/>
                  </a:cubicBezTo>
                  <a:cubicBezTo>
                    <a:pt x="46923" y="48888"/>
                    <a:pt x="44615" y="48888"/>
                    <a:pt x="43076" y="50370"/>
                  </a:cubicBezTo>
                  <a:cubicBezTo>
                    <a:pt x="40000" y="50370"/>
                    <a:pt x="36923" y="50370"/>
                    <a:pt x="33846" y="51851"/>
                  </a:cubicBezTo>
                  <a:cubicBezTo>
                    <a:pt x="33076" y="51851"/>
                    <a:pt x="33076" y="53333"/>
                    <a:pt x="34615" y="53333"/>
                  </a:cubicBezTo>
                  <a:cubicBezTo>
                    <a:pt x="35384" y="54814"/>
                    <a:pt x="37692" y="56296"/>
                    <a:pt x="38461" y="57777"/>
                  </a:cubicBezTo>
                  <a:cubicBezTo>
                    <a:pt x="40000" y="60740"/>
                    <a:pt x="38461" y="63703"/>
                    <a:pt x="40769" y="63703"/>
                  </a:cubicBezTo>
                  <a:cubicBezTo>
                    <a:pt x="41538" y="62222"/>
                    <a:pt x="43846" y="63703"/>
                    <a:pt x="44615" y="62222"/>
                  </a:cubicBezTo>
                  <a:cubicBezTo>
                    <a:pt x="37692" y="69629"/>
                    <a:pt x="33846" y="53333"/>
                    <a:pt x="28461" y="53333"/>
                  </a:cubicBezTo>
                  <a:cubicBezTo>
                    <a:pt x="26923" y="53333"/>
                    <a:pt x="20000" y="50370"/>
                    <a:pt x="20000" y="53333"/>
                  </a:cubicBezTo>
                  <a:cubicBezTo>
                    <a:pt x="20000" y="53333"/>
                    <a:pt x="19230" y="56296"/>
                    <a:pt x="19230" y="56296"/>
                  </a:cubicBezTo>
                  <a:cubicBezTo>
                    <a:pt x="20000" y="56296"/>
                    <a:pt x="24615" y="56296"/>
                    <a:pt x="24615" y="57777"/>
                  </a:cubicBezTo>
                  <a:cubicBezTo>
                    <a:pt x="24615" y="57777"/>
                    <a:pt x="20000" y="57777"/>
                    <a:pt x="20000" y="60740"/>
                  </a:cubicBezTo>
                  <a:cubicBezTo>
                    <a:pt x="20000" y="62222"/>
                    <a:pt x="24615" y="62222"/>
                    <a:pt x="26153" y="63703"/>
                  </a:cubicBezTo>
                  <a:cubicBezTo>
                    <a:pt x="26923" y="65185"/>
                    <a:pt x="27692" y="66666"/>
                    <a:pt x="28461" y="68148"/>
                  </a:cubicBezTo>
                  <a:cubicBezTo>
                    <a:pt x="29230" y="71111"/>
                    <a:pt x="30769" y="72592"/>
                    <a:pt x="32307" y="74074"/>
                  </a:cubicBezTo>
                  <a:cubicBezTo>
                    <a:pt x="33846" y="75555"/>
                    <a:pt x="34615" y="75555"/>
                    <a:pt x="36153" y="74074"/>
                  </a:cubicBezTo>
                  <a:cubicBezTo>
                    <a:pt x="36923" y="74074"/>
                    <a:pt x="38461" y="72592"/>
                    <a:pt x="39230" y="74074"/>
                  </a:cubicBezTo>
                  <a:cubicBezTo>
                    <a:pt x="39230" y="74074"/>
                    <a:pt x="38461" y="77037"/>
                    <a:pt x="38461" y="77037"/>
                  </a:cubicBezTo>
                  <a:cubicBezTo>
                    <a:pt x="36923" y="77037"/>
                    <a:pt x="34615" y="75555"/>
                    <a:pt x="33846" y="77037"/>
                  </a:cubicBezTo>
                  <a:cubicBezTo>
                    <a:pt x="33846" y="75555"/>
                    <a:pt x="36923" y="80000"/>
                    <a:pt x="36923" y="80000"/>
                  </a:cubicBezTo>
                  <a:cubicBezTo>
                    <a:pt x="36923" y="81481"/>
                    <a:pt x="33076" y="78518"/>
                    <a:pt x="33076" y="78518"/>
                  </a:cubicBezTo>
                  <a:cubicBezTo>
                    <a:pt x="30769" y="75555"/>
                    <a:pt x="29230" y="75555"/>
                    <a:pt x="26923" y="75555"/>
                  </a:cubicBezTo>
                  <a:cubicBezTo>
                    <a:pt x="25384" y="75555"/>
                    <a:pt x="24615" y="75555"/>
                    <a:pt x="23076" y="77037"/>
                  </a:cubicBezTo>
                  <a:cubicBezTo>
                    <a:pt x="21538" y="78518"/>
                    <a:pt x="20769" y="77037"/>
                    <a:pt x="20000" y="78518"/>
                  </a:cubicBezTo>
                  <a:cubicBezTo>
                    <a:pt x="19230" y="80000"/>
                    <a:pt x="19230" y="81481"/>
                    <a:pt x="17692" y="81481"/>
                  </a:cubicBezTo>
                  <a:cubicBezTo>
                    <a:pt x="16923" y="82962"/>
                    <a:pt x="16153" y="87407"/>
                    <a:pt x="17692" y="87407"/>
                  </a:cubicBezTo>
                  <a:cubicBezTo>
                    <a:pt x="19230" y="87407"/>
                    <a:pt x="20769" y="85925"/>
                    <a:pt x="20769" y="87407"/>
                  </a:cubicBezTo>
                  <a:cubicBezTo>
                    <a:pt x="21538" y="90370"/>
                    <a:pt x="24615" y="88888"/>
                    <a:pt x="24615" y="87407"/>
                  </a:cubicBezTo>
                  <a:cubicBezTo>
                    <a:pt x="25384" y="87407"/>
                    <a:pt x="26923" y="82962"/>
                    <a:pt x="26923" y="81481"/>
                  </a:cubicBezTo>
                  <a:cubicBezTo>
                    <a:pt x="26923" y="82962"/>
                    <a:pt x="26923" y="82962"/>
                    <a:pt x="26923" y="84444"/>
                  </a:cubicBezTo>
                  <a:cubicBezTo>
                    <a:pt x="26923" y="84444"/>
                    <a:pt x="27692" y="84444"/>
                    <a:pt x="27692" y="84444"/>
                  </a:cubicBezTo>
                  <a:cubicBezTo>
                    <a:pt x="27692" y="84444"/>
                    <a:pt x="26923" y="85925"/>
                    <a:pt x="26923" y="87407"/>
                  </a:cubicBezTo>
                  <a:cubicBezTo>
                    <a:pt x="26923" y="87407"/>
                    <a:pt x="26923" y="87407"/>
                    <a:pt x="27692" y="87407"/>
                  </a:cubicBezTo>
                  <a:cubicBezTo>
                    <a:pt x="27692" y="87407"/>
                    <a:pt x="25384" y="88888"/>
                    <a:pt x="26153" y="88888"/>
                  </a:cubicBezTo>
                  <a:cubicBezTo>
                    <a:pt x="26153" y="88888"/>
                    <a:pt x="26153" y="88888"/>
                    <a:pt x="26153" y="88888"/>
                  </a:cubicBezTo>
                  <a:cubicBezTo>
                    <a:pt x="26153" y="90370"/>
                    <a:pt x="23846" y="88888"/>
                    <a:pt x="23076" y="90370"/>
                  </a:cubicBezTo>
                  <a:cubicBezTo>
                    <a:pt x="23846" y="90370"/>
                    <a:pt x="26923" y="90370"/>
                    <a:pt x="27692" y="91851"/>
                  </a:cubicBezTo>
                  <a:cubicBezTo>
                    <a:pt x="27692" y="91851"/>
                    <a:pt x="23846" y="96296"/>
                    <a:pt x="24615" y="96296"/>
                  </a:cubicBezTo>
                  <a:cubicBezTo>
                    <a:pt x="24615" y="97777"/>
                    <a:pt x="28461" y="96296"/>
                    <a:pt x="28461" y="96296"/>
                  </a:cubicBezTo>
                  <a:cubicBezTo>
                    <a:pt x="28461" y="96296"/>
                    <a:pt x="27692" y="96296"/>
                    <a:pt x="27692" y="96296"/>
                  </a:cubicBezTo>
                  <a:cubicBezTo>
                    <a:pt x="27692" y="97777"/>
                    <a:pt x="31538" y="96296"/>
                    <a:pt x="32307" y="94814"/>
                  </a:cubicBezTo>
                  <a:cubicBezTo>
                    <a:pt x="32307" y="94814"/>
                    <a:pt x="35384" y="87407"/>
                    <a:pt x="36153" y="88888"/>
                  </a:cubicBezTo>
                  <a:cubicBezTo>
                    <a:pt x="36923" y="90370"/>
                    <a:pt x="30769" y="99259"/>
                    <a:pt x="29230" y="100740"/>
                  </a:cubicBezTo>
                  <a:cubicBezTo>
                    <a:pt x="26923" y="100740"/>
                    <a:pt x="25384" y="100740"/>
                    <a:pt x="23076" y="97777"/>
                  </a:cubicBezTo>
                  <a:cubicBezTo>
                    <a:pt x="21538" y="96296"/>
                    <a:pt x="21538" y="93333"/>
                    <a:pt x="20000" y="93333"/>
                  </a:cubicBezTo>
                  <a:cubicBezTo>
                    <a:pt x="18461" y="91851"/>
                    <a:pt x="16923" y="91851"/>
                    <a:pt x="15384" y="91851"/>
                  </a:cubicBezTo>
                  <a:cubicBezTo>
                    <a:pt x="13076" y="91851"/>
                    <a:pt x="13076" y="93333"/>
                    <a:pt x="14615" y="96296"/>
                  </a:cubicBezTo>
                  <a:cubicBezTo>
                    <a:pt x="15384" y="97777"/>
                    <a:pt x="15384" y="99259"/>
                    <a:pt x="16923" y="99259"/>
                  </a:cubicBezTo>
                  <a:cubicBezTo>
                    <a:pt x="19230" y="99259"/>
                    <a:pt x="16923" y="99259"/>
                    <a:pt x="16923" y="100740"/>
                  </a:cubicBezTo>
                  <a:cubicBezTo>
                    <a:pt x="16923" y="100740"/>
                    <a:pt x="20000" y="103703"/>
                    <a:pt x="20000" y="10370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22" name="Shape 1822"/>
            <p:cNvSpPr/>
            <p:nvPr/>
          </p:nvSpPr>
          <p:spPr>
            <a:xfrm>
              <a:off x="8101465" y="4187857"/>
              <a:ext cx="130574" cy="47785"/>
            </a:xfrm>
            <a:custGeom>
              <a:avLst/>
              <a:gdLst/>
              <a:ahLst/>
              <a:cxnLst/>
              <a:rect l="0" t="0" r="0" b="0"/>
              <a:pathLst>
                <a:path w="120000" h="120000" extrusionOk="0">
                  <a:moveTo>
                    <a:pt x="111428" y="96000"/>
                  </a:moveTo>
                  <a:cubicBezTo>
                    <a:pt x="102857" y="72000"/>
                    <a:pt x="111428" y="72000"/>
                    <a:pt x="94285" y="48000"/>
                  </a:cubicBezTo>
                  <a:cubicBezTo>
                    <a:pt x="85714" y="48000"/>
                    <a:pt x="77142" y="48000"/>
                    <a:pt x="68571" y="48000"/>
                  </a:cubicBezTo>
                  <a:cubicBezTo>
                    <a:pt x="59999" y="48000"/>
                    <a:pt x="17142" y="0"/>
                    <a:pt x="8571" y="24000"/>
                  </a:cubicBezTo>
                  <a:cubicBezTo>
                    <a:pt x="8571" y="24000"/>
                    <a:pt x="25714" y="48000"/>
                    <a:pt x="17142" y="48000"/>
                  </a:cubicBezTo>
                  <a:cubicBezTo>
                    <a:pt x="17142" y="72000"/>
                    <a:pt x="0" y="96000"/>
                    <a:pt x="0" y="72000"/>
                  </a:cubicBezTo>
                  <a:cubicBezTo>
                    <a:pt x="0" y="96000"/>
                    <a:pt x="17142" y="72000"/>
                    <a:pt x="25714" y="72000"/>
                  </a:cubicBezTo>
                  <a:cubicBezTo>
                    <a:pt x="34285" y="72000"/>
                    <a:pt x="51428" y="96000"/>
                    <a:pt x="68571" y="96000"/>
                  </a:cubicBezTo>
                  <a:cubicBezTo>
                    <a:pt x="77142" y="96000"/>
                    <a:pt x="111428" y="96000"/>
                    <a:pt x="111428" y="96000"/>
                  </a:cubicBezTo>
                  <a:cubicBezTo>
                    <a:pt x="102857" y="72000"/>
                    <a:pt x="119999" y="120000"/>
                    <a:pt x="111428"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23" name="Shape 1823"/>
            <p:cNvSpPr/>
            <p:nvPr/>
          </p:nvSpPr>
          <p:spPr>
            <a:xfrm>
              <a:off x="7738407" y="4226080"/>
              <a:ext cx="54141" cy="19113"/>
            </a:xfrm>
            <a:custGeom>
              <a:avLst/>
              <a:gdLst/>
              <a:ahLst/>
              <a:cxnLst/>
              <a:rect l="0" t="0" r="0" b="0"/>
              <a:pathLst>
                <a:path w="120000" h="120000" extrusionOk="0">
                  <a:moveTo>
                    <a:pt x="100000" y="60000"/>
                  </a:moveTo>
                  <a:cubicBezTo>
                    <a:pt x="80000" y="120000"/>
                    <a:pt x="0" y="0"/>
                    <a:pt x="40000" y="0"/>
                  </a:cubicBezTo>
                  <a:cubicBezTo>
                    <a:pt x="60000" y="0"/>
                    <a:pt x="120000" y="60000"/>
                    <a:pt x="100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24" name="Shape 1824"/>
            <p:cNvSpPr/>
            <p:nvPr/>
          </p:nvSpPr>
          <p:spPr>
            <a:xfrm>
              <a:off x="7980446" y="4515967"/>
              <a:ext cx="54141" cy="28672"/>
            </a:xfrm>
            <a:custGeom>
              <a:avLst/>
              <a:gdLst/>
              <a:ahLst/>
              <a:cxnLst/>
              <a:rect l="0" t="0" r="0" b="0"/>
              <a:pathLst>
                <a:path w="120000" h="120000" extrusionOk="0">
                  <a:moveTo>
                    <a:pt x="80000" y="40000"/>
                  </a:moveTo>
                  <a:cubicBezTo>
                    <a:pt x="60000" y="0"/>
                    <a:pt x="0" y="80000"/>
                    <a:pt x="20000" y="80000"/>
                  </a:cubicBezTo>
                  <a:cubicBezTo>
                    <a:pt x="40000" y="120000"/>
                    <a:pt x="120000" y="40000"/>
                    <a:pt x="80000"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25" name="Shape 1825"/>
            <p:cNvSpPr/>
            <p:nvPr/>
          </p:nvSpPr>
          <p:spPr>
            <a:xfrm>
              <a:off x="4805282" y="5815671"/>
              <a:ext cx="47769" cy="38226"/>
            </a:xfrm>
            <a:custGeom>
              <a:avLst/>
              <a:gdLst/>
              <a:ahLst/>
              <a:cxnLst/>
              <a:rect l="0" t="0" r="0" b="0"/>
              <a:pathLst>
                <a:path w="120000" h="120000" extrusionOk="0">
                  <a:moveTo>
                    <a:pt x="96000" y="30000"/>
                  </a:moveTo>
                  <a:cubicBezTo>
                    <a:pt x="72000" y="0"/>
                    <a:pt x="0" y="120000"/>
                    <a:pt x="24000" y="120000"/>
                  </a:cubicBezTo>
                  <a:cubicBezTo>
                    <a:pt x="24000" y="120000"/>
                    <a:pt x="120000" y="30000"/>
                    <a:pt x="96000" y="3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26" name="Shape 1826"/>
            <p:cNvSpPr/>
            <p:nvPr/>
          </p:nvSpPr>
          <p:spPr>
            <a:xfrm>
              <a:off x="4872164" y="5806112"/>
              <a:ext cx="9555" cy="9558"/>
            </a:xfrm>
            <a:custGeom>
              <a:avLst/>
              <a:gdLst/>
              <a:ahLst/>
              <a:cxnLst/>
              <a:rect l="0" t="0" r="0" b="0"/>
              <a:pathLst>
                <a:path w="120000" h="120000" extrusionOk="0">
                  <a:moveTo>
                    <a:pt x="0" y="0"/>
                  </a:moveTo>
                  <a:cubicBezTo>
                    <a:pt x="0" y="120000"/>
                    <a:pt x="120000" y="120000"/>
                    <a:pt x="120000" y="120000"/>
                  </a:cubicBezTo>
                  <a:cubicBezTo>
                    <a:pt x="120000" y="0"/>
                    <a:pt x="0" y="0"/>
                    <a:pt x="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27" name="Shape 1827"/>
            <p:cNvSpPr/>
            <p:nvPr/>
          </p:nvSpPr>
          <p:spPr>
            <a:xfrm>
              <a:off x="3919930" y="5815671"/>
              <a:ext cx="63694" cy="57338"/>
            </a:xfrm>
            <a:custGeom>
              <a:avLst/>
              <a:gdLst/>
              <a:ahLst/>
              <a:cxnLst/>
              <a:rect l="0" t="0" r="0" b="0"/>
              <a:pathLst>
                <a:path w="120000" h="120000" extrusionOk="0">
                  <a:moveTo>
                    <a:pt x="85714" y="40000"/>
                  </a:moveTo>
                  <a:cubicBezTo>
                    <a:pt x="119999" y="0"/>
                    <a:pt x="34285" y="0"/>
                    <a:pt x="17142" y="40000"/>
                  </a:cubicBezTo>
                  <a:cubicBezTo>
                    <a:pt x="0" y="60000"/>
                    <a:pt x="68571" y="100000"/>
                    <a:pt x="85714" y="40000"/>
                  </a:cubicBezTo>
                  <a:cubicBezTo>
                    <a:pt x="102857" y="20000"/>
                    <a:pt x="51428" y="120000"/>
                    <a:pt x="85714"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28" name="Shape 1828"/>
            <p:cNvSpPr/>
            <p:nvPr/>
          </p:nvSpPr>
          <p:spPr>
            <a:xfrm>
              <a:off x="17661981" y="9138192"/>
              <a:ext cx="19108" cy="9558"/>
            </a:xfrm>
            <a:custGeom>
              <a:avLst/>
              <a:gdLst/>
              <a:ahLst/>
              <a:cxnLst/>
              <a:rect l="0" t="0" r="0" b="0"/>
              <a:pathLst>
                <a:path w="120000" h="120000" extrusionOk="0">
                  <a:moveTo>
                    <a:pt x="120000" y="0"/>
                  </a:moveTo>
                  <a:cubicBezTo>
                    <a:pt x="120000" y="120000"/>
                    <a:pt x="0" y="0"/>
                    <a:pt x="0" y="0"/>
                  </a:cubicBezTo>
                  <a:cubicBezTo>
                    <a:pt x="60000" y="0"/>
                    <a:pt x="120000" y="0"/>
                    <a:pt x="1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29" name="Shape 1829"/>
            <p:cNvSpPr/>
            <p:nvPr/>
          </p:nvSpPr>
          <p:spPr>
            <a:xfrm>
              <a:off x="17540962" y="9119078"/>
              <a:ext cx="19108" cy="19113"/>
            </a:xfrm>
            <a:custGeom>
              <a:avLst/>
              <a:gdLst/>
              <a:ahLst/>
              <a:cxnLst/>
              <a:rect l="0" t="0" r="0" b="0"/>
              <a:pathLst>
                <a:path w="120000" h="120000" extrusionOk="0">
                  <a:moveTo>
                    <a:pt x="120000" y="0"/>
                  </a:moveTo>
                  <a:cubicBezTo>
                    <a:pt x="120000" y="60000"/>
                    <a:pt x="0" y="120000"/>
                    <a:pt x="0" y="60000"/>
                  </a:cubicBezTo>
                  <a:cubicBezTo>
                    <a:pt x="0" y="0"/>
                    <a:pt x="120000" y="0"/>
                    <a:pt x="1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30" name="Shape 1830"/>
            <p:cNvSpPr/>
            <p:nvPr/>
          </p:nvSpPr>
          <p:spPr>
            <a:xfrm>
              <a:off x="17961345" y="10785121"/>
              <a:ext cx="63694" cy="47785"/>
            </a:xfrm>
            <a:custGeom>
              <a:avLst/>
              <a:gdLst/>
              <a:ahLst/>
              <a:cxnLst/>
              <a:rect l="0" t="0" r="0" b="0"/>
              <a:pathLst>
                <a:path w="120000" h="120000" extrusionOk="0">
                  <a:moveTo>
                    <a:pt x="102857" y="48000"/>
                  </a:moveTo>
                  <a:cubicBezTo>
                    <a:pt x="119999" y="0"/>
                    <a:pt x="0" y="24000"/>
                    <a:pt x="17142" y="48000"/>
                  </a:cubicBezTo>
                  <a:cubicBezTo>
                    <a:pt x="17142" y="72000"/>
                    <a:pt x="85714" y="120000"/>
                    <a:pt x="102857" y="48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31" name="Shape 1831"/>
            <p:cNvSpPr/>
            <p:nvPr/>
          </p:nvSpPr>
          <p:spPr>
            <a:xfrm>
              <a:off x="12451788" y="5197675"/>
              <a:ext cx="3187" cy="3187"/>
            </a:xfrm>
            <a:prstGeom prst="rect">
              <a:avLst/>
            </a:pr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32" name="Shape 1832"/>
            <p:cNvSpPr/>
            <p:nvPr/>
          </p:nvSpPr>
          <p:spPr>
            <a:xfrm>
              <a:off x="9257515" y="10504795"/>
              <a:ext cx="95541" cy="82826"/>
            </a:xfrm>
            <a:custGeom>
              <a:avLst/>
              <a:gdLst/>
              <a:ahLst/>
              <a:cxnLst/>
              <a:rect l="0" t="0" r="0" b="0"/>
              <a:pathLst>
                <a:path w="120000" h="120000" extrusionOk="0">
                  <a:moveTo>
                    <a:pt x="48000" y="53333"/>
                  </a:moveTo>
                  <a:cubicBezTo>
                    <a:pt x="48000" y="66666"/>
                    <a:pt x="12000" y="93333"/>
                    <a:pt x="0" y="106666"/>
                  </a:cubicBezTo>
                  <a:cubicBezTo>
                    <a:pt x="0" y="120000"/>
                    <a:pt x="24000" y="106666"/>
                    <a:pt x="24000" y="106666"/>
                  </a:cubicBezTo>
                  <a:cubicBezTo>
                    <a:pt x="36000" y="93333"/>
                    <a:pt x="48000" y="80000"/>
                    <a:pt x="60000" y="66666"/>
                  </a:cubicBezTo>
                  <a:cubicBezTo>
                    <a:pt x="72000" y="53333"/>
                    <a:pt x="120000" y="0"/>
                    <a:pt x="96000" y="0"/>
                  </a:cubicBezTo>
                  <a:cubicBezTo>
                    <a:pt x="84000" y="0"/>
                    <a:pt x="48000" y="40000"/>
                    <a:pt x="48000" y="53333"/>
                  </a:cubicBezTo>
                  <a:cubicBezTo>
                    <a:pt x="48000" y="66666"/>
                    <a:pt x="48000" y="40000"/>
                    <a:pt x="48000" y="5333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33" name="Shape 1833"/>
            <p:cNvSpPr/>
            <p:nvPr/>
          </p:nvSpPr>
          <p:spPr>
            <a:xfrm>
              <a:off x="7821210" y="6733109"/>
              <a:ext cx="66878" cy="28672"/>
            </a:xfrm>
            <a:custGeom>
              <a:avLst/>
              <a:gdLst/>
              <a:ahLst/>
              <a:cxnLst/>
              <a:rect l="0" t="0" r="0" b="0"/>
              <a:pathLst>
                <a:path w="120000" h="120000" extrusionOk="0">
                  <a:moveTo>
                    <a:pt x="119999" y="40000"/>
                  </a:moveTo>
                  <a:cubicBezTo>
                    <a:pt x="119999" y="0"/>
                    <a:pt x="0" y="0"/>
                    <a:pt x="17142" y="0"/>
                  </a:cubicBezTo>
                  <a:cubicBezTo>
                    <a:pt x="34285" y="0"/>
                    <a:pt x="102857" y="120000"/>
                    <a:pt x="119999"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34" name="Shape 1834"/>
            <p:cNvSpPr/>
            <p:nvPr/>
          </p:nvSpPr>
          <p:spPr>
            <a:xfrm>
              <a:off x="8483628" y="11766267"/>
              <a:ext cx="168790" cy="149720"/>
            </a:xfrm>
            <a:custGeom>
              <a:avLst/>
              <a:gdLst/>
              <a:ahLst/>
              <a:cxnLst/>
              <a:rect l="0" t="0" r="0" b="0"/>
              <a:pathLst>
                <a:path w="120000" h="120000" extrusionOk="0">
                  <a:moveTo>
                    <a:pt x="113333" y="105000"/>
                  </a:moveTo>
                  <a:cubicBezTo>
                    <a:pt x="86666" y="105000"/>
                    <a:pt x="73333" y="82500"/>
                    <a:pt x="53333" y="67500"/>
                  </a:cubicBezTo>
                  <a:cubicBezTo>
                    <a:pt x="46666" y="52500"/>
                    <a:pt x="33333" y="45000"/>
                    <a:pt x="26666" y="37500"/>
                  </a:cubicBezTo>
                  <a:cubicBezTo>
                    <a:pt x="20000" y="37500"/>
                    <a:pt x="6666" y="30000"/>
                    <a:pt x="6666" y="22500"/>
                  </a:cubicBezTo>
                  <a:cubicBezTo>
                    <a:pt x="6666" y="22500"/>
                    <a:pt x="13333" y="22500"/>
                    <a:pt x="13333" y="15000"/>
                  </a:cubicBezTo>
                  <a:cubicBezTo>
                    <a:pt x="20000" y="15000"/>
                    <a:pt x="6666" y="0"/>
                    <a:pt x="0" y="0"/>
                  </a:cubicBezTo>
                  <a:cubicBezTo>
                    <a:pt x="0" y="37500"/>
                    <a:pt x="0" y="75000"/>
                    <a:pt x="0" y="105000"/>
                  </a:cubicBezTo>
                  <a:cubicBezTo>
                    <a:pt x="0" y="112500"/>
                    <a:pt x="40000" y="112500"/>
                    <a:pt x="46666" y="112500"/>
                  </a:cubicBezTo>
                  <a:cubicBezTo>
                    <a:pt x="53333" y="112500"/>
                    <a:pt x="60000" y="112500"/>
                    <a:pt x="66666" y="120000"/>
                  </a:cubicBezTo>
                  <a:cubicBezTo>
                    <a:pt x="80000" y="120000"/>
                    <a:pt x="80000" y="120000"/>
                    <a:pt x="86666" y="112500"/>
                  </a:cubicBezTo>
                  <a:cubicBezTo>
                    <a:pt x="93333" y="112500"/>
                    <a:pt x="120000" y="112500"/>
                    <a:pt x="120000" y="105000"/>
                  </a:cubicBezTo>
                  <a:cubicBezTo>
                    <a:pt x="120000" y="105000"/>
                    <a:pt x="120000" y="97500"/>
                    <a:pt x="113333" y="10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35" name="Shape 1835"/>
            <p:cNvSpPr/>
            <p:nvPr/>
          </p:nvSpPr>
          <p:spPr>
            <a:xfrm>
              <a:off x="8305288" y="11747159"/>
              <a:ext cx="280255" cy="216614"/>
            </a:xfrm>
            <a:custGeom>
              <a:avLst/>
              <a:gdLst/>
              <a:ahLst/>
              <a:cxnLst/>
              <a:rect l="0" t="0" r="0" b="0"/>
              <a:pathLst>
                <a:path w="120000" h="120000" extrusionOk="0">
                  <a:moveTo>
                    <a:pt x="76000" y="88695"/>
                  </a:moveTo>
                  <a:cubicBezTo>
                    <a:pt x="76000" y="67826"/>
                    <a:pt x="76000" y="52173"/>
                    <a:pt x="76000" y="36521"/>
                  </a:cubicBezTo>
                  <a:cubicBezTo>
                    <a:pt x="76000" y="31304"/>
                    <a:pt x="76000" y="20869"/>
                    <a:pt x="76000" y="15652"/>
                  </a:cubicBezTo>
                  <a:cubicBezTo>
                    <a:pt x="76000" y="10434"/>
                    <a:pt x="64000" y="0"/>
                    <a:pt x="60000" y="5217"/>
                  </a:cubicBezTo>
                  <a:cubicBezTo>
                    <a:pt x="56000" y="10434"/>
                    <a:pt x="48000" y="5217"/>
                    <a:pt x="48000" y="15652"/>
                  </a:cubicBezTo>
                  <a:cubicBezTo>
                    <a:pt x="44000" y="26086"/>
                    <a:pt x="36000" y="36521"/>
                    <a:pt x="52000" y="31304"/>
                  </a:cubicBezTo>
                  <a:cubicBezTo>
                    <a:pt x="52000" y="31304"/>
                    <a:pt x="60000" y="31304"/>
                    <a:pt x="60000" y="31304"/>
                  </a:cubicBezTo>
                  <a:cubicBezTo>
                    <a:pt x="64000" y="31304"/>
                    <a:pt x="56000" y="41739"/>
                    <a:pt x="56000" y="41739"/>
                  </a:cubicBezTo>
                  <a:cubicBezTo>
                    <a:pt x="52000" y="41739"/>
                    <a:pt x="44000" y="52173"/>
                    <a:pt x="52000" y="57391"/>
                  </a:cubicBezTo>
                  <a:cubicBezTo>
                    <a:pt x="52000" y="62608"/>
                    <a:pt x="64000" y="62608"/>
                    <a:pt x="64000" y="67826"/>
                  </a:cubicBezTo>
                  <a:cubicBezTo>
                    <a:pt x="64000" y="67826"/>
                    <a:pt x="48000" y="67826"/>
                    <a:pt x="48000" y="67826"/>
                  </a:cubicBezTo>
                  <a:cubicBezTo>
                    <a:pt x="44000" y="67826"/>
                    <a:pt x="36000" y="62608"/>
                    <a:pt x="36000" y="62608"/>
                  </a:cubicBezTo>
                  <a:cubicBezTo>
                    <a:pt x="36000" y="62608"/>
                    <a:pt x="40000" y="67826"/>
                    <a:pt x="40000" y="62608"/>
                  </a:cubicBezTo>
                  <a:cubicBezTo>
                    <a:pt x="40000" y="57391"/>
                    <a:pt x="44000" y="52173"/>
                    <a:pt x="40000" y="46956"/>
                  </a:cubicBezTo>
                  <a:cubicBezTo>
                    <a:pt x="40000" y="46956"/>
                    <a:pt x="32000" y="57391"/>
                    <a:pt x="32000" y="57391"/>
                  </a:cubicBezTo>
                  <a:cubicBezTo>
                    <a:pt x="28000" y="62608"/>
                    <a:pt x="24000" y="57391"/>
                    <a:pt x="20000" y="57391"/>
                  </a:cubicBezTo>
                  <a:cubicBezTo>
                    <a:pt x="16000" y="57391"/>
                    <a:pt x="0" y="52173"/>
                    <a:pt x="0" y="62608"/>
                  </a:cubicBezTo>
                  <a:cubicBezTo>
                    <a:pt x="0" y="67826"/>
                    <a:pt x="8000" y="62608"/>
                    <a:pt x="8000" y="62608"/>
                  </a:cubicBezTo>
                  <a:cubicBezTo>
                    <a:pt x="12000" y="57391"/>
                    <a:pt x="8000" y="62608"/>
                    <a:pt x="12000" y="62608"/>
                  </a:cubicBezTo>
                  <a:cubicBezTo>
                    <a:pt x="16000" y="67826"/>
                    <a:pt x="16000" y="57391"/>
                    <a:pt x="20000" y="62608"/>
                  </a:cubicBezTo>
                  <a:cubicBezTo>
                    <a:pt x="20000" y="62608"/>
                    <a:pt x="24000" y="67826"/>
                    <a:pt x="24000" y="67826"/>
                  </a:cubicBezTo>
                  <a:cubicBezTo>
                    <a:pt x="24000" y="67826"/>
                    <a:pt x="8000" y="73043"/>
                    <a:pt x="16000" y="78260"/>
                  </a:cubicBezTo>
                  <a:cubicBezTo>
                    <a:pt x="20000" y="83478"/>
                    <a:pt x="24000" y="73043"/>
                    <a:pt x="24000" y="78260"/>
                  </a:cubicBezTo>
                  <a:cubicBezTo>
                    <a:pt x="28000" y="78260"/>
                    <a:pt x="32000" y="83478"/>
                    <a:pt x="32000" y="83478"/>
                  </a:cubicBezTo>
                  <a:cubicBezTo>
                    <a:pt x="32000" y="83478"/>
                    <a:pt x="32000" y="83478"/>
                    <a:pt x="28000" y="83478"/>
                  </a:cubicBezTo>
                  <a:cubicBezTo>
                    <a:pt x="28000" y="88695"/>
                    <a:pt x="36000" y="88695"/>
                    <a:pt x="40000" y="88695"/>
                  </a:cubicBezTo>
                  <a:cubicBezTo>
                    <a:pt x="44000" y="88695"/>
                    <a:pt x="44000" y="78260"/>
                    <a:pt x="48000" y="88695"/>
                  </a:cubicBezTo>
                  <a:cubicBezTo>
                    <a:pt x="48000" y="88695"/>
                    <a:pt x="64000" y="114782"/>
                    <a:pt x="68000" y="109565"/>
                  </a:cubicBezTo>
                  <a:cubicBezTo>
                    <a:pt x="68000" y="109565"/>
                    <a:pt x="64000" y="104347"/>
                    <a:pt x="64000" y="104347"/>
                  </a:cubicBezTo>
                  <a:cubicBezTo>
                    <a:pt x="64000" y="99130"/>
                    <a:pt x="88000" y="120000"/>
                    <a:pt x="92000" y="120000"/>
                  </a:cubicBezTo>
                  <a:cubicBezTo>
                    <a:pt x="92000" y="114782"/>
                    <a:pt x="76000" y="99130"/>
                    <a:pt x="76000" y="93913"/>
                  </a:cubicBezTo>
                  <a:cubicBezTo>
                    <a:pt x="80000" y="93913"/>
                    <a:pt x="96000" y="99130"/>
                    <a:pt x="96000" y="99130"/>
                  </a:cubicBezTo>
                  <a:cubicBezTo>
                    <a:pt x="104000" y="99130"/>
                    <a:pt x="112000" y="99130"/>
                    <a:pt x="120000" y="93913"/>
                  </a:cubicBezTo>
                  <a:cubicBezTo>
                    <a:pt x="108000" y="83478"/>
                    <a:pt x="92000" y="88695"/>
                    <a:pt x="76000" y="8869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36" name="Shape 1836"/>
            <p:cNvSpPr/>
            <p:nvPr/>
          </p:nvSpPr>
          <p:spPr>
            <a:xfrm>
              <a:off x="8260699" y="8501084"/>
              <a:ext cx="710194" cy="516057"/>
            </a:xfrm>
            <a:custGeom>
              <a:avLst/>
              <a:gdLst/>
              <a:ahLst/>
              <a:cxnLst/>
              <a:rect l="0" t="0" r="0" b="0"/>
              <a:pathLst>
                <a:path w="120000" h="120000" extrusionOk="0">
                  <a:moveTo>
                    <a:pt x="99473" y="61090"/>
                  </a:moveTo>
                  <a:cubicBezTo>
                    <a:pt x="99473" y="56727"/>
                    <a:pt x="99473" y="54545"/>
                    <a:pt x="104210" y="52363"/>
                  </a:cubicBezTo>
                  <a:cubicBezTo>
                    <a:pt x="104210" y="50181"/>
                    <a:pt x="107368" y="50181"/>
                    <a:pt x="105789" y="48000"/>
                  </a:cubicBezTo>
                  <a:cubicBezTo>
                    <a:pt x="104210" y="45818"/>
                    <a:pt x="102631" y="41454"/>
                    <a:pt x="105789" y="39272"/>
                  </a:cubicBezTo>
                  <a:cubicBezTo>
                    <a:pt x="120000" y="30545"/>
                    <a:pt x="96315" y="32727"/>
                    <a:pt x="96315" y="32727"/>
                  </a:cubicBezTo>
                  <a:cubicBezTo>
                    <a:pt x="96315" y="30545"/>
                    <a:pt x="97894" y="30545"/>
                    <a:pt x="99473" y="30545"/>
                  </a:cubicBezTo>
                  <a:cubicBezTo>
                    <a:pt x="101052" y="30545"/>
                    <a:pt x="101052" y="26181"/>
                    <a:pt x="101052" y="24000"/>
                  </a:cubicBezTo>
                  <a:cubicBezTo>
                    <a:pt x="101052" y="21818"/>
                    <a:pt x="94736" y="17454"/>
                    <a:pt x="94736" y="19636"/>
                  </a:cubicBezTo>
                  <a:cubicBezTo>
                    <a:pt x="94736" y="21818"/>
                    <a:pt x="93157" y="17454"/>
                    <a:pt x="93157" y="17454"/>
                  </a:cubicBezTo>
                  <a:cubicBezTo>
                    <a:pt x="91578" y="17454"/>
                    <a:pt x="91578" y="21818"/>
                    <a:pt x="90000" y="19636"/>
                  </a:cubicBezTo>
                  <a:cubicBezTo>
                    <a:pt x="90000" y="19636"/>
                    <a:pt x="90000" y="17454"/>
                    <a:pt x="90000" y="15272"/>
                  </a:cubicBezTo>
                  <a:cubicBezTo>
                    <a:pt x="88421" y="13090"/>
                    <a:pt x="86842" y="17454"/>
                    <a:pt x="85263" y="17454"/>
                  </a:cubicBezTo>
                  <a:cubicBezTo>
                    <a:pt x="85263" y="17454"/>
                    <a:pt x="85263" y="13090"/>
                    <a:pt x="85263" y="13090"/>
                  </a:cubicBezTo>
                  <a:cubicBezTo>
                    <a:pt x="85263" y="8727"/>
                    <a:pt x="90000" y="10909"/>
                    <a:pt x="91578" y="10909"/>
                  </a:cubicBezTo>
                  <a:cubicBezTo>
                    <a:pt x="93157" y="8727"/>
                    <a:pt x="86842" y="8727"/>
                    <a:pt x="86842" y="8727"/>
                  </a:cubicBezTo>
                  <a:cubicBezTo>
                    <a:pt x="83684" y="8727"/>
                    <a:pt x="80526" y="6545"/>
                    <a:pt x="77368" y="8727"/>
                  </a:cubicBezTo>
                  <a:cubicBezTo>
                    <a:pt x="74210" y="10909"/>
                    <a:pt x="72631" y="17454"/>
                    <a:pt x="69473" y="15272"/>
                  </a:cubicBezTo>
                  <a:cubicBezTo>
                    <a:pt x="64736" y="15272"/>
                    <a:pt x="63157" y="15272"/>
                    <a:pt x="60000" y="10909"/>
                  </a:cubicBezTo>
                  <a:cubicBezTo>
                    <a:pt x="56842" y="6545"/>
                    <a:pt x="50526" y="10909"/>
                    <a:pt x="45789" y="10909"/>
                  </a:cubicBezTo>
                  <a:cubicBezTo>
                    <a:pt x="42631" y="10909"/>
                    <a:pt x="42631" y="8727"/>
                    <a:pt x="41052" y="4363"/>
                  </a:cubicBezTo>
                  <a:cubicBezTo>
                    <a:pt x="39473" y="0"/>
                    <a:pt x="36315" y="0"/>
                    <a:pt x="31578" y="0"/>
                  </a:cubicBezTo>
                  <a:cubicBezTo>
                    <a:pt x="30000" y="0"/>
                    <a:pt x="17368" y="2181"/>
                    <a:pt x="17368" y="8727"/>
                  </a:cubicBezTo>
                  <a:cubicBezTo>
                    <a:pt x="17368" y="15272"/>
                    <a:pt x="23684" y="17454"/>
                    <a:pt x="20526" y="26181"/>
                  </a:cubicBezTo>
                  <a:cubicBezTo>
                    <a:pt x="17368" y="30545"/>
                    <a:pt x="11052" y="21818"/>
                    <a:pt x="12631" y="17454"/>
                  </a:cubicBezTo>
                  <a:cubicBezTo>
                    <a:pt x="12631" y="15272"/>
                    <a:pt x="15789" y="13090"/>
                    <a:pt x="15789" y="10909"/>
                  </a:cubicBezTo>
                  <a:cubicBezTo>
                    <a:pt x="17368" y="6545"/>
                    <a:pt x="12631" y="4363"/>
                    <a:pt x="12631" y="2181"/>
                  </a:cubicBezTo>
                  <a:cubicBezTo>
                    <a:pt x="7894" y="6545"/>
                    <a:pt x="6315" y="8727"/>
                    <a:pt x="6315" y="15272"/>
                  </a:cubicBezTo>
                  <a:cubicBezTo>
                    <a:pt x="4736" y="17454"/>
                    <a:pt x="0" y="26181"/>
                    <a:pt x="4736" y="26181"/>
                  </a:cubicBezTo>
                  <a:cubicBezTo>
                    <a:pt x="4736" y="26181"/>
                    <a:pt x="6315" y="26181"/>
                    <a:pt x="7894" y="28363"/>
                  </a:cubicBezTo>
                  <a:cubicBezTo>
                    <a:pt x="7894" y="30545"/>
                    <a:pt x="9473" y="32727"/>
                    <a:pt x="11052" y="34909"/>
                  </a:cubicBezTo>
                  <a:cubicBezTo>
                    <a:pt x="14210" y="39272"/>
                    <a:pt x="7894" y="48000"/>
                    <a:pt x="15789" y="50181"/>
                  </a:cubicBezTo>
                  <a:cubicBezTo>
                    <a:pt x="15789" y="50181"/>
                    <a:pt x="18947" y="50181"/>
                    <a:pt x="20526" y="50181"/>
                  </a:cubicBezTo>
                  <a:cubicBezTo>
                    <a:pt x="22105" y="50181"/>
                    <a:pt x="22105" y="48000"/>
                    <a:pt x="23684" y="48000"/>
                  </a:cubicBezTo>
                  <a:cubicBezTo>
                    <a:pt x="28421" y="48000"/>
                    <a:pt x="30000" y="54545"/>
                    <a:pt x="33157" y="58909"/>
                  </a:cubicBezTo>
                  <a:cubicBezTo>
                    <a:pt x="33157" y="58909"/>
                    <a:pt x="34736" y="61090"/>
                    <a:pt x="36315" y="58909"/>
                  </a:cubicBezTo>
                  <a:cubicBezTo>
                    <a:pt x="36315" y="56727"/>
                    <a:pt x="37894" y="58909"/>
                    <a:pt x="41052" y="58909"/>
                  </a:cubicBezTo>
                  <a:cubicBezTo>
                    <a:pt x="44210" y="61090"/>
                    <a:pt x="52105" y="54545"/>
                    <a:pt x="48947" y="63272"/>
                  </a:cubicBezTo>
                  <a:cubicBezTo>
                    <a:pt x="45789" y="69818"/>
                    <a:pt x="45789" y="76363"/>
                    <a:pt x="48947" y="82909"/>
                  </a:cubicBezTo>
                  <a:cubicBezTo>
                    <a:pt x="48947" y="85090"/>
                    <a:pt x="50526" y="87272"/>
                    <a:pt x="50526" y="89454"/>
                  </a:cubicBezTo>
                  <a:cubicBezTo>
                    <a:pt x="50526" y="91636"/>
                    <a:pt x="45789" y="93818"/>
                    <a:pt x="47368" y="96000"/>
                  </a:cubicBezTo>
                  <a:cubicBezTo>
                    <a:pt x="52105" y="102545"/>
                    <a:pt x="53684" y="120000"/>
                    <a:pt x="63157" y="115636"/>
                  </a:cubicBezTo>
                  <a:cubicBezTo>
                    <a:pt x="64736" y="115636"/>
                    <a:pt x="64736" y="117818"/>
                    <a:pt x="66315" y="117818"/>
                  </a:cubicBezTo>
                  <a:cubicBezTo>
                    <a:pt x="67894" y="117818"/>
                    <a:pt x="69473" y="115636"/>
                    <a:pt x="71052" y="113454"/>
                  </a:cubicBezTo>
                  <a:cubicBezTo>
                    <a:pt x="74210" y="111272"/>
                    <a:pt x="75789" y="106909"/>
                    <a:pt x="80526" y="102545"/>
                  </a:cubicBezTo>
                  <a:cubicBezTo>
                    <a:pt x="83684" y="100363"/>
                    <a:pt x="77368" y="100363"/>
                    <a:pt x="77368" y="96000"/>
                  </a:cubicBezTo>
                  <a:cubicBezTo>
                    <a:pt x="77368" y="93818"/>
                    <a:pt x="75789" y="91636"/>
                    <a:pt x="75789" y="89454"/>
                  </a:cubicBezTo>
                  <a:cubicBezTo>
                    <a:pt x="75789" y="87272"/>
                    <a:pt x="71052" y="85090"/>
                    <a:pt x="71052" y="82909"/>
                  </a:cubicBezTo>
                  <a:cubicBezTo>
                    <a:pt x="71052" y="80727"/>
                    <a:pt x="80526" y="82909"/>
                    <a:pt x="82105" y="82909"/>
                  </a:cubicBezTo>
                  <a:cubicBezTo>
                    <a:pt x="85263" y="82909"/>
                    <a:pt x="83684" y="85090"/>
                    <a:pt x="85263" y="87272"/>
                  </a:cubicBezTo>
                  <a:cubicBezTo>
                    <a:pt x="86842" y="87272"/>
                    <a:pt x="86842" y="82909"/>
                    <a:pt x="88421" y="82909"/>
                  </a:cubicBezTo>
                  <a:cubicBezTo>
                    <a:pt x="90000" y="80727"/>
                    <a:pt x="94736" y="80727"/>
                    <a:pt x="97894" y="78545"/>
                  </a:cubicBezTo>
                  <a:cubicBezTo>
                    <a:pt x="99473" y="76363"/>
                    <a:pt x="102631" y="74181"/>
                    <a:pt x="105789" y="72000"/>
                  </a:cubicBezTo>
                  <a:cubicBezTo>
                    <a:pt x="104210" y="67636"/>
                    <a:pt x="99473" y="65454"/>
                    <a:pt x="99473" y="6109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37" name="Shape 1837"/>
            <p:cNvSpPr/>
            <p:nvPr/>
          </p:nvSpPr>
          <p:spPr>
            <a:xfrm>
              <a:off x="8830764" y="8641249"/>
              <a:ext cx="242035" cy="356781"/>
            </a:xfrm>
            <a:custGeom>
              <a:avLst/>
              <a:gdLst/>
              <a:ahLst/>
              <a:cxnLst/>
              <a:rect l="0" t="0" r="0" b="0"/>
              <a:pathLst>
                <a:path w="120000" h="120000" extrusionOk="0">
                  <a:moveTo>
                    <a:pt x="101538" y="91578"/>
                  </a:moveTo>
                  <a:cubicBezTo>
                    <a:pt x="101538" y="88421"/>
                    <a:pt x="78461" y="69473"/>
                    <a:pt x="83076" y="66315"/>
                  </a:cubicBezTo>
                  <a:cubicBezTo>
                    <a:pt x="87692" y="63157"/>
                    <a:pt x="83076" y="60000"/>
                    <a:pt x="92307" y="56842"/>
                  </a:cubicBezTo>
                  <a:cubicBezTo>
                    <a:pt x="106153" y="56842"/>
                    <a:pt x="101538" y="50526"/>
                    <a:pt x="101538" y="47368"/>
                  </a:cubicBezTo>
                  <a:cubicBezTo>
                    <a:pt x="101538" y="44210"/>
                    <a:pt x="101538" y="41052"/>
                    <a:pt x="101538" y="41052"/>
                  </a:cubicBezTo>
                  <a:cubicBezTo>
                    <a:pt x="101538" y="37894"/>
                    <a:pt x="96923" y="37894"/>
                    <a:pt x="92307" y="34736"/>
                  </a:cubicBezTo>
                  <a:cubicBezTo>
                    <a:pt x="87692" y="28421"/>
                    <a:pt x="73846" y="28421"/>
                    <a:pt x="73846" y="22105"/>
                  </a:cubicBezTo>
                  <a:cubicBezTo>
                    <a:pt x="69230" y="12631"/>
                    <a:pt x="50769" y="3157"/>
                    <a:pt x="41538" y="0"/>
                  </a:cubicBezTo>
                  <a:cubicBezTo>
                    <a:pt x="41538" y="9473"/>
                    <a:pt x="18461" y="9473"/>
                    <a:pt x="23076" y="15789"/>
                  </a:cubicBezTo>
                  <a:cubicBezTo>
                    <a:pt x="23076" y="18947"/>
                    <a:pt x="32307" y="22105"/>
                    <a:pt x="27692" y="25263"/>
                  </a:cubicBezTo>
                  <a:cubicBezTo>
                    <a:pt x="23076" y="25263"/>
                    <a:pt x="13846" y="28421"/>
                    <a:pt x="13846" y="31578"/>
                  </a:cubicBezTo>
                  <a:cubicBezTo>
                    <a:pt x="0" y="34736"/>
                    <a:pt x="9230" y="44210"/>
                    <a:pt x="18461" y="50526"/>
                  </a:cubicBezTo>
                  <a:cubicBezTo>
                    <a:pt x="23076" y="53684"/>
                    <a:pt x="23076" y="56842"/>
                    <a:pt x="32307" y="56842"/>
                  </a:cubicBezTo>
                  <a:cubicBezTo>
                    <a:pt x="36923" y="56842"/>
                    <a:pt x="32307" y="60000"/>
                    <a:pt x="36923" y="63157"/>
                  </a:cubicBezTo>
                  <a:cubicBezTo>
                    <a:pt x="46153" y="72631"/>
                    <a:pt x="41538" y="75789"/>
                    <a:pt x="36923" y="85263"/>
                  </a:cubicBezTo>
                  <a:cubicBezTo>
                    <a:pt x="36923" y="94736"/>
                    <a:pt x="46153" y="104210"/>
                    <a:pt x="50769" y="110526"/>
                  </a:cubicBezTo>
                  <a:cubicBezTo>
                    <a:pt x="64615" y="120000"/>
                    <a:pt x="69230" y="110526"/>
                    <a:pt x="78461" y="110526"/>
                  </a:cubicBezTo>
                  <a:cubicBezTo>
                    <a:pt x="87692" y="110526"/>
                    <a:pt x="92307" y="107368"/>
                    <a:pt x="96923" y="107368"/>
                  </a:cubicBezTo>
                  <a:cubicBezTo>
                    <a:pt x="106153" y="104210"/>
                    <a:pt x="110769" y="104210"/>
                    <a:pt x="120000" y="107368"/>
                  </a:cubicBezTo>
                  <a:cubicBezTo>
                    <a:pt x="115384" y="101052"/>
                    <a:pt x="110769" y="94736"/>
                    <a:pt x="101538" y="91578"/>
                  </a:cubicBezTo>
                  <a:cubicBezTo>
                    <a:pt x="96923" y="85263"/>
                    <a:pt x="106153" y="91578"/>
                    <a:pt x="101538" y="9157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38" name="Shape 1838"/>
            <p:cNvSpPr/>
            <p:nvPr/>
          </p:nvSpPr>
          <p:spPr>
            <a:xfrm>
              <a:off x="8986814" y="8752742"/>
              <a:ext cx="207006" cy="216614"/>
            </a:xfrm>
            <a:custGeom>
              <a:avLst/>
              <a:gdLst/>
              <a:ahLst/>
              <a:cxnLst/>
              <a:rect l="0" t="0" r="0" b="0"/>
              <a:pathLst>
                <a:path w="120000" h="120000" extrusionOk="0">
                  <a:moveTo>
                    <a:pt x="103636" y="36521"/>
                  </a:moveTo>
                  <a:cubicBezTo>
                    <a:pt x="103636" y="26086"/>
                    <a:pt x="114545" y="15652"/>
                    <a:pt x="120000" y="10434"/>
                  </a:cubicBezTo>
                  <a:cubicBezTo>
                    <a:pt x="103636" y="5217"/>
                    <a:pt x="76363" y="0"/>
                    <a:pt x="65454" y="10434"/>
                  </a:cubicBezTo>
                  <a:cubicBezTo>
                    <a:pt x="54545" y="15652"/>
                    <a:pt x="49090" y="5217"/>
                    <a:pt x="49090" y="0"/>
                  </a:cubicBezTo>
                  <a:cubicBezTo>
                    <a:pt x="43636" y="0"/>
                    <a:pt x="38181" y="10434"/>
                    <a:pt x="27272" y="5217"/>
                  </a:cubicBezTo>
                  <a:cubicBezTo>
                    <a:pt x="27272" y="10434"/>
                    <a:pt x="38181" y="31304"/>
                    <a:pt x="21818" y="31304"/>
                  </a:cubicBezTo>
                  <a:cubicBezTo>
                    <a:pt x="10909" y="36521"/>
                    <a:pt x="0" y="41739"/>
                    <a:pt x="5454" y="52173"/>
                  </a:cubicBezTo>
                  <a:cubicBezTo>
                    <a:pt x="10909" y="62608"/>
                    <a:pt x="16363" y="67826"/>
                    <a:pt x="21818" y="78260"/>
                  </a:cubicBezTo>
                  <a:cubicBezTo>
                    <a:pt x="27272" y="88695"/>
                    <a:pt x="38181" y="99130"/>
                    <a:pt x="49090" y="114782"/>
                  </a:cubicBezTo>
                  <a:cubicBezTo>
                    <a:pt x="65454" y="120000"/>
                    <a:pt x="54545" y="99130"/>
                    <a:pt x="65454" y="99130"/>
                  </a:cubicBezTo>
                  <a:cubicBezTo>
                    <a:pt x="76363" y="99130"/>
                    <a:pt x="81818" y="99130"/>
                    <a:pt x="87272" y="93913"/>
                  </a:cubicBezTo>
                  <a:cubicBezTo>
                    <a:pt x="92727" y="93913"/>
                    <a:pt x="92727" y="104347"/>
                    <a:pt x="103636" y="99130"/>
                  </a:cubicBezTo>
                  <a:cubicBezTo>
                    <a:pt x="109090" y="88695"/>
                    <a:pt x="114545" y="83478"/>
                    <a:pt x="109090" y="73043"/>
                  </a:cubicBezTo>
                  <a:cubicBezTo>
                    <a:pt x="109090" y="62608"/>
                    <a:pt x="103636" y="46956"/>
                    <a:pt x="103636" y="36521"/>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39" name="Shape 1839"/>
            <p:cNvSpPr/>
            <p:nvPr/>
          </p:nvSpPr>
          <p:spPr>
            <a:xfrm>
              <a:off x="9155606" y="8771859"/>
              <a:ext cx="149682" cy="168836"/>
            </a:xfrm>
            <a:custGeom>
              <a:avLst/>
              <a:gdLst/>
              <a:ahLst/>
              <a:cxnLst/>
              <a:rect l="0" t="0" r="0" b="0"/>
              <a:pathLst>
                <a:path w="120000" h="120000" extrusionOk="0">
                  <a:moveTo>
                    <a:pt x="90000" y="33333"/>
                  </a:moveTo>
                  <a:cubicBezTo>
                    <a:pt x="75000" y="20000"/>
                    <a:pt x="60000" y="6666"/>
                    <a:pt x="37500" y="6666"/>
                  </a:cubicBezTo>
                  <a:cubicBezTo>
                    <a:pt x="22500" y="0"/>
                    <a:pt x="0" y="26666"/>
                    <a:pt x="7500" y="40000"/>
                  </a:cubicBezTo>
                  <a:cubicBezTo>
                    <a:pt x="7500" y="53333"/>
                    <a:pt x="15000" y="66666"/>
                    <a:pt x="15000" y="80000"/>
                  </a:cubicBezTo>
                  <a:cubicBezTo>
                    <a:pt x="22500" y="93333"/>
                    <a:pt x="7500" y="106666"/>
                    <a:pt x="0" y="113333"/>
                  </a:cubicBezTo>
                  <a:cubicBezTo>
                    <a:pt x="7500" y="120000"/>
                    <a:pt x="22500" y="113333"/>
                    <a:pt x="30000" y="113333"/>
                  </a:cubicBezTo>
                  <a:cubicBezTo>
                    <a:pt x="45000" y="113333"/>
                    <a:pt x="52500" y="120000"/>
                    <a:pt x="67500" y="113333"/>
                  </a:cubicBezTo>
                  <a:cubicBezTo>
                    <a:pt x="90000" y="106666"/>
                    <a:pt x="97500" y="66666"/>
                    <a:pt x="120000" y="53333"/>
                  </a:cubicBezTo>
                  <a:cubicBezTo>
                    <a:pt x="105000" y="46666"/>
                    <a:pt x="97500" y="40000"/>
                    <a:pt x="90000" y="33333"/>
                  </a:cubicBezTo>
                  <a:cubicBezTo>
                    <a:pt x="75000" y="26666"/>
                    <a:pt x="97500" y="40000"/>
                    <a:pt x="90000" y="3333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40" name="Shape 1840"/>
            <p:cNvSpPr/>
            <p:nvPr/>
          </p:nvSpPr>
          <p:spPr>
            <a:xfrm>
              <a:off x="7821210" y="8453303"/>
              <a:ext cx="754779" cy="786831"/>
            </a:xfrm>
            <a:custGeom>
              <a:avLst/>
              <a:gdLst/>
              <a:ahLst/>
              <a:cxnLst/>
              <a:rect l="0" t="0" r="0" b="0"/>
              <a:pathLst>
                <a:path w="120000" h="120000" extrusionOk="0">
                  <a:moveTo>
                    <a:pt x="114074" y="68571"/>
                  </a:moveTo>
                  <a:cubicBezTo>
                    <a:pt x="120000" y="64285"/>
                    <a:pt x="112592" y="60000"/>
                    <a:pt x="112592" y="55714"/>
                  </a:cubicBezTo>
                  <a:cubicBezTo>
                    <a:pt x="112592" y="52857"/>
                    <a:pt x="115555" y="50000"/>
                    <a:pt x="115555" y="47142"/>
                  </a:cubicBezTo>
                  <a:cubicBezTo>
                    <a:pt x="117037" y="42857"/>
                    <a:pt x="111111" y="45714"/>
                    <a:pt x="109629" y="45714"/>
                  </a:cubicBezTo>
                  <a:cubicBezTo>
                    <a:pt x="108148" y="45714"/>
                    <a:pt x="106666" y="45714"/>
                    <a:pt x="105185" y="45714"/>
                  </a:cubicBezTo>
                  <a:cubicBezTo>
                    <a:pt x="103703" y="45714"/>
                    <a:pt x="103703" y="47142"/>
                    <a:pt x="102222" y="47142"/>
                  </a:cubicBezTo>
                  <a:cubicBezTo>
                    <a:pt x="100740" y="47142"/>
                    <a:pt x="99259" y="42857"/>
                    <a:pt x="97777" y="42857"/>
                  </a:cubicBezTo>
                  <a:cubicBezTo>
                    <a:pt x="94814" y="37142"/>
                    <a:pt x="91851" y="40000"/>
                    <a:pt x="85925" y="40000"/>
                  </a:cubicBezTo>
                  <a:cubicBezTo>
                    <a:pt x="82962" y="40000"/>
                    <a:pt x="81481" y="40000"/>
                    <a:pt x="80000" y="37142"/>
                  </a:cubicBezTo>
                  <a:cubicBezTo>
                    <a:pt x="78518" y="34285"/>
                    <a:pt x="82962" y="31428"/>
                    <a:pt x="78518" y="28571"/>
                  </a:cubicBezTo>
                  <a:cubicBezTo>
                    <a:pt x="77037" y="27142"/>
                    <a:pt x="77037" y="24285"/>
                    <a:pt x="74074" y="24285"/>
                  </a:cubicBezTo>
                  <a:cubicBezTo>
                    <a:pt x="71111" y="24285"/>
                    <a:pt x="72592" y="24285"/>
                    <a:pt x="74074" y="21428"/>
                  </a:cubicBezTo>
                  <a:cubicBezTo>
                    <a:pt x="75555" y="18571"/>
                    <a:pt x="74074" y="15714"/>
                    <a:pt x="75555" y="12857"/>
                  </a:cubicBezTo>
                  <a:cubicBezTo>
                    <a:pt x="77037" y="10000"/>
                    <a:pt x="80000" y="8571"/>
                    <a:pt x="82962" y="7142"/>
                  </a:cubicBezTo>
                  <a:cubicBezTo>
                    <a:pt x="84444" y="5714"/>
                    <a:pt x="87407" y="5714"/>
                    <a:pt x="88888" y="2857"/>
                  </a:cubicBezTo>
                  <a:cubicBezTo>
                    <a:pt x="88888" y="0"/>
                    <a:pt x="82962" y="0"/>
                    <a:pt x="82962" y="1428"/>
                  </a:cubicBezTo>
                  <a:cubicBezTo>
                    <a:pt x="80000" y="4285"/>
                    <a:pt x="75555" y="8571"/>
                    <a:pt x="71111" y="8571"/>
                  </a:cubicBezTo>
                  <a:cubicBezTo>
                    <a:pt x="66666" y="8571"/>
                    <a:pt x="66666" y="8571"/>
                    <a:pt x="65185" y="11428"/>
                  </a:cubicBezTo>
                  <a:cubicBezTo>
                    <a:pt x="63703" y="14285"/>
                    <a:pt x="63703" y="10000"/>
                    <a:pt x="60740" y="10000"/>
                  </a:cubicBezTo>
                  <a:cubicBezTo>
                    <a:pt x="54814" y="11428"/>
                    <a:pt x="57777" y="20000"/>
                    <a:pt x="53333" y="22857"/>
                  </a:cubicBezTo>
                  <a:cubicBezTo>
                    <a:pt x="51851" y="24285"/>
                    <a:pt x="48888" y="25714"/>
                    <a:pt x="47407" y="28571"/>
                  </a:cubicBezTo>
                  <a:cubicBezTo>
                    <a:pt x="47407" y="28571"/>
                    <a:pt x="47407" y="32857"/>
                    <a:pt x="45925" y="32857"/>
                  </a:cubicBezTo>
                  <a:cubicBezTo>
                    <a:pt x="44444" y="30000"/>
                    <a:pt x="42962" y="28571"/>
                    <a:pt x="41481" y="27142"/>
                  </a:cubicBezTo>
                  <a:cubicBezTo>
                    <a:pt x="40000" y="24285"/>
                    <a:pt x="38518" y="24285"/>
                    <a:pt x="37037" y="24285"/>
                  </a:cubicBezTo>
                  <a:cubicBezTo>
                    <a:pt x="31111" y="22857"/>
                    <a:pt x="28148" y="18571"/>
                    <a:pt x="22222" y="22857"/>
                  </a:cubicBezTo>
                  <a:cubicBezTo>
                    <a:pt x="19259" y="24285"/>
                    <a:pt x="13333" y="28571"/>
                    <a:pt x="10370" y="25714"/>
                  </a:cubicBezTo>
                  <a:cubicBezTo>
                    <a:pt x="8888" y="24285"/>
                    <a:pt x="7407" y="24285"/>
                    <a:pt x="5925" y="22857"/>
                  </a:cubicBezTo>
                  <a:cubicBezTo>
                    <a:pt x="2962" y="22857"/>
                    <a:pt x="4444" y="20000"/>
                    <a:pt x="1481" y="22857"/>
                  </a:cubicBezTo>
                  <a:cubicBezTo>
                    <a:pt x="0" y="24285"/>
                    <a:pt x="1481" y="24285"/>
                    <a:pt x="2962" y="25714"/>
                  </a:cubicBezTo>
                  <a:cubicBezTo>
                    <a:pt x="2962" y="27142"/>
                    <a:pt x="1481" y="28571"/>
                    <a:pt x="1481" y="30000"/>
                  </a:cubicBezTo>
                  <a:cubicBezTo>
                    <a:pt x="4444" y="30000"/>
                    <a:pt x="7407" y="31428"/>
                    <a:pt x="8888" y="31428"/>
                  </a:cubicBezTo>
                  <a:cubicBezTo>
                    <a:pt x="10370" y="32857"/>
                    <a:pt x="11851" y="32857"/>
                    <a:pt x="11851" y="34285"/>
                  </a:cubicBezTo>
                  <a:cubicBezTo>
                    <a:pt x="13333" y="35714"/>
                    <a:pt x="13333" y="34285"/>
                    <a:pt x="14814" y="34285"/>
                  </a:cubicBezTo>
                  <a:cubicBezTo>
                    <a:pt x="14814" y="32857"/>
                    <a:pt x="14814" y="37142"/>
                    <a:pt x="16296" y="37142"/>
                  </a:cubicBezTo>
                  <a:cubicBezTo>
                    <a:pt x="17777" y="38571"/>
                    <a:pt x="19259" y="37142"/>
                    <a:pt x="22222" y="35714"/>
                  </a:cubicBezTo>
                  <a:cubicBezTo>
                    <a:pt x="23703" y="35714"/>
                    <a:pt x="19259" y="32857"/>
                    <a:pt x="19259" y="32857"/>
                  </a:cubicBezTo>
                  <a:cubicBezTo>
                    <a:pt x="19259" y="31428"/>
                    <a:pt x="23703" y="28571"/>
                    <a:pt x="23703" y="27142"/>
                  </a:cubicBezTo>
                  <a:cubicBezTo>
                    <a:pt x="25185" y="25714"/>
                    <a:pt x="28148" y="24285"/>
                    <a:pt x="29629" y="25714"/>
                  </a:cubicBezTo>
                  <a:cubicBezTo>
                    <a:pt x="31111" y="25714"/>
                    <a:pt x="34074" y="27142"/>
                    <a:pt x="34074" y="27142"/>
                  </a:cubicBezTo>
                  <a:cubicBezTo>
                    <a:pt x="34074" y="28571"/>
                    <a:pt x="34074" y="28571"/>
                    <a:pt x="35555" y="28571"/>
                  </a:cubicBezTo>
                  <a:cubicBezTo>
                    <a:pt x="35555" y="30000"/>
                    <a:pt x="34074" y="31428"/>
                    <a:pt x="34074" y="31428"/>
                  </a:cubicBezTo>
                  <a:cubicBezTo>
                    <a:pt x="34074" y="32857"/>
                    <a:pt x="37037" y="35714"/>
                    <a:pt x="37037" y="37142"/>
                  </a:cubicBezTo>
                  <a:cubicBezTo>
                    <a:pt x="40000" y="41428"/>
                    <a:pt x="42962" y="41428"/>
                    <a:pt x="42962" y="47142"/>
                  </a:cubicBezTo>
                  <a:cubicBezTo>
                    <a:pt x="42962" y="51428"/>
                    <a:pt x="42962" y="55714"/>
                    <a:pt x="41481" y="60000"/>
                  </a:cubicBezTo>
                  <a:cubicBezTo>
                    <a:pt x="41481" y="61428"/>
                    <a:pt x="44444" y="61428"/>
                    <a:pt x="44444" y="62857"/>
                  </a:cubicBezTo>
                  <a:cubicBezTo>
                    <a:pt x="42962" y="64285"/>
                    <a:pt x="41481" y="65714"/>
                    <a:pt x="41481" y="67142"/>
                  </a:cubicBezTo>
                  <a:cubicBezTo>
                    <a:pt x="40000" y="68571"/>
                    <a:pt x="40000" y="71428"/>
                    <a:pt x="38518" y="71428"/>
                  </a:cubicBezTo>
                  <a:cubicBezTo>
                    <a:pt x="35555" y="72857"/>
                    <a:pt x="32592" y="71428"/>
                    <a:pt x="32592" y="75714"/>
                  </a:cubicBezTo>
                  <a:cubicBezTo>
                    <a:pt x="32592" y="78571"/>
                    <a:pt x="28148" y="78571"/>
                    <a:pt x="32592" y="80000"/>
                  </a:cubicBezTo>
                  <a:cubicBezTo>
                    <a:pt x="34074" y="81428"/>
                    <a:pt x="35555" y="81428"/>
                    <a:pt x="38518" y="82857"/>
                  </a:cubicBezTo>
                  <a:cubicBezTo>
                    <a:pt x="40000" y="84285"/>
                    <a:pt x="41481" y="85714"/>
                    <a:pt x="42962" y="87142"/>
                  </a:cubicBezTo>
                  <a:cubicBezTo>
                    <a:pt x="45925" y="88571"/>
                    <a:pt x="47407" y="87142"/>
                    <a:pt x="50370" y="87142"/>
                  </a:cubicBezTo>
                  <a:cubicBezTo>
                    <a:pt x="51851" y="87142"/>
                    <a:pt x="53333" y="88571"/>
                    <a:pt x="56296" y="90000"/>
                  </a:cubicBezTo>
                  <a:cubicBezTo>
                    <a:pt x="57777" y="90000"/>
                    <a:pt x="59259" y="90000"/>
                    <a:pt x="60740" y="91428"/>
                  </a:cubicBezTo>
                  <a:cubicBezTo>
                    <a:pt x="65185" y="94285"/>
                    <a:pt x="68148" y="97142"/>
                    <a:pt x="71111" y="101428"/>
                  </a:cubicBezTo>
                  <a:cubicBezTo>
                    <a:pt x="72592" y="105714"/>
                    <a:pt x="74074" y="107142"/>
                    <a:pt x="80000" y="108571"/>
                  </a:cubicBezTo>
                  <a:cubicBezTo>
                    <a:pt x="81481" y="108571"/>
                    <a:pt x="82962" y="107142"/>
                    <a:pt x="84444" y="105714"/>
                  </a:cubicBezTo>
                  <a:cubicBezTo>
                    <a:pt x="85925" y="105714"/>
                    <a:pt x="87407" y="108571"/>
                    <a:pt x="88888" y="107142"/>
                  </a:cubicBezTo>
                  <a:cubicBezTo>
                    <a:pt x="91851" y="105714"/>
                    <a:pt x="94814" y="107142"/>
                    <a:pt x="96296" y="108571"/>
                  </a:cubicBezTo>
                  <a:cubicBezTo>
                    <a:pt x="96296" y="110000"/>
                    <a:pt x="94814" y="112857"/>
                    <a:pt x="94814" y="114285"/>
                  </a:cubicBezTo>
                  <a:cubicBezTo>
                    <a:pt x="93333" y="115714"/>
                    <a:pt x="91851" y="115714"/>
                    <a:pt x="94814" y="117142"/>
                  </a:cubicBezTo>
                  <a:cubicBezTo>
                    <a:pt x="94814" y="117142"/>
                    <a:pt x="97777" y="120000"/>
                    <a:pt x="96296" y="120000"/>
                  </a:cubicBezTo>
                  <a:cubicBezTo>
                    <a:pt x="99259" y="120000"/>
                    <a:pt x="100740" y="104285"/>
                    <a:pt x="102222" y="101428"/>
                  </a:cubicBezTo>
                  <a:cubicBezTo>
                    <a:pt x="102222" y="95714"/>
                    <a:pt x="97777" y="94285"/>
                    <a:pt x="96296" y="90000"/>
                  </a:cubicBezTo>
                  <a:cubicBezTo>
                    <a:pt x="96296" y="87142"/>
                    <a:pt x="96296" y="85714"/>
                    <a:pt x="97777" y="85714"/>
                  </a:cubicBezTo>
                  <a:cubicBezTo>
                    <a:pt x="99259" y="85714"/>
                    <a:pt x="103703" y="84285"/>
                    <a:pt x="103703" y="82857"/>
                  </a:cubicBezTo>
                  <a:cubicBezTo>
                    <a:pt x="102222" y="82857"/>
                    <a:pt x="99259" y="82857"/>
                    <a:pt x="99259" y="81428"/>
                  </a:cubicBezTo>
                  <a:cubicBezTo>
                    <a:pt x="97777" y="81428"/>
                    <a:pt x="97777" y="78571"/>
                    <a:pt x="97777" y="78571"/>
                  </a:cubicBezTo>
                  <a:cubicBezTo>
                    <a:pt x="100740" y="78571"/>
                    <a:pt x="103703" y="78571"/>
                    <a:pt x="106666" y="78571"/>
                  </a:cubicBezTo>
                  <a:cubicBezTo>
                    <a:pt x="108148" y="78571"/>
                    <a:pt x="117037" y="74285"/>
                    <a:pt x="117037" y="75714"/>
                  </a:cubicBezTo>
                  <a:cubicBezTo>
                    <a:pt x="117037" y="72857"/>
                    <a:pt x="112592" y="68571"/>
                    <a:pt x="114074" y="68571"/>
                  </a:cubicBezTo>
                  <a:cubicBezTo>
                    <a:pt x="115555" y="67142"/>
                    <a:pt x="112592" y="68571"/>
                    <a:pt x="114074" y="68571"/>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41" name="Shape 1841"/>
            <p:cNvSpPr/>
            <p:nvPr/>
          </p:nvSpPr>
          <p:spPr>
            <a:xfrm>
              <a:off x="7923120" y="8978915"/>
              <a:ext cx="261145" cy="309000"/>
            </a:xfrm>
            <a:custGeom>
              <a:avLst/>
              <a:gdLst/>
              <a:ahLst/>
              <a:cxnLst/>
              <a:rect l="0" t="0" r="0" b="0"/>
              <a:pathLst>
                <a:path w="120000" h="120000" extrusionOk="0">
                  <a:moveTo>
                    <a:pt x="85714" y="21818"/>
                  </a:moveTo>
                  <a:cubicBezTo>
                    <a:pt x="77142" y="21818"/>
                    <a:pt x="72857" y="14545"/>
                    <a:pt x="64285" y="10909"/>
                  </a:cubicBezTo>
                  <a:cubicBezTo>
                    <a:pt x="59999" y="7272"/>
                    <a:pt x="51428" y="0"/>
                    <a:pt x="42857" y="0"/>
                  </a:cubicBezTo>
                  <a:cubicBezTo>
                    <a:pt x="42857" y="10909"/>
                    <a:pt x="17142" y="3636"/>
                    <a:pt x="17142" y="14545"/>
                  </a:cubicBezTo>
                  <a:cubicBezTo>
                    <a:pt x="17142" y="21818"/>
                    <a:pt x="17142" y="21818"/>
                    <a:pt x="12857" y="25454"/>
                  </a:cubicBezTo>
                  <a:cubicBezTo>
                    <a:pt x="4285" y="29090"/>
                    <a:pt x="8571" y="32727"/>
                    <a:pt x="8571" y="36363"/>
                  </a:cubicBezTo>
                  <a:cubicBezTo>
                    <a:pt x="8571" y="40000"/>
                    <a:pt x="4285" y="43636"/>
                    <a:pt x="0" y="47272"/>
                  </a:cubicBezTo>
                  <a:cubicBezTo>
                    <a:pt x="0" y="47272"/>
                    <a:pt x="0" y="50909"/>
                    <a:pt x="0" y="54545"/>
                  </a:cubicBezTo>
                  <a:cubicBezTo>
                    <a:pt x="4285" y="58181"/>
                    <a:pt x="0" y="61818"/>
                    <a:pt x="0" y="65454"/>
                  </a:cubicBezTo>
                  <a:cubicBezTo>
                    <a:pt x="0" y="65454"/>
                    <a:pt x="4285" y="76363"/>
                    <a:pt x="8571" y="72727"/>
                  </a:cubicBezTo>
                  <a:cubicBezTo>
                    <a:pt x="17142" y="72727"/>
                    <a:pt x="17142" y="65454"/>
                    <a:pt x="21428" y="65454"/>
                  </a:cubicBezTo>
                  <a:cubicBezTo>
                    <a:pt x="17142" y="65454"/>
                    <a:pt x="25714" y="72727"/>
                    <a:pt x="21428" y="72727"/>
                  </a:cubicBezTo>
                  <a:cubicBezTo>
                    <a:pt x="21428" y="80000"/>
                    <a:pt x="21428" y="83636"/>
                    <a:pt x="12857" y="87272"/>
                  </a:cubicBezTo>
                  <a:cubicBezTo>
                    <a:pt x="12857" y="87272"/>
                    <a:pt x="17142" y="94545"/>
                    <a:pt x="12857" y="94545"/>
                  </a:cubicBezTo>
                  <a:cubicBezTo>
                    <a:pt x="12857" y="98181"/>
                    <a:pt x="8571" y="98181"/>
                    <a:pt x="12857" y="101818"/>
                  </a:cubicBezTo>
                  <a:cubicBezTo>
                    <a:pt x="21428" y="105454"/>
                    <a:pt x="25714" y="105454"/>
                    <a:pt x="34285" y="116363"/>
                  </a:cubicBezTo>
                  <a:cubicBezTo>
                    <a:pt x="38571" y="120000"/>
                    <a:pt x="42857" y="105454"/>
                    <a:pt x="47142" y="105454"/>
                  </a:cubicBezTo>
                  <a:cubicBezTo>
                    <a:pt x="51428" y="94545"/>
                    <a:pt x="55714" y="83636"/>
                    <a:pt x="68571" y="80000"/>
                  </a:cubicBezTo>
                  <a:cubicBezTo>
                    <a:pt x="77142" y="76363"/>
                    <a:pt x="85714" y="76363"/>
                    <a:pt x="94285" y="69090"/>
                  </a:cubicBezTo>
                  <a:cubicBezTo>
                    <a:pt x="102857" y="65454"/>
                    <a:pt x="111428" y="58181"/>
                    <a:pt x="115714" y="47272"/>
                  </a:cubicBezTo>
                  <a:cubicBezTo>
                    <a:pt x="115714" y="40000"/>
                    <a:pt x="119999" y="36363"/>
                    <a:pt x="115714" y="29090"/>
                  </a:cubicBezTo>
                  <a:cubicBezTo>
                    <a:pt x="111428" y="25454"/>
                    <a:pt x="107142" y="21818"/>
                    <a:pt x="102857" y="18181"/>
                  </a:cubicBezTo>
                  <a:cubicBezTo>
                    <a:pt x="98571" y="18181"/>
                    <a:pt x="89999" y="21818"/>
                    <a:pt x="85714" y="2181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42" name="Shape 1842"/>
            <p:cNvSpPr/>
            <p:nvPr/>
          </p:nvSpPr>
          <p:spPr>
            <a:xfrm>
              <a:off x="7894457" y="9036257"/>
              <a:ext cx="598726" cy="888769"/>
            </a:xfrm>
            <a:custGeom>
              <a:avLst/>
              <a:gdLst/>
              <a:ahLst/>
              <a:cxnLst/>
              <a:rect l="0" t="0" r="0" b="0"/>
              <a:pathLst>
                <a:path w="120000" h="120000" extrusionOk="0">
                  <a:moveTo>
                    <a:pt x="106875" y="26526"/>
                  </a:moveTo>
                  <a:cubicBezTo>
                    <a:pt x="99375" y="24000"/>
                    <a:pt x="110625" y="18947"/>
                    <a:pt x="105000" y="17684"/>
                  </a:cubicBezTo>
                  <a:cubicBezTo>
                    <a:pt x="101250" y="15157"/>
                    <a:pt x="97500" y="16421"/>
                    <a:pt x="93750" y="16421"/>
                  </a:cubicBezTo>
                  <a:cubicBezTo>
                    <a:pt x="90000" y="15157"/>
                    <a:pt x="90000" y="17684"/>
                    <a:pt x="86250" y="17684"/>
                  </a:cubicBezTo>
                  <a:cubicBezTo>
                    <a:pt x="82500" y="16421"/>
                    <a:pt x="78750" y="16421"/>
                    <a:pt x="76875" y="13894"/>
                  </a:cubicBezTo>
                  <a:cubicBezTo>
                    <a:pt x="75000" y="12631"/>
                    <a:pt x="73125" y="8842"/>
                    <a:pt x="71250" y="7578"/>
                  </a:cubicBezTo>
                  <a:cubicBezTo>
                    <a:pt x="67500" y="6315"/>
                    <a:pt x="65625" y="3789"/>
                    <a:pt x="61875" y="2526"/>
                  </a:cubicBezTo>
                  <a:cubicBezTo>
                    <a:pt x="60000" y="0"/>
                    <a:pt x="56250" y="1263"/>
                    <a:pt x="52500" y="0"/>
                  </a:cubicBezTo>
                  <a:cubicBezTo>
                    <a:pt x="56250" y="2526"/>
                    <a:pt x="58125" y="3789"/>
                    <a:pt x="58125" y="6315"/>
                  </a:cubicBezTo>
                  <a:cubicBezTo>
                    <a:pt x="56250" y="8842"/>
                    <a:pt x="56250" y="11368"/>
                    <a:pt x="52500" y="12631"/>
                  </a:cubicBezTo>
                  <a:cubicBezTo>
                    <a:pt x="48750" y="15157"/>
                    <a:pt x="46875" y="17684"/>
                    <a:pt x="43125" y="17684"/>
                  </a:cubicBezTo>
                  <a:cubicBezTo>
                    <a:pt x="39375" y="18947"/>
                    <a:pt x="35625" y="18947"/>
                    <a:pt x="31875" y="21473"/>
                  </a:cubicBezTo>
                  <a:cubicBezTo>
                    <a:pt x="30000" y="22736"/>
                    <a:pt x="22500" y="34105"/>
                    <a:pt x="20625" y="32842"/>
                  </a:cubicBezTo>
                  <a:cubicBezTo>
                    <a:pt x="16875" y="29052"/>
                    <a:pt x="15000" y="29052"/>
                    <a:pt x="11250" y="27789"/>
                  </a:cubicBezTo>
                  <a:cubicBezTo>
                    <a:pt x="9375" y="27789"/>
                    <a:pt x="9375" y="27789"/>
                    <a:pt x="11250" y="26526"/>
                  </a:cubicBezTo>
                  <a:cubicBezTo>
                    <a:pt x="13125" y="25263"/>
                    <a:pt x="13125" y="24000"/>
                    <a:pt x="11250" y="22736"/>
                  </a:cubicBezTo>
                  <a:cubicBezTo>
                    <a:pt x="7500" y="24000"/>
                    <a:pt x="0" y="29052"/>
                    <a:pt x="3750" y="32842"/>
                  </a:cubicBezTo>
                  <a:cubicBezTo>
                    <a:pt x="3750" y="32842"/>
                    <a:pt x="7500" y="36631"/>
                    <a:pt x="5625" y="37894"/>
                  </a:cubicBezTo>
                  <a:cubicBezTo>
                    <a:pt x="3750" y="37894"/>
                    <a:pt x="1875" y="39157"/>
                    <a:pt x="5625" y="40421"/>
                  </a:cubicBezTo>
                  <a:cubicBezTo>
                    <a:pt x="15000" y="44210"/>
                    <a:pt x="22500" y="51789"/>
                    <a:pt x="26250" y="59368"/>
                  </a:cubicBezTo>
                  <a:cubicBezTo>
                    <a:pt x="31875" y="65684"/>
                    <a:pt x="35625" y="73263"/>
                    <a:pt x="43125" y="79578"/>
                  </a:cubicBezTo>
                  <a:cubicBezTo>
                    <a:pt x="45000" y="82105"/>
                    <a:pt x="48750" y="84631"/>
                    <a:pt x="48750" y="88421"/>
                  </a:cubicBezTo>
                  <a:cubicBezTo>
                    <a:pt x="48750" y="89684"/>
                    <a:pt x="46875" y="88421"/>
                    <a:pt x="46875" y="89684"/>
                  </a:cubicBezTo>
                  <a:cubicBezTo>
                    <a:pt x="48750" y="90947"/>
                    <a:pt x="50625" y="92210"/>
                    <a:pt x="52500" y="93473"/>
                  </a:cubicBezTo>
                  <a:cubicBezTo>
                    <a:pt x="54375" y="96000"/>
                    <a:pt x="56250" y="98526"/>
                    <a:pt x="60000" y="99789"/>
                  </a:cubicBezTo>
                  <a:cubicBezTo>
                    <a:pt x="65625" y="101052"/>
                    <a:pt x="71250" y="103578"/>
                    <a:pt x="76875" y="104842"/>
                  </a:cubicBezTo>
                  <a:cubicBezTo>
                    <a:pt x="80625" y="106105"/>
                    <a:pt x="84375" y="108631"/>
                    <a:pt x="90000" y="109894"/>
                  </a:cubicBezTo>
                  <a:cubicBezTo>
                    <a:pt x="93750" y="112421"/>
                    <a:pt x="97500" y="114947"/>
                    <a:pt x="101250" y="117473"/>
                  </a:cubicBezTo>
                  <a:cubicBezTo>
                    <a:pt x="108750" y="120000"/>
                    <a:pt x="106875" y="114947"/>
                    <a:pt x="110625" y="113684"/>
                  </a:cubicBezTo>
                  <a:cubicBezTo>
                    <a:pt x="112500" y="112421"/>
                    <a:pt x="112500" y="109894"/>
                    <a:pt x="114375" y="108631"/>
                  </a:cubicBezTo>
                  <a:cubicBezTo>
                    <a:pt x="114375" y="107368"/>
                    <a:pt x="120000" y="104842"/>
                    <a:pt x="118125" y="103578"/>
                  </a:cubicBezTo>
                  <a:cubicBezTo>
                    <a:pt x="114375" y="102315"/>
                    <a:pt x="112500" y="102315"/>
                    <a:pt x="114375" y="98526"/>
                  </a:cubicBezTo>
                  <a:cubicBezTo>
                    <a:pt x="114375" y="97263"/>
                    <a:pt x="114375" y="96000"/>
                    <a:pt x="114375" y="96000"/>
                  </a:cubicBezTo>
                  <a:cubicBezTo>
                    <a:pt x="116250" y="94736"/>
                    <a:pt x="118125" y="93473"/>
                    <a:pt x="118125" y="93473"/>
                  </a:cubicBezTo>
                  <a:cubicBezTo>
                    <a:pt x="120000" y="89684"/>
                    <a:pt x="116250" y="83368"/>
                    <a:pt x="120000" y="80842"/>
                  </a:cubicBezTo>
                  <a:cubicBezTo>
                    <a:pt x="120000" y="79578"/>
                    <a:pt x="118125" y="77052"/>
                    <a:pt x="116250" y="74526"/>
                  </a:cubicBezTo>
                  <a:cubicBezTo>
                    <a:pt x="114375" y="70736"/>
                    <a:pt x="112500" y="70736"/>
                    <a:pt x="106875" y="72000"/>
                  </a:cubicBezTo>
                  <a:cubicBezTo>
                    <a:pt x="99375" y="72000"/>
                    <a:pt x="103125" y="63157"/>
                    <a:pt x="103125" y="60631"/>
                  </a:cubicBezTo>
                  <a:cubicBezTo>
                    <a:pt x="99375" y="61894"/>
                    <a:pt x="97500" y="64421"/>
                    <a:pt x="93750" y="64421"/>
                  </a:cubicBezTo>
                  <a:cubicBezTo>
                    <a:pt x="91875" y="64421"/>
                    <a:pt x="88125" y="64421"/>
                    <a:pt x="86250" y="64421"/>
                  </a:cubicBezTo>
                  <a:cubicBezTo>
                    <a:pt x="84375" y="63157"/>
                    <a:pt x="84375" y="60631"/>
                    <a:pt x="82500" y="60631"/>
                  </a:cubicBezTo>
                  <a:cubicBezTo>
                    <a:pt x="76875" y="60631"/>
                    <a:pt x="76875" y="55578"/>
                    <a:pt x="75000" y="53052"/>
                  </a:cubicBezTo>
                  <a:cubicBezTo>
                    <a:pt x="71250" y="50526"/>
                    <a:pt x="69375" y="46736"/>
                    <a:pt x="73125" y="44210"/>
                  </a:cubicBezTo>
                  <a:cubicBezTo>
                    <a:pt x="75000" y="42947"/>
                    <a:pt x="78750" y="42947"/>
                    <a:pt x="78750" y="41684"/>
                  </a:cubicBezTo>
                  <a:cubicBezTo>
                    <a:pt x="78750" y="40421"/>
                    <a:pt x="78750" y="39157"/>
                    <a:pt x="78750" y="37894"/>
                  </a:cubicBezTo>
                  <a:cubicBezTo>
                    <a:pt x="78750" y="34105"/>
                    <a:pt x="78750" y="32842"/>
                    <a:pt x="84375" y="31578"/>
                  </a:cubicBezTo>
                  <a:cubicBezTo>
                    <a:pt x="88125" y="30315"/>
                    <a:pt x="90000" y="30315"/>
                    <a:pt x="93750" y="30315"/>
                  </a:cubicBezTo>
                  <a:cubicBezTo>
                    <a:pt x="95625" y="30315"/>
                    <a:pt x="97500" y="29052"/>
                    <a:pt x="99375" y="27789"/>
                  </a:cubicBezTo>
                  <a:cubicBezTo>
                    <a:pt x="101250" y="27789"/>
                    <a:pt x="110625" y="29052"/>
                    <a:pt x="106875" y="2652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43" name="Shape 1843"/>
            <p:cNvSpPr/>
            <p:nvPr/>
          </p:nvSpPr>
          <p:spPr>
            <a:xfrm>
              <a:off x="8158789" y="9867685"/>
              <a:ext cx="407643" cy="1984597"/>
            </a:xfrm>
            <a:custGeom>
              <a:avLst/>
              <a:gdLst/>
              <a:ahLst/>
              <a:cxnLst/>
              <a:rect l="0" t="0" r="0" b="0"/>
              <a:pathLst>
                <a:path w="120000" h="120000" extrusionOk="0">
                  <a:moveTo>
                    <a:pt x="109090" y="15849"/>
                  </a:moveTo>
                  <a:cubicBezTo>
                    <a:pt x="103636" y="15283"/>
                    <a:pt x="109090" y="12452"/>
                    <a:pt x="103636" y="11320"/>
                  </a:cubicBezTo>
                  <a:cubicBezTo>
                    <a:pt x="100909" y="10754"/>
                    <a:pt x="95454" y="9056"/>
                    <a:pt x="98181" y="7924"/>
                  </a:cubicBezTo>
                  <a:cubicBezTo>
                    <a:pt x="103636" y="7358"/>
                    <a:pt x="95454" y="7358"/>
                    <a:pt x="98181" y="6792"/>
                  </a:cubicBezTo>
                  <a:cubicBezTo>
                    <a:pt x="100909" y="6226"/>
                    <a:pt x="98181" y="5660"/>
                    <a:pt x="95454" y="5094"/>
                  </a:cubicBezTo>
                  <a:cubicBezTo>
                    <a:pt x="92727" y="4528"/>
                    <a:pt x="92727" y="3962"/>
                    <a:pt x="92727" y="2830"/>
                  </a:cubicBezTo>
                  <a:cubicBezTo>
                    <a:pt x="92727" y="1698"/>
                    <a:pt x="90000" y="1132"/>
                    <a:pt x="87272" y="0"/>
                  </a:cubicBezTo>
                  <a:cubicBezTo>
                    <a:pt x="84545" y="566"/>
                    <a:pt x="81818" y="1132"/>
                    <a:pt x="81818" y="1698"/>
                  </a:cubicBezTo>
                  <a:cubicBezTo>
                    <a:pt x="79090" y="2830"/>
                    <a:pt x="73636" y="2264"/>
                    <a:pt x="76363" y="3396"/>
                  </a:cubicBezTo>
                  <a:cubicBezTo>
                    <a:pt x="76363" y="5094"/>
                    <a:pt x="76363" y="6792"/>
                    <a:pt x="76363" y="8490"/>
                  </a:cubicBezTo>
                  <a:cubicBezTo>
                    <a:pt x="76363" y="10754"/>
                    <a:pt x="79090" y="13584"/>
                    <a:pt x="76363" y="15849"/>
                  </a:cubicBezTo>
                  <a:cubicBezTo>
                    <a:pt x="73636" y="16415"/>
                    <a:pt x="70909" y="16981"/>
                    <a:pt x="70909" y="17547"/>
                  </a:cubicBezTo>
                  <a:cubicBezTo>
                    <a:pt x="70909" y="18679"/>
                    <a:pt x="73636" y="19811"/>
                    <a:pt x="73636" y="20943"/>
                  </a:cubicBezTo>
                  <a:cubicBezTo>
                    <a:pt x="73636" y="24339"/>
                    <a:pt x="68181" y="28301"/>
                    <a:pt x="62727" y="31698"/>
                  </a:cubicBezTo>
                  <a:cubicBezTo>
                    <a:pt x="60000" y="33396"/>
                    <a:pt x="60000" y="34528"/>
                    <a:pt x="62727" y="36226"/>
                  </a:cubicBezTo>
                  <a:cubicBezTo>
                    <a:pt x="62727" y="37358"/>
                    <a:pt x="62727" y="37924"/>
                    <a:pt x="57272" y="38490"/>
                  </a:cubicBezTo>
                  <a:cubicBezTo>
                    <a:pt x="54545" y="39056"/>
                    <a:pt x="57272" y="39622"/>
                    <a:pt x="57272" y="40188"/>
                  </a:cubicBezTo>
                  <a:cubicBezTo>
                    <a:pt x="57272" y="41886"/>
                    <a:pt x="57272" y="43584"/>
                    <a:pt x="57272" y="45283"/>
                  </a:cubicBezTo>
                  <a:cubicBezTo>
                    <a:pt x="57272" y="45849"/>
                    <a:pt x="57272" y="46981"/>
                    <a:pt x="57272" y="47547"/>
                  </a:cubicBezTo>
                  <a:cubicBezTo>
                    <a:pt x="54545" y="48113"/>
                    <a:pt x="57272" y="49245"/>
                    <a:pt x="54545" y="49811"/>
                  </a:cubicBezTo>
                  <a:cubicBezTo>
                    <a:pt x="49090" y="52641"/>
                    <a:pt x="43636" y="55471"/>
                    <a:pt x="38181" y="58301"/>
                  </a:cubicBezTo>
                  <a:cubicBezTo>
                    <a:pt x="35454" y="60000"/>
                    <a:pt x="27272" y="60566"/>
                    <a:pt x="30000" y="62264"/>
                  </a:cubicBezTo>
                  <a:cubicBezTo>
                    <a:pt x="32727" y="63962"/>
                    <a:pt x="38181" y="66792"/>
                    <a:pt x="32727" y="69056"/>
                  </a:cubicBezTo>
                  <a:cubicBezTo>
                    <a:pt x="27272" y="70188"/>
                    <a:pt x="21818" y="73018"/>
                    <a:pt x="27272" y="74716"/>
                  </a:cubicBezTo>
                  <a:cubicBezTo>
                    <a:pt x="30000" y="75849"/>
                    <a:pt x="32727" y="75849"/>
                    <a:pt x="35454" y="75283"/>
                  </a:cubicBezTo>
                  <a:cubicBezTo>
                    <a:pt x="38181" y="74716"/>
                    <a:pt x="49090" y="74716"/>
                    <a:pt x="46363" y="75283"/>
                  </a:cubicBezTo>
                  <a:cubicBezTo>
                    <a:pt x="46363" y="75283"/>
                    <a:pt x="43636" y="75283"/>
                    <a:pt x="40909" y="75849"/>
                  </a:cubicBezTo>
                  <a:cubicBezTo>
                    <a:pt x="40909" y="76415"/>
                    <a:pt x="40909" y="76415"/>
                    <a:pt x="43636" y="76981"/>
                  </a:cubicBezTo>
                  <a:cubicBezTo>
                    <a:pt x="43636" y="76981"/>
                    <a:pt x="40909" y="77547"/>
                    <a:pt x="40909" y="77547"/>
                  </a:cubicBezTo>
                  <a:cubicBezTo>
                    <a:pt x="38181" y="78679"/>
                    <a:pt x="35454" y="80943"/>
                    <a:pt x="38181" y="82075"/>
                  </a:cubicBezTo>
                  <a:cubicBezTo>
                    <a:pt x="38181" y="82641"/>
                    <a:pt x="38181" y="82641"/>
                    <a:pt x="35454" y="83773"/>
                  </a:cubicBezTo>
                  <a:cubicBezTo>
                    <a:pt x="32727" y="84339"/>
                    <a:pt x="38181" y="84339"/>
                    <a:pt x="40909" y="84905"/>
                  </a:cubicBezTo>
                  <a:cubicBezTo>
                    <a:pt x="40909" y="84905"/>
                    <a:pt x="40909" y="84905"/>
                    <a:pt x="38181" y="85471"/>
                  </a:cubicBezTo>
                  <a:cubicBezTo>
                    <a:pt x="35454" y="85471"/>
                    <a:pt x="30000" y="86037"/>
                    <a:pt x="35454" y="86037"/>
                  </a:cubicBezTo>
                  <a:cubicBezTo>
                    <a:pt x="32727" y="86603"/>
                    <a:pt x="35454" y="88301"/>
                    <a:pt x="38181" y="88301"/>
                  </a:cubicBezTo>
                  <a:cubicBezTo>
                    <a:pt x="35454" y="88301"/>
                    <a:pt x="27272" y="87735"/>
                    <a:pt x="30000" y="89433"/>
                  </a:cubicBezTo>
                  <a:cubicBezTo>
                    <a:pt x="30000" y="89433"/>
                    <a:pt x="32727" y="92264"/>
                    <a:pt x="27272" y="91698"/>
                  </a:cubicBezTo>
                  <a:cubicBezTo>
                    <a:pt x="27272" y="91698"/>
                    <a:pt x="21818" y="90566"/>
                    <a:pt x="21818" y="90000"/>
                  </a:cubicBezTo>
                  <a:cubicBezTo>
                    <a:pt x="16363" y="89433"/>
                    <a:pt x="19090" y="88867"/>
                    <a:pt x="13636" y="89433"/>
                  </a:cubicBezTo>
                  <a:cubicBezTo>
                    <a:pt x="13636" y="89433"/>
                    <a:pt x="10909" y="90000"/>
                    <a:pt x="10909" y="90000"/>
                  </a:cubicBezTo>
                  <a:cubicBezTo>
                    <a:pt x="10909" y="90566"/>
                    <a:pt x="13636" y="90566"/>
                    <a:pt x="10909" y="91132"/>
                  </a:cubicBezTo>
                  <a:cubicBezTo>
                    <a:pt x="10909" y="91698"/>
                    <a:pt x="0" y="91698"/>
                    <a:pt x="0" y="92830"/>
                  </a:cubicBezTo>
                  <a:cubicBezTo>
                    <a:pt x="0" y="92830"/>
                    <a:pt x="2727" y="93396"/>
                    <a:pt x="5454" y="93396"/>
                  </a:cubicBezTo>
                  <a:cubicBezTo>
                    <a:pt x="5454" y="93396"/>
                    <a:pt x="2727" y="92830"/>
                    <a:pt x="5454" y="92264"/>
                  </a:cubicBezTo>
                  <a:cubicBezTo>
                    <a:pt x="5454" y="92264"/>
                    <a:pt x="13636" y="93396"/>
                    <a:pt x="19090" y="92830"/>
                  </a:cubicBezTo>
                  <a:cubicBezTo>
                    <a:pt x="30000" y="92264"/>
                    <a:pt x="13636" y="96226"/>
                    <a:pt x="19090" y="96792"/>
                  </a:cubicBezTo>
                  <a:cubicBezTo>
                    <a:pt x="21818" y="96792"/>
                    <a:pt x="27272" y="96226"/>
                    <a:pt x="30000" y="96792"/>
                  </a:cubicBezTo>
                  <a:cubicBezTo>
                    <a:pt x="32727" y="96792"/>
                    <a:pt x="32727" y="98490"/>
                    <a:pt x="30000" y="97924"/>
                  </a:cubicBezTo>
                  <a:cubicBezTo>
                    <a:pt x="30000" y="97924"/>
                    <a:pt x="21818" y="96792"/>
                    <a:pt x="21818" y="97358"/>
                  </a:cubicBezTo>
                  <a:cubicBezTo>
                    <a:pt x="19090" y="97924"/>
                    <a:pt x="16363" y="97924"/>
                    <a:pt x="19090" y="98490"/>
                  </a:cubicBezTo>
                  <a:cubicBezTo>
                    <a:pt x="19090" y="98490"/>
                    <a:pt x="24545" y="99622"/>
                    <a:pt x="21818" y="99622"/>
                  </a:cubicBezTo>
                  <a:cubicBezTo>
                    <a:pt x="19090" y="99622"/>
                    <a:pt x="19090" y="101320"/>
                    <a:pt x="19090" y="101320"/>
                  </a:cubicBezTo>
                  <a:cubicBezTo>
                    <a:pt x="16363" y="103018"/>
                    <a:pt x="24545" y="100754"/>
                    <a:pt x="24545" y="100754"/>
                  </a:cubicBezTo>
                  <a:cubicBezTo>
                    <a:pt x="24545" y="100754"/>
                    <a:pt x="21818" y="103584"/>
                    <a:pt x="24545" y="103018"/>
                  </a:cubicBezTo>
                  <a:cubicBezTo>
                    <a:pt x="24545" y="103018"/>
                    <a:pt x="21818" y="103018"/>
                    <a:pt x="21818" y="103584"/>
                  </a:cubicBezTo>
                  <a:cubicBezTo>
                    <a:pt x="19090" y="104150"/>
                    <a:pt x="21818" y="104150"/>
                    <a:pt x="24545" y="104716"/>
                  </a:cubicBezTo>
                  <a:cubicBezTo>
                    <a:pt x="24545" y="104716"/>
                    <a:pt x="19090" y="105283"/>
                    <a:pt x="19090" y="105283"/>
                  </a:cubicBezTo>
                  <a:cubicBezTo>
                    <a:pt x="16363" y="105283"/>
                    <a:pt x="19090" y="105283"/>
                    <a:pt x="19090" y="105849"/>
                  </a:cubicBezTo>
                  <a:cubicBezTo>
                    <a:pt x="16363" y="106981"/>
                    <a:pt x="27272" y="106981"/>
                    <a:pt x="27272" y="106415"/>
                  </a:cubicBezTo>
                  <a:cubicBezTo>
                    <a:pt x="27272" y="106981"/>
                    <a:pt x="24545" y="106981"/>
                    <a:pt x="27272" y="107547"/>
                  </a:cubicBezTo>
                  <a:cubicBezTo>
                    <a:pt x="27272" y="107547"/>
                    <a:pt x="27272" y="107547"/>
                    <a:pt x="27272" y="107547"/>
                  </a:cubicBezTo>
                  <a:cubicBezTo>
                    <a:pt x="27272" y="108113"/>
                    <a:pt x="21818" y="108679"/>
                    <a:pt x="21818" y="109245"/>
                  </a:cubicBezTo>
                  <a:cubicBezTo>
                    <a:pt x="19090" y="110377"/>
                    <a:pt x="27272" y="108679"/>
                    <a:pt x="30000" y="108679"/>
                  </a:cubicBezTo>
                  <a:cubicBezTo>
                    <a:pt x="27272" y="109245"/>
                    <a:pt x="30000" y="109811"/>
                    <a:pt x="30000" y="109811"/>
                  </a:cubicBezTo>
                  <a:cubicBezTo>
                    <a:pt x="30000" y="110377"/>
                    <a:pt x="21818" y="110943"/>
                    <a:pt x="21818" y="110943"/>
                  </a:cubicBezTo>
                  <a:cubicBezTo>
                    <a:pt x="27272" y="111509"/>
                    <a:pt x="27272" y="110943"/>
                    <a:pt x="30000" y="112075"/>
                  </a:cubicBezTo>
                  <a:cubicBezTo>
                    <a:pt x="32727" y="113207"/>
                    <a:pt x="38181" y="110377"/>
                    <a:pt x="35454" y="110377"/>
                  </a:cubicBezTo>
                  <a:cubicBezTo>
                    <a:pt x="38181" y="110377"/>
                    <a:pt x="38181" y="110943"/>
                    <a:pt x="40909" y="111509"/>
                  </a:cubicBezTo>
                  <a:cubicBezTo>
                    <a:pt x="40909" y="111509"/>
                    <a:pt x="40909" y="110377"/>
                    <a:pt x="40909" y="110377"/>
                  </a:cubicBezTo>
                  <a:cubicBezTo>
                    <a:pt x="40909" y="110377"/>
                    <a:pt x="40909" y="111509"/>
                    <a:pt x="40909" y="111509"/>
                  </a:cubicBezTo>
                  <a:cubicBezTo>
                    <a:pt x="43636" y="110943"/>
                    <a:pt x="43636" y="110377"/>
                    <a:pt x="43636" y="110943"/>
                  </a:cubicBezTo>
                  <a:cubicBezTo>
                    <a:pt x="46363" y="110943"/>
                    <a:pt x="43636" y="112075"/>
                    <a:pt x="43636" y="112075"/>
                  </a:cubicBezTo>
                  <a:cubicBezTo>
                    <a:pt x="40909" y="112641"/>
                    <a:pt x="46363" y="112641"/>
                    <a:pt x="43636" y="113207"/>
                  </a:cubicBezTo>
                  <a:cubicBezTo>
                    <a:pt x="40909" y="114339"/>
                    <a:pt x="46363" y="113773"/>
                    <a:pt x="49090" y="114339"/>
                  </a:cubicBezTo>
                  <a:cubicBezTo>
                    <a:pt x="57272" y="114339"/>
                    <a:pt x="65454" y="115471"/>
                    <a:pt x="57272" y="116603"/>
                  </a:cubicBezTo>
                  <a:cubicBezTo>
                    <a:pt x="54545" y="117169"/>
                    <a:pt x="46363" y="116603"/>
                    <a:pt x="43636" y="117169"/>
                  </a:cubicBezTo>
                  <a:cubicBezTo>
                    <a:pt x="40909" y="118301"/>
                    <a:pt x="49090" y="117735"/>
                    <a:pt x="51818" y="118301"/>
                  </a:cubicBezTo>
                  <a:cubicBezTo>
                    <a:pt x="49090" y="118301"/>
                    <a:pt x="49090" y="118301"/>
                    <a:pt x="49090" y="118301"/>
                  </a:cubicBezTo>
                  <a:cubicBezTo>
                    <a:pt x="49090" y="118301"/>
                    <a:pt x="60000" y="120000"/>
                    <a:pt x="65454" y="118867"/>
                  </a:cubicBezTo>
                  <a:cubicBezTo>
                    <a:pt x="68181" y="117735"/>
                    <a:pt x="62727" y="116603"/>
                    <a:pt x="68181" y="115471"/>
                  </a:cubicBezTo>
                  <a:cubicBezTo>
                    <a:pt x="70909" y="114339"/>
                    <a:pt x="79090" y="114339"/>
                    <a:pt x="81818" y="114339"/>
                  </a:cubicBezTo>
                  <a:cubicBezTo>
                    <a:pt x="95454" y="112641"/>
                    <a:pt x="76363" y="112641"/>
                    <a:pt x="70909" y="112641"/>
                  </a:cubicBezTo>
                  <a:cubicBezTo>
                    <a:pt x="65454" y="112641"/>
                    <a:pt x="57272" y="112641"/>
                    <a:pt x="51818" y="112075"/>
                  </a:cubicBezTo>
                  <a:cubicBezTo>
                    <a:pt x="46363" y="110943"/>
                    <a:pt x="46363" y="110943"/>
                    <a:pt x="46363" y="108679"/>
                  </a:cubicBezTo>
                  <a:cubicBezTo>
                    <a:pt x="46363" y="106415"/>
                    <a:pt x="43636" y="108113"/>
                    <a:pt x="35454" y="106981"/>
                  </a:cubicBezTo>
                  <a:cubicBezTo>
                    <a:pt x="32727" y="106981"/>
                    <a:pt x="32727" y="105283"/>
                    <a:pt x="32727" y="104716"/>
                  </a:cubicBezTo>
                  <a:cubicBezTo>
                    <a:pt x="30000" y="103584"/>
                    <a:pt x="30000" y="101886"/>
                    <a:pt x="35454" y="101320"/>
                  </a:cubicBezTo>
                  <a:cubicBezTo>
                    <a:pt x="38181" y="100754"/>
                    <a:pt x="38181" y="100754"/>
                    <a:pt x="40909" y="100188"/>
                  </a:cubicBezTo>
                  <a:cubicBezTo>
                    <a:pt x="40909" y="99622"/>
                    <a:pt x="43636" y="99056"/>
                    <a:pt x="46363" y="99056"/>
                  </a:cubicBezTo>
                  <a:cubicBezTo>
                    <a:pt x="49090" y="98490"/>
                    <a:pt x="43636" y="96792"/>
                    <a:pt x="46363" y="95660"/>
                  </a:cubicBezTo>
                  <a:cubicBezTo>
                    <a:pt x="46363" y="95094"/>
                    <a:pt x="51818" y="94528"/>
                    <a:pt x="54545" y="93396"/>
                  </a:cubicBezTo>
                  <a:cubicBezTo>
                    <a:pt x="54545" y="92264"/>
                    <a:pt x="54545" y="90566"/>
                    <a:pt x="57272" y="89433"/>
                  </a:cubicBezTo>
                  <a:cubicBezTo>
                    <a:pt x="57272" y="88301"/>
                    <a:pt x="62727" y="88301"/>
                    <a:pt x="57272" y="87169"/>
                  </a:cubicBezTo>
                  <a:cubicBezTo>
                    <a:pt x="54545" y="86603"/>
                    <a:pt x="46363" y="86603"/>
                    <a:pt x="57272" y="86037"/>
                  </a:cubicBezTo>
                  <a:cubicBezTo>
                    <a:pt x="70909" y="85471"/>
                    <a:pt x="54545" y="85471"/>
                    <a:pt x="51818" y="84339"/>
                  </a:cubicBezTo>
                  <a:cubicBezTo>
                    <a:pt x="51818" y="82641"/>
                    <a:pt x="51818" y="80377"/>
                    <a:pt x="51818" y="79245"/>
                  </a:cubicBezTo>
                  <a:cubicBezTo>
                    <a:pt x="51818" y="76981"/>
                    <a:pt x="51818" y="74150"/>
                    <a:pt x="51818" y="71886"/>
                  </a:cubicBezTo>
                  <a:cubicBezTo>
                    <a:pt x="54545" y="70188"/>
                    <a:pt x="57272" y="67358"/>
                    <a:pt x="62727" y="66226"/>
                  </a:cubicBezTo>
                  <a:cubicBezTo>
                    <a:pt x="70909" y="64528"/>
                    <a:pt x="62727" y="61698"/>
                    <a:pt x="62727" y="60000"/>
                  </a:cubicBezTo>
                  <a:cubicBezTo>
                    <a:pt x="62727" y="58867"/>
                    <a:pt x="65454" y="58301"/>
                    <a:pt x="70909" y="57735"/>
                  </a:cubicBezTo>
                  <a:cubicBezTo>
                    <a:pt x="76363" y="56603"/>
                    <a:pt x="73636" y="56037"/>
                    <a:pt x="73636" y="54339"/>
                  </a:cubicBezTo>
                  <a:cubicBezTo>
                    <a:pt x="73636" y="52075"/>
                    <a:pt x="81818" y="50377"/>
                    <a:pt x="79090" y="48113"/>
                  </a:cubicBezTo>
                  <a:cubicBezTo>
                    <a:pt x="79090" y="46415"/>
                    <a:pt x="76363" y="44716"/>
                    <a:pt x="73636" y="43018"/>
                  </a:cubicBezTo>
                  <a:cubicBezTo>
                    <a:pt x="73636" y="42452"/>
                    <a:pt x="70909" y="41886"/>
                    <a:pt x="73636" y="41320"/>
                  </a:cubicBezTo>
                  <a:cubicBezTo>
                    <a:pt x="76363" y="40754"/>
                    <a:pt x="79090" y="38490"/>
                    <a:pt x="79090" y="37924"/>
                  </a:cubicBezTo>
                  <a:cubicBezTo>
                    <a:pt x="79090" y="37358"/>
                    <a:pt x="76363" y="36226"/>
                    <a:pt x="81818" y="35094"/>
                  </a:cubicBezTo>
                  <a:cubicBezTo>
                    <a:pt x="84545" y="34528"/>
                    <a:pt x="81818" y="33396"/>
                    <a:pt x="84545" y="32830"/>
                  </a:cubicBezTo>
                  <a:cubicBezTo>
                    <a:pt x="84545" y="31698"/>
                    <a:pt x="90000" y="31132"/>
                    <a:pt x="92727" y="30566"/>
                  </a:cubicBezTo>
                  <a:cubicBezTo>
                    <a:pt x="92727" y="30000"/>
                    <a:pt x="100909" y="28301"/>
                    <a:pt x="100909" y="27735"/>
                  </a:cubicBezTo>
                  <a:cubicBezTo>
                    <a:pt x="100909" y="27169"/>
                    <a:pt x="98181" y="26037"/>
                    <a:pt x="98181" y="24905"/>
                  </a:cubicBezTo>
                  <a:cubicBezTo>
                    <a:pt x="98181" y="23773"/>
                    <a:pt x="98181" y="23207"/>
                    <a:pt x="98181" y="22075"/>
                  </a:cubicBezTo>
                  <a:cubicBezTo>
                    <a:pt x="98181" y="20377"/>
                    <a:pt x="100909" y="20377"/>
                    <a:pt x="109090" y="19811"/>
                  </a:cubicBezTo>
                  <a:cubicBezTo>
                    <a:pt x="120000" y="19245"/>
                    <a:pt x="120000" y="18113"/>
                    <a:pt x="120000" y="15849"/>
                  </a:cubicBezTo>
                  <a:cubicBezTo>
                    <a:pt x="117272" y="16415"/>
                    <a:pt x="111818" y="16415"/>
                    <a:pt x="109090" y="15849"/>
                  </a:cubicBezTo>
                  <a:cubicBezTo>
                    <a:pt x="109090" y="15849"/>
                    <a:pt x="109090" y="16415"/>
                    <a:pt x="109090" y="1584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44" name="Shape 1844"/>
            <p:cNvSpPr/>
            <p:nvPr/>
          </p:nvSpPr>
          <p:spPr>
            <a:xfrm>
              <a:off x="8435859" y="9485417"/>
              <a:ext cx="598726" cy="653038"/>
            </a:xfrm>
            <a:custGeom>
              <a:avLst/>
              <a:gdLst/>
              <a:ahLst/>
              <a:cxnLst/>
              <a:rect l="0" t="0" r="0" b="0"/>
              <a:pathLst>
                <a:path w="120000" h="120000" extrusionOk="0">
                  <a:moveTo>
                    <a:pt x="114375" y="72000"/>
                  </a:moveTo>
                  <a:cubicBezTo>
                    <a:pt x="106875" y="68571"/>
                    <a:pt x="108750" y="66857"/>
                    <a:pt x="108750" y="60000"/>
                  </a:cubicBezTo>
                  <a:cubicBezTo>
                    <a:pt x="103125" y="60000"/>
                    <a:pt x="97500" y="60000"/>
                    <a:pt x="93750" y="60000"/>
                  </a:cubicBezTo>
                  <a:cubicBezTo>
                    <a:pt x="90000" y="60000"/>
                    <a:pt x="91875" y="58285"/>
                    <a:pt x="91875" y="56571"/>
                  </a:cubicBezTo>
                  <a:cubicBezTo>
                    <a:pt x="91875" y="54857"/>
                    <a:pt x="90000" y="51428"/>
                    <a:pt x="88125" y="51428"/>
                  </a:cubicBezTo>
                  <a:cubicBezTo>
                    <a:pt x="88125" y="49714"/>
                    <a:pt x="90000" y="49714"/>
                    <a:pt x="90000" y="48000"/>
                  </a:cubicBezTo>
                  <a:cubicBezTo>
                    <a:pt x="91875" y="46285"/>
                    <a:pt x="90000" y="44571"/>
                    <a:pt x="88125" y="44571"/>
                  </a:cubicBezTo>
                  <a:cubicBezTo>
                    <a:pt x="88125" y="42857"/>
                    <a:pt x="90000" y="41142"/>
                    <a:pt x="88125" y="39428"/>
                  </a:cubicBezTo>
                  <a:cubicBezTo>
                    <a:pt x="84375" y="36000"/>
                    <a:pt x="80625" y="36000"/>
                    <a:pt x="76875" y="36000"/>
                  </a:cubicBezTo>
                  <a:cubicBezTo>
                    <a:pt x="75000" y="36000"/>
                    <a:pt x="71250" y="32571"/>
                    <a:pt x="69375" y="30857"/>
                  </a:cubicBezTo>
                  <a:cubicBezTo>
                    <a:pt x="65625" y="30857"/>
                    <a:pt x="63750" y="27428"/>
                    <a:pt x="61875" y="27428"/>
                  </a:cubicBezTo>
                  <a:cubicBezTo>
                    <a:pt x="58125" y="27428"/>
                    <a:pt x="56250" y="27428"/>
                    <a:pt x="54375" y="27428"/>
                  </a:cubicBezTo>
                  <a:cubicBezTo>
                    <a:pt x="50625" y="27428"/>
                    <a:pt x="43125" y="18857"/>
                    <a:pt x="43125" y="15428"/>
                  </a:cubicBezTo>
                  <a:cubicBezTo>
                    <a:pt x="43125" y="13714"/>
                    <a:pt x="43125" y="12000"/>
                    <a:pt x="43125" y="10285"/>
                  </a:cubicBezTo>
                  <a:cubicBezTo>
                    <a:pt x="43125" y="8571"/>
                    <a:pt x="43125" y="8571"/>
                    <a:pt x="43125" y="6857"/>
                  </a:cubicBezTo>
                  <a:cubicBezTo>
                    <a:pt x="43125" y="0"/>
                    <a:pt x="39375" y="3428"/>
                    <a:pt x="33750" y="5142"/>
                  </a:cubicBezTo>
                  <a:cubicBezTo>
                    <a:pt x="28125" y="5142"/>
                    <a:pt x="24375" y="10285"/>
                    <a:pt x="18750" y="10285"/>
                  </a:cubicBezTo>
                  <a:cubicBezTo>
                    <a:pt x="15000" y="10285"/>
                    <a:pt x="15000" y="13714"/>
                    <a:pt x="13125" y="15428"/>
                  </a:cubicBezTo>
                  <a:cubicBezTo>
                    <a:pt x="11250" y="15428"/>
                    <a:pt x="5625" y="13714"/>
                    <a:pt x="3750" y="13714"/>
                  </a:cubicBezTo>
                  <a:cubicBezTo>
                    <a:pt x="7500" y="15428"/>
                    <a:pt x="9375" y="24000"/>
                    <a:pt x="11250" y="27428"/>
                  </a:cubicBezTo>
                  <a:cubicBezTo>
                    <a:pt x="7500" y="29142"/>
                    <a:pt x="9375" y="36000"/>
                    <a:pt x="9375" y="39428"/>
                  </a:cubicBezTo>
                  <a:cubicBezTo>
                    <a:pt x="9375" y="42857"/>
                    <a:pt x="9375" y="44571"/>
                    <a:pt x="7500" y="46285"/>
                  </a:cubicBezTo>
                  <a:cubicBezTo>
                    <a:pt x="5625" y="48000"/>
                    <a:pt x="5625" y="51428"/>
                    <a:pt x="5625" y="53142"/>
                  </a:cubicBezTo>
                  <a:cubicBezTo>
                    <a:pt x="3750" y="56571"/>
                    <a:pt x="9375" y="56571"/>
                    <a:pt x="9375" y="60000"/>
                  </a:cubicBezTo>
                  <a:cubicBezTo>
                    <a:pt x="9375" y="61714"/>
                    <a:pt x="5625" y="63428"/>
                    <a:pt x="5625" y="65142"/>
                  </a:cubicBezTo>
                  <a:cubicBezTo>
                    <a:pt x="0" y="70285"/>
                    <a:pt x="7500" y="72000"/>
                    <a:pt x="7500" y="78857"/>
                  </a:cubicBezTo>
                  <a:cubicBezTo>
                    <a:pt x="7500" y="80571"/>
                    <a:pt x="7500" y="82285"/>
                    <a:pt x="7500" y="84000"/>
                  </a:cubicBezTo>
                  <a:cubicBezTo>
                    <a:pt x="9375" y="85714"/>
                    <a:pt x="11250" y="87428"/>
                    <a:pt x="13125" y="89142"/>
                  </a:cubicBezTo>
                  <a:cubicBezTo>
                    <a:pt x="13125" y="90857"/>
                    <a:pt x="9375" y="90857"/>
                    <a:pt x="13125" y="92571"/>
                  </a:cubicBezTo>
                  <a:cubicBezTo>
                    <a:pt x="13125" y="92571"/>
                    <a:pt x="11250" y="96000"/>
                    <a:pt x="11250" y="96000"/>
                  </a:cubicBezTo>
                  <a:cubicBezTo>
                    <a:pt x="11250" y="101142"/>
                    <a:pt x="16875" y="104571"/>
                    <a:pt x="16875" y="108000"/>
                  </a:cubicBezTo>
                  <a:cubicBezTo>
                    <a:pt x="18750" y="113142"/>
                    <a:pt x="15000" y="118285"/>
                    <a:pt x="24375" y="118285"/>
                  </a:cubicBezTo>
                  <a:cubicBezTo>
                    <a:pt x="26250" y="120000"/>
                    <a:pt x="26250" y="116571"/>
                    <a:pt x="26250" y="114857"/>
                  </a:cubicBezTo>
                  <a:cubicBezTo>
                    <a:pt x="26250" y="113142"/>
                    <a:pt x="30000" y="111428"/>
                    <a:pt x="31875" y="111428"/>
                  </a:cubicBezTo>
                  <a:cubicBezTo>
                    <a:pt x="33750" y="109714"/>
                    <a:pt x="35625" y="108000"/>
                    <a:pt x="37500" y="111428"/>
                  </a:cubicBezTo>
                  <a:cubicBezTo>
                    <a:pt x="41250" y="113142"/>
                    <a:pt x="45000" y="111428"/>
                    <a:pt x="46875" y="111428"/>
                  </a:cubicBezTo>
                  <a:cubicBezTo>
                    <a:pt x="50625" y="111428"/>
                    <a:pt x="50625" y="116571"/>
                    <a:pt x="52500" y="116571"/>
                  </a:cubicBezTo>
                  <a:cubicBezTo>
                    <a:pt x="54375" y="116571"/>
                    <a:pt x="56250" y="113142"/>
                    <a:pt x="58125" y="111428"/>
                  </a:cubicBezTo>
                  <a:cubicBezTo>
                    <a:pt x="60000" y="108000"/>
                    <a:pt x="67500" y="113142"/>
                    <a:pt x="69375" y="109714"/>
                  </a:cubicBezTo>
                  <a:cubicBezTo>
                    <a:pt x="73125" y="101142"/>
                    <a:pt x="71250" y="92571"/>
                    <a:pt x="82500" y="89142"/>
                  </a:cubicBezTo>
                  <a:cubicBezTo>
                    <a:pt x="86250" y="87428"/>
                    <a:pt x="91875" y="87428"/>
                    <a:pt x="97500" y="87428"/>
                  </a:cubicBezTo>
                  <a:cubicBezTo>
                    <a:pt x="103125" y="87428"/>
                    <a:pt x="106875" y="89142"/>
                    <a:pt x="110625" y="92571"/>
                  </a:cubicBezTo>
                  <a:cubicBezTo>
                    <a:pt x="112500" y="87428"/>
                    <a:pt x="120000" y="73714"/>
                    <a:pt x="114375" y="72000"/>
                  </a:cubicBezTo>
                  <a:cubicBezTo>
                    <a:pt x="112500" y="70285"/>
                    <a:pt x="116250" y="72000"/>
                    <a:pt x="114375" y="7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45" name="Shape 1845"/>
            <p:cNvSpPr/>
            <p:nvPr/>
          </p:nvSpPr>
          <p:spPr>
            <a:xfrm>
              <a:off x="8773440" y="9950507"/>
              <a:ext cx="420383" cy="414121"/>
            </a:xfrm>
            <a:custGeom>
              <a:avLst/>
              <a:gdLst/>
              <a:ahLst/>
              <a:cxnLst/>
              <a:rect l="0" t="0" r="0" b="0"/>
              <a:pathLst>
                <a:path w="120000" h="120000" extrusionOk="0">
                  <a:moveTo>
                    <a:pt x="106666" y="65454"/>
                  </a:moveTo>
                  <a:cubicBezTo>
                    <a:pt x="104000" y="68181"/>
                    <a:pt x="98666" y="70909"/>
                    <a:pt x="96000" y="65454"/>
                  </a:cubicBezTo>
                  <a:cubicBezTo>
                    <a:pt x="93333" y="62727"/>
                    <a:pt x="98666" y="60000"/>
                    <a:pt x="96000" y="54545"/>
                  </a:cubicBezTo>
                  <a:cubicBezTo>
                    <a:pt x="93333" y="51818"/>
                    <a:pt x="93333" y="49090"/>
                    <a:pt x="90666" y="46363"/>
                  </a:cubicBezTo>
                  <a:cubicBezTo>
                    <a:pt x="82666" y="40909"/>
                    <a:pt x="82666" y="46363"/>
                    <a:pt x="77333" y="43636"/>
                  </a:cubicBezTo>
                  <a:cubicBezTo>
                    <a:pt x="74666" y="43636"/>
                    <a:pt x="72000" y="43636"/>
                    <a:pt x="66666" y="40909"/>
                  </a:cubicBezTo>
                  <a:cubicBezTo>
                    <a:pt x="61333" y="40909"/>
                    <a:pt x="64000" y="35454"/>
                    <a:pt x="66666" y="32727"/>
                  </a:cubicBezTo>
                  <a:cubicBezTo>
                    <a:pt x="66666" y="27272"/>
                    <a:pt x="64000" y="21818"/>
                    <a:pt x="64000" y="19090"/>
                  </a:cubicBezTo>
                  <a:cubicBezTo>
                    <a:pt x="61333" y="10909"/>
                    <a:pt x="64000" y="10909"/>
                    <a:pt x="56000" y="8181"/>
                  </a:cubicBezTo>
                  <a:cubicBezTo>
                    <a:pt x="50666" y="2727"/>
                    <a:pt x="48000" y="0"/>
                    <a:pt x="37333" y="2727"/>
                  </a:cubicBezTo>
                  <a:cubicBezTo>
                    <a:pt x="29333" y="2727"/>
                    <a:pt x="18666" y="5454"/>
                    <a:pt x="13333" y="8181"/>
                  </a:cubicBezTo>
                  <a:cubicBezTo>
                    <a:pt x="5333" y="16363"/>
                    <a:pt x="8000" y="21818"/>
                    <a:pt x="5333" y="30000"/>
                  </a:cubicBezTo>
                  <a:cubicBezTo>
                    <a:pt x="5333" y="32727"/>
                    <a:pt x="2666" y="35454"/>
                    <a:pt x="2666" y="38181"/>
                  </a:cubicBezTo>
                  <a:cubicBezTo>
                    <a:pt x="0" y="40909"/>
                    <a:pt x="2666" y="40909"/>
                    <a:pt x="5333" y="46363"/>
                  </a:cubicBezTo>
                  <a:cubicBezTo>
                    <a:pt x="10666" y="54545"/>
                    <a:pt x="16000" y="57272"/>
                    <a:pt x="24000" y="65454"/>
                  </a:cubicBezTo>
                  <a:cubicBezTo>
                    <a:pt x="26666" y="68181"/>
                    <a:pt x="32000" y="68181"/>
                    <a:pt x="34666" y="68181"/>
                  </a:cubicBezTo>
                  <a:cubicBezTo>
                    <a:pt x="40000" y="68181"/>
                    <a:pt x="42666" y="70909"/>
                    <a:pt x="45333" y="73636"/>
                  </a:cubicBezTo>
                  <a:cubicBezTo>
                    <a:pt x="50666" y="76363"/>
                    <a:pt x="72000" y="84545"/>
                    <a:pt x="66666" y="95454"/>
                  </a:cubicBezTo>
                  <a:cubicBezTo>
                    <a:pt x="64000" y="98181"/>
                    <a:pt x="58666" y="100909"/>
                    <a:pt x="58666" y="106363"/>
                  </a:cubicBezTo>
                  <a:cubicBezTo>
                    <a:pt x="58666" y="111818"/>
                    <a:pt x="58666" y="111818"/>
                    <a:pt x="53333" y="114545"/>
                  </a:cubicBezTo>
                  <a:cubicBezTo>
                    <a:pt x="50666" y="120000"/>
                    <a:pt x="72000" y="117272"/>
                    <a:pt x="74666" y="120000"/>
                  </a:cubicBezTo>
                  <a:cubicBezTo>
                    <a:pt x="80000" y="120000"/>
                    <a:pt x="80000" y="120000"/>
                    <a:pt x="85333" y="117272"/>
                  </a:cubicBezTo>
                  <a:cubicBezTo>
                    <a:pt x="88000" y="111818"/>
                    <a:pt x="96000" y="117272"/>
                    <a:pt x="98666" y="114545"/>
                  </a:cubicBezTo>
                  <a:cubicBezTo>
                    <a:pt x="101333" y="111818"/>
                    <a:pt x="104000" y="109090"/>
                    <a:pt x="106666" y="106363"/>
                  </a:cubicBezTo>
                  <a:cubicBezTo>
                    <a:pt x="109333" y="100909"/>
                    <a:pt x="106666" y="95454"/>
                    <a:pt x="109333" y="92727"/>
                  </a:cubicBezTo>
                  <a:cubicBezTo>
                    <a:pt x="109333" y="87272"/>
                    <a:pt x="120000" y="65454"/>
                    <a:pt x="106666" y="65454"/>
                  </a:cubicBezTo>
                  <a:cubicBezTo>
                    <a:pt x="106666" y="68181"/>
                    <a:pt x="109333" y="65454"/>
                    <a:pt x="106666" y="6545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46" name="Shape 1846"/>
            <p:cNvSpPr/>
            <p:nvPr/>
          </p:nvSpPr>
          <p:spPr>
            <a:xfrm>
              <a:off x="8241592" y="8800525"/>
              <a:ext cx="1856688" cy="1882658"/>
            </a:xfrm>
            <a:custGeom>
              <a:avLst/>
              <a:gdLst/>
              <a:ahLst/>
              <a:cxnLst/>
              <a:rect l="0" t="0" r="0" b="0"/>
              <a:pathLst>
                <a:path w="120000" h="120000" extrusionOk="0">
                  <a:moveTo>
                    <a:pt x="118190" y="34029"/>
                  </a:moveTo>
                  <a:cubicBezTo>
                    <a:pt x="117587" y="32835"/>
                    <a:pt x="117587" y="31641"/>
                    <a:pt x="116984" y="31044"/>
                  </a:cubicBezTo>
                  <a:cubicBezTo>
                    <a:pt x="115778" y="30447"/>
                    <a:pt x="113969" y="31044"/>
                    <a:pt x="113366" y="30447"/>
                  </a:cubicBezTo>
                  <a:cubicBezTo>
                    <a:pt x="110351" y="29850"/>
                    <a:pt x="108542" y="27462"/>
                    <a:pt x="106733" y="26268"/>
                  </a:cubicBezTo>
                  <a:cubicBezTo>
                    <a:pt x="105527" y="25671"/>
                    <a:pt x="104321" y="25074"/>
                    <a:pt x="103718" y="24477"/>
                  </a:cubicBezTo>
                  <a:cubicBezTo>
                    <a:pt x="101909" y="23880"/>
                    <a:pt x="101306" y="24477"/>
                    <a:pt x="99497" y="24477"/>
                  </a:cubicBezTo>
                  <a:cubicBezTo>
                    <a:pt x="97085" y="25074"/>
                    <a:pt x="94673" y="22089"/>
                    <a:pt x="92261" y="23283"/>
                  </a:cubicBezTo>
                  <a:cubicBezTo>
                    <a:pt x="90452" y="23880"/>
                    <a:pt x="88643" y="20895"/>
                    <a:pt x="87437" y="20298"/>
                  </a:cubicBezTo>
                  <a:cubicBezTo>
                    <a:pt x="85628" y="19104"/>
                    <a:pt x="83216" y="17910"/>
                    <a:pt x="81407" y="17910"/>
                  </a:cubicBezTo>
                  <a:cubicBezTo>
                    <a:pt x="80201" y="17313"/>
                    <a:pt x="78994" y="17313"/>
                    <a:pt x="78391" y="17910"/>
                  </a:cubicBezTo>
                  <a:cubicBezTo>
                    <a:pt x="77788" y="19701"/>
                    <a:pt x="75979" y="20298"/>
                    <a:pt x="75376" y="21492"/>
                  </a:cubicBezTo>
                  <a:cubicBezTo>
                    <a:pt x="74170" y="23283"/>
                    <a:pt x="74773" y="22686"/>
                    <a:pt x="73567" y="21492"/>
                  </a:cubicBezTo>
                  <a:cubicBezTo>
                    <a:pt x="73567" y="21492"/>
                    <a:pt x="72964" y="20895"/>
                    <a:pt x="72964" y="20895"/>
                  </a:cubicBezTo>
                  <a:cubicBezTo>
                    <a:pt x="71758" y="20298"/>
                    <a:pt x="72361" y="21492"/>
                    <a:pt x="71758" y="22089"/>
                  </a:cubicBezTo>
                  <a:cubicBezTo>
                    <a:pt x="71155" y="22686"/>
                    <a:pt x="69346" y="17313"/>
                    <a:pt x="69949" y="17313"/>
                  </a:cubicBezTo>
                  <a:cubicBezTo>
                    <a:pt x="69949" y="17313"/>
                    <a:pt x="68140" y="19701"/>
                    <a:pt x="67537" y="19701"/>
                  </a:cubicBezTo>
                  <a:cubicBezTo>
                    <a:pt x="67537" y="19701"/>
                    <a:pt x="69949" y="17910"/>
                    <a:pt x="69346" y="17313"/>
                  </a:cubicBezTo>
                  <a:cubicBezTo>
                    <a:pt x="68140" y="16716"/>
                    <a:pt x="68140" y="19701"/>
                    <a:pt x="66934" y="19701"/>
                  </a:cubicBezTo>
                  <a:cubicBezTo>
                    <a:pt x="66934" y="19701"/>
                    <a:pt x="69346" y="16119"/>
                    <a:pt x="69346" y="15522"/>
                  </a:cubicBezTo>
                  <a:cubicBezTo>
                    <a:pt x="69346" y="14925"/>
                    <a:pt x="70552" y="14925"/>
                    <a:pt x="70552" y="14328"/>
                  </a:cubicBezTo>
                  <a:cubicBezTo>
                    <a:pt x="71155" y="13731"/>
                    <a:pt x="71758" y="14925"/>
                    <a:pt x="72361" y="13731"/>
                  </a:cubicBezTo>
                  <a:cubicBezTo>
                    <a:pt x="72964" y="13134"/>
                    <a:pt x="72361" y="13134"/>
                    <a:pt x="72361" y="11940"/>
                  </a:cubicBezTo>
                  <a:cubicBezTo>
                    <a:pt x="72964" y="11343"/>
                    <a:pt x="72964" y="10149"/>
                    <a:pt x="71758" y="9552"/>
                  </a:cubicBezTo>
                  <a:cubicBezTo>
                    <a:pt x="69949" y="8955"/>
                    <a:pt x="69949" y="6567"/>
                    <a:pt x="69949" y="4776"/>
                  </a:cubicBezTo>
                  <a:cubicBezTo>
                    <a:pt x="69949" y="4179"/>
                    <a:pt x="69346" y="3582"/>
                    <a:pt x="68743" y="2985"/>
                  </a:cubicBezTo>
                  <a:cubicBezTo>
                    <a:pt x="68140" y="2388"/>
                    <a:pt x="67537" y="4179"/>
                    <a:pt x="66934" y="4776"/>
                  </a:cubicBezTo>
                  <a:cubicBezTo>
                    <a:pt x="66331" y="6567"/>
                    <a:pt x="65125" y="8955"/>
                    <a:pt x="63316" y="8955"/>
                  </a:cubicBezTo>
                  <a:cubicBezTo>
                    <a:pt x="62713" y="8955"/>
                    <a:pt x="62110" y="8358"/>
                    <a:pt x="60904" y="8358"/>
                  </a:cubicBezTo>
                  <a:cubicBezTo>
                    <a:pt x="60301" y="8358"/>
                    <a:pt x="59698" y="8955"/>
                    <a:pt x="59095" y="8358"/>
                  </a:cubicBezTo>
                  <a:cubicBezTo>
                    <a:pt x="57889" y="7761"/>
                    <a:pt x="57286" y="8358"/>
                    <a:pt x="56080" y="8358"/>
                  </a:cubicBezTo>
                  <a:cubicBezTo>
                    <a:pt x="54874" y="8358"/>
                    <a:pt x="55477" y="8358"/>
                    <a:pt x="54874" y="9552"/>
                  </a:cubicBezTo>
                  <a:cubicBezTo>
                    <a:pt x="54271" y="10149"/>
                    <a:pt x="51256" y="9552"/>
                    <a:pt x="50653" y="10149"/>
                  </a:cubicBezTo>
                  <a:cubicBezTo>
                    <a:pt x="49447" y="10149"/>
                    <a:pt x="47638" y="11343"/>
                    <a:pt x="46432" y="11343"/>
                  </a:cubicBezTo>
                  <a:cubicBezTo>
                    <a:pt x="44623" y="11343"/>
                    <a:pt x="43417" y="8955"/>
                    <a:pt x="43417" y="7761"/>
                  </a:cubicBezTo>
                  <a:cubicBezTo>
                    <a:pt x="42211" y="5970"/>
                    <a:pt x="44623" y="4776"/>
                    <a:pt x="44020" y="2985"/>
                  </a:cubicBezTo>
                  <a:cubicBezTo>
                    <a:pt x="43417" y="1791"/>
                    <a:pt x="42814" y="0"/>
                    <a:pt x="41608" y="597"/>
                  </a:cubicBezTo>
                  <a:cubicBezTo>
                    <a:pt x="41608" y="1194"/>
                    <a:pt x="37386" y="2985"/>
                    <a:pt x="36783" y="2985"/>
                  </a:cubicBezTo>
                  <a:cubicBezTo>
                    <a:pt x="36180" y="2985"/>
                    <a:pt x="34974" y="2985"/>
                    <a:pt x="34974" y="3582"/>
                  </a:cubicBezTo>
                  <a:cubicBezTo>
                    <a:pt x="34371" y="3582"/>
                    <a:pt x="34371" y="5373"/>
                    <a:pt x="33768" y="4179"/>
                  </a:cubicBezTo>
                  <a:cubicBezTo>
                    <a:pt x="33165" y="3582"/>
                    <a:pt x="28341" y="2985"/>
                    <a:pt x="28341" y="3582"/>
                  </a:cubicBezTo>
                  <a:cubicBezTo>
                    <a:pt x="28341" y="3582"/>
                    <a:pt x="29547" y="4179"/>
                    <a:pt x="29547" y="4179"/>
                  </a:cubicBezTo>
                  <a:cubicBezTo>
                    <a:pt x="30150" y="4776"/>
                    <a:pt x="30150" y="5373"/>
                    <a:pt x="30150" y="6567"/>
                  </a:cubicBezTo>
                  <a:cubicBezTo>
                    <a:pt x="30753" y="6567"/>
                    <a:pt x="30753" y="7761"/>
                    <a:pt x="31356" y="8358"/>
                  </a:cubicBezTo>
                  <a:cubicBezTo>
                    <a:pt x="31356" y="8358"/>
                    <a:pt x="32562" y="8358"/>
                    <a:pt x="32562" y="8358"/>
                  </a:cubicBezTo>
                  <a:cubicBezTo>
                    <a:pt x="32562" y="8955"/>
                    <a:pt x="31356" y="9552"/>
                    <a:pt x="30753" y="9552"/>
                  </a:cubicBezTo>
                  <a:cubicBezTo>
                    <a:pt x="30150" y="10149"/>
                    <a:pt x="30150" y="10746"/>
                    <a:pt x="29547" y="11343"/>
                  </a:cubicBezTo>
                  <a:cubicBezTo>
                    <a:pt x="29547" y="11343"/>
                    <a:pt x="26532" y="13731"/>
                    <a:pt x="25929" y="13134"/>
                  </a:cubicBezTo>
                  <a:cubicBezTo>
                    <a:pt x="25929" y="12537"/>
                    <a:pt x="25326" y="12537"/>
                    <a:pt x="24723" y="13134"/>
                  </a:cubicBezTo>
                  <a:cubicBezTo>
                    <a:pt x="24120" y="13731"/>
                    <a:pt x="22914" y="12537"/>
                    <a:pt x="22914" y="12537"/>
                  </a:cubicBezTo>
                  <a:cubicBezTo>
                    <a:pt x="21708" y="11940"/>
                    <a:pt x="21105" y="9552"/>
                    <a:pt x="20502" y="9552"/>
                  </a:cubicBezTo>
                  <a:cubicBezTo>
                    <a:pt x="19296" y="8955"/>
                    <a:pt x="17487" y="10746"/>
                    <a:pt x="16281" y="10746"/>
                  </a:cubicBezTo>
                  <a:cubicBezTo>
                    <a:pt x="15075" y="10746"/>
                    <a:pt x="13869" y="10746"/>
                    <a:pt x="12663" y="10746"/>
                  </a:cubicBezTo>
                  <a:cubicBezTo>
                    <a:pt x="12663" y="10746"/>
                    <a:pt x="12663" y="11940"/>
                    <a:pt x="13266" y="11940"/>
                  </a:cubicBezTo>
                  <a:cubicBezTo>
                    <a:pt x="13266" y="12537"/>
                    <a:pt x="14472" y="12537"/>
                    <a:pt x="15075" y="12537"/>
                  </a:cubicBezTo>
                  <a:cubicBezTo>
                    <a:pt x="15075" y="13134"/>
                    <a:pt x="12663" y="13731"/>
                    <a:pt x="12060" y="13731"/>
                  </a:cubicBezTo>
                  <a:cubicBezTo>
                    <a:pt x="11457" y="14328"/>
                    <a:pt x="12663" y="16119"/>
                    <a:pt x="13266" y="16716"/>
                  </a:cubicBezTo>
                  <a:cubicBezTo>
                    <a:pt x="14472" y="19104"/>
                    <a:pt x="14472" y="20895"/>
                    <a:pt x="13266" y="23283"/>
                  </a:cubicBezTo>
                  <a:cubicBezTo>
                    <a:pt x="13266" y="24477"/>
                    <a:pt x="13266" y="28059"/>
                    <a:pt x="12060" y="28059"/>
                  </a:cubicBezTo>
                  <a:cubicBezTo>
                    <a:pt x="11457" y="28656"/>
                    <a:pt x="10251" y="28059"/>
                    <a:pt x="9045" y="28656"/>
                  </a:cubicBezTo>
                  <a:cubicBezTo>
                    <a:pt x="8442" y="29253"/>
                    <a:pt x="6633" y="29253"/>
                    <a:pt x="6030" y="29253"/>
                  </a:cubicBezTo>
                  <a:cubicBezTo>
                    <a:pt x="3015" y="30447"/>
                    <a:pt x="3015" y="31641"/>
                    <a:pt x="3015" y="34029"/>
                  </a:cubicBezTo>
                  <a:cubicBezTo>
                    <a:pt x="3015" y="35223"/>
                    <a:pt x="1206" y="35223"/>
                    <a:pt x="1206" y="35820"/>
                  </a:cubicBezTo>
                  <a:cubicBezTo>
                    <a:pt x="1206" y="37611"/>
                    <a:pt x="0" y="38208"/>
                    <a:pt x="1206" y="39402"/>
                  </a:cubicBezTo>
                  <a:cubicBezTo>
                    <a:pt x="2412" y="40597"/>
                    <a:pt x="2412" y="41791"/>
                    <a:pt x="3015" y="42985"/>
                  </a:cubicBezTo>
                  <a:cubicBezTo>
                    <a:pt x="3015" y="43582"/>
                    <a:pt x="3618" y="43582"/>
                    <a:pt x="4221" y="43582"/>
                  </a:cubicBezTo>
                  <a:cubicBezTo>
                    <a:pt x="4824" y="43582"/>
                    <a:pt x="4824" y="44179"/>
                    <a:pt x="5427" y="44776"/>
                  </a:cubicBezTo>
                  <a:cubicBezTo>
                    <a:pt x="6633" y="46567"/>
                    <a:pt x="9648" y="44776"/>
                    <a:pt x="10854" y="43582"/>
                  </a:cubicBezTo>
                  <a:cubicBezTo>
                    <a:pt x="10854" y="45373"/>
                    <a:pt x="9648" y="48358"/>
                    <a:pt x="11457" y="48955"/>
                  </a:cubicBezTo>
                  <a:cubicBezTo>
                    <a:pt x="12060" y="48955"/>
                    <a:pt x="13869" y="48358"/>
                    <a:pt x="14472" y="48358"/>
                  </a:cubicBezTo>
                  <a:cubicBezTo>
                    <a:pt x="16281" y="48955"/>
                    <a:pt x="16884" y="48955"/>
                    <a:pt x="18090" y="47761"/>
                  </a:cubicBezTo>
                  <a:cubicBezTo>
                    <a:pt x="18090" y="47164"/>
                    <a:pt x="19296" y="47164"/>
                    <a:pt x="19899" y="47164"/>
                  </a:cubicBezTo>
                  <a:cubicBezTo>
                    <a:pt x="21105" y="45970"/>
                    <a:pt x="22311" y="45373"/>
                    <a:pt x="23517" y="45373"/>
                  </a:cubicBezTo>
                  <a:cubicBezTo>
                    <a:pt x="24723" y="44776"/>
                    <a:pt x="27738" y="43582"/>
                    <a:pt x="26532" y="45970"/>
                  </a:cubicBezTo>
                  <a:cubicBezTo>
                    <a:pt x="26532" y="47164"/>
                    <a:pt x="25929" y="48358"/>
                    <a:pt x="26532" y="49552"/>
                  </a:cubicBezTo>
                  <a:cubicBezTo>
                    <a:pt x="27135" y="50746"/>
                    <a:pt x="28341" y="51940"/>
                    <a:pt x="29547" y="52537"/>
                  </a:cubicBezTo>
                  <a:cubicBezTo>
                    <a:pt x="30753" y="53731"/>
                    <a:pt x="32562" y="53134"/>
                    <a:pt x="33768" y="53731"/>
                  </a:cubicBezTo>
                  <a:cubicBezTo>
                    <a:pt x="34371" y="54328"/>
                    <a:pt x="34974" y="54925"/>
                    <a:pt x="35577" y="54925"/>
                  </a:cubicBezTo>
                  <a:cubicBezTo>
                    <a:pt x="36180" y="54925"/>
                    <a:pt x="36783" y="55522"/>
                    <a:pt x="36783" y="56119"/>
                  </a:cubicBezTo>
                  <a:cubicBezTo>
                    <a:pt x="37989" y="56119"/>
                    <a:pt x="41005" y="55522"/>
                    <a:pt x="41005" y="57313"/>
                  </a:cubicBezTo>
                  <a:cubicBezTo>
                    <a:pt x="41608" y="58507"/>
                    <a:pt x="41005" y="58507"/>
                    <a:pt x="41608" y="59701"/>
                  </a:cubicBezTo>
                  <a:cubicBezTo>
                    <a:pt x="42211" y="60298"/>
                    <a:pt x="41608" y="60298"/>
                    <a:pt x="41005" y="60895"/>
                  </a:cubicBezTo>
                  <a:cubicBezTo>
                    <a:pt x="41005" y="60895"/>
                    <a:pt x="42211" y="63880"/>
                    <a:pt x="42211" y="64477"/>
                  </a:cubicBezTo>
                  <a:cubicBezTo>
                    <a:pt x="42211" y="65074"/>
                    <a:pt x="47035" y="64477"/>
                    <a:pt x="47638" y="64477"/>
                  </a:cubicBezTo>
                  <a:cubicBezTo>
                    <a:pt x="47638" y="65671"/>
                    <a:pt x="47035" y="67462"/>
                    <a:pt x="48241" y="68059"/>
                  </a:cubicBezTo>
                  <a:cubicBezTo>
                    <a:pt x="50050" y="69253"/>
                    <a:pt x="50050" y="70447"/>
                    <a:pt x="49447" y="72835"/>
                  </a:cubicBezTo>
                  <a:cubicBezTo>
                    <a:pt x="48844" y="74029"/>
                    <a:pt x="48241" y="75820"/>
                    <a:pt x="48844" y="77611"/>
                  </a:cubicBezTo>
                  <a:cubicBezTo>
                    <a:pt x="48844" y="78208"/>
                    <a:pt x="49447" y="79402"/>
                    <a:pt x="49447" y="80597"/>
                  </a:cubicBezTo>
                  <a:cubicBezTo>
                    <a:pt x="49447" y="81194"/>
                    <a:pt x="48241" y="82388"/>
                    <a:pt x="49447" y="82388"/>
                  </a:cubicBezTo>
                  <a:cubicBezTo>
                    <a:pt x="50050" y="82985"/>
                    <a:pt x="51859" y="83582"/>
                    <a:pt x="53065" y="82985"/>
                  </a:cubicBezTo>
                  <a:cubicBezTo>
                    <a:pt x="54271" y="81791"/>
                    <a:pt x="56683" y="85970"/>
                    <a:pt x="56080" y="86567"/>
                  </a:cubicBezTo>
                  <a:cubicBezTo>
                    <a:pt x="56080" y="87164"/>
                    <a:pt x="56080" y="87761"/>
                    <a:pt x="56683" y="88358"/>
                  </a:cubicBezTo>
                  <a:cubicBezTo>
                    <a:pt x="57286" y="88955"/>
                    <a:pt x="58492" y="87761"/>
                    <a:pt x="59095" y="88358"/>
                  </a:cubicBezTo>
                  <a:cubicBezTo>
                    <a:pt x="61507" y="89552"/>
                    <a:pt x="59095" y="91940"/>
                    <a:pt x="59095" y="93731"/>
                  </a:cubicBezTo>
                  <a:cubicBezTo>
                    <a:pt x="60301" y="91940"/>
                    <a:pt x="61507" y="95522"/>
                    <a:pt x="61507" y="95522"/>
                  </a:cubicBezTo>
                  <a:cubicBezTo>
                    <a:pt x="62110" y="97910"/>
                    <a:pt x="60904" y="98507"/>
                    <a:pt x="59095" y="99104"/>
                  </a:cubicBezTo>
                  <a:cubicBezTo>
                    <a:pt x="56683" y="100298"/>
                    <a:pt x="55477" y="101492"/>
                    <a:pt x="54271" y="103283"/>
                  </a:cubicBezTo>
                  <a:cubicBezTo>
                    <a:pt x="53668" y="104477"/>
                    <a:pt x="53065" y="105074"/>
                    <a:pt x="51859" y="105671"/>
                  </a:cubicBezTo>
                  <a:cubicBezTo>
                    <a:pt x="51256" y="106865"/>
                    <a:pt x="50050" y="107462"/>
                    <a:pt x="48844" y="108656"/>
                  </a:cubicBezTo>
                  <a:cubicBezTo>
                    <a:pt x="50050" y="108656"/>
                    <a:pt x="51256" y="108059"/>
                    <a:pt x="51859" y="108059"/>
                  </a:cubicBezTo>
                  <a:cubicBezTo>
                    <a:pt x="52462" y="108059"/>
                    <a:pt x="53065" y="109253"/>
                    <a:pt x="53668" y="109253"/>
                  </a:cubicBezTo>
                  <a:cubicBezTo>
                    <a:pt x="53668" y="109850"/>
                    <a:pt x="54271" y="110447"/>
                    <a:pt x="54874" y="111044"/>
                  </a:cubicBezTo>
                  <a:cubicBezTo>
                    <a:pt x="55477" y="111641"/>
                    <a:pt x="56080" y="111044"/>
                    <a:pt x="56683" y="111641"/>
                  </a:cubicBezTo>
                  <a:cubicBezTo>
                    <a:pt x="57889" y="112835"/>
                    <a:pt x="60301" y="113432"/>
                    <a:pt x="60904" y="115223"/>
                  </a:cubicBezTo>
                  <a:cubicBezTo>
                    <a:pt x="61507" y="116417"/>
                    <a:pt x="62110" y="118805"/>
                    <a:pt x="62713" y="120000"/>
                  </a:cubicBezTo>
                  <a:cubicBezTo>
                    <a:pt x="63316" y="119402"/>
                    <a:pt x="63919" y="118805"/>
                    <a:pt x="64522" y="117611"/>
                  </a:cubicBezTo>
                  <a:cubicBezTo>
                    <a:pt x="64522" y="117014"/>
                    <a:pt x="65125" y="115820"/>
                    <a:pt x="65728" y="115223"/>
                  </a:cubicBezTo>
                  <a:cubicBezTo>
                    <a:pt x="66331" y="113432"/>
                    <a:pt x="68140" y="112835"/>
                    <a:pt x="69949" y="111641"/>
                  </a:cubicBezTo>
                  <a:cubicBezTo>
                    <a:pt x="71155" y="110447"/>
                    <a:pt x="71155" y="109253"/>
                    <a:pt x="71758" y="107462"/>
                  </a:cubicBezTo>
                  <a:cubicBezTo>
                    <a:pt x="72964" y="105074"/>
                    <a:pt x="74773" y="104477"/>
                    <a:pt x="75979" y="102686"/>
                  </a:cubicBezTo>
                  <a:cubicBezTo>
                    <a:pt x="77788" y="100895"/>
                    <a:pt x="75979" y="98507"/>
                    <a:pt x="76582" y="96119"/>
                  </a:cubicBezTo>
                  <a:cubicBezTo>
                    <a:pt x="77185" y="95522"/>
                    <a:pt x="77185" y="94925"/>
                    <a:pt x="77185" y="93731"/>
                  </a:cubicBezTo>
                  <a:cubicBezTo>
                    <a:pt x="77185" y="93134"/>
                    <a:pt x="77185" y="93134"/>
                    <a:pt x="77788" y="93134"/>
                  </a:cubicBezTo>
                  <a:cubicBezTo>
                    <a:pt x="78994" y="92537"/>
                    <a:pt x="79597" y="91343"/>
                    <a:pt x="80201" y="90746"/>
                  </a:cubicBezTo>
                  <a:cubicBezTo>
                    <a:pt x="80804" y="90149"/>
                    <a:pt x="81407" y="89552"/>
                    <a:pt x="82613" y="88955"/>
                  </a:cubicBezTo>
                  <a:cubicBezTo>
                    <a:pt x="83216" y="88955"/>
                    <a:pt x="83819" y="88358"/>
                    <a:pt x="85025" y="87761"/>
                  </a:cubicBezTo>
                  <a:cubicBezTo>
                    <a:pt x="85628" y="87761"/>
                    <a:pt x="86231" y="88358"/>
                    <a:pt x="86834" y="88358"/>
                  </a:cubicBezTo>
                  <a:cubicBezTo>
                    <a:pt x="87437" y="88358"/>
                    <a:pt x="86834" y="87761"/>
                    <a:pt x="86834" y="87761"/>
                  </a:cubicBezTo>
                  <a:cubicBezTo>
                    <a:pt x="86231" y="87164"/>
                    <a:pt x="88643" y="86567"/>
                    <a:pt x="88643" y="86567"/>
                  </a:cubicBezTo>
                  <a:cubicBezTo>
                    <a:pt x="88643" y="86567"/>
                    <a:pt x="89849" y="84776"/>
                    <a:pt x="89849" y="85373"/>
                  </a:cubicBezTo>
                  <a:cubicBezTo>
                    <a:pt x="90452" y="85970"/>
                    <a:pt x="93467" y="84776"/>
                    <a:pt x="93467" y="84776"/>
                  </a:cubicBezTo>
                  <a:cubicBezTo>
                    <a:pt x="94070" y="84776"/>
                    <a:pt x="93467" y="85373"/>
                    <a:pt x="94070" y="85373"/>
                  </a:cubicBezTo>
                  <a:cubicBezTo>
                    <a:pt x="94673" y="85373"/>
                    <a:pt x="96482" y="85373"/>
                    <a:pt x="97085" y="84776"/>
                  </a:cubicBezTo>
                  <a:cubicBezTo>
                    <a:pt x="97688" y="84179"/>
                    <a:pt x="97688" y="83582"/>
                    <a:pt x="98291" y="82985"/>
                  </a:cubicBezTo>
                  <a:cubicBezTo>
                    <a:pt x="98894" y="82985"/>
                    <a:pt x="99497" y="82388"/>
                    <a:pt x="99497" y="81791"/>
                  </a:cubicBezTo>
                  <a:cubicBezTo>
                    <a:pt x="100100" y="81194"/>
                    <a:pt x="99497" y="80000"/>
                    <a:pt x="100100" y="79402"/>
                  </a:cubicBezTo>
                  <a:cubicBezTo>
                    <a:pt x="100703" y="78805"/>
                    <a:pt x="101306" y="78208"/>
                    <a:pt x="101909" y="77611"/>
                  </a:cubicBezTo>
                  <a:cubicBezTo>
                    <a:pt x="103115" y="75820"/>
                    <a:pt x="103718" y="75223"/>
                    <a:pt x="103718" y="73432"/>
                  </a:cubicBezTo>
                  <a:cubicBezTo>
                    <a:pt x="103718" y="72238"/>
                    <a:pt x="103718" y="71641"/>
                    <a:pt x="104321" y="70447"/>
                  </a:cubicBezTo>
                  <a:cubicBezTo>
                    <a:pt x="104321" y="69850"/>
                    <a:pt x="104924" y="69850"/>
                    <a:pt x="105527" y="69253"/>
                  </a:cubicBezTo>
                  <a:cubicBezTo>
                    <a:pt x="106130" y="68656"/>
                    <a:pt x="105527" y="67462"/>
                    <a:pt x="105527" y="66865"/>
                  </a:cubicBezTo>
                  <a:cubicBezTo>
                    <a:pt x="105527" y="65671"/>
                    <a:pt x="106130" y="65074"/>
                    <a:pt x="106130" y="63880"/>
                  </a:cubicBezTo>
                  <a:cubicBezTo>
                    <a:pt x="106733" y="62089"/>
                    <a:pt x="106130" y="60298"/>
                    <a:pt x="106130" y="58507"/>
                  </a:cubicBezTo>
                  <a:cubicBezTo>
                    <a:pt x="106130" y="57313"/>
                    <a:pt x="105527" y="56119"/>
                    <a:pt x="106130" y="55522"/>
                  </a:cubicBezTo>
                  <a:cubicBezTo>
                    <a:pt x="106733" y="54328"/>
                    <a:pt x="106130" y="54925"/>
                    <a:pt x="106130" y="53731"/>
                  </a:cubicBezTo>
                  <a:cubicBezTo>
                    <a:pt x="106130" y="53731"/>
                    <a:pt x="107336" y="54328"/>
                    <a:pt x="107336" y="54328"/>
                  </a:cubicBezTo>
                  <a:cubicBezTo>
                    <a:pt x="107336" y="54328"/>
                    <a:pt x="107336" y="53731"/>
                    <a:pt x="107336" y="53731"/>
                  </a:cubicBezTo>
                  <a:cubicBezTo>
                    <a:pt x="107336" y="53731"/>
                    <a:pt x="107939" y="53731"/>
                    <a:pt x="107939" y="53731"/>
                  </a:cubicBezTo>
                  <a:cubicBezTo>
                    <a:pt x="109145" y="53731"/>
                    <a:pt x="109748" y="51940"/>
                    <a:pt x="109748" y="51343"/>
                  </a:cubicBezTo>
                  <a:cubicBezTo>
                    <a:pt x="110351" y="50746"/>
                    <a:pt x="110954" y="49552"/>
                    <a:pt x="111557" y="48358"/>
                  </a:cubicBezTo>
                  <a:cubicBezTo>
                    <a:pt x="112763" y="47164"/>
                    <a:pt x="113969" y="47164"/>
                    <a:pt x="114572" y="45970"/>
                  </a:cubicBezTo>
                  <a:cubicBezTo>
                    <a:pt x="117587" y="42388"/>
                    <a:pt x="120000" y="38208"/>
                    <a:pt x="118190" y="34029"/>
                  </a:cubicBezTo>
                  <a:cubicBezTo>
                    <a:pt x="116984" y="31641"/>
                    <a:pt x="119396" y="35820"/>
                    <a:pt x="118190" y="34029"/>
                  </a:cubicBezTo>
                  <a:close/>
                  <a:moveTo>
                    <a:pt x="69346" y="111044"/>
                  </a:moveTo>
                  <a:cubicBezTo>
                    <a:pt x="68140" y="111641"/>
                    <a:pt x="67537" y="112835"/>
                    <a:pt x="66331" y="113432"/>
                  </a:cubicBezTo>
                  <a:cubicBezTo>
                    <a:pt x="64522" y="114029"/>
                    <a:pt x="67537" y="112238"/>
                    <a:pt x="67537" y="111641"/>
                  </a:cubicBezTo>
                  <a:cubicBezTo>
                    <a:pt x="68140" y="111044"/>
                    <a:pt x="68743" y="109850"/>
                    <a:pt x="69949" y="108656"/>
                  </a:cubicBezTo>
                  <a:cubicBezTo>
                    <a:pt x="71155" y="107462"/>
                    <a:pt x="70552" y="109850"/>
                    <a:pt x="69346" y="111044"/>
                  </a:cubicBezTo>
                  <a:cubicBezTo>
                    <a:pt x="69346" y="111044"/>
                    <a:pt x="69949" y="110447"/>
                    <a:pt x="69346" y="11104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47" name="Shape 1847"/>
            <p:cNvSpPr/>
            <p:nvPr/>
          </p:nvSpPr>
          <p:spPr>
            <a:xfrm>
              <a:off x="8961338" y="10485681"/>
              <a:ext cx="251592" cy="261214"/>
            </a:xfrm>
            <a:custGeom>
              <a:avLst/>
              <a:gdLst/>
              <a:ahLst/>
              <a:cxnLst/>
              <a:rect l="0" t="0" r="0" b="0"/>
              <a:pathLst>
                <a:path w="120000" h="120000" extrusionOk="0">
                  <a:moveTo>
                    <a:pt x="93333" y="42857"/>
                  </a:moveTo>
                  <a:cubicBezTo>
                    <a:pt x="88888" y="34285"/>
                    <a:pt x="80000" y="34285"/>
                    <a:pt x="75555" y="29999"/>
                  </a:cubicBezTo>
                  <a:cubicBezTo>
                    <a:pt x="71111" y="25714"/>
                    <a:pt x="66666" y="29999"/>
                    <a:pt x="62222" y="25714"/>
                  </a:cubicBezTo>
                  <a:cubicBezTo>
                    <a:pt x="57777" y="21428"/>
                    <a:pt x="53333" y="17142"/>
                    <a:pt x="48888" y="12857"/>
                  </a:cubicBezTo>
                  <a:cubicBezTo>
                    <a:pt x="44444" y="0"/>
                    <a:pt x="40000" y="4285"/>
                    <a:pt x="26666" y="8571"/>
                  </a:cubicBezTo>
                  <a:cubicBezTo>
                    <a:pt x="22222" y="8571"/>
                    <a:pt x="22222" y="4285"/>
                    <a:pt x="17777" y="12857"/>
                  </a:cubicBezTo>
                  <a:cubicBezTo>
                    <a:pt x="13333" y="17142"/>
                    <a:pt x="13333" y="21428"/>
                    <a:pt x="13333" y="25714"/>
                  </a:cubicBezTo>
                  <a:cubicBezTo>
                    <a:pt x="13333" y="34285"/>
                    <a:pt x="13333" y="42857"/>
                    <a:pt x="13333" y="51428"/>
                  </a:cubicBezTo>
                  <a:cubicBezTo>
                    <a:pt x="13333" y="55714"/>
                    <a:pt x="13333" y="64285"/>
                    <a:pt x="8888" y="72857"/>
                  </a:cubicBezTo>
                  <a:cubicBezTo>
                    <a:pt x="0" y="81428"/>
                    <a:pt x="0" y="81428"/>
                    <a:pt x="4444" y="94285"/>
                  </a:cubicBezTo>
                  <a:cubicBezTo>
                    <a:pt x="8888" y="102857"/>
                    <a:pt x="8888" y="102857"/>
                    <a:pt x="17777" y="107142"/>
                  </a:cubicBezTo>
                  <a:cubicBezTo>
                    <a:pt x="26666" y="107142"/>
                    <a:pt x="35555" y="107142"/>
                    <a:pt x="40000" y="111428"/>
                  </a:cubicBezTo>
                  <a:cubicBezTo>
                    <a:pt x="44444" y="111428"/>
                    <a:pt x="53333" y="119999"/>
                    <a:pt x="57777" y="119999"/>
                  </a:cubicBezTo>
                  <a:cubicBezTo>
                    <a:pt x="66666" y="115714"/>
                    <a:pt x="75555" y="119999"/>
                    <a:pt x="84444" y="119999"/>
                  </a:cubicBezTo>
                  <a:cubicBezTo>
                    <a:pt x="88888" y="119999"/>
                    <a:pt x="102222" y="111428"/>
                    <a:pt x="106666" y="107142"/>
                  </a:cubicBezTo>
                  <a:cubicBezTo>
                    <a:pt x="115555" y="98571"/>
                    <a:pt x="120000" y="89999"/>
                    <a:pt x="115555" y="81428"/>
                  </a:cubicBezTo>
                  <a:cubicBezTo>
                    <a:pt x="111111" y="72857"/>
                    <a:pt x="111111" y="68571"/>
                    <a:pt x="106666" y="59999"/>
                  </a:cubicBezTo>
                  <a:cubicBezTo>
                    <a:pt x="106666" y="51428"/>
                    <a:pt x="102222" y="47142"/>
                    <a:pt x="93333" y="42857"/>
                  </a:cubicBezTo>
                  <a:cubicBezTo>
                    <a:pt x="88888" y="38571"/>
                    <a:pt x="97777" y="42857"/>
                    <a:pt x="93333" y="4285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48" name="Shape 1848"/>
            <p:cNvSpPr/>
            <p:nvPr/>
          </p:nvSpPr>
          <p:spPr>
            <a:xfrm>
              <a:off x="8241592" y="10074745"/>
              <a:ext cx="961783" cy="1672412"/>
            </a:xfrm>
            <a:custGeom>
              <a:avLst/>
              <a:gdLst/>
              <a:ahLst/>
              <a:cxnLst/>
              <a:rect l="0" t="0" r="0" b="0"/>
              <a:pathLst>
                <a:path w="120000" h="120000" extrusionOk="0">
                  <a:moveTo>
                    <a:pt x="90873" y="41564"/>
                  </a:moveTo>
                  <a:cubicBezTo>
                    <a:pt x="94368" y="39553"/>
                    <a:pt x="92038" y="37541"/>
                    <a:pt x="93203" y="34860"/>
                  </a:cubicBezTo>
                  <a:cubicBezTo>
                    <a:pt x="93203" y="34189"/>
                    <a:pt x="93203" y="32849"/>
                    <a:pt x="93203" y="32178"/>
                  </a:cubicBezTo>
                  <a:cubicBezTo>
                    <a:pt x="94368" y="30167"/>
                    <a:pt x="96699" y="29497"/>
                    <a:pt x="99029" y="28156"/>
                  </a:cubicBezTo>
                  <a:cubicBezTo>
                    <a:pt x="103689" y="26145"/>
                    <a:pt x="106019" y="22793"/>
                    <a:pt x="110679" y="20782"/>
                  </a:cubicBezTo>
                  <a:cubicBezTo>
                    <a:pt x="113009" y="20111"/>
                    <a:pt x="116504" y="20111"/>
                    <a:pt x="118834" y="19441"/>
                  </a:cubicBezTo>
                  <a:cubicBezTo>
                    <a:pt x="120000" y="18100"/>
                    <a:pt x="118834" y="16089"/>
                    <a:pt x="117669" y="15418"/>
                  </a:cubicBezTo>
                  <a:cubicBezTo>
                    <a:pt x="116504" y="14078"/>
                    <a:pt x="117669" y="14078"/>
                    <a:pt x="115339" y="14078"/>
                  </a:cubicBezTo>
                  <a:cubicBezTo>
                    <a:pt x="113009" y="13407"/>
                    <a:pt x="114174" y="16089"/>
                    <a:pt x="113009" y="16759"/>
                  </a:cubicBezTo>
                  <a:cubicBezTo>
                    <a:pt x="111844" y="17430"/>
                    <a:pt x="110679" y="18770"/>
                    <a:pt x="109514" y="19441"/>
                  </a:cubicBezTo>
                  <a:cubicBezTo>
                    <a:pt x="108349" y="20111"/>
                    <a:pt x="104854" y="19441"/>
                    <a:pt x="102524" y="20111"/>
                  </a:cubicBezTo>
                  <a:cubicBezTo>
                    <a:pt x="101359" y="21452"/>
                    <a:pt x="97864" y="20111"/>
                    <a:pt x="95533" y="20111"/>
                  </a:cubicBezTo>
                  <a:cubicBezTo>
                    <a:pt x="94368" y="20111"/>
                    <a:pt x="92038" y="20782"/>
                    <a:pt x="90873" y="20111"/>
                  </a:cubicBezTo>
                  <a:cubicBezTo>
                    <a:pt x="88543" y="20111"/>
                    <a:pt x="92038" y="18770"/>
                    <a:pt x="92038" y="18770"/>
                  </a:cubicBezTo>
                  <a:cubicBezTo>
                    <a:pt x="93203" y="18100"/>
                    <a:pt x="92038" y="17430"/>
                    <a:pt x="92038" y="17430"/>
                  </a:cubicBezTo>
                  <a:cubicBezTo>
                    <a:pt x="92038" y="16089"/>
                    <a:pt x="93203" y="15418"/>
                    <a:pt x="94368" y="14748"/>
                  </a:cubicBezTo>
                  <a:cubicBezTo>
                    <a:pt x="99029" y="12067"/>
                    <a:pt x="89708" y="10726"/>
                    <a:pt x="86213" y="9385"/>
                  </a:cubicBezTo>
                  <a:cubicBezTo>
                    <a:pt x="82718" y="8044"/>
                    <a:pt x="78058" y="8044"/>
                    <a:pt x="74563" y="6033"/>
                  </a:cubicBezTo>
                  <a:cubicBezTo>
                    <a:pt x="73398" y="5363"/>
                    <a:pt x="71067" y="4692"/>
                    <a:pt x="69902" y="4022"/>
                  </a:cubicBezTo>
                  <a:cubicBezTo>
                    <a:pt x="68737" y="2681"/>
                    <a:pt x="67572" y="1340"/>
                    <a:pt x="66407" y="1340"/>
                  </a:cubicBezTo>
                  <a:cubicBezTo>
                    <a:pt x="65242" y="670"/>
                    <a:pt x="61747" y="670"/>
                    <a:pt x="60582" y="1340"/>
                  </a:cubicBezTo>
                  <a:cubicBezTo>
                    <a:pt x="59417" y="2011"/>
                    <a:pt x="58252" y="4022"/>
                    <a:pt x="55922" y="2681"/>
                  </a:cubicBezTo>
                  <a:cubicBezTo>
                    <a:pt x="54757" y="1340"/>
                    <a:pt x="52427" y="1340"/>
                    <a:pt x="50097" y="1340"/>
                  </a:cubicBezTo>
                  <a:cubicBezTo>
                    <a:pt x="47766" y="1340"/>
                    <a:pt x="47766" y="0"/>
                    <a:pt x="45436" y="670"/>
                  </a:cubicBezTo>
                  <a:cubicBezTo>
                    <a:pt x="44271" y="1340"/>
                    <a:pt x="40776" y="2011"/>
                    <a:pt x="40776" y="2681"/>
                  </a:cubicBezTo>
                  <a:cubicBezTo>
                    <a:pt x="39611" y="4022"/>
                    <a:pt x="40776" y="5363"/>
                    <a:pt x="40776" y="6033"/>
                  </a:cubicBezTo>
                  <a:cubicBezTo>
                    <a:pt x="39611" y="8715"/>
                    <a:pt x="36116" y="8715"/>
                    <a:pt x="32621" y="9385"/>
                  </a:cubicBezTo>
                  <a:cubicBezTo>
                    <a:pt x="30291" y="10055"/>
                    <a:pt x="31456" y="13407"/>
                    <a:pt x="31456" y="14748"/>
                  </a:cubicBezTo>
                  <a:cubicBezTo>
                    <a:pt x="31456" y="16089"/>
                    <a:pt x="32621" y="17430"/>
                    <a:pt x="32621" y="18100"/>
                  </a:cubicBezTo>
                  <a:cubicBezTo>
                    <a:pt x="32621" y="18770"/>
                    <a:pt x="29126" y="20782"/>
                    <a:pt x="29126" y="21452"/>
                  </a:cubicBezTo>
                  <a:cubicBezTo>
                    <a:pt x="27961" y="22122"/>
                    <a:pt x="24466" y="23463"/>
                    <a:pt x="24466" y="24134"/>
                  </a:cubicBezTo>
                  <a:cubicBezTo>
                    <a:pt x="24466" y="24804"/>
                    <a:pt x="24466" y="25474"/>
                    <a:pt x="24466" y="26145"/>
                  </a:cubicBezTo>
                  <a:cubicBezTo>
                    <a:pt x="24466" y="26815"/>
                    <a:pt x="23300" y="27486"/>
                    <a:pt x="23300" y="28156"/>
                  </a:cubicBezTo>
                  <a:cubicBezTo>
                    <a:pt x="23300" y="28826"/>
                    <a:pt x="24466" y="30837"/>
                    <a:pt x="22135" y="31508"/>
                  </a:cubicBezTo>
                  <a:cubicBezTo>
                    <a:pt x="22135" y="32178"/>
                    <a:pt x="22135" y="33519"/>
                    <a:pt x="22135" y="34189"/>
                  </a:cubicBezTo>
                  <a:cubicBezTo>
                    <a:pt x="20970" y="34189"/>
                    <a:pt x="19805" y="34189"/>
                    <a:pt x="19805" y="34860"/>
                  </a:cubicBezTo>
                  <a:cubicBezTo>
                    <a:pt x="19805" y="36201"/>
                    <a:pt x="22135" y="36871"/>
                    <a:pt x="22135" y="38212"/>
                  </a:cubicBezTo>
                  <a:cubicBezTo>
                    <a:pt x="22135" y="38882"/>
                    <a:pt x="22135" y="40223"/>
                    <a:pt x="23300" y="40893"/>
                  </a:cubicBezTo>
                  <a:cubicBezTo>
                    <a:pt x="25631" y="43575"/>
                    <a:pt x="20970" y="46256"/>
                    <a:pt x="20970" y="48938"/>
                  </a:cubicBezTo>
                  <a:cubicBezTo>
                    <a:pt x="19805" y="50279"/>
                    <a:pt x="22135" y="51620"/>
                    <a:pt x="20970" y="52960"/>
                  </a:cubicBezTo>
                  <a:cubicBezTo>
                    <a:pt x="19805" y="53631"/>
                    <a:pt x="17475" y="54301"/>
                    <a:pt x="16310" y="55642"/>
                  </a:cubicBezTo>
                  <a:cubicBezTo>
                    <a:pt x="15145" y="56983"/>
                    <a:pt x="19805" y="62346"/>
                    <a:pt x="17475" y="63016"/>
                  </a:cubicBezTo>
                  <a:cubicBezTo>
                    <a:pt x="12815" y="64357"/>
                    <a:pt x="13980" y="67709"/>
                    <a:pt x="12815" y="70391"/>
                  </a:cubicBezTo>
                  <a:cubicBezTo>
                    <a:pt x="10485" y="72402"/>
                    <a:pt x="11650" y="75754"/>
                    <a:pt x="11650" y="78435"/>
                  </a:cubicBezTo>
                  <a:cubicBezTo>
                    <a:pt x="11650" y="80446"/>
                    <a:pt x="11650" y="82458"/>
                    <a:pt x="11650" y="84469"/>
                  </a:cubicBezTo>
                  <a:cubicBezTo>
                    <a:pt x="11650" y="85139"/>
                    <a:pt x="17475" y="87150"/>
                    <a:pt x="15145" y="87150"/>
                  </a:cubicBezTo>
                  <a:cubicBezTo>
                    <a:pt x="15145" y="87150"/>
                    <a:pt x="10485" y="87821"/>
                    <a:pt x="12815" y="88491"/>
                  </a:cubicBezTo>
                  <a:cubicBezTo>
                    <a:pt x="15145" y="88491"/>
                    <a:pt x="15145" y="89162"/>
                    <a:pt x="13980" y="90502"/>
                  </a:cubicBezTo>
                  <a:cubicBezTo>
                    <a:pt x="12815" y="91843"/>
                    <a:pt x="12815" y="93184"/>
                    <a:pt x="12815" y="95195"/>
                  </a:cubicBezTo>
                  <a:cubicBezTo>
                    <a:pt x="12815" y="96536"/>
                    <a:pt x="10485" y="97206"/>
                    <a:pt x="9320" y="98547"/>
                  </a:cubicBezTo>
                  <a:cubicBezTo>
                    <a:pt x="8155" y="99217"/>
                    <a:pt x="9320" y="100558"/>
                    <a:pt x="9320" y="101899"/>
                  </a:cubicBezTo>
                  <a:cubicBezTo>
                    <a:pt x="9320" y="102569"/>
                    <a:pt x="6990" y="104581"/>
                    <a:pt x="5825" y="104581"/>
                  </a:cubicBezTo>
                  <a:cubicBezTo>
                    <a:pt x="0" y="105921"/>
                    <a:pt x="3495" y="109944"/>
                    <a:pt x="4660" y="111955"/>
                  </a:cubicBezTo>
                  <a:cubicBezTo>
                    <a:pt x="5825" y="113296"/>
                    <a:pt x="9320" y="111284"/>
                    <a:pt x="9320" y="113966"/>
                  </a:cubicBezTo>
                  <a:cubicBezTo>
                    <a:pt x="9320" y="114636"/>
                    <a:pt x="8155" y="116648"/>
                    <a:pt x="10485" y="117318"/>
                  </a:cubicBezTo>
                  <a:cubicBezTo>
                    <a:pt x="11650" y="117988"/>
                    <a:pt x="12815" y="117988"/>
                    <a:pt x="15145" y="117988"/>
                  </a:cubicBezTo>
                  <a:cubicBezTo>
                    <a:pt x="17475" y="118659"/>
                    <a:pt x="20970" y="118659"/>
                    <a:pt x="23300" y="118659"/>
                  </a:cubicBezTo>
                  <a:cubicBezTo>
                    <a:pt x="24466" y="118659"/>
                    <a:pt x="25631" y="118659"/>
                    <a:pt x="26796" y="119329"/>
                  </a:cubicBezTo>
                  <a:cubicBezTo>
                    <a:pt x="26796" y="118659"/>
                    <a:pt x="27961" y="118659"/>
                    <a:pt x="29126" y="118659"/>
                  </a:cubicBezTo>
                  <a:cubicBezTo>
                    <a:pt x="29126" y="119329"/>
                    <a:pt x="31456" y="120000"/>
                    <a:pt x="31456" y="120000"/>
                  </a:cubicBezTo>
                  <a:cubicBezTo>
                    <a:pt x="32621" y="120000"/>
                    <a:pt x="30291" y="117988"/>
                    <a:pt x="30291" y="117318"/>
                  </a:cubicBezTo>
                  <a:cubicBezTo>
                    <a:pt x="27961" y="115977"/>
                    <a:pt x="27961" y="114636"/>
                    <a:pt x="27961" y="113296"/>
                  </a:cubicBezTo>
                  <a:cubicBezTo>
                    <a:pt x="27961" y="111955"/>
                    <a:pt x="27961" y="111284"/>
                    <a:pt x="31456" y="109944"/>
                  </a:cubicBezTo>
                  <a:cubicBezTo>
                    <a:pt x="33786" y="109273"/>
                    <a:pt x="29126" y="109273"/>
                    <a:pt x="29126" y="109273"/>
                  </a:cubicBezTo>
                  <a:cubicBezTo>
                    <a:pt x="29126" y="109273"/>
                    <a:pt x="31456" y="108603"/>
                    <a:pt x="30291" y="108603"/>
                  </a:cubicBezTo>
                  <a:cubicBezTo>
                    <a:pt x="31456" y="108603"/>
                    <a:pt x="31456" y="109273"/>
                    <a:pt x="32621" y="109273"/>
                  </a:cubicBezTo>
                  <a:cubicBezTo>
                    <a:pt x="33786" y="109944"/>
                    <a:pt x="34951" y="109273"/>
                    <a:pt x="36116" y="109273"/>
                  </a:cubicBezTo>
                  <a:cubicBezTo>
                    <a:pt x="37281" y="107932"/>
                    <a:pt x="36116" y="106592"/>
                    <a:pt x="36116" y="105251"/>
                  </a:cubicBezTo>
                  <a:cubicBezTo>
                    <a:pt x="37281" y="103910"/>
                    <a:pt x="39611" y="103240"/>
                    <a:pt x="43106" y="102569"/>
                  </a:cubicBezTo>
                  <a:cubicBezTo>
                    <a:pt x="44271" y="101899"/>
                    <a:pt x="45436" y="101899"/>
                    <a:pt x="46601" y="101229"/>
                  </a:cubicBezTo>
                  <a:cubicBezTo>
                    <a:pt x="47766" y="100558"/>
                    <a:pt x="45436" y="99888"/>
                    <a:pt x="45436" y="99888"/>
                  </a:cubicBezTo>
                  <a:cubicBezTo>
                    <a:pt x="45436" y="99217"/>
                    <a:pt x="48932" y="98547"/>
                    <a:pt x="47766" y="97206"/>
                  </a:cubicBezTo>
                  <a:cubicBezTo>
                    <a:pt x="46601" y="95865"/>
                    <a:pt x="41941" y="97206"/>
                    <a:pt x="40776" y="95865"/>
                  </a:cubicBezTo>
                  <a:cubicBezTo>
                    <a:pt x="39611" y="95195"/>
                    <a:pt x="38446" y="95195"/>
                    <a:pt x="37281" y="93854"/>
                  </a:cubicBezTo>
                  <a:cubicBezTo>
                    <a:pt x="36116" y="92513"/>
                    <a:pt x="38446" y="90502"/>
                    <a:pt x="39611" y="89832"/>
                  </a:cubicBezTo>
                  <a:cubicBezTo>
                    <a:pt x="41941" y="89162"/>
                    <a:pt x="43106" y="87821"/>
                    <a:pt x="45436" y="87821"/>
                  </a:cubicBezTo>
                  <a:cubicBezTo>
                    <a:pt x="47766" y="87150"/>
                    <a:pt x="47766" y="88491"/>
                    <a:pt x="48932" y="86480"/>
                  </a:cubicBezTo>
                  <a:cubicBezTo>
                    <a:pt x="48932" y="85139"/>
                    <a:pt x="51262" y="84469"/>
                    <a:pt x="50097" y="83128"/>
                  </a:cubicBezTo>
                  <a:cubicBezTo>
                    <a:pt x="48932" y="81117"/>
                    <a:pt x="54757" y="81117"/>
                    <a:pt x="55922" y="79776"/>
                  </a:cubicBezTo>
                  <a:cubicBezTo>
                    <a:pt x="55922" y="79776"/>
                    <a:pt x="50097" y="77094"/>
                    <a:pt x="55922" y="77765"/>
                  </a:cubicBezTo>
                  <a:cubicBezTo>
                    <a:pt x="57087" y="78435"/>
                    <a:pt x="57087" y="79106"/>
                    <a:pt x="58252" y="79106"/>
                  </a:cubicBezTo>
                  <a:cubicBezTo>
                    <a:pt x="60582" y="79106"/>
                    <a:pt x="60582" y="77094"/>
                    <a:pt x="59417" y="76424"/>
                  </a:cubicBezTo>
                  <a:cubicBezTo>
                    <a:pt x="59417" y="75754"/>
                    <a:pt x="57087" y="77094"/>
                    <a:pt x="57087" y="77094"/>
                  </a:cubicBezTo>
                  <a:cubicBezTo>
                    <a:pt x="54757" y="77094"/>
                    <a:pt x="52427" y="76424"/>
                    <a:pt x="52427" y="75754"/>
                  </a:cubicBezTo>
                  <a:cubicBezTo>
                    <a:pt x="52427" y="75083"/>
                    <a:pt x="50097" y="70391"/>
                    <a:pt x="52427" y="70391"/>
                  </a:cubicBezTo>
                  <a:cubicBezTo>
                    <a:pt x="55922" y="71061"/>
                    <a:pt x="58252" y="72402"/>
                    <a:pt x="62912" y="72402"/>
                  </a:cubicBezTo>
                  <a:cubicBezTo>
                    <a:pt x="64077" y="72402"/>
                    <a:pt x="65242" y="71731"/>
                    <a:pt x="66407" y="71731"/>
                  </a:cubicBezTo>
                  <a:cubicBezTo>
                    <a:pt x="68737" y="70391"/>
                    <a:pt x="66407" y="69720"/>
                    <a:pt x="67572" y="68379"/>
                  </a:cubicBezTo>
                  <a:cubicBezTo>
                    <a:pt x="67572" y="67709"/>
                    <a:pt x="68737" y="67039"/>
                    <a:pt x="68737" y="67039"/>
                  </a:cubicBezTo>
                  <a:cubicBezTo>
                    <a:pt x="69902" y="65698"/>
                    <a:pt x="68737" y="65698"/>
                    <a:pt x="68737" y="65027"/>
                  </a:cubicBezTo>
                  <a:cubicBezTo>
                    <a:pt x="67572" y="64357"/>
                    <a:pt x="67572" y="63016"/>
                    <a:pt x="68737" y="63016"/>
                  </a:cubicBezTo>
                  <a:cubicBezTo>
                    <a:pt x="71067" y="63016"/>
                    <a:pt x="69902" y="64357"/>
                    <a:pt x="69902" y="64357"/>
                  </a:cubicBezTo>
                  <a:cubicBezTo>
                    <a:pt x="68737" y="63687"/>
                    <a:pt x="75728" y="63687"/>
                    <a:pt x="75728" y="63687"/>
                  </a:cubicBezTo>
                  <a:cubicBezTo>
                    <a:pt x="80388" y="63687"/>
                    <a:pt x="83883" y="62346"/>
                    <a:pt x="88543" y="62346"/>
                  </a:cubicBezTo>
                  <a:cubicBezTo>
                    <a:pt x="89708" y="61675"/>
                    <a:pt x="93203" y="61005"/>
                    <a:pt x="95533" y="60335"/>
                  </a:cubicBezTo>
                  <a:cubicBezTo>
                    <a:pt x="96699" y="59664"/>
                    <a:pt x="96699" y="58994"/>
                    <a:pt x="97864" y="58324"/>
                  </a:cubicBezTo>
                  <a:cubicBezTo>
                    <a:pt x="99029" y="57653"/>
                    <a:pt x="100194" y="56983"/>
                    <a:pt x="101359" y="55642"/>
                  </a:cubicBezTo>
                  <a:cubicBezTo>
                    <a:pt x="101359" y="53631"/>
                    <a:pt x="99029" y="53631"/>
                    <a:pt x="96699" y="52290"/>
                  </a:cubicBezTo>
                  <a:cubicBezTo>
                    <a:pt x="95533" y="50949"/>
                    <a:pt x="99029" y="50279"/>
                    <a:pt x="96699" y="48938"/>
                  </a:cubicBezTo>
                  <a:cubicBezTo>
                    <a:pt x="95533" y="48268"/>
                    <a:pt x="90873" y="47597"/>
                    <a:pt x="90873" y="46256"/>
                  </a:cubicBezTo>
                  <a:cubicBezTo>
                    <a:pt x="90873" y="46256"/>
                    <a:pt x="90873" y="45586"/>
                    <a:pt x="92038" y="45586"/>
                  </a:cubicBezTo>
                  <a:cubicBezTo>
                    <a:pt x="92038" y="44916"/>
                    <a:pt x="90873" y="44916"/>
                    <a:pt x="90873" y="44245"/>
                  </a:cubicBezTo>
                  <a:cubicBezTo>
                    <a:pt x="90873" y="43575"/>
                    <a:pt x="89708" y="42234"/>
                    <a:pt x="90873" y="41564"/>
                  </a:cubicBezTo>
                  <a:cubicBezTo>
                    <a:pt x="92038" y="40893"/>
                    <a:pt x="89708" y="42234"/>
                    <a:pt x="90873" y="4156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49" name="Shape 1849"/>
            <p:cNvSpPr/>
            <p:nvPr/>
          </p:nvSpPr>
          <p:spPr>
            <a:xfrm>
              <a:off x="7617386" y="8313139"/>
              <a:ext cx="203823" cy="226173"/>
            </a:xfrm>
            <a:custGeom>
              <a:avLst/>
              <a:gdLst/>
              <a:ahLst/>
              <a:cxnLst/>
              <a:rect l="0" t="0" r="0" b="0"/>
              <a:pathLst>
                <a:path w="120000" h="120000" extrusionOk="0">
                  <a:moveTo>
                    <a:pt x="81818" y="115000"/>
                  </a:moveTo>
                  <a:cubicBezTo>
                    <a:pt x="87272" y="120000"/>
                    <a:pt x="92727" y="120000"/>
                    <a:pt x="103636" y="120000"/>
                  </a:cubicBezTo>
                  <a:cubicBezTo>
                    <a:pt x="92727" y="105000"/>
                    <a:pt x="103636" y="100000"/>
                    <a:pt x="103636" y="85000"/>
                  </a:cubicBezTo>
                  <a:cubicBezTo>
                    <a:pt x="103636" y="75000"/>
                    <a:pt x="109090" y="60000"/>
                    <a:pt x="109090" y="50000"/>
                  </a:cubicBezTo>
                  <a:cubicBezTo>
                    <a:pt x="109090" y="45000"/>
                    <a:pt x="114545" y="40000"/>
                    <a:pt x="114545" y="35000"/>
                  </a:cubicBezTo>
                  <a:cubicBezTo>
                    <a:pt x="120000" y="30000"/>
                    <a:pt x="114545" y="25000"/>
                    <a:pt x="120000" y="15000"/>
                  </a:cubicBezTo>
                  <a:cubicBezTo>
                    <a:pt x="120000" y="0"/>
                    <a:pt x="98181" y="20000"/>
                    <a:pt x="92727" y="20000"/>
                  </a:cubicBezTo>
                  <a:cubicBezTo>
                    <a:pt x="81818" y="20000"/>
                    <a:pt x="76363" y="15000"/>
                    <a:pt x="65454" y="25000"/>
                  </a:cubicBezTo>
                  <a:cubicBezTo>
                    <a:pt x="65454" y="25000"/>
                    <a:pt x="54545" y="45000"/>
                    <a:pt x="49090" y="40000"/>
                  </a:cubicBezTo>
                  <a:cubicBezTo>
                    <a:pt x="38181" y="40000"/>
                    <a:pt x="32727" y="40000"/>
                    <a:pt x="21818" y="45000"/>
                  </a:cubicBezTo>
                  <a:cubicBezTo>
                    <a:pt x="21818" y="50000"/>
                    <a:pt x="21818" y="60000"/>
                    <a:pt x="16363" y="60000"/>
                  </a:cubicBezTo>
                  <a:cubicBezTo>
                    <a:pt x="16363" y="65000"/>
                    <a:pt x="5454" y="65000"/>
                    <a:pt x="0" y="65000"/>
                  </a:cubicBezTo>
                  <a:cubicBezTo>
                    <a:pt x="10909" y="75000"/>
                    <a:pt x="21818" y="90000"/>
                    <a:pt x="32727" y="95000"/>
                  </a:cubicBezTo>
                  <a:cubicBezTo>
                    <a:pt x="38181" y="105000"/>
                    <a:pt x="49090" y="110000"/>
                    <a:pt x="60000" y="110000"/>
                  </a:cubicBezTo>
                  <a:cubicBezTo>
                    <a:pt x="65454" y="110000"/>
                    <a:pt x="76363" y="110000"/>
                    <a:pt x="81818" y="115000"/>
                  </a:cubicBezTo>
                  <a:cubicBezTo>
                    <a:pt x="87272" y="115000"/>
                    <a:pt x="81818" y="110000"/>
                    <a:pt x="81818" y="11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50" name="Shape 1850"/>
            <p:cNvSpPr/>
            <p:nvPr/>
          </p:nvSpPr>
          <p:spPr>
            <a:xfrm>
              <a:off x="7681084" y="8520196"/>
              <a:ext cx="159235" cy="140163"/>
            </a:xfrm>
            <a:custGeom>
              <a:avLst/>
              <a:gdLst/>
              <a:ahLst/>
              <a:cxnLst/>
              <a:rect l="0" t="0" r="0" b="0"/>
              <a:pathLst>
                <a:path w="120000" h="120000" extrusionOk="0">
                  <a:moveTo>
                    <a:pt x="112941" y="80000"/>
                  </a:moveTo>
                  <a:cubicBezTo>
                    <a:pt x="112941" y="72000"/>
                    <a:pt x="112941" y="64000"/>
                    <a:pt x="120000" y="64000"/>
                  </a:cubicBezTo>
                  <a:cubicBezTo>
                    <a:pt x="112941" y="56000"/>
                    <a:pt x="112941" y="48000"/>
                    <a:pt x="105882" y="48000"/>
                  </a:cubicBezTo>
                  <a:cubicBezTo>
                    <a:pt x="98823" y="40000"/>
                    <a:pt x="91764" y="16000"/>
                    <a:pt x="84705" y="16000"/>
                  </a:cubicBezTo>
                  <a:cubicBezTo>
                    <a:pt x="70588" y="16000"/>
                    <a:pt x="63529" y="16000"/>
                    <a:pt x="56470" y="8000"/>
                  </a:cubicBezTo>
                  <a:cubicBezTo>
                    <a:pt x="49411" y="0"/>
                    <a:pt x="28235" y="0"/>
                    <a:pt x="21176" y="0"/>
                  </a:cubicBezTo>
                  <a:cubicBezTo>
                    <a:pt x="28235" y="8000"/>
                    <a:pt x="0" y="48000"/>
                    <a:pt x="21176" y="48000"/>
                  </a:cubicBezTo>
                  <a:cubicBezTo>
                    <a:pt x="28235" y="48000"/>
                    <a:pt x="28235" y="64000"/>
                    <a:pt x="42352" y="56000"/>
                  </a:cubicBezTo>
                  <a:cubicBezTo>
                    <a:pt x="49411" y="48000"/>
                    <a:pt x="28235" y="40000"/>
                    <a:pt x="28235" y="40000"/>
                  </a:cubicBezTo>
                  <a:cubicBezTo>
                    <a:pt x="35294" y="40000"/>
                    <a:pt x="49411" y="48000"/>
                    <a:pt x="49411" y="56000"/>
                  </a:cubicBezTo>
                  <a:cubicBezTo>
                    <a:pt x="56470" y="72000"/>
                    <a:pt x="70588" y="64000"/>
                    <a:pt x="77647" y="80000"/>
                  </a:cubicBezTo>
                  <a:cubicBezTo>
                    <a:pt x="84705" y="88000"/>
                    <a:pt x="84705" y="104000"/>
                    <a:pt x="98823" y="112000"/>
                  </a:cubicBezTo>
                  <a:cubicBezTo>
                    <a:pt x="120000" y="120000"/>
                    <a:pt x="120000" y="96000"/>
                    <a:pt x="112941" y="80000"/>
                  </a:cubicBezTo>
                  <a:cubicBezTo>
                    <a:pt x="112941" y="72000"/>
                    <a:pt x="112941" y="88000"/>
                    <a:pt x="112941" y="8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51" name="Shape 1851"/>
            <p:cNvSpPr/>
            <p:nvPr/>
          </p:nvSpPr>
          <p:spPr>
            <a:xfrm>
              <a:off x="7502736" y="8360921"/>
              <a:ext cx="105096" cy="82826"/>
            </a:xfrm>
            <a:custGeom>
              <a:avLst/>
              <a:gdLst/>
              <a:ahLst/>
              <a:cxnLst/>
              <a:rect l="0" t="0" r="0" b="0"/>
              <a:pathLst>
                <a:path w="120000" h="120000" extrusionOk="0">
                  <a:moveTo>
                    <a:pt x="43636" y="13333"/>
                  </a:moveTo>
                  <a:cubicBezTo>
                    <a:pt x="43636" y="0"/>
                    <a:pt x="43636" y="0"/>
                    <a:pt x="43636" y="0"/>
                  </a:cubicBezTo>
                  <a:cubicBezTo>
                    <a:pt x="32727" y="13333"/>
                    <a:pt x="10909" y="40000"/>
                    <a:pt x="0" y="53333"/>
                  </a:cubicBezTo>
                  <a:cubicBezTo>
                    <a:pt x="21818" y="66666"/>
                    <a:pt x="120000" y="120000"/>
                    <a:pt x="120000" y="66666"/>
                  </a:cubicBezTo>
                  <a:cubicBezTo>
                    <a:pt x="120000" y="26666"/>
                    <a:pt x="65454" y="40000"/>
                    <a:pt x="43636" y="1333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52" name="Shape 1852"/>
            <p:cNvSpPr/>
            <p:nvPr/>
          </p:nvSpPr>
          <p:spPr>
            <a:xfrm>
              <a:off x="7391271" y="8192090"/>
              <a:ext cx="187901" cy="216614"/>
            </a:xfrm>
            <a:custGeom>
              <a:avLst/>
              <a:gdLst/>
              <a:ahLst/>
              <a:cxnLst/>
              <a:rect l="0" t="0" r="0" b="0"/>
              <a:pathLst>
                <a:path w="120000" h="120000" extrusionOk="0">
                  <a:moveTo>
                    <a:pt x="96000" y="83478"/>
                  </a:moveTo>
                  <a:cubicBezTo>
                    <a:pt x="96000" y="73043"/>
                    <a:pt x="114000" y="67826"/>
                    <a:pt x="120000" y="62608"/>
                  </a:cubicBezTo>
                  <a:cubicBezTo>
                    <a:pt x="102000" y="57391"/>
                    <a:pt x="96000" y="57391"/>
                    <a:pt x="96000" y="41739"/>
                  </a:cubicBezTo>
                  <a:cubicBezTo>
                    <a:pt x="96000" y="36521"/>
                    <a:pt x="102000" y="10434"/>
                    <a:pt x="96000" y="5217"/>
                  </a:cubicBezTo>
                  <a:cubicBezTo>
                    <a:pt x="90000" y="0"/>
                    <a:pt x="60000" y="5217"/>
                    <a:pt x="48000" y="5217"/>
                  </a:cubicBezTo>
                  <a:cubicBezTo>
                    <a:pt x="36000" y="5217"/>
                    <a:pt x="36000" y="20869"/>
                    <a:pt x="42000" y="31304"/>
                  </a:cubicBezTo>
                  <a:cubicBezTo>
                    <a:pt x="48000" y="36521"/>
                    <a:pt x="72000" y="52173"/>
                    <a:pt x="48000" y="52173"/>
                  </a:cubicBezTo>
                  <a:cubicBezTo>
                    <a:pt x="42000" y="52173"/>
                    <a:pt x="30000" y="52173"/>
                    <a:pt x="24000" y="52173"/>
                  </a:cubicBezTo>
                  <a:cubicBezTo>
                    <a:pt x="12000" y="52173"/>
                    <a:pt x="12000" y="73043"/>
                    <a:pt x="12000" y="78260"/>
                  </a:cubicBezTo>
                  <a:cubicBezTo>
                    <a:pt x="0" y="109565"/>
                    <a:pt x="48000" y="104347"/>
                    <a:pt x="72000" y="109565"/>
                  </a:cubicBezTo>
                  <a:cubicBezTo>
                    <a:pt x="78000" y="120000"/>
                    <a:pt x="96000" y="88695"/>
                    <a:pt x="96000" y="8347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53" name="Shape 1853"/>
            <p:cNvSpPr/>
            <p:nvPr/>
          </p:nvSpPr>
          <p:spPr>
            <a:xfrm>
              <a:off x="6254330" y="7453042"/>
              <a:ext cx="1398092" cy="898324"/>
            </a:xfrm>
            <a:custGeom>
              <a:avLst/>
              <a:gdLst/>
              <a:ahLst/>
              <a:cxnLst/>
              <a:rect l="0" t="0" r="0" b="0"/>
              <a:pathLst>
                <a:path w="120000" h="120000" extrusionOk="0">
                  <a:moveTo>
                    <a:pt x="100800" y="111250"/>
                  </a:moveTo>
                  <a:cubicBezTo>
                    <a:pt x="101600" y="111250"/>
                    <a:pt x="107200" y="112500"/>
                    <a:pt x="105600" y="110000"/>
                  </a:cubicBezTo>
                  <a:cubicBezTo>
                    <a:pt x="104800" y="107500"/>
                    <a:pt x="103200" y="106250"/>
                    <a:pt x="102400" y="103750"/>
                  </a:cubicBezTo>
                  <a:cubicBezTo>
                    <a:pt x="102400" y="103750"/>
                    <a:pt x="103200" y="100000"/>
                    <a:pt x="104000" y="100000"/>
                  </a:cubicBezTo>
                  <a:cubicBezTo>
                    <a:pt x="104800" y="98750"/>
                    <a:pt x="108800" y="100000"/>
                    <a:pt x="110400" y="100000"/>
                  </a:cubicBezTo>
                  <a:cubicBezTo>
                    <a:pt x="112800" y="100000"/>
                    <a:pt x="112000" y="93750"/>
                    <a:pt x="115200" y="97500"/>
                  </a:cubicBezTo>
                  <a:cubicBezTo>
                    <a:pt x="116000" y="95000"/>
                    <a:pt x="116800" y="93750"/>
                    <a:pt x="116800" y="91250"/>
                  </a:cubicBezTo>
                  <a:cubicBezTo>
                    <a:pt x="116800" y="88750"/>
                    <a:pt x="116000" y="86250"/>
                    <a:pt x="116800" y="85000"/>
                  </a:cubicBezTo>
                  <a:cubicBezTo>
                    <a:pt x="117600" y="82500"/>
                    <a:pt x="120000" y="80000"/>
                    <a:pt x="120000" y="78750"/>
                  </a:cubicBezTo>
                  <a:cubicBezTo>
                    <a:pt x="119200" y="76250"/>
                    <a:pt x="118400" y="76250"/>
                    <a:pt x="116800" y="76250"/>
                  </a:cubicBezTo>
                  <a:cubicBezTo>
                    <a:pt x="114400" y="76250"/>
                    <a:pt x="111200" y="76250"/>
                    <a:pt x="108800" y="77500"/>
                  </a:cubicBezTo>
                  <a:cubicBezTo>
                    <a:pt x="107200" y="77500"/>
                    <a:pt x="106400" y="78750"/>
                    <a:pt x="105600" y="80000"/>
                  </a:cubicBezTo>
                  <a:cubicBezTo>
                    <a:pt x="104800" y="82500"/>
                    <a:pt x="105600" y="85000"/>
                    <a:pt x="104800" y="87500"/>
                  </a:cubicBezTo>
                  <a:cubicBezTo>
                    <a:pt x="104800" y="88750"/>
                    <a:pt x="100800" y="95000"/>
                    <a:pt x="100800" y="95000"/>
                  </a:cubicBezTo>
                  <a:cubicBezTo>
                    <a:pt x="97600" y="93750"/>
                    <a:pt x="94400" y="95000"/>
                    <a:pt x="91200" y="97500"/>
                  </a:cubicBezTo>
                  <a:cubicBezTo>
                    <a:pt x="89600" y="97500"/>
                    <a:pt x="88800" y="96250"/>
                    <a:pt x="88000" y="95000"/>
                  </a:cubicBezTo>
                  <a:cubicBezTo>
                    <a:pt x="87200" y="93750"/>
                    <a:pt x="85600" y="93750"/>
                    <a:pt x="84000" y="92500"/>
                  </a:cubicBezTo>
                  <a:cubicBezTo>
                    <a:pt x="82400" y="92500"/>
                    <a:pt x="82400" y="88750"/>
                    <a:pt x="81600" y="86250"/>
                  </a:cubicBezTo>
                  <a:cubicBezTo>
                    <a:pt x="80800" y="83750"/>
                    <a:pt x="79200" y="82500"/>
                    <a:pt x="78400" y="80000"/>
                  </a:cubicBezTo>
                  <a:cubicBezTo>
                    <a:pt x="77600" y="75000"/>
                    <a:pt x="76000" y="68750"/>
                    <a:pt x="76800" y="63750"/>
                  </a:cubicBezTo>
                  <a:cubicBezTo>
                    <a:pt x="76800" y="60000"/>
                    <a:pt x="76000" y="55000"/>
                    <a:pt x="77600" y="51250"/>
                  </a:cubicBezTo>
                  <a:cubicBezTo>
                    <a:pt x="78400" y="50000"/>
                    <a:pt x="78400" y="48750"/>
                    <a:pt x="78400" y="47500"/>
                  </a:cubicBezTo>
                  <a:cubicBezTo>
                    <a:pt x="79200" y="45000"/>
                    <a:pt x="77600" y="46250"/>
                    <a:pt x="76800" y="45000"/>
                  </a:cubicBezTo>
                  <a:cubicBezTo>
                    <a:pt x="75200" y="45000"/>
                    <a:pt x="73600" y="43750"/>
                    <a:pt x="72000" y="43750"/>
                  </a:cubicBezTo>
                  <a:cubicBezTo>
                    <a:pt x="71200" y="42500"/>
                    <a:pt x="69600" y="40000"/>
                    <a:pt x="69600" y="37500"/>
                  </a:cubicBezTo>
                  <a:cubicBezTo>
                    <a:pt x="69600" y="33750"/>
                    <a:pt x="67200" y="32500"/>
                    <a:pt x="65600" y="30000"/>
                  </a:cubicBezTo>
                  <a:cubicBezTo>
                    <a:pt x="64800" y="27500"/>
                    <a:pt x="64800" y="25000"/>
                    <a:pt x="64000" y="22500"/>
                  </a:cubicBezTo>
                  <a:cubicBezTo>
                    <a:pt x="63200" y="21250"/>
                    <a:pt x="61600" y="21250"/>
                    <a:pt x="60000" y="21250"/>
                  </a:cubicBezTo>
                  <a:cubicBezTo>
                    <a:pt x="59200" y="20000"/>
                    <a:pt x="57600" y="20000"/>
                    <a:pt x="56800" y="21250"/>
                  </a:cubicBezTo>
                  <a:cubicBezTo>
                    <a:pt x="56800" y="22500"/>
                    <a:pt x="56000" y="25000"/>
                    <a:pt x="54400" y="25000"/>
                  </a:cubicBezTo>
                  <a:cubicBezTo>
                    <a:pt x="52800" y="25000"/>
                    <a:pt x="50400" y="22500"/>
                    <a:pt x="49600" y="20000"/>
                  </a:cubicBezTo>
                  <a:cubicBezTo>
                    <a:pt x="48800" y="16250"/>
                    <a:pt x="48800" y="15000"/>
                    <a:pt x="47200" y="12500"/>
                  </a:cubicBezTo>
                  <a:cubicBezTo>
                    <a:pt x="45600" y="11250"/>
                    <a:pt x="43200" y="7500"/>
                    <a:pt x="41600" y="7500"/>
                  </a:cubicBezTo>
                  <a:cubicBezTo>
                    <a:pt x="40800" y="6250"/>
                    <a:pt x="36000" y="6250"/>
                    <a:pt x="36000" y="7500"/>
                  </a:cubicBezTo>
                  <a:cubicBezTo>
                    <a:pt x="34400" y="11250"/>
                    <a:pt x="33600" y="10000"/>
                    <a:pt x="31200" y="10000"/>
                  </a:cubicBezTo>
                  <a:cubicBezTo>
                    <a:pt x="28000" y="10000"/>
                    <a:pt x="25600" y="10000"/>
                    <a:pt x="23200" y="10000"/>
                  </a:cubicBezTo>
                  <a:cubicBezTo>
                    <a:pt x="22400" y="10000"/>
                    <a:pt x="20000" y="7500"/>
                    <a:pt x="18400" y="6250"/>
                  </a:cubicBezTo>
                  <a:cubicBezTo>
                    <a:pt x="16000" y="5000"/>
                    <a:pt x="13600" y="3750"/>
                    <a:pt x="10400" y="1250"/>
                  </a:cubicBezTo>
                  <a:cubicBezTo>
                    <a:pt x="7200" y="0"/>
                    <a:pt x="3200" y="1250"/>
                    <a:pt x="0" y="2500"/>
                  </a:cubicBezTo>
                  <a:cubicBezTo>
                    <a:pt x="800" y="8750"/>
                    <a:pt x="4000" y="13750"/>
                    <a:pt x="5600" y="20000"/>
                  </a:cubicBezTo>
                  <a:cubicBezTo>
                    <a:pt x="6400" y="22500"/>
                    <a:pt x="8800" y="25000"/>
                    <a:pt x="10400" y="26250"/>
                  </a:cubicBezTo>
                  <a:cubicBezTo>
                    <a:pt x="11200" y="28750"/>
                    <a:pt x="12800" y="32500"/>
                    <a:pt x="12000" y="35000"/>
                  </a:cubicBezTo>
                  <a:cubicBezTo>
                    <a:pt x="12000" y="35000"/>
                    <a:pt x="6400" y="32500"/>
                    <a:pt x="9600" y="36250"/>
                  </a:cubicBezTo>
                  <a:cubicBezTo>
                    <a:pt x="10400" y="37500"/>
                    <a:pt x="11200" y="38750"/>
                    <a:pt x="12000" y="40000"/>
                  </a:cubicBezTo>
                  <a:cubicBezTo>
                    <a:pt x="13600" y="40000"/>
                    <a:pt x="14400" y="40000"/>
                    <a:pt x="15200" y="41250"/>
                  </a:cubicBezTo>
                  <a:cubicBezTo>
                    <a:pt x="16800" y="42500"/>
                    <a:pt x="18400" y="45000"/>
                    <a:pt x="20000" y="47500"/>
                  </a:cubicBezTo>
                  <a:cubicBezTo>
                    <a:pt x="20800" y="48750"/>
                    <a:pt x="20000" y="51250"/>
                    <a:pt x="19200" y="52500"/>
                  </a:cubicBezTo>
                  <a:cubicBezTo>
                    <a:pt x="18400" y="53750"/>
                    <a:pt x="20000" y="55000"/>
                    <a:pt x="20800" y="55000"/>
                  </a:cubicBezTo>
                  <a:cubicBezTo>
                    <a:pt x="23200" y="57500"/>
                    <a:pt x="24800" y="60000"/>
                    <a:pt x="26400" y="62500"/>
                  </a:cubicBezTo>
                  <a:cubicBezTo>
                    <a:pt x="27200" y="63750"/>
                    <a:pt x="28000" y="66250"/>
                    <a:pt x="28800" y="66250"/>
                  </a:cubicBezTo>
                  <a:cubicBezTo>
                    <a:pt x="29600" y="66250"/>
                    <a:pt x="30400" y="63750"/>
                    <a:pt x="29600" y="62500"/>
                  </a:cubicBezTo>
                  <a:cubicBezTo>
                    <a:pt x="29600" y="61250"/>
                    <a:pt x="28800" y="60000"/>
                    <a:pt x="28800" y="58750"/>
                  </a:cubicBezTo>
                  <a:cubicBezTo>
                    <a:pt x="28000" y="57500"/>
                    <a:pt x="26400" y="58750"/>
                    <a:pt x="25600" y="57500"/>
                  </a:cubicBezTo>
                  <a:cubicBezTo>
                    <a:pt x="24000" y="55000"/>
                    <a:pt x="25600" y="55000"/>
                    <a:pt x="25600" y="52500"/>
                  </a:cubicBezTo>
                  <a:cubicBezTo>
                    <a:pt x="25600" y="52500"/>
                    <a:pt x="24000" y="50000"/>
                    <a:pt x="24000" y="48750"/>
                  </a:cubicBezTo>
                  <a:cubicBezTo>
                    <a:pt x="22400" y="46250"/>
                    <a:pt x="22400" y="42500"/>
                    <a:pt x="20800" y="40000"/>
                  </a:cubicBezTo>
                  <a:cubicBezTo>
                    <a:pt x="19200" y="38750"/>
                    <a:pt x="17600" y="36250"/>
                    <a:pt x="16800" y="33750"/>
                  </a:cubicBezTo>
                  <a:cubicBezTo>
                    <a:pt x="16800" y="32500"/>
                    <a:pt x="16800" y="30000"/>
                    <a:pt x="16000" y="28750"/>
                  </a:cubicBezTo>
                  <a:cubicBezTo>
                    <a:pt x="15200" y="27500"/>
                    <a:pt x="14400" y="26250"/>
                    <a:pt x="13600" y="25000"/>
                  </a:cubicBezTo>
                  <a:cubicBezTo>
                    <a:pt x="12800" y="22500"/>
                    <a:pt x="12000" y="21250"/>
                    <a:pt x="10400" y="20000"/>
                  </a:cubicBezTo>
                  <a:cubicBezTo>
                    <a:pt x="9600" y="18750"/>
                    <a:pt x="9600" y="16250"/>
                    <a:pt x="9600" y="15000"/>
                  </a:cubicBezTo>
                  <a:cubicBezTo>
                    <a:pt x="9600" y="13750"/>
                    <a:pt x="8000" y="7500"/>
                    <a:pt x="8800" y="6250"/>
                  </a:cubicBezTo>
                  <a:cubicBezTo>
                    <a:pt x="9600" y="5000"/>
                    <a:pt x="10400" y="8750"/>
                    <a:pt x="11200" y="8750"/>
                  </a:cubicBezTo>
                  <a:cubicBezTo>
                    <a:pt x="12000" y="8750"/>
                    <a:pt x="12000" y="8750"/>
                    <a:pt x="12000" y="8750"/>
                  </a:cubicBezTo>
                  <a:cubicBezTo>
                    <a:pt x="13600" y="7500"/>
                    <a:pt x="13600" y="8750"/>
                    <a:pt x="14400" y="10000"/>
                  </a:cubicBezTo>
                  <a:cubicBezTo>
                    <a:pt x="15200" y="10000"/>
                    <a:pt x="16000" y="10000"/>
                    <a:pt x="16000" y="11250"/>
                  </a:cubicBezTo>
                  <a:cubicBezTo>
                    <a:pt x="16000" y="13750"/>
                    <a:pt x="16800" y="16250"/>
                    <a:pt x="17600" y="18750"/>
                  </a:cubicBezTo>
                  <a:cubicBezTo>
                    <a:pt x="17600" y="20000"/>
                    <a:pt x="18400" y="22500"/>
                    <a:pt x="18400" y="23750"/>
                  </a:cubicBezTo>
                  <a:cubicBezTo>
                    <a:pt x="18400" y="25000"/>
                    <a:pt x="17600" y="26250"/>
                    <a:pt x="17600" y="27500"/>
                  </a:cubicBezTo>
                  <a:cubicBezTo>
                    <a:pt x="18400" y="27500"/>
                    <a:pt x="18400" y="25000"/>
                    <a:pt x="18400" y="25000"/>
                  </a:cubicBezTo>
                  <a:cubicBezTo>
                    <a:pt x="19200" y="23750"/>
                    <a:pt x="20000" y="27500"/>
                    <a:pt x="20800" y="27500"/>
                  </a:cubicBezTo>
                  <a:cubicBezTo>
                    <a:pt x="21600" y="28750"/>
                    <a:pt x="25600" y="32500"/>
                    <a:pt x="25600" y="33750"/>
                  </a:cubicBezTo>
                  <a:cubicBezTo>
                    <a:pt x="25600" y="36250"/>
                    <a:pt x="26400" y="37500"/>
                    <a:pt x="27200" y="37500"/>
                  </a:cubicBezTo>
                  <a:cubicBezTo>
                    <a:pt x="28000" y="38750"/>
                    <a:pt x="28000" y="40000"/>
                    <a:pt x="28800" y="41250"/>
                  </a:cubicBezTo>
                  <a:cubicBezTo>
                    <a:pt x="29600" y="42500"/>
                    <a:pt x="30400" y="41250"/>
                    <a:pt x="30400" y="42500"/>
                  </a:cubicBezTo>
                  <a:cubicBezTo>
                    <a:pt x="31200" y="43750"/>
                    <a:pt x="29600" y="45000"/>
                    <a:pt x="30400" y="47500"/>
                  </a:cubicBezTo>
                  <a:cubicBezTo>
                    <a:pt x="32000" y="48750"/>
                    <a:pt x="33600" y="50000"/>
                    <a:pt x="35200" y="52500"/>
                  </a:cubicBezTo>
                  <a:cubicBezTo>
                    <a:pt x="36000" y="53750"/>
                    <a:pt x="36000" y="55000"/>
                    <a:pt x="36800" y="56250"/>
                  </a:cubicBezTo>
                  <a:cubicBezTo>
                    <a:pt x="37600" y="57500"/>
                    <a:pt x="38400" y="57500"/>
                    <a:pt x="39200" y="60000"/>
                  </a:cubicBezTo>
                  <a:cubicBezTo>
                    <a:pt x="40800" y="61250"/>
                    <a:pt x="41600" y="63750"/>
                    <a:pt x="43200" y="66250"/>
                  </a:cubicBezTo>
                  <a:cubicBezTo>
                    <a:pt x="44000" y="67500"/>
                    <a:pt x="44800" y="68750"/>
                    <a:pt x="45600" y="70000"/>
                  </a:cubicBezTo>
                  <a:cubicBezTo>
                    <a:pt x="46400" y="72500"/>
                    <a:pt x="44800" y="72500"/>
                    <a:pt x="44800" y="73750"/>
                  </a:cubicBezTo>
                  <a:cubicBezTo>
                    <a:pt x="44800" y="75000"/>
                    <a:pt x="47200" y="73750"/>
                    <a:pt x="47200" y="76250"/>
                  </a:cubicBezTo>
                  <a:cubicBezTo>
                    <a:pt x="46400" y="78750"/>
                    <a:pt x="45600" y="78750"/>
                    <a:pt x="46400" y="81250"/>
                  </a:cubicBezTo>
                  <a:cubicBezTo>
                    <a:pt x="46400" y="81250"/>
                    <a:pt x="44800" y="83750"/>
                    <a:pt x="45600" y="85000"/>
                  </a:cubicBezTo>
                  <a:cubicBezTo>
                    <a:pt x="46400" y="86250"/>
                    <a:pt x="47200" y="88750"/>
                    <a:pt x="48000" y="90000"/>
                  </a:cubicBezTo>
                  <a:cubicBezTo>
                    <a:pt x="48800" y="91250"/>
                    <a:pt x="49600" y="91250"/>
                    <a:pt x="50400" y="91250"/>
                  </a:cubicBezTo>
                  <a:cubicBezTo>
                    <a:pt x="52800" y="92500"/>
                    <a:pt x="52800" y="95000"/>
                    <a:pt x="54400" y="96250"/>
                  </a:cubicBezTo>
                  <a:cubicBezTo>
                    <a:pt x="56800" y="98750"/>
                    <a:pt x="60000" y="98750"/>
                    <a:pt x="61600" y="101250"/>
                  </a:cubicBezTo>
                  <a:cubicBezTo>
                    <a:pt x="64800" y="103750"/>
                    <a:pt x="68000" y="106250"/>
                    <a:pt x="71200" y="107500"/>
                  </a:cubicBezTo>
                  <a:cubicBezTo>
                    <a:pt x="73600" y="110000"/>
                    <a:pt x="77600" y="112500"/>
                    <a:pt x="80800" y="113750"/>
                  </a:cubicBezTo>
                  <a:cubicBezTo>
                    <a:pt x="84000" y="113750"/>
                    <a:pt x="86400" y="108750"/>
                    <a:pt x="90400" y="110000"/>
                  </a:cubicBezTo>
                  <a:cubicBezTo>
                    <a:pt x="93600" y="111250"/>
                    <a:pt x="96000" y="116250"/>
                    <a:pt x="98400" y="120000"/>
                  </a:cubicBezTo>
                  <a:cubicBezTo>
                    <a:pt x="98400" y="118750"/>
                    <a:pt x="99200" y="112500"/>
                    <a:pt x="100800" y="111250"/>
                  </a:cubicBezTo>
                  <a:cubicBezTo>
                    <a:pt x="101600" y="111250"/>
                    <a:pt x="100000" y="111250"/>
                    <a:pt x="100800" y="11125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54" name="Shape 1854"/>
            <p:cNvSpPr/>
            <p:nvPr/>
          </p:nvSpPr>
          <p:spPr>
            <a:xfrm>
              <a:off x="7531402" y="8287656"/>
              <a:ext cx="280255" cy="149720"/>
            </a:xfrm>
            <a:custGeom>
              <a:avLst/>
              <a:gdLst/>
              <a:ahLst/>
              <a:cxnLst/>
              <a:rect l="0" t="0" r="0" b="0"/>
              <a:pathLst>
                <a:path w="120000" h="120000" extrusionOk="0">
                  <a:moveTo>
                    <a:pt x="48000" y="112500"/>
                  </a:moveTo>
                  <a:cubicBezTo>
                    <a:pt x="52000" y="112500"/>
                    <a:pt x="52000" y="105000"/>
                    <a:pt x="52000" y="97500"/>
                  </a:cubicBezTo>
                  <a:cubicBezTo>
                    <a:pt x="52000" y="90000"/>
                    <a:pt x="60000" y="82500"/>
                    <a:pt x="64000" y="82500"/>
                  </a:cubicBezTo>
                  <a:cubicBezTo>
                    <a:pt x="72000" y="75000"/>
                    <a:pt x="72000" y="90000"/>
                    <a:pt x="80000" y="75000"/>
                  </a:cubicBezTo>
                  <a:cubicBezTo>
                    <a:pt x="84000" y="67500"/>
                    <a:pt x="88000" y="45000"/>
                    <a:pt x="96000" y="52500"/>
                  </a:cubicBezTo>
                  <a:cubicBezTo>
                    <a:pt x="108000" y="52500"/>
                    <a:pt x="108000" y="45000"/>
                    <a:pt x="120000" y="37500"/>
                  </a:cubicBezTo>
                  <a:cubicBezTo>
                    <a:pt x="104000" y="22500"/>
                    <a:pt x="100000" y="0"/>
                    <a:pt x="80000" y="7500"/>
                  </a:cubicBezTo>
                  <a:cubicBezTo>
                    <a:pt x="72000" y="7500"/>
                    <a:pt x="64000" y="15000"/>
                    <a:pt x="56000" y="15000"/>
                  </a:cubicBezTo>
                  <a:cubicBezTo>
                    <a:pt x="48000" y="15000"/>
                    <a:pt x="40000" y="7500"/>
                    <a:pt x="32000" y="7500"/>
                  </a:cubicBezTo>
                  <a:cubicBezTo>
                    <a:pt x="20000" y="15000"/>
                    <a:pt x="16000" y="15000"/>
                    <a:pt x="8000" y="30000"/>
                  </a:cubicBezTo>
                  <a:cubicBezTo>
                    <a:pt x="8000" y="37500"/>
                    <a:pt x="0" y="52500"/>
                    <a:pt x="4000" y="67500"/>
                  </a:cubicBezTo>
                  <a:cubicBezTo>
                    <a:pt x="16000" y="82500"/>
                    <a:pt x="32000" y="67500"/>
                    <a:pt x="32000" y="105000"/>
                  </a:cubicBezTo>
                  <a:cubicBezTo>
                    <a:pt x="32000" y="105000"/>
                    <a:pt x="40000" y="105000"/>
                    <a:pt x="40000" y="105000"/>
                  </a:cubicBezTo>
                  <a:cubicBezTo>
                    <a:pt x="40000" y="105000"/>
                    <a:pt x="36000" y="120000"/>
                    <a:pt x="36000" y="120000"/>
                  </a:cubicBezTo>
                  <a:cubicBezTo>
                    <a:pt x="40000" y="120000"/>
                    <a:pt x="48000" y="120000"/>
                    <a:pt x="48000" y="1125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55" name="Shape 1855"/>
            <p:cNvSpPr/>
            <p:nvPr/>
          </p:nvSpPr>
          <p:spPr>
            <a:xfrm>
              <a:off x="7531402" y="8163418"/>
              <a:ext cx="66878" cy="140163"/>
            </a:xfrm>
            <a:custGeom>
              <a:avLst/>
              <a:gdLst/>
              <a:ahLst/>
              <a:cxnLst/>
              <a:rect l="0" t="0" r="0" b="0"/>
              <a:pathLst>
                <a:path w="120000" h="120000" extrusionOk="0">
                  <a:moveTo>
                    <a:pt x="85714" y="8000"/>
                  </a:moveTo>
                  <a:cubicBezTo>
                    <a:pt x="68571" y="0"/>
                    <a:pt x="34285" y="24000"/>
                    <a:pt x="34285" y="32000"/>
                  </a:cubicBezTo>
                  <a:cubicBezTo>
                    <a:pt x="17142" y="40000"/>
                    <a:pt x="17142" y="32000"/>
                    <a:pt x="17142" y="48000"/>
                  </a:cubicBezTo>
                  <a:cubicBezTo>
                    <a:pt x="17142" y="56000"/>
                    <a:pt x="0" y="120000"/>
                    <a:pt x="34285" y="112000"/>
                  </a:cubicBezTo>
                  <a:cubicBezTo>
                    <a:pt x="34285" y="104000"/>
                    <a:pt x="85714" y="80000"/>
                    <a:pt x="102857" y="64000"/>
                  </a:cubicBezTo>
                  <a:cubicBezTo>
                    <a:pt x="102857" y="40000"/>
                    <a:pt x="102857" y="32000"/>
                    <a:pt x="119999" y="16000"/>
                  </a:cubicBezTo>
                  <a:cubicBezTo>
                    <a:pt x="119999" y="8000"/>
                    <a:pt x="102857" y="8000"/>
                    <a:pt x="85714" y="8000"/>
                  </a:cubicBezTo>
                  <a:cubicBezTo>
                    <a:pt x="68571" y="0"/>
                    <a:pt x="102857" y="8000"/>
                    <a:pt x="85714" y="8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56" name="Shape 1856"/>
            <p:cNvSpPr/>
            <p:nvPr/>
          </p:nvSpPr>
          <p:spPr>
            <a:xfrm>
              <a:off x="8232035" y="8080592"/>
              <a:ext cx="121017" cy="101936"/>
            </a:xfrm>
            <a:custGeom>
              <a:avLst/>
              <a:gdLst/>
              <a:ahLst/>
              <a:cxnLst/>
              <a:rect l="0" t="0" r="0" b="0"/>
              <a:pathLst>
                <a:path w="120000" h="120000" extrusionOk="0">
                  <a:moveTo>
                    <a:pt x="110769" y="32727"/>
                  </a:moveTo>
                  <a:cubicBezTo>
                    <a:pt x="92307" y="32727"/>
                    <a:pt x="73846" y="0"/>
                    <a:pt x="55384" y="10909"/>
                  </a:cubicBezTo>
                  <a:cubicBezTo>
                    <a:pt x="27692" y="21818"/>
                    <a:pt x="64615" y="32727"/>
                    <a:pt x="64615" y="54545"/>
                  </a:cubicBezTo>
                  <a:cubicBezTo>
                    <a:pt x="73846" y="65454"/>
                    <a:pt x="92307" y="87272"/>
                    <a:pt x="83076" y="98181"/>
                  </a:cubicBezTo>
                  <a:cubicBezTo>
                    <a:pt x="73846" y="109090"/>
                    <a:pt x="64615" y="109090"/>
                    <a:pt x="55384" y="109090"/>
                  </a:cubicBezTo>
                  <a:cubicBezTo>
                    <a:pt x="36923" y="98181"/>
                    <a:pt x="55384" y="98181"/>
                    <a:pt x="46153" y="87272"/>
                  </a:cubicBezTo>
                  <a:cubicBezTo>
                    <a:pt x="46153" y="87272"/>
                    <a:pt x="0" y="98181"/>
                    <a:pt x="0" y="98181"/>
                  </a:cubicBezTo>
                  <a:cubicBezTo>
                    <a:pt x="0" y="120000"/>
                    <a:pt x="18461" y="120000"/>
                    <a:pt x="27692" y="120000"/>
                  </a:cubicBezTo>
                  <a:cubicBezTo>
                    <a:pt x="55384" y="109090"/>
                    <a:pt x="83076" y="120000"/>
                    <a:pt x="120000" y="120000"/>
                  </a:cubicBezTo>
                  <a:cubicBezTo>
                    <a:pt x="120000" y="87272"/>
                    <a:pt x="110769" y="54545"/>
                    <a:pt x="110769" y="32727"/>
                  </a:cubicBezTo>
                  <a:cubicBezTo>
                    <a:pt x="101538" y="32727"/>
                    <a:pt x="110769" y="54545"/>
                    <a:pt x="110769" y="3272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57" name="Shape 1857"/>
            <p:cNvSpPr/>
            <p:nvPr/>
          </p:nvSpPr>
          <p:spPr>
            <a:xfrm>
              <a:off x="8343503" y="8080592"/>
              <a:ext cx="168790" cy="140163"/>
            </a:xfrm>
            <a:custGeom>
              <a:avLst/>
              <a:gdLst/>
              <a:ahLst/>
              <a:cxnLst/>
              <a:rect l="0" t="0" r="0" b="0"/>
              <a:pathLst>
                <a:path w="120000" h="120000" extrusionOk="0">
                  <a:moveTo>
                    <a:pt x="93333" y="56000"/>
                  </a:moveTo>
                  <a:cubicBezTo>
                    <a:pt x="80000" y="48000"/>
                    <a:pt x="66666" y="32000"/>
                    <a:pt x="53333" y="24000"/>
                  </a:cubicBezTo>
                  <a:cubicBezTo>
                    <a:pt x="46666" y="16000"/>
                    <a:pt x="13333" y="0"/>
                    <a:pt x="6666" y="8000"/>
                  </a:cubicBezTo>
                  <a:cubicBezTo>
                    <a:pt x="6666" y="8000"/>
                    <a:pt x="20000" y="24000"/>
                    <a:pt x="0" y="24000"/>
                  </a:cubicBezTo>
                  <a:cubicBezTo>
                    <a:pt x="0" y="40000"/>
                    <a:pt x="6666" y="56000"/>
                    <a:pt x="6666" y="80000"/>
                  </a:cubicBezTo>
                  <a:cubicBezTo>
                    <a:pt x="6666" y="88000"/>
                    <a:pt x="6666" y="88000"/>
                    <a:pt x="13333" y="96000"/>
                  </a:cubicBezTo>
                  <a:cubicBezTo>
                    <a:pt x="20000" y="120000"/>
                    <a:pt x="20000" y="88000"/>
                    <a:pt x="26666" y="80000"/>
                  </a:cubicBezTo>
                  <a:cubicBezTo>
                    <a:pt x="40000" y="64000"/>
                    <a:pt x="73333" y="80000"/>
                    <a:pt x="86666" y="80000"/>
                  </a:cubicBezTo>
                  <a:cubicBezTo>
                    <a:pt x="100000" y="80000"/>
                    <a:pt x="100000" y="88000"/>
                    <a:pt x="113333" y="80000"/>
                  </a:cubicBezTo>
                  <a:cubicBezTo>
                    <a:pt x="120000" y="64000"/>
                    <a:pt x="113333" y="56000"/>
                    <a:pt x="93333" y="56000"/>
                  </a:cubicBezTo>
                  <a:cubicBezTo>
                    <a:pt x="80000" y="56000"/>
                    <a:pt x="106666" y="56000"/>
                    <a:pt x="93333" y="5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58" name="Shape 1858"/>
            <p:cNvSpPr/>
            <p:nvPr/>
          </p:nvSpPr>
          <p:spPr>
            <a:xfrm>
              <a:off x="3843498" y="4965128"/>
              <a:ext cx="1812105" cy="1216877"/>
            </a:xfrm>
            <a:custGeom>
              <a:avLst/>
              <a:gdLst/>
              <a:ahLst/>
              <a:cxnLst/>
              <a:rect l="0" t="0" r="0" b="0"/>
              <a:pathLst>
                <a:path w="120000" h="120000" extrusionOk="0">
                  <a:moveTo>
                    <a:pt x="120000" y="116307"/>
                  </a:moveTo>
                  <a:cubicBezTo>
                    <a:pt x="119381" y="115384"/>
                    <a:pt x="118144" y="115384"/>
                    <a:pt x="119381" y="113538"/>
                  </a:cubicBezTo>
                  <a:cubicBezTo>
                    <a:pt x="119381" y="112615"/>
                    <a:pt x="118762" y="112615"/>
                    <a:pt x="118144" y="112615"/>
                  </a:cubicBezTo>
                  <a:cubicBezTo>
                    <a:pt x="116907" y="110769"/>
                    <a:pt x="114432" y="109846"/>
                    <a:pt x="113814" y="108923"/>
                  </a:cubicBezTo>
                  <a:cubicBezTo>
                    <a:pt x="111340" y="104307"/>
                    <a:pt x="110103" y="98769"/>
                    <a:pt x="107628" y="95076"/>
                  </a:cubicBezTo>
                  <a:cubicBezTo>
                    <a:pt x="106391" y="94153"/>
                    <a:pt x="105154" y="92307"/>
                    <a:pt x="104536" y="91384"/>
                  </a:cubicBezTo>
                  <a:cubicBezTo>
                    <a:pt x="103298" y="90461"/>
                    <a:pt x="103298" y="87692"/>
                    <a:pt x="102061" y="87692"/>
                  </a:cubicBezTo>
                  <a:cubicBezTo>
                    <a:pt x="101443" y="87692"/>
                    <a:pt x="99587" y="89538"/>
                    <a:pt x="99587" y="89538"/>
                  </a:cubicBezTo>
                  <a:cubicBezTo>
                    <a:pt x="100206" y="91384"/>
                    <a:pt x="98350" y="92307"/>
                    <a:pt x="97731" y="92307"/>
                  </a:cubicBezTo>
                  <a:cubicBezTo>
                    <a:pt x="95876" y="93230"/>
                    <a:pt x="94020" y="89538"/>
                    <a:pt x="92783" y="87692"/>
                  </a:cubicBezTo>
                  <a:cubicBezTo>
                    <a:pt x="92164" y="86769"/>
                    <a:pt x="91546" y="86769"/>
                    <a:pt x="90927" y="84923"/>
                  </a:cubicBezTo>
                  <a:cubicBezTo>
                    <a:pt x="90309" y="83076"/>
                    <a:pt x="89072" y="84000"/>
                    <a:pt x="88453" y="84923"/>
                  </a:cubicBezTo>
                  <a:cubicBezTo>
                    <a:pt x="87216" y="84923"/>
                    <a:pt x="87216" y="84000"/>
                    <a:pt x="85979" y="84923"/>
                  </a:cubicBezTo>
                  <a:cubicBezTo>
                    <a:pt x="85979" y="84923"/>
                    <a:pt x="85360" y="84923"/>
                    <a:pt x="85360" y="84000"/>
                  </a:cubicBezTo>
                  <a:cubicBezTo>
                    <a:pt x="85360" y="83076"/>
                    <a:pt x="85360" y="83076"/>
                    <a:pt x="85360" y="82153"/>
                  </a:cubicBezTo>
                  <a:cubicBezTo>
                    <a:pt x="85360" y="78461"/>
                    <a:pt x="85360" y="73846"/>
                    <a:pt x="85360" y="70153"/>
                  </a:cubicBezTo>
                  <a:cubicBezTo>
                    <a:pt x="85360" y="59076"/>
                    <a:pt x="85360" y="47076"/>
                    <a:pt x="85360" y="35076"/>
                  </a:cubicBezTo>
                  <a:cubicBezTo>
                    <a:pt x="85360" y="30461"/>
                    <a:pt x="85360" y="24923"/>
                    <a:pt x="85360" y="19384"/>
                  </a:cubicBezTo>
                  <a:cubicBezTo>
                    <a:pt x="85360" y="18461"/>
                    <a:pt x="85360" y="16615"/>
                    <a:pt x="85360" y="14769"/>
                  </a:cubicBezTo>
                  <a:cubicBezTo>
                    <a:pt x="85360" y="13846"/>
                    <a:pt x="84742" y="13846"/>
                    <a:pt x="83505" y="12923"/>
                  </a:cubicBezTo>
                  <a:cubicBezTo>
                    <a:pt x="80412" y="11076"/>
                    <a:pt x="78556" y="11076"/>
                    <a:pt x="75463" y="11076"/>
                  </a:cubicBezTo>
                  <a:cubicBezTo>
                    <a:pt x="72371" y="11076"/>
                    <a:pt x="69896" y="10153"/>
                    <a:pt x="66804" y="9230"/>
                  </a:cubicBezTo>
                  <a:cubicBezTo>
                    <a:pt x="63092" y="9230"/>
                    <a:pt x="60000" y="7384"/>
                    <a:pt x="56907" y="7384"/>
                  </a:cubicBezTo>
                  <a:cubicBezTo>
                    <a:pt x="55051" y="7384"/>
                    <a:pt x="53814" y="8307"/>
                    <a:pt x="51958" y="7384"/>
                  </a:cubicBezTo>
                  <a:cubicBezTo>
                    <a:pt x="51958" y="7384"/>
                    <a:pt x="49484" y="6461"/>
                    <a:pt x="49484" y="6461"/>
                  </a:cubicBezTo>
                  <a:cubicBezTo>
                    <a:pt x="49484" y="6461"/>
                    <a:pt x="50103" y="4615"/>
                    <a:pt x="50103" y="3692"/>
                  </a:cubicBezTo>
                  <a:cubicBezTo>
                    <a:pt x="50103" y="3692"/>
                    <a:pt x="48247" y="3692"/>
                    <a:pt x="48247" y="3692"/>
                  </a:cubicBezTo>
                  <a:cubicBezTo>
                    <a:pt x="47010" y="3692"/>
                    <a:pt x="45154" y="4615"/>
                    <a:pt x="43917" y="4615"/>
                  </a:cubicBezTo>
                  <a:cubicBezTo>
                    <a:pt x="42680" y="4615"/>
                    <a:pt x="43298" y="923"/>
                    <a:pt x="41443" y="2769"/>
                  </a:cubicBezTo>
                  <a:cubicBezTo>
                    <a:pt x="40824" y="2769"/>
                    <a:pt x="40206" y="4615"/>
                    <a:pt x="39587" y="3692"/>
                  </a:cubicBezTo>
                  <a:cubicBezTo>
                    <a:pt x="38350" y="3692"/>
                    <a:pt x="38350" y="2769"/>
                    <a:pt x="39587" y="1846"/>
                  </a:cubicBezTo>
                  <a:cubicBezTo>
                    <a:pt x="40824" y="1846"/>
                    <a:pt x="38969" y="923"/>
                    <a:pt x="38350" y="923"/>
                  </a:cubicBezTo>
                  <a:cubicBezTo>
                    <a:pt x="35876" y="0"/>
                    <a:pt x="35876" y="923"/>
                    <a:pt x="34639" y="2769"/>
                  </a:cubicBezTo>
                  <a:cubicBezTo>
                    <a:pt x="32783" y="5538"/>
                    <a:pt x="30309" y="3692"/>
                    <a:pt x="27835" y="4615"/>
                  </a:cubicBezTo>
                  <a:cubicBezTo>
                    <a:pt x="25360" y="5538"/>
                    <a:pt x="27835" y="7384"/>
                    <a:pt x="27835" y="7384"/>
                  </a:cubicBezTo>
                  <a:cubicBezTo>
                    <a:pt x="27216" y="7384"/>
                    <a:pt x="26597" y="7384"/>
                    <a:pt x="26597" y="7384"/>
                  </a:cubicBezTo>
                  <a:cubicBezTo>
                    <a:pt x="26597" y="7384"/>
                    <a:pt x="27216" y="9230"/>
                    <a:pt x="26597" y="9230"/>
                  </a:cubicBezTo>
                  <a:cubicBezTo>
                    <a:pt x="25979" y="9230"/>
                    <a:pt x="25979" y="7384"/>
                    <a:pt x="25979" y="6461"/>
                  </a:cubicBezTo>
                  <a:cubicBezTo>
                    <a:pt x="25360" y="6461"/>
                    <a:pt x="23505" y="9230"/>
                    <a:pt x="23505" y="9230"/>
                  </a:cubicBezTo>
                  <a:cubicBezTo>
                    <a:pt x="22268" y="10153"/>
                    <a:pt x="21030" y="8307"/>
                    <a:pt x="19793" y="10153"/>
                  </a:cubicBezTo>
                  <a:cubicBezTo>
                    <a:pt x="18556" y="11076"/>
                    <a:pt x="17319" y="12000"/>
                    <a:pt x="16701" y="13846"/>
                  </a:cubicBezTo>
                  <a:cubicBezTo>
                    <a:pt x="16701" y="15692"/>
                    <a:pt x="16701" y="17538"/>
                    <a:pt x="15463" y="18461"/>
                  </a:cubicBezTo>
                  <a:cubicBezTo>
                    <a:pt x="14226" y="19384"/>
                    <a:pt x="13608" y="20307"/>
                    <a:pt x="12371" y="20307"/>
                  </a:cubicBezTo>
                  <a:cubicBezTo>
                    <a:pt x="11752" y="20307"/>
                    <a:pt x="8041" y="20307"/>
                    <a:pt x="7422" y="21230"/>
                  </a:cubicBezTo>
                  <a:cubicBezTo>
                    <a:pt x="7422" y="22153"/>
                    <a:pt x="6185" y="24923"/>
                    <a:pt x="6185" y="24923"/>
                  </a:cubicBezTo>
                  <a:cubicBezTo>
                    <a:pt x="6804" y="25846"/>
                    <a:pt x="8659" y="25846"/>
                    <a:pt x="9278" y="26769"/>
                  </a:cubicBezTo>
                  <a:cubicBezTo>
                    <a:pt x="11134" y="27692"/>
                    <a:pt x="12989" y="29538"/>
                    <a:pt x="14226" y="31384"/>
                  </a:cubicBezTo>
                  <a:cubicBezTo>
                    <a:pt x="14845" y="32307"/>
                    <a:pt x="14845" y="34153"/>
                    <a:pt x="16082" y="35076"/>
                  </a:cubicBezTo>
                  <a:cubicBezTo>
                    <a:pt x="17319" y="35076"/>
                    <a:pt x="17938" y="35076"/>
                    <a:pt x="19175" y="34153"/>
                  </a:cubicBezTo>
                  <a:cubicBezTo>
                    <a:pt x="19175" y="34153"/>
                    <a:pt x="21030" y="35076"/>
                    <a:pt x="21030" y="35076"/>
                  </a:cubicBezTo>
                  <a:cubicBezTo>
                    <a:pt x="22268" y="37846"/>
                    <a:pt x="19175" y="36000"/>
                    <a:pt x="19175" y="36000"/>
                  </a:cubicBezTo>
                  <a:cubicBezTo>
                    <a:pt x="17938" y="36000"/>
                    <a:pt x="19793" y="37846"/>
                    <a:pt x="20412" y="38769"/>
                  </a:cubicBezTo>
                  <a:cubicBezTo>
                    <a:pt x="21030" y="40615"/>
                    <a:pt x="21649" y="39692"/>
                    <a:pt x="22886" y="38769"/>
                  </a:cubicBezTo>
                  <a:cubicBezTo>
                    <a:pt x="23505" y="37846"/>
                    <a:pt x="25360" y="37846"/>
                    <a:pt x="25979" y="38769"/>
                  </a:cubicBezTo>
                  <a:cubicBezTo>
                    <a:pt x="26597" y="39692"/>
                    <a:pt x="23505" y="40615"/>
                    <a:pt x="23505" y="40615"/>
                  </a:cubicBezTo>
                  <a:cubicBezTo>
                    <a:pt x="22886" y="40615"/>
                    <a:pt x="23505" y="40615"/>
                    <a:pt x="23505" y="41538"/>
                  </a:cubicBezTo>
                  <a:cubicBezTo>
                    <a:pt x="23505" y="42461"/>
                    <a:pt x="22268" y="41538"/>
                    <a:pt x="22268" y="41538"/>
                  </a:cubicBezTo>
                  <a:cubicBezTo>
                    <a:pt x="21649" y="41538"/>
                    <a:pt x="21030" y="42461"/>
                    <a:pt x="19793" y="42461"/>
                  </a:cubicBezTo>
                  <a:cubicBezTo>
                    <a:pt x="18556" y="42461"/>
                    <a:pt x="16082" y="43384"/>
                    <a:pt x="14845" y="42461"/>
                  </a:cubicBezTo>
                  <a:cubicBezTo>
                    <a:pt x="13608" y="41538"/>
                    <a:pt x="15463" y="39692"/>
                    <a:pt x="14845" y="38769"/>
                  </a:cubicBezTo>
                  <a:cubicBezTo>
                    <a:pt x="14226" y="38769"/>
                    <a:pt x="12989" y="38769"/>
                    <a:pt x="12371" y="39692"/>
                  </a:cubicBezTo>
                  <a:cubicBezTo>
                    <a:pt x="11752" y="39692"/>
                    <a:pt x="10515" y="39692"/>
                    <a:pt x="9896" y="39692"/>
                  </a:cubicBezTo>
                  <a:cubicBezTo>
                    <a:pt x="8659" y="40615"/>
                    <a:pt x="9278" y="42461"/>
                    <a:pt x="9278" y="42461"/>
                  </a:cubicBezTo>
                  <a:cubicBezTo>
                    <a:pt x="8041" y="42461"/>
                    <a:pt x="6804" y="41538"/>
                    <a:pt x="5567" y="42461"/>
                  </a:cubicBezTo>
                  <a:cubicBezTo>
                    <a:pt x="4948" y="43384"/>
                    <a:pt x="3711" y="44307"/>
                    <a:pt x="3092" y="45230"/>
                  </a:cubicBezTo>
                  <a:cubicBezTo>
                    <a:pt x="0" y="48000"/>
                    <a:pt x="7422" y="48000"/>
                    <a:pt x="7422" y="48923"/>
                  </a:cubicBezTo>
                  <a:cubicBezTo>
                    <a:pt x="6804" y="49846"/>
                    <a:pt x="4948" y="49846"/>
                    <a:pt x="6185" y="50769"/>
                  </a:cubicBezTo>
                  <a:cubicBezTo>
                    <a:pt x="6804" y="51692"/>
                    <a:pt x="6804" y="53538"/>
                    <a:pt x="7422" y="53538"/>
                  </a:cubicBezTo>
                  <a:cubicBezTo>
                    <a:pt x="9896" y="54461"/>
                    <a:pt x="11752" y="53538"/>
                    <a:pt x="14226" y="53538"/>
                  </a:cubicBezTo>
                  <a:cubicBezTo>
                    <a:pt x="14845" y="54461"/>
                    <a:pt x="15463" y="54461"/>
                    <a:pt x="16082" y="54461"/>
                  </a:cubicBezTo>
                  <a:cubicBezTo>
                    <a:pt x="17319" y="54461"/>
                    <a:pt x="16701" y="54461"/>
                    <a:pt x="17938" y="55384"/>
                  </a:cubicBezTo>
                  <a:cubicBezTo>
                    <a:pt x="17938" y="55384"/>
                    <a:pt x="19175" y="53538"/>
                    <a:pt x="19793" y="53538"/>
                  </a:cubicBezTo>
                  <a:cubicBezTo>
                    <a:pt x="20412" y="52615"/>
                    <a:pt x="21030" y="52615"/>
                    <a:pt x="21649" y="52615"/>
                  </a:cubicBezTo>
                  <a:cubicBezTo>
                    <a:pt x="22268" y="51692"/>
                    <a:pt x="22886" y="50769"/>
                    <a:pt x="22886" y="50769"/>
                  </a:cubicBezTo>
                  <a:cubicBezTo>
                    <a:pt x="23505" y="51692"/>
                    <a:pt x="24123" y="52615"/>
                    <a:pt x="23505" y="53538"/>
                  </a:cubicBezTo>
                  <a:cubicBezTo>
                    <a:pt x="22886" y="54461"/>
                    <a:pt x="22268" y="54461"/>
                    <a:pt x="23505" y="56307"/>
                  </a:cubicBezTo>
                  <a:cubicBezTo>
                    <a:pt x="24742" y="60000"/>
                    <a:pt x="23505" y="62769"/>
                    <a:pt x="20412" y="61846"/>
                  </a:cubicBezTo>
                  <a:cubicBezTo>
                    <a:pt x="20412" y="61846"/>
                    <a:pt x="19793" y="60923"/>
                    <a:pt x="19175" y="61846"/>
                  </a:cubicBezTo>
                  <a:cubicBezTo>
                    <a:pt x="18556" y="62769"/>
                    <a:pt x="17938" y="64615"/>
                    <a:pt x="17319" y="64615"/>
                  </a:cubicBezTo>
                  <a:cubicBezTo>
                    <a:pt x="16082" y="65538"/>
                    <a:pt x="12371" y="62769"/>
                    <a:pt x="12989" y="65538"/>
                  </a:cubicBezTo>
                  <a:cubicBezTo>
                    <a:pt x="12989" y="65538"/>
                    <a:pt x="11134" y="67384"/>
                    <a:pt x="11752" y="67384"/>
                  </a:cubicBezTo>
                  <a:cubicBezTo>
                    <a:pt x="11752" y="67384"/>
                    <a:pt x="12371" y="67384"/>
                    <a:pt x="12371" y="67384"/>
                  </a:cubicBezTo>
                  <a:cubicBezTo>
                    <a:pt x="12989" y="68307"/>
                    <a:pt x="11134" y="69230"/>
                    <a:pt x="10515" y="70153"/>
                  </a:cubicBezTo>
                  <a:cubicBezTo>
                    <a:pt x="9896" y="70153"/>
                    <a:pt x="9278" y="71076"/>
                    <a:pt x="9278" y="72000"/>
                  </a:cubicBezTo>
                  <a:cubicBezTo>
                    <a:pt x="8659" y="73846"/>
                    <a:pt x="9896" y="73846"/>
                    <a:pt x="8659" y="74769"/>
                  </a:cubicBezTo>
                  <a:cubicBezTo>
                    <a:pt x="7422" y="75692"/>
                    <a:pt x="8659" y="77538"/>
                    <a:pt x="9278" y="78461"/>
                  </a:cubicBezTo>
                  <a:cubicBezTo>
                    <a:pt x="9278" y="79384"/>
                    <a:pt x="11134" y="74769"/>
                    <a:pt x="11752" y="74769"/>
                  </a:cubicBezTo>
                  <a:cubicBezTo>
                    <a:pt x="11752" y="74769"/>
                    <a:pt x="10515" y="77538"/>
                    <a:pt x="10515" y="77538"/>
                  </a:cubicBezTo>
                  <a:cubicBezTo>
                    <a:pt x="9896" y="78461"/>
                    <a:pt x="11752" y="80307"/>
                    <a:pt x="12371" y="80307"/>
                  </a:cubicBezTo>
                  <a:cubicBezTo>
                    <a:pt x="12989" y="81230"/>
                    <a:pt x="12989" y="82153"/>
                    <a:pt x="13608" y="81230"/>
                  </a:cubicBezTo>
                  <a:cubicBezTo>
                    <a:pt x="14226" y="80307"/>
                    <a:pt x="14845" y="79384"/>
                    <a:pt x="14845" y="79384"/>
                  </a:cubicBezTo>
                  <a:cubicBezTo>
                    <a:pt x="14845" y="80307"/>
                    <a:pt x="15463" y="82153"/>
                    <a:pt x="16082" y="82153"/>
                  </a:cubicBezTo>
                  <a:cubicBezTo>
                    <a:pt x="14845" y="83076"/>
                    <a:pt x="14226" y="82153"/>
                    <a:pt x="13608" y="82153"/>
                  </a:cubicBezTo>
                  <a:cubicBezTo>
                    <a:pt x="12989" y="83076"/>
                    <a:pt x="12371" y="80307"/>
                    <a:pt x="11752" y="80307"/>
                  </a:cubicBezTo>
                  <a:cubicBezTo>
                    <a:pt x="11134" y="80307"/>
                    <a:pt x="9896" y="83076"/>
                    <a:pt x="11134" y="84000"/>
                  </a:cubicBezTo>
                  <a:cubicBezTo>
                    <a:pt x="12371" y="84923"/>
                    <a:pt x="12371" y="85846"/>
                    <a:pt x="13608" y="86769"/>
                  </a:cubicBezTo>
                  <a:cubicBezTo>
                    <a:pt x="14226" y="88615"/>
                    <a:pt x="15463" y="87692"/>
                    <a:pt x="16701" y="87692"/>
                  </a:cubicBezTo>
                  <a:cubicBezTo>
                    <a:pt x="17319" y="86769"/>
                    <a:pt x="18556" y="87692"/>
                    <a:pt x="18556" y="85846"/>
                  </a:cubicBezTo>
                  <a:cubicBezTo>
                    <a:pt x="18556" y="84000"/>
                    <a:pt x="19175" y="81230"/>
                    <a:pt x="20412" y="82153"/>
                  </a:cubicBezTo>
                  <a:cubicBezTo>
                    <a:pt x="20412" y="81230"/>
                    <a:pt x="19175" y="84923"/>
                    <a:pt x="19175" y="85846"/>
                  </a:cubicBezTo>
                  <a:cubicBezTo>
                    <a:pt x="19175" y="86769"/>
                    <a:pt x="21649" y="89538"/>
                    <a:pt x="21030" y="90461"/>
                  </a:cubicBezTo>
                  <a:cubicBezTo>
                    <a:pt x="19793" y="92307"/>
                    <a:pt x="21649" y="93230"/>
                    <a:pt x="21649" y="93230"/>
                  </a:cubicBezTo>
                  <a:cubicBezTo>
                    <a:pt x="21030" y="93230"/>
                    <a:pt x="19793" y="96000"/>
                    <a:pt x="19793" y="96000"/>
                  </a:cubicBezTo>
                  <a:cubicBezTo>
                    <a:pt x="20412" y="96923"/>
                    <a:pt x="23505" y="94153"/>
                    <a:pt x="23505" y="94153"/>
                  </a:cubicBezTo>
                  <a:cubicBezTo>
                    <a:pt x="23505" y="95076"/>
                    <a:pt x="22886" y="95076"/>
                    <a:pt x="22886" y="96000"/>
                  </a:cubicBezTo>
                  <a:cubicBezTo>
                    <a:pt x="22886" y="96000"/>
                    <a:pt x="24123" y="94153"/>
                    <a:pt x="24742" y="93230"/>
                  </a:cubicBezTo>
                  <a:cubicBezTo>
                    <a:pt x="25360" y="93230"/>
                    <a:pt x="27835" y="94153"/>
                    <a:pt x="27835" y="95076"/>
                  </a:cubicBezTo>
                  <a:cubicBezTo>
                    <a:pt x="28453" y="96000"/>
                    <a:pt x="29690" y="98769"/>
                    <a:pt x="29690" y="96923"/>
                  </a:cubicBezTo>
                  <a:cubicBezTo>
                    <a:pt x="29690" y="96000"/>
                    <a:pt x="30927" y="92307"/>
                    <a:pt x="30927" y="92307"/>
                  </a:cubicBezTo>
                  <a:cubicBezTo>
                    <a:pt x="30927" y="91384"/>
                    <a:pt x="32783" y="94153"/>
                    <a:pt x="32783" y="93230"/>
                  </a:cubicBezTo>
                  <a:cubicBezTo>
                    <a:pt x="32783" y="93230"/>
                    <a:pt x="30927" y="93230"/>
                    <a:pt x="30927" y="94153"/>
                  </a:cubicBezTo>
                  <a:cubicBezTo>
                    <a:pt x="30927" y="96000"/>
                    <a:pt x="32783" y="96000"/>
                    <a:pt x="33402" y="95076"/>
                  </a:cubicBezTo>
                  <a:cubicBezTo>
                    <a:pt x="34020" y="94153"/>
                    <a:pt x="34639" y="95076"/>
                    <a:pt x="35257" y="94153"/>
                  </a:cubicBezTo>
                  <a:cubicBezTo>
                    <a:pt x="35257" y="94153"/>
                    <a:pt x="36494" y="92307"/>
                    <a:pt x="36494" y="92307"/>
                  </a:cubicBezTo>
                  <a:cubicBezTo>
                    <a:pt x="36494" y="92307"/>
                    <a:pt x="35257" y="95076"/>
                    <a:pt x="34639" y="96000"/>
                  </a:cubicBezTo>
                  <a:cubicBezTo>
                    <a:pt x="34639" y="96923"/>
                    <a:pt x="34639" y="96923"/>
                    <a:pt x="34020" y="97846"/>
                  </a:cubicBezTo>
                  <a:cubicBezTo>
                    <a:pt x="34020" y="98769"/>
                    <a:pt x="34639" y="97846"/>
                    <a:pt x="34639" y="98769"/>
                  </a:cubicBezTo>
                  <a:cubicBezTo>
                    <a:pt x="34639" y="98769"/>
                    <a:pt x="34020" y="99692"/>
                    <a:pt x="33402" y="100615"/>
                  </a:cubicBezTo>
                  <a:cubicBezTo>
                    <a:pt x="33402" y="102461"/>
                    <a:pt x="33402" y="102461"/>
                    <a:pt x="34020" y="103384"/>
                  </a:cubicBezTo>
                  <a:cubicBezTo>
                    <a:pt x="34020" y="103384"/>
                    <a:pt x="32164" y="105230"/>
                    <a:pt x="31546" y="105230"/>
                  </a:cubicBezTo>
                  <a:cubicBezTo>
                    <a:pt x="30927" y="107076"/>
                    <a:pt x="30309" y="108000"/>
                    <a:pt x="29072" y="108923"/>
                  </a:cubicBezTo>
                  <a:cubicBezTo>
                    <a:pt x="27835" y="108923"/>
                    <a:pt x="26597" y="110769"/>
                    <a:pt x="25979" y="111692"/>
                  </a:cubicBezTo>
                  <a:cubicBezTo>
                    <a:pt x="25360" y="111692"/>
                    <a:pt x="25360" y="112615"/>
                    <a:pt x="24742" y="112615"/>
                  </a:cubicBezTo>
                  <a:cubicBezTo>
                    <a:pt x="24742" y="113538"/>
                    <a:pt x="25360" y="114461"/>
                    <a:pt x="25360" y="114461"/>
                  </a:cubicBezTo>
                  <a:cubicBezTo>
                    <a:pt x="24742" y="115384"/>
                    <a:pt x="22886" y="114461"/>
                    <a:pt x="22268" y="114461"/>
                  </a:cubicBezTo>
                  <a:cubicBezTo>
                    <a:pt x="20412" y="114461"/>
                    <a:pt x="19793" y="115384"/>
                    <a:pt x="18556" y="117230"/>
                  </a:cubicBezTo>
                  <a:cubicBezTo>
                    <a:pt x="17938" y="118153"/>
                    <a:pt x="18556" y="120000"/>
                    <a:pt x="19175" y="119076"/>
                  </a:cubicBezTo>
                  <a:cubicBezTo>
                    <a:pt x="20412" y="118153"/>
                    <a:pt x="21649" y="115384"/>
                    <a:pt x="22268" y="116307"/>
                  </a:cubicBezTo>
                  <a:cubicBezTo>
                    <a:pt x="22268" y="115384"/>
                    <a:pt x="21649" y="119076"/>
                    <a:pt x="23505" y="116307"/>
                  </a:cubicBezTo>
                  <a:cubicBezTo>
                    <a:pt x="23505" y="116307"/>
                    <a:pt x="24742" y="119076"/>
                    <a:pt x="25360" y="117230"/>
                  </a:cubicBezTo>
                  <a:cubicBezTo>
                    <a:pt x="25360" y="116307"/>
                    <a:pt x="24742" y="116307"/>
                    <a:pt x="25360" y="116307"/>
                  </a:cubicBezTo>
                  <a:cubicBezTo>
                    <a:pt x="25979" y="115384"/>
                    <a:pt x="25979" y="115384"/>
                    <a:pt x="26597" y="115384"/>
                  </a:cubicBezTo>
                  <a:cubicBezTo>
                    <a:pt x="27216" y="115384"/>
                    <a:pt x="27216" y="115384"/>
                    <a:pt x="27835" y="114461"/>
                  </a:cubicBezTo>
                  <a:cubicBezTo>
                    <a:pt x="28453" y="113538"/>
                    <a:pt x="29690" y="113538"/>
                    <a:pt x="30927" y="112615"/>
                  </a:cubicBezTo>
                  <a:cubicBezTo>
                    <a:pt x="32783" y="111692"/>
                    <a:pt x="30309" y="111692"/>
                    <a:pt x="31546" y="110769"/>
                  </a:cubicBezTo>
                  <a:cubicBezTo>
                    <a:pt x="32164" y="109846"/>
                    <a:pt x="32783" y="108923"/>
                    <a:pt x="33402" y="108923"/>
                  </a:cubicBezTo>
                  <a:cubicBezTo>
                    <a:pt x="34639" y="108000"/>
                    <a:pt x="35876" y="107076"/>
                    <a:pt x="36494" y="107076"/>
                  </a:cubicBezTo>
                  <a:cubicBezTo>
                    <a:pt x="38350" y="105230"/>
                    <a:pt x="37113" y="106153"/>
                    <a:pt x="37113" y="104307"/>
                  </a:cubicBezTo>
                  <a:cubicBezTo>
                    <a:pt x="37113" y="104307"/>
                    <a:pt x="42061" y="100615"/>
                    <a:pt x="42680" y="99692"/>
                  </a:cubicBezTo>
                  <a:cubicBezTo>
                    <a:pt x="43298" y="99692"/>
                    <a:pt x="44536" y="99692"/>
                    <a:pt x="44536" y="98769"/>
                  </a:cubicBezTo>
                  <a:cubicBezTo>
                    <a:pt x="44536" y="96000"/>
                    <a:pt x="45154" y="96923"/>
                    <a:pt x="46391" y="96000"/>
                  </a:cubicBezTo>
                  <a:cubicBezTo>
                    <a:pt x="48247" y="94153"/>
                    <a:pt x="42680" y="93230"/>
                    <a:pt x="45154" y="89538"/>
                  </a:cubicBezTo>
                  <a:cubicBezTo>
                    <a:pt x="46391" y="88615"/>
                    <a:pt x="47628" y="88615"/>
                    <a:pt x="48247" y="87692"/>
                  </a:cubicBezTo>
                  <a:cubicBezTo>
                    <a:pt x="48865" y="86769"/>
                    <a:pt x="48865" y="84000"/>
                    <a:pt x="47628" y="84000"/>
                  </a:cubicBezTo>
                  <a:cubicBezTo>
                    <a:pt x="48865" y="84000"/>
                    <a:pt x="48865" y="84923"/>
                    <a:pt x="50103" y="84000"/>
                  </a:cubicBezTo>
                  <a:cubicBezTo>
                    <a:pt x="50721" y="83076"/>
                    <a:pt x="51340" y="81230"/>
                    <a:pt x="52577" y="80307"/>
                  </a:cubicBezTo>
                  <a:cubicBezTo>
                    <a:pt x="53195" y="79384"/>
                    <a:pt x="54432" y="77538"/>
                    <a:pt x="55051" y="77538"/>
                  </a:cubicBezTo>
                  <a:cubicBezTo>
                    <a:pt x="55670" y="77538"/>
                    <a:pt x="58762" y="77538"/>
                    <a:pt x="58144" y="79384"/>
                  </a:cubicBezTo>
                  <a:cubicBezTo>
                    <a:pt x="57525" y="80307"/>
                    <a:pt x="56288" y="78461"/>
                    <a:pt x="55051" y="79384"/>
                  </a:cubicBezTo>
                  <a:cubicBezTo>
                    <a:pt x="53814" y="80307"/>
                    <a:pt x="53814" y="81230"/>
                    <a:pt x="53195" y="83076"/>
                  </a:cubicBezTo>
                  <a:cubicBezTo>
                    <a:pt x="53195" y="84923"/>
                    <a:pt x="51958" y="86769"/>
                    <a:pt x="51958" y="88615"/>
                  </a:cubicBezTo>
                  <a:cubicBezTo>
                    <a:pt x="51340" y="89538"/>
                    <a:pt x="53814" y="88615"/>
                    <a:pt x="53814" y="89538"/>
                  </a:cubicBezTo>
                  <a:cubicBezTo>
                    <a:pt x="53195" y="89538"/>
                    <a:pt x="50103" y="91384"/>
                    <a:pt x="52577" y="91384"/>
                  </a:cubicBezTo>
                  <a:cubicBezTo>
                    <a:pt x="54432" y="91384"/>
                    <a:pt x="55670" y="89538"/>
                    <a:pt x="57525" y="88615"/>
                  </a:cubicBezTo>
                  <a:cubicBezTo>
                    <a:pt x="58762" y="86769"/>
                    <a:pt x="60000" y="86769"/>
                    <a:pt x="61237" y="85846"/>
                  </a:cubicBezTo>
                  <a:cubicBezTo>
                    <a:pt x="63711" y="84923"/>
                    <a:pt x="62474" y="83076"/>
                    <a:pt x="62474" y="81230"/>
                  </a:cubicBezTo>
                  <a:cubicBezTo>
                    <a:pt x="61855" y="77538"/>
                    <a:pt x="67422" y="80307"/>
                    <a:pt x="68659" y="81230"/>
                  </a:cubicBezTo>
                  <a:cubicBezTo>
                    <a:pt x="69896" y="81230"/>
                    <a:pt x="70515" y="83076"/>
                    <a:pt x="71752" y="84000"/>
                  </a:cubicBezTo>
                  <a:cubicBezTo>
                    <a:pt x="71752" y="84000"/>
                    <a:pt x="72989" y="81230"/>
                    <a:pt x="73608" y="82153"/>
                  </a:cubicBezTo>
                  <a:cubicBezTo>
                    <a:pt x="73608" y="82153"/>
                    <a:pt x="73608" y="84000"/>
                    <a:pt x="73608" y="84923"/>
                  </a:cubicBezTo>
                  <a:cubicBezTo>
                    <a:pt x="74845" y="85846"/>
                    <a:pt x="75463" y="85846"/>
                    <a:pt x="76082" y="85846"/>
                  </a:cubicBezTo>
                  <a:cubicBezTo>
                    <a:pt x="77938" y="85846"/>
                    <a:pt x="79793" y="84923"/>
                    <a:pt x="81030" y="85846"/>
                  </a:cubicBezTo>
                  <a:cubicBezTo>
                    <a:pt x="81649" y="85846"/>
                    <a:pt x="82268" y="86769"/>
                    <a:pt x="82886" y="85846"/>
                  </a:cubicBezTo>
                  <a:cubicBezTo>
                    <a:pt x="83505" y="85846"/>
                    <a:pt x="83505" y="86769"/>
                    <a:pt x="84123" y="87692"/>
                  </a:cubicBezTo>
                  <a:cubicBezTo>
                    <a:pt x="84742" y="87692"/>
                    <a:pt x="85979" y="88615"/>
                    <a:pt x="86597" y="88615"/>
                  </a:cubicBezTo>
                  <a:cubicBezTo>
                    <a:pt x="87835" y="88615"/>
                    <a:pt x="88453" y="86769"/>
                    <a:pt x="89072" y="86769"/>
                  </a:cubicBezTo>
                  <a:cubicBezTo>
                    <a:pt x="90309" y="85846"/>
                    <a:pt x="89690" y="88615"/>
                    <a:pt x="89690" y="88615"/>
                  </a:cubicBezTo>
                  <a:cubicBezTo>
                    <a:pt x="89072" y="89538"/>
                    <a:pt x="89072" y="89538"/>
                    <a:pt x="89690" y="90461"/>
                  </a:cubicBezTo>
                  <a:cubicBezTo>
                    <a:pt x="91546" y="91384"/>
                    <a:pt x="92783" y="92307"/>
                    <a:pt x="94020" y="93230"/>
                  </a:cubicBezTo>
                  <a:cubicBezTo>
                    <a:pt x="95257" y="95076"/>
                    <a:pt x="96494" y="96923"/>
                    <a:pt x="97731" y="97846"/>
                  </a:cubicBezTo>
                  <a:cubicBezTo>
                    <a:pt x="98350" y="97846"/>
                    <a:pt x="98969" y="96923"/>
                    <a:pt x="99587" y="96923"/>
                  </a:cubicBezTo>
                  <a:cubicBezTo>
                    <a:pt x="100206" y="96000"/>
                    <a:pt x="98969" y="95076"/>
                    <a:pt x="98969" y="94153"/>
                  </a:cubicBezTo>
                  <a:cubicBezTo>
                    <a:pt x="98969" y="93230"/>
                    <a:pt x="100824" y="95076"/>
                    <a:pt x="100824" y="95076"/>
                  </a:cubicBezTo>
                  <a:cubicBezTo>
                    <a:pt x="100824" y="96000"/>
                    <a:pt x="102680" y="97846"/>
                    <a:pt x="103298" y="96923"/>
                  </a:cubicBezTo>
                  <a:cubicBezTo>
                    <a:pt x="103298" y="96923"/>
                    <a:pt x="102061" y="91384"/>
                    <a:pt x="102061" y="91384"/>
                  </a:cubicBezTo>
                  <a:cubicBezTo>
                    <a:pt x="102680" y="91384"/>
                    <a:pt x="103917" y="96000"/>
                    <a:pt x="104536" y="96000"/>
                  </a:cubicBezTo>
                  <a:cubicBezTo>
                    <a:pt x="104536" y="96923"/>
                    <a:pt x="105154" y="98769"/>
                    <a:pt x="105773" y="98769"/>
                  </a:cubicBezTo>
                  <a:cubicBezTo>
                    <a:pt x="106391" y="98769"/>
                    <a:pt x="107010" y="96923"/>
                    <a:pt x="107010" y="96923"/>
                  </a:cubicBezTo>
                  <a:cubicBezTo>
                    <a:pt x="105773" y="97846"/>
                    <a:pt x="109484" y="101538"/>
                    <a:pt x="109484" y="102461"/>
                  </a:cubicBezTo>
                  <a:cubicBezTo>
                    <a:pt x="108865" y="102461"/>
                    <a:pt x="108865" y="102461"/>
                    <a:pt x="108865" y="102461"/>
                  </a:cubicBezTo>
                  <a:cubicBezTo>
                    <a:pt x="108247" y="103384"/>
                    <a:pt x="109484" y="103384"/>
                    <a:pt x="109484" y="104307"/>
                  </a:cubicBezTo>
                  <a:cubicBezTo>
                    <a:pt x="109484" y="104307"/>
                    <a:pt x="108247" y="105230"/>
                    <a:pt x="108865" y="105230"/>
                  </a:cubicBezTo>
                  <a:cubicBezTo>
                    <a:pt x="109484" y="106153"/>
                    <a:pt x="110103" y="107076"/>
                    <a:pt x="110721" y="108000"/>
                  </a:cubicBezTo>
                  <a:cubicBezTo>
                    <a:pt x="111958" y="109846"/>
                    <a:pt x="112577" y="110769"/>
                    <a:pt x="113814" y="111692"/>
                  </a:cubicBezTo>
                  <a:cubicBezTo>
                    <a:pt x="113814" y="111692"/>
                    <a:pt x="112577" y="115384"/>
                    <a:pt x="113195" y="115384"/>
                  </a:cubicBezTo>
                  <a:cubicBezTo>
                    <a:pt x="113814" y="116307"/>
                    <a:pt x="113814" y="114461"/>
                    <a:pt x="113814" y="114461"/>
                  </a:cubicBezTo>
                  <a:cubicBezTo>
                    <a:pt x="114432" y="113538"/>
                    <a:pt x="114432" y="116307"/>
                    <a:pt x="115051" y="117230"/>
                  </a:cubicBezTo>
                  <a:cubicBezTo>
                    <a:pt x="115051" y="117230"/>
                    <a:pt x="115051" y="116307"/>
                    <a:pt x="115051" y="115384"/>
                  </a:cubicBezTo>
                  <a:cubicBezTo>
                    <a:pt x="115051" y="117230"/>
                    <a:pt x="118762" y="120000"/>
                    <a:pt x="119381" y="117230"/>
                  </a:cubicBezTo>
                  <a:cubicBezTo>
                    <a:pt x="119381" y="117230"/>
                    <a:pt x="119381" y="118153"/>
                    <a:pt x="119381" y="118153"/>
                  </a:cubicBezTo>
                  <a:cubicBezTo>
                    <a:pt x="119381" y="118153"/>
                    <a:pt x="120000" y="117230"/>
                    <a:pt x="120000" y="116307"/>
                  </a:cubicBezTo>
                  <a:cubicBezTo>
                    <a:pt x="119381" y="116307"/>
                    <a:pt x="120000" y="117230"/>
                    <a:pt x="120000" y="11630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59" name="Shape 1859"/>
            <p:cNvSpPr/>
            <p:nvPr/>
          </p:nvSpPr>
          <p:spPr>
            <a:xfrm>
              <a:off x="5888085" y="6516489"/>
              <a:ext cx="2697455" cy="1337930"/>
            </a:xfrm>
            <a:custGeom>
              <a:avLst/>
              <a:gdLst/>
              <a:ahLst/>
              <a:cxnLst/>
              <a:rect l="0" t="0" r="0" b="0"/>
              <a:pathLst>
                <a:path w="120000" h="120000" extrusionOk="0">
                  <a:moveTo>
                    <a:pt x="28235" y="90629"/>
                  </a:moveTo>
                  <a:cubicBezTo>
                    <a:pt x="29480" y="90629"/>
                    <a:pt x="30726" y="90629"/>
                    <a:pt x="32387" y="90629"/>
                  </a:cubicBezTo>
                  <a:cubicBezTo>
                    <a:pt x="32802" y="90629"/>
                    <a:pt x="33633" y="90629"/>
                    <a:pt x="34048" y="90629"/>
                  </a:cubicBezTo>
                  <a:cubicBezTo>
                    <a:pt x="34463" y="90629"/>
                    <a:pt x="34463" y="88951"/>
                    <a:pt x="34878" y="88951"/>
                  </a:cubicBezTo>
                  <a:cubicBezTo>
                    <a:pt x="35294" y="88111"/>
                    <a:pt x="37785" y="88111"/>
                    <a:pt x="37785" y="88951"/>
                  </a:cubicBezTo>
                  <a:cubicBezTo>
                    <a:pt x="39031" y="90629"/>
                    <a:pt x="40276" y="92307"/>
                    <a:pt x="41522" y="93986"/>
                  </a:cubicBezTo>
                  <a:cubicBezTo>
                    <a:pt x="41522" y="93986"/>
                    <a:pt x="41937" y="96503"/>
                    <a:pt x="41937" y="97342"/>
                  </a:cubicBezTo>
                  <a:cubicBezTo>
                    <a:pt x="42352" y="99020"/>
                    <a:pt x="42352" y="99020"/>
                    <a:pt x="43598" y="99860"/>
                  </a:cubicBezTo>
                  <a:cubicBezTo>
                    <a:pt x="44429" y="100699"/>
                    <a:pt x="44844" y="101538"/>
                    <a:pt x="45259" y="99860"/>
                  </a:cubicBezTo>
                  <a:cubicBezTo>
                    <a:pt x="45674" y="97342"/>
                    <a:pt x="46089" y="97342"/>
                    <a:pt x="47335" y="98181"/>
                  </a:cubicBezTo>
                  <a:cubicBezTo>
                    <a:pt x="48166" y="98181"/>
                    <a:pt x="49411" y="99020"/>
                    <a:pt x="49411" y="100699"/>
                  </a:cubicBezTo>
                  <a:cubicBezTo>
                    <a:pt x="50242" y="103216"/>
                    <a:pt x="51072" y="104055"/>
                    <a:pt x="51903" y="106573"/>
                  </a:cubicBezTo>
                  <a:cubicBezTo>
                    <a:pt x="52733" y="108251"/>
                    <a:pt x="52318" y="111608"/>
                    <a:pt x="53564" y="112447"/>
                  </a:cubicBezTo>
                  <a:cubicBezTo>
                    <a:pt x="54394" y="114125"/>
                    <a:pt x="56055" y="114125"/>
                    <a:pt x="56885" y="114965"/>
                  </a:cubicBezTo>
                  <a:cubicBezTo>
                    <a:pt x="56885" y="114125"/>
                    <a:pt x="56055" y="108251"/>
                    <a:pt x="56055" y="108251"/>
                  </a:cubicBezTo>
                  <a:cubicBezTo>
                    <a:pt x="56885" y="109090"/>
                    <a:pt x="56470" y="106573"/>
                    <a:pt x="56885" y="106573"/>
                  </a:cubicBezTo>
                  <a:cubicBezTo>
                    <a:pt x="56885" y="105734"/>
                    <a:pt x="57716" y="105734"/>
                    <a:pt x="58131" y="104895"/>
                  </a:cubicBezTo>
                  <a:cubicBezTo>
                    <a:pt x="58546" y="104895"/>
                    <a:pt x="58961" y="102377"/>
                    <a:pt x="58961" y="102377"/>
                  </a:cubicBezTo>
                  <a:cubicBezTo>
                    <a:pt x="59377" y="103216"/>
                    <a:pt x="59792" y="103216"/>
                    <a:pt x="60207" y="102377"/>
                  </a:cubicBezTo>
                  <a:cubicBezTo>
                    <a:pt x="61038" y="101538"/>
                    <a:pt x="61453" y="101538"/>
                    <a:pt x="61868" y="99860"/>
                  </a:cubicBezTo>
                  <a:cubicBezTo>
                    <a:pt x="62698" y="99020"/>
                    <a:pt x="61453" y="99020"/>
                    <a:pt x="61453" y="98181"/>
                  </a:cubicBezTo>
                  <a:cubicBezTo>
                    <a:pt x="61453" y="98181"/>
                    <a:pt x="62698" y="99020"/>
                    <a:pt x="63114" y="98181"/>
                  </a:cubicBezTo>
                  <a:cubicBezTo>
                    <a:pt x="63944" y="97342"/>
                    <a:pt x="64359" y="97342"/>
                    <a:pt x="65190" y="97342"/>
                  </a:cubicBezTo>
                  <a:cubicBezTo>
                    <a:pt x="66020" y="97342"/>
                    <a:pt x="66435" y="99860"/>
                    <a:pt x="67266" y="99020"/>
                  </a:cubicBezTo>
                  <a:cubicBezTo>
                    <a:pt x="68512" y="97342"/>
                    <a:pt x="68927" y="99020"/>
                    <a:pt x="69757" y="99860"/>
                  </a:cubicBezTo>
                  <a:cubicBezTo>
                    <a:pt x="70588" y="100699"/>
                    <a:pt x="71003" y="99020"/>
                    <a:pt x="71418" y="99020"/>
                  </a:cubicBezTo>
                  <a:cubicBezTo>
                    <a:pt x="71833" y="98181"/>
                    <a:pt x="73079" y="99860"/>
                    <a:pt x="73079" y="100699"/>
                  </a:cubicBezTo>
                  <a:cubicBezTo>
                    <a:pt x="73494" y="101538"/>
                    <a:pt x="73910" y="100699"/>
                    <a:pt x="73494" y="99860"/>
                  </a:cubicBezTo>
                  <a:cubicBezTo>
                    <a:pt x="73494" y="99860"/>
                    <a:pt x="73079" y="99020"/>
                    <a:pt x="72664" y="99020"/>
                  </a:cubicBezTo>
                  <a:cubicBezTo>
                    <a:pt x="72249" y="98181"/>
                    <a:pt x="73079" y="98181"/>
                    <a:pt x="73079" y="98181"/>
                  </a:cubicBezTo>
                  <a:cubicBezTo>
                    <a:pt x="72664" y="96503"/>
                    <a:pt x="72664" y="95664"/>
                    <a:pt x="71833" y="96503"/>
                  </a:cubicBezTo>
                  <a:cubicBezTo>
                    <a:pt x="71833" y="96503"/>
                    <a:pt x="70173" y="96503"/>
                    <a:pt x="71003" y="94825"/>
                  </a:cubicBezTo>
                  <a:cubicBezTo>
                    <a:pt x="71833" y="94825"/>
                    <a:pt x="72249" y="95664"/>
                    <a:pt x="72664" y="95664"/>
                  </a:cubicBezTo>
                  <a:cubicBezTo>
                    <a:pt x="73910" y="94825"/>
                    <a:pt x="74740" y="94825"/>
                    <a:pt x="75986" y="94825"/>
                  </a:cubicBezTo>
                  <a:cubicBezTo>
                    <a:pt x="76401" y="94825"/>
                    <a:pt x="75986" y="94825"/>
                    <a:pt x="76401" y="95664"/>
                  </a:cubicBezTo>
                  <a:cubicBezTo>
                    <a:pt x="76401" y="95664"/>
                    <a:pt x="76816" y="95664"/>
                    <a:pt x="77231" y="94825"/>
                  </a:cubicBezTo>
                  <a:cubicBezTo>
                    <a:pt x="78062" y="94825"/>
                    <a:pt x="78892" y="94825"/>
                    <a:pt x="79723" y="94825"/>
                  </a:cubicBezTo>
                  <a:cubicBezTo>
                    <a:pt x="80553" y="94825"/>
                    <a:pt x="80553" y="96503"/>
                    <a:pt x="81384" y="97342"/>
                  </a:cubicBezTo>
                  <a:cubicBezTo>
                    <a:pt x="82214" y="99020"/>
                    <a:pt x="83044" y="97342"/>
                    <a:pt x="83875" y="96503"/>
                  </a:cubicBezTo>
                  <a:cubicBezTo>
                    <a:pt x="84290" y="96503"/>
                    <a:pt x="86782" y="101538"/>
                    <a:pt x="86782" y="102377"/>
                  </a:cubicBezTo>
                  <a:cubicBezTo>
                    <a:pt x="87197" y="103216"/>
                    <a:pt x="86366" y="104895"/>
                    <a:pt x="86782" y="105734"/>
                  </a:cubicBezTo>
                  <a:cubicBezTo>
                    <a:pt x="87197" y="107412"/>
                    <a:pt x="86782" y="107412"/>
                    <a:pt x="87197" y="109090"/>
                  </a:cubicBezTo>
                  <a:cubicBezTo>
                    <a:pt x="87197" y="109930"/>
                    <a:pt x="87612" y="110769"/>
                    <a:pt x="87612" y="110769"/>
                  </a:cubicBezTo>
                  <a:cubicBezTo>
                    <a:pt x="88027" y="110769"/>
                    <a:pt x="88027" y="111608"/>
                    <a:pt x="88442" y="111608"/>
                  </a:cubicBezTo>
                  <a:cubicBezTo>
                    <a:pt x="88858" y="112447"/>
                    <a:pt x="88442" y="114125"/>
                    <a:pt x="88858" y="114965"/>
                  </a:cubicBezTo>
                  <a:cubicBezTo>
                    <a:pt x="89273" y="115804"/>
                    <a:pt x="89688" y="115804"/>
                    <a:pt x="90103" y="117482"/>
                  </a:cubicBezTo>
                  <a:cubicBezTo>
                    <a:pt x="90934" y="120000"/>
                    <a:pt x="90519" y="117482"/>
                    <a:pt x="91349" y="118321"/>
                  </a:cubicBezTo>
                  <a:cubicBezTo>
                    <a:pt x="91349" y="118321"/>
                    <a:pt x="91349" y="120000"/>
                    <a:pt x="91349" y="120000"/>
                  </a:cubicBezTo>
                  <a:cubicBezTo>
                    <a:pt x="91764" y="120000"/>
                    <a:pt x="92179" y="114125"/>
                    <a:pt x="92179" y="113286"/>
                  </a:cubicBezTo>
                  <a:cubicBezTo>
                    <a:pt x="92179" y="110769"/>
                    <a:pt x="91764" y="109090"/>
                    <a:pt x="91349" y="105734"/>
                  </a:cubicBezTo>
                  <a:cubicBezTo>
                    <a:pt x="90519" y="103216"/>
                    <a:pt x="90519" y="100699"/>
                    <a:pt x="90103" y="98181"/>
                  </a:cubicBezTo>
                  <a:cubicBezTo>
                    <a:pt x="89273" y="96503"/>
                    <a:pt x="88858" y="93146"/>
                    <a:pt x="89273" y="90629"/>
                  </a:cubicBezTo>
                  <a:cubicBezTo>
                    <a:pt x="89688" y="88111"/>
                    <a:pt x="90519" y="86433"/>
                    <a:pt x="91764" y="84755"/>
                  </a:cubicBezTo>
                  <a:cubicBezTo>
                    <a:pt x="92179" y="83916"/>
                    <a:pt x="92595" y="83916"/>
                    <a:pt x="93010" y="83076"/>
                  </a:cubicBezTo>
                  <a:cubicBezTo>
                    <a:pt x="93425" y="82237"/>
                    <a:pt x="93840" y="80559"/>
                    <a:pt x="94256" y="80559"/>
                  </a:cubicBezTo>
                  <a:cubicBezTo>
                    <a:pt x="95086" y="78881"/>
                    <a:pt x="96332" y="78881"/>
                    <a:pt x="97162" y="77202"/>
                  </a:cubicBezTo>
                  <a:cubicBezTo>
                    <a:pt x="97577" y="76363"/>
                    <a:pt x="97993" y="74685"/>
                    <a:pt x="98823" y="74685"/>
                  </a:cubicBezTo>
                  <a:cubicBezTo>
                    <a:pt x="98823" y="74685"/>
                    <a:pt x="100484" y="74685"/>
                    <a:pt x="100069" y="73006"/>
                  </a:cubicBezTo>
                  <a:cubicBezTo>
                    <a:pt x="100069" y="73006"/>
                    <a:pt x="98823" y="73846"/>
                    <a:pt x="98823" y="73846"/>
                  </a:cubicBezTo>
                  <a:cubicBezTo>
                    <a:pt x="98823" y="73006"/>
                    <a:pt x="99653" y="73846"/>
                    <a:pt x="99238" y="72167"/>
                  </a:cubicBezTo>
                  <a:cubicBezTo>
                    <a:pt x="99238" y="72167"/>
                    <a:pt x="98823" y="71328"/>
                    <a:pt x="99238" y="71328"/>
                  </a:cubicBezTo>
                  <a:cubicBezTo>
                    <a:pt x="99238" y="70489"/>
                    <a:pt x="99238" y="71328"/>
                    <a:pt x="99653" y="70489"/>
                  </a:cubicBezTo>
                  <a:cubicBezTo>
                    <a:pt x="99238" y="71328"/>
                    <a:pt x="100069" y="72167"/>
                    <a:pt x="100069" y="71328"/>
                  </a:cubicBezTo>
                  <a:cubicBezTo>
                    <a:pt x="100484" y="71328"/>
                    <a:pt x="101730" y="69650"/>
                    <a:pt x="101314" y="68811"/>
                  </a:cubicBezTo>
                  <a:cubicBezTo>
                    <a:pt x="101314" y="69650"/>
                    <a:pt x="98823" y="68811"/>
                    <a:pt x="99238" y="67972"/>
                  </a:cubicBezTo>
                  <a:cubicBezTo>
                    <a:pt x="99238" y="67132"/>
                    <a:pt x="99653" y="68811"/>
                    <a:pt x="100069" y="67972"/>
                  </a:cubicBezTo>
                  <a:cubicBezTo>
                    <a:pt x="100069" y="67972"/>
                    <a:pt x="100899" y="67132"/>
                    <a:pt x="100899" y="67132"/>
                  </a:cubicBezTo>
                  <a:cubicBezTo>
                    <a:pt x="100899" y="67132"/>
                    <a:pt x="100484" y="66293"/>
                    <a:pt x="100484" y="65454"/>
                  </a:cubicBezTo>
                  <a:cubicBezTo>
                    <a:pt x="100899" y="64615"/>
                    <a:pt x="100899" y="63776"/>
                    <a:pt x="100069" y="63776"/>
                  </a:cubicBezTo>
                  <a:cubicBezTo>
                    <a:pt x="100069" y="63776"/>
                    <a:pt x="98408" y="62097"/>
                    <a:pt x="98408" y="62097"/>
                  </a:cubicBezTo>
                  <a:cubicBezTo>
                    <a:pt x="98823" y="61258"/>
                    <a:pt x="99238" y="62097"/>
                    <a:pt x="99653" y="62097"/>
                  </a:cubicBezTo>
                  <a:cubicBezTo>
                    <a:pt x="100069" y="61258"/>
                    <a:pt x="99238" y="59580"/>
                    <a:pt x="98823" y="59580"/>
                  </a:cubicBezTo>
                  <a:cubicBezTo>
                    <a:pt x="98408" y="58741"/>
                    <a:pt x="97993" y="57902"/>
                    <a:pt x="97993" y="57062"/>
                  </a:cubicBezTo>
                  <a:cubicBezTo>
                    <a:pt x="97577" y="56223"/>
                    <a:pt x="98823" y="54545"/>
                    <a:pt x="98408" y="53706"/>
                  </a:cubicBezTo>
                  <a:cubicBezTo>
                    <a:pt x="98823" y="54545"/>
                    <a:pt x="98408" y="55384"/>
                    <a:pt x="98408" y="56223"/>
                  </a:cubicBezTo>
                  <a:cubicBezTo>
                    <a:pt x="98408" y="56223"/>
                    <a:pt x="99238" y="57902"/>
                    <a:pt x="99238" y="57902"/>
                  </a:cubicBezTo>
                  <a:cubicBezTo>
                    <a:pt x="100069" y="56223"/>
                    <a:pt x="99238" y="52027"/>
                    <a:pt x="100484" y="51188"/>
                  </a:cubicBezTo>
                  <a:cubicBezTo>
                    <a:pt x="100069" y="51188"/>
                    <a:pt x="100069" y="55384"/>
                    <a:pt x="100484" y="56223"/>
                  </a:cubicBezTo>
                  <a:cubicBezTo>
                    <a:pt x="100484" y="57902"/>
                    <a:pt x="101314" y="57902"/>
                    <a:pt x="101314" y="59580"/>
                  </a:cubicBezTo>
                  <a:cubicBezTo>
                    <a:pt x="101314" y="60419"/>
                    <a:pt x="100069" y="62097"/>
                    <a:pt x="100484" y="62937"/>
                  </a:cubicBezTo>
                  <a:cubicBezTo>
                    <a:pt x="100484" y="62937"/>
                    <a:pt x="102975" y="57902"/>
                    <a:pt x="102560" y="56223"/>
                  </a:cubicBezTo>
                  <a:cubicBezTo>
                    <a:pt x="102560" y="54545"/>
                    <a:pt x="101730" y="53706"/>
                    <a:pt x="101730" y="52027"/>
                  </a:cubicBezTo>
                  <a:cubicBezTo>
                    <a:pt x="101314" y="51188"/>
                    <a:pt x="101730" y="48671"/>
                    <a:pt x="102560" y="49510"/>
                  </a:cubicBezTo>
                  <a:cubicBezTo>
                    <a:pt x="102145" y="48671"/>
                    <a:pt x="101730" y="51188"/>
                    <a:pt x="102145" y="52027"/>
                  </a:cubicBezTo>
                  <a:cubicBezTo>
                    <a:pt x="102975" y="53706"/>
                    <a:pt x="102975" y="54545"/>
                    <a:pt x="103806" y="52027"/>
                  </a:cubicBezTo>
                  <a:cubicBezTo>
                    <a:pt x="104221" y="51188"/>
                    <a:pt x="105051" y="48671"/>
                    <a:pt x="104636" y="46993"/>
                  </a:cubicBezTo>
                  <a:cubicBezTo>
                    <a:pt x="104636" y="46993"/>
                    <a:pt x="104221" y="46153"/>
                    <a:pt x="104636" y="45314"/>
                  </a:cubicBezTo>
                  <a:cubicBezTo>
                    <a:pt x="104636" y="45314"/>
                    <a:pt x="105051" y="43636"/>
                    <a:pt x="105051" y="43636"/>
                  </a:cubicBezTo>
                  <a:cubicBezTo>
                    <a:pt x="105051" y="43636"/>
                    <a:pt x="105051" y="45314"/>
                    <a:pt x="105051" y="45314"/>
                  </a:cubicBezTo>
                  <a:cubicBezTo>
                    <a:pt x="105051" y="45314"/>
                    <a:pt x="107128" y="42797"/>
                    <a:pt x="107958" y="42797"/>
                  </a:cubicBezTo>
                  <a:cubicBezTo>
                    <a:pt x="108373" y="41958"/>
                    <a:pt x="109204" y="42797"/>
                    <a:pt x="109619" y="42797"/>
                  </a:cubicBezTo>
                  <a:cubicBezTo>
                    <a:pt x="110449" y="41958"/>
                    <a:pt x="110034" y="41118"/>
                    <a:pt x="110034" y="40279"/>
                  </a:cubicBezTo>
                  <a:cubicBezTo>
                    <a:pt x="110449" y="40279"/>
                    <a:pt x="110449" y="41958"/>
                    <a:pt x="110865" y="41958"/>
                  </a:cubicBezTo>
                  <a:cubicBezTo>
                    <a:pt x="110865" y="41958"/>
                    <a:pt x="111695" y="41118"/>
                    <a:pt x="111695" y="41118"/>
                  </a:cubicBezTo>
                  <a:cubicBezTo>
                    <a:pt x="112525" y="42797"/>
                    <a:pt x="114186" y="38601"/>
                    <a:pt x="112941" y="38601"/>
                  </a:cubicBezTo>
                  <a:cubicBezTo>
                    <a:pt x="112941" y="38601"/>
                    <a:pt x="112941" y="40279"/>
                    <a:pt x="112525" y="40279"/>
                  </a:cubicBezTo>
                  <a:cubicBezTo>
                    <a:pt x="112110" y="40279"/>
                    <a:pt x="111280" y="36923"/>
                    <a:pt x="111280" y="36923"/>
                  </a:cubicBezTo>
                  <a:cubicBezTo>
                    <a:pt x="111695" y="36083"/>
                    <a:pt x="111280" y="35244"/>
                    <a:pt x="111695" y="34405"/>
                  </a:cubicBezTo>
                  <a:cubicBezTo>
                    <a:pt x="112110" y="32727"/>
                    <a:pt x="112525" y="31048"/>
                    <a:pt x="112941" y="30209"/>
                  </a:cubicBezTo>
                  <a:cubicBezTo>
                    <a:pt x="113356" y="30209"/>
                    <a:pt x="113771" y="29370"/>
                    <a:pt x="113771" y="29370"/>
                  </a:cubicBezTo>
                  <a:cubicBezTo>
                    <a:pt x="114602" y="30209"/>
                    <a:pt x="115017" y="27692"/>
                    <a:pt x="115432" y="26853"/>
                  </a:cubicBezTo>
                  <a:cubicBezTo>
                    <a:pt x="115432" y="26853"/>
                    <a:pt x="116262" y="27692"/>
                    <a:pt x="116678" y="26853"/>
                  </a:cubicBezTo>
                  <a:cubicBezTo>
                    <a:pt x="117508" y="26013"/>
                    <a:pt x="118339" y="26013"/>
                    <a:pt x="118754" y="25174"/>
                  </a:cubicBezTo>
                  <a:cubicBezTo>
                    <a:pt x="119169" y="25174"/>
                    <a:pt x="120000" y="24335"/>
                    <a:pt x="119584" y="23496"/>
                  </a:cubicBezTo>
                  <a:cubicBezTo>
                    <a:pt x="118754" y="21818"/>
                    <a:pt x="118754" y="20979"/>
                    <a:pt x="118339" y="20139"/>
                  </a:cubicBezTo>
                  <a:cubicBezTo>
                    <a:pt x="116678" y="19300"/>
                    <a:pt x="119169" y="11748"/>
                    <a:pt x="116678" y="11748"/>
                  </a:cubicBezTo>
                  <a:cubicBezTo>
                    <a:pt x="116262" y="10909"/>
                    <a:pt x="115847" y="12587"/>
                    <a:pt x="115432" y="11748"/>
                  </a:cubicBezTo>
                  <a:cubicBezTo>
                    <a:pt x="115017" y="10909"/>
                    <a:pt x="115017" y="10069"/>
                    <a:pt x="114602" y="10909"/>
                  </a:cubicBezTo>
                  <a:cubicBezTo>
                    <a:pt x="114186" y="11748"/>
                    <a:pt x="113771" y="13426"/>
                    <a:pt x="113356" y="14265"/>
                  </a:cubicBezTo>
                  <a:cubicBezTo>
                    <a:pt x="112941" y="15104"/>
                    <a:pt x="112941" y="16783"/>
                    <a:pt x="112525" y="17622"/>
                  </a:cubicBezTo>
                  <a:cubicBezTo>
                    <a:pt x="112525" y="19300"/>
                    <a:pt x="112110" y="21818"/>
                    <a:pt x="111280" y="21818"/>
                  </a:cubicBezTo>
                  <a:cubicBezTo>
                    <a:pt x="110449" y="21818"/>
                    <a:pt x="110449" y="23496"/>
                    <a:pt x="109619" y="23496"/>
                  </a:cubicBezTo>
                  <a:cubicBezTo>
                    <a:pt x="107543" y="23496"/>
                    <a:pt x="105467" y="23496"/>
                    <a:pt x="103391" y="23496"/>
                  </a:cubicBezTo>
                  <a:cubicBezTo>
                    <a:pt x="102560" y="23496"/>
                    <a:pt x="102560" y="23496"/>
                    <a:pt x="102145" y="24335"/>
                  </a:cubicBezTo>
                  <a:cubicBezTo>
                    <a:pt x="101730" y="26013"/>
                    <a:pt x="100069" y="27692"/>
                    <a:pt x="100069" y="28531"/>
                  </a:cubicBezTo>
                  <a:cubicBezTo>
                    <a:pt x="100484" y="31048"/>
                    <a:pt x="99238" y="32727"/>
                    <a:pt x="98408" y="32727"/>
                  </a:cubicBezTo>
                  <a:cubicBezTo>
                    <a:pt x="97577" y="32727"/>
                    <a:pt x="97162" y="31888"/>
                    <a:pt x="96332" y="31888"/>
                  </a:cubicBezTo>
                  <a:cubicBezTo>
                    <a:pt x="95501" y="31888"/>
                    <a:pt x="94671" y="32727"/>
                    <a:pt x="94256" y="32727"/>
                  </a:cubicBezTo>
                  <a:cubicBezTo>
                    <a:pt x="94256" y="32727"/>
                    <a:pt x="94256" y="35244"/>
                    <a:pt x="94671" y="35244"/>
                  </a:cubicBezTo>
                  <a:cubicBezTo>
                    <a:pt x="94256" y="36083"/>
                    <a:pt x="93840" y="36923"/>
                    <a:pt x="93010" y="37762"/>
                  </a:cubicBezTo>
                  <a:cubicBezTo>
                    <a:pt x="92179" y="38601"/>
                    <a:pt x="90934" y="40279"/>
                    <a:pt x="89688" y="41118"/>
                  </a:cubicBezTo>
                  <a:cubicBezTo>
                    <a:pt x="88442" y="41958"/>
                    <a:pt x="87197" y="41958"/>
                    <a:pt x="85951" y="41118"/>
                  </a:cubicBezTo>
                  <a:cubicBezTo>
                    <a:pt x="85536" y="40279"/>
                    <a:pt x="85121" y="39440"/>
                    <a:pt x="85536" y="38601"/>
                  </a:cubicBezTo>
                  <a:cubicBezTo>
                    <a:pt x="85536" y="38601"/>
                    <a:pt x="85951" y="36923"/>
                    <a:pt x="86366" y="36923"/>
                  </a:cubicBezTo>
                  <a:cubicBezTo>
                    <a:pt x="86366" y="36923"/>
                    <a:pt x="86366" y="37762"/>
                    <a:pt x="86366" y="38601"/>
                  </a:cubicBezTo>
                  <a:cubicBezTo>
                    <a:pt x="87197" y="35244"/>
                    <a:pt x="87612" y="32727"/>
                    <a:pt x="86782" y="29370"/>
                  </a:cubicBezTo>
                  <a:cubicBezTo>
                    <a:pt x="86366" y="28531"/>
                    <a:pt x="85536" y="30209"/>
                    <a:pt x="85121" y="30209"/>
                  </a:cubicBezTo>
                  <a:cubicBezTo>
                    <a:pt x="84705" y="31048"/>
                    <a:pt x="84705" y="30209"/>
                    <a:pt x="84290" y="30209"/>
                  </a:cubicBezTo>
                  <a:cubicBezTo>
                    <a:pt x="83875" y="29370"/>
                    <a:pt x="84705" y="28531"/>
                    <a:pt x="84705" y="28531"/>
                  </a:cubicBezTo>
                  <a:cubicBezTo>
                    <a:pt x="86366" y="25174"/>
                    <a:pt x="85121" y="21818"/>
                    <a:pt x="83460" y="20979"/>
                  </a:cubicBezTo>
                  <a:cubicBezTo>
                    <a:pt x="82214" y="20139"/>
                    <a:pt x="82214" y="20979"/>
                    <a:pt x="81384" y="21818"/>
                  </a:cubicBezTo>
                  <a:cubicBezTo>
                    <a:pt x="81384" y="22657"/>
                    <a:pt x="81384" y="22657"/>
                    <a:pt x="81384" y="23496"/>
                  </a:cubicBezTo>
                  <a:cubicBezTo>
                    <a:pt x="81384" y="24335"/>
                    <a:pt x="80553" y="23496"/>
                    <a:pt x="80138" y="23496"/>
                  </a:cubicBezTo>
                  <a:cubicBezTo>
                    <a:pt x="79723" y="23496"/>
                    <a:pt x="78892" y="30209"/>
                    <a:pt x="78892" y="31048"/>
                  </a:cubicBezTo>
                  <a:cubicBezTo>
                    <a:pt x="79307" y="35244"/>
                    <a:pt x="79723" y="37762"/>
                    <a:pt x="78062" y="39440"/>
                  </a:cubicBezTo>
                  <a:cubicBezTo>
                    <a:pt x="78062" y="40279"/>
                    <a:pt x="76816" y="41118"/>
                    <a:pt x="76816" y="40279"/>
                  </a:cubicBezTo>
                  <a:cubicBezTo>
                    <a:pt x="76816" y="38601"/>
                    <a:pt x="76401" y="36923"/>
                    <a:pt x="76401" y="35244"/>
                  </a:cubicBezTo>
                  <a:cubicBezTo>
                    <a:pt x="76401" y="34405"/>
                    <a:pt x="77231" y="25174"/>
                    <a:pt x="77231" y="25174"/>
                  </a:cubicBezTo>
                  <a:cubicBezTo>
                    <a:pt x="76816" y="25174"/>
                    <a:pt x="75986" y="26853"/>
                    <a:pt x="75986" y="26013"/>
                  </a:cubicBezTo>
                  <a:cubicBezTo>
                    <a:pt x="75986" y="25174"/>
                    <a:pt x="77231" y="21818"/>
                    <a:pt x="77647" y="20979"/>
                  </a:cubicBezTo>
                  <a:cubicBezTo>
                    <a:pt x="78062" y="19300"/>
                    <a:pt x="79307" y="19300"/>
                    <a:pt x="80138" y="18461"/>
                  </a:cubicBezTo>
                  <a:cubicBezTo>
                    <a:pt x="81384" y="18461"/>
                    <a:pt x="82629" y="19300"/>
                    <a:pt x="83875" y="19300"/>
                  </a:cubicBezTo>
                  <a:cubicBezTo>
                    <a:pt x="85121" y="19300"/>
                    <a:pt x="83460" y="16783"/>
                    <a:pt x="82629" y="16783"/>
                  </a:cubicBezTo>
                  <a:cubicBezTo>
                    <a:pt x="81799" y="16783"/>
                    <a:pt x="82629" y="14265"/>
                    <a:pt x="81384" y="14265"/>
                  </a:cubicBezTo>
                  <a:cubicBezTo>
                    <a:pt x="80553" y="15104"/>
                    <a:pt x="79723" y="15944"/>
                    <a:pt x="78477" y="15944"/>
                  </a:cubicBezTo>
                  <a:cubicBezTo>
                    <a:pt x="77647" y="15944"/>
                    <a:pt x="76816" y="14265"/>
                    <a:pt x="75986" y="13426"/>
                  </a:cubicBezTo>
                  <a:cubicBezTo>
                    <a:pt x="75986" y="13426"/>
                    <a:pt x="74740" y="13426"/>
                    <a:pt x="75155" y="12587"/>
                  </a:cubicBezTo>
                  <a:cubicBezTo>
                    <a:pt x="75570" y="12587"/>
                    <a:pt x="76401" y="11748"/>
                    <a:pt x="76401" y="10909"/>
                  </a:cubicBezTo>
                  <a:cubicBezTo>
                    <a:pt x="76401" y="10909"/>
                    <a:pt x="73079" y="13426"/>
                    <a:pt x="72664" y="13426"/>
                  </a:cubicBezTo>
                  <a:cubicBezTo>
                    <a:pt x="72249" y="14265"/>
                    <a:pt x="71833" y="15104"/>
                    <a:pt x="71418" y="15104"/>
                  </a:cubicBezTo>
                  <a:cubicBezTo>
                    <a:pt x="70588" y="15104"/>
                    <a:pt x="70588" y="13426"/>
                    <a:pt x="69757" y="13426"/>
                  </a:cubicBezTo>
                  <a:cubicBezTo>
                    <a:pt x="69342" y="13426"/>
                    <a:pt x="67266" y="15104"/>
                    <a:pt x="68512" y="12587"/>
                  </a:cubicBezTo>
                  <a:cubicBezTo>
                    <a:pt x="69757" y="10909"/>
                    <a:pt x="71003" y="9230"/>
                    <a:pt x="72249" y="7552"/>
                  </a:cubicBezTo>
                  <a:cubicBezTo>
                    <a:pt x="71418" y="7552"/>
                    <a:pt x="70588" y="5874"/>
                    <a:pt x="69757" y="7552"/>
                  </a:cubicBezTo>
                  <a:cubicBezTo>
                    <a:pt x="68512" y="8391"/>
                    <a:pt x="68096" y="6713"/>
                    <a:pt x="66851" y="5874"/>
                  </a:cubicBezTo>
                  <a:cubicBezTo>
                    <a:pt x="66435" y="5874"/>
                    <a:pt x="66020" y="5034"/>
                    <a:pt x="65605" y="4195"/>
                  </a:cubicBezTo>
                  <a:cubicBezTo>
                    <a:pt x="64775" y="4195"/>
                    <a:pt x="64359" y="5034"/>
                    <a:pt x="63529" y="5034"/>
                  </a:cubicBezTo>
                  <a:cubicBezTo>
                    <a:pt x="63114" y="4195"/>
                    <a:pt x="62283" y="4195"/>
                    <a:pt x="62283" y="2517"/>
                  </a:cubicBezTo>
                  <a:cubicBezTo>
                    <a:pt x="62283" y="2517"/>
                    <a:pt x="61453" y="0"/>
                    <a:pt x="61453" y="839"/>
                  </a:cubicBezTo>
                  <a:cubicBezTo>
                    <a:pt x="61038" y="839"/>
                    <a:pt x="61453" y="3356"/>
                    <a:pt x="61038" y="3356"/>
                  </a:cubicBezTo>
                  <a:cubicBezTo>
                    <a:pt x="60622" y="3356"/>
                    <a:pt x="60207" y="3356"/>
                    <a:pt x="60207" y="3356"/>
                  </a:cubicBezTo>
                  <a:cubicBezTo>
                    <a:pt x="58961" y="3356"/>
                    <a:pt x="57716" y="3356"/>
                    <a:pt x="56470" y="3356"/>
                  </a:cubicBezTo>
                  <a:cubicBezTo>
                    <a:pt x="51903" y="3356"/>
                    <a:pt x="47750" y="3356"/>
                    <a:pt x="43598" y="3356"/>
                  </a:cubicBezTo>
                  <a:cubicBezTo>
                    <a:pt x="33217" y="3356"/>
                    <a:pt x="22837" y="3356"/>
                    <a:pt x="12456" y="3356"/>
                  </a:cubicBezTo>
                  <a:cubicBezTo>
                    <a:pt x="9965" y="3356"/>
                    <a:pt x="7058" y="3356"/>
                    <a:pt x="4567" y="3356"/>
                  </a:cubicBezTo>
                  <a:cubicBezTo>
                    <a:pt x="4982" y="4195"/>
                    <a:pt x="5813" y="10909"/>
                    <a:pt x="4567" y="11748"/>
                  </a:cubicBezTo>
                  <a:cubicBezTo>
                    <a:pt x="3737" y="11748"/>
                    <a:pt x="3321" y="11748"/>
                    <a:pt x="4152" y="10069"/>
                  </a:cubicBezTo>
                  <a:cubicBezTo>
                    <a:pt x="4982" y="7552"/>
                    <a:pt x="3737" y="7552"/>
                    <a:pt x="2906" y="7552"/>
                  </a:cubicBezTo>
                  <a:cubicBezTo>
                    <a:pt x="2076" y="7552"/>
                    <a:pt x="830" y="5874"/>
                    <a:pt x="415" y="5874"/>
                  </a:cubicBezTo>
                  <a:cubicBezTo>
                    <a:pt x="0" y="6713"/>
                    <a:pt x="830" y="10069"/>
                    <a:pt x="830" y="10069"/>
                  </a:cubicBezTo>
                  <a:cubicBezTo>
                    <a:pt x="1245" y="12587"/>
                    <a:pt x="1660" y="13426"/>
                    <a:pt x="1660" y="15104"/>
                  </a:cubicBezTo>
                  <a:cubicBezTo>
                    <a:pt x="1660" y="15944"/>
                    <a:pt x="2906" y="17622"/>
                    <a:pt x="3321" y="17622"/>
                  </a:cubicBezTo>
                  <a:cubicBezTo>
                    <a:pt x="2906" y="17622"/>
                    <a:pt x="2491" y="17622"/>
                    <a:pt x="2076" y="18461"/>
                  </a:cubicBezTo>
                  <a:cubicBezTo>
                    <a:pt x="1660" y="19300"/>
                    <a:pt x="2076" y="20139"/>
                    <a:pt x="2076" y="20979"/>
                  </a:cubicBezTo>
                  <a:cubicBezTo>
                    <a:pt x="2076" y="23496"/>
                    <a:pt x="2076" y="25174"/>
                    <a:pt x="1660" y="26853"/>
                  </a:cubicBezTo>
                  <a:cubicBezTo>
                    <a:pt x="1660" y="29370"/>
                    <a:pt x="1245" y="31048"/>
                    <a:pt x="830" y="33566"/>
                  </a:cubicBezTo>
                  <a:cubicBezTo>
                    <a:pt x="415" y="36083"/>
                    <a:pt x="1245" y="38601"/>
                    <a:pt x="1660" y="41118"/>
                  </a:cubicBezTo>
                  <a:cubicBezTo>
                    <a:pt x="1660" y="43636"/>
                    <a:pt x="1245" y="45314"/>
                    <a:pt x="1245" y="46993"/>
                  </a:cubicBezTo>
                  <a:cubicBezTo>
                    <a:pt x="1245" y="47832"/>
                    <a:pt x="1660" y="48671"/>
                    <a:pt x="1660" y="49510"/>
                  </a:cubicBezTo>
                  <a:cubicBezTo>
                    <a:pt x="2076" y="50349"/>
                    <a:pt x="2076" y="52027"/>
                    <a:pt x="2076" y="52867"/>
                  </a:cubicBezTo>
                  <a:cubicBezTo>
                    <a:pt x="2491" y="55384"/>
                    <a:pt x="3737" y="56223"/>
                    <a:pt x="4152" y="58741"/>
                  </a:cubicBezTo>
                  <a:cubicBezTo>
                    <a:pt x="4567" y="60419"/>
                    <a:pt x="4567" y="59580"/>
                    <a:pt x="4982" y="58741"/>
                  </a:cubicBezTo>
                  <a:cubicBezTo>
                    <a:pt x="4982" y="58741"/>
                    <a:pt x="5397" y="61258"/>
                    <a:pt x="5397" y="61258"/>
                  </a:cubicBezTo>
                  <a:cubicBezTo>
                    <a:pt x="5397" y="61258"/>
                    <a:pt x="4982" y="60419"/>
                    <a:pt x="4982" y="61258"/>
                  </a:cubicBezTo>
                  <a:cubicBezTo>
                    <a:pt x="4982" y="62097"/>
                    <a:pt x="4982" y="62937"/>
                    <a:pt x="5397" y="63776"/>
                  </a:cubicBezTo>
                  <a:cubicBezTo>
                    <a:pt x="5813" y="63776"/>
                    <a:pt x="5813" y="63776"/>
                    <a:pt x="6228" y="64615"/>
                  </a:cubicBezTo>
                  <a:cubicBezTo>
                    <a:pt x="6643" y="65454"/>
                    <a:pt x="5813" y="66293"/>
                    <a:pt x="6228" y="67132"/>
                  </a:cubicBezTo>
                  <a:cubicBezTo>
                    <a:pt x="7058" y="69650"/>
                    <a:pt x="8719" y="71328"/>
                    <a:pt x="8719" y="73846"/>
                  </a:cubicBezTo>
                  <a:cubicBezTo>
                    <a:pt x="9134" y="75524"/>
                    <a:pt x="9550" y="75524"/>
                    <a:pt x="10380" y="76363"/>
                  </a:cubicBezTo>
                  <a:cubicBezTo>
                    <a:pt x="11211" y="77202"/>
                    <a:pt x="12041" y="78041"/>
                    <a:pt x="12871" y="78041"/>
                  </a:cubicBezTo>
                  <a:cubicBezTo>
                    <a:pt x="13702" y="78041"/>
                    <a:pt x="14532" y="79720"/>
                    <a:pt x="14948" y="80559"/>
                  </a:cubicBezTo>
                  <a:cubicBezTo>
                    <a:pt x="14948" y="81398"/>
                    <a:pt x="16608" y="84755"/>
                    <a:pt x="16193" y="85594"/>
                  </a:cubicBezTo>
                  <a:cubicBezTo>
                    <a:pt x="17854" y="84755"/>
                    <a:pt x="19930" y="83916"/>
                    <a:pt x="21591" y="84755"/>
                  </a:cubicBezTo>
                  <a:cubicBezTo>
                    <a:pt x="24083" y="86433"/>
                    <a:pt x="26159" y="88951"/>
                    <a:pt x="28235" y="9062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60" name="Shape 1860"/>
            <p:cNvSpPr/>
            <p:nvPr/>
          </p:nvSpPr>
          <p:spPr>
            <a:xfrm>
              <a:off x="5133308" y="4907791"/>
              <a:ext cx="3984079" cy="2048308"/>
            </a:xfrm>
            <a:custGeom>
              <a:avLst/>
              <a:gdLst/>
              <a:ahLst/>
              <a:cxnLst/>
              <a:rect l="0" t="0" r="0" b="0"/>
              <a:pathLst>
                <a:path w="120000" h="120000" extrusionOk="0">
                  <a:moveTo>
                    <a:pt x="64355" y="95342"/>
                  </a:moveTo>
                  <a:cubicBezTo>
                    <a:pt x="64355" y="95342"/>
                    <a:pt x="64355" y="94794"/>
                    <a:pt x="64355" y="94794"/>
                  </a:cubicBezTo>
                  <a:cubicBezTo>
                    <a:pt x="64355" y="94794"/>
                    <a:pt x="65199" y="96986"/>
                    <a:pt x="65199" y="96986"/>
                  </a:cubicBezTo>
                  <a:cubicBezTo>
                    <a:pt x="65761" y="96986"/>
                    <a:pt x="66042" y="97534"/>
                    <a:pt x="66323" y="97534"/>
                  </a:cubicBezTo>
                  <a:cubicBezTo>
                    <a:pt x="66885" y="97534"/>
                    <a:pt x="66885" y="96986"/>
                    <a:pt x="67166" y="97534"/>
                  </a:cubicBezTo>
                  <a:cubicBezTo>
                    <a:pt x="68009" y="98082"/>
                    <a:pt x="68571" y="98630"/>
                    <a:pt x="69133" y="99178"/>
                  </a:cubicBezTo>
                  <a:cubicBezTo>
                    <a:pt x="69414" y="99726"/>
                    <a:pt x="69695" y="99178"/>
                    <a:pt x="69976" y="99178"/>
                  </a:cubicBezTo>
                  <a:cubicBezTo>
                    <a:pt x="70257" y="98630"/>
                    <a:pt x="70538" y="98630"/>
                    <a:pt x="70819" y="98630"/>
                  </a:cubicBezTo>
                  <a:cubicBezTo>
                    <a:pt x="71100" y="98630"/>
                    <a:pt x="71381" y="99178"/>
                    <a:pt x="71662" y="99178"/>
                  </a:cubicBezTo>
                  <a:cubicBezTo>
                    <a:pt x="72224" y="99178"/>
                    <a:pt x="72505" y="98630"/>
                    <a:pt x="72786" y="98082"/>
                  </a:cubicBezTo>
                  <a:cubicBezTo>
                    <a:pt x="73067" y="97534"/>
                    <a:pt x="73911" y="95890"/>
                    <a:pt x="74192" y="95890"/>
                  </a:cubicBezTo>
                  <a:cubicBezTo>
                    <a:pt x="74192" y="95890"/>
                    <a:pt x="74473" y="96438"/>
                    <a:pt x="74473" y="96438"/>
                  </a:cubicBezTo>
                  <a:cubicBezTo>
                    <a:pt x="75035" y="96438"/>
                    <a:pt x="75316" y="96438"/>
                    <a:pt x="75597" y="96438"/>
                  </a:cubicBezTo>
                  <a:cubicBezTo>
                    <a:pt x="76721" y="96438"/>
                    <a:pt x="76440" y="98082"/>
                    <a:pt x="77002" y="99178"/>
                  </a:cubicBezTo>
                  <a:cubicBezTo>
                    <a:pt x="77283" y="99726"/>
                    <a:pt x="78407" y="99178"/>
                    <a:pt x="78407" y="100273"/>
                  </a:cubicBezTo>
                  <a:cubicBezTo>
                    <a:pt x="78407" y="101369"/>
                    <a:pt x="78688" y="102465"/>
                    <a:pt x="78969" y="103561"/>
                  </a:cubicBezTo>
                  <a:cubicBezTo>
                    <a:pt x="78969" y="106301"/>
                    <a:pt x="81498" y="105753"/>
                    <a:pt x="82341" y="106301"/>
                  </a:cubicBezTo>
                  <a:cubicBezTo>
                    <a:pt x="82903" y="106301"/>
                    <a:pt x="83747" y="106301"/>
                    <a:pt x="84028" y="106849"/>
                  </a:cubicBezTo>
                  <a:cubicBezTo>
                    <a:pt x="84309" y="107397"/>
                    <a:pt x="85714" y="110136"/>
                    <a:pt x="85433" y="110136"/>
                  </a:cubicBezTo>
                  <a:cubicBezTo>
                    <a:pt x="84871" y="111232"/>
                    <a:pt x="84871" y="111232"/>
                    <a:pt x="84309" y="110684"/>
                  </a:cubicBezTo>
                  <a:cubicBezTo>
                    <a:pt x="84028" y="110136"/>
                    <a:pt x="82903" y="109041"/>
                    <a:pt x="82903" y="109041"/>
                  </a:cubicBezTo>
                  <a:cubicBezTo>
                    <a:pt x="82903" y="109589"/>
                    <a:pt x="83747" y="110136"/>
                    <a:pt x="83466" y="111232"/>
                  </a:cubicBezTo>
                  <a:cubicBezTo>
                    <a:pt x="83185" y="111780"/>
                    <a:pt x="82903" y="112876"/>
                    <a:pt x="82903" y="113424"/>
                  </a:cubicBezTo>
                  <a:cubicBezTo>
                    <a:pt x="82903" y="114520"/>
                    <a:pt x="82903" y="115068"/>
                    <a:pt x="82622" y="115616"/>
                  </a:cubicBezTo>
                  <a:cubicBezTo>
                    <a:pt x="82622" y="116164"/>
                    <a:pt x="81779" y="116712"/>
                    <a:pt x="81779" y="116712"/>
                  </a:cubicBezTo>
                  <a:cubicBezTo>
                    <a:pt x="81498" y="117260"/>
                    <a:pt x="80655" y="120000"/>
                    <a:pt x="81779" y="120000"/>
                  </a:cubicBezTo>
                  <a:cubicBezTo>
                    <a:pt x="82060" y="120000"/>
                    <a:pt x="82622" y="118904"/>
                    <a:pt x="83185" y="117808"/>
                  </a:cubicBezTo>
                  <a:cubicBezTo>
                    <a:pt x="83747" y="117260"/>
                    <a:pt x="84028" y="118356"/>
                    <a:pt x="84590" y="117808"/>
                  </a:cubicBezTo>
                  <a:cubicBezTo>
                    <a:pt x="85433" y="117808"/>
                    <a:pt x="85714" y="116712"/>
                    <a:pt x="86557" y="116712"/>
                  </a:cubicBezTo>
                  <a:cubicBezTo>
                    <a:pt x="86557" y="115616"/>
                    <a:pt x="86557" y="116164"/>
                    <a:pt x="85995" y="115616"/>
                  </a:cubicBezTo>
                  <a:cubicBezTo>
                    <a:pt x="85714" y="115616"/>
                    <a:pt x="85714" y="115068"/>
                    <a:pt x="85995" y="115068"/>
                  </a:cubicBezTo>
                  <a:cubicBezTo>
                    <a:pt x="86276" y="113972"/>
                    <a:pt x="86557" y="113424"/>
                    <a:pt x="87400" y="113424"/>
                  </a:cubicBezTo>
                  <a:cubicBezTo>
                    <a:pt x="87681" y="113424"/>
                    <a:pt x="88524" y="112328"/>
                    <a:pt x="89086" y="112876"/>
                  </a:cubicBezTo>
                  <a:cubicBezTo>
                    <a:pt x="89648" y="113424"/>
                    <a:pt x="89929" y="111232"/>
                    <a:pt x="90491" y="112876"/>
                  </a:cubicBezTo>
                  <a:cubicBezTo>
                    <a:pt x="91053" y="111780"/>
                    <a:pt x="91334" y="111232"/>
                    <a:pt x="91896" y="110136"/>
                  </a:cubicBezTo>
                  <a:cubicBezTo>
                    <a:pt x="92459" y="109589"/>
                    <a:pt x="92740" y="109589"/>
                    <a:pt x="93302" y="109589"/>
                  </a:cubicBezTo>
                  <a:cubicBezTo>
                    <a:pt x="94145" y="109589"/>
                    <a:pt x="95269" y="109589"/>
                    <a:pt x="96112" y="109589"/>
                  </a:cubicBezTo>
                  <a:cubicBezTo>
                    <a:pt x="96955" y="109589"/>
                    <a:pt x="97236" y="110136"/>
                    <a:pt x="97517" y="109041"/>
                  </a:cubicBezTo>
                  <a:cubicBezTo>
                    <a:pt x="97798" y="108493"/>
                    <a:pt x="98079" y="109041"/>
                    <a:pt x="98360" y="108493"/>
                  </a:cubicBezTo>
                  <a:cubicBezTo>
                    <a:pt x="98641" y="107397"/>
                    <a:pt x="98922" y="106849"/>
                    <a:pt x="98922" y="105753"/>
                  </a:cubicBezTo>
                  <a:cubicBezTo>
                    <a:pt x="99203" y="104657"/>
                    <a:pt x="99203" y="104109"/>
                    <a:pt x="99484" y="103013"/>
                  </a:cubicBezTo>
                  <a:cubicBezTo>
                    <a:pt x="99765" y="102465"/>
                    <a:pt x="100046" y="101917"/>
                    <a:pt x="100327" y="101369"/>
                  </a:cubicBezTo>
                  <a:cubicBezTo>
                    <a:pt x="100608" y="100821"/>
                    <a:pt x="100889" y="102465"/>
                    <a:pt x="101451" y="101917"/>
                  </a:cubicBezTo>
                  <a:cubicBezTo>
                    <a:pt x="102014" y="100821"/>
                    <a:pt x="102576" y="102465"/>
                    <a:pt x="102576" y="103561"/>
                  </a:cubicBezTo>
                  <a:cubicBezTo>
                    <a:pt x="102576" y="104109"/>
                    <a:pt x="102295" y="107397"/>
                    <a:pt x="102857" y="107397"/>
                  </a:cubicBezTo>
                  <a:cubicBezTo>
                    <a:pt x="103138" y="107945"/>
                    <a:pt x="103419" y="109041"/>
                    <a:pt x="103700" y="110136"/>
                  </a:cubicBezTo>
                  <a:cubicBezTo>
                    <a:pt x="103981" y="109041"/>
                    <a:pt x="107072" y="107397"/>
                    <a:pt x="107072" y="107397"/>
                  </a:cubicBezTo>
                  <a:cubicBezTo>
                    <a:pt x="107072" y="106849"/>
                    <a:pt x="106791" y="106849"/>
                    <a:pt x="106791" y="106301"/>
                  </a:cubicBezTo>
                  <a:cubicBezTo>
                    <a:pt x="106791" y="106301"/>
                    <a:pt x="107353" y="107397"/>
                    <a:pt x="107353" y="107397"/>
                  </a:cubicBezTo>
                  <a:cubicBezTo>
                    <a:pt x="107353" y="107945"/>
                    <a:pt x="106791" y="107945"/>
                    <a:pt x="106791" y="107945"/>
                  </a:cubicBezTo>
                  <a:cubicBezTo>
                    <a:pt x="106791" y="107945"/>
                    <a:pt x="108477" y="108493"/>
                    <a:pt x="108477" y="108493"/>
                  </a:cubicBezTo>
                  <a:cubicBezTo>
                    <a:pt x="108477" y="108493"/>
                    <a:pt x="108477" y="108493"/>
                    <a:pt x="108477" y="108493"/>
                  </a:cubicBezTo>
                  <a:cubicBezTo>
                    <a:pt x="108477" y="108493"/>
                    <a:pt x="108477" y="109041"/>
                    <a:pt x="108477" y="109041"/>
                  </a:cubicBezTo>
                  <a:cubicBezTo>
                    <a:pt x="108196" y="109041"/>
                    <a:pt x="107915" y="109041"/>
                    <a:pt x="107634" y="109589"/>
                  </a:cubicBezTo>
                  <a:cubicBezTo>
                    <a:pt x="107634" y="110136"/>
                    <a:pt x="107353" y="108493"/>
                    <a:pt x="107353" y="108493"/>
                  </a:cubicBezTo>
                  <a:cubicBezTo>
                    <a:pt x="107072" y="108493"/>
                    <a:pt x="107072" y="109041"/>
                    <a:pt x="107072" y="109041"/>
                  </a:cubicBezTo>
                  <a:cubicBezTo>
                    <a:pt x="107072" y="109041"/>
                    <a:pt x="107072" y="108493"/>
                    <a:pt x="106791" y="109041"/>
                  </a:cubicBezTo>
                  <a:cubicBezTo>
                    <a:pt x="106510" y="109589"/>
                    <a:pt x="106229" y="109589"/>
                    <a:pt x="105948" y="110136"/>
                  </a:cubicBezTo>
                  <a:cubicBezTo>
                    <a:pt x="105386" y="110684"/>
                    <a:pt x="104262" y="112328"/>
                    <a:pt x="104824" y="113972"/>
                  </a:cubicBezTo>
                  <a:cubicBezTo>
                    <a:pt x="105667" y="115068"/>
                    <a:pt x="106229" y="113972"/>
                    <a:pt x="106510" y="113424"/>
                  </a:cubicBezTo>
                  <a:cubicBezTo>
                    <a:pt x="106791" y="112876"/>
                    <a:pt x="107915" y="111232"/>
                    <a:pt x="107915" y="110684"/>
                  </a:cubicBezTo>
                  <a:cubicBezTo>
                    <a:pt x="107915" y="111232"/>
                    <a:pt x="108477" y="111780"/>
                    <a:pt x="108758" y="111232"/>
                  </a:cubicBezTo>
                  <a:cubicBezTo>
                    <a:pt x="108758" y="110684"/>
                    <a:pt x="109601" y="110136"/>
                    <a:pt x="109882" y="110136"/>
                  </a:cubicBezTo>
                  <a:cubicBezTo>
                    <a:pt x="110444" y="109589"/>
                    <a:pt x="111007" y="109041"/>
                    <a:pt x="111569" y="109041"/>
                  </a:cubicBezTo>
                  <a:cubicBezTo>
                    <a:pt x="111850" y="109041"/>
                    <a:pt x="111850" y="109041"/>
                    <a:pt x="111850" y="108493"/>
                  </a:cubicBezTo>
                  <a:cubicBezTo>
                    <a:pt x="111569" y="107945"/>
                    <a:pt x="111850" y="107945"/>
                    <a:pt x="111850" y="107945"/>
                  </a:cubicBezTo>
                  <a:cubicBezTo>
                    <a:pt x="111850" y="107397"/>
                    <a:pt x="111288" y="107945"/>
                    <a:pt x="111007" y="107397"/>
                  </a:cubicBezTo>
                  <a:cubicBezTo>
                    <a:pt x="110725" y="107397"/>
                    <a:pt x="111007" y="106301"/>
                    <a:pt x="110444" y="107397"/>
                  </a:cubicBezTo>
                  <a:cubicBezTo>
                    <a:pt x="109882" y="107945"/>
                    <a:pt x="108758" y="107397"/>
                    <a:pt x="108196" y="106849"/>
                  </a:cubicBezTo>
                  <a:cubicBezTo>
                    <a:pt x="107915" y="106849"/>
                    <a:pt x="108196" y="105753"/>
                    <a:pt x="107915" y="105753"/>
                  </a:cubicBezTo>
                  <a:cubicBezTo>
                    <a:pt x="107915" y="105753"/>
                    <a:pt x="107353" y="105753"/>
                    <a:pt x="107072" y="105205"/>
                  </a:cubicBezTo>
                  <a:cubicBezTo>
                    <a:pt x="106791" y="105205"/>
                    <a:pt x="106791" y="103561"/>
                    <a:pt x="106791" y="103013"/>
                  </a:cubicBezTo>
                  <a:cubicBezTo>
                    <a:pt x="106791" y="102465"/>
                    <a:pt x="106229" y="103013"/>
                    <a:pt x="105948" y="102465"/>
                  </a:cubicBezTo>
                  <a:cubicBezTo>
                    <a:pt x="105948" y="102465"/>
                    <a:pt x="106510" y="101369"/>
                    <a:pt x="106510" y="101369"/>
                  </a:cubicBezTo>
                  <a:cubicBezTo>
                    <a:pt x="106791" y="100821"/>
                    <a:pt x="106791" y="99178"/>
                    <a:pt x="106229" y="99178"/>
                  </a:cubicBezTo>
                  <a:cubicBezTo>
                    <a:pt x="106229" y="99178"/>
                    <a:pt x="105667" y="101369"/>
                    <a:pt x="105386" y="100273"/>
                  </a:cubicBezTo>
                  <a:cubicBezTo>
                    <a:pt x="105386" y="99178"/>
                    <a:pt x="105105" y="99726"/>
                    <a:pt x="104824" y="99178"/>
                  </a:cubicBezTo>
                  <a:cubicBezTo>
                    <a:pt x="104824" y="98630"/>
                    <a:pt x="105667" y="99178"/>
                    <a:pt x="105667" y="99178"/>
                  </a:cubicBezTo>
                  <a:cubicBezTo>
                    <a:pt x="106229" y="99178"/>
                    <a:pt x="106510" y="98630"/>
                    <a:pt x="106791" y="98630"/>
                  </a:cubicBezTo>
                  <a:cubicBezTo>
                    <a:pt x="107072" y="98082"/>
                    <a:pt x="107353" y="98082"/>
                    <a:pt x="107634" y="98082"/>
                  </a:cubicBezTo>
                  <a:cubicBezTo>
                    <a:pt x="107915" y="97534"/>
                    <a:pt x="107353" y="96438"/>
                    <a:pt x="107353" y="96438"/>
                  </a:cubicBezTo>
                  <a:cubicBezTo>
                    <a:pt x="107353" y="96438"/>
                    <a:pt x="107634" y="96438"/>
                    <a:pt x="107634" y="96438"/>
                  </a:cubicBezTo>
                  <a:cubicBezTo>
                    <a:pt x="107634" y="96438"/>
                    <a:pt x="106510" y="95342"/>
                    <a:pt x="106510" y="95342"/>
                  </a:cubicBezTo>
                  <a:cubicBezTo>
                    <a:pt x="105948" y="94794"/>
                    <a:pt x="105386" y="94794"/>
                    <a:pt x="104824" y="95342"/>
                  </a:cubicBezTo>
                  <a:cubicBezTo>
                    <a:pt x="103700" y="95890"/>
                    <a:pt x="102857" y="96438"/>
                    <a:pt x="102014" y="97534"/>
                  </a:cubicBezTo>
                  <a:cubicBezTo>
                    <a:pt x="101170" y="98082"/>
                    <a:pt x="100608" y="99178"/>
                    <a:pt x="99765" y="100273"/>
                  </a:cubicBezTo>
                  <a:cubicBezTo>
                    <a:pt x="99484" y="100821"/>
                    <a:pt x="99203" y="101369"/>
                    <a:pt x="98922" y="102465"/>
                  </a:cubicBezTo>
                  <a:cubicBezTo>
                    <a:pt x="98922" y="102465"/>
                    <a:pt x="97798" y="103561"/>
                    <a:pt x="97798" y="103561"/>
                  </a:cubicBezTo>
                  <a:cubicBezTo>
                    <a:pt x="97798" y="103013"/>
                    <a:pt x="99203" y="100821"/>
                    <a:pt x="99484" y="100273"/>
                  </a:cubicBezTo>
                  <a:cubicBezTo>
                    <a:pt x="99484" y="99726"/>
                    <a:pt x="99765" y="99178"/>
                    <a:pt x="99484" y="98630"/>
                  </a:cubicBezTo>
                  <a:cubicBezTo>
                    <a:pt x="99203" y="98630"/>
                    <a:pt x="98641" y="98082"/>
                    <a:pt x="98360" y="98082"/>
                  </a:cubicBezTo>
                  <a:cubicBezTo>
                    <a:pt x="98641" y="98082"/>
                    <a:pt x="99203" y="98630"/>
                    <a:pt x="99484" y="98630"/>
                  </a:cubicBezTo>
                  <a:cubicBezTo>
                    <a:pt x="100046" y="99178"/>
                    <a:pt x="100608" y="97534"/>
                    <a:pt x="100889" y="96986"/>
                  </a:cubicBezTo>
                  <a:cubicBezTo>
                    <a:pt x="101170" y="96438"/>
                    <a:pt x="101451" y="95342"/>
                    <a:pt x="102014" y="94794"/>
                  </a:cubicBezTo>
                  <a:cubicBezTo>
                    <a:pt x="102576" y="94794"/>
                    <a:pt x="103138" y="95342"/>
                    <a:pt x="103419" y="94246"/>
                  </a:cubicBezTo>
                  <a:cubicBezTo>
                    <a:pt x="103700" y="92054"/>
                    <a:pt x="104262" y="91506"/>
                    <a:pt x="105386" y="91506"/>
                  </a:cubicBezTo>
                  <a:cubicBezTo>
                    <a:pt x="106510" y="91506"/>
                    <a:pt x="107634" y="91506"/>
                    <a:pt x="108758" y="91506"/>
                  </a:cubicBezTo>
                  <a:cubicBezTo>
                    <a:pt x="110725" y="91506"/>
                    <a:pt x="113536" y="92602"/>
                    <a:pt x="114941" y="89315"/>
                  </a:cubicBezTo>
                  <a:cubicBezTo>
                    <a:pt x="115503" y="88219"/>
                    <a:pt x="115784" y="87671"/>
                    <a:pt x="116346" y="87671"/>
                  </a:cubicBezTo>
                  <a:cubicBezTo>
                    <a:pt x="116908" y="87671"/>
                    <a:pt x="117470" y="87671"/>
                    <a:pt x="118313" y="86575"/>
                  </a:cubicBezTo>
                  <a:cubicBezTo>
                    <a:pt x="118594" y="86575"/>
                    <a:pt x="119437" y="85479"/>
                    <a:pt x="119437" y="84931"/>
                  </a:cubicBezTo>
                  <a:cubicBezTo>
                    <a:pt x="120000" y="83287"/>
                    <a:pt x="118594" y="83835"/>
                    <a:pt x="118594" y="83287"/>
                  </a:cubicBezTo>
                  <a:cubicBezTo>
                    <a:pt x="118594" y="82739"/>
                    <a:pt x="119156" y="82739"/>
                    <a:pt x="119156" y="82739"/>
                  </a:cubicBezTo>
                  <a:cubicBezTo>
                    <a:pt x="119437" y="82191"/>
                    <a:pt x="119156" y="81643"/>
                    <a:pt x="119156" y="81095"/>
                  </a:cubicBezTo>
                  <a:cubicBezTo>
                    <a:pt x="119156" y="81095"/>
                    <a:pt x="119437" y="80547"/>
                    <a:pt x="119437" y="80547"/>
                  </a:cubicBezTo>
                  <a:cubicBezTo>
                    <a:pt x="119437" y="80000"/>
                    <a:pt x="118875" y="79452"/>
                    <a:pt x="118875" y="79452"/>
                  </a:cubicBezTo>
                  <a:cubicBezTo>
                    <a:pt x="118594" y="78904"/>
                    <a:pt x="118313" y="78904"/>
                    <a:pt x="118313" y="78356"/>
                  </a:cubicBezTo>
                  <a:cubicBezTo>
                    <a:pt x="118032" y="78356"/>
                    <a:pt x="117470" y="80000"/>
                    <a:pt x="117189" y="78904"/>
                  </a:cubicBezTo>
                  <a:cubicBezTo>
                    <a:pt x="117189" y="78904"/>
                    <a:pt x="117751" y="78356"/>
                    <a:pt x="117470" y="78356"/>
                  </a:cubicBezTo>
                  <a:cubicBezTo>
                    <a:pt x="117470" y="77808"/>
                    <a:pt x="117189" y="77260"/>
                    <a:pt x="116908" y="77260"/>
                  </a:cubicBezTo>
                  <a:cubicBezTo>
                    <a:pt x="116627" y="76712"/>
                    <a:pt x="115503" y="77260"/>
                    <a:pt x="115222" y="77808"/>
                  </a:cubicBezTo>
                  <a:cubicBezTo>
                    <a:pt x="114941" y="78904"/>
                    <a:pt x="114098" y="79452"/>
                    <a:pt x="113536" y="80000"/>
                  </a:cubicBezTo>
                  <a:cubicBezTo>
                    <a:pt x="113255" y="80000"/>
                    <a:pt x="112412" y="78904"/>
                    <a:pt x="112412" y="78356"/>
                  </a:cubicBezTo>
                  <a:cubicBezTo>
                    <a:pt x="112412" y="77808"/>
                    <a:pt x="113255" y="79452"/>
                    <a:pt x="113255" y="79452"/>
                  </a:cubicBezTo>
                  <a:cubicBezTo>
                    <a:pt x="113536" y="79452"/>
                    <a:pt x="114660" y="77808"/>
                    <a:pt x="114660" y="77808"/>
                  </a:cubicBezTo>
                  <a:cubicBezTo>
                    <a:pt x="114660" y="77808"/>
                    <a:pt x="114098" y="77260"/>
                    <a:pt x="114098" y="77260"/>
                  </a:cubicBezTo>
                  <a:cubicBezTo>
                    <a:pt x="114941" y="76712"/>
                    <a:pt x="115784" y="76712"/>
                    <a:pt x="116627" y="76164"/>
                  </a:cubicBezTo>
                  <a:cubicBezTo>
                    <a:pt x="116627" y="76164"/>
                    <a:pt x="117189" y="75616"/>
                    <a:pt x="116908" y="75068"/>
                  </a:cubicBezTo>
                  <a:cubicBezTo>
                    <a:pt x="116908" y="75068"/>
                    <a:pt x="116346" y="73972"/>
                    <a:pt x="116346" y="73972"/>
                  </a:cubicBezTo>
                  <a:cubicBezTo>
                    <a:pt x="115784" y="74520"/>
                    <a:pt x="115222" y="74520"/>
                    <a:pt x="114941" y="73424"/>
                  </a:cubicBezTo>
                  <a:cubicBezTo>
                    <a:pt x="114660" y="73424"/>
                    <a:pt x="113536" y="75068"/>
                    <a:pt x="113536" y="74520"/>
                  </a:cubicBezTo>
                  <a:cubicBezTo>
                    <a:pt x="113536" y="74520"/>
                    <a:pt x="114379" y="72876"/>
                    <a:pt x="113536" y="73424"/>
                  </a:cubicBezTo>
                  <a:cubicBezTo>
                    <a:pt x="113536" y="73424"/>
                    <a:pt x="112412" y="73972"/>
                    <a:pt x="112412" y="73972"/>
                  </a:cubicBezTo>
                  <a:cubicBezTo>
                    <a:pt x="112693" y="72876"/>
                    <a:pt x="113536" y="72876"/>
                    <a:pt x="112974" y="71232"/>
                  </a:cubicBezTo>
                  <a:cubicBezTo>
                    <a:pt x="112974" y="71232"/>
                    <a:pt x="111850" y="70136"/>
                    <a:pt x="111850" y="70136"/>
                  </a:cubicBezTo>
                  <a:cubicBezTo>
                    <a:pt x="111288" y="70136"/>
                    <a:pt x="111288" y="69041"/>
                    <a:pt x="110725" y="69041"/>
                  </a:cubicBezTo>
                  <a:cubicBezTo>
                    <a:pt x="111007" y="69041"/>
                    <a:pt x="110163" y="66849"/>
                    <a:pt x="110163" y="66849"/>
                  </a:cubicBezTo>
                  <a:cubicBezTo>
                    <a:pt x="110163" y="66849"/>
                    <a:pt x="110444" y="67397"/>
                    <a:pt x="110725" y="67397"/>
                  </a:cubicBezTo>
                  <a:cubicBezTo>
                    <a:pt x="111007" y="67945"/>
                    <a:pt x="111007" y="66849"/>
                    <a:pt x="111288" y="66849"/>
                  </a:cubicBezTo>
                  <a:cubicBezTo>
                    <a:pt x="112412" y="66301"/>
                    <a:pt x="110444" y="64657"/>
                    <a:pt x="110163" y="64109"/>
                  </a:cubicBezTo>
                  <a:cubicBezTo>
                    <a:pt x="110163" y="64657"/>
                    <a:pt x="110725" y="63561"/>
                    <a:pt x="110725" y="63561"/>
                  </a:cubicBezTo>
                  <a:cubicBezTo>
                    <a:pt x="111007" y="63013"/>
                    <a:pt x="110444" y="63013"/>
                    <a:pt x="110163" y="62465"/>
                  </a:cubicBezTo>
                  <a:cubicBezTo>
                    <a:pt x="110163" y="62465"/>
                    <a:pt x="109882" y="61917"/>
                    <a:pt x="109601" y="61917"/>
                  </a:cubicBezTo>
                  <a:cubicBezTo>
                    <a:pt x="109601" y="61917"/>
                    <a:pt x="109039" y="61917"/>
                    <a:pt x="109039" y="61917"/>
                  </a:cubicBezTo>
                  <a:cubicBezTo>
                    <a:pt x="109320" y="61369"/>
                    <a:pt x="109882" y="61917"/>
                    <a:pt x="109601" y="60273"/>
                  </a:cubicBezTo>
                  <a:cubicBezTo>
                    <a:pt x="109320" y="60273"/>
                    <a:pt x="108477" y="60821"/>
                    <a:pt x="108477" y="60821"/>
                  </a:cubicBezTo>
                  <a:cubicBezTo>
                    <a:pt x="108477" y="60273"/>
                    <a:pt x="109320" y="60273"/>
                    <a:pt x="109039" y="59178"/>
                  </a:cubicBezTo>
                  <a:cubicBezTo>
                    <a:pt x="109039" y="58630"/>
                    <a:pt x="109039" y="58082"/>
                    <a:pt x="108758" y="57534"/>
                  </a:cubicBezTo>
                  <a:cubicBezTo>
                    <a:pt x="108758" y="57534"/>
                    <a:pt x="108477" y="58082"/>
                    <a:pt x="108477" y="57534"/>
                  </a:cubicBezTo>
                  <a:cubicBezTo>
                    <a:pt x="108477" y="58082"/>
                    <a:pt x="107915" y="55890"/>
                    <a:pt x="107915" y="55890"/>
                  </a:cubicBezTo>
                  <a:cubicBezTo>
                    <a:pt x="107634" y="54794"/>
                    <a:pt x="107353" y="54246"/>
                    <a:pt x="107353" y="53698"/>
                  </a:cubicBezTo>
                  <a:cubicBezTo>
                    <a:pt x="107072" y="52602"/>
                    <a:pt x="107072" y="51506"/>
                    <a:pt x="106510" y="53150"/>
                  </a:cubicBezTo>
                  <a:cubicBezTo>
                    <a:pt x="106510" y="53150"/>
                    <a:pt x="106229" y="55342"/>
                    <a:pt x="106510" y="54794"/>
                  </a:cubicBezTo>
                  <a:cubicBezTo>
                    <a:pt x="105386" y="55342"/>
                    <a:pt x="105948" y="55342"/>
                    <a:pt x="106229" y="56986"/>
                  </a:cubicBezTo>
                  <a:cubicBezTo>
                    <a:pt x="106229" y="56438"/>
                    <a:pt x="105948" y="56438"/>
                    <a:pt x="105948" y="56986"/>
                  </a:cubicBezTo>
                  <a:cubicBezTo>
                    <a:pt x="105667" y="56986"/>
                    <a:pt x="105667" y="56986"/>
                    <a:pt x="105386" y="57534"/>
                  </a:cubicBezTo>
                  <a:cubicBezTo>
                    <a:pt x="105386" y="57534"/>
                    <a:pt x="105948" y="58082"/>
                    <a:pt x="105948" y="58082"/>
                  </a:cubicBezTo>
                  <a:cubicBezTo>
                    <a:pt x="105667" y="58630"/>
                    <a:pt x="105105" y="58082"/>
                    <a:pt x="105105" y="58630"/>
                  </a:cubicBezTo>
                  <a:cubicBezTo>
                    <a:pt x="104824" y="59178"/>
                    <a:pt x="105386" y="60273"/>
                    <a:pt x="104824" y="60821"/>
                  </a:cubicBezTo>
                  <a:cubicBezTo>
                    <a:pt x="105105" y="60821"/>
                    <a:pt x="104543" y="58630"/>
                    <a:pt x="103981" y="59726"/>
                  </a:cubicBezTo>
                  <a:cubicBezTo>
                    <a:pt x="103981" y="60273"/>
                    <a:pt x="102857" y="61917"/>
                    <a:pt x="102857" y="61917"/>
                  </a:cubicBezTo>
                  <a:cubicBezTo>
                    <a:pt x="102576" y="61917"/>
                    <a:pt x="102576" y="61369"/>
                    <a:pt x="102576" y="60821"/>
                  </a:cubicBezTo>
                  <a:cubicBezTo>
                    <a:pt x="102295" y="60821"/>
                    <a:pt x="102295" y="61369"/>
                    <a:pt x="102295" y="61369"/>
                  </a:cubicBezTo>
                  <a:cubicBezTo>
                    <a:pt x="102014" y="60821"/>
                    <a:pt x="102295" y="60821"/>
                    <a:pt x="102295" y="60273"/>
                  </a:cubicBezTo>
                  <a:cubicBezTo>
                    <a:pt x="102295" y="60821"/>
                    <a:pt x="100327" y="63561"/>
                    <a:pt x="100327" y="63013"/>
                  </a:cubicBezTo>
                  <a:cubicBezTo>
                    <a:pt x="100046" y="62465"/>
                    <a:pt x="101170" y="61917"/>
                    <a:pt x="101451" y="61917"/>
                  </a:cubicBezTo>
                  <a:cubicBezTo>
                    <a:pt x="102014" y="60821"/>
                    <a:pt x="102014" y="60273"/>
                    <a:pt x="101733" y="59178"/>
                  </a:cubicBezTo>
                  <a:cubicBezTo>
                    <a:pt x="101451" y="58630"/>
                    <a:pt x="100608" y="58630"/>
                    <a:pt x="100327" y="58630"/>
                  </a:cubicBezTo>
                  <a:cubicBezTo>
                    <a:pt x="100046" y="58630"/>
                    <a:pt x="100046" y="59178"/>
                    <a:pt x="100046" y="59178"/>
                  </a:cubicBezTo>
                  <a:cubicBezTo>
                    <a:pt x="99765" y="60273"/>
                    <a:pt x="99203" y="59178"/>
                    <a:pt x="98922" y="59178"/>
                  </a:cubicBezTo>
                  <a:cubicBezTo>
                    <a:pt x="99203" y="59178"/>
                    <a:pt x="99765" y="58082"/>
                    <a:pt x="99765" y="58082"/>
                  </a:cubicBezTo>
                  <a:cubicBezTo>
                    <a:pt x="99765" y="58082"/>
                    <a:pt x="100046" y="58630"/>
                    <a:pt x="100046" y="58630"/>
                  </a:cubicBezTo>
                  <a:cubicBezTo>
                    <a:pt x="99765" y="58630"/>
                    <a:pt x="100327" y="57534"/>
                    <a:pt x="100327" y="57534"/>
                  </a:cubicBezTo>
                  <a:cubicBezTo>
                    <a:pt x="100608" y="56438"/>
                    <a:pt x="100046" y="56986"/>
                    <a:pt x="99765" y="56438"/>
                  </a:cubicBezTo>
                  <a:cubicBezTo>
                    <a:pt x="99765" y="56438"/>
                    <a:pt x="100046" y="53698"/>
                    <a:pt x="99484" y="54246"/>
                  </a:cubicBezTo>
                  <a:cubicBezTo>
                    <a:pt x="99765" y="53698"/>
                    <a:pt x="100046" y="53698"/>
                    <a:pt x="99765" y="52602"/>
                  </a:cubicBezTo>
                  <a:cubicBezTo>
                    <a:pt x="99203" y="52054"/>
                    <a:pt x="100327" y="51506"/>
                    <a:pt x="100046" y="50410"/>
                  </a:cubicBezTo>
                  <a:cubicBezTo>
                    <a:pt x="100046" y="49863"/>
                    <a:pt x="99484" y="50958"/>
                    <a:pt x="99203" y="50410"/>
                  </a:cubicBezTo>
                  <a:cubicBezTo>
                    <a:pt x="98922" y="49863"/>
                    <a:pt x="98360" y="49863"/>
                    <a:pt x="98079" y="49863"/>
                  </a:cubicBezTo>
                  <a:cubicBezTo>
                    <a:pt x="97517" y="49315"/>
                    <a:pt x="97236" y="49315"/>
                    <a:pt x="96955" y="48219"/>
                  </a:cubicBezTo>
                  <a:cubicBezTo>
                    <a:pt x="96955" y="47123"/>
                    <a:pt x="96112" y="47671"/>
                    <a:pt x="96112" y="46575"/>
                  </a:cubicBezTo>
                  <a:cubicBezTo>
                    <a:pt x="96112" y="46027"/>
                    <a:pt x="95550" y="46575"/>
                    <a:pt x="95550" y="46575"/>
                  </a:cubicBezTo>
                  <a:cubicBezTo>
                    <a:pt x="95831" y="45479"/>
                    <a:pt x="95269" y="45479"/>
                    <a:pt x="94988" y="44931"/>
                  </a:cubicBezTo>
                  <a:cubicBezTo>
                    <a:pt x="94426" y="44383"/>
                    <a:pt x="94426" y="43835"/>
                    <a:pt x="93864" y="44383"/>
                  </a:cubicBezTo>
                  <a:cubicBezTo>
                    <a:pt x="93302" y="44931"/>
                    <a:pt x="93021" y="45479"/>
                    <a:pt x="92459" y="44931"/>
                  </a:cubicBezTo>
                  <a:cubicBezTo>
                    <a:pt x="91896" y="44383"/>
                    <a:pt x="91615" y="45479"/>
                    <a:pt x="91053" y="44931"/>
                  </a:cubicBezTo>
                  <a:cubicBezTo>
                    <a:pt x="90491" y="43835"/>
                    <a:pt x="89929" y="43835"/>
                    <a:pt x="89367" y="43835"/>
                  </a:cubicBezTo>
                  <a:cubicBezTo>
                    <a:pt x="88805" y="43835"/>
                    <a:pt x="88243" y="43835"/>
                    <a:pt x="87962" y="44931"/>
                  </a:cubicBezTo>
                  <a:cubicBezTo>
                    <a:pt x="87681" y="46027"/>
                    <a:pt x="88524" y="46575"/>
                    <a:pt x="88524" y="47123"/>
                  </a:cubicBezTo>
                  <a:cubicBezTo>
                    <a:pt x="88805" y="47671"/>
                    <a:pt x="88524" y="49315"/>
                    <a:pt x="88243" y="49863"/>
                  </a:cubicBezTo>
                  <a:cubicBezTo>
                    <a:pt x="88243" y="50410"/>
                    <a:pt x="88243" y="49863"/>
                    <a:pt x="87962" y="50410"/>
                  </a:cubicBezTo>
                  <a:cubicBezTo>
                    <a:pt x="87962" y="50410"/>
                    <a:pt x="88524" y="51506"/>
                    <a:pt x="88524" y="51506"/>
                  </a:cubicBezTo>
                  <a:cubicBezTo>
                    <a:pt x="88524" y="52602"/>
                    <a:pt x="88805" y="53698"/>
                    <a:pt x="88805" y="54246"/>
                  </a:cubicBezTo>
                  <a:cubicBezTo>
                    <a:pt x="88805" y="54794"/>
                    <a:pt x="88805" y="54794"/>
                    <a:pt x="88805" y="55342"/>
                  </a:cubicBezTo>
                  <a:cubicBezTo>
                    <a:pt x="88805" y="55890"/>
                    <a:pt x="88524" y="55342"/>
                    <a:pt x="88524" y="55342"/>
                  </a:cubicBezTo>
                  <a:cubicBezTo>
                    <a:pt x="88243" y="55890"/>
                    <a:pt x="88243" y="56986"/>
                    <a:pt x="88243" y="56986"/>
                  </a:cubicBezTo>
                  <a:cubicBezTo>
                    <a:pt x="87962" y="57534"/>
                    <a:pt x="87681" y="58082"/>
                    <a:pt x="87681" y="58630"/>
                  </a:cubicBezTo>
                  <a:cubicBezTo>
                    <a:pt x="87400" y="59726"/>
                    <a:pt x="87400" y="59726"/>
                    <a:pt x="87681" y="60273"/>
                  </a:cubicBezTo>
                  <a:cubicBezTo>
                    <a:pt x="88524" y="61369"/>
                    <a:pt x="89367" y="62465"/>
                    <a:pt x="89929" y="63561"/>
                  </a:cubicBezTo>
                  <a:cubicBezTo>
                    <a:pt x="90210" y="65205"/>
                    <a:pt x="90491" y="67945"/>
                    <a:pt x="90210" y="69589"/>
                  </a:cubicBezTo>
                  <a:cubicBezTo>
                    <a:pt x="89648" y="71780"/>
                    <a:pt x="87962" y="72876"/>
                    <a:pt x="87119" y="73972"/>
                  </a:cubicBezTo>
                  <a:cubicBezTo>
                    <a:pt x="86838" y="74520"/>
                    <a:pt x="86557" y="74520"/>
                    <a:pt x="86276" y="75068"/>
                  </a:cubicBezTo>
                  <a:cubicBezTo>
                    <a:pt x="85433" y="75616"/>
                    <a:pt x="86557" y="77260"/>
                    <a:pt x="86557" y="78356"/>
                  </a:cubicBezTo>
                  <a:cubicBezTo>
                    <a:pt x="86557" y="78356"/>
                    <a:pt x="86838" y="79452"/>
                    <a:pt x="86838" y="80000"/>
                  </a:cubicBezTo>
                  <a:cubicBezTo>
                    <a:pt x="86838" y="81095"/>
                    <a:pt x="86838" y="81643"/>
                    <a:pt x="87119" y="82739"/>
                  </a:cubicBezTo>
                  <a:cubicBezTo>
                    <a:pt x="87400" y="83835"/>
                    <a:pt x="87400" y="84383"/>
                    <a:pt x="86838" y="85479"/>
                  </a:cubicBezTo>
                  <a:cubicBezTo>
                    <a:pt x="86838" y="85479"/>
                    <a:pt x="87119" y="87671"/>
                    <a:pt x="86838" y="88219"/>
                  </a:cubicBezTo>
                  <a:cubicBezTo>
                    <a:pt x="86557" y="88219"/>
                    <a:pt x="86276" y="86027"/>
                    <a:pt x="85995" y="87123"/>
                  </a:cubicBezTo>
                  <a:cubicBezTo>
                    <a:pt x="85714" y="88219"/>
                    <a:pt x="86276" y="89863"/>
                    <a:pt x="86276" y="89863"/>
                  </a:cubicBezTo>
                  <a:cubicBezTo>
                    <a:pt x="86276" y="89315"/>
                    <a:pt x="84590" y="86575"/>
                    <a:pt x="83747" y="88219"/>
                  </a:cubicBezTo>
                  <a:cubicBezTo>
                    <a:pt x="84028" y="87671"/>
                    <a:pt x="84871" y="87123"/>
                    <a:pt x="84309" y="86027"/>
                  </a:cubicBezTo>
                  <a:cubicBezTo>
                    <a:pt x="84028" y="85479"/>
                    <a:pt x="83747" y="84931"/>
                    <a:pt x="83466" y="84931"/>
                  </a:cubicBezTo>
                  <a:cubicBezTo>
                    <a:pt x="83466" y="84383"/>
                    <a:pt x="82903" y="84383"/>
                    <a:pt x="82622" y="84383"/>
                  </a:cubicBezTo>
                  <a:cubicBezTo>
                    <a:pt x="82622" y="83835"/>
                    <a:pt x="82903" y="83835"/>
                    <a:pt x="82622" y="82739"/>
                  </a:cubicBezTo>
                  <a:cubicBezTo>
                    <a:pt x="82341" y="82191"/>
                    <a:pt x="82060" y="81095"/>
                    <a:pt x="82341" y="80000"/>
                  </a:cubicBezTo>
                  <a:cubicBezTo>
                    <a:pt x="82622" y="78356"/>
                    <a:pt x="81779" y="77808"/>
                    <a:pt x="81779" y="76712"/>
                  </a:cubicBezTo>
                  <a:cubicBezTo>
                    <a:pt x="81779" y="75616"/>
                    <a:pt x="82341" y="75068"/>
                    <a:pt x="82060" y="73972"/>
                  </a:cubicBezTo>
                  <a:cubicBezTo>
                    <a:pt x="81498" y="72876"/>
                    <a:pt x="80374" y="72876"/>
                    <a:pt x="79531" y="72876"/>
                  </a:cubicBezTo>
                  <a:cubicBezTo>
                    <a:pt x="79250" y="72876"/>
                    <a:pt x="78969" y="72876"/>
                    <a:pt x="78407" y="72876"/>
                  </a:cubicBezTo>
                  <a:cubicBezTo>
                    <a:pt x="78407" y="72876"/>
                    <a:pt x="77845" y="73972"/>
                    <a:pt x="77845" y="73972"/>
                  </a:cubicBezTo>
                  <a:cubicBezTo>
                    <a:pt x="77845" y="73424"/>
                    <a:pt x="78126" y="73424"/>
                    <a:pt x="77845" y="72876"/>
                  </a:cubicBezTo>
                  <a:cubicBezTo>
                    <a:pt x="77845" y="72328"/>
                    <a:pt x="77564" y="71780"/>
                    <a:pt x="77283" y="71780"/>
                  </a:cubicBezTo>
                  <a:cubicBezTo>
                    <a:pt x="76721" y="71232"/>
                    <a:pt x="76159" y="71232"/>
                    <a:pt x="75597" y="70684"/>
                  </a:cubicBezTo>
                  <a:cubicBezTo>
                    <a:pt x="74754" y="70136"/>
                    <a:pt x="74192" y="68493"/>
                    <a:pt x="73348" y="67397"/>
                  </a:cubicBezTo>
                  <a:cubicBezTo>
                    <a:pt x="72786" y="66849"/>
                    <a:pt x="72224" y="66301"/>
                    <a:pt x="71943" y="66301"/>
                  </a:cubicBezTo>
                  <a:cubicBezTo>
                    <a:pt x="71381" y="66301"/>
                    <a:pt x="70819" y="65205"/>
                    <a:pt x="70257" y="65205"/>
                  </a:cubicBezTo>
                  <a:cubicBezTo>
                    <a:pt x="69976" y="65205"/>
                    <a:pt x="67447" y="66301"/>
                    <a:pt x="67447" y="66301"/>
                  </a:cubicBezTo>
                  <a:cubicBezTo>
                    <a:pt x="67447" y="65753"/>
                    <a:pt x="67728" y="65753"/>
                    <a:pt x="68009" y="65205"/>
                  </a:cubicBezTo>
                  <a:cubicBezTo>
                    <a:pt x="68009" y="64657"/>
                    <a:pt x="67728" y="64109"/>
                    <a:pt x="67728" y="64109"/>
                  </a:cubicBezTo>
                  <a:cubicBezTo>
                    <a:pt x="67447" y="62465"/>
                    <a:pt x="67166" y="61369"/>
                    <a:pt x="66885" y="60273"/>
                  </a:cubicBezTo>
                  <a:cubicBezTo>
                    <a:pt x="66604" y="59178"/>
                    <a:pt x="66323" y="59178"/>
                    <a:pt x="65761" y="59178"/>
                  </a:cubicBezTo>
                  <a:cubicBezTo>
                    <a:pt x="64918" y="59178"/>
                    <a:pt x="64637" y="59178"/>
                    <a:pt x="64637" y="57534"/>
                  </a:cubicBezTo>
                  <a:cubicBezTo>
                    <a:pt x="64918" y="56438"/>
                    <a:pt x="64637" y="54794"/>
                    <a:pt x="64637" y="53698"/>
                  </a:cubicBezTo>
                  <a:cubicBezTo>
                    <a:pt x="64918" y="52054"/>
                    <a:pt x="65480" y="50958"/>
                    <a:pt x="65761" y="49315"/>
                  </a:cubicBezTo>
                  <a:cubicBezTo>
                    <a:pt x="66042" y="48219"/>
                    <a:pt x="66042" y="47671"/>
                    <a:pt x="66604" y="47123"/>
                  </a:cubicBezTo>
                  <a:cubicBezTo>
                    <a:pt x="66885" y="47123"/>
                    <a:pt x="66604" y="46575"/>
                    <a:pt x="66604" y="46027"/>
                  </a:cubicBezTo>
                  <a:cubicBezTo>
                    <a:pt x="66885" y="46027"/>
                    <a:pt x="67447" y="44931"/>
                    <a:pt x="67447" y="44931"/>
                  </a:cubicBezTo>
                  <a:cubicBezTo>
                    <a:pt x="67447" y="44931"/>
                    <a:pt x="67447" y="44931"/>
                    <a:pt x="67166" y="44383"/>
                  </a:cubicBezTo>
                  <a:cubicBezTo>
                    <a:pt x="67166" y="44383"/>
                    <a:pt x="67447" y="44383"/>
                    <a:pt x="67447" y="44383"/>
                  </a:cubicBezTo>
                  <a:cubicBezTo>
                    <a:pt x="67447" y="43287"/>
                    <a:pt x="68009" y="43835"/>
                    <a:pt x="68290" y="43835"/>
                  </a:cubicBezTo>
                  <a:cubicBezTo>
                    <a:pt x="68571" y="43835"/>
                    <a:pt x="68571" y="43287"/>
                    <a:pt x="68571" y="43287"/>
                  </a:cubicBezTo>
                  <a:cubicBezTo>
                    <a:pt x="68852" y="42191"/>
                    <a:pt x="68290" y="42739"/>
                    <a:pt x="68009" y="42191"/>
                  </a:cubicBezTo>
                  <a:cubicBezTo>
                    <a:pt x="68009" y="42191"/>
                    <a:pt x="68571" y="42191"/>
                    <a:pt x="68571" y="42191"/>
                  </a:cubicBezTo>
                  <a:cubicBezTo>
                    <a:pt x="68852" y="41643"/>
                    <a:pt x="69133" y="42191"/>
                    <a:pt x="69133" y="42191"/>
                  </a:cubicBezTo>
                  <a:cubicBezTo>
                    <a:pt x="69695" y="43287"/>
                    <a:pt x="69695" y="42191"/>
                    <a:pt x="70257" y="41643"/>
                  </a:cubicBezTo>
                  <a:cubicBezTo>
                    <a:pt x="70819" y="40547"/>
                    <a:pt x="69695" y="39452"/>
                    <a:pt x="69133" y="38904"/>
                  </a:cubicBezTo>
                  <a:cubicBezTo>
                    <a:pt x="68852" y="38904"/>
                    <a:pt x="67728" y="39452"/>
                    <a:pt x="67728" y="39452"/>
                  </a:cubicBezTo>
                  <a:cubicBezTo>
                    <a:pt x="67447" y="38356"/>
                    <a:pt x="68290" y="38356"/>
                    <a:pt x="67447" y="37808"/>
                  </a:cubicBezTo>
                  <a:cubicBezTo>
                    <a:pt x="67166" y="37808"/>
                    <a:pt x="65761" y="37808"/>
                    <a:pt x="65761" y="37260"/>
                  </a:cubicBezTo>
                  <a:cubicBezTo>
                    <a:pt x="65761" y="36712"/>
                    <a:pt x="66323" y="36712"/>
                    <a:pt x="66323" y="36712"/>
                  </a:cubicBezTo>
                  <a:cubicBezTo>
                    <a:pt x="66604" y="36164"/>
                    <a:pt x="66604" y="36712"/>
                    <a:pt x="66885" y="36712"/>
                  </a:cubicBezTo>
                  <a:cubicBezTo>
                    <a:pt x="66604" y="37260"/>
                    <a:pt x="67447" y="37260"/>
                    <a:pt x="67447" y="37260"/>
                  </a:cubicBezTo>
                  <a:cubicBezTo>
                    <a:pt x="68009" y="37260"/>
                    <a:pt x="68852" y="38356"/>
                    <a:pt x="69133" y="38356"/>
                  </a:cubicBezTo>
                  <a:cubicBezTo>
                    <a:pt x="69414" y="38356"/>
                    <a:pt x="69695" y="38904"/>
                    <a:pt x="69976" y="38904"/>
                  </a:cubicBezTo>
                  <a:cubicBezTo>
                    <a:pt x="70538" y="39452"/>
                    <a:pt x="70257" y="38904"/>
                    <a:pt x="70538" y="38904"/>
                  </a:cubicBezTo>
                  <a:cubicBezTo>
                    <a:pt x="70819" y="38904"/>
                    <a:pt x="71662" y="38904"/>
                    <a:pt x="71381" y="38356"/>
                  </a:cubicBezTo>
                  <a:cubicBezTo>
                    <a:pt x="71100" y="37808"/>
                    <a:pt x="71381" y="36712"/>
                    <a:pt x="71662" y="36164"/>
                  </a:cubicBezTo>
                  <a:cubicBezTo>
                    <a:pt x="71662" y="36712"/>
                    <a:pt x="72505" y="37260"/>
                    <a:pt x="72505" y="37260"/>
                  </a:cubicBezTo>
                  <a:cubicBezTo>
                    <a:pt x="73067" y="37260"/>
                    <a:pt x="73348" y="37260"/>
                    <a:pt x="73911" y="36712"/>
                  </a:cubicBezTo>
                  <a:cubicBezTo>
                    <a:pt x="74192" y="36164"/>
                    <a:pt x="74473" y="35068"/>
                    <a:pt x="74754" y="34520"/>
                  </a:cubicBezTo>
                  <a:cubicBezTo>
                    <a:pt x="75035" y="33972"/>
                    <a:pt x="75597" y="33424"/>
                    <a:pt x="75316" y="32328"/>
                  </a:cubicBezTo>
                  <a:cubicBezTo>
                    <a:pt x="75035" y="31232"/>
                    <a:pt x="74192" y="31780"/>
                    <a:pt x="73911" y="31780"/>
                  </a:cubicBezTo>
                  <a:cubicBezTo>
                    <a:pt x="73067" y="31780"/>
                    <a:pt x="72505" y="31232"/>
                    <a:pt x="71943" y="30684"/>
                  </a:cubicBezTo>
                  <a:cubicBezTo>
                    <a:pt x="71662" y="30136"/>
                    <a:pt x="71381" y="29589"/>
                    <a:pt x="70819" y="29041"/>
                  </a:cubicBezTo>
                  <a:cubicBezTo>
                    <a:pt x="70819" y="29041"/>
                    <a:pt x="69414" y="29041"/>
                    <a:pt x="69414" y="29041"/>
                  </a:cubicBezTo>
                  <a:cubicBezTo>
                    <a:pt x="69414" y="28493"/>
                    <a:pt x="70819" y="29041"/>
                    <a:pt x="71100" y="29041"/>
                  </a:cubicBezTo>
                  <a:cubicBezTo>
                    <a:pt x="71662" y="29041"/>
                    <a:pt x="71662" y="28493"/>
                    <a:pt x="72224" y="29041"/>
                  </a:cubicBezTo>
                  <a:cubicBezTo>
                    <a:pt x="73348" y="30136"/>
                    <a:pt x="74473" y="32328"/>
                    <a:pt x="75597" y="30684"/>
                  </a:cubicBezTo>
                  <a:cubicBezTo>
                    <a:pt x="76159" y="29589"/>
                    <a:pt x="76440" y="29041"/>
                    <a:pt x="76721" y="27945"/>
                  </a:cubicBezTo>
                  <a:cubicBezTo>
                    <a:pt x="77002" y="27397"/>
                    <a:pt x="75316" y="26849"/>
                    <a:pt x="76159" y="25753"/>
                  </a:cubicBezTo>
                  <a:cubicBezTo>
                    <a:pt x="76440" y="25753"/>
                    <a:pt x="77283" y="25753"/>
                    <a:pt x="77564" y="26301"/>
                  </a:cubicBezTo>
                  <a:cubicBezTo>
                    <a:pt x="78407" y="26301"/>
                    <a:pt x="78407" y="27397"/>
                    <a:pt x="79250" y="26301"/>
                  </a:cubicBezTo>
                  <a:cubicBezTo>
                    <a:pt x="79250" y="26301"/>
                    <a:pt x="80093" y="26849"/>
                    <a:pt x="79812" y="25753"/>
                  </a:cubicBezTo>
                  <a:cubicBezTo>
                    <a:pt x="79531" y="25205"/>
                    <a:pt x="78407" y="24109"/>
                    <a:pt x="78126" y="24109"/>
                  </a:cubicBezTo>
                  <a:cubicBezTo>
                    <a:pt x="78688" y="23561"/>
                    <a:pt x="79250" y="24657"/>
                    <a:pt x="79812" y="24657"/>
                  </a:cubicBezTo>
                  <a:cubicBezTo>
                    <a:pt x="80093" y="24657"/>
                    <a:pt x="80655" y="27397"/>
                    <a:pt x="81217" y="26849"/>
                  </a:cubicBezTo>
                  <a:cubicBezTo>
                    <a:pt x="81217" y="26849"/>
                    <a:pt x="80936" y="26301"/>
                    <a:pt x="80936" y="26301"/>
                  </a:cubicBezTo>
                  <a:cubicBezTo>
                    <a:pt x="81217" y="25753"/>
                    <a:pt x="81498" y="25753"/>
                    <a:pt x="82060" y="25205"/>
                  </a:cubicBezTo>
                  <a:cubicBezTo>
                    <a:pt x="82341" y="24657"/>
                    <a:pt x="83185" y="23013"/>
                    <a:pt x="83466" y="22465"/>
                  </a:cubicBezTo>
                  <a:cubicBezTo>
                    <a:pt x="83466" y="20821"/>
                    <a:pt x="82903" y="20821"/>
                    <a:pt x="82341" y="19726"/>
                  </a:cubicBezTo>
                  <a:cubicBezTo>
                    <a:pt x="82341" y="19726"/>
                    <a:pt x="81498" y="16438"/>
                    <a:pt x="81498" y="16986"/>
                  </a:cubicBezTo>
                  <a:cubicBezTo>
                    <a:pt x="81779" y="16438"/>
                    <a:pt x="82903" y="16438"/>
                    <a:pt x="83185" y="16438"/>
                  </a:cubicBezTo>
                  <a:cubicBezTo>
                    <a:pt x="84028" y="15890"/>
                    <a:pt x="82622" y="15342"/>
                    <a:pt x="82622" y="14794"/>
                  </a:cubicBezTo>
                  <a:cubicBezTo>
                    <a:pt x="82341" y="14246"/>
                    <a:pt x="83466" y="14246"/>
                    <a:pt x="83466" y="13698"/>
                  </a:cubicBezTo>
                  <a:cubicBezTo>
                    <a:pt x="83466" y="13698"/>
                    <a:pt x="80655" y="11506"/>
                    <a:pt x="80655" y="11506"/>
                  </a:cubicBezTo>
                  <a:cubicBezTo>
                    <a:pt x="80936" y="11506"/>
                    <a:pt x="81498" y="10958"/>
                    <a:pt x="81779" y="10958"/>
                  </a:cubicBezTo>
                  <a:cubicBezTo>
                    <a:pt x="80936" y="10958"/>
                    <a:pt x="80093" y="10410"/>
                    <a:pt x="79250" y="10410"/>
                  </a:cubicBezTo>
                  <a:cubicBezTo>
                    <a:pt x="78688" y="10410"/>
                    <a:pt x="77845" y="10958"/>
                    <a:pt x="77564" y="10410"/>
                  </a:cubicBezTo>
                  <a:cubicBezTo>
                    <a:pt x="78126" y="10958"/>
                    <a:pt x="77283" y="11506"/>
                    <a:pt x="77564" y="12602"/>
                  </a:cubicBezTo>
                  <a:cubicBezTo>
                    <a:pt x="77845" y="13150"/>
                    <a:pt x="78688" y="13698"/>
                    <a:pt x="78688" y="14246"/>
                  </a:cubicBezTo>
                  <a:cubicBezTo>
                    <a:pt x="78688" y="14246"/>
                    <a:pt x="78126" y="14794"/>
                    <a:pt x="78126" y="14794"/>
                  </a:cubicBezTo>
                  <a:cubicBezTo>
                    <a:pt x="78126" y="14794"/>
                    <a:pt x="78688" y="15342"/>
                    <a:pt x="78407" y="15342"/>
                  </a:cubicBezTo>
                  <a:cubicBezTo>
                    <a:pt x="77845" y="15890"/>
                    <a:pt x="77564" y="14794"/>
                    <a:pt x="77283" y="16986"/>
                  </a:cubicBezTo>
                  <a:cubicBezTo>
                    <a:pt x="77002" y="18082"/>
                    <a:pt x="77002" y="19178"/>
                    <a:pt x="76721" y="20273"/>
                  </a:cubicBezTo>
                  <a:cubicBezTo>
                    <a:pt x="76440" y="20273"/>
                    <a:pt x="76159" y="20821"/>
                    <a:pt x="76159" y="21369"/>
                  </a:cubicBezTo>
                  <a:cubicBezTo>
                    <a:pt x="76159" y="21917"/>
                    <a:pt x="75878" y="21917"/>
                    <a:pt x="75878" y="22465"/>
                  </a:cubicBezTo>
                  <a:cubicBezTo>
                    <a:pt x="75035" y="23013"/>
                    <a:pt x="75316" y="23561"/>
                    <a:pt x="74754" y="21917"/>
                  </a:cubicBezTo>
                  <a:cubicBezTo>
                    <a:pt x="74473" y="21369"/>
                    <a:pt x="73629" y="20273"/>
                    <a:pt x="73629" y="19178"/>
                  </a:cubicBezTo>
                  <a:cubicBezTo>
                    <a:pt x="73629" y="19178"/>
                    <a:pt x="73629" y="17534"/>
                    <a:pt x="73911" y="17534"/>
                  </a:cubicBezTo>
                  <a:cubicBezTo>
                    <a:pt x="73911" y="17534"/>
                    <a:pt x="74473" y="18082"/>
                    <a:pt x="74473" y="16986"/>
                  </a:cubicBezTo>
                  <a:cubicBezTo>
                    <a:pt x="74192" y="15890"/>
                    <a:pt x="74192" y="15342"/>
                    <a:pt x="73629" y="14246"/>
                  </a:cubicBezTo>
                  <a:cubicBezTo>
                    <a:pt x="73067" y="13698"/>
                    <a:pt x="72505" y="12602"/>
                    <a:pt x="71943" y="13698"/>
                  </a:cubicBezTo>
                  <a:cubicBezTo>
                    <a:pt x="71662" y="14246"/>
                    <a:pt x="71662" y="15342"/>
                    <a:pt x="71662" y="16438"/>
                  </a:cubicBezTo>
                  <a:cubicBezTo>
                    <a:pt x="71662" y="16986"/>
                    <a:pt x="70538" y="16986"/>
                    <a:pt x="70538" y="16438"/>
                  </a:cubicBezTo>
                  <a:cubicBezTo>
                    <a:pt x="70538" y="15890"/>
                    <a:pt x="70538" y="14246"/>
                    <a:pt x="70257" y="13698"/>
                  </a:cubicBezTo>
                  <a:cubicBezTo>
                    <a:pt x="69133" y="12054"/>
                    <a:pt x="70538" y="13698"/>
                    <a:pt x="70538" y="13150"/>
                  </a:cubicBezTo>
                  <a:cubicBezTo>
                    <a:pt x="70819" y="13150"/>
                    <a:pt x="71100" y="12602"/>
                    <a:pt x="70819" y="12602"/>
                  </a:cubicBezTo>
                  <a:cubicBezTo>
                    <a:pt x="70819" y="12054"/>
                    <a:pt x="70538" y="11506"/>
                    <a:pt x="70257" y="12054"/>
                  </a:cubicBezTo>
                  <a:cubicBezTo>
                    <a:pt x="69976" y="12602"/>
                    <a:pt x="69976" y="11506"/>
                    <a:pt x="69695" y="11506"/>
                  </a:cubicBezTo>
                  <a:cubicBezTo>
                    <a:pt x="69414" y="10958"/>
                    <a:pt x="69133" y="12054"/>
                    <a:pt x="68852" y="11506"/>
                  </a:cubicBezTo>
                  <a:cubicBezTo>
                    <a:pt x="68290" y="10958"/>
                    <a:pt x="68009" y="11506"/>
                    <a:pt x="68290" y="9863"/>
                  </a:cubicBezTo>
                  <a:cubicBezTo>
                    <a:pt x="68290" y="9863"/>
                    <a:pt x="68290" y="9863"/>
                    <a:pt x="68571" y="9863"/>
                  </a:cubicBezTo>
                  <a:cubicBezTo>
                    <a:pt x="68571" y="9315"/>
                    <a:pt x="68571" y="9315"/>
                    <a:pt x="68571" y="8767"/>
                  </a:cubicBezTo>
                  <a:cubicBezTo>
                    <a:pt x="68852" y="8767"/>
                    <a:pt x="68852" y="8767"/>
                    <a:pt x="69133" y="8767"/>
                  </a:cubicBezTo>
                  <a:cubicBezTo>
                    <a:pt x="68852" y="8767"/>
                    <a:pt x="68571" y="7123"/>
                    <a:pt x="68571" y="7123"/>
                  </a:cubicBezTo>
                  <a:cubicBezTo>
                    <a:pt x="68290" y="6027"/>
                    <a:pt x="67728" y="6027"/>
                    <a:pt x="67728" y="5479"/>
                  </a:cubicBezTo>
                  <a:cubicBezTo>
                    <a:pt x="67166" y="4931"/>
                    <a:pt x="67447" y="4931"/>
                    <a:pt x="67166" y="3835"/>
                  </a:cubicBezTo>
                  <a:cubicBezTo>
                    <a:pt x="67166" y="2739"/>
                    <a:pt x="66604" y="2191"/>
                    <a:pt x="66604" y="1643"/>
                  </a:cubicBezTo>
                  <a:cubicBezTo>
                    <a:pt x="66323" y="547"/>
                    <a:pt x="65761" y="547"/>
                    <a:pt x="65199" y="547"/>
                  </a:cubicBezTo>
                  <a:cubicBezTo>
                    <a:pt x="64918" y="547"/>
                    <a:pt x="65199" y="0"/>
                    <a:pt x="64637" y="0"/>
                  </a:cubicBezTo>
                  <a:cubicBezTo>
                    <a:pt x="64355" y="0"/>
                    <a:pt x="64074" y="0"/>
                    <a:pt x="64074" y="1095"/>
                  </a:cubicBezTo>
                  <a:cubicBezTo>
                    <a:pt x="64074" y="1095"/>
                    <a:pt x="63231" y="1643"/>
                    <a:pt x="63231" y="1643"/>
                  </a:cubicBezTo>
                  <a:cubicBezTo>
                    <a:pt x="63512" y="1643"/>
                    <a:pt x="64074" y="1643"/>
                    <a:pt x="64074" y="2191"/>
                  </a:cubicBezTo>
                  <a:cubicBezTo>
                    <a:pt x="64074" y="2191"/>
                    <a:pt x="63512" y="2739"/>
                    <a:pt x="63512" y="2739"/>
                  </a:cubicBezTo>
                  <a:cubicBezTo>
                    <a:pt x="63231" y="3287"/>
                    <a:pt x="62950" y="2191"/>
                    <a:pt x="62669" y="3287"/>
                  </a:cubicBezTo>
                  <a:cubicBezTo>
                    <a:pt x="62388" y="3287"/>
                    <a:pt x="62107" y="4931"/>
                    <a:pt x="62107" y="5479"/>
                  </a:cubicBezTo>
                  <a:cubicBezTo>
                    <a:pt x="62388" y="5479"/>
                    <a:pt x="62950" y="5479"/>
                    <a:pt x="63231" y="6027"/>
                  </a:cubicBezTo>
                  <a:cubicBezTo>
                    <a:pt x="62950" y="5479"/>
                    <a:pt x="62388" y="7671"/>
                    <a:pt x="62388" y="8219"/>
                  </a:cubicBezTo>
                  <a:cubicBezTo>
                    <a:pt x="62388" y="8767"/>
                    <a:pt x="62950" y="9863"/>
                    <a:pt x="63231" y="10410"/>
                  </a:cubicBezTo>
                  <a:cubicBezTo>
                    <a:pt x="63512" y="10410"/>
                    <a:pt x="64074" y="11506"/>
                    <a:pt x="64355" y="11506"/>
                  </a:cubicBezTo>
                  <a:cubicBezTo>
                    <a:pt x="64918" y="10958"/>
                    <a:pt x="64918" y="10958"/>
                    <a:pt x="65199" y="11506"/>
                  </a:cubicBezTo>
                  <a:cubicBezTo>
                    <a:pt x="65480" y="11506"/>
                    <a:pt x="66042" y="12602"/>
                    <a:pt x="66042" y="12602"/>
                  </a:cubicBezTo>
                  <a:cubicBezTo>
                    <a:pt x="65761" y="13150"/>
                    <a:pt x="65480" y="12054"/>
                    <a:pt x="65480" y="13150"/>
                  </a:cubicBezTo>
                  <a:cubicBezTo>
                    <a:pt x="65480" y="14246"/>
                    <a:pt x="65199" y="14246"/>
                    <a:pt x="65199" y="14794"/>
                  </a:cubicBezTo>
                  <a:cubicBezTo>
                    <a:pt x="64918" y="15890"/>
                    <a:pt x="65480" y="15890"/>
                    <a:pt x="65761" y="15342"/>
                  </a:cubicBezTo>
                  <a:cubicBezTo>
                    <a:pt x="65761" y="15342"/>
                    <a:pt x="66323" y="13698"/>
                    <a:pt x="66323" y="14246"/>
                  </a:cubicBezTo>
                  <a:cubicBezTo>
                    <a:pt x="66604" y="14794"/>
                    <a:pt x="66323" y="15890"/>
                    <a:pt x="66323" y="16438"/>
                  </a:cubicBezTo>
                  <a:cubicBezTo>
                    <a:pt x="66042" y="16986"/>
                    <a:pt x="65761" y="16986"/>
                    <a:pt x="65480" y="16986"/>
                  </a:cubicBezTo>
                  <a:cubicBezTo>
                    <a:pt x="65480" y="17534"/>
                    <a:pt x="65480" y="18082"/>
                    <a:pt x="65199" y="18630"/>
                  </a:cubicBezTo>
                  <a:cubicBezTo>
                    <a:pt x="64918" y="18630"/>
                    <a:pt x="64355" y="18630"/>
                    <a:pt x="64074" y="19178"/>
                  </a:cubicBezTo>
                  <a:cubicBezTo>
                    <a:pt x="63793" y="19178"/>
                    <a:pt x="63512" y="20273"/>
                    <a:pt x="63512" y="20273"/>
                  </a:cubicBezTo>
                  <a:cubicBezTo>
                    <a:pt x="63793" y="20821"/>
                    <a:pt x="64074" y="21369"/>
                    <a:pt x="64074" y="22465"/>
                  </a:cubicBezTo>
                  <a:cubicBezTo>
                    <a:pt x="64074" y="23013"/>
                    <a:pt x="63793" y="22465"/>
                    <a:pt x="63512" y="21917"/>
                  </a:cubicBezTo>
                  <a:cubicBezTo>
                    <a:pt x="63512" y="21917"/>
                    <a:pt x="63231" y="21917"/>
                    <a:pt x="63231" y="22465"/>
                  </a:cubicBezTo>
                  <a:cubicBezTo>
                    <a:pt x="62950" y="22465"/>
                    <a:pt x="62388" y="21917"/>
                    <a:pt x="62388" y="21369"/>
                  </a:cubicBezTo>
                  <a:cubicBezTo>
                    <a:pt x="62388" y="20821"/>
                    <a:pt x="62950" y="19178"/>
                    <a:pt x="62950" y="18630"/>
                  </a:cubicBezTo>
                  <a:cubicBezTo>
                    <a:pt x="63231" y="17534"/>
                    <a:pt x="62388" y="18630"/>
                    <a:pt x="62388" y="18630"/>
                  </a:cubicBezTo>
                  <a:cubicBezTo>
                    <a:pt x="62107" y="18630"/>
                    <a:pt x="61264" y="17534"/>
                    <a:pt x="60983" y="16986"/>
                  </a:cubicBezTo>
                  <a:cubicBezTo>
                    <a:pt x="60421" y="16438"/>
                    <a:pt x="60702" y="17534"/>
                    <a:pt x="60140" y="17534"/>
                  </a:cubicBezTo>
                  <a:cubicBezTo>
                    <a:pt x="59859" y="17534"/>
                    <a:pt x="59016" y="16986"/>
                    <a:pt x="59578" y="18082"/>
                  </a:cubicBezTo>
                  <a:cubicBezTo>
                    <a:pt x="59859" y="18630"/>
                    <a:pt x="59859" y="19178"/>
                    <a:pt x="60421" y="19178"/>
                  </a:cubicBezTo>
                  <a:cubicBezTo>
                    <a:pt x="60702" y="19178"/>
                    <a:pt x="61264" y="19178"/>
                    <a:pt x="61264" y="20273"/>
                  </a:cubicBezTo>
                  <a:cubicBezTo>
                    <a:pt x="61826" y="22465"/>
                    <a:pt x="60140" y="19726"/>
                    <a:pt x="59859" y="19178"/>
                  </a:cubicBezTo>
                  <a:cubicBezTo>
                    <a:pt x="59297" y="19178"/>
                    <a:pt x="59297" y="20273"/>
                    <a:pt x="58735" y="20273"/>
                  </a:cubicBezTo>
                  <a:cubicBezTo>
                    <a:pt x="58173" y="20273"/>
                    <a:pt x="57892" y="19726"/>
                    <a:pt x="57330" y="19726"/>
                  </a:cubicBezTo>
                  <a:cubicBezTo>
                    <a:pt x="56206" y="20273"/>
                    <a:pt x="55362" y="20273"/>
                    <a:pt x="54238" y="20273"/>
                  </a:cubicBezTo>
                  <a:cubicBezTo>
                    <a:pt x="53395" y="19726"/>
                    <a:pt x="52271" y="18630"/>
                    <a:pt x="51147" y="18082"/>
                  </a:cubicBezTo>
                  <a:cubicBezTo>
                    <a:pt x="50866" y="18082"/>
                    <a:pt x="50304" y="18082"/>
                    <a:pt x="50023" y="17534"/>
                  </a:cubicBezTo>
                  <a:cubicBezTo>
                    <a:pt x="49742" y="16438"/>
                    <a:pt x="49742" y="15342"/>
                    <a:pt x="49461" y="15342"/>
                  </a:cubicBezTo>
                  <a:cubicBezTo>
                    <a:pt x="48899" y="14794"/>
                    <a:pt x="48337" y="15342"/>
                    <a:pt x="48056" y="15342"/>
                  </a:cubicBezTo>
                  <a:cubicBezTo>
                    <a:pt x="47213" y="15890"/>
                    <a:pt x="46651" y="15890"/>
                    <a:pt x="46088" y="15890"/>
                  </a:cubicBezTo>
                  <a:cubicBezTo>
                    <a:pt x="45807" y="16438"/>
                    <a:pt x="45245" y="16986"/>
                    <a:pt x="45245" y="17534"/>
                  </a:cubicBezTo>
                  <a:cubicBezTo>
                    <a:pt x="45245" y="17534"/>
                    <a:pt x="46370" y="18630"/>
                    <a:pt x="46651" y="18630"/>
                  </a:cubicBezTo>
                  <a:cubicBezTo>
                    <a:pt x="46651" y="18630"/>
                    <a:pt x="46370" y="16986"/>
                    <a:pt x="46932" y="17534"/>
                  </a:cubicBezTo>
                  <a:cubicBezTo>
                    <a:pt x="47213" y="17534"/>
                    <a:pt x="47213" y="18082"/>
                    <a:pt x="47494" y="17534"/>
                  </a:cubicBezTo>
                  <a:cubicBezTo>
                    <a:pt x="47775" y="17534"/>
                    <a:pt x="49461" y="15342"/>
                    <a:pt x="49461" y="16438"/>
                  </a:cubicBezTo>
                  <a:cubicBezTo>
                    <a:pt x="49461" y="16986"/>
                    <a:pt x="48618" y="17534"/>
                    <a:pt x="48337" y="18082"/>
                  </a:cubicBezTo>
                  <a:cubicBezTo>
                    <a:pt x="48056" y="18630"/>
                    <a:pt x="47494" y="18630"/>
                    <a:pt x="46932" y="18630"/>
                  </a:cubicBezTo>
                  <a:cubicBezTo>
                    <a:pt x="46651" y="19178"/>
                    <a:pt x="45807" y="20273"/>
                    <a:pt x="46370" y="20821"/>
                  </a:cubicBezTo>
                  <a:cubicBezTo>
                    <a:pt x="46932" y="20821"/>
                    <a:pt x="46932" y="21369"/>
                    <a:pt x="46651" y="22465"/>
                  </a:cubicBezTo>
                  <a:cubicBezTo>
                    <a:pt x="46651" y="23013"/>
                    <a:pt x="47213" y="23013"/>
                    <a:pt x="47213" y="23561"/>
                  </a:cubicBezTo>
                  <a:cubicBezTo>
                    <a:pt x="47494" y="24109"/>
                    <a:pt x="47494" y="25205"/>
                    <a:pt x="46932" y="24109"/>
                  </a:cubicBezTo>
                  <a:cubicBezTo>
                    <a:pt x="46370" y="23013"/>
                    <a:pt x="46932" y="25205"/>
                    <a:pt x="46651" y="24657"/>
                  </a:cubicBezTo>
                  <a:cubicBezTo>
                    <a:pt x="46370" y="24657"/>
                    <a:pt x="45807" y="23013"/>
                    <a:pt x="45526" y="23561"/>
                  </a:cubicBezTo>
                  <a:cubicBezTo>
                    <a:pt x="46088" y="23013"/>
                    <a:pt x="46932" y="23561"/>
                    <a:pt x="46088" y="22465"/>
                  </a:cubicBezTo>
                  <a:cubicBezTo>
                    <a:pt x="46370" y="22465"/>
                    <a:pt x="46651" y="21917"/>
                    <a:pt x="46088" y="21369"/>
                  </a:cubicBezTo>
                  <a:cubicBezTo>
                    <a:pt x="46651" y="21917"/>
                    <a:pt x="45245" y="21917"/>
                    <a:pt x="45526" y="21917"/>
                  </a:cubicBezTo>
                  <a:cubicBezTo>
                    <a:pt x="45526" y="21369"/>
                    <a:pt x="45526" y="21369"/>
                    <a:pt x="45807" y="21369"/>
                  </a:cubicBezTo>
                  <a:cubicBezTo>
                    <a:pt x="45807" y="20821"/>
                    <a:pt x="44964" y="21917"/>
                    <a:pt x="44964" y="21917"/>
                  </a:cubicBezTo>
                  <a:cubicBezTo>
                    <a:pt x="44683" y="21917"/>
                    <a:pt x="44964" y="20821"/>
                    <a:pt x="44683" y="20273"/>
                  </a:cubicBezTo>
                  <a:cubicBezTo>
                    <a:pt x="44683" y="20273"/>
                    <a:pt x="44121" y="20273"/>
                    <a:pt x="44121" y="20273"/>
                  </a:cubicBezTo>
                  <a:cubicBezTo>
                    <a:pt x="43559" y="20273"/>
                    <a:pt x="43559" y="18630"/>
                    <a:pt x="42997" y="19178"/>
                  </a:cubicBezTo>
                  <a:cubicBezTo>
                    <a:pt x="42435" y="20273"/>
                    <a:pt x="42154" y="20273"/>
                    <a:pt x="41311" y="20273"/>
                  </a:cubicBezTo>
                  <a:cubicBezTo>
                    <a:pt x="40187" y="20273"/>
                    <a:pt x="39344" y="20273"/>
                    <a:pt x="38220" y="20273"/>
                  </a:cubicBezTo>
                  <a:cubicBezTo>
                    <a:pt x="37939" y="20273"/>
                    <a:pt x="35971" y="20273"/>
                    <a:pt x="35971" y="19726"/>
                  </a:cubicBezTo>
                  <a:cubicBezTo>
                    <a:pt x="35690" y="19726"/>
                    <a:pt x="36533" y="18630"/>
                    <a:pt x="36814" y="18082"/>
                  </a:cubicBezTo>
                  <a:cubicBezTo>
                    <a:pt x="37096" y="17534"/>
                    <a:pt x="37377" y="18082"/>
                    <a:pt x="37939" y="18082"/>
                  </a:cubicBezTo>
                  <a:cubicBezTo>
                    <a:pt x="38220" y="17534"/>
                    <a:pt x="37377" y="16438"/>
                    <a:pt x="37377" y="16438"/>
                  </a:cubicBezTo>
                  <a:cubicBezTo>
                    <a:pt x="36814" y="15342"/>
                    <a:pt x="36533" y="15342"/>
                    <a:pt x="35971" y="14794"/>
                  </a:cubicBezTo>
                  <a:cubicBezTo>
                    <a:pt x="35690" y="14794"/>
                    <a:pt x="35409" y="14246"/>
                    <a:pt x="35128" y="14794"/>
                  </a:cubicBezTo>
                  <a:cubicBezTo>
                    <a:pt x="34847" y="15342"/>
                    <a:pt x="34566" y="15890"/>
                    <a:pt x="34285" y="15342"/>
                  </a:cubicBezTo>
                  <a:cubicBezTo>
                    <a:pt x="33442" y="14246"/>
                    <a:pt x="32599" y="14246"/>
                    <a:pt x="31756" y="13698"/>
                  </a:cubicBezTo>
                  <a:cubicBezTo>
                    <a:pt x="30632" y="13150"/>
                    <a:pt x="29789" y="13150"/>
                    <a:pt x="28665" y="12054"/>
                  </a:cubicBezTo>
                  <a:cubicBezTo>
                    <a:pt x="27822" y="10958"/>
                    <a:pt x="27259" y="10410"/>
                    <a:pt x="26135" y="10410"/>
                  </a:cubicBezTo>
                  <a:cubicBezTo>
                    <a:pt x="25854" y="10410"/>
                    <a:pt x="25573" y="10410"/>
                    <a:pt x="25292" y="10958"/>
                  </a:cubicBezTo>
                  <a:cubicBezTo>
                    <a:pt x="25011" y="11506"/>
                    <a:pt x="24730" y="12602"/>
                    <a:pt x="24449" y="12602"/>
                  </a:cubicBezTo>
                  <a:cubicBezTo>
                    <a:pt x="24168" y="12602"/>
                    <a:pt x="23325" y="13150"/>
                    <a:pt x="23325" y="12602"/>
                  </a:cubicBezTo>
                  <a:cubicBezTo>
                    <a:pt x="23325" y="12054"/>
                    <a:pt x="23887" y="11506"/>
                    <a:pt x="23887" y="10958"/>
                  </a:cubicBezTo>
                  <a:cubicBezTo>
                    <a:pt x="23887" y="10958"/>
                    <a:pt x="23044" y="11506"/>
                    <a:pt x="23044" y="10958"/>
                  </a:cubicBezTo>
                  <a:cubicBezTo>
                    <a:pt x="23325" y="10410"/>
                    <a:pt x="23325" y="9863"/>
                    <a:pt x="23044" y="9315"/>
                  </a:cubicBezTo>
                  <a:cubicBezTo>
                    <a:pt x="23044" y="8219"/>
                    <a:pt x="21920" y="9315"/>
                    <a:pt x="21920" y="9863"/>
                  </a:cubicBezTo>
                  <a:cubicBezTo>
                    <a:pt x="21920" y="9863"/>
                    <a:pt x="22482" y="9315"/>
                    <a:pt x="22482" y="9863"/>
                  </a:cubicBezTo>
                  <a:cubicBezTo>
                    <a:pt x="22763" y="9863"/>
                    <a:pt x="21639" y="10958"/>
                    <a:pt x="22482" y="10958"/>
                  </a:cubicBezTo>
                  <a:cubicBezTo>
                    <a:pt x="22201" y="10958"/>
                    <a:pt x="21920" y="10958"/>
                    <a:pt x="21920" y="12054"/>
                  </a:cubicBezTo>
                  <a:cubicBezTo>
                    <a:pt x="21920" y="12602"/>
                    <a:pt x="21639" y="13150"/>
                    <a:pt x="21358" y="12602"/>
                  </a:cubicBezTo>
                  <a:cubicBezTo>
                    <a:pt x="20515" y="12054"/>
                    <a:pt x="20234" y="11506"/>
                    <a:pt x="19953" y="9863"/>
                  </a:cubicBezTo>
                  <a:cubicBezTo>
                    <a:pt x="19672" y="8767"/>
                    <a:pt x="19110" y="8219"/>
                    <a:pt x="18548" y="7123"/>
                  </a:cubicBezTo>
                  <a:cubicBezTo>
                    <a:pt x="18266" y="7123"/>
                    <a:pt x="17985" y="6027"/>
                    <a:pt x="17704" y="6575"/>
                  </a:cubicBezTo>
                  <a:cubicBezTo>
                    <a:pt x="17704" y="7671"/>
                    <a:pt x="18548" y="8219"/>
                    <a:pt x="18829" y="8767"/>
                  </a:cubicBezTo>
                  <a:cubicBezTo>
                    <a:pt x="18829" y="8219"/>
                    <a:pt x="17704" y="8767"/>
                    <a:pt x="17704" y="9315"/>
                  </a:cubicBezTo>
                  <a:cubicBezTo>
                    <a:pt x="17423" y="9863"/>
                    <a:pt x="17704" y="9863"/>
                    <a:pt x="17423" y="10410"/>
                  </a:cubicBezTo>
                  <a:cubicBezTo>
                    <a:pt x="17142" y="10410"/>
                    <a:pt x="16861" y="11506"/>
                    <a:pt x="16580" y="10958"/>
                  </a:cubicBezTo>
                  <a:cubicBezTo>
                    <a:pt x="16580" y="10958"/>
                    <a:pt x="16580" y="10410"/>
                    <a:pt x="16580" y="10410"/>
                  </a:cubicBezTo>
                  <a:cubicBezTo>
                    <a:pt x="16580" y="9863"/>
                    <a:pt x="15175" y="10958"/>
                    <a:pt x="15175" y="11506"/>
                  </a:cubicBezTo>
                  <a:cubicBezTo>
                    <a:pt x="14894" y="12054"/>
                    <a:pt x="14613" y="12602"/>
                    <a:pt x="14051" y="13150"/>
                  </a:cubicBezTo>
                  <a:cubicBezTo>
                    <a:pt x="13770" y="13698"/>
                    <a:pt x="14051" y="12054"/>
                    <a:pt x="13770" y="12054"/>
                  </a:cubicBezTo>
                  <a:cubicBezTo>
                    <a:pt x="13489" y="12054"/>
                    <a:pt x="13208" y="12602"/>
                    <a:pt x="12927" y="12602"/>
                  </a:cubicBezTo>
                  <a:cubicBezTo>
                    <a:pt x="12646" y="12602"/>
                    <a:pt x="12646" y="13698"/>
                    <a:pt x="12365" y="13698"/>
                  </a:cubicBezTo>
                  <a:cubicBezTo>
                    <a:pt x="12084" y="13698"/>
                    <a:pt x="11241" y="14794"/>
                    <a:pt x="11522" y="14794"/>
                  </a:cubicBezTo>
                  <a:cubicBezTo>
                    <a:pt x="11522" y="15342"/>
                    <a:pt x="12084" y="15342"/>
                    <a:pt x="11241" y="15890"/>
                  </a:cubicBezTo>
                  <a:cubicBezTo>
                    <a:pt x="11241" y="15890"/>
                    <a:pt x="10398" y="15890"/>
                    <a:pt x="10398" y="15342"/>
                  </a:cubicBezTo>
                  <a:cubicBezTo>
                    <a:pt x="10398" y="14794"/>
                    <a:pt x="11241" y="14246"/>
                    <a:pt x="11241" y="14246"/>
                  </a:cubicBezTo>
                  <a:cubicBezTo>
                    <a:pt x="11522" y="13150"/>
                    <a:pt x="12084" y="12602"/>
                    <a:pt x="12365" y="12054"/>
                  </a:cubicBezTo>
                  <a:cubicBezTo>
                    <a:pt x="12927" y="11506"/>
                    <a:pt x="13208" y="11506"/>
                    <a:pt x="13770" y="12054"/>
                  </a:cubicBezTo>
                  <a:cubicBezTo>
                    <a:pt x="13489" y="12054"/>
                    <a:pt x="15737" y="9863"/>
                    <a:pt x="15737" y="9863"/>
                  </a:cubicBezTo>
                  <a:cubicBezTo>
                    <a:pt x="16299" y="9315"/>
                    <a:pt x="16018" y="8767"/>
                    <a:pt x="15737" y="8767"/>
                  </a:cubicBezTo>
                  <a:cubicBezTo>
                    <a:pt x="15175" y="8767"/>
                    <a:pt x="14613" y="8767"/>
                    <a:pt x="14051" y="9315"/>
                  </a:cubicBezTo>
                  <a:cubicBezTo>
                    <a:pt x="13770" y="9315"/>
                    <a:pt x="13770" y="10410"/>
                    <a:pt x="13208" y="10410"/>
                  </a:cubicBezTo>
                  <a:cubicBezTo>
                    <a:pt x="12927" y="10410"/>
                    <a:pt x="12365" y="10958"/>
                    <a:pt x="12084" y="10958"/>
                  </a:cubicBezTo>
                  <a:cubicBezTo>
                    <a:pt x="11522" y="10958"/>
                    <a:pt x="10117" y="13698"/>
                    <a:pt x="9836" y="13150"/>
                  </a:cubicBezTo>
                  <a:cubicBezTo>
                    <a:pt x="9555" y="13150"/>
                    <a:pt x="10117" y="12602"/>
                    <a:pt x="10117" y="12054"/>
                  </a:cubicBezTo>
                  <a:cubicBezTo>
                    <a:pt x="10117" y="12054"/>
                    <a:pt x="9274" y="11506"/>
                    <a:pt x="9274" y="11506"/>
                  </a:cubicBezTo>
                  <a:cubicBezTo>
                    <a:pt x="9274" y="11506"/>
                    <a:pt x="8430" y="12602"/>
                    <a:pt x="8149" y="12602"/>
                  </a:cubicBezTo>
                  <a:cubicBezTo>
                    <a:pt x="7868" y="12602"/>
                    <a:pt x="7306" y="13150"/>
                    <a:pt x="7025" y="13698"/>
                  </a:cubicBezTo>
                  <a:cubicBezTo>
                    <a:pt x="6744" y="13698"/>
                    <a:pt x="7306" y="14246"/>
                    <a:pt x="7306" y="14246"/>
                  </a:cubicBezTo>
                  <a:cubicBezTo>
                    <a:pt x="7587" y="14246"/>
                    <a:pt x="7306" y="14794"/>
                    <a:pt x="7306" y="14794"/>
                  </a:cubicBezTo>
                  <a:cubicBezTo>
                    <a:pt x="7306" y="15342"/>
                    <a:pt x="8430" y="14794"/>
                    <a:pt x="8430" y="14794"/>
                  </a:cubicBezTo>
                  <a:cubicBezTo>
                    <a:pt x="8711" y="14246"/>
                    <a:pt x="9274" y="13698"/>
                    <a:pt x="9555" y="13150"/>
                  </a:cubicBezTo>
                  <a:cubicBezTo>
                    <a:pt x="8149" y="14246"/>
                    <a:pt x="9555" y="14794"/>
                    <a:pt x="9274" y="15890"/>
                  </a:cubicBezTo>
                  <a:cubicBezTo>
                    <a:pt x="9274" y="15890"/>
                    <a:pt x="8992" y="15342"/>
                    <a:pt x="8992" y="15342"/>
                  </a:cubicBezTo>
                  <a:cubicBezTo>
                    <a:pt x="8430" y="14794"/>
                    <a:pt x="8149" y="15342"/>
                    <a:pt x="7868" y="15890"/>
                  </a:cubicBezTo>
                  <a:cubicBezTo>
                    <a:pt x="7587" y="15890"/>
                    <a:pt x="6463" y="15342"/>
                    <a:pt x="5901" y="15342"/>
                  </a:cubicBezTo>
                  <a:cubicBezTo>
                    <a:pt x="5339" y="15342"/>
                    <a:pt x="4496" y="14246"/>
                    <a:pt x="3934" y="13698"/>
                  </a:cubicBezTo>
                  <a:cubicBezTo>
                    <a:pt x="3653" y="13698"/>
                    <a:pt x="3372" y="13150"/>
                    <a:pt x="3091" y="13150"/>
                  </a:cubicBezTo>
                  <a:cubicBezTo>
                    <a:pt x="2810" y="12602"/>
                    <a:pt x="2529" y="11506"/>
                    <a:pt x="2810" y="11506"/>
                  </a:cubicBezTo>
                  <a:cubicBezTo>
                    <a:pt x="2529" y="11506"/>
                    <a:pt x="1967" y="11506"/>
                    <a:pt x="1686" y="12054"/>
                  </a:cubicBezTo>
                  <a:cubicBezTo>
                    <a:pt x="1124" y="12054"/>
                    <a:pt x="562" y="12054"/>
                    <a:pt x="0" y="11506"/>
                  </a:cubicBezTo>
                  <a:cubicBezTo>
                    <a:pt x="0" y="22465"/>
                    <a:pt x="0" y="33424"/>
                    <a:pt x="0" y="43835"/>
                  </a:cubicBezTo>
                  <a:cubicBezTo>
                    <a:pt x="0" y="46575"/>
                    <a:pt x="0" y="48767"/>
                    <a:pt x="0" y="51506"/>
                  </a:cubicBezTo>
                  <a:cubicBezTo>
                    <a:pt x="0" y="52054"/>
                    <a:pt x="0" y="52602"/>
                    <a:pt x="0" y="53150"/>
                  </a:cubicBezTo>
                  <a:cubicBezTo>
                    <a:pt x="0" y="54246"/>
                    <a:pt x="562" y="53150"/>
                    <a:pt x="843" y="53150"/>
                  </a:cubicBezTo>
                  <a:cubicBezTo>
                    <a:pt x="1405" y="53698"/>
                    <a:pt x="1405" y="53150"/>
                    <a:pt x="1967" y="53150"/>
                  </a:cubicBezTo>
                  <a:cubicBezTo>
                    <a:pt x="2529" y="53150"/>
                    <a:pt x="2529" y="53698"/>
                    <a:pt x="2810" y="54246"/>
                  </a:cubicBezTo>
                  <a:cubicBezTo>
                    <a:pt x="3091" y="55342"/>
                    <a:pt x="4496" y="58630"/>
                    <a:pt x="5058" y="58630"/>
                  </a:cubicBezTo>
                  <a:cubicBezTo>
                    <a:pt x="5339" y="58630"/>
                    <a:pt x="5901" y="58082"/>
                    <a:pt x="6182" y="57534"/>
                  </a:cubicBezTo>
                  <a:cubicBezTo>
                    <a:pt x="6463" y="56986"/>
                    <a:pt x="6182" y="56438"/>
                    <a:pt x="6463" y="55890"/>
                  </a:cubicBezTo>
                  <a:cubicBezTo>
                    <a:pt x="6744" y="55890"/>
                    <a:pt x="7868" y="55342"/>
                    <a:pt x="7868" y="55890"/>
                  </a:cubicBezTo>
                  <a:cubicBezTo>
                    <a:pt x="8430" y="56986"/>
                    <a:pt x="8992" y="57534"/>
                    <a:pt x="9274" y="58630"/>
                  </a:cubicBezTo>
                  <a:cubicBezTo>
                    <a:pt x="9836" y="59726"/>
                    <a:pt x="10398" y="60273"/>
                    <a:pt x="10679" y="61369"/>
                  </a:cubicBezTo>
                  <a:cubicBezTo>
                    <a:pt x="10960" y="61917"/>
                    <a:pt x="10960" y="62465"/>
                    <a:pt x="11241" y="63561"/>
                  </a:cubicBezTo>
                  <a:cubicBezTo>
                    <a:pt x="11803" y="64657"/>
                    <a:pt x="12084" y="66849"/>
                    <a:pt x="12927" y="67945"/>
                  </a:cubicBezTo>
                  <a:cubicBezTo>
                    <a:pt x="13489" y="69041"/>
                    <a:pt x="14613" y="69589"/>
                    <a:pt x="15175" y="70136"/>
                  </a:cubicBezTo>
                  <a:cubicBezTo>
                    <a:pt x="15737" y="70684"/>
                    <a:pt x="14894" y="71232"/>
                    <a:pt x="15175" y="72328"/>
                  </a:cubicBezTo>
                  <a:cubicBezTo>
                    <a:pt x="15456" y="72328"/>
                    <a:pt x="15737" y="72328"/>
                    <a:pt x="15737" y="72876"/>
                  </a:cubicBezTo>
                  <a:cubicBezTo>
                    <a:pt x="15737" y="72876"/>
                    <a:pt x="15456" y="74520"/>
                    <a:pt x="15737" y="73972"/>
                  </a:cubicBezTo>
                  <a:cubicBezTo>
                    <a:pt x="15456" y="74520"/>
                    <a:pt x="14894" y="74520"/>
                    <a:pt x="14894" y="75616"/>
                  </a:cubicBezTo>
                  <a:cubicBezTo>
                    <a:pt x="14613" y="76164"/>
                    <a:pt x="15456" y="77260"/>
                    <a:pt x="15737" y="77260"/>
                  </a:cubicBezTo>
                  <a:cubicBezTo>
                    <a:pt x="15737" y="77260"/>
                    <a:pt x="15175" y="78356"/>
                    <a:pt x="15175" y="78356"/>
                  </a:cubicBezTo>
                  <a:cubicBezTo>
                    <a:pt x="15175" y="78356"/>
                    <a:pt x="14894" y="77808"/>
                    <a:pt x="14894" y="77260"/>
                  </a:cubicBezTo>
                  <a:cubicBezTo>
                    <a:pt x="14613" y="77260"/>
                    <a:pt x="14894" y="78356"/>
                    <a:pt x="14894" y="78356"/>
                  </a:cubicBezTo>
                  <a:cubicBezTo>
                    <a:pt x="15175" y="78904"/>
                    <a:pt x="14894" y="79452"/>
                    <a:pt x="15175" y="80000"/>
                  </a:cubicBezTo>
                  <a:cubicBezTo>
                    <a:pt x="15456" y="81095"/>
                    <a:pt x="15456" y="81095"/>
                    <a:pt x="16018" y="80547"/>
                  </a:cubicBezTo>
                  <a:cubicBezTo>
                    <a:pt x="16018" y="80547"/>
                    <a:pt x="16299" y="80547"/>
                    <a:pt x="16299" y="80547"/>
                  </a:cubicBezTo>
                  <a:cubicBezTo>
                    <a:pt x="16580" y="80547"/>
                    <a:pt x="16580" y="79452"/>
                    <a:pt x="16580" y="79452"/>
                  </a:cubicBezTo>
                  <a:cubicBezTo>
                    <a:pt x="16580" y="79452"/>
                    <a:pt x="16861" y="80547"/>
                    <a:pt x="17142" y="80547"/>
                  </a:cubicBezTo>
                  <a:cubicBezTo>
                    <a:pt x="17142" y="80547"/>
                    <a:pt x="16861" y="81643"/>
                    <a:pt x="16861" y="82191"/>
                  </a:cubicBezTo>
                  <a:cubicBezTo>
                    <a:pt x="16580" y="82739"/>
                    <a:pt x="16580" y="83287"/>
                    <a:pt x="17142" y="82739"/>
                  </a:cubicBezTo>
                  <a:cubicBezTo>
                    <a:pt x="17142" y="82191"/>
                    <a:pt x="17423" y="82191"/>
                    <a:pt x="17423" y="82191"/>
                  </a:cubicBezTo>
                  <a:cubicBezTo>
                    <a:pt x="17704" y="82191"/>
                    <a:pt x="17704" y="81643"/>
                    <a:pt x="17704" y="81643"/>
                  </a:cubicBezTo>
                  <a:cubicBezTo>
                    <a:pt x="18266" y="81095"/>
                    <a:pt x="17985" y="82739"/>
                    <a:pt x="17985" y="83287"/>
                  </a:cubicBezTo>
                  <a:cubicBezTo>
                    <a:pt x="17985" y="83835"/>
                    <a:pt x="18266" y="84383"/>
                    <a:pt x="18548" y="84383"/>
                  </a:cubicBezTo>
                  <a:cubicBezTo>
                    <a:pt x="18829" y="84383"/>
                    <a:pt x="19110" y="83287"/>
                    <a:pt x="19391" y="83287"/>
                  </a:cubicBezTo>
                  <a:cubicBezTo>
                    <a:pt x="19391" y="83287"/>
                    <a:pt x="19110" y="83835"/>
                    <a:pt x="19110" y="83835"/>
                  </a:cubicBezTo>
                  <a:cubicBezTo>
                    <a:pt x="19110" y="83835"/>
                    <a:pt x="19672" y="84383"/>
                    <a:pt x="19672" y="84383"/>
                  </a:cubicBezTo>
                  <a:cubicBezTo>
                    <a:pt x="19672" y="84383"/>
                    <a:pt x="17704" y="85479"/>
                    <a:pt x="18548" y="86575"/>
                  </a:cubicBezTo>
                  <a:cubicBezTo>
                    <a:pt x="18548" y="86575"/>
                    <a:pt x="20234" y="86027"/>
                    <a:pt x="19953" y="86575"/>
                  </a:cubicBezTo>
                  <a:cubicBezTo>
                    <a:pt x="19953" y="86575"/>
                    <a:pt x="18548" y="86575"/>
                    <a:pt x="18829" y="87671"/>
                  </a:cubicBezTo>
                  <a:cubicBezTo>
                    <a:pt x="18829" y="87671"/>
                    <a:pt x="19391" y="87671"/>
                    <a:pt x="19391" y="87671"/>
                  </a:cubicBezTo>
                  <a:cubicBezTo>
                    <a:pt x="19110" y="88219"/>
                    <a:pt x="18548" y="88219"/>
                    <a:pt x="18829" y="88767"/>
                  </a:cubicBezTo>
                  <a:cubicBezTo>
                    <a:pt x="19391" y="89315"/>
                    <a:pt x="19953" y="89315"/>
                    <a:pt x="20234" y="89315"/>
                  </a:cubicBezTo>
                  <a:cubicBezTo>
                    <a:pt x="20796" y="89315"/>
                    <a:pt x="20515" y="89863"/>
                    <a:pt x="20796" y="89863"/>
                  </a:cubicBezTo>
                  <a:cubicBezTo>
                    <a:pt x="21358" y="90410"/>
                    <a:pt x="21358" y="88767"/>
                    <a:pt x="21639" y="88767"/>
                  </a:cubicBezTo>
                  <a:cubicBezTo>
                    <a:pt x="21920" y="88767"/>
                    <a:pt x="21639" y="89863"/>
                    <a:pt x="21639" y="89863"/>
                  </a:cubicBezTo>
                  <a:cubicBezTo>
                    <a:pt x="21358" y="90410"/>
                    <a:pt x="21358" y="90410"/>
                    <a:pt x="21639" y="90958"/>
                  </a:cubicBezTo>
                  <a:cubicBezTo>
                    <a:pt x="22482" y="92054"/>
                    <a:pt x="22763" y="89315"/>
                    <a:pt x="22763" y="89315"/>
                  </a:cubicBezTo>
                  <a:cubicBezTo>
                    <a:pt x="22763" y="89315"/>
                    <a:pt x="22763" y="90958"/>
                    <a:pt x="22482" y="90958"/>
                  </a:cubicBezTo>
                  <a:cubicBezTo>
                    <a:pt x="22482" y="91506"/>
                    <a:pt x="23044" y="90958"/>
                    <a:pt x="23325" y="90958"/>
                  </a:cubicBezTo>
                  <a:cubicBezTo>
                    <a:pt x="23044" y="92054"/>
                    <a:pt x="22763" y="92602"/>
                    <a:pt x="23325" y="93150"/>
                  </a:cubicBezTo>
                  <a:cubicBezTo>
                    <a:pt x="23887" y="93698"/>
                    <a:pt x="24168" y="92054"/>
                    <a:pt x="24168" y="92054"/>
                  </a:cubicBezTo>
                  <a:cubicBezTo>
                    <a:pt x="24168" y="92054"/>
                    <a:pt x="24168" y="92602"/>
                    <a:pt x="24168" y="93150"/>
                  </a:cubicBezTo>
                  <a:cubicBezTo>
                    <a:pt x="24449" y="94246"/>
                    <a:pt x="24168" y="93698"/>
                    <a:pt x="23887" y="93698"/>
                  </a:cubicBezTo>
                  <a:cubicBezTo>
                    <a:pt x="23606" y="94246"/>
                    <a:pt x="25292" y="94794"/>
                    <a:pt x="25011" y="93698"/>
                  </a:cubicBezTo>
                  <a:cubicBezTo>
                    <a:pt x="25573" y="95342"/>
                    <a:pt x="25292" y="96438"/>
                    <a:pt x="26416" y="96438"/>
                  </a:cubicBezTo>
                  <a:cubicBezTo>
                    <a:pt x="27259" y="96438"/>
                    <a:pt x="27822" y="96438"/>
                    <a:pt x="28665" y="96438"/>
                  </a:cubicBezTo>
                  <a:cubicBezTo>
                    <a:pt x="31756" y="96438"/>
                    <a:pt x="34566" y="96438"/>
                    <a:pt x="37377" y="96438"/>
                  </a:cubicBezTo>
                  <a:cubicBezTo>
                    <a:pt x="44402" y="96438"/>
                    <a:pt x="51428" y="96438"/>
                    <a:pt x="58454" y="96438"/>
                  </a:cubicBezTo>
                  <a:cubicBezTo>
                    <a:pt x="59859" y="96438"/>
                    <a:pt x="61264" y="96438"/>
                    <a:pt x="62669" y="96438"/>
                  </a:cubicBezTo>
                  <a:cubicBezTo>
                    <a:pt x="62950" y="96438"/>
                    <a:pt x="64355" y="96986"/>
                    <a:pt x="64355" y="95342"/>
                  </a:cubicBezTo>
                  <a:close/>
                  <a:moveTo>
                    <a:pt x="31475" y="29589"/>
                  </a:moveTo>
                  <a:cubicBezTo>
                    <a:pt x="30913" y="29589"/>
                    <a:pt x="30351" y="29041"/>
                    <a:pt x="29789" y="29589"/>
                  </a:cubicBezTo>
                  <a:cubicBezTo>
                    <a:pt x="29227" y="31232"/>
                    <a:pt x="30351" y="30684"/>
                    <a:pt x="30351" y="31232"/>
                  </a:cubicBezTo>
                  <a:cubicBezTo>
                    <a:pt x="30351" y="30684"/>
                    <a:pt x="28103" y="32876"/>
                    <a:pt x="28103" y="32876"/>
                  </a:cubicBezTo>
                  <a:cubicBezTo>
                    <a:pt x="27540" y="32328"/>
                    <a:pt x="30070" y="29041"/>
                    <a:pt x="27822" y="30684"/>
                  </a:cubicBezTo>
                  <a:cubicBezTo>
                    <a:pt x="27540" y="30684"/>
                    <a:pt x="27259" y="31232"/>
                    <a:pt x="27259" y="31232"/>
                  </a:cubicBezTo>
                  <a:cubicBezTo>
                    <a:pt x="26978" y="31780"/>
                    <a:pt x="27259" y="32328"/>
                    <a:pt x="26978" y="32876"/>
                  </a:cubicBezTo>
                  <a:cubicBezTo>
                    <a:pt x="26697" y="32876"/>
                    <a:pt x="24730" y="32328"/>
                    <a:pt x="24730" y="32328"/>
                  </a:cubicBezTo>
                  <a:cubicBezTo>
                    <a:pt x="24730" y="31780"/>
                    <a:pt x="25573" y="32328"/>
                    <a:pt x="25573" y="31780"/>
                  </a:cubicBezTo>
                  <a:cubicBezTo>
                    <a:pt x="25854" y="31232"/>
                    <a:pt x="25573" y="31232"/>
                    <a:pt x="25854" y="30684"/>
                  </a:cubicBezTo>
                  <a:cubicBezTo>
                    <a:pt x="25854" y="30136"/>
                    <a:pt x="26416" y="29589"/>
                    <a:pt x="26416" y="29589"/>
                  </a:cubicBezTo>
                  <a:cubicBezTo>
                    <a:pt x="26416" y="29041"/>
                    <a:pt x="25573" y="28493"/>
                    <a:pt x="26416" y="28493"/>
                  </a:cubicBezTo>
                  <a:cubicBezTo>
                    <a:pt x="26416" y="28493"/>
                    <a:pt x="27540" y="29041"/>
                    <a:pt x="27540" y="28493"/>
                  </a:cubicBezTo>
                  <a:cubicBezTo>
                    <a:pt x="27540" y="27945"/>
                    <a:pt x="26135" y="27397"/>
                    <a:pt x="25854" y="27397"/>
                  </a:cubicBezTo>
                  <a:cubicBezTo>
                    <a:pt x="25573" y="27397"/>
                    <a:pt x="25011" y="27945"/>
                    <a:pt x="24449" y="27945"/>
                  </a:cubicBezTo>
                  <a:cubicBezTo>
                    <a:pt x="24168" y="27945"/>
                    <a:pt x="23606" y="27397"/>
                    <a:pt x="23044" y="27945"/>
                  </a:cubicBezTo>
                  <a:cubicBezTo>
                    <a:pt x="22763" y="27945"/>
                    <a:pt x="22201" y="29041"/>
                    <a:pt x="22482" y="27945"/>
                  </a:cubicBezTo>
                  <a:cubicBezTo>
                    <a:pt x="22763" y="26849"/>
                    <a:pt x="23325" y="27397"/>
                    <a:pt x="23606" y="26849"/>
                  </a:cubicBezTo>
                  <a:cubicBezTo>
                    <a:pt x="24168" y="26849"/>
                    <a:pt x="25011" y="26301"/>
                    <a:pt x="25573" y="25753"/>
                  </a:cubicBezTo>
                  <a:cubicBezTo>
                    <a:pt x="26697" y="25205"/>
                    <a:pt x="27822" y="25205"/>
                    <a:pt x="28665" y="24109"/>
                  </a:cubicBezTo>
                  <a:cubicBezTo>
                    <a:pt x="29227" y="24109"/>
                    <a:pt x="30070" y="23561"/>
                    <a:pt x="30351" y="24657"/>
                  </a:cubicBezTo>
                  <a:cubicBezTo>
                    <a:pt x="30632" y="25205"/>
                    <a:pt x="29508" y="25753"/>
                    <a:pt x="29227" y="26301"/>
                  </a:cubicBezTo>
                  <a:cubicBezTo>
                    <a:pt x="28665" y="26849"/>
                    <a:pt x="30913" y="26849"/>
                    <a:pt x="31194" y="26849"/>
                  </a:cubicBezTo>
                  <a:cubicBezTo>
                    <a:pt x="31194" y="26849"/>
                    <a:pt x="31756" y="26849"/>
                    <a:pt x="31756" y="26849"/>
                  </a:cubicBezTo>
                  <a:cubicBezTo>
                    <a:pt x="32037" y="26301"/>
                    <a:pt x="32599" y="25205"/>
                    <a:pt x="32880" y="25753"/>
                  </a:cubicBezTo>
                  <a:cubicBezTo>
                    <a:pt x="33161" y="26301"/>
                    <a:pt x="31756" y="29589"/>
                    <a:pt x="31475" y="29589"/>
                  </a:cubicBezTo>
                  <a:cubicBezTo>
                    <a:pt x="30913" y="29589"/>
                    <a:pt x="32037" y="29589"/>
                    <a:pt x="31475" y="29589"/>
                  </a:cubicBezTo>
                  <a:close/>
                  <a:moveTo>
                    <a:pt x="44121" y="42739"/>
                  </a:moveTo>
                  <a:cubicBezTo>
                    <a:pt x="44121" y="42739"/>
                    <a:pt x="42716" y="42739"/>
                    <a:pt x="42997" y="42739"/>
                  </a:cubicBezTo>
                  <a:cubicBezTo>
                    <a:pt x="42997" y="43287"/>
                    <a:pt x="43559" y="42739"/>
                    <a:pt x="43559" y="43287"/>
                  </a:cubicBezTo>
                  <a:cubicBezTo>
                    <a:pt x="43559" y="43835"/>
                    <a:pt x="42435" y="44383"/>
                    <a:pt x="42154" y="44383"/>
                  </a:cubicBezTo>
                  <a:cubicBezTo>
                    <a:pt x="41592" y="44383"/>
                    <a:pt x="41311" y="45479"/>
                    <a:pt x="40749" y="46027"/>
                  </a:cubicBezTo>
                  <a:cubicBezTo>
                    <a:pt x="40749" y="46027"/>
                    <a:pt x="39625" y="46027"/>
                    <a:pt x="39906" y="46575"/>
                  </a:cubicBezTo>
                  <a:cubicBezTo>
                    <a:pt x="39906" y="47123"/>
                    <a:pt x="40749" y="47123"/>
                    <a:pt x="39906" y="48219"/>
                  </a:cubicBezTo>
                  <a:cubicBezTo>
                    <a:pt x="39625" y="48219"/>
                    <a:pt x="38501" y="48219"/>
                    <a:pt x="38501" y="48767"/>
                  </a:cubicBezTo>
                  <a:cubicBezTo>
                    <a:pt x="38220" y="48767"/>
                    <a:pt x="38501" y="49315"/>
                    <a:pt x="38501" y="49315"/>
                  </a:cubicBezTo>
                  <a:cubicBezTo>
                    <a:pt x="38501" y="50410"/>
                    <a:pt x="37939" y="50410"/>
                    <a:pt x="37658" y="50410"/>
                  </a:cubicBezTo>
                  <a:cubicBezTo>
                    <a:pt x="36814" y="50958"/>
                    <a:pt x="35971" y="50958"/>
                    <a:pt x="35128" y="50958"/>
                  </a:cubicBezTo>
                  <a:cubicBezTo>
                    <a:pt x="35128" y="50958"/>
                    <a:pt x="33723" y="49315"/>
                    <a:pt x="33723" y="49315"/>
                  </a:cubicBezTo>
                  <a:cubicBezTo>
                    <a:pt x="34285" y="48767"/>
                    <a:pt x="35128" y="49315"/>
                    <a:pt x="35409" y="48767"/>
                  </a:cubicBezTo>
                  <a:cubicBezTo>
                    <a:pt x="35690" y="48767"/>
                    <a:pt x="35409" y="47671"/>
                    <a:pt x="35690" y="47671"/>
                  </a:cubicBezTo>
                  <a:cubicBezTo>
                    <a:pt x="35971" y="46575"/>
                    <a:pt x="36533" y="47123"/>
                    <a:pt x="36814" y="46575"/>
                  </a:cubicBezTo>
                  <a:cubicBezTo>
                    <a:pt x="37096" y="46575"/>
                    <a:pt x="36533" y="45479"/>
                    <a:pt x="36533" y="45479"/>
                  </a:cubicBezTo>
                  <a:cubicBezTo>
                    <a:pt x="35971" y="44931"/>
                    <a:pt x="35971" y="44931"/>
                    <a:pt x="35971" y="44383"/>
                  </a:cubicBezTo>
                  <a:cubicBezTo>
                    <a:pt x="35971" y="43287"/>
                    <a:pt x="35409" y="43835"/>
                    <a:pt x="35409" y="43287"/>
                  </a:cubicBezTo>
                  <a:cubicBezTo>
                    <a:pt x="35128" y="42739"/>
                    <a:pt x="35971" y="43287"/>
                    <a:pt x="35971" y="43287"/>
                  </a:cubicBezTo>
                  <a:cubicBezTo>
                    <a:pt x="36814" y="43835"/>
                    <a:pt x="37658" y="44383"/>
                    <a:pt x="38220" y="44931"/>
                  </a:cubicBezTo>
                  <a:cubicBezTo>
                    <a:pt x="38782" y="46027"/>
                    <a:pt x="39906" y="45479"/>
                    <a:pt x="40468" y="44931"/>
                  </a:cubicBezTo>
                  <a:cubicBezTo>
                    <a:pt x="41311" y="44383"/>
                    <a:pt x="41592" y="42739"/>
                    <a:pt x="42716" y="42191"/>
                  </a:cubicBezTo>
                  <a:cubicBezTo>
                    <a:pt x="42997" y="41643"/>
                    <a:pt x="43559" y="41643"/>
                    <a:pt x="44121" y="42191"/>
                  </a:cubicBezTo>
                  <a:cubicBezTo>
                    <a:pt x="44121" y="42191"/>
                    <a:pt x="44964" y="42739"/>
                    <a:pt x="44964" y="42739"/>
                  </a:cubicBezTo>
                  <a:cubicBezTo>
                    <a:pt x="44964" y="42739"/>
                    <a:pt x="44402" y="42739"/>
                    <a:pt x="44121" y="42739"/>
                  </a:cubicBezTo>
                  <a:close/>
                  <a:moveTo>
                    <a:pt x="62388" y="90410"/>
                  </a:moveTo>
                  <a:cubicBezTo>
                    <a:pt x="62107" y="91506"/>
                    <a:pt x="61545" y="89315"/>
                    <a:pt x="61545" y="88767"/>
                  </a:cubicBezTo>
                  <a:cubicBezTo>
                    <a:pt x="61545" y="87671"/>
                    <a:pt x="62107" y="87123"/>
                    <a:pt x="62107" y="86027"/>
                  </a:cubicBezTo>
                  <a:cubicBezTo>
                    <a:pt x="61826" y="85479"/>
                    <a:pt x="61545" y="87123"/>
                    <a:pt x="61264" y="86575"/>
                  </a:cubicBezTo>
                  <a:cubicBezTo>
                    <a:pt x="61264" y="86027"/>
                    <a:pt x="61264" y="84383"/>
                    <a:pt x="60702" y="84383"/>
                  </a:cubicBezTo>
                  <a:cubicBezTo>
                    <a:pt x="60702" y="84383"/>
                    <a:pt x="60702" y="85479"/>
                    <a:pt x="60421" y="85479"/>
                  </a:cubicBezTo>
                  <a:cubicBezTo>
                    <a:pt x="60140" y="84931"/>
                    <a:pt x="60140" y="84383"/>
                    <a:pt x="59859" y="83835"/>
                  </a:cubicBezTo>
                  <a:cubicBezTo>
                    <a:pt x="59578" y="83287"/>
                    <a:pt x="59297" y="82739"/>
                    <a:pt x="59016" y="82191"/>
                  </a:cubicBezTo>
                  <a:cubicBezTo>
                    <a:pt x="58735" y="81643"/>
                    <a:pt x="59578" y="81643"/>
                    <a:pt x="59578" y="81095"/>
                  </a:cubicBezTo>
                  <a:cubicBezTo>
                    <a:pt x="59297" y="80547"/>
                    <a:pt x="58735" y="81095"/>
                    <a:pt x="58735" y="80547"/>
                  </a:cubicBezTo>
                  <a:cubicBezTo>
                    <a:pt x="58735" y="80000"/>
                    <a:pt x="59016" y="78356"/>
                    <a:pt x="59016" y="77808"/>
                  </a:cubicBezTo>
                  <a:cubicBezTo>
                    <a:pt x="59578" y="76712"/>
                    <a:pt x="60983" y="80547"/>
                    <a:pt x="60983" y="81095"/>
                  </a:cubicBezTo>
                  <a:cubicBezTo>
                    <a:pt x="61264" y="82191"/>
                    <a:pt x="61545" y="82739"/>
                    <a:pt x="61545" y="83835"/>
                  </a:cubicBezTo>
                  <a:cubicBezTo>
                    <a:pt x="61826" y="84931"/>
                    <a:pt x="61826" y="84383"/>
                    <a:pt x="62107" y="85479"/>
                  </a:cubicBezTo>
                  <a:cubicBezTo>
                    <a:pt x="62107" y="86027"/>
                    <a:pt x="62388" y="86575"/>
                    <a:pt x="62388" y="87123"/>
                  </a:cubicBezTo>
                  <a:cubicBezTo>
                    <a:pt x="62669" y="88219"/>
                    <a:pt x="62388" y="89315"/>
                    <a:pt x="62388" y="90410"/>
                  </a:cubicBezTo>
                  <a:cubicBezTo>
                    <a:pt x="62107" y="90958"/>
                    <a:pt x="62388" y="89863"/>
                    <a:pt x="62388" y="9041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61" name="Shape 1861"/>
            <p:cNvSpPr/>
            <p:nvPr/>
          </p:nvSpPr>
          <p:spPr>
            <a:xfrm>
              <a:off x="17343512" y="9466307"/>
              <a:ext cx="95541" cy="82826"/>
            </a:xfrm>
            <a:custGeom>
              <a:avLst/>
              <a:gdLst/>
              <a:ahLst/>
              <a:cxnLst/>
              <a:rect l="0" t="0" r="0" b="0"/>
              <a:pathLst>
                <a:path w="120000" h="120000" extrusionOk="0">
                  <a:moveTo>
                    <a:pt x="108000" y="0"/>
                  </a:moveTo>
                  <a:cubicBezTo>
                    <a:pt x="84000" y="13333"/>
                    <a:pt x="0" y="53333"/>
                    <a:pt x="24000" y="93333"/>
                  </a:cubicBezTo>
                  <a:cubicBezTo>
                    <a:pt x="48000" y="120000"/>
                    <a:pt x="108000" y="40000"/>
                    <a:pt x="120000" y="40000"/>
                  </a:cubicBezTo>
                  <a:cubicBezTo>
                    <a:pt x="120000" y="26666"/>
                    <a:pt x="108000" y="13333"/>
                    <a:pt x="108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62" name="Shape 1862"/>
            <p:cNvSpPr/>
            <p:nvPr/>
          </p:nvSpPr>
          <p:spPr>
            <a:xfrm>
              <a:off x="17419943" y="9447192"/>
              <a:ext cx="121017" cy="44598"/>
            </a:xfrm>
            <a:custGeom>
              <a:avLst/>
              <a:gdLst/>
              <a:ahLst/>
              <a:cxnLst/>
              <a:rect l="0" t="0" r="0" b="0"/>
              <a:pathLst>
                <a:path w="120000" h="120000" extrusionOk="0">
                  <a:moveTo>
                    <a:pt x="110769" y="0"/>
                  </a:moveTo>
                  <a:cubicBezTo>
                    <a:pt x="120000" y="0"/>
                    <a:pt x="64615" y="0"/>
                    <a:pt x="64615" y="0"/>
                  </a:cubicBezTo>
                  <a:cubicBezTo>
                    <a:pt x="55384" y="0"/>
                    <a:pt x="0" y="24000"/>
                    <a:pt x="9230" y="48000"/>
                  </a:cubicBezTo>
                  <a:cubicBezTo>
                    <a:pt x="27692" y="120000"/>
                    <a:pt x="18461" y="120000"/>
                    <a:pt x="46153" y="72000"/>
                  </a:cubicBezTo>
                  <a:cubicBezTo>
                    <a:pt x="73846" y="48000"/>
                    <a:pt x="92307" y="48000"/>
                    <a:pt x="110769"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63" name="Shape 1863"/>
            <p:cNvSpPr/>
            <p:nvPr/>
          </p:nvSpPr>
          <p:spPr>
            <a:xfrm>
              <a:off x="12273443" y="6414553"/>
              <a:ext cx="289811" cy="159279"/>
            </a:xfrm>
            <a:custGeom>
              <a:avLst/>
              <a:gdLst/>
              <a:ahLst/>
              <a:cxnLst/>
              <a:rect l="0" t="0" r="0" b="0"/>
              <a:pathLst>
                <a:path w="120000" h="120000" extrusionOk="0">
                  <a:moveTo>
                    <a:pt x="38709" y="120000"/>
                  </a:moveTo>
                  <a:cubicBezTo>
                    <a:pt x="46451" y="120000"/>
                    <a:pt x="42580" y="98823"/>
                    <a:pt x="50322" y="98823"/>
                  </a:cubicBezTo>
                  <a:cubicBezTo>
                    <a:pt x="58064" y="98823"/>
                    <a:pt x="61935" y="112941"/>
                    <a:pt x="69677" y="112941"/>
                  </a:cubicBezTo>
                  <a:cubicBezTo>
                    <a:pt x="73548" y="112941"/>
                    <a:pt x="77419" y="112941"/>
                    <a:pt x="81290" y="112941"/>
                  </a:cubicBezTo>
                  <a:cubicBezTo>
                    <a:pt x="85161" y="112941"/>
                    <a:pt x="89032" y="105882"/>
                    <a:pt x="89032" y="105882"/>
                  </a:cubicBezTo>
                  <a:cubicBezTo>
                    <a:pt x="100645" y="98823"/>
                    <a:pt x="104516" y="91764"/>
                    <a:pt x="112258" y="77647"/>
                  </a:cubicBezTo>
                  <a:cubicBezTo>
                    <a:pt x="120000" y="63529"/>
                    <a:pt x="112258" y="56470"/>
                    <a:pt x="104516" y="49411"/>
                  </a:cubicBezTo>
                  <a:cubicBezTo>
                    <a:pt x="96774" y="42352"/>
                    <a:pt x="85161" y="21176"/>
                    <a:pt x="81290" y="35294"/>
                  </a:cubicBezTo>
                  <a:cubicBezTo>
                    <a:pt x="73548" y="56470"/>
                    <a:pt x="69677" y="28235"/>
                    <a:pt x="65806" y="21176"/>
                  </a:cubicBezTo>
                  <a:cubicBezTo>
                    <a:pt x="61935" y="14117"/>
                    <a:pt x="50322" y="21176"/>
                    <a:pt x="50322" y="0"/>
                  </a:cubicBezTo>
                  <a:cubicBezTo>
                    <a:pt x="50322" y="7058"/>
                    <a:pt x="46451" y="21176"/>
                    <a:pt x="42580" y="14117"/>
                  </a:cubicBezTo>
                  <a:cubicBezTo>
                    <a:pt x="34838" y="0"/>
                    <a:pt x="34838" y="0"/>
                    <a:pt x="30967" y="14117"/>
                  </a:cubicBezTo>
                  <a:cubicBezTo>
                    <a:pt x="27096" y="21176"/>
                    <a:pt x="0" y="35294"/>
                    <a:pt x="0" y="42352"/>
                  </a:cubicBezTo>
                  <a:cubicBezTo>
                    <a:pt x="0" y="42352"/>
                    <a:pt x="3870" y="63529"/>
                    <a:pt x="7741" y="70588"/>
                  </a:cubicBezTo>
                  <a:cubicBezTo>
                    <a:pt x="7741" y="77647"/>
                    <a:pt x="11612" y="84705"/>
                    <a:pt x="15483" y="91764"/>
                  </a:cubicBezTo>
                  <a:cubicBezTo>
                    <a:pt x="23225" y="98823"/>
                    <a:pt x="30967" y="120000"/>
                    <a:pt x="38709"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64" name="Shape 1864"/>
            <p:cNvSpPr/>
            <p:nvPr/>
          </p:nvSpPr>
          <p:spPr>
            <a:xfrm>
              <a:off x="12142870" y="6545160"/>
              <a:ext cx="347132" cy="149720"/>
            </a:xfrm>
            <a:custGeom>
              <a:avLst/>
              <a:gdLst/>
              <a:ahLst/>
              <a:cxnLst/>
              <a:rect l="0" t="0" r="0" b="0"/>
              <a:pathLst>
                <a:path w="120000" h="120000" extrusionOk="0">
                  <a:moveTo>
                    <a:pt x="103783" y="15000"/>
                  </a:moveTo>
                  <a:cubicBezTo>
                    <a:pt x="97297" y="15000"/>
                    <a:pt x="90810" y="0"/>
                    <a:pt x="87567" y="0"/>
                  </a:cubicBezTo>
                  <a:cubicBezTo>
                    <a:pt x="81081" y="0"/>
                    <a:pt x="84324" y="22500"/>
                    <a:pt x="77837" y="22500"/>
                  </a:cubicBezTo>
                  <a:cubicBezTo>
                    <a:pt x="71351" y="22500"/>
                    <a:pt x="71351" y="15000"/>
                    <a:pt x="64864" y="22500"/>
                  </a:cubicBezTo>
                  <a:cubicBezTo>
                    <a:pt x="64864" y="22500"/>
                    <a:pt x="51891" y="45000"/>
                    <a:pt x="55135" y="52500"/>
                  </a:cubicBezTo>
                  <a:cubicBezTo>
                    <a:pt x="55135" y="60000"/>
                    <a:pt x="61621" y="75000"/>
                    <a:pt x="51891" y="67500"/>
                  </a:cubicBezTo>
                  <a:cubicBezTo>
                    <a:pt x="48648" y="67500"/>
                    <a:pt x="45405" y="60000"/>
                    <a:pt x="42162" y="67500"/>
                  </a:cubicBezTo>
                  <a:cubicBezTo>
                    <a:pt x="38918" y="67500"/>
                    <a:pt x="32432" y="75000"/>
                    <a:pt x="29189" y="75000"/>
                  </a:cubicBezTo>
                  <a:cubicBezTo>
                    <a:pt x="22702" y="75000"/>
                    <a:pt x="19459" y="60000"/>
                    <a:pt x="16216" y="82500"/>
                  </a:cubicBezTo>
                  <a:cubicBezTo>
                    <a:pt x="16216" y="82500"/>
                    <a:pt x="3243" y="67500"/>
                    <a:pt x="0" y="67500"/>
                  </a:cubicBezTo>
                  <a:cubicBezTo>
                    <a:pt x="0" y="82500"/>
                    <a:pt x="3243" y="90000"/>
                    <a:pt x="12972" y="97500"/>
                  </a:cubicBezTo>
                  <a:cubicBezTo>
                    <a:pt x="16216" y="97500"/>
                    <a:pt x="16216" y="97500"/>
                    <a:pt x="19459" y="97500"/>
                  </a:cubicBezTo>
                  <a:cubicBezTo>
                    <a:pt x="22702" y="97500"/>
                    <a:pt x="22702" y="112500"/>
                    <a:pt x="25945" y="105000"/>
                  </a:cubicBezTo>
                  <a:cubicBezTo>
                    <a:pt x="32432" y="97500"/>
                    <a:pt x="32432" y="97500"/>
                    <a:pt x="38918" y="97500"/>
                  </a:cubicBezTo>
                  <a:cubicBezTo>
                    <a:pt x="45405" y="97500"/>
                    <a:pt x="42162" y="105000"/>
                    <a:pt x="48648" y="112500"/>
                  </a:cubicBezTo>
                  <a:cubicBezTo>
                    <a:pt x="55135" y="120000"/>
                    <a:pt x="64864" y="120000"/>
                    <a:pt x="71351" y="120000"/>
                  </a:cubicBezTo>
                  <a:cubicBezTo>
                    <a:pt x="81081" y="120000"/>
                    <a:pt x="84324" y="105000"/>
                    <a:pt x="94054" y="105000"/>
                  </a:cubicBezTo>
                  <a:cubicBezTo>
                    <a:pt x="100540" y="105000"/>
                    <a:pt x="107027" y="97500"/>
                    <a:pt x="107027" y="90000"/>
                  </a:cubicBezTo>
                  <a:cubicBezTo>
                    <a:pt x="110270" y="82500"/>
                    <a:pt x="110270" y="75000"/>
                    <a:pt x="110270" y="67500"/>
                  </a:cubicBezTo>
                  <a:cubicBezTo>
                    <a:pt x="110270" y="52500"/>
                    <a:pt x="113513" y="67500"/>
                    <a:pt x="116756" y="60000"/>
                  </a:cubicBezTo>
                  <a:cubicBezTo>
                    <a:pt x="120000" y="45000"/>
                    <a:pt x="116756" y="22500"/>
                    <a:pt x="116756" y="15000"/>
                  </a:cubicBezTo>
                  <a:cubicBezTo>
                    <a:pt x="110270" y="15000"/>
                    <a:pt x="107027" y="15000"/>
                    <a:pt x="103783" y="1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65" name="Shape 1865"/>
            <p:cNvSpPr/>
            <p:nvPr/>
          </p:nvSpPr>
          <p:spPr>
            <a:xfrm>
              <a:off x="12021850" y="6656653"/>
              <a:ext cx="531847" cy="516057"/>
            </a:xfrm>
            <a:custGeom>
              <a:avLst/>
              <a:gdLst/>
              <a:ahLst/>
              <a:cxnLst/>
              <a:rect l="0" t="0" r="0" b="0"/>
              <a:pathLst>
                <a:path w="120000" h="120000" extrusionOk="0">
                  <a:moveTo>
                    <a:pt x="77894" y="21818"/>
                  </a:moveTo>
                  <a:cubicBezTo>
                    <a:pt x="80000" y="19636"/>
                    <a:pt x="84210" y="21818"/>
                    <a:pt x="86315" y="19636"/>
                  </a:cubicBezTo>
                  <a:cubicBezTo>
                    <a:pt x="90526" y="17454"/>
                    <a:pt x="88421" y="15272"/>
                    <a:pt x="90526" y="13090"/>
                  </a:cubicBezTo>
                  <a:cubicBezTo>
                    <a:pt x="90526" y="10909"/>
                    <a:pt x="92631" y="8727"/>
                    <a:pt x="94736" y="8727"/>
                  </a:cubicBezTo>
                  <a:cubicBezTo>
                    <a:pt x="96842" y="6545"/>
                    <a:pt x="94736" y="6545"/>
                    <a:pt x="94736" y="2181"/>
                  </a:cubicBezTo>
                  <a:cubicBezTo>
                    <a:pt x="92631" y="4363"/>
                    <a:pt x="90526" y="4363"/>
                    <a:pt x="86315" y="4363"/>
                  </a:cubicBezTo>
                  <a:cubicBezTo>
                    <a:pt x="82105" y="4363"/>
                    <a:pt x="77894" y="10909"/>
                    <a:pt x="75789" y="8727"/>
                  </a:cubicBezTo>
                  <a:cubicBezTo>
                    <a:pt x="69473" y="6545"/>
                    <a:pt x="58947" y="8727"/>
                    <a:pt x="56842" y="2181"/>
                  </a:cubicBezTo>
                  <a:cubicBezTo>
                    <a:pt x="54736" y="0"/>
                    <a:pt x="48421" y="2181"/>
                    <a:pt x="46315" y="2181"/>
                  </a:cubicBezTo>
                  <a:cubicBezTo>
                    <a:pt x="42105" y="6545"/>
                    <a:pt x="42105" y="2181"/>
                    <a:pt x="40000" y="2181"/>
                  </a:cubicBezTo>
                  <a:cubicBezTo>
                    <a:pt x="37894" y="2181"/>
                    <a:pt x="37894" y="6545"/>
                    <a:pt x="37894" y="6545"/>
                  </a:cubicBezTo>
                  <a:cubicBezTo>
                    <a:pt x="37894" y="6545"/>
                    <a:pt x="35789" y="8727"/>
                    <a:pt x="35789" y="8727"/>
                  </a:cubicBezTo>
                  <a:cubicBezTo>
                    <a:pt x="35789" y="10909"/>
                    <a:pt x="33684" y="10909"/>
                    <a:pt x="31578" y="10909"/>
                  </a:cubicBezTo>
                  <a:cubicBezTo>
                    <a:pt x="31578" y="10909"/>
                    <a:pt x="29473" y="10909"/>
                    <a:pt x="27368" y="10909"/>
                  </a:cubicBezTo>
                  <a:cubicBezTo>
                    <a:pt x="27368" y="10909"/>
                    <a:pt x="27368" y="10909"/>
                    <a:pt x="25263" y="8727"/>
                  </a:cubicBezTo>
                  <a:cubicBezTo>
                    <a:pt x="25263" y="8727"/>
                    <a:pt x="23157" y="15272"/>
                    <a:pt x="23157" y="17454"/>
                  </a:cubicBezTo>
                  <a:cubicBezTo>
                    <a:pt x="23157" y="19636"/>
                    <a:pt x="18947" y="13090"/>
                    <a:pt x="18947" y="10909"/>
                  </a:cubicBezTo>
                  <a:cubicBezTo>
                    <a:pt x="14736" y="8727"/>
                    <a:pt x="12631" y="15272"/>
                    <a:pt x="10526" y="15272"/>
                  </a:cubicBezTo>
                  <a:cubicBezTo>
                    <a:pt x="6315" y="15272"/>
                    <a:pt x="2105" y="15272"/>
                    <a:pt x="0" y="15272"/>
                  </a:cubicBezTo>
                  <a:cubicBezTo>
                    <a:pt x="0" y="17454"/>
                    <a:pt x="2105" y="19636"/>
                    <a:pt x="2105" y="21818"/>
                  </a:cubicBezTo>
                  <a:cubicBezTo>
                    <a:pt x="2105" y="26181"/>
                    <a:pt x="0" y="26181"/>
                    <a:pt x="0" y="30545"/>
                  </a:cubicBezTo>
                  <a:cubicBezTo>
                    <a:pt x="0" y="32727"/>
                    <a:pt x="0" y="39272"/>
                    <a:pt x="4210" y="39272"/>
                  </a:cubicBezTo>
                  <a:cubicBezTo>
                    <a:pt x="6315" y="41454"/>
                    <a:pt x="8421" y="39272"/>
                    <a:pt x="8421" y="45818"/>
                  </a:cubicBezTo>
                  <a:cubicBezTo>
                    <a:pt x="12631" y="43636"/>
                    <a:pt x="21052" y="34909"/>
                    <a:pt x="25263" y="37090"/>
                  </a:cubicBezTo>
                  <a:cubicBezTo>
                    <a:pt x="27368" y="39272"/>
                    <a:pt x="29473" y="41454"/>
                    <a:pt x="31578" y="41454"/>
                  </a:cubicBezTo>
                  <a:cubicBezTo>
                    <a:pt x="33684" y="41454"/>
                    <a:pt x="35789" y="45818"/>
                    <a:pt x="35789" y="48000"/>
                  </a:cubicBezTo>
                  <a:cubicBezTo>
                    <a:pt x="37894" y="50181"/>
                    <a:pt x="37894" y="52363"/>
                    <a:pt x="37894" y="54545"/>
                  </a:cubicBezTo>
                  <a:cubicBezTo>
                    <a:pt x="40000" y="56727"/>
                    <a:pt x="42105" y="58909"/>
                    <a:pt x="44210" y="61090"/>
                  </a:cubicBezTo>
                  <a:cubicBezTo>
                    <a:pt x="48421" y="63272"/>
                    <a:pt x="52631" y="67636"/>
                    <a:pt x="58947" y="72000"/>
                  </a:cubicBezTo>
                  <a:cubicBezTo>
                    <a:pt x="63157" y="76363"/>
                    <a:pt x="65263" y="76363"/>
                    <a:pt x="69473" y="78545"/>
                  </a:cubicBezTo>
                  <a:cubicBezTo>
                    <a:pt x="75789" y="82909"/>
                    <a:pt x="80000" y="89454"/>
                    <a:pt x="88421" y="91636"/>
                  </a:cubicBezTo>
                  <a:cubicBezTo>
                    <a:pt x="92631" y="93818"/>
                    <a:pt x="92631" y="100363"/>
                    <a:pt x="94736" y="104727"/>
                  </a:cubicBezTo>
                  <a:cubicBezTo>
                    <a:pt x="94736" y="109090"/>
                    <a:pt x="88421" y="113454"/>
                    <a:pt x="90526" y="120000"/>
                  </a:cubicBezTo>
                  <a:cubicBezTo>
                    <a:pt x="90526" y="117818"/>
                    <a:pt x="103157" y="106909"/>
                    <a:pt x="103157" y="104727"/>
                  </a:cubicBezTo>
                  <a:cubicBezTo>
                    <a:pt x="105263" y="102545"/>
                    <a:pt x="98947" y="98181"/>
                    <a:pt x="98947" y="98181"/>
                  </a:cubicBezTo>
                  <a:cubicBezTo>
                    <a:pt x="94736" y="93818"/>
                    <a:pt x="103157" y="85090"/>
                    <a:pt x="105263" y="87272"/>
                  </a:cubicBezTo>
                  <a:cubicBezTo>
                    <a:pt x="107368" y="89454"/>
                    <a:pt x="109473" y="89454"/>
                    <a:pt x="111578" y="89454"/>
                  </a:cubicBezTo>
                  <a:cubicBezTo>
                    <a:pt x="113684" y="91636"/>
                    <a:pt x="113684" y="93818"/>
                    <a:pt x="115789" y="96000"/>
                  </a:cubicBezTo>
                  <a:cubicBezTo>
                    <a:pt x="119999" y="96000"/>
                    <a:pt x="113684" y="87272"/>
                    <a:pt x="111578" y="85090"/>
                  </a:cubicBezTo>
                  <a:cubicBezTo>
                    <a:pt x="107368" y="80727"/>
                    <a:pt x="98947" y="80727"/>
                    <a:pt x="92631" y="76363"/>
                  </a:cubicBezTo>
                  <a:cubicBezTo>
                    <a:pt x="90526" y="74181"/>
                    <a:pt x="96842" y="69818"/>
                    <a:pt x="92631" y="69818"/>
                  </a:cubicBezTo>
                  <a:cubicBezTo>
                    <a:pt x="90526" y="67636"/>
                    <a:pt x="86315" y="69818"/>
                    <a:pt x="82105" y="67636"/>
                  </a:cubicBezTo>
                  <a:cubicBezTo>
                    <a:pt x="77894" y="65454"/>
                    <a:pt x="75789" y="61090"/>
                    <a:pt x="73684" y="56727"/>
                  </a:cubicBezTo>
                  <a:cubicBezTo>
                    <a:pt x="71578" y="52363"/>
                    <a:pt x="71578" y="48000"/>
                    <a:pt x="67368" y="45818"/>
                  </a:cubicBezTo>
                  <a:cubicBezTo>
                    <a:pt x="65263" y="43636"/>
                    <a:pt x="56842" y="41454"/>
                    <a:pt x="56842" y="37090"/>
                  </a:cubicBezTo>
                  <a:cubicBezTo>
                    <a:pt x="56842" y="34909"/>
                    <a:pt x="56842" y="32727"/>
                    <a:pt x="56842" y="32727"/>
                  </a:cubicBezTo>
                  <a:cubicBezTo>
                    <a:pt x="58947" y="28363"/>
                    <a:pt x="58947" y="28363"/>
                    <a:pt x="58947" y="26181"/>
                  </a:cubicBezTo>
                  <a:cubicBezTo>
                    <a:pt x="56842" y="19636"/>
                    <a:pt x="63157" y="21818"/>
                    <a:pt x="63157" y="19636"/>
                  </a:cubicBezTo>
                  <a:cubicBezTo>
                    <a:pt x="65263" y="17454"/>
                    <a:pt x="67368" y="17454"/>
                    <a:pt x="67368" y="17454"/>
                  </a:cubicBezTo>
                  <a:cubicBezTo>
                    <a:pt x="71578" y="17454"/>
                    <a:pt x="71578" y="19636"/>
                    <a:pt x="71578" y="21818"/>
                  </a:cubicBezTo>
                  <a:cubicBezTo>
                    <a:pt x="73684" y="21818"/>
                    <a:pt x="75789" y="21818"/>
                    <a:pt x="77894" y="21818"/>
                  </a:cubicBezTo>
                  <a:cubicBezTo>
                    <a:pt x="77894" y="19636"/>
                    <a:pt x="75789" y="21818"/>
                    <a:pt x="77894" y="2181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66" name="Shape 1866"/>
            <p:cNvSpPr/>
            <p:nvPr/>
          </p:nvSpPr>
          <p:spPr>
            <a:xfrm>
              <a:off x="12330767" y="6685324"/>
              <a:ext cx="251592" cy="235730"/>
            </a:xfrm>
            <a:custGeom>
              <a:avLst/>
              <a:gdLst/>
              <a:ahLst/>
              <a:cxnLst/>
              <a:rect l="0" t="0" r="0" b="0"/>
              <a:pathLst>
                <a:path w="120000" h="120000" extrusionOk="0">
                  <a:moveTo>
                    <a:pt x="53333" y="48000"/>
                  </a:moveTo>
                  <a:cubicBezTo>
                    <a:pt x="66666" y="48000"/>
                    <a:pt x="80000" y="38400"/>
                    <a:pt x="93333" y="43200"/>
                  </a:cubicBezTo>
                  <a:cubicBezTo>
                    <a:pt x="102222" y="43200"/>
                    <a:pt x="111111" y="48000"/>
                    <a:pt x="120000" y="52800"/>
                  </a:cubicBezTo>
                  <a:cubicBezTo>
                    <a:pt x="115555" y="43200"/>
                    <a:pt x="115555" y="33600"/>
                    <a:pt x="111111" y="19200"/>
                  </a:cubicBezTo>
                  <a:cubicBezTo>
                    <a:pt x="97777" y="28800"/>
                    <a:pt x="84444" y="19200"/>
                    <a:pt x="75555" y="14400"/>
                  </a:cubicBezTo>
                  <a:cubicBezTo>
                    <a:pt x="66666" y="9600"/>
                    <a:pt x="62222" y="9600"/>
                    <a:pt x="57777" y="0"/>
                  </a:cubicBezTo>
                  <a:cubicBezTo>
                    <a:pt x="57777" y="0"/>
                    <a:pt x="48888" y="4800"/>
                    <a:pt x="48888" y="9600"/>
                  </a:cubicBezTo>
                  <a:cubicBezTo>
                    <a:pt x="40000" y="14400"/>
                    <a:pt x="44444" y="38400"/>
                    <a:pt x="26666" y="33600"/>
                  </a:cubicBezTo>
                  <a:cubicBezTo>
                    <a:pt x="17777" y="28800"/>
                    <a:pt x="8888" y="33600"/>
                    <a:pt x="4444" y="33600"/>
                  </a:cubicBezTo>
                  <a:cubicBezTo>
                    <a:pt x="0" y="38400"/>
                    <a:pt x="4444" y="52800"/>
                    <a:pt x="4444" y="52800"/>
                  </a:cubicBezTo>
                  <a:cubicBezTo>
                    <a:pt x="4444" y="52800"/>
                    <a:pt x="13333" y="48000"/>
                    <a:pt x="13333" y="48000"/>
                  </a:cubicBezTo>
                  <a:cubicBezTo>
                    <a:pt x="17777" y="48000"/>
                    <a:pt x="17777" y="57600"/>
                    <a:pt x="17777" y="62400"/>
                  </a:cubicBezTo>
                  <a:cubicBezTo>
                    <a:pt x="17777" y="52800"/>
                    <a:pt x="22222" y="38400"/>
                    <a:pt x="26666" y="48000"/>
                  </a:cubicBezTo>
                  <a:cubicBezTo>
                    <a:pt x="31111" y="62400"/>
                    <a:pt x="40000" y="72000"/>
                    <a:pt x="48888" y="81600"/>
                  </a:cubicBezTo>
                  <a:cubicBezTo>
                    <a:pt x="62222" y="96000"/>
                    <a:pt x="84444" y="105600"/>
                    <a:pt x="102222" y="120000"/>
                  </a:cubicBezTo>
                  <a:cubicBezTo>
                    <a:pt x="102222" y="110400"/>
                    <a:pt x="102222" y="110400"/>
                    <a:pt x="93333" y="105600"/>
                  </a:cubicBezTo>
                  <a:cubicBezTo>
                    <a:pt x="84444" y="100800"/>
                    <a:pt x="75555" y="96000"/>
                    <a:pt x="71111" y="91200"/>
                  </a:cubicBezTo>
                  <a:cubicBezTo>
                    <a:pt x="62222" y="81600"/>
                    <a:pt x="40000" y="48000"/>
                    <a:pt x="53333" y="48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67" name="Shape 1867"/>
            <p:cNvSpPr/>
            <p:nvPr/>
          </p:nvSpPr>
          <p:spPr>
            <a:xfrm>
              <a:off x="11470892" y="6414553"/>
              <a:ext cx="617835" cy="531985"/>
            </a:xfrm>
            <a:custGeom>
              <a:avLst/>
              <a:gdLst/>
              <a:ahLst/>
              <a:cxnLst/>
              <a:rect l="0" t="0" r="0" b="0"/>
              <a:pathLst>
                <a:path w="120000" h="120000" extrusionOk="0">
                  <a:moveTo>
                    <a:pt x="107272" y="65263"/>
                  </a:moveTo>
                  <a:cubicBezTo>
                    <a:pt x="105454" y="61052"/>
                    <a:pt x="100000" y="69473"/>
                    <a:pt x="101818" y="63157"/>
                  </a:cubicBezTo>
                  <a:cubicBezTo>
                    <a:pt x="101818" y="61052"/>
                    <a:pt x="107272" y="50526"/>
                    <a:pt x="109090" y="50526"/>
                  </a:cubicBezTo>
                  <a:cubicBezTo>
                    <a:pt x="110909" y="48421"/>
                    <a:pt x="112727" y="52631"/>
                    <a:pt x="114545" y="48421"/>
                  </a:cubicBezTo>
                  <a:cubicBezTo>
                    <a:pt x="116363" y="42105"/>
                    <a:pt x="114545" y="37894"/>
                    <a:pt x="118181" y="31578"/>
                  </a:cubicBezTo>
                  <a:cubicBezTo>
                    <a:pt x="120000" y="27368"/>
                    <a:pt x="110909" y="27368"/>
                    <a:pt x="109090" y="27368"/>
                  </a:cubicBezTo>
                  <a:cubicBezTo>
                    <a:pt x="105454" y="27368"/>
                    <a:pt x="103636" y="25263"/>
                    <a:pt x="103636" y="23157"/>
                  </a:cubicBezTo>
                  <a:cubicBezTo>
                    <a:pt x="101818" y="23157"/>
                    <a:pt x="100000" y="23157"/>
                    <a:pt x="100000" y="23157"/>
                  </a:cubicBezTo>
                  <a:cubicBezTo>
                    <a:pt x="96363" y="23157"/>
                    <a:pt x="87272" y="18947"/>
                    <a:pt x="87272" y="14736"/>
                  </a:cubicBezTo>
                  <a:cubicBezTo>
                    <a:pt x="85454" y="21052"/>
                    <a:pt x="80000" y="10526"/>
                    <a:pt x="78181" y="10526"/>
                  </a:cubicBezTo>
                  <a:cubicBezTo>
                    <a:pt x="74545" y="8421"/>
                    <a:pt x="70909" y="6315"/>
                    <a:pt x="69090" y="2105"/>
                  </a:cubicBezTo>
                  <a:cubicBezTo>
                    <a:pt x="67272" y="0"/>
                    <a:pt x="63636" y="0"/>
                    <a:pt x="61818" y="2105"/>
                  </a:cubicBezTo>
                  <a:cubicBezTo>
                    <a:pt x="60000" y="4210"/>
                    <a:pt x="58181" y="8421"/>
                    <a:pt x="60000" y="10526"/>
                  </a:cubicBezTo>
                  <a:cubicBezTo>
                    <a:pt x="60000" y="12631"/>
                    <a:pt x="56363" y="14736"/>
                    <a:pt x="54545" y="16842"/>
                  </a:cubicBezTo>
                  <a:cubicBezTo>
                    <a:pt x="52727" y="16842"/>
                    <a:pt x="49090" y="16842"/>
                    <a:pt x="47272" y="21052"/>
                  </a:cubicBezTo>
                  <a:cubicBezTo>
                    <a:pt x="47272" y="23157"/>
                    <a:pt x="45454" y="25263"/>
                    <a:pt x="43636" y="25263"/>
                  </a:cubicBezTo>
                  <a:cubicBezTo>
                    <a:pt x="40000" y="25263"/>
                    <a:pt x="38181" y="25263"/>
                    <a:pt x="36363" y="23157"/>
                  </a:cubicBezTo>
                  <a:cubicBezTo>
                    <a:pt x="32727" y="23157"/>
                    <a:pt x="32727" y="21052"/>
                    <a:pt x="29090" y="21052"/>
                  </a:cubicBezTo>
                  <a:cubicBezTo>
                    <a:pt x="25454" y="18947"/>
                    <a:pt x="36363" y="33684"/>
                    <a:pt x="29090" y="33684"/>
                  </a:cubicBezTo>
                  <a:cubicBezTo>
                    <a:pt x="23636" y="33684"/>
                    <a:pt x="20000" y="35789"/>
                    <a:pt x="16363" y="31578"/>
                  </a:cubicBezTo>
                  <a:cubicBezTo>
                    <a:pt x="14545" y="29473"/>
                    <a:pt x="1818" y="33684"/>
                    <a:pt x="1818" y="35789"/>
                  </a:cubicBezTo>
                  <a:cubicBezTo>
                    <a:pt x="1818" y="37894"/>
                    <a:pt x="7272" y="37894"/>
                    <a:pt x="3636" y="40000"/>
                  </a:cubicBezTo>
                  <a:cubicBezTo>
                    <a:pt x="0" y="42105"/>
                    <a:pt x="5454" y="44210"/>
                    <a:pt x="7272" y="44210"/>
                  </a:cubicBezTo>
                  <a:cubicBezTo>
                    <a:pt x="10909" y="46315"/>
                    <a:pt x="27272" y="48421"/>
                    <a:pt x="27272" y="52631"/>
                  </a:cubicBezTo>
                  <a:cubicBezTo>
                    <a:pt x="27272" y="54736"/>
                    <a:pt x="23636" y="54736"/>
                    <a:pt x="25454" y="58947"/>
                  </a:cubicBezTo>
                  <a:cubicBezTo>
                    <a:pt x="29090" y="63157"/>
                    <a:pt x="30909" y="63157"/>
                    <a:pt x="34545" y="65263"/>
                  </a:cubicBezTo>
                  <a:cubicBezTo>
                    <a:pt x="38181" y="67368"/>
                    <a:pt x="32727" y="71578"/>
                    <a:pt x="36363" y="73684"/>
                  </a:cubicBezTo>
                  <a:cubicBezTo>
                    <a:pt x="36363" y="73684"/>
                    <a:pt x="40000" y="80000"/>
                    <a:pt x="40000" y="80000"/>
                  </a:cubicBezTo>
                  <a:cubicBezTo>
                    <a:pt x="38181" y="82105"/>
                    <a:pt x="36363" y="75789"/>
                    <a:pt x="34545" y="75789"/>
                  </a:cubicBezTo>
                  <a:cubicBezTo>
                    <a:pt x="32727" y="75789"/>
                    <a:pt x="34545" y="101052"/>
                    <a:pt x="29090" y="103157"/>
                  </a:cubicBezTo>
                  <a:cubicBezTo>
                    <a:pt x="34545" y="107368"/>
                    <a:pt x="41818" y="113684"/>
                    <a:pt x="49090" y="111578"/>
                  </a:cubicBezTo>
                  <a:cubicBezTo>
                    <a:pt x="50909" y="111578"/>
                    <a:pt x="52727" y="109473"/>
                    <a:pt x="54545" y="111578"/>
                  </a:cubicBezTo>
                  <a:cubicBezTo>
                    <a:pt x="56363" y="111578"/>
                    <a:pt x="58181" y="113684"/>
                    <a:pt x="60000" y="115789"/>
                  </a:cubicBezTo>
                  <a:cubicBezTo>
                    <a:pt x="63636" y="117894"/>
                    <a:pt x="74545" y="119999"/>
                    <a:pt x="72727" y="113684"/>
                  </a:cubicBezTo>
                  <a:cubicBezTo>
                    <a:pt x="70909" y="103157"/>
                    <a:pt x="80000" y="98947"/>
                    <a:pt x="85454" y="101052"/>
                  </a:cubicBezTo>
                  <a:cubicBezTo>
                    <a:pt x="92727" y="103157"/>
                    <a:pt x="96363" y="109473"/>
                    <a:pt x="103636" y="105263"/>
                  </a:cubicBezTo>
                  <a:cubicBezTo>
                    <a:pt x="107272" y="103157"/>
                    <a:pt x="109090" y="101052"/>
                    <a:pt x="112727" y="98947"/>
                  </a:cubicBezTo>
                  <a:cubicBezTo>
                    <a:pt x="112727" y="98947"/>
                    <a:pt x="116363" y="94736"/>
                    <a:pt x="112727" y="94736"/>
                  </a:cubicBezTo>
                  <a:cubicBezTo>
                    <a:pt x="109090" y="92631"/>
                    <a:pt x="105454" y="84210"/>
                    <a:pt x="107272" y="80000"/>
                  </a:cubicBezTo>
                  <a:cubicBezTo>
                    <a:pt x="110909" y="75789"/>
                    <a:pt x="109090" y="75789"/>
                    <a:pt x="107272" y="71578"/>
                  </a:cubicBezTo>
                  <a:cubicBezTo>
                    <a:pt x="107272" y="69473"/>
                    <a:pt x="107272" y="67368"/>
                    <a:pt x="107272" y="65263"/>
                  </a:cubicBezTo>
                  <a:cubicBezTo>
                    <a:pt x="105454" y="63157"/>
                    <a:pt x="107272" y="67368"/>
                    <a:pt x="107272" y="6526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68" name="Shape 1868"/>
            <p:cNvSpPr/>
            <p:nvPr/>
          </p:nvSpPr>
          <p:spPr>
            <a:xfrm>
              <a:off x="11983632" y="6621614"/>
              <a:ext cx="207006" cy="140163"/>
            </a:xfrm>
            <a:custGeom>
              <a:avLst/>
              <a:gdLst/>
              <a:ahLst/>
              <a:cxnLst/>
              <a:rect l="0" t="0" r="0" b="0"/>
              <a:pathLst>
                <a:path w="120000" h="120000" extrusionOk="0">
                  <a:moveTo>
                    <a:pt x="92727" y="8000"/>
                  </a:moveTo>
                  <a:cubicBezTo>
                    <a:pt x="76363" y="0"/>
                    <a:pt x="65454" y="8000"/>
                    <a:pt x="49090" y="8000"/>
                  </a:cubicBezTo>
                  <a:cubicBezTo>
                    <a:pt x="38181" y="8000"/>
                    <a:pt x="49090" y="8000"/>
                    <a:pt x="43636" y="16000"/>
                  </a:cubicBezTo>
                  <a:cubicBezTo>
                    <a:pt x="38181" y="16000"/>
                    <a:pt x="27272" y="16000"/>
                    <a:pt x="27272" y="16000"/>
                  </a:cubicBezTo>
                  <a:cubicBezTo>
                    <a:pt x="21818" y="16000"/>
                    <a:pt x="16363" y="40000"/>
                    <a:pt x="16363" y="40000"/>
                  </a:cubicBezTo>
                  <a:cubicBezTo>
                    <a:pt x="10909" y="48000"/>
                    <a:pt x="0" y="80000"/>
                    <a:pt x="5454" y="72000"/>
                  </a:cubicBezTo>
                  <a:cubicBezTo>
                    <a:pt x="16363" y="72000"/>
                    <a:pt x="16363" y="64000"/>
                    <a:pt x="21818" y="80000"/>
                  </a:cubicBezTo>
                  <a:cubicBezTo>
                    <a:pt x="21818" y="96000"/>
                    <a:pt x="27272" y="88000"/>
                    <a:pt x="38181" y="88000"/>
                  </a:cubicBezTo>
                  <a:cubicBezTo>
                    <a:pt x="43636" y="88000"/>
                    <a:pt x="54545" y="88000"/>
                    <a:pt x="60000" y="80000"/>
                  </a:cubicBezTo>
                  <a:cubicBezTo>
                    <a:pt x="65454" y="64000"/>
                    <a:pt x="70909" y="72000"/>
                    <a:pt x="70909" y="80000"/>
                  </a:cubicBezTo>
                  <a:cubicBezTo>
                    <a:pt x="87272" y="120000"/>
                    <a:pt x="81818" y="64000"/>
                    <a:pt x="87272" y="64000"/>
                  </a:cubicBezTo>
                  <a:cubicBezTo>
                    <a:pt x="92727" y="64000"/>
                    <a:pt x="92727" y="72000"/>
                    <a:pt x="98181" y="72000"/>
                  </a:cubicBezTo>
                  <a:cubicBezTo>
                    <a:pt x="103636" y="72000"/>
                    <a:pt x="109090" y="72000"/>
                    <a:pt x="114545" y="64000"/>
                  </a:cubicBezTo>
                  <a:cubicBezTo>
                    <a:pt x="120000" y="56000"/>
                    <a:pt x="120000" y="56000"/>
                    <a:pt x="120000" y="40000"/>
                  </a:cubicBezTo>
                  <a:cubicBezTo>
                    <a:pt x="120000" y="40000"/>
                    <a:pt x="103636" y="32000"/>
                    <a:pt x="98181" y="32000"/>
                  </a:cubicBezTo>
                  <a:cubicBezTo>
                    <a:pt x="92727" y="24000"/>
                    <a:pt x="92727" y="16000"/>
                    <a:pt x="92727" y="8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69" name="Shape 1869"/>
            <p:cNvSpPr/>
            <p:nvPr/>
          </p:nvSpPr>
          <p:spPr>
            <a:xfrm>
              <a:off x="11808475" y="6395439"/>
              <a:ext cx="194267" cy="121050"/>
            </a:xfrm>
            <a:custGeom>
              <a:avLst/>
              <a:gdLst/>
              <a:ahLst/>
              <a:cxnLst/>
              <a:rect l="0" t="0" r="0" b="0"/>
              <a:pathLst>
                <a:path w="120000" h="120000" extrusionOk="0">
                  <a:moveTo>
                    <a:pt x="108571" y="83076"/>
                  </a:moveTo>
                  <a:cubicBezTo>
                    <a:pt x="102857" y="83076"/>
                    <a:pt x="120000" y="64615"/>
                    <a:pt x="114285" y="55384"/>
                  </a:cubicBezTo>
                  <a:cubicBezTo>
                    <a:pt x="114285" y="46153"/>
                    <a:pt x="108571" y="27692"/>
                    <a:pt x="102857" y="27692"/>
                  </a:cubicBezTo>
                  <a:cubicBezTo>
                    <a:pt x="97142" y="18461"/>
                    <a:pt x="85714" y="0"/>
                    <a:pt x="74285" y="0"/>
                  </a:cubicBezTo>
                  <a:cubicBezTo>
                    <a:pt x="62857" y="0"/>
                    <a:pt x="57142" y="9230"/>
                    <a:pt x="45714" y="9230"/>
                  </a:cubicBezTo>
                  <a:cubicBezTo>
                    <a:pt x="34285" y="9230"/>
                    <a:pt x="28571" y="0"/>
                    <a:pt x="17142" y="9230"/>
                  </a:cubicBezTo>
                  <a:cubicBezTo>
                    <a:pt x="0" y="27692"/>
                    <a:pt x="17142" y="46153"/>
                    <a:pt x="28571" y="55384"/>
                  </a:cubicBezTo>
                  <a:cubicBezTo>
                    <a:pt x="40000" y="64615"/>
                    <a:pt x="45714" y="64615"/>
                    <a:pt x="57142" y="83076"/>
                  </a:cubicBezTo>
                  <a:cubicBezTo>
                    <a:pt x="57142" y="92307"/>
                    <a:pt x="68571" y="92307"/>
                    <a:pt x="68571" y="83076"/>
                  </a:cubicBezTo>
                  <a:cubicBezTo>
                    <a:pt x="68571" y="92307"/>
                    <a:pt x="97142" y="120000"/>
                    <a:pt x="102857" y="120000"/>
                  </a:cubicBezTo>
                  <a:cubicBezTo>
                    <a:pt x="102857" y="101538"/>
                    <a:pt x="102857" y="92307"/>
                    <a:pt x="108571" y="83076"/>
                  </a:cubicBezTo>
                  <a:cubicBezTo>
                    <a:pt x="108571" y="83076"/>
                    <a:pt x="97142" y="92307"/>
                    <a:pt x="108571" y="8307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70" name="Shape 1870"/>
            <p:cNvSpPr/>
            <p:nvPr/>
          </p:nvSpPr>
          <p:spPr>
            <a:xfrm>
              <a:off x="11967710" y="6481448"/>
              <a:ext cx="35032" cy="35041"/>
            </a:xfrm>
            <a:custGeom>
              <a:avLst/>
              <a:gdLst/>
              <a:ahLst/>
              <a:cxnLst/>
              <a:rect l="0" t="0" r="0" b="0"/>
              <a:pathLst>
                <a:path w="120000" h="120000" extrusionOk="0">
                  <a:moveTo>
                    <a:pt x="60000" y="0"/>
                  </a:moveTo>
                  <a:cubicBezTo>
                    <a:pt x="30000" y="0"/>
                    <a:pt x="30000" y="60000"/>
                    <a:pt x="30000" y="90000"/>
                  </a:cubicBezTo>
                  <a:cubicBezTo>
                    <a:pt x="30000" y="120000"/>
                    <a:pt x="90000" y="120000"/>
                    <a:pt x="120000" y="120000"/>
                  </a:cubicBezTo>
                  <a:cubicBezTo>
                    <a:pt x="120000" y="60000"/>
                    <a:pt x="120000" y="30000"/>
                    <a:pt x="60000" y="0"/>
                  </a:cubicBezTo>
                  <a:cubicBezTo>
                    <a:pt x="0" y="30000"/>
                    <a:pt x="90000" y="30000"/>
                    <a:pt x="6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71" name="Shape 1871"/>
            <p:cNvSpPr/>
            <p:nvPr/>
          </p:nvSpPr>
          <p:spPr>
            <a:xfrm>
              <a:off x="11853060" y="6264832"/>
              <a:ext cx="187901" cy="168836"/>
            </a:xfrm>
            <a:custGeom>
              <a:avLst/>
              <a:gdLst/>
              <a:ahLst/>
              <a:cxnLst/>
              <a:rect l="0" t="0" r="0" b="0"/>
              <a:pathLst>
                <a:path w="120000" h="120000" extrusionOk="0">
                  <a:moveTo>
                    <a:pt x="30000" y="93333"/>
                  </a:moveTo>
                  <a:cubicBezTo>
                    <a:pt x="42000" y="80000"/>
                    <a:pt x="78000" y="106666"/>
                    <a:pt x="84000" y="120000"/>
                  </a:cubicBezTo>
                  <a:cubicBezTo>
                    <a:pt x="90000" y="106666"/>
                    <a:pt x="90000" y="93333"/>
                    <a:pt x="84000" y="86666"/>
                  </a:cubicBezTo>
                  <a:cubicBezTo>
                    <a:pt x="78000" y="60000"/>
                    <a:pt x="90000" y="73333"/>
                    <a:pt x="102000" y="73333"/>
                  </a:cubicBezTo>
                  <a:cubicBezTo>
                    <a:pt x="114000" y="66666"/>
                    <a:pt x="114000" y="53333"/>
                    <a:pt x="108000" y="40000"/>
                  </a:cubicBezTo>
                  <a:cubicBezTo>
                    <a:pt x="108000" y="40000"/>
                    <a:pt x="120000" y="33333"/>
                    <a:pt x="120000" y="33333"/>
                  </a:cubicBezTo>
                  <a:cubicBezTo>
                    <a:pt x="120000" y="20000"/>
                    <a:pt x="120000" y="13333"/>
                    <a:pt x="114000" y="0"/>
                  </a:cubicBezTo>
                  <a:cubicBezTo>
                    <a:pt x="114000" y="0"/>
                    <a:pt x="90000" y="6666"/>
                    <a:pt x="90000" y="6666"/>
                  </a:cubicBezTo>
                  <a:cubicBezTo>
                    <a:pt x="78000" y="6666"/>
                    <a:pt x="72000" y="6666"/>
                    <a:pt x="60000" y="20000"/>
                  </a:cubicBezTo>
                  <a:cubicBezTo>
                    <a:pt x="60000" y="20000"/>
                    <a:pt x="78000" y="33333"/>
                    <a:pt x="72000" y="40000"/>
                  </a:cubicBezTo>
                  <a:cubicBezTo>
                    <a:pt x="60000" y="53333"/>
                    <a:pt x="54000" y="26666"/>
                    <a:pt x="60000" y="26666"/>
                  </a:cubicBezTo>
                  <a:cubicBezTo>
                    <a:pt x="60000" y="26666"/>
                    <a:pt x="42000" y="33333"/>
                    <a:pt x="42000" y="40000"/>
                  </a:cubicBezTo>
                  <a:cubicBezTo>
                    <a:pt x="42000" y="46666"/>
                    <a:pt x="36000" y="46666"/>
                    <a:pt x="30000" y="53333"/>
                  </a:cubicBezTo>
                  <a:cubicBezTo>
                    <a:pt x="30000" y="60000"/>
                    <a:pt x="18000" y="80000"/>
                    <a:pt x="30000" y="80000"/>
                  </a:cubicBezTo>
                  <a:cubicBezTo>
                    <a:pt x="30000" y="80000"/>
                    <a:pt x="24000" y="80000"/>
                    <a:pt x="18000" y="80000"/>
                  </a:cubicBezTo>
                  <a:cubicBezTo>
                    <a:pt x="18000" y="80000"/>
                    <a:pt x="24000" y="80000"/>
                    <a:pt x="24000" y="80000"/>
                  </a:cubicBezTo>
                  <a:cubicBezTo>
                    <a:pt x="24000" y="80000"/>
                    <a:pt x="18000" y="80000"/>
                    <a:pt x="18000" y="80000"/>
                  </a:cubicBezTo>
                  <a:cubicBezTo>
                    <a:pt x="12000" y="86666"/>
                    <a:pt x="24000" y="93333"/>
                    <a:pt x="24000" y="93333"/>
                  </a:cubicBezTo>
                  <a:cubicBezTo>
                    <a:pt x="24000" y="86666"/>
                    <a:pt x="12000" y="86666"/>
                    <a:pt x="12000" y="86666"/>
                  </a:cubicBezTo>
                  <a:cubicBezTo>
                    <a:pt x="12000" y="86666"/>
                    <a:pt x="18000" y="93333"/>
                    <a:pt x="18000" y="93333"/>
                  </a:cubicBezTo>
                  <a:cubicBezTo>
                    <a:pt x="18000" y="93333"/>
                    <a:pt x="12000" y="86666"/>
                    <a:pt x="6000" y="93333"/>
                  </a:cubicBezTo>
                  <a:cubicBezTo>
                    <a:pt x="6000" y="93333"/>
                    <a:pt x="12000" y="100000"/>
                    <a:pt x="12000" y="100000"/>
                  </a:cubicBezTo>
                  <a:cubicBezTo>
                    <a:pt x="12000" y="93333"/>
                    <a:pt x="6000" y="93333"/>
                    <a:pt x="0" y="100000"/>
                  </a:cubicBezTo>
                  <a:cubicBezTo>
                    <a:pt x="6000" y="100000"/>
                    <a:pt x="24000" y="106666"/>
                    <a:pt x="30000" y="93333"/>
                  </a:cubicBezTo>
                  <a:cubicBezTo>
                    <a:pt x="30000" y="93333"/>
                    <a:pt x="30000" y="100000"/>
                    <a:pt x="30000" y="9333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72" name="Shape 1872"/>
            <p:cNvSpPr/>
            <p:nvPr/>
          </p:nvSpPr>
          <p:spPr>
            <a:xfrm>
              <a:off x="12079172" y="5984503"/>
              <a:ext cx="140127" cy="207060"/>
            </a:xfrm>
            <a:custGeom>
              <a:avLst/>
              <a:gdLst/>
              <a:ahLst/>
              <a:cxnLst/>
              <a:rect l="0" t="0" r="0" b="0"/>
              <a:pathLst>
                <a:path w="120000" h="120000" extrusionOk="0">
                  <a:moveTo>
                    <a:pt x="80000" y="114545"/>
                  </a:moveTo>
                  <a:cubicBezTo>
                    <a:pt x="80000" y="109090"/>
                    <a:pt x="48000" y="98181"/>
                    <a:pt x="64000" y="92727"/>
                  </a:cubicBezTo>
                  <a:cubicBezTo>
                    <a:pt x="72000" y="87272"/>
                    <a:pt x="72000" y="70909"/>
                    <a:pt x="88000" y="65454"/>
                  </a:cubicBezTo>
                  <a:cubicBezTo>
                    <a:pt x="88000" y="65454"/>
                    <a:pt x="88000" y="70909"/>
                    <a:pt x="88000" y="70909"/>
                  </a:cubicBezTo>
                  <a:cubicBezTo>
                    <a:pt x="96000" y="70909"/>
                    <a:pt x="120000" y="60000"/>
                    <a:pt x="120000" y="54545"/>
                  </a:cubicBezTo>
                  <a:cubicBezTo>
                    <a:pt x="120000" y="49090"/>
                    <a:pt x="88000" y="49090"/>
                    <a:pt x="88000" y="38181"/>
                  </a:cubicBezTo>
                  <a:cubicBezTo>
                    <a:pt x="88000" y="32727"/>
                    <a:pt x="80000" y="32727"/>
                    <a:pt x="80000" y="27272"/>
                  </a:cubicBezTo>
                  <a:cubicBezTo>
                    <a:pt x="80000" y="21818"/>
                    <a:pt x="96000" y="27272"/>
                    <a:pt x="96000" y="21818"/>
                  </a:cubicBezTo>
                  <a:cubicBezTo>
                    <a:pt x="96000" y="16363"/>
                    <a:pt x="96000" y="10909"/>
                    <a:pt x="96000" y="5454"/>
                  </a:cubicBezTo>
                  <a:cubicBezTo>
                    <a:pt x="96000" y="0"/>
                    <a:pt x="96000" y="5454"/>
                    <a:pt x="88000" y="5454"/>
                  </a:cubicBezTo>
                  <a:cubicBezTo>
                    <a:pt x="64000" y="5454"/>
                    <a:pt x="72000" y="10909"/>
                    <a:pt x="56000" y="21818"/>
                  </a:cubicBezTo>
                  <a:cubicBezTo>
                    <a:pt x="48000" y="27272"/>
                    <a:pt x="24000" y="16363"/>
                    <a:pt x="16000" y="27272"/>
                  </a:cubicBezTo>
                  <a:cubicBezTo>
                    <a:pt x="0" y="38181"/>
                    <a:pt x="24000" y="38181"/>
                    <a:pt x="32000" y="32727"/>
                  </a:cubicBezTo>
                  <a:cubicBezTo>
                    <a:pt x="40000" y="27272"/>
                    <a:pt x="56000" y="32727"/>
                    <a:pt x="48000" y="43636"/>
                  </a:cubicBezTo>
                  <a:cubicBezTo>
                    <a:pt x="48000" y="38181"/>
                    <a:pt x="32000" y="32727"/>
                    <a:pt x="32000" y="43636"/>
                  </a:cubicBezTo>
                  <a:cubicBezTo>
                    <a:pt x="24000" y="43636"/>
                    <a:pt x="16000" y="49090"/>
                    <a:pt x="16000" y="43636"/>
                  </a:cubicBezTo>
                  <a:cubicBezTo>
                    <a:pt x="16000" y="49090"/>
                    <a:pt x="0" y="38181"/>
                    <a:pt x="0" y="49090"/>
                  </a:cubicBezTo>
                  <a:cubicBezTo>
                    <a:pt x="0" y="60000"/>
                    <a:pt x="0" y="65454"/>
                    <a:pt x="0" y="76363"/>
                  </a:cubicBezTo>
                  <a:cubicBezTo>
                    <a:pt x="8000" y="81818"/>
                    <a:pt x="16000" y="81818"/>
                    <a:pt x="16000" y="87272"/>
                  </a:cubicBezTo>
                  <a:cubicBezTo>
                    <a:pt x="24000" y="98181"/>
                    <a:pt x="8000" y="103636"/>
                    <a:pt x="16000" y="109090"/>
                  </a:cubicBezTo>
                  <a:cubicBezTo>
                    <a:pt x="32000" y="120000"/>
                    <a:pt x="64000" y="114545"/>
                    <a:pt x="80000" y="11454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73" name="Shape 1873"/>
            <p:cNvSpPr/>
            <p:nvPr/>
          </p:nvSpPr>
          <p:spPr>
            <a:xfrm>
              <a:off x="11977264" y="6172453"/>
              <a:ext cx="417197" cy="484203"/>
            </a:xfrm>
            <a:custGeom>
              <a:avLst/>
              <a:gdLst/>
              <a:ahLst/>
              <a:cxnLst/>
              <a:rect l="0" t="0" r="0" b="0"/>
              <a:pathLst>
                <a:path w="120000" h="120000" extrusionOk="0">
                  <a:moveTo>
                    <a:pt x="117333" y="55384"/>
                  </a:moveTo>
                  <a:cubicBezTo>
                    <a:pt x="114666" y="50769"/>
                    <a:pt x="114666" y="46153"/>
                    <a:pt x="114666" y="41538"/>
                  </a:cubicBezTo>
                  <a:cubicBezTo>
                    <a:pt x="112000" y="36923"/>
                    <a:pt x="109333" y="34615"/>
                    <a:pt x="112000" y="27692"/>
                  </a:cubicBezTo>
                  <a:cubicBezTo>
                    <a:pt x="114666" y="23076"/>
                    <a:pt x="112000" y="18461"/>
                    <a:pt x="109333" y="16153"/>
                  </a:cubicBezTo>
                  <a:cubicBezTo>
                    <a:pt x="106666" y="13846"/>
                    <a:pt x="101333" y="11538"/>
                    <a:pt x="101333" y="9230"/>
                  </a:cubicBezTo>
                  <a:cubicBezTo>
                    <a:pt x="101333" y="9230"/>
                    <a:pt x="104000" y="6923"/>
                    <a:pt x="101333" y="4615"/>
                  </a:cubicBezTo>
                  <a:cubicBezTo>
                    <a:pt x="98666" y="4615"/>
                    <a:pt x="98666" y="11538"/>
                    <a:pt x="98666" y="11538"/>
                  </a:cubicBezTo>
                  <a:cubicBezTo>
                    <a:pt x="93333" y="11538"/>
                    <a:pt x="93333" y="9230"/>
                    <a:pt x="88000" y="9230"/>
                  </a:cubicBezTo>
                  <a:cubicBezTo>
                    <a:pt x="82666" y="11538"/>
                    <a:pt x="74666" y="16153"/>
                    <a:pt x="66666" y="16153"/>
                  </a:cubicBezTo>
                  <a:cubicBezTo>
                    <a:pt x="64000" y="13846"/>
                    <a:pt x="69333" y="11538"/>
                    <a:pt x="69333" y="9230"/>
                  </a:cubicBezTo>
                  <a:cubicBezTo>
                    <a:pt x="64000" y="9230"/>
                    <a:pt x="61333" y="11538"/>
                    <a:pt x="56000" y="9230"/>
                  </a:cubicBezTo>
                  <a:cubicBezTo>
                    <a:pt x="53333" y="6923"/>
                    <a:pt x="61333" y="2307"/>
                    <a:pt x="53333" y="2307"/>
                  </a:cubicBezTo>
                  <a:cubicBezTo>
                    <a:pt x="48000" y="2307"/>
                    <a:pt x="42666" y="2307"/>
                    <a:pt x="34666" y="0"/>
                  </a:cubicBezTo>
                  <a:cubicBezTo>
                    <a:pt x="37333" y="2307"/>
                    <a:pt x="40000" y="2307"/>
                    <a:pt x="40000" y="6923"/>
                  </a:cubicBezTo>
                  <a:cubicBezTo>
                    <a:pt x="37333" y="9230"/>
                    <a:pt x="37333" y="9230"/>
                    <a:pt x="40000" y="13846"/>
                  </a:cubicBezTo>
                  <a:cubicBezTo>
                    <a:pt x="40000" y="18461"/>
                    <a:pt x="40000" y="16153"/>
                    <a:pt x="45333" y="16153"/>
                  </a:cubicBezTo>
                  <a:cubicBezTo>
                    <a:pt x="48000" y="16153"/>
                    <a:pt x="50666" y="18461"/>
                    <a:pt x="53333" y="20769"/>
                  </a:cubicBezTo>
                  <a:cubicBezTo>
                    <a:pt x="50666" y="18461"/>
                    <a:pt x="42666" y="18461"/>
                    <a:pt x="40000" y="18461"/>
                  </a:cubicBezTo>
                  <a:cubicBezTo>
                    <a:pt x="40000" y="18461"/>
                    <a:pt x="37333" y="18461"/>
                    <a:pt x="37333" y="18461"/>
                  </a:cubicBezTo>
                  <a:cubicBezTo>
                    <a:pt x="34666" y="20769"/>
                    <a:pt x="37333" y="23076"/>
                    <a:pt x="34666" y="23076"/>
                  </a:cubicBezTo>
                  <a:cubicBezTo>
                    <a:pt x="29333" y="25384"/>
                    <a:pt x="18666" y="13846"/>
                    <a:pt x="16000" y="23076"/>
                  </a:cubicBezTo>
                  <a:cubicBezTo>
                    <a:pt x="18666" y="27692"/>
                    <a:pt x="21333" y="32307"/>
                    <a:pt x="16000" y="34615"/>
                  </a:cubicBezTo>
                  <a:cubicBezTo>
                    <a:pt x="13333" y="39230"/>
                    <a:pt x="13333" y="34615"/>
                    <a:pt x="16000" y="39230"/>
                  </a:cubicBezTo>
                  <a:cubicBezTo>
                    <a:pt x="16000" y="50769"/>
                    <a:pt x="0" y="46153"/>
                    <a:pt x="2666" y="50769"/>
                  </a:cubicBezTo>
                  <a:cubicBezTo>
                    <a:pt x="2666" y="53076"/>
                    <a:pt x="5333" y="55384"/>
                    <a:pt x="5333" y="60000"/>
                  </a:cubicBezTo>
                  <a:cubicBezTo>
                    <a:pt x="5333" y="64615"/>
                    <a:pt x="2666" y="64615"/>
                    <a:pt x="5333" y="69230"/>
                  </a:cubicBezTo>
                  <a:cubicBezTo>
                    <a:pt x="8000" y="71538"/>
                    <a:pt x="0" y="76153"/>
                    <a:pt x="2666" y="76153"/>
                  </a:cubicBezTo>
                  <a:cubicBezTo>
                    <a:pt x="8000" y="78461"/>
                    <a:pt x="5333" y="83076"/>
                    <a:pt x="8000" y="85384"/>
                  </a:cubicBezTo>
                  <a:cubicBezTo>
                    <a:pt x="10666" y="92307"/>
                    <a:pt x="21333" y="90000"/>
                    <a:pt x="29333" y="92307"/>
                  </a:cubicBezTo>
                  <a:cubicBezTo>
                    <a:pt x="29333" y="92307"/>
                    <a:pt x="24000" y="110769"/>
                    <a:pt x="24000" y="113076"/>
                  </a:cubicBezTo>
                  <a:cubicBezTo>
                    <a:pt x="34666" y="113076"/>
                    <a:pt x="40000" y="110769"/>
                    <a:pt x="50666" y="113076"/>
                  </a:cubicBezTo>
                  <a:cubicBezTo>
                    <a:pt x="50666" y="113076"/>
                    <a:pt x="61333" y="120000"/>
                    <a:pt x="61333" y="117692"/>
                  </a:cubicBezTo>
                  <a:cubicBezTo>
                    <a:pt x="64000" y="113076"/>
                    <a:pt x="66666" y="113076"/>
                    <a:pt x="69333" y="115384"/>
                  </a:cubicBezTo>
                  <a:cubicBezTo>
                    <a:pt x="72000" y="117692"/>
                    <a:pt x="85333" y="110769"/>
                    <a:pt x="88000" y="113076"/>
                  </a:cubicBezTo>
                  <a:cubicBezTo>
                    <a:pt x="88000" y="113076"/>
                    <a:pt x="98666" y="115384"/>
                    <a:pt x="96000" y="113076"/>
                  </a:cubicBezTo>
                  <a:cubicBezTo>
                    <a:pt x="93333" y="106153"/>
                    <a:pt x="90666" y="106153"/>
                    <a:pt x="96000" y="103846"/>
                  </a:cubicBezTo>
                  <a:cubicBezTo>
                    <a:pt x="101333" y="99230"/>
                    <a:pt x="101333" y="99230"/>
                    <a:pt x="106666" y="99230"/>
                  </a:cubicBezTo>
                  <a:cubicBezTo>
                    <a:pt x="109333" y="96923"/>
                    <a:pt x="96000" y="87692"/>
                    <a:pt x="93333" y="85384"/>
                  </a:cubicBezTo>
                  <a:cubicBezTo>
                    <a:pt x="90666" y="85384"/>
                    <a:pt x="82666" y="73846"/>
                    <a:pt x="85333" y="71538"/>
                  </a:cubicBezTo>
                  <a:cubicBezTo>
                    <a:pt x="96000" y="69230"/>
                    <a:pt x="101333" y="66923"/>
                    <a:pt x="109333" y="60000"/>
                  </a:cubicBezTo>
                  <a:cubicBezTo>
                    <a:pt x="112000" y="57692"/>
                    <a:pt x="114666" y="66923"/>
                    <a:pt x="117333" y="64615"/>
                  </a:cubicBezTo>
                  <a:cubicBezTo>
                    <a:pt x="120000" y="62307"/>
                    <a:pt x="120000" y="57692"/>
                    <a:pt x="117333" y="55384"/>
                  </a:cubicBezTo>
                  <a:cubicBezTo>
                    <a:pt x="117333" y="53076"/>
                    <a:pt x="117333" y="55384"/>
                    <a:pt x="117333" y="5538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74" name="Shape 1874"/>
            <p:cNvSpPr/>
            <p:nvPr/>
          </p:nvSpPr>
          <p:spPr>
            <a:xfrm>
              <a:off x="12712935" y="6322173"/>
              <a:ext cx="831212" cy="493761"/>
            </a:xfrm>
            <a:custGeom>
              <a:avLst/>
              <a:gdLst/>
              <a:ahLst/>
              <a:cxnLst/>
              <a:rect l="0" t="0" r="0" b="0"/>
              <a:pathLst>
                <a:path w="120000" h="120000" extrusionOk="0">
                  <a:moveTo>
                    <a:pt x="0" y="61132"/>
                  </a:moveTo>
                  <a:cubicBezTo>
                    <a:pt x="0" y="67924"/>
                    <a:pt x="9438" y="67924"/>
                    <a:pt x="12134" y="67924"/>
                  </a:cubicBezTo>
                  <a:cubicBezTo>
                    <a:pt x="14831" y="67924"/>
                    <a:pt x="17528" y="72452"/>
                    <a:pt x="21573" y="70188"/>
                  </a:cubicBezTo>
                  <a:cubicBezTo>
                    <a:pt x="22921" y="65660"/>
                    <a:pt x="26966" y="63396"/>
                    <a:pt x="29662" y="63396"/>
                  </a:cubicBezTo>
                  <a:cubicBezTo>
                    <a:pt x="33707" y="58867"/>
                    <a:pt x="41797" y="63396"/>
                    <a:pt x="44494" y="67924"/>
                  </a:cubicBezTo>
                  <a:cubicBezTo>
                    <a:pt x="48539" y="76981"/>
                    <a:pt x="49887" y="86037"/>
                    <a:pt x="53932" y="92830"/>
                  </a:cubicBezTo>
                  <a:cubicBezTo>
                    <a:pt x="56629" y="90566"/>
                    <a:pt x="56629" y="88301"/>
                    <a:pt x="59325" y="86037"/>
                  </a:cubicBezTo>
                  <a:cubicBezTo>
                    <a:pt x="62022" y="86037"/>
                    <a:pt x="62022" y="90566"/>
                    <a:pt x="63370" y="92830"/>
                  </a:cubicBezTo>
                  <a:cubicBezTo>
                    <a:pt x="64719" y="95094"/>
                    <a:pt x="76853" y="97358"/>
                    <a:pt x="76853" y="95094"/>
                  </a:cubicBezTo>
                  <a:cubicBezTo>
                    <a:pt x="76853" y="97358"/>
                    <a:pt x="68764" y="101886"/>
                    <a:pt x="68764" y="104150"/>
                  </a:cubicBezTo>
                  <a:cubicBezTo>
                    <a:pt x="70112" y="106415"/>
                    <a:pt x="75505" y="104150"/>
                    <a:pt x="74157" y="110943"/>
                  </a:cubicBezTo>
                  <a:cubicBezTo>
                    <a:pt x="72808" y="115471"/>
                    <a:pt x="76853" y="120000"/>
                    <a:pt x="79550" y="115471"/>
                  </a:cubicBezTo>
                  <a:cubicBezTo>
                    <a:pt x="82247" y="113207"/>
                    <a:pt x="86292" y="108679"/>
                    <a:pt x="90337" y="108679"/>
                  </a:cubicBezTo>
                  <a:cubicBezTo>
                    <a:pt x="94382" y="108679"/>
                    <a:pt x="95730" y="108679"/>
                    <a:pt x="97078" y="104150"/>
                  </a:cubicBezTo>
                  <a:cubicBezTo>
                    <a:pt x="97078" y="104150"/>
                    <a:pt x="93033" y="104150"/>
                    <a:pt x="91685" y="104150"/>
                  </a:cubicBezTo>
                  <a:cubicBezTo>
                    <a:pt x="88988" y="104150"/>
                    <a:pt x="86292" y="106415"/>
                    <a:pt x="84943" y="99622"/>
                  </a:cubicBezTo>
                  <a:cubicBezTo>
                    <a:pt x="80898" y="90566"/>
                    <a:pt x="94382" y="86037"/>
                    <a:pt x="97078" y="86037"/>
                  </a:cubicBezTo>
                  <a:cubicBezTo>
                    <a:pt x="99775" y="83773"/>
                    <a:pt x="102471" y="81509"/>
                    <a:pt x="105168" y="79245"/>
                  </a:cubicBezTo>
                  <a:cubicBezTo>
                    <a:pt x="106516" y="74716"/>
                    <a:pt x="109213" y="70188"/>
                    <a:pt x="113258" y="70188"/>
                  </a:cubicBezTo>
                  <a:cubicBezTo>
                    <a:pt x="114606" y="70188"/>
                    <a:pt x="117303" y="70188"/>
                    <a:pt x="117303" y="63396"/>
                  </a:cubicBezTo>
                  <a:cubicBezTo>
                    <a:pt x="117303" y="61132"/>
                    <a:pt x="115955" y="61132"/>
                    <a:pt x="115955" y="58867"/>
                  </a:cubicBezTo>
                  <a:cubicBezTo>
                    <a:pt x="115955" y="56603"/>
                    <a:pt x="118651" y="56603"/>
                    <a:pt x="118651" y="56603"/>
                  </a:cubicBezTo>
                  <a:cubicBezTo>
                    <a:pt x="118651" y="56603"/>
                    <a:pt x="115955" y="54339"/>
                    <a:pt x="115955" y="54339"/>
                  </a:cubicBezTo>
                  <a:cubicBezTo>
                    <a:pt x="115955" y="52075"/>
                    <a:pt x="120000" y="52075"/>
                    <a:pt x="118651" y="47547"/>
                  </a:cubicBezTo>
                  <a:cubicBezTo>
                    <a:pt x="118651" y="47547"/>
                    <a:pt x="115955" y="45283"/>
                    <a:pt x="114606" y="43018"/>
                  </a:cubicBezTo>
                  <a:cubicBezTo>
                    <a:pt x="113258" y="40754"/>
                    <a:pt x="111910" y="45283"/>
                    <a:pt x="110561" y="40754"/>
                  </a:cubicBezTo>
                  <a:cubicBezTo>
                    <a:pt x="109213" y="38490"/>
                    <a:pt x="107865" y="38490"/>
                    <a:pt x="105168" y="40754"/>
                  </a:cubicBezTo>
                  <a:cubicBezTo>
                    <a:pt x="103820" y="40754"/>
                    <a:pt x="102471" y="33962"/>
                    <a:pt x="101123" y="33962"/>
                  </a:cubicBezTo>
                  <a:cubicBezTo>
                    <a:pt x="99775" y="31698"/>
                    <a:pt x="98426" y="36226"/>
                    <a:pt x="97078" y="38490"/>
                  </a:cubicBezTo>
                  <a:cubicBezTo>
                    <a:pt x="95730" y="38490"/>
                    <a:pt x="94382" y="31698"/>
                    <a:pt x="93033" y="31698"/>
                  </a:cubicBezTo>
                  <a:cubicBezTo>
                    <a:pt x="91685" y="31698"/>
                    <a:pt x="87640" y="33962"/>
                    <a:pt x="87640" y="31698"/>
                  </a:cubicBezTo>
                  <a:cubicBezTo>
                    <a:pt x="87640" y="29433"/>
                    <a:pt x="87640" y="24905"/>
                    <a:pt x="86292" y="22641"/>
                  </a:cubicBezTo>
                  <a:cubicBezTo>
                    <a:pt x="84943" y="20377"/>
                    <a:pt x="82247" y="22641"/>
                    <a:pt x="80898" y="20377"/>
                  </a:cubicBezTo>
                  <a:cubicBezTo>
                    <a:pt x="79550" y="18113"/>
                    <a:pt x="78202" y="13584"/>
                    <a:pt x="80898" y="11320"/>
                  </a:cubicBezTo>
                  <a:cubicBezTo>
                    <a:pt x="82247" y="11320"/>
                    <a:pt x="79550" y="4528"/>
                    <a:pt x="78202" y="4528"/>
                  </a:cubicBezTo>
                  <a:cubicBezTo>
                    <a:pt x="76853" y="2264"/>
                    <a:pt x="72808" y="4528"/>
                    <a:pt x="71460" y="2264"/>
                  </a:cubicBezTo>
                  <a:cubicBezTo>
                    <a:pt x="67415" y="0"/>
                    <a:pt x="67415" y="13584"/>
                    <a:pt x="63370" y="4528"/>
                  </a:cubicBezTo>
                  <a:cubicBezTo>
                    <a:pt x="62022" y="4528"/>
                    <a:pt x="59325" y="6792"/>
                    <a:pt x="57977" y="6792"/>
                  </a:cubicBezTo>
                  <a:cubicBezTo>
                    <a:pt x="55280" y="9056"/>
                    <a:pt x="56629" y="20377"/>
                    <a:pt x="55280" y="20377"/>
                  </a:cubicBezTo>
                  <a:cubicBezTo>
                    <a:pt x="53932" y="20377"/>
                    <a:pt x="52584" y="15849"/>
                    <a:pt x="51235" y="15849"/>
                  </a:cubicBezTo>
                  <a:cubicBezTo>
                    <a:pt x="51235" y="15849"/>
                    <a:pt x="49887" y="18113"/>
                    <a:pt x="48539" y="18113"/>
                  </a:cubicBezTo>
                  <a:cubicBezTo>
                    <a:pt x="47191" y="18113"/>
                    <a:pt x="45842" y="15849"/>
                    <a:pt x="45842" y="13584"/>
                  </a:cubicBezTo>
                  <a:cubicBezTo>
                    <a:pt x="45842" y="11320"/>
                    <a:pt x="43146" y="15849"/>
                    <a:pt x="41797" y="15849"/>
                  </a:cubicBezTo>
                  <a:cubicBezTo>
                    <a:pt x="40449" y="15849"/>
                    <a:pt x="40449" y="13584"/>
                    <a:pt x="39101" y="13584"/>
                  </a:cubicBezTo>
                  <a:cubicBezTo>
                    <a:pt x="37752" y="13584"/>
                    <a:pt x="37752" y="15849"/>
                    <a:pt x="37752" y="18113"/>
                  </a:cubicBezTo>
                  <a:cubicBezTo>
                    <a:pt x="37752" y="18113"/>
                    <a:pt x="28314" y="11320"/>
                    <a:pt x="28314" y="11320"/>
                  </a:cubicBezTo>
                  <a:cubicBezTo>
                    <a:pt x="24269" y="9056"/>
                    <a:pt x="20224" y="9056"/>
                    <a:pt x="16179" y="9056"/>
                  </a:cubicBezTo>
                  <a:cubicBezTo>
                    <a:pt x="13483" y="9056"/>
                    <a:pt x="12134" y="13584"/>
                    <a:pt x="8089" y="13584"/>
                  </a:cubicBezTo>
                  <a:cubicBezTo>
                    <a:pt x="8089" y="20377"/>
                    <a:pt x="12134" y="20377"/>
                    <a:pt x="12134" y="24905"/>
                  </a:cubicBezTo>
                  <a:cubicBezTo>
                    <a:pt x="12134" y="27169"/>
                    <a:pt x="13483" y="29433"/>
                    <a:pt x="13483" y="31698"/>
                  </a:cubicBezTo>
                  <a:cubicBezTo>
                    <a:pt x="12134" y="33962"/>
                    <a:pt x="8089" y="33962"/>
                    <a:pt x="6741" y="36226"/>
                  </a:cubicBezTo>
                  <a:cubicBezTo>
                    <a:pt x="2696" y="40754"/>
                    <a:pt x="4044" y="45283"/>
                    <a:pt x="2696" y="52075"/>
                  </a:cubicBezTo>
                  <a:cubicBezTo>
                    <a:pt x="2696" y="56603"/>
                    <a:pt x="1348" y="58867"/>
                    <a:pt x="0" y="6113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75" name="Shape 1875"/>
            <p:cNvSpPr/>
            <p:nvPr/>
          </p:nvSpPr>
          <p:spPr>
            <a:xfrm>
              <a:off x="12451788" y="6506932"/>
              <a:ext cx="280255" cy="114678"/>
            </a:xfrm>
            <a:custGeom>
              <a:avLst/>
              <a:gdLst/>
              <a:ahLst/>
              <a:cxnLst/>
              <a:rect l="0" t="0" r="0" b="0"/>
              <a:pathLst>
                <a:path w="120000" h="120000" extrusionOk="0">
                  <a:moveTo>
                    <a:pt x="120000" y="40000"/>
                  </a:moveTo>
                  <a:cubicBezTo>
                    <a:pt x="108000" y="20000"/>
                    <a:pt x="104000" y="0"/>
                    <a:pt x="88000" y="0"/>
                  </a:cubicBezTo>
                  <a:cubicBezTo>
                    <a:pt x="80000" y="0"/>
                    <a:pt x="76000" y="0"/>
                    <a:pt x="68000" y="0"/>
                  </a:cubicBezTo>
                  <a:cubicBezTo>
                    <a:pt x="60000" y="0"/>
                    <a:pt x="60000" y="10000"/>
                    <a:pt x="56000" y="10000"/>
                  </a:cubicBezTo>
                  <a:cubicBezTo>
                    <a:pt x="52000" y="10000"/>
                    <a:pt x="48000" y="0"/>
                    <a:pt x="44000" y="0"/>
                  </a:cubicBezTo>
                  <a:cubicBezTo>
                    <a:pt x="40000" y="10000"/>
                    <a:pt x="36000" y="20000"/>
                    <a:pt x="32000" y="30000"/>
                  </a:cubicBezTo>
                  <a:cubicBezTo>
                    <a:pt x="24000" y="50000"/>
                    <a:pt x="0" y="40000"/>
                    <a:pt x="12000" y="90000"/>
                  </a:cubicBezTo>
                  <a:cubicBezTo>
                    <a:pt x="16000" y="110000"/>
                    <a:pt x="32000" y="120000"/>
                    <a:pt x="44000" y="110000"/>
                  </a:cubicBezTo>
                  <a:cubicBezTo>
                    <a:pt x="48000" y="110000"/>
                    <a:pt x="48000" y="90000"/>
                    <a:pt x="52000" y="90000"/>
                  </a:cubicBezTo>
                  <a:cubicBezTo>
                    <a:pt x="60000" y="90000"/>
                    <a:pt x="68000" y="90000"/>
                    <a:pt x="72000" y="90000"/>
                  </a:cubicBezTo>
                  <a:cubicBezTo>
                    <a:pt x="76000" y="90000"/>
                    <a:pt x="76000" y="70000"/>
                    <a:pt x="76000" y="60000"/>
                  </a:cubicBezTo>
                  <a:cubicBezTo>
                    <a:pt x="80000" y="50000"/>
                    <a:pt x="92000" y="70000"/>
                    <a:pt x="96000" y="70000"/>
                  </a:cubicBezTo>
                  <a:cubicBezTo>
                    <a:pt x="100000" y="70000"/>
                    <a:pt x="108000" y="70000"/>
                    <a:pt x="112000" y="70000"/>
                  </a:cubicBezTo>
                  <a:cubicBezTo>
                    <a:pt x="116000" y="70000"/>
                    <a:pt x="116000" y="50000"/>
                    <a:pt x="120000"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76" name="Shape 1876"/>
            <p:cNvSpPr/>
            <p:nvPr/>
          </p:nvSpPr>
          <p:spPr>
            <a:xfrm>
              <a:off x="12760703" y="6086441"/>
              <a:ext cx="439490" cy="328114"/>
            </a:xfrm>
            <a:custGeom>
              <a:avLst/>
              <a:gdLst/>
              <a:ahLst/>
              <a:cxnLst/>
              <a:rect l="0" t="0" r="0" b="0"/>
              <a:pathLst>
                <a:path w="120000" h="120000" extrusionOk="0">
                  <a:moveTo>
                    <a:pt x="28085" y="99428"/>
                  </a:moveTo>
                  <a:cubicBezTo>
                    <a:pt x="35744" y="99428"/>
                    <a:pt x="40851" y="102857"/>
                    <a:pt x="45957" y="102857"/>
                  </a:cubicBezTo>
                  <a:cubicBezTo>
                    <a:pt x="45957" y="102857"/>
                    <a:pt x="58723" y="113142"/>
                    <a:pt x="58723" y="113142"/>
                  </a:cubicBezTo>
                  <a:cubicBezTo>
                    <a:pt x="58723" y="109714"/>
                    <a:pt x="61276" y="99428"/>
                    <a:pt x="63829" y="106285"/>
                  </a:cubicBezTo>
                  <a:cubicBezTo>
                    <a:pt x="68936" y="116571"/>
                    <a:pt x="71489" y="99428"/>
                    <a:pt x="74042" y="109714"/>
                  </a:cubicBezTo>
                  <a:cubicBezTo>
                    <a:pt x="76595" y="116571"/>
                    <a:pt x="81702" y="109714"/>
                    <a:pt x="84255" y="109714"/>
                  </a:cubicBezTo>
                  <a:cubicBezTo>
                    <a:pt x="86808" y="106285"/>
                    <a:pt x="91914" y="120000"/>
                    <a:pt x="91914" y="113142"/>
                  </a:cubicBezTo>
                  <a:cubicBezTo>
                    <a:pt x="94468" y="106285"/>
                    <a:pt x="91914" y="99428"/>
                    <a:pt x="97021" y="96000"/>
                  </a:cubicBezTo>
                  <a:cubicBezTo>
                    <a:pt x="99574" y="96000"/>
                    <a:pt x="104680" y="92571"/>
                    <a:pt x="107234" y="92571"/>
                  </a:cubicBezTo>
                  <a:cubicBezTo>
                    <a:pt x="104680" y="89142"/>
                    <a:pt x="102127" y="82285"/>
                    <a:pt x="102127" y="75428"/>
                  </a:cubicBezTo>
                  <a:cubicBezTo>
                    <a:pt x="102127" y="68571"/>
                    <a:pt x="107234" y="75428"/>
                    <a:pt x="112340" y="72000"/>
                  </a:cubicBezTo>
                  <a:cubicBezTo>
                    <a:pt x="117446" y="72000"/>
                    <a:pt x="120000" y="65142"/>
                    <a:pt x="114893" y="58285"/>
                  </a:cubicBezTo>
                  <a:cubicBezTo>
                    <a:pt x="112340" y="54857"/>
                    <a:pt x="109787" y="58285"/>
                    <a:pt x="107234" y="51428"/>
                  </a:cubicBezTo>
                  <a:cubicBezTo>
                    <a:pt x="104680" y="48000"/>
                    <a:pt x="102127" y="44571"/>
                    <a:pt x="99574" y="37714"/>
                  </a:cubicBezTo>
                  <a:cubicBezTo>
                    <a:pt x="97021" y="34285"/>
                    <a:pt x="97021" y="27428"/>
                    <a:pt x="97021" y="20571"/>
                  </a:cubicBezTo>
                  <a:cubicBezTo>
                    <a:pt x="99574" y="13714"/>
                    <a:pt x="91914" y="6857"/>
                    <a:pt x="89361" y="6857"/>
                  </a:cubicBezTo>
                  <a:cubicBezTo>
                    <a:pt x="86808" y="3428"/>
                    <a:pt x="86808" y="6857"/>
                    <a:pt x="84255" y="6857"/>
                  </a:cubicBezTo>
                  <a:cubicBezTo>
                    <a:pt x="79148" y="10285"/>
                    <a:pt x="79148" y="6857"/>
                    <a:pt x="76595" y="3428"/>
                  </a:cubicBezTo>
                  <a:cubicBezTo>
                    <a:pt x="74042" y="0"/>
                    <a:pt x="74042" y="6857"/>
                    <a:pt x="71489" y="6857"/>
                  </a:cubicBezTo>
                  <a:cubicBezTo>
                    <a:pt x="68936" y="6857"/>
                    <a:pt x="63829" y="0"/>
                    <a:pt x="63829" y="0"/>
                  </a:cubicBezTo>
                  <a:cubicBezTo>
                    <a:pt x="58723" y="0"/>
                    <a:pt x="58723" y="6857"/>
                    <a:pt x="56170" y="6857"/>
                  </a:cubicBezTo>
                  <a:cubicBezTo>
                    <a:pt x="51063" y="10285"/>
                    <a:pt x="48510" y="10285"/>
                    <a:pt x="43404" y="10285"/>
                  </a:cubicBezTo>
                  <a:cubicBezTo>
                    <a:pt x="40851" y="13714"/>
                    <a:pt x="43404" y="20571"/>
                    <a:pt x="43404" y="20571"/>
                  </a:cubicBezTo>
                  <a:cubicBezTo>
                    <a:pt x="40851" y="27428"/>
                    <a:pt x="33191" y="24000"/>
                    <a:pt x="33191" y="30857"/>
                  </a:cubicBezTo>
                  <a:cubicBezTo>
                    <a:pt x="30638" y="34285"/>
                    <a:pt x="30638" y="37714"/>
                    <a:pt x="30638" y="44571"/>
                  </a:cubicBezTo>
                  <a:cubicBezTo>
                    <a:pt x="30638" y="48000"/>
                    <a:pt x="22978" y="48000"/>
                    <a:pt x="20425" y="48000"/>
                  </a:cubicBezTo>
                  <a:cubicBezTo>
                    <a:pt x="12765" y="51428"/>
                    <a:pt x="10212" y="54857"/>
                    <a:pt x="2553" y="54857"/>
                  </a:cubicBezTo>
                  <a:cubicBezTo>
                    <a:pt x="5106" y="65142"/>
                    <a:pt x="12765" y="72000"/>
                    <a:pt x="5106" y="82285"/>
                  </a:cubicBezTo>
                  <a:cubicBezTo>
                    <a:pt x="0" y="85714"/>
                    <a:pt x="0" y="89142"/>
                    <a:pt x="2553" y="92571"/>
                  </a:cubicBezTo>
                  <a:cubicBezTo>
                    <a:pt x="7659" y="96000"/>
                    <a:pt x="2553" y="102857"/>
                    <a:pt x="2553" y="106285"/>
                  </a:cubicBezTo>
                  <a:cubicBezTo>
                    <a:pt x="7659" y="106285"/>
                    <a:pt x="10212" y="106285"/>
                    <a:pt x="12765" y="102857"/>
                  </a:cubicBezTo>
                  <a:cubicBezTo>
                    <a:pt x="17872" y="99428"/>
                    <a:pt x="25531" y="99428"/>
                    <a:pt x="28085" y="9942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77" name="Shape 1877"/>
            <p:cNvSpPr/>
            <p:nvPr/>
          </p:nvSpPr>
          <p:spPr>
            <a:xfrm>
              <a:off x="12658793" y="6067328"/>
              <a:ext cx="270700" cy="178392"/>
            </a:xfrm>
            <a:custGeom>
              <a:avLst/>
              <a:gdLst/>
              <a:ahLst/>
              <a:cxnLst/>
              <a:rect l="0" t="0" r="0" b="0"/>
              <a:pathLst>
                <a:path w="120000" h="120000" extrusionOk="0">
                  <a:moveTo>
                    <a:pt x="66206" y="113684"/>
                  </a:moveTo>
                  <a:cubicBezTo>
                    <a:pt x="74482" y="101052"/>
                    <a:pt x="86896" y="101052"/>
                    <a:pt x="95172" y="94736"/>
                  </a:cubicBezTo>
                  <a:cubicBezTo>
                    <a:pt x="95172" y="88421"/>
                    <a:pt x="95172" y="82105"/>
                    <a:pt x="95172" y="75789"/>
                  </a:cubicBezTo>
                  <a:cubicBezTo>
                    <a:pt x="99310" y="63157"/>
                    <a:pt x="103448" y="63157"/>
                    <a:pt x="111724" y="56842"/>
                  </a:cubicBezTo>
                  <a:cubicBezTo>
                    <a:pt x="120000" y="50526"/>
                    <a:pt x="115862" y="31578"/>
                    <a:pt x="107586" y="25263"/>
                  </a:cubicBezTo>
                  <a:cubicBezTo>
                    <a:pt x="99310" y="18947"/>
                    <a:pt x="91034" y="12631"/>
                    <a:pt x="78620" y="6315"/>
                  </a:cubicBezTo>
                  <a:cubicBezTo>
                    <a:pt x="70344" y="0"/>
                    <a:pt x="53793" y="6315"/>
                    <a:pt x="41379" y="6315"/>
                  </a:cubicBezTo>
                  <a:cubicBezTo>
                    <a:pt x="33103" y="6315"/>
                    <a:pt x="0" y="0"/>
                    <a:pt x="0" y="25263"/>
                  </a:cubicBezTo>
                  <a:cubicBezTo>
                    <a:pt x="0" y="25263"/>
                    <a:pt x="4137" y="31578"/>
                    <a:pt x="4137" y="37894"/>
                  </a:cubicBezTo>
                  <a:cubicBezTo>
                    <a:pt x="8275" y="44210"/>
                    <a:pt x="4137" y="50526"/>
                    <a:pt x="8275" y="56842"/>
                  </a:cubicBezTo>
                  <a:cubicBezTo>
                    <a:pt x="12413" y="56842"/>
                    <a:pt x="16551" y="69473"/>
                    <a:pt x="20689" y="63157"/>
                  </a:cubicBezTo>
                  <a:cubicBezTo>
                    <a:pt x="28965" y="63157"/>
                    <a:pt x="37241" y="56842"/>
                    <a:pt x="37241" y="69473"/>
                  </a:cubicBezTo>
                  <a:cubicBezTo>
                    <a:pt x="37241" y="75789"/>
                    <a:pt x="37241" y="88421"/>
                    <a:pt x="33103" y="94736"/>
                  </a:cubicBezTo>
                  <a:cubicBezTo>
                    <a:pt x="45517" y="94736"/>
                    <a:pt x="45517" y="94736"/>
                    <a:pt x="49655" y="113684"/>
                  </a:cubicBezTo>
                  <a:cubicBezTo>
                    <a:pt x="53793" y="113684"/>
                    <a:pt x="66206" y="113684"/>
                    <a:pt x="66206" y="113684"/>
                  </a:cubicBezTo>
                  <a:cubicBezTo>
                    <a:pt x="70344" y="107368"/>
                    <a:pt x="62068" y="120000"/>
                    <a:pt x="66206" y="11368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78" name="Shape 1878"/>
            <p:cNvSpPr/>
            <p:nvPr/>
          </p:nvSpPr>
          <p:spPr>
            <a:xfrm>
              <a:off x="12658793" y="5955833"/>
              <a:ext cx="334397" cy="168836"/>
            </a:xfrm>
            <a:custGeom>
              <a:avLst/>
              <a:gdLst/>
              <a:ahLst/>
              <a:cxnLst/>
              <a:rect l="0" t="0" r="0" b="0"/>
              <a:pathLst>
                <a:path w="120000" h="120000" extrusionOk="0">
                  <a:moveTo>
                    <a:pt x="36666" y="86666"/>
                  </a:moveTo>
                  <a:cubicBezTo>
                    <a:pt x="46666" y="86666"/>
                    <a:pt x="53333" y="80000"/>
                    <a:pt x="63333" y="80000"/>
                  </a:cubicBezTo>
                  <a:cubicBezTo>
                    <a:pt x="66666" y="80000"/>
                    <a:pt x="80000" y="93333"/>
                    <a:pt x="83333" y="100000"/>
                  </a:cubicBezTo>
                  <a:cubicBezTo>
                    <a:pt x="86666" y="106666"/>
                    <a:pt x="90000" y="120000"/>
                    <a:pt x="96666" y="113333"/>
                  </a:cubicBezTo>
                  <a:cubicBezTo>
                    <a:pt x="100000" y="113333"/>
                    <a:pt x="103333" y="106666"/>
                    <a:pt x="110000" y="106666"/>
                  </a:cubicBezTo>
                  <a:cubicBezTo>
                    <a:pt x="113333" y="106666"/>
                    <a:pt x="113333" y="93333"/>
                    <a:pt x="120000" y="93333"/>
                  </a:cubicBezTo>
                  <a:cubicBezTo>
                    <a:pt x="116666" y="80000"/>
                    <a:pt x="110000" y="60000"/>
                    <a:pt x="113333" y="53333"/>
                  </a:cubicBezTo>
                  <a:cubicBezTo>
                    <a:pt x="116666" y="40000"/>
                    <a:pt x="106666" y="26666"/>
                    <a:pt x="103333" y="26666"/>
                  </a:cubicBezTo>
                  <a:cubicBezTo>
                    <a:pt x="96666" y="20000"/>
                    <a:pt x="90000" y="33333"/>
                    <a:pt x="83333" y="20000"/>
                  </a:cubicBezTo>
                  <a:cubicBezTo>
                    <a:pt x="73333" y="6666"/>
                    <a:pt x="70000" y="0"/>
                    <a:pt x="60000" y="6666"/>
                  </a:cubicBezTo>
                  <a:cubicBezTo>
                    <a:pt x="53333" y="13333"/>
                    <a:pt x="56666" y="20000"/>
                    <a:pt x="56666" y="33333"/>
                  </a:cubicBezTo>
                  <a:cubicBezTo>
                    <a:pt x="53333" y="40000"/>
                    <a:pt x="53333" y="46666"/>
                    <a:pt x="50000" y="46666"/>
                  </a:cubicBezTo>
                  <a:cubicBezTo>
                    <a:pt x="40000" y="60000"/>
                    <a:pt x="33333" y="33333"/>
                    <a:pt x="26666" y="26666"/>
                  </a:cubicBezTo>
                  <a:cubicBezTo>
                    <a:pt x="10000" y="0"/>
                    <a:pt x="0" y="73333"/>
                    <a:pt x="0" y="100000"/>
                  </a:cubicBezTo>
                  <a:cubicBezTo>
                    <a:pt x="13333" y="86666"/>
                    <a:pt x="23333" y="86666"/>
                    <a:pt x="36666" y="8666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79" name="Shape 1879"/>
            <p:cNvSpPr/>
            <p:nvPr/>
          </p:nvSpPr>
          <p:spPr>
            <a:xfrm>
              <a:off x="12760703" y="5853898"/>
              <a:ext cx="222932" cy="140163"/>
            </a:xfrm>
            <a:custGeom>
              <a:avLst/>
              <a:gdLst/>
              <a:ahLst/>
              <a:cxnLst/>
              <a:rect l="0" t="0" r="0" b="0"/>
              <a:pathLst>
                <a:path w="120000" h="120000" extrusionOk="0">
                  <a:moveTo>
                    <a:pt x="80000" y="120000"/>
                  </a:moveTo>
                  <a:cubicBezTo>
                    <a:pt x="85000" y="120000"/>
                    <a:pt x="95000" y="120000"/>
                    <a:pt x="100000" y="120000"/>
                  </a:cubicBezTo>
                  <a:cubicBezTo>
                    <a:pt x="100000" y="112000"/>
                    <a:pt x="110000" y="112000"/>
                    <a:pt x="110000" y="104000"/>
                  </a:cubicBezTo>
                  <a:cubicBezTo>
                    <a:pt x="110000" y="96000"/>
                    <a:pt x="110000" y="88000"/>
                    <a:pt x="110000" y="80000"/>
                  </a:cubicBezTo>
                  <a:cubicBezTo>
                    <a:pt x="105000" y="64000"/>
                    <a:pt x="100000" y="56000"/>
                    <a:pt x="105000" y="40000"/>
                  </a:cubicBezTo>
                  <a:cubicBezTo>
                    <a:pt x="115000" y="32000"/>
                    <a:pt x="120000" y="16000"/>
                    <a:pt x="120000" y="0"/>
                  </a:cubicBezTo>
                  <a:cubicBezTo>
                    <a:pt x="110000" y="24000"/>
                    <a:pt x="75000" y="0"/>
                    <a:pt x="60000" y="0"/>
                  </a:cubicBezTo>
                  <a:cubicBezTo>
                    <a:pt x="50000" y="0"/>
                    <a:pt x="40000" y="0"/>
                    <a:pt x="30000" y="8000"/>
                  </a:cubicBezTo>
                  <a:cubicBezTo>
                    <a:pt x="25000" y="8000"/>
                    <a:pt x="0" y="40000"/>
                    <a:pt x="0" y="40000"/>
                  </a:cubicBezTo>
                  <a:cubicBezTo>
                    <a:pt x="0" y="48000"/>
                    <a:pt x="15000" y="40000"/>
                    <a:pt x="10000" y="48000"/>
                  </a:cubicBezTo>
                  <a:cubicBezTo>
                    <a:pt x="10000" y="56000"/>
                    <a:pt x="10000" y="56000"/>
                    <a:pt x="10000" y="64000"/>
                  </a:cubicBezTo>
                  <a:cubicBezTo>
                    <a:pt x="15000" y="80000"/>
                    <a:pt x="35000" y="72000"/>
                    <a:pt x="35000" y="72000"/>
                  </a:cubicBezTo>
                  <a:cubicBezTo>
                    <a:pt x="35000" y="80000"/>
                    <a:pt x="30000" y="96000"/>
                    <a:pt x="30000" y="104000"/>
                  </a:cubicBezTo>
                  <a:cubicBezTo>
                    <a:pt x="35000" y="96000"/>
                    <a:pt x="45000" y="88000"/>
                    <a:pt x="55000" y="96000"/>
                  </a:cubicBezTo>
                  <a:cubicBezTo>
                    <a:pt x="65000" y="104000"/>
                    <a:pt x="70000" y="120000"/>
                    <a:pt x="8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80" name="Shape 1880"/>
            <p:cNvSpPr/>
            <p:nvPr/>
          </p:nvSpPr>
          <p:spPr>
            <a:xfrm>
              <a:off x="12591917" y="6143782"/>
              <a:ext cx="149682" cy="73268"/>
            </a:xfrm>
            <a:custGeom>
              <a:avLst/>
              <a:gdLst/>
              <a:ahLst/>
              <a:cxnLst/>
              <a:rect l="0" t="0" r="0" b="0"/>
              <a:pathLst>
                <a:path w="120000" h="120000" extrusionOk="0">
                  <a:moveTo>
                    <a:pt x="120000" y="60000"/>
                  </a:moveTo>
                  <a:cubicBezTo>
                    <a:pt x="120000" y="15000"/>
                    <a:pt x="105000" y="30000"/>
                    <a:pt x="90000" y="30000"/>
                  </a:cubicBezTo>
                  <a:cubicBezTo>
                    <a:pt x="82500" y="45000"/>
                    <a:pt x="75000" y="15000"/>
                    <a:pt x="60000" y="0"/>
                  </a:cubicBezTo>
                  <a:cubicBezTo>
                    <a:pt x="60000" y="15000"/>
                    <a:pt x="60000" y="30000"/>
                    <a:pt x="52500" y="45000"/>
                  </a:cubicBezTo>
                  <a:cubicBezTo>
                    <a:pt x="45000" y="45000"/>
                    <a:pt x="52500" y="15000"/>
                    <a:pt x="37500" y="30000"/>
                  </a:cubicBezTo>
                  <a:cubicBezTo>
                    <a:pt x="30000" y="30000"/>
                    <a:pt x="15000" y="30000"/>
                    <a:pt x="15000" y="45000"/>
                  </a:cubicBezTo>
                  <a:cubicBezTo>
                    <a:pt x="7500" y="75000"/>
                    <a:pt x="15000" y="90000"/>
                    <a:pt x="0" y="75000"/>
                  </a:cubicBezTo>
                  <a:cubicBezTo>
                    <a:pt x="0" y="75000"/>
                    <a:pt x="0" y="75000"/>
                    <a:pt x="0" y="90000"/>
                  </a:cubicBezTo>
                  <a:cubicBezTo>
                    <a:pt x="0" y="90000"/>
                    <a:pt x="7500" y="90000"/>
                    <a:pt x="15000" y="90000"/>
                  </a:cubicBezTo>
                  <a:cubicBezTo>
                    <a:pt x="30000" y="105000"/>
                    <a:pt x="45000" y="105000"/>
                    <a:pt x="60000" y="105000"/>
                  </a:cubicBezTo>
                  <a:cubicBezTo>
                    <a:pt x="75000" y="105000"/>
                    <a:pt x="120000" y="120000"/>
                    <a:pt x="120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81" name="Shape 1881"/>
            <p:cNvSpPr/>
            <p:nvPr/>
          </p:nvSpPr>
          <p:spPr>
            <a:xfrm>
              <a:off x="12359428" y="6162892"/>
              <a:ext cx="445859" cy="391822"/>
            </a:xfrm>
            <a:custGeom>
              <a:avLst/>
              <a:gdLst/>
              <a:ahLst/>
              <a:cxnLst/>
              <a:rect l="0" t="0" r="0" b="0"/>
              <a:pathLst>
                <a:path w="120000" h="120000" extrusionOk="0">
                  <a:moveTo>
                    <a:pt x="2500" y="34285"/>
                  </a:moveTo>
                  <a:cubicBezTo>
                    <a:pt x="2500" y="37142"/>
                    <a:pt x="0" y="42857"/>
                    <a:pt x="0" y="45714"/>
                  </a:cubicBezTo>
                  <a:cubicBezTo>
                    <a:pt x="2500" y="48571"/>
                    <a:pt x="5000" y="54285"/>
                    <a:pt x="5000" y="57142"/>
                  </a:cubicBezTo>
                  <a:cubicBezTo>
                    <a:pt x="5000" y="62857"/>
                    <a:pt x="7500" y="71428"/>
                    <a:pt x="10000" y="77142"/>
                  </a:cubicBezTo>
                  <a:cubicBezTo>
                    <a:pt x="12500" y="85714"/>
                    <a:pt x="20000" y="82857"/>
                    <a:pt x="22500" y="88571"/>
                  </a:cubicBezTo>
                  <a:cubicBezTo>
                    <a:pt x="22500" y="88571"/>
                    <a:pt x="22500" y="94285"/>
                    <a:pt x="25000" y="94285"/>
                  </a:cubicBezTo>
                  <a:cubicBezTo>
                    <a:pt x="27500" y="97142"/>
                    <a:pt x="30000" y="91428"/>
                    <a:pt x="32500" y="91428"/>
                  </a:cubicBezTo>
                  <a:cubicBezTo>
                    <a:pt x="37500" y="88571"/>
                    <a:pt x="47500" y="100000"/>
                    <a:pt x="52500" y="102857"/>
                  </a:cubicBezTo>
                  <a:cubicBezTo>
                    <a:pt x="55000" y="105714"/>
                    <a:pt x="57500" y="111428"/>
                    <a:pt x="62500" y="105714"/>
                  </a:cubicBezTo>
                  <a:cubicBezTo>
                    <a:pt x="65000" y="102857"/>
                    <a:pt x="77500" y="105714"/>
                    <a:pt x="82500" y="105714"/>
                  </a:cubicBezTo>
                  <a:cubicBezTo>
                    <a:pt x="90000" y="105714"/>
                    <a:pt x="92500" y="111428"/>
                    <a:pt x="97500" y="117142"/>
                  </a:cubicBezTo>
                  <a:cubicBezTo>
                    <a:pt x="100000" y="120000"/>
                    <a:pt x="100000" y="102857"/>
                    <a:pt x="102500" y="100000"/>
                  </a:cubicBezTo>
                  <a:cubicBezTo>
                    <a:pt x="105000" y="97142"/>
                    <a:pt x="107500" y="94285"/>
                    <a:pt x="110000" y="91428"/>
                  </a:cubicBezTo>
                  <a:cubicBezTo>
                    <a:pt x="112500" y="91428"/>
                    <a:pt x="120000" y="91428"/>
                    <a:pt x="120000" y="88571"/>
                  </a:cubicBezTo>
                  <a:cubicBezTo>
                    <a:pt x="117500" y="80000"/>
                    <a:pt x="117500" y="77142"/>
                    <a:pt x="112500" y="74285"/>
                  </a:cubicBezTo>
                  <a:cubicBezTo>
                    <a:pt x="107500" y="68571"/>
                    <a:pt x="115000" y="60000"/>
                    <a:pt x="110000" y="54285"/>
                  </a:cubicBezTo>
                  <a:cubicBezTo>
                    <a:pt x="105000" y="51428"/>
                    <a:pt x="117500" y="40000"/>
                    <a:pt x="115000" y="34285"/>
                  </a:cubicBezTo>
                  <a:cubicBezTo>
                    <a:pt x="112500" y="28571"/>
                    <a:pt x="110000" y="25714"/>
                    <a:pt x="110000" y="20000"/>
                  </a:cubicBezTo>
                  <a:cubicBezTo>
                    <a:pt x="110000" y="17142"/>
                    <a:pt x="110000" y="14285"/>
                    <a:pt x="105000" y="14285"/>
                  </a:cubicBezTo>
                  <a:cubicBezTo>
                    <a:pt x="92500" y="8571"/>
                    <a:pt x="75000" y="17142"/>
                    <a:pt x="62500" y="11428"/>
                  </a:cubicBezTo>
                  <a:cubicBezTo>
                    <a:pt x="62500" y="20000"/>
                    <a:pt x="52500" y="5714"/>
                    <a:pt x="50000" y="5714"/>
                  </a:cubicBezTo>
                  <a:cubicBezTo>
                    <a:pt x="42500" y="0"/>
                    <a:pt x="37500" y="5714"/>
                    <a:pt x="32500" y="11428"/>
                  </a:cubicBezTo>
                  <a:cubicBezTo>
                    <a:pt x="25000" y="14285"/>
                    <a:pt x="20000" y="17142"/>
                    <a:pt x="15000" y="17142"/>
                  </a:cubicBezTo>
                  <a:cubicBezTo>
                    <a:pt x="12500" y="20000"/>
                    <a:pt x="7500" y="20000"/>
                    <a:pt x="5000" y="20000"/>
                  </a:cubicBezTo>
                  <a:cubicBezTo>
                    <a:pt x="2500" y="22857"/>
                    <a:pt x="7500" y="25714"/>
                    <a:pt x="2500" y="25714"/>
                  </a:cubicBezTo>
                  <a:cubicBezTo>
                    <a:pt x="2500" y="28571"/>
                    <a:pt x="2500" y="31428"/>
                    <a:pt x="2500" y="34285"/>
                  </a:cubicBezTo>
                  <a:cubicBezTo>
                    <a:pt x="2500" y="40000"/>
                    <a:pt x="2500" y="34285"/>
                    <a:pt x="2500" y="3428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82" name="Shape 1882"/>
            <p:cNvSpPr/>
            <p:nvPr/>
          </p:nvSpPr>
          <p:spPr>
            <a:xfrm>
              <a:off x="12630128" y="6573832"/>
              <a:ext cx="429937" cy="280328"/>
            </a:xfrm>
            <a:custGeom>
              <a:avLst/>
              <a:gdLst/>
              <a:ahLst/>
              <a:cxnLst/>
              <a:rect l="0" t="0" r="0" b="0"/>
              <a:pathLst>
                <a:path w="120000" h="120000" extrusionOk="0">
                  <a:moveTo>
                    <a:pt x="99130" y="52000"/>
                  </a:moveTo>
                  <a:cubicBezTo>
                    <a:pt x="101739" y="40000"/>
                    <a:pt x="93913" y="32000"/>
                    <a:pt x="91304" y="24000"/>
                  </a:cubicBezTo>
                  <a:cubicBezTo>
                    <a:pt x="86086" y="20000"/>
                    <a:pt x="83478" y="8000"/>
                    <a:pt x="83478" y="0"/>
                  </a:cubicBezTo>
                  <a:cubicBezTo>
                    <a:pt x="75652" y="4000"/>
                    <a:pt x="67826" y="16000"/>
                    <a:pt x="57391" y="16000"/>
                  </a:cubicBezTo>
                  <a:cubicBezTo>
                    <a:pt x="54782" y="16000"/>
                    <a:pt x="49565" y="12000"/>
                    <a:pt x="46956" y="12000"/>
                  </a:cubicBezTo>
                  <a:cubicBezTo>
                    <a:pt x="41739" y="12000"/>
                    <a:pt x="36521" y="12000"/>
                    <a:pt x="31304" y="12000"/>
                  </a:cubicBezTo>
                  <a:cubicBezTo>
                    <a:pt x="31304" y="12000"/>
                    <a:pt x="23478" y="24000"/>
                    <a:pt x="20869" y="24000"/>
                  </a:cubicBezTo>
                  <a:cubicBezTo>
                    <a:pt x="18260" y="36000"/>
                    <a:pt x="13043" y="44000"/>
                    <a:pt x="10434" y="56000"/>
                  </a:cubicBezTo>
                  <a:cubicBezTo>
                    <a:pt x="7826" y="56000"/>
                    <a:pt x="2608" y="56000"/>
                    <a:pt x="0" y="60000"/>
                  </a:cubicBezTo>
                  <a:cubicBezTo>
                    <a:pt x="0" y="64000"/>
                    <a:pt x="7826" y="68000"/>
                    <a:pt x="7826" y="72000"/>
                  </a:cubicBezTo>
                  <a:cubicBezTo>
                    <a:pt x="7826" y="80000"/>
                    <a:pt x="10434" y="80000"/>
                    <a:pt x="13043" y="88000"/>
                  </a:cubicBezTo>
                  <a:cubicBezTo>
                    <a:pt x="13043" y="96000"/>
                    <a:pt x="15652" y="96000"/>
                    <a:pt x="20869" y="96000"/>
                  </a:cubicBezTo>
                  <a:cubicBezTo>
                    <a:pt x="23478" y="96000"/>
                    <a:pt x="28695" y="96000"/>
                    <a:pt x="28695" y="100000"/>
                  </a:cubicBezTo>
                  <a:cubicBezTo>
                    <a:pt x="28695" y="104000"/>
                    <a:pt x="28695" y="108000"/>
                    <a:pt x="28695" y="112000"/>
                  </a:cubicBezTo>
                  <a:cubicBezTo>
                    <a:pt x="33913" y="120000"/>
                    <a:pt x="46956" y="120000"/>
                    <a:pt x="54782" y="120000"/>
                  </a:cubicBezTo>
                  <a:cubicBezTo>
                    <a:pt x="62608" y="120000"/>
                    <a:pt x="67826" y="120000"/>
                    <a:pt x="73043" y="112000"/>
                  </a:cubicBezTo>
                  <a:cubicBezTo>
                    <a:pt x="83478" y="104000"/>
                    <a:pt x="93913" y="112000"/>
                    <a:pt x="104347" y="120000"/>
                  </a:cubicBezTo>
                  <a:cubicBezTo>
                    <a:pt x="104347" y="112000"/>
                    <a:pt x="104347" y="100000"/>
                    <a:pt x="106956" y="92000"/>
                  </a:cubicBezTo>
                  <a:cubicBezTo>
                    <a:pt x="109565" y="88000"/>
                    <a:pt x="117391" y="96000"/>
                    <a:pt x="120000" y="80000"/>
                  </a:cubicBezTo>
                  <a:cubicBezTo>
                    <a:pt x="112173" y="72000"/>
                    <a:pt x="109565" y="80000"/>
                    <a:pt x="101739" y="80000"/>
                  </a:cubicBezTo>
                  <a:cubicBezTo>
                    <a:pt x="96521" y="76000"/>
                    <a:pt x="96521" y="56000"/>
                    <a:pt x="99130" y="52000"/>
                  </a:cubicBezTo>
                  <a:cubicBezTo>
                    <a:pt x="101739" y="44000"/>
                    <a:pt x="96521" y="60000"/>
                    <a:pt x="99130" y="5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83" name="Shape 1883"/>
            <p:cNvSpPr/>
            <p:nvPr/>
          </p:nvSpPr>
          <p:spPr>
            <a:xfrm>
              <a:off x="12929493" y="6564274"/>
              <a:ext cx="156050" cy="187950"/>
            </a:xfrm>
            <a:custGeom>
              <a:avLst/>
              <a:gdLst/>
              <a:ahLst/>
              <a:cxnLst/>
              <a:rect l="0" t="0" r="0" b="0"/>
              <a:pathLst>
                <a:path w="120000" h="120000" extrusionOk="0">
                  <a:moveTo>
                    <a:pt x="98823" y="60000"/>
                  </a:moveTo>
                  <a:cubicBezTo>
                    <a:pt x="84705" y="48000"/>
                    <a:pt x="77647" y="24000"/>
                    <a:pt x="63529" y="18000"/>
                  </a:cubicBezTo>
                  <a:cubicBezTo>
                    <a:pt x="56470" y="18000"/>
                    <a:pt x="0" y="0"/>
                    <a:pt x="0" y="6000"/>
                  </a:cubicBezTo>
                  <a:cubicBezTo>
                    <a:pt x="7058" y="30000"/>
                    <a:pt x="21176" y="42000"/>
                    <a:pt x="35294" y="60000"/>
                  </a:cubicBezTo>
                  <a:cubicBezTo>
                    <a:pt x="49411" y="78000"/>
                    <a:pt x="28235" y="102000"/>
                    <a:pt x="49411" y="120000"/>
                  </a:cubicBezTo>
                  <a:cubicBezTo>
                    <a:pt x="56470" y="114000"/>
                    <a:pt x="63529" y="96000"/>
                    <a:pt x="70588" y="84000"/>
                  </a:cubicBezTo>
                  <a:cubicBezTo>
                    <a:pt x="84705" y="78000"/>
                    <a:pt x="91764" y="84000"/>
                    <a:pt x="98823" y="84000"/>
                  </a:cubicBezTo>
                  <a:cubicBezTo>
                    <a:pt x="120000" y="84000"/>
                    <a:pt x="98823" y="60000"/>
                    <a:pt x="98823" y="60000"/>
                  </a:cubicBezTo>
                  <a:cubicBezTo>
                    <a:pt x="91764" y="54000"/>
                    <a:pt x="98823" y="60000"/>
                    <a:pt x="98823"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84" name="Shape 1884"/>
            <p:cNvSpPr/>
            <p:nvPr/>
          </p:nvSpPr>
          <p:spPr>
            <a:xfrm>
              <a:off x="12993189" y="6666210"/>
              <a:ext cx="92356" cy="95566"/>
            </a:xfrm>
            <a:custGeom>
              <a:avLst/>
              <a:gdLst/>
              <a:ahLst/>
              <a:cxnLst/>
              <a:rect l="0" t="0" r="0" b="0"/>
              <a:pathLst>
                <a:path w="120000" h="120000" extrusionOk="0">
                  <a:moveTo>
                    <a:pt x="84000" y="108000"/>
                  </a:moveTo>
                  <a:cubicBezTo>
                    <a:pt x="72000" y="96000"/>
                    <a:pt x="72000" y="96000"/>
                    <a:pt x="84000" y="84000"/>
                  </a:cubicBezTo>
                  <a:cubicBezTo>
                    <a:pt x="96000" y="72000"/>
                    <a:pt x="108000" y="60000"/>
                    <a:pt x="120000" y="48000"/>
                  </a:cubicBezTo>
                  <a:cubicBezTo>
                    <a:pt x="120000" y="48000"/>
                    <a:pt x="96000" y="24000"/>
                    <a:pt x="96000" y="12000"/>
                  </a:cubicBezTo>
                  <a:cubicBezTo>
                    <a:pt x="96000" y="60000"/>
                    <a:pt x="36000" y="0"/>
                    <a:pt x="36000" y="48000"/>
                  </a:cubicBezTo>
                  <a:cubicBezTo>
                    <a:pt x="36000" y="72000"/>
                    <a:pt x="12000" y="96000"/>
                    <a:pt x="0" y="108000"/>
                  </a:cubicBezTo>
                  <a:cubicBezTo>
                    <a:pt x="0" y="120000"/>
                    <a:pt x="24000" y="108000"/>
                    <a:pt x="36000" y="108000"/>
                  </a:cubicBezTo>
                  <a:cubicBezTo>
                    <a:pt x="60000" y="108000"/>
                    <a:pt x="72000" y="108000"/>
                    <a:pt x="84000" y="120000"/>
                  </a:cubicBezTo>
                  <a:cubicBezTo>
                    <a:pt x="84000" y="120000"/>
                    <a:pt x="84000" y="108000"/>
                    <a:pt x="84000" y="108000"/>
                  </a:cubicBezTo>
                  <a:cubicBezTo>
                    <a:pt x="72000" y="96000"/>
                    <a:pt x="84000" y="108000"/>
                    <a:pt x="84000" y="108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85" name="Shape 1885"/>
            <p:cNvSpPr/>
            <p:nvPr/>
          </p:nvSpPr>
          <p:spPr>
            <a:xfrm>
              <a:off x="12712935" y="6815931"/>
              <a:ext cx="299364" cy="178392"/>
            </a:xfrm>
            <a:custGeom>
              <a:avLst/>
              <a:gdLst/>
              <a:ahLst/>
              <a:cxnLst/>
              <a:rect l="0" t="0" r="0" b="0"/>
              <a:pathLst>
                <a:path w="120000" h="120000" extrusionOk="0">
                  <a:moveTo>
                    <a:pt x="63750" y="25263"/>
                  </a:moveTo>
                  <a:cubicBezTo>
                    <a:pt x="48750" y="25263"/>
                    <a:pt x="11250" y="37894"/>
                    <a:pt x="7500" y="0"/>
                  </a:cubicBezTo>
                  <a:cubicBezTo>
                    <a:pt x="3750" y="12631"/>
                    <a:pt x="0" y="25263"/>
                    <a:pt x="7500" y="31578"/>
                  </a:cubicBezTo>
                  <a:cubicBezTo>
                    <a:pt x="11250" y="37894"/>
                    <a:pt x="15000" y="44210"/>
                    <a:pt x="11250" y="50526"/>
                  </a:cubicBezTo>
                  <a:cubicBezTo>
                    <a:pt x="7500" y="56842"/>
                    <a:pt x="3750" y="56842"/>
                    <a:pt x="3750" y="69473"/>
                  </a:cubicBezTo>
                  <a:cubicBezTo>
                    <a:pt x="7500" y="82105"/>
                    <a:pt x="11250" y="88421"/>
                    <a:pt x="11250" y="107368"/>
                  </a:cubicBezTo>
                  <a:cubicBezTo>
                    <a:pt x="18750" y="107368"/>
                    <a:pt x="26250" y="107368"/>
                    <a:pt x="33750" y="107368"/>
                  </a:cubicBezTo>
                  <a:cubicBezTo>
                    <a:pt x="41250" y="107368"/>
                    <a:pt x="52500" y="120000"/>
                    <a:pt x="60000" y="113684"/>
                  </a:cubicBezTo>
                  <a:cubicBezTo>
                    <a:pt x="67500" y="113684"/>
                    <a:pt x="75000" y="101052"/>
                    <a:pt x="78750" y="94736"/>
                  </a:cubicBezTo>
                  <a:cubicBezTo>
                    <a:pt x="86250" y="82105"/>
                    <a:pt x="93750" y="88421"/>
                    <a:pt x="105000" y="88421"/>
                  </a:cubicBezTo>
                  <a:cubicBezTo>
                    <a:pt x="101250" y="75789"/>
                    <a:pt x="101250" y="69473"/>
                    <a:pt x="105000" y="50526"/>
                  </a:cubicBezTo>
                  <a:cubicBezTo>
                    <a:pt x="108750" y="37894"/>
                    <a:pt x="120000" y="25263"/>
                    <a:pt x="108750" y="18947"/>
                  </a:cubicBezTo>
                  <a:cubicBezTo>
                    <a:pt x="101250" y="12631"/>
                    <a:pt x="90000" y="6315"/>
                    <a:pt x="78750" y="12631"/>
                  </a:cubicBezTo>
                  <a:cubicBezTo>
                    <a:pt x="71250" y="12631"/>
                    <a:pt x="67500" y="25263"/>
                    <a:pt x="63750" y="2526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86" name="Shape 1886"/>
            <p:cNvSpPr/>
            <p:nvPr/>
          </p:nvSpPr>
          <p:spPr>
            <a:xfrm>
              <a:off x="12423124" y="6771334"/>
              <a:ext cx="168790" cy="140163"/>
            </a:xfrm>
            <a:custGeom>
              <a:avLst/>
              <a:gdLst/>
              <a:ahLst/>
              <a:cxnLst/>
              <a:rect l="0" t="0" r="0" b="0"/>
              <a:pathLst>
                <a:path w="120000" h="120000" extrusionOk="0">
                  <a:moveTo>
                    <a:pt x="66666" y="0"/>
                  </a:moveTo>
                  <a:cubicBezTo>
                    <a:pt x="53333" y="0"/>
                    <a:pt x="0" y="0"/>
                    <a:pt x="6666" y="16000"/>
                  </a:cubicBezTo>
                  <a:cubicBezTo>
                    <a:pt x="6666" y="24000"/>
                    <a:pt x="20000" y="56000"/>
                    <a:pt x="26666" y="64000"/>
                  </a:cubicBezTo>
                  <a:cubicBezTo>
                    <a:pt x="40000" y="88000"/>
                    <a:pt x="66666" y="104000"/>
                    <a:pt x="86666" y="120000"/>
                  </a:cubicBezTo>
                  <a:cubicBezTo>
                    <a:pt x="86666" y="104000"/>
                    <a:pt x="86666" y="88000"/>
                    <a:pt x="100000" y="80000"/>
                  </a:cubicBezTo>
                  <a:cubicBezTo>
                    <a:pt x="113333" y="72000"/>
                    <a:pt x="120000" y="64000"/>
                    <a:pt x="113333" y="48000"/>
                  </a:cubicBezTo>
                  <a:cubicBezTo>
                    <a:pt x="113333" y="32000"/>
                    <a:pt x="113333" y="24000"/>
                    <a:pt x="106666" y="16000"/>
                  </a:cubicBezTo>
                  <a:cubicBezTo>
                    <a:pt x="93333" y="8000"/>
                    <a:pt x="80000" y="0"/>
                    <a:pt x="66666"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87" name="Shape 1887"/>
            <p:cNvSpPr/>
            <p:nvPr/>
          </p:nvSpPr>
          <p:spPr>
            <a:xfrm>
              <a:off x="12544142" y="6704436"/>
              <a:ext cx="207006" cy="251657"/>
            </a:xfrm>
            <a:custGeom>
              <a:avLst/>
              <a:gdLst/>
              <a:ahLst/>
              <a:cxnLst/>
              <a:rect l="0" t="0" r="0" b="0"/>
              <a:pathLst>
                <a:path w="120000" h="120000" extrusionOk="0">
                  <a:moveTo>
                    <a:pt x="114545" y="84444"/>
                  </a:moveTo>
                  <a:cubicBezTo>
                    <a:pt x="120000" y="80000"/>
                    <a:pt x="114545" y="80000"/>
                    <a:pt x="109090" y="75555"/>
                  </a:cubicBezTo>
                  <a:cubicBezTo>
                    <a:pt x="103636" y="71111"/>
                    <a:pt x="103636" y="66666"/>
                    <a:pt x="103636" y="57777"/>
                  </a:cubicBezTo>
                  <a:cubicBezTo>
                    <a:pt x="114545" y="44444"/>
                    <a:pt x="98181" y="44444"/>
                    <a:pt x="81818" y="44444"/>
                  </a:cubicBezTo>
                  <a:cubicBezTo>
                    <a:pt x="76363" y="44444"/>
                    <a:pt x="76363" y="40000"/>
                    <a:pt x="76363" y="35555"/>
                  </a:cubicBezTo>
                  <a:cubicBezTo>
                    <a:pt x="70909" y="26666"/>
                    <a:pt x="65454" y="31111"/>
                    <a:pt x="65454" y="22222"/>
                  </a:cubicBezTo>
                  <a:cubicBezTo>
                    <a:pt x="60000" y="8888"/>
                    <a:pt x="49090" y="0"/>
                    <a:pt x="27272" y="4444"/>
                  </a:cubicBezTo>
                  <a:cubicBezTo>
                    <a:pt x="10909" y="8888"/>
                    <a:pt x="10909" y="8888"/>
                    <a:pt x="10909" y="17777"/>
                  </a:cubicBezTo>
                  <a:cubicBezTo>
                    <a:pt x="16363" y="31111"/>
                    <a:pt x="21818" y="44444"/>
                    <a:pt x="21818" y="62222"/>
                  </a:cubicBezTo>
                  <a:cubicBezTo>
                    <a:pt x="27272" y="75555"/>
                    <a:pt x="10909" y="71111"/>
                    <a:pt x="5454" y="84444"/>
                  </a:cubicBezTo>
                  <a:cubicBezTo>
                    <a:pt x="0" y="88888"/>
                    <a:pt x="0" y="97777"/>
                    <a:pt x="0" y="102222"/>
                  </a:cubicBezTo>
                  <a:cubicBezTo>
                    <a:pt x="0" y="111111"/>
                    <a:pt x="16363" y="115555"/>
                    <a:pt x="21818" y="120000"/>
                  </a:cubicBezTo>
                  <a:cubicBezTo>
                    <a:pt x="21818" y="115555"/>
                    <a:pt x="21818" y="102222"/>
                    <a:pt x="32727" y="102222"/>
                  </a:cubicBezTo>
                  <a:cubicBezTo>
                    <a:pt x="43636" y="102222"/>
                    <a:pt x="49090" y="106666"/>
                    <a:pt x="54545" y="115555"/>
                  </a:cubicBezTo>
                  <a:cubicBezTo>
                    <a:pt x="60000" y="115555"/>
                    <a:pt x="98181" y="106666"/>
                    <a:pt x="109090" y="106666"/>
                  </a:cubicBezTo>
                  <a:cubicBezTo>
                    <a:pt x="98181" y="97777"/>
                    <a:pt x="109090" y="93333"/>
                    <a:pt x="114545" y="84444"/>
                  </a:cubicBezTo>
                  <a:cubicBezTo>
                    <a:pt x="120000" y="80000"/>
                    <a:pt x="109090" y="88888"/>
                    <a:pt x="114545" y="8444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88" name="Shape 1888"/>
            <p:cNvSpPr/>
            <p:nvPr/>
          </p:nvSpPr>
          <p:spPr>
            <a:xfrm>
              <a:off x="12432678" y="6554718"/>
              <a:ext cx="328028" cy="178392"/>
            </a:xfrm>
            <a:custGeom>
              <a:avLst/>
              <a:gdLst/>
              <a:ahLst/>
              <a:cxnLst/>
              <a:rect l="0" t="0" r="0" b="0"/>
              <a:pathLst>
                <a:path w="120000" h="120000" extrusionOk="0">
                  <a:moveTo>
                    <a:pt x="102857" y="18947"/>
                  </a:moveTo>
                  <a:cubicBezTo>
                    <a:pt x="102857" y="12631"/>
                    <a:pt x="85714" y="12631"/>
                    <a:pt x="82285" y="6315"/>
                  </a:cubicBezTo>
                  <a:cubicBezTo>
                    <a:pt x="68571" y="0"/>
                    <a:pt x="75428" y="25263"/>
                    <a:pt x="65142" y="25263"/>
                  </a:cubicBezTo>
                  <a:cubicBezTo>
                    <a:pt x="61714" y="18947"/>
                    <a:pt x="58285" y="25263"/>
                    <a:pt x="51428" y="25263"/>
                  </a:cubicBezTo>
                  <a:cubicBezTo>
                    <a:pt x="48000" y="25263"/>
                    <a:pt x="48000" y="37894"/>
                    <a:pt x="44571" y="37894"/>
                  </a:cubicBezTo>
                  <a:cubicBezTo>
                    <a:pt x="30857" y="50526"/>
                    <a:pt x="24000" y="37894"/>
                    <a:pt x="17142" y="25263"/>
                  </a:cubicBezTo>
                  <a:cubicBezTo>
                    <a:pt x="17142" y="31578"/>
                    <a:pt x="17142" y="37894"/>
                    <a:pt x="17142" y="44210"/>
                  </a:cubicBezTo>
                  <a:cubicBezTo>
                    <a:pt x="13714" y="50526"/>
                    <a:pt x="10285" y="37894"/>
                    <a:pt x="10285" y="50526"/>
                  </a:cubicBezTo>
                  <a:cubicBezTo>
                    <a:pt x="10285" y="69473"/>
                    <a:pt x="0" y="82105"/>
                    <a:pt x="10285" y="94736"/>
                  </a:cubicBezTo>
                  <a:cubicBezTo>
                    <a:pt x="17142" y="107368"/>
                    <a:pt x="27428" y="120000"/>
                    <a:pt x="37714" y="120000"/>
                  </a:cubicBezTo>
                  <a:cubicBezTo>
                    <a:pt x="51428" y="120000"/>
                    <a:pt x="58285" y="101052"/>
                    <a:pt x="72000" y="107368"/>
                  </a:cubicBezTo>
                  <a:cubicBezTo>
                    <a:pt x="72000" y="101052"/>
                    <a:pt x="82285" y="101052"/>
                    <a:pt x="85714" y="94736"/>
                  </a:cubicBezTo>
                  <a:cubicBezTo>
                    <a:pt x="89142" y="82105"/>
                    <a:pt x="92571" y="69473"/>
                    <a:pt x="99428" y="56842"/>
                  </a:cubicBezTo>
                  <a:cubicBezTo>
                    <a:pt x="102857" y="44210"/>
                    <a:pt x="106285" y="44210"/>
                    <a:pt x="113142" y="37894"/>
                  </a:cubicBezTo>
                  <a:cubicBezTo>
                    <a:pt x="120000" y="25263"/>
                    <a:pt x="102857" y="25263"/>
                    <a:pt x="102857" y="18947"/>
                  </a:cubicBezTo>
                  <a:cubicBezTo>
                    <a:pt x="102857" y="18947"/>
                    <a:pt x="102857" y="25263"/>
                    <a:pt x="102857" y="1894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89" name="Shape 1889"/>
            <p:cNvSpPr/>
            <p:nvPr/>
          </p:nvSpPr>
          <p:spPr>
            <a:xfrm>
              <a:off x="12620574" y="6956096"/>
              <a:ext cx="289811" cy="299441"/>
            </a:xfrm>
            <a:custGeom>
              <a:avLst/>
              <a:gdLst/>
              <a:ahLst/>
              <a:cxnLst/>
              <a:rect l="0" t="0" r="0" b="0"/>
              <a:pathLst>
                <a:path w="120000" h="120000" extrusionOk="0">
                  <a:moveTo>
                    <a:pt x="120000" y="0"/>
                  </a:moveTo>
                  <a:cubicBezTo>
                    <a:pt x="108387" y="7500"/>
                    <a:pt x="104516" y="15000"/>
                    <a:pt x="89032" y="11250"/>
                  </a:cubicBezTo>
                  <a:cubicBezTo>
                    <a:pt x="81290" y="7500"/>
                    <a:pt x="58064" y="3750"/>
                    <a:pt x="50322" y="7500"/>
                  </a:cubicBezTo>
                  <a:cubicBezTo>
                    <a:pt x="50322" y="18750"/>
                    <a:pt x="38709" y="11250"/>
                    <a:pt x="34838" y="15000"/>
                  </a:cubicBezTo>
                  <a:cubicBezTo>
                    <a:pt x="30967" y="18750"/>
                    <a:pt x="27096" y="18750"/>
                    <a:pt x="23225" y="18750"/>
                  </a:cubicBezTo>
                  <a:cubicBezTo>
                    <a:pt x="15483" y="22500"/>
                    <a:pt x="15483" y="26250"/>
                    <a:pt x="15483" y="30000"/>
                  </a:cubicBezTo>
                  <a:cubicBezTo>
                    <a:pt x="11612" y="33750"/>
                    <a:pt x="11612" y="37500"/>
                    <a:pt x="7741" y="41250"/>
                  </a:cubicBezTo>
                  <a:cubicBezTo>
                    <a:pt x="0" y="48750"/>
                    <a:pt x="0" y="48750"/>
                    <a:pt x="7741" y="56250"/>
                  </a:cubicBezTo>
                  <a:cubicBezTo>
                    <a:pt x="11612" y="60000"/>
                    <a:pt x="15483" y="60000"/>
                    <a:pt x="15483" y="63750"/>
                  </a:cubicBezTo>
                  <a:cubicBezTo>
                    <a:pt x="15483" y="71250"/>
                    <a:pt x="15483" y="75000"/>
                    <a:pt x="19354" y="82500"/>
                  </a:cubicBezTo>
                  <a:cubicBezTo>
                    <a:pt x="19354" y="86250"/>
                    <a:pt x="19354" y="90000"/>
                    <a:pt x="23225" y="93750"/>
                  </a:cubicBezTo>
                  <a:cubicBezTo>
                    <a:pt x="30967" y="97500"/>
                    <a:pt x="23225" y="101250"/>
                    <a:pt x="27096" y="105000"/>
                  </a:cubicBezTo>
                  <a:cubicBezTo>
                    <a:pt x="27096" y="112500"/>
                    <a:pt x="30967" y="108750"/>
                    <a:pt x="30967" y="108750"/>
                  </a:cubicBezTo>
                  <a:cubicBezTo>
                    <a:pt x="38709" y="108750"/>
                    <a:pt x="38709" y="112500"/>
                    <a:pt x="38709" y="116250"/>
                  </a:cubicBezTo>
                  <a:cubicBezTo>
                    <a:pt x="42580" y="116250"/>
                    <a:pt x="46451" y="112500"/>
                    <a:pt x="46451" y="112500"/>
                  </a:cubicBezTo>
                  <a:cubicBezTo>
                    <a:pt x="50322" y="108750"/>
                    <a:pt x="50322" y="116250"/>
                    <a:pt x="50322" y="116250"/>
                  </a:cubicBezTo>
                  <a:cubicBezTo>
                    <a:pt x="54193" y="120000"/>
                    <a:pt x="50322" y="93750"/>
                    <a:pt x="50322" y="97500"/>
                  </a:cubicBezTo>
                  <a:cubicBezTo>
                    <a:pt x="50322" y="93750"/>
                    <a:pt x="61935" y="97500"/>
                    <a:pt x="65806" y="97500"/>
                  </a:cubicBezTo>
                  <a:cubicBezTo>
                    <a:pt x="65806" y="93750"/>
                    <a:pt x="54193" y="90000"/>
                    <a:pt x="54193" y="86250"/>
                  </a:cubicBezTo>
                  <a:cubicBezTo>
                    <a:pt x="58064" y="78750"/>
                    <a:pt x="65806" y="86250"/>
                    <a:pt x="65806" y="90000"/>
                  </a:cubicBezTo>
                  <a:cubicBezTo>
                    <a:pt x="73548" y="93750"/>
                    <a:pt x="69677" y="86250"/>
                    <a:pt x="69677" y="82500"/>
                  </a:cubicBezTo>
                  <a:cubicBezTo>
                    <a:pt x="69677" y="78750"/>
                    <a:pt x="81290" y="86250"/>
                    <a:pt x="81290" y="86250"/>
                  </a:cubicBezTo>
                  <a:cubicBezTo>
                    <a:pt x="81290" y="82500"/>
                    <a:pt x="73548" y="71250"/>
                    <a:pt x="73548" y="71250"/>
                  </a:cubicBezTo>
                  <a:cubicBezTo>
                    <a:pt x="69677" y="67500"/>
                    <a:pt x="61935" y="67500"/>
                    <a:pt x="58064" y="63750"/>
                  </a:cubicBezTo>
                  <a:cubicBezTo>
                    <a:pt x="58064" y="63750"/>
                    <a:pt x="58064" y="56250"/>
                    <a:pt x="58064" y="60000"/>
                  </a:cubicBezTo>
                  <a:cubicBezTo>
                    <a:pt x="54193" y="52500"/>
                    <a:pt x="42580" y="45000"/>
                    <a:pt x="42580" y="37500"/>
                  </a:cubicBezTo>
                  <a:cubicBezTo>
                    <a:pt x="46451" y="22500"/>
                    <a:pt x="58064" y="37500"/>
                    <a:pt x="61935" y="41250"/>
                  </a:cubicBezTo>
                  <a:cubicBezTo>
                    <a:pt x="61935" y="41250"/>
                    <a:pt x="61935" y="37500"/>
                    <a:pt x="61935" y="37500"/>
                  </a:cubicBezTo>
                  <a:cubicBezTo>
                    <a:pt x="65806" y="33750"/>
                    <a:pt x="69677" y="37500"/>
                    <a:pt x="69677" y="41250"/>
                  </a:cubicBezTo>
                  <a:cubicBezTo>
                    <a:pt x="69677" y="41250"/>
                    <a:pt x="65806" y="33750"/>
                    <a:pt x="65806" y="33750"/>
                  </a:cubicBezTo>
                  <a:cubicBezTo>
                    <a:pt x="69677" y="33750"/>
                    <a:pt x="77419" y="37500"/>
                    <a:pt x="81290" y="37500"/>
                  </a:cubicBezTo>
                  <a:cubicBezTo>
                    <a:pt x="81290" y="33750"/>
                    <a:pt x="65806" y="33750"/>
                    <a:pt x="65806" y="26250"/>
                  </a:cubicBezTo>
                  <a:cubicBezTo>
                    <a:pt x="65806" y="26250"/>
                    <a:pt x="81290" y="18750"/>
                    <a:pt x="85161" y="18750"/>
                  </a:cubicBezTo>
                  <a:cubicBezTo>
                    <a:pt x="85161" y="18750"/>
                    <a:pt x="81290" y="26250"/>
                    <a:pt x="81290" y="26250"/>
                  </a:cubicBezTo>
                  <a:cubicBezTo>
                    <a:pt x="81290" y="26250"/>
                    <a:pt x="92903" y="18750"/>
                    <a:pt x="96774" y="18750"/>
                  </a:cubicBezTo>
                  <a:cubicBezTo>
                    <a:pt x="100645" y="18750"/>
                    <a:pt x="104516" y="22500"/>
                    <a:pt x="112258" y="26250"/>
                  </a:cubicBezTo>
                  <a:cubicBezTo>
                    <a:pt x="116129" y="18750"/>
                    <a:pt x="120000" y="7500"/>
                    <a:pt x="1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90" name="Shape 1890"/>
            <p:cNvSpPr/>
            <p:nvPr/>
          </p:nvSpPr>
          <p:spPr>
            <a:xfrm>
              <a:off x="12881724" y="6940165"/>
              <a:ext cx="140127" cy="92380"/>
            </a:xfrm>
            <a:custGeom>
              <a:avLst/>
              <a:gdLst/>
              <a:ahLst/>
              <a:cxnLst/>
              <a:rect l="0" t="0" r="0" b="0"/>
              <a:pathLst>
                <a:path w="120000" h="120000" extrusionOk="0">
                  <a:moveTo>
                    <a:pt x="120000" y="72000"/>
                  </a:moveTo>
                  <a:cubicBezTo>
                    <a:pt x="104000" y="48000"/>
                    <a:pt x="80000" y="48000"/>
                    <a:pt x="80000" y="12000"/>
                  </a:cubicBezTo>
                  <a:cubicBezTo>
                    <a:pt x="40000" y="0"/>
                    <a:pt x="32000" y="0"/>
                    <a:pt x="16000" y="60000"/>
                  </a:cubicBezTo>
                  <a:cubicBezTo>
                    <a:pt x="16000" y="72000"/>
                    <a:pt x="0" y="108000"/>
                    <a:pt x="8000" y="108000"/>
                  </a:cubicBezTo>
                  <a:cubicBezTo>
                    <a:pt x="24000" y="120000"/>
                    <a:pt x="40000" y="120000"/>
                    <a:pt x="48000" y="108000"/>
                  </a:cubicBezTo>
                  <a:cubicBezTo>
                    <a:pt x="64000" y="96000"/>
                    <a:pt x="72000" y="84000"/>
                    <a:pt x="88000" y="84000"/>
                  </a:cubicBezTo>
                  <a:cubicBezTo>
                    <a:pt x="88000" y="84000"/>
                    <a:pt x="120000" y="84000"/>
                    <a:pt x="120000" y="72000"/>
                  </a:cubicBezTo>
                  <a:cubicBezTo>
                    <a:pt x="112000" y="72000"/>
                    <a:pt x="120000" y="84000"/>
                    <a:pt x="120000" y="7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91" name="Shape 1891"/>
            <p:cNvSpPr/>
            <p:nvPr/>
          </p:nvSpPr>
          <p:spPr>
            <a:xfrm>
              <a:off x="12582360" y="6911499"/>
              <a:ext cx="82802" cy="168836"/>
            </a:xfrm>
            <a:custGeom>
              <a:avLst/>
              <a:gdLst/>
              <a:ahLst/>
              <a:cxnLst/>
              <a:rect l="0" t="0" r="0" b="0"/>
              <a:pathLst>
                <a:path w="120000" h="120000" extrusionOk="0">
                  <a:moveTo>
                    <a:pt x="80000" y="106666"/>
                  </a:moveTo>
                  <a:cubicBezTo>
                    <a:pt x="93333" y="93333"/>
                    <a:pt x="120000" y="80000"/>
                    <a:pt x="93333" y="73333"/>
                  </a:cubicBezTo>
                  <a:cubicBezTo>
                    <a:pt x="80000" y="66666"/>
                    <a:pt x="66666" y="53333"/>
                    <a:pt x="80000" y="40000"/>
                  </a:cubicBezTo>
                  <a:cubicBezTo>
                    <a:pt x="80000" y="40000"/>
                    <a:pt x="93333" y="26666"/>
                    <a:pt x="93333" y="26666"/>
                  </a:cubicBezTo>
                  <a:cubicBezTo>
                    <a:pt x="80000" y="20000"/>
                    <a:pt x="53333" y="6666"/>
                    <a:pt x="40000" y="6666"/>
                  </a:cubicBezTo>
                  <a:cubicBezTo>
                    <a:pt x="0" y="0"/>
                    <a:pt x="0" y="46666"/>
                    <a:pt x="0" y="60000"/>
                  </a:cubicBezTo>
                  <a:cubicBezTo>
                    <a:pt x="0" y="86666"/>
                    <a:pt x="26666" y="100000"/>
                    <a:pt x="53333" y="120000"/>
                  </a:cubicBezTo>
                  <a:cubicBezTo>
                    <a:pt x="66666" y="113333"/>
                    <a:pt x="80000" y="106666"/>
                    <a:pt x="80000" y="106666"/>
                  </a:cubicBezTo>
                  <a:cubicBezTo>
                    <a:pt x="93333" y="93333"/>
                    <a:pt x="80000" y="106666"/>
                    <a:pt x="80000" y="10666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92" name="Shape 1892"/>
            <p:cNvSpPr/>
            <p:nvPr/>
          </p:nvSpPr>
          <p:spPr>
            <a:xfrm>
              <a:off x="12630128" y="6930613"/>
              <a:ext cx="121017" cy="82826"/>
            </a:xfrm>
            <a:custGeom>
              <a:avLst/>
              <a:gdLst/>
              <a:ahLst/>
              <a:cxnLst/>
              <a:rect l="0" t="0" r="0" b="0"/>
              <a:pathLst>
                <a:path w="120000" h="120000" extrusionOk="0">
                  <a:moveTo>
                    <a:pt x="101538" y="0"/>
                  </a:moveTo>
                  <a:cubicBezTo>
                    <a:pt x="83076" y="0"/>
                    <a:pt x="18461" y="0"/>
                    <a:pt x="18461" y="26666"/>
                  </a:cubicBezTo>
                  <a:cubicBezTo>
                    <a:pt x="0" y="53333"/>
                    <a:pt x="0" y="106666"/>
                    <a:pt x="27692" y="120000"/>
                  </a:cubicBezTo>
                  <a:cubicBezTo>
                    <a:pt x="36923" y="106666"/>
                    <a:pt x="55384" y="120000"/>
                    <a:pt x="64615" y="106666"/>
                  </a:cubicBezTo>
                  <a:cubicBezTo>
                    <a:pt x="73846" y="106666"/>
                    <a:pt x="83076" y="80000"/>
                    <a:pt x="92307" y="93333"/>
                  </a:cubicBezTo>
                  <a:cubicBezTo>
                    <a:pt x="120000" y="120000"/>
                    <a:pt x="101538" y="13333"/>
                    <a:pt x="101538"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93" name="Shape 1893"/>
            <p:cNvSpPr/>
            <p:nvPr/>
          </p:nvSpPr>
          <p:spPr>
            <a:xfrm>
              <a:off x="13655609" y="6984764"/>
              <a:ext cx="178346" cy="149720"/>
            </a:xfrm>
            <a:custGeom>
              <a:avLst/>
              <a:gdLst/>
              <a:ahLst/>
              <a:cxnLst/>
              <a:rect l="0" t="0" r="0" b="0"/>
              <a:pathLst>
                <a:path w="120000" h="120000" extrusionOk="0">
                  <a:moveTo>
                    <a:pt x="120000" y="105000"/>
                  </a:moveTo>
                  <a:cubicBezTo>
                    <a:pt x="120000" y="90000"/>
                    <a:pt x="120000" y="82500"/>
                    <a:pt x="107368" y="75000"/>
                  </a:cubicBezTo>
                  <a:cubicBezTo>
                    <a:pt x="94736" y="67500"/>
                    <a:pt x="107368" y="60000"/>
                    <a:pt x="101052" y="52500"/>
                  </a:cubicBezTo>
                  <a:cubicBezTo>
                    <a:pt x="94736" y="37500"/>
                    <a:pt x="88421" y="45000"/>
                    <a:pt x="88421" y="22500"/>
                  </a:cubicBezTo>
                  <a:cubicBezTo>
                    <a:pt x="88421" y="22500"/>
                    <a:pt x="69473" y="7500"/>
                    <a:pt x="75789" y="0"/>
                  </a:cubicBezTo>
                  <a:cubicBezTo>
                    <a:pt x="56842" y="0"/>
                    <a:pt x="0" y="7500"/>
                    <a:pt x="37894" y="45000"/>
                  </a:cubicBezTo>
                  <a:cubicBezTo>
                    <a:pt x="44210" y="52500"/>
                    <a:pt x="50526" y="60000"/>
                    <a:pt x="56842" y="67500"/>
                  </a:cubicBezTo>
                  <a:cubicBezTo>
                    <a:pt x="63157" y="75000"/>
                    <a:pt x="69473" y="75000"/>
                    <a:pt x="75789" y="82500"/>
                  </a:cubicBezTo>
                  <a:cubicBezTo>
                    <a:pt x="88421" y="82500"/>
                    <a:pt x="101052" y="82500"/>
                    <a:pt x="101052" y="97500"/>
                  </a:cubicBezTo>
                  <a:cubicBezTo>
                    <a:pt x="107368" y="105000"/>
                    <a:pt x="113684" y="120000"/>
                    <a:pt x="120000" y="105000"/>
                  </a:cubicBezTo>
                  <a:cubicBezTo>
                    <a:pt x="120000" y="97500"/>
                    <a:pt x="113684" y="112500"/>
                    <a:pt x="120000" y="10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94" name="Shape 1894"/>
            <p:cNvSpPr/>
            <p:nvPr/>
          </p:nvSpPr>
          <p:spPr>
            <a:xfrm>
              <a:off x="13722489" y="7061217"/>
              <a:ext cx="923567" cy="783643"/>
            </a:xfrm>
            <a:custGeom>
              <a:avLst/>
              <a:gdLst/>
              <a:ahLst/>
              <a:cxnLst/>
              <a:rect l="0" t="0" r="0" b="0"/>
              <a:pathLst>
                <a:path w="120000" h="120000" extrusionOk="0">
                  <a:moveTo>
                    <a:pt x="115151" y="104285"/>
                  </a:moveTo>
                  <a:cubicBezTo>
                    <a:pt x="112727" y="102857"/>
                    <a:pt x="113939" y="100000"/>
                    <a:pt x="112727" y="97142"/>
                  </a:cubicBezTo>
                  <a:cubicBezTo>
                    <a:pt x="112727" y="95714"/>
                    <a:pt x="110303" y="94285"/>
                    <a:pt x="109090" y="92857"/>
                  </a:cubicBezTo>
                  <a:cubicBezTo>
                    <a:pt x="106666" y="91428"/>
                    <a:pt x="105454" y="88571"/>
                    <a:pt x="104242" y="85714"/>
                  </a:cubicBezTo>
                  <a:cubicBezTo>
                    <a:pt x="101818" y="82857"/>
                    <a:pt x="103030" y="82857"/>
                    <a:pt x="105454" y="78571"/>
                  </a:cubicBezTo>
                  <a:cubicBezTo>
                    <a:pt x="106666" y="77142"/>
                    <a:pt x="109090" y="74285"/>
                    <a:pt x="107878" y="71428"/>
                  </a:cubicBezTo>
                  <a:cubicBezTo>
                    <a:pt x="106666" y="70000"/>
                    <a:pt x="103030" y="70000"/>
                    <a:pt x="101818" y="70000"/>
                  </a:cubicBezTo>
                  <a:cubicBezTo>
                    <a:pt x="100606" y="68571"/>
                    <a:pt x="101818" y="65714"/>
                    <a:pt x="101818" y="65714"/>
                  </a:cubicBezTo>
                  <a:cubicBezTo>
                    <a:pt x="100606" y="62857"/>
                    <a:pt x="100606" y="58571"/>
                    <a:pt x="101818" y="57142"/>
                  </a:cubicBezTo>
                  <a:cubicBezTo>
                    <a:pt x="104242" y="54285"/>
                    <a:pt x="100606" y="52857"/>
                    <a:pt x="99393" y="51428"/>
                  </a:cubicBezTo>
                  <a:cubicBezTo>
                    <a:pt x="99393" y="50000"/>
                    <a:pt x="101818" y="45714"/>
                    <a:pt x="103030" y="44285"/>
                  </a:cubicBezTo>
                  <a:cubicBezTo>
                    <a:pt x="103030" y="42857"/>
                    <a:pt x="105454" y="28571"/>
                    <a:pt x="104242" y="28571"/>
                  </a:cubicBezTo>
                  <a:cubicBezTo>
                    <a:pt x="100606" y="28571"/>
                    <a:pt x="99393" y="28571"/>
                    <a:pt x="95757" y="25714"/>
                  </a:cubicBezTo>
                  <a:cubicBezTo>
                    <a:pt x="94545" y="24285"/>
                    <a:pt x="93333" y="22857"/>
                    <a:pt x="92121" y="21428"/>
                  </a:cubicBezTo>
                  <a:cubicBezTo>
                    <a:pt x="90909" y="20000"/>
                    <a:pt x="87272" y="20000"/>
                    <a:pt x="86060" y="18571"/>
                  </a:cubicBezTo>
                  <a:cubicBezTo>
                    <a:pt x="83636" y="18571"/>
                    <a:pt x="82424" y="18571"/>
                    <a:pt x="80000" y="17142"/>
                  </a:cubicBezTo>
                  <a:cubicBezTo>
                    <a:pt x="78787" y="14285"/>
                    <a:pt x="76363" y="15714"/>
                    <a:pt x="73939" y="15714"/>
                  </a:cubicBezTo>
                  <a:cubicBezTo>
                    <a:pt x="72727" y="17142"/>
                    <a:pt x="70303" y="15714"/>
                    <a:pt x="69090" y="17142"/>
                  </a:cubicBezTo>
                  <a:cubicBezTo>
                    <a:pt x="66666" y="17142"/>
                    <a:pt x="65454" y="20000"/>
                    <a:pt x="64242" y="21428"/>
                  </a:cubicBezTo>
                  <a:cubicBezTo>
                    <a:pt x="63030" y="22857"/>
                    <a:pt x="59393" y="21428"/>
                    <a:pt x="59393" y="24285"/>
                  </a:cubicBezTo>
                  <a:cubicBezTo>
                    <a:pt x="59393" y="27142"/>
                    <a:pt x="58181" y="27142"/>
                    <a:pt x="55757" y="28571"/>
                  </a:cubicBezTo>
                  <a:cubicBezTo>
                    <a:pt x="49696" y="30000"/>
                    <a:pt x="44848" y="30000"/>
                    <a:pt x="40000" y="25714"/>
                  </a:cubicBezTo>
                  <a:cubicBezTo>
                    <a:pt x="38787" y="24285"/>
                    <a:pt x="37575" y="22857"/>
                    <a:pt x="36363" y="22857"/>
                  </a:cubicBezTo>
                  <a:cubicBezTo>
                    <a:pt x="33939" y="20000"/>
                    <a:pt x="32727" y="21428"/>
                    <a:pt x="30303" y="21428"/>
                  </a:cubicBezTo>
                  <a:cubicBezTo>
                    <a:pt x="29090" y="20000"/>
                    <a:pt x="29090" y="15714"/>
                    <a:pt x="29090" y="14285"/>
                  </a:cubicBezTo>
                  <a:cubicBezTo>
                    <a:pt x="25454" y="12857"/>
                    <a:pt x="24242" y="11428"/>
                    <a:pt x="24242" y="7142"/>
                  </a:cubicBezTo>
                  <a:cubicBezTo>
                    <a:pt x="24242" y="0"/>
                    <a:pt x="19393" y="4285"/>
                    <a:pt x="16969" y="7142"/>
                  </a:cubicBezTo>
                  <a:cubicBezTo>
                    <a:pt x="15757" y="8571"/>
                    <a:pt x="14545" y="10000"/>
                    <a:pt x="13333" y="10000"/>
                  </a:cubicBezTo>
                  <a:cubicBezTo>
                    <a:pt x="10909" y="8571"/>
                    <a:pt x="7272" y="8571"/>
                    <a:pt x="6060" y="5714"/>
                  </a:cubicBezTo>
                  <a:cubicBezTo>
                    <a:pt x="3636" y="2857"/>
                    <a:pt x="3636" y="1428"/>
                    <a:pt x="1212" y="4285"/>
                  </a:cubicBezTo>
                  <a:cubicBezTo>
                    <a:pt x="1212" y="5714"/>
                    <a:pt x="0" y="5714"/>
                    <a:pt x="0" y="7142"/>
                  </a:cubicBezTo>
                  <a:cubicBezTo>
                    <a:pt x="0" y="8571"/>
                    <a:pt x="0" y="10000"/>
                    <a:pt x="1212" y="11428"/>
                  </a:cubicBezTo>
                  <a:cubicBezTo>
                    <a:pt x="1212" y="11428"/>
                    <a:pt x="2424" y="14285"/>
                    <a:pt x="1212" y="14285"/>
                  </a:cubicBezTo>
                  <a:cubicBezTo>
                    <a:pt x="1212" y="15714"/>
                    <a:pt x="0" y="15714"/>
                    <a:pt x="1212" y="17142"/>
                  </a:cubicBezTo>
                  <a:cubicBezTo>
                    <a:pt x="1212" y="18571"/>
                    <a:pt x="3636" y="18571"/>
                    <a:pt x="3636" y="20000"/>
                  </a:cubicBezTo>
                  <a:cubicBezTo>
                    <a:pt x="3636" y="21428"/>
                    <a:pt x="2424" y="22857"/>
                    <a:pt x="3636" y="22857"/>
                  </a:cubicBezTo>
                  <a:cubicBezTo>
                    <a:pt x="4848" y="25714"/>
                    <a:pt x="4848" y="27142"/>
                    <a:pt x="6060" y="30000"/>
                  </a:cubicBezTo>
                  <a:cubicBezTo>
                    <a:pt x="7272" y="31428"/>
                    <a:pt x="7272" y="32857"/>
                    <a:pt x="9696" y="34285"/>
                  </a:cubicBezTo>
                  <a:cubicBezTo>
                    <a:pt x="9696" y="34285"/>
                    <a:pt x="12121" y="35714"/>
                    <a:pt x="12121" y="35714"/>
                  </a:cubicBezTo>
                  <a:cubicBezTo>
                    <a:pt x="13333" y="41428"/>
                    <a:pt x="2424" y="47142"/>
                    <a:pt x="9696" y="52857"/>
                  </a:cubicBezTo>
                  <a:cubicBezTo>
                    <a:pt x="12121" y="54285"/>
                    <a:pt x="12121" y="57142"/>
                    <a:pt x="14545" y="58571"/>
                  </a:cubicBezTo>
                  <a:cubicBezTo>
                    <a:pt x="16969" y="61428"/>
                    <a:pt x="19393" y="62857"/>
                    <a:pt x="21818" y="67142"/>
                  </a:cubicBezTo>
                  <a:cubicBezTo>
                    <a:pt x="21818" y="68571"/>
                    <a:pt x="20606" y="70000"/>
                    <a:pt x="20606" y="71428"/>
                  </a:cubicBezTo>
                  <a:cubicBezTo>
                    <a:pt x="21818" y="72857"/>
                    <a:pt x="24242" y="72857"/>
                    <a:pt x="23030" y="74285"/>
                  </a:cubicBezTo>
                  <a:cubicBezTo>
                    <a:pt x="23030" y="78571"/>
                    <a:pt x="25454" y="80000"/>
                    <a:pt x="26666" y="82857"/>
                  </a:cubicBezTo>
                  <a:cubicBezTo>
                    <a:pt x="29090" y="81428"/>
                    <a:pt x="27878" y="80000"/>
                    <a:pt x="29090" y="78571"/>
                  </a:cubicBezTo>
                  <a:cubicBezTo>
                    <a:pt x="29090" y="78571"/>
                    <a:pt x="30303" y="80000"/>
                    <a:pt x="30303" y="80000"/>
                  </a:cubicBezTo>
                  <a:cubicBezTo>
                    <a:pt x="32727" y="80000"/>
                    <a:pt x="30303" y="80000"/>
                    <a:pt x="31515" y="81428"/>
                  </a:cubicBezTo>
                  <a:cubicBezTo>
                    <a:pt x="32727" y="82857"/>
                    <a:pt x="33939" y="78571"/>
                    <a:pt x="36363" y="81428"/>
                  </a:cubicBezTo>
                  <a:cubicBezTo>
                    <a:pt x="38787" y="85714"/>
                    <a:pt x="40000" y="90000"/>
                    <a:pt x="42424" y="94285"/>
                  </a:cubicBezTo>
                  <a:cubicBezTo>
                    <a:pt x="44848" y="98571"/>
                    <a:pt x="50909" y="102857"/>
                    <a:pt x="55757" y="105714"/>
                  </a:cubicBezTo>
                  <a:cubicBezTo>
                    <a:pt x="58181" y="107142"/>
                    <a:pt x="60606" y="107142"/>
                    <a:pt x="63030" y="108571"/>
                  </a:cubicBezTo>
                  <a:cubicBezTo>
                    <a:pt x="64242" y="108571"/>
                    <a:pt x="67878" y="107142"/>
                    <a:pt x="67878" y="107142"/>
                  </a:cubicBezTo>
                  <a:cubicBezTo>
                    <a:pt x="67878" y="107142"/>
                    <a:pt x="67878" y="108571"/>
                    <a:pt x="67878" y="108571"/>
                  </a:cubicBezTo>
                  <a:cubicBezTo>
                    <a:pt x="69090" y="108571"/>
                    <a:pt x="72727" y="105714"/>
                    <a:pt x="73939" y="104285"/>
                  </a:cubicBezTo>
                  <a:cubicBezTo>
                    <a:pt x="73939" y="104285"/>
                    <a:pt x="72727" y="104285"/>
                    <a:pt x="72727" y="104285"/>
                  </a:cubicBezTo>
                  <a:cubicBezTo>
                    <a:pt x="72727" y="102857"/>
                    <a:pt x="75151" y="104285"/>
                    <a:pt x="75151" y="104285"/>
                  </a:cubicBezTo>
                  <a:cubicBezTo>
                    <a:pt x="77575" y="105714"/>
                    <a:pt x="77575" y="107142"/>
                    <a:pt x="78787" y="110000"/>
                  </a:cubicBezTo>
                  <a:cubicBezTo>
                    <a:pt x="80000" y="114285"/>
                    <a:pt x="81212" y="114285"/>
                    <a:pt x="83636" y="115714"/>
                  </a:cubicBezTo>
                  <a:cubicBezTo>
                    <a:pt x="90909" y="117142"/>
                    <a:pt x="99393" y="118571"/>
                    <a:pt x="106666" y="120000"/>
                  </a:cubicBezTo>
                  <a:cubicBezTo>
                    <a:pt x="106666" y="114285"/>
                    <a:pt x="107878" y="112857"/>
                    <a:pt x="111515" y="110000"/>
                  </a:cubicBezTo>
                  <a:cubicBezTo>
                    <a:pt x="113939" y="108571"/>
                    <a:pt x="119999" y="107142"/>
                    <a:pt x="115151" y="104285"/>
                  </a:cubicBezTo>
                  <a:cubicBezTo>
                    <a:pt x="113939" y="102857"/>
                    <a:pt x="117575" y="105714"/>
                    <a:pt x="115151" y="10428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95" name="Shape 1895"/>
            <p:cNvSpPr/>
            <p:nvPr/>
          </p:nvSpPr>
          <p:spPr>
            <a:xfrm>
              <a:off x="13741596" y="7070775"/>
              <a:ext cx="73249" cy="54156"/>
            </a:xfrm>
            <a:custGeom>
              <a:avLst/>
              <a:gdLst/>
              <a:ahLst/>
              <a:cxnLst/>
              <a:rect l="0" t="0" r="0" b="0"/>
              <a:pathLst>
                <a:path w="120000" h="120000" extrusionOk="0">
                  <a:moveTo>
                    <a:pt x="15000" y="20000"/>
                  </a:moveTo>
                  <a:cubicBezTo>
                    <a:pt x="30000" y="20000"/>
                    <a:pt x="30000" y="60000"/>
                    <a:pt x="45000" y="80000"/>
                  </a:cubicBezTo>
                  <a:cubicBezTo>
                    <a:pt x="75000" y="80000"/>
                    <a:pt x="90000" y="100000"/>
                    <a:pt x="120000" y="120000"/>
                  </a:cubicBezTo>
                  <a:cubicBezTo>
                    <a:pt x="105000" y="40000"/>
                    <a:pt x="45000" y="20000"/>
                    <a:pt x="0" y="0"/>
                  </a:cubicBezTo>
                  <a:cubicBezTo>
                    <a:pt x="0" y="20000"/>
                    <a:pt x="0" y="20000"/>
                    <a:pt x="15000" y="20000"/>
                  </a:cubicBezTo>
                  <a:cubicBezTo>
                    <a:pt x="30000" y="20000"/>
                    <a:pt x="0" y="20000"/>
                    <a:pt x="15000" y="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96" name="Shape 1896"/>
            <p:cNvSpPr/>
            <p:nvPr/>
          </p:nvSpPr>
          <p:spPr>
            <a:xfrm>
              <a:off x="13525034" y="6844600"/>
              <a:ext cx="328028" cy="168836"/>
            </a:xfrm>
            <a:custGeom>
              <a:avLst/>
              <a:gdLst/>
              <a:ahLst/>
              <a:cxnLst/>
              <a:rect l="0" t="0" r="0" b="0"/>
              <a:pathLst>
                <a:path w="120000" h="120000" extrusionOk="0">
                  <a:moveTo>
                    <a:pt x="89142" y="100000"/>
                  </a:moveTo>
                  <a:cubicBezTo>
                    <a:pt x="92571" y="93333"/>
                    <a:pt x="99428" y="106666"/>
                    <a:pt x="102857" y="113333"/>
                  </a:cubicBezTo>
                  <a:cubicBezTo>
                    <a:pt x="102857" y="113333"/>
                    <a:pt x="116571" y="113333"/>
                    <a:pt x="116571" y="113333"/>
                  </a:cubicBezTo>
                  <a:cubicBezTo>
                    <a:pt x="120000" y="106666"/>
                    <a:pt x="102857" y="80000"/>
                    <a:pt x="113142" y="80000"/>
                  </a:cubicBezTo>
                  <a:cubicBezTo>
                    <a:pt x="109714" y="73333"/>
                    <a:pt x="102857" y="73333"/>
                    <a:pt x="102857" y="66666"/>
                  </a:cubicBezTo>
                  <a:cubicBezTo>
                    <a:pt x="102857" y="53333"/>
                    <a:pt x="99428" y="46666"/>
                    <a:pt x="92571" y="46666"/>
                  </a:cubicBezTo>
                  <a:cubicBezTo>
                    <a:pt x="82285" y="46666"/>
                    <a:pt x="75428" y="53333"/>
                    <a:pt x="65142" y="40000"/>
                  </a:cubicBezTo>
                  <a:cubicBezTo>
                    <a:pt x="54857" y="33333"/>
                    <a:pt x="44571" y="33333"/>
                    <a:pt x="30857" y="26666"/>
                  </a:cubicBezTo>
                  <a:cubicBezTo>
                    <a:pt x="20571" y="20000"/>
                    <a:pt x="13714" y="0"/>
                    <a:pt x="0" y="13333"/>
                  </a:cubicBezTo>
                  <a:cubicBezTo>
                    <a:pt x="10285" y="40000"/>
                    <a:pt x="37714" y="46666"/>
                    <a:pt x="27428" y="93333"/>
                  </a:cubicBezTo>
                  <a:cubicBezTo>
                    <a:pt x="37714" y="93333"/>
                    <a:pt x="61714" y="93333"/>
                    <a:pt x="61714" y="120000"/>
                  </a:cubicBezTo>
                  <a:cubicBezTo>
                    <a:pt x="61714" y="100000"/>
                    <a:pt x="82285" y="100000"/>
                    <a:pt x="89142" y="100000"/>
                  </a:cubicBezTo>
                  <a:cubicBezTo>
                    <a:pt x="92571" y="93333"/>
                    <a:pt x="65142" y="100000"/>
                    <a:pt x="89142" y="10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97" name="Shape 1897"/>
            <p:cNvSpPr/>
            <p:nvPr/>
          </p:nvSpPr>
          <p:spPr>
            <a:xfrm>
              <a:off x="13751153" y="6956096"/>
              <a:ext cx="251592" cy="197506"/>
            </a:xfrm>
            <a:custGeom>
              <a:avLst/>
              <a:gdLst/>
              <a:ahLst/>
              <a:cxnLst/>
              <a:rect l="0" t="0" r="0" b="0"/>
              <a:pathLst>
                <a:path w="120000" h="120000" extrusionOk="0">
                  <a:moveTo>
                    <a:pt x="35555" y="11428"/>
                  </a:moveTo>
                  <a:cubicBezTo>
                    <a:pt x="35555" y="11428"/>
                    <a:pt x="48888" y="22857"/>
                    <a:pt x="44444" y="28571"/>
                  </a:cubicBezTo>
                  <a:cubicBezTo>
                    <a:pt x="44444" y="28571"/>
                    <a:pt x="31111" y="28571"/>
                    <a:pt x="31111" y="28571"/>
                  </a:cubicBezTo>
                  <a:cubicBezTo>
                    <a:pt x="22222" y="28571"/>
                    <a:pt x="22222" y="17142"/>
                    <a:pt x="17777" y="17142"/>
                  </a:cubicBezTo>
                  <a:cubicBezTo>
                    <a:pt x="0" y="11428"/>
                    <a:pt x="17777" y="34285"/>
                    <a:pt x="17777" y="40000"/>
                  </a:cubicBezTo>
                  <a:cubicBezTo>
                    <a:pt x="17777" y="57142"/>
                    <a:pt x="31111" y="45714"/>
                    <a:pt x="26666" y="62857"/>
                  </a:cubicBezTo>
                  <a:cubicBezTo>
                    <a:pt x="22222" y="74285"/>
                    <a:pt x="31111" y="74285"/>
                    <a:pt x="35555" y="80000"/>
                  </a:cubicBezTo>
                  <a:cubicBezTo>
                    <a:pt x="40000" y="80000"/>
                    <a:pt x="40000" y="91428"/>
                    <a:pt x="40000" y="97142"/>
                  </a:cubicBezTo>
                  <a:cubicBezTo>
                    <a:pt x="44444" y="91428"/>
                    <a:pt x="62222" y="80000"/>
                    <a:pt x="71111" y="74285"/>
                  </a:cubicBezTo>
                  <a:cubicBezTo>
                    <a:pt x="75555" y="74285"/>
                    <a:pt x="75555" y="85714"/>
                    <a:pt x="75555" y="91428"/>
                  </a:cubicBezTo>
                  <a:cubicBezTo>
                    <a:pt x="75555" y="108571"/>
                    <a:pt x="80000" y="114285"/>
                    <a:pt x="93333" y="120000"/>
                  </a:cubicBezTo>
                  <a:cubicBezTo>
                    <a:pt x="93333" y="114285"/>
                    <a:pt x="93333" y="102857"/>
                    <a:pt x="93333" y="102857"/>
                  </a:cubicBezTo>
                  <a:cubicBezTo>
                    <a:pt x="97777" y="97142"/>
                    <a:pt x="102222" y="97142"/>
                    <a:pt x="102222" y="91428"/>
                  </a:cubicBezTo>
                  <a:cubicBezTo>
                    <a:pt x="106666" y="80000"/>
                    <a:pt x="106666" y="68571"/>
                    <a:pt x="111111" y="62857"/>
                  </a:cubicBezTo>
                  <a:cubicBezTo>
                    <a:pt x="120000" y="45714"/>
                    <a:pt x="93333" y="11428"/>
                    <a:pt x="84444" y="5714"/>
                  </a:cubicBezTo>
                  <a:cubicBezTo>
                    <a:pt x="75555" y="22857"/>
                    <a:pt x="66666" y="22857"/>
                    <a:pt x="53333" y="11428"/>
                  </a:cubicBezTo>
                  <a:cubicBezTo>
                    <a:pt x="53333" y="5714"/>
                    <a:pt x="44444" y="0"/>
                    <a:pt x="40000" y="0"/>
                  </a:cubicBezTo>
                  <a:cubicBezTo>
                    <a:pt x="35555" y="0"/>
                    <a:pt x="35555" y="5714"/>
                    <a:pt x="35555" y="11428"/>
                  </a:cubicBezTo>
                  <a:cubicBezTo>
                    <a:pt x="40000" y="17142"/>
                    <a:pt x="31111" y="0"/>
                    <a:pt x="35555" y="1142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98" name="Shape 1898"/>
            <p:cNvSpPr/>
            <p:nvPr/>
          </p:nvSpPr>
          <p:spPr>
            <a:xfrm>
              <a:off x="13833954" y="7574092"/>
              <a:ext cx="82802" cy="95566"/>
            </a:xfrm>
            <a:custGeom>
              <a:avLst/>
              <a:gdLst/>
              <a:ahLst/>
              <a:cxnLst/>
              <a:rect l="0" t="0" r="0" b="0"/>
              <a:pathLst>
                <a:path w="120000" h="120000" extrusionOk="0">
                  <a:moveTo>
                    <a:pt x="40000" y="24000"/>
                  </a:moveTo>
                  <a:cubicBezTo>
                    <a:pt x="13333" y="36000"/>
                    <a:pt x="0" y="60000"/>
                    <a:pt x="0" y="84000"/>
                  </a:cubicBezTo>
                  <a:cubicBezTo>
                    <a:pt x="13333" y="84000"/>
                    <a:pt x="53333" y="84000"/>
                    <a:pt x="53333" y="96000"/>
                  </a:cubicBezTo>
                  <a:cubicBezTo>
                    <a:pt x="80000" y="120000"/>
                    <a:pt x="93333" y="120000"/>
                    <a:pt x="120000" y="120000"/>
                  </a:cubicBezTo>
                  <a:cubicBezTo>
                    <a:pt x="120000" y="120000"/>
                    <a:pt x="93333" y="60000"/>
                    <a:pt x="93333" y="60000"/>
                  </a:cubicBezTo>
                  <a:cubicBezTo>
                    <a:pt x="106666" y="60000"/>
                    <a:pt x="120000" y="60000"/>
                    <a:pt x="106666" y="36000"/>
                  </a:cubicBezTo>
                  <a:cubicBezTo>
                    <a:pt x="80000" y="24000"/>
                    <a:pt x="66666" y="0"/>
                    <a:pt x="40000" y="24000"/>
                  </a:cubicBezTo>
                  <a:cubicBezTo>
                    <a:pt x="13333" y="48000"/>
                    <a:pt x="53333" y="12000"/>
                    <a:pt x="40000" y="24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99" name="Shape 1899"/>
            <p:cNvSpPr/>
            <p:nvPr/>
          </p:nvSpPr>
          <p:spPr>
            <a:xfrm>
              <a:off x="13311662" y="7220495"/>
              <a:ext cx="324841" cy="251657"/>
            </a:xfrm>
            <a:custGeom>
              <a:avLst/>
              <a:gdLst/>
              <a:ahLst/>
              <a:cxnLst/>
              <a:rect l="0" t="0" r="0" b="0"/>
              <a:pathLst>
                <a:path w="120000" h="120000" extrusionOk="0">
                  <a:moveTo>
                    <a:pt x="99428" y="44444"/>
                  </a:moveTo>
                  <a:cubicBezTo>
                    <a:pt x="102857" y="40000"/>
                    <a:pt x="106285" y="35555"/>
                    <a:pt x="102857" y="31111"/>
                  </a:cubicBezTo>
                  <a:cubicBezTo>
                    <a:pt x="99428" y="26666"/>
                    <a:pt x="96000" y="26666"/>
                    <a:pt x="99428" y="22222"/>
                  </a:cubicBezTo>
                  <a:cubicBezTo>
                    <a:pt x="106285" y="13333"/>
                    <a:pt x="120000" y="13333"/>
                    <a:pt x="120000" y="0"/>
                  </a:cubicBezTo>
                  <a:cubicBezTo>
                    <a:pt x="109714" y="0"/>
                    <a:pt x="96000" y="0"/>
                    <a:pt x="85714" y="4444"/>
                  </a:cubicBezTo>
                  <a:cubicBezTo>
                    <a:pt x="78857" y="4444"/>
                    <a:pt x="72000" y="8888"/>
                    <a:pt x="65142" y="8888"/>
                  </a:cubicBezTo>
                  <a:cubicBezTo>
                    <a:pt x="54857" y="8888"/>
                    <a:pt x="51428" y="4444"/>
                    <a:pt x="44571" y="8888"/>
                  </a:cubicBezTo>
                  <a:cubicBezTo>
                    <a:pt x="37714" y="13333"/>
                    <a:pt x="34285" y="13333"/>
                    <a:pt x="27428" y="8888"/>
                  </a:cubicBezTo>
                  <a:cubicBezTo>
                    <a:pt x="20571" y="0"/>
                    <a:pt x="24000" y="17777"/>
                    <a:pt x="24000" y="17777"/>
                  </a:cubicBezTo>
                  <a:cubicBezTo>
                    <a:pt x="20571" y="22222"/>
                    <a:pt x="20571" y="26666"/>
                    <a:pt x="20571" y="26666"/>
                  </a:cubicBezTo>
                  <a:cubicBezTo>
                    <a:pt x="17142" y="35555"/>
                    <a:pt x="13714" y="26666"/>
                    <a:pt x="10285" y="26666"/>
                  </a:cubicBezTo>
                  <a:cubicBezTo>
                    <a:pt x="6857" y="31111"/>
                    <a:pt x="10285" y="40000"/>
                    <a:pt x="10285" y="44444"/>
                  </a:cubicBezTo>
                  <a:cubicBezTo>
                    <a:pt x="10285" y="48888"/>
                    <a:pt x="6857" y="57777"/>
                    <a:pt x="13714" y="62222"/>
                  </a:cubicBezTo>
                  <a:cubicBezTo>
                    <a:pt x="30857" y="75555"/>
                    <a:pt x="17142" y="84444"/>
                    <a:pt x="6857" y="97777"/>
                  </a:cubicBezTo>
                  <a:cubicBezTo>
                    <a:pt x="0" y="106666"/>
                    <a:pt x="17142" y="120000"/>
                    <a:pt x="24000" y="120000"/>
                  </a:cubicBezTo>
                  <a:cubicBezTo>
                    <a:pt x="30857" y="120000"/>
                    <a:pt x="37714" y="111111"/>
                    <a:pt x="44571" y="106666"/>
                  </a:cubicBezTo>
                  <a:cubicBezTo>
                    <a:pt x="54857" y="97777"/>
                    <a:pt x="65142" y="93333"/>
                    <a:pt x="75428" y="84444"/>
                  </a:cubicBezTo>
                  <a:cubicBezTo>
                    <a:pt x="82285" y="80000"/>
                    <a:pt x="89142" y="75555"/>
                    <a:pt x="96000" y="66666"/>
                  </a:cubicBezTo>
                  <a:cubicBezTo>
                    <a:pt x="99428" y="57777"/>
                    <a:pt x="96000" y="48888"/>
                    <a:pt x="99428" y="44444"/>
                  </a:cubicBezTo>
                  <a:cubicBezTo>
                    <a:pt x="102857" y="35555"/>
                    <a:pt x="99428" y="48888"/>
                    <a:pt x="99428" y="4444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00" name="Shape 1900"/>
            <p:cNvSpPr/>
            <p:nvPr/>
          </p:nvSpPr>
          <p:spPr>
            <a:xfrm>
              <a:off x="13461340" y="7201382"/>
              <a:ext cx="464968" cy="439604"/>
            </a:xfrm>
            <a:custGeom>
              <a:avLst/>
              <a:gdLst/>
              <a:ahLst/>
              <a:cxnLst/>
              <a:rect l="0" t="0" r="0" b="0"/>
              <a:pathLst>
                <a:path w="120000" h="120000" extrusionOk="0">
                  <a:moveTo>
                    <a:pt x="112800" y="91914"/>
                  </a:moveTo>
                  <a:cubicBezTo>
                    <a:pt x="112800" y="91914"/>
                    <a:pt x="108000" y="89361"/>
                    <a:pt x="108000" y="86808"/>
                  </a:cubicBezTo>
                  <a:cubicBezTo>
                    <a:pt x="108000" y="84255"/>
                    <a:pt x="110400" y="84255"/>
                    <a:pt x="110400" y="81702"/>
                  </a:cubicBezTo>
                  <a:cubicBezTo>
                    <a:pt x="108000" y="76595"/>
                    <a:pt x="103200" y="74042"/>
                    <a:pt x="98400" y="68936"/>
                  </a:cubicBezTo>
                  <a:cubicBezTo>
                    <a:pt x="96000" y="68936"/>
                    <a:pt x="91200" y="66382"/>
                    <a:pt x="91200" y="63829"/>
                  </a:cubicBezTo>
                  <a:cubicBezTo>
                    <a:pt x="88800" y="58723"/>
                    <a:pt x="84000" y="53617"/>
                    <a:pt x="84000" y="45957"/>
                  </a:cubicBezTo>
                  <a:cubicBezTo>
                    <a:pt x="81600" y="40851"/>
                    <a:pt x="96000" y="30638"/>
                    <a:pt x="91200" y="25531"/>
                  </a:cubicBezTo>
                  <a:cubicBezTo>
                    <a:pt x="86400" y="22978"/>
                    <a:pt x="84000" y="20425"/>
                    <a:pt x="81600" y="15319"/>
                  </a:cubicBezTo>
                  <a:cubicBezTo>
                    <a:pt x="79200" y="12765"/>
                    <a:pt x="79200" y="7659"/>
                    <a:pt x="76800" y="5106"/>
                  </a:cubicBezTo>
                  <a:cubicBezTo>
                    <a:pt x="74400" y="5106"/>
                    <a:pt x="74400" y="7659"/>
                    <a:pt x="72000" y="7659"/>
                  </a:cubicBezTo>
                  <a:cubicBezTo>
                    <a:pt x="67200" y="7659"/>
                    <a:pt x="69600" y="2553"/>
                    <a:pt x="67200" y="2553"/>
                  </a:cubicBezTo>
                  <a:cubicBezTo>
                    <a:pt x="64800" y="2553"/>
                    <a:pt x="60000" y="5106"/>
                    <a:pt x="60000" y="5106"/>
                  </a:cubicBezTo>
                  <a:cubicBezTo>
                    <a:pt x="55200" y="0"/>
                    <a:pt x="52800" y="2553"/>
                    <a:pt x="48000" y="2553"/>
                  </a:cubicBezTo>
                  <a:cubicBezTo>
                    <a:pt x="43200" y="5106"/>
                    <a:pt x="45600" y="7659"/>
                    <a:pt x="43200" y="10212"/>
                  </a:cubicBezTo>
                  <a:cubicBezTo>
                    <a:pt x="38400" y="12765"/>
                    <a:pt x="33600" y="12765"/>
                    <a:pt x="31200" y="17872"/>
                  </a:cubicBezTo>
                  <a:cubicBezTo>
                    <a:pt x="28800" y="22978"/>
                    <a:pt x="33600" y="20425"/>
                    <a:pt x="33600" y="25531"/>
                  </a:cubicBezTo>
                  <a:cubicBezTo>
                    <a:pt x="33600" y="28085"/>
                    <a:pt x="31200" y="28085"/>
                    <a:pt x="31200" y="33191"/>
                  </a:cubicBezTo>
                  <a:cubicBezTo>
                    <a:pt x="31200" y="40851"/>
                    <a:pt x="28800" y="43404"/>
                    <a:pt x="21600" y="48510"/>
                  </a:cubicBezTo>
                  <a:cubicBezTo>
                    <a:pt x="16800" y="51063"/>
                    <a:pt x="0" y="58723"/>
                    <a:pt x="2400" y="63829"/>
                  </a:cubicBezTo>
                  <a:cubicBezTo>
                    <a:pt x="4800" y="66382"/>
                    <a:pt x="4800" y="74042"/>
                    <a:pt x="7200" y="76595"/>
                  </a:cubicBezTo>
                  <a:cubicBezTo>
                    <a:pt x="9600" y="79148"/>
                    <a:pt x="19200" y="79148"/>
                    <a:pt x="21600" y="79148"/>
                  </a:cubicBezTo>
                  <a:cubicBezTo>
                    <a:pt x="28800" y="81702"/>
                    <a:pt x="36000" y="86808"/>
                    <a:pt x="43200" y="91914"/>
                  </a:cubicBezTo>
                  <a:cubicBezTo>
                    <a:pt x="52800" y="99574"/>
                    <a:pt x="60000" y="107234"/>
                    <a:pt x="69600" y="114893"/>
                  </a:cubicBezTo>
                  <a:cubicBezTo>
                    <a:pt x="76800" y="120000"/>
                    <a:pt x="84000" y="120000"/>
                    <a:pt x="91200" y="120000"/>
                  </a:cubicBezTo>
                  <a:cubicBezTo>
                    <a:pt x="98400" y="120000"/>
                    <a:pt x="98400" y="112340"/>
                    <a:pt x="103200" y="107234"/>
                  </a:cubicBezTo>
                  <a:cubicBezTo>
                    <a:pt x="108000" y="102127"/>
                    <a:pt x="117600" y="112340"/>
                    <a:pt x="120000" y="109787"/>
                  </a:cubicBezTo>
                  <a:cubicBezTo>
                    <a:pt x="117600" y="107234"/>
                    <a:pt x="115200" y="104680"/>
                    <a:pt x="112800" y="99574"/>
                  </a:cubicBezTo>
                  <a:cubicBezTo>
                    <a:pt x="112800" y="97021"/>
                    <a:pt x="115200" y="94468"/>
                    <a:pt x="112800" y="91914"/>
                  </a:cubicBezTo>
                  <a:cubicBezTo>
                    <a:pt x="110400" y="89361"/>
                    <a:pt x="115200" y="94468"/>
                    <a:pt x="112800" y="9191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01" name="Shape 1901"/>
            <p:cNvSpPr/>
            <p:nvPr/>
          </p:nvSpPr>
          <p:spPr>
            <a:xfrm>
              <a:off x="12872167" y="6946540"/>
              <a:ext cx="885350" cy="337667"/>
            </a:xfrm>
            <a:custGeom>
              <a:avLst/>
              <a:gdLst/>
              <a:ahLst/>
              <a:cxnLst/>
              <a:rect l="0" t="0" r="0" b="0"/>
              <a:pathLst>
                <a:path w="120000" h="120000" extrusionOk="0">
                  <a:moveTo>
                    <a:pt x="65684" y="120000"/>
                  </a:moveTo>
                  <a:cubicBezTo>
                    <a:pt x="66947" y="116666"/>
                    <a:pt x="68210" y="110000"/>
                    <a:pt x="68210" y="110000"/>
                  </a:cubicBezTo>
                  <a:cubicBezTo>
                    <a:pt x="66947" y="103333"/>
                    <a:pt x="68210" y="100000"/>
                    <a:pt x="69473" y="103333"/>
                  </a:cubicBezTo>
                  <a:cubicBezTo>
                    <a:pt x="72000" y="106666"/>
                    <a:pt x="73263" y="103333"/>
                    <a:pt x="75789" y="103333"/>
                  </a:cubicBezTo>
                  <a:cubicBezTo>
                    <a:pt x="78315" y="100000"/>
                    <a:pt x="78315" y="100000"/>
                    <a:pt x="80842" y="103333"/>
                  </a:cubicBezTo>
                  <a:cubicBezTo>
                    <a:pt x="85894" y="103333"/>
                    <a:pt x="89684" y="96666"/>
                    <a:pt x="94736" y="96666"/>
                  </a:cubicBezTo>
                  <a:cubicBezTo>
                    <a:pt x="98526" y="96666"/>
                    <a:pt x="103578" y="96666"/>
                    <a:pt x="107368" y="93333"/>
                  </a:cubicBezTo>
                  <a:cubicBezTo>
                    <a:pt x="109894" y="90000"/>
                    <a:pt x="109894" y="96666"/>
                    <a:pt x="113684" y="93333"/>
                  </a:cubicBezTo>
                  <a:cubicBezTo>
                    <a:pt x="116210" y="90000"/>
                    <a:pt x="114947" y="96666"/>
                    <a:pt x="116210" y="100000"/>
                  </a:cubicBezTo>
                  <a:cubicBezTo>
                    <a:pt x="117473" y="103333"/>
                    <a:pt x="120000" y="96666"/>
                    <a:pt x="118736" y="93333"/>
                  </a:cubicBezTo>
                  <a:cubicBezTo>
                    <a:pt x="117473" y="90000"/>
                    <a:pt x="120000" y="83333"/>
                    <a:pt x="116210" y="80000"/>
                  </a:cubicBezTo>
                  <a:cubicBezTo>
                    <a:pt x="114947" y="76666"/>
                    <a:pt x="117473" y="76666"/>
                    <a:pt x="116210" y="73333"/>
                  </a:cubicBezTo>
                  <a:cubicBezTo>
                    <a:pt x="116210" y="66666"/>
                    <a:pt x="114947" y="63333"/>
                    <a:pt x="114947" y="56666"/>
                  </a:cubicBezTo>
                  <a:cubicBezTo>
                    <a:pt x="114947" y="53333"/>
                    <a:pt x="117473" y="46666"/>
                    <a:pt x="117473" y="46666"/>
                  </a:cubicBezTo>
                  <a:cubicBezTo>
                    <a:pt x="116210" y="40000"/>
                    <a:pt x="113684" y="36666"/>
                    <a:pt x="112421" y="26666"/>
                  </a:cubicBezTo>
                  <a:cubicBezTo>
                    <a:pt x="109894" y="16666"/>
                    <a:pt x="109894" y="13333"/>
                    <a:pt x="104842" y="10000"/>
                  </a:cubicBezTo>
                  <a:cubicBezTo>
                    <a:pt x="103578" y="10000"/>
                    <a:pt x="102315" y="10000"/>
                    <a:pt x="101052" y="10000"/>
                  </a:cubicBezTo>
                  <a:cubicBezTo>
                    <a:pt x="98526" y="6666"/>
                    <a:pt x="99789" y="10000"/>
                    <a:pt x="98526" y="10000"/>
                  </a:cubicBezTo>
                  <a:cubicBezTo>
                    <a:pt x="96000" y="16666"/>
                    <a:pt x="93473" y="16666"/>
                    <a:pt x="92210" y="20000"/>
                  </a:cubicBezTo>
                  <a:cubicBezTo>
                    <a:pt x="88421" y="23333"/>
                    <a:pt x="83368" y="20000"/>
                    <a:pt x="79578" y="20000"/>
                  </a:cubicBezTo>
                  <a:cubicBezTo>
                    <a:pt x="77052" y="20000"/>
                    <a:pt x="74526" y="20000"/>
                    <a:pt x="73263" y="20000"/>
                  </a:cubicBezTo>
                  <a:cubicBezTo>
                    <a:pt x="70736" y="16666"/>
                    <a:pt x="70736" y="13333"/>
                    <a:pt x="68210" y="13333"/>
                  </a:cubicBezTo>
                  <a:cubicBezTo>
                    <a:pt x="65684" y="13333"/>
                    <a:pt x="64421" y="10000"/>
                    <a:pt x="63157" y="6666"/>
                  </a:cubicBezTo>
                  <a:cubicBezTo>
                    <a:pt x="61894" y="6666"/>
                    <a:pt x="56842" y="0"/>
                    <a:pt x="58105" y="0"/>
                  </a:cubicBezTo>
                  <a:cubicBezTo>
                    <a:pt x="55578" y="3333"/>
                    <a:pt x="49263" y="0"/>
                    <a:pt x="46736" y="0"/>
                  </a:cubicBezTo>
                  <a:cubicBezTo>
                    <a:pt x="42947" y="0"/>
                    <a:pt x="39157" y="10000"/>
                    <a:pt x="36631" y="13333"/>
                  </a:cubicBezTo>
                  <a:cubicBezTo>
                    <a:pt x="32842" y="20000"/>
                    <a:pt x="26526" y="13333"/>
                    <a:pt x="22736" y="16666"/>
                  </a:cubicBezTo>
                  <a:cubicBezTo>
                    <a:pt x="21473" y="16666"/>
                    <a:pt x="20210" y="16666"/>
                    <a:pt x="20210" y="20000"/>
                  </a:cubicBezTo>
                  <a:cubicBezTo>
                    <a:pt x="20210" y="20000"/>
                    <a:pt x="22736" y="20000"/>
                    <a:pt x="22736" y="23333"/>
                  </a:cubicBezTo>
                  <a:cubicBezTo>
                    <a:pt x="22736" y="23333"/>
                    <a:pt x="18947" y="23333"/>
                    <a:pt x="18947" y="26666"/>
                  </a:cubicBezTo>
                  <a:cubicBezTo>
                    <a:pt x="18947" y="30000"/>
                    <a:pt x="18947" y="30000"/>
                    <a:pt x="16421" y="30000"/>
                  </a:cubicBezTo>
                  <a:cubicBezTo>
                    <a:pt x="12631" y="30000"/>
                    <a:pt x="8842" y="30000"/>
                    <a:pt x="5052" y="30000"/>
                  </a:cubicBezTo>
                  <a:cubicBezTo>
                    <a:pt x="2526" y="30000"/>
                    <a:pt x="3789" y="33333"/>
                    <a:pt x="3789" y="36666"/>
                  </a:cubicBezTo>
                  <a:cubicBezTo>
                    <a:pt x="2526" y="43333"/>
                    <a:pt x="0" y="46666"/>
                    <a:pt x="3789" y="50000"/>
                  </a:cubicBezTo>
                  <a:cubicBezTo>
                    <a:pt x="3789" y="50000"/>
                    <a:pt x="6315" y="46666"/>
                    <a:pt x="6315" y="46666"/>
                  </a:cubicBezTo>
                  <a:cubicBezTo>
                    <a:pt x="6315" y="50000"/>
                    <a:pt x="3789" y="56666"/>
                    <a:pt x="3789" y="56666"/>
                  </a:cubicBezTo>
                  <a:cubicBezTo>
                    <a:pt x="5052" y="60000"/>
                    <a:pt x="5052" y="56666"/>
                    <a:pt x="6315" y="56666"/>
                  </a:cubicBezTo>
                  <a:cubicBezTo>
                    <a:pt x="6315" y="56666"/>
                    <a:pt x="6315" y="63333"/>
                    <a:pt x="6315" y="63333"/>
                  </a:cubicBezTo>
                  <a:cubicBezTo>
                    <a:pt x="8842" y="73333"/>
                    <a:pt x="5052" y="66666"/>
                    <a:pt x="3789" y="66666"/>
                  </a:cubicBezTo>
                  <a:cubicBezTo>
                    <a:pt x="3789" y="66666"/>
                    <a:pt x="2526" y="76666"/>
                    <a:pt x="5052" y="73333"/>
                  </a:cubicBezTo>
                  <a:cubicBezTo>
                    <a:pt x="7578" y="73333"/>
                    <a:pt x="5052" y="80000"/>
                    <a:pt x="5052" y="83333"/>
                  </a:cubicBezTo>
                  <a:cubicBezTo>
                    <a:pt x="5052" y="86666"/>
                    <a:pt x="8842" y="86666"/>
                    <a:pt x="10105" y="90000"/>
                  </a:cubicBezTo>
                  <a:cubicBezTo>
                    <a:pt x="11368" y="93333"/>
                    <a:pt x="8842" y="100000"/>
                    <a:pt x="8842" y="100000"/>
                  </a:cubicBezTo>
                  <a:cubicBezTo>
                    <a:pt x="10105" y="100000"/>
                    <a:pt x="11368" y="93333"/>
                    <a:pt x="12631" y="100000"/>
                  </a:cubicBezTo>
                  <a:cubicBezTo>
                    <a:pt x="12631" y="103333"/>
                    <a:pt x="10105" y="103333"/>
                    <a:pt x="10105" y="103333"/>
                  </a:cubicBezTo>
                  <a:cubicBezTo>
                    <a:pt x="10105" y="103333"/>
                    <a:pt x="12631" y="103333"/>
                    <a:pt x="12631" y="103333"/>
                  </a:cubicBezTo>
                  <a:cubicBezTo>
                    <a:pt x="13894" y="106666"/>
                    <a:pt x="12631" y="110000"/>
                    <a:pt x="11368" y="113333"/>
                  </a:cubicBezTo>
                  <a:cubicBezTo>
                    <a:pt x="11368" y="116666"/>
                    <a:pt x="13894" y="120000"/>
                    <a:pt x="13894" y="116666"/>
                  </a:cubicBezTo>
                  <a:cubicBezTo>
                    <a:pt x="15157" y="113333"/>
                    <a:pt x="13894" y="106666"/>
                    <a:pt x="15157" y="103333"/>
                  </a:cubicBezTo>
                  <a:cubicBezTo>
                    <a:pt x="16421" y="100000"/>
                    <a:pt x="18947" y="106666"/>
                    <a:pt x="20210" y="106666"/>
                  </a:cubicBezTo>
                  <a:cubicBezTo>
                    <a:pt x="22736" y="110000"/>
                    <a:pt x="25263" y="116666"/>
                    <a:pt x="27789" y="110000"/>
                  </a:cubicBezTo>
                  <a:cubicBezTo>
                    <a:pt x="31578" y="106666"/>
                    <a:pt x="29052" y="96666"/>
                    <a:pt x="34105" y="103333"/>
                  </a:cubicBezTo>
                  <a:cubicBezTo>
                    <a:pt x="36631" y="110000"/>
                    <a:pt x="40421" y="116666"/>
                    <a:pt x="44210" y="116666"/>
                  </a:cubicBezTo>
                  <a:cubicBezTo>
                    <a:pt x="46736" y="113333"/>
                    <a:pt x="50526" y="110000"/>
                    <a:pt x="53052" y="106666"/>
                  </a:cubicBezTo>
                  <a:cubicBezTo>
                    <a:pt x="54315" y="103333"/>
                    <a:pt x="54315" y="100000"/>
                    <a:pt x="55578" y="100000"/>
                  </a:cubicBezTo>
                  <a:cubicBezTo>
                    <a:pt x="58105" y="103333"/>
                    <a:pt x="59368" y="106666"/>
                    <a:pt x="60631" y="103333"/>
                  </a:cubicBezTo>
                  <a:cubicBezTo>
                    <a:pt x="64421" y="100000"/>
                    <a:pt x="64421" y="103333"/>
                    <a:pt x="63157" y="110000"/>
                  </a:cubicBezTo>
                  <a:cubicBezTo>
                    <a:pt x="63157" y="113333"/>
                    <a:pt x="65684" y="113333"/>
                    <a:pt x="63157" y="116666"/>
                  </a:cubicBezTo>
                  <a:cubicBezTo>
                    <a:pt x="64421" y="120000"/>
                    <a:pt x="64421" y="120000"/>
                    <a:pt x="65684" y="120000"/>
                  </a:cubicBezTo>
                  <a:cubicBezTo>
                    <a:pt x="66947" y="116666"/>
                    <a:pt x="64421" y="120000"/>
                    <a:pt x="65684"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02" name="Shape 1902"/>
            <p:cNvSpPr/>
            <p:nvPr/>
          </p:nvSpPr>
          <p:spPr>
            <a:xfrm>
              <a:off x="13273442" y="7481711"/>
              <a:ext cx="980891" cy="786831"/>
            </a:xfrm>
            <a:custGeom>
              <a:avLst/>
              <a:gdLst/>
              <a:ahLst/>
              <a:cxnLst/>
              <a:rect l="0" t="0" r="0" b="0"/>
              <a:pathLst>
                <a:path w="120000" h="120000" extrusionOk="0">
                  <a:moveTo>
                    <a:pt x="74285" y="28571"/>
                  </a:moveTo>
                  <a:cubicBezTo>
                    <a:pt x="73142" y="24285"/>
                    <a:pt x="73142" y="24285"/>
                    <a:pt x="69714" y="24285"/>
                  </a:cubicBezTo>
                  <a:cubicBezTo>
                    <a:pt x="66285" y="24285"/>
                    <a:pt x="62857" y="24285"/>
                    <a:pt x="59428" y="24285"/>
                  </a:cubicBezTo>
                  <a:cubicBezTo>
                    <a:pt x="57142" y="24285"/>
                    <a:pt x="56000" y="21428"/>
                    <a:pt x="54857" y="21428"/>
                  </a:cubicBezTo>
                  <a:cubicBezTo>
                    <a:pt x="51428" y="17142"/>
                    <a:pt x="48000" y="14285"/>
                    <a:pt x="45714" y="11428"/>
                  </a:cubicBezTo>
                  <a:cubicBezTo>
                    <a:pt x="41142" y="7142"/>
                    <a:pt x="36571" y="2857"/>
                    <a:pt x="30857" y="1428"/>
                  </a:cubicBezTo>
                  <a:cubicBezTo>
                    <a:pt x="28571" y="0"/>
                    <a:pt x="27428" y="0"/>
                    <a:pt x="24000" y="1428"/>
                  </a:cubicBezTo>
                  <a:cubicBezTo>
                    <a:pt x="21714" y="1428"/>
                    <a:pt x="18285" y="2857"/>
                    <a:pt x="14857" y="4285"/>
                  </a:cubicBezTo>
                  <a:cubicBezTo>
                    <a:pt x="16000" y="7142"/>
                    <a:pt x="19428" y="10000"/>
                    <a:pt x="19428" y="12857"/>
                  </a:cubicBezTo>
                  <a:cubicBezTo>
                    <a:pt x="19428" y="15714"/>
                    <a:pt x="16000" y="17142"/>
                    <a:pt x="14857" y="17142"/>
                  </a:cubicBezTo>
                  <a:cubicBezTo>
                    <a:pt x="13714" y="18571"/>
                    <a:pt x="12571" y="17142"/>
                    <a:pt x="11428" y="17142"/>
                  </a:cubicBezTo>
                  <a:cubicBezTo>
                    <a:pt x="10285" y="18571"/>
                    <a:pt x="10285" y="20000"/>
                    <a:pt x="10285" y="20000"/>
                  </a:cubicBezTo>
                  <a:cubicBezTo>
                    <a:pt x="8000" y="24285"/>
                    <a:pt x="3428" y="21428"/>
                    <a:pt x="2285" y="20000"/>
                  </a:cubicBezTo>
                  <a:cubicBezTo>
                    <a:pt x="1142" y="22857"/>
                    <a:pt x="1142" y="24285"/>
                    <a:pt x="1142" y="27142"/>
                  </a:cubicBezTo>
                  <a:cubicBezTo>
                    <a:pt x="0" y="31428"/>
                    <a:pt x="1142" y="30000"/>
                    <a:pt x="3428" y="31428"/>
                  </a:cubicBezTo>
                  <a:cubicBezTo>
                    <a:pt x="5714" y="34285"/>
                    <a:pt x="8000" y="40000"/>
                    <a:pt x="9142" y="44285"/>
                  </a:cubicBezTo>
                  <a:cubicBezTo>
                    <a:pt x="11428" y="47142"/>
                    <a:pt x="12571" y="50000"/>
                    <a:pt x="13714" y="54285"/>
                  </a:cubicBezTo>
                  <a:cubicBezTo>
                    <a:pt x="14857" y="57142"/>
                    <a:pt x="16000" y="58571"/>
                    <a:pt x="17142" y="60000"/>
                  </a:cubicBezTo>
                  <a:cubicBezTo>
                    <a:pt x="19428" y="62857"/>
                    <a:pt x="21714" y="62857"/>
                    <a:pt x="22857" y="65714"/>
                  </a:cubicBezTo>
                  <a:cubicBezTo>
                    <a:pt x="24000" y="68571"/>
                    <a:pt x="25142" y="71428"/>
                    <a:pt x="25142" y="75714"/>
                  </a:cubicBezTo>
                  <a:cubicBezTo>
                    <a:pt x="26285" y="78571"/>
                    <a:pt x="25142" y="81428"/>
                    <a:pt x="26285" y="84285"/>
                  </a:cubicBezTo>
                  <a:cubicBezTo>
                    <a:pt x="28571" y="90000"/>
                    <a:pt x="33142" y="91428"/>
                    <a:pt x="35428" y="95714"/>
                  </a:cubicBezTo>
                  <a:cubicBezTo>
                    <a:pt x="37714" y="100000"/>
                    <a:pt x="38857" y="105714"/>
                    <a:pt x="41142" y="108571"/>
                  </a:cubicBezTo>
                  <a:cubicBezTo>
                    <a:pt x="42285" y="111428"/>
                    <a:pt x="44571" y="114285"/>
                    <a:pt x="45714" y="115714"/>
                  </a:cubicBezTo>
                  <a:cubicBezTo>
                    <a:pt x="45714" y="117142"/>
                    <a:pt x="45714" y="120000"/>
                    <a:pt x="46857" y="120000"/>
                  </a:cubicBezTo>
                  <a:cubicBezTo>
                    <a:pt x="49142" y="120000"/>
                    <a:pt x="48000" y="117142"/>
                    <a:pt x="49142" y="115714"/>
                  </a:cubicBezTo>
                  <a:cubicBezTo>
                    <a:pt x="49142" y="111428"/>
                    <a:pt x="54857" y="112857"/>
                    <a:pt x="57142" y="112857"/>
                  </a:cubicBezTo>
                  <a:cubicBezTo>
                    <a:pt x="60571" y="112857"/>
                    <a:pt x="66285" y="111428"/>
                    <a:pt x="68571" y="114285"/>
                  </a:cubicBezTo>
                  <a:cubicBezTo>
                    <a:pt x="72000" y="115714"/>
                    <a:pt x="73142" y="112857"/>
                    <a:pt x="75428" y="110000"/>
                  </a:cubicBezTo>
                  <a:cubicBezTo>
                    <a:pt x="78857" y="104285"/>
                    <a:pt x="82285" y="104285"/>
                    <a:pt x="86857" y="102857"/>
                  </a:cubicBezTo>
                  <a:cubicBezTo>
                    <a:pt x="93714" y="102857"/>
                    <a:pt x="100571" y="100000"/>
                    <a:pt x="107428" y="97142"/>
                  </a:cubicBezTo>
                  <a:cubicBezTo>
                    <a:pt x="109714" y="95714"/>
                    <a:pt x="113142" y="94285"/>
                    <a:pt x="116571" y="94285"/>
                  </a:cubicBezTo>
                  <a:cubicBezTo>
                    <a:pt x="117714" y="92857"/>
                    <a:pt x="117714" y="90000"/>
                    <a:pt x="118857" y="87142"/>
                  </a:cubicBezTo>
                  <a:cubicBezTo>
                    <a:pt x="118857" y="85714"/>
                    <a:pt x="120000" y="82857"/>
                    <a:pt x="120000" y="80000"/>
                  </a:cubicBezTo>
                  <a:cubicBezTo>
                    <a:pt x="120000" y="78571"/>
                    <a:pt x="118857" y="74285"/>
                    <a:pt x="117714" y="72857"/>
                  </a:cubicBezTo>
                  <a:cubicBezTo>
                    <a:pt x="114285" y="72857"/>
                    <a:pt x="109714" y="72857"/>
                    <a:pt x="106285" y="71428"/>
                  </a:cubicBezTo>
                  <a:cubicBezTo>
                    <a:pt x="102857" y="71428"/>
                    <a:pt x="102857" y="70000"/>
                    <a:pt x="100571" y="67142"/>
                  </a:cubicBezTo>
                  <a:cubicBezTo>
                    <a:pt x="98285" y="61428"/>
                    <a:pt x="94857" y="60000"/>
                    <a:pt x="92571" y="55714"/>
                  </a:cubicBezTo>
                  <a:cubicBezTo>
                    <a:pt x="91428" y="55714"/>
                    <a:pt x="89142" y="50000"/>
                    <a:pt x="88000" y="48571"/>
                  </a:cubicBezTo>
                  <a:cubicBezTo>
                    <a:pt x="86857" y="45714"/>
                    <a:pt x="92571" y="44285"/>
                    <a:pt x="88000" y="41428"/>
                  </a:cubicBezTo>
                  <a:cubicBezTo>
                    <a:pt x="86857" y="41428"/>
                    <a:pt x="85714" y="38571"/>
                    <a:pt x="84571" y="38571"/>
                  </a:cubicBezTo>
                  <a:cubicBezTo>
                    <a:pt x="82285" y="38571"/>
                    <a:pt x="81142" y="34285"/>
                    <a:pt x="80000" y="31428"/>
                  </a:cubicBezTo>
                  <a:cubicBezTo>
                    <a:pt x="78857" y="27142"/>
                    <a:pt x="78857" y="28571"/>
                    <a:pt x="74285" y="28571"/>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03" name="Shape 1903"/>
            <p:cNvSpPr/>
            <p:nvPr/>
          </p:nvSpPr>
          <p:spPr>
            <a:xfrm>
              <a:off x="13292551" y="7424368"/>
              <a:ext cx="194267" cy="207060"/>
            </a:xfrm>
            <a:custGeom>
              <a:avLst/>
              <a:gdLst/>
              <a:ahLst/>
              <a:cxnLst/>
              <a:rect l="0" t="0" r="0" b="0"/>
              <a:pathLst>
                <a:path w="120000" h="120000" extrusionOk="0">
                  <a:moveTo>
                    <a:pt x="28571" y="120000"/>
                  </a:moveTo>
                  <a:cubicBezTo>
                    <a:pt x="40000" y="120000"/>
                    <a:pt x="40000" y="103636"/>
                    <a:pt x="45714" y="103636"/>
                  </a:cubicBezTo>
                  <a:cubicBezTo>
                    <a:pt x="51428" y="92727"/>
                    <a:pt x="62857" y="98181"/>
                    <a:pt x="68571" y="98181"/>
                  </a:cubicBezTo>
                  <a:cubicBezTo>
                    <a:pt x="74285" y="92727"/>
                    <a:pt x="91428" y="87272"/>
                    <a:pt x="85714" y="81818"/>
                  </a:cubicBezTo>
                  <a:cubicBezTo>
                    <a:pt x="80000" y="70909"/>
                    <a:pt x="74285" y="60000"/>
                    <a:pt x="62857" y="49090"/>
                  </a:cubicBezTo>
                  <a:cubicBezTo>
                    <a:pt x="85714" y="43636"/>
                    <a:pt x="102857" y="38181"/>
                    <a:pt x="120000" y="32727"/>
                  </a:cubicBezTo>
                  <a:cubicBezTo>
                    <a:pt x="120000" y="21818"/>
                    <a:pt x="114285" y="10909"/>
                    <a:pt x="108571" y="0"/>
                  </a:cubicBezTo>
                  <a:cubicBezTo>
                    <a:pt x="91428" y="5454"/>
                    <a:pt x="68571" y="27272"/>
                    <a:pt x="51428" y="27272"/>
                  </a:cubicBezTo>
                  <a:cubicBezTo>
                    <a:pt x="40000" y="27272"/>
                    <a:pt x="22857" y="16363"/>
                    <a:pt x="22857" y="5454"/>
                  </a:cubicBezTo>
                  <a:cubicBezTo>
                    <a:pt x="17142" y="27272"/>
                    <a:pt x="17142" y="43636"/>
                    <a:pt x="17142" y="60000"/>
                  </a:cubicBezTo>
                  <a:cubicBezTo>
                    <a:pt x="11428" y="70909"/>
                    <a:pt x="0" y="87272"/>
                    <a:pt x="0" y="98181"/>
                  </a:cubicBezTo>
                  <a:cubicBezTo>
                    <a:pt x="0" y="109090"/>
                    <a:pt x="0" y="109090"/>
                    <a:pt x="5714" y="114545"/>
                  </a:cubicBezTo>
                  <a:cubicBezTo>
                    <a:pt x="17142" y="114545"/>
                    <a:pt x="22857" y="120000"/>
                    <a:pt x="28571"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04" name="Shape 1904"/>
            <p:cNvSpPr/>
            <p:nvPr/>
          </p:nvSpPr>
          <p:spPr>
            <a:xfrm>
              <a:off x="13302106" y="7351104"/>
              <a:ext cx="73249" cy="82826"/>
            </a:xfrm>
            <a:custGeom>
              <a:avLst/>
              <a:gdLst/>
              <a:ahLst/>
              <a:cxnLst/>
              <a:rect l="0" t="0" r="0" b="0"/>
              <a:pathLst>
                <a:path w="120000" h="120000" extrusionOk="0">
                  <a:moveTo>
                    <a:pt x="105000" y="26666"/>
                  </a:moveTo>
                  <a:cubicBezTo>
                    <a:pt x="105000" y="13333"/>
                    <a:pt x="75000" y="0"/>
                    <a:pt x="60000" y="0"/>
                  </a:cubicBezTo>
                  <a:cubicBezTo>
                    <a:pt x="45000" y="13333"/>
                    <a:pt x="45000" y="13333"/>
                    <a:pt x="30000" y="26666"/>
                  </a:cubicBezTo>
                  <a:cubicBezTo>
                    <a:pt x="30000" y="53333"/>
                    <a:pt x="15000" y="80000"/>
                    <a:pt x="0" y="106666"/>
                  </a:cubicBezTo>
                  <a:cubicBezTo>
                    <a:pt x="30000" y="106666"/>
                    <a:pt x="30000" y="120000"/>
                    <a:pt x="60000" y="106666"/>
                  </a:cubicBezTo>
                  <a:cubicBezTo>
                    <a:pt x="75000" y="93333"/>
                    <a:pt x="120000" y="53333"/>
                    <a:pt x="105000" y="2666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05" name="Shape 1905"/>
            <p:cNvSpPr/>
            <p:nvPr/>
          </p:nvSpPr>
          <p:spPr>
            <a:xfrm>
              <a:off x="13292551" y="7462599"/>
              <a:ext cx="28663" cy="66896"/>
            </a:xfrm>
            <a:custGeom>
              <a:avLst/>
              <a:gdLst/>
              <a:ahLst/>
              <a:cxnLst/>
              <a:rect l="0" t="0" r="0" b="0"/>
              <a:pathLst>
                <a:path w="120000" h="120000" extrusionOk="0">
                  <a:moveTo>
                    <a:pt x="0" y="51428"/>
                  </a:moveTo>
                  <a:cubicBezTo>
                    <a:pt x="0" y="85714"/>
                    <a:pt x="40000" y="102857"/>
                    <a:pt x="120000" y="119999"/>
                  </a:cubicBezTo>
                  <a:cubicBezTo>
                    <a:pt x="120000" y="85714"/>
                    <a:pt x="120000" y="51428"/>
                    <a:pt x="120000" y="17142"/>
                  </a:cubicBezTo>
                  <a:cubicBezTo>
                    <a:pt x="120000" y="0"/>
                    <a:pt x="120000" y="0"/>
                    <a:pt x="80000" y="0"/>
                  </a:cubicBezTo>
                  <a:cubicBezTo>
                    <a:pt x="0" y="0"/>
                    <a:pt x="0" y="34285"/>
                    <a:pt x="0" y="5142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06" name="Shape 1906"/>
            <p:cNvSpPr/>
            <p:nvPr/>
          </p:nvSpPr>
          <p:spPr>
            <a:xfrm>
              <a:off x="13254335" y="7424368"/>
              <a:ext cx="76431" cy="245288"/>
            </a:xfrm>
            <a:custGeom>
              <a:avLst/>
              <a:gdLst/>
              <a:ahLst/>
              <a:cxnLst/>
              <a:rect l="0" t="0" r="0" b="0"/>
              <a:pathLst>
                <a:path w="120000" h="120000" extrusionOk="0">
                  <a:moveTo>
                    <a:pt x="60000" y="78461"/>
                  </a:moveTo>
                  <a:cubicBezTo>
                    <a:pt x="60000" y="73846"/>
                    <a:pt x="75000" y="69230"/>
                    <a:pt x="90000" y="60000"/>
                  </a:cubicBezTo>
                  <a:cubicBezTo>
                    <a:pt x="105000" y="50769"/>
                    <a:pt x="90000" y="55384"/>
                    <a:pt x="75000" y="46153"/>
                  </a:cubicBezTo>
                  <a:cubicBezTo>
                    <a:pt x="45000" y="36923"/>
                    <a:pt x="60000" y="13846"/>
                    <a:pt x="105000" y="18461"/>
                  </a:cubicBezTo>
                  <a:cubicBezTo>
                    <a:pt x="120000" y="4615"/>
                    <a:pt x="120000" y="4615"/>
                    <a:pt x="90000" y="0"/>
                  </a:cubicBezTo>
                  <a:cubicBezTo>
                    <a:pt x="60000" y="0"/>
                    <a:pt x="45000" y="23076"/>
                    <a:pt x="30000" y="32307"/>
                  </a:cubicBezTo>
                  <a:cubicBezTo>
                    <a:pt x="15000" y="36923"/>
                    <a:pt x="0" y="41538"/>
                    <a:pt x="0" y="50769"/>
                  </a:cubicBezTo>
                  <a:cubicBezTo>
                    <a:pt x="0" y="55384"/>
                    <a:pt x="15000" y="64615"/>
                    <a:pt x="15000" y="73846"/>
                  </a:cubicBezTo>
                  <a:cubicBezTo>
                    <a:pt x="15000" y="87692"/>
                    <a:pt x="30000" y="101538"/>
                    <a:pt x="30000" y="120000"/>
                  </a:cubicBezTo>
                  <a:cubicBezTo>
                    <a:pt x="30000" y="115384"/>
                    <a:pt x="30000" y="115384"/>
                    <a:pt x="30000" y="115384"/>
                  </a:cubicBezTo>
                  <a:cubicBezTo>
                    <a:pt x="45000" y="106153"/>
                    <a:pt x="45000" y="92307"/>
                    <a:pt x="60000" y="78461"/>
                  </a:cubicBezTo>
                  <a:cubicBezTo>
                    <a:pt x="60000" y="73846"/>
                    <a:pt x="60000" y="83076"/>
                    <a:pt x="60000" y="78461"/>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07" name="Shape 1907"/>
            <p:cNvSpPr/>
            <p:nvPr/>
          </p:nvSpPr>
          <p:spPr>
            <a:xfrm>
              <a:off x="14028220" y="7790707"/>
              <a:ext cx="47769" cy="73268"/>
            </a:xfrm>
            <a:custGeom>
              <a:avLst/>
              <a:gdLst/>
              <a:ahLst/>
              <a:cxnLst/>
              <a:rect l="0" t="0" r="0" b="0"/>
              <a:pathLst>
                <a:path w="120000" h="120000" extrusionOk="0">
                  <a:moveTo>
                    <a:pt x="72000" y="120000"/>
                  </a:moveTo>
                  <a:cubicBezTo>
                    <a:pt x="72000" y="105000"/>
                    <a:pt x="120000" y="0"/>
                    <a:pt x="48000" y="0"/>
                  </a:cubicBezTo>
                  <a:cubicBezTo>
                    <a:pt x="24000" y="15000"/>
                    <a:pt x="0" y="45000"/>
                    <a:pt x="0" y="60000"/>
                  </a:cubicBezTo>
                  <a:cubicBezTo>
                    <a:pt x="0" y="90000"/>
                    <a:pt x="24000" y="105000"/>
                    <a:pt x="72000" y="120000"/>
                  </a:cubicBezTo>
                  <a:cubicBezTo>
                    <a:pt x="72000" y="120000"/>
                    <a:pt x="48000" y="120000"/>
                    <a:pt x="72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08" name="Shape 1908"/>
            <p:cNvSpPr/>
            <p:nvPr/>
          </p:nvSpPr>
          <p:spPr>
            <a:xfrm>
              <a:off x="13646056" y="8137935"/>
              <a:ext cx="496814" cy="315371"/>
            </a:xfrm>
            <a:custGeom>
              <a:avLst/>
              <a:gdLst/>
              <a:ahLst/>
              <a:cxnLst/>
              <a:rect l="0" t="0" r="0" b="0"/>
              <a:pathLst>
                <a:path w="120000" h="120000" extrusionOk="0">
                  <a:moveTo>
                    <a:pt x="106415" y="0"/>
                  </a:moveTo>
                  <a:cubicBezTo>
                    <a:pt x="99622" y="3529"/>
                    <a:pt x="92830" y="7058"/>
                    <a:pt x="86037" y="7058"/>
                  </a:cubicBezTo>
                  <a:cubicBezTo>
                    <a:pt x="79245" y="10588"/>
                    <a:pt x="70188" y="7058"/>
                    <a:pt x="63396" y="14117"/>
                  </a:cubicBezTo>
                  <a:cubicBezTo>
                    <a:pt x="58867" y="21176"/>
                    <a:pt x="56603" y="28235"/>
                    <a:pt x="52075" y="35294"/>
                  </a:cubicBezTo>
                  <a:cubicBezTo>
                    <a:pt x="49811" y="38823"/>
                    <a:pt x="43018" y="31764"/>
                    <a:pt x="38490" y="31764"/>
                  </a:cubicBezTo>
                  <a:cubicBezTo>
                    <a:pt x="31698" y="31764"/>
                    <a:pt x="27169" y="31764"/>
                    <a:pt x="20377" y="31764"/>
                  </a:cubicBezTo>
                  <a:cubicBezTo>
                    <a:pt x="13584" y="31764"/>
                    <a:pt x="6792" y="28235"/>
                    <a:pt x="6792" y="42352"/>
                  </a:cubicBezTo>
                  <a:cubicBezTo>
                    <a:pt x="4528" y="49411"/>
                    <a:pt x="2264" y="45882"/>
                    <a:pt x="2264" y="52941"/>
                  </a:cubicBezTo>
                  <a:cubicBezTo>
                    <a:pt x="0" y="60000"/>
                    <a:pt x="0" y="67058"/>
                    <a:pt x="2264" y="74117"/>
                  </a:cubicBezTo>
                  <a:cubicBezTo>
                    <a:pt x="2264" y="81176"/>
                    <a:pt x="4528" y="91764"/>
                    <a:pt x="6792" y="98823"/>
                  </a:cubicBezTo>
                  <a:cubicBezTo>
                    <a:pt x="6792" y="102352"/>
                    <a:pt x="6792" y="109411"/>
                    <a:pt x="9056" y="112941"/>
                  </a:cubicBezTo>
                  <a:cubicBezTo>
                    <a:pt x="11320" y="120000"/>
                    <a:pt x="22641" y="116470"/>
                    <a:pt x="27169" y="112941"/>
                  </a:cubicBezTo>
                  <a:cubicBezTo>
                    <a:pt x="29433" y="109411"/>
                    <a:pt x="31698" y="105882"/>
                    <a:pt x="36226" y="102352"/>
                  </a:cubicBezTo>
                  <a:cubicBezTo>
                    <a:pt x="38490" y="102352"/>
                    <a:pt x="43018" y="102352"/>
                    <a:pt x="47547" y="102352"/>
                  </a:cubicBezTo>
                  <a:cubicBezTo>
                    <a:pt x="49811" y="98823"/>
                    <a:pt x="52075" y="95294"/>
                    <a:pt x="54339" y="91764"/>
                  </a:cubicBezTo>
                  <a:cubicBezTo>
                    <a:pt x="61132" y="88235"/>
                    <a:pt x="65660" y="88235"/>
                    <a:pt x="72452" y="84705"/>
                  </a:cubicBezTo>
                  <a:cubicBezTo>
                    <a:pt x="79245" y="81176"/>
                    <a:pt x="86037" y="77647"/>
                    <a:pt x="92830" y="74117"/>
                  </a:cubicBezTo>
                  <a:cubicBezTo>
                    <a:pt x="97358" y="70588"/>
                    <a:pt x="106415" y="67058"/>
                    <a:pt x="106415" y="60000"/>
                  </a:cubicBezTo>
                  <a:cubicBezTo>
                    <a:pt x="108679" y="49411"/>
                    <a:pt x="120000" y="49411"/>
                    <a:pt x="117735" y="42352"/>
                  </a:cubicBezTo>
                  <a:cubicBezTo>
                    <a:pt x="113207" y="28235"/>
                    <a:pt x="110943" y="14117"/>
                    <a:pt x="106415"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09" name="Shape 1909"/>
            <p:cNvSpPr/>
            <p:nvPr/>
          </p:nvSpPr>
          <p:spPr>
            <a:xfrm>
              <a:off x="14085545" y="7790707"/>
              <a:ext cx="382164" cy="458718"/>
            </a:xfrm>
            <a:custGeom>
              <a:avLst/>
              <a:gdLst/>
              <a:ahLst/>
              <a:cxnLst/>
              <a:rect l="0" t="0" r="0" b="0"/>
              <a:pathLst>
                <a:path w="120000" h="120000" extrusionOk="0">
                  <a:moveTo>
                    <a:pt x="114146" y="46530"/>
                  </a:moveTo>
                  <a:cubicBezTo>
                    <a:pt x="105365" y="46530"/>
                    <a:pt x="102439" y="39183"/>
                    <a:pt x="99512" y="34285"/>
                  </a:cubicBezTo>
                  <a:cubicBezTo>
                    <a:pt x="96585" y="31836"/>
                    <a:pt x="84878" y="31836"/>
                    <a:pt x="81951" y="29387"/>
                  </a:cubicBezTo>
                  <a:cubicBezTo>
                    <a:pt x="73170" y="26938"/>
                    <a:pt x="70243" y="22040"/>
                    <a:pt x="64390" y="14693"/>
                  </a:cubicBezTo>
                  <a:cubicBezTo>
                    <a:pt x="64390" y="12244"/>
                    <a:pt x="61463" y="9795"/>
                    <a:pt x="61463" y="7346"/>
                  </a:cubicBezTo>
                  <a:cubicBezTo>
                    <a:pt x="61463" y="7346"/>
                    <a:pt x="64390" y="0"/>
                    <a:pt x="64390" y="0"/>
                  </a:cubicBezTo>
                  <a:cubicBezTo>
                    <a:pt x="61463" y="0"/>
                    <a:pt x="52682" y="9795"/>
                    <a:pt x="49756" y="12244"/>
                  </a:cubicBezTo>
                  <a:cubicBezTo>
                    <a:pt x="43902" y="17142"/>
                    <a:pt x="38048" y="24489"/>
                    <a:pt x="29268" y="24489"/>
                  </a:cubicBezTo>
                  <a:cubicBezTo>
                    <a:pt x="23414" y="26938"/>
                    <a:pt x="20487" y="24489"/>
                    <a:pt x="14634" y="24489"/>
                  </a:cubicBezTo>
                  <a:cubicBezTo>
                    <a:pt x="8780" y="26938"/>
                    <a:pt x="2926" y="31836"/>
                    <a:pt x="0" y="26938"/>
                  </a:cubicBezTo>
                  <a:cubicBezTo>
                    <a:pt x="2926" y="34285"/>
                    <a:pt x="5853" y="41632"/>
                    <a:pt x="14634" y="41632"/>
                  </a:cubicBezTo>
                  <a:cubicBezTo>
                    <a:pt x="20487" y="41632"/>
                    <a:pt x="43902" y="41632"/>
                    <a:pt x="46829" y="46530"/>
                  </a:cubicBezTo>
                  <a:cubicBezTo>
                    <a:pt x="55609" y="56326"/>
                    <a:pt x="49756" y="66122"/>
                    <a:pt x="46829" y="78367"/>
                  </a:cubicBezTo>
                  <a:cubicBezTo>
                    <a:pt x="43902" y="80816"/>
                    <a:pt x="32195" y="83265"/>
                    <a:pt x="32195" y="83265"/>
                  </a:cubicBezTo>
                  <a:cubicBezTo>
                    <a:pt x="20487" y="85714"/>
                    <a:pt x="8780" y="88163"/>
                    <a:pt x="0" y="90612"/>
                  </a:cubicBezTo>
                  <a:cubicBezTo>
                    <a:pt x="5853" y="100408"/>
                    <a:pt x="11707" y="110204"/>
                    <a:pt x="14634" y="119999"/>
                  </a:cubicBezTo>
                  <a:cubicBezTo>
                    <a:pt x="23414" y="117551"/>
                    <a:pt x="32195" y="117551"/>
                    <a:pt x="40975" y="117551"/>
                  </a:cubicBezTo>
                  <a:cubicBezTo>
                    <a:pt x="52682" y="115102"/>
                    <a:pt x="43902" y="112653"/>
                    <a:pt x="49756" y="107755"/>
                  </a:cubicBezTo>
                  <a:cubicBezTo>
                    <a:pt x="55609" y="105306"/>
                    <a:pt x="64390" y="107755"/>
                    <a:pt x="67317" y="102857"/>
                  </a:cubicBezTo>
                  <a:cubicBezTo>
                    <a:pt x="73170" y="97959"/>
                    <a:pt x="73170" y="95510"/>
                    <a:pt x="81951" y="93061"/>
                  </a:cubicBezTo>
                  <a:cubicBezTo>
                    <a:pt x="87804" y="90612"/>
                    <a:pt x="84878" y="83265"/>
                    <a:pt x="84878" y="78367"/>
                  </a:cubicBezTo>
                  <a:cubicBezTo>
                    <a:pt x="81951" y="73469"/>
                    <a:pt x="87804" y="73469"/>
                    <a:pt x="93658" y="73469"/>
                  </a:cubicBezTo>
                  <a:cubicBezTo>
                    <a:pt x="102439" y="71020"/>
                    <a:pt x="102439" y="63673"/>
                    <a:pt x="108292" y="58775"/>
                  </a:cubicBezTo>
                  <a:cubicBezTo>
                    <a:pt x="111219" y="56326"/>
                    <a:pt x="120000" y="48979"/>
                    <a:pt x="114146" y="46530"/>
                  </a:cubicBezTo>
                  <a:cubicBezTo>
                    <a:pt x="111219" y="46530"/>
                    <a:pt x="117073" y="48979"/>
                    <a:pt x="114146" y="4653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10" name="Shape 1910"/>
            <p:cNvSpPr/>
            <p:nvPr/>
          </p:nvSpPr>
          <p:spPr>
            <a:xfrm>
              <a:off x="14897645" y="6892385"/>
              <a:ext cx="512740" cy="222990"/>
            </a:xfrm>
            <a:custGeom>
              <a:avLst/>
              <a:gdLst/>
              <a:ahLst/>
              <a:cxnLst/>
              <a:rect l="0" t="0" r="0" b="0"/>
              <a:pathLst>
                <a:path w="120000" h="120000" extrusionOk="0">
                  <a:moveTo>
                    <a:pt x="120000" y="25000"/>
                  </a:moveTo>
                  <a:cubicBezTo>
                    <a:pt x="113454" y="25000"/>
                    <a:pt x="109090" y="15000"/>
                    <a:pt x="102545" y="15000"/>
                  </a:cubicBezTo>
                  <a:cubicBezTo>
                    <a:pt x="96000" y="10000"/>
                    <a:pt x="87272" y="10000"/>
                    <a:pt x="78545" y="10000"/>
                  </a:cubicBezTo>
                  <a:cubicBezTo>
                    <a:pt x="72000" y="10000"/>
                    <a:pt x="65454" y="10000"/>
                    <a:pt x="58909" y="0"/>
                  </a:cubicBezTo>
                  <a:cubicBezTo>
                    <a:pt x="54545" y="0"/>
                    <a:pt x="50181" y="0"/>
                    <a:pt x="48000" y="10000"/>
                  </a:cubicBezTo>
                  <a:cubicBezTo>
                    <a:pt x="48000" y="20000"/>
                    <a:pt x="45818" y="25000"/>
                    <a:pt x="41454" y="20000"/>
                  </a:cubicBezTo>
                  <a:cubicBezTo>
                    <a:pt x="37090" y="15000"/>
                    <a:pt x="26181" y="5000"/>
                    <a:pt x="24000" y="25000"/>
                  </a:cubicBezTo>
                  <a:cubicBezTo>
                    <a:pt x="21818" y="30000"/>
                    <a:pt x="24000" y="30000"/>
                    <a:pt x="19636" y="35000"/>
                  </a:cubicBezTo>
                  <a:cubicBezTo>
                    <a:pt x="17454" y="40000"/>
                    <a:pt x="13090" y="50000"/>
                    <a:pt x="17454" y="55000"/>
                  </a:cubicBezTo>
                  <a:cubicBezTo>
                    <a:pt x="19636" y="60000"/>
                    <a:pt x="26181" y="65000"/>
                    <a:pt x="26181" y="60000"/>
                  </a:cubicBezTo>
                  <a:cubicBezTo>
                    <a:pt x="28363" y="50000"/>
                    <a:pt x="30545" y="55000"/>
                    <a:pt x="32727" y="60000"/>
                  </a:cubicBezTo>
                  <a:cubicBezTo>
                    <a:pt x="34909" y="65000"/>
                    <a:pt x="43636" y="70000"/>
                    <a:pt x="41454" y="75000"/>
                  </a:cubicBezTo>
                  <a:cubicBezTo>
                    <a:pt x="41454" y="80000"/>
                    <a:pt x="34909" y="80000"/>
                    <a:pt x="32727" y="85000"/>
                  </a:cubicBezTo>
                  <a:cubicBezTo>
                    <a:pt x="30545" y="90000"/>
                    <a:pt x="28363" y="95000"/>
                    <a:pt x="24000" y="85000"/>
                  </a:cubicBezTo>
                  <a:cubicBezTo>
                    <a:pt x="21818" y="80000"/>
                    <a:pt x="21818" y="95000"/>
                    <a:pt x="21818" y="100000"/>
                  </a:cubicBezTo>
                  <a:cubicBezTo>
                    <a:pt x="13090" y="110000"/>
                    <a:pt x="8727" y="75000"/>
                    <a:pt x="2181" y="100000"/>
                  </a:cubicBezTo>
                  <a:cubicBezTo>
                    <a:pt x="0" y="105000"/>
                    <a:pt x="21818" y="115000"/>
                    <a:pt x="24000" y="110000"/>
                  </a:cubicBezTo>
                  <a:cubicBezTo>
                    <a:pt x="26181" y="105000"/>
                    <a:pt x="30545" y="110000"/>
                    <a:pt x="32727" y="115000"/>
                  </a:cubicBezTo>
                  <a:cubicBezTo>
                    <a:pt x="34909" y="115000"/>
                    <a:pt x="41454" y="120000"/>
                    <a:pt x="45818" y="115000"/>
                  </a:cubicBezTo>
                  <a:cubicBezTo>
                    <a:pt x="48000" y="110000"/>
                    <a:pt x="52363" y="115000"/>
                    <a:pt x="54545" y="100000"/>
                  </a:cubicBezTo>
                  <a:cubicBezTo>
                    <a:pt x="54545" y="95000"/>
                    <a:pt x="58909" y="90000"/>
                    <a:pt x="61090" y="85000"/>
                  </a:cubicBezTo>
                  <a:cubicBezTo>
                    <a:pt x="63272" y="80000"/>
                    <a:pt x="72000" y="80000"/>
                    <a:pt x="72000" y="80000"/>
                  </a:cubicBezTo>
                  <a:cubicBezTo>
                    <a:pt x="74181" y="90000"/>
                    <a:pt x="76363" y="80000"/>
                    <a:pt x="80727" y="80000"/>
                  </a:cubicBezTo>
                  <a:cubicBezTo>
                    <a:pt x="82909" y="80000"/>
                    <a:pt x="85090" y="65000"/>
                    <a:pt x="87272" y="65000"/>
                  </a:cubicBezTo>
                  <a:cubicBezTo>
                    <a:pt x="89454" y="60000"/>
                    <a:pt x="93818" y="65000"/>
                    <a:pt x="96000" y="60000"/>
                  </a:cubicBezTo>
                  <a:cubicBezTo>
                    <a:pt x="104727" y="55000"/>
                    <a:pt x="109090" y="45000"/>
                    <a:pt x="117818" y="35000"/>
                  </a:cubicBezTo>
                  <a:cubicBezTo>
                    <a:pt x="120000" y="35000"/>
                    <a:pt x="120000" y="35000"/>
                    <a:pt x="120000" y="2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11" name="Shape 1911"/>
            <p:cNvSpPr/>
            <p:nvPr/>
          </p:nvSpPr>
          <p:spPr>
            <a:xfrm>
              <a:off x="14273445" y="6752221"/>
              <a:ext cx="831212" cy="487387"/>
            </a:xfrm>
            <a:custGeom>
              <a:avLst/>
              <a:gdLst/>
              <a:ahLst/>
              <a:cxnLst/>
              <a:rect l="0" t="0" r="0" b="0"/>
              <a:pathLst>
                <a:path w="120000" h="120000" extrusionOk="0">
                  <a:moveTo>
                    <a:pt x="105168" y="73846"/>
                  </a:moveTo>
                  <a:cubicBezTo>
                    <a:pt x="106516" y="76153"/>
                    <a:pt x="106516" y="78461"/>
                    <a:pt x="109213" y="76153"/>
                  </a:cubicBezTo>
                  <a:cubicBezTo>
                    <a:pt x="110561" y="76153"/>
                    <a:pt x="111910" y="71538"/>
                    <a:pt x="113258" y="71538"/>
                  </a:cubicBezTo>
                  <a:cubicBezTo>
                    <a:pt x="120000" y="69230"/>
                    <a:pt x="111910" y="64615"/>
                    <a:pt x="109213" y="60000"/>
                  </a:cubicBezTo>
                  <a:cubicBezTo>
                    <a:pt x="107865" y="57692"/>
                    <a:pt x="107865" y="60000"/>
                    <a:pt x="106516" y="62307"/>
                  </a:cubicBezTo>
                  <a:cubicBezTo>
                    <a:pt x="106516" y="64615"/>
                    <a:pt x="102471" y="62307"/>
                    <a:pt x="101123" y="62307"/>
                  </a:cubicBezTo>
                  <a:cubicBezTo>
                    <a:pt x="95730" y="57692"/>
                    <a:pt x="103820" y="50769"/>
                    <a:pt x="105168" y="48461"/>
                  </a:cubicBezTo>
                  <a:cubicBezTo>
                    <a:pt x="105168" y="48461"/>
                    <a:pt x="99775" y="50769"/>
                    <a:pt x="99775" y="50769"/>
                  </a:cubicBezTo>
                  <a:cubicBezTo>
                    <a:pt x="97078" y="53076"/>
                    <a:pt x="94382" y="53076"/>
                    <a:pt x="91685" y="57692"/>
                  </a:cubicBezTo>
                  <a:cubicBezTo>
                    <a:pt x="90337" y="60000"/>
                    <a:pt x="88988" y="64615"/>
                    <a:pt x="87640" y="66923"/>
                  </a:cubicBezTo>
                  <a:cubicBezTo>
                    <a:pt x="86292" y="73846"/>
                    <a:pt x="84943" y="69230"/>
                    <a:pt x="83595" y="64615"/>
                  </a:cubicBezTo>
                  <a:cubicBezTo>
                    <a:pt x="82247" y="60000"/>
                    <a:pt x="79550" y="62307"/>
                    <a:pt x="76853" y="62307"/>
                  </a:cubicBezTo>
                  <a:cubicBezTo>
                    <a:pt x="74157" y="62307"/>
                    <a:pt x="72808" y="55384"/>
                    <a:pt x="71460" y="53076"/>
                  </a:cubicBezTo>
                  <a:cubicBezTo>
                    <a:pt x="68764" y="48461"/>
                    <a:pt x="72808" y="43846"/>
                    <a:pt x="70112" y="39230"/>
                  </a:cubicBezTo>
                  <a:cubicBezTo>
                    <a:pt x="68764" y="36923"/>
                    <a:pt x="67415" y="32307"/>
                    <a:pt x="66067" y="30000"/>
                  </a:cubicBezTo>
                  <a:cubicBezTo>
                    <a:pt x="64719" y="27692"/>
                    <a:pt x="62022" y="25384"/>
                    <a:pt x="60674" y="27692"/>
                  </a:cubicBezTo>
                  <a:cubicBezTo>
                    <a:pt x="57977" y="30000"/>
                    <a:pt x="55280" y="27692"/>
                    <a:pt x="51235" y="27692"/>
                  </a:cubicBezTo>
                  <a:cubicBezTo>
                    <a:pt x="48539" y="27692"/>
                    <a:pt x="44494" y="30000"/>
                    <a:pt x="41797" y="27692"/>
                  </a:cubicBezTo>
                  <a:cubicBezTo>
                    <a:pt x="40449" y="25384"/>
                    <a:pt x="37752" y="20769"/>
                    <a:pt x="36404" y="18461"/>
                  </a:cubicBezTo>
                  <a:cubicBezTo>
                    <a:pt x="33707" y="13846"/>
                    <a:pt x="32359" y="13846"/>
                    <a:pt x="31011" y="18461"/>
                  </a:cubicBezTo>
                  <a:cubicBezTo>
                    <a:pt x="29662" y="20769"/>
                    <a:pt x="28314" y="23076"/>
                    <a:pt x="25617" y="23076"/>
                  </a:cubicBezTo>
                  <a:cubicBezTo>
                    <a:pt x="21573" y="23076"/>
                    <a:pt x="21573" y="18461"/>
                    <a:pt x="22921" y="13846"/>
                  </a:cubicBezTo>
                  <a:cubicBezTo>
                    <a:pt x="24269" y="6923"/>
                    <a:pt x="24269" y="6923"/>
                    <a:pt x="20224" y="2307"/>
                  </a:cubicBezTo>
                  <a:cubicBezTo>
                    <a:pt x="20224" y="4615"/>
                    <a:pt x="20224" y="9230"/>
                    <a:pt x="20224" y="11538"/>
                  </a:cubicBezTo>
                  <a:cubicBezTo>
                    <a:pt x="20224" y="16153"/>
                    <a:pt x="21573" y="18461"/>
                    <a:pt x="18876" y="18461"/>
                  </a:cubicBezTo>
                  <a:cubicBezTo>
                    <a:pt x="16179" y="16153"/>
                    <a:pt x="16179" y="9230"/>
                    <a:pt x="17528" y="6923"/>
                  </a:cubicBezTo>
                  <a:cubicBezTo>
                    <a:pt x="17528" y="6923"/>
                    <a:pt x="20224" y="0"/>
                    <a:pt x="18876" y="0"/>
                  </a:cubicBezTo>
                  <a:cubicBezTo>
                    <a:pt x="12134" y="2307"/>
                    <a:pt x="6741" y="4615"/>
                    <a:pt x="1348" y="9230"/>
                  </a:cubicBezTo>
                  <a:cubicBezTo>
                    <a:pt x="0" y="9230"/>
                    <a:pt x="1348" y="32307"/>
                    <a:pt x="1348" y="34615"/>
                  </a:cubicBezTo>
                  <a:cubicBezTo>
                    <a:pt x="1348" y="41538"/>
                    <a:pt x="1348" y="48461"/>
                    <a:pt x="1348" y="53076"/>
                  </a:cubicBezTo>
                  <a:cubicBezTo>
                    <a:pt x="1348" y="57692"/>
                    <a:pt x="0" y="60000"/>
                    <a:pt x="2696" y="60000"/>
                  </a:cubicBezTo>
                  <a:cubicBezTo>
                    <a:pt x="4044" y="60000"/>
                    <a:pt x="5393" y="60000"/>
                    <a:pt x="8089" y="60000"/>
                  </a:cubicBezTo>
                  <a:cubicBezTo>
                    <a:pt x="10786" y="60000"/>
                    <a:pt x="6741" y="55384"/>
                    <a:pt x="8089" y="53076"/>
                  </a:cubicBezTo>
                  <a:cubicBezTo>
                    <a:pt x="9438" y="48461"/>
                    <a:pt x="12134" y="50769"/>
                    <a:pt x="13483" y="46153"/>
                  </a:cubicBezTo>
                  <a:cubicBezTo>
                    <a:pt x="16179" y="43846"/>
                    <a:pt x="16179" y="43846"/>
                    <a:pt x="17528" y="41538"/>
                  </a:cubicBezTo>
                  <a:cubicBezTo>
                    <a:pt x="20224" y="39230"/>
                    <a:pt x="21573" y="41538"/>
                    <a:pt x="22921" y="43846"/>
                  </a:cubicBezTo>
                  <a:cubicBezTo>
                    <a:pt x="24269" y="46153"/>
                    <a:pt x="28314" y="46153"/>
                    <a:pt x="28314" y="46153"/>
                  </a:cubicBezTo>
                  <a:cubicBezTo>
                    <a:pt x="29662" y="50769"/>
                    <a:pt x="28314" y="53076"/>
                    <a:pt x="28314" y="55384"/>
                  </a:cubicBezTo>
                  <a:cubicBezTo>
                    <a:pt x="29662" y="62307"/>
                    <a:pt x="33707" y="62307"/>
                    <a:pt x="35056" y="62307"/>
                  </a:cubicBezTo>
                  <a:cubicBezTo>
                    <a:pt x="41797" y="62307"/>
                    <a:pt x="41797" y="69230"/>
                    <a:pt x="44494" y="78461"/>
                  </a:cubicBezTo>
                  <a:cubicBezTo>
                    <a:pt x="45842" y="80769"/>
                    <a:pt x="48539" y="83076"/>
                    <a:pt x="51235" y="85384"/>
                  </a:cubicBezTo>
                  <a:cubicBezTo>
                    <a:pt x="52584" y="85384"/>
                    <a:pt x="53932" y="87692"/>
                    <a:pt x="55280" y="90000"/>
                  </a:cubicBezTo>
                  <a:cubicBezTo>
                    <a:pt x="59325" y="94615"/>
                    <a:pt x="63370" y="101538"/>
                    <a:pt x="67415" y="103846"/>
                  </a:cubicBezTo>
                  <a:cubicBezTo>
                    <a:pt x="72808" y="106153"/>
                    <a:pt x="72808" y="106153"/>
                    <a:pt x="72808" y="113076"/>
                  </a:cubicBezTo>
                  <a:cubicBezTo>
                    <a:pt x="75505" y="113076"/>
                    <a:pt x="79550" y="117692"/>
                    <a:pt x="82247" y="120000"/>
                  </a:cubicBezTo>
                  <a:cubicBezTo>
                    <a:pt x="82247" y="113076"/>
                    <a:pt x="80898" y="113076"/>
                    <a:pt x="84943" y="108461"/>
                  </a:cubicBezTo>
                  <a:cubicBezTo>
                    <a:pt x="86292" y="103846"/>
                    <a:pt x="83595" y="101538"/>
                    <a:pt x="83595" y="96923"/>
                  </a:cubicBezTo>
                  <a:cubicBezTo>
                    <a:pt x="84943" y="90000"/>
                    <a:pt x="80898" y="92307"/>
                    <a:pt x="79550" y="87692"/>
                  </a:cubicBezTo>
                  <a:cubicBezTo>
                    <a:pt x="78202" y="83076"/>
                    <a:pt x="84943" y="85384"/>
                    <a:pt x="86292" y="83076"/>
                  </a:cubicBezTo>
                  <a:cubicBezTo>
                    <a:pt x="90337" y="80769"/>
                    <a:pt x="86292" y="73846"/>
                    <a:pt x="88988" y="76153"/>
                  </a:cubicBezTo>
                  <a:cubicBezTo>
                    <a:pt x="94382" y="76153"/>
                    <a:pt x="88988" y="69230"/>
                    <a:pt x="91685" y="69230"/>
                  </a:cubicBezTo>
                  <a:cubicBezTo>
                    <a:pt x="93033" y="66923"/>
                    <a:pt x="94382" y="71538"/>
                    <a:pt x="95730" y="69230"/>
                  </a:cubicBezTo>
                  <a:cubicBezTo>
                    <a:pt x="97078" y="69230"/>
                    <a:pt x="98426" y="66923"/>
                    <a:pt x="99775" y="66923"/>
                  </a:cubicBezTo>
                  <a:cubicBezTo>
                    <a:pt x="102471" y="66923"/>
                    <a:pt x="99775" y="76153"/>
                    <a:pt x="99775" y="78461"/>
                  </a:cubicBezTo>
                  <a:cubicBezTo>
                    <a:pt x="101123" y="78461"/>
                    <a:pt x="103820" y="71538"/>
                    <a:pt x="103820" y="78461"/>
                  </a:cubicBezTo>
                  <a:cubicBezTo>
                    <a:pt x="103820" y="78461"/>
                    <a:pt x="103820" y="73846"/>
                    <a:pt x="105168" y="73846"/>
                  </a:cubicBezTo>
                  <a:cubicBezTo>
                    <a:pt x="106516" y="73846"/>
                    <a:pt x="103820" y="73846"/>
                    <a:pt x="105168" y="7384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12" name="Shape 1912"/>
            <p:cNvSpPr/>
            <p:nvPr/>
          </p:nvSpPr>
          <p:spPr>
            <a:xfrm>
              <a:off x="14525037" y="7293764"/>
              <a:ext cx="0" cy="9558"/>
            </a:xfrm>
            <a:custGeom>
              <a:avLst/>
              <a:gdLst/>
              <a:ahLst/>
              <a:cxnLst/>
              <a:rect l="0" t="0" r="0" b="0"/>
              <a:pathLst>
                <a:path w="120000" h="120000" extrusionOk="0">
                  <a:moveTo>
                    <a:pt x="0" y="120000"/>
                  </a:moveTo>
                  <a:cubicBezTo>
                    <a:pt x="0" y="0"/>
                    <a:pt x="0" y="0"/>
                    <a:pt x="0" y="0"/>
                  </a:cubicBezTo>
                  <a:cubicBezTo>
                    <a:pt x="0" y="0"/>
                    <a:pt x="0" y="0"/>
                    <a:pt x="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13" name="Shape 1913"/>
            <p:cNvSpPr/>
            <p:nvPr/>
          </p:nvSpPr>
          <p:spPr>
            <a:xfrm>
              <a:off x="14095098" y="6921054"/>
              <a:ext cx="681527" cy="401378"/>
            </a:xfrm>
            <a:custGeom>
              <a:avLst/>
              <a:gdLst/>
              <a:ahLst/>
              <a:cxnLst/>
              <a:rect l="0" t="0" r="0" b="0"/>
              <a:pathLst>
                <a:path w="120000" h="120000" extrusionOk="0">
                  <a:moveTo>
                    <a:pt x="119999" y="78139"/>
                  </a:moveTo>
                  <a:cubicBezTo>
                    <a:pt x="118356" y="75348"/>
                    <a:pt x="116712" y="75348"/>
                    <a:pt x="113424" y="75348"/>
                  </a:cubicBezTo>
                  <a:cubicBezTo>
                    <a:pt x="111780" y="72558"/>
                    <a:pt x="108493" y="69767"/>
                    <a:pt x="106849" y="66976"/>
                  </a:cubicBezTo>
                  <a:cubicBezTo>
                    <a:pt x="103561" y="64186"/>
                    <a:pt x="98630" y="61395"/>
                    <a:pt x="95342" y="55813"/>
                  </a:cubicBezTo>
                  <a:cubicBezTo>
                    <a:pt x="93698" y="50232"/>
                    <a:pt x="88767" y="50232"/>
                    <a:pt x="85479" y="44651"/>
                  </a:cubicBezTo>
                  <a:cubicBezTo>
                    <a:pt x="83835" y="36279"/>
                    <a:pt x="82191" y="25116"/>
                    <a:pt x="77260" y="25116"/>
                  </a:cubicBezTo>
                  <a:cubicBezTo>
                    <a:pt x="72328" y="25116"/>
                    <a:pt x="65753" y="25116"/>
                    <a:pt x="65753" y="13953"/>
                  </a:cubicBezTo>
                  <a:cubicBezTo>
                    <a:pt x="65753" y="11162"/>
                    <a:pt x="67397" y="5581"/>
                    <a:pt x="65753" y="5581"/>
                  </a:cubicBezTo>
                  <a:cubicBezTo>
                    <a:pt x="64109" y="2790"/>
                    <a:pt x="62465" y="5581"/>
                    <a:pt x="59178" y="2790"/>
                  </a:cubicBezTo>
                  <a:cubicBezTo>
                    <a:pt x="59178" y="2790"/>
                    <a:pt x="57534" y="0"/>
                    <a:pt x="55890" y="0"/>
                  </a:cubicBezTo>
                  <a:cubicBezTo>
                    <a:pt x="54246" y="0"/>
                    <a:pt x="52602" y="2790"/>
                    <a:pt x="50958" y="2790"/>
                  </a:cubicBezTo>
                  <a:cubicBezTo>
                    <a:pt x="49315" y="0"/>
                    <a:pt x="47671" y="8372"/>
                    <a:pt x="46027" y="8372"/>
                  </a:cubicBezTo>
                  <a:cubicBezTo>
                    <a:pt x="44383" y="8372"/>
                    <a:pt x="39452" y="11162"/>
                    <a:pt x="41095" y="16744"/>
                  </a:cubicBezTo>
                  <a:cubicBezTo>
                    <a:pt x="42739" y="25116"/>
                    <a:pt x="41095" y="22325"/>
                    <a:pt x="36164" y="22325"/>
                  </a:cubicBezTo>
                  <a:cubicBezTo>
                    <a:pt x="34520" y="22325"/>
                    <a:pt x="29589" y="22325"/>
                    <a:pt x="27945" y="22325"/>
                  </a:cubicBezTo>
                  <a:cubicBezTo>
                    <a:pt x="24657" y="16744"/>
                    <a:pt x="23013" y="11162"/>
                    <a:pt x="19726" y="5581"/>
                  </a:cubicBezTo>
                  <a:cubicBezTo>
                    <a:pt x="14794" y="0"/>
                    <a:pt x="8219" y="8372"/>
                    <a:pt x="3287" y="13953"/>
                  </a:cubicBezTo>
                  <a:cubicBezTo>
                    <a:pt x="4931" y="16744"/>
                    <a:pt x="9863" y="27906"/>
                    <a:pt x="8219" y="33488"/>
                  </a:cubicBezTo>
                  <a:cubicBezTo>
                    <a:pt x="0" y="41860"/>
                    <a:pt x="9863" y="41860"/>
                    <a:pt x="13150" y="47441"/>
                  </a:cubicBezTo>
                  <a:cubicBezTo>
                    <a:pt x="13150" y="47441"/>
                    <a:pt x="13150" y="53023"/>
                    <a:pt x="13150" y="53023"/>
                  </a:cubicBezTo>
                  <a:cubicBezTo>
                    <a:pt x="11506" y="55813"/>
                    <a:pt x="14794" y="61395"/>
                    <a:pt x="16438" y="61395"/>
                  </a:cubicBezTo>
                  <a:cubicBezTo>
                    <a:pt x="16438" y="64186"/>
                    <a:pt x="14794" y="66976"/>
                    <a:pt x="14794" y="72558"/>
                  </a:cubicBezTo>
                  <a:cubicBezTo>
                    <a:pt x="14794" y="75348"/>
                    <a:pt x="14794" y="80930"/>
                    <a:pt x="14794" y="86511"/>
                  </a:cubicBezTo>
                  <a:cubicBezTo>
                    <a:pt x="18082" y="86511"/>
                    <a:pt x="19726" y="86511"/>
                    <a:pt x="23013" y="80930"/>
                  </a:cubicBezTo>
                  <a:cubicBezTo>
                    <a:pt x="24657" y="78139"/>
                    <a:pt x="26301" y="75348"/>
                    <a:pt x="27945" y="72558"/>
                  </a:cubicBezTo>
                  <a:cubicBezTo>
                    <a:pt x="34520" y="72558"/>
                    <a:pt x="39452" y="69767"/>
                    <a:pt x="44383" y="75348"/>
                  </a:cubicBezTo>
                  <a:cubicBezTo>
                    <a:pt x="47671" y="83720"/>
                    <a:pt x="57534" y="78139"/>
                    <a:pt x="60821" y="86511"/>
                  </a:cubicBezTo>
                  <a:cubicBezTo>
                    <a:pt x="64109" y="94883"/>
                    <a:pt x="67397" y="97674"/>
                    <a:pt x="73972" y="97674"/>
                  </a:cubicBezTo>
                  <a:cubicBezTo>
                    <a:pt x="75616" y="97674"/>
                    <a:pt x="75616" y="97674"/>
                    <a:pt x="75616" y="103255"/>
                  </a:cubicBezTo>
                  <a:cubicBezTo>
                    <a:pt x="75616" y="111627"/>
                    <a:pt x="75616" y="111627"/>
                    <a:pt x="78904" y="117209"/>
                  </a:cubicBezTo>
                  <a:cubicBezTo>
                    <a:pt x="82191" y="117209"/>
                    <a:pt x="83835" y="120000"/>
                    <a:pt x="87123" y="120000"/>
                  </a:cubicBezTo>
                  <a:cubicBezTo>
                    <a:pt x="92054" y="120000"/>
                    <a:pt x="92054" y="117209"/>
                    <a:pt x="93698" y="111627"/>
                  </a:cubicBezTo>
                  <a:cubicBezTo>
                    <a:pt x="95342" y="106046"/>
                    <a:pt x="98630" y="108837"/>
                    <a:pt x="101917" y="106046"/>
                  </a:cubicBezTo>
                  <a:cubicBezTo>
                    <a:pt x="105205" y="103255"/>
                    <a:pt x="105205" y="97674"/>
                    <a:pt x="106849" y="92093"/>
                  </a:cubicBezTo>
                  <a:cubicBezTo>
                    <a:pt x="106849" y="86511"/>
                    <a:pt x="111780" y="92093"/>
                    <a:pt x="113424" y="86511"/>
                  </a:cubicBezTo>
                  <a:cubicBezTo>
                    <a:pt x="113424" y="80930"/>
                    <a:pt x="118356" y="86511"/>
                    <a:pt x="119999" y="86511"/>
                  </a:cubicBezTo>
                  <a:cubicBezTo>
                    <a:pt x="119999" y="83720"/>
                    <a:pt x="119999" y="80930"/>
                    <a:pt x="119999" y="7813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14" name="Shape 1914"/>
            <p:cNvSpPr/>
            <p:nvPr/>
          </p:nvSpPr>
          <p:spPr>
            <a:xfrm>
              <a:off x="14814845" y="7013435"/>
              <a:ext cx="372609" cy="251657"/>
            </a:xfrm>
            <a:custGeom>
              <a:avLst/>
              <a:gdLst/>
              <a:ahLst/>
              <a:cxnLst/>
              <a:rect l="0" t="0" r="0" b="0"/>
              <a:pathLst>
                <a:path w="120000" h="120000" extrusionOk="0">
                  <a:moveTo>
                    <a:pt x="90000" y="44444"/>
                  </a:moveTo>
                  <a:cubicBezTo>
                    <a:pt x="84000" y="48888"/>
                    <a:pt x="81000" y="44444"/>
                    <a:pt x="75000" y="44444"/>
                  </a:cubicBezTo>
                  <a:cubicBezTo>
                    <a:pt x="69000" y="44444"/>
                    <a:pt x="66000" y="35555"/>
                    <a:pt x="63000" y="35555"/>
                  </a:cubicBezTo>
                  <a:cubicBezTo>
                    <a:pt x="60000" y="35555"/>
                    <a:pt x="60000" y="40000"/>
                    <a:pt x="57000" y="40000"/>
                  </a:cubicBezTo>
                  <a:cubicBezTo>
                    <a:pt x="57000" y="44444"/>
                    <a:pt x="54000" y="40000"/>
                    <a:pt x="51000" y="40000"/>
                  </a:cubicBezTo>
                  <a:cubicBezTo>
                    <a:pt x="45000" y="40000"/>
                    <a:pt x="36000" y="40000"/>
                    <a:pt x="30000" y="35555"/>
                  </a:cubicBezTo>
                  <a:cubicBezTo>
                    <a:pt x="27000" y="31111"/>
                    <a:pt x="36000" y="22222"/>
                    <a:pt x="36000" y="22222"/>
                  </a:cubicBezTo>
                  <a:cubicBezTo>
                    <a:pt x="42000" y="17777"/>
                    <a:pt x="45000" y="31111"/>
                    <a:pt x="48000" y="31111"/>
                  </a:cubicBezTo>
                  <a:cubicBezTo>
                    <a:pt x="54000" y="31111"/>
                    <a:pt x="57000" y="26666"/>
                    <a:pt x="57000" y="22222"/>
                  </a:cubicBezTo>
                  <a:cubicBezTo>
                    <a:pt x="54000" y="17777"/>
                    <a:pt x="51000" y="26666"/>
                    <a:pt x="48000" y="26666"/>
                  </a:cubicBezTo>
                  <a:cubicBezTo>
                    <a:pt x="45000" y="22222"/>
                    <a:pt x="51000" y="8888"/>
                    <a:pt x="48000" y="4444"/>
                  </a:cubicBezTo>
                  <a:cubicBezTo>
                    <a:pt x="48000" y="0"/>
                    <a:pt x="42000" y="8888"/>
                    <a:pt x="42000" y="8888"/>
                  </a:cubicBezTo>
                  <a:cubicBezTo>
                    <a:pt x="36000" y="13333"/>
                    <a:pt x="33000" y="4444"/>
                    <a:pt x="30000" y="8888"/>
                  </a:cubicBezTo>
                  <a:cubicBezTo>
                    <a:pt x="24000" y="8888"/>
                    <a:pt x="36000" y="22222"/>
                    <a:pt x="24000" y="22222"/>
                  </a:cubicBezTo>
                  <a:cubicBezTo>
                    <a:pt x="18000" y="17777"/>
                    <a:pt x="27000" y="35555"/>
                    <a:pt x="18000" y="35555"/>
                  </a:cubicBezTo>
                  <a:cubicBezTo>
                    <a:pt x="15000" y="40000"/>
                    <a:pt x="0" y="35555"/>
                    <a:pt x="3000" y="44444"/>
                  </a:cubicBezTo>
                  <a:cubicBezTo>
                    <a:pt x="6000" y="57777"/>
                    <a:pt x="15000" y="48888"/>
                    <a:pt x="12000" y="62222"/>
                  </a:cubicBezTo>
                  <a:cubicBezTo>
                    <a:pt x="12000" y="75555"/>
                    <a:pt x="21000" y="75555"/>
                    <a:pt x="12000" y="84444"/>
                  </a:cubicBezTo>
                  <a:cubicBezTo>
                    <a:pt x="9000" y="88888"/>
                    <a:pt x="3000" y="106666"/>
                    <a:pt x="12000" y="106666"/>
                  </a:cubicBezTo>
                  <a:cubicBezTo>
                    <a:pt x="18000" y="106666"/>
                    <a:pt x="24000" y="93333"/>
                    <a:pt x="27000" y="97777"/>
                  </a:cubicBezTo>
                  <a:cubicBezTo>
                    <a:pt x="36000" y="111111"/>
                    <a:pt x="27000" y="88888"/>
                    <a:pt x="36000" y="88888"/>
                  </a:cubicBezTo>
                  <a:cubicBezTo>
                    <a:pt x="42000" y="88888"/>
                    <a:pt x="45000" y="84444"/>
                    <a:pt x="51000" y="75555"/>
                  </a:cubicBezTo>
                  <a:cubicBezTo>
                    <a:pt x="54000" y="62222"/>
                    <a:pt x="57000" y="66666"/>
                    <a:pt x="60000" y="75555"/>
                  </a:cubicBezTo>
                  <a:cubicBezTo>
                    <a:pt x="63000" y="80000"/>
                    <a:pt x="66000" y="84444"/>
                    <a:pt x="66000" y="93333"/>
                  </a:cubicBezTo>
                  <a:cubicBezTo>
                    <a:pt x="66000" y="97777"/>
                    <a:pt x="63000" y="102222"/>
                    <a:pt x="63000" y="106666"/>
                  </a:cubicBezTo>
                  <a:cubicBezTo>
                    <a:pt x="66000" y="120000"/>
                    <a:pt x="78000" y="106666"/>
                    <a:pt x="81000" y="102222"/>
                  </a:cubicBezTo>
                  <a:cubicBezTo>
                    <a:pt x="84000" y="97777"/>
                    <a:pt x="93000" y="88888"/>
                    <a:pt x="96000" y="93333"/>
                  </a:cubicBezTo>
                  <a:cubicBezTo>
                    <a:pt x="102000" y="102222"/>
                    <a:pt x="108000" y="88888"/>
                    <a:pt x="117000" y="93333"/>
                  </a:cubicBezTo>
                  <a:cubicBezTo>
                    <a:pt x="120000" y="88888"/>
                    <a:pt x="114000" y="80000"/>
                    <a:pt x="114000" y="80000"/>
                  </a:cubicBezTo>
                  <a:cubicBezTo>
                    <a:pt x="111000" y="71111"/>
                    <a:pt x="114000" y="62222"/>
                    <a:pt x="108000" y="62222"/>
                  </a:cubicBezTo>
                  <a:cubicBezTo>
                    <a:pt x="99000" y="66666"/>
                    <a:pt x="93000" y="53333"/>
                    <a:pt x="96000" y="40000"/>
                  </a:cubicBezTo>
                  <a:cubicBezTo>
                    <a:pt x="96000" y="40000"/>
                    <a:pt x="93000" y="40000"/>
                    <a:pt x="90000" y="44444"/>
                  </a:cubicBezTo>
                  <a:cubicBezTo>
                    <a:pt x="87000" y="44444"/>
                    <a:pt x="93000" y="40000"/>
                    <a:pt x="90000" y="4444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15" name="Shape 1915"/>
            <p:cNvSpPr/>
            <p:nvPr/>
          </p:nvSpPr>
          <p:spPr>
            <a:xfrm>
              <a:off x="14515484" y="7230053"/>
              <a:ext cx="773889" cy="691264"/>
            </a:xfrm>
            <a:custGeom>
              <a:avLst/>
              <a:gdLst/>
              <a:ahLst/>
              <a:cxnLst/>
              <a:rect l="0" t="0" r="0" b="0"/>
              <a:pathLst>
                <a:path w="120000" h="120000" extrusionOk="0">
                  <a:moveTo>
                    <a:pt x="11566" y="82702"/>
                  </a:moveTo>
                  <a:cubicBezTo>
                    <a:pt x="11566" y="84324"/>
                    <a:pt x="11566" y="85945"/>
                    <a:pt x="13012" y="87567"/>
                  </a:cubicBezTo>
                  <a:cubicBezTo>
                    <a:pt x="14457" y="89189"/>
                    <a:pt x="15903" y="90810"/>
                    <a:pt x="15903" y="92432"/>
                  </a:cubicBezTo>
                  <a:cubicBezTo>
                    <a:pt x="15903" y="94054"/>
                    <a:pt x="8674" y="97297"/>
                    <a:pt x="7228" y="98918"/>
                  </a:cubicBezTo>
                  <a:cubicBezTo>
                    <a:pt x="5783" y="98918"/>
                    <a:pt x="4337" y="100540"/>
                    <a:pt x="4337" y="103783"/>
                  </a:cubicBezTo>
                  <a:cubicBezTo>
                    <a:pt x="4337" y="107027"/>
                    <a:pt x="4337" y="107027"/>
                    <a:pt x="8674" y="107027"/>
                  </a:cubicBezTo>
                  <a:cubicBezTo>
                    <a:pt x="11566" y="105405"/>
                    <a:pt x="15903" y="105405"/>
                    <a:pt x="18795" y="103783"/>
                  </a:cubicBezTo>
                  <a:cubicBezTo>
                    <a:pt x="21686" y="103783"/>
                    <a:pt x="24578" y="103783"/>
                    <a:pt x="27469" y="105405"/>
                  </a:cubicBezTo>
                  <a:cubicBezTo>
                    <a:pt x="28915" y="105405"/>
                    <a:pt x="31807" y="105405"/>
                    <a:pt x="33253" y="105405"/>
                  </a:cubicBezTo>
                  <a:cubicBezTo>
                    <a:pt x="36144" y="105405"/>
                    <a:pt x="37590" y="103783"/>
                    <a:pt x="40481" y="103783"/>
                  </a:cubicBezTo>
                  <a:cubicBezTo>
                    <a:pt x="41927" y="103783"/>
                    <a:pt x="41927" y="107027"/>
                    <a:pt x="41927" y="108648"/>
                  </a:cubicBezTo>
                  <a:cubicBezTo>
                    <a:pt x="43373" y="110270"/>
                    <a:pt x="44819" y="110270"/>
                    <a:pt x="46265" y="111891"/>
                  </a:cubicBezTo>
                  <a:cubicBezTo>
                    <a:pt x="46265" y="113513"/>
                    <a:pt x="47710" y="116756"/>
                    <a:pt x="47710" y="118378"/>
                  </a:cubicBezTo>
                  <a:cubicBezTo>
                    <a:pt x="50602" y="120000"/>
                    <a:pt x="49156" y="116756"/>
                    <a:pt x="49156" y="115135"/>
                  </a:cubicBezTo>
                  <a:cubicBezTo>
                    <a:pt x="50602" y="115135"/>
                    <a:pt x="52048" y="118378"/>
                    <a:pt x="52048" y="118378"/>
                  </a:cubicBezTo>
                  <a:cubicBezTo>
                    <a:pt x="54939" y="116756"/>
                    <a:pt x="57831" y="113513"/>
                    <a:pt x="62168" y="115135"/>
                  </a:cubicBezTo>
                  <a:cubicBezTo>
                    <a:pt x="63614" y="115135"/>
                    <a:pt x="65060" y="115135"/>
                    <a:pt x="66506" y="113513"/>
                  </a:cubicBezTo>
                  <a:cubicBezTo>
                    <a:pt x="67951" y="113513"/>
                    <a:pt x="70843" y="113513"/>
                    <a:pt x="72289" y="113513"/>
                  </a:cubicBezTo>
                  <a:cubicBezTo>
                    <a:pt x="73734" y="111891"/>
                    <a:pt x="70843" y="103783"/>
                    <a:pt x="69397" y="103783"/>
                  </a:cubicBezTo>
                  <a:cubicBezTo>
                    <a:pt x="67951" y="102162"/>
                    <a:pt x="66506" y="102162"/>
                    <a:pt x="66506" y="98918"/>
                  </a:cubicBezTo>
                  <a:cubicBezTo>
                    <a:pt x="66506" y="95675"/>
                    <a:pt x="65060" y="94054"/>
                    <a:pt x="63614" y="92432"/>
                  </a:cubicBezTo>
                  <a:cubicBezTo>
                    <a:pt x="59277" y="90810"/>
                    <a:pt x="65060" y="87567"/>
                    <a:pt x="66506" y="84324"/>
                  </a:cubicBezTo>
                  <a:cubicBezTo>
                    <a:pt x="67951" y="84324"/>
                    <a:pt x="67951" y="82702"/>
                    <a:pt x="70843" y="84324"/>
                  </a:cubicBezTo>
                  <a:cubicBezTo>
                    <a:pt x="73734" y="87567"/>
                    <a:pt x="72289" y="84324"/>
                    <a:pt x="75180" y="84324"/>
                  </a:cubicBezTo>
                  <a:cubicBezTo>
                    <a:pt x="80963" y="82702"/>
                    <a:pt x="79518" y="77837"/>
                    <a:pt x="82409" y="74594"/>
                  </a:cubicBezTo>
                  <a:cubicBezTo>
                    <a:pt x="83855" y="72972"/>
                    <a:pt x="86746" y="72972"/>
                    <a:pt x="86746" y="71351"/>
                  </a:cubicBezTo>
                  <a:cubicBezTo>
                    <a:pt x="88192" y="69729"/>
                    <a:pt x="89638" y="68108"/>
                    <a:pt x="89638" y="66486"/>
                  </a:cubicBezTo>
                  <a:cubicBezTo>
                    <a:pt x="89638" y="64864"/>
                    <a:pt x="92530" y="63243"/>
                    <a:pt x="93975" y="63243"/>
                  </a:cubicBezTo>
                  <a:cubicBezTo>
                    <a:pt x="95421" y="63243"/>
                    <a:pt x="95421" y="60000"/>
                    <a:pt x="95421" y="60000"/>
                  </a:cubicBezTo>
                  <a:cubicBezTo>
                    <a:pt x="95421" y="55135"/>
                    <a:pt x="101204" y="58378"/>
                    <a:pt x="99759" y="53513"/>
                  </a:cubicBezTo>
                  <a:cubicBezTo>
                    <a:pt x="99759" y="48648"/>
                    <a:pt x="98313" y="47027"/>
                    <a:pt x="102650" y="43783"/>
                  </a:cubicBezTo>
                  <a:cubicBezTo>
                    <a:pt x="104096" y="43783"/>
                    <a:pt x="96867" y="38918"/>
                    <a:pt x="95421" y="37297"/>
                  </a:cubicBezTo>
                  <a:cubicBezTo>
                    <a:pt x="93975" y="34054"/>
                    <a:pt x="95421" y="29189"/>
                    <a:pt x="93975" y="25945"/>
                  </a:cubicBezTo>
                  <a:cubicBezTo>
                    <a:pt x="93975" y="21081"/>
                    <a:pt x="98313" y="21081"/>
                    <a:pt x="101204" y="22702"/>
                  </a:cubicBezTo>
                  <a:cubicBezTo>
                    <a:pt x="102650" y="22702"/>
                    <a:pt x="105542" y="24324"/>
                    <a:pt x="106987" y="24324"/>
                  </a:cubicBezTo>
                  <a:cubicBezTo>
                    <a:pt x="109879" y="24324"/>
                    <a:pt x="109879" y="22702"/>
                    <a:pt x="111325" y="21081"/>
                  </a:cubicBezTo>
                  <a:cubicBezTo>
                    <a:pt x="115662" y="21081"/>
                    <a:pt x="117108" y="21081"/>
                    <a:pt x="119999" y="16216"/>
                  </a:cubicBezTo>
                  <a:cubicBezTo>
                    <a:pt x="115662" y="14594"/>
                    <a:pt x="111325" y="12972"/>
                    <a:pt x="109879" y="9729"/>
                  </a:cubicBezTo>
                  <a:cubicBezTo>
                    <a:pt x="108433" y="8108"/>
                    <a:pt x="108433" y="4864"/>
                    <a:pt x="106987" y="3243"/>
                  </a:cubicBezTo>
                  <a:cubicBezTo>
                    <a:pt x="105542" y="1621"/>
                    <a:pt x="104096" y="1621"/>
                    <a:pt x="102650" y="0"/>
                  </a:cubicBezTo>
                  <a:cubicBezTo>
                    <a:pt x="99759" y="0"/>
                    <a:pt x="95421" y="1621"/>
                    <a:pt x="93975" y="1621"/>
                  </a:cubicBezTo>
                  <a:cubicBezTo>
                    <a:pt x="88192" y="0"/>
                    <a:pt x="85301" y="3243"/>
                    <a:pt x="80963" y="6486"/>
                  </a:cubicBezTo>
                  <a:cubicBezTo>
                    <a:pt x="76626" y="8108"/>
                    <a:pt x="73734" y="8108"/>
                    <a:pt x="76626" y="12972"/>
                  </a:cubicBezTo>
                  <a:cubicBezTo>
                    <a:pt x="79518" y="16216"/>
                    <a:pt x="76626" y="19459"/>
                    <a:pt x="73734" y="21081"/>
                  </a:cubicBezTo>
                  <a:cubicBezTo>
                    <a:pt x="70843" y="24324"/>
                    <a:pt x="75180" y="30810"/>
                    <a:pt x="69397" y="29189"/>
                  </a:cubicBezTo>
                  <a:cubicBezTo>
                    <a:pt x="62168" y="29189"/>
                    <a:pt x="67951" y="30810"/>
                    <a:pt x="67951" y="34054"/>
                  </a:cubicBezTo>
                  <a:cubicBezTo>
                    <a:pt x="69397" y="35675"/>
                    <a:pt x="63614" y="37297"/>
                    <a:pt x="62168" y="38918"/>
                  </a:cubicBezTo>
                  <a:cubicBezTo>
                    <a:pt x="60722" y="42162"/>
                    <a:pt x="60722" y="48648"/>
                    <a:pt x="59277" y="48648"/>
                  </a:cubicBezTo>
                  <a:cubicBezTo>
                    <a:pt x="57831" y="50270"/>
                    <a:pt x="56385" y="48648"/>
                    <a:pt x="54939" y="48648"/>
                  </a:cubicBezTo>
                  <a:cubicBezTo>
                    <a:pt x="52048" y="48648"/>
                    <a:pt x="50602" y="50270"/>
                    <a:pt x="49156" y="51891"/>
                  </a:cubicBezTo>
                  <a:cubicBezTo>
                    <a:pt x="46265" y="53513"/>
                    <a:pt x="44819" y="51891"/>
                    <a:pt x="43373" y="53513"/>
                  </a:cubicBezTo>
                  <a:cubicBezTo>
                    <a:pt x="40481" y="55135"/>
                    <a:pt x="40481" y="56756"/>
                    <a:pt x="39036" y="60000"/>
                  </a:cubicBezTo>
                  <a:cubicBezTo>
                    <a:pt x="39036" y="64864"/>
                    <a:pt x="36144" y="66486"/>
                    <a:pt x="31807" y="68108"/>
                  </a:cubicBezTo>
                  <a:cubicBezTo>
                    <a:pt x="27469" y="69729"/>
                    <a:pt x="23132" y="69729"/>
                    <a:pt x="18795" y="69729"/>
                  </a:cubicBezTo>
                  <a:cubicBezTo>
                    <a:pt x="11566" y="69729"/>
                    <a:pt x="5783" y="68108"/>
                    <a:pt x="0" y="64864"/>
                  </a:cubicBezTo>
                  <a:cubicBezTo>
                    <a:pt x="1445" y="68108"/>
                    <a:pt x="2891" y="71351"/>
                    <a:pt x="4337" y="74594"/>
                  </a:cubicBezTo>
                  <a:cubicBezTo>
                    <a:pt x="5783" y="76216"/>
                    <a:pt x="11566" y="77837"/>
                    <a:pt x="11566" y="8270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16" name="Shape 1916"/>
            <p:cNvSpPr/>
            <p:nvPr/>
          </p:nvSpPr>
          <p:spPr>
            <a:xfrm>
              <a:off x="14477265" y="7144042"/>
              <a:ext cx="700638" cy="496943"/>
            </a:xfrm>
            <a:custGeom>
              <a:avLst/>
              <a:gdLst/>
              <a:ahLst/>
              <a:cxnLst/>
              <a:rect l="0" t="0" r="0" b="0"/>
              <a:pathLst>
                <a:path w="120000" h="120000" extrusionOk="0">
                  <a:moveTo>
                    <a:pt x="115200" y="15849"/>
                  </a:moveTo>
                  <a:cubicBezTo>
                    <a:pt x="113600" y="15849"/>
                    <a:pt x="112000" y="20377"/>
                    <a:pt x="110400" y="18113"/>
                  </a:cubicBezTo>
                  <a:cubicBezTo>
                    <a:pt x="108800" y="18113"/>
                    <a:pt x="108800" y="13584"/>
                    <a:pt x="107200" y="15849"/>
                  </a:cubicBezTo>
                  <a:cubicBezTo>
                    <a:pt x="104000" y="15849"/>
                    <a:pt x="100800" y="20377"/>
                    <a:pt x="99200" y="22641"/>
                  </a:cubicBezTo>
                  <a:cubicBezTo>
                    <a:pt x="97600" y="22641"/>
                    <a:pt x="94400" y="27169"/>
                    <a:pt x="91200" y="24905"/>
                  </a:cubicBezTo>
                  <a:cubicBezTo>
                    <a:pt x="89600" y="22641"/>
                    <a:pt x="94400" y="13584"/>
                    <a:pt x="91200" y="9056"/>
                  </a:cubicBezTo>
                  <a:cubicBezTo>
                    <a:pt x="91200" y="9056"/>
                    <a:pt x="88000" y="0"/>
                    <a:pt x="86400" y="2264"/>
                  </a:cubicBezTo>
                  <a:cubicBezTo>
                    <a:pt x="84800" y="6792"/>
                    <a:pt x="83200" y="11320"/>
                    <a:pt x="80000" y="13584"/>
                  </a:cubicBezTo>
                  <a:cubicBezTo>
                    <a:pt x="76800" y="15849"/>
                    <a:pt x="75200" y="13584"/>
                    <a:pt x="75200" y="18113"/>
                  </a:cubicBezTo>
                  <a:cubicBezTo>
                    <a:pt x="73600" y="24905"/>
                    <a:pt x="72000" y="15849"/>
                    <a:pt x="70400" y="18113"/>
                  </a:cubicBezTo>
                  <a:cubicBezTo>
                    <a:pt x="67200" y="20377"/>
                    <a:pt x="65600" y="22641"/>
                    <a:pt x="62400" y="22641"/>
                  </a:cubicBezTo>
                  <a:cubicBezTo>
                    <a:pt x="59200" y="20377"/>
                    <a:pt x="56000" y="18113"/>
                    <a:pt x="54400" y="15849"/>
                  </a:cubicBezTo>
                  <a:cubicBezTo>
                    <a:pt x="52800" y="15849"/>
                    <a:pt x="44800" y="13584"/>
                    <a:pt x="44800" y="13584"/>
                  </a:cubicBezTo>
                  <a:cubicBezTo>
                    <a:pt x="43200" y="15849"/>
                    <a:pt x="44800" y="18113"/>
                    <a:pt x="43200" y="18113"/>
                  </a:cubicBezTo>
                  <a:cubicBezTo>
                    <a:pt x="41600" y="18113"/>
                    <a:pt x="38400" y="18113"/>
                    <a:pt x="38400" y="20377"/>
                  </a:cubicBezTo>
                  <a:cubicBezTo>
                    <a:pt x="36800" y="24905"/>
                    <a:pt x="36800" y="29433"/>
                    <a:pt x="33600" y="31698"/>
                  </a:cubicBezTo>
                  <a:cubicBezTo>
                    <a:pt x="28800" y="36226"/>
                    <a:pt x="27200" y="33962"/>
                    <a:pt x="24000" y="38490"/>
                  </a:cubicBezTo>
                  <a:cubicBezTo>
                    <a:pt x="22400" y="43018"/>
                    <a:pt x="19200" y="43018"/>
                    <a:pt x="17600" y="43018"/>
                  </a:cubicBezTo>
                  <a:cubicBezTo>
                    <a:pt x="16000" y="40754"/>
                    <a:pt x="8000" y="38490"/>
                    <a:pt x="8000" y="36226"/>
                  </a:cubicBezTo>
                  <a:cubicBezTo>
                    <a:pt x="8000" y="43018"/>
                    <a:pt x="8000" y="47547"/>
                    <a:pt x="6400" y="52075"/>
                  </a:cubicBezTo>
                  <a:cubicBezTo>
                    <a:pt x="3200" y="56603"/>
                    <a:pt x="0" y="61132"/>
                    <a:pt x="4800" y="65660"/>
                  </a:cubicBezTo>
                  <a:cubicBezTo>
                    <a:pt x="6400" y="67924"/>
                    <a:pt x="3200" y="70188"/>
                    <a:pt x="3200" y="74716"/>
                  </a:cubicBezTo>
                  <a:cubicBezTo>
                    <a:pt x="3200" y="76981"/>
                    <a:pt x="3200" y="81509"/>
                    <a:pt x="4800" y="83773"/>
                  </a:cubicBezTo>
                  <a:cubicBezTo>
                    <a:pt x="4800" y="88301"/>
                    <a:pt x="3200" y="90566"/>
                    <a:pt x="6400" y="90566"/>
                  </a:cubicBezTo>
                  <a:cubicBezTo>
                    <a:pt x="11200" y="92830"/>
                    <a:pt x="12800" y="90566"/>
                    <a:pt x="12800" y="97358"/>
                  </a:cubicBezTo>
                  <a:cubicBezTo>
                    <a:pt x="12800" y="101886"/>
                    <a:pt x="8000" y="108679"/>
                    <a:pt x="6400" y="110943"/>
                  </a:cubicBezTo>
                  <a:cubicBezTo>
                    <a:pt x="19200" y="120000"/>
                    <a:pt x="33600" y="117735"/>
                    <a:pt x="46400" y="113207"/>
                  </a:cubicBezTo>
                  <a:cubicBezTo>
                    <a:pt x="51200" y="110943"/>
                    <a:pt x="49600" y="101886"/>
                    <a:pt x="51200" y="97358"/>
                  </a:cubicBezTo>
                  <a:cubicBezTo>
                    <a:pt x="52800" y="92830"/>
                    <a:pt x="59200" y="95094"/>
                    <a:pt x="62400" y="90566"/>
                  </a:cubicBezTo>
                  <a:cubicBezTo>
                    <a:pt x="64000" y="90566"/>
                    <a:pt x="65600" y="88301"/>
                    <a:pt x="68800" y="88301"/>
                  </a:cubicBezTo>
                  <a:cubicBezTo>
                    <a:pt x="68800" y="88301"/>
                    <a:pt x="72000" y="90566"/>
                    <a:pt x="72000" y="88301"/>
                  </a:cubicBezTo>
                  <a:cubicBezTo>
                    <a:pt x="73600" y="83773"/>
                    <a:pt x="73600" y="79245"/>
                    <a:pt x="75200" y="74716"/>
                  </a:cubicBezTo>
                  <a:cubicBezTo>
                    <a:pt x="76800" y="72452"/>
                    <a:pt x="83200" y="70188"/>
                    <a:pt x="81600" y="67924"/>
                  </a:cubicBezTo>
                  <a:cubicBezTo>
                    <a:pt x="81600" y="65660"/>
                    <a:pt x="75200" y="61132"/>
                    <a:pt x="81600" y="61132"/>
                  </a:cubicBezTo>
                  <a:cubicBezTo>
                    <a:pt x="83200" y="61132"/>
                    <a:pt x="86400" y="63396"/>
                    <a:pt x="88000" y="58867"/>
                  </a:cubicBezTo>
                  <a:cubicBezTo>
                    <a:pt x="88000" y="56603"/>
                    <a:pt x="86400" y="54339"/>
                    <a:pt x="88000" y="52075"/>
                  </a:cubicBezTo>
                  <a:cubicBezTo>
                    <a:pt x="88000" y="47547"/>
                    <a:pt x="92800" y="47547"/>
                    <a:pt x="92800" y="43018"/>
                  </a:cubicBezTo>
                  <a:cubicBezTo>
                    <a:pt x="92800" y="38490"/>
                    <a:pt x="88000" y="36226"/>
                    <a:pt x="89600" y="31698"/>
                  </a:cubicBezTo>
                  <a:cubicBezTo>
                    <a:pt x="92800" y="29433"/>
                    <a:pt x="97600" y="27169"/>
                    <a:pt x="100800" y="24905"/>
                  </a:cubicBezTo>
                  <a:cubicBezTo>
                    <a:pt x="104000" y="20377"/>
                    <a:pt x="108800" y="22641"/>
                    <a:pt x="112000" y="22641"/>
                  </a:cubicBezTo>
                  <a:cubicBezTo>
                    <a:pt x="113600" y="22641"/>
                    <a:pt x="116800" y="22641"/>
                    <a:pt x="118400" y="20377"/>
                  </a:cubicBezTo>
                  <a:cubicBezTo>
                    <a:pt x="118400" y="20377"/>
                    <a:pt x="120000" y="18113"/>
                    <a:pt x="120000" y="15849"/>
                  </a:cubicBezTo>
                  <a:cubicBezTo>
                    <a:pt x="118400" y="15849"/>
                    <a:pt x="116800" y="15849"/>
                    <a:pt x="115200" y="15849"/>
                  </a:cubicBezTo>
                  <a:cubicBezTo>
                    <a:pt x="113600" y="18113"/>
                    <a:pt x="116800" y="15849"/>
                    <a:pt x="115200" y="1584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17" name="Shape 1917"/>
            <p:cNvSpPr/>
            <p:nvPr/>
          </p:nvSpPr>
          <p:spPr>
            <a:xfrm>
              <a:off x="14413571" y="6742664"/>
              <a:ext cx="25476" cy="38226"/>
            </a:xfrm>
            <a:custGeom>
              <a:avLst/>
              <a:gdLst/>
              <a:ahLst/>
              <a:cxnLst/>
              <a:rect l="0" t="0" r="0" b="0"/>
              <a:pathLst>
                <a:path w="120000" h="120000" extrusionOk="0">
                  <a:moveTo>
                    <a:pt x="120000" y="60000"/>
                  </a:moveTo>
                  <a:cubicBezTo>
                    <a:pt x="80000" y="60000"/>
                    <a:pt x="40000" y="0"/>
                    <a:pt x="40000" y="30000"/>
                  </a:cubicBezTo>
                  <a:cubicBezTo>
                    <a:pt x="0" y="60000"/>
                    <a:pt x="80000" y="90000"/>
                    <a:pt x="120000" y="120000"/>
                  </a:cubicBezTo>
                  <a:cubicBezTo>
                    <a:pt x="120000" y="90000"/>
                    <a:pt x="120000" y="60000"/>
                    <a:pt x="120000" y="60000"/>
                  </a:cubicBezTo>
                  <a:cubicBezTo>
                    <a:pt x="80000" y="30000"/>
                    <a:pt x="120000" y="60000"/>
                    <a:pt x="120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18" name="Shape 1918"/>
            <p:cNvSpPr/>
            <p:nvPr/>
          </p:nvSpPr>
          <p:spPr>
            <a:xfrm>
              <a:off x="13824398" y="6153339"/>
              <a:ext cx="1894906" cy="907881"/>
            </a:xfrm>
            <a:custGeom>
              <a:avLst/>
              <a:gdLst/>
              <a:ahLst/>
              <a:cxnLst/>
              <a:rect l="0" t="0" r="0" b="0"/>
              <a:pathLst>
                <a:path w="120000" h="120000" extrusionOk="0">
                  <a:moveTo>
                    <a:pt x="118817" y="48247"/>
                  </a:moveTo>
                  <a:cubicBezTo>
                    <a:pt x="118817" y="47010"/>
                    <a:pt x="116453" y="48247"/>
                    <a:pt x="116453" y="48247"/>
                  </a:cubicBezTo>
                  <a:cubicBezTo>
                    <a:pt x="115270" y="48247"/>
                    <a:pt x="114679" y="47010"/>
                    <a:pt x="114679" y="45773"/>
                  </a:cubicBezTo>
                  <a:cubicBezTo>
                    <a:pt x="114088" y="43298"/>
                    <a:pt x="112906" y="43298"/>
                    <a:pt x="112906" y="42061"/>
                  </a:cubicBezTo>
                  <a:cubicBezTo>
                    <a:pt x="112315" y="40824"/>
                    <a:pt x="111724" y="37113"/>
                    <a:pt x="109950" y="37113"/>
                  </a:cubicBezTo>
                  <a:cubicBezTo>
                    <a:pt x="108177" y="37113"/>
                    <a:pt x="106403" y="40824"/>
                    <a:pt x="104630" y="38350"/>
                  </a:cubicBezTo>
                  <a:cubicBezTo>
                    <a:pt x="104039" y="37113"/>
                    <a:pt x="103448" y="35876"/>
                    <a:pt x="102857" y="34639"/>
                  </a:cubicBezTo>
                  <a:cubicBezTo>
                    <a:pt x="102266" y="34639"/>
                    <a:pt x="101083" y="38350"/>
                    <a:pt x="100492" y="38350"/>
                  </a:cubicBezTo>
                  <a:cubicBezTo>
                    <a:pt x="99901" y="39587"/>
                    <a:pt x="96354" y="25979"/>
                    <a:pt x="96354" y="23505"/>
                  </a:cubicBezTo>
                  <a:cubicBezTo>
                    <a:pt x="95172" y="21030"/>
                    <a:pt x="94581" y="17319"/>
                    <a:pt x="92807" y="16082"/>
                  </a:cubicBezTo>
                  <a:cubicBezTo>
                    <a:pt x="92216" y="14845"/>
                    <a:pt x="91625" y="13608"/>
                    <a:pt x="91034" y="13608"/>
                  </a:cubicBezTo>
                  <a:cubicBezTo>
                    <a:pt x="89852" y="12371"/>
                    <a:pt x="91034" y="9896"/>
                    <a:pt x="91034" y="8659"/>
                  </a:cubicBezTo>
                  <a:cubicBezTo>
                    <a:pt x="91034" y="7422"/>
                    <a:pt x="86896" y="12371"/>
                    <a:pt x="86305" y="13608"/>
                  </a:cubicBezTo>
                  <a:cubicBezTo>
                    <a:pt x="85714" y="13608"/>
                    <a:pt x="80985" y="17319"/>
                    <a:pt x="80985" y="16082"/>
                  </a:cubicBezTo>
                  <a:cubicBezTo>
                    <a:pt x="80985" y="13608"/>
                    <a:pt x="82167" y="12371"/>
                    <a:pt x="80985" y="12371"/>
                  </a:cubicBezTo>
                  <a:cubicBezTo>
                    <a:pt x="80394" y="11134"/>
                    <a:pt x="79802" y="9896"/>
                    <a:pt x="79211" y="11134"/>
                  </a:cubicBezTo>
                  <a:cubicBezTo>
                    <a:pt x="79211" y="11134"/>
                    <a:pt x="79211" y="12371"/>
                    <a:pt x="78620" y="11134"/>
                  </a:cubicBezTo>
                  <a:cubicBezTo>
                    <a:pt x="77438" y="9896"/>
                    <a:pt x="78029" y="8659"/>
                    <a:pt x="76256" y="9896"/>
                  </a:cubicBezTo>
                  <a:cubicBezTo>
                    <a:pt x="74482" y="12371"/>
                    <a:pt x="74482" y="8659"/>
                    <a:pt x="74482" y="6185"/>
                  </a:cubicBezTo>
                  <a:cubicBezTo>
                    <a:pt x="75073" y="1237"/>
                    <a:pt x="71527" y="0"/>
                    <a:pt x="69753" y="0"/>
                  </a:cubicBezTo>
                  <a:cubicBezTo>
                    <a:pt x="68571" y="0"/>
                    <a:pt x="67389" y="1237"/>
                    <a:pt x="66206" y="2474"/>
                  </a:cubicBezTo>
                  <a:cubicBezTo>
                    <a:pt x="65024" y="3711"/>
                    <a:pt x="63842" y="4948"/>
                    <a:pt x="62068" y="4948"/>
                  </a:cubicBezTo>
                  <a:cubicBezTo>
                    <a:pt x="57339" y="7422"/>
                    <a:pt x="52610" y="11134"/>
                    <a:pt x="47881" y="11134"/>
                  </a:cubicBezTo>
                  <a:cubicBezTo>
                    <a:pt x="46699" y="11134"/>
                    <a:pt x="45517" y="11134"/>
                    <a:pt x="44926" y="12371"/>
                  </a:cubicBezTo>
                  <a:cubicBezTo>
                    <a:pt x="44334" y="13608"/>
                    <a:pt x="45517" y="17319"/>
                    <a:pt x="46699" y="17319"/>
                  </a:cubicBezTo>
                  <a:cubicBezTo>
                    <a:pt x="49064" y="21030"/>
                    <a:pt x="44926" y="19793"/>
                    <a:pt x="43743" y="21030"/>
                  </a:cubicBezTo>
                  <a:cubicBezTo>
                    <a:pt x="42561" y="22268"/>
                    <a:pt x="44334" y="23505"/>
                    <a:pt x="44334" y="24742"/>
                  </a:cubicBezTo>
                  <a:cubicBezTo>
                    <a:pt x="44334" y="27216"/>
                    <a:pt x="41970" y="27216"/>
                    <a:pt x="41970" y="28453"/>
                  </a:cubicBezTo>
                  <a:cubicBezTo>
                    <a:pt x="41970" y="32164"/>
                    <a:pt x="46699" y="30927"/>
                    <a:pt x="46108" y="35876"/>
                  </a:cubicBezTo>
                  <a:cubicBezTo>
                    <a:pt x="45517" y="37113"/>
                    <a:pt x="44926" y="38350"/>
                    <a:pt x="43743" y="38350"/>
                  </a:cubicBezTo>
                  <a:cubicBezTo>
                    <a:pt x="43152" y="38350"/>
                    <a:pt x="41379" y="38350"/>
                    <a:pt x="40788" y="38350"/>
                  </a:cubicBezTo>
                  <a:cubicBezTo>
                    <a:pt x="39605" y="39587"/>
                    <a:pt x="40197" y="40824"/>
                    <a:pt x="39014" y="39587"/>
                  </a:cubicBezTo>
                  <a:cubicBezTo>
                    <a:pt x="37832" y="38350"/>
                    <a:pt x="36650" y="35876"/>
                    <a:pt x="35467" y="35876"/>
                  </a:cubicBezTo>
                  <a:cubicBezTo>
                    <a:pt x="34876" y="34639"/>
                    <a:pt x="33694" y="37113"/>
                    <a:pt x="33103" y="37113"/>
                  </a:cubicBezTo>
                  <a:cubicBezTo>
                    <a:pt x="31921" y="35876"/>
                    <a:pt x="31330" y="35876"/>
                    <a:pt x="30147" y="37113"/>
                  </a:cubicBezTo>
                  <a:cubicBezTo>
                    <a:pt x="29556" y="38350"/>
                    <a:pt x="28965" y="40824"/>
                    <a:pt x="28374" y="39587"/>
                  </a:cubicBezTo>
                  <a:cubicBezTo>
                    <a:pt x="27783" y="39587"/>
                    <a:pt x="26009" y="35876"/>
                    <a:pt x="25418" y="37113"/>
                  </a:cubicBezTo>
                  <a:cubicBezTo>
                    <a:pt x="24827" y="37113"/>
                    <a:pt x="24827" y="40824"/>
                    <a:pt x="24236" y="38350"/>
                  </a:cubicBezTo>
                  <a:cubicBezTo>
                    <a:pt x="23645" y="35876"/>
                    <a:pt x="23054" y="34639"/>
                    <a:pt x="21871" y="33402"/>
                  </a:cubicBezTo>
                  <a:cubicBezTo>
                    <a:pt x="20689" y="32164"/>
                    <a:pt x="19507" y="32164"/>
                    <a:pt x="18916" y="30927"/>
                  </a:cubicBezTo>
                  <a:cubicBezTo>
                    <a:pt x="17142" y="29690"/>
                    <a:pt x="17142" y="32164"/>
                    <a:pt x="15960" y="32164"/>
                  </a:cubicBezTo>
                  <a:cubicBezTo>
                    <a:pt x="14778" y="33402"/>
                    <a:pt x="14187" y="29690"/>
                    <a:pt x="13004" y="30927"/>
                  </a:cubicBezTo>
                  <a:cubicBezTo>
                    <a:pt x="12413" y="32164"/>
                    <a:pt x="12413" y="33402"/>
                    <a:pt x="11822" y="33402"/>
                  </a:cubicBezTo>
                  <a:cubicBezTo>
                    <a:pt x="11231" y="34639"/>
                    <a:pt x="10049" y="34639"/>
                    <a:pt x="9458" y="34639"/>
                  </a:cubicBezTo>
                  <a:cubicBezTo>
                    <a:pt x="8866" y="35876"/>
                    <a:pt x="7684" y="38350"/>
                    <a:pt x="7684" y="39587"/>
                  </a:cubicBezTo>
                  <a:cubicBezTo>
                    <a:pt x="7093" y="40824"/>
                    <a:pt x="8275" y="44536"/>
                    <a:pt x="7093" y="44536"/>
                  </a:cubicBezTo>
                  <a:cubicBezTo>
                    <a:pt x="5911" y="45773"/>
                    <a:pt x="4137" y="38350"/>
                    <a:pt x="3546" y="42061"/>
                  </a:cubicBezTo>
                  <a:cubicBezTo>
                    <a:pt x="2955" y="44536"/>
                    <a:pt x="2364" y="44536"/>
                    <a:pt x="1773" y="47010"/>
                  </a:cubicBezTo>
                  <a:cubicBezTo>
                    <a:pt x="1182" y="49484"/>
                    <a:pt x="3546" y="49484"/>
                    <a:pt x="2364" y="51958"/>
                  </a:cubicBezTo>
                  <a:cubicBezTo>
                    <a:pt x="1773" y="53195"/>
                    <a:pt x="0" y="55670"/>
                    <a:pt x="1182" y="56907"/>
                  </a:cubicBezTo>
                  <a:cubicBezTo>
                    <a:pt x="1773" y="56907"/>
                    <a:pt x="2364" y="58144"/>
                    <a:pt x="2364" y="58144"/>
                  </a:cubicBezTo>
                  <a:cubicBezTo>
                    <a:pt x="2955" y="59381"/>
                    <a:pt x="2364" y="60618"/>
                    <a:pt x="2955" y="61855"/>
                  </a:cubicBezTo>
                  <a:cubicBezTo>
                    <a:pt x="4137" y="63092"/>
                    <a:pt x="5320" y="60618"/>
                    <a:pt x="6502" y="63092"/>
                  </a:cubicBezTo>
                  <a:cubicBezTo>
                    <a:pt x="7093" y="64329"/>
                    <a:pt x="8275" y="68041"/>
                    <a:pt x="8275" y="70515"/>
                  </a:cubicBezTo>
                  <a:cubicBezTo>
                    <a:pt x="7684" y="70515"/>
                    <a:pt x="5911" y="69278"/>
                    <a:pt x="7684" y="71752"/>
                  </a:cubicBezTo>
                  <a:cubicBezTo>
                    <a:pt x="8275" y="72989"/>
                    <a:pt x="8275" y="74226"/>
                    <a:pt x="9458" y="71752"/>
                  </a:cubicBezTo>
                  <a:cubicBezTo>
                    <a:pt x="9458" y="70515"/>
                    <a:pt x="9458" y="70515"/>
                    <a:pt x="10049" y="70515"/>
                  </a:cubicBezTo>
                  <a:cubicBezTo>
                    <a:pt x="13004" y="70515"/>
                    <a:pt x="14187" y="66804"/>
                    <a:pt x="17142" y="69278"/>
                  </a:cubicBezTo>
                  <a:cubicBezTo>
                    <a:pt x="18325" y="70515"/>
                    <a:pt x="19507" y="66804"/>
                    <a:pt x="20098" y="69278"/>
                  </a:cubicBezTo>
                  <a:cubicBezTo>
                    <a:pt x="20689" y="70515"/>
                    <a:pt x="21871" y="75463"/>
                    <a:pt x="21280" y="77938"/>
                  </a:cubicBezTo>
                  <a:cubicBezTo>
                    <a:pt x="20689" y="77938"/>
                    <a:pt x="19507" y="79175"/>
                    <a:pt x="20689" y="79175"/>
                  </a:cubicBezTo>
                  <a:cubicBezTo>
                    <a:pt x="20689" y="80412"/>
                    <a:pt x="20689" y="80412"/>
                    <a:pt x="20689" y="80412"/>
                  </a:cubicBezTo>
                  <a:cubicBezTo>
                    <a:pt x="20098" y="81649"/>
                    <a:pt x="19507" y="81649"/>
                    <a:pt x="19507" y="81649"/>
                  </a:cubicBezTo>
                  <a:cubicBezTo>
                    <a:pt x="17733" y="81649"/>
                    <a:pt x="13004" y="79175"/>
                    <a:pt x="14187" y="85360"/>
                  </a:cubicBezTo>
                  <a:cubicBezTo>
                    <a:pt x="14778" y="87835"/>
                    <a:pt x="14187" y="87835"/>
                    <a:pt x="13004" y="86597"/>
                  </a:cubicBezTo>
                  <a:cubicBezTo>
                    <a:pt x="11822" y="85360"/>
                    <a:pt x="12413" y="87835"/>
                    <a:pt x="13004" y="89072"/>
                  </a:cubicBezTo>
                  <a:cubicBezTo>
                    <a:pt x="14187" y="89072"/>
                    <a:pt x="14187" y="92783"/>
                    <a:pt x="14778" y="94020"/>
                  </a:cubicBezTo>
                  <a:cubicBezTo>
                    <a:pt x="15960" y="95257"/>
                    <a:pt x="14187" y="97731"/>
                    <a:pt x="15960" y="97731"/>
                  </a:cubicBezTo>
                  <a:cubicBezTo>
                    <a:pt x="16551" y="97731"/>
                    <a:pt x="17733" y="100206"/>
                    <a:pt x="18325" y="101443"/>
                  </a:cubicBezTo>
                  <a:cubicBezTo>
                    <a:pt x="20098" y="101443"/>
                    <a:pt x="18325" y="105154"/>
                    <a:pt x="18325" y="107628"/>
                  </a:cubicBezTo>
                  <a:cubicBezTo>
                    <a:pt x="20098" y="105154"/>
                    <a:pt x="22463" y="101443"/>
                    <a:pt x="24827" y="105154"/>
                  </a:cubicBezTo>
                  <a:cubicBezTo>
                    <a:pt x="26009" y="107628"/>
                    <a:pt x="26600" y="111340"/>
                    <a:pt x="28374" y="111340"/>
                  </a:cubicBezTo>
                  <a:cubicBezTo>
                    <a:pt x="29556" y="111340"/>
                    <a:pt x="28965" y="108865"/>
                    <a:pt x="28965" y="107628"/>
                  </a:cubicBezTo>
                  <a:cubicBezTo>
                    <a:pt x="28965" y="103917"/>
                    <a:pt x="28965" y="100206"/>
                    <a:pt x="28965" y="96494"/>
                  </a:cubicBezTo>
                  <a:cubicBezTo>
                    <a:pt x="28965" y="94020"/>
                    <a:pt x="28374" y="84123"/>
                    <a:pt x="29556" y="84123"/>
                  </a:cubicBezTo>
                  <a:cubicBezTo>
                    <a:pt x="30738" y="82886"/>
                    <a:pt x="32512" y="81649"/>
                    <a:pt x="33694" y="80412"/>
                  </a:cubicBezTo>
                  <a:cubicBezTo>
                    <a:pt x="34876" y="80412"/>
                    <a:pt x="36059" y="79175"/>
                    <a:pt x="36650" y="79175"/>
                  </a:cubicBezTo>
                  <a:cubicBezTo>
                    <a:pt x="37241" y="77938"/>
                    <a:pt x="36650" y="75463"/>
                    <a:pt x="37832" y="76701"/>
                  </a:cubicBezTo>
                  <a:cubicBezTo>
                    <a:pt x="38423" y="76701"/>
                    <a:pt x="40197" y="79175"/>
                    <a:pt x="40197" y="76701"/>
                  </a:cubicBezTo>
                  <a:cubicBezTo>
                    <a:pt x="40197" y="75463"/>
                    <a:pt x="41379" y="74226"/>
                    <a:pt x="41970" y="76701"/>
                  </a:cubicBezTo>
                  <a:cubicBezTo>
                    <a:pt x="42561" y="77938"/>
                    <a:pt x="41970" y="79175"/>
                    <a:pt x="42561" y="81649"/>
                  </a:cubicBezTo>
                  <a:cubicBezTo>
                    <a:pt x="42561" y="82886"/>
                    <a:pt x="43152" y="85360"/>
                    <a:pt x="42561" y="86597"/>
                  </a:cubicBezTo>
                  <a:cubicBezTo>
                    <a:pt x="43152" y="87835"/>
                    <a:pt x="43743" y="87835"/>
                    <a:pt x="44334" y="89072"/>
                  </a:cubicBezTo>
                  <a:cubicBezTo>
                    <a:pt x="46108" y="92783"/>
                    <a:pt x="47290" y="95257"/>
                    <a:pt x="49655" y="94020"/>
                  </a:cubicBezTo>
                  <a:cubicBezTo>
                    <a:pt x="50837" y="94020"/>
                    <a:pt x="52019" y="95257"/>
                    <a:pt x="53201" y="95257"/>
                  </a:cubicBezTo>
                  <a:cubicBezTo>
                    <a:pt x="54384" y="95257"/>
                    <a:pt x="54975" y="92783"/>
                    <a:pt x="56157" y="92783"/>
                  </a:cubicBezTo>
                  <a:cubicBezTo>
                    <a:pt x="57339" y="94020"/>
                    <a:pt x="58522" y="97731"/>
                    <a:pt x="59113" y="100206"/>
                  </a:cubicBezTo>
                  <a:cubicBezTo>
                    <a:pt x="59704" y="101443"/>
                    <a:pt x="59113" y="102680"/>
                    <a:pt x="59113" y="105154"/>
                  </a:cubicBezTo>
                  <a:cubicBezTo>
                    <a:pt x="59113" y="107628"/>
                    <a:pt x="60886" y="108865"/>
                    <a:pt x="60886" y="111340"/>
                  </a:cubicBezTo>
                  <a:cubicBezTo>
                    <a:pt x="60886" y="112577"/>
                    <a:pt x="62660" y="112577"/>
                    <a:pt x="63251" y="112577"/>
                  </a:cubicBezTo>
                  <a:cubicBezTo>
                    <a:pt x="64433" y="112577"/>
                    <a:pt x="64433" y="112577"/>
                    <a:pt x="65024" y="115051"/>
                  </a:cubicBezTo>
                  <a:cubicBezTo>
                    <a:pt x="66206" y="120000"/>
                    <a:pt x="67389" y="113814"/>
                    <a:pt x="68571" y="111340"/>
                  </a:cubicBezTo>
                  <a:cubicBezTo>
                    <a:pt x="69162" y="107628"/>
                    <a:pt x="71527" y="107628"/>
                    <a:pt x="72709" y="105154"/>
                  </a:cubicBezTo>
                  <a:cubicBezTo>
                    <a:pt x="73891" y="105154"/>
                    <a:pt x="73891" y="105154"/>
                    <a:pt x="74482" y="103917"/>
                  </a:cubicBezTo>
                  <a:cubicBezTo>
                    <a:pt x="75073" y="100206"/>
                    <a:pt x="75665" y="101443"/>
                    <a:pt x="76847" y="101443"/>
                  </a:cubicBezTo>
                  <a:cubicBezTo>
                    <a:pt x="78029" y="101443"/>
                    <a:pt x="80394" y="105154"/>
                    <a:pt x="80985" y="102680"/>
                  </a:cubicBezTo>
                  <a:cubicBezTo>
                    <a:pt x="80985" y="100206"/>
                    <a:pt x="80985" y="98969"/>
                    <a:pt x="82167" y="97731"/>
                  </a:cubicBezTo>
                  <a:cubicBezTo>
                    <a:pt x="83349" y="96494"/>
                    <a:pt x="84532" y="98969"/>
                    <a:pt x="85714" y="98969"/>
                  </a:cubicBezTo>
                  <a:cubicBezTo>
                    <a:pt x="86896" y="100206"/>
                    <a:pt x="89261" y="100206"/>
                    <a:pt x="90443" y="100206"/>
                  </a:cubicBezTo>
                  <a:cubicBezTo>
                    <a:pt x="93990" y="100206"/>
                    <a:pt x="96945" y="102680"/>
                    <a:pt x="100492" y="103917"/>
                  </a:cubicBezTo>
                  <a:cubicBezTo>
                    <a:pt x="99901" y="101443"/>
                    <a:pt x="101083" y="100206"/>
                    <a:pt x="102266" y="97731"/>
                  </a:cubicBezTo>
                  <a:cubicBezTo>
                    <a:pt x="102857" y="96494"/>
                    <a:pt x="102266" y="96494"/>
                    <a:pt x="101674" y="94020"/>
                  </a:cubicBezTo>
                  <a:cubicBezTo>
                    <a:pt x="101083" y="92783"/>
                    <a:pt x="101083" y="90309"/>
                    <a:pt x="101083" y="87835"/>
                  </a:cubicBezTo>
                  <a:cubicBezTo>
                    <a:pt x="100492" y="87835"/>
                    <a:pt x="100492" y="82886"/>
                    <a:pt x="99901" y="84123"/>
                  </a:cubicBezTo>
                  <a:cubicBezTo>
                    <a:pt x="100492" y="82886"/>
                    <a:pt x="102266" y="82886"/>
                    <a:pt x="103448" y="81649"/>
                  </a:cubicBezTo>
                  <a:cubicBezTo>
                    <a:pt x="105221" y="81649"/>
                    <a:pt x="106403" y="84123"/>
                    <a:pt x="107586" y="81649"/>
                  </a:cubicBezTo>
                  <a:cubicBezTo>
                    <a:pt x="108177" y="81649"/>
                    <a:pt x="106995" y="80412"/>
                    <a:pt x="106995" y="79175"/>
                  </a:cubicBezTo>
                  <a:cubicBezTo>
                    <a:pt x="106403" y="77938"/>
                    <a:pt x="106995" y="75463"/>
                    <a:pt x="107586" y="74226"/>
                  </a:cubicBezTo>
                  <a:cubicBezTo>
                    <a:pt x="108177" y="72989"/>
                    <a:pt x="108768" y="65567"/>
                    <a:pt x="109359" y="66804"/>
                  </a:cubicBezTo>
                  <a:cubicBezTo>
                    <a:pt x="110541" y="68041"/>
                    <a:pt x="111133" y="69278"/>
                    <a:pt x="112315" y="69278"/>
                  </a:cubicBezTo>
                  <a:cubicBezTo>
                    <a:pt x="112906" y="68041"/>
                    <a:pt x="113497" y="70515"/>
                    <a:pt x="114088" y="69278"/>
                  </a:cubicBezTo>
                  <a:cubicBezTo>
                    <a:pt x="114679" y="69278"/>
                    <a:pt x="115862" y="68041"/>
                    <a:pt x="116453" y="66804"/>
                  </a:cubicBezTo>
                  <a:cubicBezTo>
                    <a:pt x="117044" y="65567"/>
                    <a:pt x="115862" y="63092"/>
                    <a:pt x="115862" y="60618"/>
                  </a:cubicBezTo>
                  <a:cubicBezTo>
                    <a:pt x="116453" y="56907"/>
                    <a:pt x="118226" y="58144"/>
                    <a:pt x="119408" y="54432"/>
                  </a:cubicBezTo>
                  <a:cubicBezTo>
                    <a:pt x="119408" y="53195"/>
                    <a:pt x="119408" y="53195"/>
                    <a:pt x="120000" y="51958"/>
                  </a:cubicBezTo>
                  <a:cubicBezTo>
                    <a:pt x="120000" y="50721"/>
                    <a:pt x="119408" y="49484"/>
                    <a:pt x="118817" y="48247"/>
                  </a:cubicBezTo>
                  <a:cubicBezTo>
                    <a:pt x="118817" y="47010"/>
                    <a:pt x="119408" y="48247"/>
                    <a:pt x="118817" y="48247"/>
                  </a:cubicBezTo>
                  <a:close/>
                  <a:moveTo>
                    <a:pt x="87487" y="71752"/>
                  </a:moveTo>
                  <a:cubicBezTo>
                    <a:pt x="86305" y="71752"/>
                    <a:pt x="84532" y="75463"/>
                    <a:pt x="83940" y="76701"/>
                  </a:cubicBezTo>
                  <a:cubicBezTo>
                    <a:pt x="83349" y="76701"/>
                    <a:pt x="82758" y="79175"/>
                    <a:pt x="82758" y="80412"/>
                  </a:cubicBezTo>
                  <a:cubicBezTo>
                    <a:pt x="82758" y="81649"/>
                    <a:pt x="83349" y="82886"/>
                    <a:pt x="83349" y="82886"/>
                  </a:cubicBezTo>
                  <a:cubicBezTo>
                    <a:pt x="82758" y="84123"/>
                    <a:pt x="81576" y="79175"/>
                    <a:pt x="81576" y="77938"/>
                  </a:cubicBezTo>
                  <a:cubicBezTo>
                    <a:pt x="81576" y="75463"/>
                    <a:pt x="82167" y="74226"/>
                    <a:pt x="83349" y="72989"/>
                  </a:cubicBezTo>
                  <a:cubicBezTo>
                    <a:pt x="84532" y="71752"/>
                    <a:pt x="85714" y="70515"/>
                    <a:pt x="86896" y="70515"/>
                  </a:cubicBezTo>
                  <a:cubicBezTo>
                    <a:pt x="86896" y="70515"/>
                    <a:pt x="89852" y="71752"/>
                    <a:pt x="89852" y="71752"/>
                  </a:cubicBezTo>
                  <a:cubicBezTo>
                    <a:pt x="89261" y="72989"/>
                    <a:pt x="87487" y="71752"/>
                    <a:pt x="87487" y="71752"/>
                  </a:cubicBezTo>
                  <a:cubicBezTo>
                    <a:pt x="86305" y="71752"/>
                    <a:pt x="88078" y="71752"/>
                    <a:pt x="87487" y="71752"/>
                  </a:cubicBezTo>
                  <a:close/>
                  <a:moveTo>
                    <a:pt x="97536" y="72989"/>
                  </a:moveTo>
                  <a:cubicBezTo>
                    <a:pt x="96945" y="75463"/>
                    <a:pt x="92807" y="74226"/>
                    <a:pt x="92216" y="71752"/>
                  </a:cubicBezTo>
                  <a:cubicBezTo>
                    <a:pt x="92216" y="71752"/>
                    <a:pt x="94581" y="71752"/>
                    <a:pt x="94581" y="71752"/>
                  </a:cubicBezTo>
                  <a:cubicBezTo>
                    <a:pt x="95763" y="71752"/>
                    <a:pt x="96354" y="71752"/>
                    <a:pt x="97536" y="70515"/>
                  </a:cubicBezTo>
                  <a:cubicBezTo>
                    <a:pt x="97536" y="70515"/>
                    <a:pt x="97536" y="72989"/>
                    <a:pt x="97536" y="72989"/>
                  </a:cubicBezTo>
                  <a:cubicBezTo>
                    <a:pt x="96945" y="74226"/>
                    <a:pt x="97536" y="71752"/>
                    <a:pt x="97536" y="7298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19" name="Shape 1919"/>
            <p:cNvSpPr/>
            <p:nvPr/>
          </p:nvSpPr>
          <p:spPr>
            <a:xfrm>
              <a:off x="14849878" y="7284206"/>
              <a:ext cx="1308917" cy="1395267"/>
            </a:xfrm>
            <a:custGeom>
              <a:avLst/>
              <a:gdLst/>
              <a:ahLst/>
              <a:cxnLst/>
              <a:rect l="0" t="0" r="0" b="0"/>
              <a:pathLst>
                <a:path w="120000" h="120000" extrusionOk="0">
                  <a:moveTo>
                    <a:pt x="100285" y="61208"/>
                  </a:moveTo>
                  <a:cubicBezTo>
                    <a:pt x="103714" y="62013"/>
                    <a:pt x="102000" y="58791"/>
                    <a:pt x="102857" y="57181"/>
                  </a:cubicBezTo>
                  <a:cubicBezTo>
                    <a:pt x="102857" y="55570"/>
                    <a:pt x="103714" y="53959"/>
                    <a:pt x="103714" y="53154"/>
                  </a:cubicBezTo>
                  <a:cubicBezTo>
                    <a:pt x="104571" y="52348"/>
                    <a:pt x="106285" y="53959"/>
                    <a:pt x="107142" y="52348"/>
                  </a:cubicBezTo>
                  <a:cubicBezTo>
                    <a:pt x="108000" y="50738"/>
                    <a:pt x="108000" y="49127"/>
                    <a:pt x="108000" y="47516"/>
                  </a:cubicBezTo>
                  <a:cubicBezTo>
                    <a:pt x="108857" y="45906"/>
                    <a:pt x="110571" y="45100"/>
                    <a:pt x="110571" y="43489"/>
                  </a:cubicBezTo>
                  <a:cubicBezTo>
                    <a:pt x="110571" y="41879"/>
                    <a:pt x="113142" y="40268"/>
                    <a:pt x="114000" y="39463"/>
                  </a:cubicBezTo>
                  <a:cubicBezTo>
                    <a:pt x="116571" y="37046"/>
                    <a:pt x="115714" y="39463"/>
                    <a:pt x="117428" y="40268"/>
                  </a:cubicBezTo>
                  <a:cubicBezTo>
                    <a:pt x="117428" y="40268"/>
                    <a:pt x="117428" y="37046"/>
                    <a:pt x="117428" y="37046"/>
                  </a:cubicBezTo>
                  <a:cubicBezTo>
                    <a:pt x="117428" y="36241"/>
                    <a:pt x="120000" y="36241"/>
                    <a:pt x="118285" y="34630"/>
                  </a:cubicBezTo>
                  <a:cubicBezTo>
                    <a:pt x="117428" y="34630"/>
                    <a:pt x="115714" y="34630"/>
                    <a:pt x="114857" y="34630"/>
                  </a:cubicBezTo>
                  <a:cubicBezTo>
                    <a:pt x="114857" y="33825"/>
                    <a:pt x="115714" y="33020"/>
                    <a:pt x="115714" y="33020"/>
                  </a:cubicBezTo>
                  <a:cubicBezTo>
                    <a:pt x="116571" y="32214"/>
                    <a:pt x="115714" y="31409"/>
                    <a:pt x="114857" y="30604"/>
                  </a:cubicBezTo>
                  <a:cubicBezTo>
                    <a:pt x="114000" y="29798"/>
                    <a:pt x="114000" y="29798"/>
                    <a:pt x="113142" y="30604"/>
                  </a:cubicBezTo>
                  <a:cubicBezTo>
                    <a:pt x="111428" y="31409"/>
                    <a:pt x="110571" y="30604"/>
                    <a:pt x="108857" y="29798"/>
                  </a:cubicBezTo>
                  <a:cubicBezTo>
                    <a:pt x="108000" y="29798"/>
                    <a:pt x="106285" y="31409"/>
                    <a:pt x="106285" y="32214"/>
                  </a:cubicBezTo>
                  <a:cubicBezTo>
                    <a:pt x="105428" y="33020"/>
                    <a:pt x="104571" y="32214"/>
                    <a:pt x="103714" y="33020"/>
                  </a:cubicBezTo>
                  <a:cubicBezTo>
                    <a:pt x="102857" y="33020"/>
                    <a:pt x="102000" y="33825"/>
                    <a:pt x="102000" y="34630"/>
                  </a:cubicBezTo>
                  <a:cubicBezTo>
                    <a:pt x="100285" y="36241"/>
                    <a:pt x="99428" y="37046"/>
                    <a:pt x="97714" y="36241"/>
                  </a:cubicBezTo>
                  <a:cubicBezTo>
                    <a:pt x="96857" y="37046"/>
                    <a:pt x="97714" y="38657"/>
                    <a:pt x="98571" y="39463"/>
                  </a:cubicBezTo>
                  <a:cubicBezTo>
                    <a:pt x="100285" y="42684"/>
                    <a:pt x="92571" y="40268"/>
                    <a:pt x="90857" y="41073"/>
                  </a:cubicBezTo>
                  <a:cubicBezTo>
                    <a:pt x="90000" y="41879"/>
                    <a:pt x="87428" y="41073"/>
                    <a:pt x="86571" y="40268"/>
                  </a:cubicBezTo>
                  <a:cubicBezTo>
                    <a:pt x="85714" y="39463"/>
                    <a:pt x="86571" y="37852"/>
                    <a:pt x="86571" y="37852"/>
                  </a:cubicBezTo>
                  <a:cubicBezTo>
                    <a:pt x="86571" y="37852"/>
                    <a:pt x="86571" y="35436"/>
                    <a:pt x="85714" y="36241"/>
                  </a:cubicBezTo>
                  <a:cubicBezTo>
                    <a:pt x="84000" y="36241"/>
                    <a:pt x="82285" y="36241"/>
                    <a:pt x="82285" y="38657"/>
                  </a:cubicBezTo>
                  <a:cubicBezTo>
                    <a:pt x="83142" y="39463"/>
                    <a:pt x="84000" y="41879"/>
                    <a:pt x="83142" y="41879"/>
                  </a:cubicBezTo>
                  <a:cubicBezTo>
                    <a:pt x="81428" y="41879"/>
                    <a:pt x="80571" y="43489"/>
                    <a:pt x="78857" y="41879"/>
                  </a:cubicBezTo>
                  <a:cubicBezTo>
                    <a:pt x="78000" y="40268"/>
                    <a:pt x="77142" y="42684"/>
                    <a:pt x="76285" y="41879"/>
                  </a:cubicBezTo>
                  <a:cubicBezTo>
                    <a:pt x="73714" y="41073"/>
                    <a:pt x="72857" y="41073"/>
                    <a:pt x="70285" y="40268"/>
                  </a:cubicBezTo>
                  <a:cubicBezTo>
                    <a:pt x="68571" y="39463"/>
                    <a:pt x="67714" y="37852"/>
                    <a:pt x="66000" y="37852"/>
                  </a:cubicBezTo>
                  <a:cubicBezTo>
                    <a:pt x="63428" y="38657"/>
                    <a:pt x="63428" y="37852"/>
                    <a:pt x="61714" y="37046"/>
                  </a:cubicBezTo>
                  <a:cubicBezTo>
                    <a:pt x="60000" y="36241"/>
                    <a:pt x="58285" y="37046"/>
                    <a:pt x="57428" y="36241"/>
                  </a:cubicBezTo>
                  <a:cubicBezTo>
                    <a:pt x="55714" y="34630"/>
                    <a:pt x="54000" y="33825"/>
                    <a:pt x="53142" y="33020"/>
                  </a:cubicBezTo>
                  <a:cubicBezTo>
                    <a:pt x="51428" y="32214"/>
                    <a:pt x="50571" y="32214"/>
                    <a:pt x="51428" y="30604"/>
                  </a:cubicBezTo>
                  <a:cubicBezTo>
                    <a:pt x="52285" y="29798"/>
                    <a:pt x="51428" y="28187"/>
                    <a:pt x="53142" y="27382"/>
                  </a:cubicBezTo>
                  <a:cubicBezTo>
                    <a:pt x="54857" y="26577"/>
                    <a:pt x="55714" y="27382"/>
                    <a:pt x="54000" y="25771"/>
                  </a:cubicBezTo>
                  <a:cubicBezTo>
                    <a:pt x="52285" y="24966"/>
                    <a:pt x="50571" y="23355"/>
                    <a:pt x="48857" y="22550"/>
                  </a:cubicBezTo>
                  <a:cubicBezTo>
                    <a:pt x="48000" y="22550"/>
                    <a:pt x="47142" y="20939"/>
                    <a:pt x="45428" y="20939"/>
                  </a:cubicBezTo>
                  <a:cubicBezTo>
                    <a:pt x="45428" y="20939"/>
                    <a:pt x="45428" y="18523"/>
                    <a:pt x="44571" y="17718"/>
                  </a:cubicBezTo>
                  <a:cubicBezTo>
                    <a:pt x="40285" y="13691"/>
                    <a:pt x="48857" y="18523"/>
                    <a:pt x="48857" y="15302"/>
                  </a:cubicBezTo>
                  <a:cubicBezTo>
                    <a:pt x="48857" y="13691"/>
                    <a:pt x="48000" y="13691"/>
                    <a:pt x="46285" y="12080"/>
                  </a:cubicBezTo>
                  <a:cubicBezTo>
                    <a:pt x="45428" y="11275"/>
                    <a:pt x="45428" y="10469"/>
                    <a:pt x="47142" y="9664"/>
                  </a:cubicBezTo>
                  <a:cubicBezTo>
                    <a:pt x="48857" y="9664"/>
                    <a:pt x="48000" y="7248"/>
                    <a:pt x="49714" y="6442"/>
                  </a:cubicBezTo>
                  <a:cubicBezTo>
                    <a:pt x="50571" y="5637"/>
                    <a:pt x="52285" y="4832"/>
                    <a:pt x="51428" y="3221"/>
                  </a:cubicBezTo>
                  <a:cubicBezTo>
                    <a:pt x="49714" y="805"/>
                    <a:pt x="45428" y="0"/>
                    <a:pt x="42857" y="1610"/>
                  </a:cubicBezTo>
                  <a:cubicBezTo>
                    <a:pt x="42000" y="2416"/>
                    <a:pt x="42000" y="2416"/>
                    <a:pt x="40285" y="3221"/>
                  </a:cubicBezTo>
                  <a:cubicBezTo>
                    <a:pt x="39428" y="3221"/>
                    <a:pt x="39428" y="4832"/>
                    <a:pt x="38571" y="5637"/>
                  </a:cubicBezTo>
                  <a:cubicBezTo>
                    <a:pt x="36857" y="6442"/>
                    <a:pt x="35142" y="5637"/>
                    <a:pt x="34285" y="6442"/>
                  </a:cubicBezTo>
                  <a:cubicBezTo>
                    <a:pt x="33428" y="7248"/>
                    <a:pt x="31714" y="7248"/>
                    <a:pt x="30000" y="6442"/>
                  </a:cubicBezTo>
                  <a:cubicBezTo>
                    <a:pt x="28285" y="6442"/>
                    <a:pt x="27428" y="5637"/>
                    <a:pt x="25714" y="6442"/>
                  </a:cubicBezTo>
                  <a:cubicBezTo>
                    <a:pt x="24000" y="6442"/>
                    <a:pt x="24857" y="8859"/>
                    <a:pt x="25714" y="9664"/>
                  </a:cubicBezTo>
                  <a:cubicBezTo>
                    <a:pt x="25714" y="11275"/>
                    <a:pt x="25714" y="12885"/>
                    <a:pt x="25714" y="13691"/>
                  </a:cubicBezTo>
                  <a:cubicBezTo>
                    <a:pt x="26571" y="15302"/>
                    <a:pt x="28285" y="15302"/>
                    <a:pt x="30000" y="16107"/>
                  </a:cubicBezTo>
                  <a:cubicBezTo>
                    <a:pt x="30857" y="17718"/>
                    <a:pt x="29142" y="17718"/>
                    <a:pt x="28285" y="17718"/>
                  </a:cubicBezTo>
                  <a:cubicBezTo>
                    <a:pt x="27428" y="19328"/>
                    <a:pt x="28285" y="20939"/>
                    <a:pt x="28285" y="22550"/>
                  </a:cubicBezTo>
                  <a:cubicBezTo>
                    <a:pt x="28285" y="23355"/>
                    <a:pt x="26571" y="23355"/>
                    <a:pt x="26571" y="23355"/>
                  </a:cubicBezTo>
                  <a:cubicBezTo>
                    <a:pt x="24857" y="24161"/>
                    <a:pt x="26571" y="26577"/>
                    <a:pt x="24857" y="26577"/>
                  </a:cubicBezTo>
                  <a:cubicBezTo>
                    <a:pt x="23142" y="27382"/>
                    <a:pt x="22285" y="28187"/>
                    <a:pt x="22285" y="28993"/>
                  </a:cubicBezTo>
                  <a:cubicBezTo>
                    <a:pt x="21428" y="30604"/>
                    <a:pt x="20571" y="30604"/>
                    <a:pt x="18857" y="31409"/>
                  </a:cubicBezTo>
                  <a:cubicBezTo>
                    <a:pt x="17142" y="32214"/>
                    <a:pt x="17142" y="34630"/>
                    <a:pt x="16285" y="35436"/>
                  </a:cubicBezTo>
                  <a:cubicBezTo>
                    <a:pt x="15428" y="37046"/>
                    <a:pt x="13714" y="36241"/>
                    <a:pt x="12857" y="37852"/>
                  </a:cubicBezTo>
                  <a:cubicBezTo>
                    <a:pt x="11142" y="38657"/>
                    <a:pt x="10285" y="35436"/>
                    <a:pt x="9428" y="37046"/>
                  </a:cubicBezTo>
                  <a:cubicBezTo>
                    <a:pt x="8571" y="37852"/>
                    <a:pt x="5142" y="39463"/>
                    <a:pt x="6000" y="40268"/>
                  </a:cubicBezTo>
                  <a:cubicBezTo>
                    <a:pt x="6000" y="41879"/>
                    <a:pt x="8571" y="41879"/>
                    <a:pt x="8571" y="43489"/>
                  </a:cubicBezTo>
                  <a:cubicBezTo>
                    <a:pt x="7714" y="45906"/>
                    <a:pt x="9428" y="45906"/>
                    <a:pt x="11142" y="46711"/>
                  </a:cubicBezTo>
                  <a:cubicBezTo>
                    <a:pt x="11142" y="48322"/>
                    <a:pt x="12000" y="49932"/>
                    <a:pt x="12000" y="51543"/>
                  </a:cubicBezTo>
                  <a:cubicBezTo>
                    <a:pt x="12000" y="51543"/>
                    <a:pt x="9428" y="51543"/>
                    <a:pt x="8571" y="51543"/>
                  </a:cubicBezTo>
                  <a:cubicBezTo>
                    <a:pt x="7714" y="51543"/>
                    <a:pt x="6857" y="52348"/>
                    <a:pt x="6000" y="52348"/>
                  </a:cubicBezTo>
                  <a:cubicBezTo>
                    <a:pt x="6000" y="52348"/>
                    <a:pt x="5142" y="51543"/>
                    <a:pt x="4285" y="51543"/>
                  </a:cubicBezTo>
                  <a:cubicBezTo>
                    <a:pt x="3428" y="51543"/>
                    <a:pt x="0" y="53154"/>
                    <a:pt x="0" y="53959"/>
                  </a:cubicBezTo>
                  <a:cubicBezTo>
                    <a:pt x="1714" y="55570"/>
                    <a:pt x="2571" y="56375"/>
                    <a:pt x="4285" y="57986"/>
                  </a:cubicBezTo>
                  <a:cubicBezTo>
                    <a:pt x="4285" y="57986"/>
                    <a:pt x="9428" y="57986"/>
                    <a:pt x="9428" y="57986"/>
                  </a:cubicBezTo>
                  <a:cubicBezTo>
                    <a:pt x="9428" y="58791"/>
                    <a:pt x="7714" y="59597"/>
                    <a:pt x="6857" y="59597"/>
                  </a:cubicBezTo>
                  <a:cubicBezTo>
                    <a:pt x="6000" y="60402"/>
                    <a:pt x="3428" y="58791"/>
                    <a:pt x="3428" y="60402"/>
                  </a:cubicBezTo>
                  <a:cubicBezTo>
                    <a:pt x="3428" y="62013"/>
                    <a:pt x="7714" y="64429"/>
                    <a:pt x="9428" y="66040"/>
                  </a:cubicBezTo>
                  <a:cubicBezTo>
                    <a:pt x="10285" y="66845"/>
                    <a:pt x="11142" y="66845"/>
                    <a:pt x="12857" y="66845"/>
                  </a:cubicBezTo>
                  <a:cubicBezTo>
                    <a:pt x="14571" y="66040"/>
                    <a:pt x="17142" y="65234"/>
                    <a:pt x="18000" y="63624"/>
                  </a:cubicBezTo>
                  <a:cubicBezTo>
                    <a:pt x="18000" y="63624"/>
                    <a:pt x="17142" y="62818"/>
                    <a:pt x="16285" y="62818"/>
                  </a:cubicBezTo>
                  <a:cubicBezTo>
                    <a:pt x="16285" y="62013"/>
                    <a:pt x="17142" y="62013"/>
                    <a:pt x="17142" y="62013"/>
                  </a:cubicBezTo>
                  <a:cubicBezTo>
                    <a:pt x="18000" y="61208"/>
                    <a:pt x="17142" y="60402"/>
                    <a:pt x="18000" y="60402"/>
                  </a:cubicBezTo>
                  <a:cubicBezTo>
                    <a:pt x="18000" y="60402"/>
                    <a:pt x="19714" y="60402"/>
                    <a:pt x="19714" y="60402"/>
                  </a:cubicBezTo>
                  <a:cubicBezTo>
                    <a:pt x="19714" y="61208"/>
                    <a:pt x="18000" y="61208"/>
                    <a:pt x="18857" y="62013"/>
                  </a:cubicBezTo>
                  <a:cubicBezTo>
                    <a:pt x="18857" y="62013"/>
                    <a:pt x="19714" y="62013"/>
                    <a:pt x="19714" y="62013"/>
                  </a:cubicBezTo>
                  <a:cubicBezTo>
                    <a:pt x="19714" y="62818"/>
                    <a:pt x="18857" y="62818"/>
                    <a:pt x="18857" y="62818"/>
                  </a:cubicBezTo>
                  <a:cubicBezTo>
                    <a:pt x="18000" y="62818"/>
                    <a:pt x="19714" y="62818"/>
                    <a:pt x="19714" y="62818"/>
                  </a:cubicBezTo>
                  <a:cubicBezTo>
                    <a:pt x="19714" y="63624"/>
                    <a:pt x="18857" y="63624"/>
                    <a:pt x="18857" y="64429"/>
                  </a:cubicBezTo>
                  <a:cubicBezTo>
                    <a:pt x="18000" y="64429"/>
                    <a:pt x="19714" y="65234"/>
                    <a:pt x="20571" y="66040"/>
                  </a:cubicBezTo>
                  <a:cubicBezTo>
                    <a:pt x="21428" y="66845"/>
                    <a:pt x="19714" y="68456"/>
                    <a:pt x="18857" y="70067"/>
                  </a:cubicBezTo>
                  <a:cubicBezTo>
                    <a:pt x="18857" y="70872"/>
                    <a:pt x="19714" y="71677"/>
                    <a:pt x="20571" y="72483"/>
                  </a:cubicBezTo>
                  <a:cubicBezTo>
                    <a:pt x="20571" y="74093"/>
                    <a:pt x="20571" y="74899"/>
                    <a:pt x="20571" y="76510"/>
                  </a:cubicBezTo>
                  <a:cubicBezTo>
                    <a:pt x="20571" y="78120"/>
                    <a:pt x="19714" y="80536"/>
                    <a:pt x="19714" y="81342"/>
                  </a:cubicBezTo>
                  <a:cubicBezTo>
                    <a:pt x="19714" y="81342"/>
                    <a:pt x="20571" y="79731"/>
                    <a:pt x="20571" y="79731"/>
                  </a:cubicBezTo>
                  <a:cubicBezTo>
                    <a:pt x="21428" y="80536"/>
                    <a:pt x="22285" y="85369"/>
                    <a:pt x="22285" y="86174"/>
                  </a:cubicBezTo>
                  <a:cubicBezTo>
                    <a:pt x="23142" y="87785"/>
                    <a:pt x="24857" y="90201"/>
                    <a:pt x="25714" y="92617"/>
                  </a:cubicBezTo>
                  <a:cubicBezTo>
                    <a:pt x="26571" y="95033"/>
                    <a:pt x="26571" y="97449"/>
                    <a:pt x="27428" y="99865"/>
                  </a:cubicBezTo>
                  <a:cubicBezTo>
                    <a:pt x="29142" y="103087"/>
                    <a:pt x="31714" y="105503"/>
                    <a:pt x="33428" y="107919"/>
                  </a:cubicBezTo>
                  <a:cubicBezTo>
                    <a:pt x="34285" y="110335"/>
                    <a:pt x="34285" y="112751"/>
                    <a:pt x="35142" y="115167"/>
                  </a:cubicBezTo>
                  <a:cubicBezTo>
                    <a:pt x="36857" y="117583"/>
                    <a:pt x="38571" y="120000"/>
                    <a:pt x="41142" y="117583"/>
                  </a:cubicBezTo>
                  <a:cubicBezTo>
                    <a:pt x="42857" y="116778"/>
                    <a:pt x="42857" y="115973"/>
                    <a:pt x="42857" y="115167"/>
                  </a:cubicBezTo>
                  <a:cubicBezTo>
                    <a:pt x="42857" y="113557"/>
                    <a:pt x="44571" y="112751"/>
                    <a:pt x="45428" y="111946"/>
                  </a:cubicBezTo>
                  <a:cubicBezTo>
                    <a:pt x="46285" y="111140"/>
                    <a:pt x="48000" y="111140"/>
                    <a:pt x="48857" y="110335"/>
                  </a:cubicBezTo>
                  <a:cubicBezTo>
                    <a:pt x="49714" y="109530"/>
                    <a:pt x="48857" y="107114"/>
                    <a:pt x="48857" y="106308"/>
                  </a:cubicBezTo>
                  <a:cubicBezTo>
                    <a:pt x="48000" y="103087"/>
                    <a:pt x="52285" y="100671"/>
                    <a:pt x="51428" y="98255"/>
                  </a:cubicBezTo>
                  <a:cubicBezTo>
                    <a:pt x="50571" y="95838"/>
                    <a:pt x="49714" y="93422"/>
                    <a:pt x="49714" y="91006"/>
                  </a:cubicBezTo>
                  <a:cubicBezTo>
                    <a:pt x="49714" y="87785"/>
                    <a:pt x="53142" y="86979"/>
                    <a:pt x="55714" y="86174"/>
                  </a:cubicBezTo>
                  <a:cubicBezTo>
                    <a:pt x="56571" y="85369"/>
                    <a:pt x="59142" y="85369"/>
                    <a:pt x="59142" y="84563"/>
                  </a:cubicBezTo>
                  <a:cubicBezTo>
                    <a:pt x="60000" y="82953"/>
                    <a:pt x="60857" y="82147"/>
                    <a:pt x="61714" y="81342"/>
                  </a:cubicBezTo>
                  <a:cubicBezTo>
                    <a:pt x="64285" y="78926"/>
                    <a:pt x="66857" y="76510"/>
                    <a:pt x="69428" y="74899"/>
                  </a:cubicBezTo>
                  <a:cubicBezTo>
                    <a:pt x="70285" y="74093"/>
                    <a:pt x="71142" y="72483"/>
                    <a:pt x="72000" y="71677"/>
                  </a:cubicBezTo>
                  <a:cubicBezTo>
                    <a:pt x="72857" y="70872"/>
                    <a:pt x="74571" y="70872"/>
                    <a:pt x="75428" y="70067"/>
                  </a:cubicBezTo>
                  <a:cubicBezTo>
                    <a:pt x="76285" y="69261"/>
                    <a:pt x="77142" y="68456"/>
                    <a:pt x="78000" y="67651"/>
                  </a:cubicBezTo>
                  <a:cubicBezTo>
                    <a:pt x="78857" y="66845"/>
                    <a:pt x="77142" y="66040"/>
                    <a:pt x="77142" y="65234"/>
                  </a:cubicBezTo>
                  <a:cubicBezTo>
                    <a:pt x="78000" y="63624"/>
                    <a:pt x="80571" y="63624"/>
                    <a:pt x="81428" y="62818"/>
                  </a:cubicBezTo>
                  <a:cubicBezTo>
                    <a:pt x="82285" y="62818"/>
                    <a:pt x="84000" y="60402"/>
                    <a:pt x="84000" y="59597"/>
                  </a:cubicBezTo>
                  <a:cubicBezTo>
                    <a:pt x="84000" y="61208"/>
                    <a:pt x="82285" y="61208"/>
                    <a:pt x="83142" y="62818"/>
                  </a:cubicBezTo>
                  <a:cubicBezTo>
                    <a:pt x="84857" y="63624"/>
                    <a:pt x="85714" y="61208"/>
                    <a:pt x="85714" y="61208"/>
                  </a:cubicBezTo>
                  <a:cubicBezTo>
                    <a:pt x="86571" y="62013"/>
                    <a:pt x="85714" y="62818"/>
                    <a:pt x="86571" y="62818"/>
                  </a:cubicBezTo>
                  <a:cubicBezTo>
                    <a:pt x="87428" y="60402"/>
                    <a:pt x="86571" y="57986"/>
                    <a:pt x="84857" y="55570"/>
                  </a:cubicBezTo>
                  <a:cubicBezTo>
                    <a:pt x="84000" y="53959"/>
                    <a:pt x="82285" y="52348"/>
                    <a:pt x="83142" y="49932"/>
                  </a:cubicBezTo>
                  <a:cubicBezTo>
                    <a:pt x="84000" y="47516"/>
                    <a:pt x="88285" y="49127"/>
                    <a:pt x="85714" y="46711"/>
                  </a:cubicBezTo>
                  <a:cubicBezTo>
                    <a:pt x="84857" y="45906"/>
                    <a:pt x="83142" y="45100"/>
                    <a:pt x="84000" y="43489"/>
                  </a:cubicBezTo>
                  <a:cubicBezTo>
                    <a:pt x="84857" y="42684"/>
                    <a:pt x="85714" y="43489"/>
                    <a:pt x="87428" y="44295"/>
                  </a:cubicBezTo>
                  <a:cubicBezTo>
                    <a:pt x="88285" y="45100"/>
                    <a:pt x="89142" y="44295"/>
                    <a:pt x="89142" y="45906"/>
                  </a:cubicBezTo>
                  <a:cubicBezTo>
                    <a:pt x="89142" y="46711"/>
                    <a:pt x="89142" y="47516"/>
                    <a:pt x="90857" y="48322"/>
                  </a:cubicBezTo>
                  <a:cubicBezTo>
                    <a:pt x="91714" y="48322"/>
                    <a:pt x="93428" y="48322"/>
                    <a:pt x="94285" y="48322"/>
                  </a:cubicBezTo>
                  <a:cubicBezTo>
                    <a:pt x="95142" y="48322"/>
                    <a:pt x="96857" y="49127"/>
                    <a:pt x="97714" y="48322"/>
                  </a:cubicBezTo>
                  <a:cubicBezTo>
                    <a:pt x="102000" y="47516"/>
                    <a:pt x="98571" y="52348"/>
                    <a:pt x="96857" y="53154"/>
                  </a:cubicBezTo>
                  <a:cubicBezTo>
                    <a:pt x="94285" y="53154"/>
                    <a:pt x="96000" y="56375"/>
                    <a:pt x="96000" y="57181"/>
                  </a:cubicBezTo>
                  <a:cubicBezTo>
                    <a:pt x="96857" y="57181"/>
                    <a:pt x="98571" y="53959"/>
                    <a:pt x="98571" y="54765"/>
                  </a:cubicBezTo>
                  <a:cubicBezTo>
                    <a:pt x="98571" y="57181"/>
                    <a:pt x="100285" y="59597"/>
                    <a:pt x="100285" y="6120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20" name="Shape 1920"/>
            <p:cNvSpPr/>
            <p:nvPr/>
          </p:nvSpPr>
          <p:spPr>
            <a:xfrm>
              <a:off x="15926310" y="7669657"/>
              <a:ext cx="382164" cy="917437"/>
            </a:xfrm>
            <a:custGeom>
              <a:avLst/>
              <a:gdLst/>
              <a:ahLst/>
              <a:cxnLst/>
              <a:rect l="0" t="0" r="0" b="0"/>
              <a:pathLst>
                <a:path w="120000" h="120000" extrusionOk="0">
                  <a:moveTo>
                    <a:pt x="114146" y="46530"/>
                  </a:moveTo>
                  <a:cubicBezTo>
                    <a:pt x="111219" y="46530"/>
                    <a:pt x="108292" y="47755"/>
                    <a:pt x="108292" y="45306"/>
                  </a:cubicBezTo>
                  <a:cubicBezTo>
                    <a:pt x="108292" y="45306"/>
                    <a:pt x="108292" y="44081"/>
                    <a:pt x="108292" y="44081"/>
                  </a:cubicBezTo>
                  <a:cubicBezTo>
                    <a:pt x="108292" y="42857"/>
                    <a:pt x="99512" y="42857"/>
                    <a:pt x="99512" y="42857"/>
                  </a:cubicBezTo>
                  <a:cubicBezTo>
                    <a:pt x="96585" y="41632"/>
                    <a:pt x="99512" y="39183"/>
                    <a:pt x="99512" y="37959"/>
                  </a:cubicBezTo>
                  <a:cubicBezTo>
                    <a:pt x="102439" y="35510"/>
                    <a:pt x="93658" y="36734"/>
                    <a:pt x="90731" y="35510"/>
                  </a:cubicBezTo>
                  <a:cubicBezTo>
                    <a:pt x="90731" y="34285"/>
                    <a:pt x="87804" y="34285"/>
                    <a:pt x="87804" y="33061"/>
                  </a:cubicBezTo>
                  <a:cubicBezTo>
                    <a:pt x="87804" y="31836"/>
                    <a:pt x="93658" y="30612"/>
                    <a:pt x="93658" y="30612"/>
                  </a:cubicBezTo>
                  <a:cubicBezTo>
                    <a:pt x="90731" y="28163"/>
                    <a:pt x="73170" y="31836"/>
                    <a:pt x="70243" y="30612"/>
                  </a:cubicBezTo>
                  <a:cubicBezTo>
                    <a:pt x="70243" y="30612"/>
                    <a:pt x="73170" y="28163"/>
                    <a:pt x="73170" y="26938"/>
                  </a:cubicBezTo>
                  <a:cubicBezTo>
                    <a:pt x="70243" y="25714"/>
                    <a:pt x="79024" y="23265"/>
                    <a:pt x="79024" y="22040"/>
                  </a:cubicBezTo>
                  <a:cubicBezTo>
                    <a:pt x="84878" y="18367"/>
                    <a:pt x="90731" y="15918"/>
                    <a:pt x="87804" y="12244"/>
                  </a:cubicBezTo>
                  <a:cubicBezTo>
                    <a:pt x="87804" y="11020"/>
                    <a:pt x="90731" y="9795"/>
                    <a:pt x="90731" y="8571"/>
                  </a:cubicBezTo>
                  <a:cubicBezTo>
                    <a:pt x="90731" y="6122"/>
                    <a:pt x="84878" y="8571"/>
                    <a:pt x="81951" y="7346"/>
                  </a:cubicBezTo>
                  <a:cubicBezTo>
                    <a:pt x="81951" y="4897"/>
                    <a:pt x="79024" y="3673"/>
                    <a:pt x="79024" y="2448"/>
                  </a:cubicBezTo>
                  <a:cubicBezTo>
                    <a:pt x="73170" y="0"/>
                    <a:pt x="73170" y="3673"/>
                    <a:pt x="67317" y="2448"/>
                  </a:cubicBezTo>
                  <a:cubicBezTo>
                    <a:pt x="70243" y="4897"/>
                    <a:pt x="64390" y="4897"/>
                    <a:pt x="64390" y="6122"/>
                  </a:cubicBezTo>
                  <a:cubicBezTo>
                    <a:pt x="64390" y="6122"/>
                    <a:pt x="64390" y="11020"/>
                    <a:pt x="64390" y="11020"/>
                  </a:cubicBezTo>
                  <a:cubicBezTo>
                    <a:pt x="61463" y="11020"/>
                    <a:pt x="61463" y="8571"/>
                    <a:pt x="61463" y="8571"/>
                  </a:cubicBezTo>
                  <a:cubicBezTo>
                    <a:pt x="55609" y="8571"/>
                    <a:pt x="52682" y="9795"/>
                    <a:pt x="52682" y="11020"/>
                  </a:cubicBezTo>
                  <a:cubicBezTo>
                    <a:pt x="49756" y="12244"/>
                    <a:pt x="43902" y="12244"/>
                    <a:pt x="40975" y="13469"/>
                  </a:cubicBezTo>
                  <a:cubicBezTo>
                    <a:pt x="38048" y="14693"/>
                    <a:pt x="40975" y="17142"/>
                    <a:pt x="38048" y="18367"/>
                  </a:cubicBezTo>
                  <a:cubicBezTo>
                    <a:pt x="38048" y="19591"/>
                    <a:pt x="35121" y="20816"/>
                    <a:pt x="32195" y="22040"/>
                  </a:cubicBezTo>
                  <a:cubicBezTo>
                    <a:pt x="32195" y="23265"/>
                    <a:pt x="32195" y="24489"/>
                    <a:pt x="32195" y="25714"/>
                  </a:cubicBezTo>
                  <a:cubicBezTo>
                    <a:pt x="32195" y="28163"/>
                    <a:pt x="29268" y="30612"/>
                    <a:pt x="26341" y="30612"/>
                  </a:cubicBezTo>
                  <a:cubicBezTo>
                    <a:pt x="23414" y="30612"/>
                    <a:pt x="20487" y="30612"/>
                    <a:pt x="17560" y="30612"/>
                  </a:cubicBezTo>
                  <a:cubicBezTo>
                    <a:pt x="14634" y="33061"/>
                    <a:pt x="17560" y="42857"/>
                    <a:pt x="11707" y="42857"/>
                  </a:cubicBezTo>
                  <a:cubicBezTo>
                    <a:pt x="11707" y="42857"/>
                    <a:pt x="5853" y="42857"/>
                    <a:pt x="5853" y="42857"/>
                  </a:cubicBezTo>
                  <a:cubicBezTo>
                    <a:pt x="5853" y="44081"/>
                    <a:pt x="5853" y="45306"/>
                    <a:pt x="5853" y="45306"/>
                  </a:cubicBezTo>
                  <a:cubicBezTo>
                    <a:pt x="5853" y="46530"/>
                    <a:pt x="2926" y="47755"/>
                    <a:pt x="0" y="48979"/>
                  </a:cubicBezTo>
                  <a:cubicBezTo>
                    <a:pt x="0" y="50204"/>
                    <a:pt x="11707" y="56326"/>
                    <a:pt x="14634" y="57551"/>
                  </a:cubicBezTo>
                  <a:cubicBezTo>
                    <a:pt x="14634" y="57551"/>
                    <a:pt x="11707" y="53877"/>
                    <a:pt x="11707" y="53877"/>
                  </a:cubicBezTo>
                  <a:cubicBezTo>
                    <a:pt x="11707" y="53877"/>
                    <a:pt x="20487" y="58775"/>
                    <a:pt x="20487" y="58775"/>
                  </a:cubicBezTo>
                  <a:cubicBezTo>
                    <a:pt x="23414" y="61224"/>
                    <a:pt x="17560" y="61224"/>
                    <a:pt x="20487" y="63673"/>
                  </a:cubicBezTo>
                  <a:cubicBezTo>
                    <a:pt x="17560" y="62448"/>
                    <a:pt x="23414" y="62448"/>
                    <a:pt x="26341" y="63673"/>
                  </a:cubicBezTo>
                  <a:cubicBezTo>
                    <a:pt x="29268" y="66122"/>
                    <a:pt x="32195" y="68571"/>
                    <a:pt x="32195" y="71020"/>
                  </a:cubicBezTo>
                  <a:cubicBezTo>
                    <a:pt x="32195" y="71020"/>
                    <a:pt x="29268" y="82040"/>
                    <a:pt x="29268" y="82040"/>
                  </a:cubicBezTo>
                  <a:cubicBezTo>
                    <a:pt x="32195" y="82040"/>
                    <a:pt x="32195" y="78367"/>
                    <a:pt x="32195" y="78367"/>
                  </a:cubicBezTo>
                  <a:cubicBezTo>
                    <a:pt x="32195" y="78367"/>
                    <a:pt x="32195" y="82040"/>
                    <a:pt x="32195" y="82040"/>
                  </a:cubicBezTo>
                  <a:cubicBezTo>
                    <a:pt x="32195" y="82040"/>
                    <a:pt x="35121" y="80816"/>
                    <a:pt x="35121" y="80816"/>
                  </a:cubicBezTo>
                  <a:cubicBezTo>
                    <a:pt x="35121" y="80816"/>
                    <a:pt x="35121" y="83265"/>
                    <a:pt x="35121" y="83265"/>
                  </a:cubicBezTo>
                  <a:cubicBezTo>
                    <a:pt x="38048" y="83265"/>
                    <a:pt x="38048" y="80816"/>
                    <a:pt x="40975" y="80816"/>
                  </a:cubicBezTo>
                  <a:cubicBezTo>
                    <a:pt x="40975" y="80816"/>
                    <a:pt x="40975" y="82040"/>
                    <a:pt x="40975" y="82040"/>
                  </a:cubicBezTo>
                  <a:cubicBezTo>
                    <a:pt x="40975" y="82040"/>
                    <a:pt x="49756" y="80816"/>
                    <a:pt x="49756" y="79591"/>
                  </a:cubicBezTo>
                  <a:cubicBezTo>
                    <a:pt x="52682" y="79591"/>
                    <a:pt x="67317" y="75918"/>
                    <a:pt x="61463" y="74693"/>
                  </a:cubicBezTo>
                  <a:cubicBezTo>
                    <a:pt x="64390" y="74693"/>
                    <a:pt x="61463" y="77142"/>
                    <a:pt x="64390" y="78367"/>
                  </a:cubicBezTo>
                  <a:cubicBezTo>
                    <a:pt x="67317" y="78367"/>
                    <a:pt x="70243" y="78367"/>
                    <a:pt x="70243" y="79591"/>
                  </a:cubicBezTo>
                  <a:cubicBezTo>
                    <a:pt x="73170" y="82040"/>
                    <a:pt x="73170" y="85714"/>
                    <a:pt x="73170" y="88163"/>
                  </a:cubicBezTo>
                  <a:cubicBezTo>
                    <a:pt x="76097" y="91836"/>
                    <a:pt x="76097" y="94285"/>
                    <a:pt x="81951" y="96734"/>
                  </a:cubicBezTo>
                  <a:cubicBezTo>
                    <a:pt x="81951" y="96734"/>
                    <a:pt x="84878" y="97959"/>
                    <a:pt x="84878" y="97959"/>
                  </a:cubicBezTo>
                  <a:cubicBezTo>
                    <a:pt x="84878" y="100408"/>
                    <a:pt x="87804" y="100408"/>
                    <a:pt x="87804" y="100408"/>
                  </a:cubicBezTo>
                  <a:cubicBezTo>
                    <a:pt x="90731" y="101632"/>
                    <a:pt x="84878" y="104081"/>
                    <a:pt x="87804" y="104081"/>
                  </a:cubicBezTo>
                  <a:cubicBezTo>
                    <a:pt x="87804" y="104081"/>
                    <a:pt x="87804" y="104081"/>
                    <a:pt x="90731" y="104081"/>
                  </a:cubicBezTo>
                  <a:cubicBezTo>
                    <a:pt x="90731" y="105306"/>
                    <a:pt x="84878" y="106530"/>
                    <a:pt x="84878" y="107755"/>
                  </a:cubicBezTo>
                  <a:cubicBezTo>
                    <a:pt x="84878" y="110204"/>
                    <a:pt x="87804" y="107755"/>
                    <a:pt x="90731" y="108979"/>
                  </a:cubicBezTo>
                  <a:cubicBezTo>
                    <a:pt x="90731" y="108979"/>
                    <a:pt x="84878" y="118775"/>
                    <a:pt x="84878" y="119999"/>
                  </a:cubicBezTo>
                  <a:cubicBezTo>
                    <a:pt x="90731" y="117551"/>
                    <a:pt x="93658" y="112653"/>
                    <a:pt x="96585" y="110204"/>
                  </a:cubicBezTo>
                  <a:cubicBezTo>
                    <a:pt x="99512" y="107755"/>
                    <a:pt x="102439" y="106530"/>
                    <a:pt x="99512" y="104081"/>
                  </a:cubicBezTo>
                  <a:cubicBezTo>
                    <a:pt x="96585" y="101632"/>
                    <a:pt x="96585" y="100408"/>
                    <a:pt x="96585" y="97959"/>
                  </a:cubicBezTo>
                  <a:cubicBezTo>
                    <a:pt x="93658" y="95510"/>
                    <a:pt x="79024" y="90612"/>
                    <a:pt x="81951" y="86938"/>
                  </a:cubicBezTo>
                  <a:cubicBezTo>
                    <a:pt x="81951" y="86938"/>
                    <a:pt x="87804" y="85714"/>
                    <a:pt x="87804" y="84489"/>
                  </a:cubicBezTo>
                  <a:cubicBezTo>
                    <a:pt x="84878" y="82040"/>
                    <a:pt x="87804" y="82040"/>
                    <a:pt x="87804" y="79591"/>
                  </a:cubicBezTo>
                  <a:cubicBezTo>
                    <a:pt x="90731" y="75918"/>
                    <a:pt x="79024" y="73469"/>
                    <a:pt x="76097" y="71020"/>
                  </a:cubicBezTo>
                  <a:cubicBezTo>
                    <a:pt x="67317" y="68571"/>
                    <a:pt x="73170" y="63673"/>
                    <a:pt x="76097" y="59999"/>
                  </a:cubicBezTo>
                  <a:cubicBezTo>
                    <a:pt x="76097" y="57551"/>
                    <a:pt x="79024" y="57551"/>
                    <a:pt x="84878" y="57551"/>
                  </a:cubicBezTo>
                  <a:cubicBezTo>
                    <a:pt x="90731" y="57551"/>
                    <a:pt x="96585" y="55102"/>
                    <a:pt x="99512" y="53877"/>
                  </a:cubicBezTo>
                  <a:cubicBezTo>
                    <a:pt x="105365" y="52653"/>
                    <a:pt x="108292" y="53877"/>
                    <a:pt x="114146" y="51428"/>
                  </a:cubicBezTo>
                  <a:cubicBezTo>
                    <a:pt x="117073" y="48979"/>
                    <a:pt x="120000" y="47755"/>
                    <a:pt x="120000" y="46530"/>
                  </a:cubicBezTo>
                  <a:cubicBezTo>
                    <a:pt x="120000" y="46530"/>
                    <a:pt x="117073" y="46530"/>
                    <a:pt x="114146" y="4653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21" name="Shape 1921"/>
            <p:cNvSpPr/>
            <p:nvPr/>
          </p:nvSpPr>
          <p:spPr>
            <a:xfrm>
              <a:off x="15747967" y="7781150"/>
              <a:ext cx="213379" cy="261214"/>
            </a:xfrm>
            <a:custGeom>
              <a:avLst/>
              <a:gdLst/>
              <a:ahLst/>
              <a:cxnLst/>
              <a:rect l="0" t="0" r="0" b="0"/>
              <a:pathLst>
                <a:path w="120000" h="120000" extrusionOk="0">
                  <a:moveTo>
                    <a:pt x="109565" y="111428"/>
                  </a:moveTo>
                  <a:cubicBezTo>
                    <a:pt x="114782" y="102857"/>
                    <a:pt x="104347" y="81428"/>
                    <a:pt x="104347" y="72857"/>
                  </a:cubicBezTo>
                  <a:cubicBezTo>
                    <a:pt x="104347" y="72857"/>
                    <a:pt x="99130" y="55714"/>
                    <a:pt x="93913" y="68571"/>
                  </a:cubicBezTo>
                  <a:cubicBezTo>
                    <a:pt x="93913" y="68571"/>
                    <a:pt x="88695" y="72857"/>
                    <a:pt x="83478" y="77142"/>
                  </a:cubicBezTo>
                  <a:cubicBezTo>
                    <a:pt x="83478" y="72857"/>
                    <a:pt x="73043" y="55714"/>
                    <a:pt x="88695" y="55714"/>
                  </a:cubicBezTo>
                  <a:cubicBezTo>
                    <a:pt x="99130" y="51428"/>
                    <a:pt x="120000" y="25714"/>
                    <a:pt x="93913" y="29999"/>
                  </a:cubicBezTo>
                  <a:cubicBezTo>
                    <a:pt x="88695" y="34285"/>
                    <a:pt x="78260" y="29999"/>
                    <a:pt x="73043" y="29999"/>
                  </a:cubicBezTo>
                  <a:cubicBezTo>
                    <a:pt x="67826" y="29999"/>
                    <a:pt x="57391" y="29999"/>
                    <a:pt x="52173" y="29999"/>
                  </a:cubicBezTo>
                  <a:cubicBezTo>
                    <a:pt x="41739" y="25714"/>
                    <a:pt x="41739" y="21428"/>
                    <a:pt x="41739" y="17142"/>
                  </a:cubicBezTo>
                  <a:cubicBezTo>
                    <a:pt x="41739" y="8571"/>
                    <a:pt x="36521" y="12857"/>
                    <a:pt x="31304" y="8571"/>
                  </a:cubicBezTo>
                  <a:cubicBezTo>
                    <a:pt x="20869" y="4285"/>
                    <a:pt x="15652" y="0"/>
                    <a:pt x="10434" y="4285"/>
                  </a:cubicBezTo>
                  <a:cubicBezTo>
                    <a:pt x="5217" y="12857"/>
                    <a:pt x="15652" y="17142"/>
                    <a:pt x="20869" y="21428"/>
                  </a:cubicBezTo>
                  <a:cubicBezTo>
                    <a:pt x="36521" y="34285"/>
                    <a:pt x="10434" y="25714"/>
                    <a:pt x="5217" y="38571"/>
                  </a:cubicBezTo>
                  <a:cubicBezTo>
                    <a:pt x="0" y="51428"/>
                    <a:pt x="10434" y="59999"/>
                    <a:pt x="15652" y="68571"/>
                  </a:cubicBezTo>
                  <a:cubicBezTo>
                    <a:pt x="26086" y="81428"/>
                    <a:pt x="31304" y="94285"/>
                    <a:pt x="26086" y="107142"/>
                  </a:cubicBezTo>
                  <a:cubicBezTo>
                    <a:pt x="31304" y="111428"/>
                    <a:pt x="31304" y="98571"/>
                    <a:pt x="31304" y="94285"/>
                  </a:cubicBezTo>
                  <a:cubicBezTo>
                    <a:pt x="31304" y="98571"/>
                    <a:pt x="31304" y="102857"/>
                    <a:pt x="36521" y="102857"/>
                  </a:cubicBezTo>
                  <a:cubicBezTo>
                    <a:pt x="36521" y="102857"/>
                    <a:pt x="36521" y="98571"/>
                    <a:pt x="36521" y="98571"/>
                  </a:cubicBezTo>
                  <a:cubicBezTo>
                    <a:pt x="41739" y="111428"/>
                    <a:pt x="41739" y="98571"/>
                    <a:pt x="41739" y="89999"/>
                  </a:cubicBezTo>
                  <a:cubicBezTo>
                    <a:pt x="41739" y="94285"/>
                    <a:pt x="62608" y="107142"/>
                    <a:pt x="67826" y="94285"/>
                  </a:cubicBezTo>
                  <a:cubicBezTo>
                    <a:pt x="67826" y="89999"/>
                    <a:pt x="62608" y="68571"/>
                    <a:pt x="57391" y="68571"/>
                  </a:cubicBezTo>
                  <a:cubicBezTo>
                    <a:pt x="62608" y="68571"/>
                    <a:pt x="67826" y="77142"/>
                    <a:pt x="67826" y="81428"/>
                  </a:cubicBezTo>
                  <a:cubicBezTo>
                    <a:pt x="73043" y="85714"/>
                    <a:pt x="88695" y="77142"/>
                    <a:pt x="88695" y="85714"/>
                  </a:cubicBezTo>
                  <a:cubicBezTo>
                    <a:pt x="88695" y="89999"/>
                    <a:pt x="93913" y="85714"/>
                    <a:pt x="93913" y="94285"/>
                  </a:cubicBezTo>
                  <a:cubicBezTo>
                    <a:pt x="93913" y="102857"/>
                    <a:pt x="93913" y="111428"/>
                    <a:pt x="99130" y="119999"/>
                  </a:cubicBezTo>
                  <a:cubicBezTo>
                    <a:pt x="104347" y="115714"/>
                    <a:pt x="104347" y="115714"/>
                    <a:pt x="109565" y="111428"/>
                  </a:cubicBezTo>
                  <a:cubicBezTo>
                    <a:pt x="114782" y="107142"/>
                    <a:pt x="104347" y="115714"/>
                    <a:pt x="109565" y="11142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22" name="Shape 1922"/>
            <p:cNvSpPr/>
            <p:nvPr/>
          </p:nvSpPr>
          <p:spPr>
            <a:xfrm>
              <a:off x="16149240" y="8071035"/>
              <a:ext cx="391720" cy="719934"/>
            </a:xfrm>
            <a:custGeom>
              <a:avLst/>
              <a:gdLst/>
              <a:ahLst/>
              <a:cxnLst/>
              <a:rect l="0" t="0" r="0" b="0"/>
              <a:pathLst>
                <a:path w="120000" h="120000" extrusionOk="0">
                  <a:moveTo>
                    <a:pt x="114285" y="46753"/>
                  </a:moveTo>
                  <a:cubicBezTo>
                    <a:pt x="117142" y="46753"/>
                    <a:pt x="114285" y="43636"/>
                    <a:pt x="117142" y="42077"/>
                  </a:cubicBezTo>
                  <a:cubicBezTo>
                    <a:pt x="120000" y="40519"/>
                    <a:pt x="114285" y="37402"/>
                    <a:pt x="111428" y="37402"/>
                  </a:cubicBezTo>
                  <a:cubicBezTo>
                    <a:pt x="108571" y="35844"/>
                    <a:pt x="102857" y="34285"/>
                    <a:pt x="102857" y="31168"/>
                  </a:cubicBezTo>
                  <a:cubicBezTo>
                    <a:pt x="102857" y="28051"/>
                    <a:pt x="105714" y="26493"/>
                    <a:pt x="100000" y="23376"/>
                  </a:cubicBezTo>
                  <a:cubicBezTo>
                    <a:pt x="97142" y="21818"/>
                    <a:pt x="91428" y="18701"/>
                    <a:pt x="85714" y="18701"/>
                  </a:cubicBezTo>
                  <a:cubicBezTo>
                    <a:pt x="80000" y="18701"/>
                    <a:pt x="77142" y="21818"/>
                    <a:pt x="71428" y="21818"/>
                  </a:cubicBezTo>
                  <a:cubicBezTo>
                    <a:pt x="65714" y="20259"/>
                    <a:pt x="65714" y="20259"/>
                    <a:pt x="60000" y="21818"/>
                  </a:cubicBezTo>
                  <a:cubicBezTo>
                    <a:pt x="60000" y="21818"/>
                    <a:pt x="51428" y="26493"/>
                    <a:pt x="48571" y="24935"/>
                  </a:cubicBezTo>
                  <a:cubicBezTo>
                    <a:pt x="48571" y="23376"/>
                    <a:pt x="57142" y="20259"/>
                    <a:pt x="54285" y="18701"/>
                  </a:cubicBezTo>
                  <a:cubicBezTo>
                    <a:pt x="48571" y="17142"/>
                    <a:pt x="54285" y="15584"/>
                    <a:pt x="54285" y="14025"/>
                  </a:cubicBezTo>
                  <a:cubicBezTo>
                    <a:pt x="54285" y="12467"/>
                    <a:pt x="54285" y="7792"/>
                    <a:pt x="51428" y="7792"/>
                  </a:cubicBezTo>
                  <a:cubicBezTo>
                    <a:pt x="45714" y="9350"/>
                    <a:pt x="40000" y="9350"/>
                    <a:pt x="42857" y="6233"/>
                  </a:cubicBezTo>
                  <a:cubicBezTo>
                    <a:pt x="45714" y="0"/>
                    <a:pt x="31428" y="0"/>
                    <a:pt x="25714" y="1558"/>
                  </a:cubicBezTo>
                  <a:cubicBezTo>
                    <a:pt x="22857" y="4675"/>
                    <a:pt x="17142" y="6233"/>
                    <a:pt x="11428" y="6233"/>
                  </a:cubicBezTo>
                  <a:cubicBezTo>
                    <a:pt x="5714" y="6233"/>
                    <a:pt x="2857" y="10909"/>
                    <a:pt x="2857" y="12467"/>
                  </a:cubicBezTo>
                  <a:cubicBezTo>
                    <a:pt x="2857" y="15584"/>
                    <a:pt x="0" y="17142"/>
                    <a:pt x="0" y="20259"/>
                  </a:cubicBezTo>
                  <a:cubicBezTo>
                    <a:pt x="0" y="23376"/>
                    <a:pt x="2857" y="23376"/>
                    <a:pt x="8571" y="24935"/>
                  </a:cubicBezTo>
                  <a:cubicBezTo>
                    <a:pt x="11428" y="28051"/>
                    <a:pt x="14285" y="29610"/>
                    <a:pt x="17142" y="31168"/>
                  </a:cubicBezTo>
                  <a:cubicBezTo>
                    <a:pt x="20000" y="34285"/>
                    <a:pt x="14285" y="35844"/>
                    <a:pt x="14285" y="37402"/>
                  </a:cubicBezTo>
                  <a:cubicBezTo>
                    <a:pt x="14285" y="38961"/>
                    <a:pt x="17142" y="40519"/>
                    <a:pt x="14285" y="42077"/>
                  </a:cubicBezTo>
                  <a:cubicBezTo>
                    <a:pt x="14285" y="42077"/>
                    <a:pt x="11428" y="42077"/>
                    <a:pt x="11428" y="43636"/>
                  </a:cubicBezTo>
                  <a:cubicBezTo>
                    <a:pt x="8571" y="45194"/>
                    <a:pt x="14285" y="49870"/>
                    <a:pt x="17142" y="51428"/>
                  </a:cubicBezTo>
                  <a:cubicBezTo>
                    <a:pt x="20000" y="52987"/>
                    <a:pt x="22857" y="54545"/>
                    <a:pt x="25714" y="57662"/>
                  </a:cubicBezTo>
                  <a:cubicBezTo>
                    <a:pt x="25714" y="60779"/>
                    <a:pt x="25714" y="62337"/>
                    <a:pt x="28571" y="65454"/>
                  </a:cubicBezTo>
                  <a:cubicBezTo>
                    <a:pt x="31428" y="71688"/>
                    <a:pt x="22857" y="76363"/>
                    <a:pt x="17142" y="81038"/>
                  </a:cubicBezTo>
                  <a:cubicBezTo>
                    <a:pt x="17142" y="82597"/>
                    <a:pt x="14285" y="84155"/>
                    <a:pt x="14285" y="85714"/>
                  </a:cubicBezTo>
                  <a:cubicBezTo>
                    <a:pt x="11428" y="87272"/>
                    <a:pt x="11428" y="88831"/>
                    <a:pt x="11428" y="90389"/>
                  </a:cubicBezTo>
                  <a:cubicBezTo>
                    <a:pt x="11428" y="91948"/>
                    <a:pt x="8571" y="96623"/>
                    <a:pt x="14285" y="96623"/>
                  </a:cubicBezTo>
                  <a:cubicBezTo>
                    <a:pt x="22857" y="99740"/>
                    <a:pt x="25714" y="104415"/>
                    <a:pt x="31428" y="107532"/>
                  </a:cubicBezTo>
                  <a:cubicBezTo>
                    <a:pt x="34285" y="109090"/>
                    <a:pt x="34285" y="110649"/>
                    <a:pt x="37142" y="112207"/>
                  </a:cubicBezTo>
                  <a:cubicBezTo>
                    <a:pt x="40000" y="112207"/>
                    <a:pt x="42857" y="112207"/>
                    <a:pt x="45714" y="112207"/>
                  </a:cubicBezTo>
                  <a:cubicBezTo>
                    <a:pt x="48571" y="113766"/>
                    <a:pt x="51428" y="113766"/>
                    <a:pt x="51428" y="115324"/>
                  </a:cubicBezTo>
                  <a:cubicBezTo>
                    <a:pt x="51428" y="116883"/>
                    <a:pt x="51428" y="118441"/>
                    <a:pt x="54285" y="118441"/>
                  </a:cubicBezTo>
                  <a:cubicBezTo>
                    <a:pt x="54285" y="120000"/>
                    <a:pt x="57142" y="118441"/>
                    <a:pt x="60000" y="118441"/>
                  </a:cubicBezTo>
                  <a:cubicBezTo>
                    <a:pt x="62857" y="118441"/>
                    <a:pt x="65714" y="115324"/>
                    <a:pt x="65714" y="115324"/>
                  </a:cubicBezTo>
                  <a:cubicBezTo>
                    <a:pt x="60000" y="110649"/>
                    <a:pt x="57142" y="109090"/>
                    <a:pt x="45714" y="107532"/>
                  </a:cubicBezTo>
                  <a:cubicBezTo>
                    <a:pt x="42857" y="107532"/>
                    <a:pt x="40000" y="105974"/>
                    <a:pt x="37142" y="104415"/>
                  </a:cubicBezTo>
                  <a:cubicBezTo>
                    <a:pt x="37142" y="101298"/>
                    <a:pt x="40000" y="104415"/>
                    <a:pt x="42857" y="104415"/>
                  </a:cubicBezTo>
                  <a:cubicBezTo>
                    <a:pt x="40000" y="104415"/>
                    <a:pt x="34285" y="95064"/>
                    <a:pt x="34285" y="93506"/>
                  </a:cubicBezTo>
                  <a:cubicBezTo>
                    <a:pt x="34285" y="91948"/>
                    <a:pt x="34285" y="91948"/>
                    <a:pt x="31428" y="90389"/>
                  </a:cubicBezTo>
                  <a:cubicBezTo>
                    <a:pt x="28571" y="90389"/>
                    <a:pt x="25714" y="88831"/>
                    <a:pt x="25714" y="87272"/>
                  </a:cubicBezTo>
                  <a:cubicBezTo>
                    <a:pt x="22857" y="82597"/>
                    <a:pt x="28571" y="77922"/>
                    <a:pt x="31428" y="74805"/>
                  </a:cubicBezTo>
                  <a:cubicBezTo>
                    <a:pt x="31428" y="71688"/>
                    <a:pt x="37142" y="68571"/>
                    <a:pt x="37142" y="67012"/>
                  </a:cubicBezTo>
                  <a:cubicBezTo>
                    <a:pt x="37142" y="63896"/>
                    <a:pt x="34285" y="57662"/>
                    <a:pt x="40000" y="56103"/>
                  </a:cubicBezTo>
                  <a:cubicBezTo>
                    <a:pt x="48571" y="56103"/>
                    <a:pt x="48571" y="57662"/>
                    <a:pt x="48571" y="62337"/>
                  </a:cubicBezTo>
                  <a:cubicBezTo>
                    <a:pt x="45714" y="65454"/>
                    <a:pt x="57142" y="63896"/>
                    <a:pt x="62857" y="63896"/>
                  </a:cubicBezTo>
                  <a:cubicBezTo>
                    <a:pt x="65714" y="63896"/>
                    <a:pt x="74285" y="67012"/>
                    <a:pt x="77142" y="68571"/>
                  </a:cubicBezTo>
                  <a:cubicBezTo>
                    <a:pt x="77142" y="65454"/>
                    <a:pt x="71428" y="63896"/>
                    <a:pt x="68571" y="59220"/>
                  </a:cubicBezTo>
                  <a:cubicBezTo>
                    <a:pt x="68571" y="56103"/>
                    <a:pt x="74285" y="54545"/>
                    <a:pt x="80000" y="51428"/>
                  </a:cubicBezTo>
                  <a:cubicBezTo>
                    <a:pt x="82857" y="49870"/>
                    <a:pt x="91428" y="49870"/>
                    <a:pt x="97142" y="49870"/>
                  </a:cubicBezTo>
                  <a:cubicBezTo>
                    <a:pt x="102857" y="49870"/>
                    <a:pt x="105714" y="49870"/>
                    <a:pt x="108571" y="51428"/>
                  </a:cubicBezTo>
                  <a:cubicBezTo>
                    <a:pt x="114285" y="51428"/>
                    <a:pt x="111428" y="49870"/>
                    <a:pt x="114285" y="46753"/>
                  </a:cubicBezTo>
                  <a:cubicBezTo>
                    <a:pt x="117142" y="46753"/>
                    <a:pt x="114285" y="48311"/>
                    <a:pt x="114285" y="4675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23" name="Shape 1923"/>
            <p:cNvSpPr/>
            <p:nvPr/>
          </p:nvSpPr>
          <p:spPr>
            <a:xfrm>
              <a:off x="16362618" y="7921314"/>
              <a:ext cx="356688" cy="729492"/>
            </a:xfrm>
            <a:custGeom>
              <a:avLst/>
              <a:gdLst/>
              <a:ahLst/>
              <a:cxnLst/>
              <a:rect l="0" t="0" r="0" b="0"/>
              <a:pathLst>
                <a:path w="120000" h="120000" extrusionOk="0">
                  <a:moveTo>
                    <a:pt x="116842" y="84615"/>
                  </a:moveTo>
                  <a:cubicBezTo>
                    <a:pt x="113684" y="83076"/>
                    <a:pt x="113684" y="80000"/>
                    <a:pt x="113684" y="75384"/>
                  </a:cubicBezTo>
                  <a:cubicBezTo>
                    <a:pt x="110526" y="70769"/>
                    <a:pt x="107368" y="67692"/>
                    <a:pt x="101052" y="63076"/>
                  </a:cubicBezTo>
                  <a:cubicBezTo>
                    <a:pt x="97894" y="60000"/>
                    <a:pt x="94736" y="58461"/>
                    <a:pt x="88421" y="56923"/>
                  </a:cubicBezTo>
                  <a:cubicBezTo>
                    <a:pt x="82105" y="53846"/>
                    <a:pt x="72631" y="52307"/>
                    <a:pt x="69473" y="47692"/>
                  </a:cubicBezTo>
                  <a:cubicBezTo>
                    <a:pt x="69473" y="44615"/>
                    <a:pt x="63157" y="43076"/>
                    <a:pt x="56842" y="40000"/>
                  </a:cubicBezTo>
                  <a:cubicBezTo>
                    <a:pt x="53684" y="38461"/>
                    <a:pt x="56842" y="32307"/>
                    <a:pt x="60000" y="30769"/>
                  </a:cubicBezTo>
                  <a:cubicBezTo>
                    <a:pt x="66315" y="29230"/>
                    <a:pt x="72631" y="26153"/>
                    <a:pt x="72631" y="23076"/>
                  </a:cubicBezTo>
                  <a:cubicBezTo>
                    <a:pt x="75789" y="21538"/>
                    <a:pt x="88421" y="18461"/>
                    <a:pt x="91578" y="16923"/>
                  </a:cubicBezTo>
                  <a:cubicBezTo>
                    <a:pt x="85263" y="15384"/>
                    <a:pt x="78947" y="13846"/>
                    <a:pt x="72631" y="10769"/>
                  </a:cubicBezTo>
                  <a:cubicBezTo>
                    <a:pt x="66315" y="9230"/>
                    <a:pt x="75789" y="9230"/>
                    <a:pt x="75789" y="6153"/>
                  </a:cubicBezTo>
                  <a:cubicBezTo>
                    <a:pt x="75789" y="6153"/>
                    <a:pt x="60000" y="4615"/>
                    <a:pt x="60000" y="4615"/>
                  </a:cubicBezTo>
                  <a:cubicBezTo>
                    <a:pt x="53684" y="3076"/>
                    <a:pt x="47368" y="0"/>
                    <a:pt x="44210" y="4615"/>
                  </a:cubicBezTo>
                  <a:cubicBezTo>
                    <a:pt x="41052" y="6153"/>
                    <a:pt x="37894" y="6153"/>
                    <a:pt x="34736" y="7692"/>
                  </a:cubicBezTo>
                  <a:cubicBezTo>
                    <a:pt x="28421" y="12307"/>
                    <a:pt x="28421" y="6153"/>
                    <a:pt x="25263" y="7692"/>
                  </a:cubicBezTo>
                  <a:cubicBezTo>
                    <a:pt x="18947" y="9230"/>
                    <a:pt x="18947" y="7692"/>
                    <a:pt x="15789" y="7692"/>
                  </a:cubicBezTo>
                  <a:cubicBezTo>
                    <a:pt x="12631" y="9230"/>
                    <a:pt x="9473" y="9230"/>
                    <a:pt x="9473" y="7692"/>
                  </a:cubicBezTo>
                  <a:cubicBezTo>
                    <a:pt x="9473" y="6153"/>
                    <a:pt x="3157" y="9230"/>
                    <a:pt x="0" y="9230"/>
                  </a:cubicBezTo>
                  <a:cubicBezTo>
                    <a:pt x="0" y="10769"/>
                    <a:pt x="9473" y="13846"/>
                    <a:pt x="12631" y="13846"/>
                  </a:cubicBezTo>
                  <a:cubicBezTo>
                    <a:pt x="15789" y="16923"/>
                    <a:pt x="12631" y="18461"/>
                    <a:pt x="15789" y="20000"/>
                  </a:cubicBezTo>
                  <a:cubicBezTo>
                    <a:pt x="15789" y="23076"/>
                    <a:pt x="25263" y="23076"/>
                    <a:pt x="28421" y="21538"/>
                  </a:cubicBezTo>
                  <a:cubicBezTo>
                    <a:pt x="34736" y="20000"/>
                    <a:pt x="37894" y="24615"/>
                    <a:pt x="37894" y="26153"/>
                  </a:cubicBezTo>
                  <a:cubicBezTo>
                    <a:pt x="41052" y="29230"/>
                    <a:pt x="47368" y="29230"/>
                    <a:pt x="41052" y="32307"/>
                  </a:cubicBezTo>
                  <a:cubicBezTo>
                    <a:pt x="34736" y="33846"/>
                    <a:pt x="31578" y="29230"/>
                    <a:pt x="31578" y="33846"/>
                  </a:cubicBezTo>
                  <a:cubicBezTo>
                    <a:pt x="31578" y="36923"/>
                    <a:pt x="41052" y="36923"/>
                    <a:pt x="44210" y="38461"/>
                  </a:cubicBezTo>
                  <a:cubicBezTo>
                    <a:pt x="50526" y="41538"/>
                    <a:pt x="53684" y="44615"/>
                    <a:pt x="60000" y="47692"/>
                  </a:cubicBezTo>
                  <a:cubicBezTo>
                    <a:pt x="63157" y="50769"/>
                    <a:pt x="69473" y="50769"/>
                    <a:pt x="72631" y="53846"/>
                  </a:cubicBezTo>
                  <a:cubicBezTo>
                    <a:pt x="75789" y="56923"/>
                    <a:pt x="75789" y="58461"/>
                    <a:pt x="82105" y="60000"/>
                  </a:cubicBezTo>
                  <a:cubicBezTo>
                    <a:pt x="85263" y="61538"/>
                    <a:pt x="82105" y="64615"/>
                    <a:pt x="88421" y="66153"/>
                  </a:cubicBezTo>
                  <a:cubicBezTo>
                    <a:pt x="91578" y="67692"/>
                    <a:pt x="88421" y="72307"/>
                    <a:pt x="85263" y="73846"/>
                  </a:cubicBezTo>
                  <a:cubicBezTo>
                    <a:pt x="82105" y="75384"/>
                    <a:pt x="85263" y="78461"/>
                    <a:pt x="88421" y="80000"/>
                  </a:cubicBezTo>
                  <a:cubicBezTo>
                    <a:pt x="88421" y="83076"/>
                    <a:pt x="88421" y="84615"/>
                    <a:pt x="88421" y="87692"/>
                  </a:cubicBezTo>
                  <a:cubicBezTo>
                    <a:pt x="82105" y="90769"/>
                    <a:pt x="82105" y="90769"/>
                    <a:pt x="72631" y="92307"/>
                  </a:cubicBezTo>
                  <a:cubicBezTo>
                    <a:pt x="66315" y="92307"/>
                    <a:pt x="75789" y="96923"/>
                    <a:pt x="63157" y="95384"/>
                  </a:cubicBezTo>
                  <a:cubicBezTo>
                    <a:pt x="56842" y="95384"/>
                    <a:pt x="63157" y="98461"/>
                    <a:pt x="63157" y="100000"/>
                  </a:cubicBezTo>
                  <a:cubicBezTo>
                    <a:pt x="66315" y="103076"/>
                    <a:pt x="60000" y="101538"/>
                    <a:pt x="56842" y="101538"/>
                  </a:cubicBezTo>
                  <a:cubicBezTo>
                    <a:pt x="50526" y="101538"/>
                    <a:pt x="47368" y="101538"/>
                    <a:pt x="44210" y="103076"/>
                  </a:cubicBezTo>
                  <a:cubicBezTo>
                    <a:pt x="34736" y="106153"/>
                    <a:pt x="41052" y="106153"/>
                    <a:pt x="47368" y="107692"/>
                  </a:cubicBezTo>
                  <a:cubicBezTo>
                    <a:pt x="50526" y="107692"/>
                    <a:pt x="44210" y="112307"/>
                    <a:pt x="44210" y="113846"/>
                  </a:cubicBezTo>
                  <a:cubicBezTo>
                    <a:pt x="41052" y="113846"/>
                    <a:pt x="41052" y="120000"/>
                    <a:pt x="44210" y="118461"/>
                  </a:cubicBezTo>
                  <a:cubicBezTo>
                    <a:pt x="50526" y="116923"/>
                    <a:pt x="53684" y="115384"/>
                    <a:pt x="56842" y="115384"/>
                  </a:cubicBezTo>
                  <a:cubicBezTo>
                    <a:pt x="69473" y="113846"/>
                    <a:pt x="63157" y="112307"/>
                    <a:pt x="60000" y="109230"/>
                  </a:cubicBezTo>
                  <a:cubicBezTo>
                    <a:pt x="63157" y="109230"/>
                    <a:pt x="66315" y="112307"/>
                    <a:pt x="69473" y="110769"/>
                  </a:cubicBezTo>
                  <a:cubicBezTo>
                    <a:pt x="72631" y="109230"/>
                    <a:pt x="66315" y="107692"/>
                    <a:pt x="66315" y="107692"/>
                  </a:cubicBezTo>
                  <a:cubicBezTo>
                    <a:pt x="66315" y="106153"/>
                    <a:pt x="72631" y="109230"/>
                    <a:pt x="72631" y="109230"/>
                  </a:cubicBezTo>
                  <a:cubicBezTo>
                    <a:pt x="69473" y="109230"/>
                    <a:pt x="72631" y="103076"/>
                    <a:pt x="75789" y="103076"/>
                  </a:cubicBezTo>
                  <a:cubicBezTo>
                    <a:pt x="75789" y="101538"/>
                    <a:pt x="82105" y="104615"/>
                    <a:pt x="82105" y="104615"/>
                  </a:cubicBezTo>
                  <a:cubicBezTo>
                    <a:pt x="88421" y="104615"/>
                    <a:pt x="91578" y="103076"/>
                    <a:pt x="94736" y="101538"/>
                  </a:cubicBezTo>
                  <a:cubicBezTo>
                    <a:pt x="97894" y="100000"/>
                    <a:pt x="113684" y="96923"/>
                    <a:pt x="113684" y="93846"/>
                  </a:cubicBezTo>
                  <a:cubicBezTo>
                    <a:pt x="113684" y="92307"/>
                    <a:pt x="110526" y="90769"/>
                    <a:pt x="113684" y="87692"/>
                  </a:cubicBezTo>
                  <a:cubicBezTo>
                    <a:pt x="113684" y="86153"/>
                    <a:pt x="120000" y="87692"/>
                    <a:pt x="116842" y="84615"/>
                  </a:cubicBezTo>
                  <a:cubicBezTo>
                    <a:pt x="113684" y="83076"/>
                    <a:pt x="120000" y="86153"/>
                    <a:pt x="116842" y="8461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24" name="Shape 1924"/>
            <p:cNvSpPr/>
            <p:nvPr/>
          </p:nvSpPr>
          <p:spPr>
            <a:xfrm>
              <a:off x="16279815" y="7978656"/>
              <a:ext cx="343950" cy="420492"/>
            </a:xfrm>
            <a:custGeom>
              <a:avLst/>
              <a:gdLst/>
              <a:ahLst/>
              <a:cxnLst/>
              <a:rect l="0" t="0" r="0" b="0"/>
              <a:pathLst>
                <a:path w="120000" h="120000" extrusionOk="0">
                  <a:moveTo>
                    <a:pt x="120000" y="101333"/>
                  </a:moveTo>
                  <a:cubicBezTo>
                    <a:pt x="120000" y="98666"/>
                    <a:pt x="116756" y="98666"/>
                    <a:pt x="113513" y="93333"/>
                  </a:cubicBezTo>
                  <a:cubicBezTo>
                    <a:pt x="113513" y="88000"/>
                    <a:pt x="110270" y="90666"/>
                    <a:pt x="107027" y="85333"/>
                  </a:cubicBezTo>
                  <a:cubicBezTo>
                    <a:pt x="103783" y="80000"/>
                    <a:pt x="103783" y="77333"/>
                    <a:pt x="97297" y="74666"/>
                  </a:cubicBezTo>
                  <a:cubicBezTo>
                    <a:pt x="90810" y="69333"/>
                    <a:pt x="87567" y="64000"/>
                    <a:pt x="84324" y="58666"/>
                  </a:cubicBezTo>
                  <a:cubicBezTo>
                    <a:pt x="81081" y="56000"/>
                    <a:pt x="74594" y="50666"/>
                    <a:pt x="71351" y="48000"/>
                  </a:cubicBezTo>
                  <a:cubicBezTo>
                    <a:pt x="64864" y="45333"/>
                    <a:pt x="61621" y="48000"/>
                    <a:pt x="61621" y="40000"/>
                  </a:cubicBezTo>
                  <a:cubicBezTo>
                    <a:pt x="61621" y="37333"/>
                    <a:pt x="68108" y="42666"/>
                    <a:pt x="71351" y="37333"/>
                  </a:cubicBezTo>
                  <a:cubicBezTo>
                    <a:pt x="77837" y="34666"/>
                    <a:pt x="71351" y="32000"/>
                    <a:pt x="68108" y="26666"/>
                  </a:cubicBezTo>
                  <a:cubicBezTo>
                    <a:pt x="61621" y="13333"/>
                    <a:pt x="51891" y="29333"/>
                    <a:pt x="45405" y="21333"/>
                  </a:cubicBezTo>
                  <a:cubicBezTo>
                    <a:pt x="42162" y="18666"/>
                    <a:pt x="45405" y="13333"/>
                    <a:pt x="42162" y="10666"/>
                  </a:cubicBezTo>
                  <a:cubicBezTo>
                    <a:pt x="38918" y="8000"/>
                    <a:pt x="32432" y="5333"/>
                    <a:pt x="29189" y="0"/>
                  </a:cubicBezTo>
                  <a:cubicBezTo>
                    <a:pt x="29189" y="0"/>
                    <a:pt x="22702" y="0"/>
                    <a:pt x="22702" y="0"/>
                  </a:cubicBezTo>
                  <a:cubicBezTo>
                    <a:pt x="19459" y="2666"/>
                    <a:pt x="25945" y="8000"/>
                    <a:pt x="25945" y="10666"/>
                  </a:cubicBezTo>
                  <a:cubicBezTo>
                    <a:pt x="25945" y="13333"/>
                    <a:pt x="29189" y="18666"/>
                    <a:pt x="25945" y="18666"/>
                  </a:cubicBezTo>
                  <a:cubicBezTo>
                    <a:pt x="19459" y="18666"/>
                    <a:pt x="19459" y="13333"/>
                    <a:pt x="12972" y="13333"/>
                  </a:cubicBezTo>
                  <a:cubicBezTo>
                    <a:pt x="9729" y="10666"/>
                    <a:pt x="0" y="26666"/>
                    <a:pt x="0" y="26666"/>
                  </a:cubicBezTo>
                  <a:cubicBezTo>
                    <a:pt x="3243" y="34666"/>
                    <a:pt x="0" y="45333"/>
                    <a:pt x="12972" y="40000"/>
                  </a:cubicBezTo>
                  <a:cubicBezTo>
                    <a:pt x="19459" y="37333"/>
                    <a:pt x="12972" y="58666"/>
                    <a:pt x="12972" y="58666"/>
                  </a:cubicBezTo>
                  <a:cubicBezTo>
                    <a:pt x="19459" y="61333"/>
                    <a:pt x="12972" y="64000"/>
                    <a:pt x="9729" y="69333"/>
                  </a:cubicBezTo>
                  <a:cubicBezTo>
                    <a:pt x="9729" y="72000"/>
                    <a:pt x="19459" y="66666"/>
                    <a:pt x="22702" y="66666"/>
                  </a:cubicBezTo>
                  <a:cubicBezTo>
                    <a:pt x="22702" y="64000"/>
                    <a:pt x="29189" y="61333"/>
                    <a:pt x="32432" y="61333"/>
                  </a:cubicBezTo>
                  <a:cubicBezTo>
                    <a:pt x="38918" y="64000"/>
                    <a:pt x="42162" y="64000"/>
                    <a:pt x="48648" y="58666"/>
                  </a:cubicBezTo>
                  <a:cubicBezTo>
                    <a:pt x="55135" y="56000"/>
                    <a:pt x="77837" y="66666"/>
                    <a:pt x="74594" y="74666"/>
                  </a:cubicBezTo>
                  <a:cubicBezTo>
                    <a:pt x="68108" y="85333"/>
                    <a:pt x="81081" y="88000"/>
                    <a:pt x="87567" y="96000"/>
                  </a:cubicBezTo>
                  <a:cubicBezTo>
                    <a:pt x="87567" y="98666"/>
                    <a:pt x="87567" y="101333"/>
                    <a:pt x="87567" y="104000"/>
                  </a:cubicBezTo>
                  <a:cubicBezTo>
                    <a:pt x="87567" y="106666"/>
                    <a:pt x="84324" y="112000"/>
                    <a:pt x="81081" y="114666"/>
                  </a:cubicBezTo>
                  <a:cubicBezTo>
                    <a:pt x="84324" y="114666"/>
                    <a:pt x="94054" y="120000"/>
                    <a:pt x="94054" y="114666"/>
                  </a:cubicBezTo>
                  <a:cubicBezTo>
                    <a:pt x="94054" y="112000"/>
                    <a:pt x="100540" y="109333"/>
                    <a:pt x="103783" y="112000"/>
                  </a:cubicBezTo>
                  <a:cubicBezTo>
                    <a:pt x="107027" y="114666"/>
                    <a:pt x="110270" y="114666"/>
                    <a:pt x="113513" y="112000"/>
                  </a:cubicBezTo>
                  <a:cubicBezTo>
                    <a:pt x="120000" y="112000"/>
                    <a:pt x="120000" y="106666"/>
                    <a:pt x="120000" y="10133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25" name="Shape 1925"/>
            <p:cNvSpPr/>
            <p:nvPr/>
          </p:nvSpPr>
          <p:spPr>
            <a:xfrm>
              <a:off x="17754337" y="9119078"/>
              <a:ext cx="420383" cy="356781"/>
            </a:xfrm>
            <a:custGeom>
              <a:avLst/>
              <a:gdLst/>
              <a:ahLst/>
              <a:cxnLst/>
              <a:rect l="0" t="0" r="0" b="0"/>
              <a:pathLst>
                <a:path w="120000" h="120000" extrusionOk="0">
                  <a:moveTo>
                    <a:pt x="120000" y="91578"/>
                  </a:moveTo>
                  <a:cubicBezTo>
                    <a:pt x="120000" y="88421"/>
                    <a:pt x="117333" y="85263"/>
                    <a:pt x="120000" y="82105"/>
                  </a:cubicBezTo>
                  <a:cubicBezTo>
                    <a:pt x="120000" y="78947"/>
                    <a:pt x="120000" y="78947"/>
                    <a:pt x="120000" y="75789"/>
                  </a:cubicBezTo>
                  <a:cubicBezTo>
                    <a:pt x="120000" y="66315"/>
                    <a:pt x="120000" y="56842"/>
                    <a:pt x="120000" y="47368"/>
                  </a:cubicBezTo>
                  <a:cubicBezTo>
                    <a:pt x="120000" y="37894"/>
                    <a:pt x="120000" y="28421"/>
                    <a:pt x="120000" y="18947"/>
                  </a:cubicBezTo>
                  <a:cubicBezTo>
                    <a:pt x="120000" y="18947"/>
                    <a:pt x="96000" y="9473"/>
                    <a:pt x="93333" y="9473"/>
                  </a:cubicBezTo>
                  <a:cubicBezTo>
                    <a:pt x="88000" y="6315"/>
                    <a:pt x="85333" y="3157"/>
                    <a:pt x="80000" y="0"/>
                  </a:cubicBezTo>
                  <a:cubicBezTo>
                    <a:pt x="72000" y="0"/>
                    <a:pt x="72000" y="6315"/>
                    <a:pt x="69333" y="9473"/>
                  </a:cubicBezTo>
                  <a:cubicBezTo>
                    <a:pt x="69333" y="12631"/>
                    <a:pt x="61333" y="12631"/>
                    <a:pt x="58666" y="15789"/>
                  </a:cubicBezTo>
                  <a:cubicBezTo>
                    <a:pt x="56000" y="22105"/>
                    <a:pt x="53333" y="28421"/>
                    <a:pt x="48000" y="31578"/>
                  </a:cubicBezTo>
                  <a:cubicBezTo>
                    <a:pt x="42666" y="34736"/>
                    <a:pt x="37333" y="31578"/>
                    <a:pt x="37333" y="25263"/>
                  </a:cubicBezTo>
                  <a:cubicBezTo>
                    <a:pt x="34666" y="18947"/>
                    <a:pt x="32000" y="18947"/>
                    <a:pt x="29333" y="15789"/>
                  </a:cubicBezTo>
                  <a:cubicBezTo>
                    <a:pt x="29333" y="9473"/>
                    <a:pt x="26666" y="15789"/>
                    <a:pt x="24000" y="18947"/>
                  </a:cubicBezTo>
                  <a:cubicBezTo>
                    <a:pt x="21333" y="18947"/>
                    <a:pt x="18666" y="15789"/>
                    <a:pt x="18666" y="15789"/>
                  </a:cubicBezTo>
                  <a:cubicBezTo>
                    <a:pt x="16000" y="15789"/>
                    <a:pt x="13333" y="18947"/>
                    <a:pt x="10666" y="18947"/>
                  </a:cubicBezTo>
                  <a:cubicBezTo>
                    <a:pt x="10666" y="22105"/>
                    <a:pt x="0" y="18947"/>
                    <a:pt x="0" y="22105"/>
                  </a:cubicBezTo>
                  <a:cubicBezTo>
                    <a:pt x="0" y="25263"/>
                    <a:pt x="5333" y="25263"/>
                    <a:pt x="8000" y="25263"/>
                  </a:cubicBezTo>
                  <a:cubicBezTo>
                    <a:pt x="10666" y="28421"/>
                    <a:pt x="10666" y="31578"/>
                    <a:pt x="10666" y="34736"/>
                  </a:cubicBezTo>
                  <a:cubicBezTo>
                    <a:pt x="10666" y="41052"/>
                    <a:pt x="18666" y="41052"/>
                    <a:pt x="18666" y="44210"/>
                  </a:cubicBezTo>
                  <a:cubicBezTo>
                    <a:pt x="18666" y="37894"/>
                    <a:pt x="18666" y="28421"/>
                    <a:pt x="24000" y="25263"/>
                  </a:cubicBezTo>
                  <a:cubicBezTo>
                    <a:pt x="18666" y="28421"/>
                    <a:pt x="21333" y="34736"/>
                    <a:pt x="26666" y="37894"/>
                  </a:cubicBezTo>
                  <a:cubicBezTo>
                    <a:pt x="32000" y="41052"/>
                    <a:pt x="34666" y="41052"/>
                    <a:pt x="40000" y="37894"/>
                  </a:cubicBezTo>
                  <a:cubicBezTo>
                    <a:pt x="32000" y="41052"/>
                    <a:pt x="45333" y="47368"/>
                    <a:pt x="48000" y="47368"/>
                  </a:cubicBezTo>
                  <a:cubicBezTo>
                    <a:pt x="56000" y="50526"/>
                    <a:pt x="64000" y="56842"/>
                    <a:pt x="72000" y="60000"/>
                  </a:cubicBezTo>
                  <a:cubicBezTo>
                    <a:pt x="77333" y="63157"/>
                    <a:pt x="82666" y="66315"/>
                    <a:pt x="85333" y="69473"/>
                  </a:cubicBezTo>
                  <a:cubicBezTo>
                    <a:pt x="85333" y="75789"/>
                    <a:pt x="88000" y="78947"/>
                    <a:pt x="90666" y="82105"/>
                  </a:cubicBezTo>
                  <a:cubicBezTo>
                    <a:pt x="90666" y="82105"/>
                    <a:pt x="96000" y="85263"/>
                    <a:pt x="96000" y="85263"/>
                  </a:cubicBezTo>
                  <a:cubicBezTo>
                    <a:pt x="96000" y="85263"/>
                    <a:pt x="90666" y="88421"/>
                    <a:pt x="90666" y="88421"/>
                  </a:cubicBezTo>
                  <a:cubicBezTo>
                    <a:pt x="90666" y="88421"/>
                    <a:pt x="96000" y="88421"/>
                    <a:pt x="96000" y="91578"/>
                  </a:cubicBezTo>
                  <a:cubicBezTo>
                    <a:pt x="96000" y="88421"/>
                    <a:pt x="93333" y="91578"/>
                    <a:pt x="93333" y="94736"/>
                  </a:cubicBezTo>
                  <a:cubicBezTo>
                    <a:pt x="90666" y="97894"/>
                    <a:pt x="88000" y="94736"/>
                    <a:pt x="85333" y="97894"/>
                  </a:cubicBezTo>
                  <a:cubicBezTo>
                    <a:pt x="82666" y="97894"/>
                    <a:pt x="74666" y="107368"/>
                    <a:pt x="77333" y="107368"/>
                  </a:cubicBezTo>
                  <a:cubicBezTo>
                    <a:pt x="80000" y="110526"/>
                    <a:pt x="85333" y="110526"/>
                    <a:pt x="90666" y="110526"/>
                  </a:cubicBezTo>
                  <a:cubicBezTo>
                    <a:pt x="90666" y="107368"/>
                    <a:pt x="93333" y="94736"/>
                    <a:pt x="96000" y="97894"/>
                  </a:cubicBezTo>
                  <a:cubicBezTo>
                    <a:pt x="96000" y="101052"/>
                    <a:pt x="88000" y="104210"/>
                    <a:pt x="96000" y="104210"/>
                  </a:cubicBezTo>
                  <a:cubicBezTo>
                    <a:pt x="101333" y="107368"/>
                    <a:pt x="104000" y="107368"/>
                    <a:pt x="106666" y="101052"/>
                  </a:cubicBezTo>
                  <a:cubicBezTo>
                    <a:pt x="104000" y="107368"/>
                    <a:pt x="117333" y="116842"/>
                    <a:pt x="120000" y="120000"/>
                  </a:cubicBezTo>
                  <a:cubicBezTo>
                    <a:pt x="120000" y="110526"/>
                    <a:pt x="120000" y="101052"/>
                    <a:pt x="120000" y="9157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26" name="Shape 1926"/>
            <p:cNvSpPr/>
            <p:nvPr/>
          </p:nvSpPr>
          <p:spPr>
            <a:xfrm>
              <a:off x="18165165" y="9176422"/>
              <a:ext cx="477707" cy="382264"/>
            </a:xfrm>
            <a:custGeom>
              <a:avLst/>
              <a:gdLst/>
              <a:ahLst/>
              <a:cxnLst/>
              <a:rect l="0" t="0" r="0" b="0"/>
              <a:pathLst>
                <a:path w="120000" h="120000" extrusionOk="0">
                  <a:moveTo>
                    <a:pt x="117647" y="114146"/>
                  </a:moveTo>
                  <a:cubicBezTo>
                    <a:pt x="112941" y="111219"/>
                    <a:pt x="108235" y="111219"/>
                    <a:pt x="105882" y="108292"/>
                  </a:cubicBezTo>
                  <a:cubicBezTo>
                    <a:pt x="103529" y="105365"/>
                    <a:pt x="108235" y="102439"/>
                    <a:pt x="110588" y="105365"/>
                  </a:cubicBezTo>
                  <a:cubicBezTo>
                    <a:pt x="105882" y="102439"/>
                    <a:pt x="98823" y="105365"/>
                    <a:pt x="98823" y="99512"/>
                  </a:cubicBezTo>
                  <a:cubicBezTo>
                    <a:pt x="98823" y="93658"/>
                    <a:pt x="91764" y="93658"/>
                    <a:pt x="89411" y="87804"/>
                  </a:cubicBezTo>
                  <a:cubicBezTo>
                    <a:pt x="87058" y="84878"/>
                    <a:pt x="89411" y="84878"/>
                    <a:pt x="87058" y="81951"/>
                  </a:cubicBezTo>
                  <a:cubicBezTo>
                    <a:pt x="84705" y="79024"/>
                    <a:pt x="82352" y="79024"/>
                    <a:pt x="80000" y="76097"/>
                  </a:cubicBezTo>
                  <a:cubicBezTo>
                    <a:pt x="80000" y="76097"/>
                    <a:pt x="70588" y="61463"/>
                    <a:pt x="68235" y="61463"/>
                  </a:cubicBezTo>
                  <a:cubicBezTo>
                    <a:pt x="70588" y="58536"/>
                    <a:pt x="77647" y="61463"/>
                    <a:pt x="80000" y="61463"/>
                  </a:cubicBezTo>
                  <a:cubicBezTo>
                    <a:pt x="84705" y="61463"/>
                    <a:pt x="82352" y="58536"/>
                    <a:pt x="80000" y="52682"/>
                  </a:cubicBezTo>
                  <a:cubicBezTo>
                    <a:pt x="80000" y="49756"/>
                    <a:pt x="75294" y="49756"/>
                    <a:pt x="72941" y="49756"/>
                  </a:cubicBezTo>
                  <a:cubicBezTo>
                    <a:pt x="65882" y="43902"/>
                    <a:pt x="61176" y="40975"/>
                    <a:pt x="58823" y="35121"/>
                  </a:cubicBezTo>
                  <a:cubicBezTo>
                    <a:pt x="56470" y="29268"/>
                    <a:pt x="49411" y="23414"/>
                    <a:pt x="44705" y="20487"/>
                  </a:cubicBezTo>
                  <a:cubicBezTo>
                    <a:pt x="42352" y="17560"/>
                    <a:pt x="40000" y="17560"/>
                    <a:pt x="37647" y="17560"/>
                  </a:cubicBezTo>
                  <a:cubicBezTo>
                    <a:pt x="35294" y="17560"/>
                    <a:pt x="32941" y="11707"/>
                    <a:pt x="30588" y="11707"/>
                  </a:cubicBezTo>
                  <a:cubicBezTo>
                    <a:pt x="28235" y="8780"/>
                    <a:pt x="23529" y="8780"/>
                    <a:pt x="18823" y="5853"/>
                  </a:cubicBezTo>
                  <a:cubicBezTo>
                    <a:pt x="14117" y="5853"/>
                    <a:pt x="9411" y="0"/>
                    <a:pt x="2352" y="0"/>
                  </a:cubicBezTo>
                  <a:cubicBezTo>
                    <a:pt x="2352" y="8780"/>
                    <a:pt x="2352" y="20487"/>
                    <a:pt x="2352" y="29268"/>
                  </a:cubicBezTo>
                  <a:cubicBezTo>
                    <a:pt x="2352" y="38048"/>
                    <a:pt x="4705" y="49756"/>
                    <a:pt x="2352" y="58536"/>
                  </a:cubicBezTo>
                  <a:cubicBezTo>
                    <a:pt x="0" y="61463"/>
                    <a:pt x="2352" y="67317"/>
                    <a:pt x="2352" y="73170"/>
                  </a:cubicBezTo>
                  <a:cubicBezTo>
                    <a:pt x="2352" y="79024"/>
                    <a:pt x="2352" y="81951"/>
                    <a:pt x="2352" y="87804"/>
                  </a:cubicBezTo>
                  <a:cubicBezTo>
                    <a:pt x="2352" y="96585"/>
                    <a:pt x="4705" y="96585"/>
                    <a:pt x="9411" y="96585"/>
                  </a:cubicBezTo>
                  <a:cubicBezTo>
                    <a:pt x="16470" y="96585"/>
                    <a:pt x="23529" y="96585"/>
                    <a:pt x="30588" y="90731"/>
                  </a:cubicBezTo>
                  <a:cubicBezTo>
                    <a:pt x="32941" y="90731"/>
                    <a:pt x="21176" y="81951"/>
                    <a:pt x="21176" y="81951"/>
                  </a:cubicBezTo>
                  <a:cubicBezTo>
                    <a:pt x="23529" y="81951"/>
                    <a:pt x="32941" y="90731"/>
                    <a:pt x="32941" y="87804"/>
                  </a:cubicBezTo>
                  <a:cubicBezTo>
                    <a:pt x="32941" y="84878"/>
                    <a:pt x="30588" y="81951"/>
                    <a:pt x="30588" y="76097"/>
                  </a:cubicBezTo>
                  <a:cubicBezTo>
                    <a:pt x="30588" y="76097"/>
                    <a:pt x="37647" y="81951"/>
                    <a:pt x="35294" y="79024"/>
                  </a:cubicBezTo>
                  <a:cubicBezTo>
                    <a:pt x="35294" y="73170"/>
                    <a:pt x="40000" y="73170"/>
                    <a:pt x="42352" y="73170"/>
                  </a:cubicBezTo>
                  <a:cubicBezTo>
                    <a:pt x="44705" y="73170"/>
                    <a:pt x="61176" y="81951"/>
                    <a:pt x="61176" y="79024"/>
                  </a:cubicBezTo>
                  <a:cubicBezTo>
                    <a:pt x="61176" y="84878"/>
                    <a:pt x="70588" y="90731"/>
                    <a:pt x="72941" y="96585"/>
                  </a:cubicBezTo>
                  <a:cubicBezTo>
                    <a:pt x="75294" y="102439"/>
                    <a:pt x="80000" y="111219"/>
                    <a:pt x="84705" y="111219"/>
                  </a:cubicBezTo>
                  <a:cubicBezTo>
                    <a:pt x="91764" y="111219"/>
                    <a:pt x="98823" y="114146"/>
                    <a:pt x="105882" y="117073"/>
                  </a:cubicBezTo>
                  <a:cubicBezTo>
                    <a:pt x="108235" y="117073"/>
                    <a:pt x="112941" y="120000"/>
                    <a:pt x="112941" y="117073"/>
                  </a:cubicBezTo>
                  <a:cubicBezTo>
                    <a:pt x="112941" y="114146"/>
                    <a:pt x="120000" y="114146"/>
                    <a:pt x="117647" y="114146"/>
                  </a:cubicBezTo>
                  <a:cubicBezTo>
                    <a:pt x="115294" y="111219"/>
                    <a:pt x="120000" y="114146"/>
                    <a:pt x="117647" y="11414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27" name="Shape 1927"/>
            <p:cNvSpPr/>
            <p:nvPr/>
          </p:nvSpPr>
          <p:spPr>
            <a:xfrm>
              <a:off x="16681089" y="8829197"/>
              <a:ext cx="477707" cy="420492"/>
            </a:xfrm>
            <a:custGeom>
              <a:avLst/>
              <a:gdLst/>
              <a:ahLst/>
              <a:cxnLst/>
              <a:rect l="0" t="0" r="0" b="0"/>
              <a:pathLst>
                <a:path w="120000" h="120000" extrusionOk="0">
                  <a:moveTo>
                    <a:pt x="77647" y="13333"/>
                  </a:moveTo>
                  <a:cubicBezTo>
                    <a:pt x="75294" y="21333"/>
                    <a:pt x="72941" y="26666"/>
                    <a:pt x="68235" y="34666"/>
                  </a:cubicBezTo>
                  <a:cubicBezTo>
                    <a:pt x="65882" y="45333"/>
                    <a:pt x="54117" y="45333"/>
                    <a:pt x="47058" y="42666"/>
                  </a:cubicBezTo>
                  <a:cubicBezTo>
                    <a:pt x="42352" y="40000"/>
                    <a:pt x="37647" y="45333"/>
                    <a:pt x="35294" y="48000"/>
                  </a:cubicBezTo>
                  <a:cubicBezTo>
                    <a:pt x="32941" y="50666"/>
                    <a:pt x="25882" y="48000"/>
                    <a:pt x="23529" y="50666"/>
                  </a:cubicBezTo>
                  <a:cubicBezTo>
                    <a:pt x="18823" y="53333"/>
                    <a:pt x="18823" y="53333"/>
                    <a:pt x="16470" y="48000"/>
                  </a:cubicBezTo>
                  <a:cubicBezTo>
                    <a:pt x="11764" y="45333"/>
                    <a:pt x="9411" y="42666"/>
                    <a:pt x="7058" y="37333"/>
                  </a:cubicBezTo>
                  <a:cubicBezTo>
                    <a:pt x="4705" y="34666"/>
                    <a:pt x="0" y="50666"/>
                    <a:pt x="0" y="53333"/>
                  </a:cubicBezTo>
                  <a:cubicBezTo>
                    <a:pt x="0" y="61333"/>
                    <a:pt x="7058" y="69333"/>
                    <a:pt x="9411" y="77333"/>
                  </a:cubicBezTo>
                  <a:cubicBezTo>
                    <a:pt x="14117" y="85333"/>
                    <a:pt x="11764" y="93333"/>
                    <a:pt x="18823" y="98666"/>
                  </a:cubicBezTo>
                  <a:cubicBezTo>
                    <a:pt x="23529" y="101333"/>
                    <a:pt x="28235" y="104000"/>
                    <a:pt x="30588" y="104000"/>
                  </a:cubicBezTo>
                  <a:cubicBezTo>
                    <a:pt x="37647" y="101333"/>
                    <a:pt x="30588" y="106666"/>
                    <a:pt x="32941" y="109333"/>
                  </a:cubicBezTo>
                  <a:cubicBezTo>
                    <a:pt x="35294" y="109333"/>
                    <a:pt x="42352" y="109333"/>
                    <a:pt x="44705" y="109333"/>
                  </a:cubicBezTo>
                  <a:cubicBezTo>
                    <a:pt x="47058" y="106666"/>
                    <a:pt x="47058" y="101333"/>
                    <a:pt x="49411" y="104000"/>
                  </a:cubicBezTo>
                  <a:cubicBezTo>
                    <a:pt x="51764" y="106666"/>
                    <a:pt x="56470" y="109333"/>
                    <a:pt x="58823" y="106666"/>
                  </a:cubicBezTo>
                  <a:cubicBezTo>
                    <a:pt x="61176" y="106666"/>
                    <a:pt x="65882" y="104000"/>
                    <a:pt x="65882" y="106666"/>
                  </a:cubicBezTo>
                  <a:cubicBezTo>
                    <a:pt x="68235" y="114666"/>
                    <a:pt x="63529" y="120000"/>
                    <a:pt x="72941" y="114666"/>
                  </a:cubicBezTo>
                  <a:cubicBezTo>
                    <a:pt x="75294" y="114666"/>
                    <a:pt x="77647" y="112000"/>
                    <a:pt x="80000" y="112000"/>
                  </a:cubicBezTo>
                  <a:cubicBezTo>
                    <a:pt x="82352" y="112000"/>
                    <a:pt x="84705" y="114666"/>
                    <a:pt x="84705" y="114666"/>
                  </a:cubicBezTo>
                  <a:cubicBezTo>
                    <a:pt x="87058" y="109333"/>
                    <a:pt x="82352" y="104000"/>
                    <a:pt x="87058" y="98666"/>
                  </a:cubicBezTo>
                  <a:cubicBezTo>
                    <a:pt x="89411" y="96000"/>
                    <a:pt x="87058" y="93333"/>
                    <a:pt x="87058" y="88000"/>
                  </a:cubicBezTo>
                  <a:cubicBezTo>
                    <a:pt x="87058" y="85333"/>
                    <a:pt x="89411" y="82666"/>
                    <a:pt x="91764" y="80000"/>
                  </a:cubicBezTo>
                  <a:cubicBezTo>
                    <a:pt x="96470" y="74666"/>
                    <a:pt x="101176" y="72000"/>
                    <a:pt x="98823" y="64000"/>
                  </a:cubicBezTo>
                  <a:cubicBezTo>
                    <a:pt x="98823" y="58666"/>
                    <a:pt x="105882" y="48000"/>
                    <a:pt x="110588" y="50666"/>
                  </a:cubicBezTo>
                  <a:cubicBezTo>
                    <a:pt x="112941" y="53333"/>
                    <a:pt x="120000" y="50666"/>
                    <a:pt x="115294" y="48000"/>
                  </a:cubicBezTo>
                  <a:cubicBezTo>
                    <a:pt x="112941" y="42666"/>
                    <a:pt x="105882" y="40000"/>
                    <a:pt x="105882" y="34666"/>
                  </a:cubicBezTo>
                  <a:cubicBezTo>
                    <a:pt x="105882" y="29333"/>
                    <a:pt x="101176" y="24000"/>
                    <a:pt x="98823" y="18666"/>
                  </a:cubicBezTo>
                  <a:cubicBezTo>
                    <a:pt x="96470" y="10666"/>
                    <a:pt x="103529" y="18666"/>
                    <a:pt x="103529" y="16000"/>
                  </a:cubicBezTo>
                  <a:cubicBezTo>
                    <a:pt x="105882" y="13333"/>
                    <a:pt x="96470" y="10666"/>
                    <a:pt x="103529" y="8000"/>
                  </a:cubicBezTo>
                  <a:cubicBezTo>
                    <a:pt x="94117" y="5333"/>
                    <a:pt x="80000" y="0"/>
                    <a:pt x="77647" y="13333"/>
                  </a:cubicBezTo>
                  <a:cubicBezTo>
                    <a:pt x="75294" y="18666"/>
                    <a:pt x="80000" y="8000"/>
                    <a:pt x="77647" y="1333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28" name="Shape 1928"/>
            <p:cNvSpPr/>
            <p:nvPr/>
          </p:nvSpPr>
          <p:spPr>
            <a:xfrm>
              <a:off x="16709750" y="8717700"/>
              <a:ext cx="458599" cy="299441"/>
            </a:xfrm>
            <a:custGeom>
              <a:avLst/>
              <a:gdLst/>
              <a:ahLst/>
              <a:cxnLst/>
              <a:rect l="0" t="0" r="0" b="0"/>
              <a:pathLst>
                <a:path w="120000" h="120000" extrusionOk="0">
                  <a:moveTo>
                    <a:pt x="110204" y="37500"/>
                  </a:moveTo>
                  <a:cubicBezTo>
                    <a:pt x="117551" y="37500"/>
                    <a:pt x="119999" y="33750"/>
                    <a:pt x="115102" y="30000"/>
                  </a:cubicBezTo>
                  <a:cubicBezTo>
                    <a:pt x="110204" y="26250"/>
                    <a:pt x="110204" y="22500"/>
                    <a:pt x="105306" y="26250"/>
                  </a:cubicBezTo>
                  <a:cubicBezTo>
                    <a:pt x="102857" y="30000"/>
                    <a:pt x="105306" y="26250"/>
                    <a:pt x="102857" y="22500"/>
                  </a:cubicBezTo>
                  <a:cubicBezTo>
                    <a:pt x="102857" y="22500"/>
                    <a:pt x="100408" y="22500"/>
                    <a:pt x="100408" y="22500"/>
                  </a:cubicBezTo>
                  <a:cubicBezTo>
                    <a:pt x="100408" y="22500"/>
                    <a:pt x="100408" y="15000"/>
                    <a:pt x="100408" y="15000"/>
                  </a:cubicBezTo>
                  <a:cubicBezTo>
                    <a:pt x="97959" y="11250"/>
                    <a:pt x="95510" y="7500"/>
                    <a:pt x="95510" y="7500"/>
                  </a:cubicBezTo>
                  <a:cubicBezTo>
                    <a:pt x="90612" y="0"/>
                    <a:pt x="93061" y="3750"/>
                    <a:pt x="90612" y="7500"/>
                  </a:cubicBezTo>
                  <a:cubicBezTo>
                    <a:pt x="88163" y="11250"/>
                    <a:pt x="88163" y="3750"/>
                    <a:pt x="88163" y="3750"/>
                  </a:cubicBezTo>
                  <a:cubicBezTo>
                    <a:pt x="85714" y="3750"/>
                    <a:pt x="78367" y="18750"/>
                    <a:pt x="78367" y="22500"/>
                  </a:cubicBezTo>
                  <a:cubicBezTo>
                    <a:pt x="75918" y="22500"/>
                    <a:pt x="73469" y="26250"/>
                    <a:pt x="73469" y="30000"/>
                  </a:cubicBezTo>
                  <a:cubicBezTo>
                    <a:pt x="71020" y="30000"/>
                    <a:pt x="71020" y="33750"/>
                    <a:pt x="71020" y="33750"/>
                  </a:cubicBezTo>
                  <a:cubicBezTo>
                    <a:pt x="71020" y="37500"/>
                    <a:pt x="71020" y="37500"/>
                    <a:pt x="71020" y="37500"/>
                  </a:cubicBezTo>
                  <a:cubicBezTo>
                    <a:pt x="71020" y="41250"/>
                    <a:pt x="63673" y="41250"/>
                    <a:pt x="61224" y="45000"/>
                  </a:cubicBezTo>
                  <a:cubicBezTo>
                    <a:pt x="53877" y="45000"/>
                    <a:pt x="56326" y="52500"/>
                    <a:pt x="61224" y="56250"/>
                  </a:cubicBezTo>
                  <a:cubicBezTo>
                    <a:pt x="66122" y="63750"/>
                    <a:pt x="63673" y="56250"/>
                    <a:pt x="66122" y="52500"/>
                  </a:cubicBezTo>
                  <a:cubicBezTo>
                    <a:pt x="66122" y="48750"/>
                    <a:pt x="71020" y="48750"/>
                    <a:pt x="71020" y="48750"/>
                  </a:cubicBezTo>
                  <a:cubicBezTo>
                    <a:pt x="71020" y="48750"/>
                    <a:pt x="68571" y="45000"/>
                    <a:pt x="68571" y="41250"/>
                  </a:cubicBezTo>
                  <a:cubicBezTo>
                    <a:pt x="68571" y="45000"/>
                    <a:pt x="71020" y="48750"/>
                    <a:pt x="71020" y="48750"/>
                  </a:cubicBezTo>
                  <a:cubicBezTo>
                    <a:pt x="71020" y="48750"/>
                    <a:pt x="66122" y="48750"/>
                    <a:pt x="63673" y="52500"/>
                  </a:cubicBezTo>
                  <a:cubicBezTo>
                    <a:pt x="63673" y="63750"/>
                    <a:pt x="58775" y="52500"/>
                    <a:pt x="56326" y="48750"/>
                  </a:cubicBezTo>
                  <a:cubicBezTo>
                    <a:pt x="48979" y="60000"/>
                    <a:pt x="44081" y="71250"/>
                    <a:pt x="34285" y="75000"/>
                  </a:cubicBezTo>
                  <a:cubicBezTo>
                    <a:pt x="29387" y="78750"/>
                    <a:pt x="24489" y="78750"/>
                    <a:pt x="22040" y="86250"/>
                  </a:cubicBezTo>
                  <a:cubicBezTo>
                    <a:pt x="19591" y="90000"/>
                    <a:pt x="19591" y="93750"/>
                    <a:pt x="17142" y="97500"/>
                  </a:cubicBezTo>
                  <a:cubicBezTo>
                    <a:pt x="17142" y="101250"/>
                    <a:pt x="22040" y="105000"/>
                    <a:pt x="22040" y="105000"/>
                  </a:cubicBezTo>
                  <a:cubicBezTo>
                    <a:pt x="19591" y="108750"/>
                    <a:pt x="2448" y="97500"/>
                    <a:pt x="0" y="97500"/>
                  </a:cubicBezTo>
                  <a:cubicBezTo>
                    <a:pt x="2448" y="105000"/>
                    <a:pt x="7346" y="116250"/>
                    <a:pt x="12244" y="120000"/>
                  </a:cubicBezTo>
                  <a:cubicBezTo>
                    <a:pt x="14693" y="120000"/>
                    <a:pt x="17142" y="116250"/>
                    <a:pt x="17142" y="116250"/>
                  </a:cubicBezTo>
                  <a:cubicBezTo>
                    <a:pt x="22040" y="112500"/>
                    <a:pt x="29387" y="116250"/>
                    <a:pt x="29387" y="112500"/>
                  </a:cubicBezTo>
                  <a:cubicBezTo>
                    <a:pt x="36734" y="101250"/>
                    <a:pt x="41632" y="105000"/>
                    <a:pt x="48979" y="108750"/>
                  </a:cubicBezTo>
                  <a:cubicBezTo>
                    <a:pt x="56326" y="108750"/>
                    <a:pt x="63673" y="101250"/>
                    <a:pt x="66122" y="90000"/>
                  </a:cubicBezTo>
                  <a:cubicBezTo>
                    <a:pt x="68571" y="82500"/>
                    <a:pt x="71020" y="75000"/>
                    <a:pt x="73469" y="67500"/>
                  </a:cubicBezTo>
                  <a:cubicBezTo>
                    <a:pt x="73469" y="56250"/>
                    <a:pt x="75918" y="52500"/>
                    <a:pt x="83265" y="52500"/>
                  </a:cubicBezTo>
                  <a:cubicBezTo>
                    <a:pt x="90612" y="52500"/>
                    <a:pt x="97959" y="56250"/>
                    <a:pt x="105306" y="52500"/>
                  </a:cubicBezTo>
                  <a:cubicBezTo>
                    <a:pt x="115102" y="48750"/>
                    <a:pt x="97959" y="37500"/>
                    <a:pt x="110204" y="375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29" name="Shape 1929"/>
            <p:cNvSpPr/>
            <p:nvPr/>
          </p:nvSpPr>
          <p:spPr>
            <a:xfrm>
              <a:off x="15776631" y="7679214"/>
              <a:ext cx="159235" cy="92380"/>
            </a:xfrm>
            <a:custGeom>
              <a:avLst/>
              <a:gdLst/>
              <a:ahLst/>
              <a:cxnLst/>
              <a:rect l="0" t="0" r="0" b="0"/>
              <a:pathLst>
                <a:path w="120000" h="120000" extrusionOk="0">
                  <a:moveTo>
                    <a:pt x="14117" y="96000"/>
                  </a:moveTo>
                  <a:cubicBezTo>
                    <a:pt x="21176" y="108000"/>
                    <a:pt x="42352" y="120000"/>
                    <a:pt x="49411" y="108000"/>
                  </a:cubicBezTo>
                  <a:cubicBezTo>
                    <a:pt x="63529" y="96000"/>
                    <a:pt x="70588" y="120000"/>
                    <a:pt x="84705" y="108000"/>
                  </a:cubicBezTo>
                  <a:cubicBezTo>
                    <a:pt x="91764" y="108000"/>
                    <a:pt x="120000" y="108000"/>
                    <a:pt x="112941" y="96000"/>
                  </a:cubicBezTo>
                  <a:cubicBezTo>
                    <a:pt x="105882" y="72000"/>
                    <a:pt x="98823" y="60000"/>
                    <a:pt x="105882" y="36000"/>
                  </a:cubicBezTo>
                  <a:cubicBezTo>
                    <a:pt x="91764" y="24000"/>
                    <a:pt x="77647" y="48000"/>
                    <a:pt x="70588" y="36000"/>
                  </a:cubicBezTo>
                  <a:cubicBezTo>
                    <a:pt x="63529" y="24000"/>
                    <a:pt x="49411" y="0"/>
                    <a:pt x="42352" y="12000"/>
                  </a:cubicBezTo>
                  <a:cubicBezTo>
                    <a:pt x="28235" y="36000"/>
                    <a:pt x="0" y="72000"/>
                    <a:pt x="14117" y="96000"/>
                  </a:cubicBezTo>
                  <a:cubicBezTo>
                    <a:pt x="21176" y="108000"/>
                    <a:pt x="7058" y="84000"/>
                    <a:pt x="14117"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30" name="Shape 1930"/>
            <p:cNvSpPr/>
            <p:nvPr/>
          </p:nvSpPr>
          <p:spPr>
            <a:xfrm>
              <a:off x="15410387" y="7574092"/>
              <a:ext cx="347132" cy="216614"/>
            </a:xfrm>
            <a:custGeom>
              <a:avLst/>
              <a:gdLst/>
              <a:ahLst/>
              <a:cxnLst/>
              <a:rect l="0" t="0" r="0" b="0"/>
              <a:pathLst>
                <a:path w="120000" h="120000" extrusionOk="0">
                  <a:moveTo>
                    <a:pt x="3243" y="15652"/>
                  </a:moveTo>
                  <a:cubicBezTo>
                    <a:pt x="0" y="20869"/>
                    <a:pt x="0" y="41739"/>
                    <a:pt x="0" y="46956"/>
                  </a:cubicBezTo>
                  <a:cubicBezTo>
                    <a:pt x="3243" y="52173"/>
                    <a:pt x="12972" y="57391"/>
                    <a:pt x="16216" y="67826"/>
                  </a:cubicBezTo>
                  <a:cubicBezTo>
                    <a:pt x="19459" y="67826"/>
                    <a:pt x="22702" y="73043"/>
                    <a:pt x="22702" y="73043"/>
                  </a:cubicBezTo>
                  <a:cubicBezTo>
                    <a:pt x="29189" y="78260"/>
                    <a:pt x="32432" y="73043"/>
                    <a:pt x="38918" y="78260"/>
                  </a:cubicBezTo>
                  <a:cubicBezTo>
                    <a:pt x="42162" y="78260"/>
                    <a:pt x="45405" y="83478"/>
                    <a:pt x="48648" y="83478"/>
                  </a:cubicBezTo>
                  <a:cubicBezTo>
                    <a:pt x="51891" y="83478"/>
                    <a:pt x="58378" y="83478"/>
                    <a:pt x="61621" y="83478"/>
                  </a:cubicBezTo>
                  <a:cubicBezTo>
                    <a:pt x="64864" y="88695"/>
                    <a:pt x="68108" y="93913"/>
                    <a:pt x="71351" y="99130"/>
                  </a:cubicBezTo>
                  <a:cubicBezTo>
                    <a:pt x="74594" y="99130"/>
                    <a:pt x="81081" y="99130"/>
                    <a:pt x="84324" y="104347"/>
                  </a:cubicBezTo>
                  <a:cubicBezTo>
                    <a:pt x="87567" y="104347"/>
                    <a:pt x="90810" y="114782"/>
                    <a:pt x="94054" y="114782"/>
                  </a:cubicBezTo>
                  <a:cubicBezTo>
                    <a:pt x="97297" y="114782"/>
                    <a:pt x="100540" y="104347"/>
                    <a:pt x="103783" y="104347"/>
                  </a:cubicBezTo>
                  <a:cubicBezTo>
                    <a:pt x="107027" y="109565"/>
                    <a:pt x="107027" y="120000"/>
                    <a:pt x="113513" y="114782"/>
                  </a:cubicBezTo>
                  <a:cubicBezTo>
                    <a:pt x="113513" y="114782"/>
                    <a:pt x="120000" y="109565"/>
                    <a:pt x="120000" y="109565"/>
                  </a:cubicBezTo>
                  <a:cubicBezTo>
                    <a:pt x="120000" y="104347"/>
                    <a:pt x="120000" y="99130"/>
                    <a:pt x="120000" y="93913"/>
                  </a:cubicBezTo>
                  <a:cubicBezTo>
                    <a:pt x="116756" y="88695"/>
                    <a:pt x="120000" y="83478"/>
                    <a:pt x="120000" y="73043"/>
                  </a:cubicBezTo>
                  <a:cubicBezTo>
                    <a:pt x="113513" y="73043"/>
                    <a:pt x="110270" y="78260"/>
                    <a:pt x="103783" y="73043"/>
                  </a:cubicBezTo>
                  <a:cubicBezTo>
                    <a:pt x="103783" y="73043"/>
                    <a:pt x="100540" y="67826"/>
                    <a:pt x="100540" y="67826"/>
                  </a:cubicBezTo>
                  <a:cubicBezTo>
                    <a:pt x="97297" y="67826"/>
                    <a:pt x="94054" y="73043"/>
                    <a:pt x="90810" y="67826"/>
                  </a:cubicBezTo>
                  <a:cubicBezTo>
                    <a:pt x="90810" y="67826"/>
                    <a:pt x="87567" y="62608"/>
                    <a:pt x="84324" y="62608"/>
                  </a:cubicBezTo>
                  <a:cubicBezTo>
                    <a:pt x="81081" y="62608"/>
                    <a:pt x="77837" y="73043"/>
                    <a:pt x="77837" y="62608"/>
                  </a:cubicBezTo>
                  <a:cubicBezTo>
                    <a:pt x="71351" y="52173"/>
                    <a:pt x="68108" y="57391"/>
                    <a:pt x="64864" y="52173"/>
                  </a:cubicBezTo>
                  <a:cubicBezTo>
                    <a:pt x="61621" y="46956"/>
                    <a:pt x="61621" y="41739"/>
                    <a:pt x="58378" y="41739"/>
                  </a:cubicBezTo>
                  <a:cubicBezTo>
                    <a:pt x="55135" y="36521"/>
                    <a:pt x="51891" y="36521"/>
                    <a:pt x="51891" y="36521"/>
                  </a:cubicBezTo>
                  <a:cubicBezTo>
                    <a:pt x="45405" y="31304"/>
                    <a:pt x="35675" y="20869"/>
                    <a:pt x="32432" y="10434"/>
                  </a:cubicBezTo>
                  <a:cubicBezTo>
                    <a:pt x="32432" y="5217"/>
                    <a:pt x="29189" y="0"/>
                    <a:pt x="25945" y="0"/>
                  </a:cubicBezTo>
                  <a:cubicBezTo>
                    <a:pt x="19459" y="0"/>
                    <a:pt x="19459" y="5217"/>
                    <a:pt x="16216" y="10434"/>
                  </a:cubicBezTo>
                  <a:cubicBezTo>
                    <a:pt x="16216" y="15652"/>
                    <a:pt x="12972" y="10434"/>
                    <a:pt x="12972" y="10434"/>
                  </a:cubicBezTo>
                  <a:cubicBezTo>
                    <a:pt x="9729" y="15652"/>
                    <a:pt x="6486" y="15652"/>
                    <a:pt x="3243" y="15652"/>
                  </a:cubicBezTo>
                  <a:cubicBezTo>
                    <a:pt x="0" y="20869"/>
                    <a:pt x="6486" y="15652"/>
                    <a:pt x="3243" y="1565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31" name="Shape 1931"/>
            <p:cNvSpPr/>
            <p:nvPr/>
          </p:nvSpPr>
          <p:spPr>
            <a:xfrm>
              <a:off x="16372170" y="8360921"/>
              <a:ext cx="261145" cy="216614"/>
            </a:xfrm>
            <a:custGeom>
              <a:avLst/>
              <a:gdLst/>
              <a:ahLst/>
              <a:cxnLst/>
              <a:rect l="0" t="0" r="0" b="0"/>
              <a:pathLst>
                <a:path w="120000" h="120000" extrusionOk="0">
                  <a:moveTo>
                    <a:pt x="59999" y="99130"/>
                  </a:moveTo>
                  <a:cubicBezTo>
                    <a:pt x="59999" y="93913"/>
                    <a:pt x="85714" y="104347"/>
                    <a:pt x="81428" y="93913"/>
                  </a:cubicBezTo>
                  <a:cubicBezTo>
                    <a:pt x="81428" y="93913"/>
                    <a:pt x="77142" y="78260"/>
                    <a:pt x="81428" y="78260"/>
                  </a:cubicBezTo>
                  <a:cubicBezTo>
                    <a:pt x="85714" y="78260"/>
                    <a:pt x="89999" y="83478"/>
                    <a:pt x="89999" y="73043"/>
                  </a:cubicBezTo>
                  <a:cubicBezTo>
                    <a:pt x="89999" y="62608"/>
                    <a:pt x="98571" y="67826"/>
                    <a:pt x="102857" y="62608"/>
                  </a:cubicBezTo>
                  <a:cubicBezTo>
                    <a:pt x="111428" y="62608"/>
                    <a:pt x="111428" y="52173"/>
                    <a:pt x="115714" y="46956"/>
                  </a:cubicBezTo>
                  <a:cubicBezTo>
                    <a:pt x="119999" y="36521"/>
                    <a:pt x="107142" y="10434"/>
                    <a:pt x="111428" y="5217"/>
                  </a:cubicBezTo>
                  <a:cubicBezTo>
                    <a:pt x="102857" y="10434"/>
                    <a:pt x="102857" y="10434"/>
                    <a:pt x="94285" y="5217"/>
                  </a:cubicBezTo>
                  <a:cubicBezTo>
                    <a:pt x="89999" y="0"/>
                    <a:pt x="81428" y="10434"/>
                    <a:pt x="81428" y="10434"/>
                  </a:cubicBezTo>
                  <a:cubicBezTo>
                    <a:pt x="81428" y="20869"/>
                    <a:pt x="72857" y="10434"/>
                    <a:pt x="72857" y="10434"/>
                  </a:cubicBezTo>
                  <a:cubicBezTo>
                    <a:pt x="55714" y="5217"/>
                    <a:pt x="25714" y="0"/>
                    <a:pt x="12857" y="15652"/>
                  </a:cubicBezTo>
                  <a:cubicBezTo>
                    <a:pt x="8571" y="20869"/>
                    <a:pt x="0" y="26086"/>
                    <a:pt x="0" y="36521"/>
                  </a:cubicBezTo>
                  <a:cubicBezTo>
                    <a:pt x="0" y="41739"/>
                    <a:pt x="4285" y="46956"/>
                    <a:pt x="4285" y="52173"/>
                  </a:cubicBezTo>
                  <a:cubicBezTo>
                    <a:pt x="12857" y="57391"/>
                    <a:pt x="12857" y="67826"/>
                    <a:pt x="12857" y="73043"/>
                  </a:cubicBezTo>
                  <a:cubicBezTo>
                    <a:pt x="17142" y="83478"/>
                    <a:pt x="17142" y="88695"/>
                    <a:pt x="21428" y="93913"/>
                  </a:cubicBezTo>
                  <a:cubicBezTo>
                    <a:pt x="21428" y="99130"/>
                    <a:pt x="25714" y="93913"/>
                    <a:pt x="25714" y="99130"/>
                  </a:cubicBezTo>
                  <a:cubicBezTo>
                    <a:pt x="29999" y="99130"/>
                    <a:pt x="25714" y="104347"/>
                    <a:pt x="29999" y="109565"/>
                  </a:cubicBezTo>
                  <a:cubicBezTo>
                    <a:pt x="38571" y="109565"/>
                    <a:pt x="34285" y="114782"/>
                    <a:pt x="34285" y="120000"/>
                  </a:cubicBezTo>
                  <a:cubicBezTo>
                    <a:pt x="34285" y="114782"/>
                    <a:pt x="59999" y="104347"/>
                    <a:pt x="59999" y="99130"/>
                  </a:cubicBezTo>
                  <a:cubicBezTo>
                    <a:pt x="59999" y="99130"/>
                    <a:pt x="59999" y="104347"/>
                    <a:pt x="59999" y="9913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32" name="Shape 1932"/>
            <p:cNvSpPr/>
            <p:nvPr/>
          </p:nvSpPr>
          <p:spPr>
            <a:xfrm>
              <a:off x="16270259" y="8743185"/>
              <a:ext cx="207006" cy="245288"/>
            </a:xfrm>
            <a:custGeom>
              <a:avLst/>
              <a:gdLst/>
              <a:ahLst/>
              <a:cxnLst/>
              <a:rect l="0" t="0" r="0" b="0"/>
              <a:pathLst>
                <a:path w="120000" h="120000" extrusionOk="0">
                  <a:moveTo>
                    <a:pt x="54545" y="13846"/>
                  </a:moveTo>
                  <a:cubicBezTo>
                    <a:pt x="49090" y="13846"/>
                    <a:pt x="43636" y="18461"/>
                    <a:pt x="38181" y="18461"/>
                  </a:cubicBezTo>
                  <a:cubicBezTo>
                    <a:pt x="38181" y="13846"/>
                    <a:pt x="32727" y="18461"/>
                    <a:pt x="32727" y="18461"/>
                  </a:cubicBezTo>
                  <a:cubicBezTo>
                    <a:pt x="27272" y="18461"/>
                    <a:pt x="27272" y="9230"/>
                    <a:pt x="27272" y="4615"/>
                  </a:cubicBezTo>
                  <a:cubicBezTo>
                    <a:pt x="21818" y="0"/>
                    <a:pt x="10909" y="0"/>
                    <a:pt x="0" y="0"/>
                  </a:cubicBezTo>
                  <a:cubicBezTo>
                    <a:pt x="5454" y="4615"/>
                    <a:pt x="5454" y="18461"/>
                    <a:pt x="5454" y="27692"/>
                  </a:cubicBezTo>
                  <a:cubicBezTo>
                    <a:pt x="10909" y="36923"/>
                    <a:pt x="16363" y="50769"/>
                    <a:pt x="21818" y="64615"/>
                  </a:cubicBezTo>
                  <a:cubicBezTo>
                    <a:pt x="32727" y="73846"/>
                    <a:pt x="38181" y="87692"/>
                    <a:pt x="49090" y="96923"/>
                  </a:cubicBezTo>
                  <a:cubicBezTo>
                    <a:pt x="65454" y="101538"/>
                    <a:pt x="81818" y="120000"/>
                    <a:pt x="103636" y="120000"/>
                  </a:cubicBezTo>
                  <a:cubicBezTo>
                    <a:pt x="120000" y="120000"/>
                    <a:pt x="114545" y="115384"/>
                    <a:pt x="109090" y="106153"/>
                  </a:cubicBezTo>
                  <a:cubicBezTo>
                    <a:pt x="98181" y="92307"/>
                    <a:pt x="87272" y="83076"/>
                    <a:pt x="87272" y="64615"/>
                  </a:cubicBezTo>
                  <a:cubicBezTo>
                    <a:pt x="87272" y="50769"/>
                    <a:pt x="98181" y="41538"/>
                    <a:pt x="87272" y="27692"/>
                  </a:cubicBezTo>
                  <a:cubicBezTo>
                    <a:pt x="81818" y="23076"/>
                    <a:pt x="60000" y="0"/>
                    <a:pt x="54545" y="13846"/>
                  </a:cubicBezTo>
                  <a:cubicBezTo>
                    <a:pt x="49090" y="18461"/>
                    <a:pt x="54545" y="9230"/>
                    <a:pt x="54545" y="1384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33" name="Shape 1933"/>
            <p:cNvSpPr/>
            <p:nvPr/>
          </p:nvSpPr>
          <p:spPr>
            <a:xfrm>
              <a:off x="15104654" y="6264832"/>
              <a:ext cx="2799367" cy="1825317"/>
            </a:xfrm>
            <a:custGeom>
              <a:avLst/>
              <a:gdLst/>
              <a:ahLst/>
              <a:cxnLst/>
              <a:rect l="0" t="0" r="0" b="0"/>
              <a:pathLst>
                <a:path w="120000" h="120000" extrusionOk="0">
                  <a:moveTo>
                    <a:pt x="119200" y="22769"/>
                  </a:moveTo>
                  <a:cubicBezTo>
                    <a:pt x="119200" y="21538"/>
                    <a:pt x="117600" y="22153"/>
                    <a:pt x="117200" y="22769"/>
                  </a:cubicBezTo>
                  <a:cubicBezTo>
                    <a:pt x="116400" y="22769"/>
                    <a:pt x="116000" y="23384"/>
                    <a:pt x="115200" y="24000"/>
                  </a:cubicBezTo>
                  <a:cubicBezTo>
                    <a:pt x="114400" y="24615"/>
                    <a:pt x="111600" y="24615"/>
                    <a:pt x="111600" y="22769"/>
                  </a:cubicBezTo>
                  <a:cubicBezTo>
                    <a:pt x="110800" y="20307"/>
                    <a:pt x="110400" y="19076"/>
                    <a:pt x="108800" y="17846"/>
                  </a:cubicBezTo>
                  <a:cubicBezTo>
                    <a:pt x="107600" y="17230"/>
                    <a:pt x="105200" y="17230"/>
                    <a:pt x="104800" y="14769"/>
                  </a:cubicBezTo>
                  <a:cubicBezTo>
                    <a:pt x="104400" y="11076"/>
                    <a:pt x="103600" y="6769"/>
                    <a:pt x="102000" y="3692"/>
                  </a:cubicBezTo>
                  <a:cubicBezTo>
                    <a:pt x="100800" y="1846"/>
                    <a:pt x="99200" y="1846"/>
                    <a:pt x="97600" y="615"/>
                  </a:cubicBezTo>
                  <a:cubicBezTo>
                    <a:pt x="96000" y="0"/>
                    <a:pt x="93200" y="615"/>
                    <a:pt x="91600" y="1846"/>
                  </a:cubicBezTo>
                  <a:cubicBezTo>
                    <a:pt x="91200" y="2461"/>
                    <a:pt x="90400" y="3076"/>
                    <a:pt x="90000" y="3692"/>
                  </a:cubicBezTo>
                  <a:cubicBezTo>
                    <a:pt x="90000" y="4307"/>
                    <a:pt x="91200" y="4307"/>
                    <a:pt x="91200" y="4923"/>
                  </a:cubicBezTo>
                  <a:cubicBezTo>
                    <a:pt x="91600" y="7384"/>
                    <a:pt x="89600" y="9230"/>
                    <a:pt x="89200" y="11076"/>
                  </a:cubicBezTo>
                  <a:cubicBezTo>
                    <a:pt x="88800" y="11692"/>
                    <a:pt x="88800" y="12307"/>
                    <a:pt x="88800" y="12923"/>
                  </a:cubicBezTo>
                  <a:cubicBezTo>
                    <a:pt x="88800" y="13538"/>
                    <a:pt x="88800" y="13538"/>
                    <a:pt x="88800" y="14153"/>
                  </a:cubicBezTo>
                  <a:cubicBezTo>
                    <a:pt x="88800" y="15384"/>
                    <a:pt x="87600" y="15384"/>
                    <a:pt x="86800" y="16000"/>
                  </a:cubicBezTo>
                  <a:cubicBezTo>
                    <a:pt x="86400" y="16000"/>
                    <a:pt x="86000" y="16615"/>
                    <a:pt x="85600" y="16615"/>
                  </a:cubicBezTo>
                  <a:cubicBezTo>
                    <a:pt x="85200" y="16615"/>
                    <a:pt x="83200" y="15384"/>
                    <a:pt x="83200" y="15384"/>
                  </a:cubicBezTo>
                  <a:cubicBezTo>
                    <a:pt x="82800" y="16615"/>
                    <a:pt x="82400" y="18461"/>
                    <a:pt x="82000" y="19692"/>
                  </a:cubicBezTo>
                  <a:cubicBezTo>
                    <a:pt x="82000" y="20307"/>
                    <a:pt x="81600" y="20923"/>
                    <a:pt x="81600" y="21538"/>
                  </a:cubicBezTo>
                  <a:cubicBezTo>
                    <a:pt x="81600" y="21538"/>
                    <a:pt x="80800" y="25230"/>
                    <a:pt x="82000" y="24000"/>
                  </a:cubicBezTo>
                  <a:cubicBezTo>
                    <a:pt x="82400" y="23384"/>
                    <a:pt x="82400" y="23384"/>
                    <a:pt x="83200" y="23384"/>
                  </a:cubicBezTo>
                  <a:cubicBezTo>
                    <a:pt x="83600" y="23384"/>
                    <a:pt x="84400" y="24615"/>
                    <a:pt x="84800" y="24000"/>
                  </a:cubicBezTo>
                  <a:cubicBezTo>
                    <a:pt x="86400" y="22153"/>
                    <a:pt x="87600" y="23384"/>
                    <a:pt x="88800" y="25846"/>
                  </a:cubicBezTo>
                  <a:cubicBezTo>
                    <a:pt x="89200" y="26461"/>
                    <a:pt x="90000" y="27692"/>
                    <a:pt x="89600" y="28307"/>
                  </a:cubicBezTo>
                  <a:cubicBezTo>
                    <a:pt x="89600" y="28307"/>
                    <a:pt x="88000" y="27692"/>
                    <a:pt x="87600" y="27692"/>
                  </a:cubicBezTo>
                  <a:cubicBezTo>
                    <a:pt x="86400" y="28307"/>
                    <a:pt x="84800" y="28307"/>
                    <a:pt x="83600" y="28923"/>
                  </a:cubicBezTo>
                  <a:cubicBezTo>
                    <a:pt x="82400" y="29538"/>
                    <a:pt x="82400" y="33230"/>
                    <a:pt x="80800" y="33230"/>
                  </a:cubicBezTo>
                  <a:cubicBezTo>
                    <a:pt x="80000" y="33230"/>
                    <a:pt x="79200" y="32615"/>
                    <a:pt x="78800" y="33846"/>
                  </a:cubicBezTo>
                  <a:cubicBezTo>
                    <a:pt x="78400" y="34461"/>
                    <a:pt x="77600" y="35692"/>
                    <a:pt x="76800" y="35692"/>
                  </a:cubicBezTo>
                  <a:cubicBezTo>
                    <a:pt x="75600" y="35076"/>
                    <a:pt x="73200" y="32615"/>
                    <a:pt x="72800" y="36307"/>
                  </a:cubicBezTo>
                  <a:cubicBezTo>
                    <a:pt x="72800" y="37538"/>
                    <a:pt x="73600" y="38153"/>
                    <a:pt x="73600" y="38769"/>
                  </a:cubicBezTo>
                  <a:cubicBezTo>
                    <a:pt x="73600" y="40000"/>
                    <a:pt x="72400" y="40000"/>
                    <a:pt x="72000" y="40615"/>
                  </a:cubicBezTo>
                  <a:cubicBezTo>
                    <a:pt x="70800" y="42461"/>
                    <a:pt x="70400" y="44307"/>
                    <a:pt x="68800" y="44307"/>
                  </a:cubicBezTo>
                  <a:cubicBezTo>
                    <a:pt x="66800" y="44307"/>
                    <a:pt x="64800" y="44307"/>
                    <a:pt x="62800" y="44923"/>
                  </a:cubicBezTo>
                  <a:cubicBezTo>
                    <a:pt x="62000" y="45538"/>
                    <a:pt x="60400" y="48000"/>
                    <a:pt x="60000" y="47384"/>
                  </a:cubicBezTo>
                  <a:cubicBezTo>
                    <a:pt x="59200" y="47384"/>
                    <a:pt x="58800" y="46153"/>
                    <a:pt x="58400" y="46153"/>
                  </a:cubicBezTo>
                  <a:cubicBezTo>
                    <a:pt x="57600" y="46153"/>
                    <a:pt x="57200" y="46153"/>
                    <a:pt x="56400" y="46153"/>
                  </a:cubicBezTo>
                  <a:cubicBezTo>
                    <a:pt x="55600" y="45538"/>
                    <a:pt x="54800" y="45538"/>
                    <a:pt x="54000" y="44307"/>
                  </a:cubicBezTo>
                  <a:cubicBezTo>
                    <a:pt x="53200" y="43692"/>
                    <a:pt x="52800" y="43692"/>
                    <a:pt x="52400" y="43076"/>
                  </a:cubicBezTo>
                  <a:cubicBezTo>
                    <a:pt x="50800" y="43076"/>
                    <a:pt x="50000" y="43076"/>
                    <a:pt x="48400" y="43076"/>
                  </a:cubicBezTo>
                  <a:cubicBezTo>
                    <a:pt x="47200" y="43076"/>
                    <a:pt x="45200" y="43692"/>
                    <a:pt x="43600" y="43076"/>
                  </a:cubicBezTo>
                  <a:cubicBezTo>
                    <a:pt x="43200" y="43076"/>
                    <a:pt x="42800" y="41846"/>
                    <a:pt x="42800" y="41230"/>
                  </a:cubicBezTo>
                  <a:cubicBezTo>
                    <a:pt x="42000" y="40000"/>
                    <a:pt x="41600" y="38769"/>
                    <a:pt x="40800" y="37538"/>
                  </a:cubicBezTo>
                  <a:cubicBezTo>
                    <a:pt x="39600" y="36307"/>
                    <a:pt x="38800" y="34461"/>
                    <a:pt x="37600" y="34461"/>
                  </a:cubicBezTo>
                  <a:cubicBezTo>
                    <a:pt x="36800" y="34461"/>
                    <a:pt x="32400" y="34461"/>
                    <a:pt x="33200" y="32000"/>
                  </a:cubicBezTo>
                  <a:cubicBezTo>
                    <a:pt x="34000" y="29538"/>
                    <a:pt x="33600" y="25230"/>
                    <a:pt x="31600" y="23384"/>
                  </a:cubicBezTo>
                  <a:cubicBezTo>
                    <a:pt x="30000" y="21538"/>
                    <a:pt x="28000" y="21538"/>
                    <a:pt x="27600" y="17846"/>
                  </a:cubicBezTo>
                  <a:cubicBezTo>
                    <a:pt x="27200" y="18461"/>
                    <a:pt x="26800" y="17846"/>
                    <a:pt x="26400" y="18461"/>
                  </a:cubicBezTo>
                  <a:cubicBezTo>
                    <a:pt x="26000" y="19076"/>
                    <a:pt x="26000" y="19076"/>
                    <a:pt x="26000" y="19692"/>
                  </a:cubicBezTo>
                  <a:cubicBezTo>
                    <a:pt x="25200" y="21538"/>
                    <a:pt x="24000" y="20923"/>
                    <a:pt x="23600" y="22769"/>
                  </a:cubicBezTo>
                  <a:cubicBezTo>
                    <a:pt x="23600" y="24000"/>
                    <a:pt x="24400" y="25230"/>
                    <a:pt x="24000" y="25846"/>
                  </a:cubicBezTo>
                  <a:cubicBezTo>
                    <a:pt x="23600" y="26461"/>
                    <a:pt x="22800" y="27076"/>
                    <a:pt x="22400" y="27076"/>
                  </a:cubicBezTo>
                  <a:cubicBezTo>
                    <a:pt x="22000" y="27692"/>
                    <a:pt x="21600" y="26461"/>
                    <a:pt x="21200" y="27076"/>
                  </a:cubicBezTo>
                  <a:cubicBezTo>
                    <a:pt x="20400" y="27076"/>
                    <a:pt x="20000" y="26461"/>
                    <a:pt x="19200" y="25846"/>
                  </a:cubicBezTo>
                  <a:cubicBezTo>
                    <a:pt x="18800" y="25230"/>
                    <a:pt x="18400" y="28307"/>
                    <a:pt x="18000" y="28923"/>
                  </a:cubicBezTo>
                  <a:cubicBezTo>
                    <a:pt x="18000" y="29538"/>
                    <a:pt x="17600" y="30769"/>
                    <a:pt x="17600" y="31384"/>
                  </a:cubicBezTo>
                  <a:cubicBezTo>
                    <a:pt x="17600" y="32615"/>
                    <a:pt x="18000" y="32615"/>
                    <a:pt x="18000" y="33230"/>
                  </a:cubicBezTo>
                  <a:cubicBezTo>
                    <a:pt x="18000" y="34461"/>
                    <a:pt x="15600" y="33230"/>
                    <a:pt x="15600" y="33230"/>
                  </a:cubicBezTo>
                  <a:cubicBezTo>
                    <a:pt x="14800" y="33846"/>
                    <a:pt x="13200" y="33846"/>
                    <a:pt x="12800" y="34461"/>
                  </a:cubicBezTo>
                  <a:cubicBezTo>
                    <a:pt x="13200" y="33846"/>
                    <a:pt x="13600" y="38153"/>
                    <a:pt x="13600" y="38769"/>
                  </a:cubicBezTo>
                  <a:cubicBezTo>
                    <a:pt x="14000" y="39384"/>
                    <a:pt x="14400" y="40000"/>
                    <a:pt x="14800" y="40615"/>
                  </a:cubicBezTo>
                  <a:cubicBezTo>
                    <a:pt x="14800" y="41230"/>
                    <a:pt x="13600" y="42461"/>
                    <a:pt x="13200" y="43076"/>
                  </a:cubicBezTo>
                  <a:cubicBezTo>
                    <a:pt x="12800" y="43692"/>
                    <a:pt x="13200" y="45538"/>
                    <a:pt x="12800" y="45538"/>
                  </a:cubicBezTo>
                  <a:cubicBezTo>
                    <a:pt x="12400" y="46153"/>
                    <a:pt x="11600" y="46153"/>
                    <a:pt x="11200" y="46769"/>
                  </a:cubicBezTo>
                  <a:cubicBezTo>
                    <a:pt x="10400" y="47384"/>
                    <a:pt x="10000" y="48000"/>
                    <a:pt x="9600" y="48615"/>
                  </a:cubicBezTo>
                  <a:cubicBezTo>
                    <a:pt x="8800" y="48615"/>
                    <a:pt x="8400" y="48615"/>
                    <a:pt x="7600" y="49230"/>
                  </a:cubicBezTo>
                  <a:cubicBezTo>
                    <a:pt x="6800" y="49230"/>
                    <a:pt x="6400" y="49846"/>
                    <a:pt x="6000" y="51076"/>
                  </a:cubicBezTo>
                  <a:cubicBezTo>
                    <a:pt x="6000" y="51076"/>
                    <a:pt x="4400" y="51692"/>
                    <a:pt x="4400" y="51692"/>
                  </a:cubicBezTo>
                  <a:cubicBezTo>
                    <a:pt x="4400" y="51692"/>
                    <a:pt x="4400" y="51076"/>
                    <a:pt x="4400" y="51076"/>
                  </a:cubicBezTo>
                  <a:cubicBezTo>
                    <a:pt x="4000" y="51076"/>
                    <a:pt x="3600" y="51076"/>
                    <a:pt x="2800" y="51076"/>
                  </a:cubicBezTo>
                  <a:cubicBezTo>
                    <a:pt x="2400" y="51076"/>
                    <a:pt x="1200" y="52307"/>
                    <a:pt x="1200" y="52923"/>
                  </a:cubicBezTo>
                  <a:cubicBezTo>
                    <a:pt x="800" y="54153"/>
                    <a:pt x="400" y="55384"/>
                    <a:pt x="400" y="56000"/>
                  </a:cubicBezTo>
                  <a:cubicBezTo>
                    <a:pt x="0" y="57230"/>
                    <a:pt x="1200" y="58461"/>
                    <a:pt x="1600" y="58461"/>
                  </a:cubicBezTo>
                  <a:cubicBezTo>
                    <a:pt x="2800" y="58461"/>
                    <a:pt x="2400" y="58461"/>
                    <a:pt x="2800" y="60307"/>
                  </a:cubicBezTo>
                  <a:cubicBezTo>
                    <a:pt x="2800" y="60923"/>
                    <a:pt x="3200" y="60923"/>
                    <a:pt x="3200" y="62153"/>
                  </a:cubicBezTo>
                  <a:cubicBezTo>
                    <a:pt x="3200" y="62153"/>
                    <a:pt x="2800" y="63384"/>
                    <a:pt x="2800" y="63384"/>
                  </a:cubicBezTo>
                  <a:cubicBezTo>
                    <a:pt x="3600" y="64000"/>
                    <a:pt x="4000" y="64000"/>
                    <a:pt x="4400" y="64615"/>
                  </a:cubicBezTo>
                  <a:cubicBezTo>
                    <a:pt x="5200" y="65846"/>
                    <a:pt x="4800" y="67076"/>
                    <a:pt x="5600" y="67692"/>
                  </a:cubicBezTo>
                  <a:cubicBezTo>
                    <a:pt x="6400" y="68307"/>
                    <a:pt x="7200" y="68923"/>
                    <a:pt x="8000" y="69538"/>
                  </a:cubicBezTo>
                  <a:cubicBezTo>
                    <a:pt x="8400" y="69538"/>
                    <a:pt x="8800" y="68923"/>
                    <a:pt x="9200" y="68307"/>
                  </a:cubicBezTo>
                  <a:cubicBezTo>
                    <a:pt x="10400" y="67076"/>
                    <a:pt x="12400" y="67692"/>
                    <a:pt x="13200" y="69538"/>
                  </a:cubicBezTo>
                  <a:cubicBezTo>
                    <a:pt x="13600" y="70769"/>
                    <a:pt x="12800" y="71384"/>
                    <a:pt x="12400" y="72000"/>
                  </a:cubicBezTo>
                  <a:cubicBezTo>
                    <a:pt x="12000" y="72615"/>
                    <a:pt x="12000" y="72615"/>
                    <a:pt x="12000" y="73230"/>
                  </a:cubicBezTo>
                  <a:cubicBezTo>
                    <a:pt x="11600" y="74461"/>
                    <a:pt x="11200" y="74461"/>
                    <a:pt x="10800" y="74461"/>
                  </a:cubicBezTo>
                  <a:cubicBezTo>
                    <a:pt x="9600" y="75692"/>
                    <a:pt x="12800" y="77538"/>
                    <a:pt x="11600" y="78769"/>
                  </a:cubicBezTo>
                  <a:cubicBezTo>
                    <a:pt x="11200" y="80000"/>
                    <a:pt x="10800" y="79384"/>
                    <a:pt x="10000" y="79384"/>
                  </a:cubicBezTo>
                  <a:cubicBezTo>
                    <a:pt x="8400" y="78769"/>
                    <a:pt x="10400" y="81230"/>
                    <a:pt x="10400" y="81230"/>
                  </a:cubicBezTo>
                  <a:cubicBezTo>
                    <a:pt x="10400" y="82461"/>
                    <a:pt x="10000" y="83076"/>
                    <a:pt x="10800" y="83076"/>
                  </a:cubicBezTo>
                  <a:cubicBezTo>
                    <a:pt x="11600" y="83692"/>
                    <a:pt x="11600" y="84307"/>
                    <a:pt x="12400" y="84923"/>
                  </a:cubicBezTo>
                  <a:cubicBezTo>
                    <a:pt x="13200" y="84923"/>
                    <a:pt x="13600" y="86153"/>
                    <a:pt x="14400" y="86769"/>
                  </a:cubicBezTo>
                  <a:cubicBezTo>
                    <a:pt x="14400" y="86769"/>
                    <a:pt x="14800" y="87384"/>
                    <a:pt x="15200" y="87384"/>
                  </a:cubicBezTo>
                  <a:cubicBezTo>
                    <a:pt x="15600" y="87384"/>
                    <a:pt x="15200" y="86153"/>
                    <a:pt x="16000" y="86153"/>
                  </a:cubicBezTo>
                  <a:cubicBezTo>
                    <a:pt x="17600" y="86153"/>
                    <a:pt x="18400" y="90461"/>
                    <a:pt x="20000" y="90461"/>
                  </a:cubicBezTo>
                  <a:cubicBezTo>
                    <a:pt x="20800" y="90461"/>
                    <a:pt x="20800" y="92307"/>
                    <a:pt x="21600" y="92307"/>
                  </a:cubicBezTo>
                  <a:cubicBezTo>
                    <a:pt x="22400" y="92923"/>
                    <a:pt x="22800" y="94153"/>
                    <a:pt x="23200" y="94153"/>
                  </a:cubicBezTo>
                  <a:cubicBezTo>
                    <a:pt x="24000" y="92923"/>
                    <a:pt x="24000" y="94769"/>
                    <a:pt x="24800" y="94769"/>
                  </a:cubicBezTo>
                  <a:cubicBezTo>
                    <a:pt x="25200" y="94769"/>
                    <a:pt x="25200" y="94153"/>
                    <a:pt x="25600" y="94153"/>
                  </a:cubicBezTo>
                  <a:cubicBezTo>
                    <a:pt x="26000" y="94153"/>
                    <a:pt x="26000" y="94769"/>
                    <a:pt x="26400" y="95384"/>
                  </a:cubicBezTo>
                  <a:cubicBezTo>
                    <a:pt x="27200" y="95384"/>
                    <a:pt x="28000" y="95384"/>
                    <a:pt x="28800" y="94769"/>
                  </a:cubicBezTo>
                  <a:cubicBezTo>
                    <a:pt x="30000" y="94153"/>
                    <a:pt x="29200" y="95384"/>
                    <a:pt x="29600" y="96000"/>
                  </a:cubicBezTo>
                  <a:cubicBezTo>
                    <a:pt x="29600" y="96000"/>
                    <a:pt x="30400" y="94153"/>
                    <a:pt x="30800" y="94153"/>
                  </a:cubicBezTo>
                  <a:cubicBezTo>
                    <a:pt x="31200" y="93538"/>
                    <a:pt x="32000" y="93538"/>
                    <a:pt x="32400" y="94153"/>
                  </a:cubicBezTo>
                  <a:cubicBezTo>
                    <a:pt x="33200" y="95384"/>
                    <a:pt x="34000" y="94153"/>
                    <a:pt x="34800" y="94769"/>
                  </a:cubicBezTo>
                  <a:cubicBezTo>
                    <a:pt x="35600" y="95384"/>
                    <a:pt x="36400" y="94153"/>
                    <a:pt x="36800" y="92923"/>
                  </a:cubicBezTo>
                  <a:cubicBezTo>
                    <a:pt x="37200" y="92923"/>
                    <a:pt x="37200" y="92307"/>
                    <a:pt x="37600" y="92307"/>
                  </a:cubicBezTo>
                  <a:cubicBezTo>
                    <a:pt x="38000" y="91692"/>
                    <a:pt x="38400" y="92307"/>
                    <a:pt x="38800" y="91692"/>
                  </a:cubicBezTo>
                  <a:cubicBezTo>
                    <a:pt x="39200" y="91076"/>
                    <a:pt x="39600" y="89846"/>
                    <a:pt x="40400" y="90461"/>
                  </a:cubicBezTo>
                  <a:cubicBezTo>
                    <a:pt x="41200" y="91076"/>
                    <a:pt x="41200" y="91076"/>
                    <a:pt x="42400" y="89846"/>
                  </a:cubicBezTo>
                  <a:cubicBezTo>
                    <a:pt x="42800" y="89230"/>
                    <a:pt x="43600" y="91076"/>
                    <a:pt x="43600" y="91692"/>
                  </a:cubicBezTo>
                  <a:cubicBezTo>
                    <a:pt x="43200" y="92923"/>
                    <a:pt x="42400" y="93538"/>
                    <a:pt x="43200" y="93538"/>
                  </a:cubicBezTo>
                  <a:cubicBezTo>
                    <a:pt x="44400" y="93538"/>
                    <a:pt x="44400" y="93538"/>
                    <a:pt x="45600" y="92923"/>
                  </a:cubicBezTo>
                  <a:cubicBezTo>
                    <a:pt x="46000" y="92923"/>
                    <a:pt x="46400" y="94769"/>
                    <a:pt x="46400" y="95384"/>
                  </a:cubicBezTo>
                  <a:cubicBezTo>
                    <a:pt x="46400" y="95384"/>
                    <a:pt x="46400" y="96615"/>
                    <a:pt x="46800" y="96000"/>
                  </a:cubicBezTo>
                  <a:cubicBezTo>
                    <a:pt x="46800" y="96000"/>
                    <a:pt x="47600" y="96000"/>
                    <a:pt x="47600" y="96615"/>
                  </a:cubicBezTo>
                  <a:cubicBezTo>
                    <a:pt x="47600" y="97230"/>
                    <a:pt x="46800" y="97846"/>
                    <a:pt x="47200" y="98461"/>
                  </a:cubicBezTo>
                  <a:cubicBezTo>
                    <a:pt x="47600" y="99692"/>
                    <a:pt x="47200" y="101538"/>
                    <a:pt x="46800" y="102153"/>
                  </a:cubicBezTo>
                  <a:cubicBezTo>
                    <a:pt x="46400" y="103384"/>
                    <a:pt x="45600" y="104000"/>
                    <a:pt x="45200" y="104615"/>
                  </a:cubicBezTo>
                  <a:cubicBezTo>
                    <a:pt x="45200" y="105230"/>
                    <a:pt x="45200" y="108307"/>
                    <a:pt x="44800" y="107692"/>
                  </a:cubicBezTo>
                  <a:cubicBezTo>
                    <a:pt x="45200" y="108307"/>
                    <a:pt x="47600" y="106461"/>
                    <a:pt x="48000" y="107692"/>
                  </a:cubicBezTo>
                  <a:cubicBezTo>
                    <a:pt x="48000" y="107692"/>
                    <a:pt x="47200" y="108307"/>
                    <a:pt x="47600" y="109538"/>
                  </a:cubicBezTo>
                  <a:cubicBezTo>
                    <a:pt x="48000" y="110769"/>
                    <a:pt x="49200" y="110769"/>
                    <a:pt x="48800" y="111384"/>
                  </a:cubicBezTo>
                  <a:cubicBezTo>
                    <a:pt x="48800" y="112000"/>
                    <a:pt x="48400" y="113230"/>
                    <a:pt x="48400" y="113846"/>
                  </a:cubicBezTo>
                  <a:cubicBezTo>
                    <a:pt x="48800" y="114461"/>
                    <a:pt x="50000" y="113846"/>
                    <a:pt x="50000" y="114461"/>
                  </a:cubicBezTo>
                  <a:cubicBezTo>
                    <a:pt x="50000" y="114461"/>
                    <a:pt x="50000" y="115076"/>
                    <a:pt x="50000" y="115076"/>
                  </a:cubicBezTo>
                  <a:cubicBezTo>
                    <a:pt x="50000" y="116307"/>
                    <a:pt x="50400" y="115692"/>
                    <a:pt x="50800" y="115692"/>
                  </a:cubicBezTo>
                  <a:cubicBezTo>
                    <a:pt x="51200" y="115692"/>
                    <a:pt x="51600" y="115076"/>
                    <a:pt x="52000" y="115692"/>
                  </a:cubicBezTo>
                  <a:cubicBezTo>
                    <a:pt x="52400" y="115692"/>
                    <a:pt x="52800" y="116307"/>
                    <a:pt x="53200" y="116923"/>
                  </a:cubicBezTo>
                  <a:cubicBezTo>
                    <a:pt x="54000" y="117538"/>
                    <a:pt x="53600" y="115076"/>
                    <a:pt x="53600" y="114461"/>
                  </a:cubicBezTo>
                  <a:cubicBezTo>
                    <a:pt x="52800" y="112000"/>
                    <a:pt x="53600" y="113230"/>
                    <a:pt x="54400" y="112000"/>
                  </a:cubicBezTo>
                  <a:cubicBezTo>
                    <a:pt x="55200" y="111384"/>
                    <a:pt x="54800" y="112000"/>
                    <a:pt x="55600" y="112615"/>
                  </a:cubicBezTo>
                  <a:cubicBezTo>
                    <a:pt x="55600" y="112615"/>
                    <a:pt x="56400" y="112000"/>
                    <a:pt x="56400" y="112000"/>
                  </a:cubicBezTo>
                  <a:cubicBezTo>
                    <a:pt x="56400" y="112615"/>
                    <a:pt x="57200" y="111384"/>
                    <a:pt x="57200" y="112000"/>
                  </a:cubicBezTo>
                  <a:cubicBezTo>
                    <a:pt x="57600" y="112615"/>
                    <a:pt x="57600" y="113230"/>
                    <a:pt x="58400" y="112000"/>
                  </a:cubicBezTo>
                  <a:cubicBezTo>
                    <a:pt x="58800" y="111384"/>
                    <a:pt x="58800" y="112000"/>
                    <a:pt x="59200" y="111384"/>
                  </a:cubicBezTo>
                  <a:cubicBezTo>
                    <a:pt x="59600" y="110769"/>
                    <a:pt x="59600" y="109538"/>
                    <a:pt x="60400" y="109538"/>
                  </a:cubicBezTo>
                  <a:cubicBezTo>
                    <a:pt x="60800" y="109538"/>
                    <a:pt x="61200" y="110769"/>
                    <a:pt x="62000" y="110769"/>
                  </a:cubicBezTo>
                  <a:cubicBezTo>
                    <a:pt x="62000" y="110769"/>
                    <a:pt x="63600" y="111384"/>
                    <a:pt x="63600" y="111384"/>
                  </a:cubicBezTo>
                  <a:cubicBezTo>
                    <a:pt x="63600" y="112000"/>
                    <a:pt x="62800" y="112615"/>
                    <a:pt x="62800" y="113230"/>
                  </a:cubicBezTo>
                  <a:cubicBezTo>
                    <a:pt x="63200" y="113846"/>
                    <a:pt x="64000" y="114461"/>
                    <a:pt x="64400" y="115076"/>
                  </a:cubicBezTo>
                  <a:cubicBezTo>
                    <a:pt x="65200" y="115692"/>
                    <a:pt x="66800" y="116307"/>
                    <a:pt x="67200" y="114461"/>
                  </a:cubicBezTo>
                  <a:cubicBezTo>
                    <a:pt x="67200" y="114461"/>
                    <a:pt x="68000" y="115692"/>
                    <a:pt x="68000" y="115692"/>
                  </a:cubicBezTo>
                  <a:cubicBezTo>
                    <a:pt x="68400" y="116307"/>
                    <a:pt x="68800" y="115076"/>
                    <a:pt x="69600" y="115692"/>
                  </a:cubicBezTo>
                  <a:cubicBezTo>
                    <a:pt x="70000" y="116307"/>
                    <a:pt x="69200" y="116923"/>
                    <a:pt x="69200" y="117538"/>
                  </a:cubicBezTo>
                  <a:cubicBezTo>
                    <a:pt x="69200" y="118153"/>
                    <a:pt x="70000" y="119384"/>
                    <a:pt x="70000" y="120000"/>
                  </a:cubicBezTo>
                  <a:cubicBezTo>
                    <a:pt x="70400" y="120000"/>
                    <a:pt x="70800" y="119384"/>
                    <a:pt x="71200" y="119384"/>
                  </a:cubicBezTo>
                  <a:cubicBezTo>
                    <a:pt x="71200" y="118769"/>
                    <a:pt x="70000" y="118153"/>
                    <a:pt x="70400" y="117538"/>
                  </a:cubicBezTo>
                  <a:cubicBezTo>
                    <a:pt x="71200" y="115692"/>
                    <a:pt x="72000" y="115692"/>
                    <a:pt x="73200" y="115076"/>
                  </a:cubicBezTo>
                  <a:cubicBezTo>
                    <a:pt x="74000" y="114461"/>
                    <a:pt x="74800" y="114461"/>
                    <a:pt x="75600" y="114461"/>
                  </a:cubicBezTo>
                  <a:cubicBezTo>
                    <a:pt x="76000" y="114461"/>
                    <a:pt x="76000" y="113230"/>
                    <a:pt x="76400" y="113230"/>
                  </a:cubicBezTo>
                  <a:cubicBezTo>
                    <a:pt x="77200" y="113230"/>
                    <a:pt x="76800" y="112615"/>
                    <a:pt x="76800" y="112000"/>
                  </a:cubicBezTo>
                  <a:cubicBezTo>
                    <a:pt x="76800" y="112615"/>
                    <a:pt x="78400" y="112000"/>
                    <a:pt x="78400" y="112000"/>
                  </a:cubicBezTo>
                  <a:cubicBezTo>
                    <a:pt x="79200" y="111384"/>
                    <a:pt x="80000" y="112000"/>
                    <a:pt x="80800" y="112000"/>
                  </a:cubicBezTo>
                  <a:cubicBezTo>
                    <a:pt x="81600" y="112000"/>
                    <a:pt x="82000" y="111384"/>
                    <a:pt x="82800" y="110769"/>
                  </a:cubicBezTo>
                  <a:cubicBezTo>
                    <a:pt x="83200" y="110769"/>
                    <a:pt x="83200" y="108923"/>
                    <a:pt x="83600" y="108923"/>
                  </a:cubicBezTo>
                  <a:cubicBezTo>
                    <a:pt x="84400" y="108923"/>
                    <a:pt x="84800" y="108307"/>
                    <a:pt x="85200" y="107692"/>
                  </a:cubicBezTo>
                  <a:cubicBezTo>
                    <a:pt x="85600" y="107692"/>
                    <a:pt x="86000" y="107076"/>
                    <a:pt x="86000" y="106461"/>
                  </a:cubicBezTo>
                  <a:cubicBezTo>
                    <a:pt x="85600" y="106461"/>
                    <a:pt x="87200" y="105846"/>
                    <a:pt x="87200" y="105846"/>
                  </a:cubicBezTo>
                  <a:cubicBezTo>
                    <a:pt x="87600" y="105230"/>
                    <a:pt x="88000" y="104000"/>
                    <a:pt x="88400" y="103384"/>
                  </a:cubicBezTo>
                  <a:cubicBezTo>
                    <a:pt x="88800" y="102769"/>
                    <a:pt x="88800" y="102769"/>
                    <a:pt x="88800" y="102153"/>
                  </a:cubicBezTo>
                  <a:cubicBezTo>
                    <a:pt x="89200" y="100923"/>
                    <a:pt x="88400" y="101538"/>
                    <a:pt x="88400" y="100923"/>
                  </a:cubicBezTo>
                  <a:cubicBezTo>
                    <a:pt x="88400" y="100923"/>
                    <a:pt x="90400" y="100923"/>
                    <a:pt x="89200" y="99692"/>
                  </a:cubicBezTo>
                  <a:cubicBezTo>
                    <a:pt x="88800" y="99076"/>
                    <a:pt x="89200" y="99076"/>
                    <a:pt x="89600" y="99076"/>
                  </a:cubicBezTo>
                  <a:cubicBezTo>
                    <a:pt x="90000" y="99076"/>
                    <a:pt x="90000" y="98461"/>
                    <a:pt x="90400" y="97846"/>
                  </a:cubicBezTo>
                  <a:cubicBezTo>
                    <a:pt x="90800" y="97230"/>
                    <a:pt x="90800" y="96615"/>
                    <a:pt x="91200" y="96000"/>
                  </a:cubicBezTo>
                  <a:cubicBezTo>
                    <a:pt x="91200" y="96000"/>
                    <a:pt x="91200" y="94769"/>
                    <a:pt x="91200" y="94769"/>
                  </a:cubicBezTo>
                  <a:cubicBezTo>
                    <a:pt x="91600" y="94153"/>
                    <a:pt x="92000" y="94153"/>
                    <a:pt x="92400" y="93538"/>
                  </a:cubicBezTo>
                  <a:cubicBezTo>
                    <a:pt x="92800" y="92923"/>
                    <a:pt x="92400" y="92307"/>
                    <a:pt x="92400" y="92307"/>
                  </a:cubicBezTo>
                  <a:cubicBezTo>
                    <a:pt x="92400" y="91692"/>
                    <a:pt x="92800" y="91692"/>
                    <a:pt x="92800" y="91692"/>
                  </a:cubicBezTo>
                  <a:cubicBezTo>
                    <a:pt x="93200" y="91692"/>
                    <a:pt x="92800" y="90461"/>
                    <a:pt x="92800" y="90461"/>
                  </a:cubicBezTo>
                  <a:cubicBezTo>
                    <a:pt x="92800" y="90461"/>
                    <a:pt x="93600" y="91076"/>
                    <a:pt x="93600" y="90461"/>
                  </a:cubicBezTo>
                  <a:cubicBezTo>
                    <a:pt x="94400" y="89846"/>
                    <a:pt x="93600" y="89846"/>
                    <a:pt x="93200" y="89230"/>
                  </a:cubicBezTo>
                  <a:cubicBezTo>
                    <a:pt x="93200" y="89230"/>
                    <a:pt x="94400" y="88000"/>
                    <a:pt x="94400" y="88000"/>
                  </a:cubicBezTo>
                  <a:cubicBezTo>
                    <a:pt x="94000" y="89230"/>
                    <a:pt x="92800" y="87384"/>
                    <a:pt x="92400" y="86769"/>
                  </a:cubicBezTo>
                  <a:cubicBezTo>
                    <a:pt x="92400" y="86769"/>
                    <a:pt x="92000" y="87384"/>
                    <a:pt x="91600" y="87384"/>
                  </a:cubicBezTo>
                  <a:cubicBezTo>
                    <a:pt x="91200" y="88000"/>
                    <a:pt x="90800" y="86769"/>
                    <a:pt x="90400" y="87384"/>
                  </a:cubicBezTo>
                  <a:cubicBezTo>
                    <a:pt x="91200" y="86769"/>
                    <a:pt x="92000" y="86153"/>
                    <a:pt x="92400" y="85538"/>
                  </a:cubicBezTo>
                  <a:cubicBezTo>
                    <a:pt x="92800" y="84923"/>
                    <a:pt x="94000" y="84923"/>
                    <a:pt x="93200" y="83692"/>
                  </a:cubicBezTo>
                  <a:cubicBezTo>
                    <a:pt x="92400" y="83076"/>
                    <a:pt x="92000" y="82461"/>
                    <a:pt x="91200" y="81230"/>
                  </a:cubicBezTo>
                  <a:cubicBezTo>
                    <a:pt x="91200" y="80615"/>
                    <a:pt x="89200" y="81846"/>
                    <a:pt x="89200" y="80000"/>
                  </a:cubicBezTo>
                  <a:cubicBezTo>
                    <a:pt x="89200" y="81230"/>
                    <a:pt x="91200" y="81230"/>
                    <a:pt x="91600" y="81230"/>
                  </a:cubicBezTo>
                  <a:cubicBezTo>
                    <a:pt x="92000" y="81230"/>
                    <a:pt x="93200" y="83076"/>
                    <a:pt x="93600" y="81846"/>
                  </a:cubicBezTo>
                  <a:cubicBezTo>
                    <a:pt x="94000" y="80615"/>
                    <a:pt x="91600" y="79384"/>
                    <a:pt x="91600" y="78153"/>
                  </a:cubicBezTo>
                  <a:cubicBezTo>
                    <a:pt x="91200" y="76923"/>
                    <a:pt x="91200" y="74461"/>
                    <a:pt x="90400" y="73846"/>
                  </a:cubicBezTo>
                  <a:cubicBezTo>
                    <a:pt x="90000" y="72615"/>
                    <a:pt x="87600" y="72615"/>
                    <a:pt x="88400" y="70769"/>
                  </a:cubicBezTo>
                  <a:cubicBezTo>
                    <a:pt x="88800" y="69538"/>
                    <a:pt x="89200" y="68923"/>
                    <a:pt x="89600" y="68307"/>
                  </a:cubicBezTo>
                  <a:cubicBezTo>
                    <a:pt x="90400" y="67076"/>
                    <a:pt x="89600" y="67692"/>
                    <a:pt x="90000" y="67076"/>
                  </a:cubicBezTo>
                  <a:cubicBezTo>
                    <a:pt x="90000" y="66461"/>
                    <a:pt x="91200" y="67076"/>
                    <a:pt x="91200" y="67076"/>
                  </a:cubicBezTo>
                  <a:cubicBezTo>
                    <a:pt x="91600" y="66461"/>
                    <a:pt x="90800" y="65846"/>
                    <a:pt x="91600" y="65230"/>
                  </a:cubicBezTo>
                  <a:cubicBezTo>
                    <a:pt x="92400" y="65230"/>
                    <a:pt x="92800" y="64615"/>
                    <a:pt x="93200" y="64000"/>
                  </a:cubicBezTo>
                  <a:cubicBezTo>
                    <a:pt x="93600" y="64000"/>
                    <a:pt x="94000" y="64000"/>
                    <a:pt x="94000" y="64000"/>
                  </a:cubicBezTo>
                  <a:cubicBezTo>
                    <a:pt x="94400" y="64000"/>
                    <a:pt x="94000" y="64615"/>
                    <a:pt x="94400" y="64615"/>
                  </a:cubicBezTo>
                  <a:cubicBezTo>
                    <a:pt x="94800" y="65230"/>
                    <a:pt x="95200" y="63384"/>
                    <a:pt x="95200" y="62769"/>
                  </a:cubicBezTo>
                  <a:cubicBezTo>
                    <a:pt x="94400" y="61538"/>
                    <a:pt x="93600" y="62153"/>
                    <a:pt x="93200" y="62153"/>
                  </a:cubicBezTo>
                  <a:cubicBezTo>
                    <a:pt x="92400" y="62153"/>
                    <a:pt x="92000" y="60923"/>
                    <a:pt x="91200" y="61538"/>
                  </a:cubicBezTo>
                  <a:cubicBezTo>
                    <a:pt x="90800" y="61538"/>
                    <a:pt x="90400" y="62769"/>
                    <a:pt x="89600" y="62769"/>
                  </a:cubicBezTo>
                  <a:cubicBezTo>
                    <a:pt x="89200" y="63384"/>
                    <a:pt x="88400" y="63384"/>
                    <a:pt x="88000" y="62769"/>
                  </a:cubicBezTo>
                  <a:cubicBezTo>
                    <a:pt x="87600" y="62153"/>
                    <a:pt x="88400" y="60923"/>
                    <a:pt x="88000" y="60307"/>
                  </a:cubicBezTo>
                  <a:cubicBezTo>
                    <a:pt x="87200" y="59692"/>
                    <a:pt x="84000" y="59692"/>
                    <a:pt x="85200" y="56615"/>
                  </a:cubicBezTo>
                  <a:cubicBezTo>
                    <a:pt x="85600" y="56000"/>
                    <a:pt x="86000" y="56615"/>
                    <a:pt x="86800" y="56615"/>
                  </a:cubicBezTo>
                  <a:cubicBezTo>
                    <a:pt x="87200" y="56615"/>
                    <a:pt x="88000" y="56000"/>
                    <a:pt x="88400" y="55384"/>
                  </a:cubicBezTo>
                  <a:cubicBezTo>
                    <a:pt x="89200" y="53538"/>
                    <a:pt x="90400" y="52307"/>
                    <a:pt x="91600" y="51076"/>
                  </a:cubicBezTo>
                  <a:cubicBezTo>
                    <a:pt x="92000" y="49846"/>
                    <a:pt x="92400" y="49846"/>
                    <a:pt x="93200" y="49846"/>
                  </a:cubicBezTo>
                  <a:cubicBezTo>
                    <a:pt x="93200" y="50461"/>
                    <a:pt x="94400" y="50461"/>
                    <a:pt x="94400" y="51076"/>
                  </a:cubicBezTo>
                  <a:cubicBezTo>
                    <a:pt x="94000" y="51692"/>
                    <a:pt x="94000" y="52923"/>
                    <a:pt x="93600" y="53538"/>
                  </a:cubicBezTo>
                  <a:cubicBezTo>
                    <a:pt x="93200" y="53538"/>
                    <a:pt x="92400" y="54153"/>
                    <a:pt x="92400" y="54769"/>
                  </a:cubicBezTo>
                  <a:cubicBezTo>
                    <a:pt x="92400" y="55384"/>
                    <a:pt x="93600" y="55384"/>
                    <a:pt x="93600" y="55384"/>
                  </a:cubicBezTo>
                  <a:cubicBezTo>
                    <a:pt x="93600" y="55384"/>
                    <a:pt x="92000" y="57230"/>
                    <a:pt x="92400" y="57230"/>
                  </a:cubicBezTo>
                  <a:cubicBezTo>
                    <a:pt x="92800" y="57846"/>
                    <a:pt x="94800" y="54769"/>
                    <a:pt x="95200" y="54769"/>
                  </a:cubicBezTo>
                  <a:cubicBezTo>
                    <a:pt x="96000" y="54153"/>
                    <a:pt x="96800" y="53538"/>
                    <a:pt x="97600" y="53538"/>
                  </a:cubicBezTo>
                  <a:cubicBezTo>
                    <a:pt x="98400" y="53538"/>
                    <a:pt x="98400" y="53538"/>
                    <a:pt x="98800" y="52307"/>
                  </a:cubicBezTo>
                  <a:cubicBezTo>
                    <a:pt x="99600" y="51692"/>
                    <a:pt x="100800" y="51076"/>
                    <a:pt x="101600" y="49846"/>
                  </a:cubicBezTo>
                  <a:cubicBezTo>
                    <a:pt x="102000" y="49230"/>
                    <a:pt x="102800" y="47384"/>
                    <a:pt x="103600" y="47384"/>
                  </a:cubicBezTo>
                  <a:cubicBezTo>
                    <a:pt x="104000" y="46769"/>
                    <a:pt x="106400" y="49230"/>
                    <a:pt x="106400" y="47384"/>
                  </a:cubicBezTo>
                  <a:cubicBezTo>
                    <a:pt x="106400" y="46769"/>
                    <a:pt x="106000" y="46153"/>
                    <a:pt x="106400" y="45538"/>
                  </a:cubicBezTo>
                  <a:cubicBezTo>
                    <a:pt x="106800" y="45538"/>
                    <a:pt x="107200" y="45538"/>
                    <a:pt x="107600" y="45538"/>
                  </a:cubicBezTo>
                  <a:cubicBezTo>
                    <a:pt x="108400" y="45538"/>
                    <a:pt x="108000" y="44923"/>
                    <a:pt x="108400" y="44307"/>
                  </a:cubicBezTo>
                  <a:cubicBezTo>
                    <a:pt x="109200" y="43692"/>
                    <a:pt x="109600" y="44307"/>
                    <a:pt x="109600" y="43076"/>
                  </a:cubicBezTo>
                  <a:cubicBezTo>
                    <a:pt x="109600" y="41230"/>
                    <a:pt x="110800" y="43076"/>
                    <a:pt x="111200" y="43692"/>
                  </a:cubicBezTo>
                  <a:cubicBezTo>
                    <a:pt x="111200" y="42461"/>
                    <a:pt x="112400" y="42461"/>
                    <a:pt x="112400" y="41230"/>
                  </a:cubicBezTo>
                  <a:cubicBezTo>
                    <a:pt x="112400" y="40000"/>
                    <a:pt x="112800" y="38153"/>
                    <a:pt x="112400" y="36923"/>
                  </a:cubicBezTo>
                  <a:cubicBezTo>
                    <a:pt x="111600" y="35076"/>
                    <a:pt x="112000" y="35692"/>
                    <a:pt x="112800" y="34461"/>
                  </a:cubicBezTo>
                  <a:cubicBezTo>
                    <a:pt x="113600" y="33846"/>
                    <a:pt x="114000" y="33230"/>
                    <a:pt x="114800" y="33846"/>
                  </a:cubicBezTo>
                  <a:cubicBezTo>
                    <a:pt x="116000" y="34461"/>
                    <a:pt x="116000" y="34461"/>
                    <a:pt x="116400" y="32615"/>
                  </a:cubicBezTo>
                  <a:cubicBezTo>
                    <a:pt x="116800" y="31384"/>
                    <a:pt x="117600" y="30769"/>
                    <a:pt x="118000" y="28923"/>
                  </a:cubicBezTo>
                  <a:cubicBezTo>
                    <a:pt x="118000" y="27692"/>
                    <a:pt x="118400" y="26461"/>
                    <a:pt x="119200" y="25230"/>
                  </a:cubicBezTo>
                  <a:cubicBezTo>
                    <a:pt x="120000" y="24000"/>
                    <a:pt x="119200" y="24000"/>
                    <a:pt x="119200" y="2276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34" name="Shape 1934"/>
            <p:cNvSpPr/>
            <p:nvPr/>
          </p:nvSpPr>
          <p:spPr>
            <a:xfrm>
              <a:off x="15747967" y="6357214"/>
              <a:ext cx="1464969" cy="637106"/>
            </a:xfrm>
            <a:custGeom>
              <a:avLst/>
              <a:gdLst/>
              <a:ahLst/>
              <a:cxnLst/>
              <a:rect l="0" t="0" r="0" b="0"/>
              <a:pathLst>
                <a:path w="120000" h="120000" extrusionOk="0">
                  <a:moveTo>
                    <a:pt x="0" y="33529"/>
                  </a:moveTo>
                  <a:cubicBezTo>
                    <a:pt x="764" y="40588"/>
                    <a:pt x="2292" y="44117"/>
                    <a:pt x="5350" y="45882"/>
                  </a:cubicBezTo>
                  <a:cubicBezTo>
                    <a:pt x="6878" y="47647"/>
                    <a:pt x="7643" y="49411"/>
                    <a:pt x="9171" y="51176"/>
                  </a:cubicBezTo>
                  <a:cubicBezTo>
                    <a:pt x="9936" y="54705"/>
                    <a:pt x="10700" y="60000"/>
                    <a:pt x="11464" y="63529"/>
                  </a:cubicBezTo>
                  <a:cubicBezTo>
                    <a:pt x="12229" y="65294"/>
                    <a:pt x="11464" y="65294"/>
                    <a:pt x="11464" y="67058"/>
                  </a:cubicBezTo>
                  <a:cubicBezTo>
                    <a:pt x="10700" y="67058"/>
                    <a:pt x="11464" y="68823"/>
                    <a:pt x="11464" y="70588"/>
                  </a:cubicBezTo>
                  <a:cubicBezTo>
                    <a:pt x="10700" y="75882"/>
                    <a:pt x="9936" y="75882"/>
                    <a:pt x="12229" y="79411"/>
                  </a:cubicBezTo>
                  <a:cubicBezTo>
                    <a:pt x="15286" y="81176"/>
                    <a:pt x="18343" y="79411"/>
                    <a:pt x="21401" y="82941"/>
                  </a:cubicBezTo>
                  <a:cubicBezTo>
                    <a:pt x="22929" y="86470"/>
                    <a:pt x="25987" y="91764"/>
                    <a:pt x="27515" y="95294"/>
                  </a:cubicBezTo>
                  <a:cubicBezTo>
                    <a:pt x="28280" y="97058"/>
                    <a:pt x="29044" y="100588"/>
                    <a:pt x="29808" y="104117"/>
                  </a:cubicBezTo>
                  <a:cubicBezTo>
                    <a:pt x="30573" y="107647"/>
                    <a:pt x="32866" y="105882"/>
                    <a:pt x="33630" y="105882"/>
                  </a:cubicBezTo>
                  <a:cubicBezTo>
                    <a:pt x="36687" y="105882"/>
                    <a:pt x="39745" y="105882"/>
                    <a:pt x="42802" y="105882"/>
                  </a:cubicBezTo>
                  <a:cubicBezTo>
                    <a:pt x="44331" y="105882"/>
                    <a:pt x="47388" y="105882"/>
                    <a:pt x="48917" y="107647"/>
                  </a:cubicBezTo>
                  <a:cubicBezTo>
                    <a:pt x="50445" y="109411"/>
                    <a:pt x="51210" y="112941"/>
                    <a:pt x="52738" y="112941"/>
                  </a:cubicBezTo>
                  <a:cubicBezTo>
                    <a:pt x="54267" y="114705"/>
                    <a:pt x="56560" y="116470"/>
                    <a:pt x="58089" y="116470"/>
                  </a:cubicBezTo>
                  <a:cubicBezTo>
                    <a:pt x="59617" y="114705"/>
                    <a:pt x="61146" y="120000"/>
                    <a:pt x="61910" y="118235"/>
                  </a:cubicBezTo>
                  <a:cubicBezTo>
                    <a:pt x="64968" y="114705"/>
                    <a:pt x="67261" y="111176"/>
                    <a:pt x="71082" y="109411"/>
                  </a:cubicBezTo>
                  <a:cubicBezTo>
                    <a:pt x="74140" y="109411"/>
                    <a:pt x="78726" y="111176"/>
                    <a:pt x="81019" y="107647"/>
                  </a:cubicBezTo>
                  <a:cubicBezTo>
                    <a:pt x="83312" y="104117"/>
                    <a:pt x="84076" y="98823"/>
                    <a:pt x="86369" y="97058"/>
                  </a:cubicBezTo>
                  <a:cubicBezTo>
                    <a:pt x="88662" y="95294"/>
                    <a:pt x="88662" y="93529"/>
                    <a:pt x="87133" y="90000"/>
                  </a:cubicBezTo>
                  <a:cubicBezTo>
                    <a:pt x="86369" y="88235"/>
                    <a:pt x="86369" y="84705"/>
                    <a:pt x="87898" y="82941"/>
                  </a:cubicBezTo>
                  <a:cubicBezTo>
                    <a:pt x="90191" y="77647"/>
                    <a:pt x="93248" y="88235"/>
                    <a:pt x="96305" y="81176"/>
                  </a:cubicBezTo>
                  <a:cubicBezTo>
                    <a:pt x="97070" y="79411"/>
                    <a:pt x="97834" y="77647"/>
                    <a:pt x="99363" y="77647"/>
                  </a:cubicBezTo>
                  <a:cubicBezTo>
                    <a:pt x="101656" y="75882"/>
                    <a:pt x="102420" y="77647"/>
                    <a:pt x="104713" y="74117"/>
                  </a:cubicBezTo>
                  <a:cubicBezTo>
                    <a:pt x="105477" y="72352"/>
                    <a:pt x="105477" y="67058"/>
                    <a:pt x="106242" y="67058"/>
                  </a:cubicBezTo>
                  <a:cubicBezTo>
                    <a:pt x="107770" y="65294"/>
                    <a:pt x="108535" y="65294"/>
                    <a:pt x="109299" y="65294"/>
                  </a:cubicBezTo>
                  <a:cubicBezTo>
                    <a:pt x="112356" y="63529"/>
                    <a:pt x="114649" y="61764"/>
                    <a:pt x="117707" y="63529"/>
                  </a:cubicBezTo>
                  <a:cubicBezTo>
                    <a:pt x="120000" y="63529"/>
                    <a:pt x="115414" y="51176"/>
                    <a:pt x="114649" y="51176"/>
                  </a:cubicBezTo>
                  <a:cubicBezTo>
                    <a:pt x="113885" y="49411"/>
                    <a:pt x="112356" y="47647"/>
                    <a:pt x="110828" y="49411"/>
                  </a:cubicBezTo>
                  <a:cubicBezTo>
                    <a:pt x="109299" y="49411"/>
                    <a:pt x="109299" y="52941"/>
                    <a:pt x="107770" y="51176"/>
                  </a:cubicBezTo>
                  <a:cubicBezTo>
                    <a:pt x="107006" y="49411"/>
                    <a:pt x="104713" y="47647"/>
                    <a:pt x="103949" y="49411"/>
                  </a:cubicBezTo>
                  <a:cubicBezTo>
                    <a:pt x="103184" y="52941"/>
                    <a:pt x="102420" y="51176"/>
                    <a:pt x="102420" y="47647"/>
                  </a:cubicBezTo>
                  <a:cubicBezTo>
                    <a:pt x="102420" y="44117"/>
                    <a:pt x="104713" y="37058"/>
                    <a:pt x="104713" y="33529"/>
                  </a:cubicBezTo>
                  <a:cubicBezTo>
                    <a:pt x="105477" y="30000"/>
                    <a:pt x="107770" y="24705"/>
                    <a:pt x="104713" y="24705"/>
                  </a:cubicBezTo>
                  <a:cubicBezTo>
                    <a:pt x="102420" y="24705"/>
                    <a:pt x="102420" y="26470"/>
                    <a:pt x="100127" y="24705"/>
                  </a:cubicBezTo>
                  <a:cubicBezTo>
                    <a:pt x="97834" y="22941"/>
                    <a:pt x="97070" y="22941"/>
                    <a:pt x="94777" y="26470"/>
                  </a:cubicBezTo>
                  <a:cubicBezTo>
                    <a:pt x="92484" y="30000"/>
                    <a:pt x="89426" y="31764"/>
                    <a:pt x="87133" y="33529"/>
                  </a:cubicBezTo>
                  <a:cubicBezTo>
                    <a:pt x="83312" y="35294"/>
                    <a:pt x="81783" y="33529"/>
                    <a:pt x="78726" y="33529"/>
                  </a:cubicBezTo>
                  <a:cubicBezTo>
                    <a:pt x="77197" y="31764"/>
                    <a:pt x="76433" y="31764"/>
                    <a:pt x="74904" y="30000"/>
                  </a:cubicBezTo>
                  <a:cubicBezTo>
                    <a:pt x="74140" y="30000"/>
                    <a:pt x="73375" y="26470"/>
                    <a:pt x="71847" y="26470"/>
                  </a:cubicBezTo>
                  <a:cubicBezTo>
                    <a:pt x="68789" y="24705"/>
                    <a:pt x="67261" y="21176"/>
                    <a:pt x="63439" y="19411"/>
                  </a:cubicBezTo>
                  <a:cubicBezTo>
                    <a:pt x="61910" y="19411"/>
                    <a:pt x="60382" y="21176"/>
                    <a:pt x="58853" y="22941"/>
                  </a:cubicBezTo>
                  <a:cubicBezTo>
                    <a:pt x="57324" y="24705"/>
                    <a:pt x="55796" y="22941"/>
                    <a:pt x="54267" y="21176"/>
                  </a:cubicBezTo>
                  <a:cubicBezTo>
                    <a:pt x="52738" y="19411"/>
                    <a:pt x="51974" y="19411"/>
                    <a:pt x="51974" y="14117"/>
                  </a:cubicBezTo>
                  <a:cubicBezTo>
                    <a:pt x="51210" y="10588"/>
                    <a:pt x="51210" y="10588"/>
                    <a:pt x="48917" y="8823"/>
                  </a:cubicBezTo>
                  <a:cubicBezTo>
                    <a:pt x="47388" y="7058"/>
                    <a:pt x="45859" y="5294"/>
                    <a:pt x="44331" y="5294"/>
                  </a:cubicBezTo>
                  <a:cubicBezTo>
                    <a:pt x="42802" y="5294"/>
                    <a:pt x="40509" y="0"/>
                    <a:pt x="39745" y="1764"/>
                  </a:cubicBezTo>
                  <a:cubicBezTo>
                    <a:pt x="38216" y="1764"/>
                    <a:pt x="35159" y="8823"/>
                    <a:pt x="34394" y="12352"/>
                  </a:cubicBezTo>
                  <a:cubicBezTo>
                    <a:pt x="34394" y="15882"/>
                    <a:pt x="36687" y="19411"/>
                    <a:pt x="35923" y="22941"/>
                  </a:cubicBezTo>
                  <a:cubicBezTo>
                    <a:pt x="35159" y="26470"/>
                    <a:pt x="32866" y="30000"/>
                    <a:pt x="31337" y="26470"/>
                  </a:cubicBezTo>
                  <a:cubicBezTo>
                    <a:pt x="29808" y="26470"/>
                    <a:pt x="29044" y="24705"/>
                    <a:pt x="28280" y="24705"/>
                  </a:cubicBezTo>
                  <a:cubicBezTo>
                    <a:pt x="27515" y="24705"/>
                    <a:pt x="26751" y="24705"/>
                    <a:pt x="25987" y="24705"/>
                  </a:cubicBezTo>
                  <a:cubicBezTo>
                    <a:pt x="23694" y="22941"/>
                    <a:pt x="23694" y="19411"/>
                    <a:pt x="21401" y="17647"/>
                  </a:cubicBezTo>
                  <a:cubicBezTo>
                    <a:pt x="19872" y="15882"/>
                    <a:pt x="17579" y="14117"/>
                    <a:pt x="16050" y="15882"/>
                  </a:cubicBezTo>
                  <a:cubicBezTo>
                    <a:pt x="13757" y="17647"/>
                    <a:pt x="12229" y="21176"/>
                    <a:pt x="9936" y="22941"/>
                  </a:cubicBezTo>
                  <a:cubicBezTo>
                    <a:pt x="8407" y="24705"/>
                    <a:pt x="6878" y="28235"/>
                    <a:pt x="5350" y="30000"/>
                  </a:cubicBezTo>
                  <a:cubicBezTo>
                    <a:pt x="3057" y="30000"/>
                    <a:pt x="1528" y="33529"/>
                    <a:pt x="0" y="3352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35" name="Shape 1935"/>
            <p:cNvSpPr/>
            <p:nvPr/>
          </p:nvSpPr>
          <p:spPr>
            <a:xfrm>
              <a:off x="12219302" y="5133964"/>
              <a:ext cx="585986" cy="1009821"/>
            </a:xfrm>
            <a:custGeom>
              <a:avLst/>
              <a:gdLst/>
              <a:ahLst/>
              <a:cxnLst/>
              <a:rect l="0" t="0" r="0" b="0"/>
              <a:pathLst>
                <a:path w="120000" h="120000" extrusionOk="0">
                  <a:moveTo>
                    <a:pt x="116190" y="27777"/>
                  </a:moveTo>
                  <a:cubicBezTo>
                    <a:pt x="114285" y="26666"/>
                    <a:pt x="118095" y="24444"/>
                    <a:pt x="116190" y="22222"/>
                  </a:cubicBezTo>
                  <a:cubicBezTo>
                    <a:pt x="114285" y="20000"/>
                    <a:pt x="116190" y="20000"/>
                    <a:pt x="116190" y="17777"/>
                  </a:cubicBezTo>
                  <a:cubicBezTo>
                    <a:pt x="116190" y="16666"/>
                    <a:pt x="114285" y="15555"/>
                    <a:pt x="114285" y="14444"/>
                  </a:cubicBezTo>
                  <a:cubicBezTo>
                    <a:pt x="112380" y="13333"/>
                    <a:pt x="114285" y="13333"/>
                    <a:pt x="114285" y="12222"/>
                  </a:cubicBezTo>
                  <a:cubicBezTo>
                    <a:pt x="112380" y="10000"/>
                    <a:pt x="112380" y="8888"/>
                    <a:pt x="108571" y="7777"/>
                  </a:cubicBezTo>
                  <a:cubicBezTo>
                    <a:pt x="104761" y="6666"/>
                    <a:pt x="100952" y="6666"/>
                    <a:pt x="97142" y="5555"/>
                  </a:cubicBezTo>
                  <a:cubicBezTo>
                    <a:pt x="93333" y="3333"/>
                    <a:pt x="89523" y="0"/>
                    <a:pt x="83809" y="1111"/>
                  </a:cubicBezTo>
                  <a:cubicBezTo>
                    <a:pt x="81904" y="1111"/>
                    <a:pt x="83809" y="4444"/>
                    <a:pt x="83809" y="5555"/>
                  </a:cubicBezTo>
                  <a:cubicBezTo>
                    <a:pt x="81904" y="8888"/>
                    <a:pt x="70476" y="6666"/>
                    <a:pt x="64761" y="5555"/>
                  </a:cubicBezTo>
                  <a:cubicBezTo>
                    <a:pt x="64761" y="7777"/>
                    <a:pt x="64761" y="8888"/>
                    <a:pt x="64761" y="11111"/>
                  </a:cubicBezTo>
                  <a:cubicBezTo>
                    <a:pt x="62857" y="11111"/>
                    <a:pt x="59047" y="10000"/>
                    <a:pt x="55238" y="11111"/>
                  </a:cubicBezTo>
                  <a:cubicBezTo>
                    <a:pt x="53333" y="11111"/>
                    <a:pt x="53333" y="12222"/>
                    <a:pt x="51428" y="13333"/>
                  </a:cubicBezTo>
                  <a:cubicBezTo>
                    <a:pt x="51428" y="14444"/>
                    <a:pt x="47619" y="15555"/>
                    <a:pt x="47619" y="16666"/>
                  </a:cubicBezTo>
                  <a:cubicBezTo>
                    <a:pt x="45714" y="17777"/>
                    <a:pt x="49523" y="20000"/>
                    <a:pt x="47619" y="20000"/>
                  </a:cubicBezTo>
                  <a:cubicBezTo>
                    <a:pt x="47619" y="21111"/>
                    <a:pt x="45714" y="21111"/>
                    <a:pt x="45714" y="22222"/>
                  </a:cubicBezTo>
                  <a:cubicBezTo>
                    <a:pt x="41904" y="23333"/>
                    <a:pt x="38095" y="25555"/>
                    <a:pt x="38095" y="27777"/>
                  </a:cubicBezTo>
                  <a:cubicBezTo>
                    <a:pt x="38095" y="30000"/>
                    <a:pt x="34285" y="27777"/>
                    <a:pt x="32380" y="30000"/>
                  </a:cubicBezTo>
                  <a:cubicBezTo>
                    <a:pt x="32380" y="32222"/>
                    <a:pt x="32380" y="34444"/>
                    <a:pt x="30476" y="36666"/>
                  </a:cubicBezTo>
                  <a:cubicBezTo>
                    <a:pt x="30476" y="38888"/>
                    <a:pt x="24761" y="40000"/>
                    <a:pt x="24761" y="42222"/>
                  </a:cubicBezTo>
                  <a:cubicBezTo>
                    <a:pt x="24761" y="43333"/>
                    <a:pt x="30476" y="45555"/>
                    <a:pt x="28571" y="46666"/>
                  </a:cubicBezTo>
                  <a:cubicBezTo>
                    <a:pt x="24761" y="48888"/>
                    <a:pt x="20952" y="47777"/>
                    <a:pt x="17142" y="48888"/>
                  </a:cubicBezTo>
                  <a:cubicBezTo>
                    <a:pt x="11428" y="50000"/>
                    <a:pt x="9523" y="53333"/>
                    <a:pt x="9523" y="56666"/>
                  </a:cubicBezTo>
                  <a:cubicBezTo>
                    <a:pt x="11428" y="58888"/>
                    <a:pt x="11428" y="61111"/>
                    <a:pt x="11428" y="63333"/>
                  </a:cubicBezTo>
                  <a:cubicBezTo>
                    <a:pt x="11428" y="66666"/>
                    <a:pt x="7619" y="67777"/>
                    <a:pt x="15238" y="70000"/>
                  </a:cubicBezTo>
                  <a:cubicBezTo>
                    <a:pt x="19047" y="72222"/>
                    <a:pt x="17142" y="73333"/>
                    <a:pt x="13333" y="74444"/>
                  </a:cubicBezTo>
                  <a:cubicBezTo>
                    <a:pt x="11428" y="75555"/>
                    <a:pt x="15238" y="80000"/>
                    <a:pt x="13333" y="82222"/>
                  </a:cubicBezTo>
                  <a:cubicBezTo>
                    <a:pt x="13333" y="84444"/>
                    <a:pt x="7619" y="84444"/>
                    <a:pt x="7619" y="86666"/>
                  </a:cubicBezTo>
                  <a:cubicBezTo>
                    <a:pt x="7619" y="87777"/>
                    <a:pt x="7619" y="92222"/>
                    <a:pt x="5714" y="92222"/>
                  </a:cubicBezTo>
                  <a:cubicBezTo>
                    <a:pt x="5714" y="92222"/>
                    <a:pt x="1904" y="91111"/>
                    <a:pt x="0" y="91111"/>
                  </a:cubicBezTo>
                  <a:cubicBezTo>
                    <a:pt x="0" y="95555"/>
                    <a:pt x="7619" y="96666"/>
                    <a:pt x="7619" y="100000"/>
                  </a:cubicBezTo>
                  <a:cubicBezTo>
                    <a:pt x="5714" y="101111"/>
                    <a:pt x="11428" y="106666"/>
                    <a:pt x="13333" y="107777"/>
                  </a:cubicBezTo>
                  <a:cubicBezTo>
                    <a:pt x="17142" y="110000"/>
                    <a:pt x="15238" y="111111"/>
                    <a:pt x="15238" y="113333"/>
                  </a:cubicBezTo>
                  <a:cubicBezTo>
                    <a:pt x="15238" y="114444"/>
                    <a:pt x="19047" y="116666"/>
                    <a:pt x="19047" y="118888"/>
                  </a:cubicBezTo>
                  <a:cubicBezTo>
                    <a:pt x="17142" y="120000"/>
                    <a:pt x="24761" y="118888"/>
                    <a:pt x="26666" y="120000"/>
                  </a:cubicBezTo>
                  <a:cubicBezTo>
                    <a:pt x="30476" y="120000"/>
                    <a:pt x="28571" y="118888"/>
                    <a:pt x="28571" y="116666"/>
                  </a:cubicBezTo>
                  <a:cubicBezTo>
                    <a:pt x="28571" y="111111"/>
                    <a:pt x="43809" y="115555"/>
                    <a:pt x="45714" y="112222"/>
                  </a:cubicBezTo>
                  <a:cubicBezTo>
                    <a:pt x="47619" y="108888"/>
                    <a:pt x="49523" y="105555"/>
                    <a:pt x="51428" y="102222"/>
                  </a:cubicBezTo>
                  <a:cubicBezTo>
                    <a:pt x="51428" y="100000"/>
                    <a:pt x="51428" y="97777"/>
                    <a:pt x="49523" y="96666"/>
                  </a:cubicBezTo>
                  <a:cubicBezTo>
                    <a:pt x="47619" y="94444"/>
                    <a:pt x="49523" y="94444"/>
                    <a:pt x="53333" y="93333"/>
                  </a:cubicBezTo>
                  <a:cubicBezTo>
                    <a:pt x="55238" y="93333"/>
                    <a:pt x="60952" y="92222"/>
                    <a:pt x="60952" y="91111"/>
                  </a:cubicBezTo>
                  <a:cubicBezTo>
                    <a:pt x="60952" y="91111"/>
                    <a:pt x="60952" y="90000"/>
                    <a:pt x="60952" y="90000"/>
                  </a:cubicBezTo>
                  <a:cubicBezTo>
                    <a:pt x="62857" y="90000"/>
                    <a:pt x="66666" y="90000"/>
                    <a:pt x="66666" y="88888"/>
                  </a:cubicBezTo>
                  <a:cubicBezTo>
                    <a:pt x="66666" y="87777"/>
                    <a:pt x="64761" y="87777"/>
                    <a:pt x="64761" y="86666"/>
                  </a:cubicBezTo>
                  <a:cubicBezTo>
                    <a:pt x="66666" y="86666"/>
                    <a:pt x="68571" y="85555"/>
                    <a:pt x="68571" y="85555"/>
                  </a:cubicBezTo>
                  <a:cubicBezTo>
                    <a:pt x="72380" y="83333"/>
                    <a:pt x="70476" y="82222"/>
                    <a:pt x="66666" y="81111"/>
                  </a:cubicBezTo>
                  <a:cubicBezTo>
                    <a:pt x="62857" y="78888"/>
                    <a:pt x="55238" y="77777"/>
                    <a:pt x="55238" y="73333"/>
                  </a:cubicBezTo>
                  <a:cubicBezTo>
                    <a:pt x="55238" y="71111"/>
                    <a:pt x="55238" y="68888"/>
                    <a:pt x="57142" y="66666"/>
                  </a:cubicBezTo>
                  <a:cubicBezTo>
                    <a:pt x="59047" y="64444"/>
                    <a:pt x="59047" y="64444"/>
                    <a:pt x="57142" y="62222"/>
                  </a:cubicBezTo>
                  <a:cubicBezTo>
                    <a:pt x="55238" y="62222"/>
                    <a:pt x="62857" y="58888"/>
                    <a:pt x="62857" y="58888"/>
                  </a:cubicBezTo>
                  <a:cubicBezTo>
                    <a:pt x="66666" y="56666"/>
                    <a:pt x="68571" y="54444"/>
                    <a:pt x="74285" y="53333"/>
                  </a:cubicBezTo>
                  <a:cubicBezTo>
                    <a:pt x="80000" y="52222"/>
                    <a:pt x="89523" y="48888"/>
                    <a:pt x="93333" y="45555"/>
                  </a:cubicBezTo>
                  <a:cubicBezTo>
                    <a:pt x="97142" y="42222"/>
                    <a:pt x="87619" y="40000"/>
                    <a:pt x="95238" y="38888"/>
                  </a:cubicBezTo>
                  <a:cubicBezTo>
                    <a:pt x="99047" y="37777"/>
                    <a:pt x="97142" y="37777"/>
                    <a:pt x="95238" y="35555"/>
                  </a:cubicBezTo>
                  <a:cubicBezTo>
                    <a:pt x="95238" y="34444"/>
                    <a:pt x="100952" y="33333"/>
                    <a:pt x="102857" y="33333"/>
                  </a:cubicBezTo>
                  <a:cubicBezTo>
                    <a:pt x="106666" y="31111"/>
                    <a:pt x="108571" y="30000"/>
                    <a:pt x="110476" y="32222"/>
                  </a:cubicBezTo>
                  <a:cubicBezTo>
                    <a:pt x="112380" y="32222"/>
                    <a:pt x="114285" y="31111"/>
                    <a:pt x="114285" y="31111"/>
                  </a:cubicBezTo>
                  <a:cubicBezTo>
                    <a:pt x="116190" y="31111"/>
                    <a:pt x="118095" y="31111"/>
                    <a:pt x="120000" y="31111"/>
                  </a:cubicBezTo>
                  <a:cubicBezTo>
                    <a:pt x="120000" y="30000"/>
                    <a:pt x="118095" y="30000"/>
                    <a:pt x="116190" y="27777"/>
                  </a:cubicBezTo>
                  <a:cubicBezTo>
                    <a:pt x="114285" y="26666"/>
                    <a:pt x="116190" y="28888"/>
                    <a:pt x="116190" y="2777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36" name="Shape 1936"/>
            <p:cNvSpPr/>
            <p:nvPr/>
          </p:nvSpPr>
          <p:spPr>
            <a:xfrm>
              <a:off x="12649239" y="5057512"/>
              <a:ext cx="503185" cy="786831"/>
            </a:xfrm>
            <a:custGeom>
              <a:avLst/>
              <a:gdLst/>
              <a:ahLst/>
              <a:cxnLst/>
              <a:rect l="0" t="0" r="0" b="0"/>
              <a:pathLst>
                <a:path w="120000" h="120000" extrusionOk="0">
                  <a:moveTo>
                    <a:pt x="117777" y="84285"/>
                  </a:moveTo>
                  <a:cubicBezTo>
                    <a:pt x="115555" y="81428"/>
                    <a:pt x="108888" y="80000"/>
                    <a:pt x="104444" y="78571"/>
                  </a:cubicBezTo>
                  <a:cubicBezTo>
                    <a:pt x="97777" y="75714"/>
                    <a:pt x="106666" y="75714"/>
                    <a:pt x="108888" y="72857"/>
                  </a:cubicBezTo>
                  <a:cubicBezTo>
                    <a:pt x="108888" y="72857"/>
                    <a:pt x="100000" y="64285"/>
                    <a:pt x="97777" y="62857"/>
                  </a:cubicBezTo>
                  <a:cubicBezTo>
                    <a:pt x="97777" y="62857"/>
                    <a:pt x="102222" y="61428"/>
                    <a:pt x="102222" y="61428"/>
                  </a:cubicBezTo>
                  <a:cubicBezTo>
                    <a:pt x="102222" y="60000"/>
                    <a:pt x="97777" y="55714"/>
                    <a:pt x="97777" y="54285"/>
                  </a:cubicBezTo>
                  <a:cubicBezTo>
                    <a:pt x="97777" y="52857"/>
                    <a:pt x="100000" y="52857"/>
                    <a:pt x="100000" y="51428"/>
                  </a:cubicBezTo>
                  <a:cubicBezTo>
                    <a:pt x="102222" y="50000"/>
                    <a:pt x="97777" y="47142"/>
                    <a:pt x="97777" y="45714"/>
                  </a:cubicBezTo>
                  <a:cubicBezTo>
                    <a:pt x="93333" y="42857"/>
                    <a:pt x="88888" y="40000"/>
                    <a:pt x="93333" y="37142"/>
                  </a:cubicBezTo>
                  <a:cubicBezTo>
                    <a:pt x="95555" y="35714"/>
                    <a:pt x="100000" y="34285"/>
                    <a:pt x="100000" y="32857"/>
                  </a:cubicBezTo>
                  <a:cubicBezTo>
                    <a:pt x="102222" y="30000"/>
                    <a:pt x="97777" y="28571"/>
                    <a:pt x="97777" y="27142"/>
                  </a:cubicBezTo>
                  <a:cubicBezTo>
                    <a:pt x="95555" y="25714"/>
                    <a:pt x="80000" y="21428"/>
                    <a:pt x="84444" y="18571"/>
                  </a:cubicBezTo>
                  <a:cubicBezTo>
                    <a:pt x="84444" y="18571"/>
                    <a:pt x="88888" y="17142"/>
                    <a:pt x="88888" y="17142"/>
                  </a:cubicBezTo>
                  <a:cubicBezTo>
                    <a:pt x="88888" y="17142"/>
                    <a:pt x="82222" y="14285"/>
                    <a:pt x="86666" y="14285"/>
                  </a:cubicBezTo>
                  <a:cubicBezTo>
                    <a:pt x="93333" y="14285"/>
                    <a:pt x="97777" y="7142"/>
                    <a:pt x="91111" y="4285"/>
                  </a:cubicBezTo>
                  <a:cubicBezTo>
                    <a:pt x="88888" y="2857"/>
                    <a:pt x="84444" y="2857"/>
                    <a:pt x="82222" y="1428"/>
                  </a:cubicBezTo>
                  <a:cubicBezTo>
                    <a:pt x="80000" y="0"/>
                    <a:pt x="77777" y="0"/>
                    <a:pt x="75555" y="0"/>
                  </a:cubicBezTo>
                  <a:cubicBezTo>
                    <a:pt x="71111" y="1428"/>
                    <a:pt x="68888" y="0"/>
                    <a:pt x="64444" y="1428"/>
                  </a:cubicBezTo>
                  <a:cubicBezTo>
                    <a:pt x="62222" y="2857"/>
                    <a:pt x="57777" y="5714"/>
                    <a:pt x="55555" y="7142"/>
                  </a:cubicBezTo>
                  <a:cubicBezTo>
                    <a:pt x="55555" y="8571"/>
                    <a:pt x="55555" y="14285"/>
                    <a:pt x="53333" y="14285"/>
                  </a:cubicBezTo>
                  <a:cubicBezTo>
                    <a:pt x="51111" y="15714"/>
                    <a:pt x="48888" y="17142"/>
                    <a:pt x="46666" y="18571"/>
                  </a:cubicBezTo>
                  <a:cubicBezTo>
                    <a:pt x="44444" y="18571"/>
                    <a:pt x="40000" y="15714"/>
                    <a:pt x="37777" y="15714"/>
                  </a:cubicBezTo>
                  <a:cubicBezTo>
                    <a:pt x="35555" y="15714"/>
                    <a:pt x="33333" y="17142"/>
                    <a:pt x="31111" y="17142"/>
                  </a:cubicBezTo>
                  <a:cubicBezTo>
                    <a:pt x="24444" y="18571"/>
                    <a:pt x="20000" y="17142"/>
                    <a:pt x="15555" y="14285"/>
                  </a:cubicBezTo>
                  <a:cubicBezTo>
                    <a:pt x="15555" y="12857"/>
                    <a:pt x="11111" y="10000"/>
                    <a:pt x="8888" y="10000"/>
                  </a:cubicBezTo>
                  <a:cubicBezTo>
                    <a:pt x="6666" y="10000"/>
                    <a:pt x="2222" y="12857"/>
                    <a:pt x="0" y="12857"/>
                  </a:cubicBezTo>
                  <a:cubicBezTo>
                    <a:pt x="4444" y="15714"/>
                    <a:pt x="11111" y="18571"/>
                    <a:pt x="17777" y="20000"/>
                  </a:cubicBezTo>
                  <a:cubicBezTo>
                    <a:pt x="20000" y="20000"/>
                    <a:pt x="24444" y="21428"/>
                    <a:pt x="26666" y="22857"/>
                  </a:cubicBezTo>
                  <a:cubicBezTo>
                    <a:pt x="28888" y="24285"/>
                    <a:pt x="28888" y="25714"/>
                    <a:pt x="31111" y="27142"/>
                  </a:cubicBezTo>
                  <a:cubicBezTo>
                    <a:pt x="31111" y="28571"/>
                    <a:pt x="28888" y="28571"/>
                    <a:pt x="31111" y="30000"/>
                  </a:cubicBezTo>
                  <a:cubicBezTo>
                    <a:pt x="31111" y="31428"/>
                    <a:pt x="35555" y="32857"/>
                    <a:pt x="33333" y="34285"/>
                  </a:cubicBezTo>
                  <a:cubicBezTo>
                    <a:pt x="33333" y="35714"/>
                    <a:pt x="31111" y="37142"/>
                    <a:pt x="33333" y="38571"/>
                  </a:cubicBezTo>
                  <a:cubicBezTo>
                    <a:pt x="33333" y="38571"/>
                    <a:pt x="35555" y="41428"/>
                    <a:pt x="35555" y="41428"/>
                  </a:cubicBezTo>
                  <a:cubicBezTo>
                    <a:pt x="33333" y="42857"/>
                    <a:pt x="33333" y="45714"/>
                    <a:pt x="33333" y="47142"/>
                  </a:cubicBezTo>
                  <a:cubicBezTo>
                    <a:pt x="33333" y="47142"/>
                    <a:pt x="37777" y="51428"/>
                    <a:pt x="37777" y="51428"/>
                  </a:cubicBezTo>
                  <a:cubicBezTo>
                    <a:pt x="40000" y="52857"/>
                    <a:pt x="44444" y="54285"/>
                    <a:pt x="46666" y="54285"/>
                  </a:cubicBezTo>
                  <a:cubicBezTo>
                    <a:pt x="48888" y="55714"/>
                    <a:pt x="48888" y="57142"/>
                    <a:pt x="48888" y="58571"/>
                  </a:cubicBezTo>
                  <a:cubicBezTo>
                    <a:pt x="48888" y="60000"/>
                    <a:pt x="51111" y="61428"/>
                    <a:pt x="51111" y="62857"/>
                  </a:cubicBezTo>
                  <a:cubicBezTo>
                    <a:pt x="51111" y="64285"/>
                    <a:pt x="46666" y="62857"/>
                    <a:pt x="44444" y="62857"/>
                  </a:cubicBezTo>
                  <a:cubicBezTo>
                    <a:pt x="42222" y="62857"/>
                    <a:pt x="35555" y="68571"/>
                    <a:pt x="35555" y="70000"/>
                  </a:cubicBezTo>
                  <a:cubicBezTo>
                    <a:pt x="33333" y="71428"/>
                    <a:pt x="31111" y="71428"/>
                    <a:pt x="28888" y="72857"/>
                  </a:cubicBezTo>
                  <a:cubicBezTo>
                    <a:pt x="26666" y="74285"/>
                    <a:pt x="24444" y="75714"/>
                    <a:pt x="22222" y="77142"/>
                  </a:cubicBezTo>
                  <a:cubicBezTo>
                    <a:pt x="20000" y="77142"/>
                    <a:pt x="8888" y="82857"/>
                    <a:pt x="8888" y="81428"/>
                  </a:cubicBezTo>
                  <a:cubicBezTo>
                    <a:pt x="8888" y="84285"/>
                    <a:pt x="4444" y="85714"/>
                    <a:pt x="4444" y="88571"/>
                  </a:cubicBezTo>
                  <a:cubicBezTo>
                    <a:pt x="6666" y="91428"/>
                    <a:pt x="4444" y="95714"/>
                    <a:pt x="8888" y="95714"/>
                  </a:cubicBezTo>
                  <a:cubicBezTo>
                    <a:pt x="11111" y="95714"/>
                    <a:pt x="8888" y="102857"/>
                    <a:pt x="8888" y="104285"/>
                  </a:cubicBezTo>
                  <a:cubicBezTo>
                    <a:pt x="8888" y="107142"/>
                    <a:pt x="4444" y="110000"/>
                    <a:pt x="8888" y="111428"/>
                  </a:cubicBezTo>
                  <a:cubicBezTo>
                    <a:pt x="8888" y="111428"/>
                    <a:pt x="17777" y="112857"/>
                    <a:pt x="15555" y="114285"/>
                  </a:cubicBezTo>
                  <a:cubicBezTo>
                    <a:pt x="15555" y="114285"/>
                    <a:pt x="11111" y="115714"/>
                    <a:pt x="11111" y="115714"/>
                  </a:cubicBezTo>
                  <a:cubicBezTo>
                    <a:pt x="15555" y="115714"/>
                    <a:pt x="15555" y="112857"/>
                    <a:pt x="17777" y="112857"/>
                  </a:cubicBezTo>
                  <a:cubicBezTo>
                    <a:pt x="22222" y="111428"/>
                    <a:pt x="17777" y="118571"/>
                    <a:pt x="17777" y="118571"/>
                  </a:cubicBezTo>
                  <a:cubicBezTo>
                    <a:pt x="17777" y="118571"/>
                    <a:pt x="24444" y="114285"/>
                    <a:pt x="24444" y="114285"/>
                  </a:cubicBezTo>
                  <a:cubicBezTo>
                    <a:pt x="26666" y="112857"/>
                    <a:pt x="24444" y="118571"/>
                    <a:pt x="24444" y="118571"/>
                  </a:cubicBezTo>
                  <a:cubicBezTo>
                    <a:pt x="31111" y="120000"/>
                    <a:pt x="44444" y="115714"/>
                    <a:pt x="51111" y="114285"/>
                  </a:cubicBezTo>
                  <a:cubicBezTo>
                    <a:pt x="60000" y="112857"/>
                    <a:pt x="68888" y="112857"/>
                    <a:pt x="80000" y="111428"/>
                  </a:cubicBezTo>
                  <a:cubicBezTo>
                    <a:pt x="86666" y="105714"/>
                    <a:pt x="95555" y="101428"/>
                    <a:pt x="102222" y="97142"/>
                  </a:cubicBezTo>
                  <a:cubicBezTo>
                    <a:pt x="106666" y="94285"/>
                    <a:pt x="120000" y="88571"/>
                    <a:pt x="117777" y="84285"/>
                  </a:cubicBezTo>
                  <a:cubicBezTo>
                    <a:pt x="115555" y="81428"/>
                    <a:pt x="120000" y="88571"/>
                    <a:pt x="117777" y="8428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37" name="Shape 1937"/>
            <p:cNvSpPr/>
            <p:nvPr/>
          </p:nvSpPr>
          <p:spPr>
            <a:xfrm>
              <a:off x="11929492" y="4965128"/>
              <a:ext cx="1194269" cy="1000262"/>
            </a:xfrm>
            <a:custGeom>
              <a:avLst/>
              <a:gdLst/>
              <a:ahLst/>
              <a:cxnLst/>
              <a:rect l="0" t="0" r="0" b="0"/>
              <a:pathLst>
                <a:path w="120000" h="120000" extrusionOk="0">
                  <a:moveTo>
                    <a:pt x="31875" y="113271"/>
                  </a:moveTo>
                  <a:cubicBezTo>
                    <a:pt x="31875" y="113271"/>
                    <a:pt x="32812" y="109906"/>
                    <a:pt x="32812" y="108785"/>
                  </a:cubicBezTo>
                  <a:cubicBezTo>
                    <a:pt x="32812" y="106542"/>
                    <a:pt x="33750" y="105420"/>
                    <a:pt x="35625" y="104299"/>
                  </a:cubicBezTo>
                  <a:cubicBezTo>
                    <a:pt x="37500" y="102056"/>
                    <a:pt x="35625" y="98691"/>
                    <a:pt x="35625" y="97570"/>
                  </a:cubicBezTo>
                  <a:cubicBezTo>
                    <a:pt x="35625" y="94205"/>
                    <a:pt x="39375" y="94205"/>
                    <a:pt x="36562" y="91962"/>
                  </a:cubicBezTo>
                  <a:cubicBezTo>
                    <a:pt x="34687" y="89719"/>
                    <a:pt x="33750" y="89719"/>
                    <a:pt x="34687" y="86355"/>
                  </a:cubicBezTo>
                  <a:cubicBezTo>
                    <a:pt x="35625" y="84112"/>
                    <a:pt x="34687" y="81869"/>
                    <a:pt x="34687" y="79626"/>
                  </a:cubicBezTo>
                  <a:cubicBezTo>
                    <a:pt x="33750" y="76261"/>
                    <a:pt x="32812" y="72897"/>
                    <a:pt x="35625" y="70654"/>
                  </a:cubicBezTo>
                  <a:cubicBezTo>
                    <a:pt x="36562" y="69532"/>
                    <a:pt x="38437" y="69532"/>
                    <a:pt x="39375" y="68411"/>
                  </a:cubicBezTo>
                  <a:cubicBezTo>
                    <a:pt x="40312" y="68411"/>
                    <a:pt x="41250" y="69532"/>
                    <a:pt x="42187" y="68411"/>
                  </a:cubicBezTo>
                  <a:cubicBezTo>
                    <a:pt x="43125" y="66168"/>
                    <a:pt x="42187" y="65046"/>
                    <a:pt x="41250" y="63925"/>
                  </a:cubicBezTo>
                  <a:cubicBezTo>
                    <a:pt x="41250" y="61682"/>
                    <a:pt x="43125" y="60560"/>
                    <a:pt x="44062" y="58317"/>
                  </a:cubicBezTo>
                  <a:cubicBezTo>
                    <a:pt x="44062" y="57196"/>
                    <a:pt x="45000" y="53831"/>
                    <a:pt x="45000" y="51588"/>
                  </a:cubicBezTo>
                  <a:cubicBezTo>
                    <a:pt x="45000" y="49345"/>
                    <a:pt x="48750" y="49345"/>
                    <a:pt x="47812" y="48224"/>
                  </a:cubicBezTo>
                  <a:cubicBezTo>
                    <a:pt x="47812" y="45981"/>
                    <a:pt x="49687" y="44859"/>
                    <a:pt x="50625" y="42616"/>
                  </a:cubicBezTo>
                  <a:cubicBezTo>
                    <a:pt x="52500" y="40373"/>
                    <a:pt x="52500" y="41495"/>
                    <a:pt x="52500" y="38130"/>
                  </a:cubicBezTo>
                  <a:cubicBezTo>
                    <a:pt x="51562" y="37009"/>
                    <a:pt x="55312" y="31401"/>
                    <a:pt x="56250" y="31401"/>
                  </a:cubicBezTo>
                  <a:cubicBezTo>
                    <a:pt x="57187" y="30280"/>
                    <a:pt x="60000" y="31401"/>
                    <a:pt x="60937" y="31401"/>
                  </a:cubicBezTo>
                  <a:cubicBezTo>
                    <a:pt x="60937" y="29158"/>
                    <a:pt x="60937" y="28037"/>
                    <a:pt x="60937" y="25794"/>
                  </a:cubicBezTo>
                  <a:cubicBezTo>
                    <a:pt x="63750" y="26915"/>
                    <a:pt x="65625" y="26915"/>
                    <a:pt x="67500" y="28037"/>
                  </a:cubicBezTo>
                  <a:cubicBezTo>
                    <a:pt x="71250" y="28037"/>
                    <a:pt x="69375" y="23551"/>
                    <a:pt x="70312" y="21308"/>
                  </a:cubicBezTo>
                  <a:cubicBezTo>
                    <a:pt x="70312" y="21308"/>
                    <a:pt x="72187" y="21308"/>
                    <a:pt x="73125" y="21308"/>
                  </a:cubicBezTo>
                  <a:cubicBezTo>
                    <a:pt x="74062" y="20186"/>
                    <a:pt x="75937" y="17943"/>
                    <a:pt x="76875" y="20186"/>
                  </a:cubicBezTo>
                  <a:cubicBezTo>
                    <a:pt x="78750" y="21308"/>
                    <a:pt x="78750" y="23551"/>
                    <a:pt x="80625" y="24672"/>
                  </a:cubicBezTo>
                  <a:cubicBezTo>
                    <a:pt x="81562" y="24672"/>
                    <a:pt x="83437" y="24672"/>
                    <a:pt x="84375" y="24672"/>
                  </a:cubicBezTo>
                  <a:cubicBezTo>
                    <a:pt x="85312" y="24672"/>
                    <a:pt x="86250" y="23551"/>
                    <a:pt x="88125" y="23551"/>
                  </a:cubicBezTo>
                  <a:cubicBezTo>
                    <a:pt x="89062" y="23551"/>
                    <a:pt x="90000" y="25794"/>
                    <a:pt x="91875" y="25794"/>
                  </a:cubicBezTo>
                  <a:cubicBezTo>
                    <a:pt x="91875" y="24672"/>
                    <a:pt x="95625" y="22429"/>
                    <a:pt x="95625" y="22429"/>
                  </a:cubicBezTo>
                  <a:cubicBezTo>
                    <a:pt x="95625" y="19065"/>
                    <a:pt x="95625" y="17943"/>
                    <a:pt x="96562" y="15700"/>
                  </a:cubicBezTo>
                  <a:cubicBezTo>
                    <a:pt x="97500" y="14579"/>
                    <a:pt x="99375" y="12336"/>
                    <a:pt x="100312" y="12336"/>
                  </a:cubicBezTo>
                  <a:cubicBezTo>
                    <a:pt x="101250" y="12336"/>
                    <a:pt x="102187" y="12336"/>
                    <a:pt x="103125" y="12336"/>
                  </a:cubicBezTo>
                  <a:cubicBezTo>
                    <a:pt x="104062" y="12336"/>
                    <a:pt x="104062" y="11214"/>
                    <a:pt x="105000" y="11214"/>
                  </a:cubicBezTo>
                  <a:cubicBezTo>
                    <a:pt x="105937" y="11214"/>
                    <a:pt x="107812" y="13457"/>
                    <a:pt x="108750" y="13457"/>
                  </a:cubicBezTo>
                  <a:cubicBezTo>
                    <a:pt x="110625" y="14579"/>
                    <a:pt x="111562" y="15700"/>
                    <a:pt x="111562" y="19065"/>
                  </a:cubicBezTo>
                  <a:cubicBezTo>
                    <a:pt x="113437" y="19065"/>
                    <a:pt x="118125" y="15700"/>
                    <a:pt x="116250" y="13457"/>
                  </a:cubicBezTo>
                  <a:cubicBezTo>
                    <a:pt x="118125" y="14579"/>
                    <a:pt x="113437" y="14579"/>
                    <a:pt x="112500" y="14579"/>
                  </a:cubicBezTo>
                  <a:cubicBezTo>
                    <a:pt x="117187" y="13457"/>
                    <a:pt x="110625" y="10093"/>
                    <a:pt x="109687" y="11214"/>
                  </a:cubicBezTo>
                  <a:cubicBezTo>
                    <a:pt x="110625" y="10093"/>
                    <a:pt x="111562" y="11214"/>
                    <a:pt x="111562" y="11214"/>
                  </a:cubicBezTo>
                  <a:cubicBezTo>
                    <a:pt x="113437" y="11214"/>
                    <a:pt x="115312" y="11214"/>
                    <a:pt x="116250" y="10093"/>
                  </a:cubicBezTo>
                  <a:cubicBezTo>
                    <a:pt x="117187" y="10093"/>
                    <a:pt x="120000" y="7850"/>
                    <a:pt x="119062" y="6728"/>
                  </a:cubicBezTo>
                  <a:cubicBezTo>
                    <a:pt x="117187" y="5607"/>
                    <a:pt x="114375" y="4485"/>
                    <a:pt x="111562" y="3364"/>
                  </a:cubicBezTo>
                  <a:cubicBezTo>
                    <a:pt x="110625" y="2242"/>
                    <a:pt x="109687" y="4485"/>
                    <a:pt x="108750" y="5607"/>
                  </a:cubicBezTo>
                  <a:cubicBezTo>
                    <a:pt x="108750" y="5607"/>
                    <a:pt x="106875" y="8971"/>
                    <a:pt x="106875" y="7850"/>
                  </a:cubicBezTo>
                  <a:cubicBezTo>
                    <a:pt x="106875" y="7850"/>
                    <a:pt x="106875" y="6728"/>
                    <a:pt x="106875" y="5607"/>
                  </a:cubicBezTo>
                  <a:cubicBezTo>
                    <a:pt x="106875" y="5607"/>
                    <a:pt x="105000" y="5607"/>
                    <a:pt x="105000" y="5607"/>
                  </a:cubicBezTo>
                  <a:cubicBezTo>
                    <a:pt x="105937" y="4485"/>
                    <a:pt x="107812" y="5607"/>
                    <a:pt x="107812" y="4485"/>
                  </a:cubicBezTo>
                  <a:cubicBezTo>
                    <a:pt x="107812" y="4485"/>
                    <a:pt x="105000" y="4485"/>
                    <a:pt x="105000" y="4485"/>
                  </a:cubicBezTo>
                  <a:cubicBezTo>
                    <a:pt x="105000" y="3364"/>
                    <a:pt x="108750" y="3364"/>
                    <a:pt x="108750" y="2242"/>
                  </a:cubicBezTo>
                  <a:cubicBezTo>
                    <a:pt x="107812" y="1121"/>
                    <a:pt x="102187" y="0"/>
                    <a:pt x="103125" y="2242"/>
                  </a:cubicBezTo>
                  <a:cubicBezTo>
                    <a:pt x="104062" y="3364"/>
                    <a:pt x="104062" y="3364"/>
                    <a:pt x="103125" y="4485"/>
                  </a:cubicBezTo>
                  <a:cubicBezTo>
                    <a:pt x="102187" y="5607"/>
                    <a:pt x="100312" y="7850"/>
                    <a:pt x="99375" y="7850"/>
                  </a:cubicBezTo>
                  <a:cubicBezTo>
                    <a:pt x="98437" y="7850"/>
                    <a:pt x="99375" y="3364"/>
                    <a:pt x="99375" y="3364"/>
                  </a:cubicBezTo>
                  <a:cubicBezTo>
                    <a:pt x="99375" y="2242"/>
                    <a:pt x="94687" y="10093"/>
                    <a:pt x="93750" y="10093"/>
                  </a:cubicBezTo>
                  <a:cubicBezTo>
                    <a:pt x="90937" y="10093"/>
                    <a:pt x="93750" y="5607"/>
                    <a:pt x="94687" y="4485"/>
                  </a:cubicBezTo>
                  <a:cubicBezTo>
                    <a:pt x="95625" y="4485"/>
                    <a:pt x="96562" y="2242"/>
                    <a:pt x="96562" y="2242"/>
                  </a:cubicBezTo>
                  <a:cubicBezTo>
                    <a:pt x="95625" y="1121"/>
                    <a:pt x="93750" y="0"/>
                    <a:pt x="93750" y="1121"/>
                  </a:cubicBezTo>
                  <a:cubicBezTo>
                    <a:pt x="93750" y="1121"/>
                    <a:pt x="94687" y="2242"/>
                    <a:pt x="94687" y="2242"/>
                  </a:cubicBezTo>
                  <a:cubicBezTo>
                    <a:pt x="94687" y="2242"/>
                    <a:pt x="92812" y="2242"/>
                    <a:pt x="91875" y="2242"/>
                  </a:cubicBezTo>
                  <a:cubicBezTo>
                    <a:pt x="90937" y="3364"/>
                    <a:pt x="91875" y="2242"/>
                    <a:pt x="90937" y="1121"/>
                  </a:cubicBezTo>
                  <a:cubicBezTo>
                    <a:pt x="90937" y="1121"/>
                    <a:pt x="89062" y="3364"/>
                    <a:pt x="89062" y="3364"/>
                  </a:cubicBezTo>
                  <a:cubicBezTo>
                    <a:pt x="89062" y="4485"/>
                    <a:pt x="90937" y="5607"/>
                    <a:pt x="90000" y="5607"/>
                  </a:cubicBezTo>
                  <a:cubicBezTo>
                    <a:pt x="89062" y="5607"/>
                    <a:pt x="89062" y="5607"/>
                    <a:pt x="89062" y="5607"/>
                  </a:cubicBezTo>
                  <a:cubicBezTo>
                    <a:pt x="88125" y="5607"/>
                    <a:pt x="88125" y="6728"/>
                    <a:pt x="88125" y="7850"/>
                  </a:cubicBezTo>
                  <a:cubicBezTo>
                    <a:pt x="89062" y="5607"/>
                    <a:pt x="85312" y="6728"/>
                    <a:pt x="85312" y="6728"/>
                  </a:cubicBezTo>
                  <a:cubicBezTo>
                    <a:pt x="85312" y="6728"/>
                    <a:pt x="87187" y="5607"/>
                    <a:pt x="87187" y="4485"/>
                  </a:cubicBezTo>
                  <a:cubicBezTo>
                    <a:pt x="87187" y="5607"/>
                    <a:pt x="83437" y="6728"/>
                    <a:pt x="82500" y="6728"/>
                  </a:cubicBezTo>
                  <a:cubicBezTo>
                    <a:pt x="81562" y="6728"/>
                    <a:pt x="85312" y="10093"/>
                    <a:pt x="85312" y="10093"/>
                  </a:cubicBezTo>
                  <a:cubicBezTo>
                    <a:pt x="85312" y="10093"/>
                    <a:pt x="84375" y="12336"/>
                    <a:pt x="84375" y="12336"/>
                  </a:cubicBezTo>
                  <a:cubicBezTo>
                    <a:pt x="84375" y="12336"/>
                    <a:pt x="81562" y="8971"/>
                    <a:pt x="81562" y="8971"/>
                  </a:cubicBezTo>
                  <a:cubicBezTo>
                    <a:pt x="81562" y="8971"/>
                    <a:pt x="79687" y="12336"/>
                    <a:pt x="79687" y="8971"/>
                  </a:cubicBezTo>
                  <a:cubicBezTo>
                    <a:pt x="78750" y="7850"/>
                    <a:pt x="75937" y="10093"/>
                    <a:pt x="75000" y="8971"/>
                  </a:cubicBezTo>
                  <a:cubicBezTo>
                    <a:pt x="75937" y="10093"/>
                    <a:pt x="78750" y="10093"/>
                    <a:pt x="78750" y="11214"/>
                  </a:cubicBezTo>
                  <a:cubicBezTo>
                    <a:pt x="78750" y="11214"/>
                    <a:pt x="77812" y="11214"/>
                    <a:pt x="77812" y="12336"/>
                  </a:cubicBezTo>
                  <a:cubicBezTo>
                    <a:pt x="77812" y="13457"/>
                    <a:pt x="78750" y="13457"/>
                    <a:pt x="78750" y="14579"/>
                  </a:cubicBezTo>
                  <a:cubicBezTo>
                    <a:pt x="78750" y="14579"/>
                    <a:pt x="75937" y="13457"/>
                    <a:pt x="75937" y="12336"/>
                  </a:cubicBezTo>
                  <a:cubicBezTo>
                    <a:pt x="75000" y="12336"/>
                    <a:pt x="75000" y="13457"/>
                    <a:pt x="75000" y="14579"/>
                  </a:cubicBezTo>
                  <a:cubicBezTo>
                    <a:pt x="74062" y="14579"/>
                    <a:pt x="74062" y="13457"/>
                    <a:pt x="74062" y="12336"/>
                  </a:cubicBezTo>
                  <a:cubicBezTo>
                    <a:pt x="74062" y="12336"/>
                    <a:pt x="72187" y="14579"/>
                    <a:pt x="72187" y="14579"/>
                  </a:cubicBezTo>
                  <a:cubicBezTo>
                    <a:pt x="71250" y="15700"/>
                    <a:pt x="73125" y="15700"/>
                    <a:pt x="73125" y="16822"/>
                  </a:cubicBezTo>
                  <a:cubicBezTo>
                    <a:pt x="73125" y="16822"/>
                    <a:pt x="71250" y="16822"/>
                    <a:pt x="71250" y="16822"/>
                  </a:cubicBezTo>
                  <a:cubicBezTo>
                    <a:pt x="70312" y="15700"/>
                    <a:pt x="71250" y="14579"/>
                    <a:pt x="71250" y="13457"/>
                  </a:cubicBezTo>
                  <a:cubicBezTo>
                    <a:pt x="71250" y="13457"/>
                    <a:pt x="68437" y="15700"/>
                    <a:pt x="68437" y="15700"/>
                  </a:cubicBezTo>
                  <a:cubicBezTo>
                    <a:pt x="68437" y="15700"/>
                    <a:pt x="68437" y="15700"/>
                    <a:pt x="69375" y="15700"/>
                  </a:cubicBezTo>
                  <a:cubicBezTo>
                    <a:pt x="68437" y="15700"/>
                    <a:pt x="67500" y="17943"/>
                    <a:pt x="67500" y="17943"/>
                  </a:cubicBezTo>
                  <a:cubicBezTo>
                    <a:pt x="66562" y="16822"/>
                    <a:pt x="68437" y="15700"/>
                    <a:pt x="67500" y="15700"/>
                  </a:cubicBezTo>
                  <a:cubicBezTo>
                    <a:pt x="66562" y="14579"/>
                    <a:pt x="65625" y="14579"/>
                    <a:pt x="65625" y="13457"/>
                  </a:cubicBezTo>
                  <a:cubicBezTo>
                    <a:pt x="65625" y="13457"/>
                    <a:pt x="67500" y="13457"/>
                    <a:pt x="67500" y="13457"/>
                  </a:cubicBezTo>
                  <a:cubicBezTo>
                    <a:pt x="67500" y="12336"/>
                    <a:pt x="64687" y="11214"/>
                    <a:pt x="63750" y="11214"/>
                  </a:cubicBezTo>
                  <a:cubicBezTo>
                    <a:pt x="63750" y="12336"/>
                    <a:pt x="64687" y="14579"/>
                    <a:pt x="64687" y="14579"/>
                  </a:cubicBezTo>
                  <a:cubicBezTo>
                    <a:pt x="64687" y="14579"/>
                    <a:pt x="60937" y="15700"/>
                    <a:pt x="61875" y="15700"/>
                  </a:cubicBezTo>
                  <a:cubicBezTo>
                    <a:pt x="61875" y="15700"/>
                    <a:pt x="63750" y="15700"/>
                    <a:pt x="63750" y="15700"/>
                  </a:cubicBezTo>
                  <a:cubicBezTo>
                    <a:pt x="63750" y="15700"/>
                    <a:pt x="62812" y="15700"/>
                    <a:pt x="62812" y="15700"/>
                  </a:cubicBezTo>
                  <a:cubicBezTo>
                    <a:pt x="63750" y="17943"/>
                    <a:pt x="65625" y="15700"/>
                    <a:pt x="64687" y="15700"/>
                  </a:cubicBezTo>
                  <a:cubicBezTo>
                    <a:pt x="65625" y="16822"/>
                    <a:pt x="64687" y="17943"/>
                    <a:pt x="64687" y="17943"/>
                  </a:cubicBezTo>
                  <a:cubicBezTo>
                    <a:pt x="64687" y="19065"/>
                    <a:pt x="62812" y="16822"/>
                    <a:pt x="62812" y="16822"/>
                  </a:cubicBezTo>
                  <a:cubicBezTo>
                    <a:pt x="61875" y="16822"/>
                    <a:pt x="61875" y="15700"/>
                    <a:pt x="60937" y="15700"/>
                  </a:cubicBezTo>
                  <a:cubicBezTo>
                    <a:pt x="60937" y="15700"/>
                    <a:pt x="60000" y="17943"/>
                    <a:pt x="59062" y="16822"/>
                  </a:cubicBezTo>
                  <a:cubicBezTo>
                    <a:pt x="59062" y="15700"/>
                    <a:pt x="56250" y="17943"/>
                    <a:pt x="56250" y="17943"/>
                  </a:cubicBezTo>
                  <a:cubicBezTo>
                    <a:pt x="56250" y="17943"/>
                    <a:pt x="56250" y="21308"/>
                    <a:pt x="56250" y="21308"/>
                  </a:cubicBezTo>
                  <a:cubicBezTo>
                    <a:pt x="56250" y="22429"/>
                    <a:pt x="57187" y="19065"/>
                    <a:pt x="58125" y="20186"/>
                  </a:cubicBezTo>
                  <a:cubicBezTo>
                    <a:pt x="58125" y="20186"/>
                    <a:pt x="60000" y="21308"/>
                    <a:pt x="60000" y="20186"/>
                  </a:cubicBezTo>
                  <a:cubicBezTo>
                    <a:pt x="60000" y="21308"/>
                    <a:pt x="59062" y="21308"/>
                    <a:pt x="59062" y="22429"/>
                  </a:cubicBezTo>
                  <a:cubicBezTo>
                    <a:pt x="58125" y="22429"/>
                    <a:pt x="59062" y="24672"/>
                    <a:pt x="58125" y="24672"/>
                  </a:cubicBezTo>
                  <a:cubicBezTo>
                    <a:pt x="58125" y="25794"/>
                    <a:pt x="57187" y="23551"/>
                    <a:pt x="57187" y="23551"/>
                  </a:cubicBezTo>
                  <a:cubicBezTo>
                    <a:pt x="56250" y="23551"/>
                    <a:pt x="56250" y="25794"/>
                    <a:pt x="55312" y="25794"/>
                  </a:cubicBezTo>
                  <a:cubicBezTo>
                    <a:pt x="55312" y="25794"/>
                    <a:pt x="55312" y="23551"/>
                    <a:pt x="55312" y="23551"/>
                  </a:cubicBezTo>
                  <a:cubicBezTo>
                    <a:pt x="54375" y="23551"/>
                    <a:pt x="54375" y="24672"/>
                    <a:pt x="53437" y="24672"/>
                  </a:cubicBezTo>
                  <a:cubicBezTo>
                    <a:pt x="53437" y="24672"/>
                    <a:pt x="53437" y="22429"/>
                    <a:pt x="53437" y="22429"/>
                  </a:cubicBezTo>
                  <a:cubicBezTo>
                    <a:pt x="53437" y="21308"/>
                    <a:pt x="52500" y="24672"/>
                    <a:pt x="51562" y="24672"/>
                  </a:cubicBezTo>
                  <a:cubicBezTo>
                    <a:pt x="49687" y="25794"/>
                    <a:pt x="52500" y="19065"/>
                    <a:pt x="52500" y="19065"/>
                  </a:cubicBezTo>
                  <a:cubicBezTo>
                    <a:pt x="51562" y="19065"/>
                    <a:pt x="49687" y="20186"/>
                    <a:pt x="49687" y="20186"/>
                  </a:cubicBezTo>
                  <a:cubicBezTo>
                    <a:pt x="48750" y="21308"/>
                    <a:pt x="50625" y="22429"/>
                    <a:pt x="50625" y="22429"/>
                  </a:cubicBezTo>
                  <a:cubicBezTo>
                    <a:pt x="49687" y="22429"/>
                    <a:pt x="49687" y="22429"/>
                    <a:pt x="48750" y="22429"/>
                  </a:cubicBezTo>
                  <a:cubicBezTo>
                    <a:pt x="48750" y="22429"/>
                    <a:pt x="48750" y="23551"/>
                    <a:pt x="47812" y="24672"/>
                  </a:cubicBezTo>
                  <a:cubicBezTo>
                    <a:pt x="48750" y="23551"/>
                    <a:pt x="44062" y="23551"/>
                    <a:pt x="45937" y="24672"/>
                  </a:cubicBezTo>
                  <a:cubicBezTo>
                    <a:pt x="45937" y="25794"/>
                    <a:pt x="47812" y="24672"/>
                    <a:pt x="47812" y="24672"/>
                  </a:cubicBezTo>
                  <a:cubicBezTo>
                    <a:pt x="47812" y="24672"/>
                    <a:pt x="46875" y="25794"/>
                    <a:pt x="47812" y="25794"/>
                  </a:cubicBezTo>
                  <a:cubicBezTo>
                    <a:pt x="47812" y="25794"/>
                    <a:pt x="48750" y="25794"/>
                    <a:pt x="48750" y="24672"/>
                  </a:cubicBezTo>
                  <a:cubicBezTo>
                    <a:pt x="48750" y="24672"/>
                    <a:pt x="48750" y="26915"/>
                    <a:pt x="47812" y="26915"/>
                  </a:cubicBezTo>
                  <a:cubicBezTo>
                    <a:pt x="46875" y="26915"/>
                    <a:pt x="46875" y="25794"/>
                    <a:pt x="45937" y="25794"/>
                  </a:cubicBezTo>
                  <a:cubicBezTo>
                    <a:pt x="45000" y="26915"/>
                    <a:pt x="45000" y="29158"/>
                    <a:pt x="44062" y="29158"/>
                  </a:cubicBezTo>
                  <a:cubicBezTo>
                    <a:pt x="44062" y="29158"/>
                    <a:pt x="41250" y="29158"/>
                    <a:pt x="41250" y="29158"/>
                  </a:cubicBezTo>
                  <a:cubicBezTo>
                    <a:pt x="41250" y="32523"/>
                    <a:pt x="47812" y="28037"/>
                    <a:pt x="47812" y="28037"/>
                  </a:cubicBezTo>
                  <a:cubicBezTo>
                    <a:pt x="48750" y="28037"/>
                    <a:pt x="49687" y="26915"/>
                    <a:pt x="50625" y="28037"/>
                  </a:cubicBezTo>
                  <a:cubicBezTo>
                    <a:pt x="52500" y="28037"/>
                    <a:pt x="51562" y="25794"/>
                    <a:pt x="50625" y="25794"/>
                  </a:cubicBezTo>
                  <a:cubicBezTo>
                    <a:pt x="51562" y="25794"/>
                    <a:pt x="51562" y="25794"/>
                    <a:pt x="51562" y="25794"/>
                  </a:cubicBezTo>
                  <a:cubicBezTo>
                    <a:pt x="52500" y="28037"/>
                    <a:pt x="53437" y="25794"/>
                    <a:pt x="54375" y="25794"/>
                  </a:cubicBezTo>
                  <a:cubicBezTo>
                    <a:pt x="53437" y="25794"/>
                    <a:pt x="53437" y="28037"/>
                    <a:pt x="52500" y="28037"/>
                  </a:cubicBezTo>
                  <a:cubicBezTo>
                    <a:pt x="53437" y="28037"/>
                    <a:pt x="54375" y="28037"/>
                    <a:pt x="54375" y="28037"/>
                  </a:cubicBezTo>
                  <a:cubicBezTo>
                    <a:pt x="54375" y="28037"/>
                    <a:pt x="52500" y="29158"/>
                    <a:pt x="52500" y="30280"/>
                  </a:cubicBezTo>
                  <a:cubicBezTo>
                    <a:pt x="52500" y="30280"/>
                    <a:pt x="57187" y="28037"/>
                    <a:pt x="57187" y="29158"/>
                  </a:cubicBezTo>
                  <a:cubicBezTo>
                    <a:pt x="56250" y="30280"/>
                    <a:pt x="53437" y="29158"/>
                    <a:pt x="53437" y="31401"/>
                  </a:cubicBezTo>
                  <a:cubicBezTo>
                    <a:pt x="52500" y="34766"/>
                    <a:pt x="50625" y="30280"/>
                    <a:pt x="50625" y="30280"/>
                  </a:cubicBezTo>
                  <a:cubicBezTo>
                    <a:pt x="50625" y="29158"/>
                    <a:pt x="50625" y="32523"/>
                    <a:pt x="50625" y="32523"/>
                  </a:cubicBezTo>
                  <a:cubicBezTo>
                    <a:pt x="50625" y="32523"/>
                    <a:pt x="49687" y="30280"/>
                    <a:pt x="48750" y="30280"/>
                  </a:cubicBezTo>
                  <a:cubicBezTo>
                    <a:pt x="47812" y="31401"/>
                    <a:pt x="45937" y="33644"/>
                    <a:pt x="45937" y="34766"/>
                  </a:cubicBezTo>
                  <a:cubicBezTo>
                    <a:pt x="45937" y="34766"/>
                    <a:pt x="47812" y="33644"/>
                    <a:pt x="47812" y="33644"/>
                  </a:cubicBezTo>
                  <a:cubicBezTo>
                    <a:pt x="47812" y="34766"/>
                    <a:pt x="49687" y="33644"/>
                    <a:pt x="49687" y="34766"/>
                  </a:cubicBezTo>
                  <a:cubicBezTo>
                    <a:pt x="49687" y="33644"/>
                    <a:pt x="46875" y="34766"/>
                    <a:pt x="46875" y="35887"/>
                  </a:cubicBezTo>
                  <a:cubicBezTo>
                    <a:pt x="47812" y="37009"/>
                    <a:pt x="50625" y="34766"/>
                    <a:pt x="49687" y="37009"/>
                  </a:cubicBezTo>
                  <a:cubicBezTo>
                    <a:pt x="50625" y="34766"/>
                    <a:pt x="44062" y="38130"/>
                    <a:pt x="44062" y="38130"/>
                  </a:cubicBezTo>
                  <a:cubicBezTo>
                    <a:pt x="44062" y="37009"/>
                    <a:pt x="49687" y="39252"/>
                    <a:pt x="48750" y="39252"/>
                  </a:cubicBezTo>
                  <a:cubicBezTo>
                    <a:pt x="47812" y="40373"/>
                    <a:pt x="46875" y="38130"/>
                    <a:pt x="45937" y="39252"/>
                  </a:cubicBezTo>
                  <a:cubicBezTo>
                    <a:pt x="45937" y="39252"/>
                    <a:pt x="45937" y="39252"/>
                    <a:pt x="45937" y="39252"/>
                  </a:cubicBezTo>
                  <a:cubicBezTo>
                    <a:pt x="45937" y="40373"/>
                    <a:pt x="43125" y="38130"/>
                    <a:pt x="42187" y="40373"/>
                  </a:cubicBezTo>
                  <a:cubicBezTo>
                    <a:pt x="42187" y="40373"/>
                    <a:pt x="45000" y="40373"/>
                    <a:pt x="45000" y="40373"/>
                  </a:cubicBezTo>
                  <a:cubicBezTo>
                    <a:pt x="43125" y="42616"/>
                    <a:pt x="41250" y="40373"/>
                    <a:pt x="42187" y="43738"/>
                  </a:cubicBezTo>
                  <a:cubicBezTo>
                    <a:pt x="42187" y="43738"/>
                    <a:pt x="40312" y="44859"/>
                    <a:pt x="40312" y="44859"/>
                  </a:cubicBezTo>
                  <a:cubicBezTo>
                    <a:pt x="39375" y="45981"/>
                    <a:pt x="39375" y="45981"/>
                    <a:pt x="39375" y="45981"/>
                  </a:cubicBezTo>
                  <a:cubicBezTo>
                    <a:pt x="39375" y="47102"/>
                    <a:pt x="38437" y="47102"/>
                    <a:pt x="38437" y="47102"/>
                  </a:cubicBezTo>
                  <a:cubicBezTo>
                    <a:pt x="38437" y="48224"/>
                    <a:pt x="39375" y="47102"/>
                    <a:pt x="39375" y="47102"/>
                  </a:cubicBezTo>
                  <a:cubicBezTo>
                    <a:pt x="40312" y="47102"/>
                    <a:pt x="39375" y="48224"/>
                    <a:pt x="39375" y="48224"/>
                  </a:cubicBezTo>
                  <a:cubicBezTo>
                    <a:pt x="40312" y="48224"/>
                    <a:pt x="42187" y="49345"/>
                    <a:pt x="43125" y="48224"/>
                  </a:cubicBezTo>
                  <a:cubicBezTo>
                    <a:pt x="41250" y="49345"/>
                    <a:pt x="41250" y="49345"/>
                    <a:pt x="39375" y="49345"/>
                  </a:cubicBezTo>
                  <a:cubicBezTo>
                    <a:pt x="38437" y="49345"/>
                    <a:pt x="35625" y="49345"/>
                    <a:pt x="35625" y="50467"/>
                  </a:cubicBezTo>
                  <a:cubicBezTo>
                    <a:pt x="35625" y="50467"/>
                    <a:pt x="36562" y="50467"/>
                    <a:pt x="36562" y="50467"/>
                  </a:cubicBezTo>
                  <a:cubicBezTo>
                    <a:pt x="36562" y="50467"/>
                    <a:pt x="35625" y="51588"/>
                    <a:pt x="35625" y="51588"/>
                  </a:cubicBezTo>
                  <a:cubicBezTo>
                    <a:pt x="35625" y="51588"/>
                    <a:pt x="37500" y="50467"/>
                    <a:pt x="37500" y="51588"/>
                  </a:cubicBezTo>
                  <a:cubicBezTo>
                    <a:pt x="37500" y="51588"/>
                    <a:pt x="35625" y="53831"/>
                    <a:pt x="35625" y="53831"/>
                  </a:cubicBezTo>
                  <a:cubicBezTo>
                    <a:pt x="35625" y="53831"/>
                    <a:pt x="36562" y="53831"/>
                    <a:pt x="36562" y="54953"/>
                  </a:cubicBezTo>
                  <a:cubicBezTo>
                    <a:pt x="36562" y="54953"/>
                    <a:pt x="34687" y="54953"/>
                    <a:pt x="34687" y="54953"/>
                  </a:cubicBezTo>
                  <a:cubicBezTo>
                    <a:pt x="34687" y="54953"/>
                    <a:pt x="36562" y="56074"/>
                    <a:pt x="36562" y="56074"/>
                  </a:cubicBezTo>
                  <a:cubicBezTo>
                    <a:pt x="35625" y="56074"/>
                    <a:pt x="34687" y="56074"/>
                    <a:pt x="34687" y="56074"/>
                  </a:cubicBezTo>
                  <a:cubicBezTo>
                    <a:pt x="34687" y="57196"/>
                    <a:pt x="35625" y="58317"/>
                    <a:pt x="36562" y="58317"/>
                  </a:cubicBezTo>
                  <a:cubicBezTo>
                    <a:pt x="34687" y="58317"/>
                    <a:pt x="32812" y="58317"/>
                    <a:pt x="31875" y="60560"/>
                  </a:cubicBezTo>
                  <a:cubicBezTo>
                    <a:pt x="31875" y="61682"/>
                    <a:pt x="28125" y="60560"/>
                    <a:pt x="28125" y="60560"/>
                  </a:cubicBezTo>
                  <a:cubicBezTo>
                    <a:pt x="28125" y="63925"/>
                    <a:pt x="33750" y="60560"/>
                    <a:pt x="34687" y="60560"/>
                  </a:cubicBezTo>
                  <a:cubicBezTo>
                    <a:pt x="33750" y="60560"/>
                    <a:pt x="32812" y="62803"/>
                    <a:pt x="32812" y="62803"/>
                  </a:cubicBezTo>
                  <a:cubicBezTo>
                    <a:pt x="30000" y="62803"/>
                    <a:pt x="31875" y="63925"/>
                    <a:pt x="30937" y="65046"/>
                  </a:cubicBezTo>
                  <a:cubicBezTo>
                    <a:pt x="30000" y="66168"/>
                    <a:pt x="28125" y="63925"/>
                    <a:pt x="27187" y="65046"/>
                  </a:cubicBezTo>
                  <a:cubicBezTo>
                    <a:pt x="27187" y="66168"/>
                    <a:pt x="24375" y="68411"/>
                    <a:pt x="24375" y="68411"/>
                  </a:cubicBezTo>
                  <a:cubicBezTo>
                    <a:pt x="24375" y="69532"/>
                    <a:pt x="25312" y="69532"/>
                    <a:pt x="25312" y="69532"/>
                  </a:cubicBezTo>
                  <a:cubicBezTo>
                    <a:pt x="25312" y="70654"/>
                    <a:pt x="22500" y="70654"/>
                    <a:pt x="22500" y="70654"/>
                  </a:cubicBezTo>
                  <a:cubicBezTo>
                    <a:pt x="22500" y="70654"/>
                    <a:pt x="23437" y="71775"/>
                    <a:pt x="23437" y="72897"/>
                  </a:cubicBezTo>
                  <a:cubicBezTo>
                    <a:pt x="23437" y="74018"/>
                    <a:pt x="25312" y="72897"/>
                    <a:pt x="26250" y="72897"/>
                  </a:cubicBezTo>
                  <a:cubicBezTo>
                    <a:pt x="27187" y="71775"/>
                    <a:pt x="28125" y="72897"/>
                    <a:pt x="29062" y="71775"/>
                  </a:cubicBezTo>
                  <a:cubicBezTo>
                    <a:pt x="29062" y="71775"/>
                    <a:pt x="28125" y="70654"/>
                    <a:pt x="28125" y="69532"/>
                  </a:cubicBezTo>
                  <a:cubicBezTo>
                    <a:pt x="28125" y="69532"/>
                    <a:pt x="30000" y="70654"/>
                    <a:pt x="30937" y="71775"/>
                  </a:cubicBezTo>
                  <a:cubicBezTo>
                    <a:pt x="30937" y="71775"/>
                    <a:pt x="28125" y="74018"/>
                    <a:pt x="28125" y="74018"/>
                  </a:cubicBezTo>
                  <a:cubicBezTo>
                    <a:pt x="27187" y="74018"/>
                    <a:pt x="26250" y="75140"/>
                    <a:pt x="26250" y="74018"/>
                  </a:cubicBezTo>
                  <a:cubicBezTo>
                    <a:pt x="25312" y="72897"/>
                    <a:pt x="24375" y="75140"/>
                    <a:pt x="23437" y="75140"/>
                  </a:cubicBezTo>
                  <a:cubicBezTo>
                    <a:pt x="22500" y="74018"/>
                    <a:pt x="22500" y="70654"/>
                    <a:pt x="21562" y="74018"/>
                  </a:cubicBezTo>
                  <a:cubicBezTo>
                    <a:pt x="19687" y="78504"/>
                    <a:pt x="18750" y="72897"/>
                    <a:pt x="19687" y="72897"/>
                  </a:cubicBezTo>
                  <a:cubicBezTo>
                    <a:pt x="17812" y="72897"/>
                    <a:pt x="19687" y="77383"/>
                    <a:pt x="17812" y="76261"/>
                  </a:cubicBezTo>
                  <a:cubicBezTo>
                    <a:pt x="14062" y="76261"/>
                    <a:pt x="16875" y="78504"/>
                    <a:pt x="15937" y="79626"/>
                  </a:cubicBezTo>
                  <a:cubicBezTo>
                    <a:pt x="15000" y="79626"/>
                    <a:pt x="15000" y="77383"/>
                    <a:pt x="15000" y="77383"/>
                  </a:cubicBezTo>
                  <a:cubicBezTo>
                    <a:pt x="13125" y="77383"/>
                    <a:pt x="11250" y="78504"/>
                    <a:pt x="10312" y="79626"/>
                  </a:cubicBezTo>
                  <a:cubicBezTo>
                    <a:pt x="10312" y="80747"/>
                    <a:pt x="14062" y="80747"/>
                    <a:pt x="15000" y="80747"/>
                  </a:cubicBezTo>
                  <a:cubicBezTo>
                    <a:pt x="15000" y="80747"/>
                    <a:pt x="17812" y="79626"/>
                    <a:pt x="17812" y="79626"/>
                  </a:cubicBezTo>
                  <a:cubicBezTo>
                    <a:pt x="18750" y="80747"/>
                    <a:pt x="14062" y="80747"/>
                    <a:pt x="14062" y="80747"/>
                  </a:cubicBezTo>
                  <a:cubicBezTo>
                    <a:pt x="13125" y="80747"/>
                    <a:pt x="13125" y="81869"/>
                    <a:pt x="12187" y="81869"/>
                  </a:cubicBezTo>
                  <a:cubicBezTo>
                    <a:pt x="11250" y="81869"/>
                    <a:pt x="10312" y="81869"/>
                    <a:pt x="9375" y="81869"/>
                  </a:cubicBezTo>
                  <a:cubicBezTo>
                    <a:pt x="7500" y="80747"/>
                    <a:pt x="6562" y="81869"/>
                    <a:pt x="8437" y="82990"/>
                  </a:cubicBezTo>
                  <a:cubicBezTo>
                    <a:pt x="9375" y="82990"/>
                    <a:pt x="11250" y="82990"/>
                    <a:pt x="11250" y="85233"/>
                  </a:cubicBezTo>
                  <a:cubicBezTo>
                    <a:pt x="11250" y="85233"/>
                    <a:pt x="10312" y="87476"/>
                    <a:pt x="10312" y="86355"/>
                  </a:cubicBezTo>
                  <a:cubicBezTo>
                    <a:pt x="9375" y="86355"/>
                    <a:pt x="11250" y="84112"/>
                    <a:pt x="9375" y="82990"/>
                  </a:cubicBezTo>
                  <a:cubicBezTo>
                    <a:pt x="6562" y="82990"/>
                    <a:pt x="8437" y="84112"/>
                    <a:pt x="7500" y="85233"/>
                  </a:cubicBezTo>
                  <a:cubicBezTo>
                    <a:pt x="7500" y="85233"/>
                    <a:pt x="7500" y="81869"/>
                    <a:pt x="6562" y="81869"/>
                  </a:cubicBezTo>
                  <a:cubicBezTo>
                    <a:pt x="6562" y="80747"/>
                    <a:pt x="4687" y="87476"/>
                    <a:pt x="5625" y="86355"/>
                  </a:cubicBezTo>
                  <a:cubicBezTo>
                    <a:pt x="4687" y="86355"/>
                    <a:pt x="4687" y="84112"/>
                    <a:pt x="4687" y="84112"/>
                  </a:cubicBezTo>
                  <a:cubicBezTo>
                    <a:pt x="3750" y="84112"/>
                    <a:pt x="3750" y="86355"/>
                    <a:pt x="3750" y="86355"/>
                  </a:cubicBezTo>
                  <a:cubicBezTo>
                    <a:pt x="2812" y="87476"/>
                    <a:pt x="937" y="86355"/>
                    <a:pt x="937" y="87476"/>
                  </a:cubicBezTo>
                  <a:cubicBezTo>
                    <a:pt x="937" y="88598"/>
                    <a:pt x="0" y="89719"/>
                    <a:pt x="937" y="89719"/>
                  </a:cubicBezTo>
                  <a:cubicBezTo>
                    <a:pt x="1875" y="89719"/>
                    <a:pt x="2812" y="89719"/>
                    <a:pt x="3750" y="90841"/>
                  </a:cubicBezTo>
                  <a:cubicBezTo>
                    <a:pt x="3750" y="90841"/>
                    <a:pt x="0" y="91962"/>
                    <a:pt x="937" y="93084"/>
                  </a:cubicBezTo>
                  <a:cubicBezTo>
                    <a:pt x="937" y="94205"/>
                    <a:pt x="2812" y="94205"/>
                    <a:pt x="2812" y="94205"/>
                  </a:cubicBezTo>
                  <a:cubicBezTo>
                    <a:pt x="2812" y="94205"/>
                    <a:pt x="5625" y="93084"/>
                    <a:pt x="5625" y="94205"/>
                  </a:cubicBezTo>
                  <a:cubicBezTo>
                    <a:pt x="4687" y="95327"/>
                    <a:pt x="1875" y="94205"/>
                    <a:pt x="937" y="96448"/>
                  </a:cubicBezTo>
                  <a:cubicBezTo>
                    <a:pt x="0" y="97570"/>
                    <a:pt x="5625" y="97570"/>
                    <a:pt x="3750" y="99813"/>
                  </a:cubicBezTo>
                  <a:cubicBezTo>
                    <a:pt x="3750" y="99813"/>
                    <a:pt x="2812" y="97570"/>
                    <a:pt x="1875" y="98691"/>
                  </a:cubicBezTo>
                  <a:cubicBezTo>
                    <a:pt x="937" y="99813"/>
                    <a:pt x="937" y="100934"/>
                    <a:pt x="1875" y="102056"/>
                  </a:cubicBezTo>
                  <a:cubicBezTo>
                    <a:pt x="2812" y="102056"/>
                    <a:pt x="4687" y="103177"/>
                    <a:pt x="5625" y="103177"/>
                  </a:cubicBezTo>
                  <a:cubicBezTo>
                    <a:pt x="6562" y="102056"/>
                    <a:pt x="7500" y="99813"/>
                    <a:pt x="8437" y="100934"/>
                  </a:cubicBezTo>
                  <a:cubicBezTo>
                    <a:pt x="7500" y="100934"/>
                    <a:pt x="6562" y="102056"/>
                    <a:pt x="6562" y="102056"/>
                  </a:cubicBezTo>
                  <a:cubicBezTo>
                    <a:pt x="6562" y="103177"/>
                    <a:pt x="5625" y="103177"/>
                    <a:pt x="4687" y="103177"/>
                  </a:cubicBezTo>
                  <a:cubicBezTo>
                    <a:pt x="4687" y="103177"/>
                    <a:pt x="6562" y="104299"/>
                    <a:pt x="6562" y="105420"/>
                  </a:cubicBezTo>
                  <a:cubicBezTo>
                    <a:pt x="6562" y="105420"/>
                    <a:pt x="3750" y="103177"/>
                    <a:pt x="4687" y="105420"/>
                  </a:cubicBezTo>
                  <a:cubicBezTo>
                    <a:pt x="4687" y="106542"/>
                    <a:pt x="7500" y="107663"/>
                    <a:pt x="7500" y="107663"/>
                  </a:cubicBezTo>
                  <a:cubicBezTo>
                    <a:pt x="7500" y="108785"/>
                    <a:pt x="4687" y="106542"/>
                    <a:pt x="3750" y="107663"/>
                  </a:cubicBezTo>
                  <a:cubicBezTo>
                    <a:pt x="1875" y="107663"/>
                    <a:pt x="3750" y="104299"/>
                    <a:pt x="2812" y="104299"/>
                  </a:cubicBezTo>
                  <a:cubicBezTo>
                    <a:pt x="2812" y="104299"/>
                    <a:pt x="937" y="106542"/>
                    <a:pt x="1875" y="107663"/>
                  </a:cubicBezTo>
                  <a:cubicBezTo>
                    <a:pt x="2812" y="107663"/>
                    <a:pt x="1875" y="109906"/>
                    <a:pt x="1875" y="109906"/>
                  </a:cubicBezTo>
                  <a:cubicBezTo>
                    <a:pt x="2812" y="111028"/>
                    <a:pt x="3750" y="108785"/>
                    <a:pt x="4687" y="107663"/>
                  </a:cubicBezTo>
                  <a:cubicBezTo>
                    <a:pt x="4687" y="107663"/>
                    <a:pt x="4687" y="108785"/>
                    <a:pt x="4687" y="108785"/>
                  </a:cubicBezTo>
                  <a:cubicBezTo>
                    <a:pt x="5625" y="108785"/>
                    <a:pt x="5625" y="107663"/>
                    <a:pt x="6562" y="107663"/>
                  </a:cubicBezTo>
                  <a:cubicBezTo>
                    <a:pt x="6562" y="107663"/>
                    <a:pt x="6562" y="109906"/>
                    <a:pt x="5625" y="109906"/>
                  </a:cubicBezTo>
                  <a:cubicBezTo>
                    <a:pt x="3750" y="111028"/>
                    <a:pt x="7500" y="113271"/>
                    <a:pt x="7500" y="112149"/>
                  </a:cubicBezTo>
                  <a:cubicBezTo>
                    <a:pt x="7500" y="114392"/>
                    <a:pt x="937" y="112149"/>
                    <a:pt x="4687" y="115514"/>
                  </a:cubicBezTo>
                  <a:cubicBezTo>
                    <a:pt x="6562" y="116635"/>
                    <a:pt x="7500" y="117757"/>
                    <a:pt x="9375" y="117757"/>
                  </a:cubicBezTo>
                  <a:cubicBezTo>
                    <a:pt x="9375" y="117757"/>
                    <a:pt x="12187" y="120000"/>
                    <a:pt x="13125" y="120000"/>
                  </a:cubicBezTo>
                  <a:cubicBezTo>
                    <a:pt x="15937" y="120000"/>
                    <a:pt x="19687" y="116635"/>
                    <a:pt x="21562" y="114392"/>
                  </a:cubicBezTo>
                  <a:cubicBezTo>
                    <a:pt x="22500" y="112149"/>
                    <a:pt x="23437" y="112149"/>
                    <a:pt x="25312" y="111028"/>
                  </a:cubicBezTo>
                  <a:cubicBezTo>
                    <a:pt x="26250" y="109906"/>
                    <a:pt x="26250" y="106542"/>
                    <a:pt x="27187" y="106542"/>
                  </a:cubicBezTo>
                  <a:cubicBezTo>
                    <a:pt x="27187" y="106542"/>
                    <a:pt x="27187" y="109906"/>
                    <a:pt x="28125" y="109906"/>
                  </a:cubicBezTo>
                  <a:cubicBezTo>
                    <a:pt x="30000" y="111028"/>
                    <a:pt x="29062" y="111028"/>
                    <a:pt x="29062" y="112149"/>
                  </a:cubicBezTo>
                  <a:cubicBezTo>
                    <a:pt x="30000" y="112149"/>
                    <a:pt x="30937" y="112149"/>
                    <a:pt x="31875" y="113271"/>
                  </a:cubicBezTo>
                  <a:cubicBezTo>
                    <a:pt x="31875" y="114392"/>
                    <a:pt x="30937" y="112149"/>
                    <a:pt x="31875" y="113271"/>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38" name="Shape 1938"/>
            <p:cNvSpPr/>
            <p:nvPr/>
          </p:nvSpPr>
          <p:spPr>
            <a:xfrm>
              <a:off x="12945415" y="4366246"/>
              <a:ext cx="7563702" cy="2637633"/>
            </a:xfrm>
            <a:custGeom>
              <a:avLst/>
              <a:gdLst/>
              <a:ahLst/>
              <a:cxnLst/>
              <a:rect l="0" t="0" r="0" b="0"/>
              <a:pathLst>
                <a:path w="120000" h="120000" extrusionOk="0">
                  <a:moveTo>
                    <a:pt x="119703" y="47234"/>
                  </a:moveTo>
                  <a:cubicBezTo>
                    <a:pt x="119407" y="46382"/>
                    <a:pt x="118962" y="45957"/>
                    <a:pt x="118666" y="45106"/>
                  </a:cubicBezTo>
                  <a:cubicBezTo>
                    <a:pt x="118518" y="44680"/>
                    <a:pt x="118370" y="44255"/>
                    <a:pt x="118074" y="43829"/>
                  </a:cubicBezTo>
                  <a:cubicBezTo>
                    <a:pt x="117925" y="43829"/>
                    <a:pt x="117629" y="43829"/>
                    <a:pt x="117481" y="43404"/>
                  </a:cubicBezTo>
                  <a:cubicBezTo>
                    <a:pt x="117481" y="43829"/>
                    <a:pt x="117629" y="43829"/>
                    <a:pt x="117629" y="43829"/>
                  </a:cubicBezTo>
                  <a:cubicBezTo>
                    <a:pt x="117777" y="43829"/>
                    <a:pt x="117333" y="44255"/>
                    <a:pt x="117185" y="43829"/>
                  </a:cubicBezTo>
                  <a:cubicBezTo>
                    <a:pt x="117185" y="43829"/>
                    <a:pt x="117333" y="43829"/>
                    <a:pt x="117333" y="43404"/>
                  </a:cubicBezTo>
                  <a:cubicBezTo>
                    <a:pt x="117185" y="42978"/>
                    <a:pt x="116444" y="43829"/>
                    <a:pt x="116296" y="43404"/>
                  </a:cubicBezTo>
                  <a:cubicBezTo>
                    <a:pt x="116592" y="43829"/>
                    <a:pt x="116592" y="43829"/>
                    <a:pt x="116592" y="45106"/>
                  </a:cubicBezTo>
                  <a:cubicBezTo>
                    <a:pt x="116444" y="45531"/>
                    <a:pt x="116740" y="46382"/>
                    <a:pt x="116740" y="46382"/>
                  </a:cubicBezTo>
                  <a:cubicBezTo>
                    <a:pt x="116592" y="46382"/>
                    <a:pt x="116592" y="45957"/>
                    <a:pt x="116592" y="45957"/>
                  </a:cubicBezTo>
                  <a:cubicBezTo>
                    <a:pt x="116444" y="45531"/>
                    <a:pt x="116444" y="46382"/>
                    <a:pt x="116296" y="46382"/>
                  </a:cubicBezTo>
                  <a:cubicBezTo>
                    <a:pt x="116296" y="46382"/>
                    <a:pt x="116000" y="44680"/>
                    <a:pt x="116000" y="44680"/>
                  </a:cubicBezTo>
                  <a:cubicBezTo>
                    <a:pt x="116000" y="44255"/>
                    <a:pt x="116000" y="44255"/>
                    <a:pt x="116000" y="44255"/>
                  </a:cubicBezTo>
                  <a:cubicBezTo>
                    <a:pt x="116000" y="43829"/>
                    <a:pt x="115851" y="43404"/>
                    <a:pt x="116000" y="42978"/>
                  </a:cubicBezTo>
                  <a:cubicBezTo>
                    <a:pt x="116148" y="42127"/>
                    <a:pt x="115851" y="42553"/>
                    <a:pt x="115703" y="42127"/>
                  </a:cubicBezTo>
                  <a:cubicBezTo>
                    <a:pt x="115703" y="41702"/>
                    <a:pt x="115407" y="41276"/>
                    <a:pt x="115259" y="41276"/>
                  </a:cubicBezTo>
                  <a:cubicBezTo>
                    <a:pt x="114222" y="39574"/>
                    <a:pt x="113333" y="37872"/>
                    <a:pt x="112296" y="37021"/>
                  </a:cubicBezTo>
                  <a:cubicBezTo>
                    <a:pt x="112000" y="36595"/>
                    <a:pt x="111851" y="36170"/>
                    <a:pt x="111703" y="35744"/>
                  </a:cubicBezTo>
                  <a:cubicBezTo>
                    <a:pt x="111555" y="35319"/>
                    <a:pt x="111259" y="34893"/>
                    <a:pt x="110962" y="34893"/>
                  </a:cubicBezTo>
                  <a:cubicBezTo>
                    <a:pt x="110518" y="34468"/>
                    <a:pt x="110074" y="34042"/>
                    <a:pt x="109481" y="33191"/>
                  </a:cubicBezTo>
                  <a:cubicBezTo>
                    <a:pt x="109037" y="33191"/>
                    <a:pt x="108444" y="33191"/>
                    <a:pt x="108148" y="33191"/>
                  </a:cubicBezTo>
                  <a:cubicBezTo>
                    <a:pt x="107851" y="33191"/>
                    <a:pt x="107703" y="33191"/>
                    <a:pt x="107555" y="33191"/>
                  </a:cubicBezTo>
                  <a:cubicBezTo>
                    <a:pt x="107555" y="33191"/>
                    <a:pt x="107407" y="32765"/>
                    <a:pt x="107407" y="32765"/>
                  </a:cubicBezTo>
                  <a:cubicBezTo>
                    <a:pt x="107259" y="33191"/>
                    <a:pt x="107259" y="33617"/>
                    <a:pt x="107111" y="33191"/>
                  </a:cubicBezTo>
                  <a:cubicBezTo>
                    <a:pt x="106666" y="33191"/>
                    <a:pt x="106222" y="32765"/>
                    <a:pt x="105777" y="32340"/>
                  </a:cubicBezTo>
                  <a:cubicBezTo>
                    <a:pt x="105629" y="32340"/>
                    <a:pt x="105185" y="31914"/>
                    <a:pt x="105185" y="32765"/>
                  </a:cubicBezTo>
                  <a:cubicBezTo>
                    <a:pt x="105037" y="33617"/>
                    <a:pt x="104888" y="33617"/>
                    <a:pt x="105185" y="34042"/>
                  </a:cubicBezTo>
                  <a:cubicBezTo>
                    <a:pt x="105481" y="34893"/>
                    <a:pt x="105777" y="36595"/>
                    <a:pt x="105037" y="37021"/>
                  </a:cubicBezTo>
                  <a:cubicBezTo>
                    <a:pt x="104888" y="37446"/>
                    <a:pt x="104444" y="37446"/>
                    <a:pt x="104296" y="36595"/>
                  </a:cubicBezTo>
                  <a:cubicBezTo>
                    <a:pt x="104148" y="36170"/>
                    <a:pt x="104148" y="35744"/>
                    <a:pt x="103703" y="35744"/>
                  </a:cubicBezTo>
                  <a:cubicBezTo>
                    <a:pt x="103259" y="35319"/>
                    <a:pt x="103555" y="34893"/>
                    <a:pt x="103407" y="34468"/>
                  </a:cubicBezTo>
                  <a:cubicBezTo>
                    <a:pt x="103407" y="34042"/>
                    <a:pt x="102962" y="33617"/>
                    <a:pt x="102814" y="34042"/>
                  </a:cubicBezTo>
                  <a:cubicBezTo>
                    <a:pt x="102370" y="35319"/>
                    <a:pt x="101629" y="34042"/>
                    <a:pt x="101037" y="34042"/>
                  </a:cubicBezTo>
                  <a:cubicBezTo>
                    <a:pt x="100444" y="34042"/>
                    <a:pt x="99851" y="33617"/>
                    <a:pt x="99259" y="33617"/>
                  </a:cubicBezTo>
                  <a:cubicBezTo>
                    <a:pt x="98962" y="33617"/>
                    <a:pt x="98814" y="33617"/>
                    <a:pt x="98518" y="34042"/>
                  </a:cubicBezTo>
                  <a:cubicBezTo>
                    <a:pt x="98222" y="34468"/>
                    <a:pt x="98370" y="35744"/>
                    <a:pt x="98370" y="36595"/>
                  </a:cubicBezTo>
                  <a:cubicBezTo>
                    <a:pt x="98370" y="36595"/>
                    <a:pt x="98370" y="36595"/>
                    <a:pt x="98370" y="36595"/>
                  </a:cubicBezTo>
                  <a:cubicBezTo>
                    <a:pt x="98222" y="36595"/>
                    <a:pt x="98074" y="34468"/>
                    <a:pt x="97925" y="34042"/>
                  </a:cubicBezTo>
                  <a:cubicBezTo>
                    <a:pt x="97777" y="34042"/>
                    <a:pt x="97185" y="34042"/>
                    <a:pt x="97037" y="33191"/>
                  </a:cubicBezTo>
                  <a:cubicBezTo>
                    <a:pt x="97037" y="31914"/>
                    <a:pt x="97629" y="31489"/>
                    <a:pt x="97037" y="30212"/>
                  </a:cubicBezTo>
                  <a:cubicBezTo>
                    <a:pt x="96740" y="29787"/>
                    <a:pt x="96444" y="29361"/>
                    <a:pt x="96000" y="28936"/>
                  </a:cubicBezTo>
                  <a:cubicBezTo>
                    <a:pt x="95111" y="28085"/>
                    <a:pt x="94074" y="28936"/>
                    <a:pt x="93185" y="29361"/>
                  </a:cubicBezTo>
                  <a:cubicBezTo>
                    <a:pt x="92740" y="29361"/>
                    <a:pt x="92296" y="29361"/>
                    <a:pt x="91703" y="29361"/>
                  </a:cubicBezTo>
                  <a:cubicBezTo>
                    <a:pt x="91555" y="29361"/>
                    <a:pt x="91555" y="29361"/>
                    <a:pt x="91407" y="29361"/>
                  </a:cubicBezTo>
                  <a:cubicBezTo>
                    <a:pt x="91111" y="28936"/>
                    <a:pt x="91407" y="28936"/>
                    <a:pt x="91555" y="28510"/>
                  </a:cubicBezTo>
                  <a:cubicBezTo>
                    <a:pt x="91555" y="28085"/>
                    <a:pt x="90814" y="27659"/>
                    <a:pt x="90814" y="27659"/>
                  </a:cubicBezTo>
                  <a:cubicBezTo>
                    <a:pt x="90666" y="27234"/>
                    <a:pt x="90074" y="27659"/>
                    <a:pt x="89925" y="27659"/>
                  </a:cubicBezTo>
                  <a:cubicBezTo>
                    <a:pt x="89925" y="27659"/>
                    <a:pt x="90518" y="27234"/>
                    <a:pt x="90370" y="26808"/>
                  </a:cubicBezTo>
                  <a:cubicBezTo>
                    <a:pt x="90222" y="26808"/>
                    <a:pt x="90074" y="27234"/>
                    <a:pt x="89925" y="27234"/>
                  </a:cubicBezTo>
                  <a:cubicBezTo>
                    <a:pt x="89777" y="26808"/>
                    <a:pt x="89481" y="26382"/>
                    <a:pt x="89481" y="26382"/>
                  </a:cubicBezTo>
                  <a:cubicBezTo>
                    <a:pt x="89333" y="26382"/>
                    <a:pt x="88888" y="25531"/>
                    <a:pt x="89185" y="25531"/>
                  </a:cubicBezTo>
                  <a:cubicBezTo>
                    <a:pt x="89333" y="25531"/>
                    <a:pt x="89629" y="25531"/>
                    <a:pt x="89777" y="25531"/>
                  </a:cubicBezTo>
                  <a:cubicBezTo>
                    <a:pt x="90222" y="25531"/>
                    <a:pt x="89629" y="24255"/>
                    <a:pt x="89481" y="24255"/>
                  </a:cubicBezTo>
                  <a:cubicBezTo>
                    <a:pt x="89185" y="23404"/>
                    <a:pt x="88444" y="23829"/>
                    <a:pt x="88000" y="23404"/>
                  </a:cubicBezTo>
                  <a:cubicBezTo>
                    <a:pt x="87703" y="23404"/>
                    <a:pt x="87555" y="24255"/>
                    <a:pt x="87259" y="25106"/>
                  </a:cubicBezTo>
                  <a:cubicBezTo>
                    <a:pt x="87259" y="25106"/>
                    <a:pt x="86222" y="26808"/>
                    <a:pt x="86222" y="25531"/>
                  </a:cubicBezTo>
                  <a:cubicBezTo>
                    <a:pt x="86370" y="24680"/>
                    <a:pt x="86518" y="25531"/>
                    <a:pt x="86814" y="25106"/>
                  </a:cubicBezTo>
                  <a:cubicBezTo>
                    <a:pt x="86814" y="25106"/>
                    <a:pt x="86666" y="23829"/>
                    <a:pt x="86518" y="23829"/>
                  </a:cubicBezTo>
                  <a:cubicBezTo>
                    <a:pt x="86518" y="23829"/>
                    <a:pt x="85629" y="23829"/>
                    <a:pt x="85629" y="23829"/>
                  </a:cubicBezTo>
                  <a:cubicBezTo>
                    <a:pt x="85777" y="23404"/>
                    <a:pt x="86074" y="22978"/>
                    <a:pt x="86370" y="22978"/>
                  </a:cubicBezTo>
                  <a:cubicBezTo>
                    <a:pt x="86518" y="23404"/>
                    <a:pt x="87555" y="23404"/>
                    <a:pt x="87555" y="23404"/>
                  </a:cubicBezTo>
                  <a:cubicBezTo>
                    <a:pt x="87555" y="22978"/>
                    <a:pt x="86666" y="22978"/>
                    <a:pt x="86518" y="22553"/>
                  </a:cubicBezTo>
                  <a:cubicBezTo>
                    <a:pt x="86222" y="22553"/>
                    <a:pt x="85925" y="22553"/>
                    <a:pt x="85629" y="22553"/>
                  </a:cubicBezTo>
                  <a:cubicBezTo>
                    <a:pt x="85037" y="22127"/>
                    <a:pt x="84444" y="22127"/>
                    <a:pt x="83851" y="21702"/>
                  </a:cubicBezTo>
                  <a:cubicBezTo>
                    <a:pt x="83703" y="21702"/>
                    <a:pt x="83111" y="21276"/>
                    <a:pt x="83111" y="21276"/>
                  </a:cubicBezTo>
                  <a:cubicBezTo>
                    <a:pt x="83111" y="21702"/>
                    <a:pt x="83259" y="22127"/>
                    <a:pt x="83111" y="22127"/>
                  </a:cubicBezTo>
                  <a:cubicBezTo>
                    <a:pt x="82962" y="22553"/>
                    <a:pt x="82814" y="22553"/>
                    <a:pt x="82666" y="22553"/>
                  </a:cubicBezTo>
                  <a:cubicBezTo>
                    <a:pt x="82518" y="22553"/>
                    <a:pt x="81777" y="22978"/>
                    <a:pt x="81925" y="23829"/>
                  </a:cubicBezTo>
                  <a:cubicBezTo>
                    <a:pt x="82074" y="24680"/>
                    <a:pt x="82370" y="23404"/>
                    <a:pt x="82518" y="23829"/>
                  </a:cubicBezTo>
                  <a:cubicBezTo>
                    <a:pt x="82518" y="23829"/>
                    <a:pt x="82074" y="24255"/>
                    <a:pt x="82222" y="25106"/>
                  </a:cubicBezTo>
                  <a:cubicBezTo>
                    <a:pt x="82370" y="25106"/>
                    <a:pt x="82222" y="25531"/>
                    <a:pt x="82222" y="25957"/>
                  </a:cubicBezTo>
                  <a:cubicBezTo>
                    <a:pt x="82370" y="25957"/>
                    <a:pt x="82518" y="26382"/>
                    <a:pt x="82518" y="26808"/>
                  </a:cubicBezTo>
                  <a:cubicBezTo>
                    <a:pt x="82518" y="26808"/>
                    <a:pt x="81925" y="26808"/>
                    <a:pt x="81777" y="26808"/>
                  </a:cubicBezTo>
                  <a:cubicBezTo>
                    <a:pt x="81481" y="26808"/>
                    <a:pt x="81777" y="26382"/>
                    <a:pt x="81777" y="26382"/>
                  </a:cubicBezTo>
                  <a:cubicBezTo>
                    <a:pt x="81629" y="25957"/>
                    <a:pt x="81185" y="26382"/>
                    <a:pt x="81185" y="26382"/>
                  </a:cubicBezTo>
                  <a:cubicBezTo>
                    <a:pt x="80888" y="26808"/>
                    <a:pt x="80592" y="26382"/>
                    <a:pt x="80444" y="26382"/>
                  </a:cubicBezTo>
                  <a:cubicBezTo>
                    <a:pt x="80296" y="26382"/>
                    <a:pt x="80888" y="26808"/>
                    <a:pt x="80888" y="26808"/>
                  </a:cubicBezTo>
                  <a:cubicBezTo>
                    <a:pt x="81333" y="27234"/>
                    <a:pt x="80888" y="28085"/>
                    <a:pt x="80740" y="27659"/>
                  </a:cubicBezTo>
                  <a:cubicBezTo>
                    <a:pt x="80592" y="27659"/>
                    <a:pt x="80592" y="27234"/>
                    <a:pt x="80592" y="26808"/>
                  </a:cubicBezTo>
                  <a:cubicBezTo>
                    <a:pt x="80444" y="26808"/>
                    <a:pt x="80296" y="26808"/>
                    <a:pt x="80148" y="26808"/>
                  </a:cubicBezTo>
                  <a:cubicBezTo>
                    <a:pt x="79851" y="26382"/>
                    <a:pt x="79555" y="25957"/>
                    <a:pt x="79111" y="26382"/>
                  </a:cubicBezTo>
                  <a:cubicBezTo>
                    <a:pt x="78666" y="26382"/>
                    <a:pt x="78370" y="27659"/>
                    <a:pt x="77925" y="26808"/>
                  </a:cubicBezTo>
                  <a:cubicBezTo>
                    <a:pt x="77629" y="26382"/>
                    <a:pt x="77333" y="25957"/>
                    <a:pt x="77185" y="25106"/>
                  </a:cubicBezTo>
                  <a:cubicBezTo>
                    <a:pt x="77037" y="24680"/>
                    <a:pt x="76740" y="26382"/>
                    <a:pt x="76592" y="26382"/>
                  </a:cubicBezTo>
                  <a:cubicBezTo>
                    <a:pt x="76444" y="27234"/>
                    <a:pt x="76296" y="29787"/>
                    <a:pt x="75851" y="29361"/>
                  </a:cubicBezTo>
                  <a:cubicBezTo>
                    <a:pt x="75555" y="28936"/>
                    <a:pt x="75259" y="28936"/>
                    <a:pt x="74962" y="28085"/>
                  </a:cubicBezTo>
                  <a:cubicBezTo>
                    <a:pt x="74814" y="27659"/>
                    <a:pt x="74518" y="26808"/>
                    <a:pt x="74370" y="26382"/>
                  </a:cubicBezTo>
                  <a:cubicBezTo>
                    <a:pt x="74222" y="25531"/>
                    <a:pt x="73925" y="25106"/>
                    <a:pt x="73777" y="24680"/>
                  </a:cubicBezTo>
                  <a:cubicBezTo>
                    <a:pt x="73481" y="23829"/>
                    <a:pt x="74074" y="24255"/>
                    <a:pt x="74222" y="24255"/>
                  </a:cubicBezTo>
                  <a:cubicBezTo>
                    <a:pt x="74370" y="24255"/>
                    <a:pt x="74666" y="23829"/>
                    <a:pt x="74666" y="23404"/>
                  </a:cubicBezTo>
                  <a:cubicBezTo>
                    <a:pt x="74666" y="23404"/>
                    <a:pt x="73925" y="22127"/>
                    <a:pt x="73925" y="22127"/>
                  </a:cubicBezTo>
                  <a:cubicBezTo>
                    <a:pt x="73925" y="22127"/>
                    <a:pt x="74370" y="22127"/>
                    <a:pt x="74370" y="21702"/>
                  </a:cubicBezTo>
                  <a:cubicBezTo>
                    <a:pt x="74222" y="21276"/>
                    <a:pt x="73925" y="21276"/>
                    <a:pt x="73925" y="21276"/>
                  </a:cubicBezTo>
                  <a:cubicBezTo>
                    <a:pt x="73925" y="20425"/>
                    <a:pt x="74666" y="20000"/>
                    <a:pt x="73925" y="19574"/>
                  </a:cubicBezTo>
                  <a:cubicBezTo>
                    <a:pt x="73777" y="19574"/>
                    <a:pt x="73629" y="18723"/>
                    <a:pt x="73333" y="18723"/>
                  </a:cubicBezTo>
                  <a:cubicBezTo>
                    <a:pt x="73185" y="18723"/>
                    <a:pt x="72888" y="18297"/>
                    <a:pt x="72740" y="18723"/>
                  </a:cubicBezTo>
                  <a:cubicBezTo>
                    <a:pt x="72592" y="18723"/>
                    <a:pt x="72592" y="19148"/>
                    <a:pt x="72444" y="19148"/>
                  </a:cubicBezTo>
                  <a:cubicBezTo>
                    <a:pt x="72296" y="18723"/>
                    <a:pt x="72296" y="18723"/>
                    <a:pt x="72148" y="18723"/>
                  </a:cubicBezTo>
                  <a:cubicBezTo>
                    <a:pt x="72000" y="18723"/>
                    <a:pt x="71703" y="18723"/>
                    <a:pt x="71555" y="18297"/>
                  </a:cubicBezTo>
                  <a:cubicBezTo>
                    <a:pt x="71407" y="18297"/>
                    <a:pt x="71259" y="18297"/>
                    <a:pt x="71111" y="17446"/>
                  </a:cubicBezTo>
                  <a:cubicBezTo>
                    <a:pt x="70962" y="17446"/>
                    <a:pt x="71111" y="17021"/>
                    <a:pt x="70814" y="17446"/>
                  </a:cubicBezTo>
                  <a:cubicBezTo>
                    <a:pt x="70814" y="17446"/>
                    <a:pt x="70666" y="17872"/>
                    <a:pt x="70518" y="17872"/>
                  </a:cubicBezTo>
                  <a:cubicBezTo>
                    <a:pt x="70370" y="17872"/>
                    <a:pt x="70370" y="17446"/>
                    <a:pt x="70222" y="17872"/>
                  </a:cubicBezTo>
                  <a:cubicBezTo>
                    <a:pt x="70222" y="18297"/>
                    <a:pt x="70074" y="18723"/>
                    <a:pt x="70074" y="19148"/>
                  </a:cubicBezTo>
                  <a:cubicBezTo>
                    <a:pt x="70074" y="19574"/>
                    <a:pt x="70370" y="19574"/>
                    <a:pt x="70222" y="20000"/>
                  </a:cubicBezTo>
                  <a:cubicBezTo>
                    <a:pt x="70074" y="20425"/>
                    <a:pt x="70222" y="20425"/>
                    <a:pt x="70074" y="20425"/>
                  </a:cubicBezTo>
                  <a:cubicBezTo>
                    <a:pt x="69925" y="20425"/>
                    <a:pt x="69629" y="20425"/>
                    <a:pt x="69481" y="20851"/>
                  </a:cubicBezTo>
                  <a:cubicBezTo>
                    <a:pt x="69629" y="20425"/>
                    <a:pt x="70074" y="21276"/>
                    <a:pt x="70074" y="21276"/>
                  </a:cubicBezTo>
                  <a:cubicBezTo>
                    <a:pt x="69925" y="21702"/>
                    <a:pt x="69481" y="20851"/>
                    <a:pt x="69185" y="20851"/>
                  </a:cubicBezTo>
                  <a:cubicBezTo>
                    <a:pt x="68888" y="20851"/>
                    <a:pt x="68444" y="20851"/>
                    <a:pt x="68000" y="20851"/>
                  </a:cubicBezTo>
                  <a:cubicBezTo>
                    <a:pt x="67851" y="20851"/>
                    <a:pt x="67851" y="20425"/>
                    <a:pt x="67703" y="20425"/>
                  </a:cubicBezTo>
                  <a:cubicBezTo>
                    <a:pt x="67555" y="20000"/>
                    <a:pt x="67111" y="20425"/>
                    <a:pt x="66962" y="20425"/>
                  </a:cubicBezTo>
                  <a:cubicBezTo>
                    <a:pt x="66814" y="20000"/>
                    <a:pt x="66518" y="20000"/>
                    <a:pt x="66370" y="19574"/>
                  </a:cubicBezTo>
                  <a:cubicBezTo>
                    <a:pt x="66370" y="19148"/>
                    <a:pt x="66666" y="19148"/>
                    <a:pt x="66666" y="18723"/>
                  </a:cubicBezTo>
                  <a:cubicBezTo>
                    <a:pt x="66814" y="18297"/>
                    <a:pt x="65481" y="18297"/>
                    <a:pt x="65333" y="18297"/>
                  </a:cubicBezTo>
                  <a:cubicBezTo>
                    <a:pt x="64592" y="17872"/>
                    <a:pt x="64000" y="18297"/>
                    <a:pt x="63259" y="18297"/>
                  </a:cubicBezTo>
                  <a:cubicBezTo>
                    <a:pt x="62814" y="18297"/>
                    <a:pt x="62962" y="18297"/>
                    <a:pt x="63111" y="19148"/>
                  </a:cubicBezTo>
                  <a:cubicBezTo>
                    <a:pt x="63111" y="19574"/>
                    <a:pt x="62814" y="19148"/>
                    <a:pt x="62814" y="19148"/>
                  </a:cubicBezTo>
                  <a:cubicBezTo>
                    <a:pt x="62518" y="19148"/>
                    <a:pt x="62666" y="18723"/>
                    <a:pt x="62666" y="18297"/>
                  </a:cubicBezTo>
                  <a:cubicBezTo>
                    <a:pt x="62666" y="17446"/>
                    <a:pt x="62518" y="16170"/>
                    <a:pt x="62222" y="17021"/>
                  </a:cubicBezTo>
                  <a:cubicBezTo>
                    <a:pt x="62222" y="17872"/>
                    <a:pt x="61629" y="17872"/>
                    <a:pt x="61333" y="17446"/>
                  </a:cubicBezTo>
                  <a:cubicBezTo>
                    <a:pt x="61185" y="17021"/>
                    <a:pt x="61481" y="16170"/>
                    <a:pt x="60888" y="16595"/>
                  </a:cubicBezTo>
                  <a:cubicBezTo>
                    <a:pt x="60740" y="16595"/>
                    <a:pt x="60592" y="16595"/>
                    <a:pt x="60444" y="16595"/>
                  </a:cubicBezTo>
                  <a:cubicBezTo>
                    <a:pt x="60296" y="16170"/>
                    <a:pt x="60148" y="16595"/>
                    <a:pt x="59851" y="17021"/>
                  </a:cubicBezTo>
                  <a:cubicBezTo>
                    <a:pt x="59555" y="17872"/>
                    <a:pt x="60296" y="17446"/>
                    <a:pt x="60296" y="17872"/>
                  </a:cubicBezTo>
                  <a:cubicBezTo>
                    <a:pt x="60296" y="18723"/>
                    <a:pt x="59703" y="18297"/>
                    <a:pt x="59555" y="18723"/>
                  </a:cubicBezTo>
                  <a:cubicBezTo>
                    <a:pt x="59407" y="19148"/>
                    <a:pt x="59111" y="19148"/>
                    <a:pt x="58814" y="19574"/>
                  </a:cubicBezTo>
                  <a:cubicBezTo>
                    <a:pt x="58518" y="20000"/>
                    <a:pt x="58222" y="20000"/>
                    <a:pt x="57777" y="20000"/>
                  </a:cubicBezTo>
                  <a:cubicBezTo>
                    <a:pt x="57481" y="20000"/>
                    <a:pt x="57481" y="20000"/>
                    <a:pt x="57333" y="20851"/>
                  </a:cubicBezTo>
                  <a:cubicBezTo>
                    <a:pt x="57185" y="21276"/>
                    <a:pt x="56592" y="21702"/>
                    <a:pt x="56444" y="21702"/>
                  </a:cubicBezTo>
                  <a:cubicBezTo>
                    <a:pt x="56444" y="21276"/>
                    <a:pt x="56740" y="21276"/>
                    <a:pt x="56740" y="21276"/>
                  </a:cubicBezTo>
                  <a:cubicBezTo>
                    <a:pt x="57037" y="20851"/>
                    <a:pt x="57037" y="20000"/>
                    <a:pt x="57185" y="19574"/>
                  </a:cubicBezTo>
                  <a:cubicBezTo>
                    <a:pt x="57333" y="18723"/>
                    <a:pt x="57481" y="19574"/>
                    <a:pt x="57629" y="19148"/>
                  </a:cubicBezTo>
                  <a:cubicBezTo>
                    <a:pt x="57777" y="19148"/>
                    <a:pt x="57777" y="18723"/>
                    <a:pt x="57925" y="18723"/>
                  </a:cubicBezTo>
                  <a:cubicBezTo>
                    <a:pt x="58370" y="17872"/>
                    <a:pt x="58962" y="17446"/>
                    <a:pt x="59407" y="16595"/>
                  </a:cubicBezTo>
                  <a:cubicBezTo>
                    <a:pt x="59703" y="16170"/>
                    <a:pt x="60000" y="15744"/>
                    <a:pt x="60296" y="15319"/>
                  </a:cubicBezTo>
                  <a:cubicBezTo>
                    <a:pt x="60888" y="14042"/>
                    <a:pt x="61629" y="13191"/>
                    <a:pt x="62222" y="12340"/>
                  </a:cubicBezTo>
                  <a:cubicBezTo>
                    <a:pt x="62666" y="11914"/>
                    <a:pt x="63111" y="11063"/>
                    <a:pt x="62666" y="9787"/>
                  </a:cubicBezTo>
                  <a:cubicBezTo>
                    <a:pt x="62518" y="9361"/>
                    <a:pt x="62518" y="10212"/>
                    <a:pt x="62370" y="9787"/>
                  </a:cubicBezTo>
                  <a:cubicBezTo>
                    <a:pt x="62222" y="9361"/>
                    <a:pt x="62074" y="9361"/>
                    <a:pt x="61925" y="8936"/>
                  </a:cubicBezTo>
                  <a:cubicBezTo>
                    <a:pt x="61925" y="8510"/>
                    <a:pt x="62666" y="9361"/>
                    <a:pt x="62666" y="9361"/>
                  </a:cubicBezTo>
                  <a:cubicBezTo>
                    <a:pt x="62814" y="9361"/>
                    <a:pt x="63259" y="9361"/>
                    <a:pt x="62962" y="8510"/>
                  </a:cubicBezTo>
                  <a:cubicBezTo>
                    <a:pt x="62814" y="8085"/>
                    <a:pt x="62814" y="7659"/>
                    <a:pt x="62666" y="7234"/>
                  </a:cubicBezTo>
                  <a:cubicBezTo>
                    <a:pt x="62518" y="6382"/>
                    <a:pt x="62370" y="8085"/>
                    <a:pt x="62222" y="8085"/>
                  </a:cubicBezTo>
                  <a:cubicBezTo>
                    <a:pt x="62222" y="7659"/>
                    <a:pt x="62222" y="7234"/>
                    <a:pt x="62222" y="7234"/>
                  </a:cubicBezTo>
                  <a:cubicBezTo>
                    <a:pt x="62222" y="6808"/>
                    <a:pt x="62222" y="6808"/>
                    <a:pt x="62074" y="6382"/>
                  </a:cubicBezTo>
                  <a:cubicBezTo>
                    <a:pt x="62074" y="5957"/>
                    <a:pt x="61777" y="5531"/>
                    <a:pt x="61629" y="5531"/>
                  </a:cubicBezTo>
                  <a:cubicBezTo>
                    <a:pt x="61333" y="5106"/>
                    <a:pt x="61185" y="5106"/>
                    <a:pt x="60888" y="4680"/>
                  </a:cubicBezTo>
                  <a:cubicBezTo>
                    <a:pt x="60592" y="4680"/>
                    <a:pt x="60592" y="4680"/>
                    <a:pt x="60148" y="5106"/>
                  </a:cubicBezTo>
                  <a:cubicBezTo>
                    <a:pt x="59851" y="5106"/>
                    <a:pt x="58814" y="3829"/>
                    <a:pt x="58666" y="5106"/>
                  </a:cubicBezTo>
                  <a:cubicBezTo>
                    <a:pt x="58518" y="5531"/>
                    <a:pt x="57629" y="5957"/>
                    <a:pt x="57481" y="5531"/>
                  </a:cubicBezTo>
                  <a:cubicBezTo>
                    <a:pt x="57481" y="5531"/>
                    <a:pt x="58370" y="3829"/>
                    <a:pt x="58074" y="3404"/>
                  </a:cubicBezTo>
                  <a:cubicBezTo>
                    <a:pt x="58074" y="3404"/>
                    <a:pt x="57037" y="3829"/>
                    <a:pt x="56888" y="3404"/>
                  </a:cubicBezTo>
                  <a:cubicBezTo>
                    <a:pt x="56888" y="2978"/>
                    <a:pt x="57185" y="2978"/>
                    <a:pt x="57185" y="2978"/>
                  </a:cubicBezTo>
                  <a:cubicBezTo>
                    <a:pt x="57185" y="2553"/>
                    <a:pt x="56000" y="2978"/>
                    <a:pt x="56000" y="2978"/>
                  </a:cubicBezTo>
                  <a:cubicBezTo>
                    <a:pt x="56148" y="2127"/>
                    <a:pt x="56740" y="2553"/>
                    <a:pt x="56888" y="2127"/>
                  </a:cubicBezTo>
                  <a:cubicBezTo>
                    <a:pt x="57037" y="1702"/>
                    <a:pt x="57333" y="2127"/>
                    <a:pt x="57185" y="1702"/>
                  </a:cubicBezTo>
                  <a:cubicBezTo>
                    <a:pt x="57185" y="1276"/>
                    <a:pt x="57185" y="851"/>
                    <a:pt x="57037" y="851"/>
                  </a:cubicBezTo>
                  <a:cubicBezTo>
                    <a:pt x="56592" y="851"/>
                    <a:pt x="56444" y="425"/>
                    <a:pt x="56000" y="425"/>
                  </a:cubicBezTo>
                  <a:cubicBezTo>
                    <a:pt x="55703" y="0"/>
                    <a:pt x="55407" y="425"/>
                    <a:pt x="55111" y="851"/>
                  </a:cubicBezTo>
                  <a:cubicBezTo>
                    <a:pt x="54518" y="1276"/>
                    <a:pt x="53925" y="2553"/>
                    <a:pt x="53629" y="3404"/>
                  </a:cubicBezTo>
                  <a:cubicBezTo>
                    <a:pt x="53481" y="3829"/>
                    <a:pt x="53481" y="3829"/>
                    <a:pt x="53629" y="4255"/>
                  </a:cubicBezTo>
                  <a:cubicBezTo>
                    <a:pt x="53777" y="4255"/>
                    <a:pt x="53629" y="4680"/>
                    <a:pt x="53629" y="5106"/>
                  </a:cubicBezTo>
                  <a:cubicBezTo>
                    <a:pt x="53629" y="5957"/>
                    <a:pt x="54222" y="5531"/>
                    <a:pt x="54222" y="5957"/>
                  </a:cubicBezTo>
                  <a:cubicBezTo>
                    <a:pt x="54222" y="5531"/>
                    <a:pt x="53481" y="5957"/>
                    <a:pt x="53333" y="5957"/>
                  </a:cubicBezTo>
                  <a:cubicBezTo>
                    <a:pt x="53185" y="5957"/>
                    <a:pt x="52296" y="5531"/>
                    <a:pt x="52148" y="5957"/>
                  </a:cubicBezTo>
                  <a:cubicBezTo>
                    <a:pt x="52148" y="5531"/>
                    <a:pt x="52592" y="7234"/>
                    <a:pt x="52592" y="7234"/>
                  </a:cubicBezTo>
                  <a:cubicBezTo>
                    <a:pt x="52740" y="7659"/>
                    <a:pt x="52000" y="6808"/>
                    <a:pt x="51851" y="6808"/>
                  </a:cubicBezTo>
                  <a:cubicBezTo>
                    <a:pt x="51703" y="6808"/>
                    <a:pt x="51407" y="7234"/>
                    <a:pt x="51111" y="7659"/>
                  </a:cubicBezTo>
                  <a:cubicBezTo>
                    <a:pt x="51111" y="7659"/>
                    <a:pt x="51111" y="7659"/>
                    <a:pt x="50962" y="7659"/>
                  </a:cubicBezTo>
                  <a:cubicBezTo>
                    <a:pt x="50666" y="7659"/>
                    <a:pt x="50962" y="7659"/>
                    <a:pt x="50814" y="7234"/>
                  </a:cubicBezTo>
                  <a:cubicBezTo>
                    <a:pt x="50814" y="7659"/>
                    <a:pt x="50074" y="8510"/>
                    <a:pt x="50074" y="8510"/>
                  </a:cubicBezTo>
                  <a:cubicBezTo>
                    <a:pt x="50074" y="8085"/>
                    <a:pt x="50370" y="7659"/>
                    <a:pt x="50370" y="7659"/>
                  </a:cubicBezTo>
                  <a:cubicBezTo>
                    <a:pt x="50370" y="7234"/>
                    <a:pt x="49629" y="7659"/>
                    <a:pt x="49481" y="7234"/>
                  </a:cubicBezTo>
                  <a:cubicBezTo>
                    <a:pt x="49481" y="7234"/>
                    <a:pt x="49777" y="6808"/>
                    <a:pt x="49777" y="6808"/>
                  </a:cubicBezTo>
                  <a:cubicBezTo>
                    <a:pt x="49629" y="7234"/>
                    <a:pt x="48888" y="7659"/>
                    <a:pt x="48592" y="7659"/>
                  </a:cubicBezTo>
                  <a:cubicBezTo>
                    <a:pt x="47851" y="8085"/>
                    <a:pt x="48740" y="8085"/>
                    <a:pt x="48888" y="8510"/>
                  </a:cubicBezTo>
                  <a:cubicBezTo>
                    <a:pt x="48740" y="8085"/>
                    <a:pt x="48000" y="8936"/>
                    <a:pt x="47851" y="8936"/>
                  </a:cubicBezTo>
                  <a:cubicBezTo>
                    <a:pt x="47703" y="8936"/>
                    <a:pt x="47555" y="8936"/>
                    <a:pt x="47407" y="9361"/>
                  </a:cubicBezTo>
                  <a:cubicBezTo>
                    <a:pt x="47259" y="9787"/>
                    <a:pt x="46962" y="9361"/>
                    <a:pt x="46666" y="9361"/>
                  </a:cubicBezTo>
                  <a:cubicBezTo>
                    <a:pt x="46518" y="9361"/>
                    <a:pt x="46370" y="10212"/>
                    <a:pt x="46074" y="10212"/>
                  </a:cubicBezTo>
                  <a:cubicBezTo>
                    <a:pt x="45777" y="10638"/>
                    <a:pt x="45629" y="10212"/>
                    <a:pt x="45481" y="10638"/>
                  </a:cubicBezTo>
                  <a:cubicBezTo>
                    <a:pt x="45333" y="11063"/>
                    <a:pt x="45185" y="11489"/>
                    <a:pt x="45037" y="11489"/>
                  </a:cubicBezTo>
                  <a:cubicBezTo>
                    <a:pt x="44740" y="11489"/>
                    <a:pt x="44444" y="11489"/>
                    <a:pt x="44296" y="11489"/>
                  </a:cubicBezTo>
                  <a:cubicBezTo>
                    <a:pt x="44296" y="11489"/>
                    <a:pt x="44740" y="12340"/>
                    <a:pt x="44740" y="12340"/>
                  </a:cubicBezTo>
                  <a:cubicBezTo>
                    <a:pt x="44592" y="12765"/>
                    <a:pt x="43703" y="12765"/>
                    <a:pt x="43703" y="12765"/>
                  </a:cubicBezTo>
                  <a:cubicBezTo>
                    <a:pt x="43703" y="12765"/>
                    <a:pt x="44296" y="12765"/>
                    <a:pt x="44296" y="12765"/>
                  </a:cubicBezTo>
                  <a:cubicBezTo>
                    <a:pt x="44296" y="12765"/>
                    <a:pt x="44000" y="12765"/>
                    <a:pt x="43851" y="12765"/>
                  </a:cubicBezTo>
                  <a:cubicBezTo>
                    <a:pt x="44000" y="12765"/>
                    <a:pt x="44296" y="13191"/>
                    <a:pt x="44296" y="13191"/>
                  </a:cubicBezTo>
                  <a:cubicBezTo>
                    <a:pt x="44148" y="13191"/>
                    <a:pt x="44148" y="13191"/>
                    <a:pt x="44000" y="13191"/>
                  </a:cubicBezTo>
                  <a:cubicBezTo>
                    <a:pt x="44148" y="13191"/>
                    <a:pt x="44000" y="13617"/>
                    <a:pt x="44000" y="13617"/>
                  </a:cubicBezTo>
                  <a:cubicBezTo>
                    <a:pt x="44000" y="14042"/>
                    <a:pt x="43555" y="13617"/>
                    <a:pt x="43555" y="13617"/>
                  </a:cubicBezTo>
                  <a:cubicBezTo>
                    <a:pt x="43555" y="14042"/>
                    <a:pt x="43851" y="14042"/>
                    <a:pt x="43851" y="14468"/>
                  </a:cubicBezTo>
                  <a:cubicBezTo>
                    <a:pt x="44000" y="14468"/>
                    <a:pt x="43703" y="14468"/>
                    <a:pt x="43703" y="14468"/>
                  </a:cubicBezTo>
                  <a:cubicBezTo>
                    <a:pt x="43703" y="15319"/>
                    <a:pt x="44296" y="14468"/>
                    <a:pt x="44148" y="15319"/>
                  </a:cubicBezTo>
                  <a:cubicBezTo>
                    <a:pt x="43851" y="16170"/>
                    <a:pt x="44592" y="16595"/>
                    <a:pt x="44148" y="17021"/>
                  </a:cubicBezTo>
                  <a:cubicBezTo>
                    <a:pt x="43851" y="17021"/>
                    <a:pt x="43555" y="17021"/>
                    <a:pt x="43259" y="17021"/>
                  </a:cubicBezTo>
                  <a:cubicBezTo>
                    <a:pt x="43111" y="17446"/>
                    <a:pt x="43111" y="17872"/>
                    <a:pt x="42814" y="17446"/>
                  </a:cubicBezTo>
                  <a:cubicBezTo>
                    <a:pt x="42666" y="17446"/>
                    <a:pt x="42518" y="17446"/>
                    <a:pt x="42370" y="17446"/>
                  </a:cubicBezTo>
                  <a:cubicBezTo>
                    <a:pt x="41777" y="17872"/>
                    <a:pt x="41185" y="17872"/>
                    <a:pt x="40592" y="17872"/>
                  </a:cubicBezTo>
                  <a:cubicBezTo>
                    <a:pt x="40296" y="17872"/>
                    <a:pt x="40000" y="17872"/>
                    <a:pt x="39851" y="18297"/>
                  </a:cubicBezTo>
                  <a:cubicBezTo>
                    <a:pt x="39703" y="18723"/>
                    <a:pt x="39555" y="19148"/>
                    <a:pt x="39555" y="19574"/>
                  </a:cubicBezTo>
                  <a:cubicBezTo>
                    <a:pt x="39555" y="20000"/>
                    <a:pt x="39851" y="20425"/>
                    <a:pt x="39851" y="20851"/>
                  </a:cubicBezTo>
                  <a:cubicBezTo>
                    <a:pt x="39703" y="21702"/>
                    <a:pt x="39703" y="22127"/>
                    <a:pt x="39851" y="22553"/>
                  </a:cubicBezTo>
                  <a:cubicBezTo>
                    <a:pt x="40148" y="23404"/>
                    <a:pt x="40592" y="22978"/>
                    <a:pt x="40888" y="23829"/>
                  </a:cubicBezTo>
                  <a:cubicBezTo>
                    <a:pt x="40888" y="23829"/>
                    <a:pt x="41185" y="25531"/>
                    <a:pt x="41185" y="25531"/>
                  </a:cubicBezTo>
                  <a:cubicBezTo>
                    <a:pt x="40592" y="25531"/>
                    <a:pt x="40444" y="25531"/>
                    <a:pt x="40000" y="24680"/>
                  </a:cubicBezTo>
                  <a:cubicBezTo>
                    <a:pt x="39555" y="23829"/>
                    <a:pt x="38814" y="22978"/>
                    <a:pt x="38222" y="22978"/>
                  </a:cubicBezTo>
                  <a:cubicBezTo>
                    <a:pt x="37925" y="22978"/>
                    <a:pt x="38074" y="22553"/>
                    <a:pt x="37777" y="22127"/>
                  </a:cubicBezTo>
                  <a:cubicBezTo>
                    <a:pt x="37629" y="22127"/>
                    <a:pt x="37037" y="22127"/>
                    <a:pt x="37037" y="22978"/>
                  </a:cubicBezTo>
                  <a:cubicBezTo>
                    <a:pt x="37037" y="23404"/>
                    <a:pt x="37629" y="23404"/>
                    <a:pt x="37629" y="23404"/>
                  </a:cubicBezTo>
                  <a:cubicBezTo>
                    <a:pt x="37629" y="23404"/>
                    <a:pt x="37185" y="23829"/>
                    <a:pt x="37333" y="23829"/>
                  </a:cubicBezTo>
                  <a:cubicBezTo>
                    <a:pt x="37629" y="24255"/>
                    <a:pt x="37777" y="23829"/>
                    <a:pt x="37925" y="24680"/>
                  </a:cubicBezTo>
                  <a:cubicBezTo>
                    <a:pt x="37925" y="25531"/>
                    <a:pt x="37481" y="25106"/>
                    <a:pt x="37333" y="25106"/>
                  </a:cubicBezTo>
                  <a:cubicBezTo>
                    <a:pt x="37037" y="24680"/>
                    <a:pt x="36888" y="24255"/>
                    <a:pt x="36592" y="24680"/>
                  </a:cubicBezTo>
                  <a:cubicBezTo>
                    <a:pt x="36296" y="24680"/>
                    <a:pt x="36444" y="25957"/>
                    <a:pt x="36592" y="26382"/>
                  </a:cubicBezTo>
                  <a:cubicBezTo>
                    <a:pt x="36740" y="26808"/>
                    <a:pt x="37037" y="26808"/>
                    <a:pt x="37185" y="26808"/>
                  </a:cubicBezTo>
                  <a:cubicBezTo>
                    <a:pt x="37481" y="27234"/>
                    <a:pt x="37777" y="27234"/>
                    <a:pt x="37925" y="27659"/>
                  </a:cubicBezTo>
                  <a:cubicBezTo>
                    <a:pt x="38074" y="28085"/>
                    <a:pt x="38074" y="28510"/>
                    <a:pt x="38074" y="28510"/>
                  </a:cubicBezTo>
                  <a:cubicBezTo>
                    <a:pt x="38222" y="28510"/>
                    <a:pt x="38370" y="28510"/>
                    <a:pt x="38518" y="28510"/>
                  </a:cubicBezTo>
                  <a:cubicBezTo>
                    <a:pt x="38518" y="28510"/>
                    <a:pt x="38074" y="28936"/>
                    <a:pt x="38074" y="28936"/>
                  </a:cubicBezTo>
                  <a:cubicBezTo>
                    <a:pt x="37777" y="28936"/>
                    <a:pt x="37777" y="28510"/>
                    <a:pt x="37629" y="28085"/>
                  </a:cubicBezTo>
                  <a:cubicBezTo>
                    <a:pt x="37333" y="27659"/>
                    <a:pt x="36888" y="27659"/>
                    <a:pt x="36444" y="27659"/>
                  </a:cubicBezTo>
                  <a:cubicBezTo>
                    <a:pt x="36296" y="27659"/>
                    <a:pt x="35555" y="27234"/>
                    <a:pt x="35851" y="26382"/>
                  </a:cubicBezTo>
                  <a:cubicBezTo>
                    <a:pt x="36000" y="26382"/>
                    <a:pt x="35851" y="25957"/>
                    <a:pt x="35851" y="25531"/>
                  </a:cubicBezTo>
                  <a:cubicBezTo>
                    <a:pt x="35703" y="25106"/>
                    <a:pt x="35851" y="24680"/>
                    <a:pt x="35851" y="24255"/>
                  </a:cubicBezTo>
                  <a:cubicBezTo>
                    <a:pt x="36000" y="23404"/>
                    <a:pt x="36148" y="21702"/>
                    <a:pt x="35851" y="21276"/>
                  </a:cubicBezTo>
                  <a:cubicBezTo>
                    <a:pt x="35259" y="20851"/>
                    <a:pt x="35703" y="22978"/>
                    <a:pt x="35555" y="23829"/>
                  </a:cubicBezTo>
                  <a:cubicBezTo>
                    <a:pt x="35259" y="24680"/>
                    <a:pt x="34814" y="25106"/>
                    <a:pt x="34518" y="25957"/>
                  </a:cubicBezTo>
                  <a:cubicBezTo>
                    <a:pt x="34074" y="27234"/>
                    <a:pt x="34222" y="26808"/>
                    <a:pt x="34518" y="27659"/>
                  </a:cubicBezTo>
                  <a:cubicBezTo>
                    <a:pt x="34666" y="28085"/>
                    <a:pt x="35111" y="29361"/>
                    <a:pt x="35111" y="30212"/>
                  </a:cubicBezTo>
                  <a:cubicBezTo>
                    <a:pt x="35111" y="30212"/>
                    <a:pt x="34962" y="31063"/>
                    <a:pt x="34814" y="31063"/>
                  </a:cubicBezTo>
                  <a:cubicBezTo>
                    <a:pt x="34666" y="31914"/>
                    <a:pt x="34518" y="32765"/>
                    <a:pt x="34518" y="33617"/>
                  </a:cubicBezTo>
                  <a:cubicBezTo>
                    <a:pt x="34518" y="33617"/>
                    <a:pt x="34666" y="35744"/>
                    <a:pt x="34814" y="35744"/>
                  </a:cubicBezTo>
                  <a:cubicBezTo>
                    <a:pt x="35111" y="35744"/>
                    <a:pt x="35407" y="35744"/>
                    <a:pt x="35703" y="35319"/>
                  </a:cubicBezTo>
                  <a:cubicBezTo>
                    <a:pt x="36000" y="34893"/>
                    <a:pt x="36444" y="35319"/>
                    <a:pt x="36740" y="35744"/>
                  </a:cubicBezTo>
                  <a:cubicBezTo>
                    <a:pt x="37185" y="35744"/>
                    <a:pt x="37481" y="36595"/>
                    <a:pt x="37629" y="37872"/>
                  </a:cubicBezTo>
                  <a:cubicBezTo>
                    <a:pt x="37777" y="38723"/>
                    <a:pt x="37185" y="40000"/>
                    <a:pt x="37481" y="40425"/>
                  </a:cubicBezTo>
                  <a:cubicBezTo>
                    <a:pt x="37481" y="40425"/>
                    <a:pt x="38370" y="41276"/>
                    <a:pt x="38370" y="41276"/>
                  </a:cubicBezTo>
                  <a:cubicBezTo>
                    <a:pt x="38370" y="41702"/>
                    <a:pt x="37333" y="40851"/>
                    <a:pt x="37185" y="40851"/>
                  </a:cubicBezTo>
                  <a:cubicBezTo>
                    <a:pt x="37185" y="40851"/>
                    <a:pt x="37037" y="39574"/>
                    <a:pt x="37037" y="39574"/>
                  </a:cubicBezTo>
                  <a:cubicBezTo>
                    <a:pt x="37185" y="38723"/>
                    <a:pt x="37333" y="38297"/>
                    <a:pt x="37037" y="37872"/>
                  </a:cubicBezTo>
                  <a:cubicBezTo>
                    <a:pt x="36740" y="37446"/>
                    <a:pt x="36888" y="36595"/>
                    <a:pt x="36592" y="36170"/>
                  </a:cubicBezTo>
                  <a:cubicBezTo>
                    <a:pt x="36296" y="36170"/>
                    <a:pt x="36000" y="36595"/>
                    <a:pt x="35703" y="36595"/>
                  </a:cubicBezTo>
                  <a:cubicBezTo>
                    <a:pt x="35703" y="36595"/>
                    <a:pt x="35111" y="37021"/>
                    <a:pt x="35111" y="37446"/>
                  </a:cubicBezTo>
                  <a:cubicBezTo>
                    <a:pt x="35259" y="37446"/>
                    <a:pt x="35407" y="37446"/>
                    <a:pt x="35259" y="37446"/>
                  </a:cubicBezTo>
                  <a:cubicBezTo>
                    <a:pt x="35259" y="37872"/>
                    <a:pt x="34962" y="38297"/>
                    <a:pt x="35111" y="38723"/>
                  </a:cubicBezTo>
                  <a:cubicBezTo>
                    <a:pt x="35703" y="39574"/>
                    <a:pt x="35259" y="40851"/>
                    <a:pt x="34962" y="41702"/>
                  </a:cubicBezTo>
                  <a:cubicBezTo>
                    <a:pt x="34814" y="42127"/>
                    <a:pt x="34666" y="42978"/>
                    <a:pt x="34666" y="43404"/>
                  </a:cubicBezTo>
                  <a:cubicBezTo>
                    <a:pt x="34518" y="43829"/>
                    <a:pt x="34222" y="44255"/>
                    <a:pt x="33925" y="44255"/>
                  </a:cubicBezTo>
                  <a:cubicBezTo>
                    <a:pt x="33777" y="44680"/>
                    <a:pt x="33629" y="44680"/>
                    <a:pt x="33629" y="45531"/>
                  </a:cubicBezTo>
                  <a:cubicBezTo>
                    <a:pt x="33481" y="46382"/>
                    <a:pt x="33185" y="45957"/>
                    <a:pt x="33037" y="45957"/>
                  </a:cubicBezTo>
                  <a:cubicBezTo>
                    <a:pt x="32592" y="45531"/>
                    <a:pt x="32296" y="45957"/>
                    <a:pt x="32000" y="45531"/>
                  </a:cubicBezTo>
                  <a:cubicBezTo>
                    <a:pt x="31851" y="45531"/>
                    <a:pt x="31703" y="45106"/>
                    <a:pt x="31555" y="45106"/>
                  </a:cubicBezTo>
                  <a:cubicBezTo>
                    <a:pt x="31259" y="45106"/>
                    <a:pt x="31259" y="44680"/>
                    <a:pt x="31111" y="44255"/>
                  </a:cubicBezTo>
                  <a:cubicBezTo>
                    <a:pt x="31111" y="44255"/>
                    <a:pt x="31407" y="43829"/>
                    <a:pt x="31407" y="44255"/>
                  </a:cubicBezTo>
                  <a:cubicBezTo>
                    <a:pt x="31555" y="45106"/>
                    <a:pt x="31851" y="45106"/>
                    <a:pt x="31851" y="44680"/>
                  </a:cubicBezTo>
                  <a:cubicBezTo>
                    <a:pt x="32000" y="44255"/>
                    <a:pt x="32740" y="45531"/>
                    <a:pt x="33037" y="44680"/>
                  </a:cubicBezTo>
                  <a:cubicBezTo>
                    <a:pt x="33037" y="44255"/>
                    <a:pt x="32740" y="43829"/>
                    <a:pt x="33037" y="43829"/>
                  </a:cubicBezTo>
                  <a:cubicBezTo>
                    <a:pt x="33185" y="43404"/>
                    <a:pt x="33481" y="42978"/>
                    <a:pt x="33629" y="42553"/>
                  </a:cubicBezTo>
                  <a:cubicBezTo>
                    <a:pt x="33777" y="41702"/>
                    <a:pt x="33629" y="41702"/>
                    <a:pt x="34074" y="41276"/>
                  </a:cubicBezTo>
                  <a:cubicBezTo>
                    <a:pt x="34518" y="40425"/>
                    <a:pt x="33925" y="39574"/>
                    <a:pt x="34222" y="38723"/>
                  </a:cubicBezTo>
                  <a:cubicBezTo>
                    <a:pt x="34518" y="38297"/>
                    <a:pt x="34518" y="37872"/>
                    <a:pt x="34222" y="37446"/>
                  </a:cubicBezTo>
                  <a:cubicBezTo>
                    <a:pt x="34074" y="37446"/>
                    <a:pt x="33925" y="37021"/>
                    <a:pt x="33777" y="36595"/>
                  </a:cubicBezTo>
                  <a:cubicBezTo>
                    <a:pt x="33629" y="35744"/>
                    <a:pt x="33777" y="34468"/>
                    <a:pt x="33777" y="33617"/>
                  </a:cubicBezTo>
                  <a:cubicBezTo>
                    <a:pt x="33777" y="32765"/>
                    <a:pt x="33629" y="31914"/>
                    <a:pt x="33777" y="31063"/>
                  </a:cubicBezTo>
                  <a:cubicBezTo>
                    <a:pt x="33777" y="30212"/>
                    <a:pt x="34074" y="30212"/>
                    <a:pt x="34074" y="29361"/>
                  </a:cubicBezTo>
                  <a:cubicBezTo>
                    <a:pt x="33925" y="28510"/>
                    <a:pt x="33629" y="28085"/>
                    <a:pt x="33481" y="27659"/>
                  </a:cubicBezTo>
                  <a:cubicBezTo>
                    <a:pt x="33333" y="27234"/>
                    <a:pt x="33185" y="26808"/>
                    <a:pt x="33333" y="26382"/>
                  </a:cubicBezTo>
                  <a:cubicBezTo>
                    <a:pt x="33629" y="25957"/>
                    <a:pt x="33629" y="25106"/>
                    <a:pt x="33777" y="24255"/>
                  </a:cubicBezTo>
                  <a:cubicBezTo>
                    <a:pt x="33925" y="23829"/>
                    <a:pt x="34074" y="22553"/>
                    <a:pt x="33925" y="22127"/>
                  </a:cubicBezTo>
                  <a:cubicBezTo>
                    <a:pt x="33925" y="21702"/>
                    <a:pt x="33333" y="21276"/>
                    <a:pt x="33037" y="20851"/>
                  </a:cubicBezTo>
                  <a:cubicBezTo>
                    <a:pt x="32740" y="20851"/>
                    <a:pt x="32444" y="20851"/>
                    <a:pt x="32148" y="20851"/>
                  </a:cubicBezTo>
                  <a:cubicBezTo>
                    <a:pt x="32000" y="20851"/>
                    <a:pt x="31555" y="20425"/>
                    <a:pt x="31407" y="20851"/>
                  </a:cubicBezTo>
                  <a:cubicBezTo>
                    <a:pt x="30962" y="21702"/>
                    <a:pt x="30962" y="24680"/>
                    <a:pt x="30518" y="25531"/>
                  </a:cubicBezTo>
                  <a:cubicBezTo>
                    <a:pt x="30222" y="26808"/>
                    <a:pt x="29333" y="27234"/>
                    <a:pt x="29333" y="28936"/>
                  </a:cubicBezTo>
                  <a:cubicBezTo>
                    <a:pt x="29333" y="29361"/>
                    <a:pt x="29777" y="28936"/>
                    <a:pt x="29777" y="28936"/>
                  </a:cubicBezTo>
                  <a:cubicBezTo>
                    <a:pt x="29925" y="29361"/>
                    <a:pt x="29777" y="31063"/>
                    <a:pt x="29777" y="31063"/>
                  </a:cubicBezTo>
                  <a:cubicBezTo>
                    <a:pt x="29629" y="31914"/>
                    <a:pt x="29925" y="32340"/>
                    <a:pt x="29481" y="32340"/>
                  </a:cubicBezTo>
                  <a:cubicBezTo>
                    <a:pt x="29481" y="32765"/>
                    <a:pt x="29333" y="32765"/>
                    <a:pt x="29333" y="33191"/>
                  </a:cubicBezTo>
                  <a:cubicBezTo>
                    <a:pt x="29481" y="33617"/>
                    <a:pt x="29629" y="33617"/>
                    <a:pt x="29777" y="33617"/>
                  </a:cubicBezTo>
                  <a:cubicBezTo>
                    <a:pt x="29925" y="33617"/>
                    <a:pt x="30518" y="33617"/>
                    <a:pt x="30518" y="34042"/>
                  </a:cubicBezTo>
                  <a:cubicBezTo>
                    <a:pt x="30518" y="34893"/>
                    <a:pt x="30518" y="35744"/>
                    <a:pt x="30814" y="36170"/>
                  </a:cubicBezTo>
                  <a:cubicBezTo>
                    <a:pt x="31111" y="36595"/>
                    <a:pt x="31407" y="36170"/>
                    <a:pt x="31111" y="37021"/>
                  </a:cubicBezTo>
                  <a:cubicBezTo>
                    <a:pt x="30962" y="37446"/>
                    <a:pt x="30962" y="38297"/>
                    <a:pt x="30814" y="38723"/>
                  </a:cubicBezTo>
                  <a:cubicBezTo>
                    <a:pt x="30666" y="39574"/>
                    <a:pt x="29925" y="37446"/>
                    <a:pt x="29777" y="37021"/>
                  </a:cubicBezTo>
                  <a:cubicBezTo>
                    <a:pt x="29333" y="36170"/>
                    <a:pt x="28740" y="35744"/>
                    <a:pt x="28296" y="35319"/>
                  </a:cubicBezTo>
                  <a:cubicBezTo>
                    <a:pt x="28000" y="34893"/>
                    <a:pt x="27851" y="34468"/>
                    <a:pt x="27555" y="34042"/>
                  </a:cubicBezTo>
                  <a:cubicBezTo>
                    <a:pt x="27407" y="34042"/>
                    <a:pt x="27111" y="33617"/>
                    <a:pt x="26962" y="33617"/>
                  </a:cubicBezTo>
                  <a:cubicBezTo>
                    <a:pt x="26518" y="33617"/>
                    <a:pt x="26074" y="33191"/>
                    <a:pt x="25629" y="33191"/>
                  </a:cubicBezTo>
                  <a:cubicBezTo>
                    <a:pt x="25037" y="33191"/>
                    <a:pt x="24444" y="33191"/>
                    <a:pt x="24888" y="35319"/>
                  </a:cubicBezTo>
                  <a:cubicBezTo>
                    <a:pt x="25185" y="35744"/>
                    <a:pt x="25037" y="36595"/>
                    <a:pt x="24740" y="37021"/>
                  </a:cubicBezTo>
                  <a:cubicBezTo>
                    <a:pt x="24592" y="37446"/>
                    <a:pt x="24148" y="36595"/>
                    <a:pt x="24296" y="37872"/>
                  </a:cubicBezTo>
                  <a:cubicBezTo>
                    <a:pt x="24444" y="38297"/>
                    <a:pt x="23259" y="38297"/>
                    <a:pt x="23851" y="37021"/>
                  </a:cubicBezTo>
                  <a:cubicBezTo>
                    <a:pt x="24000" y="36595"/>
                    <a:pt x="23555" y="35744"/>
                    <a:pt x="23407" y="36170"/>
                  </a:cubicBezTo>
                  <a:cubicBezTo>
                    <a:pt x="23111" y="36170"/>
                    <a:pt x="22814" y="36595"/>
                    <a:pt x="22666" y="37021"/>
                  </a:cubicBezTo>
                  <a:cubicBezTo>
                    <a:pt x="22222" y="37872"/>
                    <a:pt x="21777" y="37021"/>
                    <a:pt x="21333" y="37446"/>
                  </a:cubicBezTo>
                  <a:cubicBezTo>
                    <a:pt x="20888" y="37872"/>
                    <a:pt x="20592" y="38723"/>
                    <a:pt x="20296" y="38723"/>
                  </a:cubicBezTo>
                  <a:cubicBezTo>
                    <a:pt x="20148" y="38723"/>
                    <a:pt x="19259" y="38723"/>
                    <a:pt x="19407" y="38297"/>
                  </a:cubicBezTo>
                  <a:cubicBezTo>
                    <a:pt x="19703" y="38297"/>
                    <a:pt x="19703" y="38297"/>
                    <a:pt x="19703" y="37872"/>
                  </a:cubicBezTo>
                  <a:cubicBezTo>
                    <a:pt x="19703" y="36595"/>
                    <a:pt x="20000" y="37021"/>
                    <a:pt x="20000" y="36170"/>
                  </a:cubicBezTo>
                  <a:cubicBezTo>
                    <a:pt x="20148" y="35744"/>
                    <a:pt x="19111" y="36595"/>
                    <a:pt x="19111" y="36595"/>
                  </a:cubicBezTo>
                  <a:cubicBezTo>
                    <a:pt x="18962" y="36595"/>
                    <a:pt x="18814" y="36595"/>
                    <a:pt x="18814" y="37021"/>
                  </a:cubicBezTo>
                  <a:cubicBezTo>
                    <a:pt x="18814" y="37446"/>
                    <a:pt x="18814" y="37872"/>
                    <a:pt x="18814" y="38297"/>
                  </a:cubicBezTo>
                  <a:cubicBezTo>
                    <a:pt x="18666" y="38297"/>
                    <a:pt x="18370" y="37872"/>
                    <a:pt x="18222" y="37872"/>
                  </a:cubicBezTo>
                  <a:cubicBezTo>
                    <a:pt x="17925" y="37872"/>
                    <a:pt x="17481" y="38297"/>
                    <a:pt x="17185" y="38723"/>
                  </a:cubicBezTo>
                  <a:cubicBezTo>
                    <a:pt x="16740" y="39148"/>
                    <a:pt x="16296" y="40000"/>
                    <a:pt x="15851" y="40425"/>
                  </a:cubicBezTo>
                  <a:cubicBezTo>
                    <a:pt x="15555" y="40425"/>
                    <a:pt x="15407" y="40851"/>
                    <a:pt x="15259" y="41702"/>
                  </a:cubicBezTo>
                  <a:cubicBezTo>
                    <a:pt x="15259" y="42127"/>
                    <a:pt x="15259" y="43404"/>
                    <a:pt x="14962" y="43404"/>
                  </a:cubicBezTo>
                  <a:cubicBezTo>
                    <a:pt x="14666" y="43404"/>
                    <a:pt x="14370" y="43829"/>
                    <a:pt x="14074" y="43829"/>
                  </a:cubicBezTo>
                  <a:cubicBezTo>
                    <a:pt x="13925" y="43829"/>
                    <a:pt x="13777" y="42978"/>
                    <a:pt x="13629" y="42553"/>
                  </a:cubicBezTo>
                  <a:cubicBezTo>
                    <a:pt x="13333" y="41702"/>
                    <a:pt x="12888" y="42127"/>
                    <a:pt x="13185" y="40851"/>
                  </a:cubicBezTo>
                  <a:cubicBezTo>
                    <a:pt x="13333" y="40000"/>
                    <a:pt x="13777" y="40425"/>
                    <a:pt x="13925" y="40000"/>
                  </a:cubicBezTo>
                  <a:cubicBezTo>
                    <a:pt x="14222" y="40000"/>
                    <a:pt x="14518" y="40425"/>
                    <a:pt x="14370" y="39574"/>
                  </a:cubicBezTo>
                  <a:cubicBezTo>
                    <a:pt x="14222" y="39148"/>
                    <a:pt x="14074" y="38297"/>
                    <a:pt x="13925" y="37872"/>
                  </a:cubicBezTo>
                  <a:cubicBezTo>
                    <a:pt x="13629" y="37021"/>
                    <a:pt x="13185" y="37446"/>
                    <a:pt x="12888" y="37446"/>
                  </a:cubicBezTo>
                  <a:cubicBezTo>
                    <a:pt x="12740" y="37446"/>
                    <a:pt x="11851" y="37021"/>
                    <a:pt x="11851" y="37021"/>
                  </a:cubicBezTo>
                  <a:cubicBezTo>
                    <a:pt x="11851" y="37021"/>
                    <a:pt x="12296" y="37446"/>
                    <a:pt x="12296" y="37446"/>
                  </a:cubicBezTo>
                  <a:cubicBezTo>
                    <a:pt x="12444" y="37872"/>
                    <a:pt x="12444" y="38297"/>
                    <a:pt x="12444" y="38723"/>
                  </a:cubicBezTo>
                  <a:cubicBezTo>
                    <a:pt x="12444" y="39148"/>
                    <a:pt x="12444" y="40000"/>
                    <a:pt x="12444" y="40425"/>
                  </a:cubicBezTo>
                  <a:cubicBezTo>
                    <a:pt x="12296" y="40851"/>
                    <a:pt x="12148" y="41276"/>
                    <a:pt x="12148" y="41702"/>
                  </a:cubicBezTo>
                  <a:cubicBezTo>
                    <a:pt x="12296" y="42553"/>
                    <a:pt x="12888" y="42553"/>
                    <a:pt x="12740" y="43829"/>
                  </a:cubicBezTo>
                  <a:cubicBezTo>
                    <a:pt x="12592" y="44255"/>
                    <a:pt x="12444" y="45106"/>
                    <a:pt x="12444" y="45531"/>
                  </a:cubicBezTo>
                  <a:cubicBezTo>
                    <a:pt x="12444" y="45531"/>
                    <a:pt x="12444" y="47234"/>
                    <a:pt x="12444" y="47234"/>
                  </a:cubicBezTo>
                  <a:cubicBezTo>
                    <a:pt x="12444" y="47234"/>
                    <a:pt x="12296" y="45957"/>
                    <a:pt x="12296" y="45957"/>
                  </a:cubicBezTo>
                  <a:cubicBezTo>
                    <a:pt x="12148" y="45957"/>
                    <a:pt x="12000" y="46808"/>
                    <a:pt x="11851" y="46382"/>
                  </a:cubicBezTo>
                  <a:cubicBezTo>
                    <a:pt x="11851" y="46382"/>
                    <a:pt x="12148" y="45957"/>
                    <a:pt x="12148" y="45531"/>
                  </a:cubicBezTo>
                  <a:cubicBezTo>
                    <a:pt x="12000" y="45106"/>
                    <a:pt x="11703" y="45106"/>
                    <a:pt x="11555" y="45106"/>
                  </a:cubicBezTo>
                  <a:cubicBezTo>
                    <a:pt x="11407" y="45106"/>
                    <a:pt x="11259" y="44680"/>
                    <a:pt x="11111" y="45106"/>
                  </a:cubicBezTo>
                  <a:cubicBezTo>
                    <a:pt x="10814" y="45106"/>
                    <a:pt x="10666" y="45957"/>
                    <a:pt x="10370" y="45957"/>
                  </a:cubicBezTo>
                  <a:cubicBezTo>
                    <a:pt x="10074" y="46808"/>
                    <a:pt x="9925" y="46808"/>
                    <a:pt x="9629" y="47659"/>
                  </a:cubicBezTo>
                  <a:cubicBezTo>
                    <a:pt x="9333" y="48510"/>
                    <a:pt x="9037" y="48510"/>
                    <a:pt x="9481" y="49361"/>
                  </a:cubicBezTo>
                  <a:cubicBezTo>
                    <a:pt x="9629" y="49787"/>
                    <a:pt x="9925" y="51063"/>
                    <a:pt x="9777" y="51489"/>
                  </a:cubicBezTo>
                  <a:cubicBezTo>
                    <a:pt x="9629" y="51914"/>
                    <a:pt x="8740" y="51063"/>
                    <a:pt x="8592" y="51063"/>
                  </a:cubicBezTo>
                  <a:cubicBezTo>
                    <a:pt x="8444" y="50638"/>
                    <a:pt x="8000" y="51063"/>
                    <a:pt x="7851" y="51063"/>
                  </a:cubicBezTo>
                  <a:cubicBezTo>
                    <a:pt x="8000" y="50638"/>
                    <a:pt x="7259" y="48936"/>
                    <a:pt x="7111" y="49787"/>
                  </a:cubicBezTo>
                  <a:cubicBezTo>
                    <a:pt x="6370" y="51489"/>
                    <a:pt x="8000" y="51914"/>
                    <a:pt x="8000" y="52765"/>
                  </a:cubicBezTo>
                  <a:cubicBezTo>
                    <a:pt x="7851" y="54468"/>
                    <a:pt x="7407" y="53617"/>
                    <a:pt x="6962" y="53617"/>
                  </a:cubicBezTo>
                  <a:cubicBezTo>
                    <a:pt x="6518" y="53191"/>
                    <a:pt x="6370" y="52340"/>
                    <a:pt x="5925" y="51914"/>
                  </a:cubicBezTo>
                  <a:cubicBezTo>
                    <a:pt x="5629" y="51489"/>
                    <a:pt x="5629" y="51063"/>
                    <a:pt x="5481" y="50212"/>
                  </a:cubicBezTo>
                  <a:cubicBezTo>
                    <a:pt x="5481" y="49361"/>
                    <a:pt x="5333" y="49361"/>
                    <a:pt x="5185" y="48936"/>
                  </a:cubicBezTo>
                  <a:cubicBezTo>
                    <a:pt x="5185" y="48510"/>
                    <a:pt x="5629" y="47659"/>
                    <a:pt x="5629" y="47659"/>
                  </a:cubicBezTo>
                  <a:cubicBezTo>
                    <a:pt x="5777" y="46382"/>
                    <a:pt x="5037" y="45531"/>
                    <a:pt x="4740" y="45531"/>
                  </a:cubicBezTo>
                  <a:cubicBezTo>
                    <a:pt x="4444" y="45106"/>
                    <a:pt x="4444" y="44255"/>
                    <a:pt x="4148" y="44255"/>
                  </a:cubicBezTo>
                  <a:cubicBezTo>
                    <a:pt x="4296" y="43829"/>
                    <a:pt x="3555" y="42127"/>
                    <a:pt x="3555" y="42127"/>
                  </a:cubicBezTo>
                  <a:cubicBezTo>
                    <a:pt x="3851" y="41702"/>
                    <a:pt x="4148" y="42978"/>
                    <a:pt x="4296" y="43404"/>
                  </a:cubicBezTo>
                  <a:cubicBezTo>
                    <a:pt x="4444" y="43829"/>
                    <a:pt x="4592" y="43829"/>
                    <a:pt x="4592" y="43404"/>
                  </a:cubicBezTo>
                  <a:cubicBezTo>
                    <a:pt x="4740" y="43404"/>
                    <a:pt x="4888" y="43829"/>
                    <a:pt x="4888" y="43829"/>
                  </a:cubicBezTo>
                  <a:cubicBezTo>
                    <a:pt x="5333" y="44255"/>
                    <a:pt x="5629" y="44680"/>
                    <a:pt x="6074" y="44680"/>
                  </a:cubicBezTo>
                  <a:cubicBezTo>
                    <a:pt x="6370" y="45106"/>
                    <a:pt x="6814" y="45106"/>
                    <a:pt x="7259" y="45531"/>
                  </a:cubicBezTo>
                  <a:cubicBezTo>
                    <a:pt x="8000" y="46382"/>
                    <a:pt x="8592" y="46382"/>
                    <a:pt x="9333" y="45106"/>
                  </a:cubicBezTo>
                  <a:cubicBezTo>
                    <a:pt x="9629" y="44680"/>
                    <a:pt x="9777" y="44255"/>
                    <a:pt x="10074" y="43829"/>
                  </a:cubicBezTo>
                  <a:cubicBezTo>
                    <a:pt x="10518" y="42978"/>
                    <a:pt x="10222" y="42553"/>
                    <a:pt x="10222" y="41276"/>
                  </a:cubicBezTo>
                  <a:cubicBezTo>
                    <a:pt x="10222" y="40000"/>
                    <a:pt x="9185" y="39574"/>
                    <a:pt x="8888" y="38723"/>
                  </a:cubicBezTo>
                  <a:cubicBezTo>
                    <a:pt x="8444" y="37872"/>
                    <a:pt x="7851" y="37021"/>
                    <a:pt x="7407" y="36595"/>
                  </a:cubicBezTo>
                  <a:cubicBezTo>
                    <a:pt x="6962" y="35744"/>
                    <a:pt x="6370" y="34893"/>
                    <a:pt x="5925" y="34893"/>
                  </a:cubicBezTo>
                  <a:cubicBezTo>
                    <a:pt x="5777" y="34468"/>
                    <a:pt x="5777" y="34893"/>
                    <a:pt x="5629" y="34893"/>
                  </a:cubicBezTo>
                  <a:cubicBezTo>
                    <a:pt x="5481" y="34893"/>
                    <a:pt x="5333" y="34468"/>
                    <a:pt x="5185" y="34468"/>
                  </a:cubicBezTo>
                  <a:cubicBezTo>
                    <a:pt x="4888" y="34042"/>
                    <a:pt x="4592" y="35744"/>
                    <a:pt x="4296" y="35744"/>
                  </a:cubicBezTo>
                  <a:cubicBezTo>
                    <a:pt x="4296" y="35319"/>
                    <a:pt x="4888" y="34042"/>
                    <a:pt x="4296" y="34042"/>
                  </a:cubicBezTo>
                  <a:cubicBezTo>
                    <a:pt x="4148" y="34042"/>
                    <a:pt x="3555" y="33191"/>
                    <a:pt x="3555" y="33191"/>
                  </a:cubicBezTo>
                  <a:cubicBezTo>
                    <a:pt x="3703" y="32765"/>
                    <a:pt x="4296" y="34042"/>
                    <a:pt x="4296" y="33191"/>
                  </a:cubicBezTo>
                  <a:cubicBezTo>
                    <a:pt x="4296" y="32765"/>
                    <a:pt x="3703" y="31914"/>
                    <a:pt x="3555" y="31914"/>
                  </a:cubicBezTo>
                  <a:cubicBezTo>
                    <a:pt x="3407" y="32340"/>
                    <a:pt x="2962" y="33191"/>
                    <a:pt x="2962" y="33191"/>
                  </a:cubicBezTo>
                  <a:cubicBezTo>
                    <a:pt x="2962" y="32765"/>
                    <a:pt x="2962" y="32765"/>
                    <a:pt x="2814" y="32340"/>
                  </a:cubicBezTo>
                  <a:cubicBezTo>
                    <a:pt x="2518" y="32340"/>
                    <a:pt x="2518" y="32765"/>
                    <a:pt x="2370" y="33191"/>
                  </a:cubicBezTo>
                  <a:cubicBezTo>
                    <a:pt x="2370" y="33191"/>
                    <a:pt x="2370" y="33191"/>
                    <a:pt x="2370" y="32765"/>
                  </a:cubicBezTo>
                  <a:cubicBezTo>
                    <a:pt x="2222" y="33191"/>
                    <a:pt x="2074" y="34042"/>
                    <a:pt x="1925" y="34042"/>
                  </a:cubicBezTo>
                  <a:cubicBezTo>
                    <a:pt x="1777" y="34468"/>
                    <a:pt x="1481" y="34468"/>
                    <a:pt x="1481" y="34468"/>
                  </a:cubicBezTo>
                  <a:cubicBezTo>
                    <a:pt x="1333" y="35319"/>
                    <a:pt x="740" y="35319"/>
                    <a:pt x="888" y="36170"/>
                  </a:cubicBezTo>
                  <a:cubicBezTo>
                    <a:pt x="1333" y="37021"/>
                    <a:pt x="740" y="36170"/>
                    <a:pt x="740" y="37446"/>
                  </a:cubicBezTo>
                  <a:cubicBezTo>
                    <a:pt x="740" y="38297"/>
                    <a:pt x="1333" y="38723"/>
                    <a:pt x="1481" y="39148"/>
                  </a:cubicBezTo>
                  <a:cubicBezTo>
                    <a:pt x="1777" y="39574"/>
                    <a:pt x="2074" y="40425"/>
                    <a:pt x="1925" y="41276"/>
                  </a:cubicBezTo>
                  <a:cubicBezTo>
                    <a:pt x="1777" y="42127"/>
                    <a:pt x="1333" y="42553"/>
                    <a:pt x="1333" y="43404"/>
                  </a:cubicBezTo>
                  <a:cubicBezTo>
                    <a:pt x="1481" y="44255"/>
                    <a:pt x="1777" y="45106"/>
                    <a:pt x="1925" y="45957"/>
                  </a:cubicBezTo>
                  <a:cubicBezTo>
                    <a:pt x="2074" y="46808"/>
                    <a:pt x="1777" y="46808"/>
                    <a:pt x="1777" y="47659"/>
                  </a:cubicBezTo>
                  <a:cubicBezTo>
                    <a:pt x="1777" y="48510"/>
                    <a:pt x="2222" y="49361"/>
                    <a:pt x="1925" y="49787"/>
                  </a:cubicBezTo>
                  <a:cubicBezTo>
                    <a:pt x="1629" y="50212"/>
                    <a:pt x="2074" y="51489"/>
                    <a:pt x="2074" y="51914"/>
                  </a:cubicBezTo>
                  <a:cubicBezTo>
                    <a:pt x="2370" y="52765"/>
                    <a:pt x="2666" y="52765"/>
                    <a:pt x="2222" y="53617"/>
                  </a:cubicBezTo>
                  <a:cubicBezTo>
                    <a:pt x="1925" y="54468"/>
                    <a:pt x="2074" y="54468"/>
                    <a:pt x="2222" y="54893"/>
                  </a:cubicBezTo>
                  <a:cubicBezTo>
                    <a:pt x="2962" y="56170"/>
                    <a:pt x="3407" y="57021"/>
                    <a:pt x="2666" y="58723"/>
                  </a:cubicBezTo>
                  <a:cubicBezTo>
                    <a:pt x="1925" y="60851"/>
                    <a:pt x="1185" y="62553"/>
                    <a:pt x="592" y="64680"/>
                  </a:cubicBezTo>
                  <a:cubicBezTo>
                    <a:pt x="888" y="64680"/>
                    <a:pt x="888" y="64255"/>
                    <a:pt x="1037" y="64680"/>
                  </a:cubicBezTo>
                  <a:cubicBezTo>
                    <a:pt x="1185" y="65531"/>
                    <a:pt x="1481" y="65531"/>
                    <a:pt x="1629" y="65957"/>
                  </a:cubicBezTo>
                  <a:cubicBezTo>
                    <a:pt x="2518" y="66808"/>
                    <a:pt x="1333" y="66808"/>
                    <a:pt x="1037" y="66808"/>
                  </a:cubicBezTo>
                  <a:cubicBezTo>
                    <a:pt x="740" y="66808"/>
                    <a:pt x="592" y="67234"/>
                    <a:pt x="592" y="68085"/>
                  </a:cubicBezTo>
                  <a:cubicBezTo>
                    <a:pt x="592" y="68936"/>
                    <a:pt x="296" y="69361"/>
                    <a:pt x="148" y="70212"/>
                  </a:cubicBezTo>
                  <a:cubicBezTo>
                    <a:pt x="0" y="70638"/>
                    <a:pt x="148" y="71489"/>
                    <a:pt x="296" y="72340"/>
                  </a:cubicBezTo>
                  <a:cubicBezTo>
                    <a:pt x="296" y="73191"/>
                    <a:pt x="0" y="74042"/>
                    <a:pt x="148" y="74468"/>
                  </a:cubicBezTo>
                  <a:cubicBezTo>
                    <a:pt x="444" y="74893"/>
                    <a:pt x="444" y="74893"/>
                    <a:pt x="444" y="75744"/>
                  </a:cubicBezTo>
                  <a:cubicBezTo>
                    <a:pt x="296" y="76595"/>
                    <a:pt x="592" y="77021"/>
                    <a:pt x="592" y="77872"/>
                  </a:cubicBezTo>
                  <a:cubicBezTo>
                    <a:pt x="592" y="78297"/>
                    <a:pt x="1037" y="79148"/>
                    <a:pt x="1185" y="79148"/>
                  </a:cubicBezTo>
                  <a:cubicBezTo>
                    <a:pt x="1185" y="79148"/>
                    <a:pt x="1333" y="78723"/>
                    <a:pt x="1481" y="78723"/>
                  </a:cubicBezTo>
                  <a:cubicBezTo>
                    <a:pt x="1629" y="78723"/>
                    <a:pt x="1629" y="79574"/>
                    <a:pt x="1777" y="79574"/>
                  </a:cubicBezTo>
                  <a:cubicBezTo>
                    <a:pt x="2074" y="79148"/>
                    <a:pt x="2074" y="78723"/>
                    <a:pt x="2370" y="79574"/>
                  </a:cubicBezTo>
                  <a:cubicBezTo>
                    <a:pt x="2666" y="80000"/>
                    <a:pt x="2666" y="80000"/>
                    <a:pt x="2666" y="80851"/>
                  </a:cubicBezTo>
                  <a:cubicBezTo>
                    <a:pt x="2518" y="82978"/>
                    <a:pt x="3111" y="84680"/>
                    <a:pt x="3555" y="85531"/>
                  </a:cubicBezTo>
                  <a:cubicBezTo>
                    <a:pt x="3851" y="85957"/>
                    <a:pt x="4000" y="86382"/>
                    <a:pt x="3703" y="86808"/>
                  </a:cubicBezTo>
                  <a:cubicBezTo>
                    <a:pt x="3555" y="87659"/>
                    <a:pt x="3407" y="87234"/>
                    <a:pt x="3111" y="87234"/>
                  </a:cubicBezTo>
                  <a:cubicBezTo>
                    <a:pt x="2814" y="87234"/>
                    <a:pt x="3259" y="91063"/>
                    <a:pt x="3555" y="90638"/>
                  </a:cubicBezTo>
                  <a:cubicBezTo>
                    <a:pt x="3703" y="90212"/>
                    <a:pt x="3851" y="88936"/>
                    <a:pt x="4000" y="89361"/>
                  </a:cubicBezTo>
                  <a:cubicBezTo>
                    <a:pt x="4148" y="89361"/>
                    <a:pt x="4296" y="89787"/>
                    <a:pt x="4592" y="89787"/>
                  </a:cubicBezTo>
                  <a:cubicBezTo>
                    <a:pt x="4888" y="89787"/>
                    <a:pt x="5185" y="90212"/>
                    <a:pt x="5185" y="91063"/>
                  </a:cubicBezTo>
                  <a:cubicBezTo>
                    <a:pt x="5185" y="91489"/>
                    <a:pt x="5037" y="91489"/>
                    <a:pt x="5037" y="91489"/>
                  </a:cubicBezTo>
                  <a:cubicBezTo>
                    <a:pt x="4888" y="91914"/>
                    <a:pt x="5037" y="92765"/>
                    <a:pt x="5185" y="92765"/>
                  </a:cubicBezTo>
                  <a:cubicBezTo>
                    <a:pt x="5333" y="93191"/>
                    <a:pt x="5629" y="92765"/>
                    <a:pt x="5777" y="93191"/>
                  </a:cubicBezTo>
                  <a:cubicBezTo>
                    <a:pt x="5925" y="93617"/>
                    <a:pt x="5925" y="94468"/>
                    <a:pt x="5925" y="94893"/>
                  </a:cubicBezTo>
                  <a:cubicBezTo>
                    <a:pt x="5925" y="95319"/>
                    <a:pt x="6370" y="94893"/>
                    <a:pt x="6518" y="94893"/>
                  </a:cubicBezTo>
                  <a:cubicBezTo>
                    <a:pt x="6666" y="95319"/>
                    <a:pt x="6962" y="96595"/>
                    <a:pt x="7111" y="95744"/>
                  </a:cubicBezTo>
                  <a:cubicBezTo>
                    <a:pt x="7259" y="94893"/>
                    <a:pt x="7407" y="95319"/>
                    <a:pt x="7555" y="95744"/>
                  </a:cubicBezTo>
                  <a:cubicBezTo>
                    <a:pt x="7851" y="96595"/>
                    <a:pt x="7851" y="96170"/>
                    <a:pt x="8148" y="96170"/>
                  </a:cubicBezTo>
                  <a:cubicBezTo>
                    <a:pt x="8296" y="96170"/>
                    <a:pt x="8444" y="97446"/>
                    <a:pt x="8592" y="97021"/>
                  </a:cubicBezTo>
                  <a:cubicBezTo>
                    <a:pt x="8888" y="96595"/>
                    <a:pt x="9185" y="97446"/>
                    <a:pt x="9333" y="97872"/>
                  </a:cubicBezTo>
                  <a:cubicBezTo>
                    <a:pt x="9629" y="98297"/>
                    <a:pt x="9185" y="98723"/>
                    <a:pt x="9185" y="98723"/>
                  </a:cubicBezTo>
                  <a:cubicBezTo>
                    <a:pt x="8888" y="99148"/>
                    <a:pt x="9333" y="99574"/>
                    <a:pt x="9333" y="99574"/>
                  </a:cubicBezTo>
                  <a:cubicBezTo>
                    <a:pt x="9333" y="99574"/>
                    <a:pt x="8888" y="99574"/>
                    <a:pt x="9037" y="100425"/>
                  </a:cubicBezTo>
                  <a:cubicBezTo>
                    <a:pt x="9333" y="100851"/>
                    <a:pt x="9185" y="101276"/>
                    <a:pt x="9037" y="101702"/>
                  </a:cubicBezTo>
                  <a:cubicBezTo>
                    <a:pt x="9037" y="102127"/>
                    <a:pt x="8592" y="102127"/>
                    <a:pt x="8444" y="102127"/>
                  </a:cubicBezTo>
                  <a:cubicBezTo>
                    <a:pt x="8148" y="102127"/>
                    <a:pt x="8000" y="102978"/>
                    <a:pt x="7851" y="103829"/>
                  </a:cubicBezTo>
                  <a:cubicBezTo>
                    <a:pt x="8000" y="103829"/>
                    <a:pt x="8592" y="103829"/>
                    <a:pt x="8592" y="104255"/>
                  </a:cubicBezTo>
                  <a:cubicBezTo>
                    <a:pt x="8592" y="104680"/>
                    <a:pt x="7851" y="105106"/>
                    <a:pt x="7851" y="105531"/>
                  </a:cubicBezTo>
                  <a:cubicBezTo>
                    <a:pt x="7851" y="105957"/>
                    <a:pt x="8148" y="105957"/>
                    <a:pt x="8148" y="106808"/>
                  </a:cubicBezTo>
                  <a:cubicBezTo>
                    <a:pt x="8148" y="106808"/>
                    <a:pt x="7703" y="107234"/>
                    <a:pt x="7703" y="107234"/>
                  </a:cubicBezTo>
                  <a:cubicBezTo>
                    <a:pt x="7555" y="107659"/>
                    <a:pt x="7555" y="108085"/>
                    <a:pt x="7407" y="108510"/>
                  </a:cubicBezTo>
                  <a:cubicBezTo>
                    <a:pt x="7407" y="108936"/>
                    <a:pt x="7111" y="108510"/>
                    <a:pt x="7111" y="109361"/>
                  </a:cubicBezTo>
                  <a:cubicBezTo>
                    <a:pt x="6962" y="109787"/>
                    <a:pt x="7259" y="110638"/>
                    <a:pt x="7555" y="110638"/>
                  </a:cubicBezTo>
                  <a:cubicBezTo>
                    <a:pt x="7851" y="111063"/>
                    <a:pt x="8148" y="111489"/>
                    <a:pt x="8592" y="112340"/>
                  </a:cubicBezTo>
                  <a:cubicBezTo>
                    <a:pt x="8740" y="112765"/>
                    <a:pt x="8888" y="113191"/>
                    <a:pt x="9037" y="113191"/>
                  </a:cubicBezTo>
                  <a:cubicBezTo>
                    <a:pt x="9185" y="114042"/>
                    <a:pt x="9185" y="113617"/>
                    <a:pt x="9481" y="113191"/>
                  </a:cubicBezTo>
                  <a:cubicBezTo>
                    <a:pt x="9925" y="113191"/>
                    <a:pt x="10370" y="114468"/>
                    <a:pt x="10814" y="114468"/>
                  </a:cubicBezTo>
                  <a:cubicBezTo>
                    <a:pt x="11259" y="114468"/>
                    <a:pt x="11703" y="115319"/>
                    <a:pt x="12148" y="115744"/>
                  </a:cubicBezTo>
                  <a:cubicBezTo>
                    <a:pt x="12592" y="116170"/>
                    <a:pt x="12888" y="115744"/>
                    <a:pt x="13333" y="115744"/>
                  </a:cubicBezTo>
                  <a:cubicBezTo>
                    <a:pt x="13481" y="116170"/>
                    <a:pt x="13629" y="116595"/>
                    <a:pt x="13629" y="117021"/>
                  </a:cubicBezTo>
                  <a:cubicBezTo>
                    <a:pt x="13629" y="117446"/>
                    <a:pt x="13777" y="117446"/>
                    <a:pt x="13925" y="117446"/>
                  </a:cubicBezTo>
                  <a:cubicBezTo>
                    <a:pt x="14370" y="117872"/>
                    <a:pt x="14666" y="120000"/>
                    <a:pt x="15259" y="119148"/>
                  </a:cubicBezTo>
                  <a:cubicBezTo>
                    <a:pt x="15407" y="118723"/>
                    <a:pt x="15703" y="118297"/>
                    <a:pt x="15555" y="117872"/>
                  </a:cubicBezTo>
                  <a:cubicBezTo>
                    <a:pt x="15407" y="117446"/>
                    <a:pt x="15259" y="117021"/>
                    <a:pt x="15111" y="116595"/>
                  </a:cubicBezTo>
                  <a:cubicBezTo>
                    <a:pt x="14814" y="115744"/>
                    <a:pt x="14666" y="114893"/>
                    <a:pt x="14814" y="113617"/>
                  </a:cubicBezTo>
                  <a:cubicBezTo>
                    <a:pt x="14814" y="112765"/>
                    <a:pt x="14666" y="111914"/>
                    <a:pt x="14370" y="111489"/>
                  </a:cubicBezTo>
                  <a:cubicBezTo>
                    <a:pt x="14074" y="111063"/>
                    <a:pt x="14518" y="110212"/>
                    <a:pt x="14666" y="109787"/>
                  </a:cubicBezTo>
                  <a:cubicBezTo>
                    <a:pt x="14814" y="108936"/>
                    <a:pt x="14814" y="108085"/>
                    <a:pt x="15259" y="108085"/>
                  </a:cubicBezTo>
                  <a:cubicBezTo>
                    <a:pt x="15407" y="108085"/>
                    <a:pt x="15555" y="107659"/>
                    <a:pt x="15703" y="107234"/>
                  </a:cubicBezTo>
                  <a:cubicBezTo>
                    <a:pt x="15851" y="106808"/>
                    <a:pt x="16000" y="106808"/>
                    <a:pt x="16148" y="106382"/>
                  </a:cubicBezTo>
                  <a:cubicBezTo>
                    <a:pt x="16000" y="106382"/>
                    <a:pt x="15703" y="105957"/>
                    <a:pt x="15703" y="105531"/>
                  </a:cubicBezTo>
                  <a:cubicBezTo>
                    <a:pt x="15703" y="105106"/>
                    <a:pt x="16000" y="105531"/>
                    <a:pt x="16000" y="105531"/>
                  </a:cubicBezTo>
                  <a:cubicBezTo>
                    <a:pt x="16000" y="105106"/>
                    <a:pt x="15703" y="103829"/>
                    <a:pt x="15555" y="103404"/>
                  </a:cubicBezTo>
                  <a:cubicBezTo>
                    <a:pt x="15407" y="102553"/>
                    <a:pt x="15259" y="102553"/>
                    <a:pt x="14962" y="102553"/>
                  </a:cubicBezTo>
                  <a:cubicBezTo>
                    <a:pt x="14518" y="102553"/>
                    <a:pt x="14814" y="101702"/>
                    <a:pt x="14518" y="101276"/>
                  </a:cubicBezTo>
                  <a:cubicBezTo>
                    <a:pt x="14370" y="100851"/>
                    <a:pt x="13925" y="100851"/>
                    <a:pt x="14222" y="100000"/>
                  </a:cubicBezTo>
                  <a:cubicBezTo>
                    <a:pt x="14370" y="99148"/>
                    <a:pt x="14666" y="98723"/>
                    <a:pt x="14370" y="98297"/>
                  </a:cubicBezTo>
                  <a:cubicBezTo>
                    <a:pt x="14222" y="97446"/>
                    <a:pt x="14518" y="97021"/>
                    <a:pt x="14666" y="96595"/>
                  </a:cubicBezTo>
                  <a:cubicBezTo>
                    <a:pt x="14666" y="96170"/>
                    <a:pt x="14962" y="94893"/>
                    <a:pt x="14962" y="95319"/>
                  </a:cubicBezTo>
                  <a:cubicBezTo>
                    <a:pt x="15111" y="95744"/>
                    <a:pt x="15259" y="96595"/>
                    <a:pt x="15407" y="97021"/>
                  </a:cubicBezTo>
                  <a:cubicBezTo>
                    <a:pt x="15703" y="97021"/>
                    <a:pt x="15851" y="96595"/>
                    <a:pt x="15851" y="96170"/>
                  </a:cubicBezTo>
                  <a:cubicBezTo>
                    <a:pt x="15703" y="95319"/>
                    <a:pt x="15703" y="94893"/>
                    <a:pt x="16000" y="94468"/>
                  </a:cubicBezTo>
                  <a:cubicBezTo>
                    <a:pt x="16296" y="94042"/>
                    <a:pt x="16296" y="93191"/>
                    <a:pt x="16592" y="93191"/>
                  </a:cubicBezTo>
                  <a:cubicBezTo>
                    <a:pt x="16888" y="92765"/>
                    <a:pt x="17185" y="91489"/>
                    <a:pt x="17481" y="91914"/>
                  </a:cubicBezTo>
                  <a:cubicBezTo>
                    <a:pt x="17777" y="91914"/>
                    <a:pt x="17777" y="92765"/>
                    <a:pt x="18074" y="91914"/>
                  </a:cubicBezTo>
                  <a:cubicBezTo>
                    <a:pt x="18370" y="91489"/>
                    <a:pt x="18370" y="91914"/>
                    <a:pt x="18666" y="92340"/>
                  </a:cubicBezTo>
                  <a:cubicBezTo>
                    <a:pt x="18962" y="92340"/>
                    <a:pt x="19259" y="92340"/>
                    <a:pt x="19555" y="92765"/>
                  </a:cubicBezTo>
                  <a:cubicBezTo>
                    <a:pt x="19851" y="93191"/>
                    <a:pt x="19851" y="94042"/>
                    <a:pt x="20148" y="94893"/>
                  </a:cubicBezTo>
                  <a:cubicBezTo>
                    <a:pt x="20148" y="94893"/>
                    <a:pt x="20148" y="93617"/>
                    <a:pt x="20444" y="94042"/>
                  </a:cubicBezTo>
                  <a:cubicBezTo>
                    <a:pt x="20592" y="94042"/>
                    <a:pt x="20740" y="94893"/>
                    <a:pt x="21037" y="94893"/>
                  </a:cubicBezTo>
                  <a:cubicBezTo>
                    <a:pt x="21185" y="95319"/>
                    <a:pt x="21333" y="94468"/>
                    <a:pt x="21481" y="94042"/>
                  </a:cubicBezTo>
                  <a:cubicBezTo>
                    <a:pt x="21777" y="93191"/>
                    <a:pt x="21925" y="94042"/>
                    <a:pt x="22222" y="94042"/>
                  </a:cubicBezTo>
                  <a:cubicBezTo>
                    <a:pt x="22518" y="94042"/>
                    <a:pt x="22666" y="93191"/>
                    <a:pt x="22962" y="93617"/>
                  </a:cubicBezTo>
                  <a:cubicBezTo>
                    <a:pt x="23259" y="94042"/>
                    <a:pt x="23407" y="94468"/>
                    <a:pt x="23703" y="94893"/>
                  </a:cubicBezTo>
                  <a:cubicBezTo>
                    <a:pt x="24000" y="95319"/>
                    <a:pt x="23851" y="94893"/>
                    <a:pt x="24148" y="94468"/>
                  </a:cubicBezTo>
                  <a:cubicBezTo>
                    <a:pt x="24296" y="94042"/>
                    <a:pt x="24888" y="94468"/>
                    <a:pt x="25037" y="94468"/>
                  </a:cubicBezTo>
                  <a:cubicBezTo>
                    <a:pt x="25185" y="94468"/>
                    <a:pt x="25481" y="93617"/>
                    <a:pt x="25481" y="93191"/>
                  </a:cubicBezTo>
                  <a:cubicBezTo>
                    <a:pt x="25481" y="92340"/>
                    <a:pt x="25037" y="92340"/>
                    <a:pt x="24888" y="91914"/>
                  </a:cubicBezTo>
                  <a:cubicBezTo>
                    <a:pt x="23851" y="90638"/>
                    <a:pt x="25333" y="91063"/>
                    <a:pt x="25037" y="89361"/>
                  </a:cubicBezTo>
                  <a:cubicBezTo>
                    <a:pt x="24888" y="88936"/>
                    <a:pt x="24592" y="88936"/>
                    <a:pt x="25037" y="88510"/>
                  </a:cubicBezTo>
                  <a:cubicBezTo>
                    <a:pt x="25185" y="88085"/>
                    <a:pt x="25481" y="88510"/>
                    <a:pt x="25629" y="88085"/>
                  </a:cubicBezTo>
                  <a:cubicBezTo>
                    <a:pt x="26222" y="88085"/>
                    <a:pt x="24592" y="85957"/>
                    <a:pt x="25333" y="85106"/>
                  </a:cubicBezTo>
                  <a:cubicBezTo>
                    <a:pt x="25481" y="85106"/>
                    <a:pt x="25777" y="85106"/>
                    <a:pt x="25925" y="85106"/>
                  </a:cubicBezTo>
                  <a:cubicBezTo>
                    <a:pt x="26370" y="85106"/>
                    <a:pt x="26666" y="85106"/>
                    <a:pt x="27111" y="84680"/>
                  </a:cubicBezTo>
                  <a:cubicBezTo>
                    <a:pt x="27407" y="84255"/>
                    <a:pt x="27703" y="84255"/>
                    <a:pt x="28000" y="84255"/>
                  </a:cubicBezTo>
                  <a:cubicBezTo>
                    <a:pt x="28296" y="83829"/>
                    <a:pt x="28592" y="83404"/>
                    <a:pt x="29037" y="83404"/>
                  </a:cubicBezTo>
                  <a:cubicBezTo>
                    <a:pt x="29629" y="82978"/>
                    <a:pt x="30222" y="82553"/>
                    <a:pt x="30814" y="81702"/>
                  </a:cubicBezTo>
                  <a:cubicBezTo>
                    <a:pt x="31259" y="80851"/>
                    <a:pt x="32148" y="80851"/>
                    <a:pt x="32444" y="82553"/>
                  </a:cubicBezTo>
                  <a:cubicBezTo>
                    <a:pt x="32592" y="83404"/>
                    <a:pt x="32444" y="83404"/>
                    <a:pt x="32592" y="84255"/>
                  </a:cubicBezTo>
                  <a:cubicBezTo>
                    <a:pt x="32592" y="85531"/>
                    <a:pt x="33185" y="84255"/>
                    <a:pt x="33481" y="84680"/>
                  </a:cubicBezTo>
                  <a:cubicBezTo>
                    <a:pt x="33629" y="84680"/>
                    <a:pt x="33481" y="85106"/>
                    <a:pt x="33629" y="85106"/>
                  </a:cubicBezTo>
                  <a:cubicBezTo>
                    <a:pt x="33777" y="85531"/>
                    <a:pt x="33777" y="85106"/>
                    <a:pt x="33777" y="85106"/>
                  </a:cubicBezTo>
                  <a:cubicBezTo>
                    <a:pt x="33925" y="84680"/>
                    <a:pt x="34074" y="85106"/>
                    <a:pt x="34222" y="85531"/>
                  </a:cubicBezTo>
                  <a:cubicBezTo>
                    <a:pt x="34370" y="85531"/>
                    <a:pt x="34370" y="85531"/>
                    <a:pt x="34222" y="85957"/>
                  </a:cubicBezTo>
                  <a:cubicBezTo>
                    <a:pt x="34074" y="87234"/>
                    <a:pt x="35111" y="86382"/>
                    <a:pt x="35407" y="85957"/>
                  </a:cubicBezTo>
                  <a:cubicBezTo>
                    <a:pt x="35407" y="85957"/>
                    <a:pt x="36740" y="83829"/>
                    <a:pt x="36740" y="84255"/>
                  </a:cubicBezTo>
                  <a:cubicBezTo>
                    <a:pt x="36740" y="84680"/>
                    <a:pt x="36444" y="85531"/>
                    <a:pt x="36740" y="85957"/>
                  </a:cubicBezTo>
                  <a:cubicBezTo>
                    <a:pt x="37037" y="85957"/>
                    <a:pt x="37185" y="86382"/>
                    <a:pt x="37333" y="86808"/>
                  </a:cubicBezTo>
                  <a:cubicBezTo>
                    <a:pt x="37777" y="88085"/>
                    <a:pt x="37925" y="89361"/>
                    <a:pt x="38222" y="90638"/>
                  </a:cubicBezTo>
                  <a:cubicBezTo>
                    <a:pt x="38518" y="91914"/>
                    <a:pt x="38666" y="93191"/>
                    <a:pt x="38962" y="94042"/>
                  </a:cubicBezTo>
                  <a:cubicBezTo>
                    <a:pt x="39407" y="95319"/>
                    <a:pt x="39407" y="92340"/>
                    <a:pt x="39851" y="93617"/>
                  </a:cubicBezTo>
                  <a:cubicBezTo>
                    <a:pt x="40444" y="95319"/>
                    <a:pt x="40740" y="94468"/>
                    <a:pt x="41481" y="94042"/>
                  </a:cubicBezTo>
                  <a:cubicBezTo>
                    <a:pt x="41777" y="93617"/>
                    <a:pt x="41925" y="94893"/>
                    <a:pt x="42074" y="95319"/>
                  </a:cubicBezTo>
                  <a:cubicBezTo>
                    <a:pt x="42222" y="96170"/>
                    <a:pt x="42518" y="96170"/>
                    <a:pt x="42666" y="97021"/>
                  </a:cubicBezTo>
                  <a:cubicBezTo>
                    <a:pt x="42814" y="97872"/>
                    <a:pt x="43111" y="97872"/>
                    <a:pt x="43407" y="97872"/>
                  </a:cubicBezTo>
                  <a:cubicBezTo>
                    <a:pt x="43851" y="97446"/>
                    <a:pt x="43703" y="97872"/>
                    <a:pt x="43851" y="98297"/>
                  </a:cubicBezTo>
                  <a:cubicBezTo>
                    <a:pt x="44148" y="100000"/>
                    <a:pt x="45037" y="97872"/>
                    <a:pt x="45481" y="97872"/>
                  </a:cubicBezTo>
                  <a:cubicBezTo>
                    <a:pt x="45925" y="97446"/>
                    <a:pt x="46370" y="96170"/>
                    <a:pt x="46814" y="95744"/>
                  </a:cubicBezTo>
                  <a:cubicBezTo>
                    <a:pt x="47407" y="94468"/>
                    <a:pt x="47703" y="94468"/>
                    <a:pt x="48444" y="94893"/>
                  </a:cubicBezTo>
                  <a:cubicBezTo>
                    <a:pt x="48740" y="94893"/>
                    <a:pt x="48740" y="95319"/>
                    <a:pt x="49037" y="96170"/>
                  </a:cubicBezTo>
                  <a:cubicBezTo>
                    <a:pt x="49185" y="96595"/>
                    <a:pt x="49481" y="96595"/>
                    <a:pt x="49777" y="96595"/>
                  </a:cubicBezTo>
                  <a:cubicBezTo>
                    <a:pt x="50074" y="96595"/>
                    <a:pt x="50222" y="97021"/>
                    <a:pt x="50518" y="97021"/>
                  </a:cubicBezTo>
                  <a:cubicBezTo>
                    <a:pt x="50814" y="97872"/>
                    <a:pt x="50962" y="97021"/>
                    <a:pt x="51259" y="96595"/>
                  </a:cubicBezTo>
                  <a:cubicBezTo>
                    <a:pt x="51703" y="95319"/>
                    <a:pt x="50962" y="94468"/>
                    <a:pt x="51259" y="93191"/>
                  </a:cubicBezTo>
                  <a:cubicBezTo>
                    <a:pt x="51407" y="92340"/>
                    <a:pt x="52000" y="90638"/>
                    <a:pt x="52296" y="91063"/>
                  </a:cubicBezTo>
                  <a:cubicBezTo>
                    <a:pt x="52888" y="91914"/>
                    <a:pt x="53629" y="91914"/>
                    <a:pt x="54222" y="92765"/>
                  </a:cubicBezTo>
                  <a:cubicBezTo>
                    <a:pt x="54518" y="93191"/>
                    <a:pt x="54370" y="94042"/>
                    <a:pt x="54518" y="94468"/>
                  </a:cubicBezTo>
                  <a:cubicBezTo>
                    <a:pt x="54666" y="95744"/>
                    <a:pt x="54962" y="95744"/>
                    <a:pt x="55407" y="96170"/>
                  </a:cubicBezTo>
                  <a:cubicBezTo>
                    <a:pt x="56000" y="96595"/>
                    <a:pt x="56592" y="95319"/>
                    <a:pt x="57185" y="95744"/>
                  </a:cubicBezTo>
                  <a:cubicBezTo>
                    <a:pt x="57333" y="95744"/>
                    <a:pt x="57629" y="95744"/>
                    <a:pt x="57777" y="96170"/>
                  </a:cubicBezTo>
                  <a:cubicBezTo>
                    <a:pt x="58074" y="96595"/>
                    <a:pt x="58370" y="96595"/>
                    <a:pt x="58666" y="97446"/>
                  </a:cubicBezTo>
                  <a:cubicBezTo>
                    <a:pt x="59407" y="99148"/>
                    <a:pt x="60592" y="99148"/>
                    <a:pt x="61481" y="98297"/>
                  </a:cubicBezTo>
                  <a:cubicBezTo>
                    <a:pt x="62074" y="97872"/>
                    <a:pt x="62518" y="97021"/>
                    <a:pt x="63111" y="96595"/>
                  </a:cubicBezTo>
                  <a:cubicBezTo>
                    <a:pt x="63407" y="95744"/>
                    <a:pt x="63851" y="96595"/>
                    <a:pt x="64148" y="96595"/>
                  </a:cubicBezTo>
                  <a:cubicBezTo>
                    <a:pt x="64444" y="97021"/>
                    <a:pt x="64592" y="96170"/>
                    <a:pt x="64888" y="96595"/>
                  </a:cubicBezTo>
                  <a:cubicBezTo>
                    <a:pt x="65037" y="97021"/>
                    <a:pt x="65629" y="98297"/>
                    <a:pt x="65925" y="97872"/>
                  </a:cubicBezTo>
                  <a:cubicBezTo>
                    <a:pt x="66074" y="97872"/>
                    <a:pt x="66370" y="97446"/>
                    <a:pt x="66518" y="97021"/>
                  </a:cubicBezTo>
                  <a:cubicBezTo>
                    <a:pt x="66962" y="96595"/>
                    <a:pt x="67111" y="96595"/>
                    <a:pt x="67111" y="95744"/>
                  </a:cubicBezTo>
                  <a:cubicBezTo>
                    <a:pt x="67111" y="94042"/>
                    <a:pt x="67555" y="92340"/>
                    <a:pt x="67851" y="91489"/>
                  </a:cubicBezTo>
                  <a:cubicBezTo>
                    <a:pt x="68000" y="91063"/>
                    <a:pt x="68148" y="90212"/>
                    <a:pt x="68000" y="89787"/>
                  </a:cubicBezTo>
                  <a:cubicBezTo>
                    <a:pt x="67851" y="89361"/>
                    <a:pt x="67407" y="89361"/>
                    <a:pt x="67703" y="88510"/>
                  </a:cubicBezTo>
                  <a:cubicBezTo>
                    <a:pt x="68148" y="87234"/>
                    <a:pt x="68888" y="87234"/>
                    <a:pt x="69629" y="86808"/>
                  </a:cubicBezTo>
                  <a:cubicBezTo>
                    <a:pt x="69925" y="86808"/>
                    <a:pt x="70222" y="86808"/>
                    <a:pt x="70518" y="87234"/>
                  </a:cubicBezTo>
                  <a:cubicBezTo>
                    <a:pt x="70814" y="87659"/>
                    <a:pt x="71259" y="87659"/>
                    <a:pt x="71555" y="88085"/>
                  </a:cubicBezTo>
                  <a:cubicBezTo>
                    <a:pt x="72000" y="88510"/>
                    <a:pt x="72148" y="90212"/>
                    <a:pt x="72444" y="91489"/>
                  </a:cubicBezTo>
                  <a:cubicBezTo>
                    <a:pt x="72592" y="92765"/>
                    <a:pt x="72888" y="94042"/>
                    <a:pt x="73037" y="95319"/>
                  </a:cubicBezTo>
                  <a:cubicBezTo>
                    <a:pt x="73037" y="95744"/>
                    <a:pt x="73037" y="96595"/>
                    <a:pt x="73185" y="97446"/>
                  </a:cubicBezTo>
                  <a:cubicBezTo>
                    <a:pt x="73185" y="97872"/>
                    <a:pt x="73629" y="97872"/>
                    <a:pt x="73777" y="97872"/>
                  </a:cubicBezTo>
                  <a:cubicBezTo>
                    <a:pt x="74370" y="98297"/>
                    <a:pt x="75111" y="99148"/>
                    <a:pt x="75259" y="100851"/>
                  </a:cubicBezTo>
                  <a:cubicBezTo>
                    <a:pt x="75407" y="102127"/>
                    <a:pt x="75555" y="102978"/>
                    <a:pt x="76148" y="102978"/>
                  </a:cubicBezTo>
                  <a:cubicBezTo>
                    <a:pt x="76296" y="102978"/>
                    <a:pt x="76592" y="102978"/>
                    <a:pt x="76740" y="102978"/>
                  </a:cubicBezTo>
                  <a:cubicBezTo>
                    <a:pt x="77037" y="102978"/>
                    <a:pt x="77037" y="102127"/>
                    <a:pt x="77333" y="102127"/>
                  </a:cubicBezTo>
                  <a:cubicBezTo>
                    <a:pt x="77777" y="102127"/>
                    <a:pt x="78222" y="100851"/>
                    <a:pt x="78518" y="102553"/>
                  </a:cubicBezTo>
                  <a:cubicBezTo>
                    <a:pt x="78518" y="103404"/>
                    <a:pt x="78518" y="103404"/>
                    <a:pt x="78370" y="103829"/>
                  </a:cubicBezTo>
                  <a:cubicBezTo>
                    <a:pt x="78074" y="104680"/>
                    <a:pt x="78074" y="105106"/>
                    <a:pt x="77925" y="105957"/>
                  </a:cubicBezTo>
                  <a:cubicBezTo>
                    <a:pt x="77777" y="107234"/>
                    <a:pt x="77481" y="108510"/>
                    <a:pt x="77185" y="109787"/>
                  </a:cubicBezTo>
                  <a:cubicBezTo>
                    <a:pt x="77037" y="110638"/>
                    <a:pt x="76888" y="110212"/>
                    <a:pt x="76740" y="109787"/>
                  </a:cubicBezTo>
                  <a:cubicBezTo>
                    <a:pt x="76444" y="109361"/>
                    <a:pt x="76444" y="109787"/>
                    <a:pt x="76148" y="110212"/>
                  </a:cubicBezTo>
                  <a:cubicBezTo>
                    <a:pt x="76000" y="110212"/>
                    <a:pt x="75703" y="110638"/>
                    <a:pt x="75703" y="110638"/>
                  </a:cubicBezTo>
                  <a:cubicBezTo>
                    <a:pt x="75555" y="111063"/>
                    <a:pt x="76000" y="112765"/>
                    <a:pt x="76000" y="113617"/>
                  </a:cubicBezTo>
                  <a:cubicBezTo>
                    <a:pt x="75851" y="114042"/>
                    <a:pt x="75851" y="114893"/>
                    <a:pt x="75851" y="115319"/>
                  </a:cubicBezTo>
                  <a:cubicBezTo>
                    <a:pt x="75703" y="116170"/>
                    <a:pt x="75407" y="115744"/>
                    <a:pt x="75407" y="116595"/>
                  </a:cubicBezTo>
                  <a:cubicBezTo>
                    <a:pt x="75703" y="116170"/>
                    <a:pt x="75851" y="116595"/>
                    <a:pt x="76148" y="115744"/>
                  </a:cubicBezTo>
                  <a:cubicBezTo>
                    <a:pt x="76296" y="114893"/>
                    <a:pt x="76592" y="115744"/>
                    <a:pt x="76888" y="115744"/>
                  </a:cubicBezTo>
                  <a:cubicBezTo>
                    <a:pt x="77481" y="116595"/>
                    <a:pt x="78074" y="115744"/>
                    <a:pt x="78666" y="114468"/>
                  </a:cubicBezTo>
                  <a:cubicBezTo>
                    <a:pt x="79111" y="113191"/>
                    <a:pt x="79555" y="111489"/>
                    <a:pt x="80000" y="110212"/>
                  </a:cubicBezTo>
                  <a:cubicBezTo>
                    <a:pt x="80444" y="108510"/>
                    <a:pt x="80888" y="106808"/>
                    <a:pt x="81333" y="105106"/>
                  </a:cubicBezTo>
                  <a:cubicBezTo>
                    <a:pt x="82074" y="102127"/>
                    <a:pt x="82814" y="100000"/>
                    <a:pt x="82666" y="96170"/>
                  </a:cubicBezTo>
                  <a:cubicBezTo>
                    <a:pt x="82666" y="94468"/>
                    <a:pt x="82814" y="93617"/>
                    <a:pt x="83111" y="92340"/>
                  </a:cubicBezTo>
                  <a:cubicBezTo>
                    <a:pt x="83259" y="91489"/>
                    <a:pt x="83259" y="91063"/>
                    <a:pt x="83407" y="90212"/>
                  </a:cubicBezTo>
                  <a:cubicBezTo>
                    <a:pt x="83407" y="90212"/>
                    <a:pt x="83407" y="89787"/>
                    <a:pt x="83407" y="89361"/>
                  </a:cubicBezTo>
                  <a:cubicBezTo>
                    <a:pt x="83407" y="88936"/>
                    <a:pt x="83111" y="88510"/>
                    <a:pt x="83111" y="88085"/>
                  </a:cubicBezTo>
                  <a:cubicBezTo>
                    <a:pt x="83111" y="88085"/>
                    <a:pt x="83407" y="88510"/>
                    <a:pt x="83407" y="88085"/>
                  </a:cubicBezTo>
                  <a:cubicBezTo>
                    <a:pt x="83259" y="87659"/>
                    <a:pt x="83259" y="87234"/>
                    <a:pt x="83111" y="87234"/>
                  </a:cubicBezTo>
                  <a:cubicBezTo>
                    <a:pt x="82962" y="86808"/>
                    <a:pt x="82666" y="85531"/>
                    <a:pt x="82518" y="85106"/>
                  </a:cubicBezTo>
                  <a:cubicBezTo>
                    <a:pt x="82370" y="85106"/>
                    <a:pt x="81629" y="84255"/>
                    <a:pt x="81481" y="84680"/>
                  </a:cubicBezTo>
                  <a:cubicBezTo>
                    <a:pt x="81481" y="85106"/>
                    <a:pt x="81629" y="85531"/>
                    <a:pt x="81481" y="85531"/>
                  </a:cubicBezTo>
                  <a:cubicBezTo>
                    <a:pt x="81185" y="85531"/>
                    <a:pt x="81185" y="86382"/>
                    <a:pt x="81037" y="86382"/>
                  </a:cubicBezTo>
                  <a:cubicBezTo>
                    <a:pt x="80740" y="87234"/>
                    <a:pt x="80592" y="85957"/>
                    <a:pt x="80592" y="85531"/>
                  </a:cubicBezTo>
                  <a:cubicBezTo>
                    <a:pt x="80592" y="84680"/>
                    <a:pt x="80888" y="84255"/>
                    <a:pt x="80444" y="84680"/>
                  </a:cubicBezTo>
                  <a:cubicBezTo>
                    <a:pt x="80000" y="85106"/>
                    <a:pt x="80592" y="85957"/>
                    <a:pt x="80000" y="85957"/>
                  </a:cubicBezTo>
                  <a:cubicBezTo>
                    <a:pt x="79851" y="85957"/>
                    <a:pt x="80148" y="83829"/>
                    <a:pt x="80000" y="83404"/>
                  </a:cubicBezTo>
                  <a:cubicBezTo>
                    <a:pt x="80000" y="83829"/>
                    <a:pt x="78370" y="83829"/>
                    <a:pt x="79111" y="82553"/>
                  </a:cubicBezTo>
                  <a:cubicBezTo>
                    <a:pt x="79703" y="81276"/>
                    <a:pt x="80296" y="80000"/>
                    <a:pt x="80888" y="78723"/>
                  </a:cubicBezTo>
                  <a:cubicBezTo>
                    <a:pt x="81037" y="78297"/>
                    <a:pt x="81185" y="77446"/>
                    <a:pt x="81333" y="77021"/>
                  </a:cubicBezTo>
                  <a:cubicBezTo>
                    <a:pt x="81777" y="76170"/>
                    <a:pt x="82222" y="75319"/>
                    <a:pt x="82518" y="74468"/>
                  </a:cubicBezTo>
                  <a:cubicBezTo>
                    <a:pt x="82666" y="74042"/>
                    <a:pt x="82814" y="73191"/>
                    <a:pt x="83111" y="72765"/>
                  </a:cubicBezTo>
                  <a:cubicBezTo>
                    <a:pt x="83407" y="71914"/>
                    <a:pt x="83703" y="71063"/>
                    <a:pt x="84000" y="70212"/>
                  </a:cubicBezTo>
                  <a:cubicBezTo>
                    <a:pt x="84592" y="68936"/>
                    <a:pt x="85481" y="68936"/>
                    <a:pt x="86222" y="68936"/>
                  </a:cubicBezTo>
                  <a:cubicBezTo>
                    <a:pt x="86370" y="68936"/>
                    <a:pt x="86518" y="68936"/>
                    <a:pt x="86666" y="68936"/>
                  </a:cubicBezTo>
                  <a:cubicBezTo>
                    <a:pt x="86814" y="69361"/>
                    <a:pt x="86814" y="69787"/>
                    <a:pt x="86962" y="69787"/>
                  </a:cubicBezTo>
                  <a:cubicBezTo>
                    <a:pt x="87111" y="69361"/>
                    <a:pt x="87407" y="69361"/>
                    <a:pt x="87555" y="68936"/>
                  </a:cubicBezTo>
                  <a:cubicBezTo>
                    <a:pt x="87703" y="68936"/>
                    <a:pt x="87851" y="69361"/>
                    <a:pt x="88000" y="69361"/>
                  </a:cubicBezTo>
                  <a:cubicBezTo>
                    <a:pt x="88148" y="69361"/>
                    <a:pt x="88296" y="69361"/>
                    <a:pt x="88444" y="69361"/>
                  </a:cubicBezTo>
                  <a:cubicBezTo>
                    <a:pt x="88444" y="68936"/>
                    <a:pt x="88592" y="69361"/>
                    <a:pt x="88740" y="69361"/>
                  </a:cubicBezTo>
                  <a:cubicBezTo>
                    <a:pt x="89037" y="69361"/>
                    <a:pt x="89037" y="68085"/>
                    <a:pt x="89481" y="68085"/>
                  </a:cubicBezTo>
                  <a:cubicBezTo>
                    <a:pt x="89629" y="68085"/>
                    <a:pt x="89925" y="68085"/>
                    <a:pt x="90074" y="68085"/>
                  </a:cubicBezTo>
                  <a:cubicBezTo>
                    <a:pt x="90222" y="68510"/>
                    <a:pt x="90370" y="68936"/>
                    <a:pt x="90518" y="68936"/>
                  </a:cubicBezTo>
                  <a:cubicBezTo>
                    <a:pt x="90666" y="69361"/>
                    <a:pt x="91259" y="68510"/>
                    <a:pt x="91259" y="69787"/>
                  </a:cubicBezTo>
                  <a:cubicBezTo>
                    <a:pt x="91259" y="69787"/>
                    <a:pt x="90814" y="69787"/>
                    <a:pt x="90814" y="70212"/>
                  </a:cubicBezTo>
                  <a:cubicBezTo>
                    <a:pt x="90666" y="71063"/>
                    <a:pt x="91259" y="70638"/>
                    <a:pt x="91259" y="70638"/>
                  </a:cubicBezTo>
                  <a:cubicBezTo>
                    <a:pt x="91555" y="70638"/>
                    <a:pt x="91851" y="70638"/>
                    <a:pt x="92000" y="70638"/>
                  </a:cubicBezTo>
                  <a:cubicBezTo>
                    <a:pt x="92148" y="70212"/>
                    <a:pt x="92148" y="70212"/>
                    <a:pt x="92296" y="69787"/>
                  </a:cubicBezTo>
                  <a:cubicBezTo>
                    <a:pt x="92444" y="69787"/>
                    <a:pt x="92592" y="70212"/>
                    <a:pt x="92888" y="70212"/>
                  </a:cubicBezTo>
                  <a:cubicBezTo>
                    <a:pt x="93037" y="70212"/>
                    <a:pt x="94074" y="69361"/>
                    <a:pt x="93481" y="68936"/>
                  </a:cubicBezTo>
                  <a:cubicBezTo>
                    <a:pt x="93185" y="68936"/>
                    <a:pt x="93037" y="69361"/>
                    <a:pt x="93037" y="68085"/>
                  </a:cubicBezTo>
                  <a:cubicBezTo>
                    <a:pt x="93037" y="67659"/>
                    <a:pt x="93333" y="66382"/>
                    <a:pt x="93481" y="65957"/>
                  </a:cubicBezTo>
                  <a:cubicBezTo>
                    <a:pt x="93777" y="65531"/>
                    <a:pt x="93925" y="65106"/>
                    <a:pt x="94222" y="64255"/>
                  </a:cubicBezTo>
                  <a:cubicBezTo>
                    <a:pt x="94370" y="63829"/>
                    <a:pt x="94666" y="63829"/>
                    <a:pt x="94814" y="62978"/>
                  </a:cubicBezTo>
                  <a:cubicBezTo>
                    <a:pt x="94962" y="62127"/>
                    <a:pt x="95111" y="61702"/>
                    <a:pt x="95407" y="61702"/>
                  </a:cubicBezTo>
                  <a:cubicBezTo>
                    <a:pt x="95703" y="61702"/>
                    <a:pt x="96148" y="61276"/>
                    <a:pt x="96444" y="61276"/>
                  </a:cubicBezTo>
                  <a:cubicBezTo>
                    <a:pt x="96740" y="61276"/>
                    <a:pt x="96888" y="62127"/>
                    <a:pt x="97037" y="62127"/>
                  </a:cubicBezTo>
                  <a:cubicBezTo>
                    <a:pt x="97185" y="61702"/>
                    <a:pt x="97333" y="60851"/>
                    <a:pt x="97481" y="61276"/>
                  </a:cubicBezTo>
                  <a:cubicBezTo>
                    <a:pt x="97629" y="61702"/>
                    <a:pt x="97185" y="62978"/>
                    <a:pt x="97185" y="63404"/>
                  </a:cubicBezTo>
                  <a:cubicBezTo>
                    <a:pt x="97185" y="64255"/>
                    <a:pt x="97333" y="63404"/>
                    <a:pt x="97629" y="63829"/>
                  </a:cubicBezTo>
                  <a:cubicBezTo>
                    <a:pt x="97629" y="63829"/>
                    <a:pt x="97333" y="64680"/>
                    <a:pt x="97333" y="65106"/>
                  </a:cubicBezTo>
                  <a:cubicBezTo>
                    <a:pt x="97333" y="65531"/>
                    <a:pt x="98370" y="63404"/>
                    <a:pt x="98370" y="63404"/>
                  </a:cubicBezTo>
                  <a:cubicBezTo>
                    <a:pt x="98518" y="62978"/>
                    <a:pt x="98666" y="62553"/>
                    <a:pt x="98962" y="62127"/>
                  </a:cubicBezTo>
                  <a:cubicBezTo>
                    <a:pt x="99111" y="61702"/>
                    <a:pt x="99555" y="62553"/>
                    <a:pt x="99555" y="61702"/>
                  </a:cubicBezTo>
                  <a:cubicBezTo>
                    <a:pt x="99407" y="60851"/>
                    <a:pt x="99555" y="59148"/>
                    <a:pt x="100000" y="59148"/>
                  </a:cubicBezTo>
                  <a:cubicBezTo>
                    <a:pt x="100148" y="58723"/>
                    <a:pt x="100444" y="58297"/>
                    <a:pt x="100592" y="58723"/>
                  </a:cubicBezTo>
                  <a:cubicBezTo>
                    <a:pt x="100740" y="58723"/>
                    <a:pt x="101037" y="59574"/>
                    <a:pt x="101185" y="59148"/>
                  </a:cubicBezTo>
                  <a:cubicBezTo>
                    <a:pt x="100888" y="59574"/>
                    <a:pt x="100444" y="59148"/>
                    <a:pt x="100296" y="60425"/>
                  </a:cubicBezTo>
                  <a:cubicBezTo>
                    <a:pt x="100296" y="60851"/>
                    <a:pt x="100296" y="61276"/>
                    <a:pt x="100296" y="61702"/>
                  </a:cubicBezTo>
                  <a:cubicBezTo>
                    <a:pt x="100296" y="62127"/>
                    <a:pt x="100000" y="62127"/>
                    <a:pt x="100148" y="62553"/>
                  </a:cubicBezTo>
                  <a:cubicBezTo>
                    <a:pt x="100148" y="62978"/>
                    <a:pt x="100296" y="62978"/>
                    <a:pt x="100148" y="63404"/>
                  </a:cubicBezTo>
                  <a:cubicBezTo>
                    <a:pt x="100000" y="63404"/>
                    <a:pt x="99851" y="63829"/>
                    <a:pt x="100000" y="64255"/>
                  </a:cubicBezTo>
                  <a:cubicBezTo>
                    <a:pt x="100000" y="64255"/>
                    <a:pt x="99111" y="65106"/>
                    <a:pt x="99111" y="65531"/>
                  </a:cubicBezTo>
                  <a:cubicBezTo>
                    <a:pt x="98814" y="65957"/>
                    <a:pt x="98666" y="66808"/>
                    <a:pt x="98370" y="67234"/>
                  </a:cubicBezTo>
                  <a:cubicBezTo>
                    <a:pt x="98074" y="68085"/>
                    <a:pt x="97777" y="68510"/>
                    <a:pt x="97481" y="69361"/>
                  </a:cubicBezTo>
                  <a:cubicBezTo>
                    <a:pt x="96888" y="70638"/>
                    <a:pt x="96444" y="73617"/>
                    <a:pt x="95703" y="73617"/>
                  </a:cubicBezTo>
                  <a:cubicBezTo>
                    <a:pt x="95555" y="73617"/>
                    <a:pt x="94962" y="74042"/>
                    <a:pt x="94962" y="74468"/>
                  </a:cubicBezTo>
                  <a:cubicBezTo>
                    <a:pt x="94962" y="75744"/>
                    <a:pt x="94962" y="76170"/>
                    <a:pt x="94518" y="77021"/>
                  </a:cubicBezTo>
                  <a:cubicBezTo>
                    <a:pt x="93925" y="78297"/>
                    <a:pt x="93925" y="80851"/>
                    <a:pt x="94074" y="82978"/>
                  </a:cubicBezTo>
                  <a:cubicBezTo>
                    <a:pt x="94222" y="85106"/>
                    <a:pt x="94074" y="87659"/>
                    <a:pt x="94518" y="89361"/>
                  </a:cubicBezTo>
                  <a:cubicBezTo>
                    <a:pt x="94666" y="90212"/>
                    <a:pt x="94666" y="91489"/>
                    <a:pt x="94666" y="92340"/>
                  </a:cubicBezTo>
                  <a:cubicBezTo>
                    <a:pt x="94666" y="92340"/>
                    <a:pt x="94666" y="93191"/>
                    <a:pt x="94814" y="93191"/>
                  </a:cubicBezTo>
                  <a:cubicBezTo>
                    <a:pt x="94962" y="93191"/>
                    <a:pt x="94666" y="94468"/>
                    <a:pt x="94814" y="94468"/>
                  </a:cubicBezTo>
                  <a:cubicBezTo>
                    <a:pt x="94814" y="94468"/>
                    <a:pt x="95555" y="92765"/>
                    <a:pt x="95555" y="92340"/>
                  </a:cubicBezTo>
                  <a:cubicBezTo>
                    <a:pt x="95851" y="91489"/>
                    <a:pt x="96000" y="90638"/>
                    <a:pt x="96148" y="89361"/>
                  </a:cubicBezTo>
                  <a:cubicBezTo>
                    <a:pt x="96296" y="88510"/>
                    <a:pt x="96888" y="87659"/>
                    <a:pt x="97037" y="87659"/>
                  </a:cubicBezTo>
                  <a:cubicBezTo>
                    <a:pt x="97481" y="88510"/>
                    <a:pt x="97037" y="85957"/>
                    <a:pt x="97185" y="85531"/>
                  </a:cubicBezTo>
                  <a:cubicBezTo>
                    <a:pt x="97481" y="84255"/>
                    <a:pt x="97629" y="83829"/>
                    <a:pt x="98074" y="83829"/>
                  </a:cubicBezTo>
                  <a:cubicBezTo>
                    <a:pt x="98518" y="83829"/>
                    <a:pt x="99111" y="83829"/>
                    <a:pt x="98814" y="82553"/>
                  </a:cubicBezTo>
                  <a:cubicBezTo>
                    <a:pt x="98370" y="81276"/>
                    <a:pt x="98666" y="80000"/>
                    <a:pt x="99111" y="79148"/>
                  </a:cubicBezTo>
                  <a:cubicBezTo>
                    <a:pt x="99259" y="78723"/>
                    <a:pt x="99259" y="79574"/>
                    <a:pt x="99407" y="79574"/>
                  </a:cubicBezTo>
                  <a:cubicBezTo>
                    <a:pt x="99703" y="79574"/>
                    <a:pt x="99703" y="78297"/>
                    <a:pt x="99703" y="77872"/>
                  </a:cubicBezTo>
                  <a:cubicBezTo>
                    <a:pt x="99407" y="77021"/>
                    <a:pt x="99111" y="76595"/>
                    <a:pt x="99407" y="75319"/>
                  </a:cubicBezTo>
                  <a:cubicBezTo>
                    <a:pt x="99407" y="75319"/>
                    <a:pt x="99851" y="74893"/>
                    <a:pt x="99703" y="74468"/>
                  </a:cubicBezTo>
                  <a:cubicBezTo>
                    <a:pt x="99555" y="74468"/>
                    <a:pt x="99407" y="73617"/>
                    <a:pt x="99259" y="73617"/>
                  </a:cubicBezTo>
                  <a:cubicBezTo>
                    <a:pt x="99111" y="73617"/>
                    <a:pt x="99259" y="74042"/>
                    <a:pt x="99111" y="74042"/>
                  </a:cubicBezTo>
                  <a:cubicBezTo>
                    <a:pt x="98814" y="74042"/>
                    <a:pt x="98666" y="73617"/>
                    <a:pt x="98814" y="72765"/>
                  </a:cubicBezTo>
                  <a:cubicBezTo>
                    <a:pt x="98962" y="71914"/>
                    <a:pt x="99259" y="71489"/>
                    <a:pt x="99555" y="70212"/>
                  </a:cubicBezTo>
                  <a:cubicBezTo>
                    <a:pt x="99703" y="69361"/>
                    <a:pt x="99703" y="68085"/>
                    <a:pt x="100148" y="67234"/>
                  </a:cubicBezTo>
                  <a:cubicBezTo>
                    <a:pt x="100296" y="66808"/>
                    <a:pt x="100296" y="67659"/>
                    <a:pt x="100296" y="67659"/>
                  </a:cubicBezTo>
                  <a:cubicBezTo>
                    <a:pt x="100592" y="67659"/>
                    <a:pt x="100592" y="66808"/>
                    <a:pt x="100740" y="67234"/>
                  </a:cubicBezTo>
                  <a:cubicBezTo>
                    <a:pt x="100888" y="67234"/>
                    <a:pt x="100888" y="67659"/>
                    <a:pt x="101037" y="67234"/>
                  </a:cubicBezTo>
                  <a:cubicBezTo>
                    <a:pt x="101333" y="66808"/>
                    <a:pt x="101481" y="66382"/>
                    <a:pt x="101777" y="65957"/>
                  </a:cubicBezTo>
                  <a:cubicBezTo>
                    <a:pt x="102222" y="65531"/>
                    <a:pt x="101629" y="67234"/>
                    <a:pt x="101925" y="67659"/>
                  </a:cubicBezTo>
                  <a:cubicBezTo>
                    <a:pt x="101925" y="68085"/>
                    <a:pt x="102518" y="66382"/>
                    <a:pt x="102666" y="66382"/>
                  </a:cubicBezTo>
                  <a:cubicBezTo>
                    <a:pt x="102962" y="65957"/>
                    <a:pt x="103259" y="65531"/>
                    <a:pt x="103703" y="65531"/>
                  </a:cubicBezTo>
                  <a:cubicBezTo>
                    <a:pt x="104000" y="65531"/>
                    <a:pt x="104296" y="65531"/>
                    <a:pt x="104444" y="66382"/>
                  </a:cubicBezTo>
                  <a:cubicBezTo>
                    <a:pt x="104592" y="66382"/>
                    <a:pt x="104740" y="66808"/>
                    <a:pt x="104888" y="67234"/>
                  </a:cubicBezTo>
                  <a:cubicBezTo>
                    <a:pt x="105037" y="67659"/>
                    <a:pt x="105037" y="66382"/>
                    <a:pt x="105185" y="66382"/>
                  </a:cubicBezTo>
                  <a:cubicBezTo>
                    <a:pt x="106370" y="63404"/>
                    <a:pt x="107703" y="62127"/>
                    <a:pt x="109037" y="60425"/>
                  </a:cubicBezTo>
                  <a:cubicBezTo>
                    <a:pt x="109333" y="60000"/>
                    <a:pt x="109777" y="59574"/>
                    <a:pt x="109925" y="58723"/>
                  </a:cubicBezTo>
                  <a:cubicBezTo>
                    <a:pt x="110074" y="57872"/>
                    <a:pt x="110074" y="59148"/>
                    <a:pt x="110370" y="59148"/>
                  </a:cubicBezTo>
                  <a:cubicBezTo>
                    <a:pt x="110518" y="59148"/>
                    <a:pt x="110814" y="59148"/>
                    <a:pt x="110962" y="59148"/>
                  </a:cubicBezTo>
                  <a:cubicBezTo>
                    <a:pt x="111111" y="59574"/>
                    <a:pt x="111259" y="60000"/>
                    <a:pt x="111407" y="60000"/>
                  </a:cubicBezTo>
                  <a:cubicBezTo>
                    <a:pt x="111851" y="60000"/>
                    <a:pt x="111851" y="58297"/>
                    <a:pt x="111703" y="57446"/>
                  </a:cubicBezTo>
                  <a:cubicBezTo>
                    <a:pt x="111703" y="57021"/>
                    <a:pt x="111111" y="56170"/>
                    <a:pt x="111259" y="55744"/>
                  </a:cubicBezTo>
                  <a:cubicBezTo>
                    <a:pt x="111259" y="55319"/>
                    <a:pt x="110962" y="53191"/>
                    <a:pt x="110814" y="53617"/>
                  </a:cubicBezTo>
                  <a:cubicBezTo>
                    <a:pt x="110814" y="54042"/>
                    <a:pt x="110518" y="53191"/>
                    <a:pt x="110370" y="53191"/>
                  </a:cubicBezTo>
                  <a:cubicBezTo>
                    <a:pt x="110222" y="52765"/>
                    <a:pt x="110370" y="52340"/>
                    <a:pt x="110222" y="51914"/>
                  </a:cubicBezTo>
                  <a:cubicBezTo>
                    <a:pt x="110222" y="51489"/>
                    <a:pt x="109777" y="51914"/>
                    <a:pt x="109777" y="51914"/>
                  </a:cubicBezTo>
                  <a:cubicBezTo>
                    <a:pt x="109629" y="52340"/>
                    <a:pt x="109185" y="51914"/>
                    <a:pt x="109333" y="51489"/>
                  </a:cubicBezTo>
                  <a:cubicBezTo>
                    <a:pt x="109333" y="51063"/>
                    <a:pt x="109777" y="51489"/>
                    <a:pt x="109925" y="51489"/>
                  </a:cubicBezTo>
                  <a:cubicBezTo>
                    <a:pt x="109925" y="51063"/>
                    <a:pt x="109481" y="51063"/>
                    <a:pt x="109481" y="51063"/>
                  </a:cubicBezTo>
                  <a:cubicBezTo>
                    <a:pt x="109481" y="49787"/>
                    <a:pt x="110666" y="51914"/>
                    <a:pt x="110814" y="51914"/>
                  </a:cubicBezTo>
                  <a:cubicBezTo>
                    <a:pt x="111111" y="52340"/>
                    <a:pt x="112000" y="51489"/>
                    <a:pt x="112296" y="50638"/>
                  </a:cubicBezTo>
                  <a:cubicBezTo>
                    <a:pt x="112444" y="50212"/>
                    <a:pt x="112148" y="50212"/>
                    <a:pt x="112148" y="49787"/>
                  </a:cubicBezTo>
                  <a:cubicBezTo>
                    <a:pt x="112148" y="49787"/>
                    <a:pt x="112740" y="49787"/>
                    <a:pt x="112740" y="48936"/>
                  </a:cubicBezTo>
                  <a:cubicBezTo>
                    <a:pt x="112592" y="48510"/>
                    <a:pt x="112296" y="48085"/>
                    <a:pt x="112444" y="47659"/>
                  </a:cubicBezTo>
                  <a:cubicBezTo>
                    <a:pt x="112444" y="47234"/>
                    <a:pt x="112740" y="46382"/>
                    <a:pt x="112740" y="46382"/>
                  </a:cubicBezTo>
                  <a:cubicBezTo>
                    <a:pt x="112888" y="46382"/>
                    <a:pt x="113481" y="46808"/>
                    <a:pt x="113481" y="46382"/>
                  </a:cubicBezTo>
                  <a:cubicBezTo>
                    <a:pt x="113333" y="46808"/>
                    <a:pt x="112888" y="47234"/>
                    <a:pt x="113037" y="47659"/>
                  </a:cubicBezTo>
                  <a:cubicBezTo>
                    <a:pt x="113185" y="48085"/>
                    <a:pt x="113333" y="48510"/>
                    <a:pt x="113333" y="48510"/>
                  </a:cubicBezTo>
                  <a:cubicBezTo>
                    <a:pt x="113333" y="48936"/>
                    <a:pt x="113185" y="49361"/>
                    <a:pt x="113333" y="49361"/>
                  </a:cubicBezTo>
                  <a:cubicBezTo>
                    <a:pt x="113629" y="49361"/>
                    <a:pt x="113925" y="48936"/>
                    <a:pt x="114222" y="48936"/>
                  </a:cubicBezTo>
                  <a:cubicBezTo>
                    <a:pt x="114518" y="48936"/>
                    <a:pt x="114814" y="48936"/>
                    <a:pt x="115111" y="49361"/>
                  </a:cubicBezTo>
                  <a:cubicBezTo>
                    <a:pt x="115259" y="49787"/>
                    <a:pt x="115259" y="49787"/>
                    <a:pt x="115259" y="50638"/>
                  </a:cubicBezTo>
                  <a:cubicBezTo>
                    <a:pt x="115259" y="51063"/>
                    <a:pt x="115851" y="51489"/>
                    <a:pt x="116000" y="51489"/>
                  </a:cubicBezTo>
                  <a:cubicBezTo>
                    <a:pt x="116148" y="51914"/>
                    <a:pt x="117037" y="53617"/>
                    <a:pt x="117185" y="52765"/>
                  </a:cubicBezTo>
                  <a:cubicBezTo>
                    <a:pt x="117037" y="54042"/>
                    <a:pt x="117925" y="52765"/>
                    <a:pt x="117925" y="52765"/>
                  </a:cubicBezTo>
                  <a:cubicBezTo>
                    <a:pt x="117925" y="52340"/>
                    <a:pt x="117333" y="52340"/>
                    <a:pt x="117481" y="51914"/>
                  </a:cubicBezTo>
                  <a:cubicBezTo>
                    <a:pt x="117481" y="51063"/>
                    <a:pt x="117925" y="51914"/>
                    <a:pt x="117925" y="51914"/>
                  </a:cubicBezTo>
                  <a:cubicBezTo>
                    <a:pt x="117925" y="51063"/>
                    <a:pt x="117777" y="51914"/>
                    <a:pt x="117925" y="50638"/>
                  </a:cubicBezTo>
                  <a:cubicBezTo>
                    <a:pt x="117925" y="50212"/>
                    <a:pt x="117925" y="49787"/>
                    <a:pt x="117925" y="49361"/>
                  </a:cubicBezTo>
                  <a:cubicBezTo>
                    <a:pt x="117777" y="48936"/>
                    <a:pt x="117629" y="48936"/>
                    <a:pt x="117629" y="48510"/>
                  </a:cubicBezTo>
                  <a:cubicBezTo>
                    <a:pt x="117629" y="48510"/>
                    <a:pt x="118666" y="49361"/>
                    <a:pt x="118814" y="48936"/>
                  </a:cubicBezTo>
                  <a:cubicBezTo>
                    <a:pt x="118814" y="48936"/>
                    <a:pt x="118666" y="48510"/>
                    <a:pt x="118518" y="48510"/>
                  </a:cubicBezTo>
                  <a:cubicBezTo>
                    <a:pt x="118666" y="48510"/>
                    <a:pt x="119111" y="48936"/>
                    <a:pt x="119259" y="48510"/>
                  </a:cubicBezTo>
                  <a:cubicBezTo>
                    <a:pt x="119259" y="48085"/>
                    <a:pt x="119259" y="47659"/>
                    <a:pt x="119407" y="47234"/>
                  </a:cubicBezTo>
                  <a:cubicBezTo>
                    <a:pt x="119407" y="47234"/>
                    <a:pt x="119851" y="47234"/>
                    <a:pt x="119851" y="47234"/>
                  </a:cubicBezTo>
                  <a:cubicBezTo>
                    <a:pt x="119851" y="47234"/>
                    <a:pt x="119703" y="47234"/>
                    <a:pt x="119703" y="47234"/>
                  </a:cubicBezTo>
                  <a:cubicBezTo>
                    <a:pt x="119555" y="46808"/>
                    <a:pt x="120000" y="47234"/>
                    <a:pt x="119703" y="47234"/>
                  </a:cubicBezTo>
                  <a:close/>
                  <a:moveTo>
                    <a:pt x="60000" y="81702"/>
                  </a:moveTo>
                  <a:cubicBezTo>
                    <a:pt x="59851" y="82978"/>
                    <a:pt x="59851" y="84255"/>
                    <a:pt x="59703" y="85531"/>
                  </a:cubicBezTo>
                  <a:cubicBezTo>
                    <a:pt x="59555" y="86382"/>
                    <a:pt x="59111" y="85957"/>
                    <a:pt x="59111" y="86808"/>
                  </a:cubicBezTo>
                  <a:cubicBezTo>
                    <a:pt x="59111" y="86808"/>
                    <a:pt x="59407" y="86808"/>
                    <a:pt x="59555" y="86808"/>
                  </a:cubicBezTo>
                  <a:cubicBezTo>
                    <a:pt x="59555" y="86808"/>
                    <a:pt x="58222" y="89361"/>
                    <a:pt x="58074" y="89361"/>
                  </a:cubicBezTo>
                  <a:cubicBezTo>
                    <a:pt x="57925" y="89787"/>
                    <a:pt x="57777" y="90212"/>
                    <a:pt x="57481" y="90212"/>
                  </a:cubicBezTo>
                  <a:cubicBezTo>
                    <a:pt x="57333" y="90638"/>
                    <a:pt x="57185" y="91489"/>
                    <a:pt x="57037" y="91914"/>
                  </a:cubicBezTo>
                  <a:cubicBezTo>
                    <a:pt x="56888" y="92340"/>
                    <a:pt x="55851" y="93191"/>
                    <a:pt x="55703" y="92340"/>
                  </a:cubicBezTo>
                  <a:cubicBezTo>
                    <a:pt x="55703" y="91914"/>
                    <a:pt x="56740" y="91063"/>
                    <a:pt x="56888" y="90638"/>
                  </a:cubicBezTo>
                  <a:cubicBezTo>
                    <a:pt x="57333" y="89787"/>
                    <a:pt x="57777" y="88510"/>
                    <a:pt x="58222" y="87659"/>
                  </a:cubicBezTo>
                  <a:cubicBezTo>
                    <a:pt x="58518" y="87234"/>
                    <a:pt x="58518" y="85957"/>
                    <a:pt x="58814" y="85531"/>
                  </a:cubicBezTo>
                  <a:cubicBezTo>
                    <a:pt x="59111" y="84255"/>
                    <a:pt x="59407" y="82978"/>
                    <a:pt x="59555" y="81702"/>
                  </a:cubicBezTo>
                  <a:cubicBezTo>
                    <a:pt x="59555" y="80851"/>
                    <a:pt x="59555" y="80851"/>
                    <a:pt x="59851" y="80425"/>
                  </a:cubicBezTo>
                  <a:cubicBezTo>
                    <a:pt x="60148" y="80000"/>
                    <a:pt x="60000" y="81276"/>
                    <a:pt x="60000" y="81702"/>
                  </a:cubicBezTo>
                  <a:cubicBezTo>
                    <a:pt x="59851" y="82127"/>
                    <a:pt x="60000" y="80851"/>
                    <a:pt x="60000" y="8170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39" name="Shape 1939"/>
            <p:cNvSpPr/>
            <p:nvPr/>
          </p:nvSpPr>
          <p:spPr>
            <a:xfrm>
              <a:off x="18193828" y="6226607"/>
              <a:ext cx="140127" cy="299441"/>
            </a:xfrm>
            <a:custGeom>
              <a:avLst/>
              <a:gdLst/>
              <a:ahLst/>
              <a:cxnLst/>
              <a:rect l="0" t="0" r="0" b="0"/>
              <a:pathLst>
                <a:path w="120000" h="120000" extrusionOk="0">
                  <a:moveTo>
                    <a:pt x="104000" y="97500"/>
                  </a:moveTo>
                  <a:cubicBezTo>
                    <a:pt x="104000" y="82500"/>
                    <a:pt x="72000" y="63750"/>
                    <a:pt x="80000" y="48750"/>
                  </a:cubicBezTo>
                  <a:cubicBezTo>
                    <a:pt x="88000" y="37500"/>
                    <a:pt x="80000" y="26250"/>
                    <a:pt x="72000" y="15000"/>
                  </a:cubicBezTo>
                  <a:cubicBezTo>
                    <a:pt x="72000" y="11250"/>
                    <a:pt x="72000" y="7500"/>
                    <a:pt x="72000" y="3750"/>
                  </a:cubicBezTo>
                  <a:cubicBezTo>
                    <a:pt x="72000" y="0"/>
                    <a:pt x="48000" y="0"/>
                    <a:pt x="48000" y="0"/>
                  </a:cubicBezTo>
                  <a:cubicBezTo>
                    <a:pt x="48000" y="3750"/>
                    <a:pt x="56000" y="7500"/>
                    <a:pt x="56000" y="11250"/>
                  </a:cubicBezTo>
                  <a:cubicBezTo>
                    <a:pt x="64000" y="15000"/>
                    <a:pt x="56000" y="18750"/>
                    <a:pt x="48000" y="18750"/>
                  </a:cubicBezTo>
                  <a:cubicBezTo>
                    <a:pt x="40000" y="22500"/>
                    <a:pt x="32000" y="18750"/>
                    <a:pt x="32000" y="26250"/>
                  </a:cubicBezTo>
                  <a:cubicBezTo>
                    <a:pt x="32000" y="30000"/>
                    <a:pt x="32000" y="30000"/>
                    <a:pt x="32000" y="33750"/>
                  </a:cubicBezTo>
                  <a:cubicBezTo>
                    <a:pt x="24000" y="41250"/>
                    <a:pt x="24000" y="48750"/>
                    <a:pt x="16000" y="52500"/>
                  </a:cubicBezTo>
                  <a:cubicBezTo>
                    <a:pt x="0" y="56250"/>
                    <a:pt x="32000" y="67500"/>
                    <a:pt x="40000" y="75000"/>
                  </a:cubicBezTo>
                  <a:cubicBezTo>
                    <a:pt x="48000" y="82500"/>
                    <a:pt x="32000" y="120000"/>
                    <a:pt x="48000" y="120000"/>
                  </a:cubicBezTo>
                  <a:cubicBezTo>
                    <a:pt x="72000" y="120000"/>
                    <a:pt x="96000" y="120000"/>
                    <a:pt x="120000" y="120000"/>
                  </a:cubicBezTo>
                  <a:cubicBezTo>
                    <a:pt x="120000" y="112500"/>
                    <a:pt x="112000" y="105000"/>
                    <a:pt x="104000" y="97500"/>
                  </a:cubicBezTo>
                  <a:cubicBezTo>
                    <a:pt x="104000" y="90000"/>
                    <a:pt x="104000" y="101250"/>
                    <a:pt x="104000" y="975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40" name="Shape 1940"/>
            <p:cNvSpPr/>
            <p:nvPr/>
          </p:nvSpPr>
          <p:spPr>
            <a:xfrm>
              <a:off x="18222490" y="6516489"/>
              <a:ext cx="140127" cy="216614"/>
            </a:xfrm>
            <a:custGeom>
              <a:avLst/>
              <a:gdLst/>
              <a:ahLst/>
              <a:cxnLst/>
              <a:rect l="0" t="0" r="0" b="0"/>
              <a:pathLst>
                <a:path w="120000" h="120000" extrusionOk="0">
                  <a:moveTo>
                    <a:pt x="96000" y="5217"/>
                  </a:moveTo>
                  <a:cubicBezTo>
                    <a:pt x="88000" y="5217"/>
                    <a:pt x="72000" y="5217"/>
                    <a:pt x="56000" y="5217"/>
                  </a:cubicBezTo>
                  <a:cubicBezTo>
                    <a:pt x="40000" y="5217"/>
                    <a:pt x="24000" y="0"/>
                    <a:pt x="16000" y="10434"/>
                  </a:cubicBezTo>
                  <a:cubicBezTo>
                    <a:pt x="16000" y="20869"/>
                    <a:pt x="8000" y="26086"/>
                    <a:pt x="8000" y="36521"/>
                  </a:cubicBezTo>
                  <a:cubicBezTo>
                    <a:pt x="8000" y="41739"/>
                    <a:pt x="16000" y="46956"/>
                    <a:pt x="16000" y="57391"/>
                  </a:cubicBezTo>
                  <a:cubicBezTo>
                    <a:pt x="16000" y="62608"/>
                    <a:pt x="0" y="120000"/>
                    <a:pt x="8000" y="120000"/>
                  </a:cubicBezTo>
                  <a:cubicBezTo>
                    <a:pt x="24000" y="114782"/>
                    <a:pt x="8000" y="99130"/>
                    <a:pt x="32000" y="104347"/>
                  </a:cubicBezTo>
                  <a:cubicBezTo>
                    <a:pt x="40000" y="104347"/>
                    <a:pt x="56000" y="99130"/>
                    <a:pt x="56000" y="104347"/>
                  </a:cubicBezTo>
                  <a:cubicBezTo>
                    <a:pt x="64000" y="104347"/>
                    <a:pt x="64000" y="120000"/>
                    <a:pt x="72000" y="120000"/>
                  </a:cubicBezTo>
                  <a:cubicBezTo>
                    <a:pt x="72000" y="120000"/>
                    <a:pt x="72000" y="104347"/>
                    <a:pt x="72000" y="104347"/>
                  </a:cubicBezTo>
                  <a:cubicBezTo>
                    <a:pt x="72000" y="93913"/>
                    <a:pt x="56000" y="88695"/>
                    <a:pt x="48000" y="83478"/>
                  </a:cubicBezTo>
                  <a:cubicBezTo>
                    <a:pt x="40000" y="73043"/>
                    <a:pt x="16000" y="46956"/>
                    <a:pt x="32000" y="36521"/>
                  </a:cubicBezTo>
                  <a:cubicBezTo>
                    <a:pt x="56000" y="26086"/>
                    <a:pt x="48000" y="20869"/>
                    <a:pt x="72000" y="15652"/>
                  </a:cubicBezTo>
                  <a:cubicBezTo>
                    <a:pt x="88000" y="10434"/>
                    <a:pt x="112000" y="20869"/>
                    <a:pt x="120000" y="31304"/>
                  </a:cubicBezTo>
                  <a:cubicBezTo>
                    <a:pt x="112000" y="20869"/>
                    <a:pt x="104000" y="10434"/>
                    <a:pt x="96000" y="521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41" name="Shape 1941"/>
            <p:cNvSpPr/>
            <p:nvPr/>
          </p:nvSpPr>
          <p:spPr>
            <a:xfrm>
              <a:off x="17483637" y="7153600"/>
              <a:ext cx="197453" cy="235730"/>
            </a:xfrm>
            <a:custGeom>
              <a:avLst/>
              <a:gdLst/>
              <a:ahLst/>
              <a:cxnLst/>
              <a:rect l="0" t="0" r="0" b="0"/>
              <a:pathLst>
                <a:path w="120000" h="120000" extrusionOk="0">
                  <a:moveTo>
                    <a:pt x="28571" y="4800"/>
                  </a:moveTo>
                  <a:cubicBezTo>
                    <a:pt x="17142" y="9600"/>
                    <a:pt x="11428" y="28800"/>
                    <a:pt x="22857" y="33600"/>
                  </a:cubicBezTo>
                  <a:cubicBezTo>
                    <a:pt x="40000" y="48000"/>
                    <a:pt x="11428" y="43200"/>
                    <a:pt x="5714" y="43200"/>
                  </a:cubicBezTo>
                  <a:cubicBezTo>
                    <a:pt x="5714" y="43200"/>
                    <a:pt x="17142" y="52800"/>
                    <a:pt x="17142" y="52800"/>
                  </a:cubicBezTo>
                  <a:cubicBezTo>
                    <a:pt x="17142" y="62400"/>
                    <a:pt x="17142" y="62400"/>
                    <a:pt x="11428" y="67200"/>
                  </a:cubicBezTo>
                  <a:cubicBezTo>
                    <a:pt x="11428" y="67200"/>
                    <a:pt x="17142" y="72000"/>
                    <a:pt x="17142" y="76800"/>
                  </a:cubicBezTo>
                  <a:cubicBezTo>
                    <a:pt x="11428" y="81600"/>
                    <a:pt x="5714" y="96000"/>
                    <a:pt x="5714" y="96000"/>
                  </a:cubicBezTo>
                  <a:cubicBezTo>
                    <a:pt x="5714" y="96000"/>
                    <a:pt x="17142" y="96000"/>
                    <a:pt x="17142" y="100800"/>
                  </a:cubicBezTo>
                  <a:cubicBezTo>
                    <a:pt x="17142" y="100800"/>
                    <a:pt x="0" y="110400"/>
                    <a:pt x="0" y="115200"/>
                  </a:cubicBezTo>
                  <a:cubicBezTo>
                    <a:pt x="0" y="115200"/>
                    <a:pt x="5714" y="110400"/>
                    <a:pt x="11428" y="110400"/>
                  </a:cubicBezTo>
                  <a:cubicBezTo>
                    <a:pt x="11428" y="110400"/>
                    <a:pt x="11428" y="120000"/>
                    <a:pt x="17142" y="115200"/>
                  </a:cubicBezTo>
                  <a:cubicBezTo>
                    <a:pt x="17142" y="110400"/>
                    <a:pt x="28571" y="105600"/>
                    <a:pt x="34285" y="105600"/>
                  </a:cubicBezTo>
                  <a:cubicBezTo>
                    <a:pt x="40000" y="100800"/>
                    <a:pt x="34285" y="120000"/>
                    <a:pt x="45714" y="105600"/>
                  </a:cubicBezTo>
                  <a:cubicBezTo>
                    <a:pt x="51428" y="96000"/>
                    <a:pt x="45714" y="100800"/>
                    <a:pt x="51428" y="105600"/>
                  </a:cubicBezTo>
                  <a:cubicBezTo>
                    <a:pt x="51428" y="105600"/>
                    <a:pt x="68571" y="100800"/>
                    <a:pt x="68571" y="100800"/>
                  </a:cubicBezTo>
                  <a:cubicBezTo>
                    <a:pt x="80000" y="100800"/>
                    <a:pt x="74285" y="96000"/>
                    <a:pt x="80000" y="96000"/>
                  </a:cubicBezTo>
                  <a:cubicBezTo>
                    <a:pt x="91428" y="96000"/>
                    <a:pt x="91428" y="91200"/>
                    <a:pt x="97142" y="86400"/>
                  </a:cubicBezTo>
                  <a:cubicBezTo>
                    <a:pt x="102857" y="76800"/>
                    <a:pt x="108571" y="91200"/>
                    <a:pt x="114285" y="96000"/>
                  </a:cubicBezTo>
                  <a:cubicBezTo>
                    <a:pt x="120000" y="96000"/>
                    <a:pt x="108571" y="76800"/>
                    <a:pt x="108571" y="76800"/>
                  </a:cubicBezTo>
                  <a:cubicBezTo>
                    <a:pt x="102857" y="72000"/>
                    <a:pt x="97142" y="67200"/>
                    <a:pt x="97142" y="57600"/>
                  </a:cubicBezTo>
                  <a:cubicBezTo>
                    <a:pt x="97142" y="33600"/>
                    <a:pt x="80000" y="19200"/>
                    <a:pt x="68571" y="0"/>
                  </a:cubicBezTo>
                  <a:cubicBezTo>
                    <a:pt x="57142" y="9600"/>
                    <a:pt x="45714" y="4800"/>
                    <a:pt x="28571" y="4800"/>
                  </a:cubicBezTo>
                  <a:cubicBezTo>
                    <a:pt x="28571" y="9600"/>
                    <a:pt x="34285" y="4800"/>
                    <a:pt x="28571" y="48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42" name="Shape 1942"/>
            <p:cNvSpPr/>
            <p:nvPr/>
          </p:nvSpPr>
          <p:spPr>
            <a:xfrm>
              <a:off x="17400835" y="6901940"/>
              <a:ext cx="299364" cy="289887"/>
            </a:xfrm>
            <a:custGeom>
              <a:avLst/>
              <a:gdLst/>
              <a:ahLst/>
              <a:cxnLst/>
              <a:rect l="0" t="0" r="0" b="0"/>
              <a:pathLst>
                <a:path w="120000" h="120000" extrusionOk="0">
                  <a:moveTo>
                    <a:pt x="120000" y="11612"/>
                  </a:moveTo>
                  <a:cubicBezTo>
                    <a:pt x="116250" y="7741"/>
                    <a:pt x="112500" y="0"/>
                    <a:pt x="108750" y="3870"/>
                  </a:cubicBezTo>
                  <a:cubicBezTo>
                    <a:pt x="105000" y="3870"/>
                    <a:pt x="105000" y="11612"/>
                    <a:pt x="101250" y="15483"/>
                  </a:cubicBezTo>
                  <a:cubicBezTo>
                    <a:pt x="101250" y="15483"/>
                    <a:pt x="97500" y="11612"/>
                    <a:pt x="93750" y="19354"/>
                  </a:cubicBezTo>
                  <a:cubicBezTo>
                    <a:pt x="90000" y="23225"/>
                    <a:pt x="82500" y="23225"/>
                    <a:pt x="75000" y="23225"/>
                  </a:cubicBezTo>
                  <a:cubicBezTo>
                    <a:pt x="67500" y="27096"/>
                    <a:pt x="82500" y="34838"/>
                    <a:pt x="75000" y="38709"/>
                  </a:cubicBezTo>
                  <a:cubicBezTo>
                    <a:pt x="63750" y="42580"/>
                    <a:pt x="60000" y="34838"/>
                    <a:pt x="48750" y="34838"/>
                  </a:cubicBezTo>
                  <a:cubicBezTo>
                    <a:pt x="45000" y="30967"/>
                    <a:pt x="37500" y="42580"/>
                    <a:pt x="37500" y="46451"/>
                  </a:cubicBezTo>
                  <a:cubicBezTo>
                    <a:pt x="26250" y="58064"/>
                    <a:pt x="3750" y="58064"/>
                    <a:pt x="0" y="73548"/>
                  </a:cubicBezTo>
                  <a:cubicBezTo>
                    <a:pt x="0" y="73548"/>
                    <a:pt x="22500" y="81290"/>
                    <a:pt x="22500" y="81290"/>
                  </a:cubicBezTo>
                  <a:cubicBezTo>
                    <a:pt x="22500" y="85161"/>
                    <a:pt x="18750" y="92903"/>
                    <a:pt x="18750" y="92903"/>
                  </a:cubicBezTo>
                  <a:cubicBezTo>
                    <a:pt x="18750" y="100645"/>
                    <a:pt x="22500" y="96774"/>
                    <a:pt x="22500" y="100645"/>
                  </a:cubicBezTo>
                  <a:cubicBezTo>
                    <a:pt x="22500" y="96774"/>
                    <a:pt x="7500" y="108387"/>
                    <a:pt x="11250" y="112258"/>
                  </a:cubicBezTo>
                  <a:cubicBezTo>
                    <a:pt x="11250" y="112258"/>
                    <a:pt x="18750" y="116129"/>
                    <a:pt x="18750" y="116129"/>
                  </a:cubicBezTo>
                  <a:cubicBezTo>
                    <a:pt x="22500" y="116129"/>
                    <a:pt x="18750" y="116129"/>
                    <a:pt x="18750" y="120000"/>
                  </a:cubicBezTo>
                  <a:cubicBezTo>
                    <a:pt x="18750" y="116129"/>
                    <a:pt x="33750" y="116129"/>
                    <a:pt x="33750" y="120000"/>
                  </a:cubicBezTo>
                  <a:cubicBezTo>
                    <a:pt x="37500" y="120000"/>
                    <a:pt x="41250" y="120000"/>
                    <a:pt x="45000" y="120000"/>
                  </a:cubicBezTo>
                  <a:cubicBezTo>
                    <a:pt x="45000" y="120000"/>
                    <a:pt x="48750" y="112258"/>
                    <a:pt x="52500" y="108387"/>
                  </a:cubicBezTo>
                  <a:cubicBezTo>
                    <a:pt x="63750" y="108387"/>
                    <a:pt x="71250" y="112258"/>
                    <a:pt x="78750" y="104516"/>
                  </a:cubicBezTo>
                  <a:cubicBezTo>
                    <a:pt x="78750" y="96774"/>
                    <a:pt x="60000" y="89032"/>
                    <a:pt x="60000" y="85161"/>
                  </a:cubicBezTo>
                  <a:cubicBezTo>
                    <a:pt x="63750" y="81290"/>
                    <a:pt x="67500" y="77419"/>
                    <a:pt x="75000" y="73548"/>
                  </a:cubicBezTo>
                  <a:cubicBezTo>
                    <a:pt x="82500" y="65806"/>
                    <a:pt x="90000" y="58064"/>
                    <a:pt x="101250" y="54193"/>
                  </a:cubicBezTo>
                  <a:cubicBezTo>
                    <a:pt x="108750" y="46451"/>
                    <a:pt x="97500" y="34838"/>
                    <a:pt x="101250" y="30967"/>
                  </a:cubicBezTo>
                  <a:cubicBezTo>
                    <a:pt x="108750" y="23225"/>
                    <a:pt x="112500" y="15483"/>
                    <a:pt x="120000" y="1161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43" name="Shape 1943"/>
            <p:cNvSpPr/>
            <p:nvPr/>
          </p:nvSpPr>
          <p:spPr>
            <a:xfrm>
              <a:off x="11209749" y="6162892"/>
              <a:ext cx="222932" cy="232543"/>
            </a:xfrm>
            <a:custGeom>
              <a:avLst/>
              <a:gdLst/>
              <a:ahLst/>
              <a:cxnLst/>
              <a:rect l="0" t="0" r="0" b="0"/>
              <a:pathLst>
                <a:path w="120000" h="120000" extrusionOk="0">
                  <a:moveTo>
                    <a:pt x="105000" y="38400"/>
                  </a:moveTo>
                  <a:cubicBezTo>
                    <a:pt x="100000" y="38400"/>
                    <a:pt x="95000" y="24000"/>
                    <a:pt x="90000" y="24000"/>
                  </a:cubicBezTo>
                  <a:cubicBezTo>
                    <a:pt x="80000" y="28800"/>
                    <a:pt x="85000" y="33600"/>
                    <a:pt x="75000" y="28800"/>
                  </a:cubicBezTo>
                  <a:cubicBezTo>
                    <a:pt x="55000" y="24000"/>
                    <a:pt x="75000" y="14400"/>
                    <a:pt x="80000" y="4800"/>
                  </a:cubicBezTo>
                  <a:cubicBezTo>
                    <a:pt x="70000" y="4800"/>
                    <a:pt x="55000" y="0"/>
                    <a:pt x="50000" y="4800"/>
                  </a:cubicBezTo>
                  <a:cubicBezTo>
                    <a:pt x="50000" y="4800"/>
                    <a:pt x="60000" y="4800"/>
                    <a:pt x="50000" y="9600"/>
                  </a:cubicBezTo>
                  <a:cubicBezTo>
                    <a:pt x="50000" y="9600"/>
                    <a:pt x="40000" y="14400"/>
                    <a:pt x="45000" y="14400"/>
                  </a:cubicBezTo>
                  <a:cubicBezTo>
                    <a:pt x="45000" y="19200"/>
                    <a:pt x="55000" y="14400"/>
                    <a:pt x="55000" y="19200"/>
                  </a:cubicBezTo>
                  <a:cubicBezTo>
                    <a:pt x="60000" y="24000"/>
                    <a:pt x="45000" y="24000"/>
                    <a:pt x="45000" y="24000"/>
                  </a:cubicBezTo>
                  <a:cubicBezTo>
                    <a:pt x="35000" y="28800"/>
                    <a:pt x="15000" y="24000"/>
                    <a:pt x="10000" y="28800"/>
                  </a:cubicBezTo>
                  <a:cubicBezTo>
                    <a:pt x="10000" y="28800"/>
                    <a:pt x="15000" y="28800"/>
                    <a:pt x="15000" y="33600"/>
                  </a:cubicBezTo>
                  <a:cubicBezTo>
                    <a:pt x="15000" y="33600"/>
                    <a:pt x="5000" y="33600"/>
                    <a:pt x="10000" y="38400"/>
                  </a:cubicBezTo>
                  <a:cubicBezTo>
                    <a:pt x="10000" y="38400"/>
                    <a:pt x="10000" y="38400"/>
                    <a:pt x="10000" y="38400"/>
                  </a:cubicBezTo>
                  <a:cubicBezTo>
                    <a:pt x="15000" y="38400"/>
                    <a:pt x="5000" y="38400"/>
                    <a:pt x="5000" y="38400"/>
                  </a:cubicBezTo>
                  <a:cubicBezTo>
                    <a:pt x="5000" y="43200"/>
                    <a:pt x="25000" y="43200"/>
                    <a:pt x="15000" y="48000"/>
                  </a:cubicBezTo>
                  <a:cubicBezTo>
                    <a:pt x="0" y="57600"/>
                    <a:pt x="20000" y="62400"/>
                    <a:pt x="30000" y="62400"/>
                  </a:cubicBezTo>
                  <a:cubicBezTo>
                    <a:pt x="35000" y="62400"/>
                    <a:pt x="25000" y="76800"/>
                    <a:pt x="25000" y="81600"/>
                  </a:cubicBezTo>
                  <a:cubicBezTo>
                    <a:pt x="20000" y="81600"/>
                    <a:pt x="10000" y="100800"/>
                    <a:pt x="5000" y="96000"/>
                  </a:cubicBezTo>
                  <a:cubicBezTo>
                    <a:pt x="5000" y="96000"/>
                    <a:pt x="15000" y="96000"/>
                    <a:pt x="15000" y="96000"/>
                  </a:cubicBezTo>
                  <a:cubicBezTo>
                    <a:pt x="10000" y="100800"/>
                    <a:pt x="5000" y="96000"/>
                    <a:pt x="0" y="105600"/>
                  </a:cubicBezTo>
                  <a:cubicBezTo>
                    <a:pt x="0" y="105600"/>
                    <a:pt x="15000" y="100800"/>
                    <a:pt x="15000" y="100800"/>
                  </a:cubicBezTo>
                  <a:cubicBezTo>
                    <a:pt x="15000" y="100800"/>
                    <a:pt x="10000" y="110400"/>
                    <a:pt x="10000" y="115200"/>
                  </a:cubicBezTo>
                  <a:cubicBezTo>
                    <a:pt x="10000" y="115200"/>
                    <a:pt x="20000" y="110400"/>
                    <a:pt x="20000" y="110400"/>
                  </a:cubicBezTo>
                  <a:cubicBezTo>
                    <a:pt x="20000" y="110400"/>
                    <a:pt x="20000" y="115200"/>
                    <a:pt x="20000" y="120000"/>
                  </a:cubicBezTo>
                  <a:cubicBezTo>
                    <a:pt x="25000" y="120000"/>
                    <a:pt x="35000" y="115200"/>
                    <a:pt x="40000" y="115200"/>
                  </a:cubicBezTo>
                  <a:cubicBezTo>
                    <a:pt x="55000" y="110400"/>
                    <a:pt x="70000" y="96000"/>
                    <a:pt x="85000" y="96000"/>
                  </a:cubicBezTo>
                  <a:cubicBezTo>
                    <a:pt x="105000" y="96000"/>
                    <a:pt x="100000" y="91200"/>
                    <a:pt x="110000" y="76800"/>
                  </a:cubicBezTo>
                  <a:cubicBezTo>
                    <a:pt x="120000" y="62400"/>
                    <a:pt x="105000" y="52800"/>
                    <a:pt x="105000" y="38400"/>
                  </a:cubicBezTo>
                  <a:cubicBezTo>
                    <a:pt x="100000" y="38400"/>
                    <a:pt x="105000" y="43200"/>
                    <a:pt x="105000" y="384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44" name="Shape 1944"/>
            <p:cNvSpPr/>
            <p:nvPr/>
          </p:nvSpPr>
          <p:spPr>
            <a:xfrm>
              <a:off x="11321210" y="6153339"/>
              <a:ext cx="149682" cy="92380"/>
            </a:xfrm>
            <a:custGeom>
              <a:avLst/>
              <a:gdLst/>
              <a:ahLst/>
              <a:cxnLst/>
              <a:rect l="0" t="0" r="0" b="0"/>
              <a:pathLst>
                <a:path w="120000" h="120000" extrusionOk="0">
                  <a:moveTo>
                    <a:pt x="7500" y="72000"/>
                  </a:moveTo>
                  <a:cubicBezTo>
                    <a:pt x="0" y="84000"/>
                    <a:pt x="22500" y="96000"/>
                    <a:pt x="30000" y="96000"/>
                  </a:cubicBezTo>
                  <a:cubicBezTo>
                    <a:pt x="30000" y="96000"/>
                    <a:pt x="37500" y="84000"/>
                    <a:pt x="37500" y="84000"/>
                  </a:cubicBezTo>
                  <a:cubicBezTo>
                    <a:pt x="45000" y="72000"/>
                    <a:pt x="52500" y="84000"/>
                    <a:pt x="60000" y="96000"/>
                  </a:cubicBezTo>
                  <a:cubicBezTo>
                    <a:pt x="75000" y="120000"/>
                    <a:pt x="120000" y="60000"/>
                    <a:pt x="82500" y="48000"/>
                  </a:cubicBezTo>
                  <a:cubicBezTo>
                    <a:pt x="90000" y="48000"/>
                    <a:pt x="82500" y="24000"/>
                    <a:pt x="82500" y="24000"/>
                  </a:cubicBezTo>
                  <a:cubicBezTo>
                    <a:pt x="75000" y="0"/>
                    <a:pt x="67500" y="0"/>
                    <a:pt x="52500" y="12000"/>
                  </a:cubicBezTo>
                  <a:cubicBezTo>
                    <a:pt x="45000" y="12000"/>
                    <a:pt x="30000" y="12000"/>
                    <a:pt x="30000" y="24000"/>
                  </a:cubicBezTo>
                  <a:cubicBezTo>
                    <a:pt x="22500" y="36000"/>
                    <a:pt x="7500" y="48000"/>
                    <a:pt x="7500" y="72000"/>
                  </a:cubicBezTo>
                  <a:cubicBezTo>
                    <a:pt x="7500" y="72000"/>
                    <a:pt x="7500" y="60000"/>
                    <a:pt x="7500" y="7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45" name="Shape 1945"/>
            <p:cNvSpPr/>
            <p:nvPr/>
          </p:nvSpPr>
          <p:spPr>
            <a:xfrm>
              <a:off x="11267071" y="6854157"/>
              <a:ext cx="585986" cy="430050"/>
            </a:xfrm>
            <a:custGeom>
              <a:avLst/>
              <a:gdLst/>
              <a:ahLst/>
              <a:cxnLst/>
              <a:rect l="0" t="0" r="0" b="0"/>
              <a:pathLst>
                <a:path w="120000" h="120000" extrusionOk="0">
                  <a:moveTo>
                    <a:pt x="110476" y="20869"/>
                  </a:moveTo>
                  <a:cubicBezTo>
                    <a:pt x="104761" y="20869"/>
                    <a:pt x="102857" y="18260"/>
                    <a:pt x="99047" y="15652"/>
                  </a:cubicBezTo>
                  <a:cubicBezTo>
                    <a:pt x="97142" y="13043"/>
                    <a:pt x="95238" y="15652"/>
                    <a:pt x="93333" y="15652"/>
                  </a:cubicBezTo>
                  <a:cubicBezTo>
                    <a:pt x="91428" y="15652"/>
                    <a:pt x="87619" y="15652"/>
                    <a:pt x="85714" y="15652"/>
                  </a:cubicBezTo>
                  <a:cubicBezTo>
                    <a:pt x="81904" y="13043"/>
                    <a:pt x="78095" y="10434"/>
                    <a:pt x="76190" y="10434"/>
                  </a:cubicBezTo>
                  <a:cubicBezTo>
                    <a:pt x="74285" y="7826"/>
                    <a:pt x="74285" y="7826"/>
                    <a:pt x="72380" y="5217"/>
                  </a:cubicBezTo>
                  <a:cubicBezTo>
                    <a:pt x="70476" y="7826"/>
                    <a:pt x="68571" y="5217"/>
                    <a:pt x="66666" y="5217"/>
                  </a:cubicBezTo>
                  <a:cubicBezTo>
                    <a:pt x="62857" y="2608"/>
                    <a:pt x="60952" y="5217"/>
                    <a:pt x="59047" y="5217"/>
                  </a:cubicBezTo>
                  <a:cubicBezTo>
                    <a:pt x="55238" y="5217"/>
                    <a:pt x="53333" y="5217"/>
                    <a:pt x="51428" y="5217"/>
                  </a:cubicBezTo>
                  <a:cubicBezTo>
                    <a:pt x="45714" y="5217"/>
                    <a:pt x="40000" y="2608"/>
                    <a:pt x="32380" y="2608"/>
                  </a:cubicBezTo>
                  <a:cubicBezTo>
                    <a:pt x="28571" y="2608"/>
                    <a:pt x="20952" y="0"/>
                    <a:pt x="15238" y="0"/>
                  </a:cubicBezTo>
                  <a:cubicBezTo>
                    <a:pt x="13333" y="2608"/>
                    <a:pt x="7619" y="5217"/>
                    <a:pt x="3809" y="7826"/>
                  </a:cubicBezTo>
                  <a:cubicBezTo>
                    <a:pt x="0" y="10434"/>
                    <a:pt x="1904" y="13043"/>
                    <a:pt x="3809" y="15652"/>
                  </a:cubicBezTo>
                  <a:cubicBezTo>
                    <a:pt x="3809" y="20869"/>
                    <a:pt x="3809" y="23478"/>
                    <a:pt x="3809" y="28695"/>
                  </a:cubicBezTo>
                  <a:cubicBezTo>
                    <a:pt x="5714" y="28695"/>
                    <a:pt x="9523" y="26086"/>
                    <a:pt x="9523" y="26086"/>
                  </a:cubicBezTo>
                  <a:cubicBezTo>
                    <a:pt x="11428" y="26086"/>
                    <a:pt x="9523" y="31304"/>
                    <a:pt x="13333" y="31304"/>
                  </a:cubicBezTo>
                  <a:cubicBezTo>
                    <a:pt x="17142" y="31304"/>
                    <a:pt x="19047" y="28695"/>
                    <a:pt x="22857" y="28695"/>
                  </a:cubicBezTo>
                  <a:cubicBezTo>
                    <a:pt x="26666" y="26086"/>
                    <a:pt x="30476" y="33913"/>
                    <a:pt x="26666" y="36521"/>
                  </a:cubicBezTo>
                  <a:cubicBezTo>
                    <a:pt x="22857" y="41739"/>
                    <a:pt x="24761" y="44347"/>
                    <a:pt x="24761" y="52173"/>
                  </a:cubicBezTo>
                  <a:cubicBezTo>
                    <a:pt x="22857" y="54782"/>
                    <a:pt x="24761" y="62608"/>
                    <a:pt x="22857" y="65217"/>
                  </a:cubicBezTo>
                  <a:cubicBezTo>
                    <a:pt x="17142" y="65217"/>
                    <a:pt x="19047" y="67826"/>
                    <a:pt x="22857" y="73043"/>
                  </a:cubicBezTo>
                  <a:cubicBezTo>
                    <a:pt x="24761" y="75652"/>
                    <a:pt x="19047" y="80869"/>
                    <a:pt x="19047" y="86086"/>
                  </a:cubicBezTo>
                  <a:cubicBezTo>
                    <a:pt x="22857" y="91304"/>
                    <a:pt x="19047" y="93913"/>
                    <a:pt x="19047" y="99130"/>
                  </a:cubicBezTo>
                  <a:cubicBezTo>
                    <a:pt x="24761" y="96521"/>
                    <a:pt x="28571" y="109565"/>
                    <a:pt x="32380" y="114782"/>
                  </a:cubicBezTo>
                  <a:cubicBezTo>
                    <a:pt x="32380" y="117391"/>
                    <a:pt x="36190" y="120000"/>
                    <a:pt x="38095" y="117391"/>
                  </a:cubicBezTo>
                  <a:cubicBezTo>
                    <a:pt x="38095" y="117391"/>
                    <a:pt x="40000" y="114782"/>
                    <a:pt x="40000" y="112173"/>
                  </a:cubicBezTo>
                  <a:cubicBezTo>
                    <a:pt x="41904" y="112173"/>
                    <a:pt x="45714" y="109565"/>
                    <a:pt x="45714" y="109565"/>
                  </a:cubicBezTo>
                  <a:cubicBezTo>
                    <a:pt x="53333" y="106956"/>
                    <a:pt x="60952" y="109565"/>
                    <a:pt x="68571" y="106956"/>
                  </a:cubicBezTo>
                  <a:cubicBezTo>
                    <a:pt x="70476" y="104347"/>
                    <a:pt x="70476" y="101739"/>
                    <a:pt x="74285" y="99130"/>
                  </a:cubicBezTo>
                  <a:cubicBezTo>
                    <a:pt x="78095" y="96521"/>
                    <a:pt x="80000" y="93913"/>
                    <a:pt x="81904" y="91304"/>
                  </a:cubicBezTo>
                  <a:cubicBezTo>
                    <a:pt x="83809" y="83478"/>
                    <a:pt x="85714" y="80869"/>
                    <a:pt x="89523" y="78260"/>
                  </a:cubicBezTo>
                  <a:cubicBezTo>
                    <a:pt x="91428" y="75652"/>
                    <a:pt x="87619" y="70434"/>
                    <a:pt x="85714" y="67826"/>
                  </a:cubicBezTo>
                  <a:cubicBezTo>
                    <a:pt x="85714" y="65217"/>
                    <a:pt x="89523" y="57391"/>
                    <a:pt x="91428" y="54782"/>
                  </a:cubicBezTo>
                  <a:cubicBezTo>
                    <a:pt x="91428" y="54782"/>
                    <a:pt x="93333" y="52173"/>
                    <a:pt x="95238" y="49565"/>
                  </a:cubicBezTo>
                  <a:cubicBezTo>
                    <a:pt x="95238" y="49565"/>
                    <a:pt x="95238" y="44347"/>
                    <a:pt x="97142" y="44347"/>
                  </a:cubicBezTo>
                  <a:cubicBezTo>
                    <a:pt x="102857" y="39130"/>
                    <a:pt x="108571" y="36521"/>
                    <a:pt x="114285" y="33913"/>
                  </a:cubicBezTo>
                  <a:cubicBezTo>
                    <a:pt x="116190" y="31304"/>
                    <a:pt x="120000" y="28695"/>
                    <a:pt x="120000" y="23478"/>
                  </a:cubicBezTo>
                  <a:cubicBezTo>
                    <a:pt x="118095" y="18260"/>
                    <a:pt x="114285" y="23478"/>
                    <a:pt x="110476" y="20869"/>
                  </a:cubicBezTo>
                  <a:cubicBezTo>
                    <a:pt x="104761" y="20869"/>
                    <a:pt x="114285" y="23478"/>
                    <a:pt x="110476" y="2086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46" name="Shape 1946"/>
            <p:cNvSpPr/>
            <p:nvPr/>
          </p:nvSpPr>
          <p:spPr>
            <a:xfrm>
              <a:off x="11267071" y="6946540"/>
              <a:ext cx="149682" cy="283515"/>
            </a:xfrm>
            <a:custGeom>
              <a:avLst/>
              <a:gdLst/>
              <a:ahLst/>
              <a:cxnLst/>
              <a:rect l="0" t="0" r="0" b="0"/>
              <a:pathLst>
                <a:path w="120000" h="120000" extrusionOk="0">
                  <a:moveTo>
                    <a:pt x="82500" y="100000"/>
                  </a:moveTo>
                  <a:cubicBezTo>
                    <a:pt x="90000" y="92000"/>
                    <a:pt x="75000" y="88000"/>
                    <a:pt x="82500" y="84000"/>
                  </a:cubicBezTo>
                  <a:cubicBezTo>
                    <a:pt x="90000" y="72000"/>
                    <a:pt x="90000" y="72000"/>
                    <a:pt x="75000" y="64000"/>
                  </a:cubicBezTo>
                  <a:cubicBezTo>
                    <a:pt x="67500" y="56000"/>
                    <a:pt x="82500" y="60000"/>
                    <a:pt x="90000" y="56000"/>
                  </a:cubicBezTo>
                  <a:cubicBezTo>
                    <a:pt x="97500" y="52000"/>
                    <a:pt x="97500" y="40000"/>
                    <a:pt x="97500" y="36000"/>
                  </a:cubicBezTo>
                  <a:cubicBezTo>
                    <a:pt x="97500" y="24000"/>
                    <a:pt x="90000" y="24000"/>
                    <a:pt x="105000" y="16000"/>
                  </a:cubicBezTo>
                  <a:cubicBezTo>
                    <a:pt x="120000" y="12000"/>
                    <a:pt x="105000" y="0"/>
                    <a:pt x="90000" y="4000"/>
                  </a:cubicBezTo>
                  <a:cubicBezTo>
                    <a:pt x="75000" y="4000"/>
                    <a:pt x="67500" y="8000"/>
                    <a:pt x="52500" y="8000"/>
                  </a:cubicBezTo>
                  <a:cubicBezTo>
                    <a:pt x="37500" y="8000"/>
                    <a:pt x="45000" y="0"/>
                    <a:pt x="37500" y="0"/>
                  </a:cubicBezTo>
                  <a:cubicBezTo>
                    <a:pt x="45000" y="0"/>
                    <a:pt x="22500" y="0"/>
                    <a:pt x="30000" y="0"/>
                  </a:cubicBezTo>
                  <a:cubicBezTo>
                    <a:pt x="15000" y="4000"/>
                    <a:pt x="22500" y="8000"/>
                    <a:pt x="22500" y="16000"/>
                  </a:cubicBezTo>
                  <a:cubicBezTo>
                    <a:pt x="22500" y="20000"/>
                    <a:pt x="22500" y="28000"/>
                    <a:pt x="22500" y="32000"/>
                  </a:cubicBezTo>
                  <a:cubicBezTo>
                    <a:pt x="15000" y="40000"/>
                    <a:pt x="15000" y="48000"/>
                    <a:pt x="15000" y="52000"/>
                  </a:cubicBezTo>
                  <a:cubicBezTo>
                    <a:pt x="7500" y="64000"/>
                    <a:pt x="0" y="68000"/>
                    <a:pt x="0" y="80000"/>
                  </a:cubicBezTo>
                  <a:cubicBezTo>
                    <a:pt x="7500" y="84000"/>
                    <a:pt x="15000" y="80000"/>
                    <a:pt x="15000" y="88000"/>
                  </a:cubicBezTo>
                  <a:cubicBezTo>
                    <a:pt x="22500" y="92000"/>
                    <a:pt x="15000" y="104000"/>
                    <a:pt x="15000" y="112000"/>
                  </a:cubicBezTo>
                  <a:cubicBezTo>
                    <a:pt x="15000" y="120000"/>
                    <a:pt x="30000" y="120000"/>
                    <a:pt x="45000" y="120000"/>
                  </a:cubicBezTo>
                  <a:cubicBezTo>
                    <a:pt x="75000" y="120000"/>
                    <a:pt x="67500" y="108000"/>
                    <a:pt x="82500" y="100000"/>
                  </a:cubicBezTo>
                  <a:cubicBezTo>
                    <a:pt x="90000" y="92000"/>
                    <a:pt x="75000" y="104000"/>
                    <a:pt x="82500" y="10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47" name="Shape 1947"/>
            <p:cNvSpPr/>
            <p:nvPr/>
          </p:nvSpPr>
          <p:spPr>
            <a:xfrm>
              <a:off x="13069621" y="9510902"/>
              <a:ext cx="493632" cy="825058"/>
            </a:xfrm>
            <a:custGeom>
              <a:avLst/>
              <a:gdLst/>
              <a:ahLst/>
              <a:cxnLst/>
              <a:rect l="0" t="0" r="0" b="0"/>
              <a:pathLst>
                <a:path w="120000" h="120000" extrusionOk="0">
                  <a:moveTo>
                    <a:pt x="117735" y="31363"/>
                  </a:moveTo>
                  <a:cubicBezTo>
                    <a:pt x="110943" y="23181"/>
                    <a:pt x="113207" y="12272"/>
                    <a:pt x="113207" y="4090"/>
                  </a:cubicBezTo>
                  <a:cubicBezTo>
                    <a:pt x="113207" y="0"/>
                    <a:pt x="108679" y="2727"/>
                    <a:pt x="104150" y="4090"/>
                  </a:cubicBezTo>
                  <a:cubicBezTo>
                    <a:pt x="101886" y="5454"/>
                    <a:pt x="97358" y="8181"/>
                    <a:pt x="92830" y="8181"/>
                  </a:cubicBezTo>
                  <a:cubicBezTo>
                    <a:pt x="90566" y="8181"/>
                    <a:pt x="86037" y="6818"/>
                    <a:pt x="86037" y="9545"/>
                  </a:cubicBezTo>
                  <a:cubicBezTo>
                    <a:pt x="81509" y="13636"/>
                    <a:pt x="76981" y="9545"/>
                    <a:pt x="72452" y="9545"/>
                  </a:cubicBezTo>
                  <a:cubicBezTo>
                    <a:pt x="67924" y="9545"/>
                    <a:pt x="67924" y="12272"/>
                    <a:pt x="63396" y="9545"/>
                  </a:cubicBezTo>
                  <a:cubicBezTo>
                    <a:pt x="61132" y="9545"/>
                    <a:pt x="54339" y="9545"/>
                    <a:pt x="52075" y="9545"/>
                  </a:cubicBezTo>
                  <a:cubicBezTo>
                    <a:pt x="45283" y="9545"/>
                    <a:pt x="47547" y="21818"/>
                    <a:pt x="54339" y="24545"/>
                  </a:cubicBezTo>
                  <a:cubicBezTo>
                    <a:pt x="54339" y="24545"/>
                    <a:pt x="54339" y="27272"/>
                    <a:pt x="56603" y="27272"/>
                  </a:cubicBezTo>
                  <a:cubicBezTo>
                    <a:pt x="56603" y="28636"/>
                    <a:pt x="58867" y="28636"/>
                    <a:pt x="61132" y="30000"/>
                  </a:cubicBezTo>
                  <a:cubicBezTo>
                    <a:pt x="61132" y="32727"/>
                    <a:pt x="61132" y="36818"/>
                    <a:pt x="61132" y="38181"/>
                  </a:cubicBezTo>
                  <a:cubicBezTo>
                    <a:pt x="61132" y="40909"/>
                    <a:pt x="63396" y="42272"/>
                    <a:pt x="56603" y="42272"/>
                  </a:cubicBezTo>
                  <a:cubicBezTo>
                    <a:pt x="54339" y="42272"/>
                    <a:pt x="54339" y="46363"/>
                    <a:pt x="54339" y="47727"/>
                  </a:cubicBezTo>
                  <a:cubicBezTo>
                    <a:pt x="52075" y="46363"/>
                    <a:pt x="47547" y="43636"/>
                    <a:pt x="45283" y="42272"/>
                  </a:cubicBezTo>
                  <a:cubicBezTo>
                    <a:pt x="43018" y="39545"/>
                    <a:pt x="47547" y="36818"/>
                    <a:pt x="47547" y="34090"/>
                  </a:cubicBezTo>
                  <a:cubicBezTo>
                    <a:pt x="49811" y="27272"/>
                    <a:pt x="43018" y="32727"/>
                    <a:pt x="36226" y="30000"/>
                  </a:cubicBezTo>
                  <a:cubicBezTo>
                    <a:pt x="33962" y="28636"/>
                    <a:pt x="33962" y="25909"/>
                    <a:pt x="29433" y="27272"/>
                  </a:cubicBezTo>
                  <a:cubicBezTo>
                    <a:pt x="20377" y="30000"/>
                    <a:pt x="13584" y="31363"/>
                    <a:pt x="4528" y="32727"/>
                  </a:cubicBezTo>
                  <a:cubicBezTo>
                    <a:pt x="2264" y="34090"/>
                    <a:pt x="0" y="34090"/>
                    <a:pt x="0" y="35454"/>
                  </a:cubicBezTo>
                  <a:cubicBezTo>
                    <a:pt x="0" y="36818"/>
                    <a:pt x="2264" y="39545"/>
                    <a:pt x="2264" y="40909"/>
                  </a:cubicBezTo>
                  <a:cubicBezTo>
                    <a:pt x="9056" y="40909"/>
                    <a:pt x="27169" y="43636"/>
                    <a:pt x="27169" y="47727"/>
                  </a:cubicBezTo>
                  <a:cubicBezTo>
                    <a:pt x="29433" y="51818"/>
                    <a:pt x="29433" y="55909"/>
                    <a:pt x="29433" y="60000"/>
                  </a:cubicBezTo>
                  <a:cubicBezTo>
                    <a:pt x="27169" y="62727"/>
                    <a:pt x="31698" y="66818"/>
                    <a:pt x="27169" y="70909"/>
                  </a:cubicBezTo>
                  <a:cubicBezTo>
                    <a:pt x="22641" y="75000"/>
                    <a:pt x="18113" y="80454"/>
                    <a:pt x="13584" y="84545"/>
                  </a:cubicBezTo>
                  <a:cubicBezTo>
                    <a:pt x="9056" y="87272"/>
                    <a:pt x="13584" y="92727"/>
                    <a:pt x="13584" y="94090"/>
                  </a:cubicBezTo>
                  <a:cubicBezTo>
                    <a:pt x="18113" y="99545"/>
                    <a:pt x="18113" y="102272"/>
                    <a:pt x="18113" y="106363"/>
                  </a:cubicBezTo>
                  <a:cubicBezTo>
                    <a:pt x="18113" y="110454"/>
                    <a:pt x="18113" y="114545"/>
                    <a:pt x="20377" y="118636"/>
                  </a:cubicBezTo>
                  <a:cubicBezTo>
                    <a:pt x="20377" y="120000"/>
                    <a:pt x="27169" y="118636"/>
                    <a:pt x="27169" y="117272"/>
                  </a:cubicBezTo>
                  <a:cubicBezTo>
                    <a:pt x="29433" y="115909"/>
                    <a:pt x="29433" y="113181"/>
                    <a:pt x="29433" y="113181"/>
                  </a:cubicBezTo>
                  <a:cubicBezTo>
                    <a:pt x="27169" y="113181"/>
                    <a:pt x="24905" y="113181"/>
                    <a:pt x="24905" y="113181"/>
                  </a:cubicBezTo>
                  <a:cubicBezTo>
                    <a:pt x="24905" y="109090"/>
                    <a:pt x="31698" y="106363"/>
                    <a:pt x="36226" y="105000"/>
                  </a:cubicBezTo>
                  <a:cubicBezTo>
                    <a:pt x="43018" y="103636"/>
                    <a:pt x="52075" y="102272"/>
                    <a:pt x="56603" y="98181"/>
                  </a:cubicBezTo>
                  <a:cubicBezTo>
                    <a:pt x="56603" y="96818"/>
                    <a:pt x="56603" y="90000"/>
                    <a:pt x="56603" y="87272"/>
                  </a:cubicBezTo>
                  <a:cubicBezTo>
                    <a:pt x="56603" y="84545"/>
                    <a:pt x="47547" y="65454"/>
                    <a:pt x="47547" y="65454"/>
                  </a:cubicBezTo>
                  <a:cubicBezTo>
                    <a:pt x="49811" y="64090"/>
                    <a:pt x="49811" y="68181"/>
                    <a:pt x="54339" y="65454"/>
                  </a:cubicBezTo>
                  <a:cubicBezTo>
                    <a:pt x="58867" y="62727"/>
                    <a:pt x="61132" y="61363"/>
                    <a:pt x="65660" y="60000"/>
                  </a:cubicBezTo>
                  <a:cubicBezTo>
                    <a:pt x="70188" y="58636"/>
                    <a:pt x="72452" y="50454"/>
                    <a:pt x="79245" y="51818"/>
                  </a:cubicBezTo>
                  <a:cubicBezTo>
                    <a:pt x="81509" y="51818"/>
                    <a:pt x="86037" y="49090"/>
                    <a:pt x="90566" y="49090"/>
                  </a:cubicBezTo>
                  <a:cubicBezTo>
                    <a:pt x="95094" y="47727"/>
                    <a:pt x="99622" y="46363"/>
                    <a:pt x="104150" y="43636"/>
                  </a:cubicBezTo>
                  <a:cubicBezTo>
                    <a:pt x="106415" y="42272"/>
                    <a:pt x="120000" y="34090"/>
                    <a:pt x="117735" y="31363"/>
                  </a:cubicBezTo>
                  <a:cubicBezTo>
                    <a:pt x="115471" y="30000"/>
                    <a:pt x="117735" y="32727"/>
                    <a:pt x="117735" y="3136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48" name="Shape 1948"/>
            <p:cNvSpPr/>
            <p:nvPr/>
          </p:nvSpPr>
          <p:spPr>
            <a:xfrm>
              <a:off x="13181085" y="9485417"/>
              <a:ext cx="149682" cy="353598"/>
            </a:xfrm>
            <a:custGeom>
              <a:avLst/>
              <a:gdLst/>
              <a:ahLst/>
              <a:cxnLst/>
              <a:rect l="0" t="0" r="0" b="0"/>
              <a:pathLst>
                <a:path w="120000" h="120000" extrusionOk="0">
                  <a:moveTo>
                    <a:pt x="30000" y="78947"/>
                  </a:moveTo>
                  <a:cubicBezTo>
                    <a:pt x="45000" y="82105"/>
                    <a:pt x="67500" y="75789"/>
                    <a:pt x="67500" y="82105"/>
                  </a:cubicBezTo>
                  <a:cubicBezTo>
                    <a:pt x="75000" y="88421"/>
                    <a:pt x="67500" y="91578"/>
                    <a:pt x="60000" y="97894"/>
                  </a:cubicBezTo>
                  <a:cubicBezTo>
                    <a:pt x="45000" y="104210"/>
                    <a:pt x="75000" y="113684"/>
                    <a:pt x="90000" y="120000"/>
                  </a:cubicBezTo>
                  <a:cubicBezTo>
                    <a:pt x="97500" y="116842"/>
                    <a:pt x="90000" y="110526"/>
                    <a:pt x="90000" y="107368"/>
                  </a:cubicBezTo>
                  <a:cubicBezTo>
                    <a:pt x="97500" y="104210"/>
                    <a:pt x="120000" y="110526"/>
                    <a:pt x="112500" y="104210"/>
                  </a:cubicBezTo>
                  <a:cubicBezTo>
                    <a:pt x="112500" y="97894"/>
                    <a:pt x="112500" y="91578"/>
                    <a:pt x="112500" y="85263"/>
                  </a:cubicBezTo>
                  <a:cubicBezTo>
                    <a:pt x="105000" y="78947"/>
                    <a:pt x="97500" y="75789"/>
                    <a:pt x="90000" y="69473"/>
                  </a:cubicBezTo>
                  <a:cubicBezTo>
                    <a:pt x="82500" y="78947"/>
                    <a:pt x="60000" y="66315"/>
                    <a:pt x="60000" y="63157"/>
                  </a:cubicBezTo>
                  <a:cubicBezTo>
                    <a:pt x="60000" y="56842"/>
                    <a:pt x="60000" y="53684"/>
                    <a:pt x="60000" y="50526"/>
                  </a:cubicBezTo>
                  <a:cubicBezTo>
                    <a:pt x="60000" y="44210"/>
                    <a:pt x="60000" y="47368"/>
                    <a:pt x="52500" y="44210"/>
                  </a:cubicBezTo>
                  <a:cubicBezTo>
                    <a:pt x="45000" y="44210"/>
                    <a:pt x="60000" y="25263"/>
                    <a:pt x="60000" y="25263"/>
                  </a:cubicBezTo>
                  <a:cubicBezTo>
                    <a:pt x="60000" y="18947"/>
                    <a:pt x="52500" y="15789"/>
                    <a:pt x="52500" y="9473"/>
                  </a:cubicBezTo>
                  <a:cubicBezTo>
                    <a:pt x="45000" y="6315"/>
                    <a:pt x="37500" y="0"/>
                    <a:pt x="52500" y="3157"/>
                  </a:cubicBezTo>
                  <a:cubicBezTo>
                    <a:pt x="45000" y="0"/>
                    <a:pt x="22500" y="0"/>
                    <a:pt x="15000" y="0"/>
                  </a:cubicBezTo>
                  <a:cubicBezTo>
                    <a:pt x="15000" y="3157"/>
                    <a:pt x="45000" y="15789"/>
                    <a:pt x="30000" y="18947"/>
                  </a:cubicBezTo>
                  <a:cubicBezTo>
                    <a:pt x="7500" y="22105"/>
                    <a:pt x="15000" y="37894"/>
                    <a:pt x="30000" y="44210"/>
                  </a:cubicBezTo>
                  <a:cubicBezTo>
                    <a:pt x="30000" y="47368"/>
                    <a:pt x="15000" y="47368"/>
                    <a:pt x="15000" y="50526"/>
                  </a:cubicBezTo>
                  <a:cubicBezTo>
                    <a:pt x="7500" y="50526"/>
                    <a:pt x="7500" y="60000"/>
                    <a:pt x="7500" y="63157"/>
                  </a:cubicBezTo>
                  <a:cubicBezTo>
                    <a:pt x="0" y="69473"/>
                    <a:pt x="22500" y="75789"/>
                    <a:pt x="30000" y="78947"/>
                  </a:cubicBezTo>
                  <a:cubicBezTo>
                    <a:pt x="37500" y="82105"/>
                    <a:pt x="30000" y="75789"/>
                    <a:pt x="30000" y="7894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49" name="Shape 1949"/>
            <p:cNvSpPr/>
            <p:nvPr/>
          </p:nvSpPr>
          <p:spPr>
            <a:xfrm>
              <a:off x="12674714" y="9418521"/>
              <a:ext cx="560508" cy="468276"/>
            </a:xfrm>
            <a:custGeom>
              <a:avLst/>
              <a:gdLst/>
              <a:ahLst/>
              <a:cxnLst/>
              <a:rect l="0" t="0" r="0" b="0"/>
              <a:pathLst>
                <a:path w="120000" h="120000" extrusionOk="0">
                  <a:moveTo>
                    <a:pt x="112000" y="72000"/>
                  </a:moveTo>
                  <a:cubicBezTo>
                    <a:pt x="108000" y="64800"/>
                    <a:pt x="112000" y="64800"/>
                    <a:pt x="110000" y="57600"/>
                  </a:cubicBezTo>
                  <a:cubicBezTo>
                    <a:pt x="110000" y="55200"/>
                    <a:pt x="112000" y="55200"/>
                    <a:pt x="114000" y="52800"/>
                  </a:cubicBezTo>
                  <a:cubicBezTo>
                    <a:pt x="116000" y="50400"/>
                    <a:pt x="114000" y="48000"/>
                    <a:pt x="114000" y="45600"/>
                  </a:cubicBezTo>
                  <a:cubicBezTo>
                    <a:pt x="112000" y="40800"/>
                    <a:pt x="112000" y="33600"/>
                    <a:pt x="116000" y="31200"/>
                  </a:cubicBezTo>
                  <a:cubicBezTo>
                    <a:pt x="120000" y="28800"/>
                    <a:pt x="114000" y="21600"/>
                    <a:pt x="112000" y="19200"/>
                  </a:cubicBezTo>
                  <a:cubicBezTo>
                    <a:pt x="110000" y="14400"/>
                    <a:pt x="106000" y="12000"/>
                    <a:pt x="102000" y="12000"/>
                  </a:cubicBezTo>
                  <a:cubicBezTo>
                    <a:pt x="100000" y="9600"/>
                    <a:pt x="98000" y="7200"/>
                    <a:pt x="96000" y="7200"/>
                  </a:cubicBezTo>
                  <a:cubicBezTo>
                    <a:pt x="94000" y="4800"/>
                    <a:pt x="92000" y="2400"/>
                    <a:pt x="90000" y="0"/>
                  </a:cubicBezTo>
                  <a:cubicBezTo>
                    <a:pt x="90000" y="0"/>
                    <a:pt x="78000" y="2400"/>
                    <a:pt x="76000" y="2400"/>
                  </a:cubicBezTo>
                  <a:cubicBezTo>
                    <a:pt x="72000" y="2400"/>
                    <a:pt x="72000" y="7200"/>
                    <a:pt x="68000" y="9600"/>
                  </a:cubicBezTo>
                  <a:cubicBezTo>
                    <a:pt x="66000" y="14400"/>
                    <a:pt x="68000" y="21600"/>
                    <a:pt x="70000" y="24000"/>
                  </a:cubicBezTo>
                  <a:cubicBezTo>
                    <a:pt x="70000" y="31200"/>
                    <a:pt x="66000" y="33600"/>
                    <a:pt x="66000" y="40800"/>
                  </a:cubicBezTo>
                  <a:cubicBezTo>
                    <a:pt x="66000" y="43200"/>
                    <a:pt x="70000" y="50400"/>
                    <a:pt x="74000" y="50400"/>
                  </a:cubicBezTo>
                  <a:cubicBezTo>
                    <a:pt x="78000" y="50400"/>
                    <a:pt x="80000" y="48000"/>
                    <a:pt x="80000" y="55200"/>
                  </a:cubicBezTo>
                  <a:cubicBezTo>
                    <a:pt x="80000" y="60000"/>
                    <a:pt x="80000" y="62400"/>
                    <a:pt x="78000" y="62400"/>
                  </a:cubicBezTo>
                  <a:cubicBezTo>
                    <a:pt x="74000" y="64800"/>
                    <a:pt x="72000" y="67200"/>
                    <a:pt x="70000" y="62400"/>
                  </a:cubicBezTo>
                  <a:cubicBezTo>
                    <a:pt x="68000" y="57600"/>
                    <a:pt x="66000" y="52800"/>
                    <a:pt x="62000" y="52800"/>
                  </a:cubicBezTo>
                  <a:cubicBezTo>
                    <a:pt x="58000" y="50400"/>
                    <a:pt x="56000" y="45600"/>
                    <a:pt x="54000" y="40800"/>
                  </a:cubicBezTo>
                  <a:cubicBezTo>
                    <a:pt x="50000" y="50400"/>
                    <a:pt x="46000" y="45600"/>
                    <a:pt x="40000" y="43200"/>
                  </a:cubicBezTo>
                  <a:cubicBezTo>
                    <a:pt x="36000" y="43200"/>
                    <a:pt x="36000" y="38400"/>
                    <a:pt x="32000" y="38400"/>
                  </a:cubicBezTo>
                  <a:cubicBezTo>
                    <a:pt x="32000" y="38400"/>
                    <a:pt x="30000" y="40800"/>
                    <a:pt x="28000" y="38400"/>
                  </a:cubicBezTo>
                  <a:cubicBezTo>
                    <a:pt x="26000" y="38400"/>
                    <a:pt x="26000" y="33600"/>
                    <a:pt x="22000" y="33600"/>
                  </a:cubicBezTo>
                  <a:cubicBezTo>
                    <a:pt x="22000" y="38400"/>
                    <a:pt x="22000" y="43200"/>
                    <a:pt x="22000" y="48000"/>
                  </a:cubicBezTo>
                  <a:cubicBezTo>
                    <a:pt x="22000" y="52800"/>
                    <a:pt x="24000" y="57600"/>
                    <a:pt x="20000" y="57600"/>
                  </a:cubicBezTo>
                  <a:cubicBezTo>
                    <a:pt x="14000" y="57600"/>
                    <a:pt x="8000" y="57600"/>
                    <a:pt x="4000" y="57600"/>
                  </a:cubicBezTo>
                  <a:cubicBezTo>
                    <a:pt x="2000" y="57600"/>
                    <a:pt x="2000" y="67200"/>
                    <a:pt x="2000" y="69600"/>
                  </a:cubicBezTo>
                  <a:cubicBezTo>
                    <a:pt x="2000" y="79200"/>
                    <a:pt x="0" y="96000"/>
                    <a:pt x="6000" y="103200"/>
                  </a:cubicBezTo>
                  <a:cubicBezTo>
                    <a:pt x="8000" y="105600"/>
                    <a:pt x="14000" y="115200"/>
                    <a:pt x="16000" y="115200"/>
                  </a:cubicBezTo>
                  <a:cubicBezTo>
                    <a:pt x="20000" y="112800"/>
                    <a:pt x="38000" y="112800"/>
                    <a:pt x="32000" y="120000"/>
                  </a:cubicBezTo>
                  <a:cubicBezTo>
                    <a:pt x="36000" y="120000"/>
                    <a:pt x="34000" y="120000"/>
                    <a:pt x="36000" y="120000"/>
                  </a:cubicBezTo>
                  <a:cubicBezTo>
                    <a:pt x="40000" y="117600"/>
                    <a:pt x="42000" y="120000"/>
                    <a:pt x="44000" y="120000"/>
                  </a:cubicBezTo>
                  <a:cubicBezTo>
                    <a:pt x="50000" y="120000"/>
                    <a:pt x="54000" y="120000"/>
                    <a:pt x="56000" y="112800"/>
                  </a:cubicBezTo>
                  <a:cubicBezTo>
                    <a:pt x="58000" y="110400"/>
                    <a:pt x="60000" y="108000"/>
                    <a:pt x="62000" y="105600"/>
                  </a:cubicBezTo>
                  <a:cubicBezTo>
                    <a:pt x="64000" y="103200"/>
                    <a:pt x="68000" y="103200"/>
                    <a:pt x="70000" y="98400"/>
                  </a:cubicBezTo>
                  <a:cubicBezTo>
                    <a:pt x="72000" y="96000"/>
                    <a:pt x="72000" y="93600"/>
                    <a:pt x="74000" y="91200"/>
                  </a:cubicBezTo>
                  <a:cubicBezTo>
                    <a:pt x="78000" y="91200"/>
                    <a:pt x="82000" y="91200"/>
                    <a:pt x="86000" y="91200"/>
                  </a:cubicBezTo>
                  <a:cubicBezTo>
                    <a:pt x="84000" y="88800"/>
                    <a:pt x="84000" y="84000"/>
                    <a:pt x="84000" y="84000"/>
                  </a:cubicBezTo>
                  <a:cubicBezTo>
                    <a:pt x="88000" y="81600"/>
                    <a:pt x="90000" y="81600"/>
                    <a:pt x="92000" y="79200"/>
                  </a:cubicBezTo>
                  <a:cubicBezTo>
                    <a:pt x="98000" y="76800"/>
                    <a:pt x="106000" y="74400"/>
                    <a:pt x="112000" y="72000"/>
                  </a:cubicBezTo>
                  <a:cubicBezTo>
                    <a:pt x="110000" y="69600"/>
                    <a:pt x="110000" y="72000"/>
                    <a:pt x="112000" y="7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50" name="Shape 1950"/>
            <p:cNvSpPr/>
            <p:nvPr/>
          </p:nvSpPr>
          <p:spPr>
            <a:xfrm>
              <a:off x="12247965" y="9839014"/>
              <a:ext cx="595541" cy="589329"/>
            </a:xfrm>
            <a:custGeom>
              <a:avLst/>
              <a:gdLst/>
              <a:ahLst/>
              <a:cxnLst/>
              <a:rect l="0" t="0" r="0" b="0"/>
              <a:pathLst>
                <a:path w="120000" h="120000" extrusionOk="0">
                  <a:moveTo>
                    <a:pt x="61875" y="9523"/>
                  </a:moveTo>
                  <a:cubicBezTo>
                    <a:pt x="60000" y="9523"/>
                    <a:pt x="58125" y="3809"/>
                    <a:pt x="58125" y="3809"/>
                  </a:cubicBezTo>
                  <a:cubicBezTo>
                    <a:pt x="56250" y="3809"/>
                    <a:pt x="54375" y="3809"/>
                    <a:pt x="52500" y="3809"/>
                  </a:cubicBezTo>
                  <a:cubicBezTo>
                    <a:pt x="46875" y="3809"/>
                    <a:pt x="39375" y="3809"/>
                    <a:pt x="33750" y="3809"/>
                  </a:cubicBezTo>
                  <a:cubicBezTo>
                    <a:pt x="28125" y="3809"/>
                    <a:pt x="24375" y="3809"/>
                    <a:pt x="18750" y="3809"/>
                  </a:cubicBezTo>
                  <a:cubicBezTo>
                    <a:pt x="16875" y="3809"/>
                    <a:pt x="16875" y="0"/>
                    <a:pt x="13125" y="0"/>
                  </a:cubicBezTo>
                  <a:cubicBezTo>
                    <a:pt x="11250" y="0"/>
                    <a:pt x="9375" y="3809"/>
                    <a:pt x="7500" y="3809"/>
                  </a:cubicBezTo>
                  <a:cubicBezTo>
                    <a:pt x="5625" y="3809"/>
                    <a:pt x="3750" y="3809"/>
                    <a:pt x="1875" y="3809"/>
                  </a:cubicBezTo>
                  <a:cubicBezTo>
                    <a:pt x="0" y="13333"/>
                    <a:pt x="7500" y="17142"/>
                    <a:pt x="11250" y="26666"/>
                  </a:cubicBezTo>
                  <a:cubicBezTo>
                    <a:pt x="13125" y="30476"/>
                    <a:pt x="15000" y="36190"/>
                    <a:pt x="16875" y="40000"/>
                  </a:cubicBezTo>
                  <a:cubicBezTo>
                    <a:pt x="18750" y="45714"/>
                    <a:pt x="22500" y="49523"/>
                    <a:pt x="24375" y="55238"/>
                  </a:cubicBezTo>
                  <a:cubicBezTo>
                    <a:pt x="24375" y="57142"/>
                    <a:pt x="24375" y="62857"/>
                    <a:pt x="24375" y="64761"/>
                  </a:cubicBezTo>
                  <a:cubicBezTo>
                    <a:pt x="24375" y="70476"/>
                    <a:pt x="26250" y="74285"/>
                    <a:pt x="26250" y="80000"/>
                  </a:cubicBezTo>
                  <a:cubicBezTo>
                    <a:pt x="28125" y="85714"/>
                    <a:pt x="28125" y="91428"/>
                    <a:pt x="30000" y="97142"/>
                  </a:cubicBezTo>
                  <a:cubicBezTo>
                    <a:pt x="31875" y="104761"/>
                    <a:pt x="37500" y="110476"/>
                    <a:pt x="41250" y="116190"/>
                  </a:cubicBezTo>
                  <a:cubicBezTo>
                    <a:pt x="46875" y="110476"/>
                    <a:pt x="46875" y="114285"/>
                    <a:pt x="52500" y="118095"/>
                  </a:cubicBezTo>
                  <a:cubicBezTo>
                    <a:pt x="54375" y="120000"/>
                    <a:pt x="60000" y="120000"/>
                    <a:pt x="61875" y="118095"/>
                  </a:cubicBezTo>
                  <a:cubicBezTo>
                    <a:pt x="67500" y="118095"/>
                    <a:pt x="71250" y="116190"/>
                    <a:pt x="71250" y="110476"/>
                  </a:cubicBezTo>
                  <a:cubicBezTo>
                    <a:pt x="71250" y="99047"/>
                    <a:pt x="71250" y="87619"/>
                    <a:pt x="71250" y="76190"/>
                  </a:cubicBezTo>
                  <a:cubicBezTo>
                    <a:pt x="71250" y="68571"/>
                    <a:pt x="71250" y="60952"/>
                    <a:pt x="71250" y="53333"/>
                  </a:cubicBezTo>
                  <a:cubicBezTo>
                    <a:pt x="71250" y="51428"/>
                    <a:pt x="71250" y="49523"/>
                    <a:pt x="73125" y="49523"/>
                  </a:cubicBezTo>
                  <a:cubicBezTo>
                    <a:pt x="73125" y="49523"/>
                    <a:pt x="80625" y="49523"/>
                    <a:pt x="80625" y="49523"/>
                  </a:cubicBezTo>
                  <a:cubicBezTo>
                    <a:pt x="80625" y="38095"/>
                    <a:pt x="80625" y="24761"/>
                    <a:pt x="80625" y="13333"/>
                  </a:cubicBezTo>
                  <a:cubicBezTo>
                    <a:pt x="86250" y="15238"/>
                    <a:pt x="90000" y="11428"/>
                    <a:pt x="95625" y="11428"/>
                  </a:cubicBezTo>
                  <a:cubicBezTo>
                    <a:pt x="95625" y="9523"/>
                    <a:pt x="97500" y="9523"/>
                    <a:pt x="99375" y="9523"/>
                  </a:cubicBezTo>
                  <a:cubicBezTo>
                    <a:pt x="99375" y="9523"/>
                    <a:pt x="103125" y="15238"/>
                    <a:pt x="105000" y="15238"/>
                  </a:cubicBezTo>
                  <a:cubicBezTo>
                    <a:pt x="106875" y="13333"/>
                    <a:pt x="105000" y="11428"/>
                    <a:pt x="108750" y="11428"/>
                  </a:cubicBezTo>
                  <a:cubicBezTo>
                    <a:pt x="110625" y="11428"/>
                    <a:pt x="112500" y="9523"/>
                    <a:pt x="116250" y="9523"/>
                  </a:cubicBezTo>
                  <a:cubicBezTo>
                    <a:pt x="120000" y="7619"/>
                    <a:pt x="112500" y="3809"/>
                    <a:pt x="110625" y="3809"/>
                  </a:cubicBezTo>
                  <a:cubicBezTo>
                    <a:pt x="101250" y="3809"/>
                    <a:pt x="93750" y="9523"/>
                    <a:pt x="84375" y="9523"/>
                  </a:cubicBezTo>
                  <a:cubicBezTo>
                    <a:pt x="76875" y="9523"/>
                    <a:pt x="69375" y="9523"/>
                    <a:pt x="61875" y="952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51" name="Shape 1951"/>
            <p:cNvSpPr/>
            <p:nvPr/>
          </p:nvSpPr>
          <p:spPr>
            <a:xfrm>
              <a:off x="12263888" y="8781414"/>
              <a:ext cx="850320" cy="888769"/>
            </a:xfrm>
            <a:custGeom>
              <a:avLst/>
              <a:gdLst/>
              <a:ahLst/>
              <a:cxnLst/>
              <a:rect l="0" t="0" r="0" b="0"/>
              <a:pathLst>
                <a:path w="120000" h="120000" extrusionOk="0">
                  <a:moveTo>
                    <a:pt x="118681" y="18947"/>
                  </a:moveTo>
                  <a:cubicBezTo>
                    <a:pt x="117362" y="17684"/>
                    <a:pt x="117362" y="15157"/>
                    <a:pt x="117362" y="12631"/>
                  </a:cubicBezTo>
                  <a:cubicBezTo>
                    <a:pt x="117362" y="11368"/>
                    <a:pt x="114725" y="10105"/>
                    <a:pt x="113406" y="8842"/>
                  </a:cubicBezTo>
                  <a:cubicBezTo>
                    <a:pt x="113406" y="7578"/>
                    <a:pt x="110769" y="5052"/>
                    <a:pt x="109450" y="5052"/>
                  </a:cubicBezTo>
                  <a:cubicBezTo>
                    <a:pt x="108131" y="5052"/>
                    <a:pt x="108131" y="7578"/>
                    <a:pt x="105494" y="6315"/>
                  </a:cubicBezTo>
                  <a:cubicBezTo>
                    <a:pt x="102857" y="5052"/>
                    <a:pt x="104175" y="6315"/>
                    <a:pt x="101538" y="7578"/>
                  </a:cubicBezTo>
                  <a:cubicBezTo>
                    <a:pt x="101538" y="7578"/>
                    <a:pt x="98901" y="6315"/>
                    <a:pt x="98901" y="5052"/>
                  </a:cubicBezTo>
                  <a:cubicBezTo>
                    <a:pt x="97582" y="3789"/>
                    <a:pt x="96263" y="2526"/>
                    <a:pt x="94945" y="1263"/>
                  </a:cubicBezTo>
                  <a:cubicBezTo>
                    <a:pt x="93626" y="0"/>
                    <a:pt x="92307" y="2526"/>
                    <a:pt x="90989" y="2526"/>
                  </a:cubicBezTo>
                  <a:cubicBezTo>
                    <a:pt x="89670" y="3789"/>
                    <a:pt x="87032" y="2526"/>
                    <a:pt x="85714" y="1263"/>
                  </a:cubicBezTo>
                  <a:cubicBezTo>
                    <a:pt x="83076" y="0"/>
                    <a:pt x="83076" y="1263"/>
                    <a:pt x="80439" y="2526"/>
                  </a:cubicBezTo>
                  <a:cubicBezTo>
                    <a:pt x="79120" y="3789"/>
                    <a:pt x="76483" y="2526"/>
                    <a:pt x="75164" y="2526"/>
                  </a:cubicBezTo>
                  <a:cubicBezTo>
                    <a:pt x="73846" y="3789"/>
                    <a:pt x="69890" y="3789"/>
                    <a:pt x="68571" y="3789"/>
                  </a:cubicBezTo>
                  <a:cubicBezTo>
                    <a:pt x="64615" y="1263"/>
                    <a:pt x="67252" y="7578"/>
                    <a:pt x="63296" y="7578"/>
                  </a:cubicBezTo>
                  <a:cubicBezTo>
                    <a:pt x="60659" y="8842"/>
                    <a:pt x="55384" y="7578"/>
                    <a:pt x="52747" y="6315"/>
                  </a:cubicBezTo>
                  <a:cubicBezTo>
                    <a:pt x="50109" y="5052"/>
                    <a:pt x="48791" y="2526"/>
                    <a:pt x="46153" y="2526"/>
                  </a:cubicBezTo>
                  <a:cubicBezTo>
                    <a:pt x="44835" y="1263"/>
                    <a:pt x="42197" y="3789"/>
                    <a:pt x="40879" y="5052"/>
                  </a:cubicBezTo>
                  <a:cubicBezTo>
                    <a:pt x="38241" y="7578"/>
                    <a:pt x="40879" y="11368"/>
                    <a:pt x="39560" y="15157"/>
                  </a:cubicBezTo>
                  <a:cubicBezTo>
                    <a:pt x="35604" y="21473"/>
                    <a:pt x="35604" y="29052"/>
                    <a:pt x="31648" y="34105"/>
                  </a:cubicBezTo>
                  <a:cubicBezTo>
                    <a:pt x="29010" y="37894"/>
                    <a:pt x="27692" y="40421"/>
                    <a:pt x="25054" y="44210"/>
                  </a:cubicBezTo>
                  <a:cubicBezTo>
                    <a:pt x="23736" y="46736"/>
                    <a:pt x="23736" y="49263"/>
                    <a:pt x="23736" y="51789"/>
                  </a:cubicBezTo>
                  <a:cubicBezTo>
                    <a:pt x="23736" y="55578"/>
                    <a:pt x="25054" y="58105"/>
                    <a:pt x="22417" y="60631"/>
                  </a:cubicBezTo>
                  <a:cubicBezTo>
                    <a:pt x="21098" y="60631"/>
                    <a:pt x="14505" y="64421"/>
                    <a:pt x="14505" y="64421"/>
                  </a:cubicBezTo>
                  <a:cubicBezTo>
                    <a:pt x="13186" y="64421"/>
                    <a:pt x="15824" y="60631"/>
                    <a:pt x="13186" y="61894"/>
                  </a:cubicBezTo>
                  <a:cubicBezTo>
                    <a:pt x="9230" y="64421"/>
                    <a:pt x="9230" y="66947"/>
                    <a:pt x="6593" y="63157"/>
                  </a:cubicBezTo>
                  <a:cubicBezTo>
                    <a:pt x="5274" y="64421"/>
                    <a:pt x="2637" y="66947"/>
                    <a:pt x="2637" y="69473"/>
                  </a:cubicBezTo>
                  <a:cubicBezTo>
                    <a:pt x="2637" y="69473"/>
                    <a:pt x="2637" y="70736"/>
                    <a:pt x="1318" y="70736"/>
                  </a:cubicBezTo>
                  <a:cubicBezTo>
                    <a:pt x="0" y="72000"/>
                    <a:pt x="1318" y="73263"/>
                    <a:pt x="1318" y="74526"/>
                  </a:cubicBezTo>
                  <a:cubicBezTo>
                    <a:pt x="6593" y="70736"/>
                    <a:pt x="10549" y="72000"/>
                    <a:pt x="17142" y="72000"/>
                  </a:cubicBezTo>
                  <a:cubicBezTo>
                    <a:pt x="19780" y="72000"/>
                    <a:pt x="21098" y="72000"/>
                    <a:pt x="23736" y="72000"/>
                  </a:cubicBezTo>
                  <a:cubicBezTo>
                    <a:pt x="26373" y="72000"/>
                    <a:pt x="27692" y="75789"/>
                    <a:pt x="29010" y="78315"/>
                  </a:cubicBezTo>
                  <a:cubicBezTo>
                    <a:pt x="30329" y="80842"/>
                    <a:pt x="31648" y="84631"/>
                    <a:pt x="34285" y="85894"/>
                  </a:cubicBezTo>
                  <a:cubicBezTo>
                    <a:pt x="35604" y="87157"/>
                    <a:pt x="40879" y="85894"/>
                    <a:pt x="43516" y="84631"/>
                  </a:cubicBezTo>
                  <a:cubicBezTo>
                    <a:pt x="44835" y="84631"/>
                    <a:pt x="44835" y="80842"/>
                    <a:pt x="46153" y="79578"/>
                  </a:cubicBezTo>
                  <a:cubicBezTo>
                    <a:pt x="46153" y="77052"/>
                    <a:pt x="50109" y="78315"/>
                    <a:pt x="51428" y="78315"/>
                  </a:cubicBezTo>
                  <a:cubicBezTo>
                    <a:pt x="51428" y="80842"/>
                    <a:pt x="51428" y="80842"/>
                    <a:pt x="54065" y="80842"/>
                  </a:cubicBezTo>
                  <a:cubicBezTo>
                    <a:pt x="55384" y="80842"/>
                    <a:pt x="59340" y="79578"/>
                    <a:pt x="59340" y="82105"/>
                  </a:cubicBezTo>
                  <a:cubicBezTo>
                    <a:pt x="59340" y="84631"/>
                    <a:pt x="60659" y="85894"/>
                    <a:pt x="60659" y="88421"/>
                  </a:cubicBezTo>
                  <a:cubicBezTo>
                    <a:pt x="60659" y="89684"/>
                    <a:pt x="60659" y="90947"/>
                    <a:pt x="59340" y="93473"/>
                  </a:cubicBezTo>
                  <a:cubicBezTo>
                    <a:pt x="59340" y="94736"/>
                    <a:pt x="60659" y="97263"/>
                    <a:pt x="61978" y="98526"/>
                  </a:cubicBezTo>
                  <a:cubicBezTo>
                    <a:pt x="63296" y="99789"/>
                    <a:pt x="61978" y="102315"/>
                    <a:pt x="61978" y="103578"/>
                  </a:cubicBezTo>
                  <a:cubicBezTo>
                    <a:pt x="61978" y="107368"/>
                    <a:pt x="68571" y="103578"/>
                    <a:pt x="69890" y="103578"/>
                  </a:cubicBezTo>
                  <a:cubicBezTo>
                    <a:pt x="72527" y="103578"/>
                    <a:pt x="73846" y="103578"/>
                    <a:pt x="75164" y="104842"/>
                  </a:cubicBezTo>
                  <a:cubicBezTo>
                    <a:pt x="77802" y="107368"/>
                    <a:pt x="76483" y="106105"/>
                    <a:pt x="79120" y="106105"/>
                  </a:cubicBezTo>
                  <a:cubicBezTo>
                    <a:pt x="81758" y="106105"/>
                    <a:pt x="81758" y="107368"/>
                    <a:pt x="83076" y="108631"/>
                  </a:cubicBezTo>
                  <a:cubicBezTo>
                    <a:pt x="84395" y="108631"/>
                    <a:pt x="85714" y="109894"/>
                    <a:pt x="87032" y="109894"/>
                  </a:cubicBezTo>
                  <a:cubicBezTo>
                    <a:pt x="90989" y="111157"/>
                    <a:pt x="92307" y="111157"/>
                    <a:pt x="93626" y="107368"/>
                  </a:cubicBezTo>
                  <a:cubicBezTo>
                    <a:pt x="94945" y="111157"/>
                    <a:pt x="96263" y="112421"/>
                    <a:pt x="100219" y="113684"/>
                  </a:cubicBezTo>
                  <a:cubicBezTo>
                    <a:pt x="102857" y="114947"/>
                    <a:pt x="102857" y="118736"/>
                    <a:pt x="105494" y="120000"/>
                  </a:cubicBezTo>
                  <a:cubicBezTo>
                    <a:pt x="105494" y="120000"/>
                    <a:pt x="110769" y="118736"/>
                    <a:pt x="110769" y="118736"/>
                  </a:cubicBezTo>
                  <a:cubicBezTo>
                    <a:pt x="110769" y="116210"/>
                    <a:pt x="112087" y="111157"/>
                    <a:pt x="109450" y="112421"/>
                  </a:cubicBezTo>
                  <a:cubicBezTo>
                    <a:pt x="105494" y="113684"/>
                    <a:pt x="102857" y="111157"/>
                    <a:pt x="101538" y="107368"/>
                  </a:cubicBezTo>
                  <a:cubicBezTo>
                    <a:pt x="101538" y="104842"/>
                    <a:pt x="104175" y="101052"/>
                    <a:pt x="102857" y="97263"/>
                  </a:cubicBezTo>
                  <a:cubicBezTo>
                    <a:pt x="102857" y="96000"/>
                    <a:pt x="101538" y="93473"/>
                    <a:pt x="102857" y="92210"/>
                  </a:cubicBezTo>
                  <a:cubicBezTo>
                    <a:pt x="102857" y="92210"/>
                    <a:pt x="102857" y="90947"/>
                    <a:pt x="104175" y="90947"/>
                  </a:cubicBezTo>
                  <a:cubicBezTo>
                    <a:pt x="105494" y="90947"/>
                    <a:pt x="104175" y="88421"/>
                    <a:pt x="105494" y="88421"/>
                  </a:cubicBezTo>
                  <a:cubicBezTo>
                    <a:pt x="106813" y="85894"/>
                    <a:pt x="113406" y="85894"/>
                    <a:pt x="114725" y="85894"/>
                  </a:cubicBezTo>
                  <a:cubicBezTo>
                    <a:pt x="112087" y="84631"/>
                    <a:pt x="113406" y="80842"/>
                    <a:pt x="110769" y="79578"/>
                  </a:cubicBezTo>
                  <a:cubicBezTo>
                    <a:pt x="109450" y="78315"/>
                    <a:pt x="108131" y="77052"/>
                    <a:pt x="108131" y="75789"/>
                  </a:cubicBezTo>
                  <a:cubicBezTo>
                    <a:pt x="108131" y="73263"/>
                    <a:pt x="108131" y="70736"/>
                    <a:pt x="106813" y="69473"/>
                  </a:cubicBezTo>
                  <a:cubicBezTo>
                    <a:pt x="106813" y="66947"/>
                    <a:pt x="105494" y="65684"/>
                    <a:pt x="105494" y="63157"/>
                  </a:cubicBezTo>
                  <a:cubicBezTo>
                    <a:pt x="105494" y="61894"/>
                    <a:pt x="105494" y="55578"/>
                    <a:pt x="106813" y="56842"/>
                  </a:cubicBezTo>
                  <a:cubicBezTo>
                    <a:pt x="105494" y="51789"/>
                    <a:pt x="105494" y="49263"/>
                    <a:pt x="108131" y="44210"/>
                  </a:cubicBezTo>
                  <a:cubicBezTo>
                    <a:pt x="109450" y="40421"/>
                    <a:pt x="109450" y="39157"/>
                    <a:pt x="109450" y="35368"/>
                  </a:cubicBezTo>
                  <a:cubicBezTo>
                    <a:pt x="109450" y="31578"/>
                    <a:pt x="112087" y="29052"/>
                    <a:pt x="114725" y="26526"/>
                  </a:cubicBezTo>
                  <a:cubicBezTo>
                    <a:pt x="116043" y="25263"/>
                    <a:pt x="117362" y="24000"/>
                    <a:pt x="118681" y="22736"/>
                  </a:cubicBezTo>
                  <a:cubicBezTo>
                    <a:pt x="120000" y="21473"/>
                    <a:pt x="120000" y="21473"/>
                    <a:pt x="118681" y="18947"/>
                  </a:cubicBezTo>
                  <a:cubicBezTo>
                    <a:pt x="117362" y="18947"/>
                    <a:pt x="120000" y="20210"/>
                    <a:pt x="118681" y="1894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52" name="Shape 1952"/>
            <p:cNvSpPr/>
            <p:nvPr/>
          </p:nvSpPr>
          <p:spPr>
            <a:xfrm>
              <a:off x="12254332" y="9307029"/>
              <a:ext cx="525478" cy="589329"/>
            </a:xfrm>
            <a:custGeom>
              <a:avLst/>
              <a:gdLst/>
              <a:ahLst/>
              <a:cxnLst/>
              <a:rect l="0" t="0" r="0" b="0"/>
              <a:pathLst>
                <a:path w="120000" h="120000" extrusionOk="0">
                  <a:moveTo>
                    <a:pt x="109285" y="51428"/>
                  </a:moveTo>
                  <a:cubicBezTo>
                    <a:pt x="104999" y="51428"/>
                    <a:pt x="102857" y="53333"/>
                    <a:pt x="102857" y="49523"/>
                  </a:cubicBezTo>
                  <a:cubicBezTo>
                    <a:pt x="102857" y="45714"/>
                    <a:pt x="102857" y="43809"/>
                    <a:pt x="100714" y="40000"/>
                  </a:cubicBezTo>
                  <a:cubicBezTo>
                    <a:pt x="96428" y="34285"/>
                    <a:pt x="102857" y="28571"/>
                    <a:pt x="98571" y="22857"/>
                  </a:cubicBezTo>
                  <a:cubicBezTo>
                    <a:pt x="98571" y="20952"/>
                    <a:pt x="98571" y="15238"/>
                    <a:pt x="98571" y="15238"/>
                  </a:cubicBezTo>
                  <a:cubicBezTo>
                    <a:pt x="98571" y="15238"/>
                    <a:pt x="92142" y="15238"/>
                    <a:pt x="92142" y="15238"/>
                  </a:cubicBezTo>
                  <a:cubicBezTo>
                    <a:pt x="85714" y="15238"/>
                    <a:pt x="85714" y="17142"/>
                    <a:pt x="85714" y="11428"/>
                  </a:cubicBezTo>
                  <a:cubicBezTo>
                    <a:pt x="79285" y="11428"/>
                    <a:pt x="77142" y="9523"/>
                    <a:pt x="75000" y="15238"/>
                  </a:cubicBezTo>
                  <a:cubicBezTo>
                    <a:pt x="75000" y="15238"/>
                    <a:pt x="75000" y="20952"/>
                    <a:pt x="72857" y="20952"/>
                  </a:cubicBezTo>
                  <a:cubicBezTo>
                    <a:pt x="70714" y="22857"/>
                    <a:pt x="66428" y="22857"/>
                    <a:pt x="62142" y="22857"/>
                  </a:cubicBezTo>
                  <a:cubicBezTo>
                    <a:pt x="47142" y="24761"/>
                    <a:pt x="51428" y="1904"/>
                    <a:pt x="38571" y="1904"/>
                  </a:cubicBezTo>
                  <a:cubicBezTo>
                    <a:pt x="27857" y="1904"/>
                    <a:pt x="14999" y="0"/>
                    <a:pt x="6428" y="3809"/>
                  </a:cubicBezTo>
                  <a:cubicBezTo>
                    <a:pt x="2142" y="7619"/>
                    <a:pt x="12857" y="19047"/>
                    <a:pt x="12857" y="22857"/>
                  </a:cubicBezTo>
                  <a:cubicBezTo>
                    <a:pt x="14999" y="24761"/>
                    <a:pt x="14999" y="28571"/>
                    <a:pt x="12857" y="30476"/>
                  </a:cubicBezTo>
                  <a:cubicBezTo>
                    <a:pt x="8571" y="32380"/>
                    <a:pt x="12857" y="36190"/>
                    <a:pt x="12857" y="38095"/>
                  </a:cubicBezTo>
                  <a:cubicBezTo>
                    <a:pt x="19285" y="45714"/>
                    <a:pt x="23571" y="55238"/>
                    <a:pt x="17142" y="62857"/>
                  </a:cubicBezTo>
                  <a:cubicBezTo>
                    <a:pt x="12857" y="68571"/>
                    <a:pt x="8571" y="72380"/>
                    <a:pt x="6428" y="78095"/>
                  </a:cubicBezTo>
                  <a:cubicBezTo>
                    <a:pt x="4285" y="83809"/>
                    <a:pt x="2142" y="89523"/>
                    <a:pt x="0" y="95238"/>
                  </a:cubicBezTo>
                  <a:cubicBezTo>
                    <a:pt x="0" y="99047"/>
                    <a:pt x="0" y="102857"/>
                    <a:pt x="0" y="104761"/>
                  </a:cubicBezTo>
                  <a:cubicBezTo>
                    <a:pt x="0" y="106666"/>
                    <a:pt x="0" y="110476"/>
                    <a:pt x="0" y="112380"/>
                  </a:cubicBezTo>
                  <a:cubicBezTo>
                    <a:pt x="2142" y="112380"/>
                    <a:pt x="4285" y="112380"/>
                    <a:pt x="6428" y="112380"/>
                  </a:cubicBezTo>
                  <a:cubicBezTo>
                    <a:pt x="10714" y="112380"/>
                    <a:pt x="10714" y="106666"/>
                    <a:pt x="17142" y="110476"/>
                  </a:cubicBezTo>
                  <a:cubicBezTo>
                    <a:pt x="17142" y="110476"/>
                    <a:pt x="19285" y="112380"/>
                    <a:pt x="19285" y="112380"/>
                  </a:cubicBezTo>
                  <a:cubicBezTo>
                    <a:pt x="25714" y="112380"/>
                    <a:pt x="29999" y="112380"/>
                    <a:pt x="34285" y="112380"/>
                  </a:cubicBezTo>
                  <a:cubicBezTo>
                    <a:pt x="40714" y="112380"/>
                    <a:pt x="47142" y="112380"/>
                    <a:pt x="53571" y="112380"/>
                  </a:cubicBezTo>
                  <a:cubicBezTo>
                    <a:pt x="55714" y="112380"/>
                    <a:pt x="62142" y="112380"/>
                    <a:pt x="64285" y="112380"/>
                  </a:cubicBezTo>
                  <a:cubicBezTo>
                    <a:pt x="68571" y="120000"/>
                    <a:pt x="77142" y="118095"/>
                    <a:pt x="83571" y="118095"/>
                  </a:cubicBezTo>
                  <a:cubicBezTo>
                    <a:pt x="94285" y="118095"/>
                    <a:pt x="102857" y="116190"/>
                    <a:pt x="113571" y="114285"/>
                  </a:cubicBezTo>
                  <a:cubicBezTo>
                    <a:pt x="107142" y="108571"/>
                    <a:pt x="98571" y="104761"/>
                    <a:pt x="98571" y="97142"/>
                  </a:cubicBezTo>
                  <a:cubicBezTo>
                    <a:pt x="98571" y="87619"/>
                    <a:pt x="98571" y="78095"/>
                    <a:pt x="98571" y="70476"/>
                  </a:cubicBezTo>
                  <a:cubicBezTo>
                    <a:pt x="98571" y="68571"/>
                    <a:pt x="119999" y="72380"/>
                    <a:pt x="119999" y="66666"/>
                  </a:cubicBezTo>
                  <a:cubicBezTo>
                    <a:pt x="119999" y="62857"/>
                    <a:pt x="119999" y="57142"/>
                    <a:pt x="119999" y="51428"/>
                  </a:cubicBezTo>
                  <a:cubicBezTo>
                    <a:pt x="119999" y="45714"/>
                    <a:pt x="113571" y="51428"/>
                    <a:pt x="109285" y="5142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53" name="Shape 1953"/>
            <p:cNvSpPr/>
            <p:nvPr/>
          </p:nvSpPr>
          <p:spPr>
            <a:xfrm>
              <a:off x="12591914" y="9867685"/>
              <a:ext cx="429937" cy="449162"/>
            </a:xfrm>
            <a:custGeom>
              <a:avLst/>
              <a:gdLst/>
              <a:ahLst/>
              <a:cxnLst/>
              <a:rect l="0" t="0" r="0" b="0"/>
              <a:pathLst>
                <a:path w="120000" h="120000" extrusionOk="0">
                  <a:moveTo>
                    <a:pt x="65217" y="5000"/>
                  </a:moveTo>
                  <a:cubicBezTo>
                    <a:pt x="62608" y="7500"/>
                    <a:pt x="57391" y="7500"/>
                    <a:pt x="54782" y="7500"/>
                  </a:cubicBezTo>
                  <a:cubicBezTo>
                    <a:pt x="49565" y="7500"/>
                    <a:pt x="52173" y="15000"/>
                    <a:pt x="46956" y="10000"/>
                  </a:cubicBezTo>
                  <a:cubicBezTo>
                    <a:pt x="39130" y="0"/>
                    <a:pt x="26086" y="12500"/>
                    <a:pt x="15652" y="10000"/>
                  </a:cubicBezTo>
                  <a:cubicBezTo>
                    <a:pt x="15652" y="22500"/>
                    <a:pt x="15652" y="35000"/>
                    <a:pt x="15652" y="45000"/>
                  </a:cubicBezTo>
                  <a:cubicBezTo>
                    <a:pt x="15652" y="47500"/>
                    <a:pt x="18260" y="57500"/>
                    <a:pt x="15652" y="57500"/>
                  </a:cubicBezTo>
                  <a:cubicBezTo>
                    <a:pt x="13043" y="60000"/>
                    <a:pt x="2608" y="55000"/>
                    <a:pt x="2608" y="60000"/>
                  </a:cubicBezTo>
                  <a:cubicBezTo>
                    <a:pt x="2608" y="65000"/>
                    <a:pt x="2608" y="72500"/>
                    <a:pt x="2608" y="77500"/>
                  </a:cubicBezTo>
                  <a:cubicBezTo>
                    <a:pt x="2608" y="82500"/>
                    <a:pt x="0" y="90000"/>
                    <a:pt x="2608" y="95000"/>
                  </a:cubicBezTo>
                  <a:cubicBezTo>
                    <a:pt x="13043" y="97500"/>
                    <a:pt x="15652" y="110000"/>
                    <a:pt x="10434" y="117500"/>
                  </a:cubicBezTo>
                  <a:cubicBezTo>
                    <a:pt x="10434" y="120000"/>
                    <a:pt x="20869" y="120000"/>
                    <a:pt x="20869" y="120000"/>
                  </a:cubicBezTo>
                  <a:cubicBezTo>
                    <a:pt x="26086" y="120000"/>
                    <a:pt x="28695" y="115000"/>
                    <a:pt x="33913" y="110000"/>
                  </a:cubicBezTo>
                  <a:cubicBezTo>
                    <a:pt x="39130" y="105000"/>
                    <a:pt x="39130" y="97500"/>
                    <a:pt x="49565" y="102500"/>
                  </a:cubicBezTo>
                  <a:cubicBezTo>
                    <a:pt x="60000" y="107500"/>
                    <a:pt x="70434" y="110000"/>
                    <a:pt x="75652" y="97500"/>
                  </a:cubicBezTo>
                  <a:cubicBezTo>
                    <a:pt x="75652" y="95000"/>
                    <a:pt x="75652" y="92500"/>
                    <a:pt x="80869" y="92500"/>
                  </a:cubicBezTo>
                  <a:cubicBezTo>
                    <a:pt x="86086" y="92500"/>
                    <a:pt x="88695" y="87500"/>
                    <a:pt x="88695" y="85000"/>
                  </a:cubicBezTo>
                  <a:cubicBezTo>
                    <a:pt x="93913" y="77500"/>
                    <a:pt x="104347" y="70000"/>
                    <a:pt x="112173" y="65000"/>
                  </a:cubicBezTo>
                  <a:cubicBezTo>
                    <a:pt x="117391" y="62500"/>
                    <a:pt x="120000" y="60000"/>
                    <a:pt x="114782" y="55000"/>
                  </a:cubicBezTo>
                  <a:cubicBezTo>
                    <a:pt x="112173" y="52500"/>
                    <a:pt x="104347" y="55000"/>
                    <a:pt x="104347" y="52500"/>
                  </a:cubicBezTo>
                  <a:cubicBezTo>
                    <a:pt x="101739" y="50000"/>
                    <a:pt x="99130" y="47500"/>
                    <a:pt x="99130" y="42500"/>
                  </a:cubicBezTo>
                  <a:cubicBezTo>
                    <a:pt x="99130" y="42500"/>
                    <a:pt x="101739" y="40000"/>
                    <a:pt x="101739" y="37500"/>
                  </a:cubicBezTo>
                  <a:cubicBezTo>
                    <a:pt x="99130" y="37500"/>
                    <a:pt x="96521" y="37500"/>
                    <a:pt x="93913" y="35000"/>
                  </a:cubicBezTo>
                  <a:cubicBezTo>
                    <a:pt x="93913" y="35000"/>
                    <a:pt x="96521" y="32500"/>
                    <a:pt x="93913" y="32500"/>
                  </a:cubicBezTo>
                  <a:cubicBezTo>
                    <a:pt x="91304" y="32500"/>
                    <a:pt x="91304" y="30000"/>
                    <a:pt x="88695" y="30000"/>
                  </a:cubicBezTo>
                  <a:cubicBezTo>
                    <a:pt x="83478" y="27500"/>
                    <a:pt x="80869" y="25000"/>
                    <a:pt x="78260" y="17500"/>
                  </a:cubicBezTo>
                  <a:cubicBezTo>
                    <a:pt x="78260" y="15000"/>
                    <a:pt x="70434" y="5000"/>
                    <a:pt x="65217" y="5000"/>
                  </a:cubicBezTo>
                  <a:cubicBezTo>
                    <a:pt x="65217" y="5000"/>
                    <a:pt x="67826" y="5000"/>
                    <a:pt x="65217" y="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54" name="Shape 1954"/>
            <p:cNvSpPr/>
            <p:nvPr/>
          </p:nvSpPr>
          <p:spPr>
            <a:xfrm>
              <a:off x="12824397" y="9775302"/>
              <a:ext cx="366242" cy="324925"/>
            </a:xfrm>
            <a:custGeom>
              <a:avLst/>
              <a:gdLst/>
              <a:ahLst/>
              <a:cxnLst/>
              <a:rect l="0" t="0" r="0" b="0"/>
              <a:pathLst>
                <a:path w="120000" h="120000" extrusionOk="0">
                  <a:moveTo>
                    <a:pt x="120000" y="75428"/>
                  </a:moveTo>
                  <a:cubicBezTo>
                    <a:pt x="120000" y="72000"/>
                    <a:pt x="116923" y="65142"/>
                    <a:pt x="116923" y="61714"/>
                  </a:cubicBezTo>
                  <a:cubicBezTo>
                    <a:pt x="116923" y="54857"/>
                    <a:pt x="120000" y="51428"/>
                    <a:pt x="120000" y="48000"/>
                  </a:cubicBezTo>
                  <a:cubicBezTo>
                    <a:pt x="120000" y="37714"/>
                    <a:pt x="120000" y="30857"/>
                    <a:pt x="116923" y="24000"/>
                  </a:cubicBezTo>
                  <a:cubicBezTo>
                    <a:pt x="116923" y="13714"/>
                    <a:pt x="89230" y="6857"/>
                    <a:pt x="83076" y="6857"/>
                  </a:cubicBezTo>
                  <a:cubicBezTo>
                    <a:pt x="83076" y="0"/>
                    <a:pt x="83076" y="0"/>
                    <a:pt x="73846" y="0"/>
                  </a:cubicBezTo>
                  <a:cubicBezTo>
                    <a:pt x="64615" y="0"/>
                    <a:pt x="64615" y="3428"/>
                    <a:pt x="58461" y="10285"/>
                  </a:cubicBezTo>
                  <a:cubicBezTo>
                    <a:pt x="55384" y="17142"/>
                    <a:pt x="46153" y="20571"/>
                    <a:pt x="40000" y="24000"/>
                  </a:cubicBezTo>
                  <a:cubicBezTo>
                    <a:pt x="36923" y="30857"/>
                    <a:pt x="33846" y="41142"/>
                    <a:pt x="27692" y="41142"/>
                  </a:cubicBezTo>
                  <a:cubicBezTo>
                    <a:pt x="21538" y="41142"/>
                    <a:pt x="15384" y="37714"/>
                    <a:pt x="6153" y="41142"/>
                  </a:cubicBezTo>
                  <a:cubicBezTo>
                    <a:pt x="0" y="44571"/>
                    <a:pt x="12307" y="51428"/>
                    <a:pt x="15384" y="54857"/>
                  </a:cubicBezTo>
                  <a:cubicBezTo>
                    <a:pt x="18461" y="61714"/>
                    <a:pt x="18461" y="68571"/>
                    <a:pt x="24615" y="72000"/>
                  </a:cubicBezTo>
                  <a:cubicBezTo>
                    <a:pt x="27692" y="75428"/>
                    <a:pt x="30769" y="78857"/>
                    <a:pt x="33846" y="78857"/>
                  </a:cubicBezTo>
                  <a:cubicBezTo>
                    <a:pt x="36923" y="78857"/>
                    <a:pt x="33846" y="82285"/>
                    <a:pt x="33846" y="82285"/>
                  </a:cubicBezTo>
                  <a:cubicBezTo>
                    <a:pt x="36923" y="82285"/>
                    <a:pt x="40000" y="85714"/>
                    <a:pt x="43076" y="85714"/>
                  </a:cubicBezTo>
                  <a:cubicBezTo>
                    <a:pt x="43076" y="89142"/>
                    <a:pt x="40000" y="92571"/>
                    <a:pt x="40000" y="96000"/>
                  </a:cubicBezTo>
                  <a:cubicBezTo>
                    <a:pt x="40000" y="99428"/>
                    <a:pt x="43076" y="106285"/>
                    <a:pt x="46153" y="106285"/>
                  </a:cubicBezTo>
                  <a:cubicBezTo>
                    <a:pt x="55384" y="106285"/>
                    <a:pt x="58461" y="106285"/>
                    <a:pt x="61538" y="116571"/>
                  </a:cubicBezTo>
                  <a:cubicBezTo>
                    <a:pt x="64615" y="120000"/>
                    <a:pt x="70769" y="116571"/>
                    <a:pt x="76923" y="120000"/>
                  </a:cubicBezTo>
                  <a:cubicBezTo>
                    <a:pt x="80000" y="120000"/>
                    <a:pt x="80000" y="120000"/>
                    <a:pt x="83076" y="120000"/>
                  </a:cubicBezTo>
                  <a:cubicBezTo>
                    <a:pt x="95384" y="120000"/>
                    <a:pt x="98461" y="116571"/>
                    <a:pt x="104615" y="106285"/>
                  </a:cubicBezTo>
                  <a:cubicBezTo>
                    <a:pt x="107692" y="102857"/>
                    <a:pt x="110769" y="96000"/>
                    <a:pt x="110769" y="92571"/>
                  </a:cubicBezTo>
                  <a:cubicBezTo>
                    <a:pt x="113846" y="85714"/>
                    <a:pt x="120000" y="82285"/>
                    <a:pt x="120000" y="7542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55" name="Shape 1955"/>
            <p:cNvSpPr/>
            <p:nvPr/>
          </p:nvSpPr>
          <p:spPr>
            <a:xfrm>
              <a:off x="13069621" y="10259504"/>
              <a:ext cx="92356" cy="105123"/>
            </a:xfrm>
            <a:custGeom>
              <a:avLst/>
              <a:gdLst/>
              <a:ahLst/>
              <a:cxnLst/>
              <a:rect l="0" t="0" r="0" b="0"/>
              <a:pathLst>
                <a:path w="120000" h="120000" extrusionOk="0">
                  <a:moveTo>
                    <a:pt x="60000" y="10909"/>
                  </a:moveTo>
                  <a:cubicBezTo>
                    <a:pt x="0" y="21818"/>
                    <a:pt x="36000" y="120000"/>
                    <a:pt x="84000" y="98181"/>
                  </a:cubicBezTo>
                  <a:cubicBezTo>
                    <a:pt x="120000" y="87272"/>
                    <a:pt x="108000" y="0"/>
                    <a:pt x="60000" y="10909"/>
                  </a:cubicBezTo>
                  <a:cubicBezTo>
                    <a:pt x="36000" y="10909"/>
                    <a:pt x="72000" y="10909"/>
                    <a:pt x="60000" y="1090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56" name="Shape 1956"/>
            <p:cNvSpPr/>
            <p:nvPr/>
          </p:nvSpPr>
          <p:spPr>
            <a:xfrm>
              <a:off x="12442232" y="10090672"/>
              <a:ext cx="738853" cy="646664"/>
            </a:xfrm>
            <a:custGeom>
              <a:avLst/>
              <a:gdLst/>
              <a:ahLst/>
              <a:cxnLst/>
              <a:rect l="0" t="0" r="0" b="0"/>
              <a:pathLst>
                <a:path w="120000" h="120000" extrusionOk="0">
                  <a:moveTo>
                    <a:pt x="112405" y="46956"/>
                  </a:moveTo>
                  <a:cubicBezTo>
                    <a:pt x="107848" y="46956"/>
                    <a:pt x="103291" y="41739"/>
                    <a:pt x="104810" y="38260"/>
                  </a:cubicBezTo>
                  <a:cubicBezTo>
                    <a:pt x="104810" y="34782"/>
                    <a:pt x="107848" y="33043"/>
                    <a:pt x="109367" y="33043"/>
                  </a:cubicBezTo>
                  <a:cubicBezTo>
                    <a:pt x="110886" y="33043"/>
                    <a:pt x="112405" y="34782"/>
                    <a:pt x="113924" y="34782"/>
                  </a:cubicBezTo>
                  <a:cubicBezTo>
                    <a:pt x="113924" y="29565"/>
                    <a:pt x="115443" y="24347"/>
                    <a:pt x="113924" y="19130"/>
                  </a:cubicBezTo>
                  <a:cubicBezTo>
                    <a:pt x="112405" y="17391"/>
                    <a:pt x="110886" y="13913"/>
                    <a:pt x="110886" y="12173"/>
                  </a:cubicBezTo>
                  <a:cubicBezTo>
                    <a:pt x="109367" y="8695"/>
                    <a:pt x="109367" y="5217"/>
                    <a:pt x="109367" y="1739"/>
                  </a:cubicBezTo>
                  <a:cubicBezTo>
                    <a:pt x="106329" y="3478"/>
                    <a:pt x="101772" y="1739"/>
                    <a:pt x="100253" y="1739"/>
                  </a:cubicBezTo>
                  <a:cubicBezTo>
                    <a:pt x="95696" y="0"/>
                    <a:pt x="92658" y="0"/>
                    <a:pt x="91139" y="3478"/>
                  </a:cubicBezTo>
                  <a:cubicBezTo>
                    <a:pt x="88101" y="5217"/>
                    <a:pt x="85063" y="5217"/>
                    <a:pt x="83544" y="8695"/>
                  </a:cubicBezTo>
                  <a:cubicBezTo>
                    <a:pt x="82025" y="10434"/>
                    <a:pt x="78987" y="12173"/>
                    <a:pt x="77468" y="13913"/>
                  </a:cubicBezTo>
                  <a:cubicBezTo>
                    <a:pt x="75949" y="15652"/>
                    <a:pt x="75949" y="19130"/>
                    <a:pt x="74430" y="20869"/>
                  </a:cubicBezTo>
                  <a:cubicBezTo>
                    <a:pt x="72911" y="24347"/>
                    <a:pt x="69873" y="20869"/>
                    <a:pt x="68354" y="24347"/>
                  </a:cubicBezTo>
                  <a:cubicBezTo>
                    <a:pt x="66835" y="26086"/>
                    <a:pt x="68354" y="27826"/>
                    <a:pt x="66835" y="29565"/>
                  </a:cubicBezTo>
                  <a:cubicBezTo>
                    <a:pt x="63797" y="36521"/>
                    <a:pt x="56202" y="31304"/>
                    <a:pt x="51645" y="29565"/>
                  </a:cubicBezTo>
                  <a:cubicBezTo>
                    <a:pt x="47088" y="26086"/>
                    <a:pt x="45569" y="33043"/>
                    <a:pt x="42531" y="36521"/>
                  </a:cubicBezTo>
                  <a:cubicBezTo>
                    <a:pt x="41012" y="38260"/>
                    <a:pt x="39493" y="41739"/>
                    <a:pt x="36455" y="41739"/>
                  </a:cubicBezTo>
                  <a:cubicBezTo>
                    <a:pt x="36455" y="41739"/>
                    <a:pt x="30379" y="41739"/>
                    <a:pt x="30379" y="40000"/>
                  </a:cubicBezTo>
                  <a:cubicBezTo>
                    <a:pt x="33417" y="34782"/>
                    <a:pt x="31898" y="26086"/>
                    <a:pt x="25822" y="24347"/>
                  </a:cubicBezTo>
                  <a:cubicBezTo>
                    <a:pt x="25822" y="33043"/>
                    <a:pt x="25822" y="41739"/>
                    <a:pt x="25822" y="50434"/>
                  </a:cubicBezTo>
                  <a:cubicBezTo>
                    <a:pt x="25822" y="50434"/>
                    <a:pt x="27341" y="55652"/>
                    <a:pt x="25822" y="57391"/>
                  </a:cubicBezTo>
                  <a:cubicBezTo>
                    <a:pt x="21265" y="60869"/>
                    <a:pt x="19746" y="62608"/>
                    <a:pt x="13670" y="60869"/>
                  </a:cubicBezTo>
                  <a:cubicBezTo>
                    <a:pt x="12151" y="60869"/>
                    <a:pt x="10632" y="60869"/>
                    <a:pt x="9113" y="59130"/>
                  </a:cubicBezTo>
                  <a:cubicBezTo>
                    <a:pt x="7594" y="55652"/>
                    <a:pt x="6075" y="53913"/>
                    <a:pt x="3037" y="57391"/>
                  </a:cubicBezTo>
                  <a:cubicBezTo>
                    <a:pt x="0" y="60869"/>
                    <a:pt x="3037" y="66086"/>
                    <a:pt x="4556" y="69565"/>
                  </a:cubicBezTo>
                  <a:cubicBezTo>
                    <a:pt x="6075" y="71304"/>
                    <a:pt x="7594" y="74782"/>
                    <a:pt x="7594" y="78260"/>
                  </a:cubicBezTo>
                  <a:cubicBezTo>
                    <a:pt x="10632" y="85217"/>
                    <a:pt x="16708" y="88695"/>
                    <a:pt x="13670" y="97391"/>
                  </a:cubicBezTo>
                  <a:cubicBezTo>
                    <a:pt x="12151" y="100869"/>
                    <a:pt x="10632" y="100869"/>
                    <a:pt x="12151" y="104347"/>
                  </a:cubicBezTo>
                  <a:cubicBezTo>
                    <a:pt x="13670" y="106086"/>
                    <a:pt x="13670" y="107826"/>
                    <a:pt x="13670" y="107826"/>
                  </a:cubicBezTo>
                  <a:cubicBezTo>
                    <a:pt x="15189" y="109565"/>
                    <a:pt x="13670" y="113043"/>
                    <a:pt x="15189" y="114782"/>
                  </a:cubicBezTo>
                  <a:cubicBezTo>
                    <a:pt x="15189" y="114782"/>
                    <a:pt x="15189" y="111304"/>
                    <a:pt x="16708" y="111304"/>
                  </a:cubicBezTo>
                  <a:cubicBezTo>
                    <a:pt x="16708" y="111304"/>
                    <a:pt x="21265" y="116521"/>
                    <a:pt x="22784" y="118260"/>
                  </a:cubicBezTo>
                  <a:cubicBezTo>
                    <a:pt x="25822" y="120000"/>
                    <a:pt x="28860" y="114782"/>
                    <a:pt x="31898" y="114782"/>
                  </a:cubicBezTo>
                  <a:cubicBezTo>
                    <a:pt x="34936" y="113043"/>
                    <a:pt x="37974" y="116521"/>
                    <a:pt x="39493" y="113043"/>
                  </a:cubicBezTo>
                  <a:cubicBezTo>
                    <a:pt x="42531" y="111304"/>
                    <a:pt x="44050" y="111304"/>
                    <a:pt x="47088" y="111304"/>
                  </a:cubicBezTo>
                  <a:cubicBezTo>
                    <a:pt x="50126" y="111304"/>
                    <a:pt x="53164" y="111304"/>
                    <a:pt x="57721" y="111304"/>
                  </a:cubicBezTo>
                  <a:cubicBezTo>
                    <a:pt x="57721" y="111304"/>
                    <a:pt x="59240" y="111304"/>
                    <a:pt x="59240" y="111304"/>
                  </a:cubicBezTo>
                  <a:cubicBezTo>
                    <a:pt x="60759" y="111304"/>
                    <a:pt x="60759" y="109565"/>
                    <a:pt x="62278" y="109565"/>
                  </a:cubicBezTo>
                  <a:cubicBezTo>
                    <a:pt x="62278" y="109565"/>
                    <a:pt x="62278" y="107826"/>
                    <a:pt x="63797" y="107826"/>
                  </a:cubicBezTo>
                  <a:cubicBezTo>
                    <a:pt x="63797" y="109565"/>
                    <a:pt x="63797" y="113043"/>
                    <a:pt x="66835" y="113043"/>
                  </a:cubicBezTo>
                  <a:cubicBezTo>
                    <a:pt x="66835" y="113043"/>
                    <a:pt x="65316" y="106086"/>
                    <a:pt x="69873" y="107826"/>
                  </a:cubicBezTo>
                  <a:cubicBezTo>
                    <a:pt x="75949" y="109565"/>
                    <a:pt x="82025" y="102608"/>
                    <a:pt x="86582" y="97391"/>
                  </a:cubicBezTo>
                  <a:cubicBezTo>
                    <a:pt x="91139" y="93913"/>
                    <a:pt x="94177" y="88695"/>
                    <a:pt x="98734" y="83478"/>
                  </a:cubicBezTo>
                  <a:cubicBezTo>
                    <a:pt x="103291" y="78260"/>
                    <a:pt x="104810" y="71304"/>
                    <a:pt x="109367" y="64347"/>
                  </a:cubicBezTo>
                  <a:cubicBezTo>
                    <a:pt x="110886" y="62608"/>
                    <a:pt x="115443" y="60869"/>
                    <a:pt x="116962" y="57391"/>
                  </a:cubicBezTo>
                  <a:cubicBezTo>
                    <a:pt x="118481" y="53913"/>
                    <a:pt x="120000" y="46956"/>
                    <a:pt x="120000" y="43478"/>
                  </a:cubicBezTo>
                  <a:cubicBezTo>
                    <a:pt x="118481" y="43478"/>
                    <a:pt x="116962" y="43478"/>
                    <a:pt x="115443" y="43478"/>
                  </a:cubicBezTo>
                  <a:cubicBezTo>
                    <a:pt x="113924" y="43478"/>
                    <a:pt x="113924" y="46956"/>
                    <a:pt x="112405" y="46956"/>
                  </a:cubicBezTo>
                  <a:close/>
                  <a:moveTo>
                    <a:pt x="94177" y="67826"/>
                  </a:moveTo>
                  <a:cubicBezTo>
                    <a:pt x="92658" y="67826"/>
                    <a:pt x="92658" y="71304"/>
                    <a:pt x="92658" y="71304"/>
                  </a:cubicBezTo>
                  <a:cubicBezTo>
                    <a:pt x="91139" y="74782"/>
                    <a:pt x="88101" y="73043"/>
                    <a:pt x="86582" y="74782"/>
                  </a:cubicBezTo>
                  <a:cubicBezTo>
                    <a:pt x="85063" y="74782"/>
                    <a:pt x="85063" y="76521"/>
                    <a:pt x="83544" y="76521"/>
                  </a:cubicBezTo>
                  <a:cubicBezTo>
                    <a:pt x="80506" y="76521"/>
                    <a:pt x="78987" y="73043"/>
                    <a:pt x="78987" y="71304"/>
                  </a:cubicBezTo>
                  <a:cubicBezTo>
                    <a:pt x="77468" y="67826"/>
                    <a:pt x="82025" y="62608"/>
                    <a:pt x="85063" y="60869"/>
                  </a:cubicBezTo>
                  <a:cubicBezTo>
                    <a:pt x="86582" y="59130"/>
                    <a:pt x="89620" y="59130"/>
                    <a:pt x="91139" y="60869"/>
                  </a:cubicBezTo>
                  <a:cubicBezTo>
                    <a:pt x="92658" y="62608"/>
                    <a:pt x="97215" y="66086"/>
                    <a:pt x="94177" y="67826"/>
                  </a:cubicBezTo>
                  <a:cubicBezTo>
                    <a:pt x="92658" y="67826"/>
                    <a:pt x="95696" y="66086"/>
                    <a:pt x="94177" y="6782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57" name="Shape 1957"/>
            <p:cNvSpPr/>
            <p:nvPr/>
          </p:nvSpPr>
          <p:spPr>
            <a:xfrm>
              <a:off x="12919938" y="10399671"/>
              <a:ext cx="121017" cy="124237"/>
            </a:xfrm>
            <a:custGeom>
              <a:avLst/>
              <a:gdLst/>
              <a:ahLst/>
              <a:cxnLst/>
              <a:rect l="0" t="0" r="0" b="0"/>
              <a:pathLst>
                <a:path w="120000" h="120000" extrusionOk="0">
                  <a:moveTo>
                    <a:pt x="101538" y="36923"/>
                  </a:moveTo>
                  <a:cubicBezTo>
                    <a:pt x="83076" y="18461"/>
                    <a:pt x="46153" y="0"/>
                    <a:pt x="27692" y="27692"/>
                  </a:cubicBezTo>
                  <a:cubicBezTo>
                    <a:pt x="9230" y="46153"/>
                    <a:pt x="0" y="64615"/>
                    <a:pt x="18461" y="83076"/>
                  </a:cubicBezTo>
                  <a:cubicBezTo>
                    <a:pt x="36923" y="120000"/>
                    <a:pt x="46153" y="83076"/>
                    <a:pt x="64615" y="83076"/>
                  </a:cubicBezTo>
                  <a:cubicBezTo>
                    <a:pt x="92307" y="83076"/>
                    <a:pt x="120000" y="46153"/>
                    <a:pt x="101538" y="36923"/>
                  </a:cubicBezTo>
                  <a:cubicBezTo>
                    <a:pt x="92307" y="27692"/>
                    <a:pt x="110769" y="36923"/>
                    <a:pt x="101538" y="3692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58" name="Shape 1958"/>
            <p:cNvSpPr/>
            <p:nvPr/>
          </p:nvSpPr>
          <p:spPr>
            <a:xfrm>
              <a:off x="12263888" y="9240128"/>
              <a:ext cx="47769" cy="76451"/>
            </a:xfrm>
            <a:custGeom>
              <a:avLst/>
              <a:gdLst/>
              <a:ahLst/>
              <a:cxnLst/>
              <a:rect l="0" t="0" r="0" b="0"/>
              <a:pathLst>
                <a:path w="120000" h="120000" extrusionOk="0">
                  <a:moveTo>
                    <a:pt x="48000" y="75000"/>
                  </a:moveTo>
                  <a:cubicBezTo>
                    <a:pt x="48000" y="60000"/>
                    <a:pt x="96000" y="30000"/>
                    <a:pt x="120000" y="15000"/>
                  </a:cubicBezTo>
                  <a:cubicBezTo>
                    <a:pt x="96000" y="0"/>
                    <a:pt x="48000" y="30000"/>
                    <a:pt x="24000" y="45000"/>
                  </a:cubicBezTo>
                  <a:cubicBezTo>
                    <a:pt x="0" y="60000"/>
                    <a:pt x="0" y="90000"/>
                    <a:pt x="0" y="120000"/>
                  </a:cubicBezTo>
                  <a:cubicBezTo>
                    <a:pt x="48000" y="105000"/>
                    <a:pt x="48000" y="90000"/>
                    <a:pt x="48000" y="7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59" name="Shape 1959"/>
            <p:cNvSpPr/>
            <p:nvPr/>
          </p:nvSpPr>
          <p:spPr>
            <a:xfrm>
              <a:off x="12219300" y="8857867"/>
              <a:ext cx="324841" cy="420492"/>
            </a:xfrm>
            <a:custGeom>
              <a:avLst/>
              <a:gdLst/>
              <a:ahLst/>
              <a:cxnLst/>
              <a:rect l="0" t="0" r="0" b="0"/>
              <a:pathLst>
                <a:path w="120000" h="120000" extrusionOk="0">
                  <a:moveTo>
                    <a:pt x="37714" y="117333"/>
                  </a:moveTo>
                  <a:cubicBezTo>
                    <a:pt x="41142" y="117333"/>
                    <a:pt x="48000" y="112000"/>
                    <a:pt x="51428" y="109333"/>
                  </a:cubicBezTo>
                  <a:cubicBezTo>
                    <a:pt x="58285" y="106666"/>
                    <a:pt x="51428" y="114666"/>
                    <a:pt x="54857" y="114666"/>
                  </a:cubicBezTo>
                  <a:cubicBezTo>
                    <a:pt x="54857" y="114666"/>
                    <a:pt x="78857" y="104000"/>
                    <a:pt x="78857" y="98666"/>
                  </a:cubicBezTo>
                  <a:cubicBezTo>
                    <a:pt x="78857" y="88000"/>
                    <a:pt x="78857" y="77333"/>
                    <a:pt x="85714" y="69333"/>
                  </a:cubicBezTo>
                  <a:cubicBezTo>
                    <a:pt x="92571" y="58666"/>
                    <a:pt x="102857" y="50666"/>
                    <a:pt x="106285" y="42666"/>
                  </a:cubicBezTo>
                  <a:cubicBezTo>
                    <a:pt x="109714" y="34666"/>
                    <a:pt x="109714" y="29333"/>
                    <a:pt x="113142" y="21333"/>
                  </a:cubicBezTo>
                  <a:cubicBezTo>
                    <a:pt x="113142" y="16000"/>
                    <a:pt x="120000" y="10666"/>
                    <a:pt x="120000" y="5333"/>
                  </a:cubicBezTo>
                  <a:cubicBezTo>
                    <a:pt x="113142" y="5333"/>
                    <a:pt x="106285" y="0"/>
                    <a:pt x="99428" y="2666"/>
                  </a:cubicBezTo>
                  <a:cubicBezTo>
                    <a:pt x="96000" y="2666"/>
                    <a:pt x="89142" y="2666"/>
                    <a:pt x="89142" y="5333"/>
                  </a:cubicBezTo>
                  <a:cubicBezTo>
                    <a:pt x="85714" y="10666"/>
                    <a:pt x="85714" y="13333"/>
                    <a:pt x="85714" y="16000"/>
                  </a:cubicBezTo>
                  <a:cubicBezTo>
                    <a:pt x="82285" y="24000"/>
                    <a:pt x="78857" y="26666"/>
                    <a:pt x="68571" y="26666"/>
                  </a:cubicBezTo>
                  <a:cubicBezTo>
                    <a:pt x="58285" y="24000"/>
                    <a:pt x="44571" y="21333"/>
                    <a:pt x="34285" y="21333"/>
                  </a:cubicBezTo>
                  <a:cubicBezTo>
                    <a:pt x="34285" y="26666"/>
                    <a:pt x="30857" y="37333"/>
                    <a:pt x="44571" y="34666"/>
                  </a:cubicBezTo>
                  <a:cubicBezTo>
                    <a:pt x="58285" y="29333"/>
                    <a:pt x="48000" y="45333"/>
                    <a:pt x="48000" y="50666"/>
                  </a:cubicBezTo>
                  <a:cubicBezTo>
                    <a:pt x="48000" y="53333"/>
                    <a:pt x="48000" y="56000"/>
                    <a:pt x="51428" y="58666"/>
                  </a:cubicBezTo>
                  <a:cubicBezTo>
                    <a:pt x="54857" y="61333"/>
                    <a:pt x="54857" y="64000"/>
                    <a:pt x="54857" y="66666"/>
                  </a:cubicBezTo>
                  <a:cubicBezTo>
                    <a:pt x="54857" y="72000"/>
                    <a:pt x="54857" y="80000"/>
                    <a:pt x="51428" y="85333"/>
                  </a:cubicBezTo>
                  <a:cubicBezTo>
                    <a:pt x="51428" y="88000"/>
                    <a:pt x="44571" y="82666"/>
                    <a:pt x="44571" y="82666"/>
                  </a:cubicBezTo>
                  <a:cubicBezTo>
                    <a:pt x="37714" y="82666"/>
                    <a:pt x="37714" y="88000"/>
                    <a:pt x="34285" y="85333"/>
                  </a:cubicBezTo>
                  <a:cubicBezTo>
                    <a:pt x="34285" y="82666"/>
                    <a:pt x="30857" y="80000"/>
                    <a:pt x="27428" y="77333"/>
                  </a:cubicBezTo>
                  <a:cubicBezTo>
                    <a:pt x="24000" y="77333"/>
                    <a:pt x="24000" y="82666"/>
                    <a:pt x="20571" y="85333"/>
                  </a:cubicBezTo>
                  <a:cubicBezTo>
                    <a:pt x="20571" y="85333"/>
                    <a:pt x="13714" y="85333"/>
                    <a:pt x="13714" y="85333"/>
                  </a:cubicBezTo>
                  <a:cubicBezTo>
                    <a:pt x="6857" y="85333"/>
                    <a:pt x="10285" y="90666"/>
                    <a:pt x="10285" y="93333"/>
                  </a:cubicBezTo>
                  <a:cubicBezTo>
                    <a:pt x="13714" y="101333"/>
                    <a:pt x="10285" y="98666"/>
                    <a:pt x="0" y="104000"/>
                  </a:cubicBezTo>
                  <a:cubicBezTo>
                    <a:pt x="6857" y="109333"/>
                    <a:pt x="13714" y="112000"/>
                    <a:pt x="17142" y="120000"/>
                  </a:cubicBezTo>
                  <a:cubicBezTo>
                    <a:pt x="20571" y="117333"/>
                    <a:pt x="24000" y="114666"/>
                    <a:pt x="27428" y="112000"/>
                  </a:cubicBezTo>
                  <a:cubicBezTo>
                    <a:pt x="34285" y="109333"/>
                    <a:pt x="34285" y="114666"/>
                    <a:pt x="37714" y="117333"/>
                  </a:cubicBezTo>
                  <a:cubicBezTo>
                    <a:pt x="41142" y="117333"/>
                    <a:pt x="34285" y="114666"/>
                    <a:pt x="37714" y="11733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60" name="Shape 1960"/>
            <p:cNvSpPr/>
            <p:nvPr/>
          </p:nvSpPr>
          <p:spPr>
            <a:xfrm>
              <a:off x="12359428" y="8520196"/>
              <a:ext cx="595541" cy="420492"/>
            </a:xfrm>
            <a:custGeom>
              <a:avLst/>
              <a:gdLst/>
              <a:ahLst/>
              <a:cxnLst/>
              <a:rect l="0" t="0" r="0" b="0"/>
              <a:pathLst>
                <a:path w="120000" h="120000" extrusionOk="0">
                  <a:moveTo>
                    <a:pt x="22500" y="98666"/>
                  </a:moveTo>
                  <a:cubicBezTo>
                    <a:pt x="24375" y="98666"/>
                    <a:pt x="30000" y="96000"/>
                    <a:pt x="31875" y="98666"/>
                  </a:cubicBezTo>
                  <a:cubicBezTo>
                    <a:pt x="31875" y="101333"/>
                    <a:pt x="37500" y="101333"/>
                    <a:pt x="37500" y="101333"/>
                  </a:cubicBezTo>
                  <a:cubicBezTo>
                    <a:pt x="39375" y="96000"/>
                    <a:pt x="37500" y="90666"/>
                    <a:pt x="39375" y="88000"/>
                  </a:cubicBezTo>
                  <a:cubicBezTo>
                    <a:pt x="39375" y="85333"/>
                    <a:pt x="43125" y="77333"/>
                    <a:pt x="46875" y="80000"/>
                  </a:cubicBezTo>
                  <a:cubicBezTo>
                    <a:pt x="50625" y="80000"/>
                    <a:pt x="52500" y="85333"/>
                    <a:pt x="56250" y="88000"/>
                  </a:cubicBezTo>
                  <a:cubicBezTo>
                    <a:pt x="60000" y="90666"/>
                    <a:pt x="63750" y="90666"/>
                    <a:pt x="67500" y="90666"/>
                  </a:cubicBezTo>
                  <a:cubicBezTo>
                    <a:pt x="69375" y="90666"/>
                    <a:pt x="73125" y="93333"/>
                    <a:pt x="73125" y="90666"/>
                  </a:cubicBezTo>
                  <a:cubicBezTo>
                    <a:pt x="75000" y="88000"/>
                    <a:pt x="75000" y="77333"/>
                    <a:pt x="76875" y="80000"/>
                  </a:cubicBezTo>
                  <a:cubicBezTo>
                    <a:pt x="80625" y="82666"/>
                    <a:pt x="80625" y="82666"/>
                    <a:pt x="84375" y="82666"/>
                  </a:cubicBezTo>
                  <a:cubicBezTo>
                    <a:pt x="88125" y="80000"/>
                    <a:pt x="90000" y="82666"/>
                    <a:pt x="93750" y="82666"/>
                  </a:cubicBezTo>
                  <a:cubicBezTo>
                    <a:pt x="97500" y="82666"/>
                    <a:pt x="99375" y="74666"/>
                    <a:pt x="103125" y="77333"/>
                  </a:cubicBezTo>
                  <a:cubicBezTo>
                    <a:pt x="105000" y="77333"/>
                    <a:pt x="108750" y="82666"/>
                    <a:pt x="112500" y="80000"/>
                  </a:cubicBezTo>
                  <a:cubicBezTo>
                    <a:pt x="120000" y="74666"/>
                    <a:pt x="110625" y="69333"/>
                    <a:pt x="108750" y="64000"/>
                  </a:cubicBezTo>
                  <a:cubicBezTo>
                    <a:pt x="106875" y="58666"/>
                    <a:pt x="106875" y="56000"/>
                    <a:pt x="103125" y="53333"/>
                  </a:cubicBezTo>
                  <a:cubicBezTo>
                    <a:pt x="99375" y="50666"/>
                    <a:pt x="97500" y="48000"/>
                    <a:pt x="95625" y="42666"/>
                  </a:cubicBezTo>
                  <a:cubicBezTo>
                    <a:pt x="95625" y="37333"/>
                    <a:pt x="91875" y="37333"/>
                    <a:pt x="88125" y="34666"/>
                  </a:cubicBezTo>
                  <a:cubicBezTo>
                    <a:pt x="88125" y="34666"/>
                    <a:pt x="88125" y="32000"/>
                    <a:pt x="86250" y="32000"/>
                  </a:cubicBezTo>
                  <a:cubicBezTo>
                    <a:pt x="86250" y="32000"/>
                    <a:pt x="82500" y="32000"/>
                    <a:pt x="82500" y="32000"/>
                  </a:cubicBezTo>
                  <a:cubicBezTo>
                    <a:pt x="80625" y="29333"/>
                    <a:pt x="82500" y="18666"/>
                    <a:pt x="82500" y="16000"/>
                  </a:cubicBezTo>
                  <a:cubicBezTo>
                    <a:pt x="82500" y="10666"/>
                    <a:pt x="78750" y="8000"/>
                    <a:pt x="76875" y="2666"/>
                  </a:cubicBezTo>
                  <a:cubicBezTo>
                    <a:pt x="76875" y="2666"/>
                    <a:pt x="76875" y="0"/>
                    <a:pt x="76875" y="0"/>
                  </a:cubicBezTo>
                  <a:cubicBezTo>
                    <a:pt x="75000" y="0"/>
                    <a:pt x="73125" y="0"/>
                    <a:pt x="71250" y="0"/>
                  </a:cubicBezTo>
                  <a:cubicBezTo>
                    <a:pt x="67500" y="2666"/>
                    <a:pt x="67500" y="2666"/>
                    <a:pt x="65625" y="8000"/>
                  </a:cubicBezTo>
                  <a:cubicBezTo>
                    <a:pt x="65625" y="16000"/>
                    <a:pt x="52500" y="26666"/>
                    <a:pt x="48750" y="26666"/>
                  </a:cubicBezTo>
                  <a:cubicBezTo>
                    <a:pt x="46875" y="26666"/>
                    <a:pt x="39375" y="26666"/>
                    <a:pt x="41250" y="29333"/>
                  </a:cubicBezTo>
                  <a:cubicBezTo>
                    <a:pt x="43125" y="34666"/>
                    <a:pt x="37500" y="40000"/>
                    <a:pt x="35625" y="40000"/>
                  </a:cubicBezTo>
                  <a:cubicBezTo>
                    <a:pt x="31875" y="42666"/>
                    <a:pt x="28125" y="45333"/>
                    <a:pt x="24375" y="45333"/>
                  </a:cubicBezTo>
                  <a:cubicBezTo>
                    <a:pt x="20625" y="48000"/>
                    <a:pt x="20625" y="42666"/>
                    <a:pt x="16875" y="45333"/>
                  </a:cubicBezTo>
                  <a:cubicBezTo>
                    <a:pt x="13125" y="48000"/>
                    <a:pt x="11250" y="45333"/>
                    <a:pt x="11250" y="48000"/>
                  </a:cubicBezTo>
                  <a:cubicBezTo>
                    <a:pt x="9375" y="53333"/>
                    <a:pt x="7500" y="58666"/>
                    <a:pt x="5625" y="61333"/>
                  </a:cubicBezTo>
                  <a:cubicBezTo>
                    <a:pt x="0" y="72000"/>
                    <a:pt x="3750" y="80000"/>
                    <a:pt x="7500" y="90666"/>
                  </a:cubicBezTo>
                  <a:cubicBezTo>
                    <a:pt x="9375" y="96000"/>
                    <a:pt x="9375" y="98666"/>
                    <a:pt x="11250" y="104000"/>
                  </a:cubicBezTo>
                  <a:cubicBezTo>
                    <a:pt x="15000" y="109333"/>
                    <a:pt x="16875" y="112000"/>
                    <a:pt x="16875" y="120000"/>
                  </a:cubicBezTo>
                  <a:cubicBezTo>
                    <a:pt x="16875" y="117333"/>
                    <a:pt x="18750" y="98666"/>
                    <a:pt x="22500" y="9866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61" name="Shape 1961"/>
            <p:cNvSpPr/>
            <p:nvPr/>
          </p:nvSpPr>
          <p:spPr>
            <a:xfrm>
              <a:off x="11697007" y="7921314"/>
              <a:ext cx="1092359" cy="767716"/>
            </a:xfrm>
            <a:custGeom>
              <a:avLst/>
              <a:gdLst/>
              <a:ahLst/>
              <a:cxnLst/>
              <a:rect l="0" t="0" r="0" b="0"/>
              <a:pathLst>
                <a:path w="120000" h="120000" extrusionOk="0">
                  <a:moveTo>
                    <a:pt x="82051" y="118536"/>
                  </a:moveTo>
                  <a:cubicBezTo>
                    <a:pt x="83076" y="117073"/>
                    <a:pt x="84102" y="120000"/>
                    <a:pt x="85128" y="120000"/>
                  </a:cubicBezTo>
                  <a:cubicBezTo>
                    <a:pt x="87179" y="118536"/>
                    <a:pt x="89230" y="117073"/>
                    <a:pt x="91282" y="115609"/>
                  </a:cubicBezTo>
                  <a:cubicBezTo>
                    <a:pt x="92307" y="115609"/>
                    <a:pt x="95384" y="114146"/>
                    <a:pt x="95384" y="111219"/>
                  </a:cubicBezTo>
                  <a:cubicBezTo>
                    <a:pt x="95384" y="108292"/>
                    <a:pt x="96410" y="109756"/>
                    <a:pt x="98461" y="108292"/>
                  </a:cubicBezTo>
                  <a:cubicBezTo>
                    <a:pt x="101538" y="108292"/>
                    <a:pt x="105641" y="103902"/>
                    <a:pt x="107692" y="99512"/>
                  </a:cubicBezTo>
                  <a:cubicBezTo>
                    <a:pt x="108717" y="98048"/>
                    <a:pt x="108717" y="96585"/>
                    <a:pt x="109743" y="95121"/>
                  </a:cubicBezTo>
                  <a:cubicBezTo>
                    <a:pt x="110769" y="93658"/>
                    <a:pt x="112820" y="93658"/>
                    <a:pt x="114871" y="93658"/>
                  </a:cubicBezTo>
                  <a:cubicBezTo>
                    <a:pt x="114871" y="90731"/>
                    <a:pt x="112820" y="89268"/>
                    <a:pt x="111794" y="86341"/>
                  </a:cubicBezTo>
                  <a:cubicBezTo>
                    <a:pt x="111794" y="84878"/>
                    <a:pt x="112820" y="80487"/>
                    <a:pt x="109743" y="80487"/>
                  </a:cubicBezTo>
                  <a:cubicBezTo>
                    <a:pt x="108717" y="80487"/>
                    <a:pt x="111794" y="77560"/>
                    <a:pt x="110769" y="76097"/>
                  </a:cubicBezTo>
                  <a:cubicBezTo>
                    <a:pt x="110769" y="71707"/>
                    <a:pt x="111794" y="70243"/>
                    <a:pt x="112820" y="67317"/>
                  </a:cubicBezTo>
                  <a:cubicBezTo>
                    <a:pt x="112820" y="64390"/>
                    <a:pt x="114871" y="64390"/>
                    <a:pt x="114871" y="61463"/>
                  </a:cubicBezTo>
                  <a:cubicBezTo>
                    <a:pt x="114871" y="60000"/>
                    <a:pt x="115897" y="58536"/>
                    <a:pt x="116923" y="58536"/>
                  </a:cubicBezTo>
                  <a:cubicBezTo>
                    <a:pt x="120000" y="58536"/>
                    <a:pt x="120000" y="58536"/>
                    <a:pt x="120000" y="55609"/>
                  </a:cubicBezTo>
                  <a:cubicBezTo>
                    <a:pt x="120000" y="46829"/>
                    <a:pt x="120000" y="39512"/>
                    <a:pt x="120000" y="30731"/>
                  </a:cubicBezTo>
                  <a:cubicBezTo>
                    <a:pt x="120000" y="27804"/>
                    <a:pt x="115897" y="26341"/>
                    <a:pt x="113846" y="24878"/>
                  </a:cubicBezTo>
                  <a:cubicBezTo>
                    <a:pt x="103589" y="17560"/>
                    <a:pt x="93333" y="8780"/>
                    <a:pt x="83076" y="1463"/>
                  </a:cubicBezTo>
                  <a:cubicBezTo>
                    <a:pt x="82051" y="1463"/>
                    <a:pt x="82051" y="0"/>
                    <a:pt x="81025" y="0"/>
                  </a:cubicBezTo>
                  <a:cubicBezTo>
                    <a:pt x="80000" y="1463"/>
                    <a:pt x="77948" y="2926"/>
                    <a:pt x="76923" y="2926"/>
                  </a:cubicBezTo>
                  <a:cubicBezTo>
                    <a:pt x="75897" y="4390"/>
                    <a:pt x="73846" y="7317"/>
                    <a:pt x="72820" y="7317"/>
                  </a:cubicBezTo>
                  <a:cubicBezTo>
                    <a:pt x="71794" y="7317"/>
                    <a:pt x="70769" y="4390"/>
                    <a:pt x="68717" y="2926"/>
                  </a:cubicBezTo>
                  <a:cubicBezTo>
                    <a:pt x="67692" y="1463"/>
                    <a:pt x="66666" y="1463"/>
                    <a:pt x="65641" y="1463"/>
                  </a:cubicBezTo>
                  <a:cubicBezTo>
                    <a:pt x="63589" y="0"/>
                    <a:pt x="62564" y="0"/>
                    <a:pt x="60512" y="1463"/>
                  </a:cubicBezTo>
                  <a:cubicBezTo>
                    <a:pt x="53333" y="7317"/>
                    <a:pt x="46153" y="14634"/>
                    <a:pt x="38974" y="20487"/>
                  </a:cubicBezTo>
                  <a:cubicBezTo>
                    <a:pt x="35897" y="23414"/>
                    <a:pt x="32820" y="26341"/>
                    <a:pt x="29743" y="30731"/>
                  </a:cubicBezTo>
                  <a:cubicBezTo>
                    <a:pt x="28717" y="32195"/>
                    <a:pt x="27692" y="32195"/>
                    <a:pt x="26666" y="32195"/>
                  </a:cubicBezTo>
                  <a:cubicBezTo>
                    <a:pt x="23589" y="32195"/>
                    <a:pt x="22564" y="32195"/>
                    <a:pt x="22564" y="36585"/>
                  </a:cubicBezTo>
                  <a:cubicBezTo>
                    <a:pt x="22564" y="40975"/>
                    <a:pt x="22564" y="45365"/>
                    <a:pt x="22564" y="49756"/>
                  </a:cubicBezTo>
                  <a:cubicBezTo>
                    <a:pt x="22564" y="54146"/>
                    <a:pt x="21538" y="58536"/>
                    <a:pt x="19487" y="61463"/>
                  </a:cubicBezTo>
                  <a:cubicBezTo>
                    <a:pt x="18461" y="62926"/>
                    <a:pt x="15384" y="62926"/>
                    <a:pt x="14358" y="62926"/>
                  </a:cubicBezTo>
                  <a:cubicBezTo>
                    <a:pt x="12307" y="62926"/>
                    <a:pt x="10256" y="62926"/>
                    <a:pt x="8205" y="62926"/>
                  </a:cubicBezTo>
                  <a:cubicBezTo>
                    <a:pt x="6153" y="62926"/>
                    <a:pt x="4102" y="64390"/>
                    <a:pt x="2051" y="64390"/>
                  </a:cubicBezTo>
                  <a:cubicBezTo>
                    <a:pt x="0" y="64390"/>
                    <a:pt x="5128" y="74634"/>
                    <a:pt x="5128" y="74634"/>
                  </a:cubicBezTo>
                  <a:cubicBezTo>
                    <a:pt x="6153" y="79024"/>
                    <a:pt x="7179" y="81951"/>
                    <a:pt x="10256" y="83414"/>
                  </a:cubicBezTo>
                  <a:cubicBezTo>
                    <a:pt x="10256" y="83414"/>
                    <a:pt x="11282" y="81951"/>
                    <a:pt x="11282" y="81951"/>
                  </a:cubicBezTo>
                  <a:cubicBezTo>
                    <a:pt x="12307" y="83414"/>
                    <a:pt x="12307" y="87804"/>
                    <a:pt x="14358" y="84878"/>
                  </a:cubicBezTo>
                  <a:cubicBezTo>
                    <a:pt x="16410" y="81951"/>
                    <a:pt x="18461" y="89268"/>
                    <a:pt x="19487" y="90731"/>
                  </a:cubicBezTo>
                  <a:cubicBezTo>
                    <a:pt x="19487" y="89268"/>
                    <a:pt x="20512" y="86341"/>
                    <a:pt x="20512" y="84878"/>
                  </a:cubicBezTo>
                  <a:cubicBezTo>
                    <a:pt x="20512" y="83414"/>
                    <a:pt x="21538" y="81951"/>
                    <a:pt x="21538" y="80487"/>
                  </a:cubicBezTo>
                  <a:cubicBezTo>
                    <a:pt x="22564" y="76097"/>
                    <a:pt x="22564" y="76097"/>
                    <a:pt x="25641" y="74634"/>
                  </a:cubicBezTo>
                  <a:cubicBezTo>
                    <a:pt x="26666" y="73170"/>
                    <a:pt x="27692" y="73170"/>
                    <a:pt x="28717" y="73170"/>
                  </a:cubicBezTo>
                  <a:cubicBezTo>
                    <a:pt x="29743" y="71707"/>
                    <a:pt x="30769" y="74634"/>
                    <a:pt x="31794" y="74634"/>
                  </a:cubicBezTo>
                  <a:cubicBezTo>
                    <a:pt x="33846" y="74634"/>
                    <a:pt x="34871" y="76097"/>
                    <a:pt x="35897" y="77560"/>
                  </a:cubicBezTo>
                  <a:cubicBezTo>
                    <a:pt x="36923" y="79024"/>
                    <a:pt x="37948" y="79024"/>
                    <a:pt x="40000" y="79024"/>
                  </a:cubicBezTo>
                  <a:cubicBezTo>
                    <a:pt x="43076" y="76097"/>
                    <a:pt x="44102" y="80487"/>
                    <a:pt x="47179" y="80487"/>
                  </a:cubicBezTo>
                  <a:cubicBezTo>
                    <a:pt x="50256" y="80487"/>
                    <a:pt x="53333" y="77560"/>
                    <a:pt x="56410" y="77560"/>
                  </a:cubicBezTo>
                  <a:cubicBezTo>
                    <a:pt x="58461" y="77560"/>
                    <a:pt x="62564" y="79024"/>
                    <a:pt x="65641" y="77560"/>
                  </a:cubicBezTo>
                  <a:cubicBezTo>
                    <a:pt x="66666" y="77560"/>
                    <a:pt x="67692" y="76097"/>
                    <a:pt x="68717" y="74634"/>
                  </a:cubicBezTo>
                  <a:cubicBezTo>
                    <a:pt x="70769" y="73170"/>
                    <a:pt x="69743" y="71707"/>
                    <a:pt x="69743" y="68780"/>
                  </a:cubicBezTo>
                  <a:cubicBezTo>
                    <a:pt x="69743" y="61463"/>
                    <a:pt x="74871" y="57073"/>
                    <a:pt x="78974" y="51219"/>
                  </a:cubicBezTo>
                  <a:cubicBezTo>
                    <a:pt x="80000" y="49756"/>
                    <a:pt x="78974" y="46829"/>
                    <a:pt x="78974" y="45365"/>
                  </a:cubicBezTo>
                  <a:cubicBezTo>
                    <a:pt x="78974" y="40975"/>
                    <a:pt x="78974" y="38048"/>
                    <a:pt x="78974" y="33658"/>
                  </a:cubicBezTo>
                  <a:cubicBezTo>
                    <a:pt x="80000" y="30731"/>
                    <a:pt x="81025" y="26341"/>
                    <a:pt x="81025" y="23414"/>
                  </a:cubicBezTo>
                  <a:cubicBezTo>
                    <a:pt x="80000" y="20487"/>
                    <a:pt x="78974" y="17560"/>
                    <a:pt x="77948" y="16097"/>
                  </a:cubicBezTo>
                  <a:cubicBezTo>
                    <a:pt x="75897" y="11707"/>
                    <a:pt x="76923" y="7317"/>
                    <a:pt x="76923" y="2926"/>
                  </a:cubicBezTo>
                  <a:cubicBezTo>
                    <a:pt x="76923" y="7317"/>
                    <a:pt x="76923" y="10243"/>
                    <a:pt x="76923" y="13170"/>
                  </a:cubicBezTo>
                  <a:cubicBezTo>
                    <a:pt x="76923" y="16097"/>
                    <a:pt x="80000" y="20487"/>
                    <a:pt x="80000" y="23414"/>
                  </a:cubicBezTo>
                  <a:cubicBezTo>
                    <a:pt x="81025" y="27804"/>
                    <a:pt x="78974" y="33658"/>
                    <a:pt x="78974" y="38048"/>
                  </a:cubicBezTo>
                  <a:cubicBezTo>
                    <a:pt x="78974" y="40975"/>
                    <a:pt x="80000" y="46829"/>
                    <a:pt x="78974" y="51219"/>
                  </a:cubicBezTo>
                  <a:cubicBezTo>
                    <a:pt x="77948" y="54146"/>
                    <a:pt x="73846" y="57073"/>
                    <a:pt x="72820" y="60000"/>
                  </a:cubicBezTo>
                  <a:cubicBezTo>
                    <a:pt x="70769" y="61463"/>
                    <a:pt x="69743" y="64390"/>
                    <a:pt x="69743" y="67317"/>
                  </a:cubicBezTo>
                  <a:cubicBezTo>
                    <a:pt x="68717" y="71707"/>
                    <a:pt x="70769" y="73170"/>
                    <a:pt x="71794" y="77560"/>
                  </a:cubicBezTo>
                  <a:cubicBezTo>
                    <a:pt x="71794" y="79024"/>
                    <a:pt x="72820" y="79024"/>
                    <a:pt x="73846" y="80487"/>
                  </a:cubicBezTo>
                  <a:cubicBezTo>
                    <a:pt x="75897" y="81951"/>
                    <a:pt x="76923" y="83414"/>
                    <a:pt x="76923" y="86341"/>
                  </a:cubicBezTo>
                  <a:cubicBezTo>
                    <a:pt x="76923" y="89268"/>
                    <a:pt x="76923" y="92195"/>
                    <a:pt x="76923" y="95121"/>
                  </a:cubicBezTo>
                  <a:cubicBezTo>
                    <a:pt x="76923" y="96585"/>
                    <a:pt x="77948" y="99512"/>
                    <a:pt x="78974" y="102439"/>
                  </a:cubicBezTo>
                  <a:cubicBezTo>
                    <a:pt x="75897" y="102439"/>
                    <a:pt x="68717" y="102439"/>
                    <a:pt x="73846" y="108292"/>
                  </a:cubicBezTo>
                  <a:cubicBezTo>
                    <a:pt x="75897" y="109756"/>
                    <a:pt x="76923" y="111219"/>
                    <a:pt x="77948" y="114146"/>
                  </a:cubicBezTo>
                  <a:cubicBezTo>
                    <a:pt x="77948" y="115609"/>
                    <a:pt x="78974" y="117073"/>
                    <a:pt x="78974" y="118536"/>
                  </a:cubicBezTo>
                  <a:cubicBezTo>
                    <a:pt x="78974" y="120000"/>
                    <a:pt x="82051" y="118536"/>
                    <a:pt x="82051" y="118536"/>
                  </a:cubicBezTo>
                  <a:cubicBezTo>
                    <a:pt x="84102" y="117073"/>
                    <a:pt x="82051" y="118536"/>
                    <a:pt x="82051" y="11853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62" name="Shape 1962"/>
            <p:cNvSpPr/>
            <p:nvPr/>
          </p:nvSpPr>
          <p:spPr>
            <a:xfrm>
              <a:off x="12684267" y="7940428"/>
              <a:ext cx="767516" cy="946107"/>
            </a:xfrm>
            <a:custGeom>
              <a:avLst/>
              <a:gdLst/>
              <a:ahLst/>
              <a:cxnLst/>
              <a:rect l="0" t="0" r="0" b="0"/>
              <a:pathLst>
                <a:path w="120000" h="120000" extrusionOk="0">
                  <a:moveTo>
                    <a:pt x="8780" y="46336"/>
                  </a:moveTo>
                  <a:cubicBezTo>
                    <a:pt x="8780" y="46336"/>
                    <a:pt x="8780" y="47524"/>
                    <a:pt x="8780" y="48712"/>
                  </a:cubicBezTo>
                  <a:cubicBezTo>
                    <a:pt x="7317" y="49900"/>
                    <a:pt x="5853" y="49900"/>
                    <a:pt x="5853" y="51089"/>
                  </a:cubicBezTo>
                  <a:cubicBezTo>
                    <a:pt x="5853" y="53465"/>
                    <a:pt x="2926" y="55841"/>
                    <a:pt x="2926" y="58217"/>
                  </a:cubicBezTo>
                  <a:cubicBezTo>
                    <a:pt x="2926" y="59405"/>
                    <a:pt x="4390" y="60594"/>
                    <a:pt x="2926" y="60594"/>
                  </a:cubicBezTo>
                  <a:cubicBezTo>
                    <a:pt x="2926" y="61782"/>
                    <a:pt x="0" y="62970"/>
                    <a:pt x="1463" y="62970"/>
                  </a:cubicBezTo>
                  <a:cubicBezTo>
                    <a:pt x="5853" y="62970"/>
                    <a:pt x="4390" y="67722"/>
                    <a:pt x="5853" y="68910"/>
                  </a:cubicBezTo>
                  <a:cubicBezTo>
                    <a:pt x="5853" y="70099"/>
                    <a:pt x="7317" y="70099"/>
                    <a:pt x="8780" y="71287"/>
                  </a:cubicBezTo>
                  <a:cubicBezTo>
                    <a:pt x="8780" y="72475"/>
                    <a:pt x="8780" y="73663"/>
                    <a:pt x="8780" y="74851"/>
                  </a:cubicBezTo>
                  <a:cubicBezTo>
                    <a:pt x="10243" y="77227"/>
                    <a:pt x="13170" y="78415"/>
                    <a:pt x="13170" y="80792"/>
                  </a:cubicBezTo>
                  <a:cubicBezTo>
                    <a:pt x="13170" y="81980"/>
                    <a:pt x="11707" y="87920"/>
                    <a:pt x="13170" y="87920"/>
                  </a:cubicBezTo>
                  <a:cubicBezTo>
                    <a:pt x="17560" y="87920"/>
                    <a:pt x="19024" y="89108"/>
                    <a:pt x="21951" y="90297"/>
                  </a:cubicBezTo>
                  <a:cubicBezTo>
                    <a:pt x="24878" y="91485"/>
                    <a:pt x="23414" y="95049"/>
                    <a:pt x="26341" y="96237"/>
                  </a:cubicBezTo>
                  <a:cubicBezTo>
                    <a:pt x="27804" y="97425"/>
                    <a:pt x="32195" y="97425"/>
                    <a:pt x="32195" y="99801"/>
                  </a:cubicBezTo>
                  <a:cubicBezTo>
                    <a:pt x="32195" y="102178"/>
                    <a:pt x="36585" y="103366"/>
                    <a:pt x="38048" y="104554"/>
                  </a:cubicBezTo>
                  <a:cubicBezTo>
                    <a:pt x="38048" y="105742"/>
                    <a:pt x="38048" y="106930"/>
                    <a:pt x="38048" y="108118"/>
                  </a:cubicBezTo>
                  <a:cubicBezTo>
                    <a:pt x="39512" y="108118"/>
                    <a:pt x="40975" y="109306"/>
                    <a:pt x="40975" y="109306"/>
                  </a:cubicBezTo>
                  <a:cubicBezTo>
                    <a:pt x="42439" y="110495"/>
                    <a:pt x="43902" y="112871"/>
                    <a:pt x="46829" y="114059"/>
                  </a:cubicBezTo>
                  <a:cubicBezTo>
                    <a:pt x="48292" y="115247"/>
                    <a:pt x="48292" y="110495"/>
                    <a:pt x="51219" y="112871"/>
                  </a:cubicBezTo>
                  <a:cubicBezTo>
                    <a:pt x="54146" y="114059"/>
                    <a:pt x="54146" y="111683"/>
                    <a:pt x="57073" y="111683"/>
                  </a:cubicBezTo>
                  <a:cubicBezTo>
                    <a:pt x="60000" y="112871"/>
                    <a:pt x="61463" y="116435"/>
                    <a:pt x="64390" y="118811"/>
                  </a:cubicBezTo>
                  <a:cubicBezTo>
                    <a:pt x="67317" y="112871"/>
                    <a:pt x="71707" y="120000"/>
                    <a:pt x="74634" y="118811"/>
                  </a:cubicBezTo>
                  <a:cubicBezTo>
                    <a:pt x="76097" y="117623"/>
                    <a:pt x="77560" y="116435"/>
                    <a:pt x="80487" y="116435"/>
                  </a:cubicBezTo>
                  <a:cubicBezTo>
                    <a:pt x="81951" y="116435"/>
                    <a:pt x="84878" y="116435"/>
                    <a:pt x="86341" y="115247"/>
                  </a:cubicBezTo>
                  <a:cubicBezTo>
                    <a:pt x="89268" y="110495"/>
                    <a:pt x="95121" y="108118"/>
                    <a:pt x="100975" y="111683"/>
                  </a:cubicBezTo>
                  <a:cubicBezTo>
                    <a:pt x="100975" y="110495"/>
                    <a:pt x="100975" y="109306"/>
                    <a:pt x="100975" y="108118"/>
                  </a:cubicBezTo>
                  <a:cubicBezTo>
                    <a:pt x="100975" y="106930"/>
                    <a:pt x="96585" y="106930"/>
                    <a:pt x="96585" y="106930"/>
                  </a:cubicBezTo>
                  <a:cubicBezTo>
                    <a:pt x="93658" y="104554"/>
                    <a:pt x="92195" y="100990"/>
                    <a:pt x="89268" y="98613"/>
                  </a:cubicBezTo>
                  <a:cubicBezTo>
                    <a:pt x="87804" y="97425"/>
                    <a:pt x="87804" y="96237"/>
                    <a:pt x="86341" y="95049"/>
                  </a:cubicBezTo>
                  <a:cubicBezTo>
                    <a:pt x="84878" y="93861"/>
                    <a:pt x="83414" y="93861"/>
                    <a:pt x="81951" y="92673"/>
                  </a:cubicBezTo>
                  <a:cubicBezTo>
                    <a:pt x="77560" y="89108"/>
                    <a:pt x="86341" y="89108"/>
                    <a:pt x="86341" y="89108"/>
                  </a:cubicBezTo>
                  <a:cubicBezTo>
                    <a:pt x="89268" y="87920"/>
                    <a:pt x="87804" y="81980"/>
                    <a:pt x="89268" y="79603"/>
                  </a:cubicBezTo>
                  <a:cubicBezTo>
                    <a:pt x="89268" y="78415"/>
                    <a:pt x="89268" y="76039"/>
                    <a:pt x="90731" y="76039"/>
                  </a:cubicBezTo>
                  <a:cubicBezTo>
                    <a:pt x="92195" y="74851"/>
                    <a:pt x="95121" y="74851"/>
                    <a:pt x="95121" y="73663"/>
                  </a:cubicBezTo>
                  <a:cubicBezTo>
                    <a:pt x="95121" y="72475"/>
                    <a:pt x="95121" y="71287"/>
                    <a:pt x="95121" y="68910"/>
                  </a:cubicBezTo>
                  <a:cubicBezTo>
                    <a:pt x="95121" y="67722"/>
                    <a:pt x="96585" y="66534"/>
                    <a:pt x="98048" y="65346"/>
                  </a:cubicBezTo>
                  <a:cubicBezTo>
                    <a:pt x="99512" y="62970"/>
                    <a:pt x="102439" y="64158"/>
                    <a:pt x="103902" y="61782"/>
                  </a:cubicBezTo>
                  <a:cubicBezTo>
                    <a:pt x="103902" y="59405"/>
                    <a:pt x="105365" y="57029"/>
                    <a:pt x="105365" y="53465"/>
                  </a:cubicBezTo>
                  <a:cubicBezTo>
                    <a:pt x="105365" y="52277"/>
                    <a:pt x="105365" y="51089"/>
                    <a:pt x="105365" y="49900"/>
                  </a:cubicBezTo>
                  <a:cubicBezTo>
                    <a:pt x="105365" y="47524"/>
                    <a:pt x="108292" y="45148"/>
                    <a:pt x="108292" y="43960"/>
                  </a:cubicBezTo>
                  <a:cubicBezTo>
                    <a:pt x="108292" y="39207"/>
                    <a:pt x="109756" y="35643"/>
                    <a:pt x="115609" y="34455"/>
                  </a:cubicBezTo>
                  <a:cubicBezTo>
                    <a:pt x="117073" y="34455"/>
                    <a:pt x="118536" y="34455"/>
                    <a:pt x="120000" y="32079"/>
                  </a:cubicBezTo>
                  <a:cubicBezTo>
                    <a:pt x="120000" y="30891"/>
                    <a:pt x="117073" y="28514"/>
                    <a:pt x="115609" y="27326"/>
                  </a:cubicBezTo>
                  <a:cubicBezTo>
                    <a:pt x="112682" y="24950"/>
                    <a:pt x="111219" y="22574"/>
                    <a:pt x="111219" y="20198"/>
                  </a:cubicBezTo>
                  <a:cubicBezTo>
                    <a:pt x="111219" y="19009"/>
                    <a:pt x="109756" y="13069"/>
                    <a:pt x="111219" y="13069"/>
                  </a:cubicBezTo>
                  <a:cubicBezTo>
                    <a:pt x="112682" y="11881"/>
                    <a:pt x="111219" y="11881"/>
                    <a:pt x="109756" y="10693"/>
                  </a:cubicBezTo>
                  <a:cubicBezTo>
                    <a:pt x="108292" y="9504"/>
                    <a:pt x="108292" y="8316"/>
                    <a:pt x="108292" y="5940"/>
                  </a:cubicBezTo>
                  <a:cubicBezTo>
                    <a:pt x="105365" y="3564"/>
                    <a:pt x="100975" y="2376"/>
                    <a:pt x="99512" y="0"/>
                  </a:cubicBezTo>
                  <a:cubicBezTo>
                    <a:pt x="98048" y="0"/>
                    <a:pt x="95121" y="1188"/>
                    <a:pt x="93658" y="2376"/>
                  </a:cubicBezTo>
                  <a:cubicBezTo>
                    <a:pt x="92195" y="5940"/>
                    <a:pt x="89268" y="3564"/>
                    <a:pt x="87804" y="5940"/>
                  </a:cubicBezTo>
                  <a:cubicBezTo>
                    <a:pt x="86341" y="10693"/>
                    <a:pt x="84878" y="5940"/>
                    <a:pt x="81951" y="5940"/>
                  </a:cubicBezTo>
                  <a:cubicBezTo>
                    <a:pt x="76097" y="5940"/>
                    <a:pt x="71707" y="5940"/>
                    <a:pt x="67317" y="5940"/>
                  </a:cubicBezTo>
                  <a:cubicBezTo>
                    <a:pt x="54146" y="5940"/>
                    <a:pt x="39512" y="5940"/>
                    <a:pt x="24878" y="5940"/>
                  </a:cubicBezTo>
                  <a:cubicBezTo>
                    <a:pt x="21951" y="5940"/>
                    <a:pt x="23414" y="14257"/>
                    <a:pt x="23414" y="16633"/>
                  </a:cubicBezTo>
                  <a:cubicBezTo>
                    <a:pt x="23414" y="19009"/>
                    <a:pt x="21951" y="19009"/>
                    <a:pt x="19024" y="19009"/>
                  </a:cubicBezTo>
                  <a:cubicBezTo>
                    <a:pt x="14634" y="19009"/>
                    <a:pt x="16097" y="19009"/>
                    <a:pt x="16097" y="21386"/>
                  </a:cubicBezTo>
                  <a:cubicBezTo>
                    <a:pt x="16097" y="27326"/>
                    <a:pt x="16097" y="32079"/>
                    <a:pt x="16097" y="38019"/>
                  </a:cubicBezTo>
                  <a:cubicBezTo>
                    <a:pt x="16097" y="40396"/>
                    <a:pt x="16097" y="42772"/>
                    <a:pt x="16097" y="43960"/>
                  </a:cubicBezTo>
                  <a:cubicBezTo>
                    <a:pt x="16097" y="46336"/>
                    <a:pt x="10243" y="45148"/>
                    <a:pt x="8780" y="4633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63" name="Shape 1963"/>
            <p:cNvSpPr/>
            <p:nvPr/>
          </p:nvSpPr>
          <p:spPr>
            <a:xfrm>
              <a:off x="13356248" y="8182529"/>
              <a:ext cx="299364" cy="270773"/>
            </a:xfrm>
            <a:custGeom>
              <a:avLst/>
              <a:gdLst/>
              <a:ahLst/>
              <a:cxnLst/>
              <a:rect l="0" t="0" r="0" b="0"/>
              <a:pathLst>
                <a:path w="120000" h="120000" extrusionOk="0">
                  <a:moveTo>
                    <a:pt x="11250" y="78620"/>
                  </a:moveTo>
                  <a:cubicBezTo>
                    <a:pt x="15000" y="78620"/>
                    <a:pt x="22500" y="86896"/>
                    <a:pt x="26250" y="82758"/>
                  </a:cubicBezTo>
                  <a:cubicBezTo>
                    <a:pt x="26250" y="78620"/>
                    <a:pt x="22500" y="70344"/>
                    <a:pt x="26250" y="70344"/>
                  </a:cubicBezTo>
                  <a:cubicBezTo>
                    <a:pt x="33750" y="70344"/>
                    <a:pt x="33750" y="78620"/>
                    <a:pt x="37500" y="78620"/>
                  </a:cubicBezTo>
                  <a:cubicBezTo>
                    <a:pt x="41250" y="78620"/>
                    <a:pt x="45000" y="74482"/>
                    <a:pt x="45000" y="74482"/>
                  </a:cubicBezTo>
                  <a:cubicBezTo>
                    <a:pt x="48750" y="70344"/>
                    <a:pt x="52500" y="74482"/>
                    <a:pt x="52500" y="74482"/>
                  </a:cubicBezTo>
                  <a:cubicBezTo>
                    <a:pt x="82500" y="74482"/>
                    <a:pt x="93750" y="99310"/>
                    <a:pt x="108750" y="120000"/>
                  </a:cubicBezTo>
                  <a:cubicBezTo>
                    <a:pt x="112500" y="120000"/>
                    <a:pt x="116250" y="115862"/>
                    <a:pt x="120000" y="111724"/>
                  </a:cubicBezTo>
                  <a:cubicBezTo>
                    <a:pt x="108750" y="103448"/>
                    <a:pt x="97500" y="91034"/>
                    <a:pt x="90000" y="78620"/>
                  </a:cubicBezTo>
                  <a:cubicBezTo>
                    <a:pt x="86250" y="70344"/>
                    <a:pt x="78750" y="70344"/>
                    <a:pt x="71250" y="66206"/>
                  </a:cubicBezTo>
                  <a:cubicBezTo>
                    <a:pt x="67500" y="66206"/>
                    <a:pt x="67500" y="57931"/>
                    <a:pt x="63750" y="57931"/>
                  </a:cubicBezTo>
                  <a:cubicBezTo>
                    <a:pt x="60000" y="57931"/>
                    <a:pt x="63750" y="62068"/>
                    <a:pt x="63750" y="66206"/>
                  </a:cubicBezTo>
                  <a:cubicBezTo>
                    <a:pt x="63750" y="66206"/>
                    <a:pt x="60000" y="57931"/>
                    <a:pt x="60000" y="57931"/>
                  </a:cubicBezTo>
                  <a:cubicBezTo>
                    <a:pt x="56250" y="49655"/>
                    <a:pt x="52500" y="45517"/>
                    <a:pt x="52500" y="37241"/>
                  </a:cubicBezTo>
                  <a:cubicBezTo>
                    <a:pt x="48750" y="24827"/>
                    <a:pt x="48750" y="12413"/>
                    <a:pt x="37500" y="0"/>
                  </a:cubicBezTo>
                  <a:cubicBezTo>
                    <a:pt x="33750" y="16551"/>
                    <a:pt x="15000" y="16551"/>
                    <a:pt x="7500" y="28965"/>
                  </a:cubicBezTo>
                  <a:cubicBezTo>
                    <a:pt x="3750" y="37241"/>
                    <a:pt x="7500" y="45517"/>
                    <a:pt x="3750" y="53793"/>
                  </a:cubicBezTo>
                  <a:cubicBezTo>
                    <a:pt x="0" y="62068"/>
                    <a:pt x="0" y="70344"/>
                    <a:pt x="0" y="82758"/>
                  </a:cubicBezTo>
                  <a:cubicBezTo>
                    <a:pt x="3750" y="78620"/>
                    <a:pt x="7500" y="78620"/>
                    <a:pt x="11250" y="7862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64" name="Shape 1964"/>
            <p:cNvSpPr/>
            <p:nvPr/>
          </p:nvSpPr>
          <p:spPr>
            <a:xfrm>
              <a:off x="13200193" y="8313139"/>
              <a:ext cx="691082" cy="573397"/>
            </a:xfrm>
            <a:custGeom>
              <a:avLst/>
              <a:gdLst/>
              <a:ahLst/>
              <a:cxnLst/>
              <a:rect l="0" t="0" r="0" b="0"/>
              <a:pathLst>
                <a:path w="120000" h="120000" extrusionOk="0">
                  <a:moveTo>
                    <a:pt x="113513" y="74754"/>
                  </a:moveTo>
                  <a:cubicBezTo>
                    <a:pt x="105405" y="70819"/>
                    <a:pt x="98918" y="68852"/>
                    <a:pt x="92432" y="64918"/>
                  </a:cubicBezTo>
                  <a:cubicBezTo>
                    <a:pt x="87567" y="62950"/>
                    <a:pt x="85945" y="60983"/>
                    <a:pt x="82702" y="57049"/>
                  </a:cubicBezTo>
                  <a:cubicBezTo>
                    <a:pt x="81081" y="55081"/>
                    <a:pt x="79459" y="51147"/>
                    <a:pt x="77837" y="47213"/>
                  </a:cubicBezTo>
                  <a:cubicBezTo>
                    <a:pt x="77837" y="45245"/>
                    <a:pt x="82702" y="41311"/>
                    <a:pt x="82702" y="39344"/>
                  </a:cubicBezTo>
                  <a:cubicBezTo>
                    <a:pt x="79459" y="41311"/>
                    <a:pt x="76216" y="43278"/>
                    <a:pt x="72972" y="45245"/>
                  </a:cubicBezTo>
                  <a:cubicBezTo>
                    <a:pt x="69729" y="45245"/>
                    <a:pt x="69729" y="37377"/>
                    <a:pt x="71351" y="35409"/>
                  </a:cubicBezTo>
                  <a:cubicBezTo>
                    <a:pt x="76216" y="29508"/>
                    <a:pt x="74594" y="29508"/>
                    <a:pt x="71351" y="23606"/>
                  </a:cubicBezTo>
                  <a:cubicBezTo>
                    <a:pt x="68108" y="19672"/>
                    <a:pt x="64864" y="11803"/>
                    <a:pt x="60000" y="9836"/>
                  </a:cubicBezTo>
                  <a:cubicBezTo>
                    <a:pt x="56756" y="9836"/>
                    <a:pt x="48648" y="5901"/>
                    <a:pt x="45405" y="7868"/>
                  </a:cubicBezTo>
                  <a:cubicBezTo>
                    <a:pt x="42162" y="13770"/>
                    <a:pt x="38918" y="0"/>
                    <a:pt x="38918" y="9836"/>
                  </a:cubicBezTo>
                  <a:cubicBezTo>
                    <a:pt x="38918" y="13770"/>
                    <a:pt x="35675" y="11803"/>
                    <a:pt x="34054" y="9836"/>
                  </a:cubicBezTo>
                  <a:cubicBezTo>
                    <a:pt x="32432" y="9836"/>
                    <a:pt x="30810" y="9836"/>
                    <a:pt x="29189" y="9836"/>
                  </a:cubicBezTo>
                  <a:cubicBezTo>
                    <a:pt x="25945" y="11803"/>
                    <a:pt x="27567" y="11803"/>
                    <a:pt x="27567" y="15737"/>
                  </a:cubicBezTo>
                  <a:cubicBezTo>
                    <a:pt x="27567" y="17704"/>
                    <a:pt x="25945" y="23606"/>
                    <a:pt x="24324" y="25573"/>
                  </a:cubicBezTo>
                  <a:cubicBezTo>
                    <a:pt x="24324" y="27540"/>
                    <a:pt x="19459" y="25573"/>
                    <a:pt x="19459" y="27540"/>
                  </a:cubicBezTo>
                  <a:cubicBezTo>
                    <a:pt x="19459" y="31475"/>
                    <a:pt x="16216" y="33442"/>
                    <a:pt x="16216" y="35409"/>
                  </a:cubicBezTo>
                  <a:cubicBezTo>
                    <a:pt x="16216" y="37377"/>
                    <a:pt x="17837" y="43278"/>
                    <a:pt x="16216" y="45245"/>
                  </a:cubicBezTo>
                  <a:cubicBezTo>
                    <a:pt x="6486" y="47213"/>
                    <a:pt x="9729" y="59016"/>
                    <a:pt x="8108" y="66885"/>
                  </a:cubicBezTo>
                  <a:cubicBezTo>
                    <a:pt x="6486" y="68852"/>
                    <a:pt x="4864" y="68852"/>
                    <a:pt x="1621" y="68852"/>
                  </a:cubicBezTo>
                  <a:cubicBezTo>
                    <a:pt x="0" y="70819"/>
                    <a:pt x="0" y="74754"/>
                    <a:pt x="3243" y="74754"/>
                  </a:cubicBezTo>
                  <a:cubicBezTo>
                    <a:pt x="8108" y="76721"/>
                    <a:pt x="12972" y="88524"/>
                    <a:pt x="14594" y="92459"/>
                  </a:cubicBezTo>
                  <a:cubicBezTo>
                    <a:pt x="16216" y="96393"/>
                    <a:pt x="17837" y="96393"/>
                    <a:pt x="21081" y="98360"/>
                  </a:cubicBezTo>
                  <a:cubicBezTo>
                    <a:pt x="22702" y="100327"/>
                    <a:pt x="21081" y="104262"/>
                    <a:pt x="22702" y="106229"/>
                  </a:cubicBezTo>
                  <a:cubicBezTo>
                    <a:pt x="25945" y="110163"/>
                    <a:pt x="29189" y="106229"/>
                    <a:pt x="32432" y="108196"/>
                  </a:cubicBezTo>
                  <a:cubicBezTo>
                    <a:pt x="34054" y="110163"/>
                    <a:pt x="37297" y="114098"/>
                    <a:pt x="40540" y="116065"/>
                  </a:cubicBezTo>
                  <a:cubicBezTo>
                    <a:pt x="43783" y="116065"/>
                    <a:pt x="50270" y="120000"/>
                    <a:pt x="53513" y="118032"/>
                  </a:cubicBezTo>
                  <a:cubicBezTo>
                    <a:pt x="56756" y="114098"/>
                    <a:pt x="58378" y="110163"/>
                    <a:pt x="63243" y="112131"/>
                  </a:cubicBezTo>
                  <a:cubicBezTo>
                    <a:pt x="68108" y="114098"/>
                    <a:pt x="72972" y="112131"/>
                    <a:pt x="76216" y="110163"/>
                  </a:cubicBezTo>
                  <a:cubicBezTo>
                    <a:pt x="79459" y="106229"/>
                    <a:pt x="82702" y="104262"/>
                    <a:pt x="87567" y="104262"/>
                  </a:cubicBezTo>
                  <a:cubicBezTo>
                    <a:pt x="89189" y="104262"/>
                    <a:pt x="95675" y="104262"/>
                    <a:pt x="95675" y="104262"/>
                  </a:cubicBezTo>
                  <a:cubicBezTo>
                    <a:pt x="103783" y="94426"/>
                    <a:pt x="111891" y="84590"/>
                    <a:pt x="120000" y="74754"/>
                  </a:cubicBezTo>
                  <a:cubicBezTo>
                    <a:pt x="118378" y="74754"/>
                    <a:pt x="115135" y="74754"/>
                    <a:pt x="113513" y="7475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65" name="Shape 1965"/>
            <p:cNvSpPr/>
            <p:nvPr/>
          </p:nvSpPr>
          <p:spPr>
            <a:xfrm>
              <a:off x="13235226" y="8481972"/>
              <a:ext cx="812102" cy="777271"/>
            </a:xfrm>
            <a:custGeom>
              <a:avLst/>
              <a:gdLst/>
              <a:ahLst/>
              <a:cxnLst/>
              <a:rect l="0" t="0" r="0" b="0"/>
              <a:pathLst>
                <a:path w="120000" h="120000" extrusionOk="0">
                  <a:moveTo>
                    <a:pt x="118620" y="1445"/>
                  </a:moveTo>
                  <a:cubicBezTo>
                    <a:pt x="120000" y="0"/>
                    <a:pt x="115862" y="0"/>
                    <a:pt x="114482" y="0"/>
                  </a:cubicBezTo>
                  <a:cubicBezTo>
                    <a:pt x="113103" y="1445"/>
                    <a:pt x="111724" y="2891"/>
                    <a:pt x="108965" y="4337"/>
                  </a:cubicBezTo>
                  <a:cubicBezTo>
                    <a:pt x="106206" y="4337"/>
                    <a:pt x="102068" y="4337"/>
                    <a:pt x="97931" y="4337"/>
                  </a:cubicBezTo>
                  <a:cubicBezTo>
                    <a:pt x="97931" y="5783"/>
                    <a:pt x="96551" y="5783"/>
                    <a:pt x="95172" y="5783"/>
                  </a:cubicBezTo>
                  <a:cubicBezTo>
                    <a:pt x="93793" y="5783"/>
                    <a:pt x="93793" y="4337"/>
                    <a:pt x="93793" y="4337"/>
                  </a:cubicBezTo>
                  <a:cubicBezTo>
                    <a:pt x="91034" y="5783"/>
                    <a:pt x="89655" y="8674"/>
                    <a:pt x="86896" y="8674"/>
                  </a:cubicBezTo>
                  <a:cubicBezTo>
                    <a:pt x="84137" y="8674"/>
                    <a:pt x="84137" y="7228"/>
                    <a:pt x="80000" y="7228"/>
                  </a:cubicBezTo>
                  <a:cubicBezTo>
                    <a:pt x="78620" y="8674"/>
                    <a:pt x="75862" y="11566"/>
                    <a:pt x="73103" y="10120"/>
                  </a:cubicBezTo>
                  <a:cubicBezTo>
                    <a:pt x="68965" y="8674"/>
                    <a:pt x="67586" y="7228"/>
                    <a:pt x="64827" y="2891"/>
                  </a:cubicBezTo>
                  <a:cubicBezTo>
                    <a:pt x="64827" y="4337"/>
                    <a:pt x="60689" y="7228"/>
                    <a:pt x="60689" y="8674"/>
                  </a:cubicBezTo>
                  <a:cubicBezTo>
                    <a:pt x="62068" y="11566"/>
                    <a:pt x="63448" y="14457"/>
                    <a:pt x="66206" y="17349"/>
                  </a:cubicBezTo>
                  <a:cubicBezTo>
                    <a:pt x="68965" y="20240"/>
                    <a:pt x="73103" y="21686"/>
                    <a:pt x="77241" y="23132"/>
                  </a:cubicBezTo>
                  <a:cubicBezTo>
                    <a:pt x="84137" y="26024"/>
                    <a:pt x="89655" y="28915"/>
                    <a:pt x="96551" y="28915"/>
                  </a:cubicBezTo>
                  <a:cubicBezTo>
                    <a:pt x="93793" y="31807"/>
                    <a:pt x="89655" y="36144"/>
                    <a:pt x="86896" y="39036"/>
                  </a:cubicBezTo>
                  <a:cubicBezTo>
                    <a:pt x="84137" y="41927"/>
                    <a:pt x="81379" y="44819"/>
                    <a:pt x="80000" y="47710"/>
                  </a:cubicBezTo>
                  <a:cubicBezTo>
                    <a:pt x="78620" y="47710"/>
                    <a:pt x="77241" y="50602"/>
                    <a:pt x="75862" y="50602"/>
                  </a:cubicBezTo>
                  <a:cubicBezTo>
                    <a:pt x="73103" y="52048"/>
                    <a:pt x="68965" y="49156"/>
                    <a:pt x="66206" y="50602"/>
                  </a:cubicBezTo>
                  <a:cubicBezTo>
                    <a:pt x="63448" y="50602"/>
                    <a:pt x="60689" y="53493"/>
                    <a:pt x="57931" y="54939"/>
                  </a:cubicBezTo>
                  <a:cubicBezTo>
                    <a:pt x="55172" y="56385"/>
                    <a:pt x="52413" y="57831"/>
                    <a:pt x="49655" y="56385"/>
                  </a:cubicBezTo>
                  <a:cubicBezTo>
                    <a:pt x="48275" y="56385"/>
                    <a:pt x="45517" y="54939"/>
                    <a:pt x="44137" y="56385"/>
                  </a:cubicBezTo>
                  <a:cubicBezTo>
                    <a:pt x="40000" y="59277"/>
                    <a:pt x="40000" y="62168"/>
                    <a:pt x="35862" y="60722"/>
                  </a:cubicBezTo>
                  <a:cubicBezTo>
                    <a:pt x="33103" y="59277"/>
                    <a:pt x="30344" y="59277"/>
                    <a:pt x="28965" y="59277"/>
                  </a:cubicBezTo>
                  <a:cubicBezTo>
                    <a:pt x="26206" y="57831"/>
                    <a:pt x="23448" y="54939"/>
                    <a:pt x="22068" y="53493"/>
                  </a:cubicBezTo>
                  <a:cubicBezTo>
                    <a:pt x="20689" y="53493"/>
                    <a:pt x="16551" y="54939"/>
                    <a:pt x="15172" y="53493"/>
                  </a:cubicBezTo>
                  <a:cubicBezTo>
                    <a:pt x="13793" y="52048"/>
                    <a:pt x="11034" y="49156"/>
                    <a:pt x="9655" y="49156"/>
                  </a:cubicBezTo>
                  <a:cubicBezTo>
                    <a:pt x="4137" y="50602"/>
                    <a:pt x="2758" y="52048"/>
                    <a:pt x="0" y="56385"/>
                  </a:cubicBezTo>
                  <a:cubicBezTo>
                    <a:pt x="0" y="57831"/>
                    <a:pt x="4137" y="57831"/>
                    <a:pt x="4137" y="59277"/>
                  </a:cubicBezTo>
                  <a:cubicBezTo>
                    <a:pt x="4137" y="62168"/>
                    <a:pt x="4137" y="63614"/>
                    <a:pt x="5517" y="65060"/>
                  </a:cubicBezTo>
                  <a:cubicBezTo>
                    <a:pt x="8275" y="67951"/>
                    <a:pt x="6896" y="75180"/>
                    <a:pt x="4137" y="78072"/>
                  </a:cubicBezTo>
                  <a:cubicBezTo>
                    <a:pt x="2758" y="79518"/>
                    <a:pt x="1379" y="80963"/>
                    <a:pt x="0" y="83855"/>
                  </a:cubicBezTo>
                  <a:cubicBezTo>
                    <a:pt x="0" y="88192"/>
                    <a:pt x="2758" y="85301"/>
                    <a:pt x="4137" y="86746"/>
                  </a:cubicBezTo>
                  <a:cubicBezTo>
                    <a:pt x="4137" y="86746"/>
                    <a:pt x="0" y="92530"/>
                    <a:pt x="1379" y="93975"/>
                  </a:cubicBezTo>
                  <a:cubicBezTo>
                    <a:pt x="2758" y="93975"/>
                    <a:pt x="4137" y="95421"/>
                    <a:pt x="5517" y="95421"/>
                  </a:cubicBezTo>
                  <a:cubicBezTo>
                    <a:pt x="11034" y="99759"/>
                    <a:pt x="16551" y="102650"/>
                    <a:pt x="20689" y="105542"/>
                  </a:cubicBezTo>
                  <a:cubicBezTo>
                    <a:pt x="24827" y="106987"/>
                    <a:pt x="26206" y="106987"/>
                    <a:pt x="26206" y="111325"/>
                  </a:cubicBezTo>
                  <a:cubicBezTo>
                    <a:pt x="26206" y="114216"/>
                    <a:pt x="34482" y="118554"/>
                    <a:pt x="35862" y="119999"/>
                  </a:cubicBezTo>
                  <a:cubicBezTo>
                    <a:pt x="38620" y="115662"/>
                    <a:pt x="40000" y="112771"/>
                    <a:pt x="41379" y="109879"/>
                  </a:cubicBezTo>
                  <a:cubicBezTo>
                    <a:pt x="41379" y="106987"/>
                    <a:pt x="42758" y="104096"/>
                    <a:pt x="45517" y="104096"/>
                  </a:cubicBezTo>
                  <a:cubicBezTo>
                    <a:pt x="46896" y="102650"/>
                    <a:pt x="46896" y="101204"/>
                    <a:pt x="48275" y="99759"/>
                  </a:cubicBezTo>
                  <a:cubicBezTo>
                    <a:pt x="51034" y="98313"/>
                    <a:pt x="52413" y="96867"/>
                    <a:pt x="55172" y="93975"/>
                  </a:cubicBezTo>
                  <a:cubicBezTo>
                    <a:pt x="62068" y="82409"/>
                    <a:pt x="71724" y="76626"/>
                    <a:pt x="81379" y="69397"/>
                  </a:cubicBezTo>
                  <a:cubicBezTo>
                    <a:pt x="93793" y="60722"/>
                    <a:pt x="100689" y="47710"/>
                    <a:pt x="106206" y="34698"/>
                  </a:cubicBezTo>
                  <a:cubicBezTo>
                    <a:pt x="108965" y="28915"/>
                    <a:pt x="113103" y="26024"/>
                    <a:pt x="115862" y="20240"/>
                  </a:cubicBezTo>
                  <a:cubicBezTo>
                    <a:pt x="117241" y="17349"/>
                    <a:pt x="117241" y="13012"/>
                    <a:pt x="118620" y="10120"/>
                  </a:cubicBezTo>
                  <a:cubicBezTo>
                    <a:pt x="118620" y="8674"/>
                    <a:pt x="117241" y="2891"/>
                    <a:pt x="118620" y="1445"/>
                  </a:cubicBezTo>
                  <a:cubicBezTo>
                    <a:pt x="118620" y="1445"/>
                    <a:pt x="118620" y="1445"/>
                    <a:pt x="118620" y="144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66" name="Shape 1966"/>
            <p:cNvSpPr/>
            <p:nvPr/>
          </p:nvSpPr>
          <p:spPr>
            <a:xfrm>
              <a:off x="13601470" y="8437375"/>
              <a:ext cx="82802" cy="101936"/>
            </a:xfrm>
            <a:custGeom>
              <a:avLst/>
              <a:gdLst/>
              <a:ahLst/>
              <a:cxnLst/>
              <a:rect l="0" t="0" r="0" b="0"/>
              <a:pathLst>
                <a:path w="120000" h="120000" extrusionOk="0">
                  <a:moveTo>
                    <a:pt x="40000" y="21818"/>
                  </a:moveTo>
                  <a:cubicBezTo>
                    <a:pt x="26666" y="32727"/>
                    <a:pt x="13333" y="43636"/>
                    <a:pt x="13333" y="54545"/>
                  </a:cubicBezTo>
                  <a:cubicBezTo>
                    <a:pt x="0" y="54545"/>
                    <a:pt x="0" y="98181"/>
                    <a:pt x="0" y="109090"/>
                  </a:cubicBezTo>
                  <a:cubicBezTo>
                    <a:pt x="26666" y="120000"/>
                    <a:pt x="93333" y="76363"/>
                    <a:pt x="106666" y="76363"/>
                  </a:cubicBezTo>
                  <a:cubicBezTo>
                    <a:pt x="106666" y="65454"/>
                    <a:pt x="66666" y="54545"/>
                    <a:pt x="53333" y="65454"/>
                  </a:cubicBezTo>
                  <a:cubicBezTo>
                    <a:pt x="66666" y="54545"/>
                    <a:pt x="120000" y="43636"/>
                    <a:pt x="106666" y="32727"/>
                  </a:cubicBezTo>
                  <a:cubicBezTo>
                    <a:pt x="93333" y="0"/>
                    <a:pt x="66666" y="0"/>
                    <a:pt x="40000" y="2181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67" name="Shape 1967"/>
            <p:cNvSpPr/>
            <p:nvPr/>
          </p:nvSpPr>
          <p:spPr>
            <a:xfrm>
              <a:off x="13040960" y="8848310"/>
              <a:ext cx="242035" cy="261214"/>
            </a:xfrm>
            <a:custGeom>
              <a:avLst/>
              <a:gdLst/>
              <a:ahLst/>
              <a:cxnLst/>
              <a:rect l="0" t="0" r="0" b="0"/>
              <a:pathLst>
                <a:path w="120000" h="120000" extrusionOk="0">
                  <a:moveTo>
                    <a:pt x="101538" y="77142"/>
                  </a:moveTo>
                  <a:cubicBezTo>
                    <a:pt x="101538" y="68571"/>
                    <a:pt x="110769" y="64285"/>
                    <a:pt x="115384" y="59999"/>
                  </a:cubicBezTo>
                  <a:cubicBezTo>
                    <a:pt x="120000" y="55714"/>
                    <a:pt x="120000" y="42857"/>
                    <a:pt x="120000" y="34285"/>
                  </a:cubicBezTo>
                  <a:cubicBezTo>
                    <a:pt x="120000" y="25714"/>
                    <a:pt x="110769" y="21428"/>
                    <a:pt x="110769" y="12857"/>
                  </a:cubicBezTo>
                  <a:cubicBezTo>
                    <a:pt x="110769" y="4285"/>
                    <a:pt x="101538" y="4285"/>
                    <a:pt x="96923" y="0"/>
                  </a:cubicBezTo>
                  <a:cubicBezTo>
                    <a:pt x="92307" y="4285"/>
                    <a:pt x="83076" y="0"/>
                    <a:pt x="73846" y="4285"/>
                  </a:cubicBezTo>
                  <a:cubicBezTo>
                    <a:pt x="69230" y="8571"/>
                    <a:pt x="60000" y="17142"/>
                    <a:pt x="55384" y="12857"/>
                  </a:cubicBezTo>
                  <a:cubicBezTo>
                    <a:pt x="46153" y="4285"/>
                    <a:pt x="32307" y="0"/>
                    <a:pt x="27692" y="8571"/>
                  </a:cubicBezTo>
                  <a:cubicBezTo>
                    <a:pt x="23076" y="17142"/>
                    <a:pt x="27692" y="29999"/>
                    <a:pt x="32307" y="34285"/>
                  </a:cubicBezTo>
                  <a:cubicBezTo>
                    <a:pt x="36923" y="42857"/>
                    <a:pt x="32307" y="42857"/>
                    <a:pt x="27692" y="51428"/>
                  </a:cubicBezTo>
                  <a:cubicBezTo>
                    <a:pt x="23076" y="59999"/>
                    <a:pt x="13846" y="64285"/>
                    <a:pt x="9230" y="68571"/>
                  </a:cubicBezTo>
                  <a:cubicBezTo>
                    <a:pt x="4615" y="77142"/>
                    <a:pt x="0" y="81428"/>
                    <a:pt x="0" y="94285"/>
                  </a:cubicBezTo>
                  <a:cubicBezTo>
                    <a:pt x="0" y="98571"/>
                    <a:pt x="4615" y="107142"/>
                    <a:pt x="0" y="115714"/>
                  </a:cubicBezTo>
                  <a:cubicBezTo>
                    <a:pt x="9230" y="119999"/>
                    <a:pt x="9230" y="115714"/>
                    <a:pt x="18461" y="111428"/>
                  </a:cubicBezTo>
                  <a:cubicBezTo>
                    <a:pt x="27692" y="107142"/>
                    <a:pt x="41538" y="107142"/>
                    <a:pt x="50769" y="107142"/>
                  </a:cubicBezTo>
                  <a:cubicBezTo>
                    <a:pt x="46153" y="94285"/>
                    <a:pt x="55384" y="89999"/>
                    <a:pt x="64615" y="85714"/>
                  </a:cubicBezTo>
                  <a:cubicBezTo>
                    <a:pt x="73846" y="81428"/>
                    <a:pt x="92307" y="72857"/>
                    <a:pt x="96923" y="85714"/>
                  </a:cubicBezTo>
                  <a:cubicBezTo>
                    <a:pt x="96923" y="81428"/>
                    <a:pt x="96923" y="77142"/>
                    <a:pt x="101538" y="77142"/>
                  </a:cubicBezTo>
                  <a:cubicBezTo>
                    <a:pt x="101538" y="68571"/>
                    <a:pt x="96923" y="77142"/>
                    <a:pt x="101538" y="7714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68" name="Shape 1968"/>
            <p:cNvSpPr/>
            <p:nvPr/>
          </p:nvSpPr>
          <p:spPr>
            <a:xfrm>
              <a:off x="13012296" y="9147750"/>
              <a:ext cx="92356" cy="92380"/>
            </a:xfrm>
            <a:custGeom>
              <a:avLst/>
              <a:gdLst/>
              <a:ahLst/>
              <a:cxnLst/>
              <a:rect l="0" t="0" r="0" b="0"/>
              <a:pathLst>
                <a:path w="120000" h="120000" extrusionOk="0">
                  <a:moveTo>
                    <a:pt x="12000" y="72000"/>
                  </a:moveTo>
                  <a:cubicBezTo>
                    <a:pt x="24000" y="84000"/>
                    <a:pt x="24000" y="108000"/>
                    <a:pt x="36000" y="120000"/>
                  </a:cubicBezTo>
                  <a:cubicBezTo>
                    <a:pt x="60000" y="108000"/>
                    <a:pt x="84000" y="84000"/>
                    <a:pt x="108000" y="60000"/>
                  </a:cubicBezTo>
                  <a:cubicBezTo>
                    <a:pt x="120000" y="36000"/>
                    <a:pt x="60000" y="48000"/>
                    <a:pt x="96000" y="0"/>
                  </a:cubicBezTo>
                  <a:cubicBezTo>
                    <a:pt x="84000" y="0"/>
                    <a:pt x="36000" y="0"/>
                    <a:pt x="48000" y="12000"/>
                  </a:cubicBezTo>
                  <a:cubicBezTo>
                    <a:pt x="60000" y="36000"/>
                    <a:pt x="12000" y="24000"/>
                    <a:pt x="0" y="12000"/>
                  </a:cubicBezTo>
                  <a:cubicBezTo>
                    <a:pt x="0" y="36000"/>
                    <a:pt x="12000" y="48000"/>
                    <a:pt x="12000" y="7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69" name="Shape 1969"/>
            <p:cNvSpPr/>
            <p:nvPr/>
          </p:nvSpPr>
          <p:spPr>
            <a:xfrm>
              <a:off x="13012296" y="9090413"/>
              <a:ext cx="101909" cy="86009"/>
            </a:xfrm>
            <a:custGeom>
              <a:avLst/>
              <a:gdLst/>
              <a:ahLst/>
              <a:cxnLst/>
              <a:rect l="0" t="0" r="0" b="0"/>
              <a:pathLst>
                <a:path w="120000" h="120000" extrusionOk="0">
                  <a:moveTo>
                    <a:pt x="32727" y="13333"/>
                  </a:moveTo>
                  <a:cubicBezTo>
                    <a:pt x="10909" y="26666"/>
                    <a:pt x="0" y="66666"/>
                    <a:pt x="0" y="93333"/>
                  </a:cubicBezTo>
                  <a:cubicBezTo>
                    <a:pt x="10909" y="106666"/>
                    <a:pt x="54545" y="120000"/>
                    <a:pt x="43636" y="93333"/>
                  </a:cubicBezTo>
                  <a:cubicBezTo>
                    <a:pt x="32727" y="80000"/>
                    <a:pt x="76363" y="80000"/>
                    <a:pt x="87272" y="80000"/>
                  </a:cubicBezTo>
                  <a:cubicBezTo>
                    <a:pt x="120000" y="66666"/>
                    <a:pt x="87272" y="13333"/>
                    <a:pt x="76363" y="0"/>
                  </a:cubicBezTo>
                  <a:cubicBezTo>
                    <a:pt x="54545" y="13333"/>
                    <a:pt x="54545" y="26666"/>
                    <a:pt x="32727" y="13333"/>
                  </a:cubicBezTo>
                  <a:cubicBezTo>
                    <a:pt x="21818" y="13333"/>
                    <a:pt x="43636" y="13333"/>
                    <a:pt x="32727" y="1333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70" name="Shape 1970"/>
            <p:cNvSpPr/>
            <p:nvPr/>
          </p:nvSpPr>
          <p:spPr>
            <a:xfrm>
              <a:off x="13031406" y="9061740"/>
              <a:ext cx="503185" cy="544728"/>
            </a:xfrm>
            <a:custGeom>
              <a:avLst/>
              <a:gdLst/>
              <a:ahLst/>
              <a:cxnLst/>
              <a:rect l="0" t="0" r="0" b="0"/>
              <a:pathLst>
                <a:path w="120000" h="120000" extrusionOk="0">
                  <a:moveTo>
                    <a:pt x="91111" y="26896"/>
                  </a:moveTo>
                  <a:cubicBezTo>
                    <a:pt x="77777" y="18620"/>
                    <a:pt x="64444" y="12413"/>
                    <a:pt x="51111" y="6206"/>
                  </a:cubicBezTo>
                  <a:cubicBezTo>
                    <a:pt x="48888" y="10344"/>
                    <a:pt x="42222" y="14482"/>
                    <a:pt x="37777" y="14482"/>
                  </a:cubicBezTo>
                  <a:cubicBezTo>
                    <a:pt x="37777" y="14482"/>
                    <a:pt x="46666" y="16551"/>
                    <a:pt x="46666" y="18620"/>
                  </a:cubicBezTo>
                  <a:cubicBezTo>
                    <a:pt x="44444" y="20689"/>
                    <a:pt x="40000" y="18620"/>
                    <a:pt x="37777" y="18620"/>
                  </a:cubicBezTo>
                  <a:cubicBezTo>
                    <a:pt x="33333" y="16551"/>
                    <a:pt x="33333" y="18620"/>
                    <a:pt x="28888" y="20689"/>
                  </a:cubicBezTo>
                  <a:cubicBezTo>
                    <a:pt x="28888" y="20689"/>
                    <a:pt x="24444" y="18620"/>
                    <a:pt x="24444" y="16551"/>
                  </a:cubicBezTo>
                  <a:cubicBezTo>
                    <a:pt x="22222" y="14482"/>
                    <a:pt x="24444" y="10344"/>
                    <a:pt x="26666" y="8275"/>
                  </a:cubicBezTo>
                  <a:cubicBezTo>
                    <a:pt x="28888" y="0"/>
                    <a:pt x="15555" y="4137"/>
                    <a:pt x="11111" y="6206"/>
                  </a:cubicBezTo>
                  <a:cubicBezTo>
                    <a:pt x="13333" y="8275"/>
                    <a:pt x="17777" y="14482"/>
                    <a:pt x="15555" y="16551"/>
                  </a:cubicBezTo>
                  <a:cubicBezTo>
                    <a:pt x="15555" y="18620"/>
                    <a:pt x="6666" y="24827"/>
                    <a:pt x="11111" y="24827"/>
                  </a:cubicBezTo>
                  <a:cubicBezTo>
                    <a:pt x="17777" y="26896"/>
                    <a:pt x="15555" y="28965"/>
                    <a:pt x="13333" y="33103"/>
                  </a:cubicBezTo>
                  <a:cubicBezTo>
                    <a:pt x="11111" y="33103"/>
                    <a:pt x="6666" y="35172"/>
                    <a:pt x="4444" y="37241"/>
                  </a:cubicBezTo>
                  <a:cubicBezTo>
                    <a:pt x="0" y="39310"/>
                    <a:pt x="2222" y="39310"/>
                    <a:pt x="2222" y="43448"/>
                  </a:cubicBezTo>
                  <a:cubicBezTo>
                    <a:pt x="4444" y="53793"/>
                    <a:pt x="8888" y="60000"/>
                    <a:pt x="11111" y="68275"/>
                  </a:cubicBezTo>
                  <a:cubicBezTo>
                    <a:pt x="11111" y="78620"/>
                    <a:pt x="20000" y="82758"/>
                    <a:pt x="26666" y="86896"/>
                  </a:cubicBezTo>
                  <a:cubicBezTo>
                    <a:pt x="28888" y="88965"/>
                    <a:pt x="31111" y="88965"/>
                    <a:pt x="33333" y="88965"/>
                  </a:cubicBezTo>
                  <a:cubicBezTo>
                    <a:pt x="35555" y="88965"/>
                    <a:pt x="35555" y="91034"/>
                    <a:pt x="37777" y="93103"/>
                  </a:cubicBezTo>
                  <a:cubicBezTo>
                    <a:pt x="42222" y="93103"/>
                    <a:pt x="48888" y="93103"/>
                    <a:pt x="53333" y="97241"/>
                  </a:cubicBezTo>
                  <a:cubicBezTo>
                    <a:pt x="55555" y="99310"/>
                    <a:pt x="55555" y="105517"/>
                    <a:pt x="55555" y="109655"/>
                  </a:cubicBezTo>
                  <a:cubicBezTo>
                    <a:pt x="57777" y="111724"/>
                    <a:pt x="55555" y="113793"/>
                    <a:pt x="60000" y="113793"/>
                  </a:cubicBezTo>
                  <a:cubicBezTo>
                    <a:pt x="62222" y="113793"/>
                    <a:pt x="64444" y="113793"/>
                    <a:pt x="66666" y="113793"/>
                  </a:cubicBezTo>
                  <a:cubicBezTo>
                    <a:pt x="68888" y="113793"/>
                    <a:pt x="71111" y="113793"/>
                    <a:pt x="73333" y="115862"/>
                  </a:cubicBezTo>
                  <a:cubicBezTo>
                    <a:pt x="75555" y="117931"/>
                    <a:pt x="77777" y="115862"/>
                    <a:pt x="80000" y="113793"/>
                  </a:cubicBezTo>
                  <a:cubicBezTo>
                    <a:pt x="84444" y="111724"/>
                    <a:pt x="88888" y="120000"/>
                    <a:pt x="93333" y="113793"/>
                  </a:cubicBezTo>
                  <a:cubicBezTo>
                    <a:pt x="93333" y="109655"/>
                    <a:pt x="100000" y="111724"/>
                    <a:pt x="102222" y="111724"/>
                  </a:cubicBezTo>
                  <a:cubicBezTo>
                    <a:pt x="108888" y="109655"/>
                    <a:pt x="113333" y="105517"/>
                    <a:pt x="120000" y="101379"/>
                  </a:cubicBezTo>
                  <a:cubicBezTo>
                    <a:pt x="108888" y="95172"/>
                    <a:pt x="108888" y="86896"/>
                    <a:pt x="108888" y="74482"/>
                  </a:cubicBezTo>
                  <a:cubicBezTo>
                    <a:pt x="106666" y="72413"/>
                    <a:pt x="111111" y="68275"/>
                    <a:pt x="108888" y="66206"/>
                  </a:cubicBezTo>
                  <a:cubicBezTo>
                    <a:pt x="106666" y="64137"/>
                    <a:pt x="102222" y="62068"/>
                    <a:pt x="102222" y="57931"/>
                  </a:cubicBezTo>
                  <a:cubicBezTo>
                    <a:pt x="102222" y="55862"/>
                    <a:pt x="106666" y="41379"/>
                    <a:pt x="106666" y="41379"/>
                  </a:cubicBezTo>
                  <a:cubicBezTo>
                    <a:pt x="104444" y="41379"/>
                    <a:pt x="102222" y="39310"/>
                    <a:pt x="100000" y="37241"/>
                  </a:cubicBezTo>
                  <a:cubicBezTo>
                    <a:pt x="97777" y="35172"/>
                    <a:pt x="95555" y="35172"/>
                    <a:pt x="91111" y="33103"/>
                  </a:cubicBezTo>
                  <a:cubicBezTo>
                    <a:pt x="91111" y="31034"/>
                    <a:pt x="91111" y="28965"/>
                    <a:pt x="91111" y="2689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71" name="Shape 1971"/>
            <p:cNvSpPr/>
            <p:nvPr/>
          </p:nvSpPr>
          <p:spPr>
            <a:xfrm>
              <a:off x="12117392" y="8931134"/>
              <a:ext cx="251592" cy="289887"/>
            </a:xfrm>
            <a:custGeom>
              <a:avLst/>
              <a:gdLst/>
              <a:ahLst/>
              <a:cxnLst/>
              <a:rect l="0" t="0" r="0" b="0"/>
              <a:pathLst>
                <a:path w="120000" h="120000" extrusionOk="0">
                  <a:moveTo>
                    <a:pt x="66666" y="112258"/>
                  </a:moveTo>
                  <a:cubicBezTo>
                    <a:pt x="66666" y="108387"/>
                    <a:pt x="57777" y="92903"/>
                    <a:pt x="66666" y="92903"/>
                  </a:cubicBezTo>
                  <a:cubicBezTo>
                    <a:pt x="66666" y="92903"/>
                    <a:pt x="75555" y="92903"/>
                    <a:pt x="75555" y="92903"/>
                  </a:cubicBezTo>
                  <a:cubicBezTo>
                    <a:pt x="80000" y="89032"/>
                    <a:pt x="80000" y="81290"/>
                    <a:pt x="84444" y="81290"/>
                  </a:cubicBezTo>
                  <a:cubicBezTo>
                    <a:pt x="88888" y="85161"/>
                    <a:pt x="93333" y="89032"/>
                    <a:pt x="93333" y="92903"/>
                  </a:cubicBezTo>
                  <a:cubicBezTo>
                    <a:pt x="97777" y="96774"/>
                    <a:pt x="97777" y="89032"/>
                    <a:pt x="106666" y="89032"/>
                  </a:cubicBezTo>
                  <a:cubicBezTo>
                    <a:pt x="106666" y="89032"/>
                    <a:pt x="115555" y="96774"/>
                    <a:pt x="115555" y="92903"/>
                  </a:cubicBezTo>
                  <a:cubicBezTo>
                    <a:pt x="115555" y="89032"/>
                    <a:pt x="115555" y="85161"/>
                    <a:pt x="115555" y="81290"/>
                  </a:cubicBezTo>
                  <a:cubicBezTo>
                    <a:pt x="120000" y="73548"/>
                    <a:pt x="120000" y="61935"/>
                    <a:pt x="115555" y="54193"/>
                  </a:cubicBezTo>
                  <a:cubicBezTo>
                    <a:pt x="111111" y="50322"/>
                    <a:pt x="111111" y="46451"/>
                    <a:pt x="111111" y="42580"/>
                  </a:cubicBezTo>
                  <a:cubicBezTo>
                    <a:pt x="111111" y="34838"/>
                    <a:pt x="120000" y="30967"/>
                    <a:pt x="115555" y="23225"/>
                  </a:cubicBezTo>
                  <a:cubicBezTo>
                    <a:pt x="111111" y="11612"/>
                    <a:pt x="93333" y="27096"/>
                    <a:pt x="93333" y="15483"/>
                  </a:cubicBezTo>
                  <a:cubicBezTo>
                    <a:pt x="93333" y="7741"/>
                    <a:pt x="97777" y="0"/>
                    <a:pt x="84444" y="0"/>
                  </a:cubicBezTo>
                  <a:cubicBezTo>
                    <a:pt x="80000" y="0"/>
                    <a:pt x="71111" y="0"/>
                    <a:pt x="62222" y="0"/>
                  </a:cubicBezTo>
                  <a:cubicBezTo>
                    <a:pt x="44444" y="0"/>
                    <a:pt x="66666" y="27096"/>
                    <a:pt x="48888" y="27096"/>
                  </a:cubicBezTo>
                  <a:cubicBezTo>
                    <a:pt x="40000" y="27096"/>
                    <a:pt x="31111" y="27096"/>
                    <a:pt x="22222" y="27096"/>
                  </a:cubicBezTo>
                  <a:cubicBezTo>
                    <a:pt x="17777" y="27096"/>
                    <a:pt x="17777" y="27096"/>
                    <a:pt x="17777" y="27096"/>
                  </a:cubicBezTo>
                  <a:cubicBezTo>
                    <a:pt x="8888" y="34838"/>
                    <a:pt x="17777" y="34838"/>
                    <a:pt x="17777" y="38709"/>
                  </a:cubicBezTo>
                  <a:cubicBezTo>
                    <a:pt x="17777" y="46451"/>
                    <a:pt x="0" y="54193"/>
                    <a:pt x="0" y="61935"/>
                  </a:cubicBezTo>
                  <a:cubicBezTo>
                    <a:pt x="4444" y="69677"/>
                    <a:pt x="13333" y="81290"/>
                    <a:pt x="17777" y="89032"/>
                  </a:cubicBezTo>
                  <a:cubicBezTo>
                    <a:pt x="26666" y="92903"/>
                    <a:pt x="31111" y="100645"/>
                    <a:pt x="40000" y="108387"/>
                  </a:cubicBezTo>
                  <a:cubicBezTo>
                    <a:pt x="44444" y="112258"/>
                    <a:pt x="48888" y="116129"/>
                    <a:pt x="48888" y="120000"/>
                  </a:cubicBezTo>
                  <a:cubicBezTo>
                    <a:pt x="53333" y="116129"/>
                    <a:pt x="62222" y="116129"/>
                    <a:pt x="66666" y="112258"/>
                  </a:cubicBezTo>
                  <a:cubicBezTo>
                    <a:pt x="66666" y="112258"/>
                    <a:pt x="62222" y="116129"/>
                    <a:pt x="66666" y="11225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72" name="Shape 1972"/>
            <p:cNvSpPr/>
            <p:nvPr/>
          </p:nvSpPr>
          <p:spPr>
            <a:xfrm>
              <a:off x="12133314" y="8931134"/>
              <a:ext cx="105096" cy="66896"/>
            </a:xfrm>
            <a:custGeom>
              <a:avLst/>
              <a:gdLst/>
              <a:ahLst/>
              <a:cxnLst/>
              <a:rect l="0" t="0" r="0" b="0"/>
              <a:pathLst>
                <a:path w="120000" h="120000" extrusionOk="0">
                  <a:moveTo>
                    <a:pt x="120000" y="119999"/>
                  </a:moveTo>
                  <a:cubicBezTo>
                    <a:pt x="120000" y="85714"/>
                    <a:pt x="120000" y="34285"/>
                    <a:pt x="120000" y="0"/>
                  </a:cubicBezTo>
                  <a:cubicBezTo>
                    <a:pt x="87272" y="0"/>
                    <a:pt x="65454" y="17142"/>
                    <a:pt x="32727" y="17142"/>
                  </a:cubicBezTo>
                  <a:cubicBezTo>
                    <a:pt x="43636" y="34285"/>
                    <a:pt x="10909" y="51428"/>
                    <a:pt x="0" y="68571"/>
                  </a:cubicBezTo>
                  <a:cubicBezTo>
                    <a:pt x="0" y="85714"/>
                    <a:pt x="21818" y="102857"/>
                    <a:pt x="21818" y="119999"/>
                  </a:cubicBezTo>
                  <a:lnTo>
                    <a:pt x="120000" y="119999"/>
                  </a:ln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73" name="Shape 1973"/>
            <p:cNvSpPr/>
            <p:nvPr/>
          </p:nvSpPr>
          <p:spPr>
            <a:xfrm>
              <a:off x="12098282" y="8427818"/>
              <a:ext cx="343950" cy="531985"/>
            </a:xfrm>
            <a:custGeom>
              <a:avLst/>
              <a:gdLst/>
              <a:ahLst/>
              <a:cxnLst/>
              <a:rect l="0" t="0" r="0" b="0"/>
              <a:pathLst>
                <a:path w="120000" h="120000" extrusionOk="0">
                  <a:moveTo>
                    <a:pt x="94054" y="115789"/>
                  </a:moveTo>
                  <a:cubicBezTo>
                    <a:pt x="103783" y="115789"/>
                    <a:pt x="113513" y="119999"/>
                    <a:pt x="120000" y="115789"/>
                  </a:cubicBezTo>
                  <a:cubicBezTo>
                    <a:pt x="120000" y="107368"/>
                    <a:pt x="113513" y="105263"/>
                    <a:pt x="107027" y="101052"/>
                  </a:cubicBezTo>
                  <a:cubicBezTo>
                    <a:pt x="103783" y="98947"/>
                    <a:pt x="103783" y="96842"/>
                    <a:pt x="103783" y="92631"/>
                  </a:cubicBezTo>
                  <a:cubicBezTo>
                    <a:pt x="100540" y="90526"/>
                    <a:pt x="97297" y="88421"/>
                    <a:pt x="97297" y="84210"/>
                  </a:cubicBezTo>
                  <a:cubicBezTo>
                    <a:pt x="94054" y="75789"/>
                    <a:pt x="100540" y="73684"/>
                    <a:pt x="103783" y="67368"/>
                  </a:cubicBezTo>
                  <a:cubicBezTo>
                    <a:pt x="107027" y="63157"/>
                    <a:pt x="110270" y="61052"/>
                    <a:pt x="110270" y="56842"/>
                  </a:cubicBezTo>
                  <a:cubicBezTo>
                    <a:pt x="107027" y="52631"/>
                    <a:pt x="107027" y="48421"/>
                    <a:pt x="100540" y="44210"/>
                  </a:cubicBezTo>
                  <a:cubicBezTo>
                    <a:pt x="100540" y="44210"/>
                    <a:pt x="84324" y="37894"/>
                    <a:pt x="90810" y="33684"/>
                  </a:cubicBezTo>
                  <a:cubicBezTo>
                    <a:pt x="94054" y="31578"/>
                    <a:pt x="103783" y="33684"/>
                    <a:pt x="110270" y="33684"/>
                  </a:cubicBezTo>
                  <a:cubicBezTo>
                    <a:pt x="103783" y="25263"/>
                    <a:pt x="103783" y="21052"/>
                    <a:pt x="103783" y="12631"/>
                  </a:cubicBezTo>
                  <a:cubicBezTo>
                    <a:pt x="103783" y="10526"/>
                    <a:pt x="103783" y="6315"/>
                    <a:pt x="97297" y="4210"/>
                  </a:cubicBezTo>
                  <a:cubicBezTo>
                    <a:pt x="97297" y="2105"/>
                    <a:pt x="87567" y="0"/>
                    <a:pt x="87567" y="0"/>
                  </a:cubicBezTo>
                  <a:cubicBezTo>
                    <a:pt x="87567" y="4210"/>
                    <a:pt x="107027" y="14736"/>
                    <a:pt x="90810" y="18947"/>
                  </a:cubicBezTo>
                  <a:cubicBezTo>
                    <a:pt x="81081" y="23157"/>
                    <a:pt x="77837" y="29473"/>
                    <a:pt x="74594" y="37894"/>
                  </a:cubicBezTo>
                  <a:cubicBezTo>
                    <a:pt x="71351" y="40000"/>
                    <a:pt x="71351" y="46315"/>
                    <a:pt x="68108" y="46315"/>
                  </a:cubicBezTo>
                  <a:cubicBezTo>
                    <a:pt x="61621" y="48421"/>
                    <a:pt x="61621" y="52631"/>
                    <a:pt x="58378" y="56842"/>
                  </a:cubicBezTo>
                  <a:cubicBezTo>
                    <a:pt x="55135" y="61052"/>
                    <a:pt x="51891" y="65263"/>
                    <a:pt x="48648" y="69473"/>
                  </a:cubicBezTo>
                  <a:cubicBezTo>
                    <a:pt x="42162" y="73684"/>
                    <a:pt x="38918" y="65263"/>
                    <a:pt x="35675" y="65263"/>
                  </a:cubicBezTo>
                  <a:cubicBezTo>
                    <a:pt x="19459" y="65263"/>
                    <a:pt x="9729" y="73684"/>
                    <a:pt x="6486" y="82105"/>
                  </a:cubicBezTo>
                  <a:cubicBezTo>
                    <a:pt x="6486" y="84210"/>
                    <a:pt x="0" y="86315"/>
                    <a:pt x="3243" y="88421"/>
                  </a:cubicBezTo>
                  <a:cubicBezTo>
                    <a:pt x="6486" y="90526"/>
                    <a:pt x="9729" y="92631"/>
                    <a:pt x="12972" y="94736"/>
                  </a:cubicBezTo>
                  <a:cubicBezTo>
                    <a:pt x="12972" y="96842"/>
                    <a:pt x="16216" y="92631"/>
                    <a:pt x="16216" y="94736"/>
                  </a:cubicBezTo>
                  <a:cubicBezTo>
                    <a:pt x="19459" y="96842"/>
                    <a:pt x="22702" y="98947"/>
                    <a:pt x="22702" y="101052"/>
                  </a:cubicBezTo>
                  <a:cubicBezTo>
                    <a:pt x="25945" y="105263"/>
                    <a:pt x="22702" y="111578"/>
                    <a:pt x="22702" y="115789"/>
                  </a:cubicBezTo>
                  <a:cubicBezTo>
                    <a:pt x="32432" y="113684"/>
                    <a:pt x="42162" y="113684"/>
                    <a:pt x="51891" y="113684"/>
                  </a:cubicBezTo>
                  <a:cubicBezTo>
                    <a:pt x="64864" y="113684"/>
                    <a:pt x="81081" y="115789"/>
                    <a:pt x="94054" y="11578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74" name="Shape 1974"/>
            <p:cNvSpPr/>
            <p:nvPr/>
          </p:nvSpPr>
          <p:spPr>
            <a:xfrm>
              <a:off x="11732042" y="8453303"/>
              <a:ext cx="140127" cy="289887"/>
            </a:xfrm>
            <a:custGeom>
              <a:avLst/>
              <a:gdLst/>
              <a:ahLst/>
              <a:cxnLst/>
              <a:rect l="0" t="0" r="0" b="0"/>
              <a:pathLst>
                <a:path w="120000" h="120000" extrusionOk="0">
                  <a:moveTo>
                    <a:pt x="88000" y="0"/>
                  </a:moveTo>
                  <a:cubicBezTo>
                    <a:pt x="72000" y="7741"/>
                    <a:pt x="80000" y="7741"/>
                    <a:pt x="72000" y="15483"/>
                  </a:cubicBezTo>
                  <a:cubicBezTo>
                    <a:pt x="64000" y="23225"/>
                    <a:pt x="48000" y="19354"/>
                    <a:pt x="32000" y="19354"/>
                  </a:cubicBezTo>
                  <a:cubicBezTo>
                    <a:pt x="32000" y="19354"/>
                    <a:pt x="16000" y="27096"/>
                    <a:pt x="8000" y="30967"/>
                  </a:cubicBezTo>
                  <a:cubicBezTo>
                    <a:pt x="0" y="34838"/>
                    <a:pt x="16000" y="42580"/>
                    <a:pt x="24000" y="50322"/>
                  </a:cubicBezTo>
                  <a:cubicBezTo>
                    <a:pt x="56000" y="69677"/>
                    <a:pt x="32000" y="96774"/>
                    <a:pt x="48000" y="120000"/>
                  </a:cubicBezTo>
                  <a:cubicBezTo>
                    <a:pt x="56000" y="120000"/>
                    <a:pt x="72000" y="120000"/>
                    <a:pt x="88000" y="116129"/>
                  </a:cubicBezTo>
                  <a:cubicBezTo>
                    <a:pt x="96000" y="116129"/>
                    <a:pt x="96000" y="112258"/>
                    <a:pt x="88000" y="104516"/>
                  </a:cubicBezTo>
                  <a:cubicBezTo>
                    <a:pt x="88000" y="92903"/>
                    <a:pt x="88000" y="81290"/>
                    <a:pt x="88000" y="69677"/>
                  </a:cubicBezTo>
                  <a:cubicBezTo>
                    <a:pt x="88000" y="54193"/>
                    <a:pt x="112000" y="46451"/>
                    <a:pt x="120000" y="34838"/>
                  </a:cubicBezTo>
                  <a:cubicBezTo>
                    <a:pt x="120000" y="23225"/>
                    <a:pt x="120000" y="19354"/>
                    <a:pt x="112000" y="11612"/>
                  </a:cubicBezTo>
                  <a:cubicBezTo>
                    <a:pt x="112000" y="11612"/>
                    <a:pt x="88000" y="0"/>
                    <a:pt x="88000" y="0"/>
                  </a:cubicBezTo>
                  <a:cubicBezTo>
                    <a:pt x="80000" y="3870"/>
                    <a:pt x="88000" y="0"/>
                    <a:pt x="88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75" name="Shape 1975"/>
            <p:cNvSpPr/>
            <p:nvPr/>
          </p:nvSpPr>
          <p:spPr>
            <a:xfrm>
              <a:off x="11827584" y="8380032"/>
              <a:ext cx="550955" cy="477832"/>
            </a:xfrm>
            <a:custGeom>
              <a:avLst/>
              <a:gdLst/>
              <a:ahLst/>
              <a:cxnLst/>
              <a:rect l="0" t="0" r="0" b="0"/>
              <a:pathLst>
                <a:path w="120000" h="120000" extrusionOk="0">
                  <a:moveTo>
                    <a:pt x="63050" y="98823"/>
                  </a:moveTo>
                  <a:cubicBezTo>
                    <a:pt x="65084" y="94117"/>
                    <a:pt x="71186" y="87058"/>
                    <a:pt x="75254" y="87058"/>
                  </a:cubicBezTo>
                  <a:cubicBezTo>
                    <a:pt x="77288" y="84705"/>
                    <a:pt x="81355" y="84705"/>
                    <a:pt x="81355" y="84705"/>
                  </a:cubicBezTo>
                  <a:cubicBezTo>
                    <a:pt x="83389" y="87058"/>
                    <a:pt x="85423" y="91764"/>
                    <a:pt x="87457" y="89411"/>
                  </a:cubicBezTo>
                  <a:cubicBezTo>
                    <a:pt x="91525" y="87058"/>
                    <a:pt x="93559" y="80000"/>
                    <a:pt x="95593" y="75294"/>
                  </a:cubicBezTo>
                  <a:cubicBezTo>
                    <a:pt x="95593" y="72941"/>
                    <a:pt x="97627" y="68235"/>
                    <a:pt x="97627" y="65882"/>
                  </a:cubicBezTo>
                  <a:cubicBezTo>
                    <a:pt x="99661" y="63529"/>
                    <a:pt x="101694" y="65882"/>
                    <a:pt x="103728" y="63529"/>
                  </a:cubicBezTo>
                  <a:cubicBezTo>
                    <a:pt x="103728" y="58823"/>
                    <a:pt x="107796" y="32941"/>
                    <a:pt x="113898" y="32941"/>
                  </a:cubicBezTo>
                  <a:cubicBezTo>
                    <a:pt x="117966" y="32941"/>
                    <a:pt x="120000" y="28235"/>
                    <a:pt x="120000" y="25882"/>
                  </a:cubicBezTo>
                  <a:cubicBezTo>
                    <a:pt x="120000" y="21176"/>
                    <a:pt x="115932" y="21176"/>
                    <a:pt x="115932" y="18823"/>
                  </a:cubicBezTo>
                  <a:cubicBezTo>
                    <a:pt x="115932" y="16470"/>
                    <a:pt x="113898" y="16470"/>
                    <a:pt x="113898" y="14117"/>
                  </a:cubicBezTo>
                  <a:cubicBezTo>
                    <a:pt x="111864" y="9411"/>
                    <a:pt x="111864" y="7058"/>
                    <a:pt x="109830" y="2352"/>
                  </a:cubicBezTo>
                  <a:cubicBezTo>
                    <a:pt x="107796" y="4705"/>
                    <a:pt x="101694" y="11764"/>
                    <a:pt x="97627" y="11764"/>
                  </a:cubicBezTo>
                  <a:cubicBezTo>
                    <a:pt x="91525" y="9411"/>
                    <a:pt x="87457" y="9411"/>
                    <a:pt x="81355" y="9411"/>
                  </a:cubicBezTo>
                  <a:cubicBezTo>
                    <a:pt x="75254" y="9411"/>
                    <a:pt x="71186" y="14117"/>
                    <a:pt x="65084" y="14117"/>
                  </a:cubicBezTo>
                  <a:cubicBezTo>
                    <a:pt x="61016" y="14117"/>
                    <a:pt x="56949" y="7058"/>
                    <a:pt x="52881" y="9411"/>
                  </a:cubicBezTo>
                  <a:cubicBezTo>
                    <a:pt x="44745" y="14117"/>
                    <a:pt x="42711" y="11764"/>
                    <a:pt x="38644" y="7058"/>
                  </a:cubicBezTo>
                  <a:cubicBezTo>
                    <a:pt x="36610" y="4705"/>
                    <a:pt x="30508" y="0"/>
                    <a:pt x="26440" y="2352"/>
                  </a:cubicBezTo>
                  <a:cubicBezTo>
                    <a:pt x="24406" y="2352"/>
                    <a:pt x="18305" y="4705"/>
                    <a:pt x="16271" y="7058"/>
                  </a:cubicBezTo>
                  <a:cubicBezTo>
                    <a:pt x="14237" y="9411"/>
                    <a:pt x="16271" y="11764"/>
                    <a:pt x="14237" y="14117"/>
                  </a:cubicBezTo>
                  <a:cubicBezTo>
                    <a:pt x="14237" y="16470"/>
                    <a:pt x="12203" y="21176"/>
                    <a:pt x="12203" y="23529"/>
                  </a:cubicBezTo>
                  <a:cubicBezTo>
                    <a:pt x="10169" y="28235"/>
                    <a:pt x="10169" y="32941"/>
                    <a:pt x="10169" y="37647"/>
                  </a:cubicBezTo>
                  <a:cubicBezTo>
                    <a:pt x="10169" y="44705"/>
                    <a:pt x="4067" y="49411"/>
                    <a:pt x="2033" y="56470"/>
                  </a:cubicBezTo>
                  <a:cubicBezTo>
                    <a:pt x="0" y="63529"/>
                    <a:pt x="2033" y="80000"/>
                    <a:pt x="4067" y="89411"/>
                  </a:cubicBezTo>
                  <a:cubicBezTo>
                    <a:pt x="4067" y="91764"/>
                    <a:pt x="8135" y="89411"/>
                    <a:pt x="10169" y="89411"/>
                  </a:cubicBezTo>
                  <a:cubicBezTo>
                    <a:pt x="12203" y="89411"/>
                    <a:pt x="16271" y="91764"/>
                    <a:pt x="18305" y="91764"/>
                  </a:cubicBezTo>
                  <a:cubicBezTo>
                    <a:pt x="20338" y="94117"/>
                    <a:pt x="28474" y="98823"/>
                    <a:pt x="28474" y="101176"/>
                  </a:cubicBezTo>
                  <a:cubicBezTo>
                    <a:pt x="28474" y="103529"/>
                    <a:pt x="28474" y="103529"/>
                    <a:pt x="28474" y="105882"/>
                  </a:cubicBezTo>
                  <a:cubicBezTo>
                    <a:pt x="28474" y="108235"/>
                    <a:pt x="30508" y="110588"/>
                    <a:pt x="32542" y="112941"/>
                  </a:cubicBezTo>
                  <a:cubicBezTo>
                    <a:pt x="36610" y="120000"/>
                    <a:pt x="42711" y="108235"/>
                    <a:pt x="46779" y="110588"/>
                  </a:cubicBezTo>
                  <a:cubicBezTo>
                    <a:pt x="46779" y="110588"/>
                    <a:pt x="44745" y="112941"/>
                    <a:pt x="44745" y="112941"/>
                  </a:cubicBezTo>
                  <a:cubicBezTo>
                    <a:pt x="44745" y="110588"/>
                    <a:pt x="54915" y="110588"/>
                    <a:pt x="54915" y="110588"/>
                  </a:cubicBezTo>
                  <a:cubicBezTo>
                    <a:pt x="58983" y="110588"/>
                    <a:pt x="58983" y="105882"/>
                    <a:pt x="61016" y="110588"/>
                  </a:cubicBezTo>
                  <a:cubicBezTo>
                    <a:pt x="63050" y="105882"/>
                    <a:pt x="63050" y="103529"/>
                    <a:pt x="63050" y="98823"/>
                  </a:cubicBezTo>
                  <a:cubicBezTo>
                    <a:pt x="65084" y="96470"/>
                    <a:pt x="63050" y="101176"/>
                    <a:pt x="63050" y="9882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76" name="Shape 1976"/>
            <p:cNvSpPr/>
            <p:nvPr/>
          </p:nvSpPr>
          <p:spPr>
            <a:xfrm>
              <a:off x="11432678" y="8322690"/>
              <a:ext cx="394904" cy="280328"/>
            </a:xfrm>
            <a:custGeom>
              <a:avLst/>
              <a:gdLst/>
              <a:ahLst/>
              <a:cxnLst/>
              <a:rect l="0" t="0" r="0" b="0"/>
              <a:pathLst>
                <a:path w="120000" h="120000" extrusionOk="0">
                  <a:moveTo>
                    <a:pt x="100000" y="80000"/>
                  </a:moveTo>
                  <a:cubicBezTo>
                    <a:pt x="105714" y="68000"/>
                    <a:pt x="114285" y="80000"/>
                    <a:pt x="117142" y="68000"/>
                  </a:cubicBezTo>
                  <a:cubicBezTo>
                    <a:pt x="120000" y="64000"/>
                    <a:pt x="111428" y="52000"/>
                    <a:pt x="108571" y="52000"/>
                  </a:cubicBezTo>
                  <a:cubicBezTo>
                    <a:pt x="105714" y="60000"/>
                    <a:pt x="97142" y="44000"/>
                    <a:pt x="94285" y="40000"/>
                  </a:cubicBezTo>
                  <a:cubicBezTo>
                    <a:pt x="94285" y="36000"/>
                    <a:pt x="94285" y="32000"/>
                    <a:pt x="91428" y="28000"/>
                  </a:cubicBezTo>
                  <a:cubicBezTo>
                    <a:pt x="85714" y="20000"/>
                    <a:pt x="85714" y="16000"/>
                    <a:pt x="85714" y="4000"/>
                  </a:cubicBezTo>
                  <a:cubicBezTo>
                    <a:pt x="82857" y="4000"/>
                    <a:pt x="77142" y="0"/>
                    <a:pt x="74285" y="0"/>
                  </a:cubicBezTo>
                  <a:cubicBezTo>
                    <a:pt x="68571" y="4000"/>
                    <a:pt x="65714" y="8000"/>
                    <a:pt x="62857" y="8000"/>
                  </a:cubicBezTo>
                  <a:cubicBezTo>
                    <a:pt x="60000" y="12000"/>
                    <a:pt x="57142" y="16000"/>
                    <a:pt x="54285" y="16000"/>
                  </a:cubicBezTo>
                  <a:cubicBezTo>
                    <a:pt x="51428" y="24000"/>
                    <a:pt x="51428" y="16000"/>
                    <a:pt x="48571" y="20000"/>
                  </a:cubicBezTo>
                  <a:cubicBezTo>
                    <a:pt x="42857" y="24000"/>
                    <a:pt x="37142" y="44000"/>
                    <a:pt x="31428" y="40000"/>
                  </a:cubicBezTo>
                  <a:cubicBezTo>
                    <a:pt x="28571" y="40000"/>
                    <a:pt x="25714" y="32000"/>
                    <a:pt x="25714" y="40000"/>
                  </a:cubicBezTo>
                  <a:cubicBezTo>
                    <a:pt x="22857" y="44000"/>
                    <a:pt x="22857" y="52000"/>
                    <a:pt x="20000" y="56000"/>
                  </a:cubicBezTo>
                  <a:cubicBezTo>
                    <a:pt x="20000" y="60000"/>
                    <a:pt x="20000" y="64000"/>
                    <a:pt x="14285" y="64000"/>
                  </a:cubicBezTo>
                  <a:cubicBezTo>
                    <a:pt x="14285" y="64000"/>
                    <a:pt x="2857" y="68000"/>
                    <a:pt x="5714" y="72000"/>
                  </a:cubicBezTo>
                  <a:cubicBezTo>
                    <a:pt x="14285" y="80000"/>
                    <a:pt x="0" y="92000"/>
                    <a:pt x="2857" y="96000"/>
                  </a:cubicBezTo>
                  <a:cubicBezTo>
                    <a:pt x="8571" y="100000"/>
                    <a:pt x="14285" y="120000"/>
                    <a:pt x="22857" y="112000"/>
                  </a:cubicBezTo>
                  <a:cubicBezTo>
                    <a:pt x="31428" y="104000"/>
                    <a:pt x="37142" y="108000"/>
                    <a:pt x="45714" y="120000"/>
                  </a:cubicBezTo>
                  <a:cubicBezTo>
                    <a:pt x="42857" y="108000"/>
                    <a:pt x="42857" y="96000"/>
                    <a:pt x="42857" y="88000"/>
                  </a:cubicBezTo>
                  <a:cubicBezTo>
                    <a:pt x="54285" y="88000"/>
                    <a:pt x="62857" y="88000"/>
                    <a:pt x="74285" y="88000"/>
                  </a:cubicBezTo>
                  <a:cubicBezTo>
                    <a:pt x="82857" y="88000"/>
                    <a:pt x="97142" y="92000"/>
                    <a:pt x="100000" y="80000"/>
                  </a:cubicBezTo>
                  <a:cubicBezTo>
                    <a:pt x="102857" y="72000"/>
                    <a:pt x="100000" y="80000"/>
                    <a:pt x="100000" y="8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77" name="Shape 1977"/>
            <p:cNvSpPr/>
            <p:nvPr/>
          </p:nvSpPr>
          <p:spPr>
            <a:xfrm>
              <a:off x="11697010" y="8529753"/>
              <a:ext cx="92356" cy="222990"/>
            </a:xfrm>
            <a:custGeom>
              <a:avLst/>
              <a:gdLst/>
              <a:ahLst/>
              <a:cxnLst/>
              <a:rect l="0" t="0" r="0" b="0"/>
              <a:pathLst>
                <a:path w="120000" h="120000" extrusionOk="0">
                  <a:moveTo>
                    <a:pt x="108000" y="50000"/>
                  </a:moveTo>
                  <a:cubicBezTo>
                    <a:pt x="108000" y="45000"/>
                    <a:pt x="108000" y="35000"/>
                    <a:pt x="96000" y="30000"/>
                  </a:cubicBezTo>
                  <a:cubicBezTo>
                    <a:pt x="84000" y="25000"/>
                    <a:pt x="48000" y="5000"/>
                    <a:pt x="60000" y="0"/>
                  </a:cubicBezTo>
                  <a:cubicBezTo>
                    <a:pt x="48000" y="0"/>
                    <a:pt x="36000" y="0"/>
                    <a:pt x="24000" y="0"/>
                  </a:cubicBezTo>
                  <a:cubicBezTo>
                    <a:pt x="0" y="0"/>
                    <a:pt x="24000" y="10000"/>
                    <a:pt x="24000" y="15000"/>
                  </a:cubicBezTo>
                  <a:cubicBezTo>
                    <a:pt x="36000" y="25000"/>
                    <a:pt x="24000" y="35000"/>
                    <a:pt x="24000" y="45000"/>
                  </a:cubicBezTo>
                  <a:cubicBezTo>
                    <a:pt x="12000" y="60000"/>
                    <a:pt x="36000" y="60000"/>
                    <a:pt x="48000" y="75000"/>
                  </a:cubicBezTo>
                  <a:cubicBezTo>
                    <a:pt x="48000" y="85000"/>
                    <a:pt x="36000" y="95000"/>
                    <a:pt x="48000" y="105000"/>
                  </a:cubicBezTo>
                  <a:cubicBezTo>
                    <a:pt x="48000" y="110000"/>
                    <a:pt x="60000" y="115000"/>
                    <a:pt x="72000" y="115000"/>
                  </a:cubicBezTo>
                  <a:cubicBezTo>
                    <a:pt x="84000" y="120000"/>
                    <a:pt x="120000" y="120000"/>
                    <a:pt x="108000" y="115000"/>
                  </a:cubicBezTo>
                  <a:cubicBezTo>
                    <a:pt x="108000" y="95000"/>
                    <a:pt x="108000" y="75000"/>
                    <a:pt x="108000" y="50000"/>
                  </a:cubicBezTo>
                  <a:cubicBezTo>
                    <a:pt x="108000" y="35000"/>
                    <a:pt x="108000" y="65000"/>
                    <a:pt x="108000" y="5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78" name="Shape 1978"/>
            <p:cNvSpPr/>
            <p:nvPr/>
          </p:nvSpPr>
          <p:spPr>
            <a:xfrm>
              <a:off x="11295734" y="8539310"/>
              <a:ext cx="296177" cy="289887"/>
            </a:xfrm>
            <a:custGeom>
              <a:avLst/>
              <a:gdLst/>
              <a:ahLst/>
              <a:cxnLst/>
              <a:rect l="0" t="0" r="0" b="0"/>
              <a:pathLst>
                <a:path w="120000" h="120000" extrusionOk="0">
                  <a:moveTo>
                    <a:pt x="97500" y="15483"/>
                  </a:moveTo>
                  <a:cubicBezTo>
                    <a:pt x="90000" y="15483"/>
                    <a:pt x="86250" y="23225"/>
                    <a:pt x="78750" y="19354"/>
                  </a:cubicBezTo>
                  <a:cubicBezTo>
                    <a:pt x="71250" y="19354"/>
                    <a:pt x="63750" y="0"/>
                    <a:pt x="56250" y="3870"/>
                  </a:cubicBezTo>
                  <a:cubicBezTo>
                    <a:pt x="52500" y="7741"/>
                    <a:pt x="48750" y="7741"/>
                    <a:pt x="48750" y="3870"/>
                  </a:cubicBezTo>
                  <a:cubicBezTo>
                    <a:pt x="45000" y="0"/>
                    <a:pt x="41250" y="7741"/>
                    <a:pt x="37500" y="7741"/>
                  </a:cubicBezTo>
                  <a:cubicBezTo>
                    <a:pt x="30000" y="11612"/>
                    <a:pt x="26250" y="7741"/>
                    <a:pt x="22500" y="7741"/>
                  </a:cubicBezTo>
                  <a:cubicBezTo>
                    <a:pt x="18750" y="3870"/>
                    <a:pt x="18750" y="11612"/>
                    <a:pt x="15000" y="11612"/>
                  </a:cubicBezTo>
                  <a:cubicBezTo>
                    <a:pt x="11250" y="11612"/>
                    <a:pt x="7500" y="19354"/>
                    <a:pt x="11250" y="23225"/>
                  </a:cubicBezTo>
                  <a:cubicBezTo>
                    <a:pt x="11250" y="27096"/>
                    <a:pt x="18750" y="27096"/>
                    <a:pt x="18750" y="27096"/>
                  </a:cubicBezTo>
                  <a:cubicBezTo>
                    <a:pt x="18750" y="30967"/>
                    <a:pt x="11250" y="34838"/>
                    <a:pt x="11250" y="34838"/>
                  </a:cubicBezTo>
                  <a:cubicBezTo>
                    <a:pt x="11250" y="38709"/>
                    <a:pt x="18750" y="42580"/>
                    <a:pt x="18750" y="46451"/>
                  </a:cubicBezTo>
                  <a:cubicBezTo>
                    <a:pt x="18750" y="46451"/>
                    <a:pt x="11250" y="42580"/>
                    <a:pt x="11250" y="50322"/>
                  </a:cubicBezTo>
                  <a:cubicBezTo>
                    <a:pt x="11250" y="54193"/>
                    <a:pt x="15000" y="61935"/>
                    <a:pt x="7500" y="61935"/>
                  </a:cubicBezTo>
                  <a:cubicBezTo>
                    <a:pt x="11250" y="65806"/>
                    <a:pt x="11250" y="69677"/>
                    <a:pt x="7500" y="73548"/>
                  </a:cubicBezTo>
                  <a:cubicBezTo>
                    <a:pt x="7500" y="81290"/>
                    <a:pt x="0" y="81290"/>
                    <a:pt x="11250" y="89032"/>
                  </a:cubicBezTo>
                  <a:cubicBezTo>
                    <a:pt x="15000" y="89032"/>
                    <a:pt x="22500" y="92903"/>
                    <a:pt x="26250" y="100645"/>
                  </a:cubicBezTo>
                  <a:cubicBezTo>
                    <a:pt x="30000" y="104516"/>
                    <a:pt x="26250" y="112258"/>
                    <a:pt x="26250" y="120000"/>
                  </a:cubicBezTo>
                  <a:cubicBezTo>
                    <a:pt x="41250" y="116129"/>
                    <a:pt x="52500" y="108387"/>
                    <a:pt x="71250" y="108387"/>
                  </a:cubicBezTo>
                  <a:cubicBezTo>
                    <a:pt x="78750" y="104516"/>
                    <a:pt x="90000" y="108387"/>
                    <a:pt x="97500" y="108387"/>
                  </a:cubicBezTo>
                  <a:cubicBezTo>
                    <a:pt x="105000" y="108387"/>
                    <a:pt x="116250" y="112258"/>
                    <a:pt x="112500" y="100645"/>
                  </a:cubicBezTo>
                  <a:cubicBezTo>
                    <a:pt x="112500" y="92903"/>
                    <a:pt x="108750" y="89032"/>
                    <a:pt x="105000" y="81290"/>
                  </a:cubicBezTo>
                  <a:cubicBezTo>
                    <a:pt x="105000" y="73548"/>
                    <a:pt x="108750" y="65806"/>
                    <a:pt x="112500" y="58064"/>
                  </a:cubicBezTo>
                  <a:cubicBezTo>
                    <a:pt x="116250" y="42580"/>
                    <a:pt x="120000" y="15483"/>
                    <a:pt x="97500" y="1548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79" name="Shape 1979"/>
            <p:cNvSpPr/>
            <p:nvPr/>
          </p:nvSpPr>
          <p:spPr>
            <a:xfrm>
              <a:off x="11547328" y="8529753"/>
              <a:ext cx="213379" cy="280328"/>
            </a:xfrm>
            <a:custGeom>
              <a:avLst/>
              <a:gdLst/>
              <a:ahLst/>
              <a:cxnLst/>
              <a:rect l="0" t="0" r="0" b="0"/>
              <a:pathLst>
                <a:path w="120000" h="120000" extrusionOk="0">
                  <a:moveTo>
                    <a:pt x="99130" y="52000"/>
                  </a:moveTo>
                  <a:cubicBezTo>
                    <a:pt x="88695" y="44000"/>
                    <a:pt x="93913" y="32000"/>
                    <a:pt x="93913" y="24000"/>
                  </a:cubicBezTo>
                  <a:cubicBezTo>
                    <a:pt x="99130" y="16000"/>
                    <a:pt x="83478" y="8000"/>
                    <a:pt x="88695" y="0"/>
                  </a:cubicBezTo>
                  <a:cubicBezTo>
                    <a:pt x="62608" y="0"/>
                    <a:pt x="41739" y="0"/>
                    <a:pt x="15652" y="0"/>
                  </a:cubicBezTo>
                  <a:cubicBezTo>
                    <a:pt x="15652" y="12000"/>
                    <a:pt x="20869" y="28000"/>
                    <a:pt x="20869" y="44000"/>
                  </a:cubicBezTo>
                  <a:cubicBezTo>
                    <a:pt x="20869" y="60000"/>
                    <a:pt x="0" y="72000"/>
                    <a:pt x="5217" y="88000"/>
                  </a:cubicBezTo>
                  <a:cubicBezTo>
                    <a:pt x="10434" y="100000"/>
                    <a:pt x="20869" y="104000"/>
                    <a:pt x="15652" y="120000"/>
                  </a:cubicBezTo>
                  <a:cubicBezTo>
                    <a:pt x="31304" y="120000"/>
                    <a:pt x="36521" y="120000"/>
                    <a:pt x="52173" y="116000"/>
                  </a:cubicBezTo>
                  <a:cubicBezTo>
                    <a:pt x="78260" y="112000"/>
                    <a:pt x="99130" y="104000"/>
                    <a:pt x="120000" y="96000"/>
                  </a:cubicBezTo>
                  <a:cubicBezTo>
                    <a:pt x="109565" y="92000"/>
                    <a:pt x="104347" y="84000"/>
                    <a:pt x="104347" y="76000"/>
                  </a:cubicBezTo>
                  <a:cubicBezTo>
                    <a:pt x="104347" y="68000"/>
                    <a:pt x="104347" y="60000"/>
                    <a:pt x="99130" y="52000"/>
                  </a:cubicBezTo>
                  <a:cubicBezTo>
                    <a:pt x="88695" y="44000"/>
                    <a:pt x="104347" y="60000"/>
                    <a:pt x="99130" y="5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80" name="Shape 1980"/>
            <p:cNvSpPr/>
            <p:nvPr/>
          </p:nvSpPr>
          <p:spPr>
            <a:xfrm>
              <a:off x="11079175" y="8558421"/>
              <a:ext cx="140127" cy="168834"/>
            </a:xfrm>
            <a:custGeom>
              <a:avLst/>
              <a:gdLst/>
              <a:ahLst/>
              <a:cxnLst/>
              <a:rect l="0" t="0" r="0" b="0"/>
              <a:pathLst>
                <a:path w="120000" h="120000" extrusionOk="0">
                  <a:moveTo>
                    <a:pt x="96000" y="93333"/>
                  </a:moveTo>
                  <a:cubicBezTo>
                    <a:pt x="120000" y="86666"/>
                    <a:pt x="120000" y="53333"/>
                    <a:pt x="112000" y="40000"/>
                  </a:cubicBezTo>
                  <a:cubicBezTo>
                    <a:pt x="96000" y="13333"/>
                    <a:pt x="64000" y="0"/>
                    <a:pt x="40000" y="20000"/>
                  </a:cubicBezTo>
                  <a:cubicBezTo>
                    <a:pt x="24000" y="26666"/>
                    <a:pt x="0" y="40000"/>
                    <a:pt x="8000" y="53333"/>
                  </a:cubicBezTo>
                  <a:cubicBezTo>
                    <a:pt x="16000" y="66666"/>
                    <a:pt x="16000" y="73333"/>
                    <a:pt x="32000" y="80000"/>
                  </a:cubicBezTo>
                  <a:cubicBezTo>
                    <a:pt x="40000" y="93333"/>
                    <a:pt x="40000" y="100000"/>
                    <a:pt x="56000" y="106666"/>
                  </a:cubicBezTo>
                  <a:cubicBezTo>
                    <a:pt x="64000" y="113333"/>
                    <a:pt x="72000" y="120000"/>
                    <a:pt x="80000" y="106666"/>
                  </a:cubicBezTo>
                  <a:cubicBezTo>
                    <a:pt x="80000" y="100000"/>
                    <a:pt x="88000" y="100000"/>
                    <a:pt x="96000" y="93333"/>
                  </a:cubicBezTo>
                  <a:cubicBezTo>
                    <a:pt x="112000" y="86666"/>
                    <a:pt x="88000" y="100000"/>
                    <a:pt x="96000" y="9333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81" name="Shape 1981"/>
            <p:cNvSpPr/>
            <p:nvPr/>
          </p:nvSpPr>
          <p:spPr>
            <a:xfrm>
              <a:off x="11161975" y="8631690"/>
              <a:ext cx="207006" cy="197506"/>
            </a:xfrm>
            <a:custGeom>
              <a:avLst/>
              <a:gdLst/>
              <a:ahLst/>
              <a:cxnLst/>
              <a:rect l="0" t="0" r="0" b="0"/>
              <a:pathLst>
                <a:path w="120000" h="120000" extrusionOk="0">
                  <a:moveTo>
                    <a:pt x="114545" y="97142"/>
                  </a:moveTo>
                  <a:cubicBezTo>
                    <a:pt x="120000" y="85714"/>
                    <a:pt x="109090" y="80000"/>
                    <a:pt x="103636" y="74285"/>
                  </a:cubicBezTo>
                  <a:cubicBezTo>
                    <a:pt x="98181" y="74285"/>
                    <a:pt x="76363" y="68571"/>
                    <a:pt x="87272" y="62857"/>
                  </a:cubicBezTo>
                  <a:cubicBezTo>
                    <a:pt x="92727" y="57142"/>
                    <a:pt x="92727" y="40000"/>
                    <a:pt x="87272" y="34285"/>
                  </a:cubicBezTo>
                  <a:cubicBezTo>
                    <a:pt x="81818" y="22857"/>
                    <a:pt x="76363" y="45714"/>
                    <a:pt x="70909" y="45714"/>
                  </a:cubicBezTo>
                  <a:cubicBezTo>
                    <a:pt x="54545" y="45714"/>
                    <a:pt x="60000" y="0"/>
                    <a:pt x="49090" y="5714"/>
                  </a:cubicBezTo>
                  <a:cubicBezTo>
                    <a:pt x="43636" y="11428"/>
                    <a:pt x="32727" y="17142"/>
                    <a:pt x="27272" y="22857"/>
                  </a:cubicBezTo>
                  <a:cubicBezTo>
                    <a:pt x="21818" y="34285"/>
                    <a:pt x="10909" y="40000"/>
                    <a:pt x="0" y="51428"/>
                  </a:cubicBezTo>
                  <a:cubicBezTo>
                    <a:pt x="27272" y="68571"/>
                    <a:pt x="43636" y="85714"/>
                    <a:pt x="65454" y="102857"/>
                  </a:cubicBezTo>
                  <a:cubicBezTo>
                    <a:pt x="76363" y="114285"/>
                    <a:pt x="87272" y="120000"/>
                    <a:pt x="103636" y="120000"/>
                  </a:cubicBezTo>
                  <a:cubicBezTo>
                    <a:pt x="120000" y="120000"/>
                    <a:pt x="109090" y="108571"/>
                    <a:pt x="114545" y="97142"/>
                  </a:cubicBezTo>
                  <a:cubicBezTo>
                    <a:pt x="120000" y="85714"/>
                    <a:pt x="114545" y="108571"/>
                    <a:pt x="114545" y="9714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82" name="Shape 1982"/>
            <p:cNvSpPr/>
            <p:nvPr/>
          </p:nvSpPr>
          <p:spPr>
            <a:xfrm>
              <a:off x="11015478" y="8443745"/>
              <a:ext cx="324841" cy="273957"/>
            </a:xfrm>
            <a:custGeom>
              <a:avLst/>
              <a:gdLst/>
              <a:ahLst/>
              <a:cxnLst/>
              <a:rect l="0" t="0" r="0" b="0"/>
              <a:pathLst>
                <a:path w="120000" h="120000" extrusionOk="0">
                  <a:moveTo>
                    <a:pt x="34285" y="66206"/>
                  </a:moveTo>
                  <a:cubicBezTo>
                    <a:pt x="48000" y="57931"/>
                    <a:pt x="61714" y="49655"/>
                    <a:pt x="68571" y="70344"/>
                  </a:cubicBezTo>
                  <a:cubicBezTo>
                    <a:pt x="75428" y="78620"/>
                    <a:pt x="72000" y="82758"/>
                    <a:pt x="72000" y="95172"/>
                  </a:cubicBezTo>
                  <a:cubicBezTo>
                    <a:pt x="75428" y="99310"/>
                    <a:pt x="82285" y="86896"/>
                    <a:pt x="85714" y="86896"/>
                  </a:cubicBezTo>
                  <a:cubicBezTo>
                    <a:pt x="92571" y="82758"/>
                    <a:pt x="92571" y="120000"/>
                    <a:pt x="99428" y="111724"/>
                  </a:cubicBezTo>
                  <a:cubicBezTo>
                    <a:pt x="102857" y="111724"/>
                    <a:pt x="102857" y="107586"/>
                    <a:pt x="106285" y="107586"/>
                  </a:cubicBezTo>
                  <a:cubicBezTo>
                    <a:pt x="106285" y="103448"/>
                    <a:pt x="113142" y="107586"/>
                    <a:pt x="113142" y="103448"/>
                  </a:cubicBezTo>
                  <a:cubicBezTo>
                    <a:pt x="116571" y="99310"/>
                    <a:pt x="113142" y="95172"/>
                    <a:pt x="113142" y="95172"/>
                  </a:cubicBezTo>
                  <a:cubicBezTo>
                    <a:pt x="113142" y="86896"/>
                    <a:pt x="120000" y="91034"/>
                    <a:pt x="120000" y="91034"/>
                  </a:cubicBezTo>
                  <a:cubicBezTo>
                    <a:pt x="120000" y="86896"/>
                    <a:pt x="109714" y="82758"/>
                    <a:pt x="116571" y="78620"/>
                  </a:cubicBezTo>
                  <a:cubicBezTo>
                    <a:pt x="120000" y="74482"/>
                    <a:pt x="120000" y="70344"/>
                    <a:pt x="113142" y="66206"/>
                  </a:cubicBezTo>
                  <a:cubicBezTo>
                    <a:pt x="109714" y="62068"/>
                    <a:pt x="116571" y="53793"/>
                    <a:pt x="113142" y="49655"/>
                  </a:cubicBezTo>
                  <a:cubicBezTo>
                    <a:pt x="109714" y="45517"/>
                    <a:pt x="113142" y="41379"/>
                    <a:pt x="109714" y="33103"/>
                  </a:cubicBezTo>
                  <a:cubicBezTo>
                    <a:pt x="106285" y="28965"/>
                    <a:pt x="99428" y="0"/>
                    <a:pt x="89142" y="8275"/>
                  </a:cubicBezTo>
                  <a:cubicBezTo>
                    <a:pt x="89142" y="8275"/>
                    <a:pt x="85714" y="12413"/>
                    <a:pt x="82285" y="12413"/>
                  </a:cubicBezTo>
                  <a:cubicBezTo>
                    <a:pt x="78857" y="12413"/>
                    <a:pt x="78857" y="12413"/>
                    <a:pt x="75428" y="12413"/>
                  </a:cubicBezTo>
                  <a:cubicBezTo>
                    <a:pt x="72000" y="16551"/>
                    <a:pt x="68571" y="12413"/>
                    <a:pt x="65142" y="12413"/>
                  </a:cubicBezTo>
                  <a:cubicBezTo>
                    <a:pt x="61714" y="12413"/>
                    <a:pt x="61714" y="16551"/>
                    <a:pt x="61714" y="12413"/>
                  </a:cubicBezTo>
                  <a:cubicBezTo>
                    <a:pt x="54857" y="8275"/>
                    <a:pt x="58285" y="8275"/>
                    <a:pt x="51428" y="8275"/>
                  </a:cubicBezTo>
                  <a:cubicBezTo>
                    <a:pt x="41142" y="12413"/>
                    <a:pt x="41142" y="4137"/>
                    <a:pt x="34285" y="4137"/>
                  </a:cubicBezTo>
                  <a:cubicBezTo>
                    <a:pt x="27428" y="0"/>
                    <a:pt x="20571" y="0"/>
                    <a:pt x="17142" y="4137"/>
                  </a:cubicBezTo>
                  <a:cubicBezTo>
                    <a:pt x="17142" y="8275"/>
                    <a:pt x="10285" y="12413"/>
                    <a:pt x="17142" y="16551"/>
                  </a:cubicBezTo>
                  <a:cubicBezTo>
                    <a:pt x="20571" y="20689"/>
                    <a:pt x="17142" y="24827"/>
                    <a:pt x="10285" y="24827"/>
                  </a:cubicBezTo>
                  <a:cubicBezTo>
                    <a:pt x="3428" y="24827"/>
                    <a:pt x="0" y="24827"/>
                    <a:pt x="0" y="33103"/>
                  </a:cubicBezTo>
                  <a:cubicBezTo>
                    <a:pt x="3428" y="41379"/>
                    <a:pt x="6857" y="45517"/>
                    <a:pt x="10285" y="53793"/>
                  </a:cubicBezTo>
                  <a:cubicBezTo>
                    <a:pt x="17142" y="62068"/>
                    <a:pt x="20571" y="66206"/>
                    <a:pt x="27428" y="78620"/>
                  </a:cubicBezTo>
                  <a:cubicBezTo>
                    <a:pt x="30857" y="74482"/>
                    <a:pt x="30857" y="70344"/>
                    <a:pt x="34285" y="66206"/>
                  </a:cubicBezTo>
                  <a:cubicBezTo>
                    <a:pt x="37714" y="66206"/>
                    <a:pt x="34285" y="70344"/>
                    <a:pt x="34285" y="6620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83" name="Shape 1983"/>
            <p:cNvSpPr/>
            <p:nvPr/>
          </p:nvSpPr>
          <p:spPr>
            <a:xfrm>
              <a:off x="10929492" y="8453303"/>
              <a:ext cx="149682" cy="66896"/>
            </a:xfrm>
            <a:custGeom>
              <a:avLst/>
              <a:gdLst/>
              <a:ahLst/>
              <a:cxnLst/>
              <a:rect l="0" t="0" r="0" b="0"/>
              <a:pathLst>
                <a:path w="120000" h="120000" extrusionOk="0">
                  <a:moveTo>
                    <a:pt x="75000" y="85714"/>
                  </a:moveTo>
                  <a:cubicBezTo>
                    <a:pt x="82500" y="85714"/>
                    <a:pt x="120000" y="85714"/>
                    <a:pt x="105000" y="51428"/>
                  </a:cubicBezTo>
                  <a:cubicBezTo>
                    <a:pt x="90000" y="34285"/>
                    <a:pt x="105000" y="17142"/>
                    <a:pt x="105000" y="0"/>
                  </a:cubicBezTo>
                  <a:cubicBezTo>
                    <a:pt x="90000" y="0"/>
                    <a:pt x="67500" y="0"/>
                    <a:pt x="52500" y="0"/>
                  </a:cubicBezTo>
                  <a:cubicBezTo>
                    <a:pt x="37500" y="0"/>
                    <a:pt x="37500" y="17142"/>
                    <a:pt x="30000" y="0"/>
                  </a:cubicBezTo>
                  <a:cubicBezTo>
                    <a:pt x="15000" y="0"/>
                    <a:pt x="15000" y="0"/>
                    <a:pt x="0" y="17142"/>
                  </a:cubicBezTo>
                  <a:cubicBezTo>
                    <a:pt x="7500" y="34285"/>
                    <a:pt x="7500" y="51428"/>
                    <a:pt x="22500" y="51428"/>
                  </a:cubicBezTo>
                  <a:cubicBezTo>
                    <a:pt x="30000" y="51428"/>
                    <a:pt x="52500" y="51428"/>
                    <a:pt x="52500" y="51428"/>
                  </a:cubicBezTo>
                  <a:cubicBezTo>
                    <a:pt x="37500" y="85714"/>
                    <a:pt x="52500" y="102857"/>
                    <a:pt x="67500" y="119999"/>
                  </a:cubicBezTo>
                  <a:cubicBezTo>
                    <a:pt x="67500" y="119999"/>
                    <a:pt x="67500" y="85714"/>
                    <a:pt x="75000" y="8571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84" name="Shape 1984"/>
            <p:cNvSpPr/>
            <p:nvPr/>
          </p:nvSpPr>
          <p:spPr>
            <a:xfrm>
              <a:off x="10919936" y="8389589"/>
              <a:ext cx="140127" cy="38226"/>
            </a:xfrm>
            <a:custGeom>
              <a:avLst/>
              <a:gdLst/>
              <a:ahLst/>
              <a:cxnLst/>
              <a:rect l="0" t="0" r="0" b="0"/>
              <a:pathLst>
                <a:path w="120000" h="120000" extrusionOk="0">
                  <a:moveTo>
                    <a:pt x="32000" y="120000"/>
                  </a:moveTo>
                  <a:cubicBezTo>
                    <a:pt x="48000" y="90000"/>
                    <a:pt x="56000" y="60000"/>
                    <a:pt x="72000" y="90000"/>
                  </a:cubicBezTo>
                  <a:cubicBezTo>
                    <a:pt x="80000" y="90000"/>
                    <a:pt x="112000" y="120000"/>
                    <a:pt x="120000" y="60000"/>
                  </a:cubicBezTo>
                  <a:cubicBezTo>
                    <a:pt x="120000" y="90000"/>
                    <a:pt x="72000" y="0"/>
                    <a:pt x="64000" y="30000"/>
                  </a:cubicBezTo>
                  <a:cubicBezTo>
                    <a:pt x="40000" y="60000"/>
                    <a:pt x="8000" y="0"/>
                    <a:pt x="0" y="120000"/>
                  </a:cubicBezTo>
                  <a:cubicBezTo>
                    <a:pt x="16000" y="120000"/>
                    <a:pt x="24000" y="120000"/>
                    <a:pt x="32000" y="120000"/>
                  </a:cubicBezTo>
                  <a:cubicBezTo>
                    <a:pt x="40000" y="120000"/>
                    <a:pt x="32000" y="120000"/>
                    <a:pt x="32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85" name="Shape 1985"/>
            <p:cNvSpPr/>
            <p:nvPr/>
          </p:nvSpPr>
          <p:spPr>
            <a:xfrm>
              <a:off x="10900828" y="7733368"/>
              <a:ext cx="560508" cy="637106"/>
            </a:xfrm>
            <a:custGeom>
              <a:avLst/>
              <a:gdLst/>
              <a:ahLst/>
              <a:cxnLst/>
              <a:rect l="0" t="0" r="0" b="0"/>
              <a:pathLst>
                <a:path w="120000" h="120000" extrusionOk="0">
                  <a:moveTo>
                    <a:pt x="10000" y="100588"/>
                  </a:moveTo>
                  <a:cubicBezTo>
                    <a:pt x="14000" y="100588"/>
                    <a:pt x="26000" y="97058"/>
                    <a:pt x="30000" y="100588"/>
                  </a:cubicBezTo>
                  <a:cubicBezTo>
                    <a:pt x="32000" y="102352"/>
                    <a:pt x="34000" y="102352"/>
                    <a:pt x="36000" y="104117"/>
                  </a:cubicBezTo>
                  <a:cubicBezTo>
                    <a:pt x="38000" y="107647"/>
                    <a:pt x="40000" y="109411"/>
                    <a:pt x="42000" y="111176"/>
                  </a:cubicBezTo>
                  <a:cubicBezTo>
                    <a:pt x="44000" y="112941"/>
                    <a:pt x="52000" y="120000"/>
                    <a:pt x="54000" y="112941"/>
                  </a:cubicBezTo>
                  <a:cubicBezTo>
                    <a:pt x="56000" y="102352"/>
                    <a:pt x="60000" y="114705"/>
                    <a:pt x="64000" y="112941"/>
                  </a:cubicBezTo>
                  <a:cubicBezTo>
                    <a:pt x="66000" y="109411"/>
                    <a:pt x="66000" y="109411"/>
                    <a:pt x="70000" y="109411"/>
                  </a:cubicBezTo>
                  <a:cubicBezTo>
                    <a:pt x="74000" y="109411"/>
                    <a:pt x="76000" y="109411"/>
                    <a:pt x="78000" y="109411"/>
                  </a:cubicBezTo>
                  <a:cubicBezTo>
                    <a:pt x="82000" y="107647"/>
                    <a:pt x="86000" y="107647"/>
                    <a:pt x="88000" y="107647"/>
                  </a:cubicBezTo>
                  <a:cubicBezTo>
                    <a:pt x="94000" y="107647"/>
                    <a:pt x="100000" y="107647"/>
                    <a:pt x="106000" y="107647"/>
                  </a:cubicBezTo>
                  <a:cubicBezTo>
                    <a:pt x="108000" y="107647"/>
                    <a:pt x="114000" y="109411"/>
                    <a:pt x="116000" y="107647"/>
                  </a:cubicBezTo>
                  <a:cubicBezTo>
                    <a:pt x="118000" y="107647"/>
                    <a:pt x="116000" y="97058"/>
                    <a:pt x="116000" y="95294"/>
                  </a:cubicBezTo>
                  <a:cubicBezTo>
                    <a:pt x="114000" y="84705"/>
                    <a:pt x="112000" y="75882"/>
                    <a:pt x="112000" y="67058"/>
                  </a:cubicBezTo>
                  <a:cubicBezTo>
                    <a:pt x="110000" y="51176"/>
                    <a:pt x="106000" y="37058"/>
                    <a:pt x="104000" y="21176"/>
                  </a:cubicBezTo>
                  <a:cubicBezTo>
                    <a:pt x="110000" y="21176"/>
                    <a:pt x="116000" y="21176"/>
                    <a:pt x="120000" y="21176"/>
                  </a:cubicBezTo>
                  <a:cubicBezTo>
                    <a:pt x="108000" y="14117"/>
                    <a:pt x="96000" y="7058"/>
                    <a:pt x="86000" y="0"/>
                  </a:cubicBezTo>
                  <a:cubicBezTo>
                    <a:pt x="86000" y="1764"/>
                    <a:pt x="86000" y="12352"/>
                    <a:pt x="84000" y="12352"/>
                  </a:cubicBezTo>
                  <a:cubicBezTo>
                    <a:pt x="82000" y="12352"/>
                    <a:pt x="78000" y="12352"/>
                    <a:pt x="74000" y="12352"/>
                  </a:cubicBezTo>
                  <a:cubicBezTo>
                    <a:pt x="70000" y="12352"/>
                    <a:pt x="64000" y="12352"/>
                    <a:pt x="58000" y="12352"/>
                  </a:cubicBezTo>
                  <a:cubicBezTo>
                    <a:pt x="58000" y="12352"/>
                    <a:pt x="52000" y="12352"/>
                    <a:pt x="52000" y="12352"/>
                  </a:cubicBezTo>
                  <a:cubicBezTo>
                    <a:pt x="50000" y="14117"/>
                    <a:pt x="52000" y="19411"/>
                    <a:pt x="52000" y="21176"/>
                  </a:cubicBezTo>
                  <a:cubicBezTo>
                    <a:pt x="52000" y="24705"/>
                    <a:pt x="52000" y="30000"/>
                    <a:pt x="52000" y="33529"/>
                  </a:cubicBezTo>
                  <a:cubicBezTo>
                    <a:pt x="52000" y="38823"/>
                    <a:pt x="40000" y="37058"/>
                    <a:pt x="40000" y="44117"/>
                  </a:cubicBezTo>
                  <a:cubicBezTo>
                    <a:pt x="40000" y="45882"/>
                    <a:pt x="42000" y="54705"/>
                    <a:pt x="40000" y="56470"/>
                  </a:cubicBezTo>
                  <a:cubicBezTo>
                    <a:pt x="40000" y="56470"/>
                    <a:pt x="34000" y="56470"/>
                    <a:pt x="32000" y="56470"/>
                  </a:cubicBezTo>
                  <a:cubicBezTo>
                    <a:pt x="24000" y="56470"/>
                    <a:pt x="14000" y="56470"/>
                    <a:pt x="6000" y="56470"/>
                  </a:cubicBezTo>
                  <a:cubicBezTo>
                    <a:pt x="4000" y="56470"/>
                    <a:pt x="0" y="54705"/>
                    <a:pt x="2000" y="58235"/>
                  </a:cubicBezTo>
                  <a:cubicBezTo>
                    <a:pt x="4000" y="60000"/>
                    <a:pt x="6000" y="61764"/>
                    <a:pt x="8000" y="63529"/>
                  </a:cubicBezTo>
                  <a:cubicBezTo>
                    <a:pt x="10000" y="67058"/>
                    <a:pt x="8000" y="70588"/>
                    <a:pt x="6000" y="72352"/>
                  </a:cubicBezTo>
                  <a:cubicBezTo>
                    <a:pt x="6000" y="77647"/>
                    <a:pt x="12000" y="79411"/>
                    <a:pt x="12000" y="84705"/>
                  </a:cubicBezTo>
                  <a:cubicBezTo>
                    <a:pt x="14000" y="90000"/>
                    <a:pt x="8000" y="97058"/>
                    <a:pt x="6000" y="102352"/>
                  </a:cubicBezTo>
                  <a:cubicBezTo>
                    <a:pt x="8000" y="102352"/>
                    <a:pt x="8000" y="100588"/>
                    <a:pt x="10000" y="10058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86" name="Shape 1986"/>
            <p:cNvSpPr/>
            <p:nvPr/>
          </p:nvSpPr>
          <p:spPr>
            <a:xfrm>
              <a:off x="10900828" y="8258982"/>
              <a:ext cx="270700" cy="213434"/>
            </a:xfrm>
            <a:custGeom>
              <a:avLst/>
              <a:gdLst/>
              <a:ahLst/>
              <a:cxnLst/>
              <a:rect l="0" t="0" r="0" b="0"/>
              <a:pathLst>
                <a:path w="120000" h="120000" extrusionOk="0">
                  <a:moveTo>
                    <a:pt x="33103" y="114782"/>
                  </a:moveTo>
                  <a:cubicBezTo>
                    <a:pt x="37241" y="114782"/>
                    <a:pt x="37241" y="109565"/>
                    <a:pt x="41379" y="109565"/>
                  </a:cubicBezTo>
                  <a:cubicBezTo>
                    <a:pt x="49655" y="109565"/>
                    <a:pt x="53793" y="109565"/>
                    <a:pt x="62068" y="109565"/>
                  </a:cubicBezTo>
                  <a:cubicBezTo>
                    <a:pt x="70344" y="109565"/>
                    <a:pt x="82758" y="104347"/>
                    <a:pt x="95172" y="109565"/>
                  </a:cubicBezTo>
                  <a:cubicBezTo>
                    <a:pt x="99310" y="114782"/>
                    <a:pt x="103448" y="120000"/>
                    <a:pt x="111724" y="114782"/>
                  </a:cubicBezTo>
                  <a:cubicBezTo>
                    <a:pt x="120000" y="114782"/>
                    <a:pt x="120000" y="109565"/>
                    <a:pt x="120000" y="99130"/>
                  </a:cubicBezTo>
                  <a:cubicBezTo>
                    <a:pt x="120000" y="88695"/>
                    <a:pt x="103448" y="83478"/>
                    <a:pt x="103448" y="73043"/>
                  </a:cubicBezTo>
                  <a:cubicBezTo>
                    <a:pt x="103448" y="73043"/>
                    <a:pt x="103448" y="52173"/>
                    <a:pt x="103448" y="52173"/>
                  </a:cubicBezTo>
                  <a:cubicBezTo>
                    <a:pt x="99310" y="52173"/>
                    <a:pt x="82758" y="26086"/>
                    <a:pt x="78620" y="20869"/>
                  </a:cubicBezTo>
                  <a:cubicBezTo>
                    <a:pt x="66206" y="5217"/>
                    <a:pt x="53793" y="0"/>
                    <a:pt x="37241" y="5217"/>
                  </a:cubicBezTo>
                  <a:cubicBezTo>
                    <a:pt x="33103" y="5217"/>
                    <a:pt x="20689" y="0"/>
                    <a:pt x="20689" y="5217"/>
                  </a:cubicBezTo>
                  <a:cubicBezTo>
                    <a:pt x="16551" y="10434"/>
                    <a:pt x="8275" y="20869"/>
                    <a:pt x="8275" y="31304"/>
                  </a:cubicBezTo>
                  <a:cubicBezTo>
                    <a:pt x="12413" y="41739"/>
                    <a:pt x="12413" y="46956"/>
                    <a:pt x="4137" y="52173"/>
                  </a:cubicBezTo>
                  <a:cubicBezTo>
                    <a:pt x="0" y="52173"/>
                    <a:pt x="12413" y="62608"/>
                    <a:pt x="8275" y="62608"/>
                  </a:cubicBezTo>
                  <a:cubicBezTo>
                    <a:pt x="16551" y="67826"/>
                    <a:pt x="8275" y="67826"/>
                    <a:pt x="8275" y="73043"/>
                  </a:cubicBezTo>
                  <a:cubicBezTo>
                    <a:pt x="8275" y="73043"/>
                    <a:pt x="12413" y="78260"/>
                    <a:pt x="16551" y="78260"/>
                  </a:cubicBezTo>
                  <a:cubicBezTo>
                    <a:pt x="16551" y="83478"/>
                    <a:pt x="33103" y="78260"/>
                    <a:pt x="37241" y="78260"/>
                  </a:cubicBezTo>
                  <a:cubicBezTo>
                    <a:pt x="41379" y="78260"/>
                    <a:pt x="41379" y="73043"/>
                    <a:pt x="41379" y="73043"/>
                  </a:cubicBezTo>
                  <a:cubicBezTo>
                    <a:pt x="45517" y="73043"/>
                    <a:pt x="70344" y="88695"/>
                    <a:pt x="70344" y="83478"/>
                  </a:cubicBezTo>
                  <a:cubicBezTo>
                    <a:pt x="66206" y="93913"/>
                    <a:pt x="49655" y="88695"/>
                    <a:pt x="45517" y="88695"/>
                  </a:cubicBezTo>
                  <a:cubicBezTo>
                    <a:pt x="37241" y="83478"/>
                    <a:pt x="33103" y="93913"/>
                    <a:pt x="24827" y="93913"/>
                  </a:cubicBezTo>
                  <a:cubicBezTo>
                    <a:pt x="12413" y="93913"/>
                    <a:pt x="4137" y="93913"/>
                    <a:pt x="12413" y="109565"/>
                  </a:cubicBezTo>
                  <a:cubicBezTo>
                    <a:pt x="12413" y="114782"/>
                    <a:pt x="16551" y="109565"/>
                    <a:pt x="20689" y="109565"/>
                  </a:cubicBezTo>
                  <a:cubicBezTo>
                    <a:pt x="24827" y="109565"/>
                    <a:pt x="28965" y="114782"/>
                    <a:pt x="33103" y="11478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87" name="Shape 1987"/>
            <p:cNvSpPr/>
            <p:nvPr/>
          </p:nvSpPr>
          <p:spPr>
            <a:xfrm>
              <a:off x="11136499" y="7838489"/>
              <a:ext cx="783439" cy="729492"/>
            </a:xfrm>
            <a:custGeom>
              <a:avLst/>
              <a:gdLst/>
              <a:ahLst/>
              <a:cxnLst/>
              <a:rect l="0" t="0" r="0" b="0"/>
              <a:pathLst>
                <a:path w="120000" h="120000" extrusionOk="0">
                  <a:moveTo>
                    <a:pt x="38571" y="1538"/>
                  </a:moveTo>
                  <a:cubicBezTo>
                    <a:pt x="41428" y="24615"/>
                    <a:pt x="44285" y="47692"/>
                    <a:pt x="47142" y="69230"/>
                  </a:cubicBezTo>
                  <a:cubicBezTo>
                    <a:pt x="47142" y="72307"/>
                    <a:pt x="50000" y="76923"/>
                    <a:pt x="45714" y="76923"/>
                  </a:cubicBezTo>
                  <a:cubicBezTo>
                    <a:pt x="40000" y="76923"/>
                    <a:pt x="32857" y="76923"/>
                    <a:pt x="27142" y="76923"/>
                  </a:cubicBezTo>
                  <a:cubicBezTo>
                    <a:pt x="24285" y="76923"/>
                    <a:pt x="22857" y="76923"/>
                    <a:pt x="21428" y="76923"/>
                  </a:cubicBezTo>
                  <a:cubicBezTo>
                    <a:pt x="20000" y="76923"/>
                    <a:pt x="18571" y="78461"/>
                    <a:pt x="17142" y="78461"/>
                  </a:cubicBezTo>
                  <a:cubicBezTo>
                    <a:pt x="15714" y="80000"/>
                    <a:pt x="14285" y="78461"/>
                    <a:pt x="11428" y="78461"/>
                  </a:cubicBezTo>
                  <a:cubicBezTo>
                    <a:pt x="10000" y="78461"/>
                    <a:pt x="10000" y="81538"/>
                    <a:pt x="8571" y="80000"/>
                  </a:cubicBezTo>
                  <a:cubicBezTo>
                    <a:pt x="7142" y="80000"/>
                    <a:pt x="5714" y="76923"/>
                    <a:pt x="4285" y="76923"/>
                  </a:cubicBezTo>
                  <a:cubicBezTo>
                    <a:pt x="2857" y="76923"/>
                    <a:pt x="2857" y="86153"/>
                    <a:pt x="0" y="84615"/>
                  </a:cubicBezTo>
                  <a:cubicBezTo>
                    <a:pt x="0" y="86153"/>
                    <a:pt x="0" y="89230"/>
                    <a:pt x="0" y="90769"/>
                  </a:cubicBezTo>
                  <a:cubicBezTo>
                    <a:pt x="0" y="93846"/>
                    <a:pt x="2857" y="93846"/>
                    <a:pt x="4285" y="96923"/>
                  </a:cubicBezTo>
                  <a:cubicBezTo>
                    <a:pt x="5714" y="98461"/>
                    <a:pt x="4285" y="101538"/>
                    <a:pt x="5714" y="103076"/>
                  </a:cubicBezTo>
                  <a:cubicBezTo>
                    <a:pt x="7142" y="106153"/>
                    <a:pt x="8571" y="103076"/>
                    <a:pt x="10000" y="104615"/>
                  </a:cubicBezTo>
                  <a:cubicBezTo>
                    <a:pt x="10000" y="106153"/>
                    <a:pt x="14285" y="104615"/>
                    <a:pt x="15714" y="104615"/>
                  </a:cubicBezTo>
                  <a:cubicBezTo>
                    <a:pt x="17142" y="104615"/>
                    <a:pt x="20000" y="101538"/>
                    <a:pt x="21428" y="101538"/>
                  </a:cubicBezTo>
                  <a:cubicBezTo>
                    <a:pt x="24285" y="104615"/>
                    <a:pt x="25714" y="112307"/>
                    <a:pt x="28571" y="115384"/>
                  </a:cubicBezTo>
                  <a:cubicBezTo>
                    <a:pt x="28571" y="115384"/>
                    <a:pt x="27142" y="118461"/>
                    <a:pt x="28571" y="118461"/>
                  </a:cubicBezTo>
                  <a:cubicBezTo>
                    <a:pt x="30000" y="120000"/>
                    <a:pt x="31428" y="116923"/>
                    <a:pt x="32857" y="118461"/>
                  </a:cubicBezTo>
                  <a:cubicBezTo>
                    <a:pt x="34285" y="120000"/>
                    <a:pt x="37142" y="120000"/>
                    <a:pt x="38571" y="118461"/>
                  </a:cubicBezTo>
                  <a:cubicBezTo>
                    <a:pt x="41428" y="115384"/>
                    <a:pt x="41428" y="118461"/>
                    <a:pt x="42857" y="118461"/>
                  </a:cubicBezTo>
                  <a:cubicBezTo>
                    <a:pt x="47142" y="118461"/>
                    <a:pt x="50000" y="112307"/>
                    <a:pt x="50000" y="109230"/>
                  </a:cubicBezTo>
                  <a:cubicBezTo>
                    <a:pt x="50000" y="107692"/>
                    <a:pt x="47142" y="107692"/>
                    <a:pt x="50000" y="106153"/>
                  </a:cubicBezTo>
                  <a:cubicBezTo>
                    <a:pt x="51428" y="104615"/>
                    <a:pt x="54285" y="106153"/>
                    <a:pt x="55714" y="103076"/>
                  </a:cubicBezTo>
                  <a:cubicBezTo>
                    <a:pt x="55714" y="101538"/>
                    <a:pt x="57142" y="98461"/>
                    <a:pt x="57142" y="96923"/>
                  </a:cubicBezTo>
                  <a:cubicBezTo>
                    <a:pt x="58571" y="93846"/>
                    <a:pt x="58571" y="92307"/>
                    <a:pt x="60000" y="95384"/>
                  </a:cubicBezTo>
                  <a:cubicBezTo>
                    <a:pt x="64285" y="98461"/>
                    <a:pt x="67142" y="86153"/>
                    <a:pt x="70000" y="87692"/>
                  </a:cubicBezTo>
                  <a:cubicBezTo>
                    <a:pt x="71428" y="87692"/>
                    <a:pt x="71428" y="87692"/>
                    <a:pt x="72857" y="87692"/>
                  </a:cubicBezTo>
                  <a:cubicBezTo>
                    <a:pt x="72857" y="87692"/>
                    <a:pt x="74285" y="86153"/>
                    <a:pt x="74285" y="86153"/>
                  </a:cubicBezTo>
                  <a:cubicBezTo>
                    <a:pt x="75714" y="84615"/>
                    <a:pt x="77142" y="84615"/>
                    <a:pt x="78571" y="83076"/>
                  </a:cubicBezTo>
                  <a:cubicBezTo>
                    <a:pt x="82857" y="78461"/>
                    <a:pt x="87142" y="83076"/>
                    <a:pt x="92857" y="81538"/>
                  </a:cubicBezTo>
                  <a:cubicBezTo>
                    <a:pt x="95714" y="81538"/>
                    <a:pt x="97142" y="80000"/>
                    <a:pt x="100000" y="80000"/>
                  </a:cubicBezTo>
                  <a:cubicBezTo>
                    <a:pt x="104285" y="80000"/>
                    <a:pt x="108571" y="80000"/>
                    <a:pt x="111428" y="78461"/>
                  </a:cubicBezTo>
                  <a:cubicBezTo>
                    <a:pt x="120000" y="75384"/>
                    <a:pt x="117142" y="55384"/>
                    <a:pt x="117142" y="47692"/>
                  </a:cubicBezTo>
                  <a:cubicBezTo>
                    <a:pt x="115714" y="49230"/>
                    <a:pt x="111428" y="52307"/>
                    <a:pt x="110000" y="49230"/>
                  </a:cubicBezTo>
                  <a:cubicBezTo>
                    <a:pt x="108571" y="47692"/>
                    <a:pt x="111428" y="44615"/>
                    <a:pt x="110000" y="43076"/>
                  </a:cubicBezTo>
                  <a:cubicBezTo>
                    <a:pt x="108571" y="40000"/>
                    <a:pt x="102857" y="41538"/>
                    <a:pt x="100000" y="40000"/>
                  </a:cubicBezTo>
                  <a:cubicBezTo>
                    <a:pt x="97142" y="40000"/>
                    <a:pt x="95714" y="35384"/>
                    <a:pt x="94285" y="33846"/>
                  </a:cubicBezTo>
                  <a:cubicBezTo>
                    <a:pt x="94285" y="32307"/>
                    <a:pt x="92857" y="30769"/>
                    <a:pt x="90000" y="30769"/>
                  </a:cubicBezTo>
                  <a:cubicBezTo>
                    <a:pt x="87142" y="27692"/>
                    <a:pt x="82857" y="24615"/>
                    <a:pt x="80000" y="21538"/>
                  </a:cubicBezTo>
                  <a:cubicBezTo>
                    <a:pt x="71428" y="16923"/>
                    <a:pt x="62857" y="10769"/>
                    <a:pt x="55714" y="4615"/>
                  </a:cubicBezTo>
                  <a:cubicBezTo>
                    <a:pt x="54285" y="4615"/>
                    <a:pt x="51428" y="1538"/>
                    <a:pt x="50000" y="1538"/>
                  </a:cubicBezTo>
                  <a:cubicBezTo>
                    <a:pt x="47142" y="0"/>
                    <a:pt x="42857" y="1538"/>
                    <a:pt x="38571" y="153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88" name="Shape 1988"/>
            <p:cNvSpPr/>
            <p:nvPr/>
          </p:nvSpPr>
          <p:spPr>
            <a:xfrm>
              <a:off x="12814845" y="7500821"/>
              <a:ext cx="515922" cy="503317"/>
            </a:xfrm>
            <a:custGeom>
              <a:avLst/>
              <a:gdLst/>
              <a:ahLst/>
              <a:cxnLst/>
              <a:rect l="0" t="0" r="0" b="0"/>
              <a:pathLst>
                <a:path w="120000" h="120000" extrusionOk="0">
                  <a:moveTo>
                    <a:pt x="98181" y="120000"/>
                  </a:moveTo>
                  <a:cubicBezTo>
                    <a:pt x="100363" y="120000"/>
                    <a:pt x="100363" y="113333"/>
                    <a:pt x="104727" y="113333"/>
                  </a:cubicBezTo>
                  <a:cubicBezTo>
                    <a:pt x="111272" y="113333"/>
                    <a:pt x="106909" y="108888"/>
                    <a:pt x="111272" y="106666"/>
                  </a:cubicBezTo>
                  <a:cubicBezTo>
                    <a:pt x="117818" y="104444"/>
                    <a:pt x="117818" y="104444"/>
                    <a:pt x="117818" y="97777"/>
                  </a:cubicBezTo>
                  <a:cubicBezTo>
                    <a:pt x="115636" y="93333"/>
                    <a:pt x="115636" y="93333"/>
                    <a:pt x="120000" y="93333"/>
                  </a:cubicBezTo>
                  <a:cubicBezTo>
                    <a:pt x="117818" y="93333"/>
                    <a:pt x="111272" y="82222"/>
                    <a:pt x="109090" y="80000"/>
                  </a:cubicBezTo>
                  <a:cubicBezTo>
                    <a:pt x="106909" y="71111"/>
                    <a:pt x="102545" y="62222"/>
                    <a:pt x="98181" y="55555"/>
                  </a:cubicBezTo>
                  <a:cubicBezTo>
                    <a:pt x="93818" y="48888"/>
                    <a:pt x="91636" y="40000"/>
                    <a:pt x="87272" y="35555"/>
                  </a:cubicBezTo>
                  <a:cubicBezTo>
                    <a:pt x="85090" y="33333"/>
                    <a:pt x="80727" y="20000"/>
                    <a:pt x="82909" y="17777"/>
                  </a:cubicBezTo>
                  <a:cubicBezTo>
                    <a:pt x="82909" y="17777"/>
                    <a:pt x="100363" y="48888"/>
                    <a:pt x="102545" y="48888"/>
                  </a:cubicBezTo>
                  <a:cubicBezTo>
                    <a:pt x="104727" y="48888"/>
                    <a:pt x="106909" y="42222"/>
                    <a:pt x="106909" y="42222"/>
                  </a:cubicBezTo>
                  <a:cubicBezTo>
                    <a:pt x="106909" y="37777"/>
                    <a:pt x="106909" y="33333"/>
                    <a:pt x="104727" y="31111"/>
                  </a:cubicBezTo>
                  <a:cubicBezTo>
                    <a:pt x="104727" y="22222"/>
                    <a:pt x="102545" y="13333"/>
                    <a:pt x="102545" y="4444"/>
                  </a:cubicBezTo>
                  <a:cubicBezTo>
                    <a:pt x="98181" y="8888"/>
                    <a:pt x="87272" y="8888"/>
                    <a:pt x="82909" y="4444"/>
                  </a:cubicBezTo>
                  <a:cubicBezTo>
                    <a:pt x="74181" y="0"/>
                    <a:pt x="63272" y="2222"/>
                    <a:pt x="54545" y="6666"/>
                  </a:cubicBezTo>
                  <a:cubicBezTo>
                    <a:pt x="48000" y="11111"/>
                    <a:pt x="41454" y="8888"/>
                    <a:pt x="34909" y="6666"/>
                  </a:cubicBezTo>
                  <a:cubicBezTo>
                    <a:pt x="26181" y="4444"/>
                    <a:pt x="17454" y="4444"/>
                    <a:pt x="8727" y="2222"/>
                  </a:cubicBezTo>
                  <a:cubicBezTo>
                    <a:pt x="8727" y="2222"/>
                    <a:pt x="6545" y="0"/>
                    <a:pt x="6545" y="0"/>
                  </a:cubicBezTo>
                  <a:cubicBezTo>
                    <a:pt x="4363" y="2222"/>
                    <a:pt x="4363" y="4444"/>
                    <a:pt x="2181" y="6666"/>
                  </a:cubicBezTo>
                  <a:cubicBezTo>
                    <a:pt x="0" y="8888"/>
                    <a:pt x="6545" y="11111"/>
                    <a:pt x="4363" y="15555"/>
                  </a:cubicBezTo>
                  <a:cubicBezTo>
                    <a:pt x="2181" y="17777"/>
                    <a:pt x="2181" y="20000"/>
                    <a:pt x="2181" y="24444"/>
                  </a:cubicBezTo>
                  <a:cubicBezTo>
                    <a:pt x="4363" y="24444"/>
                    <a:pt x="4363" y="26666"/>
                    <a:pt x="4363" y="28888"/>
                  </a:cubicBezTo>
                  <a:cubicBezTo>
                    <a:pt x="4363" y="37777"/>
                    <a:pt x="4363" y="46666"/>
                    <a:pt x="4363" y="55555"/>
                  </a:cubicBezTo>
                  <a:cubicBezTo>
                    <a:pt x="4363" y="62222"/>
                    <a:pt x="4363" y="115555"/>
                    <a:pt x="4363" y="115555"/>
                  </a:cubicBezTo>
                  <a:cubicBezTo>
                    <a:pt x="28363" y="115555"/>
                    <a:pt x="50181" y="115555"/>
                    <a:pt x="74181" y="115555"/>
                  </a:cubicBezTo>
                  <a:cubicBezTo>
                    <a:pt x="78545" y="115555"/>
                    <a:pt x="82909" y="115555"/>
                    <a:pt x="87272" y="115555"/>
                  </a:cubicBezTo>
                  <a:cubicBezTo>
                    <a:pt x="91636" y="115555"/>
                    <a:pt x="93818" y="120000"/>
                    <a:pt x="98181"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89" name="Shape 1989"/>
            <p:cNvSpPr/>
            <p:nvPr/>
          </p:nvSpPr>
          <p:spPr>
            <a:xfrm>
              <a:off x="12050510" y="7210939"/>
              <a:ext cx="187901" cy="363152"/>
            </a:xfrm>
            <a:custGeom>
              <a:avLst/>
              <a:gdLst/>
              <a:ahLst/>
              <a:cxnLst/>
              <a:rect l="0" t="0" r="0" b="0"/>
              <a:pathLst>
                <a:path w="120000" h="120000" extrusionOk="0">
                  <a:moveTo>
                    <a:pt x="84000" y="104615"/>
                  </a:moveTo>
                  <a:cubicBezTo>
                    <a:pt x="72000" y="98461"/>
                    <a:pt x="96000" y="92307"/>
                    <a:pt x="102000" y="92307"/>
                  </a:cubicBezTo>
                  <a:cubicBezTo>
                    <a:pt x="114000" y="89230"/>
                    <a:pt x="120000" y="86153"/>
                    <a:pt x="120000" y="83076"/>
                  </a:cubicBezTo>
                  <a:cubicBezTo>
                    <a:pt x="120000" y="80000"/>
                    <a:pt x="120000" y="76923"/>
                    <a:pt x="120000" y="73846"/>
                  </a:cubicBezTo>
                  <a:cubicBezTo>
                    <a:pt x="120000" y="70769"/>
                    <a:pt x="114000" y="70769"/>
                    <a:pt x="114000" y="70769"/>
                  </a:cubicBezTo>
                  <a:cubicBezTo>
                    <a:pt x="108000" y="67692"/>
                    <a:pt x="108000" y="64615"/>
                    <a:pt x="102000" y="61538"/>
                  </a:cubicBezTo>
                  <a:cubicBezTo>
                    <a:pt x="96000" y="61538"/>
                    <a:pt x="90000" y="64615"/>
                    <a:pt x="84000" y="61538"/>
                  </a:cubicBezTo>
                  <a:cubicBezTo>
                    <a:pt x="66000" y="55384"/>
                    <a:pt x="84000" y="52307"/>
                    <a:pt x="96000" y="49230"/>
                  </a:cubicBezTo>
                  <a:cubicBezTo>
                    <a:pt x="108000" y="46153"/>
                    <a:pt x="114000" y="36923"/>
                    <a:pt x="102000" y="30769"/>
                  </a:cubicBezTo>
                  <a:cubicBezTo>
                    <a:pt x="102000" y="27692"/>
                    <a:pt x="84000" y="21538"/>
                    <a:pt x="90000" y="18461"/>
                  </a:cubicBezTo>
                  <a:cubicBezTo>
                    <a:pt x="96000" y="15384"/>
                    <a:pt x="102000" y="15384"/>
                    <a:pt x="108000" y="12307"/>
                  </a:cubicBezTo>
                  <a:cubicBezTo>
                    <a:pt x="108000" y="12307"/>
                    <a:pt x="108000" y="3076"/>
                    <a:pt x="108000" y="3076"/>
                  </a:cubicBezTo>
                  <a:cubicBezTo>
                    <a:pt x="102000" y="3076"/>
                    <a:pt x="96000" y="12307"/>
                    <a:pt x="90000" y="9230"/>
                  </a:cubicBezTo>
                  <a:cubicBezTo>
                    <a:pt x="90000" y="9230"/>
                    <a:pt x="84000" y="6153"/>
                    <a:pt x="84000" y="6153"/>
                  </a:cubicBezTo>
                  <a:cubicBezTo>
                    <a:pt x="78000" y="3076"/>
                    <a:pt x="72000" y="0"/>
                    <a:pt x="66000" y="0"/>
                  </a:cubicBezTo>
                  <a:cubicBezTo>
                    <a:pt x="54000" y="3076"/>
                    <a:pt x="36000" y="6153"/>
                    <a:pt x="30000" y="12307"/>
                  </a:cubicBezTo>
                  <a:cubicBezTo>
                    <a:pt x="18000" y="24615"/>
                    <a:pt x="30000" y="43076"/>
                    <a:pt x="12000" y="52307"/>
                  </a:cubicBezTo>
                  <a:cubicBezTo>
                    <a:pt x="0" y="58461"/>
                    <a:pt x="0" y="58461"/>
                    <a:pt x="6000" y="64615"/>
                  </a:cubicBezTo>
                  <a:cubicBezTo>
                    <a:pt x="6000" y="70769"/>
                    <a:pt x="24000" y="73846"/>
                    <a:pt x="24000" y="80000"/>
                  </a:cubicBezTo>
                  <a:cubicBezTo>
                    <a:pt x="30000" y="86153"/>
                    <a:pt x="48000" y="89230"/>
                    <a:pt x="48000" y="92307"/>
                  </a:cubicBezTo>
                  <a:cubicBezTo>
                    <a:pt x="54000" y="101538"/>
                    <a:pt x="60000" y="113846"/>
                    <a:pt x="60000" y="120000"/>
                  </a:cubicBezTo>
                  <a:cubicBezTo>
                    <a:pt x="72000" y="120000"/>
                    <a:pt x="96000" y="113846"/>
                    <a:pt x="84000" y="104615"/>
                  </a:cubicBezTo>
                  <a:cubicBezTo>
                    <a:pt x="78000" y="101538"/>
                    <a:pt x="90000" y="107692"/>
                    <a:pt x="84000" y="10461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90" name="Shape 1990"/>
            <p:cNvSpPr/>
            <p:nvPr/>
          </p:nvSpPr>
          <p:spPr>
            <a:xfrm>
              <a:off x="12133317" y="7424368"/>
              <a:ext cx="710194" cy="684895"/>
            </a:xfrm>
            <a:custGeom>
              <a:avLst/>
              <a:gdLst/>
              <a:ahLst/>
              <a:cxnLst/>
              <a:rect l="0" t="0" r="0" b="0"/>
              <a:pathLst>
                <a:path w="120000" h="120000" extrusionOk="0">
                  <a:moveTo>
                    <a:pt x="33157" y="90410"/>
                  </a:moveTo>
                  <a:cubicBezTo>
                    <a:pt x="33157" y="92054"/>
                    <a:pt x="37894" y="95342"/>
                    <a:pt x="39473" y="93698"/>
                  </a:cubicBezTo>
                  <a:cubicBezTo>
                    <a:pt x="41052" y="92054"/>
                    <a:pt x="42631" y="92054"/>
                    <a:pt x="44210" y="90410"/>
                  </a:cubicBezTo>
                  <a:cubicBezTo>
                    <a:pt x="45789" y="90410"/>
                    <a:pt x="50526" y="87123"/>
                    <a:pt x="52105" y="87123"/>
                  </a:cubicBezTo>
                  <a:cubicBezTo>
                    <a:pt x="58421" y="90410"/>
                    <a:pt x="63157" y="93698"/>
                    <a:pt x="69473" y="96986"/>
                  </a:cubicBezTo>
                  <a:cubicBezTo>
                    <a:pt x="83684" y="105205"/>
                    <a:pt x="96315" y="113424"/>
                    <a:pt x="110526" y="119999"/>
                  </a:cubicBezTo>
                  <a:cubicBezTo>
                    <a:pt x="110526" y="116712"/>
                    <a:pt x="108947" y="116712"/>
                    <a:pt x="112105" y="116712"/>
                  </a:cubicBezTo>
                  <a:cubicBezTo>
                    <a:pt x="112105" y="116712"/>
                    <a:pt x="118421" y="116712"/>
                    <a:pt x="118421" y="116712"/>
                  </a:cubicBezTo>
                  <a:cubicBezTo>
                    <a:pt x="118421" y="113424"/>
                    <a:pt x="118421" y="111780"/>
                    <a:pt x="118421" y="108493"/>
                  </a:cubicBezTo>
                  <a:cubicBezTo>
                    <a:pt x="118421" y="96986"/>
                    <a:pt x="118421" y="85479"/>
                    <a:pt x="118421" y="72328"/>
                  </a:cubicBezTo>
                  <a:cubicBezTo>
                    <a:pt x="118421" y="60821"/>
                    <a:pt x="118421" y="49315"/>
                    <a:pt x="118421" y="39452"/>
                  </a:cubicBezTo>
                  <a:cubicBezTo>
                    <a:pt x="118421" y="36164"/>
                    <a:pt x="118421" y="34520"/>
                    <a:pt x="118421" y="32876"/>
                  </a:cubicBezTo>
                  <a:cubicBezTo>
                    <a:pt x="116842" y="31232"/>
                    <a:pt x="116842" y="29589"/>
                    <a:pt x="116842" y="27945"/>
                  </a:cubicBezTo>
                  <a:cubicBezTo>
                    <a:pt x="116842" y="26301"/>
                    <a:pt x="120000" y="24657"/>
                    <a:pt x="120000" y="23013"/>
                  </a:cubicBezTo>
                  <a:cubicBezTo>
                    <a:pt x="120000" y="21369"/>
                    <a:pt x="116842" y="19726"/>
                    <a:pt x="116842" y="18082"/>
                  </a:cubicBezTo>
                  <a:cubicBezTo>
                    <a:pt x="116842" y="16438"/>
                    <a:pt x="118421" y="14794"/>
                    <a:pt x="120000" y="13150"/>
                  </a:cubicBezTo>
                  <a:cubicBezTo>
                    <a:pt x="115263" y="9863"/>
                    <a:pt x="110526" y="11506"/>
                    <a:pt x="105789" y="8219"/>
                  </a:cubicBezTo>
                  <a:cubicBezTo>
                    <a:pt x="102631" y="6575"/>
                    <a:pt x="101052" y="3287"/>
                    <a:pt x="96315" y="3287"/>
                  </a:cubicBezTo>
                  <a:cubicBezTo>
                    <a:pt x="90000" y="3287"/>
                    <a:pt x="83684" y="4931"/>
                    <a:pt x="80526" y="9863"/>
                  </a:cubicBezTo>
                  <a:cubicBezTo>
                    <a:pt x="78947" y="11506"/>
                    <a:pt x="78947" y="13150"/>
                    <a:pt x="80526" y="14794"/>
                  </a:cubicBezTo>
                  <a:cubicBezTo>
                    <a:pt x="82105" y="18082"/>
                    <a:pt x="80526" y="19726"/>
                    <a:pt x="78947" y="23013"/>
                  </a:cubicBezTo>
                  <a:cubicBezTo>
                    <a:pt x="75789" y="27945"/>
                    <a:pt x="69473" y="24657"/>
                    <a:pt x="64736" y="21369"/>
                  </a:cubicBezTo>
                  <a:cubicBezTo>
                    <a:pt x="61578" y="21369"/>
                    <a:pt x="60000" y="19726"/>
                    <a:pt x="56842" y="19726"/>
                  </a:cubicBezTo>
                  <a:cubicBezTo>
                    <a:pt x="53684" y="18082"/>
                    <a:pt x="50526" y="19726"/>
                    <a:pt x="48947" y="16438"/>
                  </a:cubicBezTo>
                  <a:cubicBezTo>
                    <a:pt x="47368" y="14794"/>
                    <a:pt x="47368" y="11506"/>
                    <a:pt x="45789" y="9863"/>
                  </a:cubicBezTo>
                  <a:cubicBezTo>
                    <a:pt x="44210" y="6575"/>
                    <a:pt x="39473" y="6575"/>
                    <a:pt x="36315" y="4931"/>
                  </a:cubicBezTo>
                  <a:cubicBezTo>
                    <a:pt x="33157" y="3287"/>
                    <a:pt x="30000" y="3287"/>
                    <a:pt x="26842" y="3287"/>
                  </a:cubicBezTo>
                  <a:cubicBezTo>
                    <a:pt x="23684" y="3287"/>
                    <a:pt x="22105" y="1643"/>
                    <a:pt x="17368" y="0"/>
                  </a:cubicBezTo>
                  <a:cubicBezTo>
                    <a:pt x="17368" y="1643"/>
                    <a:pt x="17368" y="3287"/>
                    <a:pt x="17368" y="6575"/>
                  </a:cubicBezTo>
                  <a:cubicBezTo>
                    <a:pt x="17368" y="8219"/>
                    <a:pt x="17368" y="6575"/>
                    <a:pt x="14210" y="9863"/>
                  </a:cubicBezTo>
                  <a:cubicBezTo>
                    <a:pt x="12631" y="11506"/>
                    <a:pt x="11052" y="11506"/>
                    <a:pt x="7894" y="13150"/>
                  </a:cubicBezTo>
                  <a:cubicBezTo>
                    <a:pt x="4736" y="16438"/>
                    <a:pt x="9473" y="19726"/>
                    <a:pt x="7894" y="23013"/>
                  </a:cubicBezTo>
                  <a:cubicBezTo>
                    <a:pt x="6315" y="26301"/>
                    <a:pt x="1578" y="26301"/>
                    <a:pt x="1578" y="27945"/>
                  </a:cubicBezTo>
                  <a:cubicBezTo>
                    <a:pt x="1578" y="31232"/>
                    <a:pt x="3157" y="32876"/>
                    <a:pt x="4736" y="34520"/>
                  </a:cubicBezTo>
                  <a:cubicBezTo>
                    <a:pt x="4736" y="37808"/>
                    <a:pt x="4736" y="41095"/>
                    <a:pt x="4736" y="42739"/>
                  </a:cubicBezTo>
                  <a:cubicBezTo>
                    <a:pt x="4736" y="46027"/>
                    <a:pt x="6315" y="47671"/>
                    <a:pt x="4736" y="50958"/>
                  </a:cubicBezTo>
                  <a:cubicBezTo>
                    <a:pt x="4736" y="52602"/>
                    <a:pt x="4736" y="54246"/>
                    <a:pt x="4736" y="55890"/>
                  </a:cubicBezTo>
                  <a:cubicBezTo>
                    <a:pt x="4736" y="57534"/>
                    <a:pt x="6315" y="59178"/>
                    <a:pt x="4736" y="60821"/>
                  </a:cubicBezTo>
                  <a:cubicBezTo>
                    <a:pt x="4736" y="62465"/>
                    <a:pt x="0" y="62465"/>
                    <a:pt x="1578" y="65753"/>
                  </a:cubicBezTo>
                  <a:cubicBezTo>
                    <a:pt x="4736" y="69041"/>
                    <a:pt x="6315" y="70684"/>
                    <a:pt x="6315" y="75616"/>
                  </a:cubicBezTo>
                  <a:cubicBezTo>
                    <a:pt x="6315" y="78904"/>
                    <a:pt x="9473" y="77260"/>
                    <a:pt x="11052" y="78904"/>
                  </a:cubicBezTo>
                  <a:cubicBezTo>
                    <a:pt x="14210" y="78904"/>
                    <a:pt x="15789" y="78904"/>
                    <a:pt x="17368" y="80547"/>
                  </a:cubicBezTo>
                  <a:cubicBezTo>
                    <a:pt x="18947" y="82191"/>
                    <a:pt x="20526" y="85479"/>
                    <a:pt x="22105" y="87123"/>
                  </a:cubicBezTo>
                  <a:cubicBezTo>
                    <a:pt x="25263" y="88767"/>
                    <a:pt x="30000" y="87123"/>
                    <a:pt x="33157" y="90410"/>
                  </a:cubicBezTo>
                  <a:cubicBezTo>
                    <a:pt x="34736" y="92054"/>
                    <a:pt x="31578" y="88767"/>
                    <a:pt x="33157" y="9041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91" name="Shape 1991"/>
            <p:cNvSpPr/>
            <p:nvPr/>
          </p:nvSpPr>
          <p:spPr>
            <a:xfrm>
              <a:off x="10910384" y="7714256"/>
              <a:ext cx="391720" cy="318555"/>
            </a:xfrm>
            <a:custGeom>
              <a:avLst/>
              <a:gdLst/>
              <a:ahLst/>
              <a:cxnLst/>
              <a:rect l="0" t="0" r="0" b="0"/>
              <a:pathLst>
                <a:path w="120000" h="120000" extrusionOk="0">
                  <a:moveTo>
                    <a:pt x="54285" y="120000"/>
                  </a:moveTo>
                  <a:cubicBezTo>
                    <a:pt x="54285" y="109411"/>
                    <a:pt x="51428" y="91764"/>
                    <a:pt x="57142" y="88235"/>
                  </a:cubicBezTo>
                  <a:cubicBezTo>
                    <a:pt x="60000" y="84705"/>
                    <a:pt x="65714" y="81176"/>
                    <a:pt x="68571" y="77647"/>
                  </a:cubicBezTo>
                  <a:cubicBezTo>
                    <a:pt x="71428" y="77647"/>
                    <a:pt x="71428" y="70588"/>
                    <a:pt x="71428" y="70588"/>
                  </a:cubicBezTo>
                  <a:cubicBezTo>
                    <a:pt x="71428" y="56470"/>
                    <a:pt x="71428" y="45882"/>
                    <a:pt x="71428" y="31764"/>
                  </a:cubicBezTo>
                  <a:cubicBezTo>
                    <a:pt x="71428" y="31764"/>
                    <a:pt x="88571" y="31764"/>
                    <a:pt x="91428" y="31764"/>
                  </a:cubicBezTo>
                  <a:cubicBezTo>
                    <a:pt x="100000" y="31764"/>
                    <a:pt x="108571" y="31764"/>
                    <a:pt x="117142" y="31764"/>
                  </a:cubicBezTo>
                  <a:cubicBezTo>
                    <a:pt x="120000" y="31764"/>
                    <a:pt x="120000" y="10588"/>
                    <a:pt x="120000" y="7058"/>
                  </a:cubicBezTo>
                  <a:cubicBezTo>
                    <a:pt x="120000" y="0"/>
                    <a:pt x="120000" y="0"/>
                    <a:pt x="114285" y="0"/>
                  </a:cubicBezTo>
                  <a:cubicBezTo>
                    <a:pt x="94285" y="0"/>
                    <a:pt x="77142" y="0"/>
                    <a:pt x="57142" y="0"/>
                  </a:cubicBezTo>
                  <a:cubicBezTo>
                    <a:pt x="51428" y="7058"/>
                    <a:pt x="48571" y="14117"/>
                    <a:pt x="42857" y="21176"/>
                  </a:cubicBezTo>
                  <a:cubicBezTo>
                    <a:pt x="31428" y="31764"/>
                    <a:pt x="31428" y="42352"/>
                    <a:pt x="28571" y="60000"/>
                  </a:cubicBezTo>
                  <a:cubicBezTo>
                    <a:pt x="28571" y="60000"/>
                    <a:pt x="25714" y="63529"/>
                    <a:pt x="22857" y="63529"/>
                  </a:cubicBezTo>
                  <a:cubicBezTo>
                    <a:pt x="17142" y="70588"/>
                    <a:pt x="14285" y="77647"/>
                    <a:pt x="11428" y="88235"/>
                  </a:cubicBezTo>
                  <a:cubicBezTo>
                    <a:pt x="5714" y="98823"/>
                    <a:pt x="0" y="105882"/>
                    <a:pt x="0" y="120000"/>
                  </a:cubicBezTo>
                  <a:cubicBezTo>
                    <a:pt x="17142" y="120000"/>
                    <a:pt x="37142" y="120000"/>
                    <a:pt x="54285"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92" name="Shape 1992"/>
            <p:cNvSpPr/>
            <p:nvPr/>
          </p:nvSpPr>
          <p:spPr>
            <a:xfrm>
              <a:off x="11098281" y="7265092"/>
              <a:ext cx="560508" cy="449162"/>
            </a:xfrm>
            <a:custGeom>
              <a:avLst/>
              <a:gdLst/>
              <a:ahLst/>
              <a:cxnLst/>
              <a:rect l="0" t="0" r="0" b="0"/>
              <a:pathLst>
                <a:path w="120000" h="120000" extrusionOk="0">
                  <a:moveTo>
                    <a:pt x="44000" y="120000"/>
                  </a:moveTo>
                  <a:cubicBezTo>
                    <a:pt x="44000" y="112500"/>
                    <a:pt x="42000" y="107500"/>
                    <a:pt x="46000" y="102500"/>
                  </a:cubicBezTo>
                  <a:cubicBezTo>
                    <a:pt x="50000" y="100000"/>
                    <a:pt x="56000" y="97500"/>
                    <a:pt x="58000" y="92500"/>
                  </a:cubicBezTo>
                  <a:cubicBezTo>
                    <a:pt x="60000" y="92500"/>
                    <a:pt x="64000" y="92500"/>
                    <a:pt x="66000" y="92500"/>
                  </a:cubicBezTo>
                  <a:cubicBezTo>
                    <a:pt x="68000" y="90000"/>
                    <a:pt x="72000" y="90000"/>
                    <a:pt x="76000" y="87500"/>
                  </a:cubicBezTo>
                  <a:cubicBezTo>
                    <a:pt x="78000" y="85000"/>
                    <a:pt x="78000" y="82500"/>
                    <a:pt x="80000" y="80000"/>
                  </a:cubicBezTo>
                  <a:cubicBezTo>
                    <a:pt x="82000" y="77500"/>
                    <a:pt x="88000" y="80000"/>
                    <a:pt x="90000" y="77500"/>
                  </a:cubicBezTo>
                  <a:cubicBezTo>
                    <a:pt x="92000" y="75000"/>
                    <a:pt x="92000" y="72500"/>
                    <a:pt x="92000" y="70000"/>
                  </a:cubicBezTo>
                  <a:cubicBezTo>
                    <a:pt x="92000" y="65000"/>
                    <a:pt x="98000" y="65000"/>
                    <a:pt x="100000" y="62500"/>
                  </a:cubicBezTo>
                  <a:cubicBezTo>
                    <a:pt x="102000" y="60000"/>
                    <a:pt x="102000" y="57500"/>
                    <a:pt x="106000" y="57500"/>
                  </a:cubicBezTo>
                  <a:cubicBezTo>
                    <a:pt x="108000" y="57500"/>
                    <a:pt x="114000" y="60000"/>
                    <a:pt x="116000" y="60000"/>
                  </a:cubicBezTo>
                  <a:cubicBezTo>
                    <a:pt x="120000" y="57500"/>
                    <a:pt x="112000" y="42500"/>
                    <a:pt x="112000" y="40000"/>
                  </a:cubicBezTo>
                  <a:cubicBezTo>
                    <a:pt x="112000" y="35000"/>
                    <a:pt x="112000" y="30000"/>
                    <a:pt x="112000" y="25000"/>
                  </a:cubicBezTo>
                  <a:cubicBezTo>
                    <a:pt x="110000" y="22500"/>
                    <a:pt x="110000" y="20000"/>
                    <a:pt x="110000" y="17500"/>
                  </a:cubicBezTo>
                  <a:cubicBezTo>
                    <a:pt x="106000" y="17500"/>
                    <a:pt x="104000" y="15000"/>
                    <a:pt x="102000" y="15000"/>
                  </a:cubicBezTo>
                  <a:cubicBezTo>
                    <a:pt x="100000" y="12500"/>
                    <a:pt x="96000" y="15000"/>
                    <a:pt x="94000" y="15000"/>
                  </a:cubicBezTo>
                  <a:cubicBezTo>
                    <a:pt x="92000" y="12500"/>
                    <a:pt x="88000" y="15000"/>
                    <a:pt x="84000" y="15000"/>
                  </a:cubicBezTo>
                  <a:cubicBezTo>
                    <a:pt x="80000" y="15000"/>
                    <a:pt x="72000" y="0"/>
                    <a:pt x="70000" y="10000"/>
                  </a:cubicBezTo>
                  <a:cubicBezTo>
                    <a:pt x="68000" y="17500"/>
                    <a:pt x="66000" y="25000"/>
                    <a:pt x="60000" y="32500"/>
                  </a:cubicBezTo>
                  <a:cubicBezTo>
                    <a:pt x="54000" y="40000"/>
                    <a:pt x="46000" y="40000"/>
                    <a:pt x="40000" y="47500"/>
                  </a:cubicBezTo>
                  <a:cubicBezTo>
                    <a:pt x="36000" y="52500"/>
                    <a:pt x="34000" y="60000"/>
                    <a:pt x="32000" y="67500"/>
                  </a:cubicBezTo>
                  <a:cubicBezTo>
                    <a:pt x="32000" y="72500"/>
                    <a:pt x="34000" y="80000"/>
                    <a:pt x="32000" y="87500"/>
                  </a:cubicBezTo>
                  <a:cubicBezTo>
                    <a:pt x="30000" y="90000"/>
                    <a:pt x="28000" y="95000"/>
                    <a:pt x="28000" y="97500"/>
                  </a:cubicBezTo>
                  <a:cubicBezTo>
                    <a:pt x="26000" y="102500"/>
                    <a:pt x="22000" y="102500"/>
                    <a:pt x="18000" y="105000"/>
                  </a:cubicBezTo>
                  <a:cubicBezTo>
                    <a:pt x="16000" y="107500"/>
                    <a:pt x="14000" y="110000"/>
                    <a:pt x="10000" y="112500"/>
                  </a:cubicBezTo>
                  <a:cubicBezTo>
                    <a:pt x="8000" y="115000"/>
                    <a:pt x="4000" y="115000"/>
                    <a:pt x="0" y="120000"/>
                  </a:cubicBezTo>
                  <a:lnTo>
                    <a:pt x="44000" y="120000"/>
                  </a:ln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93" name="Shape 1993"/>
            <p:cNvSpPr/>
            <p:nvPr/>
          </p:nvSpPr>
          <p:spPr>
            <a:xfrm>
              <a:off x="11295735" y="7220495"/>
              <a:ext cx="968153" cy="923808"/>
            </a:xfrm>
            <a:custGeom>
              <a:avLst/>
              <a:gdLst/>
              <a:ahLst/>
              <a:cxnLst/>
              <a:rect l="0" t="0" r="0" b="0"/>
              <a:pathLst>
                <a:path w="120000" h="120000" extrusionOk="0">
                  <a:moveTo>
                    <a:pt x="40384" y="26666"/>
                  </a:moveTo>
                  <a:cubicBezTo>
                    <a:pt x="41538" y="27878"/>
                    <a:pt x="46153" y="35151"/>
                    <a:pt x="41538" y="35151"/>
                  </a:cubicBezTo>
                  <a:cubicBezTo>
                    <a:pt x="40384" y="33939"/>
                    <a:pt x="36923" y="32727"/>
                    <a:pt x="35769" y="33939"/>
                  </a:cubicBezTo>
                  <a:cubicBezTo>
                    <a:pt x="34615" y="35151"/>
                    <a:pt x="34615" y="35151"/>
                    <a:pt x="33461" y="36363"/>
                  </a:cubicBezTo>
                  <a:cubicBezTo>
                    <a:pt x="32307" y="37575"/>
                    <a:pt x="31153" y="37575"/>
                    <a:pt x="30000" y="37575"/>
                  </a:cubicBezTo>
                  <a:cubicBezTo>
                    <a:pt x="27692" y="38787"/>
                    <a:pt x="28846" y="41212"/>
                    <a:pt x="27692" y="42424"/>
                  </a:cubicBezTo>
                  <a:cubicBezTo>
                    <a:pt x="27692" y="44848"/>
                    <a:pt x="24230" y="43636"/>
                    <a:pt x="23076" y="44848"/>
                  </a:cubicBezTo>
                  <a:cubicBezTo>
                    <a:pt x="20769" y="44848"/>
                    <a:pt x="20769" y="47272"/>
                    <a:pt x="19615" y="48484"/>
                  </a:cubicBezTo>
                  <a:cubicBezTo>
                    <a:pt x="17307" y="50909"/>
                    <a:pt x="15000" y="49696"/>
                    <a:pt x="12692" y="50909"/>
                  </a:cubicBezTo>
                  <a:cubicBezTo>
                    <a:pt x="11538" y="50909"/>
                    <a:pt x="10384" y="50909"/>
                    <a:pt x="9230" y="52121"/>
                  </a:cubicBezTo>
                  <a:cubicBezTo>
                    <a:pt x="8076" y="52121"/>
                    <a:pt x="5769" y="53333"/>
                    <a:pt x="4615" y="54545"/>
                  </a:cubicBezTo>
                  <a:cubicBezTo>
                    <a:pt x="0" y="56969"/>
                    <a:pt x="1153" y="58181"/>
                    <a:pt x="1153" y="63030"/>
                  </a:cubicBezTo>
                  <a:cubicBezTo>
                    <a:pt x="1153" y="66666"/>
                    <a:pt x="0" y="66666"/>
                    <a:pt x="2307" y="67878"/>
                  </a:cubicBezTo>
                  <a:cubicBezTo>
                    <a:pt x="3461" y="69090"/>
                    <a:pt x="5769" y="70303"/>
                    <a:pt x="6923" y="71515"/>
                  </a:cubicBezTo>
                  <a:cubicBezTo>
                    <a:pt x="18461" y="80000"/>
                    <a:pt x="30000" y="87272"/>
                    <a:pt x="42692" y="95757"/>
                  </a:cubicBezTo>
                  <a:cubicBezTo>
                    <a:pt x="46153" y="98181"/>
                    <a:pt x="50769" y="101818"/>
                    <a:pt x="55384" y="104242"/>
                  </a:cubicBezTo>
                  <a:cubicBezTo>
                    <a:pt x="55384" y="105454"/>
                    <a:pt x="56538" y="105454"/>
                    <a:pt x="56538" y="105454"/>
                  </a:cubicBezTo>
                  <a:cubicBezTo>
                    <a:pt x="60000" y="111515"/>
                    <a:pt x="62307" y="111515"/>
                    <a:pt x="66923" y="112727"/>
                  </a:cubicBezTo>
                  <a:cubicBezTo>
                    <a:pt x="70384" y="113939"/>
                    <a:pt x="66923" y="118787"/>
                    <a:pt x="70384" y="119999"/>
                  </a:cubicBezTo>
                  <a:cubicBezTo>
                    <a:pt x="71538" y="119999"/>
                    <a:pt x="75000" y="118787"/>
                    <a:pt x="77307" y="117575"/>
                  </a:cubicBezTo>
                  <a:cubicBezTo>
                    <a:pt x="78461" y="117575"/>
                    <a:pt x="81923" y="117575"/>
                    <a:pt x="83076" y="116363"/>
                  </a:cubicBezTo>
                  <a:cubicBezTo>
                    <a:pt x="87692" y="112727"/>
                    <a:pt x="92307" y="109090"/>
                    <a:pt x="98076" y="105454"/>
                  </a:cubicBezTo>
                  <a:cubicBezTo>
                    <a:pt x="103846" y="101818"/>
                    <a:pt x="109615" y="96969"/>
                    <a:pt x="115384" y="93333"/>
                  </a:cubicBezTo>
                  <a:cubicBezTo>
                    <a:pt x="116538" y="93333"/>
                    <a:pt x="117692" y="92121"/>
                    <a:pt x="120000" y="90909"/>
                  </a:cubicBezTo>
                  <a:cubicBezTo>
                    <a:pt x="117692" y="86060"/>
                    <a:pt x="116538" y="84848"/>
                    <a:pt x="111923" y="83636"/>
                  </a:cubicBezTo>
                  <a:cubicBezTo>
                    <a:pt x="110769" y="83636"/>
                    <a:pt x="108461" y="83636"/>
                    <a:pt x="108461" y="83636"/>
                  </a:cubicBezTo>
                  <a:cubicBezTo>
                    <a:pt x="108461" y="80000"/>
                    <a:pt x="108461" y="78787"/>
                    <a:pt x="106153" y="76363"/>
                  </a:cubicBezTo>
                  <a:cubicBezTo>
                    <a:pt x="105000" y="73939"/>
                    <a:pt x="105000" y="73939"/>
                    <a:pt x="106153" y="72727"/>
                  </a:cubicBezTo>
                  <a:cubicBezTo>
                    <a:pt x="108461" y="70303"/>
                    <a:pt x="107307" y="69090"/>
                    <a:pt x="107307" y="66666"/>
                  </a:cubicBezTo>
                  <a:cubicBezTo>
                    <a:pt x="107307" y="64242"/>
                    <a:pt x="108461" y="63030"/>
                    <a:pt x="107307" y="60606"/>
                  </a:cubicBezTo>
                  <a:cubicBezTo>
                    <a:pt x="107307" y="59393"/>
                    <a:pt x="107307" y="58181"/>
                    <a:pt x="107307" y="55757"/>
                  </a:cubicBezTo>
                  <a:cubicBezTo>
                    <a:pt x="107307" y="54545"/>
                    <a:pt x="107307" y="52121"/>
                    <a:pt x="106153" y="50909"/>
                  </a:cubicBezTo>
                  <a:cubicBezTo>
                    <a:pt x="105000" y="49696"/>
                    <a:pt x="105000" y="47272"/>
                    <a:pt x="105000" y="44848"/>
                  </a:cubicBezTo>
                  <a:cubicBezTo>
                    <a:pt x="105000" y="41212"/>
                    <a:pt x="103846" y="36363"/>
                    <a:pt x="100384" y="32727"/>
                  </a:cubicBezTo>
                  <a:cubicBezTo>
                    <a:pt x="98076" y="30303"/>
                    <a:pt x="95769" y="27878"/>
                    <a:pt x="94615" y="24242"/>
                  </a:cubicBezTo>
                  <a:cubicBezTo>
                    <a:pt x="92307" y="19393"/>
                    <a:pt x="96923" y="20606"/>
                    <a:pt x="98076" y="15757"/>
                  </a:cubicBezTo>
                  <a:cubicBezTo>
                    <a:pt x="98076" y="10909"/>
                    <a:pt x="98076" y="7272"/>
                    <a:pt x="99230" y="2424"/>
                  </a:cubicBezTo>
                  <a:cubicBezTo>
                    <a:pt x="98076" y="2424"/>
                    <a:pt x="98076" y="1212"/>
                    <a:pt x="96923" y="1212"/>
                  </a:cubicBezTo>
                  <a:cubicBezTo>
                    <a:pt x="94615" y="2424"/>
                    <a:pt x="94615" y="0"/>
                    <a:pt x="93461" y="0"/>
                  </a:cubicBezTo>
                  <a:cubicBezTo>
                    <a:pt x="92307" y="0"/>
                    <a:pt x="92307" y="1212"/>
                    <a:pt x="91153" y="1212"/>
                  </a:cubicBezTo>
                  <a:cubicBezTo>
                    <a:pt x="88846" y="1212"/>
                    <a:pt x="88846" y="0"/>
                    <a:pt x="86538" y="0"/>
                  </a:cubicBezTo>
                  <a:cubicBezTo>
                    <a:pt x="85384" y="1212"/>
                    <a:pt x="84230" y="1212"/>
                    <a:pt x="83076" y="2424"/>
                  </a:cubicBezTo>
                  <a:cubicBezTo>
                    <a:pt x="80769" y="3636"/>
                    <a:pt x="80769" y="2424"/>
                    <a:pt x="78461" y="1212"/>
                  </a:cubicBezTo>
                  <a:cubicBezTo>
                    <a:pt x="76153" y="1212"/>
                    <a:pt x="72692" y="1212"/>
                    <a:pt x="70384" y="2424"/>
                  </a:cubicBezTo>
                  <a:cubicBezTo>
                    <a:pt x="64615" y="3636"/>
                    <a:pt x="58846" y="3636"/>
                    <a:pt x="53076" y="6060"/>
                  </a:cubicBezTo>
                  <a:cubicBezTo>
                    <a:pt x="51923" y="7272"/>
                    <a:pt x="50769" y="8484"/>
                    <a:pt x="49615" y="8484"/>
                  </a:cubicBezTo>
                  <a:cubicBezTo>
                    <a:pt x="48461" y="9696"/>
                    <a:pt x="46153" y="9696"/>
                    <a:pt x="45000" y="9696"/>
                  </a:cubicBezTo>
                  <a:cubicBezTo>
                    <a:pt x="42692" y="10909"/>
                    <a:pt x="42692" y="14545"/>
                    <a:pt x="39230" y="14545"/>
                  </a:cubicBezTo>
                  <a:cubicBezTo>
                    <a:pt x="40384" y="18181"/>
                    <a:pt x="40384" y="21818"/>
                    <a:pt x="40384" y="26666"/>
                  </a:cubicBezTo>
                  <a:cubicBezTo>
                    <a:pt x="41538" y="27878"/>
                    <a:pt x="40384" y="24242"/>
                    <a:pt x="40384" y="2666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94" name="Shape 1994"/>
            <p:cNvSpPr/>
            <p:nvPr/>
          </p:nvSpPr>
          <p:spPr>
            <a:xfrm>
              <a:off x="8295732" y="3719582"/>
              <a:ext cx="2850322" cy="2124759"/>
            </a:xfrm>
            <a:custGeom>
              <a:avLst/>
              <a:gdLst/>
              <a:ahLst/>
              <a:cxnLst/>
              <a:rect l="0" t="0" r="0" b="0"/>
              <a:pathLst>
                <a:path w="120000" h="120000" extrusionOk="0">
                  <a:moveTo>
                    <a:pt x="12590" y="19559"/>
                  </a:moveTo>
                  <a:cubicBezTo>
                    <a:pt x="12196" y="20088"/>
                    <a:pt x="10229" y="21145"/>
                    <a:pt x="10622" y="21674"/>
                  </a:cubicBezTo>
                  <a:cubicBezTo>
                    <a:pt x="11016" y="22202"/>
                    <a:pt x="11803" y="22202"/>
                    <a:pt x="12590" y="22731"/>
                  </a:cubicBezTo>
                  <a:cubicBezTo>
                    <a:pt x="13377" y="22731"/>
                    <a:pt x="14163" y="22731"/>
                    <a:pt x="15344" y="22731"/>
                  </a:cubicBezTo>
                  <a:cubicBezTo>
                    <a:pt x="15344" y="22731"/>
                    <a:pt x="17311" y="22202"/>
                    <a:pt x="17704" y="22202"/>
                  </a:cubicBezTo>
                  <a:cubicBezTo>
                    <a:pt x="17311" y="22202"/>
                    <a:pt x="16524" y="22731"/>
                    <a:pt x="16131" y="23259"/>
                  </a:cubicBezTo>
                  <a:cubicBezTo>
                    <a:pt x="15737" y="23788"/>
                    <a:pt x="15344" y="24317"/>
                    <a:pt x="15737" y="25374"/>
                  </a:cubicBezTo>
                  <a:cubicBezTo>
                    <a:pt x="16524" y="26431"/>
                    <a:pt x="14163" y="29074"/>
                    <a:pt x="12983" y="28546"/>
                  </a:cubicBezTo>
                  <a:cubicBezTo>
                    <a:pt x="12590" y="28017"/>
                    <a:pt x="11803" y="28546"/>
                    <a:pt x="11016" y="28546"/>
                  </a:cubicBezTo>
                  <a:cubicBezTo>
                    <a:pt x="10622" y="28017"/>
                    <a:pt x="9836" y="28546"/>
                    <a:pt x="9442" y="28546"/>
                  </a:cubicBezTo>
                  <a:cubicBezTo>
                    <a:pt x="9049" y="28546"/>
                    <a:pt x="8262" y="28546"/>
                    <a:pt x="7868" y="29603"/>
                  </a:cubicBezTo>
                  <a:cubicBezTo>
                    <a:pt x="7475" y="30132"/>
                    <a:pt x="7081" y="30132"/>
                    <a:pt x="6295" y="30132"/>
                  </a:cubicBezTo>
                  <a:cubicBezTo>
                    <a:pt x="5114" y="30660"/>
                    <a:pt x="3934" y="31189"/>
                    <a:pt x="2754" y="31189"/>
                  </a:cubicBezTo>
                  <a:cubicBezTo>
                    <a:pt x="2360" y="31189"/>
                    <a:pt x="1573" y="30660"/>
                    <a:pt x="1573" y="31189"/>
                  </a:cubicBezTo>
                  <a:cubicBezTo>
                    <a:pt x="1180" y="31718"/>
                    <a:pt x="0" y="31718"/>
                    <a:pt x="0" y="32775"/>
                  </a:cubicBezTo>
                  <a:cubicBezTo>
                    <a:pt x="0" y="33303"/>
                    <a:pt x="393" y="32775"/>
                    <a:pt x="393" y="33303"/>
                  </a:cubicBezTo>
                  <a:cubicBezTo>
                    <a:pt x="393" y="33303"/>
                    <a:pt x="0" y="33832"/>
                    <a:pt x="0" y="33832"/>
                  </a:cubicBezTo>
                  <a:cubicBezTo>
                    <a:pt x="0" y="34361"/>
                    <a:pt x="786" y="35418"/>
                    <a:pt x="1180" y="35947"/>
                  </a:cubicBezTo>
                  <a:cubicBezTo>
                    <a:pt x="1180" y="35947"/>
                    <a:pt x="1573" y="35418"/>
                    <a:pt x="1573" y="35418"/>
                  </a:cubicBezTo>
                  <a:cubicBezTo>
                    <a:pt x="1967" y="34889"/>
                    <a:pt x="2360" y="35418"/>
                    <a:pt x="2754" y="35947"/>
                  </a:cubicBezTo>
                  <a:cubicBezTo>
                    <a:pt x="3147" y="35947"/>
                    <a:pt x="5114" y="36475"/>
                    <a:pt x="5114" y="35418"/>
                  </a:cubicBezTo>
                  <a:cubicBezTo>
                    <a:pt x="5114" y="35947"/>
                    <a:pt x="4721" y="35947"/>
                    <a:pt x="5114" y="36475"/>
                  </a:cubicBezTo>
                  <a:cubicBezTo>
                    <a:pt x="5114" y="37004"/>
                    <a:pt x="5901" y="37533"/>
                    <a:pt x="6295" y="37533"/>
                  </a:cubicBezTo>
                  <a:cubicBezTo>
                    <a:pt x="6688" y="38061"/>
                    <a:pt x="7081" y="38061"/>
                    <a:pt x="7475" y="38061"/>
                  </a:cubicBezTo>
                  <a:cubicBezTo>
                    <a:pt x="8262" y="38061"/>
                    <a:pt x="8262" y="37004"/>
                    <a:pt x="8655" y="37533"/>
                  </a:cubicBezTo>
                  <a:cubicBezTo>
                    <a:pt x="9442" y="37533"/>
                    <a:pt x="10622" y="37533"/>
                    <a:pt x="11016" y="37533"/>
                  </a:cubicBezTo>
                  <a:cubicBezTo>
                    <a:pt x="11409" y="37533"/>
                    <a:pt x="11409" y="37004"/>
                    <a:pt x="11803" y="36475"/>
                  </a:cubicBezTo>
                  <a:cubicBezTo>
                    <a:pt x="12196" y="36475"/>
                    <a:pt x="13377" y="37533"/>
                    <a:pt x="13377" y="38061"/>
                  </a:cubicBezTo>
                  <a:cubicBezTo>
                    <a:pt x="13377" y="38590"/>
                    <a:pt x="9442" y="38061"/>
                    <a:pt x="8655" y="38590"/>
                  </a:cubicBezTo>
                  <a:cubicBezTo>
                    <a:pt x="7868" y="38590"/>
                    <a:pt x="9049" y="39118"/>
                    <a:pt x="9442" y="39118"/>
                  </a:cubicBezTo>
                  <a:cubicBezTo>
                    <a:pt x="10229" y="39647"/>
                    <a:pt x="10622" y="39118"/>
                    <a:pt x="11409" y="39647"/>
                  </a:cubicBezTo>
                  <a:cubicBezTo>
                    <a:pt x="11016" y="39118"/>
                    <a:pt x="10229" y="39647"/>
                    <a:pt x="9442" y="39647"/>
                  </a:cubicBezTo>
                  <a:cubicBezTo>
                    <a:pt x="8262" y="39647"/>
                    <a:pt x="7081" y="39118"/>
                    <a:pt x="5901" y="39118"/>
                  </a:cubicBezTo>
                  <a:cubicBezTo>
                    <a:pt x="5114" y="39118"/>
                    <a:pt x="3540" y="39118"/>
                    <a:pt x="3540" y="40176"/>
                  </a:cubicBezTo>
                  <a:cubicBezTo>
                    <a:pt x="3147" y="40704"/>
                    <a:pt x="4327" y="41233"/>
                    <a:pt x="4721" y="41233"/>
                  </a:cubicBezTo>
                  <a:cubicBezTo>
                    <a:pt x="5114" y="41233"/>
                    <a:pt x="5901" y="40704"/>
                    <a:pt x="5901" y="40704"/>
                  </a:cubicBezTo>
                  <a:cubicBezTo>
                    <a:pt x="6295" y="41233"/>
                    <a:pt x="5901" y="41233"/>
                    <a:pt x="5901" y="41762"/>
                  </a:cubicBezTo>
                  <a:cubicBezTo>
                    <a:pt x="6295" y="42290"/>
                    <a:pt x="7081" y="42290"/>
                    <a:pt x="7475" y="42290"/>
                  </a:cubicBezTo>
                  <a:cubicBezTo>
                    <a:pt x="8262" y="42290"/>
                    <a:pt x="9049" y="42290"/>
                    <a:pt x="9836" y="42290"/>
                  </a:cubicBezTo>
                  <a:cubicBezTo>
                    <a:pt x="9836" y="42290"/>
                    <a:pt x="8262" y="42819"/>
                    <a:pt x="7868" y="42819"/>
                  </a:cubicBezTo>
                  <a:cubicBezTo>
                    <a:pt x="6295" y="43348"/>
                    <a:pt x="7475" y="44405"/>
                    <a:pt x="8262" y="44933"/>
                  </a:cubicBezTo>
                  <a:cubicBezTo>
                    <a:pt x="9049" y="45462"/>
                    <a:pt x="9836" y="45462"/>
                    <a:pt x="10622" y="45991"/>
                  </a:cubicBezTo>
                  <a:cubicBezTo>
                    <a:pt x="10622" y="45991"/>
                    <a:pt x="12196" y="45991"/>
                    <a:pt x="12196" y="45991"/>
                  </a:cubicBezTo>
                  <a:cubicBezTo>
                    <a:pt x="12196" y="45991"/>
                    <a:pt x="11409" y="45462"/>
                    <a:pt x="11409" y="44933"/>
                  </a:cubicBezTo>
                  <a:cubicBezTo>
                    <a:pt x="11409" y="44405"/>
                    <a:pt x="12196" y="44933"/>
                    <a:pt x="12196" y="44933"/>
                  </a:cubicBezTo>
                  <a:cubicBezTo>
                    <a:pt x="12590" y="45462"/>
                    <a:pt x="12983" y="44933"/>
                    <a:pt x="13377" y="44405"/>
                  </a:cubicBezTo>
                  <a:cubicBezTo>
                    <a:pt x="13377" y="44405"/>
                    <a:pt x="13770" y="43876"/>
                    <a:pt x="14163" y="43876"/>
                  </a:cubicBezTo>
                  <a:cubicBezTo>
                    <a:pt x="14557" y="44405"/>
                    <a:pt x="14163" y="45462"/>
                    <a:pt x="14163" y="45462"/>
                  </a:cubicBezTo>
                  <a:cubicBezTo>
                    <a:pt x="14557" y="45991"/>
                    <a:pt x="15737" y="44933"/>
                    <a:pt x="16131" y="44933"/>
                  </a:cubicBezTo>
                  <a:cubicBezTo>
                    <a:pt x="16918" y="44405"/>
                    <a:pt x="16918" y="44405"/>
                    <a:pt x="17311" y="44933"/>
                  </a:cubicBezTo>
                  <a:cubicBezTo>
                    <a:pt x="17704" y="45462"/>
                    <a:pt x="18098" y="44405"/>
                    <a:pt x="18491" y="44405"/>
                  </a:cubicBezTo>
                  <a:cubicBezTo>
                    <a:pt x="18885" y="43876"/>
                    <a:pt x="19672" y="44405"/>
                    <a:pt x="20065" y="44405"/>
                  </a:cubicBezTo>
                  <a:cubicBezTo>
                    <a:pt x="21245" y="44405"/>
                    <a:pt x="22819" y="44933"/>
                    <a:pt x="24000" y="45462"/>
                  </a:cubicBezTo>
                  <a:cubicBezTo>
                    <a:pt x="24786" y="45462"/>
                    <a:pt x="25573" y="46519"/>
                    <a:pt x="26360" y="46519"/>
                  </a:cubicBezTo>
                  <a:cubicBezTo>
                    <a:pt x="27147" y="46519"/>
                    <a:pt x="27934" y="47048"/>
                    <a:pt x="28327" y="47577"/>
                  </a:cubicBezTo>
                  <a:cubicBezTo>
                    <a:pt x="29114" y="48105"/>
                    <a:pt x="28721" y="48634"/>
                    <a:pt x="28721" y="49162"/>
                  </a:cubicBezTo>
                  <a:cubicBezTo>
                    <a:pt x="28721" y="49691"/>
                    <a:pt x="29508" y="50748"/>
                    <a:pt x="29901" y="50748"/>
                  </a:cubicBezTo>
                  <a:cubicBezTo>
                    <a:pt x="30295" y="51277"/>
                    <a:pt x="31081" y="50748"/>
                    <a:pt x="31475" y="51277"/>
                  </a:cubicBezTo>
                  <a:cubicBezTo>
                    <a:pt x="31475" y="52334"/>
                    <a:pt x="32262" y="52863"/>
                    <a:pt x="32655" y="53392"/>
                  </a:cubicBezTo>
                  <a:cubicBezTo>
                    <a:pt x="33049" y="53920"/>
                    <a:pt x="32655" y="54977"/>
                    <a:pt x="33049" y="55506"/>
                  </a:cubicBezTo>
                  <a:cubicBezTo>
                    <a:pt x="33049" y="56035"/>
                    <a:pt x="33836" y="56563"/>
                    <a:pt x="33836" y="57621"/>
                  </a:cubicBezTo>
                  <a:cubicBezTo>
                    <a:pt x="33836" y="58149"/>
                    <a:pt x="33442" y="58149"/>
                    <a:pt x="33836" y="58678"/>
                  </a:cubicBezTo>
                  <a:cubicBezTo>
                    <a:pt x="33836" y="58678"/>
                    <a:pt x="34229" y="59207"/>
                    <a:pt x="34229" y="59207"/>
                  </a:cubicBezTo>
                  <a:cubicBezTo>
                    <a:pt x="34229" y="59207"/>
                    <a:pt x="34229" y="59207"/>
                    <a:pt x="34229" y="59207"/>
                  </a:cubicBezTo>
                  <a:cubicBezTo>
                    <a:pt x="34622" y="58678"/>
                    <a:pt x="35409" y="59735"/>
                    <a:pt x="35016" y="60264"/>
                  </a:cubicBezTo>
                  <a:cubicBezTo>
                    <a:pt x="34622" y="60792"/>
                    <a:pt x="34622" y="60792"/>
                    <a:pt x="34622" y="61850"/>
                  </a:cubicBezTo>
                  <a:cubicBezTo>
                    <a:pt x="34622" y="61321"/>
                    <a:pt x="35409" y="60792"/>
                    <a:pt x="35803" y="61850"/>
                  </a:cubicBezTo>
                  <a:cubicBezTo>
                    <a:pt x="35803" y="62378"/>
                    <a:pt x="35803" y="62378"/>
                    <a:pt x="35803" y="62907"/>
                  </a:cubicBezTo>
                  <a:cubicBezTo>
                    <a:pt x="35803" y="62907"/>
                    <a:pt x="35803" y="63964"/>
                    <a:pt x="35803" y="63436"/>
                  </a:cubicBezTo>
                  <a:cubicBezTo>
                    <a:pt x="35803" y="63964"/>
                    <a:pt x="36590" y="63964"/>
                    <a:pt x="36590" y="63964"/>
                  </a:cubicBezTo>
                  <a:cubicBezTo>
                    <a:pt x="36196" y="63436"/>
                    <a:pt x="35016" y="66607"/>
                    <a:pt x="35409" y="64493"/>
                  </a:cubicBezTo>
                  <a:cubicBezTo>
                    <a:pt x="35409" y="64493"/>
                    <a:pt x="34622" y="63964"/>
                    <a:pt x="34622" y="64493"/>
                  </a:cubicBezTo>
                  <a:cubicBezTo>
                    <a:pt x="34622" y="64493"/>
                    <a:pt x="35016" y="64493"/>
                    <a:pt x="35016" y="64493"/>
                  </a:cubicBezTo>
                  <a:cubicBezTo>
                    <a:pt x="35016" y="65022"/>
                    <a:pt x="33836" y="65022"/>
                    <a:pt x="34229" y="65550"/>
                  </a:cubicBezTo>
                  <a:cubicBezTo>
                    <a:pt x="34229" y="65550"/>
                    <a:pt x="35409" y="66079"/>
                    <a:pt x="35016" y="66079"/>
                  </a:cubicBezTo>
                  <a:cubicBezTo>
                    <a:pt x="34229" y="67136"/>
                    <a:pt x="35803" y="67136"/>
                    <a:pt x="36196" y="66607"/>
                  </a:cubicBezTo>
                  <a:cubicBezTo>
                    <a:pt x="35803" y="67136"/>
                    <a:pt x="35409" y="67136"/>
                    <a:pt x="34622" y="67136"/>
                  </a:cubicBezTo>
                  <a:cubicBezTo>
                    <a:pt x="34622" y="67136"/>
                    <a:pt x="33836" y="68193"/>
                    <a:pt x="33836" y="68193"/>
                  </a:cubicBezTo>
                  <a:cubicBezTo>
                    <a:pt x="33836" y="68193"/>
                    <a:pt x="34229" y="68722"/>
                    <a:pt x="34229" y="68722"/>
                  </a:cubicBezTo>
                  <a:cubicBezTo>
                    <a:pt x="35016" y="69251"/>
                    <a:pt x="34622" y="69251"/>
                    <a:pt x="35016" y="69251"/>
                  </a:cubicBezTo>
                  <a:cubicBezTo>
                    <a:pt x="35409" y="69251"/>
                    <a:pt x="36983" y="70308"/>
                    <a:pt x="37377" y="69251"/>
                  </a:cubicBezTo>
                  <a:cubicBezTo>
                    <a:pt x="37377" y="67665"/>
                    <a:pt x="38163" y="68193"/>
                    <a:pt x="38557" y="67665"/>
                  </a:cubicBezTo>
                  <a:cubicBezTo>
                    <a:pt x="38557" y="67665"/>
                    <a:pt x="37770" y="64493"/>
                    <a:pt x="37770" y="64493"/>
                  </a:cubicBezTo>
                  <a:cubicBezTo>
                    <a:pt x="37770" y="65022"/>
                    <a:pt x="38557" y="66607"/>
                    <a:pt x="38557" y="66607"/>
                  </a:cubicBezTo>
                  <a:cubicBezTo>
                    <a:pt x="38950" y="67665"/>
                    <a:pt x="39344" y="66607"/>
                    <a:pt x="39737" y="66607"/>
                  </a:cubicBezTo>
                  <a:cubicBezTo>
                    <a:pt x="39737" y="66607"/>
                    <a:pt x="38557" y="68722"/>
                    <a:pt x="38557" y="68722"/>
                  </a:cubicBezTo>
                  <a:cubicBezTo>
                    <a:pt x="38557" y="68722"/>
                    <a:pt x="40131" y="68193"/>
                    <a:pt x="40131" y="68193"/>
                  </a:cubicBezTo>
                  <a:cubicBezTo>
                    <a:pt x="40524" y="68193"/>
                    <a:pt x="40918" y="68193"/>
                    <a:pt x="40918" y="68193"/>
                  </a:cubicBezTo>
                  <a:cubicBezTo>
                    <a:pt x="41311" y="68193"/>
                    <a:pt x="41704" y="67665"/>
                    <a:pt x="42098" y="67665"/>
                  </a:cubicBezTo>
                  <a:cubicBezTo>
                    <a:pt x="42098" y="68193"/>
                    <a:pt x="41704" y="68722"/>
                    <a:pt x="41311" y="68722"/>
                  </a:cubicBezTo>
                  <a:cubicBezTo>
                    <a:pt x="40918" y="68722"/>
                    <a:pt x="40131" y="68722"/>
                    <a:pt x="39737" y="69251"/>
                  </a:cubicBezTo>
                  <a:cubicBezTo>
                    <a:pt x="39344" y="69779"/>
                    <a:pt x="40524" y="69251"/>
                    <a:pt x="40524" y="69251"/>
                  </a:cubicBezTo>
                  <a:cubicBezTo>
                    <a:pt x="41311" y="69251"/>
                    <a:pt x="42098" y="69251"/>
                    <a:pt x="42885" y="69251"/>
                  </a:cubicBezTo>
                  <a:cubicBezTo>
                    <a:pt x="42491" y="69251"/>
                    <a:pt x="40918" y="69251"/>
                    <a:pt x="40918" y="69779"/>
                  </a:cubicBezTo>
                  <a:cubicBezTo>
                    <a:pt x="40918" y="69779"/>
                    <a:pt x="41704" y="70308"/>
                    <a:pt x="41704" y="70837"/>
                  </a:cubicBezTo>
                  <a:cubicBezTo>
                    <a:pt x="41704" y="70837"/>
                    <a:pt x="41704" y="71365"/>
                    <a:pt x="41704" y="71365"/>
                  </a:cubicBezTo>
                  <a:cubicBezTo>
                    <a:pt x="41704" y="71894"/>
                    <a:pt x="41311" y="71894"/>
                    <a:pt x="41704" y="72422"/>
                  </a:cubicBezTo>
                  <a:cubicBezTo>
                    <a:pt x="41704" y="72422"/>
                    <a:pt x="42491" y="71894"/>
                    <a:pt x="42885" y="71894"/>
                  </a:cubicBezTo>
                  <a:cubicBezTo>
                    <a:pt x="43278" y="71894"/>
                    <a:pt x="42885" y="71894"/>
                    <a:pt x="43278" y="72422"/>
                  </a:cubicBezTo>
                  <a:cubicBezTo>
                    <a:pt x="43672" y="72951"/>
                    <a:pt x="43672" y="73480"/>
                    <a:pt x="44065" y="74008"/>
                  </a:cubicBezTo>
                  <a:cubicBezTo>
                    <a:pt x="44065" y="74537"/>
                    <a:pt x="42885" y="74537"/>
                    <a:pt x="42885" y="74537"/>
                  </a:cubicBezTo>
                  <a:cubicBezTo>
                    <a:pt x="41311" y="72951"/>
                    <a:pt x="38950" y="71894"/>
                    <a:pt x="37377" y="72422"/>
                  </a:cubicBezTo>
                  <a:cubicBezTo>
                    <a:pt x="35803" y="72422"/>
                    <a:pt x="37770" y="74008"/>
                    <a:pt x="38557" y="74008"/>
                  </a:cubicBezTo>
                  <a:cubicBezTo>
                    <a:pt x="39737" y="74537"/>
                    <a:pt x="40524" y="76123"/>
                    <a:pt x="41704" y="76123"/>
                  </a:cubicBezTo>
                  <a:cubicBezTo>
                    <a:pt x="42098" y="76123"/>
                    <a:pt x="42491" y="75594"/>
                    <a:pt x="43278" y="75594"/>
                  </a:cubicBezTo>
                  <a:cubicBezTo>
                    <a:pt x="43278" y="76123"/>
                    <a:pt x="44459" y="76123"/>
                    <a:pt x="44459" y="76123"/>
                  </a:cubicBezTo>
                  <a:cubicBezTo>
                    <a:pt x="44852" y="76651"/>
                    <a:pt x="44459" y="77180"/>
                    <a:pt x="44459" y="77180"/>
                  </a:cubicBezTo>
                  <a:cubicBezTo>
                    <a:pt x="43278" y="77709"/>
                    <a:pt x="44852" y="78237"/>
                    <a:pt x="44459" y="78766"/>
                  </a:cubicBezTo>
                  <a:cubicBezTo>
                    <a:pt x="44459" y="79295"/>
                    <a:pt x="43672" y="78766"/>
                    <a:pt x="43672" y="79823"/>
                  </a:cubicBezTo>
                  <a:cubicBezTo>
                    <a:pt x="43672" y="80352"/>
                    <a:pt x="44459" y="80352"/>
                    <a:pt x="44459" y="80352"/>
                  </a:cubicBezTo>
                  <a:cubicBezTo>
                    <a:pt x="44065" y="80881"/>
                    <a:pt x="43278" y="79823"/>
                    <a:pt x="43278" y="80352"/>
                  </a:cubicBezTo>
                  <a:cubicBezTo>
                    <a:pt x="42885" y="80881"/>
                    <a:pt x="42885" y="81409"/>
                    <a:pt x="42885" y="81938"/>
                  </a:cubicBezTo>
                  <a:cubicBezTo>
                    <a:pt x="42885" y="81938"/>
                    <a:pt x="43672" y="81938"/>
                    <a:pt x="43672" y="81938"/>
                  </a:cubicBezTo>
                  <a:cubicBezTo>
                    <a:pt x="43672" y="82466"/>
                    <a:pt x="42885" y="82995"/>
                    <a:pt x="42491" y="82995"/>
                  </a:cubicBezTo>
                  <a:cubicBezTo>
                    <a:pt x="42098" y="82995"/>
                    <a:pt x="41704" y="82995"/>
                    <a:pt x="41311" y="82995"/>
                  </a:cubicBezTo>
                  <a:cubicBezTo>
                    <a:pt x="40918" y="82466"/>
                    <a:pt x="40524" y="82466"/>
                    <a:pt x="40131" y="82995"/>
                  </a:cubicBezTo>
                  <a:cubicBezTo>
                    <a:pt x="39737" y="83524"/>
                    <a:pt x="39737" y="82995"/>
                    <a:pt x="39344" y="83524"/>
                  </a:cubicBezTo>
                  <a:cubicBezTo>
                    <a:pt x="39344" y="83524"/>
                    <a:pt x="40524" y="85110"/>
                    <a:pt x="40918" y="85110"/>
                  </a:cubicBezTo>
                  <a:cubicBezTo>
                    <a:pt x="40918" y="84581"/>
                    <a:pt x="40918" y="84581"/>
                    <a:pt x="40524" y="84581"/>
                  </a:cubicBezTo>
                  <a:cubicBezTo>
                    <a:pt x="40524" y="84581"/>
                    <a:pt x="41704" y="84581"/>
                    <a:pt x="41704" y="84581"/>
                  </a:cubicBezTo>
                  <a:cubicBezTo>
                    <a:pt x="41704" y="84581"/>
                    <a:pt x="43672" y="83524"/>
                    <a:pt x="43672" y="84052"/>
                  </a:cubicBezTo>
                  <a:cubicBezTo>
                    <a:pt x="43278" y="84052"/>
                    <a:pt x="42885" y="84052"/>
                    <a:pt x="42491" y="84581"/>
                  </a:cubicBezTo>
                  <a:cubicBezTo>
                    <a:pt x="42885" y="84052"/>
                    <a:pt x="43672" y="85110"/>
                    <a:pt x="43278" y="85110"/>
                  </a:cubicBezTo>
                  <a:cubicBezTo>
                    <a:pt x="43672" y="85110"/>
                    <a:pt x="44852" y="85638"/>
                    <a:pt x="45245" y="85638"/>
                  </a:cubicBezTo>
                  <a:cubicBezTo>
                    <a:pt x="44852" y="85638"/>
                    <a:pt x="44065" y="85638"/>
                    <a:pt x="44065" y="85638"/>
                  </a:cubicBezTo>
                  <a:cubicBezTo>
                    <a:pt x="44065" y="85638"/>
                    <a:pt x="45639" y="87224"/>
                    <a:pt x="45639" y="87224"/>
                  </a:cubicBezTo>
                  <a:cubicBezTo>
                    <a:pt x="44459" y="87224"/>
                    <a:pt x="43672" y="85110"/>
                    <a:pt x="42491" y="85110"/>
                  </a:cubicBezTo>
                  <a:cubicBezTo>
                    <a:pt x="41704" y="85110"/>
                    <a:pt x="39737" y="84581"/>
                    <a:pt x="39344" y="85638"/>
                  </a:cubicBezTo>
                  <a:cubicBezTo>
                    <a:pt x="39344" y="86167"/>
                    <a:pt x="38950" y="86167"/>
                    <a:pt x="38557" y="86696"/>
                  </a:cubicBezTo>
                  <a:cubicBezTo>
                    <a:pt x="38163" y="86696"/>
                    <a:pt x="38163" y="87753"/>
                    <a:pt x="38557" y="87224"/>
                  </a:cubicBezTo>
                  <a:cubicBezTo>
                    <a:pt x="39344" y="87224"/>
                    <a:pt x="40131" y="86696"/>
                    <a:pt x="40524" y="85638"/>
                  </a:cubicBezTo>
                  <a:cubicBezTo>
                    <a:pt x="40524" y="86167"/>
                    <a:pt x="41311" y="86167"/>
                    <a:pt x="41311" y="86167"/>
                  </a:cubicBezTo>
                  <a:cubicBezTo>
                    <a:pt x="41704" y="86167"/>
                    <a:pt x="42491" y="87753"/>
                    <a:pt x="42491" y="86167"/>
                  </a:cubicBezTo>
                  <a:cubicBezTo>
                    <a:pt x="42491" y="85638"/>
                    <a:pt x="43278" y="86696"/>
                    <a:pt x="43278" y="86696"/>
                  </a:cubicBezTo>
                  <a:cubicBezTo>
                    <a:pt x="43278" y="86696"/>
                    <a:pt x="44852" y="86696"/>
                    <a:pt x="44459" y="87224"/>
                  </a:cubicBezTo>
                  <a:cubicBezTo>
                    <a:pt x="44459" y="87224"/>
                    <a:pt x="44065" y="87224"/>
                    <a:pt x="44065" y="87224"/>
                  </a:cubicBezTo>
                  <a:cubicBezTo>
                    <a:pt x="44065" y="87224"/>
                    <a:pt x="44852" y="87753"/>
                    <a:pt x="44852" y="87753"/>
                  </a:cubicBezTo>
                  <a:cubicBezTo>
                    <a:pt x="44459" y="87753"/>
                    <a:pt x="43672" y="87753"/>
                    <a:pt x="43278" y="87224"/>
                  </a:cubicBezTo>
                  <a:cubicBezTo>
                    <a:pt x="42885" y="86696"/>
                    <a:pt x="42885" y="87224"/>
                    <a:pt x="42885" y="87753"/>
                  </a:cubicBezTo>
                  <a:cubicBezTo>
                    <a:pt x="42885" y="87224"/>
                    <a:pt x="40524" y="86696"/>
                    <a:pt x="40131" y="86696"/>
                  </a:cubicBezTo>
                  <a:cubicBezTo>
                    <a:pt x="39737" y="86696"/>
                    <a:pt x="37377" y="87753"/>
                    <a:pt x="37770" y="88810"/>
                  </a:cubicBezTo>
                  <a:cubicBezTo>
                    <a:pt x="38163" y="89339"/>
                    <a:pt x="40524" y="88281"/>
                    <a:pt x="40918" y="88281"/>
                  </a:cubicBezTo>
                  <a:cubicBezTo>
                    <a:pt x="41311" y="88281"/>
                    <a:pt x="42098" y="88281"/>
                    <a:pt x="42491" y="88810"/>
                  </a:cubicBezTo>
                  <a:cubicBezTo>
                    <a:pt x="42491" y="88810"/>
                    <a:pt x="44065" y="89339"/>
                    <a:pt x="44065" y="89339"/>
                  </a:cubicBezTo>
                  <a:cubicBezTo>
                    <a:pt x="44065" y="89867"/>
                    <a:pt x="42098" y="88810"/>
                    <a:pt x="42098" y="88810"/>
                  </a:cubicBezTo>
                  <a:cubicBezTo>
                    <a:pt x="41311" y="88281"/>
                    <a:pt x="40131" y="88810"/>
                    <a:pt x="39344" y="88810"/>
                  </a:cubicBezTo>
                  <a:cubicBezTo>
                    <a:pt x="36590" y="89867"/>
                    <a:pt x="39737" y="90925"/>
                    <a:pt x="40524" y="90396"/>
                  </a:cubicBezTo>
                  <a:cubicBezTo>
                    <a:pt x="40131" y="90925"/>
                    <a:pt x="39737" y="91453"/>
                    <a:pt x="38950" y="91453"/>
                  </a:cubicBezTo>
                  <a:cubicBezTo>
                    <a:pt x="37770" y="91982"/>
                    <a:pt x="39737" y="92511"/>
                    <a:pt x="39737" y="92511"/>
                  </a:cubicBezTo>
                  <a:cubicBezTo>
                    <a:pt x="39737" y="92511"/>
                    <a:pt x="38163" y="91982"/>
                    <a:pt x="38163" y="93039"/>
                  </a:cubicBezTo>
                  <a:cubicBezTo>
                    <a:pt x="38163" y="94625"/>
                    <a:pt x="38950" y="93568"/>
                    <a:pt x="39737" y="93039"/>
                  </a:cubicBezTo>
                  <a:cubicBezTo>
                    <a:pt x="40524" y="92511"/>
                    <a:pt x="41311" y="91453"/>
                    <a:pt x="42098" y="90925"/>
                  </a:cubicBezTo>
                  <a:cubicBezTo>
                    <a:pt x="42491" y="90925"/>
                    <a:pt x="44852" y="89339"/>
                    <a:pt x="44852" y="90396"/>
                  </a:cubicBezTo>
                  <a:cubicBezTo>
                    <a:pt x="44852" y="90396"/>
                    <a:pt x="43672" y="90396"/>
                    <a:pt x="43672" y="90396"/>
                  </a:cubicBezTo>
                  <a:cubicBezTo>
                    <a:pt x="43672" y="90396"/>
                    <a:pt x="44459" y="90396"/>
                    <a:pt x="44852" y="90925"/>
                  </a:cubicBezTo>
                  <a:cubicBezTo>
                    <a:pt x="43672" y="89867"/>
                    <a:pt x="38557" y="94096"/>
                    <a:pt x="38950" y="94625"/>
                  </a:cubicBezTo>
                  <a:cubicBezTo>
                    <a:pt x="38950" y="95154"/>
                    <a:pt x="41311" y="94096"/>
                    <a:pt x="41704" y="94096"/>
                  </a:cubicBezTo>
                  <a:cubicBezTo>
                    <a:pt x="41704" y="94096"/>
                    <a:pt x="40131" y="94625"/>
                    <a:pt x="39737" y="95154"/>
                  </a:cubicBezTo>
                  <a:cubicBezTo>
                    <a:pt x="39737" y="95154"/>
                    <a:pt x="40524" y="97268"/>
                    <a:pt x="40918" y="96740"/>
                  </a:cubicBezTo>
                  <a:cubicBezTo>
                    <a:pt x="41311" y="96211"/>
                    <a:pt x="41704" y="95154"/>
                    <a:pt x="42098" y="95154"/>
                  </a:cubicBezTo>
                  <a:cubicBezTo>
                    <a:pt x="42491" y="95154"/>
                    <a:pt x="44065" y="95682"/>
                    <a:pt x="44065" y="95682"/>
                  </a:cubicBezTo>
                  <a:cubicBezTo>
                    <a:pt x="44065" y="95682"/>
                    <a:pt x="42491" y="95682"/>
                    <a:pt x="42491" y="95682"/>
                  </a:cubicBezTo>
                  <a:cubicBezTo>
                    <a:pt x="41704" y="95682"/>
                    <a:pt x="41311" y="96211"/>
                    <a:pt x="40918" y="96740"/>
                  </a:cubicBezTo>
                  <a:cubicBezTo>
                    <a:pt x="40918" y="97268"/>
                    <a:pt x="40918" y="97797"/>
                    <a:pt x="40918" y="98325"/>
                  </a:cubicBezTo>
                  <a:cubicBezTo>
                    <a:pt x="41311" y="99911"/>
                    <a:pt x="41311" y="99383"/>
                    <a:pt x="42098" y="98854"/>
                  </a:cubicBezTo>
                  <a:cubicBezTo>
                    <a:pt x="41704" y="99383"/>
                    <a:pt x="41311" y="101497"/>
                    <a:pt x="41704" y="102026"/>
                  </a:cubicBezTo>
                  <a:cubicBezTo>
                    <a:pt x="41704" y="102026"/>
                    <a:pt x="42885" y="99911"/>
                    <a:pt x="43278" y="99911"/>
                  </a:cubicBezTo>
                  <a:cubicBezTo>
                    <a:pt x="43278" y="100440"/>
                    <a:pt x="42885" y="100969"/>
                    <a:pt x="43278" y="101497"/>
                  </a:cubicBezTo>
                  <a:cubicBezTo>
                    <a:pt x="43278" y="102026"/>
                    <a:pt x="43672" y="100969"/>
                    <a:pt x="44065" y="100969"/>
                  </a:cubicBezTo>
                  <a:cubicBezTo>
                    <a:pt x="44852" y="99911"/>
                    <a:pt x="43278" y="98854"/>
                    <a:pt x="43278" y="98325"/>
                  </a:cubicBezTo>
                  <a:cubicBezTo>
                    <a:pt x="43278" y="98325"/>
                    <a:pt x="44065" y="99911"/>
                    <a:pt x="44459" y="99911"/>
                  </a:cubicBezTo>
                  <a:cubicBezTo>
                    <a:pt x="44852" y="100440"/>
                    <a:pt x="44852" y="99911"/>
                    <a:pt x="45245" y="99383"/>
                  </a:cubicBezTo>
                  <a:cubicBezTo>
                    <a:pt x="44852" y="99383"/>
                    <a:pt x="46032" y="100969"/>
                    <a:pt x="45639" y="101497"/>
                  </a:cubicBezTo>
                  <a:cubicBezTo>
                    <a:pt x="46032" y="100969"/>
                    <a:pt x="44852" y="99911"/>
                    <a:pt x="44852" y="100969"/>
                  </a:cubicBezTo>
                  <a:cubicBezTo>
                    <a:pt x="44852" y="102026"/>
                    <a:pt x="45639" y="103083"/>
                    <a:pt x="44852" y="103612"/>
                  </a:cubicBezTo>
                  <a:cubicBezTo>
                    <a:pt x="44852" y="103612"/>
                    <a:pt x="44852" y="102026"/>
                    <a:pt x="44852" y="102026"/>
                  </a:cubicBezTo>
                  <a:cubicBezTo>
                    <a:pt x="44852" y="101497"/>
                    <a:pt x="44065" y="102555"/>
                    <a:pt x="43672" y="102555"/>
                  </a:cubicBezTo>
                  <a:cubicBezTo>
                    <a:pt x="43278" y="102555"/>
                    <a:pt x="42885" y="103612"/>
                    <a:pt x="42885" y="104140"/>
                  </a:cubicBezTo>
                  <a:cubicBezTo>
                    <a:pt x="42491" y="105198"/>
                    <a:pt x="43672" y="104140"/>
                    <a:pt x="43672" y="104669"/>
                  </a:cubicBezTo>
                  <a:cubicBezTo>
                    <a:pt x="44065" y="105198"/>
                    <a:pt x="43278" y="105726"/>
                    <a:pt x="43278" y="105726"/>
                  </a:cubicBezTo>
                  <a:cubicBezTo>
                    <a:pt x="43278" y="105726"/>
                    <a:pt x="44065" y="105198"/>
                    <a:pt x="44459" y="106255"/>
                  </a:cubicBezTo>
                  <a:cubicBezTo>
                    <a:pt x="44459" y="107312"/>
                    <a:pt x="45245" y="107841"/>
                    <a:pt x="45245" y="108370"/>
                  </a:cubicBezTo>
                  <a:cubicBezTo>
                    <a:pt x="44852" y="109427"/>
                    <a:pt x="45245" y="109427"/>
                    <a:pt x="46032" y="110484"/>
                  </a:cubicBezTo>
                  <a:cubicBezTo>
                    <a:pt x="46426" y="111013"/>
                    <a:pt x="46819" y="112070"/>
                    <a:pt x="47213" y="111013"/>
                  </a:cubicBezTo>
                  <a:cubicBezTo>
                    <a:pt x="47213" y="111013"/>
                    <a:pt x="47606" y="113656"/>
                    <a:pt x="48000" y="113656"/>
                  </a:cubicBezTo>
                  <a:cubicBezTo>
                    <a:pt x="48393" y="114185"/>
                    <a:pt x="48000" y="113656"/>
                    <a:pt x="48393" y="113656"/>
                  </a:cubicBezTo>
                  <a:cubicBezTo>
                    <a:pt x="48786" y="114185"/>
                    <a:pt x="49180" y="114713"/>
                    <a:pt x="49573" y="115242"/>
                  </a:cubicBezTo>
                  <a:cubicBezTo>
                    <a:pt x="50360" y="115770"/>
                    <a:pt x="51147" y="116299"/>
                    <a:pt x="51934" y="115770"/>
                  </a:cubicBezTo>
                  <a:cubicBezTo>
                    <a:pt x="52327" y="115770"/>
                    <a:pt x="53508" y="115770"/>
                    <a:pt x="53508" y="115242"/>
                  </a:cubicBezTo>
                  <a:cubicBezTo>
                    <a:pt x="53508" y="115242"/>
                    <a:pt x="53508" y="116828"/>
                    <a:pt x="53508" y="116828"/>
                  </a:cubicBezTo>
                  <a:cubicBezTo>
                    <a:pt x="53508" y="116828"/>
                    <a:pt x="54295" y="114713"/>
                    <a:pt x="54295" y="115242"/>
                  </a:cubicBezTo>
                  <a:cubicBezTo>
                    <a:pt x="54688" y="115242"/>
                    <a:pt x="54295" y="115770"/>
                    <a:pt x="54295" y="115770"/>
                  </a:cubicBezTo>
                  <a:cubicBezTo>
                    <a:pt x="54295" y="116299"/>
                    <a:pt x="54688" y="116299"/>
                    <a:pt x="54688" y="116299"/>
                  </a:cubicBezTo>
                  <a:cubicBezTo>
                    <a:pt x="54688" y="116299"/>
                    <a:pt x="53508" y="116828"/>
                    <a:pt x="53901" y="117356"/>
                  </a:cubicBezTo>
                  <a:cubicBezTo>
                    <a:pt x="54295" y="117356"/>
                    <a:pt x="54295" y="117356"/>
                    <a:pt x="54688" y="116828"/>
                  </a:cubicBezTo>
                  <a:cubicBezTo>
                    <a:pt x="55081" y="117356"/>
                    <a:pt x="54688" y="117885"/>
                    <a:pt x="54688" y="117885"/>
                  </a:cubicBezTo>
                  <a:cubicBezTo>
                    <a:pt x="54688" y="118414"/>
                    <a:pt x="55868" y="116828"/>
                    <a:pt x="55868" y="117356"/>
                  </a:cubicBezTo>
                  <a:cubicBezTo>
                    <a:pt x="55868" y="117885"/>
                    <a:pt x="55081" y="118414"/>
                    <a:pt x="55081" y="118942"/>
                  </a:cubicBezTo>
                  <a:cubicBezTo>
                    <a:pt x="55081" y="118414"/>
                    <a:pt x="56262" y="117885"/>
                    <a:pt x="55868" y="118942"/>
                  </a:cubicBezTo>
                  <a:cubicBezTo>
                    <a:pt x="55868" y="118942"/>
                    <a:pt x="55868" y="118942"/>
                    <a:pt x="55868" y="118414"/>
                  </a:cubicBezTo>
                  <a:cubicBezTo>
                    <a:pt x="55868" y="119471"/>
                    <a:pt x="57049" y="117885"/>
                    <a:pt x="57049" y="117885"/>
                  </a:cubicBezTo>
                  <a:cubicBezTo>
                    <a:pt x="57442" y="118414"/>
                    <a:pt x="57049" y="119471"/>
                    <a:pt x="57049" y="120000"/>
                  </a:cubicBezTo>
                  <a:cubicBezTo>
                    <a:pt x="56655" y="118942"/>
                    <a:pt x="60196" y="118942"/>
                    <a:pt x="57836" y="117356"/>
                  </a:cubicBezTo>
                  <a:cubicBezTo>
                    <a:pt x="58229" y="117356"/>
                    <a:pt x="60196" y="117356"/>
                    <a:pt x="59016" y="116828"/>
                  </a:cubicBezTo>
                  <a:cubicBezTo>
                    <a:pt x="57836" y="115770"/>
                    <a:pt x="59409" y="116299"/>
                    <a:pt x="59803" y="115242"/>
                  </a:cubicBezTo>
                  <a:cubicBezTo>
                    <a:pt x="59803" y="115242"/>
                    <a:pt x="58622" y="115242"/>
                    <a:pt x="58622" y="115242"/>
                  </a:cubicBezTo>
                  <a:cubicBezTo>
                    <a:pt x="59016" y="114713"/>
                    <a:pt x="59409" y="114185"/>
                    <a:pt x="59803" y="114185"/>
                  </a:cubicBezTo>
                  <a:cubicBezTo>
                    <a:pt x="60590" y="113127"/>
                    <a:pt x="59409" y="113656"/>
                    <a:pt x="59409" y="113127"/>
                  </a:cubicBezTo>
                  <a:cubicBezTo>
                    <a:pt x="59409" y="113127"/>
                    <a:pt x="60590" y="112599"/>
                    <a:pt x="60590" y="112070"/>
                  </a:cubicBezTo>
                  <a:cubicBezTo>
                    <a:pt x="60590" y="111541"/>
                    <a:pt x="60590" y="110484"/>
                    <a:pt x="60196" y="109955"/>
                  </a:cubicBezTo>
                  <a:cubicBezTo>
                    <a:pt x="59803" y="109955"/>
                    <a:pt x="60590" y="109427"/>
                    <a:pt x="60196" y="108898"/>
                  </a:cubicBezTo>
                  <a:cubicBezTo>
                    <a:pt x="60196" y="108898"/>
                    <a:pt x="59409" y="108370"/>
                    <a:pt x="59409" y="108370"/>
                  </a:cubicBezTo>
                  <a:cubicBezTo>
                    <a:pt x="59409" y="108370"/>
                    <a:pt x="60983" y="107841"/>
                    <a:pt x="61377" y="107841"/>
                  </a:cubicBezTo>
                  <a:cubicBezTo>
                    <a:pt x="62557" y="107841"/>
                    <a:pt x="61377" y="107312"/>
                    <a:pt x="60983" y="106784"/>
                  </a:cubicBezTo>
                  <a:cubicBezTo>
                    <a:pt x="60983" y="106784"/>
                    <a:pt x="62950" y="106784"/>
                    <a:pt x="62950" y="106784"/>
                  </a:cubicBezTo>
                  <a:cubicBezTo>
                    <a:pt x="62557" y="106255"/>
                    <a:pt x="61770" y="106255"/>
                    <a:pt x="61377" y="105726"/>
                  </a:cubicBezTo>
                  <a:cubicBezTo>
                    <a:pt x="61377" y="105726"/>
                    <a:pt x="62950" y="106255"/>
                    <a:pt x="62950" y="105726"/>
                  </a:cubicBezTo>
                  <a:cubicBezTo>
                    <a:pt x="63344" y="105726"/>
                    <a:pt x="62950" y="105726"/>
                    <a:pt x="62950" y="105198"/>
                  </a:cubicBezTo>
                  <a:cubicBezTo>
                    <a:pt x="63344" y="105198"/>
                    <a:pt x="63344" y="105198"/>
                    <a:pt x="63344" y="105198"/>
                  </a:cubicBezTo>
                  <a:cubicBezTo>
                    <a:pt x="63737" y="104669"/>
                    <a:pt x="62163" y="104140"/>
                    <a:pt x="62163" y="104140"/>
                  </a:cubicBezTo>
                  <a:cubicBezTo>
                    <a:pt x="62163" y="104140"/>
                    <a:pt x="64131" y="104140"/>
                    <a:pt x="63737" y="103612"/>
                  </a:cubicBezTo>
                  <a:cubicBezTo>
                    <a:pt x="63737" y="103083"/>
                    <a:pt x="64131" y="103083"/>
                    <a:pt x="63344" y="102555"/>
                  </a:cubicBezTo>
                  <a:cubicBezTo>
                    <a:pt x="63344" y="102555"/>
                    <a:pt x="62163" y="102555"/>
                    <a:pt x="62163" y="102026"/>
                  </a:cubicBezTo>
                  <a:cubicBezTo>
                    <a:pt x="62163" y="102026"/>
                    <a:pt x="64131" y="101497"/>
                    <a:pt x="64131" y="101497"/>
                  </a:cubicBezTo>
                  <a:cubicBezTo>
                    <a:pt x="64918" y="101497"/>
                    <a:pt x="64524" y="99911"/>
                    <a:pt x="63737" y="99911"/>
                  </a:cubicBezTo>
                  <a:cubicBezTo>
                    <a:pt x="63344" y="99383"/>
                    <a:pt x="62163" y="98854"/>
                    <a:pt x="63344" y="98325"/>
                  </a:cubicBezTo>
                  <a:cubicBezTo>
                    <a:pt x="64131" y="98325"/>
                    <a:pt x="65311" y="98854"/>
                    <a:pt x="65704" y="97797"/>
                  </a:cubicBezTo>
                  <a:cubicBezTo>
                    <a:pt x="65704" y="97797"/>
                    <a:pt x="64918" y="96740"/>
                    <a:pt x="64918" y="96740"/>
                  </a:cubicBezTo>
                  <a:cubicBezTo>
                    <a:pt x="64918" y="96211"/>
                    <a:pt x="65704" y="96211"/>
                    <a:pt x="65704" y="96211"/>
                  </a:cubicBezTo>
                  <a:cubicBezTo>
                    <a:pt x="66098" y="95682"/>
                    <a:pt x="66885" y="95682"/>
                    <a:pt x="67672" y="96211"/>
                  </a:cubicBezTo>
                  <a:cubicBezTo>
                    <a:pt x="67672" y="96211"/>
                    <a:pt x="68459" y="96211"/>
                    <a:pt x="68459" y="96211"/>
                  </a:cubicBezTo>
                  <a:cubicBezTo>
                    <a:pt x="68852" y="95682"/>
                    <a:pt x="68065" y="95154"/>
                    <a:pt x="68065" y="94625"/>
                  </a:cubicBezTo>
                  <a:cubicBezTo>
                    <a:pt x="68459" y="94096"/>
                    <a:pt x="69639" y="91982"/>
                    <a:pt x="70426" y="93039"/>
                  </a:cubicBezTo>
                  <a:cubicBezTo>
                    <a:pt x="70032" y="92511"/>
                    <a:pt x="68852" y="95682"/>
                    <a:pt x="69245" y="95682"/>
                  </a:cubicBezTo>
                  <a:cubicBezTo>
                    <a:pt x="69639" y="96211"/>
                    <a:pt x="70426" y="94625"/>
                    <a:pt x="71213" y="94625"/>
                  </a:cubicBezTo>
                  <a:cubicBezTo>
                    <a:pt x="71213" y="94625"/>
                    <a:pt x="72000" y="95154"/>
                    <a:pt x="72000" y="95154"/>
                  </a:cubicBezTo>
                  <a:cubicBezTo>
                    <a:pt x="72000" y="95154"/>
                    <a:pt x="72000" y="94096"/>
                    <a:pt x="72000" y="94096"/>
                  </a:cubicBezTo>
                  <a:cubicBezTo>
                    <a:pt x="73180" y="94625"/>
                    <a:pt x="73180" y="94096"/>
                    <a:pt x="73573" y="93568"/>
                  </a:cubicBezTo>
                  <a:cubicBezTo>
                    <a:pt x="73967" y="93039"/>
                    <a:pt x="74360" y="93039"/>
                    <a:pt x="74754" y="93039"/>
                  </a:cubicBezTo>
                  <a:cubicBezTo>
                    <a:pt x="75540" y="92511"/>
                    <a:pt x="75540" y="91982"/>
                    <a:pt x="75934" y="91453"/>
                  </a:cubicBezTo>
                  <a:cubicBezTo>
                    <a:pt x="76327" y="90925"/>
                    <a:pt x="77114" y="89867"/>
                    <a:pt x="77508" y="88810"/>
                  </a:cubicBezTo>
                  <a:cubicBezTo>
                    <a:pt x="78295" y="87753"/>
                    <a:pt x="78295" y="87224"/>
                    <a:pt x="79081" y="87224"/>
                  </a:cubicBezTo>
                  <a:cubicBezTo>
                    <a:pt x="79475" y="86696"/>
                    <a:pt x="80655" y="86696"/>
                    <a:pt x="80655" y="85638"/>
                  </a:cubicBezTo>
                  <a:cubicBezTo>
                    <a:pt x="80262" y="85638"/>
                    <a:pt x="79868" y="82995"/>
                    <a:pt x="79868" y="82995"/>
                  </a:cubicBezTo>
                  <a:cubicBezTo>
                    <a:pt x="80262" y="82995"/>
                    <a:pt x="81442" y="84581"/>
                    <a:pt x="81836" y="84581"/>
                  </a:cubicBezTo>
                  <a:cubicBezTo>
                    <a:pt x="82229" y="85110"/>
                    <a:pt x="82622" y="85110"/>
                    <a:pt x="83016" y="85110"/>
                  </a:cubicBezTo>
                  <a:cubicBezTo>
                    <a:pt x="83016" y="85110"/>
                    <a:pt x="83803" y="84581"/>
                    <a:pt x="83803" y="84581"/>
                  </a:cubicBezTo>
                  <a:cubicBezTo>
                    <a:pt x="84196" y="84581"/>
                    <a:pt x="84590" y="85110"/>
                    <a:pt x="84983" y="84581"/>
                  </a:cubicBezTo>
                  <a:cubicBezTo>
                    <a:pt x="84983" y="84581"/>
                    <a:pt x="84196" y="83524"/>
                    <a:pt x="85377" y="84052"/>
                  </a:cubicBezTo>
                  <a:cubicBezTo>
                    <a:pt x="86163" y="84052"/>
                    <a:pt x="86950" y="84052"/>
                    <a:pt x="87737" y="83524"/>
                  </a:cubicBezTo>
                  <a:cubicBezTo>
                    <a:pt x="89704" y="82995"/>
                    <a:pt x="91278" y="82466"/>
                    <a:pt x="93245" y="81409"/>
                  </a:cubicBezTo>
                  <a:cubicBezTo>
                    <a:pt x="93639" y="80881"/>
                    <a:pt x="99934" y="75594"/>
                    <a:pt x="100327" y="75594"/>
                  </a:cubicBezTo>
                  <a:cubicBezTo>
                    <a:pt x="99934" y="75594"/>
                    <a:pt x="97180" y="75594"/>
                    <a:pt x="96786" y="75594"/>
                  </a:cubicBezTo>
                  <a:cubicBezTo>
                    <a:pt x="96000" y="75066"/>
                    <a:pt x="95213" y="74537"/>
                    <a:pt x="94426" y="74537"/>
                  </a:cubicBezTo>
                  <a:cubicBezTo>
                    <a:pt x="93639" y="74537"/>
                    <a:pt x="92852" y="75066"/>
                    <a:pt x="92459" y="75066"/>
                  </a:cubicBezTo>
                  <a:cubicBezTo>
                    <a:pt x="91672" y="75594"/>
                    <a:pt x="91672" y="74537"/>
                    <a:pt x="91278" y="75066"/>
                  </a:cubicBezTo>
                  <a:cubicBezTo>
                    <a:pt x="90885" y="75066"/>
                    <a:pt x="90491" y="76123"/>
                    <a:pt x="90098" y="76123"/>
                  </a:cubicBezTo>
                  <a:cubicBezTo>
                    <a:pt x="88524" y="76123"/>
                    <a:pt x="91278" y="74008"/>
                    <a:pt x="91672" y="74537"/>
                  </a:cubicBezTo>
                  <a:cubicBezTo>
                    <a:pt x="91278" y="74008"/>
                    <a:pt x="90098" y="74537"/>
                    <a:pt x="89704" y="74537"/>
                  </a:cubicBezTo>
                  <a:cubicBezTo>
                    <a:pt x="88524" y="74537"/>
                    <a:pt x="87737" y="74008"/>
                    <a:pt x="86950" y="74008"/>
                  </a:cubicBezTo>
                  <a:cubicBezTo>
                    <a:pt x="87344" y="74008"/>
                    <a:pt x="88524" y="72951"/>
                    <a:pt x="88918" y="72422"/>
                  </a:cubicBezTo>
                  <a:cubicBezTo>
                    <a:pt x="88918" y="70837"/>
                    <a:pt x="89704" y="71365"/>
                    <a:pt x="90098" y="71894"/>
                  </a:cubicBezTo>
                  <a:cubicBezTo>
                    <a:pt x="90885" y="71894"/>
                    <a:pt x="94032" y="70837"/>
                    <a:pt x="94426" y="70308"/>
                  </a:cubicBezTo>
                  <a:cubicBezTo>
                    <a:pt x="94426" y="69779"/>
                    <a:pt x="92459" y="69251"/>
                    <a:pt x="92065" y="68722"/>
                  </a:cubicBezTo>
                  <a:cubicBezTo>
                    <a:pt x="92459" y="69251"/>
                    <a:pt x="94032" y="69779"/>
                    <a:pt x="94426" y="69779"/>
                  </a:cubicBezTo>
                  <a:cubicBezTo>
                    <a:pt x="94819" y="70308"/>
                    <a:pt x="96393" y="70308"/>
                    <a:pt x="96393" y="71365"/>
                  </a:cubicBezTo>
                  <a:cubicBezTo>
                    <a:pt x="96000" y="72951"/>
                    <a:pt x="96786" y="73480"/>
                    <a:pt x="97573" y="73480"/>
                  </a:cubicBezTo>
                  <a:cubicBezTo>
                    <a:pt x="97573" y="73480"/>
                    <a:pt x="99934" y="73480"/>
                    <a:pt x="99540" y="72951"/>
                  </a:cubicBezTo>
                  <a:cubicBezTo>
                    <a:pt x="99540" y="72951"/>
                    <a:pt x="99540" y="74008"/>
                    <a:pt x="99934" y="74008"/>
                  </a:cubicBezTo>
                  <a:cubicBezTo>
                    <a:pt x="100721" y="73480"/>
                    <a:pt x="101114" y="71894"/>
                    <a:pt x="101114" y="70837"/>
                  </a:cubicBezTo>
                  <a:cubicBezTo>
                    <a:pt x="101114" y="70308"/>
                    <a:pt x="101114" y="68193"/>
                    <a:pt x="100327" y="68722"/>
                  </a:cubicBezTo>
                  <a:cubicBezTo>
                    <a:pt x="99540" y="69779"/>
                    <a:pt x="99934" y="68722"/>
                    <a:pt x="99540" y="68193"/>
                  </a:cubicBezTo>
                  <a:cubicBezTo>
                    <a:pt x="98754" y="67136"/>
                    <a:pt x="97573" y="66607"/>
                    <a:pt x="96393" y="65550"/>
                  </a:cubicBezTo>
                  <a:cubicBezTo>
                    <a:pt x="96000" y="65022"/>
                    <a:pt x="95606" y="65022"/>
                    <a:pt x="95213" y="64493"/>
                  </a:cubicBezTo>
                  <a:cubicBezTo>
                    <a:pt x="95213" y="64493"/>
                    <a:pt x="93639" y="65022"/>
                    <a:pt x="93639" y="65550"/>
                  </a:cubicBezTo>
                  <a:cubicBezTo>
                    <a:pt x="93639" y="65550"/>
                    <a:pt x="94032" y="65022"/>
                    <a:pt x="93639" y="65022"/>
                  </a:cubicBezTo>
                  <a:cubicBezTo>
                    <a:pt x="93639" y="65022"/>
                    <a:pt x="93245" y="64493"/>
                    <a:pt x="93245" y="64493"/>
                  </a:cubicBezTo>
                  <a:cubicBezTo>
                    <a:pt x="93245" y="63964"/>
                    <a:pt x="94819" y="64493"/>
                    <a:pt x="94819" y="63964"/>
                  </a:cubicBezTo>
                  <a:cubicBezTo>
                    <a:pt x="94819" y="62907"/>
                    <a:pt x="94819" y="62378"/>
                    <a:pt x="93639" y="62378"/>
                  </a:cubicBezTo>
                  <a:cubicBezTo>
                    <a:pt x="92852" y="62907"/>
                    <a:pt x="92459" y="63964"/>
                    <a:pt x="91672" y="62907"/>
                  </a:cubicBezTo>
                  <a:cubicBezTo>
                    <a:pt x="91672" y="62907"/>
                    <a:pt x="90098" y="62907"/>
                    <a:pt x="90098" y="62378"/>
                  </a:cubicBezTo>
                  <a:cubicBezTo>
                    <a:pt x="90098" y="61321"/>
                    <a:pt x="92065" y="62907"/>
                    <a:pt x="92065" y="62907"/>
                  </a:cubicBezTo>
                  <a:cubicBezTo>
                    <a:pt x="92459" y="62907"/>
                    <a:pt x="94426" y="62378"/>
                    <a:pt x="94426" y="61850"/>
                  </a:cubicBezTo>
                  <a:cubicBezTo>
                    <a:pt x="94819" y="61850"/>
                    <a:pt x="92852" y="60792"/>
                    <a:pt x="92459" y="60792"/>
                  </a:cubicBezTo>
                  <a:cubicBezTo>
                    <a:pt x="91672" y="60792"/>
                    <a:pt x="90491" y="60792"/>
                    <a:pt x="89704" y="61321"/>
                  </a:cubicBezTo>
                  <a:cubicBezTo>
                    <a:pt x="90098" y="61321"/>
                    <a:pt x="91672" y="59735"/>
                    <a:pt x="91672" y="60264"/>
                  </a:cubicBezTo>
                  <a:cubicBezTo>
                    <a:pt x="91672" y="59735"/>
                    <a:pt x="90098" y="59735"/>
                    <a:pt x="90098" y="59207"/>
                  </a:cubicBezTo>
                  <a:cubicBezTo>
                    <a:pt x="91278" y="59735"/>
                    <a:pt x="92459" y="60792"/>
                    <a:pt x="93639" y="59735"/>
                  </a:cubicBezTo>
                  <a:cubicBezTo>
                    <a:pt x="93639" y="59735"/>
                    <a:pt x="94819" y="59207"/>
                    <a:pt x="94819" y="58678"/>
                  </a:cubicBezTo>
                  <a:cubicBezTo>
                    <a:pt x="94426" y="58149"/>
                    <a:pt x="93639" y="57621"/>
                    <a:pt x="93639" y="57092"/>
                  </a:cubicBezTo>
                  <a:cubicBezTo>
                    <a:pt x="93639" y="57621"/>
                    <a:pt x="94819" y="58149"/>
                    <a:pt x="95213" y="58149"/>
                  </a:cubicBezTo>
                  <a:cubicBezTo>
                    <a:pt x="96000" y="58678"/>
                    <a:pt x="95606" y="57621"/>
                    <a:pt x="96393" y="57621"/>
                  </a:cubicBezTo>
                  <a:cubicBezTo>
                    <a:pt x="96786" y="57621"/>
                    <a:pt x="99934" y="58678"/>
                    <a:pt x="99934" y="58678"/>
                  </a:cubicBezTo>
                  <a:cubicBezTo>
                    <a:pt x="99540" y="58678"/>
                    <a:pt x="96786" y="58149"/>
                    <a:pt x="96786" y="58149"/>
                  </a:cubicBezTo>
                  <a:cubicBezTo>
                    <a:pt x="97573" y="60264"/>
                    <a:pt x="99934" y="59735"/>
                    <a:pt x="101114" y="59735"/>
                  </a:cubicBezTo>
                  <a:cubicBezTo>
                    <a:pt x="101508" y="59207"/>
                    <a:pt x="102688" y="59735"/>
                    <a:pt x="103081" y="59207"/>
                  </a:cubicBezTo>
                  <a:cubicBezTo>
                    <a:pt x="104262" y="58678"/>
                    <a:pt x="103868" y="57621"/>
                    <a:pt x="103081" y="57092"/>
                  </a:cubicBezTo>
                  <a:cubicBezTo>
                    <a:pt x="102688" y="56563"/>
                    <a:pt x="101508" y="56035"/>
                    <a:pt x="101114" y="56035"/>
                  </a:cubicBezTo>
                  <a:cubicBezTo>
                    <a:pt x="100721" y="56035"/>
                    <a:pt x="101114" y="57621"/>
                    <a:pt x="101114" y="58149"/>
                  </a:cubicBezTo>
                  <a:cubicBezTo>
                    <a:pt x="100721" y="57621"/>
                    <a:pt x="100721" y="57092"/>
                    <a:pt x="100327" y="56563"/>
                  </a:cubicBezTo>
                  <a:cubicBezTo>
                    <a:pt x="100327" y="56035"/>
                    <a:pt x="99934" y="56563"/>
                    <a:pt x="99540" y="56035"/>
                  </a:cubicBezTo>
                  <a:cubicBezTo>
                    <a:pt x="99934" y="56563"/>
                    <a:pt x="100721" y="53392"/>
                    <a:pt x="100721" y="52863"/>
                  </a:cubicBezTo>
                  <a:cubicBezTo>
                    <a:pt x="100721" y="52863"/>
                    <a:pt x="101114" y="54449"/>
                    <a:pt x="101114" y="54449"/>
                  </a:cubicBezTo>
                  <a:cubicBezTo>
                    <a:pt x="101114" y="55506"/>
                    <a:pt x="101114" y="56035"/>
                    <a:pt x="101508" y="56035"/>
                  </a:cubicBezTo>
                  <a:cubicBezTo>
                    <a:pt x="102688" y="56035"/>
                    <a:pt x="103475" y="55506"/>
                    <a:pt x="104262" y="55506"/>
                  </a:cubicBezTo>
                  <a:cubicBezTo>
                    <a:pt x="104655" y="55506"/>
                    <a:pt x="107016" y="54449"/>
                    <a:pt x="106229" y="53392"/>
                  </a:cubicBezTo>
                  <a:cubicBezTo>
                    <a:pt x="105442" y="52863"/>
                    <a:pt x="105049" y="53920"/>
                    <a:pt x="104655" y="53392"/>
                  </a:cubicBezTo>
                  <a:cubicBezTo>
                    <a:pt x="104655" y="52863"/>
                    <a:pt x="104655" y="52863"/>
                    <a:pt x="104655" y="52334"/>
                  </a:cubicBezTo>
                  <a:cubicBezTo>
                    <a:pt x="105049" y="51806"/>
                    <a:pt x="104655" y="51277"/>
                    <a:pt x="104262" y="51277"/>
                  </a:cubicBezTo>
                  <a:cubicBezTo>
                    <a:pt x="104262" y="50748"/>
                    <a:pt x="103081" y="50748"/>
                    <a:pt x="102688" y="50748"/>
                  </a:cubicBezTo>
                  <a:cubicBezTo>
                    <a:pt x="101901" y="50748"/>
                    <a:pt x="101508" y="51806"/>
                    <a:pt x="100721" y="50748"/>
                  </a:cubicBezTo>
                  <a:cubicBezTo>
                    <a:pt x="102295" y="52334"/>
                    <a:pt x="103081" y="48105"/>
                    <a:pt x="104655" y="50220"/>
                  </a:cubicBezTo>
                  <a:cubicBezTo>
                    <a:pt x="105049" y="51277"/>
                    <a:pt x="105836" y="49691"/>
                    <a:pt x="105836" y="48634"/>
                  </a:cubicBezTo>
                  <a:cubicBezTo>
                    <a:pt x="105836" y="48105"/>
                    <a:pt x="104655" y="46519"/>
                    <a:pt x="104655" y="46519"/>
                  </a:cubicBezTo>
                  <a:cubicBezTo>
                    <a:pt x="104655" y="45991"/>
                    <a:pt x="105836" y="47577"/>
                    <a:pt x="105836" y="48105"/>
                  </a:cubicBezTo>
                  <a:cubicBezTo>
                    <a:pt x="105836" y="48634"/>
                    <a:pt x="106622" y="47577"/>
                    <a:pt x="106229" y="46519"/>
                  </a:cubicBezTo>
                  <a:cubicBezTo>
                    <a:pt x="105836" y="45991"/>
                    <a:pt x="105049" y="44933"/>
                    <a:pt x="104655" y="44405"/>
                  </a:cubicBezTo>
                  <a:cubicBezTo>
                    <a:pt x="103868" y="44405"/>
                    <a:pt x="102688" y="44933"/>
                    <a:pt x="101901" y="44405"/>
                  </a:cubicBezTo>
                  <a:cubicBezTo>
                    <a:pt x="101508" y="43876"/>
                    <a:pt x="101508" y="42819"/>
                    <a:pt x="100721" y="42819"/>
                  </a:cubicBezTo>
                  <a:cubicBezTo>
                    <a:pt x="100721" y="42290"/>
                    <a:pt x="99147" y="42819"/>
                    <a:pt x="99540" y="42290"/>
                  </a:cubicBezTo>
                  <a:cubicBezTo>
                    <a:pt x="99934" y="41233"/>
                    <a:pt x="99934" y="40704"/>
                    <a:pt x="100721" y="41762"/>
                  </a:cubicBezTo>
                  <a:cubicBezTo>
                    <a:pt x="101508" y="42819"/>
                    <a:pt x="102295" y="41233"/>
                    <a:pt x="103081" y="40704"/>
                  </a:cubicBezTo>
                  <a:cubicBezTo>
                    <a:pt x="104262" y="39647"/>
                    <a:pt x="106622" y="42819"/>
                    <a:pt x="107803" y="41233"/>
                  </a:cubicBezTo>
                  <a:cubicBezTo>
                    <a:pt x="108196" y="40704"/>
                    <a:pt x="108196" y="38061"/>
                    <a:pt x="107016" y="38590"/>
                  </a:cubicBezTo>
                  <a:cubicBezTo>
                    <a:pt x="106622" y="38590"/>
                    <a:pt x="106229" y="39118"/>
                    <a:pt x="105836" y="38590"/>
                  </a:cubicBezTo>
                  <a:cubicBezTo>
                    <a:pt x="105049" y="38590"/>
                    <a:pt x="104262" y="38061"/>
                    <a:pt x="103475" y="37004"/>
                  </a:cubicBezTo>
                  <a:cubicBezTo>
                    <a:pt x="102295" y="35947"/>
                    <a:pt x="106622" y="37533"/>
                    <a:pt x="106622" y="37004"/>
                  </a:cubicBezTo>
                  <a:cubicBezTo>
                    <a:pt x="106229" y="35947"/>
                    <a:pt x="104262" y="35418"/>
                    <a:pt x="103475" y="34889"/>
                  </a:cubicBezTo>
                  <a:cubicBezTo>
                    <a:pt x="102295" y="34361"/>
                    <a:pt x="102295" y="34889"/>
                    <a:pt x="101901" y="35947"/>
                  </a:cubicBezTo>
                  <a:cubicBezTo>
                    <a:pt x="101901" y="36475"/>
                    <a:pt x="101114" y="37004"/>
                    <a:pt x="100721" y="36475"/>
                  </a:cubicBezTo>
                  <a:cubicBezTo>
                    <a:pt x="100327" y="36475"/>
                    <a:pt x="101508" y="34361"/>
                    <a:pt x="101508" y="33832"/>
                  </a:cubicBezTo>
                  <a:cubicBezTo>
                    <a:pt x="101508" y="33303"/>
                    <a:pt x="101901" y="32246"/>
                    <a:pt x="102295" y="31718"/>
                  </a:cubicBezTo>
                  <a:cubicBezTo>
                    <a:pt x="102295" y="31189"/>
                    <a:pt x="102295" y="30132"/>
                    <a:pt x="102688" y="30132"/>
                  </a:cubicBezTo>
                  <a:cubicBezTo>
                    <a:pt x="103081" y="30132"/>
                    <a:pt x="103868" y="30132"/>
                    <a:pt x="104262" y="29603"/>
                  </a:cubicBezTo>
                  <a:cubicBezTo>
                    <a:pt x="104262" y="29603"/>
                    <a:pt x="106229" y="26960"/>
                    <a:pt x="106229" y="27488"/>
                  </a:cubicBezTo>
                  <a:cubicBezTo>
                    <a:pt x="106229" y="27488"/>
                    <a:pt x="105442" y="26960"/>
                    <a:pt x="105442" y="26960"/>
                  </a:cubicBezTo>
                  <a:cubicBezTo>
                    <a:pt x="105442" y="26431"/>
                    <a:pt x="105442" y="25903"/>
                    <a:pt x="105442" y="25374"/>
                  </a:cubicBezTo>
                  <a:cubicBezTo>
                    <a:pt x="105442" y="24317"/>
                    <a:pt x="105836" y="24317"/>
                    <a:pt x="106622" y="24317"/>
                  </a:cubicBezTo>
                  <a:cubicBezTo>
                    <a:pt x="107409" y="24317"/>
                    <a:pt x="110557" y="22731"/>
                    <a:pt x="108590" y="22731"/>
                  </a:cubicBezTo>
                  <a:cubicBezTo>
                    <a:pt x="107409" y="22731"/>
                    <a:pt x="105442" y="22202"/>
                    <a:pt x="104655" y="23259"/>
                  </a:cubicBezTo>
                  <a:cubicBezTo>
                    <a:pt x="104262" y="23788"/>
                    <a:pt x="104262" y="24845"/>
                    <a:pt x="103475" y="24317"/>
                  </a:cubicBezTo>
                  <a:cubicBezTo>
                    <a:pt x="102688" y="23788"/>
                    <a:pt x="103475" y="22731"/>
                    <a:pt x="103868" y="22202"/>
                  </a:cubicBezTo>
                  <a:cubicBezTo>
                    <a:pt x="104655" y="20616"/>
                    <a:pt x="106229" y="21674"/>
                    <a:pt x="107409" y="21674"/>
                  </a:cubicBezTo>
                  <a:cubicBezTo>
                    <a:pt x="108983" y="21674"/>
                    <a:pt x="110557" y="22202"/>
                    <a:pt x="111344" y="20088"/>
                  </a:cubicBezTo>
                  <a:cubicBezTo>
                    <a:pt x="111737" y="20088"/>
                    <a:pt x="110163" y="19559"/>
                    <a:pt x="110163" y="19559"/>
                  </a:cubicBezTo>
                  <a:cubicBezTo>
                    <a:pt x="109377" y="19030"/>
                    <a:pt x="108590" y="19559"/>
                    <a:pt x="107803" y="19559"/>
                  </a:cubicBezTo>
                  <a:cubicBezTo>
                    <a:pt x="107016" y="19559"/>
                    <a:pt x="106622" y="19030"/>
                    <a:pt x="105836" y="19030"/>
                  </a:cubicBezTo>
                  <a:cubicBezTo>
                    <a:pt x="105442" y="19030"/>
                    <a:pt x="104655" y="19030"/>
                    <a:pt x="104262" y="19030"/>
                  </a:cubicBezTo>
                  <a:cubicBezTo>
                    <a:pt x="104655" y="19559"/>
                    <a:pt x="105836" y="19030"/>
                    <a:pt x="106622" y="19030"/>
                  </a:cubicBezTo>
                  <a:cubicBezTo>
                    <a:pt x="107803" y="19030"/>
                    <a:pt x="108590" y="18502"/>
                    <a:pt x="109770" y="18502"/>
                  </a:cubicBezTo>
                  <a:cubicBezTo>
                    <a:pt x="111344" y="19030"/>
                    <a:pt x="112131" y="17973"/>
                    <a:pt x="113311" y="17973"/>
                  </a:cubicBezTo>
                  <a:cubicBezTo>
                    <a:pt x="113704" y="17973"/>
                    <a:pt x="114491" y="17973"/>
                    <a:pt x="114491" y="17444"/>
                  </a:cubicBezTo>
                  <a:cubicBezTo>
                    <a:pt x="114491" y="17444"/>
                    <a:pt x="113704" y="16387"/>
                    <a:pt x="114098" y="16387"/>
                  </a:cubicBezTo>
                  <a:cubicBezTo>
                    <a:pt x="116065" y="15859"/>
                    <a:pt x="118032" y="15330"/>
                    <a:pt x="119606" y="13744"/>
                  </a:cubicBezTo>
                  <a:cubicBezTo>
                    <a:pt x="120000" y="13215"/>
                    <a:pt x="118426" y="12687"/>
                    <a:pt x="118426" y="12687"/>
                  </a:cubicBezTo>
                  <a:cubicBezTo>
                    <a:pt x="117245" y="12158"/>
                    <a:pt x="116065" y="11629"/>
                    <a:pt x="115278" y="11629"/>
                  </a:cubicBezTo>
                  <a:cubicBezTo>
                    <a:pt x="112918" y="11101"/>
                    <a:pt x="110950" y="10572"/>
                    <a:pt x="108983" y="13215"/>
                  </a:cubicBezTo>
                  <a:cubicBezTo>
                    <a:pt x="108196" y="14801"/>
                    <a:pt x="107409" y="13744"/>
                    <a:pt x="105836" y="13744"/>
                  </a:cubicBezTo>
                  <a:cubicBezTo>
                    <a:pt x="105442" y="13744"/>
                    <a:pt x="103868" y="15330"/>
                    <a:pt x="104262" y="13744"/>
                  </a:cubicBezTo>
                  <a:cubicBezTo>
                    <a:pt x="104262" y="12687"/>
                    <a:pt x="102295" y="14273"/>
                    <a:pt x="101901" y="14801"/>
                  </a:cubicBezTo>
                  <a:cubicBezTo>
                    <a:pt x="101114" y="15330"/>
                    <a:pt x="100327" y="15859"/>
                    <a:pt x="99540" y="16387"/>
                  </a:cubicBezTo>
                  <a:cubicBezTo>
                    <a:pt x="99147" y="16387"/>
                    <a:pt x="96000" y="19559"/>
                    <a:pt x="96000" y="19559"/>
                  </a:cubicBezTo>
                  <a:cubicBezTo>
                    <a:pt x="95213" y="18502"/>
                    <a:pt x="103868" y="11629"/>
                    <a:pt x="98754" y="10044"/>
                  </a:cubicBezTo>
                  <a:cubicBezTo>
                    <a:pt x="96786" y="10044"/>
                    <a:pt x="97180" y="11629"/>
                    <a:pt x="95606" y="12687"/>
                  </a:cubicBezTo>
                  <a:cubicBezTo>
                    <a:pt x="94426" y="13215"/>
                    <a:pt x="93639" y="13215"/>
                    <a:pt x="92459" y="13744"/>
                  </a:cubicBezTo>
                  <a:cubicBezTo>
                    <a:pt x="92065" y="13744"/>
                    <a:pt x="90098" y="14801"/>
                    <a:pt x="89704" y="14801"/>
                  </a:cubicBezTo>
                  <a:cubicBezTo>
                    <a:pt x="88918" y="13215"/>
                    <a:pt x="91672" y="12687"/>
                    <a:pt x="92459" y="12687"/>
                  </a:cubicBezTo>
                  <a:cubicBezTo>
                    <a:pt x="92459" y="12158"/>
                    <a:pt x="94819" y="11629"/>
                    <a:pt x="93639" y="11101"/>
                  </a:cubicBezTo>
                  <a:cubicBezTo>
                    <a:pt x="92459" y="10572"/>
                    <a:pt x="91278" y="10572"/>
                    <a:pt x="90098" y="10572"/>
                  </a:cubicBezTo>
                  <a:cubicBezTo>
                    <a:pt x="86950" y="10572"/>
                    <a:pt x="83803" y="11101"/>
                    <a:pt x="80655" y="12158"/>
                  </a:cubicBezTo>
                  <a:cubicBezTo>
                    <a:pt x="80655" y="12158"/>
                    <a:pt x="79475" y="13215"/>
                    <a:pt x="79081" y="12687"/>
                  </a:cubicBezTo>
                  <a:cubicBezTo>
                    <a:pt x="79081" y="11629"/>
                    <a:pt x="78688" y="11629"/>
                    <a:pt x="79475" y="11629"/>
                  </a:cubicBezTo>
                  <a:cubicBezTo>
                    <a:pt x="81049" y="10572"/>
                    <a:pt x="82622" y="10044"/>
                    <a:pt x="84196" y="9515"/>
                  </a:cubicBezTo>
                  <a:cubicBezTo>
                    <a:pt x="86950" y="8986"/>
                    <a:pt x="90098" y="9515"/>
                    <a:pt x="93245" y="9515"/>
                  </a:cubicBezTo>
                  <a:cubicBezTo>
                    <a:pt x="94032" y="9515"/>
                    <a:pt x="94819" y="9515"/>
                    <a:pt x="95606" y="9515"/>
                  </a:cubicBezTo>
                  <a:cubicBezTo>
                    <a:pt x="97180" y="8458"/>
                    <a:pt x="99147" y="8458"/>
                    <a:pt x="100721" y="7400"/>
                  </a:cubicBezTo>
                  <a:cubicBezTo>
                    <a:pt x="101508" y="7400"/>
                    <a:pt x="101901" y="6872"/>
                    <a:pt x="100721" y="6343"/>
                  </a:cubicBezTo>
                  <a:cubicBezTo>
                    <a:pt x="99934" y="5814"/>
                    <a:pt x="98360" y="5286"/>
                    <a:pt x="97573" y="5814"/>
                  </a:cubicBezTo>
                  <a:cubicBezTo>
                    <a:pt x="96786" y="5814"/>
                    <a:pt x="96786" y="5286"/>
                    <a:pt x="96000" y="4757"/>
                  </a:cubicBezTo>
                  <a:cubicBezTo>
                    <a:pt x="95213" y="4757"/>
                    <a:pt x="94426" y="5814"/>
                    <a:pt x="93639" y="5814"/>
                  </a:cubicBezTo>
                  <a:cubicBezTo>
                    <a:pt x="93639" y="5814"/>
                    <a:pt x="94426" y="4229"/>
                    <a:pt x="94819" y="4229"/>
                  </a:cubicBezTo>
                  <a:cubicBezTo>
                    <a:pt x="95213" y="3171"/>
                    <a:pt x="93639" y="3171"/>
                    <a:pt x="93245" y="3171"/>
                  </a:cubicBezTo>
                  <a:cubicBezTo>
                    <a:pt x="90885" y="3700"/>
                    <a:pt x="88918" y="3700"/>
                    <a:pt x="86557" y="3171"/>
                  </a:cubicBezTo>
                  <a:cubicBezTo>
                    <a:pt x="84590" y="3171"/>
                    <a:pt x="83016" y="4229"/>
                    <a:pt x="81049" y="4229"/>
                  </a:cubicBezTo>
                  <a:cubicBezTo>
                    <a:pt x="80262" y="4229"/>
                    <a:pt x="79081" y="4229"/>
                    <a:pt x="78295" y="4229"/>
                  </a:cubicBezTo>
                  <a:cubicBezTo>
                    <a:pt x="77508" y="4757"/>
                    <a:pt x="76327" y="4229"/>
                    <a:pt x="75934" y="4757"/>
                  </a:cubicBezTo>
                  <a:cubicBezTo>
                    <a:pt x="77114" y="4229"/>
                    <a:pt x="78295" y="4229"/>
                    <a:pt x="79475" y="3700"/>
                  </a:cubicBezTo>
                  <a:cubicBezTo>
                    <a:pt x="81442" y="3700"/>
                    <a:pt x="83016" y="3171"/>
                    <a:pt x="84590" y="3171"/>
                  </a:cubicBezTo>
                  <a:cubicBezTo>
                    <a:pt x="85377" y="3171"/>
                    <a:pt x="93245" y="3171"/>
                    <a:pt x="93245" y="2114"/>
                  </a:cubicBezTo>
                  <a:cubicBezTo>
                    <a:pt x="92852" y="2114"/>
                    <a:pt x="91672" y="1585"/>
                    <a:pt x="91278" y="1057"/>
                  </a:cubicBezTo>
                  <a:cubicBezTo>
                    <a:pt x="90098" y="1057"/>
                    <a:pt x="89311" y="1057"/>
                    <a:pt x="88131" y="1057"/>
                  </a:cubicBezTo>
                  <a:cubicBezTo>
                    <a:pt x="86557" y="1057"/>
                    <a:pt x="84983" y="528"/>
                    <a:pt x="83803" y="0"/>
                  </a:cubicBezTo>
                  <a:cubicBezTo>
                    <a:pt x="81049" y="0"/>
                    <a:pt x="78688" y="0"/>
                    <a:pt x="76327" y="0"/>
                  </a:cubicBezTo>
                  <a:cubicBezTo>
                    <a:pt x="75147" y="528"/>
                    <a:pt x="73967" y="528"/>
                    <a:pt x="72786" y="528"/>
                  </a:cubicBezTo>
                  <a:cubicBezTo>
                    <a:pt x="72393" y="528"/>
                    <a:pt x="72000" y="1585"/>
                    <a:pt x="72000" y="1585"/>
                  </a:cubicBezTo>
                  <a:cubicBezTo>
                    <a:pt x="71213" y="1585"/>
                    <a:pt x="70426" y="1057"/>
                    <a:pt x="69639" y="1057"/>
                  </a:cubicBezTo>
                  <a:cubicBezTo>
                    <a:pt x="69245" y="1057"/>
                    <a:pt x="68852" y="1585"/>
                    <a:pt x="68065" y="1585"/>
                  </a:cubicBezTo>
                  <a:cubicBezTo>
                    <a:pt x="67278" y="1585"/>
                    <a:pt x="67278" y="2114"/>
                    <a:pt x="68065" y="2114"/>
                  </a:cubicBezTo>
                  <a:cubicBezTo>
                    <a:pt x="69245" y="2643"/>
                    <a:pt x="70426" y="2643"/>
                    <a:pt x="71213" y="3171"/>
                  </a:cubicBezTo>
                  <a:cubicBezTo>
                    <a:pt x="70819" y="2643"/>
                    <a:pt x="68459" y="3700"/>
                    <a:pt x="68065" y="4229"/>
                  </a:cubicBezTo>
                  <a:cubicBezTo>
                    <a:pt x="68065" y="4229"/>
                    <a:pt x="66885" y="4229"/>
                    <a:pt x="66885" y="4229"/>
                  </a:cubicBezTo>
                  <a:cubicBezTo>
                    <a:pt x="66885" y="4229"/>
                    <a:pt x="67672" y="5286"/>
                    <a:pt x="67672" y="5286"/>
                  </a:cubicBezTo>
                  <a:cubicBezTo>
                    <a:pt x="67278" y="5286"/>
                    <a:pt x="66491" y="4757"/>
                    <a:pt x="66098" y="4229"/>
                  </a:cubicBezTo>
                  <a:cubicBezTo>
                    <a:pt x="65704" y="3700"/>
                    <a:pt x="64524" y="4229"/>
                    <a:pt x="64131" y="4229"/>
                  </a:cubicBezTo>
                  <a:cubicBezTo>
                    <a:pt x="62950" y="3700"/>
                    <a:pt x="61770" y="3171"/>
                    <a:pt x="60590" y="2643"/>
                  </a:cubicBezTo>
                  <a:cubicBezTo>
                    <a:pt x="59803" y="2114"/>
                    <a:pt x="59016" y="3171"/>
                    <a:pt x="57836" y="3171"/>
                  </a:cubicBezTo>
                  <a:cubicBezTo>
                    <a:pt x="57442" y="3171"/>
                    <a:pt x="55081" y="2643"/>
                    <a:pt x="55081" y="3700"/>
                  </a:cubicBezTo>
                  <a:cubicBezTo>
                    <a:pt x="54688" y="3700"/>
                    <a:pt x="60196" y="4757"/>
                    <a:pt x="60983" y="5286"/>
                  </a:cubicBezTo>
                  <a:cubicBezTo>
                    <a:pt x="62163" y="5286"/>
                    <a:pt x="63344" y="5286"/>
                    <a:pt x="64131" y="5814"/>
                  </a:cubicBezTo>
                  <a:cubicBezTo>
                    <a:pt x="64524" y="5814"/>
                    <a:pt x="64918" y="5814"/>
                    <a:pt x="65311" y="6343"/>
                  </a:cubicBezTo>
                  <a:cubicBezTo>
                    <a:pt x="65311" y="6343"/>
                    <a:pt x="65311" y="7929"/>
                    <a:pt x="65311" y="7929"/>
                  </a:cubicBezTo>
                  <a:cubicBezTo>
                    <a:pt x="65311" y="8458"/>
                    <a:pt x="64918" y="7400"/>
                    <a:pt x="64918" y="6872"/>
                  </a:cubicBezTo>
                  <a:cubicBezTo>
                    <a:pt x="64524" y="6343"/>
                    <a:pt x="63344" y="6343"/>
                    <a:pt x="62950" y="5814"/>
                  </a:cubicBezTo>
                  <a:cubicBezTo>
                    <a:pt x="62950" y="5814"/>
                    <a:pt x="61770" y="5814"/>
                    <a:pt x="61770" y="5814"/>
                  </a:cubicBezTo>
                  <a:cubicBezTo>
                    <a:pt x="61770" y="6343"/>
                    <a:pt x="62163" y="7400"/>
                    <a:pt x="62163" y="7400"/>
                  </a:cubicBezTo>
                  <a:cubicBezTo>
                    <a:pt x="61377" y="7400"/>
                    <a:pt x="60983" y="5814"/>
                    <a:pt x="60590" y="5814"/>
                  </a:cubicBezTo>
                  <a:cubicBezTo>
                    <a:pt x="59803" y="5814"/>
                    <a:pt x="59016" y="5814"/>
                    <a:pt x="58229" y="5286"/>
                  </a:cubicBezTo>
                  <a:cubicBezTo>
                    <a:pt x="57836" y="5286"/>
                    <a:pt x="54688" y="5286"/>
                    <a:pt x="54688" y="5286"/>
                  </a:cubicBezTo>
                  <a:cubicBezTo>
                    <a:pt x="54295" y="6343"/>
                    <a:pt x="59409" y="8986"/>
                    <a:pt x="59409" y="8986"/>
                  </a:cubicBezTo>
                  <a:cubicBezTo>
                    <a:pt x="59409" y="9515"/>
                    <a:pt x="57442" y="8986"/>
                    <a:pt x="57442" y="8986"/>
                  </a:cubicBezTo>
                  <a:cubicBezTo>
                    <a:pt x="56262" y="8986"/>
                    <a:pt x="55868" y="8458"/>
                    <a:pt x="56262" y="10044"/>
                  </a:cubicBezTo>
                  <a:cubicBezTo>
                    <a:pt x="55868" y="10044"/>
                    <a:pt x="55475" y="9515"/>
                    <a:pt x="55081" y="8986"/>
                  </a:cubicBezTo>
                  <a:cubicBezTo>
                    <a:pt x="55081" y="8458"/>
                    <a:pt x="55868" y="8986"/>
                    <a:pt x="56262" y="8458"/>
                  </a:cubicBezTo>
                  <a:cubicBezTo>
                    <a:pt x="56262" y="8458"/>
                    <a:pt x="55475" y="7400"/>
                    <a:pt x="55081" y="7400"/>
                  </a:cubicBezTo>
                  <a:cubicBezTo>
                    <a:pt x="54295" y="6872"/>
                    <a:pt x="53508" y="6343"/>
                    <a:pt x="52327" y="6343"/>
                  </a:cubicBezTo>
                  <a:cubicBezTo>
                    <a:pt x="51934" y="6343"/>
                    <a:pt x="51147" y="5814"/>
                    <a:pt x="50754" y="6343"/>
                  </a:cubicBezTo>
                  <a:cubicBezTo>
                    <a:pt x="50360" y="6343"/>
                    <a:pt x="51540" y="7929"/>
                    <a:pt x="51540" y="7929"/>
                  </a:cubicBezTo>
                  <a:cubicBezTo>
                    <a:pt x="52721" y="8986"/>
                    <a:pt x="54295" y="8986"/>
                    <a:pt x="55868" y="10572"/>
                  </a:cubicBezTo>
                  <a:cubicBezTo>
                    <a:pt x="56262" y="10572"/>
                    <a:pt x="56655" y="11101"/>
                    <a:pt x="56262" y="11629"/>
                  </a:cubicBezTo>
                  <a:cubicBezTo>
                    <a:pt x="55475" y="12687"/>
                    <a:pt x="54688" y="11629"/>
                    <a:pt x="53901" y="11101"/>
                  </a:cubicBezTo>
                  <a:cubicBezTo>
                    <a:pt x="51934" y="9515"/>
                    <a:pt x="49573" y="8458"/>
                    <a:pt x="47213" y="7929"/>
                  </a:cubicBezTo>
                  <a:cubicBezTo>
                    <a:pt x="46032" y="7400"/>
                    <a:pt x="44852" y="6872"/>
                    <a:pt x="43672" y="7400"/>
                  </a:cubicBezTo>
                  <a:cubicBezTo>
                    <a:pt x="43278" y="7400"/>
                    <a:pt x="44459" y="8986"/>
                    <a:pt x="44459" y="9515"/>
                  </a:cubicBezTo>
                  <a:cubicBezTo>
                    <a:pt x="44459" y="9515"/>
                    <a:pt x="46032" y="11101"/>
                    <a:pt x="46032" y="11101"/>
                  </a:cubicBezTo>
                  <a:cubicBezTo>
                    <a:pt x="46032" y="11629"/>
                    <a:pt x="43672" y="11101"/>
                    <a:pt x="43672" y="11101"/>
                  </a:cubicBezTo>
                  <a:cubicBezTo>
                    <a:pt x="43672" y="12158"/>
                    <a:pt x="45245" y="11629"/>
                    <a:pt x="45245" y="12687"/>
                  </a:cubicBezTo>
                  <a:cubicBezTo>
                    <a:pt x="45245" y="12687"/>
                    <a:pt x="43672" y="12158"/>
                    <a:pt x="43278" y="11629"/>
                  </a:cubicBezTo>
                  <a:cubicBezTo>
                    <a:pt x="42491" y="11101"/>
                    <a:pt x="41704" y="11101"/>
                    <a:pt x="40524" y="10572"/>
                  </a:cubicBezTo>
                  <a:cubicBezTo>
                    <a:pt x="39737" y="10044"/>
                    <a:pt x="39737" y="10572"/>
                    <a:pt x="39737" y="11629"/>
                  </a:cubicBezTo>
                  <a:cubicBezTo>
                    <a:pt x="39344" y="12158"/>
                    <a:pt x="38950" y="12158"/>
                    <a:pt x="38557" y="12158"/>
                  </a:cubicBezTo>
                  <a:cubicBezTo>
                    <a:pt x="38557" y="12687"/>
                    <a:pt x="38557" y="13744"/>
                    <a:pt x="38163" y="13744"/>
                  </a:cubicBezTo>
                  <a:cubicBezTo>
                    <a:pt x="38163" y="14273"/>
                    <a:pt x="38163" y="12687"/>
                    <a:pt x="38163" y="12158"/>
                  </a:cubicBezTo>
                  <a:cubicBezTo>
                    <a:pt x="38163" y="11629"/>
                    <a:pt x="38557" y="11101"/>
                    <a:pt x="38557" y="10572"/>
                  </a:cubicBezTo>
                  <a:cubicBezTo>
                    <a:pt x="38163" y="8458"/>
                    <a:pt x="36590" y="8458"/>
                    <a:pt x="35409" y="8458"/>
                  </a:cubicBezTo>
                  <a:cubicBezTo>
                    <a:pt x="33836" y="8986"/>
                    <a:pt x="32262" y="9515"/>
                    <a:pt x="30688" y="9515"/>
                  </a:cubicBezTo>
                  <a:cubicBezTo>
                    <a:pt x="30295" y="10044"/>
                    <a:pt x="29508" y="10044"/>
                    <a:pt x="29114" y="10044"/>
                  </a:cubicBezTo>
                  <a:cubicBezTo>
                    <a:pt x="29114" y="10044"/>
                    <a:pt x="27147" y="10572"/>
                    <a:pt x="27147" y="10572"/>
                  </a:cubicBezTo>
                  <a:cubicBezTo>
                    <a:pt x="27540" y="11101"/>
                    <a:pt x="28327" y="11101"/>
                    <a:pt x="28721" y="11101"/>
                  </a:cubicBezTo>
                  <a:cubicBezTo>
                    <a:pt x="29114" y="11629"/>
                    <a:pt x="29508" y="12158"/>
                    <a:pt x="30295" y="12687"/>
                  </a:cubicBezTo>
                  <a:cubicBezTo>
                    <a:pt x="30295" y="12687"/>
                    <a:pt x="31868" y="14273"/>
                    <a:pt x="31868" y="14273"/>
                  </a:cubicBezTo>
                  <a:cubicBezTo>
                    <a:pt x="31475" y="14273"/>
                    <a:pt x="29901" y="13215"/>
                    <a:pt x="29508" y="13215"/>
                  </a:cubicBezTo>
                  <a:cubicBezTo>
                    <a:pt x="28721" y="12687"/>
                    <a:pt x="28327" y="11629"/>
                    <a:pt x="27540" y="11629"/>
                  </a:cubicBezTo>
                  <a:cubicBezTo>
                    <a:pt x="26360" y="11101"/>
                    <a:pt x="25180" y="11629"/>
                    <a:pt x="24000" y="11629"/>
                  </a:cubicBezTo>
                  <a:cubicBezTo>
                    <a:pt x="22819" y="12158"/>
                    <a:pt x="22819" y="11629"/>
                    <a:pt x="23606" y="13215"/>
                  </a:cubicBezTo>
                  <a:cubicBezTo>
                    <a:pt x="23606" y="13744"/>
                    <a:pt x="23606" y="15330"/>
                    <a:pt x="23606" y="15859"/>
                  </a:cubicBezTo>
                  <a:cubicBezTo>
                    <a:pt x="23606" y="16916"/>
                    <a:pt x="22032" y="15859"/>
                    <a:pt x="21639" y="15859"/>
                  </a:cubicBezTo>
                  <a:cubicBezTo>
                    <a:pt x="21245" y="15859"/>
                    <a:pt x="20065" y="14801"/>
                    <a:pt x="19672" y="15859"/>
                  </a:cubicBezTo>
                  <a:cubicBezTo>
                    <a:pt x="19278" y="16387"/>
                    <a:pt x="19672" y="17973"/>
                    <a:pt x="19672" y="17973"/>
                  </a:cubicBezTo>
                  <a:cubicBezTo>
                    <a:pt x="19278" y="18502"/>
                    <a:pt x="18885" y="17444"/>
                    <a:pt x="18491" y="16916"/>
                  </a:cubicBezTo>
                  <a:cubicBezTo>
                    <a:pt x="17704" y="16387"/>
                    <a:pt x="16918" y="16387"/>
                    <a:pt x="16524" y="16916"/>
                  </a:cubicBezTo>
                  <a:cubicBezTo>
                    <a:pt x="15344" y="17973"/>
                    <a:pt x="14163" y="19030"/>
                    <a:pt x="12590" y="19559"/>
                  </a:cubicBezTo>
                  <a:cubicBezTo>
                    <a:pt x="12196" y="20088"/>
                    <a:pt x="13377" y="19559"/>
                    <a:pt x="12590" y="1955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95" name="Shape 1995"/>
            <p:cNvSpPr/>
            <p:nvPr/>
          </p:nvSpPr>
          <p:spPr>
            <a:xfrm>
              <a:off x="9136496" y="5038398"/>
              <a:ext cx="149682" cy="105123"/>
            </a:xfrm>
            <a:custGeom>
              <a:avLst/>
              <a:gdLst/>
              <a:ahLst/>
              <a:cxnLst/>
              <a:rect l="0" t="0" r="0" b="0"/>
              <a:pathLst>
                <a:path w="120000" h="120000" extrusionOk="0">
                  <a:moveTo>
                    <a:pt x="120000" y="65454"/>
                  </a:moveTo>
                  <a:cubicBezTo>
                    <a:pt x="112500" y="54545"/>
                    <a:pt x="82500" y="32727"/>
                    <a:pt x="82500" y="32727"/>
                  </a:cubicBezTo>
                  <a:cubicBezTo>
                    <a:pt x="67500" y="21818"/>
                    <a:pt x="52500" y="10909"/>
                    <a:pt x="37500" y="10909"/>
                  </a:cubicBezTo>
                  <a:cubicBezTo>
                    <a:pt x="30000" y="10909"/>
                    <a:pt x="15000" y="0"/>
                    <a:pt x="7500" y="10909"/>
                  </a:cubicBezTo>
                  <a:cubicBezTo>
                    <a:pt x="0" y="21818"/>
                    <a:pt x="22500" y="32727"/>
                    <a:pt x="22500" y="32727"/>
                  </a:cubicBezTo>
                  <a:cubicBezTo>
                    <a:pt x="15000" y="32727"/>
                    <a:pt x="0" y="65454"/>
                    <a:pt x="7500" y="76363"/>
                  </a:cubicBezTo>
                  <a:cubicBezTo>
                    <a:pt x="15000" y="76363"/>
                    <a:pt x="30000" y="65454"/>
                    <a:pt x="37500" y="76363"/>
                  </a:cubicBezTo>
                  <a:cubicBezTo>
                    <a:pt x="52500" y="87272"/>
                    <a:pt x="37500" y="87272"/>
                    <a:pt x="37500" y="98181"/>
                  </a:cubicBezTo>
                  <a:cubicBezTo>
                    <a:pt x="37500" y="120000"/>
                    <a:pt x="120000" y="87272"/>
                    <a:pt x="120000" y="65454"/>
                  </a:cubicBezTo>
                  <a:cubicBezTo>
                    <a:pt x="112500" y="54545"/>
                    <a:pt x="120000" y="76363"/>
                    <a:pt x="120000" y="6545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96" name="Shape 1996"/>
            <p:cNvSpPr/>
            <p:nvPr/>
          </p:nvSpPr>
          <p:spPr>
            <a:xfrm>
              <a:off x="9184270" y="4965128"/>
              <a:ext cx="38216" cy="19113"/>
            </a:xfrm>
            <a:custGeom>
              <a:avLst/>
              <a:gdLst/>
              <a:ahLst/>
              <a:cxnLst/>
              <a:rect l="0" t="0" r="0" b="0"/>
              <a:pathLst>
                <a:path w="120000" h="120000" extrusionOk="0">
                  <a:moveTo>
                    <a:pt x="60000" y="120000"/>
                  </a:moveTo>
                  <a:cubicBezTo>
                    <a:pt x="0" y="120000"/>
                    <a:pt x="30000" y="0"/>
                    <a:pt x="60000" y="0"/>
                  </a:cubicBezTo>
                  <a:cubicBezTo>
                    <a:pt x="90000" y="0"/>
                    <a:pt x="120000" y="120000"/>
                    <a:pt x="6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97" name="Shape 1997"/>
            <p:cNvSpPr/>
            <p:nvPr/>
          </p:nvSpPr>
          <p:spPr>
            <a:xfrm>
              <a:off x="9212932" y="3859744"/>
              <a:ext cx="101909" cy="57338"/>
            </a:xfrm>
            <a:custGeom>
              <a:avLst/>
              <a:gdLst/>
              <a:ahLst/>
              <a:cxnLst/>
              <a:rect l="0" t="0" r="0" b="0"/>
              <a:pathLst>
                <a:path w="120000" h="120000" extrusionOk="0">
                  <a:moveTo>
                    <a:pt x="98181" y="80000"/>
                  </a:moveTo>
                  <a:cubicBezTo>
                    <a:pt x="120000" y="100000"/>
                    <a:pt x="120000" y="120000"/>
                    <a:pt x="98181" y="100000"/>
                  </a:cubicBezTo>
                  <a:cubicBezTo>
                    <a:pt x="76363" y="100000"/>
                    <a:pt x="43636" y="80000"/>
                    <a:pt x="32727" y="80000"/>
                  </a:cubicBezTo>
                  <a:cubicBezTo>
                    <a:pt x="21818" y="60000"/>
                    <a:pt x="0" y="0"/>
                    <a:pt x="21818" y="20000"/>
                  </a:cubicBezTo>
                  <a:cubicBezTo>
                    <a:pt x="43636" y="40000"/>
                    <a:pt x="76363" y="60000"/>
                    <a:pt x="98181" y="80000"/>
                  </a:cubicBezTo>
                  <a:cubicBezTo>
                    <a:pt x="120000" y="100000"/>
                    <a:pt x="76363" y="60000"/>
                    <a:pt x="98181" y="8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98" name="Shape 1998"/>
            <p:cNvSpPr/>
            <p:nvPr/>
          </p:nvSpPr>
          <p:spPr>
            <a:xfrm>
              <a:off x="9528217" y="3776917"/>
              <a:ext cx="76431" cy="44598"/>
            </a:xfrm>
            <a:custGeom>
              <a:avLst/>
              <a:gdLst/>
              <a:ahLst/>
              <a:cxnLst/>
              <a:rect l="0" t="0" r="0" b="0"/>
              <a:pathLst>
                <a:path w="120000" h="120000" extrusionOk="0">
                  <a:moveTo>
                    <a:pt x="120000" y="72000"/>
                  </a:moveTo>
                  <a:cubicBezTo>
                    <a:pt x="120000" y="120000"/>
                    <a:pt x="0" y="96000"/>
                    <a:pt x="0" y="48000"/>
                  </a:cubicBezTo>
                  <a:cubicBezTo>
                    <a:pt x="0" y="0"/>
                    <a:pt x="120000" y="24000"/>
                    <a:pt x="120000" y="7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99" name="Shape 1999"/>
            <p:cNvSpPr/>
            <p:nvPr/>
          </p:nvSpPr>
          <p:spPr>
            <a:xfrm>
              <a:off x="10735225" y="3897971"/>
              <a:ext cx="54141" cy="38226"/>
            </a:xfrm>
            <a:custGeom>
              <a:avLst/>
              <a:gdLst/>
              <a:ahLst/>
              <a:cxnLst/>
              <a:rect l="0" t="0" r="0" b="0"/>
              <a:pathLst>
                <a:path w="120000" h="120000" extrusionOk="0">
                  <a:moveTo>
                    <a:pt x="100000" y="90000"/>
                  </a:moveTo>
                  <a:cubicBezTo>
                    <a:pt x="80000" y="120000"/>
                    <a:pt x="0" y="0"/>
                    <a:pt x="20000" y="0"/>
                  </a:cubicBezTo>
                  <a:cubicBezTo>
                    <a:pt x="40000" y="0"/>
                    <a:pt x="120000" y="60000"/>
                    <a:pt x="100000" y="9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00" name="Shape 2000"/>
            <p:cNvSpPr/>
            <p:nvPr/>
          </p:nvSpPr>
          <p:spPr>
            <a:xfrm>
              <a:off x="10808475" y="3936196"/>
              <a:ext cx="47769" cy="9558"/>
            </a:xfrm>
            <a:custGeom>
              <a:avLst/>
              <a:gdLst/>
              <a:ahLst/>
              <a:cxnLst/>
              <a:rect l="0" t="0" r="0" b="0"/>
              <a:pathLst>
                <a:path w="120000" h="120000" extrusionOk="0">
                  <a:moveTo>
                    <a:pt x="96000" y="120000"/>
                  </a:moveTo>
                  <a:cubicBezTo>
                    <a:pt x="48000" y="120000"/>
                    <a:pt x="0" y="0"/>
                    <a:pt x="48000" y="0"/>
                  </a:cubicBezTo>
                  <a:cubicBezTo>
                    <a:pt x="72000" y="0"/>
                    <a:pt x="120000" y="120000"/>
                    <a:pt x="96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01" name="Shape 2001"/>
            <p:cNvSpPr/>
            <p:nvPr/>
          </p:nvSpPr>
          <p:spPr>
            <a:xfrm>
              <a:off x="10808475" y="4468182"/>
              <a:ext cx="38216" cy="66896"/>
            </a:xfrm>
            <a:custGeom>
              <a:avLst/>
              <a:gdLst/>
              <a:ahLst/>
              <a:cxnLst/>
              <a:rect l="0" t="0" r="0" b="0"/>
              <a:pathLst>
                <a:path w="120000" h="120000" extrusionOk="0">
                  <a:moveTo>
                    <a:pt x="60000" y="0"/>
                  </a:moveTo>
                  <a:cubicBezTo>
                    <a:pt x="0" y="0"/>
                    <a:pt x="90000" y="119999"/>
                    <a:pt x="120000" y="119999"/>
                  </a:cubicBezTo>
                  <a:cubicBezTo>
                    <a:pt x="120000" y="119999"/>
                    <a:pt x="90000" y="0"/>
                    <a:pt x="6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02" name="Shape 2002"/>
            <p:cNvSpPr/>
            <p:nvPr/>
          </p:nvSpPr>
          <p:spPr>
            <a:xfrm>
              <a:off x="10827582" y="4589232"/>
              <a:ext cx="63694" cy="38226"/>
            </a:xfrm>
            <a:custGeom>
              <a:avLst/>
              <a:gdLst/>
              <a:ahLst/>
              <a:cxnLst/>
              <a:rect l="0" t="0" r="0" b="0"/>
              <a:pathLst>
                <a:path w="120000" h="120000" extrusionOk="0">
                  <a:moveTo>
                    <a:pt x="17142" y="0"/>
                  </a:moveTo>
                  <a:cubicBezTo>
                    <a:pt x="0" y="30000"/>
                    <a:pt x="0" y="90000"/>
                    <a:pt x="17142" y="120000"/>
                  </a:cubicBezTo>
                  <a:cubicBezTo>
                    <a:pt x="34285" y="120000"/>
                    <a:pt x="51428" y="120000"/>
                    <a:pt x="85714" y="120000"/>
                  </a:cubicBezTo>
                  <a:cubicBezTo>
                    <a:pt x="119999" y="120000"/>
                    <a:pt x="17142" y="0"/>
                    <a:pt x="17142" y="0"/>
                  </a:cubicBezTo>
                  <a:cubicBezTo>
                    <a:pt x="0" y="30000"/>
                    <a:pt x="17142" y="0"/>
                    <a:pt x="17142"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03" name="Shape 2003"/>
            <p:cNvSpPr/>
            <p:nvPr/>
          </p:nvSpPr>
          <p:spPr>
            <a:xfrm>
              <a:off x="10566434" y="4796294"/>
              <a:ext cx="159235" cy="92380"/>
            </a:xfrm>
            <a:custGeom>
              <a:avLst/>
              <a:gdLst/>
              <a:ahLst/>
              <a:cxnLst/>
              <a:rect l="0" t="0" r="0" b="0"/>
              <a:pathLst>
                <a:path w="120000" h="120000" extrusionOk="0">
                  <a:moveTo>
                    <a:pt x="0" y="48000"/>
                  </a:moveTo>
                  <a:cubicBezTo>
                    <a:pt x="7058" y="0"/>
                    <a:pt x="49411" y="24000"/>
                    <a:pt x="70588" y="24000"/>
                  </a:cubicBezTo>
                  <a:cubicBezTo>
                    <a:pt x="120000" y="36000"/>
                    <a:pt x="56470" y="48000"/>
                    <a:pt x="56470" y="48000"/>
                  </a:cubicBezTo>
                  <a:cubicBezTo>
                    <a:pt x="56470" y="72000"/>
                    <a:pt x="84705" y="60000"/>
                    <a:pt x="84705" y="84000"/>
                  </a:cubicBezTo>
                  <a:cubicBezTo>
                    <a:pt x="84705" y="84000"/>
                    <a:pt x="70588" y="72000"/>
                    <a:pt x="63529" y="84000"/>
                  </a:cubicBezTo>
                  <a:cubicBezTo>
                    <a:pt x="63529" y="84000"/>
                    <a:pt x="84705" y="120000"/>
                    <a:pt x="77647" y="120000"/>
                  </a:cubicBezTo>
                  <a:cubicBezTo>
                    <a:pt x="70588" y="120000"/>
                    <a:pt x="63529" y="108000"/>
                    <a:pt x="56470" y="108000"/>
                  </a:cubicBezTo>
                  <a:cubicBezTo>
                    <a:pt x="42352" y="96000"/>
                    <a:pt x="0" y="84000"/>
                    <a:pt x="0" y="48000"/>
                  </a:cubicBezTo>
                  <a:cubicBezTo>
                    <a:pt x="0" y="36000"/>
                    <a:pt x="0" y="84000"/>
                    <a:pt x="0" y="48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04" name="Shape 2004"/>
            <p:cNvSpPr/>
            <p:nvPr/>
          </p:nvSpPr>
          <p:spPr>
            <a:xfrm>
              <a:off x="10537774" y="4777182"/>
              <a:ext cx="82802" cy="28672"/>
            </a:xfrm>
            <a:custGeom>
              <a:avLst/>
              <a:gdLst/>
              <a:ahLst/>
              <a:cxnLst/>
              <a:rect l="0" t="0" r="0" b="0"/>
              <a:pathLst>
                <a:path w="120000" h="120000" extrusionOk="0">
                  <a:moveTo>
                    <a:pt x="106666" y="40000"/>
                  </a:moveTo>
                  <a:cubicBezTo>
                    <a:pt x="120000" y="40000"/>
                    <a:pt x="66666" y="0"/>
                    <a:pt x="66666" y="0"/>
                  </a:cubicBezTo>
                  <a:cubicBezTo>
                    <a:pt x="40000" y="0"/>
                    <a:pt x="13333" y="0"/>
                    <a:pt x="0" y="0"/>
                  </a:cubicBezTo>
                  <a:cubicBezTo>
                    <a:pt x="26666" y="0"/>
                    <a:pt x="80000" y="120000"/>
                    <a:pt x="106666" y="40000"/>
                  </a:cubicBezTo>
                  <a:cubicBezTo>
                    <a:pt x="120000" y="40000"/>
                    <a:pt x="93333" y="80000"/>
                    <a:pt x="106666"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05" name="Shape 2005"/>
            <p:cNvSpPr/>
            <p:nvPr/>
          </p:nvSpPr>
          <p:spPr>
            <a:xfrm>
              <a:off x="10407200" y="4974685"/>
              <a:ext cx="121017" cy="63711"/>
            </a:xfrm>
            <a:custGeom>
              <a:avLst/>
              <a:gdLst/>
              <a:ahLst/>
              <a:cxnLst/>
              <a:rect l="0" t="0" r="0" b="0"/>
              <a:pathLst>
                <a:path w="120000" h="120000" extrusionOk="0">
                  <a:moveTo>
                    <a:pt x="110769" y="68571"/>
                  </a:moveTo>
                  <a:cubicBezTo>
                    <a:pt x="120000" y="51428"/>
                    <a:pt x="120000" y="34285"/>
                    <a:pt x="110769" y="17142"/>
                  </a:cubicBezTo>
                  <a:cubicBezTo>
                    <a:pt x="101538" y="0"/>
                    <a:pt x="73846" y="17142"/>
                    <a:pt x="64615" y="34285"/>
                  </a:cubicBezTo>
                  <a:cubicBezTo>
                    <a:pt x="55384" y="34285"/>
                    <a:pt x="36923" y="34285"/>
                    <a:pt x="27692" y="51428"/>
                  </a:cubicBezTo>
                  <a:cubicBezTo>
                    <a:pt x="27692" y="51428"/>
                    <a:pt x="0" y="85714"/>
                    <a:pt x="0" y="85714"/>
                  </a:cubicBezTo>
                  <a:cubicBezTo>
                    <a:pt x="27692" y="119999"/>
                    <a:pt x="92307" y="102857"/>
                    <a:pt x="110769" y="68571"/>
                  </a:cubicBezTo>
                  <a:cubicBezTo>
                    <a:pt x="120000" y="51428"/>
                    <a:pt x="83076" y="102857"/>
                    <a:pt x="110769" y="68571"/>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06" name="Shape 2006"/>
            <p:cNvSpPr/>
            <p:nvPr/>
          </p:nvSpPr>
          <p:spPr>
            <a:xfrm>
              <a:off x="9305288" y="5067067"/>
              <a:ext cx="38216" cy="57338"/>
            </a:xfrm>
            <a:custGeom>
              <a:avLst/>
              <a:gdLst/>
              <a:ahLst/>
              <a:cxnLst/>
              <a:rect l="0" t="0" r="0" b="0"/>
              <a:pathLst>
                <a:path w="120000" h="120000" extrusionOk="0">
                  <a:moveTo>
                    <a:pt x="90000" y="40000"/>
                  </a:moveTo>
                  <a:cubicBezTo>
                    <a:pt x="60000" y="0"/>
                    <a:pt x="30000" y="20000"/>
                    <a:pt x="30000" y="60000"/>
                  </a:cubicBezTo>
                  <a:cubicBezTo>
                    <a:pt x="0" y="120000"/>
                    <a:pt x="120000" y="80000"/>
                    <a:pt x="90000" y="40000"/>
                  </a:cubicBezTo>
                  <a:cubicBezTo>
                    <a:pt x="90000" y="40000"/>
                    <a:pt x="120000" y="60000"/>
                    <a:pt x="90000"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07" name="Shape 2007"/>
            <p:cNvSpPr/>
            <p:nvPr/>
          </p:nvSpPr>
          <p:spPr>
            <a:xfrm>
              <a:off x="9222485" y="4946016"/>
              <a:ext cx="35032" cy="38226"/>
            </a:xfrm>
            <a:custGeom>
              <a:avLst/>
              <a:gdLst/>
              <a:ahLst/>
              <a:cxnLst/>
              <a:rect l="0" t="0" r="0" b="0"/>
              <a:pathLst>
                <a:path w="120000" h="120000" extrusionOk="0">
                  <a:moveTo>
                    <a:pt x="120000" y="60000"/>
                  </a:moveTo>
                  <a:cubicBezTo>
                    <a:pt x="90000" y="60000"/>
                    <a:pt x="30000" y="0"/>
                    <a:pt x="30000" y="30000"/>
                  </a:cubicBezTo>
                  <a:cubicBezTo>
                    <a:pt x="0" y="120000"/>
                    <a:pt x="120000" y="60000"/>
                    <a:pt x="120000" y="60000"/>
                  </a:cubicBezTo>
                  <a:cubicBezTo>
                    <a:pt x="90000" y="60000"/>
                    <a:pt x="120000" y="60000"/>
                    <a:pt x="120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08" name="Shape 2008"/>
            <p:cNvSpPr/>
            <p:nvPr/>
          </p:nvSpPr>
          <p:spPr>
            <a:xfrm>
              <a:off x="10865797" y="4347132"/>
              <a:ext cx="19108" cy="19113"/>
            </a:xfrm>
            <a:custGeom>
              <a:avLst/>
              <a:gdLst/>
              <a:ahLst/>
              <a:cxnLst/>
              <a:rect l="0" t="0" r="0" b="0"/>
              <a:pathLst>
                <a:path w="120000" h="120000" extrusionOk="0">
                  <a:moveTo>
                    <a:pt x="120000" y="60000"/>
                  </a:moveTo>
                  <a:cubicBezTo>
                    <a:pt x="120000" y="0"/>
                    <a:pt x="0" y="60000"/>
                    <a:pt x="0" y="120000"/>
                  </a:cubicBezTo>
                  <a:cubicBezTo>
                    <a:pt x="60000" y="120000"/>
                    <a:pt x="120000" y="120000"/>
                    <a:pt x="120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09" name="Shape 2009"/>
            <p:cNvSpPr/>
            <p:nvPr/>
          </p:nvSpPr>
          <p:spPr>
            <a:xfrm>
              <a:off x="10789365" y="4245194"/>
              <a:ext cx="28663" cy="15928"/>
            </a:xfrm>
            <a:custGeom>
              <a:avLst/>
              <a:gdLst/>
              <a:ahLst/>
              <a:cxnLst/>
              <a:rect l="0" t="0" r="0" b="0"/>
              <a:pathLst>
                <a:path w="120000" h="120000" extrusionOk="0">
                  <a:moveTo>
                    <a:pt x="80000" y="0"/>
                  </a:moveTo>
                  <a:cubicBezTo>
                    <a:pt x="40000" y="0"/>
                    <a:pt x="0" y="60000"/>
                    <a:pt x="40000" y="60000"/>
                  </a:cubicBezTo>
                  <a:cubicBezTo>
                    <a:pt x="80000" y="120000"/>
                    <a:pt x="120000" y="60000"/>
                    <a:pt x="8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10" name="Shape 2010"/>
            <p:cNvSpPr/>
            <p:nvPr/>
          </p:nvSpPr>
          <p:spPr>
            <a:xfrm>
              <a:off x="10865797" y="4206967"/>
              <a:ext cx="25476" cy="28672"/>
            </a:xfrm>
            <a:custGeom>
              <a:avLst/>
              <a:gdLst/>
              <a:ahLst/>
              <a:cxnLst/>
              <a:rect l="0" t="0" r="0" b="0"/>
              <a:pathLst>
                <a:path w="120000" h="120000" extrusionOk="0">
                  <a:moveTo>
                    <a:pt x="80000" y="40000"/>
                  </a:moveTo>
                  <a:cubicBezTo>
                    <a:pt x="80000" y="0"/>
                    <a:pt x="0" y="40000"/>
                    <a:pt x="40000" y="80000"/>
                  </a:cubicBezTo>
                  <a:cubicBezTo>
                    <a:pt x="40000" y="120000"/>
                    <a:pt x="120000" y="40000"/>
                    <a:pt x="80000"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11" name="Shape 2011"/>
            <p:cNvSpPr/>
            <p:nvPr/>
          </p:nvSpPr>
          <p:spPr>
            <a:xfrm>
              <a:off x="8314840" y="4394916"/>
              <a:ext cx="47769" cy="6369"/>
            </a:xfrm>
            <a:custGeom>
              <a:avLst/>
              <a:gdLst/>
              <a:ahLst/>
              <a:cxnLst/>
              <a:rect l="0" t="0" r="0" b="0"/>
              <a:pathLst>
                <a:path w="120000" h="120000" extrusionOk="0">
                  <a:moveTo>
                    <a:pt x="120000" y="120000"/>
                  </a:moveTo>
                  <a:cubicBezTo>
                    <a:pt x="96000" y="0"/>
                    <a:pt x="0" y="0"/>
                    <a:pt x="24000" y="0"/>
                  </a:cubicBezTo>
                  <a:cubicBezTo>
                    <a:pt x="48000" y="120000"/>
                    <a:pt x="120000" y="120000"/>
                    <a:pt x="12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12" name="Shape 2012"/>
            <p:cNvSpPr/>
            <p:nvPr/>
          </p:nvSpPr>
          <p:spPr>
            <a:xfrm>
              <a:off x="8372164" y="4394916"/>
              <a:ext cx="57322" cy="0"/>
            </a:xfrm>
            <a:custGeom>
              <a:avLst/>
              <a:gdLst/>
              <a:ahLst/>
              <a:cxnLst/>
              <a:rect l="0" t="0" r="0" b="0"/>
              <a:pathLst>
                <a:path w="120000" h="120000" extrusionOk="0">
                  <a:moveTo>
                    <a:pt x="100000" y="0"/>
                  </a:moveTo>
                  <a:cubicBezTo>
                    <a:pt x="80000" y="0"/>
                    <a:pt x="0" y="0"/>
                    <a:pt x="20000" y="0"/>
                  </a:cubicBezTo>
                  <a:cubicBezTo>
                    <a:pt x="40000" y="0"/>
                    <a:pt x="120000" y="0"/>
                    <a:pt x="10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13" name="Shape 2013"/>
            <p:cNvSpPr/>
            <p:nvPr/>
          </p:nvSpPr>
          <p:spPr>
            <a:xfrm>
              <a:off x="9445417" y="3802407"/>
              <a:ext cx="38216" cy="19113"/>
            </a:xfrm>
            <a:custGeom>
              <a:avLst/>
              <a:gdLst/>
              <a:ahLst/>
              <a:cxnLst/>
              <a:rect l="0" t="0" r="0" b="0"/>
              <a:pathLst>
                <a:path w="120000" h="120000" extrusionOk="0">
                  <a:moveTo>
                    <a:pt x="90000" y="120000"/>
                  </a:moveTo>
                  <a:cubicBezTo>
                    <a:pt x="30000" y="120000"/>
                    <a:pt x="0" y="0"/>
                    <a:pt x="60000" y="0"/>
                  </a:cubicBezTo>
                  <a:cubicBezTo>
                    <a:pt x="90000" y="0"/>
                    <a:pt x="120000" y="120000"/>
                    <a:pt x="9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14" name="Shape 2014"/>
            <p:cNvSpPr/>
            <p:nvPr/>
          </p:nvSpPr>
          <p:spPr>
            <a:xfrm>
              <a:off x="5467694" y="6086410"/>
              <a:ext cx="85988" cy="111493"/>
            </a:xfrm>
            <a:custGeom>
              <a:avLst/>
              <a:gdLst/>
              <a:ahLst/>
              <a:cxnLst/>
              <a:rect l="0" t="0" r="0" b="0"/>
              <a:pathLst>
                <a:path w="120000" h="120000" extrusionOk="0">
                  <a:moveTo>
                    <a:pt x="120000" y="110000"/>
                  </a:moveTo>
                  <a:cubicBezTo>
                    <a:pt x="106666" y="80000"/>
                    <a:pt x="93333" y="40000"/>
                    <a:pt x="66666" y="20000"/>
                  </a:cubicBezTo>
                  <a:cubicBezTo>
                    <a:pt x="53333" y="10000"/>
                    <a:pt x="40000" y="0"/>
                    <a:pt x="26666" y="20000"/>
                  </a:cubicBezTo>
                  <a:cubicBezTo>
                    <a:pt x="26666" y="20000"/>
                    <a:pt x="0" y="20000"/>
                    <a:pt x="0" y="30000"/>
                  </a:cubicBezTo>
                  <a:cubicBezTo>
                    <a:pt x="13333" y="40000"/>
                    <a:pt x="40000" y="30000"/>
                    <a:pt x="40000" y="50000"/>
                  </a:cubicBezTo>
                  <a:cubicBezTo>
                    <a:pt x="40000" y="60000"/>
                    <a:pt x="40000" y="60000"/>
                    <a:pt x="40000" y="70000"/>
                  </a:cubicBezTo>
                  <a:cubicBezTo>
                    <a:pt x="40000" y="80000"/>
                    <a:pt x="53333" y="70000"/>
                    <a:pt x="53333" y="70000"/>
                  </a:cubicBezTo>
                  <a:cubicBezTo>
                    <a:pt x="66666" y="80000"/>
                    <a:pt x="40000" y="80000"/>
                    <a:pt x="40000" y="80000"/>
                  </a:cubicBezTo>
                  <a:cubicBezTo>
                    <a:pt x="40000" y="90000"/>
                    <a:pt x="66666" y="110000"/>
                    <a:pt x="80000" y="110000"/>
                  </a:cubicBezTo>
                  <a:cubicBezTo>
                    <a:pt x="80000" y="110000"/>
                    <a:pt x="26666" y="70000"/>
                    <a:pt x="80000" y="90000"/>
                  </a:cubicBezTo>
                  <a:cubicBezTo>
                    <a:pt x="93333" y="90000"/>
                    <a:pt x="120000" y="120000"/>
                    <a:pt x="120000" y="110000"/>
                  </a:cubicBezTo>
                  <a:cubicBezTo>
                    <a:pt x="106666" y="100000"/>
                    <a:pt x="120000" y="120000"/>
                    <a:pt x="120000" y="11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2015" name="Shape 2015"/>
          <p:cNvSpPr txBox="1"/>
          <p:nvPr/>
        </p:nvSpPr>
        <p:spPr>
          <a:xfrm>
            <a:off x="6259296" y="1390005"/>
            <a:ext cx="11795994"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WORLDWIDE MAP</a:t>
            </a:r>
          </a:p>
        </p:txBody>
      </p:sp>
      <p:sp>
        <p:nvSpPr>
          <p:cNvPr id="2016" name="Shape 2016"/>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2017" name="Shape 2017"/>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
        <p:nvSpPr>
          <p:cNvPr id="2018" name="Shape 2018"/>
          <p:cNvSpPr/>
          <p:nvPr/>
        </p:nvSpPr>
        <p:spPr>
          <a:xfrm>
            <a:off x="14154848" y="5727191"/>
            <a:ext cx="2172227" cy="2172227"/>
          </a:xfrm>
          <a:prstGeom prst="ellipse">
            <a:avLst/>
          </a:prstGeom>
          <a:solidFill>
            <a:schemeClr val="accent1">
              <a:alpha val="64705"/>
            </a:schemeClr>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019" name="Shape 2019"/>
          <p:cNvSpPr/>
          <p:nvPr/>
        </p:nvSpPr>
        <p:spPr>
          <a:xfrm>
            <a:off x="15169556" y="4142717"/>
            <a:ext cx="3910272" cy="3910272"/>
          </a:xfrm>
          <a:prstGeom prst="ellipse">
            <a:avLst/>
          </a:prstGeom>
          <a:solidFill>
            <a:schemeClr val="accent2">
              <a:alpha val="64705"/>
            </a:schemeClr>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020" name="Shape 2020"/>
          <p:cNvSpPr/>
          <p:nvPr/>
        </p:nvSpPr>
        <p:spPr>
          <a:xfrm rot="10800000" flipH="1">
            <a:off x="5137426" y="6907095"/>
            <a:ext cx="1007066" cy="1007063"/>
          </a:xfrm>
          <a:prstGeom prst="ellipse">
            <a:avLst/>
          </a:prstGeom>
          <a:solidFill>
            <a:schemeClr val="accent3">
              <a:alpha val="64705"/>
            </a:schemeClr>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2024"/>
        <p:cNvGrpSpPr/>
        <p:nvPr/>
      </p:nvGrpSpPr>
      <p:grpSpPr>
        <a:xfrm>
          <a:off x="0" y="0"/>
          <a:ext cx="0" cy="0"/>
          <a:chOff x="0" y="0"/>
          <a:chExt cx="0" cy="0"/>
        </a:xfrm>
      </p:grpSpPr>
      <p:sp>
        <p:nvSpPr>
          <p:cNvPr id="2025" name="Shape 2025"/>
          <p:cNvSpPr txBox="1"/>
          <p:nvPr/>
        </p:nvSpPr>
        <p:spPr>
          <a:xfrm>
            <a:off x="6259296" y="1390005"/>
            <a:ext cx="11795994"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RUSSIA EDITABLE MAP</a:t>
            </a:r>
          </a:p>
        </p:txBody>
      </p:sp>
      <p:sp>
        <p:nvSpPr>
          <p:cNvPr id="2026" name="Shape 2026"/>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2027" name="Shape 2027"/>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028" name="Shape 2028"/>
          <p:cNvGrpSpPr/>
          <p:nvPr/>
        </p:nvGrpSpPr>
        <p:grpSpPr>
          <a:xfrm>
            <a:off x="1710198" y="1390005"/>
            <a:ext cx="21423334" cy="11238498"/>
            <a:chOff x="761" y="1754"/>
            <a:chExt cx="4362" cy="2566"/>
          </a:xfrm>
        </p:grpSpPr>
        <p:sp>
          <p:nvSpPr>
            <p:cNvPr id="2029" name="Shape 2029"/>
            <p:cNvSpPr/>
            <p:nvPr/>
          </p:nvSpPr>
          <p:spPr>
            <a:xfrm>
              <a:off x="1228" y="2906"/>
              <a:ext cx="30" cy="30"/>
            </a:xfrm>
            <a:custGeom>
              <a:avLst/>
              <a:gdLst/>
              <a:ahLst/>
              <a:cxnLst/>
              <a:rect l="0" t="0" r="0" b="0"/>
              <a:pathLst>
                <a:path w="120000" h="120000" extrusionOk="0">
                  <a:moveTo>
                    <a:pt x="24000" y="8000"/>
                  </a:moveTo>
                  <a:cubicBezTo>
                    <a:pt x="40000" y="24000"/>
                    <a:pt x="40000" y="40000"/>
                    <a:pt x="48000" y="48000"/>
                  </a:cubicBezTo>
                  <a:cubicBezTo>
                    <a:pt x="48000" y="56000"/>
                    <a:pt x="88000" y="32000"/>
                    <a:pt x="72000" y="0"/>
                  </a:cubicBezTo>
                  <a:cubicBezTo>
                    <a:pt x="96000" y="0"/>
                    <a:pt x="120000" y="32000"/>
                    <a:pt x="120000" y="56000"/>
                  </a:cubicBezTo>
                  <a:cubicBezTo>
                    <a:pt x="120000" y="88000"/>
                    <a:pt x="96000" y="120000"/>
                    <a:pt x="64000" y="120000"/>
                  </a:cubicBezTo>
                  <a:cubicBezTo>
                    <a:pt x="32000" y="120000"/>
                    <a:pt x="0" y="88000"/>
                    <a:pt x="0" y="56000"/>
                  </a:cubicBezTo>
                  <a:cubicBezTo>
                    <a:pt x="0" y="40000"/>
                    <a:pt x="16000" y="24000"/>
                    <a:pt x="24000" y="8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30" name="Shape 2030"/>
            <p:cNvSpPr/>
            <p:nvPr/>
          </p:nvSpPr>
          <p:spPr>
            <a:xfrm>
              <a:off x="4234" y="2453"/>
              <a:ext cx="420" cy="564"/>
            </a:xfrm>
            <a:custGeom>
              <a:avLst/>
              <a:gdLst/>
              <a:ahLst/>
              <a:cxnLst/>
              <a:rect l="0" t="0" r="0" b="0"/>
              <a:pathLst>
                <a:path w="120000" h="120000" extrusionOk="0">
                  <a:moveTo>
                    <a:pt x="114653" y="24354"/>
                  </a:moveTo>
                  <a:cubicBezTo>
                    <a:pt x="114653" y="24354"/>
                    <a:pt x="114653" y="24354"/>
                    <a:pt x="114653" y="24797"/>
                  </a:cubicBezTo>
                  <a:cubicBezTo>
                    <a:pt x="115247" y="25682"/>
                    <a:pt x="118217" y="35424"/>
                    <a:pt x="118811" y="37195"/>
                  </a:cubicBezTo>
                  <a:cubicBezTo>
                    <a:pt x="119405" y="39409"/>
                    <a:pt x="120000" y="41623"/>
                    <a:pt x="118811" y="42066"/>
                  </a:cubicBezTo>
                  <a:cubicBezTo>
                    <a:pt x="118217" y="42066"/>
                    <a:pt x="115841" y="39409"/>
                    <a:pt x="114059" y="39852"/>
                  </a:cubicBezTo>
                  <a:cubicBezTo>
                    <a:pt x="112277" y="40738"/>
                    <a:pt x="109306" y="40295"/>
                    <a:pt x="107524" y="38966"/>
                  </a:cubicBezTo>
                  <a:cubicBezTo>
                    <a:pt x="105742" y="38081"/>
                    <a:pt x="103960" y="33653"/>
                    <a:pt x="101584" y="34538"/>
                  </a:cubicBezTo>
                  <a:cubicBezTo>
                    <a:pt x="99801" y="35867"/>
                    <a:pt x="98613" y="38966"/>
                    <a:pt x="97425" y="38966"/>
                  </a:cubicBezTo>
                  <a:cubicBezTo>
                    <a:pt x="96237" y="38966"/>
                    <a:pt x="95049" y="39852"/>
                    <a:pt x="93861" y="41180"/>
                  </a:cubicBezTo>
                  <a:cubicBezTo>
                    <a:pt x="92673" y="42066"/>
                    <a:pt x="93861" y="44723"/>
                    <a:pt x="92079" y="46051"/>
                  </a:cubicBezTo>
                  <a:cubicBezTo>
                    <a:pt x="90297" y="47380"/>
                    <a:pt x="89702" y="48265"/>
                    <a:pt x="89702" y="50479"/>
                  </a:cubicBezTo>
                  <a:cubicBezTo>
                    <a:pt x="90297" y="52250"/>
                    <a:pt x="88514" y="52693"/>
                    <a:pt x="91485" y="54907"/>
                  </a:cubicBezTo>
                  <a:cubicBezTo>
                    <a:pt x="95049" y="56678"/>
                    <a:pt x="94455" y="57121"/>
                    <a:pt x="95049" y="58892"/>
                  </a:cubicBezTo>
                  <a:cubicBezTo>
                    <a:pt x="95049" y="60664"/>
                    <a:pt x="95643" y="61992"/>
                    <a:pt x="97425" y="63763"/>
                  </a:cubicBezTo>
                  <a:cubicBezTo>
                    <a:pt x="98613" y="65977"/>
                    <a:pt x="96831" y="66863"/>
                    <a:pt x="96831" y="68634"/>
                  </a:cubicBezTo>
                  <a:cubicBezTo>
                    <a:pt x="96237" y="70405"/>
                    <a:pt x="97425" y="72619"/>
                    <a:pt x="99207" y="74833"/>
                  </a:cubicBezTo>
                  <a:cubicBezTo>
                    <a:pt x="100990" y="76605"/>
                    <a:pt x="101584" y="77490"/>
                    <a:pt x="101584" y="78819"/>
                  </a:cubicBezTo>
                  <a:cubicBezTo>
                    <a:pt x="101584" y="80590"/>
                    <a:pt x="103960" y="81476"/>
                    <a:pt x="104554" y="81476"/>
                  </a:cubicBezTo>
                  <a:cubicBezTo>
                    <a:pt x="105742" y="81476"/>
                    <a:pt x="107524" y="80147"/>
                    <a:pt x="108118" y="78819"/>
                  </a:cubicBezTo>
                  <a:cubicBezTo>
                    <a:pt x="108118" y="77047"/>
                    <a:pt x="113465" y="77490"/>
                    <a:pt x="114653" y="80147"/>
                  </a:cubicBezTo>
                  <a:cubicBezTo>
                    <a:pt x="115247" y="82361"/>
                    <a:pt x="112277" y="82361"/>
                    <a:pt x="111089" y="83690"/>
                  </a:cubicBezTo>
                  <a:cubicBezTo>
                    <a:pt x="110495" y="85461"/>
                    <a:pt x="113465" y="87232"/>
                    <a:pt x="111089" y="87675"/>
                  </a:cubicBezTo>
                  <a:cubicBezTo>
                    <a:pt x="108712" y="88118"/>
                    <a:pt x="106930" y="88560"/>
                    <a:pt x="106336" y="89889"/>
                  </a:cubicBezTo>
                  <a:cubicBezTo>
                    <a:pt x="105742" y="91217"/>
                    <a:pt x="105742" y="92546"/>
                    <a:pt x="105742" y="94317"/>
                  </a:cubicBezTo>
                  <a:cubicBezTo>
                    <a:pt x="105148" y="95645"/>
                    <a:pt x="102772" y="94760"/>
                    <a:pt x="102178" y="96531"/>
                  </a:cubicBezTo>
                  <a:cubicBezTo>
                    <a:pt x="101584" y="98745"/>
                    <a:pt x="99801" y="102287"/>
                    <a:pt x="96831" y="102287"/>
                  </a:cubicBezTo>
                  <a:cubicBezTo>
                    <a:pt x="93861" y="101845"/>
                    <a:pt x="92079" y="100959"/>
                    <a:pt x="93861" y="99188"/>
                  </a:cubicBezTo>
                  <a:cubicBezTo>
                    <a:pt x="95643" y="97859"/>
                    <a:pt x="98019" y="96088"/>
                    <a:pt x="95643" y="96088"/>
                  </a:cubicBezTo>
                  <a:cubicBezTo>
                    <a:pt x="93861" y="96088"/>
                    <a:pt x="92079" y="95645"/>
                    <a:pt x="89108" y="96974"/>
                  </a:cubicBezTo>
                  <a:cubicBezTo>
                    <a:pt x="86138" y="98302"/>
                    <a:pt x="90297" y="100516"/>
                    <a:pt x="87326" y="100516"/>
                  </a:cubicBezTo>
                  <a:cubicBezTo>
                    <a:pt x="84356" y="100516"/>
                    <a:pt x="79009" y="101402"/>
                    <a:pt x="77227" y="102730"/>
                  </a:cubicBezTo>
                  <a:cubicBezTo>
                    <a:pt x="75445" y="104059"/>
                    <a:pt x="74851" y="104501"/>
                    <a:pt x="75445" y="106715"/>
                  </a:cubicBezTo>
                  <a:cubicBezTo>
                    <a:pt x="76039" y="108929"/>
                    <a:pt x="77821" y="108487"/>
                    <a:pt x="76633" y="109372"/>
                  </a:cubicBezTo>
                  <a:cubicBezTo>
                    <a:pt x="75445" y="110258"/>
                    <a:pt x="80792" y="111143"/>
                    <a:pt x="77227" y="112915"/>
                  </a:cubicBezTo>
                  <a:cubicBezTo>
                    <a:pt x="74257" y="114686"/>
                    <a:pt x="71881" y="112915"/>
                    <a:pt x="71287" y="115129"/>
                  </a:cubicBezTo>
                  <a:cubicBezTo>
                    <a:pt x="70693" y="117343"/>
                    <a:pt x="69504" y="117785"/>
                    <a:pt x="67128" y="119114"/>
                  </a:cubicBezTo>
                  <a:cubicBezTo>
                    <a:pt x="65940" y="119557"/>
                    <a:pt x="65346" y="120000"/>
                    <a:pt x="64158" y="120000"/>
                  </a:cubicBezTo>
                  <a:cubicBezTo>
                    <a:pt x="61188" y="115129"/>
                    <a:pt x="61188" y="115129"/>
                    <a:pt x="61188" y="115129"/>
                  </a:cubicBezTo>
                  <a:cubicBezTo>
                    <a:pt x="58217" y="116900"/>
                    <a:pt x="58217" y="116900"/>
                    <a:pt x="58217" y="116900"/>
                  </a:cubicBezTo>
                  <a:cubicBezTo>
                    <a:pt x="52871" y="115129"/>
                    <a:pt x="52871" y="115129"/>
                    <a:pt x="52871" y="115129"/>
                  </a:cubicBezTo>
                  <a:cubicBezTo>
                    <a:pt x="48118" y="118671"/>
                    <a:pt x="48118" y="118671"/>
                    <a:pt x="48118" y="118671"/>
                  </a:cubicBezTo>
                  <a:cubicBezTo>
                    <a:pt x="43960" y="117785"/>
                    <a:pt x="43960" y="117785"/>
                    <a:pt x="43960" y="117785"/>
                  </a:cubicBezTo>
                  <a:cubicBezTo>
                    <a:pt x="42772" y="114686"/>
                    <a:pt x="42772" y="114686"/>
                    <a:pt x="42772" y="114686"/>
                  </a:cubicBezTo>
                  <a:cubicBezTo>
                    <a:pt x="44554" y="112029"/>
                    <a:pt x="44554" y="112029"/>
                    <a:pt x="44554" y="112029"/>
                  </a:cubicBezTo>
                  <a:cubicBezTo>
                    <a:pt x="47524" y="111143"/>
                    <a:pt x="47524" y="111143"/>
                    <a:pt x="47524" y="111143"/>
                  </a:cubicBezTo>
                  <a:cubicBezTo>
                    <a:pt x="44554" y="108487"/>
                    <a:pt x="44554" y="108487"/>
                    <a:pt x="44554" y="108487"/>
                  </a:cubicBezTo>
                  <a:cubicBezTo>
                    <a:pt x="44554" y="106273"/>
                    <a:pt x="44554" y="106273"/>
                    <a:pt x="44554" y="106273"/>
                  </a:cubicBezTo>
                  <a:cubicBezTo>
                    <a:pt x="35049" y="101845"/>
                    <a:pt x="35049" y="101845"/>
                    <a:pt x="35049" y="101845"/>
                  </a:cubicBezTo>
                  <a:cubicBezTo>
                    <a:pt x="26138" y="101402"/>
                    <a:pt x="26138" y="101402"/>
                    <a:pt x="26138" y="101402"/>
                  </a:cubicBezTo>
                  <a:cubicBezTo>
                    <a:pt x="21386" y="105387"/>
                    <a:pt x="21386" y="105387"/>
                    <a:pt x="21386" y="105387"/>
                  </a:cubicBezTo>
                  <a:cubicBezTo>
                    <a:pt x="19009" y="105387"/>
                    <a:pt x="19009" y="105387"/>
                    <a:pt x="19009" y="105387"/>
                  </a:cubicBezTo>
                  <a:cubicBezTo>
                    <a:pt x="17821" y="100516"/>
                    <a:pt x="17821" y="100516"/>
                    <a:pt x="17821" y="100516"/>
                  </a:cubicBezTo>
                  <a:cubicBezTo>
                    <a:pt x="12475" y="97416"/>
                    <a:pt x="12475" y="97416"/>
                    <a:pt x="12475" y="97416"/>
                  </a:cubicBezTo>
                  <a:cubicBezTo>
                    <a:pt x="5940" y="92103"/>
                    <a:pt x="5940" y="92103"/>
                    <a:pt x="5940" y="92103"/>
                  </a:cubicBezTo>
                  <a:cubicBezTo>
                    <a:pt x="2970" y="87232"/>
                    <a:pt x="2970" y="87232"/>
                    <a:pt x="2970" y="87232"/>
                  </a:cubicBezTo>
                  <a:cubicBezTo>
                    <a:pt x="2376" y="83690"/>
                    <a:pt x="2376" y="83690"/>
                    <a:pt x="2376" y="83690"/>
                  </a:cubicBezTo>
                  <a:cubicBezTo>
                    <a:pt x="0" y="81033"/>
                    <a:pt x="0" y="81033"/>
                    <a:pt x="0" y="81033"/>
                  </a:cubicBezTo>
                  <a:cubicBezTo>
                    <a:pt x="4158" y="77933"/>
                    <a:pt x="4158" y="77933"/>
                    <a:pt x="4158" y="77933"/>
                  </a:cubicBezTo>
                  <a:cubicBezTo>
                    <a:pt x="8910" y="76162"/>
                    <a:pt x="8910" y="76162"/>
                    <a:pt x="8910" y="76162"/>
                  </a:cubicBezTo>
                  <a:cubicBezTo>
                    <a:pt x="10693" y="75719"/>
                    <a:pt x="10693" y="75719"/>
                    <a:pt x="10693" y="75719"/>
                  </a:cubicBezTo>
                  <a:cubicBezTo>
                    <a:pt x="13069" y="73062"/>
                    <a:pt x="13069" y="73062"/>
                    <a:pt x="13069" y="73062"/>
                  </a:cubicBezTo>
                  <a:cubicBezTo>
                    <a:pt x="5346" y="70405"/>
                    <a:pt x="5346" y="70405"/>
                    <a:pt x="5346" y="70405"/>
                  </a:cubicBezTo>
                  <a:cubicBezTo>
                    <a:pt x="8910" y="68191"/>
                    <a:pt x="8910" y="68191"/>
                    <a:pt x="8910" y="68191"/>
                  </a:cubicBezTo>
                  <a:cubicBezTo>
                    <a:pt x="13069" y="65977"/>
                    <a:pt x="13069" y="65977"/>
                    <a:pt x="13069" y="65977"/>
                  </a:cubicBezTo>
                  <a:cubicBezTo>
                    <a:pt x="13663" y="62435"/>
                    <a:pt x="13663" y="62435"/>
                    <a:pt x="13663" y="62435"/>
                  </a:cubicBezTo>
                  <a:cubicBezTo>
                    <a:pt x="17821" y="62878"/>
                    <a:pt x="17821" y="62878"/>
                    <a:pt x="17821" y="62878"/>
                  </a:cubicBezTo>
                  <a:cubicBezTo>
                    <a:pt x="21980" y="62878"/>
                    <a:pt x="21980" y="62878"/>
                    <a:pt x="21980" y="62878"/>
                  </a:cubicBezTo>
                  <a:cubicBezTo>
                    <a:pt x="23168" y="58007"/>
                    <a:pt x="23168" y="58007"/>
                    <a:pt x="23168" y="58007"/>
                  </a:cubicBezTo>
                  <a:cubicBezTo>
                    <a:pt x="24950" y="54022"/>
                    <a:pt x="24950" y="54022"/>
                    <a:pt x="24950" y="54022"/>
                  </a:cubicBezTo>
                  <a:cubicBezTo>
                    <a:pt x="28514" y="52693"/>
                    <a:pt x="28514" y="52693"/>
                    <a:pt x="28514" y="52693"/>
                  </a:cubicBezTo>
                  <a:cubicBezTo>
                    <a:pt x="27326" y="49151"/>
                    <a:pt x="27326" y="49151"/>
                    <a:pt x="27326" y="49151"/>
                  </a:cubicBezTo>
                  <a:cubicBezTo>
                    <a:pt x="20198" y="44723"/>
                    <a:pt x="20198" y="44723"/>
                    <a:pt x="20198" y="44723"/>
                  </a:cubicBezTo>
                  <a:cubicBezTo>
                    <a:pt x="20792" y="38966"/>
                    <a:pt x="20792" y="38966"/>
                    <a:pt x="20792" y="38966"/>
                  </a:cubicBezTo>
                  <a:cubicBezTo>
                    <a:pt x="14851" y="34981"/>
                    <a:pt x="14851" y="34981"/>
                    <a:pt x="14851" y="34981"/>
                  </a:cubicBezTo>
                  <a:cubicBezTo>
                    <a:pt x="19603" y="32324"/>
                    <a:pt x="19603" y="32324"/>
                    <a:pt x="19603" y="32324"/>
                  </a:cubicBezTo>
                  <a:cubicBezTo>
                    <a:pt x="14851" y="30553"/>
                    <a:pt x="14851" y="30553"/>
                    <a:pt x="14851" y="30553"/>
                  </a:cubicBezTo>
                  <a:cubicBezTo>
                    <a:pt x="13663" y="28339"/>
                    <a:pt x="13663" y="28339"/>
                    <a:pt x="13663" y="28339"/>
                  </a:cubicBezTo>
                  <a:cubicBezTo>
                    <a:pt x="17227" y="27011"/>
                    <a:pt x="17227" y="27011"/>
                    <a:pt x="17227" y="27011"/>
                  </a:cubicBezTo>
                  <a:cubicBezTo>
                    <a:pt x="17821" y="22583"/>
                    <a:pt x="17821" y="22583"/>
                    <a:pt x="17821" y="22583"/>
                  </a:cubicBezTo>
                  <a:cubicBezTo>
                    <a:pt x="22574" y="22583"/>
                    <a:pt x="22574" y="22583"/>
                    <a:pt x="22574" y="22583"/>
                  </a:cubicBezTo>
                  <a:cubicBezTo>
                    <a:pt x="22574" y="19040"/>
                    <a:pt x="22574" y="19040"/>
                    <a:pt x="22574" y="19040"/>
                  </a:cubicBezTo>
                  <a:cubicBezTo>
                    <a:pt x="29702" y="19040"/>
                    <a:pt x="29702" y="19040"/>
                    <a:pt x="29702" y="19040"/>
                  </a:cubicBezTo>
                  <a:cubicBezTo>
                    <a:pt x="30297" y="15940"/>
                    <a:pt x="30297" y="15940"/>
                    <a:pt x="30297" y="15940"/>
                  </a:cubicBezTo>
                  <a:cubicBezTo>
                    <a:pt x="29702" y="11512"/>
                    <a:pt x="29702" y="11512"/>
                    <a:pt x="29702" y="11512"/>
                  </a:cubicBezTo>
                  <a:cubicBezTo>
                    <a:pt x="27326" y="9298"/>
                    <a:pt x="27326" y="9298"/>
                    <a:pt x="27326" y="9298"/>
                  </a:cubicBezTo>
                  <a:cubicBezTo>
                    <a:pt x="32673" y="7527"/>
                    <a:pt x="32673" y="7527"/>
                    <a:pt x="32673" y="7527"/>
                  </a:cubicBezTo>
                  <a:cubicBezTo>
                    <a:pt x="38613" y="12398"/>
                    <a:pt x="38613" y="12398"/>
                    <a:pt x="38613" y="12398"/>
                  </a:cubicBezTo>
                  <a:cubicBezTo>
                    <a:pt x="42772" y="11955"/>
                    <a:pt x="42772" y="11955"/>
                    <a:pt x="42772" y="11955"/>
                  </a:cubicBezTo>
                  <a:cubicBezTo>
                    <a:pt x="45148" y="9741"/>
                    <a:pt x="45148" y="9741"/>
                    <a:pt x="45148" y="9741"/>
                  </a:cubicBezTo>
                  <a:cubicBezTo>
                    <a:pt x="55841" y="10627"/>
                    <a:pt x="55841" y="10627"/>
                    <a:pt x="55841" y="10627"/>
                  </a:cubicBezTo>
                  <a:cubicBezTo>
                    <a:pt x="58217" y="5313"/>
                    <a:pt x="58217" y="5313"/>
                    <a:pt x="58217" y="5313"/>
                  </a:cubicBezTo>
                  <a:cubicBezTo>
                    <a:pt x="64752" y="6199"/>
                    <a:pt x="64752" y="6199"/>
                    <a:pt x="64752" y="6199"/>
                  </a:cubicBezTo>
                  <a:cubicBezTo>
                    <a:pt x="71287" y="0"/>
                    <a:pt x="71287" y="0"/>
                    <a:pt x="71287" y="0"/>
                  </a:cubicBezTo>
                  <a:cubicBezTo>
                    <a:pt x="77821" y="885"/>
                    <a:pt x="77821" y="885"/>
                    <a:pt x="77821" y="885"/>
                  </a:cubicBezTo>
                  <a:cubicBezTo>
                    <a:pt x="78415" y="5313"/>
                    <a:pt x="78415" y="5313"/>
                    <a:pt x="78415" y="5313"/>
                  </a:cubicBezTo>
                  <a:cubicBezTo>
                    <a:pt x="82574" y="7084"/>
                    <a:pt x="82574" y="7084"/>
                    <a:pt x="82574" y="7084"/>
                  </a:cubicBezTo>
                  <a:cubicBezTo>
                    <a:pt x="83168" y="8856"/>
                    <a:pt x="83168" y="8856"/>
                    <a:pt x="83168" y="8856"/>
                  </a:cubicBezTo>
                  <a:cubicBezTo>
                    <a:pt x="87326" y="8856"/>
                    <a:pt x="87326" y="8856"/>
                    <a:pt x="87326" y="8856"/>
                  </a:cubicBezTo>
                  <a:cubicBezTo>
                    <a:pt x="91485" y="11955"/>
                    <a:pt x="91485" y="11955"/>
                    <a:pt x="91485" y="11955"/>
                  </a:cubicBezTo>
                  <a:cubicBezTo>
                    <a:pt x="93267" y="14169"/>
                    <a:pt x="93267" y="14169"/>
                    <a:pt x="93267" y="14169"/>
                  </a:cubicBezTo>
                  <a:cubicBezTo>
                    <a:pt x="98613" y="16383"/>
                    <a:pt x="98613" y="16383"/>
                    <a:pt x="98613" y="16383"/>
                  </a:cubicBezTo>
                  <a:cubicBezTo>
                    <a:pt x="103366" y="15498"/>
                    <a:pt x="103366" y="15498"/>
                    <a:pt x="103366" y="15498"/>
                  </a:cubicBezTo>
                  <a:cubicBezTo>
                    <a:pt x="105148" y="18154"/>
                    <a:pt x="105148" y="18154"/>
                    <a:pt x="105148" y="18154"/>
                  </a:cubicBezTo>
                  <a:cubicBezTo>
                    <a:pt x="106336" y="23025"/>
                    <a:pt x="106336" y="23025"/>
                    <a:pt x="106336" y="23025"/>
                  </a:cubicBezTo>
                  <a:cubicBezTo>
                    <a:pt x="111089" y="22140"/>
                    <a:pt x="111089" y="22140"/>
                    <a:pt x="111089" y="22140"/>
                  </a:cubicBezTo>
                  <a:cubicBezTo>
                    <a:pt x="111089" y="23911"/>
                    <a:pt x="111089" y="23911"/>
                    <a:pt x="111089" y="23911"/>
                  </a:cubicBezTo>
                  <a:lnTo>
                    <a:pt x="114653" y="24354"/>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31" name="Shape 2031"/>
            <p:cNvSpPr/>
            <p:nvPr/>
          </p:nvSpPr>
          <p:spPr>
            <a:xfrm>
              <a:off x="4574" y="3325"/>
              <a:ext cx="375" cy="408"/>
            </a:xfrm>
            <a:custGeom>
              <a:avLst/>
              <a:gdLst/>
              <a:ahLst/>
              <a:cxnLst/>
              <a:rect l="0" t="0" r="0" b="0"/>
              <a:pathLst>
                <a:path w="120000" h="120000" extrusionOk="0">
                  <a:moveTo>
                    <a:pt x="666" y="3061"/>
                  </a:moveTo>
                  <a:cubicBezTo>
                    <a:pt x="0" y="4285"/>
                    <a:pt x="2000" y="7959"/>
                    <a:pt x="4666" y="7959"/>
                  </a:cubicBezTo>
                  <a:cubicBezTo>
                    <a:pt x="6666" y="7959"/>
                    <a:pt x="8000" y="9183"/>
                    <a:pt x="10000" y="12244"/>
                  </a:cubicBezTo>
                  <a:cubicBezTo>
                    <a:pt x="12000" y="14693"/>
                    <a:pt x="13333" y="16530"/>
                    <a:pt x="10666" y="16530"/>
                  </a:cubicBezTo>
                  <a:cubicBezTo>
                    <a:pt x="8000" y="16530"/>
                    <a:pt x="6000" y="20204"/>
                    <a:pt x="7333" y="22653"/>
                  </a:cubicBezTo>
                  <a:cubicBezTo>
                    <a:pt x="8666" y="25102"/>
                    <a:pt x="13333" y="26938"/>
                    <a:pt x="14666" y="28775"/>
                  </a:cubicBezTo>
                  <a:cubicBezTo>
                    <a:pt x="16666" y="30612"/>
                    <a:pt x="22000" y="39183"/>
                    <a:pt x="25333" y="41632"/>
                  </a:cubicBezTo>
                  <a:cubicBezTo>
                    <a:pt x="28000" y="44081"/>
                    <a:pt x="34000" y="42857"/>
                    <a:pt x="38666" y="45306"/>
                  </a:cubicBezTo>
                  <a:cubicBezTo>
                    <a:pt x="42666" y="47142"/>
                    <a:pt x="43333" y="51428"/>
                    <a:pt x="44000" y="54489"/>
                  </a:cubicBezTo>
                  <a:cubicBezTo>
                    <a:pt x="44666" y="58163"/>
                    <a:pt x="52666" y="60612"/>
                    <a:pt x="55333" y="63673"/>
                  </a:cubicBezTo>
                  <a:cubicBezTo>
                    <a:pt x="58000" y="66122"/>
                    <a:pt x="67333" y="78367"/>
                    <a:pt x="68666" y="81428"/>
                  </a:cubicBezTo>
                  <a:cubicBezTo>
                    <a:pt x="70000" y="85102"/>
                    <a:pt x="74666" y="84489"/>
                    <a:pt x="77333" y="86326"/>
                  </a:cubicBezTo>
                  <a:cubicBezTo>
                    <a:pt x="80666" y="87551"/>
                    <a:pt x="84000" y="93673"/>
                    <a:pt x="84666" y="95510"/>
                  </a:cubicBezTo>
                  <a:cubicBezTo>
                    <a:pt x="85333" y="97959"/>
                    <a:pt x="88000" y="99183"/>
                    <a:pt x="90666" y="101632"/>
                  </a:cubicBezTo>
                  <a:cubicBezTo>
                    <a:pt x="94000" y="104081"/>
                    <a:pt x="94666" y="105306"/>
                    <a:pt x="95333" y="109591"/>
                  </a:cubicBezTo>
                  <a:cubicBezTo>
                    <a:pt x="95333" y="114489"/>
                    <a:pt x="103333" y="116326"/>
                    <a:pt x="106000" y="118163"/>
                  </a:cubicBezTo>
                  <a:cubicBezTo>
                    <a:pt x="108000" y="119999"/>
                    <a:pt x="110000" y="115714"/>
                    <a:pt x="108000" y="113877"/>
                  </a:cubicBezTo>
                  <a:cubicBezTo>
                    <a:pt x="106666" y="112040"/>
                    <a:pt x="103333" y="107142"/>
                    <a:pt x="103333" y="105306"/>
                  </a:cubicBezTo>
                  <a:cubicBezTo>
                    <a:pt x="103333" y="102857"/>
                    <a:pt x="105333" y="102244"/>
                    <a:pt x="107333" y="102244"/>
                  </a:cubicBezTo>
                  <a:cubicBezTo>
                    <a:pt x="108666" y="101632"/>
                    <a:pt x="107333" y="99183"/>
                    <a:pt x="110666" y="99795"/>
                  </a:cubicBezTo>
                  <a:cubicBezTo>
                    <a:pt x="114666" y="100408"/>
                    <a:pt x="118000" y="105306"/>
                    <a:pt x="118666" y="102857"/>
                  </a:cubicBezTo>
                  <a:cubicBezTo>
                    <a:pt x="120000" y="100408"/>
                    <a:pt x="114666" y="97346"/>
                    <a:pt x="113333" y="95510"/>
                  </a:cubicBezTo>
                  <a:cubicBezTo>
                    <a:pt x="111333" y="93673"/>
                    <a:pt x="110000" y="97959"/>
                    <a:pt x="108000" y="96734"/>
                  </a:cubicBezTo>
                  <a:cubicBezTo>
                    <a:pt x="106000" y="95510"/>
                    <a:pt x="103333" y="94285"/>
                    <a:pt x="102000" y="93061"/>
                  </a:cubicBezTo>
                  <a:cubicBezTo>
                    <a:pt x="100666" y="91836"/>
                    <a:pt x="94666" y="93673"/>
                    <a:pt x="92000" y="91836"/>
                  </a:cubicBezTo>
                  <a:cubicBezTo>
                    <a:pt x="89333" y="89999"/>
                    <a:pt x="85333" y="85102"/>
                    <a:pt x="82666" y="81428"/>
                  </a:cubicBezTo>
                  <a:cubicBezTo>
                    <a:pt x="79333" y="77755"/>
                    <a:pt x="78000" y="72857"/>
                    <a:pt x="76000" y="69795"/>
                  </a:cubicBezTo>
                  <a:cubicBezTo>
                    <a:pt x="74666" y="66734"/>
                    <a:pt x="74000" y="63061"/>
                    <a:pt x="76000" y="61224"/>
                  </a:cubicBezTo>
                  <a:cubicBezTo>
                    <a:pt x="78000" y="59387"/>
                    <a:pt x="80666" y="55714"/>
                    <a:pt x="85333" y="57551"/>
                  </a:cubicBezTo>
                  <a:cubicBezTo>
                    <a:pt x="90666" y="59387"/>
                    <a:pt x="92666" y="58775"/>
                    <a:pt x="91333" y="58163"/>
                  </a:cubicBezTo>
                  <a:cubicBezTo>
                    <a:pt x="90666" y="56938"/>
                    <a:pt x="83333" y="55714"/>
                    <a:pt x="80000" y="53877"/>
                  </a:cubicBezTo>
                  <a:cubicBezTo>
                    <a:pt x="77333" y="52040"/>
                    <a:pt x="52000" y="37959"/>
                    <a:pt x="49333" y="35510"/>
                  </a:cubicBezTo>
                  <a:cubicBezTo>
                    <a:pt x="46666" y="33061"/>
                    <a:pt x="42666" y="32448"/>
                    <a:pt x="40666" y="30612"/>
                  </a:cubicBezTo>
                  <a:cubicBezTo>
                    <a:pt x="38000" y="28775"/>
                    <a:pt x="36666" y="29387"/>
                    <a:pt x="34000" y="25714"/>
                  </a:cubicBezTo>
                  <a:cubicBezTo>
                    <a:pt x="31333" y="22040"/>
                    <a:pt x="30666" y="20816"/>
                    <a:pt x="28666" y="18367"/>
                  </a:cubicBezTo>
                  <a:cubicBezTo>
                    <a:pt x="26000" y="15918"/>
                    <a:pt x="19333" y="11632"/>
                    <a:pt x="16666" y="9795"/>
                  </a:cubicBezTo>
                  <a:cubicBezTo>
                    <a:pt x="13333" y="7959"/>
                    <a:pt x="10666" y="7346"/>
                    <a:pt x="8000" y="4285"/>
                  </a:cubicBezTo>
                  <a:cubicBezTo>
                    <a:pt x="5333" y="1224"/>
                    <a:pt x="5333" y="0"/>
                    <a:pt x="3333" y="0"/>
                  </a:cubicBezTo>
                  <a:cubicBezTo>
                    <a:pt x="666" y="612"/>
                    <a:pt x="666" y="3061"/>
                    <a:pt x="666" y="3061"/>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32" name="Shape 2032"/>
            <p:cNvSpPr/>
            <p:nvPr/>
          </p:nvSpPr>
          <p:spPr>
            <a:xfrm>
              <a:off x="4431" y="3781"/>
              <a:ext cx="163" cy="147"/>
            </a:xfrm>
            <a:custGeom>
              <a:avLst/>
              <a:gdLst/>
              <a:ahLst/>
              <a:cxnLst/>
              <a:rect l="0" t="0" r="0" b="0"/>
              <a:pathLst>
                <a:path w="120000" h="120000" extrusionOk="0">
                  <a:moveTo>
                    <a:pt x="118461" y="45633"/>
                  </a:moveTo>
                  <a:cubicBezTo>
                    <a:pt x="113846" y="42253"/>
                    <a:pt x="112307" y="35492"/>
                    <a:pt x="112307" y="33802"/>
                  </a:cubicBezTo>
                  <a:cubicBezTo>
                    <a:pt x="110769" y="30422"/>
                    <a:pt x="104615" y="18591"/>
                    <a:pt x="100000" y="25352"/>
                  </a:cubicBezTo>
                  <a:cubicBezTo>
                    <a:pt x="96923" y="32112"/>
                    <a:pt x="84615" y="40563"/>
                    <a:pt x="84615" y="49014"/>
                  </a:cubicBezTo>
                  <a:cubicBezTo>
                    <a:pt x="84615" y="55774"/>
                    <a:pt x="81538" y="55774"/>
                    <a:pt x="76923" y="62535"/>
                  </a:cubicBezTo>
                  <a:cubicBezTo>
                    <a:pt x="70769" y="67605"/>
                    <a:pt x="67692" y="74366"/>
                    <a:pt x="69230" y="81126"/>
                  </a:cubicBezTo>
                  <a:cubicBezTo>
                    <a:pt x="69230" y="86197"/>
                    <a:pt x="67692" y="91267"/>
                    <a:pt x="63076" y="96338"/>
                  </a:cubicBezTo>
                  <a:cubicBezTo>
                    <a:pt x="56923" y="99718"/>
                    <a:pt x="40000" y="113239"/>
                    <a:pt x="35384" y="116619"/>
                  </a:cubicBezTo>
                  <a:cubicBezTo>
                    <a:pt x="29230" y="120000"/>
                    <a:pt x="23076" y="116619"/>
                    <a:pt x="18461" y="111549"/>
                  </a:cubicBezTo>
                  <a:cubicBezTo>
                    <a:pt x="13846" y="106478"/>
                    <a:pt x="16923" y="99718"/>
                    <a:pt x="12307" y="99718"/>
                  </a:cubicBezTo>
                  <a:cubicBezTo>
                    <a:pt x="6153" y="98028"/>
                    <a:pt x="1538" y="94647"/>
                    <a:pt x="0" y="89577"/>
                  </a:cubicBezTo>
                  <a:cubicBezTo>
                    <a:pt x="0" y="89577"/>
                    <a:pt x="0" y="89577"/>
                    <a:pt x="0" y="89577"/>
                  </a:cubicBezTo>
                  <a:cubicBezTo>
                    <a:pt x="0" y="77746"/>
                    <a:pt x="0" y="77746"/>
                    <a:pt x="0" y="77746"/>
                  </a:cubicBezTo>
                  <a:cubicBezTo>
                    <a:pt x="0" y="77746"/>
                    <a:pt x="0" y="62535"/>
                    <a:pt x="0" y="62535"/>
                  </a:cubicBezTo>
                  <a:cubicBezTo>
                    <a:pt x="0" y="60845"/>
                    <a:pt x="4615" y="57464"/>
                    <a:pt x="4615" y="57464"/>
                  </a:cubicBezTo>
                  <a:cubicBezTo>
                    <a:pt x="13846" y="55774"/>
                    <a:pt x="13846" y="55774"/>
                    <a:pt x="13846" y="55774"/>
                  </a:cubicBezTo>
                  <a:cubicBezTo>
                    <a:pt x="23076" y="45633"/>
                    <a:pt x="23076" y="45633"/>
                    <a:pt x="23076" y="45633"/>
                  </a:cubicBezTo>
                  <a:cubicBezTo>
                    <a:pt x="23076" y="28732"/>
                    <a:pt x="23076" y="28732"/>
                    <a:pt x="23076" y="28732"/>
                  </a:cubicBezTo>
                  <a:cubicBezTo>
                    <a:pt x="40000" y="30422"/>
                    <a:pt x="40000" y="30422"/>
                    <a:pt x="40000" y="30422"/>
                  </a:cubicBezTo>
                  <a:cubicBezTo>
                    <a:pt x="49230" y="25352"/>
                    <a:pt x="49230" y="25352"/>
                    <a:pt x="49230" y="25352"/>
                  </a:cubicBezTo>
                  <a:cubicBezTo>
                    <a:pt x="63076" y="33802"/>
                    <a:pt x="63076" y="33802"/>
                    <a:pt x="63076" y="33802"/>
                  </a:cubicBezTo>
                  <a:cubicBezTo>
                    <a:pt x="72307" y="27042"/>
                    <a:pt x="72307" y="27042"/>
                    <a:pt x="72307" y="27042"/>
                  </a:cubicBezTo>
                  <a:cubicBezTo>
                    <a:pt x="80000" y="25352"/>
                    <a:pt x="80000" y="25352"/>
                    <a:pt x="80000" y="25352"/>
                  </a:cubicBezTo>
                  <a:cubicBezTo>
                    <a:pt x="87692" y="13521"/>
                    <a:pt x="87692" y="13521"/>
                    <a:pt x="87692" y="13521"/>
                  </a:cubicBezTo>
                  <a:cubicBezTo>
                    <a:pt x="106153" y="10140"/>
                    <a:pt x="106153" y="10140"/>
                    <a:pt x="106153" y="10140"/>
                  </a:cubicBezTo>
                  <a:cubicBezTo>
                    <a:pt x="115384" y="0"/>
                    <a:pt x="115384" y="0"/>
                    <a:pt x="115384" y="0"/>
                  </a:cubicBezTo>
                  <a:cubicBezTo>
                    <a:pt x="120000" y="1690"/>
                    <a:pt x="120000" y="1690"/>
                    <a:pt x="120000" y="1690"/>
                  </a:cubicBezTo>
                  <a:lnTo>
                    <a:pt x="118461" y="45633"/>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33" name="Shape 2033"/>
            <p:cNvSpPr/>
            <p:nvPr/>
          </p:nvSpPr>
          <p:spPr>
            <a:xfrm>
              <a:off x="3840" y="3504"/>
              <a:ext cx="599" cy="396"/>
            </a:xfrm>
            <a:custGeom>
              <a:avLst/>
              <a:gdLst/>
              <a:ahLst/>
              <a:cxnLst/>
              <a:rect l="0" t="0" r="0" b="0"/>
              <a:pathLst>
                <a:path w="120000" h="120000" extrusionOk="0">
                  <a:moveTo>
                    <a:pt x="118333" y="117473"/>
                  </a:moveTo>
                  <a:cubicBezTo>
                    <a:pt x="117916" y="116842"/>
                    <a:pt x="117916" y="116842"/>
                    <a:pt x="117916" y="116210"/>
                  </a:cubicBezTo>
                  <a:cubicBezTo>
                    <a:pt x="117500" y="113684"/>
                    <a:pt x="115833" y="113052"/>
                    <a:pt x="115416" y="114947"/>
                  </a:cubicBezTo>
                  <a:cubicBezTo>
                    <a:pt x="114583" y="117473"/>
                    <a:pt x="110000" y="116842"/>
                    <a:pt x="107916" y="113684"/>
                  </a:cubicBezTo>
                  <a:cubicBezTo>
                    <a:pt x="105833" y="110526"/>
                    <a:pt x="105000" y="112421"/>
                    <a:pt x="102916" y="114947"/>
                  </a:cubicBezTo>
                  <a:cubicBezTo>
                    <a:pt x="100833" y="117473"/>
                    <a:pt x="99583" y="112421"/>
                    <a:pt x="97916" y="114947"/>
                  </a:cubicBezTo>
                  <a:cubicBezTo>
                    <a:pt x="96250" y="116842"/>
                    <a:pt x="94166" y="120000"/>
                    <a:pt x="92500" y="120000"/>
                  </a:cubicBezTo>
                  <a:cubicBezTo>
                    <a:pt x="90833" y="119368"/>
                    <a:pt x="89166" y="118736"/>
                    <a:pt x="87500" y="114315"/>
                  </a:cubicBezTo>
                  <a:cubicBezTo>
                    <a:pt x="86250" y="109894"/>
                    <a:pt x="85416" y="113684"/>
                    <a:pt x="85000" y="111789"/>
                  </a:cubicBezTo>
                  <a:cubicBezTo>
                    <a:pt x="84583" y="109894"/>
                    <a:pt x="81666" y="105473"/>
                    <a:pt x="80833" y="104842"/>
                  </a:cubicBezTo>
                  <a:cubicBezTo>
                    <a:pt x="79583" y="104210"/>
                    <a:pt x="76666" y="99789"/>
                    <a:pt x="75416" y="97894"/>
                  </a:cubicBezTo>
                  <a:cubicBezTo>
                    <a:pt x="74583" y="96000"/>
                    <a:pt x="69583" y="91578"/>
                    <a:pt x="69166" y="89684"/>
                  </a:cubicBezTo>
                  <a:cubicBezTo>
                    <a:pt x="68750" y="87789"/>
                    <a:pt x="64583" y="86526"/>
                    <a:pt x="63750" y="83368"/>
                  </a:cubicBezTo>
                  <a:cubicBezTo>
                    <a:pt x="62916" y="80210"/>
                    <a:pt x="59166" y="79578"/>
                    <a:pt x="57916" y="78315"/>
                  </a:cubicBezTo>
                  <a:cubicBezTo>
                    <a:pt x="56666" y="76421"/>
                    <a:pt x="51666" y="78315"/>
                    <a:pt x="49583" y="80210"/>
                  </a:cubicBezTo>
                  <a:cubicBezTo>
                    <a:pt x="47500" y="82736"/>
                    <a:pt x="44583" y="80210"/>
                    <a:pt x="42500" y="78947"/>
                  </a:cubicBezTo>
                  <a:cubicBezTo>
                    <a:pt x="40000" y="78315"/>
                    <a:pt x="38750" y="82736"/>
                    <a:pt x="36666" y="84631"/>
                  </a:cubicBezTo>
                  <a:cubicBezTo>
                    <a:pt x="35000" y="86526"/>
                    <a:pt x="33333" y="87789"/>
                    <a:pt x="31666" y="89684"/>
                  </a:cubicBezTo>
                  <a:cubicBezTo>
                    <a:pt x="29583" y="84000"/>
                    <a:pt x="29583" y="84000"/>
                    <a:pt x="29583" y="84000"/>
                  </a:cubicBezTo>
                  <a:cubicBezTo>
                    <a:pt x="26666" y="82736"/>
                    <a:pt x="26666" y="82736"/>
                    <a:pt x="26666" y="82736"/>
                  </a:cubicBezTo>
                  <a:cubicBezTo>
                    <a:pt x="24166" y="77052"/>
                    <a:pt x="24166" y="77052"/>
                    <a:pt x="24166" y="77052"/>
                  </a:cubicBezTo>
                  <a:cubicBezTo>
                    <a:pt x="26666" y="75157"/>
                    <a:pt x="26666" y="75157"/>
                    <a:pt x="26666" y="75157"/>
                  </a:cubicBezTo>
                  <a:cubicBezTo>
                    <a:pt x="24583" y="70736"/>
                    <a:pt x="24583" y="70736"/>
                    <a:pt x="24583" y="70736"/>
                  </a:cubicBezTo>
                  <a:cubicBezTo>
                    <a:pt x="22500" y="70105"/>
                    <a:pt x="22500" y="70105"/>
                    <a:pt x="22500" y="70105"/>
                  </a:cubicBezTo>
                  <a:cubicBezTo>
                    <a:pt x="22500" y="63157"/>
                    <a:pt x="22500" y="63157"/>
                    <a:pt x="22500" y="63157"/>
                  </a:cubicBezTo>
                  <a:cubicBezTo>
                    <a:pt x="20416" y="58105"/>
                    <a:pt x="20416" y="58105"/>
                    <a:pt x="20416" y="58105"/>
                  </a:cubicBezTo>
                  <a:cubicBezTo>
                    <a:pt x="18750" y="56210"/>
                    <a:pt x="18750" y="56210"/>
                    <a:pt x="18750" y="56210"/>
                  </a:cubicBezTo>
                  <a:cubicBezTo>
                    <a:pt x="17083" y="58736"/>
                    <a:pt x="17083" y="58736"/>
                    <a:pt x="17083" y="58736"/>
                  </a:cubicBezTo>
                  <a:cubicBezTo>
                    <a:pt x="15416" y="58105"/>
                    <a:pt x="15416" y="58105"/>
                    <a:pt x="15416" y="58105"/>
                  </a:cubicBezTo>
                  <a:cubicBezTo>
                    <a:pt x="14583" y="54315"/>
                    <a:pt x="14583" y="54315"/>
                    <a:pt x="14583" y="54315"/>
                  </a:cubicBezTo>
                  <a:cubicBezTo>
                    <a:pt x="12500" y="52421"/>
                    <a:pt x="12500" y="52421"/>
                    <a:pt x="12500" y="52421"/>
                  </a:cubicBezTo>
                  <a:cubicBezTo>
                    <a:pt x="9583" y="56210"/>
                    <a:pt x="9583" y="56210"/>
                    <a:pt x="9583" y="56210"/>
                  </a:cubicBezTo>
                  <a:cubicBezTo>
                    <a:pt x="9166" y="58105"/>
                    <a:pt x="9166" y="58105"/>
                    <a:pt x="9166" y="58105"/>
                  </a:cubicBezTo>
                  <a:cubicBezTo>
                    <a:pt x="5833" y="54947"/>
                    <a:pt x="5833" y="54947"/>
                    <a:pt x="5833" y="54947"/>
                  </a:cubicBezTo>
                  <a:cubicBezTo>
                    <a:pt x="7916" y="51157"/>
                    <a:pt x="7916" y="51157"/>
                    <a:pt x="7916" y="51157"/>
                  </a:cubicBezTo>
                  <a:cubicBezTo>
                    <a:pt x="6666" y="48631"/>
                    <a:pt x="6666" y="48631"/>
                    <a:pt x="6666" y="48631"/>
                  </a:cubicBezTo>
                  <a:cubicBezTo>
                    <a:pt x="4166" y="49263"/>
                    <a:pt x="4166" y="49263"/>
                    <a:pt x="4166" y="49263"/>
                  </a:cubicBezTo>
                  <a:cubicBezTo>
                    <a:pt x="2083" y="48000"/>
                    <a:pt x="2083" y="48000"/>
                    <a:pt x="2083" y="48000"/>
                  </a:cubicBezTo>
                  <a:cubicBezTo>
                    <a:pt x="416" y="45473"/>
                    <a:pt x="416" y="45473"/>
                    <a:pt x="416" y="45473"/>
                  </a:cubicBezTo>
                  <a:cubicBezTo>
                    <a:pt x="0" y="43578"/>
                    <a:pt x="0" y="43578"/>
                    <a:pt x="0" y="43578"/>
                  </a:cubicBezTo>
                  <a:cubicBezTo>
                    <a:pt x="4583" y="36631"/>
                    <a:pt x="4583" y="36631"/>
                    <a:pt x="4583" y="36631"/>
                  </a:cubicBezTo>
                  <a:cubicBezTo>
                    <a:pt x="7916" y="36631"/>
                    <a:pt x="7916" y="36631"/>
                    <a:pt x="7916" y="36631"/>
                  </a:cubicBezTo>
                  <a:cubicBezTo>
                    <a:pt x="9166" y="33473"/>
                    <a:pt x="9166" y="33473"/>
                    <a:pt x="9166" y="33473"/>
                  </a:cubicBezTo>
                  <a:cubicBezTo>
                    <a:pt x="12083" y="37263"/>
                    <a:pt x="12083" y="37263"/>
                    <a:pt x="12083" y="37263"/>
                  </a:cubicBezTo>
                  <a:cubicBezTo>
                    <a:pt x="14583" y="35368"/>
                    <a:pt x="14583" y="35368"/>
                    <a:pt x="14583" y="35368"/>
                  </a:cubicBezTo>
                  <a:cubicBezTo>
                    <a:pt x="18333" y="37894"/>
                    <a:pt x="18333" y="37894"/>
                    <a:pt x="18333" y="37894"/>
                  </a:cubicBezTo>
                  <a:cubicBezTo>
                    <a:pt x="20416" y="34105"/>
                    <a:pt x="20416" y="34105"/>
                    <a:pt x="20416" y="34105"/>
                  </a:cubicBezTo>
                  <a:cubicBezTo>
                    <a:pt x="25000" y="36631"/>
                    <a:pt x="25000" y="36631"/>
                    <a:pt x="25000" y="36631"/>
                  </a:cubicBezTo>
                  <a:cubicBezTo>
                    <a:pt x="26250" y="33473"/>
                    <a:pt x="26250" y="33473"/>
                    <a:pt x="26250" y="33473"/>
                  </a:cubicBezTo>
                  <a:cubicBezTo>
                    <a:pt x="29583" y="34105"/>
                    <a:pt x="29583" y="34105"/>
                    <a:pt x="29583" y="34105"/>
                  </a:cubicBezTo>
                  <a:cubicBezTo>
                    <a:pt x="34166" y="39789"/>
                    <a:pt x="34166" y="39789"/>
                    <a:pt x="34166" y="39789"/>
                  </a:cubicBezTo>
                  <a:cubicBezTo>
                    <a:pt x="38333" y="36631"/>
                    <a:pt x="38333" y="36631"/>
                    <a:pt x="38333" y="36631"/>
                  </a:cubicBezTo>
                  <a:cubicBezTo>
                    <a:pt x="39583" y="34105"/>
                    <a:pt x="39583" y="34105"/>
                    <a:pt x="39583" y="34105"/>
                  </a:cubicBezTo>
                  <a:cubicBezTo>
                    <a:pt x="41250" y="36000"/>
                    <a:pt x="41250" y="36000"/>
                    <a:pt x="41250" y="36000"/>
                  </a:cubicBezTo>
                  <a:cubicBezTo>
                    <a:pt x="42916" y="33473"/>
                    <a:pt x="42916" y="33473"/>
                    <a:pt x="42916" y="33473"/>
                  </a:cubicBezTo>
                  <a:cubicBezTo>
                    <a:pt x="45416" y="36000"/>
                    <a:pt x="45416" y="36000"/>
                    <a:pt x="45416" y="36000"/>
                  </a:cubicBezTo>
                  <a:cubicBezTo>
                    <a:pt x="50416" y="27157"/>
                    <a:pt x="50416" y="27157"/>
                    <a:pt x="50416" y="27157"/>
                  </a:cubicBezTo>
                  <a:cubicBezTo>
                    <a:pt x="54583" y="28421"/>
                    <a:pt x="54583" y="28421"/>
                    <a:pt x="54583" y="28421"/>
                  </a:cubicBezTo>
                  <a:cubicBezTo>
                    <a:pt x="55000" y="25263"/>
                    <a:pt x="55000" y="25263"/>
                    <a:pt x="55000" y="25263"/>
                  </a:cubicBezTo>
                  <a:cubicBezTo>
                    <a:pt x="57083" y="24000"/>
                    <a:pt x="57083" y="24000"/>
                    <a:pt x="57083" y="24000"/>
                  </a:cubicBezTo>
                  <a:cubicBezTo>
                    <a:pt x="60416" y="24000"/>
                    <a:pt x="60416" y="24000"/>
                    <a:pt x="60416" y="24000"/>
                  </a:cubicBezTo>
                  <a:cubicBezTo>
                    <a:pt x="63750" y="20842"/>
                    <a:pt x="63750" y="20842"/>
                    <a:pt x="63750" y="20842"/>
                  </a:cubicBezTo>
                  <a:cubicBezTo>
                    <a:pt x="63333" y="17684"/>
                    <a:pt x="63333" y="17684"/>
                    <a:pt x="63333" y="17684"/>
                  </a:cubicBezTo>
                  <a:cubicBezTo>
                    <a:pt x="71666" y="8210"/>
                    <a:pt x="71666" y="8210"/>
                    <a:pt x="71666" y="8210"/>
                  </a:cubicBezTo>
                  <a:cubicBezTo>
                    <a:pt x="74166" y="7578"/>
                    <a:pt x="74166" y="7578"/>
                    <a:pt x="74166" y="7578"/>
                  </a:cubicBezTo>
                  <a:cubicBezTo>
                    <a:pt x="76666" y="5052"/>
                    <a:pt x="76666" y="5052"/>
                    <a:pt x="76666" y="5052"/>
                  </a:cubicBezTo>
                  <a:cubicBezTo>
                    <a:pt x="79166" y="3789"/>
                    <a:pt x="79166" y="3789"/>
                    <a:pt x="79166" y="3789"/>
                  </a:cubicBezTo>
                  <a:cubicBezTo>
                    <a:pt x="82083" y="631"/>
                    <a:pt x="82083" y="631"/>
                    <a:pt x="82083" y="631"/>
                  </a:cubicBezTo>
                  <a:cubicBezTo>
                    <a:pt x="85000" y="0"/>
                    <a:pt x="85000" y="0"/>
                    <a:pt x="85000" y="0"/>
                  </a:cubicBezTo>
                  <a:cubicBezTo>
                    <a:pt x="86250" y="1263"/>
                    <a:pt x="86250" y="1263"/>
                    <a:pt x="86250" y="1263"/>
                  </a:cubicBezTo>
                  <a:cubicBezTo>
                    <a:pt x="85000" y="10105"/>
                    <a:pt x="85000" y="10105"/>
                    <a:pt x="85000" y="10105"/>
                  </a:cubicBezTo>
                  <a:cubicBezTo>
                    <a:pt x="83750" y="12631"/>
                    <a:pt x="83750" y="12631"/>
                    <a:pt x="83750" y="12631"/>
                  </a:cubicBezTo>
                  <a:cubicBezTo>
                    <a:pt x="84166" y="18947"/>
                    <a:pt x="84166" y="18947"/>
                    <a:pt x="84166" y="18947"/>
                  </a:cubicBezTo>
                  <a:cubicBezTo>
                    <a:pt x="82083" y="22105"/>
                    <a:pt x="82083" y="22105"/>
                    <a:pt x="82083" y="22105"/>
                  </a:cubicBezTo>
                  <a:cubicBezTo>
                    <a:pt x="83750" y="26526"/>
                    <a:pt x="83750" y="26526"/>
                    <a:pt x="83750" y="26526"/>
                  </a:cubicBezTo>
                  <a:cubicBezTo>
                    <a:pt x="80833" y="32842"/>
                    <a:pt x="80833" y="32842"/>
                    <a:pt x="80833" y="32842"/>
                  </a:cubicBezTo>
                  <a:cubicBezTo>
                    <a:pt x="82916" y="36631"/>
                    <a:pt x="82916" y="36631"/>
                    <a:pt x="82916" y="36631"/>
                  </a:cubicBezTo>
                  <a:cubicBezTo>
                    <a:pt x="86250" y="37894"/>
                    <a:pt x="86250" y="37894"/>
                    <a:pt x="86250" y="37894"/>
                  </a:cubicBezTo>
                  <a:cubicBezTo>
                    <a:pt x="90416" y="34736"/>
                    <a:pt x="90416" y="34736"/>
                    <a:pt x="90416" y="34736"/>
                  </a:cubicBezTo>
                  <a:cubicBezTo>
                    <a:pt x="94166" y="44210"/>
                    <a:pt x="94166" y="44210"/>
                    <a:pt x="94166" y="44210"/>
                  </a:cubicBezTo>
                  <a:cubicBezTo>
                    <a:pt x="97083" y="41052"/>
                    <a:pt x="97083" y="41052"/>
                    <a:pt x="97083" y="41052"/>
                  </a:cubicBezTo>
                  <a:cubicBezTo>
                    <a:pt x="100416" y="34105"/>
                    <a:pt x="100416" y="34105"/>
                    <a:pt x="100416" y="34105"/>
                  </a:cubicBezTo>
                  <a:cubicBezTo>
                    <a:pt x="102916" y="33473"/>
                    <a:pt x="102916" y="33473"/>
                    <a:pt x="102916" y="33473"/>
                  </a:cubicBezTo>
                  <a:cubicBezTo>
                    <a:pt x="103333" y="27789"/>
                    <a:pt x="103333" y="27789"/>
                    <a:pt x="103333" y="27789"/>
                  </a:cubicBezTo>
                  <a:cubicBezTo>
                    <a:pt x="104583" y="24000"/>
                    <a:pt x="104583" y="24000"/>
                    <a:pt x="104583" y="24000"/>
                  </a:cubicBezTo>
                  <a:cubicBezTo>
                    <a:pt x="106666" y="23368"/>
                    <a:pt x="106666" y="23368"/>
                    <a:pt x="106666" y="23368"/>
                  </a:cubicBezTo>
                  <a:cubicBezTo>
                    <a:pt x="108750" y="18315"/>
                    <a:pt x="108750" y="18315"/>
                    <a:pt x="108750" y="18315"/>
                  </a:cubicBezTo>
                  <a:cubicBezTo>
                    <a:pt x="112083" y="18315"/>
                    <a:pt x="112083" y="18315"/>
                    <a:pt x="112083" y="18315"/>
                  </a:cubicBezTo>
                  <a:cubicBezTo>
                    <a:pt x="114583" y="24000"/>
                    <a:pt x="114583" y="24000"/>
                    <a:pt x="114583" y="24000"/>
                  </a:cubicBezTo>
                  <a:cubicBezTo>
                    <a:pt x="116666" y="29684"/>
                    <a:pt x="116666" y="29684"/>
                    <a:pt x="116666" y="29684"/>
                  </a:cubicBezTo>
                  <a:cubicBezTo>
                    <a:pt x="116250" y="35368"/>
                    <a:pt x="116250" y="35368"/>
                    <a:pt x="116250" y="35368"/>
                  </a:cubicBezTo>
                  <a:cubicBezTo>
                    <a:pt x="112083" y="37894"/>
                    <a:pt x="112083" y="37894"/>
                    <a:pt x="112083" y="37894"/>
                  </a:cubicBezTo>
                  <a:cubicBezTo>
                    <a:pt x="109166" y="37263"/>
                    <a:pt x="109166" y="37263"/>
                    <a:pt x="109166" y="37263"/>
                  </a:cubicBezTo>
                  <a:cubicBezTo>
                    <a:pt x="107916" y="39789"/>
                    <a:pt x="107916" y="39789"/>
                    <a:pt x="107916" y="39789"/>
                  </a:cubicBezTo>
                  <a:cubicBezTo>
                    <a:pt x="111250" y="44842"/>
                    <a:pt x="111250" y="44842"/>
                    <a:pt x="111250" y="44842"/>
                  </a:cubicBezTo>
                  <a:cubicBezTo>
                    <a:pt x="111250" y="48000"/>
                    <a:pt x="111250" y="48000"/>
                    <a:pt x="111250" y="48000"/>
                  </a:cubicBezTo>
                  <a:cubicBezTo>
                    <a:pt x="108333" y="50526"/>
                    <a:pt x="108333" y="50526"/>
                    <a:pt x="108333" y="50526"/>
                  </a:cubicBezTo>
                  <a:cubicBezTo>
                    <a:pt x="108750" y="57473"/>
                    <a:pt x="108750" y="57473"/>
                    <a:pt x="108750" y="57473"/>
                  </a:cubicBezTo>
                  <a:cubicBezTo>
                    <a:pt x="105833" y="60631"/>
                    <a:pt x="105833" y="60631"/>
                    <a:pt x="105833" y="60631"/>
                  </a:cubicBezTo>
                  <a:cubicBezTo>
                    <a:pt x="105833" y="64421"/>
                    <a:pt x="105833" y="64421"/>
                    <a:pt x="105833" y="64421"/>
                  </a:cubicBezTo>
                  <a:cubicBezTo>
                    <a:pt x="103750" y="67578"/>
                    <a:pt x="103750" y="67578"/>
                    <a:pt x="103750" y="67578"/>
                  </a:cubicBezTo>
                  <a:cubicBezTo>
                    <a:pt x="104583" y="71368"/>
                    <a:pt x="104583" y="71368"/>
                    <a:pt x="104583" y="71368"/>
                  </a:cubicBezTo>
                  <a:cubicBezTo>
                    <a:pt x="103750" y="76421"/>
                    <a:pt x="103750" y="76421"/>
                    <a:pt x="103750" y="76421"/>
                  </a:cubicBezTo>
                  <a:cubicBezTo>
                    <a:pt x="105000" y="84000"/>
                    <a:pt x="105000" y="84000"/>
                    <a:pt x="105000" y="84000"/>
                  </a:cubicBezTo>
                  <a:cubicBezTo>
                    <a:pt x="108333" y="86526"/>
                    <a:pt x="108333" y="86526"/>
                    <a:pt x="108333" y="86526"/>
                  </a:cubicBezTo>
                  <a:cubicBezTo>
                    <a:pt x="110000" y="90315"/>
                    <a:pt x="110000" y="90315"/>
                    <a:pt x="110000" y="90315"/>
                  </a:cubicBezTo>
                  <a:cubicBezTo>
                    <a:pt x="112083" y="87789"/>
                    <a:pt x="112083" y="87789"/>
                    <a:pt x="112083" y="87789"/>
                  </a:cubicBezTo>
                  <a:cubicBezTo>
                    <a:pt x="114166" y="89052"/>
                    <a:pt x="114166" y="89052"/>
                    <a:pt x="114166" y="89052"/>
                  </a:cubicBezTo>
                  <a:cubicBezTo>
                    <a:pt x="114583" y="92210"/>
                    <a:pt x="114583" y="92210"/>
                    <a:pt x="114583" y="92210"/>
                  </a:cubicBezTo>
                  <a:cubicBezTo>
                    <a:pt x="116250" y="95368"/>
                    <a:pt x="116250" y="95368"/>
                    <a:pt x="116250" y="95368"/>
                  </a:cubicBezTo>
                  <a:cubicBezTo>
                    <a:pt x="117083" y="98526"/>
                    <a:pt x="117083" y="98526"/>
                    <a:pt x="117083" y="98526"/>
                  </a:cubicBezTo>
                  <a:cubicBezTo>
                    <a:pt x="120000" y="99789"/>
                    <a:pt x="120000" y="99789"/>
                    <a:pt x="120000" y="99789"/>
                  </a:cubicBezTo>
                  <a:cubicBezTo>
                    <a:pt x="119583" y="105473"/>
                    <a:pt x="119583" y="105473"/>
                    <a:pt x="119583" y="105473"/>
                  </a:cubicBezTo>
                  <a:cubicBezTo>
                    <a:pt x="119583" y="105473"/>
                    <a:pt x="118333" y="106736"/>
                    <a:pt x="118333" y="107368"/>
                  </a:cubicBezTo>
                  <a:cubicBezTo>
                    <a:pt x="118333" y="107368"/>
                    <a:pt x="118333" y="113052"/>
                    <a:pt x="118333" y="113052"/>
                  </a:cubicBezTo>
                  <a:lnTo>
                    <a:pt x="118333" y="117473"/>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34" name="Shape 2034"/>
            <p:cNvSpPr/>
            <p:nvPr/>
          </p:nvSpPr>
          <p:spPr>
            <a:xfrm>
              <a:off x="2125" y="2153"/>
              <a:ext cx="477" cy="690"/>
            </a:xfrm>
            <a:custGeom>
              <a:avLst/>
              <a:gdLst/>
              <a:ahLst/>
              <a:cxnLst/>
              <a:rect l="0" t="0" r="0" b="0"/>
              <a:pathLst>
                <a:path w="120000" h="120000" extrusionOk="0">
                  <a:moveTo>
                    <a:pt x="64454" y="3625"/>
                  </a:moveTo>
                  <a:cubicBezTo>
                    <a:pt x="64978" y="4350"/>
                    <a:pt x="63930" y="6525"/>
                    <a:pt x="66026" y="5800"/>
                  </a:cubicBezTo>
                  <a:cubicBezTo>
                    <a:pt x="68122" y="5438"/>
                    <a:pt x="70218" y="4350"/>
                    <a:pt x="70742" y="5075"/>
                  </a:cubicBezTo>
                  <a:cubicBezTo>
                    <a:pt x="71266" y="5800"/>
                    <a:pt x="74934" y="5800"/>
                    <a:pt x="73362" y="4350"/>
                  </a:cubicBezTo>
                  <a:cubicBezTo>
                    <a:pt x="72314" y="2900"/>
                    <a:pt x="69170" y="2537"/>
                    <a:pt x="67598" y="2537"/>
                  </a:cubicBezTo>
                  <a:cubicBezTo>
                    <a:pt x="66550" y="2537"/>
                    <a:pt x="64978" y="0"/>
                    <a:pt x="64454" y="1087"/>
                  </a:cubicBezTo>
                  <a:cubicBezTo>
                    <a:pt x="63930" y="2175"/>
                    <a:pt x="64454" y="3625"/>
                    <a:pt x="64454" y="3625"/>
                  </a:cubicBezTo>
                  <a:close/>
                  <a:moveTo>
                    <a:pt x="89606" y="17401"/>
                  </a:moveTo>
                  <a:cubicBezTo>
                    <a:pt x="88558" y="17401"/>
                    <a:pt x="85938" y="18489"/>
                    <a:pt x="86986" y="19939"/>
                  </a:cubicBezTo>
                  <a:cubicBezTo>
                    <a:pt x="87510" y="21027"/>
                    <a:pt x="89082" y="21389"/>
                    <a:pt x="90655" y="21027"/>
                  </a:cubicBezTo>
                  <a:cubicBezTo>
                    <a:pt x="92227" y="20664"/>
                    <a:pt x="93799" y="21752"/>
                    <a:pt x="94323" y="21027"/>
                  </a:cubicBezTo>
                  <a:cubicBezTo>
                    <a:pt x="95371" y="19939"/>
                    <a:pt x="96943" y="17764"/>
                    <a:pt x="97991" y="18851"/>
                  </a:cubicBezTo>
                  <a:cubicBezTo>
                    <a:pt x="99039" y="19577"/>
                    <a:pt x="102183" y="21027"/>
                    <a:pt x="103231" y="21027"/>
                  </a:cubicBezTo>
                  <a:cubicBezTo>
                    <a:pt x="104803" y="21027"/>
                    <a:pt x="105851" y="18489"/>
                    <a:pt x="107947" y="18126"/>
                  </a:cubicBezTo>
                  <a:cubicBezTo>
                    <a:pt x="110043" y="17764"/>
                    <a:pt x="110567" y="19939"/>
                    <a:pt x="112139" y="20302"/>
                  </a:cubicBezTo>
                  <a:cubicBezTo>
                    <a:pt x="113711" y="20664"/>
                    <a:pt x="117903" y="21027"/>
                    <a:pt x="118951" y="18489"/>
                  </a:cubicBezTo>
                  <a:cubicBezTo>
                    <a:pt x="119999" y="16314"/>
                    <a:pt x="119475" y="14138"/>
                    <a:pt x="117903" y="14864"/>
                  </a:cubicBezTo>
                  <a:cubicBezTo>
                    <a:pt x="115807" y="15226"/>
                    <a:pt x="112139" y="16676"/>
                    <a:pt x="111091" y="16676"/>
                  </a:cubicBezTo>
                  <a:cubicBezTo>
                    <a:pt x="110043" y="16676"/>
                    <a:pt x="108471" y="17401"/>
                    <a:pt x="107947" y="16314"/>
                  </a:cubicBezTo>
                  <a:cubicBezTo>
                    <a:pt x="107423" y="15589"/>
                    <a:pt x="111091" y="15589"/>
                    <a:pt x="110567" y="14138"/>
                  </a:cubicBezTo>
                  <a:cubicBezTo>
                    <a:pt x="110043" y="12688"/>
                    <a:pt x="105327" y="12688"/>
                    <a:pt x="104803" y="13413"/>
                  </a:cubicBezTo>
                  <a:cubicBezTo>
                    <a:pt x="104803" y="14501"/>
                    <a:pt x="106899" y="15226"/>
                    <a:pt x="105327" y="15589"/>
                  </a:cubicBezTo>
                  <a:cubicBezTo>
                    <a:pt x="103755" y="15951"/>
                    <a:pt x="104279" y="15226"/>
                    <a:pt x="102183" y="15589"/>
                  </a:cubicBezTo>
                  <a:cubicBezTo>
                    <a:pt x="99563" y="15951"/>
                    <a:pt x="100087" y="17764"/>
                    <a:pt x="98515" y="18126"/>
                  </a:cubicBezTo>
                  <a:cubicBezTo>
                    <a:pt x="97467" y="18126"/>
                    <a:pt x="95371" y="17764"/>
                    <a:pt x="94323" y="17764"/>
                  </a:cubicBezTo>
                  <a:cubicBezTo>
                    <a:pt x="93275" y="17764"/>
                    <a:pt x="89606" y="17401"/>
                    <a:pt x="89606" y="17401"/>
                  </a:cubicBezTo>
                  <a:close/>
                  <a:moveTo>
                    <a:pt x="88034" y="10151"/>
                  </a:moveTo>
                  <a:cubicBezTo>
                    <a:pt x="88034" y="10151"/>
                    <a:pt x="90131" y="9788"/>
                    <a:pt x="89606" y="8700"/>
                  </a:cubicBezTo>
                  <a:cubicBezTo>
                    <a:pt x="89082" y="7613"/>
                    <a:pt x="92227" y="7613"/>
                    <a:pt x="92227" y="7613"/>
                  </a:cubicBezTo>
                  <a:cubicBezTo>
                    <a:pt x="92227" y="7613"/>
                    <a:pt x="92751" y="8338"/>
                    <a:pt x="94847" y="7975"/>
                  </a:cubicBezTo>
                  <a:cubicBezTo>
                    <a:pt x="96419" y="7250"/>
                    <a:pt x="94847" y="6525"/>
                    <a:pt x="95895" y="6525"/>
                  </a:cubicBezTo>
                  <a:cubicBezTo>
                    <a:pt x="96943" y="6525"/>
                    <a:pt x="100087" y="6163"/>
                    <a:pt x="100611" y="5438"/>
                  </a:cubicBezTo>
                  <a:cubicBezTo>
                    <a:pt x="101135" y="4350"/>
                    <a:pt x="102707" y="4712"/>
                    <a:pt x="104279" y="6525"/>
                  </a:cubicBezTo>
                  <a:cubicBezTo>
                    <a:pt x="105327" y="8338"/>
                    <a:pt x="102707" y="8338"/>
                    <a:pt x="101659" y="7975"/>
                  </a:cubicBezTo>
                  <a:cubicBezTo>
                    <a:pt x="100611" y="7613"/>
                    <a:pt x="100087" y="8700"/>
                    <a:pt x="99039" y="9788"/>
                  </a:cubicBezTo>
                  <a:cubicBezTo>
                    <a:pt x="97991" y="10876"/>
                    <a:pt x="99039" y="11238"/>
                    <a:pt x="98515" y="12688"/>
                  </a:cubicBezTo>
                  <a:cubicBezTo>
                    <a:pt x="97467" y="13776"/>
                    <a:pt x="95371" y="14864"/>
                    <a:pt x="93275" y="14864"/>
                  </a:cubicBezTo>
                  <a:cubicBezTo>
                    <a:pt x="91703" y="14864"/>
                    <a:pt x="91179" y="13776"/>
                    <a:pt x="90131" y="12326"/>
                  </a:cubicBezTo>
                  <a:cubicBezTo>
                    <a:pt x="89606" y="10876"/>
                    <a:pt x="86462" y="10513"/>
                    <a:pt x="88034" y="10151"/>
                  </a:cubicBezTo>
                  <a:close/>
                  <a:moveTo>
                    <a:pt x="65502" y="7975"/>
                  </a:moveTo>
                  <a:cubicBezTo>
                    <a:pt x="66026" y="8338"/>
                    <a:pt x="68122" y="7975"/>
                    <a:pt x="68122" y="7250"/>
                  </a:cubicBezTo>
                  <a:cubicBezTo>
                    <a:pt x="68646" y="6163"/>
                    <a:pt x="71266" y="6888"/>
                    <a:pt x="72314" y="7613"/>
                  </a:cubicBezTo>
                  <a:cubicBezTo>
                    <a:pt x="73362" y="8338"/>
                    <a:pt x="75458" y="7250"/>
                    <a:pt x="75982" y="5800"/>
                  </a:cubicBezTo>
                  <a:cubicBezTo>
                    <a:pt x="76506" y="4350"/>
                    <a:pt x="80698" y="5800"/>
                    <a:pt x="80174" y="6525"/>
                  </a:cubicBezTo>
                  <a:cubicBezTo>
                    <a:pt x="79650" y="7613"/>
                    <a:pt x="80698" y="7975"/>
                    <a:pt x="80698" y="8700"/>
                  </a:cubicBezTo>
                  <a:cubicBezTo>
                    <a:pt x="80174" y="9063"/>
                    <a:pt x="76506" y="10151"/>
                    <a:pt x="74934" y="10151"/>
                  </a:cubicBezTo>
                  <a:cubicBezTo>
                    <a:pt x="73362" y="10151"/>
                    <a:pt x="72314" y="11238"/>
                    <a:pt x="70742" y="11601"/>
                  </a:cubicBezTo>
                  <a:cubicBezTo>
                    <a:pt x="69170" y="12326"/>
                    <a:pt x="67074" y="12326"/>
                    <a:pt x="66026" y="11238"/>
                  </a:cubicBezTo>
                  <a:cubicBezTo>
                    <a:pt x="64454" y="10151"/>
                    <a:pt x="62882" y="10151"/>
                    <a:pt x="63406" y="9063"/>
                  </a:cubicBezTo>
                  <a:cubicBezTo>
                    <a:pt x="63930" y="7975"/>
                    <a:pt x="65502" y="7975"/>
                    <a:pt x="65502" y="7975"/>
                  </a:cubicBezTo>
                  <a:close/>
                  <a:moveTo>
                    <a:pt x="14148" y="92084"/>
                  </a:moveTo>
                  <a:cubicBezTo>
                    <a:pt x="12576" y="93172"/>
                    <a:pt x="13100" y="94622"/>
                    <a:pt x="11004" y="95347"/>
                  </a:cubicBezTo>
                  <a:cubicBezTo>
                    <a:pt x="8384" y="96072"/>
                    <a:pt x="8384" y="96072"/>
                    <a:pt x="5764" y="95347"/>
                  </a:cubicBezTo>
                  <a:cubicBezTo>
                    <a:pt x="3668" y="94622"/>
                    <a:pt x="1572" y="97522"/>
                    <a:pt x="524" y="98610"/>
                  </a:cubicBezTo>
                  <a:cubicBezTo>
                    <a:pt x="0" y="100060"/>
                    <a:pt x="524" y="101873"/>
                    <a:pt x="1572" y="101873"/>
                  </a:cubicBezTo>
                  <a:cubicBezTo>
                    <a:pt x="3144" y="101873"/>
                    <a:pt x="5240" y="102960"/>
                    <a:pt x="5240" y="103323"/>
                  </a:cubicBezTo>
                  <a:cubicBezTo>
                    <a:pt x="5764" y="103685"/>
                    <a:pt x="3668" y="102235"/>
                    <a:pt x="2096" y="103685"/>
                  </a:cubicBezTo>
                  <a:cubicBezTo>
                    <a:pt x="524" y="105498"/>
                    <a:pt x="1048" y="107311"/>
                    <a:pt x="1572" y="107673"/>
                  </a:cubicBezTo>
                  <a:cubicBezTo>
                    <a:pt x="2096" y="108398"/>
                    <a:pt x="5240" y="106223"/>
                    <a:pt x="5764" y="105135"/>
                  </a:cubicBezTo>
                  <a:cubicBezTo>
                    <a:pt x="5764" y="104048"/>
                    <a:pt x="6812" y="104048"/>
                    <a:pt x="7336" y="105135"/>
                  </a:cubicBezTo>
                  <a:cubicBezTo>
                    <a:pt x="7336" y="106223"/>
                    <a:pt x="7860" y="108398"/>
                    <a:pt x="6288" y="109123"/>
                  </a:cubicBezTo>
                  <a:cubicBezTo>
                    <a:pt x="4716" y="109486"/>
                    <a:pt x="3144" y="110211"/>
                    <a:pt x="3144" y="110936"/>
                  </a:cubicBezTo>
                  <a:cubicBezTo>
                    <a:pt x="3668" y="112024"/>
                    <a:pt x="5240" y="113836"/>
                    <a:pt x="5764" y="114199"/>
                  </a:cubicBezTo>
                  <a:cubicBezTo>
                    <a:pt x="6812" y="114561"/>
                    <a:pt x="9432" y="116012"/>
                    <a:pt x="11004" y="117099"/>
                  </a:cubicBezTo>
                  <a:cubicBezTo>
                    <a:pt x="13100" y="118187"/>
                    <a:pt x="16244" y="118912"/>
                    <a:pt x="17292" y="119637"/>
                  </a:cubicBezTo>
                  <a:cubicBezTo>
                    <a:pt x="18864" y="120000"/>
                    <a:pt x="23056" y="119274"/>
                    <a:pt x="20960" y="117099"/>
                  </a:cubicBezTo>
                  <a:cubicBezTo>
                    <a:pt x="18864" y="115287"/>
                    <a:pt x="18864" y="112386"/>
                    <a:pt x="19388" y="110936"/>
                  </a:cubicBezTo>
                  <a:cubicBezTo>
                    <a:pt x="19388" y="109848"/>
                    <a:pt x="19912" y="108036"/>
                    <a:pt x="20436" y="105861"/>
                  </a:cubicBezTo>
                  <a:cubicBezTo>
                    <a:pt x="20436" y="104048"/>
                    <a:pt x="20436" y="102235"/>
                    <a:pt x="22532" y="100422"/>
                  </a:cubicBezTo>
                  <a:cubicBezTo>
                    <a:pt x="24628" y="98972"/>
                    <a:pt x="26200" y="97522"/>
                    <a:pt x="28820" y="96072"/>
                  </a:cubicBezTo>
                  <a:cubicBezTo>
                    <a:pt x="30917" y="94259"/>
                    <a:pt x="33013" y="93897"/>
                    <a:pt x="34061" y="92809"/>
                  </a:cubicBezTo>
                  <a:cubicBezTo>
                    <a:pt x="35109" y="92084"/>
                    <a:pt x="38777" y="92447"/>
                    <a:pt x="39825" y="91722"/>
                  </a:cubicBezTo>
                  <a:cubicBezTo>
                    <a:pt x="40349" y="90996"/>
                    <a:pt x="47161" y="87371"/>
                    <a:pt x="48733" y="86646"/>
                  </a:cubicBezTo>
                  <a:cubicBezTo>
                    <a:pt x="50305" y="85921"/>
                    <a:pt x="53973" y="84108"/>
                    <a:pt x="55021" y="83746"/>
                  </a:cubicBezTo>
                  <a:cubicBezTo>
                    <a:pt x="56593" y="83383"/>
                    <a:pt x="61310" y="82296"/>
                    <a:pt x="62882" y="81208"/>
                  </a:cubicBezTo>
                  <a:cubicBezTo>
                    <a:pt x="64454" y="80483"/>
                    <a:pt x="63406" y="78670"/>
                    <a:pt x="70218" y="77583"/>
                  </a:cubicBezTo>
                  <a:cubicBezTo>
                    <a:pt x="77030" y="76132"/>
                    <a:pt x="81222" y="76132"/>
                    <a:pt x="85414" y="76495"/>
                  </a:cubicBezTo>
                  <a:cubicBezTo>
                    <a:pt x="89606" y="76495"/>
                    <a:pt x="96943" y="73957"/>
                    <a:pt x="98515" y="73957"/>
                  </a:cubicBezTo>
                  <a:cubicBezTo>
                    <a:pt x="100087" y="73957"/>
                    <a:pt x="104279" y="72870"/>
                    <a:pt x="105327" y="70694"/>
                  </a:cubicBezTo>
                  <a:cubicBezTo>
                    <a:pt x="106375" y="68157"/>
                    <a:pt x="106375" y="64894"/>
                    <a:pt x="102183" y="65256"/>
                  </a:cubicBezTo>
                  <a:cubicBezTo>
                    <a:pt x="97991" y="65619"/>
                    <a:pt x="96943" y="66706"/>
                    <a:pt x="92227" y="68157"/>
                  </a:cubicBezTo>
                  <a:cubicBezTo>
                    <a:pt x="88034" y="69607"/>
                    <a:pt x="84890" y="69969"/>
                    <a:pt x="82794" y="68882"/>
                  </a:cubicBezTo>
                  <a:cubicBezTo>
                    <a:pt x="80174" y="67794"/>
                    <a:pt x="76506" y="64894"/>
                    <a:pt x="73886" y="66344"/>
                  </a:cubicBezTo>
                  <a:cubicBezTo>
                    <a:pt x="70742" y="67794"/>
                    <a:pt x="69170" y="68157"/>
                    <a:pt x="64978" y="68157"/>
                  </a:cubicBezTo>
                  <a:cubicBezTo>
                    <a:pt x="60786" y="68157"/>
                    <a:pt x="56069" y="69244"/>
                    <a:pt x="53449" y="70694"/>
                  </a:cubicBezTo>
                  <a:cubicBezTo>
                    <a:pt x="51353" y="72145"/>
                    <a:pt x="50305" y="73232"/>
                    <a:pt x="48733" y="72507"/>
                  </a:cubicBezTo>
                  <a:cubicBezTo>
                    <a:pt x="47161" y="71782"/>
                    <a:pt x="46637" y="73232"/>
                    <a:pt x="46113" y="75045"/>
                  </a:cubicBezTo>
                  <a:cubicBezTo>
                    <a:pt x="45589" y="77220"/>
                    <a:pt x="44017" y="76858"/>
                    <a:pt x="41397" y="77583"/>
                  </a:cubicBezTo>
                  <a:cubicBezTo>
                    <a:pt x="38777" y="78670"/>
                    <a:pt x="38253" y="80120"/>
                    <a:pt x="35109" y="80845"/>
                  </a:cubicBezTo>
                  <a:cubicBezTo>
                    <a:pt x="32489" y="81570"/>
                    <a:pt x="28820" y="81208"/>
                    <a:pt x="27772" y="82296"/>
                  </a:cubicBezTo>
                  <a:cubicBezTo>
                    <a:pt x="27248" y="83746"/>
                    <a:pt x="29344" y="84833"/>
                    <a:pt x="27772" y="85558"/>
                  </a:cubicBezTo>
                  <a:cubicBezTo>
                    <a:pt x="25676" y="86283"/>
                    <a:pt x="29344" y="87371"/>
                    <a:pt x="25152" y="87734"/>
                  </a:cubicBezTo>
                  <a:cubicBezTo>
                    <a:pt x="20960" y="87734"/>
                    <a:pt x="19388" y="88096"/>
                    <a:pt x="18864" y="88459"/>
                  </a:cubicBezTo>
                  <a:cubicBezTo>
                    <a:pt x="18340" y="89184"/>
                    <a:pt x="16768" y="89184"/>
                    <a:pt x="15720" y="89546"/>
                  </a:cubicBezTo>
                  <a:cubicBezTo>
                    <a:pt x="14672" y="90271"/>
                    <a:pt x="14148" y="92084"/>
                    <a:pt x="14148" y="92084"/>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35" name="Shape 2035"/>
            <p:cNvSpPr/>
            <p:nvPr/>
          </p:nvSpPr>
          <p:spPr>
            <a:xfrm>
              <a:off x="1460" y="2831"/>
              <a:ext cx="432" cy="420"/>
            </a:xfrm>
            <a:custGeom>
              <a:avLst/>
              <a:gdLst/>
              <a:ahLst/>
              <a:cxnLst/>
              <a:rect l="0" t="0" r="0" b="0"/>
              <a:pathLst>
                <a:path w="120000" h="120000" extrusionOk="0">
                  <a:moveTo>
                    <a:pt x="26666" y="17227"/>
                  </a:moveTo>
                  <a:cubicBezTo>
                    <a:pt x="27246" y="19009"/>
                    <a:pt x="28405" y="20198"/>
                    <a:pt x="28985" y="21386"/>
                  </a:cubicBezTo>
                  <a:cubicBezTo>
                    <a:pt x="30144" y="24356"/>
                    <a:pt x="31884" y="24950"/>
                    <a:pt x="34202" y="23762"/>
                  </a:cubicBezTo>
                  <a:cubicBezTo>
                    <a:pt x="37101" y="23168"/>
                    <a:pt x="39420" y="20198"/>
                    <a:pt x="38260" y="18415"/>
                  </a:cubicBezTo>
                  <a:cubicBezTo>
                    <a:pt x="37101" y="16633"/>
                    <a:pt x="34202" y="17227"/>
                    <a:pt x="34782" y="13069"/>
                  </a:cubicBezTo>
                  <a:cubicBezTo>
                    <a:pt x="35942" y="9504"/>
                    <a:pt x="35942" y="6534"/>
                    <a:pt x="35942" y="5346"/>
                  </a:cubicBezTo>
                  <a:cubicBezTo>
                    <a:pt x="35362" y="4752"/>
                    <a:pt x="38260" y="2970"/>
                    <a:pt x="40000" y="4158"/>
                  </a:cubicBezTo>
                  <a:cubicBezTo>
                    <a:pt x="42318" y="4752"/>
                    <a:pt x="43478" y="0"/>
                    <a:pt x="44637" y="4752"/>
                  </a:cubicBezTo>
                  <a:cubicBezTo>
                    <a:pt x="45797" y="8910"/>
                    <a:pt x="45217" y="12475"/>
                    <a:pt x="45797" y="14257"/>
                  </a:cubicBezTo>
                  <a:cubicBezTo>
                    <a:pt x="46376" y="16039"/>
                    <a:pt x="48695" y="17821"/>
                    <a:pt x="48695" y="20198"/>
                  </a:cubicBezTo>
                  <a:cubicBezTo>
                    <a:pt x="49275" y="23168"/>
                    <a:pt x="51594" y="26138"/>
                    <a:pt x="52173" y="26138"/>
                  </a:cubicBezTo>
                  <a:cubicBezTo>
                    <a:pt x="52753" y="26732"/>
                    <a:pt x="57391" y="29702"/>
                    <a:pt x="57971" y="25544"/>
                  </a:cubicBezTo>
                  <a:cubicBezTo>
                    <a:pt x="59130" y="21980"/>
                    <a:pt x="58550" y="19009"/>
                    <a:pt x="60289" y="16039"/>
                  </a:cubicBezTo>
                  <a:cubicBezTo>
                    <a:pt x="61449" y="12475"/>
                    <a:pt x="60289" y="11881"/>
                    <a:pt x="63188" y="11881"/>
                  </a:cubicBezTo>
                  <a:cubicBezTo>
                    <a:pt x="66666" y="11881"/>
                    <a:pt x="71304" y="11881"/>
                    <a:pt x="73623" y="11881"/>
                  </a:cubicBezTo>
                  <a:cubicBezTo>
                    <a:pt x="75942" y="12475"/>
                    <a:pt x="78840" y="13069"/>
                    <a:pt x="80000" y="11881"/>
                  </a:cubicBezTo>
                  <a:cubicBezTo>
                    <a:pt x="81739" y="11287"/>
                    <a:pt x="84637" y="8910"/>
                    <a:pt x="86956" y="10693"/>
                  </a:cubicBezTo>
                  <a:cubicBezTo>
                    <a:pt x="89275" y="13069"/>
                    <a:pt x="91014" y="16039"/>
                    <a:pt x="91594" y="17821"/>
                  </a:cubicBezTo>
                  <a:cubicBezTo>
                    <a:pt x="92173" y="19603"/>
                    <a:pt x="91014" y="20792"/>
                    <a:pt x="91014" y="22574"/>
                  </a:cubicBezTo>
                  <a:cubicBezTo>
                    <a:pt x="91594" y="23762"/>
                    <a:pt x="93913" y="22574"/>
                    <a:pt x="96231" y="20198"/>
                  </a:cubicBezTo>
                  <a:cubicBezTo>
                    <a:pt x="99130" y="28514"/>
                    <a:pt x="99130" y="28514"/>
                    <a:pt x="99130" y="28514"/>
                  </a:cubicBezTo>
                  <a:cubicBezTo>
                    <a:pt x="99710" y="32079"/>
                    <a:pt x="99710" y="32079"/>
                    <a:pt x="99710" y="32079"/>
                  </a:cubicBezTo>
                  <a:cubicBezTo>
                    <a:pt x="104927" y="37425"/>
                    <a:pt x="104927" y="37425"/>
                    <a:pt x="104927" y="37425"/>
                  </a:cubicBezTo>
                  <a:cubicBezTo>
                    <a:pt x="105507" y="40990"/>
                    <a:pt x="105507" y="40990"/>
                    <a:pt x="105507" y="40990"/>
                  </a:cubicBezTo>
                  <a:cubicBezTo>
                    <a:pt x="110144" y="45148"/>
                    <a:pt x="110144" y="45148"/>
                    <a:pt x="110144" y="45148"/>
                  </a:cubicBezTo>
                  <a:cubicBezTo>
                    <a:pt x="113623" y="45148"/>
                    <a:pt x="113623" y="45148"/>
                    <a:pt x="113623" y="45148"/>
                  </a:cubicBezTo>
                  <a:cubicBezTo>
                    <a:pt x="114782" y="42178"/>
                    <a:pt x="114782" y="42178"/>
                    <a:pt x="114782" y="42178"/>
                  </a:cubicBezTo>
                  <a:cubicBezTo>
                    <a:pt x="120000" y="45742"/>
                    <a:pt x="120000" y="45742"/>
                    <a:pt x="120000" y="45742"/>
                  </a:cubicBezTo>
                  <a:cubicBezTo>
                    <a:pt x="116521" y="51089"/>
                    <a:pt x="116521" y="51089"/>
                    <a:pt x="116521" y="51089"/>
                  </a:cubicBezTo>
                  <a:cubicBezTo>
                    <a:pt x="113043" y="57029"/>
                    <a:pt x="113043" y="57029"/>
                    <a:pt x="113043" y="57029"/>
                  </a:cubicBezTo>
                  <a:cubicBezTo>
                    <a:pt x="115942" y="62376"/>
                    <a:pt x="115942" y="62376"/>
                    <a:pt x="115942" y="62376"/>
                  </a:cubicBezTo>
                  <a:cubicBezTo>
                    <a:pt x="114782" y="66534"/>
                    <a:pt x="114782" y="66534"/>
                    <a:pt x="114782" y="66534"/>
                  </a:cubicBezTo>
                  <a:cubicBezTo>
                    <a:pt x="117101" y="70693"/>
                    <a:pt x="117101" y="70693"/>
                    <a:pt x="117101" y="70693"/>
                  </a:cubicBezTo>
                  <a:cubicBezTo>
                    <a:pt x="113043" y="75445"/>
                    <a:pt x="113043" y="75445"/>
                    <a:pt x="113043" y="75445"/>
                  </a:cubicBezTo>
                  <a:cubicBezTo>
                    <a:pt x="104927" y="70693"/>
                    <a:pt x="104927" y="70693"/>
                    <a:pt x="104927" y="70693"/>
                  </a:cubicBezTo>
                  <a:cubicBezTo>
                    <a:pt x="99130" y="73069"/>
                    <a:pt x="99130" y="73069"/>
                    <a:pt x="99130" y="73069"/>
                  </a:cubicBezTo>
                  <a:cubicBezTo>
                    <a:pt x="96811" y="67722"/>
                    <a:pt x="96811" y="67722"/>
                    <a:pt x="96811" y="67722"/>
                  </a:cubicBezTo>
                  <a:cubicBezTo>
                    <a:pt x="91014" y="64752"/>
                    <a:pt x="91014" y="64752"/>
                    <a:pt x="91014" y="64752"/>
                  </a:cubicBezTo>
                  <a:cubicBezTo>
                    <a:pt x="85797" y="61188"/>
                    <a:pt x="85797" y="61188"/>
                    <a:pt x="85797" y="61188"/>
                  </a:cubicBezTo>
                  <a:cubicBezTo>
                    <a:pt x="81739" y="59405"/>
                    <a:pt x="81739" y="59405"/>
                    <a:pt x="81739" y="59405"/>
                  </a:cubicBezTo>
                  <a:cubicBezTo>
                    <a:pt x="80000" y="59405"/>
                    <a:pt x="80000" y="59405"/>
                    <a:pt x="80000" y="59405"/>
                  </a:cubicBezTo>
                  <a:cubicBezTo>
                    <a:pt x="80579" y="65346"/>
                    <a:pt x="80579" y="65346"/>
                    <a:pt x="80579" y="65346"/>
                  </a:cubicBezTo>
                  <a:cubicBezTo>
                    <a:pt x="84057" y="68316"/>
                    <a:pt x="84057" y="68316"/>
                    <a:pt x="84057" y="68316"/>
                  </a:cubicBezTo>
                  <a:cubicBezTo>
                    <a:pt x="83478" y="74851"/>
                    <a:pt x="83478" y="74851"/>
                    <a:pt x="83478" y="74851"/>
                  </a:cubicBezTo>
                  <a:cubicBezTo>
                    <a:pt x="80000" y="77227"/>
                    <a:pt x="80000" y="77227"/>
                    <a:pt x="80000" y="77227"/>
                  </a:cubicBezTo>
                  <a:cubicBezTo>
                    <a:pt x="80000" y="79603"/>
                    <a:pt x="80000" y="79603"/>
                    <a:pt x="80000" y="79603"/>
                  </a:cubicBezTo>
                  <a:cubicBezTo>
                    <a:pt x="81739" y="81980"/>
                    <a:pt x="81739" y="81980"/>
                    <a:pt x="81739" y="81980"/>
                  </a:cubicBezTo>
                  <a:cubicBezTo>
                    <a:pt x="81739" y="85544"/>
                    <a:pt x="81739" y="85544"/>
                    <a:pt x="81739" y="85544"/>
                  </a:cubicBezTo>
                  <a:cubicBezTo>
                    <a:pt x="76521" y="86138"/>
                    <a:pt x="76521" y="86138"/>
                    <a:pt x="76521" y="86138"/>
                  </a:cubicBezTo>
                  <a:cubicBezTo>
                    <a:pt x="74782" y="90297"/>
                    <a:pt x="74782" y="90297"/>
                    <a:pt x="74782" y="90297"/>
                  </a:cubicBezTo>
                  <a:cubicBezTo>
                    <a:pt x="72463" y="93267"/>
                    <a:pt x="72463" y="93267"/>
                    <a:pt x="72463" y="93267"/>
                  </a:cubicBezTo>
                  <a:cubicBezTo>
                    <a:pt x="73043" y="96831"/>
                    <a:pt x="73043" y="96831"/>
                    <a:pt x="73043" y="96831"/>
                  </a:cubicBezTo>
                  <a:cubicBezTo>
                    <a:pt x="78260" y="98613"/>
                    <a:pt x="78260" y="98613"/>
                    <a:pt x="78260" y="98613"/>
                  </a:cubicBezTo>
                  <a:cubicBezTo>
                    <a:pt x="81159" y="95643"/>
                    <a:pt x="81159" y="95643"/>
                    <a:pt x="81159" y="95643"/>
                  </a:cubicBezTo>
                  <a:cubicBezTo>
                    <a:pt x="84057" y="93861"/>
                    <a:pt x="84057" y="93861"/>
                    <a:pt x="84057" y="93861"/>
                  </a:cubicBezTo>
                  <a:cubicBezTo>
                    <a:pt x="89275" y="94455"/>
                    <a:pt x="89275" y="94455"/>
                    <a:pt x="89275" y="94455"/>
                  </a:cubicBezTo>
                  <a:cubicBezTo>
                    <a:pt x="92173" y="98613"/>
                    <a:pt x="92173" y="98613"/>
                    <a:pt x="92173" y="98613"/>
                  </a:cubicBezTo>
                  <a:cubicBezTo>
                    <a:pt x="78260" y="111089"/>
                    <a:pt x="78260" y="111089"/>
                    <a:pt x="78260" y="111089"/>
                  </a:cubicBezTo>
                  <a:cubicBezTo>
                    <a:pt x="80579" y="113465"/>
                    <a:pt x="80579" y="113465"/>
                    <a:pt x="80579" y="113465"/>
                  </a:cubicBezTo>
                  <a:cubicBezTo>
                    <a:pt x="74782" y="120000"/>
                    <a:pt x="74782" y="120000"/>
                    <a:pt x="74782" y="120000"/>
                  </a:cubicBezTo>
                  <a:cubicBezTo>
                    <a:pt x="71884" y="117623"/>
                    <a:pt x="71884" y="117623"/>
                    <a:pt x="71884" y="117623"/>
                  </a:cubicBezTo>
                  <a:cubicBezTo>
                    <a:pt x="65507" y="120000"/>
                    <a:pt x="65507" y="120000"/>
                    <a:pt x="65507" y="120000"/>
                  </a:cubicBezTo>
                  <a:cubicBezTo>
                    <a:pt x="64347" y="119405"/>
                    <a:pt x="64347" y="119405"/>
                    <a:pt x="64347" y="119405"/>
                  </a:cubicBezTo>
                  <a:cubicBezTo>
                    <a:pt x="64927" y="116435"/>
                    <a:pt x="64927" y="116435"/>
                    <a:pt x="64927" y="116435"/>
                  </a:cubicBezTo>
                  <a:cubicBezTo>
                    <a:pt x="59710" y="111683"/>
                    <a:pt x="59710" y="111683"/>
                    <a:pt x="59710" y="111683"/>
                  </a:cubicBezTo>
                  <a:cubicBezTo>
                    <a:pt x="56811" y="114653"/>
                    <a:pt x="56811" y="114653"/>
                    <a:pt x="56811" y="114653"/>
                  </a:cubicBezTo>
                  <a:cubicBezTo>
                    <a:pt x="55652" y="111683"/>
                    <a:pt x="55652" y="111683"/>
                    <a:pt x="55652" y="111683"/>
                  </a:cubicBezTo>
                  <a:cubicBezTo>
                    <a:pt x="55072" y="109306"/>
                    <a:pt x="55072" y="109306"/>
                    <a:pt x="55072" y="109306"/>
                  </a:cubicBezTo>
                  <a:cubicBezTo>
                    <a:pt x="49275" y="105742"/>
                    <a:pt x="49275" y="105742"/>
                    <a:pt x="49275" y="105742"/>
                  </a:cubicBezTo>
                  <a:cubicBezTo>
                    <a:pt x="51014" y="103960"/>
                    <a:pt x="51014" y="103960"/>
                    <a:pt x="51014" y="103960"/>
                  </a:cubicBezTo>
                  <a:cubicBezTo>
                    <a:pt x="46956" y="100990"/>
                    <a:pt x="46956" y="100990"/>
                    <a:pt x="46956" y="100990"/>
                  </a:cubicBezTo>
                  <a:cubicBezTo>
                    <a:pt x="45217" y="104554"/>
                    <a:pt x="45217" y="104554"/>
                    <a:pt x="45217" y="104554"/>
                  </a:cubicBezTo>
                  <a:cubicBezTo>
                    <a:pt x="40579" y="100990"/>
                    <a:pt x="40579" y="100990"/>
                    <a:pt x="40579" y="100990"/>
                  </a:cubicBezTo>
                  <a:cubicBezTo>
                    <a:pt x="39420" y="96831"/>
                    <a:pt x="39420" y="96831"/>
                    <a:pt x="39420" y="96831"/>
                  </a:cubicBezTo>
                  <a:cubicBezTo>
                    <a:pt x="35362" y="96831"/>
                    <a:pt x="35362" y="96831"/>
                    <a:pt x="35362" y="96831"/>
                  </a:cubicBezTo>
                  <a:cubicBezTo>
                    <a:pt x="31304" y="98019"/>
                    <a:pt x="31304" y="98019"/>
                    <a:pt x="31304" y="98019"/>
                  </a:cubicBezTo>
                  <a:cubicBezTo>
                    <a:pt x="30144" y="93861"/>
                    <a:pt x="30144" y="93861"/>
                    <a:pt x="30144" y="93861"/>
                  </a:cubicBezTo>
                  <a:cubicBezTo>
                    <a:pt x="25507" y="89108"/>
                    <a:pt x="25507" y="89108"/>
                    <a:pt x="25507" y="89108"/>
                  </a:cubicBezTo>
                  <a:cubicBezTo>
                    <a:pt x="22608" y="87920"/>
                    <a:pt x="22608" y="87920"/>
                    <a:pt x="22608" y="87920"/>
                  </a:cubicBezTo>
                  <a:cubicBezTo>
                    <a:pt x="20289" y="84950"/>
                    <a:pt x="20289" y="84950"/>
                    <a:pt x="20289" y="84950"/>
                  </a:cubicBezTo>
                  <a:cubicBezTo>
                    <a:pt x="13333" y="85544"/>
                    <a:pt x="13333" y="85544"/>
                    <a:pt x="13333" y="85544"/>
                  </a:cubicBezTo>
                  <a:cubicBezTo>
                    <a:pt x="12753" y="81386"/>
                    <a:pt x="12753" y="81386"/>
                    <a:pt x="12753" y="81386"/>
                  </a:cubicBezTo>
                  <a:cubicBezTo>
                    <a:pt x="8115" y="80792"/>
                    <a:pt x="8115" y="80792"/>
                    <a:pt x="8115" y="80792"/>
                  </a:cubicBezTo>
                  <a:cubicBezTo>
                    <a:pt x="5797" y="76633"/>
                    <a:pt x="5797" y="76633"/>
                    <a:pt x="5797" y="76633"/>
                  </a:cubicBezTo>
                  <a:cubicBezTo>
                    <a:pt x="2898" y="75445"/>
                    <a:pt x="2898" y="75445"/>
                    <a:pt x="2898" y="75445"/>
                  </a:cubicBezTo>
                  <a:cubicBezTo>
                    <a:pt x="2898" y="72475"/>
                    <a:pt x="2898" y="72475"/>
                    <a:pt x="2898" y="72475"/>
                  </a:cubicBezTo>
                  <a:cubicBezTo>
                    <a:pt x="0" y="69504"/>
                    <a:pt x="0" y="69504"/>
                    <a:pt x="0" y="69504"/>
                  </a:cubicBezTo>
                  <a:cubicBezTo>
                    <a:pt x="0" y="65346"/>
                    <a:pt x="0" y="65346"/>
                    <a:pt x="0" y="65346"/>
                  </a:cubicBezTo>
                  <a:cubicBezTo>
                    <a:pt x="1739" y="60594"/>
                    <a:pt x="1739" y="60594"/>
                    <a:pt x="1739" y="60594"/>
                  </a:cubicBezTo>
                  <a:cubicBezTo>
                    <a:pt x="4637" y="56435"/>
                    <a:pt x="4637" y="56435"/>
                    <a:pt x="4637" y="56435"/>
                  </a:cubicBezTo>
                  <a:cubicBezTo>
                    <a:pt x="3478" y="54653"/>
                    <a:pt x="3478" y="54653"/>
                    <a:pt x="3478" y="54653"/>
                  </a:cubicBezTo>
                  <a:cubicBezTo>
                    <a:pt x="11014" y="49306"/>
                    <a:pt x="11014" y="49306"/>
                    <a:pt x="11014" y="49306"/>
                  </a:cubicBezTo>
                  <a:cubicBezTo>
                    <a:pt x="10434" y="43960"/>
                    <a:pt x="10434" y="43960"/>
                    <a:pt x="10434" y="43960"/>
                  </a:cubicBezTo>
                  <a:cubicBezTo>
                    <a:pt x="14492" y="41584"/>
                    <a:pt x="14492" y="41584"/>
                    <a:pt x="14492" y="41584"/>
                  </a:cubicBezTo>
                  <a:cubicBezTo>
                    <a:pt x="16231" y="38613"/>
                    <a:pt x="16231" y="38613"/>
                    <a:pt x="16231" y="38613"/>
                  </a:cubicBezTo>
                  <a:cubicBezTo>
                    <a:pt x="12753" y="35643"/>
                    <a:pt x="12753" y="35643"/>
                    <a:pt x="12753" y="35643"/>
                  </a:cubicBezTo>
                  <a:cubicBezTo>
                    <a:pt x="12173" y="29702"/>
                    <a:pt x="12173" y="29702"/>
                    <a:pt x="12173" y="29702"/>
                  </a:cubicBezTo>
                  <a:cubicBezTo>
                    <a:pt x="17391" y="25544"/>
                    <a:pt x="17391" y="25544"/>
                    <a:pt x="17391" y="25544"/>
                  </a:cubicBezTo>
                  <a:cubicBezTo>
                    <a:pt x="16811" y="19603"/>
                    <a:pt x="16811" y="19603"/>
                    <a:pt x="16811" y="19603"/>
                  </a:cubicBezTo>
                  <a:cubicBezTo>
                    <a:pt x="22028" y="21980"/>
                    <a:pt x="22028" y="21980"/>
                    <a:pt x="22028" y="21980"/>
                  </a:cubicBezTo>
                  <a:lnTo>
                    <a:pt x="26666" y="17227"/>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36" name="Shape 2036"/>
            <p:cNvSpPr/>
            <p:nvPr/>
          </p:nvSpPr>
          <p:spPr>
            <a:xfrm>
              <a:off x="1543" y="2528"/>
              <a:ext cx="251" cy="316"/>
            </a:xfrm>
            <a:custGeom>
              <a:avLst/>
              <a:gdLst/>
              <a:ahLst/>
              <a:cxnLst/>
              <a:rect l="0" t="0" r="0" b="0"/>
              <a:pathLst>
                <a:path w="120000" h="120000" extrusionOk="0">
                  <a:moveTo>
                    <a:pt x="0" y="46578"/>
                  </a:moveTo>
                  <a:cubicBezTo>
                    <a:pt x="2975" y="42631"/>
                    <a:pt x="4958" y="39473"/>
                    <a:pt x="5950" y="37894"/>
                  </a:cubicBezTo>
                  <a:cubicBezTo>
                    <a:pt x="8925" y="33947"/>
                    <a:pt x="17851" y="35526"/>
                    <a:pt x="24793" y="35526"/>
                  </a:cubicBezTo>
                  <a:cubicBezTo>
                    <a:pt x="32727" y="35526"/>
                    <a:pt x="30743" y="30789"/>
                    <a:pt x="30743" y="27631"/>
                  </a:cubicBezTo>
                  <a:cubicBezTo>
                    <a:pt x="30743" y="25263"/>
                    <a:pt x="35702" y="22894"/>
                    <a:pt x="33719" y="20526"/>
                  </a:cubicBezTo>
                  <a:cubicBezTo>
                    <a:pt x="31735" y="17368"/>
                    <a:pt x="33719" y="13421"/>
                    <a:pt x="36694" y="11842"/>
                  </a:cubicBezTo>
                  <a:cubicBezTo>
                    <a:pt x="39669" y="10263"/>
                    <a:pt x="42644" y="6315"/>
                    <a:pt x="48595" y="6315"/>
                  </a:cubicBezTo>
                  <a:cubicBezTo>
                    <a:pt x="53553" y="5526"/>
                    <a:pt x="52561" y="3947"/>
                    <a:pt x="55537" y="1578"/>
                  </a:cubicBezTo>
                  <a:cubicBezTo>
                    <a:pt x="59504" y="0"/>
                    <a:pt x="61487" y="3947"/>
                    <a:pt x="61487" y="3947"/>
                  </a:cubicBezTo>
                  <a:cubicBezTo>
                    <a:pt x="61487" y="3947"/>
                    <a:pt x="67438" y="7894"/>
                    <a:pt x="71404" y="4736"/>
                  </a:cubicBezTo>
                  <a:cubicBezTo>
                    <a:pt x="74380" y="2368"/>
                    <a:pt x="76363" y="8684"/>
                    <a:pt x="79338" y="8684"/>
                  </a:cubicBezTo>
                  <a:cubicBezTo>
                    <a:pt x="81322" y="8684"/>
                    <a:pt x="84297" y="6315"/>
                    <a:pt x="85289" y="4736"/>
                  </a:cubicBezTo>
                  <a:cubicBezTo>
                    <a:pt x="87272" y="7105"/>
                    <a:pt x="84297" y="8684"/>
                    <a:pt x="89256" y="7894"/>
                  </a:cubicBezTo>
                  <a:cubicBezTo>
                    <a:pt x="94214" y="7894"/>
                    <a:pt x="96198" y="7894"/>
                    <a:pt x="97190" y="11052"/>
                  </a:cubicBezTo>
                  <a:cubicBezTo>
                    <a:pt x="99173" y="13421"/>
                    <a:pt x="100165" y="18947"/>
                    <a:pt x="97190" y="18157"/>
                  </a:cubicBezTo>
                  <a:cubicBezTo>
                    <a:pt x="94214" y="17368"/>
                    <a:pt x="92231" y="16578"/>
                    <a:pt x="90247" y="17368"/>
                  </a:cubicBezTo>
                  <a:cubicBezTo>
                    <a:pt x="88264" y="18947"/>
                    <a:pt x="92231" y="22894"/>
                    <a:pt x="94214" y="26052"/>
                  </a:cubicBezTo>
                  <a:cubicBezTo>
                    <a:pt x="97190" y="29210"/>
                    <a:pt x="98181" y="35526"/>
                    <a:pt x="104132" y="38684"/>
                  </a:cubicBezTo>
                  <a:cubicBezTo>
                    <a:pt x="110082" y="41842"/>
                    <a:pt x="112066" y="48157"/>
                    <a:pt x="112066" y="51315"/>
                  </a:cubicBezTo>
                  <a:cubicBezTo>
                    <a:pt x="111074" y="55263"/>
                    <a:pt x="112066" y="67894"/>
                    <a:pt x="113057" y="72631"/>
                  </a:cubicBezTo>
                  <a:cubicBezTo>
                    <a:pt x="113057" y="77368"/>
                    <a:pt x="113057" y="82105"/>
                    <a:pt x="117024" y="88421"/>
                  </a:cubicBezTo>
                  <a:cubicBezTo>
                    <a:pt x="120000" y="94736"/>
                    <a:pt x="120000" y="98684"/>
                    <a:pt x="119008" y="101052"/>
                  </a:cubicBezTo>
                  <a:cubicBezTo>
                    <a:pt x="118016" y="103421"/>
                    <a:pt x="114049" y="110526"/>
                    <a:pt x="112066" y="113684"/>
                  </a:cubicBezTo>
                  <a:cubicBezTo>
                    <a:pt x="110082" y="117631"/>
                    <a:pt x="88264" y="120000"/>
                    <a:pt x="81322" y="120000"/>
                  </a:cubicBezTo>
                  <a:cubicBezTo>
                    <a:pt x="74380" y="120000"/>
                    <a:pt x="68429" y="116842"/>
                    <a:pt x="64462" y="113684"/>
                  </a:cubicBezTo>
                  <a:cubicBezTo>
                    <a:pt x="60495" y="109736"/>
                    <a:pt x="59504" y="101842"/>
                    <a:pt x="55537" y="97894"/>
                  </a:cubicBezTo>
                  <a:cubicBezTo>
                    <a:pt x="51570" y="93157"/>
                    <a:pt x="44628" y="90789"/>
                    <a:pt x="45619" y="86052"/>
                  </a:cubicBezTo>
                  <a:cubicBezTo>
                    <a:pt x="45619" y="81315"/>
                    <a:pt x="40661" y="75789"/>
                    <a:pt x="38677" y="71842"/>
                  </a:cubicBezTo>
                  <a:cubicBezTo>
                    <a:pt x="36694" y="68684"/>
                    <a:pt x="37685" y="64736"/>
                    <a:pt x="36694" y="61578"/>
                  </a:cubicBezTo>
                  <a:cubicBezTo>
                    <a:pt x="35702" y="58421"/>
                    <a:pt x="34710" y="54473"/>
                    <a:pt x="33719" y="58421"/>
                  </a:cubicBezTo>
                  <a:cubicBezTo>
                    <a:pt x="31735" y="61578"/>
                    <a:pt x="33719" y="67105"/>
                    <a:pt x="31735" y="71842"/>
                  </a:cubicBezTo>
                  <a:cubicBezTo>
                    <a:pt x="31735" y="72631"/>
                    <a:pt x="31735" y="72631"/>
                    <a:pt x="31735" y="73421"/>
                  </a:cubicBezTo>
                  <a:cubicBezTo>
                    <a:pt x="16859" y="68684"/>
                    <a:pt x="16859" y="68684"/>
                    <a:pt x="16859" y="68684"/>
                  </a:cubicBezTo>
                  <a:cubicBezTo>
                    <a:pt x="12892" y="64736"/>
                    <a:pt x="12892" y="64736"/>
                    <a:pt x="12892" y="64736"/>
                  </a:cubicBezTo>
                  <a:cubicBezTo>
                    <a:pt x="14876" y="56052"/>
                    <a:pt x="14876" y="56052"/>
                    <a:pt x="14876" y="56052"/>
                  </a:cubicBezTo>
                  <a:lnTo>
                    <a:pt x="0" y="46578"/>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37" name="Shape 2037"/>
            <p:cNvSpPr/>
            <p:nvPr/>
          </p:nvSpPr>
          <p:spPr>
            <a:xfrm>
              <a:off x="1297" y="2998"/>
              <a:ext cx="367" cy="299"/>
            </a:xfrm>
            <a:custGeom>
              <a:avLst/>
              <a:gdLst/>
              <a:ahLst/>
              <a:cxnLst/>
              <a:rect l="0" t="0" r="0" b="0"/>
              <a:pathLst>
                <a:path w="120000" h="120000" extrusionOk="0">
                  <a:moveTo>
                    <a:pt x="120000" y="94000"/>
                  </a:moveTo>
                  <a:lnTo>
                    <a:pt x="112479" y="103200"/>
                  </a:lnTo>
                  <a:lnTo>
                    <a:pt x="108228" y="100000"/>
                  </a:lnTo>
                  <a:lnTo>
                    <a:pt x="104959" y="103200"/>
                  </a:lnTo>
                  <a:lnTo>
                    <a:pt x="110190" y="109200"/>
                  </a:lnTo>
                  <a:lnTo>
                    <a:pt x="106920" y="112400"/>
                  </a:lnTo>
                  <a:lnTo>
                    <a:pt x="106920" y="116800"/>
                  </a:lnTo>
                  <a:lnTo>
                    <a:pt x="105613" y="119200"/>
                  </a:lnTo>
                  <a:lnTo>
                    <a:pt x="100054" y="112400"/>
                  </a:lnTo>
                  <a:lnTo>
                    <a:pt x="96784" y="119200"/>
                  </a:lnTo>
                  <a:lnTo>
                    <a:pt x="92534" y="117600"/>
                  </a:lnTo>
                  <a:lnTo>
                    <a:pt x="89918" y="120000"/>
                  </a:lnTo>
                  <a:lnTo>
                    <a:pt x="86321" y="112400"/>
                  </a:lnTo>
                  <a:lnTo>
                    <a:pt x="78801" y="108400"/>
                  </a:lnTo>
                  <a:lnTo>
                    <a:pt x="77493" y="104000"/>
                  </a:lnTo>
                  <a:lnTo>
                    <a:pt x="72915" y="98400"/>
                  </a:lnTo>
                  <a:lnTo>
                    <a:pt x="67356" y="96800"/>
                  </a:lnTo>
                  <a:lnTo>
                    <a:pt x="62452" y="87600"/>
                  </a:lnTo>
                  <a:lnTo>
                    <a:pt x="58528" y="90000"/>
                  </a:lnTo>
                  <a:lnTo>
                    <a:pt x="51662" y="88400"/>
                  </a:lnTo>
                  <a:lnTo>
                    <a:pt x="42833" y="92400"/>
                  </a:lnTo>
                  <a:lnTo>
                    <a:pt x="36621" y="84800"/>
                  </a:lnTo>
                  <a:lnTo>
                    <a:pt x="36621" y="74000"/>
                  </a:lnTo>
                  <a:lnTo>
                    <a:pt x="34005" y="70000"/>
                  </a:lnTo>
                  <a:lnTo>
                    <a:pt x="31389" y="72400"/>
                  </a:lnTo>
                  <a:lnTo>
                    <a:pt x="23869" y="64000"/>
                  </a:lnTo>
                  <a:lnTo>
                    <a:pt x="15694" y="64000"/>
                  </a:lnTo>
                  <a:lnTo>
                    <a:pt x="15040" y="53200"/>
                  </a:lnTo>
                  <a:lnTo>
                    <a:pt x="6212" y="53200"/>
                  </a:lnTo>
                  <a:lnTo>
                    <a:pt x="5231" y="52400"/>
                  </a:lnTo>
                  <a:lnTo>
                    <a:pt x="6866" y="46800"/>
                  </a:lnTo>
                  <a:lnTo>
                    <a:pt x="4577" y="41600"/>
                  </a:lnTo>
                  <a:lnTo>
                    <a:pt x="0" y="38400"/>
                  </a:lnTo>
                  <a:lnTo>
                    <a:pt x="2615" y="31600"/>
                  </a:lnTo>
                  <a:lnTo>
                    <a:pt x="2615" y="30000"/>
                  </a:lnTo>
                  <a:lnTo>
                    <a:pt x="6212" y="30000"/>
                  </a:lnTo>
                  <a:lnTo>
                    <a:pt x="13405" y="28400"/>
                  </a:lnTo>
                  <a:lnTo>
                    <a:pt x="20272" y="13200"/>
                  </a:lnTo>
                  <a:lnTo>
                    <a:pt x="26485" y="9200"/>
                  </a:lnTo>
                  <a:lnTo>
                    <a:pt x="29100" y="3200"/>
                  </a:lnTo>
                  <a:lnTo>
                    <a:pt x="32697" y="4800"/>
                  </a:lnTo>
                  <a:lnTo>
                    <a:pt x="36621" y="1600"/>
                  </a:lnTo>
                  <a:lnTo>
                    <a:pt x="42833" y="0"/>
                  </a:lnTo>
                  <a:lnTo>
                    <a:pt x="45449" y="3200"/>
                  </a:lnTo>
                  <a:lnTo>
                    <a:pt x="49046" y="2400"/>
                  </a:lnTo>
                  <a:lnTo>
                    <a:pt x="54277" y="3200"/>
                  </a:lnTo>
                  <a:lnTo>
                    <a:pt x="58528" y="12400"/>
                  </a:lnTo>
                  <a:lnTo>
                    <a:pt x="55258" y="18400"/>
                  </a:lnTo>
                  <a:lnTo>
                    <a:pt x="52970" y="24800"/>
                  </a:lnTo>
                  <a:lnTo>
                    <a:pt x="52970" y="30800"/>
                  </a:lnTo>
                  <a:lnTo>
                    <a:pt x="56566" y="34800"/>
                  </a:lnTo>
                  <a:lnTo>
                    <a:pt x="56566" y="39200"/>
                  </a:lnTo>
                  <a:lnTo>
                    <a:pt x="59836" y="40800"/>
                  </a:lnTo>
                  <a:lnTo>
                    <a:pt x="62452" y="46800"/>
                  </a:lnTo>
                  <a:lnTo>
                    <a:pt x="68010" y="47600"/>
                  </a:lnTo>
                  <a:lnTo>
                    <a:pt x="68664" y="53200"/>
                  </a:lnTo>
                  <a:lnTo>
                    <a:pt x="76839" y="52400"/>
                  </a:lnTo>
                  <a:lnTo>
                    <a:pt x="79782" y="56800"/>
                  </a:lnTo>
                  <a:lnTo>
                    <a:pt x="83051" y="58400"/>
                  </a:lnTo>
                  <a:lnTo>
                    <a:pt x="88610" y="64800"/>
                  </a:lnTo>
                  <a:lnTo>
                    <a:pt x="89918" y="70800"/>
                  </a:lnTo>
                  <a:lnTo>
                    <a:pt x="94495" y="69200"/>
                  </a:lnTo>
                  <a:lnTo>
                    <a:pt x="99400" y="69200"/>
                  </a:lnTo>
                  <a:lnTo>
                    <a:pt x="100708" y="74800"/>
                  </a:lnTo>
                  <a:lnTo>
                    <a:pt x="106267" y="80000"/>
                  </a:lnTo>
                  <a:lnTo>
                    <a:pt x="108228" y="74800"/>
                  </a:lnTo>
                  <a:lnTo>
                    <a:pt x="113133" y="79200"/>
                  </a:lnTo>
                  <a:lnTo>
                    <a:pt x="110844" y="81600"/>
                  </a:lnTo>
                  <a:lnTo>
                    <a:pt x="117711" y="86800"/>
                  </a:lnTo>
                  <a:lnTo>
                    <a:pt x="118365" y="90000"/>
                  </a:lnTo>
                  <a:lnTo>
                    <a:pt x="120000" y="9400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38" name="Shape 2038"/>
            <p:cNvSpPr/>
            <p:nvPr/>
          </p:nvSpPr>
          <p:spPr>
            <a:xfrm>
              <a:off x="1152" y="2854"/>
              <a:ext cx="208" cy="219"/>
            </a:xfrm>
            <a:custGeom>
              <a:avLst/>
              <a:gdLst/>
              <a:ahLst/>
              <a:cxnLst/>
              <a:rect l="0" t="0" r="0" b="0"/>
              <a:pathLst>
                <a:path w="120000" h="120000" extrusionOk="0">
                  <a:moveTo>
                    <a:pt x="19200" y="20571"/>
                  </a:moveTo>
                  <a:cubicBezTo>
                    <a:pt x="21600" y="20571"/>
                    <a:pt x="22800" y="18285"/>
                    <a:pt x="24000" y="17142"/>
                  </a:cubicBezTo>
                  <a:cubicBezTo>
                    <a:pt x="26400" y="12571"/>
                    <a:pt x="34800" y="18285"/>
                    <a:pt x="36000" y="21714"/>
                  </a:cubicBezTo>
                  <a:cubicBezTo>
                    <a:pt x="38400" y="26285"/>
                    <a:pt x="42000" y="25142"/>
                    <a:pt x="44400" y="26285"/>
                  </a:cubicBezTo>
                  <a:cubicBezTo>
                    <a:pt x="45600" y="26285"/>
                    <a:pt x="46800" y="28571"/>
                    <a:pt x="48000" y="29714"/>
                  </a:cubicBezTo>
                  <a:cubicBezTo>
                    <a:pt x="46800" y="32000"/>
                    <a:pt x="44400" y="34285"/>
                    <a:pt x="44400" y="36571"/>
                  </a:cubicBezTo>
                  <a:cubicBezTo>
                    <a:pt x="44400" y="41142"/>
                    <a:pt x="49200" y="45714"/>
                    <a:pt x="54000" y="45714"/>
                  </a:cubicBezTo>
                  <a:cubicBezTo>
                    <a:pt x="58800" y="45714"/>
                    <a:pt x="62400" y="41142"/>
                    <a:pt x="62400" y="36571"/>
                  </a:cubicBezTo>
                  <a:cubicBezTo>
                    <a:pt x="62400" y="33142"/>
                    <a:pt x="58800" y="28571"/>
                    <a:pt x="55200" y="28571"/>
                  </a:cubicBezTo>
                  <a:cubicBezTo>
                    <a:pt x="54000" y="27428"/>
                    <a:pt x="54000" y="27428"/>
                    <a:pt x="54000" y="26285"/>
                  </a:cubicBezTo>
                  <a:cubicBezTo>
                    <a:pt x="48000" y="21714"/>
                    <a:pt x="46800" y="19428"/>
                    <a:pt x="48000" y="16000"/>
                  </a:cubicBezTo>
                  <a:cubicBezTo>
                    <a:pt x="49200" y="11428"/>
                    <a:pt x="57600" y="10285"/>
                    <a:pt x="46800" y="3428"/>
                  </a:cubicBezTo>
                  <a:cubicBezTo>
                    <a:pt x="44400" y="2285"/>
                    <a:pt x="43200" y="1142"/>
                    <a:pt x="42000" y="0"/>
                  </a:cubicBezTo>
                  <a:cubicBezTo>
                    <a:pt x="55200" y="0"/>
                    <a:pt x="72000" y="0"/>
                    <a:pt x="80400" y="0"/>
                  </a:cubicBezTo>
                  <a:cubicBezTo>
                    <a:pt x="81600" y="0"/>
                    <a:pt x="81600" y="0"/>
                    <a:pt x="81600" y="0"/>
                  </a:cubicBezTo>
                  <a:cubicBezTo>
                    <a:pt x="81600" y="14857"/>
                    <a:pt x="81600" y="14857"/>
                    <a:pt x="81600" y="14857"/>
                  </a:cubicBezTo>
                  <a:cubicBezTo>
                    <a:pt x="99600" y="66285"/>
                    <a:pt x="99600" y="66285"/>
                    <a:pt x="99600" y="66285"/>
                  </a:cubicBezTo>
                  <a:cubicBezTo>
                    <a:pt x="110400" y="70857"/>
                    <a:pt x="110400" y="70857"/>
                    <a:pt x="110400" y="70857"/>
                  </a:cubicBezTo>
                  <a:cubicBezTo>
                    <a:pt x="120000" y="97142"/>
                    <a:pt x="120000" y="97142"/>
                    <a:pt x="120000" y="97142"/>
                  </a:cubicBezTo>
                  <a:cubicBezTo>
                    <a:pt x="108000" y="117714"/>
                    <a:pt x="108000" y="117714"/>
                    <a:pt x="108000" y="117714"/>
                  </a:cubicBezTo>
                  <a:cubicBezTo>
                    <a:pt x="94800" y="120000"/>
                    <a:pt x="94800" y="120000"/>
                    <a:pt x="94800" y="120000"/>
                  </a:cubicBezTo>
                  <a:cubicBezTo>
                    <a:pt x="88800" y="120000"/>
                    <a:pt x="88800" y="120000"/>
                    <a:pt x="88800" y="120000"/>
                  </a:cubicBezTo>
                  <a:cubicBezTo>
                    <a:pt x="86400" y="110857"/>
                    <a:pt x="86400" y="110857"/>
                    <a:pt x="86400" y="110857"/>
                  </a:cubicBezTo>
                  <a:cubicBezTo>
                    <a:pt x="76800" y="107428"/>
                    <a:pt x="76800" y="107428"/>
                    <a:pt x="76800" y="107428"/>
                  </a:cubicBezTo>
                  <a:cubicBezTo>
                    <a:pt x="81600" y="97142"/>
                    <a:pt x="81600" y="97142"/>
                    <a:pt x="81600" y="97142"/>
                  </a:cubicBezTo>
                  <a:cubicBezTo>
                    <a:pt x="75600" y="94857"/>
                    <a:pt x="75600" y="94857"/>
                    <a:pt x="75600" y="94857"/>
                  </a:cubicBezTo>
                  <a:cubicBezTo>
                    <a:pt x="76800" y="90285"/>
                    <a:pt x="76800" y="90285"/>
                    <a:pt x="76800" y="90285"/>
                  </a:cubicBezTo>
                  <a:cubicBezTo>
                    <a:pt x="68400" y="90285"/>
                    <a:pt x="68400" y="90285"/>
                    <a:pt x="68400" y="90285"/>
                  </a:cubicBezTo>
                  <a:cubicBezTo>
                    <a:pt x="66000" y="92571"/>
                    <a:pt x="66000" y="92571"/>
                    <a:pt x="66000" y="92571"/>
                  </a:cubicBezTo>
                  <a:cubicBezTo>
                    <a:pt x="62400" y="89142"/>
                    <a:pt x="62400" y="89142"/>
                    <a:pt x="62400" y="89142"/>
                  </a:cubicBezTo>
                  <a:cubicBezTo>
                    <a:pt x="64800" y="80000"/>
                    <a:pt x="64800" y="80000"/>
                    <a:pt x="64800" y="80000"/>
                  </a:cubicBezTo>
                  <a:cubicBezTo>
                    <a:pt x="55200" y="73142"/>
                    <a:pt x="55200" y="73142"/>
                    <a:pt x="55200" y="73142"/>
                  </a:cubicBezTo>
                  <a:cubicBezTo>
                    <a:pt x="50400" y="76571"/>
                    <a:pt x="50400" y="76571"/>
                    <a:pt x="50400" y="76571"/>
                  </a:cubicBezTo>
                  <a:cubicBezTo>
                    <a:pt x="45600" y="77714"/>
                    <a:pt x="45600" y="77714"/>
                    <a:pt x="45600" y="77714"/>
                  </a:cubicBezTo>
                  <a:cubicBezTo>
                    <a:pt x="38400" y="74285"/>
                    <a:pt x="38400" y="74285"/>
                    <a:pt x="38400" y="74285"/>
                  </a:cubicBezTo>
                  <a:cubicBezTo>
                    <a:pt x="25200" y="74285"/>
                    <a:pt x="25200" y="74285"/>
                    <a:pt x="25200" y="74285"/>
                  </a:cubicBezTo>
                  <a:cubicBezTo>
                    <a:pt x="24000" y="68571"/>
                    <a:pt x="24000" y="68571"/>
                    <a:pt x="24000" y="68571"/>
                  </a:cubicBezTo>
                  <a:cubicBezTo>
                    <a:pt x="16800" y="73142"/>
                    <a:pt x="16800" y="73142"/>
                    <a:pt x="16800" y="73142"/>
                  </a:cubicBezTo>
                  <a:cubicBezTo>
                    <a:pt x="10800" y="72000"/>
                    <a:pt x="10800" y="72000"/>
                    <a:pt x="10800" y="72000"/>
                  </a:cubicBezTo>
                  <a:cubicBezTo>
                    <a:pt x="10800" y="72000"/>
                    <a:pt x="10800" y="72000"/>
                    <a:pt x="10800" y="72000"/>
                  </a:cubicBezTo>
                  <a:cubicBezTo>
                    <a:pt x="8400" y="64000"/>
                    <a:pt x="8400" y="64000"/>
                    <a:pt x="8400" y="64000"/>
                  </a:cubicBezTo>
                  <a:cubicBezTo>
                    <a:pt x="10800" y="57142"/>
                    <a:pt x="10800" y="57142"/>
                    <a:pt x="10800" y="57142"/>
                  </a:cubicBezTo>
                  <a:cubicBezTo>
                    <a:pt x="9600" y="48000"/>
                    <a:pt x="9600" y="48000"/>
                    <a:pt x="9600" y="48000"/>
                  </a:cubicBezTo>
                  <a:cubicBezTo>
                    <a:pt x="2400" y="40000"/>
                    <a:pt x="2400" y="40000"/>
                    <a:pt x="2400" y="40000"/>
                  </a:cubicBezTo>
                  <a:cubicBezTo>
                    <a:pt x="4800" y="35428"/>
                    <a:pt x="4800" y="35428"/>
                    <a:pt x="4800" y="35428"/>
                  </a:cubicBezTo>
                  <a:cubicBezTo>
                    <a:pt x="0" y="30857"/>
                    <a:pt x="0" y="30857"/>
                    <a:pt x="0" y="30857"/>
                  </a:cubicBezTo>
                  <a:cubicBezTo>
                    <a:pt x="7200" y="30857"/>
                    <a:pt x="15600" y="30857"/>
                    <a:pt x="19200" y="29714"/>
                  </a:cubicBezTo>
                  <a:cubicBezTo>
                    <a:pt x="20400" y="28571"/>
                    <a:pt x="20400" y="25142"/>
                    <a:pt x="19200" y="20571"/>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39" name="Shape 2039"/>
            <p:cNvSpPr/>
            <p:nvPr/>
          </p:nvSpPr>
          <p:spPr>
            <a:xfrm>
              <a:off x="1121" y="2979"/>
              <a:ext cx="198" cy="149"/>
            </a:xfrm>
            <a:custGeom>
              <a:avLst/>
              <a:gdLst/>
              <a:ahLst/>
              <a:cxnLst/>
              <a:rect l="0" t="0" r="0" b="0"/>
              <a:pathLst>
                <a:path w="120000" h="120000" extrusionOk="0">
                  <a:moveTo>
                    <a:pt x="116969" y="120000"/>
                  </a:moveTo>
                  <a:lnTo>
                    <a:pt x="99393" y="107200"/>
                  </a:lnTo>
                  <a:lnTo>
                    <a:pt x="99393" y="110400"/>
                  </a:lnTo>
                  <a:lnTo>
                    <a:pt x="95757" y="113600"/>
                  </a:lnTo>
                  <a:lnTo>
                    <a:pt x="89696" y="104800"/>
                  </a:lnTo>
                  <a:lnTo>
                    <a:pt x="83030" y="104800"/>
                  </a:lnTo>
                  <a:lnTo>
                    <a:pt x="79393" y="96800"/>
                  </a:lnTo>
                  <a:lnTo>
                    <a:pt x="78181" y="88800"/>
                  </a:lnTo>
                  <a:lnTo>
                    <a:pt x="69090" y="86400"/>
                  </a:lnTo>
                  <a:lnTo>
                    <a:pt x="64242" y="93600"/>
                  </a:lnTo>
                  <a:lnTo>
                    <a:pt x="56363" y="92000"/>
                  </a:lnTo>
                  <a:lnTo>
                    <a:pt x="51515" y="98400"/>
                  </a:lnTo>
                  <a:lnTo>
                    <a:pt x="47878" y="98400"/>
                  </a:lnTo>
                  <a:lnTo>
                    <a:pt x="41212" y="93600"/>
                  </a:lnTo>
                  <a:lnTo>
                    <a:pt x="31515" y="93600"/>
                  </a:lnTo>
                  <a:lnTo>
                    <a:pt x="30303" y="88800"/>
                  </a:lnTo>
                  <a:lnTo>
                    <a:pt x="22424" y="88800"/>
                  </a:lnTo>
                  <a:lnTo>
                    <a:pt x="18787" y="83200"/>
                  </a:lnTo>
                  <a:lnTo>
                    <a:pt x="6060" y="80000"/>
                  </a:lnTo>
                  <a:lnTo>
                    <a:pt x="0" y="73600"/>
                  </a:lnTo>
                  <a:lnTo>
                    <a:pt x="1212" y="61600"/>
                  </a:lnTo>
                  <a:lnTo>
                    <a:pt x="7272" y="60000"/>
                  </a:lnTo>
                  <a:lnTo>
                    <a:pt x="8484" y="50400"/>
                  </a:lnTo>
                  <a:lnTo>
                    <a:pt x="16363" y="43200"/>
                  </a:lnTo>
                  <a:lnTo>
                    <a:pt x="22424" y="33600"/>
                  </a:lnTo>
                  <a:lnTo>
                    <a:pt x="17575" y="21600"/>
                  </a:lnTo>
                  <a:lnTo>
                    <a:pt x="20000" y="13600"/>
                  </a:lnTo>
                  <a:lnTo>
                    <a:pt x="23636" y="8800"/>
                  </a:lnTo>
                  <a:lnTo>
                    <a:pt x="30303" y="4800"/>
                  </a:lnTo>
                  <a:lnTo>
                    <a:pt x="30303" y="4800"/>
                  </a:lnTo>
                  <a:lnTo>
                    <a:pt x="36363" y="6400"/>
                  </a:lnTo>
                  <a:lnTo>
                    <a:pt x="44242" y="0"/>
                  </a:lnTo>
                  <a:lnTo>
                    <a:pt x="45454" y="8800"/>
                  </a:lnTo>
                  <a:lnTo>
                    <a:pt x="59393" y="8800"/>
                  </a:lnTo>
                  <a:lnTo>
                    <a:pt x="66666" y="13600"/>
                  </a:lnTo>
                  <a:lnTo>
                    <a:pt x="71515" y="12000"/>
                  </a:lnTo>
                  <a:lnTo>
                    <a:pt x="76969" y="6400"/>
                  </a:lnTo>
                  <a:lnTo>
                    <a:pt x="86666" y="16800"/>
                  </a:lnTo>
                  <a:lnTo>
                    <a:pt x="84242" y="30400"/>
                  </a:lnTo>
                  <a:lnTo>
                    <a:pt x="87878" y="35200"/>
                  </a:lnTo>
                  <a:lnTo>
                    <a:pt x="90909" y="32000"/>
                  </a:lnTo>
                  <a:lnTo>
                    <a:pt x="99393" y="32000"/>
                  </a:lnTo>
                  <a:lnTo>
                    <a:pt x="98181" y="38400"/>
                  </a:lnTo>
                  <a:lnTo>
                    <a:pt x="104848" y="41600"/>
                  </a:lnTo>
                  <a:lnTo>
                    <a:pt x="99393" y="56800"/>
                  </a:lnTo>
                  <a:lnTo>
                    <a:pt x="109696" y="61600"/>
                  </a:lnTo>
                  <a:lnTo>
                    <a:pt x="112121" y="78400"/>
                  </a:lnTo>
                  <a:lnTo>
                    <a:pt x="107272" y="92000"/>
                  </a:lnTo>
                  <a:lnTo>
                    <a:pt x="115757" y="98400"/>
                  </a:lnTo>
                  <a:lnTo>
                    <a:pt x="119999" y="108800"/>
                  </a:lnTo>
                  <a:lnTo>
                    <a:pt x="116969" y="12000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40" name="Shape 2040"/>
            <p:cNvSpPr/>
            <p:nvPr/>
          </p:nvSpPr>
          <p:spPr>
            <a:xfrm>
              <a:off x="1028" y="2911"/>
              <a:ext cx="142" cy="225"/>
            </a:xfrm>
            <a:custGeom>
              <a:avLst/>
              <a:gdLst/>
              <a:ahLst/>
              <a:cxnLst/>
              <a:rect l="0" t="0" r="0" b="0"/>
              <a:pathLst>
                <a:path w="120000" h="120000" extrusionOk="0">
                  <a:moveTo>
                    <a:pt x="77647" y="85555"/>
                  </a:moveTo>
                  <a:cubicBezTo>
                    <a:pt x="74117" y="92222"/>
                    <a:pt x="74117" y="92222"/>
                    <a:pt x="74117" y="92222"/>
                  </a:cubicBezTo>
                  <a:cubicBezTo>
                    <a:pt x="65294" y="95555"/>
                    <a:pt x="65294" y="95555"/>
                    <a:pt x="65294" y="95555"/>
                  </a:cubicBezTo>
                  <a:cubicBezTo>
                    <a:pt x="67058" y="103333"/>
                    <a:pt x="67058" y="103333"/>
                    <a:pt x="67058" y="103333"/>
                  </a:cubicBezTo>
                  <a:cubicBezTo>
                    <a:pt x="60000" y="111111"/>
                    <a:pt x="60000" y="111111"/>
                    <a:pt x="60000" y="111111"/>
                  </a:cubicBezTo>
                  <a:cubicBezTo>
                    <a:pt x="51176" y="113333"/>
                    <a:pt x="51176" y="113333"/>
                    <a:pt x="51176" y="113333"/>
                  </a:cubicBezTo>
                  <a:cubicBezTo>
                    <a:pt x="45882" y="120000"/>
                    <a:pt x="45882" y="120000"/>
                    <a:pt x="45882" y="120000"/>
                  </a:cubicBezTo>
                  <a:cubicBezTo>
                    <a:pt x="40588" y="113333"/>
                    <a:pt x="40588" y="113333"/>
                    <a:pt x="40588" y="113333"/>
                  </a:cubicBezTo>
                  <a:cubicBezTo>
                    <a:pt x="31764" y="113333"/>
                    <a:pt x="31764" y="113333"/>
                    <a:pt x="31764" y="113333"/>
                  </a:cubicBezTo>
                  <a:cubicBezTo>
                    <a:pt x="31764" y="112222"/>
                    <a:pt x="30000" y="108888"/>
                    <a:pt x="30000" y="105555"/>
                  </a:cubicBezTo>
                  <a:cubicBezTo>
                    <a:pt x="30000" y="97777"/>
                    <a:pt x="26470" y="95555"/>
                    <a:pt x="17647" y="94444"/>
                  </a:cubicBezTo>
                  <a:cubicBezTo>
                    <a:pt x="10588" y="93333"/>
                    <a:pt x="8823" y="91111"/>
                    <a:pt x="14117" y="87777"/>
                  </a:cubicBezTo>
                  <a:cubicBezTo>
                    <a:pt x="21176" y="83333"/>
                    <a:pt x="10588" y="80000"/>
                    <a:pt x="5294" y="76666"/>
                  </a:cubicBezTo>
                  <a:cubicBezTo>
                    <a:pt x="1764" y="73333"/>
                    <a:pt x="3529" y="68888"/>
                    <a:pt x="1764" y="66666"/>
                  </a:cubicBezTo>
                  <a:cubicBezTo>
                    <a:pt x="0" y="63333"/>
                    <a:pt x="12352" y="58888"/>
                    <a:pt x="19411" y="54444"/>
                  </a:cubicBezTo>
                  <a:cubicBezTo>
                    <a:pt x="24705" y="48888"/>
                    <a:pt x="21176" y="44444"/>
                    <a:pt x="22941" y="41111"/>
                  </a:cubicBezTo>
                  <a:cubicBezTo>
                    <a:pt x="24705" y="38888"/>
                    <a:pt x="38823" y="40000"/>
                    <a:pt x="42352" y="37777"/>
                  </a:cubicBezTo>
                  <a:cubicBezTo>
                    <a:pt x="44117" y="35555"/>
                    <a:pt x="45882" y="23333"/>
                    <a:pt x="45882" y="23333"/>
                  </a:cubicBezTo>
                  <a:cubicBezTo>
                    <a:pt x="45882" y="23333"/>
                    <a:pt x="60000" y="22222"/>
                    <a:pt x="67058" y="22222"/>
                  </a:cubicBezTo>
                  <a:cubicBezTo>
                    <a:pt x="74117" y="21111"/>
                    <a:pt x="75882" y="17777"/>
                    <a:pt x="77647" y="12222"/>
                  </a:cubicBezTo>
                  <a:cubicBezTo>
                    <a:pt x="77647" y="6666"/>
                    <a:pt x="88235" y="2222"/>
                    <a:pt x="98823" y="1111"/>
                  </a:cubicBezTo>
                  <a:cubicBezTo>
                    <a:pt x="100588" y="1111"/>
                    <a:pt x="102352" y="0"/>
                    <a:pt x="104117" y="0"/>
                  </a:cubicBezTo>
                  <a:cubicBezTo>
                    <a:pt x="111176" y="4444"/>
                    <a:pt x="111176" y="4444"/>
                    <a:pt x="111176" y="4444"/>
                  </a:cubicBezTo>
                  <a:cubicBezTo>
                    <a:pt x="107647" y="8888"/>
                    <a:pt x="107647" y="8888"/>
                    <a:pt x="107647" y="8888"/>
                  </a:cubicBezTo>
                  <a:cubicBezTo>
                    <a:pt x="118235" y="16666"/>
                    <a:pt x="118235" y="16666"/>
                    <a:pt x="118235" y="16666"/>
                  </a:cubicBezTo>
                  <a:cubicBezTo>
                    <a:pt x="120000" y="25555"/>
                    <a:pt x="120000" y="25555"/>
                    <a:pt x="120000" y="25555"/>
                  </a:cubicBezTo>
                  <a:cubicBezTo>
                    <a:pt x="116470" y="32222"/>
                    <a:pt x="116470" y="32222"/>
                    <a:pt x="116470" y="32222"/>
                  </a:cubicBezTo>
                  <a:cubicBezTo>
                    <a:pt x="120000" y="40000"/>
                    <a:pt x="120000" y="40000"/>
                    <a:pt x="120000" y="40000"/>
                  </a:cubicBezTo>
                  <a:cubicBezTo>
                    <a:pt x="111176" y="42222"/>
                    <a:pt x="111176" y="42222"/>
                    <a:pt x="111176" y="42222"/>
                  </a:cubicBezTo>
                  <a:cubicBezTo>
                    <a:pt x="105882" y="45555"/>
                    <a:pt x="105882" y="45555"/>
                    <a:pt x="105882" y="45555"/>
                  </a:cubicBezTo>
                  <a:cubicBezTo>
                    <a:pt x="102352" y="51111"/>
                    <a:pt x="102352" y="51111"/>
                    <a:pt x="102352" y="51111"/>
                  </a:cubicBezTo>
                  <a:cubicBezTo>
                    <a:pt x="109411" y="58888"/>
                    <a:pt x="109411" y="58888"/>
                    <a:pt x="109411" y="58888"/>
                  </a:cubicBezTo>
                  <a:cubicBezTo>
                    <a:pt x="100588" y="65555"/>
                    <a:pt x="100588" y="65555"/>
                    <a:pt x="100588" y="65555"/>
                  </a:cubicBezTo>
                  <a:cubicBezTo>
                    <a:pt x="90000" y="70000"/>
                    <a:pt x="90000" y="70000"/>
                    <a:pt x="90000" y="70000"/>
                  </a:cubicBezTo>
                  <a:cubicBezTo>
                    <a:pt x="88235" y="76666"/>
                    <a:pt x="88235" y="76666"/>
                    <a:pt x="88235" y="76666"/>
                  </a:cubicBezTo>
                  <a:cubicBezTo>
                    <a:pt x="79411" y="77777"/>
                    <a:pt x="79411" y="77777"/>
                    <a:pt x="79411" y="77777"/>
                  </a:cubicBezTo>
                  <a:lnTo>
                    <a:pt x="77647" y="85555"/>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41" name="Shape 2041"/>
            <p:cNvSpPr/>
            <p:nvPr/>
          </p:nvSpPr>
          <p:spPr>
            <a:xfrm>
              <a:off x="1046" y="3595"/>
              <a:ext cx="255" cy="236"/>
            </a:xfrm>
            <a:custGeom>
              <a:avLst/>
              <a:gdLst/>
              <a:ahLst/>
              <a:cxnLst/>
              <a:rect l="0" t="0" r="0" b="0"/>
              <a:pathLst>
                <a:path w="120000" h="120000" extrusionOk="0">
                  <a:moveTo>
                    <a:pt x="120000" y="87368"/>
                  </a:moveTo>
                  <a:cubicBezTo>
                    <a:pt x="119024" y="88421"/>
                    <a:pt x="118048" y="90526"/>
                    <a:pt x="117073" y="91578"/>
                  </a:cubicBezTo>
                  <a:cubicBezTo>
                    <a:pt x="112195" y="96842"/>
                    <a:pt x="110243" y="92631"/>
                    <a:pt x="105365" y="96842"/>
                  </a:cubicBezTo>
                  <a:cubicBezTo>
                    <a:pt x="100487" y="101052"/>
                    <a:pt x="101463" y="107368"/>
                    <a:pt x="98536" y="113684"/>
                  </a:cubicBezTo>
                  <a:cubicBezTo>
                    <a:pt x="96585" y="118947"/>
                    <a:pt x="90731" y="115789"/>
                    <a:pt x="84878" y="119999"/>
                  </a:cubicBezTo>
                  <a:cubicBezTo>
                    <a:pt x="80975" y="109473"/>
                    <a:pt x="80975" y="109473"/>
                    <a:pt x="80975" y="109473"/>
                  </a:cubicBezTo>
                  <a:cubicBezTo>
                    <a:pt x="70243" y="110526"/>
                    <a:pt x="70243" y="110526"/>
                    <a:pt x="70243" y="110526"/>
                  </a:cubicBezTo>
                  <a:cubicBezTo>
                    <a:pt x="63414" y="108421"/>
                    <a:pt x="63414" y="108421"/>
                    <a:pt x="63414" y="108421"/>
                  </a:cubicBezTo>
                  <a:cubicBezTo>
                    <a:pt x="62439" y="106315"/>
                    <a:pt x="62439" y="106315"/>
                    <a:pt x="62439" y="106315"/>
                  </a:cubicBezTo>
                  <a:cubicBezTo>
                    <a:pt x="52682" y="107368"/>
                    <a:pt x="52682" y="107368"/>
                    <a:pt x="52682" y="107368"/>
                  </a:cubicBezTo>
                  <a:cubicBezTo>
                    <a:pt x="49756" y="113684"/>
                    <a:pt x="49756" y="113684"/>
                    <a:pt x="49756" y="113684"/>
                  </a:cubicBezTo>
                  <a:cubicBezTo>
                    <a:pt x="45853" y="112631"/>
                    <a:pt x="45853" y="112631"/>
                    <a:pt x="45853" y="112631"/>
                  </a:cubicBezTo>
                  <a:cubicBezTo>
                    <a:pt x="40975" y="109473"/>
                    <a:pt x="40975" y="109473"/>
                    <a:pt x="40975" y="109473"/>
                  </a:cubicBezTo>
                  <a:cubicBezTo>
                    <a:pt x="40975" y="102105"/>
                    <a:pt x="40975" y="102105"/>
                    <a:pt x="40975" y="102105"/>
                  </a:cubicBezTo>
                  <a:cubicBezTo>
                    <a:pt x="38048" y="101052"/>
                    <a:pt x="38048" y="101052"/>
                    <a:pt x="38048" y="101052"/>
                  </a:cubicBezTo>
                  <a:cubicBezTo>
                    <a:pt x="36097" y="106315"/>
                    <a:pt x="36097" y="106315"/>
                    <a:pt x="36097" y="106315"/>
                  </a:cubicBezTo>
                  <a:cubicBezTo>
                    <a:pt x="34146" y="111578"/>
                    <a:pt x="34146" y="111578"/>
                    <a:pt x="34146" y="111578"/>
                  </a:cubicBezTo>
                  <a:cubicBezTo>
                    <a:pt x="30243" y="108421"/>
                    <a:pt x="30243" y="108421"/>
                    <a:pt x="30243" y="108421"/>
                  </a:cubicBezTo>
                  <a:cubicBezTo>
                    <a:pt x="23414" y="109473"/>
                    <a:pt x="23414" y="109473"/>
                    <a:pt x="23414" y="109473"/>
                  </a:cubicBezTo>
                  <a:cubicBezTo>
                    <a:pt x="19512" y="106315"/>
                    <a:pt x="19512" y="106315"/>
                    <a:pt x="19512" y="106315"/>
                  </a:cubicBezTo>
                  <a:cubicBezTo>
                    <a:pt x="14634" y="111578"/>
                    <a:pt x="14634" y="111578"/>
                    <a:pt x="14634" y="111578"/>
                  </a:cubicBezTo>
                  <a:cubicBezTo>
                    <a:pt x="14634" y="111578"/>
                    <a:pt x="14634" y="111578"/>
                    <a:pt x="14634" y="111578"/>
                  </a:cubicBezTo>
                  <a:cubicBezTo>
                    <a:pt x="14634" y="110526"/>
                    <a:pt x="14634" y="109473"/>
                    <a:pt x="13658" y="109473"/>
                  </a:cubicBezTo>
                  <a:cubicBezTo>
                    <a:pt x="12682" y="109473"/>
                    <a:pt x="8780" y="105263"/>
                    <a:pt x="8780" y="102105"/>
                  </a:cubicBezTo>
                  <a:cubicBezTo>
                    <a:pt x="7804" y="98947"/>
                    <a:pt x="7804" y="96842"/>
                    <a:pt x="8780" y="93684"/>
                  </a:cubicBezTo>
                  <a:cubicBezTo>
                    <a:pt x="9756" y="90526"/>
                    <a:pt x="9756" y="86315"/>
                    <a:pt x="7804" y="84210"/>
                  </a:cubicBezTo>
                  <a:cubicBezTo>
                    <a:pt x="4878" y="82105"/>
                    <a:pt x="0" y="81052"/>
                    <a:pt x="1951" y="78947"/>
                  </a:cubicBezTo>
                  <a:cubicBezTo>
                    <a:pt x="2926" y="77894"/>
                    <a:pt x="5853" y="75789"/>
                    <a:pt x="5853" y="72631"/>
                  </a:cubicBezTo>
                  <a:cubicBezTo>
                    <a:pt x="5853" y="69473"/>
                    <a:pt x="10731" y="67368"/>
                    <a:pt x="11707" y="68421"/>
                  </a:cubicBezTo>
                  <a:cubicBezTo>
                    <a:pt x="12682" y="69473"/>
                    <a:pt x="12682" y="72631"/>
                    <a:pt x="17560" y="72631"/>
                  </a:cubicBezTo>
                  <a:cubicBezTo>
                    <a:pt x="22439" y="72631"/>
                    <a:pt x="21463" y="73684"/>
                    <a:pt x="24390" y="69473"/>
                  </a:cubicBezTo>
                  <a:cubicBezTo>
                    <a:pt x="26341" y="64210"/>
                    <a:pt x="28292" y="62105"/>
                    <a:pt x="26341" y="58947"/>
                  </a:cubicBezTo>
                  <a:cubicBezTo>
                    <a:pt x="25365" y="54736"/>
                    <a:pt x="22439" y="50526"/>
                    <a:pt x="24390" y="48421"/>
                  </a:cubicBezTo>
                  <a:cubicBezTo>
                    <a:pt x="26341" y="46315"/>
                    <a:pt x="32195" y="40000"/>
                    <a:pt x="33170" y="37894"/>
                  </a:cubicBezTo>
                  <a:cubicBezTo>
                    <a:pt x="34146" y="35789"/>
                    <a:pt x="35121" y="34736"/>
                    <a:pt x="34146" y="32631"/>
                  </a:cubicBezTo>
                  <a:cubicBezTo>
                    <a:pt x="32195" y="30526"/>
                    <a:pt x="30243" y="23157"/>
                    <a:pt x="29268" y="20000"/>
                  </a:cubicBezTo>
                  <a:cubicBezTo>
                    <a:pt x="30243" y="20000"/>
                    <a:pt x="30243" y="20000"/>
                    <a:pt x="30243" y="20000"/>
                  </a:cubicBezTo>
                  <a:cubicBezTo>
                    <a:pt x="30243" y="20000"/>
                    <a:pt x="40000" y="11578"/>
                    <a:pt x="39024" y="8421"/>
                  </a:cubicBezTo>
                  <a:cubicBezTo>
                    <a:pt x="39024" y="6315"/>
                    <a:pt x="39024" y="3157"/>
                    <a:pt x="39024" y="3157"/>
                  </a:cubicBezTo>
                  <a:cubicBezTo>
                    <a:pt x="49756" y="3157"/>
                    <a:pt x="49756" y="3157"/>
                    <a:pt x="49756" y="3157"/>
                  </a:cubicBezTo>
                  <a:cubicBezTo>
                    <a:pt x="49756" y="3157"/>
                    <a:pt x="51707" y="0"/>
                    <a:pt x="54634" y="0"/>
                  </a:cubicBezTo>
                  <a:cubicBezTo>
                    <a:pt x="56585" y="0"/>
                    <a:pt x="60487" y="0"/>
                    <a:pt x="60487" y="3157"/>
                  </a:cubicBezTo>
                  <a:cubicBezTo>
                    <a:pt x="60487" y="5263"/>
                    <a:pt x="64390" y="6315"/>
                    <a:pt x="65365" y="6315"/>
                  </a:cubicBezTo>
                  <a:cubicBezTo>
                    <a:pt x="65365" y="6315"/>
                    <a:pt x="71219" y="7368"/>
                    <a:pt x="71219" y="7368"/>
                  </a:cubicBezTo>
                  <a:cubicBezTo>
                    <a:pt x="73170" y="22105"/>
                    <a:pt x="73170" y="22105"/>
                    <a:pt x="73170" y="22105"/>
                  </a:cubicBezTo>
                  <a:cubicBezTo>
                    <a:pt x="73170" y="22105"/>
                    <a:pt x="77073" y="21052"/>
                    <a:pt x="79024" y="23157"/>
                  </a:cubicBezTo>
                  <a:cubicBezTo>
                    <a:pt x="81951" y="25263"/>
                    <a:pt x="84878" y="26315"/>
                    <a:pt x="84878" y="26315"/>
                  </a:cubicBezTo>
                  <a:cubicBezTo>
                    <a:pt x="85853" y="30526"/>
                    <a:pt x="85853" y="30526"/>
                    <a:pt x="85853" y="30526"/>
                  </a:cubicBezTo>
                  <a:cubicBezTo>
                    <a:pt x="89756" y="28421"/>
                    <a:pt x="89756" y="28421"/>
                    <a:pt x="89756" y="28421"/>
                  </a:cubicBezTo>
                  <a:cubicBezTo>
                    <a:pt x="100487" y="38947"/>
                    <a:pt x="100487" y="38947"/>
                    <a:pt x="100487" y="38947"/>
                  </a:cubicBezTo>
                  <a:cubicBezTo>
                    <a:pt x="99512" y="47368"/>
                    <a:pt x="99512" y="47368"/>
                    <a:pt x="99512" y="47368"/>
                  </a:cubicBezTo>
                  <a:cubicBezTo>
                    <a:pt x="94634" y="53684"/>
                    <a:pt x="94634" y="53684"/>
                    <a:pt x="94634" y="53684"/>
                  </a:cubicBezTo>
                  <a:cubicBezTo>
                    <a:pt x="98536" y="58947"/>
                    <a:pt x="98536" y="58947"/>
                    <a:pt x="98536" y="58947"/>
                  </a:cubicBezTo>
                  <a:cubicBezTo>
                    <a:pt x="102439" y="56842"/>
                    <a:pt x="102439" y="56842"/>
                    <a:pt x="102439" y="56842"/>
                  </a:cubicBezTo>
                  <a:cubicBezTo>
                    <a:pt x="107317" y="58947"/>
                    <a:pt x="107317" y="58947"/>
                    <a:pt x="107317" y="58947"/>
                  </a:cubicBezTo>
                  <a:cubicBezTo>
                    <a:pt x="107317" y="65263"/>
                    <a:pt x="107317" y="65263"/>
                    <a:pt x="107317" y="65263"/>
                  </a:cubicBezTo>
                  <a:cubicBezTo>
                    <a:pt x="110243" y="67368"/>
                    <a:pt x="110243" y="67368"/>
                    <a:pt x="110243" y="67368"/>
                  </a:cubicBezTo>
                  <a:cubicBezTo>
                    <a:pt x="115121" y="68421"/>
                    <a:pt x="115121" y="68421"/>
                    <a:pt x="115121" y="68421"/>
                  </a:cubicBezTo>
                  <a:cubicBezTo>
                    <a:pt x="116097" y="73684"/>
                    <a:pt x="116097" y="73684"/>
                    <a:pt x="116097" y="73684"/>
                  </a:cubicBezTo>
                  <a:cubicBezTo>
                    <a:pt x="119024" y="76842"/>
                    <a:pt x="119024" y="76842"/>
                    <a:pt x="119024" y="76842"/>
                  </a:cubicBezTo>
                  <a:lnTo>
                    <a:pt x="120000" y="87368"/>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42" name="Shape 2042"/>
            <p:cNvSpPr/>
            <p:nvPr/>
          </p:nvSpPr>
          <p:spPr>
            <a:xfrm>
              <a:off x="1132" y="3804"/>
              <a:ext cx="114" cy="213"/>
            </a:xfrm>
            <a:custGeom>
              <a:avLst/>
              <a:gdLst/>
              <a:ahLst/>
              <a:cxnLst/>
              <a:rect l="0" t="0" r="0" b="0"/>
              <a:pathLst>
                <a:path w="120000" h="120000" extrusionOk="0">
                  <a:moveTo>
                    <a:pt x="98181" y="15294"/>
                  </a:moveTo>
                  <a:cubicBezTo>
                    <a:pt x="96000" y="15294"/>
                    <a:pt x="96000" y="15294"/>
                    <a:pt x="96000" y="15294"/>
                  </a:cubicBezTo>
                  <a:cubicBezTo>
                    <a:pt x="80727" y="21176"/>
                    <a:pt x="91636" y="27058"/>
                    <a:pt x="98181" y="34117"/>
                  </a:cubicBezTo>
                  <a:cubicBezTo>
                    <a:pt x="102545" y="41176"/>
                    <a:pt x="82909" y="41176"/>
                    <a:pt x="87272" y="45882"/>
                  </a:cubicBezTo>
                  <a:cubicBezTo>
                    <a:pt x="89454" y="51764"/>
                    <a:pt x="104727" y="51764"/>
                    <a:pt x="111272" y="54117"/>
                  </a:cubicBezTo>
                  <a:cubicBezTo>
                    <a:pt x="120000" y="56470"/>
                    <a:pt x="117818" y="63529"/>
                    <a:pt x="117818" y="68235"/>
                  </a:cubicBezTo>
                  <a:cubicBezTo>
                    <a:pt x="117818" y="72941"/>
                    <a:pt x="115636" y="76470"/>
                    <a:pt x="115636" y="89411"/>
                  </a:cubicBezTo>
                  <a:cubicBezTo>
                    <a:pt x="115636" y="102352"/>
                    <a:pt x="104727" y="100000"/>
                    <a:pt x="102545" y="97647"/>
                  </a:cubicBezTo>
                  <a:cubicBezTo>
                    <a:pt x="102545" y="95294"/>
                    <a:pt x="89454" y="92941"/>
                    <a:pt x="96000" y="100000"/>
                  </a:cubicBezTo>
                  <a:cubicBezTo>
                    <a:pt x="100363" y="103529"/>
                    <a:pt x="104727" y="110588"/>
                    <a:pt x="106909" y="115294"/>
                  </a:cubicBezTo>
                  <a:cubicBezTo>
                    <a:pt x="102545" y="117647"/>
                    <a:pt x="93818" y="117647"/>
                    <a:pt x="89454" y="117647"/>
                  </a:cubicBezTo>
                  <a:cubicBezTo>
                    <a:pt x="82909" y="116470"/>
                    <a:pt x="78545" y="118823"/>
                    <a:pt x="67636" y="120000"/>
                  </a:cubicBezTo>
                  <a:cubicBezTo>
                    <a:pt x="58909" y="120000"/>
                    <a:pt x="69818" y="117647"/>
                    <a:pt x="52363" y="117647"/>
                  </a:cubicBezTo>
                  <a:cubicBezTo>
                    <a:pt x="37090" y="116470"/>
                    <a:pt x="32727" y="116470"/>
                    <a:pt x="28363" y="114117"/>
                  </a:cubicBezTo>
                  <a:cubicBezTo>
                    <a:pt x="24000" y="111764"/>
                    <a:pt x="24000" y="109411"/>
                    <a:pt x="13090" y="110588"/>
                  </a:cubicBezTo>
                  <a:cubicBezTo>
                    <a:pt x="13090" y="110588"/>
                    <a:pt x="13090" y="110588"/>
                    <a:pt x="13090" y="110588"/>
                  </a:cubicBezTo>
                  <a:cubicBezTo>
                    <a:pt x="13090" y="95294"/>
                    <a:pt x="13090" y="95294"/>
                    <a:pt x="13090" y="95294"/>
                  </a:cubicBezTo>
                  <a:cubicBezTo>
                    <a:pt x="10909" y="90588"/>
                    <a:pt x="10909" y="90588"/>
                    <a:pt x="10909" y="90588"/>
                  </a:cubicBezTo>
                  <a:cubicBezTo>
                    <a:pt x="4363" y="83529"/>
                    <a:pt x="4363" y="83529"/>
                    <a:pt x="4363" y="83529"/>
                  </a:cubicBezTo>
                  <a:cubicBezTo>
                    <a:pt x="6545" y="78823"/>
                    <a:pt x="6545" y="78823"/>
                    <a:pt x="6545" y="78823"/>
                  </a:cubicBezTo>
                  <a:cubicBezTo>
                    <a:pt x="13090" y="77647"/>
                    <a:pt x="13090" y="77647"/>
                    <a:pt x="13090" y="77647"/>
                  </a:cubicBezTo>
                  <a:cubicBezTo>
                    <a:pt x="24000" y="80000"/>
                    <a:pt x="24000" y="80000"/>
                    <a:pt x="24000" y="80000"/>
                  </a:cubicBezTo>
                  <a:cubicBezTo>
                    <a:pt x="24000" y="77647"/>
                    <a:pt x="24000" y="77647"/>
                    <a:pt x="24000" y="77647"/>
                  </a:cubicBezTo>
                  <a:cubicBezTo>
                    <a:pt x="39272" y="76470"/>
                    <a:pt x="39272" y="76470"/>
                    <a:pt x="39272" y="76470"/>
                  </a:cubicBezTo>
                  <a:cubicBezTo>
                    <a:pt x="43636" y="71764"/>
                    <a:pt x="43636" y="71764"/>
                    <a:pt x="43636" y="71764"/>
                  </a:cubicBezTo>
                  <a:cubicBezTo>
                    <a:pt x="39272" y="69411"/>
                    <a:pt x="39272" y="69411"/>
                    <a:pt x="39272" y="69411"/>
                  </a:cubicBezTo>
                  <a:cubicBezTo>
                    <a:pt x="39272" y="67058"/>
                    <a:pt x="39272" y="67058"/>
                    <a:pt x="39272" y="67058"/>
                  </a:cubicBezTo>
                  <a:cubicBezTo>
                    <a:pt x="41454" y="63529"/>
                    <a:pt x="41454" y="63529"/>
                    <a:pt x="41454" y="63529"/>
                  </a:cubicBezTo>
                  <a:cubicBezTo>
                    <a:pt x="43636" y="57647"/>
                    <a:pt x="43636" y="57647"/>
                    <a:pt x="43636" y="57647"/>
                  </a:cubicBezTo>
                  <a:cubicBezTo>
                    <a:pt x="52363" y="52941"/>
                    <a:pt x="52363" y="52941"/>
                    <a:pt x="52363" y="52941"/>
                  </a:cubicBezTo>
                  <a:cubicBezTo>
                    <a:pt x="54545" y="45882"/>
                    <a:pt x="54545" y="45882"/>
                    <a:pt x="54545" y="45882"/>
                  </a:cubicBezTo>
                  <a:cubicBezTo>
                    <a:pt x="39272" y="47058"/>
                    <a:pt x="39272" y="47058"/>
                    <a:pt x="39272" y="47058"/>
                  </a:cubicBezTo>
                  <a:cubicBezTo>
                    <a:pt x="30545" y="40000"/>
                    <a:pt x="30545" y="40000"/>
                    <a:pt x="30545" y="40000"/>
                  </a:cubicBezTo>
                  <a:cubicBezTo>
                    <a:pt x="28363" y="29411"/>
                    <a:pt x="28363" y="29411"/>
                    <a:pt x="28363" y="29411"/>
                  </a:cubicBezTo>
                  <a:cubicBezTo>
                    <a:pt x="34909" y="21176"/>
                    <a:pt x="34909" y="21176"/>
                    <a:pt x="34909" y="21176"/>
                  </a:cubicBezTo>
                  <a:cubicBezTo>
                    <a:pt x="28363" y="18823"/>
                    <a:pt x="28363" y="18823"/>
                    <a:pt x="28363" y="18823"/>
                  </a:cubicBezTo>
                  <a:cubicBezTo>
                    <a:pt x="21818" y="8235"/>
                    <a:pt x="21818" y="8235"/>
                    <a:pt x="21818" y="8235"/>
                  </a:cubicBezTo>
                  <a:cubicBezTo>
                    <a:pt x="19636" y="8235"/>
                    <a:pt x="19636" y="8235"/>
                    <a:pt x="19636" y="8235"/>
                  </a:cubicBezTo>
                  <a:cubicBezTo>
                    <a:pt x="26181" y="1176"/>
                    <a:pt x="26181" y="1176"/>
                    <a:pt x="26181" y="1176"/>
                  </a:cubicBezTo>
                  <a:cubicBezTo>
                    <a:pt x="48000" y="0"/>
                    <a:pt x="48000" y="0"/>
                    <a:pt x="48000" y="0"/>
                  </a:cubicBezTo>
                  <a:cubicBezTo>
                    <a:pt x="50181" y="2352"/>
                    <a:pt x="50181" y="2352"/>
                    <a:pt x="50181" y="2352"/>
                  </a:cubicBezTo>
                  <a:cubicBezTo>
                    <a:pt x="65454" y="4705"/>
                    <a:pt x="65454" y="4705"/>
                    <a:pt x="65454" y="4705"/>
                  </a:cubicBezTo>
                  <a:cubicBezTo>
                    <a:pt x="89454" y="3529"/>
                    <a:pt x="89454" y="3529"/>
                    <a:pt x="89454" y="3529"/>
                  </a:cubicBezTo>
                  <a:cubicBezTo>
                    <a:pt x="98181" y="15294"/>
                    <a:pt x="98181" y="15294"/>
                    <a:pt x="98181" y="15294"/>
                  </a:cubicBezTo>
                  <a:close/>
                  <a:moveTo>
                    <a:pt x="0" y="117647"/>
                  </a:moveTo>
                  <a:cubicBezTo>
                    <a:pt x="0" y="117647"/>
                    <a:pt x="0" y="117647"/>
                    <a:pt x="0" y="117647"/>
                  </a:cubicBezTo>
                  <a:cubicBezTo>
                    <a:pt x="0" y="117647"/>
                    <a:pt x="0" y="117647"/>
                    <a:pt x="0" y="117647"/>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43" name="Shape 2043"/>
            <p:cNvSpPr/>
            <p:nvPr/>
          </p:nvSpPr>
          <p:spPr>
            <a:xfrm>
              <a:off x="889" y="3622"/>
              <a:ext cx="231" cy="253"/>
            </a:xfrm>
            <a:custGeom>
              <a:avLst/>
              <a:gdLst/>
              <a:ahLst/>
              <a:cxnLst/>
              <a:rect l="0" t="0" r="0" b="0"/>
              <a:pathLst>
                <a:path w="120000" h="120000" extrusionOk="0">
                  <a:moveTo>
                    <a:pt x="33513" y="99344"/>
                  </a:moveTo>
                  <a:cubicBezTo>
                    <a:pt x="32432" y="98360"/>
                    <a:pt x="31351" y="97377"/>
                    <a:pt x="29189" y="97377"/>
                  </a:cubicBezTo>
                  <a:cubicBezTo>
                    <a:pt x="29189" y="97377"/>
                    <a:pt x="29189" y="97377"/>
                    <a:pt x="29189" y="98360"/>
                  </a:cubicBezTo>
                  <a:cubicBezTo>
                    <a:pt x="30270" y="86557"/>
                    <a:pt x="30270" y="86557"/>
                    <a:pt x="30270" y="86557"/>
                  </a:cubicBezTo>
                  <a:cubicBezTo>
                    <a:pt x="30270" y="86557"/>
                    <a:pt x="17297" y="74754"/>
                    <a:pt x="18378" y="74754"/>
                  </a:cubicBezTo>
                  <a:cubicBezTo>
                    <a:pt x="20540" y="74754"/>
                    <a:pt x="20540" y="67868"/>
                    <a:pt x="20540" y="66885"/>
                  </a:cubicBezTo>
                  <a:cubicBezTo>
                    <a:pt x="20540" y="65901"/>
                    <a:pt x="22702" y="62950"/>
                    <a:pt x="22702" y="62950"/>
                  </a:cubicBezTo>
                  <a:cubicBezTo>
                    <a:pt x="22702" y="62950"/>
                    <a:pt x="15135" y="52131"/>
                    <a:pt x="11891" y="53114"/>
                  </a:cubicBezTo>
                  <a:cubicBezTo>
                    <a:pt x="9729" y="54098"/>
                    <a:pt x="4324" y="54098"/>
                    <a:pt x="3243" y="52131"/>
                  </a:cubicBezTo>
                  <a:cubicBezTo>
                    <a:pt x="3243" y="51147"/>
                    <a:pt x="1081" y="40327"/>
                    <a:pt x="0" y="35409"/>
                  </a:cubicBezTo>
                  <a:cubicBezTo>
                    <a:pt x="2162" y="35409"/>
                    <a:pt x="5405" y="39344"/>
                    <a:pt x="7567" y="40327"/>
                  </a:cubicBezTo>
                  <a:cubicBezTo>
                    <a:pt x="9729" y="41311"/>
                    <a:pt x="19459" y="45245"/>
                    <a:pt x="20540" y="41311"/>
                  </a:cubicBezTo>
                  <a:cubicBezTo>
                    <a:pt x="20540" y="38360"/>
                    <a:pt x="10810" y="33442"/>
                    <a:pt x="6486" y="31475"/>
                  </a:cubicBezTo>
                  <a:cubicBezTo>
                    <a:pt x="5405" y="31475"/>
                    <a:pt x="5405" y="31475"/>
                    <a:pt x="4324" y="30491"/>
                  </a:cubicBezTo>
                  <a:cubicBezTo>
                    <a:pt x="6486" y="28524"/>
                    <a:pt x="8648" y="25573"/>
                    <a:pt x="9729" y="24590"/>
                  </a:cubicBezTo>
                  <a:cubicBezTo>
                    <a:pt x="10810" y="21639"/>
                    <a:pt x="12972" y="20655"/>
                    <a:pt x="17297" y="21639"/>
                  </a:cubicBezTo>
                  <a:cubicBezTo>
                    <a:pt x="22702" y="22622"/>
                    <a:pt x="21621" y="23606"/>
                    <a:pt x="25945" y="23606"/>
                  </a:cubicBezTo>
                  <a:cubicBezTo>
                    <a:pt x="30270" y="22622"/>
                    <a:pt x="33513" y="24590"/>
                    <a:pt x="35675" y="27540"/>
                  </a:cubicBezTo>
                  <a:cubicBezTo>
                    <a:pt x="37837" y="31475"/>
                    <a:pt x="40000" y="32459"/>
                    <a:pt x="44324" y="34426"/>
                  </a:cubicBezTo>
                  <a:cubicBezTo>
                    <a:pt x="47567" y="35409"/>
                    <a:pt x="52972" y="28524"/>
                    <a:pt x="55135" y="26557"/>
                  </a:cubicBezTo>
                  <a:cubicBezTo>
                    <a:pt x="58378" y="24590"/>
                    <a:pt x="60540" y="19672"/>
                    <a:pt x="61621" y="16721"/>
                  </a:cubicBezTo>
                  <a:cubicBezTo>
                    <a:pt x="61621" y="13770"/>
                    <a:pt x="62702" y="13770"/>
                    <a:pt x="67027" y="10819"/>
                  </a:cubicBezTo>
                  <a:cubicBezTo>
                    <a:pt x="70270" y="6885"/>
                    <a:pt x="72432" y="9836"/>
                    <a:pt x="76756" y="9836"/>
                  </a:cubicBezTo>
                  <a:cubicBezTo>
                    <a:pt x="81081" y="9836"/>
                    <a:pt x="81081" y="7868"/>
                    <a:pt x="83243" y="3934"/>
                  </a:cubicBezTo>
                  <a:cubicBezTo>
                    <a:pt x="83243" y="1967"/>
                    <a:pt x="83243" y="1967"/>
                    <a:pt x="83243" y="983"/>
                  </a:cubicBezTo>
                  <a:cubicBezTo>
                    <a:pt x="86486" y="0"/>
                    <a:pt x="86486" y="0"/>
                    <a:pt x="86486" y="0"/>
                  </a:cubicBezTo>
                  <a:cubicBezTo>
                    <a:pt x="87567" y="4918"/>
                    <a:pt x="87567" y="4918"/>
                    <a:pt x="87567" y="4918"/>
                  </a:cubicBezTo>
                  <a:cubicBezTo>
                    <a:pt x="94054" y="5901"/>
                    <a:pt x="94054" y="5901"/>
                    <a:pt x="94054" y="5901"/>
                  </a:cubicBezTo>
                  <a:cubicBezTo>
                    <a:pt x="94054" y="5901"/>
                    <a:pt x="96216" y="9836"/>
                    <a:pt x="97297" y="9836"/>
                  </a:cubicBezTo>
                  <a:cubicBezTo>
                    <a:pt x="99459" y="9836"/>
                    <a:pt x="102702" y="9836"/>
                    <a:pt x="102702" y="7868"/>
                  </a:cubicBezTo>
                  <a:cubicBezTo>
                    <a:pt x="102702" y="6885"/>
                    <a:pt x="104864" y="5901"/>
                    <a:pt x="104864" y="5901"/>
                  </a:cubicBezTo>
                  <a:cubicBezTo>
                    <a:pt x="113513" y="5901"/>
                    <a:pt x="113513" y="5901"/>
                    <a:pt x="113513" y="5901"/>
                  </a:cubicBezTo>
                  <a:cubicBezTo>
                    <a:pt x="114594" y="8852"/>
                    <a:pt x="116756" y="15737"/>
                    <a:pt x="118918" y="17704"/>
                  </a:cubicBezTo>
                  <a:cubicBezTo>
                    <a:pt x="120000" y="19672"/>
                    <a:pt x="118918" y="20655"/>
                    <a:pt x="117837" y="22622"/>
                  </a:cubicBezTo>
                  <a:cubicBezTo>
                    <a:pt x="116756" y="24590"/>
                    <a:pt x="110270" y="30491"/>
                    <a:pt x="108108" y="32459"/>
                  </a:cubicBezTo>
                  <a:cubicBezTo>
                    <a:pt x="105945" y="34426"/>
                    <a:pt x="109189" y="38360"/>
                    <a:pt x="110270" y="42295"/>
                  </a:cubicBezTo>
                  <a:cubicBezTo>
                    <a:pt x="112432" y="45245"/>
                    <a:pt x="110270" y="47213"/>
                    <a:pt x="108108" y="52131"/>
                  </a:cubicBezTo>
                  <a:cubicBezTo>
                    <a:pt x="104864" y="56065"/>
                    <a:pt x="105945" y="55081"/>
                    <a:pt x="100540" y="55081"/>
                  </a:cubicBezTo>
                  <a:cubicBezTo>
                    <a:pt x="95135" y="55081"/>
                    <a:pt x="95135" y="52131"/>
                    <a:pt x="94054" y="51147"/>
                  </a:cubicBezTo>
                  <a:cubicBezTo>
                    <a:pt x="92972" y="50163"/>
                    <a:pt x="87567" y="52131"/>
                    <a:pt x="87567" y="55081"/>
                  </a:cubicBezTo>
                  <a:cubicBezTo>
                    <a:pt x="87567" y="58032"/>
                    <a:pt x="84324" y="60000"/>
                    <a:pt x="83243" y="60983"/>
                  </a:cubicBezTo>
                  <a:cubicBezTo>
                    <a:pt x="81081" y="62950"/>
                    <a:pt x="86486" y="63934"/>
                    <a:pt x="89729" y="65901"/>
                  </a:cubicBezTo>
                  <a:cubicBezTo>
                    <a:pt x="91891" y="67868"/>
                    <a:pt x="91891" y="71803"/>
                    <a:pt x="90810" y="74754"/>
                  </a:cubicBezTo>
                  <a:cubicBezTo>
                    <a:pt x="89729" y="77704"/>
                    <a:pt x="89729" y="79672"/>
                    <a:pt x="90810" y="82622"/>
                  </a:cubicBezTo>
                  <a:cubicBezTo>
                    <a:pt x="90810" y="85573"/>
                    <a:pt x="95135" y="89508"/>
                    <a:pt x="96216" y="89508"/>
                  </a:cubicBezTo>
                  <a:cubicBezTo>
                    <a:pt x="98378" y="90491"/>
                    <a:pt x="98378" y="94426"/>
                    <a:pt x="98378" y="97377"/>
                  </a:cubicBezTo>
                  <a:cubicBezTo>
                    <a:pt x="97297" y="99344"/>
                    <a:pt x="99459" y="99344"/>
                    <a:pt x="102702" y="98360"/>
                  </a:cubicBezTo>
                  <a:cubicBezTo>
                    <a:pt x="105945" y="97377"/>
                    <a:pt x="108108" y="96393"/>
                    <a:pt x="108108" y="99344"/>
                  </a:cubicBezTo>
                  <a:cubicBezTo>
                    <a:pt x="108108" y="101311"/>
                    <a:pt x="107027" y="104262"/>
                    <a:pt x="103783" y="107213"/>
                  </a:cubicBezTo>
                  <a:cubicBezTo>
                    <a:pt x="100540" y="110163"/>
                    <a:pt x="99459" y="114098"/>
                    <a:pt x="92972" y="112131"/>
                  </a:cubicBezTo>
                  <a:cubicBezTo>
                    <a:pt x="86486" y="111147"/>
                    <a:pt x="86486" y="112131"/>
                    <a:pt x="85405" y="114098"/>
                  </a:cubicBezTo>
                  <a:cubicBezTo>
                    <a:pt x="84324" y="116065"/>
                    <a:pt x="83243" y="118032"/>
                    <a:pt x="80000" y="119016"/>
                  </a:cubicBezTo>
                  <a:cubicBezTo>
                    <a:pt x="75675" y="120000"/>
                    <a:pt x="73513" y="120000"/>
                    <a:pt x="70270" y="117049"/>
                  </a:cubicBezTo>
                  <a:cubicBezTo>
                    <a:pt x="67027" y="115081"/>
                    <a:pt x="67027" y="108196"/>
                    <a:pt x="65945" y="105245"/>
                  </a:cubicBezTo>
                  <a:cubicBezTo>
                    <a:pt x="65945" y="102295"/>
                    <a:pt x="58378" y="103278"/>
                    <a:pt x="58378" y="102295"/>
                  </a:cubicBezTo>
                  <a:cubicBezTo>
                    <a:pt x="57297" y="101311"/>
                    <a:pt x="57297" y="97377"/>
                    <a:pt x="57297" y="94426"/>
                  </a:cubicBezTo>
                  <a:cubicBezTo>
                    <a:pt x="57297" y="91475"/>
                    <a:pt x="51891" y="94426"/>
                    <a:pt x="51891" y="96393"/>
                  </a:cubicBezTo>
                  <a:cubicBezTo>
                    <a:pt x="51891" y="99344"/>
                    <a:pt x="47567" y="98360"/>
                    <a:pt x="44324" y="98360"/>
                  </a:cubicBezTo>
                  <a:cubicBezTo>
                    <a:pt x="41081" y="97377"/>
                    <a:pt x="37837" y="97377"/>
                    <a:pt x="37837" y="97377"/>
                  </a:cubicBezTo>
                  <a:lnTo>
                    <a:pt x="33513" y="99344"/>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44" name="Shape 2044"/>
            <p:cNvSpPr/>
            <p:nvPr/>
          </p:nvSpPr>
          <p:spPr>
            <a:xfrm>
              <a:off x="1518" y="3224"/>
              <a:ext cx="287" cy="316"/>
            </a:xfrm>
            <a:custGeom>
              <a:avLst/>
              <a:gdLst/>
              <a:ahLst/>
              <a:cxnLst/>
              <a:rect l="0" t="0" r="0" b="0"/>
              <a:pathLst>
                <a:path w="120000" h="120000" extrusionOk="0">
                  <a:moveTo>
                    <a:pt x="12125" y="50347"/>
                  </a:moveTo>
                  <a:lnTo>
                    <a:pt x="16306" y="45804"/>
                  </a:lnTo>
                  <a:lnTo>
                    <a:pt x="23414" y="44290"/>
                  </a:lnTo>
                  <a:lnTo>
                    <a:pt x="25923" y="45804"/>
                  </a:lnTo>
                  <a:lnTo>
                    <a:pt x="30522" y="43533"/>
                  </a:lnTo>
                  <a:lnTo>
                    <a:pt x="38885" y="43533"/>
                  </a:lnTo>
                  <a:lnTo>
                    <a:pt x="40139" y="29905"/>
                  </a:lnTo>
                  <a:lnTo>
                    <a:pt x="44320" y="25362"/>
                  </a:lnTo>
                  <a:lnTo>
                    <a:pt x="44320" y="21198"/>
                  </a:lnTo>
                  <a:lnTo>
                    <a:pt x="48501" y="18170"/>
                  </a:lnTo>
                  <a:lnTo>
                    <a:pt x="41811" y="12492"/>
                  </a:lnTo>
                  <a:lnTo>
                    <a:pt x="45993" y="9463"/>
                  </a:lnTo>
                  <a:lnTo>
                    <a:pt x="51428" y="12492"/>
                  </a:lnTo>
                  <a:lnTo>
                    <a:pt x="65226" y="0"/>
                  </a:lnTo>
                  <a:lnTo>
                    <a:pt x="73170" y="6435"/>
                  </a:lnTo>
                  <a:lnTo>
                    <a:pt x="72334" y="10220"/>
                  </a:lnTo>
                  <a:lnTo>
                    <a:pt x="75679" y="12492"/>
                  </a:lnTo>
                  <a:lnTo>
                    <a:pt x="72334" y="17413"/>
                  </a:lnTo>
                  <a:lnTo>
                    <a:pt x="71498" y="23470"/>
                  </a:lnTo>
                  <a:lnTo>
                    <a:pt x="66062" y="23470"/>
                  </a:lnTo>
                  <a:lnTo>
                    <a:pt x="64390" y="28391"/>
                  </a:lnTo>
                  <a:lnTo>
                    <a:pt x="61881" y="32176"/>
                  </a:lnTo>
                  <a:lnTo>
                    <a:pt x="61045" y="36340"/>
                  </a:lnTo>
                  <a:lnTo>
                    <a:pt x="65226" y="39369"/>
                  </a:lnTo>
                  <a:lnTo>
                    <a:pt x="65226" y="47318"/>
                  </a:lnTo>
                  <a:lnTo>
                    <a:pt x="64390" y="50347"/>
                  </a:lnTo>
                  <a:lnTo>
                    <a:pt x="66898" y="51861"/>
                  </a:lnTo>
                  <a:lnTo>
                    <a:pt x="71498" y="48075"/>
                  </a:lnTo>
                  <a:lnTo>
                    <a:pt x="72334" y="43533"/>
                  </a:lnTo>
                  <a:lnTo>
                    <a:pt x="77351" y="41640"/>
                  </a:lnTo>
                  <a:lnTo>
                    <a:pt x="83623" y="45804"/>
                  </a:lnTo>
                  <a:lnTo>
                    <a:pt x="86132" y="47318"/>
                  </a:lnTo>
                  <a:lnTo>
                    <a:pt x="91149" y="43533"/>
                  </a:lnTo>
                  <a:lnTo>
                    <a:pt x="94912" y="48832"/>
                  </a:lnTo>
                  <a:lnTo>
                    <a:pt x="98257" y="48832"/>
                  </a:lnTo>
                  <a:lnTo>
                    <a:pt x="100766" y="45804"/>
                  </a:lnTo>
                  <a:lnTo>
                    <a:pt x="105365" y="45804"/>
                  </a:lnTo>
                  <a:lnTo>
                    <a:pt x="114982" y="51861"/>
                  </a:lnTo>
                  <a:lnTo>
                    <a:pt x="120000" y="56025"/>
                  </a:lnTo>
                  <a:lnTo>
                    <a:pt x="120000" y="61324"/>
                  </a:lnTo>
                  <a:lnTo>
                    <a:pt x="109547" y="69274"/>
                  </a:lnTo>
                  <a:lnTo>
                    <a:pt x="106202" y="74195"/>
                  </a:lnTo>
                  <a:lnTo>
                    <a:pt x="107874" y="77223"/>
                  </a:lnTo>
                  <a:lnTo>
                    <a:pt x="107874" y="80630"/>
                  </a:lnTo>
                  <a:lnTo>
                    <a:pt x="107038" y="86687"/>
                  </a:lnTo>
                  <a:lnTo>
                    <a:pt x="101602" y="91608"/>
                  </a:lnTo>
                  <a:lnTo>
                    <a:pt x="94912" y="90094"/>
                  </a:lnTo>
                  <a:lnTo>
                    <a:pt x="96585" y="85173"/>
                  </a:lnTo>
                  <a:lnTo>
                    <a:pt x="87804" y="83659"/>
                  </a:lnTo>
                  <a:lnTo>
                    <a:pt x="80696" y="79495"/>
                  </a:lnTo>
                  <a:lnTo>
                    <a:pt x="73170" y="88201"/>
                  </a:lnTo>
                  <a:lnTo>
                    <a:pt x="70243" y="96151"/>
                  </a:lnTo>
                  <a:lnTo>
                    <a:pt x="65226" y="96908"/>
                  </a:lnTo>
                  <a:lnTo>
                    <a:pt x="59790" y="93880"/>
                  </a:lnTo>
                  <a:lnTo>
                    <a:pt x="53937" y="96908"/>
                  </a:lnTo>
                  <a:lnTo>
                    <a:pt x="53101" y="106372"/>
                  </a:lnTo>
                  <a:lnTo>
                    <a:pt x="46829" y="115835"/>
                  </a:lnTo>
                  <a:lnTo>
                    <a:pt x="42648" y="120000"/>
                  </a:lnTo>
                  <a:lnTo>
                    <a:pt x="38048" y="114321"/>
                  </a:lnTo>
                  <a:lnTo>
                    <a:pt x="35540" y="105615"/>
                  </a:lnTo>
                  <a:lnTo>
                    <a:pt x="35540" y="100315"/>
                  </a:lnTo>
                  <a:lnTo>
                    <a:pt x="36376" y="91608"/>
                  </a:lnTo>
                  <a:lnTo>
                    <a:pt x="30522" y="90094"/>
                  </a:lnTo>
                  <a:lnTo>
                    <a:pt x="29686" y="83659"/>
                  </a:lnTo>
                  <a:lnTo>
                    <a:pt x="24250" y="83659"/>
                  </a:lnTo>
                  <a:lnTo>
                    <a:pt x="19233" y="78738"/>
                  </a:lnTo>
                  <a:lnTo>
                    <a:pt x="15470" y="82902"/>
                  </a:lnTo>
                  <a:lnTo>
                    <a:pt x="12961" y="80630"/>
                  </a:lnTo>
                  <a:lnTo>
                    <a:pt x="6689" y="82902"/>
                  </a:lnTo>
                  <a:lnTo>
                    <a:pt x="0" y="74952"/>
                  </a:lnTo>
                  <a:lnTo>
                    <a:pt x="7526" y="67003"/>
                  </a:lnTo>
                  <a:lnTo>
                    <a:pt x="11289" y="67003"/>
                  </a:lnTo>
                  <a:lnTo>
                    <a:pt x="17979" y="68517"/>
                  </a:lnTo>
                  <a:lnTo>
                    <a:pt x="25923" y="62460"/>
                  </a:lnTo>
                  <a:lnTo>
                    <a:pt x="12125" y="49589"/>
                  </a:lnTo>
                  <a:lnTo>
                    <a:pt x="12125" y="50347"/>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45" name="Shape 2045"/>
            <p:cNvSpPr/>
            <p:nvPr/>
          </p:nvSpPr>
          <p:spPr>
            <a:xfrm>
              <a:off x="1317" y="3331"/>
              <a:ext cx="264" cy="175"/>
            </a:xfrm>
            <a:custGeom>
              <a:avLst/>
              <a:gdLst/>
              <a:ahLst/>
              <a:cxnLst/>
              <a:rect l="0" t="0" r="0" b="0"/>
              <a:pathLst>
                <a:path w="120000" h="120000" extrusionOk="0">
                  <a:moveTo>
                    <a:pt x="5454" y="77485"/>
                  </a:moveTo>
                  <a:lnTo>
                    <a:pt x="5454" y="68571"/>
                  </a:lnTo>
                  <a:lnTo>
                    <a:pt x="0" y="60342"/>
                  </a:lnTo>
                  <a:lnTo>
                    <a:pt x="909" y="50057"/>
                  </a:lnTo>
                  <a:lnTo>
                    <a:pt x="5454" y="44571"/>
                  </a:lnTo>
                  <a:lnTo>
                    <a:pt x="9090" y="44571"/>
                  </a:lnTo>
                  <a:lnTo>
                    <a:pt x="13181" y="39085"/>
                  </a:lnTo>
                  <a:lnTo>
                    <a:pt x="19545" y="37028"/>
                  </a:lnTo>
                  <a:lnTo>
                    <a:pt x="25454" y="34285"/>
                  </a:lnTo>
                  <a:lnTo>
                    <a:pt x="32727" y="32914"/>
                  </a:lnTo>
                  <a:lnTo>
                    <a:pt x="37727" y="26057"/>
                  </a:lnTo>
                  <a:lnTo>
                    <a:pt x="39545" y="15771"/>
                  </a:lnTo>
                  <a:lnTo>
                    <a:pt x="43181" y="10285"/>
                  </a:lnTo>
                  <a:lnTo>
                    <a:pt x="48181" y="17142"/>
                  </a:lnTo>
                  <a:lnTo>
                    <a:pt x="55454" y="17142"/>
                  </a:lnTo>
                  <a:lnTo>
                    <a:pt x="55454" y="8914"/>
                  </a:lnTo>
                  <a:lnTo>
                    <a:pt x="68181" y="8914"/>
                  </a:lnTo>
                  <a:lnTo>
                    <a:pt x="71818" y="11657"/>
                  </a:lnTo>
                  <a:lnTo>
                    <a:pt x="73636" y="6171"/>
                  </a:lnTo>
                  <a:lnTo>
                    <a:pt x="78181" y="7542"/>
                  </a:lnTo>
                  <a:lnTo>
                    <a:pt x="85000" y="0"/>
                  </a:lnTo>
                  <a:lnTo>
                    <a:pt x="89545" y="1371"/>
                  </a:lnTo>
                  <a:lnTo>
                    <a:pt x="94545" y="13028"/>
                  </a:lnTo>
                  <a:lnTo>
                    <a:pt x="103181" y="13028"/>
                  </a:lnTo>
                  <a:lnTo>
                    <a:pt x="105000" y="17142"/>
                  </a:lnTo>
                  <a:lnTo>
                    <a:pt x="105000" y="15771"/>
                  </a:lnTo>
                  <a:lnTo>
                    <a:pt x="120000" y="39085"/>
                  </a:lnTo>
                  <a:lnTo>
                    <a:pt x="111363" y="50057"/>
                  </a:lnTo>
                  <a:lnTo>
                    <a:pt x="104090" y="47314"/>
                  </a:lnTo>
                  <a:lnTo>
                    <a:pt x="100000" y="47314"/>
                  </a:lnTo>
                  <a:lnTo>
                    <a:pt x="91818" y="61714"/>
                  </a:lnTo>
                  <a:lnTo>
                    <a:pt x="82272" y="52799"/>
                  </a:lnTo>
                  <a:lnTo>
                    <a:pt x="79545" y="60342"/>
                  </a:lnTo>
                  <a:lnTo>
                    <a:pt x="70909" y="60342"/>
                  </a:lnTo>
                  <a:lnTo>
                    <a:pt x="71818" y="68571"/>
                  </a:lnTo>
                  <a:lnTo>
                    <a:pt x="66818" y="76114"/>
                  </a:lnTo>
                  <a:lnTo>
                    <a:pt x="70909" y="84342"/>
                  </a:lnTo>
                  <a:lnTo>
                    <a:pt x="61363" y="94628"/>
                  </a:lnTo>
                  <a:lnTo>
                    <a:pt x="61363" y="106285"/>
                  </a:lnTo>
                  <a:lnTo>
                    <a:pt x="50909" y="118628"/>
                  </a:lnTo>
                  <a:lnTo>
                    <a:pt x="53636" y="119999"/>
                  </a:lnTo>
                  <a:lnTo>
                    <a:pt x="49090" y="117257"/>
                  </a:lnTo>
                  <a:lnTo>
                    <a:pt x="49090" y="109028"/>
                  </a:lnTo>
                  <a:lnTo>
                    <a:pt x="43181" y="107657"/>
                  </a:lnTo>
                  <a:lnTo>
                    <a:pt x="41363" y="113142"/>
                  </a:lnTo>
                  <a:lnTo>
                    <a:pt x="35909" y="111771"/>
                  </a:lnTo>
                  <a:lnTo>
                    <a:pt x="30909" y="115885"/>
                  </a:lnTo>
                  <a:lnTo>
                    <a:pt x="25454" y="115885"/>
                  </a:lnTo>
                  <a:lnTo>
                    <a:pt x="25454" y="110399"/>
                  </a:lnTo>
                  <a:lnTo>
                    <a:pt x="20454" y="102857"/>
                  </a:lnTo>
                  <a:lnTo>
                    <a:pt x="20454" y="93257"/>
                  </a:lnTo>
                  <a:lnTo>
                    <a:pt x="15909" y="87085"/>
                  </a:lnTo>
                  <a:lnTo>
                    <a:pt x="15909" y="80228"/>
                  </a:lnTo>
                  <a:lnTo>
                    <a:pt x="9090" y="80228"/>
                  </a:lnTo>
                  <a:lnTo>
                    <a:pt x="5454" y="77485"/>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46" name="Shape 2046"/>
            <p:cNvSpPr/>
            <p:nvPr/>
          </p:nvSpPr>
          <p:spPr>
            <a:xfrm>
              <a:off x="1247" y="3477"/>
              <a:ext cx="147" cy="155"/>
            </a:xfrm>
            <a:custGeom>
              <a:avLst/>
              <a:gdLst/>
              <a:ahLst/>
              <a:cxnLst/>
              <a:rect l="0" t="0" r="0" b="0"/>
              <a:pathLst>
                <a:path w="120000" h="120000" extrusionOk="0">
                  <a:moveTo>
                    <a:pt x="0" y="59200"/>
                  </a:moveTo>
                  <a:cubicBezTo>
                    <a:pt x="0" y="57600"/>
                    <a:pt x="0" y="57600"/>
                    <a:pt x="0" y="57600"/>
                  </a:cubicBezTo>
                  <a:cubicBezTo>
                    <a:pt x="13521" y="59200"/>
                    <a:pt x="13521" y="59200"/>
                    <a:pt x="13521" y="59200"/>
                  </a:cubicBezTo>
                  <a:cubicBezTo>
                    <a:pt x="13521" y="43200"/>
                    <a:pt x="13521" y="43200"/>
                    <a:pt x="13521" y="43200"/>
                  </a:cubicBezTo>
                  <a:cubicBezTo>
                    <a:pt x="8450" y="35200"/>
                    <a:pt x="8450" y="35200"/>
                    <a:pt x="8450" y="35200"/>
                  </a:cubicBezTo>
                  <a:cubicBezTo>
                    <a:pt x="11830" y="19200"/>
                    <a:pt x="11830" y="19200"/>
                    <a:pt x="11830" y="19200"/>
                  </a:cubicBezTo>
                  <a:cubicBezTo>
                    <a:pt x="10140" y="9600"/>
                    <a:pt x="10140" y="9600"/>
                    <a:pt x="10140" y="9600"/>
                  </a:cubicBezTo>
                  <a:cubicBezTo>
                    <a:pt x="20281" y="0"/>
                    <a:pt x="20281" y="0"/>
                    <a:pt x="20281" y="0"/>
                  </a:cubicBezTo>
                  <a:cubicBezTo>
                    <a:pt x="27042" y="0"/>
                    <a:pt x="27042" y="0"/>
                    <a:pt x="27042" y="0"/>
                  </a:cubicBezTo>
                  <a:cubicBezTo>
                    <a:pt x="30422" y="8000"/>
                    <a:pt x="30422" y="8000"/>
                    <a:pt x="30422" y="8000"/>
                  </a:cubicBezTo>
                  <a:cubicBezTo>
                    <a:pt x="37183" y="8000"/>
                    <a:pt x="37183" y="8000"/>
                    <a:pt x="37183" y="8000"/>
                  </a:cubicBezTo>
                  <a:cubicBezTo>
                    <a:pt x="45633" y="14400"/>
                    <a:pt x="45633" y="14400"/>
                    <a:pt x="45633" y="14400"/>
                  </a:cubicBezTo>
                  <a:cubicBezTo>
                    <a:pt x="57464" y="16000"/>
                    <a:pt x="57464" y="16000"/>
                    <a:pt x="57464" y="16000"/>
                  </a:cubicBezTo>
                  <a:cubicBezTo>
                    <a:pt x="65915" y="22400"/>
                    <a:pt x="65915" y="22400"/>
                    <a:pt x="65915" y="22400"/>
                  </a:cubicBezTo>
                  <a:cubicBezTo>
                    <a:pt x="65915" y="35200"/>
                    <a:pt x="65915" y="35200"/>
                    <a:pt x="65915" y="35200"/>
                  </a:cubicBezTo>
                  <a:cubicBezTo>
                    <a:pt x="76056" y="44800"/>
                    <a:pt x="76056" y="44800"/>
                    <a:pt x="76056" y="44800"/>
                  </a:cubicBezTo>
                  <a:cubicBezTo>
                    <a:pt x="82816" y="43200"/>
                    <a:pt x="82816" y="43200"/>
                    <a:pt x="82816" y="43200"/>
                  </a:cubicBezTo>
                  <a:cubicBezTo>
                    <a:pt x="94647" y="44800"/>
                    <a:pt x="94647" y="44800"/>
                    <a:pt x="94647" y="44800"/>
                  </a:cubicBezTo>
                  <a:cubicBezTo>
                    <a:pt x="104788" y="54400"/>
                    <a:pt x="104788" y="54400"/>
                    <a:pt x="104788" y="54400"/>
                  </a:cubicBezTo>
                  <a:cubicBezTo>
                    <a:pt x="116619" y="57600"/>
                    <a:pt x="116619" y="57600"/>
                    <a:pt x="116619" y="57600"/>
                  </a:cubicBezTo>
                  <a:cubicBezTo>
                    <a:pt x="116619" y="57600"/>
                    <a:pt x="120000" y="67200"/>
                    <a:pt x="120000" y="68800"/>
                  </a:cubicBezTo>
                  <a:cubicBezTo>
                    <a:pt x="120000" y="68800"/>
                    <a:pt x="116619" y="78400"/>
                    <a:pt x="116619" y="78400"/>
                  </a:cubicBezTo>
                  <a:cubicBezTo>
                    <a:pt x="113239" y="88000"/>
                    <a:pt x="113239" y="88000"/>
                    <a:pt x="113239" y="88000"/>
                  </a:cubicBezTo>
                  <a:cubicBezTo>
                    <a:pt x="120000" y="92800"/>
                    <a:pt x="120000" y="92800"/>
                    <a:pt x="120000" y="92800"/>
                  </a:cubicBezTo>
                  <a:cubicBezTo>
                    <a:pt x="114929" y="102400"/>
                    <a:pt x="114929" y="102400"/>
                    <a:pt x="114929" y="102400"/>
                  </a:cubicBezTo>
                  <a:cubicBezTo>
                    <a:pt x="99718" y="120000"/>
                    <a:pt x="99718" y="120000"/>
                    <a:pt x="99718" y="120000"/>
                  </a:cubicBezTo>
                  <a:cubicBezTo>
                    <a:pt x="92957" y="113600"/>
                    <a:pt x="92957" y="113600"/>
                    <a:pt x="92957" y="113600"/>
                  </a:cubicBezTo>
                  <a:cubicBezTo>
                    <a:pt x="87887" y="115200"/>
                    <a:pt x="87887" y="115200"/>
                    <a:pt x="87887" y="115200"/>
                  </a:cubicBezTo>
                  <a:cubicBezTo>
                    <a:pt x="77746" y="116800"/>
                    <a:pt x="77746" y="116800"/>
                    <a:pt x="77746" y="116800"/>
                  </a:cubicBezTo>
                  <a:cubicBezTo>
                    <a:pt x="47323" y="99200"/>
                    <a:pt x="47323" y="99200"/>
                    <a:pt x="47323" y="99200"/>
                  </a:cubicBezTo>
                  <a:cubicBezTo>
                    <a:pt x="40563" y="89600"/>
                    <a:pt x="40563" y="89600"/>
                    <a:pt x="40563" y="89600"/>
                  </a:cubicBezTo>
                  <a:cubicBezTo>
                    <a:pt x="28732" y="89600"/>
                    <a:pt x="28732" y="89600"/>
                    <a:pt x="28732" y="89600"/>
                  </a:cubicBezTo>
                  <a:cubicBezTo>
                    <a:pt x="10140" y="78400"/>
                    <a:pt x="10140" y="78400"/>
                    <a:pt x="10140" y="78400"/>
                  </a:cubicBezTo>
                  <a:cubicBezTo>
                    <a:pt x="10140" y="70400"/>
                    <a:pt x="10140" y="70400"/>
                    <a:pt x="10140" y="70400"/>
                  </a:cubicBezTo>
                  <a:cubicBezTo>
                    <a:pt x="5070" y="67200"/>
                    <a:pt x="5070" y="67200"/>
                    <a:pt x="5070" y="67200"/>
                  </a:cubicBezTo>
                  <a:lnTo>
                    <a:pt x="0" y="5920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47" name="Shape 2047"/>
            <p:cNvSpPr/>
            <p:nvPr/>
          </p:nvSpPr>
          <p:spPr>
            <a:xfrm>
              <a:off x="1467" y="3661"/>
              <a:ext cx="352" cy="341"/>
            </a:xfrm>
            <a:custGeom>
              <a:avLst/>
              <a:gdLst/>
              <a:ahLst/>
              <a:cxnLst/>
              <a:rect l="0" t="0" r="0" b="0"/>
              <a:pathLst>
                <a:path w="120000" h="120000" extrusionOk="0">
                  <a:moveTo>
                    <a:pt x="107218" y="88536"/>
                  </a:moveTo>
                  <a:cubicBezTo>
                    <a:pt x="107218" y="88536"/>
                    <a:pt x="107218" y="88536"/>
                    <a:pt x="106508" y="88536"/>
                  </a:cubicBezTo>
                  <a:cubicBezTo>
                    <a:pt x="104378" y="90000"/>
                    <a:pt x="110059" y="95121"/>
                    <a:pt x="111479" y="98048"/>
                  </a:cubicBezTo>
                  <a:cubicBezTo>
                    <a:pt x="112899" y="100243"/>
                    <a:pt x="114319" y="102439"/>
                    <a:pt x="117159" y="105365"/>
                  </a:cubicBezTo>
                  <a:cubicBezTo>
                    <a:pt x="120000" y="108292"/>
                    <a:pt x="118579" y="110487"/>
                    <a:pt x="116449" y="113414"/>
                  </a:cubicBezTo>
                  <a:cubicBezTo>
                    <a:pt x="115029" y="117073"/>
                    <a:pt x="114319" y="120000"/>
                    <a:pt x="109349" y="119268"/>
                  </a:cubicBezTo>
                  <a:cubicBezTo>
                    <a:pt x="104378" y="118536"/>
                    <a:pt x="98698" y="116341"/>
                    <a:pt x="98698" y="114146"/>
                  </a:cubicBezTo>
                  <a:cubicBezTo>
                    <a:pt x="98698" y="112682"/>
                    <a:pt x="97278" y="110487"/>
                    <a:pt x="95857" y="110487"/>
                  </a:cubicBezTo>
                  <a:cubicBezTo>
                    <a:pt x="95147" y="110487"/>
                    <a:pt x="93727" y="113414"/>
                    <a:pt x="91597" y="113414"/>
                  </a:cubicBezTo>
                  <a:cubicBezTo>
                    <a:pt x="90177" y="113414"/>
                    <a:pt x="84497" y="108292"/>
                    <a:pt x="83076" y="106097"/>
                  </a:cubicBezTo>
                  <a:cubicBezTo>
                    <a:pt x="81656" y="103902"/>
                    <a:pt x="80236" y="103170"/>
                    <a:pt x="81656" y="99512"/>
                  </a:cubicBezTo>
                  <a:cubicBezTo>
                    <a:pt x="83076" y="96585"/>
                    <a:pt x="78816" y="98048"/>
                    <a:pt x="76686" y="95121"/>
                  </a:cubicBezTo>
                  <a:cubicBezTo>
                    <a:pt x="74556" y="92926"/>
                    <a:pt x="73136" y="92926"/>
                    <a:pt x="72426" y="94390"/>
                  </a:cubicBezTo>
                  <a:cubicBezTo>
                    <a:pt x="71715" y="96585"/>
                    <a:pt x="65325" y="98780"/>
                    <a:pt x="65325" y="96585"/>
                  </a:cubicBezTo>
                  <a:cubicBezTo>
                    <a:pt x="64615" y="94390"/>
                    <a:pt x="63905" y="90731"/>
                    <a:pt x="62485" y="88536"/>
                  </a:cubicBezTo>
                  <a:cubicBezTo>
                    <a:pt x="60355" y="85609"/>
                    <a:pt x="56094" y="84878"/>
                    <a:pt x="52544" y="87804"/>
                  </a:cubicBezTo>
                  <a:cubicBezTo>
                    <a:pt x="48994" y="90000"/>
                    <a:pt x="42603" y="92195"/>
                    <a:pt x="42603" y="90000"/>
                  </a:cubicBezTo>
                  <a:cubicBezTo>
                    <a:pt x="41893" y="87073"/>
                    <a:pt x="37633" y="81951"/>
                    <a:pt x="37633" y="79024"/>
                  </a:cubicBezTo>
                  <a:cubicBezTo>
                    <a:pt x="36923" y="76097"/>
                    <a:pt x="33372" y="76097"/>
                    <a:pt x="32662" y="79756"/>
                  </a:cubicBezTo>
                  <a:cubicBezTo>
                    <a:pt x="32662" y="83414"/>
                    <a:pt x="26982" y="84878"/>
                    <a:pt x="28402" y="80487"/>
                  </a:cubicBezTo>
                  <a:cubicBezTo>
                    <a:pt x="29822" y="76097"/>
                    <a:pt x="30532" y="74634"/>
                    <a:pt x="29822" y="73170"/>
                  </a:cubicBezTo>
                  <a:cubicBezTo>
                    <a:pt x="29112" y="70975"/>
                    <a:pt x="27692" y="66585"/>
                    <a:pt x="26982" y="62926"/>
                  </a:cubicBezTo>
                  <a:cubicBezTo>
                    <a:pt x="26982" y="58536"/>
                    <a:pt x="24852" y="58536"/>
                    <a:pt x="19881" y="55609"/>
                  </a:cubicBezTo>
                  <a:cubicBezTo>
                    <a:pt x="14201" y="51951"/>
                    <a:pt x="17041" y="51219"/>
                    <a:pt x="17041" y="48292"/>
                  </a:cubicBezTo>
                  <a:cubicBezTo>
                    <a:pt x="17041" y="45365"/>
                    <a:pt x="13491" y="44634"/>
                    <a:pt x="10650" y="45365"/>
                  </a:cubicBezTo>
                  <a:cubicBezTo>
                    <a:pt x="8520" y="46097"/>
                    <a:pt x="4970" y="46829"/>
                    <a:pt x="4970" y="44634"/>
                  </a:cubicBezTo>
                  <a:cubicBezTo>
                    <a:pt x="4260" y="43170"/>
                    <a:pt x="4970" y="41707"/>
                    <a:pt x="2130" y="38048"/>
                  </a:cubicBezTo>
                  <a:cubicBezTo>
                    <a:pt x="1420" y="37317"/>
                    <a:pt x="710" y="36585"/>
                    <a:pt x="0" y="36585"/>
                  </a:cubicBezTo>
                  <a:cubicBezTo>
                    <a:pt x="0" y="36585"/>
                    <a:pt x="0" y="36585"/>
                    <a:pt x="0" y="36585"/>
                  </a:cubicBezTo>
                  <a:cubicBezTo>
                    <a:pt x="0" y="33658"/>
                    <a:pt x="0" y="33658"/>
                    <a:pt x="0" y="33658"/>
                  </a:cubicBezTo>
                  <a:cubicBezTo>
                    <a:pt x="0" y="33658"/>
                    <a:pt x="0" y="33658"/>
                    <a:pt x="0" y="33658"/>
                  </a:cubicBezTo>
                  <a:cubicBezTo>
                    <a:pt x="9940" y="33658"/>
                    <a:pt x="9940" y="33658"/>
                    <a:pt x="9940" y="33658"/>
                  </a:cubicBezTo>
                  <a:cubicBezTo>
                    <a:pt x="13491" y="27804"/>
                    <a:pt x="13491" y="27804"/>
                    <a:pt x="13491" y="27804"/>
                  </a:cubicBezTo>
                  <a:cubicBezTo>
                    <a:pt x="19171" y="26341"/>
                    <a:pt x="19171" y="26341"/>
                    <a:pt x="19171" y="26341"/>
                  </a:cubicBezTo>
                  <a:cubicBezTo>
                    <a:pt x="20591" y="24146"/>
                    <a:pt x="20591" y="24146"/>
                    <a:pt x="20591" y="24146"/>
                  </a:cubicBezTo>
                  <a:cubicBezTo>
                    <a:pt x="26272" y="22682"/>
                    <a:pt x="26272" y="22682"/>
                    <a:pt x="26272" y="22682"/>
                  </a:cubicBezTo>
                  <a:cubicBezTo>
                    <a:pt x="30532" y="15365"/>
                    <a:pt x="30532" y="15365"/>
                    <a:pt x="30532" y="15365"/>
                  </a:cubicBezTo>
                  <a:cubicBezTo>
                    <a:pt x="39053" y="8048"/>
                    <a:pt x="39053" y="8048"/>
                    <a:pt x="39053" y="8048"/>
                  </a:cubicBezTo>
                  <a:cubicBezTo>
                    <a:pt x="41183" y="4390"/>
                    <a:pt x="41183" y="4390"/>
                    <a:pt x="41183" y="4390"/>
                  </a:cubicBezTo>
                  <a:cubicBezTo>
                    <a:pt x="41893" y="0"/>
                    <a:pt x="41893" y="0"/>
                    <a:pt x="41893" y="0"/>
                  </a:cubicBezTo>
                  <a:cubicBezTo>
                    <a:pt x="46863" y="0"/>
                    <a:pt x="46863" y="0"/>
                    <a:pt x="46863" y="0"/>
                  </a:cubicBezTo>
                  <a:cubicBezTo>
                    <a:pt x="48994" y="3658"/>
                    <a:pt x="48994" y="3658"/>
                    <a:pt x="48994" y="3658"/>
                  </a:cubicBezTo>
                  <a:cubicBezTo>
                    <a:pt x="46863" y="7317"/>
                    <a:pt x="46863" y="7317"/>
                    <a:pt x="46863" y="7317"/>
                  </a:cubicBezTo>
                  <a:cubicBezTo>
                    <a:pt x="50414" y="10243"/>
                    <a:pt x="50414" y="10243"/>
                    <a:pt x="50414" y="10243"/>
                  </a:cubicBezTo>
                  <a:cubicBezTo>
                    <a:pt x="51124" y="18292"/>
                    <a:pt x="51124" y="18292"/>
                    <a:pt x="51124" y="18292"/>
                  </a:cubicBezTo>
                  <a:cubicBezTo>
                    <a:pt x="53254" y="21219"/>
                    <a:pt x="53254" y="21219"/>
                    <a:pt x="53254" y="21219"/>
                  </a:cubicBezTo>
                  <a:cubicBezTo>
                    <a:pt x="51124" y="23414"/>
                    <a:pt x="51124" y="23414"/>
                    <a:pt x="51124" y="23414"/>
                  </a:cubicBezTo>
                  <a:cubicBezTo>
                    <a:pt x="51124" y="26341"/>
                    <a:pt x="51124" y="26341"/>
                    <a:pt x="51124" y="26341"/>
                  </a:cubicBezTo>
                  <a:cubicBezTo>
                    <a:pt x="56804" y="31463"/>
                    <a:pt x="56804" y="31463"/>
                    <a:pt x="56804" y="31463"/>
                  </a:cubicBezTo>
                  <a:cubicBezTo>
                    <a:pt x="59644" y="37317"/>
                    <a:pt x="59644" y="37317"/>
                    <a:pt x="59644" y="37317"/>
                  </a:cubicBezTo>
                  <a:cubicBezTo>
                    <a:pt x="58934" y="43902"/>
                    <a:pt x="58934" y="43902"/>
                    <a:pt x="58934" y="43902"/>
                  </a:cubicBezTo>
                  <a:cubicBezTo>
                    <a:pt x="61065" y="48292"/>
                    <a:pt x="61065" y="48292"/>
                    <a:pt x="61065" y="48292"/>
                  </a:cubicBezTo>
                  <a:cubicBezTo>
                    <a:pt x="58934" y="52682"/>
                    <a:pt x="58934" y="52682"/>
                    <a:pt x="58934" y="52682"/>
                  </a:cubicBezTo>
                  <a:cubicBezTo>
                    <a:pt x="58934" y="56341"/>
                    <a:pt x="58934" y="56341"/>
                    <a:pt x="58934" y="56341"/>
                  </a:cubicBezTo>
                  <a:cubicBezTo>
                    <a:pt x="62485" y="58536"/>
                    <a:pt x="62485" y="58536"/>
                    <a:pt x="62485" y="58536"/>
                  </a:cubicBezTo>
                  <a:cubicBezTo>
                    <a:pt x="65325" y="57073"/>
                    <a:pt x="65325" y="57073"/>
                    <a:pt x="65325" y="57073"/>
                  </a:cubicBezTo>
                  <a:cubicBezTo>
                    <a:pt x="69585" y="57073"/>
                    <a:pt x="69585" y="57073"/>
                    <a:pt x="69585" y="57073"/>
                  </a:cubicBezTo>
                  <a:cubicBezTo>
                    <a:pt x="69585" y="61463"/>
                    <a:pt x="69585" y="61463"/>
                    <a:pt x="69585" y="61463"/>
                  </a:cubicBezTo>
                  <a:cubicBezTo>
                    <a:pt x="64615" y="63658"/>
                    <a:pt x="64615" y="63658"/>
                    <a:pt x="64615" y="63658"/>
                  </a:cubicBezTo>
                  <a:cubicBezTo>
                    <a:pt x="63905" y="66585"/>
                    <a:pt x="63905" y="66585"/>
                    <a:pt x="63905" y="66585"/>
                  </a:cubicBezTo>
                  <a:cubicBezTo>
                    <a:pt x="63905" y="66585"/>
                    <a:pt x="68875" y="67317"/>
                    <a:pt x="68165" y="68048"/>
                  </a:cubicBezTo>
                  <a:cubicBezTo>
                    <a:pt x="68165" y="68780"/>
                    <a:pt x="65325" y="71707"/>
                    <a:pt x="65325" y="71707"/>
                  </a:cubicBezTo>
                  <a:cubicBezTo>
                    <a:pt x="65325" y="76097"/>
                    <a:pt x="65325" y="76097"/>
                    <a:pt x="65325" y="76097"/>
                  </a:cubicBezTo>
                  <a:cubicBezTo>
                    <a:pt x="66745" y="77560"/>
                    <a:pt x="66745" y="77560"/>
                    <a:pt x="66745" y="77560"/>
                  </a:cubicBezTo>
                  <a:cubicBezTo>
                    <a:pt x="68165" y="79024"/>
                    <a:pt x="68165" y="79024"/>
                    <a:pt x="68165" y="79024"/>
                  </a:cubicBezTo>
                  <a:cubicBezTo>
                    <a:pt x="73846" y="81951"/>
                    <a:pt x="73846" y="81951"/>
                    <a:pt x="73846" y="81951"/>
                  </a:cubicBezTo>
                  <a:cubicBezTo>
                    <a:pt x="77396" y="79024"/>
                    <a:pt x="77396" y="79024"/>
                    <a:pt x="77396" y="79024"/>
                  </a:cubicBezTo>
                  <a:cubicBezTo>
                    <a:pt x="84497" y="84878"/>
                    <a:pt x="84497" y="84878"/>
                    <a:pt x="84497" y="84878"/>
                  </a:cubicBezTo>
                  <a:cubicBezTo>
                    <a:pt x="91597" y="76097"/>
                    <a:pt x="91597" y="76097"/>
                    <a:pt x="91597" y="76097"/>
                  </a:cubicBezTo>
                  <a:cubicBezTo>
                    <a:pt x="92307" y="76097"/>
                    <a:pt x="92307" y="76097"/>
                    <a:pt x="92307" y="76097"/>
                  </a:cubicBezTo>
                  <a:cubicBezTo>
                    <a:pt x="91597" y="76829"/>
                    <a:pt x="91597" y="76829"/>
                    <a:pt x="91597" y="76829"/>
                  </a:cubicBezTo>
                  <a:cubicBezTo>
                    <a:pt x="98698" y="78292"/>
                    <a:pt x="98698" y="78292"/>
                    <a:pt x="98698" y="78292"/>
                  </a:cubicBezTo>
                  <a:cubicBezTo>
                    <a:pt x="102958" y="76829"/>
                    <a:pt x="102958" y="76829"/>
                    <a:pt x="102958" y="76829"/>
                  </a:cubicBezTo>
                  <a:cubicBezTo>
                    <a:pt x="107928" y="78292"/>
                    <a:pt x="107928" y="78292"/>
                    <a:pt x="107928" y="78292"/>
                  </a:cubicBezTo>
                  <a:cubicBezTo>
                    <a:pt x="109349" y="81219"/>
                    <a:pt x="109349" y="81219"/>
                    <a:pt x="109349" y="81219"/>
                  </a:cubicBezTo>
                  <a:cubicBezTo>
                    <a:pt x="107218" y="85609"/>
                    <a:pt x="107218" y="85609"/>
                    <a:pt x="107218" y="85609"/>
                  </a:cubicBezTo>
                  <a:cubicBezTo>
                    <a:pt x="105088" y="87073"/>
                    <a:pt x="105088" y="87073"/>
                    <a:pt x="105088" y="87073"/>
                  </a:cubicBezTo>
                  <a:lnTo>
                    <a:pt x="107218" y="88536"/>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48" name="Shape 2048"/>
            <p:cNvSpPr/>
            <p:nvPr/>
          </p:nvSpPr>
          <p:spPr>
            <a:xfrm>
              <a:off x="1197" y="3554"/>
              <a:ext cx="269" cy="271"/>
            </a:xfrm>
            <a:custGeom>
              <a:avLst/>
              <a:gdLst/>
              <a:ahLst/>
              <a:cxnLst/>
              <a:rect l="0" t="0" r="0" b="0"/>
              <a:pathLst>
                <a:path w="120000" h="120000" extrusionOk="0">
                  <a:moveTo>
                    <a:pt x="120000" y="93230"/>
                  </a:moveTo>
                  <a:cubicBezTo>
                    <a:pt x="117209" y="92307"/>
                    <a:pt x="113488" y="95076"/>
                    <a:pt x="110697" y="96923"/>
                  </a:cubicBezTo>
                  <a:cubicBezTo>
                    <a:pt x="106046" y="98769"/>
                    <a:pt x="95813" y="98769"/>
                    <a:pt x="94883" y="96923"/>
                  </a:cubicBezTo>
                  <a:cubicBezTo>
                    <a:pt x="93953" y="95076"/>
                    <a:pt x="90232" y="93230"/>
                    <a:pt x="88372" y="96923"/>
                  </a:cubicBezTo>
                  <a:cubicBezTo>
                    <a:pt x="86511" y="101538"/>
                    <a:pt x="83720" y="99692"/>
                    <a:pt x="77209" y="98769"/>
                  </a:cubicBezTo>
                  <a:cubicBezTo>
                    <a:pt x="70697" y="96923"/>
                    <a:pt x="68837" y="103384"/>
                    <a:pt x="67906" y="111692"/>
                  </a:cubicBezTo>
                  <a:cubicBezTo>
                    <a:pt x="66046" y="120000"/>
                    <a:pt x="53953" y="113538"/>
                    <a:pt x="53953" y="109846"/>
                  </a:cubicBezTo>
                  <a:cubicBezTo>
                    <a:pt x="54883" y="106153"/>
                    <a:pt x="54883" y="97846"/>
                    <a:pt x="53953" y="92307"/>
                  </a:cubicBezTo>
                  <a:cubicBezTo>
                    <a:pt x="53023" y="88615"/>
                    <a:pt x="50232" y="91384"/>
                    <a:pt x="46511" y="94153"/>
                  </a:cubicBezTo>
                  <a:cubicBezTo>
                    <a:pt x="45581" y="84923"/>
                    <a:pt x="45581" y="84923"/>
                    <a:pt x="45581" y="84923"/>
                  </a:cubicBezTo>
                  <a:cubicBezTo>
                    <a:pt x="42790" y="82153"/>
                    <a:pt x="42790" y="82153"/>
                    <a:pt x="42790" y="82153"/>
                  </a:cubicBezTo>
                  <a:cubicBezTo>
                    <a:pt x="41860" y="77538"/>
                    <a:pt x="41860" y="77538"/>
                    <a:pt x="41860" y="77538"/>
                  </a:cubicBezTo>
                  <a:cubicBezTo>
                    <a:pt x="37209" y="76615"/>
                    <a:pt x="37209" y="76615"/>
                    <a:pt x="37209" y="76615"/>
                  </a:cubicBezTo>
                  <a:cubicBezTo>
                    <a:pt x="34418" y="74769"/>
                    <a:pt x="34418" y="74769"/>
                    <a:pt x="34418" y="74769"/>
                  </a:cubicBezTo>
                  <a:cubicBezTo>
                    <a:pt x="34418" y="69230"/>
                    <a:pt x="34418" y="69230"/>
                    <a:pt x="34418" y="69230"/>
                  </a:cubicBezTo>
                  <a:cubicBezTo>
                    <a:pt x="29767" y="67384"/>
                    <a:pt x="29767" y="67384"/>
                    <a:pt x="29767" y="67384"/>
                  </a:cubicBezTo>
                  <a:cubicBezTo>
                    <a:pt x="26046" y="69230"/>
                    <a:pt x="26046" y="69230"/>
                    <a:pt x="26046" y="69230"/>
                  </a:cubicBezTo>
                  <a:cubicBezTo>
                    <a:pt x="22325" y="64615"/>
                    <a:pt x="22325" y="64615"/>
                    <a:pt x="22325" y="64615"/>
                  </a:cubicBezTo>
                  <a:cubicBezTo>
                    <a:pt x="26976" y="59076"/>
                    <a:pt x="26976" y="59076"/>
                    <a:pt x="26976" y="59076"/>
                  </a:cubicBezTo>
                  <a:cubicBezTo>
                    <a:pt x="27906" y="51692"/>
                    <a:pt x="27906" y="51692"/>
                    <a:pt x="27906" y="51692"/>
                  </a:cubicBezTo>
                  <a:cubicBezTo>
                    <a:pt x="17674" y="42461"/>
                    <a:pt x="17674" y="42461"/>
                    <a:pt x="17674" y="42461"/>
                  </a:cubicBezTo>
                  <a:cubicBezTo>
                    <a:pt x="13953" y="44307"/>
                    <a:pt x="13953" y="44307"/>
                    <a:pt x="13953" y="44307"/>
                  </a:cubicBezTo>
                  <a:cubicBezTo>
                    <a:pt x="13023" y="40615"/>
                    <a:pt x="13023" y="40615"/>
                    <a:pt x="13023" y="40615"/>
                  </a:cubicBezTo>
                  <a:cubicBezTo>
                    <a:pt x="13023" y="40615"/>
                    <a:pt x="10232" y="39692"/>
                    <a:pt x="7441" y="37846"/>
                  </a:cubicBezTo>
                  <a:cubicBezTo>
                    <a:pt x="5581" y="36000"/>
                    <a:pt x="1860" y="36923"/>
                    <a:pt x="1860" y="36923"/>
                  </a:cubicBezTo>
                  <a:cubicBezTo>
                    <a:pt x="0" y="24000"/>
                    <a:pt x="0" y="24000"/>
                    <a:pt x="0" y="24000"/>
                  </a:cubicBezTo>
                  <a:cubicBezTo>
                    <a:pt x="0" y="24000"/>
                    <a:pt x="0" y="24000"/>
                    <a:pt x="0" y="24000"/>
                  </a:cubicBezTo>
                  <a:cubicBezTo>
                    <a:pt x="2790" y="21230"/>
                    <a:pt x="2790" y="21230"/>
                    <a:pt x="2790" y="21230"/>
                  </a:cubicBezTo>
                  <a:cubicBezTo>
                    <a:pt x="0" y="15692"/>
                    <a:pt x="0" y="15692"/>
                    <a:pt x="0" y="15692"/>
                  </a:cubicBezTo>
                  <a:cubicBezTo>
                    <a:pt x="6511" y="13846"/>
                    <a:pt x="6511" y="13846"/>
                    <a:pt x="6511" y="13846"/>
                  </a:cubicBezTo>
                  <a:cubicBezTo>
                    <a:pt x="20465" y="3692"/>
                    <a:pt x="20465" y="3692"/>
                    <a:pt x="20465" y="3692"/>
                  </a:cubicBezTo>
                  <a:cubicBezTo>
                    <a:pt x="22325" y="0"/>
                    <a:pt x="22325" y="0"/>
                    <a:pt x="22325" y="0"/>
                  </a:cubicBezTo>
                  <a:cubicBezTo>
                    <a:pt x="25116" y="4615"/>
                    <a:pt x="25116" y="4615"/>
                    <a:pt x="25116" y="4615"/>
                  </a:cubicBezTo>
                  <a:cubicBezTo>
                    <a:pt x="27906" y="6461"/>
                    <a:pt x="27906" y="6461"/>
                    <a:pt x="27906" y="6461"/>
                  </a:cubicBezTo>
                  <a:cubicBezTo>
                    <a:pt x="27906" y="11076"/>
                    <a:pt x="27906" y="11076"/>
                    <a:pt x="27906" y="11076"/>
                  </a:cubicBezTo>
                  <a:cubicBezTo>
                    <a:pt x="38139" y="17538"/>
                    <a:pt x="38139" y="17538"/>
                    <a:pt x="38139" y="17538"/>
                  </a:cubicBezTo>
                  <a:cubicBezTo>
                    <a:pt x="44651" y="17538"/>
                    <a:pt x="44651" y="17538"/>
                    <a:pt x="44651" y="17538"/>
                  </a:cubicBezTo>
                  <a:cubicBezTo>
                    <a:pt x="48372" y="23076"/>
                    <a:pt x="48372" y="23076"/>
                    <a:pt x="48372" y="23076"/>
                  </a:cubicBezTo>
                  <a:cubicBezTo>
                    <a:pt x="65116" y="33230"/>
                    <a:pt x="65116" y="33230"/>
                    <a:pt x="65116" y="33230"/>
                  </a:cubicBezTo>
                  <a:cubicBezTo>
                    <a:pt x="70697" y="32307"/>
                    <a:pt x="70697" y="32307"/>
                    <a:pt x="70697" y="32307"/>
                  </a:cubicBezTo>
                  <a:cubicBezTo>
                    <a:pt x="73488" y="31384"/>
                    <a:pt x="73488" y="31384"/>
                    <a:pt x="73488" y="31384"/>
                  </a:cubicBezTo>
                  <a:cubicBezTo>
                    <a:pt x="77209" y="35076"/>
                    <a:pt x="77209" y="35076"/>
                    <a:pt x="77209" y="35076"/>
                  </a:cubicBezTo>
                  <a:cubicBezTo>
                    <a:pt x="83720" y="45230"/>
                    <a:pt x="83720" y="45230"/>
                    <a:pt x="83720" y="45230"/>
                  </a:cubicBezTo>
                  <a:cubicBezTo>
                    <a:pt x="94883" y="45230"/>
                    <a:pt x="94883" y="45230"/>
                    <a:pt x="94883" y="45230"/>
                  </a:cubicBezTo>
                  <a:cubicBezTo>
                    <a:pt x="100465" y="51692"/>
                    <a:pt x="100465" y="51692"/>
                    <a:pt x="100465" y="51692"/>
                  </a:cubicBezTo>
                  <a:cubicBezTo>
                    <a:pt x="102325" y="60000"/>
                    <a:pt x="102325" y="60000"/>
                    <a:pt x="102325" y="60000"/>
                  </a:cubicBezTo>
                  <a:cubicBezTo>
                    <a:pt x="106976" y="61846"/>
                    <a:pt x="106976" y="61846"/>
                    <a:pt x="106976" y="61846"/>
                  </a:cubicBezTo>
                  <a:cubicBezTo>
                    <a:pt x="110697" y="70153"/>
                    <a:pt x="110697" y="70153"/>
                    <a:pt x="110697" y="70153"/>
                  </a:cubicBezTo>
                  <a:cubicBezTo>
                    <a:pt x="115348" y="75692"/>
                    <a:pt x="115348" y="75692"/>
                    <a:pt x="115348" y="75692"/>
                  </a:cubicBezTo>
                  <a:cubicBezTo>
                    <a:pt x="114418" y="80307"/>
                    <a:pt x="114418" y="80307"/>
                    <a:pt x="114418" y="80307"/>
                  </a:cubicBezTo>
                  <a:cubicBezTo>
                    <a:pt x="120000" y="89538"/>
                    <a:pt x="120000" y="89538"/>
                    <a:pt x="120000" y="89538"/>
                  </a:cubicBezTo>
                  <a:lnTo>
                    <a:pt x="120000" y="9323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49" name="Shape 2049"/>
            <p:cNvSpPr/>
            <p:nvPr/>
          </p:nvSpPr>
          <p:spPr>
            <a:xfrm>
              <a:off x="1417" y="3613"/>
              <a:ext cx="173" cy="143"/>
            </a:xfrm>
            <a:custGeom>
              <a:avLst/>
              <a:gdLst/>
              <a:ahLst/>
              <a:cxnLst/>
              <a:rect l="0" t="0" r="0" b="0"/>
              <a:pathLst>
                <a:path w="120000" h="120000" extrusionOk="0">
                  <a:moveTo>
                    <a:pt x="0" y="41739"/>
                  </a:moveTo>
                  <a:cubicBezTo>
                    <a:pt x="11566" y="38260"/>
                    <a:pt x="11566" y="38260"/>
                    <a:pt x="11566" y="38260"/>
                  </a:cubicBezTo>
                  <a:cubicBezTo>
                    <a:pt x="10120" y="29565"/>
                    <a:pt x="10120" y="29565"/>
                    <a:pt x="10120" y="29565"/>
                  </a:cubicBezTo>
                  <a:cubicBezTo>
                    <a:pt x="10120" y="29565"/>
                    <a:pt x="5783" y="20869"/>
                    <a:pt x="5783" y="19130"/>
                  </a:cubicBezTo>
                  <a:cubicBezTo>
                    <a:pt x="5783" y="17391"/>
                    <a:pt x="10120" y="8695"/>
                    <a:pt x="10120" y="8695"/>
                  </a:cubicBezTo>
                  <a:cubicBezTo>
                    <a:pt x="18795" y="6956"/>
                    <a:pt x="18795" y="6956"/>
                    <a:pt x="18795" y="6956"/>
                  </a:cubicBezTo>
                  <a:cubicBezTo>
                    <a:pt x="28915" y="0"/>
                    <a:pt x="28915" y="0"/>
                    <a:pt x="28915" y="0"/>
                  </a:cubicBezTo>
                  <a:cubicBezTo>
                    <a:pt x="34698" y="10434"/>
                    <a:pt x="34698" y="10434"/>
                    <a:pt x="34698" y="10434"/>
                  </a:cubicBezTo>
                  <a:cubicBezTo>
                    <a:pt x="43373" y="5217"/>
                    <a:pt x="43373" y="5217"/>
                    <a:pt x="43373" y="5217"/>
                  </a:cubicBezTo>
                  <a:cubicBezTo>
                    <a:pt x="52048" y="10434"/>
                    <a:pt x="52048" y="10434"/>
                    <a:pt x="52048" y="10434"/>
                  </a:cubicBezTo>
                  <a:cubicBezTo>
                    <a:pt x="59277" y="24347"/>
                    <a:pt x="59277" y="24347"/>
                    <a:pt x="59277" y="24347"/>
                  </a:cubicBezTo>
                  <a:cubicBezTo>
                    <a:pt x="72289" y="13913"/>
                    <a:pt x="72289" y="13913"/>
                    <a:pt x="72289" y="13913"/>
                  </a:cubicBezTo>
                  <a:cubicBezTo>
                    <a:pt x="79518" y="0"/>
                    <a:pt x="79518" y="0"/>
                    <a:pt x="79518" y="0"/>
                  </a:cubicBezTo>
                  <a:cubicBezTo>
                    <a:pt x="92530" y="15652"/>
                    <a:pt x="92530" y="15652"/>
                    <a:pt x="92530" y="15652"/>
                  </a:cubicBezTo>
                  <a:cubicBezTo>
                    <a:pt x="101204" y="6956"/>
                    <a:pt x="101204" y="6956"/>
                    <a:pt x="101204" y="6956"/>
                  </a:cubicBezTo>
                  <a:cubicBezTo>
                    <a:pt x="119999" y="20869"/>
                    <a:pt x="119999" y="20869"/>
                    <a:pt x="119999" y="20869"/>
                  </a:cubicBezTo>
                  <a:cubicBezTo>
                    <a:pt x="117108" y="31304"/>
                    <a:pt x="117108" y="31304"/>
                    <a:pt x="117108" y="31304"/>
                  </a:cubicBezTo>
                  <a:cubicBezTo>
                    <a:pt x="119999" y="40000"/>
                    <a:pt x="119999" y="40000"/>
                    <a:pt x="119999" y="40000"/>
                  </a:cubicBezTo>
                  <a:cubicBezTo>
                    <a:pt x="119999" y="40000"/>
                    <a:pt x="119999" y="40000"/>
                    <a:pt x="119999" y="40000"/>
                  </a:cubicBezTo>
                  <a:cubicBezTo>
                    <a:pt x="118554" y="50434"/>
                    <a:pt x="118554" y="50434"/>
                    <a:pt x="118554" y="50434"/>
                  </a:cubicBezTo>
                  <a:cubicBezTo>
                    <a:pt x="114216" y="59130"/>
                    <a:pt x="114216" y="59130"/>
                    <a:pt x="114216" y="59130"/>
                  </a:cubicBezTo>
                  <a:cubicBezTo>
                    <a:pt x="96867" y="76521"/>
                    <a:pt x="96867" y="76521"/>
                    <a:pt x="96867" y="76521"/>
                  </a:cubicBezTo>
                  <a:cubicBezTo>
                    <a:pt x="88192" y="93913"/>
                    <a:pt x="88192" y="93913"/>
                    <a:pt x="88192" y="93913"/>
                  </a:cubicBezTo>
                  <a:cubicBezTo>
                    <a:pt x="76626" y="97391"/>
                    <a:pt x="76626" y="97391"/>
                    <a:pt x="76626" y="97391"/>
                  </a:cubicBezTo>
                  <a:cubicBezTo>
                    <a:pt x="73734" y="102608"/>
                    <a:pt x="73734" y="102608"/>
                    <a:pt x="73734" y="102608"/>
                  </a:cubicBezTo>
                  <a:cubicBezTo>
                    <a:pt x="62168" y="106086"/>
                    <a:pt x="62168" y="106086"/>
                    <a:pt x="62168" y="106086"/>
                  </a:cubicBezTo>
                  <a:cubicBezTo>
                    <a:pt x="54939" y="120000"/>
                    <a:pt x="54939" y="120000"/>
                    <a:pt x="54939" y="120000"/>
                  </a:cubicBezTo>
                  <a:cubicBezTo>
                    <a:pt x="34698" y="120000"/>
                    <a:pt x="34698" y="120000"/>
                    <a:pt x="34698" y="120000"/>
                  </a:cubicBezTo>
                  <a:cubicBezTo>
                    <a:pt x="34698" y="120000"/>
                    <a:pt x="34698" y="120000"/>
                    <a:pt x="34698" y="120000"/>
                  </a:cubicBezTo>
                  <a:cubicBezTo>
                    <a:pt x="26024" y="102608"/>
                    <a:pt x="26024" y="102608"/>
                    <a:pt x="26024" y="102608"/>
                  </a:cubicBezTo>
                  <a:cubicBezTo>
                    <a:pt x="27469" y="93913"/>
                    <a:pt x="27469" y="93913"/>
                    <a:pt x="27469" y="93913"/>
                  </a:cubicBezTo>
                  <a:cubicBezTo>
                    <a:pt x="20240" y="83478"/>
                    <a:pt x="20240" y="83478"/>
                    <a:pt x="20240" y="83478"/>
                  </a:cubicBezTo>
                  <a:cubicBezTo>
                    <a:pt x="14457" y="67826"/>
                    <a:pt x="14457" y="67826"/>
                    <a:pt x="14457" y="67826"/>
                  </a:cubicBezTo>
                  <a:cubicBezTo>
                    <a:pt x="7228" y="64347"/>
                    <a:pt x="7228" y="64347"/>
                    <a:pt x="7228" y="64347"/>
                  </a:cubicBezTo>
                  <a:cubicBezTo>
                    <a:pt x="4337" y="48695"/>
                    <a:pt x="4337" y="48695"/>
                    <a:pt x="4337" y="48695"/>
                  </a:cubicBezTo>
                  <a:lnTo>
                    <a:pt x="0" y="41739"/>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50" name="Shape 2050"/>
            <p:cNvSpPr/>
            <p:nvPr/>
          </p:nvSpPr>
          <p:spPr>
            <a:xfrm>
              <a:off x="1371" y="3531"/>
              <a:ext cx="159" cy="132"/>
            </a:xfrm>
            <a:custGeom>
              <a:avLst/>
              <a:gdLst/>
              <a:ahLst/>
              <a:cxnLst/>
              <a:rect l="0" t="0" r="0" b="0"/>
              <a:pathLst>
                <a:path w="120000" h="120000" extrusionOk="0">
                  <a:moveTo>
                    <a:pt x="10909" y="17142"/>
                  </a:moveTo>
                  <a:cubicBezTo>
                    <a:pt x="18701" y="7619"/>
                    <a:pt x="18701" y="7619"/>
                    <a:pt x="18701" y="7619"/>
                  </a:cubicBezTo>
                  <a:cubicBezTo>
                    <a:pt x="28051" y="17142"/>
                    <a:pt x="28051" y="17142"/>
                    <a:pt x="28051" y="17142"/>
                  </a:cubicBezTo>
                  <a:cubicBezTo>
                    <a:pt x="43636" y="15238"/>
                    <a:pt x="43636" y="15238"/>
                    <a:pt x="43636" y="15238"/>
                  </a:cubicBezTo>
                  <a:cubicBezTo>
                    <a:pt x="42077" y="3809"/>
                    <a:pt x="42077" y="3809"/>
                    <a:pt x="42077" y="3809"/>
                  </a:cubicBezTo>
                  <a:cubicBezTo>
                    <a:pt x="46753" y="0"/>
                    <a:pt x="46753" y="0"/>
                    <a:pt x="46753" y="0"/>
                  </a:cubicBezTo>
                  <a:cubicBezTo>
                    <a:pt x="60779" y="11428"/>
                    <a:pt x="60779" y="11428"/>
                    <a:pt x="60779" y="11428"/>
                  </a:cubicBezTo>
                  <a:cubicBezTo>
                    <a:pt x="60779" y="20952"/>
                    <a:pt x="60779" y="20952"/>
                    <a:pt x="60779" y="20952"/>
                  </a:cubicBezTo>
                  <a:cubicBezTo>
                    <a:pt x="70129" y="19047"/>
                    <a:pt x="70129" y="19047"/>
                    <a:pt x="70129" y="19047"/>
                  </a:cubicBezTo>
                  <a:cubicBezTo>
                    <a:pt x="76363" y="20952"/>
                    <a:pt x="76363" y="20952"/>
                    <a:pt x="76363" y="20952"/>
                  </a:cubicBezTo>
                  <a:cubicBezTo>
                    <a:pt x="95064" y="41904"/>
                    <a:pt x="95064" y="41904"/>
                    <a:pt x="95064" y="41904"/>
                  </a:cubicBezTo>
                  <a:cubicBezTo>
                    <a:pt x="99740" y="40000"/>
                    <a:pt x="99740" y="40000"/>
                    <a:pt x="99740" y="40000"/>
                  </a:cubicBezTo>
                  <a:cubicBezTo>
                    <a:pt x="104415" y="36190"/>
                    <a:pt x="104415" y="36190"/>
                    <a:pt x="104415" y="36190"/>
                  </a:cubicBezTo>
                  <a:cubicBezTo>
                    <a:pt x="109090" y="45714"/>
                    <a:pt x="109090" y="45714"/>
                    <a:pt x="109090" y="45714"/>
                  </a:cubicBezTo>
                  <a:cubicBezTo>
                    <a:pt x="110649" y="57142"/>
                    <a:pt x="110649" y="57142"/>
                    <a:pt x="110649" y="57142"/>
                  </a:cubicBezTo>
                  <a:cubicBezTo>
                    <a:pt x="120000" y="70476"/>
                    <a:pt x="120000" y="70476"/>
                    <a:pt x="120000" y="70476"/>
                  </a:cubicBezTo>
                  <a:cubicBezTo>
                    <a:pt x="120000" y="76190"/>
                    <a:pt x="120000" y="76190"/>
                    <a:pt x="120000" y="76190"/>
                  </a:cubicBezTo>
                  <a:cubicBezTo>
                    <a:pt x="120000" y="74285"/>
                    <a:pt x="120000" y="74285"/>
                    <a:pt x="120000" y="74285"/>
                  </a:cubicBezTo>
                  <a:cubicBezTo>
                    <a:pt x="112207" y="89523"/>
                    <a:pt x="112207" y="89523"/>
                    <a:pt x="112207" y="89523"/>
                  </a:cubicBezTo>
                  <a:cubicBezTo>
                    <a:pt x="98181" y="100952"/>
                    <a:pt x="98181" y="100952"/>
                    <a:pt x="98181" y="100952"/>
                  </a:cubicBezTo>
                  <a:cubicBezTo>
                    <a:pt x="90389" y="85714"/>
                    <a:pt x="90389" y="85714"/>
                    <a:pt x="90389" y="85714"/>
                  </a:cubicBezTo>
                  <a:cubicBezTo>
                    <a:pt x="81038" y="80000"/>
                    <a:pt x="81038" y="80000"/>
                    <a:pt x="81038" y="80000"/>
                  </a:cubicBezTo>
                  <a:cubicBezTo>
                    <a:pt x="71688" y="85714"/>
                    <a:pt x="71688" y="85714"/>
                    <a:pt x="71688" y="85714"/>
                  </a:cubicBezTo>
                  <a:cubicBezTo>
                    <a:pt x="65454" y="74285"/>
                    <a:pt x="65454" y="74285"/>
                    <a:pt x="65454" y="74285"/>
                  </a:cubicBezTo>
                  <a:cubicBezTo>
                    <a:pt x="54545" y="81904"/>
                    <a:pt x="54545" y="81904"/>
                    <a:pt x="54545" y="81904"/>
                  </a:cubicBezTo>
                  <a:cubicBezTo>
                    <a:pt x="45194" y="83809"/>
                    <a:pt x="45194" y="83809"/>
                    <a:pt x="45194" y="83809"/>
                  </a:cubicBezTo>
                  <a:cubicBezTo>
                    <a:pt x="45194" y="83809"/>
                    <a:pt x="40519" y="93333"/>
                    <a:pt x="40519" y="95238"/>
                  </a:cubicBezTo>
                  <a:cubicBezTo>
                    <a:pt x="40519" y="97142"/>
                    <a:pt x="45194" y="106666"/>
                    <a:pt x="45194" y="106666"/>
                  </a:cubicBezTo>
                  <a:cubicBezTo>
                    <a:pt x="46753" y="116190"/>
                    <a:pt x="46753" y="116190"/>
                    <a:pt x="46753" y="116190"/>
                  </a:cubicBezTo>
                  <a:cubicBezTo>
                    <a:pt x="34285" y="120000"/>
                    <a:pt x="34285" y="120000"/>
                    <a:pt x="34285" y="120000"/>
                  </a:cubicBezTo>
                  <a:cubicBezTo>
                    <a:pt x="29610" y="114285"/>
                    <a:pt x="29610" y="114285"/>
                    <a:pt x="29610" y="114285"/>
                  </a:cubicBezTo>
                  <a:cubicBezTo>
                    <a:pt x="10909" y="114285"/>
                    <a:pt x="10909" y="114285"/>
                    <a:pt x="10909" y="114285"/>
                  </a:cubicBezTo>
                  <a:cubicBezTo>
                    <a:pt x="0" y="93333"/>
                    <a:pt x="0" y="93333"/>
                    <a:pt x="0" y="93333"/>
                  </a:cubicBezTo>
                  <a:cubicBezTo>
                    <a:pt x="0" y="93333"/>
                    <a:pt x="0" y="93333"/>
                    <a:pt x="0" y="93333"/>
                  </a:cubicBezTo>
                  <a:cubicBezTo>
                    <a:pt x="14025" y="72380"/>
                    <a:pt x="14025" y="72380"/>
                    <a:pt x="14025" y="72380"/>
                  </a:cubicBezTo>
                  <a:cubicBezTo>
                    <a:pt x="18701" y="60952"/>
                    <a:pt x="18701" y="60952"/>
                    <a:pt x="18701" y="60952"/>
                  </a:cubicBezTo>
                  <a:cubicBezTo>
                    <a:pt x="12467" y="55238"/>
                    <a:pt x="12467" y="55238"/>
                    <a:pt x="12467" y="55238"/>
                  </a:cubicBezTo>
                  <a:cubicBezTo>
                    <a:pt x="15584" y="43809"/>
                    <a:pt x="15584" y="43809"/>
                    <a:pt x="15584" y="43809"/>
                  </a:cubicBezTo>
                  <a:cubicBezTo>
                    <a:pt x="15584" y="43809"/>
                    <a:pt x="18701" y="32380"/>
                    <a:pt x="18701" y="32380"/>
                  </a:cubicBezTo>
                  <a:cubicBezTo>
                    <a:pt x="18701" y="30476"/>
                    <a:pt x="15584" y="19047"/>
                    <a:pt x="15584" y="19047"/>
                  </a:cubicBezTo>
                  <a:lnTo>
                    <a:pt x="10909" y="17142"/>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51" name="Shape 2051"/>
            <p:cNvSpPr/>
            <p:nvPr/>
          </p:nvSpPr>
          <p:spPr>
            <a:xfrm>
              <a:off x="1372" y="3218"/>
              <a:ext cx="247" cy="139"/>
            </a:xfrm>
            <a:custGeom>
              <a:avLst/>
              <a:gdLst/>
              <a:ahLst/>
              <a:cxnLst/>
              <a:rect l="0" t="0" r="0" b="0"/>
              <a:pathLst>
                <a:path w="120000" h="120000" extrusionOk="0">
                  <a:moveTo>
                    <a:pt x="27096" y="10359"/>
                  </a:moveTo>
                  <a:lnTo>
                    <a:pt x="40161" y="1726"/>
                  </a:lnTo>
                  <a:lnTo>
                    <a:pt x="50322" y="5179"/>
                  </a:lnTo>
                  <a:lnTo>
                    <a:pt x="56129" y="0"/>
                  </a:lnTo>
                  <a:lnTo>
                    <a:pt x="63387" y="19856"/>
                  </a:lnTo>
                  <a:lnTo>
                    <a:pt x="71612" y="23309"/>
                  </a:lnTo>
                  <a:lnTo>
                    <a:pt x="78387" y="35395"/>
                  </a:lnTo>
                  <a:lnTo>
                    <a:pt x="80322" y="44892"/>
                  </a:lnTo>
                  <a:lnTo>
                    <a:pt x="91451" y="53525"/>
                  </a:lnTo>
                  <a:lnTo>
                    <a:pt x="96774" y="69928"/>
                  </a:lnTo>
                  <a:lnTo>
                    <a:pt x="100645" y="64748"/>
                  </a:lnTo>
                  <a:lnTo>
                    <a:pt x="106935" y="68201"/>
                  </a:lnTo>
                  <a:lnTo>
                    <a:pt x="111774" y="53525"/>
                  </a:lnTo>
                  <a:lnTo>
                    <a:pt x="120000" y="68201"/>
                  </a:lnTo>
                  <a:lnTo>
                    <a:pt x="117096" y="73381"/>
                  </a:lnTo>
                  <a:lnTo>
                    <a:pt x="115645" y="104460"/>
                  </a:lnTo>
                  <a:lnTo>
                    <a:pt x="105967" y="104460"/>
                  </a:lnTo>
                  <a:lnTo>
                    <a:pt x="100645" y="109640"/>
                  </a:lnTo>
                  <a:lnTo>
                    <a:pt x="97741" y="106187"/>
                  </a:lnTo>
                  <a:lnTo>
                    <a:pt x="89516" y="109640"/>
                  </a:lnTo>
                  <a:lnTo>
                    <a:pt x="84677" y="120000"/>
                  </a:lnTo>
                  <a:lnTo>
                    <a:pt x="82741" y="114820"/>
                  </a:lnTo>
                  <a:lnTo>
                    <a:pt x="73548" y="114820"/>
                  </a:lnTo>
                  <a:lnTo>
                    <a:pt x="68225" y="100143"/>
                  </a:lnTo>
                  <a:lnTo>
                    <a:pt x="63387" y="98417"/>
                  </a:lnTo>
                  <a:lnTo>
                    <a:pt x="56129" y="107913"/>
                  </a:lnTo>
                  <a:lnTo>
                    <a:pt x="51290" y="106187"/>
                  </a:lnTo>
                  <a:lnTo>
                    <a:pt x="49354" y="113093"/>
                  </a:lnTo>
                  <a:lnTo>
                    <a:pt x="45483" y="109640"/>
                  </a:lnTo>
                  <a:lnTo>
                    <a:pt x="40161" y="109640"/>
                  </a:lnTo>
                  <a:lnTo>
                    <a:pt x="41129" y="96690"/>
                  </a:lnTo>
                  <a:lnTo>
                    <a:pt x="33387" y="88057"/>
                  </a:lnTo>
                  <a:lnTo>
                    <a:pt x="35322" y="75107"/>
                  </a:lnTo>
                  <a:lnTo>
                    <a:pt x="28064" y="75107"/>
                  </a:lnTo>
                  <a:lnTo>
                    <a:pt x="21290" y="64748"/>
                  </a:lnTo>
                  <a:lnTo>
                    <a:pt x="19838" y="55251"/>
                  </a:lnTo>
                  <a:lnTo>
                    <a:pt x="16935" y="55251"/>
                  </a:lnTo>
                  <a:lnTo>
                    <a:pt x="13064" y="63021"/>
                  </a:lnTo>
                  <a:lnTo>
                    <a:pt x="9193" y="58705"/>
                  </a:lnTo>
                  <a:lnTo>
                    <a:pt x="3870" y="58705"/>
                  </a:lnTo>
                  <a:lnTo>
                    <a:pt x="0" y="46618"/>
                  </a:lnTo>
                  <a:lnTo>
                    <a:pt x="967" y="43165"/>
                  </a:lnTo>
                  <a:lnTo>
                    <a:pt x="5806" y="43165"/>
                  </a:lnTo>
                  <a:lnTo>
                    <a:pt x="13064" y="28489"/>
                  </a:lnTo>
                  <a:lnTo>
                    <a:pt x="16935" y="30215"/>
                  </a:lnTo>
                  <a:lnTo>
                    <a:pt x="18870" y="21582"/>
                  </a:lnTo>
                  <a:lnTo>
                    <a:pt x="26129" y="21582"/>
                  </a:lnTo>
                  <a:lnTo>
                    <a:pt x="27096" y="10359"/>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52" name="Shape 2052"/>
            <p:cNvSpPr/>
            <p:nvPr/>
          </p:nvSpPr>
          <p:spPr>
            <a:xfrm>
              <a:off x="1322" y="3268"/>
              <a:ext cx="135" cy="117"/>
            </a:xfrm>
            <a:custGeom>
              <a:avLst/>
              <a:gdLst/>
              <a:ahLst/>
              <a:cxnLst/>
              <a:rect l="0" t="0" r="0" b="0"/>
              <a:pathLst>
                <a:path w="120000" h="120000" extrusionOk="0">
                  <a:moveTo>
                    <a:pt x="118222" y="78305"/>
                  </a:moveTo>
                  <a:lnTo>
                    <a:pt x="103111" y="78305"/>
                  </a:lnTo>
                  <a:lnTo>
                    <a:pt x="103111" y="90508"/>
                  </a:lnTo>
                  <a:lnTo>
                    <a:pt x="88888" y="90508"/>
                  </a:lnTo>
                  <a:lnTo>
                    <a:pt x="79111" y="80338"/>
                  </a:lnTo>
                  <a:lnTo>
                    <a:pt x="72000" y="88474"/>
                  </a:lnTo>
                  <a:lnTo>
                    <a:pt x="68444" y="103728"/>
                  </a:lnTo>
                  <a:lnTo>
                    <a:pt x="58666" y="113898"/>
                  </a:lnTo>
                  <a:lnTo>
                    <a:pt x="44444" y="115932"/>
                  </a:lnTo>
                  <a:lnTo>
                    <a:pt x="32888" y="120000"/>
                  </a:lnTo>
                  <a:lnTo>
                    <a:pt x="36444" y="117966"/>
                  </a:lnTo>
                  <a:lnTo>
                    <a:pt x="42666" y="76271"/>
                  </a:lnTo>
                  <a:lnTo>
                    <a:pt x="18666" y="46779"/>
                  </a:lnTo>
                  <a:lnTo>
                    <a:pt x="3555" y="41694"/>
                  </a:lnTo>
                  <a:lnTo>
                    <a:pt x="3555" y="31525"/>
                  </a:lnTo>
                  <a:lnTo>
                    <a:pt x="7111" y="16271"/>
                  </a:lnTo>
                  <a:lnTo>
                    <a:pt x="0" y="8135"/>
                  </a:lnTo>
                  <a:lnTo>
                    <a:pt x="8888" y="0"/>
                  </a:lnTo>
                  <a:lnTo>
                    <a:pt x="27555" y="0"/>
                  </a:lnTo>
                  <a:lnTo>
                    <a:pt x="31111" y="6101"/>
                  </a:lnTo>
                  <a:lnTo>
                    <a:pt x="44444" y="8135"/>
                  </a:lnTo>
                  <a:lnTo>
                    <a:pt x="44444" y="4067"/>
                  </a:lnTo>
                  <a:lnTo>
                    <a:pt x="51555" y="18305"/>
                  </a:lnTo>
                  <a:lnTo>
                    <a:pt x="61333" y="18305"/>
                  </a:lnTo>
                  <a:lnTo>
                    <a:pt x="68444" y="23389"/>
                  </a:lnTo>
                  <a:lnTo>
                    <a:pt x="75555" y="14237"/>
                  </a:lnTo>
                  <a:lnTo>
                    <a:pt x="80888" y="14237"/>
                  </a:lnTo>
                  <a:lnTo>
                    <a:pt x="83555" y="25423"/>
                  </a:lnTo>
                  <a:lnTo>
                    <a:pt x="96000" y="37627"/>
                  </a:lnTo>
                  <a:lnTo>
                    <a:pt x="109333" y="37627"/>
                  </a:lnTo>
                  <a:lnTo>
                    <a:pt x="105777" y="52881"/>
                  </a:lnTo>
                  <a:lnTo>
                    <a:pt x="120000" y="63050"/>
                  </a:lnTo>
                  <a:lnTo>
                    <a:pt x="118222" y="78305"/>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53" name="Shape 2053"/>
            <p:cNvSpPr/>
            <p:nvPr/>
          </p:nvSpPr>
          <p:spPr>
            <a:xfrm>
              <a:off x="1261" y="3263"/>
              <a:ext cx="109" cy="139"/>
            </a:xfrm>
            <a:custGeom>
              <a:avLst/>
              <a:gdLst/>
              <a:ahLst/>
              <a:cxnLst/>
              <a:rect l="0" t="0" r="0" b="0"/>
              <a:pathLst>
                <a:path w="120000" h="120000" extrusionOk="0">
                  <a:moveTo>
                    <a:pt x="112293" y="103597"/>
                  </a:moveTo>
                  <a:lnTo>
                    <a:pt x="107889" y="105323"/>
                  </a:lnTo>
                  <a:lnTo>
                    <a:pt x="92477" y="107913"/>
                  </a:lnTo>
                  <a:lnTo>
                    <a:pt x="82568" y="114820"/>
                  </a:lnTo>
                  <a:lnTo>
                    <a:pt x="73761" y="114820"/>
                  </a:lnTo>
                  <a:lnTo>
                    <a:pt x="64954" y="120000"/>
                  </a:lnTo>
                  <a:lnTo>
                    <a:pt x="55045" y="116546"/>
                  </a:lnTo>
                  <a:lnTo>
                    <a:pt x="41834" y="107913"/>
                  </a:lnTo>
                  <a:lnTo>
                    <a:pt x="39633" y="100143"/>
                  </a:lnTo>
                  <a:lnTo>
                    <a:pt x="29724" y="94964"/>
                  </a:lnTo>
                  <a:lnTo>
                    <a:pt x="23119" y="86330"/>
                  </a:lnTo>
                  <a:lnTo>
                    <a:pt x="20917" y="86330"/>
                  </a:lnTo>
                  <a:lnTo>
                    <a:pt x="23119" y="75107"/>
                  </a:lnTo>
                  <a:lnTo>
                    <a:pt x="29724" y="64748"/>
                  </a:lnTo>
                  <a:lnTo>
                    <a:pt x="29724" y="55251"/>
                  </a:lnTo>
                  <a:lnTo>
                    <a:pt x="14311" y="50071"/>
                  </a:lnTo>
                  <a:lnTo>
                    <a:pt x="14311" y="35395"/>
                  </a:lnTo>
                  <a:lnTo>
                    <a:pt x="4403" y="37122"/>
                  </a:lnTo>
                  <a:lnTo>
                    <a:pt x="0" y="28489"/>
                  </a:lnTo>
                  <a:lnTo>
                    <a:pt x="9908" y="23309"/>
                  </a:lnTo>
                  <a:lnTo>
                    <a:pt x="12110" y="15539"/>
                  </a:lnTo>
                  <a:lnTo>
                    <a:pt x="16513" y="8633"/>
                  </a:lnTo>
                  <a:lnTo>
                    <a:pt x="23119" y="0"/>
                  </a:lnTo>
                  <a:lnTo>
                    <a:pt x="48440" y="13812"/>
                  </a:lnTo>
                  <a:lnTo>
                    <a:pt x="67155" y="10359"/>
                  </a:lnTo>
                  <a:lnTo>
                    <a:pt x="75963" y="17266"/>
                  </a:lnTo>
                  <a:lnTo>
                    <a:pt x="71559" y="30215"/>
                  </a:lnTo>
                  <a:lnTo>
                    <a:pt x="71559" y="38848"/>
                  </a:lnTo>
                  <a:lnTo>
                    <a:pt x="90275" y="43165"/>
                  </a:lnTo>
                  <a:lnTo>
                    <a:pt x="120000" y="68201"/>
                  </a:lnTo>
                  <a:lnTo>
                    <a:pt x="112293" y="103597"/>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54" name="Shape 2054"/>
            <p:cNvSpPr/>
            <p:nvPr/>
          </p:nvSpPr>
          <p:spPr>
            <a:xfrm>
              <a:off x="1282" y="3159"/>
              <a:ext cx="145" cy="120"/>
            </a:xfrm>
            <a:custGeom>
              <a:avLst/>
              <a:gdLst/>
              <a:ahLst/>
              <a:cxnLst/>
              <a:rect l="0" t="0" r="0" b="0"/>
              <a:pathLst>
                <a:path w="120000" h="120000" extrusionOk="0">
                  <a:moveTo>
                    <a:pt x="51780" y="0"/>
                  </a:moveTo>
                  <a:lnTo>
                    <a:pt x="72328" y="0"/>
                  </a:lnTo>
                  <a:lnTo>
                    <a:pt x="91232" y="20826"/>
                  </a:lnTo>
                  <a:lnTo>
                    <a:pt x="97808" y="14876"/>
                  </a:lnTo>
                  <a:lnTo>
                    <a:pt x="104383" y="24793"/>
                  </a:lnTo>
                  <a:lnTo>
                    <a:pt x="104383" y="51570"/>
                  </a:lnTo>
                  <a:lnTo>
                    <a:pt x="119999" y="70413"/>
                  </a:lnTo>
                  <a:lnTo>
                    <a:pt x="118356" y="83305"/>
                  </a:lnTo>
                  <a:lnTo>
                    <a:pt x="106027" y="83305"/>
                  </a:lnTo>
                  <a:lnTo>
                    <a:pt x="102739" y="93223"/>
                  </a:lnTo>
                  <a:lnTo>
                    <a:pt x="96164" y="91239"/>
                  </a:lnTo>
                  <a:lnTo>
                    <a:pt x="83835" y="108099"/>
                  </a:lnTo>
                  <a:lnTo>
                    <a:pt x="75616" y="108099"/>
                  </a:lnTo>
                  <a:lnTo>
                    <a:pt x="73972" y="116033"/>
                  </a:lnTo>
                  <a:lnTo>
                    <a:pt x="61643" y="114049"/>
                  </a:lnTo>
                  <a:lnTo>
                    <a:pt x="58356" y="108099"/>
                  </a:lnTo>
                  <a:lnTo>
                    <a:pt x="41095" y="108099"/>
                  </a:lnTo>
                  <a:lnTo>
                    <a:pt x="32876" y="116033"/>
                  </a:lnTo>
                  <a:lnTo>
                    <a:pt x="18904" y="120000"/>
                  </a:lnTo>
                  <a:lnTo>
                    <a:pt x="0" y="104132"/>
                  </a:lnTo>
                  <a:lnTo>
                    <a:pt x="1643" y="99173"/>
                  </a:lnTo>
                  <a:lnTo>
                    <a:pt x="4931" y="85289"/>
                  </a:lnTo>
                  <a:lnTo>
                    <a:pt x="23835" y="70413"/>
                  </a:lnTo>
                  <a:lnTo>
                    <a:pt x="18904" y="54545"/>
                  </a:lnTo>
                  <a:lnTo>
                    <a:pt x="25479" y="47603"/>
                  </a:lnTo>
                  <a:lnTo>
                    <a:pt x="23835" y="29752"/>
                  </a:lnTo>
                  <a:lnTo>
                    <a:pt x="32876" y="22809"/>
                  </a:lnTo>
                  <a:lnTo>
                    <a:pt x="36164" y="22809"/>
                  </a:lnTo>
                  <a:lnTo>
                    <a:pt x="41095" y="8925"/>
                  </a:lnTo>
                  <a:lnTo>
                    <a:pt x="51780" y="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55" name="Shape 2055"/>
            <p:cNvSpPr/>
            <p:nvPr/>
          </p:nvSpPr>
          <p:spPr>
            <a:xfrm>
              <a:off x="1082" y="3071"/>
              <a:ext cx="263" cy="173"/>
            </a:xfrm>
            <a:custGeom>
              <a:avLst/>
              <a:gdLst/>
              <a:ahLst/>
              <a:cxnLst/>
              <a:rect l="0" t="0" r="0" b="0"/>
              <a:pathLst>
                <a:path w="120000" h="120000" extrusionOk="0">
                  <a:moveTo>
                    <a:pt x="0" y="44393"/>
                  </a:moveTo>
                  <a:lnTo>
                    <a:pt x="2737" y="36069"/>
                  </a:lnTo>
                  <a:lnTo>
                    <a:pt x="7756" y="33294"/>
                  </a:lnTo>
                  <a:lnTo>
                    <a:pt x="11406" y="22890"/>
                  </a:lnTo>
                  <a:lnTo>
                    <a:pt x="10494" y="13179"/>
                  </a:lnTo>
                  <a:lnTo>
                    <a:pt x="15057" y="8323"/>
                  </a:lnTo>
                  <a:lnTo>
                    <a:pt x="17338" y="0"/>
                  </a:lnTo>
                  <a:lnTo>
                    <a:pt x="21901" y="5549"/>
                  </a:lnTo>
                  <a:lnTo>
                    <a:pt x="31482" y="8323"/>
                  </a:lnTo>
                  <a:lnTo>
                    <a:pt x="34220" y="13179"/>
                  </a:lnTo>
                  <a:lnTo>
                    <a:pt x="40152" y="13179"/>
                  </a:lnTo>
                  <a:lnTo>
                    <a:pt x="41064" y="17341"/>
                  </a:lnTo>
                  <a:lnTo>
                    <a:pt x="48365" y="17341"/>
                  </a:lnTo>
                  <a:lnTo>
                    <a:pt x="53384" y="21502"/>
                  </a:lnTo>
                  <a:lnTo>
                    <a:pt x="56121" y="21502"/>
                  </a:lnTo>
                  <a:lnTo>
                    <a:pt x="59771" y="15953"/>
                  </a:lnTo>
                  <a:lnTo>
                    <a:pt x="65703" y="17341"/>
                  </a:lnTo>
                  <a:lnTo>
                    <a:pt x="69353" y="11098"/>
                  </a:lnTo>
                  <a:lnTo>
                    <a:pt x="76197" y="13179"/>
                  </a:lnTo>
                  <a:lnTo>
                    <a:pt x="77110" y="20115"/>
                  </a:lnTo>
                  <a:lnTo>
                    <a:pt x="79847" y="27052"/>
                  </a:lnTo>
                  <a:lnTo>
                    <a:pt x="84866" y="27052"/>
                  </a:lnTo>
                  <a:lnTo>
                    <a:pt x="89429" y="34682"/>
                  </a:lnTo>
                  <a:lnTo>
                    <a:pt x="92167" y="31907"/>
                  </a:lnTo>
                  <a:lnTo>
                    <a:pt x="92167" y="29132"/>
                  </a:lnTo>
                  <a:lnTo>
                    <a:pt x="106768" y="41618"/>
                  </a:lnTo>
                  <a:lnTo>
                    <a:pt x="119087" y="41618"/>
                  </a:lnTo>
                  <a:lnTo>
                    <a:pt x="120000" y="60346"/>
                  </a:lnTo>
                  <a:lnTo>
                    <a:pt x="114068" y="66589"/>
                  </a:lnTo>
                  <a:lnTo>
                    <a:pt x="111330" y="76300"/>
                  </a:lnTo>
                  <a:lnTo>
                    <a:pt x="109505" y="76300"/>
                  </a:lnTo>
                  <a:lnTo>
                    <a:pt x="104486" y="81156"/>
                  </a:lnTo>
                  <a:lnTo>
                    <a:pt x="105399" y="93641"/>
                  </a:lnTo>
                  <a:lnTo>
                    <a:pt x="101749" y="98497"/>
                  </a:lnTo>
                  <a:lnTo>
                    <a:pt x="104486" y="109595"/>
                  </a:lnTo>
                  <a:lnTo>
                    <a:pt x="93992" y="120000"/>
                  </a:lnTo>
                  <a:lnTo>
                    <a:pt x="86692" y="117225"/>
                  </a:lnTo>
                  <a:lnTo>
                    <a:pt x="78022" y="110982"/>
                  </a:lnTo>
                  <a:lnTo>
                    <a:pt x="74372" y="110982"/>
                  </a:lnTo>
                  <a:lnTo>
                    <a:pt x="66615" y="105433"/>
                  </a:lnTo>
                  <a:lnTo>
                    <a:pt x="60684" y="104046"/>
                  </a:lnTo>
                  <a:lnTo>
                    <a:pt x="57034" y="92254"/>
                  </a:lnTo>
                  <a:lnTo>
                    <a:pt x="51558" y="99884"/>
                  </a:lnTo>
                  <a:lnTo>
                    <a:pt x="45627" y="99884"/>
                  </a:lnTo>
                  <a:lnTo>
                    <a:pt x="45627" y="101271"/>
                  </a:lnTo>
                  <a:lnTo>
                    <a:pt x="41064" y="90867"/>
                  </a:lnTo>
                  <a:lnTo>
                    <a:pt x="35133" y="83930"/>
                  </a:lnTo>
                  <a:lnTo>
                    <a:pt x="34220" y="76300"/>
                  </a:lnTo>
                  <a:lnTo>
                    <a:pt x="31482" y="74913"/>
                  </a:lnTo>
                  <a:lnTo>
                    <a:pt x="26463" y="76300"/>
                  </a:lnTo>
                  <a:lnTo>
                    <a:pt x="20988" y="77687"/>
                  </a:lnTo>
                  <a:lnTo>
                    <a:pt x="6844" y="60346"/>
                  </a:lnTo>
                  <a:lnTo>
                    <a:pt x="6844" y="52023"/>
                  </a:lnTo>
                  <a:lnTo>
                    <a:pt x="0" y="44393"/>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56" name="Shape 2056"/>
            <p:cNvSpPr/>
            <p:nvPr/>
          </p:nvSpPr>
          <p:spPr>
            <a:xfrm>
              <a:off x="1006" y="3123"/>
              <a:ext cx="177" cy="155"/>
            </a:xfrm>
            <a:custGeom>
              <a:avLst/>
              <a:gdLst/>
              <a:ahLst/>
              <a:cxnLst/>
              <a:rect l="0" t="0" r="0" b="0"/>
              <a:pathLst>
                <a:path w="120000" h="120000" extrusionOk="0">
                  <a:moveTo>
                    <a:pt x="4235" y="105600"/>
                  </a:moveTo>
                  <a:cubicBezTo>
                    <a:pt x="5647" y="104000"/>
                    <a:pt x="5647" y="102400"/>
                    <a:pt x="7058" y="97600"/>
                  </a:cubicBezTo>
                  <a:cubicBezTo>
                    <a:pt x="7058" y="89600"/>
                    <a:pt x="8470" y="91200"/>
                    <a:pt x="8470" y="86400"/>
                  </a:cubicBezTo>
                  <a:cubicBezTo>
                    <a:pt x="8470" y="81600"/>
                    <a:pt x="2823" y="80000"/>
                    <a:pt x="1411" y="75200"/>
                  </a:cubicBezTo>
                  <a:cubicBezTo>
                    <a:pt x="0" y="68800"/>
                    <a:pt x="7058" y="68800"/>
                    <a:pt x="7058" y="65600"/>
                  </a:cubicBezTo>
                  <a:cubicBezTo>
                    <a:pt x="8470" y="62400"/>
                    <a:pt x="5647" y="57600"/>
                    <a:pt x="5647" y="54400"/>
                  </a:cubicBezTo>
                  <a:cubicBezTo>
                    <a:pt x="4235" y="49600"/>
                    <a:pt x="11294" y="43200"/>
                    <a:pt x="14117" y="40000"/>
                  </a:cubicBezTo>
                  <a:cubicBezTo>
                    <a:pt x="15529" y="36800"/>
                    <a:pt x="14117" y="28800"/>
                    <a:pt x="14117" y="25600"/>
                  </a:cubicBezTo>
                  <a:cubicBezTo>
                    <a:pt x="15529" y="20800"/>
                    <a:pt x="24000" y="20800"/>
                    <a:pt x="28235" y="19200"/>
                  </a:cubicBezTo>
                  <a:cubicBezTo>
                    <a:pt x="33882" y="17600"/>
                    <a:pt x="29647" y="9600"/>
                    <a:pt x="36705" y="6400"/>
                  </a:cubicBezTo>
                  <a:cubicBezTo>
                    <a:pt x="39529" y="4800"/>
                    <a:pt x="40941" y="3200"/>
                    <a:pt x="40941" y="0"/>
                  </a:cubicBezTo>
                  <a:cubicBezTo>
                    <a:pt x="48000" y="0"/>
                    <a:pt x="48000" y="0"/>
                    <a:pt x="48000" y="0"/>
                  </a:cubicBezTo>
                  <a:cubicBezTo>
                    <a:pt x="52235" y="9600"/>
                    <a:pt x="52235" y="9600"/>
                    <a:pt x="52235" y="9600"/>
                  </a:cubicBezTo>
                  <a:cubicBezTo>
                    <a:pt x="62117" y="17600"/>
                    <a:pt x="62117" y="17600"/>
                    <a:pt x="62117" y="17600"/>
                  </a:cubicBezTo>
                  <a:cubicBezTo>
                    <a:pt x="62117" y="27200"/>
                    <a:pt x="62117" y="27200"/>
                    <a:pt x="62117" y="27200"/>
                  </a:cubicBezTo>
                  <a:cubicBezTo>
                    <a:pt x="83294" y="46400"/>
                    <a:pt x="83294" y="46400"/>
                    <a:pt x="83294" y="46400"/>
                  </a:cubicBezTo>
                  <a:cubicBezTo>
                    <a:pt x="91764" y="44800"/>
                    <a:pt x="91764" y="44800"/>
                    <a:pt x="91764" y="44800"/>
                  </a:cubicBezTo>
                  <a:cubicBezTo>
                    <a:pt x="98823" y="43200"/>
                    <a:pt x="98823" y="43200"/>
                    <a:pt x="98823" y="43200"/>
                  </a:cubicBezTo>
                  <a:cubicBezTo>
                    <a:pt x="103058" y="44800"/>
                    <a:pt x="103058" y="44800"/>
                    <a:pt x="103058" y="44800"/>
                  </a:cubicBezTo>
                  <a:cubicBezTo>
                    <a:pt x="104470" y="52800"/>
                    <a:pt x="104470" y="52800"/>
                    <a:pt x="104470" y="52800"/>
                  </a:cubicBezTo>
                  <a:cubicBezTo>
                    <a:pt x="112941" y="60800"/>
                    <a:pt x="112941" y="60800"/>
                    <a:pt x="112941" y="60800"/>
                  </a:cubicBezTo>
                  <a:cubicBezTo>
                    <a:pt x="120000" y="72000"/>
                    <a:pt x="120000" y="72000"/>
                    <a:pt x="120000" y="72000"/>
                  </a:cubicBezTo>
                  <a:cubicBezTo>
                    <a:pt x="118588" y="84800"/>
                    <a:pt x="118588" y="84800"/>
                    <a:pt x="118588" y="84800"/>
                  </a:cubicBezTo>
                  <a:cubicBezTo>
                    <a:pt x="108705" y="88000"/>
                    <a:pt x="108705" y="88000"/>
                    <a:pt x="108705" y="88000"/>
                  </a:cubicBezTo>
                  <a:cubicBezTo>
                    <a:pt x="98823" y="104000"/>
                    <a:pt x="98823" y="104000"/>
                    <a:pt x="98823" y="104000"/>
                  </a:cubicBezTo>
                  <a:cubicBezTo>
                    <a:pt x="87529" y="102400"/>
                    <a:pt x="87529" y="102400"/>
                    <a:pt x="87529" y="102400"/>
                  </a:cubicBezTo>
                  <a:cubicBezTo>
                    <a:pt x="76235" y="110400"/>
                    <a:pt x="76235" y="110400"/>
                    <a:pt x="76235" y="110400"/>
                  </a:cubicBezTo>
                  <a:cubicBezTo>
                    <a:pt x="66352" y="100800"/>
                    <a:pt x="66352" y="100800"/>
                    <a:pt x="66352" y="100800"/>
                  </a:cubicBezTo>
                  <a:cubicBezTo>
                    <a:pt x="59294" y="104000"/>
                    <a:pt x="59294" y="104000"/>
                    <a:pt x="59294" y="104000"/>
                  </a:cubicBezTo>
                  <a:cubicBezTo>
                    <a:pt x="53647" y="91200"/>
                    <a:pt x="53647" y="91200"/>
                    <a:pt x="53647" y="91200"/>
                  </a:cubicBezTo>
                  <a:cubicBezTo>
                    <a:pt x="45176" y="91200"/>
                    <a:pt x="45176" y="91200"/>
                    <a:pt x="45176" y="91200"/>
                  </a:cubicBezTo>
                  <a:cubicBezTo>
                    <a:pt x="40941" y="97600"/>
                    <a:pt x="40941" y="97600"/>
                    <a:pt x="40941" y="97600"/>
                  </a:cubicBezTo>
                  <a:cubicBezTo>
                    <a:pt x="35294" y="99200"/>
                    <a:pt x="35294" y="99200"/>
                    <a:pt x="35294" y="99200"/>
                  </a:cubicBezTo>
                  <a:cubicBezTo>
                    <a:pt x="32470" y="102400"/>
                    <a:pt x="32470" y="102400"/>
                    <a:pt x="32470" y="102400"/>
                  </a:cubicBezTo>
                  <a:cubicBezTo>
                    <a:pt x="32470" y="100800"/>
                    <a:pt x="32470" y="100800"/>
                    <a:pt x="32470" y="100800"/>
                  </a:cubicBezTo>
                  <a:cubicBezTo>
                    <a:pt x="18352" y="107200"/>
                    <a:pt x="18352" y="107200"/>
                    <a:pt x="18352" y="107200"/>
                  </a:cubicBezTo>
                  <a:cubicBezTo>
                    <a:pt x="9882" y="120000"/>
                    <a:pt x="9882" y="120000"/>
                    <a:pt x="9882" y="120000"/>
                  </a:cubicBezTo>
                  <a:cubicBezTo>
                    <a:pt x="7058" y="108800"/>
                    <a:pt x="7058" y="108800"/>
                    <a:pt x="7058" y="108800"/>
                  </a:cubicBezTo>
                  <a:lnTo>
                    <a:pt x="4235" y="10560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57" name="Shape 2057"/>
            <p:cNvSpPr/>
            <p:nvPr/>
          </p:nvSpPr>
          <p:spPr>
            <a:xfrm>
              <a:off x="931" y="3236"/>
              <a:ext cx="135" cy="132"/>
            </a:xfrm>
            <a:custGeom>
              <a:avLst/>
              <a:gdLst/>
              <a:ahLst/>
              <a:cxnLst/>
              <a:rect l="0" t="0" r="0" b="0"/>
              <a:pathLst>
                <a:path w="120000" h="120000" extrusionOk="0">
                  <a:moveTo>
                    <a:pt x="51692" y="112380"/>
                  </a:moveTo>
                  <a:cubicBezTo>
                    <a:pt x="55384" y="106666"/>
                    <a:pt x="55384" y="97142"/>
                    <a:pt x="53538" y="89523"/>
                  </a:cubicBezTo>
                  <a:cubicBezTo>
                    <a:pt x="53538" y="81904"/>
                    <a:pt x="46153" y="81904"/>
                    <a:pt x="42461" y="76190"/>
                  </a:cubicBezTo>
                  <a:cubicBezTo>
                    <a:pt x="38769" y="70476"/>
                    <a:pt x="27692" y="76190"/>
                    <a:pt x="25846" y="70476"/>
                  </a:cubicBezTo>
                  <a:cubicBezTo>
                    <a:pt x="25846" y="64761"/>
                    <a:pt x="22153" y="59047"/>
                    <a:pt x="20307" y="59047"/>
                  </a:cubicBezTo>
                  <a:cubicBezTo>
                    <a:pt x="18461" y="59047"/>
                    <a:pt x="14769" y="59047"/>
                    <a:pt x="9230" y="59047"/>
                  </a:cubicBezTo>
                  <a:cubicBezTo>
                    <a:pt x="3692" y="60952"/>
                    <a:pt x="0" y="59047"/>
                    <a:pt x="1846" y="51428"/>
                  </a:cubicBezTo>
                  <a:cubicBezTo>
                    <a:pt x="1846" y="43809"/>
                    <a:pt x="7384" y="40000"/>
                    <a:pt x="9230" y="34285"/>
                  </a:cubicBezTo>
                  <a:cubicBezTo>
                    <a:pt x="9230" y="28571"/>
                    <a:pt x="22153" y="26666"/>
                    <a:pt x="22153" y="13333"/>
                  </a:cubicBezTo>
                  <a:cubicBezTo>
                    <a:pt x="22153" y="0"/>
                    <a:pt x="27692" y="1904"/>
                    <a:pt x="33230" y="1904"/>
                  </a:cubicBezTo>
                  <a:cubicBezTo>
                    <a:pt x="38769" y="1904"/>
                    <a:pt x="42461" y="3809"/>
                    <a:pt x="42461" y="15238"/>
                  </a:cubicBezTo>
                  <a:cubicBezTo>
                    <a:pt x="42461" y="26666"/>
                    <a:pt x="53538" y="24761"/>
                    <a:pt x="62769" y="24761"/>
                  </a:cubicBezTo>
                  <a:cubicBezTo>
                    <a:pt x="66461" y="24761"/>
                    <a:pt x="70153" y="24761"/>
                    <a:pt x="72000" y="22857"/>
                  </a:cubicBezTo>
                  <a:cubicBezTo>
                    <a:pt x="75692" y="26666"/>
                    <a:pt x="75692" y="26666"/>
                    <a:pt x="75692" y="26666"/>
                  </a:cubicBezTo>
                  <a:cubicBezTo>
                    <a:pt x="79384" y="40000"/>
                    <a:pt x="79384" y="40000"/>
                    <a:pt x="79384" y="40000"/>
                  </a:cubicBezTo>
                  <a:cubicBezTo>
                    <a:pt x="90461" y="24761"/>
                    <a:pt x="90461" y="24761"/>
                    <a:pt x="90461" y="24761"/>
                  </a:cubicBezTo>
                  <a:cubicBezTo>
                    <a:pt x="108923" y="17142"/>
                    <a:pt x="108923" y="17142"/>
                    <a:pt x="108923" y="17142"/>
                  </a:cubicBezTo>
                  <a:cubicBezTo>
                    <a:pt x="112615" y="19047"/>
                    <a:pt x="112615" y="19047"/>
                    <a:pt x="112615" y="19047"/>
                  </a:cubicBezTo>
                  <a:cubicBezTo>
                    <a:pt x="114461" y="34285"/>
                    <a:pt x="114461" y="34285"/>
                    <a:pt x="114461" y="34285"/>
                  </a:cubicBezTo>
                  <a:cubicBezTo>
                    <a:pt x="116307" y="43809"/>
                    <a:pt x="116307" y="43809"/>
                    <a:pt x="116307" y="43809"/>
                  </a:cubicBezTo>
                  <a:cubicBezTo>
                    <a:pt x="116307" y="55238"/>
                    <a:pt x="116307" y="55238"/>
                    <a:pt x="116307" y="55238"/>
                  </a:cubicBezTo>
                  <a:cubicBezTo>
                    <a:pt x="108923" y="60952"/>
                    <a:pt x="108923" y="60952"/>
                    <a:pt x="108923" y="60952"/>
                  </a:cubicBezTo>
                  <a:cubicBezTo>
                    <a:pt x="110769" y="68571"/>
                    <a:pt x="110769" y="68571"/>
                    <a:pt x="110769" y="68571"/>
                  </a:cubicBezTo>
                  <a:cubicBezTo>
                    <a:pt x="120000" y="78095"/>
                    <a:pt x="120000" y="78095"/>
                    <a:pt x="120000" y="78095"/>
                  </a:cubicBezTo>
                  <a:cubicBezTo>
                    <a:pt x="120000" y="85714"/>
                    <a:pt x="120000" y="85714"/>
                    <a:pt x="120000" y="85714"/>
                  </a:cubicBezTo>
                  <a:cubicBezTo>
                    <a:pt x="114461" y="87619"/>
                    <a:pt x="114461" y="87619"/>
                    <a:pt x="114461" y="87619"/>
                  </a:cubicBezTo>
                  <a:cubicBezTo>
                    <a:pt x="114461" y="97142"/>
                    <a:pt x="114461" y="97142"/>
                    <a:pt x="114461" y="97142"/>
                  </a:cubicBezTo>
                  <a:cubicBezTo>
                    <a:pt x="108923" y="100952"/>
                    <a:pt x="108923" y="100952"/>
                    <a:pt x="108923" y="100952"/>
                  </a:cubicBezTo>
                  <a:cubicBezTo>
                    <a:pt x="103384" y="93333"/>
                    <a:pt x="103384" y="93333"/>
                    <a:pt x="103384" y="93333"/>
                  </a:cubicBezTo>
                  <a:cubicBezTo>
                    <a:pt x="92307" y="97142"/>
                    <a:pt x="92307" y="97142"/>
                    <a:pt x="92307" y="97142"/>
                  </a:cubicBezTo>
                  <a:cubicBezTo>
                    <a:pt x="92307" y="108571"/>
                    <a:pt x="92307" y="108571"/>
                    <a:pt x="92307" y="108571"/>
                  </a:cubicBezTo>
                  <a:cubicBezTo>
                    <a:pt x="81230" y="112380"/>
                    <a:pt x="81230" y="112380"/>
                    <a:pt x="81230" y="112380"/>
                  </a:cubicBezTo>
                  <a:cubicBezTo>
                    <a:pt x="79384" y="120000"/>
                    <a:pt x="79384" y="120000"/>
                    <a:pt x="79384" y="120000"/>
                  </a:cubicBezTo>
                  <a:cubicBezTo>
                    <a:pt x="70153" y="116190"/>
                    <a:pt x="70153" y="116190"/>
                    <a:pt x="70153" y="116190"/>
                  </a:cubicBezTo>
                  <a:cubicBezTo>
                    <a:pt x="59076" y="114285"/>
                    <a:pt x="59076" y="114285"/>
                    <a:pt x="59076" y="114285"/>
                  </a:cubicBezTo>
                  <a:cubicBezTo>
                    <a:pt x="49846" y="114285"/>
                    <a:pt x="49846" y="114285"/>
                    <a:pt x="49846" y="114285"/>
                  </a:cubicBezTo>
                  <a:lnTo>
                    <a:pt x="51692" y="11238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58" name="Shape 2058"/>
            <p:cNvSpPr/>
            <p:nvPr/>
          </p:nvSpPr>
          <p:spPr>
            <a:xfrm>
              <a:off x="957" y="3361"/>
              <a:ext cx="138" cy="138"/>
            </a:xfrm>
            <a:custGeom>
              <a:avLst/>
              <a:gdLst/>
              <a:ahLst/>
              <a:cxnLst/>
              <a:rect l="0" t="0" r="0" b="0"/>
              <a:pathLst>
                <a:path w="120000" h="120000" extrusionOk="0">
                  <a:moveTo>
                    <a:pt x="7272" y="76363"/>
                  </a:moveTo>
                  <a:cubicBezTo>
                    <a:pt x="9090" y="74545"/>
                    <a:pt x="10909" y="72727"/>
                    <a:pt x="10909" y="72727"/>
                  </a:cubicBezTo>
                  <a:cubicBezTo>
                    <a:pt x="14545" y="69090"/>
                    <a:pt x="14545" y="56363"/>
                    <a:pt x="14545" y="50909"/>
                  </a:cubicBezTo>
                  <a:cubicBezTo>
                    <a:pt x="14545" y="45454"/>
                    <a:pt x="7272" y="40000"/>
                    <a:pt x="3636" y="36363"/>
                  </a:cubicBezTo>
                  <a:cubicBezTo>
                    <a:pt x="0" y="32727"/>
                    <a:pt x="5454" y="21818"/>
                    <a:pt x="9090" y="14545"/>
                  </a:cubicBezTo>
                  <a:cubicBezTo>
                    <a:pt x="12727" y="7272"/>
                    <a:pt x="14545" y="9090"/>
                    <a:pt x="20000" y="12727"/>
                  </a:cubicBezTo>
                  <a:cubicBezTo>
                    <a:pt x="25454" y="16363"/>
                    <a:pt x="21818" y="5454"/>
                    <a:pt x="25454" y="0"/>
                  </a:cubicBezTo>
                  <a:cubicBezTo>
                    <a:pt x="34545" y="0"/>
                    <a:pt x="34545" y="0"/>
                    <a:pt x="34545" y="0"/>
                  </a:cubicBezTo>
                  <a:cubicBezTo>
                    <a:pt x="45454" y="1818"/>
                    <a:pt x="45454" y="1818"/>
                    <a:pt x="45454" y="1818"/>
                  </a:cubicBezTo>
                  <a:cubicBezTo>
                    <a:pt x="54545" y="5454"/>
                    <a:pt x="54545" y="5454"/>
                    <a:pt x="54545" y="5454"/>
                  </a:cubicBezTo>
                  <a:cubicBezTo>
                    <a:pt x="67272" y="12727"/>
                    <a:pt x="67272" y="12727"/>
                    <a:pt x="67272" y="12727"/>
                  </a:cubicBezTo>
                  <a:cubicBezTo>
                    <a:pt x="70909" y="27272"/>
                    <a:pt x="70909" y="27272"/>
                    <a:pt x="70909" y="27272"/>
                  </a:cubicBezTo>
                  <a:cubicBezTo>
                    <a:pt x="78181" y="27272"/>
                    <a:pt x="78181" y="27272"/>
                    <a:pt x="78181" y="27272"/>
                  </a:cubicBezTo>
                  <a:cubicBezTo>
                    <a:pt x="83636" y="40000"/>
                    <a:pt x="83636" y="40000"/>
                    <a:pt x="83636" y="40000"/>
                  </a:cubicBezTo>
                  <a:cubicBezTo>
                    <a:pt x="90909" y="56363"/>
                    <a:pt x="90909" y="56363"/>
                    <a:pt x="90909" y="56363"/>
                  </a:cubicBezTo>
                  <a:cubicBezTo>
                    <a:pt x="92727" y="69090"/>
                    <a:pt x="92727" y="69090"/>
                    <a:pt x="92727" y="69090"/>
                  </a:cubicBezTo>
                  <a:cubicBezTo>
                    <a:pt x="107272" y="78181"/>
                    <a:pt x="107272" y="78181"/>
                    <a:pt x="107272" y="78181"/>
                  </a:cubicBezTo>
                  <a:cubicBezTo>
                    <a:pt x="105454" y="87272"/>
                    <a:pt x="105454" y="87272"/>
                    <a:pt x="105454" y="87272"/>
                  </a:cubicBezTo>
                  <a:cubicBezTo>
                    <a:pt x="120000" y="100000"/>
                    <a:pt x="120000" y="100000"/>
                    <a:pt x="120000" y="100000"/>
                  </a:cubicBezTo>
                  <a:cubicBezTo>
                    <a:pt x="112727" y="103636"/>
                    <a:pt x="112727" y="103636"/>
                    <a:pt x="112727" y="103636"/>
                  </a:cubicBezTo>
                  <a:cubicBezTo>
                    <a:pt x="105454" y="101818"/>
                    <a:pt x="105454" y="101818"/>
                    <a:pt x="105454" y="101818"/>
                  </a:cubicBezTo>
                  <a:cubicBezTo>
                    <a:pt x="100000" y="105454"/>
                    <a:pt x="100000" y="105454"/>
                    <a:pt x="100000" y="105454"/>
                  </a:cubicBezTo>
                  <a:cubicBezTo>
                    <a:pt x="98181" y="116363"/>
                    <a:pt x="98181" y="116363"/>
                    <a:pt x="98181" y="116363"/>
                  </a:cubicBezTo>
                  <a:cubicBezTo>
                    <a:pt x="94545" y="116363"/>
                    <a:pt x="94545" y="116363"/>
                    <a:pt x="94545" y="116363"/>
                  </a:cubicBezTo>
                  <a:cubicBezTo>
                    <a:pt x="92727" y="120000"/>
                    <a:pt x="92727" y="120000"/>
                    <a:pt x="92727" y="120000"/>
                  </a:cubicBezTo>
                  <a:cubicBezTo>
                    <a:pt x="81818" y="103636"/>
                    <a:pt x="81818" y="103636"/>
                    <a:pt x="81818" y="103636"/>
                  </a:cubicBezTo>
                  <a:cubicBezTo>
                    <a:pt x="61818" y="90909"/>
                    <a:pt x="61818" y="90909"/>
                    <a:pt x="61818" y="90909"/>
                  </a:cubicBezTo>
                  <a:cubicBezTo>
                    <a:pt x="43636" y="90909"/>
                    <a:pt x="43636" y="90909"/>
                    <a:pt x="43636" y="90909"/>
                  </a:cubicBezTo>
                  <a:cubicBezTo>
                    <a:pt x="40000" y="80000"/>
                    <a:pt x="40000" y="80000"/>
                    <a:pt x="40000" y="80000"/>
                  </a:cubicBezTo>
                  <a:cubicBezTo>
                    <a:pt x="30909" y="70909"/>
                    <a:pt x="30909" y="70909"/>
                    <a:pt x="30909" y="70909"/>
                  </a:cubicBezTo>
                  <a:cubicBezTo>
                    <a:pt x="29090" y="78181"/>
                    <a:pt x="29090" y="78181"/>
                    <a:pt x="29090" y="78181"/>
                  </a:cubicBezTo>
                  <a:cubicBezTo>
                    <a:pt x="18181" y="78181"/>
                    <a:pt x="18181" y="78181"/>
                    <a:pt x="18181" y="78181"/>
                  </a:cubicBezTo>
                  <a:lnTo>
                    <a:pt x="7272" y="76363"/>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59" name="Shape 2059"/>
            <p:cNvSpPr/>
            <p:nvPr/>
          </p:nvSpPr>
          <p:spPr>
            <a:xfrm>
              <a:off x="1152" y="3454"/>
              <a:ext cx="122" cy="136"/>
            </a:xfrm>
            <a:custGeom>
              <a:avLst/>
              <a:gdLst/>
              <a:ahLst/>
              <a:cxnLst/>
              <a:rect l="0" t="0" r="0" b="0"/>
              <a:pathLst>
                <a:path w="120000" h="120000" extrusionOk="0">
                  <a:moveTo>
                    <a:pt x="120000" y="20294"/>
                  </a:moveTo>
                  <a:lnTo>
                    <a:pt x="118048" y="20294"/>
                  </a:lnTo>
                  <a:lnTo>
                    <a:pt x="105365" y="31764"/>
                  </a:lnTo>
                  <a:lnTo>
                    <a:pt x="107317" y="42352"/>
                  </a:lnTo>
                  <a:lnTo>
                    <a:pt x="103414" y="60882"/>
                  </a:lnTo>
                  <a:lnTo>
                    <a:pt x="109268" y="69705"/>
                  </a:lnTo>
                  <a:lnTo>
                    <a:pt x="109268" y="88235"/>
                  </a:lnTo>
                  <a:lnTo>
                    <a:pt x="93658" y="86470"/>
                  </a:lnTo>
                  <a:lnTo>
                    <a:pt x="89756" y="96176"/>
                  </a:lnTo>
                  <a:lnTo>
                    <a:pt x="58536" y="116470"/>
                  </a:lnTo>
                  <a:lnTo>
                    <a:pt x="44878" y="120000"/>
                  </a:lnTo>
                  <a:lnTo>
                    <a:pt x="50731" y="118235"/>
                  </a:lnTo>
                  <a:lnTo>
                    <a:pt x="26341" y="90000"/>
                  </a:lnTo>
                  <a:lnTo>
                    <a:pt x="5853" y="75882"/>
                  </a:lnTo>
                  <a:lnTo>
                    <a:pt x="7804" y="69705"/>
                  </a:lnTo>
                  <a:lnTo>
                    <a:pt x="0" y="59117"/>
                  </a:lnTo>
                  <a:lnTo>
                    <a:pt x="20487" y="59117"/>
                  </a:lnTo>
                  <a:lnTo>
                    <a:pt x="22439" y="47647"/>
                  </a:lnTo>
                  <a:lnTo>
                    <a:pt x="18536" y="44117"/>
                  </a:lnTo>
                  <a:lnTo>
                    <a:pt x="18536" y="30000"/>
                  </a:lnTo>
                  <a:lnTo>
                    <a:pt x="13658" y="23823"/>
                  </a:lnTo>
                  <a:lnTo>
                    <a:pt x="26341" y="16764"/>
                  </a:lnTo>
                  <a:lnTo>
                    <a:pt x="46829" y="0"/>
                  </a:lnTo>
                  <a:lnTo>
                    <a:pt x="67317" y="1764"/>
                  </a:lnTo>
                  <a:lnTo>
                    <a:pt x="77073" y="11470"/>
                  </a:lnTo>
                  <a:lnTo>
                    <a:pt x="89756" y="13235"/>
                  </a:lnTo>
                  <a:lnTo>
                    <a:pt x="95609" y="6176"/>
                  </a:lnTo>
                  <a:lnTo>
                    <a:pt x="101463" y="11470"/>
                  </a:lnTo>
                  <a:lnTo>
                    <a:pt x="116097" y="13235"/>
                  </a:lnTo>
                  <a:lnTo>
                    <a:pt x="120000" y="20294"/>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60" name="Shape 2060"/>
            <p:cNvSpPr/>
            <p:nvPr/>
          </p:nvSpPr>
          <p:spPr>
            <a:xfrm>
              <a:off x="960" y="3443"/>
              <a:ext cx="109" cy="145"/>
            </a:xfrm>
            <a:custGeom>
              <a:avLst/>
              <a:gdLst/>
              <a:ahLst/>
              <a:cxnLst/>
              <a:rect l="0" t="0" r="0" b="0"/>
              <a:pathLst>
                <a:path w="120000" h="120000" extrusionOk="0">
                  <a:moveTo>
                    <a:pt x="83076" y="120000"/>
                  </a:moveTo>
                  <a:cubicBezTo>
                    <a:pt x="78461" y="118285"/>
                    <a:pt x="73846" y="114857"/>
                    <a:pt x="71538" y="109714"/>
                  </a:cubicBezTo>
                  <a:cubicBezTo>
                    <a:pt x="69230" y="102857"/>
                    <a:pt x="66923" y="102857"/>
                    <a:pt x="66923" y="96000"/>
                  </a:cubicBezTo>
                  <a:cubicBezTo>
                    <a:pt x="66923" y="90857"/>
                    <a:pt x="57692" y="94285"/>
                    <a:pt x="50769" y="90857"/>
                  </a:cubicBezTo>
                  <a:cubicBezTo>
                    <a:pt x="43846" y="85714"/>
                    <a:pt x="46153" y="84000"/>
                    <a:pt x="46153" y="78857"/>
                  </a:cubicBezTo>
                  <a:cubicBezTo>
                    <a:pt x="46153" y="73714"/>
                    <a:pt x="53076" y="70285"/>
                    <a:pt x="55384" y="61714"/>
                  </a:cubicBezTo>
                  <a:cubicBezTo>
                    <a:pt x="55384" y="54857"/>
                    <a:pt x="41538" y="56571"/>
                    <a:pt x="32307" y="53142"/>
                  </a:cubicBezTo>
                  <a:cubicBezTo>
                    <a:pt x="23076" y="49714"/>
                    <a:pt x="13846" y="46285"/>
                    <a:pt x="13846" y="39428"/>
                  </a:cubicBezTo>
                  <a:cubicBezTo>
                    <a:pt x="13846" y="32571"/>
                    <a:pt x="13846" y="24000"/>
                    <a:pt x="6923" y="24000"/>
                  </a:cubicBezTo>
                  <a:cubicBezTo>
                    <a:pt x="2307" y="24000"/>
                    <a:pt x="0" y="18857"/>
                    <a:pt x="0" y="13714"/>
                  </a:cubicBezTo>
                  <a:cubicBezTo>
                    <a:pt x="0" y="10285"/>
                    <a:pt x="4615" y="6857"/>
                    <a:pt x="6923" y="5142"/>
                  </a:cubicBezTo>
                  <a:cubicBezTo>
                    <a:pt x="20769" y="6857"/>
                    <a:pt x="20769" y="6857"/>
                    <a:pt x="20769" y="6857"/>
                  </a:cubicBezTo>
                  <a:cubicBezTo>
                    <a:pt x="34615" y="6857"/>
                    <a:pt x="34615" y="6857"/>
                    <a:pt x="34615" y="6857"/>
                  </a:cubicBezTo>
                  <a:cubicBezTo>
                    <a:pt x="36923" y="0"/>
                    <a:pt x="36923" y="0"/>
                    <a:pt x="36923" y="0"/>
                  </a:cubicBezTo>
                  <a:cubicBezTo>
                    <a:pt x="48461" y="8571"/>
                    <a:pt x="48461" y="8571"/>
                    <a:pt x="48461" y="8571"/>
                  </a:cubicBezTo>
                  <a:cubicBezTo>
                    <a:pt x="53076" y="18857"/>
                    <a:pt x="53076" y="18857"/>
                    <a:pt x="53076" y="18857"/>
                  </a:cubicBezTo>
                  <a:cubicBezTo>
                    <a:pt x="76153" y="18857"/>
                    <a:pt x="76153" y="18857"/>
                    <a:pt x="76153" y="18857"/>
                  </a:cubicBezTo>
                  <a:cubicBezTo>
                    <a:pt x="101538" y="30857"/>
                    <a:pt x="101538" y="30857"/>
                    <a:pt x="101538" y="30857"/>
                  </a:cubicBezTo>
                  <a:cubicBezTo>
                    <a:pt x="115384" y="46285"/>
                    <a:pt x="115384" y="46285"/>
                    <a:pt x="115384" y="46285"/>
                  </a:cubicBezTo>
                  <a:cubicBezTo>
                    <a:pt x="115384" y="53142"/>
                    <a:pt x="115384" y="53142"/>
                    <a:pt x="115384" y="53142"/>
                  </a:cubicBezTo>
                  <a:cubicBezTo>
                    <a:pt x="113076" y="61714"/>
                    <a:pt x="113076" y="61714"/>
                    <a:pt x="113076" y="61714"/>
                  </a:cubicBezTo>
                  <a:cubicBezTo>
                    <a:pt x="120000" y="70285"/>
                    <a:pt x="120000" y="70285"/>
                    <a:pt x="120000" y="70285"/>
                  </a:cubicBezTo>
                  <a:cubicBezTo>
                    <a:pt x="106153" y="75428"/>
                    <a:pt x="106153" y="75428"/>
                    <a:pt x="106153" y="75428"/>
                  </a:cubicBezTo>
                  <a:cubicBezTo>
                    <a:pt x="108461" y="94285"/>
                    <a:pt x="108461" y="94285"/>
                    <a:pt x="108461" y="94285"/>
                  </a:cubicBezTo>
                  <a:cubicBezTo>
                    <a:pt x="96923" y="99428"/>
                    <a:pt x="96923" y="99428"/>
                    <a:pt x="96923" y="99428"/>
                  </a:cubicBezTo>
                  <a:cubicBezTo>
                    <a:pt x="96923" y="106285"/>
                    <a:pt x="96923" y="106285"/>
                    <a:pt x="96923" y="106285"/>
                  </a:cubicBezTo>
                  <a:cubicBezTo>
                    <a:pt x="92307" y="108000"/>
                    <a:pt x="92307" y="108000"/>
                    <a:pt x="92307" y="108000"/>
                  </a:cubicBezTo>
                  <a:cubicBezTo>
                    <a:pt x="92307" y="114857"/>
                    <a:pt x="92307" y="114857"/>
                    <a:pt x="92307" y="114857"/>
                  </a:cubicBezTo>
                  <a:lnTo>
                    <a:pt x="83076" y="12000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61" name="Shape 2061"/>
            <p:cNvSpPr/>
            <p:nvPr/>
          </p:nvSpPr>
          <p:spPr>
            <a:xfrm>
              <a:off x="1035" y="3474"/>
              <a:ext cx="169" cy="169"/>
            </a:xfrm>
            <a:custGeom>
              <a:avLst/>
              <a:gdLst/>
              <a:ahLst/>
              <a:cxnLst/>
              <a:rect l="0" t="0" r="0" b="0"/>
              <a:pathLst>
                <a:path w="120000" h="120000" extrusionOk="0">
                  <a:moveTo>
                    <a:pt x="10370" y="106666"/>
                  </a:moveTo>
                  <a:cubicBezTo>
                    <a:pt x="8888" y="102222"/>
                    <a:pt x="4444" y="100740"/>
                    <a:pt x="5925" y="96296"/>
                  </a:cubicBezTo>
                  <a:cubicBezTo>
                    <a:pt x="5925" y="91851"/>
                    <a:pt x="1481" y="84444"/>
                    <a:pt x="0" y="81481"/>
                  </a:cubicBezTo>
                  <a:cubicBezTo>
                    <a:pt x="0" y="81481"/>
                    <a:pt x="0" y="81481"/>
                    <a:pt x="0" y="81481"/>
                  </a:cubicBezTo>
                  <a:cubicBezTo>
                    <a:pt x="5925" y="77037"/>
                    <a:pt x="5925" y="77037"/>
                    <a:pt x="5925" y="77037"/>
                  </a:cubicBezTo>
                  <a:cubicBezTo>
                    <a:pt x="5925" y="71111"/>
                    <a:pt x="5925" y="71111"/>
                    <a:pt x="5925" y="71111"/>
                  </a:cubicBezTo>
                  <a:cubicBezTo>
                    <a:pt x="8888" y="69629"/>
                    <a:pt x="8888" y="69629"/>
                    <a:pt x="8888" y="69629"/>
                  </a:cubicBezTo>
                  <a:cubicBezTo>
                    <a:pt x="8888" y="63703"/>
                    <a:pt x="8888" y="63703"/>
                    <a:pt x="8888" y="63703"/>
                  </a:cubicBezTo>
                  <a:cubicBezTo>
                    <a:pt x="16296" y="59259"/>
                    <a:pt x="16296" y="59259"/>
                    <a:pt x="16296" y="59259"/>
                  </a:cubicBezTo>
                  <a:cubicBezTo>
                    <a:pt x="14814" y="42962"/>
                    <a:pt x="14814" y="42962"/>
                    <a:pt x="14814" y="42962"/>
                  </a:cubicBezTo>
                  <a:cubicBezTo>
                    <a:pt x="23703" y="38518"/>
                    <a:pt x="23703" y="38518"/>
                    <a:pt x="23703" y="38518"/>
                  </a:cubicBezTo>
                  <a:cubicBezTo>
                    <a:pt x="19259" y="31111"/>
                    <a:pt x="19259" y="31111"/>
                    <a:pt x="19259" y="31111"/>
                  </a:cubicBezTo>
                  <a:cubicBezTo>
                    <a:pt x="20740" y="23703"/>
                    <a:pt x="20740" y="23703"/>
                    <a:pt x="20740" y="23703"/>
                  </a:cubicBezTo>
                  <a:cubicBezTo>
                    <a:pt x="22222" y="14814"/>
                    <a:pt x="22222" y="14814"/>
                    <a:pt x="22222" y="14814"/>
                  </a:cubicBezTo>
                  <a:cubicBezTo>
                    <a:pt x="25185" y="14814"/>
                    <a:pt x="25185" y="14814"/>
                    <a:pt x="25185" y="14814"/>
                  </a:cubicBezTo>
                  <a:cubicBezTo>
                    <a:pt x="26666" y="5925"/>
                    <a:pt x="26666" y="5925"/>
                    <a:pt x="26666" y="5925"/>
                  </a:cubicBezTo>
                  <a:cubicBezTo>
                    <a:pt x="31111" y="2962"/>
                    <a:pt x="31111" y="2962"/>
                    <a:pt x="31111" y="2962"/>
                  </a:cubicBezTo>
                  <a:cubicBezTo>
                    <a:pt x="37037" y="4444"/>
                    <a:pt x="37037" y="4444"/>
                    <a:pt x="37037" y="4444"/>
                  </a:cubicBezTo>
                  <a:cubicBezTo>
                    <a:pt x="42962" y="1481"/>
                    <a:pt x="42962" y="1481"/>
                    <a:pt x="42962" y="1481"/>
                  </a:cubicBezTo>
                  <a:cubicBezTo>
                    <a:pt x="51851" y="0"/>
                    <a:pt x="51851" y="0"/>
                    <a:pt x="51851" y="0"/>
                  </a:cubicBezTo>
                  <a:cubicBezTo>
                    <a:pt x="56296" y="8888"/>
                    <a:pt x="56296" y="8888"/>
                    <a:pt x="56296" y="8888"/>
                  </a:cubicBezTo>
                  <a:cubicBezTo>
                    <a:pt x="66666" y="11851"/>
                    <a:pt x="66666" y="11851"/>
                    <a:pt x="66666" y="11851"/>
                  </a:cubicBezTo>
                  <a:cubicBezTo>
                    <a:pt x="65185" y="22222"/>
                    <a:pt x="65185" y="22222"/>
                    <a:pt x="65185" y="22222"/>
                  </a:cubicBezTo>
                  <a:cubicBezTo>
                    <a:pt x="69629" y="23703"/>
                    <a:pt x="69629" y="23703"/>
                    <a:pt x="69629" y="23703"/>
                  </a:cubicBezTo>
                  <a:cubicBezTo>
                    <a:pt x="78518" y="26666"/>
                    <a:pt x="78518" y="26666"/>
                    <a:pt x="78518" y="26666"/>
                  </a:cubicBezTo>
                  <a:cubicBezTo>
                    <a:pt x="88888" y="42962"/>
                    <a:pt x="88888" y="42962"/>
                    <a:pt x="88888" y="42962"/>
                  </a:cubicBezTo>
                  <a:cubicBezTo>
                    <a:pt x="87407" y="47407"/>
                    <a:pt x="87407" y="47407"/>
                    <a:pt x="87407" y="47407"/>
                  </a:cubicBezTo>
                  <a:cubicBezTo>
                    <a:pt x="102222" y="59259"/>
                    <a:pt x="102222" y="59259"/>
                    <a:pt x="102222" y="59259"/>
                  </a:cubicBezTo>
                  <a:cubicBezTo>
                    <a:pt x="120000" y="81481"/>
                    <a:pt x="120000" y="81481"/>
                    <a:pt x="120000" y="81481"/>
                  </a:cubicBezTo>
                  <a:cubicBezTo>
                    <a:pt x="115555" y="82962"/>
                    <a:pt x="115555" y="82962"/>
                    <a:pt x="115555" y="82962"/>
                  </a:cubicBezTo>
                  <a:cubicBezTo>
                    <a:pt x="120000" y="91851"/>
                    <a:pt x="120000" y="91851"/>
                    <a:pt x="120000" y="91851"/>
                  </a:cubicBezTo>
                  <a:cubicBezTo>
                    <a:pt x="115555" y="96296"/>
                    <a:pt x="115555" y="96296"/>
                    <a:pt x="115555" y="96296"/>
                  </a:cubicBezTo>
                  <a:cubicBezTo>
                    <a:pt x="114074" y="96296"/>
                    <a:pt x="106666" y="94814"/>
                    <a:pt x="106666" y="94814"/>
                  </a:cubicBezTo>
                  <a:cubicBezTo>
                    <a:pt x="105185" y="94814"/>
                    <a:pt x="99259" y="93333"/>
                    <a:pt x="99259" y="90370"/>
                  </a:cubicBezTo>
                  <a:cubicBezTo>
                    <a:pt x="99259" y="85925"/>
                    <a:pt x="93333" y="85925"/>
                    <a:pt x="90370" y="85925"/>
                  </a:cubicBezTo>
                  <a:cubicBezTo>
                    <a:pt x="85925" y="85925"/>
                    <a:pt x="82962" y="90370"/>
                    <a:pt x="82962" y="90370"/>
                  </a:cubicBezTo>
                  <a:cubicBezTo>
                    <a:pt x="66666" y="90370"/>
                    <a:pt x="66666" y="90370"/>
                    <a:pt x="66666" y="90370"/>
                  </a:cubicBezTo>
                  <a:cubicBezTo>
                    <a:pt x="66666" y="90370"/>
                    <a:pt x="66666" y="94814"/>
                    <a:pt x="66666" y="97777"/>
                  </a:cubicBezTo>
                  <a:cubicBezTo>
                    <a:pt x="68148" y="102222"/>
                    <a:pt x="53333" y="114074"/>
                    <a:pt x="53333" y="114074"/>
                  </a:cubicBezTo>
                  <a:cubicBezTo>
                    <a:pt x="40000" y="114074"/>
                    <a:pt x="40000" y="114074"/>
                    <a:pt x="40000" y="114074"/>
                  </a:cubicBezTo>
                  <a:cubicBezTo>
                    <a:pt x="40000" y="114074"/>
                    <a:pt x="37037" y="115555"/>
                    <a:pt x="37037" y="117037"/>
                  </a:cubicBezTo>
                  <a:cubicBezTo>
                    <a:pt x="37037" y="120000"/>
                    <a:pt x="32592" y="120000"/>
                    <a:pt x="29629" y="120000"/>
                  </a:cubicBezTo>
                  <a:cubicBezTo>
                    <a:pt x="28148" y="120000"/>
                    <a:pt x="25185" y="114074"/>
                    <a:pt x="25185" y="114074"/>
                  </a:cubicBezTo>
                  <a:cubicBezTo>
                    <a:pt x="16296" y="112592"/>
                    <a:pt x="16296" y="112592"/>
                    <a:pt x="16296" y="112592"/>
                  </a:cubicBezTo>
                  <a:cubicBezTo>
                    <a:pt x="14814" y="105185"/>
                    <a:pt x="14814" y="105185"/>
                    <a:pt x="14814" y="105185"/>
                  </a:cubicBezTo>
                  <a:lnTo>
                    <a:pt x="10370" y="106666"/>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62" name="Shape 2062"/>
            <p:cNvSpPr/>
            <p:nvPr/>
          </p:nvSpPr>
          <p:spPr>
            <a:xfrm>
              <a:off x="1175" y="3363"/>
              <a:ext cx="153" cy="113"/>
            </a:xfrm>
            <a:custGeom>
              <a:avLst/>
              <a:gdLst/>
              <a:ahLst/>
              <a:cxnLst/>
              <a:rect l="0" t="0" r="0" b="0"/>
              <a:pathLst>
                <a:path w="120000" h="120000" extrusionOk="0">
                  <a:moveTo>
                    <a:pt x="113766" y="41052"/>
                  </a:moveTo>
                  <a:lnTo>
                    <a:pt x="112207" y="43157"/>
                  </a:lnTo>
                  <a:lnTo>
                    <a:pt x="110649" y="58947"/>
                  </a:lnTo>
                  <a:lnTo>
                    <a:pt x="120000" y="71578"/>
                  </a:lnTo>
                  <a:lnTo>
                    <a:pt x="120000" y="89473"/>
                  </a:lnTo>
                  <a:lnTo>
                    <a:pt x="106753" y="91578"/>
                  </a:lnTo>
                  <a:lnTo>
                    <a:pt x="100519" y="105263"/>
                  </a:lnTo>
                  <a:lnTo>
                    <a:pt x="94285" y="105263"/>
                  </a:lnTo>
                  <a:lnTo>
                    <a:pt x="94285" y="111578"/>
                  </a:lnTo>
                  <a:lnTo>
                    <a:pt x="85714" y="119999"/>
                  </a:lnTo>
                  <a:lnTo>
                    <a:pt x="77922" y="119999"/>
                  </a:lnTo>
                  <a:lnTo>
                    <a:pt x="74805" y="111578"/>
                  </a:lnTo>
                  <a:lnTo>
                    <a:pt x="63116" y="109473"/>
                  </a:lnTo>
                  <a:lnTo>
                    <a:pt x="58441" y="103157"/>
                  </a:lnTo>
                  <a:lnTo>
                    <a:pt x="53766" y="111578"/>
                  </a:lnTo>
                  <a:lnTo>
                    <a:pt x="43636" y="109473"/>
                  </a:lnTo>
                  <a:lnTo>
                    <a:pt x="35844" y="97894"/>
                  </a:lnTo>
                  <a:lnTo>
                    <a:pt x="22597" y="95789"/>
                  </a:lnTo>
                  <a:lnTo>
                    <a:pt x="21038" y="76842"/>
                  </a:lnTo>
                  <a:lnTo>
                    <a:pt x="12467" y="65263"/>
                  </a:lnTo>
                  <a:lnTo>
                    <a:pt x="4675" y="71578"/>
                  </a:lnTo>
                  <a:lnTo>
                    <a:pt x="3116" y="63157"/>
                  </a:lnTo>
                  <a:lnTo>
                    <a:pt x="3116" y="52631"/>
                  </a:lnTo>
                  <a:lnTo>
                    <a:pt x="0" y="50526"/>
                  </a:lnTo>
                  <a:lnTo>
                    <a:pt x="3116" y="43157"/>
                  </a:lnTo>
                  <a:lnTo>
                    <a:pt x="14805" y="32631"/>
                  </a:lnTo>
                  <a:lnTo>
                    <a:pt x="14805" y="18947"/>
                  </a:lnTo>
                  <a:lnTo>
                    <a:pt x="25714" y="10526"/>
                  </a:lnTo>
                  <a:lnTo>
                    <a:pt x="28831" y="2105"/>
                  </a:lnTo>
                  <a:lnTo>
                    <a:pt x="35844" y="2105"/>
                  </a:lnTo>
                  <a:lnTo>
                    <a:pt x="38961" y="6315"/>
                  </a:lnTo>
                  <a:lnTo>
                    <a:pt x="49870" y="0"/>
                  </a:lnTo>
                  <a:lnTo>
                    <a:pt x="61558" y="6315"/>
                  </a:lnTo>
                  <a:lnTo>
                    <a:pt x="70909" y="0"/>
                  </a:lnTo>
                  <a:lnTo>
                    <a:pt x="84155" y="0"/>
                  </a:lnTo>
                  <a:lnTo>
                    <a:pt x="88831" y="10526"/>
                  </a:lnTo>
                  <a:lnTo>
                    <a:pt x="95844" y="16842"/>
                  </a:lnTo>
                  <a:lnTo>
                    <a:pt x="97402" y="26315"/>
                  </a:lnTo>
                  <a:lnTo>
                    <a:pt x="106753" y="36842"/>
                  </a:lnTo>
                  <a:lnTo>
                    <a:pt x="113766" y="41052"/>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63" name="Shape 2063"/>
            <p:cNvSpPr/>
            <p:nvPr/>
          </p:nvSpPr>
          <p:spPr>
            <a:xfrm>
              <a:off x="1078" y="3411"/>
              <a:ext cx="124" cy="110"/>
            </a:xfrm>
            <a:custGeom>
              <a:avLst/>
              <a:gdLst/>
              <a:ahLst/>
              <a:cxnLst/>
              <a:rect l="0" t="0" r="0" b="0"/>
              <a:pathLst>
                <a:path w="120000" h="120000" extrusionOk="0">
                  <a:moveTo>
                    <a:pt x="1920" y="42545"/>
                  </a:moveTo>
                  <a:lnTo>
                    <a:pt x="20160" y="36000"/>
                  </a:lnTo>
                  <a:lnTo>
                    <a:pt x="24000" y="31636"/>
                  </a:lnTo>
                  <a:lnTo>
                    <a:pt x="20160" y="24000"/>
                  </a:lnTo>
                  <a:lnTo>
                    <a:pt x="29760" y="15272"/>
                  </a:lnTo>
                  <a:lnTo>
                    <a:pt x="35520" y="2181"/>
                  </a:lnTo>
                  <a:lnTo>
                    <a:pt x="49920" y="0"/>
                  </a:lnTo>
                  <a:lnTo>
                    <a:pt x="57600" y="15272"/>
                  </a:lnTo>
                  <a:lnTo>
                    <a:pt x="68160" y="15272"/>
                  </a:lnTo>
                  <a:lnTo>
                    <a:pt x="72000" y="4363"/>
                  </a:lnTo>
                  <a:lnTo>
                    <a:pt x="83520" y="4363"/>
                  </a:lnTo>
                  <a:lnTo>
                    <a:pt x="90240" y="0"/>
                  </a:lnTo>
                  <a:lnTo>
                    <a:pt x="96000" y="2181"/>
                  </a:lnTo>
                  <a:lnTo>
                    <a:pt x="96000" y="13090"/>
                  </a:lnTo>
                  <a:lnTo>
                    <a:pt x="97920" y="21818"/>
                  </a:lnTo>
                  <a:lnTo>
                    <a:pt x="107520" y="15272"/>
                  </a:lnTo>
                  <a:lnTo>
                    <a:pt x="118080" y="27272"/>
                  </a:lnTo>
                  <a:lnTo>
                    <a:pt x="120000" y="46909"/>
                  </a:lnTo>
                  <a:lnTo>
                    <a:pt x="116160" y="46909"/>
                  </a:lnTo>
                  <a:lnTo>
                    <a:pt x="96000" y="67636"/>
                  </a:lnTo>
                  <a:lnTo>
                    <a:pt x="83520" y="76363"/>
                  </a:lnTo>
                  <a:lnTo>
                    <a:pt x="88320" y="84000"/>
                  </a:lnTo>
                  <a:lnTo>
                    <a:pt x="88320" y="101454"/>
                  </a:lnTo>
                  <a:lnTo>
                    <a:pt x="92160" y="105818"/>
                  </a:lnTo>
                  <a:lnTo>
                    <a:pt x="90240" y="120000"/>
                  </a:lnTo>
                  <a:lnTo>
                    <a:pt x="70080" y="120000"/>
                  </a:lnTo>
                  <a:lnTo>
                    <a:pt x="64320" y="109090"/>
                  </a:lnTo>
                  <a:lnTo>
                    <a:pt x="51840" y="103636"/>
                  </a:lnTo>
                  <a:lnTo>
                    <a:pt x="46080" y="101454"/>
                  </a:lnTo>
                  <a:lnTo>
                    <a:pt x="48000" y="86181"/>
                  </a:lnTo>
                  <a:lnTo>
                    <a:pt x="33600" y="81818"/>
                  </a:lnTo>
                  <a:lnTo>
                    <a:pt x="27840" y="67636"/>
                  </a:lnTo>
                  <a:lnTo>
                    <a:pt x="16320" y="69818"/>
                  </a:lnTo>
                  <a:lnTo>
                    <a:pt x="16320" y="69818"/>
                  </a:lnTo>
                  <a:lnTo>
                    <a:pt x="0" y="54545"/>
                  </a:lnTo>
                  <a:lnTo>
                    <a:pt x="1920" y="42545"/>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64" name="Shape 2064"/>
            <p:cNvSpPr/>
            <p:nvPr/>
          </p:nvSpPr>
          <p:spPr>
            <a:xfrm>
              <a:off x="1021" y="3329"/>
              <a:ext cx="108" cy="120"/>
            </a:xfrm>
            <a:custGeom>
              <a:avLst/>
              <a:gdLst/>
              <a:ahLst/>
              <a:cxnLst/>
              <a:rect l="0" t="0" r="0" b="0"/>
              <a:pathLst>
                <a:path w="120000" h="120000" extrusionOk="0">
                  <a:moveTo>
                    <a:pt x="0" y="37685"/>
                  </a:moveTo>
                  <a:lnTo>
                    <a:pt x="2222" y="28760"/>
                  </a:lnTo>
                  <a:lnTo>
                    <a:pt x="15555" y="24793"/>
                  </a:lnTo>
                  <a:lnTo>
                    <a:pt x="15555" y="12892"/>
                  </a:lnTo>
                  <a:lnTo>
                    <a:pt x="30000" y="8925"/>
                  </a:lnTo>
                  <a:lnTo>
                    <a:pt x="36666" y="16859"/>
                  </a:lnTo>
                  <a:lnTo>
                    <a:pt x="43333" y="12892"/>
                  </a:lnTo>
                  <a:lnTo>
                    <a:pt x="43333" y="1983"/>
                  </a:lnTo>
                  <a:lnTo>
                    <a:pt x="50000" y="0"/>
                  </a:lnTo>
                  <a:lnTo>
                    <a:pt x="66666" y="5950"/>
                  </a:lnTo>
                  <a:lnTo>
                    <a:pt x="83333" y="5950"/>
                  </a:lnTo>
                  <a:lnTo>
                    <a:pt x="87777" y="10909"/>
                  </a:lnTo>
                  <a:lnTo>
                    <a:pt x="90000" y="26776"/>
                  </a:lnTo>
                  <a:lnTo>
                    <a:pt x="105555" y="49586"/>
                  </a:lnTo>
                  <a:lnTo>
                    <a:pt x="120000" y="58512"/>
                  </a:lnTo>
                  <a:lnTo>
                    <a:pt x="120000" y="81322"/>
                  </a:lnTo>
                  <a:lnTo>
                    <a:pt x="105555" y="83305"/>
                  </a:lnTo>
                  <a:lnTo>
                    <a:pt x="98888" y="95206"/>
                  </a:lnTo>
                  <a:lnTo>
                    <a:pt x="87777" y="103140"/>
                  </a:lnTo>
                  <a:lnTo>
                    <a:pt x="92222" y="110082"/>
                  </a:lnTo>
                  <a:lnTo>
                    <a:pt x="87777" y="114049"/>
                  </a:lnTo>
                  <a:lnTo>
                    <a:pt x="66666" y="120000"/>
                  </a:lnTo>
                  <a:lnTo>
                    <a:pt x="66666" y="120000"/>
                  </a:lnTo>
                  <a:lnTo>
                    <a:pt x="47777" y="110082"/>
                  </a:lnTo>
                  <a:lnTo>
                    <a:pt x="45555" y="95206"/>
                  </a:lnTo>
                  <a:lnTo>
                    <a:pt x="36666" y="76363"/>
                  </a:lnTo>
                  <a:lnTo>
                    <a:pt x="30000" y="62479"/>
                  </a:lnTo>
                  <a:lnTo>
                    <a:pt x="20000" y="62479"/>
                  </a:lnTo>
                  <a:lnTo>
                    <a:pt x="15555" y="45619"/>
                  </a:lnTo>
                  <a:lnTo>
                    <a:pt x="0" y="37685"/>
                  </a:lnTo>
                  <a:lnTo>
                    <a:pt x="0" y="37685"/>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65" name="Shape 2065"/>
            <p:cNvSpPr/>
            <p:nvPr/>
          </p:nvSpPr>
          <p:spPr>
            <a:xfrm>
              <a:off x="1097" y="3315"/>
              <a:ext cx="104" cy="112"/>
            </a:xfrm>
            <a:custGeom>
              <a:avLst/>
              <a:gdLst/>
              <a:ahLst/>
              <a:cxnLst/>
              <a:rect l="0" t="0" r="0" b="0"/>
              <a:pathLst>
                <a:path w="120000" h="120000" extrusionOk="0">
                  <a:moveTo>
                    <a:pt x="0" y="24642"/>
                  </a:moveTo>
                  <a:lnTo>
                    <a:pt x="11538" y="10714"/>
                  </a:lnTo>
                  <a:lnTo>
                    <a:pt x="26538" y="12857"/>
                  </a:lnTo>
                  <a:lnTo>
                    <a:pt x="31153" y="4285"/>
                  </a:lnTo>
                  <a:lnTo>
                    <a:pt x="42692" y="2142"/>
                  </a:lnTo>
                  <a:lnTo>
                    <a:pt x="62307" y="14999"/>
                  </a:lnTo>
                  <a:lnTo>
                    <a:pt x="69230" y="14999"/>
                  </a:lnTo>
                  <a:lnTo>
                    <a:pt x="69230" y="2142"/>
                  </a:lnTo>
                  <a:lnTo>
                    <a:pt x="78461" y="0"/>
                  </a:lnTo>
                  <a:lnTo>
                    <a:pt x="91153" y="10714"/>
                  </a:lnTo>
                  <a:lnTo>
                    <a:pt x="95769" y="4285"/>
                  </a:lnTo>
                  <a:lnTo>
                    <a:pt x="105000" y="10714"/>
                  </a:lnTo>
                  <a:lnTo>
                    <a:pt x="120000" y="14999"/>
                  </a:lnTo>
                  <a:lnTo>
                    <a:pt x="115384" y="37500"/>
                  </a:lnTo>
                  <a:lnTo>
                    <a:pt x="115384" y="51428"/>
                  </a:lnTo>
                  <a:lnTo>
                    <a:pt x="117692" y="66428"/>
                  </a:lnTo>
                  <a:lnTo>
                    <a:pt x="110769" y="70714"/>
                  </a:lnTo>
                  <a:lnTo>
                    <a:pt x="110769" y="84642"/>
                  </a:lnTo>
                  <a:lnTo>
                    <a:pt x="93461" y="95357"/>
                  </a:lnTo>
                  <a:lnTo>
                    <a:pt x="88846" y="102857"/>
                  </a:lnTo>
                  <a:lnTo>
                    <a:pt x="86538" y="102857"/>
                  </a:lnTo>
                  <a:lnTo>
                    <a:pt x="78461" y="107142"/>
                  </a:lnTo>
                  <a:lnTo>
                    <a:pt x="64615" y="107142"/>
                  </a:lnTo>
                  <a:lnTo>
                    <a:pt x="60000" y="117857"/>
                  </a:lnTo>
                  <a:lnTo>
                    <a:pt x="47307" y="117857"/>
                  </a:lnTo>
                  <a:lnTo>
                    <a:pt x="38076" y="102857"/>
                  </a:lnTo>
                  <a:lnTo>
                    <a:pt x="20769" y="104999"/>
                  </a:lnTo>
                  <a:lnTo>
                    <a:pt x="35769" y="102857"/>
                  </a:lnTo>
                  <a:lnTo>
                    <a:pt x="35769" y="78214"/>
                  </a:lnTo>
                  <a:lnTo>
                    <a:pt x="20769" y="68571"/>
                  </a:lnTo>
                  <a:lnTo>
                    <a:pt x="4615" y="43928"/>
                  </a:lnTo>
                  <a:lnTo>
                    <a:pt x="2307" y="26785"/>
                  </a:lnTo>
                  <a:lnTo>
                    <a:pt x="0" y="24642"/>
                  </a:lnTo>
                  <a:lnTo>
                    <a:pt x="0" y="24642"/>
                  </a:lnTo>
                  <a:close/>
                  <a:moveTo>
                    <a:pt x="11538" y="119999"/>
                  </a:moveTo>
                  <a:lnTo>
                    <a:pt x="11538" y="119999"/>
                  </a:lnTo>
                  <a:lnTo>
                    <a:pt x="13846" y="117857"/>
                  </a:lnTo>
                  <a:lnTo>
                    <a:pt x="11538" y="119999"/>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66" name="Shape 2066"/>
            <p:cNvSpPr/>
            <p:nvPr/>
          </p:nvSpPr>
          <p:spPr>
            <a:xfrm>
              <a:off x="1053" y="3243"/>
              <a:ext cx="142" cy="95"/>
            </a:xfrm>
            <a:custGeom>
              <a:avLst/>
              <a:gdLst/>
              <a:ahLst/>
              <a:cxnLst/>
              <a:rect l="0" t="0" r="0" b="0"/>
              <a:pathLst>
                <a:path w="120000" h="120000" extrusionOk="0">
                  <a:moveTo>
                    <a:pt x="0" y="17500"/>
                  </a:moveTo>
                  <a:lnTo>
                    <a:pt x="3380" y="12500"/>
                  </a:lnTo>
                  <a:lnTo>
                    <a:pt x="10140" y="10000"/>
                  </a:lnTo>
                  <a:lnTo>
                    <a:pt x="16056" y="0"/>
                  </a:lnTo>
                  <a:lnTo>
                    <a:pt x="26197" y="0"/>
                  </a:lnTo>
                  <a:lnTo>
                    <a:pt x="33802" y="20000"/>
                  </a:lnTo>
                  <a:lnTo>
                    <a:pt x="42253" y="15000"/>
                  </a:lnTo>
                  <a:lnTo>
                    <a:pt x="54929" y="31250"/>
                  </a:lnTo>
                  <a:lnTo>
                    <a:pt x="68450" y="17500"/>
                  </a:lnTo>
                  <a:lnTo>
                    <a:pt x="87887" y="20000"/>
                  </a:lnTo>
                  <a:lnTo>
                    <a:pt x="102253" y="41250"/>
                  </a:lnTo>
                  <a:lnTo>
                    <a:pt x="112394" y="43750"/>
                  </a:lnTo>
                  <a:lnTo>
                    <a:pt x="120000" y="62500"/>
                  </a:lnTo>
                  <a:lnTo>
                    <a:pt x="110704" y="77500"/>
                  </a:lnTo>
                  <a:lnTo>
                    <a:pt x="110704" y="101250"/>
                  </a:lnTo>
                  <a:lnTo>
                    <a:pt x="107323" y="96250"/>
                  </a:lnTo>
                  <a:lnTo>
                    <a:pt x="103943" y="103750"/>
                  </a:lnTo>
                  <a:lnTo>
                    <a:pt x="94647" y="91250"/>
                  </a:lnTo>
                  <a:lnTo>
                    <a:pt x="87887" y="93750"/>
                  </a:lnTo>
                  <a:lnTo>
                    <a:pt x="87887" y="108750"/>
                  </a:lnTo>
                  <a:lnTo>
                    <a:pt x="82816" y="108750"/>
                  </a:lnTo>
                  <a:lnTo>
                    <a:pt x="68450" y="93750"/>
                  </a:lnTo>
                  <a:lnTo>
                    <a:pt x="60000" y="96250"/>
                  </a:lnTo>
                  <a:lnTo>
                    <a:pt x="56619" y="106250"/>
                  </a:lnTo>
                  <a:lnTo>
                    <a:pt x="45633" y="103750"/>
                  </a:lnTo>
                  <a:lnTo>
                    <a:pt x="37183" y="120000"/>
                  </a:lnTo>
                  <a:lnTo>
                    <a:pt x="35492" y="116250"/>
                  </a:lnTo>
                  <a:lnTo>
                    <a:pt x="22816" y="116250"/>
                  </a:lnTo>
                  <a:lnTo>
                    <a:pt x="10140" y="108750"/>
                  </a:lnTo>
                  <a:lnTo>
                    <a:pt x="10140" y="98750"/>
                  </a:lnTo>
                  <a:lnTo>
                    <a:pt x="1690" y="85000"/>
                  </a:lnTo>
                  <a:lnTo>
                    <a:pt x="0" y="75000"/>
                  </a:lnTo>
                  <a:lnTo>
                    <a:pt x="6760" y="67500"/>
                  </a:lnTo>
                  <a:lnTo>
                    <a:pt x="6760" y="51250"/>
                  </a:lnTo>
                  <a:lnTo>
                    <a:pt x="5070" y="38750"/>
                  </a:lnTo>
                  <a:lnTo>
                    <a:pt x="3380" y="17500"/>
                  </a:lnTo>
                  <a:lnTo>
                    <a:pt x="0" y="1750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67" name="Shape 2067"/>
            <p:cNvSpPr/>
            <p:nvPr/>
          </p:nvSpPr>
          <p:spPr>
            <a:xfrm>
              <a:off x="1152" y="3204"/>
              <a:ext cx="137" cy="173"/>
            </a:xfrm>
            <a:custGeom>
              <a:avLst/>
              <a:gdLst/>
              <a:ahLst/>
              <a:cxnLst/>
              <a:rect l="0" t="0" r="0" b="0"/>
              <a:pathLst>
                <a:path w="120000" h="120000" extrusionOk="0">
                  <a:moveTo>
                    <a:pt x="27153" y="7630"/>
                  </a:moveTo>
                  <a:lnTo>
                    <a:pt x="38540" y="7630"/>
                  </a:lnTo>
                  <a:lnTo>
                    <a:pt x="49051" y="0"/>
                  </a:lnTo>
                  <a:lnTo>
                    <a:pt x="56058" y="11791"/>
                  </a:lnTo>
                  <a:lnTo>
                    <a:pt x="67445" y="13179"/>
                  </a:lnTo>
                  <a:lnTo>
                    <a:pt x="82335" y="18728"/>
                  </a:lnTo>
                  <a:lnTo>
                    <a:pt x="89343" y="18728"/>
                  </a:lnTo>
                  <a:lnTo>
                    <a:pt x="105985" y="24971"/>
                  </a:lnTo>
                  <a:lnTo>
                    <a:pt x="120000" y="27745"/>
                  </a:lnTo>
                  <a:lnTo>
                    <a:pt x="116496" y="37456"/>
                  </a:lnTo>
                  <a:lnTo>
                    <a:pt x="109489" y="47861"/>
                  </a:lnTo>
                  <a:lnTo>
                    <a:pt x="105985" y="53410"/>
                  </a:lnTo>
                  <a:lnTo>
                    <a:pt x="104233" y="59653"/>
                  </a:lnTo>
                  <a:lnTo>
                    <a:pt x="96350" y="63815"/>
                  </a:lnTo>
                  <a:lnTo>
                    <a:pt x="99854" y="70751"/>
                  </a:lnTo>
                  <a:lnTo>
                    <a:pt x="107737" y="69364"/>
                  </a:lnTo>
                  <a:lnTo>
                    <a:pt x="107737" y="81156"/>
                  </a:lnTo>
                  <a:lnTo>
                    <a:pt x="120000" y="85317"/>
                  </a:lnTo>
                  <a:lnTo>
                    <a:pt x="120000" y="92947"/>
                  </a:lnTo>
                  <a:lnTo>
                    <a:pt x="114744" y="101271"/>
                  </a:lnTo>
                  <a:lnTo>
                    <a:pt x="112992" y="110289"/>
                  </a:lnTo>
                  <a:lnTo>
                    <a:pt x="99854" y="110289"/>
                  </a:lnTo>
                  <a:lnTo>
                    <a:pt x="89343" y="114450"/>
                  </a:lnTo>
                  <a:lnTo>
                    <a:pt x="76204" y="110289"/>
                  </a:lnTo>
                  <a:lnTo>
                    <a:pt x="63941" y="114450"/>
                  </a:lnTo>
                  <a:lnTo>
                    <a:pt x="60437" y="111676"/>
                  </a:lnTo>
                  <a:lnTo>
                    <a:pt x="52554" y="111676"/>
                  </a:lnTo>
                  <a:lnTo>
                    <a:pt x="49051" y="117225"/>
                  </a:lnTo>
                  <a:lnTo>
                    <a:pt x="42043" y="120000"/>
                  </a:lnTo>
                  <a:lnTo>
                    <a:pt x="40291" y="110289"/>
                  </a:lnTo>
                  <a:lnTo>
                    <a:pt x="40291" y="101271"/>
                  </a:lnTo>
                  <a:lnTo>
                    <a:pt x="43795" y="86705"/>
                  </a:lnTo>
                  <a:lnTo>
                    <a:pt x="32408" y="83930"/>
                  </a:lnTo>
                  <a:lnTo>
                    <a:pt x="28905" y="82543"/>
                  </a:lnTo>
                  <a:lnTo>
                    <a:pt x="28905" y="69364"/>
                  </a:lnTo>
                  <a:lnTo>
                    <a:pt x="38540" y="61040"/>
                  </a:lnTo>
                  <a:lnTo>
                    <a:pt x="30656" y="50635"/>
                  </a:lnTo>
                  <a:lnTo>
                    <a:pt x="20145" y="49248"/>
                  </a:lnTo>
                  <a:lnTo>
                    <a:pt x="5255" y="37456"/>
                  </a:lnTo>
                  <a:lnTo>
                    <a:pt x="0" y="37456"/>
                  </a:lnTo>
                  <a:lnTo>
                    <a:pt x="12262" y="23583"/>
                  </a:lnTo>
                  <a:lnTo>
                    <a:pt x="25401" y="20115"/>
                  </a:lnTo>
                  <a:lnTo>
                    <a:pt x="27153" y="9017"/>
                  </a:lnTo>
                  <a:lnTo>
                    <a:pt x="27153" y="7630"/>
                  </a:lnTo>
                  <a:lnTo>
                    <a:pt x="27153" y="7630"/>
                  </a:lnTo>
                  <a:close/>
                  <a:moveTo>
                    <a:pt x="52554" y="50635"/>
                  </a:moveTo>
                  <a:lnTo>
                    <a:pt x="54306" y="56184"/>
                  </a:lnTo>
                  <a:lnTo>
                    <a:pt x="52554" y="61040"/>
                  </a:lnTo>
                  <a:lnTo>
                    <a:pt x="50802" y="67976"/>
                  </a:lnTo>
                  <a:lnTo>
                    <a:pt x="60437" y="67976"/>
                  </a:lnTo>
                  <a:lnTo>
                    <a:pt x="65693" y="63815"/>
                  </a:lnTo>
                  <a:lnTo>
                    <a:pt x="70948" y="67976"/>
                  </a:lnTo>
                  <a:lnTo>
                    <a:pt x="77956" y="67976"/>
                  </a:lnTo>
                  <a:lnTo>
                    <a:pt x="77956" y="59653"/>
                  </a:lnTo>
                  <a:lnTo>
                    <a:pt x="85839" y="53410"/>
                  </a:lnTo>
                  <a:lnTo>
                    <a:pt x="76204" y="47861"/>
                  </a:lnTo>
                  <a:lnTo>
                    <a:pt x="74452" y="38843"/>
                  </a:lnTo>
                  <a:lnTo>
                    <a:pt x="63941" y="42312"/>
                  </a:lnTo>
                  <a:lnTo>
                    <a:pt x="63941" y="50635"/>
                  </a:lnTo>
                  <a:lnTo>
                    <a:pt x="52554" y="50635"/>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68" name="Shape 2068"/>
            <p:cNvSpPr/>
            <p:nvPr/>
          </p:nvSpPr>
          <p:spPr>
            <a:xfrm>
              <a:off x="1210" y="3261"/>
              <a:ext cx="39" cy="42"/>
            </a:xfrm>
            <a:custGeom>
              <a:avLst/>
              <a:gdLst/>
              <a:ahLst/>
              <a:cxnLst/>
              <a:rect l="0" t="0" r="0" b="0"/>
              <a:pathLst>
                <a:path w="120000" h="120000" extrusionOk="0">
                  <a:moveTo>
                    <a:pt x="6000" y="48571"/>
                  </a:moveTo>
                  <a:lnTo>
                    <a:pt x="45000" y="48571"/>
                  </a:lnTo>
                  <a:lnTo>
                    <a:pt x="45000" y="14285"/>
                  </a:lnTo>
                  <a:lnTo>
                    <a:pt x="81000" y="0"/>
                  </a:lnTo>
                  <a:lnTo>
                    <a:pt x="87000" y="37142"/>
                  </a:lnTo>
                  <a:lnTo>
                    <a:pt x="120000" y="60000"/>
                  </a:lnTo>
                  <a:lnTo>
                    <a:pt x="93000" y="85714"/>
                  </a:lnTo>
                  <a:lnTo>
                    <a:pt x="93000" y="120000"/>
                  </a:lnTo>
                  <a:lnTo>
                    <a:pt x="69000" y="120000"/>
                  </a:lnTo>
                  <a:lnTo>
                    <a:pt x="51000" y="102857"/>
                  </a:lnTo>
                  <a:lnTo>
                    <a:pt x="33000" y="120000"/>
                  </a:lnTo>
                  <a:lnTo>
                    <a:pt x="0" y="120000"/>
                  </a:lnTo>
                  <a:lnTo>
                    <a:pt x="6000" y="91428"/>
                  </a:lnTo>
                  <a:lnTo>
                    <a:pt x="12000" y="71428"/>
                  </a:lnTo>
                  <a:lnTo>
                    <a:pt x="6000" y="48571"/>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69" name="Shape 2069"/>
            <p:cNvSpPr/>
            <p:nvPr/>
          </p:nvSpPr>
          <p:spPr>
            <a:xfrm>
              <a:off x="2044" y="3574"/>
              <a:ext cx="354" cy="290"/>
            </a:xfrm>
            <a:custGeom>
              <a:avLst/>
              <a:gdLst/>
              <a:ahLst/>
              <a:cxnLst/>
              <a:rect l="0" t="0" r="0" b="0"/>
              <a:pathLst>
                <a:path w="120000" h="120000" extrusionOk="0">
                  <a:moveTo>
                    <a:pt x="120000" y="52661"/>
                  </a:moveTo>
                  <a:cubicBezTo>
                    <a:pt x="112235" y="60431"/>
                    <a:pt x="112235" y="60431"/>
                    <a:pt x="112235" y="60431"/>
                  </a:cubicBezTo>
                  <a:cubicBezTo>
                    <a:pt x="102352" y="59568"/>
                    <a:pt x="102352" y="59568"/>
                    <a:pt x="102352" y="59568"/>
                  </a:cubicBezTo>
                  <a:cubicBezTo>
                    <a:pt x="98117" y="56115"/>
                    <a:pt x="98117" y="56115"/>
                    <a:pt x="98117" y="56115"/>
                  </a:cubicBezTo>
                  <a:cubicBezTo>
                    <a:pt x="96000" y="59568"/>
                    <a:pt x="96000" y="59568"/>
                    <a:pt x="96000" y="59568"/>
                  </a:cubicBezTo>
                  <a:cubicBezTo>
                    <a:pt x="93176" y="60431"/>
                    <a:pt x="93176" y="60431"/>
                    <a:pt x="93176" y="60431"/>
                  </a:cubicBezTo>
                  <a:cubicBezTo>
                    <a:pt x="88941" y="57841"/>
                    <a:pt x="88941" y="57841"/>
                    <a:pt x="88941" y="57841"/>
                  </a:cubicBezTo>
                  <a:cubicBezTo>
                    <a:pt x="82588" y="54388"/>
                    <a:pt x="82588" y="54388"/>
                    <a:pt x="82588" y="54388"/>
                  </a:cubicBezTo>
                  <a:cubicBezTo>
                    <a:pt x="78352" y="53525"/>
                    <a:pt x="78352" y="53525"/>
                    <a:pt x="78352" y="53525"/>
                  </a:cubicBezTo>
                  <a:cubicBezTo>
                    <a:pt x="77647" y="50071"/>
                    <a:pt x="77647" y="50071"/>
                    <a:pt x="77647" y="50071"/>
                  </a:cubicBezTo>
                  <a:cubicBezTo>
                    <a:pt x="80470" y="45755"/>
                    <a:pt x="80470" y="45755"/>
                    <a:pt x="80470" y="45755"/>
                  </a:cubicBezTo>
                  <a:cubicBezTo>
                    <a:pt x="74823" y="43165"/>
                    <a:pt x="74823" y="43165"/>
                    <a:pt x="74823" y="43165"/>
                  </a:cubicBezTo>
                  <a:cubicBezTo>
                    <a:pt x="68470" y="53525"/>
                    <a:pt x="68470" y="53525"/>
                    <a:pt x="68470" y="53525"/>
                  </a:cubicBezTo>
                  <a:cubicBezTo>
                    <a:pt x="68470" y="57841"/>
                    <a:pt x="68470" y="57841"/>
                    <a:pt x="68470" y="57841"/>
                  </a:cubicBezTo>
                  <a:cubicBezTo>
                    <a:pt x="69176" y="63021"/>
                    <a:pt x="69176" y="63021"/>
                    <a:pt x="69176" y="63021"/>
                  </a:cubicBezTo>
                  <a:cubicBezTo>
                    <a:pt x="66352" y="66474"/>
                    <a:pt x="66352" y="66474"/>
                    <a:pt x="66352" y="66474"/>
                  </a:cubicBezTo>
                  <a:cubicBezTo>
                    <a:pt x="65647" y="68201"/>
                    <a:pt x="65647" y="68201"/>
                    <a:pt x="65647" y="68201"/>
                  </a:cubicBezTo>
                  <a:cubicBezTo>
                    <a:pt x="71294" y="72517"/>
                    <a:pt x="71294" y="72517"/>
                    <a:pt x="71294" y="72517"/>
                  </a:cubicBezTo>
                  <a:cubicBezTo>
                    <a:pt x="73411" y="76834"/>
                    <a:pt x="73411" y="76834"/>
                    <a:pt x="73411" y="76834"/>
                  </a:cubicBezTo>
                  <a:cubicBezTo>
                    <a:pt x="76941" y="82014"/>
                    <a:pt x="76941" y="82014"/>
                    <a:pt x="76941" y="82014"/>
                  </a:cubicBezTo>
                  <a:cubicBezTo>
                    <a:pt x="74823" y="84604"/>
                    <a:pt x="74823" y="84604"/>
                    <a:pt x="74823" y="84604"/>
                  </a:cubicBezTo>
                  <a:cubicBezTo>
                    <a:pt x="72000" y="86330"/>
                    <a:pt x="72000" y="86330"/>
                    <a:pt x="72000" y="86330"/>
                  </a:cubicBezTo>
                  <a:cubicBezTo>
                    <a:pt x="69176" y="87194"/>
                    <a:pt x="69176" y="87194"/>
                    <a:pt x="69176" y="87194"/>
                  </a:cubicBezTo>
                  <a:cubicBezTo>
                    <a:pt x="63529" y="92374"/>
                    <a:pt x="63529" y="92374"/>
                    <a:pt x="63529" y="92374"/>
                  </a:cubicBezTo>
                  <a:cubicBezTo>
                    <a:pt x="63529" y="100143"/>
                    <a:pt x="63529" y="100143"/>
                    <a:pt x="63529" y="100143"/>
                  </a:cubicBezTo>
                  <a:cubicBezTo>
                    <a:pt x="62117" y="102733"/>
                    <a:pt x="62117" y="102733"/>
                    <a:pt x="62117" y="102733"/>
                  </a:cubicBezTo>
                  <a:cubicBezTo>
                    <a:pt x="57882" y="105323"/>
                    <a:pt x="57882" y="105323"/>
                    <a:pt x="57882" y="105323"/>
                  </a:cubicBezTo>
                  <a:cubicBezTo>
                    <a:pt x="57176" y="110503"/>
                    <a:pt x="57176" y="110503"/>
                    <a:pt x="57176" y="110503"/>
                  </a:cubicBezTo>
                  <a:cubicBezTo>
                    <a:pt x="54352" y="113093"/>
                    <a:pt x="54352" y="113093"/>
                    <a:pt x="54352" y="113093"/>
                  </a:cubicBezTo>
                  <a:cubicBezTo>
                    <a:pt x="54352" y="117410"/>
                    <a:pt x="54352" y="117410"/>
                    <a:pt x="54352" y="117410"/>
                  </a:cubicBezTo>
                  <a:cubicBezTo>
                    <a:pt x="52941" y="117410"/>
                    <a:pt x="52235" y="117410"/>
                    <a:pt x="50823" y="118273"/>
                  </a:cubicBezTo>
                  <a:cubicBezTo>
                    <a:pt x="48705" y="120000"/>
                    <a:pt x="47294" y="117410"/>
                    <a:pt x="46588" y="114820"/>
                  </a:cubicBezTo>
                  <a:cubicBezTo>
                    <a:pt x="45882" y="113093"/>
                    <a:pt x="40941" y="107050"/>
                    <a:pt x="36705" y="107050"/>
                  </a:cubicBezTo>
                  <a:cubicBezTo>
                    <a:pt x="33882" y="107050"/>
                    <a:pt x="33176" y="109640"/>
                    <a:pt x="31058" y="109640"/>
                  </a:cubicBezTo>
                  <a:cubicBezTo>
                    <a:pt x="31764" y="101007"/>
                    <a:pt x="31764" y="101007"/>
                    <a:pt x="31764" y="101007"/>
                  </a:cubicBezTo>
                  <a:cubicBezTo>
                    <a:pt x="22588" y="96690"/>
                    <a:pt x="22588" y="96690"/>
                    <a:pt x="22588" y="96690"/>
                  </a:cubicBezTo>
                  <a:cubicBezTo>
                    <a:pt x="22588" y="89784"/>
                    <a:pt x="22588" y="89784"/>
                    <a:pt x="22588" y="89784"/>
                  </a:cubicBezTo>
                  <a:cubicBezTo>
                    <a:pt x="18352" y="84604"/>
                    <a:pt x="18352" y="84604"/>
                    <a:pt x="18352" y="84604"/>
                  </a:cubicBezTo>
                  <a:cubicBezTo>
                    <a:pt x="12705" y="82877"/>
                    <a:pt x="12705" y="82877"/>
                    <a:pt x="12705" y="82877"/>
                  </a:cubicBezTo>
                  <a:cubicBezTo>
                    <a:pt x="7058" y="80287"/>
                    <a:pt x="7058" y="80287"/>
                    <a:pt x="7058" y="80287"/>
                  </a:cubicBezTo>
                  <a:cubicBezTo>
                    <a:pt x="5647" y="72517"/>
                    <a:pt x="5647" y="72517"/>
                    <a:pt x="5647" y="72517"/>
                  </a:cubicBezTo>
                  <a:cubicBezTo>
                    <a:pt x="0" y="64748"/>
                    <a:pt x="0" y="64748"/>
                    <a:pt x="0" y="64748"/>
                  </a:cubicBezTo>
                  <a:cubicBezTo>
                    <a:pt x="3529" y="57841"/>
                    <a:pt x="3529" y="57841"/>
                    <a:pt x="3529" y="57841"/>
                  </a:cubicBezTo>
                  <a:cubicBezTo>
                    <a:pt x="4941" y="50935"/>
                    <a:pt x="4941" y="50935"/>
                    <a:pt x="4941" y="50935"/>
                  </a:cubicBezTo>
                  <a:cubicBezTo>
                    <a:pt x="6352" y="44892"/>
                    <a:pt x="6352" y="44892"/>
                    <a:pt x="6352" y="44892"/>
                  </a:cubicBezTo>
                  <a:cubicBezTo>
                    <a:pt x="6352" y="40575"/>
                    <a:pt x="6352" y="40575"/>
                    <a:pt x="6352" y="40575"/>
                  </a:cubicBezTo>
                  <a:cubicBezTo>
                    <a:pt x="9882" y="36258"/>
                    <a:pt x="9882" y="36258"/>
                    <a:pt x="9882" y="36258"/>
                  </a:cubicBezTo>
                  <a:cubicBezTo>
                    <a:pt x="14117" y="37985"/>
                    <a:pt x="14117" y="37985"/>
                    <a:pt x="14117" y="37985"/>
                  </a:cubicBezTo>
                  <a:cubicBezTo>
                    <a:pt x="15529" y="34532"/>
                    <a:pt x="15529" y="34532"/>
                    <a:pt x="15529" y="34532"/>
                  </a:cubicBezTo>
                  <a:cubicBezTo>
                    <a:pt x="19764" y="37122"/>
                    <a:pt x="19764" y="37122"/>
                    <a:pt x="19764" y="37122"/>
                  </a:cubicBezTo>
                  <a:cubicBezTo>
                    <a:pt x="24705" y="33669"/>
                    <a:pt x="24705" y="33669"/>
                    <a:pt x="24705" y="33669"/>
                  </a:cubicBezTo>
                  <a:cubicBezTo>
                    <a:pt x="23294" y="28489"/>
                    <a:pt x="23294" y="28489"/>
                    <a:pt x="23294" y="28489"/>
                  </a:cubicBezTo>
                  <a:cubicBezTo>
                    <a:pt x="24705" y="18992"/>
                    <a:pt x="24705" y="18992"/>
                    <a:pt x="24705" y="18992"/>
                  </a:cubicBezTo>
                  <a:cubicBezTo>
                    <a:pt x="28941" y="20719"/>
                    <a:pt x="28941" y="20719"/>
                    <a:pt x="28941" y="20719"/>
                  </a:cubicBezTo>
                  <a:cubicBezTo>
                    <a:pt x="37411" y="20719"/>
                    <a:pt x="37411" y="20719"/>
                    <a:pt x="37411" y="20719"/>
                  </a:cubicBezTo>
                  <a:cubicBezTo>
                    <a:pt x="38117" y="14676"/>
                    <a:pt x="38117" y="14676"/>
                    <a:pt x="38117" y="14676"/>
                  </a:cubicBezTo>
                  <a:cubicBezTo>
                    <a:pt x="40235" y="13812"/>
                    <a:pt x="40235" y="13812"/>
                    <a:pt x="40235" y="13812"/>
                  </a:cubicBezTo>
                  <a:cubicBezTo>
                    <a:pt x="45176" y="16402"/>
                    <a:pt x="45176" y="16402"/>
                    <a:pt x="45176" y="16402"/>
                  </a:cubicBezTo>
                  <a:cubicBezTo>
                    <a:pt x="48705" y="12949"/>
                    <a:pt x="48705" y="12949"/>
                    <a:pt x="48705" y="12949"/>
                  </a:cubicBezTo>
                  <a:cubicBezTo>
                    <a:pt x="56470" y="12949"/>
                    <a:pt x="56470" y="12949"/>
                    <a:pt x="56470" y="12949"/>
                  </a:cubicBezTo>
                  <a:cubicBezTo>
                    <a:pt x="60705" y="8633"/>
                    <a:pt x="60705" y="8633"/>
                    <a:pt x="60705" y="8633"/>
                  </a:cubicBezTo>
                  <a:cubicBezTo>
                    <a:pt x="67058" y="6906"/>
                    <a:pt x="67058" y="6906"/>
                    <a:pt x="67058" y="6906"/>
                  </a:cubicBezTo>
                  <a:cubicBezTo>
                    <a:pt x="67058" y="0"/>
                    <a:pt x="67058" y="0"/>
                    <a:pt x="67058" y="0"/>
                  </a:cubicBezTo>
                  <a:cubicBezTo>
                    <a:pt x="71294" y="863"/>
                    <a:pt x="71294" y="863"/>
                    <a:pt x="71294" y="863"/>
                  </a:cubicBezTo>
                  <a:cubicBezTo>
                    <a:pt x="77647" y="7769"/>
                    <a:pt x="77647" y="7769"/>
                    <a:pt x="77647" y="7769"/>
                  </a:cubicBezTo>
                  <a:cubicBezTo>
                    <a:pt x="85411" y="9496"/>
                    <a:pt x="85411" y="9496"/>
                    <a:pt x="85411" y="9496"/>
                  </a:cubicBezTo>
                  <a:cubicBezTo>
                    <a:pt x="93882" y="18992"/>
                    <a:pt x="93882" y="18992"/>
                    <a:pt x="93882" y="18992"/>
                  </a:cubicBezTo>
                  <a:cubicBezTo>
                    <a:pt x="96705" y="27625"/>
                    <a:pt x="96705" y="27625"/>
                    <a:pt x="96705" y="27625"/>
                  </a:cubicBezTo>
                  <a:cubicBezTo>
                    <a:pt x="96705" y="33669"/>
                    <a:pt x="96705" y="33669"/>
                    <a:pt x="96705" y="33669"/>
                  </a:cubicBezTo>
                  <a:cubicBezTo>
                    <a:pt x="102352" y="33669"/>
                    <a:pt x="102352" y="33669"/>
                    <a:pt x="102352" y="33669"/>
                  </a:cubicBezTo>
                  <a:cubicBezTo>
                    <a:pt x="102352" y="39712"/>
                    <a:pt x="102352" y="39712"/>
                    <a:pt x="102352" y="39712"/>
                  </a:cubicBezTo>
                  <a:cubicBezTo>
                    <a:pt x="110117" y="44892"/>
                    <a:pt x="110117" y="44892"/>
                    <a:pt x="110117" y="44892"/>
                  </a:cubicBezTo>
                  <a:cubicBezTo>
                    <a:pt x="115058" y="46618"/>
                    <a:pt x="115058" y="46618"/>
                    <a:pt x="115058" y="46618"/>
                  </a:cubicBezTo>
                  <a:cubicBezTo>
                    <a:pt x="120000" y="50071"/>
                    <a:pt x="120000" y="50071"/>
                    <a:pt x="120000" y="50071"/>
                  </a:cubicBezTo>
                  <a:lnTo>
                    <a:pt x="120000" y="52661"/>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70" name="Shape 2070"/>
            <p:cNvSpPr/>
            <p:nvPr/>
          </p:nvSpPr>
          <p:spPr>
            <a:xfrm>
              <a:off x="1912" y="3697"/>
              <a:ext cx="225" cy="159"/>
            </a:xfrm>
            <a:custGeom>
              <a:avLst/>
              <a:gdLst/>
              <a:ahLst/>
              <a:cxnLst/>
              <a:rect l="0" t="0" r="0" b="0"/>
              <a:pathLst>
                <a:path w="120000" h="120000" extrusionOk="0">
                  <a:moveTo>
                    <a:pt x="118888" y="105974"/>
                  </a:moveTo>
                  <a:cubicBezTo>
                    <a:pt x="118888" y="105974"/>
                    <a:pt x="117777" y="105974"/>
                    <a:pt x="117777" y="105974"/>
                  </a:cubicBezTo>
                  <a:cubicBezTo>
                    <a:pt x="113333" y="107532"/>
                    <a:pt x="113333" y="113766"/>
                    <a:pt x="111111" y="113766"/>
                  </a:cubicBezTo>
                  <a:cubicBezTo>
                    <a:pt x="110000" y="115324"/>
                    <a:pt x="98888" y="116883"/>
                    <a:pt x="96666" y="115324"/>
                  </a:cubicBezTo>
                  <a:cubicBezTo>
                    <a:pt x="94444" y="113766"/>
                    <a:pt x="85555" y="113766"/>
                    <a:pt x="81111" y="113766"/>
                  </a:cubicBezTo>
                  <a:cubicBezTo>
                    <a:pt x="75555" y="113766"/>
                    <a:pt x="71111" y="113766"/>
                    <a:pt x="65555" y="107532"/>
                  </a:cubicBezTo>
                  <a:cubicBezTo>
                    <a:pt x="61111" y="102857"/>
                    <a:pt x="56666" y="107532"/>
                    <a:pt x="52222" y="113766"/>
                  </a:cubicBezTo>
                  <a:cubicBezTo>
                    <a:pt x="47777" y="120000"/>
                    <a:pt x="43333" y="109090"/>
                    <a:pt x="38888" y="109090"/>
                  </a:cubicBezTo>
                  <a:cubicBezTo>
                    <a:pt x="34444" y="107532"/>
                    <a:pt x="27777" y="107532"/>
                    <a:pt x="22222" y="105974"/>
                  </a:cubicBezTo>
                  <a:cubicBezTo>
                    <a:pt x="20000" y="104415"/>
                    <a:pt x="17777" y="104415"/>
                    <a:pt x="15555" y="104415"/>
                  </a:cubicBezTo>
                  <a:cubicBezTo>
                    <a:pt x="20000" y="93506"/>
                    <a:pt x="20000" y="93506"/>
                    <a:pt x="20000" y="93506"/>
                  </a:cubicBezTo>
                  <a:cubicBezTo>
                    <a:pt x="15555" y="82597"/>
                    <a:pt x="15555" y="82597"/>
                    <a:pt x="15555" y="82597"/>
                  </a:cubicBezTo>
                  <a:cubicBezTo>
                    <a:pt x="7777" y="79480"/>
                    <a:pt x="7777" y="79480"/>
                    <a:pt x="7777" y="79480"/>
                  </a:cubicBezTo>
                  <a:cubicBezTo>
                    <a:pt x="1111" y="76363"/>
                    <a:pt x="1111" y="76363"/>
                    <a:pt x="1111" y="76363"/>
                  </a:cubicBezTo>
                  <a:cubicBezTo>
                    <a:pt x="0" y="65454"/>
                    <a:pt x="0" y="65454"/>
                    <a:pt x="0" y="65454"/>
                  </a:cubicBezTo>
                  <a:cubicBezTo>
                    <a:pt x="4444" y="65454"/>
                    <a:pt x="4444" y="65454"/>
                    <a:pt x="4444" y="65454"/>
                  </a:cubicBezTo>
                  <a:cubicBezTo>
                    <a:pt x="8888" y="57662"/>
                    <a:pt x="8888" y="57662"/>
                    <a:pt x="8888" y="57662"/>
                  </a:cubicBezTo>
                  <a:cubicBezTo>
                    <a:pt x="6666" y="51428"/>
                    <a:pt x="6666" y="51428"/>
                    <a:pt x="6666" y="51428"/>
                  </a:cubicBezTo>
                  <a:cubicBezTo>
                    <a:pt x="10000" y="43636"/>
                    <a:pt x="10000" y="43636"/>
                    <a:pt x="10000" y="43636"/>
                  </a:cubicBezTo>
                  <a:cubicBezTo>
                    <a:pt x="18888" y="43636"/>
                    <a:pt x="18888" y="43636"/>
                    <a:pt x="18888" y="43636"/>
                  </a:cubicBezTo>
                  <a:cubicBezTo>
                    <a:pt x="21111" y="34285"/>
                    <a:pt x="21111" y="34285"/>
                    <a:pt x="21111" y="34285"/>
                  </a:cubicBezTo>
                  <a:cubicBezTo>
                    <a:pt x="20000" y="10909"/>
                    <a:pt x="20000" y="10909"/>
                    <a:pt x="20000" y="10909"/>
                  </a:cubicBezTo>
                  <a:cubicBezTo>
                    <a:pt x="17777" y="7792"/>
                    <a:pt x="17777" y="7792"/>
                    <a:pt x="17777" y="7792"/>
                  </a:cubicBezTo>
                  <a:cubicBezTo>
                    <a:pt x="27777" y="0"/>
                    <a:pt x="27777" y="0"/>
                    <a:pt x="27777" y="0"/>
                  </a:cubicBezTo>
                  <a:cubicBezTo>
                    <a:pt x="40000" y="6233"/>
                    <a:pt x="40000" y="6233"/>
                    <a:pt x="40000" y="6233"/>
                  </a:cubicBezTo>
                  <a:cubicBezTo>
                    <a:pt x="50000" y="6233"/>
                    <a:pt x="50000" y="6233"/>
                    <a:pt x="50000" y="6233"/>
                  </a:cubicBezTo>
                  <a:cubicBezTo>
                    <a:pt x="54444" y="17142"/>
                    <a:pt x="54444" y="17142"/>
                    <a:pt x="54444" y="17142"/>
                  </a:cubicBezTo>
                  <a:cubicBezTo>
                    <a:pt x="67777" y="6233"/>
                    <a:pt x="67777" y="6233"/>
                    <a:pt x="67777" y="6233"/>
                  </a:cubicBezTo>
                  <a:cubicBezTo>
                    <a:pt x="75555" y="12467"/>
                    <a:pt x="75555" y="12467"/>
                    <a:pt x="75555" y="12467"/>
                  </a:cubicBezTo>
                  <a:cubicBezTo>
                    <a:pt x="70000" y="24935"/>
                    <a:pt x="70000" y="24935"/>
                    <a:pt x="70000" y="24935"/>
                  </a:cubicBezTo>
                  <a:cubicBezTo>
                    <a:pt x="78888" y="38961"/>
                    <a:pt x="78888" y="38961"/>
                    <a:pt x="78888" y="38961"/>
                  </a:cubicBezTo>
                  <a:cubicBezTo>
                    <a:pt x="81111" y="52987"/>
                    <a:pt x="81111" y="52987"/>
                    <a:pt x="81111" y="52987"/>
                  </a:cubicBezTo>
                  <a:cubicBezTo>
                    <a:pt x="90000" y="57662"/>
                    <a:pt x="90000" y="57662"/>
                    <a:pt x="90000" y="57662"/>
                  </a:cubicBezTo>
                  <a:cubicBezTo>
                    <a:pt x="98888" y="60779"/>
                    <a:pt x="98888" y="60779"/>
                    <a:pt x="98888" y="60779"/>
                  </a:cubicBezTo>
                  <a:cubicBezTo>
                    <a:pt x="105555" y="70129"/>
                    <a:pt x="105555" y="70129"/>
                    <a:pt x="105555" y="70129"/>
                  </a:cubicBezTo>
                  <a:cubicBezTo>
                    <a:pt x="105555" y="82597"/>
                    <a:pt x="105555" y="82597"/>
                    <a:pt x="105555" y="82597"/>
                  </a:cubicBezTo>
                  <a:cubicBezTo>
                    <a:pt x="120000" y="90389"/>
                    <a:pt x="120000" y="90389"/>
                    <a:pt x="120000" y="90389"/>
                  </a:cubicBezTo>
                  <a:lnTo>
                    <a:pt x="118888" y="105974"/>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71" name="Shape 2071"/>
            <p:cNvSpPr/>
            <p:nvPr/>
          </p:nvSpPr>
          <p:spPr>
            <a:xfrm>
              <a:off x="1735" y="3663"/>
              <a:ext cx="217" cy="251"/>
            </a:xfrm>
            <a:custGeom>
              <a:avLst/>
              <a:gdLst/>
              <a:ahLst/>
              <a:cxnLst/>
              <a:rect l="0" t="0" r="0" b="0"/>
              <a:pathLst>
                <a:path w="120000" h="120000" extrusionOk="0">
                  <a:moveTo>
                    <a:pt x="114230" y="82314"/>
                  </a:moveTo>
                  <a:cubicBezTo>
                    <a:pt x="109615" y="82314"/>
                    <a:pt x="106153" y="82314"/>
                    <a:pt x="102692" y="82314"/>
                  </a:cubicBezTo>
                  <a:cubicBezTo>
                    <a:pt x="98076" y="82314"/>
                    <a:pt x="96923" y="82314"/>
                    <a:pt x="91153" y="79338"/>
                  </a:cubicBezTo>
                  <a:cubicBezTo>
                    <a:pt x="86538" y="75371"/>
                    <a:pt x="75000" y="73388"/>
                    <a:pt x="73846" y="74380"/>
                  </a:cubicBezTo>
                  <a:cubicBezTo>
                    <a:pt x="72692" y="75371"/>
                    <a:pt x="71538" y="77355"/>
                    <a:pt x="68076" y="80330"/>
                  </a:cubicBezTo>
                  <a:cubicBezTo>
                    <a:pt x="64615" y="84297"/>
                    <a:pt x="66923" y="85289"/>
                    <a:pt x="68076" y="87272"/>
                  </a:cubicBezTo>
                  <a:cubicBezTo>
                    <a:pt x="69230" y="89256"/>
                    <a:pt x="66923" y="89256"/>
                    <a:pt x="64615" y="92231"/>
                  </a:cubicBezTo>
                  <a:cubicBezTo>
                    <a:pt x="62307" y="94214"/>
                    <a:pt x="68076" y="96198"/>
                    <a:pt x="76153" y="101157"/>
                  </a:cubicBezTo>
                  <a:cubicBezTo>
                    <a:pt x="84230" y="107107"/>
                    <a:pt x="78461" y="107107"/>
                    <a:pt x="75000" y="108099"/>
                  </a:cubicBezTo>
                  <a:cubicBezTo>
                    <a:pt x="71538" y="109090"/>
                    <a:pt x="65769" y="104132"/>
                    <a:pt x="62307" y="101157"/>
                  </a:cubicBezTo>
                  <a:cubicBezTo>
                    <a:pt x="58846" y="98181"/>
                    <a:pt x="54230" y="102148"/>
                    <a:pt x="49615" y="104132"/>
                  </a:cubicBezTo>
                  <a:cubicBezTo>
                    <a:pt x="45000" y="107107"/>
                    <a:pt x="47307" y="114049"/>
                    <a:pt x="48461" y="117024"/>
                  </a:cubicBezTo>
                  <a:cubicBezTo>
                    <a:pt x="48461" y="120000"/>
                    <a:pt x="47307" y="119008"/>
                    <a:pt x="40384" y="119008"/>
                  </a:cubicBezTo>
                  <a:cubicBezTo>
                    <a:pt x="34615" y="119008"/>
                    <a:pt x="28846" y="117024"/>
                    <a:pt x="25384" y="119008"/>
                  </a:cubicBezTo>
                  <a:cubicBezTo>
                    <a:pt x="21923" y="117024"/>
                    <a:pt x="21923" y="117024"/>
                    <a:pt x="21923" y="117024"/>
                  </a:cubicBezTo>
                  <a:cubicBezTo>
                    <a:pt x="25384" y="115041"/>
                    <a:pt x="25384" y="115041"/>
                    <a:pt x="25384" y="115041"/>
                  </a:cubicBezTo>
                  <a:cubicBezTo>
                    <a:pt x="28846" y="109090"/>
                    <a:pt x="28846" y="109090"/>
                    <a:pt x="28846" y="109090"/>
                  </a:cubicBezTo>
                  <a:cubicBezTo>
                    <a:pt x="26538" y="105123"/>
                    <a:pt x="26538" y="105123"/>
                    <a:pt x="26538" y="105123"/>
                  </a:cubicBezTo>
                  <a:cubicBezTo>
                    <a:pt x="18461" y="103140"/>
                    <a:pt x="18461" y="103140"/>
                    <a:pt x="18461" y="103140"/>
                  </a:cubicBezTo>
                  <a:cubicBezTo>
                    <a:pt x="11538" y="105123"/>
                    <a:pt x="11538" y="105123"/>
                    <a:pt x="11538" y="105123"/>
                  </a:cubicBezTo>
                  <a:cubicBezTo>
                    <a:pt x="0" y="103140"/>
                    <a:pt x="0" y="103140"/>
                    <a:pt x="0" y="103140"/>
                  </a:cubicBezTo>
                  <a:cubicBezTo>
                    <a:pt x="0" y="103140"/>
                    <a:pt x="4615" y="99173"/>
                    <a:pt x="4615" y="98181"/>
                  </a:cubicBezTo>
                  <a:cubicBezTo>
                    <a:pt x="5769" y="98181"/>
                    <a:pt x="10384" y="92231"/>
                    <a:pt x="10384" y="92231"/>
                  </a:cubicBezTo>
                  <a:cubicBezTo>
                    <a:pt x="13846" y="84297"/>
                    <a:pt x="13846" y="84297"/>
                    <a:pt x="13846" y="84297"/>
                  </a:cubicBezTo>
                  <a:cubicBezTo>
                    <a:pt x="17307" y="84297"/>
                    <a:pt x="17307" y="84297"/>
                    <a:pt x="17307" y="84297"/>
                  </a:cubicBezTo>
                  <a:cubicBezTo>
                    <a:pt x="17307" y="80330"/>
                    <a:pt x="17307" y="80330"/>
                    <a:pt x="17307" y="80330"/>
                  </a:cubicBezTo>
                  <a:cubicBezTo>
                    <a:pt x="23076" y="74380"/>
                    <a:pt x="23076" y="74380"/>
                    <a:pt x="23076" y="74380"/>
                  </a:cubicBezTo>
                  <a:cubicBezTo>
                    <a:pt x="24230" y="67438"/>
                    <a:pt x="24230" y="67438"/>
                    <a:pt x="24230" y="67438"/>
                  </a:cubicBezTo>
                  <a:cubicBezTo>
                    <a:pt x="32307" y="61487"/>
                    <a:pt x="32307" y="61487"/>
                    <a:pt x="32307" y="61487"/>
                  </a:cubicBezTo>
                  <a:cubicBezTo>
                    <a:pt x="35769" y="57520"/>
                    <a:pt x="35769" y="57520"/>
                    <a:pt x="35769" y="57520"/>
                  </a:cubicBezTo>
                  <a:cubicBezTo>
                    <a:pt x="41538" y="56528"/>
                    <a:pt x="41538" y="56528"/>
                    <a:pt x="41538" y="56528"/>
                  </a:cubicBezTo>
                  <a:cubicBezTo>
                    <a:pt x="45000" y="60495"/>
                    <a:pt x="45000" y="60495"/>
                    <a:pt x="45000" y="60495"/>
                  </a:cubicBezTo>
                  <a:cubicBezTo>
                    <a:pt x="50769" y="61487"/>
                    <a:pt x="50769" y="61487"/>
                    <a:pt x="50769" y="61487"/>
                  </a:cubicBezTo>
                  <a:cubicBezTo>
                    <a:pt x="51923" y="55537"/>
                    <a:pt x="51923" y="55537"/>
                    <a:pt x="51923" y="55537"/>
                  </a:cubicBezTo>
                  <a:cubicBezTo>
                    <a:pt x="49615" y="49586"/>
                    <a:pt x="49615" y="49586"/>
                    <a:pt x="49615" y="49586"/>
                  </a:cubicBezTo>
                  <a:cubicBezTo>
                    <a:pt x="46153" y="45619"/>
                    <a:pt x="46153" y="45619"/>
                    <a:pt x="46153" y="45619"/>
                  </a:cubicBezTo>
                  <a:cubicBezTo>
                    <a:pt x="38076" y="44628"/>
                    <a:pt x="38076" y="44628"/>
                    <a:pt x="38076" y="44628"/>
                  </a:cubicBezTo>
                  <a:cubicBezTo>
                    <a:pt x="35769" y="46611"/>
                    <a:pt x="35769" y="46611"/>
                    <a:pt x="35769" y="46611"/>
                  </a:cubicBezTo>
                  <a:cubicBezTo>
                    <a:pt x="30000" y="46611"/>
                    <a:pt x="30000" y="46611"/>
                    <a:pt x="30000" y="46611"/>
                  </a:cubicBezTo>
                  <a:cubicBezTo>
                    <a:pt x="23076" y="44628"/>
                    <a:pt x="23076" y="44628"/>
                    <a:pt x="23076" y="44628"/>
                  </a:cubicBezTo>
                  <a:cubicBezTo>
                    <a:pt x="18461" y="38677"/>
                    <a:pt x="18461" y="38677"/>
                    <a:pt x="18461" y="38677"/>
                  </a:cubicBezTo>
                  <a:cubicBezTo>
                    <a:pt x="18461" y="30743"/>
                    <a:pt x="18461" y="30743"/>
                    <a:pt x="18461" y="30743"/>
                  </a:cubicBezTo>
                  <a:cubicBezTo>
                    <a:pt x="13846" y="21818"/>
                    <a:pt x="13846" y="21818"/>
                    <a:pt x="13846" y="21818"/>
                  </a:cubicBezTo>
                  <a:cubicBezTo>
                    <a:pt x="18461" y="16859"/>
                    <a:pt x="18461" y="16859"/>
                    <a:pt x="18461" y="16859"/>
                  </a:cubicBezTo>
                  <a:cubicBezTo>
                    <a:pt x="25384" y="14876"/>
                    <a:pt x="25384" y="14876"/>
                    <a:pt x="25384" y="14876"/>
                  </a:cubicBezTo>
                  <a:cubicBezTo>
                    <a:pt x="32307" y="18842"/>
                    <a:pt x="32307" y="18842"/>
                    <a:pt x="32307" y="18842"/>
                  </a:cubicBezTo>
                  <a:cubicBezTo>
                    <a:pt x="39230" y="22809"/>
                    <a:pt x="39230" y="22809"/>
                    <a:pt x="39230" y="22809"/>
                  </a:cubicBezTo>
                  <a:cubicBezTo>
                    <a:pt x="39230" y="28760"/>
                    <a:pt x="39230" y="28760"/>
                    <a:pt x="39230" y="28760"/>
                  </a:cubicBezTo>
                  <a:cubicBezTo>
                    <a:pt x="47307" y="30743"/>
                    <a:pt x="47307" y="30743"/>
                    <a:pt x="47307" y="30743"/>
                  </a:cubicBezTo>
                  <a:cubicBezTo>
                    <a:pt x="50769" y="25785"/>
                    <a:pt x="50769" y="25785"/>
                    <a:pt x="50769" y="25785"/>
                  </a:cubicBezTo>
                  <a:cubicBezTo>
                    <a:pt x="60000" y="23801"/>
                    <a:pt x="60000" y="23801"/>
                    <a:pt x="60000" y="23801"/>
                  </a:cubicBezTo>
                  <a:cubicBezTo>
                    <a:pt x="60000" y="23801"/>
                    <a:pt x="62307" y="17851"/>
                    <a:pt x="62307" y="17851"/>
                  </a:cubicBezTo>
                  <a:cubicBezTo>
                    <a:pt x="63461" y="16859"/>
                    <a:pt x="66923" y="10909"/>
                    <a:pt x="66923" y="10909"/>
                  </a:cubicBezTo>
                  <a:cubicBezTo>
                    <a:pt x="66923" y="991"/>
                    <a:pt x="66923" y="991"/>
                    <a:pt x="66923" y="991"/>
                  </a:cubicBezTo>
                  <a:cubicBezTo>
                    <a:pt x="72692" y="0"/>
                    <a:pt x="72692" y="0"/>
                    <a:pt x="72692" y="0"/>
                  </a:cubicBezTo>
                  <a:cubicBezTo>
                    <a:pt x="78461" y="5950"/>
                    <a:pt x="78461" y="5950"/>
                    <a:pt x="78461" y="5950"/>
                  </a:cubicBezTo>
                  <a:cubicBezTo>
                    <a:pt x="90000" y="10909"/>
                    <a:pt x="90000" y="10909"/>
                    <a:pt x="90000" y="10909"/>
                  </a:cubicBezTo>
                  <a:cubicBezTo>
                    <a:pt x="100384" y="16859"/>
                    <a:pt x="100384" y="16859"/>
                    <a:pt x="100384" y="16859"/>
                  </a:cubicBezTo>
                  <a:cubicBezTo>
                    <a:pt x="106153" y="11900"/>
                    <a:pt x="106153" y="11900"/>
                    <a:pt x="106153" y="11900"/>
                  </a:cubicBezTo>
                  <a:cubicBezTo>
                    <a:pt x="118846" y="22809"/>
                    <a:pt x="118846" y="22809"/>
                    <a:pt x="118846" y="22809"/>
                  </a:cubicBezTo>
                  <a:cubicBezTo>
                    <a:pt x="120000" y="37685"/>
                    <a:pt x="120000" y="37685"/>
                    <a:pt x="120000" y="37685"/>
                  </a:cubicBezTo>
                  <a:cubicBezTo>
                    <a:pt x="117692" y="43636"/>
                    <a:pt x="117692" y="43636"/>
                    <a:pt x="117692" y="43636"/>
                  </a:cubicBezTo>
                  <a:cubicBezTo>
                    <a:pt x="108461" y="43636"/>
                    <a:pt x="108461" y="43636"/>
                    <a:pt x="108461" y="43636"/>
                  </a:cubicBezTo>
                  <a:cubicBezTo>
                    <a:pt x="105000" y="48595"/>
                    <a:pt x="105000" y="48595"/>
                    <a:pt x="105000" y="48595"/>
                  </a:cubicBezTo>
                  <a:cubicBezTo>
                    <a:pt x="107307" y="52561"/>
                    <a:pt x="107307" y="52561"/>
                    <a:pt x="107307" y="52561"/>
                  </a:cubicBezTo>
                  <a:cubicBezTo>
                    <a:pt x="102692" y="57520"/>
                    <a:pt x="102692" y="57520"/>
                    <a:pt x="102692" y="57520"/>
                  </a:cubicBezTo>
                  <a:cubicBezTo>
                    <a:pt x="98076" y="57520"/>
                    <a:pt x="98076" y="57520"/>
                    <a:pt x="98076" y="57520"/>
                  </a:cubicBezTo>
                  <a:cubicBezTo>
                    <a:pt x="99230" y="64462"/>
                    <a:pt x="99230" y="64462"/>
                    <a:pt x="99230" y="64462"/>
                  </a:cubicBezTo>
                  <a:cubicBezTo>
                    <a:pt x="106153" y="66446"/>
                    <a:pt x="106153" y="66446"/>
                    <a:pt x="106153" y="66446"/>
                  </a:cubicBezTo>
                  <a:cubicBezTo>
                    <a:pt x="114230" y="68429"/>
                    <a:pt x="114230" y="68429"/>
                    <a:pt x="114230" y="68429"/>
                  </a:cubicBezTo>
                  <a:cubicBezTo>
                    <a:pt x="118846" y="75371"/>
                    <a:pt x="118846" y="75371"/>
                    <a:pt x="118846" y="75371"/>
                  </a:cubicBezTo>
                  <a:lnTo>
                    <a:pt x="114230" y="82314"/>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72" name="Shape 2072"/>
            <p:cNvSpPr/>
            <p:nvPr/>
          </p:nvSpPr>
          <p:spPr>
            <a:xfrm>
              <a:off x="1802" y="3354"/>
              <a:ext cx="314" cy="364"/>
            </a:xfrm>
            <a:custGeom>
              <a:avLst/>
              <a:gdLst/>
              <a:ahLst/>
              <a:cxnLst/>
              <a:rect l="0" t="0" r="0" b="0"/>
              <a:pathLst>
                <a:path w="120000" h="120000" extrusionOk="0">
                  <a:moveTo>
                    <a:pt x="81142" y="0"/>
                  </a:moveTo>
                  <a:lnTo>
                    <a:pt x="85714" y="2958"/>
                  </a:lnTo>
                  <a:lnTo>
                    <a:pt x="84952" y="6246"/>
                  </a:lnTo>
                  <a:lnTo>
                    <a:pt x="99428" y="16438"/>
                  </a:lnTo>
                  <a:lnTo>
                    <a:pt x="101714" y="22027"/>
                  </a:lnTo>
                  <a:lnTo>
                    <a:pt x="106285" y="25315"/>
                  </a:lnTo>
                  <a:lnTo>
                    <a:pt x="106285" y="32219"/>
                  </a:lnTo>
                  <a:lnTo>
                    <a:pt x="104000" y="35835"/>
                  </a:lnTo>
                  <a:lnTo>
                    <a:pt x="104000" y="42410"/>
                  </a:lnTo>
                  <a:lnTo>
                    <a:pt x="103238" y="48000"/>
                  </a:lnTo>
                  <a:lnTo>
                    <a:pt x="107047" y="52931"/>
                  </a:lnTo>
                  <a:lnTo>
                    <a:pt x="106285" y="56219"/>
                  </a:lnTo>
                  <a:lnTo>
                    <a:pt x="103238" y="59835"/>
                  </a:lnTo>
                  <a:lnTo>
                    <a:pt x="104761" y="64438"/>
                  </a:lnTo>
                  <a:lnTo>
                    <a:pt x="111238" y="66410"/>
                  </a:lnTo>
                  <a:lnTo>
                    <a:pt x="112761" y="73315"/>
                  </a:lnTo>
                  <a:lnTo>
                    <a:pt x="117714" y="74630"/>
                  </a:lnTo>
                  <a:lnTo>
                    <a:pt x="116571" y="79561"/>
                  </a:lnTo>
                  <a:lnTo>
                    <a:pt x="117714" y="85150"/>
                  </a:lnTo>
                  <a:lnTo>
                    <a:pt x="120000" y="87123"/>
                  </a:lnTo>
                  <a:lnTo>
                    <a:pt x="118476" y="94684"/>
                  </a:lnTo>
                  <a:lnTo>
                    <a:pt x="120000" y="98630"/>
                  </a:lnTo>
                  <a:lnTo>
                    <a:pt x="114285" y="101589"/>
                  </a:lnTo>
                  <a:lnTo>
                    <a:pt x="109714" y="99287"/>
                  </a:lnTo>
                  <a:lnTo>
                    <a:pt x="108190" y="102246"/>
                  </a:lnTo>
                  <a:lnTo>
                    <a:pt x="103238" y="100931"/>
                  </a:lnTo>
                  <a:lnTo>
                    <a:pt x="99428" y="104219"/>
                  </a:lnTo>
                  <a:lnTo>
                    <a:pt x="99428" y="107506"/>
                  </a:lnTo>
                  <a:lnTo>
                    <a:pt x="97523" y="112438"/>
                  </a:lnTo>
                  <a:lnTo>
                    <a:pt x="96000" y="118027"/>
                  </a:lnTo>
                  <a:lnTo>
                    <a:pt x="90666" y="115068"/>
                  </a:lnTo>
                  <a:lnTo>
                    <a:pt x="81142" y="119999"/>
                  </a:lnTo>
                  <a:lnTo>
                    <a:pt x="77714" y="115068"/>
                  </a:lnTo>
                  <a:lnTo>
                    <a:pt x="70857" y="115068"/>
                  </a:lnTo>
                  <a:lnTo>
                    <a:pt x="62095" y="112438"/>
                  </a:lnTo>
                  <a:lnTo>
                    <a:pt x="54857" y="115726"/>
                  </a:lnTo>
                  <a:lnTo>
                    <a:pt x="47619" y="109808"/>
                  </a:lnTo>
                  <a:lnTo>
                    <a:pt x="43809" y="113095"/>
                  </a:lnTo>
                  <a:lnTo>
                    <a:pt x="36571" y="109150"/>
                  </a:lnTo>
                  <a:lnTo>
                    <a:pt x="28571" y="105534"/>
                  </a:lnTo>
                  <a:lnTo>
                    <a:pt x="24761" y="101589"/>
                  </a:lnTo>
                  <a:lnTo>
                    <a:pt x="20571" y="102246"/>
                  </a:lnTo>
                  <a:lnTo>
                    <a:pt x="16000" y="106191"/>
                  </a:lnTo>
                  <a:lnTo>
                    <a:pt x="13714" y="101589"/>
                  </a:lnTo>
                  <a:lnTo>
                    <a:pt x="8000" y="100931"/>
                  </a:lnTo>
                  <a:lnTo>
                    <a:pt x="0" y="93369"/>
                  </a:lnTo>
                  <a:lnTo>
                    <a:pt x="5714" y="87780"/>
                  </a:lnTo>
                  <a:lnTo>
                    <a:pt x="7238" y="81534"/>
                  </a:lnTo>
                  <a:lnTo>
                    <a:pt x="15238" y="82191"/>
                  </a:lnTo>
                  <a:lnTo>
                    <a:pt x="19047" y="80219"/>
                  </a:lnTo>
                  <a:lnTo>
                    <a:pt x="21333" y="73972"/>
                  </a:lnTo>
                  <a:lnTo>
                    <a:pt x="25523" y="72657"/>
                  </a:lnTo>
                  <a:lnTo>
                    <a:pt x="30095" y="76273"/>
                  </a:lnTo>
                  <a:lnTo>
                    <a:pt x="35047" y="72657"/>
                  </a:lnTo>
                  <a:lnTo>
                    <a:pt x="31619" y="68712"/>
                  </a:lnTo>
                  <a:lnTo>
                    <a:pt x="37333" y="65753"/>
                  </a:lnTo>
                  <a:lnTo>
                    <a:pt x="43047" y="65753"/>
                  </a:lnTo>
                  <a:lnTo>
                    <a:pt x="48380" y="61150"/>
                  </a:lnTo>
                  <a:lnTo>
                    <a:pt x="44571" y="56876"/>
                  </a:lnTo>
                  <a:lnTo>
                    <a:pt x="49142" y="52931"/>
                  </a:lnTo>
                  <a:lnTo>
                    <a:pt x="49142" y="48000"/>
                  </a:lnTo>
                  <a:lnTo>
                    <a:pt x="46095" y="44712"/>
                  </a:lnTo>
                  <a:lnTo>
                    <a:pt x="46857" y="39123"/>
                  </a:lnTo>
                  <a:lnTo>
                    <a:pt x="49904" y="35178"/>
                  </a:lnTo>
                  <a:lnTo>
                    <a:pt x="57142" y="35178"/>
                  </a:lnTo>
                  <a:lnTo>
                    <a:pt x="67428" y="22027"/>
                  </a:lnTo>
                  <a:lnTo>
                    <a:pt x="71619" y="17753"/>
                  </a:lnTo>
                  <a:lnTo>
                    <a:pt x="71619" y="11835"/>
                  </a:lnTo>
                  <a:lnTo>
                    <a:pt x="76952" y="9534"/>
                  </a:lnTo>
                  <a:lnTo>
                    <a:pt x="76190" y="4931"/>
                  </a:lnTo>
                  <a:lnTo>
                    <a:pt x="79238" y="1315"/>
                  </a:lnTo>
                  <a:lnTo>
                    <a:pt x="81142" y="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73" name="Shape 2073"/>
            <p:cNvSpPr/>
            <p:nvPr/>
          </p:nvSpPr>
          <p:spPr>
            <a:xfrm>
              <a:off x="2397" y="3584"/>
              <a:ext cx="455" cy="334"/>
            </a:xfrm>
            <a:custGeom>
              <a:avLst/>
              <a:gdLst/>
              <a:ahLst/>
              <a:cxnLst/>
              <a:rect l="0" t="0" r="0" b="0"/>
              <a:pathLst>
                <a:path w="120000" h="120000" extrusionOk="0">
                  <a:moveTo>
                    <a:pt x="5000" y="73652"/>
                  </a:moveTo>
                  <a:lnTo>
                    <a:pt x="8157" y="74371"/>
                  </a:lnTo>
                  <a:lnTo>
                    <a:pt x="11578" y="78682"/>
                  </a:lnTo>
                  <a:lnTo>
                    <a:pt x="18157" y="78682"/>
                  </a:lnTo>
                  <a:lnTo>
                    <a:pt x="29210" y="84071"/>
                  </a:lnTo>
                  <a:lnTo>
                    <a:pt x="38421" y="99880"/>
                  </a:lnTo>
                  <a:lnTo>
                    <a:pt x="46578" y="99880"/>
                  </a:lnTo>
                  <a:lnTo>
                    <a:pt x="50526" y="104910"/>
                  </a:lnTo>
                  <a:lnTo>
                    <a:pt x="58157" y="104191"/>
                  </a:lnTo>
                  <a:lnTo>
                    <a:pt x="60789" y="99880"/>
                  </a:lnTo>
                  <a:lnTo>
                    <a:pt x="64736" y="102035"/>
                  </a:lnTo>
                  <a:lnTo>
                    <a:pt x="64210" y="112455"/>
                  </a:lnTo>
                  <a:lnTo>
                    <a:pt x="65263" y="114610"/>
                  </a:lnTo>
                  <a:lnTo>
                    <a:pt x="64210" y="117125"/>
                  </a:lnTo>
                  <a:lnTo>
                    <a:pt x="65789" y="120000"/>
                  </a:lnTo>
                  <a:lnTo>
                    <a:pt x="70789" y="112455"/>
                  </a:lnTo>
                  <a:lnTo>
                    <a:pt x="75789" y="113892"/>
                  </a:lnTo>
                  <a:lnTo>
                    <a:pt x="78947" y="110299"/>
                  </a:lnTo>
                  <a:lnTo>
                    <a:pt x="86052" y="111017"/>
                  </a:lnTo>
                  <a:lnTo>
                    <a:pt x="92631" y="104191"/>
                  </a:lnTo>
                  <a:lnTo>
                    <a:pt x="98157" y="104191"/>
                  </a:lnTo>
                  <a:lnTo>
                    <a:pt x="99210" y="105628"/>
                  </a:lnTo>
                  <a:lnTo>
                    <a:pt x="102631" y="102035"/>
                  </a:lnTo>
                  <a:lnTo>
                    <a:pt x="104736" y="104191"/>
                  </a:lnTo>
                  <a:lnTo>
                    <a:pt x="111315" y="97365"/>
                  </a:lnTo>
                  <a:lnTo>
                    <a:pt x="112368" y="97365"/>
                  </a:lnTo>
                  <a:lnTo>
                    <a:pt x="113421" y="89101"/>
                  </a:lnTo>
                  <a:lnTo>
                    <a:pt x="116315" y="83353"/>
                  </a:lnTo>
                  <a:lnTo>
                    <a:pt x="119999" y="81916"/>
                  </a:lnTo>
                  <a:lnTo>
                    <a:pt x="118947" y="76526"/>
                  </a:lnTo>
                  <a:lnTo>
                    <a:pt x="115789" y="73652"/>
                  </a:lnTo>
                  <a:lnTo>
                    <a:pt x="110789" y="73652"/>
                  </a:lnTo>
                  <a:lnTo>
                    <a:pt x="109736" y="69700"/>
                  </a:lnTo>
                  <a:lnTo>
                    <a:pt x="108157" y="61437"/>
                  </a:lnTo>
                  <a:lnTo>
                    <a:pt x="115263" y="48862"/>
                  </a:lnTo>
                  <a:lnTo>
                    <a:pt x="112894" y="45988"/>
                  </a:lnTo>
                  <a:lnTo>
                    <a:pt x="107631" y="45988"/>
                  </a:lnTo>
                  <a:lnTo>
                    <a:pt x="106842" y="39880"/>
                  </a:lnTo>
                  <a:lnTo>
                    <a:pt x="100263" y="28742"/>
                  </a:lnTo>
                  <a:lnTo>
                    <a:pt x="88947" y="29461"/>
                  </a:lnTo>
                  <a:lnTo>
                    <a:pt x="86052" y="30898"/>
                  </a:lnTo>
                  <a:lnTo>
                    <a:pt x="82368" y="29461"/>
                  </a:lnTo>
                  <a:lnTo>
                    <a:pt x="80526" y="24071"/>
                  </a:lnTo>
                  <a:lnTo>
                    <a:pt x="83947" y="19760"/>
                  </a:lnTo>
                  <a:lnTo>
                    <a:pt x="80000" y="8263"/>
                  </a:lnTo>
                  <a:lnTo>
                    <a:pt x="72368" y="2514"/>
                  </a:lnTo>
                  <a:lnTo>
                    <a:pt x="65263" y="7544"/>
                  </a:lnTo>
                  <a:lnTo>
                    <a:pt x="64210" y="12934"/>
                  </a:lnTo>
                  <a:lnTo>
                    <a:pt x="59210" y="8263"/>
                  </a:lnTo>
                  <a:lnTo>
                    <a:pt x="56052" y="10059"/>
                  </a:lnTo>
                  <a:lnTo>
                    <a:pt x="51578" y="3952"/>
                  </a:lnTo>
                  <a:lnTo>
                    <a:pt x="47631" y="6107"/>
                  </a:lnTo>
                  <a:lnTo>
                    <a:pt x="41052" y="5389"/>
                  </a:lnTo>
                  <a:lnTo>
                    <a:pt x="39473" y="2514"/>
                  </a:lnTo>
                  <a:lnTo>
                    <a:pt x="32894" y="2514"/>
                  </a:lnTo>
                  <a:lnTo>
                    <a:pt x="29736" y="0"/>
                  </a:lnTo>
                  <a:lnTo>
                    <a:pt x="22631" y="1796"/>
                  </a:lnTo>
                  <a:lnTo>
                    <a:pt x="18684" y="14371"/>
                  </a:lnTo>
                  <a:lnTo>
                    <a:pt x="18684" y="22634"/>
                  </a:lnTo>
                  <a:lnTo>
                    <a:pt x="13684" y="24071"/>
                  </a:lnTo>
                  <a:lnTo>
                    <a:pt x="7631" y="30179"/>
                  </a:lnTo>
                  <a:lnTo>
                    <a:pt x="7105" y="34491"/>
                  </a:lnTo>
                  <a:lnTo>
                    <a:pt x="1578" y="40598"/>
                  </a:lnTo>
                  <a:lnTo>
                    <a:pt x="526" y="41317"/>
                  </a:lnTo>
                  <a:lnTo>
                    <a:pt x="0" y="48143"/>
                  </a:lnTo>
                  <a:lnTo>
                    <a:pt x="0" y="54251"/>
                  </a:lnTo>
                  <a:lnTo>
                    <a:pt x="2105" y="55688"/>
                  </a:lnTo>
                  <a:lnTo>
                    <a:pt x="2105" y="62155"/>
                  </a:lnTo>
                  <a:lnTo>
                    <a:pt x="5000" y="71137"/>
                  </a:lnTo>
                  <a:lnTo>
                    <a:pt x="5000" y="73652"/>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74" name="Shape 2074"/>
            <p:cNvSpPr/>
            <p:nvPr/>
          </p:nvSpPr>
          <p:spPr>
            <a:xfrm>
              <a:off x="3072" y="3349"/>
              <a:ext cx="715" cy="801"/>
            </a:xfrm>
            <a:custGeom>
              <a:avLst/>
              <a:gdLst/>
              <a:ahLst/>
              <a:cxnLst/>
              <a:rect l="0" t="0" r="0" b="0"/>
              <a:pathLst>
                <a:path w="120000" h="120000" extrusionOk="0">
                  <a:moveTo>
                    <a:pt x="50029" y="0"/>
                  </a:moveTo>
                  <a:cubicBezTo>
                    <a:pt x="47580" y="1558"/>
                    <a:pt x="47580" y="1558"/>
                    <a:pt x="47580" y="1558"/>
                  </a:cubicBezTo>
                  <a:cubicBezTo>
                    <a:pt x="45481" y="1870"/>
                    <a:pt x="45481" y="1870"/>
                    <a:pt x="45481" y="1870"/>
                  </a:cubicBezTo>
                  <a:cubicBezTo>
                    <a:pt x="41982" y="4051"/>
                    <a:pt x="41982" y="4051"/>
                    <a:pt x="41982" y="4051"/>
                  </a:cubicBezTo>
                  <a:cubicBezTo>
                    <a:pt x="41632" y="6545"/>
                    <a:pt x="41632" y="6545"/>
                    <a:pt x="41632" y="6545"/>
                  </a:cubicBezTo>
                  <a:cubicBezTo>
                    <a:pt x="42682" y="8727"/>
                    <a:pt x="42682" y="8727"/>
                    <a:pt x="42682" y="8727"/>
                  </a:cubicBezTo>
                  <a:cubicBezTo>
                    <a:pt x="42332" y="10909"/>
                    <a:pt x="42332" y="10909"/>
                    <a:pt x="42332" y="10909"/>
                  </a:cubicBezTo>
                  <a:cubicBezTo>
                    <a:pt x="42332" y="13090"/>
                    <a:pt x="42332" y="13090"/>
                    <a:pt x="42332" y="13090"/>
                  </a:cubicBezTo>
                  <a:cubicBezTo>
                    <a:pt x="45481" y="16207"/>
                    <a:pt x="45481" y="16207"/>
                    <a:pt x="45481" y="16207"/>
                  </a:cubicBezTo>
                  <a:cubicBezTo>
                    <a:pt x="44781" y="17766"/>
                    <a:pt x="44781" y="17766"/>
                    <a:pt x="44781" y="17766"/>
                  </a:cubicBezTo>
                  <a:cubicBezTo>
                    <a:pt x="45830" y="19636"/>
                    <a:pt x="45830" y="19636"/>
                    <a:pt x="45830" y="19636"/>
                  </a:cubicBezTo>
                  <a:cubicBezTo>
                    <a:pt x="43731" y="21506"/>
                    <a:pt x="43731" y="21506"/>
                    <a:pt x="43731" y="21506"/>
                  </a:cubicBezTo>
                  <a:cubicBezTo>
                    <a:pt x="43731" y="24623"/>
                    <a:pt x="43731" y="24623"/>
                    <a:pt x="43731" y="24623"/>
                  </a:cubicBezTo>
                  <a:cubicBezTo>
                    <a:pt x="42332" y="26181"/>
                    <a:pt x="42332" y="26181"/>
                    <a:pt x="42332" y="26181"/>
                  </a:cubicBezTo>
                  <a:cubicBezTo>
                    <a:pt x="39183" y="28363"/>
                    <a:pt x="39183" y="28363"/>
                    <a:pt x="39183" y="28363"/>
                  </a:cubicBezTo>
                  <a:cubicBezTo>
                    <a:pt x="39533" y="32415"/>
                    <a:pt x="39533" y="32415"/>
                    <a:pt x="39533" y="32415"/>
                  </a:cubicBezTo>
                  <a:cubicBezTo>
                    <a:pt x="38833" y="35220"/>
                    <a:pt x="38833" y="35220"/>
                    <a:pt x="38833" y="35220"/>
                  </a:cubicBezTo>
                  <a:cubicBezTo>
                    <a:pt x="42332" y="37402"/>
                    <a:pt x="42332" y="37402"/>
                    <a:pt x="42332" y="37402"/>
                  </a:cubicBezTo>
                  <a:cubicBezTo>
                    <a:pt x="44431" y="37090"/>
                    <a:pt x="44431" y="37090"/>
                    <a:pt x="44431" y="37090"/>
                  </a:cubicBezTo>
                  <a:cubicBezTo>
                    <a:pt x="45830" y="41142"/>
                    <a:pt x="45830" y="41142"/>
                    <a:pt x="45830" y="41142"/>
                  </a:cubicBezTo>
                  <a:cubicBezTo>
                    <a:pt x="44081" y="41766"/>
                    <a:pt x="44081" y="41766"/>
                    <a:pt x="44081" y="41766"/>
                  </a:cubicBezTo>
                  <a:cubicBezTo>
                    <a:pt x="44081" y="43948"/>
                    <a:pt x="44081" y="43948"/>
                    <a:pt x="44081" y="43948"/>
                  </a:cubicBezTo>
                  <a:cubicBezTo>
                    <a:pt x="46180" y="44259"/>
                    <a:pt x="46180" y="44259"/>
                    <a:pt x="46180" y="44259"/>
                  </a:cubicBezTo>
                  <a:cubicBezTo>
                    <a:pt x="47230" y="48311"/>
                    <a:pt x="47230" y="48311"/>
                    <a:pt x="47230" y="48311"/>
                  </a:cubicBezTo>
                  <a:cubicBezTo>
                    <a:pt x="45131" y="50181"/>
                    <a:pt x="45131" y="50181"/>
                    <a:pt x="45131" y="50181"/>
                  </a:cubicBezTo>
                  <a:cubicBezTo>
                    <a:pt x="43731" y="52051"/>
                    <a:pt x="43731" y="52051"/>
                    <a:pt x="43731" y="52051"/>
                  </a:cubicBezTo>
                  <a:cubicBezTo>
                    <a:pt x="40932" y="51740"/>
                    <a:pt x="40932" y="51740"/>
                    <a:pt x="40932" y="51740"/>
                  </a:cubicBezTo>
                  <a:cubicBezTo>
                    <a:pt x="39533" y="50805"/>
                    <a:pt x="39533" y="50805"/>
                    <a:pt x="39533" y="50805"/>
                  </a:cubicBezTo>
                  <a:cubicBezTo>
                    <a:pt x="37084" y="50493"/>
                    <a:pt x="37084" y="50493"/>
                    <a:pt x="37084" y="50493"/>
                  </a:cubicBezTo>
                  <a:cubicBezTo>
                    <a:pt x="35335" y="48623"/>
                    <a:pt x="35335" y="48623"/>
                    <a:pt x="35335" y="48623"/>
                  </a:cubicBezTo>
                  <a:cubicBezTo>
                    <a:pt x="33236" y="49246"/>
                    <a:pt x="33236" y="49246"/>
                    <a:pt x="33236" y="49246"/>
                  </a:cubicBezTo>
                  <a:cubicBezTo>
                    <a:pt x="31836" y="50805"/>
                    <a:pt x="31836" y="50805"/>
                    <a:pt x="31836" y="50805"/>
                  </a:cubicBezTo>
                  <a:cubicBezTo>
                    <a:pt x="32536" y="53610"/>
                    <a:pt x="32536" y="53610"/>
                    <a:pt x="32536" y="53610"/>
                  </a:cubicBezTo>
                  <a:cubicBezTo>
                    <a:pt x="26938" y="59532"/>
                    <a:pt x="26938" y="59532"/>
                    <a:pt x="26938" y="59532"/>
                  </a:cubicBezTo>
                  <a:cubicBezTo>
                    <a:pt x="25539" y="63896"/>
                    <a:pt x="25539" y="63896"/>
                    <a:pt x="25539" y="63896"/>
                  </a:cubicBezTo>
                  <a:cubicBezTo>
                    <a:pt x="26588" y="65766"/>
                    <a:pt x="26588" y="65766"/>
                    <a:pt x="26588" y="65766"/>
                  </a:cubicBezTo>
                  <a:cubicBezTo>
                    <a:pt x="25889" y="67324"/>
                    <a:pt x="25889" y="67324"/>
                    <a:pt x="25889" y="67324"/>
                  </a:cubicBezTo>
                  <a:cubicBezTo>
                    <a:pt x="23440" y="66077"/>
                    <a:pt x="23440" y="66077"/>
                    <a:pt x="23440" y="66077"/>
                  </a:cubicBezTo>
                  <a:cubicBezTo>
                    <a:pt x="21341" y="62961"/>
                    <a:pt x="21341" y="62961"/>
                    <a:pt x="21341" y="62961"/>
                  </a:cubicBezTo>
                  <a:cubicBezTo>
                    <a:pt x="19591" y="61714"/>
                    <a:pt x="19591" y="61714"/>
                    <a:pt x="19591" y="61714"/>
                  </a:cubicBezTo>
                  <a:cubicBezTo>
                    <a:pt x="18542" y="62649"/>
                    <a:pt x="18542" y="62649"/>
                    <a:pt x="18542" y="62649"/>
                  </a:cubicBezTo>
                  <a:cubicBezTo>
                    <a:pt x="16443" y="65142"/>
                    <a:pt x="16443" y="65142"/>
                    <a:pt x="16443" y="65142"/>
                  </a:cubicBezTo>
                  <a:cubicBezTo>
                    <a:pt x="12594" y="65454"/>
                    <a:pt x="12594" y="65454"/>
                    <a:pt x="12594" y="65454"/>
                  </a:cubicBezTo>
                  <a:cubicBezTo>
                    <a:pt x="10145" y="65766"/>
                    <a:pt x="10145" y="65766"/>
                    <a:pt x="10145" y="65766"/>
                  </a:cubicBezTo>
                  <a:cubicBezTo>
                    <a:pt x="9795" y="68883"/>
                    <a:pt x="9795" y="68883"/>
                    <a:pt x="9795" y="68883"/>
                  </a:cubicBezTo>
                  <a:cubicBezTo>
                    <a:pt x="8046" y="70129"/>
                    <a:pt x="8046" y="70129"/>
                    <a:pt x="8046" y="70129"/>
                  </a:cubicBezTo>
                  <a:cubicBezTo>
                    <a:pt x="8396" y="72311"/>
                    <a:pt x="8396" y="72311"/>
                    <a:pt x="8396" y="72311"/>
                  </a:cubicBezTo>
                  <a:cubicBezTo>
                    <a:pt x="10495" y="74805"/>
                    <a:pt x="10495" y="74805"/>
                    <a:pt x="10495" y="74805"/>
                  </a:cubicBezTo>
                  <a:cubicBezTo>
                    <a:pt x="11195" y="77922"/>
                    <a:pt x="11195" y="77922"/>
                    <a:pt x="11195" y="77922"/>
                  </a:cubicBezTo>
                  <a:cubicBezTo>
                    <a:pt x="9096" y="79792"/>
                    <a:pt x="9096" y="79792"/>
                    <a:pt x="9096" y="79792"/>
                  </a:cubicBezTo>
                  <a:cubicBezTo>
                    <a:pt x="7346" y="81038"/>
                    <a:pt x="7346" y="81038"/>
                    <a:pt x="7346" y="81038"/>
                  </a:cubicBezTo>
                  <a:cubicBezTo>
                    <a:pt x="5597" y="81350"/>
                    <a:pt x="5597" y="81350"/>
                    <a:pt x="5597" y="81350"/>
                  </a:cubicBezTo>
                  <a:cubicBezTo>
                    <a:pt x="4897" y="84467"/>
                    <a:pt x="4897" y="84467"/>
                    <a:pt x="4897" y="84467"/>
                  </a:cubicBezTo>
                  <a:cubicBezTo>
                    <a:pt x="6647" y="86961"/>
                    <a:pt x="6647" y="86961"/>
                    <a:pt x="6647" y="86961"/>
                  </a:cubicBezTo>
                  <a:cubicBezTo>
                    <a:pt x="5597" y="89142"/>
                    <a:pt x="5597" y="89142"/>
                    <a:pt x="5597" y="89142"/>
                  </a:cubicBezTo>
                  <a:cubicBezTo>
                    <a:pt x="6297" y="92571"/>
                    <a:pt x="6297" y="92571"/>
                    <a:pt x="6297" y="92571"/>
                  </a:cubicBezTo>
                  <a:cubicBezTo>
                    <a:pt x="5597" y="93818"/>
                    <a:pt x="5597" y="93818"/>
                    <a:pt x="5597" y="93818"/>
                  </a:cubicBezTo>
                  <a:cubicBezTo>
                    <a:pt x="5597" y="95376"/>
                    <a:pt x="5597" y="95376"/>
                    <a:pt x="5597" y="95376"/>
                  </a:cubicBezTo>
                  <a:cubicBezTo>
                    <a:pt x="3148" y="95688"/>
                    <a:pt x="3148" y="95688"/>
                    <a:pt x="3148" y="95688"/>
                  </a:cubicBezTo>
                  <a:cubicBezTo>
                    <a:pt x="1399" y="96623"/>
                    <a:pt x="1399" y="96623"/>
                    <a:pt x="1399" y="96623"/>
                  </a:cubicBezTo>
                  <a:cubicBezTo>
                    <a:pt x="0" y="97246"/>
                    <a:pt x="0" y="97246"/>
                    <a:pt x="0" y="97246"/>
                  </a:cubicBezTo>
                  <a:cubicBezTo>
                    <a:pt x="699" y="100051"/>
                    <a:pt x="699" y="100051"/>
                    <a:pt x="699" y="100051"/>
                  </a:cubicBezTo>
                  <a:cubicBezTo>
                    <a:pt x="7346" y="103168"/>
                    <a:pt x="7346" y="103168"/>
                    <a:pt x="7346" y="103168"/>
                  </a:cubicBezTo>
                  <a:cubicBezTo>
                    <a:pt x="10495" y="103792"/>
                    <a:pt x="10495" y="103792"/>
                    <a:pt x="10495" y="103792"/>
                  </a:cubicBezTo>
                  <a:cubicBezTo>
                    <a:pt x="14344" y="104727"/>
                    <a:pt x="14344" y="104727"/>
                    <a:pt x="14344" y="104727"/>
                  </a:cubicBezTo>
                  <a:cubicBezTo>
                    <a:pt x="17492" y="106909"/>
                    <a:pt x="17492" y="106909"/>
                    <a:pt x="17492" y="106909"/>
                  </a:cubicBezTo>
                  <a:cubicBezTo>
                    <a:pt x="21690" y="106285"/>
                    <a:pt x="21690" y="106285"/>
                    <a:pt x="21690" y="106285"/>
                  </a:cubicBezTo>
                  <a:cubicBezTo>
                    <a:pt x="23440" y="108467"/>
                    <a:pt x="23440" y="108467"/>
                    <a:pt x="23440" y="108467"/>
                  </a:cubicBezTo>
                  <a:cubicBezTo>
                    <a:pt x="28338" y="104415"/>
                    <a:pt x="28338" y="104415"/>
                    <a:pt x="28338" y="104415"/>
                  </a:cubicBezTo>
                  <a:cubicBezTo>
                    <a:pt x="30437" y="105662"/>
                    <a:pt x="30437" y="105662"/>
                    <a:pt x="30437" y="105662"/>
                  </a:cubicBezTo>
                  <a:cubicBezTo>
                    <a:pt x="30087" y="106597"/>
                    <a:pt x="30087" y="106597"/>
                    <a:pt x="30087" y="106597"/>
                  </a:cubicBezTo>
                  <a:cubicBezTo>
                    <a:pt x="32886" y="108467"/>
                    <a:pt x="32886" y="108467"/>
                    <a:pt x="32886" y="108467"/>
                  </a:cubicBezTo>
                  <a:cubicBezTo>
                    <a:pt x="36034" y="108779"/>
                    <a:pt x="36034" y="108779"/>
                    <a:pt x="36034" y="108779"/>
                  </a:cubicBezTo>
                  <a:cubicBezTo>
                    <a:pt x="41282" y="112519"/>
                    <a:pt x="41282" y="112519"/>
                    <a:pt x="41282" y="112519"/>
                  </a:cubicBezTo>
                  <a:cubicBezTo>
                    <a:pt x="43731" y="111896"/>
                    <a:pt x="43731" y="111896"/>
                    <a:pt x="43731" y="111896"/>
                  </a:cubicBezTo>
                  <a:cubicBezTo>
                    <a:pt x="47230" y="114701"/>
                    <a:pt x="47230" y="114701"/>
                    <a:pt x="47230" y="114701"/>
                  </a:cubicBezTo>
                  <a:cubicBezTo>
                    <a:pt x="50029" y="114389"/>
                    <a:pt x="50029" y="114389"/>
                    <a:pt x="50029" y="114389"/>
                  </a:cubicBezTo>
                  <a:cubicBezTo>
                    <a:pt x="51078" y="117818"/>
                    <a:pt x="51078" y="117818"/>
                    <a:pt x="51078" y="117818"/>
                  </a:cubicBezTo>
                  <a:cubicBezTo>
                    <a:pt x="54227" y="118129"/>
                    <a:pt x="54227" y="118129"/>
                    <a:pt x="54227" y="118129"/>
                  </a:cubicBezTo>
                  <a:cubicBezTo>
                    <a:pt x="55976" y="120000"/>
                    <a:pt x="55976" y="120000"/>
                    <a:pt x="55976" y="120000"/>
                  </a:cubicBezTo>
                  <a:cubicBezTo>
                    <a:pt x="57725" y="118441"/>
                    <a:pt x="57725" y="118441"/>
                    <a:pt x="57725" y="118441"/>
                  </a:cubicBezTo>
                  <a:cubicBezTo>
                    <a:pt x="59475" y="118441"/>
                    <a:pt x="59475" y="118441"/>
                    <a:pt x="59475" y="118441"/>
                  </a:cubicBezTo>
                  <a:cubicBezTo>
                    <a:pt x="59825" y="115012"/>
                    <a:pt x="59825" y="115012"/>
                    <a:pt x="59825" y="115012"/>
                  </a:cubicBezTo>
                  <a:cubicBezTo>
                    <a:pt x="65772" y="109402"/>
                    <a:pt x="65772" y="109402"/>
                    <a:pt x="65772" y="109402"/>
                  </a:cubicBezTo>
                  <a:cubicBezTo>
                    <a:pt x="66822" y="106285"/>
                    <a:pt x="66822" y="106285"/>
                    <a:pt x="66822" y="106285"/>
                  </a:cubicBezTo>
                  <a:cubicBezTo>
                    <a:pt x="75918" y="97558"/>
                    <a:pt x="75918" y="97558"/>
                    <a:pt x="75918" y="97558"/>
                  </a:cubicBezTo>
                  <a:cubicBezTo>
                    <a:pt x="76618" y="89142"/>
                    <a:pt x="76618" y="89142"/>
                    <a:pt x="76618" y="89142"/>
                  </a:cubicBezTo>
                  <a:cubicBezTo>
                    <a:pt x="78367" y="84155"/>
                    <a:pt x="78367" y="84155"/>
                    <a:pt x="78367" y="84155"/>
                  </a:cubicBezTo>
                  <a:cubicBezTo>
                    <a:pt x="75218" y="83220"/>
                    <a:pt x="75218" y="83220"/>
                    <a:pt x="75218" y="83220"/>
                  </a:cubicBezTo>
                  <a:cubicBezTo>
                    <a:pt x="73469" y="73246"/>
                    <a:pt x="73469" y="73246"/>
                    <a:pt x="73469" y="73246"/>
                  </a:cubicBezTo>
                  <a:cubicBezTo>
                    <a:pt x="75568" y="70441"/>
                    <a:pt x="75568" y="70441"/>
                    <a:pt x="75568" y="70441"/>
                  </a:cubicBezTo>
                  <a:cubicBezTo>
                    <a:pt x="72419" y="68571"/>
                    <a:pt x="72419" y="68571"/>
                    <a:pt x="72419" y="68571"/>
                  </a:cubicBezTo>
                  <a:cubicBezTo>
                    <a:pt x="71370" y="64831"/>
                    <a:pt x="71370" y="64831"/>
                    <a:pt x="71370" y="64831"/>
                  </a:cubicBezTo>
                  <a:cubicBezTo>
                    <a:pt x="74169" y="63272"/>
                    <a:pt x="74169" y="63272"/>
                    <a:pt x="74169" y="63272"/>
                  </a:cubicBezTo>
                  <a:cubicBezTo>
                    <a:pt x="76618" y="63896"/>
                    <a:pt x="76618" y="63896"/>
                    <a:pt x="76618" y="63896"/>
                  </a:cubicBezTo>
                  <a:cubicBezTo>
                    <a:pt x="76967" y="61090"/>
                    <a:pt x="76967" y="61090"/>
                    <a:pt x="76967" y="61090"/>
                  </a:cubicBezTo>
                  <a:cubicBezTo>
                    <a:pt x="78367" y="60779"/>
                    <a:pt x="78367" y="60779"/>
                    <a:pt x="78367" y="60779"/>
                  </a:cubicBezTo>
                  <a:cubicBezTo>
                    <a:pt x="81166" y="61402"/>
                    <a:pt x="81166" y="61402"/>
                    <a:pt x="81166" y="61402"/>
                  </a:cubicBezTo>
                  <a:cubicBezTo>
                    <a:pt x="83965" y="60467"/>
                    <a:pt x="83965" y="60467"/>
                    <a:pt x="83965" y="60467"/>
                  </a:cubicBezTo>
                  <a:cubicBezTo>
                    <a:pt x="83615" y="58597"/>
                    <a:pt x="83615" y="58597"/>
                    <a:pt x="83615" y="58597"/>
                  </a:cubicBezTo>
                  <a:cubicBezTo>
                    <a:pt x="85364" y="56727"/>
                    <a:pt x="85364" y="56727"/>
                    <a:pt x="85364" y="56727"/>
                  </a:cubicBezTo>
                  <a:cubicBezTo>
                    <a:pt x="86064" y="58909"/>
                    <a:pt x="86064" y="58909"/>
                    <a:pt x="86064" y="58909"/>
                  </a:cubicBezTo>
                  <a:cubicBezTo>
                    <a:pt x="89562" y="58909"/>
                    <a:pt x="89562" y="58909"/>
                    <a:pt x="89562" y="58909"/>
                  </a:cubicBezTo>
                  <a:cubicBezTo>
                    <a:pt x="91311" y="57350"/>
                    <a:pt x="91311" y="57350"/>
                    <a:pt x="91311" y="57350"/>
                  </a:cubicBezTo>
                  <a:cubicBezTo>
                    <a:pt x="92361" y="58909"/>
                    <a:pt x="92361" y="58909"/>
                    <a:pt x="92361" y="58909"/>
                  </a:cubicBezTo>
                  <a:cubicBezTo>
                    <a:pt x="95860" y="58909"/>
                    <a:pt x="95860" y="58909"/>
                    <a:pt x="95860" y="58909"/>
                  </a:cubicBezTo>
                  <a:cubicBezTo>
                    <a:pt x="96909" y="57038"/>
                    <a:pt x="96909" y="57038"/>
                    <a:pt x="96909" y="57038"/>
                  </a:cubicBezTo>
                  <a:cubicBezTo>
                    <a:pt x="99358" y="58597"/>
                    <a:pt x="99358" y="58597"/>
                    <a:pt x="99358" y="58597"/>
                  </a:cubicBezTo>
                  <a:cubicBezTo>
                    <a:pt x="101457" y="56727"/>
                    <a:pt x="101457" y="56727"/>
                    <a:pt x="101457" y="56727"/>
                  </a:cubicBezTo>
                  <a:cubicBezTo>
                    <a:pt x="103556" y="56727"/>
                    <a:pt x="103556" y="56727"/>
                    <a:pt x="103556" y="56727"/>
                  </a:cubicBezTo>
                  <a:cubicBezTo>
                    <a:pt x="102857" y="52987"/>
                    <a:pt x="102857" y="52987"/>
                    <a:pt x="102857" y="52987"/>
                  </a:cubicBezTo>
                  <a:cubicBezTo>
                    <a:pt x="105655" y="50805"/>
                    <a:pt x="105655" y="50805"/>
                    <a:pt x="105655" y="50805"/>
                  </a:cubicBezTo>
                  <a:cubicBezTo>
                    <a:pt x="107405" y="48935"/>
                    <a:pt x="107405" y="48935"/>
                    <a:pt x="107405" y="48935"/>
                  </a:cubicBezTo>
                  <a:cubicBezTo>
                    <a:pt x="110204" y="50181"/>
                    <a:pt x="110204" y="50181"/>
                    <a:pt x="110204" y="50181"/>
                  </a:cubicBezTo>
                  <a:cubicBezTo>
                    <a:pt x="107755" y="52363"/>
                    <a:pt x="107755" y="52363"/>
                    <a:pt x="107755" y="52363"/>
                  </a:cubicBezTo>
                  <a:cubicBezTo>
                    <a:pt x="109154" y="52363"/>
                    <a:pt x="109154" y="52363"/>
                    <a:pt x="109154" y="52363"/>
                  </a:cubicBezTo>
                  <a:cubicBezTo>
                    <a:pt x="111603" y="51428"/>
                    <a:pt x="111603" y="51428"/>
                    <a:pt x="111603" y="51428"/>
                  </a:cubicBezTo>
                  <a:cubicBezTo>
                    <a:pt x="114052" y="52363"/>
                    <a:pt x="114052" y="52363"/>
                    <a:pt x="114052" y="52363"/>
                  </a:cubicBezTo>
                  <a:cubicBezTo>
                    <a:pt x="117201" y="48623"/>
                    <a:pt x="117201" y="48623"/>
                    <a:pt x="117201" y="48623"/>
                  </a:cubicBezTo>
                  <a:cubicBezTo>
                    <a:pt x="117900" y="47376"/>
                    <a:pt x="117900" y="47376"/>
                    <a:pt x="117900" y="47376"/>
                  </a:cubicBezTo>
                  <a:cubicBezTo>
                    <a:pt x="116851" y="45506"/>
                    <a:pt x="116851" y="45506"/>
                    <a:pt x="116851" y="45506"/>
                  </a:cubicBezTo>
                  <a:cubicBezTo>
                    <a:pt x="114752" y="46441"/>
                    <a:pt x="114752" y="46441"/>
                    <a:pt x="114752" y="46441"/>
                  </a:cubicBezTo>
                  <a:cubicBezTo>
                    <a:pt x="111253" y="42389"/>
                    <a:pt x="111253" y="42389"/>
                    <a:pt x="111253" y="42389"/>
                  </a:cubicBezTo>
                  <a:cubicBezTo>
                    <a:pt x="112303" y="41142"/>
                    <a:pt x="112303" y="41142"/>
                    <a:pt x="112303" y="41142"/>
                  </a:cubicBezTo>
                  <a:cubicBezTo>
                    <a:pt x="110903" y="39896"/>
                    <a:pt x="110903" y="39896"/>
                    <a:pt x="110903" y="39896"/>
                  </a:cubicBezTo>
                  <a:cubicBezTo>
                    <a:pt x="111953" y="39272"/>
                    <a:pt x="111953" y="39272"/>
                    <a:pt x="111953" y="39272"/>
                  </a:cubicBezTo>
                  <a:cubicBezTo>
                    <a:pt x="111603" y="36779"/>
                    <a:pt x="111603" y="36779"/>
                    <a:pt x="111603" y="36779"/>
                  </a:cubicBezTo>
                  <a:cubicBezTo>
                    <a:pt x="114052" y="35220"/>
                    <a:pt x="114052" y="35220"/>
                    <a:pt x="114052" y="35220"/>
                  </a:cubicBezTo>
                  <a:cubicBezTo>
                    <a:pt x="115801" y="36155"/>
                    <a:pt x="115801" y="36155"/>
                    <a:pt x="115801" y="36155"/>
                  </a:cubicBezTo>
                  <a:cubicBezTo>
                    <a:pt x="117551" y="36467"/>
                    <a:pt x="117551" y="36467"/>
                    <a:pt x="117551" y="36467"/>
                  </a:cubicBezTo>
                  <a:cubicBezTo>
                    <a:pt x="119650" y="35844"/>
                    <a:pt x="119650" y="35844"/>
                    <a:pt x="119650" y="35844"/>
                  </a:cubicBezTo>
                  <a:cubicBezTo>
                    <a:pt x="120000" y="33974"/>
                    <a:pt x="120000" y="33974"/>
                    <a:pt x="120000" y="33974"/>
                  </a:cubicBezTo>
                  <a:cubicBezTo>
                    <a:pt x="115801" y="29922"/>
                    <a:pt x="115801" y="29922"/>
                    <a:pt x="115801" y="29922"/>
                  </a:cubicBezTo>
                  <a:cubicBezTo>
                    <a:pt x="115451" y="28987"/>
                    <a:pt x="115451" y="28987"/>
                    <a:pt x="115451" y="28987"/>
                  </a:cubicBezTo>
                  <a:cubicBezTo>
                    <a:pt x="114052" y="28987"/>
                    <a:pt x="114052" y="28987"/>
                    <a:pt x="114052" y="28987"/>
                  </a:cubicBezTo>
                  <a:cubicBezTo>
                    <a:pt x="114052" y="27116"/>
                    <a:pt x="114052" y="27116"/>
                    <a:pt x="114052" y="27116"/>
                  </a:cubicBezTo>
                  <a:cubicBezTo>
                    <a:pt x="110553" y="24000"/>
                    <a:pt x="110553" y="24000"/>
                    <a:pt x="110553" y="24000"/>
                  </a:cubicBezTo>
                  <a:cubicBezTo>
                    <a:pt x="109154" y="25246"/>
                    <a:pt x="109154" y="25246"/>
                    <a:pt x="109154" y="25246"/>
                  </a:cubicBezTo>
                  <a:cubicBezTo>
                    <a:pt x="108104" y="26493"/>
                    <a:pt x="108104" y="26493"/>
                    <a:pt x="108104" y="26493"/>
                  </a:cubicBezTo>
                  <a:cubicBezTo>
                    <a:pt x="106005" y="27428"/>
                    <a:pt x="106005" y="27428"/>
                    <a:pt x="106005" y="27428"/>
                  </a:cubicBezTo>
                  <a:cubicBezTo>
                    <a:pt x="104256" y="25558"/>
                    <a:pt x="104256" y="25558"/>
                    <a:pt x="104256" y="25558"/>
                  </a:cubicBezTo>
                  <a:cubicBezTo>
                    <a:pt x="103906" y="23688"/>
                    <a:pt x="103906" y="23688"/>
                    <a:pt x="103906" y="23688"/>
                  </a:cubicBezTo>
                  <a:cubicBezTo>
                    <a:pt x="101107" y="22753"/>
                    <a:pt x="101107" y="22753"/>
                    <a:pt x="101107" y="22753"/>
                  </a:cubicBezTo>
                  <a:cubicBezTo>
                    <a:pt x="101107" y="22753"/>
                    <a:pt x="98658" y="21818"/>
                    <a:pt x="98658" y="21818"/>
                  </a:cubicBezTo>
                  <a:cubicBezTo>
                    <a:pt x="98309" y="21818"/>
                    <a:pt x="93411" y="21818"/>
                    <a:pt x="93411" y="21818"/>
                  </a:cubicBezTo>
                  <a:cubicBezTo>
                    <a:pt x="91661" y="23688"/>
                    <a:pt x="91661" y="23688"/>
                    <a:pt x="91661" y="23688"/>
                  </a:cubicBezTo>
                  <a:cubicBezTo>
                    <a:pt x="90962" y="25558"/>
                    <a:pt x="90962" y="25558"/>
                    <a:pt x="90962" y="25558"/>
                  </a:cubicBezTo>
                  <a:cubicBezTo>
                    <a:pt x="89562" y="26493"/>
                    <a:pt x="89562" y="26493"/>
                    <a:pt x="89562" y="26493"/>
                  </a:cubicBezTo>
                  <a:cubicBezTo>
                    <a:pt x="91311" y="28675"/>
                    <a:pt x="91311" y="28675"/>
                    <a:pt x="91311" y="28675"/>
                  </a:cubicBezTo>
                  <a:cubicBezTo>
                    <a:pt x="89212" y="30545"/>
                    <a:pt x="89212" y="30545"/>
                    <a:pt x="89212" y="30545"/>
                  </a:cubicBezTo>
                  <a:cubicBezTo>
                    <a:pt x="87463" y="33038"/>
                    <a:pt x="87463" y="33038"/>
                    <a:pt x="87463" y="33038"/>
                  </a:cubicBezTo>
                  <a:cubicBezTo>
                    <a:pt x="87813" y="36779"/>
                    <a:pt x="87813" y="36779"/>
                    <a:pt x="87813" y="36779"/>
                  </a:cubicBezTo>
                  <a:cubicBezTo>
                    <a:pt x="84664" y="38337"/>
                    <a:pt x="84664" y="38337"/>
                    <a:pt x="84664" y="38337"/>
                  </a:cubicBezTo>
                  <a:cubicBezTo>
                    <a:pt x="84664" y="40831"/>
                    <a:pt x="84664" y="40831"/>
                    <a:pt x="84664" y="40831"/>
                  </a:cubicBezTo>
                  <a:cubicBezTo>
                    <a:pt x="83265" y="39584"/>
                    <a:pt x="83265" y="39584"/>
                    <a:pt x="83265" y="39584"/>
                  </a:cubicBezTo>
                  <a:cubicBezTo>
                    <a:pt x="82915" y="37402"/>
                    <a:pt x="82915" y="37402"/>
                    <a:pt x="82915" y="37402"/>
                  </a:cubicBezTo>
                  <a:cubicBezTo>
                    <a:pt x="81865" y="36467"/>
                    <a:pt x="81865" y="36467"/>
                    <a:pt x="81865" y="36467"/>
                  </a:cubicBezTo>
                  <a:cubicBezTo>
                    <a:pt x="80116" y="38025"/>
                    <a:pt x="80116" y="38025"/>
                    <a:pt x="80116" y="38025"/>
                  </a:cubicBezTo>
                  <a:cubicBezTo>
                    <a:pt x="78367" y="38649"/>
                    <a:pt x="78367" y="38649"/>
                    <a:pt x="78367" y="38649"/>
                  </a:cubicBezTo>
                  <a:cubicBezTo>
                    <a:pt x="74868" y="39584"/>
                    <a:pt x="74868" y="39584"/>
                    <a:pt x="74868" y="39584"/>
                  </a:cubicBezTo>
                  <a:cubicBezTo>
                    <a:pt x="72419" y="43012"/>
                    <a:pt x="72419" y="43012"/>
                    <a:pt x="72419" y="43012"/>
                  </a:cubicBezTo>
                  <a:cubicBezTo>
                    <a:pt x="69620" y="43324"/>
                    <a:pt x="69620" y="43324"/>
                    <a:pt x="69620" y="43324"/>
                  </a:cubicBezTo>
                  <a:cubicBezTo>
                    <a:pt x="66472" y="40831"/>
                    <a:pt x="66472" y="40831"/>
                    <a:pt x="66472" y="40831"/>
                  </a:cubicBezTo>
                  <a:cubicBezTo>
                    <a:pt x="66472" y="32103"/>
                    <a:pt x="66472" y="32103"/>
                    <a:pt x="66472" y="32103"/>
                  </a:cubicBezTo>
                  <a:cubicBezTo>
                    <a:pt x="66822" y="28363"/>
                    <a:pt x="66822" y="28363"/>
                    <a:pt x="66822" y="28363"/>
                  </a:cubicBezTo>
                  <a:cubicBezTo>
                    <a:pt x="67172" y="24623"/>
                    <a:pt x="67172" y="24623"/>
                    <a:pt x="67172" y="24623"/>
                  </a:cubicBezTo>
                  <a:cubicBezTo>
                    <a:pt x="63673" y="22753"/>
                    <a:pt x="63673" y="22753"/>
                    <a:pt x="63673" y="22753"/>
                  </a:cubicBezTo>
                  <a:cubicBezTo>
                    <a:pt x="63323" y="21194"/>
                    <a:pt x="63323" y="21194"/>
                    <a:pt x="63323" y="21194"/>
                  </a:cubicBezTo>
                  <a:cubicBezTo>
                    <a:pt x="62274" y="19636"/>
                    <a:pt x="62274" y="19636"/>
                    <a:pt x="62274" y="19636"/>
                  </a:cubicBezTo>
                  <a:cubicBezTo>
                    <a:pt x="61224" y="19012"/>
                    <a:pt x="61224" y="19012"/>
                    <a:pt x="61224" y="19012"/>
                  </a:cubicBezTo>
                  <a:cubicBezTo>
                    <a:pt x="61224" y="17454"/>
                    <a:pt x="61224" y="17454"/>
                    <a:pt x="61224" y="17454"/>
                  </a:cubicBezTo>
                  <a:cubicBezTo>
                    <a:pt x="62274" y="16519"/>
                    <a:pt x="62274" y="16519"/>
                    <a:pt x="62274" y="16519"/>
                  </a:cubicBezTo>
                  <a:cubicBezTo>
                    <a:pt x="62274" y="14649"/>
                    <a:pt x="62274" y="14649"/>
                    <a:pt x="62274" y="14649"/>
                  </a:cubicBezTo>
                  <a:cubicBezTo>
                    <a:pt x="60524" y="13714"/>
                    <a:pt x="60524" y="13714"/>
                    <a:pt x="60524" y="13714"/>
                  </a:cubicBezTo>
                  <a:cubicBezTo>
                    <a:pt x="57376" y="12779"/>
                    <a:pt x="57376" y="12779"/>
                    <a:pt x="57376" y="12779"/>
                  </a:cubicBezTo>
                  <a:cubicBezTo>
                    <a:pt x="58075" y="10597"/>
                    <a:pt x="58075" y="10597"/>
                    <a:pt x="58075" y="10597"/>
                  </a:cubicBezTo>
                  <a:cubicBezTo>
                    <a:pt x="57026" y="8727"/>
                    <a:pt x="57026" y="8727"/>
                    <a:pt x="57026" y="8727"/>
                  </a:cubicBezTo>
                  <a:cubicBezTo>
                    <a:pt x="55626" y="6233"/>
                    <a:pt x="55626" y="6233"/>
                    <a:pt x="55626" y="6233"/>
                  </a:cubicBezTo>
                  <a:cubicBezTo>
                    <a:pt x="53877" y="4363"/>
                    <a:pt x="53877" y="4363"/>
                    <a:pt x="53877" y="4363"/>
                  </a:cubicBezTo>
                  <a:cubicBezTo>
                    <a:pt x="50379" y="4987"/>
                    <a:pt x="50379" y="4987"/>
                    <a:pt x="50379" y="4987"/>
                  </a:cubicBezTo>
                  <a:cubicBezTo>
                    <a:pt x="49329" y="3116"/>
                    <a:pt x="49329" y="3116"/>
                    <a:pt x="49329" y="3116"/>
                  </a:cubicBezTo>
                  <a:cubicBezTo>
                    <a:pt x="51778" y="1870"/>
                    <a:pt x="51778" y="1870"/>
                    <a:pt x="51778" y="1870"/>
                  </a:cubicBezTo>
                  <a:lnTo>
                    <a:pt x="50029" y="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75" name="Shape 2075"/>
            <p:cNvSpPr/>
            <p:nvPr/>
          </p:nvSpPr>
          <p:spPr>
            <a:xfrm>
              <a:off x="2202" y="3677"/>
              <a:ext cx="215" cy="314"/>
            </a:xfrm>
            <a:custGeom>
              <a:avLst/>
              <a:gdLst/>
              <a:ahLst/>
              <a:cxnLst/>
              <a:rect l="0" t="0" r="0" b="0"/>
              <a:pathLst>
                <a:path w="120000" h="120000" extrusionOk="0">
                  <a:moveTo>
                    <a:pt x="110679" y="7947"/>
                  </a:moveTo>
                  <a:cubicBezTo>
                    <a:pt x="109514" y="15099"/>
                    <a:pt x="109514" y="15099"/>
                    <a:pt x="109514" y="15099"/>
                  </a:cubicBezTo>
                  <a:cubicBezTo>
                    <a:pt x="109514" y="21456"/>
                    <a:pt x="109514" y="21456"/>
                    <a:pt x="109514" y="21456"/>
                  </a:cubicBezTo>
                  <a:cubicBezTo>
                    <a:pt x="114174" y="23046"/>
                    <a:pt x="114174" y="23046"/>
                    <a:pt x="114174" y="23046"/>
                  </a:cubicBezTo>
                  <a:cubicBezTo>
                    <a:pt x="114174" y="30198"/>
                    <a:pt x="114174" y="30198"/>
                    <a:pt x="114174" y="30198"/>
                  </a:cubicBezTo>
                  <a:cubicBezTo>
                    <a:pt x="120000" y="39735"/>
                    <a:pt x="120000" y="39735"/>
                    <a:pt x="120000" y="39735"/>
                  </a:cubicBezTo>
                  <a:cubicBezTo>
                    <a:pt x="120000" y="53245"/>
                    <a:pt x="120000" y="53245"/>
                    <a:pt x="120000" y="53245"/>
                  </a:cubicBezTo>
                  <a:cubicBezTo>
                    <a:pt x="114174" y="57218"/>
                    <a:pt x="114174" y="57218"/>
                    <a:pt x="114174" y="57218"/>
                  </a:cubicBezTo>
                  <a:cubicBezTo>
                    <a:pt x="111844" y="65165"/>
                    <a:pt x="111844" y="65165"/>
                    <a:pt x="111844" y="65165"/>
                  </a:cubicBezTo>
                  <a:cubicBezTo>
                    <a:pt x="103689" y="68344"/>
                    <a:pt x="103689" y="68344"/>
                    <a:pt x="103689" y="68344"/>
                  </a:cubicBezTo>
                  <a:cubicBezTo>
                    <a:pt x="93203" y="72317"/>
                    <a:pt x="93203" y="72317"/>
                    <a:pt x="93203" y="72317"/>
                  </a:cubicBezTo>
                  <a:cubicBezTo>
                    <a:pt x="89708" y="81854"/>
                    <a:pt x="89708" y="81854"/>
                    <a:pt x="89708" y="81854"/>
                  </a:cubicBezTo>
                  <a:cubicBezTo>
                    <a:pt x="90873" y="95364"/>
                    <a:pt x="90873" y="95364"/>
                    <a:pt x="90873" y="95364"/>
                  </a:cubicBezTo>
                  <a:cubicBezTo>
                    <a:pt x="94368" y="100132"/>
                    <a:pt x="94368" y="100132"/>
                    <a:pt x="94368" y="100132"/>
                  </a:cubicBezTo>
                  <a:cubicBezTo>
                    <a:pt x="89708" y="106490"/>
                    <a:pt x="89708" y="106490"/>
                    <a:pt x="89708" y="106490"/>
                  </a:cubicBezTo>
                  <a:cubicBezTo>
                    <a:pt x="88543" y="110463"/>
                    <a:pt x="88543" y="110463"/>
                    <a:pt x="88543" y="110463"/>
                  </a:cubicBezTo>
                  <a:cubicBezTo>
                    <a:pt x="86213" y="110463"/>
                    <a:pt x="83883" y="111258"/>
                    <a:pt x="82718" y="112052"/>
                  </a:cubicBezTo>
                  <a:cubicBezTo>
                    <a:pt x="80388" y="114437"/>
                    <a:pt x="75728" y="116026"/>
                    <a:pt x="75728" y="116026"/>
                  </a:cubicBezTo>
                  <a:cubicBezTo>
                    <a:pt x="74563" y="116026"/>
                    <a:pt x="67572" y="116026"/>
                    <a:pt x="65242" y="118410"/>
                  </a:cubicBezTo>
                  <a:cubicBezTo>
                    <a:pt x="61747" y="120000"/>
                    <a:pt x="57087" y="120000"/>
                    <a:pt x="57087" y="118410"/>
                  </a:cubicBezTo>
                  <a:cubicBezTo>
                    <a:pt x="55922" y="116821"/>
                    <a:pt x="52427" y="116026"/>
                    <a:pt x="50097" y="117615"/>
                  </a:cubicBezTo>
                  <a:cubicBezTo>
                    <a:pt x="47766" y="119205"/>
                    <a:pt x="41941" y="118410"/>
                    <a:pt x="40776" y="116821"/>
                  </a:cubicBezTo>
                  <a:cubicBezTo>
                    <a:pt x="40776" y="115231"/>
                    <a:pt x="38446" y="113642"/>
                    <a:pt x="40776" y="112052"/>
                  </a:cubicBezTo>
                  <a:cubicBezTo>
                    <a:pt x="41941" y="110463"/>
                    <a:pt x="46601" y="108079"/>
                    <a:pt x="46601" y="108079"/>
                  </a:cubicBezTo>
                  <a:cubicBezTo>
                    <a:pt x="46601" y="108079"/>
                    <a:pt x="40776" y="105695"/>
                    <a:pt x="38446" y="104105"/>
                  </a:cubicBezTo>
                  <a:cubicBezTo>
                    <a:pt x="36116" y="102516"/>
                    <a:pt x="32621" y="103311"/>
                    <a:pt x="30291" y="104900"/>
                  </a:cubicBezTo>
                  <a:cubicBezTo>
                    <a:pt x="26796" y="106490"/>
                    <a:pt x="26796" y="100132"/>
                    <a:pt x="26796" y="98543"/>
                  </a:cubicBezTo>
                  <a:cubicBezTo>
                    <a:pt x="26796" y="96953"/>
                    <a:pt x="23300" y="93774"/>
                    <a:pt x="20970" y="96158"/>
                  </a:cubicBezTo>
                  <a:cubicBezTo>
                    <a:pt x="18640" y="98543"/>
                    <a:pt x="10485" y="97748"/>
                    <a:pt x="10485" y="96953"/>
                  </a:cubicBezTo>
                  <a:cubicBezTo>
                    <a:pt x="9320" y="95364"/>
                    <a:pt x="4660" y="95364"/>
                    <a:pt x="2330" y="92980"/>
                  </a:cubicBezTo>
                  <a:cubicBezTo>
                    <a:pt x="0" y="91390"/>
                    <a:pt x="3495" y="91390"/>
                    <a:pt x="4660" y="89006"/>
                  </a:cubicBezTo>
                  <a:cubicBezTo>
                    <a:pt x="6990" y="87417"/>
                    <a:pt x="8155" y="85827"/>
                    <a:pt x="8155" y="82649"/>
                  </a:cubicBezTo>
                  <a:cubicBezTo>
                    <a:pt x="9320" y="80264"/>
                    <a:pt x="6990" y="78675"/>
                    <a:pt x="8155" y="77086"/>
                  </a:cubicBezTo>
                  <a:cubicBezTo>
                    <a:pt x="9320" y="75496"/>
                    <a:pt x="6990" y="73112"/>
                    <a:pt x="5825" y="70728"/>
                  </a:cubicBezTo>
                  <a:cubicBezTo>
                    <a:pt x="5825" y="69933"/>
                    <a:pt x="3495" y="68344"/>
                    <a:pt x="1165" y="68344"/>
                  </a:cubicBezTo>
                  <a:cubicBezTo>
                    <a:pt x="1165" y="64370"/>
                    <a:pt x="1165" y="64370"/>
                    <a:pt x="1165" y="64370"/>
                  </a:cubicBezTo>
                  <a:cubicBezTo>
                    <a:pt x="5825" y="61986"/>
                    <a:pt x="5825" y="61986"/>
                    <a:pt x="5825" y="61986"/>
                  </a:cubicBezTo>
                  <a:cubicBezTo>
                    <a:pt x="6990" y="57218"/>
                    <a:pt x="6990" y="57218"/>
                    <a:pt x="6990" y="57218"/>
                  </a:cubicBezTo>
                  <a:cubicBezTo>
                    <a:pt x="13980" y="54834"/>
                    <a:pt x="13980" y="54834"/>
                    <a:pt x="13980" y="54834"/>
                  </a:cubicBezTo>
                  <a:cubicBezTo>
                    <a:pt x="16310" y="52450"/>
                    <a:pt x="16310" y="52450"/>
                    <a:pt x="16310" y="52450"/>
                  </a:cubicBezTo>
                  <a:cubicBezTo>
                    <a:pt x="16310" y="45298"/>
                    <a:pt x="16310" y="45298"/>
                    <a:pt x="16310" y="45298"/>
                  </a:cubicBezTo>
                  <a:cubicBezTo>
                    <a:pt x="25631" y="40529"/>
                    <a:pt x="25631" y="40529"/>
                    <a:pt x="25631" y="40529"/>
                  </a:cubicBezTo>
                  <a:cubicBezTo>
                    <a:pt x="30291" y="39735"/>
                    <a:pt x="30291" y="39735"/>
                    <a:pt x="30291" y="39735"/>
                  </a:cubicBezTo>
                  <a:cubicBezTo>
                    <a:pt x="34951" y="38145"/>
                    <a:pt x="34951" y="38145"/>
                    <a:pt x="34951" y="38145"/>
                  </a:cubicBezTo>
                  <a:cubicBezTo>
                    <a:pt x="38446" y="35761"/>
                    <a:pt x="38446" y="35761"/>
                    <a:pt x="38446" y="35761"/>
                  </a:cubicBezTo>
                  <a:cubicBezTo>
                    <a:pt x="32621" y="30993"/>
                    <a:pt x="32621" y="30993"/>
                    <a:pt x="32621" y="30993"/>
                  </a:cubicBezTo>
                  <a:cubicBezTo>
                    <a:pt x="29126" y="27019"/>
                    <a:pt x="29126" y="27019"/>
                    <a:pt x="29126" y="27019"/>
                  </a:cubicBezTo>
                  <a:cubicBezTo>
                    <a:pt x="19805" y="23046"/>
                    <a:pt x="19805" y="23046"/>
                    <a:pt x="19805" y="23046"/>
                  </a:cubicBezTo>
                  <a:cubicBezTo>
                    <a:pt x="20970" y="21456"/>
                    <a:pt x="20970" y="21456"/>
                    <a:pt x="20970" y="21456"/>
                  </a:cubicBezTo>
                  <a:cubicBezTo>
                    <a:pt x="25631" y="18278"/>
                    <a:pt x="25631" y="18278"/>
                    <a:pt x="25631" y="18278"/>
                  </a:cubicBezTo>
                  <a:cubicBezTo>
                    <a:pt x="24466" y="13509"/>
                    <a:pt x="24466" y="13509"/>
                    <a:pt x="24466" y="13509"/>
                  </a:cubicBezTo>
                  <a:cubicBezTo>
                    <a:pt x="24466" y="9536"/>
                    <a:pt x="24466" y="9536"/>
                    <a:pt x="24466" y="9536"/>
                  </a:cubicBezTo>
                  <a:cubicBezTo>
                    <a:pt x="34951" y="0"/>
                    <a:pt x="34951" y="0"/>
                    <a:pt x="34951" y="0"/>
                  </a:cubicBezTo>
                  <a:cubicBezTo>
                    <a:pt x="44271" y="2384"/>
                    <a:pt x="44271" y="2384"/>
                    <a:pt x="44271" y="2384"/>
                  </a:cubicBezTo>
                  <a:cubicBezTo>
                    <a:pt x="39611" y="6357"/>
                    <a:pt x="39611" y="6357"/>
                    <a:pt x="39611" y="6357"/>
                  </a:cubicBezTo>
                  <a:cubicBezTo>
                    <a:pt x="40776" y="9536"/>
                    <a:pt x="40776" y="9536"/>
                    <a:pt x="40776" y="9536"/>
                  </a:cubicBezTo>
                  <a:cubicBezTo>
                    <a:pt x="47766" y="10331"/>
                    <a:pt x="47766" y="10331"/>
                    <a:pt x="47766" y="10331"/>
                  </a:cubicBezTo>
                  <a:cubicBezTo>
                    <a:pt x="58252" y="13509"/>
                    <a:pt x="58252" y="13509"/>
                    <a:pt x="58252" y="13509"/>
                  </a:cubicBezTo>
                  <a:cubicBezTo>
                    <a:pt x="65242" y="15894"/>
                    <a:pt x="65242" y="15894"/>
                    <a:pt x="65242" y="15894"/>
                  </a:cubicBezTo>
                  <a:cubicBezTo>
                    <a:pt x="69902" y="15099"/>
                    <a:pt x="69902" y="15099"/>
                    <a:pt x="69902" y="15099"/>
                  </a:cubicBezTo>
                  <a:cubicBezTo>
                    <a:pt x="73398" y="11920"/>
                    <a:pt x="73398" y="11920"/>
                    <a:pt x="73398" y="11920"/>
                  </a:cubicBezTo>
                  <a:cubicBezTo>
                    <a:pt x="80388" y="15099"/>
                    <a:pt x="80388" y="15099"/>
                    <a:pt x="80388" y="15099"/>
                  </a:cubicBezTo>
                  <a:cubicBezTo>
                    <a:pt x="96699" y="15894"/>
                    <a:pt x="96699" y="15894"/>
                    <a:pt x="96699" y="15894"/>
                  </a:cubicBezTo>
                  <a:lnTo>
                    <a:pt x="110679" y="7947"/>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76" name="Shape 2076"/>
            <p:cNvSpPr/>
            <p:nvPr/>
          </p:nvSpPr>
          <p:spPr>
            <a:xfrm>
              <a:off x="4484" y="2237"/>
              <a:ext cx="639" cy="1011"/>
            </a:xfrm>
            <a:custGeom>
              <a:avLst/>
              <a:gdLst/>
              <a:ahLst/>
              <a:cxnLst/>
              <a:rect l="0" t="0" r="0" b="0"/>
              <a:pathLst>
                <a:path w="120000" h="120000" extrusionOk="0">
                  <a:moveTo>
                    <a:pt x="54723" y="0"/>
                  </a:moveTo>
                  <a:cubicBezTo>
                    <a:pt x="55114" y="989"/>
                    <a:pt x="55895" y="1731"/>
                    <a:pt x="55504" y="2969"/>
                  </a:cubicBezTo>
                  <a:cubicBezTo>
                    <a:pt x="55504" y="4206"/>
                    <a:pt x="56286" y="6927"/>
                    <a:pt x="57068" y="7670"/>
                  </a:cubicBezTo>
                  <a:cubicBezTo>
                    <a:pt x="58241" y="8412"/>
                    <a:pt x="59413" y="9649"/>
                    <a:pt x="59804" y="10391"/>
                  </a:cubicBezTo>
                  <a:cubicBezTo>
                    <a:pt x="60195" y="11381"/>
                    <a:pt x="60977" y="12371"/>
                    <a:pt x="61368" y="13360"/>
                  </a:cubicBezTo>
                  <a:cubicBezTo>
                    <a:pt x="61368" y="14597"/>
                    <a:pt x="61758" y="16082"/>
                    <a:pt x="62149" y="16577"/>
                  </a:cubicBezTo>
                  <a:cubicBezTo>
                    <a:pt x="62540" y="17072"/>
                    <a:pt x="64885" y="18556"/>
                    <a:pt x="66058" y="18804"/>
                  </a:cubicBezTo>
                  <a:cubicBezTo>
                    <a:pt x="66840" y="19298"/>
                    <a:pt x="66058" y="20041"/>
                    <a:pt x="63713" y="20288"/>
                  </a:cubicBezTo>
                  <a:cubicBezTo>
                    <a:pt x="61368" y="20288"/>
                    <a:pt x="60195" y="20536"/>
                    <a:pt x="59022" y="20783"/>
                  </a:cubicBezTo>
                  <a:cubicBezTo>
                    <a:pt x="58241" y="21278"/>
                    <a:pt x="55895" y="21773"/>
                    <a:pt x="54332" y="24742"/>
                  </a:cubicBezTo>
                  <a:cubicBezTo>
                    <a:pt x="53159" y="27958"/>
                    <a:pt x="53550" y="28701"/>
                    <a:pt x="54723" y="30185"/>
                  </a:cubicBezTo>
                  <a:cubicBezTo>
                    <a:pt x="55895" y="31670"/>
                    <a:pt x="56677" y="33402"/>
                    <a:pt x="56677" y="33402"/>
                  </a:cubicBezTo>
                  <a:cubicBezTo>
                    <a:pt x="56677" y="33402"/>
                    <a:pt x="53550" y="32907"/>
                    <a:pt x="53159" y="32412"/>
                  </a:cubicBezTo>
                  <a:cubicBezTo>
                    <a:pt x="52377" y="31917"/>
                    <a:pt x="50032" y="31175"/>
                    <a:pt x="50032" y="31175"/>
                  </a:cubicBezTo>
                  <a:cubicBezTo>
                    <a:pt x="50032" y="31175"/>
                    <a:pt x="50423" y="34639"/>
                    <a:pt x="51596" y="35628"/>
                  </a:cubicBezTo>
                  <a:cubicBezTo>
                    <a:pt x="52768" y="36371"/>
                    <a:pt x="53550" y="36371"/>
                    <a:pt x="52768" y="37113"/>
                  </a:cubicBezTo>
                  <a:cubicBezTo>
                    <a:pt x="51596" y="37608"/>
                    <a:pt x="50032" y="36865"/>
                    <a:pt x="49641" y="38350"/>
                  </a:cubicBezTo>
                  <a:cubicBezTo>
                    <a:pt x="49641" y="39587"/>
                    <a:pt x="50032" y="39587"/>
                    <a:pt x="49250" y="40082"/>
                  </a:cubicBezTo>
                  <a:cubicBezTo>
                    <a:pt x="48078" y="40329"/>
                    <a:pt x="48469" y="40329"/>
                    <a:pt x="49250" y="41567"/>
                  </a:cubicBezTo>
                  <a:cubicBezTo>
                    <a:pt x="50032" y="42804"/>
                    <a:pt x="52768" y="43298"/>
                    <a:pt x="53550" y="44536"/>
                  </a:cubicBezTo>
                  <a:cubicBezTo>
                    <a:pt x="53941" y="45525"/>
                    <a:pt x="55504" y="46020"/>
                    <a:pt x="56286" y="47752"/>
                  </a:cubicBezTo>
                  <a:cubicBezTo>
                    <a:pt x="57459" y="49484"/>
                    <a:pt x="59413" y="52701"/>
                    <a:pt x="61368" y="53443"/>
                  </a:cubicBezTo>
                  <a:cubicBezTo>
                    <a:pt x="62931" y="54432"/>
                    <a:pt x="66449" y="53938"/>
                    <a:pt x="66058" y="52948"/>
                  </a:cubicBezTo>
                  <a:cubicBezTo>
                    <a:pt x="65667" y="52206"/>
                    <a:pt x="66058" y="50721"/>
                    <a:pt x="68013" y="50474"/>
                  </a:cubicBezTo>
                  <a:cubicBezTo>
                    <a:pt x="69576" y="50226"/>
                    <a:pt x="71530" y="51216"/>
                    <a:pt x="71530" y="52206"/>
                  </a:cubicBezTo>
                  <a:cubicBezTo>
                    <a:pt x="71530" y="53195"/>
                    <a:pt x="72703" y="53690"/>
                    <a:pt x="73876" y="53938"/>
                  </a:cubicBezTo>
                  <a:cubicBezTo>
                    <a:pt x="75048" y="54432"/>
                    <a:pt x="77785" y="55422"/>
                    <a:pt x="78566" y="54927"/>
                  </a:cubicBezTo>
                  <a:cubicBezTo>
                    <a:pt x="78957" y="54680"/>
                    <a:pt x="80912" y="54185"/>
                    <a:pt x="82475" y="54432"/>
                  </a:cubicBezTo>
                  <a:cubicBezTo>
                    <a:pt x="83648" y="54927"/>
                    <a:pt x="86775" y="56412"/>
                    <a:pt x="85211" y="57154"/>
                  </a:cubicBezTo>
                  <a:cubicBezTo>
                    <a:pt x="84039" y="58144"/>
                    <a:pt x="82475" y="57896"/>
                    <a:pt x="82084" y="57896"/>
                  </a:cubicBezTo>
                  <a:cubicBezTo>
                    <a:pt x="81693" y="57896"/>
                    <a:pt x="81693" y="58639"/>
                    <a:pt x="82084" y="59628"/>
                  </a:cubicBezTo>
                  <a:cubicBezTo>
                    <a:pt x="82084" y="60371"/>
                    <a:pt x="83257" y="60618"/>
                    <a:pt x="84429" y="62103"/>
                  </a:cubicBezTo>
                  <a:cubicBezTo>
                    <a:pt x="85602" y="63340"/>
                    <a:pt x="86384" y="63587"/>
                    <a:pt x="89120" y="64329"/>
                  </a:cubicBezTo>
                  <a:cubicBezTo>
                    <a:pt x="92247" y="65319"/>
                    <a:pt x="94983" y="64329"/>
                    <a:pt x="95765" y="65319"/>
                  </a:cubicBezTo>
                  <a:cubicBezTo>
                    <a:pt x="96156" y="66309"/>
                    <a:pt x="96938" y="68041"/>
                    <a:pt x="95765" y="68783"/>
                  </a:cubicBezTo>
                  <a:cubicBezTo>
                    <a:pt x="94592" y="69525"/>
                    <a:pt x="92638" y="68783"/>
                    <a:pt x="92638" y="71257"/>
                  </a:cubicBezTo>
                  <a:cubicBezTo>
                    <a:pt x="93029" y="73484"/>
                    <a:pt x="92638" y="74474"/>
                    <a:pt x="93811" y="75463"/>
                  </a:cubicBezTo>
                  <a:cubicBezTo>
                    <a:pt x="94983" y="76453"/>
                    <a:pt x="103192" y="78432"/>
                    <a:pt x="103192" y="78927"/>
                  </a:cubicBezTo>
                  <a:cubicBezTo>
                    <a:pt x="103583" y="79670"/>
                    <a:pt x="100846" y="79175"/>
                    <a:pt x="100846" y="80412"/>
                  </a:cubicBezTo>
                  <a:cubicBezTo>
                    <a:pt x="100846" y="81402"/>
                    <a:pt x="100846" y="81896"/>
                    <a:pt x="100846" y="83134"/>
                  </a:cubicBezTo>
                  <a:cubicBezTo>
                    <a:pt x="100846" y="84618"/>
                    <a:pt x="101628" y="85113"/>
                    <a:pt x="102801" y="86103"/>
                  </a:cubicBezTo>
                  <a:cubicBezTo>
                    <a:pt x="103973" y="87092"/>
                    <a:pt x="107882" y="88329"/>
                    <a:pt x="108664" y="89814"/>
                  </a:cubicBezTo>
                  <a:cubicBezTo>
                    <a:pt x="109446" y="91546"/>
                    <a:pt x="110618" y="99958"/>
                    <a:pt x="110618" y="99958"/>
                  </a:cubicBezTo>
                  <a:cubicBezTo>
                    <a:pt x="110618" y="99958"/>
                    <a:pt x="107882" y="98969"/>
                    <a:pt x="105928" y="98721"/>
                  </a:cubicBezTo>
                  <a:cubicBezTo>
                    <a:pt x="103973" y="98474"/>
                    <a:pt x="100846" y="97237"/>
                    <a:pt x="98110" y="96000"/>
                  </a:cubicBezTo>
                  <a:cubicBezTo>
                    <a:pt x="95374" y="94762"/>
                    <a:pt x="93811" y="95752"/>
                    <a:pt x="88338" y="93525"/>
                  </a:cubicBezTo>
                  <a:cubicBezTo>
                    <a:pt x="82866" y="91298"/>
                    <a:pt x="75439" y="88824"/>
                    <a:pt x="71140" y="87340"/>
                  </a:cubicBezTo>
                  <a:cubicBezTo>
                    <a:pt x="66449" y="85855"/>
                    <a:pt x="59022" y="81402"/>
                    <a:pt x="56286" y="79422"/>
                  </a:cubicBezTo>
                  <a:cubicBezTo>
                    <a:pt x="53550" y="77443"/>
                    <a:pt x="54332" y="74721"/>
                    <a:pt x="52768" y="73484"/>
                  </a:cubicBezTo>
                  <a:cubicBezTo>
                    <a:pt x="51205" y="72247"/>
                    <a:pt x="48469" y="71752"/>
                    <a:pt x="47687" y="71257"/>
                  </a:cubicBezTo>
                  <a:cubicBezTo>
                    <a:pt x="46905" y="70515"/>
                    <a:pt x="48859" y="70515"/>
                    <a:pt x="49250" y="69525"/>
                  </a:cubicBezTo>
                  <a:cubicBezTo>
                    <a:pt x="49250" y="68536"/>
                    <a:pt x="47687" y="67793"/>
                    <a:pt x="48859" y="66804"/>
                  </a:cubicBezTo>
                  <a:cubicBezTo>
                    <a:pt x="50032" y="65814"/>
                    <a:pt x="50814" y="64577"/>
                    <a:pt x="50032" y="63835"/>
                  </a:cubicBezTo>
                  <a:cubicBezTo>
                    <a:pt x="49250" y="63092"/>
                    <a:pt x="48859" y="58639"/>
                    <a:pt x="46514" y="57154"/>
                  </a:cubicBezTo>
                  <a:cubicBezTo>
                    <a:pt x="44169" y="55917"/>
                    <a:pt x="43387" y="53938"/>
                    <a:pt x="43387" y="52453"/>
                  </a:cubicBezTo>
                  <a:cubicBezTo>
                    <a:pt x="43387" y="50969"/>
                    <a:pt x="42996" y="49731"/>
                    <a:pt x="41824" y="48742"/>
                  </a:cubicBezTo>
                  <a:cubicBezTo>
                    <a:pt x="40651" y="47505"/>
                    <a:pt x="41042" y="45525"/>
                    <a:pt x="39478" y="44783"/>
                  </a:cubicBezTo>
                  <a:cubicBezTo>
                    <a:pt x="37915" y="44041"/>
                    <a:pt x="38306" y="43546"/>
                    <a:pt x="37915" y="42061"/>
                  </a:cubicBezTo>
                  <a:cubicBezTo>
                    <a:pt x="37915" y="40329"/>
                    <a:pt x="39869" y="39340"/>
                    <a:pt x="38306" y="38350"/>
                  </a:cubicBezTo>
                  <a:cubicBezTo>
                    <a:pt x="37133" y="37113"/>
                    <a:pt x="35960" y="36371"/>
                    <a:pt x="35960" y="35628"/>
                  </a:cubicBezTo>
                  <a:cubicBezTo>
                    <a:pt x="35570" y="34639"/>
                    <a:pt x="34397" y="35381"/>
                    <a:pt x="32442" y="34391"/>
                  </a:cubicBezTo>
                  <a:cubicBezTo>
                    <a:pt x="30097" y="33154"/>
                    <a:pt x="26970" y="31670"/>
                    <a:pt x="26188" y="30680"/>
                  </a:cubicBezTo>
                  <a:cubicBezTo>
                    <a:pt x="25798" y="29690"/>
                    <a:pt x="25798" y="28453"/>
                    <a:pt x="26579" y="27958"/>
                  </a:cubicBezTo>
                  <a:cubicBezTo>
                    <a:pt x="27361" y="27463"/>
                    <a:pt x="27361" y="26474"/>
                    <a:pt x="25798" y="27216"/>
                  </a:cubicBezTo>
                  <a:cubicBezTo>
                    <a:pt x="24234" y="27958"/>
                    <a:pt x="22280" y="29938"/>
                    <a:pt x="21889" y="30927"/>
                  </a:cubicBezTo>
                  <a:cubicBezTo>
                    <a:pt x="21498" y="32164"/>
                    <a:pt x="21889" y="32907"/>
                    <a:pt x="23843" y="34144"/>
                  </a:cubicBezTo>
                  <a:cubicBezTo>
                    <a:pt x="25798" y="35381"/>
                    <a:pt x="26188" y="36371"/>
                    <a:pt x="28143" y="35876"/>
                  </a:cubicBezTo>
                  <a:cubicBezTo>
                    <a:pt x="30488" y="35381"/>
                    <a:pt x="31270" y="36865"/>
                    <a:pt x="30488" y="37608"/>
                  </a:cubicBezTo>
                  <a:cubicBezTo>
                    <a:pt x="29315" y="38103"/>
                    <a:pt x="28534" y="38597"/>
                    <a:pt x="28534" y="39092"/>
                  </a:cubicBezTo>
                  <a:cubicBezTo>
                    <a:pt x="26188" y="38845"/>
                    <a:pt x="26188" y="38845"/>
                    <a:pt x="26188" y="38845"/>
                  </a:cubicBezTo>
                  <a:cubicBezTo>
                    <a:pt x="26188" y="37855"/>
                    <a:pt x="26188" y="37855"/>
                    <a:pt x="26188" y="37855"/>
                  </a:cubicBezTo>
                  <a:cubicBezTo>
                    <a:pt x="23061" y="38350"/>
                    <a:pt x="23061" y="38350"/>
                    <a:pt x="23061" y="38350"/>
                  </a:cubicBezTo>
                  <a:cubicBezTo>
                    <a:pt x="22280" y="35628"/>
                    <a:pt x="22280" y="35628"/>
                    <a:pt x="22280" y="35628"/>
                  </a:cubicBezTo>
                  <a:cubicBezTo>
                    <a:pt x="21107" y="34144"/>
                    <a:pt x="21107" y="34144"/>
                    <a:pt x="21107" y="34144"/>
                  </a:cubicBezTo>
                  <a:cubicBezTo>
                    <a:pt x="17980" y="34639"/>
                    <a:pt x="17980" y="34639"/>
                    <a:pt x="17980" y="34639"/>
                  </a:cubicBezTo>
                  <a:cubicBezTo>
                    <a:pt x="14462" y="33402"/>
                    <a:pt x="14462" y="33402"/>
                    <a:pt x="14462" y="33402"/>
                  </a:cubicBezTo>
                  <a:cubicBezTo>
                    <a:pt x="13289" y="32164"/>
                    <a:pt x="13289" y="32164"/>
                    <a:pt x="13289" y="32164"/>
                  </a:cubicBezTo>
                  <a:cubicBezTo>
                    <a:pt x="10553" y="30432"/>
                    <a:pt x="10553" y="30432"/>
                    <a:pt x="10553" y="30432"/>
                  </a:cubicBezTo>
                  <a:cubicBezTo>
                    <a:pt x="7817" y="30432"/>
                    <a:pt x="7817" y="30432"/>
                    <a:pt x="7817" y="30432"/>
                  </a:cubicBezTo>
                  <a:cubicBezTo>
                    <a:pt x="7426" y="29443"/>
                    <a:pt x="7426" y="29443"/>
                    <a:pt x="7426" y="29443"/>
                  </a:cubicBezTo>
                  <a:cubicBezTo>
                    <a:pt x="4690" y="28453"/>
                    <a:pt x="4690" y="28453"/>
                    <a:pt x="4690" y="28453"/>
                  </a:cubicBezTo>
                  <a:cubicBezTo>
                    <a:pt x="4299" y="25979"/>
                    <a:pt x="4299" y="25979"/>
                    <a:pt x="4299" y="25979"/>
                  </a:cubicBezTo>
                  <a:cubicBezTo>
                    <a:pt x="0" y="25731"/>
                    <a:pt x="0" y="25731"/>
                    <a:pt x="0" y="25731"/>
                  </a:cubicBezTo>
                  <a:cubicBezTo>
                    <a:pt x="390" y="23257"/>
                    <a:pt x="390" y="23257"/>
                    <a:pt x="390" y="23257"/>
                  </a:cubicBezTo>
                  <a:cubicBezTo>
                    <a:pt x="1954" y="22020"/>
                    <a:pt x="1954" y="22020"/>
                    <a:pt x="1954" y="22020"/>
                  </a:cubicBezTo>
                  <a:cubicBezTo>
                    <a:pt x="5472" y="20288"/>
                    <a:pt x="5472" y="20288"/>
                    <a:pt x="5472" y="20288"/>
                  </a:cubicBezTo>
                  <a:cubicBezTo>
                    <a:pt x="3517" y="19793"/>
                    <a:pt x="3517" y="19793"/>
                    <a:pt x="3517" y="19793"/>
                  </a:cubicBezTo>
                  <a:cubicBezTo>
                    <a:pt x="5472" y="18804"/>
                    <a:pt x="5472" y="18804"/>
                    <a:pt x="5472" y="18804"/>
                  </a:cubicBezTo>
                  <a:cubicBezTo>
                    <a:pt x="8990" y="18556"/>
                    <a:pt x="8990" y="18556"/>
                    <a:pt x="8990" y="18556"/>
                  </a:cubicBezTo>
                  <a:cubicBezTo>
                    <a:pt x="10162" y="16329"/>
                    <a:pt x="10162" y="16329"/>
                    <a:pt x="10162" y="16329"/>
                  </a:cubicBezTo>
                  <a:cubicBezTo>
                    <a:pt x="10553" y="14597"/>
                    <a:pt x="10553" y="14597"/>
                    <a:pt x="10553" y="14597"/>
                  </a:cubicBezTo>
                  <a:cubicBezTo>
                    <a:pt x="15635" y="13855"/>
                    <a:pt x="15635" y="13855"/>
                    <a:pt x="15635" y="13855"/>
                  </a:cubicBezTo>
                  <a:cubicBezTo>
                    <a:pt x="16807" y="11876"/>
                    <a:pt x="16807" y="11876"/>
                    <a:pt x="16807" y="11876"/>
                  </a:cubicBezTo>
                  <a:cubicBezTo>
                    <a:pt x="21498" y="12123"/>
                    <a:pt x="21498" y="12123"/>
                    <a:pt x="21498" y="12123"/>
                  </a:cubicBezTo>
                  <a:cubicBezTo>
                    <a:pt x="26188" y="11134"/>
                    <a:pt x="26188" y="11134"/>
                    <a:pt x="26188" y="11134"/>
                  </a:cubicBezTo>
                  <a:cubicBezTo>
                    <a:pt x="28143" y="14103"/>
                    <a:pt x="28143" y="14103"/>
                    <a:pt x="28143" y="14103"/>
                  </a:cubicBezTo>
                  <a:cubicBezTo>
                    <a:pt x="30488" y="16082"/>
                    <a:pt x="30488" y="16082"/>
                    <a:pt x="30488" y="16082"/>
                  </a:cubicBezTo>
                  <a:cubicBezTo>
                    <a:pt x="33224" y="14350"/>
                    <a:pt x="33224" y="14350"/>
                    <a:pt x="33224" y="14350"/>
                  </a:cubicBezTo>
                  <a:cubicBezTo>
                    <a:pt x="34788" y="14103"/>
                    <a:pt x="34788" y="14103"/>
                    <a:pt x="34788" y="14103"/>
                  </a:cubicBezTo>
                  <a:cubicBezTo>
                    <a:pt x="38306" y="12618"/>
                    <a:pt x="38306" y="12618"/>
                    <a:pt x="38306" y="12618"/>
                  </a:cubicBezTo>
                  <a:cubicBezTo>
                    <a:pt x="39478" y="13360"/>
                    <a:pt x="39478" y="13360"/>
                    <a:pt x="39478" y="13360"/>
                  </a:cubicBezTo>
                  <a:cubicBezTo>
                    <a:pt x="41433" y="12865"/>
                    <a:pt x="41433" y="12865"/>
                    <a:pt x="41433" y="12865"/>
                  </a:cubicBezTo>
                  <a:cubicBezTo>
                    <a:pt x="44560" y="8659"/>
                    <a:pt x="44560" y="8659"/>
                    <a:pt x="44560" y="8659"/>
                  </a:cubicBezTo>
                  <a:cubicBezTo>
                    <a:pt x="42996" y="7422"/>
                    <a:pt x="42996" y="7422"/>
                    <a:pt x="42996" y="7422"/>
                  </a:cubicBezTo>
                  <a:cubicBezTo>
                    <a:pt x="45342" y="5443"/>
                    <a:pt x="45342" y="5443"/>
                    <a:pt x="45342" y="5443"/>
                  </a:cubicBezTo>
                  <a:cubicBezTo>
                    <a:pt x="46514" y="989"/>
                    <a:pt x="46514" y="989"/>
                    <a:pt x="46514" y="989"/>
                  </a:cubicBezTo>
                  <a:cubicBezTo>
                    <a:pt x="48859" y="742"/>
                    <a:pt x="48859" y="742"/>
                    <a:pt x="48859" y="742"/>
                  </a:cubicBezTo>
                  <a:cubicBezTo>
                    <a:pt x="50423" y="1731"/>
                    <a:pt x="50423" y="1731"/>
                    <a:pt x="50423" y="1731"/>
                  </a:cubicBezTo>
                  <a:cubicBezTo>
                    <a:pt x="53159" y="1237"/>
                    <a:pt x="53159" y="1237"/>
                    <a:pt x="53159" y="1237"/>
                  </a:cubicBezTo>
                  <a:cubicBezTo>
                    <a:pt x="54723" y="0"/>
                    <a:pt x="54723" y="0"/>
                    <a:pt x="54723" y="0"/>
                  </a:cubicBezTo>
                  <a:close/>
                  <a:moveTo>
                    <a:pt x="118827" y="118515"/>
                  </a:moveTo>
                  <a:cubicBezTo>
                    <a:pt x="118827" y="118268"/>
                    <a:pt x="118827" y="118268"/>
                    <a:pt x="119218" y="118268"/>
                  </a:cubicBezTo>
                  <a:cubicBezTo>
                    <a:pt x="119609" y="118268"/>
                    <a:pt x="119609" y="118268"/>
                    <a:pt x="119609" y="118515"/>
                  </a:cubicBezTo>
                  <a:cubicBezTo>
                    <a:pt x="119999" y="119010"/>
                    <a:pt x="119609" y="119752"/>
                    <a:pt x="119609" y="119752"/>
                  </a:cubicBezTo>
                  <a:cubicBezTo>
                    <a:pt x="119609" y="120000"/>
                    <a:pt x="119609" y="120000"/>
                    <a:pt x="119218" y="120000"/>
                  </a:cubicBezTo>
                  <a:cubicBezTo>
                    <a:pt x="119218" y="120000"/>
                    <a:pt x="118827" y="119752"/>
                    <a:pt x="118827" y="119752"/>
                  </a:cubicBezTo>
                  <a:cubicBezTo>
                    <a:pt x="118827" y="119752"/>
                    <a:pt x="119218" y="119010"/>
                    <a:pt x="118827" y="118515"/>
                  </a:cubicBezTo>
                  <a:close/>
                  <a:moveTo>
                    <a:pt x="115309" y="112577"/>
                  </a:moveTo>
                  <a:cubicBezTo>
                    <a:pt x="116482" y="112824"/>
                    <a:pt x="119609" y="114309"/>
                    <a:pt x="118045" y="114556"/>
                  </a:cubicBezTo>
                  <a:cubicBezTo>
                    <a:pt x="116872" y="114804"/>
                    <a:pt x="115700" y="115051"/>
                    <a:pt x="115309" y="114309"/>
                  </a:cubicBezTo>
                  <a:cubicBezTo>
                    <a:pt x="114918" y="113319"/>
                    <a:pt x="115309" y="112577"/>
                    <a:pt x="115309" y="112577"/>
                  </a:cubicBezTo>
                  <a:close/>
                  <a:moveTo>
                    <a:pt x="110228" y="103422"/>
                  </a:moveTo>
                  <a:cubicBezTo>
                    <a:pt x="110228" y="104412"/>
                    <a:pt x="112182" y="105649"/>
                    <a:pt x="111400" y="107134"/>
                  </a:cubicBezTo>
                  <a:cubicBezTo>
                    <a:pt x="110618" y="108865"/>
                    <a:pt x="112964" y="109608"/>
                    <a:pt x="113355" y="108123"/>
                  </a:cubicBezTo>
                  <a:cubicBezTo>
                    <a:pt x="114136" y="106639"/>
                    <a:pt x="114918" y="105402"/>
                    <a:pt x="112964" y="104164"/>
                  </a:cubicBezTo>
                  <a:cubicBezTo>
                    <a:pt x="111400" y="102680"/>
                    <a:pt x="110228" y="103422"/>
                    <a:pt x="110228" y="103422"/>
                  </a:cubicBezTo>
                  <a:close/>
                  <a:moveTo>
                    <a:pt x="102801" y="48247"/>
                  </a:moveTo>
                  <a:cubicBezTo>
                    <a:pt x="102801" y="48247"/>
                    <a:pt x="101628" y="48989"/>
                    <a:pt x="102019" y="49731"/>
                  </a:cubicBezTo>
                  <a:cubicBezTo>
                    <a:pt x="102019" y="50474"/>
                    <a:pt x="108664" y="50226"/>
                    <a:pt x="110228" y="49979"/>
                  </a:cubicBezTo>
                  <a:cubicBezTo>
                    <a:pt x="111791" y="49484"/>
                    <a:pt x="109446" y="48247"/>
                    <a:pt x="108664" y="48494"/>
                  </a:cubicBezTo>
                  <a:cubicBezTo>
                    <a:pt x="107491" y="48494"/>
                    <a:pt x="103583" y="48247"/>
                    <a:pt x="102801" y="48247"/>
                  </a:cubicBezTo>
                  <a:close/>
                  <a:moveTo>
                    <a:pt x="58241" y="41072"/>
                  </a:moveTo>
                  <a:cubicBezTo>
                    <a:pt x="57850" y="41814"/>
                    <a:pt x="58241" y="43546"/>
                    <a:pt x="59022" y="44288"/>
                  </a:cubicBezTo>
                  <a:cubicBezTo>
                    <a:pt x="59022" y="44536"/>
                    <a:pt x="59804" y="44536"/>
                    <a:pt x="60195" y="44783"/>
                  </a:cubicBezTo>
                  <a:cubicBezTo>
                    <a:pt x="61368" y="45278"/>
                    <a:pt x="60586" y="46515"/>
                    <a:pt x="61758" y="46515"/>
                  </a:cubicBezTo>
                  <a:cubicBezTo>
                    <a:pt x="62540" y="46762"/>
                    <a:pt x="62149" y="44783"/>
                    <a:pt x="62149" y="43051"/>
                  </a:cubicBezTo>
                  <a:cubicBezTo>
                    <a:pt x="61758" y="41567"/>
                    <a:pt x="62149" y="41319"/>
                    <a:pt x="61368" y="41319"/>
                  </a:cubicBezTo>
                  <a:cubicBezTo>
                    <a:pt x="60195" y="41072"/>
                    <a:pt x="58241" y="41072"/>
                    <a:pt x="58241" y="41072"/>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77" name="Shape 2077"/>
            <p:cNvSpPr/>
            <p:nvPr/>
          </p:nvSpPr>
          <p:spPr>
            <a:xfrm>
              <a:off x="4565" y="3720"/>
              <a:ext cx="211" cy="487"/>
            </a:xfrm>
            <a:custGeom>
              <a:avLst/>
              <a:gdLst/>
              <a:ahLst/>
              <a:cxnLst/>
              <a:rect l="0" t="0" r="0" b="0"/>
              <a:pathLst>
                <a:path w="120000" h="120000" extrusionOk="0">
                  <a:moveTo>
                    <a:pt x="109306" y="8717"/>
                  </a:moveTo>
                  <a:cubicBezTo>
                    <a:pt x="109306" y="9230"/>
                    <a:pt x="109306" y="9743"/>
                    <a:pt x="109306" y="10256"/>
                  </a:cubicBezTo>
                  <a:cubicBezTo>
                    <a:pt x="111683" y="15897"/>
                    <a:pt x="108118" y="16410"/>
                    <a:pt x="112871" y="18974"/>
                  </a:cubicBezTo>
                  <a:cubicBezTo>
                    <a:pt x="117623" y="22051"/>
                    <a:pt x="117623" y="25128"/>
                    <a:pt x="118811" y="27692"/>
                  </a:cubicBezTo>
                  <a:cubicBezTo>
                    <a:pt x="118811" y="30769"/>
                    <a:pt x="115247" y="42564"/>
                    <a:pt x="116435" y="47692"/>
                  </a:cubicBezTo>
                  <a:cubicBezTo>
                    <a:pt x="117623" y="52820"/>
                    <a:pt x="120000" y="53333"/>
                    <a:pt x="117623" y="58461"/>
                  </a:cubicBezTo>
                  <a:cubicBezTo>
                    <a:pt x="114059" y="63589"/>
                    <a:pt x="112871" y="63076"/>
                    <a:pt x="115247" y="65128"/>
                  </a:cubicBezTo>
                  <a:cubicBezTo>
                    <a:pt x="117623" y="67179"/>
                    <a:pt x="117623" y="74358"/>
                    <a:pt x="117623" y="76923"/>
                  </a:cubicBezTo>
                  <a:cubicBezTo>
                    <a:pt x="116435" y="80000"/>
                    <a:pt x="114059" y="84615"/>
                    <a:pt x="111683" y="87692"/>
                  </a:cubicBezTo>
                  <a:cubicBezTo>
                    <a:pt x="108118" y="90769"/>
                    <a:pt x="105742" y="89743"/>
                    <a:pt x="105742" y="92307"/>
                  </a:cubicBezTo>
                  <a:cubicBezTo>
                    <a:pt x="104554" y="94358"/>
                    <a:pt x="99801" y="96923"/>
                    <a:pt x="97425" y="97948"/>
                  </a:cubicBezTo>
                  <a:cubicBezTo>
                    <a:pt x="96237" y="98974"/>
                    <a:pt x="93861" y="101538"/>
                    <a:pt x="91485" y="101538"/>
                  </a:cubicBezTo>
                  <a:cubicBezTo>
                    <a:pt x="89108" y="101538"/>
                    <a:pt x="84356" y="101025"/>
                    <a:pt x="81980" y="102051"/>
                  </a:cubicBezTo>
                  <a:cubicBezTo>
                    <a:pt x="79603" y="103076"/>
                    <a:pt x="78415" y="102564"/>
                    <a:pt x="76039" y="103076"/>
                  </a:cubicBezTo>
                  <a:cubicBezTo>
                    <a:pt x="73663" y="103589"/>
                    <a:pt x="71287" y="104615"/>
                    <a:pt x="70099" y="103589"/>
                  </a:cubicBezTo>
                  <a:cubicBezTo>
                    <a:pt x="68910" y="102051"/>
                    <a:pt x="64158" y="100000"/>
                    <a:pt x="62970" y="101025"/>
                  </a:cubicBezTo>
                  <a:cubicBezTo>
                    <a:pt x="61782" y="102564"/>
                    <a:pt x="59405" y="103589"/>
                    <a:pt x="57029" y="102564"/>
                  </a:cubicBezTo>
                  <a:cubicBezTo>
                    <a:pt x="54653" y="102051"/>
                    <a:pt x="51089" y="104102"/>
                    <a:pt x="51089" y="105641"/>
                  </a:cubicBezTo>
                  <a:cubicBezTo>
                    <a:pt x="52277" y="106666"/>
                    <a:pt x="52277" y="108717"/>
                    <a:pt x="51089" y="109230"/>
                  </a:cubicBezTo>
                  <a:cubicBezTo>
                    <a:pt x="48712" y="110256"/>
                    <a:pt x="52277" y="114358"/>
                    <a:pt x="51089" y="114358"/>
                  </a:cubicBezTo>
                  <a:cubicBezTo>
                    <a:pt x="48712" y="114871"/>
                    <a:pt x="46336" y="115384"/>
                    <a:pt x="45148" y="116410"/>
                  </a:cubicBezTo>
                  <a:cubicBezTo>
                    <a:pt x="45148" y="116923"/>
                    <a:pt x="46336" y="118461"/>
                    <a:pt x="45148" y="120000"/>
                  </a:cubicBezTo>
                  <a:cubicBezTo>
                    <a:pt x="40396" y="118974"/>
                    <a:pt x="36831" y="117948"/>
                    <a:pt x="35643" y="116923"/>
                  </a:cubicBezTo>
                  <a:cubicBezTo>
                    <a:pt x="34455" y="115384"/>
                    <a:pt x="38019" y="113846"/>
                    <a:pt x="42772" y="111794"/>
                  </a:cubicBezTo>
                  <a:cubicBezTo>
                    <a:pt x="47524" y="109743"/>
                    <a:pt x="42772" y="109743"/>
                    <a:pt x="41584" y="107692"/>
                  </a:cubicBezTo>
                  <a:cubicBezTo>
                    <a:pt x="39207" y="106153"/>
                    <a:pt x="35643" y="104102"/>
                    <a:pt x="33267" y="101538"/>
                  </a:cubicBezTo>
                  <a:cubicBezTo>
                    <a:pt x="29702" y="98974"/>
                    <a:pt x="24950" y="95897"/>
                    <a:pt x="20198" y="93333"/>
                  </a:cubicBezTo>
                  <a:cubicBezTo>
                    <a:pt x="16633" y="90256"/>
                    <a:pt x="7128" y="89743"/>
                    <a:pt x="3564" y="88205"/>
                  </a:cubicBezTo>
                  <a:cubicBezTo>
                    <a:pt x="0" y="86666"/>
                    <a:pt x="4752" y="85128"/>
                    <a:pt x="10693" y="83076"/>
                  </a:cubicBezTo>
                  <a:cubicBezTo>
                    <a:pt x="15445" y="81025"/>
                    <a:pt x="8316" y="80000"/>
                    <a:pt x="10693" y="76923"/>
                  </a:cubicBezTo>
                  <a:cubicBezTo>
                    <a:pt x="14257" y="73846"/>
                    <a:pt x="30891" y="75384"/>
                    <a:pt x="36831" y="74358"/>
                  </a:cubicBezTo>
                  <a:cubicBezTo>
                    <a:pt x="43960" y="72820"/>
                    <a:pt x="39207" y="71282"/>
                    <a:pt x="36831" y="69230"/>
                  </a:cubicBezTo>
                  <a:cubicBezTo>
                    <a:pt x="34455" y="67692"/>
                    <a:pt x="35643" y="66153"/>
                    <a:pt x="38019" y="64615"/>
                  </a:cubicBezTo>
                  <a:cubicBezTo>
                    <a:pt x="40396" y="63589"/>
                    <a:pt x="35643" y="60512"/>
                    <a:pt x="35643" y="59487"/>
                  </a:cubicBezTo>
                  <a:cubicBezTo>
                    <a:pt x="34455" y="58974"/>
                    <a:pt x="34455" y="56410"/>
                    <a:pt x="34455" y="54871"/>
                  </a:cubicBezTo>
                  <a:cubicBezTo>
                    <a:pt x="34455" y="53333"/>
                    <a:pt x="32079" y="51282"/>
                    <a:pt x="30891" y="49743"/>
                  </a:cubicBezTo>
                  <a:cubicBezTo>
                    <a:pt x="29702" y="49230"/>
                    <a:pt x="28514" y="48205"/>
                    <a:pt x="27326" y="47179"/>
                  </a:cubicBezTo>
                  <a:cubicBezTo>
                    <a:pt x="36831" y="45641"/>
                    <a:pt x="36831" y="45641"/>
                    <a:pt x="36831" y="45641"/>
                  </a:cubicBezTo>
                  <a:cubicBezTo>
                    <a:pt x="33267" y="42051"/>
                    <a:pt x="33267" y="42051"/>
                    <a:pt x="33267" y="42051"/>
                  </a:cubicBezTo>
                  <a:cubicBezTo>
                    <a:pt x="36831" y="37435"/>
                    <a:pt x="36831" y="37435"/>
                    <a:pt x="36831" y="37435"/>
                  </a:cubicBezTo>
                  <a:cubicBezTo>
                    <a:pt x="41584" y="34358"/>
                    <a:pt x="41584" y="34358"/>
                    <a:pt x="41584" y="34358"/>
                  </a:cubicBezTo>
                  <a:cubicBezTo>
                    <a:pt x="51089" y="36410"/>
                    <a:pt x="51089" y="36410"/>
                    <a:pt x="51089" y="36410"/>
                  </a:cubicBezTo>
                  <a:cubicBezTo>
                    <a:pt x="60594" y="34871"/>
                    <a:pt x="60594" y="34871"/>
                    <a:pt x="60594" y="34871"/>
                  </a:cubicBezTo>
                  <a:cubicBezTo>
                    <a:pt x="66534" y="35897"/>
                    <a:pt x="66534" y="35897"/>
                    <a:pt x="66534" y="35897"/>
                  </a:cubicBezTo>
                  <a:cubicBezTo>
                    <a:pt x="71287" y="34358"/>
                    <a:pt x="71287" y="34358"/>
                    <a:pt x="71287" y="34358"/>
                  </a:cubicBezTo>
                  <a:cubicBezTo>
                    <a:pt x="79603" y="30769"/>
                    <a:pt x="79603" y="30769"/>
                    <a:pt x="79603" y="30769"/>
                  </a:cubicBezTo>
                  <a:cubicBezTo>
                    <a:pt x="77227" y="26153"/>
                    <a:pt x="77227" y="26153"/>
                    <a:pt x="77227" y="26153"/>
                  </a:cubicBezTo>
                  <a:cubicBezTo>
                    <a:pt x="74851" y="25641"/>
                    <a:pt x="74851" y="25641"/>
                    <a:pt x="74851" y="25641"/>
                  </a:cubicBezTo>
                  <a:cubicBezTo>
                    <a:pt x="79603" y="21538"/>
                    <a:pt x="79603" y="21538"/>
                    <a:pt x="79603" y="21538"/>
                  </a:cubicBezTo>
                  <a:cubicBezTo>
                    <a:pt x="87920" y="20000"/>
                    <a:pt x="87920" y="20000"/>
                    <a:pt x="87920" y="20000"/>
                  </a:cubicBezTo>
                  <a:cubicBezTo>
                    <a:pt x="89108" y="14358"/>
                    <a:pt x="89108" y="14358"/>
                    <a:pt x="89108" y="14358"/>
                  </a:cubicBezTo>
                  <a:cubicBezTo>
                    <a:pt x="87920" y="10769"/>
                    <a:pt x="87920" y="10769"/>
                    <a:pt x="87920" y="10769"/>
                  </a:cubicBezTo>
                  <a:cubicBezTo>
                    <a:pt x="84356" y="11282"/>
                    <a:pt x="84356" y="11282"/>
                    <a:pt x="84356" y="11282"/>
                  </a:cubicBezTo>
                  <a:cubicBezTo>
                    <a:pt x="80792" y="13333"/>
                    <a:pt x="80792" y="13333"/>
                    <a:pt x="80792" y="13333"/>
                  </a:cubicBezTo>
                  <a:cubicBezTo>
                    <a:pt x="74851" y="13333"/>
                    <a:pt x="74851" y="13333"/>
                    <a:pt x="74851" y="13333"/>
                  </a:cubicBezTo>
                  <a:cubicBezTo>
                    <a:pt x="70099" y="10769"/>
                    <a:pt x="70099" y="10769"/>
                    <a:pt x="70099" y="10769"/>
                  </a:cubicBezTo>
                  <a:cubicBezTo>
                    <a:pt x="64158" y="11282"/>
                    <a:pt x="64158" y="11282"/>
                    <a:pt x="64158" y="11282"/>
                  </a:cubicBezTo>
                  <a:cubicBezTo>
                    <a:pt x="62970" y="8205"/>
                    <a:pt x="62970" y="8205"/>
                    <a:pt x="62970" y="8205"/>
                  </a:cubicBezTo>
                  <a:cubicBezTo>
                    <a:pt x="72475" y="5641"/>
                    <a:pt x="72475" y="5641"/>
                    <a:pt x="72475" y="5641"/>
                  </a:cubicBezTo>
                  <a:cubicBezTo>
                    <a:pt x="73663" y="512"/>
                    <a:pt x="73663" y="512"/>
                    <a:pt x="73663" y="512"/>
                  </a:cubicBezTo>
                  <a:cubicBezTo>
                    <a:pt x="78415" y="0"/>
                    <a:pt x="78415" y="0"/>
                    <a:pt x="78415" y="0"/>
                  </a:cubicBezTo>
                  <a:cubicBezTo>
                    <a:pt x="87920" y="3076"/>
                    <a:pt x="87920" y="3076"/>
                    <a:pt x="87920" y="3076"/>
                  </a:cubicBezTo>
                  <a:cubicBezTo>
                    <a:pt x="97425" y="4615"/>
                    <a:pt x="97425" y="4615"/>
                    <a:pt x="97425" y="4615"/>
                  </a:cubicBezTo>
                  <a:cubicBezTo>
                    <a:pt x="96237" y="7692"/>
                    <a:pt x="96237" y="7692"/>
                    <a:pt x="96237" y="7692"/>
                  </a:cubicBezTo>
                  <a:cubicBezTo>
                    <a:pt x="103366" y="10256"/>
                    <a:pt x="103366" y="10256"/>
                    <a:pt x="103366" y="10256"/>
                  </a:cubicBezTo>
                  <a:lnTo>
                    <a:pt x="109306" y="8717"/>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78" name="Shape 2078"/>
            <p:cNvSpPr/>
            <p:nvPr/>
          </p:nvSpPr>
          <p:spPr>
            <a:xfrm>
              <a:off x="4141" y="2929"/>
              <a:ext cx="615" cy="982"/>
            </a:xfrm>
            <a:custGeom>
              <a:avLst/>
              <a:gdLst/>
              <a:ahLst/>
              <a:cxnLst/>
              <a:rect l="0" t="0" r="0" b="0"/>
              <a:pathLst>
                <a:path w="120000" h="120000" extrusionOk="0">
                  <a:moveTo>
                    <a:pt x="61830" y="10700"/>
                  </a:moveTo>
                  <a:cubicBezTo>
                    <a:pt x="60610" y="11210"/>
                    <a:pt x="59796" y="11464"/>
                    <a:pt x="60203" y="11974"/>
                  </a:cubicBezTo>
                  <a:cubicBezTo>
                    <a:pt x="60610" y="12738"/>
                    <a:pt x="62237" y="13503"/>
                    <a:pt x="60610" y="14012"/>
                  </a:cubicBezTo>
                  <a:cubicBezTo>
                    <a:pt x="58576" y="14267"/>
                    <a:pt x="57355" y="14267"/>
                    <a:pt x="55728" y="14777"/>
                  </a:cubicBezTo>
                  <a:cubicBezTo>
                    <a:pt x="54508" y="15286"/>
                    <a:pt x="47593" y="18598"/>
                    <a:pt x="45152" y="21401"/>
                  </a:cubicBezTo>
                  <a:cubicBezTo>
                    <a:pt x="43118" y="24203"/>
                    <a:pt x="43118" y="25477"/>
                    <a:pt x="43932" y="27006"/>
                  </a:cubicBezTo>
                  <a:cubicBezTo>
                    <a:pt x="44745" y="28535"/>
                    <a:pt x="44745" y="30573"/>
                    <a:pt x="43932" y="31592"/>
                  </a:cubicBezTo>
                  <a:cubicBezTo>
                    <a:pt x="43118" y="32611"/>
                    <a:pt x="46779" y="34649"/>
                    <a:pt x="45559" y="36178"/>
                  </a:cubicBezTo>
                  <a:cubicBezTo>
                    <a:pt x="44745" y="37961"/>
                    <a:pt x="45559" y="41783"/>
                    <a:pt x="45559" y="43566"/>
                  </a:cubicBezTo>
                  <a:cubicBezTo>
                    <a:pt x="45559" y="45350"/>
                    <a:pt x="45152" y="49936"/>
                    <a:pt x="45559" y="52229"/>
                  </a:cubicBezTo>
                  <a:cubicBezTo>
                    <a:pt x="46372" y="54777"/>
                    <a:pt x="42711" y="57324"/>
                    <a:pt x="42305" y="59617"/>
                  </a:cubicBezTo>
                  <a:cubicBezTo>
                    <a:pt x="41491" y="61910"/>
                    <a:pt x="43118" y="63694"/>
                    <a:pt x="41491" y="64968"/>
                  </a:cubicBezTo>
                  <a:cubicBezTo>
                    <a:pt x="39864" y="66242"/>
                    <a:pt x="43932" y="69299"/>
                    <a:pt x="48000" y="66496"/>
                  </a:cubicBezTo>
                  <a:cubicBezTo>
                    <a:pt x="52067" y="63949"/>
                    <a:pt x="52474" y="63439"/>
                    <a:pt x="54101" y="65987"/>
                  </a:cubicBezTo>
                  <a:cubicBezTo>
                    <a:pt x="55728" y="68535"/>
                    <a:pt x="57762" y="69299"/>
                    <a:pt x="58576" y="68280"/>
                  </a:cubicBezTo>
                  <a:cubicBezTo>
                    <a:pt x="58983" y="67261"/>
                    <a:pt x="59389" y="67515"/>
                    <a:pt x="57762" y="66242"/>
                  </a:cubicBezTo>
                  <a:cubicBezTo>
                    <a:pt x="56542" y="65222"/>
                    <a:pt x="56949" y="63184"/>
                    <a:pt x="58169" y="64458"/>
                  </a:cubicBezTo>
                  <a:cubicBezTo>
                    <a:pt x="59796" y="65732"/>
                    <a:pt x="60610" y="66242"/>
                    <a:pt x="61016" y="65987"/>
                  </a:cubicBezTo>
                  <a:cubicBezTo>
                    <a:pt x="61423" y="65732"/>
                    <a:pt x="63050" y="65222"/>
                    <a:pt x="63050" y="66242"/>
                  </a:cubicBezTo>
                  <a:cubicBezTo>
                    <a:pt x="63050" y="67006"/>
                    <a:pt x="61423" y="68789"/>
                    <a:pt x="62644" y="69044"/>
                  </a:cubicBezTo>
                  <a:cubicBezTo>
                    <a:pt x="63457" y="69299"/>
                    <a:pt x="66711" y="67515"/>
                    <a:pt x="66305" y="66751"/>
                  </a:cubicBezTo>
                  <a:cubicBezTo>
                    <a:pt x="66305" y="66242"/>
                    <a:pt x="66305" y="65477"/>
                    <a:pt x="66711" y="64713"/>
                  </a:cubicBezTo>
                  <a:cubicBezTo>
                    <a:pt x="67118" y="64203"/>
                    <a:pt x="66711" y="62675"/>
                    <a:pt x="65084" y="62165"/>
                  </a:cubicBezTo>
                  <a:cubicBezTo>
                    <a:pt x="63864" y="61401"/>
                    <a:pt x="64271" y="60636"/>
                    <a:pt x="65491" y="60382"/>
                  </a:cubicBezTo>
                  <a:cubicBezTo>
                    <a:pt x="66711" y="60382"/>
                    <a:pt x="69152" y="59617"/>
                    <a:pt x="69152" y="59108"/>
                  </a:cubicBezTo>
                  <a:cubicBezTo>
                    <a:pt x="69559" y="58598"/>
                    <a:pt x="72406" y="57834"/>
                    <a:pt x="74440" y="58343"/>
                  </a:cubicBezTo>
                  <a:cubicBezTo>
                    <a:pt x="76474" y="58853"/>
                    <a:pt x="77694" y="59108"/>
                    <a:pt x="80135" y="59108"/>
                  </a:cubicBezTo>
                  <a:cubicBezTo>
                    <a:pt x="82576" y="58853"/>
                    <a:pt x="87457" y="58343"/>
                    <a:pt x="87457" y="59363"/>
                  </a:cubicBezTo>
                  <a:cubicBezTo>
                    <a:pt x="87457" y="60382"/>
                    <a:pt x="88271" y="61146"/>
                    <a:pt x="87457" y="61401"/>
                  </a:cubicBezTo>
                  <a:cubicBezTo>
                    <a:pt x="87050" y="61910"/>
                    <a:pt x="90305" y="62675"/>
                    <a:pt x="91525" y="62929"/>
                  </a:cubicBezTo>
                  <a:cubicBezTo>
                    <a:pt x="92745" y="63184"/>
                    <a:pt x="93152" y="63694"/>
                    <a:pt x="93559" y="64203"/>
                  </a:cubicBezTo>
                  <a:cubicBezTo>
                    <a:pt x="93966" y="64968"/>
                    <a:pt x="94779" y="64713"/>
                    <a:pt x="95186" y="65222"/>
                  </a:cubicBezTo>
                  <a:cubicBezTo>
                    <a:pt x="96000" y="65477"/>
                    <a:pt x="96813" y="64713"/>
                    <a:pt x="97220" y="66242"/>
                  </a:cubicBezTo>
                  <a:cubicBezTo>
                    <a:pt x="97627" y="67770"/>
                    <a:pt x="98033" y="68025"/>
                    <a:pt x="98033" y="69299"/>
                  </a:cubicBezTo>
                  <a:cubicBezTo>
                    <a:pt x="98440" y="70318"/>
                    <a:pt x="99254" y="71337"/>
                    <a:pt x="99254" y="71592"/>
                  </a:cubicBezTo>
                  <a:cubicBezTo>
                    <a:pt x="99254" y="71847"/>
                    <a:pt x="100881" y="75159"/>
                    <a:pt x="102915" y="76687"/>
                  </a:cubicBezTo>
                  <a:cubicBezTo>
                    <a:pt x="105355" y="78471"/>
                    <a:pt x="108203" y="78216"/>
                    <a:pt x="109016" y="79745"/>
                  </a:cubicBezTo>
                  <a:cubicBezTo>
                    <a:pt x="109423" y="81273"/>
                    <a:pt x="110237" y="81019"/>
                    <a:pt x="111050" y="82038"/>
                  </a:cubicBezTo>
                  <a:cubicBezTo>
                    <a:pt x="111864" y="82802"/>
                    <a:pt x="112271" y="83566"/>
                    <a:pt x="113491" y="85095"/>
                  </a:cubicBezTo>
                  <a:cubicBezTo>
                    <a:pt x="114305" y="86624"/>
                    <a:pt x="118779" y="89936"/>
                    <a:pt x="119186" y="91210"/>
                  </a:cubicBezTo>
                  <a:cubicBezTo>
                    <a:pt x="119186" y="92229"/>
                    <a:pt x="117559" y="94267"/>
                    <a:pt x="118372" y="96815"/>
                  </a:cubicBezTo>
                  <a:cubicBezTo>
                    <a:pt x="118779" y="99363"/>
                    <a:pt x="119186" y="98853"/>
                    <a:pt x="120000" y="100891"/>
                  </a:cubicBezTo>
                  <a:cubicBezTo>
                    <a:pt x="117966" y="101656"/>
                    <a:pt x="117966" y="101656"/>
                    <a:pt x="117966" y="101656"/>
                  </a:cubicBezTo>
                  <a:cubicBezTo>
                    <a:pt x="115525" y="100382"/>
                    <a:pt x="115525" y="100382"/>
                    <a:pt x="115525" y="100382"/>
                  </a:cubicBezTo>
                  <a:cubicBezTo>
                    <a:pt x="115932" y="98853"/>
                    <a:pt x="115932" y="98853"/>
                    <a:pt x="115932" y="98853"/>
                  </a:cubicBezTo>
                  <a:cubicBezTo>
                    <a:pt x="112677" y="98089"/>
                    <a:pt x="112677" y="98089"/>
                    <a:pt x="112677" y="98089"/>
                  </a:cubicBezTo>
                  <a:cubicBezTo>
                    <a:pt x="109423" y="96560"/>
                    <a:pt x="109423" y="96560"/>
                    <a:pt x="109423" y="96560"/>
                  </a:cubicBezTo>
                  <a:cubicBezTo>
                    <a:pt x="107796" y="96815"/>
                    <a:pt x="107796" y="96815"/>
                    <a:pt x="107796" y="96815"/>
                  </a:cubicBezTo>
                  <a:cubicBezTo>
                    <a:pt x="107389" y="99363"/>
                    <a:pt x="107389" y="99363"/>
                    <a:pt x="107389" y="99363"/>
                  </a:cubicBezTo>
                  <a:cubicBezTo>
                    <a:pt x="104135" y="100636"/>
                    <a:pt x="104135" y="100636"/>
                    <a:pt x="104135" y="100636"/>
                  </a:cubicBezTo>
                  <a:cubicBezTo>
                    <a:pt x="104542" y="102165"/>
                    <a:pt x="104542" y="102165"/>
                    <a:pt x="104542" y="102165"/>
                  </a:cubicBezTo>
                  <a:cubicBezTo>
                    <a:pt x="106576" y="101910"/>
                    <a:pt x="106576" y="101910"/>
                    <a:pt x="106576" y="101910"/>
                  </a:cubicBezTo>
                  <a:cubicBezTo>
                    <a:pt x="108203" y="103184"/>
                    <a:pt x="108203" y="103184"/>
                    <a:pt x="108203" y="103184"/>
                  </a:cubicBezTo>
                  <a:cubicBezTo>
                    <a:pt x="110237" y="103184"/>
                    <a:pt x="110237" y="103184"/>
                    <a:pt x="110237" y="103184"/>
                  </a:cubicBezTo>
                  <a:cubicBezTo>
                    <a:pt x="111457" y="102165"/>
                    <a:pt x="111457" y="102165"/>
                    <a:pt x="111457" y="102165"/>
                  </a:cubicBezTo>
                  <a:cubicBezTo>
                    <a:pt x="112677" y="101910"/>
                    <a:pt x="112677" y="101910"/>
                    <a:pt x="112677" y="101910"/>
                  </a:cubicBezTo>
                  <a:cubicBezTo>
                    <a:pt x="113084" y="103694"/>
                    <a:pt x="113084" y="103694"/>
                    <a:pt x="113084" y="103694"/>
                  </a:cubicBezTo>
                  <a:cubicBezTo>
                    <a:pt x="112677" y="106496"/>
                    <a:pt x="112677" y="106496"/>
                    <a:pt x="112677" y="106496"/>
                  </a:cubicBezTo>
                  <a:cubicBezTo>
                    <a:pt x="109830" y="107261"/>
                    <a:pt x="109830" y="107261"/>
                    <a:pt x="109830" y="107261"/>
                  </a:cubicBezTo>
                  <a:cubicBezTo>
                    <a:pt x="108203" y="109299"/>
                    <a:pt x="108203" y="109299"/>
                    <a:pt x="108203" y="109299"/>
                  </a:cubicBezTo>
                  <a:cubicBezTo>
                    <a:pt x="109016" y="109554"/>
                    <a:pt x="109016" y="109554"/>
                    <a:pt x="109016" y="109554"/>
                  </a:cubicBezTo>
                  <a:cubicBezTo>
                    <a:pt x="109830" y="111847"/>
                    <a:pt x="109830" y="111847"/>
                    <a:pt x="109830" y="111847"/>
                  </a:cubicBezTo>
                  <a:cubicBezTo>
                    <a:pt x="106983" y="113630"/>
                    <a:pt x="106983" y="113630"/>
                    <a:pt x="106983" y="113630"/>
                  </a:cubicBezTo>
                  <a:cubicBezTo>
                    <a:pt x="105355" y="114394"/>
                    <a:pt x="105355" y="114394"/>
                    <a:pt x="105355" y="114394"/>
                  </a:cubicBezTo>
                  <a:cubicBezTo>
                    <a:pt x="103322" y="113885"/>
                    <a:pt x="103322" y="113885"/>
                    <a:pt x="103322" y="113885"/>
                  </a:cubicBezTo>
                  <a:cubicBezTo>
                    <a:pt x="100067" y="114649"/>
                    <a:pt x="100067" y="114649"/>
                    <a:pt x="100067" y="114649"/>
                  </a:cubicBezTo>
                  <a:cubicBezTo>
                    <a:pt x="96813" y="113630"/>
                    <a:pt x="96813" y="113630"/>
                    <a:pt x="96813" y="113630"/>
                  </a:cubicBezTo>
                  <a:cubicBezTo>
                    <a:pt x="95186" y="115159"/>
                    <a:pt x="95186" y="115159"/>
                    <a:pt x="95186" y="115159"/>
                  </a:cubicBezTo>
                  <a:cubicBezTo>
                    <a:pt x="93966" y="117452"/>
                    <a:pt x="93966" y="117452"/>
                    <a:pt x="93966" y="117452"/>
                  </a:cubicBezTo>
                  <a:cubicBezTo>
                    <a:pt x="95186" y="119235"/>
                    <a:pt x="95186" y="119235"/>
                    <a:pt x="95186" y="119235"/>
                  </a:cubicBezTo>
                  <a:cubicBezTo>
                    <a:pt x="91932" y="120000"/>
                    <a:pt x="91932" y="120000"/>
                    <a:pt x="91932" y="120000"/>
                  </a:cubicBezTo>
                  <a:cubicBezTo>
                    <a:pt x="91525" y="119745"/>
                    <a:pt x="91525" y="118980"/>
                    <a:pt x="91118" y="118471"/>
                  </a:cubicBezTo>
                  <a:cubicBezTo>
                    <a:pt x="90305" y="116942"/>
                    <a:pt x="91118" y="117197"/>
                    <a:pt x="89898" y="115668"/>
                  </a:cubicBezTo>
                  <a:cubicBezTo>
                    <a:pt x="88677" y="114394"/>
                    <a:pt x="89898" y="114649"/>
                    <a:pt x="90305" y="113375"/>
                  </a:cubicBezTo>
                  <a:cubicBezTo>
                    <a:pt x="90305" y="111847"/>
                    <a:pt x="90305" y="111082"/>
                    <a:pt x="88677" y="111082"/>
                  </a:cubicBezTo>
                  <a:cubicBezTo>
                    <a:pt x="88271" y="111082"/>
                    <a:pt x="88271" y="111082"/>
                    <a:pt x="87864" y="111082"/>
                  </a:cubicBezTo>
                  <a:cubicBezTo>
                    <a:pt x="88271" y="104458"/>
                    <a:pt x="88271" y="104458"/>
                    <a:pt x="88271" y="104458"/>
                  </a:cubicBezTo>
                  <a:cubicBezTo>
                    <a:pt x="87050" y="104203"/>
                    <a:pt x="87050" y="104203"/>
                    <a:pt x="87050" y="104203"/>
                  </a:cubicBezTo>
                  <a:cubicBezTo>
                    <a:pt x="84610" y="105732"/>
                    <a:pt x="84610" y="105732"/>
                    <a:pt x="84610" y="105732"/>
                  </a:cubicBezTo>
                  <a:cubicBezTo>
                    <a:pt x="79728" y="106242"/>
                    <a:pt x="79728" y="106242"/>
                    <a:pt x="79728" y="106242"/>
                  </a:cubicBezTo>
                  <a:cubicBezTo>
                    <a:pt x="77694" y="108025"/>
                    <a:pt x="77694" y="108025"/>
                    <a:pt x="77694" y="108025"/>
                  </a:cubicBezTo>
                  <a:cubicBezTo>
                    <a:pt x="75661" y="108280"/>
                    <a:pt x="75661" y="108280"/>
                    <a:pt x="75661" y="108280"/>
                  </a:cubicBezTo>
                  <a:cubicBezTo>
                    <a:pt x="73220" y="109299"/>
                    <a:pt x="73220" y="109299"/>
                    <a:pt x="73220" y="109299"/>
                  </a:cubicBezTo>
                  <a:cubicBezTo>
                    <a:pt x="69559" y="108025"/>
                    <a:pt x="69559" y="108025"/>
                    <a:pt x="69559" y="108025"/>
                  </a:cubicBezTo>
                  <a:cubicBezTo>
                    <a:pt x="67118" y="108789"/>
                    <a:pt x="67118" y="108789"/>
                    <a:pt x="67118" y="108789"/>
                  </a:cubicBezTo>
                  <a:cubicBezTo>
                    <a:pt x="62644" y="108535"/>
                    <a:pt x="62644" y="108535"/>
                    <a:pt x="62644" y="108535"/>
                  </a:cubicBezTo>
                  <a:cubicBezTo>
                    <a:pt x="62644" y="111082"/>
                    <a:pt x="62644" y="111082"/>
                    <a:pt x="62644" y="111082"/>
                  </a:cubicBezTo>
                  <a:cubicBezTo>
                    <a:pt x="60203" y="112611"/>
                    <a:pt x="60203" y="112611"/>
                    <a:pt x="60203" y="112611"/>
                  </a:cubicBezTo>
                  <a:cubicBezTo>
                    <a:pt x="57762" y="112866"/>
                    <a:pt x="57762" y="112866"/>
                    <a:pt x="57762" y="112866"/>
                  </a:cubicBezTo>
                  <a:cubicBezTo>
                    <a:pt x="58169" y="110573"/>
                    <a:pt x="58169" y="110573"/>
                    <a:pt x="58169" y="110573"/>
                  </a:cubicBezTo>
                  <a:cubicBezTo>
                    <a:pt x="55322" y="110063"/>
                    <a:pt x="55322" y="110063"/>
                    <a:pt x="55322" y="110063"/>
                  </a:cubicBezTo>
                  <a:cubicBezTo>
                    <a:pt x="54508" y="108789"/>
                    <a:pt x="54508" y="108789"/>
                    <a:pt x="54508" y="108789"/>
                  </a:cubicBezTo>
                  <a:cubicBezTo>
                    <a:pt x="52881" y="107515"/>
                    <a:pt x="52881" y="107515"/>
                    <a:pt x="52881" y="107515"/>
                  </a:cubicBezTo>
                  <a:cubicBezTo>
                    <a:pt x="52474" y="106242"/>
                    <a:pt x="52474" y="106242"/>
                    <a:pt x="52474" y="106242"/>
                  </a:cubicBezTo>
                  <a:cubicBezTo>
                    <a:pt x="50440" y="105732"/>
                    <a:pt x="50440" y="105732"/>
                    <a:pt x="50440" y="105732"/>
                  </a:cubicBezTo>
                  <a:cubicBezTo>
                    <a:pt x="48406" y="106751"/>
                    <a:pt x="48406" y="106751"/>
                    <a:pt x="48406" y="106751"/>
                  </a:cubicBezTo>
                  <a:cubicBezTo>
                    <a:pt x="46779" y="105222"/>
                    <a:pt x="46779" y="105222"/>
                    <a:pt x="46779" y="105222"/>
                  </a:cubicBezTo>
                  <a:cubicBezTo>
                    <a:pt x="43525" y="104203"/>
                    <a:pt x="43525" y="104203"/>
                    <a:pt x="43525" y="104203"/>
                  </a:cubicBezTo>
                  <a:cubicBezTo>
                    <a:pt x="42305" y="101146"/>
                    <a:pt x="42305" y="101146"/>
                    <a:pt x="42305" y="101146"/>
                  </a:cubicBezTo>
                  <a:cubicBezTo>
                    <a:pt x="43118" y="99108"/>
                    <a:pt x="43118" y="99108"/>
                    <a:pt x="43118" y="99108"/>
                  </a:cubicBezTo>
                  <a:cubicBezTo>
                    <a:pt x="42305" y="97579"/>
                    <a:pt x="42305" y="97579"/>
                    <a:pt x="42305" y="97579"/>
                  </a:cubicBezTo>
                  <a:cubicBezTo>
                    <a:pt x="44338" y="96305"/>
                    <a:pt x="44338" y="96305"/>
                    <a:pt x="44338" y="96305"/>
                  </a:cubicBezTo>
                  <a:cubicBezTo>
                    <a:pt x="44338" y="94777"/>
                    <a:pt x="44338" y="94777"/>
                    <a:pt x="44338" y="94777"/>
                  </a:cubicBezTo>
                  <a:cubicBezTo>
                    <a:pt x="47186" y="93503"/>
                    <a:pt x="47186" y="93503"/>
                    <a:pt x="47186" y="93503"/>
                  </a:cubicBezTo>
                  <a:cubicBezTo>
                    <a:pt x="46779" y="90700"/>
                    <a:pt x="46779" y="90700"/>
                    <a:pt x="46779" y="90700"/>
                  </a:cubicBezTo>
                  <a:cubicBezTo>
                    <a:pt x="49627" y="89681"/>
                    <a:pt x="49627" y="89681"/>
                    <a:pt x="49627" y="89681"/>
                  </a:cubicBezTo>
                  <a:cubicBezTo>
                    <a:pt x="49627" y="88407"/>
                    <a:pt x="49627" y="88407"/>
                    <a:pt x="49627" y="88407"/>
                  </a:cubicBezTo>
                  <a:cubicBezTo>
                    <a:pt x="46372" y="86369"/>
                    <a:pt x="46372" y="86369"/>
                    <a:pt x="46372" y="86369"/>
                  </a:cubicBezTo>
                  <a:cubicBezTo>
                    <a:pt x="47593" y="85350"/>
                    <a:pt x="47593" y="85350"/>
                    <a:pt x="47593" y="85350"/>
                  </a:cubicBezTo>
                  <a:cubicBezTo>
                    <a:pt x="50440" y="85605"/>
                    <a:pt x="50440" y="85605"/>
                    <a:pt x="50440" y="85605"/>
                  </a:cubicBezTo>
                  <a:cubicBezTo>
                    <a:pt x="54508" y="84585"/>
                    <a:pt x="54508" y="84585"/>
                    <a:pt x="54508" y="84585"/>
                  </a:cubicBezTo>
                  <a:cubicBezTo>
                    <a:pt x="54915" y="82292"/>
                    <a:pt x="54915" y="82292"/>
                    <a:pt x="54915" y="82292"/>
                  </a:cubicBezTo>
                  <a:cubicBezTo>
                    <a:pt x="52881" y="80000"/>
                    <a:pt x="52881" y="80000"/>
                    <a:pt x="52881" y="80000"/>
                  </a:cubicBezTo>
                  <a:cubicBezTo>
                    <a:pt x="50440" y="77707"/>
                    <a:pt x="50440" y="77707"/>
                    <a:pt x="50440" y="77707"/>
                  </a:cubicBezTo>
                  <a:cubicBezTo>
                    <a:pt x="47186" y="77707"/>
                    <a:pt x="47186" y="77707"/>
                    <a:pt x="47186" y="77707"/>
                  </a:cubicBezTo>
                  <a:cubicBezTo>
                    <a:pt x="45152" y="79745"/>
                    <a:pt x="45152" y="79745"/>
                    <a:pt x="45152" y="79745"/>
                  </a:cubicBezTo>
                  <a:cubicBezTo>
                    <a:pt x="43118" y="80000"/>
                    <a:pt x="43118" y="80000"/>
                    <a:pt x="43118" y="80000"/>
                  </a:cubicBezTo>
                  <a:cubicBezTo>
                    <a:pt x="41898" y="81528"/>
                    <a:pt x="41898" y="81528"/>
                    <a:pt x="41898" y="81528"/>
                  </a:cubicBezTo>
                  <a:cubicBezTo>
                    <a:pt x="41491" y="83821"/>
                    <a:pt x="41491" y="83821"/>
                    <a:pt x="41491" y="83821"/>
                  </a:cubicBezTo>
                  <a:cubicBezTo>
                    <a:pt x="39050" y="84076"/>
                    <a:pt x="39050" y="84076"/>
                    <a:pt x="39050" y="84076"/>
                  </a:cubicBezTo>
                  <a:cubicBezTo>
                    <a:pt x="35796" y="86878"/>
                    <a:pt x="35796" y="86878"/>
                    <a:pt x="35796" y="86878"/>
                  </a:cubicBezTo>
                  <a:cubicBezTo>
                    <a:pt x="32949" y="88152"/>
                    <a:pt x="32949" y="88152"/>
                    <a:pt x="32949" y="88152"/>
                  </a:cubicBezTo>
                  <a:cubicBezTo>
                    <a:pt x="29288" y="84331"/>
                    <a:pt x="29288" y="84331"/>
                    <a:pt x="29288" y="84331"/>
                  </a:cubicBezTo>
                  <a:cubicBezTo>
                    <a:pt x="25220" y="85605"/>
                    <a:pt x="25220" y="85605"/>
                    <a:pt x="25220" y="85605"/>
                  </a:cubicBezTo>
                  <a:cubicBezTo>
                    <a:pt x="21966" y="85095"/>
                    <a:pt x="21966" y="85095"/>
                    <a:pt x="21966" y="85095"/>
                  </a:cubicBezTo>
                  <a:cubicBezTo>
                    <a:pt x="19932" y="83566"/>
                    <a:pt x="19932" y="83566"/>
                    <a:pt x="19932" y="83566"/>
                  </a:cubicBezTo>
                  <a:cubicBezTo>
                    <a:pt x="22779" y="81019"/>
                    <a:pt x="22779" y="81019"/>
                    <a:pt x="22779" y="81019"/>
                  </a:cubicBezTo>
                  <a:cubicBezTo>
                    <a:pt x="21152" y="79235"/>
                    <a:pt x="21152" y="79235"/>
                    <a:pt x="21152" y="79235"/>
                  </a:cubicBezTo>
                  <a:cubicBezTo>
                    <a:pt x="23186" y="77961"/>
                    <a:pt x="23186" y="77961"/>
                    <a:pt x="23186" y="77961"/>
                  </a:cubicBezTo>
                  <a:cubicBezTo>
                    <a:pt x="22779" y="75414"/>
                    <a:pt x="22779" y="75414"/>
                    <a:pt x="22779" y="75414"/>
                  </a:cubicBezTo>
                  <a:cubicBezTo>
                    <a:pt x="24000" y="74394"/>
                    <a:pt x="24000" y="74394"/>
                    <a:pt x="24000" y="74394"/>
                  </a:cubicBezTo>
                  <a:cubicBezTo>
                    <a:pt x="25220" y="70828"/>
                    <a:pt x="25220" y="70828"/>
                    <a:pt x="25220" y="70828"/>
                  </a:cubicBezTo>
                  <a:cubicBezTo>
                    <a:pt x="24000" y="70318"/>
                    <a:pt x="24000" y="70318"/>
                    <a:pt x="24000" y="70318"/>
                  </a:cubicBezTo>
                  <a:cubicBezTo>
                    <a:pt x="21152" y="70573"/>
                    <a:pt x="21152" y="70573"/>
                    <a:pt x="21152" y="70573"/>
                  </a:cubicBezTo>
                  <a:cubicBezTo>
                    <a:pt x="18305" y="71847"/>
                    <a:pt x="18305" y="71847"/>
                    <a:pt x="18305" y="71847"/>
                  </a:cubicBezTo>
                  <a:cubicBezTo>
                    <a:pt x="15864" y="72356"/>
                    <a:pt x="15864" y="72356"/>
                    <a:pt x="15864" y="72356"/>
                  </a:cubicBezTo>
                  <a:cubicBezTo>
                    <a:pt x="13423" y="73375"/>
                    <a:pt x="13423" y="73375"/>
                    <a:pt x="13423" y="73375"/>
                  </a:cubicBezTo>
                  <a:cubicBezTo>
                    <a:pt x="11796" y="73630"/>
                    <a:pt x="11796" y="73630"/>
                    <a:pt x="11796" y="73630"/>
                  </a:cubicBezTo>
                  <a:cubicBezTo>
                    <a:pt x="10169" y="71847"/>
                    <a:pt x="10169" y="71847"/>
                    <a:pt x="10169" y="71847"/>
                  </a:cubicBezTo>
                  <a:cubicBezTo>
                    <a:pt x="10576" y="69554"/>
                    <a:pt x="10576" y="69554"/>
                    <a:pt x="10576" y="69554"/>
                  </a:cubicBezTo>
                  <a:cubicBezTo>
                    <a:pt x="8542" y="68535"/>
                    <a:pt x="8542" y="68535"/>
                    <a:pt x="8542" y="68535"/>
                  </a:cubicBezTo>
                  <a:cubicBezTo>
                    <a:pt x="10983" y="67006"/>
                    <a:pt x="10983" y="67006"/>
                    <a:pt x="10983" y="67006"/>
                  </a:cubicBezTo>
                  <a:cubicBezTo>
                    <a:pt x="10983" y="64713"/>
                    <a:pt x="10983" y="64713"/>
                    <a:pt x="10983" y="64713"/>
                  </a:cubicBezTo>
                  <a:cubicBezTo>
                    <a:pt x="7322" y="63949"/>
                    <a:pt x="7322" y="63949"/>
                    <a:pt x="7322" y="63949"/>
                  </a:cubicBezTo>
                  <a:cubicBezTo>
                    <a:pt x="3254" y="64458"/>
                    <a:pt x="3254" y="64458"/>
                    <a:pt x="3254" y="64458"/>
                  </a:cubicBezTo>
                  <a:cubicBezTo>
                    <a:pt x="2847" y="63184"/>
                    <a:pt x="2847" y="63184"/>
                    <a:pt x="2847" y="63184"/>
                  </a:cubicBezTo>
                  <a:cubicBezTo>
                    <a:pt x="5288" y="61910"/>
                    <a:pt x="5288" y="61910"/>
                    <a:pt x="5288" y="61910"/>
                  </a:cubicBezTo>
                  <a:cubicBezTo>
                    <a:pt x="4067" y="60636"/>
                    <a:pt x="4067" y="60636"/>
                    <a:pt x="4067" y="60636"/>
                  </a:cubicBezTo>
                  <a:cubicBezTo>
                    <a:pt x="5288" y="58343"/>
                    <a:pt x="5288" y="58343"/>
                    <a:pt x="5288" y="58343"/>
                  </a:cubicBezTo>
                  <a:cubicBezTo>
                    <a:pt x="2847" y="58089"/>
                    <a:pt x="2847" y="58089"/>
                    <a:pt x="2847" y="58089"/>
                  </a:cubicBezTo>
                  <a:cubicBezTo>
                    <a:pt x="0" y="56305"/>
                    <a:pt x="0" y="56305"/>
                    <a:pt x="0" y="56305"/>
                  </a:cubicBezTo>
                  <a:cubicBezTo>
                    <a:pt x="2440" y="56305"/>
                    <a:pt x="2440" y="56305"/>
                    <a:pt x="2440" y="56305"/>
                  </a:cubicBezTo>
                  <a:cubicBezTo>
                    <a:pt x="2440" y="54267"/>
                    <a:pt x="2440" y="54267"/>
                    <a:pt x="2440" y="54267"/>
                  </a:cubicBezTo>
                  <a:cubicBezTo>
                    <a:pt x="406" y="52484"/>
                    <a:pt x="406" y="52484"/>
                    <a:pt x="406" y="52484"/>
                  </a:cubicBezTo>
                  <a:cubicBezTo>
                    <a:pt x="2033" y="51210"/>
                    <a:pt x="2033" y="51210"/>
                    <a:pt x="2033" y="51210"/>
                  </a:cubicBezTo>
                  <a:cubicBezTo>
                    <a:pt x="0" y="49936"/>
                    <a:pt x="0" y="49936"/>
                    <a:pt x="0" y="49936"/>
                  </a:cubicBezTo>
                  <a:cubicBezTo>
                    <a:pt x="1627" y="48662"/>
                    <a:pt x="1627" y="48662"/>
                    <a:pt x="1627" y="48662"/>
                  </a:cubicBezTo>
                  <a:cubicBezTo>
                    <a:pt x="406" y="48152"/>
                    <a:pt x="406" y="48152"/>
                    <a:pt x="406" y="48152"/>
                  </a:cubicBezTo>
                  <a:cubicBezTo>
                    <a:pt x="813" y="45859"/>
                    <a:pt x="813" y="45859"/>
                    <a:pt x="813" y="45859"/>
                  </a:cubicBezTo>
                  <a:cubicBezTo>
                    <a:pt x="4067" y="44331"/>
                    <a:pt x="4067" y="44331"/>
                    <a:pt x="4067" y="44331"/>
                  </a:cubicBezTo>
                  <a:cubicBezTo>
                    <a:pt x="6915" y="44331"/>
                    <a:pt x="6915" y="44331"/>
                    <a:pt x="6915" y="44331"/>
                  </a:cubicBezTo>
                  <a:cubicBezTo>
                    <a:pt x="10576" y="43312"/>
                    <a:pt x="10576" y="43312"/>
                    <a:pt x="10576" y="43312"/>
                  </a:cubicBezTo>
                  <a:cubicBezTo>
                    <a:pt x="11796" y="41528"/>
                    <a:pt x="11796" y="41528"/>
                    <a:pt x="11796" y="41528"/>
                  </a:cubicBezTo>
                  <a:cubicBezTo>
                    <a:pt x="10576" y="40254"/>
                    <a:pt x="10576" y="40254"/>
                    <a:pt x="10576" y="40254"/>
                  </a:cubicBezTo>
                  <a:cubicBezTo>
                    <a:pt x="10983" y="38726"/>
                    <a:pt x="10983" y="38726"/>
                    <a:pt x="10983" y="38726"/>
                  </a:cubicBezTo>
                  <a:cubicBezTo>
                    <a:pt x="13830" y="38726"/>
                    <a:pt x="13830" y="38726"/>
                    <a:pt x="13830" y="38726"/>
                  </a:cubicBezTo>
                  <a:cubicBezTo>
                    <a:pt x="17898" y="36433"/>
                    <a:pt x="17898" y="36433"/>
                    <a:pt x="17898" y="36433"/>
                  </a:cubicBezTo>
                  <a:cubicBezTo>
                    <a:pt x="17491" y="32866"/>
                    <a:pt x="17491" y="32866"/>
                    <a:pt x="17491" y="32866"/>
                  </a:cubicBezTo>
                  <a:cubicBezTo>
                    <a:pt x="20745" y="32356"/>
                    <a:pt x="20745" y="32356"/>
                    <a:pt x="20745" y="32356"/>
                  </a:cubicBezTo>
                  <a:cubicBezTo>
                    <a:pt x="20745" y="31337"/>
                    <a:pt x="20745" y="31337"/>
                    <a:pt x="20745" y="31337"/>
                  </a:cubicBezTo>
                  <a:cubicBezTo>
                    <a:pt x="17898" y="29044"/>
                    <a:pt x="17898" y="29044"/>
                    <a:pt x="17898" y="29044"/>
                  </a:cubicBezTo>
                  <a:cubicBezTo>
                    <a:pt x="15457" y="26751"/>
                    <a:pt x="15457" y="26751"/>
                    <a:pt x="15457" y="26751"/>
                  </a:cubicBezTo>
                  <a:cubicBezTo>
                    <a:pt x="11389" y="25987"/>
                    <a:pt x="11389" y="25987"/>
                    <a:pt x="11389" y="25987"/>
                  </a:cubicBezTo>
                  <a:cubicBezTo>
                    <a:pt x="11389" y="22420"/>
                    <a:pt x="11389" y="22420"/>
                    <a:pt x="11389" y="22420"/>
                  </a:cubicBezTo>
                  <a:cubicBezTo>
                    <a:pt x="10169" y="20891"/>
                    <a:pt x="10169" y="20891"/>
                    <a:pt x="10169" y="20891"/>
                  </a:cubicBezTo>
                  <a:cubicBezTo>
                    <a:pt x="13016" y="19108"/>
                    <a:pt x="13016" y="19108"/>
                    <a:pt x="13016" y="19108"/>
                  </a:cubicBezTo>
                  <a:cubicBezTo>
                    <a:pt x="12203" y="14522"/>
                    <a:pt x="12203" y="14522"/>
                    <a:pt x="12203" y="14522"/>
                  </a:cubicBezTo>
                  <a:cubicBezTo>
                    <a:pt x="10983" y="12484"/>
                    <a:pt x="10983" y="12484"/>
                    <a:pt x="10983" y="12484"/>
                  </a:cubicBezTo>
                  <a:cubicBezTo>
                    <a:pt x="8949" y="11210"/>
                    <a:pt x="8949" y="11210"/>
                    <a:pt x="8949" y="11210"/>
                  </a:cubicBezTo>
                  <a:cubicBezTo>
                    <a:pt x="9762" y="9171"/>
                    <a:pt x="9762" y="9171"/>
                    <a:pt x="9762" y="9171"/>
                  </a:cubicBezTo>
                  <a:cubicBezTo>
                    <a:pt x="13016" y="9171"/>
                    <a:pt x="13016" y="9171"/>
                    <a:pt x="13016" y="9171"/>
                  </a:cubicBezTo>
                  <a:cubicBezTo>
                    <a:pt x="17491" y="10445"/>
                    <a:pt x="17491" y="10445"/>
                    <a:pt x="17491" y="10445"/>
                  </a:cubicBezTo>
                  <a:cubicBezTo>
                    <a:pt x="19932" y="9936"/>
                    <a:pt x="19932" y="9936"/>
                    <a:pt x="19932" y="9936"/>
                  </a:cubicBezTo>
                  <a:cubicBezTo>
                    <a:pt x="23186" y="8152"/>
                    <a:pt x="23186" y="8152"/>
                    <a:pt x="23186" y="8152"/>
                  </a:cubicBezTo>
                  <a:cubicBezTo>
                    <a:pt x="26033" y="6114"/>
                    <a:pt x="26033" y="6114"/>
                    <a:pt x="26033" y="6114"/>
                  </a:cubicBezTo>
                  <a:cubicBezTo>
                    <a:pt x="28067" y="5859"/>
                    <a:pt x="28067" y="5859"/>
                    <a:pt x="28067" y="5859"/>
                  </a:cubicBezTo>
                  <a:cubicBezTo>
                    <a:pt x="31322" y="6878"/>
                    <a:pt x="31322" y="6878"/>
                    <a:pt x="31322" y="6878"/>
                  </a:cubicBezTo>
                  <a:cubicBezTo>
                    <a:pt x="30101" y="2292"/>
                    <a:pt x="30101" y="2292"/>
                    <a:pt x="30101" y="2292"/>
                  </a:cubicBezTo>
                  <a:cubicBezTo>
                    <a:pt x="32542" y="2292"/>
                    <a:pt x="32542" y="2292"/>
                    <a:pt x="32542" y="2292"/>
                  </a:cubicBezTo>
                  <a:cubicBezTo>
                    <a:pt x="35796" y="0"/>
                    <a:pt x="35796" y="0"/>
                    <a:pt x="35796" y="0"/>
                  </a:cubicBezTo>
                  <a:cubicBezTo>
                    <a:pt x="41898" y="254"/>
                    <a:pt x="41898" y="254"/>
                    <a:pt x="41898" y="254"/>
                  </a:cubicBezTo>
                  <a:cubicBezTo>
                    <a:pt x="48406" y="2802"/>
                    <a:pt x="48406" y="2802"/>
                    <a:pt x="48406" y="2802"/>
                  </a:cubicBezTo>
                  <a:cubicBezTo>
                    <a:pt x="48406" y="4076"/>
                    <a:pt x="48406" y="4076"/>
                    <a:pt x="48406" y="4076"/>
                  </a:cubicBezTo>
                  <a:cubicBezTo>
                    <a:pt x="50440" y="5605"/>
                    <a:pt x="50440" y="5605"/>
                    <a:pt x="50440" y="5605"/>
                  </a:cubicBezTo>
                  <a:cubicBezTo>
                    <a:pt x="48406" y="6114"/>
                    <a:pt x="48406" y="6114"/>
                    <a:pt x="48406" y="6114"/>
                  </a:cubicBezTo>
                  <a:cubicBezTo>
                    <a:pt x="47186" y="7643"/>
                    <a:pt x="47186" y="7643"/>
                    <a:pt x="47186" y="7643"/>
                  </a:cubicBezTo>
                  <a:cubicBezTo>
                    <a:pt x="48000" y="9426"/>
                    <a:pt x="48000" y="9426"/>
                    <a:pt x="48000" y="9426"/>
                  </a:cubicBezTo>
                  <a:cubicBezTo>
                    <a:pt x="50847" y="9936"/>
                    <a:pt x="50847" y="9936"/>
                    <a:pt x="50847" y="9936"/>
                  </a:cubicBezTo>
                  <a:cubicBezTo>
                    <a:pt x="54101" y="7898"/>
                    <a:pt x="54101" y="7898"/>
                    <a:pt x="54101" y="7898"/>
                  </a:cubicBezTo>
                  <a:cubicBezTo>
                    <a:pt x="57762" y="8917"/>
                    <a:pt x="57762" y="8917"/>
                    <a:pt x="57762" y="8917"/>
                  </a:cubicBezTo>
                  <a:cubicBezTo>
                    <a:pt x="59796" y="7898"/>
                    <a:pt x="59796" y="7898"/>
                    <a:pt x="59796" y="7898"/>
                  </a:cubicBezTo>
                  <a:cubicBezTo>
                    <a:pt x="61830" y="10700"/>
                    <a:pt x="61830" y="10700"/>
                    <a:pt x="61830" y="10700"/>
                  </a:cubicBezTo>
                  <a:close/>
                  <a:moveTo>
                    <a:pt x="52881" y="59108"/>
                  </a:moveTo>
                  <a:cubicBezTo>
                    <a:pt x="52474" y="60127"/>
                    <a:pt x="52067" y="60636"/>
                    <a:pt x="52881" y="61146"/>
                  </a:cubicBezTo>
                  <a:cubicBezTo>
                    <a:pt x="54101" y="61910"/>
                    <a:pt x="54915" y="60891"/>
                    <a:pt x="55728" y="61401"/>
                  </a:cubicBezTo>
                  <a:cubicBezTo>
                    <a:pt x="56542" y="62165"/>
                    <a:pt x="57355" y="60891"/>
                    <a:pt x="56542" y="59872"/>
                  </a:cubicBezTo>
                  <a:cubicBezTo>
                    <a:pt x="55322" y="58343"/>
                    <a:pt x="55322" y="57834"/>
                    <a:pt x="52881" y="59108"/>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79" name="Shape 2079"/>
            <p:cNvSpPr/>
            <p:nvPr/>
          </p:nvSpPr>
          <p:spPr>
            <a:xfrm>
              <a:off x="897" y="3825"/>
              <a:ext cx="159" cy="213"/>
            </a:xfrm>
            <a:custGeom>
              <a:avLst/>
              <a:gdLst/>
              <a:ahLst/>
              <a:cxnLst/>
              <a:rect l="0" t="0" r="0" b="0"/>
              <a:pathLst>
                <a:path w="120000" h="120000" extrusionOk="0">
                  <a:moveTo>
                    <a:pt x="6233" y="82352"/>
                  </a:moveTo>
                  <a:cubicBezTo>
                    <a:pt x="9350" y="82352"/>
                    <a:pt x="9350" y="82352"/>
                    <a:pt x="9350" y="82352"/>
                  </a:cubicBezTo>
                  <a:cubicBezTo>
                    <a:pt x="18701" y="83529"/>
                    <a:pt x="18701" y="83529"/>
                    <a:pt x="18701" y="83529"/>
                  </a:cubicBezTo>
                  <a:cubicBezTo>
                    <a:pt x="24935" y="85882"/>
                    <a:pt x="24935" y="85882"/>
                    <a:pt x="24935" y="85882"/>
                  </a:cubicBezTo>
                  <a:cubicBezTo>
                    <a:pt x="34285" y="96470"/>
                    <a:pt x="34285" y="96470"/>
                    <a:pt x="34285" y="96470"/>
                  </a:cubicBezTo>
                  <a:cubicBezTo>
                    <a:pt x="42077" y="95294"/>
                    <a:pt x="42077" y="95294"/>
                    <a:pt x="42077" y="95294"/>
                  </a:cubicBezTo>
                  <a:cubicBezTo>
                    <a:pt x="51428" y="100000"/>
                    <a:pt x="51428" y="100000"/>
                    <a:pt x="51428" y="100000"/>
                  </a:cubicBezTo>
                  <a:cubicBezTo>
                    <a:pt x="51428" y="104705"/>
                    <a:pt x="51428" y="104705"/>
                    <a:pt x="51428" y="104705"/>
                  </a:cubicBezTo>
                  <a:cubicBezTo>
                    <a:pt x="51428" y="105882"/>
                    <a:pt x="51428" y="105882"/>
                    <a:pt x="51428" y="105882"/>
                  </a:cubicBezTo>
                  <a:cubicBezTo>
                    <a:pt x="49870" y="105882"/>
                    <a:pt x="49870" y="105882"/>
                    <a:pt x="49870" y="105882"/>
                  </a:cubicBezTo>
                  <a:cubicBezTo>
                    <a:pt x="56103" y="108235"/>
                    <a:pt x="56103" y="108235"/>
                    <a:pt x="56103" y="108235"/>
                  </a:cubicBezTo>
                  <a:cubicBezTo>
                    <a:pt x="60779" y="111764"/>
                    <a:pt x="60779" y="111764"/>
                    <a:pt x="60779" y="111764"/>
                  </a:cubicBezTo>
                  <a:cubicBezTo>
                    <a:pt x="60779" y="118823"/>
                    <a:pt x="60779" y="118823"/>
                    <a:pt x="60779" y="118823"/>
                  </a:cubicBezTo>
                  <a:cubicBezTo>
                    <a:pt x="62337" y="118823"/>
                    <a:pt x="62337" y="118823"/>
                    <a:pt x="63896" y="118823"/>
                  </a:cubicBezTo>
                  <a:cubicBezTo>
                    <a:pt x="65454" y="117647"/>
                    <a:pt x="70129" y="112941"/>
                    <a:pt x="70129" y="112941"/>
                  </a:cubicBezTo>
                  <a:cubicBezTo>
                    <a:pt x="70129" y="112941"/>
                    <a:pt x="77922" y="120000"/>
                    <a:pt x="79480" y="120000"/>
                  </a:cubicBezTo>
                  <a:cubicBezTo>
                    <a:pt x="79480" y="120000"/>
                    <a:pt x="82597" y="120000"/>
                    <a:pt x="87272" y="120000"/>
                  </a:cubicBezTo>
                  <a:cubicBezTo>
                    <a:pt x="87272" y="120000"/>
                    <a:pt x="87272" y="120000"/>
                    <a:pt x="87272" y="120000"/>
                  </a:cubicBezTo>
                  <a:cubicBezTo>
                    <a:pt x="87272" y="120000"/>
                    <a:pt x="91948" y="117647"/>
                    <a:pt x="88831" y="115294"/>
                  </a:cubicBezTo>
                  <a:cubicBezTo>
                    <a:pt x="87272" y="111764"/>
                    <a:pt x="85714" y="108235"/>
                    <a:pt x="87272" y="108235"/>
                  </a:cubicBezTo>
                  <a:cubicBezTo>
                    <a:pt x="88831" y="108235"/>
                    <a:pt x="95064" y="108235"/>
                    <a:pt x="95064" y="107058"/>
                  </a:cubicBezTo>
                  <a:cubicBezTo>
                    <a:pt x="95064" y="104705"/>
                    <a:pt x="96623" y="98823"/>
                    <a:pt x="98181" y="98823"/>
                  </a:cubicBezTo>
                  <a:cubicBezTo>
                    <a:pt x="101298" y="98823"/>
                    <a:pt x="105974" y="102352"/>
                    <a:pt x="110649" y="100000"/>
                  </a:cubicBezTo>
                  <a:cubicBezTo>
                    <a:pt x="112207" y="98823"/>
                    <a:pt x="115324" y="96470"/>
                    <a:pt x="120000" y="95294"/>
                  </a:cubicBezTo>
                  <a:cubicBezTo>
                    <a:pt x="120000" y="94117"/>
                    <a:pt x="120000" y="94117"/>
                    <a:pt x="120000" y="94117"/>
                  </a:cubicBezTo>
                  <a:cubicBezTo>
                    <a:pt x="120000" y="94117"/>
                    <a:pt x="120000" y="85882"/>
                    <a:pt x="118441" y="83529"/>
                  </a:cubicBezTo>
                  <a:cubicBezTo>
                    <a:pt x="118441" y="82352"/>
                    <a:pt x="115324" y="78823"/>
                    <a:pt x="115324" y="75294"/>
                  </a:cubicBezTo>
                  <a:cubicBezTo>
                    <a:pt x="115324" y="71764"/>
                    <a:pt x="109090" y="70588"/>
                    <a:pt x="107532" y="64705"/>
                  </a:cubicBezTo>
                  <a:cubicBezTo>
                    <a:pt x="105974" y="58823"/>
                    <a:pt x="95064" y="56470"/>
                    <a:pt x="95064" y="51764"/>
                  </a:cubicBezTo>
                  <a:cubicBezTo>
                    <a:pt x="96623" y="48235"/>
                    <a:pt x="101298" y="43529"/>
                    <a:pt x="96623" y="40000"/>
                  </a:cubicBezTo>
                  <a:cubicBezTo>
                    <a:pt x="91948" y="35294"/>
                    <a:pt x="90389" y="38823"/>
                    <a:pt x="87272" y="31764"/>
                  </a:cubicBezTo>
                  <a:cubicBezTo>
                    <a:pt x="84155" y="24705"/>
                    <a:pt x="84155" y="22352"/>
                    <a:pt x="79480" y="20000"/>
                  </a:cubicBezTo>
                  <a:cubicBezTo>
                    <a:pt x="76363" y="18823"/>
                    <a:pt x="70129" y="21176"/>
                    <a:pt x="65454" y="18823"/>
                  </a:cubicBezTo>
                  <a:cubicBezTo>
                    <a:pt x="62337" y="15294"/>
                    <a:pt x="60779" y="11764"/>
                    <a:pt x="56103" y="11764"/>
                  </a:cubicBezTo>
                  <a:cubicBezTo>
                    <a:pt x="51428" y="12941"/>
                    <a:pt x="49870" y="14117"/>
                    <a:pt x="46753" y="8235"/>
                  </a:cubicBezTo>
                  <a:cubicBezTo>
                    <a:pt x="42077" y="3529"/>
                    <a:pt x="42077" y="1176"/>
                    <a:pt x="35844" y="1176"/>
                  </a:cubicBezTo>
                  <a:cubicBezTo>
                    <a:pt x="31168" y="2352"/>
                    <a:pt x="28051" y="7058"/>
                    <a:pt x="23376" y="5882"/>
                  </a:cubicBezTo>
                  <a:cubicBezTo>
                    <a:pt x="18701" y="4705"/>
                    <a:pt x="14025" y="0"/>
                    <a:pt x="9350" y="3529"/>
                  </a:cubicBezTo>
                  <a:cubicBezTo>
                    <a:pt x="4675" y="7058"/>
                    <a:pt x="10909" y="10588"/>
                    <a:pt x="7792" y="11764"/>
                  </a:cubicBezTo>
                  <a:cubicBezTo>
                    <a:pt x="4675" y="14117"/>
                    <a:pt x="9350" y="17647"/>
                    <a:pt x="10909" y="18823"/>
                  </a:cubicBezTo>
                  <a:cubicBezTo>
                    <a:pt x="12467" y="20000"/>
                    <a:pt x="12467" y="23529"/>
                    <a:pt x="10909" y="24705"/>
                  </a:cubicBezTo>
                  <a:cubicBezTo>
                    <a:pt x="9350" y="27058"/>
                    <a:pt x="15584" y="30588"/>
                    <a:pt x="14025" y="31764"/>
                  </a:cubicBezTo>
                  <a:cubicBezTo>
                    <a:pt x="12467" y="32941"/>
                    <a:pt x="0" y="37647"/>
                    <a:pt x="0" y="37647"/>
                  </a:cubicBezTo>
                  <a:cubicBezTo>
                    <a:pt x="0" y="37647"/>
                    <a:pt x="0" y="43529"/>
                    <a:pt x="0" y="47058"/>
                  </a:cubicBezTo>
                  <a:cubicBezTo>
                    <a:pt x="3116" y="48235"/>
                    <a:pt x="3116" y="48235"/>
                    <a:pt x="3116" y="48235"/>
                  </a:cubicBezTo>
                  <a:cubicBezTo>
                    <a:pt x="4675" y="51764"/>
                    <a:pt x="4675" y="51764"/>
                    <a:pt x="4675" y="51764"/>
                  </a:cubicBezTo>
                  <a:cubicBezTo>
                    <a:pt x="7792" y="57647"/>
                    <a:pt x="7792" y="57647"/>
                    <a:pt x="7792" y="57647"/>
                  </a:cubicBezTo>
                  <a:cubicBezTo>
                    <a:pt x="14025" y="64705"/>
                    <a:pt x="14025" y="64705"/>
                    <a:pt x="14025" y="64705"/>
                  </a:cubicBezTo>
                  <a:cubicBezTo>
                    <a:pt x="14025" y="64705"/>
                    <a:pt x="4675" y="65882"/>
                    <a:pt x="4675" y="67058"/>
                  </a:cubicBezTo>
                  <a:cubicBezTo>
                    <a:pt x="3116" y="68235"/>
                    <a:pt x="4675" y="70588"/>
                    <a:pt x="4675" y="70588"/>
                  </a:cubicBezTo>
                  <a:cubicBezTo>
                    <a:pt x="4675" y="70588"/>
                    <a:pt x="9350" y="75294"/>
                    <a:pt x="9350" y="75294"/>
                  </a:cubicBezTo>
                  <a:cubicBezTo>
                    <a:pt x="7792" y="80000"/>
                    <a:pt x="7792" y="80000"/>
                    <a:pt x="7792" y="80000"/>
                  </a:cubicBezTo>
                  <a:lnTo>
                    <a:pt x="6233" y="82352"/>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80" name="Shape 2080"/>
            <p:cNvSpPr/>
            <p:nvPr/>
          </p:nvSpPr>
          <p:spPr>
            <a:xfrm>
              <a:off x="761" y="3690"/>
              <a:ext cx="185" cy="230"/>
            </a:xfrm>
            <a:custGeom>
              <a:avLst/>
              <a:gdLst/>
              <a:ahLst/>
              <a:cxnLst/>
              <a:rect l="0" t="0" r="0" b="0"/>
              <a:pathLst>
                <a:path w="120000" h="120000" extrusionOk="0">
                  <a:moveTo>
                    <a:pt x="118651" y="72432"/>
                  </a:moveTo>
                  <a:cubicBezTo>
                    <a:pt x="114606" y="73513"/>
                    <a:pt x="110561" y="76756"/>
                    <a:pt x="107865" y="75675"/>
                  </a:cubicBezTo>
                  <a:cubicBezTo>
                    <a:pt x="103820" y="74594"/>
                    <a:pt x="99775" y="70270"/>
                    <a:pt x="95730" y="73513"/>
                  </a:cubicBezTo>
                  <a:cubicBezTo>
                    <a:pt x="91685" y="76756"/>
                    <a:pt x="97078" y="80000"/>
                    <a:pt x="94382" y="81081"/>
                  </a:cubicBezTo>
                  <a:cubicBezTo>
                    <a:pt x="91685" y="83243"/>
                    <a:pt x="95730" y="86486"/>
                    <a:pt x="97078" y="87567"/>
                  </a:cubicBezTo>
                  <a:cubicBezTo>
                    <a:pt x="98426" y="88648"/>
                    <a:pt x="98426" y="91891"/>
                    <a:pt x="97078" y="92972"/>
                  </a:cubicBezTo>
                  <a:cubicBezTo>
                    <a:pt x="95730" y="95135"/>
                    <a:pt x="101123" y="98378"/>
                    <a:pt x="99775" y="99459"/>
                  </a:cubicBezTo>
                  <a:cubicBezTo>
                    <a:pt x="98426" y="100540"/>
                    <a:pt x="87640" y="104864"/>
                    <a:pt x="87640" y="104864"/>
                  </a:cubicBezTo>
                  <a:cubicBezTo>
                    <a:pt x="87640" y="104864"/>
                    <a:pt x="88988" y="112432"/>
                    <a:pt x="86292" y="114594"/>
                  </a:cubicBezTo>
                  <a:cubicBezTo>
                    <a:pt x="84943" y="117837"/>
                    <a:pt x="80898" y="120000"/>
                    <a:pt x="79550" y="120000"/>
                  </a:cubicBezTo>
                  <a:cubicBezTo>
                    <a:pt x="76853" y="120000"/>
                    <a:pt x="70112" y="120000"/>
                    <a:pt x="68764" y="117837"/>
                  </a:cubicBezTo>
                  <a:cubicBezTo>
                    <a:pt x="67415" y="116756"/>
                    <a:pt x="64719" y="111351"/>
                    <a:pt x="62022" y="111351"/>
                  </a:cubicBezTo>
                  <a:cubicBezTo>
                    <a:pt x="59325" y="112432"/>
                    <a:pt x="53932" y="114594"/>
                    <a:pt x="52584" y="115675"/>
                  </a:cubicBezTo>
                  <a:cubicBezTo>
                    <a:pt x="51235" y="115675"/>
                    <a:pt x="45842" y="116756"/>
                    <a:pt x="44494" y="118918"/>
                  </a:cubicBezTo>
                  <a:cubicBezTo>
                    <a:pt x="43146" y="118918"/>
                    <a:pt x="43146" y="120000"/>
                    <a:pt x="41797" y="120000"/>
                  </a:cubicBezTo>
                  <a:cubicBezTo>
                    <a:pt x="37752" y="116756"/>
                    <a:pt x="32359" y="113513"/>
                    <a:pt x="29662" y="111351"/>
                  </a:cubicBezTo>
                  <a:cubicBezTo>
                    <a:pt x="29662" y="110270"/>
                    <a:pt x="26966" y="111351"/>
                    <a:pt x="24269" y="112432"/>
                  </a:cubicBezTo>
                  <a:cubicBezTo>
                    <a:pt x="24269" y="110270"/>
                    <a:pt x="24269" y="108108"/>
                    <a:pt x="24269" y="105945"/>
                  </a:cubicBezTo>
                  <a:cubicBezTo>
                    <a:pt x="24269" y="100540"/>
                    <a:pt x="24269" y="86486"/>
                    <a:pt x="22921" y="80000"/>
                  </a:cubicBezTo>
                  <a:cubicBezTo>
                    <a:pt x="22921" y="74594"/>
                    <a:pt x="12134" y="62702"/>
                    <a:pt x="10786" y="59459"/>
                  </a:cubicBezTo>
                  <a:cubicBezTo>
                    <a:pt x="10786" y="55135"/>
                    <a:pt x="14831" y="49729"/>
                    <a:pt x="9438" y="45405"/>
                  </a:cubicBezTo>
                  <a:cubicBezTo>
                    <a:pt x="5393" y="42162"/>
                    <a:pt x="0" y="38918"/>
                    <a:pt x="2696" y="34594"/>
                  </a:cubicBezTo>
                  <a:cubicBezTo>
                    <a:pt x="5393" y="30270"/>
                    <a:pt x="8089" y="27027"/>
                    <a:pt x="4044" y="23783"/>
                  </a:cubicBezTo>
                  <a:cubicBezTo>
                    <a:pt x="0" y="20540"/>
                    <a:pt x="5393" y="15135"/>
                    <a:pt x="8089" y="15135"/>
                  </a:cubicBezTo>
                  <a:cubicBezTo>
                    <a:pt x="12134" y="15135"/>
                    <a:pt x="16179" y="18378"/>
                    <a:pt x="17528" y="22702"/>
                  </a:cubicBezTo>
                  <a:cubicBezTo>
                    <a:pt x="18876" y="28108"/>
                    <a:pt x="28314" y="31351"/>
                    <a:pt x="28314" y="27027"/>
                  </a:cubicBezTo>
                  <a:cubicBezTo>
                    <a:pt x="29662" y="22702"/>
                    <a:pt x="29662" y="20540"/>
                    <a:pt x="35056" y="20540"/>
                  </a:cubicBezTo>
                  <a:cubicBezTo>
                    <a:pt x="40449" y="20540"/>
                    <a:pt x="47191" y="21621"/>
                    <a:pt x="51235" y="19459"/>
                  </a:cubicBezTo>
                  <a:cubicBezTo>
                    <a:pt x="55280" y="17297"/>
                    <a:pt x="64719" y="27027"/>
                    <a:pt x="63370" y="19459"/>
                  </a:cubicBezTo>
                  <a:cubicBezTo>
                    <a:pt x="60674" y="11891"/>
                    <a:pt x="55280" y="7567"/>
                    <a:pt x="57977" y="4324"/>
                  </a:cubicBezTo>
                  <a:cubicBezTo>
                    <a:pt x="62022" y="1081"/>
                    <a:pt x="72808" y="0"/>
                    <a:pt x="72808" y="5405"/>
                  </a:cubicBezTo>
                  <a:cubicBezTo>
                    <a:pt x="74157" y="9729"/>
                    <a:pt x="79550" y="4324"/>
                    <a:pt x="82247" y="3243"/>
                  </a:cubicBezTo>
                  <a:cubicBezTo>
                    <a:pt x="82247" y="3243"/>
                    <a:pt x="82247" y="3243"/>
                    <a:pt x="82247" y="3243"/>
                  </a:cubicBezTo>
                  <a:cubicBezTo>
                    <a:pt x="83595" y="8648"/>
                    <a:pt x="86292" y="20540"/>
                    <a:pt x="86292" y="21621"/>
                  </a:cubicBezTo>
                  <a:cubicBezTo>
                    <a:pt x="87640" y="23783"/>
                    <a:pt x="94382" y="23783"/>
                    <a:pt x="97078" y="22702"/>
                  </a:cubicBezTo>
                  <a:cubicBezTo>
                    <a:pt x="101123" y="21621"/>
                    <a:pt x="110561" y="33513"/>
                    <a:pt x="110561" y="33513"/>
                  </a:cubicBezTo>
                  <a:cubicBezTo>
                    <a:pt x="110561" y="33513"/>
                    <a:pt x="107865" y="36756"/>
                    <a:pt x="107865" y="37837"/>
                  </a:cubicBezTo>
                  <a:cubicBezTo>
                    <a:pt x="107865" y="38918"/>
                    <a:pt x="107865" y="46486"/>
                    <a:pt x="105168" y="46486"/>
                  </a:cubicBezTo>
                  <a:cubicBezTo>
                    <a:pt x="103820" y="46486"/>
                    <a:pt x="120000" y="59459"/>
                    <a:pt x="120000" y="59459"/>
                  </a:cubicBezTo>
                  <a:cubicBezTo>
                    <a:pt x="118651" y="72432"/>
                    <a:pt x="118651" y="72432"/>
                    <a:pt x="118651" y="72432"/>
                  </a:cubicBezTo>
                  <a:close/>
                  <a:moveTo>
                    <a:pt x="37752" y="57297"/>
                  </a:moveTo>
                  <a:cubicBezTo>
                    <a:pt x="36404" y="63783"/>
                    <a:pt x="37752" y="64864"/>
                    <a:pt x="39101" y="67027"/>
                  </a:cubicBezTo>
                  <a:cubicBezTo>
                    <a:pt x="40449" y="70270"/>
                    <a:pt x="43146" y="71351"/>
                    <a:pt x="48539" y="72432"/>
                  </a:cubicBezTo>
                  <a:cubicBezTo>
                    <a:pt x="53932" y="73513"/>
                    <a:pt x="60674" y="72432"/>
                    <a:pt x="59325" y="76756"/>
                  </a:cubicBezTo>
                  <a:cubicBezTo>
                    <a:pt x="57977" y="81081"/>
                    <a:pt x="55280" y="78918"/>
                    <a:pt x="51235" y="82162"/>
                  </a:cubicBezTo>
                  <a:cubicBezTo>
                    <a:pt x="48539" y="85405"/>
                    <a:pt x="48539" y="89729"/>
                    <a:pt x="48539" y="90810"/>
                  </a:cubicBezTo>
                  <a:cubicBezTo>
                    <a:pt x="49887" y="91891"/>
                    <a:pt x="52584" y="97297"/>
                    <a:pt x="45842" y="97297"/>
                  </a:cubicBezTo>
                  <a:cubicBezTo>
                    <a:pt x="39101" y="97297"/>
                    <a:pt x="32359" y="95135"/>
                    <a:pt x="32359" y="98378"/>
                  </a:cubicBezTo>
                  <a:cubicBezTo>
                    <a:pt x="32359" y="100540"/>
                    <a:pt x="40449" y="109189"/>
                    <a:pt x="40449" y="109189"/>
                  </a:cubicBezTo>
                  <a:cubicBezTo>
                    <a:pt x="40449" y="109189"/>
                    <a:pt x="49887" y="105945"/>
                    <a:pt x="52584" y="101621"/>
                  </a:cubicBezTo>
                  <a:cubicBezTo>
                    <a:pt x="55280" y="96216"/>
                    <a:pt x="66067" y="87567"/>
                    <a:pt x="67415" y="91891"/>
                  </a:cubicBezTo>
                  <a:cubicBezTo>
                    <a:pt x="68764" y="95135"/>
                    <a:pt x="72808" y="90810"/>
                    <a:pt x="72808" y="85405"/>
                  </a:cubicBezTo>
                  <a:cubicBezTo>
                    <a:pt x="74157" y="78918"/>
                    <a:pt x="74157" y="77837"/>
                    <a:pt x="67415" y="72432"/>
                  </a:cubicBezTo>
                  <a:cubicBezTo>
                    <a:pt x="60674" y="67027"/>
                    <a:pt x="66067" y="65945"/>
                    <a:pt x="57977" y="64864"/>
                  </a:cubicBezTo>
                  <a:cubicBezTo>
                    <a:pt x="51235" y="63783"/>
                    <a:pt x="45842" y="61621"/>
                    <a:pt x="45842" y="59459"/>
                  </a:cubicBezTo>
                  <a:cubicBezTo>
                    <a:pt x="45842" y="57297"/>
                    <a:pt x="37752" y="57297"/>
                    <a:pt x="37752" y="57297"/>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81" name="Shape 2081"/>
            <p:cNvSpPr/>
            <p:nvPr/>
          </p:nvSpPr>
          <p:spPr>
            <a:xfrm>
              <a:off x="1714" y="3311"/>
              <a:ext cx="289" cy="330"/>
            </a:xfrm>
            <a:custGeom>
              <a:avLst/>
              <a:gdLst/>
              <a:ahLst/>
              <a:cxnLst/>
              <a:rect l="0" t="0" r="0" b="0"/>
              <a:pathLst>
                <a:path w="120000" h="120000" extrusionOk="0">
                  <a:moveTo>
                    <a:pt x="23252" y="12363"/>
                  </a:moveTo>
                  <a:lnTo>
                    <a:pt x="26574" y="11636"/>
                  </a:lnTo>
                  <a:lnTo>
                    <a:pt x="28235" y="10181"/>
                  </a:lnTo>
                  <a:lnTo>
                    <a:pt x="28235" y="6909"/>
                  </a:lnTo>
                  <a:lnTo>
                    <a:pt x="25743" y="5454"/>
                  </a:lnTo>
                  <a:lnTo>
                    <a:pt x="28235" y="1090"/>
                  </a:lnTo>
                  <a:lnTo>
                    <a:pt x="35294" y="3272"/>
                  </a:lnTo>
                  <a:lnTo>
                    <a:pt x="36955" y="1818"/>
                  </a:lnTo>
                  <a:lnTo>
                    <a:pt x="38615" y="2545"/>
                  </a:lnTo>
                  <a:lnTo>
                    <a:pt x="41522" y="0"/>
                  </a:lnTo>
                  <a:lnTo>
                    <a:pt x="46505" y="3272"/>
                  </a:lnTo>
                  <a:lnTo>
                    <a:pt x="45674" y="8363"/>
                  </a:lnTo>
                  <a:lnTo>
                    <a:pt x="49826" y="10909"/>
                  </a:lnTo>
                  <a:lnTo>
                    <a:pt x="54394" y="9090"/>
                  </a:lnTo>
                  <a:lnTo>
                    <a:pt x="63114" y="15272"/>
                  </a:lnTo>
                  <a:lnTo>
                    <a:pt x="67266" y="13090"/>
                  </a:lnTo>
                  <a:lnTo>
                    <a:pt x="73494" y="16000"/>
                  </a:lnTo>
                  <a:lnTo>
                    <a:pt x="75986" y="12363"/>
                  </a:lnTo>
                  <a:lnTo>
                    <a:pt x="79307" y="13818"/>
                  </a:lnTo>
                  <a:lnTo>
                    <a:pt x="82214" y="15272"/>
                  </a:lnTo>
                  <a:lnTo>
                    <a:pt x="86366" y="10909"/>
                  </a:lnTo>
                  <a:lnTo>
                    <a:pt x="93425" y="13090"/>
                  </a:lnTo>
                  <a:lnTo>
                    <a:pt x="108788" y="20727"/>
                  </a:lnTo>
                  <a:lnTo>
                    <a:pt x="119169" y="21454"/>
                  </a:lnTo>
                  <a:lnTo>
                    <a:pt x="120000" y="26545"/>
                  </a:lnTo>
                  <a:lnTo>
                    <a:pt x="114186" y="29090"/>
                  </a:lnTo>
                  <a:lnTo>
                    <a:pt x="114186" y="35636"/>
                  </a:lnTo>
                  <a:lnTo>
                    <a:pt x="109619" y="40363"/>
                  </a:lnTo>
                  <a:lnTo>
                    <a:pt x="98408" y="54909"/>
                  </a:lnTo>
                  <a:lnTo>
                    <a:pt x="90519" y="54909"/>
                  </a:lnTo>
                  <a:lnTo>
                    <a:pt x="87197" y="59272"/>
                  </a:lnTo>
                  <a:lnTo>
                    <a:pt x="86366" y="65454"/>
                  </a:lnTo>
                  <a:lnTo>
                    <a:pt x="89688" y="69090"/>
                  </a:lnTo>
                  <a:lnTo>
                    <a:pt x="89688" y="74545"/>
                  </a:lnTo>
                  <a:lnTo>
                    <a:pt x="84705" y="78909"/>
                  </a:lnTo>
                  <a:lnTo>
                    <a:pt x="88858" y="83636"/>
                  </a:lnTo>
                  <a:lnTo>
                    <a:pt x="83044" y="88727"/>
                  </a:lnTo>
                  <a:lnTo>
                    <a:pt x="76816" y="88727"/>
                  </a:lnTo>
                  <a:lnTo>
                    <a:pt x="70588" y="92000"/>
                  </a:lnTo>
                  <a:lnTo>
                    <a:pt x="74325" y="96363"/>
                  </a:lnTo>
                  <a:lnTo>
                    <a:pt x="68927" y="100363"/>
                  </a:lnTo>
                  <a:lnTo>
                    <a:pt x="63944" y="96363"/>
                  </a:lnTo>
                  <a:lnTo>
                    <a:pt x="59377" y="97818"/>
                  </a:lnTo>
                  <a:lnTo>
                    <a:pt x="56885" y="104727"/>
                  </a:lnTo>
                  <a:lnTo>
                    <a:pt x="52733" y="106909"/>
                  </a:lnTo>
                  <a:lnTo>
                    <a:pt x="44013" y="106181"/>
                  </a:lnTo>
                  <a:lnTo>
                    <a:pt x="42352" y="113090"/>
                  </a:lnTo>
                  <a:lnTo>
                    <a:pt x="36124" y="119272"/>
                  </a:lnTo>
                  <a:lnTo>
                    <a:pt x="36124" y="120000"/>
                  </a:lnTo>
                  <a:lnTo>
                    <a:pt x="28235" y="119272"/>
                  </a:lnTo>
                  <a:lnTo>
                    <a:pt x="25743" y="111636"/>
                  </a:lnTo>
                  <a:lnTo>
                    <a:pt x="20761" y="111636"/>
                  </a:lnTo>
                  <a:lnTo>
                    <a:pt x="17854" y="106181"/>
                  </a:lnTo>
                  <a:lnTo>
                    <a:pt x="12871" y="106909"/>
                  </a:lnTo>
                  <a:lnTo>
                    <a:pt x="6643" y="103272"/>
                  </a:lnTo>
                  <a:lnTo>
                    <a:pt x="6643" y="99272"/>
                  </a:lnTo>
                  <a:lnTo>
                    <a:pt x="3321" y="99272"/>
                  </a:lnTo>
                  <a:lnTo>
                    <a:pt x="2491" y="100363"/>
                  </a:lnTo>
                  <a:lnTo>
                    <a:pt x="0" y="94909"/>
                  </a:lnTo>
                  <a:lnTo>
                    <a:pt x="0" y="90181"/>
                  </a:lnTo>
                  <a:lnTo>
                    <a:pt x="10380" y="87272"/>
                  </a:lnTo>
                  <a:lnTo>
                    <a:pt x="12041" y="77454"/>
                  </a:lnTo>
                  <a:lnTo>
                    <a:pt x="12871" y="71272"/>
                  </a:lnTo>
                  <a:lnTo>
                    <a:pt x="17024" y="67636"/>
                  </a:lnTo>
                  <a:lnTo>
                    <a:pt x="17854" y="55636"/>
                  </a:lnTo>
                  <a:lnTo>
                    <a:pt x="12871" y="54909"/>
                  </a:lnTo>
                  <a:lnTo>
                    <a:pt x="19515" y="56363"/>
                  </a:lnTo>
                  <a:lnTo>
                    <a:pt x="24913" y="51636"/>
                  </a:lnTo>
                  <a:lnTo>
                    <a:pt x="25743" y="45818"/>
                  </a:lnTo>
                  <a:lnTo>
                    <a:pt x="25743" y="42545"/>
                  </a:lnTo>
                  <a:lnTo>
                    <a:pt x="24083" y="39636"/>
                  </a:lnTo>
                  <a:lnTo>
                    <a:pt x="27404" y="34909"/>
                  </a:lnTo>
                  <a:lnTo>
                    <a:pt x="37785" y="27272"/>
                  </a:lnTo>
                  <a:lnTo>
                    <a:pt x="37785" y="22181"/>
                  </a:lnTo>
                  <a:lnTo>
                    <a:pt x="32802" y="18181"/>
                  </a:lnTo>
                  <a:lnTo>
                    <a:pt x="23252" y="12363"/>
                  </a:lnTo>
                  <a:close/>
                </a:path>
              </a:pathLst>
            </a:custGeom>
            <a:solidFill>
              <a:schemeClr val="accent1"/>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82" name="Shape 2082"/>
            <p:cNvSpPr/>
            <p:nvPr/>
          </p:nvSpPr>
          <p:spPr>
            <a:xfrm>
              <a:off x="2631" y="2276"/>
              <a:ext cx="739" cy="1887"/>
            </a:xfrm>
            <a:custGeom>
              <a:avLst/>
              <a:gdLst/>
              <a:ahLst/>
              <a:cxnLst/>
              <a:rect l="0" t="0" r="0" b="0"/>
              <a:pathLst>
                <a:path w="120000" h="120000" extrusionOk="0">
                  <a:moveTo>
                    <a:pt x="0" y="43178"/>
                  </a:moveTo>
                  <a:cubicBezTo>
                    <a:pt x="0" y="43178"/>
                    <a:pt x="0" y="43178"/>
                    <a:pt x="0" y="43178"/>
                  </a:cubicBezTo>
                  <a:cubicBezTo>
                    <a:pt x="0" y="43178"/>
                    <a:pt x="0" y="43178"/>
                    <a:pt x="0" y="43178"/>
                  </a:cubicBezTo>
                  <a:cubicBezTo>
                    <a:pt x="0" y="43178"/>
                    <a:pt x="0" y="43178"/>
                    <a:pt x="0" y="43178"/>
                  </a:cubicBezTo>
                  <a:close/>
                  <a:moveTo>
                    <a:pt x="31436" y="100397"/>
                  </a:moveTo>
                  <a:cubicBezTo>
                    <a:pt x="31774" y="101854"/>
                    <a:pt x="31774" y="101854"/>
                    <a:pt x="31774" y="101854"/>
                  </a:cubicBezTo>
                  <a:cubicBezTo>
                    <a:pt x="34140" y="102649"/>
                    <a:pt x="34140" y="102649"/>
                    <a:pt x="34140" y="102649"/>
                  </a:cubicBezTo>
                  <a:cubicBezTo>
                    <a:pt x="35492" y="103443"/>
                    <a:pt x="35492" y="103443"/>
                    <a:pt x="35492" y="103443"/>
                  </a:cubicBezTo>
                  <a:cubicBezTo>
                    <a:pt x="35492" y="104900"/>
                    <a:pt x="35492" y="104900"/>
                    <a:pt x="35492" y="104900"/>
                  </a:cubicBezTo>
                  <a:cubicBezTo>
                    <a:pt x="32788" y="105827"/>
                    <a:pt x="32788" y="105827"/>
                    <a:pt x="32788" y="105827"/>
                  </a:cubicBezTo>
                  <a:cubicBezTo>
                    <a:pt x="35492" y="107682"/>
                    <a:pt x="35492" y="107682"/>
                    <a:pt x="35492" y="107682"/>
                  </a:cubicBezTo>
                  <a:cubicBezTo>
                    <a:pt x="37521" y="107682"/>
                    <a:pt x="37521" y="107682"/>
                    <a:pt x="37521" y="107682"/>
                  </a:cubicBezTo>
                  <a:cubicBezTo>
                    <a:pt x="38873" y="107284"/>
                    <a:pt x="38873" y="107284"/>
                    <a:pt x="38873" y="107284"/>
                  </a:cubicBezTo>
                  <a:cubicBezTo>
                    <a:pt x="43267" y="107682"/>
                    <a:pt x="43267" y="107682"/>
                    <a:pt x="43267" y="107682"/>
                  </a:cubicBezTo>
                  <a:cubicBezTo>
                    <a:pt x="44619" y="107417"/>
                    <a:pt x="44619" y="107417"/>
                    <a:pt x="44619" y="107417"/>
                  </a:cubicBezTo>
                  <a:cubicBezTo>
                    <a:pt x="45633" y="108079"/>
                    <a:pt x="45633" y="108079"/>
                    <a:pt x="45633" y="108079"/>
                  </a:cubicBezTo>
                  <a:cubicBezTo>
                    <a:pt x="44619" y="108874"/>
                    <a:pt x="44619" y="108874"/>
                    <a:pt x="44619" y="108874"/>
                  </a:cubicBezTo>
                  <a:cubicBezTo>
                    <a:pt x="46985" y="109801"/>
                    <a:pt x="46985" y="109801"/>
                    <a:pt x="46985" y="109801"/>
                  </a:cubicBezTo>
                  <a:cubicBezTo>
                    <a:pt x="46985" y="110993"/>
                    <a:pt x="46985" y="110993"/>
                    <a:pt x="46985" y="110993"/>
                  </a:cubicBezTo>
                  <a:cubicBezTo>
                    <a:pt x="50028" y="111920"/>
                    <a:pt x="50028" y="111920"/>
                    <a:pt x="50028" y="111920"/>
                  </a:cubicBezTo>
                  <a:cubicBezTo>
                    <a:pt x="49690" y="113112"/>
                    <a:pt x="49690" y="113112"/>
                    <a:pt x="49690" y="113112"/>
                  </a:cubicBezTo>
                  <a:cubicBezTo>
                    <a:pt x="50704" y="113907"/>
                    <a:pt x="50704" y="113907"/>
                    <a:pt x="50704" y="113907"/>
                  </a:cubicBezTo>
                  <a:cubicBezTo>
                    <a:pt x="47661" y="114966"/>
                    <a:pt x="47661" y="114966"/>
                    <a:pt x="47661" y="114966"/>
                  </a:cubicBezTo>
                  <a:cubicBezTo>
                    <a:pt x="48000" y="115629"/>
                    <a:pt x="48000" y="115629"/>
                    <a:pt x="48000" y="115629"/>
                  </a:cubicBezTo>
                  <a:cubicBezTo>
                    <a:pt x="43943" y="117086"/>
                    <a:pt x="43943" y="117086"/>
                    <a:pt x="43943" y="117086"/>
                  </a:cubicBezTo>
                  <a:cubicBezTo>
                    <a:pt x="42253" y="118940"/>
                    <a:pt x="42253" y="118940"/>
                    <a:pt x="42253" y="118940"/>
                  </a:cubicBezTo>
                  <a:cubicBezTo>
                    <a:pt x="46309" y="119867"/>
                    <a:pt x="46309" y="119867"/>
                    <a:pt x="46309" y="119867"/>
                  </a:cubicBezTo>
                  <a:cubicBezTo>
                    <a:pt x="51042" y="119999"/>
                    <a:pt x="51042" y="119999"/>
                    <a:pt x="51042" y="119999"/>
                  </a:cubicBezTo>
                  <a:cubicBezTo>
                    <a:pt x="55436" y="119867"/>
                    <a:pt x="55436" y="119867"/>
                    <a:pt x="55436" y="119867"/>
                  </a:cubicBezTo>
                  <a:cubicBezTo>
                    <a:pt x="59492" y="118675"/>
                    <a:pt x="59492" y="118675"/>
                    <a:pt x="59492" y="118675"/>
                  </a:cubicBezTo>
                  <a:cubicBezTo>
                    <a:pt x="61859" y="118675"/>
                    <a:pt x="61859" y="118675"/>
                    <a:pt x="61859" y="118675"/>
                  </a:cubicBezTo>
                  <a:cubicBezTo>
                    <a:pt x="61859" y="117350"/>
                    <a:pt x="61859" y="117350"/>
                    <a:pt x="61859" y="117350"/>
                  </a:cubicBezTo>
                  <a:cubicBezTo>
                    <a:pt x="63887" y="116688"/>
                    <a:pt x="63887" y="116688"/>
                    <a:pt x="63887" y="116688"/>
                  </a:cubicBezTo>
                  <a:cubicBezTo>
                    <a:pt x="63549" y="115894"/>
                    <a:pt x="63549" y="115894"/>
                    <a:pt x="63549" y="115894"/>
                  </a:cubicBezTo>
                  <a:cubicBezTo>
                    <a:pt x="66253" y="115496"/>
                    <a:pt x="66253" y="115496"/>
                    <a:pt x="66253" y="115496"/>
                  </a:cubicBezTo>
                  <a:cubicBezTo>
                    <a:pt x="66929" y="113774"/>
                    <a:pt x="66929" y="113774"/>
                    <a:pt x="66929" y="113774"/>
                  </a:cubicBezTo>
                  <a:cubicBezTo>
                    <a:pt x="69633" y="113509"/>
                    <a:pt x="69633" y="113509"/>
                    <a:pt x="69633" y="113509"/>
                  </a:cubicBezTo>
                  <a:cubicBezTo>
                    <a:pt x="71661" y="113509"/>
                    <a:pt x="71661" y="113509"/>
                    <a:pt x="71661" y="113509"/>
                  </a:cubicBezTo>
                  <a:cubicBezTo>
                    <a:pt x="72676" y="113112"/>
                    <a:pt x="72676" y="113112"/>
                    <a:pt x="72676" y="113112"/>
                  </a:cubicBezTo>
                  <a:cubicBezTo>
                    <a:pt x="76056" y="112847"/>
                    <a:pt x="76056" y="112847"/>
                    <a:pt x="76056" y="112847"/>
                  </a:cubicBezTo>
                  <a:cubicBezTo>
                    <a:pt x="78084" y="112582"/>
                    <a:pt x="78084" y="112582"/>
                    <a:pt x="78084" y="112582"/>
                  </a:cubicBezTo>
                  <a:cubicBezTo>
                    <a:pt x="78760" y="112052"/>
                    <a:pt x="78760" y="112052"/>
                    <a:pt x="78760" y="112052"/>
                  </a:cubicBezTo>
                  <a:cubicBezTo>
                    <a:pt x="72338" y="110728"/>
                    <a:pt x="72338" y="110728"/>
                    <a:pt x="72338" y="110728"/>
                  </a:cubicBezTo>
                  <a:cubicBezTo>
                    <a:pt x="71661" y="109536"/>
                    <a:pt x="71661" y="109536"/>
                    <a:pt x="71661" y="109536"/>
                  </a:cubicBezTo>
                  <a:cubicBezTo>
                    <a:pt x="73014" y="109271"/>
                    <a:pt x="73014" y="109271"/>
                    <a:pt x="73014" y="109271"/>
                  </a:cubicBezTo>
                  <a:cubicBezTo>
                    <a:pt x="74704" y="108874"/>
                    <a:pt x="74704" y="108874"/>
                    <a:pt x="74704" y="108874"/>
                  </a:cubicBezTo>
                  <a:cubicBezTo>
                    <a:pt x="77070" y="108741"/>
                    <a:pt x="77070" y="108741"/>
                    <a:pt x="77070" y="108741"/>
                  </a:cubicBezTo>
                  <a:cubicBezTo>
                    <a:pt x="77070" y="108079"/>
                    <a:pt x="77070" y="108079"/>
                    <a:pt x="77070" y="108079"/>
                  </a:cubicBezTo>
                  <a:cubicBezTo>
                    <a:pt x="77746" y="107549"/>
                    <a:pt x="77746" y="107549"/>
                    <a:pt x="77746" y="107549"/>
                  </a:cubicBezTo>
                  <a:cubicBezTo>
                    <a:pt x="77070" y="106092"/>
                    <a:pt x="77070" y="106092"/>
                    <a:pt x="77070" y="106092"/>
                  </a:cubicBezTo>
                  <a:cubicBezTo>
                    <a:pt x="78084" y="105165"/>
                    <a:pt x="78084" y="105165"/>
                    <a:pt x="78084" y="105165"/>
                  </a:cubicBezTo>
                  <a:cubicBezTo>
                    <a:pt x="76394" y="104105"/>
                    <a:pt x="76394" y="104105"/>
                    <a:pt x="76394" y="104105"/>
                  </a:cubicBezTo>
                  <a:cubicBezTo>
                    <a:pt x="77070" y="102781"/>
                    <a:pt x="77070" y="102781"/>
                    <a:pt x="77070" y="102781"/>
                  </a:cubicBezTo>
                  <a:cubicBezTo>
                    <a:pt x="78760" y="102649"/>
                    <a:pt x="78760" y="102649"/>
                    <a:pt x="78760" y="102649"/>
                  </a:cubicBezTo>
                  <a:cubicBezTo>
                    <a:pt x="80450" y="102119"/>
                    <a:pt x="80450" y="102119"/>
                    <a:pt x="80450" y="102119"/>
                  </a:cubicBezTo>
                  <a:cubicBezTo>
                    <a:pt x="82478" y="101324"/>
                    <a:pt x="82478" y="101324"/>
                    <a:pt x="82478" y="101324"/>
                  </a:cubicBezTo>
                  <a:cubicBezTo>
                    <a:pt x="81802" y="99999"/>
                    <a:pt x="81802" y="99999"/>
                    <a:pt x="81802" y="99999"/>
                  </a:cubicBezTo>
                  <a:cubicBezTo>
                    <a:pt x="79774" y="98940"/>
                    <a:pt x="79774" y="98940"/>
                    <a:pt x="79774" y="98940"/>
                  </a:cubicBezTo>
                  <a:cubicBezTo>
                    <a:pt x="79436" y="98013"/>
                    <a:pt x="79436" y="98013"/>
                    <a:pt x="79436" y="98013"/>
                  </a:cubicBezTo>
                  <a:cubicBezTo>
                    <a:pt x="81126" y="97483"/>
                    <a:pt x="81126" y="97483"/>
                    <a:pt x="81126" y="97483"/>
                  </a:cubicBezTo>
                  <a:cubicBezTo>
                    <a:pt x="81464" y="96158"/>
                    <a:pt x="81464" y="96158"/>
                    <a:pt x="81464" y="96158"/>
                  </a:cubicBezTo>
                  <a:cubicBezTo>
                    <a:pt x="83830" y="96026"/>
                    <a:pt x="83830" y="96026"/>
                    <a:pt x="83830" y="96026"/>
                  </a:cubicBezTo>
                  <a:cubicBezTo>
                    <a:pt x="87549" y="95894"/>
                    <a:pt x="87549" y="95894"/>
                    <a:pt x="87549" y="95894"/>
                  </a:cubicBezTo>
                  <a:cubicBezTo>
                    <a:pt x="89577" y="94834"/>
                    <a:pt x="89577" y="94834"/>
                    <a:pt x="89577" y="94834"/>
                  </a:cubicBezTo>
                  <a:cubicBezTo>
                    <a:pt x="90591" y="94437"/>
                    <a:pt x="90591" y="94437"/>
                    <a:pt x="90591" y="94437"/>
                  </a:cubicBezTo>
                  <a:cubicBezTo>
                    <a:pt x="92281" y="94966"/>
                    <a:pt x="92281" y="94966"/>
                    <a:pt x="92281" y="94966"/>
                  </a:cubicBezTo>
                  <a:cubicBezTo>
                    <a:pt x="94309" y="96291"/>
                    <a:pt x="94309" y="96291"/>
                    <a:pt x="94309" y="96291"/>
                  </a:cubicBezTo>
                  <a:cubicBezTo>
                    <a:pt x="96676" y="96821"/>
                    <a:pt x="96676" y="96821"/>
                    <a:pt x="96676" y="96821"/>
                  </a:cubicBezTo>
                  <a:cubicBezTo>
                    <a:pt x="97352" y="96158"/>
                    <a:pt x="97352" y="96158"/>
                    <a:pt x="97352" y="96158"/>
                  </a:cubicBezTo>
                  <a:cubicBezTo>
                    <a:pt x="96338" y="95364"/>
                    <a:pt x="96338" y="95364"/>
                    <a:pt x="96338" y="95364"/>
                  </a:cubicBezTo>
                  <a:cubicBezTo>
                    <a:pt x="97690" y="93509"/>
                    <a:pt x="97690" y="93509"/>
                    <a:pt x="97690" y="93509"/>
                  </a:cubicBezTo>
                  <a:cubicBezTo>
                    <a:pt x="103098" y="90993"/>
                    <a:pt x="103098" y="90993"/>
                    <a:pt x="103098" y="90993"/>
                  </a:cubicBezTo>
                  <a:cubicBezTo>
                    <a:pt x="102422" y="89801"/>
                    <a:pt x="102422" y="89801"/>
                    <a:pt x="102422" y="89801"/>
                  </a:cubicBezTo>
                  <a:cubicBezTo>
                    <a:pt x="103774" y="89139"/>
                    <a:pt x="103774" y="89139"/>
                    <a:pt x="103774" y="89139"/>
                  </a:cubicBezTo>
                  <a:cubicBezTo>
                    <a:pt x="105802" y="88874"/>
                    <a:pt x="105802" y="88874"/>
                    <a:pt x="105802" y="88874"/>
                  </a:cubicBezTo>
                  <a:cubicBezTo>
                    <a:pt x="107492" y="89668"/>
                    <a:pt x="107492" y="89668"/>
                    <a:pt x="107492" y="89668"/>
                  </a:cubicBezTo>
                  <a:cubicBezTo>
                    <a:pt x="109859" y="89801"/>
                    <a:pt x="109859" y="89801"/>
                    <a:pt x="109859" y="89801"/>
                  </a:cubicBezTo>
                  <a:cubicBezTo>
                    <a:pt x="111211" y="90198"/>
                    <a:pt x="111211" y="90198"/>
                    <a:pt x="111211" y="90198"/>
                  </a:cubicBezTo>
                  <a:cubicBezTo>
                    <a:pt x="113915" y="90331"/>
                    <a:pt x="113915" y="90331"/>
                    <a:pt x="113915" y="90331"/>
                  </a:cubicBezTo>
                  <a:cubicBezTo>
                    <a:pt x="115267" y="89536"/>
                    <a:pt x="115267" y="89536"/>
                    <a:pt x="115267" y="89536"/>
                  </a:cubicBezTo>
                  <a:cubicBezTo>
                    <a:pt x="117295" y="88741"/>
                    <a:pt x="117295" y="88741"/>
                    <a:pt x="117295" y="88741"/>
                  </a:cubicBezTo>
                  <a:cubicBezTo>
                    <a:pt x="116281" y="87019"/>
                    <a:pt x="116281" y="87019"/>
                    <a:pt x="116281" y="87019"/>
                  </a:cubicBezTo>
                  <a:cubicBezTo>
                    <a:pt x="114253" y="86887"/>
                    <a:pt x="114253" y="86887"/>
                    <a:pt x="114253" y="86887"/>
                  </a:cubicBezTo>
                  <a:cubicBezTo>
                    <a:pt x="114253" y="85960"/>
                    <a:pt x="114253" y="85960"/>
                    <a:pt x="114253" y="85960"/>
                  </a:cubicBezTo>
                  <a:cubicBezTo>
                    <a:pt x="115943" y="85695"/>
                    <a:pt x="115943" y="85695"/>
                    <a:pt x="115943" y="85695"/>
                  </a:cubicBezTo>
                  <a:cubicBezTo>
                    <a:pt x="114591" y="83973"/>
                    <a:pt x="114591" y="83973"/>
                    <a:pt x="114591" y="83973"/>
                  </a:cubicBezTo>
                  <a:cubicBezTo>
                    <a:pt x="112563" y="84105"/>
                    <a:pt x="112563" y="84105"/>
                    <a:pt x="112563" y="84105"/>
                  </a:cubicBezTo>
                  <a:cubicBezTo>
                    <a:pt x="109183" y="83178"/>
                    <a:pt x="109183" y="83178"/>
                    <a:pt x="109183" y="83178"/>
                  </a:cubicBezTo>
                  <a:cubicBezTo>
                    <a:pt x="109859" y="81986"/>
                    <a:pt x="109859" y="81986"/>
                    <a:pt x="109859" y="81986"/>
                  </a:cubicBezTo>
                  <a:cubicBezTo>
                    <a:pt x="109521" y="80264"/>
                    <a:pt x="109521" y="80264"/>
                    <a:pt x="109521" y="80264"/>
                  </a:cubicBezTo>
                  <a:cubicBezTo>
                    <a:pt x="112563" y="79337"/>
                    <a:pt x="112563" y="79337"/>
                    <a:pt x="112563" y="79337"/>
                  </a:cubicBezTo>
                  <a:cubicBezTo>
                    <a:pt x="113915" y="78675"/>
                    <a:pt x="113915" y="78675"/>
                    <a:pt x="113915" y="78675"/>
                  </a:cubicBezTo>
                  <a:cubicBezTo>
                    <a:pt x="113915" y="77350"/>
                    <a:pt x="113915" y="77350"/>
                    <a:pt x="113915" y="77350"/>
                  </a:cubicBezTo>
                  <a:cubicBezTo>
                    <a:pt x="115943" y="76556"/>
                    <a:pt x="115943" y="76556"/>
                    <a:pt x="115943" y="76556"/>
                  </a:cubicBezTo>
                  <a:cubicBezTo>
                    <a:pt x="114929" y="75761"/>
                    <a:pt x="114929" y="75761"/>
                    <a:pt x="114929" y="75761"/>
                  </a:cubicBezTo>
                  <a:cubicBezTo>
                    <a:pt x="115605" y="75099"/>
                    <a:pt x="115605" y="75099"/>
                    <a:pt x="115605" y="75099"/>
                  </a:cubicBezTo>
                  <a:cubicBezTo>
                    <a:pt x="112563" y="73774"/>
                    <a:pt x="112563" y="73774"/>
                    <a:pt x="112563" y="73774"/>
                  </a:cubicBezTo>
                  <a:cubicBezTo>
                    <a:pt x="112563" y="72847"/>
                    <a:pt x="112563" y="72847"/>
                    <a:pt x="112563" y="72847"/>
                  </a:cubicBezTo>
                  <a:cubicBezTo>
                    <a:pt x="112901" y="71920"/>
                    <a:pt x="112901" y="71920"/>
                    <a:pt x="112901" y="71920"/>
                  </a:cubicBezTo>
                  <a:cubicBezTo>
                    <a:pt x="111887" y="70993"/>
                    <a:pt x="111887" y="70993"/>
                    <a:pt x="111887" y="70993"/>
                  </a:cubicBezTo>
                  <a:cubicBezTo>
                    <a:pt x="112225" y="69933"/>
                    <a:pt x="112225" y="69933"/>
                    <a:pt x="112225" y="69933"/>
                  </a:cubicBezTo>
                  <a:cubicBezTo>
                    <a:pt x="115605" y="69006"/>
                    <a:pt x="115605" y="69006"/>
                    <a:pt x="115605" y="69006"/>
                  </a:cubicBezTo>
                  <a:cubicBezTo>
                    <a:pt x="117633" y="68874"/>
                    <a:pt x="117633" y="68874"/>
                    <a:pt x="117633" y="68874"/>
                  </a:cubicBezTo>
                  <a:cubicBezTo>
                    <a:pt x="119999" y="68211"/>
                    <a:pt x="119999" y="68211"/>
                    <a:pt x="119999" y="68211"/>
                  </a:cubicBezTo>
                  <a:cubicBezTo>
                    <a:pt x="119661" y="67417"/>
                    <a:pt x="119661" y="67417"/>
                    <a:pt x="119661" y="67417"/>
                  </a:cubicBezTo>
                  <a:cubicBezTo>
                    <a:pt x="118309" y="67417"/>
                    <a:pt x="118309" y="67417"/>
                    <a:pt x="118309" y="67417"/>
                  </a:cubicBezTo>
                  <a:cubicBezTo>
                    <a:pt x="116957" y="67814"/>
                    <a:pt x="116957" y="67814"/>
                    <a:pt x="116957" y="67814"/>
                  </a:cubicBezTo>
                  <a:cubicBezTo>
                    <a:pt x="114929" y="67549"/>
                    <a:pt x="114929" y="67549"/>
                    <a:pt x="114929" y="67549"/>
                  </a:cubicBezTo>
                  <a:cubicBezTo>
                    <a:pt x="113239" y="67947"/>
                    <a:pt x="113239" y="67947"/>
                    <a:pt x="113239" y="67947"/>
                  </a:cubicBezTo>
                  <a:cubicBezTo>
                    <a:pt x="111887" y="67549"/>
                    <a:pt x="111887" y="67549"/>
                    <a:pt x="111887" y="67549"/>
                  </a:cubicBezTo>
                  <a:cubicBezTo>
                    <a:pt x="109521" y="67947"/>
                    <a:pt x="109521" y="67947"/>
                    <a:pt x="109521" y="67947"/>
                  </a:cubicBezTo>
                  <a:cubicBezTo>
                    <a:pt x="107154" y="67814"/>
                    <a:pt x="107154" y="67814"/>
                    <a:pt x="107154" y="67814"/>
                  </a:cubicBezTo>
                  <a:cubicBezTo>
                    <a:pt x="107154" y="66622"/>
                    <a:pt x="107154" y="66622"/>
                    <a:pt x="107154" y="66622"/>
                  </a:cubicBezTo>
                  <a:cubicBezTo>
                    <a:pt x="107492" y="66357"/>
                    <a:pt x="107492" y="66357"/>
                    <a:pt x="107492" y="66357"/>
                  </a:cubicBezTo>
                  <a:cubicBezTo>
                    <a:pt x="107492" y="65430"/>
                    <a:pt x="107492" y="65430"/>
                    <a:pt x="107492" y="65430"/>
                  </a:cubicBezTo>
                  <a:cubicBezTo>
                    <a:pt x="108845" y="63576"/>
                    <a:pt x="108845" y="63576"/>
                    <a:pt x="108845" y="63576"/>
                  </a:cubicBezTo>
                  <a:cubicBezTo>
                    <a:pt x="106478" y="62516"/>
                    <a:pt x="106478" y="62516"/>
                    <a:pt x="106478" y="62516"/>
                  </a:cubicBezTo>
                  <a:cubicBezTo>
                    <a:pt x="106140" y="61324"/>
                    <a:pt x="106140" y="61324"/>
                    <a:pt x="106140" y="61324"/>
                  </a:cubicBezTo>
                  <a:cubicBezTo>
                    <a:pt x="104112" y="60794"/>
                    <a:pt x="104112" y="60794"/>
                    <a:pt x="104112" y="60794"/>
                  </a:cubicBezTo>
                  <a:cubicBezTo>
                    <a:pt x="103774" y="60132"/>
                    <a:pt x="103774" y="60132"/>
                    <a:pt x="103774" y="60132"/>
                  </a:cubicBezTo>
                  <a:cubicBezTo>
                    <a:pt x="104788" y="59735"/>
                    <a:pt x="104788" y="59735"/>
                    <a:pt x="104788" y="59735"/>
                  </a:cubicBezTo>
                  <a:cubicBezTo>
                    <a:pt x="103774" y="59205"/>
                    <a:pt x="103774" y="59205"/>
                    <a:pt x="103774" y="59205"/>
                  </a:cubicBezTo>
                  <a:cubicBezTo>
                    <a:pt x="103774" y="58543"/>
                    <a:pt x="103774" y="58543"/>
                    <a:pt x="103774" y="58543"/>
                  </a:cubicBezTo>
                  <a:cubicBezTo>
                    <a:pt x="100732" y="58543"/>
                    <a:pt x="100732" y="58543"/>
                    <a:pt x="100732" y="58543"/>
                  </a:cubicBezTo>
                  <a:cubicBezTo>
                    <a:pt x="100394" y="58013"/>
                    <a:pt x="100394" y="58013"/>
                    <a:pt x="100394" y="58013"/>
                  </a:cubicBezTo>
                  <a:cubicBezTo>
                    <a:pt x="102760" y="57086"/>
                    <a:pt x="102760" y="57086"/>
                    <a:pt x="102760" y="57086"/>
                  </a:cubicBezTo>
                  <a:cubicBezTo>
                    <a:pt x="104450" y="56821"/>
                    <a:pt x="104450" y="56821"/>
                    <a:pt x="104450" y="56821"/>
                  </a:cubicBezTo>
                  <a:cubicBezTo>
                    <a:pt x="103098" y="52980"/>
                    <a:pt x="103098" y="52980"/>
                    <a:pt x="103098" y="52980"/>
                  </a:cubicBezTo>
                  <a:cubicBezTo>
                    <a:pt x="101746" y="51655"/>
                    <a:pt x="101746" y="51655"/>
                    <a:pt x="101746" y="51655"/>
                  </a:cubicBezTo>
                  <a:cubicBezTo>
                    <a:pt x="101070" y="50198"/>
                    <a:pt x="101070" y="50198"/>
                    <a:pt x="101070" y="50198"/>
                  </a:cubicBezTo>
                  <a:cubicBezTo>
                    <a:pt x="98028" y="48609"/>
                    <a:pt x="98028" y="48609"/>
                    <a:pt x="98028" y="48609"/>
                  </a:cubicBezTo>
                  <a:cubicBezTo>
                    <a:pt x="98366" y="47814"/>
                    <a:pt x="98366" y="47814"/>
                    <a:pt x="98366" y="47814"/>
                  </a:cubicBezTo>
                  <a:cubicBezTo>
                    <a:pt x="99718" y="47682"/>
                    <a:pt x="99718" y="47682"/>
                    <a:pt x="99718" y="47682"/>
                  </a:cubicBezTo>
                  <a:cubicBezTo>
                    <a:pt x="102760" y="45960"/>
                    <a:pt x="102760" y="45960"/>
                    <a:pt x="102760" y="45960"/>
                  </a:cubicBezTo>
                  <a:cubicBezTo>
                    <a:pt x="105126" y="46225"/>
                    <a:pt x="105126" y="46225"/>
                    <a:pt x="105126" y="46225"/>
                  </a:cubicBezTo>
                  <a:cubicBezTo>
                    <a:pt x="106816" y="46225"/>
                    <a:pt x="106816" y="46225"/>
                    <a:pt x="106816" y="46225"/>
                  </a:cubicBezTo>
                  <a:cubicBezTo>
                    <a:pt x="107830" y="45033"/>
                    <a:pt x="107830" y="45033"/>
                    <a:pt x="107830" y="45033"/>
                  </a:cubicBezTo>
                  <a:cubicBezTo>
                    <a:pt x="106478" y="44370"/>
                    <a:pt x="106478" y="44370"/>
                    <a:pt x="106478" y="44370"/>
                  </a:cubicBezTo>
                  <a:cubicBezTo>
                    <a:pt x="107154" y="43311"/>
                    <a:pt x="107154" y="43311"/>
                    <a:pt x="107154" y="43311"/>
                  </a:cubicBezTo>
                  <a:cubicBezTo>
                    <a:pt x="108507" y="43311"/>
                    <a:pt x="108507" y="43311"/>
                    <a:pt x="108507" y="43311"/>
                  </a:cubicBezTo>
                  <a:cubicBezTo>
                    <a:pt x="108507" y="41854"/>
                    <a:pt x="108507" y="41854"/>
                    <a:pt x="108507" y="41854"/>
                  </a:cubicBezTo>
                  <a:cubicBezTo>
                    <a:pt x="112225" y="40397"/>
                    <a:pt x="112225" y="40397"/>
                    <a:pt x="112225" y="40397"/>
                  </a:cubicBezTo>
                  <a:cubicBezTo>
                    <a:pt x="112563" y="39735"/>
                    <a:pt x="112563" y="39735"/>
                    <a:pt x="112563" y="39735"/>
                  </a:cubicBezTo>
                  <a:cubicBezTo>
                    <a:pt x="113577" y="39735"/>
                    <a:pt x="113577" y="39735"/>
                    <a:pt x="113577" y="39735"/>
                  </a:cubicBezTo>
                  <a:cubicBezTo>
                    <a:pt x="113915" y="38543"/>
                    <a:pt x="113915" y="38543"/>
                    <a:pt x="113915" y="38543"/>
                  </a:cubicBezTo>
                  <a:cubicBezTo>
                    <a:pt x="111549" y="38807"/>
                    <a:pt x="111549" y="38807"/>
                    <a:pt x="111549" y="38807"/>
                  </a:cubicBezTo>
                  <a:cubicBezTo>
                    <a:pt x="110535" y="37748"/>
                    <a:pt x="110535" y="37748"/>
                    <a:pt x="110535" y="37748"/>
                  </a:cubicBezTo>
                  <a:cubicBezTo>
                    <a:pt x="109859" y="36423"/>
                    <a:pt x="109859" y="36423"/>
                    <a:pt x="109859" y="36423"/>
                  </a:cubicBezTo>
                  <a:cubicBezTo>
                    <a:pt x="106140" y="35099"/>
                    <a:pt x="106140" y="35099"/>
                    <a:pt x="106140" y="35099"/>
                  </a:cubicBezTo>
                  <a:cubicBezTo>
                    <a:pt x="105802" y="34569"/>
                    <a:pt x="105802" y="34569"/>
                    <a:pt x="105802" y="34569"/>
                  </a:cubicBezTo>
                  <a:cubicBezTo>
                    <a:pt x="103436" y="34437"/>
                    <a:pt x="103436" y="34437"/>
                    <a:pt x="103436" y="34437"/>
                  </a:cubicBezTo>
                  <a:cubicBezTo>
                    <a:pt x="102422" y="33642"/>
                    <a:pt x="102422" y="33642"/>
                    <a:pt x="102422" y="33642"/>
                  </a:cubicBezTo>
                  <a:cubicBezTo>
                    <a:pt x="102760" y="32450"/>
                    <a:pt x="102760" y="32450"/>
                    <a:pt x="102760" y="32450"/>
                  </a:cubicBezTo>
                  <a:cubicBezTo>
                    <a:pt x="100394" y="31258"/>
                    <a:pt x="100394" y="31258"/>
                    <a:pt x="100394" y="31258"/>
                  </a:cubicBezTo>
                  <a:cubicBezTo>
                    <a:pt x="101746" y="30331"/>
                    <a:pt x="101746" y="30331"/>
                    <a:pt x="101746" y="30331"/>
                  </a:cubicBezTo>
                  <a:cubicBezTo>
                    <a:pt x="100056" y="29139"/>
                    <a:pt x="100056" y="29139"/>
                    <a:pt x="100056" y="29139"/>
                  </a:cubicBezTo>
                  <a:cubicBezTo>
                    <a:pt x="99380" y="28609"/>
                    <a:pt x="99380" y="28609"/>
                    <a:pt x="99380" y="28609"/>
                  </a:cubicBezTo>
                  <a:cubicBezTo>
                    <a:pt x="98366" y="28874"/>
                    <a:pt x="97014" y="28741"/>
                    <a:pt x="96676" y="29006"/>
                  </a:cubicBezTo>
                  <a:cubicBezTo>
                    <a:pt x="96338" y="29271"/>
                    <a:pt x="96338" y="30066"/>
                    <a:pt x="97352" y="30198"/>
                  </a:cubicBezTo>
                  <a:cubicBezTo>
                    <a:pt x="98028" y="30198"/>
                    <a:pt x="100056" y="29933"/>
                    <a:pt x="99042" y="30463"/>
                  </a:cubicBezTo>
                  <a:cubicBezTo>
                    <a:pt x="98028" y="30860"/>
                    <a:pt x="95323" y="31788"/>
                    <a:pt x="94309" y="31920"/>
                  </a:cubicBezTo>
                  <a:cubicBezTo>
                    <a:pt x="93295" y="32185"/>
                    <a:pt x="92281" y="32450"/>
                    <a:pt x="90929" y="32847"/>
                  </a:cubicBezTo>
                  <a:cubicBezTo>
                    <a:pt x="89915" y="33112"/>
                    <a:pt x="87549" y="33509"/>
                    <a:pt x="87887" y="33245"/>
                  </a:cubicBezTo>
                  <a:cubicBezTo>
                    <a:pt x="88563" y="32980"/>
                    <a:pt x="88901" y="32847"/>
                    <a:pt x="89239" y="32450"/>
                  </a:cubicBezTo>
                  <a:cubicBezTo>
                    <a:pt x="89577" y="32185"/>
                    <a:pt x="90253" y="31920"/>
                    <a:pt x="90929" y="31523"/>
                  </a:cubicBezTo>
                  <a:cubicBezTo>
                    <a:pt x="91605" y="31125"/>
                    <a:pt x="92281" y="30728"/>
                    <a:pt x="93295" y="30331"/>
                  </a:cubicBezTo>
                  <a:cubicBezTo>
                    <a:pt x="93971" y="29933"/>
                    <a:pt x="94309" y="29536"/>
                    <a:pt x="94647" y="29271"/>
                  </a:cubicBezTo>
                  <a:cubicBezTo>
                    <a:pt x="94985" y="29006"/>
                    <a:pt x="95661" y="28476"/>
                    <a:pt x="96000" y="27814"/>
                  </a:cubicBezTo>
                  <a:cubicBezTo>
                    <a:pt x="96676" y="27152"/>
                    <a:pt x="96338" y="27019"/>
                    <a:pt x="97690" y="26225"/>
                  </a:cubicBezTo>
                  <a:cubicBezTo>
                    <a:pt x="98704" y="25562"/>
                    <a:pt x="99380" y="25827"/>
                    <a:pt x="99718" y="25298"/>
                  </a:cubicBezTo>
                  <a:cubicBezTo>
                    <a:pt x="100394" y="24768"/>
                    <a:pt x="100056" y="24503"/>
                    <a:pt x="101408" y="24105"/>
                  </a:cubicBezTo>
                  <a:cubicBezTo>
                    <a:pt x="102422" y="23708"/>
                    <a:pt x="102760" y="23178"/>
                    <a:pt x="102760" y="22119"/>
                  </a:cubicBezTo>
                  <a:cubicBezTo>
                    <a:pt x="102422" y="21059"/>
                    <a:pt x="101746" y="21456"/>
                    <a:pt x="101746" y="20927"/>
                  </a:cubicBezTo>
                  <a:cubicBezTo>
                    <a:pt x="101408" y="20397"/>
                    <a:pt x="101070" y="20132"/>
                    <a:pt x="100732" y="19867"/>
                  </a:cubicBezTo>
                  <a:cubicBezTo>
                    <a:pt x="100394" y="19602"/>
                    <a:pt x="98704" y="18940"/>
                    <a:pt x="98028" y="18807"/>
                  </a:cubicBezTo>
                  <a:cubicBezTo>
                    <a:pt x="97014" y="18807"/>
                    <a:pt x="95661" y="18543"/>
                    <a:pt x="93971" y="17880"/>
                  </a:cubicBezTo>
                  <a:cubicBezTo>
                    <a:pt x="92281" y="17218"/>
                    <a:pt x="91605" y="17086"/>
                    <a:pt x="90591" y="17483"/>
                  </a:cubicBezTo>
                  <a:cubicBezTo>
                    <a:pt x="89577" y="17880"/>
                    <a:pt x="87211" y="17748"/>
                    <a:pt x="85183" y="18013"/>
                  </a:cubicBezTo>
                  <a:cubicBezTo>
                    <a:pt x="83492" y="18145"/>
                    <a:pt x="84507" y="18543"/>
                    <a:pt x="83154" y="19205"/>
                  </a:cubicBezTo>
                  <a:cubicBezTo>
                    <a:pt x="81802" y="19735"/>
                    <a:pt x="79774" y="19470"/>
                    <a:pt x="80450" y="19205"/>
                  </a:cubicBezTo>
                  <a:cubicBezTo>
                    <a:pt x="81126" y="18807"/>
                    <a:pt x="82140" y="17350"/>
                    <a:pt x="81464" y="17350"/>
                  </a:cubicBezTo>
                  <a:cubicBezTo>
                    <a:pt x="81126" y="17218"/>
                    <a:pt x="78422" y="17086"/>
                    <a:pt x="77408" y="17218"/>
                  </a:cubicBezTo>
                  <a:cubicBezTo>
                    <a:pt x="76732" y="17350"/>
                    <a:pt x="74028" y="17350"/>
                    <a:pt x="75718" y="16688"/>
                  </a:cubicBezTo>
                  <a:cubicBezTo>
                    <a:pt x="77746" y="16026"/>
                    <a:pt x="77746" y="15894"/>
                    <a:pt x="75718" y="15496"/>
                  </a:cubicBezTo>
                  <a:cubicBezTo>
                    <a:pt x="74028" y="14966"/>
                    <a:pt x="72000" y="14966"/>
                    <a:pt x="69971" y="15629"/>
                  </a:cubicBezTo>
                  <a:cubicBezTo>
                    <a:pt x="67943" y="16158"/>
                    <a:pt x="67943" y="17086"/>
                    <a:pt x="66253" y="18278"/>
                  </a:cubicBezTo>
                  <a:cubicBezTo>
                    <a:pt x="64901" y="19470"/>
                    <a:pt x="65577" y="19470"/>
                    <a:pt x="66253" y="19999"/>
                  </a:cubicBezTo>
                  <a:cubicBezTo>
                    <a:pt x="67267" y="20529"/>
                    <a:pt x="65239" y="20662"/>
                    <a:pt x="64225" y="20794"/>
                  </a:cubicBezTo>
                  <a:cubicBezTo>
                    <a:pt x="63211" y="20794"/>
                    <a:pt x="61859" y="20927"/>
                    <a:pt x="61859" y="21456"/>
                  </a:cubicBezTo>
                  <a:cubicBezTo>
                    <a:pt x="62197" y="21986"/>
                    <a:pt x="61859" y="22119"/>
                    <a:pt x="60845" y="22251"/>
                  </a:cubicBezTo>
                  <a:cubicBezTo>
                    <a:pt x="59830" y="22384"/>
                    <a:pt x="58816" y="23046"/>
                    <a:pt x="57464" y="23443"/>
                  </a:cubicBezTo>
                  <a:cubicBezTo>
                    <a:pt x="56450" y="23841"/>
                    <a:pt x="54422" y="23311"/>
                    <a:pt x="53746" y="22781"/>
                  </a:cubicBezTo>
                  <a:cubicBezTo>
                    <a:pt x="52732" y="22251"/>
                    <a:pt x="47661" y="22913"/>
                    <a:pt x="45971" y="23311"/>
                  </a:cubicBezTo>
                  <a:cubicBezTo>
                    <a:pt x="44619" y="23841"/>
                    <a:pt x="46985" y="24370"/>
                    <a:pt x="45633" y="24503"/>
                  </a:cubicBezTo>
                  <a:cubicBezTo>
                    <a:pt x="44281" y="24635"/>
                    <a:pt x="41577" y="25298"/>
                    <a:pt x="39887" y="25298"/>
                  </a:cubicBezTo>
                  <a:cubicBezTo>
                    <a:pt x="38197" y="25165"/>
                    <a:pt x="36169" y="26092"/>
                    <a:pt x="34816" y="26754"/>
                  </a:cubicBezTo>
                  <a:cubicBezTo>
                    <a:pt x="33464" y="27417"/>
                    <a:pt x="32788" y="26887"/>
                    <a:pt x="31098" y="26887"/>
                  </a:cubicBezTo>
                  <a:cubicBezTo>
                    <a:pt x="29070" y="26887"/>
                    <a:pt x="30760" y="27682"/>
                    <a:pt x="30760" y="28211"/>
                  </a:cubicBezTo>
                  <a:cubicBezTo>
                    <a:pt x="31098" y="28741"/>
                    <a:pt x="28732" y="28874"/>
                    <a:pt x="28056" y="28609"/>
                  </a:cubicBezTo>
                  <a:cubicBezTo>
                    <a:pt x="27380" y="28344"/>
                    <a:pt x="26028" y="29006"/>
                    <a:pt x="27042" y="29403"/>
                  </a:cubicBezTo>
                  <a:cubicBezTo>
                    <a:pt x="28394" y="29801"/>
                    <a:pt x="28732" y="30198"/>
                    <a:pt x="27380" y="30198"/>
                  </a:cubicBezTo>
                  <a:cubicBezTo>
                    <a:pt x="26028" y="30198"/>
                    <a:pt x="28056" y="31125"/>
                    <a:pt x="28732" y="31258"/>
                  </a:cubicBezTo>
                  <a:cubicBezTo>
                    <a:pt x="29408" y="31258"/>
                    <a:pt x="32450" y="32317"/>
                    <a:pt x="28394" y="32450"/>
                  </a:cubicBezTo>
                  <a:cubicBezTo>
                    <a:pt x="24000" y="32715"/>
                    <a:pt x="22985" y="32980"/>
                    <a:pt x="21295" y="33112"/>
                  </a:cubicBezTo>
                  <a:cubicBezTo>
                    <a:pt x="19605" y="33112"/>
                    <a:pt x="15887" y="32980"/>
                    <a:pt x="12507" y="32980"/>
                  </a:cubicBezTo>
                  <a:cubicBezTo>
                    <a:pt x="9126" y="32847"/>
                    <a:pt x="8450" y="34039"/>
                    <a:pt x="9802" y="35099"/>
                  </a:cubicBezTo>
                  <a:cubicBezTo>
                    <a:pt x="11492" y="36026"/>
                    <a:pt x="9126" y="36423"/>
                    <a:pt x="9802" y="37350"/>
                  </a:cubicBezTo>
                  <a:cubicBezTo>
                    <a:pt x="10478" y="38145"/>
                    <a:pt x="13183" y="38675"/>
                    <a:pt x="14535" y="39337"/>
                  </a:cubicBezTo>
                  <a:cubicBezTo>
                    <a:pt x="15887" y="39867"/>
                    <a:pt x="18929" y="41192"/>
                    <a:pt x="17577" y="41854"/>
                  </a:cubicBezTo>
                  <a:cubicBezTo>
                    <a:pt x="16563" y="42516"/>
                    <a:pt x="15887" y="43046"/>
                    <a:pt x="16225" y="43708"/>
                  </a:cubicBezTo>
                  <a:cubicBezTo>
                    <a:pt x="16225" y="44370"/>
                    <a:pt x="17239" y="45960"/>
                    <a:pt x="16225" y="46092"/>
                  </a:cubicBezTo>
                  <a:cubicBezTo>
                    <a:pt x="15549" y="46357"/>
                    <a:pt x="14873" y="47814"/>
                    <a:pt x="14197" y="47284"/>
                  </a:cubicBezTo>
                  <a:cubicBezTo>
                    <a:pt x="13521" y="46754"/>
                    <a:pt x="14535" y="46092"/>
                    <a:pt x="14873" y="44900"/>
                  </a:cubicBezTo>
                  <a:cubicBezTo>
                    <a:pt x="15549" y="43708"/>
                    <a:pt x="14197" y="44370"/>
                    <a:pt x="13521" y="43973"/>
                  </a:cubicBezTo>
                  <a:cubicBezTo>
                    <a:pt x="13183" y="43708"/>
                    <a:pt x="13521" y="43311"/>
                    <a:pt x="15211" y="42384"/>
                  </a:cubicBezTo>
                  <a:cubicBezTo>
                    <a:pt x="16563" y="41456"/>
                    <a:pt x="16563" y="41324"/>
                    <a:pt x="15887" y="40927"/>
                  </a:cubicBezTo>
                  <a:cubicBezTo>
                    <a:pt x="14873" y="40397"/>
                    <a:pt x="11830" y="40927"/>
                    <a:pt x="10816" y="40529"/>
                  </a:cubicBezTo>
                  <a:cubicBezTo>
                    <a:pt x="9464" y="40132"/>
                    <a:pt x="8112" y="39205"/>
                    <a:pt x="7098" y="38278"/>
                  </a:cubicBezTo>
                  <a:cubicBezTo>
                    <a:pt x="6422" y="37748"/>
                    <a:pt x="4056" y="37615"/>
                    <a:pt x="2028" y="37748"/>
                  </a:cubicBezTo>
                  <a:cubicBezTo>
                    <a:pt x="1690" y="38807"/>
                    <a:pt x="1690" y="38807"/>
                    <a:pt x="1690" y="38807"/>
                  </a:cubicBezTo>
                  <a:cubicBezTo>
                    <a:pt x="5070" y="39470"/>
                    <a:pt x="5070" y="39470"/>
                    <a:pt x="5070" y="39470"/>
                  </a:cubicBezTo>
                  <a:cubicBezTo>
                    <a:pt x="7436" y="40264"/>
                    <a:pt x="7436" y="40264"/>
                    <a:pt x="7436" y="40264"/>
                  </a:cubicBezTo>
                  <a:cubicBezTo>
                    <a:pt x="6422" y="41324"/>
                    <a:pt x="6422" y="41324"/>
                    <a:pt x="6422" y="41324"/>
                  </a:cubicBezTo>
                  <a:cubicBezTo>
                    <a:pt x="5070" y="41192"/>
                    <a:pt x="5070" y="41192"/>
                    <a:pt x="5070" y="41192"/>
                  </a:cubicBezTo>
                  <a:cubicBezTo>
                    <a:pt x="3042" y="42251"/>
                    <a:pt x="3042" y="42251"/>
                    <a:pt x="3042" y="42251"/>
                  </a:cubicBezTo>
                  <a:cubicBezTo>
                    <a:pt x="4394" y="42913"/>
                    <a:pt x="4394" y="42913"/>
                    <a:pt x="4394" y="42913"/>
                  </a:cubicBezTo>
                  <a:cubicBezTo>
                    <a:pt x="7098" y="43576"/>
                    <a:pt x="7098" y="43576"/>
                    <a:pt x="7098" y="43576"/>
                  </a:cubicBezTo>
                  <a:cubicBezTo>
                    <a:pt x="7098" y="46092"/>
                    <a:pt x="7098" y="46092"/>
                    <a:pt x="7098" y="46092"/>
                  </a:cubicBezTo>
                  <a:cubicBezTo>
                    <a:pt x="4732" y="46225"/>
                    <a:pt x="4732" y="46225"/>
                    <a:pt x="4732" y="46225"/>
                  </a:cubicBezTo>
                  <a:cubicBezTo>
                    <a:pt x="0" y="48211"/>
                    <a:pt x="0" y="48211"/>
                    <a:pt x="0" y="48211"/>
                  </a:cubicBezTo>
                  <a:cubicBezTo>
                    <a:pt x="0" y="48874"/>
                    <a:pt x="0" y="48874"/>
                    <a:pt x="0" y="48874"/>
                  </a:cubicBezTo>
                  <a:cubicBezTo>
                    <a:pt x="2704" y="50331"/>
                    <a:pt x="2704" y="50331"/>
                    <a:pt x="2704" y="50331"/>
                  </a:cubicBezTo>
                  <a:cubicBezTo>
                    <a:pt x="4732" y="50331"/>
                    <a:pt x="4732" y="50331"/>
                    <a:pt x="4732" y="50331"/>
                  </a:cubicBezTo>
                  <a:cubicBezTo>
                    <a:pt x="5070" y="50596"/>
                    <a:pt x="5070" y="50596"/>
                    <a:pt x="5070" y="50596"/>
                  </a:cubicBezTo>
                  <a:cubicBezTo>
                    <a:pt x="6084" y="51258"/>
                    <a:pt x="6084" y="51258"/>
                    <a:pt x="6084" y="51258"/>
                  </a:cubicBezTo>
                  <a:cubicBezTo>
                    <a:pt x="7098" y="50728"/>
                    <a:pt x="7098" y="50728"/>
                    <a:pt x="7098" y="50728"/>
                  </a:cubicBezTo>
                  <a:cubicBezTo>
                    <a:pt x="8788" y="50860"/>
                    <a:pt x="8788" y="50860"/>
                    <a:pt x="8788" y="50860"/>
                  </a:cubicBezTo>
                  <a:cubicBezTo>
                    <a:pt x="10478" y="50463"/>
                    <a:pt x="10478" y="50463"/>
                    <a:pt x="10478" y="50463"/>
                  </a:cubicBezTo>
                  <a:cubicBezTo>
                    <a:pt x="10478" y="50463"/>
                    <a:pt x="10478" y="51125"/>
                    <a:pt x="10478" y="51258"/>
                  </a:cubicBezTo>
                  <a:cubicBezTo>
                    <a:pt x="10478" y="51390"/>
                    <a:pt x="11154" y="51390"/>
                    <a:pt x="11154" y="51390"/>
                  </a:cubicBezTo>
                  <a:cubicBezTo>
                    <a:pt x="11492" y="52052"/>
                    <a:pt x="11492" y="52052"/>
                    <a:pt x="11492" y="52052"/>
                  </a:cubicBezTo>
                  <a:cubicBezTo>
                    <a:pt x="12507" y="53377"/>
                    <a:pt x="12507" y="53377"/>
                    <a:pt x="12507" y="53377"/>
                  </a:cubicBezTo>
                  <a:cubicBezTo>
                    <a:pt x="11154" y="53907"/>
                    <a:pt x="11154" y="53907"/>
                    <a:pt x="11154" y="53907"/>
                  </a:cubicBezTo>
                  <a:cubicBezTo>
                    <a:pt x="11830" y="55099"/>
                    <a:pt x="11830" y="55099"/>
                    <a:pt x="11830" y="55099"/>
                  </a:cubicBezTo>
                  <a:cubicBezTo>
                    <a:pt x="9802" y="56423"/>
                    <a:pt x="9802" y="56423"/>
                    <a:pt x="9802" y="56423"/>
                  </a:cubicBezTo>
                  <a:cubicBezTo>
                    <a:pt x="8112" y="56423"/>
                    <a:pt x="8112" y="56423"/>
                    <a:pt x="8112" y="56423"/>
                  </a:cubicBezTo>
                  <a:cubicBezTo>
                    <a:pt x="8112" y="57483"/>
                    <a:pt x="8112" y="57483"/>
                    <a:pt x="8112" y="57483"/>
                  </a:cubicBezTo>
                  <a:cubicBezTo>
                    <a:pt x="10140" y="58145"/>
                    <a:pt x="10140" y="58145"/>
                    <a:pt x="10140" y="58145"/>
                  </a:cubicBezTo>
                  <a:cubicBezTo>
                    <a:pt x="8112" y="59072"/>
                    <a:pt x="8112" y="59072"/>
                    <a:pt x="8112" y="59072"/>
                  </a:cubicBezTo>
                  <a:cubicBezTo>
                    <a:pt x="9126" y="59470"/>
                    <a:pt x="9126" y="59470"/>
                    <a:pt x="9126" y="59470"/>
                  </a:cubicBezTo>
                  <a:cubicBezTo>
                    <a:pt x="9464" y="60264"/>
                    <a:pt x="9464" y="60264"/>
                    <a:pt x="9464" y="60264"/>
                  </a:cubicBezTo>
                  <a:cubicBezTo>
                    <a:pt x="11492" y="60662"/>
                    <a:pt x="11492" y="60662"/>
                    <a:pt x="11492" y="60662"/>
                  </a:cubicBezTo>
                  <a:cubicBezTo>
                    <a:pt x="12845" y="61324"/>
                    <a:pt x="12845" y="61324"/>
                    <a:pt x="12845" y="61324"/>
                  </a:cubicBezTo>
                  <a:cubicBezTo>
                    <a:pt x="11154" y="62251"/>
                    <a:pt x="11154" y="62251"/>
                    <a:pt x="11154" y="62251"/>
                  </a:cubicBezTo>
                  <a:cubicBezTo>
                    <a:pt x="12169" y="62781"/>
                    <a:pt x="12169" y="62781"/>
                    <a:pt x="12169" y="62781"/>
                  </a:cubicBezTo>
                  <a:cubicBezTo>
                    <a:pt x="12507" y="63841"/>
                    <a:pt x="12507" y="63841"/>
                    <a:pt x="12507" y="63841"/>
                  </a:cubicBezTo>
                  <a:cubicBezTo>
                    <a:pt x="10816" y="64105"/>
                    <a:pt x="10816" y="64105"/>
                    <a:pt x="10816" y="64105"/>
                  </a:cubicBezTo>
                  <a:cubicBezTo>
                    <a:pt x="11830" y="65165"/>
                    <a:pt x="11830" y="65165"/>
                    <a:pt x="11830" y="65165"/>
                  </a:cubicBezTo>
                  <a:cubicBezTo>
                    <a:pt x="13859" y="65033"/>
                    <a:pt x="13859" y="65033"/>
                    <a:pt x="13859" y="65033"/>
                  </a:cubicBezTo>
                  <a:cubicBezTo>
                    <a:pt x="15887" y="65827"/>
                    <a:pt x="15887" y="65827"/>
                    <a:pt x="15887" y="65827"/>
                  </a:cubicBezTo>
                  <a:cubicBezTo>
                    <a:pt x="16901" y="67284"/>
                    <a:pt x="16901" y="67284"/>
                    <a:pt x="16901" y="67284"/>
                  </a:cubicBezTo>
                  <a:cubicBezTo>
                    <a:pt x="14873" y="68079"/>
                    <a:pt x="14873" y="68079"/>
                    <a:pt x="14873" y="68079"/>
                  </a:cubicBezTo>
                  <a:cubicBezTo>
                    <a:pt x="15887" y="68874"/>
                    <a:pt x="15887" y="68874"/>
                    <a:pt x="15887" y="68874"/>
                  </a:cubicBezTo>
                  <a:cubicBezTo>
                    <a:pt x="17915" y="68874"/>
                    <a:pt x="17915" y="68874"/>
                    <a:pt x="17915" y="68874"/>
                  </a:cubicBezTo>
                  <a:cubicBezTo>
                    <a:pt x="19943" y="69536"/>
                    <a:pt x="19943" y="69536"/>
                    <a:pt x="19943" y="69536"/>
                  </a:cubicBezTo>
                  <a:cubicBezTo>
                    <a:pt x="21295" y="69006"/>
                    <a:pt x="21295" y="69006"/>
                    <a:pt x="21295" y="69006"/>
                  </a:cubicBezTo>
                  <a:cubicBezTo>
                    <a:pt x="21295" y="70993"/>
                    <a:pt x="21295" y="70993"/>
                    <a:pt x="21295" y="70993"/>
                  </a:cubicBezTo>
                  <a:cubicBezTo>
                    <a:pt x="22309" y="71788"/>
                    <a:pt x="22309" y="71788"/>
                    <a:pt x="22309" y="71788"/>
                  </a:cubicBezTo>
                  <a:cubicBezTo>
                    <a:pt x="19267" y="72847"/>
                    <a:pt x="19267" y="72847"/>
                    <a:pt x="19267" y="72847"/>
                  </a:cubicBezTo>
                  <a:cubicBezTo>
                    <a:pt x="17239" y="74039"/>
                    <a:pt x="17239" y="74039"/>
                    <a:pt x="17239" y="74039"/>
                  </a:cubicBezTo>
                  <a:cubicBezTo>
                    <a:pt x="19267" y="74966"/>
                    <a:pt x="19267" y="74966"/>
                    <a:pt x="19267" y="74966"/>
                  </a:cubicBezTo>
                  <a:cubicBezTo>
                    <a:pt x="19605" y="76158"/>
                    <a:pt x="19605" y="76158"/>
                    <a:pt x="19605" y="76158"/>
                  </a:cubicBezTo>
                  <a:cubicBezTo>
                    <a:pt x="17577" y="76688"/>
                    <a:pt x="17577" y="76688"/>
                    <a:pt x="17577" y="76688"/>
                  </a:cubicBezTo>
                  <a:cubicBezTo>
                    <a:pt x="17239" y="77748"/>
                    <a:pt x="17239" y="77748"/>
                    <a:pt x="17239" y="77748"/>
                  </a:cubicBezTo>
                  <a:cubicBezTo>
                    <a:pt x="13859" y="79072"/>
                    <a:pt x="13859" y="79072"/>
                    <a:pt x="13859" y="79072"/>
                  </a:cubicBezTo>
                  <a:cubicBezTo>
                    <a:pt x="13859" y="80529"/>
                    <a:pt x="13859" y="80529"/>
                    <a:pt x="13859" y="80529"/>
                  </a:cubicBezTo>
                  <a:cubicBezTo>
                    <a:pt x="19605" y="81986"/>
                    <a:pt x="19605" y="81986"/>
                    <a:pt x="19605" y="81986"/>
                  </a:cubicBezTo>
                  <a:cubicBezTo>
                    <a:pt x="17239" y="83311"/>
                    <a:pt x="17239" y="83311"/>
                    <a:pt x="17239" y="83311"/>
                  </a:cubicBezTo>
                  <a:cubicBezTo>
                    <a:pt x="14873" y="83576"/>
                    <a:pt x="14873" y="83576"/>
                    <a:pt x="14873" y="83576"/>
                  </a:cubicBezTo>
                  <a:cubicBezTo>
                    <a:pt x="11492" y="84635"/>
                    <a:pt x="11492" y="84635"/>
                    <a:pt x="11492" y="84635"/>
                  </a:cubicBezTo>
                  <a:cubicBezTo>
                    <a:pt x="13859" y="86622"/>
                    <a:pt x="13859" y="86622"/>
                    <a:pt x="13859" y="86622"/>
                  </a:cubicBezTo>
                  <a:cubicBezTo>
                    <a:pt x="11830" y="87417"/>
                    <a:pt x="11830" y="87417"/>
                    <a:pt x="11830" y="87417"/>
                  </a:cubicBezTo>
                  <a:cubicBezTo>
                    <a:pt x="12845" y="88344"/>
                    <a:pt x="12845" y="88344"/>
                    <a:pt x="12845" y="88344"/>
                  </a:cubicBezTo>
                  <a:cubicBezTo>
                    <a:pt x="15211" y="88609"/>
                    <a:pt x="15211" y="88609"/>
                    <a:pt x="15211" y="88609"/>
                  </a:cubicBezTo>
                  <a:cubicBezTo>
                    <a:pt x="16901" y="88344"/>
                    <a:pt x="16901" y="88344"/>
                    <a:pt x="16901" y="88344"/>
                  </a:cubicBezTo>
                  <a:cubicBezTo>
                    <a:pt x="24000" y="88211"/>
                    <a:pt x="24000" y="88211"/>
                    <a:pt x="24000" y="88211"/>
                  </a:cubicBezTo>
                  <a:cubicBezTo>
                    <a:pt x="28056" y="90198"/>
                    <a:pt x="28056" y="90198"/>
                    <a:pt x="28056" y="90198"/>
                  </a:cubicBezTo>
                  <a:cubicBezTo>
                    <a:pt x="28394" y="91258"/>
                    <a:pt x="28394" y="91258"/>
                    <a:pt x="28394" y="91258"/>
                  </a:cubicBezTo>
                  <a:cubicBezTo>
                    <a:pt x="31774" y="91258"/>
                    <a:pt x="31774" y="91258"/>
                    <a:pt x="31774" y="91258"/>
                  </a:cubicBezTo>
                  <a:cubicBezTo>
                    <a:pt x="33126" y="91788"/>
                    <a:pt x="33126" y="91788"/>
                    <a:pt x="33126" y="91788"/>
                  </a:cubicBezTo>
                  <a:cubicBezTo>
                    <a:pt x="28732" y="94039"/>
                    <a:pt x="28732" y="94039"/>
                    <a:pt x="28732" y="94039"/>
                  </a:cubicBezTo>
                  <a:cubicBezTo>
                    <a:pt x="29746" y="95496"/>
                    <a:pt x="29746" y="95496"/>
                    <a:pt x="29746" y="95496"/>
                  </a:cubicBezTo>
                  <a:cubicBezTo>
                    <a:pt x="30422" y="96158"/>
                    <a:pt x="30422" y="96158"/>
                    <a:pt x="30422" y="96158"/>
                  </a:cubicBezTo>
                  <a:cubicBezTo>
                    <a:pt x="33464" y="96158"/>
                    <a:pt x="33464" y="96158"/>
                    <a:pt x="33464" y="96158"/>
                  </a:cubicBezTo>
                  <a:cubicBezTo>
                    <a:pt x="35492" y="96688"/>
                    <a:pt x="35492" y="96688"/>
                    <a:pt x="35492" y="96688"/>
                  </a:cubicBezTo>
                  <a:cubicBezTo>
                    <a:pt x="36169" y="97615"/>
                    <a:pt x="36169" y="97615"/>
                    <a:pt x="36169" y="97615"/>
                  </a:cubicBezTo>
                  <a:cubicBezTo>
                    <a:pt x="33802" y="97880"/>
                    <a:pt x="33802" y="97880"/>
                    <a:pt x="33802" y="97880"/>
                  </a:cubicBezTo>
                  <a:cubicBezTo>
                    <a:pt x="32112" y="98940"/>
                    <a:pt x="32112" y="98940"/>
                    <a:pt x="32112" y="98940"/>
                  </a:cubicBezTo>
                  <a:cubicBezTo>
                    <a:pt x="31436" y="100397"/>
                    <a:pt x="31436" y="100397"/>
                    <a:pt x="31436" y="100397"/>
                  </a:cubicBezTo>
                  <a:close/>
                  <a:moveTo>
                    <a:pt x="63549" y="8344"/>
                  </a:moveTo>
                  <a:cubicBezTo>
                    <a:pt x="62197" y="8874"/>
                    <a:pt x="62535" y="9403"/>
                    <a:pt x="62535" y="9801"/>
                  </a:cubicBezTo>
                  <a:cubicBezTo>
                    <a:pt x="62535" y="10066"/>
                    <a:pt x="62197" y="11390"/>
                    <a:pt x="61521" y="12052"/>
                  </a:cubicBezTo>
                  <a:cubicBezTo>
                    <a:pt x="60845" y="12847"/>
                    <a:pt x="60507" y="13907"/>
                    <a:pt x="60507" y="14437"/>
                  </a:cubicBezTo>
                  <a:cubicBezTo>
                    <a:pt x="60507" y="14834"/>
                    <a:pt x="62873" y="14701"/>
                    <a:pt x="64225" y="14039"/>
                  </a:cubicBezTo>
                  <a:cubicBezTo>
                    <a:pt x="65577" y="13377"/>
                    <a:pt x="66929" y="13245"/>
                    <a:pt x="68619" y="13245"/>
                  </a:cubicBezTo>
                  <a:cubicBezTo>
                    <a:pt x="69971" y="13245"/>
                    <a:pt x="73014" y="11920"/>
                    <a:pt x="73014" y="11523"/>
                  </a:cubicBezTo>
                  <a:cubicBezTo>
                    <a:pt x="73352" y="10993"/>
                    <a:pt x="70647" y="9668"/>
                    <a:pt x="69633" y="9271"/>
                  </a:cubicBezTo>
                  <a:cubicBezTo>
                    <a:pt x="68619" y="8741"/>
                    <a:pt x="67267" y="9006"/>
                    <a:pt x="66929" y="9006"/>
                  </a:cubicBezTo>
                  <a:cubicBezTo>
                    <a:pt x="66929" y="9139"/>
                    <a:pt x="66253" y="9139"/>
                    <a:pt x="66253" y="8741"/>
                  </a:cubicBezTo>
                  <a:cubicBezTo>
                    <a:pt x="65915" y="8344"/>
                    <a:pt x="65239" y="8211"/>
                    <a:pt x="64563" y="8211"/>
                  </a:cubicBezTo>
                  <a:cubicBezTo>
                    <a:pt x="63887" y="8079"/>
                    <a:pt x="63549" y="8344"/>
                    <a:pt x="63549" y="8344"/>
                  </a:cubicBezTo>
                  <a:close/>
                  <a:moveTo>
                    <a:pt x="46647" y="6622"/>
                  </a:moveTo>
                  <a:cubicBezTo>
                    <a:pt x="45971" y="6754"/>
                    <a:pt x="45633" y="7682"/>
                    <a:pt x="44619" y="7549"/>
                  </a:cubicBezTo>
                  <a:cubicBezTo>
                    <a:pt x="43943" y="7417"/>
                    <a:pt x="41239" y="7019"/>
                    <a:pt x="40563" y="6754"/>
                  </a:cubicBezTo>
                  <a:cubicBezTo>
                    <a:pt x="39887" y="6490"/>
                    <a:pt x="40563" y="5827"/>
                    <a:pt x="41915" y="5960"/>
                  </a:cubicBezTo>
                  <a:cubicBezTo>
                    <a:pt x="43267" y="5960"/>
                    <a:pt x="44957" y="5960"/>
                    <a:pt x="43267" y="5165"/>
                  </a:cubicBezTo>
                  <a:cubicBezTo>
                    <a:pt x="41915" y="4503"/>
                    <a:pt x="41577" y="4635"/>
                    <a:pt x="43267" y="3841"/>
                  </a:cubicBezTo>
                  <a:cubicBezTo>
                    <a:pt x="44619" y="3178"/>
                    <a:pt x="44281" y="2649"/>
                    <a:pt x="43943" y="2119"/>
                  </a:cubicBezTo>
                  <a:cubicBezTo>
                    <a:pt x="43943" y="1589"/>
                    <a:pt x="47661" y="1589"/>
                    <a:pt x="47661" y="1192"/>
                  </a:cubicBezTo>
                  <a:cubicBezTo>
                    <a:pt x="48000" y="662"/>
                    <a:pt x="48338" y="0"/>
                    <a:pt x="50028" y="927"/>
                  </a:cubicBezTo>
                  <a:cubicBezTo>
                    <a:pt x="51380" y="1721"/>
                    <a:pt x="52056" y="2119"/>
                    <a:pt x="53070" y="2251"/>
                  </a:cubicBezTo>
                  <a:cubicBezTo>
                    <a:pt x="54084" y="2384"/>
                    <a:pt x="52732" y="2781"/>
                    <a:pt x="52394" y="3178"/>
                  </a:cubicBezTo>
                  <a:cubicBezTo>
                    <a:pt x="52056" y="3576"/>
                    <a:pt x="53070" y="4370"/>
                    <a:pt x="52732" y="4503"/>
                  </a:cubicBezTo>
                  <a:cubicBezTo>
                    <a:pt x="52732" y="4768"/>
                    <a:pt x="49352" y="5165"/>
                    <a:pt x="49014" y="5298"/>
                  </a:cubicBezTo>
                  <a:cubicBezTo>
                    <a:pt x="49014" y="5430"/>
                    <a:pt x="51718" y="5430"/>
                    <a:pt x="52732" y="5165"/>
                  </a:cubicBezTo>
                  <a:cubicBezTo>
                    <a:pt x="54084" y="4900"/>
                    <a:pt x="54084" y="5033"/>
                    <a:pt x="54084" y="5562"/>
                  </a:cubicBezTo>
                  <a:cubicBezTo>
                    <a:pt x="54084" y="5960"/>
                    <a:pt x="56112" y="6357"/>
                    <a:pt x="56450" y="5960"/>
                  </a:cubicBezTo>
                  <a:cubicBezTo>
                    <a:pt x="56450" y="5562"/>
                    <a:pt x="58478" y="5827"/>
                    <a:pt x="59154" y="6622"/>
                  </a:cubicBezTo>
                  <a:cubicBezTo>
                    <a:pt x="59830" y="7549"/>
                    <a:pt x="59154" y="8344"/>
                    <a:pt x="59154" y="8741"/>
                  </a:cubicBezTo>
                  <a:cubicBezTo>
                    <a:pt x="59154" y="9139"/>
                    <a:pt x="60169" y="9536"/>
                    <a:pt x="60169" y="10066"/>
                  </a:cubicBezTo>
                  <a:cubicBezTo>
                    <a:pt x="60169" y="10596"/>
                    <a:pt x="57464" y="11125"/>
                    <a:pt x="56112" y="11258"/>
                  </a:cubicBezTo>
                  <a:cubicBezTo>
                    <a:pt x="55098" y="11258"/>
                    <a:pt x="51718" y="9933"/>
                    <a:pt x="50028" y="10066"/>
                  </a:cubicBezTo>
                  <a:cubicBezTo>
                    <a:pt x="48338" y="10198"/>
                    <a:pt x="48000" y="9403"/>
                    <a:pt x="47323" y="9006"/>
                  </a:cubicBezTo>
                  <a:cubicBezTo>
                    <a:pt x="46647" y="8476"/>
                    <a:pt x="45971" y="8741"/>
                    <a:pt x="45971" y="8079"/>
                  </a:cubicBezTo>
                  <a:cubicBezTo>
                    <a:pt x="46309" y="7549"/>
                    <a:pt x="47661" y="7152"/>
                    <a:pt x="47661" y="6887"/>
                  </a:cubicBezTo>
                  <a:cubicBezTo>
                    <a:pt x="47323" y="6622"/>
                    <a:pt x="46647" y="6622"/>
                    <a:pt x="46647" y="6622"/>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83" name="Shape 2083"/>
            <p:cNvSpPr/>
            <p:nvPr/>
          </p:nvSpPr>
          <p:spPr>
            <a:xfrm>
              <a:off x="3570" y="3584"/>
              <a:ext cx="428" cy="629"/>
            </a:xfrm>
            <a:custGeom>
              <a:avLst/>
              <a:gdLst/>
              <a:ahLst/>
              <a:cxnLst/>
              <a:rect l="0" t="0" r="0" b="0"/>
              <a:pathLst>
                <a:path w="120000" h="120000" extrusionOk="0">
                  <a:moveTo>
                    <a:pt x="60292" y="794"/>
                  </a:moveTo>
                  <a:cubicBezTo>
                    <a:pt x="56780" y="1589"/>
                    <a:pt x="56780" y="1589"/>
                    <a:pt x="56780" y="1589"/>
                  </a:cubicBezTo>
                  <a:cubicBezTo>
                    <a:pt x="53853" y="1192"/>
                    <a:pt x="53853" y="1192"/>
                    <a:pt x="53853" y="1192"/>
                  </a:cubicBezTo>
                  <a:cubicBezTo>
                    <a:pt x="50926" y="0"/>
                    <a:pt x="50926" y="0"/>
                    <a:pt x="50926" y="0"/>
                  </a:cubicBezTo>
                  <a:cubicBezTo>
                    <a:pt x="46829" y="1986"/>
                    <a:pt x="46829" y="1986"/>
                    <a:pt x="46829" y="1986"/>
                  </a:cubicBezTo>
                  <a:cubicBezTo>
                    <a:pt x="47414" y="5165"/>
                    <a:pt x="47414" y="5165"/>
                    <a:pt x="47414" y="5165"/>
                  </a:cubicBezTo>
                  <a:cubicBezTo>
                    <a:pt x="45658" y="5960"/>
                    <a:pt x="45658" y="5960"/>
                    <a:pt x="45658" y="5960"/>
                  </a:cubicBezTo>
                  <a:cubicBezTo>
                    <a:pt x="48000" y="7549"/>
                    <a:pt x="48000" y="7549"/>
                    <a:pt x="48000" y="7549"/>
                  </a:cubicBezTo>
                  <a:cubicBezTo>
                    <a:pt x="46243" y="9139"/>
                    <a:pt x="46243" y="9139"/>
                    <a:pt x="46243" y="9139"/>
                  </a:cubicBezTo>
                  <a:cubicBezTo>
                    <a:pt x="52097" y="14304"/>
                    <a:pt x="52097" y="14304"/>
                    <a:pt x="52097" y="14304"/>
                  </a:cubicBezTo>
                  <a:cubicBezTo>
                    <a:pt x="55609" y="13112"/>
                    <a:pt x="55609" y="13112"/>
                    <a:pt x="55609" y="13112"/>
                  </a:cubicBezTo>
                  <a:cubicBezTo>
                    <a:pt x="57365" y="15496"/>
                    <a:pt x="57365" y="15496"/>
                    <a:pt x="57365" y="15496"/>
                  </a:cubicBezTo>
                  <a:cubicBezTo>
                    <a:pt x="56195" y="17086"/>
                    <a:pt x="56195" y="17086"/>
                    <a:pt x="56195" y="17086"/>
                  </a:cubicBezTo>
                  <a:cubicBezTo>
                    <a:pt x="50926" y="21854"/>
                    <a:pt x="50926" y="21854"/>
                    <a:pt x="50926" y="21854"/>
                  </a:cubicBezTo>
                  <a:cubicBezTo>
                    <a:pt x="46829" y="20662"/>
                    <a:pt x="46829" y="20662"/>
                    <a:pt x="46829" y="20662"/>
                  </a:cubicBezTo>
                  <a:cubicBezTo>
                    <a:pt x="42731" y="21854"/>
                    <a:pt x="42731" y="21854"/>
                    <a:pt x="42731" y="21854"/>
                  </a:cubicBezTo>
                  <a:cubicBezTo>
                    <a:pt x="40390" y="21854"/>
                    <a:pt x="40390" y="21854"/>
                    <a:pt x="40390" y="21854"/>
                  </a:cubicBezTo>
                  <a:cubicBezTo>
                    <a:pt x="39219" y="25033"/>
                    <a:pt x="39219" y="25033"/>
                    <a:pt x="39219" y="25033"/>
                  </a:cubicBezTo>
                  <a:cubicBezTo>
                    <a:pt x="43317" y="26622"/>
                    <a:pt x="43317" y="26622"/>
                    <a:pt x="43317" y="26622"/>
                  </a:cubicBezTo>
                  <a:cubicBezTo>
                    <a:pt x="45073" y="30596"/>
                    <a:pt x="45073" y="30596"/>
                    <a:pt x="45073" y="30596"/>
                  </a:cubicBezTo>
                  <a:cubicBezTo>
                    <a:pt x="49170" y="33377"/>
                    <a:pt x="49170" y="33377"/>
                    <a:pt x="49170" y="33377"/>
                  </a:cubicBezTo>
                  <a:cubicBezTo>
                    <a:pt x="50341" y="37350"/>
                    <a:pt x="50341" y="37350"/>
                    <a:pt x="50341" y="37350"/>
                  </a:cubicBezTo>
                  <a:cubicBezTo>
                    <a:pt x="53853" y="37350"/>
                    <a:pt x="53853" y="37350"/>
                    <a:pt x="53853" y="37350"/>
                  </a:cubicBezTo>
                  <a:cubicBezTo>
                    <a:pt x="56780" y="36953"/>
                    <a:pt x="56780" y="36953"/>
                    <a:pt x="56780" y="36953"/>
                  </a:cubicBezTo>
                  <a:cubicBezTo>
                    <a:pt x="63219" y="40927"/>
                    <a:pt x="63219" y="40927"/>
                    <a:pt x="63219" y="40927"/>
                  </a:cubicBezTo>
                  <a:cubicBezTo>
                    <a:pt x="63804" y="45298"/>
                    <a:pt x="63804" y="45298"/>
                    <a:pt x="63804" y="45298"/>
                  </a:cubicBezTo>
                  <a:cubicBezTo>
                    <a:pt x="62634" y="47284"/>
                    <a:pt x="62634" y="47284"/>
                    <a:pt x="62634" y="47284"/>
                  </a:cubicBezTo>
                  <a:cubicBezTo>
                    <a:pt x="57365" y="48079"/>
                    <a:pt x="57365" y="48079"/>
                    <a:pt x="57365" y="48079"/>
                  </a:cubicBezTo>
                  <a:cubicBezTo>
                    <a:pt x="49170" y="56821"/>
                    <a:pt x="49170" y="56821"/>
                    <a:pt x="49170" y="56821"/>
                  </a:cubicBezTo>
                  <a:cubicBezTo>
                    <a:pt x="44487" y="59602"/>
                    <a:pt x="44487" y="59602"/>
                    <a:pt x="44487" y="59602"/>
                  </a:cubicBezTo>
                  <a:cubicBezTo>
                    <a:pt x="43317" y="62781"/>
                    <a:pt x="43317" y="62781"/>
                    <a:pt x="43317" y="62781"/>
                  </a:cubicBezTo>
                  <a:cubicBezTo>
                    <a:pt x="46829" y="66357"/>
                    <a:pt x="46829" y="66357"/>
                    <a:pt x="46829" y="66357"/>
                  </a:cubicBezTo>
                  <a:cubicBezTo>
                    <a:pt x="49756" y="68741"/>
                    <a:pt x="49756" y="68741"/>
                    <a:pt x="49756" y="68741"/>
                  </a:cubicBezTo>
                  <a:cubicBezTo>
                    <a:pt x="49170" y="72715"/>
                    <a:pt x="49170" y="72715"/>
                    <a:pt x="49170" y="72715"/>
                  </a:cubicBezTo>
                  <a:cubicBezTo>
                    <a:pt x="41560" y="78278"/>
                    <a:pt x="41560" y="78278"/>
                    <a:pt x="41560" y="78278"/>
                  </a:cubicBezTo>
                  <a:cubicBezTo>
                    <a:pt x="31609" y="81059"/>
                    <a:pt x="31609" y="81059"/>
                    <a:pt x="31609" y="81059"/>
                  </a:cubicBezTo>
                  <a:cubicBezTo>
                    <a:pt x="30439" y="85033"/>
                    <a:pt x="30439" y="85033"/>
                    <a:pt x="30439" y="85033"/>
                  </a:cubicBezTo>
                  <a:cubicBezTo>
                    <a:pt x="25170" y="88211"/>
                    <a:pt x="25170" y="88211"/>
                    <a:pt x="25170" y="88211"/>
                  </a:cubicBezTo>
                  <a:cubicBezTo>
                    <a:pt x="23414" y="92980"/>
                    <a:pt x="23414" y="92980"/>
                    <a:pt x="23414" y="92980"/>
                  </a:cubicBezTo>
                  <a:cubicBezTo>
                    <a:pt x="16390" y="92582"/>
                    <a:pt x="16390" y="92582"/>
                    <a:pt x="16390" y="92582"/>
                  </a:cubicBezTo>
                  <a:cubicBezTo>
                    <a:pt x="8195" y="96953"/>
                    <a:pt x="8195" y="96953"/>
                    <a:pt x="8195" y="96953"/>
                  </a:cubicBezTo>
                  <a:cubicBezTo>
                    <a:pt x="1756" y="96953"/>
                    <a:pt x="1756" y="96953"/>
                    <a:pt x="1756" y="96953"/>
                  </a:cubicBezTo>
                  <a:cubicBezTo>
                    <a:pt x="1756" y="100132"/>
                    <a:pt x="1756" y="100132"/>
                    <a:pt x="1756" y="100132"/>
                  </a:cubicBezTo>
                  <a:cubicBezTo>
                    <a:pt x="1170" y="102516"/>
                    <a:pt x="1170" y="102516"/>
                    <a:pt x="1170" y="102516"/>
                  </a:cubicBezTo>
                  <a:cubicBezTo>
                    <a:pt x="1756" y="108476"/>
                    <a:pt x="1756" y="108476"/>
                    <a:pt x="1756" y="108476"/>
                  </a:cubicBezTo>
                  <a:cubicBezTo>
                    <a:pt x="5853" y="108476"/>
                    <a:pt x="5853" y="108476"/>
                    <a:pt x="5853" y="108476"/>
                  </a:cubicBezTo>
                  <a:cubicBezTo>
                    <a:pt x="585" y="111655"/>
                    <a:pt x="585" y="111655"/>
                    <a:pt x="585" y="111655"/>
                  </a:cubicBezTo>
                  <a:cubicBezTo>
                    <a:pt x="0" y="114437"/>
                    <a:pt x="0" y="114437"/>
                    <a:pt x="0" y="114437"/>
                  </a:cubicBezTo>
                  <a:cubicBezTo>
                    <a:pt x="585" y="114437"/>
                    <a:pt x="585" y="114834"/>
                    <a:pt x="585" y="115231"/>
                  </a:cubicBezTo>
                  <a:cubicBezTo>
                    <a:pt x="585" y="117218"/>
                    <a:pt x="4097" y="117615"/>
                    <a:pt x="5853" y="118807"/>
                  </a:cubicBezTo>
                  <a:cubicBezTo>
                    <a:pt x="7609" y="120000"/>
                    <a:pt x="11707" y="120000"/>
                    <a:pt x="14048" y="119205"/>
                  </a:cubicBezTo>
                  <a:cubicBezTo>
                    <a:pt x="15804" y="118410"/>
                    <a:pt x="17560" y="117615"/>
                    <a:pt x="19902" y="118807"/>
                  </a:cubicBezTo>
                  <a:cubicBezTo>
                    <a:pt x="21658" y="119602"/>
                    <a:pt x="24000" y="118807"/>
                    <a:pt x="26341" y="118410"/>
                  </a:cubicBezTo>
                  <a:cubicBezTo>
                    <a:pt x="28682" y="118410"/>
                    <a:pt x="30439" y="116821"/>
                    <a:pt x="32195" y="117218"/>
                  </a:cubicBezTo>
                  <a:cubicBezTo>
                    <a:pt x="33951" y="118013"/>
                    <a:pt x="36292" y="116026"/>
                    <a:pt x="37463" y="114834"/>
                  </a:cubicBezTo>
                  <a:cubicBezTo>
                    <a:pt x="38634" y="113642"/>
                    <a:pt x="48000" y="108874"/>
                    <a:pt x="52097" y="108874"/>
                  </a:cubicBezTo>
                  <a:cubicBezTo>
                    <a:pt x="55609" y="108874"/>
                    <a:pt x="56195" y="107682"/>
                    <a:pt x="56780" y="105298"/>
                  </a:cubicBezTo>
                  <a:cubicBezTo>
                    <a:pt x="57365" y="102913"/>
                    <a:pt x="59121" y="102516"/>
                    <a:pt x="60878" y="100529"/>
                  </a:cubicBezTo>
                  <a:cubicBezTo>
                    <a:pt x="62634" y="98543"/>
                    <a:pt x="65560" y="96158"/>
                    <a:pt x="67902" y="96158"/>
                  </a:cubicBezTo>
                  <a:cubicBezTo>
                    <a:pt x="70243" y="96158"/>
                    <a:pt x="74341" y="95364"/>
                    <a:pt x="76682" y="96953"/>
                  </a:cubicBezTo>
                  <a:cubicBezTo>
                    <a:pt x="78439" y="98145"/>
                    <a:pt x="83121" y="96158"/>
                    <a:pt x="84878" y="94966"/>
                  </a:cubicBezTo>
                  <a:cubicBezTo>
                    <a:pt x="87219" y="93774"/>
                    <a:pt x="90146" y="93377"/>
                    <a:pt x="90731" y="94172"/>
                  </a:cubicBezTo>
                  <a:cubicBezTo>
                    <a:pt x="91902" y="94966"/>
                    <a:pt x="93658" y="94966"/>
                    <a:pt x="96000" y="94966"/>
                  </a:cubicBezTo>
                  <a:cubicBezTo>
                    <a:pt x="98341" y="94966"/>
                    <a:pt x="101268" y="95364"/>
                    <a:pt x="104195" y="94966"/>
                  </a:cubicBezTo>
                  <a:cubicBezTo>
                    <a:pt x="106536" y="94966"/>
                    <a:pt x="109463" y="93377"/>
                    <a:pt x="110048" y="91788"/>
                  </a:cubicBezTo>
                  <a:cubicBezTo>
                    <a:pt x="110634" y="90198"/>
                    <a:pt x="112975" y="87417"/>
                    <a:pt x="115902" y="86622"/>
                  </a:cubicBezTo>
                  <a:cubicBezTo>
                    <a:pt x="118243" y="85827"/>
                    <a:pt x="119414" y="84238"/>
                    <a:pt x="117658" y="83046"/>
                  </a:cubicBezTo>
                  <a:cubicBezTo>
                    <a:pt x="115902" y="81456"/>
                    <a:pt x="114146" y="80264"/>
                    <a:pt x="114731" y="79072"/>
                  </a:cubicBezTo>
                  <a:cubicBezTo>
                    <a:pt x="115317" y="77880"/>
                    <a:pt x="115317" y="76688"/>
                    <a:pt x="115317" y="75496"/>
                  </a:cubicBezTo>
                  <a:cubicBezTo>
                    <a:pt x="114731" y="73907"/>
                    <a:pt x="115317" y="71920"/>
                    <a:pt x="115317" y="69933"/>
                  </a:cubicBezTo>
                  <a:cubicBezTo>
                    <a:pt x="115317" y="67549"/>
                    <a:pt x="114731" y="65960"/>
                    <a:pt x="115902" y="64768"/>
                  </a:cubicBezTo>
                  <a:cubicBezTo>
                    <a:pt x="117073" y="63178"/>
                    <a:pt x="118243" y="59205"/>
                    <a:pt x="116487" y="57615"/>
                  </a:cubicBezTo>
                  <a:cubicBezTo>
                    <a:pt x="114731" y="56423"/>
                    <a:pt x="116487" y="55231"/>
                    <a:pt x="114146" y="54437"/>
                  </a:cubicBezTo>
                  <a:cubicBezTo>
                    <a:pt x="112390" y="53642"/>
                    <a:pt x="110634" y="55231"/>
                    <a:pt x="109463" y="56026"/>
                  </a:cubicBezTo>
                  <a:cubicBezTo>
                    <a:pt x="107707" y="56821"/>
                    <a:pt x="105365" y="56821"/>
                    <a:pt x="106536" y="54437"/>
                  </a:cubicBezTo>
                  <a:cubicBezTo>
                    <a:pt x="107121" y="51655"/>
                    <a:pt x="108878" y="48874"/>
                    <a:pt x="108878" y="47682"/>
                  </a:cubicBezTo>
                  <a:cubicBezTo>
                    <a:pt x="108878" y="46490"/>
                    <a:pt x="115902" y="44105"/>
                    <a:pt x="118243" y="42516"/>
                  </a:cubicBezTo>
                  <a:cubicBezTo>
                    <a:pt x="118829" y="41721"/>
                    <a:pt x="119414" y="41324"/>
                    <a:pt x="120000" y="41324"/>
                  </a:cubicBezTo>
                  <a:cubicBezTo>
                    <a:pt x="117073" y="37748"/>
                    <a:pt x="117073" y="37748"/>
                    <a:pt x="117073" y="37748"/>
                  </a:cubicBezTo>
                  <a:cubicBezTo>
                    <a:pt x="112975" y="36953"/>
                    <a:pt x="112975" y="36953"/>
                    <a:pt x="112975" y="36953"/>
                  </a:cubicBezTo>
                  <a:cubicBezTo>
                    <a:pt x="109463" y="33377"/>
                    <a:pt x="109463" y="33377"/>
                    <a:pt x="109463" y="33377"/>
                  </a:cubicBezTo>
                  <a:cubicBezTo>
                    <a:pt x="112975" y="32185"/>
                    <a:pt x="112975" y="32185"/>
                    <a:pt x="112975" y="32185"/>
                  </a:cubicBezTo>
                  <a:cubicBezTo>
                    <a:pt x="110048" y="29403"/>
                    <a:pt x="110048" y="29403"/>
                    <a:pt x="110048" y="29403"/>
                  </a:cubicBezTo>
                  <a:cubicBezTo>
                    <a:pt x="107121" y="29006"/>
                    <a:pt x="107121" y="29006"/>
                    <a:pt x="107121" y="29006"/>
                  </a:cubicBezTo>
                  <a:cubicBezTo>
                    <a:pt x="107121" y="24635"/>
                    <a:pt x="107121" y="24635"/>
                    <a:pt x="107121" y="24635"/>
                  </a:cubicBezTo>
                  <a:cubicBezTo>
                    <a:pt x="104195" y="21456"/>
                    <a:pt x="104195" y="21456"/>
                    <a:pt x="104195" y="21456"/>
                  </a:cubicBezTo>
                  <a:cubicBezTo>
                    <a:pt x="101853" y="20264"/>
                    <a:pt x="101853" y="20264"/>
                    <a:pt x="101853" y="20264"/>
                  </a:cubicBezTo>
                  <a:cubicBezTo>
                    <a:pt x="99512" y="21854"/>
                    <a:pt x="99512" y="21854"/>
                    <a:pt x="99512" y="21854"/>
                  </a:cubicBezTo>
                  <a:cubicBezTo>
                    <a:pt x="97170" y="21456"/>
                    <a:pt x="97170" y="21456"/>
                    <a:pt x="97170" y="21456"/>
                  </a:cubicBezTo>
                  <a:cubicBezTo>
                    <a:pt x="96000" y="19072"/>
                    <a:pt x="96000" y="19072"/>
                    <a:pt x="96000" y="19072"/>
                  </a:cubicBezTo>
                  <a:cubicBezTo>
                    <a:pt x="93073" y="17880"/>
                    <a:pt x="93073" y="17880"/>
                    <a:pt x="93073" y="17880"/>
                  </a:cubicBezTo>
                  <a:cubicBezTo>
                    <a:pt x="88975" y="20264"/>
                    <a:pt x="88975" y="20264"/>
                    <a:pt x="88975" y="20264"/>
                  </a:cubicBezTo>
                  <a:cubicBezTo>
                    <a:pt x="88390" y="21456"/>
                    <a:pt x="88390" y="21456"/>
                    <a:pt x="88390" y="21456"/>
                  </a:cubicBezTo>
                  <a:cubicBezTo>
                    <a:pt x="83707" y="19470"/>
                    <a:pt x="83707" y="19470"/>
                    <a:pt x="83707" y="19470"/>
                  </a:cubicBezTo>
                  <a:cubicBezTo>
                    <a:pt x="86634" y="17086"/>
                    <a:pt x="86634" y="17086"/>
                    <a:pt x="86634" y="17086"/>
                  </a:cubicBezTo>
                  <a:cubicBezTo>
                    <a:pt x="84878" y="15496"/>
                    <a:pt x="84878" y="15496"/>
                    <a:pt x="84878" y="15496"/>
                  </a:cubicBezTo>
                  <a:cubicBezTo>
                    <a:pt x="81365" y="15894"/>
                    <a:pt x="81365" y="15894"/>
                    <a:pt x="81365" y="15894"/>
                  </a:cubicBezTo>
                  <a:cubicBezTo>
                    <a:pt x="78439" y="15099"/>
                    <a:pt x="78439" y="15099"/>
                    <a:pt x="78439" y="15099"/>
                  </a:cubicBezTo>
                  <a:cubicBezTo>
                    <a:pt x="76097" y="13509"/>
                    <a:pt x="76097" y="13509"/>
                    <a:pt x="76097" y="13509"/>
                  </a:cubicBezTo>
                  <a:cubicBezTo>
                    <a:pt x="75512" y="12317"/>
                    <a:pt x="75512" y="12317"/>
                    <a:pt x="75512" y="12317"/>
                  </a:cubicBezTo>
                  <a:cubicBezTo>
                    <a:pt x="73756" y="11920"/>
                    <a:pt x="73756" y="11920"/>
                    <a:pt x="73756" y="11920"/>
                  </a:cubicBezTo>
                  <a:cubicBezTo>
                    <a:pt x="73170" y="9536"/>
                    <a:pt x="73170" y="9536"/>
                    <a:pt x="73170" y="9536"/>
                  </a:cubicBezTo>
                  <a:cubicBezTo>
                    <a:pt x="70243" y="7947"/>
                    <a:pt x="70243" y="7947"/>
                    <a:pt x="70243" y="7947"/>
                  </a:cubicBezTo>
                  <a:cubicBezTo>
                    <a:pt x="66731" y="5562"/>
                    <a:pt x="66731" y="5562"/>
                    <a:pt x="66731" y="5562"/>
                  </a:cubicBezTo>
                  <a:cubicBezTo>
                    <a:pt x="63219" y="5165"/>
                    <a:pt x="63219" y="5165"/>
                    <a:pt x="63219" y="5165"/>
                  </a:cubicBezTo>
                  <a:cubicBezTo>
                    <a:pt x="62048" y="1986"/>
                    <a:pt x="62048" y="1986"/>
                    <a:pt x="62048" y="1986"/>
                  </a:cubicBezTo>
                  <a:lnTo>
                    <a:pt x="60292" y="794"/>
                  </a:lnTo>
                  <a:close/>
                </a:path>
              </a:pathLst>
            </a:custGeom>
            <a:solidFill>
              <a:schemeClr val="accent2"/>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84" name="Shape 2084"/>
            <p:cNvSpPr/>
            <p:nvPr/>
          </p:nvSpPr>
          <p:spPr>
            <a:xfrm>
              <a:off x="2429" y="3995"/>
              <a:ext cx="340" cy="232"/>
            </a:xfrm>
            <a:custGeom>
              <a:avLst/>
              <a:gdLst/>
              <a:ahLst/>
              <a:cxnLst/>
              <a:rect l="0" t="0" r="0" b="0"/>
              <a:pathLst>
                <a:path w="120000" h="120000" extrusionOk="0">
                  <a:moveTo>
                    <a:pt x="97177" y="0"/>
                  </a:moveTo>
                  <a:cubicBezTo>
                    <a:pt x="99386" y="8571"/>
                    <a:pt x="99386" y="8571"/>
                    <a:pt x="99386" y="8571"/>
                  </a:cubicBezTo>
                  <a:cubicBezTo>
                    <a:pt x="105276" y="10714"/>
                    <a:pt x="105276" y="10714"/>
                    <a:pt x="105276" y="10714"/>
                  </a:cubicBezTo>
                  <a:cubicBezTo>
                    <a:pt x="107484" y="19285"/>
                    <a:pt x="107484" y="19285"/>
                    <a:pt x="107484" y="19285"/>
                  </a:cubicBezTo>
                  <a:cubicBezTo>
                    <a:pt x="110429" y="28928"/>
                    <a:pt x="110429" y="28928"/>
                    <a:pt x="110429" y="28928"/>
                  </a:cubicBezTo>
                  <a:cubicBezTo>
                    <a:pt x="120000" y="33214"/>
                    <a:pt x="120000" y="33214"/>
                    <a:pt x="120000" y="33214"/>
                  </a:cubicBezTo>
                  <a:cubicBezTo>
                    <a:pt x="118527" y="38571"/>
                    <a:pt x="118527" y="38571"/>
                    <a:pt x="118527" y="38571"/>
                  </a:cubicBezTo>
                  <a:cubicBezTo>
                    <a:pt x="113374" y="39642"/>
                    <a:pt x="113374" y="39642"/>
                    <a:pt x="113374" y="39642"/>
                  </a:cubicBezTo>
                  <a:cubicBezTo>
                    <a:pt x="117055" y="50357"/>
                    <a:pt x="117055" y="50357"/>
                    <a:pt x="117055" y="50357"/>
                  </a:cubicBezTo>
                  <a:cubicBezTo>
                    <a:pt x="118527" y="58928"/>
                    <a:pt x="118527" y="58928"/>
                    <a:pt x="118527" y="58928"/>
                  </a:cubicBezTo>
                  <a:cubicBezTo>
                    <a:pt x="113374" y="64285"/>
                    <a:pt x="113374" y="64285"/>
                    <a:pt x="113374" y="64285"/>
                  </a:cubicBezTo>
                  <a:cubicBezTo>
                    <a:pt x="116319" y="70714"/>
                    <a:pt x="116319" y="70714"/>
                    <a:pt x="116319" y="70714"/>
                  </a:cubicBezTo>
                  <a:cubicBezTo>
                    <a:pt x="111901" y="78214"/>
                    <a:pt x="111901" y="78214"/>
                    <a:pt x="111901" y="78214"/>
                  </a:cubicBezTo>
                  <a:cubicBezTo>
                    <a:pt x="108220" y="80357"/>
                    <a:pt x="108220" y="80357"/>
                    <a:pt x="108220" y="80357"/>
                  </a:cubicBezTo>
                  <a:cubicBezTo>
                    <a:pt x="104539" y="76071"/>
                    <a:pt x="104539" y="76071"/>
                    <a:pt x="104539" y="76071"/>
                  </a:cubicBezTo>
                  <a:cubicBezTo>
                    <a:pt x="101595" y="79285"/>
                    <a:pt x="101595" y="79285"/>
                    <a:pt x="101595" y="79285"/>
                  </a:cubicBezTo>
                  <a:cubicBezTo>
                    <a:pt x="100858" y="86785"/>
                    <a:pt x="100858" y="86785"/>
                    <a:pt x="100858" y="86785"/>
                  </a:cubicBezTo>
                  <a:cubicBezTo>
                    <a:pt x="94233" y="95357"/>
                    <a:pt x="94233" y="95357"/>
                    <a:pt x="94233" y="95357"/>
                  </a:cubicBezTo>
                  <a:cubicBezTo>
                    <a:pt x="89079" y="95357"/>
                    <a:pt x="89079" y="95357"/>
                    <a:pt x="89079" y="95357"/>
                  </a:cubicBezTo>
                  <a:cubicBezTo>
                    <a:pt x="76564" y="102857"/>
                    <a:pt x="76564" y="102857"/>
                    <a:pt x="76564" y="102857"/>
                  </a:cubicBezTo>
                  <a:cubicBezTo>
                    <a:pt x="81717" y="111428"/>
                    <a:pt x="81717" y="111428"/>
                    <a:pt x="81717" y="111428"/>
                  </a:cubicBezTo>
                  <a:cubicBezTo>
                    <a:pt x="83190" y="118928"/>
                    <a:pt x="83190" y="118928"/>
                    <a:pt x="83190" y="118928"/>
                  </a:cubicBezTo>
                  <a:cubicBezTo>
                    <a:pt x="77300" y="119999"/>
                    <a:pt x="77300" y="119999"/>
                    <a:pt x="77300" y="119999"/>
                  </a:cubicBezTo>
                  <a:cubicBezTo>
                    <a:pt x="76564" y="117857"/>
                    <a:pt x="75828" y="114642"/>
                    <a:pt x="73619" y="111428"/>
                  </a:cubicBezTo>
                  <a:cubicBezTo>
                    <a:pt x="68466" y="104999"/>
                    <a:pt x="63312" y="102857"/>
                    <a:pt x="61840" y="106071"/>
                  </a:cubicBezTo>
                  <a:cubicBezTo>
                    <a:pt x="60368" y="108214"/>
                    <a:pt x="55214" y="112499"/>
                    <a:pt x="52269" y="111428"/>
                  </a:cubicBezTo>
                  <a:cubicBezTo>
                    <a:pt x="49325" y="109285"/>
                    <a:pt x="46380" y="112499"/>
                    <a:pt x="43435" y="108214"/>
                  </a:cubicBezTo>
                  <a:cubicBezTo>
                    <a:pt x="40490" y="104999"/>
                    <a:pt x="38282" y="106071"/>
                    <a:pt x="36809" y="102857"/>
                  </a:cubicBezTo>
                  <a:cubicBezTo>
                    <a:pt x="36073" y="99642"/>
                    <a:pt x="36073" y="96428"/>
                    <a:pt x="36073" y="93214"/>
                  </a:cubicBezTo>
                  <a:cubicBezTo>
                    <a:pt x="36809" y="89999"/>
                    <a:pt x="33128" y="89999"/>
                    <a:pt x="30184" y="91071"/>
                  </a:cubicBezTo>
                  <a:cubicBezTo>
                    <a:pt x="27239" y="91071"/>
                    <a:pt x="27975" y="99642"/>
                    <a:pt x="27975" y="99642"/>
                  </a:cubicBezTo>
                  <a:cubicBezTo>
                    <a:pt x="21349" y="102857"/>
                    <a:pt x="21349" y="102857"/>
                    <a:pt x="21349" y="102857"/>
                  </a:cubicBezTo>
                  <a:cubicBezTo>
                    <a:pt x="21349" y="102857"/>
                    <a:pt x="8098" y="53571"/>
                    <a:pt x="6625" y="42857"/>
                  </a:cubicBezTo>
                  <a:cubicBezTo>
                    <a:pt x="5153" y="35357"/>
                    <a:pt x="2208" y="24642"/>
                    <a:pt x="0" y="18214"/>
                  </a:cubicBezTo>
                  <a:cubicBezTo>
                    <a:pt x="5153" y="10714"/>
                    <a:pt x="5153" y="10714"/>
                    <a:pt x="5153" y="10714"/>
                  </a:cubicBezTo>
                  <a:cubicBezTo>
                    <a:pt x="8834" y="16071"/>
                    <a:pt x="8834" y="16071"/>
                    <a:pt x="8834" y="16071"/>
                  </a:cubicBezTo>
                  <a:cubicBezTo>
                    <a:pt x="12515" y="13928"/>
                    <a:pt x="12515" y="13928"/>
                    <a:pt x="12515" y="13928"/>
                  </a:cubicBezTo>
                  <a:cubicBezTo>
                    <a:pt x="16932" y="11785"/>
                    <a:pt x="16932" y="11785"/>
                    <a:pt x="16932" y="11785"/>
                  </a:cubicBezTo>
                  <a:cubicBezTo>
                    <a:pt x="25030" y="11785"/>
                    <a:pt x="25030" y="11785"/>
                    <a:pt x="25030" y="11785"/>
                  </a:cubicBezTo>
                  <a:cubicBezTo>
                    <a:pt x="30920" y="4285"/>
                    <a:pt x="30920" y="4285"/>
                    <a:pt x="30920" y="4285"/>
                  </a:cubicBezTo>
                  <a:cubicBezTo>
                    <a:pt x="39018" y="0"/>
                    <a:pt x="39018" y="0"/>
                    <a:pt x="39018" y="0"/>
                  </a:cubicBezTo>
                  <a:cubicBezTo>
                    <a:pt x="45644" y="0"/>
                    <a:pt x="45644" y="0"/>
                    <a:pt x="45644" y="0"/>
                  </a:cubicBezTo>
                  <a:cubicBezTo>
                    <a:pt x="51533" y="9642"/>
                    <a:pt x="51533" y="9642"/>
                    <a:pt x="51533" y="9642"/>
                  </a:cubicBezTo>
                  <a:cubicBezTo>
                    <a:pt x="51533" y="17142"/>
                    <a:pt x="51533" y="17142"/>
                    <a:pt x="51533" y="17142"/>
                  </a:cubicBezTo>
                  <a:cubicBezTo>
                    <a:pt x="61840" y="27857"/>
                    <a:pt x="61840" y="27857"/>
                    <a:pt x="61840" y="27857"/>
                  </a:cubicBezTo>
                  <a:cubicBezTo>
                    <a:pt x="64785" y="19285"/>
                    <a:pt x="64785" y="19285"/>
                    <a:pt x="64785" y="19285"/>
                  </a:cubicBezTo>
                  <a:cubicBezTo>
                    <a:pt x="69938" y="8571"/>
                    <a:pt x="69938" y="8571"/>
                    <a:pt x="69938" y="8571"/>
                  </a:cubicBezTo>
                  <a:cubicBezTo>
                    <a:pt x="73619" y="13928"/>
                    <a:pt x="73619" y="13928"/>
                    <a:pt x="73619" y="13928"/>
                  </a:cubicBezTo>
                  <a:cubicBezTo>
                    <a:pt x="76564" y="8571"/>
                    <a:pt x="76564" y="8571"/>
                    <a:pt x="76564" y="8571"/>
                  </a:cubicBezTo>
                  <a:cubicBezTo>
                    <a:pt x="80245" y="11785"/>
                    <a:pt x="80245" y="11785"/>
                    <a:pt x="80245" y="11785"/>
                  </a:cubicBezTo>
                  <a:cubicBezTo>
                    <a:pt x="83926" y="7499"/>
                    <a:pt x="83926" y="7499"/>
                    <a:pt x="83926" y="7499"/>
                  </a:cubicBezTo>
                  <a:cubicBezTo>
                    <a:pt x="90552" y="7499"/>
                    <a:pt x="90552" y="7499"/>
                    <a:pt x="90552" y="7499"/>
                  </a:cubicBezTo>
                  <a:lnTo>
                    <a:pt x="97177" y="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85" name="Shape 2085"/>
            <p:cNvSpPr/>
            <p:nvPr/>
          </p:nvSpPr>
          <p:spPr>
            <a:xfrm>
              <a:off x="2361" y="3788"/>
              <a:ext cx="343" cy="260"/>
            </a:xfrm>
            <a:custGeom>
              <a:avLst/>
              <a:gdLst/>
              <a:ahLst/>
              <a:cxnLst/>
              <a:rect l="0" t="0" r="0" b="0"/>
              <a:pathLst>
                <a:path w="120000" h="120000" extrusionOk="0">
                  <a:moveTo>
                    <a:pt x="19636" y="0"/>
                  </a:moveTo>
                  <a:cubicBezTo>
                    <a:pt x="24000" y="960"/>
                    <a:pt x="24000" y="960"/>
                    <a:pt x="24000" y="960"/>
                  </a:cubicBezTo>
                  <a:cubicBezTo>
                    <a:pt x="28363" y="6720"/>
                    <a:pt x="28363" y="6720"/>
                    <a:pt x="28363" y="6720"/>
                  </a:cubicBezTo>
                  <a:cubicBezTo>
                    <a:pt x="37090" y="6720"/>
                    <a:pt x="37090" y="6720"/>
                    <a:pt x="37090" y="6720"/>
                  </a:cubicBezTo>
                  <a:cubicBezTo>
                    <a:pt x="51636" y="13440"/>
                    <a:pt x="51636" y="13440"/>
                    <a:pt x="51636" y="13440"/>
                  </a:cubicBezTo>
                  <a:cubicBezTo>
                    <a:pt x="64000" y="33600"/>
                    <a:pt x="64000" y="33600"/>
                    <a:pt x="64000" y="33600"/>
                  </a:cubicBezTo>
                  <a:cubicBezTo>
                    <a:pt x="74909" y="33600"/>
                    <a:pt x="74909" y="33600"/>
                    <a:pt x="74909" y="33600"/>
                  </a:cubicBezTo>
                  <a:cubicBezTo>
                    <a:pt x="80000" y="40320"/>
                    <a:pt x="80000" y="40320"/>
                    <a:pt x="80000" y="40320"/>
                  </a:cubicBezTo>
                  <a:cubicBezTo>
                    <a:pt x="90181" y="39360"/>
                    <a:pt x="90181" y="39360"/>
                    <a:pt x="90181" y="39360"/>
                  </a:cubicBezTo>
                  <a:cubicBezTo>
                    <a:pt x="93818" y="33600"/>
                    <a:pt x="93818" y="33600"/>
                    <a:pt x="93818" y="33600"/>
                  </a:cubicBezTo>
                  <a:cubicBezTo>
                    <a:pt x="98909" y="36480"/>
                    <a:pt x="98909" y="36480"/>
                    <a:pt x="98909" y="36480"/>
                  </a:cubicBezTo>
                  <a:cubicBezTo>
                    <a:pt x="98181" y="49920"/>
                    <a:pt x="98181" y="49920"/>
                    <a:pt x="98181" y="49920"/>
                  </a:cubicBezTo>
                  <a:cubicBezTo>
                    <a:pt x="99636" y="52800"/>
                    <a:pt x="99636" y="52800"/>
                    <a:pt x="99636" y="52800"/>
                  </a:cubicBezTo>
                  <a:cubicBezTo>
                    <a:pt x="98181" y="55680"/>
                    <a:pt x="98181" y="55680"/>
                    <a:pt x="98181" y="55680"/>
                  </a:cubicBezTo>
                  <a:cubicBezTo>
                    <a:pt x="100363" y="59520"/>
                    <a:pt x="100363" y="59520"/>
                    <a:pt x="100363" y="59520"/>
                  </a:cubicBezTo>
                  <a:cubicBezTo>
                    <a:pt x="106909" y="49920"/>
                    <a:pt x="106909" y="49920"/>
                    <a:pt x="106909" y="49920"/>
                  </a:cubicBezTo>
                  <a:cubicBezTo>
                    <a:pt x="113454" y="51840"/>
                    <a:pt x="113454" y="51840"/>
                    <a:pt x="113454" y="51840"/>
                  </a:cubicBezTo>
                  <a:cubicBezTo>
                    <a:pt x="114909" y="61440"/>
                    <a:pt x="114909" y="61440"/>
                    <a:pt x="114909" y="61440"/>
                  </a:cubicBezTo>
                  <a:cubicBezTo>
                    <a:pt x="114909" y="61440"/>
                    <a:pt x="117090" y="72960"/>
                    <a:pt x="117090" y="72960"/>
                  </a:cubicBezTo>
                  <a:cubicBezTo>
                    <a:pt x="117090" y="73920"/>
                    <a:pt x="115636" y="84480"/>
                    <a:pt x="115636" y="84480"/>
                  </a:cubicBezTo>
                  <a:cubicBezTo>
                    <a:pt x="120000" y="95040"/>
                    <a:pt x="120000" y="95040"/>
                    <a:pt x="120000" y="95040"/>
                  </a:cubicBezTo>
                  <a:cubicBezTo>
                    <a:pt x="113454" y="101760"/>
                    <a:pt x="113454" y="101760"/>
                    <a:pt x="113454" y="101760"/>
                  </a:cubicBezTo>
                  <a:cubicBezTo>
                    <a:pt x="106909" y="101760"/>
                    <a:pt x="106909" y="101760"/>
                    <a:pt x="106909" y="101760"/>
                  </a:cubicBezTo>
                  <a:cubicBezTo>
                    <a:pt x="103272" y="105600"/>
                    <a:pt x="103272" y="105600"/>
                    <a:pt x="103272" y="105600"/>
                  </a:cubicBezTo>
                  <a:cubicBezTo>
                    <a:pt x="99636" y="102720"/>
                    <a:pt x="99636" y="102720"/>
                    <a:pt x="99636" y="102720"/>
                  </a:cubicBezTo>
                  <a:cubicBezTo>
                    <a:pt x="96727" y="107520"/>
                    <a:pt x="96727" y="107520"/>
                    <a:pt x="96727" y="107520"/>
                  </a:cubicBezTo>
                  <a:cubicBezTo>
                    <a:pt x="93090" y="102720"/>
                    <a:pt x="93090" y="102720"/>
                    <a:pt x="93090" y="102720"/>
                  </a:cubicBezTo>
                  <a:cubicBezTo>
                    <a:pt x="88000" y="112320"/>
                    <a:pt x="88000" y="112320"/>
                    <a:pt x="88000" y="112320"/>
                  </a:cubicBezTo>
                  <a:cubicBezTo>
                    <a:pt x="85090" y="120000"/>
                    <a:pt x="85090" y="120000"/>
                    <a:pt x="85090" y="120000"/>
                  </a:cubicBezTo>
                  <a:cubicBezTo>
                    <a:pt x="74909" y="110400"/>
                    <a:pt x="74909" y="110400"/>
                    <a:pt x="74909" y="110400"/>
                  </a:cubicBezTo>
                  <a:cubicBezTo>
                    <a:pt x="74909" y="103680"/>
                    <a:pt x="74909" y="103680"/>
                    <a:pt x="74909" y="103680"/>
                  </a:cubicBezTo>
                  <a:cubicBezTo>
                    <a:pt x="69090" y="95040"/>
                    <a:pt x="69090" y="95040"/>
                    <a:pt x="69090" y="95040"/>
                  </a:cubicBezTo>
                  <a:cubicBezTo>
                    <a:pt x="62545" y="95040"/>
                    <a:pt x="62545" y="95040"/>
                    <a:pt x="62545" y="95040"/>
                  </a:cubicBezTo>
                  <a:cubicBezTo>
                    <a:pt x="54545" y="98880"/>
                    <a:pt x="54545" y="98880"/>
                    <a:pt x="54545" y="98880"/>
                  </a:cubicBezTo>
                  <a:cubicBezTo>
                    <a:pt x="48727" y="105600"/>
                    <a:pt x="48727" y="105600"/>
                    <a:pt x="48727" y="105600"/>
                  </a:cubicBezTo>
                  <a:cubicBezTo>
                    <a:pt x="40727" y="105600"/>
                    <a:pt x="40727" y="105600"/>
                    <a:pt x="40727" y="105600"/>
                  </a:cubicBezTo>
                  <a:cubicBezTo>
                    <a:pt x="36363" y="107520"/>
                    <a:pt x="36363" y="107520"/>
                    <a:pt x="36363" y="107520"/>
                  </a:cubicBezTo>
                  <a:cubicBezTo>
                    <a:pt x="32727" y="109440"/>
                    <a:pt x="32727" y="109440"/>
                    <a:pt x="32727" y="109440"/>
                  </a:cubicBezTo>
                  <a:cubicBezTo>
                    <a:pt x="29090" y="104640"/>
                    <a:pt x="29090" y="104640"/>
                    <a:pt x="29090" y="104640"/>
                  </a:cubicBezTo>
                  <a:cubicBezTo>
                    <a:pt x="24000" y="111360"/>
                    <a:pt x="24000" y="111360"/>
                    <a:pt x="24000" y="111360"/>
                  </a:cubicBezTo>
                  <a:cubicBezTo>
                    <a:pt x="22545" y="108480"/>
                    <a:pt x="21090" y="105600"/>
                    <a:pt x="20363" y="104640"/>
                  </a:cubicBezTo>
                  <a:cubicBezTo>
                    <a:pt x="16727" y="100800"/>
                    <a:pt x="11636" y="90240"/>
                    <a:pt x="11636" y="87360"/>
                  </a:cubicBezTo>
                  <a:cubicBezTo>
                    <a:pt x="11636" y="83520"/>
                    <a:pt x="13090" y="84480"/>
                    <a:pt x="15272" y="83520"/>
                  </a:cubicBezTo>
                  <a:cubicBezTo>
                    <a:pt x="16727" y="81600"/>
                    <a:pt x="15272" y="78720"/>
                    <a:pt x="14545" y="78720"/>
                  </a:cubicBezTo>
                  <a:cubicBezTo>
                    <a:pt x="13090" y="78720"/>
                    <a:pt x="9454" y="79680"/>
                    <a:pt x="8000" y="80640"/>
                  </a:cubicBezTo>
                  <a:cubicBezTo>
                    <a:pt x="6545" y="80640"/>
                    <a:pt x="4363" y="82560"/>
                    <a:pt x="2181" y="82560"/>
                  </a:cubicBezTo>
                  <a:cubicBezTo>
                    <a:pt x="1454" y="81600"/>
                    <a:pt x="727" y="81600"/>
                    <a:pt x="0" y="82560"/>
                  </a:cubicBezTo>
                  <a:cubicBezTo>
                    <a:pt x="727" y="77760"/>
                    <a:pt x="727" y="77760"/>
                    <a:pt x="727" y="77760"/>
                  </a:cubicBezTo>
                  <a:cubicBezTo>
                    <a:pt x="3636" y="70080"/>
                    <a:pt x="3636" y="70080"/>
                    <a:pt x="3636" y="70080"/>
                  </a:cubicBezTo>
                  <a:cubicBezTo>
                    <a:pt x="1454" y="64320"/>
                    <a:pt x="1454" y="64320"/>
                    <a:pt x="1454" y="64320"/>
                  </a:cubicBezTo>
                  <a:cubicBezTo>
                    <a:pt x="727" y="48000"/>
                    <a:pt x="727" y="48000"/>
                    <a:pt x="727" y="48000"/>
                  </a:cubicBezTo>
                  <a:cubicBezTo>
                    <a:pt x="2909" y="36480"/>
                    <a:pt x="2909" y="36480"/>
                    <a:pt x="2909" y="36480"/>
                  </a:cubicBezTo>
                  <a:cubicBezTo>
                    <a:pt x="9454" y="31680"/>
                    <a:pt x="9454" y="31680"/>
                    <a:pt x="9454" y="31680"/>
                  </a:cubicBezTo>
                  <a:cubicBezTo>
                    <a:pt x="14545" y="27840"/>
                    <a:pt x="14545" y="27840"/>
                    <a:pt x="14545" y="27840"/>
                  </a:cubicBezTo>
                  <a:cubicBezTo>
                    <a:pt x="16000" y="18240"/>
                    <a:pt x="16000" y="18240"/>
                    <a:pt x="16000" y="18240"/>
                  </a:cubicBezTo>
                  <a:cubicBezTo>
                    <a:pt x="19636" y="13440"/>
                    <a:pt x="19636" y="13440"/>
                    <a:pt x="19636" y="13440"/>
                  </a:cubicBezTo>
                  <a:lnTo>
                    <a:pt x="19636" y="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86" name="Shape 2086"/>
            <p:cNvSpPr/>
            <p:nvPr/>
          </p:nvSpPr>
          <p:spPr>
            <a:xfrm>
              <a:off x="2686" y="3854"/>
              <a:ext cx="164" cy="288"/>
            </a:xfrm>
            <a:custGeom>
              <a:avLst/>
              <a:gdLst/>
              <a:ahLst/>
              <a:cxnLst/>
              <a:rect l="0" t="0" r="0" b="0"/>
              <a:pathLst>
                <a:path w="120000" h="120000" extrusionOk="0">
                  <a:moveTo>
                    <a:pt x="0" y="19130"/>
                  </a:moveTo>
                  <a:cubicBezTo>
                    <a:pt x="9113" y="14782"/>
                    <a:pt x="9113" y="14782"/>
                    <a:pt x="9113" y="14782"/>
                  </a:cubicBezTo>
                  <a:cubicBezTo>
                    <a:pt x="28860" y="15652"/>
                    <a:pt x="28860" y="15652"/>
                    <a:pt x="28860" y="15652"/>
                  </a:cubicBezTo>
                  <a:cubicBezTo>
                    <a:pt x="47088" y="7826"/>
                    <a:pt x="47088" y="7826"/>
                    <a:pt x="47088" y="7826"/>
                  </a:cubicBezTo>
                  <a:cubicBezTo>
                    <a:pt x="62278" y="7826"/>
                    <a:pt x="62278" y="7826"/>
                    <a:pt x="62278" y="7826"/>
                  </a:cubicBezTo>
                  <a:cubicBezTo>
                    <a:pt x="65316" y="9565"/>
                    <a:pt x="65316" y="9565"/>
                    <a:pt x="65316" y="9565"/>
                  </a:cubicBezTo>
                  <a:cubicBezTo>
                    <a:pt x="74430" y="5217"/>
                    <a:pt x="74430" y="5217"/>
                    <a:pt x="74430" y="5217"/>
                  </a:cubicBezTo>
                  <a:cubicBezTo>
                    <a:pt x="80506" y="7826"/>
                    <a:pt x="80506" y="7826"/>
                    <a:pt x="80506" y="7826"/>
                  </a:cubicBezTo>
                  <a:cubicBezTo>
                    <a:pt x="98734" y="0"/>
                    <a:pt x="98734" y="0"/>
                    <a:pt x="98734" y="0"/>
                  </a:cubicBezTo>
                  <a:cubicBezTo>
                    <a:pt x="101772" y="0"/>
                    <a:pt x="101772" y="0"/>
                    <a:pt x="101772" y="0"/>
                  </a:cubicBezTo>
                  <a:cubicBezTo>
                    <a:pt x="103291" y="9565"/>
                    <a:pt x="103291" y="9565"/>
                    <a:pt x="103291" y="9565"/>
                  </a:cubicBezTo>
                  <a:cubicBezTo>
                    <a:pt x="113924" y="14782"/>
                    <a:pt x="113924" y="14782"/>
                    <a:pt x="113924" y="14782"/>
                  </a:cubicBezTo>
                  <a:cubicBezTo>
                    <a:pt x="120000" y="20000"/>
                    <a:pt x="120000" y="20000"/>
                    <a:pt x="120000" y="20000"/>
                  </a:cubicBezTo>
                  <a:cubicBezTo>
                    <a:pt x="120000" y="29565"/>
                    <a:pt x="120000" y="29565"/>
                    <a:pt x="120000" y="29565"/>
                  </a:cubicBezTo>
                  <a:cubicBezTo>
                    <a:pt x="98734" y="39130"/>
                    <a:pt x="98734" y="39130"/>
                    <a:pt x="98734" y="39130"/>
                  </a:cubicBezTo>
                  <a:cubicBezTo>
                    <a:pt x="104810" y="49565"/>
                    <a:pt x="104810" y="49565"/>
                    <a:pt x="104810" y="49565"/>
                  </a:cubicBezTo>
                  <a:cubicBezTo>
                    <a:pt x="104810" y="60000"/>
                    <a:pt x="104810" y="60000"/>
                    <a:pt x="104810" y="60000"/>
                  </a:cubicBezTo>
                  <a:cubicBezTo>
                    <a:pt x="94177" y="64347"/>
                    <a:pt x="94177" y="64347"/>
                    <a:pt x="94177" y="64347"/>
                  </a:cubicBezTo>
                  <a:cubicBezTo>
                    <a:pt x="98734" y="66086"/>
                    <a:pt x="98734" y="66086"/>
                    <a:pt x="98734" y="66086"/>
                  </a:cubicBezTo>
                  <a:cubicBezTo>
                    <a:pt x="107848" y="64347"/>
                    <a:pt x="107848" y="64347"/>
                    <a:pt x="107848" y="64347"/>
                  </a:cubicBezTo>
                  <a:cubicBezTo>
                    <a:pt x="120000" y="65217"/>
                    <a:pt x="120000" y="65217"/>
                    <a:pt x="120000" y="65217"/>
                  </a:cubicBezTo>
                  <a:cubicBezTo>
                    <a:pt x="113924" y="69565"/>
                    <a:pt x="113924" y="69565"/>
                    <a:pt x="113924" y="69565"/>
                  </a:cubicBezTo>
                  <a:cubicBezTo>
                    <a:pt x="113924" y="79130"/>
                    <a:pt x="113924" y="79130"/>
                    <a:pt x="113924" y="79130"/>
                  </a:cubicBezTo>
                  <a:cubicBezTo>
                    <a:pt x="103291" y="86956"/>
                    <a:pt x="103291" y="86956"/>
                    <a:pt x="103291" y="86956"/>
                  </a:cubicBezTo>
                  <a:cubicBezTo>
                    <a:pt x="113924" y="93043"/>
                    <a:pt x="113924" y="93043"/>
                    <a:pt x="113924" y="93043"/>
                  </a:cubicBezTo>
                  <a:cubicBezTo>
                    <a:pt x="109367" y="99130"/>
                    <a:pt x="109367" y="99130"/>
                    <a:pt x="109367" y="99130"/>
                  </a:cubicBezTo>
                  <a:cubicBezTo>
                    <a:pt x="116962" y="106086"/>
                    <a:pt x="116962" y="106086"/>
                    <a:pt x="116962" y="106086"/>
                  </a:cubicBezTo>
                  <a:cubicBezTo>
                    <a:pt x="101772" y="113043"/>
                    <a:pt x="101772" y="113043"/>
                    <a:pt x="101772" y="113043"/>
                  </a:cubicBezTo>
                  <a:cubicBezTo>
                    <a:pt x="101772" y="120000"/>
                    <a:pt x="101772" y="120000"/>
                    <a:pt x="101772" y="120000"/>
                  </a:cubicBezTo>
                  <a:cubicBezTo>
                    <a:pt x="94177" y="118260"/>
                    <a:pt x="94177" y="118260"/>
                    <a:pt x="94177" y="118260"/>
                  </a:cubicBezTo>
                  <a:cubicBezTo>
                    <a:pt x="94177" y="113913"/>
                    <a:pt x="94177" y="113913"/>
                    <a:pt x="94177" y="113913"/>
                  </a:cubicBezTo>
                  <a:cubicBezTo>
                    <a:pt x="86582" y="113043"/>
                    <a:pt x="86582" y="113043"/>
                    <a:pt x="86582" y="113043"/>
                  </a:cubicBezTo>
                  <a:cubicBezTo>
                    <a:pt x="75949" y="109565"/>
                    <a:pt x="75949" y="109565"/>
                    <a:pt x="75949" y="109565"/>
                  </a:cubicBezTo>
                  <a:cubicBezTo>
                    <a:pt x="66835" y="110434"/>
                    <a:pt x="66835" y="110434"/>
                    <a:pt x="66835" y="110434"/>
                  </a:cubicBezTo>
                  <a:cubicBezTo>
                    <a:pt x="57721" y="106086"/>
                    <a:pt x="57721" y="106086"/>
                    <a:pt x="57721" y="106086"/>
                  </a:cubicBezTo>
                  <a:cubicBezTo>
                    <a:pt x="54683" y="99130"/>
                    <a:pt x="54683" y="99130"/>
                    <a:pt x="54683" y="99130"/>
                  </a:cubicBezTo>
                  <a:cubicBezTo>
                    <a:pt x="47088" y="90434"/>
                    <a:pt x="47088" y="90434"/>
                    <a:pt x="47088" y="90434"/>
                  </a:cubicBezTo>
                  <a:cubicBezTo>
                    <a:pt x="57721" y="89565"/>
                    <a:pt x="57721" y="89565"/>
                    <a:pt x="57721" y="89565"/>
                  </a:cubicBezTo>
                  <a:cubicBezTo>
                    <a:pt x="60759" y="85217"/>
                    <a:pt x="60759" y="85217"/>
                    <a:pt x="60759" y="85217"/>
                  </a:cubicBezTo>
                  <a:cubicBezTo>
                    <a:pt x="41012" y="81739"/>
                    <a:pt x="41012" y="81739"/>
                    <a:pt x="41012" y="81739"/>
                  </a:cubicBezTo>
                  <a:cubicBezTo>
                    <a:pt x="34936" y="73913"/>
                    <a:pt x="34936" y="73913"/>
                    <a:pt x="34936" y="73913"/>
                  </a:cubicBezTo>
                  <a:cubicBezTo>
                    <a:pt x="30379" y="66956"/>
                    <a:pt x="30379" y="66956"/>
                    <a:pt x="30379" y="66956"/>
                  </a:cubicBezTo>
                  <a:cubicBezTo>
                    <a:pt x="18227" y="65217"/>
                    <a:pt x="18227" y="65217"/>
                    <a:pt x="18227" y="65217"/>
                  </a:cubicBezTo>
                  <a:cubicBezTo>
                    <a:pt x="13670" y="58260"/>
                    <a:pt x="13670" y="58260"/>
                    <a:pt x="13670" y="58260"/>
                  </a:cubicBezTo>
                  <a:cubicBezTo>
                    <a:pt x="4556" y="48695"/>
                    <a:pt x="4556" y="48695"/>
                    <a:pt x="4556" y="48695"/>
                  </a:cubicBezTo>
                  <a:cubicBezTo>
                    <a:pt x="4556" y="48695"/>
                    <a:pt x="7594" y="39130"/>
                    <a:pt x="7594" y="38260"/>
                  </a:cubicBezTo>
                  <a:cubicBezTo>
                    <a:pt x="7594" y="38260"/>
                    <a:pt x="3037" y="27826"/>
                    <a:pt x="3037" y="27826"/>
                  </a:cubicBezTo>
                  <a:lnTo>
                    <a:pt x="0" y="1913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87" name="Shape 2087"/>
            <p:cNvSpPr/>
            <p:nvPr/>
          </p:nvSpPr>
          <p:spPr>
            <a:xfrm>
              <a:off x="3236" y="2286"/>
              <a:ext cx="1104" cy="1362"/>
            </a:xfrm>
            <a:custGeom>
              <a:avLst/>
              <a:gdLst/>
              <a:ahLst/>
              <a:cxnLst/>
              <a:rect l="0" t="0" r="0" b="0"/>
              <a:pathLst>
                <a:path w="120000" h="120000" extrusionOk="0">
                  <a:moveTo>
                    <a:pt x="905" y="38715"/>
                  </a:moveTo>
                  <a:cubicBezTo>
                    <a:pt x="905" y="38715"/>
                    <a:pt x="905" y="38715"/>
                    <a:pt x="905" y="38715"/>
                  </a:cubicBezTo>
                  <a:cubicBezTo>
                    <a:pt x="1584" y="38348"/>
                    <a:pt x="2264" y="37981"/>
                    <a:pt x="2490" y="38715"/>
                  </a:cubicBezTo>
                  <a:cubicBezTo>
                    <a:pt x="2716" y="39449"/>
                    <a:pt x="3622" y="39816"/>
                    <a:pt x="4301" y="39266"/>
                  </a:cubicBezTo>
                  <a:cubicBezTo>
                    <a:pt x="4981" y="38715"/>
                    <a:pt x="4981" y="37798"/>
                    <a:pt x="5660" y="37981"/>
                  </a:cubicBezTo>
                  <a:cubicBezTo>
                    <a:pt x="6339" y="38348"/>
                    <a:pt x="6566" y="39449"/>
                    <a:pt x="6792" y="39449"/>
                  </a:cubicBezTo>
                  <a:cubicBezTo>
                    <a:pt x="7245" y="39449"/>
                    <a:pt x="8603" y="38899"/>
                    <a:pt x="9283" y="38348"/>
                  </a:cubicBezTo>
                  <a:cubicBezTo>
                    <a:pt x="9735" y="37798"/>
                    <a:pt x="11773" y="37431"/>
                    <a:pt x="13811" y="37247"/>
                  </a:cubicBezTo>
                  <a:cubicBezTo>
                    <a:pt x="15849" y="36880"/>
                    <a:pt x="16754" y="36146"/>
                    <a:pt x="16754" y="36880"/>
                  </a:cubicBezTo>
                  <a:cubicBezTo>
                    <a:pt x="16754" y="37614"/>
                    <a:pt x="16981" y="37981"/>
                    <a:pt x="18339" y="38532"/>
                  </a:cubicBezTo>
                  <a:cubicBezTo>
                    <a:pt x="19698" y="38899"/>
                    <a:pt x="22415" y="37981"/>
                    <a:pt x="23320" y="37431"/>
                  </a:cubicBezTo>
                  <a:cubicBezTo>
                    <a:pt x="24226" y="36880"/>
                    <a:pt x="26264" y="37064"/>
                    <a:pt x="26716" y="36513"/>
                  </a:cubicBezTo>
                  <a:cubicBezTo>
                    <a:pt x="26943" y="35779"/>
                    <a:pt x="26490" y="35045"/>
                    <a:pt x="25811" y="34678"/>
                  </a:cubicBezTo>
                  <a:cubicBezTo>
                    <a:pt x="25132" y="34311"/>
                    <a:pt x="24452" y="33394"/>
                    <a:pt x="24905" y="32660"/>
                  </a:cubicBezTo>
                  <a:cubicBezTo>
                    <a:pt x="25132" y="31926"/>
                    <a:pt x="26264" y="31009"/>
                    <a:pt x="27169" y="31559"/>
                  </a:cubicBezTo>
                  <a:cubicBezTo>
                    <a:pt x="28075" y="31926"/>
                    <a:pt x="29886" y="31926"/>
                    <a:pt x="30566" y="31376"/>
                  </a:cubicBezTo>
                  <a:cubicBezTo>
                    <a:pt x="31245" y="31009"/>
                    <a:pt x="32603" y="30275"/>
                    <a:pt x="33509" y="30458"/>
                  </a:cubicBezTo>
                  <a:cubicBezTo>
                    <a:pt x="34188" y="30642"/>
                    <a:pt x="36679" y="30825"/>
                    <a:pt x="36905" y="31376"/>
                  </a:cubicBezTo>
                  <a:cubicBezTo>
                    <a:pt x="37132" y="31926"/>
                    <a:pt x="37358" y="32293"/>
                    <a:pt x="37132" y="32477"/>
                  </a:cubicBezTo>
                  <a:cubicBezTo>
                    <a:pt x="36679" y="32844"/>
                    <a:pt x="38490" y="32660"/>
                    <a:pt x="38716" y="32660"/>
                  </a:cubicBezTo>
                  <a:cubicBezTo>
                    <a:pt x="38943" y="32844"/>
                    <a:pt x="38037" y="33944"/>
                    <a:pt x="37358" y="34311"/>
                  </a:cubicBezTo>
                  <a:cubicBezTo>
                    <a:pt x="36905" y="34495"/>
                    <a:pt x="38943" y="33577"/>
                    <a:pt x="39849" y="34128"/>
                  </a:cubicBezTo>
                  <a:cubicBezTo>
                    <a:pt x="40754" y="34862"/>
                    <a:pt x="41433" y="34862"/>
                    <a:pt x="40981" y="35412"/>
                  </a:cubicBezTo>
                  <a:cubicBezTo>
                    <a:pt x="40528" y="35779"/>
                    <a:pt x="39169" y="35779"/>
                    <a:pt x="38716" y="36146"/>
                  </a:cubicBezTo>
                  <a:cubicBezTo>
                    <a:pt x="38490" y="36330"/>
                    <a:pt x="39622" y="36330"/>
                    <a:pt x="41207" y="37247"/>
                  </a:cubicBezTo>
                  <a:cubicBezTo>
                    <a:pt x="42792" y="38165"/>
                    <a:pt x="45509" y="39816"/>
                    <a:pt x="45962" y="40000"/>
                  </a:cubicBezTo>
                  <a:cubicBezTo>
                    <a:pt x="46415" y="40183"/>
                    <a:pt x="49584" y="40917"/>
                    <a:pt x="49358" y="39633"/>
                  </a:cubicBezTo>
                  <a:cubicBezTo>
                    <a:pt x="49358" y="38532"/>
                    <a:pt x="48679" y="37064"/>
                    <a:pt x="48000" y="35963"/>
                  </a:cubicBezTo>
                  <a:cubicBezTo>
                    <a:pt x="47320" y="35045"/>
                    <a:pt x="47094" y="33577"/>
                    <a:pt x="47547" y="33577"/>
                  </a:cubicBezTo>
                  <a:cubicBezTo>
                    <a:pt x="48000" y="33394"/>
                    <a:pt x="49358" y="34128"/>
                    <a:pt x="50264" y="34311"/>
                  </a:cubicBezTo>
                  <a:cubicBezTo>
                    <a:pt x="51169" y="34678"/>
                    <a:pt x="53433" y="34128"/>
                    <a:pt x="53433" y="33761"/>
                  </a:cubicBezTo>
                  <a:cubicBezTo>
                    <a:pt x="53660" y="33394"/>
                    <a:pt x="53433" y="31926"/>
                    <a:pt x="55018" y="31376"/>
                  </a:cubicBezTo>
                  <a:cubicBezTo>
                    <a:pt x="56377" y="30642"/>
                    <a:pt x="56830" y="30458"/>
                    <a:pt x="58188" y="30825"/>
                  </a:cubicBezTo>
                  <a:cubicBezTo>
                    <a:pt x="59547" y="31192"/>
                    <a:pt x="60000" y="30091"/>
                    <a:pt x="59094" y="29908"/>
                  </a:cubicBezTo>
                  <a:cubicBezTo>
                    <a:pt x="58415" y="29724"/>
                    <a:pt x="58415" y="29174"/>
                    <a:pt x="59094" y="28623"/>
                  </a:cubicBezTo>
                  <a:cubicBezTo>
                    <a:pt x="60000" y="28256"/>
                    <a:pt x="61811" y="28256"/>
                    <a:pt x="61584" y="27706"/>
                  </a:cubicBezTo>
                  <a:cubicBezTo>
                    <a:pt x="61358" y="27155"/>
                    <a:pt x="59320" y="26055"/>
                    <a:pt x="59094" y="25504"/>
                  </a:cubicBezTo>
                  <a:cubicBezTo>
                    <a:pt x="59094" y="24954"/>
                    <a:pt x="59320" y="24036"/>
                    <a:pt x="58867" y="24220"/>
                  </a:cubicBezTo>
                  <a:cubicBezTo>
                    <a:pt x="58415" y="24587"/>
                    <a:pt x="57735" y="25504"/>
                    <a:pt x="57056" y="24587"/>
                  </a:cubicBezTo>
                  <a:cubicBezTo>
                    <a:pt x="56150" y="23669"/>
                    <a:pt x="57056" y="23302"/>
                    <a:pt x="57735" y="23119"/>
                  </a:cubicBezTo>
                  <a:cubicBezTo>
                    <a:pt x="58641" y="22935"/>
                    <a:pt x="58641" y="22018"/>
                    <a:pt x="58415" y="21651"/>
                  </a:cubicBezTo>
                  <a:cubicBezTo>
                    <a:pt x="58188" y="21467"/>
                    <a:pt x="56603" y="20917"/>
                    <a:pt x="56830" y="20733"/>
                  </a:cubicBezTo>
                  <a:cubicBezTo>
                    <a:pt x="57056" y="20550"/>
                    <a:pt x="57283" y="20000"/>
                    <a:pt x="58188" y="20000"/>
                  </a:cubicBezTo>
                  <a:cubicBezTo>
                    <a:pt x="58867" y="20183"/>
                    <a:pt x="60452" y="19266"/>
                    <a:pt x="61358" y="18715"/>
                  </a:cubicBezTo>
                  <a:cubicBezTo>
                    <a:pt x="62264" y="17981"/>
                    <a:pt x="63622" y="17614"/>
                    <a:pt x="64754" y="16880"/>
                  </a:cubicBezTo>
                  <a:cubicBezTo>
                    <a:pt x="65660" y="16330"/>
                    <a:pt x="67471" y="15229"/>
                    <a:pt x="67698" y="15779"/>
                  </a:cubicBezTo>
                  <a:cubicBezTo>
                    <a:pt x="68150" y="16146"/>
                    <a:pt x="66792" y="16880"/>
                    <a:pt x="66566" y="17431"/>
                  </a:cubicBezTo>
                  <a:cubicBezTo>
                    <a:pt x="66339" y="17981"/>
                    <a:pt x="67924" y="17247"/>
                    <a:pt x="68377" y="16880"/>
                  </a:cubicBezTo>
                  <a:cubicBezTo>
                    <a:pt x="68830" y="16513"/>
                    <a:pt x="69056" y="17431"/>
                    <a:pt x="69283" y="17798"/>
                  </a:cubicBezTo>
                  <a:cubicBezTo>
                    <a:pt x="69509" y="18165"/>
                    <a:pt x="70188" y="17431"/>
                    <a:pt x="69509" y="16513"/>
                  </a:cubicBezTo>
                  <a:cubicBezTo>
                    <a:pt x="68830" y="15596"/>
                    <a:pt x="69056" y="15045"/>
                    <a:pt x="69735" y="14311"/>
                  </a:cubicBezTo>
                  <a:cubicBezTo>
                    <a:pt x="70641" y="13761"/>
                    <a:pt x="72226" y="13027"/>
                    <a:pt x="73584" y="12660"/>
                  </a:cubicBezTo>
                  <a:cubicBezTo>
                    <a:pt x="74943" y="12293"/>
                    <a:pt x="76075" y="12660"/>
                    <a:pt x="75849" y="13211"/>
                  </a:cubicBezTo>
                  <a:cubicBezTo>
                    <a:pt x="75396" y="13761"/>
                    <a:pt x="74943" y="14862"/>
                    <a:pt x="76075" y="14495"/>
                  </a:cubicBezTo>
                  <a:cubicBezTo>
                    <a:pt x="77207" y="14311"/>
                    <a:pt x="78113" y="13577"/>
                    <a:pt x="78566" y="13944"/>
                  </a:cubicBezTo>
                  <a:cubicBezTo>
                    <a:pt x="79018" y="14311"/>
                    <a:pt x="79924" y="14311"/>
                    <a:pt x="80603" y="13577"/>
                  </a:cubicBezTo>
                  <a:cubicBezTo>
                    <a:pt x="81283" y="12844"/>
                    <a:pt x="82867" y="12660"/>
                    <a:pt x="83320" y="13211"/>
                  </a:cubicBezTo>
                  <a:cubicBezTo>
                    <a:pt x="83773" y="13761"/>
                    <a:pt x="86264" y="13027"/>
                    <a:pt x="86716" y="11743"/>
                  </a:cubicBezTo>
                  <a:cubicBezTo>
                    <a:pt x="87169" y="10275"/>
                    <a:pt x="87169" y="8990"/>
                    <a:pt x="88528" y="7889"/>
                  </a:cubicBezTo>
                  <a:cubicBezTo>
                    <a:pt x="89660" y="6788"/>
                    <a:pt x="90339" y="5504"/>
                    <a:pt x="92150" y="4220"/>
                  </a:cubicBezTo>
                  <a:cubicBezTo>
                    <a:pt x="93962" y="2752"/>
                    <a:pt x="96905" y="2935"/>
                    <a:pt x="98264" y="3486"/>
                  </a:cubicBezTo>
                  <a:cubicBezTo>
                    <a:pt x="99622" y="4036"/>
                    <a:pt x="99169" y="4587"/>
                    <a:pt x="100301" y="5321"/>
                  </a:cubicBezTo>
                  <a:cubicBezTo>
                    <a:pt x="101207" y="5871"/>
                    <a:pt x="102339" y="4770"/>
                    <a:pt x="102566" y="4220"/>
                  </a:cubicBezTo>
                  <a:cubicBezTo>
                    <a:pt x="103018" y="3669"/>
                    <a:pt x="104150" y="4403"/>
                    <a:pt x="105056" y="4954"/>
                  </a:cubicBezTo>
                  <a:cubicBezTo>
                    <a:pt x="105962" y="5688"/>
                    <a:pt x="107320" y="5871"/>
                    <a:pt x="107320" y="5504"/>
                  </a:cubicBezTo>
                  <a:cubicBezTo>
                    <a:pt x="107320" y="5137"/>
                    <a:pt x="105962" y="4770"/>
                    <a:pt x="105283" y="3669"/>
                  </a:cubicBezTo>
                  <a:cubicBezTo>
                    <a:pt x="104603" y="2752"/>
                    <a:pt x="104603" y="2568"/>
                    <a:pt x="105056" y="1651"/>
                  </a:cubicBezTo>
                  <a:cubicBezTo>
                    <a:pt x="107773" y="2935"/>
                    <a:pt x="107773" y="2935"/>
                    <a:pt x="107773" y="2935"/>
                  </a:cubicBezTo>
                  <a:cubicBezTo>
                    <a:pt x="110716" y="4220"/>
                    <a:pt x="110716" y="4220"/>
                    <a:pt x="110716" y="4220"/>
                  </a:cubicBezTo>
                  <a:cubicBezTo>
                    <a:pt x="111849" y="4954"/>
                    <a:pt x="111849" y="4954"/>
                    <a:pt x="111849" y="4954"/>
                  </a:cubicBezTo>
                  <a:cubicBezTo>
                    <a:pt x="113433" y="6605"/>
                    <a:pt x="113433" y="6605"/>
                    <a:pt x="113433" y="6605"/>
                  </a:cubicBezTo>
                  <a:cubicBezTo>
                    <a:pt x="110943" y="8440"/>
                    <a:pt x="110943" y="8440"/>
                    <a:pt x="110943" y="8440"/>
                  </a:cubicBezTo>
                  <a:cubicBezTo>
                    <a:pt x="110943" y="9724"/>
                    <a:pt x="110943" y="9724"/>
                    <a:pt x="110943" y="9724"/>
                  </a:cubicBezTo>
                  <a:cubicBezTo>
                    <a:pt x="110037" y="11376"/>
                    <a:pt x="110037" y="11376"/>
                    <a:pt x="110037" y="11376"/>
                  </a:cubicBezTo>
                  <a:cubicBezTo>
                    <a:pt x="109584" y="12293"/>
                    <a:pt x="109584" y="12293"/>
                    <a:pt x="109584" y="12293"/>
                  </a:cubicBezTo>
                  <a:cubicBezTo>
                    <a:pt x="109358" y="13761"/>
                    <a:pt x="109358" y="13761"/>
                    <a:pt x="109358" y="13761"/>
                  </a:cubicBezTo>
                  <a:cubicBezTo>
                    <a:pt x="110943" y="15229"/>
                    <a:pt x="110943" y="15229"/>
                    <a:pt x="110943" y="15229"/>
                  </a:cubicBezTo>
                  <a:cubicBezTo>
                    <a:pt x="110943" y="16697"/>
                    <a:pt x="110943" y="16697"/>
                    <a:pt x="110943" y="16697"/>
                  </a:cubicBezTo>
                  <a:cubicBezTo>
                    <a:pt x="113886" y="16697"/>
                    <a:pt x="113886" y="16697"/>
                    <a:pt x="113886" y="16697"/>
                  </a:cubicBezTo>
                  <a:cubicBezTo>
                    <a:pt x="116150" y="16513"/>
                    <a:pt x="116150" y="16513"/>
                    <a:pt x="116150" y="16513"/>
                  </a:cubicBezTo>
                  <a:cubicBezTo>
                    <a:pt x="118415" y="18165"/>
                    <a:pt x="118415" y="18165"/>
                    <a:pt x="118415" y="18165"/>
                  </a:cubicBezTo>
                  <a:cubicBezTo>
                    <a:pt x="119773" y="19449"/>
                    <a:pt x="119773" y="19449"/>
                    <a:pt x="119773" y="19449"/>
                  </a:cubicBezTo>
                  <a:cubicBezTo>
                    <a:pt x="120000" y="21284"/>
                    <a:pt x="120000" y="21284"/>
                    <a:pt x="120000" y="21284"/>
                  </a:cubicBezTo>
                  <a:cubicBezTo>
                    <a:pt x="119773" y="22568"/>
                    <a:pt x="119773" y="22568"/>
                    <a:pt x="119773" y="22568"/>
                  </a:cubicBezTo>
                  <a:cubicBezTo>
                    <a:pt x="117056" y="22568"/>
                    <a:pt x="117056" y="22568"/>
                    <a:pt x="117056" y="22568"/>
                  </a:cubicBezTo>
                  <a:cubicBezTo>
                    <a:pt x="117056" y="24036"/>
                    <a:pt x="117056" y="24036"/>
                    <a:pt x="117056" y="24036"/>
                  </a:cubicBezTo>
                  <a:cubicBezTo>
                    <a:pt x="115245" y="24036"/>
                    <a:pt x="115245" y="24036"/>
                    <a:pt x="115245" y="24036"/>
                  </a:cubicBezTo>
                  <a:cubicBezTo>
                    <a:pt x="115018" y="25871"/>
                    <a:pt x="115018" y="25871"/>
                    <a:pt x="115018" y="25871"/>
                  </a:cubicBezTo>
                  <a:cubicBezTo>
                    <a:pt x="113660" y="26422"/>
                    <a:pt x="113660" y="26422"/>
                    <a:pt x="113660" y="26422"/>
                  </a:cubicBezTo>
                  <a:cubicBezTo>
                    <a:pt x="114113" y="27339"/>
                    <a:pt x="114113" y="27339"/>
                    <a:pt x="114113" y="27339"/>
                  </a:cubicBezTo>
                  <a:cubicBezTo>
                    <a:pt x="115924" y="28073"/>
                    <a:pt x="115924" y="28073"/>
                    <a:pt x="115924" y="28073"/>
                  </a:cubicBezTo>
                  <a:cubicBezTo>
                    <a:pt x="114113" y="29174"/>
                    <a:pt x="114113" y="29174"/>
                    <a:pt x="114113" y="29174"/>
                  </a:cubicBezTo>
                  <a:cubicBezTo>
                    <a:pt x="116377" y="30825"/>
                    <a:pt x="116377" y="30825"/>
                    <a:pt x="116377" y="30825"/>
                  </a:cubicBezTo>
                  <a:cubicBezTo>
                    <a:pt x="116150" y="33211"/>
                    <a:pt x="116150" y="33211"/>
                    <a:pt x="116150" y="33211"/>
                  </a:cubicBezTo>
                  <a:cubicBezTo>
                    <a:pt x="118867" y="35045"/>
                    <a:pt x="118867" y="35045"/>
                    <a:pt x="118867" y="35045"/>
                  </a:cubicBezTo>
                  <a:cubicBezTo>
                    <a:pt x="119320" y="36513"/>
                    <a:pt x="119320" y="36513"/>
                    <a:pt x="119320" y="36513"/>
                  </a:cubicBezTo>
                  <a:cubicBezTo>
                    <a:pt x="117962" y="37064"/>
                    <a:pt x="117962" y="37064"/>
                    <a:pt x="117962" y="37064"/>
                  </a:cubicBezTo>
                  <a:cubicBezTo>
                    <a:pt x="117283" y="38715"/>
                    <a:pt x="117283" y="38715"/>
                    <a:pt x="117283" y="38715"/>
                  </a:cubicBezTo>
                  <a:cubicBezTo>
                    <a:pt x="116830" y="40733"/>
                    <a:pt x="116830" y="40733"/>
                    <a:pt x="116830" y="40733"/>
                  </a:cubicBezTo>
                  <a:cubicBezTo>
                    <a:pt x="115245" y="40733"/>
                    <a:pt x="115245" y="40733"/>
                    <a:pt x="115245" y="40733"/>
                  </a:cubicBezTo>
                  <a:cubicBezTo>
                    <a:pt x="113660" y="40550"/>
                    <a:pt x="113660" y="40550"/>
                    <a:pt x="113660" y="40550"/>
                  </a:cubicBezTo>
                  <a:cubicBezTo>
                    <a:pt x="113433" y="42018"/>
                    <a:pt x="113433" y="42018"/>
                    <a:pt x="113433" y="42018"/>
                  </a:cubicBezTo>
                  <a:cubicBezTo>
                    <a:pt x="111849" y="42935"/>
                    <a:pt x="111849" y="42935"/>
                    <a:pt x="111849" y="42935"/>
                  </a:cubicBezTo>
                  <a:cubicBezTo>
                    <a:pt x="110490" y="43853"/>
                    <a:pt x="110490" y="43853"/>
                    <a:pt x="110490" y="43853"/>
                  </a:cubicBezTo>
                  <a:cubicBezTo>
                    <a:pt x="113433" y="44954"/>
                    <a:pt x="113433" y="44954"/>
                    <a:pt x="113433" y="44954"/>
                  </a:cubicBezTo>
                  <a:cubicBezTo>
                    <a:pt x="112528" y="46055"/>
                    <a:pt x="112528" y="46055"/>
                    <a:pt x="112528" y="46055"/>
                  </a:cubicBezTo>
                  <a:cubicBezTo>
                    <a:pt x="111849" y="46238"/>
                    <a:pt x="111849" y="46238"/>
                    <a:pt x="111849" y="46238"/>
                  </a:cubicBezTo>
                  <a:cubicBezTo>
                    <a:pt x="110037" y="46972"/>
                    <a:pt x="110037" y="46972"/>
                    <a:pt x="110037" y="46972"/>
                  </a:cubicBezTo>
                  <a:cubicBezTo>
                    <a:pt x="108452" y="48256"/>
                    <a:pt x="108452" y="48256"/>
                    <a:pt x="108452" y="48256"/>
                  </a:cubicBezTo>
                  <a:cubicBezTo>
                    <a:pt x="109358" y="49357"/>
                    <a:pt x="109358" y="49357"/>
                    <a:pt x="109358" y="49357"/>
                  </a:cubicBezTo>
                  <a:cubicBezTo>
                    <a:pt x="109584" y="50825"/>
                    <a:pt x="109584" y="50825"/>
                    <a:pt x="109584" y="50825"/>
                  </a:cubicBezTo>
                  <a:cubicBezTo>
                    <a:pt x="110716" y="52844"/>
                    <a:pt x="110716" y="52844"/>
                    <a:pt x="110716" y="52844"/>
                  </a:cubicBezTo>
                  <a:cubicBezTo>
                    <a:pt x="113207" y="55045"/>
                    <a:pt x="113207" y="55045"/>
                    <a:pt x="113207" y="55045"/>
                  </a:cubicBezTo>
                  <a:cubicBezTo>
                    <a:pt x="115245" y="56330"/>
                    <a:pt x="115245" y="56330"/>
                    <a:pt x="115245" y="56330"/>
                  </a:cubicBezTo>
                  <a:cubicBezTo>
                    <a:pt x="115698" y="58348"/>
                    <a:pt x="115698" y="58348"/>
                    <a:pt x="115698" y="58348"/>
                  </a:cubicBezTo>
                  <a:cubicBezTo>
                    <a:pt x="115245" y="58348"/>
                    <a:pt x="115245" y="58348"/>
                    <a:pt x="115245" y="58348"/>
                  </a:cubicBezTo>
                  <a:cubicBezTo>
                    <a:pt x="115924" y="61651"/>
                    <a:pt x="115924" y="61651"/>
                    <a:pt x="115924" y="61651"/>
                  </a:cubicBezTo>
                  <a:cubicBezTo>
                    <a:pt x="114113" y="60917"/>
                    <a:pt x="114113" y="60917"/>
                    <a:pt x="114113" y="60917"/>
                  </a:cubicBezTo>
                  <a:cubicBezTo>
                    <a:pt x="112981" y="61100"/>
                    <a:pt x="112981" y="61100"/>
                    <a:pt x="112981" y="61100"/>
                  </a:cubicBezTo>
                  <a:cubicBezTo>
                    <a:pt x="111396" y="62568"/>
                    <a:pt x="111396" y="62568"/>
                    <a:pt x="111396" y="62568"/>
                  </a:cubicBezTo>
                  <a:cubicBezTo>
                    <a:pt x="109584" y="63853"/>
                    <a:pt x="109584" y="63853"/>
                    <a:pt x="109584" y="63853"/>
                  </a:cubicBezTo>
                  <a:cubicBezTo>
                    <a:pt x="108226" y="64220"/>
                    <a:pt x="108226" y="64220"/>
                    <a:pt x="108226" y="64220"/>
                  </a:cubicBezTo>
                  <a:cubicBezTo>
                    <a:pt x="105735" y="63302"/>
                    <a:pt x="105735" y="63302"/>
                    <a:pt x="105735" y="63302"/>
                  </a:cubicBezTo>
                  <a:cubicBezTo>
                    <a:pt x="103924" y="63302"/>
                    <a:pt x="103924" y="63302"/>
                    <a:pt x="103924" y="63302"/>
                  </a:cubicBezTo>
                  <a:cubicBezTo>
                    <a:pt x="103471" y="64770"/>
                    <a:pt x="103471" y="64770"/>
                    <a:pt x="103471" y="64770"/>
                  </a:cubicBezTo>
                  <a:cubicBezTo>
                    <a:pt x="104603" y="65688"/>
                    <a:pt x="104603" y="65688"/>
                    <a:pt x="104603" y="65688"/>
                  </a:cubicBezTo>
                  <a:cubicBezTo>
                    <a:pt x="105283" y="67155"/>
                    <a:pt x="105283" y="67155"/>
                    <a:pt x="105283" y="67155"/>
                  </a:cubicBezTo>
                  <a:cubicBezTo>
                    <a:pt x="105735" y="70458"/>
                    <a:pt x="105735" y="70458"/>
                    <a:pt x="105735" y="70458"/>
                  </a:cubicBezTo>
                  <a:cubicBezTo>
                    <a:pt x="104150" y="71743"/>
                    <a:pt x="104150" y="71743"/>
                    <a:pt x="104150" y="71743"/>
                  </a:cubicBezTo>
                  <a:cubicBezTo>
                    <a:pt x="104830" y="72844"/>
                    <a:pt x="104830" y="72844"/>
                    <a:pt x="104830" y="72844"/>
                  </a:cubicBezTo>
                  <a:cubicBezTo>
                    <a:pt x="104830" y="75412"/>
                    <a:pt x="104830" y="75412"/>
                    <a:pt x="104830" y="75412"/>
                  </a:cubicBezTo>
                  <a:cubicBezTo>
                    <a:pt x="107094" y="75963"/>
                    <a:pt x="107094" y="75963"/>
                    <a:pt x="107094" y="75963"/>
                  </a:cubicBezTo>
                  <a:cubicBezTo>
                    <a:pt x="108452" y="77614"/>
                    <a:pt x="108452" y="77614"/>
                    <a:pt x="108452" y="77614"/>
                  </a:cubicBezTo>
                  <a:cubicBezTo>
                    <a:pt x="110037" y="79266"/>
                    <a:pt x="110037" y="79266"/>
                    <a:pt x="110037" y="79266"/>
                  </a:cubicBezTo>
                  <a:cubicBezTo>
                    <a:pt x="110037" y="80000"/>
                    <a:pt x="110037" y="80000"/>
                    <a:pt x="110037" y="80000"/>
                  </a:cubicBezTo>
                  <a:cubicBezTo>
                    <a:pt x="108226" y="80366"/>
                    <a:pt x="108226" y="80366"/>
                    <a:pt x="108226" y="80366"/>
                  </a:cubicBezTo>
                  <a:cubicBezTo>
                    <a:pt x="108452" y="82935"/>
                    <a:pt x="108452" y="82935"/>
                    <a:pt x="108452" y="82935"/>
                  </a:cubicBezTo>
                  <a:cubicBezTo>
                    <a:pt x="106188" y="84587"/>
                    <a:pt x="106188" y="84587"/>
                    <a:pt x="106188" y="84587"/>
                  </a:cubicBezTo>
                  <a:cubicBezTo>
                    <a:pt x="104603" y="84587"/>
                    <a:pt x="104603" y="84587"/>
                    <a:pt x="104603" y="84587"/>
                  </a:cubicBezTo>
                  <a:cubicBezTo>
                    <a:pt x="104377" y="85688"/>
                    <a:pt x="104377" y="85688"/>
                    <a:pt x="104377" y="85688"/>
                  </a:cubicBezTo>
                  <a:cubicBezTo>
                    <a:pt x="105056" y="86605"/>
                    <a:pt x="105056" y="86605"/>
                    <a:pt x="105056" y="86605"/>
                  </a:cubicBezTo>
                  <a:cubicBezTo>
                    <a:pt x="104377" y="87889"/>
                    <a:pt x="104377" y="87889"/>
                    <a:pt x="104377" y="87889"/>
                  </a:cubicBezTo>
                  <a:cubicBezTo>
                    <a:pt x="102339" y="88623"/>
                    <a:pt x="102339" y="88623"/>
                    <a:pt x="102339" y="88623"/>
                  </a:cubicBezTo>
                  <a:cubicBezTo>
                    <a:pt x="100754" y="88623"/>
                    <a:pt x="100754" y="88623"/>
                    <a:pt x="100754" y="88623"/>
                  </a:cubicBezTo>
                  <a:cubicBezTo>
                    <a:pt x="98943" y="89724"/>
                    <a:pt x="98943" y="89724"/>
                    <a:pt x="98943" y="89724"/>
                  </a:cubicBezTo>
                  <a:cubicBezTo>
                    <a:pt x="98716" y="91376"/>
                    <a:pt x="98716" y="91376"/>
                    <a:pt x="98716" y="91376"/>
                  </a:cubicBezTo>
                  <a:cubicBezTo>
                    <a:pt x="99396" y="91743"/>
                    <a:pt x="99396" y="91743"/>
                    <a:pt x="99396" y="91743"/>
                  </a:cubicBezTo>
                  <a:cubicBezTo>
                    <a:pt x="98490" y="92660"/>
                    <a:pt x="98490" y="92660"/>
                    <a:pt x="98490" y="92660"/>
                  </a:cubicBezTo>
                  <a:cubicBezTo>
                    <a:pt x="99622" y="93577"/>
                    <a:pt x="99622" y="93577"/>
                    <a:pt x="99622" y="93577"/>
                  </a:cubicBezTo>
                  <a:cubicBezTo>
                    <a:pt x="98716" y="94495"/>
                    <a:pt x="98716" y="94495"/>
                    <a:pt x="98716" y="94495"/>
                  </a:cubicBezTo>
                  <a:cubicBezTo>
                    <a:pt x="99849" y="95779"/>
                    <a:pt x="99849" y="95779"/>
                    <a:pt x="99849" y="95779"/>
                  </a:cubicBezTo>
                  <a:cubicBezTo>
                    <a:pt x="99849" y="97247"/>
                    <a:pt x="99849" y="97247"/>
                    <a:pt x="99849" y="97247"/>
                  </a:cubicBezTo>
                  <a:cubicBezTo>
                    <a:pt x="98490" y="97247"/>
                    <a:pt x="98490" y="97247"/>
                    <a:pt x="98490" y="97247"/>
                  </a:cubicBezTo>
                  <a:cubicBezTo>
                    <a:pt x="100075" y="98532"/>
                    <a:pt x="100075" y="98532"/>
                    <a:pt x="100075" y="98532"/>
                  </a:cubicBezTo>
                  <a:cubicBezTo>
                    <a:pt x="101433" y="98715"/>
                    <a:pt x="101433" y="98715"/>
                    <a:pt x="101433" y="98715"/>
                  </a:cubicBezTo>
                  <a:cubicBezTo>
                    <a:pt x="100754" y="100366"/>
                    <a:pt x="100754" y="100366"/>
                    <a:pt x="100754" y="100366"/>
                  </a:cubicBezTo>
                  <a:cubicBezTo>
                    <a:pt x="101433" y="101284"/>
                    <a:pt x="101433" y="101284"/>
                    <a:pt x="101433" y="101284"/>
                  </a:cubicBezTo>
                  <a:cubicBezTo>
                    <a:pt x="100075" y="102201"/>
                    <a:pt x="100075" y="102201"/>
                    <a:pt x="100075" y="102201"/>
                  </a:cubicBezTo>
                  <a:cubicBezTo>
                    <a:pt x="100301" y="103119"/>
                    <a:pt x="100301" y="103119"/>
                    <a:pt x="100301" y="103119"/>
                  </a:cubicBezTo>
                  <a:cubicBezTo>
                    <a:pt x="102566" y="102752"/>
                    <a:pt x="102566" y="102752"/>
                    <a:pt x="102566" y="102752"/>
                  </a:cubicBezTo>
                  <a:cubicBezTo>
                    <a:pt x="104603" y="103302"/>
                    <a:pt x="104603" y="103302"/>
                    <a:pt x="104603" y="103302"/>
                  </a:cubicBezTo>
                  <a:cubicBezTo>
                    <a:pt x="104603" y="104954"/>
                    <a:pt x="104603" y="104954"/>
                    <a:pt x="104603" y="104954"/>
                  </a:cubicBezTo>
                  <a:cubicBezTo>
                    <a:pt x="103245" y="106055"/>
                    <a:pt x="103245" y="106055"/>
                    <a:pt x="103245" y="106055"/>
                  </a:cubicBezTo>
                  <a:cubicBezTo>
                    <a:pt x="104377" y="106788"/>
                    <a:pt x="104377" y="106788"/>
                    <a:pt x="104377" y="106788"/>
                  </a:cubicBezTo>
                  <a:cubicBezTo>
                    <a:pt x="104150" y="108440"/>
                    <a:pt x="104150" y="108440"/>
                    <a:pt x="104150" y="108440"/>
                  </a:cubicBezTo>
                  <a:cubicBezTo>
                    <a:pt x="105056" y="109724"/>
                    <a:pt x="105056" y="109724"/>
                    <a:pt x="105056" y="109724"/>
                  </a:cubicBezTo>
                  <a:cubicBezTo>
                    <a:pt x="105962" y="109541"/>
                    <a:pt x="105962" y="109541"/>
                    <a:pt x="105962" y="109541"/>
                  </a:cubicBezTo>
                  <a:cubicBezTo>
                    <a:pt x="104603" y="109724"/>
                    <a:pt x="104603" y="109724"/>
                    <a:pt x="104603" y="109724"/>
                  </a:cubicBezTo>
                  <a:cubicBezTo>
                    <a:pt x="100075" y="112477"/>
                    <a:pt x="100075" y="112477"/>
                    <a:pt x="100075" y="112477"/>
                  </a:cubicBezTo>
                  <a:cubicBezTo>
                    <a:pt x="100301" y="113394"/>
                    <a:pt x="100301" y="113394"/>
                    <a:pt x="100301" y="113394"/>
                  </a:cubicBezTo>
                  <a:cubicBezTo>
                    <a:pt x="98490" y="114311"/>
                    <a:pt x="98490" y="114311"/>
                    <a:pt x="98490" y="114311"/>
                  </a:cubicBezTo>
                  <a:cubicBezTo>
                    <a:pt x="96679" y="114311"/>
                    <a:pt x="96679" y="114311"/>
                    <a:pt x="96679" y="114311"/>
                  </a:cubicBezTo>
                  <a:cubicBezTo>
                    <a:pt x="95547" y="114678"/>
                    <a:pt x="95547" y="114678"/>
                    <a:pt x="95547" y="114678"/>
                  </a:cubicBezTo>
                  <a:cubicBezTo>
                    <a:pt x="95320" y="115596"/>
                    <a:pt x="95320" y="115596"/>
                    <a:pt x="95320" y="115596"/>
                  </a:cubicBezTo>
                  <a:cubicBezTo>
                    <a:pt x="93056" y="115229"/>
                    <a:pt x="93056" y="115229"/>
                    <a:pt x="93056" y="115229"/>
                  </a:cubicBezTo>
                  <a:cubicBezTo>
                    <a:pt x="90339" y="117798"/>
                    <a:pt x="90339" y="117798"/>
                    <a:pt x="90339" y="117798"/>
                  </a:cubicBezTo>
                  <a:cubicBezTo>
                    <a:pt x="88981" y="117064"/>
                    <a:pt x="88981" y="117064"/>
                    <a:pt x="88981" y="117064"/>
                  </a:cubicBezTo>
                  <a:cubicBezTo>
                    <a:pt x="88075" y="117798"/>
                    <a:pt x="88075" y="117798"/>
                    <a:pt x="88075" y="117798"/>
                  </a:cubicBezTo>
                  <a:cubicBezTo>
                    <a:pt x="87169" y="117247"/>
                    <a:pt x="87169" y="117247"/>
                    <a:pt x="87169" y="117247"/>
                  </a:cubicBezTo>
                  <a:cubicBezTo>
                    <a:pt x="86490" y="117981"/>
                    <a:pt x="86490" y="117981"/>
                    <a:pt x="86490" y="117981"/>
                  </a:cubicBezTo>
                  <a:cubicBezTo>
                    <a:pt x="84226" y="118899"/>
                    <a:pt x="84226" y="118899"/>
                    <a:pt x="84226" y="118899"/>
                  </a:cubicBezTo>
                  <a:cubicBezTo>
                    <a:pt x="81735" y="117247"/>
                    <a:pt x="81735" y="117247"/>
                    <a:pt x="81735" y="117247"/>
                  </a:cubicBezTo>
                  <a:cubicBezTo>
                    <a:pt x="79924" y="117064"/>
                    <a:pt x="79924" y="117064"/>
                    <a:pt x="79924" y="117064"/>
                  </a:cubicBezTo>
                  <a:cubicBezTo>
                    <a:pt x="79245" y="117981"/>
                    <a:pt x="79245" y="117981"/>
                    <a:pt x="79245" y="117981"/>
                  </a:cubicBezTo>
                  <a:cubicBezTo>
                    <a:pt x="76754" y="117247"/>
                    <a:pt x="76754" y="117247"/>
                    <a:pt x="76754" y="117247"/>
                  </a:cubicBezTo>
                  <a:cubicBezTo>
                    <a:pt x="75622" y="118348"/>
                    <a:pt x="75622" y="118348"/>
                    <a:pt x="75622" y="118348"/>
                  </a:cubicBezTo>
                  <a:cubicBezTo>
                    <a:pt x="73584" y="117614"/>
                    <a:pt x="73584" y="117614"/>
                    <a:pt x="73584" y="117614"/>
                  </a:cubicBezTo>
                  <a:cubicBezTo>
                    <a:pt x="72226" y="118165"/>
                    <a:pt x="72226" y="118165"/>
                    <a:pt x="72226" y="118165"/>
                  </a:cubicBezTo>
                  <a:cubicBezTo>
                    <a:pt x="70641" y="117064"/>
                    <a:pt x="70641" y="117064"/>
                    <a:pt x="70641" y="117064"/>
                  </a:cubicBezTo>
                  <a:cubicBezTo>
                    <a:pt x="69962" y="117981"/>
                    <a:pt x="69962" y="117981"/>
                    <a:pt x="69962" y="117981"/>
                  </a:cubicBezTo>
                  <a:cubicBezTo>
                    <a:pt x="68150" y="117981"/>
                    <a:pt x="68150" y="117981"/>
                    <a:pt x="68150" y="117981"/>
                  </a:cubicBezTo>
                  <a:cubicBezTo>
                    <a:pt x="65660" y="120000"/>
                    <a:pt x="65660" y="120000"/>
                    <a:pt x="65660" y="120000"/>
                  </a:cubicBezTo>
                  <a:cubicBezTo>
                    <a:pt x="64981" y="119816"/>
                    <a:pt x="64981" y="119816"/>
                    <a:pt x="64981" y="119816"/>
                  </a:cubicBezTo>
                  <a:cubicBezTo>
                    <a:pt x="64754" y="118715"/>
                    <a:pt x="64754" y="118715"/>
                    <a:pt x="64754" y="118715"/>
                  </a:cubicBezTo>
                  <a:cubicBezTo>
                    <a:pt x="63622" y="117981"/>
                    <a:pt x="63622" y="117981"/>
                    <a:pt x="63622" y="117981"/>
                  </a:cubicBezTo>
                  <a:cubicBezTo>
                    <a:pt x="62264" y="116880"/>
                    <a:pt x="62264" y="116880"/>
                    <a:pt x="62264" y="116880"/>
                  </a:cubicBezTo>
                  <a:cubicBezTo>
                    <a:pt x="60905" y="116697"/>
                    <a:pt x="60905" y="116697"/>
                    <a:pt x="60905" y="116697"/>
                  </a:cubicBezTo>
                  <a:cubicBezTo>
                    <a:pt x="60452" y="115229"/>
                    <a:pt x="60452" y="115229"/>
                    <a:pt x="60452" y="115229"/>
                  </a:cubicBezTo>
                  <a:cubicBezTo>
                    <a:pt x="59773" y="114678"/>
                    <a:pt x="59773" y="114678"/>
                    <a:pt x="59773" y="114678"/>
                  </a:cubicBezTo>
                  <a:cubicBezTo>
                    <a:pt x="60000" y="113577"/>
                    <a:pt x="60000" y="113577"/>
                    <a:pt x="60000" y="113577"/>
                  </a:cubicBezTo>
                  <a:cubicBezTo>
                    <a:pt x="57283" y="111192"/>
                    <a:pt x="57283" y="111192"/>
                    <a:pt x="57283" y="111192"/>
                  </a:cubicBezTo>
                  <a:cubicBezTo>
                    <a:pt x="57056" y="110642"/>
                    <a:pt x="57056" y="110642"/>
                    <a:pt x="57056" y="110642"/>
                  </a:cubicBezTo>
                  <a:cubicBezTo>
                    <a:pt x="56150" y="110642"/>
                    <a:pt x="56150" y="110642"/>
                    <a:pt x="56150" y="110642"/>
                  </a:cubicBezTo>
                  <a:cubicBezTo>
                    <a:pt x="56150" y="109541"/>
                    <a:pt x="56150" y="109541"/>
                    <a:pt x="56150" y="109541"/>
                  </a:cubicBezTo>
                  <a:cubicBezTo>
                    <a:pt x="53886" y="107706"/>
                    <a:pt x="53886" y="107706"/>
                    <a:pt x="53886" y="107706"/>
                  </a:cubicBezTo>
                  <a:cubicBezTo>
                    <a:pt x="52981" y="108440"/>
                    <a:pt x="52981" y="108440"/>
                    <a:pt x="52981" y="108440"/>
                  </a:cubicBezTo>
                  <a:cubicBezTo>
                    <a:pt x="52301" y="109174"/>
                    <a:pt x="52301" y="109174"/>
                    <a:pt x="52301" y="109174"/>
                  </a:cubicBezTo>
                  <a:cubicBezTo>
                    <a:pt x="50943" y="109724"/>
                    <a:pt x="50943" y="109724"/>
                    <a:pt x="50943" y="109724"/>
                  </a:cubicBezTo>
                  <a:cubicBezTo>
                    <a:pt x="49811" y="108623"/>
                    <a:pt x="49811" y="108623"/>
                    <a:pt x="49811" y="108623"/>
                  </a:cubicBezTo>
                  <a:cubicBezTo>
                    <a:pt x="49584" y="107522"/>
                    <a:pt x="49584" y="107522"/>
                    <a:pt x="49584" y="107522"/>
                  </a:cubicBezTo>
                  <a:cubicBezTo>
                    <a:pt x="47773" y="106972"/>
                    <a:pt x="47773" y="106972"/>
                    <a:pt x="47773" y="106972"/>
                  </a:cubicBezTo>
                  <a:cubicBezTo>
                    <a:pt x="47773" y="106972"/>
                    <a:pt x="46188" y="106422"/>
                    <a:pt x="46188" y="106422"/>
                  </a:cubicBezTo>
                  <a:cubicBezTo>
                    <a:pt x="45962" y="106422"/>
                    <a:pt x="42792" y="106422"/>
                    <a:pt x="42792" y="106422"/>
                  </a:cubicBezTo>
                  <a:cubicBezTo>
                    <a:pt x="41660" y="107522"/>
                    <a:pt x="41660" y="107522"/>
                    <a:pt x="41660" y="107522"/>
                  </a:cubicBezTo>
                  <a:cubicBezTo>
                    <a:pt x="41207" y="108623"/>
                    <a:pt x="41207" y="108623"/>
                    <a:pt x="41207" y="108623"/>
                  </a:cubicBezTo>
                  <a:cubicBezTo>
                    <a:pt x="40301" y="109174"/>
                    <a:pt x="40301" y="109174"/>
                    <a:pt x="40301" y="109174"/>
                  </a:cubicBezTo>
                  <a:cubicBezTo>
                    <a:pt x="41433" y="110458"/>
                    <a:pt x="41433" y="110458"/>
                    <a:pt x="41433" y="110458"/>
                  </a:cubicBezTo>
                  <a:cubicBezTo>
                    <a:pt x="40075" y="111559"/>
                    <a:pt x="40075" y="111559"/>
                    <a:pt x="40075" y="111559"/>
                  </a:cubicBezTo>
                  <a:cubicBezTo>
                    <a:pt x="38943" y="113027"/>
                    <a:pt x="38943" y="113027"/>
                    <a:pt x="38943" y="113027"/>
                  </a:cubicBezTo>
                  <a:cubicBezTo>
                    <a:pt x="39169" y="115229"/>
                    <a:pt x="39169" y="115229"/>
                    <a:pt x="39169" y="115229"/>
                  </a:cubicBezTo>
                  <a:cubicBezTo>
                    <a:pt x="37132" y="116146"/>
                    <a:pt x="37132" y="116146"/>
                    <a:pt x="37132" y="116146"/>
                  </a:cubicBezTo>
                  <a:cubicBezTo>
                    <a:pt x="37132" y="117614"/>
                    <a:pt x="37132" y="117614"/>
                    <a:pt x="37132" y="117614"/>
                  </a:cubicBezTo>
                  <a:cubicBezTo>
                    <a:pt x="36226" y="116880"/>
                    <a:pt x="36226" y="116880"/>
                    <a:pt x="36226" y="116880"/>
                  </a:cubicBezTo>
                  <a:cubicBezTo>
                    <a:pt x="36000" y="115596"/>
                    <a:pt x="36000" y="115596"/>
                    <a:pt x="36000" y="115596"/>
                  </a:cubicBezTo>
                  <a:cubicBezTo>
                    <a:pt x="35320" y="115045"/>
                    <a:pt x="35320" y="115045"/>
                    <a:pt x="35320" y="115045"/>
                  </a:cubicBezTo>
                  <a:cubicBezTo>
                    <a:pt x="34188" y="115963"/>
                    <a:pt x="34188" y="115963"/>
                    <a:pt x="34188" y="115963"/>
                  </a:cubicBezTo>
                  <a:cubicBezTo>
                    <a:pt x="33056" y="116330"/>
                    <a:pt x="33056" y="116330"/>
                    <a:pt x="33056" y="116330"/>
                  </a:cubicBezTo>
                  <a:cubicBezTo>
                    <a:pt x="30792" y="116880"/>
                    <a:pt x="30792" y="116880"/>
                    <a:pt x="30792" y="116880"/>
                  </a:cubicBezTo>
                  <a:cubicBezTo>
                    <a:pt x="29207" y="118899"/>
                    <a:pt x="29207" y="118899"/>
                    <a:pt x="29207" y="118899"/>
                  </a:cubicBezTo>
                  <a:cubicBezTo>
                    <a:pt x="27396" y="119082"/>
                    <a:pt x="27396" y="119082"/>
                    <a:pt x="27396" y="119082"/>
                  </a:cubicBezTo>
                  <a:cubicBezTo>
                    <a:pt x="25358" y="117614"/>
                    <a:pt x="25358" y="117614"/>
                    <a:pt x="25358" y="117614"/>
                  </a:cubicBezTo>
                  <a:cubicBezTo>
                    <a:pt x="25358" y="112477"/>
                    <a:pt x="25358" y="112477"/>
                    <a:pt x="25358" y="112477"/>
                  </a:cubicBezTo>
                  <a:cubicBezTo>
                    <a:pt x="25584" y="110275"/>
                    <a:pt x="25584" y="110275"/>
                    <a:pt x="25584" y="110275"/>
                  </a:cubicBezTo>
                  <a:cubicBezTo>
                    <a:pt x="25811" y="108073"/>
                    <a:pt x="25811" y="108073"/>
                    <a:pt x="25811" y="108073"/>
                  </a:cubicBezTo>
                  <a:cubicBezTo>
                    <a:pt x="23547" y="106972"/>
                    <a:pt x="23547" y="106972"/>
                    <a:pt x="23547" y="106972"/>
                  </a:cubicBezTo>
                  <a:cubicBezTo>
                    <a:pt x="23320" y="106055"/>
                    <a:pt x="23320" y="106055"/>
                    <a:pt x="23320" y="106055"/>
                  </a:cubicBezTo>
                  <a:cubicBezTo>
                    <a:pt x="22641" y="105137"/>
                    <a:pt x="22641" y="105137"/>
                    <a:pt x="22641" y="105137"/>
                  </a:cubicBezTo>
                  <a:cubicBezTo>
                    <a:pt x="21962" y="104770"/>
                    <a:pt x="21962" y="104770"/>
                    <a:pt x="21962" y="104770"/>
                  </a:cubicBezTo>
                  <a:cubicBezTo>
                    <a:pt x="21962" y="103853"/>
                    <a:pt x="21962" y="103853"/>
                    <a:pt x="21962" y="103853"/>
                  </a:cubicBezTo>
                  <a:cubicBezTo>
                    <a:pt x="22641" y="103302"/>
                    <a:pt x="22641" y="103302"/>
                    <a:pt x="22641" y="103302"/>
                  </a:cubicBezTo>
                  <a:cubicBezTo>
                    <a:pt x="22641" y="102201"/>
                    <a:pt x="22641" y="102201"/>
                    <a:pt x="22641" y="102201"/>
                  </a:cubicBezTo>
                  <a:cubicBezTo>
                    <a:pt x="21509" y="101651"/>
                    <a:pt x="21509" y="101651"/>
                    <a:pt x="21509" y="101651"/>
                  </a:cubicBezTo>
                  <a:cubicBezTo>
                    <a:pt x="19471" y="101100"/>
                    <a:pt x="19471" y="101100"/>
                    <a:pt x="19471" y="101100"/>
                  </a:cubicBezTo>
                  <a:cubicBezTo>
                    <a:pt x="19924" y="99816"/>
                    <a:pt x="19924" y="99816"/>
                    <a:pt x="19924" y="99816"/>
                  </a:cubicBezTo>
                  <a:cubicBezTo>
                    <a:pt x="19245" y="98715"/>
                    <a:pt x="19245" y="98715"/>
                    <a:pt x="19245" y="98715"/>
                  </a:cubicBezTo>
                  <a:cubicBezTo>
                    <a:pt x="18339" y="97247"/>
                    <a:pt x="18339" y="97247"/>
                    <a:pt x="18339" y="97247"/>
                  </a:cubicBezTo>
                  <a:cubicBezTo>
                    <a:pt x="17207" y="96146"/>
                    <a:pt x="17207" y="96146"/>
                    <a:pt x="17207" y="96146"/>
                  </a:cubicBezTo>
                  <a:cubicBezTo>
                    <a:pt x="14943" y="96513"/>
                    <a:pt x="14943" y="96513"/>
                    <a:pt x="14943" y="96513"/>
                  </a:cubicBezTo>
                  <a:cubicBezTo>
                    <a:pt x="14264" y="95412"/>
                    <a:pt x="14264" y="95412"/>
                    <a:pt x="14264" y="95412"/>
                  </a:cubicBezTo>
                  <a:cubicBezTo>
                    <a:pt x="15849" y="94678"/>
                    <a:pt x="15849" y="94678"/>
                    <a:pt x="15849" y="94678"/>
                  </a:cubicBezTo>
                  <a:cubicBezTo>
                    <a:pt x="14716" y="93577"/>
                    <a:pt x="14716" y="93577"/>
                    <a:pt x="14716" y="93577"/>
                  </a:cubicBezTo>
                  <a:cubicBezTo>
                    <a:pt x="14490" y="92477"/>
                    <a:pt x="14490" y="92477"/>
                    <a:pt x="14490" y="92477"/>
                  </a:cubicBezTo>
                  <a:cubicBezTo>
                    <a:pt x="13584" y="92477"/>
                    <a:pt x="13584" y="92477"/>
                    <a:pt x="13584" y="92477"/>
                  </a:cubicBezTo>
                  <a:cubicBezTo>
                    <a:pt x="12679" y="93027"/>
                    <a:pt x="12679" y="93027"/>
                    <a:pt x="12679" y="93027"/>
                  </a:cubicBezTo>
                  <a:cubicBezTo>
                    <a:pt x="11320" y="92660"/>
                    <a:pt x="11320" y="92660"/>
                    <a:pt x="11320" y="92660"/>
                  </a:cubicBezTo>
                  <a:cubicBezTo>
                    <a:pt x="10188" y="93211"/>
                    <a:pt x="10188" y="93211"/>
                    <a:pt x="10188" y="93211"/>
                  </a:cubicBezTo>
                  <a:cubicBezTo>
                    <a:pt x="9283" y="92660"/>
                    <a:pt x="9283" y="92660"/>
                    <a:pt x="9283" y="92660"/>
                  </a:cubicBezTo>
                  <a:cubicBezTo>
                    <a:pt x="7698" y="93211"/>
                    <a:pt x="7698" y="93211"/>
                    <a:pt x="7698" y="93211"/>
                  </a:cubicBezTo>
                  <a:cubicBezTo>
                    <a:pt x="6113" y="93027"/>
                    <a:pt x="6113" y="93027"/>
                    <a:pt x="6113" y="93027"/>
                  </a:cubicBezTo>
                  <a:cubicBezTo>
                    <a:pt x="6113" y="91376"/>
                    <a:pt x="6113" y="91376"/>
                    <a:pt x="6113" y="91376"/>
                  </a:cubicBezTo>
                  <a:cubicBezTo>
                    <a:pt x="6339" y="91009"/>
                    <a:pt x="6339" y="91009"/>
                    <a:pt x="6339" y="91009"/>
                  </a:cubicBezTo>
                  <a:cubicBezTo>
                    <a:pt x="6339" y="89724"/>
                    <a:pt x="6339" y="89724"/>
                    <a:pt x="6339" y="89724"/>
                  </a:cubicBezTo>
                  <a:cubicBezTo>
                    <a:pt x="7245" y="87155"/>
                    <a:pt x="7245" y="87155"/>
                    <a:pt x="7245" y="87155"/>
                  </a:cubicBezTo>
                  <a:cubicBezTo>
                    <a:pt x="5660" y="85688"/>
                    <a:pt x="5660" y="85688"/>
                    <a:pt x="5660" y="85688"/>
                  </a:cubicBezTo>
                  <a:cubicBezTo>
                    <a:pt x="5433" y="84036"/>
                    <a:pt x="5433" y="84036"/>
                    <a:pt x="5433" y="84036"/>
                  </a:cubicBezTo>
                  <a:cubicBezTo>
                    <a:pt x="4075" y="83302"/>
                    <a:pt x="4075" y="83302"/>
                    <a:pt x="4075" y="83302"/>
                  </a:cubicBezTo>
                  <a:cubicBezTo>
                    <a:pt x="3849" y="82385"/>
                    <a:pt x="3849" y="82385"/>
                    <a:pt x="3849" y="82385"/>
                  </a:cubicBezTo>
                  <a:cubicBezTo>
                    <a:pt x="4528" y="81834"/>
                    <a:pt x="4528" y="81834"/>
                    <a:pt x="4528" y="81834"/>
                  </a:cubicBezTo>
                  <a:cubicBezTo>
                    <a:pt x="3849" y="81100"/>
                    <a:pt x="3849" y="81100"/>
                    <a:pt x="3849" y="81100"/>
                  </a:cubicBezTo>
                  <a:cubicBezTo>
                    <a:pt x="3849" y="80183"/>
                    <a:pt x="3849" y="80183"/>
                    <a:pt x="3849" y="80183"/>
                  </a:cubicBezTo>
                  <a:cubicBezTo>
                    <a:pt x="1811" y="80183"/>
                    <a:pt x="1811" y="80183"/>
                    <a:pt x="1811" y="80183"/>
                  </a:cubicBezTo>
                  <a:cubicBezTo>
                    <a:pt x="1584" y="79449"/>
                    <a:pt x="1584" y="79449"/>
                    <a:pt x="1584" y="79449"/>
                  </a:cubicBezTo>
                  <a:cubicBezTo>
                    <a:pt x="3169" y="78165"/>
                    <a:pt x="3169" y="78165"/>
                    <a:pt x="3169" y="78165"/>
                  </a:cubicBezTo>
                  <a:cubicBezTo>
                    <a:pt x="4301" y="77798"/>
                    <a:pt x="4301" y="77798"/>
                    <a:pt x="4301" y="77798"/>
                  </a:cubicBezTo>
                  <a:cubicBezTo>
                    <a:pt x="3396" y="72477"/>
                    <a:pt x="3396" y="72477"/>
                    <a:pt x="3396" y="72477"/>
                  </a:cubicBezTo>
                  <a:cubicBezTo>
                    <a:pt x="2490" y="70642"/>
                    <a:pt x="2490" y="70642"/>
                    <a:pt x="2490" y="70642"/>
                  </a:cubicBezTo>
                  <a:cubicBezTo>
                    <a:pt x="2037" y="68623"/>
                    <a:pt x="2037" y="68623"/>
                    <a:pt x="2037" y="68623"/>
                  </a:cubicBezTo>
                  <a:cubicBezTo>
                    <a:pt x="0" y="66422"/>
                    <a:pt x="0" y="66422"/>
                    <a:pt x="0" y="66422"/>
                  </a:cubicBezTo>
                  <a:cubicBezTo>
                    <a:pt x="226" y="65321"/>
                    <a:pt x="226" y="65321"/>
                    <a:pt x="226" y="65321"/>
                  </a:cubicBezTo>
                  <a:cubicBezTo>
                    <a:pt x="1132" y="65137"/>
                    <a:pt x="1132" y="65137"/>
                    <a:pt x="1132" y="65137"/>
                  </a:cubicBezTo>
                  <a:cubicBezTo>
                    <a:pt x="3169" y="62752"/>
                    <a:pt x="3169" y="62752"/>
                    <a:pt x="3169" y="62752"/>
                  </a:cubicBezTo>
                  <a:cubicBezTo>
                    <a:pt x="4754" y="63119"/>
                    <a:pt x="4754" y="63119"/>
                    <a:pt x="4754" y="63119"/>
                  </a:cubicBezTo>
                  <a:cubicBezTo>
                    <a:pt x="5886" y="63119"/>
                    <a:pt x="5886" y="63119"/>
                    <a:pt x="5886" y="63119"/>
                  </a:cubicBezTo>
                  <a:cubicBezTo>
                    <a:pt x="6566" y="61467"/>
                    <a:pt x="6566" y="61467"/>
                    <a:pt x="6566" y="61467"/>
                  </a:cubicBezTo>
                  <a:cubicBezTo>
                    <a:pt x="5660" y="60550"/>
                    <a:pt x="5660" y="60550"/>
                    <a:pt x="5660" y="60550"/>
                  </a:cubicBezTo>
                  <a:cubicBezTo>
                    <a:pt x="6113" y="59082"/>
                    <a:pt x="6113" y="59082"/>
                    <a:pt x="6113" y="59082"/>
                  </a:cubicBezTo>
                  <a:cubicBezTo>
                    <a:pt x="7018" y="59082"/>
                    <a:pt x="7018" y="59082"/>
                    <a:pt x="7018" y="59082"/>
                  </a:cubicBezTo>
                  <a:cubicBezTo>
                    <a:pt x="7018" y="57064"/>
                    <a:pt x="7018" y="57064"/>
                    <a:pt x="7018" y="57064"/>
                  </a:cubicBezTo>
                  <a:cubicBezTo>
                    <a:pt x="9509" y="55045"/>
                    <a:pt x="9509" y="55045"/>
                    <a:pt x="9509" y="55045"/>
                  </a:cubicBezTo>
                  <a:cubicBezTo>
                    <a:pt x="9735" y="54128"/>
                    <a:pt x="9735" y="54128"/>
                    <a:pt x="9735" y="54128"/>
                  </a:cubicBezTo>
                  <a:cubicBezTo>
                    <a:pt x="10415" y="54128"/>
                    <a:pt x="10415" y="54128"/>
                    <a:pt x="10415" y="54128"/>
                  </a:cubicBezTo>
                  <a:cubicBezTo>
                    <a:pt x="10641" y="52477"/>
                    <a:pt x="10641" y="52477"/>
                    <a:pt x="10641" y="52477"/>
                  </a:cubicBezTo>
                  <a:cubicBezTo>
                    <a:pt x="9056" y="52844"/>
                    <a:pt x="9056" y="52844"/>
                    <a:pt x="9056" y="52844"/>
                  </a:cubicBezTo>
                  <a:cubicBezTo>
                    <a:pt x="8377" y="51376"/>
                    <a:pt x="8377" y="51376"/>
                    <a:pt x="8377" y="51376"/>
                  </a:cubicBezTo>
                  <a:cubicBezTo>
                    <a:pt x="7924" y="49541"/>
                    <a:pt x="7924" y="49541"/>
                    <a:pt x="7924" y="49541"/>
                  </a:cubicBezTo>
                  <a:cubicBezTo>
                    <a:pt x="5433" y="47706"/>
                    <a:pt x="5433" y="47706"/>
                    <a:pt x="5433" y="47706"/>
                  </a:cubicBezTo>
                  <a:cubicBezTo>
                    <a:pt x="5207" y="46972"/>
                    <a:pt x="5207" y="46972"/>
                    <a:pt x="5207" y="46972"/>
                  </a:cubicBezTo>
                  <a:cubicBezTo>
                    <a:pt x="3622" y="46788"/>
                    <a:pt x="3622" y="46788"/>
                    <a:pt x="3622" y="46788"/>
                  </a:cubicBezTo>
                  <a:cubicBezTo>
                    <a:pt x="2943" y="45688"/>
                    <a:pt x="2943" y="45688"/>
                    <a:pt x="2943" y="45688"/>
                  </a:cubicBezTo>
                  <a:cubicBezTo>
                    <a:pt x="3169" y="44036"/>
                    <a:pt x="3169" y="44036"/>
                    <a:pt x="3169" y="44036"/>
                  </a:cubicBezTo>
                  <a:cubicBezTo>
                    <a:pt x="1584" y="42385"/>
                    <a:pt x="1584" y="42385"/>
                    <a:pt x="1584" y="42385"/>
                  </a:cubicBezTo>
                  <a:cubicBezTo>
                    <a:pt x="2490" y="41100"/>
                    <a:pt x="2490" y="41100"/>
                    <a:pt x="2490" y="41100"/>
                  </a:cubicBezTo>
                  <a:cubicBezTo>
                    <a:pt x="1358" y="39449"/>
                    <a:pt x="1358" y="39449"/>
                    <a:pt x="1358" y="39449"/>
                  </a:cubicBezTo>
                  <a:cubicBezTo>
                    <a:pt x="905" y="38715"/>
                    <a:pt x="905" y="38715"/>
                    <a:pt x="905" y="38715"/>
                  </a:cubicBezTo>
                  <a:close/>
                  <a:moveTo>
                    <a:pt x="51849" y="3302"/>
                  </a:moveTo>
                  <a:cubicBezTo>
                    <a:pt x="51849" y="3302"/>
                    <a:pt x="52075" y="4036"/>
                    <a:pt x="52981" y="4770"/>
                  </a:cubicBezTo>
                  <a:cubicBezTo>
                    <a:pt x="53886" y="5504"/>
                    <a:pt x="54792" y="4770"/>
                    <a:pt x="55471" y="4770"/>
                  </a:cubicBezTo>
                  <a:cubicBezTo>
                    <a:pt x="56150" y="4954"/>
                    <a:pt x="57056" y="4587"/>
                    <a:pt x="57962" y="4220"/>
                  </a:cubicBezTo>
                  <a:cubicBezTo>
                    <a:pt x="58641" y="4036"/>
                    <a:pt x="59547" y="3119"/>
                    <a:pt x="60000" y="2385"/>
                  </a:cubicBezTo>
                  <a:cubicBezTo>
                    <a:pt x="60452" y="1651"/>
                    <a:pt x="60679" y="1284"/>
                    <a:pt x="60226" y="550"/>
                  </a:cubicBezTo>
                  <a:cubicBezTo>
                    <a:pt x="59547" y="0"/>
                    <a:pt x="58867" y="0"/>
                    <a:pt x="58641" y="183"/>
                  </a:cubicBezTo>
                  <a:cubicBezTo>
                    <a:pt x="58188" y="366"/>
                    <a:pt x="56830" y="550"/>
                    <a:pt x="56830" y="1100"/>
                  </a:cubicBezTo>
                  <a:cubicBezTo>
                    <a:pt x="56603" y="1651"/>
                    <a:pt x="55924" y="1834"/>
                    <a:pt x="55698" y="1651"/>
                  </a:cubicBezTo>
                  <a:cubicBezTo>
                    <a:pt x="55245" y="1467"/>
                    <a:pt x="54566" y="1651"/>
                    <a:pt x="54113" y="2018"/>
                  </a:cubicBezTo>
                  <a:cubicBezTo>
                    <a:pt x="53660" y="2568"/>
                    <a:pt x="54113" y="2935"/>
                    <a:pt x="53433" y="3119"/>
                  </a:cubicBezTo>
                  <a:cubicBezTo>
                    <a:pt x="52754" y="3119"/>
                    <a:pt x="51849" y="3302"/>
                    <a:pt x="51849" y="3302"/>
                  </a:cubicBezTo>
                  <a:close/>
                  <a:moveTo>
                    <a:pt x="49132" y="9908"/>
                  </a:moveTo>
                  <a:cubicBezTo>
                    <a:pt x="49132" y="9908"/>
                    <a:pt x="50037" y="9908"/>
                    <a:pt x="50490" y="9724"/>
                  </a:cubicBezTo>
                  <a:cubicBezTo>
                    <a:pt x="50716" y="9724"/>
                    <a:pt x="50943" y="8990"/>
                    <a:pt x="50943" y="8807"/>
                  </a:cubicBezTo>
                  <a:cubicBezTo>
                    <a:pt x="50716" y="8440"/>
                    <a:pt x="49811" y="8256"/>
                    <a:pt x="50264" y="8256"/>
                  </a:cubicBezTo>
                  <a:cubicBezTo>
                    <a:pt x="50716" y="8256"/>
                    <a:pt x="51169" y="8073"/>
                    <a:pt x="51622" y="7522"/>
                  </a:cubicBezTo>
                  <a:cubicBezTo>
                    <a:pt x="52075" y="6972"/>
                    <a:pt x="51396" y="6605"/>
                    <a:pt x="50943" y="5871"/>
                  </a:cubicBezTo>
                  <a:cubicBezTo>
                    <a:pt x="50490" y="5321"/>
                    <a:pt x="50037" y="4403"/>
                    <a:pt x="49132" y="4220"/>
                  </a:cubicBezTo>
                  <a:cubicBezTo>
                    <a:pt x="48226" y="3853"/>
                    <a:pt x="46415" y="4587"/>
                    <a:pt x="45962" y="4954"/>
                  </a:cubicBezTo>
                  <a:cubicBezTo>
                    <a:pt x="45509" y="5321"/>
                    <a:pt x="45056" y="5871"/>
                    <a:pt x="44603" y="5688"/>
                  </a:cubicBezTo>
                  <a:cubicBezTo>
                    <a:pt x="44150" y="5504"/>
                    <a:pt x="42792" y="5504"/>
                    <a:pt x="42566" y="5871"/>
                  </a:cubicBezTo>
                  <a:cubicBezTo>
                    <a:pt x="42339" y="6422"/>
                    <a:pt x="43471" y="7339"/>
                    <a:pt x="43698" y="7706"/>
                  </a:cubicBezTo>
                  <a:cubicBezTo>
                    <a:pt x="43698" y="7889"/>
                    <a:pt x="43018" y="8440"/>
                    <a:pt x="42566" y="8073"/>
                  </a:cubicBezTo>
                  <a:cubicBezTo>
                    <a:pt x="42113" y="7706"/>
                    <a:pt x="41433" y="8990"/>
                    <a:pt x="40528" y="8256"/>
                  </a:cubicBezTo>
                  <a:cubicBezTo>
                    <a:pt x="39622" y="7339"/>
                    <a:pt x="38264" y="8073"/>
                    <a:pt x="38264" y="8623"/>
                  </a:cubicBezTo>
                  <a:cubicBezTo>
                    <a:pt x="38037" y="9174"/>
                    <a:pt x="38037" y="11376"/>
                    <a:pt x="39169" y="12293"/>
                  </a:cubicBezTo>
                  <a:cubicBezTo>
                    <a:pt x="40301" y="13027"/>
                    <a:pt x="40075" y="13577"/>
                    <a:pt x="40754" y="13944"/>
                  </a:cubicBezTo>
                  <a:cubicBezTo>
                    <a:pt x="41433" y="14311"/>
                    <a:pt x="45735" y="14495"/>
                    <a:pt x="46188" y="14495"/>
                  </a:cubicBezTo>
                  <a:cubicBezTo>
                    <a:pt x="46867" y="14311"/>
                    <a:pt x="45509" y="13211"/>
                    <a:pt x="45735" y="12477"/>
                  </a:cubicBezTo>
                  <a:cubicBezTo>
                    <a:pt x="45735" y="11743"/>
                    <a:pt x="46641" y="12110"/>
                    <a:pt x="47094" y="11559"/>
                  </a:cubicBezTo>
                  <a:cubicBezTo>
                    <a:pt x="47547" y="11009"/>
                    <a:pt x="49132" y="9908"/>
                    <a:pt x="49132" y="9908"/>
                  </a:cubicBezTo>
                  <a:close/>
                  <a:moveTo>
                    <a:pt x="50264" y="14495"/>
                  </a:moveTo>
                  <a:cubicBezTo>
                    <a:pt x="50037" y="15045"/>
                    <a:pt x="49811" y="16146"/>
                    <a:pt x="50716" y="16330"/>
                  </a:cubicBezTo>
                  <a:cubicBezTo>
                    <a:pt x="51396" y="16513"/>
                    <a:pt x="52528" y="15412"/>
                    <a:pt x="52075" y="14862"/>
                  </a:cubicBezTo>
                  <a:cubicBezTo>
                    <a:pt x="51622" y="14128"/>
                    <a:pt x="50264" y="14495"/>
                    <a:pt x="50264" y="14495"/>
                  </a:cubicBezTo>
                  <a:close/>
                  <a:moveTo>
                    <a:pt x="52981" y="16513"/>
                  </a:moveTo>
                  <a:cubicBezTo>
                    <a:pt x="52981" y="16513"/>
                    <a:pt x="53660" y="17431"/>
                    <a:pt x="53207" y="17981"/>
                  </a:cubicBezTo>
                  <a:cubicBezTo>
                    <a:pt x="52754" y="18348"/>
                    <a:pt x="53207" y="19633"/>
                    <a:pt x="53660" y="18899"/>
                  </a:cubicBezTo>
                  <a:cubicBezTo>
                    <a:pt x="54113" y="18348"/>
                    <a:pt x="55245" y="17981"/>
                    <a:pt x="55698" y="17981"/>
                  </a:cubicBezTo>
                  <a:cubicBezTo>
                    <a:pt x="56150" y="17981"/>
                    <a:pt x="59320" y="16697"/>
                    <a:pt x="59094" y="15779"/>
                  </a:cubicBezTo>
                  <a:cubicBezTo>
                    <a:pt x="59094" y="15045"/>
                    <a:pt x="58415" y="14862"/>
                    <a:pt x="56603" y="14678"/>
                  </a:cubicBezTo>
                  <a:cubicBezTo>
                    <a:pt x="55018" y="14495"/>
                    <a:pt x="54113" y="14678"/>
                    <a:pt x="53433" y="15045"/>
                  </a:cubicBezTo>
                  <a:cubicBezTo>
                    <a:pt x="52981" y="15229"/>
                    <a:pt x="52981" y="16513"/>
                    <a:pt x="52981" y="16513"/>
                  </a:cubicBezTo>
                  <a:close/>
                  <a:moveTo>
                    <a:pt x="3396" y="34862"/>
                  </a:moveTo>
                  <a:cubicBezTo>
                    <a:pt x="2490" y="35045"/>
                    <a:pt x="1811" y="36330"/>
                    <a:pt x="1132" y="36513"/>
                  </a:cubicBezTo>
                  <a:cubicBezTo>
                    <a:pt x="226" y="36697"/>
                    <a:pt x="2490" y="37431"/>
                    <a:pt x="3622" y="37431"/>
                  </a:cubicBezTo>
                  <a:cubicBezTo>
                    <a:pt x="4528" y="37431"/>
                    <a:pt x="5207" y="36330"/>
                    <a:pt x="4981" y="35596"/>
                  </a:cubicBezTo>
                  <a:cubicBezTo>
                    <a:pt x="4754" y="34862"/>
                    <a:pt x="3396" y="34862"/>
                    <a:pt x="3396" y="34862"/>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88" name="Shape 2088"/>
            <p:cNvSpPr/>
            <p:nvPr/>
          </p:nvSpPr>
          <p:spPr>
            <a:xfrm>
              <a:off x="1664" y="2986"/>
              <a:ext cx="654" cy="383"/>
            </a:xfrm>
            <a:custGeom>
              <a:avLst/>
              <a:gdLst/>
              <a:ahLst/>
              <a:cxnLst/>
              <a:rect l="0" t="0" r="0" b="0"/>
              <a:pathLst>
                <a:path w="120000" h="120000" extrusionOk="0">
                  <a:moveTo>
                    <a:pt x="120000" y="19062"/>
                  </a:moveTo>
                  <a:lnTo>
                    <a:pt x="117981" y="20937"/>
                  </a:lnTo>
                  <a:lnTo>
                    <a:pt x="117247" y="26250"/>
                  </a:lnTo>
                  <a:lnTo>
                    <a:pt x="119633" y="30000"/>
                  </a:lnTo>
                  <a:lnTo>
                    <a:pt x="116880" y="33437"/>
                  </a:lnTo>
                  <a:lnTo>
                    <a:pt x="119266" y="35937"/>
                  </a:lnTo>
                  <a:lnTo>
                    <a:pt x="116146" y="38437"/>
                  </a:lnTo>
                  <a:lnTo>
                    <a:pt x="113394" y="42500"/>
                  </a:lnTo>
                  <a:lnTo>
                    <a:pt x="111559" y="42500"/>
                  </a:lnTo>
                  <a:lnTo>
                    <a:pt x="110825" y="47812"/>
                  </a:lnTo>
                  <a:lnTo>
                    <a:pt x="103853" y="47812"/>
                  </a:lnTo>
                  <a:lnTo>
                    <a:pt x="97798" y="52812"/>
                  </a:lnTo>
                  <a:lnTo>
                    <a:pt x="97431" y="57500"/>
                  </a:lnTo>
                  <a:lnTo>
                    <a:pt x="92110" y="57500"/>
                  </a:lnTo>
                  <a:lnTo>
                    <a:pt x="85871" y="67187"/>
                  </a:lnTo>
                  <a:lnTo>
                    <a:pt x="83302" y="67812"/>
                  </a:lnTo>
                  <a:lnTo>
                    <a:pt x="84036" y="65312"/>
                  </a:lnTo>
                  <a:lnTo>
                    <a:pt x="81834" y="64062"/>
                  </a:lnTo>
                  <a:lnTo>
                    <a:pt x="75963" y="73750"/>
                  </a:lnTo>
                  <a:lnTo>
                    <a:pt x="76330" y="79687"/>
                  </a:lnTo>
                  <a:lnTo>
                    <a:pt x="73394" y="81562"/>
                  </a:lnTo>
                  <a:lnTo>
                    <a:pt x="73394" y="87500"/>
                  </a:lnTo>
                  <a:lnTo>
                    <a:pt x="69541" y="90000"/>
                  </a:lnTo>
                  <a:lnTo>
                    <a:pt x="68440" y="95937"/>
                  </a:lnTo>
                  <a:lnTo>
                    <a:pt x="68807" y="100312"/>
                  </a:lnTo>
                  <a:lnTo>
                    <a:pt x="68440" y="101562"/>
                  </a:lnTo>
                  <a:lnTo>
                    <a:pt x="67522" y="106250"/>
                  </a:lnTo>
                  <a:lnTo>
                    <a:pt x="64220" y="112187"/>
                  </a:lnTo>
                  <a:lnTo>
                    <a:pt x="64587" y="115312"/>
                  </a:lnTo>
                  <a:lnTo>
                    <a:pt x="63302" y="116562"/>
                  </a:lnTo>
                  <a:lnTo>
                    <a:pt x="61834" y="120000"/>
                  </a:lnTo>
                  <a:lnTo>
                    <a:pt x="57247" y="119375"/>
                  </a:lnTo>
                  <a:lnTo>
                    <a:pt x="50458" y="112812"/>
                  </a:lnTo>
                  <a:lnTo>
                    <a:pt x="47339" y="110937"/>
                  </a:lnTo>
                  <a:lnTo>
                    <a:pt x="45504" y="114687"/>
                  </a:lnTo>
                  <a:lnTo>
                    <a:pt x="44220" y="113437"/>
                  </a:lnTo>
                  <a:lnTo>
                    <a:pt x="42752" y="112187"/>
                  </a:lnTo>
                  <a:lnTo>
                    <a:pt x="41651" y="115312"/>
                  </a:lnTo>
                  <a:lnTo>
                    <a:pt x="38899" y="112812"/>
                  </a:lnTo>
                  <a:lnTo>
                    <a:pt x="37064" y="114687"/>
                  </a:lnTo>
                  <a:lnTo>
                    <a:pt x="33211" y="109375"/>
                  </a:lnTo>
                  <a:lnTo>
                    <a:pt x="31192" y="110937"/>
                  </a:lnTo>
                  <a:lnTo>
                    <a:pt x="29357" y="108750"/>
                  </a:lnTo>
                  <a:lnTo>
                    <a:pt x="29724" y="104375"/>
                  </a:lnTo>
                  <a:lnTo>
                    <a:pt x="27522" y="101562"/>
                  </a:lnTo>
                  <a:lnTo>
                    <a:pt x="26238" y="103750"/>
                  </a:lnTo>
                  <a:lnTo>
                    <a:pt x="25504" y="103125"/>
                  </a:lnTo>
                  <a:lnTo>
                    <a:pt x="24770" y="104375"/>
                  </a:lnTo>
                  <a:lnTo>
                    <a:pt x="21651" y="102500"/>
                  </a:lnTo>
                  <a:lnTo>
                    <a:pt x="20550" y="106250"/>
                  </a:lnTo>
                  <a:lnTo>
                    <a:pt x="21651" y="107500"/>
                  </a:lnTo>
                  <a:lnTo>
                    <a:pt x="21651" y="110312"/>
                  </a:lnTo>
                  <a:lnTo>
                    <a:pt x="20917" y="111562"/>
                  </a:lnTo>
                  <a:lnTo>
                    <a:pt x="17431" y="112187"/>
                  </a:lnTo>
                  <a:lnTo>
                    <a:pt x="16330" y="114687"/>
                  </a:lnTo>
                  <a:lnTo>
                    <a:pt x="14862" y="114687"/>
                  </a:lnTo>
                  <a:lnTo>
                    <a:pt x="13211" y="110312"/>
                  </a:lnTo>
                  <a:lnTo>
                    <a:pt x="11009" y="113437"/>
                  </a:lnTo>
                  <a:lnTo>
                    <a:pt x="9908" y="112187"/>
                  </a:lnTo>
                  <a:lnTo>
                    <a:pt x="7155" y="108750"/>
                  </a:lnTo>
                  <a:lnTo>
                    <a:pt x="4954" y="110312"/>
                  </a:lnTo>
                  <a:lnTo>
                    <a:pt x="4587" y="114062"/>
                  </a:lnTo>
                  <a:lnTo>
                    <a:pt x="2568" y="117187"/>
                  </a:lnTo>
                  <a:lnTo>
                    <a:pt x="1467" y="115937"/>
                  </a:lnTo>
                  <a:lnTo>
                    <a:pt x="1834" y="113437"/>
                  </a:lnTo>
                  <a:lnTo>
                    <a:pt x="1834" y="106875"/>
                  </a:lnTo>
                  <a:lnTo>
                    <a:pt x="0" y="104375"/>
                  </a:lnTo>
                  <a:lnTo>
                    <a:pt x="366" y="100937"/>
                  </a:lnTo>
                  <a:lnTo>
                    <a:pt x="1467" y="97812"/>
                  </a:lnTo>
                  <a:lnTo>
                    <a:pt x="2201" y="93750"/>
                  </a:lnTo>
                  <a:lnTo>
                    <a:pt x="4587" y="93750"/>
                  </a:lnTo>
                  <a:lnTo>
                    <a:pt x="4954" y="88750"/>
                  </a:lnTo>
                  <a:lnTo>
                    <a:pt x="6422" y="84687"/>
                  </a:lnTo>
                  <a:lnTo>
                    <a:pt x="4954" y="82812"/>
                  </a:lnTo>
                  <a:lnTo>
                    <a:pt x="5688" y="83437"/>
                  </a:lnTo>
                  <a:lnTo>
                    <a:pt x="9908" y="80937"/>
                  </a:lnTo>
                  <a:lnTo>
                    <a:pt x="11743" y="83437"/>
                  </a:lnTo>
                  <a:lnTo>
                    <a:pt x="15596" y="76250"/>
                  </a:lnTo>
                  <a:lnTo>
                    <a:pt x="14128" y="73750"/>
                  </a:lnTo>
                  <a:lnTo>
                    <a:pt x="23302" y="60000"/>
                  </a:lnTo>
                  <a:lnTo>
                    <a:pt x="21284" y="55625"/>
                  </a:lnTo>
                  <a:lnTo>
                    <a:pt x="17798" y="54687"/>
                  </a:lnTo>
                  <a:lnTo>
                    <a:pt x="15963" y="56875"/>
                  </a:lnTo>
                  <a:lnTo>
                    <a:pt x="14128" y="60000"/>
                  </a:lnTo>
                  <a:lnTo>
                    <a:pt x="10642" y="58125"/>
                  </a:lnTo>
                  <a:lnTo>
                    <a:pt x="10275" y="54062"/>
                  </a:lnTo>
                  <a:lnTo>
                    <a:pt x="11743" y="50937"/>
                  </a:lnTo>
                  <a:lnTo>
                    <a:pt x="12844" y="46250"/>
                  </a:lnTo>
                  <a:lnTo>
                    <a:pt x="16330" y="45625"/>
                  </a:lnTo>
                  <a:lnTo>
                    <a:pt x="16330" y="41875"/>
                  </a:lnTo>
                  <a:lnTo>
                    <a:pt x="15229" y="39062"/>
                  </a:lnTo>
                  <a:lnTo>
                    <a:pt x="15229" y="36562"/>
                  </a:lnTo>
                  <a:lnTo>
                    <a:pt x="17431" y="34062"/>
                  </a:lnTo>
                  <a:lnTo>
                    <a:pt x="17798" y="26875"/>
                  </a:lnTo>
                  <a:lnTo>
                    <a:pt x="15596" y="23437"/>
                  </a:lnTo>
                  <a:lnTo>
                    <a:pt x="15229" y="17187"/>
                  </a:lnTo>
                  <a:lnTo>
                    <a:pt x="16330" y="17187"/>
                  </a:lnTo>
                  <a:lnTo>
                    <a:pt x="19082" y="19062"/>
                  </a:lnTo>
                  <a:lnTo>
                    <a:pt x="22385" y="22812"/>
                  </a:lnTo>
                  <a:lnTo>
                    <a:pt x="26238" y="26250"/>
                  </a:lnTo>
                  <a:lnTo>
                    <a:pt x="27889" y="31875"/>
                  </a:lnTo>
                  <a:lnTo>
                    <a:pt x="31743" y="29375"/>
                  </a:lnTo>
                  <a:lnTo>
                    <a:pt x="37064" y="34687"/>
                  </a:lnTo>
                  <a:lnTo>
                    <a:pt x="39633" y="29375"/>
                  </a:lnTo>
                  <a:lnTo>
                    <a:pt x="38165" y="25000"/>
                  </a:lnTo>
                  <a:lnTo>
                    <a:pt x="38899" y="20312"/>
                  </a:lnTo>
                  <a:lnTo>
                    <a:pt x="37064" y="14375"/>
                  </a:lnTo>
                  <a:lnTo>
                    <a:pt x="39266" y="7812"/>
                  </a:lnTo>
                  <a:lnTo>
                    <a:pt x="41651" y="2187"/>
                  </a:lnTo>
                  <a:lnTo>
                    <a:pt x="55412" y="2812"/>
                  </a:lnTo>
                  <a:lnTo>
                    <a:pt x="56513" y="0"/>
                  </a:lnTo>
                  <a:lnTo>
                    <a:pt x="61467" y="625"/>
                  </a:lnTo>
                  <a:lnTo>
                    <a:pt x="63853" y="5312"/>
                  </a:lnTo>
                  <a:lnTo>
                    <a:pt x="66788" y="6562"/>
                  </a:lnTo>
                  <a:lnTo>
                    <a:pt x="72477" y="13750"/>
                  </a:lnTo>
                  <a:lnTo>
                    <a:pt x="75596" y="15625"/>
                  </a:lnTo>
                  <a:lnTo>
                    <a:pt x="77981" y="20312"/>
                  </a:lnTo>
                  <a:lnTo>
                    <a:pt x="82935" y="21562"/>
                  </a:lnTo>
                  <a:lnTo>
                    <a:pt x="91743" y="31875"/>
                  </a:lnTo>
                  <a:lnTo>
                    <a:pt x="95045" y="31875"/>
                  </a:lnTo>
                  <a:lnTo>
                    <a:pt x="96697" y="34062"/>
                  </a:lnTo>
                  <a:lnTo>
                    <a:pt x="102752" y="31250"/>
                  </a:lnTo>
                  <a:lnTo>
                    <a:pt x="106238" y="24062"/>
                  </a:lnTo>
                  <a:lnTo>
                    <a:pt x="110091" y="25625"/>
                  </a:lnTo>
                  <a:lnTo>
                    <a:pt x="111192" y="20937"/>
                  </a:lnTo>
                  <a:lnTo>
                    <a:pt x="113944" y="20312"/>
                  </a:lnTo>
                  <a:lnTo>
                    <a:pt x="116880" y="16250"/>
                  </a:lnTo>
                  <a:lnTo>
                    <a:pt x="120000" y="19062"/>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89" name="Shape 2089"/>
            <p:cNvSpPr/>
            <p:nvPr/>
          </p:nvSpPr>
          <p:spPr>
            <a:xfrm>
              <a:off x="1293" y="2651"/>
              <a:ext cx="323" cy="381"/>
            </a:xfrm>
            <a:custGeom>
              <a:avLst/>
              <a:gdLst/>
              <a:ahLst/>
              <a:cxnLst/>
              <a:rect l="0" t="0" r="0" b="0"/>
              <a:pathLst>
                <a:path w="120000" h="120000" extrusionOk="0">
                  <a:moveTo>
                    <a:pt x="0" y="64262"/>
                  </a:moveTo>
                  <a:cubicBezTo>
                    <a:pt x="24774" y="64262"/>
                    <a:pt x="24774" y="64262"/>
                    <a:pt x="24774" y="64262"/>
                  </a:cubicBezTo>
                  <a:cubicBezTo>
                    <a:pt x="33290" y="64262"/>
                    <a:pt x="36387" y="62295"/>
                    <a:pt x="42580" y="61639"/>
                  </a:cubicBezTo>
                  <a:cubicBezTo>
                    <a:pt x="48000" y="60983"/>
                    <a:pt x="45677" y="57049"/>
                    <a:pt x="46451" y="53114"/>
                  </a:cubicBezTo>
                  <a:cubicBezTo>
                    <a:pt x="46451" y="49180"/>
                    <a:pt x="47225" y="42622"/>
                    <a:pt x="47225" y="40655"/>
                  </a:cubicBezTo>
                  <a:cubicBezTo>
                    <a:pt x="47225" y="38688"/>
                    <a:pt x="50322" y="38688"/>
                    <a:pt x="54967" y="38688"/>
                  </a:cubicBezTo>
                  <a:cubicBezTo>
                    <a:pt x="59612" y="38688"/>
                    <a:pt x="59612" y="36721"/>
                    <a:pt x="59612" y="32131"/>
                  </a:cubicBezTo>
                  <a:cubicBezTo>
                    <a:pt x="59612" y="27540"/>
                    <a:pt x="59612" y="26885"/>
                    <a:pt x="62709" y="26885"/>
                  </a:cubicBezTo>
                  <a:cubicBezTo>
                    <a:pt x="66580" y="27540"/>
                    <a:pt x="65032" y="26229"/>
                    <a:pt x="64258" y="23606"/>
                  </a:cubicBezTo>
                  <a:cubicBezTo>
                    <a:pt x="64258" y="21639"/>
                    <a:pt x="68903" y="21639"/>
                    <a:pt x="70451" y="19672"/>
                  </a:cubicBezTo>
                  <a:cubicBezTo>
                    <a:pt x="72000" y="18360"/>
                    <a:pt x="75870" y="15081"/>
                    <a:pt x="78193" y="13770"/>
                  </a:cubicBezTo>
                  <a:cubicBezTo>
                    <a:pt x="81290" y="12459"/>
                    <a:pt x="82064" y="15081"/>
                    <a:pt x="83612" y="14426"/>
                  </a:cubicBezTo>
                  <a:cubicBezTo>
                    <a:pt x="84387" y="13770"/>
                    <a:pt x="89032" y="5901"/>
                    <a:pt x="92903" y="0"/>
                  </a:cubicBezTo>
                  <a:cubicBezTo>
                    <a:pt x="104516" y="7868"/>
                    <a:pt x="104516" y="7868"/>
                    <a:pt x="104516" y="7868"/>
                  </a:cubicBezTo>
                  <a:cubicBezTo>
                    <a:pt x="102967" y="15081"/>
                    <a:pt x="102967" y="15081"/>
                    <a:pt x="102967" y="15081"/>
                  </a:cubicBezTo>
                  <a:cubicBezTo>
                    <a:pt x="106064" y="18360"/>
                    <a:pt x="106064" y="18360"/>
                    <a:pt x="106064" y="18360"/>
                  </a:cubicBezTo>
                  <a:cubicBezTo>
                    <a:pt x="117677" y="21639"/>
                    <a:pt x="117677" y="21639"/>
                    <a:pt x="117677" y="21639"/>
                  </a:cubicBezTo>
                  <a:cubicBezTo>
                    <a:pt x="116129" y="24262"/>
                    <a:pt x="114580" y="22950"/>
                    <a:pt x="116903" y="28196"/>
                  </a:cubicBezTo>
                  <a:cubicBezTo>
                    <a:pt x="120000" y="34754"/>
                    <a:pt x="118451" y="36721"/>
                    <a:pt x="116903" y="38032"/>
                  </a:cubicBezTo>
                  <a:cubicBezTo>
                    <a:pt x="115354" y="39344"/>
                    <a:pt x="110709" y="42622"/>
                    <a:pt x="108387" y="42622"/>
                  </a:cubicBezTo>
                  <a:cubicBezTo>
                    <a:pt x="106064" y="43278"/>
                    <a:pt x="102967" y="43278"/>
                    <a:pt x="102967" y="45901"/>
                  </a:cubicBezTo>
                  <a:cubicBezTo>
                    <a:pt x="102967" y="49180"/>
                    <a:pt x="100645" y="54426"/>
                    <a:pt x="97548" y="55737"/>
                  </a:cubicBezTo>
                  <a:cubicBezTo>
                    <a:pt x="93677" y="57049"/>
                    <a:pt x="94451" y="59672"/>
                    <a:pt x="93677" y="60983"/>
                  </a:cubicBezTo>
                  <a:cubicBezTo>
                    <a:pt x="92903" y="62295"/>
                    <a:pt x="97548" y="64262"/>
                    <a:pt x="97548" y="67540"/>
                  </a:cubicBezTo>
                  <a:cubicBezTo>
                    <a:pt x="97548" y="70163"/>
                    <a:pt x="96000" y="71475"/>
                    <a:pt x="96774" y="74098"/>
                  </a:cubicBezTo>
                  <a:cubicBezTo>
                    <a:pt x="96774" y="75409"/>
                    <a:pt x="96774" y="75409"/>
                    <a:pt x="97548" y="76065"/>
                  </a:cubicBezTo>
                  <a:cubicBezTo>
                    <a:pt x="91354" y="81311"/>
                    <a:pt x="91354" y="81311"/>
                    <a:pt x="91354" y="81311"/>
                  </a:cubicBezTo>
                  <a:cubicBezTo>
                    <a:pt x="84387" y="78688"/>
                    <a:pt x="84387" y="78688"/>
                    <a:pt x="84387" y="78688"/>
                  </a:cubicBezTo>
                  <a:cubicBezTo>
                    <a:pt x="85161" y="85245"/>
                    <a:pt x="85161" y="85245"/>
                    <a:pt x="85161" y="85245"/>
                  </a:cubicBezTo>
                  <a:cubicBezTo>
                    <a:pt x="78193" y="89836"/>
                    <a:pt x="78193" y="89836"/>
                    <a:pt x="78193" y="89836"/>
                  </a:cubicBezTo>
                  <a:cubicBezTo>
                    <a:pt x="78967" y="96393"/>
                    <a:pt x="78967" y="96393"/>
                    <a:pt x="78967" y="96393"/>
                  </a:cubicBezTo>
                  <a:cubicBezTo>
                    <a:pt x="83612" y="99672"/>
                    <a:pt x="83612" y="99672"/>
                    <a:pt x="83612" y="99672"/>
                  </a:cubicBezTo>
                  <a:cubicBezTo>
                    <a:pt x="81290" y="102950"/>
                    <a:pt x="81290" y="102950"/>
                    <a:pt x="81290" y="102950"/>
                  </a:cubicBezTo>
                  <a:cubicBezTo>
                    <a:pt x="75870" y="105573"/>
                    <a:pt x="75870" y="105573"/>
                    <a:pt x="75870" y="105573"/>
                  </a:cubicBezTo>
                  <a:cubicBezTo>
                    <a:pt x="76645" y="111475"/>
                    <a:pt x="76645" y="111475"/>
                    <a:pt x="76645" y="111475"/>
                  </a:cubicBezTo>
                  <a:cubicBezTo>
                    <a:pt x="66580" y="117377"/>
                    <a:pt x="66580" y="117377"/>
                    <a:pt x="66580" y="117377"/>
                  </a:cubicBezTo>
                  <a:cubicBezTo>
                    <a:pt x="63483" y="112131"/>
                    <a:pt x="63483" y="112131"/>
                    <a:pt x="63483" y="112131"/>
                  </a:cubicBezTo>
                  <a:cubicBezTo>
                    <a:pt x="57290" y="111475"/>
                    <a:pt x="57290" y="111475"/>
                    <a:pt x="57290" y="111475"/>
                  </a:cubicBezTo>
                  <a:cubicBezTo>
                    <a:pt x="53419" y="112131"/>
                    <a:pt x="53419" y="112131"/>
                    <a:pt x="53419" y="112131"/>
                  </a:cubicBezTo>
                  <a:cubicBezTo>
                    <a:pt x="50322" y="109508"/>
                    <a:pt x="50322" y="109508"/>
                    <a:pt x="50322" y="109508"/>
                  </a:cubicBezTo>
                  <a:cubicBezTo>
                    <a:pt x="43354" y="110819"/>
                    <a:pt x="43354" y="110819"/>
                    <a:pt x="43354" y="110819"/>
                  </a:cubicBezTo>
                  <a:cubicBezTo>
                    <a:pt x="38709" y="113442"/>
                    <a:pt x="38709" y="113442"/>
                    <a:pt x="38709" y="113442"/>
                  </a:cubicBezTo>
                  <a:cubicBezTo>
                    <a:pt x="34838" y="112131"/>
                    <a:pt x="34838" y="112131"/>
                    <a:pt x="34838" y="112131"/>
                  </a:cubicBezTo>
                  <a:cubicBezTo>
                    <a:pt x="31741" y="116721"/>
                    <a:pt x="31741" y="116721"/>
                    <a:pt x="31741" y="116721"/>
                  </a:cubicBezTo>
                  <a:cubicBezTo>
                    <a:pt x="24774" y="120000"/>
                    <a:pt x="24774" y="120000"/>
                    <a:pt x="24774" y="120000"/>
                  </a:cubicBezTo>
                  <a:cubicBezTo>
                    <a:pt x="18580" y="104918"/>
                    <a:pt x="18580" y="104918"/>
                    <a:pt x="18580" y="104918"/>
                  </a:cubicBezTo>
                  <a:cubicBezTo>
                    <a:pt x="11612" y="102295"/>
                    <a:pt x="11612" y="102295"/>
                    <a:pt x="11612" y="102295"/>
                  </a:cubicBezTo>
                  <a:cubicBezTo>
                    <a:pt x="0" y="72786"/>
                    <a:pt x="0" y="72786"/>
                    <a:pt x="0" y="72786"/>
                  </a:cubicBezTo>
                  <a:lnTo>
                    <a:pt x="0" y="64262"/>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90" name="Shape 2090"/>
            <p:cNvSpPr/>
            <p:nvPr/>
          </p:nvSpPr>
          <p:spPr>
            <a:xfrm>
              <a:off x="827" y="3904"/>
              <a:ext cx="88" cy="76"/>
            </a:xfrm>
            <a:custGeom>
              <a:avLst/>
              <a:gdLst/>
              <a:ahLst/>
              <a:cxnLst/>
              <a:rect l="0" t="0" r="0" b="0"/>
              <a:pathLst>
                <a:path w="120000" h="120000" extrusionOk="0">
                  <a:moveTo>
                    <a:pt x="94883" y="6486"/>
                  </a:moveTo>
                  <a:cubicBezTo>
                    <a:pt x="100465" y="9729"/>
                    <a:pt x="100465" y="9729"/>
                    <a:pt x="100465" y="9729"/>
                  </a:cubicBezTo>
                  <a:cubicBezTo>
                    <a:pt x="103255" y="19459"/>
                    <a:pt x="103255" y="19459"/>
                    <a:pt x="103255" y="19459"/>
                  </a:cubicBezTo>
                  <a:cubicBezTo>
                    <a:pt x="108837" y="35675"/>
                    <a:pt x="108837" y="35675"/>
                    <a:pt x="108837" y="35675"/>
                  </a:cubicBezTo>
                  <a:cubicBezTo>
                    <a:pt x="120000" y="55135"/>
                    <a:pt x="120000" y="55135"/>
                    <a:pt x="120000" y="55135"/>
                  </a:cubicBezTo>
                  <a:cubicBezTo>
                    <a:pt x="120000" y="55135"/>
                    <a:pt x="103255" y="58378"/>
                    <a:pt x="103255" y="61621"/>
                  </a:cubicBezTo>
                  <a:cubicBezTo>
                    <a:pt x="100465" y="64864"/>
                    <a:pt x="103255" y="71351"/>
                    <a:pt x="103255" y="71351"/>
                  </a:cubicBezTo>
                  <a:cubicBezTo>
                    <a:pt x="103255" y="71351"/>
                    <a:pt x="111627" y="84324"/>
                    <a:pt x="111627" y="84324"/>
                  </a:cubicBezTo>
                  <a:cubicBezTo>
                    <a:pt x="108837" y="97297"/>
                    <a:pt x="108837" y="97297"/>
                    <a:pt x="108837" y="97297"/>
                  </a:cubicBezTo>
                  <a:cubicBezTo>
                    <a:pt x="106046" y="103783"/>
                    <a:pt x="106046" y="103783"/>
                    <a:pt x="106046" y="103783"/>
                  </a:cubicBezTo>
                  <a:cubicBezTo>
                    <a:pt x="103255" y="103783"/>
                    <a:pt x="103255" y="103783"/>
                    <a:pt x="103255" y="103783"/>
                  </a:cubicBezTo>
                  <a:cubicBezTo>
                    <a:pt x="80930" y="113513"/>
                    <a:pt x="80930" y="113513"/>
                    <a:pt x="80930" y="113513"/>
                  </a:cubicBezTo>
                  <a:cubicBezTo>
                    <a:pt x="80930" y="113513"/>
                    <a:pt x="75348" y="116756"/>
                    <a:pt x="66976" y="120000"/>
                  </a:cubicBezTo>
                  <a:cubicBezTo>
                    <a:pt x="66976" y="120000"/>
                    <a:pt x="66976" y="120000"/>
                    <a:pt x="66976" y="120000"/>
                  </a:cubicBezTo>
                  <a:cubicBezTo>
                    <a:pt x="58604" y="110270"/>
                    <a:pt x="47441" y="110270"/>
                    <a:pt x="39069" y="100540"/>
                  </a:cubicBezTo>
                  <a:cubicBezTo>
                    <a:pt x="30697" y="90810"/>
                    <a:pt x="19534" y="71351"/>
                    <a:pt x="13953" y="48648"/>
                  </a:cubicBezTo>
                  <a:cubicBezTo>
                    <a:pt x="11162" y="38918"/>
                    <a:pt x="5581" y="32432"/>
                    <a:pt x="0" y="25945"/>
                  </a:cubicBezTo>
                  <a:cubicBezTo>
                    <a:pt x="2790" y="25945"/>
                    <a:pt x="2790" y="22702"/>
                    <a:pt x="5581" y="22702"/>
                  </a:cubicBezTo>
                  <a:cubicBezTo>
                    <a:pt x="8372" y="16216"/>
                    <a:pt x="19534" y="12972"/>
                    <a:pt x="22325" y="12972"/>
                  </a:cubicBezTo>
                  <a:cubicBezTo>
                    <a:pt x="25116" y="9729"/>
                    <a:pt x="36279" y="3243"/>
                    <a:pt x="41860" y="0"/>
                  </a:cubicBezTo>
                  <a:cubicBezTo>
                    <a:pt x="47441" y="0"/>
                    <a:pt x="53023" y="16216"/>
                    <a:pt x="55813" y="19459"/>
                  </a:cubicBezTo>
                  <a:cubicBezTo>
                    <a:pt x="58604" y="25945"/>
                    <a:pt x="72558" y="25945"/>
                    <a:pt x="78139" y="25945"/>
                  </a:cubicBezTo>
                  <a:cubicBezTo>
                    <a:pt x="80930" y="25945"/>
                    <a:pt x="89302" y="19459"/>
                    <a:pt x="92093" y="9729"/>
                  </a:cubicBezTo>
                  <a:cubicBezTo>
                    <a:pt x="94883" y="9729"/>
                    <a:pt x="94883" y="6486"/>
                    <a:pt x="94883" y="6486"/>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91" name="Shape 2091"/>
            <p:cNvSpPr/>
            <p:nvPr/>
          </p:nvSpPr>
          <p:spPr>
            <a:xfrm>
              <a:off x="877" y="3972"/>
              <a:ext cx="88" cy="62"/>
            </a:xfrm>
            <a:custGeom>
              <a:avLst/>
              <a:gdLst/>
              <a:ahLst/>
              <a:cxnLst/>
              <a:rect l="0" t="0" r="0" b="0"/>
              <a:pathLst>
                <a:path w="120000" h="120000" extrusionOk="0">
                  <a:moveTo>
                    <a:pt x="0" y="20000"/>
                  </a:moveTo>
                  <a:cubicBezTo>
                    <a:pt x="8372" y="16000"/>
                    <a:pt x="13953" y="12000"/>
                    <a:pt x="13953" y="12000"/>
                  </a:cubicBezTo>
                  <a:cubicBezTo>
                    <a:pt x="36279" y="0"/>
                    <a:pt x="36279" y="0"/>
                    <a:pt x="36279" y="0"/>
                  </a:cubicBezTo>
                  <a:cubicBezTo>
                    <a:pt x="44651" y="0"/>
                    <a:pt x="44651" y="0"/>
                    <a:pt x="44651" y="0"/>
                  </a:cubicBezTo>
                  <a:cubicBezTo>
                    <a:pt x="61395" y="4000"/>
                    <a:pt x="61395" y="4000"/>
                    <a:pt x="61395" y="4000"/>
                  </a:cubicBezTo>
                  <a:cubicBezTo>
                    <a:pt x="72558" y="12000"/>
                    <a:pt x="72558" y="12000"/>
                    <a:pt x="72558" y="12000"/>
                  </a:cubicBezTo>
                  <a:cubicBezTo>
                    <a:pt x="89302" y="48000"/>
                    <a:pt x="89302" y="48000"/>
                    <a:pt x="89302" y="48000"/>
                  </a:cubicBezTo>
                  <a:cubicBezTo>
                    <a:pt x="103255" y="44000"/>
                    <a:pt x="103255" y="44000"/>
                    <a:pt x="103255" y="44000"/>
                  </a:cubicBezTo>
                  <a:cubicBezTo>
                    <a:pt x="120000" y="60000"/>
                    <a:pt x="120000" y="60000"/>
                    <a:pt x="120000" y="60000"/>
                  </a:cubicBezTo>
                  <a:cubicBezTo>
                    <a:pt x="120000" y="76000"/>
                    <a:pt x="120000" y="76000"/>
                    <a:pt x="120000" y="76000"/>
                  </a:cubicBezTo>
                  <a:cubicBezTo>
                    <a:pt x="120000" y="80000"/>
                    <a:pt x="120000" y="80000"/>
                    <a:pt x="120000" y="80000"/>
                  </a:cubicBezTo>
                  <a:cubicBezTo>
                    <a:pt x="117209" y="80000"/>
                    <a:pt x="117209" y="80000"/>
                    <a:pt x="117209" y="80000"/>
                  </a:cubicBezTo>
                  <a:cubicBezTo>
                    <a:pt x="106046" y="84000"/>
                    <a:pt x="106046" y="84000"/>
                    <a:pt x="106046" y="84000"/>
                  </a:cubicBezTo>
                  <a:cubicBezTo>
                    <a:pt x="106046" y="108000"/>
                    <a:pt x="106046" y="108000"/>
                    <a:pt x="106046" y="108000"/>
                  </a:cubicBezTo>
                  <a:cubicBezTo>
                    <a:pt x="97674" y="108000"/>
                    <a:pt x="97674" y="108000"/>
                    <a:pt x="97674" y="108000"/>
                  </a:cubicBezTo>
                  <a:cubicBezTo>
                    <a:pt x="80930" y="120000"/>
                    <a:pt x="80930" y="120000"/>
                    <a:pt x="80930" y="120000"/>
                  </a:cubicBezTo>
                  <a:cubicBezTo>
                    <a:pt x="72558" y="112000"/>
                    <a:pt x="72558" y="112000"/>
                    <a:pt x="72558" y="112000"/>
                  </a:cubicBezTo>
                  <a:cubicBezTo>
                    <a:pt x="55813" y="108000"/>
                    <a:pt x="55813" y="108000"/>
                    <a:pt x="55813" y="108000"/>
                  </a:cubicBezTo>
                  <a:cubicBezTo>
                    <a:pt x="33488" y="116000"/>
                    <a:pt x="33488" y="116000"/>
                    <a:pt x="33488" y="116000"/>
                  </a:cubicBezTo>
                  <a:cubicBezTo>
                    <a:pt x="33488" y="112000"/>
                    <a:pt x="30697" y="108000"/>
                    <a:pt x="30697" y="104000"/>
                  </a:cubicBezTo>
                  <a:cubicBezTo>
                    <a:pt x="22325" y="92000"/>
                    <a:pt x="22325" y="88000"/>
                    <a:pt x="27906" y="72000"/>
                  </a:cubicBezTo>
                  <a:cubicBezTo>
                    <a:pt x="30697" y="52000"/>
                    <a:pt x="5581" y="36000"/>
                    <a:pt x="0" y="20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92" name="Shape 2092"/>
            <p:cNvSpPr/>
            <p:nvPr/>
          </p:nvSpPr>
          <p:spPr>
            <a:xfrm>
              <a:off x="902" y="4013"/>
              <a:ext cx="76" cy="61"/>
            </a:xfrm>
            <a:custGeom>
              <a:avLst/>
              <a:gdLst/>
              <a:ahLst/>
              <a:cxnLst/>
              <a:rect l="0" t="0" r="0" b="0"/>
              <a:pathLst>
                <a:path w="120000" h="120000" extrusionOk="0">
                  <a:moveTo>
                    <a:pt x="0" y="36000"/>
                  </a:moveTo>
                  <a:cubicBezTo>
                    <a:pt x="25945" y="28000"/>
                    <a:pt x="25945" y="28000"/>
                    <a:pt x="25945" y="28000"/>
                  </a:cubicBezTo>
                  <a:cubicBezTo>
                    <a:pt x="45405" y="32000"/>
                    <a:pt x="45405" y="32000"/>
                    <a:pt x="45405" y="32000"/>
                  </a:cubicBezTo>
                  <a:cubicBezTo>
                    <a:pt x="55135" y="40000"/>
                    <a:pt x="55135" y="40000"/>
                    <a:pt x="55135" y="40000"/>
                  </a:cubicBezTo>
                  <a:cubicBezTo>
                    <a:pt x="74594" y="28000"/>
                    <a:pt x="74594" y="28000"/>
                    <a:pt x="74594" y="28000"/>
                  </a:cubicBezTo>
                  <a:cubicBezTo>
                    <a:pt x="84324" y="28000"/>
                    <a:pt x="84324" y="28000"/>
                    <a:pt x="84324" y="28000"/>
                  </a:cubicBezTo>
                  <a:cubicBezTo>
                    <a:pt x="84324" y="4000"/>
                    <a:pt x="84324" y="4000"/>
                    <a:pt x="84324" y="4000"/>
                  </a:cubicBezTo>
                  <a:cubicBezTo>
                    <a:pt x="97297" y="0"/>
                    <a:pt x="97297" y="0"/>
                    <a:pt x="97297" y="0"/>
                  </a:cubicBezTo>
                  <a:cubicBezTo>
                    <a:pt x="110270" y="8000"/>
                    <a:pt x="110270" y="8000"/>
                    <a:pt x="110270" y="8000"/>
                  </a:cubicBezTo>
                  <a:cubicBezTo>
                    <a:pt x="120000" y="20000"/>
                    <a:pt x="120000" y="20000"/>
                    <a:pt x="120000" y="20000"/>
                  </a:cubicBezTo>
                  <a:cubicBezTo>
                    <a:pt x="120000" y="44000"/>
                    <a:pt x="120000" y="44000"/>
                    <a:pt x="120000" y="44000"/>
                  </a:cubicBezTo>
                  <a:cubicBezTo>
                    <a:pt x="113513" y="44000"/>
                    <a:pt x="103783" y="44000"/>
                    <a:pt x="103783" y="48000"/>
                  </a:cubicBezTo>
                  <a:cubicBezTo>
                    <a:pt x="103783" y="48000"/>
                    <a:pt x="103783" y="52000"/>
                    <a:pt x="103783" y="52000"/>
                  </a:cubicBezTo>
                  <a:cubicBezTo>
                    <a:pt x="87567" y="44000"/>
                    <a:pt x="87567" y="44000"/>
                    <a:pt x="87567" y="44000"/>
                  </a:cubicBezTo>
                  <a:cubicBezTo>
                    <a:pt x="87567" y="44000"/>
                    <a:pt x="81081" y="64000"/>
                    <a:pt x="81081" y="68000"/>
                  </a:cubicBezTo>
                  <a:cubicBezTo>
                    <a:pt x="81081" y="72000"/>
                    <a:pt x="81081" y="96000"/>
                    <a:pt x="81081" y="96000"/>
                  </a:cubicBezTo>
                  <a:cubicBezTo>
                    <a:pt x="81081" y="96000"/>
                    <a:pt x="77837" y="112000"/>
                    <a:pt x="74594" y="112000"/>
                  </a:cubicBezTo>
                  <a:cubicBezTo>
                    <a:pt x="74594" y="112000"/>
                    <a:pt x="68108" y="116000"/>
                    <a:pt x="64864" y="120000"/>
                  </a:cubicBezTo>
                  <a:cubicBezTo>
                    <a:pt x="58378" y="112000"/>
                    <a:pt x="51891" y="108000"/>
                    <a:pt x="48648" y="104000"/>
                  </a:cubicBezTo>
                  <a:cubicBezTo>
                    <a:pt x="38918" y="96000"/>
                    <a:pt x="16216" y="100000"/>
                    <a:pt x="9729" y="88000"/>
                  </a:cubicBezTo>
                  <a:cubicBezTo>
                    <a:pt x="6486" y="76000"/>
                    <a:pt x="9729" y="72000"/>
                    <a:pt x="12972" y="60000"/>
                  </a:cubicBezTo>
                  <a:cubicBezTo>
                    <a:pt x="12972" y="52000"/>
                    <a:pt x="6486" y="44000"/>
                    <a:pt x="0" y="36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93" name="Shape 2093"/>
            <p:cNvSpPr/>
            <p:nvPr/>
          </p:nvSpPr>
          <p:spPr>
            <a:xfrm>
              <a:off x="943" y="4036"/>
              <a:ext cx="39" cy="63"/>
            </a:xfrm>
            <a:custGeom>
              <a:avLst/>
              <a:gdLst/>
              <a:ahLst/>
              <a:cxnLst/>
              <a:rect l="0" t="0" r="0" b="0"/>
              <a:pathLst>
                <a:path w="120000" h="120000" extrusionOk="0">
                  <a:moveTo>
                    <a:pt x="75789" y="7741"/>
                  </a:moveTo>
                  <a:cubicBezTo>
                    <a:pt x="44210" y="0"/>
                    <a:pt x="44210" y="0"/>
                    <a:pt x="44210" y="0"/>
                  </a:cubicBezTo>
                  <a:cubicBezTo>
                    <a:pt x="44210" y="0"/>
                    <a:pt x="31578" y="19354"/>
                    <a:pt x="31578" y="23225"/>
                  </a:cubicBezTo>
                  <a:cubicBezTo>
                    <a:pt x="31578" y="27096"/>
                    <a:pt x="31578" y="50322"/>
                    <a:pt x="31578" y="50322"/>
                  </a:cubicBezTo>
                  <a:cubicBezTo>
                    <a:pt x="31578" y="50322"/>
                    <a:pt x="25263" y="65806"/>
                    <a:pt x="18947" y="65806"/>
                  </a:cubicBezTo>
                  <a:cubicBezTo>
                    <a:pt x="18947" y="65806"/>
                    <a:pt x="6315" y="69677"/>
                    <a:pt x="0" y="73548"/>
                  </a:cubicBezTo>
                  <a:cubicBezTo>
                    <a:pt x="0" y="73548"/>
                    <a:pt x="6315" y="77419"/>
                    <a:pt x="6315" y="77419"/>
                  </a:cubicBezTo>
                  <a:cubicBezTo>
                    <a:pt x="12631" y="85161"/>
                    <a:pt x="25263" y="100645"/>
                    <a:pt x="31578" y="120000"/>
                  </a:cubicBezTo>
                  <a:cubicBezTo>
                    <a:pt x="56842" y="112258"/>
                    <a:pt x="82105" y="100645"/>
                    <a:pt x="88421" y="92903"/>
                  </a:cubicBezTo>
                  <a:cubicBezTo>
                    <a:pt x="94736" y="73548"/>
                    <a:pt x="120000" y="38709"/>
                    <a:pt x="120000" y="38709"/>
                  </a:cubicBezTo>
                  <a:cubicBezTo>
                    <a:pt x="120000" y="38709"/>
                    <a:pt x="82105" y="15483"/>
                    <a:pt x="75789" y="7741"/>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94" name="Shape 2094"/>
            <p:cNvSpPr/>
            <p:nvPr/>
          </p:nvSpPr>
          <p:spPr>
            <a:xfrm>
              <a:off x="956" y="3995"/>
              <a:ext cx="131" cy="245"/>
            </a:xfrm>
            <a:custGeom>
              <a:avLst/>
              <a:gdLst/>
              <a:ahLst/>
              <a:cxnLst/>
              <a:rect l="0" t="0" r="0" b="0"/>
              <a:pathLst>
                <a:path w="120000" h="120000" extrusionOk="0">
                  <a:moveTo>
                    <a:pt x="0" y="66101"/>
                  </a:moveTo>
                  <a:cubicBezTo>
                    <a:pt x="3809" y="64067"/>
                    <a:pt x="7619" y="62033"/>
                    <a:pt x="13333" y="62033"/>
                  </a:cubicBezTo>
                  <a:cubicBezTo>
                    <a:pt x="26666" y="61016"/>
                    <a:pt x="30476" y="58983"/>
                    <a:pt x="32380" y="58983"/>
                  </a:cubicBezTo>
                  <a:cubicBezTo>
                    <a:pt x="32380" y="57966"/>
                    <a:pt x="40000" y="55932"/>
                    <a:pt x="40000" y="55932"/>
                  </a:cubicBezTo>
                  <a:cubicBezTo>
                    <a:pt x="49523" y="61016"/>
                    <a:pt x="49523" y="61016"/>
                    <a:pt x="49523" y="61016"/>
                  </a:cubicBezTo>
                  <a:cubicBezTo>
                    <a:pt x="49523" y="61016"/>
                    <a:pt x="51428" y="54915"/>
                    <a:pt x="55238" y="50847"/>
                  </a:cubicBezTo>
                  <a:cubicBezTo>
                    <a:pt x="60952" y="46779"/>
                    <a:pt x="83809" y="40677"/>
                    <a:pt x="83809" y="40677"/>
                  </a:cubicBezTo>
                  <a:cubicBezTo>
                    <a:pt x="83809" y="31525"/>
                    <a:pt x="83809" y="31525"/>
                    <a:pt x="83809" y="31525"/>
                  </a:cubicBezTo>
                  <a:cubicBezTo>
                    <a:pt x="70476" y="31525"/>
                    <a:pt x="70476" y="31525"/>
                    <a:pt x="70476" y="31525"/>
                  </a:cubicBezTo>
                  <a:cubicBezTo>
                    <a:pt x="70476" y="31525"/>
                    <a:pt x="68571" y="29491"/>
                    <a:pt x="64761" y="27457"/>
                  </a:cubicBezTo>
                  <a:cubicBezTo>
                    <a:pt x="60952" y="25423"/>
                    <a:pt x="53333" y="21355"/>
                    <a:pt x="53333" y="21355"/>
                  </a:cubicBezTo>
                  <a:cubicBezTo>
                    <a:pt x="53333" y="21355"/>
                    <a:pt x="59047" y="19322"/>
                    <a:pt x="55238" y="17288"/>
                  </a:cubicBezTo>
                  <a:cubicBezTo>
                    <a:pt x="53333" y="14237"/>
                    <a:pt x="51428" y="11186"/>
                    <a:pt x="53333" y="11186"/>
                  </a:cubicBezTo>
                  <a:cubicBezTo>
                    <a:pt x="55238" y="11186"/>
                    <a:pt x="62857" y="11186"/>
                    <a:pt x="62857" y="10169"/>
                  </a:cubicBezTo>
                  <a:cubicBezTo>
                    <a:pt x="62857" y="8135"/>
                    <a:pt x="64761" y="3050"/>
                    <a:pt x="66666" y="3050"/>
                  </a:cubicBezTo>
                  <a:cubicBezTo>
                    <a:pt x="70476" y="3050"/>
                    <a:pt x="76190" y="6101"/>
                    <a:pt x="81904" y="4067"/>
                  </a:cubicBezTo>
                  <a:cubicBezTo>
                    <a:pt x="83809" y="3050"/>
                    <a:pt x="87619" y="1016"/>
                    <a:pt x="93333" y="0"/>
                  </a:cubicBezTo>
                  <a:cubicBezTo>
                    <a:pt x="114285" y="8135"/>
                    <a:pt x="114285" y="8135"/>
                    <a:pt x="114285" y="8135"/>
                  </a:cubicBezTo>
                  <a:cubicBezTo>
                    <a:pt x="116190" y="14237"/>
                    <a:pt x="116190" y="14237"/>
                    <a:pt x="116190" y="14237"/>
                  </a:cubicBezTo>
                  <a:cubicBezTo>
                    <a:pt x="118095" y="17288"/>
                    <a:pt x="118095" y="17288"/>
                    <a:pt x="118095" y="17288"/>
                  </a:cubicBezTo>
                  <a:cubicBezTo>
                    <a:pt x="114285" y="19322"/>
                    <a:pt x="114285" y="20338"/>
                    <a:pt x="114285" y="24406"/>
                  </a:cubicBezTo>
                  <a:cubicBezTo>
                    <a:pt x="116190" y="29491"/>
                    <a:pt x="118095" y="39661"/>
                    <a:pt x="116190" y="43728"/>
                  </a:cubicBezTo>
                  <a:cubicBezTo>
                    <a:pt x="116190" y="48813"/>
                    <a:pt x="120000" y="48813"/>
                    <a:pt x="108571" y="52881"/>
                  </a:cubicBezTo>
                  <a:cubicBezTo>
                    <a:pt x="95238" y="56949"/>
                    <a:pt x="93333" y="64067"/>
                    <a:pt x="93333" y="69152"/>
                  </a:cubicBezTo>
                  <a:cubicBezTo>
                    <a:pt x="93333" y="74237"/>
                    <a:pt x="85714" y="79322"/>
                    <a:pt x="85714" y="84406"/>
                  </a:cubicBezTo>
                  <a:cubicBezTo>
                    <a:pt x="85714" y="88474"/>
                    <a:pt x="91428" y="96610"/>
                    <a:pt x="91428" y="103728"/>
                  </a:cubicBezTo>
                  <a:cubicBezTo>
                    <a:pt x="91428" y="107796"/>
                    <a:pt x="93333" y="110847"/>
                    <a:pt x="93333" y="113898"/>
                  </a:cubicBezTo>
                  <a:cubicBezTo>
                    <a:pt x="87619" y="114915"/>
                    <a:pt x="81904" y="114915"/>
                    <a:pt x="78095" y="114915"/>
                  </a:cubicBezTo>
                  <a:cubicBezTo>
                    <a:pt x="66666" y="114915"/>
                    <a:pt x="59047" y="114915"/>
                    <a:pt x="55238" y="116949"/>
                  </a:cubicBezTo>
                  <a:cubicBezTo>
                    <a:pt x="49523" y="120000"/>
                    <a:pt x="38095" y="115932"/>
                    <a:pt x="34285" y="112881"/>
                  </a:cubicBezTo>
                  <a:cubicBezTo>
                    <a:pt x="30476" y="108813"/>
                    <a:pt x="26666" y="101694"/>
                    <a:pt x="26666" y="98644"/>
                  </a:cubicBezTo>
                  <a:cubicBezTo>
                    <a:pt x="26666" y="95593"/>
                    <a:pt x="24761" y="89491"/>
                    <a:pt x="22857" y="85423"/>
                  </a:cubicBezTo>
                  <a:cubicBezTo>
                    <a:pt x="22857" y="81355"/>
                    <a:pt x="5714" y="75254"/>
                    <a:pt x="3809" y="71186"/>
                  </a:cubicBezTo>
                  <a:cubicBezTo>
                    <a:pt x="1904" y="69152"/>
                    <a:pt x="0" y="68135"/>
                    <a:pt x="0" y="66101"/>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95" name="Shape 2095"/>
            <p:cNvSpPr/>
            <p:nvPr/>
          </p:nvSpPr>
          <p:spPr>
            <a:xfrm>
              <a:off x="953" y="4025"/>
              <a:ext cx="93" cy="104"/>
            </a:xfrm>
            <a:custGeom>
              <a:avLst/>
              <a:gdLst/>
              <a:ahLst/>
              <a:cxnLst/>
              <a:rect l="0" t="0" r="0" b="0"/>
              <a:pathLst>
                <a:path w="120000" h="120000" extrusionOk="0">
                  <a:moveTo>
                    <a:pt x="0" y="86400"/>
                  </a:moveTo>
                  <a:cubicBezTo>
                    <a:pt x="10666" y="81600"/>
                    <a:pt x="21333" y="74400"/>
                    <a:pt x="24000" y="69600"/>
                  </a:cubicBezTo>
                  <a:cubicBezTo>
                    <a:pt x="26666" y="57600"/>
                    <a:pt x="37333" y="36000"/>
                    <a:pt x="37333" y="36000"/>
                  </a:cubicBezTo>
                  <a:cubicBezTo>
                    <a:pt x="37333" y="36000"/>
                    <a:pt x="18666" y="19200"/>
                    <a:pt x="18666" y="14400"/>
                  </a:cubicBezTo>
                  <a:cubicBezTo>
                    <a:pt x="18666" y="9600"/>
                    <a:pt x="34666" y="14400"/>
                    <a:pt x="37333" y="12000"/>
                  </a:cubicBezTo>
                  <a:cubicBezTo>
                    <a:pt x="40000" y="9600"/>
                    <a:pt x="48000" y="0"/>
                    <a:pt x="48000" y="0"/>
                  </a:cubicBezTo>
                  <a:cubicBezTo>
                    <a:pt x="48000" y="0"/>
                    <a:pt x="61333" y="14400"/>
                    <a:pt x="64000" y="14400"/>
                  </a:cubicBezTo>
                  <a:cubicBezTo>
                    <a:pt x="64000" y="14400"/>
                    <a:pt x="69333" y="14400"/>
                    <a:pt x="77333" y="14400"/>
                  </a:cubicBezTo>
                  <a:cubicBezTo>
                    <a:pt x="80000" y="16800"/>
                    <a:pt x="88000" y="24000"/>
                    <a:pt x="93333" y="28800"/>
                  </a:cubicBezTo>
                  <a:cubicBezTo>
                    <a:pt x="98666" y="33600"/>
                    <a:pt x="101333" y="38400"/>
                    <a:pt x="101333" y="38400"/>
                  </a:cubicBezTo>
                  <a:cubicBezTo>
                    <a:pt x="120000" y="38400"/>
                    <a:pt x="120000" y="38400"/>
                    <a:pt x="120000" y="38400"/>
                  </a:cubicBezTo>
                  <a:cubicBezTo>
                    <a:pt x="120000" y="60000"/>
                    <a:pt x="120000" y="60000"/>
                    <a:pt x="120000" y="60000"/>
                  </a:cubicBezTo>
                  <a:cubicBezTo>
                    <a:pt x="120000" y="60000"/>
                    <a:pt x="88000" y="74400"/>
                    <a:pt x="80000" y="84000"/>
                  </a:cubicBezTo>
                  <a:cubicBezTo>
                    <a:pt x="74666" y="93600"/>
                    <a:pt x="72000" y="108000"/>
                    <a:pt x="72000" y="108000"/>
                  </a:cubicBezTo>
                  <a:cubicBezTo>
                    <a:pt x="58666" y="96000"/>
                    <a:pt x="58666" y="96000"/>
                    <a:pt x="58666" y="96000"/>
                  </a:cubicBezTo>
                  <a:cubicBezTo>
                    <a:pt x="58666" y="96000"/>
                    <a:pt x="48000" y="100800"/>
                    <a:pt x="48000" y="103200"/>
                  </a:cubicBezTo>
                  <a:cubicBezTo>
                    <a:pt x="45333" y="103200"/>
                    <a:pt x="40000" y="108000"/>
                    <a:pt x="21333" y="110400"/>
                  </a:cubicBezTo>
                  <a:cubicBezTo>
                    <a:pt x="13333" y="110400"/>
                    <a:pt x="8000" y="115200"/>
                    <a:pt x="2666" y="120000"/>
                  </a:cubicBezTo>
                  <a:cubicBezTo>
                    <a:pt x="2666" y="115200"/>
                    <a:pt x="2666" y="110400"/>
                    <a:pt x="2666" y="103200"/>
                  </a:cubicBezTo>
                  <a:cubicBezTo>
                    <a:pt x="2666" y="98400"/>
                    <a:pt x="2666" y="91200"/>
                    <a:pt x="0" y="864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96" name="Shape 2096"/>
            <p:cNvSpPr/>
            <p:nvPr/>
          </p:nvSpPr>
          <p:spPr>
            <a:xfrm>
              <a:off x="953" y="3795"/>
              <a:ext cx="230" cy="234"/>
            </a:xfrm>
            <a:custGeom>
              <a:avLst/>
              <a:gdLst/>
              <a:ahLst/>
              <a:cxnLst/>
              <a:rect l="0" t="0" r="0" b="0"/>
              <a:pathLst>
                <a:path w="120000" h="120000" extrusionOk="0">
                  <a:moveTo>
                    <a:pt x="99459" y="105132"/>
                  </a:moveTo>
                  <a:cubicBezTo>
                    <a:pt x="95135" y="106194"/>
                    <a:pt x="92972" y="111504"/>
                    <a:pt x="92972" y="111504"/>
                  </a:cubicBezTo>
                  <a:cubicBezTo>
                    <a:pt x="85405" y="112566"/>
                    <a:pt x="80000" y="116814"/>
                    <a:pt x="73513" y="117876"/>
                  </a:cubicBezTo>
                  <a:cubicBezTo>
                    <a:pt x="71351" y="118938"/>
                    <a:pt x="69189" y="118938"/>
                    <a:pt x="68108" y="120000"/>
                  </a:cubicBezTo>
                  <a:cubicBezTo>
                    <a:pt x="67027" y="116814"/>
                    <a:pt x="67027" y="116814"/>
                    <a:pt x="67027" y="116814"/>
                  </a:cubicBezTo>
                  <a:cubicBezTo>
                    <a:pt x="65945" y="110442"/>
                    <a:pt x="65945" y="110442"/>
                    <a:pt x="65945" y="110442"/>
                  </a:cubicBezTo>
                  <a:cubicBezTo>
                    <a:pt x="54054" y="100884"/>
                    <a:pt x="54054" y="100884"/>
                    <a:pt x="54054" y="100884"/>
                  </a:cubicBezTo>
                  <a:cubicBezTo>
                    <a:pt x="54054" y="100884"/>
                    <a:pt x="54054" y="93451"/>
                    <a:pt x="52972" y="91327"/>
                  </a:cubicBezTo>
                  <a:cubicBezTo>
                    <a:pt x="52972" y="90265"/>
                    <a:pt x="50810" y="87079"/>
                    <a:pt x="50810" y="83893"/>
                  </a:cubicBezTo>
                  <a:cubicBezTo>
                    <a:pt x="50810" y="80707"/>
                    <a:pt x="46486" y="79646"/>
                    <a:pt x="45405" y="74336"/>
                  </a:cubicBezTo>
                  <a:cubicBezTo>
                    <a:pt x="44324" y="69026"/>
                    <a:pt x="36756" y="66902"/>
                    <a:pt x="36756" y="62654"/>
                  </a:cubicBezTo>
                  <a:cubicBezTo>
                    <a:pt x="37837" y="59469"/>
                    <a:pt x="41081" y="55221"/>
                    <a:pt x="37837" y="52035"/>
                  </a:cubicBezTo>
                  <a:cubicBezTo>
                    <a:pt x="34594" y="47787"/>
                    <a:pt x="33513" y="50973"/>
                    <a:pt x="31351" y="44601"/>
                  </a:cubicBezTo>
                  <a:cubicBezTo>
                    <a:pt x="29189" y="38230"/>
                    <a:pt x="29189" y="36106"/>
                    <a:pt x="25945" y="33982"/>
                  </a:cubicBezTo>
                  <a:cubicBezTo>
                    <a:pt x="23783" y="32920"/>
                    <a:pt x="19459" y="35044"/>
                    <a:pt x="16216" y="32920"/>
                  </a:cubicBezTo>
                  <a:cubicBezTo>
                    <a:pt x="14054" y="29734"/>
                    <a:pt x="12972" y="26548"/>
                    <a:pt x="9729" y="26548"/>
                  </a:cubicBezTo>
                  <a:cubicBezTo>
                    <a:pt x="6486" y="27610"/>
                    <a:pt x="5405" y="28672"/>
                    <a:pt x="3243" y="23362"/>
                  </a:cubicBezTo>
                  <a:cubicBezTo>
                    <a:pt x="2162" y="22300"/>
                    <a:pt x="1081" y="20176"/>
                    <a:pt x="0" y="19115"/>
                  </a:cubicBezTo>
                  <a:cubicBezTo>
                    <a:pt x="4324" y="16991"/>
                    <a:pt x="4324" y="16991"/>
                    <a:pt x="4324" y="16991"/>
                  </a:cubicBezTo>
                  <a:cubicBezTo>
                    <a:pt x="4324" y="16991"/>
                    <a:pt x="7567" y="16991"/>
                    <a:pt x="10810" y="18053"/>
                  </a:cubicBezTo>
                  <a:cubicBezTo>
                    <a:pt x="14054" y="18053"/>
                    <a:pt x="18378" y="19115"/>
                    <a:pt x="18378" y="15929"/>
                  </a:cubicBezTo>
                  <a:cubicBezTo>
                    <a:pt x="18378" y="13805"/>
                    <a:pt x="23783" y="10619"/>
                    <a:pt x="23783" y="13805"/>
                  </a:cubicBezTo>
                  <a:cubicBezTo>
                    <a:pt x="23783" y="16991"/>
                    <a:pt x="23783" y="21238"/>
                    <a:pt x="24864" y="22300"/>
                  </a:cubicBezTo>
                  <a:cubicBezTo>
                    <a:pt x="24864" y="23362"/>
                    <a:pt x="32432" y="22300"/>
                    <a:pt x="32432" y="25486"/>
                  </a:cubicBezTo>
                  <a:cubicBezTo>
                    <a:pt x="33513" y="28672"/>
                    <a:pt x="33513" y="36106"/>
                    <a:pt x="36756" y="38230"/>
                  </a:cubicBezTo>
                  <a:cubicBezTo>
                    <a:pt x="40000" y="41415"/>
                    <a:pt x="42162" y="41415"/>
                    <a:pt x="46486" y="40353"/>
                  </a:cubicBezTo>
                  <a:cubicBezTo>
                    <a:pt x="49729" y="39292"/>
                    <a:pt x="50810" y="37168"/>
                    <a:pt x="51891" y="35044"/>
                  </a:cubicBezTo>
                  <a:cubicBezTo>
                    <a:pt x="52972" y="32920"/>
                    <a:pt x="52972" y="31858"/>
                    <a:pt x="59459" y="32920"/>
                  </a:cubicBezTo>
                  <a:cubicBezTo>
                    <a:pt x="65945" y="35044"/>
                    <a:pt x="67027" y="30796"/>
                    <a:pt x="70270" y="27610"/>
                  </a:cubicBezTo>
                  <a:cubicBezTo>
                    <a:pt x="73513" y="24424"/>
                    <a:pt x="74594" y="21238"/>
                    <a:pt x="74594" y="19115"/>
                  </a:cubicBezTo>
                  <a:cubicBezTo>
                    <a:pt x="74594" y="15929"/>
                    <a:pt x="72432" y="16991"/>
                    <a:pt x="69189" y="18053"/>
                  </a:cubicBezTo>
                  <a:cubicBezTo>
                    <a:pt x="65945" y="19115"/>
                    <a:pt x="63783" y="19115"/>
                    <a:pt x="64864" y="16991"/>
                  </a:cubicBezTo>
                  <a:cubicBezTo>
                    <a:pt x="64864" y="14867"/>
                    <a:pt x="64864" y="11681"/>
                    <a:pt x="63783" y="10619"/>
                  </a:cubicBezTo>
                  <a:cubicBezTo>
                    <a:pt x="69189" y="5309"/>
                    <a:pt x="69189" y="5309"/>
                    <a:pt x="69189" y="5309"/>
                  </a:cubicBezTo>
                  <a:cubicBezTo>
                    <a:pt x="73513" y="8495"/>
                    <a:pt x="73513" y="8495"/>
                    <a:pt x="73513" y="8495"/>
                  </a:cubicBezTo>
                  <a:cubicBezTo>
                    <a:pt x="81081" y="7433"/>
                    <a:pt x="81081" y="7433"/>
                    <a:pt x="81081" y="7433"/>
                  </a:cubicBezTo>
                  <a:cubicBezTo>
                    <a:pt x="85405" y="10619"/>
                    <a:pt x="85405" y="10619"/>
                    <a:pt x="85405" y="10619"/>
                  </a:cubicBezTo>
                  <a:cubicBezTo>
                    <a:pt x="87567" y="5309"/>
                    <a:pt x="87567" y="5309"/>
                    <a:pt x="87567" y="5309"/>
                  </a:cubicBezTo>
                  <a:cubicBezTo>
                    <a:pt x="89729" y="0"/>
                    <a:pt x="89729" y="0"/>
                    <a:pt x="89729" y="0"/>
                  </a:cubicBezTo>
                  <a:cubicBezTo>
                    <a:pt x="92972" y="1061"/>
                    <a:pt x="92972" y="1061"/>
                    <a:pt x="92972" y="1061"/>
                  </a:cubicBezTo>
                  <a:cubicBezTo>
                    <a:pt x="92972" y="8495"/>
                    <a:pt x="92972" y="8495"/>
                    <a:pt x="92972" y="8495"/>
                  </a:cubicBezTo>
                  <a:cubicBezTo>
                    <a:pt x="98378" y="11681"/>
                    <a:pt x="98378" y="11681"/>
                    <a:pt x="98378" y="11681"/>
                  </a:cubicBezTo>
                  <a:cubicBezTo>
                    <a:pt x="103783" y="12743"/>
                    <a:pt x="103783" y="12743"/>
                    <a:pt x="103783" y="12743"/>
                  </a:cubicBezTo>
                  <a:cubicBezTo>
                    <a:pt x="107027" y="22300"/>
                    <a:pt x="107027" y="22300"/>
                    <a:pt x="107027" y="22300"/>
                  </a:cubicBezTo>
                  <a:cubicBezTo>
                    <a:pt x="110270" y="24424"/>
                    <a:pt x="110270" y="24424"/>
                    <a:pt x="110270" y="24424"/>
                  </a:cubicBezTo>
                  <a:cubicBezTo>
                    <a:pt x="107027" y="31858"/>
                    <a:pt x="107027" y="31858"/>
                    <a:pt x="107027" y="31858"/>
                  </a:cubicBezTo>
                  <a:cubicBezTo>
                    <a:pt x="108108" y="41415"/>
                    <a:pt x="108108" y="41415"/>
                    <a:pt x="108108" y="41415"/>
                  </a:cubicBezTo>
                  <a:cubicBezTo>
                    <a:pt x="112432" y="47787"/>
                    <a:pt x="112432" y="47787"/>
                    <a:pt x="112432" y="47787"/>
                  </a:cubicBezTo>
                  <a:cubicBezTo>
                    <a:pt x="120000" y="46725"/>
                    <a:pt x="120000" y="46725"/>
                    <a:pt x="120000" y="46725"/>
                  </a:cubicBezTo>
                  <a:cubicBezTo>
                    <a:pt x="118918" y="53097"/>
                    <a:pt x="118918" y="53097"/>
                    <a:pt x="118918" y="53097"/>
                  </a:cubicBezTo>
                  <a:cubicBezTo>
                    <a:pt x="114594" y="57345"/>
                    <a:pt x="114594" y="57345"/>
                    <a:pt x="114594" y="57345"/>
                  </a:cubicBezTo>
                  <a:cubicBezTo>
                    <a:pt x="113513" y="62654"/>
                    <a:pt x="113513" y="62654"/>
                    <a:pt x="113513" y="62654"/>
                  </a:cubicBezTo>
                  <a:cubicBezTo>
                    <a:pt x="112432" y="65840"/>
                    <a:pt x="112432" y="65840"/>
                    <a:pt x="112432" y="65840"/>
                  </a:cubicBezTo>
                  <a:cubicBezTo>
                    <a:pt x="112432" y="67964"/>
                    <a:pt x="112432" y="67964"/>
                    <a:pt x="112432" y="67964"/>
                  </a:cubicBezTo>
                  <a:cubicBezTo>
                    <a:pt x="114594" y="70088"/>
                    <a:pt x="114594" y="70088"/>
                    <a:pt x="114594" y="70088"/>
                  </a:cubicBezTo>
                  <a:cubicBezTo>
                    <a:pt x="112432" y="74336"/>
                    <a:pt x="112432" y="74336"/>
                    <a:pt x="112432" y="74336"/>
                  </a:cubicBezTo>
                  <a:cubicBezTo>
                    <a:pt x="104864" y="75398"/>
                    <a:pt x="104864" y="75398"/>
                    <a:pt x="104864" y="75398"/>
                  </a:cubicBezTo>
                  <a:cubicBezTo>
                    <a:pt x="104864" y="77522"/>
                    <a:pt x="104864" y="77522"/>
                    <a:pt x="104864" y="77522"/>
                  </a:cubicBezTo>
                  <a:cubicBezTo>
                    <a:pt x="99459" y="75398"/>
                    <a:pt x="99459" y="75398"/>
                    <a:pt x="99459" y="75398"/>
                  </a:cubicBezTo>
                  <a:cubicBezTo>
                    <a:pt x="96216" y="76460"/>
                    <a:pt x="96216" y="76460"/>
                    <a:pt x="96216" y="76460"/>
                  </a:cubicBezTo>
                  <a:cubicBezTo>
                    <a:pt x="95135" y="80707"/>
                    <a:pt x="95135" y="80707"/>
                    <a:pt x="95135" y="80707"/>
                  </a:cubicBezTo>
                  <a:cubicBezTo>
                    <a:pt x="98378" y="87079"/>
                    <a:pt x="98378" y="87079"/>
                    <a:pt x="98378" y="87079"/>
                  </a:cubicBezTo>
                  <a:cubicBezTo>
                    <a:pt x="99459" y="91327"/>
                    <a:pt x="99459" y="91327"/>
                    <a:pt x="99459" y="91327"/>
                  </a:cubicBezTo>
                  <a:lnTo>
                    <a:pt x="99459" y="105132"/>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97" name="Shape 2097"/>
            <p:cNvSpPr/>
            <p:nvPr/>
          </p:nvSpPr>
          <p:spPr>
            <a:xfrm>
              <a:off x="811" y="3800"/>
              <a:ext cx="65" cy="100"/>
            </a:xfrm>
            <a:custGeom>
              <a:avLst/>
              <a:gdLst/>
              <a:ahLst/>
              <a:cxnLst/>
              <a:rect l="0" t="0" r="0" b="0"/>
              <a:pathLst>
                <a:path w="120000" h="120000" extrusionOk="0">
                  <a:moveTo>
                    <a:pt x="15483" y="0"/>
                  </a:moveTo>
                  <a:cubicBezTo>
                    <a:pt x="11612" y="15000"/>
                    <a:pt x="15483" y="17500"/>
                    <a:pt x="19354" y="22500"/>
                  </a:cubicBezTo>
                  <a:cubicBezTo>
                    <a:pt x="23225" y="30000"/>
                    <a:pt x="30967" y="32500"/>
                    <a:pt x="46451" y="35000"/>
                  </a:cubicBezTo>
                  <a:cubicBezTo>
                    <a:pt x="61935" y="37500"/>
                    <a:pt x="81290" y="35000"/>
                    <a:pt x="77419" y="45000"/>
                  </a:cubicBezTo>
                  <a:cubicBezTo>
                    <a:pt x="73548" y="55000"/>
                    <a:pt x="65806" y="50000"/>
                    <a:pt x="54193" y="57500"/>
                  </a:cubicBezTo>
                  <a:cubicBezTo>
                    <a:pt x="46451" y="65000"/>
                    <a:pt x="46451" y="75000"/>
                    <a:pt x="46451" y="77500"/>
                  </a:cubicBezTo>
                  <a:cubicBezTo>
                    <a:pt x="50322" y="80000"/>
                    <a:pt x="58064" y="92500"/>
                    <a:pt x="38709" y="92500"/>
                  </a:cubicBezTo>
                  <a:cubicBezTo>
                    <a:pt x="19354" y="92500"/>
                    <a:pt x="0" y="87500"/>
                    <a:pt x="0" y="95000"/>
                  </a:cubicBezTo>
                  <a:cubicBezTo>
                    <a:pt x="0" y="100000"/>
                    <a:pt x="23225" y="120000"/>
                    <a:pt x="23225" y="120000"/>
                  </a:cubicBezTo>
                  <a:cubicBezTo>
                    <a:pt x="23225" y="120000"/>
                    <a:pt x="50322" y="112500"/>
                    <a:pt x="58064" y="102500"/>
                  </a:cubicBezTo>
                  <a:cubicBezTo>
                    <a:pt x="65806" y="90000"/>
                    <a:pt x="96774" y="70000"/>
                    <a:pt x="100645" y="80000"/>
                  </a:cubicBezTo>
                  <a:cubicBezTo>
                    <a:pt x="104516" y="87500"/>
                    <a:pt x="116129" y="77500"/>
                    <a:pt x="116129" y="65000"/>
                  </a:cubicBezTo>
                  <a:cubicBezTo>
                    <a:pt x="120000" y="50000"/>
                    <a:pt x="120000" y="47500"/>
                    <a:pt x="100645" y="35000"/>
                  </a:cubicBezTo>
                  <a:cubicBezTo>
                    <a:pt x="81290" y="22500"/>
                    <a:pt x="96774" y="20000"/>
                    <a:pt x="73548" y="17500"/>
                  </a:cubicBezTo>
                  <a:cubicBezTo>
                    <a:pt x="54193" y="15000"/>
                    <a:pt x="38709" y="10000"/>
                    <a:pt x="38709" y="5000"/>
                  </a:cubicBezTo>
                  <a:cubicBezTo>
                    <a:pt x="38709" y="0"/>
                    <a:pt x="15483" y="0"/>
                    <a:pt x="15483" y="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98" name="Shape 2098"/>
            <p:cNvSpPr/>
            <p:nvPr/>
          </p:nvSpPr>
          <p:spPr>
            <a:xfrm>
              <a:off x="1614" y="3584"/>
              <a:ext cx="240" cy="318"/>
            </a:xfrm>
            <a:custGeom>
              <a:avLst/>
              <a:gdLst/>
              <a:ahLst/>
              <a:cxnLst/>
              <a:rect l="0" t="0" r="0" b="0"/>
              <a:pathLst>
                <a:path w="120000" h="120000" extrusionOk="0">
                  <a:moveTo>
                    <a:pt x="93103" y="21176"/>
                  </a:moveTo>
                  <a:cubicBezTo>
                    <a:pt x="103448" y="29019"/>
                    <a:pt x="103448" y="29019"/>
                    <a:pt x="103448" y="29019"/>
                  </a:cubicBezTo>
                  <a:cubicBezTo>
                    <a:pt x="110689" y="29803"/>
                    <a:pt x="110689" y="29803"/>
                    <a:pt x="110689" y="29803"/>
                  </a:cubicBezTo>
                  <a:cubicBezTo>
                    <a:pt x="113793" y="35294"/>
                    <a:pt x="113793" y="35294"/>
                    <a:pt x="113793" y="35294"/>
                  </a:cubicBezTo>
                  <a:cubicBezTo>
                    <a:pt x="120000" y="30588"/>
                    <a:pt x="120000" y="30588"/>
                    <a:pt x="120000" y="30588"/>
                  </a:cubicBezTo>
                  <a:cubicBezTo>
                    <a:pt x="120000" y="38431"/>
                    <a:pt x="120000" y="38431"/>
                    <a:pt x="120000" y="38431"/>
                  </a:cubicBezTo>
                  <a:cubicBezTo>
                    <a:pt x="120000" y="38431"/>
                    <a:pt x="116896" y="43137"/>
                    <a:pt x="115862" y="43921"/>
                  </a:cubicBezTo>
                  <a:cubicBezTo>
                    <a:pt x="115862" y="43921"/>
                    <a:pt x="113793" y="48627"/>
                    <a:pt x="113793" y="48627"/>
                  </a:cubicBezTo>
                  <a:cubicBezTo>
                    <a:pt x="105517" y="50196"/>
                    <a:pt x="105517" y="50196"/>
                    <a:pt x="105517" y="50196"/>
                  </a:cubicBezTo>
                  <a:cubicBezTo>
                    <a:pt x="102413" y="54117"/>
                    <a:pt x="102413" y="54117"/>
                    <a:pt x="102413" y="54117"/>
                  </a:cubicBezTo>
                  <a:cubicBezTo>
                    <a:pt x="95172" y="52549"/>
                    <a:pt x="95172" y="52549"/>
                    <a:pt x="95172" y="52549"/>
                  </a:cubicBezTo>
                  <a:cubicBezTo>
                    <a:pt x="95172" y="47843"/>
                    <a:pt x="95172" y="47843"/>
                    <a:pt x="95172" y="47843"/>
                  </a:cubicBezTo>
                  <a:cubicBezTo>
                    <a:pt x="88965" y="44705"/>
                    <a:pt x="88965" y="44705"/>
                    <a:pt x="88965" y="44705"/>
                  </a:cubicBezTo>
                  <a:cubicBezTo>
                    <a:pt x="82758" y="41568"/>
                    <a:pt x="82758" y="41568"/>
                    <a:pt x="82758" y="41568"/>
                  </a:cubicBezTo>
                  <a:cubicBezTo>
                    <a:pt x="76551" y="43137"/>
                    <a:pt x="76551" y="43137"/>
                    <a:pt x="76551" y="43137"/>
                  </a:cubicBezTo>
                  <a:cubicBezTo>
                    <a:pt x="72413" y="47058"/>
                    <a:pt x="72413" y="47058"/>
                    <a:pt x="72413" y="47058"/>
                  </a:cubicBezTo>
                  <a:cubicBezTo>
                    <a:pt x="76551" y="54117"/>
                    <a:pt x="76551" y="54117"/>
                    <a:pt x="76551" y="54117"/>
                  </a:cubicBezTo>
                  <a:cubicBezTo>
                    <a:pt x="76551" y="60392"/>
                    <a:pt x="76551" y="60392"/>
                    <a:pt x="76551" y="60392"/>
                  </a:cubicBezTo>
                  <a:cubicBezTo>
                    <a:pt x="80689" y="65098"/>
                    <a:pt x="80689" y="65098"/>
                    <a:pt x="80689" y="65098"/>
                  </a:cubicBezTo>
                  <a:cubicBezTo>
                    <a:pt x="86896" y="66666"/>
                    <a:pt x="86896" y="66666"/>
                    <a:pt x="86896" y="66666"/>
                  </a:cubicBezTo>
                  <a:cubicBezTo>
                    <a:pt x="92068" y="66666"/>
                    <a:pt x="92068" y="66666"/>
                    <a:pt x="92068" y="66666"/>
                  </a:cubicBezTo>
                  <a:cubicBezTo>
                    <a:pt x="94137" y="65098"/>
                    <a:pt x="94137" y="65098"/>
                    <a:pt x="94137" y="65098"/>
                  </a:cubicBezTo>
                  <a:cubicBezTo>
                    <a:pt x="101379" y="65882"/>
                    <a:pt x="101379" y="65882"/>
                    <a:pt x="101379" y="65882"/>
                  </a:cubicBezTo>
                  <a:cubicBezTo>
                    <a:pt x="104482" y="69019"/>
                    <a:pt x="104482" y="69019"/>
                    <a:pt x="104482" y="69019"/>
                  </a:cubicBezTo>
                  <a:cubicBezTo>
                    <a:pt x="106551" y="73725"/>
                    <a:pt x="106551" y="73725"/>
                    <a:pt x="106551" y="73725"/>
                  </a:cubicBezTo>
                  <a:cubicBezTo>
                    <a:pt x="105517" y="78431"/>
                    <a:pt x="105517" y="78431"/>
                    <a:pt x="105517" y="78431"/>
                  </a:cubicBezTo>
                  <a:cubicBezTo>
                    <a:pt x="100344" y="77647"/>
                    <a:pt x="100344" y="77647"/>
                    <a:pt x="100344" y="77647"/>
                  </a:cubicBezTo>
                  <a:cubicBezTo>
                    <a:pt x="97241" y="74509"/>
                    <a:pt x="97241" y="74509"/>
                    <a:pt x="97241" y="74509"/>
                  </a:cubicBezTo>
                  <a:cubicBezTo>
                    <a:pt x="92068" y="75294"/>
                    <a:pt x="92068" y="75294"/>
                    <a:pt x="92068" y="75294"/>
                  </a:cubicBezTo>
                  <a:cubicBezTo>
                    <a:pt x="88965" y="78431"/>
                    <a:pt x="88965" y="78431"/>
                    <a:pt x="88965" y="78431"/>
                  </a:cubicBezTo>
                  <a:cubicBezTo>
                    <a:pt x="81724" y="83137"/>
                    <a:pt x="81724" y="83137"/>
                    <a:pt x="81724" y="83137"/>
                  </a:cubicBezTo>
                  <a:cubicBezTo>
                    <a:pt x="80689" y="88627"/>
                    <a:pt x="80689" y="88627"/>
                    <a:pt x="80689" y="88627"/>
                  </a:cubicBezTo>
                  <a:cubicBezTo>
                    <a:pt x="75517" y="93333"/>
                    <a:pt x="75517" y="93333"/>
                    <a:pt x="75517" y="93333"/>
                  </a:cubicBezTo>
                  <a:cubicBezTo>
                    <a:pt x="75517" y="96470"/>
                    <a:pt x="75517" y="96470"/>
                    <a:pt x="75517" y="96470"/>
                  </a:cubicBezTo>
                  <a:cubicBezTo>
                    <a:pt x="72413" y="96470"/>
                    <a:pt x="72413" y="96470"/>
                    <a:pt x="72413" y="96470"/>
                  </a:cubicBezTo>
                  <a:cubicBezTo>
                    <a:pt x="69310" y="102745"/>
                    <a:pt x="69310" y="102745"/>
                    <a:pt x="69310" y="102745"/>
                  </a:cubicBezTo>
                  <a:cubicBezTo>
                    <a:pt x="69310" y="102745"/>
                    <a:pt x="65172" y="107450"/>
                    <a:pt x="64137" y="107450"/>
                  </a:cubicBezTo>
                  <a:cubicBezTo>
                    <a:pt x="64137" y="108235"/>
                    <a:pt x="62068" y="109803"/>
                    <a:pt x="61034" y="110588"/>
                  </a:cubicBezTo>
                  <a:cubicBezTo>
                    <a:pt x="60000" y="110588"/>
                    <a:pt x="60000" y="110588"/>
                    <a:pt x="60000" y="110588"/>
                  </a:cubicBezTo>
                  <a:cubicBezTo>
                    <a:pt x="49655" y="120000"/>
                    <a:pt x="49655" y="120000"/>
                    <a:pt x="49655" y="120000"/>
                  </a:cubicBezTo>
                  <a:cubicBezTo>
                    <a:pt x="39310" y="113725"/>
                    <a:pt x="39310" y="113725"/>
                    <a:pt x="39310" y="113725"/>
                  </a:cubicBezTo>
                  <a:cubicBezTo>
                    <a:pt x="34137" y="116862"/>
                    <a:pt x="34137" y="116862"/>
                    <a:pt x="34137" y="116862"/>
                  </a:cubicBezTo>
                  <a:cubicBezTo>
                    <a:pt x="25862" y="113725"/>
                    <a:pt x="25862" y="113725"/>
                    <a:pt x="25862" y="113725"/>
                  </a:cubicBezTo>
                  <a:cubicBezTo>
                    <a:pt x="23793" y="112156"/>
                    <a:pt x="23793" y="112156"/>
                    <a:pt x="23793" y="112156"/>
                  </a:cubicBezTo>
                  <a:cubicBezTo>
                    <a:pt x="21724" y="110588"/>
                    <a:pt x="21724" y="110588"/>
                    <a:pt x="21724" y="110588"/>
                  </a:cubicBezTo>
                  <a:cubicBezTo>
                    <a:pt x="21724" y="105882"/>
                    <a:pt x="21724" y="105882"/>
                    <a:pt x="21724" y="105882"/>
                  </a:cubicBezTo>
                  <a:cubicBezTo>
                    <a:pt x="21724" y="105882"/>
                    <a:pt x="25862" y="102745"/>
                    <a:pt x="25862" y="101960"/>
                  </a:cubicBezTo>
                  <a:cubicBezTo>
                    <a:pt x="26896" y="101176"/>
                    <a:pt x="19655" y="100392"/>
                    <a:pt x="19655" y="100392"/>
                  </a:cubicBezTo>
                  <a:cubicBezTo>
                    <a:pt x="20689" y="97254"/>
                    <a:pt x="20689" y="97254"/>
                    <a:pt x="20689" y="97254"/>
                  </a:cubicBezTo>
                  <a:cubicBezTo>
                    <a:pt x="27931" y="94901"/>
                    <a:pt x="27931" y="94901"/>
                    <a:pt x="27931" y="94901"/>
                  </a:cubicBezTo>
                  <a:cubicBezTo>
                    <a:pt x="27931" y="90196"/>
                    <a:pt x="27931" y="90196"/>
                    <a:pt x="27931" y="90196"/>
                  </a:cubicBezTo>
                  <a:cubicBezTo>
                    <a:pt x="21724" y="90196"/>
                    <a:pt x="21724" y="90196"/>
                    <a:pt x="21724" y="90196"/>
                  </a:cubicBezTo>
                  <a:cubicBezTo>
                    <a:pt x="17586" y="91764"/>
                    <a:pt x="17586" y="91764"/>
                    <a:pt x="17586" y="91764"/>
                  </a:cubicBezTo>
                  <a:cubicBezTo>
                    <a:pt x="12413" y="89411"/>
                    <a:pt x="12413" y="89411"/>
                    <a:pt x="12413" y="89411"/>
                  </a:cubicBezTo>
                  <a:cubicBezTo>
                    <a:pt x="12413" y="85490"/>
                    <a:pt x="12413" y="85490"/>
                    <a:pt x="12413" y="85490"/>
                  </a:cubicBezTo>
                  <a:cubicBezTo>
                    <a:pt x="15517" y="80784"/>
                    <a:pt x="15517" y="80784"/>
                    <a:pt x="15517" y="80784"/>
                  </a:cubicBezTo>
                  <a:cubicBezTo>
                    <a:pt x="12413" y="76078"/>
                    <a:pt x="12413" y="76078"/>
                    <a:pt x="12413" y="76078"/>
                  </a:cubicBezTo>
                  <a:cubicBezTo>
                    <a:pt x="13448" y="69019"/>
                    <a:pt x="13448" y="69019"/>
                    <a:pt x="13448" y="69019"/>
                  </a:cubicBezTo>
                  <a:cubicBezTo>
                    <a:pt x="9310" y="62745"/>
                    <a:pt x="9310" y="62745"/>
                    <a:pt x="9310" y="62745"/>
                  </a:cubicBezTo>
                  <a:cubicBezTo>
                    <a:pt x="1034" y="57254"/>
                    <a:pt x="1034" y="57254"/>
                    <a:pt x="1034" y="57254"/>
                  </a:cubicBezTo>
                  <a:cubicBezTo>
                    <a:pt x="1034" y="54117"/>
                    <a:pt x="1034" y="54117"/>
                    <a:pt x="1034" y="54117"/>
                  </a:cubicBezTo>
                  <a:cubicBezTo>
                    <a:pt x="4137" y="51764"/>
                    <a:pt x="4137" y="51764"/>
                    <a:pt x="4137" y="51764"/>
                  </a:cubicBezTo>
                  <a:cubicBezTo>
                    <a:pt x="1034" y="48627"/>
                    <a:pt x="1034" y="48627"/>
                    <a:pt x="1034" y="48627"/>
                  </a:cubicBezTo>
                  <a:cubicBezTo>
                    <a:pt x="0" y="40784"/>
                    <a:pt x="0" y="40784"/>
                    <a:pt x="0" y="40784"/>
                  </a:cubicBezTo>
                  <a:cubicBezTo>
                    <a:pt x="6206" y="36078"/>
                    <a:pt x="6206" y="36078"/>
                    <a:pt x="6206" y="36078"/>
                  </a:cubicBezTo>
                  <a:cubicBezTo>
                    <a:pt x="6206" y="32156"/>
                    <a:pt x="6206" y="32156"/>
                    <a:pt x="6206" y="32156"/>
                  </a:cubicBezTo>
                  <a:cubicBezTo>
                    <a:pt x="11379" y="31372"/>
                    <a:pt x="11379" y="31372"/>
                    <a:pt x="11379" y="31372"/>
                  </a:cubicBezTo>
                  <a:cubicBezTo>
                    <a:pt x="17586" y="27450"/>
                    <a:pt x="17586" y="27450"/>
                    <a:pt x="17586" y="27450"/>
                  </a:cubicBezTo>
                  <a:cubicBezTo>
                    <a:pt x="14482" y="18823"/>
                    <a:pt x="14482" y="18823"/>
                    <a:pt x="14482" y="18823"/>
                  </a:cubicBezTo>
                  <a:cubicBezTo>
                    <a:pt x="24827" y="18823"/>
                    <a:pt x="24827" y="18823"/>
                    <a:pt x="24827" y="18823"/>
                  </a:cubicBezTo>
                  <a:cubicBezTo>
                    <a:pt x="31034" y="17254"/>
                    <a:pt x="31034" y="17254"/>
                    <a:pt x="31034" y="17254"/>
                  </a:cubicBezTo>
                  <a:cubicBezTo>
                    <a:pt x="37241" y="13333"/>
                    <a:pt x="37241" y="13333"/>
                    <a:pt x="37241" y="13333"/>
                  </a:cubicBezTo>
                  <a:cubicBezTo>
                    <a:pt x="36206" y="9411"/>
                    <a:pt x="36206" y="9411"/>
                    <a:pt x="36206" y="9411"/>
                  </a:cubicBezTo>
                  <a:cubicBezTo>
                    <a:pt x="34137" y="7058"/>
                    <a:pt x="34137" y="7058"/>
                    <a:pt x="34137" y="7058"/>
                  </a:cubicBezTo>
                  <a:cubicBezTo>
                    <a:pt x="53793" y="0"/>
                    <a:pt x="53793" y="0"/>
                    <a:pt x="53793" y="0"/>
                  </a:cubicBezTo>
                  <a:cubicBezTo>
                    <a:pt x="57931" y="0"/>
                    <a:pt x="57931" y="0"/>
                    <a:pt x="57931" y="0"/>
                  </a:cubicBezTo>
                  <a:cubicBezTo>
                    <a:pt x="57931" y="3921"/>
                    <a:pt x="57931" y="3921"/>
                    <a:pt x="57931" y="3921"/>
                  </a:cubicBezTo>
                  <a:cubicBezTo>
                    <a:pt x="65172" y="7843"/>
                    <a:pt x="65172" y="7843"/>
                    <a:pt x="65172" y="7843"/>
                  </a:cubicBezTo>
                  <a:cubicBezTo>
                    <a:pt x="71379" y="7058"/>
                    <a:pt x="71379" y="7058"/>
                    <a:pt x="71379" y="7058"/>
                  </a:cubicBezTo>
                  <a:cubicBezTo>
                    <a:pt x="74482" y="12549"/>
                    <a:pt x="74482" y="12549"/>
                    <a:pt x="74482" y="12549"/>
                  </a:cubicBezTo>
                  <a:cubicBezTo>
                    <a:pt x="80689" y="12549"/>
                    <a:pt x="80689" y="12549"/>
                    <a:pt x="80689" y="12549"/>
                  </a:cubicBezTo>
                  <a:cubicBezTo>
                    <a:pt x="83793" y="20392"/>
                    <a:pt x="83793" y="20392"/>
                    <a:pt x="83793" y="20392"/>
                  </a:cubicBezTo>
                  <a:lnTo>
                    <a:pt x="93103" y="21176"/>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99" name="Shape 2099"/>
            <p:cNvSpPr/>
            <p:nvPr/>
          </p:nvSpPr>
          <p:spPr>
            <a:xfrm>
              <a:off x="1281" y="3445"/>
              <a:ext cx="153" cy="106"/>
            </a:xfrm>
            <a:custGeom>
              <a:avLst/>
              <a:gdLst/>
              <a:ahLst/>
              <a:cxnLst/>
              <a:rect l="0" t="0" r="0" b="0"/>
              <a:pathLst>
                <a:path w="120000" h="120000" extrusionOk="0">
                  <a:moveTo>
                    <a:pt x="0" y="37358"/>
                  </a:moveTo>
                  <a:lnTo>
                    <a:pt x="3116" y="37358"/>
                  </a:lnTo>
                  <a:lnTo>
                    <a:pt x="11688" y="28301"/>
                  </a:lnTo>
                  <a:lnTo>
                    <a:pt x="11688" y="21509"/>
                  </a:lnTo>
                  <a:lnTo>
                    <a:pt x="17922" y="21509"/>
                  </a:lnTo>
                  <a:lnTo>
                    <a:pt x="24155" y="6792"/>
                  </a:lnTo>
                  <a:lnTo>
                    <a:pt x="37402" y="4528"/>
                  </a:lnTo>
                  <a:lnTo>
                    <a:pt x="37402" y="0"/>
                  </a:lnTo>
                  <a:lnTo>
                    <a:pt x="43636" y="4528"/>
                  </a:lnTo>
                  <a:lnTo>
                    <a:pt x="55324" y="4528"/>
                  </a:lnTo>
                  <a:lnTo>
                    <a:pt x="55324" y="15849"/>
                  </a:lnTo>
                  <a:lnTo>
                    <a:pt x="63116" y="26037"/>
                  </a:lnTo>
                  <a:lnTo>
                    <a:pt x="63116" y="41886"/>
                  </a:lnTo>
                  <a:lnTo>
                    <a:pt x="71688" y="54339"/>
                  </a:lnTo>
                  <a:lnTo>
                    <a:pt x="71688" y="63396"/>
                  </a:lnTo>
                  <a:lnTo>
                    <a:pt x="81038" y="63396"/>
                  </a:lnTo>
                  <a:lnTo>
                    <a:pt x="89610" y="56603"/>
                  </a:lnTo>
                  <a:lnTo>
                    <a:pt x="98961" y="58867"/>
                  </a:lnTo>
                  <a:lnTo>
                    <a:pt x="102077" y="49811"/>
                  </a:lnTo>
                  <a:lnTo>
                    <a:pt x="112207" y="52075"/>
                  </a:lnTo>
                  <a:lnTo>
                    <a:pt x="112207" y="65660"/>
                  </a:lnTo>
                  <a:lnTo>
                    <a:pt x="120000" y="70188"/>
                  </a:lnTo>
                  <a:lnTo>
                    <a:pt x="120000" y="84905"/>
                  </a:lnTo>
                  <a:lnTo>
                    <a:pt x="116883" y="87169"/>
                  </a:lnTo>
                  <a:lnTo>
                    <a:pt x="118441" y="98490"/>
                  </a:lnTo>
                  <a:lnTo>
                    <a:pt x="113766" y="104150"/>
                  </a:lnTo>
                  <a:lnTo>
                    <a:pt x="115324" y="117735"/>
                  </a:lnTo>
                  <a:lnTo>
                    <a:pt x="98961" y="120000"/>
                  </a:lnTo>
                  <a:lnTo>
                    <a:pt x="89610" y="108679"/>
                  </a:lnTo>
                  <a:lnTo>
                    <a:pt x="81038" y="120000"/>
                  </a:lnTo>
                  <a:lnTo>
                    <a:pt x="74805" y="117735"/>
                  </a:lnTo>
                  <a:lnTo>
                    <a:pt x="64675" y="104150"/>
                  </a:lnTo>
                  <a:lnTo>
                    <a:pt x="53766" y="100754"/>
                  </a:lnTo>
                  <a:lnTo>
                    <a:pt x="47532" y="104150"/>
                  </a:lnTo>
                  <a:lnTo>
                    <a:pt x="37402" y="89433"/>
                  </a:lnTo>
                  <a:lnTo>
                    <a:pt x="37402" y="70188"/>
                  </a:lnTo>
                  <a:lnTo>
                    <a:pt x="29610" y="61132"/>
                  </a:lnTo>
                  <a:lnTo>
                    <a:pt x="17922" y="58867"/>
                  </a:lnTo>
                  <a:lnTo>
                    <a:pt x="10129" y="49811"/>
                  </a:lnTo>
                  <a:lnTo>
                    <a:pt x="3116" y="49811"/>
                  </a:lnTo>
                  <a:lnTo>
                    <a:pt x="0" y="37358"/>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00" name="Shape 2100"/>
            <p:cNvSpPr/>
            <p:nvPr/>
          </p:nvSpPr>
          <p:spPr>
            <a:xfrm>
              <a:off x="1450" y="3490"/>
              <a:ext cx="239" cy="202"/>
            </a:xfrm>
            <a:custGeom>
              <a:avLst/>
              <a:gdLst/>
              <a:ahLst/>
              <a:cxnLst/>
              <a:rect l="0" t="0" r="0" b="0"/>
              <a:pathLst>
                <a:path w="120000" h="120000" extrusionOk="0">
                  <a:moveTo>
                    <a:pt x="0" y="30891"/>
                  </a:moveTo>
                  <a:lnTo>
                    <a:pt x="6000" y="28514"/>
                  </a:lnTo>
                  <a:lnTo>
                    <a:pt x="13500" y="32079"/>
                  </a:lnTo>
                  <a:lnTo>
                    <a:pt x="22000" y="28514"/>
                  </a:lnTo>
                  <a:lnTo>
                    <a:pt x="22000" y="17227"/>
                  </a:lnTo>
                  <a:lnTo>
                    <a:pt x="34500" y="12475"/>
                  </a:lnTo>
                  <a:lnTo>
                    <a:pt x="41500" y="9504"/>
                  </a:lnTo>
                  <a:lnTo>
                    <a:pt x="51000" y="4752"/>
                  </a:lnTo>
                  <a:lnTo>
                    <a:pt x="56000" y="0"/>
                  </a:lnTo>
                  <a:lnTo>
                    <a:pt x="60500" y="3564"/>
                  </a:lnTo>
                  <a:lnTo>
                    <a:pt x="70000" y="3564"/>
                  </a:lnTo>
                  <a:lnTo>
                    <a:pt x="72000" y="8316"/>
                  </a:lnTo>
                  <a:lnTo>
                    <a:pt x="77000" y="7128"/>
                  </a:lnTo>
                  <a:lnTo>
                    <a:pt x="80000" y="20792"/>
                  </a:lnTo>
                  <a:lnTo>
                    <a:pt x="85500" y="29702"/>
                  </a:lnTo>
                  <a:lnTo>
                    <a:pt x="93500" y="33267"/>
                  </a:lnTo>
                  <a:lnTo>
                    <a:pt x="100000" y="40396"/>
                  </a:lnTo>
                  <a:lnTo>
                    <a:pt x="106000" y="44554"/>
                  </a:lnTo>
                  <a:lnTo>
                    <a:pt x="111500" y="46930"/>
                  </a:lnTo>
                  <a:lnTo>
                    <a:pt x="111500" y="51683"/>
                  </a:lnTo>
                  <a:lnTo>
                    <a:pt x="115500" y="55247"/>
                  </a:lnTo>
                  <a:lnTo>
                    <a:pt x="110500" y="61782"/>
                  </a:lnTo>
                  <a:lnTo>
                    <a:pt x="118500" y="65346"/>
                  </a:lnTo>
                  <a:lnTo>
                    <a:pt x="116500" y="66534"/>
                  </a:lnTo>
                  <a:lnTo>
                    <a:pt x="118500" y="70099"/>
                  </a:lnTo>
                  <a:lnTo>
                    <a:pt x="120000" y="76633"/>
                  </a:lnTo>
                  <a:lnTo>
                    <a:pt x="113500" y="82574"/>
                  </a:lnTo>
                  <a:lnTo>
                    <a:pt x="107500" y="84950"/>
                  </a:lnTo>
                  <a:lnTo>
                    <a:pt x="97000" y="84950"/>
                  </a:lnTo>
                  <a:lnTo>
                    <a:pt x="100000" y="98613"/>
                  </a:lnTo>
                  <a:lnTo>
                    <a:pt x="93500" y="105148"/>
                  </a:lnTo>
                  <a:lnTo>
                    <a:pt x="88500" y="106336"/>
                  </a:lnTo>
                  <a:lnTo>
                    <a:pt x="88500" y="112277"/>
                  </a:lnTo>
                  <a:lnTo>
                    <a:pt x="82500" y="120000"/>
                  </a:lnTo>
                  <a:lnTo>
                    <a:pt x="82500" y="118811"/>
                  </a:lnTo>
                  <a:lnTo>
                    <a:pt x="77000" y="113465"/>
                  </a:lnTo>
                  <a:lnTo>
                    <a:pt x="80000" y="107524"/>
                  </a:lnTo>
                  <a:lnTo>
                    <a:pt x="77000" y="101584"/>
                  </a:lnTo>
                  <a:lnTo>
                    <a:pt x="70000" y="101584"/>
                  </a:lnTo>
                  <a:lnTo>
                    <a:pt x="67500" y="95049"/>
                  </a:lnTo>
                  <a:lnTo>
                    <a:pt x="70000" y="87920"/>
                  </a:lnTo>
                  <a:lnTo>
                    <a:pt x="56000" y="77821"/>
                  </a:lnTo>
                  <a:lnTo>
                    <a:pt x="50000" y="83762"/>
                  </a:lnTo>
                  <a:lnTo>
                    <a:pt x="40500" y="73069"/>
                  </a:lnTo>
                  <a:lnTo>
                    <a:pt x="40500" y="74257"/>
                  </a:lnTo>
                  <a:lnTo>
                    <a:pt x="40500" y="70099"/>
                  </a:lnTo>
                  <a:lnTo>
                    <a:pt x="34500" y="61782"/>
                  </a:lnTo>
                  <a:lnTo>
                    <a:pt x="33500" y="54059"/>
                  </a:lnTo>
                  <a:lnTo>
                    <a:pt x="30000" y="48118"/>
                  </a:lnTo>
                  <a:lnTo>
                    <a:pt x="27000" y="50495"/>
                  </a:lnTo>
                  <a:lnTo>
                    <a:pt x="24000" y="51683"/>
                  </a:lnTo>
                  <a:lnTo>
                    <a:pt x="11500" y="38019"/>
                  </a:lnTo>
                  <a:lnTo>
                    <a:pt x="7000" y="36831"/>
                  </a:lnTo>
                  <a:lnTo>
                    <a:pt x="1000" y="38019"/>
                  </a:lnTo>
                  <a:lnTo>
                    <a:pt x="1000" y="32079"/>
                  </a:lnTo>
                  <a:lnTo>
                    <a:pt x="0" y="30891"/>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01" name="Shape 2101"/>
            <p:cNvSpPr/>
            <p:nvPr/>
          </p:nvSpPr>
          <p:spPr>
            <a:xfrm>
              <a:off x="1428" y="3454"/>
              <a:ext cx="93" cy="89"/>
            </a:xfrm>
            <a:custGeom>
              <a:avLst/>
              <a:gdLst/>
              <a:ahLst/>
              <a:cxnLst/>
              <a:rect l="0" t="0" r="0" b="0"/>
              <a:pathLst>
                <a:path w="120000" h="120000" extrusionOk="0">
                  <a:moveTo>
                    <a:pt x="0" y="66666"/>
                  </a:moveTo>
                  <a:lnTo>
                    <a:pt x="29361" y="42666"/>
                  </a:lnTo>
                  <a:lnTo>
                    <a:pt x="29361" y="20000"/>
                  </a:lnTo>
                  <a:lnTo>
                    <a:pt x="56170" y="0"/>
                  </a:lnTo>
                  <a:lnTo>
                    <a:pt x="71489" y="9333"/>
                  </a:lnTo>
                  <a:lnTo>
                    <a:pt x="105957" y="9333"/>
                  </a:lnTo>
                  <a:lnTo>
                    <a:pt x="105957" y="22666"/>
                  </a:lnTo>
                  <a:lnTo>
                    <a:pt x="120000" y="36000"/>
                  </a:lnTo>
                  <a:lnTo>
                    <a:pt x="108510" y="53333"/>
                  </a:lnTo>
                  <a:lnTo>
                    <a:pt x="120000" y="72000"/>
                  </a:lnTo>
                  <a:lnTo>
                    <a:pt x="114893" y="76000"/>
                  </a:lnTo>
                  <a:lnTo>
                    <a:pt x="82978" y="86666"/>
                  </a:lnTo>
                  <a:lnTo>
                    <a:pt x="82978" y="112000"/>
                  </a:lnTo>
                  <a:lnTo>
                    <a:pt x="61276" y="120000"/>
                  </a:lnTo>
                  <a:lnTo>
                    <a:pt x="42127" y="112000"/>
                  </a:lnTo>
                  <a:lnTo>
                    <a:pt x="26808" y="117333"/>
                  </a:lnTo>
                  <a:lnTo>
                    <a:pt x="5106" y="102666"/>
                  </a:lnTo>
                  <a:lnTo>
                    <a:pt x="5106" y="102666"/>
                  </a:lnTo>
                  <a:lnTo>
                    <a:pt x="2553" y="89333"/>
                  </a:lnTo>
                  <a:lnTo>
                    <a:pt x="7659" y="86666"/>
                  </a:lnTo>
                  <a:lnTo>
                    <a:pt x="7659" y="69333"/>
                  </a:lnTo>
                  <a:lnTo>
                    <a:pt x="0" y="66666"/>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02" name="Shape 2102"/>
            <p:cNvSpPr/>
            <p:nvPr/>
          </p:nvSpPr>
          <p:spPr>
            <a:xfrm>
              <a:off x="1464" y="3409"/>
              <a:ext cx="142" cy="103"/>
            </a:xfrm>
            <a:custGeom>
              <a:avLst/>
              <a:gdLst/>
              <a:ahLst/>
              <a:cxnLst/>
              <a:rect l="0" t="0" r="0" b="0"/>
              <a:pathLst>
                <a:path w="120000" h="120000" extrusionOk="0">
                  <a:moveTo>
                    <a:pt x="46478" y="15145"/>
                  </a:moveTo>
                  <a:lnTo>
                    <a:pt x="60000" y="39611"/>
                  </a:lnTo>
                  <a:lnTo>
                    <a:pt x="72676" y="32621"/>
                  </a:lnTo>
                  <a:lnTo>
                    <a:pt x="77746" y="39611"/>
                  </a:lnTo>
                  <a:lnTo>
                    <a:pt x="85352" y="26796"/>
                  </a:lnTo>
                  <a:lnTo>
                    <a:pt x="95492" y="41941"/>
                  </a:lnTo>
                  <a:lnTo>
                    <a:pt x="106478" y="41941"/>
                  </a:lnTo>
                  <a:lnTo>
                    <a:pt x="108169" y="61747"/>
                  </a:lnTo>
                  <a:lnTo>
                    <a:pt x="120000" y="66407"/>
                  </a:lnTo>
                  <a:lnTo>
                    <a:pt x="118309" y="93203"/>
                  </a:lnTo>
                  <a:lnTo>
                    <a:pt x="118309" y="109514"/>
                  </a:lnTo>
                  <a:lnTo>
                    <a:pt x="109859" y="111844"/>
                  </a:lnTo>
                  <a:lnTo>
                    <a:pt x="106478" y="102524"/>
                  </a:lnTo>
                  <a:lnTo>
                    <a:pt x="90422" y="102524"/>
                  </a:lnTo>
                  <a:lnTo>
                    <a:pt x="82816" y="95533"/>
                  </a:lnTo>
                  <a:lnTo>
                    <a:pt x="74366" y="104854"/>
                  </a:lnTo>
                  <a:lnTo>
                    <a:pt x="58309" y="114174"/>
                  </a:lnTo>
                  <a:lnTo>
                    <a:pt x="46478" y="120000"/>
                  </a:lnTo>
                  <a:lnTo>
                    <a:pt x="49859" y="116504"/>
                  </a:lnTo>
                  <a:lnTo>
                    <a:pt x="42253" y="100194"/>
                  </a:lnTo>
                  <a:lnTo>
                    <a:pt x="49859" y="85048"/>
                  </a:lnTo>
                  <a:lnTo>
                    <a:pt x="40563" y="73398"/>
                  </a:lnTo>
                  <a:lnTo>
                    <a:pt x="40563" y="61747"/>
                  </a:lnTo>
                  <a:lnTo>
                    <a:pt x="17746" y="61747"/>
                  </a:lnTo>
                  <a:lnTo>
                    <a:pt x="7605" y="53592"/>
                  </a:lnTo>
                  <a:lnTo>
                    <a:pt x="0" y="39611"/>
                  </a:lnTo>
                  <a:lnTo>
                    <a:pt x="9295" y="26796"/>
                  </a:lnTo>
                  <a:lnTo>
                    <a:pt x="7605" y="12815"/>
                  </a:lnTo>
                  <a:lnTo>
                    <a:pt x="23661" y="12815"/>
                  </a:lnTo>
                  <a:lnTo>
                    <a:pt x="28732" y="0"/>
                  </a:lnTo>
                  <a:lnTo>
                    <a:pt x="46478" y="15145"/>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03" name="Shape 2103"/>
            <p:cNvSpPr/>
            <p:nvPr/>
          </p:nvSpPr>
          <p:spPr>
            <a:xfrm>
              <a:off x="1620" y="3434"/>
              <a:ext cx="137" cy="167"/>
            </a:xfrm>
            <a:custGeom>
              <a:avLst/>
              <a:gdLst/>
              <a:ahLst/>
              <a:cxnLst/>
              <a:rect l="0" t="0" r="0" b="0"/>
              <a:pathLst>
                <a:path w="120000" h="120000" extrusionOk="0">
                  <a:moveTo>
                    <a:pt x="87591" y="109940"/>
                  </a:moveTo>
                  <a:lnTo>
                    <a:pt x="82335" y="99161"/>
                  </a:lnTo>
                  <a:lnTo>
                    <a:pt x="82335" y="89820"/>
                  </a:lnTo>
                  <a:lnTo>
                    <a:pt x="104233" y="84071"/>
                  </a:lnTo>
                  <a:lnTo>
                    <a:pt x="107737" y="64670"/>
                  </a:lnTo>
                  <a:lnTo>
                    <a:pt x="109489" y="52455"/>
                  </a:lnTo>
                  <a:lnTo>
                    <a:pt x="118248" y="45269"/>
                  </a:lnTo>
                  <a:lnTo>
                    <a:pt x="120000" y="21556"/>
                  </a:lnTo>
                  <a:lnTo>
                    <a:pt x="109489" y="20119"/>
                  </a:lnTo>
                  <a:lnTo>
                    <a:pt x="112992" y="10778"/>
                  </a:lnTo>
                  <a:lnTo>
                    <a:pt x="94598" y="7904"/>
                  </a:lnTo>
                  <a:lnTo>
                    <a:pt x="79708" y="0"/>
                  </a:lnTo>
                  <a:lnTo>
                    <a:pt x="63941" y="16526"/>
                  </a:lnTo>
                  <a:lnTo>
                    <a:pt x="57810" y="31616"/>
                  </a:lnTo>
                  <a:lnTo>
                    <a:pt x="47299" y="33053"/>
                  </a:lnTo>
                  <a:lnTo>
                    <a:pt x="35912" y="27305"/>
                  </a:lnTo>
                  <a:lnTo>
                    <a:pt x="23649" y="33053"/>
                  </a:lnTo>
                  <a:lnTo>
                    <a:pt x="21897" y="51017"/>
                  </a:lnTo>
                  <a:lnTo>
                    <a:pt x="8759" y="68982"/>
                  </a:lnTo>
                  <a:lnTo>
                    <a:pt x="0" y="76886"/>
                  </a:lnTo>
                  <a:lnTo>
                    <a:pt x="0" y="76886"/>
                  </a:lnTo>
                  <a:lnTo>
                    <a:pt x="14014" y="81197"/>
                  </a:lnTo>
                  <a:lnTo>
                    <a:pt x="25401" y="89820"/>
                  </a:lnTo>
                  <a:lnTo>
                    <a:pt x="35912" y="94850"/>
                  </a:lnTo>
                  <a:lnTo>
                    <a:pt x="45547" y="97724"/>
                  </a:lnTo>
                  <a:lnTo>
                    <a:pt x="45547" y="103473"/>
                  </a:lnTo>
                  <a:lnTo>
                    <a:pt x="52554" y="107784"/>
                  </a:lnTo>
                  <a:lnTo>
                    <a:pt x="43795" y="115688"/>
                  </a:lnTo>
                  <a:lnTo>
                    <a:pt x="57810" y="120000"/>
                  </a:lnTo>
                  <a:lnTo>
                    <a:pt x="87591" y="10994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04" name="Shape 2104"/>
            <p:cNvSpPr/>
            <p:nvPr/>
          </p:nvSpPr>
          <p:spPr>
            <a:xfrm>
              <a:off x="3194" y="3675"/>
              <a:ext cx="605" cy="538"/>
            </a:xfrm>
            <a:custGeom>
              <a:avLst/>
              <a:gdLst/>
              <a:ahLst/>
              <a:cxnLst/>
              <a:rect l="0" t="0" r="0" b="0"/>
              <a:pathLst>
                <a:path w="120000" h="120000" extrusionOk="0">
                  <a:moveTo>
                    <a:pt x="3724" y="88837"/>
                  </a:moveTo>
                  <a:cubicBezTo>
                    <a:pt x="9517" y="82790"/>
                    <a:pt x="9517" y="82790"/>
                    <a:pt x="9517" y="82790"/>
                  </a:cubicBezTo>
                  <a:cubicBezTo>
                    <a:pt x="12000" y="84651"/>
                    <a:pt x="12000" y="84651"/>
                    <a:pt x="12000" y="84651"/>
                  </a:cubicBezTo>
                  <a:cubicBezTo>
                    <a:pt x="11586" y="86046"/>
                    <a:pt x="11586" y="86046"/>
                    <a:pt x="11586" y="86046"/>
                  </a:cubicBezTo>
                  <a:cubicBezTo>
                    <a:pt x="14896" y="88837"/>
                    <a:pt x="14896" y="88837"/>
                    <a:pt x="14896" y="88837"/>
                  </a:cubicBezTo>
                  <a:cubicBezTo>
                    <a:pt x="18620" y="89302"/>
                    <a:pt x="18620" y="89302"/>
                    <a:pt x="18620" y="89302"/>
                  </a:cubicBezTo>
                  <a:cubicBezTo>
                    <a:pt x="24827" y="94883"/>
                    <a:pt x="24827" y="94883"/>
                    <a:pt x="24827" y="94883"/>
                  </a:cubicBezTo>
                  <a:cubicBezTo>
                    <a:pt x="27724" y="93953"/>
                    <a:pt x="27724" y="93953"/>
                    <a:pt x="27724" y="93953"/>
                  </a:cubicBezTo>
                  <a:cubicBezTo>
                    <a:pt x="31862" y="98139"/>
                    <a:pt x="31862" y="98139"/>
                    <a:pt x="31862" y="98139"/>
                  </a:cubicBezTo>
                  <a:cubicBezTo>
                    <a:pt x="35172" y="97674"/>
                    <a:pt x="35172" y="97674"/>
                    <a:pt x="35172" y="97674"/>
                  </a:cubicBezTo>
                  <a:cubicBezTo>
                    <a:pt x="36413" y="102790"/>
                    <a:pt x="36413" y="102790"/>
                    <a:pt x="36413" y="102790"/>
                  </a:cubicBezTo>
                  <a:cubicBezTo>
                    <a:pt x="40137" y="103255"/>
                    <a:pt x="40137" y="103255"/>
                    <a:pt x="40137" y="103255"/>
                  </a:cubicBezTo>
                  <a:cubicBezTo>
                    <a:pt x="42206" y="106046"/>
                    <a:pt x="42206" y="106046"/>
                    <a:pt x="42206" y="106046"/>
                  </a:cubicBezTo>
                  <a:cubicBezTo>
                    <a:pt x="44275" y="103720"/>
                    <a:pt x="44275" y="103720"/>
                    <a:pt x="44275" y="103720"/>
                  </a:cubicBezTo>
                  <a:cubicBezTo>
                    <a:pt x="46344" y="103720"/>
                    <a:pt x="46344" y="103720"/>
                    <a:pt x="46344" y="103720"/>
                  </a:cubicBezTo>
                  <a:cubicBezTo>
                    <a:pt x="46758" y="98604"/>
                    <a:pt x="46758" y="98604"/>
                    <a:pt x="46758" y="98604"/>
                  </a:cubicBezTo>
                  <a:cubicBezTo>
                    <a:pt x="53793" y="90232"/>
                    <a:pt x="53793" y="90232"/>
                    <a:pt x="53793" y="90232"/>
                  </a:cubicBezTo>
                  <a:cubicBezTo>
                    <a:pt x="55034" y="85581"/>
                    <a:pt x="55034" y="85581"/>
                    <a:pt x="55034" y="85581"/>
                  </a:cubicBezTo>
                  <a:cubicBezTo>
                    <a:pt x="65793" y="72558"/>
                    <a:pt x="65793" y="72558"/>
                    <a:pt x="65793" y="72558"/>
                  </a:cubicBezTo>
                  <a:cubicBezTo>
                    <a:pt x="66620" y="60000"/>
                    <a:pt x="66620" y="60000"/>
                    <a:pt x="66620" y="60000"/>
                  </a:cubicBezTo>
                  <a:cubicBezTo>
                    <a:pt x="68689" y="52558"/>
                    <a:pt x="68689" y="52558"/>
                    <a:pt x="68689" y="52558"/>
                  </a:cubicBezTo>
                  <a:cubicBezTo>
                    <a:pt x="64965" y="51162"/>
                    <a:pt x="64965" y="51162"/>
                    <a:pt x="64965" y="51162"/>
                  </a:cubicBezTo>
                  <a:cubicBezTo>
                    <a:pt x="62896" y="36279"/>
                    <a:pt x="62896" y="36279"/>
                    <a:pt x="62896" y="36279"/>
                  </a:cubicBezTo>
                  <a:cubicBezTo>
                    <a:pt x="65379" y="32093"/>
                    <a:pt x="65379" y="32093"/>
                    <a:pt x="65379" y="32093"/>
                  </a:cubicBezTo>
                  <a:cubicBezTo>
                    <a:pt x="61655" y="29302"/>
                    <a:pt x="61655" y="29302"/>
                    <a:pt x="61655" y="29302"/>
                  </a:cubicBezTo>
                  <a:cubicBezTo>
                    <a:pt x="60413" y="23720"/>
                    <a:pt x="60413" y="23720"/>
                    <a:pt x="60413" y="23720"/>
                  </a:cubicBezTo>
                  <a:cubicBezTo>
                    <a:pt x="63724" y="21395"/>
                    <a:pt x="63724" y="21395"/>
                    <a:pt x="63724" y="21395"/>
                  </a:cubicBezTo>
                  <a:cubicBezTo>
                    <a:pt x="66620" y="22325"/>
                    <a:pt x="66620" y="22325"/>
                    <a:pt x="66620" y="22325"/>
                  </a:cubicBezTo>
                  <a:cubicBezTo>
                    <a:pt x="67034" y="18139"/>
                    <a:pt x="67034" y="18139"/>
                    <a:pt x="67034" y="18139"/>
                  </a:cubicBezTo>
                  <a:cubicBezTo>
                    <a:pt x="68689" y="17674"/>
                    <a:pt x="68689" y="17674"/>
                    <a:pt x="68689" y="17674"/>
                  </a:cubicBezTo>
                  <a:cubicBezTo>
                    <a:pt x="72000" y="18604"/>
                    <a:pt x="72000" y="18604"/>
                    <a:pt x="72000" y="18604"/>
                  </a:cubicBezTo>
                  <a:cubicBezTo>
                    <a:pt x="75310" y="17209"/>
                    <a:pt x="75310" y="17209"/>
                    <a:pt x="75310" y="17209"/>
                  </a:cubicBezTo>
                  <a:cubicBezTo>
                    <a:pt x="74896" y="14418"/>
                    <a:pt x="74896" y="14418"/>
                    <a:pt x="74896" y="14418"/>
                  </a:cubicBezTo>
                  <a:cubicBezTo>
                    <a:pt x="76965" y="11627"/>
                    <a:pt x="76965" y="11627"/>
                    <a:pt x="76965" y="11627"/>
                  </a:cubicBezTo>
                  <a:cubicBezTo>
                    <a:pt x="77793" y="14883"/>
                    <a:pt x="77793" y="14883"/>
                    <a:pt x="77793" y="14883"/>
                  </a:cubicBezTo>
                  <a:cubicBezTo>
                    <a:pt x="81931" y="14883"/>
                    <a:pt x="81931" y="14883"/>
                    <a:pt x="81931" y="14883"/>
                  </a:cubicBezTo>
                  <a:cubicBezTo>
                    <a:pt x="84000" y="12558"/>
                    <a:pt x="84000" y="12558"/>
                    <a:pt x="84000" y="12558"/>
                  </a:cubicBezTo>
                  <a:cubicBezTo>
                    <a:pt x="85241" y="14883"/>
                    <a:pt x="85241" y="14883"/>
                    <a:pt x="85241" y="14883"/>
                  </a:cubicBezTo>
                  <a:cubicBezTo>
                    <a:pt x="89379" y="14883"/>
                    <a:pt x="89379" y="14883"/>
                    <a:pt x="89379" y="14883"/>
                  </a:cubicBezTo>
                  <a:cubicBezTo>
                    <a:pt x="90620" y="12093"/>
                    <a:pt x="90620" y="12093"/>
                    <a:pt x="90620" y="12093"/>
                  </a:cubicBezTo>
                  <a:cubicBezTo>
                    <a:pt x="93517" y="14418"/>
                    <a:pt x="93517" y="14418"/>
                    <a:pt x="93517" y="14418"/>
                  </a:cubicBezTo>
                  <a:cubicBezTo>
                    <a:pt x="96000" y="11627"/>
                    <a:pt x="96000" y="11627"/>
                    <a:pt x="96000" y="11627"/>
                  </a:cubicBezTo>
                  <a:cubicBezTo>
                    <a:pt x="98482" y="11627"/>
                    <a:pt x="98482" y="11627"/>
                    <a:pt x="98482" y="11627"/>
                  </a:cubicBezTo>
                  <a:cubicBezTo>
                    <a:pt x="97655" y="6046"/>
                    <a:pt x="97655" y="6046"/>
                    <a:pt x="97655" y="6046"/>
                  </a:cubicBezTo>
                  <a:cubicBezTo>
                    <a:pt x="100965" y="2790"/>
                    <a:pt x="100965" y="2790"/>
                    <a:pt x="100965" y="2790"/>
                  </a:cubicBezTo>
                  <a:cubicBezTo>
                    <a:pt x="103034" y="0"/>
                    <a:pt x="103034" y="0"/>
                    <a:pt x="103034" y="0"/>
                  </a:cubicBezTo>
                  <a:cubicBezTo>
                    <a:pt x="106344" y="1860"/>
                    <a:pt x="106344" y="1860"/>
                    <a:pt x="106344" y="1860"/>
                  </a:cubicBezTo>
                  <a:cubicBezTo>
                    <a:pt x="103448" y="5116"/>
                    <a:pt x="103448" y="5116"/>
                    <a:pt x="103448" y="5116"/>
                  </a:cubicBezTo>
                  <a:cubicBezTo>
                    <a:pt x="102620" y="8837"/>
                    <a:pt x="102620" y="8837"/>
                    <a:pt x="102620" y="8837"/>
                  </a:cubicBezTo>
                  <a:cubicBezTo>
                    <a:pt x="105517" y="10697"/>
                    <a:pt x="105517" y="10697"/>
                    <a:pt x="105517" y="10697"/>
                  </a:cubicBezTo>
                  <a:cubicBezTo>
                    <a:pt x="106758" y="15348"/>
                    <a:pt x="106758" y="15348"/>
                    <a:pt x="106758" y="15348"/>
                  </a:cubicBezTo>
                  <a:cubicBezTo>
                    <a:pt x="109655" y="18604"/>
                    <a:pt x="109655" y="18604"/>
                    <a:pt x="109655" y="18604"/>
                  </a:cubicBezTo>
                  <a:cubicBezTo>
                    <a:pt x="110482" y="23255"/>
                    <a:pt x="110482" y="23255"/>
                    <a:pt x="110482" y="23255"/>
                  </a:cubicBezTo>
                  <a:cubicBezTo>
                    <a:pt x="112965" y="23255"/>
                    <a:pt x="112965" y="23255"/>
                    <a:pt x="112965" y="23255"/>
                  </a:cubicBezTo>
                  <a:cubicBezTo>
                    <a:pt x="115034" y="22790"/>
                    <a:pt x="115034" y="22790"/>
                    <a:pt x="115034" y="22790"/>
                  </a:cubicBezTo>
                  <a:cubicBezTo>
                    <a:pt x="119586" y="27441"/>
                    <a:pt x="119586" y="27441"/>
                    <a:pt x="119586" y="27441"/>
                  </a:cubicBezTo>
                  <a:cubicBezTo>
                    <a:pt x="120000" y="32558"/>
                    <a:pt x="120000" y="32558"/>
                    <a:pt x="120000" y="32558"/>
                  </a:cubicBezTo>
                  <a:cubicBezTo>
                    <a:pt x="119172" y="34883"/>
                    <a:pt x="119172" y="34883"/>
                    <a:pt x="119172" y="34883"/>
                  </a:cubicBezTo>
                  <a:cubicBezTo>
                    <a:pt x="115448" y="35813"/>
                    <a:pt x="115448" y="35813"/>
                    <a:pt x="115448" y="35813"/>
                  </a:cubicBezTo>
                  <a:cubicBezTo>
                    <a:pt x="109655" y="46046"/>
                    <a:pt x="109655" y="46046"/>
                    <a:pt x="109655" y="46046"/>
                  </a:cubicBezTo>
                  <a:cubicBezTo>
                    <a:pt x="106344" y="49302"/>
                    <a:pt x="106344" y="49302"/>
                    <a:pt x="106344" y="49302"/>
                  </a:cubicBezTo>
                  <a:cubicBezTo>
                    <a:pt x="105517" y="53023"/>
                    <a:pt x="105517" y="53023"/>
                    <a:pt x="105517" y="53023"/>
                  </a:cubicBezTo>
                  <a:cubicBezTo>
                    <a:pt x="108000" y="57209"/>
                    <a:pt x="108000" y="57209"/>
                    <a:pt x="108000" y="57209"/>
                  </a:cubicBezTo>
                  <a:cubicBezTo>
                    <a:pt x="110068" y="60000"/>
                    <a:pt x="110068" y="60000"/>
                    <a:pt x="110068" y="60000"/>
                  </a:cubicBezTo>
                  <a:cubicBezTo>
                    <a:pt x="109655" y="64651"/>
                    <a:pt x="109655" y="64651"/>
                    <a:pt x="109655" y="64651"/>
                  </a:cubicBezTo>
                  <a:cubicBezTo>
                    <a:pt x="104275" y="71162"/>
                    <a:pt x="104275" y="71162"/>
                    <a:pt x="104275" y="71162"/>
                  </a:cubicBezTo>
                  <a:cubicBezTo>
                    <a:pt x="97241" y="74418"/>
                    <a:pt x="97241" y="74418"/>
                    <a:pt x="97241" y="74418"/>
                  </a:cubicBezTo>
                  <a:cubicBezTo>
                    <a:pt x="96413" y="79069"/>
                    <a:pt x="96413" y="79069"/>
                    <a:pt x="96413" y="79069"/>
                  </a:cubicBezTo>
                  <a:cubicBezTo>
                    <a:pt x="92689" y="82790"/>
                    <a:pt x="92689" y="82790"/>
                    <a:pt x="92689" y="82790"/>
                  </a:cubicBezTo>
                  <a:cubicBezTo>
                    <a:pt x="91448" y="88372"/>
                    <a:pt x="91448" y="88372"/>
                    <a:pt x="91448" y="88372"/>
                  </a:cubicBezTo>
                  <a:cubicBezTo>
                    <a:pt x="86482" y="87906"/>
                    <a:pt x="86482" y="87906"/>
                    <a:pt x="86482" y="87906"/>
                  </a:cubicBezTo>
                  <a:cubicBezTo>
                    <a:pt x="80689" y="93023"/>
                    <a:pt x="80689" y="93023"/>
                    <a:pt x="80689" y="93023"/>
                  </a:cubicBezTo>
                  <a:cubicBezTo>
                    <a:pt x="76137" y="93023"/>
                    <a:pt x="76137" y="93023"/>
                    <a:pt x="76137" y="93023"/>
                  </a:cubicBezTo>
                  <a:cubicBezTo>
                    <a:pt x="76137" y="96744"/>
                    <a:pt x="76137" y="96744"/>
                    <a:pt x="76137" y="96744"/>
                  </a:cubicBezTo>
                  <a:cubicBezTo>
                    <a:pt x="75724" y="99534"/>
                    <a:pt x="75724" y="99534"/>
                    <a:pt x="75724" y="99534"/>
                  </a:cubicBezTo>
                  <a:cubicBezTo>
                    <a:pt x="76137" y="106511"/>
                    <a:pt x="76137" y="106511"/>
                    <a:pt x="76137" y="106511"/>
                  </a:cubicBezTo>
                  <a:cubicBezTo>
                    <a:pt x="79034" y="106511"/>
                    <a:pt x="79034" y="106511"/>
                    <a:pt x="79034" y="106511"/>
                  </a:cubicBezTo>
                  <a:cubicBezTo>
                    <a:pt x="75310" y="110232"/>
                    <a:pt x="75310" y="110232"/>
                    <a:pt x="75310" y="110232"/>
                  </a:cubicBezTo>
                  <a:cubicBezTo>
                    <a:pt x="74896" y="113488"/>
                    <a:pt x="74896" y="113488"/>
                    <a:pt x="74896" y="113488"/>
                  </a:cubicBezTo>
                  <a:cubicBezTo>
                    <a:pt x="74482" y="113023"/>
                    <a:pt x="73241" y="113953"/>
                    <a:pt x="72827" y="114418"/>
                  </a:cubicBezTo>
                  <a:cubicBezTo>
                    <a:pt x="71586" y="114883"/>
                    <a:pt x="68275" y="115348"/>
                    <a:pt x="67862" y="113488"/>
                  </a:cubicBezTo>
                  <a:cubicBezTo>
                    <a:pt x="67862" y="111162"/>
                    <a:pt x="65793" y="110697"/>
                    <a:pt x="64551" y="110697"/>
                  </a:cubicBezTo>
                  <a:cubicBezTo>
                    <a:pt x="63310" y="110232"/>
                    <a:pt x="62896" y="113488"/>
                    <a:pt x="60413" y="112093"/>
                  </a:cubicBezTo>
                  <a:cubicBezTo>
                    <a:pt x="57517" y="110232"/>
                    <a:pt x="52551" y="113023"/>
                    <a:pt x="50482" y="113953"/>
                  </a:cubicBezTo>
                  <a:cubicBezTo>
                    <a:pt x="48413" y="114418"/>
                    <a:pt x="47586" y="117209"/>
                    <a:pt x="46344" y="117674"/>
                  </a:cubicBezTo>
                  <a:cubicBezTo>
                    <a:pt x="45103" y="117674"/>
                    <a:pt x="43034" y="120000"/>
                    <a:pt x="42206" y="119534"/>
                  </a:cubicBezTo>
                  <a:cubicBezTo>
                    <a:pt x="41379" y="119534"/>
                    <a:pt x="35586" y="118139"/>
                    <a:pt x="33103" y="116744"/>
                  </a:cubicBezTo>
                  <a:cubicBezTo>
                    <a:pt x="30620" y="114883"/>
                    <a:pt x="30620" y="114883"/>
                    <a:pt x="30206" y="113023"/>
                  </a:cubicBezTo>
                  <a:cubicBezTo>
                    <a:pt x="29793" y="111162"/>
                    <a:pt x="28965" y="108837"/>
                    <a:pt x="28137" y="106046"/>
                  </a:cubicBezTo>
                  <a:cubicBezTo>
                    <a:pt x="27724" y="103720"/>
                    <a:pt x="26068" y="104651"/>
                    <a:pt x="24000" y="104651"/>
                  </a:cubicBezTo>
                  <a:cubicBezTo>
                    <a:pt x="21517" y="104651"/>
                    <a:pt x="19862" y="104186"/>
                    <a:pt x="19448" y="103720"/>
                  </a:cubicBezTo>
                  <a:cubicBezTo>
                    <a:pt x="19448" y="103255"/>
                    <a:pt x="16965" y="101860"/>
                    <a:pt x="14482" y="101860"/>
                  </a:cubicBezTo>
                  <a:cubicBezTo>
                    <a:pt x="12000" y="102325"/>
                    <a:pt x="11172" y="102325"/>
                    <a:pt x="9103" y="101860"/>
                  </a:cubicBezTo>
                  <a:cubicBezTo>
                    <a:pt x="6620" y="101395"/>
                    <a:pt x="6206" y="101395"/>
                    <a:pt x="4551" y="100000"/>
                  </a:cubicBezTo>
                  <a:cubicBezTo>
                    <a:pt x="3724" y="99069"/>
                    <a:pt x="2896" y="99534"/>
                    <a:pt x="2482" y="100465"/>
                  </a:cubicBezTo>
                  <a:cubicBezTo>
                    <a:pt x="0" y="95348"/>
                    <a:pt x="0" y="95348"/>
                    <a:pt x="0" y="95348"/>
                  </a:cubicBezTo>
                  <a:cubicBezTo>
                    <a:pt x="1655" y="92093"/>
                    <a:pt x="1655" y="92093"/>
                    <a:pt x="1655" y="92093"/>
                  </a:cubicBezTo>
                  <a:lnTo>
                    <a:pt x="3724" y="88837"/>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05" name="Shape 2105"/>
            <p:cNvSpPr/>
            <p:nvPr/>
          </p:nvSpPr>
          <p:spPr>
            <a:xfrm>
              <a:off x="2836" y="4038"/>
              <a:ext cx="377" cy="247"/>
            </a:xfrm>
            <a:custGeom>
              <a:avLst/>
              <a:gdLst/>
              <a:ahLst/>
              <a:cxnLst/>
              <a:rect l="0" t="0" r="0" b="0"/>
              <a:pathLst>
                <a:path w="120000" h="120000" extrusionOk="0">
                  <a:moveTo>
                    <a:pt x="0" y="67563"/>
                  </a:moveTo>
                  <a:cubicBezTo>
                    <a:pt x="8618" y="68571"/>
                    <a:pt x="8618" y="68571"/>
                    <a:pt x="8618" y="68571"/>
                  </a:cubicBezTo>
                  <a:cubicBezTo>
                    <a:pt x="13922" y="62521"/>
                    <a:pt x="13922" y="62521"/>
                    <a:pt x="13922" y="62521"/>
                  </a:cubicBezTo>
                  <a:cubicBezTo>
                    <a:pt x="13922" y="53445"/>
                    <a:pt x="13922" y="53445"/>
                    <a:pt x="13922" y="53445"/>
                  </a:cubicBezTo>
                  <a:cubicBezTo>
                    <a:pt x="17900" y="52436"/>
                    <a:pt x="17900" y="52436"/>
                    <a:pt x="17900" y="52436"/>
                  </a:cubicBezTo>
                  <a:cubicBezTo>
                    <a:pt x="25856" y="59495"/>
                    <a:pt x="25856" y="59495"/>
                    <a:pt x="25856" y="59495"/>
                  </a:cubicBezTo>
                  <a:cubicBezTo>
                    <a:pt x="35138" y="60504"/>
                    <a:pt x="35138" y="60504"/>
                    <a:pt x="35138" y="60504"/>
                  </a:cubicBezTo>
                  <a:cubicBezTo>
                    <a:pt x="43756" y="59495"/>
                    <a:pt x="43756" y="59495"/>
                    <a:pt x="43756" y="59495"/>
                  </a:cubicBezTo>
                  <a:cubicBezTo>
                    <a:pt x="51712" y="50420"/>
                    <a:pt x="51712" y="50420"/>
                    <a:pt x="51712" y="50420"/>
                  </a:cubicBezTo>
                  <a:cubicBezTo>
                    <a:pt x="56353" y="50420"/>
                    <a:pt x="56353" y="50420"/>
                    <a:pt x="56353" y="50420"/>
                  </a:cubicBezTo>
                  <a:cubicBezTo>
                    <a:pt x="56353" y="40336"/>
                    <a:pt x="56353" y="40336"/>
                    <a:pt x="56353" y="40336"/>
                  </a:cubicBezTo>
                  <a:cubicBezTo>
                    <a:pt x="60331" y="35294"/>
                    <a:pt x="60331" y="35294"/>
                    <a:pt x="60331" y="35294"/>
                  </a:cubicBezTo>
                  <a:cubicBezTo>
                    <a:pt x="59668" y="29243"/>
                    <a:pt x="59668" y="29243"/>
                    <a:pt x="59668" y="29243"/>
                  </a:cubicBezTo>
                  <a:cubicBezTo>
                    <a:pt x="64972" y="26218"/>
                    <a:pt x="64972" y="26218"/>
                    <a:pt x="64972" y="26218"/>
                  </a:cubicBezTo>
                  <a:cubicBezTo>
                    <a:pt x="66298" y="13109"/>
                    <a:pt x="66298" y="13109"/>
                    <a:pt x="66298" y="13109"/>
                  </a:cubicBezTo>
                  <a:cubicBezTo>
                    <a:pt x="71602" y="11092"/>
                    <a:pt x="71602" y="11092"/>
                    <a:pt x="71602" y="11092"/>
                  </a:cubicBezTo>
                  <a:cubicBezTo>
                    <a:pt x="75580" y="11092"/>
                    <a:pt x="75580" y="11092"/>
                    <a:pt x="75580" y="11092"/>
                  </a:cubicBezTo>
                  <a:cubicBezTo>
                    <a:pt x="77569" y="8067"/>
                    <a:pt x="77569" y="8067"/>
                    <a:pt x="77569" y="8067"/>
                  </a:cubicBezTo>
                  <a:cubicBezTo>
                    <a:pt x="84198" y="6050"/>
                    <a:pt x="84198" y="6050"/>
                    <a:pt x="84198" y="6050"/>
                  </a:cubicBezTo>
                  <a:cubicBezTo>
                    <a:pt x="88176" y="4033"/>
                    <a:pt x="88176" y="4033"/>
                    <a:pt x="88176" y="4033"/>
                  </a:cubicBezTo>
                  <a:cubicBezTo>
                    <a:pt x="89502" y="0"/>
                    <a:pt x="89502" y="0"/>
                    <a:pt x="89502" y="0"/>
                  </a:cubicBezTo>
                  <a:cubicBezTo>
                    <a:pt x="95469" y="2016"/>
                    <a:pt x="95469" y="2016"/>
                    <a:pt x="95469" y="2016"/>
                  </a:cubicBezTo>
                  <a:cubicBezTo>
                    <a:pt x="102762" y="5042"/>
                    <a:pt x="102762" y="5042"/>
                    <a:pt x="102762" y="5042"/>
                  </a:cubicBezTo>
                  <a:cubicBezTo>
                    <a:pt x="108729" y="12100"/>
                    <a:pt x="108729" y="12100"/>
                    <a:pt x="108729" y="12100"/>
                  </a:cubicBezTo>
                  <a:cubicBezTo>
                    <a:pt x="116685" y="10084"/>
                    <a:pt x="116685" y="10084"/>
                    <a:pt x="116685" y="10084"/>
                  </a:cubicBezTo>
                  <a:cubicBezTo>
                    <a:pt x="120000" y="17142"/>
                    <a:pt x="120000" y="17142"/>
                    <a:pt x="120000" y="17142"/>
                  </a:cubicBezTo>
                  <a:cubicBezTo>
                    <a:pt x="116685" y="24201"/>
                    <a:pt x="116685" y="24201"/>
                    <a:pt x="116685" y="24201"/>
                  </a:cubicBezTo>
                  <a:cubicBezTo>
                    <a:pt x="114033" y="31260"/>
                    <a:pt x="114033" y="31260"/>
                    <a:pt x="114033" y="31260"/>
                  </a:cubicBezTo>
                  <a:cubicBezTo>
                    <a:pt x="118011" y="42352"/>
                    <a:pt x="118011" y="42352"/>
                    <a:pt x="118011" y="42352"/>
                  </a:cubicBezTo>
                  <a:cubicBezTo>
                    <a:pt x="118011" y="43361"/>
                    <a:pt x="118011" y="44369"/>
                    <a:pt x="118011" y="45378"/>
                  </a:cubicBezTo>
                  <a:cubicBezTo>
                    <a:pt x="118011" y="48403"/>
                    <a:pt x="116022" y="48403"/>
                    <a:pt x="114033" y="51428"/>
                  </a:cubicBezTo>
                  <a:cubicBezTo>
                    <a:pt x="111381" y="53445"/>
                    <a:pt x="112707" y="58487"/>
                    <a:pt x="110718" y="59495"/>
                  </a:cubicBezTo>
                  <a:cubicBezTo>
                    <a:pt x="108729" y="60504"/>
                    <a:pt x="107403" y="68571"/>
                    <a:pt x="107403" y="72605"/>
                  </a:cubicBezTo>
                  <a:cubicBezTo>
                    <a:pt x="107403" y="77647"/>
                    <a:pt x="108729" y="80672"/>
                    <a:pt x="112044" y="85714"/>
                  </a:cubicBezTo>
                  <a:cubicBezTo>
                    <a:pt x="114696" y="91764"/>
                    <a:pt x="116022" y="97815"/>
                    <a:pt x="113370" y="99831"/>
                  </a:cubicBezTo>
                  <a:cubicBezTo>
                    <a:pt x="110718" y="101848"/>
                    <a:pt x="111381" y="102857"/>
                    <a:pt x="108066" y="107899"/>
                  </a:cubicBezTo>
                  <a:cubicBezTo>
                    <a:pt x="104751" y="112941"/>
                    <a:pt x="102099" y="112941"/>
                    <a:pt x="100773" y="109915"/>
                  </a:cubicBezTo>
                  <a:cubicBezTo>
                    <a:pt x="99447" y="106890"/>
                    <a:pt x="96795" y="108907"/>
                    <a:pt x="95469" y="108907"/>
                  </a:cubicBezTo>
                  <a:cubicBezTo>
                    <a:pt x="94143" y="108907"/>
                    <a:pt x="90165" y="108907"/>
                    <a:pt x="89502" y="106890"/>
                  </a:cubicBezTo>
                  <a:cubicBezTo>
                    <a:pt x="88176" y="104873"/>
                    <a:pt x="84861" y="106890"/>
                    <a:pt x="83535" y="109915"/>
                  </a:cubicBezTo>
                  <a:cubicBezTo>
                    <a:pt x="81546" y="111932"/>
                    <a:pt x="78895" y="109915"/>
                    <a:pt x="75580" y="108907"/>
                  </a:cubicBezTo>
                  <a:cubicBezTo>
                    <a:pt x="72928" y="108907"/>
                    <a:pt x="68287" y="104873"/>
                    <a:pt x="66961" y="101848"/>
                  </a:cubicBezTo>
                  <a:cubicBezTo>
                    <a:pt x="66298" y="98823"/>
                    <a:pt x="66298" y="94789"/>
                    <a:pt x="65635" y="92773"/>
                  </a:cubicBezTo>
                  <a:cubicBezTo>
                    <a:pt x="65635" y="91764"/>
                    <a:pt x="59668" y="92773"/>
                    <a:pt x="58342" y="91764"/>
                  </a:cubicBezTo>
                  <a:cubicBezTo>
                    <a:pt x="57679" y="90756"/>
                    <a:pt x="54364" y="92773"/>
                    <a:pt x="53038" y="92773"/>
                  </a:cubicBezTo>
                  <a:cubicBezTo>
                    <a:pt x="52375" y="92773"/>
                    <a:pt x="47071" y="90756"/>
                    <a:pt x="45745" y="88739"/>
                  </a:cubicBezTo>
                  <a:cubicBezTo>
                    <a:pt x="43756" y="85714"/>
                    <a:pt x="43093" y="87731"/>
                    <a:pt x="40441" y="87731"/>
                  </a:cubicBezTo>
                  <a:cubicBezTo>
                    <a:pt x="38453" y="87731"/>
                    <a:pt x="37790" y="90756"/>
                    <a:pt x="36464" y="90756"/>
                  </a:cubicBezTo>
                  <a:cubicBezTo>
                    <a:pt x="35138" y="90756"/>
                    <a:pt x="31823" y="92773"/>
                    <a:pt x="31160" y="94789"/>
                  </a:cubicBezTo>
                  <a:cubicBezTo>
                    <a:pt x="29834" y="96806"/>
                    <a:pt x="29171" y="97815"/>
                    <a:pt x="27182" y="97815"/>
                  </a:cubicBezTo>
                  <a:cubicBezTo>
                    <a:pt x="25193" y="98823"/>
                    <a:pt x="24530" y="101848"/>
                    <a:pt x="22541" y="102857"/>
                  </a:cubicBezTo>
                  <a:cubicBezTo>
                    <a:pt x="21215" y="103865"/>
                    <a:pt x="17900" y="105882"/>
                    <a:pt x="15911" y="107899"/>
                  </a:cubicBezTo>
                  <a:cubicBezTo>
                    <a:pt x="14585" y="108907"/>
                    <a:pt x="13259" y="112941"/>
                    <a:pt x="10607" y="112941"/>
                  </a:cubicBezTo>
                  <a:cubicBezTo>
                    <a:pt x="9944" y="112941"/>
                    <a:pt x="9281" y="113949"/>
                    <a:pt x="8618" y="114957"/>
                  </a:cubicBezTo>
                  <a:cubicBezTo>
                    <a:pt x="7292" y="112941"/>
                    <a:pt x="7292" y="112941"/>
                    <a:pt x="7292" y="112941"/>
                  </a:cubicBezTo>
                  <a:cubicBezTo>
                    <a:pt x="3314" y="105882"/>
                    <a:pt x="3314" y="105882"/>
                    <a:pt x="3314" y="105882"/>
                  </a:cubicBezTo>
                  <a:cubicBezTo>
                    <a:pt x="9281" y="101848"/>
                    <a:pt x="9281" y="101848"/>
                    <a:pt x="9281" y="101848"/>
                  </a:cubicBezTo>
                  <a:cubicBezTo>
                    <a:pt x="9281" y="96806"/>
                    <a:pt x="9281" y="96806"/>
                    <a:pt x="9281" y="96806"/>
                  </a:cubicBezTo>
                  <a:cubicBezTo>
                    <a:pt x="1325" y="83697"/>
                    <a:pt x="1325" y="83697"/>
                    <a:pt x="1325" y="83697"/>
                  </a:cubicBezTo>
                  <a:cubicBezTo>
                    <a:pt x="0" y="67563"/>
                    <a:pt x="0" y="67563"/>
                    <a:pt x="0" y="67563"/>
                  </a:cubicBezTo>
                  <a:close/>
                  <a:moveTo>
                    <a:pt x="8618" y="120000"/>
                  </a:moveTo>
                  <a:cubicBezTo>
                    <a:pt x="8618" y="120000"/>
                    <a:pt x="8618" y="120000"/>
                    <a:pt x="8618" y="120000"/>
                  </a:cubicBezTo>
                  <a:cubicBezTo>
                    <a:pt x="8618" y="120000"/>
                    <a:pt x="8618" y="120000"/>
                    <a:pt x="8618" y="120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06" name="Shape 2106"/>
            <p:cNvSpPr/>
            <p:nvPr/>
          </p:nvSpPr>
          <p:spPr>
            <a:xfrm>
              <a:off x="2645" y="4109"/>
              <a:ext cx="219" cy="212"/>
            </a:xfrm>
            <a:custGeom>
              <a:avLst/>
              <a:gdLst/>
              <a:ahLst/>
              <a:cxnLst/>
              <a:rect l="0" t="0" r="0" b="0"/>
              <a:pathLst>
                <a:path w="120000" h="120000" extrusionOk="0">
                  <a:moveTo>
                    <a:pt x="1142" y="67058"/>
                  </a:moveTo>
                  <a:cubicBezTo>
                    <a:pt x="1142" y="71764"/>
                    <a:pt x="0" y="75294"/>
                    <a:pt x="0" y="76470"/>
                  </a:cubicBezTo>
                  <a:cubicBezTo>
                    <a:pt x="0" y="78823"/>
                    <a:pt x="6857" y="78823"/>
                    <a:pt x="9142" y="81176"/>
                  </a:cubicBezTo>
                  <a:cubicBezTo>
                    <a:pt x="12571" y="83529"/>
                    <a:pt x="17142" y="87058"/>
                    <a:pt x="18285" y="91764"/>
                  </a:cubicBezTo>
                  <a:cubicBezTo>
                    <a:pt x="18285" y="95294"/>
                    <a:pt x="20571" y="101176"/>
                    <a:pt x="20571" y="101176"/>
                  </a:cubicBezTo>
                  <a:cubicBezTo>
                    <a:pt x="20571" y="101176"/>
                    <a:pt x="32000" y="101176"/>
                    <a:pt x="33142" y="103529"/>
                  </a:cubicBezTo>
                  <a:cubicBezTo>
                    <a:pt x="34285" y="104705"/>
                    <a:pt x="41142" y="107058"/>
                    <a:pt x="43428" y="103529"/>
                  </a:cubicBezTo>
                  <a:cubicBezTo>
                    <a:pt x="45714" y="100000"/>
                    <a:pt x="51428" y="95294"/>
                    <a:pt x="52571" y="96470"/>
                  </a:cubicBezTo>
                  <a:cubicBezTo>
                    <a:pt x="52571" y="97647"/>
                    <a:pt x="52571" y="101176"/>
                    <a:pt x="52571" y="103529"/>
                  </a:cubicBezTo>
                  <a:cubicBezTo>
                    <a:pt x="52571" y="104705"/>
                    <a:pt x="57142" y="108235"/>
                    <a:pt x="59428" y="111764"/>
                  </a:cubicBezTo>
                  <a:cubicBezTo>
                    <a:pt x="61714" y="115294"/>
                    <a:pt x="66285" y="120000"/>
                    <a:pt x="70857" y="120000"/>
                  </a:cubicBezTo>
                  <a:cubicBezTo>
                    <a:pt x="74285" y="120000"/>
                    <a:pt x="81142" y="118823"/>
                    <a:pt x="82285" y="116470"/>
                  </a:cubicBezTo>
                  <a:cubicBezTo>
                    <a:pt x="84571" y="112941"/>
                    <a:pt x="86857" y="108235"/>
                    <a:pt x="90285" y="108235"/>
                  </a:cubicBezTo>
                  <a:cubicBezTo>
                    <a:pt x="94857" y="108235"/>
                    <a:pt x="99428" y="108235"/>
                    <a:pt x="104000" y="108235"/>
                  </a:cubicBezTo>
                  <a:cubicBezTo>
                    <a:pt x="107428" y="108235"/>
                    <a:pt x="118857" y="102352"/>
                    <a:pt x="118857" y="100000"/>
                  </a:cubicBezTo>
                  <a:cubicBezTo>
                    <a:pt x="118857" y="98823"/>
                    <a:pt x="118857" y="96470"/>
                    <a:pt x="118857" y="94117"/>
                  </a:cubicBezTo>
                  <a:cubicBezTo>
                    <a:pt x="116571" y="91764"/>
                    <a:pt x="116571" y="91764"/>
                    <a:pt x="116571" y="91764"/>
                  </a:cubicBezTo>
                  <a:cubicBezTo>
                    <a:pt x="109714" y="83529"/>
                    <a:pt x="109714" y="83529"/>
                    <a:pt x="109714" y="83529"/>
                  </a:cubicBezTo>
                  <a:cubicBezTo>
                    <a:pt x="120000" y="78823"/>
                    <a:pt x="120000" y="78823"/>
                    <a:pt x="120000" y="78823"/>
                  </a:cubicBezTo>
                  <a:cubicBezTo>
                    <a:pt x="120000" y="72941"/>
                    <a:pt x="120000" y="72941"/>
                    <a:pt x="120000" y="72941"/>
                  </a:cubicBezTo>
                  <a:cubicBezTo>
                    <a:pt x="106285" y="57647"/>
                    <a:pt x="106285" y="57647"/>
                    <a:pt x="106285" y="57647"/>
                  </a:cubicBezTo>
                  <a:cubicBezTo>
                    <a:pt x="104000" y="38823"/>
                    <a:pt x="104000" y="38823"/>
                    <a:pt x="104000" y="38823"/>
                  </a:cubicBezTo>
                  <a:cubicBezTo>
                    <a:pt x="97142" y="38823"/>
                    <a:pt x="97142" y="38823"/>
                    <a:pt x="97142" y="38823"/>
                  </a:cubicBezTo>
                  <a:cubicBezTo>
                    <a:pt x="93714" y="48235"/>
                    <a:pt x="93714" y="48235"/>
                    <a:pt x="93714" y="48235"/>
                  </a:cubicBezTo>
                  <a:cubicBezTo>
                    <a:pt x="86857" y="47058"/>
                    <a:pt x="86857" y="47058"/>
                    <a:pt x="86857" y="47058"/>
                  </a:cubicBezTo>
                  <a:cubicBezTo>
                    <a:pt x="80000" y="40000"/>
                    <a:pt x="80000" y="40000"/>
                    <a:pt x="80000" y="40000"/>
                  </a:cubicBezTo>
                  <a:cubicBezTo>
                    <a:pt x="83428" y="36470"/>
                    <a:pt x="83428" y="36470"/>
                    <a:pt x="83428" y="36470"/>
                  </a:cubicBezTo>
                  <a:cubicBezTo>
                    <a:pt x="83428" y="28235"/>
                    <a:pt x="83428" y="28235"/>
                    <a:pt x="83428" y="28235"/>
                  </a:cubicBezTo>
                  <a:cubicBezTo>
                    <a:pt x="92571" y="16470"/>
                    <a:pt x="92571" y="16470"/>
                    <a:pt x="92571" y="16470"/>
                  </a:cubicBezTo>
                  <a:cubicBezTo>
                    <a:pt x="92571" y="10588"/>
                    <a:pt x="92571" y="10588"/>
                    <a:pt x="92571" y="10588"/>
                  </a:cubicBezTo>
                  <a:cubicBezTo>
                    <a:pt x="86857" y="9411"/>
                    <a:pt x="86857" y="9411"/>
                    <a:pt x="86857" y="9411"/>
                  </a:cubicBezTo>
                  <a:cubicBezTo>
                    <a:pt x="78857" y="4705"/>
                    <a:pt x="78857" y="4705"/>
                    <a:pt x="78857" y="4705"/>
                  </a:cubicBezTo>
                  <a:cubicBezTo>
                    <a:pt x="72000" y="5882"/>
                    <a:pt x="72000" y="5882"/>
                    <a:pt x="72000" y="5882"/>
                  </a:cubicBezTo>
                  <a:cubicBezTo>
                    <a:pt x="65142" y="0"/>
                    <a:pt x="65142" y="0"/>
                    <a:pt x="65142" y="0"/>
                  </a:cubicBezTo>
                  <a:cubicBezTo>
                    <a:pt x="57142" y="5882"/>
                    <a:pt x="57142" y="5882"/>
                    <a:pt x="57142" y="5882"/>
                  </a:cubicBezTo>
                  <a:cubicBezTo>
                    <a:pt x="61714" y="12941"/>
                    <a:pt x="61714" y="12941"/>
                    <a:pt x="61714" y="12941"/>
                  </a:cubicBezTo>
                  <a:cubicBezTo>
                    <a:pt x="54857" y="21176"/>
                    <a:pt x="54857" y="21176"/>
                    <a:pt x="54857" y="21176"/>
                  </a:cubicBezTo>
                  <a:cubicBezTo>
                    <a:pt x="49142" y="23529"/>
                    <a:pt x="49142" y="23529"/>
                    <a:pt x="49142" y="23529"/>
                  </a:cubicBezTo>
                  <a:cubicBezTo>
                    <a:pt x="43428" y="18823"/>
                    <a:pt x="43428" y="18823"/>
                    <a:pt x="43428" y="18823"/>
                  </a:cubicBezTo>
                  <a:cubicBezTo>
                    <a:pt x="38857" y="22352"/>
                    <a:pt x="38857" y="22352"/>
                    <a:pt x="38857" y="22352"/>
                  </a:cubicBezTo>
                  <a:cubicBezTo>
                    <a:pt x="37714" y="30588"/>
                    <a:pt x="37714" y="30588"/>
                    <a:pt x="37714" y="30588"/>
                  </a:cubicBezTo>
                  <a:cubicBezTo>
                    <a:pt x="27428" y="40000"/>
                    <a:pt x="27428" y="40000"/>
                    <a:pt x="27428" y="40000"/>
                  </a:cubicBezTo>
                  <a:cubicBezTo>
                    <a:pt x="19428" y="40000"/>
                    <a:pt x="19428" y="40000"/>
                    <a:pt x="19428" y="40000"/>
                  </a:cubicBezTo>
                  <a:cubicBezTo>
                    <a:pt x="0" y="48235"/>
                    <a:pt x="0" y="48235"/>
                    <a:pt x="0" y="48235"/>
                  </a:cubicBezTo>
                  <a:cubicBezTo>
                    <a:pt x="8000" y="57647"/>
                    <a:pt x="8000" y="57647"/>
                    <a:pt x="8000" y="57647"/>
                  </a:cubicBezTo>
                  <a:cubicBezTo>
                    <a:pt x="10285" y="65882"/>
                    <a:pt x="10285" y="65882"/>
                    <a:pt x="10285" y="65882"/>
                  </a:cubicBezTo>
                  <a:lnTo>
                    <a:pt x="1142" y="67058"/>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07" name="Shape 2107"/>
            <p:cNvSpPr/>
            <p:nvPr/>
          </p:nvSpPr>
          <p:spPr>
            <a:xfrm>
              <a:off x="2792" y="3940"/>
              <a:ext cx="151" cy="253"/>
            </a:xfrm>
            <a:custGeom>
              <a:avLst/>
              <a:gdLst/>
              <a:ahLst/>
              <a:cxnLst/>
              <a:rect l="0" t="0" r="0" b="0"/>
              <a:pathLst>
                <a:path w="120000" h="120000" extrusionOk="0">
                  <a:moveTo>
                    <a:pt x="33157" y="0"/>
                  </a:moveTo>
                  <a:lnTo>
                    <a:pt x="45789" y="13700"/>
                  </a:lnTo>
                  <a:lnTo>
                    <a:pt x="56052" y="13700"/>
                  </a:lnTo>
                  <a:lnTo>
                    <a:pt x="62368" y="10866"/>
                  </a:lnTo>
                  <a:lnTo>
                    <a:pt x="83684" y="13700"/>
                  </a:lnTo>
                  <a:lnTo>
                    <a:pt x="90789" y="11811"/>
                  </a:lnTo>
                  <a:lnTo>
                    <a:pt x="95526" y="16535"/>
                  </a:lnTo>
                  <a:lnTo>
                    <a:pt x="90789" y="22677"/>
                  </a:lnTo>
                  <a:lnTo>
                    <a:pt x="101842" y="29291"/>
                  </a:lnTo>
                  <a:lnTo>
                    <a:pt x="101842" y="38267"/>
                  </a:lnTo>
                  <a:lnTo>
                    <a:pt x="116842" y="45354"/>
                  </a:lnTo>
                  <a:lnTo>
                    <a:pt x="115263" y="53858"/>
                  </a:lnTo>
                  <a:lnTo>
                    <a:pt x="120000" y="60000"/>
                  </a:lnTo>
                  <a:lnTo>
                    <a:pt x="105000" y="68031"/>
                  </a:lnTo>
                  <a:lnTo>
                    <a:pt x="106578" y="72755"/>
                  </a:lnTo>
                  <a:lnTo>
                    <a:pt x="86842" y="83622"/>
                  </a:lnTo>
                  <a:lnTo>
                    <a:pt x="78947" y="97322"/>
                  </a:lnTo>
                  <a:lnTo>
                    <a:pt x="68684" y="98267"/>
                  </a:lnTo>
                  <a:lnTo>
                    <a:pt x="68684" y="107244"/>
                  </a:lnTo>
                  <a:lnTo>
                    <a:pt x="56052" y="112913"/>
                  </a:lnTo>
                  <a:lnTo>
                    <a:pt x="34736" y="111968"/>
                  </a:lnTo>
                  <a:lnTo>
                    <a:pt x="24473" y="111968"/>
                  </a:lnTo>
                  <a:lnTo>
                    <a:pt x="19736" y="120000"/>
                  </a:lnTo>
                  <a:lnTo>
                    <a:pt x="9473" y="119055"/>
                  </a:lnTo>
                  <a:lnTo>
                    <a:pt x="0" y="112913"/>
                  </a:lnTo>
                  <a:lnTo>
                    <a:pt x="4736" y="110078"/>
                  </a:lnTo>
                  <a:lnTo>
                    <a:pt x="4736" y="103464"/>
                  </a:lnTo>
                  <a:lnTo>
                    <a:pt x="18157" y="93543"/>
                  </a:lnTo>
                  <a:lnTo>
                    <a:pt x="26052" y="95433"/>
                  </a:lnTo>
                  <a:lnTo>
                    <a:pt x="26052" y="87401"/>
                  </a:lnTo>
                  <a:lnTo>
                    <a:pt x="42631" y="79842"/>
                  </a:lnTo>
                  <a:lnTo>
                    <a:pt x="34736" y="71811"/>
                  </a:lnTo>
                  <a:lnTo>
                    <a:pt x="39473" y="64724"/>
                  </a:lnTo>
                  <a:lnTo>
                    <a:pt x="27631" y="58110"/>
                  </a:lnTo>
                  <a:lnTo>
                    <a:pt x="39473" y="49133"/>
                  </a:lnTo>
                  <a:lnTo>
                    <a:pt x="39473" y="38267"/>
                  </a:lnTo>
                  <a:lnTo>
                    <a:pt x="45789" y="33543"/>
                  </a:lnTo>
                  <a:lnTo>
                    <a:pt x="33157" y="32598"/>
                  </a:lnTo>
                  <a:lnTo>
                    <a:pt x="22894" y="34488"/>
                  </a:lnTo>
                  <a:lnTo>
                    <a:pt x="18157" y="32598"/>
                  </a:lnTo>
                  <a:lnTo>
                    <a:pt x="29210" y="27401"/>
                  </a:lnTo>
                  <a:lnTo>
                    <a:pt x="29210" y="15590"/>
                  </a:lnTo>
                  <a:lnTo>
                    <a:pt x="22894" y="3779"/>
                  </a:lnTo>
                  <a:lnTo>
                    <a:pt x="33157" y="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08" name="Shape 2108"/>
            <p:cNvSpPr/>
            <p:nvPr/>
          </p:nvSpPr>
          <p:spPr>
            <a:xfrm>
              <a:off x="4202" y="1754"/>
              <a:ext cx="597" cy="755"/>
            </a:xfrm>
            <a:custGeom>
              <a:avLst/>
              <a:gdLst/>
              <a:ahLst/>
              <a:cxnLst/>
              <a:rect l="0" t="0" r="0" b="0"/>
              <a:pathLst>
                <a:path w="120000" h="120000" extrusionOk="0">
                  <a:moveTo>
                    <a:pt x="0" y="87272"/>
                  </a:moveTo>
                  <a:cubicBezTo>
                    <a:pt x="0" y="86942"/>
                    <a:pt x="418" y="86942"/>
                    <a:pt x="418" y="86611"/>
                  </a:cubicBezTo>
                  <a:cubicBezTo>
                    <a:pt x="1672" y="84297"/>
                    <a:pt x="2090" y="82644"/>
                    <a:pt x="2926" y="81652"/>
                  </a:cubicBezTo>
                  <a:cubicBezTo>
                    <a:pt x="3763" y="80991"/>
                    <a:pt x="5853" y="80661"/>
                    <a:pt x="7108" y="79338"/>
                  </a:cubicBezTo>
                  <a:cubicBezTo>
                    <a:pt x="8780" y="77685"/>
                    <a:pt x="10871" y="76363"/>
                    <a:pt x="10871" y="75041"/>
                  </a:cubicBezTo>
                  <a:cubicBezTo>
                    <a:pt x="11289" y="73719"/>
                    <a:pt x="10452" y="71404"/>
                    <a:pt x="9616" y="70743"/>
                  </a:cubicBezTo>
                  <a:cubicBezTo>
                    <a:pt x="8362" y="70082"/>
                    <a:pt x="8362" y="68429"/>
                    <a:pt x="8362" y="68099"/>
                  </a:cubicBezTo>
                  <a:cubicBezTo>
                    <a:pt x="8780" y="67438"/>
                    <a:pt x="11707" y="65123"/>
                    <a:pt x="12543" y="65123"/>
                  </a:cubicBezTo>
                  <a:cubicBezTo>
                    <a:pt x="12961" y="64793"/>
                    <a:pt x="15888" y="66776"/>
                    <a:pt x="15888" y="67107"/>
                  </a:cubicBezTo>
                  <a:cubicBezTo>
                    <a:pt x="15470" y="67768"/>
                    <a:pt x="13379" y="68760"/>
                    <a:pt x="12961" y="69752"/>
                  </a:cubicBezTo>
                  <a:cubicBezTo>
                    <a:pt x="12125" y="70413"/>
                    <a:pt x="14216" y="70413"/>
                    <a:pt x="15052" y="70743"/>
                  </a:cubicBezTo>
                  <a:cubicBezTo>
                    <a:pt x="15888" y="71074"/>
                    <a:pt x="16306" y="71074"/>
                    <a:pt x="17560" y="70413"/>
                  </a:cubicBezTo>
                  <a:cubicBezTo>
                    <a:pt x="19233" y="69421"/>
                    <a:pt x="20069" y="68099"/>
                    <a:pt x="21324" y="68429"/>
                  </a:cubicBezTo>
                  <a:cubicBezTo>
                    <a:pt x="22578" y="68760"/>
                    <a:pt x="24668" y="68429"/>
                    <a:pt x="25505" y="67107"/>
                  </a:cubicBezTo>
                  <a:cubicBezTo>
                    <a:pt x="25923" y="66115"/>
                    <a:pt x="25505" y="63471"/>
                    <a:pt x="22578" y="63140"/>
                  </a:cubicBezTo>
                  <a:cubicBezTo>
                    <a:pt x="19651" y="62479"/>
                    <a:pt x="17560" y="63140"/>
                    <a:pt x="16724" y="63471"/>
                  </a:cubicBezTo>
                  <a:cubicBezTo>
                    <a:pt x="16306" y="63801"/>
                    <a:pt x="15470" y="63140"/>
                    <a:pt x="14634" y="62148"/>
                  </a:cubicBezTo>
                  <a:cubicBezTo>
                    <a:pt x="13379" y="61157"/>
                    <a:pt x="11289" y="60165"/>
                    <a:pt x="11289" y="59834"/>
                  </a:cubicBezTo>
                  <a:cubicBezTo>
                    <a:pt x="11289" y="59504"/>
                    <a:pt x="12125" y="58512"/>
                    <a:pt x="13797" y="57520"/>
                  </a:cubicBezTo>
                  <a:cubicBezTo>
                    <a:pt x="15470" y="56198"/>
                    <a:pt x="17560" y="53553"/>
                    <a:pt x="18397" y="53223"/>
                  </a:cubicBezTo>
                  <a:cubicBezTo>
                    <a:pt x="19651" y="53223"/>
                    <a:pt x="19233" y="51570"/>
                    <a:pt x="19651" y="50578"/>
                  </a:cubicBezTo>
                  <a:cubicBezTo>
                    <a:pt x="20487" y="49917"/>
                    <a:pt x="22578" y="47272"/>
                    <a:pt x="22578" y="45950"/>
                  </a:cubicBezTo>
                  <a:cubicBezTo>
                    <a:pt x="22160" y="44628"/>
                    <a:pt x="22160" y="44297"/>
                    <a:pt x="25087" y="42975"/>
                  </a:cubicBezTo>
                  <a:cubicBezTo>
                    <a:pt x="27595" y="41322"/>
                    <a:pt x="31358" y="39008"/>
                    <a:pt x="31777" y="37685"/>
                  </a:cubicBezTo>
                  <a:cubicBezTo>
                    <a:pt x="32195" y="36694"/>
                    <a:pt x="35121" y="34710"/>
                    <a:pt x="37212" y="33388"/>
                  </a:cubicBezTo>
                  <a:cubicBezTo>
                    <a:pt x="39721" y="32396"/>
                    <a:pt x="40975" y="32727"/>
                    <a:pt x="42648" y="31074"/>
                  </a:cubicBezTo>
                  <a:cubicBezTo>
                    <a:pt x="44320" y="29421"/>
                    <a:pt x="48083" y="28760"/>
                    <a:pt x="48919" y="28099"/>
                  </a:cubicBezTo>
                  <a:cubicBezTo>
                    <a:pt x="50174" y="27438"/>
                    <a:pt x="53937" y="25123"/>
                    <a:pt x="54773" y="24132"/>
                  </a:cubicBezTo>
                  <a:cubicBezTo>
                    <a:pt x="55609" y="23471"/>
                    <a:pt x="59790" y="21157"/>
                    <a:pt x="61045" y="20165"/>
                  </a:cubicBezTo>
                  <a:cubicBezTo>
                    <a:pt x="61881" y="19504"/>
                    <a:pt x="63554" y="19834"/>
                    <a:pt x="64808" y="19173"/>
                  </a:cubicBezTo>
                  <a:cubicBezTo>
                    <a:pt x="65644" y="18512"/>
                    <a:pt x="66898" y="18512"/>
                    <a:pt x="67317" y="18842"/>
                  </a:cubicBezTo>
                  <a:cubicBezTo>
                    <a:pt x="67735" y="19504"/>
                    <a:pt x="69825" y="19834"/>
                    <a:pt x="71080" y="19504"/>
                  </a:cubicBezTo>
                  <a:cubicBezTo>
                    <a:pt x="72334" y="19173"/>
                    <a:pt x="74425" y="20165"/>
                    <a:pt x="74843" y="20165"/>
                  </a:cubicBezTo>
                  <a:cubicBezTo>
                    <a:pt x="75261" y="19834"/>
                    <a:pt x="78606" y="18181"/>
                    <a:pt x="76933" y="17851"/>
                  </a:cubicBezTo>
                  <a:cubicBezTo>
                    <a:pt x="75679" y="17520"/>
                    <a:pt x="75261" y="16859"/>
                    <a:pt x="73588" y="17520"/>
                  </a:cubicBezTo>
                  <a:cubicBezTo>
                    <a:pt x="71916" y="17851"/>
                    <a:pt x="71080" y="17190"/>
                    <a:pt x="70243" y="17520"/>
                  </a:cubicBezTo>
                  <a:cubicBezTo>
                    <a:pt x="68989" y="17520"/>
                    <a:pt x="69407" y="16198"/>
                    <a:pt x="70243" y="15206"/>
                  </a:cubicBezTo>
                  <a:cubicBezTo>
                    <a:pt x="71080" y="14214"/>
                    <a:pt x="71916" y="14876"/>
                    <a:pt x="72334" y="13553"/>
                  </a:cubicBezTo>
                  <a:cubicBezTo>
                    <a:pt x="72752" y="12561"/>
                    <a:pt x="72334" y="11900"/>
                    <a:pt x="71916" y="11239"/>
                  </a:cubicBezTo>
                  <a:cubicBezTo>
                    <a:pt x="71498" y="10909"/>
                    <a:pt x="72334" y="9256"/>
                    <a:pt x="73170" y="8264"/>
                  </a:cubicBezTo>
                  <a:cubicBezTo>
                    <a:pt x="74006" y="7272"/>
                    <a:pt x="75679" y="7603"/>
                    <a:pt x="76933" y="6942"/>
                  </a:cubicBezTo>
                  <a:cubicBezTo>
                    <a:pt x="78188" y="5950"/>
                    <a:pt x="84878" y="1322"/>
                    <a:pt x="85714" y="661"/>
                  </a:cubicBezTo>
                  <a:cubicBezTo>
                    <a:pt x="86550" y="0"/>
                    <a:pt x="87386" y="1322"/>
                    <a:pt x="86968" y="2314"/>
                  </a:cubicBezTo>
                  <a:cubicBezTo>
                    <a:pt x="86968" y="2975"/>
                    <a:pt x="87804" y="4297"/>
                    <a:pt x="88641" y="4297"/>
                  </a:cubicBezTo>
                  <a:cubicBezTo>
                    <a:pt x="89895" y="4628"/>
                    <a:pt x="91149" y="5289"/>
                    <a:pt x="91149" y="5950"/>
                  </a:cubicBezTo>
                  <a:cubicBezTo>
                    <a:pt x="91149" y="6611"/>
                    <a:pt x="90313" y="7933"/>
                    <a:pt x="91149" y="8595"/>
                  </a:cubicBezTo>
                  <a:cubicBezTo>
                    <a:pt x="91567" y="9256"/>
                    <a:pt x="91986" y="11239"/>
                    <a:pt x="91567" y="11570"/>
                  </a:cubicBezTo>
                  <a:cubicBezTo>
                    <a:pt x="90731" y="12231"/>
                    <a:pt x="91567" y="13553"/>
                    <a:pt x="93658" y="12892"/>
                  </a:cubicBezTo>
                  <a:cubicBezTo>
                    <a:pt x="95749" y="12231"/>
                    <a:pt x="98675" y="13884"/>
                    <a:pt x="98675" y="14876"/>
                  </a:cubicBezTo>
                  <a:cubicBezTo>
                    <a:pt x="98675" y="15867"/>
                    <a:pt x="99512" y="16859"/>
                    <a:pt x="100766" y="15867"/>
                  </a:cubicBezTo>
                  <a:cubicBezTo>
                    <a:pt x="102020" y="15206"/>
                    <a:pt x="102857" y="14545"/>
                    <a:pt x="103275" y="14876"/>
                  </a:cubicBezTo>
                  <a:cubicBezTo>
                    <a:pt x="103693" y="15537"/>
                    <a:pt x="103275" y="16528"/>
                    <a:pt x="103693" y="17190"/>
                  </a:cubicBezTo>
                  <a:cubicBezTo>
                    <a:pt x="103693" y="17851"/>
                    <a:pt x="105365" y="18512"/>
                    <a:pt x="104947" y="19173"/>
                  </a:cubicBezTo>
                  <a:cubicBezTo>
                    <a:pt x="104529" y="19834"/>
                    <a:pt x="104529" y="20165"/>
                    <a:pt x="102857" y="21157"/>
                  </a:cubicBezTo>
                  <a:cubicBezTo>
                    <a:pt x="101184" y="22148"/>
                    <a:pt x="100348" y="22148"/>
                    <a:pt x="99512" y="23140"/>
                  </a:cubicBezTo>
                  <a:cubicBezTo>
                    <a:pt x="98257" y="24132"/>
                    <a:pt x="97003" y="25123"/>
                    <a:pt x="96167" y="26115"/>
                  </a:cubicBezTo>
                  <a:cubicBezTo>
                    <a:pt x="95749" y="27107"/>
                    <a:pt x="95749" y="27768"/>
                    <a:pt x="94494" y="27768"/>
                  </a:cubicBezTo>
                  <a:cubicBezTo>
                    <a:pt x="93658" y="28099"/>
                    <a:pt x="88222" y="26776"/>
                    <a:pt x="87386" y="28099"/>
                  </a:cubicBezTo>
                  <a:cubicBezTo>
                    <a:pt x="86132" y="29421"/>
                    <a:pt x="84041" y="31074"/>
                    <a:pt x="84878" y="32396"/>
                  </a:cubicBezTo>
                  <a:cubicBezTo>
                    <a:pt x="85296" y="33719"/>
                    <a:pt x="85296" y="34380"/>
                    <a:pt x="85296" y="35371"/>
                  </a:cubicBezTo>
                  <a:cubicBezTo>
                    <a:pt x="84878" y="36694"/>
                    <a:pt x="84041" y="37685"/>
                    <a:pt x="82787" y="37355"/>
                  </a:cubicBezTo>
                  <a:cubicBezTo>
                    <a:pt x="81951" y="37024"/>
                    <a:pt x="80696" y="37355"/>
                    <a:pt x="80278" y="37685"/>
                  </a:cubicBezTo>
                  <a:cubicBezTo>
                    <a:pt x="79442" y="37685"/>
                    <a:pt x="77351" y="38016"/>
                    <a:pt x="76933" y="37355"/>
                  </a:cubicBezTo>
                  <a:cubicBezTo>
                    <a:pt x="76097" y="37024"/>
                    <a:pt x="74843" y="36694"/>
                    <a:pt x="74425" y="37355"/>
                  </a:cubicBezTo>
                  <a:cubicBezTo>
                    <a:pt x="74006" y="37685"/>
                    <a:pt x="75261" y="39008"/>
                    <a:pt x="75261" y="40000"/>
                  </a:cubicBezTo>
                  <a:cubicBezTo>
                    <a:pt x="75261" y="40991"/>
                    <a:pt x="76515" y="41322"/>
                    <a:pt x="78188" y="40991"/>
                  </a:cubicBezTo>
                  <a:cubicBezTo>
                    <a:pt x="79860" y="40661"/>
                    <a:pt x="79860" y="39669"/>
                    <a:pt x="81533" y="40330"/>
                  </a:cubicBezTo>
                  <a:cubicBezTo>
                    <a:pt x="82787" y="40991"/>
                    <a:pt x="83623" y="40991"/>
                    <a:pt x="85296" y="41983"/>
                  </a:cubicBezTo>
                  <a:cubicBezTo>
                    <a:pt x="86550" y="42975"/>
                    <a:pt x="86968" y="42644"/>
                    <a:pt x="87386" y="44628"/>
                  </a:cubicBezTo>
                  <a:cubicBezTo>
                    <a:pt x="87804" y="46611"/>
                    <a:pt x="89059" y="45950"/>
                    <a:pt x="89477" y="47933"/>
                  </a:cubicBezTo>
                  <a:cubicBezTo>
                    <a:pt x="90313" y="49917"/>
                    <a:pt x="90313" y="49586"/>
                    <a:pt x="90313" y="50909"/>
                  </a:cubicBezTo>
                  <a:cubicBezTo>
                    <a:pt x="90313" y="52231"/>
                    <a:pt x="89477" y="52561"/>
                    <a:pt x="88641" y="53223"/>
                  </a:cubicBezTo>
                  <a:cubicBezTo>
                    <a:pt x="87804" y="53884"/>
                    <a:pt x="87804" y="54545"/>
                    <a:pt x="86550" y="55206"/>
                  </a:cubicBezTo>
                  <a:cubicBezTo>
                    <a:pt x="84878" y="55867"/>
                    <a:pt x="83205" y="56528"/>
                    <a:pt x="83205" y="57520"/>
                  </a:cubicBezTo>
                  <a:cubicBezTo>
                    <a:pt x="82787" y="58512"/>
                    <a:pt x="84878" y="58842"/>
                    <a:pt x="84459" y="59173"/>
                  </a:cubicBezTo>
                  <a:cubicBezTo>
                    <a:pt x="83623" y="59834"/>
                    <a:pt x="86550" y="59173"/>
                    <a:pt x="85714" y="58181"/>
                  </a:cubicBezTo>
                  <a:cubicBezTo>
                    <a:pt x="84878" y="56859"/>
                    <a:pt x="86550" y="55867"/>
                    <a:pt x="86968" y="55867"/>
                  </a:cubicBezTo>
                  <a:cubicBezTo>
                    <a:pt x="87386" y="55867"/>
                    <a:pt x="91567" y="56528"/>
                    <a:pt x="91986" y="55537"/>
                  </a:cubicBezTo>
                  <a:cubicBezTo>
                    <a:pt x="92822" y="54214"/>
                    <a:pt x="92404" y="52561"/>
                    <a:pt x="94912" y="53223"/>
                  </a:cubicBezTo>
                  <a:cubicBezTo>
                    <a:pt x="97421" y="53553"/>
                    <a:pt x="96167" y="53223"/>
                    <a:pt x="97839" y="52892"/>
                  </a:cubicBezTo>
                  <a:cubicBezTo>
                    <a:pt x="99512" y="52892"/>
                    <a:pt x="101602" y="53223"/>
                    <a:pt x="102857" y="53884"/>
                  </a:cubicBezTo>
                  <a:cubicBezTo>
                    <a:pt x="103693" y="54545"/>
                    <a:pt x="106620" y="53223"/>
                    <a:pt x="107456" y="52561"/>
                  </a:cubicBezTo>
                  <a:cubicBezTo>
                    <a:pt x="107874" y="52231"/>
                    <a:pt x="109965" y="52231"/>
                    <a:pt x="110383" y="52892"/>
                  </a:cubicBezTo>
                  <a:cubicBezTo>
                    <a:pt x="110801" y="53223"/>
                    <a:pt x="113310" y="52892"/>
                    <a:pt x="113728" y="52561"/>
                  </a:cubicBezTo>
                  <a:cubicBezTo>
                    <a:pt x="114564" y="52231"/>
                    <a:pt x="120000" y="55537"/>
                    <a:pt x="119163" y="56528"/>
                  </a:cubicBezTo>
                  <a:cubicBezTo>
                    <a:pt x="118327" y="57520"/>
                    <a:pt x="114982" y="59504"/>
                    <a:pt x="113728" y="60826"/>
                  </a:cubicBezTo>
                  <a:cubicBezTo>
                    <a:pt x="112055" y="61818"/>
                    <a:pt x="109965" y="62148"/>
                    <a:pt x="110383" y="63140"/>
                  </a:cubicBezTo>
                  <a:cubicBezTo>
                    <a:pt x="111219" y="64462"/>
                    <a:pt x="112055" y="66115"/>
                    <a:pt x="112473" y="67107"/>
                  </a:cubicBezTo>
                  <a:cubicBezTo>
                    <a:pt x="113310" y="67768"/>
                    <a:pt x="114564" y="70082"/>
                    <a:pt x="114146" y="71735"/>
                  </a:cubicBezTo>
                  <a:cubicBezTo>
                    <a:pt x="113310" y="73388"/>
                    <a:pt x="114564" y="73719"/>
                    <a:pt x="114982" y="75371"/>
                  </a:cubicBezTo>
                  <a:cubicBezTo>
                    <a:pt x="114982" y="76033"/>
                    <a:pt x="114982" y="76363"/>
                    <a:pt x="114982" y="76694"/>
                  </a:cubicBezTo>
                  <a:cubicBezTo>
                    <a:pt x="113310" y="78347"/>
                    <a:pt x="113310" y="78347"/>
                    <a:pt x="113310" y="78347"/>
                  </a:cubicBezTo>
                  <a:cubicBezTo>
                    <a:pt x="110383" y="79008"/>
                    <a:pt x="110383" y="79008"/>
                    <a:pt x="110383" y="79008"/>
                  </a:cubicBezTo>
                  <a:cubicBezTo>
                    <a:pt x="108710" y="77685"/>
                    <a:pt x="108710" y="77685"/>
                    <a:pt x="108710" y="77685"/>
                  </a:cubicBezTo>
                  <a:cubicBezTo>
                    <a:pt x="106202" y="78016"/>
                    <a:pt x="106202" y="78016"/>
                    <a:pt x="106202" y="78016"/>
                  </a:cubicBezTo>
                  <a:cubicBezTo>
                    <a:pt x="104947" y="83966"/>
                    <a:pt x="104947" y="83966"/>
                    <a:pt x="104947" y="83966"/>
                  </a:cubicBezTo>
                  <a:cubicBezTo>
                    <a:pt x="102439" y="86611"/>
                    <a:pt x="102439" y="86611"/>
                    <a:pt x="102439" y="86611"/>
                  </a:cubicBezTo>
                  <a:cubicBezTo>
                    <a:pt x="104111" y="88264"/>
                    <a:pt x="104111" y="88264"/>
                    <a:pt x="104111" y="88264"/>
                  </a:cubicBezTo>
                  <a:cubicBezTo>
                    <a:pt x="100766" y="93884"/>
                    <a:pt x="100766" y="93884"/>
                    <a:pt x="100766" y="93884"/>
                  </a:cubicBezTo>
                  <a:cubicBezTo>
                    <a:pt x="98675" y="94545"/>
                    <a:pt x="98675" y="94545"/>
                    <a:pt x="98675" y="94545"/>
                  </a:cubicBezTo>
                  <a:cubicBezTo>
                    <a:pt x="97421" y="93553"/>
                    <a:pt x="97421" y="93553"/>
                    <a:pt x="97421" y="93553"/>
                  </a:cubicBezTo>
                  <a:cubicBezTo>
                    <a:pt x="93658" y="95537"/>
                    <a:pt x="93658" y="95537"/>
                    <a:pt x="93658" y="95537"/>
                  </a:cubicBezTo>
                  <a:cubicBezTo>
                    <a:pt x="91986" y="95867"/>
                    <a:pt x="91986" y="95867"/>
                    <a:pt x="91986" y="95867"/>
                  </a:cubicBezTo>
                  <a:cubicBezTo>
                    <a:pt x="89059" y="98181"/>
                    <a:pt x="89059" y="98181"/>
                    <a:pt x="89059" y="98181"/>
                  </a:cubicBezTo>
                  <a:cubicBezTo>
                    <a:pt x="86550" y="95537"/>
                    <a:pt x="86550" y="95537"/>
                    <a:pt x="86550" y="95537"/>
                  </a:cubicBezTo>
                  <a:cubicBezTo>
                    <a:pt x="84459" y="91570"/>
                    <a:pt x="84459" y="91570"/>
                    <a:pt x="84459" y="91570"/>
                  </a:cubicBezTo>
                  <a:cubicBezTo>
                    <a:pt x="79442" y="92892"/>
                    <a:pt x="79442" y="92892"/>
                    <a:pt x="79442" y="92892"/>
                  </a:cubicBezTo>
                  <a:cubicBezTo>
                    <a:pt x="74425" y="92561"/>
                    <a:pt x="74425" y="92561"/>
                    <a:pt x="74425" y="92561"/>
                  </a:cubicBezTo>
                  <a:cubicBezTo>
                    <a:pt x="73170" y="95206"/>
                    <a:pt x="73170" y="95206"/>
                    <a:pt x="73170" y="95206"/>
                  </a:cubicBezTo>
                  <a:cubicBezTo>
                    <a:pt x="67735" y="96198"/>
                    <a:pt x="67735" y="96198"/>
                    <a:pt x="67735" y="96198"/>
                  </a:cubicBezTo>
                  <a:cubicBezTo>
                    <a:pt x="67317" y="98512"/>
                    <a:pt x="67317" y="98512"/>
                    <a:pt x="67317" y="98512"/>
                  </a:cubicBezTo>
                  <a:cubicBezTo>
                    <a:pt x="66062" y="101487"/>
                    <a:pt x="66062" y="101487"/>
                    <a:pt x="66062" y="101487"/>
                  </a:cubicBezTo>
                  <a:cubicBezTo>
                    <a:pt x="62299" y="101818"/>
                    <a:pt x="62299" y="101818"/>
                    <a:pt x="62299" y="101818"/>
                  </a:cubicBezTo>
                  <a:cubicBezTo>
                    <a:pt x="60209" y="103140"/>
                    <a:pt x="60209" y="103140"/>
                    <a:pt x="60209" y="103140"/>
                  </a:cubicBezTo>
                  <a:cubicBezTo>
                    <a:pt x="62299" y="103801"/>
                    <a:pt x="62299" y="103801"/>
                    <a:pt x="62299" y="103801"/>
                  </a:cubicBezTo>
                  <a:cubicBezTo>
                    <a:pt x="58536" y="106115"/>
                    <a:pt x="58536" y="106115"/>
                    <a:pt x="58536" y="106115"/>
                  </a:cubicBezTo>
                  <a:cubicBezTo>
                    <a:pt x="56864" y="107768"/>
                    <a:pt x="56864" y="107768"/>
                    <a:pt x="56864" y="107768"/>
                  </a:cubicBezTo>
                  <a:cubicBezTo>
                    <a:pt x="56445" y="111074"/>
                    <a:pt x="56445" y="111074"/>
                    <a:pt x="56445" y="111074"/>
                  </a:cubicBezTo>
                  <a:cubicBezTo>
                    <a:pt x="56445" y="110743"/>
                    <a:pt x="56445" y="110743"/>
                    <a:pt x="56445" y="110743"/>
                  </a:cubicBezTo>
                  <a:cubicBezTo>
                    <a:pt x="51846" y="115371"/>
                    <a:pt x="51846" y="115371"/>
                    <a:pt x="51846" y="115371"/>
                  </a:cubicBezTo>
                  <a:cubicBezTo>
                    <a:pt x="47247" y="114710"/>
                    <a:pt x="47247" y="114710"/>
                    <a:pt x="47247" y="114710"/>
                  </a:cubicBezTo>
                  <a:cubicBezTo>
                    <a:pt x="45574" y="118677"/>
                    <a:pt x="45574" y="118677"/>
                    <a:pt x="45574" y="118677"/>
                  </a:cubicBezTo>
                  <a:cubicBezTo>
                    <a:pt x="38048" y="118016"/>
                    <a:pt x="38048" y="118016"/>
                    <a:pt x="38048" y="118016"/>
                  </a:cubicBezTo>
                  <a:cubicBezTo>
                    <a:pt x="36376" y="119669"/>
                    <a:pt x="36376" y="119669"/>
                    <a:pt x="36376" y="119669"/>
                  </a:cubicBezTo>
                  <a:cubicBezTo>
                    <a:pt x="33449" y="120000"/>
                    <a:pt x="33449" y="120000"/>
                    <a:pt x="33449" y="120000"/>
                  </a:cubicBezTo>
                  <a:cubicBezTo>
                    <a:pt x="29268" y="116363"/>
                    <a:pt x="29268" y="116363"/>
                    <a:pt x="29268" y="116363"/>
                  </a:cubicBezTo>
                  <a:cubicBezTo>
                    <a:pt x="25505" y="117685"/>
                    <a:pt x="25505" y="117685"/>
                    <a:pt x="25505" y="117685"/>
                  </a:cubicBezTo>
                  <a:cubicBezTo>
                    <a:pt x="27177" y="119338"/>
                    <a:pt x="27177" y="119338"/>
                    <a:pt x="27177" y="119338"/>
                  </a:cubicBezTo>
                  <a:cubicBezTo>
                    <a:pt x="24668" y="117024"/>
                    <a:pt x="24668" y="117024"/>
                    <a:pt x="24668" y="117024"/>
                  </a:cubicBezTo>
                  <a:cubicBezTo>
                    <a:pt x="20487" y="114049"/>
                    <a:pt x="20487" y="114049"/>
                    <a:pt x="20487" y="114049"/>
                  </a:cubicBezTo>
                  <a:cubicBezTo>
                    <a:pt x="16306" y="114380"/>
                    <a:pt x="16306" y="114380"/>
                    <a:pt x="16306" y="114380"/>
                  </a:cubicBezTo>
                  <a:cubicBezTo>
                    <a:pt x="10871" y="114380"/>
                    <a:pt x="10871" y="114380"/>
                    <a:pt x="10871" y="114380"/>
                  </a:cubicBezTo>
                  <a:cubicBezTo>
                    <a:pt x="10871" y="111735"/>
                    <a:pt x="10871" y="111735"/>
                    <a:pt x="10871" y="111735"/>
                  </a:cubicBezTo>
                  <a:cubicBezTo>
                    <a:pt x="7944" y="109090"/>
                    <a:pt x="7944" y="109090"/>
                    <a:pt x="7944" y="109090"/>
                  </a:cubicBezTo>
                  <a:cubicBezTo>
                    <a:pt x="8362" y="106446"/>
                    <a:pt x="8362" y="106446"/>
                    <a:pt x="8362" y="106446"/>
                  </a:cubicBezTo>
                  <a:cubicBezTo>
                    <a:pt x="9198" y="104793"/>
                    <a:pt x="9198" y="104793"/>
                    <a:pt x="9198" y="104793"/>
                  </a:cubicBezTo>
                  <a:cubicBezTo>
                    <a:pt x="10871" y="101818"/>
                    <a:pt x="10871" y="101818"/>
                    <a:pt x="10871" y="101818"/>
                  </a:cubicBezTo>
                  <a:cubicBezTo>
                    <a:pt x="10871" y="99504"/>
                    <a:pt x="10871" y="99504"/>
                    <a:pt x="10871" y="99504"/>
                  </a:cubicBezTo>
                  <a:cubicBezTo>
                    <a:pt x="15470" y="96198"/>
                    <a:pt x="15470" y="96198"/>
                    <a:pt x="15470" y="96198"/>
                  </a:cubicBezTo>
                  <a:cubicBezTo>
                    <a:pt x="12543" y="93223"/>
                    <a:pt x="12543" y="93223"/>
                    <a:pt x="12543" y="93223"/>
                  </a:cubicBezTo>
                  <a:cubicBezTo>
                    <a:pt x="10452" y="91900"/>
                    <a:pt x="10452" y="91900"/>
                    <a:pt x="10452" y="91900"/>
                  </a:cubicBezTo>
                  <a:cubicBezTo>
                    <a:pt x="5017" y="89586"/>
                    <a:pt x="5017" y="89586"/>
                    <a:pt x="5017" y="89586"/>
                  </a:cubicBezTo>
                  <a:cubicBezTo>
                    <a:pt x="0" y="87272"/>
                    <a:pt x="0" y="87272"/>
                    <a:pt x="0" y="87272"/>
                  </a:cubicBezTo>
                  <a:close/>
                  <a:moveTo>
                    <a:pt x="12543" y="19834"/>
                  </a:moveTo>
                  <a:cubicBezTo>
                    <a:pt x="12543" y="19834"/>
                    <a:pt x="9198" y="21487"/>
                    <a:pt x="8780" y="23140"/>
                  </a:cubicBezTo>
                  <a:cubicBezTo>
                    <a:pt x="8362" y="24793"/>
                    <a:pt x="7944" y="25785"/>
                    <a:pt x="8780" y="27768"/>
                  </a:cubicBezTo>
                  <a:cubicBezTo>
                    <a:pt x="9198" y="29421"/>
                    <a:pt x="10034" y="30743"/>
                    <a:pt x="12543" y="31404"/>
                  </a:cubicBezTo>
                  <a:cubicBezTo>
                    <a:pt x="15052" y="32396"/>
                    <a:pt x="16306" y="30743"/>
                    <a:pt x="15470" y="29090"/>
                  </a:cubicBezTo>
                  <a:cubicBezTo>
                    <a:pt x="14634" y="27438"/>
                    <a:pt x="15470" y="27107"/>
                    <a:pt x="15888" y="26115"/>
                  </a:cubicBezTo>
                  <a:cubicBezTo>
                    <a:pt x="16306" y="25454"/>
                    <a:pt x="17979" y="23471"/>
                    <a:pt x="16724" y="21157"/>
                  </a:cubicBezTo>
                  <a:cubicBezTo>
                    <a:pt x="15888" y="18842"/>
                    <a:pt x="14634" y="19173"/>
                    <a:pt x="12543" y="19834"/>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09" name="Shape 2109"/>
            <p:cNvSpPr/>
            <p:nvPr/>
          </p:nvSpPr>
          <p:spPr>
            <a:xfrm>
              <a:off x="1805" y="2771"/>
              <a:ext cx="518" cy="323"/>
            </a:xfrm>
            <a:custGeom>
              <a:avLst/>
              <a:gdLst/>
              <a:ahLst/>
              <a:cxnLst/>
              <a:rect l="0" t="0" r="0" b="0"/>
              <a:pathLst>
                <a:path w="120000" h="120000" extrusionOk="0">
                  <a:moveTo>
                    <a:pt x="0" y="48774"/>
                  </a:moveTo>
                  <a:cubicBezTo>
                    <a:pt x="0" y="48774"/>
                    <a:pt x="0" y="48774"/>
                    <a:pt x="0" y="48774"/>
                  </a:cubicBezTo>
                  <a:cubicBezTo>
                    <a:pt x="1927" y="45677"/>
                    <a:pt x="5301" y="42580"/>
                    <a:pt x="4819" y="38709"/>
                  </a:cubicBezTo>
                  <a:cubicBezTo>
                    <a:pt x="4819" y="35612"/>
                    <a:pt x="3855" y="33290"/>
                    <a:pt x="5783" y="29419"/>
                  </a:cubicBezTo>
                  <a:cubicBezTo>
                    <a:pt x="7710" y="26322"/>
                    <a:pt x="14939" y="20129"/>
                    <a:pt x="15421" y="17806"/>
                  </a:cubicBezTo>
                  <a:cubicBezTo>
                    <a:pt x="16385" y="14709"/>
                    <a:pt x="15421" y="3870"/>
                    <a:pt x="14939" y="3096"/>
                  </a:cubicBezTo>
                  <a:cubicBezTo>
                    <a:pt x="14457" y="3096"/>
                    <a:pt x="16385" y="0"/>
                    <a:pt x="18795" y="6193"/>
                  </a:cubicBezTo>
                  <a:cubicBezTo>
                    <a:pt x="20722" y="12387"/>
                    <a:pt x="23132" y="13935"/>
                    <a:pt x="25542" y="16258"/>
                  </a:cubicBezTo>
                  <a:cubicBezTo>
                    <a:pt x="27951" y="17806"/>
                    <a:pt x="26506" y="24774"/>
                    <a:pt x="25060" y="29419"/>
                  </a:cubicBezTo>
                  <a:cubicBezTo>
                    <a:pt x="24096" y="34838"/>
                    <a:pt x="24096" y="37161"/>
                    <a:pt x="22168" y="35612"/>
                  </a:cubicBezTo>
                  <a:cubicBezTo>
                    <a:pt x="19759" y="33290"/>
                    <a:pt x="15903" y="32516"/>
                    <a:pt x="14457" y="33290"/>
                  </a:cubicBezTo>
                  <a:cubicBezTo>
                    <a:pt x="12530" y="34838"/>
                    <a:pt x="11084" y="35612"/>
                    <a:pt x="12048" y="38709"/>
                  </a:cubicBezTo>
                  <a:cubicBezTo>
                    <a:pt x="12530" y="41032"/>
                    <a:pt x="13012" y="43354"/>
                    <a:pt x="12048" y="45677"/>
                  </a:cubicBezTo>
                  <a:cubicBezTo>
                    <a:pt x="11084" y="48774"/>
                    <a:pt x="12530" y="52645"/>
                    <a:pt x="14457" y="54193"/>
                  </a:cubicBezTo>
                  <a:cubicBezTo>
                    <a:pt x="15903" y="55741"/>
                    <a:pt x="21204" y="56516"/>
                    <a:pt x="22168" y="54193"/>
                  </a:cubicBezTo>
                  <a:cubicBezTo>
                    <a:pt x="23132" y="51870"/>
                    <a:pt x="25542" y="43354"/>
                    <a:pt x="27469" y="45677"/>
                  </a:cubicBezTo>
                  <a:cubicBezTo>
                    <a:pt x="29397" y="48000"/>
                    <a:pt x="31325" y="50322"/>
                    <a:pt x="32771" y="48000"/>
                  </a:cubicBezTo>
                  <a:cubicBezTo>
                    <a:pt x="34216" y="45677"/>
                    <a:pt x="37590" y="49548"/>
                    <a:pt x="40000" y="47225"/>
                  </a:cubicBezTo>
                  <a:cubicBezTo>
                    <a:pt x="42891" y="44903"/>
                    <a:pt x="46746" y="43354"/>
                    <a:pt x="50120" y="47225"/>
                  </a:cubicBezTo>
                  <a:cubicBezTo>
                    <a:pt x="53012" y="50322"/>
                    <a:pt x="54457" y="55741"/>
                    <a:pt x="55903" y="51870"/>
                  </a:cubicBezTo>
                  <a:cubicBezTo>
                    <a:pt x="56867" y="47225"/>
                    <a:pt x="57831" y="46451"/>
                    <a:pt x="59277" y="45677"/>
                  </a:cubicBezTo>
                  <a:cubicBezTo>
                    <a:pt x="60240" y="44903"/>
                    <a:pt x="65060" y="45677"/>
                    <a:pt x="65542" y="47225"/>
                  </a:cubicBezTo>
                  <a:cubicBezTo>
                    <a:pt x="66024" y="48774"/>
                    <a:pt x="64578" y="50322"/>
                    <a:pt x="63614" y="51870"/>
                  </a:cubicBezTo>
                  <a:cubicBezTo>
                    <a:pt x="62650" y="54193"/>
                    <a:pt x="61686" y="55741"/>
                    <a:pt x="61204" y="57290"/>
                  </a:cubicBezTo>
                  <a:cubicBezTo>
                    <a:pt x="61204" y="58838"/>
                    <a:pt x="58795" y="57290"/>
                    <a:pt x="59277" y="58838"/>
                  </a:cubicBezTo>
                  <a:cubicBezTo>
                    <a:pt x="59759" y="60387"/>
                    <a:pt x="62168" y="67354"/>
                    <a:pt x="64096" y="65032"/>
                  </a:cubicBezTo>
                  <a:cubicBezTo>
                    <a:pt x="66506" y="62709"/>
                    <a:pt x="66506" y="61161"/>
                    <a:pt x="69397" y="61161"/>
                  </a:cubicBezTo>
                  <a:cubicBezTo>
                    <a:pt x="72771" y="61161"/>
                    <a:pt x="74216" y="61935"/>
                    <a:pt x="75180" y="64258"/>
                  </a:cubicBezTo>
                  <a:cubicBezTo>
                    <a:pt x="75662" y="66580"/>
                    <a:pt x="76626" y="69677"/>
                    <a:pt x="78554" y="68129"/>
                  </a:cubicBezTo>
                  <a:cubicBezTo>
                    <a:pt x="80481" y="66580"/>
                    <a:pt x="82891" y="66580"/>
                    <a:pt x="84337" y="65806"/>
                  </a:cubicBezTo>
                  <a:cubicBezTo>
                    <a:pt x="85301" y="65032"/>
                    <a:pt x="85783" y="62709"/>
                    <a:pt x="88192" y="65032"/>
                  </a:cubicBezTo>
                  <a:cubicBezTo>
                    <a:pt x="90602" y="68129"/>
                    <a:pt x="89156" y="70451"/>
                    <a:pt x="87710" y="73548"/>
                  </a:cubicBezTo>
                  <a:cubicBezTo>
                    <a:pt x="85783" y="75870"/>
                    <a:pt x="86746" y="78967"/>
                    <a:pt x="87710" y="80516"/>
                  </a:cubicBezTo>
                  <a:cubicBezTo>
                    <a:pt x="88674" y="81290"/>
                    <a:pt x="90602" y="77419"/>
                    <a:pt x="90602" y="75096"/>
                  </a:cubicBezTo>
                  <a:cubicBezTo>
                    <a:pt x="90120" y="72774"/>
                    <a:pt x="93975" y="74322"/>
                    <a:pt x="94939" y="75870"/>
                  </a:cubicBezTo>
                  <a:cubicBezTo>
                    <a:pt x="96385" y="77419"/>
                    <a:pt x="98313" y="71225"/>
                    <a:pt x="97349" y="68129"/>
                  </a:cubicBezTo>
                  <a:cubicBezTo>
                    <a:pt x="96385" y="64258"/>
                    <a:pt x="97349" y="60387"/>
                    <a:pt x="97831" y="58064"/>
                  </a:cubicBezTo>
                  <a:cubicBezTo>
                    <a:pt x="98313" y="54967"/>
                    <a:pt x="97349" y="52645"/>
                    <a:pt x="95421" y="49548"/>
                  </a:cubicBezTo>
                  <a:cubicBezTo>
                    <a:pt x="93975" y="47225"/>
                    <a:pt x="92048" y="44903"/>
                    <a:pt x="93012" y="40258"/>
                  </a:cubicBezTo>
                  <a:cubicBezTo>
                    <a:pt x="93975" y="36387"/>
                    <a:pt x="96385" y="30967"/>
                    <a:pt x="97831" y="34838"/>
                  </a:cubicBezTo>
                  <a:cubicBezTo>
                    <a:pt x="99277" y="38709"/>
                    <a:pt x="101204" y="47225"/>
                    <a:pt x="101204" y="49548"/>
                  </a:cubicBezTo>
                  <a:cubicBezTo>
                    <a:pt x="100722" y="52645"/>
                    <a:pt x="101204" y="55741"/>
                    <a:pt x="102650" y="54967"/>
                  </a:cubicBezTo>
                  <a:cubicBezTo>
                    <a:pt x="104096" y="54967"/>
                    <a:pt x="106024" y="57290"/>
                    <a:pt x="107469" y="59612"/>
                  </a:cubicBezTo>
                  <a:cubicBezTo>
                    <a:pt x="108433" y="61935"/>
                    <a:pt x="111807" y="61161"/>
                    <a:pt x="114698" y="67354"/>
                  </a:cubicBezTo>
                  <a:cubicBezTo>
                    <a:pt x="117590" y="72774"/>
                    <a:pt x="117108" y="74322"/>
                    <a:pt x="119036" y="78967"/>
                  </a:cubicBezTo>
                  <a:cubicBezTo>
                    <a:pt x="119036" y="79741"/>
                    <a:pt x="119518" y="80516"/>
                    <a:pt x="120000" y="81290"/>
                  </a:cubicBezTo>
                  <a:cubicBezTo>
                    <a:pt x="116144" y="89806"/>
                    <a:pt x="116144" y="89806"/>
                    <a:pt x="116144" y="89806"/>
                  </a:cubicBezTo>
                  <a:cubicBezTo>
                    <a:pt x="119518" y="93677"/>
                    <a:pt x="119518" y="93677"/>
                    <a:pt x="119518" y="93677"/>
                  </a:cubicBezTo>
                  <a:cubicBezTo>
                    <a:pt x="119036" y="101419"/>
                    <a:pt x="119036" y="101419"/>
                    <a:pt x="119036" y="101419"/>
                  </a:cubicBezTo>
                  <a:cubicBezTo>
                    <a:pt x="118554" y="102193"/>
                    <a:pt x="118554" y="102193"/>
                    <a:pt x="118554" y="102193"/>
                  </a:cubicBezTo>
                  <a:cubicBezTo>
                    <a:pt x="114698" y="99096"/>
                    <a:pt x="114698" y="99096"/>
                    <a:pt x="114698" y="99096"/>
                  </a:cubicBezTo>
                  <a:cubicBezTo>
                    <a:pt x="110843" y="103741"/>
                    <a:pt x="110843" y="103741"/>
                    <a:pt x="110843" y="103741"/>
                  </a:cubicBezTo>
                  <a:cubicBezTo>
                    <a:pt x="107469" y="104516"/>
                    <a:pt x="107469" y="104516"/>
                    <a:pt x="107469" y="104516"/>
                  </a:cubicBezTo>
                  <a:cubicBezTo>
                    <a:pt x="106024" y="109935"/>
                    <a:pt x="106024" y="109935"/>
                    <a:pt x="106024" y="109935"/>
                  </a:cubicBezTo>
                  <a:cubicBezTo>
                    <a:pt x="101204" y="108387"/>
                    <a:pt x="101204" y="108387"/>
                    <a:pt x="101204" y="108387"/>
                  </a:cubicBezTo>
                  <a:cubicBezTo>
                    <a:pt x="96867" y="116903"/>
                    <a:pt x="96867" y="116903"/>
                    <a:pt x="96867" y="116903"/>
                  </a:cubicBezTo>
                  <a:cubicBezTo>
                    <a:pt x="89156" y="120000"/>
                    <a:pt x="89156" y="120000"/>
                    <a:pt x="89156" y="120000"/>
                  </a:cubicBezTo>
                  <a:cubicBezTo>
                    <a:pt x="87228" y="117677"/>
                    <a:pt x="87228" y="117677"/>
                    <a:pt x="87228" y="117677"/>
                  </a:cubicBezTo>
                  <a:cubicBezTo>
                    <a:pt x="82891" y="117677"/>
                    <a:pt x="82891" y="117677"/>
                    <a:pt x="82891" y="117677"/>
                  </a:cubicBezTo>
                  <a:cubicBezTo>
                    <a:pt x="71807" y="105290"/>
                    <a:pt x="71807" y="105290"/>
                    <a:pt x="71807" y="105290"/>
                  </a:cubicBezTo>
                  <a:cubicBezTo>
                    <a:pt x="65542" y="103741"/>
                    <a:pt x="65542" y="103741"/>
                    <a:pt x="65542" y="103741"/>
                  </a:cubicBezTo>
                  <a:cubicBezTo>
                    <a:pt x="62650" y="98322"/>
                    <a:pt x="62650" y="98322"/>
                    <a:pt x="62650" y="98322"/>
                  </a:cubicBezTo>
                  <a:cubicBezTo>
                    <a:pt x="58795" y="96000"/>
                    <a:pt x="58795" y="96000"/>
                    <a:pt x="58795" y="96000"/>
                  </a:cubicBezTo>
                  <a:cubicBezTo>
                    <a:pt x="51566" y="87483"/>
                    <a:pt x="51566" y="87483"/>
                    <a:pt x="51566" y="87483"/>
                  </a:cubicBezTo>
                  <a:cubicBezTo>
                    <a:pt x="47710" y="85935"/>
                    <a:pt x="47710" y="85935"/>
                    <a:pt x="47710" y="85935"/>
                  </a:cubicBezTo>
                  <a:cubicBezTo>
                    <a:pt x="44819" y="80516"/>
                    <a:pt x="44819" y="80516"/>
                    <a:pt x="44819" y="80516"/>
                  </a:cubicBezTo>
                  <a:cubicBezTo>
                    <a:pt x="38554" y="79741"/>
                    <a:pt x="38554" y="79741"/>
                    <a:pt x="38554" y="79741"/>
                  </a:cubicBezTo>
                  <a:cubicBezTo>
                    <a:pt x="37108" y="82838"/>
                    <a:pt x="37108" y="82838"/>
                    <a:pt x="37108" y="82838"/>
                  </a:cubicBezTo>
                  <a:cubicBezTo>
                    <a:pt x="19759" y="82064"/>
                    <a:pt x="19759" y="82064"/>
                    <a:pt x="19759" y="82064"/>
                  </a:cubicBezTo>
                  <a:cubicBezTo>
                    <a:pt x="15421" y="77419"/>
                    <a:pt x="15421" y="77419"/>
                    <a:pt x="15421" y="77419"/>
                  </a:cubicBezTo>
                  <a:cubicBezTo>
                    <a:pt x="14457" y="81290"/>
                    <a:pt x="14457" y="81290"/>
                    <a:pt x="14457" y="81290"/>
                  </a:cubicBezTo>
                  <a:cubicBezTo>
                    <a:pt x="11566" y="81290"/>
                    <a:pt x="11566" y="81290"/>
                    <a:pt x="11566" y="81290"/>
                  </a:cubicBezTo>
                  <a:cubicBezTo>
                    <a:pt x="7710" y="75870"/>
                    <a:pt x="7710" y="75870"/>
                    <a:pt x="7710" y="75870"/>
                  </a:cubicBezTo>
                  <a:cubicBezTo>
                    <a:pt x="7228" y="71225"/>
                    <a:pt x="7228" y="71225"/>
                    <a:pt x="7228" y="71225"/>
                  </a:cubicBezTo>
                  <a:cubicBezTo>
                    <a:pt x="2891" y="64258"/>
                    <a:pt x="2891" y="64258"/>
                    <a:pt x="2891" y="64258"/>
                  </a:cubicBezTo>
                  <a:cubicBezTo>
                    <a:pt x="2409" y="59612"/>
                    <a:pt x="2409" y="59612"/>
                    <a:pt x="2409" y="59612"/>
                  </a:cubicBezTo>
                  <a:cubicBezTo>
                    <a:pt x="0" y="48774"/>
                    <a:pt x="0" y="48774"/>
                    <a:pt x="0" y="48774"/>
                  </a:cubicBezTo>
                  <a:close/>
                  <a:moveTo>
                    <a:pt x="42891" y="17032"/>
                  </a:moveTo>
                  <a:cubicBezTo>
                    <a:pt x="39518" y="20903"/>
                    <a:pt x="39518" y="20903"/>
                    <a:pt x="39518" y="25548"/>
                  </a:cubicBezTo>
                  <a:cubicBezTo>
                    <a:pt x="39518" y="30193"/>
                    <a:pt x="42891" y="29419"/>
                    <a:pt x="46746" y="28645"/>
                  </a:cubicBezTo>
                  <a:cubicBezTo>
                    <a:pt x="50120" y="27870"/>
                    <a:pt x="51084" y="24000"/>
                    <a:pt x="50602" y="21677"/>
                  </a:cubicBezTo>
                  <a:cubicBezTo>
                    <a:pt x="50120" y="18580"/>
                    <a:pt x="48192" y="14709"/>
                    <a:pt x="45783" y="14709"/>
                  </a:cubicBezTo>
                  <a:cubicBezTo>
                    <a:pt x="43855" y="14709"/>
                    <a:pt x="42891" y="17032"/>
                    <a:pt x="42891" y="17032"/>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10" name="Shape 2110"/>
            <p:cNvSpPr/>
            <p:nvPr/>
          </p:nvSpPr>
          <p:spPr>
            <a:xfrm>
              <a:off x="2157" y="2756"/>
              <a:ext cx="611" cy="763"/>
            </a:xfrm>
            <a:custGeom>
              <a:avLst/>
              <a:gdLst/>
              <a:ahLst/>
              <a:cxnLst/>
              <a:rect l="0" t="0" r="0" b="0"/>
              <a:pathLst>
                <a:path w="120000" h="120000" extrusionOk="0">
                  <a:moveTo>
                    <a:pt x="32764" y="36721"/>
                  </a:moveTo>
                  <a:cubicBezTo>
                    <a:pt x="33993" y="38032"/>
                    <a:pt x="35631" y="38360"/>
                    <a:pt x="36860" y="40000"/>
                  </a:cubicBezTo>
                  <a:cubicBezTo>
                    <a:pt x="38498" y="41967"/>
                    <a:pt x="39726" y="42950"/>
                    <a:pt x="40136" y="45245"/>
                  </a:cubicBezTo>
                  <a:cubicBezTo>
                    <a:pt x="40955" y="47540"/>
                    <a:pt x="41774" y="49836"/>
                    <a:pt x="42593" y="48524"/>
                  </a:cubicBezTo>
                  <a:cubicBezTo>
                    <a:pt x="43822" y="47213"/>
                    <a:pt x="46279" y="46229"/>
                    <a:pt x="45870" y="44262"/>
                  </a:cubicBezTo>
                  <a:cubicBezTo>
                    <a:pt x="45460" y="42622"/>
                    <a:pt x="45460" y="39016"/>
                    <a:pt x="45460" y="37704"/>
                  </a:cubicBezTo>
                  <a:cubicBezTo>
                    <a:pt x="45870" y="36393"/>
                    <a:pt x="44232" y="34426"/>
                    <a:pt x="42593" y="34754"/>
                  </a:cubicBezTo>
                  <a:cubicBezTo>
                    <a:pt x="41365" y="35081"/>
                    <a:pt x="39726" y="34098"/>
                    <a:pt x="41365" y="32786"/>
                  </a:cubicBezTo>
                  <a:cubicBezTo>
                    <a:pt x="43003" y="31475"/>
                    <a:pt x="45051" y="31475"/>
                    <a:pt x="45051" y="30163"/>
                  </a:cubicBezTo>
                  <a:cubicBezTo>
                    <a:pt x="45460" y="28524"/>
                    <a:pt x="45870" y="26885"/>
                    <a:pt x="46689" y="25901"/>
                  </a:cubicBezTo>
                  <a:cubicBezTo>
                    <a:pt x="47508" y="25245"/>
                    <a:pt x="44641" y="25245"/>
                    <a:pt x="45051" y="22950"/>
                  </a:cubicBezTo>
                  <a:cubicBezTo>
                    <a:pt x="45460" y="20655"/>
                    <a:pt x="46279" y="19344"/>
                    <a:pt x="48737" y="19016"/>
                  </a:cubicBezTo>
                  <a:cubicBezTo>
                    <a:pt x="51604" y="18688"/>
                    <a:pt x="53242" y="18032"/>
                    <a:pt x="54470" y="16721"/>
                  </a:cubicBezTo>
                  <a:cubicBezTo>
                    <a:pt x="55290" y="15409"/>
                    <a:pt x="61023" y="10163"/>
                    <a:pt x="61843" y="7868"/>
                  </a:cubicBezTo>
                  <a:cubicBezTo>
                    <a:pt x="62662" y="5901"/>
                    <a:pt x="63481" y="4262"/>
                    <a:pt x="64709" y="5573"/>
                  </a:cubicBezTo>
                  <a:cubicBezTo>
                    <a:pt x="66348" y="6885"/>
                    <a:pt x="68395" y="7213"/>
                    <a:pt x="70443" y="7213"/>
                  </a:cubicBezTo>
                  <a:cubicBezTo>
                    <a:pt x="72491" y="7213"/>
                    <a:pt x="74948" y="9508"/>
                    <a:pt x="75358" y="10819"/>
                  </a:cubicBezTo>
                  <a:cubicBezTo>
                    <a:pt x="75358" y="12459"/>
                    <a:pt x="74539" y="14754"/>
                    <a:pt x="73310" y="16393"/>
                  </a:cubicBezTo>
                  <a:cubicBezTo>
                    <a:pt x="72081" y="18032"/>
                    <a:pt x="67576" y="20983"/>
                    <a:pt x="67986" y="22295"/>
                  </a:cubicBezTo>
                  <a:cubicBezTo>
                    <a:pt x="67986" y="23934"/>
                    <a:pt x="70034" y="24590"/>
                    <a:pt x="70034" y="26229"/>
                  </a:cubicBezTo>
                  <a:cubicBezTo>
                    <a:pt x="70034" y="27868"/>
                    <a:pt x="68395" y="32459"/>
                    <a:pt x="67167" y="33770"/>
                  </a:cubicBezTo>
                  <a:cubicBezTo>
                    <a:pt x="65529" y="35081"/>
                    <a:pt x="65938" y="37377"/>
                    <a:pt x="65529" y="39344"/>
                  </a:cubicBezTo>
                  <a:cubicBezTo>
                    <a:pt x="65119" y="40983"/>
                    <a:pt x="62662" y="43934"/>
                    <a:pt x="62662" y="44262"/>
                  </a:cubicBezTo>
                  <a:cubicBezTo>
                    <a:pt x="62662" y="44918"/>
                    <a:pt x="63890" y="48196"/>
                    <a:pt x="64709" y="49180"/>
                  </a:cubicBezTo>
                  <a:cubicBezTo>
                    <a:pt x="65119" y="49836"/>
                    <a:pt x="65938" y="52786"/>
                    <a:pt x="64709" y="53114"/>
                  </a:cubicBezTo>
                  <a:cubicBezTo>
                    <a:pt x="63071" y="53770"/>
                    <a:pt x="63071" y="55081"/>
                    <a:pt x="62662" y="57049"/>
                  </a:cubicBezTo>
                  <a:cubicBezTo>
                    <a:pt x="62662" y="59344"/>
                    <a:pt x="59795" y="59672"/>
                    <a:pt x="58976" y="60327"/>
                  </a:cubicBezTo>
                  <a:cubicBezTo>
                    <a:pt x="57747" y="60983"/>
                    <a:pt x="56928" y="61311"/>
                    <a:pt x="55290" y="62950"/>
                  </a:cubicBezTo>
                  <a:cubicBezTo>
                    <a:pt x="53242" y="64590"/>
                    <a:pt x="49556" y="65901"/>
                    <a:pt x="47918" y="65901"/>
                  </a:cubicBezTo>
                  <a:cubicBezTo>
                    <a:pt x="45870" y="65901"/>
                    <a:pt x="45460" y="66229"/>
                    <a:pt x="43412" y="64918"/>
                  </a:cubicBezTo>
                  <a:cubicBezTo>
                    <a:pt x="41365" y="63934"/>
                    <a:pt x="40546" y="63278"/>
                    <a:pt x="39317" y="65245"/>
                  </a:cubicBezTo>
                  <a:cubicBezTo>
                    <a:pt x="38498" y="67213"/>
                    <a:pt x="40546" y="67213"/>
                    <a:pt x="41774" y="68196"/>
                  </a:cubicBezTo>
                  <a:cubicBezTo>
                    <a:pt x="42593" y="69508"/>
                    <a:pt x="44641" y="69508"/>
                    <a:pt x="45051" y="70163"/>
                  </a:cubicBezTo>
                  <a:cubicBezTo>
                    <a:pt x="45460" y="71147"/>
                    <a:pt x="47918" y="69836"/>
                    <a:pt x="48737" y="70819"/>
                  </a:cubicBezTo>
                  <a:cubicBezTo>
                    <a:pt x="49556" y="72131"/>
                    <a:pt x="51194" y="73114"/>
                    <a:pt x="52832" y="71803"/>
                  </a:cubicBezTo>
                  <a:cubicBezTo>
                    <a:pt x="54470" y="70819"/>
                    <a:pt x="54470" y="69508"/>
                    <a:pt x="56109" y="69508"/>
                  </a:cubicBezTo>
                  <a:cubicBezTo>
                    <a:pt x="57747" y="69508"/>
                    <a:pt x="63481" y="67540"/>
                    <a:pt x="63890" y="65901"/>
                  </a:cubicBezTo>
                  <a:cubicBezTo>
                    <a:pt x="63890" y="64262"/>
                    <a:pt x="65529" y="63278"/>
                    <a:pt x="67167" y="62295"/>
                  </a:cubicBezTo>
                  <a:cubicBezTo>
                    <a:pt x="68805" y="61311"/>
                    <a:pt x="68805" y="60000"/>
                    <a:pt x="69624" y="58360"/>
                  </a:cubicBezTo>
                  <a:cubicBezTo>
                    <a:pt x="70443" y="56721"/>
                    <a:pt x="70443" y="53442"/>
                    <a:pt x="70443" y="52131"/>
                  </a:cubicBezTo>
                  <a:cubicBezTo>
                    <a:pt x="70853" y="50819"/>
                    <a:pt x="73720" y="50163"/>
                    <a:pt x="74948" y="50163"/>
                  </a:cubicBezTo>
                  <a:cubicBezTo>
                    <a:pt x="75767" y="50163"/>
                    <a:pt x="79453" y="49180"/>
                    <a:pt x="79863" y="50491"/>
                  </a:cubicBezTo>
                  <a:cubicBezTo>
                    <a:pt x="80682" y="51803"/>
                    <a:pt x="81092" y="52786"/>
                    <a:pt x="81501" y="53770"/>
                  </a:cubicBezTo>
                  <a:cubicBezTo>
                    <a:pt x="82320" y="54426"/>
                    <a:pt x="83139" y="55409"/>
                    <a:pt x="82320" y="56721"/>
                  </a:cubicBezTo>
                  <a:cubicBezTo>
                    <a:pt x="81911" y="57704"/>
                    <a:pt x="80273" y="59672"/>
                    <a:pt x="80273" y="61311"/>
                  </a:cubicBezTo>
                  <a:cubicBezTo>
                    <a:pt x="80273" y="63278"/>
                    <a:pt x="80273" y="64590"/>
                    <a:pt x="83549" y="64918"/>
                  </a:cubicBezTo>
                  <a:cubicBezTo>
                    <a:pt x="86825" y="65573"/>
                    <a:pt x="88464" y="64918"/>
                    <a:pt x="87645" y="63934"/>
                  </a:cubicBezTo>
                  <a:cubicBezTo>
                    <a:pt x="86416" y="63278"/>
                    <a:pt x="81092" y="63606"/>
                    <a:pt x="81501" y="61639"/>
                  </a:cubicBezTo>
                  <a:cubicBezTo>
                    <a:pt x="82320" y="59344"/>
                    <a:pt x="82730" y="59016"/>
                    <a:pt x="84368" y="58688"/>
                  </a:cubicBezTo>
                  <a:cubicBezTo>
                    <a:pt x="86416" y="58360"/>
                    <a:pt x="86006" y="57049"/>
                    <a:pt x="85597" y="55737"/>
                  </a:cubicBezTo>
                  <a:cubicBezTo>
                    <a:pt x="85597" y="54426"/>
                    <a:pt x="85187" y="52131"/>
                    <a:pt x="85597" y="51475"/>
                  </a:cubicBezTo>
                  <a:cubicBezTo>
                    <a:pt x="86006" y="50491"/>
                    <a:pt x="81501" y="49180"/>
                    <a:pt x="79863" y="47868"/>
                  </a:cubicBezTo>
                  <a:cubicBezTo>
                    <a:pt x="78225" y="46229"/>
                    <a:pt x="75767" y="46557"/>
                    <a:pt x="74948" y="47213"/>
                  </a:cubicBezTo>
                  <a:cubicBezTo>
                    <a:pt x="73720" y="48196"/>
                    <a:pt x="73720" y="46229"/>
                    <a:pt x="70443" y="46557"/>
                  </a:cubicBezTo>
                  <a:cubicBezTo>
                    <a:pt x="67576" y="46885"/>
                    <a:pt x="69215" y="45573"/>
                    <a:pt x="70034" y="44262"/>
                  </a:cubicBezTo>
                  <a:cubicBezTo>
                    <a:pt x="70853" y="42950"/>
                    <a:pt x="67986" y="41311"/>
                    <a:pt x="68395" y="40327"/>
                  </a:cubicBezTo>
                  <a:cubicBezTo>
                    <a:pt x="68805" y="39344"/>
                    <a:pt x="71262" y="36393"/>
                    <a:pt x="72491" y="35081"/>
                  </a:cubicBezTo>
                  <a:cubicBezTo>
                    <a:pt x="73720" y="33770"/>
                    <a:pt x="74539" y="31147"/>
                    <a:pt x="74129" y="29508"/>
                  </a:cubicBezTo>
                  <a:cubicBezTo>
                    <a:pt x="73720" y="27540"/>
                    <a:pt x="73720" y="24918"/>
                    <a:pt x="72901" y="23934"/>
                  </a:cubicBezTo>
                  <a:cubicBezTo>
                    <a:pt x="72081" y="23278"/>
                    <a:pt x="73310" y="22295"/>
                    <a:pt x="74129" y="21311"/>
                  </a:cubicBezTo>
                  <a:cubicBezTo>
                    <a:pt x="75358" y="20655"/>
                    <a:pt x="78225" y="19016"/>
                    <a:pt x="79863" y="18360"/>
                  </a:cubicBezTo>
                  <a:cubicBezTo>
                    <a:pt x="81501" y="17377"/>
                    <a:pt x="82730" y="17049"/>
                    <a:pt x="82730" y="15737"/>
                  </a:cubicBezTo>
                  <a:cubicBezTo>
                    <a:pt x="82730" y="14426"/>
                    <a:pt x="81911" y="11475"/>
                    <a:pt x="83139" y="10819"/>
                  </a:cubicBezTo>
                  <a:cubicBezTo>
                    <a:pt x="84368" y="10163"/>
                    <a:pt x="85187" y="11147"/>
                    <a:pt x="85187" y="13442"/>
                  </a:cubicBezTo>
                  <a:cubicBezTo>
                    <a:pt x="84778" y="15737"/>
                    <a:pt x="84778" y="17704"/>
                    <a:pt x="83549" y="19016"/>
                  </a:cubicBezTo>
                  <a:cubicBezTo>
                    <a:pt x="81911" y="20327"/>
                    <a:pt x="82320" y="22622"/>
                    <a:pt x="81911" y="23934"/>
                  </a:cubicBezTo>
                  <a:cubicBezTo>
                    <a:pt x="81092" y="25245"/>
                    <a:pt x="81911" y="25901"/>
                    <a:pt x="83139" y="26885"/>
                  </a:cubicBezTo>
                  <a:cubicBezTo>
                    <a:pt x="83959" y="27540"/>
                    <a:pt x="86416" y="28196"/>
                    <a:pt x="88464" y="28524"/>
                  </a:cubicBezTo>
                  <a:cubicBezTo>
                    <a:pt x="90102" y="29180"/>
                    <a:pt x="90102" y="29836"/>
                    <a:pt x="90921" y="31147"/>
                  </a:cubicBezTo>
                  <a:cubicBezTo>
                    <a:pt x="92150" y="32131"/>
                    <a:pt x="94607" y="30819"/>
                    <a:pt x="92150" y="29180"/>
                  </a:cubicBezTo>
                  <a:cubicBezTo>
                    <a:pt x="90102" y="27213"/>
                    <a:pt x="88054" y="26885"/>
                    <a:pt x="86416" y="25573"/>
                  </a:cubicBezTo>
                  <a:cubicBezTo>
                    <a:pt x="84778" y="23934"/>
                    <a:pt x="84368" y="21311"/>
                    <a:pt x="85597" y="20327"/>
                  </a:cubicBezTo>
                  <a:cubicBezTo>
                    <a:pt x="87235" y="19016"/>
                    <a:pt x="89692" y="20000"/>
                    <a:pt x="90102" y="21639"/>
                  </a:cubicBezTo>
                  <a:cubicBezTo>
                    <a:pt x="90102" y="23278"/>
                    <a:pt x="94197" y="23606"/>
                    <a:pt x="93378" y="21639"/>
                  </a:cubicBezTo>
                  <a:cubicBezTo>
                    <a:pt x="92559" y="20000"/>
                    <a:pt x="89692" y="19016"/>
                    <a:pt x="92559" y="18360"/>
                  </a:cubicBezTo>
                  <a:cubicBezTo>
                    <a:pt x="93378" y="18032"/>
                    <a:pt x="94607" y="17704"/>
                    <a:pt x="95426" y="17704"/>
                  </a:cubicBezTo>
                  <a:cubicBezTo>
                    <a:pt x="95017" y="20327"/>
                    <a:pt x="95017" y="20327"/>
                    <a:pt x="95017" y="20327"/>
                  </a:cubicBezTo>
                  <a:cubicBezTo>
                    <a:pt x="99112" y="21967"/>
                    <a:pt x="99112" y="21967"/>
                    <a:pt x="99112" y="21967"/>
                  </a:cubicBezTo>
                  <a:cubicBezTo>
                    <a:pt x="101979" y="23934"/>
                    <a:pt x="101979" y="23934"/>
                    <a:pt x="101979" y="23934"/>
                  </a:cubicBezTo>
                  <a:cubicBezTo>
                    <a:pt x="100750" y="26557"/>
                    <a:pt x="100750" y="26557"/>
                    <a:pt x="100750" y="26557"/>
                  </a:cubicBezTo>
                  <a:cubicBezTo>
                    <a:pt x="99112" y="26229"/>
                    <a:pt x="99112" y="26229"/>
                    <a:pt x="99112" y="26229"/>
                  </a:cubicBezTo>
                  <a:cubicBezTo>
                    <a:pt x="96655" y="28852"/>
                    <a:pt x="96655" y="28852"/>
                    <a:pt x="96655" y="28852"/>
                  </a:cubicBezTo>
                  <a:cubicBezTo>
                    <a:pt x="98293" y="30491"/>
                    <a:pt x="98293" y="30491"/>
                    <a:pt x="98293" y="30491"/>
                  </a:cubicBezTo>
                  <a:cubicBezTo>
                    <a:pt x="101569" y="32131"/>
                    <a:pt x="101569" y="32131"/>
                    <a:pt x="101569" y="32131"/>
                  </a:cubicBezTo>
                  <a:cubicBezTo>
                    <a:pt x="101569" y="38360"/>
                    <a:pt x="101569" y="38360"/>
                    <a:pt x="101569" y="38360"/>
                  </a:cubicBezTo>
                  <a:cubicBezTo>
                    <a:pt x="98703" y="38688"/>
                    <a:pt x="98703" y="38688"/>
                    <a:pt x="98703" y="38688"/>
                  </a:cubicBezTo>
                  <a:cubicBezTo>
                    <a:pt x="92969" y="43606"/>
                    <a:pt x="92969" y="43606"/>
                    <a:pt x="92969" y="43606"/>
                  </a:cubicBezTo>
                  <a:cubicBezTo>
                    <a:pt x="92969" y="45245"/>
                    <a:pt x="92969" y="45245"/>
                    <a:pt x="92969" y="45245"/>
                  </a:cubicBezTo>
                  <a:cubicBezTo>
                    <a:pt x="96245" y="48852"/>
                    <a:pt x="96245" y="48852"/>
                    <a:pt x="96245" y="48852"/>
                  </a:cubicBezTo>
                  <a:cubicBezTo>
                    <a:pt x="98703" y="48852"/>
                    <a:pt x="98703" y="48852"/>
                    <a:pt x="98703" y="48852"/>
                  </a:cubicBezTo>
                  <a:cubicBezTo>
                    <a:pt x="99112" y="49508"/>
                    <a:pt x="99112" y="49508"/>
                    <a:pt x="99112" y="49508"/>
                  </a:cubicBezTo>
                  <a:cubicBezTo>
                    <a:pt x="100341" y="51147"/>
                    <a:pt x="100341" y="51147"/>
                    <a:pt x="100341" y="51147"/>
                  </a:cubicBezTo>
                  <a:cubicBezTo>
                    <a:pt x="101569" y="49836"/>
                    <a:pt x="101569" y="49836"/>
                    <a:pt x="101569" y="49836"/>
                  </a:cubicBezTo>
                  <a:cubicBezTo>
                    <a:pt x="103617" y="50163"/>
                    <a:pt x="103617" y="50163"/>
                    <a:pt x="103617" y="50163"/>
                  </a:cubicBezTo>
                  <a:cubicBezTo>
                    <a:pt x="105665" y="49180"/>
                    <a:pt x="105665" y="49180"/>
                    <a:pt x="105665" y="49180"/>
                  </a:cubicBezTo>
                  <a:cubicBezTo>
                    <a:pt x="105665" y="49180"/>
                    <a:pt x="105665" y="50819"/>
                    <a:pt x="105665" y="51147"/>
                  </a:cubicBezTo>
                  <a:cubicBezTo>
                    <a:pt x="105665" y="51475"/>
                    <a:pt x="106484" y="51475"/>
                    <a:pt x="106484" y="51475"/>
                  </a:cubicBezTo>
                  <a:cubicBezTo>
                    <a:pt x="106894" y="53114"/>
                    <a:pt x="106894" y="53114"/>
                    <a:pt x="106894" y="53114"/>
                  </a:cubicBezTo>
                  <a:cubicBezTo>
                    <a:pt x="108122" y="56393"/>
                    <a:pt x="108122" y="56393"/>
                    <a:pt x="108122" y="56393"/>
                  </a:cubicBezTo>
                  <a:cubicBezTo>
                    <a:pt x="106484" y="57704"/>
                    <a:pt x="106484" y="57704"/>
                    <a:pt x="106484" y="57704"/>
                  </a:cubicBezTo>
                  <a:cubicBezTo>
                    <a:pt x="107303" y="60655"/>
                    <a:pt x="107303" y="60655"/>
                    <a:pt x="107303" y="60655"/>
                  </a:cubicBezTo>
                  <a:cubicBezTo>
                    <a:pt x="104846" y="63934"/>
                    <a:pt x="104846" y="63934"/>
                    <a:pt x="104846" y="63934"/>
                  </a:cubicBezTo>
                  <a:cubicBezTo>
                    <a:pt x="102798" y="63934"/>
                    <a:pt x="102798" y="63934"/>
                    <a:pt x="102798" y="63934"/>
                  </a:cubicBezTo>
                  <a:cubicBezTo>
                    <a:pt x="102798" y="66557"/>
                    <a:pt x="102798" y="66557"/>
                    <a:pt x="102798" y="66557"/>
                  </a:cubicBezTo>
                  <a:cubicBezTo>
                    <a:pt x="105255" y="68196"/>
                    <a:pt x="105255" y="68196"/>
                    <a:pt x="105255" y="68196"/>
                  </a:cubicBezTo>
                  <a:cubicBezTo>
                    <a:pt x="102798" y="70491"/>
                    <a:pt x="102798" y="70491"/>
                    <a:pt x="102798" y="70491"/>
                  </a:cubicBezTo>
                  <a:cubicBezTo>
                    <a:pt x="104027" y="71475"/>
                    <a:pt x="104027" y="71475"/>
                    <a:pt x="104027" y="71475"/>
                  </a:cubicBezTo>
                  <a:cubicBezTo>
                    <a:pt x="104436" y="73442"/>
                    <a:pt x="104436" y="73442"/>
                    <a:pt x="104436" y="73442"/>
                  </a:cubicBezTo>
                  <a:cubicBezTo>
                    <a:pt x="106894" y="74426"/>
                    <a:pt x="106894" y="74426"/>
                    <a:pt x="106894" y="74426"/>
                  </a:cubicBezTo>
                  <a:cubicBezTo>
                    <a:pt x="108532" y="76065"/>
                    <a:pt x="108532" y="76065"/>
                    <a:pt x="108532" y="76065"/>
                  </a:cubicBezTo>
                  <a:cubicBezTo>
                    <a:pt x="106484" y="78360"/>
                    <a:pt x="106484" y="78360"/>
                    <a:pt x="106484" y="78360"/>
                  </a:cubicBezTo>
                  <a:cubicBezTo>
                    <a:pt x="107713" y="79672"/>
                    <a:pt x="107713" y="79672"/>
                    <a:pt x="107713" y="79672"/>
                  </a:cubicBezTo>
                  <a:cubicBezTo>
                    <a:pt x="108122" y="82295"/>
                    <a:pt x="108122" y="82295"/>
                    <a:pt x="108122" y="82295"/>
                  </a:cubicBezTo>
                  <a:cubicBezTo>
                    <a:pt x="106075" y="82950"/>
                    <a:pt x="106075" y="82950"/>
                    <a:pt x="106075" y="82950"/>
                  </a:cubicBezTo>
                  <a:cubicBezTo>
                    <a:pt x="107303" y="85573"/>
                    <a:pt x="107303" y="85573"/>
                    <a:pt x="107303" y="85573"/>
                  </a:cubicBezTo>
                  <a:cubicBezTo>
                    <a:pt x="109761" y="85245"/>
                    <a:pt x="109761" y="85245"/>
                    <a:pt x="109761" y="85245"/>
                  </a:cubicBezTo>
                  <a:cubicBezTo>
                    <a:pt x="112218" y="87213"/>
                    <a:pt x="112218" y="87213"/>
                    <a:pt x="112218" y="87213"/>
                  </a:cubicBezTo>
                  <a:cubicBezTo>
                    <a:pt x="113447" y="90819"/>
                    <a:pt x="113447" y="90819"/>
                    <a:pt x="113447" y="90819"/>
                  </a:cubicBezTo>
                  <a:cubicBezTo>
                    <a:pt x="110989" y="92786"/>
                    <a:pt x="110989" y="92786"/>
                    <a:pt x="110989" y="92786"/>
                  </a:cubicBezTo>
                  <a:cubicBezTo>
                    <a:pt x="112218" y="94754"/>
                    <a:pt x="112218" y="94754"/>
                    <a:pt x="112218" y="94754"/>
                  </a:cubicBezTo>
                  <a:cubicBezTo>
                    <a:pt x="114675" y="94754"/>
                    <a:pt x="114675" y="94754"/>
                    <a:pt x="114675" y="94754"/>
                  </a:cubicBezTo>
                  <a:cubicBezTo>
                    <a:pt x="117133" y="96393"/>
                    <a:pt x="117133" y="96393"/>
                    <a:pt x="117133" y="96393"/>
                  </a:cubicBezTo>
                  <a:cubicBezTo>
                    <a:pt x="118771" y="95081"/>
                    <a:pt x="118771" y="95081"/>
                    <a:pt x="118771" y="95081"/>
                  </a:cubicBezTo>
                  <a:cubicBezTo>
                    <a:pt x="118771" y="100000"/>
                    <a:pt x="118771" y="100000"/>
                    <a:pt x="118771" y="100000"/>
                  </a:cubicBezTo>
                  <a:cubicBezTo>
                    <a:pt x="120000" y="101967"/>
                    <a:pt x="120000" y="101967"/>
                    <a:pt x="120000" y="101967"/>
                  </a:cubicBezTo>
                  <a:cubicBezTo>
                    <a:pt x="116313" y="104590"/>
                    <a:pt x="116313" y="104590"/>
                    <a:pt x="116313" y="104590"/>
                  </a:cubicBezTo>
                  <a:cubicBezTo>
                    <a:pt x="113856" y="107540"/>
                    <a:pt x="113856" y="107540"/>
                    <a:pt x="113856" y="107540"/>
                  </a:cubicBezTo>
                  <a:cubicBezTo>
                    <a:pt x="116313" y="109836"/>
                    <a:pt x="116313" y="109836"/>
                    <a:pt x="116313" y="109836"/>
                  </a:cubicBezTo>
                  <a:cubicBezTo>
                    <a:pt x="116723" y="112786"/>
                    <a:pt x="116723" y="112786"/>
                    <a:pt x="116723" y="112786"/>
                  </a:cubicBezTo>
                  <a:cubicBezTo>
                    <a:pt x="114266" y="114098"/>
                    <a:pt x="114266" y="114098"/>
                    <a:pt x="114266" y="114098"/>
                  </a:cubicBezTo>
                  <a:cubicBezTo>
                    <a:pt x="113856" y="116721"/>
                    <a:pt x="113856" y="116721"/>
                    <a:pt x="113856" y="116721"/>
                  </a:cubicBezTo>
                  <a:cubicBezTo>
                    <a:pt x="109761" y="120000"/>
                    <a:pt x="109761" y="120000"/>
                    <a:pt x="109761" y="120000"/>
                  </a:cubicBezTo>
                  <a:cubicBezTo>
                    <a:pt x="108122" y="118360"/>
                    <a:pt x="108122" y="118360"/>
                    <a:pt x="108122" y="118360"/>
                  </a:cubicBezTo>
                  <a:cubicBezTo>
                    <a:pt x="105255" y="117377"/>
                    <a:pt x="105255" y="117377"/>
                    <a:pt x="105255" y="117377"/>
                  </a:cubicBezTo>
                  <a:cubicBezTo>
                    <a:pt x="102798" y="118360"/>
                    <a:pt x="102798" y="118360"/>
                    <a:pt x="102798" y="118360"/>
                  </a:cubicBezTo>
                  <a:cubicBezTo>
                    <a:pt x="100341" y="115409"/>
                    <a:pt x="100341" y="115409"/>
                    <a:pt x="100341" y="115409"/>
                  </a:cubicBezTo>
                  <a:cubicBezTo>
                    <a:pt x="97474" y="114098"/>
                    <a:pt x="97474" y="114098"/>
                    <a:pt x="97474" y="114098"/>
                  </a:cubicBezTo>
                  <a:cubicBezTo>
                    <a:pt x="95426" y="115409"/>
                    <a:pt x="95426" y="115409"/>
                    <a:pt x="95426" y="115409"/>
                  </a:cubicBezTo>
                  <a:cubicBezTo>
                    <a:pt x="92559" y="112459"/>
                    <a:pt x="92559" y="112459"/>
                    <a:pt x="92559" y="112459"/>
                  </a:cubicBezTo>
                  <a:cubicBezTo>
                    <a:pt x="91740" y="110163"/>
                    <a:pt x="91740" y="110163"/>
                    <a:pt x="91740" y="110163"/>
                  </a:cubicBezTo>
                  <a:cubicBezTo>
                    <a:pt x="86825" y="112459"/>
                    <a:pt x="86825" y="112459"/>
                    <a:pt x="86825" y="112459"/>
                  </a:cubicBezTo>
                  <a:cubicBezTo>
                    <a:pt x="85597" y="114098"/>
                    <a:pt x="85597" y="114098"/>
                    <a:pt x="85597" y="114098"/>
                  </a:cubicBezTo>
                  <a:cubicBezTo>
                    <a:pt x="74948" y="114426"/>
                    <a:pt x="74948" y="114426"/>
                    <a:pt x="74948" y="114426"/>
                  </a:cubicBezTo>
                  <a:cubicBezTo>
                    <a:pt x="70034" y="111475"/>
                    <a:pt x="70034" y="111475"/>
                    <a:pt x="70034" y="111475"/>
                  </a:cubicBezTo>
                  <a:cubicBezTo>
                    <a:pt x="70443" y="109508"/>
                    <a:pt x="70443" y="109508"/>
                    <a:pt x="70443" y="109508"/>
                  </a:cubicBezTo>
                  <a:cubicBezTo>
                    <a:pt x="66348" y="108196"/>
                    <a:pt x="66348" y="108196"/>
                    <a:pt x="66348" y="108196"/>
                  </a:cubicBezTo>
                  <a:cubicBezTo>
                    <a:pt x="65529" y="109180"/>
                    <a:pt x="65529" y="109180"/>
                    <a:pt x="65529" y="109180"/>
                  </a:cubicBezTo>
                  <a:cubicBezTo>
                    <a:pt x="61433" y="106885"/>
                    <a:pt x="61433" y="106885"/>
                    <a:pt x="61433" y="106885"/>
                  </a:cubicBezTo>
                  <a:cubicBezTo>
                    <a:pt x="59795" y="106229"/>
                    <a:pt x="59795" y="106229"/>
                    <a:pt x="59795" y="106229"/>
                  </a:cubicBezTo>
                  <a:cubicBezTo>
                    <a:pt x="57747" y="107213"/>
                    <a:pt x="57747" y="107213"/>
                    <a:pt x="57747" y="107213"/>
                  </a:cubicBezTo>
                  <a:cubicBezTo>
                    <a:pt x="54061" y="104590"/>
                    <a:pt x="54061" y="104590"/>
                    <a:pt x="54061" y="104590"/>
                  </a:cubicBezTo>
                  <a:cubicBezTo>
                    <a:pt x="52013" y="104590"/>
                    <a:pt x="52013" y="104590"/>
                    <a:pt x="52013" y="104590"/>
                  </a:cubicBezTo>
                  <a:cubicBezTo>
                    <a:pt x="50375" y="101967"/>
                    <a:pt x="50375" y="101967"/>
                    <a:pt x="50375" y="101967"/>
                  </a:cubicBezTo>
                  <a:cubicBezTo>
                    <a:pt x="43412" y="102622"/>
                    <a:pt x="43412" y="102622"/>
                    <a:pt x="43412" y="102622"/>
                  </a:cubicBezTo>
                  <a:cubicBezTo>
                    <a:pt x="41774" y="99344"/>
                    <a:pt x="41774" y="99344"/>
                    <a:pt x="41774" y="99344"/>
                  </a:cubicBezTo>
                  <a:cubicBezTo>
                    <a:pt x="42593" y="97704"/>
                    <a:pt x="42593" y="97704"/>
                    <a:pt x="42593" y="97704"/>
                  </a:cubicBezTo>
                  <a:cubicBezTo>
                    <a:pt x="39726" y="95409"/>
                    <a:pt x="39726" y="95409"/>
                    <a:pt x="39726" y="95409"/>
                  </a:cubicBezTo>
                  <a:cubicBezTo>
                    <a:pt x="38907" y="90819"/>
                    <a:pt x="38907" y="90819"/>
                    <a:pt x="38907" y="90819"/>
                  </a:cubicBezTo>
                  <a:cubicBezTo>
                    <a:pt x="36040" y="87868"/>
                    <a:pt x="36040" y="87868"/>
                    <a:pt x="36040" y="87868"/>
                  </a:cubicBezTo>
                  <a:cubicBezTo>
                    <a:pt x="32354" y="87540"/>
                    <a:pt x="32354" y="87540"/>
                    <a:pt x="32354" y="87540"/>
                  </a:cubicBezTo>
                  <a:cubicBezTo>
                    <a:pt x="29897" y="89180"/>
                    <a:pt x="29897" y="89180"/>
                    <a:pt x="29897" y="89180"/>
                  </a:cubicBezTo>
                  <a:cubicBezTo>
                    <a:pt x="27849" y="87213"/>
                    <a:pt x="27849" y="87213"/>
                    <a:pt x="27849" y="87213"/>
                  </a:cubicBezTo>
                  <a:cubicBezTo>
                    <a:pt x="26211" y="89180"/>
                    <a:pt x="26211" y="89180"/>
                    <a:pt x="26211" y="89180"/>
                  </a:cubicBezTo>
                  <a:cubicBezTo>
                    <a:pt x="22935" y="89180"/>
                    <a:pt x="22935" y="89180"/>
                    <a:pt x="22935" y="89180"/>
                  </a:cubicBezTo>
                  <a:cubicBezTo>
                    <a:pt x="20477" y="86229"/>
                    <a:pt x="20477" y="86229"/>
                    <a:pt x="20477" y="86229"/>
                  </a:cubicBezTo>
                  <a:cubicBezTo>
                    <a:pt x="22116" y="83934"/>
                    <a:pt x="22116" y="83934"/>
                    <a:pt x="22116" y="83934"/>
                  </a:cubicBezTo>
                  <a:cubicBezTo>
                    <a:pt x="18020" y="80655"/>
                    <a:pt x="18020" y="80655"/>
                    <a:pt x="18020" y="80655"/>
                  </a:cubicBezTo>
                  <a:cubicBezTo>
                    <a:pt x="12696" y="82295"/>
                    <a:pt x="12696" y="82295"/>
                    <a:pt x="12696" y="82295"/>
                  </a:cubicBezTo>
                  <a:cubicBezTo>
                    <a:pt x="10238" y="80983"/>
                    <a:pt x="10238" y="80983"/>
                    <a:pt x="10238" y="80983"/>
                  </a:cubicBezTo>
                  <a:cubicBezTo>
                    <a:pt x="4914" y="80655"/>
                    <a:pt x="4914" y="80655"/>
                    <a:pt x="4914" y="80655"/>
                  </a:cubicBezTo>
                  <a:cubicBezTo>
                    <a:pt x="0" y="75737"/>
                    <a:pt x="0" y="75737"/>
                    <a:pt x="0" y="75737"/>
                  </a:cubicBezTo>
                  <a:cubicBezTo>
                    <a:pt x="3686" y="70819"/>
                    <a:pt x="3686" y="70819"/>
                    <a:pt x="3686" y="70819"/>
                  </a:cubicBezTo>
                  <a:cubicBezTo>
                    <a:pt x="4095" y="64918"/>
                    <a:pt x="4095" y="64918"/>
                    <a:pt x="4095" y="64918"/>
                  </a:cubicBezTo>
                  <a:cubicBezTo>
                    <a:pt x="7372" y="64918"/>
                    <a:pt x="7372" y="64918"/>
                    <a:pt x="7372" y="64918"/>
                  </a:cubicBezTo>
                  <a:cubicBezTo>
                    <a:pt x="7781" y="62622"/>
                    <a:pt x="7781" y="62622"/>
                    <a:pt x="7781" y="62622"/>
                  </a:cubicBezTo>
                  <a:cubicBezTo>
                    <a:pt x="14334" y="60000"/>
                    <a:pt x="14334" y="60000"/>
                    <a:pt x="14334" y="60000"/>
                  </a:cubicBezTo>
                  <a:cubicBezTo>
                    <a:pt x="21706" y="60000"/>
                    <a:pt x="21706" y="60000"/>
                    <a:pt x="21706" y="60000"/>
                  </a:cubicBezTo>
                  <a:cubicBezTo>
                    <a:pt x="22525" y="57377"/>
                    <a:pt x="22525" y="57377"/>
                    <a:pt x="22525" y="57377"/>
                  </a:cubicBezTo>
                  <a:cubicBezTo>
                    <a:pt x="24573" y="57377"/>
                    <a:pt x="24573" y="57377"/>
                    <a:pt x="24573" y="57377"/>
                  </a:cubicBezTo>
                  <a:cubicBezTo>
                    <a:pt x="27440" y="55409"/>
                    <a:pt x="27440" y="55409"/>
                    <a:pt x="27440" y="55409"/>
                  </a:cubicBezTo>
                  <a:cubicBezTo>
                    <a:pt x="30716" y="54098"/>
                    <a:pt x="30716" y="54098"/>
                    <a:pt x="30716" y="54098"/>
                  </a:cubicBezTo>
                  <a:cubicBezTo>
                    <a:pt x="28259" y="52786"/>
                    <a:pt x="28259" y="52786"/>
                    <a:pt x="28259" y="52786"/>
                  </a:cubicBezTo>
                  <a:cubicBezTo>
                    <a:pt x="31126" y="51147"/>
                    <a:pt x="31126" y="51147"/>
                    <a:pt x="31126" y="51147"/>
                  </a:cubicBezTo>
                  <a:cubicBezTo>
                    <a:pt x="28668" y="49180"/>
                    <a:pt x="28668" y="49180"/>
                    <a:pt x="28668" y="49180"/>
                  </a:cubicBezTo>
                  <a:cubicBezTo>
                    <a:pt x="29488" y="46557"/>
                    <a:pt x="29488" y="46557"/>
                    <a:pt x="29488" y="46557"/>
                  </a:cubicBezTo>
                  <a:cubicBezTo>
                    <a:pt x="31945" y="45245"/>
                    <a:pt x="31945" y="45245"/>
                    <a:pt x="31945" y="45245"/>
                  </a:cubicBezTo>
                  <a:cubicBezTo>
                    <a:pt x="32354" y="41967"/>
                    <a:pt x="32354" y="41967"/>
                    <a:pt x="32354" y="41967"/>
                  </a:cubicBezTo>
                  <a:cubicBezTo>
                    <a:pt x="29488" y="40327"/>
                    <a:pt x="29488" y="40327"/>
                    <a:pt x="29488" y="40327"/>
                  </a:cubicBezTo>
                  <a:cubicBezTo>
                    <a:pt x="32764" y="36721"/>
                    <a:pt x="32764" y="36721"/>
                    <a:pt x="32764" y="36721"/>
                  </a:cubicBezTo>
                  <a:close/>
                  <a:moveTo>
                    <a:pt x="66757" y="3934"/>
                  </a:moveTo>
                  <a:cubicBezTo>
                    <a:pt x="66757" y="3934"/>
                    <a:pt x="67167" y="4918"/>
                    <a:pt x="69215" y="5573"/>
                  </a:cubicBezTo>
                  <a:cubicBezTo>
                    <a:pt x="70853" y="6557"/>
                    <a:pt x="72901" y="5245"/>
                    <a:pt x="72901" y="3934"/>
                  </a:cubicBezTo>
                  <a:cubicBezTo>
                    <a:pt x="72491" y="2622"/>
                    <a:pt x="71672" y="3278"/>
                    <a:pt x="72081" y="2295"/>
                  </a:cubicBezTo>
                  <a:cubicBezTo>
                    <a:pt x="72491" y="983"/>
                    <a:pt x="69215" y="0"/>
                    <a:pt x="68395" y="655"/>
                  </a:cubicBezTo>
                  <a:cubicBezTo>
                    <a:pt x="67576" y="1311"/>
                    <a:pt x="66757" y="3606"/>
                    <a:pt x="66757" y="3934"/>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11" name="Shape 2111"/>
            <p:cNvSpPr/>
            <p:nvPr/>
          </p:nvSpPr>
          <p:spPr>
            <a:xfrm>
              <a:off x="2014" y="3170"/>
              <a:ext cx="736" cy="530"/>
            </a:xfrm>
            <a:custGeom>
              <a:avLst/>
              <a:gdLst/>
              <a:ahLst/>
              <a:cxnLst/>
              <a:rect l="0" t="0" r="0" b="0"/>
              <a:pathLst>
                <a:path w="120000" h="120000" extrusionOk="0">
                  <a:moveTo>
                    <a:pt x="114301" y="79096"/>
                  </a:moveTo>
                  <a:lnTo>
                    <a:pt x="114301" y="84293"/>
                  </a:lnTo>
                  <a:lnTo>
                    <a:pt x="120000" y="89491"/>
                  </a:lnTo>
                  <a:lnTo>
                    <a:pt x="117720" y="94237"/>
                  </a:lnTo>
                  <a:lnTo>
                    <a:pt x="115278" y="95141"/>
                  </a:lnTo>
                  <a:lnTo>
                    <a:pt x="111858" y="98757"/>
                  </a:lnTo>
                  <a:lnTo>
                    <a:pt x="107137" y="95141"/>
                  </a:lnTo>
                  <a:lnTo>
                    <a:pt x="102740" y="98305"/>
                  </a:lnTo>
                  <a:lnTo>
                    <a:pt x="102089" y="101694"/>
                  </a:lnTo>
                  <a:lnTo>
                    <a:pt x="98995" y="98757"/>
                  </a:lnTo>
                  <a:lnTo>
                    <a:pt x="97042" y="99887"/>
                  </a:lnTo>
                  <a:lnTo>
                    <a:pt x="94274" y="96045"/>
                  </a:lnTo>
                  <a:lnTo>
                    <a:pt x="91831" y="97401"/>
                  </a:lnTo>
                  <a:lnTo>
                    <a:pt x="87761" y="96949"/>
                  </a:lnTo>
                  <a:lnTo>
                    <a:pt x="86784" y="95141"/>
                  </a:lnTo>
                  <a:lnTo>
                    <a:pt x="82713" y="95141"/>
                  </a:lnTo>
                  <a:lnTo>
                    <a:pt x="80759" y="93559"/>
                  </a:lnTo>
                  <a:lnTo>
                    <a:pt x="76363" y="94689"/>
                  </a:lnTo>
                  <a:lnTo>
                    <a:pt x="73921" y="102598"/>
                  </a:lnTo>
                  <a:lnTo>
                    <a:pt x="73921" y="107796"/>
                  </a:lnTo>
                  <a:lnTo>
                    <a:pt x="70827" y="108700"/>
                  </a:lnTo>
                  <a:lnTo>
                    <a:pt x="67082" y="112542"/>
                  </a:lnTo>
                  <a:lnTo>
                    <a:pt x="66757" y="115254"/>
                  </a:lnTo>
                  <a:lnTo>
                    <a:pt x="63337" y="119096"/>
                  </a:lnTo>
                  <a:lnTo>
                    <a:pt x="62360" y="120000"/>
                  </a:lnTo>
                  <a:lnTo>
                    <a:pt x="62360" y="118644"/>
                  </a:lnTo>
                  <a:lnTo>
                    <a:pt x="60081" y="116836"/>
                  </a:lnTo>
                  <a:lnTo>
                    <a:pt x="57639" y="115706"/>
                  </a:lnTo>
                  <a:lnTo>
                    <a:pt x="53894" y="112994"/>
                  </a:lnTo>
                  <a:lnTo>
                    <a:pt x="53894" y="109604"/>
                  </a:lnTo>
                  <a:lnTo>
                    <a:pt x="51126" y="109604"/>
                  </a:lnTo>
                  <a:lnTo>
                    <a:pt x="51126" y="106440"/>
                  </a:lnTo>
                  <a:lnTo>
                    <a:pt x="49823" y="101694"/>
                  </a:lnTo>
                  <a:lnTo>
                    <a:pt x="45753" y="96497"/>
                  </a:lnTo>
                  <a:lnTo>
                    <a:pt x="42008" y="95593"/>
                  </a:lnTo>
                  <a:lnTo>
                    <a:pt x="38914" y="91751"/>
                  </a:lnTo>
                  <a:lnTo>
                    <a:pt x="36960" y="91299"/>
                  </a:lnTo>
                  <a:lnTo>
                    <a:pt x="36960" y="95141"/>
                  </a:lnTo>
                  <a:lnTo>
                    <a:pt x="33867" y="96045"/>
                  </a:lnTo>
                  <a:lnTo>
                    <a:pt x="31913" y="98305"/>
                  </a:lnTo>
                  <a:lnTo>
                    <a:pt x="28168" y="98305"/>
                  </a:lnTo>
                  <a:lnTo>
                    <a:pt x="26377" y="100338"/>
                  </a:lnTo>
                  <a:lnTo>
                    <a:pt x="24097" y="98757"/>
                  </a:lnTo>
                  <a:lnTo>
                    <a:pt x="22957" y="99209"/>
                  </a:lnTo>
                  <a:lnTo>
                    <a:pt x="22632" y="102598"/>
                  </a:lnTo>
                  <a:lnTo>
                    <a:pt x="18561" y="102598"/>
                  </a:lnTo>
                  <a:lnTo>
                    <a:pt x="16607" y="101694"/>
                  </a:lnTo>
                  <a:lnTo>
                    <a:pt x="15630" y="100338"/>
                  </a:lnTo>
                  <a:lnTo>
                    <a:pt x="15142" y="96497"/>
                  </a:lnTo>
                  <a:lnTo>
                    <a:pt x="15630" y="93107"/>
                  </a:lnTo>
                  <a:lnTo>
                    <a:pt x="13514" y="92203"/>
                  </a:lnTo>
                  <a:lnTo>
                    <a:pt x="12862" y="87457"/>
                  </a:lnTo>
                  <a:lnTo>
                    <a:pt x="10094" y="86101"/>
                  </a:lnTo>
                  <a:lnTo>
                    <a:pt x="9443" y="82937"/>
                  </a:lnTo>
                  <a:lnTo>
                    <a:pt x="10746" y="80451"/>
                  </a:lnTo>
                  <a:lnTo>
                    <a:pt x="11071" y="78192"/>
                  </a:lnTo>
                  <a:lnTo>
                    <a:pt x="9443" y="74802"/>
                  </a:lnTo>
                  <a:lnTo>
                    <a:pt x="9769" y="70960"/>
                  </a:lnTo>
                  <a:lnTo>
                    <a:pt x="9769" y="66440"/>
                  </a:lnTo>
                  <a:lnTo>
                    <a:pt x="10746" y="63954"/>
                  </a:lnTo>
                  <a:lnTo>
                    <a:pt x="10746" y="59209"/>
                  </a:lnTo>
                  <a:lnTo>
                    <a:pt x="8792" y="56949"/>
                  </a:lnTo>
                  <a:lnTo>
                    <a:pt x="7815" y="53107"/>
                  </a:lnTo>
                  <a:lnTo>
                    <a:pt x="1628" y="46101"/>
                  </a:lnTo>
                  <a:lnTo>
                    <a:pt x="1953" y="43841"/>
                  </a:lnTo>
                  <a:lnTo>
                    <a:pt x="0" y="41807"/>
                  </a:lnTo>
                  <a:lnTo>
                    <a:pt x="325" y="41807"/>
                  </a:lnTo>
                  <a:lnTo>
                    <a:pt x="0" y="39548"/>
                  </a:lnTo>
                  <a:lnTo>
                    <a:pt x="2930" y="35254"/>
                  </a:lnTo>
                  <a:lnTo>
                    <a:pt x="3744" y="31864"/>
                  </a:lnTo>
                  <a:lnTo>
                    <a:pt x="4070" y="30960"/>
                  </a:lnTo>
                  <a:lnTo>
                    <a:pt x="3744" y="27796"/>
                  </a:lnTo>
                  <a:lnTo>
                    <a:pt x="4721" y="23502"/>
                  </a:lnTo>
                  <a:lnTo>
                    <a:pt x="8141" y="21694"/>
                  </a:lnTo>
                  <a:lnTo>
                    <a:pt x="8141" y="17401"/>
                  </a:lnTo>
                  <a:lnTo>
                    <a:pt x="10746" y="16045"/>
                  </a:lnTo>
                  <a:lnTo>
                    <a:pt x="10420" y="11751"/>
                  </a:lnTo>
                  <a:lnTo>
                    <a:pt x="15630" y="4745"/>
                  </a:lnTo>
                  <a:lnTo>
                    <a:pt x="17584" y="5649"/>
                  </a:lnTo>
                  <a:lnTo>
                    <a:pt x="16933" y="7457"/>
                  </a:lnTo>
                  <a:lnTo>
                    <a:pt x="19213" y="7005"/>
                  </a:lnTo>
                  <a:lnTo>
                    <a:pt x="24748" y="0"/>
                  </a:lnTo>
                  <a:lnTo>
                    <a:pt x="26702" y="0"/>
                  </a:lnTo>
                  <a:lnTo>
                    <a:pt x="26377" y="8361"/>
                  </a:lnTo>
                  <a:lnTo>
                    <a:pt x="23283" y="15593"/>
                  </a:lnTo>
                  <a:lnTo>
                    <a:pt x="27354" y="22598"/>
                  </a:lnTo>
                  <a:lnTo>
                    <a:pt x="31913" y="23050"/>
                  </a:lnTo>
                  <a:lnTo>
                    <a:pt x="33867" y="24858"/>
                  </a:lnTo>
                  <a:lnTo>
                    <a:pt x="38263" y="22598"/>
                  </a:lnTo>
                  <a:lnTo>
                    <a:pt x="41682" y="27344"/>
                  </a:lnTo>
                  <a:lnTo>
                    <a:pt x="40379" y="30508"/>
                  </a:lnTo>
                  <a:lnTo>
                    <a:pt x="42333" y="34802"/>
                  </a:lnTo>
                  <a:lnTo>
                    <a:pt x="45101" y="34802"/>
                  </a:lnTo>
                  <a:lnTo>
                    <a:pt x="46404" y="31864"/>
                  </a:lnTo>
                  <a:lnTo>
                    <a:pt x="48195" y="34802"/>
                  </a:lnTo>
                  <a:lnTo>
                    <a:pt x="50149" y="32542"/>
                  </a:lnTo>
                  <a:lnTo>
                    <a:pt x="53242" y="32994"/>
                  </a:lnTo>
                  <a:lnTo>
                    <a:pt x="55522" y="37062"/>
                  </a:lnTo>
                  <a:lnTo>
                    <a:pt x="56336" y="43841"/>
                  </a:lnTo>
                  <a:lnTo>
                    <a:pt x="58616" y="47005"/>
                  </a:lnTo>
                  <a:lnTo>
                    <a:pt x="57964" y="49491"/>
                  </a:lnTo>
                  <a:lnTo>
                    <a:pt x="59267" y="54011"/>
                  </a:lnTo>
                  <a:lnTo>
                    <a:pt x="65128" y="53107"/>
                  </a:lnTo>
                  <a:lnTo>
                    <a:pt x="66431" y="56949"/>
                  </a:lnTo>
                  <a:lnTo>
                    <a:pt x="68222" y="56949"/>
                  </a:lnTo>
                  <a:lnTo>
                    <a:pt x="71153" y="60790"/>
                  </a:lnTo>
                  <a:lnTo>
                    <a:pt x="72944" y="59209"/>
                  </a:lnTo>
                  <a:lnTo>
                    <a:pt x="74246" y="60338"/>
                  </a:lnTo>
                  <a:lnTo>
                    <a:pt x="77666" y="63502"/>
                  </a:lnTo>
                  <a:lnTo>
                    <a:pt x="78317" y="62146"/>
                  </a:lnTo>
                  <a:lnTo>
                    <a:pt x="81736" y="63954"/>
                  </a:lnTo>
                  <a:lnTo>
                    <a:pt x="81411" y="66892"/>
                  </a:lnTo>
                  <a:lnTo>
                    <a:pt x="85481" y="70960"/>
                  </a:lnTo>
                  <a:lnTo>
                    <a:pt x="94274" y="70508"/>
                  </a:lnTo>
                  <a:lnTo>
                    <a:pt x="95251" y="68248"/>
                  </a:lnTo>
                  <a:lnTo>
                    <a:pt x="99321" y="64858"/>
                  </a:lnTo>
                  <a:lnTo>
                    <a:pt x="99972" y="68248"/>
                  </a:lnTo>
                  <a:lnTo>
                    <a:pt x="102415" y="72542"/>
                  </a:lnTo>
                  <a:lnTo>
                    <a:pt x="104043" y="70508"/>
                  </a:lnTo>
                  <a:lnTo>
                    <a:pt x="106485" y="72542"/>
                  </a:lnTo>
                  <a:lnTo>
                    <a:pt x="108602" y="76610"/>
                  </a:lnTo>
                  <a:lnTo>
                    <a:pt x="110556" y="75254"/>
                  </a:lnTo>
                  <a:lnTo>
                    <a:pt x="112998" y="76610"/>
                  </a:lnTo>
                  <a:lnTo>
                    <a:pt x="114301" y="79096"/>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2115"/>
        <p:cNvGrpSpPr/>
        <p:nvPr/>
      </p:nvGrpSpPr>
      <p:grpSpPr>
        <a:xfrm>
          <a:off x="0" y="0"/>
          <a:ext cx="0" cy="0"/>
          <a:chOff x="0" y="0"/>
          <a:chExt cx="0" cy="0"/>
        </a:xfrm>
      </p:grpSpPr>
      <p:sp>
        <p:nvSpPr>
          <p:cNvPr id="2116" name="Shape 2116"/>
          <p:cNvSpPr txBox="1"/>
          <p:nvPr/>
        </p:nvSpPr>
        <p:spPr>
          <a:xfrm>
            <a:off x="6311335" y="1390005"/>
            <a:ext cx="11783994"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FRANCE EDITABLE MAP</a:t>
            </a:r>
          </a:p>
        </p:txBody>
      </p:sp>
      <p:sp>
        <p:nvSpPr>
          <p:cNvPr id="2117" name="Shape 2117"/>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118" name="Shape 2118"/>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2119" name="Shape 2119"/>
          <p:cNvSpPr/>
          <p:nvPr/>
        </p:nvSpPr>
        <p:spPr>
          <a:xfrm>
            <a:off x="2124450"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20" name="Shape 2120"/>
          <p:cNvSpPr/>
          <p:nvPr/>
        </p:nvSpPr>
        <p:spPr>
          <a:xfrm>
            <a:off x="2124450"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21" name="Shape 2121"/>
          <p:cNvSpPr txBox="1"/>
          <p:nvPr/>
        </p:nvSpPr>
        <p:spPr>
          <a:xfrm>
            <a:off x="1877148"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122" name="Shape 2122"/>
          <p:cNvSpPr/>
          <p:nvPr/>
        </p:nvSpPr>
        <p:spPr>
          <a:xfrm>
            <a:off x="2124450"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23" name="Shape 2123"/>
          <p:cNvSpPr/>
          <p:nvPr/>
        </p:nvSpPr>
        <p:spPr>
          <a:xfrm>
            <a:off x="2124450"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24" name="Shape 2124"/>
          <p:cNvSpPr txBox="1"/>
          <p:nvPr/>
        </p:nvSpPr>
        <p:spPr>
          <a:xfrm>
            <a:off x="1877148"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125" name="Shape 2125"/>
          <p:cNvSpPr/>
          <p:nvPr/>
        </p:nvSpPr>
        <p:spPr>
          <a:xfrm>
            <a:off x="2124450"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26" name="Shape 2126"/>
          <p:cNvSpPr/>
          <p:nvPr/>
        </p:nvSpPr>
        <p:spPr>
          <a:xfrm>
            <a:off x="2124455"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27" name="Shape 2127"/>
          <p:cNvSpPr txBox="1"/>
          <p:nvPr/>
        </p:nvSpPr>
        <p:spPr>
          <a:xfrm>
            <a:off x="1877148"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128" name="Shape 2128"/>
          <p:cNvSpPr/>
          <p:nvPr/>
        </p:nvSpPr>
        <p:spPr>
          <a:xfrm>
            <a:off x="2124450"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29" name="Shape 2129"/>
          <p:cNvSpPr/>
          <p:nvPr/>
        </p:nvSpPr>
        <p:spPr>
          <a:xfrm>
            <a:off x="2124456"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30" name="Shape 2130"/>
          <p:cNvSpPr txBox="1"/>
          <p:nvPr/>
        </p:nvSpPr>
        <p:spPr>
          <a:xfrm>
            <a:off x="1877148"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grpSp>
        <p:nvGrpSpPr>
          <p:cNvPr id="2131" name="Shape 2131"/>
          <p:cNvGrpSpPr/>
          <p:nvPr/>
        </p:nvGrpSpPr>
        <p:grpSpPr>
          <a:xfrm>
            <a:off x="14227262" y="4279281"/>
            <a:ext cx="8439492" cy="8169003"/>
            <a:chOff x="10672936" y="2878775"/>
            <a:chExt cx="10083703" cy="9760520"/>
          </a:xfrm>
        </p:grpSpPr>
        <p:sp>
          <p:nvSpPr>
            <p:cNvPr id="2132" name="Shape 2132"/>
            <p:cNvSpPr/>
            <p:nvPr/>
          </p:nvSpPr>
          <p:spPr>
            <a:xfrm>
              <a:off x="15772532" y="9403150"/>
              <a:ext cx="2314292" cy="2724339"/>
            </a:xfrm>
            <a:custGeom>
              <a:avLst/>
              <a:gdLst/>
              <a:ahLst/>
              <a:cxnLst/>
              <a:rect l="0" t="0" r="0" b="0"/>
              <a:pathLst>
                <a:path w="120000" h="120000" extrusionOk="0">
                  <a:moveTo>
                    <a:pt x="63289" y="0"/>
                  </a:moveTo>
                  <a:cubicBezTo>
                    <a:pt x="64088" y="407"/>
                    <a:pt x="64967" y="1198"/>
                    <a:pt x="65873" y="2058"/>
                  </a:cubicBezTo>
                  <a:cubicBezTo>
                    <a:pt x="66965" y="3257"/>
                    <a:pt x="68084" y="4727"/>
                    <a:pt x="68084" y="5541"/>
                  </a:cubicBezTo>
                  <a:cubicBezTo>
                    <a:pt x="68084" y="6220"/>
                    <a:pt x="68244" y="7147"/>
                    <a:pt x="68723" y="7690"/>
                  </a:cubicBezTo>
                  <a:cubicBezTo>
                    <a:pt x="69203" y="8369"/>
                    <a:pt x="69815" y="8776"/>
                    <a:pt x="70455" y="8776"/>
                  </a:cubicBezTo>
                  <a:cubicBezTo>
                    <a:pt x="70774" y="8776"/>
                    <a:pt x="71094" y="8640"/>
                    <a:pt x="71413" y="8369"/>
                  </a:cubicBezTo>
                  <a:cubicBezTo>
                    <a:pt x="72506" y="7419"/>
                    <a:pt x="74104" y="7012"/>
                    <a:pt x="75675" y="7012"/>
                  </a:cubicBezTo>
                  <a:cubicBezTo>
                    <a:pt x="76954" y="7012"/>
                    <a:pt x="78046" y="7147"/>
                    <a:pt x="79165" y="7555"/>
                  </a:cubicBezTo>
                  <a:cubicBezTo>
                    <a:pt x="81695" y="8505"/>
                    <a:pt x="84226" y="16173"/>
                    <a:pt x="85185" y="18050"/>
                  </a:cubicBezTo>
                  <a:cubicBezTo>
                    <a:pt x="85984" y="19792"/>
                    <a:pt x="90086" y="22755"/>
                    <a:pt x="92297" y="26918"/>
                  </a:cubicBezTo>
                  <a:cubicBezTo>
                    <a:pt x="94534" y="31102"/>
                    <a:pt x="96905" y="30967"/>
                    <a:pt x="99276" y="31102"/>
                  </a:cubicBezTo>
                  <a:cubicBezTo>
                    <a:pt x="101487" y="31102"/>
                    <a:pt x="105775" y="30424"/>
                    <a:pt x="108785" y="30424"/>
                  </a:cubicBezTo>
                  <a:cubicBezTo>
                    <a:pt x="111795" y="30559"/>
                    <a:pt x="116217" y="35129"/>
                    <a:pt x="118135" y="37820"/>
                  </a:cubicBezTo>
                  <a:cubicBezTo>
                    <a:pt x="118987" y="39042"/>
                    <a:pt x="119627" y="40082"/>
                    <a:pt x="119973" y="41100"/>
                  </a:cubicBezTo>
                  <a:lnTo>
                    <a:pt x="119973" y="42367"/>
                  </a:lnTo>
                  <a:cubicBezTo>
                    <a:pt x="119786" y="41032"/>
                    <a:pt x="119014" y="39811"/>
                    <a:pt x="117815" y="38092"/>
                  </a:cubicBezTo>
                  <a:cubicBezTo>
                    <a:pt x="116057" y="35264"/>
                    <a:pt x="111316" y="30695"/>
                    <a:pt x="108785" y="30831"/>
                  </a:cubicBezTo>
                  <a:cubicBezTo>
                    <a:pt x="105775" y="30831"/>
                    <a:pt x="101647" y="31351"/>
                    <a:pt x="99276" y="31351"/>
                  </a:cubicBezTo>
                  <a:cubicBezTo>
                    <a:pt x="96905" y="31351"/>
                    <a:pt x="94055" y="31351"/>
                    <a:pt x="92004" y="27053"/>
                  </a:cubicBezTo>
                  <a:cubicBezTo>
                    <a:pt x="89766" y="22891"/>
                    <a:pt x="85664" y="20064"/>
                    <a:pt x="84865" y="18186"/>
                  </a:cubicBezTo>
                  <a:cubicBezTo>
                    <a:pt x="83906" y="16309"/>
                    <a:pt x="81216" y="8640"/>
                    <a:pt x="79005" y="7826"/>
                  </a:cubicBezTo>
                  <a:cubicBezTo>
                    <a:pt x="77913" y="7555"/>
                    <a:pt x="76794" y="7283"/>
                    <a:pt x="75675" y="7283"/>
                  </a:cubicBezTo>
                  <a:cubicBezTo>
                    <a:pt x="74264" y="7283"/>
                    <a:pt x="72665" y="7690"/>
                    <a:pt x="71733" y="8505"/>
                  </a:cubicBezTo>
                  <a:cubicBezTo>
                    <a:pt x="71254" y="8912"/>
                    <a:pt x="70774" y="9048"/>
                    <a:pt x="70455" y="9048"/>
                  </a:cubicBezTo>
                  <a:cubicBezTo>
                    <a:pt x="68723" y="9048"/>
                    <a:pt x="67604" y="7147"/>
                    <a:pt x="67604" y="5541"/>
                  </a:cubicBezTo>
                  <a:cubicBezTo>
                    <a:pt x="67604" y="4863"/>
                    <a:pt x="66645" y="3528"/>
                    <a:pt x="65553" y="2307"/>
                  </a:cubicBezTo>
                  <a:cubicBezTo>
                    <a:pt x="64275" y="1108"/>
                    <a:pt x="62863" y="22"/>
                    <a:pt x="62384" y="22"/>
                  </a:cubicBezTo>
                  <a:cubicBezTo>
                    <a:pt x="62224" y="158"/>
                    <a:pt x="62064" y="158"/>
                    <a:pt x="62064" y="565"/>
                  </a:cubicBezTo>
                  <a:cubicBezTo>
                    <a:pt x="62064" y="3121"/>
                    <a:pt x="58095" y="4863"/>
                    <a:pt x="55405" y="4863"/>
                  </a:cubicBezTo>
                  <a:cubicBezTo>
                    <a:pt x="54765" y="4863"/>
                    <a:pt x="53673" y="6084"/>
                    <a:pt x="52554" y="7690"/>
                  </a:cubicBezTo>
                  <a:cubicBezTo>
                    <a:pt x="51462" y="9296"/>
                    <a:pt x="50344" y="11332"/>
                    <a:pt x="49544" y="13074"/>
                  </a:cubicBezTo>
                  <a:cubicBezTo>
                    <a:pt x="50024" y="13617"/>
                    <a:pt x="50344" y="14024"/>
                    <a:pt x="50663" y="14273"/>
                  </a:cubicBezTo>
                  <a:cubicBezTo>
                    <a:pt x="52554" y="15901"/>
                    <a:pt x="55405" y="22484"/>
                    <a:pt x="55564" y="28003"/>
                  </a:cubicBezTo>
                  <a:cubicBezTo>
                    <a:pt x="55564" y="30695"/>
                    <a:pt x="56843" y="33115"/>
                    <a:pt x="58574" y="34857"/>
                  </a:cubicBezTo>
                  <a:cubicBezTo>
                    <a:pt x="60332" y="36463"/>
                    <a:pt x="62224" y="37549"/>
                    <a:pt x="63342" y="37549"/>
                  </a:cubicBezTo>
                  <a:cubicBezTo>
                    <a:pt x="63342" y="37549"/>
                    <a:pt x="63342" y="37549"/>
                    <a:pt x="63502" y="37549"/>
                  </a:cubicBezTo>
                  <a:lnTo>
                    <a:pt x="63502" y="37685"/>
                  </a:lnTo>
                  <a:cubicBezTo>
                    <a:pt x="63502" y="37685"/>
                    <a:pt x="63342" y="38228"/>
                    <a:pt x="63342" y="38884"/>
                  </a:cubicBezTo>
                  <a:cubicBezTo>
                    <a:pt x="63342" y="40241"/>
                    <a:pt x="63795" y="42525"/>
                    <a:pt x="67125" y="43475"/>
                  </a:cubicBezTo>
                  <a:lnTo>
                    <a:pt x="67125" y="43611"/>
                  </a:lnTo>
                  <a:cubicBezTo>
                    <a:pt x="67125" y="43611"/>
                    <a:pt x="62863" y="52343"/>
                    <a:pt x="58894" y="53157"/>
                  </a:cubicBezTo>
                  <a:cubicBezTo>
                    <a:pt x="55085" y="53813"/>
                    <a:pt x="52874" y="54220"/>
                    <a:pt x="52874" y="55690"/>
                  </a:cubicBezTo>
                  <a:cubicBezTo>
                    <a:pt x="52874" y="57590"/>
                    <a:pt x="47493" y="61210"/>
                    <a:pt x="38623" y="61345"/>
                  </a:cubicBezTo>
                  <a:cubicBezTo>
                    <a:pt x="38304" y="61617"/>
                    <a:pt x="37185" y="62838"/>
                    <a:pt x="37185" y="64173"/>
                  </a:cubicBezTo>
                  <a:cubicBezTo>
                    <a:pt x="37185" y="64716"/>
                    <a:pt x="37371" y="65666"/>
                    <a:pt x="37371" y="66729"/>
                  </a:cubicBezTo>
                  <a:cubicBezTo>
                    <a:pt x="37371" y="69014"/>
                    <a:pt x="36732" y="71977"/>
                    <a:pt x="32763" y="71977"/>
                  </a:cubicBezTo>
                  <a:cubicBezTo>
                    <a:pt x="28954" y="71977"/>
                    <a:pt x="27223" y="71298"/>
                    <a:pt x="25172" y="71298"/>
                  </a:cubicBezTo>
                  <a:cubicBezTo>
                    <a:pt x="24079" y="71298"/>
                    <a:pt x="22987" y="71434"/>
                    <a:pt x="21549" y="71977"/>
                  </a:cubicBezTo>
                  <a:cubicBezTo>
                    <a:pt x="19817" y="72520"/>
                    <a:pt x="17900" y="72655"/>
                    <a:pt x="16008" y="72655"/>
                  </a:cubicBezTo>
                  <a:cubicBezTo>
                    <a:pt x="12519" y="72655"/>
                    <a:pt x="8870" y="72113"/>
                    <a:pt x="6499" y="72113"/>
                  </a:cubicBezTo>
                  <a:cubicBezTo>
                    <a:pt x="5247" y="72113"/>
                    <a:pt x="3968" y="72791"/>
                    <a:pt x="2850" y="73719"/>
                  </a:cubicBezTo>
                  <a:cubicBezTo>
                    <a:pt x="1917" y="74804"/>
                    <a:pt x="1278" y="76139"/>
                    <a:pt x="1278" y="77632"/>
                  </a:cubicBezTo>
                  <a:cubicBezTo>
                    <a:pt x="1278" y="78831"/>
                    <a:pt x="1758" y="80052"/>
                    <a:pt x="2850" y="80980"/>
                  </a:cubicBezTo>
                  <a:cubicBezTo>
                    <a:pt x="6499" y="84079"/>
                    <a:pt x="12679" y="84622"/>
                    <a:pt x="12679" y="90933"/>
                  </a:cubicBezTo>
                  <a:cubicBezTo>
                    <a:pt x="12679" y="91747"/>
                    <a:pt x="12519" y="92810"/>
                    <a:pt x="12359" y="93896"/>
                  </a:cubicBezTo>
                  <a:cubicBezTo>
                    <a:pt x="12199" y="93896"/>
                    <a:pt x="12199" y="93896"/>
                    <a:pt x="12199" y="93896"/>
                  </a:cubicBezTo>
                  <a:cubicBezTo>
                    <a:pt x="12199" y="93896"/>
                    <a:pt x="9029" y="96452"/>
                    <a:pt x="9029" y="97786"/>
                  </a:cubicBezTo>
                  <a:cubicBezTo>
                    <a:pt x="9029" y="98465"/>
                    <a:pt x="10148" y="99144"/>
                    <a:pt x="11720" y="99800"/>
                  </a:cubicBezTo>
                  <a:cubicBezTo>
                    <a:pt x="13318" y="100478"/>
                    <a:pt x="15369" y="101021"/>
                    <a:pt x="16807" y="101700"/>
                  </a:cubicBezTo>
                  <a:cubicBezTo>
                    <a:pt x="19658" y="103034"/>
                    <a:pt x="21229" y="104392"/>
                    <a:pt x="21389" y="104392"/>
                  </a:cubicBezTo>
                  <a:lnTo>
                    <a:pt x="21389" y="104527"/>
                  </a:lnTo>
                  <a:cubicBezTo>
                    <a:pt x="21389" y="104640"/>
                    <a:pt x="21229" y="104640"/>
                    <a:pt x="21229" y="104640"/>
                  </a:cubicBezTo>
                  <a:cubicBezTo>
                    <a:pt x="21229" y="104640"/>
                    <a:pt x="14570" y="105862"/>
                    <a:pt x="12199" y="105862"/>
                  </a:cubicBezTo>
                  <a:cubicBezTo>
                    <a:pt x="10628" y="105862"/>
                    <a:pt x="4927" y="110431"/>
                    <a:pt x="479" y="112444"/>
                  </a:cubicBezTo>
                  <a:cubicBezTo>
                    <a:pt x="1598" y="112716"/>
                    <a:pt x="3169" y="113394"/>
                    <a:pt x="5860" y="115543"/>
                  </a:cubicBezTo>
                  <a:cubicBezTo>
                    <a:pt x="7937" y="117421"/>
                    <a:pt x="8870" y="118099"/>
                    <a:pt x="9669" y="118099"/>
                  </a:cubicBezTo>
                  <a:cubicBezTo>
                    <a:pt x="10468" y="118099"/>
                    <a:pt x="11720" y="117285"/>
                    <a:pt x="15049" y="116086"/>
                  </a:cubicBezTo>
                  <a:cubicBezTo>
                    <a:pt x="16008" y="115679"/>
                    <a:pt x="17100" y="115543"/>
                    <a:pt x="18219" y="115543"/>
                  </a:cubicBezTo>
                  <a:cubicBezTo>
                    <a:pt x="24559" y="115543"/>
                    <a:pt x="32603" y="119977"/>
                    <a:pt x="33722" y="119841"/>
                  </a:cubicBezTo>
                  <a:cubicBezTo>
                    <a:pt x="34201" y="119977"/>
                    <a:pt x="34814" y="119185"/>
                    <a:pt x="35294" y="118371"/>
                  </a:cubicBezTo>
                  <a:cubicBezTo>
                    <a:pt x="35773" y="117557"/>
                    <a:pt x="36093" y="116629"/>
                    <a:pt x="36892" y="116629"/>
                  </a:cubicBezTo>
                  <a:cubicBezTo>
                    <a:pt x="37052" y="116629"/>
                    <a:pt x="37185" y="116765"/>
                    <a:pt x="37371" y="116765"/>
                  </a:cubicBezTo>
                  <a:cubicBezTo>
                    <a:pt x="37664" y="117172"/>
                    <a:pt x="37984" y="117172"/>
                    <a:pt x="38463" y="117172"/>
                  </a:cubicBezTo>
                  <a:cubicBezTo>
                    <a:pt x="38783" y="117172"/>
                    <a:pt x="39103" y="117172"/>
                    <a:pt x="39422" y="117014"/>
                  </a:cubicBezTo>
                  <a:cubicBezTo>
                    <a:pt x="39742" y="116901"/>
                    <a:pt x="39902" y="116901"/>
                    <a:pt x="39902" y="116901"/>
                  </a:cubicBezTo>
                  <a:cubicBezTo>
                    <a:pt x="42432" y="114073"/>
                    <a:pt x="44483" y="113666"/>
                    <a:pt x="45123" y="113666"/>
                  </a:cubicBezTo>
                  <a:cubicBezTo>
                    <a:pt x="45283" y="113666"/>
                    <a:pt x="45283" y="113666"/>
                    <a:pt x="45442" y="113802"/>
                  </a:cubicBezTo>
                  <a:cubicBezTo>
                    <a:pt x="49544" y="115136"/>
                    <a:pt x="52554" y="115543"/>
                    <a:pt x="54472" y="115543"/>
                  </a:cubicBezTo>
                  <a:cubicBezTo>
                    <a:pt x="55724" y="115543"/>
                    <a:pt x="56523" y="115408"/>
                    <a:pt x="57003" y="115272"/>
                  </a:cubicBezTo>
                  <a:lnTo>
                    <a:pt x="57642" y="115000"/>
                  </a:lnTo>
                  <a:cubicBezTo>
                    <a:pt x="57775" y="114865"/>
                    <a:pt x="57775" y="114729"/>
                    <a:pt x="57775" y="114480"/>
                  </a:cubicBezTo>
                  <a:cubicBezTo>
                    <a:pt x="57775" y="113123"/>
                    <a:pt x="56204" y="110703"/>
                    <a:pt x="54925" y="109617"/>
                  </a:cubicBezTo>
                  <a:cubicBezTo>
                    <a:pt x="54312" y="109097"/>
                    <a:pt x="53513" y="108825"/>
                    <a:pt x="53034" y="108554"/>
                  </a:cubicBezTo>
                  <a:cubicBezTo>
                    <a:pt x="52554" y="108282"/>
                    <a:pt x="52075" y="107875"/>
                    <a:pt x="52075" y="107083"/>
                  </a:cubicBezTo>
                  <a:cubicBezTo>
                    <a:pt x="52075" y="105590"/>
                    <a:pt x="50823" y="102491"/>
                    <a:pt x="50823" y="101836"/>
                  </a:cubicBezTo>
                  <a:cubicBezTo>
                    <a:pt x="50823" y="101293"/>
                    <a:pt x="51462" y="99687"/>
                    <a:pt x="51462" y="98194"/>
                  </a:cubicBezTo>
                  <a:cubicBezTo>
                    <a:pt x="51462" y="97651"/>
                    <a:pt x="51462" y="97131"/>
                    <a:pt x="51143" y="96859"/>
                  </a:cubicBezTo>
                  <a:cubicBezTo>
                    <a:pt x="50344" y="95502"/>
                    <a:pt x="47813" y="95773"/>
                    <a:pt x="47813" y="94032"/>
                  </a:cubicBezTo>
                  <a:cubicBezTo>
                    <a:pt x="47813" y="93760"/>
                    <a:pt x="47813" y="93489"/>
                    <a:pt x="47973" y="93081"/>
                  </a:cubicBezTo>
                  <a:cubicBezTo>
                    <a:pt x="48612" y="91475"/>
                    <a:pt x="49385" y="91068"/>
                    <a:pt x="50184" y="91068"/>
                  </a:cubicBezTo>
                  <a:cubicBezTo>
                    <a:pt x="50503" y="91068"/>
                    <a:pt x="50823" y="91068"/>
                    <a:pt x="51143" y="91204"/>
                  </a:cubicBezTo>
                  <a:cubicBezTo>
                    <a:pt x="50983" y="90525"/>
                    <a:pt x="50823" y="90005"/>
                    <a:pt x="50823" y="89462"/>
                  </a:cubicBezTo>
                  <a:cubicBezTo>
                    <a:pt x="50823" y="86906"/>
                    <a:pt x="52235" y="84622"/>
                    <a:pt x="53673" y="82857"/>
                  </a:cubicBezTo>
                  <a:cubicBezTo>
                    <a:pt x="55245" y="81251"/>
                    <a:pt x="56683" y="80188"/>
                    <a:pt x="57322" y="80188"/>
                  </a:cubicBezTo>
                  <a:cubicBezTo>
                    <a:pt x="57642" y="80188"/>
                    <a:pt x="57935" y="79509"/>
                    <a:pt x="58415" y="78424"/>
                  </a:cubicBezTo>
                  <a:cubicBezTo>
                    <a:pt x="59054" y="77496"/>
                    <a:pt x="59853" y="76275"/>
                    <a:pt x="61105" y="75460"/>
                  </a:cubicBezTo>
                  <a:cubicBezTo>
                    <a:pt x="62224" y="74804"/>
                    <a:pt x="63795" y="74669"/>
                    <a:pt x="65234" y="74669"/>
                  </a:cubicBezTo>
                  <a:lnTo>
                    <a:pt x="68084" y="74669"/>
                  </a:lnTo>
                  <a:cubicBezTo>
                    <a:pt x="68883" y="74669"/>
                    <a:pt x="69496" y="74669"/>
                    <a:pt x="69815" y="74397"/>
                  </a:cubicBezTo>
                  <a:cubicBezTo>
                    <a:pt x="69975" y="74262"/>
                    <a:pt x="69975" y="74126"/>
                    <a:pt x="70135" y="73854"/>
                  </a:cubicBezTo>
                  <a:cubicBezTo>
                    <a:pt x="70135" y="73447"/>
                    <a:pt x="69496" y="72791"/>
                    <a:pt x="69496" y="72113"/>
                  </a:cubicBezTo>
                  <a:cubicBezTo>
                    <a:pt x="69496" y="71705"/>
                    <a:pt x="69655" y="71434"/>
                    <a:pt x="70135" y="71027"/>
                  </a:cubicBezTo>
                  <a:cubicBezTo>
                    <a:pt x="71094" y="70235"/>
                    <a:pt x="72985" y="70099"/>
                    <a:pt x="74264" y="70099"/>
                  </a:cubicBezTo>
                  <a:lnTo>
                    <a:pt x="75356" y="70099"/>
                  </a:lnTo>
                  <a:cubicBezTo>
                    <a:pt x="75516" y="70099"/>
                    <a:pt x="76155" y="69557"/>
                    <a:pt x="76954" y="69014"/>
                  </a:cubicBezTo>
                  <a:cubicBezTo>
                    <a:pt x="77753" y="68335"/>
                    <a:pt x="78685" y="67679"/>
                    <a:pt x="79644" y="67543"/>
                  </a:cubicBezTo>
                  <a:cubicBezTo>
                    <a:pt x="80284" y="67408"/>
                    <a:pt x="80896" y="66322"/>
                    <a:pt x="81855" y="65123"/>
                  </a:cubicBezTo>
                  <a:cubicBezTo>
                    <a:pt x="82654" y="63901"/>
                    <a:pt x="84066" y="62567"/>
                    <a:pt x="86463" y="62295"/>
                  </a:cubicBezTo>
                  <a:cubicBezTo>
                    <a:pt x="86783" y="62160"/>
                    <a:pt x="87076" y="62160"/>
                    <a:pt x="87396" y="62160"/>
                  </a:cubicBezTo>
                  <a:cubicBezTo>
                    <a:pt x="89314" y="62160"/>
                    <a:pt x="90406" y="63110"/>
                    <a:pt x="91045" y="64037"/>
                  </a:cubicBezTo>
                  <a:cubicBezTo>
                    <a:pt x="91844" y="64852"/>
                    <a:pt x="92483" y="65666"/>
                    <a:pt x="93576" y="65666"/>
                  </a:cubicBezTo>
                  <a:cubicBezTo>
                    <a:pt x="96426" y="65666"/>
                    <a:pt x="101647" y="67272"/>
                    <a:pt x="102286" y="67272"/>
                  </a:cubicBezTo>
                  <a:cubicBezTo>
                    <a:pt x="102925" y="67272"/>
                    <a:pt x="103085" y="66729"/>
                    <a:pt x="103085" y="66729"/>
                  </a:cubicBezTo>
                  <a:cubicBezTo>
                    <a:pt x="103085" y="66593"/>
                    <a:pt x="103085" y="66593"/>
                    <a:pt x="103245" y="66593"/>
                  </a:cubicBezTo>
                  <a:cubicBezTo>
                    <a:pt x="103884" y="66458"/>
                    <a:pt x="104337" y="66322"/>
                    <a:pt x="104816" y="66322"/>
                  </a:cubicBezTo>
                  <a:cubicBezTo>
                    <a:pt x="106095" y="63901"/>
                    <a:pt x="107507" y="61481"/>
                    <a:pt x="107986" y="60938"/>
                  </a:cubicBezTo>
                  <a:cubicBezTo>
                    <a:pt x="108785" y="60282"/>
                    <a:pt x="114006" y="55690"/>
                    <a:pt x="114006" y="52614"/>
                  </a:cubicBezTo>
                  <a:lnTo>
                    <a:pt x="114006" y="51800"/>
                  </a:lnTo>
                  <a:cubicBezTo>
                    <a:pt x="113846" y="51528"/>
                    <a:pt x="113846" y="51257"/>
                    <a:pt x="113846" y="51008"/>
                  </a:cubicBezTo>
                  <a:cubicBezTo>
                    <a:pt x="113846" y="48180"/>
                    <a:pt x="119067" y="47230"/>
                    <a:pt x="119706" y="44946"/>
                  </a:cubicBezTo>
                  <a:cubicBezTo>
                    <a:pt x="119813" y="44516"/>
                    <a:pt x="119920" y="44131"/>
                    <a:pt x="119973" y="43747"/>
                  </a:cubicBezTo>
                  <a:lnTo>
                    <a:pt x="119973" y="45240"/>
                  </a:lnTo>
                  <a:cubicBezTo>
                    <a:pt x="119041" y="47683"/>
                    <a:pt x="114166" y="48520"/>
                    <a:pt x="114166" y="51008"/>
                  </a:cubicBezTo>
                  <a:cubicBezTo>
                    <a:pt x="114166" y="51257"/>
                    <a:pt x="114166" y="51528"/>
                    <a:pt x="114326" y="51800"/>
                  </a:cubicBezTo>
                  <a:cubicBezTo>
                    <a:pt x="114326" y="52071"/>
                    <a:pt x="114486" y="52343"/>
                    <a:pt x="114486" y="52614"/>
                  </a:cubicBezTo>
                  <a:cubicBezTo>
                    <a:pt x="114486" y="55962"/>
                    <a:pt x="109105" y="60418"/>
                    <a:pt x="108306" y="61210"/>
                  </a:cubicBezTo>
                  <a:cubicBezTo>
                    <a:pt x="107826" y="61481"/>
                    <a:pt x="106415" y="64173"/>
                    <a:pt x="105136" y="66458"/>
                  </a:cubicBezTo>
                  <a:cubicBezTo>
                    <a:pt x="105136" y="66593"/>
                    <a:pt x="105136" y="66593"/>
                    <a:pt x="104976" y="66593"/>
                  </a:cubicBezTo>
                  <a:cubicBezTo>
                    <a:pt x="104497" y="66593"/>
                    <a:pt x="104044" y="66729"/>
                    <a:pt x="103405" y="66865"/>
                  </a:cubicBezTo>
                  <a:cubicBezTo>
                    <a:pt x="103405" y="67136"/>
                    <a:pt x="103085" y="67543"/>
                    <a:pt x="102286" y="67679"/>
                  </a:cubicBezTo>
                  <a:cubicBezTo>
                    <a:pt x="101487" y="67543"/>
                    <a:pt x="96426" y="66050"/>
                    <a:pt x="93576" y="66050"/>
                  </a:cubicBezTo>
                  <a:cubicBezTo>
                    <a:pt x="92297" y="66050"/>
                    <a:pt x="91524" y="65123"/>
                    <a:pt x="90885" y="64173"/>
                  </a:cubicBezTo>
                  <a:cubicBezTo>
                    <a:pt x="90086" y="63359"/>
                    <a:pt x="89154" y="62567"/>
                    <a:pt x="87396" y="62567"/>
                  </a:cubicBezTo>
                  <a:lnTo>
                    <a:pt x="86463" y="62567"/>
                  </a:lnTo>
                  <a:cubicBezTo>
                    <a:pt x="84226" y="62974"/>
                    <a:pt x="82974" y="64173"/>
                    <a:pt x="82175" y="65259"/>
                  </a:cubicBezTo>
                  <a:cubicBezTo>
                    <a:pt x="81216" y="66458"/>
                    <a:pt x="80763" y="67679"/>
                    <a:pt x="79804" y="67815"/>
                  </a:cubicBezTo>
                  <a:cubicBezTo>
                    <a:pt x="79005" y="67950"/>
                    <a:pt x="78046" y="68606"/>
                    <a:pt x="77274" y="69149"/>
                  </a:cubicBezTo>
                  <a:cubicBezTo>
                    <a:pt x="76475" y="69828"/>
                    <a:pt x="75835" y="70371"/>
                    <a:pt x="75356" y="70371"/>
                  </a:cubicBezTo>
                  <a:lnTo>
                    <a:pt x="74264" y="70371"/>
                  </a:lnTo>
                  <a:cubicBezTo>
                    <a:pt x="72985" y="70371"/>
                    <a:pt x="71254" y="70507"/>
                    <a:pt x="70295" y="71298"/>
                  </a:cubicBezTo>
                  <a:cubicBezTo>
                    <a:pt x="69975" y="71570"/>
                    <a:pt x="69975" y="71841"/>
                    <a:pt x="69975" y="72113"/>
                  </a:cubicBezTo>
                  <a:cubicBezTo>
                    <a:pt x="69815" y="72655"/>
                    <a:pt x="70455" y="73176"/>
                    <a:pt x="70455" y="73854"/>
                  </a:cubicBezTo>
                  <a:cubicBezTo>
                    <a:pt x="70455" y="74126"/>
                    <a:pt x="70295" y="74397"/>
                    <a:pt x="70135" y="74669"/>
                  </a:cubicBezTo>
                  <a:cubicBezTo>
                    <a:pt x="69655" y="74940"/>
                    <a:pt x="69043" y="75076"/>
                    <a:pt x="68084" y="75076"/>
                  </a:cubicBezTo>
                  <a:cubicBezTo>
                    <a:pt x="67285" y="75076"/>
                    <a:pt x="66193" y="74940"/>
                    <a:pt x="65234" y="74940"/>
                  </a:cubicBezTo>
                  <a:cubicBezTo>
                    <a:pt x="63795" y="74940"/>
                    <a:pt x="62384" y="75076"/>
                    <a:pt x="61425" y="75732"/>
                  </a:cubicBezTo>
                  <a:cubicBezTo>
                    <a:pt x="60173" y="76546"/>
                    <a:pt x="59374" y="77632"/>
                    <a:pt x="58894" y="78559"/>
                  </a:cubicBezTo>
                  <a:cubicBezTo>
                    <a:pt x="58255" y="79509"/>
                    <a:pt x="58095" y="80437"/>
                    <a:pt x="57322" y="80437"/>
                  </a:cubicBezTo>
                  <a:cubicBezTo>
                    <a:pt x="57003" y="80437"/>
                    <a:pt x="55405" y="81387"/>
                    <a:pt x="53993" y="83129"/>
                  </a:cubicBezTo>
                  <a:cubicBezTo>
                    <a:pt x="52554" y="84757"/>
                    <a:pt x="51302" y="87042"/>
                    <a:pt x="51302" y="89462"/>
                  </a:cubicBezTo>
                  <a:cubicBezTo>
                    <a:pt x="51302" y="90005"/>
                    <a:pt x="51302" y="90661"/>
                    <a:pt x="51462" y="91340"/>
                  </a:cubicBezTo>
                  <a:lnTo>
                    <a:pt x="51462" y="91475"/>
                  </a:lnTo>
                  <a:lnTo>
                    <a:pt x="51302" y="91475"/>
                  </a:lnTo>
                  <a:cubicBezTo>
                    <a:pt x="50983" y="91475"/>
                    <a:pt x="50503" y="91340"/>
                    <a:pt x="50184" y="91340"/>
                  </a:cubicBezTo>
                  <a:cubicBezTo>
                    <a:pt x="49544" y="91340"/>
                    <a:pt x="49065" y="91611"/>
                    <a:pt x="48293" y="93217"/>
                  </a:cubicBezTo>
                  <a:cubicBezTo>
                    <a:pt x="48293" y="93489"/>
                    <a:pt x="48133" y="93760"/>
                    <a:pt x="48133" y="94032"/>
                  </a:cubicBezTo>
                  <a:cubicBezTo>
                    <a:pt x="48133" y="95366"/>
                    <a:pt x="50344" y="95230"/>
                    <a:pt x="51462" y="96588"/>
                  </a:cubicBezTo>
                  <a:cubicBezTo>
                    <a:pt x="51755" y="97131"/>
                    <a:pt x="51942" y="97651"/>
                    <a:pt x="51942" y="98194"/>
                  </a:cubicBezTo>
                  <a:cubicBezTo>
                    <a:pt x="51942" y="99687"/>
                    <a:pt x="51143" y="101428"/>
                    <a:pt x="51143" y="101836"/>
                  </a:cubicBezTo>
                  <a:cubicBezTo>
                    <a:pt x="51143" y="102356"/>
                    <a:pt x="52395" y="105590"/>
                    <a:pt x="52554" y="107083"/>
                  </a:cubicBezTo>
                  <a:cubicBezTo>
                    <a:pt x="52554" y="107875"/>
                    <a:pt x="52714" y="108011"/>
                    <a:pt x="53194" y="108282"/>
                  </a:cubicBezTo>
                  <a:cubicBezTo>
                    <a:pt x="53673" y="108554"/>
                    <a:pt x="54472" y="108825"/>
                    <a:pt x="55245" y="109504"/>
                  </a:cubicBezTo>
                  <a:cubicBezTo>
                    <a:pt x="56523" y="110567"/>
                    <a:pt x="58095" y="112852"/>
                    <a:pt x="58095" y="114480"/>
                  </a:cubicBezTo>
                  <a:cubicBezTo>
                    <a:pt x="58095" y="114729"/>
                    <a:pt x="58095" y="115000"/>
                    <a:pt x="57935" y="115136"/>
                  </a:cubicBezTo>
                  <a:lnTo>
                    <a:pt x="57935" y="115272"/>
                  </a:lnTo>
                  <a:cubicBezTo>
                    <a:pt x="57935" y="115272"/>
                    <a:pt x="57003" y="115815"/>
                    <a:pt x="54472" y="115815"/>
                  </a:cubicBezTo>
                  <a:cubicBezTo>
                    <a:pt x="52395" y="115815"/>
                    <a:pt x="49544" y="115408"/>
                    <a:pt x="45283" y="114073"/>
                  </a:cubicBezTo>
                  <a:lnTo>
                    <a:pt x="45123" y="114073"/>
                  </a:lnTo>
                  <a:cubicBezTo>
                    <a:pt x="44643" y="114073"/>
                    <a:pt x="42752" y="114209"/>
                    <a:pt x="40195" y="117014"/>
                  </a:cubicBezTo>
                  <a:cubicBezTo>
                    <a:pt x="40062" y="117014"/>
                    <a:pt x="39422" y="117557"/>
                    <a:pt x="38463" y="117557"/>
                  </a:cubicBezTo>
                  <a:cubicBezTo>
                    <a:pt x="37984" y="117557"/>
                    <a:pt x="37504" y="117421"/>
                    <a:pt x="37052" y="117014"/>
                  </a:cubicBezTo>
                  <a:lnTo>
                    <a:pt x="36892" y="116901"/>
                  </a:lnTo>
                  <a:cubicBezTo>
                    <a:pt x="36572" y="116901"/>
                    <a:pt x="36093" y="117692"/>
                    <a:pt x="35613" y="118507"/>
                  </a:cubicBezTo>
                  <a:cubicBezTo>
                    <a:pt x="35294" y="119095"/>
                    <a:pt x="34947" y="119660"/>
                    <a:pt x="34441" y="119977"/>
                  </a:cubicBezTo>
                  <a:lnTo>
                    <a:pt x="32790" y="119977"/>
                  </a:lnTo>
                  <a:cubicBezTo>
                    <a:pt x="30153" y="119004"/>
                    <a:pt x="23547" y="115815"/>
                    <a:pt x="18219" y="115815"/>
                  </a:cubicBezTo>
                  <a:cubicBezTo>
                    <a:pt x="17100" y="115815"/>
                    <a:pt x="16168" y="115950"/>
                    <a:pt x="15209" y="116358"/>
                  </a:cubicBezTo>
                  <a:cubicBezTo>
                    <a:pt x="11880" y="117557"/>
                    <a:pt x="10788" y="118371"/>
                    <a:pt x="9669" y="118371"/>
                  </a:cubicBezTo>
                  <a:cubicBezTo>
                    <a:pt x="8550" y="118371"/>
                    <a:pt x="7778" y="117692"/>
                    <a:pt x="5540" y="115815"/>
                  </a:cubicBezTo>
                  <a:cubicBezTo>
                    <a:pt x="2690" y="113372"/>
                    <a:pt x="1092" y="112897"/>
                    <a:pt x="0" y="112738"/>
                  </a:cubicBezTo>
                  <a:lnTo>
                    <a:pt x="0" y="112241"/>
                  </a:lnTo>
                  <a:cubicBezTo>
                    <a:pt x="4421" y="110454"/>
                    <a:pt x="10148" y="105590"/>
                    <a:pt x="12199" y="105590"/>
                  </a:cubicBezTo>
                  <a:cubicBezTo>
                    <a:pt x="14117" y="105590"/>
                    <a:pt x="19338" y="104640"/>
                    <a:pt x="20750" y="104392"/>
                  </a:cubicBezTo>
                  <a:cubicBezTo>
                    <a:pt x="20270" y="103984"/>
                    <a:pt x="18859" y="103034"/>
                    <a:pt x="16648" y="101971"/>
                  </a:cubicBezTo>
                  <a:cubicBezTo>
                    <a:pt x="15209" y="101428"/>
                    <a:pt x="13158" y="100750"/>
                    <a:pt x="11560" y="100071"/>
                  </a:cubicBezTo>
                  <a:cubicBezTo>
                    <a:pt x="9988" y="99415"/>
                    <a:pt x="8710" y="98737"/>
                    <a:pt x="8710" y="97786"/>
                  </a:cubicBezTo>
                  <a:cubicBezTo>
                    <a:pt x="8710" y="96180"/>
                    <a:pt x="11560" y="94032"/>
                    <a:pt x="11880" y="93760"/>
                  </a:cubicBezTo>
                  <a:cubicBezTo>
                    <a:pt x="12199" y="92674"/>
                    <a:pt x="12199" y="91747"/>
                    <a:pt x="12199" y="90933"/>
                  </a:cubicBezTo>
                  <a:cubicBezTo>
                    <a:pt x="12359" y="84893"/>
                    <a:pt x="6499" y="84486"/>
                    <a:pt x="2690" y="81251"/>
                  </a:cubicBezTo>
                  <a:cubicBezTo>
                    <a:pt x="1438" y="80188"/>
                    <a:pt x="799" y="78831"/>
                    <a:pt x="799" y="77632"/>
                  </a:cubicBezTo>
                  <a:cubicBezTo>
                    <a:pt x="799" y="74669"/>
                    <a:pt x="3809" y="71841"/>
                    <a:pt x="6499" y="71705"/>
                  </a:cubicBezTo>
                  <a:cubicBezTo>
                    <a:pt x="8870" y="71705"/>
                    <a:pt x="12519" y="72384"/>
                    <a:pt x="16008" y="72384"/>
                  </a:cubicBezTo>
                  <a:cubicBezTo>
                    <a:pt x="17900" y="72384"/>
                    <a:pt x="19817" y="72248"/>
                    <a:pt x="21389" y="71570"/>
                  </a:cubicBezTo>
                  <a:cubicBezTo>
                    <a:pt x="22987" y="71163"/>
                    <a:pt x="24079" y="70891"/>
                    <a:pt x="25172" y="70891"/>
                  </a:cubicBezTo>
                  <a:cubicBezTo>
                    <a:pt x="27382" y="70891"/>
                    <a:pt x="29114" y="71570"/>
                    <a:pt x="32763" y="71570"/>
                  </a:cubicBezTo>
                  <a:cubicBezTo>
                    <a:pt x="36412" y="71570"/>
                    <a:pt x="36892" y="69014"/>
                    <a:pt x="36892" y="66729"/>
                  </a:cubicBezTo>
                  <a:lnTo>
                    <a:pt x="36892" y="64173"/>
                  </a:lnTo>
                  <a:cubicBezTo>
                    <a:pt x="36892" y="62431"/>
                    <a:pt x="38304" y="61074"/>
                    <a:pt x="38304" y="61074"/>
                  </a:cubicBezTo>
                  <a:cubicBezTo>
                    <a:pt x="38463" y="60938"/>
                    <a:pt x="38463" y="60938"/>
                    <a:pt x="38463" y="60938"/>
                  </a:cubicBezTo>
                  <a:cubicBezTo>
                    <a:pt x="42912" y="60938"/>
                    <a:pt x="46375" y="60011"/>
                    <a:pt x="48772" y="58925"/>
                  </a:cubicBezTo>
                  <a:cubicBezTo>
                    <a:pt x="51302" y="57862"/>
                    <a:pt x="52554" y="56369"/>
                    <a:pt x="52554" y="55690"/>
                  </a:cubicBezTo>
                  <a:cubicBezTo>
                    <a:pt x="52554" y="53949"/>
                    <a:pt x="55085" y="53541"/>
                    <a:pt x="58894" y="52750"/>
                  </a:cubicBezTo>
                  <a:cubicBezTo>
                    <a:pt x="60625" y="52478"/>
                    <a:pt x="62703" y="50194"/>
                    <a:pt x="64115" y="47909"/>
                  </a:cubicBezTo>
                  <a:cubicBezTo>
                    <a:pt x="65553" y="46009"/>
                    <a:pt x="66512" y="44267"/>
                    <a:pt x="66805" y="43724"/>
                  </a:cubicBezTo>
                  <a:cubicBezTo>
                    <a:pt x="63502" y="42797"/>
                    <a:pt x="63023" y="40377"/>
                    <a:pt x="63023" y="38884"/>
                  </a:cubicBezTo>
                  <a:lnTo>
                    <a:pt x="63023" y="37820"/>
                  </a:lnTo>
                  <a:cubicBezTo>
                    <a:pt x="60492" y="37549"/>
                    <a:pt x="55085" y="33387"/>
                    <a:pt x="55085" y="28003"/>
                  </a:cubicBezTo>
                  <a:cubicBezTo>
                    <a:pt x="55085" y="22620"/>
                    <a:pt x="52075" y="15901"/>
                    <a:pt x="50503" y="14409"/>
                  </a:cubicBezTo>
                  <a:cubicBezTo>
                    <a:pt x="50024" y="14137"/>
                    <a:pt x="49544" y="13753"/>
                    <a:pt x="49065" y="13074"/>
                  </a:cubicBezTo>
                  <a:lnTo>
                    <a:pt x="49065" y="12938"/>
                  </a:lnTo>
                  <a:cubicBezTo>
                    <a:pt x="49864" y="11332"/>
                    <a:pt x="51143" y="9183"/>
                    <a:pt x="52235" y="7555"/>
                  </a:cubicBezTo>
                  <a:cubicBezTo>
                    <a:pt x="53354" y="5813"/>
                    <a:pt x="54472" y="4591"/>
                    <a:pt x="55405" y="4591"/>
                  </a:cubicBezTo>
                  <a:cubicBezTo>
                    <a:pt x="56683" y="4591"/>
                    <a:pt x="58255" y="4071"/>
                    <a:pt x="59533" y="3393"/>
                  </a:cubicBezTo>
                  <a:cubicBezTo>
                    <a:pt x="60785" y="2714"/>
                    <a:pt x="61744" y="1651"/>
                    <a:pt x="61744" y="565"/>
                  </a:cubicBezTo>
                  <a:cubicBezTo>
                    <a:pt x="61744" y="294"/>
                    <a:pt x="61744" y="158"/>
                    <a:pt x="61904" y="22"/>
                  </a:cubicBezTo>
                  <a:cubicBezTo>
                    <a:pt x="61931" y="22"/>
                    <a:pt x="61931" y="22"/>
                    <a:pt x="61931" y="0"/>
                  </a:cubicBezTo>
                  <a:lnTo>
                    <a:pt x="63289" y="0"/>
                  </a:lnTo>
                </a:path>
              </a:pathLst>
            </a:custGeom>
            <a:solidFill>
              <a:srgbClr val="D8D8D8"/>
            </a:solidFill>
            <a:ln w="28575" cap="flat" cmpd="sng">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33" name="Shape 2133"/>
            <p:cNvSpPr/>
            <p:nvPr/>
          </p:nvSpPr>
          <p:spPr>
            <a:xfrm>
              <a:off x="19959543" y="10924977"/>
              <a:ext cx="797096" cy="1714317"/>
            </a:xfrm>
            <a:custGeom>
              <a:avLst/>
              <a:gdLst/>
              <a:ahLst/>
              <a:cxnLst/>
              <a:rect l="0" t="0" r="0" b="0"/>
              <a:pathLst>
                <a:path w="120000" h="120000" extrusionOk="0">
                  <a:moveTo>
                    <a:pt x="86001" y="118812"/>
                  </a:moveTo>
                  <a:lnTo>
                    <a:pt x="86001" y="118812"/>
                  </a:lnTo>
                  <a:cubicBezTo>
                    <a:pt x="86001" y="118812"/>
                    <a:pt x="94346" y="118812"/>
                    <a:pt x="92955" y="108273"/>
                  </a:cubicBezTo>
                  <a:cubicBezTo>
                    <a:pt x="92955" y="108273"/>
                    <a:pt x="92955" y="106906"/>
                    <a:pt x="96819" y="106438"/>
                  </a:cubicBezTo>
                  <a:cubicBezTo>
                    <a:pt x="100759" y="105971"/>
                    <a:pt x="98828" y="104388"/>
                    <a:pt x="100759" y="103453"/>
                  </a:cubicBezTo>
                  <a:cubicBezTo>
                    <a:pt x="102227" y="102769"/>
                    <a:pt x="100759" y="102086"/>
                    <a:pt x="99291" y="101187"/>
                  </a:cubicBezTo>
                  <a:cubicBezTo>
                    <a:pt x="97359" y="100503"/>
                    <a:pt x="93882" y="100503"/>
                    <a:pt x="95350" y="99568"/>
                  </a:cubicBezTo>
                  <a:cubicBezTo>
                    <a:pt x="97359" y="98884"/>
                    <a:pt x="99291" y="97985"/>
                    <a:pt x="101764" y="96834"/>
                  </a:cubicBezTo>
                  <a:cubicBezTo>
                    <a:pt x="104236" y="95683"/>
                    <a:pt x="102227" y="93848"/>
                    <a:pt x="104236" y="93165"/>
                  </a:cubicBezTo>
                  <a:cubicBezTo>
                    <a:pt x="106168" y="92266"/>
                    <a:pt x="108641" y="91330"/>
                    <a:pt x="107173" y="89712"/>
                  </a:cubicBezTo>
                  <a:cubicBezTo>
                    <a:pt x="106168" y="88129"/>
                    <a:pt x="91951" y="79208"/>
                    <a:pt x="116059" y="64784"/>
                  </a:cubicBezTo>
                  <a:cubicBezTo>
                    <a:pt x="116059" y="64784"/>
                    <a:pt x="118454" y="63848"/>
                    <a:pt x="116059" y="62733"/>
                  </a:cubicBezTo>
                  <a:cubicBezTo>
                    <a:pt x="114050" y="61798"/>
                    <a:pt x="117527" y="58812"/>
                    <a:pt x="118454" y="58129"/>
                  </a:cubicBezTo>
                  <a:cubicBezTo>
                    <a:pt x="119922" y="57661"/>
                    <a:pt x="116522" y="51726"/>
                    <a:pt x="115054" y="49892"/>
                  </a:cubicBezTo>
                  <a:cubicBezTo>
                    <a:pt x="113586" y="48057"/>
                    <a:pt x="115054" y="45791"/>
                    <a:pt x="115054" y="44856"/>
                  </a:cubicBezTo>
                  <a:cubicBezTo>
                    <a:pt x="115054" y="44172"/>
                    <a:pt x="109182" y="43489"/>
                    <a:pt x="112118" y="39136"/>
                  </a:cubicBezTo>
                  <a:cubicBezTo>
                    <a:pt x="112118" y="39136"/>
                    <a:pt x="111113" y="35935"/>
                    <a:pt x="108641" y="35035"/>
                  </a:cubicBezTo>
                  <a:cubicBezTo>
                    <a:pt x="106709" y="33884"/>
                    <a:pt x="110650" y="29748"/>
                    <a:pt x="105705" y="29280"/>
                  </a:cubicBezTo>
                  <a:cubicBezTo>
                    <a:pt x="100759" y="28597"/>
                    <a:pt x="105241" y="31366"/>
                    <a:pt x="100759" y="31115"/>
                  </a:cubicBezTo>
                  <a:cubicBezTo>
                    <a:pt x="96355" y="30683"/>
                    <a:pt x="97823" y="25395"/>
                    <a:pt x="99291" y="23812"/>
                  </a:cubicBezTo>
                  <a:cubicBezTo>
                    <a:pt x="100759" y="21978"/>
                    <a:pt x="104236" y="16942"/>
                    <a:pt x="100759" y="13489"/>
                  </a:cubicBezTo>
                  <a:cubicBezTo>
                    <a:pt x="97823" y="10287"/>
                    <a:pt x="97823" y="6402"/>
                    <a:pt x="95350" y="4352"/>
                  </a:cubicBezTo>
                  <a:cubicBezTo>
                    <a:pt x="92955" y="2266"/>
                    <a:pt x="96355" y="467"/>
                    <a:pt x="90946" y="0"/>
                  </a:cubicBezTo>
                  <a:cubicBezTo>
                    <a:pt x="90946" y="0"/>
                    <a:pt x="81596" y="467"/>
                    <a:pt x="81596" y="1834"/>
                  </a:cubicBezTo>
                  <a:cubicBezTo>
                    <a:pt x="81596" y="3201"/>
                    <a:pt x="84533" y="5467"/>
                    <a:pt x="84533" y="6870"/>
                  </a:cubicBezTo>
                  <a:cubicBezTo>
                    <a:pt x="84533" y="8237"/>
                    <a:pt x="80592" y="7769"/>
                    <a:pt x="80592" y="8920"/>
                  </a:cubicBezTo>
                  <a:cubicBezTo>
                    <a:pt x="80592" y="10071"/>
                    <a:pt x="80128" y="15323"/>
                    <a:pt x="82060" y="16258"/>
                  </a:cubicBezTo>
                  <a:cubicBezTo>
                    <a:pt x="84069" y="17158"/>
                    <a:pt x="88010" y="22877"/>
                    <a:pt x="82601" y="23561"/>
                  </a:cubicBezTo>
                  <a:cubicBezTo>
                    <a:pt x="76651" y="24496"/>
                    <a:pt x="75183" y="21294"/>
                    <a:pt x="72247" y="21294"/>
                  </a:cubicBezTo>
                  <a:cubicBezTo>
                    <a:pt x="68847" y="21294"/>
                    <a:pt x="68847" y="23812"/>
                    <a:pt x="66838" y="23812"/>
                  </a:cubicBezTo>
                  <a:cubicBezTo>
                    <a:pt x="64906" y="23812"/>
                    <a:pt x="63438" y="21978"/>
                    <a:pt x="60424" y="21978"/>
                  </a:cubicBezTo>
                  <a:cubicBezTo>
                    <a:pt x="58029" y="21978"/>
                    <a:pt x="52620" y="25611"/>
                    <a:pt x="52620" y="27913"/>
                  </a:cubicBezTo>
                  <a:cubicBezTo>
                    <a:pt x="52620" y="29964"/>
                    <a:pt x="40257" y="27446"/>
                    <a:pt x="31912" y="32517"/>
                  </a:cubicBezTo>
                  <a:cubicBezTo>
                    <a:pt x="31912" y="32517"/>
                    <a:pt x="25035" y="32517"/>
                    <a:pt x="23103" y="33417"/>
                  </a:cubicBezTo>
                  <a:cubicBezTo>
                    <a:pt x="21635" y="34100"/>
                    <a:pt x="24108" y="36402"/>
                    <a:pt x="21635" y="36402"/>
                  </a:cubicBezTo>
                  <a:cubicBezTo>
                    <a:pt x="18622" y="36402"/>
                    <a:pt x="18622" y="34316"/>
                    <a:pt x="16226" y="35251"/>
                  </a:cubicBezTo>
                  <a:cubicBezTo>
                    <a:pt x="14217" y="36402"/>
                    <a:pt x="17153" y="37985"/>
                    <a:pt x="15685" y="38669"/>
                  </a:cubicBezTo>
                  <a:cubicBezTo>
                    <a:pt x="14217" y="39604"/>
                    <a:pt x="7804" y="40035"/>
                    <a:pt x="9272" y="46942"/>
                  </a:cubicBezTo>
                  <a:cubicBezTo>
                    <a:pt x="9272" y="46942"/>
                    <a:pt x="0" y="49892"/>
                    <a:pt x="0" y="52410"/>
                  </a:cubicBezTo>
                  <a:cubicBezTo>
                    <a:pt x="0" y="54712"/>
                    <a:pt x="13754" y="54928"/>
                    <a:pt x="13754" y="57014"/>
                  </a:cubicBezTo>
                  <a:cubicBezTo>
                    <a:pt x="13754" y="59064"/>
                    <a:pt x="1931" y="57446"/>
                    <a:pt x="1931" y="59748"/>
                  </a:cubicBezTo>
                  <a:cubicBezTo>
                    <a:pt x="1931" y="62266"/>
                    <a:pt x="4404" y="60215"/>
                    <a:pt x="4404" y="62266"/>
                  </a:cubicBezTo>
                  <a:cubicBezTo>
                    <a:pt x="4404" y="64100"/>
                    <a:pt x="3863" y="67050"/>
                    <a:pt x="11281" y="67050"/>
                  </a:cubicBezTo>
                  <a:cubicBezTo>
                    <a:pt x="18622" y="67050"/>
                    <a:pt x="22562" y="68884"/>
                    <a:pt x="22562" y="70503"/>
                  </a:cubicBezTo>
                  <a:cubicBezTo>
                    <a:pt x="22562" y="72086"/>
                    <a:pt x="3863" y="78741"/>
                    <a:pt x="10817" y="83093"/>
                  </a:cubicBezTo>
                  <a:cubicBezTo>
                    <a:pt x="10817" y="83093"/>
                    <a:pt x="15222" y="83776"/>
                    <a:pt x="18622" y="82194"/>
                  </a:cubicBezTo>
                  <a:cubicBezTo>
                    <a:pt x="21635" y="80575"/>
                    <a:pt x="21635" y="84712"/>
                    <a:pt x="26039" y="82625"/>
                  </a:cubicBezTo>
                  <a:cubicBezTo>
                    <a:pt x="30444" y="80575"/>
                    <a:pt x="35853" y="85143"/>
                    <a:pt x="30444" y="87913"/>
                  </a:cubicBezTo>
                  <a:cubicBezTo>
                    <a:pt x="25035" y="90431"/>
                    <a:pt x="19626" y="94999"/>
                    <a:pt x="23567" y="95899"/>
                  </a:cubicBezTo>
                  <a:cubicBezTo>
                    <a:pt x="27971" y="96834"/>
                    <a:pt x="26503" y="94784"/>
                    <a:pt x="29980" y="95899"/>
                  </a:cubicBezTo>
                  <a:cubicBezTo>
                    <a:pt x="33380" y="96834"/>
                    <a:pt x="44739" y="94784"/>
                    <a:pt x="46670" y="96834"/>
                  </a:cubicBezTo>
                  <a:cubicBezTo>
                    <a:pt x="48679" y="98669"/>
                    <a:pt x="29980" y="100719"/>
                    <a:pt x="33380" y="105755"/>
                  </a:cubicBezTo>
                  <a:cubicBezTo>
                    <a:pt x="33380" y="105755"/>
                    <a:pt x="35389" y="106690"/>
                    <a:pt x="37321" y="107589"/>
                  </a:cubicBezTo>
                  <a:cubicBezTo>
                    <a:pt x="39330" y="108273"/>
                    <a:pt x="41262" y="110575"/>
                    <a:pt x="43734" y="110575"/>
                  </a:cubicBezTo>
                  <a:cubicBezTo>
                    <a:pt x="46207" y="110575"/>
                    <a:pt x="53547" y="111690"/>
                    <a:pt x="58029" y="112841"/>
                  </a:cubicBezTo>
                  <a:cubicBezTo>
                    <a:pt x="62433" y="113776"/>
                    <a:pt x="65833" y="112410"/>
                    <a:pt x="68847" y="113776"/>
                  </a:cubicBezTo>
                  <a:cubicBezTo>
                    <a:pt x="71783" y="115143"/>
                    <a:pt x="74256" y="119964"/>
                    <a:pt x="86001" y="11881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34" name="Shape 2134"/>
            <p:cNvSpPr/>
            <p:nvPr/>
          </p:nvSpPr>
          <p:spPr>
            <a:xfrm>
              <a:off x="15172445" y="2878775"/>
              <a:ext cx="1827431" cy="1157222"/>
            </a:xfrm>
            <a:custGeom>
              <a:avLst/>
              <a:gdLst/>
              <a:ahLst/>
              <a:cxnLst/>
              <a:rect l="0" t="0" r="0" b="0"/>
              <a:pathLst>
                <a:path w="120000" h="120000" extrusionOk="0">
                  <a:moveTo>
                    <a:pt x="12887" y="86406"/>
                  </a:moveTo>
                  <a:lnTo>
                    <a:pt x="12887" y="86406"/>
                  </a:lnTo>
                  <a:cubicBezTo>
                    <a:pt x="20612" y="93487"/>
                    <a:pt x="31341" y="102644"/>
                    <a:pt x="34545" y="102644"/>
                  </a:cubicBezTo>
                  <a:cubicBezTo>
                    <a:pt x="37750" y="102644"/>
                    <a:pt x="57081" y="119946"/>
                    <a:pt x="69091" y="119946"/>
                  </a:cubicBezTo>
                  <a:cubicBezTo>
                    <a:pt x="80461" y="119946"/>
                    <a:pt x="96587" y="109458"/>
                    <a:pt x="117840" y="118562"/>
                  </a:cubicBezTo>
                  <a:cubicBezTo>
                    <a:pt x="118043" y="117551"/>
                    <a:pt x="118279" y="116539"/>
                    <a:pt x="118481" y="115527"/>
                  </a:cubicBezTo>
                  <a:cubicBezTo>
                    <a:pt x="119966" y="107382"/>
                    <a:pt x="115243" y="103016"/>
                    <a:pt x="115243" y="103016"/>
                  </a:cubicBezTo>
                  <a:cubicBezTo>
                    <a:pt x="118043" y="98917"/>
                    <a:pt x="117840" y="94551"/>
                    <a:pt x="117840" y="94551"/>
                  </a:cubicBezTo>
                  <a:cubicBezTo>
                    <a:pt x="114602" y="79645"/>
                    <a:pt x="104076" y="85394"/>
                    <a:pt x="104076" y="85394"/>
                  </a:cubicBezTo>
                  <a:cubicBezTo>
                    <a:pt x="104076" y="85394"/>
                    <a:pt x="100871" y="82679"/>
                    <a:pt x="96991" y="84702"/>
                  </a:cubicBezTo>
                  <a:cubicBezTo>
                    <a:pt x="92909" y="86725"/>
                    <a:pt x="94630" y="59307"/>
                    <a:pt x="87545" y="64046"/>
                  </a:cubicBezTo>
                  <a:cubicBezTo>
                    <a:pt x="80461" y="68784"/>
                    <a:pt x="76615" y="63673"/>
                    <a:pt x="76615" y="53504"/>
                  </a:cubicBezTo>
                  <a:cubicBezTo>
                    <a:pt x="76615" y="43336"/>
                    <a:pt x="73612" y="38278"/>
                    <a:pt x="73612" y="38278"/>
                  </a:cubicBezTo>
                  <a:cubicBezTo>
                    <a:pt x="70171" y="32848"/>
                    <a:pt x="60522" y="40301"/>
                    <a:pt x="58802" y="42697"/>
                  </a:cubicBezTo>
                  <a:cubicBezTo>
                    <a:pt x="57925" y="44028"/>
                    <a:pt x="55766" y="36574"/>
                    <a:pt x="52999" y="33167"/>
                  </a:cubicBezTo>
                  <a:cubicBezTo>
                    <a:pt x="50402" y="30133"/>
                    <a:pt x="47197" y="31517"/>
                    <a:pt x="47197" y="28429"/>
                  </a:cubicBezTo>
                  <a:cubicBezTo>
                    <a:pt x="47197" y="10488"/>
                    <a:pt x="44396" y="1703"/>
                    <a:pt x="44396" y="1703"/>
                  </a:cubicBezTo>
                  <a:cubicBezTo>
                    <a:pt x="43317" y="0"/>
                    <a:pt x="34141" y="1703"/>
                    <a:pt x="24897" y="8464"/>
                  </a:cubicBezTo>
                  <a:cubicBezTo>
                    <a:pt x="16530" y="14214"/>
                    <a:pt x="7084" y="12191"/>
                    <a:pt x="4082" y="24063"/>
                  </a:cubicBezTo>
                  <a:cubicBezTo>
                    <a:pt x="0" y="40993"/>
                    <a:pt x="1484" y="67772"/>
                    <a:pt x="2563" y="82679"/>
                  </a:cubicBezTo>
                  <a:cubicBezTo>
                    <a:pt x="4486" y="81987"/>
                    <a:pt x="8164" y="81987"/>
                    <a:pt x="12887" y="8640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35" name="Shape 2135"/>
            <p:cNvSpPr/>
            <p:nvPr/>
          </p:nvSpPr>
          <p:spPr>
            <a:xfrm>
              <a:off x="15050165" y="3669126"/>
              <a:ext cx="1940654" cy="1555794"/>
            </a:xfrm>
            <a:custGeom>
              <a:avLst/>
              <a:gdLst/>
              <a:ahLst/>
              <a:cxnLst/>
              <a:rect l="0" t="0" r="0" b="0"/>
              <a:pathLst>
                <a:path w="120000" h="120000" extrusionOk="0">
                  <a:moveTo>
                    <a:pt x="14758" y="49663"/>
                  </a:moveTo>
                  <a:lnTo>
                    <a:pt x="14758" y="49663"/>
                  </a:lnTo>
                  <a:cubicBezTo>
                    <a:pt x="12314" y="52950"/>
                    <a:pt x="9711" y="60475"/>
                    <a:pt x="12314" y="63762"/>
                  </a:cubicBezTo>
                  <a:cubicBezTo>
                    <a:pt x="14758" y="66811"/>
                    <a:pt x="11933" y="79128"/>
                    <a:pt x="14758" y="82653"/>
                  </a:cubicBezTo>
                  <a:cubicBezTo>
                    <a:pt x="17582" y="86217"/>
                    <a:pt x="10314" y="94257"/>
                    <a:pt x="24057" y="94257"/>
                  </a:cubicBezTo>
                  <a:cubicBezTo>
                    <a:pt x="37767" y="94257"/>
                    <a:pt x="45416" y="93504"/>
                    <a:pt x="46241" y="99564"/>
                  </a:cubicBezTo>
                  <a:cubicBezTo>
                    <a:pt x="47225" y="105861"/>
                    <a:pt x="66014" y="100316"/>
                    <a:pt x="71282" y="100316"/>
                  </a:cubicBezTo>
                  <a:cubicBezTo>
                    <a:pt x="71282" y="100316"/>
                    <a:pt x="81565" y="119960"/>
                    <a:pt x="87024" y="119960"/>
                  </a:cubicBezTo>
                  <a:cubicBezTo>
                    <a:pt x="92483" y="119960"/>
                    <a:pt x="98132" y="92752"/>
                    <a:pt x="96736" y="90732"/>
                  </a:cubicBezTo>
                  <a:cubicBezTo>
                    <a:pt x="95117" y="88950"/>
                    <a:pt x="94292" y="83445"/>
                    <a:pt x="96514" y="80633"/>
                  </a:cubicBezTo>
                  <a:cubicBezTo>
                    <a:pt x="98545" y="78138"/>
                    <a:pt x="108860" y="74099"/>
                    <a:pt x="110669" y="74099"/>
                  </a:cubicBezTo>
                  <a:cubicBezTo>
                    <a:pt x="112478" y="74099"/>
                    <a:pt x="116921" y="64514"/>
                    <a:pt x="110478" y="58455"/>
                  </a:cubicBezTo>
                  <a:cubicBezTo>
                    <a:pt x="104194" y="52673"/>
                    <a:pt x="119968" y="53702"/>
                    <a:pt x="119968" y="32000"/>
                  </a:cubicBezTo>
                  <a:cubicBezTo>
                    <a:pt x="117937" y="31247"/>
                    <a:pt x="117937" y="29504"/>
                    <a:pt x="118349" y="27207"/>
                  </a:cubicBezTo>
                  <a:cubicBezTo>
                    <a:pt x="98354" y="20435"/>
                    <a:pt x="83184" y="28237"/>
                    <a:pt x="72488" y="28237"/>
                  </a:cubicBezTo>
                  <a:cubicBezTo>
                    <a:pt x="61190" y="28237"/>
                    <a:pt x="43004" y="15366"/>
                    <a:pt x="39989" y="15366"/>
                  </a:cubicBezTo>
                  <a:cubicBezTo>
                    <a:pt x="36974" y="15366"/>
                    <a:pt x="26881" y="8554"/>
                    <a:pt x="19613" y="3287"/>
                  </a:cubicBezTo>
                  <a:cubicBezTo>
                    <a:pt x="15170" y="0"/>
                    <a:pt x="11711" y="0"/>
                    <a:pt x="9902" y="514"/>
                  </a:cubicBezTo>
                  <a:cubicBezTo>
                    <a:pt x="10092" y="5306"/>
                    <a:pt x="10505" y="8316"/>
                    <a:pt x="10092" y="8316"/>
                  </a:cubicBezTo>
                  <a:cubicBezTo>
                    <a:pt x="8696" y="8316"/>
                    <a:pt x="6887" y="7326"/>
                    <a:pt x="6887" y="7326"/>
                  </a:cubicBezTo>
                  <a:cubicBezTo>
                    <a:pt x="5268" y="13108"/>
                    <a:pt x="2824" y="17900"/>
                    <a:pt x="0" y="21663"/>
                  </a:cubicBezTo>
                  <a:cubicBezTo>
                    <a:pt x="5458" y="29742"/>
                    <a:pt x="16789" y="47366"/>
                    <a:pt x="14758" y="4966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36" name="Shape 2136"/>
            <p:cNvSpPr/>
            <p:nvPr/>
          </p:nvSpPr>
          <p:spPr>
            <a:xfrm>
              <a:off x="14142110" y="3949942"/>
              <a:ext cx="1179790" cy="1408594"/>
            </a:xfrm>
            <a:custGeom>
              <a:avLst/>
              <a:gdLst/>
              <a:ahLst/>
              <a:cxnLst/>
              <a:rect l="0" t="0" r="0" b="0"/>
              <a:pathLst>
                <a:path w="120000" h="120000" extrusionOk="0">
                  <a:moveTo>
                    <a:pt x="15293" y="62099"/>
                  </a:moveTo>
                  <a:lnTo>
                    <a:pt x="15293" y="62099"/>
                  </a:lnTo>
                  <a:cubicBezTo>
                    <a:pt x="16598" y="68483"/>
                    <a:pt x="26568" y="88819"/>
                    <a:pt x="23592" y="94635"/>
                  </a:cubicBezTo>
                  <a:cubicBezTo>
                    <a:pt x="20617" y="100495"/>
                    <a:pt x="23906" y="98527"/>
                    <a:pt x="30221" y="100495"/>
                  </a:cubicBezTo>
                  <a:cubicBezTo>
                    <a:pt x="36537" y="102419"/>
                    <a:pt x="48177" y="119956"/>
                    <a:pt x="51152" y="119956"/>
                  </a:cubicBezTo>
                  <a:cubicBezTo>
                    <a:pt x="54127" y="119956"/>
                    <a:pt x="74066" y="114402"/>
                    <a:pt x="79391" y="115539"/>
                  </a:cubicBezTo>
                  <a:cubicBezTo>
                    <a:pt x="84715" y="116632"/>
                    <a:pt x="95989" y="101326"/>
                    <a:pt x="97659" y="102725"/>
                  </a:cubicBezTo>
                  <a:cubicBezTo>
                    <a:pt x="99643" y="104387"/>
                    <a:pt x="85393" y="86588"/>
                    <a:pt x="117598" y="72113"/>
                  </a:cubicBezTo>
                  <a:cubicBezTo>
                    <a:pt x="117912" y="70145"/>
                    <a:pt x="117912" y="68483"/>
                    <a:pt x="116607" y="67346"/>
                  </a:cubicBezTo>
                  <a:cubicBezTo>
                    <a:pt x="111961" y="63454"/>
                    <a:pt x="116607" y="49854"/>
                    <a:pt x="112588" y="46486"/>
                  </a:cubicBezTo>
                  <a:cubicBezTo>
                    <a:pt x="108307" y="42857"/>
                    <a:pt x="112588" y="34548"/>
                    <a:pt x="116607" y="30918"/>
                  </a:cubicBezTo>
                  <a:cubicBezTo>
                    <a:pt x="119947" y="28381"/>
                    <a:pt x="101313" y="8921"/>
                    <a:pt x="92335" y="0"/>
                  </a:cubicBezTo>
                  <a:cubicBezTo>
                    <a:pt x="74745" y="15874"/>
                    <a:pt x="46820" y="15043"/>
                    <a:pt x="44158" y="15043"/>
                  </a:cubicBezTo>
                  <a:cubicBezTo>
                    <a:pt x="40869" y="15043"/>
                    <a:pt x="15606" y="21428"/>
                    <a:pt x="12631" y="27026"/>
                  </a:cubicBezTo>
                  <a:cubicBezTo>
                    <a:pt x="9290" y="32842"/>
                    <a:pt x="2662" y="33979"/>
                    <a:pt x="1304" y="41195"/>
                  </a:cubicBezTo>
                  <a:cubicBezTo>
                    <a:pt x="0" y="48148"/>
                    <a:pt x="11639" y="53177"/>
                    <a:pt x="11639" y="53177"/>
                  </a:cubicBezTo>
                  <a:cubicBezTo>
                    <a:pt x="10282" y="53177"/>
                    <a:pt x="8977" y="53746"/>
                    <a:pt x="7307" y="54271"/>
                  </a:cubicBezTo>
                  <a:cubicBezTo>
                    <a:pt x="10282" y="55408"/>
                    <a:pt x="14615" y="58163"/>
                    <a:pt x="15293" y="6209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37" name="Shape 2137"/>
            <p:cNvSpPr/>
            <p:nvPr/>
          </p:nvSpPr>
          <p:spPr>
            <a:xfrm>
              <a:off x="12756253" y="4205842"/>
              <a:ext cx="2069728" cy="1678085"/>
            </a:xfrm>
            <a:custGeom>
              <a:avLst/>
              <a:gdLst/>
              <a:ahLst/>
              <a:cxnLst/>
              <a:rect l="0" t="0" r="0" b="0"/>
              <a:pathLst>
                <a:path w="120000" h="120000" extrusionOk="0">
                  <a:moveTo>
                    <a:pt x="49667" y="98432"/>
                  </a:moveTo>
                  <a:lnTo>
                    <a:pt x="49667" y="98432"/>
                  </a:lnTo>
                  <a:cubicBezTo>
                    <a:pt x="54580" y="99828"/>
                    <a:pt x="53062" y="96080"/>
                    <a:pt x="61399" y="96080"/>
                  </a:cubicBezTo>
                  <a:cubicBezTo>
                    <a:pt x="61399" y="96080"/>
                    <a:pt x="65210" y="92810"/>
                    <a:pt x="68248" y="94243"/>
                  </a:cubicBezTo>
                  <a:cubicBezTo>
                    <a:pt x="71255" y="95639"/>
                    <a:pt x="76198" y="103796"/>
                    <a:pt x="80188" y="103796"/>
                  </a:cubicBezTo>
                  <a:cubicBezTo>
                    <a:pt x="84148" y="103796"/>
                    <a:pt x="90401" y="107103"/>
                    <a:pt x="93439" y="110814"/>
                  </a:cubicBezTo>
                  <a:cubicBezTo>
                    <a:pt x="96476" y="114562"/>
                    <a:pt x="104992" y="117134"/>
                    <a:pt x="107285" y="119963"/>
                  </a:cubicBezTo>
                  <a:cubicBezTo>
                    <a:pt x="107285" y="119963"/>
                    <a:pt x="108595" y="108499"/>
                    <a:pt x="115057" y="103098"/>
                  </a:cubicBezTo>
                  <a:cubicBezTo>
                    <a:pt x="119970" y="99130"/>
                    <a:pt x="112198" y="89320"/>
                    <a:pt x="108982" y="82082"/>
                  </a:cubicBezTo>
                  <a:cubicBezTo>
                    <a:pt x="106511" y="79730"/>
                    <a:pt x="100823" y="67789"/>
                    <a:pt x="97607" y="66172"/>
                  </a:cubicBezTo>
                  <a:cubicBezTo>
                    <a:pt x="94004" y="64519"/>
                    <a:pt x="92129" y="66172"/>
                    <a:pt x="93826" y="61249"/>
                  </a:cubicBezTo>
                  <a:cubicBezTo>
                    <a:pt x="95523" y="56362"/>
                    <a:pt x="89836" y="39277"/>
                    <a:pt x="89091" y="33913"/>
                  </a:cubicBezTo>
                  <a:cubicBezTo>
                    <a:pt x="88704" y="30606"/>
                    <a:pt x="86233" y="28291"/>
                    <a:pt x="84535" y="27336"/>
                  </a:cubicBezTo>
                  <a:cubicBezTo>
                    <a:pt x="81498" y="28769"/>
                    <a:pt x="77895" y="32737"/>
                    <a:pt x="77895" y="32737"/>
                  </a:cubicBezTo>
                  <a:cubicBezTo>
                    <a:pt x="66729" y="43245"/>
                    <a:pt x="65210" y="33435"/>
                    <a:pt x="60089" y="33435"/>
                  </a:cubicBezTo>
                  <a:cubicBezTo>
                    <a:pt x="54967" y="33435"/>
                    <a:pt x="38471" y="27813"/>
                    <a:pt x="35821" y="27813"/>
                  </a:cubicBezTo>
                  <a:cubicBezTo>
                    <a:pt x="33349" y="27813"/>
                    <a:pt x="31086" y="33435"/>
                    <a:pt x="31086" y="33435"/>
                  </a:cubicBezTo>
                  <a:cubicBezTo>
                    <a:pt x="31861" y="25719"/>
                    <a:pt x="27483" y="21971"/>
                    <a:pt x="26173" y="18003"/>
                  </a:cubicBezTo>
                  <a:cubicBezTo>
                    <a:pt x="24833" y="14035"/>
                    <a:pt x="29955" y="8413"/>
                    <a:pt x="27692" y="5584"/>
                  </a:cubicBezTo>
                  <a:cubicBezTo>
                    <a:pt x="23136" y="0"/>
                    <a:pt x="17062" y="5584"/>
                    <a:pt x="14233" y="6540"/>
                  </a:cubicBezTo>
                  <a:cubicBezTo>
                    <a:pt x="11374" y="7458"/>
                    <a:pt x="5330" y="918"/>
                    <a:pt x="1161" y="918"/>
                  </a:cubicBezTo>
                  <a:cubicBezTo>
                    <a:pt x="0" y="918"/>
                    <a:pt x="1161" y="4445"/>
                    <a:pt x="1161" y="4445"/>
                  </a:cubicBezTo>
                  <a:cubicBezTo>
                    <a:pt x="1727" y="6760"/>
                    <a:pt x="4942" y="4886"/>
                    <a:pt x="5508" y="10030"/>
                  </a:cubicBezTo>
                  <a:cubicBezTo>
                    <a:pt x="5508" y="12161"/>
                    <a:pt x="1339" y="13778"/>
                    <a:pt x="2292" y="15174"/>
                  </a:cubicBezTo>
                  <a:cubicBezTo>
                    <a:pt x="3424" y="16350"/>
                    <a:pt x="4168" y="20097"/>
                    <a:pt x="4168" y="20097"/>
                  </a:cubicBezTo>
                  <a:cubicBezTo>
                    <a:pt x="4168" y="28291"/>
                    <a:pt x="7027" y="27593"/>
                    <a:pt x="9290" y="28989"/>
                  </a:cubicBezTo>
                  <a:cubicBezTo>
                    <a:pt x="11583" y="30165"/>
                    <a:pt x="9111" y="32480"/>
                    <a:pt x="9111" y="34831"/>
                  </a:cubicBezTo>
                  <a:cubicBezTo>
                    <a:pt x="9111" y="37183"/>
                    <a:pt x="12893" y="37403"/>
                    <a:pt x="13459" y="39277"/>
                  </a:cubicBezTo>
                  <a:cubicBezTo>
                    <a:pt x="14024" y="41151"/>
                    <a:pt x="11761" y="42767"/>
                    <a:pt x="11761" y="46295"/>
                  </a:cubicBezTo>
                  <a:cubicBezTo>
                    <a:pt x="11761" y="49785"/>
                    <a:pt x="13846" y="50961"/>
                    <a:pt x="13846" y="50961"/>
                  </a:cubicBezTo>
                  <a:cubicBezTo>
                    <a:pt x="13846" y="50961"/>
                    <a:pt x="9856" y="72014"/>
                    <a:pt x="14799" y="76460"/>
                  </a:cubicBezTo>
                  <a:cubicBezTo>
                    <a:pt x="19712" y="80649"/>
                    <a:pt x="18580" y="80906"/>
                    <a:pt x="18580" y="80906"/>
                  </a:cubicBezTo>
                  <a:cubicBezTo>
                    <a:pt x="18580" y="80906"/>
                    <a:pt x="31861" y="93067"/>
                    <a:pt x="33171" y="94684"/>
                  </a:cubicBezTo>
                  <a:cubicBezTo>
                    <a:pt x="34689" y="96558"/>
                    <a:pt x="44724" y="97036"/>
                    <a:pt x="49667" y="9843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38" name="Shape 2138"/>
            <p:cNvSpPr/>
            <p:nvPr/>
          </p:nvSpPr>
          <p:spPr>
            <a:xfrm>
              <a:off x="10672936" y="5012048"/>
              <a:ext cx="2685666" cy="1537678"/>
            </a:xfrm>
            <a:custGeom>
              <a:avLst/>
              <a:gdLst/>
              <a:ahLst/>
              <a:cxnLst/>
              <a:rect l="0" t="0" r="0" b="0"/>
              <a:pathLst>
                <a:path w="120000" h="120000" extrusionOk="0">
                  <a:moveTo>
                    <a:pt x="87133" y="109251"/>
                  </a:moveTo>
                  <a:lnTo>
                    <a:pt x="87133" y="109251"/>
                  </a:lnTo>
                  <a:cubicBezTo>
                    <a:pt x="89334" y="103114"/>
                    <a:pt x="100435" y="96737"/>
                    <a:pt x="103050" y="96737"/>
                  </a:cubicBezTo>
                  <a:cubicBezTo>
                    <a:pt x="105688" y="96737"/>
                    <a:pt x="112385" y="100066"/>
                    <a:pt x="112385" y="100066"/>
                  </a:cubicBezTo>
                  <a:cubicBezTo>
                    <a:pt x="111513" y="89077"/>
                    <a:pt x="116490" y="84986"/>
                    <a:pt x="118233" y="81938"/>
                  </a:cubicBezTo>
                  <a:cubicBezTo>
                    <a:pt x="119977" y="78850"/>
                    <a:pt x="118233" y="52058"/>
                    <a:pt x="118233" y="47727"/>
                  </a:cubicBezTo>
                  <a:cubicBezTo>
                    <a:pt x="118233" y="45681"/>
                    <a:pt x="118967" y="43114"/>
                    <a:pt x="119701" y="41350"/>
                  </a:cubicBezTo>
                  <a:cubicBezTo>
                    <a:pt x="119266" y="41069"/>
                    <a:pt x="118807" y="40828"/>
                    <a:pt x="118669" y="40307"/>
                  </a:cubicBezTo>
                  <a:cubicBezTo>
                    <a:pt x="117660" y="38542"/>
                    <a:pt x="107431" y="25267"/>
                    <a:pt x="107431" y="25267"/>
                  </a:cubicBezTo>
                  <a:cubicBezTo>
                    <a:pt x="101307" y="34211"/>
                    <a:pt x="94885" y="27553"/>
                    <a:pt x="94288" y="26270"/>
                  </a:cubicBezTo>
                  <a:cubicBezTo>
                    <a:pt x="93555" y="25267"/>
                    <a:pt x="95183" y="21417"/>
                    <a:pt x="93555" y="19652"/>
                  </a:cubicBezTo>
                  <a:cubicBezTo>
                    <a:pt x="92110" y="18128"/>
                    <a:pt x="89633" y="25748"/>
                    <a:pt x="88899" y="27032"/>
                  </a:cubicBezTo>
                  <a:cubicBezTo>
                    <a:pt x="88165" y="28315"/>
                    <a:pt x="86995" y="25267"/>
                    <a:pt x="85986" y="25267"/>
                  </a:cubicBezTo>
                  <a:cubicBezTo>
                    <a:pt x="84954" y="25267"/>
                    <a:pt x="83348" y="27794"/>
                    <a:pt x="82477" y="28315"/>
                  </a:cubicBezTo>
                  <a:cubicBezTo>
                    <a:pt x="81605" y="28836"/>
                    <a:pt x="81605" y="24745"/>
                    <a:pt x="80871" y="23462"/>
                  </a:cubicBezTo>
                  <a:cubicBezTo>
                    <a:pt x="80137" y="21938"/>
                    <a:pt x="80137" y="24745"/>
                    <a:pt x="79403" y="23462"/>
                  </a:cubicBezTo>
                  <a:cubicBezTo>
                    <a:pt x="78669" y="22179"/>
                    <a:pt x="81605" y="20655"/>
                    <a:pt x="81009" y="19371"/>
                  </a:cubicBezTo>
                  <a:cubicBezTo>
                    <a:pt x="80435" y="18368"/>
                    <a:pt x="76926" y="21417"/>
                    <a:pt x="75183" y="21938"/>
                  </a:cubicBezTo>
                  <a:cubicBezTo>
                    <a:pt x="73279" y="22459"/>
                    <a:pt x="69633" y="28836"/>
                    <a:pt x="67866" y="29598"/>
                  </a:cubicBezTo>
                  <a:cubicBezTo>
                    <a:pt x="66261" y="30601"/>
                    <a:pt x="66422" y="24745"/>
                    <a:pt x="63486" y="20935"/>
                  </a:cubicBezTo>
                  <a:cubicBezTo>
                    <a:pt x="60435" y="16844"/>
                    <a:pt x="60435" y="10187"/>
                    <a:pt x="59701" y="9184"/>
                  </a:cubicBezTo>
                  <a:cubicBezTo>
                    <a:pt x="59105" y="7901"/>
                    <a:pt x="58669" y="9705"/>
                    <a:pt x="57958" y="9705"/>
                  </a:cubicBezTo>
                  <a:cubicBezTo>
                    <a:pt x="57064" y="9705"/>
                    <a:pt x="57798" y="7379"/>
                    <a:pt x="57064" y="6096"/>
                  </a:cubicBezTo>
                  <a:cubicBezTo>
                    <a:pt x="56330" y="4852"/>
                    <a:pt x="55458" y="2045"/>
                    <a:pt x="55022" y="1524"/>
                  </a:cubicBezTo>
                  <a:cubicBezTo>
                    <a:pt x="54747" y="1002"/>
                    <a:pt x="53715" y="3810"/>
                    <a:pt x="53417" y="4331"/>
                  </a:cubicBezTo>
                  <a:cubicBezTo>
                    <a:pt x="52981" y="5093"/>
                    <a:pt x="52545" y="2286"/>
                    <a:pt x="51811" y="1243"/>
                  </a:cubicBezTo>
                  <a:cubicBezTo>
                    <a:pt x="51238" y="0"/>
                    <a:pt x="47431" y="4572"/>
                    <a:pt x="46559" y="6096"/>
                  </a:cubicBezTo>
                  <a:cubicBezTo>
                    <a:pt x="45688" y="7660"/>
                    <a:pt x="43348" y="2807"/>
                    <a:pt x="42178" y="3569"/>
                  </a:cubicBezTo>
                  <a:cubicBezTo>
                    <a:pt x="41009" y="4331"/>
                    <a:pt x="42178" y="10949"/>
                    <a:pt x="41605" y="11991"/>
                  </a:cubicBezTo>
                  <a:cubicBezTo>
                    <a:pt x="41009" y="12994"/>
                    <a:pt x="41307" y="16082"/>
                    <a:pt x="40000" y="16082"/>
                  </a:cubicBezTo>
                  <a:cubicBezTo>
                    <a:pt x="38830" y="16082"/>
                    <a:pt x="35481" y="11991"/>
                    <a:pt x="34151" y="11991"/>
                  </a:cubicBezTo>
                  <a:cubicBezTo>
                    <a:pt x="32844" y="11991"/>
                    <a:pt x="32706" y="15802"/>
                    <a:pt x="31811" y="15802"/>
                  </a:cubicBezTo>
                  <a:cubicBezTo>
                    <a:pt x="30940" y="15802"/>
                    <a:pt x="30206" y="14037"/>
                    <a:pt x="29472" y="14037"/>
                  </a:cubicBezTo>
                  <a:cubicBezTo>
                    <a:pt x="28899" y="14037"/>
                    <a:pt x="29036" y="9946"/>
                    <a:pt x="29036" y="9946"/>
                  </a:cubicBezTo>
                  <a:cubicBezTo>
                    <a:pt x="29036" y="9184"/>
                    <a:pt x="26720" y="11470"/>
                    <a:pt x="24954" y="12232"/>
                  </a:cubicBezTo>
                  <a:cubicBezTo>
                    <a:pt x="23211" y="12994"/>
                    <a:pt x="22041" y="12232"/>
                    <a:pt x="21880" y="12232"/>
                  </a:cubicBezTo>
                  <a:cubicBezTo>
                    <a:pt x="21307" y="12232"/>
                    <a:pt x="21467" y="13516"/>
                    <a:pt x="20435" y="15040"/>
                  </a:cubicBezTo>
                  <a:cubicBezTo>
                    <a:pt x="19403" y="16844"/>
                    <a:pt x="17087" y="12473"/>
                    <a:pt x="16353" y="12473"/>
                  </a:cubicBezTo>
                  <a:cubicBezTo>
                    <a:pt x="15458" y="12473"/>
                    <a:pt x="8899" y="16844"/>
                    <a:pt x="8899" y="18609"/>
                  </a:cubicBezTo>
                  <a:cubicBezTo>
                    <a:pt x="8899" y="20173"/>
                    <a:pt x="4816" y="20655"/>
                    <a:pt x="3509" y="21697"/>
                  </a:cubicBezTo>
                  <a:cubicBezTo>
                    <a:pt x="2041" y="22459"/>
                    <a:pt x="1605" y="26270"/>
                    <a:pt x="2041" y="28556"/>
                  </a:cubicBezTo>
                  <a:cubicBezTo>
                    <a:pt x="2339" y="30882"/>
                    <a:pt x="871" y="33689"/>
                    <a:pt x="871" y="37259"/>
                  </a:cubicBezTo>
                  <a:cubicBezTo>
                    <a:pt x="871" y="40828"/>
                    <a:pt x="2178" y="39826"/>
                    <a:pt x="2912" y="39826"/>
                  </a:cubicBezTo>
                  <a:cubicBezTo>
                    <a:pt x="3646" y="39826"/>
                    <a:pt x="3944" y="38783"/>
                    <a:pt x="6422" y="38021"/>
                  </a:cubicBezTo>
                  <a:cubicBezTo>
                    <a:pt x="8899" y="36978"/>
                    <a:pt x="9036" y="41069"/>
                    <a:pt x="8463" y="40066"/>
                  </a:cubicBezTo>
                  <a:cubicBezTo>
                    <a:pt x="7866" y="38783"/>
                    <a:pt x="7729" y="41350"/>
                    <a:pt x="6284" y="42633"/>
                  </a:cubicBezTo>
                  <a:cubicBezTo>
                    <a:pt x="4816" y="43877"/>
                    <a:pt x="5825" y="45441"/>
                    <a:pt x="5825" y="45441"/>
                  </a:cubicBezTo>
                  <a:cubicBezTo>
                    <a:pt x="7591" y="46443"/>
                    <a:pt x="6559" y="52820"/>
                    <a:pt x="8325" y="52820"/>
                  </a:cubicBezTo>
                  <a:cubicBezTo>
                    <a:pt x="10068" y="52820"/>
                    <a:pt x="9197" y="48729"/>
                    <a:pt x="10940" y="48729"/>
                  </a:cubicBezTo>
                  <a:cubicBezTo>
                    <a:pt x="12545" y="48729"/>
                    <a:pt x="15756" y="49772"/>
                    <a:pt x="15756" y="51818"/>
                  </a:cubicBezTo>
                  <a:cubicBezTo>
                    <a:pt x="15756" y="54104"/>
                    <a:pt x="17224" y="56390"/>
                    <a:pt x="16490" y="57914"/>
                  </a:cubicBezTo>
                  <a:cubicBezTo>
                    <a:pt x="15619" y="59478"/>
                    <a:pt x="11376" y="58957"/>
                    <a:pt x="6123" y="60481"/>
                  </a:cubicBezTo>
                  <a:cubicBezTo>
                    <a:pt x="871" y="62286"/>
                    <a:pt x="0" y="66096"/>
                    <a:pt x="4816" y="66096"/>
                  </a:cubicBezTo>
                  <a:cubicBezTo>
                    <a:pt x="9633" y="66096"/>
                    <a:pt x="12545" y="72713"/>
                    <a:pt x="13279" y="73997"/>
                  </a:cubicBezTo>
                  <a:cubicBezTo>
                    <a:pt x="14151" y="75561"/>
                    <a:pt x="13279" y="82700"/>
                    <a:pt x="13279" y="82700"/>
                  </a:cubicBezTo>
                  <a:cubicBezTo>
                    <a:pt x="13279" y="87794"/>
                    <a:pt x="16926" y="84986"/>
                    <a:pt x="18233" y="84986"/>
                  </a:cubicBezTo>
                  <a:cubicBezTo>
                    <a:pt x="18830" y="84986"/>
                    <a:pt x="17958" y="83462"/>
                    <a:pt x="18394" y="81417"/>
                  </a:cubicBezTo>
                  <a:cubicBezTo>
                    <a:pt x="18967" y="78850"/>
                    <a:pt x="21009" y="75802"/>
                    <a:pt x="22041" y="75561"/>
                  </a:cubicBezTo>
                  <a:cubicBezTo>
                    <a:pt x="23646" y="75040"/>
                    <a:pt x="22339" y="81176"/>
                    <a:pt x="23646" y="81176"/>
                  </a:cubicBezTo>
                  <a:cubicBezTo>
                    <a:pt x="24954" y="81176"/>
                    <a:pt x="26995" y="79371"/>
                    <a:pt x="27293" y="83703"/>
                  </a:cubicBezTo>
                  <a:cubicBezTo>
                    <a:pt x="27591" y="88034"/>
                    <a:pt x="29334" y="89318"/>
                    <a:pt x="29334" y="89318"/>
                  </a:cubicBezTo>
                  <a:cubicBezTo>
                    <a:pt x="37224" y="87032"/>
                    <a:pt x="40733" y="96497"/>
                    <a:pt x="42477" y="97500"/>
                  </a:cubicBezTo>
                  <a:cubicBezTo>
                    <a:pt x="44220" y="98502"/>
                    <a:pt x="44082" y="97740"/>
                    <a:pt x="45389" y="98262"/>
                  </a:cubicBezTo>
                  <a:cubicBezTo>
                    <a:pt x="46857" y="99024"/>
                    <a:pt x="48899" y="101590"/>
                    <a:pt x="49633" y="102874"/>
                  </a:cubicBezTo>
                  <a:cubicBezTo>
                    <a:pt x="50366" y="104117"/>
                    <a:pt x="49908" y="114585"/>
                    <a:pt x="50940" y="114585"/>
                  </a:cubicBezTo>
                  <a:cubicBezTo>
                    <a:pt x="52110" y="114585"/>
                    <a:pt x="51811" y="108970"/>
                    <a:pt x="51811" y="107205"/>
                  </a:cubicBezTo>
                  <a:cubicBezTo>
                    <a:pt x="51811" y="105401"/>
                    <a:pt x="56055" y="110013"/>
                    <a:pt x="56628" y="107727"/>
                  </a:cubicBezTo>
                  <a:cubicBezTo>
                    <a:pt x="57224" y="105681"/>
                    <a:pt x="61444" y="100307"/>
                    <a:pt x="62477" y="103877"/>
                  </a:cubicBezTo>
                  <a:cubicBezTo>
                    <a:pt x="63486" y="107446"/>
                    <a:pt x="63784" y="101310"/>
                    <a:pt x="64816" y="105681"/>
                  </a:cubicBezTo>
                  <a:cubicBezTo>
                    <a:pt x="65825" y="109732"/>
                    <a:pt x="58394" y="110494"/>
                    <a:pt x="57660" y="110494"/>
                  </a:cubicBezTo>
                  <a:cubicBezTo>
                    <a:pt x="56788" y="110494"/>
                    <a:pt x="60137" y="114104"/>
                    <a:pt x="60137" y="114104"/>
                  </a:cubicBezTo>
                  <a:cubicBezTo>
                    <a:pt x="60137" y="114104"/>
                    <a:pt x="63784" y="116390"/>
                    <a:pt x="64655" y="114866"/>
                  </a:cubicBezTo>
                  <a:cubicBezTo>
                    <a:pt x="65527" y="113302"/>
                    <a:pt x="71376" y="111016"/>
                    <a:pt x="70504" y="114104"/>
                  </a:cubicBezTo>
                  <a:cubicBezTo>
                    <a:pt x="69770" y="117152"/>
                    <a:pt x="72408" y="117914"/>
                    <a:pt x="72683" y="119959"/>
                  </a:cubicBezTo>
                  <a:cubicBezTo>
                    <a:pt x="78967" y="118676"/>
                    <a:pt x="85252" y="114104"/>
                    <a:pt x="87133" y="10925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39" name="Shape 2139"/>
            <p:cNvSpPr/>
            <p:nvPr/>
          </p:nvSpPr>
          <p:spPr>
            <a:xfrm>
              <a:off x="12185606" y="5501207"/>
              <a:ext cx="2522625" cy="2343883"/>
            </a:xfrm>
            <a:custGeom>
              <a:avLst/>
              <a:gdLst/>
              <a:ahLst/>
              <a:cxnLst/>
              <a:rect l="0" t="0" r="0" b="0"/>
              <a:pathLst>
                <a:path w="120000" h="120000" extrusionOk="0">
                  <a:moveTo>
                    <a:pt x="64493" y="119973"/>
                  </a:moveTo>
                  <a:lnTo>
                    <a:pt x="64493" y="119973"/>
                  </a:lnTo>
                  <a:cubicBezTo>
                    <a:pt x="67765" y="119973"/>
                    <a:pt x="69304" y="100411"/>
                    <a:pt x="60439" y="84846"/>
                  </a:cubicBezTo>
                  <a:cubicBezTo>
                    <a:pt x="60439" y="84846"/>
                    <a:pt x="59511" y="81165"/>
                    <a:pt x="65567" y="81165"/>
                  </a:cubicBezTo>
                  <a:cubicBezTo>
                    <a:pt x="71648" y="81165"/>
                    <a:pt x="69621" y="76985"/>
                    <a:pt x="75531" y="76985"/>
                  </a:cubicBezTo>
                  <a:cubicBezTo>
                    <a:pt x="81440" y="76985"/>
                    <a:pt x="84688" y="80823"/>
                    <a:pt x="89670" y="75486"/>
                  </a:cubicBezTo>
                  <a:cubicBezTo>
                    <a:pt x="94652" y="70122"/>
                    <a:pt x="94163" y="56397"/>
                    <a:pt x="97899" y="52375"/>
                  </a:cubicBezTo>
                  <a:cubicBezTo>
                    <a:pt x="101636" y="48378"/>
                    <a:pt x="107863" y="51717"/>
                    <a:pt x="110793" y="41016"/>
                  </a:cubicBezTo>
                  <a:cubicBezTo>
                    <a:pt x="110793" y="41016"/>
                    <a:pt x="115921" y="36993"/>
                    <a:pt x="115921" y="32629"/>
                  </a:cubicBezTo>
                  <a:cubicBezTo>
                    <a:pt x="115921" y="28290"/>
                    <a:pt x="119975" y="24110"/>
                    <a:pt x="119975" y="24110"/>
                  </a:cubicBezTo>
                  <a:cubicBezTo>
                    <a:pt x="115164" y="19430"/>
                    <a:pt x="115164" y="19430"/>
                    <a:pt x="115164" y="19430"/>
                  </a:cubicBezTo>
                  <a:cubicBezTo>
                    <a:pt x="113284" y="17405"/>
                    <a:pt x="106300" y="15565"/>
                    <a:pt x="103809" y="12883"/>
                  </a:cubicBezTo>
                  <a:cubicBezTo>
                    <a:pt x="101318" y="10227"/>
                    <a:pt x="96190" y="7861"/>
                    <a:pt x="92942" y="7861"/>
                  </a:cubicBezTo>
                  <a:cubicBezTo>
                    <a:pt x="89670" y="7861"/>
                    <a:pt x="85616" y="2024"/>
                    <a:pt x="83150" y="1025"/>
                  </a:cubicBezTo>
                  <a:cubicBezTo>
                    <a:pt x="80659" y="0"/>
                    <a:pt x="77533" y="2340"/>
                    <a:pt x="77533" y="2340"/>
                  </a:cubicBezTo>
                  <a:cubicBezTo>
                    <a:pt x="70695" y="2340"/>
                    <a:pt x="71941" y="5021"/>
                    <a:pt x="67912" y="4022"/>
                  </a:cubicBezTo>
                  <a:cubicBezTo>
                    <a:pt x="64493" y="3181"/>
                    <a:pt x="58119" y="2865"/>
                    <a:pt x="55482" y="2024"/>
                  </a:cubicBezTo>
                  <a:cubicBezTo>
                    <a:pt x="54700" y="3181"/>
                    <a:pt x="53919" y="4864"/>
                    <a:pt x="53919" y="6205"/>
                  </a:cubicBezTo>
                  <a:cubicBezTo>
                    <a:pt x="53919" y="9044"/>
                    <a:pt x="55775" y="26608"/>
                    <a:pt x="53919" y="28632"/>
                  </a:cubicBezTo>
                  <a:cubicBezTo>
                    <a:pt x="52063" y="30631"/>
                    <a:pt x="46764" y="33312"/>
                    <a:pt x="47692" y="40517"/>
                  </a:cubicBezTo>
                  <a:cubicBezTo>
                    <a:pt x="47692" y="40517"/>
                    <a:pt x="40561" y="38334"/>
                    <a:pt x="37753" y="38334"/>
                  </a:cubicBezTo>
                  <a:cubicBezTo>
                    <a:pt x="34969" y="38334"/>
                    <a:pt x="23150" y="42515"/>
                    <a:pt x="20805" y="46538"/>
                  </a:cubicBezTo>
                  <a:cubicBezTo>
                    <a:pt x="18803" y="49719"/>
                    <a:pt x="12112" y="52716"/>
                    <a:pt x="5421" y="53558"/>
                  </a:cubicBezTo>
                  <a:cubicBezTo>
                    <a:pt x="5421" y="53716"/>
                    <a:pt x="5421" y="53716"/>
                    <a:pt x="5421" y="53716"/>
                  </a:cubicBezTo>
                  <a:cubicBezTo>
                    <a:pt x="5421" y="55241"/>
                    <a:pt x="2930" y="54399"/>
                    <a:pt x="1855" y="55398"/>
                  </a:cubicBezTo>
                  <a:cubicBezTo>
                    <a:pt x="927" y="56397"/>
                    <a:pt x="463" y="56897"/>
                    <a:pt x="1538" y="58080"/>
                  </a:cubicBezTo>
                  <a:cubicBezTo>
                    <a:pt x="2637" y="59237"/>
                    <a:pt x="1538" y="60578"/>
                    <a:pt x="757" y="61262"/>
                  </a:cubicBezTo>
                  <a:cubicBezTo>
                    <a:pt x="0" y="62077"/>
                    <a:pt x="4346" y="63759"/>
                    <a:pt x="5128" y="62918"/>
                  </a:cubicBezTo>
                  <a:cubicBezTo>
                    <a:pt x="5885" y="62261"/>
                    <a:pt x="6984" y="62602"/>
                    <a:pt x="8083" y="63759"/>
                  </a:cubicBezTo>
                  <a:cubicBezTo>
                    <a:pt x="9010" y="64758"/>
                    <a:pt x="10549" y="64601"/>
                    <a:pt x="11184" y="63260"/>
                  </a:cubicBezTo>
                  <a:cubicBezTo>
                    <a:pt x="11648" y="61919"/>
                    <a:pt x="14749" y="61761"/>
                    <a:pt x="13504" y="63102"/>
                  </a:cubicBezTo>
                  <a:cubicBezTo>
                    <a:pt x="12258" y="64443"/>
                    <a:pt x="14920" y="64758"/>
                    <a:pt x="13968" y="66783"/>
                  </a:cubicBezTo>
                  <a:cubicBezTo>
                    <a:pt x="13040" y="68624"/>
                    <a:pt x="8376" y="70964"/>
                    <a:pt x="11965" y="70964"/>
                  </a:cubicBezTo>
                  <a:cubicBezTo>
                    <a:pt x="15677" y="70964"/>
                    <a:pt x="18168" y="73645"/>
                    <a:pt x="18949" y="75302"/>
                  </a:cubicBezTo>
                  <a:cubicBezTo>
                    <a:pt x="19877" y="77142"/>
                    <a:pt x="16776" y="74145"/>
                    <a:pt x="16776" y="77826"/>
                  </a:cubicBezTo>
                  <a:cubicBezTo>
                    <a:pt x="16776" y="81323"/>
                    <a:pt x="14285" y="80324"/>
                    <a:pt x="12893" y="82007"/>
                  </a:cubicBezTo>
                  <a:cubicBezTo>
                    <a:pt x="11330" y="83505"/>
                    <a:pt x="14456" y="90525"/>
                    <a:pt x="15848" y="91367"/>
                  </a:cubicBezTo>
                  <a:cubicBezTo>
                    <a:pt x="17240" y="92208"/>
                    <a:pt x="15995" y="93549"/>
                    <a:pt x="18803" y="94548"/>
                  </a:cubicBezTo>
                  <a:cubicBezTo>
                    <a:pt x="21440" y="95731"/>
                    <a:pt x="22686" y="104592"/>
                    <a:pt x="24249" y="104592"/>
                  </a:cubicBezTo>
                  <a:cubicBezTo>
                    <a:pt x="25641" y="104592"/>
                    <a:pt x="27350" y="105775"/>
                    <a:pt x="28424" y="106932"/>
                  </a:cubicBezTo>
                  <a:cubicBezTo>
                    <a:pt x="29377" y="107931"/>
                    <a:pt x="33870" y="109614"/>
                    <a:pt x="33870" y="110113"/>
                  </a:cubicBezTo>
                  <a:cubicBezTo>
                    <a:pt x="33870" y="110613"/>
                    <a:pt x="34969" y="112638"/>
                    <a:pt x="37606" y="112638"/>
                  </a:cubicBezTo>
                  <a:cubicBezTo>
                    <a:pt x="40390" y="112638"/>
                    <a:pt x="39926" y="114294"/>
                    <a:pt x="40708" y="114294"/>
                  </a:cubicBezTo>
                  <a:cubicBezTo>
                    <a:pt x="41636" y="114294"/>
                    <a:pt x="43516" y="116608"/>
                    <a:pt x="44444" y="116608"/>
                  </a:cubicBezTo>
                  <a:cubicBezTo>
                    <a:pt x="45225" y="116608"/>
                    <a:pt x="46300" y="114478"/>
                    <a:pt x="47545" y="115793"/>
                  </a:cubicBezTo>
                  <a:cubicBezTo>
                    <a:pt x="47545" y="115793"/>
                    <a:pt x="47545" y="115950"/>
                    <a:pt x="47692" y="115950"/>
                  </a:cubicBezTo>
                  <a:cubicBezTo>
                    <a:pt x="48937" y="115135"/>
                    <a:pt x="50818" y="114294"/>
                    <a:pt x="52356" y="114294"/>
                  </a:cubicBezTo>
                  <a:cubicBezTo>
                    <a:pt x="55775" y="114294"/>
                    <a:pt x="61221" y="119973"/>
                    <a:pt x="64493" y="11997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40" name="Shape 2140"/>
            <p:cNvSpPr/>
            <p:nvPr/>
          </p:nvSpPr>
          <p:spPr>
            <a:xfrm>
              <a:off x="14982231" y="4796908"/>
              <a:ext cx="1591925" cy="1173074"/>
            </a:xfrm>
            <a:custGeom>
              <a:avLst/>
              <a:gdLst/>
              <a:ahLst/>
              <a:cxnLst/>
              <a:rect l="0" t="0" r="0" b="0"/>
              <a:pathLst>
                <a:path w="120000" h="120000" extrusionOk="0">
                  <a:moveTo>
                    <a:pt x="25866" y="84866"/>
                  </a:moveTo>
                  <a:lnTo>
                    <a:pt x="25866" y="84866"/>
                  </a:lnTo>
                  <a:cubicBezTo>
                    <a:pt x="30551" y="93899"/>
                    <a:pt x="32255" y="101619"/>
                    <a:pt x="34733" y="104927"/>
                  </a:cubicBezTo>
                  <a:cubicBezTo>
                    <a:pt x="37444" y="108603"/>
                    <a:pt x="50493" y="89540"/>
                    <a:pt x="61800" y="113645"/>
                  </a:cubicBezTo>
                  <a:cubicBezTo>
                    <a:pt x="61800" y="113645"/>
                    <a:pt x="59825" y="119947"/>
                    <a:pt x="69428" y="119947"/>
                  </a:cubicBezTo>
                  <a:cubicBezTo>
                    <a:pt x="79303" y="119947"/>
                    <a:pt x="82516" y="115641"/>
                    <a:pt x="82516" y="115641"/>
                  </a:cubicBezTo>
                  <a:cubicBezTo>
                    <a:pt x="82516" y="115641"/>
                    <a:pt x="86427" y="107291"/>
                    <a:pt x="90145" y="105242"/>
                  </a:cubicBezTo>
                  <a:cubicBezTo>
                    <a:pt x="93823" y="103247"/>
                    <a:pt x="105905" y="92218"/>
                    <a:pt x="105905" y="92218"/>
                  </a:cubicBezTo>
                  <a:cubicBezTo>
                    <a:pt x="105905" y="92218"/>
                    <a:pt x="101955" y="88542"/>
                    <a:pt x="105905" y="83185"/>
                  </a:cubicBezTo>
                  <a:cubicBezTo>
                    <a:pt x="109854" y="77881"/>
                    <a:pt x="119961" y="70477"/>
                    <a:pt x="117483" y="67483"/>
                  </a:cubicBezTo>
                  <a:cubicBezTo>
                    <a:pt x="115546" y="64805"/>
                    <a:pt x="110087" y="57452"/>
                    <a:pt x="110861" y="43746"/>
                  </a:cubicBezTo>
                  <a:cubicBezTo>
                    <a:pt x="104201" y="42748"/>
                    <a:pt x="92120" y="17698"/>
                    <a:pt x="92120" y="17698"/>
                  </a:cubicBezTo>
                  <a:cubicBezTo>
                    <a:pt x="85692" y="17698"/>
                    <a:pt x="62768" y="25050"/>
                    <a:pt x="61568" y="16700"/>
                  </a:cubicBezTo>
                  <a:cubicBezTo>
                    <a:pt x="60561" y="8665"/>
                    <a:pt x="51229" y="9663"/>
                    <a:pt x="34501" y="9663"/>
                  </a:cubicBezTo>
                  <a:cubicBezTo>
                    <a:pt x="22884" y="9663"/>
                    <a:pt x="23388" y="4673"/>
                    <a:pt x="23891" y="0"/>
                  </a:cubicBezTo>
                  <a:cubicBezTo>
                    <a:pt x="0" y="17382"/>
                    <a:pt x="10571" y="38757"/>
                    <a:pt x="9099" y="36761"/>
                  </a:cubicBezTo>
                  <a:cubicBezTo>
                    <a:pt x="9099" y="36761"/>
                    <a:pt x="15992" y="46424"/>
                    <a:pt x="15992" y="53776"/>
                  </a:cubicBezTo>
                  <a:cubicBezTo>
                    <a:pt x="15992" y="61129"/>
                    <a:pt x="21181" y="75833"/>
                    <a:pt x="25866" y="8486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41" name="Shape 2141"/>
            <p:cNvSpPr/>
            <p:nvPr/>
          </p:nvSpPr>
          <p:spPr>
            <a:xfrm>
              <a:off x="15104512" y="5156982"/>
              <a:ext cx="2264" cy="2264"/>
            </a:xfrm>
            <a:custGeom>
              <a:avLst/>
              <a:gdLst/>
              <a:ahLst/>
              <a:cxnLst/>
              <a:rect l="0" t="0" r="0" b="0"/>
              <a:pathLst>
                <a:path w="120000" h="120000" extrusionOk="0">
                  <a:moveTo>
                    <a:pt x="0" y="0"/>
                  </a:moveTo>
                  <a:lnTo>
                    <a:pt x="0" y="0"/>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42" name="Shape 2142"/>
            <p:cNvSpPr/>
            <p:nvPr/>
          </p:nvSpPr>
          <p:spPr>
            <a:xfrm>
              <a:off x="13041577" y="6966417"/>
              <a:ext cx="1877248" cy="2140066"/>
            </a:xfrm>
            <a:custGeom>
              <a:avLst/>
              <a:gdLst/>
              <a:ahLst/>
              <a:cxnLst/>
              <a:rect l="0" t="0" r="0" b="0"/>
              <a:pathLst>
                <a:path w="120000" h="120000" extrusionOk="0">
                  <a:moveTo>
                    <a:pt x="29688" y="103305"/>
                  </a:moveTo>
                  <a:lnTo>
                    <a:pt x="29688" y="103305"/>
                  </a:lnTo>
                  <a:cubicBezTo>
                    <a:pt x="29688" y="103305"/>
                    <a:pt x="43284" y="107162"/>
                    <a:pt x="47848" y="115221"/>
                  </a:cubicBezTo>
                  <a:cubicBezTo>
                    <a:pt x="47848" y="115221"/>
                    <a:pt x="56847" y="119971"/>
                    <a:pt x="59573" y="117582"/>
                  </a:cubicBezTo>
                  <a:cubicBezTo>
                    <a:pt x="62298" y="115221"/>
                    <a:pt x="61674" y="110271"/>
                    <a:pt x="66042" y="110271"/>
                  </a:cubicBezTo>
                  <a:cubicBezTo>
                    <a:pt x="70443" y="110271"/>
                    <a:pt x="76091" y="103478"/>
                    <a:pt x="77339" y="97980"/>
                  </a:cubicBezTo>
                  <a:cubicBezTo>
                    <a:pt x="78587" y="92511"/>
                    <a:pt x="92610" y="87560"/>
                    <a:pt x="92610" y="83329"/>
                  </a:cubicBezTo>
                  <a:cubicBezTo>
                    <a:pt x="92610" y="79126"/>
                    <a:pt x="97405" y="76018"/>
                    <a:pt x="99704" y="74003"/>
                  </a:cubicBezTo>
                  <a:cubicBezTo>
                    <a:pt x="102003" y="71988"/>
                    <a:pt x="106174" y="67210"/>
                    <a:pt x="104105" y="65396"/>
                  </a:cubicBezTo>
                  <a:cubicBezTo>
                    <a:pt x="102003" y="63554"/>
                    <a:pt x="98653" y="57337"/>
                    <a:pt x="100328" y="53854"/>
                  </a:cubicBezTo>
                  <a:cubicBezTo>
                    <a:pt x="102003" y="50371"/>
                    <a:pt x="119967" y="43434"/>
                    <a:pt x="119967" y="43434"/>
                  </a:cubicBezTo>
                  <a:cubicBezTo>
                    <a:pt x="119967" y="43434"/>
                    <a:pt x="118522" y="34828"/>
                    <a:pt x="108702" y="33360"/>
                  </a:cubicBezTo>
                  <a:cubicBezTo>
                    <a:pt x="108702" y="33360"/>
                    <a:pt x="99080" y="10103"/>
                    <a:pt x="93431" y="10103"/>
                  </a:cubicBezTo>
                  <a:cubicBezTo>
                    <a:pt x="87783" y="10103"/>
                    <a:pt x="86108" y="14852"/>
                    <a:pt x="80689" y="11916"/>
                  </a:cubicBezTo>
                  <a:cubicBezTo>
                    <a:pt x="76091" y="9354"/>
                    <a:pt x="72742" y="2043"/>
                    <a:pt x="66272" y="0"/>
                  </a:cubicBezTo>
                  <a:cubicBezTo>
                    <a:pt x="66272" y="201"/>
                    <a:pt x="66042" y="374"/>
                    <a:pt x="65845" y="575"/>
                  </a:cubicBezTo>
                  <a:cubicBezTo>
                    <a:pt x="59146" y="6418"/>
                    <a:pt x="54778" y="2216"/>
                    <a:pt x="46830" y="2216"/>
                  </a:cubicBezTo>
                  <a:cubicBezTo>
                    <a:pt x="38883" y="2216"/>
                    <a:pt x="41609" y="6792"/>
                    <a:pt x="33431" y="6792"/>
                  </a:cubicBezTo>
                  <a:cubicBezTo>
                    <a:pt x="25287" y="6792"/>
                    <a:pt x="26535" y="10822"/>
                    <a:pt x="26535" y="10822"/>
                  </a:cubicBezTo>
                  <a:cubicBezTo>
                    <a:pt x="38456" y="27862"/>
                    <a:pt x="36387" y="49278"/>
                    <a:pt x="31986" y="49278"/>
                  </a:cubicBezTo>
                  <a:cubicBezTo>
                    <a:pt x="27586" y="49278"/>
                    <a:pt x="20262" y="43060"/>
                    <a:pt x="15665" y="43060"/>
                  </a:cubicBezTo>
                  <a:cubicBezTo>
                    <a:pt x="13596" y="43060"/>
                    <a:pt x="11067" y="43981"/>
                    <a:pt x="9392" y="44874"/>
                  </a:cubicBezTo>
                  <a:cubicBezTo>
                    <a:pt x="9819" y="46514"/>
                    <a:pt x="3776" y="50745"/>
                    <a:pt x="3776" y="52386"/>
                  </a:cubicBezTo>
                  <a:cubicBezTo>
                    <a:pt x="3776" y="54027"/>
                    <a:pt x="5451" y="53854"/>
                    <a:pt x="6896" y="54200"/>
                  </a:cubicBezTo>
                  <a:cubicBezTo>
                    <a:pt x="8144" y="54574"/>
                    <a:pt x="11067" y="58978"/>
                    <a:pt x="11067" y="60244"/>
                  </a:cubicBezTo>
                  <a:cubicBezTo>
                    <a:pt x="11067" y="61367"/>
                    <a:pt x="9622" y="61165"/>
                    <a:pt x="9622" y="63180"/>
                  </a:cubicBezTo>
                  <a:cubicBezTo>
                    <a:pt x="9622" y="65195"/>
                    <a:pt x="11921" y="65022"/>
                    <a:pt x="10870" y="67958"/>
                  </a:cubicBezTo>
                  <a:cubicBezTo>
                    <a:pt x="9819" y="70693"/>
                    <a:pt x="6896" y="71614"/>
                    <a:pt x="6896" y="73082"/>
                  </a:cubicBezTo>
                  <a:cubicBezTo>
                    <a:pt x="6896" y="74550"/>
                    <a:pt x="3776" y="75644"/>
                    <a:pt x="2495" y="75644"/>
                  </a:cubicBezTo>
                  <a:cubicBezTo>
                    <a:pt x="1247" y="75644"/>
                    <a:pt x="0" y="80220"/>
                    <a:pt x="3546" y="81141"/>
                  </a:cubicBezTo>
                  <a:cubicBezTo>
                    <a:pt x="5221" y="81688"/>
                    <a:pt x="6469" y="82983"/>
                    <a:pt x="7323" y="84250"/>
                  </a:cubicBezTo>
                  <a:cubicBezTo>
                    <a:pt x="9195" y="84451"/>
                    <a:pt x="11067" y="84797"/>
                    <a:pt x="11921" y="85718"/>
                  </a:cubicBezTo>
                  <a:cubicBezTo>
                    <a:pt x="14022" y="87560"/>
                    <a:pt x="27586" y="95073"/>
                    <a:pt x="29688" y="10330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43" name="Shape 2143"/>
            <p:cNvSpPr/>
            <p:nvPr/>
          </p:nvSpPr>
          <p:spPr>
            <a:xfrm>
              <a:off x="14488575" y="7691096"/>
              <a:ext cx="1415297" cy="1555794"/>
            </a:xfrm>
            <a:custGeom>
              <a:avLst/>
              <a:gdLst/>
              <a:ahLst/>
              <a:cxnLst/>
              <a:rect l="0" t="0" r="0" b="0"/>
              <a:pathLst>
                <a:path w="120000" h="120000" extrusionOk="0">
                  <a:moveTo>
                    <a:pt x="41553" y="102811"/>
                  </a:moveTo>
                  <a:lnTo>
                    <a:pt x="41553" y="102811"/>
                  </a:lnTo>
                  <a:cubicBezTo>
                    <a:pt x="43774" y="111405"/>
                    <a:pt x="54577" y="110613"/>
                    <a:pt x="58192" y="113900"/>
                  </a:cubicBezTo>
                  <a:cubicBezTo>
                    <a:pt x="61807" y="117188"/>
                    <a:pt x="78969" y="119960"/>
                    <a:pt x="86765" y="118178"/>
                  </a:cubicBezTo>
                  <a:cubicBezTo>
                    <a:pt x="94519" y="116435"/>
                    <a:pt x="93952" y="99801"/>
                    <a:pt x="93952" y="96752"/>
                  </a:cubicBezTo>
                  <a:cubicBezTo>
                    <a:pt x="93952" y="93742"/>
                    <a:pt x="110286" y="83405"/>
                    <a:pt x="113597" y="80396"/>
                  </a:cubicBezTo>
                  <a:cubicBezTo>
                    <a:pt x="116907" y="77108"/>
                    <a:pt x="113597" y="63485"/>
                    <a:pt x="113597" y="59207"/>
                  </a:cubicBezTo>
                  <a:cubicBezTo>
                    <a:pt x="113597" y="54930"/>
                    <a:pt x="113597" y="44594"/>
                    <a:pt x="116646" y="38297"/>
                  </a:cubicBezTo>
                  <a:cubicBezTo>
                    <a:pt x="119956" y="32000"/>
                    <a:pt x="113597" y="16118"/>
                    <a:pt x="113597" y="16118"/>
                  </a:cubicBezTo>
                  <a:cubicBezTo>
                    <a:pt x="105539" y="16118"/>
                    <a:pt x="102272" y="6019"/>
                    <a:pt x="95346" y="3049"/>
                  </a:cubicBezTo>
                  <a:cubicBezTo>
                    <a:pt x="88421" y="0"/>
                    <a:pt x="68994" y="3049"/>
                    <a:pt x="60413" y="4554"/>
                  </a:cubicBezTo>
                  <a:cubicBezTo>
                    <a:pt x="51833" y="6019"/>
                    <a:pt x="53226" y="7049"/>
                    <a:pt x="49045" y="7049"/>
                  </a:cubicBezTo>
                  <a:cubicBezTo>
                    <a:pt x="44863" y="7049"/>
                    <a:pt x="36283" y="3801"/>
                    <a:pt x="36283" y="3801"/>
                  </a:cubicBezTo>
                  <a:cubicBezTo>
                    <a:pt x="36283" y="3801"/>
                    <a:pt x="12457" y="13346"/>
                    <a:pt x="10235" y="18138"/>
                  </a:cubicBezTo>
                  <a:cubicBezTo>
                    <a:pt x="8014" y="22930"/>
                    <a:pt x="12457" y="31485"/>
                    <a:pt x="15245" y="34019"/>
                  </a:cubicBezTo>
                  <a:cubicBezTo>
                    <a:pt x="17989" y="36514"/>
                    <a:pt x="12457" y="43089"/>
                    <a:pt x="9408" y="45861"/>
                  </a:cubicBezTo>
                  <a:cubicBezTo>
                    <a:pt x="6359" y="48633"/>
                    <a:pt x="0" y="52910"/>
                    <a:pt x="0" y="58693"/>
                  </a:cubicBezTo>
                  <a:lnTo>
                    <a:pt x="0" y="58970"/>
                  </a:lnTo>
                  <a:cubicBezTo>
                    <a:pt x="16333" y="61742"/>
                    <a:pt x="37110" y="79881"/>
                    <a:pt x="40725" y="83405"/>
                  </a:cubicBezTo>
                  <a:cubicBezTo>
                    <a:pt x="44863" y="87207"/>
                    <a:pt x="39332" y="94257"/>
                    <a:pt x="41553" y="10281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44" name="Shape 2144"/>
            <p:cNvSpPr/>
            <p:nvPr/>
          </p:nvSpPr>
          <p:spPr>
            <a:xfrm>
              <a:off x="12554713" y="8456538"/>
              <a:ext cx="2572444" cy="3007417"/>
            </a:xfrm>
            <a:custGeom>
              <a:avLst/>
              <a:gdLst/>
              <a:ahLst/>
              <a:cxnLst/>
              <a:rect l="0" t="0" r="0" b="0"/>
              <a:pathLst>
                <a:path w="120000" h="120000" extrusionOk="0">
                  <a:moveTo>
                    <a:pt x="67209" y="93114"/>
                  </a:moveTo>
                  <a:lnTo>
                    <a:pt x="67209" y="93114"/>
                  </a:lnTo>
                  <a:cubicBezTo>
                    <a:pt x="67209" y="91024"/>
                    <a:pt x="62658" y="86598"/>
                    <a:pt x="62658" y="86598"/>
                  </a:cubicBezTo>
                  <a:cubicBezTo>
                    <a:pt x="54874" y="89200"/>
                    <a:pt x="57604" y="80860"/>
                    <a:pt x="59305" y="79426"/>
                  </a:cubicBezTo>
                  <a:cubicBezTo>
                    <a:pt x="61125" y="77848"/>
                    <a:pt x="61724" y="70942"/>
                    <a:pt x="63113" y="70942"/>
                  </a:cubicBezTo>
                  <a:cubicBezTo>
                    <a:pt x="64479" y="70942"/>
                    <a:pt x="65389" y="73032"/>
                    <a:pt x="66922" y="73032"/>
                  </a:cubicBezTo>
                  <a:cubicBezTo>
                    <a:pt x="68431" y="73032"/>
                    <a:pt x="72550" y="70286"/>
                    <a:pt x="74538" y="70286"/>
                  </a:cubicBezTo>
                  <a:cubicBezTo>
                    <a:pt x="76526" y="70286"/>
                    <a:pt x="84000" y="68463"/>
                    <a:pt x="85508" y="68463"/>
                  </a:cubicBezTo>
                  <a:cubicBezTo>
                    <a:pt x="87041" y="68463"/>
                    <a:pt x="91760" y="68463"/>
                    <a:pt x="93580" y="66905"/>
                  </a:cubicBezTo>
                  <a:cubicBezTo>
                    <a:pt x="95568" y="65204"/>
                    <a:pt x="98011" y="63114"/>
                    <a:pt x="99377" y="60758"/>
                  </a:cubicBezTo>
                  <a:cubicBezTo>
                    <a:pt x="100766" y="58422"/>
                    <a:pt x="97245" y="58934"/>
                    <a:pt x="98634" y="56331"/>
                  </a:cubicBezTo>
                  <a:cubicBezTo>
                    <a:pt x="100000" y="53729"/>
                    <a:pt x="104718" y="56987"/>
                    <a:pt x="106395" y="55553"/>
                  </a:cubicBezTo>
                  <a:cubicBezTo>
                    <a:pt x="108215" y="53975"/>
                    <a:pt x="103185" y="50717"/>
                    <a:pt x="102275" y="48237"/>
                  </a:cubicBezTo>
                  <a:cubicBezTo>
                    <a:pt x="101365" y="45758"/>
                    <a:pt x="112502" y="39508"/>
                    <a:pt x="114922" y="37418"/>
                  </a:cubicBezTo>
                  <a:cubicBezTo>
                    <a:pt x="117365" y="35327"/>
                    <a:pt x="117365" y="32336"/>
                    <a:pt x="117365" y="30245"/>
                  </a:cubicBezTo>
                  <a:cubicBezTo>
                    <a:pt x="117365" y="29200"/>
                    <a:pt x="118754" y="28155"/>
                    <a:pt x="119976" y="27254"/>
                  </a:cubicBezTo>
                  <a:cubicBezTo>
                    <a:pt x="117365" y="26598"/>
                    <a:pt x="114011" y="25819"/>
                    <a:pt x="113101" y="22684"/>
                  </a:cubicBezTo>
                  <a:cubicBezTo>
                    <a:pt x="111880" y="18258"/>
                    <a:pt x="114922" y="14610"/>
                    <a:pt x="112646" y="12643"/>
                  </a:cubicBezTo>
                  <a:cubicBezTo>
                    <a:pt x="110658" y="10819"/>
                    <a:pt x="99233" y="1434"/>
                    <a:pt x="90251" y="0"/>
                  </a:cubicBezTo>
                  <a:cubicBezTo>
                    <a:pt x="89940" y="2991"/>
                    <a:pt x="80023" y="6393"/>
                    <a:pt x="79113" y="10286"/>
                  </a:cubicBezTo>
                  <a:cubicBezTo>
                    <a:pt x="78203" y="14200"/>
                    <a:pt x="74083" y="19036"/>
                    <a:pt x="70874" y="19036"/>
                  </a:cubicBezTo>
                  <a:cubicBezTo>
                    <a:pt x="67688" y="19036"/>
                    <a:pt x="68143" y="22561"/>
                    <a:pt x="66155" y="24241"/>
                  </a:cubicBezTo>
                  <a:cubicBezTo>
                    <a:pt x="64167" y="25942"/>
                    <a:pt x="57604" y="22561"/>
                    <a:pt x="57604" y="22561"/>
                  </a:cubicBezTo>
                  <a:cubicBezTo>
                    <a:pt x="54275" y="16823"/>
                    <a:pt x="44359" y="14077"/>
                    <a:pt x="44359" y="14077"/>
                  </a:cubicBezTo>
                  <a:cubicBezTo>
                    <a:pt x="42826" y="8217"/>
                    <a:pt x="32934" y="2868"/>
                    <a:pt x="31401" y="1557"/>
                  </a:cubicBezTo>
                  <a:cubicBezTo>
                    <a:pt x="30778" y="901"/>
                    <a:pt x="29413" y="655"/>
                    <a:pt x="28047" y="512"/>
                  </a:cubicBezTo>
                  <a:cubicBezTo>
                    <a:pt x="28646" y="1680"/>
                    <a:pt x="28814" y="2868"/>
                    <a:pt x="28359" y="3258"/>
                  </a:cubicBezTo>
                  <a:cubicBezTo>
                    <a:pt x="27281" y="4159"/>
                    <a:pt x="27736" y="8073"/>
                    <a:pt x="27137" y="9651"/>
                  </a:cubicBezTo>
                  <a:cubicBezTo>
                    <a:pt x="26682" y="11209"/>
                    <a:pt x="26682" y="13811"/>
                    <a:pt x="26059" y="15245"/>
                  </a:cubicBezTo>
                  <a:cubicBezTo>
                    <a:pt x="25461" y="16680"/>
                    <a:pt x="25005" y="20983"/>
                    <a:pt x="25005" y="23073"/>
                  </a:cubicBezTo>
                  <a:cubicBezTo>
                    <a:pt x="25005" y="25163"/>
                    <a:pt x="21940" y="39651"/>
                    <a:pt x="21940" y="40942"/>
                  </a:cubicBezTo>
                  <a:cubicBezTo>
                    <a:pt x="21940" y="42254"/>
                    <a:pt x="21940" y="45389"/>
                    <a:pt x="21940" y="45389"/>
                  </a:cubicBezTo>
                  <a:cubicBezTo>
                    <a:pt x="21940" y="45389"/>
                    <a:pt x="17221" y="75122"/>
                    <a:pt x="14634" y="77848"/>
                  </a:cubicBezTo>
                  <a:cubicBezTo>
                    <a:pt x="13101" y="79426"/>
                    <a:pt x="13556" y="82418"/>
                    <a:pt x="12958" y="83975"/>
                  </a:cubicBezTo>
                  <a:cubicBezTo>
                    <a:pt x="12335" y="85676"/>
                    <a:pt x="10970" y="85409"/>
                    <a:pt x="10203" y="87110"/>
                  </a:cubicBezTo>
                  <a:cubicBezTo>
                    <a:pt x="9604" y="88811"/>
                    <a:pt x="5796" y="92459"/>
                    <a:pt x="3353" y="92459"/>
                  </a:cubicBezTo>
                  <a:cubicBezTo>
                    <a:pt x="910" y="92459"/>
                    <a:pt x="0" y="93893"/>
                    <a:pt x="1221" y="94282"/>
                  </a:cubicBezTo>
                  <a:cubicBezTo>
                    <a:pt x="2586" y="94549"/>
                    <a:pt x="5485" y="98073"/>
                    <a:pt x="6706" y="98073"/>
                  </a:cubicBezTo>
                  <a:cubicBezTo>
                    <a:pt x="7928" y="98073"/>
                    <a:pt x="9892" y="96372"/>
                    <a:pt x="12502" y="97930"/>
                  </a:cubicBezTo>
                  <a:cubicBezTo>
                    <a:pt x="15089" y="99508"/>
                    <a:pt x="13868" y="101987"/>
                    <a:pt x="11113" y="104323"/>
                  </a:cubicBezTo>
                  <a:cubicBezTo>
                    <a:pt x="8383" y="106680"/>
                    <a:pt x="11592" y="106946"/>
                    <a:pt x="14467" y="106946"/>
                  </a:cubicBezTo>
                  <a:cubicBezTo>
                    <a:pt x="17365" y="106946"/>
                    <a:pt x="19664" y="107725"/>
                    <a:pt x="19664" y="107725"/>
                  </a:cubicBezTo>
                  <a:cubicBezTo>
                    <a:pt x="25916" y="112151"/>
                    <a:pt x="32934" y="110840"/>
                    <a:pt x="35209" y="112807"/>
                  </a:cubicBezTo>
                  <a:cubicBezTo>
                    <a:pt x="37341" y="114631"/>
                    <a:pt x="35976" y="119979"/>
                    <a:pt x="48023" y="118668"/>
                  </a:cubicBezTo>
                  <a:cubicBezTo>
                    <a:pt x="50610" y="118422"/>
                    <a:pt x="52574" y="118545"/>
                    <a:pt x="54107" y="118811"/>
                  </a:cubicBezTo>
                  <a:cubicBezTo>
                    <a:pt x="55017" y="113319"/>
                    <a:pt x="61892" y="104323"/>
                    <a:pt x="63401" y="101844"/>
                  </a:cubicBezTo>
                  <a:cubicBezTo>
                    <a:pt x="65245" y="98975"/>
                    <a:pt x="67209" y="95204"/>
                    <a:pt x="67209" y="9311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45" name="Shape 2145"/>
            <p:cNvSpPr/>
            <p:nvPr/>
          </p:nvSpPr>
          <p:spPr>
            <a:xfrm>
              <a:off x="13714125" y="9140454"/>
              <a:ext cx="2823799" cy="2622432"/>
            </a:xfrm>
            <a:custGeom>
              <a:avLst/>
              <a:gdLst/>
              <a:ahLst/>
              <a:cxnLst/>
              <a:rect l="0" t="0" r="0" b="0"/>
              <a:pathLst>
                <a:path w="120000" h="120000" extrusionOk="0">
                  <a:moveTo>
                    <a:pt x="82356" y="111608"/>
                  </a:moveTo>
                  <a:lnTo>
                    <a:pt x="82356" y="111608"/>
                  </a:lnTo>
                  <a:cubicBezTo>
                    <a:pt x="82356" y="111608"/>
                    <a:pt x="80981" y="110244"/>
                    <a:pt x="78603" y="108904"/>
                  </a:cubicBezTo>
                  <a:cubicBezTo>
                    <a:pt x="76246" y="107565"/>
                    <a:pt x="72231" y="106366"/>
                    <a:pt x="72231" y="104720"/>
                  </a:cubicBezTo>
                  <a:cubicBezTo>
                    <a:pt x="72231" y="103075"/>
                    <a:pt x="74871" y="100536"/>
                    <a:pt x="74871" y="100536"/>
                  </a:cubicBezTo>
                  <a:cubicBezTo>
                    <a:pt x="76530" y="91251"/>
                    <a:pt x="70703" y="91110"/>
                    <a:pt x="67234" y="87373"/>
                  </a:cubicBezTo>
                  <a:cubicBezTo>
                    <a:pt x="63742" y="83635"/>
                    <a:pt x="67234" y="77782"/>
                    <a:pt x="70289" y="77782"/>
                  </a:cubicBezTo>
                  <a:cubicBezTo>
                    <a:pt x="73344" y="77782"/>
                    <a:pt x="78756" y="79286"/>
                    <a:pt x="82509" y="77641"/>
                  </a:cubicBezTo>
                  <a:cubicBezTo>
                    <a:pt x="86241" y="75996"/>
                    <a:pt x="87201" y="77641"/>
                    <a:pt x="91783" y="77641"/>
                  </a:cubicBezTo>
                  <a:cubicBezTo>
                    <a:pt x="96497" y="77641"/>
                    <a:pt x="95384" y="71365"/>
                    <a:pt x="95384" y="69719"/>
                  </a:cubicBezTo>
                  <a:cubicBezTo>
                    <a:pt x="95384" y="68074"/>
                    <a:pt x="96650" y="66570"/>
                    <a:pt x="96650" y="66570"/>
                  </a:cubicBezTo>
                  <a:cubicBezTo>
                    <a:pt x="103873" y="66570"/>
                    <a:pt x="108172" y="62691"/>
                    <a:pt x="108172" y="60881"/>
                  </a:cubicBezTo>
                  <a:cubicBezTo>
                    <a:pt x="108172" y="59236"/>
                    <a:pt x="110245" y="58789"/>
                    <a:pt x="113322" y="58037"/>
                  </a:cubicBezTo>
                  <a:cubicBezTo>
                    <a:pt x="116377" y="57285"/>
                    <a:pt x="119978" y="48329"/>
                    <a:pt x="119978" y="48329"/>
                  </a:cubicBezTo>
                  <a:cubicBezTo>
                    <a:pt x="115941" y="46965"/>
                    <a:pt x="116923" y="42170"/>
                    <a:pt x="116923" y="42170"/>
                  </a:cubicBezTo>
                  <a:cubicBezTo>
                    <a:pt x="115111" y="42170"/>
                    <a:pt x="110398" y="37845"/>
                    <a:pt x="110398" y="32156"/>
                  </a:cubicBezTo>
                  <a:cubicBezTo>
                    <a:pt x="110398" y="26468"/>
                    <a:pt x="107888" y="19439"/>
                    <a:pt x="106513" y="17958"/>
                  </a:cubicBezTo>
                  <a:cubicBezTo>
                    <a:pt x="104986" y="16313"/>
                    <a:pt x="101102" y="9708"/>
                    <a:pt x="99138" y="8814"/>
                  </a:cubicBezTo>
                  <a:cubicBezTo>
                    <a:pt x="97195" y="7921"/>
                    <a:pt x="100120" y="4630"/>
                    <a:pt x="98177" y="4630"/>
                  </a:cubicBezTo>
                  <a:cubicBezTo>
                    <a:pt x="96366" y="4630"/>
                    <a:pt x="90387" y="11518"/>
                    <a:pt x="89558" y="15114"/>
                  </a:cubicBezTo>
                  <a:cubicBezTo>
                    <a:pt x="88728" y="18852"/>
                    <a:pt x="87615" y="18546"/>
                    <a:pt x="84298" y="19604"/>
                  </a:cubicBezTo>
                  <a:cubicBezTo>
                    <a:pt x="80981" y="20497"/>
                    <a:pt x="78057" y="19604"/>
                    <a:pt x="79170" y="17042"/>
                  </a:cubicBezTo>
                  <a:cubicBezTo>
                    <a:pt x="80283" y="14644"/>
                    <a:pt x="79039" y="8979"/>
                    <a:pt x="77774" y="7616"/>
                  </a:cubicBezTo>
                  <a:cubicBezTo>
                    <a:pt x="77075" y="6887"/>
                    <a:pt x="76944" y="5077"/>
                    <a:pt x="76944" y="3596"/>
                  </a:cubicBezTo>
                  <a:cubicBezTo>
                    <a:pt x="76813" y="3737"/>
                    <a:pt x="76661" y="3737"/>
                    <a:pt x="76399" y="3878"/>
                  </a:cubicBezTo>
                  <a:cubicBezTo>
                    <a:pt x="72493" y="4936"/>
                    <a:pt x="63895" y="3290"/>
                    <a:pt x="62084" y="1339"/>
                  </a:cubicBezTo>
                  <a:cubicBezTo>
                    <a:pt x="61669" y="752"/>
                    <a:pt x="60840" y="446"/>
                    <a:pt x="60010" y="0"/>
                  </a:cubicBezTo>
                  <a:cubicBezTo>
                    <a:pt x="58897" y="1034"/>
                    <a:pt x="57632" y="2233"/>
                    <a:pt x="57632" y="3431"/>
                  </a:cubicBezTo>
                  <a:cubicBezTo>
                    <a:pt x="57632" y="5829"/>
                    <a:pt x="57632" y="9261"/>
                    <a:pt x="55406" y="11659"/>
                  </a:cubicBezTo>
                  <a:cubicBezTo>
                    <a:pt x="53202" y="14056"/>
                    <a:pt x="43055" y="21226"/>
                    <a:pt x="43884" y="24070"/>
                  </a:cubicBezTo>
                  <a:cubicBezTo>
                    <a:pt x="44713" y="26914"/>
                    <a:pt x="49296" y="30652"/>
                    <a:pt x="47637" y="32462"/>
                  </a:cubicBezTo>
                  <a:cubicBezTo>
                    <a:pt x="46110" y="34107"/>
                    <a:pt x="41811" y="30370"/>
                    <a:pt x="40567" y="33355"/>
                  </a:cubicBezTo>
                  <a:cubicBezTo>
                    <a:pt x="39301" y="36340"/>
                    <a:pt x="42509" y="35753"/>
                    <a:pt x="41243" y="38432"/>
                  </a:cubicBezTo>
                  <a:cubicBezTo>
                    <a:pt x="40000" y="41136"/>
                    <a:pt x="37774" y="43533"/>
                    <a:pt x="35962" y="45484"/>
                  </a:cubicBezTo>
                  <a:cubicBezTo>
                    <a:pt x="34304" y="47271"/>
                    <a:pt x="30005" y="47271"/>
                    <a:pt x="28608" y="47271"/>
                  </a:cubicBezTo>
                  <a:cubicBezTo>
                    <a:pt x="27234" y="47271"/>
                    <a:pt x="20425" y="49363"/>
                    <a:pt x="18614" y="49363"/>
                  </a:cubicBezTo>
                  <a:cubicBezTo>
                    <a:pt x="16803" y="49363"/>
                    <a:pt x="13049" y="52513"/>
                    <a:pt x="11674" y="52513"/>
                  </a:cubicBezTo>
                  <a:cubicBezTo>
                    <a:pt x="10278" y="52513"/>
                    <a:pt x="9448" y="50115"/>
                    <a:pt x="8205" y="50115"/>
                  </a:cubicBezTo>
                  <a:cubicBezTo>
                    <a:pt x="6939" y="50115"/>
                    <a:pt x="6393" y="58037"/>
                    <a:pt x="4735" y="59847"/>
                  </a:cubicBezTo>
                  <a:cubicBezTo>
                    <a:pt x="3186" y="61492"/>
                    <a:pt x="698" y="71059"/>
                    <a:pt x="7790" y="68074"/>
                  </a:cubicBezTo>
                  <a:cubicBezTo>
                    <a:pt x="7790" y="68074"/>
                    <a:pt x="11936" y="73151"/>
                    <a:pt x="11936" y="75549"/>
                  </a:cubicBezTo>
                  <a:cubicBezTo>
                    <a:pt x="11936" y="77947"/>
                    <a:pt x="10147" y="82272"/>
                    <a:pt x="8466" y="85563"/>
                  </a:cubicBezTo>
                  <a:cubicBezTo>
                    <a:pt x="7092" y="88407"/>
                    <a:pt x="829" y="98726"/>
                    <a:pt x="0" y="105026"/>
                  </a:cubicBezTo>
                  <a:cubicBezTo>
                    <a:pt x="5280" y="106366"/>
                    <a:pt x="5280" y="110691"/>
                    <a:pt x="7223" y="109962"/>
                  </a:cubicBezTo>
                  <a:cubicBezTo>
                    <a:pt x="12220" y="108152"/>
                    <a:pt x="20141" y="111302"/>
                    <a:pt x="23742" y="111749"/>
                  </a:cubicBezTo>
                  <a:cubicBezTo>
                    <a:pt x="32362" y="112642"/>
                    <a:pt x="26666" y="105026"/>
                    <a:pt x="29307" y="104579"/>
                  </a:cubicBezTo>
                  <a:cubicBezTo>
                    <a:pt x="37075" y="103380"/>
                    <a:pt x="42924" y="109210"/>
                    <a:pt x="44451" y="109798"/>
                  </a:cubicBezTo>
                  <a:cubicBezTo>
                    <a:pt x="45979" y="110550"/>
                    <a:pt x="52089" y="108904"/>
                    <a:pt x="53464" y="112501"/>
                  </a:cubicBezTo>
                  <a:cubicBezTo>
                    <a:pt x="54860" y="116238"/>
                    <a:pt x="57370" y="112501"/>
                    <a:pt x="61254" y="114734"/>
                  </a:cubicBezTo>
                  <a:cubicBezTo>
                    <a:pt x="62913" y="115627"/>
                    <a:pt x="62913" y="119224"/>
                    <a:pt x="63895" y="119670"/>
                  </a:cubicBezTo>
                  <a:cubicBezTo>
                    <a:pt x="64309" y="119835"/>
                    <a:pt x="64593" y="119835"/>
                    <a:pt x="65008" y="119976"/>
                  </a:cubicBezTo>
                  <a:cubicBezTo>
                    <a:pt x="68608" y="118025"/>
                    <a:pt x="73475" y="112948"/>
                    <a:pt x="75002" y="112948"/>
                  </a:cubicBezTo>
                  <a:cubicBezTo>
                    <a:pt x="76813" y="112948"/>
                    <a:pt x="82356" y="111608"/>
                    <a:pt x="82356" y="11160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46" name="Shape 2146"/>
            <p:cNvSpPr/>
            <p:nvPr/>
          </p:nvSpPr>
          <p:spPr>
            <a:xfrm>
              <a:off x="15215471" y="9163100"/>
              <a:ext cx="2359582" cy="2769632"/>
            </a:xfrm>
            <a:custGeom>
              <a:avLst/>
              <a:gdLst/>
              <a:ahLst/>
              <a:cxnLst/>
              <a:rect l="0" t="0" r="0" b="0"/>
              <a:pathLst>
                <a:path w="120000" h="120000" extrusionOk="0">
                  <a:moveTo>
                    <a:pt x="113472" y="52833"/>
                  </a:moveTo>
                  <a:lnTo>
                    <a:pt x="113472" y="52833"/>
                  </a:lnTo>
                  <a:cubicBezTo>
                    <a:pt x="112480" y="49584"/>
                    <a:pt x="118302" y="48738"/>
                    <a:pt x="119138" y="46179"/>
                  </a:cubicBezTo>
                  <a:cubicBezTo>
                    <a:pt x="119973" y="43642"/>
                    <a:pt x="119138" y="41928"/>
                    <a:pt x="117310" y="39235"/>
                  </a:cubicBezTo>
                  <a:cubicBezTo>
                    <a:pt x="115483" y="36543"/>
                    <a:pt x="110992" y="32025"/>
                    <a:pt x="108172" y="32025"/>
                  </a:cubicBezTo>
                  <a:cubicBezTo>
                    <a:pt x="105352" y="32025"/>
                    <a:pt x="101174" y="32581"/>
                    <a:pt x="98851" y="32581"/>
                  </a:cubicBezTo>
                  <a:cubicBezTo>
                    <a:pt x="96527" y="32581"/>
                    <a:pt x="94046" y="32581"/>
                    <a:pt x="91879" y="28486"/>
                  </a:cubicBezTo>
                  <a:cubicBezTo>
                    <a:pt x="89712" y="24369"/>
                    <a:pt x="85718" y="21543"/>
                    <a:pt x="84908" y="19695"/>
                  </a:cubicBezTo>
                  <a:cubicBezTo>
                    <a:pt x="84073" y="17848"/>
                    <a:pt x="81409" y="10348"/>
                    <a:pt x="79086" y="9502"/>
                  </a:cubicBezTo>
                  <a:cubicBezTo>
                    <a:pt x="76762" y="8657"/>
                    <a:pt x="73603" y="8657"/>
                    <a:pt x="71775" y="10215"/>
                  </a:cubicBezTo>
                  <a:cubicBezTo>
                    <a:pt x="69947" y="11772"/>
                    <a:pt x="68120" y="9213"/>
                    <a:pt x="68120" y="7366"/>
                  </a:cubicBezTo>
                  <a:cubicBezTo>
                    <a:pt x="68120" y="5541"/>
                    <a:pt x="62297" y="0"/>
                    <a:pt x="62297" y="2425"/>
                  </a:cubicBezTo>
                  <a:cubicBezTo>
                    <a:pt x="62297" y="4829"/>
                    <a:pt x="58485" y="6520"/>
                    <a:pt x="55979" y="6520"/>
                  </a:cubicBezTo>
                  <a:cubicBezTo>
                    <a:pt x="54334" y="6520"/>
                    <a:pt x="51488" y="11483"/>
                    <a:pt x="49843" y="14732"/>
                  </a:cubicBezTo>
                  <a:cubicBezTo>
                    <a:pt x="50339" y="15311"/>
                    <a:pt x="50835" y="15734"/>
                    <a:pt x="51174" y="16023"/>
                  </a:cubicBezTo>
                  <a:cubicBezTo>
                    <a:pt x="52819" y="17425"/>
                    <a:pt x="55822" y="24080"/>
                    <a:pt x="55822" y="29465"/>
                  </a:cubicBezTo>
                  <a:cubicBezTo>
                    <a:pt x="55822" y="34851"/>
                    <a:pt x="61462" y="38946"/>
                    <a:pt x="63629" y="38946"/>
                  </a:cubicBezTo>
                  <a:cubicBezTo>
                    <a:pt x="63629" y="38946"/>
                    <a:pt x="62454" y="43486"/>
                    <a:pt x="67284" y="44777"/>
                  </a:cubicBezTo>
                  <a:cubicBezTo>
                    <a:pt x="67284" y="44777"/>
                    <a:pt x="62976" y="53256"/>
                    <a:pt x="59321" y="53968"/>
                  </a:cubicBezTo>
                  <a:cubicBezTo>
                    <a:pt x="55639" y="54681"/>
                    <a:pt x="53159" y="55103"/>
                    <a:pt x="53159" y="56661"/>
                  </a:cubicBezTo>
                  <a:cubicBezTo>
                    <a:pt x="53159" y="58375"/>
                    <a:pt x="48015" y="62047"/>
                    <a:pt x="39373" y="62047"/>
                  </a:cubicBezTo>
                  <a:cubicBezTo>
                    <a:pt x="39373" y="62047"/>
                    <a:pt x="37859" y="63471"/>
                    <a:pt x="37859" y="65029"/>
                  </a:cubicBezTo>
                  <a:cubicBezTo>
                    <a:pt x="37859" y="66587"/>
                    <a:pt x="39190" y="72529"/>
                    <a:pt x="33550" y="72529"/>
                  </a:cubicBezTo>
                  <a:cubicBezTo>
                    <a:pt x="28067" y="72529"/>
                    <a:pt x="26919" y="70971"/>
                    <a:pt x="22454" y="72529"/>
                  </a:cubicBezTo>
                  <a:cubicBezTo>
                    <a:pt x="17963" y="74087"/>
                    <a:pt x="11488" y="72663"/>
                    <a:pt x="7832" y="72663"/>
                  </a:cubicBezTo>
                  <a:cubicBezTo>
                    <a:pt x="4177" y="72663"/>
                    <a:pt x="0" y="78204"/>
                    <a:pt x="4177" y="81743"/>
                  </a:cubicBezTo>
                  <a:cubicBezTo>
                    <a:pt x="8328" y="85281"/>
                    <a:pt x="15300" y="85415"/>
                    <a:pt x="13315" y="94206"/>
                  </a:cubicBezTo>
                  <a:cubicBezTo>
                    <a:pt x="13315" y="94206"/>
                    <a:pt x="10156" y="96609"/>
                    <a:pt x="10156" y="98167"/>
                  </a:cubicBezTo>
                  <a:cubicBezTo>
                    <a:pt x="10156" y="99725"/>
                    <a:pt x="14960" y="100860"/>
                    <a:pt x="17780" y="102129"/>
                  </a:cubicBezTo>
                  <a:cubicBezTo>
                    <a:pt x="20626" y="103397"/>
                    <a:pt x="22271" y="104688"/>
                    <a:pt x="22271" y="104688"/>
                  </a:cubicBezTo>
                  <a:cubicBezTo>
                    <a:pt x="22271" y="104688"/>
                    <a:pt x="15639" y="105956"/>
                    <a:pt x="13472" y="105956"/>
                  </a:cubicBezTo>
                  <a:cubicBezTo>
                    <a:pt x="11644" y="105956"/>
                    <a:pt x="5822" y="110764"/>
                    <a:pt x="1514" y="112611"/>
                  </a:cubicBezTo>
                  <a:cubicBezTo>
                    <a:pt x="2506" y="112744"/>
                    <a:pt x="3994" y="113167"/>
                    <a:pt x="7154" y="115727"/>
                  </a:cubicBezTo>
                  <a:cubicBezTo>
                    <a:pt x="11488" y="119554"/>
                    <a:pt x="10313" y="118419"/>
                    <a:pt x="16292" y="116149"/>
                  </a:cubicBezTo>
                  <a:cubicBezTo>
                    <a:pt x="22271" y="113879"/>
                    <a:pt x="33054" y="119977"/>
                    <a:pt x="34543" y="119977"/>
                  </a:cubicBezTo>
                  <a:cubicBezTo>
                    <a:pt x="36057" y="119977"/>
                    <a:pt x="36866" y="116016"/>
                    <a:pt x="37859" y="116995"/>
                  </a:cubicBezTo>
                  <a:cubicBezTo>
                    <a:pt x="39033" y="117841"/>
                    <a:pt x="40704" y="116995"/>
                    <a:pt x="40704" y="116995"/>
                  </a:cubicBezTo>
                  <a:cubicBezTo>
                    <a:pt x="43864" y="113612"/>
                    <a:pt x="46005" y="113879"/>
                    <a:pt x="46005" y="113879"/>
                  </a:cubicBezTo>
                  <a:cubicBezTo>
                    <a:pt x="55143" y="116995"/>
                    <a:pt x="58146" y="115170"/>
                    <a:pt x="58146" y="115170"/>
                  </a:cubicBezTo>
                  <a:cubicBezTo>
                    <a:pt x="58798" y="113746"/>
                    <a:pt x="56971" y="110919"/>
                    <a:pt x="55483" y="109629"/>
                  </a:cubicBezTo>
                  <a:cubicBezTo>
                    <a:pt x="54151" y="108494"/>
                    <a:pt x="52819" y="108783"/>
                    <a:pt x="52819" y="107225"/>
                  </a:cubicBezTo>
                  <a:cubicBezTo>
                    <a:pt x="52819" y="105801"/>
                    <a:pt x="51488" y="102707"/>
                    <a:pt x="51488" y="102129"/>
                  </a:cubicBezTo>
                  <a:cubicBezTo>
                    <a:pt x="51488" y="101416"/>
                    <a:pt x="52819" y="98590"/>
                    <a:pt x="51827" y="97032"/>
                  </a:cubicBezTo>
                  <a:cubicBezTo>
                    <a:pt x="50835" y="95608"/>
                    <a:pt x="47832" y="96031"/>
                    <a:pt x="48668" y="93494"/>
                  </a:cubicBezTo>
                  <a:cubicBezTo>
                    <a:pt x="49660" y="91090"/>
                    <a:pt x="50835" y="91802"/>
                    <a:pt x="51827" y="91802"/>
                  </a:cubicBezTo>
                  <a:cubicBezTo>
                    <a:pt x="50182" y="85971"/>
                    <a:pt x="56814" y="80875"/>
                    <a:pt x="57650" y="80875"/>
                  </a:cubicBezTo>
                  <a:cubicBezTo>
                    <a:pt x="58642" y="80875"/>
                    <a:pt x="58981" y="77759"/>
                    <a:pt x="61644" y="76201"/>
                  </a:cubicBezTo>
                  <a:cubicBezTo>
                    <a:pt x="64125" y="74643"/>
                    <a:pt x="68955" y="76068"/>
                    <a:pt x="70104" y="75222"/>
                  </a:cubicBezTo>
                  <a:cubicBezTo>
                    <a:pt x="71096" y="74221"/>
                    <a:pt x="68955" y="73086"/>
                    <a:pt x="70287" y="71973"/>
                  </a:cubicBezTo>
                  <a:cubicBezTo>
                    <a:pt x="71775" y="70682"/>
                    <a:pt x="74934" y="70971"/>
                    <a:pt x="75430" y="70971"/>
                  </a:cubicBezTo>
                  <a:cubicBezTo>
                    <a:pt x="75926" y="70971"/>
                    <a:pt x="78093" y="68701"/>
                    <a:pt x="79582" y="68412"/>
                  </a:cubicBezTo>
                  <a:cubicBezTo>
                    <a:pt x="81253" y="68145"/>
                    <a:pt x="81749" y="64028"/>
                    <a:pt x="86396" y="63316"/>
                  </a:cubicBezTo>
                  <a:cubicBezTo>
                    <a:pt x="90887" y="62603"/>
                    <a:pt x="90548" y="66721"/>
                    <a:pt x="93368" y="66721"/>
                  </a:cubicBezTo>
                  <a:cubicBezTo>
                    <a:pt x="96031" y="66721"/>
                    <a:pt x="101018" y="68278"/>
                    <a:pt x="101853" y="68278"/>
                  </a:cubicBezTo>
                  <a:cubicBezTo>
                    <a:pt x="102689" y="68278"/>
                    <a:pt x="102689" y="67433"/>
                    <a:pt x="102689" y="67433"/>
                  </a:cubicBezTo>
                  <a:cubicBezTo>
                    <a:pt x="103342" y="67433"/>
                    <a:pt x="104020" y="67277"/>
                    <a:pt x="104516" y="67277"/>
                  </a:cubicBezTo>
                  <a:cubicBezTo>
                    <a:pt x="105665" y="64873"/>
                    <a:pt x="106997" y="62336"/>
                    <a:pt x="107493" y="61913"/>
                  </a:cubicBezTo>
                  <a:cubicBezTo>
                    <a:pt x="108485" y="61201"/>
                    <a:pt x="114490" y="56105"/>
                    <a:pt x="113472" y="5283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47" name="Shape 2147"/>
            <p:cNvSpPr/>
            <p:nvPr/>
          </p:nvSpPr>
          <p:spPr>
            <a:xfrm>
              <a:off x="17269348" y="8970607"/>
              <a:ext cx="2432045" cy="2124214"/>
            </a:xfrm>
            <a:custGeom>
              <a:avLst/>
              <a:gdLst/>
              <a:ahLst/>
              <a:cxnLst/>
              <a:rect l="0" t="0" r="0" b="0"/>
              <a:pathLst>
                <a:path w="120000" h="120000" extrusionOk="0">
                  <a:moveTo>
                    <a:pt x="66106" y="2029"/>
                  </a:moveTo>
                  <a:lnTo>
                    <a:pt x="66106" y="2029"/>
                  </a:lnTo>
                  <a:cubicBezTo>
                    <a:pt x="63699" y="4610"/>
                    <a:pt x="67550" y="8670"/>
                    <a:pt x="68842" y="12179"/>
                  </a:cubicBezTo>
                  <a:cubicBezTo>
                    <a:pt x="70312" y="15862"/>
                    <a:pt x="64662" y="17167"/>
                    <a:pt x="61925" y="17167"/>
                  </a:cubicBezTo>
                  <a:cubicBezTo>
                    <a:pt x="59163" y="17167"/>
                    <a:pt x="55793" y="22155"/>
                    <a:pt x="53057" y="22880"/>
                  </a:cubicBezTo>
                  <a:cubicBezTo>
                    <a:pt x="50472" y="23808"/>
                    <a:pt x="48217" y="28419"/>
                    <a:pt x="46444" y="30623"/>
                  </a:cubicBezTo>
                  <a:cubicBezTo>
                    <a:pt x="44493" y="32653"/>
                    <a:pt x="44163" y="35785"/>
                    <a:pt x="44163" y="37641"/>
                  </a:cubicBezTo>
                  <a:cubicBezTo>
                    <a:pt x="44163" y="39497"/>
                    <a:pt x="38690" y="40976"/>
                    <a:pt x="37728" y="43934"/>
                  </a:cubicBezTo>
                  <a:cubicBezTo>
                    <a:pt x="36765" y="46863"/>
                    <a:pt x="40135" y="46689"/>
                    <a:pt x="42567" y="47414"/>
                  </a:cubicBezTo>
                  <a:cubicBezTo>
                    <a:pt x="45152" y="48342"/>
                    <a:pt x="48699" y="54432"/>
                    <a:pt x="46925" y="56665"/>
                  </a:cubicBezTo>
                  <a:cubicBezTo>
                    <a:pt x="44974" y="58695"/>
                    <a:pt x="38361" y="56665"/>
                    <a:pt x="34332" y="56665"/>
                  </a:cubicBezTo>
                  <a:cubicBezTo>
                    <a:pt x="30304" y="56665"/>
                    <a:pt x="28201" y="52982"/>
                    <a:pt x="26452" y="52982"/>
                  </a:cubicBezTo>
                  <a:cubicBezTo>
                    <a:pt x="24653" y="52982"/>
                    <a:pt x="22880" y="50923"/>
                    <a:pt x="22880" y="48719"/>
                  </a:cubicBezTo>
                  <a:cubicBezTo>
                    <a:pt x="22880" y="46515"/>
                    <a:pt x="21587" y="43731"/>
                    <a:pt x="19662" y="45964"/>
                  </a:cubicBezTo>
                  <a:cubicBezTo>
                    <a:pt x="17736" y="48168"/>
                    <a:pt x="20320" y="51677"/>
                    <a:pt x="20320" y="51677"/>
                  </a:cubicBezTo>
                  <a:cubicBezTo>
                    <a:pt x="18851" y="53330"/>
                    <a:pt x="14189" y="51677"/>
                    <a:pt x="11756" y="51677"/>
                  </a:cubicBezTo>
                  <a:cubicBezTo>
                    <a:pt x="10312" y="51677"/>
                    <a:pt x="8538" y="53504"/>
                    <a:pt x="7246" y="54983"/>
                  </a:cubicBezTo>
                  <a:cubicBezTo>
                    <a:pt x="9349" y="57013"/>
                    <a:pt x="11275" y="59797"/>
                    <a:pt x="12415" y="62000"/>
                  </a:cubicBezTo>
                  <a:cubicBezTo>
                    <a:pt x="14189" y="65509"/>
                    <a:pt x="15000" y="67742"/>
                    <a:pt x="14189" y="71048"/>
                  </a:cubicBezTo>
                  <a:cubicBezTo>
                    <a:pt x="13378" y="74383"/>
                    <a:pt x="7728" y="75485"/>
                    <a:pt x="8690" y="79719"/>
                  </a:cubicBezTo>
                  <a:cubicBezTo>
                    <a:pt x="9679" y="83982"/>
                    <a:pt x="3851" y="90623"/>
                    <a:pt x="2888" y="91551"/>
                  </a:cubicBezTo>
                  <a:cubicBezTo>
                    <a:pt x="2407" y="92102"/>
                    <a:pt x="1114" y="95408"/>
                    <a:pt x="0" y="98540"/>
                  </a:cubicBezTo>
                  <a:cubicBezTo>
                    <a:pt x="4180" y="97989"/>
                    <a:pt x="4028" y="100222"/>
                    <a:pt x="4028" y="100222"/>
                  </a:cubicBezTo>
                  <a:cubicBezTo>
                    <a:pt x="5472" y="108139"/>
                    <a:pt x="13707" y="104833"/>
                    <a:pt x="14493" y="103905"/>
                  </a:cubicBezTo>
                  <a:cubicBezTo>
                    <a:pt x="15304" y="102977"/>
                    <a:pt x="13378" y="99468"/>
                    <a:pt x="13859" y="98743"/>
                  </a:cubicBezTo>
                  <a:cubicBezTo>
                    <a:pt x="14493" y="97989"/>
                    <a:pt x="16266" y="99468"/>
                    <a:pt x="16925" y="99468"/>
                  </a:cubicBezTo>
                  <a:cubicBezTo>
                    <a:pt x="17559" y="99468"/>
                    <a:pt x="21917" y="100773"/>
                    <a:pt x="21917" y="99091"/>
                  </a:cubicBezTo>
                  <a:cubicBezTo>
                    <a:pt x="21917" y="97438"/>
                    <a:pt x="19332" y="96162"/>
                    <a:pt x="20143" y="96162"/>
                  </a:cubicBezTo>
                  <a:cubicBezTo>
                    <a:pt x="20954" y="96162"/>
                    <a:pt x="21283" y="92450"/>
                    <a:pt x="21283" y="92450"/>
                  </a:cubicBezTo>
                  <a:cubicBezTo>
                    <a:pt x="21283" y="92450"/>
                    <a:pt x="22398" y="93581"/>
                    <a:pt x="23538" y="93581"/>
                  </a:cubicBezTo>
                  <a:cubicBezTo>
                    <a:pt x="24831" y="93581"/>
                    <a:pt x="23538" y="99091"/>
                    <a:pt x="25160" y="97264"/>
                  </a:cubicBezTo>
                  <a:cubicBezTo>
                    <a:pt x="26756" y="95408"/>
                    <a:pt x="27719" y="97264"/>
                    <a:pt x="27719" y="97264"/>
                  </a:cubicBezTo>
                  <a:cubicBezTo>
                    <a:pt x="27719" y="102977"/>
                    <a:pt x="23538" y="98540"/>
                    <a:pt x="20625" y="101875"/>
                  </a:cubicBezTo>
                  <a:cubicBezTo>
                    <a:pt x="17736" y="105181"/>
                    <a:pt x="24983" y="105181"/>
                    <a:pt x="27086" y="105935"/>
                  </a:cubicBezTo>
                  <a:cubicBezTo>
                    <a:pt x="29189" y="106660"/>
                    <a:pt x="27086" y="102803"/>
                    <a:pt x="30785" y="103528"/>
                  </a:cubicBezTo>
                  <a:cubicBezTo>
                    <a:pt x="34510" y="104456"/>
                    <a:pt x="31114" y="105935"/>
                    <a:pt x="31114" y="108690"/>
                  </a:cubicBezTo>
                  <a:cubicBezTo>
                    <a:pt x="31114" y="111648"/>
                    <a:pt x="33217" y="111097"/>
                    <a:pt x="33217" y="111097"/>
                  </a:cubicBezTo>
                  <a:cubicBezTo>
                    <a:pt x="40945" y="109618"/>
                    <a:pt x="37576" y="113330"/>
                    <a:pt x="41123" y="112576"/>
                  </a:cubicBezTo>
                  <a:cubicBezTo>
                    <a:pt x="44670" y="111851"/>
                    <a:pt x="46114" y="114606"/>
                    <a:pt x="46114" y="114606"/>
                  </a:cubicBezTo>
                  <a:cubicBezTo>
                    <a:pt x="49991" y="116636"/>
                    <a:pt x="50295" y="119971"/>
                    <a:pt x="51917" y="119217"/>
                  </a:cubicBezTo>
                  <a:cubicBezTo>
                    <a:pt x="54501" y="116259"/>
                    <a:pt x="58048" y="116636"/>
                    <a:pt x="58048" y="116636"/>
                  </a:cubicBezTo>
                  <a:cubicBezTo>
                    <a:pt x="60152" y="116085"/>
                    <a:pt x="60304" y="119420"/>
                    <a:pt x="61596" y="119420"/>
                  </a:cubicBezTo>
                  <a:cubicBezTo>
                    <a:pt x="62407" y="119420"/>
                    <a:pt x="63217" y="117564"/>
                    <a:pt x="64332" y="116636"/>
                  </a:cubicBezTo>
                  <a:cubicBezTo>
                    <a:pt x="65295" y="115708"/>
                    <a:pt x="66765" y="116085"/>
                    <a:pt x="67246" y="115708"/>
                  </a:cubicBezTo>
                  <a:cubicBezTo>
                    <a:pt x="67880" y="114780"/>
                    <a:pt x="69805" y="116810"/>
                    <a:pt x="70945" y="116810"/>
                  </a:cubicBezTo>
                  <a:cubicBezTo>
                    <a:pt x="72238" y="116810"/>
                    <a:pt x="70793" y="112199"/>
                    <a:pt x="72060" y="112953"/>
                  </a:cubicBezTo>
                  <a:cubicBezTo>
                    <a:pt x="73353" y="113678"/>
                    <a:pt x="76114" y="111648"/>
                    <a:pt x="77711" y="110923"/>
                  </a:cubicBezTo>
                  <a:cubicBezTo>
                    <a:pt x="79180" y="110169"/>
                    <a:pt x="79662" y="112199"/>
                    <a:pt x="80447" y="112199"/>
                  </a:cubicBezTo>
                  <a:cubicBezTo>
                    <a:pt x="81258" y="112199"/>
                    <a:pt x="83032" y="107588"/>
                    <a:pt x="82221" y="106863"/>
                  </a:cubicBezTo>
                  <a:cubicBezTo>
                    <a:pt x="81587" y="105935"/>
                    <a:pt x="82880" y="104659"/>
                    <a:pt x="82880" y="103731"/>
                  </a:cubicBezTo>
                  <a:cubicBezTo>
                    <a:pt x="82880" y="102977"/>
                    <a:pt x="80143" y="104659"/>
                    <a:pt x="79003" y="104659"/>
                  </a:cubicBezTo>
                  <a:cubicBezTo>
                    <a:pt x="77888" y="104659"/>
                    <a:pt x="79003" y="101498"/>
                    <a:pt x="80777" y="102049"/>
                  </a:cubicBezTo>
                  <a:cubicBezTo>
                    <a:pt x="82550" y="102600"/>
                    <a:pt x="84501" y="97815"/>
                    <a:pt x="84983" y="96162"/>
                  </a:cubicBezTo>
                  <a:cubicBezTo>
                    <a:pt x="85464" y="94480"/>
                    <a:pt x="87871" y="96162"/>
                    <a:pt x="89163" y="96162"/>
                  </a:cubicBezTo>
                  <a:cubicBezTo>
                    <a:pt x="90456" y="96162"/>
                    <a:pt x="92077" y="88941"/>
                    <a:pt x="92077" y="88941"/>
                  </a:cubicBezTo>
                  <a:cubicBezTo>
                    <a:pt x="95295" y="90246"/>
                    <a:pt x="95143" y="85635"/>
                    <a:pt x="96435" y="87114"/>
                  </a:cubicBezTo>
                  <a:cubicBezTo>
                    <a:pt x="97702" y="88593"/>
                    <a:pt x="98690" y="88042"/>
                    <a:pt x="98690" y="88042"/>
                  </a:cubicBezTo>
                  <a:cubicBezTo>
                    <a:pt x="98994" y="87462"/>
                    <a:pt x="97069" y="86186"/>
                    <a:pt x="97398" y="84707"/>
                  </a:cubicBezTo>
                  <a:cubicBezTo>
                    <a:pt x="97702" y="82503"/>
                    <a:pt x="100287" y="79719"/>
                    <a:pt x="101097" y="79168"/>
                  </a:cubicBezTo>
                  <a:cubicBezTo>
                    <a:pt x="102567" y="78240"/>
                    <a:pt x="102060" y="80096"/>
                    <a:pt x="103023" y="80821"/>
                  </a:cubicBezTo>
                  <a:cubicBezTo>
                    <a:pt x="104011" y="81401"/>
                    <a:pt x="104163" y="77689"/>
                    <a:pt x="104163" y="79342"/>
                  </a:cubicBezTo>
                  <a:cubicBezTo>
                    <a:pt x="104163" y="81024"/>
                    <a:pt x="105126" y="80473"/>
                    <a:pt x="105126" y="80473"/>
                  </a:cubicBezTo>
                  <a:cubicBezTo>
                    <a:pt x="105608" y="78066"/>
                    <a:pt x="110295" y="75485"/>
                    <a:pt x="110295" y="75485"/>
                  </a:cubicBezTo>
                  <a:cubicBezTo>
                    <a:pt x="108040" y="72904"/>
                    <a:pt x="119974" y="60724"/>
                    <a:pt x="112550" y="55563"/>
                  </a:cubicBezTo>
                  <a:cubicBezTo>
                    <a:pt x="109155" y="53330"/>
                    <a:pt x="104315" y="58318"/>
                    <a:pt x="100768" y="57390"/>
                  </a:cubicBezTo>
                  <a:cubicBezTo>
                    <a:pt x="97221" y="56665"/>
                    <a:pt x="94003" y="52982"/>
                    <a:pt x="89163" y="51126"/>
                  </a:cubicBezTo>
                  <a:cubicBezTo>
                    <a:pt x="84324" y="49270"/>
                    <a:pt x="83361" y="38743"/>
                    <a:pt x="83361" y="36916"/>
                  </a:cubicBezTo>
                  <a:cubicBezTo>
                    <a:pt x="83361" y="34886"/>
                    <a:pt x="89341" y="23982"/>
                    <a:pt x="89341" y="23982"/>
                  </a:cubicBezTo>
                  <a:cubicBezTo>
                    <a:pt x="90785" y="17341"/>
                    <a:pt x="80295" y="17892"/>
                    <a:pt x="77711" y="12353"/>
                  </a:cubicBezTo>
                  <a:cubicBezTo>
                    <a:pt x="75785" y="11425"/>
                    <a:pt x="74822" y="6640"/>
                    <a:pt x="74493" y="3508"/>
                  </a:cubicBezTo>
                  <a:cubicBezTo>
                    <a:pt x="70135" y="3885"/>
                    <a:pt x="67880" y="0"/>
                    <a:pt x="66106" y="202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48" name="Shape 2148"/>
            <p:cNvSpPr/>
            <p:nvPr/>
          </p:nvSpPr>
          <p:spPr>
            <a:xfrm>
              <a:off x="15525704" y="7321961"/>
              <a:ext cx="1811578" cy="2264621"/>
            </a:xfrm>
            <a:custGeom>
              <a:avLst/>
              <a:gdLst/>
              <a:ahLst/>
              <a:cxnLst/>
              <a:rect l="0" t="0" r="0" b="0"/>
              <a:pathLst>
                <a:path w="120000" h="120000" extrusionOk="0">
                  <a:moveTo>
                    <a:pt x="110879" y="96087"/>
                  </a:moveTo>
                  <a:lnTo>
                    <a:pt x="110879" y="96087"/>
                  </a:lnTo>
                  <a:cubicBezTo>
                    <a:pt x="110879" y="89829"/>
                    <a:pt x="118230" y="91734"/>
                    <a:pt x="119965" y="86538"/>
                  </a:cubicBezTo>
                  <a:cubicBezTo>
                    <a:pt x="119965" y="86538"/>
                    <a:pt x="117787" y="85341"/>
                    <a:pt x="113023" y="84116"/>
                  </a:cubicBezTo>
                  <a:cubicBezTo>
                    <a:pt x="113023" y="84116"/>
                    <a:pt x="111934" y="78403"/>
                    <a:pt x="105876" y="78403"/>
                  </a:cubicBezTo>
                  <a:cubicBezTo>
                    <a:pt x="100022" y="78403"/>
                    <a:pt x="92671" y="80661"/>
                    <a:pt x="91378" y="76853"/>
                  </a:cubicBezTo>
                  <a:cubicBezTo>
                    <a:pt x="90085" y="73044"/>
                    <a:pt x="97640" y="67848"/>
                    <a:pt x="88111" y="64910"/>
                  </a:cubicBezTo>
                  <a:cubicBezTo>
                    <a:pt x="78581" y="61972"/>
                    <a:pt x="77731" y="49322"/>
                    <a:pt x="81406" y="46547"/>
                  </a:cubicBezTo>
                  <a:cubicBezTo>
                    <a:pt x="84878" y="43609"/>
                    <a:pt x="84435" y="35828"/>
                    <a:pt x="81610" y="33570"/>
                  </a:cubicBezTo>
                  <a:cubicBezTo>
                    <a:pt x="78581" y="31149"/>
                    <a:pt x="87464" y="29598"/>
                    <a:pt x="89642" y="28020"/>
                  </a:cubicBezTo>
                  <a:cubicBezTo>
                    <a:pt x="91582" y="26306"/>
                    <a:pt x="95700" y="17138"/>
                    <a:pt x="87906" y="17138"/>
                  </a:cubicBezTo>
                  <a:cubicBezTo>
                    <a:pt x="80113" y="17138"/>
                    <a:pt x="78173" y="4869"/>
                    <a:pt x="69699" y="4869"/>
                  </a:cubicBezTo>
                  <a:cubicBezTo>
                    <a:pt x="61259" y="4869"/>
                    <a:pt x="49790" y="6229"/>
                    <a:pt x="45876" y="3128"/>
                  </a:cubicBezTo>
                  <a:cubicBezTo>
                    <a:pt x="41996" y="0"/>
                    <a:pt x="19228" y="3128"/>
                    <a:pt x="24027" y="10392"/>
                  </a:cubicBezTo>
                  <a:cubicBezTo>
                    <a:pt x="28553" y="16975"/>
                    <a:pt x="12353" y="14364"/>
                    <a:pt x="7997" y="22688"/>
                  </a:cubicBezTo>
                  <a:cubicBezTo>
                    <a:pt x="12115" y="25245"/>
                    <a:pt x="14702" y="30632"/>
                    <a:pt x="20113" y="30632"/>
                  </a:cubicBezTo>
                  <a:cubicBezTo>
                    <a:pt x="20113" y="30632"/>
                    <a:pt x="25082" y="41541"/>
                    <a:pt x="22495" y="45867"/>
                  </a:cubicBezTo>
                  <a:cubicBezTo>
                    <a:pt x="20113" y="50192"/>
                    <a:pt x="20113" y="57293"/>
                    <a:pt x="20113" y="60231"/>
                  </a:cubicBezTo>
                  <a:cubicBezTo>
                    <a:pt x="20113" y="63169"/>
                    <a:pt x="22699" y="72527"/>
                    <a:pt x="20113" y="74785"/>
                  </a:cubicBezTo>
                  <a:cubicBezTo>
                    <a:pt x="17526" y="76853"/>
                    <a:pt x="4764" y="83953"/>
                    <a:pt x="4764" y="86021"/>
                  </a:cubicBezTo>
                  <a:cubicBezTo>
                    <a:pt x="4764" y="87925"/>
                    <a:pt x="5207" y="98508"/>
                    <a:pt x="0" y="100412"/>
                  </a:cubicBezTo>
                  <a:cubicBezTo>
                    <a:pt x="0" y="102126"/>
                    <a:pt x="204" y="104221"/>
                    <a:pt x="1293" y="105064"/>
                  </a:cubicBezTo>
                  <a:cubicBezTo>
                    <a:pt x="3267" y="106642"/>
                    <a:pt x="5207" y="113198"/>
                    <a:pt x="3471" y="115973"/>
                  </a:cubicBezTo>
                  <a:cubicBezTo>
                    <a:pt x="1735" y="118939"/>
                    <a:pt x="6296" y="119972"/>
                    <a:pt x="11469" y="118939"/>
                  </a:cubicBezTo>
                  <a:cubicBezTo>
                    <a:pt x="16642" y="117714"/>
                    <a:pt x="18377" y="118068"/>
                    <a:pt x="19671" y="113742"/>
                  </a:cubicBezTo>
                  <a:cubicBezTo>
                    <a:pt x="20964" y="109580"/>
                    <a:pt x="30289" y="101609"/>
                    <a:pt x="33114" y="101609"/>
                  </a:cubicBezTo>
                  <a:cubicBezTo>
                    <a:pt x="36142" y="101609"/>
                    <a:pt x="31582" y="105418"/>
                    <a:pt x="34611" y="106452"/>
                  </a:cubicBezTo>
                  <a:cubicBezTo>
                    <a:pt x="36993" y="107322"/>
                    <a:pt x="41554" y="112518"/>
                    <a:pt x="44378" y="115456"/>
                  </a:cubicBezTo>
                  <a:cubicBezTo>
                    <a:pt x="46522" y="111484"/>
                    <a:pt x="50232" y="105418"/>
                    <a:pt x="52376" y="105418"/>
                  </a:cubicBezTo>
                  <a:cubicBezTo>
                    <a:pt x="55643" y="105418"/>
                    <a:pt x="60612" y="103350"/>
                    <a:pt x="60612" y="100412"/>
                  </a:cubicBezTo>
                  <a:cubicBezTo>
                    <a:pt x="60612" y="97447"/>
                    <a:pt x="68201" y="104221"/>
                    <a:pt x="68201" y="106452"/>
                  </a:cubicBezTo>
                  <a:cubicBezTo>
                    <a:pt x="68201" y="108710"/>
                    <a:pt x="70584" y="111838"/>
                    <a:pt x="72966" y="109934"/>
                  </a:cubicBezTo>
                  <a:cubicBezTo>
                    <a:pt x="75348" y="108029"/>
                    <a:pt x="79466" y="108029"/>
                    <a:pt x="82495" y="109063"/>
                  </a:cubicBezTo>
                  <a:cubicBezTo>
                    <a:pt x="83993" y="109580"/>
                    <a:pt x="85524" y="112165"/>
                    <a:pt x="87056" y="114939"/>
                  </a:cubicBezTo>
                  <a:cubicBezTo>
                    <a:pt x="88349" y="113906"/>
                    <a:pt x="90085" y="112355"/>
                    <a:pt x="92467" y="110614"/>
                  </a:cubicBezTo>
                  <a:cubicBezTo>
                    <a:pt x="96993" y="106968"/>
                    <a:pt x="110879" y="102316"/>
                    <a:pt x="110879" y="9608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49" name="Shape 2149"/>
            <p:cNvSpPr/>
            <p:nvPr/>
          </p:nvSpPr>
          <p:spPr>
            <a:xfrm>
              <a:off x="16698701" y="7518984"/>
              <a:ext cx="2481863" cy="2491083"/>
            </a:xfrm>
            <a:custGeom>
              <a:avLst/>
              <a:gdLst/>
              <a:ahLst/>
              <a:cxnLst/>
              <a:rect l="0" t="0" r="0" b="0"/>
              <a:pathLst>
                <a:path w="120000" h="120000" extrusionOk="0">
                  <a:moveTo>
                    <a:pt x="72715" y="15884"/>
                  </a:moveTo>
                  <a:lnTo>
                    <a:pt x="72715" y="15884"/>
                  </a:lnTo>
                  <a:cubicBezTo>
                    <a:pt x="69387" y="14622"/>
                    <a:pt x="72218" y="11802"/>
                    <a:pt x="69387" y="11802"/>
                  </a:cubicBezTo>
                  <a:cubicBezTo>
                    <a:pt x="66531" y="11802"/>
                    <a:pt x="65264" y="18086"/>
                    <a:pt x="62756" y="15562"/>
                  </a:cubicBezTo>
                  <a:cubicBezTo>
                    <a:pt x="60049" y="12890"/>
                    <a:pt x="56572" y="7397"/>
                    <a:pt x="53418" y="7397"/>
                  </a:cubicBezTo>
                  <a:cubicBezTo>
                    <a:pt x="50264" y="7397"/>
                    <a:pt x="48675" y="6136"/>
                    <a:pt x="45819" y="7397"/>
                  </a:cubicBezTo>
                  <a:cubicBezTo>
                    <a:pt x="42988" y="8659"/>
                    <a:pt x="37152" y="16503"/>
                    <a:pt x="33650" y="16503"/>
                  </a:cubicBezTo>
                  <a:cubicBezTo>
                    <a:pt x="30198" y="16503"/>
                    <a:pt x="25753" y="17764"/>
                    <a:pt x="23394" y="20288"/>
                  </a:cubicBezTo>
                  <a:cubicBezTo>
                    <a:pt x="21183" y="22490"/>
                    <a:pt x="7897" y="22960"/>
                    <a:pt x="2359" y="19967"/>
                  </a:cubicBezTo>
                  <a:cubicBezTo>
                    <a:pt x="2359" y="20288"/>
                    <a:pt x="2359" y="20610"/>
                    <a:pt x="2831" y="21080"/>
                  </a:cubicBezTo>
                  <a:cubicBezTo>
                    <a:pt x="4892" y="23134"/>
                    <a:pt x="5215" y="30210"/>
                    <a:pt x="2682" y="32882"/>
                  </a:cubicBezTo>
                  <a:cubicBezTo>
                    <a:pt x="0" y="35406"/>
                    <a:pt x="620" y="46911"/>
                    <a:pt x="7574" y="49583"/>
                  </a:cubicBezTo>
                  <a:cubicBezTo>
                    <a:pt x="14528" y="52255"/>
                    <a:pt x="9014" y="56981"/>
                    <a:pt x="9958" y="60445"/>
                  </a:cubicBezTo>
                  <a:cubicBezTo>
                    <a:pt x="10902" y="63909"/>
                    <a:pt x="16266" y="61855"/>
                    <a:pt x="20538" y="61855"/>
                  </a:cubicBezTo>
                  <a:cubicBezTo>
                    <a:pt x="24958" y="61855"/>
                    <a:pt x="25753" y="67051"/>
                    <a:pt x="25753" y="67051"/>
                  </a:cubicBezTo>
                  <a:cubicBezTo>
                    <a:pt x="29230" y="68164"/>
                    <a:pt x="30819" y="69253"/>
                    <a:pt x="30819" y="69253"/>
                  </a:cubicBezTo>
                  <a:cubicBezTo>
                    <a:pt x="29552" y="73979"/>
                    <a:pt x="24188" y="72247"/>
                    <a:pt x="24188" y="77938"/>
                  </a:cubicBezTo>
                  <a:cubicBezTo>
                    <a:pt x="24188" y="83604"/>
                    <a:pt x="14056" y="87835"/>
                    <a:pt x="10753" y="91150"/>
                  </a:cubicBezTo>
                  <a:cubicBezTo>
                    <a:pt x="9014" y="92734"/>
                    <a:pt x="7748" y="94144"/>
                    <a:pt x="6804" y="95084"/>
                  </a:cubicBezTo>
                  <a:cubicBezTo>
                    <a:pt x="7748" y="97459"/>
                    <a:pt x="8518" y="99983"/>
                    <a:pt x="9014" y="101072"/>
                  </a:cubicBezTo>
                  <a:cubicBezTo>
                    <a:pt x="9784" y="103125"/>
                    <a:pt x="13584" y="106268"/>
                    <a:pt x="15645" y="110845"/>
                  </a:cubicBezTo>
                  <a:cubicBezTo>
                    <a:pt x="17706" y="115397"/>
                    <a:pt x="20066" y="115397"/>
                    <a:pt x="22276" y="115397"/>
                  </a:cubicBezTo>
                  <a:cubicBezTo>
                    <a:pt x="24486" y="115397"/>
                    <a:pt x="28460" y="114779"/>
                    <a:pt x="31142" y="114779"/>
                  </a:cubicBezTo>
                  <a:cubicBezTo>
                    <a:pt x="32086" y="114779"/>
                    <a:pt x="33501" y="115546"/>
                    <a:pt x="34768" y="116808"/>
                  </a:cubicBezTo>
                  <a:cubicBezTo>
                    <a:pt x="36034" y="115546"/>
                    <a:pt x="37773" y="113987"/>
                    <a:pt x="39188" y="113987"/>
                  </a:cubicBezTo>
                  <a:cubicBezTo>
                    <a:pt x="41572" y="113987"/>
                    <a:pt x="46142" y="115397"/>
                    <a:pt x="47582" y="113987"/>
                  </a:cubicBezTo>
                  <a:cubicBezTo>
                    <a:pt x="47582" y="113987"/>
                    <a:pt x="45049" y="110993"/>
                    <a:pt x="46937" y="109113"/>
                  </a:cubicBezTo>
                  <a:cubicBezTo>
                    <a:pt x="48824" y="107208"/>
                    <a:pt x="50091" y="109583"/>
                    <a:pt x="50091" y="111463"/>
                  </a:cubicBezTo>
                  <a:cubicBezTo>
                    <a:pt x="50091" y="113344"/>
                    <a:pt x="51829" y="115101"/>
                    <a:pt x="53592" y="115101"/>
                  </a:cubicBezTo>
                  <a:cubicBezTo>
                    <a:pt x="55306" y="115101"/>
                    <a:pt x="57367" y="118243"/>
                    <a:pt x="61316" y="118243"/>
                  </a:cubicBezTo>
                  <a:cubicBezTo>
                    <a:pt x="65264" y="118243"/>
                    <a:pt x="71746" y="119975"/>
                    <a:pt x="73658" y="118243"/>
                  </a:cubicBezTo>
                  <a:cubicBezTo>
                    <a:pt x="75397" y="116338"/>
                    <a:pt x="71920" y="111142"/>
                    <a:pt x="69387" y="110350"/>
                  </a:cubicBezTo>
                  <a:cubicBezTo>
                    <a:pt x="67003" y="109731"/>
                    <a:pt x="63700" y="109880"/>
                    <a:pt x="64644" y="107381"/>
                  </a:cubicBezTo>
                  <a:cubicBezTo>
                    <a:pt x="65587" y="104857"/>
                    <a:pt x="70951" y="103595"/>
                    <a:pt x="70951" y="102012"/>
                  </a:cubicBezTo>
                  <a:cubicBezTo>
                    <a:pt x="70951" y="100428"/>
                    <a:pt x="71274" y="97756"/>
                    <a:pt x="73187" y="96024"/>
                  </a:cubicBezTo>
                  <a:cubicBezTo>
                    <a:pt x="74925" y="94144"/>
                    <a:pt x="77135" y="90210"/>
                    <a:pt x="79668" y="89418"/>
                  </a:cubicBezTo>
                  <a:cubicBezTo>
                    <a:pt x="82350" y="88800"/>
                    <a:pt x="85653" y="84544"/>
                    <a:pt x="88360" y="84544"/>
                  </a:cubicBezTo>
                  <a:cubicBezTo>
                    <a:pt x="91043" y="84544"/>
                    <a:pt x="96581" y="83430"/>
                    <a:pt x="95140" y="80288"/>
                  </a:cubicBezTo>
                  <a:cubicBezTo>
                    <a:pt x="93874" y="77294"/>
                    <a:pt x="90099" y="73830"/>
                    <a:pt x="92458" y="71628"/>
                  </a:cubicBezTo>
                  <a:cubicBezTo>
                    <a:pt x="94197" y="69896"/>
                    <a:pt x="96407" y="73212"/>
                    <a:pt x="100678" y="72890"/>
                  </a:cubicBezTo>
                  <a:cubicBezTo>
                    <a:pt x="100529" y="72247"/>
                    <a:pt x="100529" y="71628"/>
                    <a:pt x="100529" y="71307"/>
                  </a:cubicBezTo>
                  <a:cubicBezTo>
                    <a:pt x="100529" y="69105"/>
                    <a:pt x="106837" y="69896"/>
                    <a:pt x="108899" y="69253"/>
                  </a:cubicBezTo>
                  <a:cubicBezTo>
                    <a:pt x="111109" y="68783"/>
                    <a:pt x="110960" y="67373"/>
                    <a:pt x="110960" y="67373"/>
                  </a:cubicBezTo>
                  <a:cubicBezTo>
                    <a:pt x="119652" y="65319"/>
                    <a:pt x="119975" y="55892"/>
                    <a:pt x="115852" y="53839"/>
                  </a:cubicBezTo>
                  <a:cubicBezTo>
                    <a:pt x="111903" y="51934"/>
                    <a:pt x="111581" y="49583"/>
                    <a:pt x="110488" y="46119"/>
                  </a:cubicBezTo>
                  <a:cubicBezTo>
                    <a:pt x="109221" y="42804"/>
                    <a:pt x="106837" y="42655"/>
                    <a:pt x="106216" y="39513"/>
                  </a:cubicBezTo>
                  <a:cubicBezTo>
                    <a:pt x="105422" y="36519"/>
                    <a:pt x="112698" y="34787"/>
                    <a:pt x="113468" y="31150"/>
                  </a:cubicBezTo>
                  <a:cubicBezTo>
                    <a:pt x="114114" y="27538"/>
                    <a:pt x="109221" y="25162"/>
                    <a:pt x="108576" y="22169"/>
                  </a:cubicBezTo>
                  <a:cubicBezTo>
                    <a:pt x="107955" y="19200"/>
                    <a:pt x="100678" y="20931"/>
                    <a:pt x="103832" y="17764"/>
                  </a:cubicBezTo>
                  <a:cubicBezTo>
                    <a:pt x="106837" y="14622"/>
                    <a:pt x="105894" y="12247"/>
                    <a:pt x="103832" y="10070"/>
                  </a:cubicBezTo>
                  <a:cubicBezTo>
                    <a:pt x="101622" y="8041"/>
                    <a:pt x="103832" y="5839"/>
                    <a:pt x="103832" y="5839"/>
                  </a:cubicBezTo>
                  <a:cubicBezTo>
                    <a:pt x="107955" y="5839"/>
                    <a:pt x="108899" y="3315"/>
                    <a:pt x="107955" y="2202"/>
                  </a:cubicBezTo>
                  <a:cubicBezTo>
                    <a:pt x="106837" y="1261"/>
                    <a:pt x="99735" y="0"/>
                    <a:pt x="96730" y="0"/>
                  </a:cubicBezTo>
                  <a:cubicBezTo>
                    <a:pt x="93725" y="0"/>
                    <a:pt x="90248" y="3463"/>
                    <a:pt x="88038" y="3785"/>
                  </a:cubicBezTo>
                  <a:cubicBezTo>
                    <a:pt x="85653" y="4107"/>
                    <a:pt x="87094" y="6606"/>
                    <a:pt x="85182" y="7571"/>
                  </a:cubicBezTo>
                  <a:cubicBezTo>
                    <a:pt x="83120" y="8338"/>
                    <a:pt x="81233" y="16032"/>
                    <a:pt x="83120" y="16032"/>
                  </a:cubicBezTo>
                  <a:cubicBezTo>
                    <a:pt x="85033" y="16032"/>
                    <a:pt x="83120" y="11950"/>
                    <a:pt x="85355" y="11950"/>
                  </a:cubicBezTo>
                  <a:cubicBezTo>
                    <a:pt x="87566" y="11950"/>
                    <a:pt x="85504" y="19818"/>
                    <a:pt x="83915" y="19818"/>
                  </a:cubicBezTo>
                  <a:cubicBezTo>
                    <a:pt x="82500" y="19818"/>
                    <a:pt x="79817" y="21402"/>
                    <a:pt x="76812" y="21402"/>
                  </a:cubicBezTo>
                  <a:cubicBezTo>
                    <a:pt x="74453" y="21402"/>
                    <a:pt x="78551" y="16676"/>
                    <a:pt x="79495" y="11480"/>
                  </a:cubicBezTo>
                  <a:cubicBezTo>
                    <a:pt x="77756" y="13509"/>
                    <a:pt x="74925" y="16676"/>
                    <a:pt x="72715" y="1588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50" name="Shape 2150"/>
            <p:cNvSpPr/>
            <p:nvPr/>
          </p:nvSpPr>
          <p:spPr>
            <a:xfrm>
              <a:off x="17776592" y="5999421"/>
              <a:ext cx="1304336" cy="1895489"/>
            </a:xfrm>
            <a:custGeom>
              <a:avLst/>
              <a:gdLst/>
              <a:ahLst/>
              <a:cxnLst/>
              <a:rect l="0" t="0" r="0" b="0"/>
              <a:pathLst>
                <a:path w="120000" h="120000" extrusionOk="0">
                  <a:moveTo>
                    <a:pt x="100401" y="14272"/>
                  </a:moveTo>
                  <a:lnTo>
                    <a:pt x="100401" y="14272"/>
                  </a:lnTo>
                  <a:cubicBezTo>
                    <a:pt x="95301" y="10956"/>
                    <a:pt x="80850" y="7640"/>
                    <a:pt x="75135" y="7640"/>
                  </a:cubicBezTo>
                  <a:cubicBezTo>
                    <a:pt x="69421" y="7640"/>
                    <a:pt x="67012" y="6599"/>
                    <a:pt x="61298" y="7640"/>
                  </a:cubicBezTo>
                  <a:cubicBezTo>
                    <a:pt x="55914" y="8485"/>
                    <a:pt x="54687" y="3088"/>
                    <a:pt x="52609" y="1430"/>
                  </a:cubicBezTo>
                  <a:cubicBezTo>
                    <a:pt x="50200" y="0"/>
                    <a:pt x="43305" y="7867"/>
                    <a:pt x="40566" y="9720"/>
                  </a:cubicBezTo>
                  <a:cubicBezTo>
                    <a:pt x="37874" y="11574"/>
                    <a:pt x="33671" y="10761"/>
                    <a:pt x="30649" y="14467"/>
                  </a:cubicBezTo>
                  <a:cubicBezTo>
                    <a:pt x="27674" y="18206"/>
                    <a:pt x="30649" y="20254"/>
                    <a:pt x="28240" y="24416"/>
                  </a:cubicBezTo>
                  <a:cubicBezTo>
                    <a:pt x="25879" y="28350"/>
                    <a:pt x="13553" y="22953"/>
                    <a:pt x="11145" y="24838"/>
                  </a:cubicBezTo>
                  <a:cubicBezTo>
                    <a:pt x="8736" y="26464"/>
                    <a:pt x="14734" y="31666"/>
                    <a:pt x="12325" y="35567"/>
                  </a:cubicBezTo>
                  <a:cubicBezTo>
                    <a:pt x="9917" y="39501"/>
                    <a:pt x="15962" y="49027"/>
                    <a:pt x="15962" y="49027"/>
                  </a:cubicBezTo>
                  <a:cubicBezTo>
                    <a:pt x="17756" y="50262"/>
                    <a:pt x="15348" y="54196"/>
                    <a:pt x="10814" y="58553"/>
                  </a:cubicBezTo>
                  <a:cubicBezTo>
                    <a:pt x="6328" y="62909"/>
                    <a:pt x="0" y="67428"/>
                    <a:pt x="0" y="70354"/>
                  </a:cubicBezTo>
                  <a:cubicBezTo>
                    <a:pt x="0" y="76141"/>
                    <a:pt x="22243" y="74483"/>
                    <a:pt x="15348" y="79458"/>
                  </a:cubicBezTo>
                  <a:cubicBezTo>
                    <a:pt x="8122" y="84204"/>
                    <a:pt x="15348" y="89796"/>
                    <a:pt x="15348" y="93925"/>
                  </a:cubicBezTo>
                  <a:cubicBezTo>
                    <a:pt x="15348" y="96396"/>
                    <a:pt x="12325" y="103874"/>
                    <a:pt x="9917" y="108816"/>
                  </a:cubicBezTo>
                  <a:cubicBezTo>
                    <a:pt x="13553" y="111286"/>
                    <a:pt x="17142" y="114603"/>
                    <a:pt x="20165" y="116651"/>
                  </a:cubicBezTo>
                  <a:cubicBezTo>
                    <a:pt x="24935" y="119967"/>
                    <a:pt x="27343" y="111709"/>
                    <a:pt x="32774" y="111709"/>
                  </a:cubicBezTo>
                  <a:cubicBezTo>
                    <a:pt x="38158" y="111709"/>
                    <a:pt x="32774" y="115415"/>
                    <a:pt x="39102" y="117073"/>
                  </a:cubicBezTo>
                  <a:cubicBezTo>
                    <a:pt x="43305" y="118114"/>
                    <a:pt x="48689" y="113952"/>
                    <a:pt x="51995" y="111286"/>
                  </a:cubicBezTo>
                  <a:cubicBezTo>
                    <a:pt x="52325" y="109433"/>
                    <a:pt x="52609" y="107385"/>
                    <a:pt x="51711" y="105532"/>
                  </a:cubicBezTo>
                  <a:cubicBezTo>
                    <a:pt x="48075" y="96819"/>
                    <a:pt x="58040" y="92885"/>
                    <a:pt x="67343" y="88561"/>
                  </a:cubicBezTo>
                  <a:cubicBezTo>
                    <a:pt x="76363" y="84204"/>
                    <a:pt x="75466" y="73020"/>
                    <a:pt x="75466" y="73020"/>
                  </a:cubicBezTo>
                  <a:cubicBezTo>
                    <a:pt x="75466" y="73020"/>
                    <a:pt x="94970" y="57512"/>
                    <a:pt x="104887" y="48214"/>
                  </a:cubicBezTo>
                  <a:cubicBezTo>
                    <a:pt x="110932" y="45516"/>
                    <a:pt x="113010" y="42199"/>
                    <a:pt x="110602" y="41777"/>
                  </a:cubicBezTo>
                  <a:cubicBezTo>
                    <a:pt x="101912" y="40346"/>
                    <a:pt x="107910" y="35567"/>
                    <a:pt x="110932" y="33714"/>
                  </a:cubicBezTo>
                  <a:cubicBezTo>
                    <a:pt x="112113" y="32674"/>
                    <a:pt x="115749" y="33291"/>
                    <a:pt x="119952" y="34137"/>
                  </a:cubicBezTo>
                  <a:cubicBezTo>
                    <a:pt x="118110" y="26269"/>
                    <a:pt x="104604" y="17361"/>
                    <a:pt x="100401" y="1427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51" name="Shape 2151"/>
            <p:cNvSpPr/>
            <p:nvPr/>
          </p:nvSpPr>
          <p:spPr>
            <a:xfrm>
              <a:off x="14078706" y="5152455"/>
              <a:ext cx="2210126" cy="2631490"/>
            </a:xfrm>
            <a:custGeom>
              <a:avLst/>
              <a:gdLst/>
              <a:ahLst/>
              <a:cxnLst/>
              <a:rect l="0" t="0" r="0" b="0"/>
              <a:pathLst>
                <a:path w="120000" h="120000" extrusionOk="0">
                  <a:moveTo>
                    <a:pt x="118549" y="92857"/>
                  </a:moveTo>
                  <a:lnTo>
                    <a:pt x="118549" y="92857"/>
                  </a:lnTo>
                  <a:cubicBezTo>
                    <a:pt x="116596" y="92857"/>
                    <a:pt x="114811" y="84660"/>
                    <a:pt x="114811" y="81686"/>
                  </a:cubicBezTo>
                  <a:cubicBezTo>
                    <a:pt x="114811" y="78711"/>
                    <a:pt x="111101" y="74238"/>
                    <a:pt x="111101" y="72295"/>
                  </a:cubicBezTo>
                  <a:cubicBezTo>
                    <a:pt x="111101" y="70351"/>
                    <a:pt x="111101" y="66627"/>
                    <a:pt x="112329" y="62903"/>
                  </a:cubicBezTo>
                  <a:cubicBezTo>
                    <a:pt x="113584" y="59180"/>
                    <a:pt x="107726" y="58735"/>
                    <a:pt x="107726" y="55316"/>
                  </a:cubicBezTo>
                  <a:cubicBezTo>
                    <a:pt x="107726" y="52037"/>
                    <a:pt x="114114" y="55316"/>
                    <a:pt x="113221" y="50843"/>
                  </a:cubicBezTo>
                  <a:cubicBezTo>
                    <a:pt x="112691" y="49203"/>
                    <a:pt x="116959" y="43981"/>
                    <a:pt x="116234" y="40257"/>
                  </a:cubicBezTo>
                  <a:cubicBezTo>
                    <a:pt x="115704" y="38009"/>
                    <a:pt x="111799" y="36229"/>
                    <a:pt x="108786" y="35175"/>
                  </a:cubicBezTo>
                  <a:cubicBezTo>
                    <a:pt x="108619" y="35339"/>
                    <a:pt x="108619" y="35339"/>
                    <a:pt x="108619" y="35339"/>
                  </a:cubicBezTo>
                  <a:cubicBezTo>
                    <a:pt x="108619" y="35339"/>
                    <a:pt x="106304" y="37259"/>
                    <a:pt x="99191" y="37259"/>
                  </a:cubicBezTo>
                  <a:cubicBezTo>
                    <a:pt x="92273" y="37259"/>
                    <a:pt x="93695" y="34449"/>
                    <a:pt x="93695" y="34449"/>
                  </a:cubicBezTo>
                  <a:cubicBezTo>
                    <a:pt x="85550" y="23700"/>
                    <a:pt x="76150" y="32201"/>
                    <a:pt x="74198" y="30562"/>
                  </a:cubicBezTo>
                  <a:cubicBezTo>
                    <a:pt x="72412" y="29086"/>
                    <a:pt x="71185" y="25644"/>
                    <a:pt x="67810" y="21615"/>
                  </a:cubicBezTo>
                  <a:cubicBezTo>
                    <a:pt x="64435" y="17587"/>
                    <a:pt x="60697" y="11030"/>
                    <a:pt x="60697" y="7751"/>
                  </a:cubicBezTo>
                  <a:cubicBezTo>
                    <a:pt x="60697" y="4473"/>
                    <a:pt x="55732" y="163"/>
                    <a:pt x="55732" y="163"/>
                  </a:cubicBezTo>
                  <a:lnTo>
                    <a:pt x="55732" y="163"/>
                  </a:lnTo>
                  <a:cubicBezTo>
                    <a:pt x="54476" y="0"/>
                    <a:pt x="48814" y="7611"/>
                    <a:pt x="45969" y="7025"/>
                  </a:cubicBezTo>
                  <a:cubicBezTo>
                    <a:pt x="43124" y="6416"/>
                    <a:pt x="32468" y="9391"/>
                    <a:pt x="30878" y="9391"/>
                  </a:cubicBezTo>
                  <a:cubicBezTo>
                    <a:pt x="30711" y="9391"/>
                    <a:pt x="30516" y="9391"/>
                    <a:pt x="30348" y="9110"/>
                  </a:cubicBezTo>
                  <a:cubicBezTo>
                    <a:pt x="33361" y="13723"/>
                    <a:pt x="40641" y="19976"/>
                    <a:pt x="36039" y="22505"/>
                  </a:cubicBezTo>
                  <a:cubicBezTo>
                    <a:pt x="29986" y="25948"/>
                    <a:pt x="28758" y="33255"/>
                    <a:pt x="28758" y="33255"/>
                  </a:cubicBezTo>
                  <a:cubicBezTo>
                    <a:pt x="34253" y="37423"/>
                    <a:pt x="34253" y="37423"/>
                    <a:pt x="34253" y="37423"/>
                  </a:cubicBezTo>
                  <a:cubicBezTo>
                    <a:pt x="34253" y="37423"/>
                    <a:pt x="29623" y="41147"/>
                    <a:pt x="29623" y="45011"/>
                  </a:cubicBezTo>
                  <a:cubicBezTo>
                    <a:pt x="29623" y="48899"/>
                    <a:pt x="23765" y="52482"/>
                    <a:pt x="23765" y="52482"/>
                  </a:cubicBezTo>
                  <a:cubicBezTo>
                    <a:pt x="20418" y="62014"/>
                    <a:pt x="13305" y="59039"/>
                    <a:pt x="9037" y="62599"/>
                  </a:cubicBezTo>
                  <a:cubicBezTo>
                    <a:pt x="4965" y="66042"/>
                    <a:pt x="5327" y="77798"/>
                    <a:pt x="0" y="82716"/>
                  </a:cubicBezTo>
                  <a:cubicBezTo>
                    <a:pt x="5495" y="84379"/>
                    <a:pt x="8340" y="90327"/>
                    <a:pt x="12245" y="92412"/>
                  </a:cubicBezTo>
                  <a:cubicBezTo>
                    <a:pt x="16847" y="94800"/>
                    <a:pt x="18270" y="90936"/>
                    <a:pt x="23068" y="90936"/>
                  </a:cubicBezTo>
                  <a:cubicBezTo>
                    <a:pt x="27866" y="90936"/>
                    <a:pt x="36039" y="109859"/>
                    <a:pt x="36039" y="109859"/>
                  </a:cubicBezTo>
                  <a:cubicBezTo>
                    <a:pt x="44379" y="111053"/>
                    <a:pt x="45606" y="118056"/>
                    <a:pt x="45606" y="118056"/>
                  </a:cubicBezTo>
                  <a:cubicBezTo>
                    <a:pt x="45606" y="118056"/>
                    <a:pt x="51101" y="119976"/>
                    <a:pt x="53779" y="119976"/>
                  </a:cubicBezTo>
                  <a:cubicBezTo>
                    <a:pt x="56457" y="119976"/>
                    <a:pt x="55564" y="119367"/>
                    <a:pt x="61059" y="118501"/>
                  </a:cubicBezTo>
                  <a:cubicBezTo>
                    <a:pt x="66555" y="117611"/>
                    <a:pt x="78995" y="115807"/>
                    <a:pt x="83430" y="117611"/>
                  </a:cubicBezTo>
                  <a:cubicBezTo>
                    <a:pt x="84128" y="117751"/>
                    <a:pt x="84686" y="118056"/>
                    <a:pt x="85188" y="118501"/>
                  </a:cubicBezTo>
                  <a:cubicBezTo>
                    <a:pt x="88758" y="111334"/>
                    <a:pt x="102036" y="113583"/>
                    <a:pt x="98326" y="107915"/>
                  </a:cubicBezTo>
                  <a:cubicBezTo>
                    <a:pt x="94393" y="101662"/>
                    <a:pt x="113054" y="98969"/>
                    <a:pt x="116234" y="101662"/>
                  </a:cubicBezTo>
                  <a:lnTo>
                    <a:pt x="116234" y="101662"/>
                  </a:lnTo>
                  <a:cubicBezTo>
                    <a:pt x="115704" y="97634"/>
                    <a:pt x="119972" y="92857"/>
                    <a:pt x="118549" y="9285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52" name="Shape 2152"/>
            <p:cNvSpPr/>
            <p:nvPr/>
          </p:nvSpPr>
          <p:spPr>
            <a:xfrm>
              <a:off x="16060118" y="5677848"/>
              <a:ext cx="1958772" cy="2316709"/>
            </a:xfrm>
            <a:custGeom>
              <a:avLst/>
              <a:gdLst/>
              <a:ahLst/>
              <a:cxnLst/>
              <a:rect l="0" t="0" r="0" b="0"/>
              <a:pathLst>
                <a:path w="120000" h="120000" extrusionOk="0">
                  <a:moveTo>
                    <a:pt x="101557" y="37579"/>
                  </a:moveTo>
                  <a:lnTo>
                    <a:pt x="101557" y="37579"/>
                  </a:lnTo>
                  <a:cubicBezTo>
                    <a:pt x="97529" y="36569"/>
                    <a:pt x="97529" y="34867"/>
                    <a:pt x="93941" y="36063"/>
                  </a:cubicBezTo>
                  <a:cubicBezTo>
                    <a:pt x="90322" y="37234"/>
                    <a:pt x="90731" y="33351"/>
                    <a:pt x="90731" y="33351"/>
                  </a:cubicBezTo>
                  <a:cubicBezTo>
                    <a:pt x="94539" y="29281"/>
                    <a:pt x="86923" y="19627"/>
                    <a:pt x="78520" y="19627"/>
                  </a:cubicBezTo>
                  <a:cubicBezTo>
                    <a:pt x="70086" y="19627"/>
                    <a:pt x="72289" y="23351"/>
                    <a:pt x="69299" y="23351"/>
                  </a:cubicBezTo>
                  <a:cubicBezTo>
                    <a:pt x="66278" y="23351"/>
                    <a:pt x="61494" y="24707"/>
                    <a:pt x="60267" y="25718"/>
                  </a:cubicBezTo>
                  <a:cubicBezTo>
                    <a:pt x="59071" y="26755"/>
                    <a:pt x="46860" y="24707"/>
                    <a:pt x="46860" y="24707"/>
                  </a:cubicBezTo>
                  <a:cubicBezTo>
                    <a:pt x="36664" y="3377"/>
                    <a:pt x="32446" y="20319"/>
                    <a:pt x="32446" y="10159"/>
                  </a:cubicBezTo>
                  <a:cubicBezTo>
                    <a:pt x="32446" y="0"/>
                    <a:pt x="20015" y="1010"/>
                    <a:pt x="20015" y="1010"/>
                  </a:cubicBezTo>
                  <a:cubicBezTo>
                    <a:pt x="20015" y="1010"/>
                    <a:pt x="10196" y="6595"/>
                    <a:pt x="7206" y="7606"/>
                  </a:cubicBezTo>
                  <a:cubicBezTo>
                    <a:pt x="4405" y="8643"/>
                    <a:pt x="1605" y="12021"/>
                    <a:pt x="1195" y="12686"/>
                  </a:cubicBezTo>
                  <a:cubicBezTo>
                    <a:pt x="4594" y="13882"/>
                    <a:pt x="9000" y="15904"/>
                    <a:pt x="9598" y="18457"/>
                  </a:cubicBezTo>
                  <a:cubicBezTo>
                    <a:pt x="10416" y="22686"/>
                    <a:pt x="5601" y="28617"/>
                    <a:pt x="6199" y="30478"/>
                  </a:cubicBezTo>
                  <a:cubicBezTo>
                    <a:pt x="7206" y="35558"/>
                    <a:pt x="0" y="31835"/>
                    <a:pt x="0" y="35558"/>
                  </a:cubicBezTo>
                  <a:cubicBezTo>
                    <a:pt x="0" y="39441"/>
                    <a:pt x="6608" y="39946"/>
                    <a:pt x="5192" y="44175"/>
                  </a:cubicBezTo>
                  <a:cubicBezTo>
                    <a:pt x="3808" y="48404"/>
                    <a:pt x="3808" y="52632"/>
                    <a:pt x="3808" y="54840"/>
                  </a:cubicBezTo>
                  <a:cubicBezTo>
                    <a:pt x="3808" y="57047"/>
                    <a:pt x="7993" y="62127"/>
                    <a:pt x="7993" y="65505"/>
                  </a:cubicBezTo>
                  <a:cubicBezTo>
                    <a:pt x="7993" y="68882"/>
                    <a:pt x="10007" y="78191"/>
                    <a:pt x="12210" y="78191"/>
                  </a:cubicBezTo>
                  <a:cubicBezTo>
                    <a:pt x="13815" y="78191"/>
                    <a:pt x="9000" y="83617"/>
                    <a:pt x="9598" y="88191"/>
                  </a:cubicBezTo>
                  <a:cubicBezTo>
                    <a:pt x="13406" y="91063"/>
                    <a:pt x="23823" y="89893"/>
                    <a:pt x="31628" y="89893"/>
                  </a:cubicBezTo>
                  <a:cubicBezTo>
                    <a:pt x="39464" y="89893"/>
                    <a:pt x="41258" y="101888"/>
                    <a:pt x="48465" y="101888"/>
                  </a:cubicBezTo>
                  <a:cubicBezTo>
                    <a:pt x="55672" y="101888"/>
                    <a:pt x="51864" y="110851"/>
                    <a:pt x="50070" y="112526"/>
                  </a:cubicBezTo>
                  <a:cubicBezTo>
                    <a:pt x="48465" y="113882"/>
                    <a:pt x="42454" y="115079"/>
                    <a:pt x="42045" y="116755"/>
                  </a:cubicBezTo>
                  <a:cubicBezTo>
                    <a:pt x="49063" y="119973"/>
                    <a:pt x="65900" y="119468"/>
                    <a:pt x="68701" y="117101"/>
                  </a:cubicBezTo>
                  <a:cubicBezTo>
                    <a:pt x="71691" y="114388"/>
                    <a:pt x="77324" y="113031"/>
                    <a:pt x="81699" y="113031"/>
                  </a:cubicBezTo>
                  <a:cubicBezTo>
                    <a:pt x="86136" y="113031"/>
                    <a:pt x="93532" y="104601"/>
                    <a:pt x="97120" y="103244"/>
                  </a:cubicBezTo>
                  <a:cubicBezTo>
                    <a:pt x="100739" y="101888"/>
                    <a:pt x="102753" y="103244"/>
                    <a:pt x="106750" y="103244"/>
                  </a:cubicBezTo>
                  <a:cubicBezTo>
                    <a:pt x="108355" y="103244"/>
                    <a:pt x="110149" y="104255"/>
                    <a:pt x="111754" y="105611"/>
                  </a:cubicBezTo>
                  <a:cubicBezTo>
                    <a:pt x="113359" y="101569"/>
                    <a:pt x="115373" y="95452"/>
                    <a:pt x="115373" y="93430"/>
                  </a:cubicBezTo>
                  <a:cubicBezTo>
                    <a:pt x="115373" y="90053"/>
                    <a:pt x="110558" y="85478"/>
                    <a:pt x="115373" y="81595"/>
                  </a:cubicBezTo>
                  <a:cubicBezTo>
                    <a:pt x="119968" y="77526"/>
                    <a:pt x="105145" y="78882"/>
                    <a:pt x="105145" y="74148"/>
                  </a:cubicBezTo>
                  <a:cubicBezTo>
                    <a:pt x="105145" y="71755"/>
                    <a:pt x="109362" y="68058"/>
                    <a:pt x="112352" y="64494"/>
                  </a:cubicBezTo>
                  <a:cubicBezTo>
                    <a:pt x="115373" y="60930"/>
                    <a:pt x="116978" y="57712"/>
                    <a:pt x="115782" y="56702"/>
                  </a:cubicBezTo>
                  <a:cubicBezTo>
                    <a:pt x="115782" y="56702"/>
                    <a:pt x="111754" y="48909"/>
                    <a:pt x="113359" y="45691"/>
                  </a:cubicBezTo>
                  <a:cubicBezTo>
                    <a:pt x="114366" y="43510"/>
                    <a:pt x="113170" y="41143"/>
                    <a:pt x="112352" y="39281"/>
                  </a:cubicBezTo>
                  <a:cubicBezTo>
                    <a:pt x="106561" y="40957"/>
                    <a:pt x="105145" y="38590"/>
                    <a:pt x="101557" y="3757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53" name="Shape 2153"/>
            <p:cNvSpPr/>
            <p:nvPr/>
          </p:nvSpPr>
          <p:spPr>
            <a:xfrm>
              <a:off x="17455034" y="4407394"/>
              <a:ext cx="1841018" cy="1813960"/>
            </a:xfrm>
            <a:custGeom>
              <a:avLst/>
              <a:gdLst/>
              <a:ahLst/>
              <a:cxnLst/>
              <a:rect l="0" t="0" r="0" b="0"/>
              <a:pathLst>
                <a:path w="120000" h="120000" extrusionOk="0">
                  <a:moveTo>
                    <a:pt x="119732" y="32427"/>
                  </a:moveTo>
                  <a:lnTo>
                    <a:pt x="119732" y="32427"/>
                  </a:lnTo>
                  <a:cubicBezTo>
                    <a:pt x="113138" y="25942"/>
                    <a:pt x="109288" y="26587"/>
                    <a:pt x="109288" y="26587"/>
                  </a:cubicBezTo>
                  <a:cubicBezTo>
                    <a:pt x="106309" y="27232"/>
                    <a:pt x="102493" y="31137"/>
                    <a:pt x="99715" y="30050"/>
                  </a:cubicBezTo>
                  <a:cubicBezTo>
                    <a:pt x="97171" y="29202"/>
                    <a:pt x="95866" y="23361"/>
                    <a:pt x="90778" y="25942"/>
                  </a:cubicBezTo>
                  <a:cubicBezTo>
                    <a:pt x="80769" y="31341"/>
                    <a:pt x="77556" y="19898"/>
                    <a:pt x="77556" y="19898"/>
                  </a:cubicBezTo>
                  <a:cubicBezTo>
                    <a:pt x="73104" y="6281"/>
                    <a:pt x="60083" y="5398"/>
                    <a:pt x="57104" y="8658"/>
                  </a:cubicBezTo>
                  <a:cubicBezTo>
                    <a:pt x="53924" y="11680"/>
                    <a:pt x="49874" y="10186"/>
                    <a:pt x="49874" y="10186"/>
                  </a:cubicBezTo>
                  <a:cubicBezTo>
                    <a:pt x="44117" y="4550"/>
                    <a:pt x="36016" y="3667"/>
                    <a:pt x="31330" y="5636"/>
                  </a:cubicBezTo>
                  <a:cubicBezTo>
                    <a:pt x="26845" y="7572"/>
                    <a:pt x="27079" y="5636"/>
                    <a:pt x="27079" y="5636"/>
                  </a:cubicBezTo>
                  <a:cubicBezTo>
                    <a:pt x="25138" y="0"/>
                    <a:pt x="20686" y="1731"/>
                    <a:pt x="20686" y="237"/>
                  </a:cubicBezTo>
                  <a:lnTo>
                    <a:pt x="20686" y="237"/>
                  </a:lnTo>
                  <a:cubicBezTo>
                    <a:pt x="18778" y="1731"/>
                    <a:pt x="16401" y="3259"/>
                    <a:pt x="14928" y="3259"/>
                  </a:cubicBezTo>
                  <a:cubicBezTo>
                    <a:pt x="11949" y="3259"/>
                    <a:pt x="8736" y="0"/>
                    <a:pt x="7263" y="4753"/>
                  </a:cubicBezTo>
                  <a:cubicBezTo>
                    <a:pt x="5556" y="9745"/>
                    <a:pt x="6627" y="18166"/>
                    <a:pt x="1707" y="23123"/>
                  </a:cubicBezTo>
                  <a:cubicBezTo>
                    <a:pt x="1707" y="23123"/>
                    <a:pt x="2979" y="24414"/>
                    <a:pt x="2979" y="27232"/>
                  </a:cubicBezTo>
                  <a:cubicBezTo>
                    <a:pt x="2979" y="30050"/>
                    <a:pt x="2577" y="38030"/>
                    <a:pt x="6393" y="41935"/>
                  </a:cubicBezTo>
                  <a:cubicBezTo>
                    <a:pt x="10242" y="45840"/>
                    <a:pt x="0" y="46689"/>
                    <a:pt x="5121" y="55551"/>
                  </a:cubicBezTo>
                  <a:cubicBezTo>
                    <a:pt x="5121" y="55551"/>
                    <a:pt x="7464" y="57487"/>
                    <a:pt x="5121" y="59864"/>
                  </a:cubicBezTo>
                  <a:cubicBezTo>
                    <a:pt x="2577" y="62478"/>
                    <a:pt x="7698" y="67436"/>
                    <a:pt x="11748" y="68964"/>
                  </a:cubicBezTo>
                  <a:cubicBezTo>
                    <a:pt x="15765" y="70458"/>
                    <a:pt x="27280" y="78879"/>
                    <a:pt x="27280" y="78879"/>
                  </a:cubicBezTo>
                  <a:cubicBezTo>
                    <a:pt x="27280" y="78879"/>
                    <a:pt x="23866" y="84278"/>
                    <a:pt x="27280" y="84278"/>
                  </a:cubicBezTo>
                  <a:cubicBezTo>
                    <a:pt x="30694" y="84278"/>
                    <a:pt x="33673" y="85365"/>
                    <a:pt x="35179" y="89032"/>
                  </a:cubicBezTo>
                  <a:cubicBezTo>
                    <a:pt x="36853" y="92495"/>
                    <a:pt x="41974" y="95517"/>
                    <a:pt x="40066" y="99422"/>
                  </a:cubicBezTo>
                  <a:cubicBezTo>
                    <a:pt x="38359" y="102648"/>
                    <a:pt x="44753" y="110865"/>
                    <a:pt x="50276" y="114770"/>
                  </a:cubicBezTo>
                  <a:cubicBezTo>
                    <a:pt x="52418" y="111952"/>
                    <a:pt x="56669" y="105466"/>
                    <a:pt x="58175" y="106757"/>
                  </a:cubicBezTo>
                  <a:cubicBezTo>
                    <a:pt x="59648" y="108488"/>
                    <a:pt x="60518" y="114125"/>
                    <a:pt x="64334" y="113242"/>
                  </a:cubicBezTo>
                  <a:cubicBezTo>
                    <a:pt x="68384" y="112156"/>
                    <a:pt x="70092" y="113242"/>
                    <a:pt x="74142" y="113242"/>
                  </a:cubicBezTo>
                  <a:cubicBezTo>
                    <a:pt x="77991" y="113242"/>
                    <a:pt x="87799" y="116502"/>
                    <a:pt x="91615" y="119966"/>
                  </a:cubicBezTo>
                  <a:cubicBezTo>
                    <a:pt x="97807" y="109575"/>
                    <a:pt x="105238" y="82988"/>
                    <a:pt x="105238" y="82988"/>
                  </a:cubicBezTo>
                  <a:cubicBezTo>
                    <a:pt x="96502" y="80203"/>
                    <a:pt x="99916" y="71544"/>
                    <a:pt x="101857" y="67232"/>
                  </a:cubicBezTo>
                  <a:cubicBezTo>
                    <a:pt x="103765" y="62886"/>
                    <a:pt x="108016" y="63327"/>
                    <a:pt x="108016" y="57487"/>
                  </a:cubicBezTo>
                  <a:cubicBezTo>
                    <a:pt x="108016" y="51646"/>
                    <a:pt x="99715" y="52088"/>
                    <a:pt x="99715" y="49269"/>
                  </a:cubicBezTo>
                  <a:cubicBezTo>
                    <a:pt x="99715" y="46485"/>
                    <a:pt x="92485" y="42139"/>
                    <a:pt x="95866" y="38709"/>
                  </a:cubicBezTo>
                  <a:cubicBezTo>
                    <a:pt x="99079" y="35449"/>
                    <a:pt x="110359" y="36977"/>
                    <a:pt x="115280" y="36977"/>
                  </a:cubicBezTo>
                  <a:cubicBezTo>
                    <a:pt x="117824" y="36977"/>
                    <a:pt x="119096" y="34804"/>
                    <a:pt x="119966" y="32631"/>
                  </a:cubicBezTo>
                  <a:cubicBezTo>
                    <a:pt x="119732" y="32631"/>
                    <a:pt x="119732" y="32631"/>
                    <a:pt x="119732" y="3242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54" name="Shape 2154"/>
            <p:cNvSpPr/>
            <p:nvPr/>
          </p:nvSpPr>
          <p:spPr>
            <a:xfrm>
              <a:off x="16334120" y="3882001"/>
              <a:ext cx="1893100" cy="2588462"/>
            </a:xfrm>
            <a:custGeom>
              <a:avLst/>
              <a:gdLst/>
              <a:ahLst/>
              <a:cxnLst/>
              <a:rect l="0" t="0" r="0" b="0"/>
              <a:pathLst>
                <a:path w="120000" h="120000" extrusionOk="0">
                  <a:moveTo>
                    <a:pt x="110037" y="94076"/>
                  </a:moveTo>
                  <a:lnTo>
                    <a:pt x="110037" y="94076"/>
                  </a:lnTo>
                  <a:cubicBezTo>
                    <a:pt x="111893" y="91339"/>
                    <a:pt x="106912" y="89220"/>
                    <a:pt x="105284" y="86792"/>
                  </a:cubicBezTo>
                  <a:cubicBezTo>
                    <a:pt x="103819" y="84221"/>
                    <a:pt x="100922" y="83459"/>
                    <a:pt x="97601" y="83459"/>
                  </a:cubicBezTo>
                  <a:cubicBezTo>
                    <a:pt x="94281" y="83459"/>
                    <a:pt x="97601" y="79674"/>
                    <a:pt x="97601" y="79674"/>
                  </a:cubicBezTo>
                  <a:cubicBezTo>
                    <a:pt x="97601" y="79674"/>
                    <a:pt x="86402" y="73771"/>
                    <a:pt x="82495" y="72723"/>
                  </a:cubicBezTo>
                  <a:cubicBezTo>
                    <a:pt x="78556" y="71652"/>
                    <a:pt x="73575" y="68176"/>
                    <a:pt x="76049" y="66343"/>
                  </a:cubicBezTo>
                  <a:cubicBezTo>
                    <a:pt x="78328" y="64677"/>
                    <a:pt x="76049" y="63320"/>
                    <a:pt x="76049" y="63320"/>
                  </a:cubicBezTo>
                  <a:cubicBezTo>
                    <a:pt x="71068" y="57107"/>
                    <a:pt x="81030" y="56512"/>
                    <a:pt x="77287" y="53775"/>
                  </a:cubicBezTo>
                  <a:cubicBezTo>
                    <a:pt x="73575" y="51037"/>
                    <a:pt x="73966" y="45443"/>
                    <a:pt x="73966" y="43467"/>
                  </a:cubicBezTo>
                  <a:cubicBezTo>
                    <a:pt x="73966" y="41491"/>
                    <a:pt x="72729" y="40587"/>
                    <a:pt x="72729" y="40587"/>
                  </a:cubicBezTo>
                  <a:cubicBezTo>
                    <a:pt x="77514" y="37111"/>
                    <a:pt x="76473" y="31208"/>
                    <a:pt x="78133" y="27708"/>
                  </a:cubicBezTo>
                  <a:cubicBezTo>
                    <a:pt x="79565" y="24376"/>
                    <a:pt x="82691" y="26661"/>
                    <a:pt x="85588" y="26661"/>
                  </a:cubicBezTo>
                  <a:cubicBezTo>
                    <a:pt x="87021" y="26661"/>
                    <a:pt x="89332" y="25590"/>
                    <a:pt x="91188" y="24542"/>
                  </a:cubicBezTo>
                  <a:cubicBezTo>
                    <a:pt x="90569" y="23328"/>
                    <a:pt x="75626" y="16806"/>
                    <a:pt x="71720" y="15592"/>
                  </a:cubicBezTo>
                  <a:cubicBezTo>
                    <a:pt x="67780" y="14378"/>
                    <a:pt x="69441" y="3023"/>
                    <a:pt x="67357" y="1499"/>
                  </a:cubicBezTo>
                  <a:cubicBezTo>
                    <a:pt x="65501" y="0"/>
                    <a:pt x="59479" y="1499"/>
                    <a:pt x="61139" y="4380"/>
                  </a:cubicBezTo>
                  <a:cubicBezTo>
                    <a:pt x="62799" y="7260"/>
                    <a:pt x="60944" y="8022"/>
                    <a:pt x="60944" y="8022"/>
                  </a:cubicBezTo>
                  <a:cubicBezTo>
                    <a:pt x="49549" y="9688"/>
                    <a:pt x="44145" y="9998"/>
                    <a:pt x="41671" y="9379"/>
                  </a:cubicBezTo>
                  <a:cubicBezTo>
                    <a:pt x="41671" y="22424"/>
                    <a:pt x="25491" y="21805"/>
                    <a:pt x="31937" y="25280"/>
                  </a:cubicBezTo>
                  <a:cubicBezTo>
                    <a:pt x="38545" y="28922"/>
                    <a:pt x="33988" y="34683"/>
                    <a:pt x="32132" y="34683"/>
                  </a:cubicBezTo>
                  <a:cubicBezTo>
                    <a:pt x="30276" y="34683"/>
                    <a:pt x="19696" y="37111"/>
                    <a:pt x="17612" y="38611"/>
                  </a:cubicBezTo>
                  <a:cubicBezTo>
                    <a:pt x="15333" y="40301"/>
                    <a:pt x="16180" y="43610"/>
                    <a:pt x="17840" y="44681"/>
                  </a:cubicBezTo>
                  <a:cubicBezTo>
                    <a:pt x="19272" y="45895"/>
                    <a:pt x="13478" y="62249"/>
                    <a:pt x="7878" y="62249"/>
                  </a:cubicBezTo>
                  <a:cubicBezTo>
                    <a:pt x="7683" y="62249"/>
                    <a:pt x="7487" y="62249"/>
                    <a:pt x="7487" y="62249"/>
                  </a:cubicBezTo>
                  <a:cubicBezTo>
                    <a:pt x="6836" y="68462"/>
                    <a:pt x="11427" y="71795"/>
                    <a:pt x="13054" y="73009"/>
                  </a:cubicBezTo>
                  <a:cubicBezTo>
                    <a:pt x="15138" y="74366"/>
                    <a:pt x="6641" y="77722"/>
                    <a:pt x="3320" y="80126"/>
                  </a:cubicBezTo>
                  <a:cubicBezTo>
                    <a:pt x="0" y="82555"/>
                    <a:pt x="3320" y="84221"/>
                    <a:pt x="3320" y="84221"/>
                  </a:cubicBezTo>
                  <a:cubicBezTo>
                    <a:pt x="3320" y="84221"/>
                    <a:pt x="16180" y="83316"/>
                    <a:pt x="16180" y="92410"/>
                  </a:cubicBezTo>
                  <a:cubicBezTo>
                    <a:pt x="16180" y="101503"/>
                    <a:pt x="20542" y="86340"/>
                    <a:pt x="31090" y="105431"/>
                  </a:cubicBezTo>
                  <a:cubicBezTo>
                    <a:pt x="31090" y="105431"/>
                    <a:pt x="43722" y="107264"/>
                    <a:pt x="44959" y="106336"/>
                  </a:cubicBezTo>
                  <a:cubicBezTo>
                    <a:pt x="46228" y="105431"/>
                    <a:pt x="51177" y="104217"/>
                    <a:pt x="54302" y="104217"/>
                  </a:cubicBezTo>
                  <a:cubicBezTo>
                    <a:pt x="57395" y="104217"/>
                    <a:pt x="55116" y="100884"/>
                    <a:pt x="63841" y="100884"/>
                  </a:cubicBezTo>
                  <a:cubicBezTo>
                    <a:pt x="72533" y="100884"/>
                    <a:pt x="80412" y="109525"/>
                    <a:pt x="76473" y="113168"/>
                  </a:cubicBezTo>
                  <a:cubicBezTo>
                    <a:pt x="76473" y="113168"/>
                    <a:pt x="76049" y="116643"/>
                    <a:pt x="79793" y="115596"/>
                  </a:cubicBezTo>
                  <a:cubicBezTo>
                    <a:pt x="83505" y="114524"/>
                    <a:pt x="83505" y="116048"/>
                    <a:pt x="87672" y="116952"/>
                  </a:cubicBezTo>
                  <a:cubicBezTo>
                    <a:pt x="91383" y="117857"/>
                    <a:pt x="92848" y="119976"/>
                    <a:pt x="98838" y="118476"/>
                  </a:cubicBezTo>
                  <a:cubicBezTo>
                    <a:pt x="98643" y="117548"/>
                    <a:pt x="98448" y="116643"/>
                    <a:pt x="99066" y="116357"/>
                  </a:cubicBezTo>
                  <a:cubicBezTo>
                    <a:pt x="100727" y="114977"/>
                    <a:pt x="109224" y="118928"/>
                    <a:pt x="110851" y="116048"/>
                  </a:cubicBezTo>
                  <a:cubicBezTo>
                    <a:pt x="112512" y="113001"/>
                    <a:pt x="110461" y="111501"/>
                    <a:pt x="112512" y="108764"/>
                  </a:cubicBezTo>
                  <a:cubicBezTo>
                    <a:pt x="114595" y="106050"/>
                    <a:pt x="117493" y="106645"/>
                    <a:pt x="119348" y="105288"/>
                  </a:cubicBezTo>
                  <a:cubicBezTo>
                    <a:pt x="119576" y="105288"/>
                    <a:pt x="119772" y="104979"/>
                    <a:pt x="119967" y="104836"/>
                  </a:cubicBezTo>
                  <a:cubicBezTo>
                    <a:pt x="114595" y="102098"/>
                    <a:pt x="108377" y="96338"/>
                    <a:pt x="110037" y="9407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55" name="Shape 2155"/>
            <p:cNvSpPr/>
            <p:nvPr/>
          </p:nvSpPr>
          <p:spPr>
            <a:xfrm>
              <a:off x="18861276" y="4815026"/>
              <a:ext cx="855971" cy="1755080"/>
            </a:xfrm>
            <a:custGeom>
              <a:avLst/>
              <a:gdLst/>
              <a:ahLst/>
              <a:cxnLst/>
              <a:rect l="0" t="0" r="0" b="0"/>
              <a:pathLst>
                <a:path w="120000" h="120000" extrusionOk="0">
                  <a:moveTo>
                    <a:pt x="118490" y="12498"/>
                  </a:moveTo>
                  <a:lnTo>
                    <a:pt x="118490" y="12498"/>
                  </a:lnTo>
                  <a:cubicBezTo>
                    <a:pt x="75997" y="0"/>
                    <a:pt x="74631" y="8496"/>
                    <a:pt x="60898" y="5792"/>
                  </a:cubicBezTo>
                  <a:cubicBezTo>
                    <a:pt x="59029" y="8039"/>
                    <a:pt x="56297" y="10286"/>
                    <a:pt x="50832" y="10286"/>
                  </a:cubicBezTo>
                  <a:cubicBezTo>
                    <a:pt x="40263" y="10286"/>
                    <a:pt x="16033" y="8706"/>
                    <a:pt x="9131" y="12077"/>
                  </a:cubicBezTo>
                  <a:cubicBezTo>
                    <a:pt x="1869" y="15623"/>
                    <a:pt x="17399" y="20117"/>
                    <a:pt x="17399" y="22995"/>
                  </a:cubicBezTo>
                  <a:cubicBezTo>
                    <a:pt x="17399" y="25909"/>
                    <a:pt x="35230" y="25453"/>
                    <a:pt x="35230" y="31492"/>
                  </a:cubicBezTo>
                  <a:cubicBezTo>
                    <a:pt x="35230" y="37530"/>
                    <a:pt x="26099" y="37074"/>
                    <a:pt x="22001" y="41568"/>
                  </a:cubicBezTo>
                  <a:cubicBezTo>
                    <a:pt x="17831" y="46026"/>
                    <a:pt x="10497" y="54979"/>
                    <a:pt x="29263" y="57858"/>
                  </a:cubicBezTo>
                  <a:cubicBezTo>
                    <a:pt x="29263" y="57858"/>
                    <a:pt x="13301" y="85348"/>
                    <a:pt x="0" y="96091"/>
                  </a:cubicBezTo>
                  <a:cubicBezTo>
                    <a:pt x="503" y="96091"/>
                    <a:pt x="503" y="96301"/>
                    <a:pt x="934" y="96301"/>
                  </a:cubicBezTo>
                  <a:cubicBezTo>
                    <a:pt x="7333" y="99637"/>
                    <a:pt x="27896" y="109256"/>
                    <a:pt x="30701" y="117753"/>
                  </a:cubicBezTo>
                  <a:cubicBezTo>
                    <a:pt x="38897" y="118630"/>
                    <a:pt x="47597" y="119964"/>
                    <a:pt x="52630" y="119087"/>
                  </a:cubicBezTo>
                  <a:cubicBezTo>
                    <a:pt x="61330" y="117753"/>
                    <a:pt x="63127" y="111047"/>
                    <a:pt x="67297" y="109256"/>
                  </a:cubicBezTo>
                  <a:cubicBezTo>
                    <a:pt x="70964" y="107466"/>
                    <a:pt x="61330" y="102094"/>
                    <a:pt x="61330" y="102094"/>
                  </a:cubicBezTo>
                  <a:cubicBezTo>
                    <a:pt x="57231" y="96512"/>
                    <a:pt x="63630" y="91386"/>
                    <a:pt x="64062" y="86682"/>
                  </a:cubicBezTo>
                  <a:cubicBezTo>
                    <a:pt x="64997" y="79309"/>
                    <a:pt x="62696" y="73937"/>
                    <a:pt x="62696" y="73937"/>
                  </a:cubicBezTo>
                  <a:cubicBezTo>
                    <a:pt x="73193" y="68812"/>
                    <a:pt x="74128" y="62773"/>
                    <a:pt x="74128" y="62773"/>
                  </a:cubicBezTo>
                  <a:cubicBezTo>
                    <a:pt x="74128" y="50731"/>
                    <a:pt x="87860" y="46693"/>
                    <a:pt x="83762" y="41322"/>
                  </a:cubicBezTo>
                  <a:cubicBezTo>
                    <a:pt x="79664" y="35740"/>
                    <a:pt x="92893" y="34195"/>
                    <a:pt x="92893" y="31948"/>
                  </a:cubicBezTo>
                  <a:cubicBezTo>
                    <a:pt x="92893" y="29490"/>
                    <a:pt x="97926" y="27700"/>
                    <a:pt x="97926" y="27700"/>
                  </a:cubicBezTo>
                  <a:cubicBezTo>
                    <a:pt x="118058" y="23908"/>
                    <a:pt x="111228" y="19449"/>
                    <a:pt x="111228" y="19449"/>
                  </a:cubicBezTo>
                  <a:cubicBezTo>
                    <a:pt x="119928" y="15201"/>
                    <a:pt x="118490" y="12498"/>
                    <a:pt x="118490" y="1249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2156" name="Shape 2156"/>
          <p:cNvSpPr/>
          <p:nvPr/>
        </p:nvSpPr>
        <p:spPr>
          <a:xfrm>
            <a:off x="15530496" y="8413064"/>
            <a:ext cx="2355375" cy="2355375"/>
          </a:xfrm>
          <a:prstGeom prst="ellipse">
            <a:avLst/>
          </a:prstGeom>
          <a:solidFill>
            <a:schemeClr val="accent1">
              <a:alpha val="64705"/>
            </a:schemeClr>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157" name="Shape 2157"/>
          <p:cNvSpPr/>
          <p:nvPr/>
        </p:nvSpPr>
        <p:spPr>
          <a:xfrm>
            <a:off x="18396156" y="4764691"/>
            <a:ext cx="1595760" cy="1595760"/>
          </a:xfrm>
          <a:prstGeom prst="ellipse">
            <a:avLst/>
          </a:prstGeom>
          <a:solidFill>
            <a:schemeClr val="accent2">
              <a:alpha val="64705"/>
            </a:schemeClr>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158" name="Shape 2158"/>
          <p:cNvSpPr/>
          <p:nvPr/>
        </p:nvSpPr>
        <p:spPr>
          <a:xfrm>
            <a:off x="16015943" y="6550482"/>
            <a:ext cx="784868" cy="784868"/>
          </a:xfrm>
          <a:prstGeom prst="ellipse">
            <a:avLst/>
          </a:prstGeom>
          <a:solidFill>
            <a:schemeClr val="accent3">
              <a:alpha val="64705"/>
            </a:schemeClr>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159" name="Shape 2159"/>
          <p:cNvSpPr/>
          <p:nvPr/>
        </p:nvSpPr>
        <p:spPr>
          <a:xfrm>
            <a:off x="19946459" y="8559189"/>
            <a:ext cx="1458693" cy="1458693"/>
          </a:xfrm>
          <a:prstGeom prst="ellipse">
            <a:avLst/>
          </a:prstGeom>
          <a:solidFill>
            <a:schemeClr val="accent4">
              <a:alpha val="64705"/>
            </a:schemeClr>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160" name="Shape 2160"/>
          <p:cNvSpPr txBox="1"/>
          <p:nvPr/>
        </p:nvSpPr>
        <p:spPr>
          <a:xfrm>
            <a:off x="1954048" y="4332248"/>
            <a:ext cx="12563246" cy="3416319"/>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2164"/>
        <p:cNvGrpSpPr/>
        <p:nvPr/>
      </p:nvGrpSpPr>
      <p:grpSpPr>
        <a:xfrm>
          <a:off x="0" y="0"/>
          <a:ext cx="0" cy="0"/>
          <a:chOff x="0" y="0"/>
          <a:chExt cx="0" cy="0"/>
        </a:xfrm>
      </p:grpSpPr>
      <p:sp>
        <p:nvSpPr>
          <p:cNvPr id="2165" name="Shape 2165"/>
          <p:cNvSpPr txBox="1"/>
          <p:nvPr/>
        </p:nvSpPr>
        <p:spPr>
          <a:xfrm>
            <a:off x="6259296" y="1390005"/>
            <a:ext cx="11795994"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USA EDITABLE MAP</a:t>
            </a:r>
          </a:p>
        </p:txBody>
      </p:sp>
      <p:sp>
        <p:nvSpPr>
          <p:cNvPr id="2166" name="Shape 2166"/>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l"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2167" name="Shape 2167"/>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168" name="Shape 2168"/>
          <p:cNvGrpSpPr/>
          <p:nvPr/>
        </p:nvGrpSpPr>
        <p:grpSpPr>
          <a:xfrm>
            <a:off x="1821424" y="4338259"/>
            <a:ext cx="10110147" cy="6609564"/>
            <a:chOff x="5157992" y="1665630"/>
            <a:chExt cx="2936367" cy="1919170"/>
          </a:xfrm>
        </p:grpSpPr>
        <p:sp>
          <p:nvSpPr>
            <p:cNvPr id="2169" name="Shape 2169"/>
            <p:cNvSpPr/>
            <p:nvPr/>
          </p:nvSpPr>
          <p:spPr>
            <a:xfrm>
              <a:off x="5379189" y="1665630"/>
              <a:ext cx="365958" cy="271518"/>
            </a:xfrm>
            <a:custGeom>
              <a:avLst/>
              <a:gdLst/>
              <a:ahLst/>
              <a:cxnLst/>
              <a:rect l="0" t="0" r="0" b="0"/>
              <a:pathLst>
                <a:path w="120000" h="120000" extrusionOk="0">
                  <a:moveTo>
                    <a:pt x="120000" y="29684"/>
                  </a:moveTo>
                  <a:cubicBezTo>
                    <a:pt x="120000" y="29684"/>
                    <a:pt x="108793" y="101684"/>
                    <a:pt x="106459" y="105473"/>
                  </a:cubicBezTo>
                  <a:cubicBezTo>
                    <a:pt x="104591" y="109894"/>
                    <a:pt x="106926" y="108631"/>
                    <a:pt x="106926" y="113052"/>
                  </a:cubicBezTo>
                  <a:cubicBezTo>
                    <a:pt x="106926" y="116842"/>
                    <a:pt x="105992" y="120000"/>
                    <a:pt x="105992" y="120000"/>
                  </a:cubicBezTo>
                  <a:cubicBezTo>
                    <a:pt x="75175" y="109263"/>
                    <a:pt x="75175" y="109263"/>
                    <a:pt x="75175" y="109263"/>
                  </a:cubicBezTo>
                  <a:cubicBezTo>
                    <a:pt x="70038" y="108631"/>
                    <a:pt x="70038" y="108631"/>
                    <a:pt x="70038" y="108631"/>
                  </a:cubicBezTo>
                  <a:cubicBezTo>
                    <a:pt x="68171" y="109263"/>
                    <a:pt x="68171" y="109263"/>
                    <a:pt x="68171" y="109263"/>
                  </a:cubicBezTo>
                  <a:cubicBezTo>
                    <a:pt x="65836" y="108631"/>
                    <a:pt x="65836" y="108631"/>
                    <a:pt x="65836" y="108631"/>
                  </a:cubicBezTo>
                  <a:cubicBezTo>
                    <a:pt x="63968" y="109263"/>
                    <a:pt x="63968" y="109263"/>
                    <a:pt x="63968" y="109263"/>
                  </a:cubicBezTo>
                  <a:cubicBezTo>
                    <a:pt x="50428" y="109894"/>
                    <a:pt x="50428" y="109894"/>
                    <a:pt x="50428" y="109894"/>
                  </a:cubicBezTo>
                  <a:cubicBezTo>
                    <a:pt x="49027" y="108631"/>
                    <a:pt x="49027" y="108631"/>
                    <a:pt x="49027" y="108631"/>
                  </a:cubicBezTo>
                  <a:cubicBezTo>
                    <a:pt x="47626" y="109263"/>
                    <a:pt x="47626" y="109263"/>
                    <a:pt x="47626" y="109263"/>
                  </a:cubicBezTo>
                  <a:cubicBezTo>
                    <a:pt x="46225" y="109894"/>
                    <a:pt x="46225" y="109894"/>
                    <a:pt x="46225" y="109894"/>
                  </a:cubicBezTo>
                  <a:cubicBezTo>
                    <a:pt x="45291" y="109894"/>
                    <a:pt x="45291" y="109894"/>
                    <a:pt x="45291" y="109894"/>
                  </a:cubicBezTo>
                  <a:cubicBezTo>
                    <a:pt x="43891" y="109263"/>
                    <a:pt x="43891" y="109263"/>
                    <a:pt x="43891" y="109263"/>
                  </a:cubicBezTo>
                  <a:cubicBezTo>
                    <a:pt x="43891" y="108631"/>
                    <a:pt x="43891" y="108631"/>
                    <a:pt x="43891" y="108631"/>
                  </a:cubicBezTo>
                  <a:cubicBezTo>
                    <a:pt x="41556" y="108631"/>
                    <a:pt x="41556" y="108631"/>
                    <a:pt x="41556" y="108631"/>
                  </a:cubicBezTo>
                  <a:cubicBezTo>
                    <a:pt x="40155" y="108000"/>
                    <a:pt x="40155" y="108000"/>
                    <a:pt x="40155" y="108000"/>
                  </a:cubicBezTo>
                  <a:cubicBezTo>
                    <a:pt x="39688" y="106736"/>
                    <a:pt x="39688" y="106736"/>
                    <a:pt x="39688" y="106736"/>
                  </a:cubicBezTo>
                  <a:cubicBezTo>
                    <a:pt x="39688" y="106105"/>
                    <a:pt x="39688" y="106105"/>
                    <a:pt x="39688" y="106105"/>
                  </a:cubicBezTo>
                  <a:cubicBezTo>
                    <a:pt x="37821" y="105473"/>
                    <a:pt x="37821" y="105473"/>
                    <a:pt x="37821" y="105473"/>
                  </a:cubicBezTo>
                  <a:cubicBezTo>
                    <a:pt x="34085" y="104210"/>
                    <a:pt x="34085" y="104210"/>
                    <a:pt x="34085" y="104210"/>
                  </a:cubicBezTo>
                  <a:cubicBezTo>
                    <a:pt x="31750" y="102947"/>
                    <a:pt x="31750" y="102947"/>
                    <a:pt x="31750" y="102947"/>
                  </a:cubicBezTo>
                  <a:cubicBezTo>
                    <a:pt x="30817" y="102315"/>
                    <a:pt x="30817" y="102315"/>
                    <a:pt x="30817" y="102315"/>
                  </a:cubicBezTo>
                  <a:cubicBezTo>
                    <a:pt x="28015" y="102947"/>
                    <a:pt x="28015" y="102947"/>
                    <a:pt x="28015" y="102947"/>
                  </a:cubicBezTo>
                  <a:cubicBezTo>
                    <a:pt x="23813" y="104210"/>
                    <a:pt x="23813" y="104210"/>
                    <a:pt x="23813" y="104210"/>
                  </a:cubicBezTo>
                  <a:cubicBezTo>
                    <a:pt x="18677" y="102315"/>
                    <a:pt x="18677" y="102315"/>
                    <a:pt x="18677" y="102315"/>
                  </a:cubicBezTo>
                  <a:cubicBezTo>
                    <a:pt x="15408" y="98526"/>
                    <a:pt x="15408" y="98526"/>
                    <a:pt x="15408" y="98526"/>
                  </a:cubicBezTo>
                  <a:cubicBezTo>
                    <a:pt x="15408" y="98526"/>
                    <a:pt x="16809" y="94105"/>
                    <a:pt x="16342" y="88421"/>
                  </a:cubicBezTo>
                  <a:cubicBezTo>
                    <a:pt x="15875" y="82105"/>
                    <a:pt x="13540" y="80842"/>
                    <a:pt x="13540" y="80842"/>
                  </a:cubicBezTo>
                  <a:cubicBezTo>
                    <a:pt x="11206" y="80842"/>
                    <a:pt x="11206" y="80842"/>
                    <a:pt x="11206" y="80842"/>
                  </a:cubicBezTo>
                  <a:cubicBezTo>
                    <a:pt x="9338" y="79578"/>
                    <a:pt x="9338" y="79578"/>
                    <a:pt x="9338" y="79578"/>
                  </a:cubicBezTo>
                  <a:cubicBezTo>
                    <a:pt x="9338" y="79578"/>
                    <a:pt x="9338" y="75789"/>
                    <a:pt x="7003" y="75789"/>
                  </a:cubicBezTo>
                  <a:cubicBezTo>
                    <a:pt x="4669" y="75789"/>
                    <a:pt x="4669" y="75789"/>
                    <a:pt x="4669" y="75789"/>
                  </a:cubicBezTo>
                  <a:cubicBezTo>
                    <a:pt x="1867" y="75157"/>
                    <a:pt x="1867" y="75157"/>
                    <a:pt x="1867" y="75157"/>
                  </a:cubicBezTo>
                  <a:cubicBezTo>
                    <a:pt x="0" y="73263"/>
                    <a:pt x="0" y="73263"/>
                    <a:pt x="0" y="73263"/>
                  </a:cubicBezTo>
                  <a:cubicBezTo>
                    <a:pt x="466" y="68842"/>
                    <a:pt x="466" y="68842"/>
                    <a:pt x="466" y="68842"/>
                  </a:cubicBezTo>
                  <a:cubicBezTo>
                    <a:pt x="1400" y="65052"/>
                    <a:pt x="1400" y="65052"/>
                    <a:pt x="1400" y="65052"/>
                  </a:cubicBezTo>
                  <a:cubicBezTo>
                    <a:pt x="1867" y="64421"/>
                    <a:pt x="1867" y="64421"/>
                    <a:pt x="1867" y="64421"/>
                  </a:cubicBezTo>
                  <a:cubicBezTo>
                    <a:pt x="2334" y="66315"/>
                    <a:pt x="2334" y="66315"/>
                    <a:pt x="2334" y="66315"/>
                  </a:cubicBezTo>
                  <a:cubicBezTo>
                    <a:pt x="2801" y="66947"/>
                    <a:pt x="2801" y="66947"/>
                    <a:pt x="2801" y="66947"/>
                  </a:cubicBezTo>
                  <a:cubicBezTo>
                    <a:pt x="3268" y="66315"/>
                    <a:pt x="3268" y="66315"/>
                    <a:pt x="3268" y="66315"/>
                  </a:cubicBezTo>
                  <a:cubicBezTo>
                    <a:pt x="3268" y="63789"/>
                    <a:pt x="3268" y="63789"/>
                    <a:pt x="3268" y="63789"/>
                  </a:cubicBezTo>
                  <a:cubicBezTo>
                    <a:pt x="5136" y="62526"/>
                    <a:pt x="5136" y="62526"/>
                    <a:pt x="5136" y="62526"/>
                  </a:cubicBezTo>
                  <a:cubicBezTo>
                    <a:pt x="5136" y="61894"/>
                    <a:pt x="5136" y="61894"/>
                    <a:pt x="5136" y="61894"/>
                  </a:cubicBezTo>
                  <a:cubicBezTo>
                    <a:pt x="4202" y="60631"/>
                    <a:pt x="4202" y="60631"/>
                    <a:pt x="4202" y="60631"/>
                  </a:cubicBezTo>
                  <a:cubicBezTo>
                    <a:pt x="3735" y="60000"/>
                    <a:pt x="3735" y="60000"/>
                    <a:pt x="3735" y="60000"/>
                  </a:cubicBezTo>
                  <a:cubicBezTo>
                    <a:pt x="3268" y="55578"/>
                    <a:pt x="3268" y="55578"/>
                    <a:pt x="3268" y="55578"/>
                  </a:cubicBezTo>
                  <a:cubicBezTo>
                    <a:pt x="6536" y="54947"/>
                    <a:pt x="6536" y="54947"/>
                    <a:pt x="6536" y="54947"/>
                  </a:cubicBezTo>
                  <a:cubicBezTo>
                    <a:pt x="7470" y="53684"/>
                    <a:pt x="7470" y="53684"/>
                    <a:pt x="7470" y="53684"/>
                  </a:cubicBezTo>
                  <a:cubicBezTo>
                    <a:pt x="4669" y="50526"/>
                    <a:pt x="4669" y="50526"/>
                    <a:pt x="4669" y="50526"/>
                  </a:cubicBezTo>
                  <a:cubicBezTo>
                    <a:pt x="3735" y="49263"/>
                    <a:pt x="3735" y="49263"/>
                    <a:pt x="3735" y="49263"/>
                  </a:cubicBezTo>
                  <a:cubicBezTo>
                    <a:pt x="2801" y="40421"/>
                    <a:pt x="2801" y="40421"/>
                    <a:pt x="2801" y="40421"/>
                  </a:cubicBezTo>
                  <a:cubicBezTo>
                    <a:pt x="2801" y="37894"/>
                    <a:pt x="2801" y="37894"/>
                    <a:pt x="2801" y="37894"/>
                  </a:cubicBezTo>
                  <a:cubicBezTo>
                    <a:pt x="3735" y="37263"/>
                    <a:pt x="3735" y="37263"/>
                    <a:pt x="3735" y="37263"/>
                  </a:cubicBezTo>
                  <a:cubicBezTo>
                    <a:pt x="3735" y="25894"/>
                    <a:pt x="3735" y="25894"/>
                    <a:pt x="3735" y="25894"/>
                  </a:cubicBezTo>
                  <a:cubicBezTo>
                    <a:pt x="1400" y="23368"/>
                    <a:pt x="1400" y="23368"/>
                    <a:pt x="1400" y="23368"/>
                  </a:cubicBezTo>
                  <a:cubicBezTo>
                    <a:pt x="1400" y="14526"/>
                    <a:pt x="1400" y="14526"/>
                    <a:pt x="1400" y="14526"/>
                  </a:cubicBezTo>
                  <a:cubicBezTo>
                    <a:pt x="3735" y="10736"/>
                    <a:pt x="3735" y="10736"/>
                    <a:pt x="3735" y="10736"/>
                  </a:cubicBezTo>
                  <a:cubicBezTo>
                    <a:pt x="4669" y="6315"/>
                    <a:pt x="4669" y="6315"/>
                    <a:pt x="4669" y="6315"/>
                  </a:cubicBezTo>
                  <a:cubicBezTo>
                    <a:pt x="9805" y="13263"/>
                    <a:pt x="9805" y="13263"/>
                    <a:pt x="9805" y="13263"/>
                  </a:cubicBezTo>
                  <a:cubicBezTo>
                    <a:pt x="15408" y="18947"/>
                    <a:pt x="15408" y="18947"/>
                    <a:pt x="15408" y="18947"/>
                  </a:cubicBezTo>
                  <a:cubicBezTo>
                    <a:pt x="19610" y="21473"/>
                    <a:pt x="19610" y="21473"/>
                    <a:pt x="19610" y="21473"/>
                  </a:cubicBezTo>
                  <a:cubicBezTo>
                    <a:pt x="22879" y="22736"/>
                    <a:pt x="22879" y="22736"/>
                    <a:pt x="22879" y="22736"/>
                  </a:cubicBezTo>
                  <a:cubicBezTo>
                    <a:pt x="24280" y="22736"/>
                    <a:pt x="24280" y="22736"/>
                    <a:pt x="24280" y="22736"/>
                  </a:cubicBezTo>
                  <a:cubicBezTo>
                    <a:pt x="25680" y="22736"/>
                    <a:pt x="25680" y="22736"/>
                    <a:pt x="25680" y="22736"/>
                  </a:cubicBezTo>
                  <a:cubicBezTo>
                    <a:pt x="26614" y="27157"/>
                    <a:pt x="26614" y="27157"/>
                    <a:pt x="26614" y="27157"/>
                  </a:cubicBezTo>
                  <a:cubicBezTo>
                    <a:pt x="30350" y="26526"/>
                    <a:pt x="30350" y="26526"/>
                    <a:pt x="30350" y="26526"/>
                  </a:cubicBezTo>
                  <a:cubicBezTo>
                    <a:pt x="30817" y="32842"/>
                    <a:pt x="30817" y="32842"/>
                    <a:pt x="30817" y="32842"/>
                  </a:cubicBezTo>
                  <a:cubicBezTo>
                    <a:pt x="29416" y="35368"/>
                    <a:pt x="29416" y="35368"/>
                    <a:pt x="29416" y="35368"/>
                  </a:cubicBezTo>
                  <a:cubicBezTo>
                    <a:pt x="25214" y="38526"/>
                    <a:pt x="25214" y="38526"/>
                    <a:pt x="25214" y="38526"/>
                  </a:cubicBezTo>
                  <a:cubicBezTo>
                    <a:pt x="22412" y="43578"/>
                    <a:pt x="22412" y="43578"/>
                    <a:pt x="22412" y="43578"/>
                  </a:cubicBezTo>
                  <a:cubicBezTo>
                    <a:pt x="21478" y="46105"/>
                    <a:pt x="21478" y="46105"/>
                    <a:pt x="21478" y="46105"/>
                  </a:cubicBezTo>
                  <a:cubicBezTo>
                    <a:pt x="22412" y="46736"/>
                    <a:pt x="22412" y="46736"/>
                    <a:pt x="22412" y="46736"/>
                  </a:cubicBezTo>
                  <a:cubicBezTo>
                    <a:pt x="24280" y="44210"/>
                    <a:pt x="24280" y="44210"/>
                    <a:pt x="24280" y="44210"/>
                  </a:cubicBezTo>
                  <a:cubicBezTo>
                    <a:pt x="25680" y="41684"/>
                    <a:pt x="25680" y="41684"/>
                    <a:pt x="25680" y="41684"/>
                  </a:cubicBezTo>
                  <a:cubicBezTo>
                    <a:pt x="29883" y="37894"/>
                    <a:pt x="29883" y="37894"/>
                    <a:pt x="29883" y="37894"/>
                  </a:cubicBezTo>
                  <a:cubicBezTo>
                    <a:pt x="32684" y="36000"/>
                    <a:pt x="32684" y="36000"/>
                    <a:pt x="32684" y="36000"/>
                  </a:cubicBezTo>
                  <a:cubicBezTo>
                    <a:pt x="32217" y="38526"/>
                    <a:pt x="32217" y="38526"/>
                    <a:pt x="32217" y="38526"/>
                  </a:cubicBezTo>
                  <a:cubicBezTo>
                    <a:pt x="30817" y="40421"/>
                    <a:pt x="30817" y="40421"/>
                    <a:pt x="30817" y="40421"/>
                  </a:cubicBezTo>
                  <a:cubicBezTo>
                    <a:pt x="28949" y="46736"/>
                    <a:pt x="28949" y="46736"/>
                    <a:pt x="28949" y="46736"/>
                  </a:cubicBezTo>
                  <a:cubicBezTo>
                    <a:pt x="24280" y="50526"/>
                    <a:pt x="24280" y="50526"/>
                    <a:pt x="24280" y="50526"/>
                  </a:cubicBezTo>
                  <a:cubicBezTo>
                    <a:pt x="21478" y="54315"/>
                    <a:pt x="21478" y="54315"/>
                    <a:pt x="21478" y="54315"/>
                  </a:cubicBezTo>
                  <a:cubicBezTo>
                    <a:pt x="21478" y="57473"/>
                    <a:pt x="21478" y="57473"/>
                    <a:pt x="21478" y="57473"/>
                  </a:cubicBezTo>
                  <a:cubicBezTo>
                    <a:pt x="23346" y="58105"/>
                    <a:pt x="23346" y="58105"/>
                    <a:pt x="23346" y="58105"/>
                  </a:cubicBezTo>
                  <a:cubicBezTo>
                    <a:pt x="25680" y="54947"/>
                    <a:pt x="25680" y="54947"/>
                    <a:pt x="25680" y="54947"/>
                  </a:cubicBezTo>
                  <a:cubicBezTo>
                    <a:pt x="28015" y="52421"/>
                    <a:pt x="28015" y="52421"/>
                    <a:pt x="28015" y="52421"/>
                  </a:cubicBezTo>
                  <a:cubicBezTo>
                    <a:pt x="30350" y="51789"/>
                    <a:pt x="30350" y="51789"/>
                    <a:pt x="30350" y="51789"/>
                  </a:cubicBezTo>
                  <a:cubicBezTo>
                    <a:pt x="32217" y="49263"/>
                    <a:pt x="32217" y="49263"/>
                    <a:pt x="32217" y="49263"/>
                  </a:cubicBezTo>
                  <a:cubicBezTo>
                    <a:pt x="33151" y="42947"/>
                    <a:pt x="33151" y="42947"/>
                    <a:pt x="33151" y="42947"/>
                  </a:cubicBezTo>
                  <a:cubicBezTo>
                    <a:pt x="35019" y="37894"/>
                    <a:pt x="35019" y="37894"/>
                    <a:pt x="35019" y="37894"/>
                  </a:cubicBezTo>
                  <a:cubicBezTo>
                    <a:pt x="37354" y="34105"/>
                    <a:pt x="37354" y="34105"/>
                    <a:pt x="37354" y="34105"/>
                  </a:cubicBezTo>
                  <a:cubicBezTo>
                    <a:pt x="37821" y="31578"/>
                    <a:pt x="37821" y="31578"/>
                    <a:pt x="37821" y="31578"/>
                  </a:cubicBezTo>
                  <a:cubicBezTo>
                    <a:pt x="36420" y="26526"/>
                    <a:pt x="36420" y="26526"/>
                    <a:pt x="36420" y="26526"/>
                  </a:cubicBezTo>
                  <a:cubicBezTo>
                    <a:pt x="36420" y="21473"/>
                    <a:pt x="36420" y="21473"/>
                    <a:pt x="36420" y="21473"/>
                  </a:cubicBezTo>
                  <a:cubicBezTo>
                    <a:pt x="35019" y="22105"/>
                    <a:pt x="35019" y="22105"/>
                    <a:pt x="35019" y="22105"/>
                  </a:cubicBezTo>
                  <a:cubicBezTo>
                    <a:pt x="34085" y="24000"/>
                    <a:pt x="34085" y="24000"/>
                    <a:pt x="34085" y="24000"/>
                  </a:cubicBezTo>
                  <a:cubicBezTo>
                    <a:pt x="34552" y="29052"/>
                    <a:pt x="34552" y="29052"/>
                    <a:pt x="34552" y="29052"/>
                  </a:cubicBezTo>
                  <a:cubicBezTo>
                    <a:pt x="35486" y="32842"/>
                    <a:pt x="35486" y="32842"/>
                    <a:pt x="35486" y="32842"/>
                  </a:cubicBezTo>
                  <a:cubicBezTo>
                    <a:pt x="35486" y="34105"/>
                    <a:pt x="35486" y="34105"/>
                    <a:pt x="35486" y="34105"/>
                  </a:cubicBezTo>
                  <a:cubicBezTo>
                    <a:pt x="34552" y="33473"/>
                    <a:pt x="34552" y="33473"/>
                    <a:pt x="34552" y="33473"/>
                  </a:cubicBezTo>
                  <a:cubicBezTo>
                    <a:pt x="33618" y="32210"/>
                    <a:pt x="33618" y="32210"/>
                    <a:pt x="33618" y="32210"/>
                  </a:cubicBezTo>
                  <a:cubicBezTo>
                    <a:pt x="32684" y="29052"/>
                    <a:pt x="32684" y="29052"/>
                    <a:pt x="32684" y="29052"/>
                  </a:cubicBezTo>
                  <a:cubicBezTo>
                    <a:pt x="31750" y="25894"/>
                    <a:pt x="31750" y="25894"/>
                    <a:pt x="31750" y="25894"/>
                  </a:cubicBezTo>
                  <a:cubicBezTo>
                    <a:pt x="31750" y="23368"/>
                    <a:pt x="31750" y="23368"/>
                    <a:pt x="31750" y="23368"/>
                  </a:cubicBezTo>
                  <a:cubicBezTo>
                    <a:pt x="34085" y="20210"/>
                    <a:pt x="34085" y="20210"/>
                    <a:pt x="34085" y="20210"/>
                  </a:cubicBezTo>
                  <a:cubicBezTo>
                    <a:pt x="35019" y="17684"/>
                    <a:pt x="35019" y="17684"/>
                    <a:pt x="35019" y="17684"/>
                  </a:cubicBezTo>
                  <a:cubicBezTo>
                    <a:pt x="34552" y="15157"/>
                    <a:pt x="34552" y="15157"/>
                    <a:pt x="34552" y="15157"/>
                  </a:cubicBezTo>
                  <a:cubicBezTo>
                    <a:pt x="36887" y="18315"/>
                    <a:pt x="36887" y="18315"/>
                    <a:pt x="36887" y="18315"/>
                  </a:cubicBezTo>
                  <a:cubicBezTo>
                    <a:pt x="37354" y="18947"/>
                    <a:pt x="37354" y="18947"/>
                    <a:pt x="37354" y="18947"/>
                  </a:cubicBezTo>
                  <a:cubicBezTo>
                    <a:pt x="37821" y="15157"/>
                    <a:pt x="37821" y="15157"/>
                    <a:pt x="37821" y="15157"/>
                  </a:cubicBezTo>
                  <a:cubicBezTo>
                    <a:pt x="36887" y="9473"/>
                    <a:pt x="36887" y="9473"/>
                    <a:pt x="36887" y="9473"/>
                  </a:cubicBezTo>
                  <a:cubicBezTo>
                    <a:pt x="37354" y="7578"/>
                    <a:pt x="37354" y="7578"/>
                    <a:pt x="37354" y="7578"/>
                  </a:cubicBezTo>
                  <a:cubicBezTo>
                    <a:pt x="35953" y="6947"/>
                    <a:pt x="35953" y="6947"/>
                    <a:pt x="35953" y="6947"/>
                  </a:cubicBezTo>
                  <a:cubicBezTo>
                    <a:pt x="35486" y="0"/>
                    <a:pt x="35486" y="0"/>
                    <a:pt x="35486" y="0"/>
                  </a:cubicBezTo>
                  <a:cubicBezTo>
                    <a:pt x="35486" y="0"/>
                    <a:pt x="62101" y="10105"/>
                    <a:pt x="67704" y="12000"/>
                  </a:cubicBezTo>
                  <a:cubicBezTo>
                    <a:pt x="72840" y="13894"/>
                    <a:pt x="107392" y="26526"/>
                    <a:pt x="109727" y="27157"/>
                  </a:cubicBezTo>
                  <a:cubicBezTo>
                    <a:pt x="112062" y="28421"/>
                    <a:pt x="114863" y="28421"/>
                    <a:pt x="114863" y="28421"/>
                  </a:cubicBezTo>
                  <a:lnTo>
                    <a:pt x="120000" y="29684"/>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70" name="Shape 2170"/>
            <p:cNvSpPr/>
            <p:nvPr/>
          </p:nvSpPr>
          <p:spPr>
            <a:xfrm>
              <a:off x="5925596" y="2621842"/>
              <a:ext cx="384509" cy="394627"/>
            </a:xfrm>
            <a:custGeom>
              <a:avLst/>
              <a:gdLst/>
              <a:ahLst/>
              <a:cxnLst/>
              <a:rect l="0" t="0" r="0" b="0"/>
              <a:pathLst>
                <a:path w="120000" h="120000" extrusionOk="0">
                  <a:moveTo>
                    <a:pt x="17894" y="0"/>
                  </a:moveTo>
                  <a:lnTo>
                    <a:pt x="119999" y="11794"/>
                  </a:lnTo>
                  <a:lnTo>
                    <a:pt x="119473" y="22564"/>
                  </a:lnTo>
                  <a:lnTo>
                    <a:pt x="117894" y="22564"/>
                  </a:lnTo>
                  <a:lnTo>
                    <a:pt x="110526" y="115897"/>
                  </a:lnTo>
                  <a:lnTo>
                    <a:pt x="47894" y="110256"/>
                  </a:lnTo>
                  <a:lnTo>
                    <a:pt x="47368" y="114871"/>
                  </a:lnTo>
                  <a:lnTo>
                    <a:pt x="16842" y="111794"/>
                  </a:lnTo>
                  <a:lnTo>
                    <a:pt x="15263" y="120000"/>
                  </a:lnTo>
                  <a:lnTo>
                    <a:pt x="0" y="117948"/>
                  </a:lnTo>
                  <a:lnTo>
                    <a:pt x="17894" y="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71" name="Shape 2171"/>
            <p:cNvSpPr/>
            <p:nvPr/>
          </p:nvSpPr>
          <p:spPr>
            <a:xfrm>
              <a:off x="6068942" y="2696047"/>
              <a:ext cx="762272" cy="752153"/>
            </a:xfrm>
            <a:custGeom>
              <a:avLst/>
              <a:gdLst/>
              <a:ahLst/>
              <a:cxnLst/>
              <a:rect l="0" t="0" r="0" b="0"/>
              <a:pathLst>
                <a:path w="120000" h="120000" extrusionOk="0">
                  <a:moveTo>
                    <a:pt x="118407" y="68071"/>
                  </a:moveTo>
                  <a:lnTo>
                    <a:pt x="118938" y="65919"/>
                  </a:lnTo>
                  <a:lnTo>
                    <a:pt x="120000" y="64573"/>
                  </a:lnTo>
                  <a:lnTo>
                    <a:pt x="119469" y="62959"/>
                  </a:lnTo>
                  <a:lnTo>
                    <a:pt x="118938" y="60807"/>
                  </a:lnTo>
                  <a:lnTo>
                    <a:pt x="118672" y="59999"/>
                  </a:lnTo>
                  <a:lnTo>
                    <a:pt x="118672" y="58385"/>
                  </a:lnTo>
                  <a:lnTo>
                    <a:pt x="118407" y="57847"/>
                  </a:lnTo>
                  <a:lnTo>
                    <a:pt x="117345" y="55426"/>
                  </a:lnTo>
                  <a:lnTo>
                    <a:pt x="117345" y="54887"/>
                  </a:lnTo>
                  <a:lnTo>
                    <a:pt x="115486" y="53273"/>
                  </a:lnTo>
                  <a:lnTo>
                    <a:pt x="115486" y="35246"/>
                  </a:lnTo>
                  <a:lnTo>
                    <a:pt x="112831" y="34977"/>
                  </a:lnTo>
                  <a:lnTo>
                    <a:pt x="112300" y="35515"/>
                  </a:lnTo>
                  <a:lnTo>
                    <a:pt x="111504" y="35246"/>
                  </a:lnTo>
                  <a:lnTo>
                    <a:pt x="110707" y="34439"/>
                  </a:lnTo>
                  <a:lnTo>
                    <a:pt x="109646" y="33901"/>
                  </a:lnTo>
                  <a:lnTo>
                    <a:pt x="108318" y="33901"/>
                  </a:lnTo>
                  <a:lnTo>
                    <a:pt x="106725" y="32825"/>
                  </a:lnTo>
                  <a:lnTo>
                    <a:pt x="105663" y="31479"/>
                  </a:lnTo>
                  <a:lnTo>
                    <a:pt x="104336" y="31210"/>
                  </a:lnTo>
                  <a:lnTo>
                    <a:pt x="102212" y="31748"/>
                  </a:lnTo>
                  <a:lnTo>
                    <a:pt x="101681" y="31479"/>
                  </a:lnTo>
                  <a:lnTo>
                    <a:pt x="100353" y="31210"/>
                  </a:lnTo>
                  <a:lnTo>
                    <a:pt x="99292" y="32017"/>
                  </a:lnTo>
                  <a:lnTo>
                    <a:pt x="98761" y="32286"/>
                  </a:lnTo>
                  <a:lnTo>
                    <a:pt x="97964" y="31748"/>
                  </a:lnTo>
                  <a:lnTo>
                    <a:pt x="96902" y="31748"/>
                  </a:lnTo>
                  <a:lnTo>
                    <a:pt x="96371" y="32556"/>
                  </a:lnTo>
                  <a:lnTo>
                    <a:pt x="95044" y="33363"/>
                  </a:lnTo>
                  <a:lnTo>
                    <a:pt x="93982" y="33632"/>
                  </a:lnTo>
                  <a:lnTo>
                    <a:pt x="93451" y="32825"/>
                  </a:lnTo>
                  <a:lnTo>
                    <a:pt x="92654" y="32017"/>
                  </a:lnTo>
                  <a:lnTo>
                    <a:pt x="90530" y="32286"/>
                  </a:lnTo>
                  <a:lnTo>
                    <a:pt x="89203" y="31479"/>
                  </a:lnTo>
                  <a:lnTo>
                    <a:pt x="88141" y="31748"/>
                  </a:lnTo>
                  <a:lnTo>
                    <a:pt x="87610" y="32825"/>
                  </a:lnTo>
                  <a:lnTo>
                    <a:pt x="87079" y="33094"/>
                  </a:lnTo>
                  <a:lnTo>
                    <a:pt x="86814" y="31748"/>
                  </a:lnTo>
                  <a:lnTo>
                    <a:pt x="86283" y="31210"/>
                  </a:lnTo>
                  <a:lnTo>
                    <a:pt x="84690" y="32286"/>
                  </a:lnTo>
                  <a:lnTo>
                    <a:pt x="84424" y="31210"/>
                  </a:lnTo>
                  <a:lnTo>
                    <a:pt x="82831" y="30134"/>
                  </a:lnTo>
                  <a:lnTo>
                    <a:pt x="82300" y="30134"/>
                  </a:lnTo>
                  <a:lnTo>
                    <a:pt x="81769" y="30941"/>
                  </a:lnTo>
                  <a:lnTo>
                    <a:pt x="80973" y="31479"/>
                  </a:lnTo>
                  <a:lnTo>
                    <a:pt x="80176" y="31210"/>
                  </a:lnTo>
                  <a:lnTo>
                    <a:pt x="79911" y="29865"/>
                  </a:lnTo>
                  <a:lnTo>
                    <a:pt x="79115" y="29865"/>
                  </a:lnTo>
                  <a:lnTo>
                    <a:pt x="78318" y="28251"/>
                  </a:lnTo>
                  <a:lnTo>
                    <a:pt x="76194" y="28251"/>
                  </a:lnTo>
                  <a:lnTo>
                    <a:pt x="75398" y="28789"/>
                  </a:lnTo>
                  <a:lnTo>
                    <a:pt x="74601" y="27982"/>
                  </a:lnTo>
                  <a:lnTo>
                    <a:pt x="74336" y="27982"/>
                  </a:lnTo>
                  <a:lnTo>
                    <a:pt x="73008" y="28251"/>
                  </a:lnTo>
                  <a:lnTo>
                    <a:pt x="71415" y="27174"/>
                  </a:lnTo>
                  <a:lnTo>
                    <a:pt x="69292" y="27174"/>
                  </a:lnTo>
                  <a:lnTo>
                    <a:pt x="68761" y="25291"/>
                  </a:lnTo>
                  <a:lnTo>
                    <a:pt x="67699" y="24753"/>
                  </a:lnTo>
                  <a:lnTo>
                    <a:pt x="67168" y="25022"/>
                  </a:lnTo>
                  <a:lnTo>
                    <a:pt x="66371" y="24753"/>
                  </a:lnTo>
                  <a:lnTo>
                    <a:pt x="65575" y="25022"/>
                  </a:lnTo>
                  <a:lnTo>
                    <a:pt x="64778" y="25022"/>
                  </a:lnTo>
                  <a:lnTo>
                    <a:pt x="64247" y="24215"/>
                  </a:lnTo>
                  <a:lnTo>
                    <a:pt x="62389" y="22331"/>
                  </a:lnTo>
                  <a:lnTo>
                    <a:pt x="63451" y="1614"/>
                  </a:lnTo>
                  <a:lnTo>
                    <a:pt x="36902" y="0"/>
                  </a:lnTo>
                  <a:lnTo>
                    <a:pt x="33185" y="48968"/>
                  </a:lnTo>
                  <a:lnTo>
                    <a:pt x="1592" y="46008"/>
                  </a:lnTo>
                  <a:lnTo>
                    <a:pt x="1327" y="48430"/>
                  </a:lnTo>
                  <a:lnTo>
                    <a:pt x="0" y="48430"/>
                  </a:lnTo>
                  <a:lnTo>
                    <a:pt x="530" y="49237"/>
                  </a:lnTo>
                  <a:lnTo>
                    <a:pt x="1858" y="50044"/>
                  </a:lnTo>
                  <a:lnTo>
                    <a:pt x="2654" y="51121"/>
                  </a:lnTo>
                  <a:lnTo>
                    <a:pt x="2920" y="51928"/>
                  </a:lnTo>
                  <a:lnTo>
                    <a:pt x="3451" y="53004"/>
                  </a:lnTo>
                  <a:lnTo>
                    <a:pt x="3982" y="53273"/>
                  </a:lnTo>
                  <a:lnTo>
                    <a:pt x="4778" y="53811"/>
                  </a:lnTo>
                  <a:lnTo>
                    <a:pt x="5575" y="54349"/>
                  </a:lnTo>
                  <a:lnTo>
                    <a:pt x="5840" y="55156"/>
                  </a:lnTo>
                  <a:lnTo>
                    <a:pt x="6902" y="56502"/>
                  </a:lnTo>
                  <a:lnTo>
                    <a:pt x="7964" y="57309"/>
                  </a:lnTo>
                  <a:lnTo>
                    <a:pt x="10088" y="60269"/>
                  </a:lnTo>
                  <a:lnTo>
                    <a:pt x="10884" y="60269"/>
                  </a:lnTo>
                  <a:lnTo>
                    <a:pt x="11681" y="61076"/>
                  </a:lnTo>
                  <a:lnTo>
                    <a:pt x="12743" y="61883"/>
                  </a:lnTo>
                  <a:lnTo>
                    <a:pt x="14070" y="62959"/>
                  </a:lnTo>
                  <a:lnTo>
                    <a:pt x="14601" y="64035"/>
                  </a:lnTo>
                  <a:lnTo>
                    <a:pt x="14601" y="65919"/>
                  </a:lnTo>
                  <a:lnTo>
                    <a:pt x="15663" y="67533"/>
                  </a:lnTo>
                  <a:lnTo>
                    <a:pt x="15929" y="68609"/>
                  </a:lnTo>
                  <a:lnTo>
                    <a:pt x="15663" y="69686"/>
                  </a:lnTo>
                  <a:lnTo>
                    <a:pt x="15663" y="71031"/>
                  </a:lnTo>
                  <a:lnTo>
                    <a:pt x="15929" y="72645"/>
                  </a:lnTo>
                  <a:lnTo>
                    <a:pt x="17256" y="73991"/>
                  </a:lnTo>
                  <a:lnTo>
                    <a:pt x="17522" y="74798"/>
                  </a:lnTo>
                  <a:lnTo>
                    <a:pt x="17787" y="75067"/>
                  </a:lnTo>
                  <a:lnTo>
                    <a:pt x="18318" y="75605"/>
                  </a:lnTo>
                  <a:lnTo>
                    <a:pt x="18849" y="76143"/>
                  </a:lnTo>
                  <a:lnTo>
                    <a:pt x="19646" y="76950"/>
                  </a:lnTo>
                  <a:lnTo>
                    <a:pt x="20707" y="77757"/>
                  </a:lnTo>
                  <a:lnTo>
                    <a:pt x="21504" y="78565"/>
                  </a:lnTo>
                  <a:lnTo>
                    <a:pt x="22300" y="78834"/>
                  </a:lnTo>
                  <a:lnTo>
                    <a:pt x="23362" y="79641"/>
                  </a:lnTo>
                  <a:lnTo>
                    <a:pt x="24955" y="80448"/>
                  </a:lnTo>
                  <a:lnTo>
                    <a:pt x="26814" y="81793"/>
                  </a:lnTo>
                  <a:lnTo>
                    <a:pt x="27610" y="82062"/>
                  </a:lnTo>
                  <a:lnTo>
                    <a:pt x="28938" y="82600"/>
                  </a:lnTo>
                  <a:lnTo>
                    <a:pt x="30000" y="82600"/>
                  </a:lnTo>
                  <a:lnTo>
                    <a:pt x="30530" y="81524"/>
                  </a:lnTo>
                  <a:lnTo>
                    <a:pt x="31327" y="80717"/>
                  </a:lnTo>
                  <a:lnTo>
                    <a:pt x="31858" y="80179"/>
                  </a:lnTo>
                  <a:lnTo>
                    <a:pt x="32654" y="79910"/>
                  </a:lnTo>
                  <a:lnTo>
                    <a:pt x="32654" y="78565"/>
                  </a:lnTo>
                  <a:lnTo>
                    <a:pt x="33185" y="77488"/>
                  </a:lnTo>
                  <a:lnTo>
                    <a:pt x="33716" y="76143"/>
                  </a:lnTo>
                  <a:lnTo>
                    <a:pt x="35044" y="74529"/>
                  </a:lnTo>
                  <a:lnTo>
                    <a:pt x="36902" y="74260"/>
                  </a:lnTo>
                  <a:lnTo>
                    <a:pt x="37964" y="73991"/>
                  </a:lnTo>
                  <a:lnTo>
                    <a:pt x="39292" y="73991"/>
                  </a:lnTo>
                  <a:lnTo>
                    <a:pt x="40619" y="74529"/>
                  </a:lnTo>
                  <a:lnTo>
                    <a:pt x="42212" y="74798"/>
                  </a:lnTo>
                  <a:lnTo>
                    <a:pt x="43008" y="74798"/>
                  </a:lnTo>
                  <a:lnTo>
                    <a:pt x="45132" y="75067"/>
                  </a:lnTo>
                  <a:lnTo>
                    <a:pt x="45929" y="75605"/>
                  </a:lnTo>
                  <a:lnTo>
                    <a:pt x="46725" y="77219"/>
                  </a:lnTo>
                  <a:lnTo>
                    <a:pt x="47256" y="77219"/>
                  </a:lnTo>
                  <a:lnTo>
                    <a:pt x="48584" y="78565"/>
                  </a:lnTo>
                  <a:lnTo>
                    <a:pt x="49646" y="79103"/>
                  </a:lnTo>
                  <a:lnTo>
                    <a:pt x="50442" y="80717"/>
                  </a:lnTo>
                  <a:lnTo>
                    <a:pt x="52035" y="82869"/>
                  </a:lnTo>
                  <a:lnTo>
                    <a:pt x="53097" y="86098"/>
                  </a:lnTo>
                  <a:lnTo>
                    <a:pt x="53893" y="87174"/>
                  </a:lnTo>
                  <a:lnTo>
                    <a:pt x="54955" y="89327"/>
                  </a:lnTo>
                  <a:lnTo>
                    <a:pt x="54955" y="90134"/>
                  </a:lnTo>
                  <a:lnTo>
                    <a:pt x="55752" y="92286"/>
                  </a:lnTo>
                  <a:lnTo>
                    <a:pt x="57876" y="94170"/>
                  </a:lnTo>
                  <a:lnTo>
                    <a:pt x="58407" y="96322"/>
                  </a:lnTo>
                  <a:lnTo>
                    <a:pt x="61061" y="99551"/>
                  </a:lnTo>
                  <a:lnTo>
                    <a:pt x="62389" y="100089"/>
                  </a:lnTo>
                  <a:lnTo>
                    <a:pt x="62123" y="102511"/>
                  </a:lnTo>
                  <a:lnTo>
                    <a:pt x="61592" y="103049"/>
                  </a:lnTo>
                  <a:lnTo>
                    <a:pt x="62123" y="103587"/>
                  </a:lnTo>
                  <a:lnTo>
                    <a:pt x="62920" y="104394"/>
                  </a:lnTo>
                  <a:lnTo>
                    <a:pt x="62920" y="106008"/>
                  </a:lnTo>
                  <a:lnTo>
                    <a:pt x="64513" y="108968"/>
                  </a:lnTo>
                  <a:lnTo>
                    <a:pt x="65309" y="110582"/>
                  </a:lnTo>
                  <a:lnTo>
                    <a:pt x="66106" y="111928"/>
                  </a:lnTo>
                  <a:lnTo>
                    <a:pt x="66637" y="113273"/>
                  </a:lnTo>
                  <a:lnTo>
                    <a:pt x="68761" y="113542"/>
                  </a:lnTo>
                  <a:lnTo>
                    <a:pt x="70088" y="114887"/>
                  </a:lnTo>
                  <a:lnTo>
                    <a:pt x="72477" y="114887"/>
                  </a:lnTo>
                  <a:lnTo>
                    <a:pt x="74336" y="116771"/>
                  </a:lnTo>
                  <a:lnTo>
                    <a:pt x="75398" y="116771"/>
                  </a:lnTo>
                  <a:lnTo>
                    <a:pt x="75929" y="117578"/>
                  </a:lnTo>
                  <a:lnTo>
                    <a:pt x="77256" y="117847"/>
                  </a:lnTo>
                  <a:lnTo>
                    <a:pt x="77522" y="117309"/>
                  </a:lnTo>
                  <a:lnTo>
                    <a:pt x="80176" y="117847"/>
                  </a:lnTo>
                  <a:lnTo>
                    <a:pt x="80176" y="118116"/>
                  </a:lnTo>
                  <a:lnTo>
                    <a:pt x="80973" y="118923"/>
                  </a:lnTo>
                  <a:lnTo>
                    <a:pt x="82300" y="119999"/>
                  </a:lnTo>
                  <a:lnTo>
                    <a:pt x="83097" y="119461"/>
                  </a:lnTo>
                  <a:lnTo>
                    <a:pt x="83362" y="118923"/>
                  </a:lnTo>
                  <a:lnTo>
                    <a:pt x="85221" y="118654"/>
                  </a:lnTo>
                  <a:lnTo>
                    <a:pt x="84690" y="117309"/>
                  </a:lnTo>
                  <a:lnTo>
                    <a:pt x="84690" y="116502"/>
                  </a:lnTo>
                  <a:lnTo>
                    <a:pt x="84424" y="115426"/>
                  </a:lnTo>
                  <a:lnTo>
                    <a:pt x="84159" y="114349"/>
                  </a:lnTo>
                  <a:lnTo>
                    <a:pt x="83362" y="113811"/>
                  </a:lnTo>
                  <a:lnTo>
                    <a:pt x="82831" y="112197"/>
                  </a:lnTo>
                  <a:lnTo>
                    <a:pt x="82566" y="110582"/>
                  </a:lnTo>
                  <a:lnTo>
                    <a:pt x="81769" y="108699"/>
                  </a:lnTo>
                  <a:lnTo>
                    <a:pt x="81769" y="107085"/>
                  </a:lnTo>
                  <a:lnTo>
                    <a:pt x="82566" y="104663"/>
                  </a:lnTo>
                  <a:lnTo>
                    <a:pt x="83362" y="102242"/>
                  </a:lnTo>
                  <a:lnTo>
                    <a:pt x="84424" y="99551"/>
                  </a:lnTo>
                  <a:lnTo>
                    <a:pt x="84159" y="99013"/>
                  </a:lnTo>
                  <a:lnTo>
                    <a:pt x="83362" y="98475"/>
                  </a:lnTo>
                  <a:lnTo>
                    <a:pt x="82566" y="97668"/>
                  </a:lnTo>
                  <a:lnTo>
                    <a:pt x="82566" y="97130"/>
                  </a:lnTo>
                  <a:lnTo>
                    <a:pt x="83097" y="97399"/>
                  </a:lnTo>
                  <a:lnTo>
                    <a:pt x="85486" y="97130"/>
                  </a:lnTo>
                  <a:lnTo>
                    <a:pt x="85752" y="97130"/>
                  </a:lnTo>
                  <a:lnTo>
                    <a:pt x="86548" y="95515"/>
                  </a:lnTo>
                  <a:lnTo>
                    <a:pt x="85752" y="95515"/>
                  </a:lnTo>
                  <a:lnTo>
                    <a:pt x="85486" y="94977"/>
                  </a:lnTo>
                  <a:lnTo>
                    <a:pt x="85486" y="94439"/>
                  </a:lnTo>
                  <a:lnTo>
                    <a:pt x="86017" y="94170"/>
                  </a:lnTo>
                  <a:lnTo>
                    <a:pt x="87079" y="94170"/>
                  </a:lnTo>
                  <a:lnTo>
                    <a:pt x="88407" y="94170"/>
                  </a:lnTo>
                  <a:lnTo>
                    <a:pt x="88938" y="94439"/>
                  </a:lnTo>
                  <a:lnTo>
                    <a:pt x="89734" y="94170"/>
                  </a:lnTo>
                  <a:lnTo>
                    <a:pt x="91061" y="93094"/>
                  </a:lnTo>
                  <a:lnTo>
                    <a:pt x="90530" y="93094"/>
                  </a:lnTo>
                  <a:lnTo>
                    <a:pt x="89469" y="93901"/>
                  </a:lnTo>
                  <a:lnTo>
                    <a:pt x="89203" y="92825"/>
                  </a:lnTo>
                  <a:lnTo>
                    <a:pt x="89734" y="91210"/>
                  </a:lnTo>
                  <a:lnTo>
                    <a:pt x="90265" y="91748"/>
                  </a:lnTo>
                  <a:lnTo>
                    <a:pt x="90796" y="92017"/>
                  </a:lnTo>
                  <a:lnTo>
                    <a:pt x="92123" y="92017"/>
                  </a:lnTo>
                  <a:lnTo>
                    <a:pt x="92654" y="91479"/>
                  </a:lnTo>
                  <a:lnTo>
                    <a:pt x="92389" y="90403"/>
                  </a:lnTo>
                  <a:lnTo>
                    <a:pt x="91592" y="89327"/>
                  </a:lnTo>
                  <a:lnTo>
                    <a:pt x="91858" y="89058"/>
                  </a:lnTo>
                  <a:lnTo>
                    <a:pt x="92654" y="89058"/>
                  </a:lnTo>
                  <a:lnTo>
                    <a:pt x="93451" y="88520"/>
                  </a:lnTo>
                  <a:lnTo>
                    <a:pt x="93982" y="89058"/>
                  </a:lnTo>
                  <a:lnTo>
                    <a:pt x="94778" y="88520"/>
                  </a:lnTo>
                  <a:lnTo>
                    <a:pt x="95044" y="89058"/>
                  </a:lnTo>
                  <a:lnTo>
                    <a:pt x="95840" y="89596"/>
                  </a:lnTo>
                  <a:lnTo>
                    <a:pt x="96637" y="89058"/>
                  </a:lnTo>
                  <a:lnTo>
                    <a:pt x="97433" y="88520"/>
                  </a:lnTo>
                  <a:lnTo>
                    <a:pt x="99292" y="87982"/>
                  </a:lnTo>
                  <a:lnTo>
                    <a:pt x="101150" y="87713"/>
                  </a:lnTo>
                  <a:lnTo>
                    <a:pt x="104070" y="86098"/>
                  </a:lnTo>
                  <a:lnTo>
                    <a:pt x="104867" y="84484"/>
                  </a:lnTo>
                  <a:lnTo>
                    <a:pt x="105132" y="83139"/>
                  </a:lnTo>
                  <a:lnTo>
                    <a:pt x="105929" y="82600"/>
                  </a:lnTo>
                  <a:lnTo>
                    <a:pt x="106725" y="82331"/>
                  </a:lnTo>
                  <a:lnTo>
                    <a:pt x="106991" y="82062"/>
                  </a:lnTo>
                  <a:lnTo>
                    <a:pt x="107787" y="81524"/>
                  </a:lnTo>
                  <a:lnTo>
                    <a:pt x="107522" y="80717"/>
                  </a:lnTo>
                  <a:lnTo>
                    <a:pt x="107256" y="79910"/>
                  </a:lnTo>
                  <a:lnTo>
                    <a:pt x="106991" y="79641"/>
                  </a:lnTo>
                  <a:lnTo>
                    <a:pt x="106725" y="79103"/>
                  </a:lnTo>
                  <a:lnTo>
                    <a:pt x="106991" y="78295"/>
                  </a:lnTo>
                  <a:lnTo>
                    <a:pt x="108053" y="77488"/>
                  </a:lnTo>
                  <a:lnTo>
                    <a:pt x="108849" y="76950"/>
                  </a:lnTo>
                  <a:lnTo>
                    <a:pt x="109380" y="76950"/>
                  </a:lnTo>
                  <a:lnTo>
                    <a:pt x="109380" y="77757"/>
                  </a:lnTo>
                  <a:lnTo>
                    <a:pt x="109380" y="78834"/>
                  </a:lnTo>
                  <a:lnTo>
                    <a:pt x="109380" y="80448"/>
                  </a:lnTo>
                  <a:lnTo>
                    <a:pt x="109646" y="80717"/>
                  </a:lnTo>
                  <a:lnTo>
                    <a:pt x="111238" y="79372"/>
                  </a:lnTo>
                  <a:lnTo>
                    <a:pt x="112566" y="79103"/>
                  </a:lnTo>
                  <a:lnTo>
                    <a:pt x="116548" y="77488"/>
                  </a:lnTo>
                  <a:lnTo>
                    <a:pt x="117079" y="77219"/>
                  </a:lnTo>
                  <a:lnTo>
                    <a:pt x="117876" y="75874"/>
                  </a:lnTo>
                  <a:lnTo>
                    <a:pt x="118672" y="73183"/>
                  </a:lnTo>
                  <a:lnTo>
                    <a:pt x="118672" y="72107"/>
                  </a:lnTo>
                  <a:lnTo>
                    <a:pt x="117876" y="70224"/>
                  </a:lnTo>
                  <a:lnTo>
                    <a:pt x="118407" y="68878"/>
                  </a:lnTo>
                  <a:lnTo>
                    <a:pt x="118407" y="68071"/>
                  </a:lnTo>
                  <a:close/>
                </a:path>
              </a:pathLst>
            </a:custGeom>
            <a:solidFill>
              <a:schemeClr val="accent4"/>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72" name="Shape 2172"/>
            <p:cNvSpPr/>
            <p:nvPr/>
          </p:nvSpPr>
          <p:spPr>
            <a:xfrm>
              <a:off x="5613603" y="2574622"/>
              <a:ext cx="369329" cy="435102"/>
            </a:xfrm>
            <a:custGeom>
              <a:avLst/>
              <a:gdLst/>
              <a:ahLst/>
              <a:cxnLst/>
              <a:rect l="0" t="0" r="0" b="0"/>
              <a:pathLst>
                <a:path w="120000" h="120000" extrusionOk="0">
                  <a:moveTo>
                    <a:pt x="33822" y="0"/>
                  </a:moveTo>
                  <a:cubicBezTo>
                    <a:pt x="33822" y="0"/>
                    <a:pt x="31969" y="7500"/>
                    <a:pt x="31505" y="9868"/>
                  </a:cubicBezTo>
                  <a:cubicBezTo>
                    <a:pt x="30579" y="11447"/>
                    <a:pt x="28725" y="16973"/>
                    <a:pt x="28725" y="16973"/>
                  </a:cubicBezTo>
                  <a:cubicBezTo>
                    <a:pt x="27335" y="17763"/>
                    <a:pt x="27335" y="17763"/>
                    <a:pt x="27335" y="17763"/>
                  </a:cubicBezTo>
                  <a:cubicBezTo>
                    <a:pt x="25945" y="16973"/>
                    <a:pt x="25945" y="16973"/>
                    <a:pt x="25945" y="16973"/>
                  </a:cubicBezTo>
                  <a:cubicBezTo>
                    <a:pt x="23629" y="15394"/>
                    <a:pt x="23629" y="15394"/>
                    <a:pt x="23629" y="15394"/>
                  </a:cubicBezTo>
                  <a:cubicBezTo>
                    <a:pt x="21776" y="16184"/>
                    <a:pt x="21776" y="16184"/>
                    <a:pt x="21776" y="16184"/>
                  </a:cubicBezTo>
                  <a:cubicBezTo>
                    <a:pt x="20849" y="14605"/>
                    <a:pt x="20849" y="14605"/>
                    <a:pt x="20849" y="14605"/>
                  </a:cubicBezTo>
                  <a:cubicBezTo>
                    <a:pt x="17606" y="15394"/>
                    <a:pt x="17606" y="15394"/>
                    <a:pt x="17606" y="15394"/>
                  </a:cubicBezTo>
                  <a:cubicBezTo>
                    <a:pt x="16216" y="16578"/>
                    <a:pt x="16216" y="16578"/>
                    <a:pt x="16216" y="16578"/>
                  </a:cubicBezTo>
                  <a:cubicBezTo>
                    <a:pt x="16216" y="20921"/>
                    <a:pt x="16216" y="20921"/>
                    <a:pt x="16216" y="20921"/>
                  </a:cubicBezTo>
                  <a:cubicBezTo>
                    <a:pt x="16216" y="26447"/>
                    <a:pt x="16216" y="26447"/>
                    <a:pt x="16216" y="26447"/>
                  </a:cubicBezTo>
                  <a:cubicBezTo>
                    <a:pt x="16216" y="31578"/>
                    <a:pt x="16216" y="31578"/>
                    <a:pt x="16216" y="31578"/>
                  </a:cubicBezTo>
                  <a:cubicBezTo>
                    <a:pt x="15752" y="33157"/>
                    <a:pt x="15752" y="33157"/>
                    <a:pt x="15752" y="33157"/>
                  </a:cubicBezTo>
                  <a:cubicBezTo>
                    <a:pt x="14362" y="35131"/>
                    <a:pt x="14362" y="35131"/>
                    <a:pt x="14362" y="35131"/>
                  </a:cubicBezTo>
                  <a:cubicBezTo>
                    <a:pt x="13899" y="37105"/>
                    <a:pt x="13899" y="37105"/>
                    <a:pt x="13899" y="37105"/>
                  </a:cubicBezTo>
                  <a:cubicBezTo>
                    <a:pt x="13899" y="39868"/>
                    <a:pt x="13899" y="39868"/>
                    <a:pt x="13899" y="39868"/>
                  </a:cubicBezTo>
                  <a:cubicBezTo>
                    <a:pt x="15752" y="43421"/>
                    <a:pt x="15752" y="43421"/>
                    <a:pt x="15752" y="43421"/>
                  </a:cubicBezTo>
                  <a:cubicBezTo>
                    <a:pt x="16216" y="46973"/>
                    <a:pt x="16216" y="46973"/>
                    <a:pt x="16216" y="46973"/>
                  </a:cubicBezTo>
                  <a:cubicBezTo>
                    <a:pt x="17142" y="48157"/>
                    <a:pt x="17142" y="48157"/>
                    <a:pt x="17142" y="48157"/>
                  </a:cubicBezTo>
                  <a:cubicBezTo>
                    <a:pt x="19459" y="50526"/>
                    <a:pt x="19459" y="50526"/>
                    <a:pt x="19459" y="50526"/>
                  </a:cubicBezTo>
                  <a:cubicBezTo>
                    <a:pt x="18069" y="51315"/>
                    <a:pt x="18069" y="51315"/>
                    <a:pt x="18069" y="51315"/>
                  </a:cubicBezTo>
                  <a:cubicBezTo>
                    <a:pt x="15752" y="52894"/>
                    <a:pt x="15752" y="52894"/>
                    <a:pt x="15752" y="52894"/>
                  </a:cubicBezTo>
                  <a:cubicBezTo>
                    <a:pt x="11119" y="55657"/>
                    <a:pt x="11119" y="55657"/>
                    <a:pt x="11119" y="55657"/>
                  </a:cubicBezTo>
                  <a:cubicBezTo>
                    <a:pt x="9729" y="60789"/>
                    <a:pt x="9729" y="60789"/>
                    <a:pt x="9729" y="60789"/>
                  </a:cubicBezTo>
                  <a:cubicBezTo>
                    <a:pt x="7876" y="63947"/>
                    <a:pt x="7876" y="63947"/>
                    <a:pt x="7876" y="63947"/>
                  </a:cubicBezTo>
                  <a:cubicBezTo>
                    <a:pt x="6023" y="65526"/>
                    <a:pt x="6023" y="65526"/>
                    <a:pt x="6023" y="65526"/>
                  </a:cubicBezTo>
                  <a:cubicBezTo>
                    <a:pt x="5096" y="65921"/>
                    <a:pt x="5096" y="65921"/>
                    <a:pt x="5096" y="65921"/>
                  </a:cubicBezTo>
                  <a:cubicBezTo>
                    <a:pt x="4169" y="67500"/>
                    <a:pt x="4169" y="67500"/>
                    <a:pt x="4169" y="67500"/>
                  </a:cubicBezTo>
                  <a:cubicBezTo>
                    <a:pt x="4633" y="70263"/>
                    <a:pt x="4633" y="70263"/>
                    <a:pt x="4633" y="70263"/>
                  </a:cubicBezTo>
                  <a:cubicBezTo>
                    <a:pt x="4169" y="72236"/>
                    <a:pt x="4169" y="72236"/>
                    <a:pt x="4169" y="72236"/>
                  </a:cubicBezTo>
                  <a:cubicBezTo>
                    <a:pt x="6949" y="74210"/>
                    <a:pt x="6949" y="74210"/>
                    <a:pt x="6949" y="74210"/>
                  </a:cubicBezTo>
                  <a:cubicBezTo>
                    <a:pt x="6023" y="75789"/>
                    <a:pt x="6023" y="75789"/>
                    <a:pt x="6023" y="75789"/>
                  </a:cubicBezTo>
                  <a:cubicBezTo>
                    <a:pt x="2316" y="77368"/>
                    <a:pt x="2316" y="77368"/>
                    <a:pt x="2316" y="77368"/>
                  </a:cubicBezTo>
                  <a:cubicBezTo>
                    <a:pt x="1389" y="78947"/>
                    <a:pt x="1389" y="78947"/>
                    <a:pt x="1389" y="78947"/>
                  </a:cubicBezTo>
                  <a:cubicBezTo>
                    <a:pt x="0" y="81315"/>
                    <a:pt x="0" y="81315"/>
                    <a:pt x="0" y="81315"/>
                  </a:cubicBezTo>
                  <a:cubicBezTo>
                    <a:pt x="64401" y="114868"/>
                    <a:pt x="64401" y="114868"/>
                    <a:pt x="64401" y="114868"/>
                  </a:cubicBezTo>
                  <a:cubicBezTo>
                    <a:pt x="84324" y="118026"/>
                    <a:pt x="84324" y="118026"/>
                    <a:pt x="84324" y="118026"/>
                  </a:cubicBezTo>
                  <a:cubicBezTo>
                    <a:pt x="101003" y="120000"/>
                    <a:pt x="101003" y="120000"/>
                    <a:pt x="101003" y="120000"/>
                  </a:cubicBezTo>
                  <a:cubicBezTo>
                    <a:pt x="101467" y="120000"/>
                    <a:pt x="101467" y="120000"/>
                    <a:pt x="101467" y="120000"/>
                  </a:cubicBezTo>
                  <a:cubicBezTo>
                    <a:pt x="120000" y="13026"/>
                    <a:pt x="120000" y="13026"/>
                    <a:pt x="120000" y="13026"/>
                  </a:cubicBezTo>
                  <a:lnTo>
                    <a:pt x="33822" y="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73" name="Shape 2173"/>
            <p:cNvSpPr/>
            <p:nvPr/>
          </p:nvSpPr>
          <p:spPr>
            <a:xfrm>
              <a:off x="5239212" y="2105791"/>
              <a:ext cx="433414" cy="750467"/>
            </a:xfrm>
            <a:custGeom>
              <a:avLst/>
              <a:gdLst/>
              <a:ahLst/>
              <a:cxnLst/>
              <a:rect l="0" t="0" r="0" b="0"/>
              <a:pathLst>
                <a:path w="120000" h="120000" extrusionOk="0">
                  <a:moveTo>
                    <a:pt x="108793" y="118921"/>
                  </a:moveTo>
                  <a:lnTo>
                    <a:pt x="109260" y="118112"/>
                  </a:lnTo>
                  <a:lnTo>
                    <a:pt x="106926" y="116764"/>
                  </a:lnTo>
                  <a:lnTo>
                    <a:pt x="107392" y="115685"/>
                  </a:lnTo>
                  <a:lnTo>
                    <a:pt x="106926" y="114067"/>
                  </a:lnTo>
                  <a:lnTo>
                    <a:pt x="107859" y="113258"/>
                  </a:lnTo>
                  <a:lnTo>
                    <a:pt x="108793" y="112988"/>
                  </a:lnTo>
                  <a:lnTo>
                    <a:pt x="110194" y="112179"/>
                  </a:lnTo>
                  <a:lnTo>
                    <a:pt x="111595" y="110292"/>
                  </a:lnTo>
                  <a:lnTo>
                    <a:pt x="112996" y="107325"/>
                  </a:lnTo>
                  <a:lnTo>
                    <a:pt x="116731" y="105707"/>
                  </a:lnTo>
                  <a:lnTo>
                    <a:pt x="119066" y="104629"/>
                  </a:lnTo>
                  <a:lnTo>
                    <a:pt x="120000" y="104359"/>
                  </a:lnTo>
                  <a:lnTo>
                    <a:pt x="118132" y="103011"/>
                  </a:lnTo>
                  <a:lnTo>
                    <a:pt x="117198" y="102202"/>
                  </a:lnTo>
                  <a:lnTo>
                    <a:pt x="116731" y="100314"/>
                  </a:lnTo>
                  <a:lnTo>
                    <a:pt x="115330" y="98157"/>
                  </a:lnTo>
                  <a:lnTo>
                    <a:pt x="115330" y="96539"/>
                  </a:lnTo>
                  <a:lnTo>
                    <a:pt x="115797" y="95460"/>
                  </a:lnTo>
                  <a:lnTo>
                    <a:pt x="115797" y="95191"/>
                  </a:lnTo>
                  <a:lnTo>
                    <a:pt x="55097" y="42606"/>
                  </a:lnTo>
                  <a:lnTo>
                    <a:pt x="53696" y="42067"/>
                  </a:lnTo>
                  <a:lnTo>
                    <a:pt x="53229" y="41797"/>
                  </a:lnTo>
                  <a:lnTo>
                    <a:pt x="52762" y="41258"/>
                  </a:lnTo>
                  <a:lnTo>
                    <a:pt x="52295" y="40449"/>
                  </a:lnTo>
                  <a:lnTo>
                    <a:pt x="52762" y="39640"/>
                  </a:lnTo>
                  <a:lnTo>
                    <a:pt x="54630" y="39370"/>
                  </a:lnTo>
                  <a:lnTo>
                    <a:pt x="55564" y="39101"/>
                  </a:lnTo>
                  <a:lnTo>
                    <a:pt x="69105" y="9438"/>
                  </a:lnTo>
                  <a:lnTo>
                    <a:pt x="12140" y="0"/>
                  </a:lnTo>
                  <a:lnTo>
                    <a:pt x="11673" y="1078"/>
                  </a:lnTo>
                  <a:lnTo>
                    <a:pt x="10739" y="1348"/>
                  </a:lnTo>
                  <a:lnTo>
                    <a:pt x="10739" y="2426"/>
                  </a:lnTo>
                  <a:lnTo>
                    <a:pt x="10739" y="3235"/>
                  </a:lnTo>
                  <a:lnTo>
                    <a:pt x="10739" y="5662"/>
                  </a:lnTo>
                  <a:lnTo>
                    <a:pt x="10272" y="6741"/>
                  </a:lnTo>
                  <a:lnTo>
                    <a:pt x="8871" y="8089"/>
                  </a:lnTo>
                  <a:lnTo>
                    <a:pt x="7937" y="8898"/>
                  </a:lnTo>
                  <a:lnTo>
                    <a:pt x="7937" y="9168"/>
                  </a:lnTo>
                  <a:lnTo>
                    <a:pt x="7937" y="10786"/>
                  </a:lnTo>
                  <a:lnTo>
                    <a:pt x="6070" y="12134"/>
                  </a:lnTo>
                  <a:lnTo>
                    <a:pt x="3268" y="13483"/>
                  </a:lnTo>
                  <a:lnTo>
                    <a:pt x="933" y="14831"/>
                  </a:lnTo>
                  <a:lnTo>
                    <a:pt x="466" y="15370"/>
                  </a:lnTo>
                  <a:lnTo>
                    <a:pt x="0" y="16719"/>
                  </a:lnTo>
                  <a:lnTo>
                    <a:pt x="0" y="17797"/>
                  </a:lnTo>
                  <a:lnTo>
                    <a:pt x="466" y="19146"/>
                  </a:lnTo>
                  <a:lnTo>
                    <a:pt x="1400" y="20224"/>
                  </a:lnTo>
                  <a:lnTo>
                    <a:pt x="3268" y="21842"/>
                  </a:lnTo>
                  <a:lnTo>
                    <a:pt x="3735" y="22921"/>
                  </a:lnTo>
                  <a:lnTo>
                    <a:pt x="4202" y="24269"/>
                  </a:lnTo>
                  <a:lnTo>
                    <a:pt x="4202" y="26426"/>
                  </a:lnTo>
                  <a:lnTo>
                    <a:pt x="2801" y="28044"/>
                  </a:lnTo>
                  <a:lnTo>
                    <a:pt x="2334" y="29662"/>
                  </a:lnTo>
                  <a:lnTo>
                    <a:pt x="2334" y="31550"/>
                  </a:lnTo>
                  <a:lnTo>
                    <a:pt x="1867" y="32359"/>
                  </a:lnTo>
                  <a:lnTo>
                    <a:pt x="933" y="32898"/>
                  </a:lnTo>
                  <a:lnTo>
                    <a:pt x="1400" y="33977"/>
                  </a:lnTo>
                  <a:lnTo>
                    <a:pt x="3268" y="35865"/>
                  </a:lnTo>
                  <a:lnTo>
                    <a:pt x="5136" y="39101"/>
                  </a:lnTo>
                  <a:lnTo>
                    <a:pt x="7003" y="41258"/>
                  </a:lnTo>
                  <a:lnTo>
                    <a:pt x="7937" y="42067"/>
                  </a:lnTo>
                  <a:lnTo>
                    <a:pt x="7937" y="43415"/>
                  </a:lnTo>
                  <a:lnTo>
                    <a:pt x="7470" y="44224"/>
                  </a:lnTo>
                  <a:lnTo>
                    <a:pt x="6536" y="44764"/>
                  </a:lnTo>
                  <a:lnTo>
                    <a:pt x="6536" y="45573"/>
                  </a:lnTo>
                  <a:lnTo>
                    <a:pt x="8404" y="45573"/>
                  </a:lnTo>
                  <a:lnTo>
                    <a:pt x="9338" y="46382"/>
                  </a:lnTo>
                  <a:lnTo>
                    <a:pt x="10739" y="47460"/>
                  </a:lnTo>
                  <a:lnTo>
                    <a:pt x="11206" y="48000"/>
                  </a:lnTo>
                  <a:lnTo>
                    <a:pt x="12607" y="48269"/>
                  </a:lnTo>
                  <a:lnTo>
                    <a:pt x="13540" y="47191"/>
                  </a:lnTo>
                  <a:lnTo>
                    <a:pt x="13540" y="45842"/>
                  </a:lnTo>
                  <a:lnTo>
                    <a:pt x="15875" y="45573"/>
                  </a:lnTo>
                  <a:lnTo>
                    <a:pt x="17276" y="46382"/>
                  </a:lnTo>
                  <a:lnTo>
                    <a:pt x="20544" y="46382"/>
                  </a:lnTo>
                  <a:lnTo>
                    <a:pt x="22412" y="47460"/>
                  </a:lnTo>
                  <a:lnTo>
                    <a:pt x="23813" y="47730"/>
                  </a:lnTo>
                  <a:lnTo>
                    <a:pt x="24747" y="48000"/>
                  </a:lnTo>
                  <a:lnTo>
                    <a:pt x="23813" y="48539"/>
                  </a:lnTo>
                  <a:lnTo>
                    <a:pt x="22879" y="48269"/>
                  </a:lnTo>
                  <a:lnTo>
                    <a:pt x="21011" y="47730"/>
                  </a:lnTo>
                  <a:lnTo>
                    <a:pt x="20544" y="47730"/>
                  </a:lnTo>
                  <a:lnTo>
                    <a:pt x="18677" y="47460"/>
                  </a:lnTo>
                  <a:lnTo>
                    <a:pt x="17743" y="47191"/>
                  </a:lnTo>
                  <a:lnTo>
                    <a:pt x="16342" y="46921"/>
                  </a:lnTo>
                  <a:lnTo>
                    <a:pt x="15408" y="47191"/>
                  </a:lnTo>
                  <a:lnTo>
                    <a:pt x="15408" y="47730"/>
                  </a:lnTo>
                  <a:lnTo>
                    <a:pt x="15408" y="49617"/>
                  </a:lnTo>
                  <a:lnTo>
                    <a:pt x="16342" y="50426"/>
                  </a:lnTo>
                  <a:lnTo>
                    <a:pt x="15875" y="52314"/>
                  </a:lnTo>
                  <a:lnTo>
                    <a:pt x="15408" y="52314"/>
                  </a:lnTo>
                  <a:lnTo>
                    <a:pt x="14007" y="51775"/>
                  </a:lnTo>
                  <a:lnTo>
                    <a:pt x="13540" y="51235"/>
                  </a:lnTo>
                  <a:lnTo>
                    <a:pt x="13540" y="50157"/>
                  </a:lnTo>
                  <a:lnTo>
                    <a:pt x="13540" y="49887"/>
                  </a:lnTo>
                  <a:lnTo>
                    <a:pt x="13073" y="49617"/>
                  </a:lnTo>
                  <a:lnTo>
                    <a:pt x="11673" y="49348"/>
                  </a:lnTo>
                  <a:lnTo>
                    <a:pt x="11206" y="50426"/>
                  </a:lnTo>
                  <a:lnTo>
                    <a:pt x="10739" y="50966"/>
                  </a:lnTo>
                  <a:lnTo>
                    <a:pt x="10739" y="52584"/>
                  </a:lnTo>
                  <a:lnTo>
                    <a:pt x="10739" y="55011"/>
                  </a:lnTo>
                  <a:lnTo>
                    <a:pt x="10739" y="56359"/>
                  </a:lnTo>
                  <a:lnTo>
                    <a:pt x="12140" y="57707"/>
                  </a:lnTo>
                  <a:lnTo>
                    <a:pt x="14007" y="58516"/>
                  </a:lnTo>
                  <a:lnTo>
                    <a:pt x="15875" y="59325"/>
                  </a:lnTo>
                  <a:lnTo>
                    <a:pt x="16342" y="60674"/>
                  </a:lnTo>
                  <a:lnTo>
                    <a:pt x="16342" y="61752"/>
                  </a:lnTo>
                  <a:lnTo>
                    <a:pt x="15875" y="62831"/>
                  </a:lnTo>
                  <a:lnTo>
                    <a:pt x="14474" y="63101"/>
                  </a:lnTo>
                  <a:lnTo>
                    <a:pt x="13073" y="63101"/>
                  </a:lnTo>
                  <a:lnTo>
                    <a:pt x="13073" y="65797"/>
                  </a:lnTo>
                  <a:lnTo>
                    <a:pt x="13540" y="66606"/>
                  </a:lnTo>
                  <a:lnTo>
                    <a:pt x="15875" y="68764"/>
                  </a:lnTo>
                  <a:lnTo>
                    <a:pt x="16342" y="70382"/>
                  </a:lnTo>
                  <a:lnTo>
                    <a:pt x="18677" y="72269"/>
                  </a:lnTo>
                  <a:lnTo>
                    <a:pt x="19610" y="74157"/>
                  </a:lnTo>
                  <a:lnTo>
                    <a:pt x="21011" y="75505"/>
                  </a:lnTo>
                  <a:lnTo>
                    <a:pt x="22412" y="77393"/>
                  </a:lnTo>
                  <a:lnTo>
                    <a:pt x="23346" y="77662"/>
                  </a:lnTo>
                  <a:lnTo>
                    <a:pt x="23346" y="79011"/>
                  </a:lnTo>
                  <a:lnTo>
                    <a:pt x="23346" y="79820"/>
                  </a:lnTo>
                  <a:lnTo>
                    <a:pt x="23346" y="80359"/>
                  </a:lnTo>
                  <a:lnTo>
                    <a:pt x="24280" y="80898"/>
                  </a:lnTo>
                  <a:lnTo>
                    <a:pt x="24747" y="81707"/>
                  </a:lnTo>
                  <a:lnTo>
                    <a:pt x="24747" y="82786"/>
                  </a:lnTo>
                  <a:lnTo>
                    <a:pt x="24280" y="85213"/>
                  </a:lnTo>
                  <a:lnTo>
                    <a:pt x="23813" y="86831"/>
                  </a:lnTo>
                  <a:lnTo>
                    <a:pt x="23346" y="88179"/>
                  </a:lnTo>
                  <a:lnTo>
                    <a:pt x="27548" y="89528"/>
                  </a:lnTo>
                  <a:lnTo>
                    <a:pt x="31284" y="90337"/>
                  </a:lnTo>
                  <a:lnTo>
                    <a:pt x="34085" y="91415"/>
                  </a:lnTo>
                  <a:lnTo>
                    <a:pt x="38287" y="92224"/>
                  </a:lnTo>
                  <a:lnTo>
                    <a:pt x="39688" y="93033"/>
                  </a:lnTo>
                  <a:lnTo>
                    <a:pt x="42490" y="95730"/>
                  </a:lnTo>
                  <a:lnTo>
                    <a:pt x="46225" y="97617"/>
                  </a:lnTo>
                  <a:lnTo>
                    <a:pt x="51828" y="98426"/>
                  </a:lnTo>
                  <a:lnTo>
                    <a:pt x="52295" y="100853"/>
                  </a:lnTo>
                  <a:lnTo>
                    <a:pt x="53229" y="101932"/>
                  </a:lnTo>
                  <a:lnTo>
                    <a:pt x="56498" y="102471"/>
                  </a:lnTo>
                  <a:lnTo>
                    <a:pt x="59766" y="104629"/>
                  </a:lnTo>
                  <a:lnTo>
                    <a:pt x="63501" y="107865"/>
                  </a:lnTo>
                  <a:lnTo>
                    <a:pt x="65369" y="109213"/>
                  </a:lnTo>
                  <a:lnTo>
                    <a:pt x="66770" y="111640"/>
                  </a:lnTo>
                  <a:lnTo>
                    <a:pt x="65369" y="113797"/>
                  </a:lnTo>
                  <a:lnTo>
                    <a:pt x="65369" y="115146"/>
                  </a:lnTo>
                  <a:lnTo>
                    <a:pt x="66770" y="117033"/>
                  </a:lnTo>
                  <a:lnTo>
                    <a:pt x="68638" y="117303"/>
                  </a:lnTo>
                  <a:lnTo>
                    <a:pt x="105058" y="120000"/>
                  </a:lnTo>
                  <a:lnTo>
                    <a:pt x="105525" y="119730"/>
                  </a:lnTo>
                  <a:lnTo>
                    <a:pt x="108793" y="118921"/>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74" name="Shape 2174"/>
            <p:cNvSpPr/>
            <p:nvPr/>
          </p:nvSpPr>
          <p:spPr>
            <a:xfrm>
              <a:off x="6303358" y="2660632"/>
              <a:ext cx="473890" cy="254653"/>
            </a:xfrm>
            <a:custGeom>
              <a:avLst/>
              <a:gdLst/>
              <a:ahLst/>
              <a:cxnLst/>
              <a:rect l="0" t="0" r="0" b="0"/>
              <a:pathLst>
                <a:path w="120000" h="120000" extrusionOk="0">
                  <a:moveTo>
                    <a:pt x="0" y="16853"/>
                  </a:moveTo>
                  <a:cubicBezTo>
                    <a:pt x="0" y="18876"/>
                    <a:pt x="0" y="18876"/>
                    <a:pt x="0" y="18876"/>
                  </a:cubicBezTo>
                  <a:cubicBezTo>
                    <a:pt x="0" y="16853"/>
                    <a:pt x="0" y="16853"/>
                    <a:pt x="0" y="16853"/>
                  </a:cubicBezTo>
                  <a:cubicBezTo>
                    <a:pt x="42650" y="21573"/>
                    <a:pt x="42650" y="21573"/>
                    <a:pt x="42650" y="21573"/>
                  </a:cubicBezTo>
                  <a:cubicBezTo>
                    <a:pt x="40843" y="82921"/>
                    <a:pt x="40843" y="82921"/>
                    <a:pt x="40843" y="82921"/>
                  </a:cubicBezTo>
                  <a:cubicBezTo>
                    <a:pt x="43734" y="88314"/>
                    <a:pt x="43734" y="88314"/>
                    <a:pt x="43734" y="88314"/>
                  </a:cubicBezTo>
                  <a:cubicBezTo>
                    <a:pt x="44819" y="90337"/>
                    <a:pt x="44819" y="90337"/>
                    <a:pt x="44819" y="90337"/>
                  </a:cubicBezTo>
                  <a:cubicBezTo>
                    <a:pt x="45903" y="90337"/>
                    <a:pt x="45903" y="90337"/>
                    <a:pt x="45903" y="90337"/>
                  </a:cubicBezTo>
                  <a:cubicBezTo>
                    <a:pt x="47349" y="89662"/>
                    <a:pt x="47349" y="89662"/>
                    <a:pt x="47349" y="89662"/>
                  </a:cubicBezTo>
                  <a:cubicBezTo>
                    <a:pt x="48433" y="90337"/>
                    <a:pt x="48433" y="90337"/>
                    <a:pt x="48433" y="90337"/>
                  </a:cubicBezTo>
                  <a:cubicBezTo>
                    <a:pt x="49518" y="89662"/>
                    <a:pt x="49518" y="89662"/>
                    <a:pt x="49518" y="89662"/>
                  </a:cubicBezTo>
                  <a:cubicBezTo>
                    <a:pt x="50963" y="91011"/>
                    <a:pt x="50963" y="91011"/>
                    <a:pt x="50963" y="91011"/>
                  </a:cubicBezTo>
                  <a:cubicBezTo>
                    <a:pt x="52048" y="97078"/>
                    <a:pt x="52048" y="97078"/>
                    <a:pt x="52048" y="97078"/>
                  </a:cubicBezTo>
                  <a:cubicBezTo>
                    <a:pt x="55301" y="97078"/>
                    <a:pt x="55301" y="97078"/>
                    <a:pt x="55301" y="97078"/>
                  </a:cubicBezTo>
                  <a:cubicBezTo>
                    <a:pt x="57831" y="99775"/>
                    <a:pt x="57831" y="99775"/>
                    <a:pt x="57831" y="99775"/>
                  </a:cubicBezTo>
                  <a:cubicBezTo>
                    <a:pt x="59999" y="99101"/>
                    <a:pt x="59999" y="99101"/>
                    <a:pt x="59999" y="99101"/>
                  </a:cubicBezTo>
                  <a:cubicBezTo>
                    <a:pt x="60361" y="99101"/>
                    <a:pt x="60361" y="99101"/>
                    <a:pt x="60361" y="99101"/>
                  </a:cubicBezTo>
                  <a:cubicBezTo>
                    <a:pt x="61807" y="101797"/>
                    <a:pt x="61807" y="101797"/>
                    <a:pt x="61807" y="101797"/>
                  </a:cubicBezTo>
                  <a:cubicBezTo>
                    <a:pt x="63253" y="99775"/>
                    <a:pt x="63253" y="99775"/>
                    <a:pt x="63253" y="99775"/>
                  </a:cubicBezTo>
                  <a:cubicBezTo>
                    <a:pt x="66506" y="100449"/>
                    <a:pt x="66506" y="100449"/>
                    <a:pt x="66506" y="100449"/>
                  </a:cubicBezTo>
                  <a:cubicBezTo>
                    <a:pt x="67951" y="105168"/>
                    <a:pt x="67951" y="105168"/>
                    <a:pt x="67951" y="105168"/>
                  </a:cubicBezTo>
                  <a:cubicBezTo>
                    <a:pt x="69036" y="105168"/>
                    <a:pt x="69036" y="105168"/>
                    <a:pt x="69036" y="105168"/>
                  </a:cubicBezTo>
                  <a:cubicBezTo>
                    <a:pt x="69397" y="109213"/>
                    <a:pt x="69397" y="109213"/>
                    <a:pt x="69397" y="109213"/>
                  </a:cubicBezTo>
                  <a:cubicBezTo>
                    <a:pt x="70843" y="109887"/>
                    <a:pt x="70843" y="109887"/>
                    <a:pt x="70843" y="109887"/>
                  </a:cubicBezTo>
                  <a:cubicBezTo>
                    <a:pt x="72289" y="107865"/>
                    <a:pt x="72289" y="107865"/>
                    <a:pt x="72289" y="107865"/>
                  </a:cubicBezTo>
                  <a:cubicBezTo>
                    <a:pt x="73012" y="105842"/>
                    <a:pt x="73012" y="105842"/>
                    <a:pt x="73012" y="105842"/>
                  </a:cubicBezTo>
                  <a:cubicBezTo>
                    <a:pt x="73734" y="105842"/>
                    <a:pt x="73734" y="105842"/>
                    <a:pt x="73734" y="105842"/>
                  </a:cubicBezTo>
                  <a:cubicBezTo>
                    <a:pt x="76265" y="109213"/>
                    <a:pt x="76265" y="109213"/>
                    <a:pt x="76265" y="109213"/>
                  </a:cubicBezTo>
                  <a:cubicBezTo>
                    <a:pt x="76987" y="111910"/>
                    <a:pt x="76987" y="111910"/>
                    <a:pt x="76987" y="111910"/>
                  </a:cubicBezTo>
                  <a:cubicBezTo>
                    <a:pt x="79518" y="109213"/>
                    <a:pt x="79518" y="109213"/>
                    <a:pt x="79518" y="109213"/>
                  </a:cubicBezTo>
                  <a:cubicBezTo>
                    <a:pt x="80240" y="110561"/>
                    <a:pt x="80240" y="110561"/>
                    <a:pt x="80240" y="110561"/>
                  </a:cubicBezTo>
                  <a:cubicBezTo>
                    <a:pt x="80602" y="114606"/>
                    <a:pt x="80602" y="114606"/>
                    <a:pt x="80602" y="114606"/>
                  </a:cubicBezTo>
                  <a:cubicBezTo>
                    <a:pt x="81325" y="113932"/>
                    <a:pt x="81325" y="113932"/>
                    <a:pt x="81325" y="113932"/>
                  </a:cubicBezTo>
                  <a:cubicBezTo>
                    <a:pt x="82409" y="110561"/>
                    <a:pt x="82409" y="110561"/>
                    <a:pt x="82409" y="110561"/>
                  </a:cubicBezTo>
                  <a:cubicBezTo>
                    <a:pt x="84216" y="109887"/>
                    <a:pt x="84216" y="109887"/>
                    <a:pt x="84216" y="109887"/>
                  </a:cubicBezTo>
                  <a:cubicBezTo>
                    <a:pt x="86385" y="111910"/>
                    <a:pt x="86385" y="111910"/>
                    <a:pt x="86385" y="111910"/>
                  </a:cubicBezTo>
                  <a:cubicBezTo>
                    <a:pt x="89638" y="111235"/>
                    <a:pt x="89638" y="111235"/>
                    <a:pt x="89638" y="111235"/>
                  </a:cubicBezTo>
                  <a:cubicBezTo>
                    <a:pt x="91084" y="113932"/>
                    <a:pt x="91084" y="113932"/>
                    <a:pt x="91084" y="113932"/>
                  </a:cubicBezTo>
                  <a:cubicBezTo>
                    <a:pt x="91807" y="115955"/>
                    <a:pt x="91807" y="115955"/>
                    <a:pt x="91807" y="115955"/>
                  </a:cubicBezTo>
                  <a:cubicBezTo>
                    <a:pt x="93614" y="115280"/>
                    <a:pt x="93614" y="115280"/>
                    <a:pt x="93614" y="115280"/>
                  </a:cubicBezTo>
                  <a:cubicBezTo>
                    <a:pt x="95421" y="112584"/>
                    <a:pt x="95421" y="112584"/>
                    <a:pt x="95421" y="112584"/>
                  </a:cubicBezTo>
                  <a:cubicBezTo>
                    <a:pt x="96506" y="110561"/>
                    <a:pt x="96506" y="110561"/>
                    <a:pt x="96506" y="110561"/>
                  </a:cubicBezTo>
                  <a:cubicBezTo>
                    <a:pt x="97951" y="110561"/>
                    <a:pt x="97951" y="110561"/>
                    <a:pt x="97951" y="110561"/>
                  </a:cubicBezTo>
                  <a:cubicBezTo>
                    <a:pt x="99397" y="111910"/>
                    <a:pt x="99397" y="111910"/>
                    <a:pt x="99397" y="111910"/>
                  </a:cubicBezTo>
                  <a:cubicBezTo>
                    <a:pt x="100481" y="111235"/>
                    <a:pt x="100481" y="111235"/>
                    <a:pt x="100481" y="111235"/>
                  </a:cubicBezTo>
                  <a:cubicBezTo>
                    <a:pt x="101927" y="109213"/>
                    <a:pt x="101927" y="109213"/>
                    <a:pt x="101927" y="109213"/>
                  </a:cubicBezTo>
                  <a:cubicBezTo>
                    <a:pt x="104096" y="109887"/>
                    <a:pt x="104096" y="109887"/>
                    <a:pt x="104096" y="109887"/>
                  </a:cubicBezTo>
                  <a:cubicBezTo>
                    <a:pt x="105180" y="110561"/>
                    <a:pt x="105180" y="110561"/>
                    <a:pt x="105180" y="110561"/>
                  </a:cubicBezTo>
                  <a:cubicBezTo>
                    <a:pt x="108433" y="108539"/>
                    <a:pt x="108433" y="108539"/>
                    <a:pt x="108433" y="108539"/>
                  </a:cubicBezTo>
                  <a:cubicBezTo>
                    <a:pt x="110602" y="109887"/>
                    <a:pt x="110602" y="109887"/>
                    <a:pt x="110602" y="109887"/>
                  </a:cubicBezTo>
                  <a:cubicBezTo>
                    <a:pt x="112409" y="113258"/>
                    <a:pt x="112409" y="113258"/>
                    <a:pt x="112409" y="113258"/>
                  </a:cubicBezTo>
                  <a:cubicBezTo>
                    <a:pt x="114939" y="116629"/>
                    <a:pt x="114939" y="116629"/>
                    <a:pt x="114939" y="116629"/>
                  </a:cubicBezTo>
                  <a:cubicBezTo>
                    <a:pt x="117108" y="116629"/>
                    <a:pt x="117108" y="116629"/>
                    <a:pt x="117108" y="116629"/>
                  </a:cubicBezTo>
                  <a:cubicBezTo>
                    <a:pt x="118554" y="118651"/>
                    <a:pt x="118554" y="118651"/>
                    <a:pt x="118554" y="118651"/>
                  </a:cubicBezTo>
                  <a:cubicBezTo>
                    <a:pt x="119638" y="120000"/>
                    <a:pt x="119638" y="120000"/>
                    <a:pt x="119638" y="120000"/>
                  </a:cubicBezTo>
                  <a:cubicBezTo>
                    <a:pt x="119999" y="59325"/>
                    <a:pt x="119999" y="59325"/>
                    <a:pt x="119999" y="59325"/>
                  </a:cubicBezTo>
                  <a:cubicBezTo>
                    <a:pt x="117108" y="24943"/>
                    <a:pt x="117108" y="24943"/>
                    <a:pt x="117108" y="24943"/>
                  </a:cubicBezTo>
                  <a:cubicBezTo>
                    <a:pt x="117108" y="8089"/>
                    <a:pt x="117108" y="8089"/>
                    <a:pt x="117108" y="8089"/>
                  </a:cubicBezTo>
                  <a:cubicBezTo>
                    <a:pt x="117108" y="8089"/>
                    <a:pt x="76265" y="6741"/>
                    <a:pt x="63253" y="6067"/>
                  </a:cubicBezTo>
                  <a:cubicBezTo>
                    <a:pt x="47349" y="4719"/>
                    <a:pt x="1445" y="0"/>
                    <a:pt x="1445" y="0"/>
                  </a:cubicBezTo>
                  <a:cubicBezTo>
                    <a:pt x="1084" y="16853"/>
                    <a:pt x="1084" y="16853"/>
                    <a:pt x="1084" y="16853"/>
                  </a:cubicBezTo>
                  <a:lnTo>
                    <a:pt x="0" y="16853"/>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75" name="Shape 2175"/>
            <p:cNvSpPr/>
            <p:nvPr/>
          </p:nvSpPr>
          <p:spPr>
            <a:xfrm>
              <a:off x="6364071" y="2454885"/>
              <a:ext cx="401372" cy="222611"/>
            </a:xfrm>
            <a:custGeom>
              <a:avLst/>
              <a:gdLst/>
              <a:ahLst/>
              <a:cxnLst/>
              <a:rect l="0" t="0" r="0" b="0"/>
              <a:pathLst>
                <a:path w="120000" h="120000" extrusionOk="0">
                  <a:moveTo>
                    <a:pt x="120000" y="120000"/>
                  </a:moveTo>
                  <a:cubicBezTo>
                    <a:pt x="120000" y="40000"/>
                    <a:pt x="120000" y="40000"/>
                    <a:pt x="120000" y="40000"/>
                  </a:cubicBezTo>
                  <a:cubicBezTo>
                    <a:pt x="117446" y="37692"/>
                    <a:pt x="117446" y="37692"/>
                    <a:pt x="117446" y="37692"/>
                  </a:cubicBezTo>
                  <a:cubicBezTo>
                    <a:pt x="116170" y="36153"/>
                    <a:pt x="116170" y="36153"/>
                    <a:pt x="116170" y="36153"/>
                  </a:cubicBezTo>
                  <a:cubicBezTo>
                    <a:pt x="115319" y="31538"/>
                    <a:pt x="115319" y="31538"/>
                    <a:pt x="115319" y="31538"/>
                  </a:cubicBezTo>
                  <a:cubicBezTo>
                    <a:pt x="112765" y="26923"/>
                    <a:pt x="112765" y="26923"/>
                    <a:pt x="112765" y="26923"/>
                  </a:cubicBezTo>
                  <a:cubicBezTo>
                    <a:pt x="114042" y="23076"/>
                    <a:pt x="114042" y="23076"/>
                    <a:pt x="114042" y="23076"/>
                  </a:cubicBezTo>
                  <a:cubicBezTo>
                    <a:pt x="115319" y="18461"/>
                    <a:pt x="115319" y="18461"/>
                    <a:pt x="115319" y="18461"/>
                  </a:cubicBezTo>
                  <a:cubicBezTo>
                    <a:pt x="115319" y="14615"/>
                    <a:pt x="115319" y="14615"/>
                    <a:pt x="115319" y="14615"/>
                  </a:cubicBezTo>
                  <a:cubicBezTo>
                    <a:pt x="114468" y="14615"/>
                    <a:pt x="114468" y="14615"/>
                    <a:pt x="114468" y="14615"/>
                  </a:cubicBezTo>
                  <a:cubicBezTo>
                    <a:pt x="110638" y="14615"/>
                    <a:pt x="110638" y="14615"/>
                    <a:pt x="110638" y="14615"/>
                  </a:cubicBezTo>
                  <a:cubicBezTo>
                    <a:pt x="109787" y="11538"/>
                    <a:pt x="109787" y="11538"/>
                    <a:pt x="109787" y="11538"/>
                  </a:cubicBezTo>
                  <a:cubicBezTo>
                    <a:pt x="108085" y="6923"/>
                    <a:pt x="108085" y="6923"/>
                    <a:pt x="108085" y="6923"/>
                  </a:cubicBezTo>
                  <a:cubicBezTo>
                    <a:pt x="108085" y="6923"/>
                    <a:pt x="79574" y="5384"/>
                    <a:pt x="70212" y="4615"/>
                  </a:cubicBezTo>
                  <a:cubicBezTo>
                    <a:pt x="53617" y="3846"/>
                    <a:pt x="4255" y="0"/>
                    <a:pt x="4255" y="0"/>
                  </a:cubicBezTo>
                  <a:cubicBezTo>
                    <a:pt x="0" y="112307"/>
                    <a:pt x="0" y="112307"/>
                    <a:pt x="0" y="112307"/>
                  </a:cubicBezTo>
                  <a:cubicBezTo>
                    <a:pt x="17446" y="113846"/>
                    <a:pt x="44255" y="116153"/>
                    <a:pt x="56595" y="117692"/>
                  </a:cubicBezTo>
                  <a:cubicBezTo>
                    <a:pt x="71914" y="118461"/>
                    <a:pt x="120000" y="120000"/>
                    <a:pt x="120000" y="120000"/>
                  </a:cubicBez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76" name="Shape 2176"/>
            <p:cNvSpPr/>
            <p:nvPr/>
          </p:nvSpPr>
          <p:spPr>
            <a:xfrm>
              <a:off x="6279748" y="2242393"/>
              <a:ext cx="446906" cy="225983"/>
            </a:xfrm>
            <a:custGeom>
              <a:avLst/>
              <a:gdLst/>
              <a:ahLst/>
              <a:cxnLst/>
              <a:rect l="0" t="0" r="0" b="0"/>
              <a:pathLst>
                <a:path w="120000" h="120000" extrusionOk="0">
                  <a:moveTo>
                    <a:pt x="120000" y="120000"/>
                  </a:moveTo>
                  <a:cubicBezTo>
                    <a:pt x="120000" y="120000"/>
                    <a:pt x="120000" y="120000"/>
                    <a:pt x="120000" y="120000"/>
                  </a:cubicBezTo>
                  <a:cubicBezTo>
                    <a:pt x="120000" y="120000"/>
                    <a:pt x="120000" y="120000"/>
                    <a:pt x="120000" y="120000"/>
                  </a:cubicBezTo>
                  <a:cubicBezTo>
                    <a:pt x="119233" y="116962"/>
                    <a:pt x="119233" y="116962"/>
                    <a:pt x="119233" y="116962"/>
                  </a:cubicBezTo>
                  <a:cubicBezTo>
                    <a:pt x="118849" y="112405"/>
                    <a:pt x="118849" y="112405"/>
                    <a:pt x="118849" y="112405"/>
                  </a:cubicBezTo>
                  <a:cubicBezTo>
                    <a:pt x="118849" y="112405"/>
                    <a:pt x="116932" y="111645"/>
                    <a:pt x="116549" y="110886"/>
                  </a:cubicBezTo>
                  <a:cubicBezTo>
                    <a:pt x="116166" y="110126"/>
                    <a:pt x="116549" y="110126"/>
                    <a:pt x="116549" y="110126"/>
                  </a:cubicBezTo>
                  <a:cubicBezTo>
                    <a:pt x="115782" y="107848"/>
                    <a:pt x="115782" y="107848"/>
                    <a:pt x="115782" y="107848"/>
                  </a:cubicBezTo>
                  <a:cubicBezTo>
                    <a:pt x="116549" y="106329"/>
                    <a:pt x="116549" y="106329"/>
                    <a:pt x="116549" y="106329"/>
                  </a:cubicBezTo>
                  <a:cubicBezTo>
                    <a:pt x="116166" y="102531"/>
                    <a:pt x="116166" y="102531"/>
                    <a:pt x="116166" y="102531"/>
                  </a:cubicBezTo>
                  <a:cubicBezTo>
                    <a:pt x="115015" y="101012"/>
                    <a:pt x="115015" y="101012"/>
                    <a:pt x="115015" y="101012"/>
                  </a:cubicBezTo>
                  <a:cubicBezTo>
                    <a:pt x="114632" y="98734"/>
                    <a:pt x="114632" y="98734"/>
                    <a:pt x="114632" y="98734"/>
                  </a:cubicBezTo>
                  <a:cubicBezTo>
                    <a:pt x="113865" y="93417"/>
                    <a:pt x="113865" y="93417"/>
                    <a:pt x="113865" y="93417"/>
                  </a:cubicBezTo>
                  <a:cubicBezTo>
                    <a:pt x="113865" y="85822"/>
                    <a:pt x="113865" y="85822"/>
                    <a:pt x="113865" y="85822"/>
                  </a:cubicBezTo>
                  <a:cubicBezTo>
                    <a:pt x="113482" y="84303"/>
                    <a:pt x="113482" y="84303"/>
                    <a:pt x="113482" y="84303"/>
                  </a:cubicBezTo>
                  <a:cubicBezTo>
                    <a:pt x="112715" y="82025"/>
                    <a:pt x="112715" y="82025"/>
                    <a:pt x="112715" y="82025"/>
                  </a:cubicBezTo>
                  <a:cubicBezTo>
                    <a:pt x="113099" y="78987"/>
                    <a:pt x="113099" y="78987"/>
                    <a:pt x="113099" y="78987"/>
                  </a:cubicBezTo>
                  <a:cubicBezTo>
                    <a:pt x="113099" y="71392"/>
                    <a:pt x="113099" y="71392"/>
                    <a:pt x="113099" y="71392"/>
                  </a:cubicBezTo>
                  <a:cubicBezTo>
                    <a:pt x="112332" y="66075"/>
                    <a:pt x="112332" y="66075"/>
                    <a:pt x="112332" y="66075"/>
                  </a:cubicBezTo>
                  <a:cubicBezTo>
                    <a:pt x="111565" y="64556"/>
                    <a:pt x="111565" y="64556"/>
                    <a:pt x="111565" y="64556"/>
                  </a:cubicBezTo>
                  <a:cubicBezTo>
                    <a:pt x="110798" y="64556"/>
                    <a:pt x="110798" y="64556"/>
                    <a:pt x="110798" y="64556"/>
                  </a:cubicBezTo>
                  <a:cubicBezTo>
                    <a:pt x="110415" y="63037"/>
                    <a:pt x="110415" y="63037"/>
                    <a:pt x="110415" y="63037"/>
                  </a:cubicBezTo>
                  <a:cubicBezTo>
                    <a:pt x="110031" y="59240"/>
                    <a:pt x="110031" y="59240"/>
                    <a:pt x="110031" y="59240"/>
                  </a:cubicBezTo>
                  <a:cubicBezTo>
                    <a:pt x="109648" y="56202"/>
                    <a:pt x="109648" y="56202"/>
                    <a:pt x="109648" y="56202"/>
                  </a:cubicBezTo>
                  <a:cubicBezTo>
                    <a:pt x="110798" y="55443"/>
                    <a:pt x="110798" y="55443"/>
                    <a:pt x="110798" y="55443"/>
                  </a:cubicBezTo>
                  <a:cubicBezTo>
                    <a:pt x="110798" y="54683"/>
                    <a:pt x="110798" y="54683"/>
                    <a:pt x="110798" y="54683"/>
                  </a:cubicBezTo>
                  <a:cubicBezTo>
                    <a:pt x="110415" y="53924"/>
                    <a:pt x="110415" y="53924"/>
                    <a:pt x="110415" y="53924"/>
                  </a:cubicBezTo>
                  <a:cubicBezTo>
                    <a:pt x="110031" y="51645"/>
                    <a:pt x="110031" y="51645"/>
                    <a:pt x="110031" y="51645"/>
                  </a:cubicBezTo>
                  <a:cubicBezTo>
                    <a:pt x="109265" y="49367"/>
                    <a:pt x="109265" y="49367"/>
                    <a:pt x="109265" y="49367"/>
                  </a:cubicBezTo>
                  <a:cubicBezTo>
                    <a:pt x="108498" y="45569"/>
                    <a:pt x="108498" y="45569"/>
                    <a:pt x="108498" y="45569"/>
                  </a:cubicBezTo>
                  <a:cubicBezTo>
                    <a:pt x="107731" y="41012"/>
                    <a:pt x="107731" y="41012"/>
                    <a:pt x="107731" y="41012"/>
                  </a:cubicBezTo>
                  <a:cubicBezTo>
                    <a:pt x="106581" y="37215"/>
                    <a:pt x="106581" y="37215"/>
                    <a:pt x="106581" y="37215"/>
                  </a:cubicBezTo>
                  <a:cubicBezTo>
                    <a:pt x="105431" y="30379"/>
                    <a:pt x="105431" y="30379"/>
                    <a:pt x="105431" y="30379"/>
                  </a:cubicBezTo>
                  <a:cubicBezTo>
                    <a:pt x="104281" y="27341"/>
                    <a:pt x="104281" y="27341"/>
                    <a:pt x="104281" y="27341"/>
                  </a:cubicBezTo>
                  <a:cubicBezTo>
                    <a:pt x="103897" y="26582"/>
                    <a:pt x="103897" y="26582"/>
                    <a:pt x="103897" y="26582"/>
                  </a:cubicBezTo>
                  <a:cubicBezTo>
                    <a:pt x="102364" y="24303"/>
                    <a:pt x="102364" y="24303"/>
                    <a:pt x="102364" y="24303"/>
                  </a:cubicBezTo>
                  <a:cubicBezTo>
                    <a:pt x="99680" y="20506"/>
                    <a:pt x="99680" y="20506"/>
                    <a:pt x="99680" y="20506"/>
                  </a:cubicBezTo>
                  <a:cubicBezTo>
                    <a:pt x="97763" y="18987"/>
                    <a:pt x="97763" y="18987"/>
                    <a:pt x="97763" y="18987"/>
                  </a:cubicBezTo>
                  <a:cubicBezTo>
                    <a:pt x="95846" y="17468"/>
                    <a:pt x="95846" y="17468"/>
                    <a:pt x="95846" y="17468"/>
                  </a:cubicBezTo>
                  <a:cubicBezTo>
                    <a:pt x="94313" y="14430"/>
                    <a:pt x="94313" y="14430"/>
                    <a:pt x="94313" y="14430"/>
                  </a:cubicBezTo>
                  <a:cubicBezTo>
                    <a:pt x="91629" y="13670"/>
                    <a:pt x="91629" y="13670"/>
                    <a:pt x="91629" y="13670"/>
                  </a:cubicBezTo>
                  <a:cubicBezTo>
                    <a:pt x="88178" y="14430"/>
                    <a:pt x="88178" y="14430"/>
                    <a:pt x="88178" y="14430"/>
                  </a:cubicBezTo>
                  <a:cubicBezTo>
                    <a:pt x="87028" y="14430"/>
                    <a:pt x="87028" y="14430"/>
                    <a:pt x="87028" y="14430"/>
                  </a:cubicBezTo>
                  <a:cubicBezTo>
                    <a:pt x="85878" y="15189"/>
                    <a:pt x="85878" y="15189"/>
                    <a:pt x="85878" y="15189"/>
                  </a:cubicBezTo>
                  <a:cubicBezTo>
                    <a:pt x="85111" y="16708"/>
                    <a:pt x="85111" y="16708"/>
                    <a:pt x="85111" y="16708"/>
                  </a:cubicBezTo>
                  <a:cubicBezTo>
                    <a:pt x="83961" y="15949"/>
                    <a:pt x="83961" y="15949"/>
                    <a:pt x="83961" y="15949"/>
                  </a:cubicBezTo>
                  <a:cubicBezTo>
                    <a:pt x="82811" y="14430"/>
                    <a:pt x="82811" y="14430"/>
                    <a:pt x="82811" y="14430"/>
                  </a:cubicBezTo>
                  <a:cubicBezTo>
                    <a:pt x="80511" y="12151"/>
                    <a:pt x="80511" y="12151"/>
                    <a:pt x="80511" y="12151"/>
                  </a:cubicBezTo>
                  <a:cubicBezTo>
                    <a:pt x="77444" y="9113"/>
                    <a:pt x="77444" y="9113"/>
                    <a:pt x="77444" y="9113"/>
                  </a:cubicBezTo>
                  <a:cubicBezTo>
                    <a:pt x="3833" y="0"/>
                    <a:pt x="3833" y="0"/>
                    <a:pt x="3833" y="0"/>
                  </a:cubicBezTo>
                  <a:cubicBezTo>
                    <a:pt x="0" y="72151"/>
                    <a:pt x="0" y="72151"/>
                    <a:pt x="0" y="72151"/>
                  </a:cubicBezTo>
                  <a:cubicBezTo>
                    <a:pt x="27987" y="77468"/>
                    <a:pt x="27987" y="77468"/>
                    <a:pt x="27987" y="77468"/>
                  </a:cubicBezTo>
                  <a:cubicBezTo>
                    <a:pt x="26453" y="113164"/>
                    <a:pt x="26453" y="113164"/>
                    <a:pt x="26453" y="113164"/>
                  </a:cubicBezTo>
                  <a:cubicBezTo>
                    <a:pt x="26453" y="113164"/>
                    <a:pt x="26453" y="113164"/>
                    <a:pt x="26453" y="113164"/>
                  </a:cubicBezTo>
                  <a:cubicBezTo>
                    <a:pt x="28753" y="113164"/>
                    <a:pt x="71309" y="116962"/>
                    <a:pt x="85878" y="117721"/>
                  </a:cubicBezTo>
                  <a:cubicBezTo>
                    <a:pt x="94313" y="118481"/>
                    <a:pt x="120000" y="120000"/>
                    <a:pt x="120000" y="120000"/>
                  </a:cubicBez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77" name="Shape 2177"/>
            <p:cNvSpPr/>
            <p:nvPr/>
          </p:nvSpPr>
          <p:spPr>
            <a:xfrm>
              <a:off x="6293239" y="2040021"/>
              <a:ext cx="384509" cy="256339"/>
            </a:xfrm>
            <a:custGeom>
              <a:avLst/>
              <a:gdLst/>
              <a:ahLst/>
              <a:cxnLst/>
              <a:rect l="0" t="0" r="0" b="0"/>
              <a:pathLst>
                <a:path w="120000" h="120000" extrusionOk="0">
                  <a:moveTo>
                    <a:pt x="89219" y="105333"/>
                  </a:moveTo>
                  <a:cubicBezTo>
                    <a:pt x="91895" y="107333"/>
                    <a:pt x="91895" y="107333"/>
                    <a:pt x="91895" y="107333"/>
                  </a:cubicBezTo>
                  <a:cubicBezTo>
                    <a:pt x="93234" y="108666"/>
                    <a:pt x="93234" y="108666"/>
                    <a:pt x="93234" y="108666"/>
                  </a:cubicBezTo>
                  <a:cubicBezTo>
                    <a:pt x="94572" y="109333"/>
                    <a:pt x="94572" y="109333"/>
                    <a:pt x="94572" y="109333"/>
                  </a:cubicBezTo>
                  <a:cubicBezTo>
                    <a:pt x="95464" y="108000"/>
                    <a:pt x="95464" y="108000"/>
                    <a:pt x="95464" y="108000"/>
                  </a:cubicBezTo>
                  <a:cubicBezTo>
                    <a:pt x="96802" y="107333"/>
                    <a:pt x="96802" y="107333"/>
                    <a:pt x="96802" y="107333"/>
                  </a:cubicBezTo>
                  <a:cubicBezTo>
                    <a:pt x="98141" y="107333"/>
                    <a:pt x="98141" y="107333"/>
                    <a:pt x="98141" y="107333"/>
                  </a:cubicBezTo>
                  <a:cubicBezTo>
                    <a:pt x="102156" y="106666"/>
                    <a:pt x="102156" y="106666"/>
                    <a:pt x="102156" y="106666"/>
                  </a:cubicBezTo>
                  <a:cubicBezTo>
                    <a:pt x="105278" y="107333"/>
                    <a:pt x="105278" y="107333"/>
                    <a:pt x="105278" y="107333"/>
                  </a:cubicBezTo>
                  <a:cubicBezTo>
                    <a:pt x="107063" y="110000"/>
                    <a:pt x="107063" y="110000"/>
                    <a:pt x="107063" y="110000"/>
                  </a:cubicBezTo>
                  <a:cubicBezTo>
                    <a:pt x="109293" y="111333"/>
                    <a:pt x="109293" y="111333"/>
                    <a:pt x="109293" y="111333"/>
                  </a:cubicBezTo>
                  <a:cubicBezTo>
                    <a:pt x="111524" y="112666"/>
                    <a:pt x="111524" y="112666"/>
                    <a:pt x="111524" y="112666"/>
                  </a:cubicBezTo>
                  <a:cubicBezTo>
                    <a:pt x="114646" y="116000"/>
                    <a:pt x="114646" y="116000"/>
                    <a:pt x="114646" y="116000"/>
                  </a:cubicBezTo>
                  <a:cubicBezTo>
                    <a:pt x="116431" y="118000"/>
                    <a:pt x="116431" y="118000"/>
                    <a:pt x="116431" y="118000"/>
                  </a:cubicBezTo>
                  <a:cubicBezTo>
                    <a:pt x="116877" y="118666"/>
                    <a:pt x="116877" y="118666"/>
                    <a:pt x="116877" y="118666"/>
                  </a:cubicBezTo>
                  <a:cubicBezTo>
                    <a:pt x="117323" y="120000"/>
                    <a:pt x="117323" y="120000"/>
                    <a:pt x="117323" y="120000"/>
                  </a:cubicBezTo>
                  <a:cubicBezTo>
                    <a:pt x="117323" y="120000"/>
                    <a:pt x="117323" y="120000"/>
                    <a:pt x="117323" y="120000"/>
                  </a:cubicBezTo>
                  <a:cubicBezTo>
                    <a:pt x="117323" y="118000"/>
                    <a:pt x="117323" y="118000"/>
                    <a:pt x="117323" y="118000"/>
                  </a:cubicBezTo>
                  <a:cubicBezTo>
                    <a:pt x="117323" y="115333"/>
                    <a:pt x="117323" y="115333"/>
                    <a:pt x="117323" y="115333"/>
                  </a:cubicBezTo>
                  <a:cubicBezTo>
                    <a:pt x="115539" y="113333"/>
                    <a:pt x="115539" y="113333"/>
                    <a:pt x="115539" y="113333"/>
                  </a:cubicBezTo>
                  <a:cubicBezTo>
                    <a:pt x="115539" y="111333"/>
                    <a:pt x="115539" y="111333"/>
                    <a:pt x="115539" y="111333"/>
                  </a:cubicBezTo>
                  <a:cubicBezTo>
                    <a:pt x="115985" y="109333"/>
                    <a:pt x="115985" y="109333"/>
                    <a:pt x="115985" y="109333"/>
                  </a:cubicBezTo>
                  <a:cubicBezTo>
                    <a:pt x="117323" y="108666"/>
                    <a:pt x="117323" y="108666"/>
                    <a:pt x="117323" y="108666"/>
                  </a:cubicBezTo>
                  <a:cubicBezTo>
                    <a:pt x="117323" y="104000"/>
                    <a:pt x="117323" y="104000"/>
                    <a:pt x="117323" y="104000"/>
                  </a:cubicBezTo>
                  <a:cubicBezTo>
                    <a:pt x="117769" y="102000"/>
                    <a:pt x="117769" y="102000"/>
                    <a:pt x="117769" y="102000"/>
                  </a:cubicBezTo>
                  <a:cubicBezTo>
                    <a:pt x="118661" y="101333"/>
                    <a:pt x="118661" y="101333"/>
                    <a:pt x="118661" y="101333"/>
                  </a:cubicBezTo>
                  <a:cubicBezTo>
                    <a:pt x="118661" y="98666"/>
                    <a:pt x="118661" y="98666"/>
                    <a:pt x="118661" y="98666"/>
                  </a:cubicBezTo>
                  <a:cubicBezTo>
                    <a:pt x="117769" y="95333"/>
                    <a:pt x="117769" y="95333"/>
                    <a:pt x="117769" y="95333"/>
                  </a:cubicBezTo>
                  <a:cubicBezTo>
                    <a:pt x="116877" y="94666"/>
                    <a:pt x="116877" y="94666"/>
                    <a:pt x="116877" y="94666"/>
                  </a:cubicBezTo>
                  <a:cubicBezTo>
                    <a:pt x="117323" y="91333"/>
                    <a:pt x="117323" y="91333"/>
                    <a:pt x="117323" y="91333"/>
                  </a:cubicBezTo>
                  <a:cubicBezTo>
                    <a:pt x="117323" y="89333"/>
                    <a:pt x="117323" y="89333"/>
                    <a:pt x="117323" y="89333"/>
                  </a:cubicBezTo>
                  <a:cubicBezTo>
                    <a:pt x="118661" y="89333"/>
                    <a:pt x="118661" y="89333"/>
                    <a:pt x="118661" y="89333"/>
                  </a:cubicBezTo>
                  <a:cubicBezTo>
                    <a:pt x="120000" y="31333"/>
                    <a:pt x="120000" y="31333"/>
                    <a:pt x="120000" y="31333"/>
                  </a:cubicBezTo>
                  <a:cubicBezTo>
                    <a:pt x="118661" y="29333"/>
                    <a:pt x="118661" y="29333"/>
                    <a:pt x="118661" y="29333"/>
                  </a:cubicBezTo>
                  <a:cubicBezTo>
                    <a:pt x="117769" y="27333"/>
                    <a:pt x="117769" y="27333"/>
                    <a:pt x="117769" y="27333"/>
                  </a:cubicBezTo>
                  <a:cubicBezTo>
                    <a:pt x="115539" y="26000"/>
                    <a:pt x="115539" y="26000"/>
                    <a:pt x="115539" y="26000"/>
                  </a:cubicBezTo>
                  <a:cubicBezTo>
                    <a:pt x="115092" y="24000"/>
                    <a:pt x="115092" y="24000"/>
                    <a:pt x="115092" y="24000"/>
                  </a:cubicBezTo>
                  <a:cubicBezTo>
                    <a:pt x="113754" y="22000"/>
                    <a:pt x="113754" y="22000"/>
                    <a:pt x="113754" y="22000"/>
                  </a:cubicBezTo>
                  <a:cubicBezTo>
                    <a:pt x="113308" y="20666"/>
                    <a:pt x="113308" y="20666"/>
                    <a:pt x="113308" y="20666"/>
                  </a:cubicBezTo>
                  <a:cubicBezTo>
                    <a:pt x="113308" y="19333"/>
                    <a:pt x="113308" y="19333"/>
                    <a:pt x="113308" y="19333"/>
                  </a:cubicBezTo>
                  <a:cubicBezTo>
                    <a:pt x="113308" y="18000"/>
                    <a:pt x="113308" y="18000"/>
                    <a:pt x="113308" y="18000"/>
                  </a:cubicBezTo>
                  <a:cubicBezTo>
                    <a:pt x="114646" y="16000"/>
                    <a:pt x="114646" y="16000"/>
                    <a:pt x="114646" y="16000"/>
                  </a:cubicBezTo>
                  <a:cubicBezTo>
                    <a:pt x="115985" y="14000"/>
                    <a:pt x="115985" y="14000"/>
                    <a:pt x="115985" y="14000"/>
                  </a:cubicBezTo>
                  <a:cubicBezTo>
                    <a:pt x="117769" y="11333"/>
                    <a:pt x="117769" y="11333"/>
                    <a:pt x="117769" y="11333"/>
                  </a:cubicBezTo>
                  <a:cubicBezTo>
                    <a:pt x="117323" y="10000"/>
                    <a:pt x="117323" y="10000"/>
                    <a:pt x="117323" y="10000"/>
                  </a:cubicBezTo>
                  <a:cubicBezTo>
                    <a:pt x="117323" y="9333"/>
                    <a:pt x="117323" y="9333"/>
                    <a:pt x="117323" y="9333"/>
                  </a:cubicBezTo>
                  <a:cubicBezTo>
                    <a:pt x="117323" y="9333"/>
                    <a:pt x="74498" y="6666"/>
                    <a:pt x="60669" y="5333"/>
                  </a:cubicBezTo>
                  <a:cubicBezTo>
                    <a:pt x="46840" y="4000"/>
                    <a:pt x="6245" y="0"/>
                    <a:pt x="6245" y="0"/>
                  </a:cubicBezTo>
                  <a:cubicBezTo>
                    <a:pt x="0" y="94666"/>
                    <a:pt x="0" y="94666"/>
                    <a:pt x="0" y="94666"/>
                  </a:cubicBezTo>
                  <a:cubicBezTo>
                    <a:pt x="85650" y="102666"/>
                    <a:pt x="85650" y="102666"/>
                    <a:pt x="85650" y="102666"/>
                  </a:cubicBezTo>
                  <a:lnTo>
                    <a:pt x="89219" y="105333"/>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78" name="Shape 2178"/>
            <p:cNvSpPr/>
            <p:nvPr/>
          </p:nvSpPr>
          <p:spPr>
            <a:xfrm>
              <a:off x="5922223" y="2058571"/>
              <a:ext cx="386195" cy="318738"/>
            </a:xfrm>
            <a:custGeom>
              <a:avLst/>
              <a:gdLst/>
              <a:ahLst/>
              <a:cxnLst/>
              <a:rect l="0" t="0" r="0" b="0"/>
              <a:pathLst>
                <a:path w="120000" h="120000" extrusionOk="0">
                  <a:moveTo>
                    <a:pt x="119999" y="17142"/>
                  </a:moveTo>
                  <a:lnTo>
                    <a:pt x="119475" y="17142"/>
                  </a:lnTo>
                  <a:lnTo>
                    <a:pt x="14672" y="0"/>
                  </a:lnTo>
                  <a:lnTo>
                    <a:pt x="12576" y="14603"/>
                  </a:lnTo>
                  <a:lnTo>
                    <a:pt x="3668" y="77460"/>
                  </a:lnTo>
                  <a:lnTo>
                    <a:pt x="0" y="102857"/>
                  </a:lnTo>
                  <a:lnTo>
                    <a:pt x="31965" y="109206"/>
                  </a:lnTo>
                  <a:lnTo>
                    <a:pt x="111091" y="120000"/>
                  </a:lnTo>
                  <a:lnTo>
                    <a:pt x="115283" y="69206"/>
                  </a:lnTo>
                  <a:lnTo>
                    <a:pt x="119999" y="17142"/>
                  </a:lnTo>
                  <a:close/>
                </a:path>
              </a:pathLst>
            </a:custGeom>
            <a:solidFill>
              <a:schemeClr val="accent1"/>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79" name="Shape 2179"/>
            <p:cNvSpPr/>
            <p:nvPr/>
          </p:nvSpPr>
          <p:spPr>
            <a:xfrm>
              <a:off x="6313478" y="1829214"/>
              <a:ext cx="359212" cy="231044"/>
            </a:xfrm>
            <a:custGeom>
              <a:avLst/>
              <a:gdLst/>
              <a:ahLst/>
              <a:cxnLst/>
              <a:rect l="0" t="0" r="0" b="0"/>
              <a:pathLst>
                <a:path w="120000" h="120000" extrusionOk="0">
                  <a:moveTo>
                    <a:pt x="119043" y="119259"/>
                  </a:moveTo>
                  <a:cubicBezTo>
                    <a:pt x="119043" y="120000"/>
                    <a:pt x="119043" y="120000"/>
                    <a:pt x="119043" y="120000"/>
                  </a:cubicBezTo>
                  <a:cubicBezTo>
                    <a:pt x="119043" y="120000"/>
                    <a:pt x="119043" y="120000"/>
                    <a:pt x="119043" y="120000"/>
                  </a:cubicBezTo>
                  <a:cubicBezTo>
                    <a:pt x="120000" y="118518"/>
                    <a:pt x="120000" y="118518"/>
                    <a:pt x="120000" y="118518"/>
                  </a:cubicBezTo>
                  <a:cubicBezTo>
                    <a:pt x="120000" y="114814"/>
                    <a:pt x="120000" y="114814"/>
                    <a:pt x="120000" y="114814"/>
                  </a:cubicBezTo>
                  <a:cubicBezTo>
                    <a:pt x="120000" y="111111"/>
                    <a:pt x="120000" y="111111"/>
                    <a:pt x="120000" y="111111"/>
                  </a:cubicBezTo>
                  <a:cubicBezTo>
                    <a:pt x="119521" y="106666"/>
                    <a:pt x="119521" y="106666"/>
                    <a:pt x="119521" y="106666"/>
                  </a:cubicBezTo>
                  <a:cubicBezTo>
                    <a:pt x="118565" y="104444"/>
                    <a:pt x="118565" y="104444"/>
                    <a:pt x="118565" y="104444"/>
                  </a:cubicBezTo>
                  <a:cubicBezTo>
                    <a:pt x="117131" y="102222"/>
                    <a:pt x="117131" y="102222"/>
                    <a:pt x="117131" y="102222"/>
                  </a:cubicBezTo>
                  <a:cubicBezTo>
                    <a:pt x="117131" y="97037"/>
                    <a:pt x="117131" y="97037"/>
                    <a:pt x="117131" y="97037"/>
                  </a:cubicBezTo>
                  <a:cubicBezTo>
                    <a:pt x="116653" y="95555"/>
                    <a:pt x="116653" y="95555"/>
                    <a:pt x="116653" y="95555"/>
                  </a:cubicBezTo>
                  <a:cubicBezTo>
                    <a:pt x="115697" y="93333"/>
                    <a:pt x="115697" y="93333"/>
                    <a:pt x="115697" y="93333"/>
                  </a:cubicBezTo>
                  <a:cubicBezTo>
                    <a:pt x="115697" y="86666"/>
                    <a:pt x="115697" y="86666"/>
                    <a:pt x="115697" y="86666"/>
                  </a:cubicBezTo>
                  <a:cubicBezTo>
                    <a:pt x="115697" y="76296"/>
                    <a:pt x="115697" y="76296"/>
                    <a:pt x="115697" y="76296"/>
                  </a:cubicBezTo>
                  <a:cubicBezTo>
                    <a:pt x="115219" y="63703"/>
                    <a:pt x="115219" y="63703"/>
                    <a:pt x="115219" y="63703"/>
                  </a:cubicBezTo>
                  <a:cubicBezTo>
                    <a:pt x="115219" y="57037"/>
                    <a:pt x="115219" y="57037"/>
                    <a:pt x="115219" y="57037"/>
                  </a:cubicBezTo>
                  <a:cubicBezTo>
                    <a:pt x="113306" y="51851"/>
                    <a:pt x="113306" y="51851"/>
                    <a:pt x="113306" y="51851"/>
                  </a:cubicBezTo>
                  <a:cubicBezTo>
                    <a:pt x="111872" y="44444"/>
                    <a:pt x="111872" y="44444"/>
                    <a:pt x="111872" y="44444"/>
                  </a:cubicBezTo>
                  <a:cubicBezTo>
                    <a:pt x="110916" y="40000"/>
                    <a:pt x="110916" y="40000"/>
                    <a:pt x="110916" y="40000"/>
                  </a:cubicBezTo>
                  <a:cubicBezTo>
                    <a:pt x="111872" y="34814"/>
                    <a:pt x="111872" y="34814"/>
                    <a:pt x="111872" y="34814"/>
                  </a:cubicBezTo>
                  <a:cubicBezTo>
                    <a:pt x="111394" y="30370"/>
                    <a:pt x="111394" y="30370"/>
                    <a:pt x="111394" y="30370"/>
                  </a:cubicBezTo>
                  <a:cubicBezTo>
                    <a:pt x="110916" y="28888"/>
                    <a:pt x="110916" y="28888"/>
                    <a:pt x="110916" y="28888"/>
                  </a:cubicBezTo>
                  <a:cubicBezTo>
                    <a:pt x="110916" y="25185"/>
                    <a:pt x="110916" y="25185"/>
                    <a:pt x="110916" y="25185"/>
                  </a:cubicBezTo>
                  <a:cubicBezTo>
                    <a:pt x="110916" y="24444"/>
                    <a:pt x="110916" y="24444"/>
                    <a:pt x="110916" y="24444"/>
                  </a:cubicBezTo>
                  <a:cubicBezTo>
                    <a:pt x="111872" y="22962"/>
                    <a:pt x="111872" y="22962"/>
                    <a:pt x="111872" y="22962"/>
                  </a:cubicBezTo>
                  <a:cubicBezTo>
                    <a:pt x="112350" y="21481"/>
                    <a:pt x="112350" y="21481"/>
                    <a:pt x="112350" y="21481"/>
                  </a:cubicBezTo>
                  <a:cubicBezTo>
                    <a:pt x="112350" y="18518"/>
                    <a:pt x="112350" y="18518"/>
                    <a:pt x="112350" y="18518"/>
                  </a:cubicBezTo>
                  <a:cubicBezTo>
                    <a:pt x="110916" y="16296"/>
                    <a:pt x="110916" y="16296"/>
                    <a:pt x="110916" y="16296"/>
                  </a:cubicBezTo>
                  <a:cubicBezTo>
                    <a:pt x="110916" y="15555"/>
                    <a:pt x="110916" y="15555"/>
                    <a:pt x="110916" y="15555"/>
                  </a:cubicBezTo>
                  <a:cubicBezTo>
                    <a:pt x="110438" y="13333"/>
                    <a:pt x="110438" y="13333"/>
                    <a:pt x="110438" y="13333"/>
                  </a:cubicBezTo>
                  <a:cubicBezTo>
                    <a:pt x="109960" y="9629"/>
                    <a:pt x="109960" y="9629"/>
                    <a:pt x="109960" y="9629"/>
                  </a:cubicBezTo>
                  <a:cubicBezTo>
                    <a:pt x="109960" y="9629"/>
                    <a:pt x="62151" y="6666"/>
                    <a:pt x="46374" y="5185"/>
                  </a:cubicBezTo>
                  <a:cubicBezTo>
                    <a:pt x="36334" y="4444"/>
                    <a:pt x="6693" y="0"/>
                    <a:pt x="6693" y="0"/>
                  </a:cubicBezTo>
                  <a:cubicBezTo>
                    <a:pt x="0" y="108888"/>
                    <a:pt x="0" y="108888"/>
                    <a:pt x="0" y="108888"/>
                  </a:cubicBezTo>
                  <a:cubicBezTo>
                    <a:pt x="0" y="108888"/>
                    <a:pt x="43505" y="113333"/>
                    <a:pt x="58326" y="114814"/>
                  </a:cubicBezTo>
                  <a:cubicBezTo>
                    <a:pt x="73147" y="116296"/>
                    <a:pt x="119043" y="119259"/>
                    <a:pt x="119043" y="119259"/>
                  </a:cubicBez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80" name="Shape 2180"/>
            <p:cNvSpPr/>
            <p:nvPr/>
          </p:nvSpPr>
          <p:spPr>
            <a:xfrm>
              <a:off x="5982935" y="2348640"/>
              <a:ext cx="401372" cy="315364"/>
            </a:xfrm>
            <a:custGeom>
              <a:avLst/>
              <a:gdLst/>
              <a:ahLst/>
              <a:cxnLst/>
              <a:rect l="0" t="0" r="0" b="0"/>
              <a:pathLst>
                <a:path w="120000" h="120000" extrusionOk="0">
                  <a:moveTo>
                    <a:pt x="114021" y="120000"/>
                  </a:moveTo>
                  <a:cubicBezTo>
                    <a:pt x="118291" y="40723"/>
                    <a:pt x="118291" y="40723"/>
                    <a:pt x="118291" y="40723"/>
                  </a:cubicBezTo>
                  <a:cubicBezTo>
                    <a:pt x="118291" y="40723"/>
                    <a:pt x="118291" y="40723"/>
                    <a:pt x="118291" y="40723"/>
                  </a:cubicBezTo>
                  <a:cubicBezTo>
                    <a:pt x="118291" y="40723"/>
                    <a:pt x="118291" y="40723"/>
                    <a:pt x="118291" y="40723"/>
                  </a:cubicBezTo>
                  <a:cubicBezTo>
                    <a:pt x="120000" y="15203"/>
                    <a:pt x="120000" y="15203"/>
                    <a:pt x="120000" y="15203"/>
                  </a:cubicBezTo>
                  <a:cubicBezTo>
                    <a:pt x="88825" y="11402"/>
                    <a:pt x="88825" y="11402"/>
                    <a:pt x="88825" y="11402"/>
                  </a:cubicBezTo>
                  <a:cubicBezTo>
                    <a:pt x="12811" y="0"/>
                    <a:pt x="12811" y="0"/>
                    <a:pt x="12811" y="0"/>
                  </a:cubicBezTo>
                  <a:cubicBezTo>
                    <a:pt x="0" y="104253"/>
                    <a:pt x="0" y="104253"/>
                    <a:pt x="0" y="104253"/>
                  </a:cubicBezTo>
                  <a:cubicBezTo>
                    <a:pt x="97793" y="118914"/>
                    <a:pt x="97793" y="118914"/>
                    <a:pt x="97793" y="118914"/>
                  </a:cubicBezTo>
                  <a:cubicBezTo>
                    <a:pt x="97793" y="118914"/>
                    <a:pt x="104626" y="119457"/>
                    <a:pt x="114021" y="120000"/>
                  </a:cubicBez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81" name="Shape 2181"/>
            <p:cNvSpPr/>
            <p:nvPr/>
          </p:nvSpPr>
          <p:spPr>
            <a:xfrm>
              <a:off x="5716476" y="2235648"/>
              <a:ext cx="308618" cy="386195"/>
            </a:xfrm>
            <a:custGeom>
              <a:avLst/>
              <a:gdLst/>
              <a:ahLst/>
              <a:cxnLst/>
              <a:rect l="0" t="0" r="0" b="0"/>
              <a:pathLst>
                <a:path w="120000" h="120000" extrusionOk="0">
                  <a:moveTo>
                    <a:pt x="120000" y="35109"/>
                  </a:moveTo>
                  <a:lnTo>
                    <a:pt x="80000" y="29868"/>
                  </a:lnTo>
                  <a:lnTo>
                    <a:pt x="84590" y="8908"/>
                  </a:lnTo>
                  <a:lnTo>
                    <a:pt x="25573" y="0"/>
                  </a:lnTo>
                  <a:lnTo>
                    <a:pt x="0" y="105327"/>
                  </a:lnTo>
                  <a:lnTo>
                    <a:pt x="103606" y="119999"/>
                  </a:lnTo>
                  <a:lnTo>
                    <a:pt x="120000" y="35109"/>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82" name="Shape 2182"/>
            <p:cNvSpPr/>
            <p:nvPr/>
          </p:nvSpPr>
          <p:spPr>
            <a:xfrm>
              <a:off x="5428094" y="2164817"/>
              <a:ext cx="354152" cy="536287"/>
            </a:xfrm>
            <a:custGeom>
              <a:avLst/>
              <a:gdLst/>
              <a:ahLst/>
              <a:cxnLst/>
              <a:rect l="0" t="0" r="0" b="0"/>
              <a:pathLst>
                <a:path w="120000" h="120000" extrusionOk="0">
                  <a:moveTo>
                    <a:pt x="2419" y="41920"/>
                  </a:moveTo>
                  <a:cubicBezTo>
                    <a:pt x="483" y="42240"/>
                    <a:pt x="483" y="42240"/>
                    <a:pt x="483" y="42240"/>
                  </a:cubicBezTo>
                  <a:cubicBezTo>
                    <a:pt x="0" y="43200"/>
                    <a:pt x="0" y="43200"/>
                    <a:pt x="0" y="43200"/>
                  </a:cubicBezTo>
                  <a:cubicBezTo>
                    <a:pt x="483" y="44480"/>
                    <a:pt x="483" y="44480"/>
                    <a:pt x="483" y="44480"/>
                  </a:cubicBezTo>
                  <a:cubicBezTo>
                    <a:pt x="967" y="45440"/>
                    <a:pt x="967" y="45440"/>
                    <a:pt x="967" y="45440"/>
                  </a:cubicBezTo>
                  <a:cubicBezTo>
                    <a:pt x="1451" y="45760"/>
                    <a:pt x="1451" y="45760"/>
                    <a:pt x="1451" y="45760"/>
                  </a:cubicBezTo>
                  <a:cubicBezTo>
                    <a:pt x="3387" y="46400"/>
                    <a:pt x="3387" y="46400"/>
                    <a:pt x="3387" y="46400"/>
                  </a:cubicBezTo>
                  <a:cubicBezTo>
                    <a:pt x="77419" y="120000"/>
                    <a:pt x="77419" y="120000"/>
                    <a:pt x="77419" y="120000"/>
                  </a:cubicBezTo>
                  <a:cubicBezTo>
                    <a:pt x="78870" y="118720"/>
                    <a:pt x="78870" y="118720"/>
                    <a:pt x="78870" y="118720"/>
                  </a:cubicBezTo>
                  <a:cubicBezTo>
                    <a:pt x="79354" y="117440"/>
                    <a:pt x="79354" y="117440"/>
                    <a:pt x="79354" y="117440"/>
                  </a:cubicBezTo>
                  <a:cubicBezTo>
                    <a:pt x="79354" y="113280"/>
                    <a:pt x="79354" y="113280"/>
                    <a:pt x="79354" y="113280"/>
                  </a:cubicBezTo>
                  <a:cubicBezTo>
                    <a:pt x="79354" y="108800"/>
                    <a:pt x="79354" y="108800"/>
                    <a:pt x="79354" y="108800"/>
                  </a:cubicBezTo>
                  <a:cubicBezTo>
                    <a:pt x="79354" y="105280"/>
                    <a:pt x="79354" y="105280"/>
                    <a:pt x="79354" y="105280"/>
                  </a:cubicBezTo>
                  <a:cubicBezTo>
                    <a:pt x="80806" y="104320"/>
                    <a:pt x="80806" y="104320"/>
                    <a:pt x="80806" y="104320"/>
                  </a:cubicBezTo>
                  <a:cubicBezTo>
                    <a:pt x="84193" y="103680"/>
                    <a:pt x="84193" y="103680"/>
                    <a:pt x="84193" y="103680"/>
                  </a:cubicBezTo>
                  <a:cubicBezTo>
                    <a:pt x="85161" y="104960"/>
                    <a:pt x="85161" y="104960"/>
                    <a:pt x="85161" y="104960"/>
                  </a:cubicBezTo>
                  <a:cubicBezTo>
                    <a:pt x="87096" y="104320"/>
                    <a:pt x="87096" y="104320"/>
                    <a:pt x="87096" y="104320"/>
                  </a:cubicBezTo>
                  <a:cubicBezTo>
                    <a:pt x="89516" y="105600"/>
                    <a:pt x="89516" y="105600"/>
                    <a:pt x="89516" y="105600"/>
                  </a:cubicBezTo>
                  <a:cubicBezTo>
                    <a:pt x="90967" y="106240"/>
                    <a:pt x="90967" y="106240"/>
                    <a:pt x="90967" y="106240"/>
                  </a:cubicBezTo>
                  <a:cubicBezTo>
                    <a:pt x="92419" y="105600"/>
                    <a:pt x="92419" y="105600"/>
                    <a:pt x="92419" y="105600"/>
                  </a:cubicBezTo>
                  <a:cubicBezTo>
                    <a:pt x="92419" y="105600"/>
                    <a:pt x="94354" y="101120"/>
                    <a:pt x="95322" y="99840"/>
                  </a:cubicBezTo>
                  <a:cubicBezTo>
                    <a:pt x="95806" y="97920"/>
                    <a:pt x="97741" y="91840"/>
                    <a:pt x="97741" y="91840"/>
                  </a:cubicBezTo>
                  <a:cubicBezTo>
                    <a:pt x="120000" y="15680"/>
                    <a:pt x="120000" y="15680"/>
                    <a:pt x="120000" y="15680"/>
                  </a:cubicBezTo>
                  <a:cubicBezTo>
                    <a:pt x="120000" y="15680"/>
                    <a:pt x="78870" y="9920"/>
                    <a:pt x="64838" y="7680"/>
                  </a:cubicBezTo>
                  <a:cubicBezTo>
                    <a:pt x="53709" y="6080"/>
                    <a:pt x="20322" y="0"/>
                    <a:pt x="20322" y="0"/>
                  </a:cubicBezTo>
                  <a:cubicBezTo>
                    <a:pt x="3870" y="41600"/>
                    <a:pt x="3870" y="41600"/>
                    <a:pt x="3870" y="41600"/>
                  </a:cubicBezTo>
                  <a:lnTo>
                    <a:pt x="2419" y="4192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83" name="Shape 2183"/>
            <p:cNvSpPr/>
            <p:nvPr/>
          </p:nvSpPr>
          <p:spPr>
            <a:xfrm>
              <a:off x="5278001" y="1830901"/>
              <a:ext cx="440161" cy="372704"/>
            </a:xfrm>
            <a:custGeom>
              <a:avLst/>
              <a:gdLst/>
              <a:ahLst/>
              <a:cxnLst/>
              <a:rect l="0" t="0" r="0" b="0"/>
              <a:pathLst>
                <a:path w="120000" h="120000" extrusionOk="0">
                  <a:moveTo>
                    <a:pt x="97792" y="120000"/>
                  </a:moveTo>
                  <a:cubicBezTo>
                    <a:pt x="104805" y="83678"/>
                    <a:pt x="104805" y="83678"/>
                    <a:pt x="104805" y="83678"/>
                  </a:cubicBezTo>
                  <a:cubicBezTo>
                    <a:pt x="104805" y="81379"/>
                    <a:pt x="104805" y="81379"/>
                    <a:pt x="104805" y="81379"/>
                  </a:cubicBezTo>
                  <a:cubicBezTo>
                    <a:pt x="105194" y="80459"/>
                    <a:pt x="105194" y="80459"/>
                    <a:pt x="105194" y="80459"/>
                  </a:cubicBezTo>
                  <a:cubicBezTo>
                    <a:pt x="107142" y="79540"/>
                    <a:pt x="107142" y="79540"/>
                    <a:pt x="107142" y="79540"/>
                  </a:cubicBezTo>
                  <a:cubicBezTo>
                    <a:pt x="107142" y="78620"/>
                    <a:pt x="107142" y="78620"/>
                    <a:pt x="107142" y="78620"/>
                  </a:cubicBezTo>
                  <a:cubicBezTo>
                    <a:pt x="107532" y="76781"/>
                    <a:pt x="107532" y="76781"/>
                    <a:pt x="107532" y="76781"/>
                  </a:cubicBezTo>
                  <a:cubicBezTo>
                    <a:pt x="107532" y="73103"/>
                    <a:pt x="107532" y="73103"/>
                    <a:pt x="107532" y="73103"/>
                  </a:cubicBezTo>
                  <a:cubicBezTo>
                    <a:pt x="107922" y="72183"/>
                    <a:pt x="107922" y="72183"/>
                    <a:pt x="107922" y="72183"/>
                  </a:cubicBezTo>
                  <a:cubicBezTo>
                    <a:pt x="106753" y="70804"/>
                    <a:pt x="106753" y="70804"/>
                    <a:pt x="106753" y="70804"/>
                  </a:cubicBezTo>
                  <a:cubicBezTo>
                    <a:pt x="106363" y="70804"/>
                    <a:pt x="106363" y="70804"/>
                    <a:pt x="106363" y="70804"/>
                  </a:cubicBezTo>
                  <a:cubicBezTo>
                    <a:pt x="105584" y="70344"/>
                    <a:pt x="105584" y="70344"/>
                    <a:pt x="105584" y="70344"/>
                  </a:cubicBezTo>
                  <a:cubicBezTo>
                    <a:pt x="104805" y="68965"/>
                    <a:pt x="104805" y="68965"/>
                    <a:pt x="104805" y="68965"/>
                  </a:cubicBezTo>
                  <a:cubicBezTo>
                    <a:pt x="105194" y="66666"/>
                    <a:pt x="105194" y="66666"/>
                    <a:pt x="105194" y="66666"/>
                  </a:cubicBezTo>
                  <a:cubicBezTo>
                    <a:pt x="105584" y="65287"/>
                    <a:pt x="105584" y="65287"/>
                    <a:pt x="105584" y="65287"/>
                  </a:cubicBezTo>
                  <a:cubicBezTo>
                    <a:pt x="107922" y="62988"/>
                    <a:pt x="107922" y="62988"/>
                    <a:pt x="107922" y="62988"/>
                  </a:cubicBezTo>
                  <a:cubicBezTo>
                    <a:pt x="111038" y="59310"/>
                    <a:pt x="111038" y="59310"/>
                    <a:pt x="111038" y="59310"/>
                  </a:cubicBezTo>
                  <a:cubicBezTo>
                    <a:pt x="112207" y="57471"/>
                    <a:pt x="112207" y="57471"/>
                    <a:pt x="112207" y="57471"/>
                  </a:cubicBezTo>
                  <a:cubicBezTo>
                    <a:pt x="112597" y="55632"/>
                    <a:pt x="112597" y="55632"/>
                    <a:pt x="112597" y="55632"/>
                  </a:cubicBezTo>
                  <a:cubicBezTo>
                    <a:pt x="113376" y="55172"/>
                    <a:pt x="113376" y="55172"/>
                    <a:pt x="113376" y="55172"/>
                  </a:cubicBezTo>
                  <a:cubicBezTo>
                    <a:pt x="114155" y="52873"/>
                    <a:pt x="114155" y="52873"/>
                    <a:pt x="114155" y="52873"/>
                  </a:cubicBezTo>
                  <a:cubicBezTo>
                    <a:pt x="115714" y="51034"/>
                    <a:pt x="115714" y="51034"/>
                    <a:pt x="115714" y="51034"/>
                  </a:cubicBezTo>
                  <a:cubicBezTo>
                    <a:pt x="116883" y="49195"/>
                    <a:pt x="116883" y="49195"/>
                    <a:pt x="116883" y="49195"/>
                  </a:cubicBezTo>
                  <a:cubicBezTo>
                    <a:pt x="118441" y="47816"/>
                    <a:pt x="118441" y="47816"/>
                    <a:pt x="118441" y="47816"/>
                  </a:cubicBezTo>
                  <a:cubicBezTo>
                    <a:pt x="118831" y="45517"/>
                    <a:pt x="118831" y="45517"/>
                    <a:pt x="118831" y="45517"/>
                  </a:cubicBezTo>
                  <a:cubicBezTo>
                    <a:pt x="120000" y="45057"/>
                    <a:pt x="120000" y="45057"/>
                    <a:pt x="120000" y="45057"/>
                  </a:cubicBezTo>
                  <a:cubicBezTo>
                    <a:pt x="120000" y="43218"/>
                    <a:pt x="120000" y="43218"/>
                    <a:pt x="120000" y="43218"/>
                  </a:cubicBezTo>
                  <a:cubicBezTo>
                    <a:pt x="119610" y="41379"/>
                    <a:pt x="119610" y="41379"/>
                    <a:pt x="119610" y="41379"/>
                  </a:cubicBezTo>
                  <a:cubicBezTo>
                    <a:pt x="118831" y="40000"/>
                    <a:pt x="118831" y="40000"/>
                    <a:pt x="118831" y="40000"/>
                  </a:cubicBezTo>
                  <a:cubicBezTo>
                    <a:pt x="116883" y="38160"/>
                    <a:pt x="116883" y="38160"/>
                    <a:pt x="116883" y="38160"/>
                  </a:cubicBezTo>
                  <a:cubicBezTo>
                    <a:pt x="115714" y="35862"/>
                    <a:pt x="115714" y="35862"/>
                    <a:pt x="115714" y="35862"/>
                  </a:cubicBezTo>
                  <a:cubicBezTo>
                    <a:pt x="115714" y="34022"/>
                    <a:pt x="115714" y="34022"/>
                    <a:pt x="115714" y="34022"/>
                  </a:cubicBezTo>
                  <a:cubicBezTo>
                    <a:pt x="90000" y="26206"/>
                    <a:pt x="90000" y="26206"/>
                    <a:pt x="90000" y="26206"/>
                  </a:cubicBezTo>
                  <a:cubicBezTo>
                    <a:pt x="85714" y="25747"/>
                    <a:pt x="85714" y="25747"/>
                    <a:pt x="85714" y="25747"/>
                  </a:cubicBezTo>
                  <a:cubicBezTo>
                    <a:pt x="84155" y="26206"/>
                    <a:pt x="84155" y="26206"/>
                    <a:pt x="84155" y="26206"/>
                  </a:cubicBezTo>
                  <a:cubicBezTo>
                    <a:pt x="82207" y="25747"/>
                    <a:pt x="82207" y="25747"/>
                    <a:pt x="82207" y="25747"/>
                  </a:cubicBezTo>
                  <a:cubicBezTo>
                    <a:pt x="80649" y="26206"/>
                    <a:pt x="80649" y="26206"/>
                    <a:pt x="80649" y="26206"/>
                  </a:cubicBezTo>
                  <a:cubicBezTo>
                    <a:pt x="69350" y="26666"/>
                    <a:pt x="69350" y="26666"/>
                    <a:pt x="69350" y="26666"/>
                  </a:cubicBezTo>
                  <a:cubicBezTo>
                    <a:pt x="68181" y="25747"/>
                    <a:pt x="68181" y="25747"/>
                    <a:pt x="68181" y="25747"/>
                  </a:cubicBezTo>
                  <a:cubicBezTo>
                    <a:pt x="67012" y="26206"/>
                    <a:pt x="67012" y="26206"/>
                    <a:pt x="67012" y="26206"/>
                  </a:cubicBezTo>
                  <a:cubicBezTo>
                    <a:pt x="65844" y="26666"/>
                    <a:pt x="65844" y="26666"/>
                    <a:pt x="65844" y="26666"/>
                  </a:cubicBezTo>
                  <a:cubicBezTo>
                    <a:pt x="65064" y="26666"/>
                    <a:pt x="65064" y="26666"/>
                    <a:pt x="65064" y="26666"/>
                  </a:cubicBezTo>
                  <a:cubicBezTo>
                    <a:pt x="63896" y="26206"/>
                    <a:pt x="63896" y="26206"/>
                    <a:pt x="63896" y="26206"/>
                  </a:cubicBezTo>
                  <a:cubicBezTo>
                    <a:pt x="63896" y="25747"/>
                    <a:pt x="63896" y="25747"/>
                    <a:pt x="63896" y="25747"/>
                  </a:cubicBezTo>
                  <a:cubicBezTo>
                    <a:pt x="61948" y="25747"/>
                    <a:pt x="61948" y="25747"/>
                    <a:pt x="61948" y="25747"/>
                  </a:cubicBezTo>
                  <a:cubicBezTo>
                    <a:pt x="60779" y="25287"/>
                    <a:pt x="60779" y="25287"/>
                    <a:pt x="60779" y="25287"/>
                  </a:cubicBezTo>
                  <a:cubicBezTo>
                    <a:pt x="60389" y="24367"/>
                    <a:pt x="60389" y="24367"/>
                    <a:pt x="60389" y="24367"/>
                  </a:cubicBezTo>
                  <a:cubicBezTo>
                    <a:pt x="60389" y="23908"/>
                    <a:pt x="60389" y="23908"/>
                    <a:pt x="60389" y="23908"/>
                  </a:cubicBezTo>
                  <a:cubicBezTo>
                    <a:pt x="58831" y="23448"/>
                    <a:pt x="58831" y="23448"/>
                    <a:pt x="58831" y="23448"/>
                  </a:cubicBezTo>
                  <a:cubicBezTo>
                    <a:pt x="55714" y="22528"/>
                    <a:pt x="55714" y="22528"/>
                    <a:pt x="55714" y="22528"/>
                  </a:cubicBezTo>
                  <a:cubicBezTo>
                    <a:pt x="53766" y="21609"/>
                    <a:pt x="53766" y="21609"/>
                    <a:pt x="53766" y="21609"/>
                  </a:cubicBezTo>
                  <a:cubicBezTo>
                    <a:pt x="52987" y="21149"/>
                    <a:pt x="52987" y="21149"/>
                    <a:pt x="52987" y="21149"/>
                  </a:cubicBezTo>
                  <a:cubicBezTo>
                    <a:pt x="50649" y="21609"/>
                    <a:pt x="50649" y="21609"/>
                    <a:pt x="50649" y="21609"/>
                  </a:cubicBezTo>
                  <a:cubicBezTo>
                    <a:pt x="47142" y="22528"/>
                    <a:pt x="47142" y="22528"/>
                    <a:pt x="47142" y="22528"/>
                  </a:cubicBezTo>
                  <a:cubicBezTo>
                    <a:pt x="42857" y="21149"/>
                    <a:pt x="42857" y="21149"/>
                    <a:pt x="42857" y="21149"/>
                  </a:cubicBezTo>
                  <a:cubicBezTo>
                    <a:pt x="40129" y="18390"/>
                    <a:pt x="40129" y="18390"/>
                    <a:pt x="40129" y="18390"/>
                  </a:cubicBezTo>
                  <a:cubicBezTo>
                    <a:pt x="40129" y="18390"/>
                    <a:pt x="41298" y="15172"/>
                    <a:pt x="40909" y="11034"/>
                  </a:cubicBezTo>
                  <a:cubicBezTo>
                    <a:pt x="40519" y="6436"/>
                    <a:pt x="38571" y="5517"/>
                    <a:pt x="38571" y="5517"/>
                  </a:cubicBezTo>
                  <a:cubicBezTo>
                    <a:pt x="36623" y="5517"/>
                    <a:pt x="36623" y="5517"/>
                    <a:pt x="36623" y="5517"/>
                  </a:cubicBezTo>
                  <a:cubicBezTo>
                    <a:pt x="35064" y="4597"/>
                    <a:pt x="35064" y="4597"/>
                    <a:pt x="35064" y="4597"/>
                  </a:cubicBezTo>
                  <a:cubicBezTo>
                    <a:pt x="35064" y="4597"/>
                    <a:pt x="35064" y="1839"/>
                    <a:pt x="33116" y="1839"/>
                  </a:cubicBezTo>
                  <a:cubicBezTo>
                    <a:pt x="31168" y="1839"/>
                    <a:pt x="31168" y="1839"/>
                    <a:pt x="31168" y="1839"/>
                  </a:cubicBezTo>
                  <a:cubicBezTo>
                    <a:pt x="28831" y="1379"/>
                    <a:pt x="28831" y="1379"/>
                    <a:pt x="28831" y="1379"/>
                  </a:cubicBezTo>
                  <a:cubicBezTo>
                    <a:pt x="27272" y="0"/>
                    <a:pt x="27272" y="0"/>
                    <a:pt x="27272" y="0"/>
                  </a:cubicBezTo>
                  <a:cubicBezTo>
                    <a:pt x="27272" y="3218"/>
                    <a:pt x="27272" y="3218"/>
                    <a:pt x="27272" y="3218"/>
                  </a:cubicBezTo>
                  <a:cubicBezTo>
                    <a:pt x="26493" y="5977"/>
                    <a:pt x="26493" y="5977"/>
                    <a:pt x="26493" y="5977"/>
                  </a:cubicBezTo>
                  <a:cubicBezTo>
                    <a:pt x="24545" y="10114"/>
                    <a:pt x="24545" y="10114"/>
                    <a:pt x="24545" y="10114"/>
                  </a:cubicBezTo>
                  <a:cubicBezTo>
                    <a:pt x="24935" y="12873"/>
                    <a:pt x="24935" y="12873"/>
                    <a:pt x="24935" y="12873"/>
                  </a:cubicBezTo>
                  <a:cubicBezTo>
                    <a:pt x="24545" y="15172"/>
                    <a:pt x="24545" y="15172"/>
                    <a:pt x="24545" y="15172"/>
                  </a:cubicBezTo>
                  <a:cubicBezTo>
                    <a:pt x="23376" y="17471"/>
                    <a:pt x="23376" y="17471"/>
                    <a:pt x="23376" y="17471"/>
                  </a:cubicBezTo>
                  <a:cubicBezTo>
                    <a:pt x="22597" y="19770"/>
                    <a:pt x="22597" y="19770"/>
                    <a:pt x="22597" y="19770"/>
                  </a:cubicBezTo>
                  <a:cubicBezTo>
                    <a:pt x="21428" y="22988"/>
                    <a:pt x="21428" y="22988"/>
                    <a:pt x="21428" y="22988"/>
                  </a:cubicBezTo>
                  <a:cubicBezTo>
                    <a:pt x="20649" y="25287"/>
                    <a:pt x="20649" y="25287"/>
                    <a:pt x="20649" y="25287"/>
                  </a:cubicBezTo>
                  <a:cubicBezTo>
                    <a:pt x="18311" y="30804"/>
                    <a:pt x="18311" y="30804"/>
                    <a:pt x="18311" y="30804"/>
                  </a:cubicBezTo>
                  <a:cubicBezTo>
                    <a:pt x="15584" y="39080"/>
                    <a:pt x="15584" y="39080"/>
                    <a:pt x="15584" y="39080"/>
                  </a:cubicBezTo>
                  <a:cubicBezTo>
                    <a:pt x="13636" y="45057"/>
                    <a:pt x="13636" y="45057"/>
                    <a:pt x="13636" y="45057"/>
                  </a:cubicBezTo>
                  <a:cubicBezTo>
                    <a:pt x="11688" y="51034"/>
                    <a:pt x="11688" y="51034"/>
                    <a:pt x="11688" y="51034"/>
                  </a:cubicBezTo>
                  <a:cubicBezTo>
                    <a:pt x="9350" y="55172"/>
                    <a:pt x="9350" y="55172"/>
                    <a:pt x="9350" y="55172"/>
                  </a:cubicBezTo>
                  <a:cubicBezTo>
                    <a:pt x="8571" y="57011"/>
                    <a:pt x="8571" y="57011"/>
                    <a:pt x="8571" y="57011"/>
                  </a:cubicBezTo>
                  <a:cubicBezTo>
                    <a:pt x="7012" y="59770"/>
                    <a:pt x="7012" y="59770"/>
                    <a:pt x="7012" y="59770"/>
                  </a:cubicBezTo>
                  <a:cubicBezTo>
                    <a:pt x="5844" y="61149"/>
                    <a:pt x="5844" y="61149"/>
                    <a:pt x="5844" y="61149"/>
                  </a:cubicBezTo>
                  <a:cubicBezTo>
                    <a:pt x="5454" y="62528"/>
                    <a:pt x="5454" y="62528"/>
                    <a:pt x="5454" y="62528"/>
                  </a:cubicBezTo>
                  <a:cubicBezTo>
                    <a:pt x="4285" y="64827"/>
                    <a:pt x="4285" y="64827"/>
                    <a:pt x="4285" y="64827"/>
                  </a:cubicBezTo>
                  <a:cubicBezTo>
                    <a:pt x="1948" y="68045"/>
                    <a:pt x="1948" y="68045"/>
                    <a:pt x="1948" y="68045"/>
                  </a:cubicBezTo>
                  <a:cubicBezTo>
                    <a:pt x="1168" y="69885"/>
                    <a:pt x="1168" y="69885"/>
                    <a:pt x="1168" y="69885"/>
                  </a:cubicBezTo>
                  <a:cubicBezTo>
                    <a:pt x="1948" y="73563"/>
                    <a:pt x="1948" y="73563"/>
                    <a:pt x="1948" y="73563"/>
                  </a:cubicBezTo>
                  <a:cubicBezTo>
                    <a:pt x="1948" y="74482"/>
                    <a:pt x="1948" y="74482"/>
                    <a:pt x="1948" y="74482"/>
                  </a:cubicBezTo>
                  <a:cubicBezTo>
                    <a:pt x="1948" y="75402"/>
                    <a:pt x="1948" y="75402"/>
                    <a:pt x="1948" y="75402"/>
                  </a:cubicBezTo>
                  <a:cubicBezTo>
                    <a:pt x="1558" y="75862"/>
                    <a:pt x="1558" y="75862"/>
                    <a:pt x="1558" y="75862"/>
                  </a:cubicBezTo>
                  <a:cubicBezTo>
                    <a:pt x="1168" y="77701"/>
                    <a:pt x="1168" y="77701"/>
                    <a:pt x="1168" y="77701"/>
                  </a:cubicBezTo>
                  <a:cubicBezTo>
                    <a:pt x="389" y="78160"/>
                    <a:pt x="389" y="78160"/>
                    <a:pt x="389" y="78160"/>
                  </a:cubicBezTo>
                  <a:cubicBezTo>
                    <a:pt x="389" y="80000"/>
                    <a:pt x="389" y="80000"/>
                    <a:pt x="389" y="80000"/>
                  </a:cubicBezTo>
                  <a:cubicBezTo>
                    <a:pt x="0" y="83678"/>
                    <a:pt x="0" y="83678"/>
                    <a:pt x="0" y="83678"/>
                  </a:cubicBezTo>
                  <a:cubicBezTo>
                    <a:pt x="0" y="85977"/>
                    <a:pt x="0" y="85977"/>
                    <a:pt x="0" y="85977"/>
                  </a:cubicBezTo>
                  <a:cubicBezTo>
                    <a:pt x="779" y="87356"/>
                    <a:pt x="779" y="87356"/>
                    <a:pt x="779" y="87356"/>
                  </a:cubicBezTo>
                  <a:cubicBezTo>
                    <a:pt x="1168" y="88735"/>
                    <a:pt x="1168" y="88735"/>
                    <a:pt x="1168" y="88735"/>
                  </a:cubicBezTo>
                  <a:cubicBezTo>
                    <a:pt x="57272" y="107586"/>
                    <a:pt x="57272" y="107586"/>
                    <a:pt x="57272" y="107586"/>
                  </a:cubicBezTo>
                  <a:cubicBezTo>
                    <a:pt x="57272" y="107586"/>
                    <a:pt x="84155" y="116321"/>
                    <a:pt x="93116" y="118620"/>
                  </a:cubicBezTo>
                  <a:cubicBezTo>
                    <a:pt x="94285" y="119080"/>
                    <a:pt x="95844" y="119540"/>
                    <a:pt x="97792" y="120000"/>
                  </a:cubicBez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84" name="Shape 2184"/>
            <p:cNvSpPr/>
            <p:nvPr/>
          </p:nvSpPr>
          <p:spPr>
            <a:xfrm>
              <a:off x="5637212" y="1731400"/>
              <a:ext cx="325483" cy="532915"/>
            </a:xfrm>
            <a:custGeom>
              <a:avLst/>
              <a:gdLst/>
              <a:ahLst/>
              <a:cxnLst/>
              <a:rect l="0" t="0" r="0" b="0"/>
              <a:pathLst>
                <a:path w="120000" h="120000" extrusionOk="0">
                  <a:moveTo>
                    <a:pt x="25263" y="42466"/>
                  </a:moveTo>
                  <a:cubicBezTo>
                    <a:pt x="25263" y="44396"/>
                    <a:pt x="24210" y="46005"/>
                    <a:pt x="24210" y="46005"/>
                  </a:cubicBezTo>
                  <a:cubicBezTo>
                    <a:pt x="24210" y="47292"/>
                    <a:pt x="24210" y="47292"/>
                    <a:pt x="24210" y="47292"/>
                  </a:cubicBezTo>
                  <a:cubicBezTo>
                    <a:pt x="25789" y="48900"/>
                    <a:pt x="25789" y="48900"/>
                    <a:pt x="25789" y="48900"/>
                  </a:cubicBezTo>
                  <a:cubicBezTo>
                    <a:pt x="28421" y="50187"/>
                    <a:pt x="28421" y="50187"/>
                    <a:pt x="28421" y="50187"/>
                  </a:cubicBezTo>
                  <a:cubicBezTo>
                    <a:pt x="29473" y="51152"/>
                    <a:pt x="29473" y="51152"/>
                    <a:pt x="29473" y="51152"/>
                  </a:cubicBezTo>
                  <a:cubicBezTo>
                    <a:pt x="29999" y="52439"/>
                    <a:pt x="29999" y="52439"/>
                    <a:pt x="29999" y="52439"/>
                  </a:cubicBezTo>
                  <a:cubicBezTo>
                    <a:pt x="29999" y="53726"/>
                    <a:pt x="29999" y="53726"/>
                    <a:pt x="29999" y="53726"/>
                  </a:cubicBezTo>
                  <a:cubicBezTo>
                    <a:pt x="28421" y="54048"/>
                    <a:pt x="28421" y="54048"/>
                    <a:pt x="28421" y="54048"/>
                  </a:cubicBezTo>
                  <a:cubicBezTo>
                    <a:pt x="27894" y="55656"/>
                    <a:pt x="27894" y="55656"/>
                    <a:pt x="27894" y="55656"/>
                  </a:cubicBezTo>
                  <a:cubicBezTo>
                    <a:pt x="25789" y="56621"/>
                    <a:pt x="25789" y="56621"/>
                    <a:pt x="25789" y="56621"/>
                  </a:cubicBezTo>
                  <a:cubicBezTo>
                    <a:pt x="24210" y="57908"/>
                    <a:pt x="24210" y="57908"/>
                    <a:pt x="24210" y="57908"/>
                  </a:cubicBezTo>
                  <a:cubicBezTo>
                    <a:pt x="22105" y="59195"/>
                    <a:pt x="22105" y="59195"/>
                    <a:pt x="22105" y="59195"/>
                  </a:cubicBezTo>
                  <a:cubicBezTo>
                    <a:pt x="21052" y="60804"/>
                    <a:pt x="21052" y="60804"/>
                    <a:pt x="21052" y="60804"/>
                  </a:cubicBezTo>
                  <a:cubicBezTo>
                    <a:pt x="20000" y="61126"/>
                    <a:pt x="20000" y="61126"/>
                    <a:pt x="20000" y="61126"/>
                  </a:cubicBezTo>
                  <a:cubicBezTo>
                    <a:pt x="19473" y="62412"/>
                    <a:pt x="19473" y="62412"/>
                    <a:pt x="19473" y="62412"/>
                  </a:cubicBezTo>
                  <a:cubicBezTo>
                    <a:pt x="17894" y="63699"/>
                    <a:pt x="17894" y="63699"/>
                    <a:pt x="17894" y="63699"/>
                  </a:cubicBezTo>
                  <a:cubicBezTo>
                    <a:pt x="13684" y="66273"/>
                    <a:pt x="13684" y="66273"/>
                    <a:pt x="13684" y="66273"/>
                  </a:cubicBezTo>
                  <a:cubicBezTo>
                    <a:pt x="10526" y="67882"/>
                    <a:pt x="10526" y="67882"/>
                    <a:pt x="10526" y="67882"/>
                  </a:cubicBezTo>
                  <a:cubicBezTo>
                    <a:pt x="10000" y="68847"/>
                    <a:pt x="10000" y="68847"/>
                    <a:pt x="10000" y="68847"/>
                  </a:cubicBezTo>
                  <a:cubicBezTo>
                    <a:pt x="9473" y="70455"/>
                    <a:pt x="9473" y="70455"/>
                    <a:pt x="9473" y="70455"/>
                  </a:cubicBezTo>
                  <a:cubicBezTo>
                    <a:pt x="10526" y="71420"/>
                    <a:pt x="10526" y="71420"/>
                    <a:pt x="10526" y="71420"/>
                  </a:cubicBezTo>
                  <a:cubicBezTo>
                    <a:pt x="11578" y="71742"/>
                    <a:pt x="11578" y="71742"/>
                    <a:pt x="11578" y="71742"/>
                  </a:cubicBezTo>
                  <a:cubicBezTo>
                    <a:pt x="12105" y="71742"/>
                    <a:pt x="12105" y="71742"/>
                    <a:pt x="12105" y="71742"/>
                  </a:cubicBezTo>
                  <a:cubicBezTo>
                    <a:pt x="13684" y="72707"/>
                    <a:pt x="13684" y="72707"/>
                    <a:pt x="13684" y="72707"/>
                  </a:cubicBezTo>
                  <a:cubicBezTo>
                    <a:pt x="13157" y="73351"/>
                    <a:pt x="13157" y="73351"/>
                    <a:pt x="13157" y="73351"/>
                  </a:cubicBezTo>
                  <a:cubicBezTo>
                    <a:pt x="13157" y="75924"/>
                    <a:pt x="13157" y="75924"/>
                    <a:pt x="13157" y="75924"/>
                  </a:cubicBezTo>
                  <a:cubicBezTo>
                    <a:pt x="12631" y="77211"/>
                    <a:pt x="12631" y="77211"/>
                    <a:pt x="12631" y="77211"/>
                  </a:cubicBezTo>
                  <a:cubicBezTo>
                    <a:pt x="12631" y="77855"/>
                    <a:pt x="12631" y="77855"/>
                    <a:pt x="12631" y="77855"/>
                  </a:cubicBezTo>
                  <a:cubicBezTo>
                    <a:pt x="10000" y="78498"/>
                    <a:pt x="10000" y="78498"/>
                    <a:pt x="10000" y="78498"/>
                  </a:cubicBezTo>
                  <a:cubicBezTo>
                    <a:pt x="9473" y="79142"/>
                    <a:pt x="9473" y="79142"/>
                    <a:pt x="9473" y="79142"/>
                  </a:cubicBezTo>
                  <a:cubicBezTo>
                    <a:pt x="9473" y="80750"/>
                    <a:pt x="9473" y="80750"/>
                    <a:pt x="9473" y="80750"/>
                  </a:cubicBezTo>
                  <a:cubicBezTo>
                    <a:pt x="0" y="106166"/>
                    <a:pt x="0" y="106166"/>
                    <a:pt x="0" y="106166"/>
                  </a:cubicBezTo>
                  <a:cubicBezTo>
                    <a:pt x="18421" y="108739"/>
                    <a:pt x="53684" y="113243"/>
                    <a:pt x="53684" y="113243"/>
                  </a:cubicBezTo>
                  <a:cubicBezTo>
                    <a:pt x="109473" y="119999"/>
                    <a:pt x="109473" y="119999"/>
                    <a:pt x="109473" y="119999"/>
                  </a:cubicBezTo>
                  <a:cubicBezTo>
                    <a:pt x="119999" y="82359"/>
                    <a:pt x="119999" y="82359"/>
                    <a:pt x="119999" y="82359"/>
                  </a:cubicBezTo>
                  <a:cubicBezTo>
                    <a:pt x="118947" y="81715"/>
                    <a:pt x="118947" y="81715"/>
                    <a:pt x="118947" y="81715"/>
                  </a:cubicBezTo>
                  <a:cubicBezTo>
                    <a:pt x="117894" y="81072"/>
                    <a:pt x="117894" y="81072"/>
                    <a:pt x="117894" y="81072"/>
                  </a:cubicBezTo>
                  <a:cubicBezTo>
                    <a:pt x="117894" y="80750"/>
                    <a:pt x="117894" y="80750"/>
                    <a:pt x="117894" y="80750"/>
                  </a:cubicBezTo>
                  <a:cubicBezTo>
                    <a:pt x="117368" y="79463"/>
                    <a:pt x="117368" y="79463"/>
                    <a:pt x="117368" y="79463"/>
                  </a:cubicBezTo>
                  <a:cubicBezTo>
                    <a:pt x="116315" y="78498"/>
                    <a:pt x="116315" y="78498"/>
                    <a:pt x="116315" y="78498"/>
                  </a:cubicBezTo>
                  <a:cubicBezTo>
                    <a:pt x="114736" y="77533"/>
                    <a:pt x="114736" y="77533"/>
                    <a:pt x="114736" y="77533"/>
                  </a:cubicBezTo>
                  <a:cubicBezTo>
                    <a:pt x="112631" y="77533"/>
                    <a:pt x="112631" y="77533"/>
                    <a:pt x="112631" y="77533"/>
                  </a:cubicBezTo>
                  <a:cubicBezTo>
                    <a:pt x="112105" y="79142"/>
                    <a:pt x="112105" y="79142"/>
                    <a:pt x="112105" y="79142"/>
                  </a:cubicBezTo>
                  <a:cubicBezTo>
                    <a:pt x="111578" y="80107"/>
                    <a:pt x="111578" y="80107"/>
                    <a:pt x="111578" y="80107"/>
                  </a:cubicBezTo>
                  <a:cubicBezTo>
                    <a:pt x="106315" y="79785"/>
                    <a:pt x="106315" y="79785"/>
                    <a:pt x="106315" y="79785"/>
                  </a:cubicBezTo>
                  <a:cubicBezTo>
                    <a:pt x="103684" y="79142"/>
                    <a:pt x="103684" y="79142"/>
                    <a:pt x="103684" y="79142"/>
                  </a:cubicBezTo>
                  <a:cubicBezTo>
                    <a:pt x="99473" y="78820"/>
                    <a:pt x="99473" y="78820"/>
                    <a:pt x="99473" y="78820"/>
                  </a:cubicBezTo>
                  <a:cubicBezTo>
                    <a:pt x="97368" y="78820"/>
                    <a:pt x="97368" y="78820"/>
                    <a:pt x="97368" y="78820"/>
                  </a:cubicBezTo>
                  <a:cubicBezTo>
                    <a:pt x="96842" y="79463"/>
                    <a:pt x="96842" y="79463"/>
                    <a:pt x="96842" y="79463"/>
                  </a:cubicBezTo>
                  <a:cubicBezTo>
                    <a:pt x="96842" y="80107"/>
                    <a:pt x="96842" y="80107"/>
                    <a:pt x="96842" y="80107"/>
                  </a:cubicBezTo>
                  <a:cubicBezTo>
                    <a:pt x="94210" y="79463"/>
                    <a:pt x="94210" y="79463"/>
                    <a:pt x="94210" y="79463"/>
                  </a:cubicBezTo>
                  <a:cubicBezTo>
                    <a:pt x="91578" y="78498"/>
                    <a:pt x="91578" y="78498"/>
                    <a:pt x="91578" y="78498"/>
                  </a:cubicBezTo>
                  <a:cubicBezTo>
                    <a:pt x="89999" y="78498"/>
                    <a:pt x="89999" y="78498"/>
                    <a:pt x="89999" y="78498"/>
                  </a:cubicBezTo>
                  <a:cubicBezTo>
                    <a:pt x="88947" y="78498"/>
                    <a:pt x="88947" y="78498"/>
                    <a:pt x="88947" y="78498"/>
                  </a:cubicBezTo>
                  <a:cubicBezTo>
                    <a:pt x="88421" y="79463"/>
                    <a:pt x="88421" y="79463"/>
                    <a:pt x="88421" y="79463"/>
                  </a:cubicBezTo>
                  <a:cubicBezTo>
                    <a:pt x="88421" y="80107"/>
                    <a:pt x="88421" y="80107"/>
                    <a:pt x="88421" y="80107"/>
                  </a:cubicBezTo>
                  <a:cubicBezTo>
                    <a:pt x="86315" y="80107"/>
                    <a:pt x="86315" y="80107"/>
                    <a:pt x="86315" y="80107"/>
                  </a:cubicBezTo>
                  <a:cubicBezTo>
                    <a:pt x="85263" y="78820"/>
                    <a:pt x="85263" y="78820"/>
                    <a:pt x="85263" y="78820"/>
                  </a:cubicBezTo>
                  <a:cubicBezTo>
                    <a:pt x="85263" y="77855"/>
                    <a:pt x="85263" y="77855"/>
                    <a:pt x="85263" y="77855"/>
                  </a:cubicBezTo>
                  <a:cubicBezTo>
                    <a:pt x="85263" y="76568"/>
                    <a:pt x="85263" y="76568"/>
                    <a:pt x="85263" y="76568"/>
                  </a:cubicBezTo>
                  <a:cubicBezTo>
                    <a:pt x="84210" y="74638"/>
                    <a:pt x="84210" y="74638"/>
                    <a:pt x="84210" y="74638"/>
                  </a:cubicBezTo>
                  <a:cubicBezTo>
                    <a:pt x="84210" y="72707"/>
                    <a:pt x="84210" y="72707"/>
                    <a:pt x="84210" y="72707"/>
                  </a:cubicBezTo>
                  <a:cubicBezTo>
                    <a:pt x="82105" y="72707"/>
                    <a:pt x="82105" y="72707"/>
                    <a:pt x="82105" y="72707"/>
                  </a:cubicBezTo>
                  <a:cubicBezTo>
                    <a:pt x="79473" y="71742"/>
                    <a:pt x="79473" y="71742"/>
                    <a:pt x="79473" y="71742"/>
                  </a:cubicBezTo>
                  <a:cubicBezTo>
                    <a:pt x="78421" y="70777"/>
                    <a:pt x="78421" y="70777"/>
                    <a:pt x="78421" y="70777"/>
                  </a:cubicBezTo>
                  <a:cubicBezTo>
                    <a:pt x="78421" y="70134"/>
                    <a:pt x="78421" y="70134"/>
                    <a:pt x="78421" y="70134"/>
                  </a:cubicBezTo>
                  <a:cubicBezTo>
                    <a:pt x="78421" y="68525"/>
                    <a:pt x="78421" y="68525"/>
                    <a:pt x="78421" y="68525"/>
                  </a:cubicBezTo>
                  <a:cubicBezTo>
                    <a:pt x="78421" y="66916"/>
                    <a:pt x="78421" y="66916"/>
                    <a:pt x="78421" y="66916"/>
                  </a:cubicBezTo>
                  <a:cubicBezTo>
                    <a:pt x="76315" y="65630"/>
                    <a:pt x="76315" y="65630"/>
                    <a:pt x="76315" y="65630"/>
                  </a:cubicBezTo>
                  <a:cubicBezTo>
                    <a:pt x="76315" y="64664"/>
                    <a:pt x="76315" y="64664"/>
                    <a:pt x="76315" y="64664"/>
                  </a:cubicBezTo>
                  <a:cubicBezTo>
                    <a:pt x="76315" y="62734"/>
                    <a:pt x="76315" y="62734"/>
                    <a:pt x="76315" y="62734"/>
                  </a:cubicBezTo>
                  <a:cubicBezTo>
                    <a:pt x="75789" y="60160"/>
                    <a:pt x="75789" y="60160"/>
                    <a:pt x="75789" y="60160"/>
                  </a:cubicBezTo>
                  <a:cubicBezTo>
                    <a:pt x="74736" y="58873"/>
                    <a:pt x="74736" y="58873"/>
                    <a:pt x="74736" y="58873"/>
                  </a:cubicBezTo>
                  <a:cubicBezTo>
                    <a:pt x="74210" y="57587"/>
                    <a:pt x="74210" y="57587"/>
                    <a:pt x="74210" y="57587"/>
                  </a:cubicBezTo>
                  <a:cubicBezTo>
                    <a:pt x="73157" y="57587"/>
                    <a:pt x="73157" y="57587"/>
                    <a:pt x="73157" y="57587"/>
                  </a:cubicBezTo>
                  <a:cubicBezTo>
                    <a:pt x="71052" y="58552"/>
                    <a:pt x="71052" y="58552"/>
                    <a:pt x="71052" y="58552"/>
                  </a:cubicBezTo>
                  <a:cubicBezTo>
                    <a:pt x="70000" y="58552"/>
                    <a:pt x="70000" y="58552"/>
                    <a:pt x="70000" y="58552"/>
                  </a:cubicBezTo>
                  <a:cubicBezTo>
                    <a:pt x="68421" y="58873"/>
                    <a:pt x="68421" y="58873"/>
                    <a:pt x="68421" y="58873"/>
                  </a:cubicBezTo>
                  <a:cubicBezTo>
                    <a:pt x="66842" y="59839"/>
                    <a:pt x="66842" y="59839"/>
                    <a:pt x="66842" y="59839"/>
                  </a:cubicBezTo>
                  <a:cubicBezTo>
                    <a:pt x="65789" y="59839"/>
                    <a:pt x="65789" y="59839"/>
                    <a:pt x="65789" y="59839"/>
                  </a:cubicBezTo>
                  <a:cubicBezTo>
                    <a:pt x="65789" y="58873"/>
                    <a:pt x="65789" y="58873"/>
                    <a:pt x="65789" y="58873"/>
                  </a:cubicBezTo>
                  <a:cubicBezTo>
                    <a:pt x="63684" y="58230"/>
                    <a:pt x="63684" y="58230"/>
                    <a:pt x="63684" y="58230"/>
                  </a:cubicBezTo>
                  <a:cubicBezTo>
                    <a:pt x="62631" y="57587"/>
                    <a:pt x="62631" y="57587"/>
                    <a:pt x="62631" y="57587"/>
                  </a:cubicBezTo>
                  <a:cubicBezTo>
                    <a:pt x="64210" y="55335"/>
                    <a:pt x="64210" y="55335"/>
                    <a:pt x="64210" y="55335"/>
                  </a:cubicBezTo>
                  <a:cubicBezTo>
                    <a:pt x="65789" y="54048"/>
                    <a:pt x="65789" y="54048"/>
                    <a:pt x="65789" y="54048"/>
                  </a:cubicBezTo>
                  <a:cubicBezTo>
                    <a:pt x="67368" y="54048"/>
                    <a:pt x="67368" y="54048"/>
                    <a:pt x="67368" y="54048"/>
                  </a:cubicBezTo>
                  <a:cubicBezTo>
                    <a:pt x="67894" y="53404"/>
                    <a:pt x="67894" y="53404"/>
                    <a:pt x="67894" y="53404"/>
                  </a:cubicBezTo>
                  <a:cubicBezTo>
                    <a:pt x="66842" y="51474"/>
                    <a:pt x="66842" y="51474"/>
                    <a:pt x="66842" y="51474"/>
                  </a:cubicBezTo>
                  <a:cubicBezTo>
                    <a:pt x="67368" y="49544"/>
                    <a:pt x="67368" y="49544"/>
                    <a:pt x="67368" y="49544"/>
                  </a:cubicBezTo>
                  <a:cubicBezTo>
                    <a:pt x="68947" y="47292"/>
                    <a:pt x="68947" y="47292"/>
                    <a:pt x="68947" y="47292"/>
                  </a:cubicBezTo>
                  <a:cubicBezTo>
                    <a:pt x="70526" y="45361"/>
                    <a:pt x="70526" y="45361"/>
                    <a:pt x="70526" y="45361"/>
                  </a:cubicBezTo>
                  <a:cubicBezTo>
                    <a:pt x="72105" y="43431"/>
                    <a:pt x="72105" y="43431"/>
                    <a:pt x="72105" y="43431"/>
                  </a:cubicBezTo>
                  <a:cubicBezTo>
                    <a:pt x="72105" y="42144"/>
                    <a:pt x="72105" y="42144"/>
                    <a:pt x="72105" y="42144"/>
                  </a:cubicBezTo>
                  <a:cubicBezTo>
                    <a:pt x="67368" y="41501"/>
                    <a:pt x="67368" y="41501"/>
                    <a:pt x="67368" y="41501"/>
                  </a:cubicBezTo>
                  <a:cubicBezTo>
                    <a:pt x="67368" y="41179"/>
                    <a:pt x="67368" y="41179"/>
                    <a:pt x="67368" y="41179"/>
                  </a:cubicBezTo>
                  <a:cubicBezTo>
                    <a:pt x="65789" y="39892"/>
                    <a:pt x="65789" y="39892"/>
                    <a:pt x="65789" y="39892"/>
                  </a:cubicBezTo>
                  <a:cubicBezTo>
                    <a:pt x="64736" y="37962"/>
                    <a:pt x="64736" y="37962"/>
                    <a:pt x="64736" y="37962"/>
                  </a:cubicBezTo>
                  <a:cubicBezTo>
                    <a:pt x="64210" y="35710"/>
                    <a:pt x="64210" y="35710"/>
                    <a:pt x="64210" y="35710"/>
                  </a:cubicBezTo>
                  <a:cubicBezTo>
                    <a:pt x="62631" y="34101"/>
                    <a:pt x="62631" y="34101"/>
                    <a:pt x="62631" y="34101"/>
                  </a:cubicBezTo>
                  <a:cubicBezTo>
                    <a:pt x="59999" y="32493"/>
                    <a:pt x="59999" y="32493"/>
                    <a:pt x="59999" y="32493"/>
                  </a:cubicBezTo>
                  <a:cubicBezTo>
                    <a:pt x="57368" y="29919"/>
                    <a:pt x="57368" y="29919"/>
                    <a:pt x="57368" y="29919"/>
                  </a:cubicBezTo>
                  <a:cubicBezTo>
                    <a:pt x="56842" y="28310"/>
                    <a:pt x="56842" y="28310"/>
                    <a:pt x="56842" y="28310"/>
                  </a:cubicBezTo>
                  <a:cubicBezTo>
                    <a:pt x="54736" y="26380"/>
                    <a:pt x="54736" y="26380"/>
                    <a:pt x="54736" y="26380"/>
                  </a:cubicBezTo>
                  <a:cubicBezTo>
                    <a:pt x="54736" y="25415"/>
                    <a:pt x="54736" y="25415"/>
                    <a:pt x="54736" y="25415"/>
                  </a:cubicBezTo>
                  <a:cubicBezTo>
                    <a:pt x="53157" y="24450"/>
                    <a:pt x="53157" y="24450"/>
                    <a:pt x="53157" y="24450"/>
                  </a:cubicBezTo>
                  <a:cubicBezTo>
                    <a:pt x="53157" y="23163"/>
                    <a:pt x="53157" y="23163"/>
                    <a:pt x="53157" y="23163"/>
                  </a:cubicBezTo>
                  <a:cubicBezTo>
                    <a:pt x="53157" y="22198"/>
                    <a:pt x="53157" y="22198"/>
                    <a:pt x="53157" y="22198"/>
                  </a:cubicBezTo>
                  <a:cubicBezTo>
                    <a:pt x="52105" y="20589"/>
                    <a:pt x="52105" y="20589"/>
                    <a:pt x="52105" y="20589"/>
                  </a:cubicBezTo>
                  <a:cubicBezTo>
                    <a:pt x="51052" y="19946"/>
                    <a:pt x="51052" y="19946"/>
                    <a:pt x="51052" y="19946"/>
                  </a:cubicBezTo>
                  <a:cubicBezTo>
                    <a:pt x="51052" y="18981"/>
                    <a:pt x="51052" y="18981"/>
                    <a:pt x="51052" y="18981"/>
                  </a:cubicBezTo>
                  <a:cubicBezTo>
                    <a:pt x="51578" y="15442"/>
                    <a:pt x="51578" y="15442"/>
                    <a:pt x="51578" y="15442"/>
                  </a:cubicBezTo>
                  <a:cubicBezTo>
                    <a:pt x="53157" y="11581"/>
                    <a:pt x="53157" y="11581"/>
                    <a:pt x="53157" y="11581"/>
                  </a:cubicBezTo>
                  <a:cubicBezTo>
                    <a:pt x="54736" y="8042"/>
                    <a:pt x="54736" y="8042"/>
                    <a:pt x="54736" y="8042"/>
                  </a:cubicBezTo>
                  <a:cubicBezTo>
                    <a:pt x="55789" y="5790"/>
                    <a:pt x="55789" y="5790"/>
                    <a:pt x="55789" y="5790"/>
                  </a:cubicBezTo>
                  <a:cubicBezTo>
                    <a:pt x="56842" y="2573"/>
                    <a:pt x="56842" y="2573"/>
                    <a:pt x="56842" y="2573"/>
                  </a:cubicBezTo>
                  <a:cubicBezTo>
                    <a:pt x="40000" y="0"/>
                    <a:pt x="40000" y="0"/>
                    <a:pt x="40000" y="0"/>
                  </a:cubicBezTo>
                  <a:cubicBezTo>
                    <a:pt x="40000" y="0"/>
                    <a:pt x="27368" y="36675"/>
                    <a:pt x="24736" y="38605"/>
                  </a:cubicBezTo>
                  <a:cubicBezTo>
                    <a:pt x="22631" y="40857"/>
                    <a:pt x="25263" y="40214"/>
                    <a:pt x="25263" y="42466"/>
                  </a:cubicBez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85" name="Shape 2185"/>
            <p:cNvSpPr/>
            <p:nvPr/>
          </p:nvSpPr>
          <p:spPr>
            <a:xfrm>
              <a:off x="5775501" y="1743206"/>
              <a:ext cx="558211" cy="360899"/>
            </a:xfrm>
            <a:custGeom>
              <a:avLst/>
              <a:gdLst/>
              <a:ahLst/>
              <a:cxnLst/>
              <a:rect l="0" t="0" r="0" b="0"/>
              <a:pathLst>
                <a:path w="120000" h="120000" extrusionOk="0">
                  <a:moveTo>
                    <a:pt x="120000" y="28571"/>
                  </a:moveTo>
                  <a:cubicBezTo>
                    <a:pt x="120000" y="28571"/>
                    <a:pt x="74578" y="20000"/>
                    <a:pt x="56470" y="15714"/>
                  </a:cubicBezTo>
                  <a:cubicBezTo>
                    <a:pt x="34373" y="10476"/>
                    <a:pt x="3375" y="0"/>
                    <a:pt x="3375" y="0"/>
                  </a:cubicBezTo>
                  <a:cubicBezTo>
                    <a:pt x="2762" y="4761"/>
                    <a:pt x="2762" y="4761"/>
                    <a:pt x="2762" y="4761"/>
                  </a:cubicBezTo>
                  <a:cubicBezTo>
                    <a:pt x="2148" y="8095"/>
                    <a:pt x="2148" y="8095"/>
                    <a:pt x="2148" y="8095"/>
                  </a:cubicBezTo>
                  <a:cubicBezTo>
                    <a:pt x="1227" y="13333"/>
                    <a:pt x="1227" y="13333"/>
                    <a:pt x="1227" y="13333"/>
                  </a:cubicBezTo>
                  <a:cubicBezTo>
                    <a:pt x="306" y="19047"/>
                    <a:pt x="306" y="19047"/>
                    <a:pt x="306" y="19047"/>
                  </a:cubicBezTo>
                  <a:cubicBezTo>
                    <a:pt x="0" y="24285"/>
                    <a:pt x="0" y="24285"/>
                    <a:pt x="0" y="24285"/>
                  </a:cubicBezTo>
                  <a:cubicBezTo>
                    <a:pt x="0" y="25714"/>
                    <a:pt x="0" y="25714"/>
                    <a:pt x="0" y="25714"/>
                  </a:cubicBezTo>
                  <a:cubicBezTo>
                    <a:pt x="613" y="26666"/>
                    <a:pt x="613" y="26666"/>
                    <a:pt x="613" y="26666"/>
                  </a:cubicBezTo>
                  <a:cubicBezTo>
                    <a:pt x="1227" y="29047"/>
                    <a:pt x="1227" y="29047"/>
                    <a:pt x="1227" y="29047"/>
                  </a:cubicBezTo>
                  <a:cubicBezTo>
                    <a:pt x="1227" y="30476"/>
                    <a:pt x="1227" y="30476"/>
                    <a:pt x="1227" y="30476"/>
                  </a:cubicBezTo>
                  <a:cubicBezTo>
                    <a:pt x="1227" y="32380"/>
                    <a:pt x="1227" y="32380"/>
                    <a:pt x="1227" y="32380"/>
                  </a:cubicBezTo>
                  <a:cubicBezTo>
                    <a:pt x="2148" y="33809"/>
                    <a:pt x="2148" y="33809"/>
                    <a:pt x="2148" y="33809"/>
                  </a:cubicBezTo>
                  <a:cubicBezTo>
                    <a:pt x="2148" y="35238"/>
                    <a:pt x="2148" y="35238"/>
                    <a:pt x="2148" y="35238"/>
                  </a:cubicBezTo>
                  <a:cubicBezTo>
                    <a:pt x="3375" y="38095"/>
                    <a:pt x="3375" y="38095"/>
                    <a:pt x="3375" y="38095"/>
                  </a:cubicBezTo>
                  <a:cubicBezTo>
                    <a:pt x="3682" y="40476"/>
                    <a:pt x="3682" y="40476"/>
                    <a:pt x="3682" y="40476"/>
                  </a:cubicBezTo>
                  <a:cubicBezTo>
                    <a:pt x="5217" y="44285"/>
                    <a:pt x="5217" y="44285"/>
                    <a:pt x="5217" y="44285"/>
                  </a:cubicBezTo>
                  <a:cubicBezTo>
                    <a:pt x="6751" y="46666"/>
                    <a:pt x="6751" y="46666"/>
                    <a:pt x="6751" y="46666"/>
                  </a:cubicBezTo>
                  <a:cubicBezTo>
                    <a:pt x="7672" y="49047"/>
                    <a:pt x="7672" y="49047"/>
                    <a:pt x="7672" y="49047"/>
                  </a:cubicBezTo>
                  <a:cubicBezTo>
                    <a:pt x="7979" y="52380"/>
                    <a:pt x="7979" y="52380"/>
                    <a:pt x="7979" y="52380"/>
                  </a:cubicBezTo>
                  <a:cubicBezTo>
                    <a:pt x="8593" y="55238"/>
                    <a:pt x="8593" y="55238"/>
                    <a:pt x="8593" y="55238"/>
                  </a:cubicBezTo>
                  <a:cubicBezTo>
                    <a:pt x="9514" y="57142"/>
                    <a:pt x="9514" y="57142"/>
                    <a:pt x="9514" y="57142"/>
                  </a:cubicBezTo>
                  <a:cubicBezTo>
                    <a:pt x="9514" y="57619"/>
                    <a:pt x="9514" y="57619"/>
                    <a:pt x="9514" y="57619"/>
                  </a:cubicBezTo>
                  <a:cubicBezTo>
                    <a:pt x="12276" y="58571"/>
                    <a:pt x="12276" y="58571"/>
                    <a:pt x="12276" y="58571"/>
                  </a:cubicBezTo>
                  <a:cubicBezTo>
                    <a:pt x="12276" y="60476"/>
                    <a:pt x="12276" y="60476"/>
                    <a:pt x="12276" y="60476"/>
                  </a:cubicBezTo>
                  <a:cubicBezTo>
                    <a:pt x="11355" y="63333"/>
                    <a:pt x="11355" y="63333"/>
                    <a:pt x="11355" y="63333"/>
                  </a:cubicBezTo>
                  <a:cubicBezTo>
                    <a:pt x="10434" y="66190"/>
                    <a:pt x="10434" y="66190"/>
                    <a:pt x="10434" y="66190"/>
                  </a:cubicBezTo>
                  <a:cubicBezTo>
                    <a:pt x="9514" y="69523"/>
                    <a:pt x="9514" y="69523"/>
                    <a:pt x="9514" y="69523"/>
                  </a:cubicBezTo>
                  <a:cubicBezTo>
                    <a:pt x="9207" y="72380"/>
                    <a:pt x="9207" y="72380"/>
                    <a:pt x="9207" y="72380"/>
                  </a:cubicBezTo>
                  <a:cubicBezTo>
                    <a:pt x="9820" y="75238"/>
                    <a:pt x="9820" y="75238"/>
                    <a:pt x="9820" y="75238"/>
                  </a:cubicBezTo>
                  <a:cubicBezTo>
                    <a:pt x="9514" y="76190"/>
                    <a:pt x="9514" y="76190"/>
                    <a:pt x="9514" y="76190"/>
                  </a:cubicBezTo>
                  <a:cubicBezTo>
                    <a:pt x="8593" y="76190"/>
                    <a:pt x="8593" y="76190"/>
                    <a:pt x="8593" y="76190"/>
                  </a:cubicBezTo>
                  <a:cubicBezTo>
                    <a:pt x="7672" y="78095"/>
                    <a:pt x="7672" y="78095"/>
                    <a:pt x="7672" y="78095"/>
                  </a:cubicBezTo>
                  <a:cubicBezTo>
                    <a:pt x="6751" y="81428"/>
                    <a:pt x="6751" y="81428"/>
                    <a:pt x="6751" y="81428"/>
                  </a:cubicBezTo>
                  <a:cubicBezTo>
                    <a:pt x="7365" y="82380"/>
                    <a:pt x="7365" y="82380"/>
                    <a:pt x="7365" y="82380"/>
                  </a:cubicBezTo>
                  <a:cubicBezTo>
                    <a:pt x="8593" y="83333"/>
                    <a:pt x="8593" y="83333"/>
                    <a:pt x="8593" y="83333"/>
                  </a:cubicBezTo>
                  <a:cubicBezTo>
                    <a:pt x="8593" y="84761"/>
                    <a:pt x="8593" y="84761"/>
                    <a:pt x="8593" y="84761"/>
                  </a:cubicBezTo>
                  <a:cubicBezTo>
                    <a:pt x="9207" y="84761"/>
                    <a:pt x="9207" y="84761"/>
                    <a:pt x="9207" y="84761"/>
                  </a:cubicBezTo>
                  <a:cubicBezTo>
                    <a:pt x="10127" y="83333"/>
                    <a:pt x="10127" y="83333"/>
                    <a:pt x="10127" y="83333"/>
                  </a:cubicBezTo>
                  <a:cubicBezTo>
                    <a:pt x="11048" y="82857"/>
                    <a:pt x="11048" y="82857"/>
                    <a:pt x="11048" y="82857"/>
                  </a:cubicBezTo>
                  <a:cubicBezTo>
                    <a:pt x="11662" y="82857"/>
                    <a:pt x="11662" y="82857"/>
                    <a:pt x="11662" y="82857"/>
                  </a:cubicBezTo>
                  <a:cubicBezTo>
                    <a:pt x="12890" y="81428"/>
                    <a:pt x="12890" y="81428"/>
                    <a:pt x="12890" y="81428"/>
                  </a:cubicBezTo>
                  <a:cubicBezTo>
                    <a:pt x="13503" y="81428"/>
                    <a:pt x="13503" y="81428"/>
                    <a:pt x="13503" y="81428"/>
                  </a:cubicBezTo>
                  <a:cubicBezTo>
                    <a:pt x="13810" y="83333"/>
                    <a:pt x="13810" y="83333"/>
                    <a:pt x="13810" y="83333"/>
                  </a:cubicBezTo>
                  <a:cubicBezTo>
                    <a:pt x="14424" y="85238"/>
                    <a:pt x="14424" y="85238"/>
                    <a:pt x="14424" y="85238"/>
                  </a:cubicBezTo>
                  <a:cubicBezTo>
                    <a:pt x="14731" y="89047"/>
                    <a:pt x="14731" y="89047"/>
                    <a:pt x="14731" y="89047"/>
                  </a:cubicBezTo>
                  <a:cubicBezTo>
                    <a:pt x="14731" y="91904"/>
                    <a:pt x="14731" y="91904"/>
                    <a:pt x="14731" y="91904"/>
                  </a:cubicBezTo>
                  <a:cubicBezTo>
                    <a:pt x="14731" y="93333"/>
                    <a:pt x="14731" y="93333"/>
                    <a:pt x="14731" y="93333"/>
                  </a:cubicBezTo>
                  <a:cubicBezTo>
                    <a:pt x="15959" y="95238"/>
                    <a:pt x="15959" y="95238"/>
                    <a:pt x="15959" y="95238"/>
                  </a:cubicBezTo>
                  <a:cubicBezTo>
                    <a:pt x="15959" y="97619"/>
                    <a:pt x="15959" y="97619"/>
                    <a:pt x="15959" y="97619"/>
                  </a:cubicBezTo>
                  <a:cubicBezTo>
                    <a:pt x="15959" y="100000"/>
                    <a:pt x="15959" y="100000"/>
                    <a:pt x="15959" y="100000"/>
                  </a:cubicBezTo>
                  <a:cubicBezTo>
                    <a:pt x="15959" y="100952"/>
                    <a:pt x="15959" y="100952"/>
                    <a:pt x="15959" y="100952"/>
                  </a:cubicBezTo>
                  <a:cubicBezTo>
                    <a:pt x="16572" y="102380"/>
                    <a:pt x="16572" y="102380"/>
                    <a:pt x="16572" y="102380"/>
                  </a:cubicBezTo>
                  <a:cubicBezTo>
                    <a:pt x="18107" y="103809"/>
                    <a:pt x="18107" y="103809"/>
                    <a:pt x="18107" y="103809"/>
                  </a:cubicBezTo>
                  <a:cubicBezTo>
                    <a:pt x="19335" y="103809"/>
                    <a:pt x="19335" y="103809"/>
                    <a:pt x="19335" y="103809"/>
                  </a:cubicBezTo>
                  <a:cubicBezTo>
                    <a:pt x="19335" y="106666"/>
                    <a:pt x="19335" y="106666"/>
                    <a:pt x="19335" y="106666"/>
                  </a:cubicBezTo>
                  <a:cubicBezTo>
                    <a:pt x="19948" y="109523"/>
                    <a:pt x="19948" y="109523"/>
                    <a:pt x="19948" y="109523"/>
                  </a:cubicBezTo>
                  <a:cubicBezTo>
                    <a:pt x="19948" y="111428"/>
                    <a:pt x="19948" y="111428"/>
                    <a:pt x="19948" y="111428"/>
                  </a:cubicBezTo>
                  <a:cubicBezTo>
                    <a:pt x="19948" y="112857"/>
                    <a:pt x="19948" y="112857"/>
                    <a:pt x="19948" y="112857"/>
                  </a:cubicBezTo>
                  <a:cubicBezTo>
                    <a:pt x="20562" y="114761"/>
                    <a:pt x="20562" y="114761"/>
                    <a:pt x="20562" y="114761"/>
                  </a:cubicBezTo>
                  <a:cubicBezTo>
                    <a:pt x="21790" y="114761"/>
                    <a:pt x="21790" y="114761"/>
                    <a:pt x="21790" y="114761"/>
                  </a:cubicBezTo>
                  <a:cubicBezTo>
                    <a:pt x="21790" y="113809"/>
                    <a:pt x="21790" y="113809"/>
                    <a:pt x="21790" y="113809"/>
                  </a:cubicBezTo>
                  <a:cubicBezTo>
                    <a:pt x="22097" y="112380"/>
                    <a:pt x="22097" y="112380"/>
                    <a:pt x="22097" y="112380"/>
                  </a:cubicBezTo>
                  <a:cubicBezTo>
                    <a:pt x="22710" y="112380"/>
                    <a:pt x="22710" y="112380"/>
                    <a:pt x="22710" y="112380"/>
                  </a:cubicBezTo>
                  <a:cubicBezTo>
                    <a:pt x="23631" y="112380"/>
                    <a:pt x="23631" y="112380"/>
                    <a:pt x="23631" y="112380"/>
                  </a:cubicBezTo>
                  <a:cubicBezTo>
                    <a:pt x="25166" y="113809"/>
                    <a:pt x="25166" y="113809"/>
                    <a:pt x="25166" y="113809"/>
                  </a:cubicBezTo>
                  <a:cubicBezTo>
                    <a:pt x="26700" y="114761"/>
                    <a:pt x="26700" y="114761"/>
                    <a:pt x="26700" y="114761"/>
                  </a:cubicBezTo>
                  <a:cubicBezTo>
                    <a:pt x="26700" y="113809"/>
                    <a:pt x="26700" y="113809"/>
                    <a:pt x="26700" y="113809"/>
                  </a:cubicBezTo>
                  <a:cubicBezTo>
                    <a:pt x="27007" y="112857"/>
                    <a:pt x="27007" y="112857"/>
                    <a:pt x="27007" y="112857"/>
                  </a:cubicBezTo>
                  <a:cubicBezTo>
                    <a:pt x="28235" y="112857"/>
                    <a:pt x="28235" y="112857"/>
                    <a:pt x="28235" y="112857"/>
                  </a:cubicBezTo>
                  <a:cubicBezTo>
                    <a:pt x="30690" y="113333"/>
                    <a:pt x="30690" y="113333"/>
                    <a:pt x="30690" y="113333"/>
                  </a:cubicBezTo>
                  <a:cubicBezTo>
                    <a:pt x="32225" y="114285"/>
                    <a:pt x="32225" y="114285"/>
                    <a:pt x="32225" y="114285"/>
                  </a:cubicBezTo>
                  <a:cubicBezTo>
                    <a:pt x="35294" y="114761"/>
                    <a:pt x="35294" y="114761"/>
                    <a:pt x="35294" y="114761"/>
                  </a:cubicBezTo>
                  <a:cubicBezTo>
                    <a:pt x="35601" y="113333"/>
                    <a:pt x="35601" y="113333"/>
                    <a:pt x="35601" y="113333"/>
                  </a:cubicBezTo>
                  <a:cubicBezTo>
                    <a:pt x="35907" y="110952"/>
                    <a:pt x="35907" y="110952"/>
                    <a:pt x="35907" y="110952"/>
                  </a:cubicBezTo>
                  <a:cubicBezTo>
                    <a:pt x="37135" y="110952"/>
                    <a:pt x="37135" y="110952"/>
                    <a:pt x="37135" y="110952"/>
                  </a:cubicBezTo>
                  <a:cubicBezTo>
                    <a:pt x="38056" y="112380"/>
                    <a:pt x="38056" y="112380"/>
                    <a:pt x="38056" y="112380"/>
                  </a:cubicBezTo>
                  <a:cubicBezTo>
                    <a:pt x="38670" y="113809"/>
                    <a:pt x="38670" y="113809"/>
                    <a:pt x="38670" y="113809"/>
                  </a:cubicBezTo>
                  <a:cubicBezTo>
                    <a:pt x="38976" y="115714"/>
                    <a:pt x="38976" y="115714"/>
                    <a:pt x="38976" y="115714"/>
                  </a:cubicBezTo>
                  <a:cubicBezTo>
                    <a:pt x="38976" y="116190"/>
                    <a:pt x="38976" y="116190"/>
                    <a:pt x="38976" y="116190"/>
                  </a:cubicBezTo>
                  <a:cubicBezTo>
                    <a:pt x="39590" y="117142"/>
                    <a:pt x="39590" y="117142"/>
                    <a:pt x="39590" y="117142"/>
                  </a:cubicBezTo>
                  <a:cubicBezTo>
                    <a:pt x="40204" y="118095"/>
                    <a:pt x="40204" y="118095"/>
                    <a:pt x="40204" y="118095"/>
                  </a:cubicBezTo>
                  <a:cubicBezTo>
                    <a:pt x="41739" y="105238"/>
                    <a:pt x="41739" y="105238"/>
                    <a:pt x="41739" y="105238"/>
                  </a:cubicBezTo>
                  <a:cubicBezTo>
                    <a:pt x="114168" y="120000"/>
                    <a:pt x="114168" y="120000"/>
                    <a:pt x="114168" y="120000"/>
                  </a:cubicBezTo>
                  <a:cubicBezTo>
                    <a:pt x="114475" y="120000"/>
                    <a:pt x="114475" y="120000"/>
                    <a:pt x="114475" y="120000"/>
                  </a:cubicBezTo>
                  <a:cubicBezTo>
                    <a:pt x="115703" y="98571"/>
                    <a:pt x="115703" y="98571"/>
                    <a:pt x="115703" y="98571"/>
                  </a:cubicBezTo>
                  <a:lnTo>
                    <a:pt x="120000" y="28571"/>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86" name="Shape 2186"/>
            <p:cNvSpPr/>
            <p:nvPr/>
          </p:nvSpPr>
          <p:spPr>
            <a:xfrm>
              <a:off x="7897046" y="1787053"/>
              <a:ext cx="197314" cy="315364"/>
            </a:xfrm>
            <a:custGeom>
              <a:avLst/>
              <a:gdLst/>
              <a:ahLst/>
              <a:cxnLst/>
              <a:rect l="0" t="0" r="0" b="0"/>
              <a:pathLst>
                <a:path w="120000" h="120000" extrusionOk="0">
                  <a:moveTo>
                    <a:pt x="33846" y="120000"/>
                  </a:moveTo>
                  <a:lnTo>
                    <a:pt x="33846" y="118716"/>
                  </a:lnTo>
                  <a:lnTo>
                    <a:pt x="34871" y="116791"/>
                  </a:lnTo>
                  <a:lnTo>
                    <a:pt x="34871" y="116149"/>
                  </a:lnTo>
                  <a:lnTo>
                    <a:pt x="34871" y="114224"/>
                  </a:lnTo>
                  <a:lnTo>
                    <a:pt x="34871" y="112941"/>
                  </a:lnTo>
                  <a:lnTo>
                    <a:pt x="35897" y="111657"/>
                  </a:lnTo>
                  <a:lnTo>
                    <a:pt x="37948" y="111657"/>
                  </a:lnTo>
                  <a:lnTo>
                    <a:pt x="37948" y="109732"/>
                  </a:lnTo>
                  <a:lnTo>
                    <a:pt x="38974" y="108449"/>
                  </a:lnTo>
                  <a:lnTo>
                    <a:pt x="38974" y="106524"/>
                  </a:lnTo>
                  <a:lnTo>
                    <a:pt x="41025" y="106524"/>
                  </a:lnTo>
                  <a:lnTo>
                    <a:pt x="42051" y="106524"/>
                  </a:lnTo>
                  <a:lnTo>
                    <a:pt x="45128" y="106524"/>
                  </a:lnTo>
                  <a:lnTo>
                    <a:pt x="45128" y="103315"/>
                  </a:lnTo>
                  <a:lnTo>
                    <a:pt x="42051" y="103315"/>
                  </a:lnTo>
                  <a:lnTo>
                    <a:pt x="41025" y="103315"/>
                  </a:lnTo>
                  <a:lnTo>
                    <a:pt x="41025" y="102032"/>
                  </a:lnTo>
                  <a:lnTo>
                    <a:pt x="41025" y="101390"/>
                  </a:lnTo>
                  <a:lnTo>
                    <a:pt x="43076" y="100106"/>
                  </a:lnTo>
                  <a:lnTo>
                    <a:pt x="43076" y="99465"/>
                  </a:lnTo>
                  <a:lnTo>
                    <a:pt x="45128" y="98181"/>
                  </a:lnTo>
                  <a:lnTo>
                    <a:pt x="46153" y="98823"/>
                  </a:lnTo>
                  <a:lnTo>
                    <a:pt x="46153" y="99465"/>
                  </a:lnTo>
                  <a:lnTo>
                    <a:pt x="48205" y="98823"/>
                  </a:lnTo>
                  <a:lnTo>
                    <a:pt x="49230" y="98181"/>
                  </a:lnTo>
                  <a:lnTo>
                    <a:pt x="49230" y="96256"/>
                  </a:lnTo>
                  <a:lnTo>
                    <a:pt x="51282" y="97540"/>
                  </a:lnTo>
                  <a:lnTo>
                    <a:pt x="52307" y="98181"/>
                  </a:lnTo>
                  <a:lnTo>
                    <a:pt x="53333" y="98181"/>
                  </a:lnTo>
                  <a:lnTo>
                    <a:pt x="53333" y="96256"/>
                  </a:lnTo>
                  <a:lnTo>
                    <a:pt x="53333" y="95614"/>
                  </a:lnTo>
                  <a:lnTo>
                    <a:pt x="52307" y="95614"/>
                  </a:lnTo>
                  <a:lnTo>
                    <a:pt x="51282" y="94331"/>
                  </a:lnTo>
                  <a:lnTo>
                    <a:pt x="55384" y="94331"/>
                  </a:lnTo>
                  <a:lnTo>
                    <a:pt x="57435" y="94973"/>
                  </a:lnTo>
                  <a:lnTo>
                    <a:pt x="60512" y="94331"/>
                  </a:lnTo>
                  <a:lnTo>
                    <a:pt x="61538" y="92406"/>
                  </a:lnTo>
                  <a:lnTo>
                    <a:pt x="60512" y="89197"/>
                  </a:lnTo>
                  <a:lnTo>
                    <a:pt x="62564" y="89197"/>
                  </a:lnTo>
                  <a:lnTo>
                    <a:pt x="65641" y="91122"/>
                  </a:lnTo>
                  <a:lnTo>
                    <a:pt x="68717" y="90481"/>
                  </a:lnTo>
                  <a:lnTo>
                    <a:pt x="69743" y="89197"/>
                  </a:lnTo>
                  <a:lnTo>
                    <a:pt x="70769" y="86631"/>
                  </a:lnTo>
                  <a:lnTo>
                    <a:pt x="69743" y="84705"/>
                  </a:lnTo>
                  <a:lnTo>
                    <a:pt x="70769" y="82139"/>
                  </a:lnTo>
                  <a:lnTo>
                    <a:pt x="70769" y="80855"/>
                  </a:lnTo>
                  <a:lnTo>
                    <a:pt x="69743" y="78930"/>
                  </a:lnTo>
                  <a:lnTo>
                    <a:pt x="69743" y="77647"/>
                  </a:lnTo>
                  <a:lnTo>
                    <a:pt x="70769" y="75721"/>
                  </a:lnTo>
                  <a:lnTo>
                    <a:pt x="70769" y="74438"/>
                  </a:lnTo>
                  <a:lnTo>
                    <a:pt x="74871" y="77005"/>
                  </a:lnTo>
                  <a:lnTo>
                    <a:pt x="75897" y="78288"/>
                  </a:lnTo>
                  <a:lnTo>
                    <a:pt x="81025" y="78288"/>
                  </a:lnTo>
                  <a:lnTo>
                    <a:pt x="81025" y="77005"/>
                  </a:lnTo>
                  <a:lnTo>
                    <a:pt x="81025" y="74438"/>
                  </a:lnTo>
                  <a:lnTo>
                    <a:pt x="83076" y="73796"/>
                  </a:lnTo>
                  <a:lnTo>
                    <a:pt x="86153" y="74438"/>
                  </a:lnTo>
                  <a:lnTo>
                    <a:pt x="86153" y="75721"/>
                  </a:lnTo>
                  <a:lnTo>
                    <a:pt x="86153" y="78288"/>
                  </a:lnTo>
                  <a:lnTo>
                    <a:pt x="89230" y="77647"/>
                  </a:lnTo>
                  <a:lnTo>
                    <a:pt x="92307" y="75721"/>
                  </a:lnTo>
                  <a:lnTo>
                    <a:pt x="90256" y="74438"/>
                  </a:lnTo>
                  <a:lnTo>
                    <a:pt x="88205" y="73155"/>
                  </a:lnTo>
                  <a:lnTo>
                    <a:pt x="88205" y="71871"/>
                  </a:lnTo>
                  <a:lnTo>
                    <a:pt x="89230" y="71229"/>
                  </a:lnTo>
                  <a:lnTo>
                    <a:pt x="92307" y="73155"/>
                  </a:lnTo>
                  <a:lnTo>
                    <a:pt x="95384" y="74438"/>
                  </a:lnTo>
                  <a:lnTo>
                    <a:pt x="97435" y="73796"/>
                  </a:lnTo>
                  <a:lnTo>
                    <a:pt x="96410" y="71229"/>
                  </a:lnTo>
                  <a:lnTo>
                    <a:pt x="97435" y="71229"/>
                  </a:lnTo>
                  <a:lnTo>
                    <a:pt x="99487" y="71229"/>
                  </a:lnTo>
                  <a:lnTo>
                    <a:pt x="99487" y="67379"/>
                  </a:lnTo>
                  <a:lnTo>
                    <a:pt x="103589" y="67379"/>
                  </a:lnTo>
                  <a:lnTo>
                    <a:pt x="105641" y="67379"/>
                  </a:lnTo>
                  <a:lnTo>
                    <a:pt x="106666" y="66737"/>
                  </a:lnTo>
                  <a:lnTo>
                    <a:pt x="106666" y="64812"/>
                  </a:lnTo>
                  <a:lnTo>
                    <a:pt x="108717" y="64812"/>
                  </a:lnTo>
                  <a:lnTo>
                    <a:pt x="109743" y="64171"/>
                  </a:lnTo>
                  <a:lnTo>
                    <a:pt x="112820" y="62245"/>
                  </a:lnTo>
                  <a:lnTo>
                    <a:pt x="116923" y="62245"/>
                  </a:lnTo>
                  <a:lnTo>
                    <a:pt x="118974" y="60962"/>
                  </a:lnTo>
                  <a:lnTo>
                    <a:pt x="120000" y="57112"/>
                  </a:lnTo>
                  <a:lnTo>
                    <a:pt x="118974" y="56470"/>
                  </a:lnTo>
                  <a:lnTo>
                    <a:pt x="117948" y="56470"/>
                  </a:lnTo>
                  <a:lnTo>
                    <a:pt x="115897" y="56470"/>
                  </a:lnTo>
                  <a:lnTo>
                    <a:pt x="114871" y="55187"/>
                  </a:lnTo>
                  <a:lnTo>
                    <a:pt x="116923" y="53903"/>
                  </a:lnTo>
                  <a:lnTo>
                    <a:pt x="116923" y="53262"/>
                  </a:lnTo>
                  <a:lnTo>
                    <a:pt x="114871" y="52620"/>
                  </a:lnTo>
                  <a:lnTo>
                    <a:pt x="112820" y="49411"/>
                  </a:lnTo>
                  <a:lnTo>
                    <a:pt x="108717" y="49411"/>
                  </a:lnTo>
                  <a:lnTo>
                    <a:pt x="106666" y="49411"/>
                  </a:lnTo>
                  <a:lnTo>
                    <a:pt x="104615" y="46844"/>
                  </a:lnTo>
                  <a:lnTo>
                    <a:pt x="103589" y="43636"/>
                  </a:lnTo>
                  <a:lnTo>
                    <a:pt x="103589" y="41069"/>
                  </a:lnTo>
                  <a:lnTo>
                    <a:pt x="102564" y="39144"/>
                  </a:lnTo>
                  <a:lnTo>
                    <a:pt x="99487" y="39786"/>
                  </a:lnTo>
                  <a:lnTo>
                    <a:pt x="97435" y="40427"/>
                  </a:lnTo>
                  <a:lnTo>
                    <a:pt x="93333" y="40427"/>
                  </a:lnTo>
                  <a:lnTo>
                    <a:pt x="89230" y="39144"/>
                  </a:lnTo>
                  <a:lnTo>
                    <a:pt x="86153" y="35935"/>
                  </a:lnTo>
                  <a:lnTo>
                    <a:pt x="85128" y="31443"/>
                  </a:lnTo>
                  <a:lnTo>
                    <a:pt x="81025" y="25668"/>
                  </a:lnTo>
                  <a:lnTo>
                    <a:pt x="78974" y="19893"/>
                  </a:lnTo>
                  <a:lnTo>
                    <a:pt x="76923" y="16684"/>
                  </a:lnTo>
                  <a:lnTo>
                    <a:pt x="74871" y="11550"/>
                  </a:lnTo>
                  <a:lnTo>
                    <a:pt x="72820" y="7058"/>
                  </a:lnTo>
                  <a:lnTo>
                    <a:pt x="70769" y="5133"/>
                  </a:lnTo>
                  <a:lnTo>
                    <a:pt x="57435" y="0"/>
                  </a:lnTo>
                  <a:lnTo>
                    <a:pt x="54358" y="1925"/>
                  </a:lnTo>
                  <a:lnTo>
                    <a:pt x="51282" y="4491"/>
                  </a:lnTo>
                  <a:lnTo>
                    <a:pt x="46153" y="7058"/>
                  </a:lnTo>
                  <a:lnTo>
                    <a:pt x="43076" y="7058"/>
                  </a:lnTo>
                  <a:lnTo>
                    <a:pt x="40000" y="5775"/>
                  </a:lnTo>
                  <a:lnTo>
                    <a:pt x="34871" y="3850"/>
                  </a:lnTo>
                  <a:lnTo>
                    <a:pt x="30769" y="3208"/>
                  </a:lnTo>
                  <a:lnTo>
                    <a:pt x="29743" y="3208"/>
                  </a:lnTo>
                  <a:lnTo>
                    <a:pt x="27692" y="4491"/>
                  </a:lnTo>
                  <a:lnTo>
                    <a:pt x="22564" y="14117"/>
                  </a:lnTo>
                  <a:lnTo>
                    <a:pt x="20512" y="21176"/>
                  </a:lnTo>
                  <a:lnTo>
                    <a:pt x="15384" y="28877"/>
                  </a:lnTo>
                  <a:lnTo>
                    <a:pt x="13333" y="34652"/>
                  </a:lnTo>
                  <a:lnTo>
                    <a:pt x="12307" y="41069"/>
                  </a:lnTo>
                  <a:lnTo>
                    <a:pt x="13333" y="44278"/>
                  </a:lnTo>
                  <a:lnTo>
                    <a:pt x="15384" y="45561"/>
                  </a:lnTo>
                  <a:lnTo>
                    <a:pt x="14358" y="46844"/>
                  </a:lnTo>
                  <a:lnTo>
                    <a:pt x="12307" y="48770"/>
                  </a:lnTo>
                  <a:lnTo>
                    <a:pt x="12307" y="52620"/>
                  </a:lnTo>
                  <a:lnTo>
                    <a:pt x="10256" y="55828"/>
                  </a:lnTo>
                  <a:lnTo>
                    <a:pt x="10256" y="60320"/>
                  </a:lnTo>
                  <a:lnTo>
                    <a:pt x="7179" y="60962"/>
                  </a:lnTo>
                  <a:lnTo>
                    <a:pt x="7179" y="64171"/>
                  </a:lnTo>
                  <a:lnTo>
                    <a:pt x="1025" y="64171"/>
                  </a:lnTo>
                  <a:lnTo>
                    <a:pt x="0" y="66096"/>
                  </a:lnTo>
                  <a:lnTo>
                    <a:pt x="23589" y="114224"/>
                  </a:lnTo>
                  <a:lnTo>
                    <a:pt x="33846" y="12000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87" name="Shape 2187"/>
            <p:cNvSpPr/>
            <p:nvPr/>
          </p:nvSpPr>
          <p:spPr>
            <a:xfrm>
              <a:off x="7517597" y="2002919"/>
              <a:ext cx="408118" cy="300186"/>
            </a:xfrm>
            <a:custGeom>
              <a:avLst/>
              <a:gdLst/>
              <a:ahLst/>
              <a:cxnLst/>
              <a:rect l="0" t="0" r="0" b="0"/>
              <a:pathLst>
                <a:path w="120000" h="120000" extrusionOk="0">
                  <a:moveTo>
                    <a:pt x="0" y="98426"/>
                  </a:moveTo>
                  <a:lnTo>
                    <a:pt x="4958" y="91685"/>
                  </a:lnTo>
                  <a:lnTo>
                    <a:pt x="5950" y="89662"/>
                  </a:lnTo>
                  <a:lnTo>
                    <a:pt x="7933" y="86966"/>
                  </a:lnTo>
                  <a:lnTo>
                    <a:pt x="8925" y="85617"/>
                  </a:lnTo>
                  <a:lnTo>
                    <a:pt x="10909" y="83595"/>
                  </a:lnTo>
                  <a:lnTo>
                    <a:pt x="10909" y="81573"/>
                  </a:lnTo>
                  <a:lnTo>
                    <a:pt x="10909" y="80224"/>
                  </a:lnTo>
                  <a:lnTo>
                    <a:pt x="8429" y="73483"/>
                  </a:lnTo>
                  <a:lnTo>
                    <a:pt x="6942" y="68764"/>
                  </a:lnTo>
                  <a:lnTo>
                    <a:pt x="8925" y="66741"/>
                  </a:lnTo>
                  <a:lnTo>
                    <a:pt x="15371" y="64719"/>
                  </a:lnTo>
                  <a:lnTo>
                    <a:pt x="18842" y="64719"/>
                  </a:lnTo>
                  <a:lnTo>
                    <a:pt x="23305" y="64719"/>
                  </a:lnTo>
                  <a:lnTo>
                    <a:pt x="26280" y="64719"/>
                  </a:lnTo>
                  <a:lnTo>
                    <a:pt x="27768" y="64719"/>
                  </a:lnTo>
                  <a:lnTo>
                    <a:pt x="31239" y="62696"/>
                  </a:lnTo>
                  <a:lnTo>
                    <a:pt x="33223" y="62696"/>
                  </a:lnTo>
                  <a:lnTo>
                    <a:pt x="38181" y="60674"/>
                  </a:lnTo>
                  <a:lnTo>
                    <a:pt x="41157" y="55955"/>
                  </a:lnTo>
                  <a:lnTo>
                    <a:pt x="44132" y="53932"/>
                  </a:lnTo>
                  <a:lnTo>
                    <a:pt x="46115" y="51910"/>
                  </a:lnTo>
                  <a:lnTo>
                    <a:pt x="46115" y="50561"/>
                  </a:lnTo>
                  <a:lnTo>
                    <a:pt x="46115" y="47865"/>
                  </a:lnTo>
                  <a:lnTo>
                    <a:pt x="44132" y="44494"/>
                  </a:lnTo>
                  <a:lnTo>
                    <a:pt x="46115" y="42471"/>
                  </a:lnTo>
                  <a:lnTo>
                    <a:pt x="46611" y="39775"/>
                  </a:lnTo>
                  <a:lnTo>
                    <a:pt x="44132" y="41123"/>
                  </a:lnTo>
                  <a:lnTo>
                    <a:pt x="43140" y="39775"/>
                  </a:lnTo>
                  <a:lnTo>
                    <a:pt x="42148" y="37078"/>
                  </a:lnTo>
                  <a:lnTo>
                    <a:pt x="44628" y="34382"/>
                  </a:lnTo>
                  <a:lnTo>
                    <a:pt x="48595" y="29662"/>
                  </a:lnTo>
                  <a:lnTo>
                    <a:pt x="50082" y="25617"/>
                  </a:lnTo>
                  <a:lnTo>
                    <a:pt x="50578" y="22247"/>
                  </a:lnTo>
                  <a:lnTo>
                    <a:pt x="54545" y="15505"/>
                  </a:lnTo>
                  <a:lnTo>
                    <a:pt x="57520" y="10112"/>
                  </a:lnTo>
                  <a:lnTo>
                    <a:pt x="60991" y="6741"/>
                  </a:lnTo>
                  <a:lnTo>
                    <a:pt x="64462" y="5393"/>
                  </a:lnTo>
                  <a:lnTo>
                    <a:pt x="69917" y="3370"/>
                  </a:lnTo>
                  <a:lnTo>
                    <a:pt x="72892" y="1348"/>
                  </a:lnTo>
                  <a:lnTo>
                    <a:pt x="80826" y="0"/>
                  </a:lnTo>
                  <a:lnTo>
                    <a:pt x="80826" y="3370"/>
                  </a:lnTo>
                  <a:lnTo>
                    <a:pt x="80826" y="7415"/>
                  </a:lnTo>
                  <a:lnTo>
                    <a:pt x="81818" y="10786"/>
                  </a:lnTo>
                  <a:lnTo>
                    <a:pt x="83305" y="15505"/>
                  </a:lnTo>
                  <a:lnTo>
                    <a:pt x="84793" y="16179"/>
                  </a:lnTo>
                  <a:lnTo>
                    <a:pt x="86280" y="21573"/>
                  </a:lnTo>
                  <a:lnTo>
                    <a:pt x="84793" y="22921"/>
                  </a:lnTo>
                  <a:lnTo>
                    <a:pt x="84297" y="27640"/>
                  </a:lnTo>
                  <a:lnTo>
                    <a:pt x="86280" y="32359"/>
                  </a:lnTo>
                  <a:lnTo>
                    <a:pt x="87768" y="37752"/>
                  </a:lnTo>
                  <a:lnTo>
                    <a:pt x="89752" y="39775"/>
                  </a:lnTo>
                  <a:lnTo>
                    <a:pt x="90247" y="47191"/>
                  </a:lnTo>
                  <a:lnTo>
                    <a:pt x="91239" y="53258"/>
                  </a:lnTo>
                  <a:lnTo>
                    <a:pt x="93223" y="59325"/>
                  </a:lnTo>
                  <a:lnTo>
                    <a:pt x="93223" y="60000"/>
                  </a:lnTo>
                  <a:lnTo>
                    <a:pt x="93223" y="68764"/>
                  </a:lnTo>
                  <a:lnTo>
                    <a:pt x="93223" y="80898"/>
                  </a:lnTo>
                  <a:lnTo>
                    <a:pt x="95206" y="93707"/>
                  </a:lnTo>
                  <a:lnTo>
                    <a:pt x="95206" y="98426"/>
                  </a:lnTo>
                  <a:lnTo>
                    <a:pt x="97190" y="102471"/>
                  </a:lnTo>
                  <a:lnTo>
                    <a:pt x="95206" y="106516"/>
                  </a:lnTo>
                  <a:lnTo>
                    <a:pt x="95702" y="108539"/>
                  </a:lnTo>
                  <a:lnTo>
                    <a:pt x="92231" y="115280"/>
                  </a:lnTo>
                  <a:lnTo>
                    <a:pt x="95702" y="113258"/>
                  </a:lnTo>
                  <a:lnTo>
                    <a:pt x="98181" y="111910"/>
                  </a:lnTo>
                  <a:lnTo>
                    <a:pt x="101157" y="109213"/>
                  </a:lnTo>
                  <a:lnTo>
                    <a:pt x="102148" y="107865"/>
                  </a:lnTo>
                  <a:lnTo>
                    <a:pt x="105123" y="107191"/>
                  </a:lnTo>
                  <a:lnTo>
                    <a:pt x="107603" y="106516"/>
                  </a:lnTo>
                  <a:lnTo>
                    <a:pt x="108595" y="105168"/>
                  </a:lnTo>
                  <a:lnTo>
                    <a:pt x="111570" y="103146"/>
                  </a:lnTo>
                  <a:lnTo>
                    <a:pt x="114049" y="99101"/>
                  </a:lnTo>
                  <a:lnTo>
                    <a:pt x="111570" y="105842"/>
                  </a:lnTo>
                  <a:lnTo>
                    <a:pt x="114049" y="104494"/>
                  </a:lnTo>
                  <a:lnTo>
                    <a:pt x="115537" y="101797"/>
                  </a:lnTo>
                  <a:lnTo>
                    <a:pt x="117024" y="101123"/>
                  </a:lnTo>
                  <a:lnTo>
                    <a:pt x="119008" y="100449"/>
                  </a:lnTo>
                  <a:lnTo>
                    <a:pt x="120000" y="100449"/>
                  </a:lnTo>
                  <a:lnTo>
                    <a:pt x="115537" y="105842"/>
                  </a:lnTo>
                  <a:lnTo>
                    <a:pt x="111570" y="109887"/>
                  </a:lnTo>
                  <a:lnTo>
                    <a:pt x="108595" y="111910"/>
                  </a:lnTo>
                  <a:lnTo>
                    <a:pt x="106115" y="115280"/>
                  </a:lnTo>
                  <a:lnTo>
                    <a:pt x="102148" y="116629"/>
                  </a:lnTo>
                  <a:lnTo>
                    <a:pt x="97685" y="118651"/>
                  </a:lnTo>
                  <a:lnTo>
                    <a:pt x="93719" y="120000"/>
                  </a:lnTo>
                  <a:lnTo>
                    <a:pt x="91239" y="117977"/>
                  </a:lnTo>
                  <a:lnTo>
                    <a:pt x="90247" y="115280"/>
                  </a:lnTo>
                  <a:lnTo>
                    <a:pt x="90247" y="112584"/>
                  </a:lnTo>
                  <a:lnTo>
                    <a:pt x="89256" y="111235"/>
                  </a:lnTo>
                  <a:lnTo>
                    <a:pt x="82809" y="108539"/>
                  </a:lnTo>
                  <a:lnTo>
                    <a:pt x="76859" y="106516"/>
                  </a:lnTo>
                  <a:lnTo>
                    <a:pt x="77851" y="103146"/>
                  </a:lnTo>
                  <a:lnTo>
                    <a:pt x="76363" y="101797"/>
                  </a:lnTo>
                  <a:lnTo>
                    <a:pt x="74876" y="101797"/>
                  </a:lnTo>
                  <a:lnTo>
                    <a:pt x="73388" y="101123"/>
                  </a:lnTo>
                  <a:lnTo>
                    <a:pt x="71404" y="96404"/>
                  </a:lnTo>
                  <a:lnTo>
                    <a:pt x="69421" y="93033"/>
                  </a:lnTo>
                  <a:lnTo>
                    <a:pt x="65454" y="89662"/>
                  </a:lnTo>
                  <a:lnTo>
                    <a:pt x="991" y="105168"/>
                  </a:lnTo>
                  <a:lnTo>
                    <a:pt x="0" y="98426"/>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88" name="Shape 2188"/>
            <p:cNvSpPr/>
            <p:nvPr/>
          </p:nvSpPr>
          <p:spPr>
            <a:xfrm>
              <a:off x="7792488" y="1982681"/>
              <a:ext cx="94441" cy="170331"/>
            </a:xfrm>
            <a:custGeom>
              <a:avLst/>
              <a:gdLst/>
              <a:ahLst/>
              <a:cxnLst/>
              <a:rect l="0" t="0" r="0" b="0"/>
              <a:pathLst>
                <a:path w="120000" h="120000" extrusionOk="0">
                  <a:moveTo>
                    <a:pt x="0" y="27326"/>
                  </a:moveTo>
                  <a:lnTo>
                    <a:pt x="4285" y="33267"/>
                  </a:lnTo>
                  <a:lnTo>
                    <a:pt x="10714" y="41584"/>
                  </a:lnTo>
                  <a:lnTo>
                    <a:pt x="17142" y="42772"/>
                  </a:lnTo>
                  <a:lnTo>
                    <a:pt x="23571" y="52277"/>
                  </a:lnTo>
                  <a:lnTo>
                    <a:pt x="17142" y="54653"/>
                  </a:lnTo>
                  <a:lnTo>
                    <a:pt x="14999" y="62970"/>
                  </a:lnTo>
                  <a:lnTo>
                    <a:pt x="23571" y="71287"/>
                  </a:lnTo>
                  <a:lnTo>
                    <a:pt x="29999" y="80792"/>
                  </a:lnTo>
                  <a:lnTo>
                    <a:pt x="38571" y="84356"/>
                  </a:lnTo>
                  <a:lnTo>
                    <a:pt x="40714" y="97425"/>
                  </a:lnTo>
                  <a:lnTo>
                    <a:pt x="44999" y="108118"/>
                  </a:lnTo>
                  <a:lnTo>
                    <a:pt x="53571" y="118811"/>
                  </a:lnTo>
                  <a:lnTo>
                    <a:pt x="53571" y="120000"/>
                  </a:lnTo>
                  <a:lnTo>
                    <a:pt x="100714" y="116435"/>
                  </a:lnTo>
                  <a:lnTo>
                    <a:pt x="96428" y="108118"/>
                  </a:lnTo>
                  <a:lnTo>
                    <a:pt x="98571" y="97425"/>
                  </a:lnTo>
                  <a:lnTo>
                    <a:pt x="96428" y="84356"/>
                  </a:lnTo>
                  <a:lnTo>
                    <a:pt x="94285" y="71287"/>
                  </a:lnTo>
                  <a:lnTo>
                    <a:pt x="100714" y="53465"/>
                  </a:lnTo>
                  <a:lnTo>
                    <a:pt x="100714" y="38019"/>
                  </a:lnTo>
                  <a:lnTo>
                    <a:pt x="119999" y="29702"/>
                  </a:lnTo>
                  <a:lnTo>
                    <a:pt x="119999" y="24950"/>
                  </a:lnTo>
                  <a:lnTo>
                    <a:pt x="113571" y="20198"/>
                  </a:lnTo>
                  <a:lnTo>
                    <a:pt x="113571" y="14257"/>
                  </a:lnTo>
                  <a:lnTo>
                    <a:pt x="113571" y="4752"/>
                  </a:lnTo>
                  <a:lnTo>
                    <a:pt x="107142" y="0"/>
                  </a:lnTo>
                  <a:lnTo>
                    <a:pt x="92142" y="2376"/>
                  </a:lnTo>
                  <a:lnTo>
                    <a:pt x="77142" y="4752"/>
                  </a:lnTo>
                  <a:lnTo>
                    <a:pt x="47142" y="7128"/>
                  </a:lnTo>
                  <a:lnTo>
                    <a:pt x="32142" y="9504"/>
                  </a:lnTo>
                  <a:lnTo>
                    <a:pt x="10714" y="14257"/>
                  </a:lnTo>
                  <a:lnTo>
                    <a:pt x="0" y="14257"/>
                  </a:lnTo>
                  <a:lnTo>
                    <a:pt x="0" y="20198"/>
                  </a:lnTo>
                  <a:lnTo>
                    <a:pt x="0" y="27326"/>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89" name="Shape 2189"/>
            <p:cNvSpPr/>
            <p:nvPr/>
          </p:nvSpPr>
          <p:spPr>
            <a:xfrm>
              <a:off x="7866690" y="1960757"/>
              <a:ext cx="84322" cy="187194"/>
            </a:xfrm>
            <a:custGeom>
              <a:avLst/>
              <a:gdLst/>
              <a:ahLst/>
              <a:cxnLst/>
              <a:rect l="0" t="0" r="0" b="0"/>
              <a:pathLst>
                <a:path w="120000" h="120000" extrusionOk="0">
                  <a:moveTo>
                    <a:pt x="43200" y="0"/>
                  </a:moveTo>
                  <a:lnTo>
                    <a:pt x="33600" y="1081"/>
                  </a:lnTo>
                  <a:lnTo>
                    <a:pt x="21600" y="1081"/>
                  </a:lnTo>
                  <a:lnTo>
                    <a:pt x="21600" y="6486"/>
                  </a:lnTo>
                  <a:lnTo>
                    <a:pt x="19200" y="9729"/>
                  </a:lnTo>
                  <a:lnTo>
                    <a:pt x="14400" y="14054"/>
                  </a:lnTo>
                  <a:lnTo>
                    <a:pt x="21600" y="18378"/>
                  </a:lnTo>
                  <a:lnTo>
                    <a:pt x="21600" y="27027"/>
                  </a:lnTo>
                  <a:lnTo>
                    <a:pt x="21600" y="32432"/>
                  </a:lnTo>
                  <a:lnTo>
                    <a:pt x="28800" y="36756"/>
                  </a:lnTo>
                  <a:lnTo>
                    <a:pt x="28800" y="41081"/>
                  </a:lnTo>
                  <a:lnTo>
                    <a:pt x="7200" y="48648"/>
                  </a:lnTo>
                  <a:lnTo>
                    <a:pt x="7200" y="62702"/>
                  </a:lnTo>
                  <a:lnTo>
                    <a:pt x="0" y="78918"/>
                  </a:lnTo>
                  <a:lnTo>
                    <a:pt x="2400" y="90810"/>
                  </a:lnTo>
                  <a:lnTo>
                    <a:pt x="4800" y="102702"/>
                  </a:lnTo>
                  <a:lnTo>
                    <a:pt x="2400" y="112432"/>
                  </a:lnTo>
                  <a:lnTo>
                    <a:pt x="7200" y="120000"/>
                  </a:lnTo>
                  <a:lnTo>
                    <a:pt x="96000" y="110270"/>
                  </a:lnTo>
                  <a:lnTo>
                    <a:pt x="98400" y="104864"/>
                  </a:lnTo>
                  <a:lnTo>
                    <a:pt x="117600" y="101621"/>
                  </a:lnTo>
                  <a:lnTo>
                    <a:pt x="115200" y="98378"/>
                  </a:lnTo>
                  <a:lnTo>
                    <a:pt x="120000" y="89729"/>
                  </a:lnTo>
                  <a:lnTo>
                    <a:pt x="120000" y="89729"/>
                  </a:lnTo>
                  <a:lnTo>
                    <a:pt x="98400" y="81081"/>
                  </a:lnTo>
                  <a:lnTo>
                    <a:pt x="43200" y="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90" name="Shape 2190"/>
            <p:cNvSpPr/>
            <p:nvPr/>
          </p:nvSpPr>
          <p:spPr>
            <a:xfrm>
              <a:off x="7834650" y="2188427"/>
              <a:ext cx="94441" cy="86008"/>
            </a:xfrm>
            <a:custGeom>
              <a:avLst/>
              <a:gdLst/>
              <a:ahLst/>
              <a:cxnLst/>
              <a:rect l="0" t="0" r="0" b="0"/>
              <a:pathLst>
                <a:path w="120000" h="120000" extrusionOk="0">
                  <a:moveTo>
                    <a:pt x="8571" y="68235"/>
                  </a:moveTo>
                  <a:lnTo>
                    <a:pt x="8571" y="84705"/>
                  </a:lnTo>
                  <a:lnTo>
                    <a:pt x="17142" y="98823"/>
                  </a:lnTo>
                  <a:lnTo>
                    <a:pt x="8571" y="112941"/>
                  </a:lnTo>
                  <a:lnTo>
                    <a:pt x="10714" y="120000"/>
                  </a:lnTo>
                  <a:lnTo>
                    <a:pt x="19285" y="117647"/>
                  </a:lnTo>
                  <a:lnTo>
                    <a:pt x="27857" y="105882"/>
                  </a:lnTo>
                  <a:lnTo>
                    <a:pt x="32142" y="103529"/>
                  </a:lnTo>
                  <a:lnTo>
                    <a:pt x="42857" y="91764"/>
                  </a:lnTo>
                  <a:lnTo>
                    <a:pt x="53571" y="84705"/>
                  </a:lnTo>
                  <a:lnTo>
                    <a:pt x="70714" y="84705"/>
                  </a:lnTo>
                  <a:lnTo>
                    <a:pt x="79285" y="80000"/>
                  </a:lnTo>
                  <a:lnTo>
                    <a:pt x="83571" y="75294"/>
                  </a:lnTo>
                  <a:lnTo>
                    <a:pt x="94285" y="70588"/>
                  </a:lnTo>
                  <a:lnTo>
                    <a:pt x="104999" y="65882"/>
                  </a:lnTo>
                  <a:lnTo>
                    <a:pt x="117857" y="65882"/>
                  </a:lnTo>
                  <a:lnTo>
                    <a:pt x="119999" y="61176"/>
                  </a:lnTo>
                  <a:lnTo>
                    <a:pt x="107142" y="0"/>
                  </a:lnTo>
                  <a:lnTo>
                    <a:pt x="51428" y="11764"/>
                  </a:lnTo>
                  <a:lnTo>
                    <a:pt x="0" y="21176"/>
                  </a:lnTo>
                  <a:lnTo>
                    <a:pt x="0" y="23529"/>
                  </a:lnTo>
                  <a:lnTo>
                    <a:pt x="8571" y="68235"/>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91" name="Shape 2191"/>
            <p:cNvSpPr/>
            <p:nvPr/>
          </p:nvSpPr>
          <p:spPr>
            <a:xfrm>
              <a:off x="7918971" y="2179994"/>
              <a:ext cx="40475" cy="52279"/>
            </a:xfrm>
            <a:custGeom>
              <a:avLst/>
              <a:gdLst/>
              <a:ahLst/>
              <a:cxnLst/>
              <a:rect l="0" t="0" r="0" b="0"/>
              <a:pathLst>
                <a:path w="120000" h="120000" extrusionOk="0">
                  <a:moveTo>
                    <a:pt x="115000" y="58064"/>
                  </a:moveTo>
                  <a:lnTo>
                    <a:pt x="105000" y="50322"/>
                  </a:lnTo>
                  <a:lnTo>
                    <a:pt x="105000" y="46451"/>
                  </a:lnTo>
                  <a:lnTo>
                    <a:pt x="90000" y="42580"/>
                  </a:lnTo>
                  <a:lnTo>
                    <a:pt x="80000" y="38709"/>
                  </a:lnTo>
                  <a:lnTo>
                    <a:pt x="80000" y="27096"/>
                  </a:lnTo>
                  <a:lnTo>
                    <a:pt x="65000" y="19354"/>
                  </a:lnTo>
                  <a:lnTo>
                    <a:pt x="50000" y="0"/>
                  </a:lnTo>
                  <a:lnTo>
                    <a:pt x="0" y="19354"/>
                  </a:lnTo>
                  <a:lnTo>
                    <a:pt x="30000" y="120000"/>
                  </a:lnTo>
                  <a:lnTo>
                    <a:pt x="40000" y="112258"/>
                  </a:lnTo>
                  <a:lnTo>
                    <a:pt x="50000" y="108387"/>
                  </a:lnTo>
                  <a:lnTo>
                    <a:pt x="70000" y="100645"/>
                  </a:lnTo>
                  <a:lnTo>
                    <a:pt x="70000" y="89032"/>
                  </a:lnTo>
                  <a:lnTo>
                    <a:pt x="70000" y="85161"/>
                  </a:lnTo>
                  <a:lnTo>
                    <a:pt x="70000" y="77419"/>
                  </a:lnTo>
                  <a:lnTo>
                    <a:pt x="70000" y="65806"/>
                  </a:lnTo>
                  <a:lnTo>
                    <a:pt x="70000" y="58064"/>
                  </a:lnTo>
                  <a:lnTo>
                    <a:pt x="70000" y="54193"/>
                  </a:lnTo>
                  <a:lnTo>
                    <a:pt x="75000" y="50322"/>
                  </a:lnTo>
                  <a:lnTo>
                    <a:pt x="80000" y="50322"/>
                  </a:lnTo>
                  <a:lnTo>
                    <a:pt x="95000" y="54193"/>
                  </a:lnTo>
                  <a:lnTo>
                    <a:pt x="95000" y="61935"/>
                  </a:lnTo>
                  <a:lnTo>
                    <a:pt x="105000" y="77419"/>
                  </a:lnTo>
                  <a:lnTo>
                    <a:pt x="105000" y="81290"/>
                  </a:lnTo>
                  <a:lnTo>
                    <a:pt x="110000" y="85161"/>
                  </a:lnTo>
                  <a:lnTo>
                    <a:pt x="120000" y="81290"/>
                  </a:lnTo>
                  <a:lnTo>
                    <a:pt x="120000" y="77419"/>
                  </a:lnTo>
                  <a:lnTo>
                    <a:pt x="120000" y="73548"/>
                  </a:lnTo>
                  <a:lnTo>
                    <a:pt x="115000" y="58064"/>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92" name="Shape 2192"/>
            <p:cNvSpPr/>
            <p:nvPr/>
          </p:nvSpPr>
          <p:spPr>
            <a:xfrm>
              <a:off x="7834650" y="2119282"/>
              <a:ext cx="183821" cy="92755"/>
            </a:xfrm>
            <a:custGeom>
              <a:avLst/>
              <a:gdLst/>
              <a:ahLst/>
              <a:cxnLst/>
              <a:rect l="0" t="0" r="0" b="0"/>
              <a:pathLst>
                <a:path w="120000" h="120000" extrusionOk="0">
                  <a:moveTo>
                    <a:pt x="117798" y="76363"/>
                  </a:moveTo>
                  <a:lnTo>
                    <a:pt x="115596" y="69818"/>
                  </a:lnTo>
                  <a:lnTo>
                    <a:pt x="114495" y="67636"/>
                  </a:lnTo>
                  <a:lnTo>
                    <a:pt x="111192" y="63272"/>
                  </a:lnTo>
                  <a:lnTo>
                    <a:pt x="107889" y="58909"/>
                  </a:lnTo>
                  <a:lnTo>
                    <a:pt x="106788" y="54545"/>
                  </a:lnTo>
                  <a:lnTo>
                    <a:pt x="105688" y="58909"/>
                  </a:lnTo>
                  <a:lnTo>
                    <a:pt x="106788" y="63272"/>
                  </a:lnTo>
                  <a:lnTo>
                    <a:pt x="110091" y="69818"/>
                  </a:lnTo>
                  <a:lnTo>
                    <a:pt x="112293" y="76363"/>
                  </a:lnTo>
                  <a:lnTo>
                    <a:pt x="108990" y="78545"/>
                  </a:lnTo>
                  <a:lnTo>
                    <a:pt x="104587" y="78545"/>
                  </a:lnTo>
                  <a:lnTo>
                    <a:pt x="97981" y="85090"/>
                  </a:lnTo>
                  <a:lnTo>
                    <a:pt x="96880" y="80727"/>
                  </a:lnTo>
                  <a:lnTo>
                    <a:pt x="95779" y="78545"/>
                  </a:lnTo>
                  <a:lnTo>
                    <a:pt x="93577" y="76363"/>
                  </a:lnTo>
                  <a:lnTo>
                    <a:pt x="90275" y="72000"/>
                  </a:lnTo>
                  <a:lnTo>
                    <a:pt x="89174" y="69818"/>
                  </a:lnTo>
                  <a:lnTo>
                    <a:pt x="90275" y="65454"/>
                  </a:lnTo>
                  <a:lnTo>
                    <a:pt x="89174" y="58909"/>
                  </a:lnTo>
                  <a:lnTo>
                    <a:pt x="84770" y="52363"/>
                  </a:lnTo>
                  <a:lnTo>
                    <a:pt x="80366" y="48000"/>
                  </a:lnTo>
                  <a:lnTo>
                    <a:pt x="78165" y="48000"/>
                  </a:lnTo>
                  <a:lnTo>
                    <a:pt x="75963" y="48000"/>
                  </a:lnTo>
                  <a:lnTo>
                    <a:pt x="74862" y="43636"/>
                  </a:lnTo>
                  <a:lnTo>
                    <a:pt x="74862" y="34909"/>
                  </a:lnTo>
                  <a:lnTo>
                    <a:pt x="77064" y="30545"/>
                  </a:lnTo>
                  <a:lnTo>
                    <a:pt x="78165" y="28363"/>
                  </a:lnTo>
                  <a:lnTo>
                    <a:pt x="80366" y="24000"/>
                  </a:lnTo>
                  <a:lnTo>
                    <a:pt x="84770" y="19636"/>
                  </a:lnTo>
                  <a:lnTo>
                    <a:pt x="84770" y="17454"/>
                  </a:lnTo>
                  <a:lnTo>
                    <a:pt x="83669" y="13090"/>
                  </a:lnTo>
                  <a:lnTo>
                    <a:pt x="80366" y="13090"/>
                  </a:lnTo>
                  <a:lnTo>
                    <a:pt x="78165" y="13090"/>
                  </a:lnTo>
                  <a:lnTo>
                    <a:pt x="77064" y="6545"/>
                  </a:lnTo>
                  <a:lnTo>
                    <a:pt x="74862" y="0"/>
                  </a:lnTo>
                  <a:lnTo>
                    <a:pt x="66055" y="6545"/>
                  </a:lnTo>
                  <a:lnTo>
                    <a:pt x="64954" y="17454"/>
                  </a:lnTo>
                  <a:lnTo>
                    <a:pt x="24220" y="37090"/>
                  </a:lnTo>
                  <a:lnTo>
                    <a:pt x="0" y="43636"/>
                  </a:lnTo>
                  <a:lnTo>
                    <a:pt x="0" y="72000"/>
                  </a:lnTo>
                  <a:lnTo>
                    <a:pt x="0" y="109090"/>
                  </a:lnTo>
                  <a:lnTo>
                    <a:pt x="26422" y="100363"/>
                  </a:lnTo>
                  <a:lnTo>
                    <a:pt x="55045" y="89454"/>
                  </a:lnTo>
                  <a:lnTo>
                    <a:pt x="66055" y="78545"/>
                  </a:lnTo>
                  <a:lnTo>
                    <a:pt x="69357" y="89454"/>
                  </a:lnTo>
                  <a:lnTo>
                    <a:pt x="72660" y="93818"/>
                  </a:lnTo>
                  <a:lnTo>
                    <a:pt x="72660" y="100363"/>
                  </a:lnTo>
                  <a:lnTo>
                    <a:pt x="74862" y="102545"/>
                  </a:lnTo>
                  <a:lnTo>
                    <a:pt x="78165" y="104727"/>
                  </a:lnTo>
                  <a:lnTo>
                    <a:pt x="78165" y="106909"/>
                  </a:lnTo>
                  <a:lnTo>
                    <a:pt x="80366" y="111272"/>
                  </a:lnTo>
                  <a:lnTo>
                    <a:pt x="81467" y="120000"/>
                  </a:lnTo>
                  <a:lnTo>
                    <a:pt x="81467" y="120000"/>
                  </a:lnTo>
                  <a:lnTo>
                    <a:pt x="83669" y="120000"/>
                  </a:lnTo>
                  <a:lnTo>
                    <a:pt x="84770" y="120000"/>
                  </a:lnTo>
                  <a:lnTo>
                    <a:pt x="86972" y="115636"/>
                  </a:lnTo>
                  <a:lnTo>
                    <a:pt x="86972" y="106909"/>
                  </a:lnTo>
                  <a:lnTo>
                    <a:pt x="90275" y="102545"/>
                  </a:lnTo>
                  <a:lnTo>
                    <a:pt x="90275" y="98181"/>
                  </a:lnTo>
                  <a:lnTo>
                    <a:pt x="93577" y="93818"/>
                  </a:lnTo>
                  <a:lnTo>
                    <a:pt x="94678" y="100363"/>
                  </a:lnTo>
                  <a:lnTo>
                    <a:pt x="95779" y="106909"/>
                  </a:lnTo>
                  <a:lnTo>
                    <a:pt x="95779" y="111272"/>
                  </a:lnTo>
                  <a:lnTo>
                    <a:pt x="99082" y="106909"/>
                  </a:lnTo>
                  <a:lnTo>
                    <a:pt x="101284" y="102545"/>
                  </a:lnTo>
                  <a:lnTo>
                    <a:pt x="101284" y="98181"/>
                  </a:lnTo>
                  <a:lnTo>
                    <a:pt x="103486" y="98181"/>
                  </a:lnTo>
                  <a:lnTo>
                    <a:pt x="106788" y="93818"/>
                  </a:lnTo>
                  <a:lnTo>
                    <a:pt x="111192" y="93818"/>
                  </a:lnTo>
                  <a:lnTo>
                    <a:pt x="113394" y="89454"/>
                  </a:lnTo>
                  <a:lnTo>
                    <a:pt x="116697" y="87272"/>
                  </a:lnTo>
                  <a:lnTo>
                    <a:pt x="118899" y="82909"/>
                  </a:lnTo>
                  <a:lnTo>
                    <a:pt x="120000" y="78545"/>
                  </a:lnTo>
                  <a:lnTo>
                    <a:pt x="117798" y="76363"/>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93" name="Shape 2193"/>
            <p:cNvSpPr/>
            <p:nvPr/>
          </p:nvSpPr>
          <p:spPr>
            <a:xfrm>
              <a:off x="7976310" y="2205291"/>
              <a:ext cx="16863" cy="11806"/>
            </a:xfrm>
            <a:custGeom>
              <a:avLst/>
              <a:gdLst/>
              <a:ahLst/>
              <a:cxnLst/>
              <a:rect l="0" t="0" r="0" b="0"/>
              <a:pathLst>
                <a:path w="120000" h="120000" extrusionOk="0">
                  <a:moveTo>
                    <a:pt x="30000" y="120000"/>
                  </a:moveTo>
                  <a:cubicBezTo>
                    <a:pt x="70000" y="120000"/>
                    <a:pt x="70000" y="120000"/>
                    <a:pt x="70000" y="120000"/>
                  </a:cubicBezTo>
                  <a:cubicBezTo>
                    <a:pt x="100000" y="80000"/>
                    <a:pt x="100000" y="80000"/>
                    <a:pt x="100000" y="80000"/>
                  </a:cubicBezTo>
                  <a:cubicBezTo>
                    <a:pt x="120000" y="53333"/>
                    <a:pt x="120000" y="53333"/>
                    <a:pt x="120000" y="53333"/>
                  </a:cubicBezTo>
                  <a:cubicBezTo>
                    <a:pt x="80000" y="26666"/>
                    <a:pt x="80000" y="26666"/>
                    <a:pt x="80000" y="26666"/>
                  </a:cubicBezTo>
                  <a:cubicBezTo>
                    <a:pt x="80000" y="26666"/>
                    <a:pt x="50000" y="0"/>
                    <a:pt x="40000" y="13333"/>
                  </a:cubicBezTo>
                  <a:cubicBezTo>
                    <a:pt x="40000" y="26666"/>
                    <a:pt x="0" y="93333"/>
                    <a:pt x="0" y="93333"/>
                  </a:cubicBezTo>
                  <a:lnTo>
                    <a:pt x="30000" y="12000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94" name="Shape 2194"/>
            <p:cNvSpPr/>
            <p:nvPr/>
          </p:nvSpPr>
          <p:spPr>
            <a:xfrm>
              <a:off x="7763817" y="2269377"/>
              <a:ext cx="70829" cy="158525"/>
            </a:xfrm>
            <a:custGeom>
              <a:avLst/>
              <a:gdLst/>
              <a:ahLst/>
              <a:cxnLst/>
              <a:rect l="0" t="0" r="0" b="0"/>
              <a:pathLst>
                <a:path w="120000" h="120000" extrusionOk="0">
                  <a:moveTo>
                    <a:pt x="102857" y="16595"/>
                  </a:moveTo>
                  <a:lnTo>
                    <a:pt x="102857" y="11489"/>
                  </a:lnTo>
                  <a:lnTo>
                    <a:pt x="97142" y="8936"/>
                  </a:lnTo>
                  <a:lnTo>
                    <a:pt x="60000" y="3829"/>
                  </a:lnTo>
                  <a:lnTo>
                    <a:pt x="25714" y="0"/>
                  </a:lnTo>
                  <a:lnTo>
                    <a:pt x="22857" y="3829"/>
                  </a:lnTo>
                  <a:lnTo>
                    <a:pt x="17142" y="8936"/>
                  </a:lnTo>
                  <a:lnTo>
                    <a:pt x="8571" y="11489"/>
                  </a:lnTo>
                  <a:lnTo>
                    <a:pt x="5714" y="17872"/>
                  </a:lnTo>
                  <a:lnTo>
                    <a:pt x="8571" y="25531"/>
                  </a:lnTo>
                  <a:lnTo>
                    <a:pt x="8571" y="31914"/>
                  </a:lnTo>
                  <a:lnTo>
                    <a:pt x="5714" y="38297"/>
                  </a:lnTo>
                  <a:lnTo>
                    <a:pt x="14285" y="40851"/>
                  </a:lnTo>
                  <a:lnTo>
                    <a:pt x="25714" y="43404"/>
                  </a:lnTo>
                  <a:lnTo>
                    <a:pt x="31428" y="48510"/>
                  </a:lnTo>
                  <a:lnTo>
                    <a:pt x="42857" y="53617"/>
                  </a:lnTo>
                  <a:lnTo>
                    <a:pt x="57142" y="58723"/>
                  </a:lnTo>
                  <a:lnTo>
                    <a:pt x="57142" y="60000"/>
                  </a:lnTo>
                  <a:lnTo>
                    <a:pt x="51428" y="67659"/>
                  </a:lnTo>
                  <a:lnTo>
                    <a:pt x="28571" y="74042"/>
                  </a:lnTo>
                  <a:lnTo>
                    <a:pt x="8571" y="81702"/>
                  </a:lnTo>
                  <a:lnTo>
                    <a:pt x="5714" y="85531"/>
                  </a:lnTo>
                  <a:lnTo>
                    <a:pt x="0" y="91914"/>
                  </a:lnTo>
                  <a:lnTo>
                    <a:pt x="2857" y="95744"/>
                  </a:lnTo>
                  <a:lnTo>
                    <a:pt x="8571" y="100851"/>
                  </a:lnTo>
                  <a:lnTo>
                    <a:pt x="22857" y="105957"/>
                  </a:lnTo>
                  <a:lnTo>
                    <a:pt x="34285" y="108510"/>
                  </a:lnTo>
                  <a:lnTo>
                    <a:pt x="42857" y="109787"/>
                  </a:lnTo>
                  <a:lnTo>
                    <a:pt x="57142" y="109787"/>
                  </a:lnTo>
                  <a:lnTo>
                    <a:pt x="68571" y="109787"/>
                  </a:lnTo>
                  <a:lnTo>
                    <a:pt x="71428" y="109787"/>
                  </a:lnTo>
                  <a:lnTo>
                    <a:pt x="68571" y="114893"/>
                  </a:lnTo>
                  <a:lnTo>
                    <a:pt x="68571" y="118723"/>
                  </a:lnTo>
                  <a:lnTo>
                    <a:pt x="71428" y="120000"/>
                  </a:lnTo>
                  <a:lnTo>
                    <a:pt x="74285" y="120000"/>
                  </a:lnTo>
                  <a:lnTo>
                    <a:pt x="77142" y="111063"/>
                  </a:lnTo>
                  <a:lnTo>
                    <a:pt x="80000" y="109787"/>
                  </a:lnTo>
                  <a:lnTo>
                    <a:pt x="88571" y="104680"/>
                  </a:lnTo>
                  <a:lnTo>
                    <a:pt x="102857" y="99574"/>
                  </a:lnTo>
                  <a:lnTo>
                    <a:pt x="102857" y="88085"/>
                  </a:lnTo>
                  <a:lnTo>
                    <a:pt x="102857" y="82978"/>
                  </a:lnTo>
                  <a:lnTo>
                    <a:pt x="114285" y="77872"/>
                  </a:lnTo>
                  <a:lnTo>
                    <a:pt x="117142" y="67659"/>
                  </a:lnTo>
                  <a:lnTo>
                    <a:pt x="120000" y="61276"/>
                  </a:lnTo>
                  <a:lnTo>
                    <a:pt x="120000" y="51063"/>
                  </a:lnTo>
                  <a:lnTo>
                    <a:pt x="120000" y="45957"/>
                  </a:lnTo>
                  <a:lnTo>
                    <a:pt x="114285" y="38297"/>
                  </a:lnTo>
                  <a:lnTo>
                    <a:pt x="102857" y="38297"/>
                  </a:lnTo>
                  <a:lnTo>
                    <a:pt x="97142" y="38297"/>
                  </a:lnTo>
                  <a:lnTo>
                    <a:pt x="100000" y="31914"/>
                  </a:lnTo>
                  <a:lnTo>
                    <a:pt x="105714" y="25531"/>
                  </a:lnTo>
                  <a:lnTo>
                    <a:pt x="111428" y="22978"/>
                  </a:lnTo>
                  <a:lnTo>
                    <a:pt x="108571" y="21702"/>
                  </a:lnTo>
                  <a:lnTo>
                    <a:pt x="102857" y="16595"/>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95" name="Shape 2195"/>
            <p:cNvSpPr/>
            <p:nvPr/>
          </p:nvSpPr>
          <p:spPr>
            <a:xfrm>
              <a:off x="7750327" y="2378996"/>
              <a:ext cx="55651" cy="91067"/>
            </a:xfrm>
            <a:custGeom>
              <a:avLst/>
              <a:gdLst/>
              <a:ahLst/>
              <a:cxnLst/>
              <a:rect l="0" t="0" r="0" b="0"/>
              <a:pathLst>
                <a:path w="120000" h="120000" extrusionOk="0">
                  <a:moveTo>
                    <a:pt x="32727" y="22222"/>
                  </a:moveTo>
                  <a:lnTo>
                    <a:pt x="29090" y="15555"/>
                  </a:lnTo>
                  <a:lnTo>
                    <a:pt x="36363" y="4444"/>
                  </a:lnTo>
                  <a:lnTo>
                    <a:pt x="40000" y="2222"/>
                  </a:lnTo>
                  <a:lnTo>
                    <a:pt x="32727" y="0"/>
                  </a:lnTo>
                  <a:lnTo>
                    <a:pt x="21818" y="0"/>
                  </a:lnTo>
                  <a:lnTo>
                    <a:pt x="18181" y="0"/>
                  </a:lnTo>
                  <a:lnTo>
                    <a:pt x="7272" y="4444"/>
                  </a:lnTo>
                  <a:lnTo>
                    <a:pt x="0" y="11111"/>
                  </a:lnTo>
                  <a:lnTo>
                    <a:pt x="43636" y="120000"/>
                  </a:lnTo>
                  <a:lnTo>
                    <a:pt x="120000" y="113333"/>
                  </a:lnTo>
                  <a:lnTo>
                    <a:pt x="116363" y="95555"/>
                  </a:lnTo>
                  <a:lnTo>
                    <a:pt x="105454" y="88888"/>
                  </a:lnTo>
                  <a:lnTo>
                    <a:pt x="101818" y="84444"/>
                  </a:lnTo>
                  <a:lnTo>
                    <a:pt x="94545" y="82222"/>
                  </a:lnTo>
                  <a:lnTo>
                    <a:pt x="83636" y="75555"/>
                  </a:lnTo>
                  <a:lnTo>
                    <a:pt x="72727" y="71111"/>
                  </a:lnTo>
                  <a:lnTo>
                    <a:pt x="65454" y="62222"/>
                  </a:lnTo>
                  <a:lnTo>
                    <a:pt x="58181" y="53333"/>
                  </a:lnTo>
                  <a:lnTo>
                    <a:pt x="50909" y="44444"/>
                  </a:lnTo>
                  <a:lnTo>
                    <a:pt x="58181" y="37777"/>
                  </a:lnTo>
                  <a:lnTo>
                    <a:pt x="40000" y="31111"/>
                  </a:lnTo>
                  <a:lnTo>
                    <a:pt x="32727" y="22222"/>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96" name="Shape 2196"/>
            <p:cNvSpPr/>
            <p:nvPr/>
          </p:nvSpPr>
          <p:spPr>
            <a:xfrm>
              <a:off x="7480496" y="2227215"/>
              <a:ext cx="317051" cy="205745"/>
            </a:xfrm>
            <a:custGeom>
              <a:avLst/>
              <a:gdLst/>
              <a:ahLst/>
              <a:cxnLst/>
              <a:rect l="0" t="0" r="0" b="0"/>
              <a:pathLst>
                <a:path w="120000" h="120000" extrusionOk="0">
                  <a:moveTo>
                    <a:pt x="105319" y="88524"/>
                  </a:moveTo>
                  <a:lnTo>
                    <a:pt x="105957" y="88524"/>
                  </a:lnTo>
                  <a:lnTo>
                    <a:pt x="107872" y="88524"/>
                  </a:lnTo>
                  <a:lnTo>
                    <a:pt x="109148" y="89508"/>
                  </a:lnTo>
                  <a:lnTo>
                    <a:pt x="109148" y="87540"/>
                  </a:lnTo>
                  <a:lnTo>
                    <a:pt x="113617" y="81639"/>
                  </a:lnTo>
                  <a:lnTo>
                    <a:pt x="118723" y="76721"/>
                  </a:lnTo>
                  <a:lnTo>
                    <a:pt x="120000" y="70819"/>
                  </a:lnTo>
                  <a:lnTo>
                    <a:pt x="120000" y="69836"/>
                  </a:lnTo>
                  <a:lnTo>
                    <a:pt x="116808" y="65901"/>
                  </a:lnTo>
                  <a:lnTo>
                    <a:pt x="114255" y="61967"/>
                  </a:lnTo>
                  <a:lnTo>
                    <a:pt x="112978" y="58032"/>
                  </a:lnTo>
                  <a:lnTo>
                    <a:pt x="110425" y="56065"/>
                  </a:lnTo>
                  <a:lnTo>
                    <a:pt x="108510" y="54098"/>
                  </a:lnTo>
                  <a:lnTo>
                    <a:pt x="109148" y="49180"/>
                  </a:lnTo>
                  <a:lnTo>
                    <a:pt x="109148" y="44262"/>
                  </a:lnTo>
                  <a:lnTo>
                    <a:pt x="108510" y="38360"/>
                  </a:lnTo>
                  <a:lnTo>
                    <a:pt x="109148" y="33442"/>
                  </a:lnTo>
                  <a:lnTo>
                    <a:pt x="111063" y="31475"/>
                  </a:lnTo>
                  <a:lnTo>
                    <a:pt x="112340" y="27540"/>
                  </a:lnTo>
                  <a:lnTo>
                    <a:pt x="112978" y="24590"/>
                  </a:lnTo>
                  <a:lnTo>
                    <a:pt x="114255" y="19672"/>
                  </a:lnTo>
                  <a:lnTo>
                    <a:pt x="112340" y="17704"/>
                  </a:lnTo>
                  <a:lnTo>
                    <a:pt x="110425" y="17704"/>
                  </a:lnTo>
                  <a:lnTo>
                    <a:pt x="108510" y="16721"/>
                  </a:lnTo>
                  <a:lnTo>
                    <a:pt x="105957" y="9836"/>
                  </a:lnTo>
                  <a:lnTo>
                    <a:pt x="103404" y="4918"/>
                  </a:lnTo>
                  <a:lnTo>
                    <a:pt x="98297" y="0"/>
                  </a:lnTo>
                  <a:lnTo>
                    <a:pt x="15319" y="22622"/>
                  </a:lnTo>
                  <a:lnTo>
                    <a:pt x="14042" y="12786"/>
                  </a:lnTo>
                  <a:lnTo>
                    <a:pt x="10212" y="16721"/>
                  </a:lnTo>
                  <a:lnTo>
                    <a:pt x="7021" y="20655"/>
                  </a:lnTo>
                  <a:lnTo>
                    <a:pt x="3829" y="23606"/>
                  </a:lnTo>
                  <a:lnTo>
                    <a:pt x="0" y="27540"/>
                  </a:lnTo>
                  <a:lnTo>
                    <a:pt x="10212" y="120000"/>
                  </a:lnTo>
                  <a:lnTo>
                    <a:pt x="102127" y="93442"/>
                  </a:lnTo>
                  <a:lnTo>
                    <a:pt x="103404" y="90491"/>
                  </a:lnTo>
                  <a:lnTo>
                    <a:pt x="105319" y="88524"/>
                  </a:lnTo>
                  <a:close/>
                </a:path>
              </a:pathLst>
            </a:custGeom>
            <a:solidFill>
              <a:schemeClr val="accent2"/>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97" name="Shape 2197"/>
            <p:cNvSpPr/>
            <p:nvPr/>
          </p:nvSpPr>
          <p:spPr>
            <a:xfrm>
              <a:off x="7183682" y="3051886"/>
              <a:ext cx="490753" cy="384509"/>
            </a:xfrm>
            <a:custGeom>
              <a:avLst/>
              <a:gdLst/>
              <a:ahLst/>
              <a:cxnLst/>
              <a:rect l="0" t="0" r="0" b="0"/>
              <a:pathLst>
                <a:path w="120000" h="120000" extrusionOk="0">
                  <a:moveTo>
                    <a:pt x="80000" y="0"/>
                  </a:moveTo>
                  <a:lnTo>
                    <a:pt x="80000" y="0"/>
                  </a:lnTo>
                  <a:lnTo>
                    <a:pt x="82474" y="0"/>
                  </a:lnTo>
                  <a:lnTo>
                    <a:pt x="86185" y="1052"/>
                  </a:lnTo>
                  <a:lnTo>
                    <a:pt x="86597" y="3684"/>
                  </a:lnTo>
                  <a:lnTo>
                    <a:pt x="87010" y="5263"/>
                  </a:lnTo>
                  <a:lnTo>
                    <a:pt x="88659" y="6315"/>
                  </a:lnTo>
                  <a:lnTo>
                    <a:pt x="89896" y="8947"/>
                  </a:lnTo>
                  <a:lnTo>
                    <a:pt x="91958" y="15789"/>
                  </a:lnTo>
                  <a:lnTo>
                    <a:pt x="94432" y="21052"/>
                  </a:lnTo>
                  <a:lnTo>
                    <a:pt x="97731" y="28947"/>
                  </a:lnTo>
                  <a:lnTo>
                    <a:pt x="99381" y="32631"/>
                  </a:lnTo>
                  <a:lnTo>
                    <a:pt x="103505" y="40526"/>
                  </a:lnTo>
                  <a:lnTo>
                    <a:pt x="105567" y="42631"/>
                  </a:lnTo>
                  <a:lnTo>
                    <a:pt x="106804" y="44210"/>
                  </a:lnTo>
                  <a:lnTo>
                    <a:pt x="106804" y="45789"/>
                  </a:lnTo>
                  <a:lnTo>
                    <a:pt x="106804" y="50526"/>
                  </a:lnTo>
                  <a:lnTo>
                    <a:pt x="105567" y="45263"/>
                  </a:lnTo>
                  <a:lnTo>
                    <a:pt x="105154" y="50526"/>
                  </a:lnTo>
                  <a:lnTo>
                    <a:pt x="107628" y="55789"/>
                  </a:lnTo>
                  <a:lnTo>
                    <a:pt x="110515" y="61052"/>
                  </a:lnTo>
                  <a:lnTo>
                    <a:pt x="113402" y="67894"/>
                  </a:lnTo>
                  <a:lnTo>
                    <a:pt x="115463" y="72105"/>
                  </a:lnTo>
                  <a:lnTo>
                    <a:pt x="117938" y="75789"/>
                  </a:lnTo>
                  <a:lnTo>
                    <a:pt x="119175" y="80526"/>
                  </a:lnTo>
                  <a:lnTo>
                    <a:pt x="120000" y="88421"/>
                  </a:lnTo>
                  <a:lnTo>
                    <a:pt x="120000" y="92631"/>
                  </a:lnTo>
                  <a:lnTo>
                    <a:pt x="120000" y="97368"/>
                  </a:lnTo>
                  <a:lnTo>
                    <a:pt x="120000" y="101578"/>
                  </a:lnTo>
                  <a:lnTo>
                    <a:pt x="118762" y="103157"/>
                  </a:lnTo>
                  <a:lnTo>
                    <a:pt x="117938" y="105263"/>
                  </a:lnTo>
                  <a:lnTo>
                    <a:pt x="117938" y="107894"/>
                  </a:lnTo>
                  <a:lnTo>
                    <a:pt x="118350" y="111052"/>
                  </a:lnTo>
                  <a:lnTo>
                    <a:pt x="117938" y="114736"/>
                  </a:lnTo>
                  <a:lnTo>
                    <a:pt x="116701" y="118421"/>
                  </a:lnTo>
                  <a:lnTo>
                    <a:pt x="115463" y="119473"/>
                  </a:lnTo>
                  <a:lnTo>
                    <a:pt x="114226" y="119999"/>
                  </a:lnTo>
                  <a:lnTo>
                    <a:pt x="115051" y="117894"/>
                  </a:lnTo>
                  <a:lnTo>
                    <a:pt x="115876" y="116842"/>
                  </a:lnTo>
                  <a:lnTo>
                    <a:pt x="115876" y="114210"/>
                  </a:lnTo>
                  <a:lnTo>
                    <a:pt x="115463" y="114210"/>
                  </a:lnTo>
                  <a:lnTo>
                    <a:pt x="112989" y="116315"/>
                  </a:lnTo>
                  <a:lnTo>
                    <a:pt x="111340" y="116842"/>
                  </a:lnTo>
                  <a:lnTo>
                    <a:pt x="110103" y="116315"/>
                  </a:lnTo>
                  <a:lnTo>
                    <a:pt x="108865" y="116842"/>
                  </a:lnTo>
                  <a:lnTo>
                    <a:pt x="107628" y="117894"/>
                  </a:lnTo>
                  <a:lnTo>
                    <a:pt x="106804" y="117368"/>
                  </a:lnTo>
                  <a:lnTo>
                    <a:pt x="105154" y="116842"/>
                  </a:lnTo>
                  <a:lnTo>
                    <a:pt x="104329" y="115263"/>
                  </a:lnTo>
                  <a:lnTo>
                    <a:pt x="104742" y="114210"/>
                  </a:lnTo>
                  <a:lnTo>
                    <a:pt x="105154" y="114210"/>
                  </a:lnTo>
                  <a:lnTo>
                    <a:pt x="108041" y="114736"/>
                  </a:lnTo>
                  <a:lnTo>
                    <a:pt x="108865" y="114210"/>
                  </a:lnTo>
                  <a:lnTo>
                    <a:pt x="108453" y="113684"/>
                  </a:lnTo>
                  <a:lnTo>
                    <a:pt x="107216" y="112631"/>
                  </a:lnTo>
                  <a:lnTo>
                    <a:pt x="105567" y="113157"/>
                  </a:lnTo>
                  <a:lnTo>
                    <a:pt x="104329" y="111578"/>
                  </a:lnTo>
                  <a:lnTo>
                    <a:pt x="103092" y="108947"/>
                  </a:lnTo>
                  <a:lnTo>
                    <a:pt x="101443" y="106842"/>
                  </a:lnTo>
                  <a:lnTo>
                    <a:pt x="101030" y="105263"/>
                  </a:lnTo>
                  <a:lnTo>
                    <a:pt x="99793" y="103157"/>
                  </a:lnTo>
                  <a:lnTo>
                    <a:pt x="97731" y="102631"/>
                  </a:lnTo>
                  <a:lnTo>
                    <a:pt x="96082" y="101578"/>
                  </a:lnTo>
                  <a:lnTo>
                    <a:pt x="94432" y="101052"/>
                  </a:lnTo>
                  <a:lnTo>
                    <a:pt x="92783" y="95263"/>
                  </a:lnTo>
                  <a:lnTo>
                    <a:pt x="91958" y="93157"/>
                  </a:lnTo>
                  <a:lnTo>
                    <a:pt x="90721" y="91578"/>
                  </a:lnTo>
                  <a:lnTo>
                    <a:pt x="90309" y="90526"/>
                  </a:lnTo>
                  <a:lnTo>
                    <a:pt x="89072" y="88947"/>
                  </a:lnTo>
                  <a:lnTo>
                    <a:pt x="87835" y="87894"/>
                  </a:lnTo>
                  <a:lnTo>
                    <a:pt x="88247" y="85789"/>
                  </a:lnTo>
                  <a:lnTo>
                    <a:pt x="88659" y="84736"/>
                  </a:lnTo>
                  <a:lnTo>
                    <a:pt x="87422" y="81578"/>
                  </a:lnTo>
                  <a:lnTo>
                    <a:pt x="86185" y="82105"/>
                  </a:lnTo>
                  <a:lnTo>
                    <a:pt x="86185" y="83157"/>
                  </a:lnTo>
                  <a:lnTo>
                    <a:pt x="86185" y="85789"/>
                  </a:lnTo>
                  <a:lnTo>
                    <a:pt x="85360" y="85789"/>
                  </a:lnTo>
                  <a:lnTo>
                    <a:pt x="84536" y="84736"/>
                  </a:lnTo>
                  <a:lnTo>
                    <a:pt x="83298" y="83157"/>
                  </a:lnTo>
                  <a:lnTo>
                    <a:pt x="81237" y="78947"/>
                  </a:lnTo>
                  <a:lnTo>
                    <a:pt x="80000" y="77368"/>
                  </a:lnTo>
                  <a:lnTo>
                    <a:pt x="79587" y="76842"/>
                  </a:lnTo>
                  <a:lnTo>
                    <a:pt x="80000" y="75789"/>
                  </a:lnTo>
                  <a:lnTo>
                    <a:pt x="79175" y="73684"/>
                  </a:lnTo>
                  <a:lnTo>
                    <a:pt x="77938" y="73157"/>
                  </a:lnTo>
                  <a:lnTo>
                    <a:pt x="79175" y="70000"/>
                  </a:lnTo>
                  <a:lnTo>
                    <a:pt x="80000" y="68421"/>
                  </a:lnTo>
                  <a:lnTo>
                    <a:pt x="80412" y="66842"/>
                  </a:lnTo>
                  <a:lnTo>
                    <a:pt x="80824" y="65263"/>
                  </a:lnTo>
                  <a:lnTo>
                    <a:pt x="80000" y="63684"/>
                  </a:lnTo>
                  <a:lnTo>
                    <a:pt x="79587" y="65789"/>
                  </a:lnTo>
                  <a:lnTo>
                    <a:pt x="78762" y="65263"/>
                  </a:lnTo>
                  <a:lnTo>
                    <a:pt x="78762" y="64210"/>
                  </a:lnTo>
                  <a:lnTo>
                    <a:pt x="77525" y="62105"/>
                  </a:lnTo>
                  <a:lnTo>
                    <a:pt x="77113" y="62105"/>
                  </a:lnTo>
                  <a:lnTo>
                    <a:pt x="77113" y="62631"/>
                  </a:lnTo>
                  <a:lnTo>
                    <a:pt x="77525" y="63684"/>
                  </a:lnTo>
                  <a:lnTo>
                    <a:pt x="77938" y="65263"/>
                  </a:lnTo>
                  <a:lnTo>
                    <a:pt x="77938" y="66842"/>
                  </a:lnTo>
                  <a:lnTo>
                    <a:pt x="77938" y="67368"/>
                  </a:lnTo>
                  <a:lnTo>
                    <a:pt x="77113" y="68421"/>
                  </a:lnTo>
                  <a:lnTo>
                    <a:pt x="76701" y="67894"/>
                  </a:lnTo>
                  <a:lnTo>
                    <a:pt x="75876" y="66842"/>
                  </a:lnTo>
                  <a:lnTo>
                    <a:pt x="74639" y="64210"/>
                  </a:lnTo>
                  <a:lnTo>
                    <a:pt x="74226" y="63157"/>
                  </a:lnTo>
                  <a:lnTo>
                    <a:pt x="74226" y="61052"/>
                  </a:lnTo>
                  <a:lnTo>
                    <a:pt x="74226" y="57894"/>
                  </a:lnTo>
                  <a:lnTo>
                    <a:pt x="75051" y="55789"/>
                  </a:lnTo>
                  <a:lnTo>
                    <a:pt x="75463" y="51578"/>
                  </a:lnTo>
                  <a:lnTo>
                    <a:pt x="75463" y="48947"/>
                  </a:lnTo>
                  <a:lnTo>
                    <a:pt x="75051" y="45263"/>
                  </a:lnTo>
                  <a:lnTo>
                    <a:pt x="74226" y="41578"/>
                  </a:lnTo>
                  <a:lnTo>
                    <a:pt x="72989" y="40526"/>
                  </a:lnTo>
                  <a:lnTo>
                    <a:pt x="71752" y="37894"/>
                  </a:lnTo>
                  <a:lnTo>
                    <a:pt x="69278" y="37368"/>
                  </a:lnTo>
                  <a:lnTo>
                    <a:pt x="68041" y="37368"/>
                  </a:lnTo>
                  <a:lnTo>
                    <a:pt x="67216" y="35263"/>
                  </a:lnTo>
                  <a:lnTo>
                    <a:pt x="65979" y="34736"/>
                  </a:lnTo>
                  <a:lnTo>
                    <a:pt x="64329" y="32105"/>
                  </a:lnTo>
                  <a:lnTo>
                    <a:pt x="62680" y="31578"/>
                  </a:lnTo>
                  <a:lnTo>
                    <a:pt x="62268" y="28947"/>
                  </a:lnTo>
                  <a:lnTo>
                    <a:pt x="61443" y="27894"/>
                  </a:lnTo>
                  <a:lnTo>
                    <a:pt x="58969" y="25263"/>
                  </a:lnTo>
                  <a:lnTo>
                    <a:pt x="56907" y="23157"/>
                  </a:lnTo>
                  <a:lnTo>
                    <a:pt x="55257" y="22105"/>
                  </a:lnTo>
                  <a:lnTo>
                    <a:pt x="53608" y="20526"/>
                  </a:lnTo>
                  <a:lnTo>
                    <a:pt x="52371" y="20000"/>
                  </a:lnTo>
                  <a:lnTo>
                    <a:pt x="50309" y="20000"/>
                  </a:lnTo>
                  <a:lnTo>
                    <a:pt x="48247" y="20526"/>
                  </a:lnTo>
                  <a:lnTo>
                    <a:pt x="47835" y="22105"/>
                  </a:lnTo>
                  <a:lnTo>
                    <a:pt x="48247" y="23684"/>
                  </a:lnTo>
                  <a:lnTo>
                    <a:pt x="47835" y="24736"/>
                  </a:lnTo>
                  <a:lnTo>
                    <a:pt x="47010" y="24736"/>
                  </a:lnTo>
                  <a:lnTo>
                    <a:pt x="46185" y="23684"/>
                  </a:lnTo>
                  <a:lnTo>
                    <a:pt x="44123" y="25789"/>
                  </a:lnTo>
                  <a:lnTo>
                    <a:pt x="41649" y="28421"/>
                  </a:lnTo>
                  <a:lnTo>
                    <a:pt x="38762" y="29473"/>
                  </a:lnTo>
                  <a:lnTo>
                    <a:pt x="34226" y="31052"/>
                  </a:lnTo>
                  <a:lnTo>
                    <a:pt x="34226" y="27894"/>
                  </a:lnTo>
                  <a:lnTo>
                    <a:pt x="32989" y="26315"/>
                  </a:lnTo>
                  <a:lnTo>
                    <a:pt x="31752" y="25789"/>
                  </a:lnTo>
                  <a:lnTo>
                    <a:pt x="29690" y="24210"/>
                  </a:lnTo>
                  <a:lnTo>
                    <a:pt x="31340" y="23157"/>
                  </a:lnTo>
                  <a:lnTo>
                    <a:pt x="31752" y="22631"/>
                  </a:lnTo>
                  <a:lnTo>
                    <a:pt x="28865" y="22105"/>
                  </a:lnTo>
                  <a:lnTo>
                    <a:pt x="28865" y="20526"/>
                  </a:lnTo>
                  <a:lnTo>
                    <a:pt x="29690" y="20526"/>
                  </a:lnTo>
                  <a:lnTo>
                    <a:pt x="30103" y="19473"/>
                  </a:lnTo>
                  <a:lnTo>
                    <a:pt x="30103" y="18421"/>
                  </a:lnTo>
                  <a:lnTo>
                    <a:pt x="29690" y="18421"/>
                  </a:lnTo>
                  <a:lnTo>
                    <a:pt x="28865" y="18947"/>
                  </a:lnTo>
                  <a:lnTo>
                    <a:pt x="28865" y="19473"/>
                  </a:lnTo>
                  <a:lnTo>
                    <a:pt x="28453" y="20000"/>
                  </a:lnTo>
                  <a:lnTo>
                    <a:pt x="27628" y="18947"/>
                  </a:lnTo>
                  <a:lnTo>
                    <a:pt x="25567" y="18947"/>
                  </a:lnTo>
                  <a:lnTo>
                    <a:pt x="26391" y="20526"/>
                  </a:lnTo>
                  <a:lnTo>
                    <a:pt x="26804" y="20526"/>
                  </a:lnTo>
                  <a:lnTo>
                    <a:pt x="27216" y="22631"/>
                  </a:lnTo>
                  <a:lnTo>
                    <a:pt x="26804" y="22631"/>
                  </a:lnTo>
                  <a:lnTo>
                    <a:pt x="25154" y="21578"/>
                  </a:lnTo>
                  <a:lnTo>
                    <a:pt x="23505" y="20000"/>
                  </a:lnTo>
                  <a:lnTo>
                    <a:pt x="21855" y="19473"/>
                  </a:lnTo>
                  <a:lnTo>
                    <a:pt x="18144" y="19473"/>
                  </a:lnTo>
                  <a:lnTo>
                    <a:pt x="16907" y="18421"/>
                  </a:lnTo>
                  <a:lnTo>
                    <a:pt x="16082" y="17368"/>
                  </a:lnTo>
                  <a:lnTo>
                    <a:pt x="14845" y="17368"/>
                  </a:lnTo>
                  <a:lnTo>
                    <a:pt x="10721" y="18421"/>
                  </a:lnTo>
                  <a:lnTo>
                    <a:pt x="7835" y="18421"/>
                  </a:lnTo>
                  <a:lnTo>
                    <a:pt x="5773" y="20000"/>
                  </a:lnTo>
                  <a:lnTo>
                    <a:pt x="4536" y="20526"/>
                  </a:lnTo>
                  <a:lnTo>
                    <a:pt x="2886" y="16842"/>
                  </a:lnTo>
                  <a:lnTo>
                    <a:pt x="2474" y="14210"/>
                  </a:lnTo>
                  <a:lnTo>
                    <a:pt x="824" y="11578"/>
                  </a:lnTo>
                  <a:lnTo>
                    <a:pt x="0" y="10526"/>
                  </a:lnTo>
                  <a:lnTo>
                    <a:pt x="0" y="8947"/>
                  </a:lnTo>
                  <a:lnTo>
                    <a:pt x="1237" y="8421"/>
                  </a:lnTo>
                  <a:lnTo>
                    <a:pt x="4123" y="7368"/>
                  </a:lnTo>
                  <a:lnTo>
                    <a:pt x="7422" y="6315"/>
                  </a:lnTo>
                  <a:lnTo>
                    <a:pt x="38350" y="3157"/>
                  </a:lnTo>
                  <a:lnTo>
                    <a:pt x="40412" y="8421"/>
                  </a:lnTo>
                  <a:lnTo>
                    <a:pt x="77938" y="5789"/>
                  </a:lnTo>
                  <a:lnTo>
                    <a:pt x="78350" y="10000"/>
                  </a:lnTo>
                  <a:lnTo>
                    <a:pt x="81237" y="10000"/>
                  </a:lnTo>
                  <a:lnTo>
                    <a:pt x="80000" y="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98" name="Shape 2198"/>
            <p:cNvSpPr/>
            <p:nvPr/>
          </p:nvSpPr>
          <p:spPr>
            <a:xfrm>
              <a:off x="6802546" y="2950699"/>
              <a:ext cx="306933" cy="271518"/>
            </a:xfrm>
            <a:custGeom>
              <a:avLst/>
              <a:gdLst/>
              <a:ahLst/>
              <a:cxnLst/>
              <a:rect l="0" t="0" r="0" b="0"/>
              <a:pathLst>
                <a:path w="120000" h="120000" extrusionOk="0">
                  <a:moveTo>
                    <a:pt x="119340" y="111055"/>
                  </a:moveTo>
                  <a:lnTo>
                    <a:pt x="118021" y="111055"/>
                  </a:lnTo>
                  <a:lnTo>
                    <a:pt x="116043" y="109565"/>
                  </a:lnTo>
                  <a:lnTo>
                    <a:pt x="115384" y="109565"/>
                  </a:lnTo>
                  <a:lnTo>
                    <a:pt x="114065" y="109565"/>
                  </a:lnTo>
                  <a:lnTo>
                    <a:pt x="112747" y="108819"/>
                  </a:lnTo>
                  <a:lnTo>
                    <a:pt x="109450" y="106583"/>
                  </a:lnTo>
                  <a:lnTo>
                    <a:pt x="108791" y="106583"/>
                  </a:lnTo>
                  <a:lnTo>
                    <a:pt x="105494" y="103602"/>
                  </a:lnTo>
                  <a:lnTo>
                    <a:pt x="104175" y="102111"/>
                  </a:lnTo>
                  <a:lnTo>
                    <a:pt x="102197" y="101366"/>
                  </a:lnTo>
                  <a:lnTo>
                    <a:pt x="100219" y="99875"/>
                  </a:lnTo>
                  <a:lnTo>
                    <a:pt x="98901" y="98385"/>
                  </a:lnTo>
                  <a:lnTo>
                    <a:pt x="100879" y="98385"/>
                  </a:lnTo>
                  <a:lnTo>
                    <a:pt x="102197" y="96894"/>
                  </a:lnTo>
                  <a:lnTo>
                    <a:pt x="105494" y="96894"/>
                  </a:lnTo>
                  <a:lnTo>
                    <a:pt x="106153" y="95403"/>
                  </a:lnTo>
                  <a:lnTo>
                    <a:pt x="109450" y="95403"/>
                  </a:lnTo>
                  <a:lnTo>
                    <a:pt x="110769" y="93913"/>
                  </a:lnTo>
                  <a:lnTo>
                    <a:pt x="108791" y="90186"/>
                  </a:lnTo>
                  <a:lnTo>
                    <a:pt x="106813" y="87950"/>
                  </a:lnTo>
                  <a:lnTo>
                    <a:pt x="106153" y="87950"/>
                  </a:lnTo>
                  <a:lnTo>
                    <a:pt x="99560" y="90186"/>
                  </a:lnTo>
                  <a:lnTo>
                    <a:pt x="97582" y="90931"/>
                  </a:lnTo>
                  <a:lnTo>
                    <a:pt x="95604" y="90931"/>
                  </a:lnTo>
                  <a:lnTo>
                    <a:pt x="95604" y="90186"/>
                  </a:lnTo>
                  <a:lnTo>
                    <a:pt x="97582" y="88695"/>
                  </a:lnTo>
                  <a:lnTo>
                    <a:pt x="99560" y="87950"/>
                  </a:lnTo>
                  <a:lnTo>
                    <a:pt x="101538" y="86459"/>
                  </a:lnTo>
                  <a:lnTo>
                    <a:pt x="101538" y="84968"/>
                  </a:lnTo>
                  <a:lnTo>
                    <a:pt x="101538" y="81987"/>
                  </a:lnTo>
                  <a:lnTo>
                    <a:pt x="100879" y="76770"/>
                  </a:lnTo>
                  <a:lnTo>
                    <a:pt x="98901" y="73788"/>
                  </a:lnTo>
                  <a:lnTo>
                    <a:pt x="97582" y="70807"/>
                  </a:lnTo>
                  <a:lnTo>
                    <a:pt x="98241" y="58881"/>
                  </a:lnTo>
                  <a:lnTo>
                    <a:pt x="55384" y="61118"/>
                  </a:lnTo>
                  <a:lnTo>
                    <a:pt x="54725" y="58136"/>
                  </a:lnTo>
                  <a:lnTo>
                    <a:pt x="54725" y="55900"/>
                  </a:lnTo>
                  <a:lnTo>
                    <a:pt x="55384" y="54409"/>
                  </a:lnTo>
                  <a:lnTo>
                    <a:pt x="57362" y="52919"/>
                  </a:lnTo>
                  <a:lnTo>
                    <a:pt x="57362" y="49192"/>
                  </a:lnTo>
                  <a:lnTo>
                    <a:pt x="57362" y="47701"/>
                  </a:lnTo>
                  <a:lnTo>
                    <a:pt x="58021" y="45465"/>
                  </a:lnTo>
                  <a:lnTo>
                    <a:pt x="58681" y="44720"/>
                  </a:lnTo>
                  <a:lnTo>
                    <a:pt x="59340" y="43229"/>
                  </a:lnTo>
                  <a:lnTo>
                    <a:pt x="60000" y="38012"/>
                  </a:lnTo>
                  <a:lnTo>
                    <a:pt x="61318" y="36521"/>
                  </a:lnTo>
                  <a:lnTo>
                    <a:pt x="63956" y="32049"/>
                  </a:lnTo>
                  <a:lnTo>
                    <a:pt x="64615" y="30559"/>
                  </a:lnTo>
                  <a:lnTo>
                    <a:pt x="64615" y="27577"/>
                  </a:lnTo>
                  <a:lnTo>
                    <a:pt x="65274" y="27577"/>
                  </a:lnTo>
                  <a:lnTo>
                    <a:pt x="67252" y="25341"/>
                  </a:lnTo>
                  <a:lnTo>
                    <a:pt x="67912" y="19378"/>
                  </a:lnTo>
                  <a:lnTo>
                    <a:pt x="67252" y="17142"/>
                  </a:lnTo>
                  <a:lnTo>
                    <a:pt x="65274" y="15652"/>
                  </a:lnTo>
                  <a:lnTo>
                    <a:pt x="65274" y="14161"/>
                  </a:lnTo>
                  <a:lnTo>
                    <a:pt x="64615" y="10434"/>
                  </a:lnTo>
                  <a:lnTo>
                    <a:pt x="64615" y="9689"/>
                  </a:lnTo>
                  <a:lnTo>
                    <a:pt x="63956" y="8198"/>
                  </a:lnTo>
                  <a:lnTo>
                    <a:pt x="61978" y="6708"/>
                  </a:lnTo>
                  <a:lnTo>
                    <a:pt x="64615" y="5217"/>
                  </a:lnTo>
                  <a:lnTo>
                    <a:pt x="64615" y="3726"/>
                  </a:lnTo>
                  <a:lnTo>
                    <a:pt x="63956" y="1490"/>
                  </a:lnTo>
                  <a:lnTo>
                    <a:pt x="61978" y="0"/>
                  </a:lnTo>
                  <a:lnTo>
                    <a:pt x="0" y="2236"/>
                  </a:lnTo>
                  <a:lnTo>
                    <a:pt x="0" y="35031"/>
                  </a:lnTo>
                  <a:lnTo>
                    <a:pt x="4615" y="39503"/>
                  </a:lnTo>
                  <a:lnTo>
                    <a:pt x="4615" y="40993"/>
                  </a:lnTo>
                  <a:lnTo>
                    <a:pt x="7252" y="47701"/>
                  </a:lnTo>
                  <a:lnTo>
                    <a:pt x="7912" y="49192"/>
                  </a:lnTo>
                  <a:lnTo>
                    <a:pt x="7912" y="53664"/>
                  </a:lnTo>
                  <a:lnTo>
                    <a:pt x="8571" y="55900"/>
                  </a:lnTo>
                  <a:lnTo>
                    <a:pt x="9890" y="61863"/>
                  </a:lnTo>
                  <a:lnTo>
                    <a:pt x="11208" y="66335"/>
                  </a:lnTo>
                  <a:lnTo>
                    <a:pt x="8571" y="70062"/>
                  </a:lnTo>
                  <a:lnTo>
                    <a:pt x="7252" y="76024"/>
                  </a:lnTo>
                  <a:lnTo>
                    <a:pt x="7252" y="78260"/>
                  </a:lnTo>
                  <a:lnTo>
                    <a:pt x="5934" y="81987"/>
                  </a:lnTo>
                  <a:lnTo>
                    <a:pt x="7912" y="87204"/>
                  </a:lnTo>
                  <a:lnTo>
                    <a:pt x="7912" y="90186"/>
                  </a:lnTo>
                  <a:lnTo>
                    <a:pt x="5934" y="97639"/>
                  </a:lnTo>
                  <a:lnTo>
                    <a:pt x="3956" y="101366"/>
                  </a:lnTo>
                  <a:lnTo>
                    <a:pt x="6593" y="101366"/>
                  </a:lnTo>
                  <a:lnTo>
                    <a:pt x="9890" y="101366"/>
                  </a:lnTo>
                  <a:lnTo>
                    <a:pt x="11868" y="99875"/>
                  </a:lnTo>
                  <a:lnTo>
                    <a:pt x="14505" y="99875"/>
                  </a:lnTo>
                  <a:lnTo>
                    <a:pt x="16483" y="99875"/>
                  </a:lnTo>
                  <a:lnTo>
                    <a:pt x="22417" y="101366"/>
                  </a:lnTo>
                  <a:lnTo>
                    <a:pt x="25714" y="102111"/>
                  </a:lnTo>
                  <a:lnTo>
                    <a:pt x="29010" y="103602"/>
                  </a:lnTo>
                  <a:lnTo>
                    <a:pt x="33626" y="105838"/>
                  </a:lnTo>
                  <a:lnTo>
                    <a:pt x="42197" y="105838"/>
                  </a:lnTo>
                  <a:lnTo>
                    <a:pt x="47472" y="105838"/>
                  </a:lnTo>
                  <a:lnTo>
                    <a:pt x="52087" y="105838"/>
                  </a:lnTo>
                  <a:lnTo>
                    <a:pt x="52747" y="105093"/>
                  </a:lnTo>
                  <a:lnTo>
                    <a:pt x="51428" y="102857"/>
                  </a:lnTo>
                  <a:lnTo>
                    <a:pt x="48131" y="102857"/>
                  </a:lnTo>
                  <a:lnTo>
                    <a:pt x="47472" y="102857"/>
                  </a:lnTo>
                  <a:lnTo>
                    <a:pt x="46153" y="102111"/>
                  </a:lnTo>
                  <a:lnTo>
                    <a:pt x="46813" y="99875"/>
                  </a:lnTo>
                  <a:lnTo>
                    <a:pt x="47472" y="98385"/>
                  </a:lnTo>
                  <a:lnTo>
                    <a:pt x="50769" y="98385"/>
                  </a:lnTo>
                  <a:lnTo>
                    <a:pt x="55384" y="100621"/>
                  </a:lnTo>
                  <a:lnTo>
                    <a:pt x="60000" y="105093"/>
                  </a:lnTo>
                  <a:lnTo>
                    <a:pt x="63956" y="105838"/>
                  </a:lnTo>
                  <a:lnTo>
                    <a:pt x="66593" y="104347"/>
                  </a:lnTo>
                  <a:lnTo>
                    <a:pt x="65934" y="107329"/>
                  </a:lnTo>
                  <a:lnTo>
                    <a:pt x="64615" y="111801"/>
                  </a:lnTo>
                  <a:lnTo>
                    <a:pt x="65934" y="114037"/>
                  </a:lnTo>
                  <a:lnTo>
                    <a:pt x="69890" y="115527"/>
                  </a:lnTo>
                  <a:lnTo>
                    <a:pt x="73186" y="115527"/>
                  </a:lnTo>
                  <a:lnTo>
                    <a:pt x="75824" y="117763"/>
                  </a:lnTo>
                  <a:lnTo>
                    <a:pt x="78461" y="117763"/>
                  </a:lnTo>
                  <a:lnTo>
                    <a:pt x="79780" y="114782"/>
                  </a:lnTo>
                  <a:lnTo>
                    <a:pt x="82417" y="111801"/>
                  </a:lnTo>
                  <a:lnTo>
                    <a:pt x="84395" y="111055"/>
                  </a:lnTo>
                  <a:lnTo>
                    <a:pt x="87032" y="111801"/>
                  </a:lnTo>
                  <a:lnTo>
                    <a:pt x="89670" y="115527"/>
                  </a:lnTo>
                  <a:lnTo>
                    <a:pt x="92307" y="115527"/>
                  </a:lnTo>
                  <a:lnTo>
                    <a:pt x="93626" y="114037"/>
                  </a:lnTo>
                  <a:lnTo>
                    <a:pt x="92307" y="108074"/>
                  </a:lnTo>
                  <a:lnTo>
                    <a:pt x="92307" y="106583"/>
                  </a:lnTo>
                  <a:lnTo>
                    <a:pt x="93626" y="105093"/>
                  </a:lnTo>
                  <a:lnTo>
                    <a:pt x="96263" y="105093"/>
                  </a:lnTo>
                  <a:lnTo>
                    <a:pt x="98901" y="106583"/>
                  </a:lnTo>
                  <a:lnTo>
                    <a:pt x="98901" y="109565"/>
                  </a:lnTo>
                  <a:lnTo>
                    <a:pt x="104175" y="110310"/>
                  </a:lnTo>
                  <a:lnTo>
                    <a:pt x="108791" y="112546"/>
                  </a:lnTo>
                  <a:lnTo>
                    <a:pt x="110769" y="114782"/>
                  </a:lnTo>
                  <a:lnTo>
                    <a:pt x="109450" y="117018"/>
                  </a:lnTo>
                  <a:lnTo>
                    <a:pt x="108791" y="120000"/>
                  </a:lnTo>
                  <a:lnTo>
                    <a:pt x="111428" y="120000"/>
                  </a:lnTo>
                  <a:lnTo>
                    <a:pt x="112747" y="117763"/>
                  </a:lnTo>
                  <a:lnTo>
                    <a:pt x="114065" y="116273"/>
                  </a:lnTo>
                  <a:lnTo>
                    <a:pt x="116043" y="117763"/>
                  </a:lnTo>
                  <a:lnTo>
                    <a:pt x="116043" y="119254"/>
                  </a:lnTo>
                  <a:lnTo>
                    <a:pt x="117362" y="117018"/>
                  </a:lnTo>
                  <a:lnTo>
                    <a:pt x="119340" y="114782"/>
                  </a:lnTo>
                  <a:lnTo>
                    <a:pt x="120000" y="114037"/>
                  </a:lnTo>
                  <a:lnTo>
                    <a:pt x="119340" y="111055"/>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99" name="Shape 2199"/>
            <p:cNvSpPr/>
            <p:nvPr/>
          </p:nvSpPr>
          <p:spPr>
            <a:xfrm>
              <a:off x="6765443" y="2707851"/>
              <a:ext cx="274889" cy="247907"/>
            </a:xfrm>
            <a:custGeom>
              <a:avLst/>
              <a:gdLst/>
              <a:ahLst/>
              <a:cxnLst/>
              <a:rect l="0" t="0" r="0" b="0"/>
              <a:pathLst>
                <a:path w="120000" h="120000" extrusionOk="0">
                  <a:moveTo>
                    <a:pt x="4417" y="100408"/>
                  </a:moveTo>
                  <a:lnTo>
                    <a:pt x="2944" y="98775"/>
                  </a:lnTo>
                  <a:lnTo>
                    <a:pt x="5153" y="101224"/>
                  </a:lnTo>
                  <a:lnTo>
                    <a:pt x="7361" y="102040"/>
                  </a:lnTo>
                  <a:lnTo>
                    <a:pt x="8834" y="100408"/>
                  </a:lnTo>
                  <a:lnTo>
                    <a:pt x="16196" y="101224"/>
                  </a:lnTo>
                  <a:lnTo>
                    <a:pt x="16196" y="120000"/>
                  </a:lnTo>
                  <a:lnTo>
                    <a:pt x="85398" y="117551"/>
                  </a:lnTo>
                  <a:lnTo>
                    <a:pt x="86134" y="117551"/>
                  </a:lnTo>
                  <a:lnTo>
                    <a:pt x="87607" y="113469"/>
                  </a:lnTo>
                  <a:lnTo>
                    <a:pt x="88343" y="111020"/>
                  </a:lnTo>
                  <a:lnTo>
                    <a:pt x="87607" y="108571"/>
                  </a:lnTo>
                  <a:lnTo>
                    <a:pt x="87607" y="103673"/>
                  </a:lnTo>
                  <a:lnTo>
                    <a:pt x="87607" y="102040"/>
                  </a:lnTo>
                  <a:lnTo>
                    <a:pt x="86134" y="99591"/>
                  </a:lnTo>
                  <a:lnTo>
                    <a:pt x="85398" y="98775"/>
                  </a:lnTo>
                  <a:lnTo>
                    <a:pt x="85398" y="97142"/>
                  </a:lnTo>
                  <a:lnTo>
                    <a:pt x="86134" y="95510"/>
                  </a:lnTo>
                  <a:lnTo>
                    <a:pt x="85398" y="94693"/>
                  </a:lnTo>
                  <a:lnTo>
                    <a:pt x="86871" y="92244"/>
                  </a:lnTo>
                  <a:lnTo>
                    <a:pt x="89079" y="88979"/>
                  </a:lnTo>
                  <a:lnTo>
                    <a:pt x="89815" y="88979"/>
                  </a:lnTo>
                  <a:lnTo>
                    <a:pt x="89079" y="87346"/>
                  </a:lnTo>
                  <a:lnTo>
                    <a:pt x="90552" y="84081"/>
                  </a:lnTo>
                  <a:lnTo>
                    <a:pt x="92024" y="81632"/>
                  </a:lnTo>
                  <a:lnTo>
                    <a:pt x="90552" y="80816"/>
                  </a:lnTo>
                  <a:lnTo>
                    <a:pt x="91288" y="77551"/>
                  </a:lnTo>
                  <a:lnTo>
                    <a:pt x="93496" y="75102"/>
                  </a:lnTo>
                  <a:lnTo>
                    <a:pt x="97177" y="70204"/>
                  </a:lnTo>
                  <a:lnTo>
                    <a:pt x="99386" y="66122"/>
                  </a:lnTo>
                  <a:lnTo>
                    <a:pt x="99386" y="62857"/>
                  </a:lnTo>
                  <a:lnTo>
                    <a:pt x="100858" y="58775"/>
                  </a:lnTo>
                  <a:lnTo>
                    <a:pt x="101595" y="58775"/>
                  </a:lnTo>
                  <a:lnTo>
                    <a:pt x="103067" y="57142"/>
                  </a:lnTo>
                  <a:lnTo>
                    <a:pt x="103803" y="54693"/>
                  </a:lnTo>
                  <a:lnTo>
                    <a:pt x="105276" y="53061"/>
                  </a:lnTo>
                  <a:lnTo>
                    <a:pt x="108220" y="51428"/>
                  </a:lnTo>
                  <a:lnTo>
                    <a:pt x="107484" y="48979"/>
                  </a:lnTo>
                  <a:lnTo>
                    <a:pt x="108957" y="47346"/>
                  </a:lnTo>
                  <a:lnTo>
                    <a:pt x="110429" y="44081"/>
                  </a:lnTo>
                  <a:lnTo>
                    <a:pt x="110429" y="39183"/>
                  </a:lnTo>
                  <a:lnTo>
                    <a:pt x="110429" y="35102"/>
                  </a:lnTo>
                  <a:lnTo>
                    <a:pt x="112638" y="31836"/>
                  </a:lnTo>
                  <a:lnTo>
                    <a:pt x="114846" y="30204"/>
                  </a:lnTo>
                  <a:lnTo>
                    <a:pt x="114846" y="28571"/>
                  </a:lnTo>
                  <a:lnTo>
                    <a:pt x="115582" y="26938"/>
                  </a:lnTo>
                  <a:lnTo>
                    <a:pt x="115582" y="23673"/>
                  </a:lnTo>
                  <a:lnTo>
                    <a:pt x="117791" y="22857"/>
                  </a:lnTo>
                  <a:lnTo>
                    <a:pt x="118527" y="21224"/>
                  </a:lnTo>
                  <a:lnTo>
                    <a:pt x="119263" y="19591"/>
                  </a:lnTo>
                  <a:lnTo>
                    <a:pt x="120000" y="17959"/>
                  </a:lnTo>
                  <a:lnTo>
                    <a:pt x="120000" y="15510"/>
                  </a:lnTo>
                  <a:lnTo>
                    <a:pt x="101595" y="16326"/>
                  </a:lnTo>
                  <a:lnTo>
                    <a:pt x="108957" y="4081"/>
                  </a:lnTo>
                  <a:lnTo>
                    <a:pt x="108220" y="0"/>
                  </a:lnTo>
                  <a:lnTo>
                    <a:pt x="0" y="3265"/>
                  </a:lnTo>
                  <a:lnTo>
                    <a:pt x="5153" y="38367"/>
                  </a:lnTo>
                  <a:lnTo>
                    <a:pt x="4417" y="100408"/>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00" name="Shape 2200"/>
            <p:cNvSpPr/>
            <p:nvPr/>
          </p:nvSpPr>
          <p:spPr>
            <a:xfrm>
              <a:off x="7011664" y="2657258"/>
              <a:ext cx="465457" cy="151778"/>
            </a:xfrm>
            <a:custGeom>
              <a:avLst/>
              <a:gdLst/>
              <a:ahLst/>
              <a:cxnLst/>
              <a:rect l="0" t="0" r="0" b="0"/>
              <a:pathLst>
                <a:path w="120000" h="120000" extrusionOk="0">
                  <a:moveTo>
                    <a:pt x="71042" y="15700"/>
                  </a:moveTo>
                  <a:cubicBezTo>
                    <a:pt x="30552" y="23551"/>
                    <a:pt x="30552" y="23551"/>
                    <a:pt x="30552" y="23551"/>
                  </a:cubicBezTo>
                  <a:cubicBezTo>
                    <a:pt x="31288" y="34766"/>
                    <a:pt x="31288" y="34766"/>
                    <a:pt x="31288" y="34766"/>
                  </a:cubicBezTo>
                  <a:cubicBezTo>
                    <a:pt x="9570" y="35887"/>
                    <a:pt x="9570" y="35887"/>
                    <a:pt x="9570" y="35887"/>
                  </a:cubicBezTo>
                  <a:cubicBezTo>
                    <a:pt x="8834" y="37009"/>
                    <a:pt x="8834" y="37009"/>
                    <a:pt x="8834" y="37009"/>
                  </a:cubicBezTo>
                  <a:cubicBezTo>
                    <a:pt x="8834" y="40373"/>
                    <a:pt x="8834" y="40373"/>
                    <a:pt x="8834" y="40373"/>
                  </a:cubicBezTo>
                  <a:cubicBezTo>
                    <a:pt x="8834" y="43738"/>
                    <a:pt x="8834" y="43738"/>
                    <a:pt x="8834" y="43738"/>
                  </a:cubicBezTo>
                  <a:cubicBezTo>
                    <a:pt x="8466" y="47102"/>
                    <a:pt x="8466" y="47102"/>
                    <a:pt x="8466" y="47102"/>
                  </a:cubicBezTo>
                  <a:cubicBezTo>
                    <a:pt x="7730" y="48224"/>
                    <a:pt x="7730" y="48224"/>
                    <a:pt x="7730" y="48224"/>
                  </a:cubicBezTo>
                  <a:cubicBezTo>
                    <a:pt x="7361" y="50467"/>
                    <a:pt x="7361" y="50467"/>
                    <a:pt x="7361" y="50467"/>
                  </a:cubicBezTo>
                  <a:cubicBezTo>
                    <a:pt x="7730" y="51588"/>
                    <a:pt x="7730" y="51588"/>
                    <a:pt x="7730" y="51588"/>
                  </a:cubicBezTo>
                  <a:cubicBezTo>
                    <a:pt x="7730" y="51588"/>
                    <a:pt x="8466" y="54953"/>
                    <a:pt x="8466" y="56074"/>
                  </a:cubicBezTo>
                  <a:cubicBezTo>
                    <a:pt x="8834" y="57196"/>
                    <a:pt x="8098" y="58317"/>
                    <a:pt x="8098" y="58317"/>
                  </a:cubicBezTo>
                  <a:cubicBezTo>
                    <a:pt x="7361" y="61682"/>
                    <a:pt x="7361" y="61682"/>
                    <a:pt x="7361" y="61682"/>
                  </a:cubicBezTo>
                  <a:cubicBezTo>
                    <a:pt x="6993" y="65046"/>
                    <a:pt x="6993" y="65046"/>
                    <a:pt x="6993" y="65046"/>
                  </a:cubicBezTo>
                  <a:cubicBezTo>
                    <a:pt x="7361" y="65046"/>
                    <a:pt x="7361" y="65046"/>
                    <a:pt x="7361" y="65046"/>
                  </a:cubicBezTo>
                  <a:cubicBezTo>
                    <a:pt x="7361" y="69532"/>
                    <a:pt x="7361" y="69532"/>
                    <a:pt x="7361" y="69532"/>
                  </a:cubicBezTo>
                  <a:cubicBezTo>
                    <a:pt x="6993" y="71775"/>
                    <a:pt x="6993" y="71775"/>
                    <a:pt x="6993" y="71775"/>
                  </a:cubicBezTo>
                  <a:cubicBezTo>
                    <a:pt x="6625" y="74018"/>
                    <a:pt x="6625" y="74018"/>
                    <a:pt x="6625" y="74018"/>
                  </a:cubicBezTo>
                  <a:cubicBezTo>
                    <a:pt x="5889" y="77383"/>
                    <a:pt x="5889" y="77383"/>
                    <a:pt x="5889" y="77383"/>
                  </a:cubicBezTo>
                  <a:cubicBezTo>
                    <a:pt x="4785" y="78504"/>
                    <a:pt x="4785" y="78504"/>
                    <a:pt x="4785" y="78504"/>
                  </a:cubicBezTo>
                  <a:cubicBezTo>
                    <a:pt x="4785" y="84112"/>
                    <a:pt x="4785" y="84112"/>
                    <a:pt x="4785" y="84112"/>
                  </a:cubicBezTo>
                  <a:cubicBezTo>
                    <a:pt x="4417" y="86355"/>
                    <a:pt x="4417" y="86355"/>
                    <a:pt x="4417" y="86355"/>
                  </a:cubicBezTo>
                  <a:cubicBezTo>
                    <a:pt x="4417" y="88598"/>
                    <a:pt x="4417" y="88598"/>
                    <a:pt x="4417" y="88598"/>
                  </a:cubicBezTo>
                  <a:cubicBezTo>
                    <a:pt x="2944" y="91962"/>
                    <a:pt x="2944" y="91962"/>
                    <a:pt x="2944" y="91962"/>
                  </a:cubicBezTo>
                  <a:cubicBezTo>
                    <a:pt x="1840" y="97570"/>
                    <a:pt x="1840" y="97570"/>
                    <a:pt x="1840" y="97570"/>
                  </a:cubicBezTo>
                  <a:cubicBezTo>
                    <a:pt x="1840" y="103177"/>
                    <a:pt x="1840" y="103177"/>
                    <a:pt x="1840" y="103177"/>
                  </a:cubicBezTo>
                  <a:cubicBezTo>
                    <a:pt x="1840" y="111028"/>
                    <a:pt x="1840" y="111028"/>
                    <a:pt x="1840" y="111028"/>
                  </a:cubicBezTo>
                  <a:cubicBezTo>
                    <a:pt x="736" y="116635"/>
                    <a:pt x="736" y="116635"/>
                    <a:pt x="736" y="116635"/>
                  </a:cubicBezTo>
                  <a:cubicBezTo>
                    <a:pt x="0" y="120000"/>
                    <a:pt x="0" y="120000"/>
                    <a:pt x="0" y="120000"/>
                  </a:cubicBezTo>
                  <a:cubicBezTo>
                    <a:pt x="0" y="120000"/>
                    <a:pt x="0" y="120000"/>
                    <a:pt x="0" y="120000"/>
                  </a:cubicBezTo>
                  <a:cubicBezTo>
                    <a:pt x="85398" y="99813"/>
                    <a:pt x="85398" y="99813"/>
                    <a:pt x="85398" y="99813"/>
                  </a:cubicBezTo>
                  <a:cubicBezTo>
                    <a:pt x="85398" y="99813"/>
                    <a:pt x="85398" y="99813"/>
                    <a:pt x="85398" y="99813"/>
                  </a:cubicBezTo>
                  <a:cubicBezTo>
                    <a:pt x="85398" y="98691"/>
                    <a:pt x="85398" y="98691"/>
                    <a:pt x="85398" y="98691"/>
                  </a:cubicBezTo>
                  <a:cubicBezTo>
                    <a:pt x="85766" y="91962"/>
                    <a:pt x="85766" y="91962"/>
                    <a:pt x="85766" y="91962"/>
                  </a:cubicBezTo>
                  <a:cubicBezTo>
                    <a:pt x="85766" y="88598"/>
                    <a:pt x="85766" y="88598"/>
                    <a:pt x="85766" y="88598"/>
                  </a:cubicBezTo>
                  <a:cubicBezTo>
                    <a:pt x="87239" y="84112"/>
                    <a:pt x="87239" y="84112"/>
                    <a:pt x="87239" y="84112"/>
                  </a:cubicBezTo>
                  <a:cubicBezTo>
                    <a:pt x="88343" y="84112"/>
                    <a:pt x="88343" y="84112"/>
                    <a:pt x="88343" y="84112"/>
                  </a:cubicBezTo>
                  <a:cubicBezTo>
                    <a:pt x="89815" y="80747"/>
                    <a:pt x="89815" y="80747"/>
                    <a:pt x="89815" y="80747"/>
                  </a:cubicBezTo>
                  <a:cubicBezTo>
                    <a:pt x="89447" y="76261"/>
                    <a:pt x="89447" y="76261"/>
                    <a:pt x="89447" y="76261"/>
                  </a:cubicBezTo>
                  <a:cubicBezTo>
                    <a:pt x="90552" y="71775"/>
                    <a:pt x="90552" y="71775"/>
                    <a:pt x="90552" y="71775"/>
                  </a:cubicBezTo>
                  <a:cubicBezTo>
                    <a:pt x="103067" y="49345"/>
                    <a:pt x="103067" y="49345"/>
                    <a:pt x="103067" y="49345"/>
                  </a:cubicBezTo>
                  <a:cubicBezTo>
                    <a:pt x="104907" y="45981"/>
                    <a:pt x="104907" y="45981"/>
                    <a:pt x="104907" y="45981"/>
                  </a:cubicBezTo>
                  <a:cubicBezTo>
                    <a:pt x="105644" y="41495"/>
                    <a:pt x="105644" y="41495"/>
                    <a:pt x="105644" y="41495"/>
                  </a:cubicBezTo>
                  <a:cubicBezTo>
                    <a:pt x="107116" y="34766"/>
                    <a:pt x="107116" y="34766"/>
                    <a:pt x="107116" y="34766"/>
                  </a:cubicBezTo>
                  <a:cubicBezTo>
                    <a:pt x="108220" y="34766"/>
                    <a:pt x="108220" y="34766"/>
                    <a:pt x="108220" y="34766"/>
                  </a:cubicBezTo>
                  <a:cubicBezTo>
                    <a:pt x="109325" y="39252"/>
                    <a:pt x="109325" y="39252"/>
                    <a:pt x="109325" y="39252"/>
                  </a:cubicBezTo>
                  <a:cubicBezTo>
                    <a:pt x="110797" y="34766"/>
                    <a:pt x="110797" y="34766"/>
                    <a:pt x="110797" y="34766"/>
                  </a:cubicBezTo>
                  <a:cubicBezTo>
                    <a:pt x="112638" y="28037"/>
                    <a:pt x="112638" y="28037"/>
                    <a:pt x="112638" y="28037"/>
                  </a:cubicBezTo>
                  <a:cubicBezTo>
                    <a:pt x="116687" y="25794"/>
                    <a:pt x="116687" y="25794"/>
                    <a:pt x="116687" y="25794"/>
                  </a:cubicBezTo>
                  <a:cubicBezTo>
                    <a:pt x="117055" y="21308"/>
                    <a:pt x="117055" y="21308"/>
                    <a:pt x="117055" y="21308"/>
                  </a:cubicBezTo>
                  <a:cubicBezTo>
                    <a:pt x="118159" y="15700"/>
                    <a:pt x="118159" y="15700"/>
                    <a:pt x="118159" y="15700"/>
                  </a:cubicBezTo>
                  <a:cubicBezTo>
                    <a:pt x="119631" y="13457"/>
                    <a:pt x="119631" y="13457"/>
                    <a:pt x="119631" y="13457"/>
                  </a:cubicBezTo>
                  <a:cubicBezTo>
                    <a:pt x="120000" y="13457"/>
                    <a:pt x="120000" y="13457"/>
                    <a:pt x="120000" y="13457"/>
                  </a:cubicBezTo>
                  <a:cubicBezTo>
                    <a:pt x="120000" y="0"/>
                    <a:pt x="120000" y="0"/>
                    <a:pt x="120000" y="0"/>
                  </a:cubicBezTo>
                  <a:lnTo>
                    <a:pt x="71042" y="1570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01" name="Shape 2201"/>
            <p:cNvSpPr/>
            <p:nvPr/>
          </p:nvSpPr>
          <p:spPr>
            <a:xfrm>
              <a:off x="7342207" y="2606665"/>
              <a:ext cx="465457" cy="205745"/>
            </a:xfrm>
            <a:custGeom>
              <a:avLst/>
              <a:gdLst/>
              <a:ahLst/>
              <a:cxnLst/>
              <a:rect l="0" t="0" r="0" b="0"/>
              <a:pathLst>
                <a:path w="120000" h="120000" extrusionOk="0">
                  <a:moveTo>
                    <a:pt x="119263" y="28333"/>
                  </a:moveTo>
                  <a:cubicBezTo>
                    <a:pt x="118527" y="25833"/>
                    <a:pt x="118527" y="25833"/>
                    <a:pt x="118527" y="25833"/>
                  </a:cubicBezTo>
                  <a:cubicBezTo>
                    <a:pt x="117791" y="23333"/>
                    <a:pt x="117791" y="23333"/>
                    <a:pt x="117791" y="23333"/>
                  </a:cubicBezTo>
                  <a:cubicBezTo>
                    <a:pt x="116687" y="23333"/>
                    <a:pt x="116687" y="23333"/>
                    <a:pt x="116687" y="23333"/>
                  </a:cubicBezTo>
                  <a:cubicBezTo>
                    <a:pt x="116319" y="24166"/>
                    <a:pt x="116319" y="24166"/>
                    <a:pt x="116319" y="24166"/>
                  </a:cubicBezTo>
                  <a:cubicBezTo>
                    <a:pt x="115950" y="31666"/>
                    <a:pt x="115950" y="31666"/>
                    <a:pt x="115950" y="31666"/>
                  </a:cubicBezTo>
                  <a:cubicBezTo>
                    <a:pt x="115950" y="33333"/>
                    <a:pt x="115950" y="33333"/>
                    <a:pt x="115950" y="33333"/>
                  </a:cubicBezTo>
                  <a:cubicBezTo>
                    <a:pt x="114846" y="31666"/>
                    <a:pt x="114846" y="31666"/>
                    <a:pt x="114846" y="31666"/>
                  </a:cubicBezTo>
                  <a:cubicBezTo>
                    <a:pt x="114478" y="26666"/>
                    <a:pt x="114478" y="26666"/>
                    <a:pt x="114478" y="26666"/>
                  </a:cubicBezTo>
                  <a:cubicBezTo>
                    <a:pt x="113742" y="23333"/>
                    <a:pt x="113742" y="23333"/>
                    <a:pt x="113742" y="23333"/>
                  </a:cubicBezTo>
                  <a:cubicBezTo>
                    <a:pt x="112638" y="22500"/>
                    <a:pt x="112638" y="22500"/>
                    <a:pt x="112638" y="22500"/>
                  </a:cubicBezTo>
                  <a:cubicBezTo>
                    <a:pt x="110429" y="25000"/>
                    <a:pt x="110429" y="25000"/>
                    <a:pt x="110429" y="25000"/>
                  </a:cubicBezTo>
                  <a:cubicBezTo>
                    <a:pt x="109693" y="25000"/>
                    <a:pt x="109693" y="25000"/>
                    <a:pt x="109693" y="25000"/>
                  </a:cubicBezTo>
                  <a:cubicBezTo>
                    <a:pt x="107484" y="26666"/>
                    <a:pt x="107484" y="26666"/>
                    <a:pt x="107484" y="26666"/>
                  </a:cubicBezTo>
                  <a:cubicBezTo>
                    <a:pt x="106380" y="29166"/>
                    <a:pt x="106380" y="29166"/>
                    <a:pt x="106380" y="29166"/>
                  </a:cubicBezTo>
                  <a:cubicBezTo>
                    <a:pt x="105276" y="32500"/>
                    <a:pt x="105276" y="32500"/>
                    <a:pt x="105276" y="32500"/>
                  </a:cubicBezTo>
                  <a:cubicBezTo>
                    <a:pt x="104907" y="30833"/>
                    <a:pt x="104907" y="30833"/>
                    <a:pt x="104907" y="30833"/>
                  </a:cubicBezTo>
                  <a:cubicBezTo>
                    <a:pt x="104907" y="26666"/>
                    <a:pt x="104907" y="26666"/>
                    <a:pt x="104907" y="26666"/>
                  </a:cubicBezTo>
                  <a:cubicBezTo>
                    <a:pt x="104907" y="25000"/>
                    <a:pt x="104907" y="25000"/>
                    <a:pt x="104907" y="25000"/>
                  </a:cubicBezTo>
                  <a:cubicBezTo>
                    <a:pt x="104171" y="22500"/>
                    <a:pt x="104171" y="22500"/>
                    <a:pt x="104171" y="22500"/>
                  </a:cubicBezTo>
                  <a:cubicBezTo>
                    <a:pt x="103803" y="20833"/>
                    <a:pt x="103803" y="20833"/>
                    <a:pt x="103803" y="20833"/>
                  </a:cubicBezTo>
                  <a:cubicBezTo>
                    <a:pt x="103435" y="19166"/>
                    <a:pt x="103435" y="19166"/>
                    <a:pt x="103435" y="19166"/>
                  </a:cubicBezTo>
                  <a:cubicBezTo>
                    <a:pt x="103435" y="16666"/>
                    <a:pt x="103435" y="16666"/>
                    <a:pt x="103435" y="16666"/>
                  </a:cubicBezTo>
                  <a:cubicBezTo>
                    <a:pt x="103435" y="15000"/>
                    <a:pt x="103435" y="15000"/>
                    <a:pt x="103435" y="15000"/>
                  </a:cubicBezTo>
                  <a:cubicBezTo>
                    <a:pt x="104171" y="13333"/>
                    <a:pt x="104171" y="13333"/>
                    <a:pt x="104171" y="13333"/>
                  </a:cubicBezTo>
                  <a:cubicBezTo>
                    <a:pt x="104171" y="13333"/>
                    <a:pt x="104171" y="13333"/>
                    <a:pt x="104171" y="13333"/>
                  </a:cubicBezTo>
                  <a:cubicBezTo>
                    <a:pt x="104539" y="16666"/>
                    <a:pt x="104539" y="16666"/>
                    <a:pt x="104539" y="16666"/>
                  </a:cubicBezTo>
                  <a:cubicBezTo>
                    <a:pt x="104907" y="21666"/>
                    <a:pt x="104907" y="21666"/>
                    <a:pt x="104907" y="21666"/>
                  </a:cubicBezTo>
                  <a:cubicBezTo>
                    <a:pt x="105644" y="25833"/>
                    <a:pt x="105644" y="25833"/>
                    <a:pt x="105644" y="25833"/>
                  </a:cubicBezTo>
                  <a:cubicBezTo>
                    <a:pt x="106748" y="24166"/>
                    <a:pt x="106748" y="24166"/>
                    <a:pt x="106748" y="24166"/>
                  </a:cubicBezTo>
                  <a:cubicBezTo>
                    <a:pt x="107116" y="23333"/>
                    <a:pt x="107116" y="23333"/>
                    <a:pt x="107116" y="23333"/>
                  </a:cubicBezTo>
                  <a:cubicBezTo>
                    <a:pt x="108220" y="21666"/>
                    <a:pt x="108220" y="21666"/>
                    <a:pt x="108220" y="21666"/>
                  </a:cubicBezTo>
                  <a:cubicBezTo>
                    <a:pt x="108588" y="21666"/>
                    <a:pt x="108588" y="21666"/>
                    <a:pt x="108588" y="21666"/>
                  </a:cubicBezTo>
                  <a:cubicBezTo>
                    <a:pt x="110061" y="20000"/>
                    <a:pt x="110061" y="20000"/>
                    <a:pt x="110061" y="20000"/>
                  </a:cubicBezTo>
                  <a:cubicBezTo>
                    <a:pt x="110429" y="18333"/>
                    <a:pt x="110429" y="18333"/>
                    <a:pt x="110429" y="18333"/>
                  </a:cubicBezTo>
                  <a:cubicBezTo>
                    <a:pt x="112269" y="18333"/>
                    <a:pt x="112269" y="18333"/>
                    <a:pt x="112269" y="18333"/>
                  </a:cubicBezTo>
                  <a:cubicBezTo>
                    <a:pt x="112638" y="15833"/>
                    <a:pt x="112638" y="15833"/>
                    <a:pt x="112638" y="15833"/>
                  </a:cubicBezTo>
                  <a:cubicBezTo>
                    <a:pt x="113006" y="15000"/>
                    <a:pt x="113006" y="15000"/>
                    <a:pt x="113006" y="15000"/>
                  </a:cubicBezTo>
                  <a:cubicBezTo>
                    <a:pt x="113006" y="15000"/>
                    <a:pt x="112638" y="14166"/>
                    <a:pt x="112638" y="13333"/>
                  </a:cubicBezTo>
                  <a:cubicBezTo>
                    <a:pt x="112269" y="13333"/>
                    <a:pt x="112269" y="13333"/>
                    <a:pt x="112269" y="13333"/>
                  </a:cubicBezTo>
                  <a:cubicBezTo>
                    <a:pt x="111533" y="10833"/>
                    <a:pt x="111533" y="10833"/>
                    <a:pt x="111533" y="10833"/>
                  </a:cubicBezTo>
                  <a:cubicBezTo>
                    <a:pt x="111533" y="10000"/>
                    <a:pt x="111533" y="10000"/>
                    <a:pt x="111533" y="10000"/>
                  </a:cubicBezTo>
                  <a:cubicBezTo>
                    <a:pt x="111901" y="10000"/>
                    <a:pt x="111901" y="10000"/>
                    <a:pt x="111901" y="10000"/>
                  </a:cubicBezTo>
                  <a:cubicBezTo>
                    <a:pt x="113742" y="11666"/>
                    <a:pt x="113742" y="11666"/>
                    <a:pt x="113742" y="11666"/>
                  </a:cubicBezTo>
                  <a:cubicBezTo>
                    <a:pt x="114846" y="11666"/>
                    <a:pt x="114846" y="11666"/>
                    <a:pt x="114846" y="11666"/>
                  </a:cubicBezTo>
                  <a:cubicBezTo>
                    <a:pt x="114846" y="9166"/>
                    <a:pt x="114846" y="9166"/>
                    <a:pt x="114846" y="9166"/>
                  </a:cubicBezTo>
                  <a:cubicBezTo>
                    <a:pt x="113742" y="5833"/>
                    <a:pt x="113742" y="5833"/>
                    <a:pt x="113742" y="5833"/>
                  </a:cubicBezTo>
                  <a:cubicBezTo>
                    <a:pt x="113374" y="3333"/>
                    <a:pt x="113374" y="3333"/>
                    <a:pt x="113374" y="3333"/>
                  </a:cubicBezTo>
                  <a:cubicBezTo>
                    <a:pt x="112269" y="0"/>
                    <a:pt x="112269" y="0"/>
                    <a:pt x="112269" y="0"/>
                  </a:cubicBezTo>
                  <a:cubicBezTo>
                    <a:pt x="80245" y="15000"/>
                    <a:pt x="80245" y="15000"/>
                    <a:pt x="80245" y="15000"/>
                  </a:cubicBezTo>
                  <a:cubicBezTo>
                    <a:pt x="57055" y="23333"/>
                    <a:pt x="57055" y="23333"/>
                    <a:pt x="57055" y="23333"/>
                  </a:cubicBezTo>
                  <a:cubicBezTo>
                    <a:pt x="34601" y="29166"/>
                    <a:pt x="34601" y="29166"/>
                    <a:pt x="34601" y="29166"/>
                  </a:cubicBezTo>
                  <a:cubicBezTo>
                    <a:pt x="34601" y="39166"/>
                    <a:pt x="34601" y="39166"/>
                    <a:pt x="34601" y="39166"/>
                  </a:cubicBezTo>
                  <a:cubicBezTo>
                    <a:pt x="34233" y="39166"/>
                    <a:pt x="34233" y="39166"/>
                    <a:pt x="34233" y="39166"/>
                  </a:cubicBezTo>
                  <a:cubicBezTo>
                    <a:pt x="32760" y="40833"/>
                    <a:pt x="32760" y="40833"/>
                    <a:pt x="32760" y="40833"/>
                  </a:cubicBezTo>
                  <a:cubicBezTo>
                    <a:pt x="31656" y="45000"/>
                    <a:pt x="31656" y="45000"/>
                    <a:pt x="31656" y="45000"/>
                  </a:cubicBezTo>
                  <a:cubicBezTo>
                    <a:pt x="31288" y="48333"/>
                    <a:pt x="31288" y="48333"/>
                    <a:pt x="31288" y="48333"/>
                  </a:cubicBezTo>
                  <a:cubicBezTo>
                    <a:pt x="27239" y="50000"/>
                    <a:pt x="27239" y="50000"/>
                    <a:pt x="27239" y="50000"/>
                  </a:cubicBezTo>
                  <a:cubicBezTo>
                    <a:pt x="25398" y="55000"/>
                    <a:pt x="25398" y="55000"/>
                    <a:pt x="25398" y="55000"/>
                  </a:cubicBezTo>
                  <a:cubicBezTo>
                    <a:pt x="23926" y="58333"/>
                    <a:pt x="23926" y="58333"/>
                    <a:pt x="23926" y="58333"/>
                  </a:cubicBezTo>
                  <a:cubicBezTo>
                    <a:pt x="22822" y="55000"/>
                    <a:pt x="22822" y="55000"/>
                    <a:pt x="22822" y="55000"/>
                  </a:cubicBezTo>
                  <a:cubicBezTo>
                    <a:pt x="21717" y="55000"/>
                    <a:pt x="21717" y="55000"/>
                    <a:pt x="21717" y="55000"/>
                  </a:cubicBezTo>
                  <a:cubicBezTo>
                    <a:pt x="20245" y="60000"/>
                    <a:pt x="20245" y="60000"/>
                    <a:pt x="20245" y="60000"/>
                  </a:cubicBezTo>
                  <a:cubicBezTo>
                    <a:pt x="19509" y="63333"/>
                    <a:pt x="19509" y="63333"/>
                    <a:pt x="19509" y="63333"/>
                  </a:cubicBezTo>
                  <a:cubicBezTo>
                    <a:pt x="17668" y="65833"/>
                    <a:pt x="17668" y="65833"/>
                    <a:pt x="17668" y="65833"/>
                  </a:cubicBezTo>
                  <a:cubicBezTo>
                    <a:pt x="5153" y="82500"/>
                    <a:pt x="5153" y="82500"/>
                    <a:pt x="5153" y="82500"/>
                  </a:cubicBezTo>
                  <a:cubicBezTo>
                    <a:pt x="4049" y="85833"/>
                    <a:pt x="4049" y="85833"/>
                    <a:pt x="4049" y="85833"/>
                  </a:cubicBezTo>
                  <a:cubicBezTo>
                    <a:pt x="4417" y="89166"/>
                    <a:pt x="4417" y="89166"/>
                    <a:pt x="4417" y="89166"/>
                  </a:cubicBezTo>
                  <a:cubicBezTo>
                    <a:pt x="2944" y="91666"/>
                    <a:pt x="2944" y="91666"/>
                    <a:pt x="2944" y="91666"/>
                  </a:cubicBezTo>
                  <a:cubicBezTo>
                    <a:pt x="1840" y="91666"/>
                    <a:pt x="1840" y="91666"/>
                    <a:pt x="1840" y="91666"/>
                  </a:cubicBezTo>
                  <a:cubicBezTo>
                    <a:pt x="368" y="95000"/>
                    <a:pt x="368" y="95000"/>
                    <a:pt x="368" y="95000"/>
                  </a:cubicBezTo>
                  <a:cubicBezTo>
                    <a:pt x="368" y="97500"/>
                    <a:pt x="368" y="97500"/>
                    <a:pt x="368" y="97500"/>
                  </a:cubicBezTo>
                  <a:cubicBezTo>
                    <a:pt x="0" y="102500"/>
                    <a:pt x="0" y="102500"/>
                    <a:pt x="0" y="102500"/>
                  </a:cubicBezTo>
                  <a:cubicBezTo>
                    <a:pt x="0" y="103333"/>
                    <a:pt x="0" y="103333"/>
                    <a:pt x="0" y="103333"/>
                  </a:cubicBezTo>
                  <a:cubicBezTo>
                    <a:pt x="0" y="103333"/>
                    <a:pt x="0" y="103333"/>
                    <a:pt x="0" y="103333"/>
                  </a:cubicBezTo>
                  <a:cubicBezTo>
                    <a:pt x="20613" y="98333"/>
                    <a:pt x="20613" y="98333"/>
                    <a:pt x="20613" y="98333"/>
                  </a:cubicBezTo>
                  <a:cubicBezTo>
                    <a:pt x="26871" y="87500"/>
                    <a:pt x="26871" y="87500"/>
                    <a:pt x="26871" y="87500"/>
                  </a:cubicBezTo>
                  <a:cubicBezTo>
                    <a:pt x="30552" y="86666"/>
                    <a:pt x="30552" y="86666"/>
                    <a:pt x="30552" y="86666"/>
                  </a:cubicBezTo>
                  <a:cubicBezTo>
                    <a:pt x="33128" y="86666"/>
                    <a:pt x="33128" y="86666"/>
                    <a:pt x="33128" y="86666"/>
                  </a:cubicBezTo>
                  <a:cubicBezTo>
                    <a:pt x="37546" y="88333"/>
                    <a:pt x="37546" y="88333"/>
                    <a:pt x="37546" y="88333"/>
                  </a:cubicBezTo>
                  <a:cubicBezTo>
                    <a:pt x="39754" y="87500"/>
                    <a:pt x="39754" y="87500"/>
                    <a:pt x="39754" y="87500"/>
                  </a:cubicBezTo>
                  <a:cubicBezTo>
                    <a:pt x="40858" y="86666"/>
                    <a:pt x="40858" y="86666"/>
                    <a:pt x="40858" y="86666"/>
                  </a:cubicBezTo>
                  <a:cubicBezTo>
                    <a:pt x="42699" y="84166"/>
                    <a:pt x="42699" y="84166"/>
                    <a:pt x="42699" y="84166"/>
                  </a:cubicBezTo>
                  <a:cubicBezTo>
                    <a:pt x="45276" y="83333"/>
                    <a:pt x="45276" y="83333"/>
                    <a:pt x="45276" y="83333"/>
                  </a:cubicBezTo>
                  <a:cubicBezTo>
                    <a:pt x="48588" y="84166"/>
                    <a:pt x="48588" y="84166"/>
                    <a:pt x="48588" y="84166"/>
                  </a:cubicBezTo>
                  <a:cubicBezTo>
                    <a:pt x="50797" y="86666"/>
                    <a:pt x="50797" y="86666"/>
                    <a:pt x="50797" y="86666"/>
                  </a:cubicBezTo>
                  <a:cubicBezTo>
                    <a:pt x="52269" y="95000"/>
                    <a:pt x="52269" y="95000"/>
                    <a:pt x="52269" y="95000"/>
                  </a:cubicBezTo>
                  <a:cubicBezTo>
                    <a:pt x="66993" y="88333"/>
                    <a:pt x="66993" y="88333"/>
                    <a:pt x="66993" y="88333"/>
                  </a:cubicBezTo>
                  <a:cubicBezTo>
                    <a:pt x="86134" y="120000"/>
                    <a:pt x="86134" y="120000"/>
                    <a:pt x="86134" y="120000"/>
                  </a:cubicBezTo>
                  <a:cubicBezTo>
                    <a:pt x="89447" y="116666"/>
                    <a:pt x="89447" y="116666"/>
                    <a:pt x="89447" y="116666"/>
                  </a:cubicBezTo>
                  <a:cubicBezTo>
                    <a:pt x="90184" y="116666"/>
                    <a:pt x="90184" y="116666"/>
                    <a:pt x="90184" y="116666"/>
                  </a:cubicBezTo>
                  <a:cubicBezTo>
                    <a:pt x="93496" y="115833"/>
                    <a:pt x="93496" y="115833"/>
                    <a:pt x="93496" y="115833"/>
                  </a:cubicBezTo>
                  <a:cubicBezTo>
                    <a:pt x="94233" y="113333"/>
                    <a:pt x="94233" y="113333"/>
                    <a:pt x="94233" y="113333"/>
                  </a:cubicBezTo>
                  <a:cubicBezTo>
                    <a:pt x="95337" y="110833"/>
                    <a:pt x="95337" y="110833"/>
                    <a:pt x="95337" y="110833"/>
                  </a:cubicBezTo>
                  <a:cubicBezTo>
                    <a:pt x="95705" y="103333"/>
                    <a:pt x="95705" y="103333"/>
                    <a:pt x="95705" y="103333"/>
                  </a:cubicBezTo>
                  <a:cubicBezTo>
                    <a:pt x="96809" y="97500"/>
                    <a:pt x="96809" y="97500"/>
                    <a:pt x="96809" y="97500"/>
                  </a:cubicBezTo>
                  <a:cubicBezTo>
                    <a:pt x="98282" y="92500"/>
                    <a:pt x="98282" y="92500"/>
                    <a:pt x="98282" y="92500"/>
                  </a:cubicBezTo>
                  <a:cubicBezTo>
                    <a:pt x="99754" y="90000"/>
                    <a:pt x="99754" y="90000"/>
                    <a:pt x="99754" y="90000"/>
                  </a:cubicBezTo>
                  <a:cubicBezTo>
                    <a:pt x="99754" y="88333"/>
                    <a:pt x="99754" y="88333"/>
                    <a:pt x="99754" y="88333"/>
                  </a:cubicBezTo>
                  <a:cubicBezTo>
                    <a:pt x="99386" y="85833"/>
                    <a:pt x="99386" y="85833"/>
                    <a:pt x="99386" y="85833"/>
                  </a:cubicBezTo>
                  <a:cubicBezTo>
                    <a:pt x="99018" y="84166"/>
                    <a:pt x="99018" y="84166"/>
                    <a:pt x="99018" y="84166"/>
                  </a:cubicBezTo>
                  <a:cubicBezTo>
                    <a:pt x="99386" y="83333"/>
                    <a:pt x="99386" y="83333"/>
                    <a:pt x="99386" y="83333"/>
                  </a:cubicBezTo>
                  <a:cubicBezTo>
                    <a:pt x="99386" y="81666"/>
                    <a:pt x="99386" y="81666"/>
                    <a:pt x="99386" y="81666"/>
                  </a:cubicBezTo>
                  <a:cubicBezTo>
                    <a:pt x="99754" y="80833"/>
                    <a:pt x="99754" y="80833"/>
                    <a:pt x="99754" y="80833"/>
                  </a:cubicBezTo>
                  <a:cubicBezTo>
                    <a:pt x="100122" y="80833"/>
                    <a:pt x="100122" y="80833"/>
                    <a:pt x="100122" y="80833"/>
                  </a:cubicBezTo>
                  <a:cubicBezTo>
                    <a:pt x="100490" y="81666"/>
                    <a:pt x="100490" y="81666"/>
                    <a:pt x="100490" y="81666"/>
                  </a:cubicBezTo>
                  <a:cubicBezTo>
                    <a:pt x="100858" y="85000"/>
                    <a:pt x="100858" y="85000"/>
                    <a:pt x="100858" y="85000"/>
                  </a:cubicBezTo>
                  <a:cubicBezTo>
                    <a:pt x="102331" y="83333"/>
                    <a:pt x="102331" y="83333"/>
                    <a:pt x="102331" y="83333"/>
                  </a:cubicBezTo>
                  <a:cubicBezTo>
                    <a:pt x="103435" y="82500"/>
                    <a:pt x="103435" y="82500"/>
                    <a:pt x="103435" y="82500"/>
                  </a:cubicBezTo>
                  <a:cubicBezTo>
                    <a:pt x="103435" y="80833"/>
                    <a:pt x="103435" y="80833"/>
                    <a:pt x="103435" y="80833"/>
                  </a:cubicBezTo>
                  <a:cubicBezTo>
                    <a:pt x="103435" y="79166"/>
                    <a:pt x="103435" y="79166"/>
                    <a:pt x="103435" y="79166"/>
                  </a:cubicBezTo>
                  <a:cubicBezTo>
                    <a:pt x="104171" y="78333"/>
                    <a:pt x="104171" y="78333"/>
                    <a:pt x="104171" y="78333"/>
                  </a:cubicBezTo>
                  <a:cubicBezTo>
                    <a:pt x="104171" y="77500"/>
                    <a:pt x="104171" y="77500"/>
                    <a:pt x="104171" y="77500"/>
                  </a:cubicBezTo>
                  <a:cubicBezTo>
                    <a:pt x="104907" y="79166"/>
                    <a:pt x="104907" y="79166"/>
                    <a:pt x="104907" y="79166"/>
                  </a:cubicBezTo>
                  <a:cubicBezTo>
                    <a:pt x="106748" y="77500"/>
                    <a:pt x="106748" y="77500"/>
                    <a:pt x="106748" y="77500"/>
                  </a:cubicBezTo>
                  <a:cubicBezTo>
                    <a:pt x="108220" y="75833"/>
                    <a:pt x="108220" y="75833"/>
                    <a:pt x="108220" y="75833"/>
                  </a:cubicBezTo>
                  <a:cubicBezTo>
                    <a:pt x="108957" y="75833"/>
                    <a:pt x="108957" y="75833"/>
                    <a:pt x="108957" y="75833"/>
                  </a:cubicBezTo>
                  <a:cubicBezTo>
                    <a:pt x="110061" y="74166"/>
                    <a:pt x="110061" y="74166"/>
                    <a:pt x="110061" y="74166"/>
                  </a:cubicBezTo>
                  <a:cubicBezTo>
                    <a:pt x="110797" y="73333"/>
                    <a:pt x="110797" y="73333"/>
                    <a:pt x="110797" y="73333"/>
                  </a:cubicBezTo>
                  <a:cubicBezTo>
                    <a:pt x="110797" y="72500"/>
                    <a:pt x="110797" y="72500"/>
                    <a:pt x="110797" y="72500"/>
                  </a:cubicBezTo>
                  <a:cubicBezTo>
                    <a:pt x="112269" y="75000"/>
                    <a:pt x="112269" y="75000"/>
                    <a:pt x="112269" y="75000"/>
                  </a:cubicBezTo>
                  <a:cubicBezTo>
                    <a:pt x="113006" y="71666"/>
                    <a:pt x="113006" y="71666"/>
                    <a:pt x="113006" y="71666"/>
                  </a:cubicBezTo>
                  <a:cubicBezTo>
                    <a:pt x="113374" y="67500"/>
                    <a:pt x="113374" y="67500"/>
                    <a:pt x="113374" y="67500"/>
                  </a:cubicBezTo>
                  <a:cubicBezTo>
                    <a:pt x="113742" y="65833"/>
                    <a:pt x="113742" y="65833"/>
                    <a:pt x="113742" y="65833"/>
                  </a:cubicBezTo>
                  <a:cubicBezTo>
                    <a:pt x="114110" y="64166"/>
                    <a:pt x="114110" y="64166"/>
                    <a:pt x="114110" y="64166"/>
                  </a:cubicBezTo>
                  <a:cubicBezTo>
                    <a:pt x="114110" y="64166"/>
                    <a:pt x="113742" y="61666"/>
                    <a:pt x="113374" y="62500"/>
                  </a:cubicBezTo>
                  <a:cubicBezTo>
                    <a:pt x="113006" y="62500"/>
                    <a:pt x="111901" y="63333"/>
                    <a:pt x="111901" y="63333"/>
                  </a:cubicBezTo>
                  <a:cubicBezTo>
                    <a:pt x="111533" y="65000"/>
                    <a:pt x="111533" y="65000"/>
                    <a:pt x="111533" y="65000"/>
                  </a:cubicBezTo>
                  <a:cubicBezTo>
                    <a:pt x="110797" y="65000"/>
                    <a:pt x="110797" y="65000"/>
                    <a:pt x="110797" y="65000"/>
                  </a:cubicBezTo>
                  <a:cubicBezTo>
                    <a:pt x="110061" y="66666"/>
                    <a:pt x="110061" y="66666"/>
                    <a:pt x="110061" y="66666"/>
                  </a:cubicBezTo>
                  <a:cubicBezTo>
                    <a:pt x="108220" y="69166"/>
                    <a:pt x="108220" y="69166"/>
                    <a:pt x="108220" y="69166"/>
                  </a:cubicBezTo>
                  <a:cubicBezTo>
                    <a:pt x="107116" y="69166"/>
                    <a:pt x="107116" y="69166"/>
                    <a:pt x="107116" y="69166"/>
                  </a:cubicBezTo>
                  <a:cubicBezTo>
                    <a:pt x="104171" y="67500"/>
                    <a:pt x="104171" y="67500"/>
                    <a:pt x="104171" y="67500"/>
                  </a:cubicBezTo>
                  <a:cubicBezTo>
                    <a:pt x="104171" y="65833"/>
                    <a:pt x="104171" y="65833"/>
                    <a:pt x="104171" y="65833"/>
                  </a:cubicBezTo>
                  <a:cubicBezTo>
                    <a:pt x="104171" y="64166"/>
                    <a:pt x="104171" y="64166"/>
                    <a:pt x="104171" y="64166"/>
                  </a:cubicBezTo>
                  <a:cubicBezTo>
                    <a:pt x="104539" y="63333"/>
                    <a:pt x="104539" y="63333"/>
                    <a:pt x="104539" y="63333"/>
                  </a:cubicBezTo>
                  <a:cubicBezTo>
                    <a:pt x="105276" y="63333"/>
                    <a:pt x="105276" y="63333"/>
                    <a:pt x="105276" y="63333"/>
                  </a:cubicBezTo>
                  <a:cubicBezTo>
                    <a:pt x="106012" y="64166"/>
                    <a:pt x="106012" y="64166"/>
                    <a:pt x="106012" y="64166"/>
                  </a:cubicBezTo>
                  <a:cubicBezTo>
                    <a:pt x="107852" y="64166"/>
                    <a:pt x="107852" y="64166"/>
                    <a:pt x="107852" y="64166"/>
                  </a:cubicBezTo>
                  <a:cubicBezTo>
                    <a:pt x="108957" y="62500"/>
                    <a:pt x="108957" y="62500"/>
                    <a:pt x="108957" y="62500"/>
                  </a:cubicBezTo>
                  <a:cubicBezTo>
                    <a:pt x="108957" y="60833"/>
                    <a:pt x="108957" y="60833"/>
                    <a:pt x="108957" y="60833"/>
                  </a:cubicBezTo>
                  <a:cubicBezTo>
                    <a:pt x="108588" y="59166"/>
                    <a:pt x="108588" y="59166"/>
                    <a:pt x="108588" y="59166"/>
                  </a:cubicBezTo>
                  <a:cubicBezTo>
                    <a:pt x="108957" y="56666"/>
                    <a:pt x="108957" y="56666"/>
                    <a:pt x="108957" y="56666"/>
                  </a:cubicBezTo>
                  <a:cubicBezTo>
                    <a:pt x="109325" y="56666"/>
                    <a:pt x="109325" y="56666"/>
                    <a:pt x="109325" y="56666"/>
                  </a:cubicBezTo>
                  <a:cubicBezTo>
                    <a:pt x="110061" y="55000"/>
                    <a:pt x="110061" y="55000"/>
                    <a:pt x="110061" y="55000"/>
                  </a:cubicBezTo>
                  <a:cubicBezTo>
                    <a:pt x="110061" y="53333"/>
                    <a:pt x="110061" y="53333"/>
                    <a:pt x="110061" y="53333"/>
                  </a:cubicBezTo>
                  <a:cubicBezTo>
                    <a:pt x="108957" y="53333"/>
                    <a:pt x="108957" y="53333"/>
                    <a:pt x="108957" y="53333"/>
                  </a:cubicBezTo>
                  <a:cubicBezTo>
                    <a:pt x="106748" y="50833"/>
                    <a:pt x="106748" y="50833"/>
                    <a:pt x="106748" y="50833"/>
                  </a:cubicBezTo>
                  <a:cubicBezTo>
                    <a:pt x="104171" y="50000"/>
                    <a:pt x="104171" y="50000"/>
                    <a:pt x="104171" y="50000"/>
                  </a:cubicBezTo>
                  <a:cubicBezTo>
                    <a:pt x="103067" y="48333"/>
                    <a:pt x="103067" y="48333"/>
                    <a:pt x="103067" y="48333"/>
                  </a:cubicBezTo>
                  <a:cubicBezTo>
                    <a:pt x="103067" y="47500"/>
                    <a:pt x="103067" y="47500"/>
                    <a:pt x="103067" y="47500"/>
                  </a:cubicBezTo>
                  <a:cubicBezTo>
                    <a:pt x="104539" y="47500"/>
                    <a:pt x="104539" y="47500"/>
                    <a:pt x="104539" y="47500"/>
                  </a:cubicBezTo>
                  <a:cubicBezTo>
                    <a:pt x="106748" y="47500"/>
                    <a:pt x="106748" y="47500"/>
                    <a:pt x="106748" y="47500"/>
                  </a:cubicBezTo>
                  <a:cubicBezTo>
                    <a:pt x="108220" y="49166"/>
                    <a:pt x="108220" y="49166"/>
                    <a:pt x="108220" y="49166"/>
                  </a:cubicBezTo>
                  <a:cubicBezTo>
                    <a:pt x="108588" y="47500"/>
                    <a:pt x="108588" y="47500"/>
                    <a:pt x="108588" y="47500"/>
                  </a:cubicBezTo>
                  <a:cubicBezTo>
                    <a:pt x="108220" y="45833"/>
                    <a:pt x="108220" y="45833"/>
                    <a:pt x="108220" y="45833"/>
                  </a:cubicBezTo>
                  <a:cubicBezTo>
                    <a:pt x="107852" y="45000"/>
                    <a:pt x="107852" y="45000"/>
                    <a:pt x="107852" y="45000"/>
                  </a:cubicBezTo>
                  <a:cubicBezTo>
                    <a:pt x="107484" y="43333"/>
                    <a:pt x="107484" y="43333"/>
                    <a:pt x="107484" y="43333"/>
                  </a:cubicBezTo>
                  <a:cubicBezTo>
                    <a:pt x="108220" y="42500"/>
                    <a:pt x="108220" y="42500"/>
                    <a:pt x="108220" y="42500"/>
                  </a:cubicBezTo>
                  <a:cubicBezTo>
                    <a:pt x="109325" y="42500"/>
                    <a:pt x="109325" y="42500"/>
                    <a:pt x="109325" y="42500"/>
                  </a:cubicBezTo>
                  <a:cubicBezTo>
                    <a:pt x="109693" y="46666"/>
                    <a:pt x="109693" y="46666"/>
                    <a:pt x="109693" y="46666"/>
                  </a:cubicBezTo>
                  <a:cubicBezTo>
                    <a:pt x="110429" y="48333"/>
                    <a:pt x="110429" y="48333"/>
                    <a:pt x="110429" y="48333"/>
                  </a:cubicBezTo>
                  <a:cubicBezTo>
                    <a:pt x="111533" y="48333"/>
                    <a:pt x="111533" y="48333"/>
                    <a:pt x="111533" y="48333"/>
                  </a:cubicBezTo>
                  <a:cubicBezTo>
                    <a:pt x="111901" y="47500"/>
                    <a:pt x="111901" y="47500"/>
                    <a:pt x="111901" y="47500"/>
                  </a:cubicBezTo>
                  <a:cubicBezTo>
                    <a:pt x="112638" y="48333"/>
                    <a:pt x="112638" y="48333"/>
                    <a:pt x="112638" y="48333"/>
                  </a:cubicBezTo>
                  <a:cubicBezTo>
                    <a:pt x="114110" y="48333"/>
                    <a:pt x="114110" y="48333"/>
                    <a:pt x="114110" y="48333"/>
                  </a:cubicBezTo>
                  <a:cubicBezTo>
                    <a:pt x="116319" y="48333"/>
                    <a:pt x="116319" y="48333"/>
                    <a:pt x="116319" y="48333"/>
                  </a:cubicBezTo>
                  <a:cubicBezTo>
                    <a:pt x="116687" y="47500"/>
                    <a:pt x="116687" y="47500"/>
                    <a:pt x="116687" y="47500"/>
                  </a:cubicBezTo>
                  <a:cubicBezTo>
                    <a:pt x="116687" y="44166"/>
                    <a:pt x="116687" y="44166"/>
                    <a:pt x="116687" y="44166"/>
                  </a:cubicBezTo>
                  <a:cubicBezTo>
                    <a:pt x="117055" y="42500"/>
                    <a:pt x="117055" y="42500"/>
                    <a:pt x="117055" y="42500"/>
                  </a:cubicBezTo>
                  <a:cubicBezTo>
                    <a:pt x="117423" y="40000"/>
                    <a:pt x="117423" y="40000"/>
                    <a:pt x="117423" y="40000"/>
                  </a:cubicBezTo>
                  <a:cubicBezTo>
                    <a:pt x="117423" y="38333"/>
                    <a:pt x="117423" y="38333"/>
                    <a:pt x="117423" y="38333"/>
                  </a:cubicBezTo>
                  <a:cubicBezTo>
                    <a:pt x="117791" y="35000"/>
                    <a:pt x="117791" y="35000"/>
                    <a:pt x="117791" y="35000"/>
                  </a:cubicBezTo>
                  <a:cubicBezTo>
                    <a:pt x="118527" y="35000"/>
                    <a:pt x="118527" y="35000"/>
                    <a:pt x="118527" y="35000"/>
                  </a:cubicBezTo>
                  <a:cubicBezTo>
                    <a:pt x="118895" y="36666"/>
                    <a:pt x="118895" y="36666"/>
                    <a:pt x="118895" y="36666"/>
                  </a:cubicBezTo>
                  <a:cubicBezTo>
                    <a:pt x="119631" y="35000"/>
                    <a:pt x="119631" y="35000"/>
                    <a:pt x="119631" y="35000"/>
                  </a:cubicBezTo>
                  <a:cubicBezTo>
                    <a:pt x="119631" y="32500"/>
                    <a:pt x="119631" y="32500"/>
                    <a:pt x="119631" y="32500"/>
                  </a:cubicBezTo>
                  <a:cubicBezTo>
                    <a:pt x="120000" y="30833"/>
                    <a:pt x="120000" y="30833"/>
                    <a:pt x="120000" y="30833"/>
                  </a:cubicBezTo>
                  <a:lnTo>
                    <a:pt x="119263" y="28333"/>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02" name="Shape 2202"/>
            <p:cNvSpPr/>
            <p:nvPr/>
          </p:nvSpPr>
          <p:spPr>
            <a:xfrm>
              <a:off x="7274750" y="2775309"/>
              <a:ext cx="286694" cy="308619"/>
            </a:xfrm>
            <a:custGeom>
              <a:avLst/>
              <a:gdLst/>
              <a:ahLst/>
              <a:cxnLst/>
              <a:rect l="0" t="0" r="0" b="0"/>
              <a:pathLst>
                <a:path w="120000" h="120000" extrusionOk="0">
                  <a:moveTo>
                    <a:pt x="118208" y="71111"/>
                  </a:moveTo>
                  <a:cubicBezTo>
                    <a:pt x="117014" y="70555"/>
                    <a:pt x="117014" y="70555"/>
                    <a:pt x="117014" y="70555"/>
                  </a:cubicBezTo>
                  <a:cubicBezTo>
                    <a:pt x="116417" y="68888"/>
                    <a:pt x="116417" y="68888"/>
                    <a:pt x="116417" y="68888"/>
                  </a:cubicBezTo>
                  <a:cubicBezTo>
                    <a:pt x="116417" y="66666"/>
                    <a:pt x="116417" y="66666"/>
                    <a:pt x="116417" y="66666"/>
                  </a:cubicBezTo>
                  <a:cubicBezTo>
                    <a:pt x="116417" y="66111"/>
                    <a:pt x="116417" y="66111"/>
                    <a:pt x="116417" y="66111"/>
                  </a:cubicBezTo>
                  <a:cubicBezTo>
                    <a:pt x="114029" y="63888"/>
                    <a:pt x="114029" y="63888"/>
                    <a:pt x="114029" y="63888"/>
                  </a:cubicBezTo>
                  <a:cubicBezTo>
                    <a:pt x="113432" y="62222"/>
                    <a:pt x="113432" y="62222"/>
                    <a:pt x="113432" y="62222"/>
                  </a:cubicBezTo>
                  <a:cubicBezTo>
                    <a:pt x="113432" y="61111"/>
                    <a:pt x="113432" y="61111"/>
                    <a:pt x="113432" y="61111"/>
                  </a:cubicBezTo>
                  <a:cubicBezTo>
                    <a:pt x="113432" y="60555"/>
                    <a:pt x="113432" y="60555"/>
                    <a:pt x="113432" y="60555"/>
                  </a:cubicBezTo>
                  <a:cubicBezTo>
                    <a:pt x="111641" y="59444"/>
                    <a:pt x="111641" y="59444"/>
                    <a:pt x="111641" y="59444"/>
                  </a:cubicBezTo>
                  <a:cubicBezTo>
                    <a:pt x="109850" y="58888"/>
                    <a:pt x="109850" y="58888"/>
                    <a:pt x="109850" y="58888"/>
                  </a:cubicBezTo>
                  <a:cubicBezTo>
                    <a:pt x="109253" y="58888"/>
                    <a:pt x="109253" y="58888"/>
                    <a:pt x="109253" y="58888"/>
                  </a:cubicBezTo>
                  <a:cubicBezTo>
                    <a:pt x="108656" y="57777"/>
                    <a:pt x="108656" y="57777"/>
                    <a:pt x="108656" y="57777"/>
                  </a:cubicBezTo>
                  <a:cubicBezTo>
                    <a:pt x="108059" y="56111"/>
                    <a:pt x="108059" y="56111"/>
                    <a:pt x="108059" y="56111"/>
                  </a:cubicBezTo>
                  <a:cubicBezTo>
                    <a:pt x="108059" y="55000"/>
                    <a:pt x="108059" y="55000"/>
                    <a:pt x="108059" y="55000"/>
                  </a:cubicBezTo>
                  <a:cubicBezTo>
                    <a:pt x="106865" y="53333"/>
                    <a:pt x="106865" y="53333"/>
                    <a:pt x="106865" y="53333"/>
                  </a:cubicBezTo>
                  <a:cubicBezTo>
                    <a:pt x="105074" y="50555"/>
                    <a:pt x="105074" y="50555"/>
                    <a:pt x="105074" y="50555"/>
                  </a:cubicBezTo>
                  <a:cubicBezTo>
                    <a:pt x="103880" y="49444"/>
                    <a:pt x="103880" y="49444"/>
                    <a:pt x="103880" y="49444"/>
                  </a:cubicBezTo>
                  <a:cubicBezTo>
                    <a:pt x="102089" y="48333"/>
                    <a:pt x="102089" y="48333"/>
                    <a:pt x="102089" y="48333"/>
                  </a:cubicBezTo>
                  <a:cubicBezTo>
                    <a:pt x="100298" y="46666"/>
                    <a:pt x="100298" y="46666"/>
                    <a:pt x="100298" y="46666"/>
                  </a:cubicBezTo>
                  <a:cubicBezTo>
                    <a:pt x="98507" y="45000"/>
                    <a:pt x="98507" y="45000"/>
                    <a:pt x="98507" y="45000"/>
                  </a:cubicBezTo>
                  <a:cubicBezTo>
                    <a:pt x="94328" y="43333"/>
                    <a:pt x="94328" y="43333"/>
                    <a:pt x="94328" y="43333"/>
                  </a:cubicBezTo>
                  <a:cubicBezTo>
                    <a:pt x="91343" y="39444"/>
                    <a:pt x="91343" y="39444"/>
                    <a:pt x="91343" y="39444"/>
                  </a:cubicBezTo>
                  <a:cubicBezTo>
                    <a:pt x="87761" y="35000"/>
                    <a:pt x="87761" y="35000"/>
                    <a:pt x="87761" y="35000"/>
                  </a:cubicBezTo>
                  <a:cubicBezTo>
                    <a:pt x="84776" y="32777"/>
                    <a:pt x="84776" y="32777"/>
                    <a:pt x="84776" y="32777"/>
                  </a:cubicBezTo>
                  <a:cubicBezTo>
                    <a:pt x="75223" y="25555"/>
                    <a:pt x="75223" y="25555"/>
                    <a:pt x="75223" y="25555"/>
                  </a:cubicBezTo>
                  <a:cubicBezTo>
                    <a:pt x="72238" y="22222"/>
                    <a:pt x="72238" y="22222"/>
                    <a:pt x="72238" y="22222"/>
                  </a:cubicBezTo>
                  <a:cubicBezTo>
                    <a:pt x="69253" y="19444"/>
                    <a:pt x="69253" y="19444"/>
                    <a:pt x="69253" y="19444"/>
                  </a:cubicBezTo>
                  <a:cubicBezTo>
                    <a:pt x="68059" y="17222"/>
                    <a:pt x="68059" y="17222"/>
                    <a:pt x="68059" y="17222"/>
                  </a:cubicBezTo>
                  <a:cubicBezTo>
                    <a:pt x="66268" y="15000"/>
                    <a:pt x="66268" y="15000"/>
                    <a:pt x="66268" y="15000"/>
                  </a:cubicBezTo>
                  <a:cubicBezTo>
                    <a:pt x="64477" y="13333"/>
                    <a:pt x="64477" y="13333"/>
                    <a:pt x="64477" y="13333"/>
                  </a:cubicBezTo>
                  <a:cubicBezTo>
                    <a:pt x="57313" y="10555"/>
                    <a:pt x="57313" y="10555"/>
                    <a:pt x="57313" y="10555"/>
                  </a:cubicBezTo>
                  <a:cubicBezTo>
                    <a:pt x="56119" y="8888"/>
                    <a:pt x="56119" y="8888"/>
                    <a:pt x="56119" y="8888"/>
                  </a:cubicBezTo>
                  <a:cubicBezTo>
                    <a:pt x="54925" y="7777"/>
                    <a:pt x="54925" y="7777"/>
                    <a:pt x="54925" y="7777"/>
                  </a:cubicBezTo>
                  <a:cubicBezTo>
                    <a:pt x="54925" y="6111"/>
                    <a:pt x="54925" y="6111"/>
                    <a:pt x="54925" y="6111"/>
                  </a:cubicBezTo>
                  <a:cubicBezTo>
                    <a:pt x="57910" y="4444"/>
                    <a:pt x="57910" y="4444"/>
                    <a:pt x="57910" y="4444"/>
                  </a:cubicBezTo>
                  <a:cubicBezTo>
                    <a:pt x="60298" y="2777"/>
                    <a:pt x="60298" y="2777"/>
                    <a:pt x="60298" y="2777"/>
                  </a:cubicBezTo>
                  <a:cubicBezTo>
                    <a:pt x="61492" y="2222"/>
                    <a:pt x="61492" y="2222"/>
                    <a:pt x="61492" y="2222"/>
                  </a:cubicBezTo>
                  <a:cubicBezTo>
                    <a:pt x="61492" y="1111"/>
                    <a:pt x="61492" y="1111"/>
                    <a:pt x="61492" y="1111"/>
                  </a:cubicBezTo>
                  <a:cubicBezTo>
                    <a:pt x="62089" y="0"/>
                    <a:pt x="62089" y="0"/>
                    <a:pt x="62089" y="0"/>
                  </a:cubicBezTo>
                  <a:cubicBezTo>
                    <a:pt x="62089" y="0"/>
                    <a:pt x="62089" y="0"/>
                    <a:pt x="62089" y="0"/>
                  </a:cubicBezTo>
                  <a:cubicBezTo>
                    <a:pt x="28656" y="3333"/>
                    <a:pt x="28656" y="3333"/>
                    <a:pt x="28656" y="3333"/>
                  </a:cubicBezTo>
                  <a:cubicBezTo>
                    <a:pt x="28656" y="3333"/>
                    <a:pt x="28656" y="3333"/>
                    <a:pt x="28656" y="3333"/>
                  </a:cubicBezTo>
                  <a:cubicBezTo>
                    <a:pt x="0" y="5555"/>
                    <a:pt x="0" y="5555"/>
                    <a:pt x="0" y="5555"/>
                  </a:cubicBezTo>
                  <a:cubicBezTo>
                    <a:pt x="1791" y="13333"/>
                    <a:pt x="1791" y="13333"/>
                    <a:pt x="1791" y="13333"/>
                  </a:cubicBezTo>
                  <a:cubicBezTo>
                    <a:pt x="6567" y="32222"/>
                    <a:pt x="6567" y="32222"/>
                    <a:pt x="6567" y="32222"/>
                  </a:cubicBezTo>
                  <a:cubicBezTo>
                    <a:pt x="13731" y="54444"/>
                    <a:pt x="13731" y="54444"/>
                    <a:pt x="13731" y="54444"/>
                  </a:cubicBezTo>
                  <a:cubicBezTo>
                    <a:pt x="14925" y="59444"/>
                    <a:pt x="14925" y="59444"/>
                    <a:pt x="14925" y="59444"/>
                  </a:cubicBezTo>
                  <a:cubicBezTo>
                    <a:pt x="19701" y="67777"/>
                    <a:pt x="19701" y="67777"/>
                    <a:pt x="19701" y="67777"/>
                  </a:cubicBezTo>
                  <a:cubicBezTo>
                    <a:pt x="22686" y="71111"/>
                    <a:pt x="22686" y="71111"/>
                    <a:pt x="22686" y="71111"/>
                  </a:cubicBezTo>
                  <a:cubicBezTo>
                    <a:pt x="22686" y="73333"/>
                    <a:pt x="22686" y="73333"/>
                    <a:pt x="22686" y="73333"/>
                  </a:cubicBezTo>
                  <a:cubicBezTo>
                    <a:pt x="23283" y="76111"/>
                    <a:pt x="23283" y="76111"/>
                    <a:pt x="23283" y="76111"/>
                  </a:cubicBezTo>
                  <a:cubicBezTo>
                    <a:pt x="25074" y="77222"/>
                    <a:pt x="25074" y="77222"/>
                    <a:pt x="25074" y="77222"/>
                  </a:cubicBezTo>
                  <a:cubicBezTo>
                    <a:pt x="23880" y="80000"/>
                    <a:pt x="23880" y="80000"/>
                    <a:pt x="23880" y="80000"/>
                  </a:cubicBezTo>
                  <a:cubicBezTo>
                    <a:pt x="20895" y="81666"/>
                    <a:pt x="20895" y="81666"/>
                    <a:pt x="20895" y="81666"/>
                  </a:cubicBezTo>
                  <a:cubicBezTo>
                    <a:pt x="23283" y="83333"/>
                    <a:pt x="23283" y="83333"/>
                    <a:pt x="23283" y="83333"/>
                  </a:cubicBezTo>
                  <a:cubicBezTo>
                    <a:pt x="22686" y="86111"/>
                    <a:pt x="22686" y="86111"/>
                    <a:pt x="22686" y="86111"/>
                  </a:cubicBezTo>
                  <a:cubicBezTo>
                    <a:pt x="20895" y="87222"/>
                    <a:pt x="20895" y="87222"/>
                    <a:pt x="20895" y="87222"/>
                  </a:cubicBezTo>
                  <a:cubicBezTo>
                    <a:pt x="20895" y="90555"/>
                    <a:pt x="20895" y="90555"/>
                    <a:pt x="20895" y="90555"/>
                  </a:cubicBezTo>
                  <a:cubicBezTo>
                    <a:pt x="22089" y="95555"/>
                    <a:pt x="22089" y="95555"/>
                    <a:pt x="22089" y="95555"/>
                  </a:cubicBezTo>
                  <a:cubicBezTo>
                    <a:pt x="23283" y="97777"/>
                    <a:pt x="23283" y="97777"/>
                    <a:pt x="23283" y="97777"/>
                  </a:cubicBezTo>
                  <a:cubicBezTo>
                    <a:pt x="23880" y="101111"/>
                    <a:pt x="23880" y="101111"/>
                    <a:pt x="23880" y="101111"/>
                  </a:cubicBezTo>
                  <a:cubicBezTo>
                    <a:pt x="22686" y="102222"/>
                    <a:pt x="22686" y="102222"/>
                    <a:pt x="22686" y="102222"/>
                  </a:cubicBezTo>
                  <a:cubicBezTo>
                    <a:pt x="22089" y="103333"/>
                    <a:pt x="22089" y="103333"/>
                    <a:pt x="22089" y="103333"/>
                  </a:cubicBezTo>
                  <a:cubicBezTo>
                    <a:pt x="23283" y="105555"/>
                    <a:pt x="23283" y="105555"/>
                    <a:pt x="23283" y="105555"/>
                  </a:cubicBezTo>
                  <a:cubicBezTo>
                    <a:pt x="24477" y="107222"/>
                    <a:pt x="24477" y="107222"/>
                    <a:pt x="24477" y="107222"/>
                  </a:cubicBezTo>
                  <a:cubicBezTo>
                    <a:pt x="26865" y="110555"/>
                    <a:pt x="26865" y="110555"/>
                    <a:pt x="26865" y="110555"/>
                  </a:cubicBezTo>
                  <a:cubicBezTo>
                    <a:pt x="27462" y="111666"/>
                    <a:pt x="27462" y="111666"/>
                    <a:pt x="27462" y="111666"/>
                  </a:cubicBezTo>
                  <a:cubicBezTo>
                    <a:pt x="31044" y="118333"/>
                    <a:pt x="31044" y="118333"/>
                    <a:pt x="31044" y="118333"/>
                  </a:cubicBezTo>
                  <a:cubicBezTo>
                    <a:pt x="95522" y="115000"/>
                    <a:pt x="95522" y="115000"/>
                    <a:pt x="95522" y="115000"/>
                  </a:cubicBezTo>
                  <a:cubicBezTo>
                    <a:pt x="96119" y="120000"/>
                    <a:pt x="96119" y="120000"/>
                    <a:pt x="96119" y="120000"/>
                  </a:cubicBezTo>
                  <a:cubicBezTo>
                    <a:pt x="100895" y="120000"/>
                    <a:pt x="100895" y="120000"/>
                    <a:pt x="100895" y="120000"/>
                  </a:cubicBezTo>
                  <a:cubicBezTo>
                    <a:pt x="99104" y="107222"/>
                    <a:pt x="99104" y="107222"/>
                    <a:pt x="99104" y="107222"/>
                  </a:cubicBezTo>
                  <a:cubicBezTo>
                    <a:pt x="99104" y="107222"/>
                    <a:pt x="99104" y="107222"/>
                    <a:pt x="99104" y="107222"/>
                  </a:cubicBezTo>
                  <a:cubicBezTo>
                    <a:pt x="103283" y="107777"/>
                    <a:pt x="103283" y="107777"/>
                    <a:pt x="103283" y="107777"/>
                  </a:cubicBezTo>
                  <a:cubicBezTo>
                    <a:pt x="109253" y="108888"/>
                    <a:pt x="109253" y="108888"/>
                    <a:pt x="109253" y="108888"/>
                  </a:cubicBezTo>
                  <a:cubicBezTo>
                    <a:pt x="109850" y="107222"/>
                    <a:pt x="109850" y="107222"/>
                    <a:pt x="109850" y="107222"/>
                  </a:cubicBezTo>
                  <a:cubicBezTo>
                    <a:pt x="109850" y="107222"/>
                    <a:pt x="110447" y="105000"/>
                    <a:pt x="110447" y="105000"/>
                  </a:cubicBezTo>
                  <a:cubicBezTo>
                    <a:pt x="110447" y="104444"/>
                    <a:pt x="109850" y="104444"/>
                    <a:pt x="109850" y="104444"/>
                  </a:cubicBezTo>
                  <a:cubicBezTo>
                    <a:pt x="109850" y="104444"/>
                    <a:pt x="109253" y="103888"/>
                    <a:pt x="108656" y="103888"/>
                  </a:cubicBezTo>
                  <a:cubicBezTo>
                    <a:pt x="108059" y="103333"/>
                    <a:pt x="108059" y="102777"/>
                    <a:pt x="107462" y="102222"/>
                  </a:cubicBezTo>
                  <a:cubicBezTo>
                    <a:pt x="106865" y="101666"/>
                    <a:pt x="107462" y="101666"/>
                    <a:pt x="107462" y="101666"/>
                  </a:cubicBezTo>
                  <a:cubicBezTo>
                    <a:pt x="108656" y="101666"/>
                    <a:pt x="108656" y="101666"/>
                    <a:pt x="108656" y="101666"/>
                  </a:cubicBezTo>
                  <a:cubicBezTo>
                    <a:pt x="110447" y="101666"/>
                    <a:pt x="110447" y="101666"/>
                    <a:pt x="110447" y="101666"/>
                  </a:cubicBezTo>
                  <a:cubicBezTo>
                    <a:pt x="110447" y="101666"/>
                    <a:pt x="109850" y="100555"/>
                    <a:pt x="109850" y="99444"/>
                  </a:cubicBezTo>
                  <a:cubicBezTo>
                    <a:pt x="109253" y="98333"/>
                    <a:pt x="109253" y="98333"/>
                    <a:pt x="109253" y="98333"/>
                  </a:cubicBezTo>
                  <a:cubicBezTo>
                    <a:pt x="111044" y="97777"/>
                    <a:pt x="111044" y="97777"/>
                    <a:pt x="111044" y="97777"/>
                  </a:cubicBezTo>
                  <a:cubicBezTo>
                    <a:pt x="112238" y="96666"/>
                    <a:pt x="112238" y="96666"/>
                    <a:pt x="112238" y="96666"/>
                  </a:cubicBezTo>
                  <a:cubicBezTo>
                    <a:pt x="113432" y="93888"/>
                    <a:pt x="113432" y="93888"/>
                    <a:pt x="113432" y="93888"/>
                  </a:cubicBezTo>
                  <a:cubicBezTo>
                    <a:pt x="111641" y="93333"/>
                    <a:pt x="111641" y="93333"/>
                    <a:pt x="111641" y="93333"/>
                  </a:cubicBezTo>
                  <a:cubicBezTo>
                    <a:pt x="111641" y="93333"/>
                    <a:pt x="111641" y="92777"/>
                    <a:pt x="111641" y="92777"/>
                  </a:cubicBezTo>
                  <a:cubicBezTo>
                    <a:pt x="111641" y="92222"/>
                    <a:pt x="112238" y="92222"/>
                    <a:pt x="112238" y="91666"/>
                  </a:cubicBezTo>
                  <a:cubicBezTo>
                    <a:pt x="112238" y="91666"/>
                    <a:pt x="112835" y="91111"/>
                    <a:pt x="112835" y="91111"/>
                  </a:cubicBezTo>
                  <a:cubicBezTo>
                    <a:pt x="112835" y="89444"/>
                    <a:pt x="112835" y="89444"/>
                    <a:pt x="112835" y="89444"/>
                  </a:cubicBezTo>
                  <a:cubicBezTo>
                    <a:pt x="112835" y="85555"/>
                    <a:pt x="112835" y="85555"/>
                    <a:pt x="112835" y="85555"/>
                  </a:cubicBezTo>
                  <a:cubicBezTo>
                    <a:pt x="112835" y="83888"/>
                    <a:pt x="112835" y="83888"/>
                    <a:pt x="112835" y="83888"/>
                  </a:cubicBezTo>
                  <a:cubicBezTo>
                    <a:pt x="112835" y="83888"/>
                    <a:pt x="114029" y="83888"/>
                    <a:pt x="114626" y="83888"/>
                  </a:cubicBezTo>
                  <a:cubicBezTo>
                    <a:pt x="114626" y="83888"/>
                    <a:pt x="115820" y="84444"/>
                    <a:pt x="115820" y="84444"/>
                  </a:cubicBezTo>
                  <a:cubicBezTo>
                    <a:pt x="115820" y="84444"/>
                    <a:pt x="116417" y="83888"/>
                    <a:pt x="116417" y="83333"/>
                  </a:cubicBezTo>
                  <a:cubicBezTo>
                    <a:pt x="116417" y="83333"/>
                    <a:pt x="116417" y="83333"/>
                    <a:pt x="115223" y="82777"/>
                  </a:cubicBezTo>
                  <a:cubicBezTo>
                    <a:pt x="114626" y="82222"/>
                    <a:pt x="113432" y="81666"/>
                    <a:pt x="113432" y="81666"/>
                  </a:cubicBezTo>
                  <a:cubicBezTo>
                    <a:pt x="113432" y="81111"/>
                    <a:pt x="112835" y="80000"/>
                    <a:pt x="112835" y="80000"/>
                  </a:cubicBezTo>
                  <a:cubicBezTo>
                    <a:pt x="114029" y="80000"/>
                    <a:pt x="114029" y="80000"/>
                    <a:pt x="114029" y="80000"/>
                  </a:cubicBezTo>
                  <a:cubicBezTo>
                    <a:pt x="117014" y="80000"/>
                    <a:pt x="117014" y="80000"/>
                    <a:pt x="117014" y="80000"/>
                  </a:cubicBezTo>
                  <a:cubicBezTo>
                    <a:pt x="117611" y="78333"/>
                    <a:pt x="117611" y="78333"/>
                    <a:pt x="117611" y="78333"/>
                  </a:cubicBezTo>
                  <a:cubicBezTo>
                    <a:pt x="117611" y="78333"/>
                    <a:pt x="115223" y="78333"/>
                    <a:pt x="115223" y="78333"/>
                  </a:cubicBezTo>
                  <a:cubicBezTo>
                    <a:pt x="115223" y="78333"/>
                    <a:pt x="114029" y="77222"/>
                    <a:pt x="114029" y="77222"/>
                  </a:cubicBezTo>
                  <a:cubicBezTo>
                    <a:pt x="114626" y="76111"/>
                    <a:pt x="114626" y="76111"/>
                    <a:pt x="114626" y="76111"/>
                  </a:cubicBezTo>
                  <a:cubicBezTo>
                    <a:pt x="115223" y="76666"/>
                    <a:pt x="115223" y="76666"/>
                    <a:pt x="115223" y="76666"/>
                  </a:cubicBezTo>
                  <a:cubicBezTo>
                    <a:pt x="117611" y="76666"/>
                    <a:pt x="117611" y="76666"/>
                    <a:pt x="117611" y="76666"/>
                  </a:cubicBezTo>
                  <a:cubicBezTo>
                    <a:pt x="118805" y="76111"/>
                    <a:pt x="118805" y="76111"/>
                    <a:pt x="118805" y="76111"/>
                  </a:cubicBezTo>
                  <a:cubicBezTo>
                    <a:pt x="118805" y="74444"/>
                    <a:pt x="118805" y="74444"/>
                    <a:pt x="118805" y="74444"/>
                  </a:cubicBezTo>
                  <a:cubicBezTo>
                    <a:pt x="118805" y="73333"/>
                    <a:pt x="118805" y="73333"/>
                    <a:pt x="118805" y="73333"/>
                  </a:cubicBezTo>
                  <a:cubicBezTo>
                    <a:pt x="120000" y="72222"/>
                    <a:pt x="120000" y="72222"/>
                    <a:pt x="120000" y="72222"/>
                  </a:cubicBezTo>
                  <a:cubicBezTo>
                    <a:pt x="119402" y="71666"/>
                    <a:pt x="119402" y="71666"/>
                    <a:pt x="119402" y="71666"/>
                  </a:cubicBezTo>
                  <a:lnTo>
                    <a:pt x="118208" y="71111"/>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accent6"/>
                </a:solidFill>
                <a:latin typeface="Montserrat" panose="02000505000000020004"/>
                <a:ea typeface="Montserrat" panose="02000505000000020004"/>
                <a:cs typeface="Montserrat" panose="02000505000000020004"/>
                <a:sym typeface="Montserrat" panose="02000505000000020004"/>
              </a:endParaRPr>
            </a:p>
          </p:txBody>
        </p:sp>
        <p:sp>
          <p:nvSpPr>
            <p:cNvPr id="2203" name="Shape 2203"/>
            <p:cNvSpPr/>
            <p:nvPr/>
          </p:nvSpPr>
          <p:spPr>
            <a:xfrm>
              <a:off x="7369190" y="2432961"/>
              <a:ext cx="418238" cy="234415"/>
            </a:xfrm>
            <a:custGeom>
              <a:avLst/>
              <a:gdLst/>
              <a:ahLst/>
              <a:cxnLst/>
              <a:rect l="0" t="0" r="0" b="0"/>
              <a:pathLst>
                <a:path w="120000" h="120000" extrusionOk="0">
                  <a:moveTo>
                    <a:pt x="56129" y="109640"/>
                  </a:moveTo>
                  <a:lnTo>
                    <a:pt x="81774" y="101870"/>
                  </a:lnTo>
                  <a:lnTo>
                    <a:pt x="117580" y="88920"/>
                  </a:lnTo>
                  <a:lnTo>
                    <a:pt x="120000" y="87194"/>
                  </a:lnTo>
                  <a:lnTo>
                    <a:pt x="120000" y="84604"/>
                  </a:lnTo>
                  <a:lnTo>
                    <a:pt x="119032" y="80287"/>
                  </a:lnTo>
                  <a:lnTo>
                    <a:pt x="117580" y="76834"/>
                  </a:lnTo>
                  <a:lnTo>
                    <a:pt x="115645" y="74244"/>
                  </a:lnTo>
                  <a:lnTo>
                    <a:pt x="114677" y="74244"/>
                  </a:lnTo>
                  <a:lnTo>
                    <a:pt x="112258" y="71654"/>
                  </a:lnTo>
                  <a:lnTo>
                    <a:pt x="111774" y="69064"/>
                  </a:lnTo>
                  <a:lnTo>
                    <a:pt x="110322" y="67338"/>
                  </a:lnTo>
                  <a:lnTo>
                    <a:pt x="109354" y="63884"/>
                  </a:lnTo>
                  <a:lnTo>
                    <a:pt x="108387" y="62158"/>
                  </a:lnTo>
                  <a:lnTo>
                    <a:pt x="108387" y="60431"/>
                  </a:lnTo>
                  <a:lnTo>
                    <a:pt x="109354" y="58705"/>
                  </a:lnTo>
                  <a:lnTo>
                    <a:pt x="111290" y="60431"/>
                  </a:lnTo>
                  <a:lnTo>
                    <a:pt x="110322" y="57841"/>
                  </a:lnTo>
                  <a:lnTo>
                    <a:pt x="109354" y="55251"/>
                  </a:lnTo>
                  <a:lnTo>
                    <a:pt x="108387" y="54388"/>
                  </a:lnTo>
                  <a:lnTo>
                    <a:pt x="104032" y="51798"/>
                  </a:lnTo>
                  <a:lnTo>
                    <a:pt x="102096" y="46618"/>
                  </a:lnTo>
                  <a:lnTo>
                    <a:pt x="102096" y="45755"/>
                  </a:lnTo>
                  <a:lnTo>
                    <a:pt x="104032" y="47482"/>
                  </a:lnTo>
                  <a:lnTo>
                    <a:pt x="106451" y="48345"/>
                  </a:lnTo>
                  <a:lnTo>
                    <a:pt x="106935" y="50935"/>
                  </a:lnTo>
                  <a:lnTo>
                    <a:pt x="109838" y="51798"/>
                  </a:lnTo>
                  <a:lnTo>
                    <a:pt x="108870" y="48345"/>
                  </a:lnTo>
                  <a:lnTo>
                    <a:pt x="108870" y="44028"/>
                  </a:lnTo>
                  <a:lnTo>
                    <a:pt x="108870" y="41438"/>
                  </a:lnTo>
                  <a:lnTo>
                    <a:pt x="106935" y="42302"/>
                  </a:lnTo>
                  <a:lnTo>
                    <a:pt x="104032" y="38848"/>
                  </a:lnTo>
                  <a:lnTo>
                    <a:pt x="102580" y="35395"/>
                  </a:lnTo>
                  <a:lnTo>
                    <a:pt x="102096" y="35395"/>
                  </a:lnTo>
                  <a:lnTo>
                    <a:pt x="101612" y="37122"/>
                  </a:lnTo>
                  <a:lnTo>
                    <a:pt x="100161" y="37122"/>
                  </a:lnTo>
                  <a:lnTo>
                    <a:pt x="98225" y="33669"/>
                  </a:lnTo>
                  <a:lnTo>
                    <a:pt x="96290" y="31942"/>
                  </a:lnTo>
                  <a:lnTo>
                    <a:pt x="94354" y="31079"/>
                  </a:lnTo>
                  <a:lnTo>
                    <a:pt x="93387" y="31942"/>
                  </a:lnTo>
                  <a:lnTo>
                    <a:pt x="91935" y="32805"/>
                  </a:lnTo>
                  <a:lnTo>
                    <a:pt x="90967" y="31079"/>
                  </a:lnTo>
                  <a:lnTo>
                    <a:pt x="90967" y="21582"/>
                  </a:lnTo>
                  <a:lnTo>
                    <a:pt x="92419" y="20719"/>
                  </a:lnTo>
                  <a:lnTo>
                    <a:pt x="93387" y="18129"/>
                  </a:lnTo>
                  <a:lnTo>
                    <a:pt x="92903" y="14676"/>
                  </a:lnTo>
                  <a:lnTo>
                    <a:pt x="90967" y="12086"/>
                  </a:lnTo>
                  <a:lnTo>
                    <a:pt x="88548" y="8633"/>
                  </a:lnTo>
                  <a:lnTo>
                    <a:pt x="83709" y="3453"/>
                  </a:lnTo>
                  <a:lnTo>
                    <a:pt x="82741" y="4316"/>
                  </a:lnTo>
                  <a:lnTo>
                    <a:pt x="81290" y="6906"/>
                  </a:lnTo>
                  <a:lnTo>
                    <a:pt x="80322" y="6906"/>
                  </a:lnTo>
                  <a:lnTo>
                    <a:pt x="77419" y="4316"/>
                  </a:lnTo>
                  <a:lnTo>
                    <a:pt x="73064" y="0"/>
                  </a:lnTo>
                  <a:lnTo>
                    <a:pt x="73064" y="6906"/>
                  </a:lnTo>
                  <a:lnTo>
                    <a:pt x="72096" y="12949"/>
                  </a:lnTo>
                  <a:lnTo>
                    <a:pt x="71129" y="15539"/>
                  </a:lnTo>
                  <a:lnTo>
                    <a:pt x="69677" y="18129"/>
                  </a:lnTo>
                  <a:lnTo>
                    <a:pt x="67258" y="25899"/>
                  </a:lnTo>
                  <a:lnTo>
                    <a:pt x="66774" y="24172"/>
                  </a:lnTo>
                  <a:lnTo>
                    <a:pt x="65322" y="24172"/>
                  </a:lnTo>
                  <a:lnTo>
                    <a:pt x="64838" y="24172"/>
                  </a:lnTo>
                  <a:lnTo>
                    <a:pt x="64354" y="27625"/>
                  </a:lnTo>
                  <a:lnTo>
                    <a:pt x="63387" y="31079"/>
                  </a:lnTo>
                  <a:lnTo>
                    <a:pt x="61935" y="37985"/>
                  </a:lnTo>
                  <a:lnTo>
                    <a:pt x="61451" y="39712"/>
                  </a:lnTo>
                  <a:lnTo>
                    <a:pt x="60483" y="38848"/>
                  </a:lnTo>
                  <a:lnTo>
                    <a:pt x="58064" y="37122"/>
                  </a:lnTo>
                  <a:lnTo>
                    <a:pt x="56129" y="35395"/>
                  </a:lnTo>
                  <a:lnTo>
                    <a:pt x="55645" y="41438"/>
                  </a:lnTo>
                  <a:lnTo>
                    <a:pt x="54193" y="51798"/>
                  </a:lnTo>
                  <a:lnTo>
                    <a:pt x="52741" y="58705"/>
                  </a:lnTo>
                  <a:lnTo>
                    <a:pt x="50322" y="63021"/>
                  </a:lnTo>
                  <a:lnTo>
                    <a:pt x="49838" y="67338"/>
                  </a:lnTo>
                  <a:lnTo>
                    <a:pt x="50322" y="74244"/>
                  </a:lnTo>
                  <a:lnTo>
                    <a:pt x="48387" y="76834"/>
                  </a:lnTo>
                  <a:lnTo>
                    <a:pt x="43064" y="82014"/>
                  </a:lnTo>
                  <a:lnTo>
                    <a:pt x="39677" y="87194"/>
                  </a:lnTo>
                  <a:lnTo>
                    <a:pt x="35322" y="88920"/>
                  </a:lnTo>
                  <a:lnTo>
                    <a:pt x="33387" y="86330"/>
                  </a:lnTo>
                  <a:lnTo>
                    <a:pt x="30483" y="92374"/>
                  </a:lnTo>
                  <a:lnTo>
                    <a:pt x="29516" y="92374"/>
                  </a:lnTo>
                  <a:lnTo>
                    <a:pt x="27096" y="90647"/>
                  </a:lnTo>
                  <a:lnTo>
                    <a:pt x="24193" y="86330"/>
                  </a:lnTo>
                  <a:lnTo>
                    <a:pt x="23709" y="83741"/>
                  </a:lnTo>
                  <a:lnTo>
                    <a:pt x="22258" y="83741"/>
                  </a:lnTo>
                  <a:lnTo>
                    <a:pt x="21774" y="85467"/>
                  </a:lnTo>
                  <a:lnTo>
                    <a:pt x="20806" y="88920"/>
                  </a:lnTo>
                  <a:lnTo>
                    <a:pt x="18870" y="94100"/>
                  </a:lnTo>
                  <a:lnTo>
                    <a:pt x="13548" y="97553"/>
                  </a:lnTo>
                  <a:lnTo>
                    <a:pt x="12096" y="101870"/>
                  </a:lnTo>
                  <a:lnTo>
                    <a:pt x="10645" y="109640"/>
                  </a:lnTo>
                  <a:lnTo>
                    <a:pt x="8709" y="110503"/>
                  </a:lnTo>
                  <a:lnTo>
                    <a:pt x="7258" y="112230"/>
                  </a:lnTo>
                  <a:lnTo>
                    <a:pt x="4838" y="114820"/>
                  </a:lnTo>
                  <a:lnTo>
                    <a:pt x="2903" y="117410"/>
                  </a:lnTo>
                  <a:lnTo>
                    <a:pt x="0" y="120000"/>
                  </a:lnTo>
                  <a:lnTo>
                    <a:pt x="30967" y="114820"/>
                  </a:lnTo>
                  <a:lnTo>
                    <a:pt x="56129" y="10964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04" name="Shape 2204"/>
            <p:cNvSpPr/>
            <p:nvPr/>
          </p:nvSpPr>
          <p:spPr>
            <a:xfrm>
              <a:off x="7406292" y="2750013"/>
              <a:ext cx="269831" cy="209119"/>
            </a:xfrm>
            <a:custGeom>
              <a:avLst/>
              <a:gdLst/>
              <a:ahLst/>
              <a:cxnLst/>
              <a:rect l="0" t="0" r="0" b="0"/>
              <a:pathLst>
                <a:path w="120000" h="120000" extrusionOk="0">
                  <a:moveTo>
                    <a:pt x="62222" y="11428"/>
                  </a:moveTo>
                  <a:cubicBezTo>
                    <a:pt x="59682" y="3265"/>
                    <a:pt x="59682" y="3265"/>
                    <a:pt x="59682" y="3265"/>
                  </a:cubicBezTo>
                  <a:cubicBezTo>
                    <a:pt x="55873" y="816"/>
                    <a:pt x="55873" y="816"/>
                    <a:pt x="55873" y="816"/>
                  </a:cubicBezTo>
                  <a:cubicBezTo>
                    <a:pt x="50158" y="0"/>
                    <a:pt x="50158" y="0"/>
                    <a:pt x="50158" y="0"/>
                  </a:cubicBezTo>
                  <a:cubicBezTo>
                    <a:pt x="45714" y="816"/>
                    <a:pt x="45714" y="816"/>
                    <a:pt x="45714" y="816"/>
                  </a:cubicBezTo>
                  <a:cubicBezTo>
                    <a:pt x="42539" y="3265"/>
                    <a:pt x="42539" y="3265"/>
                    <a:pt x="42539" y="3265"/>
                  </a:cubicBezTo>
                  <a:cubicBezTo>
                    <a:pt x="40634" y="4081"/>
                    <a:pt x="40634" y="4081"/>
                    <a:pt x="40634" y="4081"/>
                  </a:cubicBezTo>
                  <a:cubicBezTo>
                    <a:pt x="36825" y="4897"/>
                    <a:pt x="36825" y="4897"/>
                    <a:pt x="36825" y="4897"/>
                  </a:cubicBezTo>
                  <a:cubicBezTo>
                    <a:pt x="29206" y="3265"/>
                    <a:pt x="29206" y="3265"/>
                    <a:pt x="29206" y="3265"/>
                  </a:cubicBezTo>
                  <a:cubicBezTo>
                    <a:pt x="24761" y="3265"/>
                    <a:pt x="24761" y="3265"/>
                    <a:pt x="24761" y="3265"/>
                  </a:cubicBezTo>
                  <a:cubicBezTo>
                    <a:pt x="19682" y="4081"/>
                    <a:pt x="19682" y="4081"/>
                    <a:pt x="19682" y="4081"/>
                  </a:cubicBezTo>
                  <a:cubicBezTo>
                    <a:pt x="16507" y="5714"/>
                    <a:pt x="16507" y="5714"/>
                    <a:pt x="16507" y="5714"/>
                  </a:cubicBezTo>
                  <a:cubicBezTo>
                    <a:pt x="7619" y="14693"/>
                    <a:pt x="7619" y="14693"/>
                    <a:pt x="7619" y="14693"/>
                  </a:cubicBezTo>
                  <a:cubicBezTo>
                    <a:pt x="7619" y="14693"/>
                    <a:pt x="7619" y="14693"/>
                    <a:pt x="7619" y="14693"/>
                  </a:cubicBezTo>
                  <a:cubicBezTo>
                    <a:pt x="6984" y="16326"/>
                    <a:pt x="6984" y="16326"/>
                    <a:pt x="6984" y="16326"/>
                  </a:cubicBezTo>
                  <a:cubicBezTo>
                    <a:pt x="6984" y="17959"/>
                    <a:pt x="6984" y="17959"/>
                    <a:pt x="6984" y="17959"/>
                  </a:cubicBezTo>
                  <a:cubicBezTo>
                    <a:pt x="5714" y="18775"/>
                    <a:pt x="5714" y="18775"/>
                    <a:pt x="5714" y="18775"/>
                  </a:cubicBezTo>
                  <a:cubicBezTo>
                    <a:pt x="3174" y="21224"/>
                    <a:pt x="3174" y="21224"/>
                    <a:pt x="3174" y="21224"/>
                  </a:cubicBezTo>
                  <a:cubicBezTo>
                    <a:pt x="0" y="23673"/>
                    <a:pt x="0" y="23673"/>
                    <a:pt x="0" y="23673"/>
                  </a:cubicBezTo>
                  <a:cubicBezTo>
                    <a:pt x="0" y="26122"/>
                    <a:pt x="0" y="26122"/>
                    <a:pt x="0" y="26122"/>
                  </a:cubicBezTo>
                  <a:cubicBezTo>
                    <a:pt x="1269" y="27755"/>
                    <a:pt x="1269" y="27755"/>
                    <a:pt x="1269" y="27755"/>
                  </a:cubicBezTo>
                  <a:cubicBezTo>
                    <a:pt x="2539" y="30204"/>
                    <a:pt x="2539" y="30204"/>
                    <a:pt x="2539" y="30204"/>
                  </a:cubicBezTo>
                  <a:cubicBezTo>
                    <a:pt x="10158" y="34285"/>
                    <a:pt x="10158" y="34285"/>
                    <a:pt x="10158" y="34285"/>
                  </a:cubicBezTo>
                  <a:cubicBezTo>
                    <a:pt x="12063" y="36734"/>
                    <a:pt x="12063" y="36734"/>
                    <a:pt x="12063" y="36734"/>
                  </a:cubicBezTo>
                  <a:cubicBezTo>
                    <a:pt x="13968" y="40000"/>
                    <a:pt x="13968" y="40000"/>
                    <a:pt x="13968" y="40000"/>
                  </a:cubicBezTo>
                  <a:cubicBezTo>
                    <a:pt x="15238" y="43265"/>
                    <a:pt x="15238" y="43265"/>
                    <a:pt x="15238" y="43265"/>
                  </a:cubicBezTo>
                  <a:cubicBezTo>
                    <a:pt x="18412" y="47346"/>
                    <a:pt x="18412" y="47346"/>
                    <a:pt x="18412" y="47346"/>
                  </a:cubicBezTo>
                  <a:cubicBezTo>
                    <a:pt x="21587" y="52244"/>
                    <a:pt x="21587" y="52244"/>
                    <a:pt x="21587" y="52244"/>
                  </a:cubicBezTo>
                  <a:cubicBezTo>
                    <a:pt x="31746" y="62857"/>
                    <a:pt x="31746" y="62857"/>
                    <a:pt x="31746" y="62857"/>
                  </a:cubicBezTo>
                  <a:cubicBezTo>
                    <a:pt x="34920" y="66122"/>
                    <a:pt x="34920" y="66122"/>
                    <a:pt x="34920" y="66122"/>
                  </a:cubicBezTo>
                  <a:cubicBezTo>
                    <a:pt x="38730" y="72653"/>
                    <a:pt x="38730" y="72653"/>
                    <a:pt x="38730" y="72653"/>
                  </a:cubicBezTo>
                  <a:cubicBezTo>
                    <a:pt x="41904" y="78367"/>
                    <a:pt x="41904" y="78367"/>
                    <a:pt x="41904" y="78367"/>
                  </a:cubicBezTo>
                  <a:cubicBezTo>
                    <a:pt x="46349" y="80816"/>
                    <a:pt x="46349" y="80816"/>
                    <a:pt x="46349" y="80816"/>
                  </a:cubicBezTo>
                  <a:cubicBezTo>
                    <a:pt x="48253" y="83265"/>
                    <a:pt x="48253" y="83265"/>
                    <a:pt x="48253" y="83265"/>
                  </a:cubicBezTo>
                  <a:cubicBezTo>
                    <a:pt x="50158" y="85714"/>
                    <a:pt x="50158" y="85714"/>
                    <a:pt x="50158" y="85714"/>
                  </a:cubicBezTo>
                  <a:cubicBezTo>
                    <a:pt x="52063" y="87346"/>
                    <a:pt x="52063" y="87346"/>
                    <a:pt x="52063" y="87346"/>
                  </a:cubicBezTo>
                  <a:cubicBezTo>
                    <a:pt x="53333" y="88979"/>
                    <a:pt x="53333" y="88979"/>
                    <a:pt x="53333" y="88979"/>
                  </a:cubicBezTo>
                  <a:cubicBezTo>
                    <a:pt x="55238" y="93061"/>
                    <a:pt x="55238" y="93061"/>
                    <a:pt x="55238" y="93061"/>
                  </a:cubicBezTo>
                  <a:cubicBezTo>
                    <a:pt x="56507" y="95510"/>
                    <a:pt x="56507" y="95510"/>
                    <a:pt x="56507" y="95510"/>
                  </a:cubicBezTo>
                  <a:cubicBezTo>
                    <a:pt x="56507" y="97142"/>
                    <a:pt x="56507" y="97142"/>
                    <a:pt x="56507" y="97142"/>
                  </a:cubicBezTo>
                  <a:cubicBezTo>
                    <a:pt x="57142" y="99591"/>
                    <a:pt x="57142" y="99591"/>
                    <a:pt x="57142" y="99591"/>
                  </a:cubicBezTo>
                  <a:cubicBezTo>
                    <a:pt x="57777" y="101224"/>
                    <a:pt x="57777" y="101224"/>
                    <a:pt x="57777" y="101224"/>
                  </a:cubicBezTo>
                  <a:cubicBezTo>
                    <a:pt x="58412" y="101224"/>
                    <a:pt x="58412" y="101224"/>
                    <a:pt x="58412" y="101224"/>
                  </a:cubicBezTo>
                  <a:cubicBezTo>
                    <a:pt x="60317" y="102040"/>
                    <a:pt x="60317" y="102040"/>
                    <a:pt x="60317" y="102040"/>
                  </a:cubicBezTo>
                  <a:cubicBezTo>
                    <a:pt x="62222" y="103673"/>
                    <a:pt x="62222" y="103673"/>
                    <a:pt x="62222" y="103673"/>
                  </a:cubicBezTo>
                  <a:cubicBezTo>
                    <a:pt x="62222" y="104489"/>
                    <a:pt x="62222" y="104489"/>
                    <a:pt x="62222" y="104489"/>
                  </a:cubicBezTo>
                  <a:cubicBezTo>
                    <a:pt x="62222" y="106122"/>
                    <a:pt x="62222" y="106122"/>
                    <a:pt x="62222" y="106122"/>
                  </a:cubicBezTo>
                  <a:cubicBezTo>
                    <a:pt x="62857" y="108571"/>
                    <a:pt x="62857" y="108571"/>
                    <a:pt x="62857" y="108571"/>
                  </a:cubicBezTo>
                  <a:cubicBezTo>
                    <a:pt x="65396" y="111836"/>
                    <a:pt x="65396" y="111836"/>
                    <a:pt x="65396" y="111836"/>
                  </a:cubicBezTo>
                  <a:cubicBezTo>
                    <a:pt x="65396" y="112653"/>
                    <a:pt x="65396" y="112653"/>
                    <a:pt x="65396" y="112653"/>
                  </a:cubicBezTo>
                  <a:cubicBezTo>
                    <a:pt x="65396" y="115918"/>
                    <a:pt x="65396" y="115918"/>
                    <a:pt x="65396" y="115918"/>
                  </a:cubicBezTo>
                  <a:cubicBezTo>
                    <a:pt x="66031" y="118367"/>
                    <a:pt x="66031" y="118367"/>
                    <a:pt x="66031" y="118367"/>
                  </a:cubicBezTo>
                  <a:cubicBezTo>
                    <a:pt x="67301" y="119183"/>
                    <a:pt x="67301" y="119183"/>
                    <a:pt x="67301" y="119183"/>
                  </a:cubicBezTo>
                  <a:cubicBezTo>
                    <a:pt x="68571" y="120000"/>
                    <a:pt x="68571" y="120000"/>
                    <a:pt x="68571" y="120000"/>
                  </a:cubicBezTo>
                  <a:cubicBezTo>
                    <a:pt x="68571" y="115102"/>
                    <a:pt x="68571" y="115102"/>
                    <a:pt x="68571" y="115102"/>
                  </a:cubicBezTo>
                  <a:cubicBezTo>
                    <a:pt x="69841" y="114285"/>
                    <a:pt x="69841" y="114285"/>
                    <a:pt x="69841" y="114285"/>
                  </a:cubicBezTo>
                  <a:cubicBezTo>
                    <a:pt x="73015" y="114285"/>
                    <a:pt x="73015" y="114285"/>
                    <a:pt x="73015" y="114285"/>
                  </a:cubicBezTo>
                  <a:cubicBezTo>
                    <a:pt x="73650" y="114285"/>
                    <a:pt x="73650" y="114285"/>
                    <a:pt x="73650" y="114285"/>
                  </a:cubicBezTo>
                  <a:cubicBezTo>
                    <a:pt x="73650" y="114285"/>
                    <a:pt x="74920" y="113469"/>
                    <a:pt x="74920" y="113469"/>
                  </a:cubicBezTo>
                  <a:cubicBezTo>
                    <a:pt x="74920" y="112653"/>
                    <a:pt x="74285" y="111836"/>
                    <a:pt x="74285" y="111836"/>
                  </a:cubicBezTo>
                  <a:cubicBezTo>
                    <a:pt x="73650" y="111836"/>
                    <a:pt x="73650" y="111836"/>
                    <a:pt x="73650" y="111836"/>
                  </a:cubicBezTo>
                  <a:cubicBezTo>
                    <a:pt x="73650" y="111836"/>
                    <a:pt x="71111" y="111020"/>
                    <a:pt x="71111" y="111020"/>
                  </a:cubicBezTo>
                  <a:cubicBezTo>
                    <a:pt x="70476" y="111020"/>
                    <a:pt x="69841" y="109387"/>
                    <a:pt x="69841" y="109387"/>
                  </a:cubicBezTo>
                  <a:cubicBezTo>
                    <a:pt x="69841" y="108571"/>
                    <a:pt x="69841" y="108571"/>
                    <a:pt x="69841" y="108571"/>
                  </a:cubicBezTo>
                  <a:cubicBezTo>
                    <a:pt x="70476" y="105306"/>
                    <a:pt x="70476" y="105306"/>
                    <a:pt x="70476" y="105306"/>
                  </a:cubicBezTo>
                  <a:cubicBezTo>
                    <a:pt x="73015" y="107755"/>
                    <a:pt x="73015" y="107755"/>
                    <a:pt x="73015" y="107755"/>
                  </a:cubicBezTo>
                  <a:cubicBezTo>
                    <a:pt x="73650" y="108571"/>
                    <a:pt x="73650" y="108571"/>
                    <a:pt x="73650" y="108571"/>
                  </a:cubicBezTo>
                  <a:cubicBezTo>
                    <a:pt x="75555" y="110204"/>
                    <a:pt x="75555" y="110204"/>
                    <a:pt x="75555" y="110204"/>
                  </a:cubicBezTo>
                  <a:cubicBezTo>
                    <a:pt x="78095" y="109387"/>
                    <a:pt x="78095" y="109387"/>
                    <a:pt x="78095" y="109387"/>
                  </a:cubicBezTo>
                  <a:cubicBezTo>
                    <a:pt x="78730" y="104489"/>
                    <a:pt x="78730" y="104489"/>
                    <a:pt x="78730" y="104489"/>
                  </a:cubicBezTo>
                  <a:cubicBezTo>
                    <a:pt x="78730" y="103673"/>
                    <a:pt x="78730" y="103673"/>
                    <a:pt x="78730" y="103673"/>
                  </a:cubicBezTo>
                  <a:cubicBezTo>
                    <a:pt x="78095" y="100408"/>
                    <a:pt x="78095" y="100408"/>
                    <a:pt x="78095" y="100408"/>
                  </a:cubicBezTo>
                  <a:cubicBezTo>
                    <a:pt x="80000" y="100408"/>
                    <a:pt x="80000" y="100408"/>
                    <a:pt x="80000" y="100408"/>
                  </a:cubicBezTo>
                  <a:cubicBezTo>
                    <a:pt x="82539" y="100408"/>
                    <a:pt x="82539" y="100408"/>
                    <a:pt x="82539" y="100408"/>
                  </a:cubicBezTo>
                  <a:cubicBezTo>
                    <a:pt x="85714" y="97959"/>
                    <a:pt x="85714" y="97959"/>
                    <a:pt x="85714" y="97959"/>
                  </a:cubicBezTo>
                  <a:cubicBezTo>
                    <a:pt x="85714" y="97142"/>
                    <a:pt x="85714" y="97142"/>
                    <a:pt x="85714" y="97142"/>
                  </a:cubicBezTo>
                  <a:cubicBezTo>
                    <a:pt x="84444" y="96326"/>
                    <a:pt x="84444" y="96326"/>
                    <a:pt x="84444" y="96326"/>
                  </a:cubicBezTo>
                  <a:cubicBezTo>
                    <a:pt x="83174" y="96326"/>
                    <a:pt x="83174" y="96326"/>
                    <a:pt x="83174" y="96326"/>
                  </a:cubicBezTo>
                  <a:cubicBezTo>
                    <a:pt x="81904" y="95510"/>
                    <a:pt x="81904" y="95510"/>
                    <a:pt x="81904" y="95510"/>
                  </a:cubicBezTo>
                  <a:cubicBezTo>
                    <a:pt x="81904" y="93877"/>
                    <a:pt x="81904" y="93877"/>
                    <a:pt x="81904" y="93877"/>
                  </a:cubicBezTo>
                  <a:cubicBezTo>
                    <a:pt x="83809" y="93061"/>
                    <a:pt x="83809" y="93061"/>
                    <a:pt x="83809" y="93061"/>
                  </a:cubicBezTo>
                  <a:cubicBezTo>
                    <a:pt x="84444" y="93877"/>
                    <a:pt x="84444" y="93877"/>
                    <a:pt x="84444" y="93877"/>
                  </a:cubicBezTo>
                  <a:cubicBezTo>
                    <a:pt x="86349" y="95510"/>
                    <a:pt x="86349" y="95510"/>
                    <a:pt x="86349" y="95510"/>
                  </a:cubicBezTo>
                  <a:cubicBezTo>
                    <a:pt x="87619" y="95510"/>
                    <a:pt x="87619" y="95510"/>
                    <a:pt x="87619" y="95510"/>
                  </a:cubicBezTo>
                  <a:cubicBezTo>
                    <a:pt x="90158" y="93061"/>
                    <a:pt x="90158" y="93061"/>
                    <a:pt x="90158" y="93061"/>
                  </a:cubicBezTo>
                  <a:cubicBezTo>
                    <a:pt x="92063" y="89795"/>
                    <a:pt x="92063" y="89795"/>
                    <a:pt x="92063" y="89795"/>
                  </a:cubicBezTo>
                  <a:cubicBezTo>
                    <a:pt x="91428" y="87346"/>
                    <a:pt x="91428" y="87346"/>
                    <a:pt x="91428" y="87346"/>
                  </a:cubicBezTo>
                  <a:cubicBezTo>
                    <a:pt x="89523" y="85714"/>
                    <a:pt x="89523" y="85714"/>
                    <a:pt x="89523" y="85714"/>
                  </a:cubicBezTo>
                  <a:cubicBezTo>
                    <a:pt x="89523" y="84897"/>
                    <a:pt x="89523" y="84897"/>
                    <a:pt x="89523" y="84897"/>
                  </a:cubicBezTo>
                  <a:cubicBezTo>
                    <a:pt x="90793" y="84081"/>
                    <a:pt x="90793" y="84081"/>
                    <a:pt x="90793" y="84081"/>
                  </a:cubicBezTo>
                  <a:cubicBezTo>
                    <a:pt x="93333" y="85714"/>
                    <a:pt x="93333" y="85714"/>
                    <a:pt x="93333" y="85714"/>
                  </a:cubicBezTo>
                  <a:cubicBezTo>
                    <a:pt x="94603" y="84081"/>
                    <a:pt x="94603" y="84081"/>
                    <a:pt x="94603" y="84081"/>
                  </a:cubicBezTo>
                  <a:cubicBezTo>
                    <a:pt x="95873" y="81632"/>
                    <a:pt x="95873" y="81632"/>
                    <a:pt x="95873" y="81632"/>
                  </a:cubicBezTo>
                  <a:cubicBezTo>
                    <a:pt x="98412" y="75918"/>
                    <a:pt x="98412" y="75918"/>
                    <a:pt x="98412" y="75918"/>
                  </a:cubicBezTo>
                  <a:cubicBezTo>
                    <a:pt x="100952" y="73469"/>
                    <a:pt x="100952" y="73469"/>
                    <a:pt x="100952" y="73469"/>
                  </a:cubicBezTo>
                  <a:cubicBezTo>
                    <a:pt x="104126" y="72653"/>
                    <a:pt x="104126" y="72653"/>
                    <a:pt x="104126" y="72653"/>
                  </a:cubicBezTo>
                  <a:cubicBezTo>
                    <a:pt x="106031" y="68571"/>
                    <a:pt x="106031" y="68571"/>
                    <a:pt x="106031" y="68571"/>
                  </a:cubicBezTo>
                  <a:cubicBezTo>
                    <a:pt x="107301" y="66122"/>
                    <a:pt x="107301" y="66122"/>
                    <a:pt x="107301" y="66122"/>
                  </a:cubicBezTo>
                  <a:cubicBezTo>
                    <a:pt x="106031" y="64489"/>
                    <a:pt x="106031" y="64489"/>
                    <a:pt x="106031" y="64489"/>
                  </a:cubicBezTo>
                  <a:cubicBezTo>
                    <a:pt x="104761" y="61224"/>
                    <a:pt x="104761" y="61224"/>
                    <a:pt x="104761" y="61224"/>
                  </a:cubicBezTo>
                  <a:cubicBezTo>
                    <a:pt x="106031" y="61224"/>
                    <a:pt x="106031" y="61224"/>
                    <a:pt x="106031" y="61224"/>
                  </a:cubicBezTo>
                  <a:cubicBezTo>
                    <a:pt x="107301" y="61224"/>
                    <a:pt x="107301" y="61224"/>
                    <a:pt x="107301" y="61224"/>
                  </a:cubicBezTo>
                  <a:cubicBezTo>
                    <a:pt x="107301" y="58775"/>
                    <a:pt x="107301" y="58775"/>
                    <a:pt x="107301" y="58775"/>
                  </a:cubicBezTo>
                  <a:cubicBezTo>
                    <a:pt x="107936" y="57142"/>
                    <a:pt x="107936" y="57142"/>
                    <a:pt x="107936" y="57142"/>
                  </a:cubicBezTo>
                  <a:cubicBezTo>
                    <a:pt x="109841" y="53877"/>
                    <a:pt x="109841" y="53877"/>
                    <a:pt x="109841" y="53877"/>
                  </a:cubicBezTo>
                  <a:cubicBezTo>
                    <a:pt x="111111" y="48979"/>
                    <a:pt x="111111" y="48979"/>
                    <a:pt x="111111" y="48979"/>
                  </a:cubicBezTo>
                  <a:cubicBezTo>
                    <a:pt x="112380" y="45714"/>
                    <a:pt x="112380" y="45714"/>
                    <a:pt x="112380" y="45714"/>
                  </a:cubicBezTo>
                  <a:cubicBezTo>
                    <a:pt x="113015" y="44081"/>
                    <a:pt x="113015" y="44081"/>
                    <a:pt x="113015" y="44081"/>
                  </a:cubicBezTo>
                  <a:cubicBezTo>
                    <a:pt x="114285" y="42448"/>
                    <a:pt x="114285" y="42448"/>
                    <a:pt x="114285" y="42448"/>
                  </a:cubicBezTo>
                  <a:cubicBezTo>
                    <a:pt x="118730" y="37551"/>
                    <a:pt x="118730" y="37551"/>
                    <a:pt x="118730" y="37551"/>
                  </a:cubicBezTo>
                  <a:cubicBezTo>
                    <a:pt x="120000" y="35918"/>
                    <a:pt x="120000" y="35918"/>
                    <a:pt x="120000" y="35918"/>
                  </a:cubicBezTo>
                  <a:cubicBezTo>
                    <a:pt x="87619" y="4897"/>
                    <a:pt x="87619" y="4897"/>
                    <a:pt x="87619" y="4897"/>
                  </a:cubicBezTo>
                  <a:lnTo>
                    <a:pt x="62222" y="11428"/>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05" name="Shape 2205"/>
            <p:cNvSpPr/>
            <p:nvPr/>
          </p:nvSpPr>
          <p:spPr>
            <a:xfrm>
              <a:off x="7128028" y="2788800"/>
              <a:ext cx="212491" cy="340660"/>
            </a:xfrm>
            <a:custGeom>
              <a:avLst/>
              <a:gdLst/>
              <a:ahLst/>
              <a:cxnLst/>
              <a:rect l="0" t="0" r="0" b="0"/>
              <a:pathLst>
                <a:path w="120000" h="120000" extrusionOk="0">
                  <a:moveTo>
                    <a:pt x="38095" y="111683"/>
                  </a:moveTo>
                  <a:lnTo>
                    <a:pt x="37142" y="108712"/>
                  </a:lnTo>
                  <a:lnTo>
                    <a:pt x="33333" y="105742"/>
                  </a:lnTo>
                  <a:lnTo>
                    <a:pt x="31428" y="104554"/>
                  </a:lnTo>
                  <a:lnTo>
                    <a:pt x="31428" y="102772"/>
                  </a:lnTo>
                  <a:lnTo>
                    <a:pt x="34285" y="102178"/>
                  </a:lnTo>
                  <a:lnTo>
                    <a:pt x="40952" y="100990"/>
                  </a:lnTo>
                  <a:lnTo>
                    <a:pt x="48571" y="99801"/>
                  </a:lnTo>
                  <a:lnTo>
                    <a:pt x="120000" y="96237"/>
                  </a:lnTo>
                  <a:lnTo>
                    <a:pt x="119047" y="95643"/>
                  </a:lnTo>
                  <a:lnTo>
                    <a:pt x="115238" y="92673"/>
                  </a:lnTo>
                  <a:lnTo>
                    <a:pt x="114285" y="90891"/>
                  </a:lnTo>
                  <a:lnTo>
                    <a:pt x="112380" y="89108"/>
                  </a:lnTo>
                  <a:lnTo>
                    <a:pt x="113333" y="87920"/>
                  </a:lnTo>
                  <a:lnTo>
                    <a:pt x="115238" y="86732"/>
                  </a:lnTo>
                  <a:lnTo>
                    <a:pt x="114285" y="83762"/>
                  </a:lnTo>
                  <a:lnTo>
                    <a:pt x="112380" y="81980"/>
                  </a:lnTo>
                  <a:lnTo>
                    <a:pt x="110476" y="77227"/>
                  </a:lnTo>
                  <a:lnTo>
                    <a:pt x="110476" y="74257"/>
                  </a:lnTo>
                  <a:lnTo>
                    <a:pt x="113333" y="73069"/>
                  </a:lnTo>
                  <a:lnTo>
                    <a:pt x="114285" y="70693"/>
                  </a:lnTo>
                  <a:lnTo>
                    <a:pt x="110476" y="69504"/>
                  </a:lnTo>
                  <a:lnTo>
                    <a:pt x="115238" y="67722"/>
                  </a:lnTo>
                  <a:lnTo>
                    <a:pt x="116190" y="65346"/>
                  </a:lnTo>
                  <a:lnTo>
                    <a:pt x="114285" y="64158"/>
                  </a:lnTo>
                  <a:lnTo>
                    <a:pt x="113333" y="61782"/>
                  </a:lnTo>
                  <a:lnTo>
                    <a:pt x="113333" y="59405"/>
                  </a:lnTo>
                  <a:lnTo>
                    <a:pt x="109523" y="56435"/>
                  </a:lnTo>
                  <a:lnTo>
                    <a:pt x="102857" y="49306"/>
                  </a:lnTo>
                  <a:lnTo>
                    <a:pt x="100952" y="44554"/>
                  </a:lnTo>
                  <a:lnTo>
                    <a:pt x="91428" y="24356"/>
                  </a:lnTo>
                  <a:lnTo>
                    <a:pt x="84761" y="7128"/>
                  </a:lnTo>
                  <a:lnTo>
                    <a:pt x="82857" y="0"/>
                  </a:lnTo>
                  <a:lnTo>
                    <a:pt x="89523" y="0"/>
                  </a:lnTo>
                  <a:lnTo>
                    <a:pt x="89523" y="0"/>
                  </a:lnTo>
                  <a:lnTo>
                    <a:pt x="952" y="4158"/>
                  </a:lnTo>
                  <a:lnTo>
                    <a:pt x="952" y="8316"/>
                  </a:lnTo>
                  <a:lnTo>
                    <a:pt x="0" y="62970"/>
                  </a:lnTo>
                  <a:lnTo>
                    <a:pt x="0" y="92079"/>
                  </a:lnTo>
                  <a:lnTo>
                    <a:pt x="5714" y="116435"/>
                  </a:lnTo>
                  <a:lnTo>
                    <a:pt x="7619" y="116435"/>
                  </a:lnTo>
                  <a:lnTo>
                    <a:pt x="10476" y="117029"/>
                  </a:lnTo>
                  <a:lnTo>
                    <a:pt x="14285" y="117623"/>
                  </a:lnTo>
                  <a:lnTo>
                    <a:pt x="15238" y="115841"/>
                  </a:lnTo>
                  <a:lnTo>
                    <a:pt x="14285" y="113465"/>
                  </a:lnTo>
                  <a:lnTo>
                    <a:pt x="15238" y="111089"/>
                  </a:lnTo>
                  <a:lnTo>
                    <a:pt x="17142" y="109900"/>
                  </a:lnTo>
                  <a:lnTo>
                    <a:pt x="20000" y="109306"/>
                  </a:lnTo>
                  <a:lnTo>
                    <a:pt x="20952" y="110495"/>
                  </a:lnTo>
                  <a:lnTo>
                    <a:pt x="20952" y="112277"/>
                  </a:lnTo>
                  <a:lnTo>
                    <a:pt x="20000" y="113465"/>
                  </a:lnTo>
                  <a:lnTo>
                    <a:pt x="20952" y="114653"/>
                  </a:lnTo>
                  <a:lnTo>
                    <a:pt x="21904" y="115247"/>
                  </a:lnTo>
                  <a:lnTo>
                    <a:pt x="23809" y="115841"/>
                  </a:lnTo>
                  <a:lnTo>
                    <a:pt x="25714" y="117029"/>
                  </a:lnTo>
                  <a:lnTo>
                    <a:pt x="25714" y="118217"/>
                  </a:lnTo>
                  <a:lnTo>
                    <a:pt x="25714" y="118811"/>
                  </a:lnTo>
                  <a:lnTo>
                    <a:pt x="23809" y="120000"/>
                  </a:lnTo>
                  <a:lnTo>
                    <a:pt x="25714" y="119405"/>
                  </a:lnTo>
                  <a:lnTo>
                    <a:pt x="29523" y="118811"/>
                  </a:lnTo>
                  <a:lnTo>
                    <a:pt x="34285" y="118217"/>
                  </a:lnTo>
                  <a:lnTo>
                    <a:pt x="36190" y="117029"/>
                  </a:lnTo>
                  <a:lnTo>
                    <a:pt x="37142" y="117029"/>
                  </a:lnTo>
                  <a:lnTo>
                    <a:pt x="40952" y="116435"/>
                  </a:lnTo>
                  <a:lnTo>
                    <a:pt x="41904" y="115841"/>
                  </a:lnTo>
                  <a:lnTo>
                    <a:pt x="41904" y="115841"/>
                  </a:lnTo>
                  <a:lnTo>
                    <a:pt x="38095" y="111683"/>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06" name="Shape 2206"/>
            <p:cNvSpPr/>
            <p:nvPr/>
          </p:nvSpPr>
          <p:spPr>
            <a:xfrm>
              <a:off x="6942520" y="2800606"/>
              <a:ext cx="195628" cy="342347"/>
            </a:xfrm>
            <a:custGeom>
              <a:avLst/>
              <a:gdLst/>
              <a:ahLst/>
              <a:cxnLst/>
              <a:rect l="0" t="0" r="0" b="0"/>
              <a:pathLst>
                <a:path w="120000" h="120000" extrusionOk="0">
                  <a:moveTo>
                    <a:pt x="113793" y="87487"/>
                  </a:moveTo>
                  <a:lnTo>
                    <a:pt x="113793" y="58522"/>
                  </a:lnTo>
                  <a:lnTo>
                    <a:pt x="114827" y="4137"/>
                  </a:lnTo>
                  <a:lnTo>
                    <a:pt x="114827" y="0"/>
                  </a:lnTo>
                  <a:lnTo>
                    <a:pt x="42413" y="2955"/>
                  </a:lnTo>
                  <a:lnTo>
                    <a:pt x="42413" y="2955"/>
                  </a:lnTo>
                  <a:lnTo>
                    <a:pt x="43448" y="4729"/>
                  </a:lnTo>
                  <a:lnTo>
                    <a:pt x="39310" y="5911"/>
                  </a:lnTo>
                  <a:lnTo>
                    <a:pt x="37241" y="7093"/>
                  </a:lnTo>
                  <a:lnTo>
                    <a:pt x="36206" y="8866"/>
                  </a:lnTo>
                  <a:lnTo>
                    <a:pt x="34137" y="10049"/>
                  </a:lnTo>
                  <a:lnTo>
                    <a:pt x="33103" y="10049"/>
                  </a:lnTo>
                  <a:lnTo>
                    <a:pt x="31034" y="13004"/>
                  </a:lnTo>
                  <a:lnTo>
                    <a:pt x="31034" y="15369"/>
                  </a:lnTo>
                  <a:lnTo>
                    <a:pt x="27931" y="18325"/>
                  </a:lnTo>
                  <a:lnTo>
                    <a:pt x="22758" y="21871"/>
                  </a:lnTo>
                  <a:lnTo>
                    <a:pt x="19655" y="23645"/>
                  </a:lnTo>
                  <a:lnTo>
                    <a:pt x="18620" y="26009"/>
                  </a:lnTo>
                  <a:lnTo>
                    <a:pt x="20689" y="26600"/>
                  </a:lnTo>
                  <a:lnTo>
                    <a:pt x="18620" y="28374"/>
                  </a:lnTo>
                  <a:lnTo>
                    <a:pt x="16551" y="30738"/>
                  </a:lnTo>
                  <a:lnTo>
                    <a:pt x="17586" y="31921"/>
                  </a:lnTo>
                  <a:lnTo>
                    <a:pt x="16551" y="31921"/>
                  </a:lnTo>
                  <a:lnTo>
                    <a:pt x="13448" y="34285"/>
                  </a:lnTo>
                  <a:lnTo>
                    <a:pt x="11379" y="36059"/>
                  </a:lnTo>
                  <a:lnTo>
                    <a:pt x="12413" y="36650"/>
                  </a:lnTo>
                  <a:lnTo>
                    <a:pt x="11379" y="37832"/>
                  </a:lnTo>
                  <a:lnTo>
                    <a:pt x="11379" y="39014"/>
                  </a:lnTo>
                  <a:lnTo>
                    <a:pt x="12413" y="39605"/>
                  </a:lnTo>
                  <a:lnTo>
                    <a:pt x="14482" y="41379"/>
                  </a:lnTo>
                  <a:lnTo>
                    <a:pt x="14482" y="42561"/>
                  </a:lnTo>
                  <a:lnTo>
                    <a:pt x="14482" y="46108"/>
                  </a:lnTo>
                  <a:lnTo>
                    <a:pt x="15517" y="47881"/>
                  </a:lnTo>
                  <a:lnTo>
                    <a:pt x="14482" y="49655"/>
                  </a:lnTo>
                  <a:lnTo>
                    <a:pt x="12413" y="52610"/>
                  </a:lnTo>
                  <a:lnTo>
                    <a:pt x="11379" y="52610"/>
                  </a:lnTo>
                  <a:lnTo>
                    <a:pt x="14482" y="53793"/>
                  </a:lnTo>
                  <a:lnTo>
                    <a:pt x="15517" y="55566"/>
                  </a:lnTo>
                  <a:lnTo>
                    <a:pt x="15517" y="56748"/>
                  </a:lnTo>
                  <a:lnTo>
                    <a:pt x="11379" y="57931"/>
                  </a:lnTo>
                  <a:lnTo>
                    <a:pt x="14482" y="59113"/>
                  </a:lnTo>
                  <a:lnTo>
                    <a:pt x="15517" y="60295"/>
                  </a:lnTo>
                  <a:lnTo>
                    <a:pt x="15517" y="60886"/>
                  </a:lnTo>
                  <a:lnTo>
                    <a:pt x="16551" y="63842"/>
                  </a:lnTo>
                  <a:lnTo>
                    <a:pt x="16551" y="65024"/>
                  </a:lnTo>
                  <a:lnTo>
                    <a:pt x="19655" y="66206"/>
                  </a:lnTo>
                  <a:lnTo>
                    <a:pt x="20689" y="67980"/>
                  </a:lnTo>
                  <a:lnTo>
                    <a:pt x="19655" y="72709"/>
                  </a:lnTo>
                  <a:lnTo>
                    <a:pt x="16551" y="74482"/>
                  </a:lnTo>
                  <a:lnTo>
                    <a:pt x="15517" y="74482"/>
                  </a:lnTo>
                  <a:lnTo>
                    <a:pt x="15517" y="76847"/>
                  </a:lnTo>
                  <a:lnTo>
                    <a:pt x="14482" y="78029"/>
                  </a:lnTo>
                  <a:lnTo>
                    <a:pt x="10344" y="81576"/>
                  </a:lnTo>
                  <a:lnTo>
                    <a:pt x="8275" y="82758"/>
                  </a:lnTo>
                  <a:lnTo>
                    <a:pt x="7241" y="86896"/>
                  </a:lnTo>
                  <a:lnTo>
                    <a:pt x="6206" y="88078"/>
                  </a:lnTo>
                  <a:lnTo>
                    <a:pt x="5172" y="88669"/>
                  </a:lnTo>
                  <a:lnTo>
                    <a:pt x="4137" y="90443"/>
                  </a:lnTo>
                  <a:lnTo>
                    <a:pt x="4137" y="91625"/>
                  </a:lnTo>
                  <a:lnTo>
                    <a:pt x="4137" y="94581"/>
                  </a:lnTo>
                  <a:lnTo>
                    <a:pt x="1034" y="95763"/>
                  </a:lnTo>
                  <a:lnTo>
                    <a:pt x="0" y="96945"/>
                  </a:lnTo>
                  <a:lnTo>
                    <a:pt x="0" y="98719"/>
                  </a:lnTo>
                  <a:lnTo>
                    <a:pt x="1034" y="101083"/>
                  </a:lnTo>
                  <a:lnTo>
                    <a:pt x="68275" y="99310"/>
                  </a:lnTo>
                  <a:lnTo>
                    <a:pt x="67241" y="108768"/>
                  </a:lnTo>
                  <a:lnTo>
                    <a:pt x="69310" y="111133"/>
                  </a:lnTo>
                  <a:lnTo>
                    <a:pt x="72413" y="113497"/>
                  </a:lnTo>
                  <a:lnTo>
                    <a:pt x="73448" y="117635"/>
                  </a:lnTo>
                  <a:lnTo>
                    <a:pt x="73448" y="120000"/>
                  </a:lnTo>
                  <a:lnTo>
                    <a:pt x="73448" y="120000"/>
                  </a:lnTo>
                  <a:lnTo>
                    <a:pt x="74482" y="120000"/>
                  </a:lnTo>
                  <a:lnTo>
                    <a:pt x="79655" y="118226"/>
                  </a:lnTo>
                  <a:lnTo>
                    <a:pt x="81724" y="117635"/>
                  </a:lnTo>
                  <a:lnTo>
                    <a:pt x="84827" y="116453"/>
                  </a:lnTo>
                  <a:lnTo>
                    <a:pt x="84827" y="114088"/>
                  </a:lnTo>
                  <a:lnTo>
                    <a:pt x="88965" y="114088"/>
                  </a:lnTo>
                  <a:lnTo>
                    <a:pt x="92068" y="114088"/>
                  </a:lnTo>
                  <a:lnTo>
                    <a:pt x="96206" y="113497"/>
                  </a:lnTo>
                  <a:lnTo>
                    <a:pt x="101379" y="112315"/>
                  </a:lnTo>
                  <a:lnTo>
                    <a:pt x="105517" y="112315"/>
                  </a:lnTo>
                  <a:lnTo>
                    <a:pt x="107586" y="112315"/>
                  </a:lnTo>
                  <a:lnTo>
                    <a:pt x="110689" y="112315"/>
                  </a:lnTo>
                  <a:lnTo>
                    <a:pt x="112758" y="112315"/>
                  </a:lnTo>
                  <a:lnTo>
                    <a:pt x="116896" y="113497"/>
                  </a:lnTo>
                  <a:lnTo>
                    <a:pt x="118965" y="112315"/>
                  </a:lnTo>
                  <a:lnTo>
                    <a:pt x="120000" y="111724"/>
                  </a:lnTo>
                  <a:lnTo>
                    <a:pt x="120000" y="111724"/>
                  </a:lnTo>
                  <a:lnTo>
                    <a:pt x="120000" y="111724"/>
                  </a:lnTo>
                  <a:lnTo>
                    <a:pt x="113793" y="87487"/>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07" name="Shape 2207"/>
            <p:cNvSpPr/>
            <p:nvPr/>
          </p:nvSpPr>
          <p:spPr>
            <a:xfrm>
              <a:off x="7559760" y="2387427"/>
              <a:ext cx="242848" cy="177077"/>
            </a:xfrm>
            <a:custGeom>
              <a:avLst/>
              <a:gdLst/>
              <a:ahLst/>
              <a:cxnLst/>
              <a:rect l="0" t="0" r="0" b="0"/>
              <a:pathLst>
                <a:path w="120000" h="120000" extrusionOk="0">
                  <a:moveTo>
                    <a:pt x="94588" y="0"/>
                  </a:moveTo>
                  <a:cubicBezTo>
                    <a:pt x="0" y="23414"/>
                    <a:pt x="0" y="23414"/>
                    <a:pt x="0" y="23414"/>
                  </a:cubicBezTo>
                  <a:cubicBezTo>
                    <a:pt x="0" y="23414"/>
                    <a:pt x="0" y="23414"/>
                    <a:pt x="0" y="23414"/>
                  </a:cubicBezTo>
                  <a:cubicBezTo>
                    <a:pt x="2117" y="42926"/>
                    <a:pt x="2117" y="42926"/>
                    <a:pt x="2117" y="42926"/>
                  </a:cubicBezTo>
                  <a:cubicBezTo>
                    <a:pt x="4941" y="42926"/>
                    <a:pt x="4941" y="42926"/>
                    <a:pt x="4941" y="42926"/>
                  </a:cubicBezTo>
                  <a:cubicBezTo>
                    <a:pt x="11294" y="32195"/>
                    <a:pt x="11294" y="32195"/>
                    <a:pt x="11294" y="32195"/>
                  </a:cubicBezTo>
                  <a:cubicBezTo>
                    <a:pt x="15529" y="32195"/>
                    <a:pt x="15529" y="32195"/>
                    <a:pt x="15529" y="32195"/>
                  </a:cubicBezTo>
                  <a:cubicBezTo>
                    <a:pt x="19764" y="24390"/>
                    <a:pt x="19764" y="24390"/>
                    <a:pt x="19764" y="24390"/>
                  </a:cubicBezTo>
                  <a:cubicBezTo>
                    <a:pt x="21176" y="24390"/>
                    <a:pt x="21176" y="24390"/>
                    <a:pt x="21176" y="24390"/>
                  </a:cubicBezTo>
                  <a:cubicBezTo>
                    <a:pt x="21882" y="26341"/>
                    <a:pt x="21882" y="26341"/>
                    <a:pt x="21882" y="26341"/>
                  </a:cubicBezTo>
                  <a:cubicBezTo>
                    <a:pt x="26823" y="21463"/>
                    <a:pt x="26823" y="21463"/>
                    <a:pt x="26823" y="21463"/>
                  </a:cubicBezTo>
                  <a:cubicBezTo>
                    <a:pt x="28941" y="21463"/>
                    <a:pt x="28941" y="21463"/>
                    <a:pt x="28941" y="21463"/>
                  </a:cubicBezTo>
                  <a:cubicBezTo>
                    <a:pt x="34588" y="17560"/>
                    <a:pt x="34588" y="17560"/>
                    <a:pt x="34588" y="17560"/>
                  </a:cubicBezTo>
                  <a:cubicBezTo>
                    <a:pt x="44470" y="21463"/>
                    <a:pt x="44470" y="21463"/>
                    <a:pt x="44470" y="21463"/>
                  </a:cubicBezTo>
                  <a:cubicBezTo>
                    <a:pt x="47294" y="27317"/>
                    <a:pt x="47294" y="27317"/>
                    <a:pt x="47294" y="27317"/>
                  </a:cubicBezTo>
                  <a:cubicBezTo>
                    <a:pt x="49411" y="35121"/>
                    <a:pt x="49411" y="35121"/>
                    <a:pt x="49411" y="35121"/>
                  </a:cubicBezTo>
                  <a:cubicBezTo>
                    <a:pt x="50117" y="35121"/>
                    <a:pt x="50117" y="35121"/>
                    <a:pt x="50117" y="35121"/>
                  </a:cubicBezTo>
                  <a:cubicBezTo>
                    <a:pt x="58588" y="41951"/>
                    <a:pt x="58588" y="41951"/>
                    <a:pt x="58588" y="41951"/>
                  </a:cubicBezTo>
                  <a:cubicBezTo>
                    <a:pt x="62117" y="46829"/>
                    <a:pt x="62117" y="46829"/>
                    <a:pt x="62117" y="46829"/>
                  </a:cubicBezTo>
                  <a:cubicBezTo>
                    <a:pt x="65647" y="49756"/>
                    <a:pt x="65647" y="49756"/>
                    <a:pt x="65647" y="49756"/>
                  </a:cubicBezTo>
                  <a:cubicBezTo>
                    <a:pt x="66352" y="54634"/>
                    <a:pt x="66352" y="54634"/>
                    <a:pt x="66352" y="54634"/>
                  </a:cubicBezTo>
                  <a:cubicBezTo>
                    <a:pt x="64941" y="58536"/>
                    <a:pt x="64941" y="58536"/>
                    <a:pt x="64941" y="58536"/>
                  </a:cubicBezTo>
                  <a:cubicBezTo>
                    <a:pt x="62117" y="59512"/>
                    <a:pt x="62117" y="59512"/>
                    <a:pt x="62117" y="59512"/>
                  </a:cubicBezTo>
                  <a:cubicBezTo>
                    <a:pt x="62823" y="72195"/>
                    <a:pt x="62823" y="72195"/>
                    <a:pt x="62823" y="72195"/>
                  </a:cubicBezTo>
                  <a:cubicBezTo>
                    <a:pt x="64235" y="74146"/>
                    <a:pt x="64235" y="74146"/>
                    <a:pt x="64235" y="74146"/>
                  </a:cubicBezTo>
                  <a:cubicBezTo>
                    <a:pt x="66352" y="73170"/>
                    <a:pt x="66352" y="73170"/>
                    <a:pt x="66352" y="73170"/>
                  </a:cubicBezTo>
                  <a:cubicBezTo>
                    <a:pt x="68470" y="72195"/>
                    <a:pt x="68470" y="72195"/>
                    <a:pt x="68470" y="72195"/>
                  </a:cubicBezTo>
                  <a:cubicBezTo>
                    <a:pt x="71294" y="73170"/>
                    <a:pt x="71294" y="73170"/>
                    <a:pt x="71294" y="73170"/>
                  </a:cubicBezTo>
                  <a:cubicBezTo>
                    <a:pt x="72000" y="74146"/>
                    <a:pt x="72000" y="74146"/>
                    <a:pt x="72000" y="74146"/>
                  </a:cubicBezTo>
                  <a:cubicBezTo>
                    <a:pt x="74823" y="73170"/>
                    <a:pt x="74823" y="73170"/>
                    <a:pt x="74823" y="73170"/>
                  </a:cubicBezTo>
                  <a:cubicBezTo>
                    <a:pt x="84000" y="74146"/>
                    <a:pt x="84000" y="74146"/>
                    <a:pt x="84000" y="74146"/>
                  </a:cubicBezTo>
                  <a:cubicBezTo>
                    <a:pt x="86117" y="76097"/>
                    <a:pt x="86117" y="76097"/>
                    <a:pt x="86117" y="76097"/>
                  </a:cubicBezTo>
                  <a:cubicBezTo>
                    <a:pt x="88941" y="78048"/>
                    <a:pt x="88941" y="78048"/>
                    <a:pt x="88941" y="78048"/>
                  </a:cubicBezTo>
                  <a:cubicBezTo>
                    <a:pt x="91058" y="77073"/>
                    <a:pt x="91058" y="77073"/>
                    <a:pt x="91058" y="77073"/>
                  </a:cubicBezTo>
                  <a:cubicBezTo>
                    <a:pt x="89647" y="73170"/>
                    <a:pt x="89647" y="73170"/>
                    <a:pt x="89647" y="73170"/>
                  </a:cubicBezTo>
                  <a:cubicBezTo>
                    <a:pt x="87529" y="70243"/>
                    <a:pt x="87529" y="70243"/>
                    <a:pt x="87529" y="70243"/>
                  </a:cubicBezTo>
                  <a:cubicBezTo>
                    <a:pt x="87529" y="67317"/>
                    <a:pt x="87529" y="67317"/>
                    <a:pt x="87529" y="67317"/>
                  </a:cubicBezTo>
                  <a:cubicBezTo>
                    <a:pt x="87529" y="66341"/>
                    <a:pt x="87529" y="66341"/>
                    <a:pt x="87529" y="66341"/>
                  </a:cubicBezTo>
                  <a:cubicBezTo>
                    <a:pt x="83294" y="58536"/>
                    <a:pt x="83294" y="58536"/>
                    <a:pt x="83294" y="58536"/>
                  </a:cubicBezTo>
                  <a:cubicBezTo>
                    <a:pt x="81882" y="55609"/>
                    <a:pt x="81882" y="55609"/>
                    <a:pt x="81882" y="55609"/>
                  </a:cubicBezTo>
                  <a:cubicBezTo>
                    <a:pt x="81882" y="48780"/>
                    <a:pt x="81882" y="48780"/>
                    <a:pt x="81882" y="48780"/>
                  </a:cubicBezTo>
                  <a:cubicBezTo>
                    <a:pt x="81176" y="41951"/>
                    <a:pt x="81176" y="41951"/>
                    <a:pt x="81176" y="41951"/>
                  </a:cubicBezTo>
                  <a:cubicBezTo>
                    <a:pt x="81882" y="35121"/>
                    <a:pt x="81882" y="35121"/>
                    <a:pt x="81882" y="35121"/>
                  </a:cubicBezTo>
                  <a:cubicBezTo>
                    <a:pt x="79764" y="30243"/>
                    <a:pt x="79764" y="30243"/>
                    <a:pt x="79764" y="30243"/>
                  </a:cubicBezTo>
                  <a:cubicBezTo>
                    <a:pt x="78352" y="27317"/>
                    <a:pt x="78352" y="27317"/>
                    <a:pt x="78352" y="27317"/>
                  </a:cubicBezTo>
                  <a:cubicBezTo>
                    <a:pt x="81176" y="27317"/>
                    <a:pt x="81176" y="27317"/>
                    <a:pt x="81176" y="27317"/>
                  </a:cubicBezTo>
                  <a:cubicBezTo>
                    <a:pt x="83294" y="21463"/>
                    <a:pt x="83294" y="21463"/>
                    <a:pt x="83294" y="21463"/>
                  </a:cubicBezTo>
                  <a:cubicBezTo>
                    <a:pt x="87529" y="17560"/>
                    <a:pt x="87529" y="17560"/>
                    <a:pt x="87529" y="17560"/>
                  </a:cubicBezTo>
                  <a:cubicBezTo>
                    <a:pt x="89647" y="11707"/>
                    <a:pt x="89647" y="11707"/>
                    <a:pt x="89647" y="11707"/>
                  </a:cubicBezTo>
                  <a:cubicBezTo>
                    <a:pt x="91058" y="12682"/>
                    <a:pt x="91058" y="12682"/>
                    <a:pt x="91058" y="12682"/>
                  </a:cubicBezTo>
                  <a:cubicBezTo>
                    <a:pt x="90352" y="19512"/>
                    <a:pt x="90352" y="19512"/>
                    <a:pt x="90352" y="19512"/>
                  </a:cubicBezTo>
                  <a:cubicBezTo>
                    <a:pt x="88235" y="20487"/>
                    <a:pt x="88235" y="20487"/>
                    <a:pt x="88235" y="20487"/>
                  </a:cubicBezTo>
                  <a:cubicBezTo>
                    <a:pt x="86823" y="26341"/>
                    <a:pt x="86823" y="26341"/>
                    <a:pt x="86823" y="26341"/>
                  </a:cubicBezTo>
                  <a:cubicBezTo>
                    <a:pt x="86823" y="30243"/>
                    <a:pt x="86823" y="30243"/>
                    <a:pt x="86823" y="30243"/>
                  </a:cubicBezTo>
                  <a:cubicBezTo>
                    <a:pt x="89647" y="30243"/>
                    <a:pt x="89647" y="30243"/>
                    <a:pt x="89647" y="30243"/>
                  </a:cubicBezTo>
                  <a:cubicBezTo>
                    <a:pt x="86117" y="35121"/>
                    <a:pt x="86117" y="35121"/>
                    <a:pt x="86117" y="35121"/>
                  </a:cubicBezTo>
                  <a:cubicBezTo>
                    <a:pt x="84705" y="38048"/>
                    <a:pt x="84705" y="38048"/>
                    <a:pt x="84705" y="38048"/>
                  </a:cubicBezTo>
                  <a:cubicBezTo>
                    <a:pt x="88941" y="40000"/>
                    <a:pt x="88941" y="40000"/>
                    <a:pt x="88941" y="40000"/>
                  </a:cubicBezTo>
                  <a:cubicBezTo>
                    <a:pt x="90352" y="40975"/>
                    <a:pt x="90352" y="40975"/>
                    <a:pt x="90352" y="40975"/>
                  </a:cubicBezTo>
                  <a:cubicBezTo>
                    <a:pt x="92470" y="44878"/>
                    <a:pt x="92470" y="44878"/>
                    <a:pt x="92470" y="44878"/>
                  </a:cubicBezTo>
                  <a:cubicBezTo>
                    <a:pt x="91764" y="45853"/>
                    <a:pt x="91764" y="45853"/>
                    <a:pt x="91764" y="45853"/>
                  </a:cubicBezTo>
                  <a:cubicBezTo>
                    <a:pt x="94588" y="49756"/>
                    <a:pt x="94588" y="49756"/>
                    <a:pt x="94588" y="49756"/>
                  </a:cubicBezTo>
                  <a:cubicBezTo>
                    <a:pt x="94588" y="51707"/>
                    <a:pt x="94588" y="51707"/>
                    <a:pt x="94588" y="51707"/>
                  </a:cubicBezTo>
                  <a:cubicBezTo>
                    <a:pt x="91764" y="55609"/>
                    <a:pt x="91764" y="55609"/>
                    <a:pt x="91764" y="55609"/>
                  </a:cubicBezTo>
                  <a:cubicBezTo>
                    <a:pt x="89647" y="55609"/>
                    <a:pt x="89647" y="55609"/>
                    <a:pt x="89647" y="55609"/>
                  </a:cubicBezTo>
                  <a:cubicBezTo>
                    <a:pt x="90352" y="59512"/>
                    <a:pt x="90352" y="59512"/>
                    <a:pt x="90352" y="59512"/>
                  </a:cubicBezTo>
                  <a:cubicBezTo>
                    <a:pt x="89647" y="61463"/>
                    <a:pt x="89647" y="61463"/>
                    <a:pt x="89647" y="61463"/>
                  </a:cubicBezTo>
                  <a:cubicBezTo>
                    <a:pt x="91058" y="63414"/>
                    <a:pt x="91058" y="63414"/>
                    <a:pt x="91058" y="63414"/>
                  </a:cubicBezTo>
                  <a:cubicBezTo>
                    <a:pt x="93882" y="64390"/>
                    <a:pt x="93882" y="64390"/>
                    <a:pt x="93882" y="64390"/>
                  </a:cubicBezTo>
                  <a:cubicBezTo>
                    <a:pt x="98117" y="64390"/>
                    <a:pt x="98117" y="64390"/>
                    <a:pt x="98117" y="64390"/>
                  </a:cubicBezTo>
                  <a:cubicBezTo>
                    <a:pt x="100941" y="67317"/>
                    <a:pt x="100941" y="67317"/>
                    <a:pt x="100941" y="67317"/>
                  </a:cubicBezTo>
                  <a:cubicBezTo>
                    <a:pt x="103058" y="73170"/>
                    <a:pt x="103058" y="73170"/>
                    <a:pt x="103058" y="73170"/>
                  </a:cubicBezTo>
                  <a:cubicBezTo>
                    <a:pt x="104470" y="78048"/>
                    <a:pt x="104470" y="78048"/>
                    <a:pt x="104470" y="78048"/>
                  </a:cubicBezTo>
                  <a:cubicBezTo>
                    <a:pt x="103764" y="79024"/>
                    <a:pt x="103764" y="79024"/>
                    <a:pt x="103764" y="79024"/>
                  </a:cubicBezTo>
                  <a:cubicBezTo>
                    <a:pt x="105882" y="81951"/>
                    <a:pt x="105882" y="81951"/>
                    <a:pt x="105882" y="81951"/>
                  </a:cubicBezTo>
                  <a:cubicBezTo>
                    <a:pt x="107294" y="86829"/>
                    <a:pt x="107294" y="86829"/>
                    <a:pt x="107294" y="86829"/>
                  </a:cubicBezTo>
                  <a:cubicBezTo>
                    <a:pt x="105176" y="95609"/>
                    <a:pt x="105176" y="95609"/>
                    <a:pt x="105176" y="95609"/>
                  </a:cubicBezTo>
                  <a:cubicBezTo>
                    <a:pt x="104470" y="101463"/>
                    <a:pt x="104470" y="101463"/>
                    <a:pt x="104470" y="101463"/>
                  </a:cubicBezTo>
                  <a:cubicBezTo>
                    <a:pt x="104470" y="111219"/>
                    <a:pt x="104470" y="111219"/>
                    <a:pt x="104470" y="111219"/>
                  </a:cubicBezTo>
                  <a:cubicBezTo>
                    <a:pt x="105176" y="117073"/>
                    <a:pt x="105176" y="117073"/>
                    <a:pt x="105176" y="117073"/>
                  </a:cubicBezTo>
                  <a:cubicBezTo>
                    <a:pt x="106588" y="120000"/>
                    <a:pt x="106588" y="120000"/>
                    <a:pt x="106588" y="120000"/>
                  </a:cubicBezTo>
                  <a:cubicBezTo>
                    <a:pt x="108000" y="113170"/>
                    <a:pt x="108000" y="113170"/>
                    <a:pt x="108000" y="113170"/>
                  </a:cubicBezTo>
                  <a:cubicBezTo>
                    <a:pt x="108705" y="102439"/>
                    <a:pt x="108705" y="102439"/>
                    <a:pt x="108705" y="102439"/>
                  </a:cubicBezTo>
                  <a:cubicBezTo>
                    <a:pt x="110823" y="99512"/>
                    <a:pt x="110823" y="99512"/>
                    <a:pt x="110823" y="99512"/>
                  </a:cubicBezTo>
                  <a:cubicBezTo>
                    <a:pt x="110823" y="96585"/>
                    <a:pt x="110823" y="96585"/>
                    <a:pt x="110823" y="96585"/>
                  </a:cubicBezTo>
                  <a:cubicBezTo>
                    <a:pt x="110823" y="94634"/>
                    <a:pt x="110823" y="94634"/>
                    <a:pt x="110823" y="94634"/>
                  </a:cubicBezTo>
                  <a:cubicBezTo>
                    <a:pt x="112941" y="92682"/>
                    <a:pt x="112941" y="92682"/>
                    <a:pt x="112941" y="92682"/>
                  </a:cubicBezTo>
                  <a:cubicBezTo>
                    <a:pt x="115058" y="88780"/>
                    <a:pt x="115058" y="88780"/>
                    <a:pt x="115058" y="88780"/>
                  </a:cubicBezTo>
                  <a:cubicBezTo>
                    <a:pt x="115058" y="80000"/>
                    <a:pt x="115058" y="80000"/>
                    <a:pt x="115058" y="80000"/>
                  </a:cubicBezTo>
                  <a:cubicBezTo>
                    <a:pt x="115058" y="77073"/>
                    <a:pt x="115058" y="77073"/>
                    <a:pt x="115058" y="77073"/>
                  </a:cubicBezTo>
                  <a:cubicBezTo>
                    <a:pt x="115058" y="73170"/>
                    <a:pt x="115058" y="73170"/>
                    <a:pt x="115058" y="73170"/>
                  </a:cubicBezTo>
                  <a:cubicBezTo>
                    <a:pt x="117882" y="69268"/>
                    <a:pt x="117882" y="69268"/>
                    <a:pt x="117882" y="69268"/>
                  </a:cubicBezTo>
                  <a:cubicBezTo>
                    <a:pt x="118588" y="72195"/>
                    <a:pt x="118588" y="72195"/>
                    <a:pt x="118588" y="72195"/>
                  </a:cubicBezTo>
                  <a:cubicBezTo>
                    <a:pt x="117882" y="75121"/>
                    <a:pt x="117882" y="75121"/>
                    <a:pt x="117882" y="75121"/>
                  </a:cubicBezTo>
                  <a:cubicBezTo>
                    <a:pt x="117882" y="75121"/>
                    <a:pt x="116470" y="78048"/>
                    <a:pt x="116470" y="78048"/>
                  </a:cubicBezTo>
                  <a:cubicBezTo>
                    <a:pt x="117176" y="79024"/>
                    <a:pt x="118588" y="80000"/>
                    <a:pt x="118588" y="80000"/>
                  </a:cubicBezTo>
                  <a:cubicBezTo>
                    <a:pt x="120000" y="75121"/>
                    <a:pt x="120000" y="75121"/>
                    <a:pt x="120000" y="75121"/>
                  </a:cubicBezTo>
                  <a:cubicBezTo>
                    <a:pt x="120000" y="66341"/>
                    <a:pt x="120000" y="66341"/>
                    <a:pt x="120000" y="66341"/>
                  </a:cubicBezTo>
                  <a:cubicBezTo>
                    <a:pt x="119294" y="52682"/>
                    <a:pt x="119294" y="52682"/>
                    <a:pt x="119294" y="52682"/>
                  </a:cubicBezTo>
                  <a:cubicBezTo>
                    <a:pt x="119294" y="52682"/>
                    <a:pt x="119294" y="52682"/>
                    <a:pt x="119294" y="52682"/>
                  </a:cubicBezTo>
                  <a:cubicBezTo>
                    <a:pt x="104470" y="55609"/>
                    <a:pt x="104470" y="55609"/>
                    <a:pt x="104470" y="55609"/>
                  </a:cubicBezTo>
                  <a:lnTo>
                    <a:pt x="94588" y="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08" name="Shape 2208"/>
            <p:cNvSpPr/>
            <p:nvPr/>
          </p:nvSpPr>
          <p:spPr>
            <a:xfrm>
              <a:off x="7411352" y="2367191"/>
              <a:ext cx="249594" cy="246220"/>
            </a:xfrm>
            <a:custGeom>
              <a:avLst/>
              <a:gdLst/>
              <a:ahLst/>
              <a:cxnLst/>
              <a:rect l="0" t="0" r="0" b="0"/>
              <a:pathLst>
                <a:path w="120000" h="120000" extrusionOk="0">
                  <a:moveTo>
                    <a:pt x="17027" y="111780"/>
                  </a:moveTo>
                  <a:lnTo>
                    <a:pt x="19459" y="111780"/>
                  </a:lnTo>
                  <a:lnTo>
                    <a:pt x="20270" y="114246"/>
                  </a:lnTo>
                  <a:lnTo>
                    <a:pt x="25135" y="118356"/>
                  </a:lnTo>
                  <a:lnTo>
                    <a:pt x="29189" y="119999"/>
                  </a:lnTo>
                  <a:lnTo>
                    <a:pt x="30810" y="119999"/>
                  </a:lnTo>
                  <a:lnTo>
                    <a:pt x="35675" y="114246"/>
                  </a:lnTo>
                  <a:lnTo>
                    <a:pt x="38918" y="116712"/>
                  </a:lnTo>
                  <a:lnTo>
                    <a:pt x="46216" y="115068"/>
                  </a:lnTo>
                  <a:lnTo>
                    <a:pt x="51891" y="110136"/>
                  </a:lnTo>
                  <a:lnTo>
                    <a:pt x="60810" y="105205"/>
                  </a:lnTo>
                  <a:lnTo>
                    <a:pt x="64054" y="102739"/>
                  </a:lnTo>
                  <a:lnTo>
                    <a:pt x="63243" y="96164"/>
                  </a:lnTo>
                  <a:lnTo>
                    <a:pt x="64054" y="92054"/>
                  </a:lnTo>
                  <a:lnTo>
                    <a:pt x="68108" y="87945"/>
                  </a:lnTo>
                  <a:lnTo>
                    <a:pt x="70540" y="81369"/>
                  </a:lnTo>
                  <a:lnTo>
                    <a:pt x="72972" y="71506"/>
                  </a:lnTo>
                  <a:lnTo>
                    <a:pt x="73783" y="65753"/>
                  </a:lnTo>
                  <a:lnTo>
                    <a:pt x="77027" y="67397"/>
                  </a:lnTo>
                  <a:lnTo>
                    <a:pt x="81081" y="69041"/>
                  </a:lnTo>
                  <a:lnTo>
                    <a:pt x="82702" y="69863"/>
                  </a:lnTo>
                  <a:lnTo>
                    <a:pt x="83513" y="68219"/>
                  </a:lnTo>
                  <a:lnTo>
                    <a:pt x="85945" y="61643"/>
                  </a:lnTo>
                  <a:lnTo>
                    <a:pt x="87567" y="58356"/>
                  </a:lnTo>
                  <a:lnTo>
                    <a:pt x="88378" y="55068"/>
                  </a:lnTo>
                  <a:lnTo>
                    <a:pt x="89189" y="55068"/>
                  </a:lnTo>
                  <a:lnTo>
                    <a:pt x="91621" y="55068"/>
                  </a:lnTo>
                  <a:lnTo>
                    <a:pt x="92432" y="56712"/>
                  </a:lnTo>
                  <a:lnTo>
                    <a:pt x="96486" y="49315"/>
                  </a:lnTo>
                  <a:lnTo>
                    <a:pt x="98918" y="46849"/>
                  </a:lnTo>
                  <a:lnTo>
                    <a:pt x="100540" y="44383"/>
                  </a:lnTo>
                  <a:lnTo>
                    <a:pt x="102162" y="38630"/>
                  </a:lnTo>
                  <a:lnTo>
                    <a:pt x="102162" y="32054"/>
                  </a:lnTo>
                  <a:lnTo>
                    <a:pt x="109459" y="36164"/>
                  </a:lnTo>
                  <a:lnTo>
                    <a:pt x="114324" y="38630"/>
                  </a:lnTo>
                  <a:lnTo>
                    <a:pt x="115945" y="38630"/>
                  </a:lnTo>
                  <a:lnTo>
                    <a:pt x="118378" y="36164"/>
                  </a:lnTo>
                  <a:lnTo>
                    <a:pt x="120000" y="35342"/>
                  </a:lnTo>
                  <a:lnTo>
                    <a:pt x="119189" y="35342"/>
                  </a:lnTo>
                  <a:lnTo>
                    <a:pt x="117567" y="29589"/>
                  </a:lnTo>
                  <a:lnTo>
                    <a:pt x="114324" y="25479"/>
                  </a:lnTo>
                  <a:lnTo>
                    <a:pt x="105405" y="23013"/>
                  </a:lnTo>
                  <a:lnTo>
                    <a:pt x="99729" y="25479"/>
                  </a:lnTo>
                  <a:lnTo>
                    <a:pt x="97297" y="25479"/>
                  </a:lnTo>
                  <a:lnTo>
                    <a:pt x="92432" y="28767"/>
                  </a:lnTo>
                  <a:lnTo>
                    <a:pt x="91621" y="27945"/>
                  </a:lnTo>
                  <a:lnTo>
                    <a:pt x="90810" y="27945"/>
                  </a:lnTo>
                  <a:lnTo>
                    <a:pt x="86756" y="32876"/>
                  </a:lnTo>
                  <a:lnTo>
                    <a:pt x="82702" y="32876"/>
                  </a:lnTo>
                  <a:lnTo>
                    <a:pt x="76216" y="41095"/>
                  </a:lnTo>
                  <a:lnTo>
                    <a:pt x="73783" y="41095"/>
                  </a:lnTo>
                  <a:lnTo>
                    <a:pt x="71351" y="27123"/>
                  </a:lnTo>
                  <a:lnTo>
                    <a:pt x="46216" y="32054"/>
                  </a:lnTo>
                  <a:lnTo>
                    <a:pt x="41351" y="0"/>
                  </a:lnTo>
                  <a:lnTo>
                    <a:pt x="38918" y="0"/>
                  </a:lnTo>
                  <a:lnTo>
                    <a:pt x="38108" y="2465"/>
                  </a:lnTo>
                  <a:lnTo>
                    <a:pt x="38918" y="4931"/>
                  </a:lnTo>
                  <a:lnTo>
                    <a:pt x="38918" y="5753"/>
                  </a:lnTo>
                  <a:lnTo>
                    <a:pt x="38918" y="12328"/>
                  </a:lnTo>
                  <a:lnTo>
                    <a:pt x="38918" y="15616"/>
                  </a:lnTo>
                  <a:lnTo>
                    <a:pt x="38108" y="18082"/>
                  </a:lnTo>
                  <a:lnTo>
                    <a:pt x="38108" y="23013"/>
                  </a:lnTo>
                  <a:lnTo>
                    <a:pt x="37297" y="29589"/>
                  </a:lnTo>
                  <a:lnTo>
                    <a:pt x="37297" y="32054"/>
                  </a:lnTo>
                  <a:lnTo>
                    <a:pt x="35675" y="36164"/>
                  </a:lnTo>
                  <a:lnTo>
                    <a:pt x="29189" y="41917"/>
                  </a:lnTo>
                  <a:lnTo>
                    <a:pt x="26756" y="45205"/>
                  </a:lnTo>
                  <a:lnTo>
                    <a:pt x="22702" y="45205"/>
                  </a:lnTo>
                  <a:lnTo>
                    <a:pt x="19459" y="50136"/>
                  </a:lnTo>
                  <a:lnTo>
                    <a:pt x="17027" y="53424"/>
                  </a:lnTo>
                  <a:lnTo>
                    <a:pt x="16216" y="61643"/>
                  </a:lnTo>
                  <a:lnTo>
                    <a:pt x="15405" y="62465"/>
                  </a:lnTo>
                  <a:lnTo>
                    <a:pt x="12162" y="59999"/>
                  </a:lnTo>
                  <a:lnTo>
                    <a:pt x="9729" y="62465"/>
                  </a:lnTo>
                  <a:lnTo>
                    <a:pt x="7297" y="71506"/>
                  </a:lnTo>
                  <a:lnTo>
                    <a:pt x="7297" y="74794"/>
                  </a:lnTo>
                  <a:lnTo>
                    <a:pt x="5675" y="77260"/>
                  </a:lnTo>
                  <a:lnTo>
                    <a:pt x="2432" y="80547"/>
                  </a:lnTo>
                  <a:lnTo>
                    <a:pt x="0" y="83013"/>
                  </a:lnTo>
                  <a:lnTo>
                    <a:pt x="2432" y="93698"/>
                  </a:lnTo>
                  <a:lnTo>
                    <a:pt x="4054" y="98630"/>
                  </a:lnTo>
                  <a:lnTo>
                    <a:pt x="8108" y="104383"/>
                  </a:lnTo>
                  <a:lnTo>
                    <a:pt x="12162" y="108493"/>
                  </a:lnTo>
                  <a:lnTo>
                    <a:pt x="15405" y="113424"/>
                  </a:lnTo>
                  <a:lnTo>
                    <a:pt x="16216" y="113424"/>
                  </a:lnTo>
                  <a:lnTo>
                    <a:pt x="17027" y="11178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09" name="Shape 2209"/>
            <p:cNvSpPr/>
            <p:nvPr/>
          </p:nvSpPr>
          <p:spPr>
            <a:xfrm>
              <a:off x="7045395" y="2498733"/>
              <a:ext cx="397999" cy="205745"/>
            </a:xfrm>
            <a:custGeom>
              <a:avLst/>
              <a:gdLst/>
              <a:ahLst/>
              <a:cxnLst/>
              <a:rect l="0" t="0" r="0" b="0"/>
              <a:pathLst>
                <a:path w="120000" h="120000" extrusionOk="0">
                  <a:moveTo>
                    <a:pt x="102711" y="92459"/>
                  </a:moveTo>
                  <a:lnTo>
                    <a:pt x="105254" y="89508"/>
                  </a:lnTo>
                  <a:lnTo>
                    <a:pt x="106779" y="87540"/>
                  </a:lnTo>
                  <a:lnTo>
                    <a:pt x="108813" y="86557"/>
                  </a:lnTo>
                  <a:lnTo>
                    <a:pt x="110338" y="77704"/>
                  </a:lnTo>
                  <a:lnTo>
                    <a:pt x="111864" y="72786"/>
                  </a:lnTo>
                  <a:lnTo>
                    <a:pt x="117457" y="68852"/>
                  </a:lnTo>
                  <a:lnTo>
                    <a:pt x="119491" y="62950"/>
                  </a:lnTo>
                  <a:lnTo>
                    <a:pt x="120000" y="59016"/>
                  </a:lnTo>
                  <a:lnTo>
                    <a:pt x="117966" y="53114"/>
                  </a:lnTo>
                  <a:lnTo>
                    <a:pt x="115423" y="48196"/>
                  </a:lnTo>
                  <a:lnTo>
                    <a:pt x="112881" y="41311"/>
                  </a:lnTo>
                  <a:lnTo>
                    <a:pt x="111864" y="35409"/>
                  </a:lnTo>
                  <a:lnTo>
                    <a:pt x="110338" y="22622"/>
                  </a:lnTo>
                  <a:lnTo>
                    <a:pt x="110847" y="21639"/>
                  </a:lnTo>
                  <a:lnTo>
                    <a:pt x="109322" y="21639"/>
                  </a:lnTo>
                  <a:lnTo>
                    <a:pt x="107288" y="17704"/>
                  </a:lnTo>
                  <a:lnTo>
                    <a:pt x="105254" y="12786"/>
                  </a:lnTo>
                  <a:lnTo>
                    <a:pt x="103728" y="9836"/>
                  </a:lnTo>
                  <a:lnTo>
                    <a:pt x="103220" y="10819"/>
                  </a:lnTo>
                  <a:lnTo>
                    <a:pt x="102203" y="11803"/>
                  </a:lnTo>
                  <a:lnTo>
                    <a:pt x="101186" y="14754"/>
                  </a:lnTo>
                  <a:lnTo>
                    <a:pt x="100677" y="15737"/>
                  </a:lnTo>
                  <a:lnTo>
                    <a:pt x="97627" y="16721"/>
                  </a:lnTo>
                  <a:lnTo>
                    <a:pt x="95084" y="14754"/>
                  </a:lnTo>
                  <a:lnTo>
                    <a:pt x="93559" y="12786"/>
                  </a:lnTo>
                  <a:lnTo>
                    <a:pt x="93050" y="13770"/>
                  </a:lnTo>
                  <a:lnTo>
                    <a:pt x="92033" y="15737"/>
                  </a:lnTo>
                  <a:lnTo>
                    <a:pt x="92033" y="16721"/>
                  </a:lnTo>
                  <a:lnTo>
                    <a:pt x="90508" y="17704"/>
                  </a:lnTo>
                  <a:lnTo>
                    <a:pt x="89491" y="15737"/>
                  </a:lnTo>
                  <a:lnTo>
                    <a:pt x="88474" y="14754"/>
                  </a:lnTo>
                  <a:lnTo>
                    <a:pt x="86949" y="13770"/>
                  </a:lnTo>
                  <a:lnTo>
                    <a:pt x="84406" y="12786"/>
                  </a:lnTo>
                  <a:lnTo>
                    <a:pt x="83898" y="10819"/>
                  </a:lnTo>
                  <a:lnTo>
                    <a:pt x="82881" y="6885"/>
                  </a:lnTo>
                  <a:lnTo>
                    <a:pt x="80847" y="3934"/>
                  </a:lnTo>
                  <a:lnTo>
                    <a:pt x="78305" y="0"/>
                  </a:lnTo>
                  <a:lnTo>
                    <a:pt x="77796" y="983"/>
                  </a:lnTo>
                  <a:lnTo>
                    <a:pt x="75254" y="2950"/>
                  </a:lnTo>
                  <a:lnTo>
                    <a:pt x="72711" y="983"/>
                  </a:lnTo>
                  <a:lnTo>
                    <a:pt x="71694" y="1967"/>
                  </a:lnTo>
                  <a:lnTo>
                    <a:pt x="72203" y="5901"/>
                  </a:lnTo>
                  <a:lnTo>
                    <a:pt x="73220" y="6885"/>
                  </a:lnTo>
                  <a:lnTo>
                    <a:pt x="72711" y="8852"/>
                  </a:lnTo>
                  <a:lnTo>
                    <a:pt x="73220" y="14754"/>
                  </a:lnTo>
                  <a:lnTo>
                    <a:pt x="72203" y="16721"/>
                  </a:lnTo>
                  <a:lnTo>
                    <a:pt x="70169" y="16721"/>
                  </a:lnTo>
                  <a:lnTo>
                    <a:pt x="68135" y="18688"/>
                  </a:lnTo>
                  <a:lnTo>
                    <a:pt x="64067" y="19672"/>
                  </a:lnTo>
                  <a:lnTo>
                    <a:pt x="63559" y="20655"/>
                  </a:lnTo>
                  <a:lnTo>
                    <a:pt x="63559" y="22622"/>
                  </a:lnTo>
                  <a:lnTo>
                    <a:pt x="63050" y="24590"/>
                  </a:lnTo>
                  <a:lnTo>
                    <a:pt x="63050" y="28524"/>
                  </a:lnTo>
                  <a:lnTo>
                    <a:pt x="62033" y="32459"/>
                  </a:lnTo>
                  <a:lnTo>
                    <a:pt x="61016" y="36393"/>
                  </a:lnTo>
                  <a:lnTo>
                    <a:pt x="60000" y="38360"/>
                  </a:lnTo>
                  <a:lnTo>
                    <a:pt x="58474" y="38360"/>
                  </a:lnTo>
                  <a:lnTo>
                    <a:pt x="56949" y="43278"/>
                  </a:lnTo>
                  <a:lnTo>
                    <a:pt x="56949" y="46229"/>
                  </a:lnTo>
                  <a:lnTo>
                    <a:pt x="55932" y="50163"/>
                  </a:lnTo>
                  <a:lnTo>
                    <a:pt x="52881" y="51147"/>
                  </a:lnTo>
                  <a:lnTo>
                    <a:pt x="52372" y="50163"/>
                  </a:lnTo>
                  <a:lnTo>
                    <a:pt x="50847" y="47213"/>
                  </a:lnTo>
                  <a:lnTo>
                    <a:pt x="50338" y="43278"/>
                  </a:lnTo>
                  <a:lnTo>
                    <a:pt x="49322" y="43278"/>
                  </a:lnTo>
                  <a:lnTo>
                    <a:pt x="48813" y="47213"/>
                  </a:lnTo>
                  <a:lnTo>
                    <a:pt x="47288" y="50163"/>
                  </a:lnTo>
                  <a:lnTo>
                    <a:pt x="47288" y="54098"/>
                  </a:lnTo>
                  <a:lnTo>
                    <a:pt x="46779" y="57049"/>
                  </a:lnTo>
                  <a:lnTo>
                    <a:pt x="44745" y="56065"/>
                  </a:lnTo>
                  <a:lnTo>
                    <a:pt x="43728" y="54098"/>
                  </a:lnTo>
                  <a:lnTo>
                    <a:pt x="41694" y="54098"/>
                  </a:lnTo>
                  <a:lnTo>
                    <a:pt x="40677" y="55081"/>
                  </a:lnTo>
                  <a:lnTo>
                    <a:pt x="38644" y="56065"/>
                  </a:lnTo>
                  <a:lnTo>
                    <a:pt x="38644" y="60000"/>
                  </a:lnTo>
                  <a:lnTo>
                    <a:pt x="38135" y="60983"/>
                  </a:lnTo>
                  <a:lnTo>
                    <a:pt x="36101" y="59016"/>
                  </a:lnTo>
                  <a:lnTo>
                    <a:pt x="34576" y="56065"/>
                  </a:lnTo>
                  <a:lnTo>
                    <a:pt x="32033" y="56065"/>
                  </a:lnTo>
                  <a:lnTo>
                    <a:pt x="30508" y="56065"/>
                  </a:lnTo>
                  <a:lnTo>
                    <a:pt x="28983" y="60000"/>
                  </a:lnTo>
                  <a:lnTo>
                    <a:pt x="24915" y="60000"/>
                  </a:lnTo>
                  <a:lnTo>
                    <a:pt x="24915" y="64918"/>
                  </a:lnTo>
                  <a:lnTo>
                    <a:pt x="23389" y="64918"/>
                  </a:lnTo>
                  <a:lnTo>
                    <a:pt x="21864" y="65901"/>
                  </a:lnTo>
                  <a:lnTo>
                    <a:pt x="21864" y="69836"/>
                  </a:lnTo>
                  <a:lnTo>
                    <a:pt x="21864" y="70819"/>
                  </a:lnTo>
                  <a:lnTo>
                    <a:pt x="21864" y="73770"/>
                  </a:lnTo>
                  <a:lnTo>
                    <a:pt x="22372" y="76721"/>
                  </a:lnTo>
                  <a:lnTo>
                    <a:pt x="21355" y="77704"/>
                  </a:lnTo>
                  <a:lnTo>
                    <a:pt x="18305" y="79672"/>
                  </a:lnTo>
                  <a:lnTo>
                    <a:pt x="16779" y="81639"/>
                  </a:lnTo>
                  <a:lnTo>
                    <a:pt x="16779" y="86557"/>
                  </a:lnTo>
                  <a:lnTo>
                    <a:pt x="17796" y="91475"/>
                  </a:lnTo>
                  <a:lnTo>
                    <a:pt x="16779" y="92459"/>
                  </a:lnTo>
                  <a:lnTo>
                    <a:pt x="15254" y="92459"/>
                  </a:lnTo>
                  <a:lnTo>
                    <a:pt x="13728" y="92459"/>
                  </a:lnTo>
                  <a:lnTo>
                    <a:pt x="11694" y="89508"/>
                  </a:lnTo>
                  <a:lnTo>
                    <a:pt x="9661" y="87540"/>
                  </a:lnTo>
                  <a:lnTo>
                    <a:pt x="8644" y="88524"/>
                  </a:lnTo>
                  <a:lnTo>
                    <a:pt x="7118" y="91475"/>
                  </a:lnTo>
                  <a:lnTo>
                    <a:pt x="5593" y="92459"/>
                  </a:lnTo>
                  <a:lnTo>
                    <a:pt x="5084" y="95409"/>
                  </a:lnTo>
                  <a:lnTo>
                    <a:pt x="5084" y="98360"/>
                  </a:lnTo>
                  <a:lnTo>
                    <a:pt x="7118" y="100327"/>
                  </a:lnTo>
                  <a:lnTo>
                    <a:pt x="7118" y="102295"/>
                  </a:lnTo>
                  <a:lnTo>
                    <a:pt x="7118" y="105245"/>
                  </a:lnTo>
                  <a:lnTo>
                    <a:pt x="7118" y="110163"/>
                  </a:lnTo>
                  <a:lnTo>
                    <a:pt x="6101" y="113114"/>
                  </a:lnTo>
                  <a:lnTo>
                    <a:pt x="5084" y="114098"/>
                  </a:lnTo>
                  <a:lnTo>
                    <a:pt x="3559" y="114098"/>
                  </a:lnTo>
                  <a:lnTo>
                    <a:pt x="2542" y="115081"/>
                  </a:lnTo>
                  <a:lnTo>
                    <a:pt x="2542" y="115081"/>
                  </a:lnTo>
                  <a:lnTo>
                    <a:pt x="2033" y="115081"/>
                  </a:lnTo>
                  <a:lnTo>
                    <a:pt x="0" y="115081"/>
                  </a:lnTo>
                  <a:lnTo>
                    <a:pt x="0" y="116065"/>
                  </a:lnTo>
                  <a:lnTo>
                    <a:pt x="0" y="119016"/>
                  </a:lnTo>
                  <a:lnTo>
                    <a:pt x="0" y="120000"/>
                  </a:lnTo>
                  <a:lnTo>
                    <a:pt x="1016" y="119016"/>
                  </a:lnTo>
                  <a:lnTo>
                    <a:pt x="26440" y="118032"/>
                  </a:lnTo>
                  <a:lnTo>
                    <a:pt x="25423" y="109180"/>
                  </a:lnTo>
                  <a:lnTo>
                    <a:pt x="72711" y="103278"/>
                  </a:lnTo>
                  <a:lnTo>
                    <a:pt x="97627" y="98360"/>
                  </a:lnTo>
                  <a:lnTo>
                    <a:pt x="100677" y="95409"/>
                  </a:lnTo>
                  <a:lnTo>
                    <a:pt x="102711" y="92459"/>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10" name="Shape 2210"/>
            <p:cNvSpPr/>
            <p:nvPr/>
          </p:nvSpPr>
          <p:spPr>
            <a:xfrm>
              <a:off x="6706418" y="2426216"/>
              <a:ext cx="362584" cy="315364"/>
            </a:xfrm>
            <a:custGeom>
              <a:avLst/>
              <a:gdLst/>
              <a:ahLst/>
              <a:cxnLst/>
              <a:rect l="0" t="0" r="0" b="0"/>
              <a:pathLst>
                <a:path w="120000" h="120000" extrusionOk="0">
                  <a:moveTo>
                    <a:pt x="112440" y="104796"/>
                  </a:moveTo>
                  <a:cubicBezTo>
                    <a:pt x="112440" y="103167"/>
                    <a:pt x="112440" y="103167"/>
                    <a:pt x="112440" y="103167"/>
                  </a:cubicBezTo>
                  <a:cubicBezTo>
                    <a:pt x="112440" y="102624"/>
                    <a:pt x="112440" y="102624"/>
                    <a:pt x="112440" y="102624"/>
                  </a:cubicBezTo>
                  <a:cubicBezTo>
                    <a:pt x="114330" y="102624"/>
                    <a:pt x="114330" y="102624"/>
                    <a:pt x="114330" y="102624"/>
                  </a:cubicBezTo>
                  <a:cubicBezTo>
                    <a:pt x="114803" y="102624"/>
                    <a:pt x="114803" y="102624"/>
                    <a:pt x="114803" y="102624"/>
                  </a:cubicBezTo>
                  <a:cubicBezTo>
                    <a:pt x="115275" y="102081"/>
                    <a:pt x="115275" y="102081"/>
                    <a:pt x="115275" y="102081"/>
                  </a:cubicBezTo>
                  <a:cubicBezTo>
                    <a:pt x="116220" y="101538"/>
                    <a:pt x="116220" y="101538"/>
                    <a:pt x="116220" y="101538"/>
                  </a:cubicBezTo>
                  <a:cubicBezTo>
                    <a:pt x="117637" y="101538"/>
                    <a:pt x="117637" y="101538"/>
                    <a:pt x="117637" y="101538"/>
                  </a:cubicBezTo>
                  <a:cubicBezTo>
                    <a:pt x="119055" y="100995"/>
                    <a:pt x="119055" y="100995"/>
                    <a:pt x="119055" y="100995"/>
                  </a:cubicBezTo>
                  <a:cubicBezTo>
                    <a:pt x="120000" y="99366"/>
                    <a:pt x="120000" y="99366"/>
                    <a:pt x="120000" y="99366"/>
                  </a:cubicBezTo>
                  <a:cubicBezTo>
                    <a:pt x="120000" y="96108"/>
                    <a:pt x="120000" y="96108"/>
                    <a:pt x="120000" y="96108"/>
                  </a:cubicBezTo>
                  <a:cubicBezTo>
                    <a:pt x="120000" y="93936"/>
                    <a:pt x="120000" y="93936"/>
                    <a:pt x="120000" y="93936"/>
                  </a:cubicBezTo>
                  <a:cubicBezTo>
                    <a:pt x="120000" y="92850"/>
                    <a:pt x="120000" y="92850"/>
                    <a:pt x="120000" y="92850"/>
                  </a:cubicBezTo>
                  <a:cubicBezTo>
                    <a:pt x="118110" y="91221"/>
                    <a:pt x="118110" y="91221"/>
                    <a:pt x="118110" y="91221"/>
                  </a:cubicBezTo>
                  <a:cubicBezTo>
                    <a:pt x="118110" y="89592"/>
                    <a:pt x="118110" y="89592"/>
                    <a:pt x="118110" y="89592"/>
                  </a:cubicBezTo>
                  <a:cubicBezTo>
                    <a:pt x="118582" y="87420"/>
                    <a:pt x="118582" y="87420"/>
                    <a:pt x="118582" y="87420"/>
                  </a:cubicBezTo>
                  <a:cubicBezTo>
                    <a:pt x="116220" y="87420"/>
                    <a:pt x="116220" y="87420"/>
                    <a:pt x="116220" y="87420"/>
                  </a:cubicBezTo>
                  <a:cubicBezTo>
                    <a:pt x="114803" y="90135"/>
                    <a:pt x="114803" y="90135"/>
                    <a:pt x="114803" y="90135"/>
                  </a:cubicBezTo>
                  <a:cubicBezTo>
                    <a:pt x="114803" y="87420"/>
                    <a:pt x="114803" y="87420"/>
                    <a:pt x="114803" y="87420"/>
                  </a:cubicBezTo>
                  <a:cubicBezTo>
                    <a:pt x="112440" y="84705"/>
                    <a:pt x="112440" y="84705"/>
                    <a:pt x="112440" y="84705"/>
                  </a:cubicBezTo>
                  <a:cubicBezTo>
                    <a:pt x="112913" y="82533"/>
                    <a:pt x="112913" y="82533"/>
                    <a:pt x="112913" y="82533"/>
                  </a:cubicBezTo>
                  <a:cubicBezTo>
                    <a:pt x="113385" y="79276"/>
                    <a:pt x="113385" y="79276"/>
                    <a:pt x="113385" y="79276"/>
                  </a:cubicBezTo>
                  <a:cubicBezTo>
                    <a:pt x="111496" y="73303"/>
                    <a:pt x="111496" y="73303"/>
                    <a:pt x="111496" y="73303"/>
                  </a:cubicBezTo>
                  <a:cubicBezTo>
                    <a:pt x="109606" y="71131"/>
                    <a:pt x="109606" y="71131"/>
                    <a:pt x="109606" y="71131"/>
                  </a:cubicBezTo>
                  <a:cubicBezTo>
                    <a:pt x="103464" y="66244"/>
                    <a:pt x="103464" y="66244"/>
                    <a:pt x="103464" y="66244"/>
                  </a:cubicBezTo>
                  <a:cubicBezTo>
                    <a:pt x="102047" y="67330"/>
                    <a:pt x="102047" y="67330"/>
                    <a:pt x="102047" y="67330"/>
                  </a:cubicBezTo>
                  <a:cubicBezTo>
                    <a:pt x="98267" y="64072"/>
                    <a:pt x="98267" y="64072"/>
                    <a:pt x="98267" y="64072"/>
                  </a:cubicBezTo>
                  <a:cubicBezTo>
                    <a:pt x="95433" y="60814"/>
                    <a:pt x="95433" y="60814"/>
                    <a:pt x="95433" y="60814"/>
                  </a:cubicBezTo>
                  <a:cubicBezTo>
                    <a:pt x="95433" y="57556"/>
                    <a:pt x="95433" y="57556"/>
                    <a:pt x="95433" y="57556"/>
                  </a:cubicBezTo>
                  <a:cubicBezTo>
                    <a:pt x="96377" y="54298"/>
                    <a:pt x="96377" y="54298"/>
                    <a:pt x="96377" y="54298"/>
                  </a:cubicBezTo>
                  <a:cubicBezTo>
                    <a:pt x="96850" y="52126"/>
                    <a:pt x="96850" y="52126"/>
                    <a:pt x="96850" y="52126"/>
                  </a:cubicBezTo>
                  <a:cubicBezTo>
                    <a:pt x="97322" y="49411"/>
                    <a:pt x="97322" y="49411"/>
                    <a:pt x="97322" y="49411"/>
                  </a:cubicBezTo>
                  <a:cubicBezTo>
                    <a:pt x="98740" y="45610"/>
                    <a:pt x="98740" y="45610"/>
                    <a:pt x="98740" y="45610"/>
                  </a:cubicBezTo>
                  <a:cubicBezTo>
                    <a:pt x="97322" y="43438"/>
                    <a:pt x="97322" y="43438"/>
                    <a:pt x="97322" y="43438"/>
                  </a:cubicBezTo>
                  <a:cubicBezTo>
                    <a:pt x="95433" y="41266"/>
                    <a:pt x="95433" y="41266"/>
                    <a:pt x="95433" y="41266"/>
                  </a:cubicBezTo>
                  <a:cubicBezTo>
                    <a:pt x="92598" y="41266"/>
                    <a:pt x="92598" y="41266"/>
                    <a:pt x="92598" y="41266"/>
                  </a:cubicBezTo>
                  <a:cubicBezTo>
                    <a:pt x="91181" y="42352"/>
                    <a:pt x="91181" y="42352"/>
                    <a:pt x="91181" y="42352"/>
                  </a:cubicBezTo>
                  <a:cubicBezTo>
                    <a:pt x="90236" y="43981"/>
                    <a:pt x="90236" y="43981"/>
                    <a:pt x="90236" y="43981"/>
                  </a:cubicBezTo>
                  <a:cubicBezTo>
                    <a:pt x="87874" y="41266"/>
                    <a:pt x="87874" y="41266"/>
                    <a:pt x="87874" y="41266"/>
                  </a:cubicBezTo>
                  <a:cubicBezTo>
                    <a:pt x="87874" y="36380"/>
                    <a:pt x="87874" y="36380"/>
                    <a:pt x="87874" y="36380"/>
                  </a:cubicBezTo>
                  <a:cubicBezTo>
                    <a:pt x="85511" y="32579"/>
                    <a:pt x="85511" y="32579"/>
                    <a:pt x="85511" y="32579"/>
                  </a:cubicBezTo>
                  <a:cubicBezTo>
                    <a:pt x="77007" y="24434"/>
                    <a:pt x="77007" y="24434"/>
                    <a:pt x="77007" y="24434"/>
                  </a:cubicBezTo>
                  <a:cubicBezTo>
                    <a:pt x="73700" y="17918"/>
                    <a:pt x="73700" y="17918"/>
                    <a:pt x="73700" y="17918"/>
                  </a:cubicBezTo>
                  <a:cubicBezTo>
                    <a:pt x="73700" y="11945"/>
                    <a:pt x="73700" y="11945"/>
                    <a:pt x="73700" y="11945"/>
                  </a:cubicBezTo>
                  <a:cubicBezTo>
                    <a:pt x="73700" y="5972"/>
                    <a:pt x="73700" y="5972"/>
                    <a:pt x="73700" y="5972"/>
                  </a:cubicBezTo>
                  <a:cubicBezTo>
                    <a:pt x="74645" y="5429"/>
                    <a:pt x="74645" y="5429"/>
                    <a:pt x="74645" y="5429"/>
                  </a:cubicBezTo>
                  <a:cubicBezTo>
                    <a:pt x="68976" y="0"/>
                    <a:pt x="68976" y="0"/>
                    <a:pt x="68976" y="0"/>
                  </a:cubicBezTo>
                  <a:cubicBezTo>
                    <a:pt x="0" y="1085"/>
                    <a:pt x="0" y="1085"/>
                    <a:pt x="0" y="1085"/>
                  </a:cubicBezTo>
                  <a:cubicBezTo>
                    <a:pt x="472" y="2171"/>
                    <a:pt x="472" y="2171"/>
                    <a:pt x="472" y="2171"/>
                  </a:cubicBezTo>
                  <a:cubicBezTo>
                    <a:pt x="1889" y="3257"/>
                    <a:pt x="1889" y="3257"/>
                    <a:pt x="1889" y="3257"/>
                  </a:cubicBezTo>
                  <a:cubicBezTo>
                    <a:pt x="2362" y="5972"/>
                    <a:pt x="2362" y="5972"/>
                    <a:pt x="2362" y="5972"/>
                  </a:cubicBezTo>
                  <a:cubicBezTo>
                    <a:pt x="1417" y="7058"/>
                    <a:pt x="1417" y="7058"/>
                    <a:pt x="1417" y="7058"/>
                  </a:cubicBezTo>
                  <a:cubicBezTo>
                    <a:pt x="2362" y="8687"/>
                    <a:pt x="2362" y="8687"/>
                    <a:pt x="2362" y="8687"/>
                  </a:cubicBezTo>
                  <a:cubicBezTo>
                    <a:pt x="2362" y="8687"/>
                    <a:pt x="1889" y="8687"/>
                    <a:pt x="2362" y="9230"/>
                  </a:cubicBezTo>
                  <a:cubicBezTo>
                    <a:pt x="2834" y="9773"/>
                    <a:pt x="5196" y="10316"/>
                    <a:pt x="5196" y="10316"/>
                  </a:cubicBezTo>
                  <a:cubicBezTo>
                    <a:pt x="5669" y="13574"/>
                    <a:pt x="5669" y="13574"/>
                    <a:pt x="5669" y="13574"/>
                  </a:cubicBezTo>
                  <a:cubicBezTo>
                    <a:pt x="6614" y="15746"/>
                    <a:pt x="6614" y="15746"/>
                    <a:pt x="6614" y="15746"/>
                  </a:cubicBezTo>
                  <a:cubicBezTo>
                    <a:pt x="6614" y="15746"/>
                    <a:pt x="6614" y="15746"/>
                    <a:pt x="6614" y="15746"/>
                  </a:cubicBezTo>
                  <a:cubicBezTo>
                    <a:pt x="8503" y="19004"/>
                    <a:pt x="8503" y="19004"/>
                    <a:pt x="8503" y="19004"/>
                  </a:cubicBezTo>
                  <a:cubicBezTo>
                    <a:pt x="9448" y="21176"/>
                    <a:pt x="9448" y="21176"/>
                    <a:pt x="9448" y="21176"/>
                  </a:cubicBezTo>
                  <a:cubicBezTo>
                    <a:pt x="13700" y="21176"/>
                    <a:pt x="13700" y="21176"/>
                    <a:pt x="13700" y="21176"/>
                  </a:cubicBezTo>
                  <a:cubicBezTo>
                    <a:pt x="14645" y="21176"/>
                    <a:pt x="14645" y="21176"/>
                    <a:pt x="14645" y="21176"/>
                  </a:cubicBezTo>
                  <a:cubicBezTo>
                    <a:pt x="14645" y="23891"/>
                    <a:pt x="14645" y="23891"/>
                    <a:pt x="14645" y="23891"/>
                  </a:cubicBezTo>
                  <a:cubicBezTo>
                    <a:pt x="13228" y="27149"/>
                    <a:pt x="13228" y="27149"/>
                    <a:pt x="13228" y="27149"/>
                  </a:cubicBezTo>
                  <a:cubicBezTo>
                    <a:pt x="11811" y="29864"/>
                    <a:pt x="11811" y="29864"/>
                    <a:pt x="11811" y="29864"/>
                  </a:cubicBezTo>
                  <a:cubicBezTo>
                    <a:pt x="14645" y="33122"/>
                    <a:pt x="14645" y="33122"/>
                    <a:pt x="14645" y="33122"/>
                  </a:cubicBezTo>
                  <a:cubicBezTo>
                    <a:pt x="15590" y="36380"/>
                    <a:pt x="15590" y="36380"/>
                    <a:pt x="15590" y="36380"/>
                  </a:cubicBezTo>
                  <a:cubicBezTo>
                    <a:pt x="17007" y="37466"/>
                    <a:pt x="17007" y="37466"/>
                    <a:pt x="17007" y="37466"/>
                  </a:cubicBezTo>
                  <a:cubicBezTo>
                    <a:pt x="19842" y="39095"/>
                    <a:pt x="19842" y="39095"/>
                    <a:pt x="19842" y="39095"/>
                  </a:cubicBezTo>
                  <a:cubicBezTo>
                    <a:pt x="19842" y="95565"/>
                    <a:pt x="19842" y="95565"/>
                    <a:pt x="19842" y="95565"/>
                  </a:cubicBezTo>
                  <a:cubicBezTo>
                    <a:pt x="19842" y="109140"/>
                    <a:pt x="19842" y="109140"/>
                    <a:pt x="19842" y="109140"/>
                  </a:cubicBezTo>
                  <a:cubicBezTo>
                    <a:pt x="101574" y="106968"/>
                    <a:pt x="101574" y="106968"/>
                    <a:pt x="101574" y="106968"/>
                  </a:cubicBezTo>
                  <a:cubicBezTo>
                    <a:pt x="102047" y="110226"/>
                    <a:pt x="102047" y="110226"/>
                    <a:pt x="102047" y="110226"/>
                  </a:cubicBezTo>
                  <a:cubicBezTo>
                    <a:pt x="96850" y="120000"/>
                    <a:pt x="96850" y="120000"/>
                    <a:pt x="96850" y="120000"/>
                  </a:cubicBezTo>
                  <a:cubicBezTo>
                    <a:pt x="110078" y="118914"/>
                    <a:pt x="110078" y="118914"/>
                    <a:pt x="110078" y="118914"/>
                  </a:cubicBezTo>
                  <a:cubicBezTo>
                    <a:pt x="110551" y="117285"/>
                    <a:pt x="110551" y="117285"/>
                    <a:pt x="110551" y="117285"/>
                  </a:cubicBezTo>
                  <a:cubicBezTo>
                    <a:pt x="111496" y="115656"/>
                    <a:pt x="111496" y="115656"/>
                    <a:pt x="111496" y="115656"/>
                  </a:cubicBezTo>
                  <a:cubicBezTo>
                    <a:pt x="111496" y="115656"/>
                    <a:pt x="112440" y="115113"/>
                    <a:pt x="111968" y="114570"/>
                  </a:cubicBezTo>
                  <a:cubicBezTo>
                    <a:pt x="111968" y="114027"/>
                    <a:pt x="111023" y="112398"/>
                    <a:pt x="111023" y="112398"/>
                  </a:cubicBezTo>
                  <a:cubicBezTo>
                    <a:pt x="110551" y="111855"/>
                    <a:pt x="110551" y="111855"/>
                    <a:pt x="110551" y="111855"/>
                  </a:cubicBezTo>
                  <a:cubicBezTo>
                    <a:pt x="111023" y="110769"/>
                    <a:pt x="111023" y="110769"/>
                    <a:pt x="111023" y="110769"/>
                  </a:cubicBezTo>
                  <a:cubicBezTo>
                    <a:pt x="111968" y="110226"/>
                    <a:pt x="111968" y="110226"/>
                    <a:pt x="111968" y="110226"/>
                  </a:cubicBezTo>
                  <a:cubicBezTo>
                    <a:pt x="112440" y="108597"/>
                    <a:pt x="112440" y="108597"/>
                    <a:pt x="112440" y="108597"/>
                  </a:cubicBezTo>
                  <a:cubicBezTo>
                    <a:pt x="112440" y="106968"/>
                    <a:pt x="112440" y="106968"/>
                    <a:pt x="112440" y="106968"/>
                  </a:cubicBezTo>
                  <a:cubicBezTo>
                    <a:pt x="112440" y="105339"/>
                    <a:pt x="112440" y="105339"/>
                    <a:pt x="112440" y="105339"/>
                  </a:cubicBezTo>
                  <a:lnTo>
                    <a:pt x="112440" y="104796"/>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11" name="Shape 2211"/>
            <p:cNvSpPr/>
            <p:nvPr/>
          </p:nvSpPr>
          <p:spPr>
            <a:xfrm>
              <a:off x="6642332" y="1820782"/>
              <a:ext cx="350780" cy="408118"/>
            </a:xfrm>
            <a:custGeom>
              <a:avLst/>
              <a:gdLst/>
              <a:ahLst/>
              <a:cxnLst/>
              <a:rect l="0" t="0" r="0" b="0"/>
              <a:pathLst>
                <a:path w="120000" h="120000" extrusionOk="0">
                  <a:moveTo>
                    <a:pt x="73846" y="69917"/>
                  </a:moveTo>
                  <a:lnTo>
                    <a:pt x="80192" y="66942"/>
                  </a:lnTo>
                  <a:lnTo>
                    <a:pt x="80192" y="55041"/>
                  </a:lnTo>
                  <a:lnTo>
                    <a:pt x="83076" y="53057"/>
                  </a:lnTo>
                  <a:lnTo>
                    <a:pt x="92884" y="45123"/>
                  </a:lnTo>
                  <a:lnTo>
                    <a:pt x="97500" y="39669"/>
                  </a:lnTo>
                  <a:lnTo>
                    <a:pt x="106730" y="34214"/>
                  </a:lnTo>
                  <a:lnTo>
                    <a:pt x="120000" y="27272"/>
                  </a:lnTo>
                  <a:lnTo>
                    <a:pt x="115384" y="26280"/>
                  </a:lnTo>
                  <a:lnTo>
                    <a:pt x="105576" y="25785"/>
                  </a:lnTo>
                  <a:lnTo>
                    <a:pt x="97500" y="24297"/>
                  </a:lnTo>
                  <a:lnTo>
                    <a:pt x="95769" y="25785"/>
                  </a:lnTo>
                  <a:lnTo>
                    <a:pt x="93461" y="27272"/>
                  </a:lnTo>
                  <a:lnTo>
                    <a:pt x="88846" y="27272"/>
                  </a:lnTo>
                  <a:lnTo>
                    <a:pt x="87115" y="25289"/>
                  </a:lnTo>
                  <a:lnTo>
                    <a:pt x="84807" y="23801"/>
                  </a:lnTo>
                  <a:lnTo>
                    <a:pt x="78461" y="22314"/>
                  </a:lnTo>
                  <a:lnTo>
                    <a:pt x="76730" y="22314"/>
                  </a:lnTo>
                  <a:lnTo>
                    <a:pt x="74423" y="21322"/>
                  </a:lnTo>
                  <a:lnTo>
                    <a:pt x="73846" y="20826"/>
                  </a:lnTo>
                  <a:lnTo>
                    <a:pt x="68653" y="20330"/>
                  </a:lnTo>
                  <a:lnTo>
                    <a:pt x="65769" y="17851"/>
                  </a:lnTo>
                  <a:lnTo>
                    <a:pt x="69230" y="19338"/>
                  </a:lnTo>
                  <a:lnTo>
                    <a:pt x="70961" y="17851"/>
                  </a:lnTo>
                  <a:lnTo>
                    <a:pt x="68653" y="17355"/>
                  </a:lnTo>
                  <a:lnTo>
                    <a:pt x="65769" y="17355"/>
                  </a:lnTo>
                  <a:lnTo>
                    <a:pt x="62884" y="17355"/>
                  </a:lnTo>
                  <a:lnTo>
                    <a:pt x="60576" y="17355"/>
                  </a:lnTo>
                  <a:lnTo>
                    <a:pt x="57692" y="17355"/>
                  </a:lnTo>
                  <a:lnTo>
                    <a:pt x="55961" y="19338"/>
                  </a:lnTo>
                  <a:lnTo>
                    <a:pt x="53653" y="19338"/>
                  </a:lnTo>
                  <a:lnTo>
                    <a:pt x="50192" y="16859"/>
                  </a:lnTo>
                  <a:lnTo>
                    <a:pt x="48461" y="16859"/>
                  </a:lnTo>
                  <a:lnTo>
                    <a:pt x="46153" y="16859"/>
                  </a:lnTo>
                  <a:lnTo>
                    <a:pt x="42115" y="15867"/>
                  </a:lnTo>
                  <a:lnTo>
                    <a:pt x="39230" y="11900"/>
                  </a:lnTo>
                  <a:lnTo>
                    <a:pt x="39230" y="11900"/>
                  </a:lnTo>
                  <a:lnTo>
                    <a:pt x="38076" y="9917"/>
                  </a:lnTo>
                  <a:lnTo>
                    <a:pt x="35769" y="9917"/>
                  </a:lnTo>
                  <a:lnTo>
                    <a:pt x="33461" y="9917"/>
                  </a:lnTo>
                  <a:lnTo>
                    <a:pt x="31730" y="9917"/>
                  </a:lnTo>
                  <a:lnTo>
                    <a:pt x="31153" y="7933"/>
                  </a:lnTo>
                  <a:lnTo>
                    <a:pt x="32884" y="5950"/>
                  </a:lnTo>
                  <a:lnTo>
                    <a:pt x="33461" y="3966"/>
                  </a:lnTo>
                  <a:lnTo>
                    <a:pt x="35769" y="2479"/>
                  </a:lnTo>
                  <a:lnTo>
                    <a:pt x="34615" y="991"/>
                  </a:lnTo>
                  <a:lnTo>
                    <a:pt x="34615" y="991"/>
                  </a:lnTo>
                  <a:lnTo>
                    <a:pt x="32307" y="0"/>
                  </a:lnTo>
                  <a:lnTo>
                    <a:pt x="32307" y="4958"/>
                  </a:lnTo>
                  <a:lnTo>
                    <a:pt x="31153" y="5950"/>
                  </a:lnTo>
                  <a:lnTo>
                    <a:pt x="30000" y="7933"/>
                  </a:lnTo>
                  <a:lnTo>
                    <a:pt x="0" y="7933"/>
                  </a:lnTo>
                  <a:lnTo>
                    <a:pt x="576" y="9917"/>
                  </a:lnTo>
                  <a:lnTo>
                    <a:pt x="576" y="11404"/>
                  </a:lnTo>
                  <a:lnTo>
                    <a:pt x="576" y="11900"/>
                  </a:lnTo>
                  <a:lnTo>
                    <a:pt x="2307" y="12892"/>
                  </a:lnTo>
                  <a:lnTo>
                    <a:pt x="2307" y="14876"/>
                  </a:lnTo>
                  <a:lnTo>
                    <a:pt x="1730" y="15371"/>
                  </a:lnTo>
                  <a:lnTo>
                    <a:pt x="576" y="16363"/>
                  </a:lnTo>
                  <a:lnTo>
                    <a:pt x="576" y="16859"/>
                  </a:lnTo>
                  <a:lnTo>
                    <a:pt x="576" y="18842"/>
                  </a:lnTo>
                  <a:lnTo>
                    <a:pt x="1153" y="19834"/>
                  </a:lnTo>
                  <a:lnTo>
                    <a:pt x="1730" y="22314"/>
                  </a:lnTo>
                  <a:lnTo>
                    <a:pt x="576" y="25289"/>
                  </a:lnTo>
                  <a:lnTo>
                    <a:pt x="1730" y="27768"/>
                  </a:lnTo>
                  <a:lnTo>
                    <a:pt x="3461" y="31735"/>
                  </a:lnTo>
                  <a:lnTo>
                    <a:pt x="5192" y="34710"/>
                  </a:lnTo>
                  <a:lnTo>
                    <a:pt x="5192" y="38677"/>
                  </a:lnTo>
                  <a:lnTo>
                    <a:pt x="5769" y="45619"/>
                  </a:lnTo>
                  <a:lnTo>
                    <a:pt x="5769" y="51570"/>
                  </a:lnTo>
                  <a:lnTo>
                    <a:pt x="5769" y="55537"/>
                  </a:lnTo>
                  <a:lnTo>
                    <a:pt x="6923" y="56528"/>
                  </a:lnTo>
                  <a:lnTo>
                    <a:pt x="6923" y="57520"/>
                  </a:lnTo>
                  <a:lnTo>
                    <a:pt x="6923" y="60495"/>
                  </a:lnTo>
                  <a:lnTo>
                    <a:pt x="8653" y="61487"/>
                  </a:lnTo>
                  <a:lnTo>
                    <a:pt x="9807" y="62975"/>
                  </a:lnTo>
                  <a:lnTo>
                    <a:pt x="10384" y="65454"/>
                  </a:lnTo>
                  <a:lnTo>
                    <a:pt x="10384" y="67438"/>
                  </a:lnTo>
                  <a:lnTo>
                    <a:pt x="10384" y="69917"/>
                  </a:lnTo>
                  <a:lnTo>
                    <a:pt x="9230" y="70413"/>
                  </a:lnTo>
                  <a:lnTo>
                    <a:pt x="9230" y="70413"/>
                  </a:lnTo>
                  <a:lnTo>
                    <a:pt x="9807" y="71404"/>
                  </a:lnTo>
                  <a:lnTo>
                    <a:pt x="7500" y="72892"/>
                  </a:lnTo>
                  <a:lnTo>
                    <a:pt x="6346" y="74380"/>
                  </a:lnTo>
                  <a:lnTo>
                    <a:pt x="4615" y="75371"/>
                  </a:lnTo>
                  <a:lnTo>
                    <a:pt x="4615" y="76363"/>
                  </a:lnTo>
                  <a:lnTo>
                    <a:pt x="4615" y="77355"/>
                  </a:lnTo>
                  <a:lnTo>
                    <a:pt x="5192" y="78347"/>
                  </a:lnTo>
                  <a:lnTo>
                    <a:pt x="6923" y="79338"/>
                  </a:lnTo>
                  <a:lnTo>
                    <a:pt x="6923" y="80826"/>
                  </a:lnTo>
                  <a:lnTo>
                    <a:pt x="9807" y="81322"/>
                  </a:lnTo>
                  <a:lnTo>
                    <a:pt x="10384" y="82809"/>
                  </a:lnTo>
                  <a:lnTo>
                    <a:pt x="12115" y="83801"/>
                  </a:lnTo>
                  <a:lnTo>
                    <a:pt x="10384" y="120000"/>
                  </a:lnTo>
                  <a:lnTo>
                    <a:pt x="99230" y="118512"/>
                  </a:lnTo>
                  <a:lnTo>
                    <a:pt x="99807" y="115537"/>
                  </a:lnTo>
                  <a:lnTo>
                    <a:pt x="99230" y="112561"/>
                  </a:lnTo>
                  <a:lnTo>
                    <a:pt x="95769" y="109090"/>
                  </a:lnTo>
                  <a:lnTo>
                    <a:pt x="92307" y="107107"/>
                  </a:lnTo>
                  <a:lnTo>
                    <a:pt x="90576" y="105619"/>
                  </a:lnTo>
                  <a:lnTo>
                    <a:pt x="86538" y="101157"/>
                  </a:lnTo>
                  <a:lnTo>
                    <a:pt x="79615" y="97685"/>
                  </a:lnTo>
                  <a:lnTo>
                    <a:pt x="75000" y="95702"/>
                  </a:lnTo>
                  <a:lnTo>
                    <a:pt x="72115" y="93719"/>
                  </a:lnTo>
                  <a:lnTo>
                    <a:pt x="72692" y="86280"/>
                  </a:lnTo>
                  <a:lnTo>
                    <a:pt x="73846" y="78842"/>
                  </a:lnTo>
                  <a:lnTo>
                    <a:pt x="72692" y="78842"/>
                  </a:lnTo>
                  <a:lnTo>
                    <a:pt x="70384" y="76363"/>
                  </a:lnTo>
                  <a:lnTo>
                    <a:pt x="72692" y="71900"/>
                  </a:lnTo>
                  <a:lnTo>
                    <a:pt x="73846" y="69917"/>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2212" name="Shape 2212"/>
            <p:cNvCxnSpPr/>
            <p:nvPr/>
          </p:nvCxnSpPr>
          <p:spPr>
            <a:xfrm>
              <a:off x="6881810" y="2014724"/>
              <a:ext cx="0" cy="0"/>
            </a:xfrm>
            <a:prstGeom prst="straightConnector1">
              <a:avLst/>
            </a:prstGeom>
            <a:solidFill>
              <a:srgbClr val="D8D8D8"/>
            </a:solidFill>
            <a:ln w="9525" cap="flat" cmpd="sng">
              <a:solidFill>
                <a:srgbClr val="000000"/>
              </a:solidFill>
              <a:prstDash val="solid"/>
              <a:round/>
              <a:headEnd type="none" w="med" len="med"/>
              <a:tailEnd type="none" w="med" len="med"/>
            </a:ln>
          </p:spPr>
        </p:cxnSp>
        <p:cxnSp>
          <p:nvCxnSpPr>
            <p:cNvPr id="2213" name="Shape 2213"/>
            <p:cNvCxnSpPr/>
            <p:nvPr/>
          </p:nvCxnSpPr>
          <p:spPr>
            <a:xfrm>
              <a:off x="6881810" y="2014724"/>
              <a:ext cx="0" cy="0"/>
            </a:xfrm>
            <a:prstGeom prst="straightConnector1">
              <a:avLst/>
            </a:prstGeom>
            <a:solidFill>
              <a:srgbClr val="D8D8D8"/>
            </a:solidFill>
            <a:ln w="9525" cap="flat" cmpd="sng">
              <a:solidFill>
                <a:srgbClr val="FFFFFF"/>
              </a:solidFill>
              <a:prstDash val="solid"/>
              <a:miter/>
              <a:headEnd type="none" w="med" len="med"/>
              <a:tailEnd type="none" w="med" len="med"/>
            </a:ln>
          </p:spPr>
        </p:cxnSp>
        <p:sp>
          <p:nvSpPr>
            <p:cNvPr id="2214" name="Shape 2214"/>
            <p:cNvSpPr/>
            <p:nvPr/>
          </p:nvSpPr>
          <p:spPr>
            <a:xfrm>
              <a:off x="6964446" y="1940519"/>
              <a:ext cx="409805" cy="386195"/>
            </a:xfrm>
            <a:custGeom>
              <a:avLst/>
              <a:gdLst/>
              <a:ahLst/>
              <a:cxnLst/>
              <a:rect l="0" t="0" r="0" b="0"/>
              <a:pathLst>
                <a:path w="120000" h="120000" extrusionOk="0">
                  <a:moveTo>
                    <a:pt x="0" y="22666"/>
                  </a:moveTo>
                  <a:cubicBezTo>
                    <a:pt x="836" y="21777"/>
                    <a:pt x="836" y="21777"/>
                    <a:pt x="836" y="21777"/>
                  </a:cubicBezTo>
                  <a:cubicBezTo>
                    <a:pt x="2508" y="21777"/>
                    <a:pt x="2508" y="21777"/>
                    <a:pt x="2508" y="21777"/>
                  </a:cubicBezTo>
                  <a:cubicBezTo>
                    <a:pt x="4599" y="20444"/>
                    <a:pt x="4599" y="20444"/>
                    <a:pt x="4599" y="20444"/>
                  </a:cubicBezTo>
                  <a:cubicBezTo>
                    <a:pt x="5017" y="19555"/>
                    <a:pt x="5017" y="19555"/>
                    <a:pt x="5017" y="19555"/>
                  </a:cubicBezTo>
                  <a:cubicBezTo>
                    <a:pt x="5853" y="17777"/>
                    <a:pt x="5853" y="17777"/>
                    <a:pt x="5853" y="17777"/>
                  </a:cubicBezTo>
                  <a:cubicBezTo>
                    <a:pt x="7108" y="16444"/>
                    <a:pt x="7108" y="16444"/>
                    <a:pt x="7108" y="16444"/>
                  </a:cubicBezTo>
                  <a:cubicBezTo>
                    <a:pt x="8362" y="16000"/>
                    <a:pt x="8362" y="16000"/>
                    <a:pt x="8362" y="16000"/>
                  </a:cubicBezTo>
                  <a:cubicBezTo>
                    <a:pt x="9616" y="16000"/>
                    <a:pt x="9616" y="16000"/>
                    <a:pt x="9616" y="16000"/>
                  </a:cubicBezTo>
                  <a:cubicBezTo>
                    <a:pt x="12125" y="16000"/>
                    <a:pt x="12125" y="16000"/>
                    <a:pt x="12125" y="16000"/>
                  </a:cubicBezTo>
                  <a:cubicBezTo>
                    <a:pt x="13379" y="15111"/>
                    <a:pt x="13379" y="15111"/>
                    <a:pt x="13379" y="15111"/>
                  </a:cubicBezTo>
                  <a:cubicBezTo>
                    <a:pt x="17560" y="12000"/>
                    <a:pt x="17560" y="12000"/>
                    <a:pt x="17560" y="12000"/>
                  </a:cubicBezTo>
                  <a:cubicBezTo>
                    <a:pt x="18815" y="11555"/>
                    <a:pt x="18815" y="11555"/>
                    <a:pt x="18815" y="11555"/>
                  </a:cubicBezTo>
                  <a:cubicBezTo>
                    <a:pt x="20487" y="9777"/>
                    <a:pt x="20487" y="9777"/>
                    <a:pt x="20487" y="9777"/>
                  </a:cubicBezTo>
                  <a:cubicBezTo>
                    <a:pt x="21742" y="7555"/>
                    <a:pt x="21742" y="7555"/>
                    <a:pt x="21742" y="7555"/>
                  </a:cubicBezTo>
                  <a:cubicBezTo>
                    <a:pt x="23414" y="6222"/>
                    <a:pt x="23414" y="6222"/>
                    <a:pt x="23414" y="6222"/>
                  </a:cubicBezTo>
                  <a:cubicBezTo>
                    <a:pt x="25505" y="4000"/>
                    <a:pt x="25505" y="4000"/>
                    <a:pt x="25505" y="4000"/>
                  </a:cubicBezTo>
                  <a:cubicBezTo>
                    <a:pt x="27177" y="1777"/>
                    <a:pt x="27177" y="1777"/>
                    <a:pt x="27177" y="1777"/>
                  </a:cubicBezTo>
                  <a:cubicBezTo>
                    <a:pt x="29268" y="444"/>
                    <a:pt x="29268" y="444"/>
                    <a:pt x="29268" y="444"/>
                  </a:cubicBezTo>
                  <a:cubicBezTo>
                    <a:pt x="32195" y="0"/>
                    <a:pt x="32195" y="0"/>
                    <a:pt x="32195" y="0"/>
                  </a:cubicBezTo>
                  <a:cubicBezTo>
                    <a:pt x="33449" y="0"/>
                    <a:pt x="33449" y="0"/>
                    <a:pt x="33449" y="0"/>
                  </a:cubicBezTo>
                  <a:cubicBezTo>
                    <a:pt x="35540" y="888"/>
                    <a:pt x="35540" y="888"/>
                    <a:pt x="35540" y="888"/>
                  </a:cubicBezTo>
                  <a:cubicBezTo>
                    <a:pt x="34703" y="1333"/>
                    <a:pt x="34703" y="1333"/>
                    <a:pt x="34703" y="1333"/>
                  </a:cubicBezTo>
                  <a:cubicBezTo>
                    <a:pt x="33031" y="2222"/>
                    <a:pt x="33031" y="2222"/>
                    <a:pt x="33031" y="2222"/>
                  </a:cubicBezTo>
                  <a:cubicBezTo>
                    <a:pt x="31358" y="2666"/>
                    <a:pt x="31358" y="2666"/>
                    <a:pt x="31358" y="2666"/>
                  </a:cubicBezTo>
                  <a:cubicBezTo>
                    <a:pt x="31777" y="3555"/>
                    <a:pt x="31777" y="3555"/>
                    <a:pt x="31777" y="3555"/>
                  </a:cubicBezTo>
                  <a:cubicBezTo>
                    <a:pt x="29268" y="6222"/>
                    <a:pt x="29268" y="6222"/>
                    <a:pt x="29268" y="6222"/>
                  </a:cubicBezTo>
                  <a:cubicBezTo>
                    <a:pt x="29268" y="6222"/>
                    <a:pt x="28432" y="6222"/>
                    <a:pt x="28432" y="6666"/>
                  </a:cubicBezTo>
                  <a:cubicBezTo>
                    <a:pt x="28432" y="7111"/>
                    <a:pt x="27177" y="10222"/>
                    <a:pt x="27177" y="10222"/>
                  </a:cubicBezTo>
                  <a:cubicBezTo>
                    <a:pt x="27177" y="8444"/>
                    <a:pt x="27177" y="8444"/>
                    <a:pt x="27177" y="8444"/>
                  </a:cubicBezTo>
                  <a:cubicBezTo>
                    <a:pt x="26341" y="7555"/>
                    <a:pt x="26341" y="7555"/>
                    <a:pt x="26341" y="7555"/>
                  </a:cubicBezTo>
                  <a:cubicBezTo>
                    <a:pt x="25923" y="12000"/>
                    <a:pt x="25923" y="12000"/>
                    <a:pt x="25923" y="12000"/>
                  </a:cubicBezTo>
                  <a:cubicBezTo>
                    <a:pt x="25923" y="14666"/>
                    <a:pt x="25923" y="14666"/>
                    <a:pt x="25923" y="14666"/>
                  </a:cubicBezTo>
                  <a:cubicBezTo>
                    <a:pt x="27177" y="13777"/>
                    <a:pt x="27177" y="13777"/>
                    <a:pt x="27177" y="13777"/>
                  </a:cubicBezTo>
                  <a:cubicBezTo>
                    <a:pt x="28013" y="12888"/>
                    <a:pt x="28013" y="12888"/>
                    <a:pt x="28013" y="12888"/>
                  </a:cubicBezTo>
                  <a:cubicBezTo>
                    <a:pt x="28432" y="12888"/>
                    <a:pt x="28432" y="12888"/>
                    <a:pt x="28432" y="12888"/>
                  </a:cubicBezTo>
                  <a:cubicBezTo>
                    <a:pt x="28850" y="13777"/>
                    <a:pt x="28850" y="13777"/>
                    <a:pt x="28850" y="13777"/>
                  </a:cubicBezTo>
                  <a:cubicBezTo>
                    <a:pt x="30104" y="13777"/>
                    <a:pt x="30104" y="13777"/>
                    <a:pt x="30104" y="13777"/>
                  </a:cubicBezTo>
                  <a:cubicBezTo>
                    <a:pt x="30940" y="13333"/>
                    <a:pt x="30940" y="13333"/>
                    <a:pt x="30940" y="13333"/>
                  </a:cubicBezTo>
                  <a:cubicBezTo>
                    <a:pt x="32195" y="12444"/>
                    <a:pt x="32195" y="12444"/>
                    <a:pt x="32195" y="12444"/>
                  </a:cubicBezTo>
                  <a:cubicBezTo>
                    <a:pt x="34285" y="12888"/>
                    <a:pt x="34285" y="12888"/>
                    <a:pt x="34285" y="12888"/>
                  </a:cubicBezTo>
                  <a:cubicBezTo>
                    <a:pt x="38466" y="15111"/>
                    <a:pt x="38466" y="15111"/>
                    <a:pt x="38466" y="15111"/>
                  </a:cubicBezTo>
                  <a:cubicBezTo>
                    <a:pt x="40975" y="18222"/>
                    <a:pt x="40975" y="18222"/>
                    <a:pt x="40975" y="18222"/>
                  </a:cubicBezTo>
                  <a:cubicBezTo>
                    <a:pt x="42648" y="19555"/>
                    <a:pt x="42648" y="19555"/>
                    <a:pt x="42648" y="19555"/>
                  </a:cubicBezTo>
                  <a:cubicBezTo>
                    <a:pt x="46411" y="20000"/>
                    <a:pt x="46411" y="20000"/>
                    <a:pt x="46411" y="20000"/>
                  </a:cubicBezTo>
                  <a:cubicBezTo>
                    <a:pt x="47665" y="19555"/>
                    <a:pt x="47665" y="19555"/>
                    <a:pt x="47665" y="19555"/>
                  </a:cubicBezTo>
                  <a:cubicBezTo>
                    <a:pt x="50592" y="20444"/>
                    <a:pt x="50592" y="20444"/>
                    <a:pt x="50592" y="20444"/>
                  </a:cubicBezTo>
                  <a:cubicBezTo>
                    <a:pt x="53101" y="21333"/>
                    <a:pt x="53101" y="21333"/>
                    <a:pt x="53101" y="21333"/>
                  </a:cubicBezTo>
                  <a:cubicBezTo>
                    <a:pt x="54355" y="19555"/>
                    <a:pt x="54355" y="19555"/>
                    <a:pt x="54355" y="19555"/>
                  </a:cubicBezTo>
                  <a:cubicBezTo>
                    <a:pt x="56445" y="17333"/>
                    <a:pt x="56445" y="17333"/>
                    <a:pt x="56445" y="17333"/>
                  </a:cubicBezTo>
                  <a:cubicBezTo>
                    <a:pt x="58118" y="15555"/>
                    <a:pt x="58118" y="15555"/>
                    <a:pt x="58118" y="15555"/>
                  </a:cubicBezTo>
                  <a:cubicBezTo>
                    <a:pt x="61881" y="14666"/>
                    <a:pt x="61881" y="14666"/>
                    <a:pt x="61881" y="14666"/>
                  </a:cubicBezTo>
                  <a:cubicBezTo>
                    <a:pt x="64390" y="13777"/>
                    <a:pt x="64390" y="13777"/>
                    <a:pt x="64390" y="13777"/>
                  </a:cubicBezTo>
                  <a:cubicBezTo>
                    <a:pt x="66898" y="13777"/>
                    <a:pt x="66898" y="13777"/>
                    <a:pt x="66898" y="13777"/>
                  </a:cubicBezTo>
                  <a:cubicBezTo>
                    <a:pt x="70662" y="12444"/>
                    <a:pt x="70662" y="12444"/>
                    <a:pt x="70662" y="12444"/>
                  </a:cubicBezTo>
                  <a:cubicBezTo>
                    <a:pt x="73170" y="11555"/>
                    <a:pt x="73170" y="11555"/>
                    <a:pt x="73170" y="11555"/>
                  </a:cubicBezTo>
                  <a:cubicBezTo>
                    <a:pt x="74425" y="12444"/>
                    <a:pt x="74425" y="12444"/>
                    <a:pt x="74425" y="12444"/>
                  </a:cubicBezTo>
                  <a:cubicBezTo>
                    <a:pt x="75261" y="16000"/>
                    <a:pt x="75261" y="16000"/>
                    <a:pt x="75261" y="16000"/>
                  </a:cubicBezTo>
                  <a:cubicBezTo>
                    <a:pt x="79860" y="16888"/>
                    <a:pt x="79860" y="16888"/>
                    <a:pt x="79860" y="16888"/>
                  </a:cubicBezTo>
                  <a:cubicBezTo>
                    <a:pt x="82787" y="16888"/>
                    <a:pt x="82787" y="16888"/>
                    <a:pt x="82787" y="16888"/>
                  </a:cubicBezTo>
                  <a:cubicBezTo>
                    <a:pt x="84878" y="17333"/>
                    <a:pt x="84878" y="17333"/>
                    <a:pt x="84878" y="17333"/>
                  </a:cubicBezTo>
                  <a:cubicBezTo>
                    <a:pt x="86550" y="19555"/>
                    <a:pt x="86550" y="19555"/>
                    <a:pt x="86550" y="19555"/>
                  </a:cubicBezTo>
                  <a:cubicBezTo>
                    <a:pt x="89059" y="22666"/>
                    <a:pt x="89059" y="22666"/>
                    <a:pt x="89059" y="22666"/>
                  </a:cubicBezTo>
                  <a:cubicBezTo>
                    <a:pt x="89895" y="23555"/>
                    <a:pt x="89895" y="23555"/>
                    <a:pt x="89895" y="23555"/>
                  </a:cubicBezTo>
                  <a:cubicBezTo>
                    <a:pt x="89895" y="23555"/>
                    <a:pt x="90313" y="24000"/>
                    <a:pt x="90731" y="24444"/>
                  </a:cubicBezTo>
                  <a:cubicBezTo>
                    <a:pt x="91149" y="24888"/>
                    <a:pt x="91567" y="25777"/>
                    <a:pt x="91567" y="25777"/>
                  </a:cubicBezTo>
                  <a:cubicBezTo>
                    <a:pt x="93658" y="26222"/>
                    <a:pt x="93658" y="26222"/>
                    <a:pt x="93658" y="26222"/>
                  </a:cubicBezTo>
                  <a:cubicBezTo>
                    <a:pt x="93658" y="26222"/>
                    <a:pt x="94494" y="25333"/>
                    <a:pt x="94494" y="25333"/>
                  </a:cubicBezTo>
                  <a:cubicBezTo>
                    <a:pt x="94494" y="24888"/>
                    <a:pt x="96167" y="24000"/>
                    <a:pt x="96167" y="24000"/>
                  </a:cubicBezTo>
                  <a:cubicBezTo>
                    <a:pt x="97003" y="24888"/>
                    <a:pt x="97003" y="24888"/>
                    <a:pt x="97003" y="24888"/>
                  </a:cubicBezTo>
                  <a:cubicBezTo>
                    <a:pt x="97003" y="24888"/>
                    <a:pt x="97839" y="25333"/>
                    <a:pt x="97003" y="25777"/>
                  </a:cubicBezTo>
                  <a:cubicBezTo>
                    <a:pt x="96585" y="25777"/>
                    <a:pt x="96167" y="26666"/>
                    <a:pt x="95749" y="26666"/>
                  </a:cubicBezTo>
                  <a:cubicBezTo>
                    <a:pt x="94912" y="26666"/>
                    <a:pt x="94076" y="26666"/>
                    <a:pt x="94076" y="26666"/>
                  </a:cubicBezTo>
                  <a:cubicBezTo>
                    <a:pt x="92404" y="26666"/>
                    <a:pt x="92404" y="26666"/>
                    <a:pt x="92404" y="26666"/>
                  </a:cubicBezTo>
                  <a:cubicBezTo>
                    <a:pt x="91567" y="27555"/>
                    <a:pt x="91567" y="27555"/>
                    <a:pt x="91567" y="27555"/>
                  </a:cubicBezTo>
                  <a:cubicBezTo>
                    <a:pt x="86968" y="27555"/>
                    <a:pt x="86968" y="27555"/>
                    <a:pt x="86968" y="27555"/>
                  </a:cubicBezTo>
                  <a:cubicBezTo>
                    <a:pt x="85714" y="28000"/>
                    <a:pt x="85714" y="28000"/>
                    <a:pt x="85714" y="28000"/>
                  </a:cubicBezTo>
                  <a:cubicBezTo>
                    <a:pt x="84041" y="27111"/>
                    <a:pt x="84041" y="27111"/>
                    <a:pt x="84041" y="27111"/>
                  </a:cubicBezTo>
                  <a:cubicBezTo>
                    <a:pt x="82369" y="26222"/>
                    <a:pt x="82369" y="26222"/>
                    <a:pt x="82369" y="26222"/>
                  </a:cubicBezTo>
                  <a:cubicBezTo>
                    <a:pt x="80696" y="28444"/>
                    <a:pt x="80696" y="28444"/>
                    <a:pt x="80696" y="28444"/>
                  </a:cubicBezTo>
                  <a:cubicBezTo>
                    <a:pt x="81114" y="29777"/>
                    <a:pt x="81114" y="29777"/>
                    <a:pt x="81114" y="29777"/>
                  </a:cubicBezTo>
                  <a:cubicBezTo>
                    <a:pt x="81114" y="30666"/>
                    <a:pt x="81114" y="30666"/>
                    <a:pt x="81114" y="30666"/>
                  </a:cubicBezTo>
                  <a:cubicBezTo>
                    <a:pt x="81114" y="30666"/>
                    <a:pt x="81114" y="31555"/>
                    <a:pt x="81533" y="31555"/>
                  </a:cubicBezTo>
                  <a:cubicBezTo>
                    <a:pt x="81533" y="31555"/>
                    <a:pt x="81951" y="32000"/>
                    <a:pt x="81951" y="32000"/>
                  </a:cubicBezTo>
                  <a:cubicBezTo>
                    <a:pt x="84041" y="32888"/>
                    <a:pt x="84041" y="32888"/>
                    <a:pt x="84041" y="32888"/>
                  </a:cubicBezTo>
                  <a:cubicBezTo>
                    <a:pt x="84878" y="32000"/>
                    <a:pt x="84878" y="32000"/>
                    <a:pt x="84878" y="32000"/>
                  </a:cubicBezTo>
                  <a:cubicBezTo>
                    <a:pt x="84878" y="32000"/>
                    <a:pt x="83623" y="31111"/>
                    <a:pt x="84041" y="31111"/>
                  </a:cubicBezTo>
                  <a:cubicBezTo>
                    <a:pt x="84459" y="31111"/>
                    <a:pt x="86132" y="32000"/>
                    <a:pt x="86132" y="32000"/>
                  </a:cubicBezTo>
                  <a:cubicBezTo>
                    <a:pt x="86132" y="32000"/>
                    <a:pt x="85714" y="32888"/>
                    <a:pt x="85714" y="32888"/>
                  </a:cubicBezTo>
                  <a:cubicBezTo>
                    <a:pt x="85296" y="33333"/>
                    <a:pt x="85296" y="33333"/>
                    <a:pt x="85296" y="33333"/>
                  </a:cubicBezTo>
                  <a:cubicBezTo>
                    <a:pt x="85714" y="33777"/>
                    <a:pt x="87804" y="34222"/>
                    <a:pt x="87804" y="34222"/>
                  </a:cubicBezTo>
                  <a:cubicBezTo>
                    <a:pt x="88222" y="34222"/>
                    <a:pt x="89477" y="35111"/>
                    <a:pt x="89477" y="35111"/>
                  </a:cubicBezTo>
                  <a:cubicBezTo>
                    <a:pt x="91567" y="36444"/>
                    <a:pt x="91567" y="36444"/>
                    <a:pt x="91567" y="36444"/>
                  </a:cubicBezTo>
                  <a:cubicBezTo>
                    <a:pt x="94494" y="37777"/>
                    <a:pt x="94494" y="37777"/>
                    <a:pt x="94494" y="37777"/>
                  </a:cubicBezTo>
                  <a:cubicBezTo>
                    <a:pt x="97839" y="39111"/>
                    <a:pt x="97839" y="39111"/>
                    <a:pt x="97839" y="39111"/>
                  </a:cubicBezTo>
                  <a:cubicBezTo>
                    <a:pt x="101184" y="42666"/>
                    <a:pt x="101184" y="42666"/>
                    <a:pt x="101184" y="42666"/>
                  </a:cubicBezTo>
                  <a:cubicBezTo>
                    <a:pt x="102857" y="44888"/>
                    <a:pt x="102857" y="44888"/>
                    <a:pt x="102857" y="44888"/>
                  </a:cubicBezTo>
                  <a:cubicBezTo>
                    <a:pt x="102020" y="45777"/>
                    <a:pt x="102020" y="45777"/>
                    <a:pt x="102020" y="45777"/>
                  </a:cubicBezTo>
                  <a:cubicBezTo>
                    <a:pt x="102020" y="45777"/>
                    <a:pt x="101602" y="45777"/>
                    <a:pt x="101602" y="46222"/>
                  </a:cubicBezTo>
                  <a:cubicBezTo>
                    <a:pt x="102020" y="46666"/>
                    <a:pt x="102857" y="48444"/>
                    <a:pt x="102857" y="48444"/>
                  </a:cubicBezTo>
                  <a:cubicBezTo>
                    <a:pt x="102439" y="48888"/>
                    <a:pt x="103275" y="50222"/>
                    <a:pt x="103275" y="50222"/>
                  </a:cubicBezTo>
                  <a:cubicBezTo>
                    <a:pt x="104111" y="55111"/>
                    <a:pt x="104111" y="55111"/>
                    <a:pt x="104111" y="55111"/>
                  </a:cubicBezTo>
                  <a:cubicBezTo>
                    <a:pt x="104529" y="57777"/>
                    <a:pt x="104529" y="57777"/>
                    <a:pt x="104529" y="57777"/>
                  </a:cubicBezTo>
                  <a:cubicBezTo>
                    <a:pt x="104111" y="60444"/>
                    <a:pt x="104111" y="60444"/>
                    <a:pt x="104111" y="60444"/>
                  </a:cubicBezTo>
                  <a:cubicBezTo>
                    <a:pt x="102439" y="62666"/>
                    <a:pt x="102439" y="62666"/>
                    <a:pt x="102439" y="62666"/>
                  </a:cubicBezTo>
                  <a:cubicBezTo>
                    <a:pt x="101184" y="65333"/>
                    <a:pt x="101184" y="65333"/>
                    <a:pt x="101184" y="65333"/>
                  </a:cubicBezTo>
                  <a:cubicBezTo>
                    <a:pt x="101184" y="65333"/>
                    <a:pt x="100348" y="67111"/>
                    <a:pt x="99930" y="67555"/>
                  </a:cubicBezTo>
                  <a:cubicBezTo>
                    <a:pt x="99930" y="67555"/>
                    <a:pt x="98257" y="68888"/>
                    <a:pt x="98257" y="69333"/>
                  </a:cubicBezTo>
                  <a:cubicBezTo>
                    <a:pt x="98257" y="69333"/>
                    <a:pt x="97421" y="71111"/>
                    <a:pt x="97421" y="71111"/>
                  </a:cubicBezTo>
                  <a:cubicBezTo>
                    <a:pt x="97421" y="74666"/>
                    <a:pt x="97421" y="74666"/>
                    <a:pt x="97421" y="74666"/>
                  </a:cubicBezTo>
                  <a:cubicBezTo>
                    <a:pt x="98257" y="75555"/>
                    <a:pt x="98257" y="75555"/>
                    <a:pt x="98257" y="75555"/>
                  </a:cubicBezTo>
                  <a:cubicBezTo>
                    <a:pt x="100348" y="76444"/>
                    <a:pt x="100348" y="76444"/>
                    <a:pt x="100348" y="76444"/>
                  </a:cubicBezTo>
                  <a:cubicBezTo>
                    <a:pt x="101184" y="75555"/>
                    <a:pt x="101184" y="75555"/>
                    <a:pt x="101184" y="75555"/>
                  </a:cubicBezTo>
                  <a:cubicBezTo>
                    <a:pt x="101184" y="75555"/>
                    <a:pt x="102020" y="75111"/>
                    <a:pt x="102020" y="74666"/>
                  </a:cubicBezTo>
                  <a:cubicBezTo>
                    <a:pt x="102439" y="74666"/>
                    <a:pt x="102857" y="73777"/>
                    <a:pt x="102857" y="73777"/>
                  </a:cubicBezTo>
                  <a:cubicBezTo>
                    <a:pt x="102857" y="73777"/>
                    <a:pt x="104111" y="72888"/>
                    <a:pt x="104111" y="72888"/>
                  </a:cubicBezTo>
                  <a:cubicBezTo>
                    <a:pt x="104111" y="72888"/>
                    <a:pt x="104111" y="71555"/>
                    <a:pt x="104111" y="71555"/>
                  </a:cubicBezTo>
                  <a:cubicBezTo>
                    <a:pt x="104111" y="71555"/>
                    <a:pt x="104529" y="69777"/>
                    <a:pt x="104529" y="69777"/>
                  </a:cubicBezTo>
                  <a:cubicBezTo>
                    <a:pt x="104529" y="69777"/>
                    <a:pt x="105365" y="69333"/>
                    <a:pt x="105365" y="69333"/>
                  </a:cubicBezTo>
                  <a:cubicBezTo>
                    <a:pt x="105365" y="68888"/>
                    <a:pt x="106620" y="68000"/>
                    <a:pt x="106620" y="68000"/>
                  </a:cubicBezTo>
                  <a:cubicBezTo>
                    <a:pt x="106620" y="68000"/>
                    <a:pt x="108292" y="66666"/>
                    <a:pt x="108292" y="66666"/>
                  </a:cubicBezTo>
                  <a:cubicBezTo>
                    <a:pt x="108710" y="66666"/>
                    <a:pt x="109547" y="65333"/>
                    <a:pt x="109547" y="65333"/>
                  </a:cubicBezTo>
                  <a:cubicBezTo>
                    <a:pt x="110801" y="65333"/>
                    <a:pt x="110801" y="65333"/>
                    <a:pt x="110801" y="65333"/>
                  </a:cubicBezTo>
                  <a:cubicBezTo>
                    <a:pt x="112473" y="65777"/>
                    <a:pt x="112473" y="65777"/>
                    <a:pt x="112473" y="65777"/>
                  </a:cubicBezTo>
                  <a:cubicBezTo>
                    <a:pt x="114982" y="68444"/>
                    <a:pt x="114982" y="68444"/>
                    <a:pt x="114982" y="68444"/>
                  </a:cubicBezTo>
                  <a:cubicBezTo>
                    <a:pt x="116655" y="72000"/>
                    <a:pt x="116655" y="72000"/>
                    <a:pt x="116655" y="72000"/>
                  </a:cubicBezTo>
                  <a:cubicBezTo>
                    <a:pt x="118327" y="81777"/>
                    <a:pt x="118327" y="81777"/>
                    <a:pt x="118327" y="81777"/>
                  </a:cubicBezTo>
                  <a:cubicBezTo>
                    <a:pt x="119581" y="84000"/>
                    <a:pt x="119581" y="84000"/>
                    <a:pt x="119581" y="84000"/>
                  </a:cubicBezTo>
                  <a:cubicBezTo>
                    <a:pt x="119581" y="85777"/>
                    <a:pt x="119581" y="85777"/>
                    <a:pt x="119581" y="85777"/>
                  </a:cubicBezTo>
                  <a:cubicBezTo>
                    <a:pt x="119581" y="85777"/>
                    <a:pt x="120000" y="87111"/>
                    <a:pt x="120000" y="87555"/>
                  </a:cubicBezTo>
                  <a:cubicBezTo>
                    <a:pt x="120000" y="88000"/>
                    <a:pt x="120000" y="94666"/>
                    <a:pt x="120000" y="94666"/>
                  </a:cubicBezTo>
                  <a:cubicBezTo>
                    <a:pt x="117073" y="94666"/>
                    <a:pt x="117073" y="94666"/>
                    <a:pt x="117073" y="94666"/>
                  </a:cubicBezTo>
                  <a:cubicBezTo>
                    <a:pt x="116236" y="94666"/>
                    <a:pt x="116236" y="94666"/>
                    <a:pt x="116236" y="94666"/>
                  </a:cubicBezTo>
                  <a:cubicBezTo>
                    <a:pt x="116236" y="96000"/>
                    <a:pt x="116236" y="96000"/>
                    <a:pt x="116236" y="96000"/>
                  </a:cubicBezTo>
                  <a:cubicBezTo>
                    <a:pt x="114982" y="97777"/>
                    <a:pt x="114982" y="97777"/>
                    <a:pt x="114982" y="97777"/>
                  </a:cubicBezTo>
                  <a:cubicBezTo>
                    <a:pt x="114564" y="100000"/>
                    <a:pt x="114564" y="100000"/>
                    <a:pt x="114564" y="100000"/>
                  </a:cubicBezTo>
                  <a:cubicBezTo>
                    <a:pt x="113728" y="101777"/>
                    <a:pt x="113728" y="101777"/>
                    <a:pt x="113728" y="101777"/>
                  </a:cubicBezTo>
                  <a:cubicBezTo>
                    <a:pt x="112473" y="103555"/>
                    <a:pt x="112473" y="103555"/>
                    <a:pt x="112473" y="103555"/>
                  </a:cubicBezTo>
                  <a:cubicBezTo>
                    <a:pt x="111219" y="108000"/>
                    <a:pt x="111219" y="108000"/>
                    <a:pt x="111219" y="108000"/>
                  </a:cubicBezTo>
                  <a:cubicBezTo>
                    <a:pt x="111219" y="110666"/>
                    <a:pt x="111219" y="110666"/>
                    <a:pt x="111219" y="110666"/>
                  </a:cubicBezTo>
                  <a:cubicBezTo>
                    <a:pt x="109547" y="112888"/>
                    <a:pt x="109547" y="112888"/>
                    <a:pt x="109547" y="112888"/>
                  </a:cubicBezTo>
                  <a:cubicBezTo>
                    <a:pt x="108292" y="115111"/>
                    <a:pt x="108292" y="115111"/>
                    <a:pt x="108292" y="115111"/>
                  </a:cubicBezTo>
                  <a:cubicBezTo>
                    <a:pt x="89059" y="118666"/>
                    <a:pt x="89059" y="118666"/>
                    <a:pt x="89059" y="118666"/>
                  </a:cubicBezTo>
                  <a:cubicBezTo>
                    <a:pt x="88641" y="117777"/>
                    <a:pt x="88641" y="117777"/>
                    <a:pt x="88641" y="117777"/>
                  </a:cubicBezTo>
                  <a:cubicBezTo>
                    <a:pt x="58954" y="120000"/>
                    <a:pt x="58954" y="120000"/>
                    <a:pt x="58954" y="120000"/>
                  </a:cubicBezTo>
                  <a:cubicBezTo>
                    <a:pt x="61045" y="117777"/>
                    <a:pt x="61045" y="117777"/>
                    <a:pt x="61045" y="117777"/>
                  </a:cubicBezTo>
                  <a:cubicBezTo>
                    <a:pt x="61881" y="116000"/>
                    <a:pt x="61881" y="116000"/>
                    <a:pt x="61881" y="116000"/>
                  </a:cubicBezTo>
                  <a:cubicBezTo>
                    <a:pt x="63554" y="112888"/>
                    <a:pt x="63554" y="112888"/>
                    <a:pt x="63554" y="112888"/>
                  </a:cubicBezTo>
                  <a:cubicBezTo>
                    <a:pt x="65226" y="108888"/>
                    <a:pt x="65226" y="108888"/>
                    <a:pt x="65226" y="108888"/>
                  </a:cubicBezTo>
                  <a:cubicBezTo>
                    <a:pt x="66062" y="104444"/>
                    <a:pt x="66062" y="104444"/>
                    <a:pt x="66062" y="104444"/>
                  </a:cubicBezTo>
                  <a:cubicBezTo>
                    <a:pt x="65644" y="96444"/>
                    <a:pt x="65644" y="96444"/>
                    <a:pt x="65644" y="96444"/>
                  </a:cubicBezTo>
                  <a:cubicBezTo>
                    <a:pt x="65644" y="92888"/>
                    <a:pt x="65644" y="92888"/>
                    <a:pt x="65644" y="92888"/>
                  </a:cubicBezTo>
                  <a:cubicBezTo>
                    <a:pt x="63972" y="90222"/>
                    <a:pt x="63972" y="90222"/>
                    <a:pt x="63972" y="90222"/>
                  </a:cubicBezTo>
                  <a:cubicBezTo>
                    <a:pt x="62299" y="86666"/>
                    <a:pt x="62299" y="86666"/>
                    <a:pt x="62299" y="86666"/>
                  </a:cubicBezTo>
                  <a:cubicBezTo>
                    <a:pt x="60627" y="84888"/>
                    <a:pt x="60627" y="84888"/>
                    <a:pt x="60627" y="84888"/>
                  </a:cubicBezTo>
                  <a:cubicBezTo>
                    <a:pt x="59372" y="81777"/>
                    <a:pt x="59372" y="81777"/>
                    <a:pt x="59372" y="81777"/>
                  </a:cubicBezTo>
                  <a:cubicBezTo>
                    <a:pt x="60209" y="79555"/>
                    <a:pt x="60209" y="79555"/>
                    <a:pt x="60209" y="79555"/>
                  </a:cubicBezTo>
                  <a:cubicBezTo>
                    <a:pt x="61045" y="78666"/>
                    <a:pt x="61045" y="78666"/>
                    <a:pt x="61045" y="78666"/>
                  </a:cubicBezTo>
                  <a:cubicBezTo>
                    <a:pt x="61045" y="76888"/>
                    <a:pt x="61045" y="76888"/>
                    <a:pt x="61045" y="76888"/>
                  </a:cubicBezTo>
                  <a:cubicBezTo>
                    <a:pt x="60209" y="73333"/>
                    <a:pt x="60209" y="73333"/>
                    <a:pt x="60209" y="73333"/>
                  </a:cubicBezTo>
                  <a:cubicBezTo>
                    <a:pt x="58954" y="72000"/>
                    <a:pt x="58954" y="72000"/>
                    <a:pt x="58954" y="72000"/>
                  </a:cubicBezTo>
                  <a:cubicBezTo>
                    <a:pt x="60209" y="71111"/>
                    <a:pt x="60209" y="71111"/>
                    <a:pt x="60209" y="71111"/>
                  </a:cubicBezTo>
                  <a:cubicBezTo>
                    <a:pt x="60627" y="68888"/>
                    <a:pt x="60627" y="68888"/>
                    <a:pt x="60627" y="68888"/>
                  </a:cubicBezTo>
                  <a:cubicBezTo>
                    <a:pt x="61045" y="66666"/>
                    <a:pt x="61045" y="66666"/>
                    <a:pt x="61045" y="66666"/>
                  </a:cubicBezTo>
                  <a:cubicBezTo>
                    <a:pt x="61881" y="65333"/>
                    <a:pt x="61881" y="65333"/>
                    <a:pt x="61881" y="65333"/>
                  </a:cubicBezTo>
                  <a:cubicBezTo>
                    <a:pt x="61881" y="61777"/>
                    <a:pt x="61881" y="61777"/>
                    <a:pt x="61881" y="61777"/>
                  </a:cubicBezTo>
                  <a:cubicBezTo>
                    <a:pt x="61463" y="60000"/>
                    <a:pt x="61463" y="60000"/>
                    <a:pt x="61463" y="60000"/>
                  </a:cubicBezTo>
                  <a:cubicBezTo>
                    <a:pt x="61881" y="57777"/>
                    <a:pt x="61881" y="57777"/>
                    <a:pt x="61881" y="57777"/>
                  </a:cubicBezTo>
                  <a:cubicBezTo>
                    <a:pt x="63135" y="56000"/>
                    <a:pt x="63135" y="56000"/>
                    <a:pt x="63135" y="56000"/>
                  </a:cubicBezTo>
                  <a:cubicBezTo>
                    <a:pt x="63972" y="54222"/>
                    <a:pt x="63972" y="54222"/>
                    <a:pt x="63972" y="54222"/>
                  </a:cubicBezTo>
                  <a:cubicBezTo>
                    <a:pt x="63972" y="52000"/>
                    <a:pt x="63972" y="52000"/>
                    <a:pt x="63972" y="52000"/>
                  </a:cubicBezTo>
                  <a:cubicBezTo>
                    <a:pt x="65644" y="51555"/>
                    <a:pt x="65644" y="51555"/>
                    <a:pt x="65644" y="51555"/>
                  </a:cubicBezTo>
                  <a:cubicBezTo>
                    <a:pt x="68153" y="51555"/>
                    <a:pt x="68153" y="51555"/>
                    <a:pt x="68153" y="51555"/>
                  </a:cubicBezTo>
                  <a:cubicBezTo>
                    <a:pt x="68989" y="48000"/>
                    <a:pt x="68989" y="48000"/>
                    <a:pt x="68989" y="48000"/>
                  </a:cubicBezTo>
                  <a:cubicBezTo>
                    <a:pt x="69407" y="47111"/>
                    <a:pt x="69407" y="47111"/>
                    <a:pt x="69407" y="47111"/>
                  </a:cubicBezTo>
                  <a:cubicBezTo>
                    <a:pt x="70243" y="46666"/>
                    <a:pt x="70243" y="46666"/>
                    <a:pt x="70243" y="46666"/>
                  </a:cubicBezTo>
                  <a:cubicBezTo>
                    <a:pt x="71498" y="50666"/>
                    <a:pt x="71498" y="50666"/>
                    <a:pt x="71498" y="50666"/>
                  </a:cubicBezTo>
                  <a:cubicBezTo>
                    <a:pt x="69825" y="52888"/>
                    <a:pt x="69825" y="52888"/>
                    <a:pt x="69825" y="52888"/>
                  </a:cubicBezTo>
                  <a:cubicBezTo>
                    <a:pt x="69825" y="53777"/>
                    <a:pt x="69825" y="53777"/>
                    <a:pt x="69825" y="53777"/>
                  </a:cubicBezTo>
                  <a:cubicBezTo>
                    <a:pt x="69825" y="53777"/>
                    <a:pt x="70243" y="54222"/>
                    <a:pt x="70662" y="54222"/>
                  </a:cubicBezTo>
                  <a:cubicBezTo>
                    <a:pt x="71080" y="54222"/>
                    <a:pt x="71080" y="54222"/>
                    <a:pt x="71080" y="54222"/>
                  </a:cubicBezTo>
                  <a:cubicBezTo>
                    <a:pt x="71080" y="54222"/>
                    <a:pt x="71916" y="53777"/>
                    <a:pt x="71916" y="53777"/>
                  </a:cubicBezTo>
                  <a:cubicBezTo>
                    <a:pt x="71916" y="53333"/>
                    <a:pt x="72334" y="52000"/>
                    <a:pt x="72334" y="52000"/>
                  </a:cubicBezTo>
                  <a:cubicBezTo>
                    <a:pt x="72752" y="51555"/>
                    <a:pt x="72752" y="51555"/>
                    <a:pt x="72752" y="51555"/>
                  </a:cubicBezTo>
                  <a:cubicBezTo>
                    <a:pt x="73170" y="49333"/>
                    <a:pt x="73170" y="49333"/>
                    <a:pt x="73170" y="49333"/>
                  </a:cubicBezTo>
                  <a:cubicBezTo>
                    <a:pt x="73170" y="48000"/>
                    <a:pt x="73170" y="48000"/>
                    <a:pt x="73170" y="48000"/>
                  </a:cubicBezTo>
                  <a:cubicBezTo>
                    <a:pt x="73170" y="46222"/>
                    <a:pt x="73170" y="46222"/>
                    <a:pt x="73170" y="46222"/>
                  </a:cubicBezTo>
                  <a:cubicBezTo>
                    <a:pt x="73170" y="44444"/>
                    <a:pt x="73170" y="44444"/>
                    <a:pt x="73170" y="44444"/>
                  </a:cubicBezTo>
                  <a:cubicBezTo>
                    <a:pt x="74425" y="42666"/>
                    <a:pt x="74425" y="42666"/>
                    <a:pt x="74425" y="42666"/>
                  </a:cubicBezTo>
                  <a:cubicBezTo>
                    <a:pt x="75261" y="41777"/>
                    <a:pt x="75261" y="41777"/>
                    <a:pt x="75261" y="41777"/>
                  </a:cubicBezTo>
                  <a:cubicBezTo>
                    <a:pt x="77351" y="41333"/>
                    <a:pt x="77351" y="41333"/>
                    <a:pt x="77351" y="41333"/>
                  </a:cubicBezTo>
                  <a:cubicBezTo>
                    <a:pt x="78188" y="40444"/>
                    <a:pt x="78188" y="40444"/>
                    <a:pt x="78188" y="40444"/>
                  </a:cubicBezTo>
                  <a:cubicBezTo>
                    <a:pt x="76515" y="38666"/>
                    <a:pt x="76515" y="38666"/>
                    <a:pt x="76515" y="38666"/>
                  </a:cubicBezTo>
                  <a:cubicBezTo>
                    <a:pt x="76097" y="37333"/>
                    <a:pt x="76097" y="37333"/>
                    <a:pt x="76097" y="37333"/>
                  </a:cubicBezTo>
                  <a:cubicBezTo>
                    <a:pt x="76933" y="36000"/>
                    <a:pt x="76933" y="36000"/>
                    <a:pt x="76933" y="36000"/>
                  </a:cubicBezTo>
                  <a:cubicBezTo>
                    <a:pt x="77770" y="34666"/>
                    <a:pt x="77770" y="34666"/>
                    <a:pt x="77770" y="34666"/>
                  </a:cubicBezTo>
                  <a:cubicBezTo>
                    <a:pt x="78188" y="34222"/>
                    <a:pt x="78188" y="34222"/>
                    <a:pt x="78188" y="34222"/>
                  </a:cubicBezTo>
                  <a:cubicBezTo>
                    <a:pt x="78188" y="33333"/>
                    <a:pt x="78188" y="33333"/>
                    <a:pt x="78188" y="33333"/>
                  </a:cubicBezTo>
                  <a:cubicBezTo>
                    <a:pt x="78606" y="32888"/>
                    <a:pt x="78606" y="32888"/>
                    <a:pt x="78606" y="32888"/>
                  </a:cubicBezTo>
                  <a:cubicBezTo>
                    <a:pt x="78606" y="32888"/>
                    <a:pt x="78606" y="32888"/>
                    <a:pt x="79024" y="32888"/>
                  </a:cubicBezTo>
                  <a:cubicBezTo>
                    <a:pt x="79024" y="32888"/>
                    <a:pt x="80696" y="32444"/>
                    <a:pt x="80696" y="32444"/>
                  </a:cubicBezTo>
                  <a:cubicBezTo>
                    <a:pt x="81533" y="32444"/>
                    <a:pt x="81533" y="32444"/>
                    <a:pt x="81533" y="32444"/>
                  </a:cubicBezTo>
                  <a:cubicBezTo>
                    <a:pt x="80696" y="31111"/>
                    <a:pt x="80696" y="31111"/>
                    <a:pt x="80696" y="31111"/>
                  </a:cubicBezTo>
                  <a:cubicBezTo>
                    <a:pt x="79024" y="29777"/>
                    <a:pt x="79024" y="29777"/>
                    <a:pt x="79024" y="29777"/>
                  </a:cubicBezTo>
                  <a:cubicBezTo>
                    <a:pt x="78188" y="28888"/>
                    <a:pt x="78188" y="28888"/>
                    <a:pt x="78188" y="28888"/>
                  </a:cubicBezTo>
                  <a:cubicBezTo>
                    <a:pt x="76933" y="28000"/>
                    <a:pt x="76933" y="28000"/>
                    <a:pt x="76933" y="28000"/>
                  </a:cubicBezTo>
                  <a:cubicBezTo>
                    <a:pt x="74843" y="27111"/>
                    <a:pt x="74843" y="27111"/>
                    <a:pt x="74843" y="27111"/>
                  </a:cubicBezTo>
                  <a:cubicBezTo>
                    <a:pt x="71080" y="26666"/>
                    <a:pt x="71080" y="26666"/>
                    <a:pt x="71080" y="26666"/>
                  </a:cubicBezTo>
                  <a:cubicBezTo>
                    <a:pt x="68153" y="28444"/>
                    <a:pt x="68153" y="28444"/>
                    <a:pt x="68153" y="28444"/>
                  </a:cubicBezTo>
                  <a:cubicBezTo>
                    <a:pt x="66480" y="30222"/>
                    <a:pt x="66480" y="30222"/>
                    <a:pt x="66480" y="30222"/>
                  </a:cubicBezTo>
                  <a:cubicBezTo>
                    <a:pt x="63554" y="30666"/>
                    <a:pt x="63554" y="30666"/>
                    <a:pt x="63554" y="30666"/>
                  </a:cubicBezTo>
                  <a:cubicBezTo>
                    <a:pt x="60209" y="30666"/>
                    <a:pt x="60209" y="30666"/>
                    <a:pt x="60209" y="30666"/>
                  </a:cubicBezTo>
                  <a:cubicBezTo>
                    <a:pt x="58536" y="32000"/>
                    <a:pt x="58536" y="32000"/>
                    <a:pt x="58536" y="32000"/>
                  </a:cubicBezTo>
                  <a:cubicBezTo>
                    <a:pt x="56445" y="36000"/>
                    <a:pt x="56445" y="36000"/>
                    <a:pt x="56445" y="36000"/>
                  </a:cubicBezTo>
                  <a:cubicBezTo>
                    <a:pt x="53937" y="37777"/>
                    <a:pt x="53937" y="37777"/>
                    <a:pt x="53937" y="37777"/>
                  </a:cubicBezTo>
                  <a:cubicBezTo>
                    <a:pt x="53519" y="37333"/>
                    <a:pt x="53519" y="37333"/>
                    <a:pt x="53519" y="37333"/>
                  </a:cubicBezTo>
                  <a:cubicBezTo>
                    <a:pt x="54355" y="35555"/>
                    <a:pt x="54355" y="35555"/>
                    <a:pt x="54355" y="35555"/>
                  </a:cubicBezTo>
                  <a:cubicBezTo>
                    <a:pt x="55609" y="34222"/>
                    <a:pt x="55609" y="34222"/>
                    <a:pt x="55609" y="34222"/>
                  </a:cubicBezTo>
                  <a:cubicBezTo>
                    <a:pt x="54773" y="32888"/>
                    <a:pt x="54773" y="32888"/>
                    <a:pt x="54773" y="32888"/>
                  </a:cubicBezTo>
                  <a:cubicBezTo>
                    <a:pt x="53101" y="33777"/>
                    <a:pt x="53101" y="33777"/>
                    <a:pt x="53101" y="33777"/>
                  </a:cubicBezTo>
                  <a:cubicBezTo>
                    <a:pt x="52264" y="34222"/>
                    <a:pt x="52264" y="34222"/>
                    <a:pt x="52264" y="34222"/>
                  </a:cubicBezTo>
                  <a:cubicBezTo>
                    <a:pt x="51428" y="36000"/>
                    <a:pt x="51428" y="36000"/>
                    <a:pt x="51428" y="36000"/>
                  </a:cubicBezTo>
                  <a:cubicBezTo>
                    <a:pt x="50592" y="36444"/>
                    <a:pt x="50592" y="36444"/>
                    <a:pt x="50592" y="36444"/>
                  </a:cubicBezTo>
                  <a:cubicBezTo>
                    <a:pt x="50174" y="36444"/>
                    <a:pt x="50174" y="36444"/>
                    <a:pt x="50174" y="36444"/>
                  </a:cubicBezTo>
                  <a:cubicBezTo>
                    <a:pt x="49337" y="33333"/>
                    <a:pt x="49337" y="33333"/>
                    <a:pt x="49337" y="33333"/>
                  </a:cubicBezTo>
                  <a:cubicBezTo>
                    <a:pt x="48919" y="33333"/>
                    <a:pt x="48919" y="33333"/>
                    <a:pt x="48919" y="33333"/>
                  </a:cubicBezTo>
                  <a:cubicBezTo>
                    <a:pt x="48083" y="36000"/>
                    <a:pt x="48083" y="36000"/>
                    <a:pt x="48083" y="36000"/>
                  </a:cubicBezTo>
                  <a:cubicBezTo>
                    <a:pt x="47665" y="37777"/>
                    <a:pt x="47665" y="37777"/>
                    <a:pt x="47665" y="37777"/>
                  </a:cubicBezTo>
                  <a:cubicBezTo>
                    <a:pt x="45993" y="40000"/>
                    <a:pt x="45993" y="40000"/>
                    <a:pt x="45993" y="40000"/>
                  </a:cubicBezTo>
                  <a:cubicBezTo>
                    <a:pt x="44738" y="44888"/>
                    <a:pt x="44738" y="44888"/>
                    <a:pt x="44738" y="44888"/>
                  </a:cubicBezTo>
                  <a:cubicBezTo>
                    <a:pt x="43902" y="47555"/>
                    <a:pt x="43902" y="47555"/>
                    <a:pt x="43902" y="47555"/>
                  </a:cubicBezTo>
                  <a:cubicBezTo>
                    <a:pt x="41393" y="49777"/>
                    <a:pt x="41393" y="49777"/>
                    <a:pt x="41393" y="49777"/>
                  </a:cubicBezTo>
                  <a:cubicBezTo>
                    <a:pt x="40557" y="48000"/>
                    <a:pt x="40557" y="48000"/>
                    <a:pt x="40557" y="48000"/>
                  </a:cubicBezTo>
                  <a:cubicBezTo>
                    <a:pt x="40139" y="44888"/>
                    <a:pt x="40139" y="44888"/>
                    <a:pt x="40139" y="44888"/>
                  </a:cubicBezTo>
                  <a:cubicBezTo>
                    <a:pt x="39721" y="44444"/>
                    <a:pt x="39721" y="44444"/>
                    <a:pt x="39721" y="44444"/>
                  </a:cubicBezTo>
                  <a:cubicBezTo>
                    <a:pt x="38885" y="43111"/>
                    <a:pt x="38885" y="43111"/>
                    <a:pt x="38885" y="43111"/>
                  </a:cubicBezTo>
                  <a:cubicBezTo>
                    <a:pt x="39303" y="41777"/>
                    <a:pt x="39303" y="41777"/>
                    <a:pt x="39303" y="41777"/>
                  </a:cubicBezTo>
                  <a:cubicBezTo>
                    <a:pt x="38885" y="39111"/>
                    <a:pt x="38885" y="39111"/>
                    <a:pt x="38885" y="39111"/>
                  </a:cubicBezTo>
                  <a:cubicBezTo>
                    <a:pt x="37630" y="37777"/>
                    <a:pt x="37630" y="37777"/>
                    <a:pt x="37630" y="37777"/>
                  </a:cubicBezTo>
                  <a:cubicBezTo>
                    <a:pt x="35121" y="36000"/>
                    <a:pt x="35121" y="36000"/>
                    <a:pt x="35121" y="36000"/>
                  </a:cubicBezTo>
                  <a:cubicBezTo>
                    <a:pt x="34285" y="34222"/>
                    <a:pt x="34285" y="34222"/>
                    <a:pt x="34285" y="34222"/>
                  </a:cubicBezTo>
                  <a:cubicBezTo>
                    <a:pt x="31358" y="33777"/>
                    <a:pt x="31358" y="33777"/>
                    <a:pt x="31358" y="33777"/>
                  </a:cubicBezTo>
                  <a:cubicBezTo>
                    <a:pt x="27595" y="33777"/>
                    <a:pt x="27595" y="33777"/>
                    <a:pt x="27595" y="33777"/>
                  </a:cubicBezTo>
                  <a:cubicBezTo>
                    <a:pt x="26759" y="32888"/>
                    <a:pt x="26759" y="32888"/>
                    <a:pt x="26759" y="32888"/>
                  </a:cubicBezTo>
                  <a:cubicBezTo>
                    <a:pt x="24250" y="32888"/>
                    <a:pt x="24250" y="32888"/>
                    <a:pt x="24250" y="32888"/>
                  </a:cubicBezTo>
                  <a:cubicBezTo>
                    <a:pt x="20905" y="32444"/>
                    <a:pt x="20905" y="32444"/>
                    <a:pt x="20905" y="32444"/>
                  </a:cubicBezTo>
                  <a:cubicBezTo>
                    <a:pt x="20487" y="31555"/>
                    <a:pt x="20487" y="31555"/>
                    <a:pt x="20487" y="31555"/>
                  </a:cubicBezTo>
                  <a:cubicBezTo>
                    <a:pt x="17979" y="30222"/>
                    <a:pt x="17979" y="30222"/>
                    <a:pt x="17979" y="30222"/>
                  </a:cubicBezTo>
                  <a:cubicBezTo>
                    <a:pt x="15052" y="29777"/>
                    <a:pt x="15052" y="29777"/>
                    <a:pt x="15052" y="29777"/>
                  </a:cubicBezTo>
                  <a:cubicBezTo>
                    <a:pt x="12125" y="28888"/>
                    <a:pt x="12125" y="28888"/>
                    <a:pt x="12125" y="28888"/>
                  </a:cubicBezTo>
                  <a:cubicBezTo>
                    <a:pt x="8780" y="27555"/>
                    <a:pt x="8780" y="27555"/>
                    <a:pt x="8780" y="27555"/>
                  </a:cubicBezTo>
                  <a:cubicBezTo>
                    <a:pt x="6689" y="26222"/>
                    <a:pt x="6689" y="26222"/>
                    <a:pt x="6689" y="26222"/>
                  </a:cubicBezTo>
                  <a:cubicBezTo>
                    <a:pt x="5017" y="26222"/>
                    <a:pt x="5017" y="26222"/>
                    <a:pt x="5017" y="26222"/>
                  </a:cubicBezTo>
                  <a:cubicBezTo>
                    <a:pt x="4599" y="26222"/>
                    <a:pt x="4599" y="26222"/>
                    <a:pt x="4599" y="26222"/>
                  </a:cubicBezTo>
                  <a:cubicBezTo>
                    <a:pt x="3763" y="25333"/>
                    <a:pt x="3763" y="25333"/>
                    <a:pt x="3763" y="25333"/>
                  </a:cubicBezTo>
                  <a:cubicBezTo>
                    <a:pt x="2926" y="24000"/>
                    <a:pt x="2926" y="24000"/>
                    <a:pt x="2926" y="24000"/>
                  </a:cubicBezTo>
                  <a:cubicBezTo>
                    <a:pt x="0" y="23111"/>
                    <a:pt x="0" y="23111"/>
                    <a:pt x="0" y="23111"/>
                  </a:cubicBezTo>
                  <a:lnTo>
                    <a:pt x="0" y="22666"/>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15" name="Shape 2215"/>
            <p:cNvSpPr/>
            <p:nvPr/>
          </p:nvSpPr>
          <p:spPr>
            <a:xfrm>
              <a:off x="6848081" y="1986053"/>
              <a:ext cx="286694" cy="305247"/>
            </a:xfrm>
            <a:custGeom>
              <a:avLst/>
              <a:gdLst/>
              <a:ahLst/>
              <a:cxnLst/>
              <a:rect l="0" t="0" r="0" b="0"/>
              <a:pathLst>
                <a:path w="120000" h="120000" extrusionOk="0">
                  <a:moveTo>
                    <a:pt x="106268" y="38873"/>
                  </a:moveTo>
                  <a:cubicBezTo>
                    <a:pt x="105671" y="38309"/>
                    <a:pt x="105671" y="38309"/>
                    <a:pt x="105671" y="38309"/>
                  </a:cubicBezTo>
                  <a:cubicBezTo>
                    <a:pt x="104477" y="36619"/>
                    <a:pt x="104477" y="36619"/>
                    <a:pt x="104477" y="36619"/>
                  </a:cubicBezTo>
                  <a:cubicBezTo>
                    <a:pt x="105074" y="34929"/>
                    <a:pt x="105074" y="34929"/>
                    <a:pt x="105074" y="34929"/>
                  </a:cubicBezTo>
                  <a:cubicBezTo>
                    <a:pt x="104477" y="31549"/>
                    <a:pt x="104477" y="31549"/>
                    <a:pt x="104477" y="31549"/>
                  </a:cubicBezTo>
                  <a:cubicBezTo>
                    <a:pt x="102686" y="29859"/>
                    <a:pt x="102686" y="29859"/>
                    <a:pt x="102686" y="29859"/>
                  </a:cubicBezTo>
                  <a:cubicBezTo>
                    <a:pt x="99104" y="27605"/>
                    <a:pt x="99104" y="27605"/>
                    <a:pt x="99104" y="27605"/>
                  </a:cubicBezTo>
                  <a:cubicBezTo>
                    <a:pt x="97910" y="25352"/>
                    <a:pt x="97910" y="25352"/>
                    <a:pt x="97910" y="25352"/>
                  </a:cubicBezTo>
                  <a:cubicBezTo>
                    <a:pt x="93731" y="24788"/>
                    <a:pt x="93731" y="24788"/>
                    <a:pt x="93731" y="24788"/>
                  </a:cubicBezTo>
                  <a:cubicBezTo>
                    <a:pt x="88358" y="24788"/>
                    <a:pt x="88358" y="24788"/>
                    <a:pt x="88358" y="24788"/>
                  </a:cubicBezTo>
                  <a:cubicBezTo>
                    <a:pt x="87164" y="23661"/>
                    <a:pt x="87164" y="23661"/>
                    <a:pt x="87164" y="23661"/>
                  </a:cubicBezTo>
                  <a:cubicBezTo>
                    <a:pt x="83582" y="23661"/>
                    <a:pt x="83582" y="23661"/>
                    <a:pt x="83582" y="23661"/>
                  </a:cubicBezTo>
                  <a:cubicBezTo>
                    <a:pt x="78805" y="23098"/>
                    <a:pt x="78805" y="23098"/>
                    <a:pt x="78805" y="23098"/>
                  </a:cubicBezTo>
                  <a:cubicBezTo>
                    <a:pt x="78208" y="21971"/>
                    <a:pt x="78208" y="21971"/>
                    <a:pt x="78208" y="21971"/>
                  </a:cubicBezTo>
                  <a:cubicBezTo>
                    <a:pt x="74626" y="20281"/>
                    <a:pt x="74626" y="20281"/>
                    <a:pt x="74626" y="20281"/>
                  </a:cubicBezTo>
                  <a:cubicBezTo>
                    <a:pt x="70447" y="19718"/>
                    <a:pt x="70447" y="19718"/>
                    <a:pt x="70447" y="19718"/>
                  </a:cubicBezTo>
                  <a:cubicBezTo>
                    <a:pt x="66268" y="18591"/>
                    <a:pt x="66268" y="18591"/>
                    <a:pt x="66268" y="18591"/>
                  </a:cubicBezTo>
                  <a:cubicBezTo>
                    <a:pt x="61492" y="16901"/>
                    <a:pt x="61492" y="16901"/>
                    <a:pt x="61492" y="16901"/>
                  </a:cubicBezTo>
                  <a:cubicBezTo>
                    <a:pt x="58507" y="15211"/>
                    <a:pt x="58507" y="15211"/>
                    <a:pt x="58507" y="15211"/>
                  </a:cubicBezTo>
                  <a:cubicBezTo>
                    <a:pt x="56119" y="15211"/>
                    <a:pt x="56119" y="15211"/>
                    <a:pt x="56119" y="15211"/>
                  </a:cubicBezTo>
                  <a:cubicBezTo>
                    <a:pt x="55522" y="15211"/>
                    <a:pt x="55522" y="15211"/>
                    <a:pt x="55522" y="15211"/>
                  </a:cubicBezTo>
                  <a:cubicBezTo>
                    <a:pt x="54328" y="14084"/>
                    <a:pt x="54328" y="14084"/>
                    <a:pt x="54328" y="14084"/>
                  </a:cubicBezTo>
                  <a:cubicBezTo>
                    <a:pt x="53134" y="12394"/>
                    <a:pt x="53134" y="12394"/>
                    <a:pt x="53134" y="12394"/>
                  </a:cubicBezTo>
                  <a:cubicBezTo>
                    <a:pt x="48955" y="11267"/>
                    <a:pt x="48955" y="11267"/>
                    <a:pt x="48955" y="11267"/>
                  </a:cubicBezTo>
                  <a:cubicBezTo>
                    <a:pt x="48955" y="11267"/>
                    <a:pt x="48955" y="11267"/>
                    <a:pt x="48955" y="11267"/>
                  </a:cubicBezTo>
                  <a:cubicBezTo>
                    <a:pt x="48358" y="11267"/>
                    <a:pt x="48358" y="11267"/>
                    <a:pt x="48358" y="11267"/>
                  </a:cubicBezTo>
                  <a:cubicBezTo>
                    <a:pt x="46567" y="10140"/>
                    <a:pt x="46567" y="10140"/>
                    <a:pt x="46567" y="10140"/>
                  </a:cubicBezTo>
                  <a:cubicBezTo>
                    <a:pt x="44776" y="9014"/>
                    <a:pt x="44776" y="9014"/>
                    <a:pt x="44776" y="9014"/>
                  </a:cubicBezTo>
                  <a:cubicBezTo>
                    <a:pt x="42985" y="8450"/>
                    <a:pt x="42985" y="8450"/>
                    <a:pt x="42985" y="8450"/>
                  </a:cubicBezTo>
                  <a:cubicBezTo>
                    <a:pt x="41791" y="9577"/>
                    <a:pt x="41791" y="9577"/>
                    <a:pt x="41791" y="9577"/>
                  </a:cubicBezTo>
                  <a:cubicBezTo>
                    <a:pt x="40000" y="10140"/>
                    <a:pt x="40000" y="10140"/>
                    <a:pt x="40000" y="10140"/>
                  </a:cubicBezTo>
                  <a:cubicBezTo>
                    <a:pt x="39402" y="9577"/>
                    <a:pt x="39402" y="9577"/>
                    <a:pt x="39402" y="9577"/>
                  </a:cubicBezTo>
                  <a:cubicBezTo>
                    <a:pt x="40000" y="8450"/>
                    <a:pt x="40000" y="8450"/>
                    <a:pt x="40000" y="8450"/>
                  </a:cubicBezTo>
                  <a:cubicBezTo>
                    <a:pt x="40597" y="5070"/>
                    <a:pt x="40597" y="5070"/>
                    <a:pt x="40597" y="5070"/>
                  </a:cubicBezTo>
                  <a:cubicBezTo>
                    <a:pt x="41194" y="3943"/>
                    <a:pt x="41194" y="3943"/>
                    <a:pt x="41194" y="3943"/>
                  </a:cubicBezTo>
                  <a:cubicBezTo>
                    <a:pt x="41791" y="1126"/>
                    <a:pt x="41791" y="1126"/>
                    <a:pt x="41791" y="1126"/>
                  </a:cubicBezTo>
                  <a:cubicBezTo>
                    <a:pt x="40000" y="0"/>
                    <a:pt x="40000" y="0"/>
                    <a:pt x="40000" y="0"/>
                  </a:cubicBezTo>
                  <a:cubicBezTo>
                    <a:pt x="38805" y="563"/>
                    <a:pt x="38805" y="563"/>
                    <a:pt x="38805" y="563"/>
                  </a:cubicBezTo>
                  <a:cubicBezTo>
                    <a:pt x="36417" y="1690"/>
                    <a:pt x="36417" y="1690"/>
                    <a:pt x="36417" y="1690"/>
                  </a:cubicBezTo>
                  <a:cubicBezTo>
                    <a:pt x="34029" y="2253"/>
                    <a:pt x="34029" y="2253"/>
                    <a:pt x="34029" y="2253"/>
                  </a:cubicBezTo>
                  <a:cubicBezTo>
                    <a:pt x="31044" y="3380"/>
                    <a:pt x="31044" y="3380"/>
                    <a:pt x="31044" y="3380"/>
                  </a:cubicBezTo>
                  <a:cubicBezTo>
                    <a:pt x="28059" y="5070"/>
                    <a:pt x="28059" y="5070"/>
                    <a:pt x="28059" y="5070"/>
                  </a:cubicBezTo>
                  <a:cubicBezTo>
                    <a:pt x="23283" y="7323"/>
                    <a:pt x="23283" y="7323"/>
                    <a:pt x="23283" y="7323"/>
                  </a:cubicBezTo>
                  <a:cubicBezTo>
                    <a:pt x="22089" y="9014"/>
                    <a:pt x="22089" y="9014"/>
                    <a:pt x="22089" y="9014"/>
                  </a:cubicBezTo>
                  <a:cubicBezTo>
                    <a:pt x="19701" y="9014"/>
                    <a:pt x="19701" y="9014"/>
                    <a:pt x="19701" y="9014"/>
                  </a:cubicBezTo>
                  <a:cubicBezTo>
                    <a:pt x="16716" y="7887"/>
                    <a:pt x="16716" y="7887"/>
                    <a:pt x="16716" y="7887"/>
                  </a:cubicBezTo>
                  <a:cubicBezTo>
                    <a:pt x="14925" y="6197"/>
                    <a:pt x="14925" y="6197"/>
                    <a:pt x="14925" y="6197"/>
                  </a:cubicBezTo>
                  <a:cubicBezTo>
                    <a:pt x="12537" y="8450"/>
                    <a:pt x="12537" y="8450"/>
                    <a:pt x="12537" y="8450"/>
                  </a:cubicBezTo>
                  <a:cubicBezTo>
                    <a:pt x="11940" y="24225"/>
                    <a:pt x="11940" y="24225"/>
                    <a:pt x="11940" y="24225"/>
                  </a:cubicBezTo>
                  <a:cubicBezTo>
                    <a:pt x="4179" y="28732"/>
                    <a:pt x="4179" y="28732"/>
                    <a:pt x="4179" y="28732"/>
                  </a:cubicBezTo>
                  <a:cubicBezTo>
                    <a:pt x="2985" y="30985"/>
                    <a:pt x="2985" y="30985"/>
                    <a:pt x="2985" y="30985"/>
                  </a:cubicBezTo>
                  <a:cubicBezTo>
                    <a:pt x="0" y="37183"/>
                    <a:pt x="0" y="37183"/>
                    <a:pt x="0" y="37183"/>
                  </a:cubicBezTo>
                  <a:cubicBezTo>
                    <a:pt x="2985" y="40563"/>
                    <a:pt x="2985" y="40563"/>
                    <a:pt x="2985" y="40563"/>
                  </a:cubicBezTo>
                  <a:cubicBezTo>
                    <a:pt x="4179" y="40563"/>
                    <a:pt x="4179" y="40563"/>
                    <a:pt x="4179" y="40563"/>
                  </a:cubicBezTo>
                  <a:cubicBezTo>
                    <a:pt x="2985" y="50140"/>
                    <a:pt x="2985" y="50140"/>
                    <a:pt x="2985" y="50140"/>
                  </a:cubicBezTo>
                  <a:cubicBezTo>
                    <a:pt x="2388" y="60281"/>
                    <a:pt x="2388" y="60281"/>
                    <a:pt x="2388" y="60281"/>
                  </a:cubicBezTo>
                  <a:cubicBezTo>
                    <a:pt x="5970" y="63098"/>
                    <a:pt x="5970" y="63098"/>
                    <a:pt x="5970" y="63098"/>
                  </a:cubicBezTo>
                  <a:cubicBezTo>
                    <a:pt x="11343" y="65915"/>
                    <a:pt x="11343" y="65915"/>
                    <a:pt x="11343" y="65915"/>
                  </a:cubicBezTo>
                  <a:cubicBezTo>
                    <a:pt x="19701" y="70422"/>
                    <a:pt x="19701" y="70422"/>
                    <a:pt x="19701" y="70422"/>
                  </a:cubicBezTo>
                  <a:cubicBezTo>
                    <a:pt x="25074" y="76056"/>
                    <a:pt x="25074" y="76056"/>
                    <a:pt x="25074" y="76056"/>
                  </a:cubicBezTo>
                  <a:cubicBezTo>
                    <a:pt x="26865" y="78309"/>
                    <a:pt x="26865" y="78309"/>
                    <a:pt x="26865" y="78309"/>
                  </a:cubicBezTo>
                  <a:cubicBezTo>
                    <a:pt x="31044" y="81126"/>
                    <a:pt x="31044" y="81126"/>
                    <a:pt x="31044" y="81126"/>
                  </a:cubicBezTo>
                  <a:cubicBezTo>
                    <a:pt x="35820" y="85633"/>
                    <a:pt x="35820" y="85633"/>
                    <a:pt x="35820" y="85633"/>
                  </a:cubicBezTo>
                  <a:cubicBezTo>
                    <a:pt x="36417" y="89577"/>
                    <a:pt x="36417" y="89577"/>
                    <a:pt x="36417" y="89577"/>
                  </a:cubicBezTo>
                  <a:cubicBezTo>
                    <a:pt x="35820" y="93521"/>
                    <a:pt x="35820" y="93521"/>
                    <a:pt x="35820" y="93521"/>
                  </a:cubicBezTo>
                  <a:cubicBezTo>
                    <a:pt x="37611" y="97464"/>
                    <a:pt x="37611" y="97464"/>
                    <a:pt x="37611" y="97464"/>
                  </a:cubicBezTo>
                  <a:cubicBezTo>
                    <a:pt x="38805" y="99154"/>
                    <a:pt x="38805" y="99154"/>
                    <a:pt x="38805" y="99154"/>
                  </a:cubicBezTo>
                  <a:cubicBezTo>
                    <a:pt x="38805" y="103098"/>
                    <a:pt x="38805" y="103098"/>
                    <a:pt x="38805" y="103098"/>
                  </a:cubicBezTo>
                  <a:cubicBezTo>
                    <a:pt x="38805" y="105352"/>
                    <a:pt x="38805" y="105352"/>
                    <a:pt x="38805" y="105352"/>
                  </a:cubicBezTo>
                  <a:cubicBezTo>
                    <a:pt x="38805" y="108732"/>
                    <a:pt x="38805" y="108732"/>
                    <a:pt x="38805" y="108732"/>
                  </a:cubicBezTo>
                  <a:cubicBezTo>
                    <a:pt x="40000" y="111549"/>
                    <a:pt x="40000" y="111549"/>
                    <a:pt x="40000" y="111549"/>
                  </a:cubicBezTo>
                  <a:cubicBezTo>
                    <a:pt x="40000" y="114366"/>
                    <a:pt x="40000" y="114366"/>
                    <a:pt x="40000" y="114366"/>
                  </a:cubicBezTo>
                  <a:cubicBezTo>
                    <a:pt x="42985" y="114366"/>
                    <a:pt x="42985" y="114366"/>
                    <a:pt x="42985" y="114366"/>
                  </a:cubicBezTo>
                  <a:cubicBezTo>
                    <a:pt x="42985" y="114366"/>
                    <a:pt x="45373" y="116619"/>
                    <a:pt x="45970" y="116619"/>
                  </a:cubicBezTo>
                  <a:cubicBezTo>
                    <a:pt x="46567" y="116619"/>
                    <a:pt x="48955" y="117746"/>
                    <a:pt x="48955" y="117746"/>
                  </a:cubicBezTo>
                  <a:cubicBezTo>
                    <a:pt x="50746" y="119999"/>
                    <a:pt x="50746" y="119999"/>
                    <a:pt x="50746" y="119999"/>
                  </a:cubicBezTo>
                  <a:cubicBezTo>
                    <a:pt x="109850" y="116619"/>
                    <a:pt x="109850" y="116619"/>
                    <a:pt x="109850" y="116619"/>
                  </a:cubicBezTo>
                  <a:cubicBezTo>
                    <a:pt x="109850" y="109859"/>
                    <a:pt x="109850" y="109859"/>
                    <a:pt x="109850" y="109859"/>
                  </a:cubicBezTo>
                  <a:cubicBezTo>
                    <a:pt x="109850" y="107605"/>
                    <a:pt x="109850" y="107605"/>
                    <a:pt x="109850" y="107605"/>
                  </a:cubicBezTo>
                  <a:cubicBezTo>
                    <a:pt x="106865" y="100845"/>
                    <a:pt x="106865" y="100845"/>
                    <a:pt x="106865" y="100845"/>
                  </a:cubicBezTo>
                  <a:cubicBezTo>
                    <a:pt x="106268" y="96901"/>
                    <a:pt x="106268" y="96901"/>
                    <a:pt x="106268" y="96901"/>
                  </a:cubicBezTo>
                  <a:cubicBezTo>
                    <a:pt x="106865" y="92394"/>
                    <a:pt x="106865" y="92394"/>
                    <a:pt x="106865" y="92394"/>
                  </a:cubicBezTo>
                  <a:cubicBezTo>
                    <a:pt x="108059" y="89014"/>
                    <a:pt x="108059" y="89014"/>
                    <a:pt x="108059" y="89014"/>
                  </a:cubicBezTo>
                  <a:cubicBezTo>
                    <a:pt x="108656" y="87323"/>
                    <a:pt x="108656" y="87323"/>
                    <a:pt x="108656" y="87323"/>
                  </a:cubicBezTo>
                  <a:cubicBezTo>
                    <a:pt x="109850" y="85633"/>
                    <a:pt x="109850" y="85633"/>
                    <a:pt x="109850" y="85633"/>
                  </a:cubicBezTo>
                  <a:cubicBezTo>
                    <a:pt x="108656" y="82816"/>
                    <a:pt x="108656" y="82816"/>
                    <a:pt x="108656" y="82816"/>
                  </a:cubicBezTo>
                  <a:cubicBezTo>
                    <a:pt x="108656" y="78873"/>
                    <a:pt x="108656" y="78873"/>
                    <a:pt x="108656" y="78873"/>
                  </a:cubicBezTo>
                  <a:cubicBezTo>
                    <a:pt x="108656" y="76619"/>
                    <a:pt x="108656" y="76619"/>
                    <a:pt x="108656" y="76619"/>
                  </a:cubicBezTo>
                  <a:cubicBezTo>
                    <a:pt x="109850" y="74929"/>
                    <a:pt x="109850" y="74929"/>
                    <a:pt x="109850" y="74929"/>
                  </a:cubicBezTo>
                  <a:cubicBezTo>
                    <a:pt x="109850" y="73802"/>
                    <a:pt x="109850" y="73802"/>
                    <a:pt x="109850" y="73802"/>
                  </a:cubicBezTo>
                  <a:cubicBezTo>
                    <a:pt x="112238" y="71549"/>
                    <a:pt x="112238" y="71549"/>
                    <a:pt x="112238" y="71549"/>
                  </a:cubicBezTo>
                  <a:cubicBezTo>
                    <a:pt x="112238" y="70422"/>
                    <a:pt x="112238" y="70422"/>
                    <a:pt x="112238" y="70422"/>
                  </a:cubicBezTo>
                  <a:cubicBezTo>
                    <a:pt x="111044" y="68169"/>
                    <a:pt x="111044" y="68169"/>
                    <a:pt x="111044" y="68169"/>
                  </a:cubicBezTo>
                  <a:cubicBezTo>
                    <a:pt x="111044" y="66478"/>
                    <a:pt x="111044" y="66478"/>
                    <a:pt x="111044" y="66478"/>
                  </a:cubicBezTo>
                  <a:cubicBezTo>
                    <a:pt x="111641" y="61971"/>
                    <a:pt x="111641" y="61971"/>
                    <a:pt x="111641" y="61971"/>
                  </a:cubicBezTo>
                  <a:cubicBezTo>
                    <a:pt x="112238" y="59154"/>
                    <a:pt x="112238" y="59154"/>
                    <a:pt x="112238" y="59154"/>
                  </a:cubicBezTo>
                  <a:cubicBezTo>
                    <a:pt x="114029" y="55774"/>
                    <a:pt x="114029" y="55774"/>
                    <a:pt x="114029" y="55774"/>
                  </a:cubicBezTo>
                  <a:cubicBezTo>
                    <a:pt x="117014" y="50140"/>
                    <a:pt x="117014" y="50140"/>
                    <a:pt x="117014" y="50140"/>
                  </a:cubicBezTo>
                  <a:cubicBezTo>
                    <a:pt x="117611" y="47887"/>
                    <a:pt x="117611" y="47887"/>
                    <a:pt x="117611" y="47887"/>
                  </a:cubicBezTo>
                  <a:cubicBezTo>
                    <a:pt x="117611" y="46197"/>
                    <a:pt x="117611" y="46197"/>
                    <a:pt x="117611" y="46197"/>
                  </a:cubicBezTo>
                  <a:cubicBezTo>
                    <a:pt x="120000" y="45633"/>
                    <a:pt x="120000" y="45633"/>
                    <a:pt x="120000" y="45633"/>
                  </a:cubicBezTo>
                  <a:cubicBezTo>
                    <a:pt x="120000" y="44507"/>
                    <a:pt x="120000" y="44507"/>
                    <a:pt x="120000" y="44507"/>
                  </a:cubicBezTo>
                  <a:cubicBezTo>
                    <a:pt x="120000" y="43380"/>
                    <a:pt x="120000" y="43380"/>
                    <a:pt x="120000" y="43380"/>
                  </a:cubicBezTo>
                  <a:cubicBezTo>
                    <a:pt x="120000" y="42253"/>
                    <a:pt x="120000" y="42253"/>
                    <a:pt x="120000" y="42253"/>
                  </a:cubicBezTo>
                  <a:cubicBezTo>
                    <a:pt x="120000" y="41126"/>
                    <a:pt x="120000" y="41126"/>
                    <a:pt x="120000" y="41126"/>
                  </a:cubicBezTo>
                  <a:cubicBezTo>
                    <a:pt x="120000" y="40000"/>
                    <a:pt x="120000" y="40000"/>
                    <a:pt x="120000" y="40000"/>
                  </a:cubicBezTo>
                  <a:cubicBezTo>
                    <a:pt x="117611" y="42253"/>
                    <a:pt x="117611" y="42253"/>
                    <a:pt x="117611" y="42253"/>
                  </a:cubicBezTo>
                  <a:cubicBezTo>
                    <a:pt x="115820" y="44507"/>
                    <a:pt x="115820" y="44507"/>
                    <a:pt x="115820" y="44507"/>
                  </a:cubicBezTo>
                  <a:cubicBezTo>
                    <a:pt x="115223" y="47323"/>
                    <a:pt x="115223" y="47323"/>
                    <a:pt x="115223" y="47323"/>
                  </a:cubicBezTo>
                  <a:cubicBezTo>
                    <a:pt x="113432" y="50704"/>
                    <a:pt x="113432" y="50704"/>
                    <a:pt x="113432" y="50704"/>
                  </a:cubicBezTo>
                  <a:cubicBezTo>
                    <a:pt x="111641" y="51830"/>
                    <a:pt x="111641" y="51830"/>
                    <a:pt x="111641" y="51830"/>
                  </a:cubicBezTo>
                  <a:cubicBezTo>
                    <a:pt x="108059" y="53521"/>
                    <a:pt x="108059" y="53521"/>
                    <a:pt x="108059" y="53521"/>
                  </a:cubicBezTo>
                  <a:cubicBezTo>
                    <a:pt x="106268" y="55774"/>
                    <a:pt x="106268" y="55774"/>
                    <a:pt x="106268" y="55774"/>
                  </a:cubicBezTo>
                  <a:cubicBezTo>
                    <a:pt x="105671" y="56901"/>
                    <a:pt x="105671" y="56901"/>
                    <a:pt x="105671" y="56901"/>
                  </a:cubicBezTo>
                  <a:cubicBezTo>
                    <a:pt x="104477" y="59154"/>
                    <a:pt x="104477" y="59154"/>
                    <a:pt x="104477" y="59154"/>
                  </a:cubicBezTo>
                  <a:cubicBezTo>
                    <a:pt x="102089" y="61971"/>
                    <a:pt x="102089" y="61971"/>
                    <a:pt x="102089" y="61971"/>
                  </a:cubicBezTo>
                  <a:cubicBezTo>
                    <a:pt x="100298" y="60281"/>
                    <a:pt x="100298" y="60281"/>
                    <a:pt x="100298" y="60281"/>
                  </a:cubicBezTo>
                  <a:cubicBezTo>
                    <a:pt x="102089" y="58028"/>
                    <a:pt x="102089" y="58028"/>
                    <a:pt x="102089" y="58028"/>
                  </a:cubicBezTo>
                  <a:cubicBezTo>
                    <a:pt x="103283" y="54084"/>
                    <a:pt x="103283" y="54084"/>
                    <a:pt x="103283" y="54084"/>
                  </a:cubicBezTo>
                  <a:cubicBezTo>
                    <a:pt x="103880" y="52394"/>
                    <a:pt x="103880" y="52394"/>
                    <a:pt x="103880" y="52394"/>
                  </a:cubicBezTo>
                  <a:cubicBezTo>
                    <a:pt x="104477" y="51267"/>
                    <a:pt x="104477" y="51267"/>
                    <a:pt x="104477" y="51267"/>
                  </a:cubicBezTo>
                  <a:cubicBezTo>
                    <a:pt x="105671" y="50140"/>
                    <a:pt x="105671" y="50140"/>
                    <a:pt x="105671" y="50140"/>
                  </a:cubicBezTo>
                  <a:cubicBezTo>
                    <a:pt x="106865" y="49014"/>
                    <a:pt x="106865" y="49014"/>
                    <a:pt x="106865" y="49014"/>
                  </a:cubicBezTo>
                  <a:cubicBezTo>
                    <a:pt x="107462" y="47887"/>
                    <a:pt x="107462" y="47887"/>
                    <a:pt x="107462" y="47887"/>
                  </a:cubicBezTo>
                  <a:cubicBezTo>
                    <a:pt x="106865" y="45070"/>
                    <a:pt x="106865" y="45070"/>
                    <a:pt x="106865" y="45070"/>
                  </a:cubicBezTo>
                  <a:cubicBezTo>
                    <a:pt x="107462" y="43943"/>
                    <a:pt x="107462" y="43943"/>
                    <a:pt x="107462" y="43943"/>
                  </a:cubicBezTo>
                  <a:cubicBezTo>
                    <a:pt x="106865" y="42816"/>
                    <a:pt x="106865" y="42816"/>
                    <a:pt x="106865" y="42816"/>
                  </a:cubicBezTo>
                  <a:lnTo>
                    <a:pt x="106268" y="38873"/>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16" name="Shape 2216"/>
            <p:cNvSpPr/>
            <p:nvPr/>
          </p:nvSpPr>
          <p:spPr>
            <a:xfrm>
              <a:off x="7268004" y="2274434"/>
              <a:ext cx="229356" cy="263085"/>
            </a:xfrm>
            <a:custGeom>
              <a:avLst/>
              <a:gdLst/>
              <a:ahLst/>
              <a:cxnLst/>
              <a:rect l="0" t="0" r="0" b="0"/>
              <a:pathLst>
                <a:path w="120000" h="120000" extrusionOk="0">
                  <a:moveTo>
                    <a:pt x="106764" y="3846"/>
                  </a:moveTo>
                  <a:lnTo>
                    <a:pt x="100588" y="6153"/>
                  </a:lnTo>
                  <a:lnTo>
                    <a:pt x="95294" y="10000"/>
                  </a:lnTo>
                  <a:lnTo>
                    <a:pt x="89117" y="13076"/>
                  </a:lnTo>
                  <a:lnTo>
                    <a:pt x="84705" y="16153"/>
                  </a:lnTo>
                  <a:lnTo>
                    <a:pt x="82058" y="16923"/>
                  </a:lnTo>
                  <a:lnTo>
                    <a:pt x="80294" y="18461"/>
                  </a:lnTo>
                  <a:lnTo>
                    <a:pt x="77647" y="20769"/>
                  </a:lnTo>
                  <a:lnTo>
                    <a:pt x="75000" y="20769"/>
                  </a:lnTo>
                  <a:lnTo>
                    <a:pt x="72352" y="20769"/>
                  </a:lnTo>
                  <a:lnTo>
                    <a:pt x="68823" y="22307"/>
                  </a:lnTo>
                  <a:lnTo>
                    <a:pt x="65294" y="25384"/>
                  </a:lnTo>
                  <a:lnTo>
                    <a:pt x="62647" y="25384"/>
                  </a:lnTo>
                  <a:lnTo>
                    <a:pt x="60882" y="25384"/>
                  </a:lnTo>
                  <a:lnTo>
                    <a:pt x="60000" y="25384"/>
                  </a:lnTo>
                  <a:lnTo>
                    <a:pt x="57352" y="23846"/>
                  </a:lnTo>
                  <a:lnTo>
                    <a:pt x="54705" y="21538"/>
                  </a:lnTo>
                  <a:lnTo>
                    <a:pt x="52941" y="22307"/>
                  </a:lnTo>
                  <a:lnTo>
                    <a:pt x="49411" y="21538"/>
                  </a:lnTo>
                  <a:lnTo>
                    <a:pt x="48529" y="20769"/>
                  </a:lnTo>
                  <a:lnTo>
                    <a:pt x="45000" y="18461"/>
                  </a:lnTo>
                  <a:lnTo>
                    <a:pt x="41470" y="17692"/>
                  </a:lnTo>
                  <a:lnTo>
                    <a:pt x="34411" y="16923"/>
                  </a:lnTo>
                  <a:lnTo>
                    <a:pt x="0" y="21538"/>
                  </a:lnTo>
                  <a:lnTo>
                    <a:pt x="9705" y="103076"/>
                  </a:lnTo>
                  <a:lnTo>
                    <a:pt x="14117" y="104615"/>
                  </a:lnTo>
                  <a:lnTo>
                    <a:pt x="18529" y="103076"/>
                  </a:lnTo>
                  <a:lnTo>
                    <a:pt x="19411" y="102307"/>
                  </a:lnTo>
                  <a:lnTo>
                    <a:pt x="23823" y="105384"/>
                  </a:lnTo>
                  <a:lnTo>
                    <a:pt x="27352" y="107692"/>
                  </a:lnTo>
                  <a:lnTo>
                    <a:pt x="29117" y="110769"/>
                  </a:lnTo>
                  <a:lnTo>
                    <a:pt x="30000" y="112307"/>
                  </a:lnTo>
                  <a:lnTo>
                    <a:pt x="34411" y="113076"/>
                  </a:lnTo>
                  <a:lnTo>
                    <a:pt x="37058" y="113846"/>
                  </a:lnTo>
                  <a:lnTo>
                    <a:pt x="38823" y="114615"/>
                  </a:lnTo>
                  <a:lnTo>
                    <a:pt x="40588" y="116153"/>
                  </a:lnTo>
                  <a:lnTo>
                    <a:pt x="43235" y="115384"/>
                  </a:lnTo>
                  <a:lnTo>
                    <a:pt x="43235" y="114615"/>
                  </a:lnTo>
                  <a:lnTo>
                    <a:pt x="45000" y="113076"/>
                  </a:lnTo>
                  <a:lnTo>
                    <a:pt x="45882" y="112307"/>
                  </a:lnTo>
                  <a:lnTo>
                    <a:pt x="48529" y="113846"/>
                  </a:lnTo>
                  <a:lnTo>
                    <a:pt x="52941" y="115384"/>
                  </a:lnTo>
                  <a:lnTo>
                    <a:pt x="58235" y="114615"/>
                  </a:lnTo>
                  <a:lnTo>
                    <a:pt x="59117" y="113846"/>
                  </a:lnTo>
                  <a:lnTo>
                    <a:pt x="60882" y="111538"/>
                  </a:lnTo>
                  <a:lnTo>
                    <a:pt x="62647" y="110769"/>
                  </a:lnTo>
                  <a:lnTo>
                    <a:pt x="63529" y="110000"/>
                  </a:lnTo>
                  <a:lnTo>
                    <a:pt x="66176" y="112307"/>
                  </a:lnTo>
                  <a:lnTo>
                    <a:pt x="69705" y="116153"/>
                  </a:lnTo>
                  <a:lnTo>
                    <a:pt x="73235" y="119230"/>
                  </a:lnTo>
                  <a:lnTo>
                    <a:pt x="75882" y="119230"/>
                  </a:lnTo>
                  <a:lnTo>
                    <a:pt x="75000" y="120000"/>
                  </a:lnTo>
                  <a:lnTo>
                    <a:pt x="77647" y="117692"/>
                  </a:lnTo>
                  <a:lnTo>
                    <a:pt x="81176" y="114615"/>
                  </a:lnTo>
                  <a:lnTo>
                    <a:pt x="82941" y="112307"/>
                  </a:lnTo>
                  <a:lnTo>
                    <a:pt x="82941" y="109230"/>
                  </a:lnTo>
                  <a:lnTo>
                    <a:pt x="85588" y="100769"/>
                  </a:lnTo>
                  <a:lnTo>
                    <a:pt x="88235" y="98461"/>
                  </a:lnTo>
                  <a:lnTo>
                    <a:pt x="91764" y="100769"/>
                  </a:lnTo>
                  <a:lnTo>
                    <a:pt x="92647" y="100000"/>
                  </a:lnTo>
                  <a:lnTo>
                    <a:pt x="93529" y="92307"/>
                  </a:lnTo>
                  <a:lnTo>
                    <a:pt x="96176" y="89230"/>
                  </a:lnTo>
                  <a:lnTo>
                    <a:pt x="99705" y="84615"/>
                  </a:lnTo>
                  <a:lnTo>
                    <a:pt x="104117" y="84615"/>
                  </a:lnTo>
                  <a:lnTo>
                    <a:pt x="106764" y="81538"/>
                  </a:lnTo>
                  <a:lnTo>
                    <a:pt x="113823" y="76153"/>
                  </a:lnTo>
                  <a:lnTo>
                    <a:pt x="115588" y="72307"/>
                  </a:lnTo>
                  <a:lnTo>
                    <a:pt x="115588" y="70000"/>
                  </a:lnTo>
                  <a:lnTo>
                    <a:pt x="116470" y="63846"/>
                  </a:lnTo>
                  <a:lnTo>
                    <a:pt x="116470" y="59230"/>
                  </a:lnTo>
                  <a:lnTo>
                    <a:pt x="117352" y="56923"/>
                  </a:lnTo>
                  <a:lnTo>
                    <a:pt x="117352" y="53846"/>
                  </a:lnTo>
                  <a:lnTo>
                    <a:pt x="117352" y="47692"/>
                  </a:lnTo>
                  <a:lnTo>
                    <a:pt x="117352" y="46923"/>
                  </a:lnTo>
                  <a:lnTo>
                    <a:pt x="116470" y="44615"/>
                  </a:lnTo>
                  <a:lnTo>
                    <a:pt x="117352" y="42307"/>
                  </a:lnTo>
                  <a:lnTo>
                    <a:pt x="120000" y="42307"/>
                  </a:lnTo>
                  <a:lnTo>
                    <a:pt x="111176" y="0"/>
                  </a:lnTo>
                  <a:lnTo>
                    <a:pt x="106764" y="3846"/>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17" name="Shape 2217"/>
            <p:cNvSpPr/>
            <p:nvPr/>
          </p:nvSpPr>
          <p:spPr>
            <a:xfrm>
              <a:off x="7119597" y="2319969"/>
              <a:ext cx="168644" cy="290068"/>
            </a:xfrm>
            <a:custGeom>
              <a:avLst/>
              <a:gdLst/>
              <a:ahLst/>
              <a:cxnLst/>
              <a:rect l="0" t="0" r="0" b="0"/>
              <a:pathLst>
                <a:path w="120000" h="120000" extrusionOk="0">
                  <a:moveTo>
                    <a:pt x="6000" y="120000"/>
                  </a:moveTo>
                  <a:lnTo>
                    <a:pt x="6000" y="116511"/>
                  </a:lnTo>
                  <a:lnTo>
                    <a:pt x="15600" y="116511"/>
                  </a:lnTo>
                  <a:lnTo>
                    <a:pt x="19200" y="113720"/>
                  </a:lnTo>
                  <a:lnTo>
                    <a:pt x="22800" y="113720"/>
                  </a:lnTo>
                  <a:lnTo>
                    <a:pt x="28800" y="113720"/>
                  </a:lnTo>
                  <a:lnTo>
                    <a:pt x="32400" y="115813"/>
                  </a:lnTo>
                  <a:lnTo>
                    <a:pt x="37200" y="117209"/>
                  </a:lnTo>
                  <a:lnTo>
                    <a:pt x="38400" y="116511"/>
                  </a:lnTo>
                  <a:lnTo>
                    <a:pt x="38400" y="113720"/>
                  </a:lnTo>
                  <a:lnTo>
                    <a:pt x="43200" y="113023"/>
                  </a:lnTo>
                  <a:lnTo>
                    <a:pt x="45600" y="112325"/>
                  </a:lnTo>
                  <a:lnTo>
                    <a:pt x="50400" y="112325"/>
                  </a:lnTo>
                  <a:lnTo>
                    <a:pt x="52800" y="113720"/>
                  </a:lnTo>
                  <a:lnTo>
                    <a:pt x="57600" y="114418"/>
                  </a:lnTo>
                  <a:lnTo>
                    <a:pt x="58800" y="112325"/>
                  </a:lnTo>
                  <a:lnTo>
                    <a:pt x="58800" y="109534"/>
                  </a:lnTo>
                  <a:lnTo>
                    <a:pt x="62400" y="107441"/>
                  </a:lnTo>
                  <a:lnTo>
                    <a:pt x="63600" y="104651"/>
                  </a:lnTo>
                  <a:lnTo>
                    <a:pt x="66000" y="104651"/>
                  </a:lnTo>
                  <a:lnTo>
                    <a:pt x="67200" y="107441"/>
                  </a:lnTo>
                  <a:lnTo>
                    <a:pt x="70800" y="109534"/>
                  </a:lnTo>
                  <a:lnTo>
                    <a:pt x="72000" y="110232"/>
                  </a:lnTo>
                  <a:lnTo>
                    <a:pt x="79200" y="109534"/>
                  </a:lnTo>
                  <a:lnTo>
                    <a:pt x="81600" y="106744"/>
                  </a:lnTo>
                  <a:lnTo>
                    <a:pt x="81600" y="104651"/>
                  </a:lnTo>
                  <a:lnTo>
                    <a:pt x="85200" y="101162"/>
                  </a:lnTo>
                  <a:lnTo>
                    <a:pt x="88800" y="101162"/>
                  </a:lnTo>
                  <a:lnTo>
                    <a:pt x="91200" y="99767"/>
                  </a:lnTo>
                  <a:lnTo>
                    <a:pt x="93600" y="96976"/>
                  </a:lnTo>
                  <a:lnTo>
                    <a:pt x="96000" y="94186"/>
                  </a:lnTo>
                  <a:lnTo>
                    <a:pt x="96000" y="91395"/>
                  </a:lnTo>
                  <a:lnTo>
                    <a:pt x="97200" y="90000"/>
                  </a:lnTo>
                  <a:lnTo>
                    <a:pt x="97200" y="88604"/>
                  </a:lnTo>
                  <a:lnTo>
                    <a:pt x="98400" y="87906"/>
                  </a:lnTo>
                  <a:lnTo>
                    <a:pt x="108000" y="87209"/>
                  </a:lnTo>
                  <a:lnTo>
                    <a:pt x="112800" y="85813"/>
                  </a:lnTo>
                  <a:lnTo>
                    <a:pt x="117600" y="85813"/>
                  </a:lnTo>
                  <a:lnTo>
                    <a:pt x="120000" y="84418"/>
                  </a:lnTo>
                  <a:lnTo>
                    <a:pt x="118800" y="80232"/>
                  </a:lnTo>
                  <a:lnTo>
                    <a:pt x="120000" y="78837"/>
                  </a:lnTo>
                  <a:lnTo>
                    <a:pt x="117600" y="78139"/>
                  </a:lnTo>
                  <a:lnTo>
                    <a:pt x="116400" y="75348"/>
                  </a:lnTo>
                  <a:lnTo>
                    <a:pt x="118800" y="74651"/>
                  </a:lnTo>
                  <a:lnTo>
                    <a:pt x="105600" y="697"/>
                  </a:lnTo>
                  <a:lnTo>
                    <a:pt x="105600" y="0"/>
                  </a:lnTo>
                  <a:lnTo>
                    <a:pt x="32400" y="2790"/>
                  </a:lnTo>
                  <a:lnTo>
                    <a:pt x="32400" y="3488"/>
                  </a:lnTo>
                  <a:lnTo>
                    <a:pt x="24000" y="6279"/>
                  </a:lnTo>
                  <a:lnTo>
                    <a:pt x="19200" y="8372"/>
                  </a:lnTo>
                  <a:lnTo>
                    <a:pt x="15600" y="9069"/>
                  </a:lnTo>
                  <a:lnTo>
                    <a:pt x="9600" y="8372"/>
                  </a:lnTo>
                  <a:lnTo>
                    <a:pt x="13200" y="71860"/>
                  </a:lnTo>
                  <a:lnTo>
                    <a:pt x="12000" y="73953"/>
                  </a:lnTo>
                  <a:lnTo>
                    <a:pt x="12000" y="76046"/>
                  </a:lnTo>
                  <a:lnTo>
                    <a:pt x="12000" y="78837"/>
                  </a:lnTo>
                  <a:lnTo>
                    <a:pt x="13200" y="81627"/>
                  </a:lnTo>
                  <a:lnTo>
                    <a:pt x="18000" y="86511"/>
                  </a:lnTo>
                  <a:lnTo>
                    <a:pt x="19200" y="90697"/>
                  </a:lnTo>
                  <a:lnTo>
                    <a:pt x="19200" y="93488"/>
                  </a:lnTo>
                  <a:lnTo>
                    <a:pt x="15600" y="94883"/>
                  </a:lnTo>
                  <a:lnTo>
                    <a:pt x="13200" y="97674"/>
                  </a:lnTo>
                  <a:lnTo>
                    <a:pt x="12000" y="101162"/>
                  </a:lnTo>
                  <a:lnTo>
                    <a:pt x="9600" y="102558"/>
                  </a:lnTo>
                  <a:lnTo>
                    <a:pt x="6000" y="104651"/>
                  </a:lnTo>
                  <a:lnTo>
                    <a:pt x="4800" y="108837"/>
                  </a:lnTo>
                  <a:lnTo>
                    <a:pt x="2400" y="109534"/>
                  </a:lnTo>
                  <a:lnTo>
                    <a:pt x="0" y="112325"/>
                  </a:lnTo>
                  <a:lnTo>
                    <a:pt x="0" y="116511"/>
                  </a:lnTo>
                  <a:lnTo>
                    <a:pt x="1200" y="119302"/>
                  </a:lnTo>
                  <a:lnTo>
                    <a:pt x="2400" y="120000"/>
                  </a:lnTo>
                  <a:lnTo>
                    <a:pt x="2400" y="120000"/>
                  </a:lnTo>
                  <a:lnTo>
                    <a:pt x="6000" y="12000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18" name="Shape 2218"/>
            <p:cNvSpPr/>
            <p:nvPr/>
          </p:nvSpPr>
          <p:spPr>
            <a:xfrm>
              <a:off x="6929029" y="2282868"/>
              <a:ext cx="217551" cy="381136"/>
            </a:xfrm>
            <a:custGeom>
              <a:avLst/>
              <a:gdLst/>
              <a:ahLst/>
              <a:cxnLst/>
              <a:rect l="0" t="0" r="0" b="0"/>
              <a:pathLst>
                <a:path w="120000" h="120000" extrusionOk="0">
                  <a:moveTo>
                    <a:pt x="80000" y="115752"/>
                  </a:moveTo>
                  <a:lnTo>
                    <a:pt x="81860" y="115221"/>
                  </a:lnTo>
                  <a:lnTo>
                    <a:pt x="85581" y="116283"/>
                  </a:lnTo>
                  <a:lnTo>
                    <a:pt x="89302" y="117876"/>
                  </a:lnTo>
                  <a:lnTo>
                    <a:pt x="92093" y="117876"/>
                  </a:lnTo>
                  <a:lnTo>
                    <a:pt x="94883" y="117876"/>
                  </a:lnTo>
                  <a:lnTo>
                    <a:pt x="96744" y="117345"/>
                  </a:lnTo>
                  <a:lnTo>
                    <a:pt x="94883" y="114690"/>
                  </a:lnTo>
                  <a:lnTo>
                    <a:pt x="94883" y="112035"/>
                  </a:lnTo>
                  <a:lnTo>
                    <a:pt x="97674" y="110973"/>
                  </a:lnTo>
                  <a:lnTo>
                    <a:pt x="103255" y="109911"/>
                  </a:lnTo>
                  <a:lnTo>
                    <a:pt x="105116" y="109380"/>
                  </a:lnTo>
                  <a:lnTo>
                    <a:pt x="104186" y="107787"/>
                  </a:lnTo>
                  <a:lnTo>
                    <a:pt x="104186" y="106194"/>
                  </a:lnTo>
                  <a:lnTo>
                    <a:pt x="104186" y="105663"/>
                  </a:lnTo>
                  <a:lnTo>
                    <a:pt x="104186" y="103539"/>
                  </a:lnTo>
                  <a:lnTo>
                    <a:pt x="106976" y="103008"/>
                  </a:lnTo>
                  <a:lnTo>
                    <a:pt x="106976" y="103008"/>
                  </a:lnTo>
                  <a:lnTo>
                    <a:pt x="106046" y="102477"/>
                  </a:lnTo>
                  <a:lnTo>
                    <a:pt x="105116" y="100353"/>
                  </a:lnTo>
                  <a:lnTo>
                    <a:pt x="105116" y="97168"/>
                  </a:lnTo>
                  <a:lnTo>
                    <a:pt x="106976" y="95044"/>
                  </a:lnTo>
                  <a:lnTo>
                    <a:pt x="108837" y="94513"/>
                  </a:lnTo>
                  <a:lnTo>
                    <a:pt x="109767" y="91327"/>
                  </a:lnTo>
                  <a:lnTo>
                    <a:pt x="112558" y="89734"/>
                  </a:lnTo>
                  <a:lnTo>
                    <a:pt x="114418" y="88672"/>
                  </a:lnTo>
                  <a:lnTo>
                    <a:pt x="115348" y="86017"/>
                  </a:lnTo>
                  <a:lnTo>
                    <a:pt x="117209" y="83893"/>
                  </a:lnTo>
                  <a:lnTo>
                    <a:pt x="120000" y="82831"/>
                  </a:lnTo>
                  <a:lnTo>
                    <a:pt x="120000" y="80707"/>
                  </a:lnTo>
                  <a:lnTo>
                    <a:pt x="119069" y="77522"/>
                  </a:lnTo>
                  <a:lnTo>
                    <a:pt x="115348" y="73805"/>
                  </a:lnTo>
                  <a:lnTo>
                    <a:pt x="114418" y="71681"/>
                  </a:lnTo>
                  <a:lnTo>
                    <a:pt x="114418" y="69557"/>
                  </a:lnTo>
                  <a:lnTo>
                    <a:pt x="114418" y="67964"/>
                  </a:lnTo>
                  <a:lnTo>
                    <a:pt x="115348" y="66371"/>
                  </a:lnTo>
                  <a:lnTo>
                    <a:pt x="112558" y="18053"/>
                  </a:lnTo>
                  <a:lnTo>
                    <a:pt x="113488" y="18053"/>
                  </a:lnTo>
                  <a:lnTo>
                    <a:pt x="109767" y="16460"/>
                  </a:lnTo>
                  <a:lnTo>
                    <a:pt x="107906" y="13805"/>
                  </a:lnTo>
                  <a:lnTo>
                    <a:pt x="106046" y="12212"/>
                  </a:lnTo>
                  <a:lnTo>
                    <a:pt x="105116" y="9026"/>
                  </a:lnTo>
                  <a:lnTo>
                    <a:pt x="101395" y="6902"/>
                  </a:lnTo>
                  <a:lnTo>
                    <a:pt x="99534" y="1592"/>
                  </a:lnTo>
                  <a:lnTo>
                    <a:pt x="99534" y="0"/>
                  </a:lnTo>
                  <a:lnTo>
                    <a:pt x="22325" y="2654"/>
                  </a:lnTo>
                  <a:lnTo>
                    <a:pt x="20465" y="1592"/>
                  </a:lnTo>
                  <a:lnTo>
                    <a:pt x="20465" y="1592"/>
                  </a:lnTo>
                  <a:lnTo>
                    <a:pt x="19534" y="3185"/>
                  </a:lnTo>
                  <a:lnTo>
                    <a:pt x="19534" y="4247"/>
                  </a:lnTo>
                  <a:lnTo>
                    <a:pt x="22325" y="5840"/>
                  </a:lnTo>
                  <a:lnTo>
                    <a:pt x="26046" y="7433"/>
                  </a:lnTo>
                  <a:lnTo>
                    <a:pt x="30697" y="9557"/>
                  </a:lnTo>
                  <a:lnTo>
                    <a:pt x="35348" y="12212"/>
                  </a:lnTo>
                  <a:lnTo>
                    <a:pt x="35348" y="13805"/>
                  </a:lnTo>
                  <a:lnTo>
                    <a:pt x="33488" y="16991"/>
                  </a:lnTo>
                  <a:lnTo>
                    <a:pt x="31627" y="18584"/>
                  </a:lnTo>
                  <a:lnTo>
                    <a:pt x="28837" y="22831"/>
                  </a:lnTo>
                  <a:lnTo>
                    <a:pt x="26976" y="23893"/>
                  </a:lnTo>
                  <a:lnTo>
                    <a:pt x="25116" y="24955"/>
                  </a:lnTo>
                  <a:lnTo>
                    <a:pt x="19534" y="26548"/>
                  </a:lnTo>
                  <a:lnTo>
                    <a:pt x="13953" y="26548"/>
                  </a:lnTo>
                  <a:lnTo>
                    <a:pt x="11162" y="27079"/>
                  </a:lnTo>
                  <a:lnTo>
                    <a:pt x="11162" y="29203"/>
                  </a:lnTo>
                  <a:lnTo>
                    <a:pt x="11162" y="30796"/>
                  </a:lnTo>
                  <a:lnTo>
                    <a:pt x="13953" y="34513"/>
                  </a:lnTo>
                  <a:lnTo>
                    <a:pt x="15813" y="35575"/>
                  </a:lnTo>
                  <a:lnTo>
                    <a:pt x="12093" y="37168"/>
                  </a:lnTo>
                  <a:lnTo>
                    <a:pt x="12093" y="40884"/>
                  </a:lnTo>
                  <a:lnTo>
                    <a:pt x="10232" y="40884"/>
                  </a:lnTo>
                  <a:lnTo>
                    <a:pt x="7441" y="42477"/>
                  </a:lnTo>
                  <a:lnTo>
                    <a:pt x="1860" y="45663"/>
                  </a:lnTo>
                  <a:lnTo>
                    <a:pt x="2790" y="48849"/>
                  </a:lnTo>
                  <a:lnTo>
                    <a:pt x="0" y="50442"/>
                  </a:lnTo>
                  <a:lnTo>
                    <a:pt x="0" y="55221"/>
                  </a:lnTo>
                  <a:lnTo>
                    <a:pt x="0" y="60000"/>
                  </a:lnTo>
                  <a:lnTo>
                    <a:pt x="5581" y="65309"/>
                  </a:lnTo>
                  <a:lnTo>
                    <a:pt x="19534" y="72212"/>
                  </a:lnTo>
                  <a:lnTo>
                    <a:pt x="23255" y="75398"/>
                  </a:lnTo>
                  <a:lnTo>
                    <a:pt x="23255" y="79646"/>
                  </a:lnTo>
                  <a:lnTo>
                    <a:pt x="27906" y="81769"/>
                  </a:lnTo>
                  <a:lnTo>
                    <a:pt x="28837" y="80176"/>
                  </a:lnTo>
                  <a:lnTo>
                    <a:pt x="31627" y="79646"/>
                  </a:lnTo>
                  <a:lnTo>
                    <a:pt x="36279" y="79646"/>
                  </a:lnTo>
                  <a:lnTo>
                    <a:pt x="39069" y="81238"/>
                  </a:lnTo>
                  <a:lnTo>
                    <a:pt x="41860" y="82831"/>
                  </a:lnTo>
                  <a:lnTo>
                    <a:pt x="39069" y="86017"/>
                  </a:lnTo>
                  <a:lnTo>
                    <a:pt x="38139" y="88672"/>
                  </a:lnTo>
                  <a:lnTo>
                    <a:pt x="38139" y="90265"/>
                  </a:lnTo>
                  <a:lnTo>
                    <a:pt x="36279" y="92920"/>
                  </a:lnTo>
                  <a:lnTo>
                    <a:pt x="36279" y="95575"/>
                  </a:lnTo>
                  <a:lnTo>
                    <a:pt x="40930" y="98230"/>
                  </a:lnTo>
                  <a:lnTo>
                    <a:pt x="47441" y="100884"/>
                  </a:lnTo>
                  <a:lnTo>
                    <a:pt x="49302" y="100353"/>
                  </a:lnTo>
                  <a:lnTo>
                    <a:pt x="59534" y="104070"/>
                  </a:lnTo>
                  <a:lnTo>
                    <a:pt x="63255" y="106194"/>
                  </a:lnTo>
                  <a:lnTo>
                    <a:pt x="66046" y="110973"/>
                  </a:lnTo>
                  <a:lnTo>
                    <a:pt x="65116" y="113628"/>
                  </a:lnTo>
                  <a:lnTo>
                    <a:pt x="64186" y="115221"/>
                  </a:lnTo>
                  <a:lnTo>
                    <a:pt x="68837" y="117876"/>
                  </a:lnTo>
                  <a:lnTo>
                    <a:pt x="68837" y="120000"/>
                  </a:lnTo>
                  <a:lnTo>
                    <a:pt x="70697" y="117876"/>
                  </a:lnTo>
                  <a:lnTo>
                    <a:pt x="74418" y="117876"/>
                  </a:lnTo>
                  <a:lnTo>
                    <a:pt x="77209" y="117345"/>
                  </a:lnTo>
                  <a:lnTo>
                    <a:pt x="80000" y="115752"/>
                  </a:lnTo>
                  <a:close/>
                </a:path>
              </a:pathLst>
            </a:custGeom>
            <a:solidFill>
              <a:schemeClr val="accent3"/>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19" name="Shape 2219"/>
            <p:cNvSpPr/>
            <p:nvPr/>
          </p:nvSpPr>
          <p:spPr>
            <a:xfrm>
              <a:off x="6662571" y="2198544"/>
              <a:ext cx="330542" cy="242848"/>
            </a:xfrm>
            <a:custGeom>
              <a:avLst/>
              <a:gdLst/>
              <a:ahLst/>
              <a:cxnLst/>
              <a:rect l="0" t="0" r="0" b="0"/>
              <a:pathLst>
                <a:path w="120000" h="120000" extrusionOk="0">
                  <a:moveTo>
                    <a:pt x="98181" y="113647"/>
                  </a:moveTo>
                  <a:cubicBezTo>
                    <a:pt x="101818" y="108705"/>
                    <a:pt x="101818" y="108705"/>
                    <a:pt x="101818" y="108705"/>
                  </a:cubicBezTo>
                  <a:cubicBezTo>
                    <a:pt x="103376" y="105882"/>
                    <a:pt x="103376" y="105882"/>
                    <a:pt x="103376" y="105882"/>
                  </a:cubicBezTo>
                  <a:cubicBezTo>
                    <a:pt x="104415" y="105882"/>
                    <a:pt x="104415" y="105882"/>
                    <a:pt x="104415" y="105882"/>
                  </a:cubicBezTo>
                  <a:cubicBezTo>
                    <a:pt x="104935" y="100235"/>
                    <a:pt x="104935" y="100235"/>
                    <a:pt x="104935" y="100235"/>
                  </a:cubicBezTo>
                  <a:cubicBezTo>
                    <a:pt x="107012" y="98117"/>
                    <a:pt x="107012" y="98117"/>
                    <a:pt x="107012" y="98117"/>
                  </a:cubicBezTo>
                  <a:cubicBezTo>
                    <a:pt x="105974" y="96000"/>
                    <a:pt x="105974" y="96000"/>
                    <a:pt x="105974" y="96000"/>
                  </a:cubicBezTo>
                  <a:cubicBezTo>
                    <a:pt x="103896" y="90352"/>
                    <a:pt x="103896" y="90352"/>
                    <a:pt x="103896" y="90352"/>
                  </a:cubicBezTo>
                  <a:cubicBezTo>
                    <a:pt x="103896" y="87529"/>
                    <a:pt x="103896" y="87529"/>
                    <a:pt x="103896" y="87529"/>
                  </a:cubicBezTo>
                  <a:cubicBezTo>
                    <a:pt x="103896" y="84705"/>
                    <a:pt x="103896" y="84705"/>
                    <a:pt x="103896" y="84705"/>
                  </a:cubicBezTo>
                  <a:cubicBezTo>
                    <a:pt x="105974" y="83294"/>
                    <a:pt x="105974" y="83294"/>
                    <a:pt x="105974" y="83294"/>
                  </a:cubicBezTo>
                  <a:cubicBezTo>
                    <a:pt x="109610" y="83294"/>
                    <a:pt x="109610" y="83294"/>
                    <a:pt x="109610" y="83294"/>
                  </a:cubicBezTo>
                  <a:cubicBezTo>
                    <a:pt x="113246" y="81176"/>
                    <a:pt x="113246" y="81176"/>
                    <a:pt x="113246" y="81176"/>
                  </a:cubicBezTo>
                  <a:cubicBezTo>
                    <a:pt x="114285" y="79764"/>
                    <a:pt x="114285" y="79764"/>
                    <a:pt x="114285" y="79764"/>
                  </a:cubicBezTo>
                  <a:cubicBezTo>
                    <a:pt x="115844" y="77647"/>
                    <a:pt x="115844" y="77647"/>
                    <a:pt x="115844" y="77647"/>
                  </a:cubicBezTo>
                  <a:cubicBezTo>
                    <a:pt x="117402" y="71294"/>
                    <a:pt x="117402" y="71294"/>
                    <a:pt x="117402" y="71294"/>
                  </a:cubicBezTo>
                  <a:cubicBezTo>
                    <a:pt x="118961" y="68470"/>
                    <a:pt x="118961" y="68470"/>
                    <a:pt x="118961" y="68470"/>
                  </a:cubicBezTo>
                  <a:cubicBezTo>
                    <a:pt x="119999" y="63529"/>
                    <a:pt x="119999" y="63529"/>
                    <a:pt x="119999" y="63529"/>
                  </a:cubicBezTo>
                  <a:cubicBezTo>
                    <a:pt x="119999" y="61411"/>
                    <a:pt x="119999" y="61411"/>
                    <a:pt x="119999" y="61411"/>
                  </a:cubicBezTo>
                  <a:cubicBezTo>
                    <a:pt x="116883" y="57176"/>
                    <a:pt x="116883" y="57176"/>
                    <a:pt x="116883" y="57176"/>
                  </a:cubicBezTo>
                  <a:cubicBezTo>
                    <a:pt x="113766" y="53647"/>
                    <a:pt x="113766" y="53647"/>
                    <a:pt x="113766" y="53647"/>
                  </a:cubicBezTo>
                  <a:cubicBezTo>
                    <a:pt x="111688" y="50823"/>
                    <a:pt x="111688" y="50823"/>
                    <a:pt x="111688" y="50823"/>
                  </a:cubicBezTo>
                  <a:cubicBezTo>
                    <a:pt x="109610" y="48705"/>
                    <a:pt x="109610" y="48705"/>
                    <a:pt x="109610" y="48705"/>
                  </a:cubicBezTo>
                  <a:cubicBezTo>
                    <a:pt x="109610" y="46588"/>
                    <a:pt x="109610" y="46588"/>
                    <a:pt x="109610" y="46588"/>
                  </a:cubicBezTo>
                  <a:cubicBezTo>
                    <a:pt x="110129" y="44470"/>
                    <a:pt x="110129" y="44470"/>
                    <a:pt x="110129" y="44470"/>
                  </a:cubicBezTo>
                  <a:cubicBezTo>
                    <a:pt x="111168" y="45882"/>
                    <a:pt x="111168" y="45882"/>
                    <a:pt x="111168" y="45882"/>
                  </a:cubicBezTo>
                  <a:cubicBezTo>
                    <a:pt x="109610" y="43058"/>
                    <a:pt x="109610" y="43058"/>
                    <a:pt x="109610" y="43058"/>
                  </a:cubicBezTo>
                  <a:cubicBezTo>
                    <a:pt x="109610" y="43058"/>
                    <a:pt x="107532" y="41647"/>
                    <a:pt x="107012" y="41647"/>
                  </a:cubicBezTo>
                  <a:cubicBezTo>
                    <a:pt x="106493" y="41647"/>
                    <a:pt x="104415" y="38823"/>
                    <a:pt x="104415" y="38823"/>
                  </a:cubicBezTo>
                  <a:cubicBezTo>
                    <a:pt x="101818" y="38823"/>
                    <a:pt x="101818" y="38823"/>
                    <a:pt x="101818" y="38823"/>
                  </a:cubicBezTo>
                  <a:cubicBezTo>
                    <a:pt x="101818" y="35294"/>
                    <a:pt x="101818" y="35294"/>
                    <a:pt x="101818" y="35294"/>
                  </a:cubicBezTo>
                  <a:cubicBezTo>
                    <a:pt x="100779" y="31764"/>
                    <a:pt x="100779" y="31764"/>
                    <a:pt x="100779" y="31764"/>
                  </a:cubicBezTo>
                  <a:cubicBezTo>
                    <a:pt x="100779" y="27529"/>
                    <a:pt x="100779" y="27529"/>
                    <a:pt x="100779" y="27529"/>
                  </a:cubicBezTo>
                  <a:cubicBezTo>
                    <a:pt x="100779" y="24705"/>
                    <a:pt x="100779" y="24705"/>
                    <a:pt x="100779" y="24705"/>
                  </a:cubicBezTo>
                  <a:cubicBezTo>
                    <a:pt x="100779" y="19764"/>
                    <a:pt x="100779" y="19764"/>
                    <a:pt x="100779" y="19764"/>
                  </a:cubicBezTo>
                  <a:cubicBezTo>
                    <a:pt x="99740" y="17647"/>
                    <a:pt x="99740" y="17647"/>
                    <a:pt x="99740" y="17647"/>
                  </a:cubicBezTo>
                  <a:cubicBezTo>
                    <a:pt x="98181" y="12705"/>
                    <a:pt x="98181" y="12705"/>
                    <a:pt x="98181" y="12705"/>
                  </a:cubicBezTo>
                  <a:cubicBezTo>
                    <a:pt x="3636" y="15529"/>
                    <a:pt x="3636" y="15529"/>
                    <a:pt x="3636" y="15529"/>
                  </a:cubicBezTo>
                  <a:cubicBezTo>
                    <a:pt x="4155" y="0"/>
                    <a:pt x="4155" y="0"/>
                    <a:pt x="4155" y="0"/>
                  </a:cubicBezTo>
                  <a:cubicBezTo>
                    <a:pt x="4155" y="0"/>
                    <a:pt x="4155" y="0"/>
                    <a:pt x="4155" y="0"/>
                  </a:cubicBezTo>
                  <a:cubicBezTo>
                    <a:pt x="3636" y="16235"/>
                    <a:pt x="3636" y="16235"/>
                    <a:pt x="3636" y="16235"/>
                  </a:cubicBezTo>
                  <a:cubicBezTo>
                    <a:pt x="2077" y="16235"/>
                    <a:pt x="2077" y="16235"/>
                    <a:pt x="2077" y="16235"/>
                  </a:cubicBezTo>
                  <a:cubicBezTo>
                    <a:pt x="2077" y="18352"/>
                    <a:pt x="2077" y="18352"/>
                    <a:pt x="2077" y="18352"/>
                  </a:cubicBezTo>
                  <a:cubicBezTo>
                    <a:pt x="1558" y="21882"/>
                    <a:pt x="1558" y="21882"/>
                    <a:pt x="1558" y="21882"/>
                  </a:cubicBezTo>
                  <a:cubicBezTo>
                    <a:pt x="2597" y="22588"/>
                    <a:pt x="2597" y="22588"/>
                    <a:pt x="2597" y="22588"/>
                  </a:cubicBezTo>
                  <a:cubicBezTo>
                    <a:pt x="3636" y="26117"/>
                    <a:pt x="3636" y="26117"/>
                    <a:pt x="3636" y="26117"/>
                  </a:cubicBezTo>
                  <a:cubicBezTo>
                    <a:pt x="3636" y="28941"/>
                    <a:pt x="3636" y="28941"/>
                    <a:pt x="3636" y="28941"/>
                  </a:cubicBezTo>
                  <a:cubicBezTo>
                    <a:pt x="2597" y="29647"/>
                    <a:pt x="2597" y="29647"/>
                    <a:pt x="2597" y="29647"/>
                  </a:cubicBezTo>
                  <a:cubicBezTo>
                    <a:pt x="2077" y="31764"/>
                    <a:pt x="2077" y="31764"/>
                    <a:pt x="2077" y="31764"/>
                  </a:cubicBezTo>
                  <a:cubicBezTo>
                    <a:pt x="2077" y="36705"/>
                    <a:pt x="2077" y="36705"/>
                    <a:pt x="2077" y="36705"/>
                  </a:cubicBezTo>
                  <a:cubicBezTo>
                    <a:pt x="519" y="37411"/>
                    <a:pt x="519" y="37411"/>
                    <a:pt x="519" y="37411"/>
                  </a:cubicBezTo>
                  <a:cubicBezTo>
                    <a:pt x="0" y="39529"/>
                    <a:pt x="0" y="39529"/>
                    <a:pt x="0" y="39529"/>
                  </a:cubicBezTo>
                  <a:cubicBezTo>
                    <a:pt x="0" y="41647"/>
                    <a:pt x="0" y="41647"/>
                    <a:pt x="0" y="41647"/>
                  </a:cubicBezTo>
                  <a:cubicBezTo>
                    <a:pt x="2077" y="43764"/>
                    <a:pt x="2077" y="43764"/>
                    <a:pt x="2077" y="43764"/>
                  </a:cubicBezTo>
                  <a:cubicBezTo>
                    <a:pt x="2077" y="46588"/>
                    <a:pt x="2077" y="46588"/>
                    <a:pt x="2077" y="46588"/>
                  </a:cubicBezTo>
                  <a:cubicBezTo>
                    <a:pt x="2077" y="48705"/>
                    <a:pt x="2077" y="48705"/>
                    <a:pt x="2077" y="48705"/>
                  </a:cubicBezTo>
                  <a:cubicBezTo>
                    <a:pt x="1558" y="47294"/>
                    <a:pt x="1558" y="47294"/>
                    <a:pt x="1558" y="47294"/>
                  </a:cubicBezTo>
                  <a:cubicBezTo>
                    <a:pt x="3116" y="50117"/>
                    <a:pt x="3116" y="50117"/>
                    <a:pt x="3116" y="50117"/>
                  </a:cubicBezTo>
                  <a:cubicBezTo>
                    <a:pt x="4675" y="56470"/>
                    <a:pt x="4675" y="56470"/>
                    <a:pt x="4675" y="56470"/>
                  </a:cubicBezTo>
                  <a:cubicBezTo>
                    <a:pt x="6233" y="60000"/>
                    <a:pt x="6233" y="60000"/>
                    <a:pt x="6233" y="60000"/>
                  </a:cubicBezTo>
                  <a:cubicBezTo>
                    <a:pt x="7272" y="64235"/>
                    <a:pt x="7272" y="64235"/>
                    <a:pt x="7272" y="64235"/>
                  </a:cubicBezTo>
                  <a:cubicBezTo>
                    <a:pt x="8311" y="67764"/>
                    <a:pt x="8311" y="67764"/>
                    <a:pt x="8311" y="67764"/>
                  </a:cubicBezTo>
                  <a:cubicBezTo>
                    <a:pt x="9350" y="69882"/>
                    <a:pt x="9350" y="69882"/>
                    <a:pt x="9350" y="69882"/>
                  </a:cubicBezTo>
                  <a:cubicBezTo>
                    <a:pt x="9870" y="72000"/>
                    <a:pt x="9870" y="72000"/>
                    <a:pt x="9870" y="72000"/>
                  </a:cubicBezTo>
                  <a:cubicBezTo>
                    <a:pt x="10389" y="72705"/>
                    <a:pt x="10389" y="72705"/>
                    <a:pt x="10389" y="72705"/>
                  </a:cubicBezTo>
                  <a:cubicBezTo>
                    <a:pt x="10389" y="73411"/>
                    <a:pt x="10389" y="73411"/>
                    <a:pt x="10389" y="73411"/>
                  </a:cubicBezTo>
                  <a:cubicBezTo>
                    <a:pt x="8831" y="74117"/>
                    <a:pt x="8831" y="74117"/>
                    <a:pt x="8831" y="74117"/>
                  </a:cubicBezTo>
                  <a:cubicBezTo>
                    <a:pt x="9350" y="76941"/>
                    <a:pt x="9350" y="76941"/>
                    <a:pt x="9350" y="76941"/>
                  </a:cubicBezTo>
                  <a:cubicBezTo>
                    <a:pt x="9870" y="80470"/>
                    <a:pt x="9870" y="80470"/>
                    <a:pt x="9870" y="80470"/>
                  </a:cubicBezTo>
                  <a:cubicBezTo>
                    <a:pt x="10389" y="81882"/>
                    <a:pt x="10389" y="81882"/>
                    <a:pt x="10389" y="81882"/>
                  </a:cubicBezTo>
                  <a:cubicBezTo>
                    <a:pt x="11428" y="81882"/>
                    <a:pt x="11428" y="81882"/>
                    <a:pt x="11428" y="81882"/>
                  </a:cubicBezTo>
                  <a:cubicBezTo>
                    <a:pt x="12467" y="83294"/>
                    <a:pt x="12467" y="83294"/>
                    <a:pt x="12467" y="83294"/>
                  </a:cubicBezTo>
                  <a:cubicBezTo>
                    <a:pt x="13506" y="88235"/>
                    <a:pt x="13506" y="88235"/>
                    <a:pt x="13506" y="88235"/>
                  </a:cubicBezTo>
                  <a:cubicBezTo>
                    <a:pt x="13506" y="95294"/>
                    <a:pt x="13506" y="95294"/>
                    <a:pt x="13506" y="95294"/>
                  </a:cubicBezTo>
                  <a:cubicBezTo>
                    <a:pt x="12987" y="98117"/>
                    <a:pt x="12987" y="98117"/>
                    <a:pt x="12987" y="98117"/>
                  </a:cubicBezTo>
                  <a:cubicBezTo>
                    <a:pt x="14025" y="100235"/>
                    <a:pt x="14025" y="100235"/>
                    <a:pt x="14025" y="100235"/>
                  </a:cubicBezTo>
                  <a:cubicBezTo>
                    <a:pt x="14545" y="101647"/>
                    <a:pt x="14545" y="101647"/>
                    <a:pt x="14545" y="101647"/>
                  </a:cubicBezTo>
                  <a:cubicBezTo>
                    <a:pt x="14545" y="108705"/>
                    <a:pt x="14545" y="108705"/>
                    <a:pt x="14545" y="108705"/>
                  </a:cubicBezTo>
                  <a:cubicBezTo>
                    <a:pt x="15584" y="113647"/>
                    <a:pt x="15584" y="113647"/>
                    <a:pt x="15584" y="113647"/>
                  </a:cubicBezTo>
                  <a:cubicBezTo>
                    <a:pt x="15584" y="114352"/>
                    <a:pt x="15584" y="114352"/>
                    <a:pt x="15584" y="114352"/>
                  </a:cubicBezTo>
                  <a:cubicBezTo>
                    <a:pt x="91428" y="112941"/>
                    <a:pt x="91428" y="112941"/>
                    <a:pt x="91428" y="112941"/>
                  </a:cubicBezTo>
                  <a:cubicBezTo>
                    <a:pt x="97662" y="120000"/>
                    <a:pt x="97662" y="120000"/>
                    <a:pt x="97662" y="120000"/>
                  </a:cubicBezTo>
                  <a:cubicBezTo>
                    <a:pt x="98701" y="118588"/>
                    <a:pt x="98701" y="118588"/>
                    <a:pt x="98701" y="118588"/>
                  </a:cubicBezTo>
                  <a:lnTo>
                    <a:pt x="98181" y="113647"/>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20" name="Shape 2220"/>
            <p:cNvSpPr/>
            <p:nvPr/>
          </p:nvSpPr>
          <p:spPr>
            <a:xfrm>
              <a:off x="5157992" y="3013097"/>
              <a:ext cx="735560" cy="571704"/>
            </a:xfrm>
            <a:custGeom>
              <a:avLst/>
              <a:gdLst/>
              <a:ahLst/>
              <a:cxnLst/>
              <a:rect l="0" t="0" r="0" b="0"/>
              <a:pathLst>
                <a:path w="120000" h="120000" extrusionOk="0">
                  <a:moveTo>
                    <a:pt x="47091" y="96637"/>
                  </a:moveTo>
                  <a:lnTo>
                    <a:pt x="47916" y="97699"/>
                  </a:lnTo>
                  <a:lnTo>
                    <a:pt x="49567" y="99115"/>
                  </a:lnTo>
                  <a:lnTo>
                    <a:pt x="48466" y="99469"/>
                  </a:lnTo>
                  <a:lnTo>
                    <a:pt x="47916" y="99469"/>
                  </a:lnTo>
                  <a:lnTo>
                    <a:pt x="46816" y="100531"/>
                  </a:lnTo>
                  <a:lnTo>
                    <a:pt x="46816" y="100884"/>
                  </a:lnTo>
                  <a:lnTo>
                    <a:pt x="46816" y="101946"/>
                  </a:lnTo>
                  <a:lnTo>
                    <a:pt x="47366" y="101946"/>
                  </a:lnTo>
                  <a:lnTo>
                    <a:pt x="48466" y="103716"/>
                  </a:lnTo>
                  <a:lnTo>
                    <a:pt x="48466" y="104424"/>
                  </a:lnTo>
                  <a:lnTo>
                    <a:pt x="47641" y="104778"/>
                  </a:lnTo>
                  <a:lnTo>
                    <a:pt x="47091" y="104778"/>
                  </a:lnTo>
                  <a:lnTo>
                    <a:pt x="46540" y="105132"/>
                  </a:lnTo>
                  <a:lnTo>
                    <a:pt x="46265" y="105132"/>
                  </a:lnTo>
                  <a:lnTo>
                    <a:pt x="45440" y="105840"/>
                  </a:lnTo>
                  <a:lnTo>
                    <a:pt x="45440" y="106902"/>
                  </a:lnTo>
                  <a:lnTo>
                    <a:pt x="45440" y="107256"/>
                  </a:lnTo>
                  <a:lnTo>
                    <a:pt x="44890" y="108318"/>
                  </a:lnTo>
                  <a:lnTo>
                    <a:pt x="44064" y="106548"/>
                  </a:lnTo>
                  <a:lnTo>
                    <a:pt x="44064" y="106902"/>
                  </a:lnTo>
                  <a:lnTo>
                    <a:pt x="43789" y="107610"/>
                  </a:lnTo>
                  <a:lnTo>
                    <a:pt x="42964" y="108672"/>
                  </a:lnTo>
                  <a:lnTo>
                    <a:pt x="42413" y="110088"/>
                  </a:lnTo>
                  <a:lnTo>
                    <a:pt x="42413" y="110442"/>
                  </a:lnTo>
                  <a:lnTo>
                    <a:pt x="42413" y="111858"/>
                  </a:lnTo>
                  <a:lnTo>
                    <a:pt x="39937" y="111858"/>
                  </a:lnTo>
                  <a:lnTo>
                    <a:pt x="41863" y="111150"/>
                  </a:lnTo>
                  <a:lnTo>
                    <a:pt x="42138" y="110442"/>
                  </a:lnTo>
                  <a:lnTo>
                    <a:pt x="42413" y="109734"/>
                  </a:lnTo>
                  <a:lnTo>
                    <a:pt x="42138" y="108672"/>
                  </a:lnTo>
                  <a:lnTo>
                    <a:pt x="41588" y="108318"/>
                  </a:lnTo>
                  <a:lnTo>
                    <a:pt x="41313" y="108318"/>
                  </a:lnTo>
                  <a:lnTo>
                    <a:pt x="40763" y="107610"/>
                  </a:lnTo>
                  <a:lnTo>
                    <a:pt x="40763" y="107256"/>
                  </a:lnTo>
                  <a:lnTo>
                    <a:pt x="40488" y="105132"/>
                  </a:lnTo>
                  <a:lnTo>
                    <a:pt x="41038" y="104424"/>
                  </a:lnTo>
                  <a:lnTo>
                    <a:pt x="41313" y="103716"/>
                  </a:lnTo>
                  <a:lnTo>
                    <a:pt x="42138" y="103008"/>
                  </a:lnTo>
                  <a:lnTo>
                    <a:pt x="42413" y="103362"/>
                  </a:lnTo>
                  <a:lnTo>
                    <a:pt x="43239" y="104424"/>
                  </a:lnTo>
                  <a:lnTo>
                    <a:pt x="43789" y="105840"/>
                  </a:lnTo>
                  <a:lnTo>
                    <a:pt x="43789" y="104424"/>
                  </a:lnTo>
                  <a:lnTo>
                    <a:pt x="43514" y="103008"/>
                  </a:lnTo>
                  <a:lnTo>
                    <a:pt x="42964" y="101946"/>
                  </a:lnTo>
                  <a:lnTo>
                    <a:pt x="43789" y="101592"/>
                  </a:lnTo>
                  <a:lnTo>
                    <a:pt x="44890" y="102300"/>
                  </a:lnTo>
                  <a:lnTo>
                    <a:pt x="45440" y="102300"/>
                  </a:lnTo>
                  <a:lnTo>
                    <a:pt x="45440" y="101592"/>
                  </a:lnTo>
                  <a:lnTo>
                    <a:pt x="45440" y="101238"/>
                  </a:lnTo>
                  <a:lnTo>
                    <a:pt x="45440" y="100531"/>
                  </a:lnTo>
                  <a:lnTo>
                    <a:pt x="45440" y="99469"/>
                  </a:lnTo>
                  <a:lnTo>
                    <a:pt x="45165" y="98761"/>
                  </a:lnTo>
                  <a:lnTo>
                    <a:pt x="46265" y="97699"/>
                  </a:lnTo>
                  <a:close/>
                  <a:moveTo>
                    <a:pt x="8573" y="75044"/>
                  </a:moveTo>
                  <a:lnTo>
                    <a:pt x="9123" y="75044"/>
                  </a:lnTo>
                  <a:lnTo>
                    <a:pt x="9948" y="77168"/>
                  </a:lnTo>
                  <a:lnTo>
                    <a:pt x="9948" y="78230"/>
                  </a:lnTo>
                  <a:lnTo>
                    <a:pt x="9398" y="79291"/>
                  </a:lnTo>
                  <a:lnTo>
                    <a:pt x="8848" y="79291"/>
                  </a:lnTo>
                  <a:lnTo>
                    <a:pt x="8022" y="79291"/>
                  </a:lnTo>
                  <a:lnTo>
                    <a:pt x="6922" y="78230"/>
                  </a:lnTo>
                  <a:lnTo>
                    <a:pt x="5546" y="76814"/>
                  </a:lnTo>
                  <a:lnTo>
                    <a:pt x="6922" y="75752"/>
                  </a:lnTo>
                  <a:lnTo>
                    <a:pt x="7747" y="75752"/>
                  </a:lnTo>
                  <a:close/>
                  <a:moveTo>
                    <a:pt x="692" y="44955"/>
                  </a:moveTo>
                  <a:cubicBezTo>
                    <a:pt x="692" y="44955"/>
                    <a:pt x="692" y="44955"/>
                    <a:pt x="922" y="46162"/>
                  </a:cubicBezTo>
                  <a:cubicBezTo>
                    <a:pt x="922" y="46162"/>
                    <a:pt x="922" y="46162"/>
                    <a:pt x="1384" y="46765"/>
                  </a:cubicBezTo>
                  <a:cubicBezTo>
                    <a:pt x="1384" y="46765"/>
                    <a:pt x="1384" y="46765"/>
                    <a:pt x="2538" y="47066"/>
                  </a:cubicBezTo>
                  <a:cubicBezTo>
                    <a:pt x="2538" y="47066"/>
                    <a:pt x="2538" y="47066"/>
                    <a:pt x="3691" y="47066"/>
                  </a:cubicBezTo>
                  <a:cubicBezTo>
                    <a:pt x="3691" y="47066"/>
                    <a:pt x="3691" y="47066"/>
                    <a:pt x="4384" y="47669"/>
                  </a:cubicBezTo>
                  <a:cubicBezTo>
                    <a:pt x="4384" y="47669"/>
                    <a:pt x="4384" y="47669"/>
                    <a:pt x="4384" y="48574"/>
                  </a:cubicBezTo>
                  <a:cubicBezTo>
                    <a:pt x="4384" y="48574"/>
                    <a:pt x="4384" y="48574"/>
                    <a:pt x="4845" y="49177"/>
                  </a:cubicBezTo>
                  <a:cubicBezTo>
                    <a:pt x="4845" y="49177"/>
                    <a:pt x="4845" y="49177"/>
                    <a:pt x="5768" y="50383"/>
                  </a:cubicBezTo>
                  <a:cubicBezTo>
                    <a:pt x="5768" y="50383"/>
                    <a:pt x="5768" y="50383"/>
                    <a:pt x="6922" y="52494"/>
                  </a:cubicBezTo>
                  <a:cubicBezTo>
                    <a:pt x="6922" y="52494"/>
                    <a:pt x="6922" y="52494"/>
                    <a:pt x="6230" y="52494"/>
                  </a:cubicBezTo>
                  <a:cubicBezTo>
                    <a:pt x="6230" y="52494"/>
                    <a:pt x="6230" y="52494"/>
                    <a:pt x="4845" y="52494"/>
                  </a:cubicBezTo>
                  <a:lnTo>
                    <a:pt x="4614" y="53097"/>
                  </a:lnTo>
                  <a:cubicBezTo>
                    <a:pt x="4614" y="53097"/>
                    <a:pt x="4614" y="53097"/>
                    <a:pt x="3691" y="51891"/>
                  </a:cubicBezTo>
                  <a:cubicBezTo>
                    <a:pt x="3691" y="51891"/>
                    <a:pt x="3691" y="51891"/>
                    <a:pt x="3230" y="50082"/>
                  </a:cubicBezTo>
                  <a:cubicBezTo>
                    <a:pt x="3230" y="50082"/>
                    <a:pt x="3230" y="50082"/>
                    <a:pt x="2999" y="49479"/>
                  </a:cubicBezTo>
                  <a:cubicBezTo>
                    <a:pt x="2999" y="49479"/>
                    <a:pt x="2999" y="49479"/>
                    <a:pt x="2538" y="48875"/>
                  </a:cubicBezTo>
                  <a:cubicBezTo>
                    <a:pt x="2538" y="48875"/>
                    <a:pt x="2538" y="48875"/>
                    <a:pt x="2307" y="48875"/>
                  </a:cubicBezTo>
                  <a:cubicBezTo>
                    <a:pt x="2307" y="48875"/>
                    <a:pt x="2307" y="48875"/>
                    <a:pt x="2076" y="48875"/>
                  </a:cubicBezTo>
                  <a:cubicBezTo>
                    <a:pt x="2076" y="48875"/>
                    <a:pt x="1615" y="48875"/>
                    <a:pt x="1615" y="48875"/>
                  </a:cubicBezTo>
                  <a:cubicBezTo>
                    <a:pt x="1384" y="48574"/>
                    <a:pt x="1384" y="48875"/>
                    <a:pt x="1384" y="48875"/>
                  </a:cubicBezTo>
                  <a:cubicBezTo>
                    <a:pt x="1384" y="48875"/>
                    <a:pt x="1384" y="48875"/>
                    <a:pt x="692" y="48875"/>
                  </a:cubicBezTo>
                  <a:cubicBezTo>
                    <a:pt x="-230" y="48574"/>
                    <a:pt x="461" y="48574"/>
                    <a:pt x="461" y="48574"/>
                  </a:cubicBezTo>
                  <a:cubicBezTo>
                    <a:pt x="230" y="48272"/>
                    <a:pt x="230" y="48272"/>
                    <a:pt x="230" y="47971"/>
                  </a:cubicBezTo>
                  <a:cubicBezTo>
                    <a:pt x="230" y="47971"/>
                    <a:pt x="0" y="47368"/>
                    <a:pt x="0" y="47066"/>
                  </a:cubicBezTo>
                  <a:cubicBezTo>
                    <a:pt x="0" y="47066"/>
                    <a:pt x="0" y="46162"/>
                    <a:pt x="0" y="46162"/>
                  </a:cubicBezTo>
                  <a:cubicBezTo>
                    <a:pt x="0" y="46162"/>
                    <a:pt x="0" y="46162"/>
                    <a:pt x="692" y="44955"/>
                  </a:cubicBezTo>
                  <a:close/>
                  <a:moveTo>
                    <a:pt x="43147" y="0"/>
                  </a:moveTo>
                  <a:cubicBezTo>
                    <a:pt x="43147" y="0"/>
                    <a:pt x="43147" y="0"/>
                    <a:pt x="44079" y="1197"/>
                  </a:cubicBezTo>
                  <a:cubicBezTo>
                    <a:pt x="44079" y="1197"/>
                    <a:pt x="44079" y="1197"/>
                    <a:pt x="44545" y="2094"/>
                  </a:cubicBezTo>
                  <a:cubicBezTo>
                    <a:pt x="44545" y="2094"/>
                    <a:pt x="44545" y="2094"/>
                    <a:pt x="44079" y="2094"/>
                  </a:cubicBezTo>
                  <a:cubicBezTo>
                    <a:pt x="44079" y="2094"/>
                    <a:pt x="44079" y="2094"/>
                    <a:pt x="44079" y="2992"/>
                  </a:cubicBezTo>
                  <a:cubicBezTo>
                    <a:pt x="44079" y="2992"/>
                    <a:pt x="44079" y="2992"/>
                    <a:pt x="44777" y="3591"/>
                  </a:cubicBezTo>
                  <a:cubicBezTo>
                    <a:pt x="44777" y="3591"/>
                    <a:pt x="44777" y="3591"/>
                    <a:pt x="45709" y="3591"/>
                  </a:cubicBezTo>
                  <a:cubicBezTo>
                    <a:pt x="45709" y="3591"/>
                    <a:pt x="45709" y="3591"/>
                    <a:pt x="45709" y="2693"/>
                  </a:cubicBezTo>
                  <a:cubicBezTo>
                    <a:pt x="45709" y="2693"/>
                    <a:pt x="45709" y="2693"/>
                    <a:pt x="46175" y="2094"/>
                  </a:cubicBezTo>
                  <a:cubicBezTo>
                    <a:pt x="46175" y="2094"/>
                    <a:pt x="46175" y="2094"/>
                    <a:pt x="46640" y="2693"/>
                  </a:cubicBezTo>
                  <a:cubicBezTo>
                    <a:pt x="46640" y="2693"/>
                    <a:pt x="46640" y="2693"/>
                    <a:pt x="47339" y="3890"/>
                  </a:cubicBezTo>
                  <a:cubicBezTo>
                    <a:pt x="47339" y="3890"/>
                    <a:pt x="47339" y="3890"/>
                    <a:pt x="48736" y="3591"/>
                  </a:cubicBezTo>
                  <a:cubicBezTo>
                    <a:pt x="48736" y="3591"/>
                    <a:pt x="48736" y="3591"/>
                    <a:pt x="50600" y="4189"/>
                  </a:cubicBezTo>
                  <a:cubicBezTo>
                    <a:pt x="50600" y="4189"/>
                    <a:pt x="50600" y="4189"/>
                    <a:pt x="50600" y="5087"/>
                  </a:cubicBezTo>
                  <a:cubicBezTo>
                    <a:pt x="50600" y="5087"/>
                    <a:pt x="50600" y="5087"/>
                    <a:pt x="51065" y="6284"/>
                  </a:cubicBezTo>
                  <a:cubicBezTo>
                    <a:pt x="51065" y="6284"/>
                    <a:pt x="51065" y="6284"/>
                    <a:pt x="52230" y="7481"/>
                  </a:cubicBezTo>
                  <a:cubicBezTo>
                    <a:pt x="52230" y="7481"/>
                    <a:pt x="52230" y="7481"/>
                    <a:pt x="54791" y="7481"/>
                  </a:cubicBezTo>
                  <a:cubicBezTo>
                    <a:pt x="54791" y="7481"/>
                    <a:pt x="54791" y="7481"/>
                    <a:pt x="55490" y="7481"/>
                  </a:cubicBezTo>
                  <a:cubicBezTo>
                    <a:pt x="55490" y="7481"/>
                    <a:pt x="55490" y="7481"/>
                    <a:pt x="56189" y="6882"/>
                  </a:cubicBezTo>
                  <a:cubicBezTo>
                    <a:pt x="56189" y="6882"/>
                    <a:pt x="56189" y="6882"/>
                    <a:pt x="57120" y="6882"/>
                  </a:cubicBezTo>
                  <a:cubicBezTo>
                    <a:pt x="57120" y="6882"/>
                    <a:pt x="57120" y="6882"/>
                    <a:pt x="58285" y="7780"/>
                  </a:cubicBezTo>
                  <a:cubicBezTo>
                    <a:pt x="58285" y="7780"/>
                    <a:pt x="58285" y="7780"/>
                    <a:pt x="58518" y="8678"/>
                  </a:cubicBezTo>
                  <a:cubicBezTo>
                    <a:pt x="58518" y="8678"/>
                    <a:pt x="58518" y="8678"/>
                    <a:pt x="58518" y="9575"/>
                  </a:cubicBezTo>
                  <a:cubicBezTo>
                    <a:pt x="58518" y="9575"/>
                    <a:pt x="58518" y="9575"/>
                    <a:pt x="58518" y="9725"/>
                  </a:cubicBezTo>
                  <a:lnTo>
                    <a:pt x="58518" y="10174"/>
                  </a:lnTo>
                  <a:cubicBezTo>
                    <a:pt x="58518" y="10174"/>
                    <a:pt x="58518" y="10174"/>
                    <a:pt x="59682" y="9276"/>
                  </a:cubicBezTo>
                  <a:cubicBezTo>
                    <a:pt x="59682" y="9276"/>
                    <a:pt x="59682" y="9276"/>
                    <a:pt x="61079" y="8678"/>
                  </a:cubicBezTo>
                  <a:cubicBezTo>
                    <a:pt x="61079" y="8678"/>
                    <a:pt x="61079" y="8678"/>
                    <a:pt x="62011" y="8678"/>
                  </a:cubicBezTo>
                  <a:cubicBezTo>
                    <a:pt x="62011" y="8678"/>
                    <a:pt x="62011" y="8678"/>
                    <a:pt x="63874" y="9575"/>
                  </a:cubicBezTo>
                  <a:cubicBezTo>
                    <a:pt x="63874" y="9575"/>
                    <a:pt x="63874" y="9575"/>
                    <a:pt x="65504" y="10174"/>
                  </a:cubicBezTo>
                  <a:cubicBezTo>
                    <a:pt x="65504" y="10174"/>
                    <a:pt x="65504" y="10174"/>
                    <a:pt x="67367" y="9575"/>
                  </a:cubicBezTo>
                  <a:cubicBezTo>
                    <a:pt x="67367" y="9575"/>
                    <a:pt x="67367" y="9575"/>
                    <a:pt x="68299" y="8678"/>
                  </a:cubicBezTo>
                  <a:cubicBezTo>
                    <a:pt x="68299" y="8678"/>
                    <a:pt x="68299" y="8678"/>
                    <a:pt x="69230" y="8678"/>
                  </a:cubicBezTo>
                  <a:cubicBezTo>
                    <a:pt x="69230" y="8678"/>
                    <a:pt x="69230" y="8678"/>
                    <a:pt x="69696" y="8678"/>
                  </a:cubicBezTo>
                  <a:cubicBezTo>
                    <a:pt x="69696" y="8678"/>
                    <a:pt x="69696" y="8678"/>
                    <a:pt x="70861" y="10174"/>
                  </a:cubicBezTo>
                  <a:cubicBezTo>
                    <a:pt x="70861" y="10174"/>
                    <a:pt x="70861" y="10174"/>
                    <a:pt x="72025" y="11371"/>
                  </a:cubicBezTo>
                  <a:cubicBezTo>
                    <a:pt x="72025" y="11371"/>
                    <a:pt x="72025" y="11371"/>
                    <a:pt x="74121" y="11670"/>
                  </a:cubicBezTo>
                  <a:lnTo>
                    <a:pt x="75053" y="22144"/>
                  </a:lnTo>
                  <a:cubicBezTo>
                    <a:pt x="75053" y="22144"/>
                    <a:pt x="75053" y="22144"/>
                    <a:pt x="77847" y="48478"/>
                  </a:cubicBezTo>
                  <a:cubicBezTo>
                    <a:pt x="77847" y="48478"/>
                    <a:pt x="77847" y="48478"/>
                    <a:pt x="81108" y="80199"/>
                  </a:cubicBezTo>
                  <a:cubicBezTo>
                    <a:pt x="81108" y="80199"/>
                    <a:pt x="81108" y="80199"/>
                    <a:pt x="81806" y="81995"/>
                  </a:cubicBezTo>
                  <a:cubicBezTo>
                    <a:pt x="81806" y="81995"/>
                    <a:pt x="81806" y="81995"/>
                    <a:pt x="84135" y="81995"/>
                  </a:cubicBezTo>
                  <a:cubicBezTo>
                    <a:pt x="84135" y="81995"/>
                    <a:pt x="84135" y="81995"/>
                    <a:pt x="84601" y="80199"/>
                  </a:cubicBezTo>
                  <a:cubicBezTo>
                    <a:pt x="84601" y="80199"/>
                    <a:pt x="84601" y="80199"/>
                    <a:pt x="86464" y="80199"/>
                  </a:cubicBezTo>
                  <a:cubicBezTo>
                    <a:pt x="86464" y="80199"/>
                    <a:pt x="86464" y="80199"/>
                    <a:pt x="86464" y="81097"/>
                  </a:cubicBezTo>
                  <a:cubicBezTo>
                    <a:pt x="86464" y="81097"/>
                    <a:pt x="86464" y="81097"/>
                    <a:pt x="87163" y="82294"/>
                  </a:cubicBezTo>
                  <a:cubicBezTo>
                    <a:pt x="87163" y="82294"/>
                    <a:pt x="87163" y="82294"/>
                    <a:pt x="90190" y="84987"/>
                  </a:cubicBezTo>
                  <a:cubicBezTo>
                    <a:pt x="90190" y="84987"/>
                    <a:pt x="90190" y="84987"/>
                    <a:pt x="92752" y="88578"/>
                  </a:cubicBezTo>
                  <a:cubicBezTo>
                    <a:pt x="92752" y="88578"/>
                    <a:pt x="92752" y="88578"/>
                    <a:pt x="94149" y="87082"/>
                  </a:cubicBezTo>
                  <a:cubicBezTo>
                    <a:pt x="94149" y="87082"/>
                    <a:pt x="94149" y="87082"/>
                    <a:pt x="95081" y="84089"/>
                  </a:cubicBezTo>
                  <a:cubicBezTo>
                    <a:pt x="95081" y="84089"/>
                    <a:pt x="95081" y="84089"/>
                    <a:pt x="96245" y="82593"/>
                  </a:cubicBezTo>
                  <a:cubicBezTo>
                    <a:pt x="96245" y="82593"/>
                    <a:pt x="96245" y="82593"/>
                    <a:pt x="97410" y="81695"/>
                  </a:cubicBezTo>
                  <a:cubicBezTo>
                    <a:pt x="97410" y="81695"/>
                    <a:pt x="97410" y="81695"/>
                    <a:pt x="99506" y="82892"/>
                  </a:cubicBezTo>
                  <a:cubicBezTo>
                    <a:pt x="99506" y="82892"/>
                    <a:pt x="99506" y="82892"/>
                    <a:pt x="102067" y="85286"/>
                  </a:cubicBezTo>
                  <a:cubicBezTo>
                    <a:pt x="102067" y="85286"/>
                    <a:pt x="102067" y="85286"/>
                    <a:pt x="104629" y="88578"/>
                  </a:cubicBezTo>
                  <a:cubicBezTo>
                    <a:pt x="104629" y="88578"/>
                    <a:pt x="104629" y="88578"/>
                    <a:pt x="106492" y="91271"/>
                  </a:cubicBezTo>
                  <a:cubicBezTo>
                    <a:pt x="106492" y="91271"/>
                    <a:pt x="106492" y="91271"/>
                    <a:pt x="110218" y="96059"/>
                  </a:cubicBezTo>
                  <a:cubicBezTo>
                    <a:pt x="110218" y="96059"/>
                    <a:pt x="110218" y="96059"/>
                    <a:pt x="112547" y="100249"/>
                  </a:cubicBezTo>
                  <a:cubicBezTo>
                    <a:pt x="112547" y="100249"/>
                    <a:pt x="112547" y="100249"/>
                    <a:pt x="113944" y="100548"/>
                  </a:cubicBezTo>
                  <a:cubicBezTo>
                    <a:pt x="113944" y="100548"/>
                    <a:pt x="113944" y="100548"/>
                    <a:pt x="115575" y="100847"/>
                  </a:cubicBezTo>
                  <a:cubicBezTo>
                    <a:pt x="115575" y="100847"/>
                    <a:pt x="115575" y="100847"/>
                    <a:pt x="118369" y="102044"/>
                  </a:cubicBezTo>
                  <a:cubicBezTo>
                    <a:pt x="118369" y="102044"/>
                    <a:pt x="118369" y="102044"/>
                    <a:pt x="119534" y="102942"/>
                  </a:cubicBezTo>
                  <a:cubicBezTo>
                    <a:pt x="119534" y="102942"/>
                    <a:pt x="119534" y="102942"/>
                    <a:pt x="119534" y="104139"/>
                  </a:cubicBezTo>
                  <a:cubicBezTo>
                    <a:pt x="119534" y="104139"/>
                    <a:pt x="119534" y="104139"/>
                    <a:pt x="120000" y="106833"/>
                  </a:cubicBezTo>
                  <a:cubicBezTo>
                    <a:pt x="120000" y="106833"/>
                    <a:pt x="120000" y="106833"/>
                    <a:pt x="120000" y="108029"/>
                  </a:cubicBezTo>
                  <a:cubicBezTo>
                    <a:pt x="120000" y="108029"/>
                    <a:pt x="120000" y="108029"/>
                    <a:pt x="120000" y="109226"/>
                  </a:cubicBezTo>
                  <a:cubicBezTo>
                    <a:pt x="120000" y="109226"/>
                    <a:pt x="120000" y="109226"/>
                    <a:pt x="120000" y="111920"/>
                  </a:cubicBezTo>
                  <a:cubicBezTo>
                    <a:pt x="120000" y="111920"/>
                    <a:pt x="120000" y="111920"/>
                    <a:pt x="119068" y="112817"/>
                  </a:cubicBezTo>
                  <a:cubicBezTo>
                    <a:pt x="119068" y="112817"/>
                    <a:pt x="119068" y="112817"/>
                    <a:pt x="118369" y="111620"/>
                  </a:cubicBezTo>
                  <a:cubicBezTo>
                    <a:pt x="118369" y="111620"/>
                    <a:pt x="118369" y="111620"/>
                    <a:pt x="117671" y="110124"/>
                  </a:cubicBezTo>
                  <a:cubicBezTo>
                    <a:pt x="117671" y="110124"/>
                    <a:pt x="117671" y="110124"/>
                    <a:pt x="116972" y="110723"/>
                  </a:cubicBezTo>
                  <a:cubicBezTo>
                    <a:pt x="116972" y="110723"/>
                    <a:pt x="116972" y="110723"/>
                    <a:pt x="117671" y="112219"/>
                  </a:cubicBezTo>
                  <a:cubicBezTo>
                    <a:pt x="117671" y="112219"/>
                    <a:pt x="117671" y="112219"/>
                    <a:pt x="117205" y="112518"/>
                  </a:cubicBezTo>
                  <a:cubicBezTo>
                    <a:pt x="117205" y="112518"/>
                    <a:pt x="117205" y="112518"/>
                    <a:pt x="116506" y="111920"/>
                  </a:cubicBezTo>
                  <a:cubicBezTo>
                    <a:pt x="116506" y="111920"/>
                    <a:pt x="116506" y="111920"/>
                    <a:pt x="115109" y="111321"/>
                  </a:cubicBezTo>
                  <a:cubicBezTo>
                    <a:pt x="115109" y="111321"/>
                    <a:pt x="115109" y="111321"/>
                    <a:pt x="115109" y="110124"/>
                  </a:cubicBezTo>
                  <a:cubicBezTo>
                    <a:pt x="115109" y="110124"/>
                    <a:pt x="115109" y="110124"/>
                    <a:pt x="114643" y="108628"/>
                  </a:cubicBezTo>
                  <a:cubicBezTo>
                    <a:pt x="114643" y="108628"/>
                    <a:pt x="114643" y="108628"/>
                    <a:pt x="113944" y="108029"/>
                  </a:cubicBezTo>
                  <a:cubicBezTo>
                    <a:pt x="113944" y="108029"/>
                    <a:pt x="113944" y="108029"/>
                    <a:pt x="113479" y="106833"/>
                  </a:cubicBezTo>
                  <a:cubicBezTo>
                    <a:pt x="113479" y="106833"/>
                    <a:pt x="113479" y="106833"/>
                    <a:pt x="111616" y="105037"/>
                  </a:cubicBezTo>
                  <a:cubicBezTo>
                    <a:pt x="111616" y="105037"/>
                    <a:pt x="111616" y="105037"/>
                    <a:pt x="109985" y="105336"/>
                  </a:cubicBezTo>
                  <a:cubicBezTo>
                    <a:pt x="109985" y="105336"/>
                    <a:pt x="109985" y="105336"/>
                    <a:pt x="110451" y="106234"/>
                  </a:cubicBezTo>
                  <a:cubicBezTo>
                    <a:pt x="110451" y="106234"/>
                    <a:pt x="110451" y="106234"/>
                    <a:pt x="110917" y="106833"/>
                  </a:cubicBezTo>
                  <a:cubicBezTo>
                    <a:pt x="110917" y="106833"/>
                    <a:pt x="110917" y="106833"/>
                    <a:pt x="112547" y="108029"/>
                  </a:cubicBezTo>
                  <a:cubicBezTo>
                    <a:pt x="112547" y="108029"/>
                    <a:pt x="112547" y="108029"/>
                    <a:pt x="113479" y="109226"/>
                  </a:cubicBezTo>
                  <a:cubicBezTo>
                    <a:pt x="113479" y="109226"/>
                    <a:pt x="113479" y="109226"/>
                    <a:pt x="113479" y="110124"/>
                  </a:cubicBezTo>
                  <a:cubicBezTo>
                    <a:pt x="113479" y="110124"/>
                    <a:pt x="113479" y="110124"/>
                    <a:pt x="114177" y="111022"/>
                  </a:cubicBezTo>
                  <a:cubicBezTo>
                    <a:pt x="114177" y="111022"/>
                    <a:pt x="114177" y="111022"/>
                    <a:pt x="114643" y="111920"/>
                  </a:cubicBezTo>
                  <a:cubicBezTo>
                    <a:pt x="114643" y="111920"/>
                    <a:pt x="114643" y="111920"/>
                    <a:pt x="115109" y="114015"/>
                  </a:cubicBezTo>
                  <a:cubicBezTo>
                    <a:pt x="115109" y="114015"/>
                    <a:pt x="115109" y="114015"/>
                    <a:pt x="115109" y="114613"/>
                  </a:cubicBezTo>
                  <a:cubicBezTo>
                    <a:pt x="115109" y="114613"/>
                    <a:pt x="115109" y="114613"/>
                    <a:pt x="114410" y="114912"/>
                  </a:cubicBezTo>
                  <a:cubicBezTo>
                    <a:pt x="114410" y="114912"/>
                    <a:pt x="114410" y="114912"/>
                    <a:pt x="113944" y="113416"/>
                  </a:cubicBezTo>
                  <a:cubicBezTo>
                    <a:pt x="113944" y="113416"/>
                    <a:pt x="113944" y="113416"/>
                    <a:pt x="113944" y="114912"/>
                  </a:cubicBezTo>
                  <a:cubicBezTo>
                    <a:pt x="113944" y="114912"/>
                    <a:pt x="113944" y="114912"/>
                    <a:pt x="113479" y="116109"/>
                  </a:cubicBezTo>
                  <a:cubicBezTo>
                    <a:pt x="113479" y="116109"/>
                    <a:pt x="113479" y="116109"/>
                    <a:pt x="112780" y="115810"/>
                  </a:cubicBezTo>
                  <a:cubicBezTo>
                    <a:pt x="112780" y="115810"/>
                    <a:pt x="112780" y="115810"/>
                    <a:pt x="111616" y="114314"/>
                  </a:cubicBezTo>
                  <a:cubicBezTo>
                    <a:pt x="111616" y="114314"/>
                    <a:pt x="111616" y="114314"/>
                    <a:pt x="110451" y="112518"/>
                  </a:cubicBezTo>
                  <a:cubicBezTo>
                    <a:pt x="110451" y="112518"/>
                    <a:pt x="110451" y="112518"/>
                    <a:pt x="109520" y="113117"/>
                  </a:cubicBezTo>
                  <a:cubicBezTo>
                    <a:pt x="109520" y="113117"/>
                    <a:pt x="109520" y="113117"/>
                    <a:pt x="108821" y="113117"/>
                  </a:cubicBezTo>
                  <a:cubicBezTo>
                    <a:pt x="108821" y="113117"/>
                    <a:pt x="108821" y="113117"/>
                    <a:pt x="109287" y="111321"/>
                  </a:cubicBezTo>
                  <a:cubicBezTo>
                    <a:pt x="109287" y="111321"/>
                    <a:pt x="109287" y="111321"/>
                    <a:pt x="110451" y="111022"/>
                  </a:cubicBezTo>
                  <a:cubicBezTo>
                    <a:pt x="110451" y="111022"/>
                    <a:pt x="110451" y="111022"/>
                    <a:pt x="109985" y="109226"/>
                  </a:cubicBezTo>
                  <a:cubicBezTo>
                    <a:pt x="109985" y="109226"/>
                    <a:pt x="109985" y="109226"/>
                    <a:pt x="108588" y="110124"/>
                  </a:cubicBezTo>
                  <a:cubicBezTo>
                    <a:pt x="108588" y="110124"/>
                    <a:pt x="108588" y="110124"/>
                    <a:pt x="109054" y="108329"/>
                  </a:cubicBezTo>
                  <a:cubicBezTo>
                    <a:pt x="109054" y="108329"/>
                    <a:pt x="109054" y="108329"/>
                    <a:pt x="108355" y="107132"/>
                  </a:cubicBezTo>
                  <a:cubicBezTo>
                    <a:pt x="108355" y="107132"/>
                    <a:pt x="108355" y="107132"/>
                    <a:pt x="108122" y="106234"/>
                  </a:cubicBezTo>
                  <a:cubicBezTo>
                    <a:pt x="108122" y="106234"/>
                    <a:pt x="108122" y="106234"/>
                    <a:pt x="108122" y="105336"/>
                  </a:cubicBezTo>
                  <a:cubicBezTo>
                    <a:pt x="108122" y="105336"/>
                    <a:pt x="108122" y="105336"/>
                    <a:pt x="109054" y="103541"/>
                  </a:cubicBezTo>
                  <a:cubicBezTo>
                    <a:pt x="109054" y="103541"/>
                    <a:pt x="109054" y="103541"/>
                    <a:pt x="107889" y="103541"/>
                  </a:cubicBezTo>
                  <a:cubicBezTo>
                    <a:pt x="107889" y="103541"/>
                    <a:pt x="107889" y="103541"/>
                    <a:pt x="107424" y="104139"/>
                  </a:cubicBezTo>
                  <a:cubicBezTo>
                    <a:pt x="107424" y="104139"/>
                    <a:pt x="107424" y="104139"/>
                    <a:pt x="107424" y="104738"/>
                  </a:cubicBezTo>
                  <a:cubicBezTo>
                    <a:pt x="107424" y="104738"/>
                    <a:pt x="107424" y="104738"/>
                    <a:pt x="107424" y="106533"/>
                  </a:cubicBezTo>
                  <a:cubicBezTo>
                    <a:pt x="107424" y="106533"/>
                    <a:pt x="107424" y="106533"/>
                    <a:pt x="106725" y="107132"/>
                  </a:cubicBezTo>
                  <a:cubicBezTo>
                    <a:pt x="106725" y="107132"/>
                    <a:pt x="106725" y="107132"/>
                    <a:pt x="106259" y="107730"/>
                  </a:cubicBezTo>
                  <a:cubicBezTo>
                    <a:pt x="106259" y="107730"/>
                    <a:pt x="106259" y="107132"/>
                    <a:pt x="106259" y="106833"/>
                  </a:cubicBezTo>
                  <a:cubicBezTo>
                    <a:pt x="106259" y="106533"/>
                    <a:pt x="106026" y="105635"/>
                    <a:pt x="106026" y="105635"/>
                  </a:cubicBezTo>
                  <a:cubicBezTo>
                    <a:pt x="106026" y="105635"/>
                    <a:pt x="105794" y="104738"/>
                    <a:pt x="105794" y="104139"/>
                  </a:cubicBezTo>
                  <a:cubicBezTo>
                    <a:pt x="105794" y="103840"/>
                    <a:pt x="105561" y="103241"/>
                    <a:pt x="105561" y="103241"/>
                  </a:cubicBezTo>
                  <a:cubicBezTo>
                    <a:pt x="105561" y="103241"/>
                    <a:pt x="105328" y="102643"/>
                    <a:pt x="105328" y="102344"/>
                  </a:cubicBezTo>
                  <a:cubicBezTo>
                    <a:pt x="105328" y="101745"/>
                    <a:pt x="105328" y="101446"/>
                    <a:pt x="105328" y="101446"/>
                  </a:cubicBezTo>
                  <a:cubicBezTo>
                    <a:pt x="105328" y="101446"/>
                    <a:pt x="105561" y="100847"/>
                    <a:pt x="106026" y="100847"/>
                  </a:cubicBezTo>
                  <a:cubicBezTo>
                    <a:pt x="106259" y="100548"/>
                    <a:pt x="106492" y="99950"/>
                    <a:pt x="106492" y="99950"/>
                  </a:cubicBezTo>
                  <a:cubicBezTo>
                    <a:pt x="106492" y="99950"/>
                    <a:pt x="106492" y="99950"/>
                    <a:pt x="107424" y="98753"/>
                  </a:cubicBezTo>
                  <a:cubicBezTo>
                    <a:pt x="107424" y="98753"/>
                    <a:pt x="107424" y="98753"/>
                    <a:pt x="106492" y="96658"/>
                  </a:cubicBezTo>
                  <a:cubicBezTo>
                    <a:pt x="106492" y="96658"/>
                    <a:pt x="106492" y="96658"/>
                    <a:pt x="106026" y="96957"/>
                  </a:cubicBezTo>
                  <a:cubicBezTo>
                    <a:pt x="106026" y="96957"/>
                    <a:pt x="106026" y="96957"/>
                    <a:pt x="105561" y="98453"/>
                  </a:cubicBezTo>
                  <a:cubicBezTo>
                    <a:pt x="105561" y="98453"/>
                    <a:pt x="105561" y="98453"/>
                    <a:pt x="104629" y="99950"/>
                  </a:cubicBezTo>
                  <a:cubicBezTo>
                    <a:pt x="104629" y="99950"/>
                    <a:pt x="104629" y="99950"/>
                    <a:pt x="103930" y="100548"/>
                  </a:cubicBezTo>
                  <a:cubicBezTo>
                    <a:pt x="103930" y="100548"/>
                    <a:pt x="103930" y="100548"/>
                    <a:pt x="103697" y="101147"/>
                  </a:cubicBezTo>
                  <a:cubicBezTo>
                    <a:pt x="103697" y="101147"/>
                    <a:pt x="103697" y="101147"/>
                    <a:pt x="104163" y="103541"/>
                  </a:cubicBezTo>
                  <a:cubicBezTo>
                    <a:pt x="104163" y="103541"/>
                    <a:pt x="104163" y="103541"/>
                    <a:pt x="105095" y="106833"/>
                  </a:cubicBezTo>
                  <a:cubicBezTo>
                    <a:pt x="105095" y="106833"/>
                    <a:pt x="105095" y="106833"/>
                    <a:pt x="104163" y="106533"/>
                  </a:cubicBezTo>
                  <a:cubicBezTo>
                    <a:pt x="104163" y="106533"/>
                    <a:pt x="104163" y="106533"/>
                    <a:pt x="102766" y="102942"/>
                  </a:cubicBezTo>
                  <a:cubicBezTo>
                    <a:pt x="102766" y="102942"/>
                    <a:pt x="102766" y="102942"/>
                    <a:pt x="101136" y="99950"/>
                  </a:cubicBezTo>
                  <a:cubicBezTo>
                    <a:pt x="101136" y="99950"/>
                    <a:pt x="101136" y="99950"/>
                    <a:pt x="100670" y="101745"/>
                  </a:cubicBezTo>
                  <a:cubicBezTo>
                    <a:pt x="100670" y="101745"/>
                    <a:pt x="100670" y="101745"/>
                    <a:pt x="100204" y="101446"/>
                  </a:cubicBezTo>
                  <a:cubicBezTo>
                    <a:pt x="100204" y="101446"/>
                    <a:pt x="100204" y="101446"/>
                    <a:pt x="99506" y="99351"/>
                  </a:cubicBezTo>
                  <a:cubicBezTo>
                    <a:pt x="99506" y="99351"/>
                    <a:pt x="99506" y="99351"/>
                    <a:pt x="98574" y="98453"/>
                  </a:cubicBezTo>
                  <a:cubicBezTo>
                    <a:pt x="98574" y="98453"/>
                    <a:pt x="98574" y="98453"/>
                    <a:pt x="96245" y="95162"/>
                  </a:cubicBezTo>
                  <a:cubicBezTo>
                    <a:pt x="96245" y="95162"/>
                    <a:pt x="96245" y="95162"/>
                    <a:pt x="96245" y="93067"/>
                  </a:cubicBezTo>
                  <a:cubicBezTo>
                    <a:pt x="96245" y="93067"/>
                    <a:pt x="96245" y="93067"/>
                    <a:pt x="95779" y="94264"/>
                  </a:cubicBezTo>
                  <a:cubicBezTo>
                    <a:pt x="95779" y="94264"/>
                    <a:pt x="95779" y="94264"/>
                    <a:pt x="94615" y="93665"/>
                  </a:cubicBezTo>
                  <a:cubicBezTo>
                    <a:pt x="94615" y="93665"/>
                    <a:pt x="94615" y="93665"/>
                    <a:pt x="92053" y="90673"/>
                  </a:cubicBezTo>
                  <a:cubicBezTo>
                    <a:pt x="92053" y="90673"/>
                    <a:pt x="92053" y="90673"/>
                    <a:pt x="90423" y="88279"/>
                  </a:cubicBezTo>
                  <a:cubicBezTo>
                    <a:pt x="90423" y="88279"/>
                    <a:pt x="90423" y="88279"/>
                    <a:pt x="89492" y="88578"/>
                  </a:cubicBezTo>
                  <a:cubicBezTo>
                    <a:pt x="89492" y="88578"/>
                    <a:pt x="89492" y="88578"/>
                    <a:pt x="87395" y="87980"/>
                  </a:cubicBezTo>
                  <a:cubicBezTo>
                    <a:pt x="87395" y="87980"/>
                    <a:pt x="87395" y="87980"/>
                    <a:pt x="85998" y="86184"/>
                  </a:cubicBezTo>
                  <a:cubicBezTo>
                    <a:pt x="85998" y="86184"/>
                    <a:pt x="85998" y="86184"/>
                    <a:pt x="85998" y="84089"/>
                  </a:cubicBezTo>
                  <a:cubicBezTo>
                    <a:pt x="85998" y="84089"/>
                    <a:pt x="85998" y="84089"/>
                    <a:pt x="85299" y="84688"/>
                  </a:cubicBezTo>
                  <a:cubicBezTo>
                    <a:pt x="85299" y="84688"/>
                    <a:pt x="85299" y="84688"/>
                    <a:pt x="82505" y="84688"/>
                  </a:cubicBezTo>
                  <a:cubicBezTo>
                    <a:pt x="82505" y="84688"/>
                    <a:pt x="82505" y="84688"/>
                    <a:pt x="81108" y="84389"/>
                  </a:cubicBezTo>
                  <a:cubicBezTo>
                    <a:pt x="81108" y="84389"/>
                    <a:pt x="81108" y="84389"/>
                    <a:pt x="79477" y="83790"/>
                  </a:cubicBezTo>
                  <a:cubicBezTo>
                    <a:pt x="79477" y="83790"/>
                    <a:pt x="79477" y="83790"/>
                    <a:pt x="76450" y="83491"/>
                  </a:cubicBezTo>
                  <a:cubicBezTo>
                    <a:pt x="76450" y="83491"/>
                    <a:pt x="76450" y="83491"/>
                    <a:pt x="73422" y="84389"/>
                  </a:cubicBezTo>
                  <a:cubicBezTo>
                    <a:pt x="73422" y="84389"/>
                    <a:pt x="73422" y="84389"/>
                    <a:pt x="71326" y="84987"/>
                  </a:cubicBezTo>
                  <a:cubicBezTo>
                    <a:pt x="71326" y="84987"/>
                    <a:pt x="71326" y="84987"/>
                    <a:pt x="71792" y="82593"/>
                  </a:cubicBezTo>
                  <a:cubicBezTo>
                    <a:pt x="71792" y="82593"/>
                    <a:pt x="71792" y="82593"/>
                    <a:pt x="71093" y="83191"/>
                  </a:cubicBezTo>
                  <a:cubicBezTo>
                    <a:pt x="71093" y="83191"/>
                    <a:pt x="71093" y="83191"/>
                    <a:pt x="69929" y="82294"/>
                  </a:cubicBezTo>
                  <a:cubicBezTo>
                    <a:pt x="69929" y="82294"/>
                    <a:pt x="69929" y="82294"/>
                    <a:pt x="68997" y="81695"/>
                  </a:cubicBezTo>
                  <a:cubicBezTo>
                    <a:pt x="68997" y="81695"/>
                    <a:pt x="68997" y="81695"/>
                    <a:pt x="68066" y="81695"/>
                  </a:cubicBezTo>
                  <a:cubicBezTo>
                    <a:pt x="68066" y="81695"/>
                    <a:pt x="68066" y="81695"/>
                    <a:pt x="67367" y="81695"/>
                  </a:cubicBezTo>
                  <a:cubicBezTo>
                    <a:pt x="67367" y="81695"/>
                    <a:pt x="67367" y="81695"/>
                    <a:pt x="66203" y="82593"/>
                  </a:cubicBezTo>
                  <a:cubicBezTo>
                    <a:pt x="66203" y="82593"/>
                    <a:pt x="66203" y="82593"/>
                    <a:pt x="65271" y="83191"/>
                  </a:cubicBezTo>
                  <a:cubicBezTo>
                    <a:pt x="65271" y="83191"/>
                    <a:pt x="65271" y="83191"/>
                    <a:pt x="64340" y="84688"/>
                  </a:cubicBezTo>
                  <a:cubicBezTo>
                    <a:pt x="64340" y="84688"/>
                    <a:pt x="64340" y="84688"/>
                    <a:pt x="63874" y="85286"/>
                  </a:cubicBezTo>
                  <a:cubicBezTo>
                    <a:pt x="63874" y="85286"/>
                    <a:pt x="63874" y="85286"/>
                    <a:pt x="62710" y="84987"/>
                  </a:cubicBezTo>
                  <a:cubicBezTo>
                    <a:pt x="62710" y="84987"/>
                    <a:pt x="62710" y="84987"/>
                    <a:pt x="63874" y="83790"/>
                  </a:cubicBezTo>
                  <a:cubicBezTo>
                    <a:pt x="63874" y="83790"/>
                    <a:pt x="63874" y="83790"/>
                    <a:pt x="65271" y="81995"/>
                  </a:cubicBezTo>
                  <a:cubicBezTo>
                    <a:pt x="65271" y="81995"/>
                    <a:pt x="65271" y="81995"/>
                    <a:pt x="66203" y="80798"/>
                  </a:cubicBezTo>
                  <a:cubicBezTo>
                    <a:pt x="66203" y="80798"/>
                    <a:pt x="66203" y="80798"/>
                    <a:pt x="66902" y="79600"/>
                  </a:cubicBezTo>
                  <a:cubicBezTo>
                    <a:pt x="66902" y="79600"/>
                    <a:pt x="66902" y="79600"/>
                    <a:pt x="66436" y="79600"/>
                  </a:cubicBezTo>
                  <a:cubicBezTo>
                    <a:pt x="66436" y="79600"/>
                    <a:pt x="66436" y="79600"/>
                    <a:pt x="65504" y="79002"/>
                  </a:cubicBezTo>
                  <a:cubicBezTo>
                    <a:pt x="65504" y="79002"/>
                    <a:pt x="65504" y="79002"/>
                    <a:pt x="65504" y="76907"/>
                  </a:cubicBezTo>
                  <a:cubicBezTo>
                    <a:pt x="65504" y="76907"/>
                    <a:pt x="65504" y="76907"/>
                    <a:pt x="64573" y="77805"/>
                  </a:cubicBezTo>
                  <a:cubicBezTo>
                    <a:pt x="64573" y="77805"/>
                    <a:pt x="64573" y="77805"/>
                    <a:pt x="64340" y="78104"/>
                  </a:cubicBezTo>
                  <a:cubicBezTo>
                    <a:pt x="64340" y="78104"/>
                    <a:pt x="64340" y="78104"/>
                    <a:pt x="62710" y="78104"/>
                  </a:cubicBezTo>
                  <a:cubicBezTo>
                    <a:pt x="62710" y="78104"/>
                    <a:pt x="62710" y="78104"/>
                    <a:pt x="61312" y="77805"/>
                  </a:cubicBezTo>
                  <a:cubicBezTo>
                    <a:pt x="61312" y="77805"/>
                    <a:pt x="61312" y="77805"/>
                    <a:pt x="60614" y="78703"/>
                  </a:cubicBezTo>
                  <a:cubicBezTo>
                    <a:pt x="60614" y="78703"/>
                    <a:pt x="60614" y="78703"/>
                    <a:pt x="60148" y="80498"/>
                  </a:cubicBezTo>
                  <a:cubicBezTo>
                    <a:pt x="60148" y="80498"/>
                    <a:pt x="60148" y="80498"/>
                    <a:pt x="61079" y="81995"/>
                  </a:cubicBezTo>
                  <a:cubicBezTo>
                    <a:pt x="61079" y="81995"/>
                    <a:pt x="61079" y="81995"/>
                    <a:pt x="60614" y="84389"/>
                  </a:cubicBezTo>
                  <a:cubicBezTo>
                    <a:pt x="60614" y="84389"/>
                    <a:pt x="60614" y="84389"/>
                    <a:pt x="59449" y="85885"/>
                  </a:cubicBezTo>
                  <a:cubicBezTo>
                    <a:pt x="59449" y="85885"/>
                    <a:pt x="59449" y="85885"/>
                    <a:pt x="58285" y="85885"/>
                  </a:cubicBezTo>
                  <a:cubicBezTo>
                    <a:pt x="58285" y="85885"/>
                    <a:pt x="58285" y="85885"/>
                    <a:pt x="56888" y="85885"/>
                  </a:cubicBezTo>
                  <a:cubicBezTo>
                    <a:pt x="56888" y="85885"/>
                    <a:pt x="56888" y="85885"/>
                    <a:pt x="56422" y="87980"/>
                  </a:cubicBezTo>
                  <a:cubicBezTo>
                    <a:pt x="56422" y="87980"/>
                    <a:pt x="56422" y="87980"/>
                    <a:pt x="54559" y="88877"/>
                  </a:cubicBezTo>
                  <a:cubicBezTo>
                    <a:pt x="54559" y="88877"/>
                    <a:pt x="54559" y="88877"/>
                    <a:pt x="54326" y="89476"/>
                  </a:cubicBezTo>
                  <a:cubicBezTo>
                    <a:pt x="54326" y="89476"/>
                    <a:pt x="54326" y="89476"/>
                    <a:pt x="52695" y="90972"/>
                  </a:cubicBezTo>
                  <a:cubicBezTo>
                    <a:pt x="52695" y="90972"/>
                    <a:pt x="52695" y="90972"/>
                    <a:pt x="51065" y="91571"/>
                  </a:cubicBezTo>
                  <a:cubicBezTo>
                    <a:pt x="51065" y="91571"/>
                    <a:pt x="51065" y="91571"/>
                    <a:pt x="50134" y="91870"/>
                  </a:cubicBezTo>
                  <a:cubicBezTo>
                    <a:pt x="50134" y="91870"/>
                    <a:pt x="50134" y="91870"/>
                    <a:pt x="49668" y="90972"/>
                  </a:cubicBezTo>
                  <a:cubicBezTo>
                    <a:pt x="49668" y="90972"/>
                    <a:pt x="49668" y="90972"/>
                    <a:pt x="49435" y="90374"/>
                  </a:cubicBezTo>
                  <a:cubicBezTo>
                    <a:pt x="49435" y="90374"/>
                    <a:pt x="49435" y="90374"/>
                    <a:pt x="50600" y="89775"/>
                  </a:cubicBezTo>
                  <a:cubicBezTo>
                    <a:pt x="50600" y="89775"/>
                    <a:pt x="50600" y="89775"/>
                    <a:pt x="51531" y="88279"/>
                  </a:cubicBezTo>
                  <a:cubicBezTo>
                    <a:pt x="51531" y="88279"/>
                    <a:pt x="51531" y="88279"/>
                    <a:pt x="50367" y="88279"/>
                  </a:cubicBezTo>
                  <a:cubicBezTo>
                    <a:pt x="50367" y="88279"/>
                    <a:pt x="50367" y="88279"/>
                    <a:pt x="49901" y="87381"/>
                  </a:cubicBezTo>
                  <a:cubicBezTo>
                    <a:pt x="49901" y="87381"/>
                    <a:pt x="49901" y="87381"/>
                    <a:pt x="51065" y="85286"/>
                  </a:cubicBezTo>
                  <a:cubicBezTo>
                    <a:pt x="51065" y="85286"/>
                    <a:pt x="51065" y="85286"/>
                    <a:pt x="51531" y="83191"/>
                  </a:cubicBezTo>
                  <a:cubicBezTo>
                    <a:pt x="51531" y="83191"/>
                    <a:pt x="51531" y="83191"/>
                    <a:pt x="52230" y="80199"/>
                  </a:cubicBezTo>
                  <a:cubicBezTo>
                    <a:pt x="52230" y="80199"/>
                    <a:pt x="52230" y="80199"/>
                    <a:pt x="53394" y="78404"/>
                  </a:cubicBezTo>
                  <a:cubicBezTo>
                    <a:pt x="53394" y="78404"/>
                    <a:pt x="53394" y="78404"/>
                    <a:pt x="57586" y="79002"/>
                  </a:cubicBezTo>
                  <a:cubicBezTo>
                    <a:pt x="57586" y="79002"/>
                    <a:pt x="57586" y="79002"/>
                    <a:pt x="56888" y="77805"/>
                  </a:cubicBezTo>
                  <a:cubicBezTo>
                    <a:pt x="56888" y="77805"/>
                    <a:pt x="56888" y="77805"/>
                    <a:pt x="55723" y="77506"/>
                  </a:cubicBezTo>
                  <a:cubicBezTo>
                    <a:pt x="55723" y="77506"/>
                    <a:pt x="55723" y="77506"/>
                    <a:pt x="53627" y="76309"/>
                  </a:cubicBezTo>
                  <a:cubicBezTo>
                    <a:pt x="53627" y="76309"/>
                    <a:pt x="53627" y="76309"/>
                    <a:pt x="51997" y="77207"/>
                  </a:cubicBezTo>
                  <a:cubicBezTo>
                    <a:pt x="51997" y="77207"/>
                    <a:pt x="51997" y="77207"/>
                    <a:pt x="50600" y="78703"/>
                  </a:cubicBezTo>
                  <a:cubicBezTo>
                    <a:pt x="50600" y="78703"/>
                    <a:pt x="50600" y="78703"/>
                    <a:pt x="49202" y="80199"/>
                  </a:cubicBezTo>
                  <a:cubicBezTo>
                    <a:pt x="49202" y="80199"/>
                    <a:pt x="49202" y="80199"/>
                    <a:pt x="48504" y="81995"/>
                  </a:cubicBezTo>
                  <a:cubicBezTo>
                    <a:pt x="48504" y="81995"/>
                    <a:pt x="48504" y="81995"/>
                    <a:pt x="48271" y="83491"/>
                  </a:cubicBezTo>
                  <a:cubicBezTo>
                    <a:pt x="48271" y="83491"/>
                    <a:pt x="48271" y="83491"/>
                    <a:pt x="47339" y="83491"/>
                  </a:cubicBezTo>
                  <a:cubicBezTo>
                    <a:pt x="47339" y="83491"/>
                    <a:pt x="47339" y="83491"/>
                    <a:pt x="47339" y="84089"/>
                  </a:cubicBezTo>
                  <a:cubicBezTo>
                    <a:pt x="47339" y="84089"/>
                    <a:pt x="47339" y="84089"/>
                    <a:pt x="47805" y="85286"/>
                  </a:cubicBezTo>
                  <a:cubicBezTo>
                    <a:pt x="47805" y="85286"/>
                    <a:pt x="47805" y="85286"/>
                    <a:pt x="47572" y="86184"/>
                  </a:cubicBezTo>
                  <a:cubicBezTo>
                    <a:pt x="47572" y="86184"/>
                    <a:pt x="47572" y="86184"/>
                    <a:pt x="46873" y="87082"/>
                  </a:cubicBezTo>
                  <a:cubicBezTo>
                    <a:pt x="46873" y="87082"/>
                    <a:pt x="46873" y="87082"/>
                    <a:pt x="45243" y="88279"/>
                  </a:cubicBezTo>
                  <a:cubicBezTo>
                    <a:pt x="45243" y="88279"/>
                    <a:pt x="45243" y="88279"/>
                    <a:pt x="44312" y="89177"/>
                  </a:cubicBezTo>
                  <a:cubicBezTo>
                    <a:pt x="44312" y="89177"/>
                    <a:pt x="44312" y="89177"/>
                    <a:pt x="43147" y="90673"/>
                  </a:cubicBezTo>
                  <a:cubicBezTo>
                    <a:pt x="43147" y="90673"/>
                    <a:pt x="43147" y="90673"/>
                    <a:pt x="42914" y="92169"/>
                  </a:cubicBezTo>
                  <a:cubicBezTo>
                    <a:pt x="42914" y="92169"/>
                    <a:pt x="42914" y="92169"/>
                    <a:pt x="44545" y="92768"/>
                  </a:cubicBezTo>
                  <a:cubicBezTo>
                    <a:pt x="44545" y="92768"/>
                    <a:pt x="44545" y="92768"/>
                    <a:pt x="44777" y="94862"/>
                  </a:cubicBezTo>
                  <a:cubicBezTo>
                    <a:pt x="44777" y="94862"/>
                    <a:pt x="44777" y="94862"/>
                    <a:pt x="44079" y="96059"/>
                  </a:cubicBezTo>
                  <a:cubicBezTo>
                    <a:pt x="44079" y="96059"/>
                    <a:pt x="44079" y="96059"/>
                    <a:pt x="42914" y="96957"/>
                  </a:cubicBezTo>
                  <a:cubicBezTo>
                    <a:pt x="42914" y="96957"/>
                    <a:pt x="42914" y="96957"/>
                    <a:pt x="41517" y="99351"/>
                  </a:cubicBezTo>
                  <a:cubicBezTo>
                    <a:pt x="41517" y="99351"/>
                    <a:pt x="41517" y="99351"/>
                    <a:pt x="39421" y="101147"/>
                  </a:cubicBezTo>
                  <a:cubicBezTo>
                    <a:pt x="39421" y="101147"/>
                    <a:pt x="39421" y="101147"/>
                    <a:pt x="35229" y="103840"/>
                  </a:cubicBezTo>
                  <a:cubicBezTo>
                    <a:pt x="35229" y="103840"/>
                    <a:pt x="35229" y="103840"/>
                    <a:pt x="34996" y="106234"/>
                  </a:cubicBezTo>
                  <a:cubicBezTo>
                    <a:pt x="34996" y="106234"/>
                    <a:pt x="34996" y="106234"/>
                    <a:pt x="33366" y="107132"/>
                  </a:cubicBezTo>
                  <a:cubicBezTo>
                    <a:pt x="33366" y="107132"/>
                    <a:pt x="33366" y="107132"/>
                    <a:pt x="31736" y="108329"/>
                  </a:cubicBezTo>
                  <a:cubicBezTo>
                    <a:pt x="31736" y="108329"/>
                    <a:pt x="31736" y="108329"/>
                    <a:pt x="29640" y="109226"/>
                  </a:cubicBezTo>
                  <a:cubicBezTo>
                    <a:pt x="29640" y="109226"/>
                    <a:pt x="29640" y="109226"/>
                    <a:pt x="28941" y="109825"/>
                  </a:cubicBezTo>
                  <a:cubicBezTo>
                    <a:pt x="28941" y="109825"/>
                    <a:pt x="28941" y="109825"/>
                    <a:pt x="28010" y="110723"/>
                  </a:cubicBezTo>
                  <a:cubicBezTo>
                    <a:pt x="28010" y="110723"/>
                    <a:pt x="28010" y="110723"/>
                    <a:pt x="27311" y="111620"/>
                  </a:cubicBezTo>
                  <a:cubicBezTo>
                    <a:pt x="27311" y="111620"/>
                    <a:pt x="27311" y="111620"/>
                    <a:pt x="26845" y="113416"/>
                  </a:cubicBezTo>
                  <a:cubicBezTo>
                    <a:pt x="26845" y="113416"/>
                    <a:pt x="26845" y="113416"/>
                    <a:pt x="25681" y="113715"/>
                  </a:cubicBezTo>
                  <a:cubicBezTo>
                    <a:pt x="25681" y="113715"/>
                    <a:pt x="25681" y="113715"/>
                    <a:pt x="24050" y="114314"/>
                  </a:cubicBezTo>
                  <a:cubicBezTo>
                    <a:pt x="24050" y="114314"/>
                    <a:pt x="24050" y="114314"/>
                    <a:pt x="22886" y="114314"/>
                  </a:cubicBezTo>
                  <a:cubicBezTo>
                    <a:pt x="22886" y="114314"/>
                    <a:pt x="22886" y="114314"/>
                    <a:pt x="21722" y="114912"/>
                  </a:cubicBezTo>
                  <a:cubicBezTo>
                    <a:pt x="21722" y="114912"/>
                    <a:pt x="21722" y="114912"/>
                    <a:pt x="20091" y="116109"/>
                  </a:cubicBezTo>
                  <a:cubicBezTo>
                    <a:pt x="20091" y="116109"/>
                    <a:pt x="20091" y="116109"/>
                    <a:pt x="20557" y="117606"/>
                  </a:cubicBezTo>
                  <a:cubicBezTo>
                    <a:pt x="20557" y="117606"/>
                    <a:pt x="20557" y="117606"/>
                    <a:pt x="20091" y="117905"/>
                  </a:cubicBezTo>
                  <a:cubicBezTo>
                    <a:pt x="20091" y="117905"/>
                    <a:pt x="20091" y="117905"/>
                    <a:pt x="18927" y="117007"/>
                  </a:cubicBezTo>
                  <a:cubicBezTo>
                    <a:pt x="18927" y="117007"/>
                    <a:pt x="18927" y="117007"/>
                    <a:pt x="17763" y="116408"/>
                  </a:cubicBezTo>
                  <a:cubicBezTo>
                    <a:pt x="17763" y="116408"/>
                    <a:pt x="17763" y="116408"/>
                    <a:pt x="16831" y="114613"/>
                  </a:cubicBezTo>
                  <a:cubicBezTo>
                    <a:pt x="16831" y="114613"/>
                    <a:pt x="16831" y="114613"/>
                    <a:pt x="16598" y="115211"/>
                  </a:cubicBezTo>
                  <a:cubicBezTo>
                    <a:pt x="16598" y="115211"/>
                    <a:pt x="16598" y="115211"/>
                    <a:pt x="16598" y="117606"/>
                  </a:cubicBezTo>
                  <a:cubicBezTo>
                    <a:pt x="16598" y="117606"/>
                    <a:pt x="16598" y="117606"/>
                    <a:pt x="15201" y="117606"/>
                  </a:cubicBezTo>
                  <a:cubicBezTo>
                    <a:pt x="15201" y="117606"/>
                    <a:pt x="15201" y="117606"/>
                    <a:pt x="15201" y="118503"/>
                  </a:cubicBezTo>
                  <a:cubicBezTo>
                    <a:pt x="15201" y="118503"/>
                    <a:pt x="15201" y="118503"/>
                    <a:pt x="13804" y="118503"/>
                  </a:cubicBezTo>
                  <a:cubicBezTo>
                    <a:pt x="13804" y="118503"/>
                    <a:pt x="13804" y="118503"/>
                    <a:pt x="13804" y="118204"/>
                  </a:cubicBezTo>
                  <a:cubicBezTo>
                    <a:pt x="13804" y="117905"/>
                    <a:pt x="13105" y="117905"/>
                    <a:pt x="13105" y="117905"/>
                  </a:cubicBezTo>
                  <a:cubicBezTo>
                    <a:pt x="13105" y="117905"/>
                    <a:pt x="13105" y="117905"/>
                    <a:pt x="12173" y="117905"/>
                  </a:cubicBezTo>
                  <a:cubicBezTo>
                    <a:pt x="12173" y="117905"/>
                    <a:pt x="12173" y="117905"/>
                    <a:pt x="11009" y="118204"/>
                  </a:cubicBezTo>
                  <a:cubicBezTo>
                    <a:pt x="11009" y="118204"/>
                    <a:pt x="11009" y="118204"/>
                    <a:pt x="9612" y="120000"/>
                  </a:cubicBezTo>
                  <a:cubicBezTo>
                    <a:pt x="9612" y="120000"/>
                    <a:pt x="9612" y="120000"/>
                    <a:pt x="7050" y="120000"/>
                  </a:cubicBezTo>
                  <a:cubicBezTo>
                    <a:pt x="7050" y="120000"/>
                    <a:pt x="7050" y="120000"/>
                    <a:pt x="4721" y="120000"/>
                  </a:cubicBezTo>
                  <a:cubicBezTo>
                    <a:pt x="4721" y="120000"/>
                    <a:pt x="4721" y="120000"/>
                    <a:pt x="4721" y="118802"/>
                  </a:cubicBezTo>
                  <a:cubicBezTo>
                    <a:pt x="4721" y="118802"/>
                    <a:pt x="4721" y="118802"/>
                    <a:pt x="6351" y="116408"/>
                  </a:cubicBezTo>
                  <a:cubicBezTo>
                    <a:pt x="6351" y="116408"/>
                    <a:pt x="6351" y="116408"/>
                    <a:pt x="9146" y="116408"/>
                  </a:cubicBezTo>
                  <a:cubicBezTo>
                    <a:pt x="9146" y="116408"/>
                    <a:pt x="9146" y="116408"/>
                    <a:pt x="10310" y="116408"/>
                  </a:cubicBezTo>
                  <a:cubicBezTo>
                    <a:pt x="10310" y="116408"/>
                    <a:pt x="10310" y="116408"/>
                    <a:pt x="11475" y="115511"/>
                  </a:cubicBezTo>
                  <a:cubicBezTo>
                    <a:pt x="11475" y="115511"/>
                    <a:pt x="11475" y="115511"/>
                    <a:pt x="13105" y="114912"/>
                  </a:cubicBezTo>
                  <a:cubicBezTo>
                    <a:pt x="13105" y="114912"/>
                    <a:pt x="13105" y="114912"/>
                    <a:pt x="13804" y="114314"/>
                  </a:cubicBezTo>
                  <a:cubicBezTo>
                    <a:pt x="13804" y="114314"/>
                    <a:pt x="13804" y="114314"/>
                    <a:pt x="14502" y="112817"/>
                  </a:cubicBezTo>
                  <a:cubicBezTo>
                    <a:pt x="14502" y="112817"/>
                    <a:pt x="14502" y="112817"/>
                    <a:pt x="15900" y="111920"/>
                  </a:cubicBezTo>
                  <a:cubicBezTo>
                    <a:pt x="15900" y="111920"/>
                    <a:pt x="15900" y="111920"/>
                    <a:pt x="17995" y="111620"/>
                  </a:cubicBezTo>
                  <a:cubicBezTo>
                    <a:pt x="17995" y="111620"/>
                    <a:pt x="17995" y="111620"/>
                    <a:pt x="19160" y="111620"/>
                  </a:cubicBezTo>
                  <a:cubicBezTo>
                    <a:pt x="19160" y="111620"/>
                    <a:pt x="19160" y="111620"/>
                    <a:pt x="20091" y="112817"/>
                  </a:cubicBezTo>
                  <a:cubicBezTo>
                    <a:pt x="20091" y="112817"/>
                    <a:pt x="20091" y="112817"/>
                    <a:pt x="21023" y="111920"/>
                  </a:cubicBezTo>
                  <a:cubicBezTo>
                    <a:pt x="21023" y="111920"/>
                    <a:pt x="21023" y="111920"/>
                    <a:pt x="21955" y="110124"/>
                  </a:cubicBezTo>
                  <a:cubicBezTo>
                    <a:pt x="21955" y="110124"/>
                    <a:pt x="21955" y="110124"/>
                    <a:pt x="23119" y="108628"/>
                  </a:cubicBezTo>
                  <a:cubicBezTo>
                    <a:pt x="23119" y="108628"/>
                    <a:pt x="23119" y="108628"/>
                    <a:pt x="24283" y="107730"/>
                  </a:cubicBezTo>
                  <a:cubicBezTo>
                    <a:pt x="24283" y="107730"/>
                    <a:pt x="24283" y="107730"/>
                    <a:pt x="26612" y="107132"/>
                  </a:cubicBezTo>
                  <a:cubicBezTo>
                    <a:pt x="26612" y="107132"/>
                    <a:pt x="26612" y="107132"/>
                    <a:pt x="27544" y="105935"/>
                  </a:cubicBezTo>
                  <a:cubicBezTo>
                    <a:pt x="27544" y="105935"/>
                    <a:pt x="27544" y="105935"/>
                    <a:pt x="28708" y="104438"/>
                  </a:cubicBezTo>
                  <a:cubicBezTo>
                    <a:pt x="28708" y="104438"/>
                    <a:pt x="28708" y="104438"/>
                    <a:pt x="30106" y="102942"/>
                  </a:cubicBezTo>
                  <a:cubicBezTo>
                    <a:pt x="30106" y="102942"/>
                    <a:pt x="30106" y="102942"/>
                    <a:pt x="31270" y="102044"/>
                  </a:cubicBezTo>
                  <a:cubicBezTo>
                    <a:pt x="31270" y="102044"/>
                    <a:pt x="31270" y="102044"/>
                    <a:pt x="31736" y="100249"/>
                  </a:cubicBezTo>
                  <a:cubicBezTo>
                    <a:pt x="31736" y="100249"/>
                    <a:pt x="31736" y="100249"/>
                    <a:pt x="31969" y="97556"/>
                  </a:cubicBezTo>
                  <a:cubicBezTo>
                    <a:pt x="31969" y="97556"/>
                    <a:pt x="31969" y="97556"/>
                    <a:pt x="32434" y="95760"/>
                  </a:cubicBezTo>
                  <a:cubicBezTo>
                    <a:pt x="32434" y="95760"/>
                    <a:pt x="32434" y="95760"/>
                    <a:pt x="32667" y="95162"/>
                  </a:cubicBezTo>
                  <a:cubicBezTo>
                    <a:pt x="32667" y="95162"/>
                    <a:pt x="32667" y="95162"/>
                    <a:pt x="33832" y="93067"/>
                  </a:cubicBezTo>
                  <a:cubicBezTo>
                    <a:pt x="33832" y="93067"/>
                    <a:pt x="33832" y="93067"/>
                    <a:pt x="33133" y="93067"/>
                  </a:cubicBezTo>
                  <a:cubicBezTo>
                    <a:pt x="33133" y="93067"/>
                    <a:pt x="33133" y="93067"/>
                    <a:pt x="31969" y="93366"/>
                  </a:cubicBezTo>
                  <a:cubicBezTo>
                    <a:pt x="31969" y="93366"/>
                    <a:pt x="31969" y="93366"/>
                    <a:pt x="31270" y="93366"/>
                  </a:cubicBezTo>
                  <a:cubicBezTo>
                    <a:pt x="31270" y="93366"/>
                    <a:pt x="31270" y="93366"/>
                    <a:pt x="30106" y="93067"/>
                  </a:cubicBezTo>
                  <a:cubicBezTo>
                    <a:pt x="30106" y="93067"/>
                    <a:pt x="30106" y="93067"/>
                    <a:pt x="29640" y="92468"/>
                  </a:cubicBezTo>
                  <a:cubicBezTo>
                    <a:pt x="29640" y="92468"/>
                    <a:pt x="29640" y="92468"/>
                    <a:pt x="30804" y="90972"/>
                  </a:cubicBezTo>
                  <a:cubicBezTo>
                    <a:pt x="30804" y="90972"/>
                    <a:pt x="30804" y="90972"/>
                    <a:pt x="29640" y="91271"/>
                  </a:cubicBezTo>
                  <a:cubicBezTo>
                    <a:pt x="29640" y="91271"/>
                    <a:pt x="29640" y="91271"/>
                    <a:pt x="28941" y="92169"/>
                  </a:cubicBezTo>
                  <a:cubicBezTo>
                    <a:pt x="28941" y="92169"/>
                    <a:pt x="28941" y="92169"/>
                    <a:pt x="28475" y="94264"/>
                  </a:cubicBezTo>
                  <a:cubicBezTo>
                    <a:pt x="28475" y="94264"/>
                    <a:pt x="28475" y="94264"/>
                    <a:pt x="27777" y="95162"/>
                  </a:cubicBezTo>
                  <a:cubicBezTo>
                    <a:pt x="27777" y="95162"/>
                    <a:pt x="27777" y="95162"/>
                    <a:pt x="27544" y="94264"/>
                  </a:cubicBezTo>
                  <a:cubicBezTo>
                    <a:pt x="27544" y="94264"/>
                    <a:pt x="27544" y="94264"/>
                    <a:pt x="26845" y="93067"/>
                  </a:cubicBezTo>
                  <a:cubicBezTo>
                    <a:pt x="26845" y="93067"/>
                    <a:pt x="26845" y="93067"/>
                    <a:pt x="25681" y="91571"/>
                  </a:cubicBezTo>
                  <a:cubicBezTo>
                    <a:pt x="25681" y="91571"/>
                    <a:pt x="25681" y="91571"/>
                    <a:pt x="23818" y="90074"/>
                  </a:cubicBezTo>
                  <a:cubicBezTo>
                    <a:pt x="23818" y="90074"/>
                    <a:pt x="23818" y="90074"/>
                    <a:pt x="23352" y="90074"/>
                  </a:cubicBezTo>
                  <a:cubicBezTo>
                    <a:pt x="23352" y="90074"/>
                    <a:pt x="23352" y="90074"/>
                    <a:pt x="21722" y="91571"/>
                  </a:cubicBezTo>
                  <a:cubicBezTo>
                    <a:pt x="21722" y="91571"/>
                    <a:pt x="21722" y="91571"/>
                    <a:pt x="20790" y="91571"/>
                  </a:cubicBezTo>
                  <a:cubicBezTo>
                    <a:pt x="20790" y="91571"/>
                    <a:pt x="20790" y="91571"/>
                    <a:pt x="19393" y="91571"/>
                  </a:cubicBezTo>
                  <a:cubicBezTo>
                    <a:pt x="19393" y="91571"/>
                    <a:pt x="19393" y="91571"/>
                    <a:pt x="19626" y="87680"/>
                  </a:cubicBezTo>
                  <a:cubicBezTo>
                    <a:pt x="19626" y="87680"/>
                    <a:pt x="19626" y="87680"/>
                    <a:pt x="19859" y="86483"/>
                  </a:cubicBezTo>
                  <a:cubicBezTo>
                    <a:pt x="19859" y="86483"/>
                    <a:pt x="19859" y="86483"/>
                    <a:pt x="20557" y="85286"/>
                  </a:cubicBezTo>
                  <a:cubicBezTo>
                    <a:pt x="20557" y="85286"/>
                    <a:pt x="20557" y="85286"/>
                    <a:pt x="20557" y="83790"/>
                  </a:cubicBezTo>
                  <a:cubicBezTo>
                    <a:pt x="20557" y="83790"/>
                    <a:pt x="20557" y="83790"/>
                    <a:pt x="20324" y="81396"/>
                  </a:cubicBezTo>
                  <a:cubicBezTo>
                    <a:pt x="20324" y="81396"/>
                    <a:pt x="20324" y="81396"/>
                    <a:pt x="19859" y="79002"/>
                  </a:cubicBezTo>
                  <a:cubicBezTo>
                    <a:pt x="19859" y="79002"/>
                    <a:pt x="19859" y="79002"/>
                    <a:pt x="19393" y="79600"/>
                  </a:cubicBezTo>
                  <a:cubicBezTo>
                    <a:pt x="19393" y="79600"/>
                    <a:pt x="19393" y="79600"/>
                    <a:pt x="18461" y="80798"/>
                  </a:cubicBezTo>
                  <a:cubicBezTo>
                    <a:pt x="18461" y="80798"/>
                    <a:pt x="18461" y="80798"/>
                    <a:pt x="17763" y="81396"/>
                  </a:cubicBezTo>
                  <a:cubicBezTo>
                    <a:pt x="17763" y="81396"/>
                    <a:pt x="17763" y="81396"/>
                    <a:pt x="17064" y="81396"/>
                  </a:cubicBezTo>
                  <a:cubicBezTo>
                    <a:pt x="17064" y="81396"/>
                    <a:pt x="17064" y="81396"/>
                    <a:pt x="16365" y="80498"/>
                  </a:cubicBezTo>
                  <a:cubicBezTo>
                    <a:pt x="16365" y="80498"/>
                    <a:pt x="16365" y="80498"/>
                    <a:pt x="15900" y="80498"/>
                  </a:cubicBezTo>
                  <a:cubicBezTo>
                    <a:pt x="15900" y="80498"/>
                    <a:pt x="15900" y="80498"/>
                    <a:pt x="14968" y="79900"/>
                  </a:cubicBezTo>
                  <a:cubicBezTo>
                    <a:pt x="14968" y="79900"/>
                    <a:pt x="14968" y="79900"/>
                    <a:pt x="14269" y="79002"/>
                  </a:cubicBezTo>
                  <a:cubicBezTo>
                    <a:pt x="14269" y="79002"/>
                    <a:pt x="14269" y="79002"/>
                    <a:pt x="13571" y="78404"/>
                  </a:cubicBezTo>
                  <a:cubicBezTo>
                    <a:pt x="13571" y="78404"/>
                    <a:pt x="13571" y="78404"/>
                    <a:pt x="12872" y="77506"/>
                  </a:cubicBezTo>
                  <a:cubicBezTo>
                    <a:pt x="12872" y="77506"/>
                    <a:pt x="12872" y="77506"/>
                    <a:pt x="12639" y="76608"/>
                  </a:cubicBezTo>
                  <a:cubicBezTo>
                    <a:pt x="12639" y="76608"/>
                    <a:pt x="12639" y="76608"/>
                    <a:pt x="12406" y="74513"/>
                  </a:cubicBezTo>
                  <a:cubicBezTo>
                    <a:pt x="12406" y="74513"/>
                    <a:pt x="12406" y="74513"/>
                    <a:pt x="13338" y="73616"/>
                  </a:cubicBezTo>
                  <a:cubicBezTo>
                    <a:pt x="13338" y="73616"/>
                    <a:pt x="13338" y="73616"/>
                    <a:pt x="14269" y="73616"/>
                  </a:cubicBezTo>
                  <a:cubicBezTo>
                    <a:pt x="14269" y="73616"/>
                    <a:pt x="14269" y="73616"/>
                    <a:pt x="15434" y="73616"/>
                  </a:cubicBezTo>
                  <a:cubicBezTo>
                    <a:pt x="15434" y="73616"/>
                    <a:pt x="15434" y="73616"/>
                    <a:pt x="16598" y="74513"/>
                  </a:cubicBezTo>
                  <a:cubicBezTo>
                    <a:pt x="16598" y="74513"/>
                    <a:pt x="16598" y="74513"/>
                    <a:pt x="17064" y="73017"/>
                  </a:cubicBezTo>
                  <a:cubicBezTo>
                    <a:pt x="17064" y="73017"/>
                    <a:pt x="17064" y="73017"/>
                    <a:pt x="16365" y="72119"/>
                  </a:cubicBezTo>
                  <a:cubicBezTo>
                    <a:pt x="16365" y="72119"/>
                    <a:pt x="16365" y="72119"/>
                    <a:pt x="16132" y="72119"/>
                  </a:cubicBezTo>
                  <a:cubicBezTo>
                    <a:pt x="16132" y="72119"/>
                    <a:pt x="16132" y="72119"/>
                    <a:pt x="14968" y="72119"/>
                  </a:cubicBezTo>
                  <a:cubicBezTo>
                    <a:pt x="14968" y="72119"/>
                    <a:pt x="14968" y="72119"/>
                    <a:pt x="14269" y="72119"/>
                  </a:cubicBezTo>
                  <a:cubicBezTo>
                    <a:pt x="14269" y="72119"/>
                    <a:pt x="14269" y="72119"/>
                    <a:pt x="12872" y="70922"/>
                  </a:cubicBezTo>
                  <a:cubicBezTo>
                    <a:pt x="12872" y="70922"/>
                    <a:pt x="12872" y="70922"/>
                    <a:pt x="12406" y="69725"/>
                  </a:cubicBezTo>
                  <a:cubicBezTo>
                    <a:pt x="12406" y="69725"/>
                    <a:pt x="12406" y="69725"/>
                    <a:pt x="11941" y="68229"/>
                  </a:cubicBezTo>
                  <a:cubicBezTo>
                    <a:pt x="11941" y="68229"/>
                    <a:pt x="11941" y="68229"/>
                    <a:pt x="11475" y="66733"/>
                  </a:cubicBezTo>
                  <a:cubicBezTo>
                    <a:pt x="11475" y="66733"/>
                    <a:pt x="11475" y="66733"/>
                    <a:pt x="11475" y="66134"/>
                  </a:cubicBezTo>
                  <a:cubicBezTo>
                    <a:pt x="11475" y="66134"/>
                    <a:pt x="11475" y="66134"/>
                    <a:pt x="11941" y="65536"/>
                  </a:cubicBezTo>
                  <a:cubicBezTo>
                    <a:pt x="11941" y="65536"/>
                    <a:pt x="11941" y="65536"/>
                    <a:pt x="12639" y="64039"/>
                  </a:cubicBezTo>
                  <a:cubicBezTo>
                    <a:pt x="12639" y="64039"/>
                    <a:pt x="12639" y="64039"/>
                    <a:pt x="13804" y="62244"/>
                  </a:cubicBezTo>
                  <a:cubicBezTo>
                    <a:pt x="13804" y="62244"/>
                    <a:pt x="13804" y="62244"/>
                    <a:pt x="15201" y="61047"/>
                  </a:cubicBezTo>
                  <a:cubicBezTo>
                    <a:pt x="15201" y="61047"/>
                    <a:pt x="15201" y="61047"/>
                    <a:pt x="16132" y="59551"/>
                  </a:cubicBezTo>
                  <a:cubicBezTo>
                    <a:pt x="16132" y="59551"/>
                    <a:pt x="16132" y="59551"/>
                    <a:pt x="16365" y="58054"/>
                  </a:cubicBezTo>
                  <a:cubicBezTo>
                    <a:pt x="16365" y="58054"/>
                    <a:pt x="16365" y="58054"/>
                    <a:pt x="17530" y="56558"/>
                  </a:cubicBezTo>
                  <a:cubicBezTo>
                    <a:pt x="17530" y="56558"/>
                    <a:pt x="17530" y="56558"/>
                    <a:pt x="18461" y="56259"/>
                  </a:cubicBezTo>
                  <a:cubicBezTo>
                    <a:pt x="18461" y="56259"/>
                    <a:pt x="18461" y="56259"/>
                    <a:pt x="19160" y="56857"/>
                  </a:cubicBezTo>
                  <a:cubicBezTo>
                    <a:pt x="19160" y="56857"/>
                    <a:pt x="19160" y="56857"/>
                    <a:pt x="19859" y="58054"/>
                  </a:cubicBezTo>
                  <a:cubicBezTo>
                    <a:pt x="19859" y="58054"/>
                    <a:pt x="19859" y="58054"/>
                    <a:pt x="20324" y="58054"/>
                  </a:cubicBezTo>
                  <a:cubicBezTo>
                    <a:pt x="20324" y="58054"/>
                    <a:pt x="20324" y="58054"/>
                    <a:pt x="21256" y="58054"/>
                  </a:cubicBezTo>
                  <a:cubicBezTo>
                    <a:pt x="21256" y="58054"/>
                    <a:pt x="21256" y="58054"/>
                    <a:pt x="21722" y="58054"/>
                  </a:cubicBezTo>
                  <a:cubicBezTo>
                    <a:pt x="21722" y="58054"/>
                    <a:pt x="21722" y="58054"/>
                    <a:pt x="22420" y="56857"/>
                  </a:cubicBezTo>
                  <a:cubicBezTo>
                    <a:pt x="22420" y="56857"/>
                    <a:pt x="22420" y="56857"/>
                    <a:pt x="23119" y="56857"/>
                  </a:cubicBezTo>
                  <a:cubicBezTo>
                    <a:pt x="23119" y="56857"/>
                    <a:pt x="23119" y="56857"/>
                    <a:pt x="23352" y="56259"/>
                  </a:cubicBezTo>
                  <a:cubicBezTo>
                    <a:pt x="23352" y="56259"/>
                    <a:pt x="23352" y="56259"/>
                    <a:pt x="23818" y="55361"/>
                  </a:cubicBezTo>
                  <a:cubicBezTo>
                    <a:pt x="23818" y="55361"/>
                    <a:pt x="23818" y="55361"/>
                    <a:pt x="24050" y="56259"/>
                  </a:cubicBezTo>
                  <a:cubicBezTo>
                    <a:pt x="24050" y="56259"/>
                    <a:pt x="24050" y="56259"/>
                    <a:pt x="24749" y="56259"/>
                  </a:cubicBezTo>
                  <a:cubicBezTo>
                    <a:pt x="24749" y="56259"/>
                    <a:pt x="24749" y="56259"/>
                    <a:pt x="25215" y="56259"/>
                  </a:cubicBezTo>
                  <a:cubicBezTo>
                    <a:pt x="25215" y="56259"/>
                    <a:pt x="25215" y="56259"/>
                    <a:pt x="26147" y="56259"/>
                  </a:cubicBezTo>
                  <a:cubicBezTo>
                    <a:pt x="26147" y="56259"/>
                    <a:pt x="26147" y="56259"/>
                    <a:pt x="26845" y="55361"/>
                  </a:cubicBezTo>
                  <a:cubicBezTo>
                    <a:pt x="26845" y="55361"/>
                    <a:pt x="26845" y="55361"/>
                    <a:pt x="27544" y="55361"/>
                  </a:cubicBezTo>
                  <a:cubicBezTo>
                    <a:pt x="27544" y="55361"/>
                    <a:pt x="27544" y="55361"/>
                    <a:pt x="27777" y="53266"/>
                  </a:cubicBezTo>
                  <a:cubicBezTo>
                    <a:pt x="27777" y="53266"/>
                    <a:pt x="27777" y="53266"/>
                    <a:pt x="27311" y="51770"/>
                  </a:cubicBezTo>
                  <a:cubicBezTo>
                    <a:pt x="27311" y="51770"/>
                    <a:pt x="27311" y="51770"/>
                    <a:pt x="26845" y="49376"/>
                  </a:cubicBezTo>
                  <a:cubicBezTo>
                    <a:pt x="26845" y="49376"/>
                    <a:pt x="26845" y="49376"/>
                    <a:pt x="27777" y="49376"/>
                  </a:cubicBezTo>
                  <a:cubicBezTo>
                    <a:pt x="27777" y="49376"/>
                    <a:pt x="27777" y="49376"/>
                    <a:pt x="28708" y="48179"/>
                  </a:cubicBezTo>
                  <a:cubicBezTo>
                    <a:pt x="28708" y="48179"/>
                    <a:pt x="28708" y="48179"/>
                    <a:pt x="28475" y="46383"/>
                  </a:cubicBezTo>
                  <a:cubicBezTo>
                    <a:pt x="28475" y="46383"/>
                    <a:pt x="28475" y="46383"/>
                    <a:pt x="27078" y="46084"/>
                  </a:cubicBezTo>
                  <a:cubicBezTo>
                    <a:pt x="27078" y="46084"/>
                    <a:pt x="27078" y="46084"/>
                    <a:pt x="26379" y="46084"/>
                  </a:cubicBezTo>
                  <a:cubicBezTo>
                    <a:pt x="26379" y="46084"/>
                    <a:pt x="26379" y="46084"/>
                    <a:pt x="25681" y="46383"/>
                  </a:cubicBezTo>
                  <a:cubicBezTo>
                    <a:pt x="25681" y="46383"/>
                    <a:pt x="25681" y="46383"/>
                    <a:pt x="24982" y="46982"/>
                  </a:cubicBezTo>
                  <a:cubicBezTo>
                    <a:pt x="24982" y="46982"/>
                    <a:pt x="24982" y="46982"/>
                    <a:pt x="24516" y="48179"/>
                  </a:cubicBezTo>
                  <a:cubicBezTo>
                    <a:pt x="24516" y="48179"/>
                    <a:pt x="24516" y="48179"/>
                    <a:pt x="23818" y="48179"/>
                  </a:cubicBezTo>
                  <a:cubicBezTo>
                    <a:pt x="23818" y="48179"/>
                    <a:pt x="23818" y="48179"/>
                    <a:pt x="23119" y="46383"/>
                  </a:cubicBezTo>
                  <a:cubicBezTo>
                    <a:pt x="23119" y="46383"/>
                    <a:pt x="23119" y="46383"/>
                    <a:pt x="21256" y="46383"/>
                  </a:cubicBezTo>
                  <a:cubicBezTo>
                    <a:pt x="21256" y="46383"/>
                    <a:pt x="21256" y="46383"/>
                    <a:pt x="19160" y="46383"/>
                  </a:cubicBezTo>
                  <a:cubicBezTo>
                    <a:pt x="19160" y="46383"/>
                    <a:pt x="19160" y="46383"/>
                    <a:pt x="17530" y="45785"/>
                  </a:cubicBezTo>
                  <a:cubicBezTo>
                    <a:pt x="17530" y="45785"/>
                    <a:pt x="17530" y="45785"/>
                    <a:pt x="15900" y="44887"/>
                  </a:cubicBezTo>
                  <a:cubicBezTo>
                    <a:pt x="15900" y="44887"/>
                    <a:pt x="15900" y="44887"/>
                    <a:pt x="14968" y="43391"/>
                  </a:cubicBezTo>
                  <a:cubicBezTo>
                    <a:pt x="14968" y="43391"/>
                    <a:pt x="14968" y="43391"/>
                    <a:pt x="14735" y="40399"/>
                  </a:cubicBezTo>
                  <a:cubicBezTo>
                    <a:pt x="14735" y="40399"/>
                    <a:pt x="14735" y="40399"/>
                    <a:pt x="15900" y="39800"/>
                  </a:cubicBezTo>
                  <a:cubicBezTo>
                    <a:pt x="15900" y="39800"/>
                    <a:pt x="15900" y="39800"/>
                    <a:pt x="16598" y="39201"/>
                  </a:cubicBezTo>
                  <a:cubicBezTo>
                    <a:pt x="16598" y="39201"/>
                    <a:pt x="16598" y="39201"/>
                    <a:pt x="14968" y="38304"/>
                  </a:cubicBezTo>
                  <a:cubicBezTo>
                    <a:pt x="14968" y="38304"/>
                    <a:pt x="14968" y="38304"/>
                    <a:pt x="14036" y="37406"/>
                  </a:cubicBezTo>
                  <a:cubicBezTo>
                    <a:pt x="14036" y="37406"/>
                    <a:pt x="14036" y="37406"/>
                    <a:pt x="12872" y="36209"/>
                  </a:cubicBezTo>
                  <a:cubicBezTo>
                    <a:pt x="12872" y="36209"/>
                    <a:pt x="12872" y="36209"/>
                    <a:pt x="12639" y="35610"/>
                  </a:cubicBezTo>
                  <a:cubicBezTo>
                    <a:pt x="12639" y="35610"/>
                    <a:pt x="12639" y="35610"/>
                    <a:pt x="13571" y="34713"/>
                  </a:cubicBezTo>
                  <a:cubicBezTo>
                    <a:pt x="13571" y="34713"/>
                    <a:pt x="13571" y="34713"/>
                    <a:pt x="14269" y="34713"/>
                  </a:cubicBezTo>
                  <a:cubicBezTo>
                    <a:pt x="14269" y="34713"/>
                    <a:pt x="14269" y="34713"/>
                    <a:pt x="15667" y="34413"/>
                  </a:cubicBezTo>
                  <a:cubicBezTo>
                    <a:pt x="15667" y="34413"/>
                    <a:pt x="15667" y="34413"/>
                    <a:pt x="17530" y="32917"/>
                  </a:cubicBezTo>
                  <a:cubicBezTo>
                    <a:pt x="17530" y="32917"/>
                    <a:pt x="17530" y="32917"/>
                    <a:pt x="17763" y="33516"/>
                  </a:cubicBezTo>
                  <a:cubicBezTo>
                    <a:pt x="17763" y="33516"/>
                    <a:pt x="17763" y="33516"/>
                    <a:pt x="18927" y="32917"/>
                  </a:cubicBezTo>
                  <a:cubicBezTo>
                    <a:pt x="18927" y="32917"/>
                    <a:pt x="18927" y="32917"/>
                    <a:pt x="18927" y="32618"/>
                  </a:cubicBezTo>
                  <a:cubicBezTo>
                    <a:pt x="18927" y="32618"/>
                    <a:pt x="18927" y="32618"/>
                    <a:pt x="19626" y="32319"/>
                  </a:cubicBezTo>
                  <a:cubicBezTo>
                    <a:pt x="19626" y="32319"/>
                    <a:pt x="19626" y="32319"/>
                    <a:pt x="21023" y="32019"/>
                  </a:cubicBezTo>
                  <a:cubicBezTo>
                    <a:pt x="21023" y="32019"/>
                    <a:pt x="21023" y="32019"/>
                    <a:pt x="22653" y="32019"/>
                  </a:cubicBezTo>
                  <a:cubicBezTo>
                    <a:pt x="22653" y="32019"/>
                    <a:pt x="22653" y="32019"/>
                    <a:pt x="23352" y="32618"/>
                  </a:cubicBezTo>
                  <a:cubicBezTo>
                    <a:pt x="23352" y="32618"/>
                    <a:pt x="23352" y="32618"/>
                    <a:pt x="22886" y="34114"/>
                  </a:cubicBezTo>
                  <a:cubicBezTo>
                    <a:pt x="22886" y="34114"/>
                    <a:pt x="22886" y="34114"/>
                    <a:pt x="22886" y="34713"/>
                  </a:cubicBezTo>
                  <a:cubicBezTo>
                    <a:pt x="22886" y="34713"/>
                    <a:pt x="22886" y="34713"/>
                    <a:pt x="23585" y="35311"/>
                  </a:cubicBezTo>
                  <a:cubicBezTo>
                    <a:pt x="23585" y="35311"/>
                    <a:pt x="23585" y="35311"/>
                    <a:pt x="24283" y="36209"/>
                  </a:cubicBezTo>
                  <a:cubicBezTo>
                    <a:pt x="24283" y="36209"/>
                    <a:pt x="24283" y="36209"/>
                    <a:pt x="25681" y="36209"/>
                  </a:cubicBezTo>
                  <a:cubicBezTo>
                    <a:pt x="25681" y="36209"/>
                    <a:pt x="25681" y="36209"/>
                    <a:pt x="27544" y="36808"/>
                  </a:cubicBezTo>
                  <a:cubicBezTo>
                    <a:pt x="27544" y="36808"/>
                    <a:pt x="27544" y="36808"/>
                    <a:pt x="28941" y="35910"/>
                  </a:cubicBezTo>
                  <a:cubicBezTo>
                    <a:pt x="28941" y="35910"/>
                    <a:pt x="28941" y="35910"/>
                    <a:pt x="29873" y="34713"/>
                  </a:cubicBezTo>
                  <a:cubicBezTo>
                    <a:pt x="29873" y="34713"/>
                    <a:pt x="29873" y="34713"/>
                    <a:pt x="31037" y="33815"/>
                  </a:cubicBezTo>
                  <a:cubicBezTo>
                    <a:pt x="31037" y="33815"/>
                    <a:pt x="30106" y="33216"/>
                    <a:pt x="29873" y="33216"/>
                  </a:cubicBezTo>
                  <a:cubicBezTo>
                    <a:pt x="29407" y="33216"/>
                    <a:pt x="28941" y="32618"/>
                    <a:pt x="28941" y="32618"/>
                  </a:cubicBezTo>
                  <a:cubicBezTo>
                    <a:pt x="28941" y="32618"/>
                    <a:pt x="28941" y="32618"/>
                    <a:pt x="28243" y="32019"/>
                  </a:cubicBezTo>
                  <a:cubicBezTo>
                    <a:pt x="28243" y="32019"/>
                    <a:pt x="28243" y="32019"/>
                    <a:pt x="28243" y="30822"/>
                  </a:cubicBezTo>
                  <a:cubicBezTo>
                    <a:pt x="28243" y="30822"/>
                    <a:pt x="28243" y="30822"/>
                    <a:pt x="28010" y="29326"/>
                  </a:cubicBezTo>
                  <a:cubicBezTo>
                    <a:pt x="28010" y="29326"/>
                    <a:pt x="28010" y="29326"/>
                    <a:pt x="24516" y="28129"/>
                  </a:cubicBezTo>
                  <a:cubicBezTo>
                    <a:pt x="24516" y="28129"/>
                    <a:pt x="24516" y="28129"/>
                    <a:pt x="24516" y="23640"/>
                  </a:cubicBezTo>
                  <a:cubicBezTo>
                    <a:pt x="24516" y="23640"/>
                    <a:pt x="24516" y="23640"/>
                    <a:pt x="22886" y="21546"/>
                  </a:cubicBezTo>
                  <a:cubicBezTo>
                    <a:pt x="22886" y="21546"/>
                    <a:pt x="22886" y="21546"/>
                    <a:pt x="19626" y="17057"/>
                  </a:cubicBezTo>
                  <a:cubicBezTo>
                    <a:pt x="19626" y="17057"/>
                    <a:pt x="19626" y="17057"/>
                    <a:pt x="20091" y="17057"/>
                  </a:cubicBezTo>
                  <a:cubicBezTo>
                    <a:pt x="20091" y="17057"/>
                    <a:pt x="20091" y="17057"/>
                    <a:pt x="20091" y="16159"/>
                  </a:cubicBezTo>
                  <a:cubicBezTo>
                    <a:pt x="20091" y="16159"/>
                    <a:pt x="20091" y="16159"/>
                    <a:pt x="21256" y="16159"/>
                  </a:cubicBezTo>
                  <a:cubicBezTo>
                    <a:pt x="21256" y="16159"/>
                    <a:pt x="21256" y="16159"/>
                    <a:pt x="21256" y="14962"/>
                  </a:cubicBezTo>
                  <a:cubicBezTo>
                    <a:pt x="21256" y="14962"/>
                    <a:pt x="21256" y="14962"/>
                    <a:pt x="21489" y="13466"/>
                  </a:cubicBezTo>
                  <a:cubicBezTo>
                    <a:pt x="21489" y="13466"/>
                    <a:pt x="21489" y="13466"/>
                    <a:pt x="22187" y="13466"/>
                  </a:cubicBezTo>
                  <a:cubicBezTo>
                    <a:pt x="22187" y="13466"/>
                    <a:pt x="22187" y="13466"/>
                    <a:pt x="22886" y="14064"/>
                  </a:cubicBezTo>
                  <a:cubicBezTo>
                    <a:pt x="22886" y="14064"/>
                    <a:pt x="22886" y="14064"/>
                    <a:pt x="24050" y="14064"/>
                  </a:cubicBezTo>
                  <a:cubicBezTo>
                    <a:pt x="24050" y="14064"/>
                    <a:pt x="24050" y="14064"/>
                    <a:pt x="24516" y="14064"/>
                  </a:cubicBezTo>
                  <a:cubicBezTo>
                    <a:pt x="24516" y="14064"/>
                    <a:pt x="24516" y="14064"/>
                    <a:pt x="25681" y="14064"/>
                  </a:cubicBezTo>
                  <a:cubicBezTo>
                    <a:pt x="25681" y="14064"/>
                    <a:pt x="25681" y="14064"/>
                    <a:pt x="27777" y="13166"/>
                  </a:cubicBezTo>
                  <a:cubicBezTo>
                    <a:pt x="27777" y="13166"/>
                    <a:pt x="27777" y="13166"/>
                    <a:pt x="28475" y="12269"/>
                  </a:cubicBezTo>
                  <a:cubicBezTo>
                    <a:pt x="28475" y="12269"/>
                    <a:pt x="28475" y="12269"/>
                    <a:pt x="29174" y="10773"/>
                  </a:cubicBezTo>
                  <a:cubicBezTo>
                    <a:pt x="29174" y="10773"/>
                    <a:pt x="29174" y="10773"/>
                    <a:pt x="29174" y="8379"/>
                  </a:cubicBezTo>
                  <a:cubicBezTo>
                    <a:pt x="29174" y="8379"/>
                    <a:pt x="29174" y="8379"/>
                    <a:pt x="29873" y="8379"/>
                  </a:cubicBezTo>
                  <a:cubicBezTo>
                    <a:pt x="29873" y="8379"/>
                    <a:pt x="29873" y="8379"/>
                    <a:pt x="30571" y="7481"/>
                  </a:cubicBezTo>
                  <a:cubicBezTo>
                    <a:pt x="30571" y="7481"/>
                    <a:pt x="30571" y="7481"/>
                    <a:pt x="31969" y="5984"/>
                  </a:cubicBezTo>
                  <a:cubicBezTo>
                    <a:pt x="31969" y="5984"/>
                    <a:pt x="31969" y="5984"/>
                    <a:pt x="34530" y="5386"/>
                  </a:cubicBezTo>
                  <a:cubicBezTo>
                    <a:pt x="34530" y="5386"/>
                    <a:pt x="34530" y="5386"/>
                    <a:pt x="35462" y="3890"/>
                  </a:cubicBezTo>
                  <a:cubicBezTo>
                    <a:pt x="35462" y="3890"/>
                    <a:pt x="35462" y="3890"/>
                    <a:pt x="36393" y="3291"/>
                  </a:cubicBezTo>
                  <a:cubicBezTo>
                    <a:pt x="36393" y="3291"/>
                    <a:pt x="36393" y="3291"/>
                    <a:pt x="37092" y="2393"/>
                  </a:cubicBezTo>
                  <a:cubicBezTo>
                    <a:pt x="37092" y="2393"/>
                    <a:pt x="37092" y="2393"/>
                    <a:pt x="40818" y="2693"/>
                  </a:cubicBezTo>
                  <a:cubicBezTo>
                    <a:pt x="40818" y="2693"/>
                    <a:pt x="40818" y="2693"/>
                    <a:pt x="41284" y="1197"/>
                  </a:cubicBezTo>
                  <a:cubicBezTo>
                    <a:pt x="41284" y="1197"/>
                    <a:pt x="41284" y="1197"/>
                    <a:pt x="43147" y="0"/>
                  </a:cubicBez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21" name="Shape 2221"/>
            <p:cNvSpPr/>
            <p:nvPr/>
          </p:nvSpPr>
          <p:spPr>
            <a:xfrm>
              <a:off x="5957637" y="3282926"/>
              <a:ext cx="448593" cy="285010"/>
            </a:xfrm>
            <a:custGeom>
              <a:avLst/>
              <a:gdLst/>
              <a:ahLst/>
              <a:cxnLst/>
              <a:rect l="0" t="0" r="0" b="0"/>
              <a:pathLst>
                <a:path w="120000" h="120000" extrusionOk="0">
                  <a:moveTo>
                    <a:pt x="95419" y="71716"/>
                  </a:moveTo>
                  <a:cubicBezTo>
                    <a:pt x="96188" y="71716"/>
                    <a:pt x="96188" y="71716"/>
                    <a:pt x="96188" y="71716"/>
                  </a:cubicBezTo>
                  <a:cubicBezTo>
                    <a:pt x="97724" y="71716"/>
                    <a:pt x="97724" y="71716"/>
                    <a:pt x="97724" y="71716"/>
                  </a:cubicBezTo>
                  <a:cubicBezTo>
                    <a:pt x="100028" y="74100"/>
                    <a:pt x="100028" y="74100"/>
                    <a:pt x="100028" y="74100"/>
                  </a:cubicBezTo>
                  <a:cubicBezTo>
                    <a:pt x="101948" y="77080"/>
                    <a:pt x="101948" y="77080"/>
                    <a:pt x="101948" y="77080"/>
                  </a:cubicBezTo>
                  <a:cubicBezTo>
                    <a:pt x="101948" y="77080"/>
                    <a:pt x="103101" y="77677"/>
                    <a:pt x="103485" y="77677"/>
                  </a:cubicBezTo>
                  <a:cubicBezTo>
                    <a:pt x="103869" y="77677"/>
                    <a:pt x="104253" y="77677"/>
                    <a:pt x="104637" y="77677"/>
                  </a:cubicBezTo>
                  <a:cubicBezTo>
                    <a:pt x="105021" y="77677"/>
                    <a:pt x="106557" y="77677"/>
                    <a:pt x="106557" y="77677"/>
                  </a:cubicBezTo>
                  <a:cubicBezTo>
                    <a:pt x="110398" y="80061"/>
                    <a:pt x="110398" y="80061"/>
                    <a:pt x="110398" y="80061"/>
                  </a:cubicBezTo>
                  <a:cubicBezTo>
                    <a:pt x="112702" y="83042"/>
                    <a:pt x="112702" y="83042"/>
                    <a:pt x="112702" y="83042"/>
                  </a:cubicBezTo>
                  <a:cubicBezTo>
                    <a:pt x="112702" y="85426"/>
                    <a:pt x="112702" y="85426"/>
                    <a:pt x="112702" y="85426"/>
                  </a:cubicBezTo>
                  <a:cubicBezTo>
                    <a:pt x="113470" y="90791"/>
                    <a:pt x="113470" y="90791"/>
                    <a:pt x="113470" y="90791"/>
                  </a:cubicBezTo>
                  <a:cubicBezTo>
                    <a:pt x="114623" y="90791"/>
                    <a:pt x="114623" y="90791"/>
                    <a:pt x="114623" y="90791"/>
                  </a:cubicBezTo>
                  <a:cubicBezTo>
                    <a:pt x="115391" y="90791"/>
                    <a:pt x="115391" y="90791"/>
                    <a:pt x="115391" y="90791"/>
                  </a:cubicBezTo>
                  <a:cubicBezTo>
                    <a:pt x="115391" y="94367"/>
                    <a:pt x="115391" y="94367"/>
                    <a:pt x="115391" y="94367"/>
                  </a:cubicBezTo>
                  <a:cubicBezTo>
                    <a:pt x="116543" y="94367"/>
                    <a:pt x="116543" y="94367"/>
                    <a:pt x="116543" y="94367"/>
                  </a:cubicBezTo>
                  <a:cubicBezTo>
                    <a:pt x="118079" y="96752"/>
                    <a:pt x="118079" y="96752"/>
                    <a:pt x="118079" y="96752"/>
                  </a:cubicBezTo>
                  <a:cubicBezTo>
                    <a:pt x="120000" y="96752"/>
                    <a:pt x="120000" y="96752"/>
                    <a:pt x="120000" y="96752"/>
                  </a:cubicBezTo>
                  <a:cubicBezTo>
                    <a:pt x="118079" y="100924"/>
                    <a:pt x="118079" y="100924"/>
                    <a:pt x="118079" y="100924"/>
                  </a:cubicBezTo>
                  <a:cubicBezTo>
                    <a:pt x="116543" y="102117"/>
                    <a:pt x="116543" y="102117"/>
                    <a:pt x="116543" y="102117"/>
                  </a:cubicBezTo>
                  <a:cubicBezTo>
                    <a:pt x="114623" y="107482"/>
                    <a:pt x="114623" y="107482"/>
                    <a:pt x="114623" y="107482"/>
                  </a:cubicBezTo>
                  <a:cubicBezTo>
                    <a:pt x="112318" y="108674"/>
                    <a:pt x="112318" y="108674"/>
                    <a:pt x="112318" y="108674"/>
                  </a:cubicBezTo>
                  <a:cubicBezTo>
                    <a:pt x="107709" y="108674"/>
                    <a:pt x="107709" y="108674"/>
                    <a:pt x="107709" y="108674"/>
                  </a:cubicBezTo>
                  <a:cubicBezTo>
                    <a:pt x="106941" y="110462"/>
                    <a:pt x="106941" y="110462"/>
                    <a:pt x="106941" y="110462"/>
                  </a:cubicBezTo>
                  <a:cubicBezTo>
                    <a:pt x="103869" y="110462"/>
                    <a:pt x="103869" y="110462"/>
                    <a:pt x="103869" y="110462"/>
                  </a:cubicBezTo>
                  <a:cubicBezTo>
                    <a:pt x="103101" y="114635"/>
                    <a:pt x="103101" y="114635"/>
                    <a:pt x="103101" y="114635"/>
                  </a:cubicBezTo>
                  <a:cubicBezTo>
                    <a:pt x="102717" y="117615"/>
                    <a:pt x="102717" y="117615"/>
                    <a:pt x="102717" y="117615"/>
                  </a:cubicBezTo>
                  <a:cubicBezTo>
                    <a:pt x="101948" y="118808"/>
                    <a:pt x="101948" y="118808"/>
                    <a:pt x="101948" y="118808"/>
                  </a:cubicBezTo>
                  <a:cubicBezTo>
                    <a:pt x="101180" y="120000"/>
                    <a:pt x="101180" y="120000"/>
                    <a:pt x="101180" y="120000"/>
                  </a:cubicBezTo>
                  <a:cubicBezTo>
                    <a:pt x="100028" y="120000"/>
                    <a:pt x="100028" y="120000"/>
                    <a:pt x="100028" y="120000"/>
                  </a:cubicBezTo>
                  <a:cubicBezTo>
                    <a:pt x="98876" y="117019"/>
                    <a:pt x="98876" y="117019"/>
                    <a:pt x="98876" y="117019"/>
                  </a:cubicBezTo>
                  <a:cubicBezTo>
                    <a:pt x="96188" y="115231"/>
                    <a:pt x="96188" y="115231"/>
                    <a:pt x="96188" y="115231"/>
                  </a:cubicBezTo>
                  <a:cubicBezTo>
                    <a:pt x="94651" y="112846"/>
                    <a:pt x="94651" y="112846"/>
                    <a:pt x="94651" y="112846"/>
                  </a:cubicBezTo>
                  <a:cubicBezTo>
                    <a:pt x="94651" y="111654"/>
                    <a:pt x="94651" y="111654"/>
                    <a:pt x="94651" y="111654"/>
                  </a:cubicBezTo>
                  <a:cubicBezTo>
                    <a:pt x="94651" y="109866"/>
                    <a:pt x="94651" y="109866"/>
                    <a:pt x="94651" y="109866"/>
                  </a:cubicBezTo>
                  <a:cubicBezTo>
                    <a:pt x="94651" y="107482"/>
                    <a:pt x="94651" y="107482"/>
                    <a:pt x="94651" y="107482"/>
                  </a:cubicBezTo>
                  <a:cubicBezTo>
                    <a:pt x="94651" y="106289"/>
                    <a:pt x="94651" y="106289"/>
                    <a:pt x="94651" y="106289"/>
                  </a:cubicBezTo>
                  <a:cubicBezTo>
                    <a:pt x="94651" y="101521"/>
                    <a:pt x="94651" y="101521"/>
                    <a:pt x="94651" y="101521"/>
                  </a:cubicBezTo>
                  <a:cubicBezTo>
                    <a:pt x="94651" y="100328"/>
                    <a:pt x="94651" y="100328"/>
                    <a:pt x="94651" y="100328"/>
                  </a:cubicBezTo>
                  <a:cubicBezTo>
                    <a:pt x="94651" y="97348"/>
                    <a:pt x="94651" y="97348"/>
                    <a:pt x="94651" y="97348"/>
                  </a:cubicBezTo>
                  <a:cubicBezTo>
                    <a:pt x="92731" y="93175"/>
                    <a:pt x="92731" y="93175"/>
                    <a:pt x="92731" y="93175"/>
                  </a:cubicBezTo>
                  <a:cubicBezTo>
                    <a:pt x="91579" y="91387"/>
                    <a:pt x="91579" y="91387"/>
                    <a:pt x="91579" y="91387"/>
                  </a:cubicBezTo>
                  <a:cubicBezTo>
                    <a:pt x="91579" y="89598"/>
                    <a:pt x="91579" y="89598"/>
                    <a:pt x="91579" y="89598"/>
                  </a:cubicBezTo>
                  <a:cubicBezTo>
                    <a:pt x="91579" y="88406"/>
                    <a:pt x="91579" y="88406"/>
                    <a:pt x="91579" y="88406"/>
                  </a:cubicBezTo>
                  <a:cubicBezTo>
                    <a:pt x="92731" y="86022"/>
                    <a:pt x="92731" y="86022"/>
                    <a:pt x="92731" y="86022"/>
                  </a:cubicBezTo>
                  <a:cubicBezTo>
                    <a:pt x="94651" y="85426"/>
                    <a:pt x="94651" y="85426"/>
                    <a:pt x="94651" y="85426"/>
                  </a:cubicBezTo>
                  <a:cubicBezTo>
                    <a:pt x="96188" y="83042"/>
                    <a:pt x="96188" y="83042"/>
                    <a:pt x="96188" y="83042"/>
                  </a:cubicBezTo>
                  <a:lnTo>
                    <a:pt x="96188" y="80061"/>
                  </a:lnTo>
                  <a:cubicBezTo>
                    <a:pt x="95419" y="74696"/>
                    <a:pt x="95419" y="74696"/>
                    <a:pt x="95419" y="74696"/>
                  </a:cubicBezTo>
                  <a:cubicBezTo>
                    <a:pt x="95419" y="73504"/>
                    <a:pt x="95419" y="73504"/>
                    <a:pt x="95419" y="73504"/>
                  </a:cubicBezTo>
                  <a:cubicBezTo>
                    <a:pt x="95419" y="71716"/>
                    <a:pt x="95419" y="71716"/>
                    <a:pt x="95419" y="71716"/>
                  </a:cubicBezTo>
                  <a:close/>
                  <a:moveTo>
                    <a:pt x="70375" y="46863"/>
                  </a:moveTo>
                  <a:lnTo>
                    <a:pt x="71729" y="46863"/>
                  </a:lnTo>
                  <a:lnTo>
                    <a:pt x="72631" y="46863"/>
                  </a:lnTo>
                  <a:lnTo>
                    <a:pt x="73533" y="48283"/>
                  </a:lnTo>
                  <a:lnTo>
                    <a:pt x="74435" y="50413"/>
                  </a:lnTo>
                  <a:lnTo>
                    <a:pt x="74435" y="52544"/>
                  </a:lnTo>
                  <a:lnTo>
                    <a:pt x="72631" y="53964"/>
                  </a:lnTo>
                  <a:lnTo>
                    <a:pt x="71729" y="52544"/>
                  </a:lnTo>
                  <a:lnTo>
                    <a:pt x="71729" y="50413"/>
                  </a:lnTo>
                  <a:lnTo>
                    <a:pt x="70375" y="48993"/>
                  </a:lnTo>
                  <a:lnTo>
                    <a:pt x="70375" y="48283"/>
                  </a:lnTo>
                  <a:close/>
                  <a:moveTo>
                    <a:pt x="78947" y="43313"/>
                  </a:moveTo>
                  <a:lnTo>
                    <a:pt x="80300" y="43313"/>
                  </a:lnTo>
                  <a:lnTo>
                    <a:pt x="81654" y="45443"/>
                  </a:lnTo>
                  <a:lnTo>
                    <a:pt x="82556" y="46863"/>
                  </a:lnTo>
                  <a:lnTo>
                    <a:pt x="84361" y="48283"/>
                  </a:lnTo>
                  <a:lnTo>
                    <a:pt x="84361" y="46863"/>
                  </a:lnTo>
                  <a:lnTo>
                    <a:pt x="86616" y="46863"/>
                  </a:lnTo>
                  <a:lnTo>
                    <a:pt x="87969" y="46863"/>
                  </a:lnTo>
                  <a:lnTo>
                    <a:pt x="89774" y="48994"/>
                  </a:lnTo>
                  <a:lnTo>
                    <a:pt x="92932" y="52544"/>
                  </a:lnTo>
                  <a:lnTo>
                    <a:pt x="92932" y="56094"/>
                  </a:lnTo>
                  <a:lnTo>
                    <a:pt x="91578" y="58224"/>
                  </a:lnTo>
                  <a:lnTo>
                    <a:pt x="90225" y="58224"/>
                  </a:lnTo>
                  <a:lnTo>
                    <a:pt x="88872" y="58224"/>
                  </a:lnTo>
                  <a:lnTo>
                    <a:pt x="88872" y="58934"/>
                  </a:lnTo>
                  <a:lnTo>
                    <a:pt x="85714" y="58934"/>
                  </a:lnTo>
                  <a:lnTo>
                    <a:pt x="84361" y="58934"/>
                  </a:lnTo>
                  <a:lnTo>
                    <a:pt x="83909" y="58934"/>
                  </a:lnTo>
                  <a:lnTo>
                    <a:pt x="83007" y="56804"/>
                  </a:lnTo>
                  <a:lnTo>
                    <a:pt x="82556" y="53964"/>
                  </a:lnTo>
                  <a:lnTo>
                    <a:pt x="83007" y="51124"/>
                  </a:lnTo>
                  <a:lnTo>
                    <a:pt x="80751" y="51124"/>
                  </a:lnTo>
                  <a:lnTo>
                    <a:pt x="78947" y="50413"/>
                  </a:lnTo>
                  <a:lnTo>
                    <a:pt x="78947" y="48283"/>
                  </a:lnTo>
                  <a:lnTo>
                    <a:pt x="78947" y="46863"/>
                  </a:lnTo>
                  <a:lnTo>
                    <a:pt x="78947" y="44733"/>
                  </a:lnTo>
                  <a:close/>
                  <a:moveTo>
                    <a:pt x="65864" y="37633"/>
                  </a:moveTo>
                  <a:lnTo>
                    <a:pt x="66766" y="37633"/>
                  </a:lnTo>
                  <a:lnTo>
                    <a:pt x="69473" y="37633"/>
                  </a:lnTo>
                  <a:lnTo>
                    <a:pt x="71728" y="37633"/>
                  </a:lnTo>
                  <a:lnTo>
                    <a:pt x="72179" y="40473"/>
                  </a:lnTo>
                  <a:lnTo>
                    <a:pt x="77142" y="40473"/>
                  </a:lnTo>
                  <a:lnTo>
                    <a:pt x="74886" y="42603"/>
                  </a:lnTo>
                  <a:lnTo>
                    <a:pt x="74435" y="43313"/>
                  </a:lnTo>
                  <a:lnTo>
                    <a:pt x="74435" y="41893"/>
                  </a:lnTo>
                  <a:lnTo>
                    <a:pt x="73082" y="41893"/>
                  </a:lnTo>
                  <a:lnTo>
                    <a:pt x="72179" y="41893"/>
                  </a:lnTo>
                  <a:lnTo>
                    <a:pt x="70826" y="41893"/>
                  </a:lnTo>
                  <a:lnTo>
                    <a:pt x="69924" y="41893"/>
                  </a:lnTo>
                  <a:lnTo>
                    <a:pt x="69022" y="41893"/>
                  </a:lnTo>
                  <a:lnTo>
                    <a:pt x="67668" y="41893"/>
                  </a:lnTo>
                  <a:lnTo>
                    <a:pt x="65864" y="41183"/>
                  </a:lnTo>
                  <a:lnTo>
                    <a:pt x="65864" y="40473"/>
                  </a:lnTo>
                  <a:lnTo>
                    <a:pt x="65864" y="39053"/>
                  </a:lnTo>
                  <a:close/>
                  <a:moveTo>
                    <a:pt x="47819" y="20591"/>
                  </a:moveTo>
                  <a:lnTo>
                    <a:pt x="49623" y="20591"/>
                  </a:lnTo>
                  <a:lnTo>
                    <a:pt x="50526" y="20591"/>
                  </a:lnTo>
                  <a:lnTo>
                    <a:pt x="51428" y="21301"/>
                  </a:lnTo>
                  <a:lnTo>
                    <a:pt x="51879" y="22721"/>
                  </a:lnTo>
                  <a:lnTo>
                    <a:pt x="53232" y="26272"/>
                  </a:lnTo>
                  <a:lnTo>
                    <a:pt x="54586" y="26272"/>
                  </a:lnTo>
                  <a:lnTo>
                    <a:pt x="55488" y="29822"/>
                  </a:lnTo>
                  <a:lnTo>
                    <a:pt x="55488" y="32662"/>
                  </a:lnTo>
                  <a:lnTo>
                    <a:pt x="55488" y="34793"/>
                  </a:lnTo>
                  <a:lnTo>
                    <a:pt x="54135" y="34793"/>
                  </a:lnTo>
                  <a:lnTo>
                    <a:pt x="52781" y="32662"/>
                  </a:lnTo>
                  <a:lnTo>
                    <a:pt x="51879" y="31242"/>
                  </a:lnTo>
                  <a:lnTo>
                    <a:pt x="49623" y="32662"/>
                  </a:lnTo>
                  <a:lnTo>
                    <a:pt x="47819" y="33372"/>
                  </a:lnTo>
                  <a:lnTo>
                    <a:pt x="46466" y="31952"/>
                  </a:lnTo>
                  <a:lnTo>
                    <a:pt x="45563" y="29822"/>
                  </a:lnTo>
                  <a:lnTo>
                    <a:pt x="43308" y="27692"/>
                  </a:lnTo>
                  <a:lnTo>
                    <a:pt x="43308" y="25562"/>
                  </a:lnTo>
                  <a:lnTo>
                    <a:pt x="43308" y="22721"/>
                  </a:lnTo>
                  <a:lnTo>
                    <a:pt x="44661" y="22721"/>
                  </a:lnTo>
                  <a:lnTo>
                    <a:pt x="46014" y="22721"/>
                  </a:lnTo>
                  <a:lnTo>
                    <a:pt x="46014" y="21301"/>
                  </a:lnTo>
                  <a:close/>
                  <a:moveTo>
                    <a:pt x="3157" y="6390"/>
                  </a:moveTo>
                  <a:lnTo>
                    <a:pt x="3157" y="8520"/>
                  </a:lnTo>
                  <a:lnTo>
                    <a:pt x="3157" y="9941"/>
                  </a:lnTo>
                  <a:lnTo>
                    <a:pt x="2255" y="11361"/>
                  </a:lnTo>
                  <a:lnTo>
                    <a:pt x="1804" y="12781"/>
                  </a:lnTo>
                  <a:lnTo>
                    <a:pt x="1804" y="15621"/>
                  </a:lnTo>
                  <a:lnTo>
                    <a:pt x="0" y="14201"/>
                  </a:lnTo>
                  <a:lnTo>
                    <a:pt x="0" y="12781"/>
                  </a:lnTo>
                  <a:lnTo>
                    <a:pt x="0" y="11361"/>
                  </a:lnTo>
                  <a:lnTo>
                    <a:pt x="1804" y="8520"/>
                  </a:lnTo>
                  <a:close/>
                  <a:moveTo>
                    <a:pt x="14887" y="0"/>
                  </a:moveTo>
                  <a:lnTo>
                    <a:pt x="16240" y="0"/>
                  </a:lnTo>
                  <a:lnTo>
                    <a:pt x="19849" y="0"/>
                  </a:lnTo>
                  <a:lnTo>
                    <a:pt x="21202" y="0"/>
                  </a:lnTo>
                  <a:lnTo>
                    <a:pt x="22556" y="3550"/>
                  </a:lnTo>
                  <a:lnTo>
                    <a:pt x="22556" y="4260"/>
                  </a:lnTo>
                  <a:lnTo>
                    <a:pt x="22556" y="6390"/>
                  </a:lnTo>
                  <a:lnTo>
                    <a:pt x="22105" y="8520"/>
                  </a:lnTo>
                  <a:lnTo>
                    <a:pt x="22105" y="9230"/>
                  </a:lnTo>
                  <a:lnTo>
                    <a:pt x="20751" y="11360"/>
                  </a:lnTo>
                  <a:lnTo>
                    <a:pt x="19849" y="11360"/>
                  </a:lnTo>
                  <a:lnTo>
                    <a:pt x="18496" y="11360"/>
                  </a:lnTo>
                  <a:lnTo>
                    <a:pt x="17593" y="11360"/>
                  </a:lnTo>
                  <a:lnTo>
                    <a:pt x="15338" y="9230"/>
                  </a:lnTo>
                  <a:lnTo>
                    <a:pt x="14887" y="9230"/>
                  </a:lnTo>
                  <a:lnTo>
                    <a:pt x="12631" y="6390"/>
                  </a:lnTo>
                  <a:lnTo>
                    <a:pt x="12631" y="2840"/>
                  </a:lnTo>
                  <a:lnTo>
                    <a:pt x="12631" y="142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2222" name="Shape 2222"/>
          <p:cNvGrpSpPr/>
          <p:nvPr/>
        </p:nvGrpSpPr>
        <p:grpSpPr>
          <a:xfrm>
            <a:off x="12594817" y="4338258"/>
            <a:ext cx="11003808" cy="6612520"/>
            <a:chOff x="11972290" y="4332248"/>
            <a:chExt cx="12640146" cy="7595845"/>
          </a:xfrm>
        </p:grpSpPr>
        <p:sp>
          <p:nvSpPr>
            <p:cNvPr id="2223" name="Shape 2223"/>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24" name="Shape 2224"/>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25" name="Shape 2225"/>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226" name="Shape 2226"/>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27" name="Shape 2227"/>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28" name="Shape 2228"/>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229" name="Shape 2229"/>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30" name="Shape 2230"/>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31" name="Shape 2231"/>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232" name="Shape 2232"/>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33" name="Shape 2233"/>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34" name="Shape 2234"/>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235" name="Shape 2235"/>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2239"/>
        <p:cNvGrpSpPr/>
        <p:nvPr/>
      </p:nvGrpSpPr>
      <p:grpSpPr>
        <a:xfrm>
          <a:off x="0" y="0"/>
          <a:ext cx="0" cy="0"/>
          <a:chOff x="0" y="0"/>
          <a:chExt cx="0" cy="0"/>
        </a:xfrm>
      </p:grpSpPr>
      <p:grpSp>
        <p:nvGrpSpPr>
          <p:cNvPr id="2240" name="Shape 2240"/>
          <p:cNvGrpSpPr/>
          <p:nvPr/>
        </p:nvGrpSpPr>
        <p:grpSpPr>
          <a:xfrm>
            <a:off x="15291240" y="3374014"/>
            <a:ext cx="7018552" cy="8834270"/>
            <a:chOff x="8751671" y="2574042"/>
            <a:chExt cx="7471048" cy="9403829"/>
          </a:xfrm>
        </p:grpSpPr>
        <p:sp>
          <p:nvSpPr>
            <p:cNvPr id="2241" name="Shape 2241"/>
            <p:cNvSpPr/>
            <p:nvPr/>
          </p:nvSpPr>
          <p:spPr>
            <a:xfrm>
              <a:off x="15141826" y="3556992"/>
              <a:ext cx="436838" cy="980149"/>
            </a:xfrm>
            <a:custGeom>
              <a:avLst/>
              <a:gdLst/>
              <a:ahLst/>
              <a:cxnLst/>
              <a:rect l="0" t="0" r="0" b="0"/>
              <a:pathLst>
                <a:path w="120000" h="120000" extrusionOk="0">
                  <a:moveTo>
                    <a:pt x="4155" y="13935"/>
                  </a:moveTo>
                  <a:lnTo>
                    <a:pt x="4155" y="13935"/>
                  </a:lnTo>
                  <a:cubicBezTo>
                    <a:pt x="3290" y="13161"/>
                    <a:pt x="2597" y="12464"/>
                    <a:pt x="2597" y="11303"/>
                  </a:cubicBezTo>
                  <a:cubicBezTo>
                    <a:pt x="2597" y="9058"/>
                    <a:pt x="5021" y="7896"/>
                    <a:pt x="6753" y="6038"/>
                  </a:cubicBezTo>
                  <a:cubicBezTo>
                    <a:pt x="9350" y="4180"/>
                    <a:pt x="10043" y="2245"/>
                    <a:pt x="14199" y="1470"/>
                  </a:cubicBezTo>
                  <a:cubicBezTo>
                    <a:pt x="18528" y="774"/>
                    <a:pt x="22857" y="387"/>
                    <a:pt x="27012" y="0"/>
                  </a:cubicBezTo>
                  <a:lnTo>
                    <a:pt x="27012" y="0"/>
                  </a:lnTo>
                  <a:cubicBezTo>
                    <a:pt x="96103" y="81058"/>
                    <a:pt x="96103" y="81058"/>
                    <a:pt x="96103" y="81058"/>
                  </a:cubicBezTo>
                  <a:cubicBezTo>
                    <a:pt x="103722" y="82916"/>
                    <a:pt x="111341" y="83690"/>
                    <a:pt x="119826" y="85238"/>
                  </a:cubicBezTo>
                  <a:lnTo>
                    <a:pt x="119826" y="85238"/>
                  </a:lnTo>
                  <a:cubicBezTo>
                    <a:pt x="118961" y="87483"/>
                    <a:pt x="118095" y="88954"/>
                    <a:pt x="117229" y="91664"/>
                  </a:cubicBezTo>
                  <a:cubicBezTo>
                    <a:pt x="117229" y="92361"/>
                    <a:pt x="115497" y="93135"/>
                    <a:pt x="115497" y="94219"/>
                  </a:cubicBezTo>
                  <a:lnTo>
                    <a:pt x="115497" y="94219"/>
                  </a:lnTo>
                  <a:cubicBezTo>
                    <a:pt x="112207" y="96541"/>
                    <a:pt x="106320" y="97703"/>
                    <a:pt x="101991" y="99948"/>
                  </a:cubicBezTo>
                  <a:cubicBezTo>
                    <a:pt x="97835" y="102580"/>
                    <a:pt x="96103" y="104051"/>
                    <a:pt x="92813" y="107070"/>
                  </a:cubicBezTo>
                  <a:cubicBezTo>
                    <a:pt x="22857" y="119922"/>
                    <a:pt x="22857" y="119922"/>
                    <a:pt x="22857" y="119922"/>
                  </a:cubicBezTo>
                  <a:lnTo>
                    <a:pt x="22857" y="119922"/>
                  </a:lnTo>
                  <a:cubicBezTo>
                    <a:pt x="19393" y="117600"/>
                    <a:pt x="16969" y="116516"/>
                    <a:pt x="16103" y="113883"/>
                  </a:cubicBezTo>
                  <a:cubicBezTo>
                    <a:pt x="14199" y="111251"/>
                    <a:pt x="15238" y="109703"/>
                    <a:pt x="14199" y="107070"/>
                  </a:cubicBezTo>
                  <a:cubicBezTo>
                    <a:pt x="13506" y="104051"/>
                    <a:pt x="11774" y="102580"/>
                    <a:pt x="9350" y="99948"/>
                  </a:cubicBezTo>
                  <a:cubicBezTo>
                    <a:pt x="5887" y="96541"/>
                    <a:pt x="5887" y="94219"/>
                    <a:pt x="5021" y="90503"/>
                  </a:cubicBezTo>
                  <a:cubicBezTo>
                    <a:pt x="3290" y="86322"/>
                    <a:pt x="0" y="83690"/>
                    <a:pt x="0" y="79509"/>
                  </a:cubicBezTo>
                  <a:cubicBezTo>
                    <a:pt x="0" y="78038"/>
                    <a:pt x="865" y="76954"/>
                    <a:pt x="1731" y="75406"/>
                  </a:cubicBezTo>
                  <a:cubicBezTo>
                    <a:pt x="3290" y="72774"/>
                    <a:pt x="2597" y="71303"/>
                    <a:pt x="2597" y="68283"/>
                  </a:cubicBezTo>
                  <a:cubicBezTo>
                    <a:pt x="3290" y="65961"/>
                    <a:pt x="5021" y="64877"/>
                    <a:pt x="5021" y="62554"/>
                  </a:cubicBezTo>
                  <a:cubicBezTo>
                    <a:pt x="5021" y="56593"/>
                    <a:pt x="5021" y="56593"/>
                    <a:pt x="5021" y="56593"/>
                  </a:cubicBezTo>
                  <a:cubicBezTo>
                    <a:pt x="7619" y="50864"/>
                    <a:pt x="7619" y="50864"/>
                    <a:pt x="7619" y="50864"/>
                  </a:cubicBezTo>
                  <a:cubicBezTo>
                    <a:pt x="6753" y="49780"/>
                    <a:pt x="5021" y="49393"/>
                    <a:pt x="5021" y="47845"/>
                  </a:cubicBezTo>
                  <a:cubicBezTo>
                    <a:pt x="5021" y="45212"/>
                    <a:pt x="9350" y="44129"/>
                    <a:pt x="12640" y="41496"/>
                  </a:cubicBezTo>
                  <a:cubicBezTo>
                    <a:pt x="14199" y="39948"/>
                    <a:pt x="15238" y="38400"/>
                    <a:pt x="16969" y="36929"/>
                  </a:cubicBezTo>
                  <a:cubicBezTo>
                    <a:pt x="19393" y="34683"/>
                    <a:pt x="22857" y="33522"/>
                    <a:pt x="22857" y="30890"/>
                  </a:cubicBezTo>
                  <a:cubicBezTo>
                    <a:pt x="22857" y="27483"/>
                    <a:pt x="13506" y="27096"/>
                    <a:pt x="10043" y="24077"/>
                  </a:cubicBezTo>
                  <a:cubicBezTo>
                    <a:pt x="6753" y="20748"/>
                    <a:pt x="7619" y="17729"/>
                    <a:pt x="4155" y="1393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42" name="Shape 2242"/>
            <p:cNvSpPr/>
            <p:nvPr/>
          </p:nvSpPr>
          <p:spPr>
            <a:xfrm>
              <a:off x="15049418" y="4727569"/>
              <a:ext cx="495642" cy="484474"/>
            </a:xfrm>
            <a:custGeom>
              <a:avLst/>
              <a:gdLst/>
              <a:ahLst/>
              <a:cxnLst/>
              <a:rect l="0" t="0" r="0" b="0"/>
              <a:pathLst>
                <a:path w="120000" h="120000" extrusionOk="0">
                  <a:moveTo>
                    <a:pt x="101961" y="0"/>
                  </a:moveTo>
                  <a:lnTo>
                    <a:pt x="101961" y="0"/>
                  </a:lnTo>
                  <a:cubicBezTo>
                    <a:pt x="119847" y="49503"/>
                    <a:pt x="119847" y="49503"/>
                    <a:pt x="119847" y="49503"/>
                  </a:cubicBezTo>
                  <a:lnTo>
                    <a:pt x="119847" y="49503"/>
                  </a:lnTo>
                  <a:cubicBezTo>
                    <a:pt x="116178" y="51070"/>
                    <a:pt x="113885" y="53420"/>
                    <a:pt x="110216" y="55770"/>
                  </a:cubicBezTo>
                  <a:cubicBezTo>
                    <a:pt x="105783" y="58746"/>
                    <a:pt x="102726" y="60313"/>
                    <a:pt x="98292" y="64073"/>
                  </a:cubicBezTo>
                  <a:cubicBezTo>
                    <a:pt x="96764" y="65639"/>
                    <a:pt x="96000" y="67206"/>
                    <a:pt x="93859" y="68616"/>
                  </a:cubicBezTo>
                  <a:cubicBezTo>
                    <a:pt x="85605" y="74099"/>
                    <a:pt x="79643" y="76292"/>
                    <a:pt x="70777" y="81618"/>
                  </a:cubicBezTo>
                  <a:cubicBezTo>
                    <a:pt x="65579" y="84751"/>
                    <a:pt x="62522" y="87101"/>
                    <a:pt x="57324" y="89295"/>
                  </a:cubicBezTo>
                  <a:cubicBezTo>
                    <a:pt x="49834" y="92271"/>
                    <a:pt x="46165" y="94621"/>
                    <a:pt x="40968" y="99947"/>
                  </a:cubicBezTo>
                  <a:cubicBezTo>
                    <a:pt x="37910" y="103080"/>
                    <a:pt x="36535" y="105274"/>
                    <a:pt x="34242" y="108407"/>
                  </a:cubicBezTo>
                  <a:cubicBezTo>
                    <a:pt x="31949" y="110600"/>
                    <a:pt x="29808" y="110600"/>
                    <a:pt x="26751" y="113733"/>
                  </a:cubicBezTo>
                  <a:cubicBezTo>
                    <a:pt x="25222" y="115300"/>
                    <a:pt x="23082" y="117493"/>
                    <a:pt x="21554" y="119843"/>
                  </a:cubicBezTo>
                  <a:lnTo>
                    <a:pt x="21554" y="119843"/>
                  </a:lnTo>
                  <a:cubicBezTo>
                    <a:pt x="20942" y="115300"/>
                    <a:pt x="20025" y="110600"/>
                    <a:pt x="20025" y="106057"/>
                  </a:cubicBezTo>
                  <a:cubicBezTo>
                    <a:pt x="17121" y="96187"/>
                    <a:pt x="17121" y="88511"/>
                    <a:pt x="13299" y="79268"/>
                  </a:cubicBezTo>
                  <a:cubicBezTo>
                    <a:pt x="11159" y="72532"/>
                    <a:pt x="7490" y="69399"/>
                    <a:pt x="5197" y="62506"/>
                  </a:cubicBezTo>
                  <a:cubicBezTo>
                    <a:pt x="4433" y="60313"/>
                    <a:pt x="4433" y="57963"/>
                    <a:pt x="3668" y="55770"/>
                  </a:cubicBezTo>
                  <a:cubicBezTo>
                    <a:pt x="1528" y="48877"/>
                    <a:pt x="0" y="44334"/>
                    <a:pt x="0" y="36657"/>
                  </a:cubicBezTo>
                  <a:lnTo>
                    <a:pt x="0" y="36657"/>
                  </a:lnTo>
                  <a:cubicBezTo>
                    <a:pt x="101961" y="0"/>
                    <a:pt x="101961" y="0"/>
                    <a:pt x="101961"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43" name="Shape 2243"/>
            <p:cNvSpPr/>
            <p:nvPr/>
          </p:nvSpPr>
          <p:spPr>
            <a:xfrm>
              <a:off x="13330068" y="3837035"/>
              <a:ext cx="2200991" cy="1615846"/>
            </a:xfrm>
            <a:custGeom>
              <a:avLst/>
              <a:gdLst/>
              <a:ahLst/>
              <a:cxnLst/>
              <a:rect l="0" t="0" r="0" b="0"/>
              <a:pathLst>
                <a:path w="120000" h="120000" extrusionOk="0">
                  <a:moveTo>
                    <a:pt x="95854" y="116516"/>
                  </a:moveTo>
                  <a:lnTo>
                    <a:pt x="95854" y="116516"/>
                  </a:lnTo>
                  <a:cubicBezTo>
                    <a:pt x="95854" y="117881"/>
                    <a:pt x="95854" y="117881"/>
                    <a:pt x="95854" y="117881"/>
                  </a:cubicBezTo>
                  <a:cubicBezTo>
                    <a:pt x="96373" y="118116"/>
                    <a:pt x="96373" y="118116"/>
                    <a:pt x="96373" y="118116"/>
                  </a:cubicBezTo>
                  <a:cubicBezTo>
                    <a:pt x="98414" y="116516"/>
                    <a:pt x="99729" y="115810"/>
                    <a:pt x="101562" y="114209"/>
                  </a:cubicBezTo>
                  <a:cubicBezTo>
                    <a:pt x="103464" y="112797"/>
                    <a:pt x="104122" y="111243"/>
                    <a:pt x="105782" y="109831"/>
                  </a:cubicBezTo>
                  <a:cubicBezTo>
                    <a:pt x="106993" y="108936"/>
                    <a:pt x="107823" y="108230"/>
                    <a:pt x="108999" y="107100"/>
                  </a:cubicBezTo>
                  <a:cubicBezTo>
                    <a:pt x="109864" y="106394"/>
                    <a:pt x="110002" y="105500"/>
                    <a:pt x="110833" y="104558"/>
                  </a:cubicBezTo>
                  <a:cubicBezTo>
                    <a:pt x="111524" y="103428"/>
                    <a:pt x="112182" y="103193"/>
                    <a:pt x="112874" y="102251"/>
                  </a:cubicBezTo>
                  <a:cubicBezTo>
                    <a:pt x="113531" y="101357"/>
                    <a:pt x="113911" y="100698"/>
                    <a:pt x="114569" y="99756"/>
                  </a:cubicBezTo>
                  <a:cubicBezTo>
                    <a:pt x="115745" y="98391"/>
                    <a:pt x="116575" y="97685"/>
                    <a:pt x="117751" y="96320"/>
                  </a:cubicBezTo>
                  <a:cubicBezTo>
                    <a:pt x="118616" y="94719"/>
                    <a:pt x="119965" y="94248"/>
                    <a:pt x="119965" y="92224"/>
                  </a:cubicBezTo>
                  <a:cubicBezTo>
                    <a:pt x="119965" y="91989"/>
                    <a:pt x="119965" y="91989"/>
                    <a:pt x="119965" y="91518"/>
                  </a:cubicBezTo>
                  <a:cubicBezTo>
                    <a:pt x="119619" y="91706"/>
                    <a:pt x="119446" y="91518"/>
                    <a:pt x="119273" y="91518"/>
                  </a:cubicBezTo>
                  <a:cubicBezTo>
                    <a:pt x="117613" y="93354"/>
                    <a:pt x="117094" y="95190"/>
                    <a:pt x="115226" y="96320"/>
                  </a:cubicBezTo>
                  <a:cubicBezTo>
                    <a:pt x="114396" y="96555"/>
                    <a:pt x="113911" y="96555"/>
                    <a:pt x="113046" y="97026"/>
                  </a:cubicBezTo>
                  <a:cubicBezTo>
                    <a:pt x="112182" y="97685"/>
                    <a:pt x="111870" y="98626"/>
                    <a:pt x="111040" y="99097"/>
                  </a:cubicBezTo>
                  <a:cubicBezTo>
                    <a:pt x="109172" y="100227"/>
                    <a:pt x="108169" y="100933"/>
                    <a:pt x="106128" y="101592"/>
                  </a:cubicBezTo>
                  <a:cubicBezTo>
                    <a:pt x="103119" y="102487"/>
                    <a:pt x="101769" y="104558"/>
                    <a:pt x="99383" y="107336"/>
                  </a:cubicBezTo>
                  <a:cubicBezTo>
                    <a:pt x="98034" y="109125"/>
                    <a:pt x="97376" y="110537"/>
                    <a:pt x="96684" y="112797"/>
                  </a:cubicBezTo>
                  <a:cubicBezTo>
                    <a:pt x="96373" y="114209"/>
                    <a:pt x="95854" y="114868"/>
                    <a:pt x="95854" y="116516"/>
                  </a:cubicBezTo>
                  <a:close/>
                  <a:moveTo>
                    <a:pt x="0" y="119952"/>
                  </a:moveTo>
                  <a:lnTo>
                    <a:pt x="0" y="119952"/>
                  </a:lnTo>
                  <a:lnTo>
                    <a:pt x="0" y="119952"/>
                  </a:lnTo>
                  <a:cubicBezTo>
                    <a:pt x="311" y="119482"/>
                    <a:pt x="830" y="119011"/>
                    <a:pt x="1176" y="118352"/>
                  </a:cubicBezTo>
                  <a:cubicBezTo>
                    <a:pt x="2836" y="115339"/>
                    <a:pt x="3701" y="113503"/>
                    <a:pt x="5880" y="111243"/>
                  </a:cubicBezTo>
                  <a:cubicBezTo>
                    <a:pt x="6537" y="110537"/>
                    <a:pt x="7056" y="110066"/>
                    <a:pt x="7575" y="109642"/>
                  </a:cubicBezTo>
                  <a:cubicBezTo>
                    <a:pt x="8405" y="108701"/>
                    <a:pt x="8751" y="107806"/>
                    <a:pt x="9270" y="106865"/>
                  </a:cubicBezTo>
                  <a:cubicBezTo>
                    <a:pt x="9754" y="106159"/>
                    <a:pt x="10100" y="106159"/>
                    <a:pt x="10446" y="105735"/>
                  </a:cubicBezTo>
                  <a:cubicBezTo>
                    <a:pt x="11277" y="104558"/>
                    <a:pt x="11622" y="103664"/>
                    <a:pt x="12280" y="102487"/>
                  </a:cubicBezTo>
                  <a:cubicBezTo>
                    <a:pt x="13629" y="100227"/>
                    <a:pt x="14667" y="99097"/>
                    <a:pt x="15808" y="96555"/>
                  </a:cubicBezTo>
                  <a:cubicBezTo>
                    <a:pt x="16327" y="95613"/>
                    <a:pt x="16846" y="94954"/>
                    <a:pt x="16846" y="93777"/>
                  </a:cubicBezTo>
                  <a:cubicBezTo>
                    <a:pt x="16846" y="93118"/>
                    <a:pt x="16327" y="92883"/>
                    <a:pt x="15981" y="92224"/>
                  </a:cubicBezTo>
                  <a:cubicBezTo>
                    <a:pt x="15497" y="91518"/>
                    <a:pt x="15151" y="91047"/>
                    <a:pt x="14805" y="90153"/>
                  </a:cubicBezTo>
                  <a:cubicBezTo>
                    <a:pt x="14667" y="90341"/>
                    <a:pt x="14286" y="90341"/>
                    <a:pt x="14286" y="90576"/>
                  </a:cubicBezTo>
                  <a:cubicBezTo>
                    <a:pt x="14148" y="90812"/>
                    <a:pt x="14148" y="91047"/>
                    <a:pt x="14148" y="91282"/>
                  </a:cubicBezTo>
                  <a:cubicBezTo>
                    <a:pt x="13975" y="91518"/>
                    <a:pt x="13802" y="91706"/>
                    <a:pt x="13802" y="91989"/>
                  </a:cubicBezTo>
                  <a:lnTo>
                    <a:pt x="13802" y="91989"/>
                  </a:lnTo>
                  <a:cubicBezTo>
                    <a:pt x="13456" y="91518"/>
                    <a:pt x="13456" y="91047"/>
                    <a:pt x="13144" y="90576"/>
                  </a:cubicBezTo>
                  <a:cubicBezTo>
                    <a:pt x="13144" y="90341"/>
                    <a:pt x="12972" y="90341"/>
                    <a:pt x="12972" y="90153"/>
                  </a:cubicBezTo>
                  <a:cubicBezTo>
                    <a:pt x="12799" y="89870"/>
                    <a:pt x="12799" y="89635"/>
                    <a:pt x="12626" y="89446"/>
                  </a:cubicBezTo>
                  <a:cubicBezTo>
                    <a:pt x="12453" y="88976"/>
                    <a:pt x="12453" y="88976"/>
                    <a:pt x="12453" y="88505"/>
                  </a:cubicBezTo>
                  <a:cubicBezTo>
                    <a:pt x="12280" y="88505"/>
                    <a:pt x="12280" y="88316"/>
                    <a:pt x="12107" y="88081"/>
                  </a:cubicBezTo>
                  <a:cubicBezTo>
                    <a:pt x="11968" y="87375"/>
                    <a:pt x="11968" y="87140"/>
                    <a:pt x="11968" y="86480"/>
                  </a:cubicBezTo>
                  <a:cubicBezTo>
                    <a:pt x="11968" y="85774"/>
                    <a:pt x="12107" y="85304"/>
                    <a:pt x="12280" y="84833"/>
                  </a:cubicBezTo>
                  <a:cubicBezTo>
                    <a:pt x="12280" y="84409"/>
                    <a:pt x="12453" y="83938"/>
                    <a:pt x="12453" y="83468"/>
                  </a:cubicBezTo>
                  <a:cubicBezTo>
                    <a:pt x="12453" y="82997"/>
                    <a:pt x="12280" y="82808"/>
                    <a:pt x="12107" y="82338"/>
                  </a:cubicBezTo>
                  <a:cubicBezTo>
                    <a:pt x="11968" y="82102"/>
                    <a:pt x="11795" y="81867"/>
                    <a:pt x="11795" y="81396"/>
                  </a:cubicBezTo>
                  <a:lnTo>
                    <a:pt x="11795" y="81396"/>
                  </a:lnTo>
                  <a:cubicBezTo>
                    <a:pt x="12799" y="80925"/>
                    <a:pt x="13456" y="80502"/>
                    <a:pt x="14667" y="79795"/>
                  </a:cubicBezTo>
                  <a:cubicBezTo>
                    <a:pt x="15981" y="79136"/>
                    <a:pt x="16846" y="78430"/>
                    <a:pt x="18368" y="77536"/>
                  </a:cubicBezTo>
                  <a:cubicBezTo>
                    <a:pt x="19855" y="76594"/>
                    <a:pt x="20720" y="75935"/>
                    <a:pt x="22588" y="75229"/>
                  </a:cubicBezTo>
                  <a:cubicBezTo>
                    <a:pt x="23764" y="74758"/>
                    <a:pt x="24594" y="74287"/>
                    <a:pt x="25944" y="74287"/>
                  </a:cubicBezTo>
                  <a:cubicBezTo>
                    <a:pt x="26774" y="74287"/>
                    <a:pt x="27293" y="74994"/>
                    <a:pt x="28296" y="74994"/>
                  </a:cubicBezTo>
                  <a:cubicBezTo>
                    <a:pt x="29645" y="74994"/>
                    <a:pt x="30337" y="74523"/>
                    <a:pt x="31686" y="73864"/>
                  </a:cubicBezTo>
                  <a:cubicBezTo>
                    <a:pt x="32516" y="73393"/>
                    <a:pt x="33208" y="73393"/>
                    <a:pt x="34038" y="72734"/>
                  </a:cubicBezTo>
                  <a:cubicBezTo>
                    <a:pt x="36217" y="71322"/>
                    <a:pt x="37221" y="69956"/>
                    <a:pt x="39607" y="68779"/>
                  </a:cubicBezTo>
                  <a:cubicBezTo>
                    <a:pt x="40438" y="68544"/>
                    <a:pt x="41095" y="68120"/>
                    <a:pt x="41925" y="67414"/>
                  </a:cubicBezTo>
                  <a:cubicBezTo>
                    <a:pt x="42617" y="66990"/>
                    <a:pt x="43136" y="66755"/>
                    <a:pt x="43447" y="66049"/>
                  </a:cubicBezTo>
                  <a:cubicBezTo>
                    <a:pt x="43793" y="65343"/>
                    <a:pt x="43966" y="64684"/>
                    <a:pt x="44485" y="64213"/>
                  </a:cubicBezTo>
                  <a:cubicBezTo>
                    <a:pt x="45661" y="63318"/>
                    <a:pt x="46664" y="63083"/>
                    <a:pt x="47667" y="61671"/>
                  </a:cubicBezTo>
                  <a:cubicBezTo>
                    <a:pt x="48325" y="61012"/>
                    <a:pt x="49362" y="60541"/>
                    <a:pt x="49362" y="59176"/>
                  </a:cubicBezTo>
                  <a:cubicBezTo>
                    <a:pt x="49362" y="58469"/>
                    <a:pt x="48844" y="58281"/>
                    <a:pt x="48498" y="57763"/>
                  </a:cubicBezTo>
                  <a:cubicBezTo>
                    <a:pt x="47840" y="57104"/>
                    <a:pt x="47667" y="56633"/>
                    <a:pt x="47356" y="55739"/>
                  </a:cubicBezTo>
                  <a:cubicBezTo>
                    <a:pt x="46837" y="54797"/>
                    <a:pt x="46145" y="54138"/>
                    <a:pt x="46145" y="52961"/>
                  </a:cubicBezTo>
                  <a:cubicBezTo>
                    <a:pt x="46145" y="52538"/>
                    <a:pt x="46664" y="52773"/>
                    <a:pt x="46837" y="52538"/>
                  </a:cubicBezTo>
                  <a:cubicBezTo>
                    <a:pt x="47183" y="51832"/>
                    <a:pt x="47494" y="51125"/>
                    <a:pt x="47494" y="50231"/>
                  </a:cubicBezTo>
                  <a:cubicBezTo>
                    <a:pt x="47494" y="46088"/>
                    <a:pt x="47494" y="46088"/>
                    <a:pt x="47494" y="46088"/>
                  </a:cubicBezTo>
                  <a:cubicBezTo>
                    <a:pt x="47356" y="45900"/>
                    <a:pt x="47183" y="45664"/>
                    <a:pt x="46976" y="45664"/>
                  </a:cubicBezTo>
                  <a:cubicBezTo>
                    <a:pt x="46318" y="45664"/>
                    <a:pt x="46007" y="46324"/>
                    <a:pt x="45142" y="46324"/>
                  </a:cubicBezTo>
                  <a:cubicBezTo>
                    <a:pt x="44139" y="46324"/>
                    <a:pt x="43447" y="46088"/>
                    <a:pt x="42790" y="45194"/>
                  </a:cubicBezTo>
                  <a:cubicBezTo>
                    <a:pt x="42271" y="44958"/>
                    <a:pt x="41787" y="44488"/>
                    <a:pt x="41787" y="43828"/>
                  </a:cubicBezTo>
                  <a:cubicBezTo>
                    <a:pt x="41787" y="42652"/>
                    <a:pt x="42444" y="41992"/>
                    <a:pt x="42963" y="41051"/>
                  </a:cubicBezTo>
                  <a:cubicBezTo>
                    <a:pt x="43793" y="39027"/>
                    <a:pt x="44796" y="38320"/>
                    <a:pt x="45834" y="36484"/>
                  </a:cubicBezTo>
                  <a:cubicBezTo>
                    <a:pt x="46491" y="35119"/>
                    <a:pt x="46837" y="34178"/>
                    <a:pt x="47356" y="32812"/>
                  </a:cubicBezTo>
                  <a:cubicBezTo>
                    <a:pt x="47840" y="31635"/>
                    <a:pt x="48325" y="30976"/>
                    <a:pt x="48325" y="29611"/>
                  </a:cubicBezTo>
                  <a:cubicBezTo>
                    <a:pt x="48325" y="29376"/>
                    <a:pt x="48186" y="28905"/>
                    <a:pt x="48013" y="28670"/>
                  </a:cubicBezTo>
                  <a:lnTo>
                    <a:pt x="48013" y="28670"/>
                  </a:lnTo>
                  <a:cubicBezTo>
                    <a:pt x="48498" y="27540"/>
                    <a:pt x="48705" y="26834"/>
                    <a:pt x="49017" y="25704"/>
                  </a:cubicBezTo>
                  <a:cubicBezTo>
                    <a:pt x="49362" y="24574"/>
                    <a:pt x="49674" y="24103"/>
                    <a:pt x="50193" y="22926"/>
                  </a:cubicBezTo>
                  <a:cubicBezTo>
                    <a:pt x="51196" y="20431"/>
                    <a:pt x="51369" y="18595"/>
                    <a:pt x="52545" y="16288"/>
                  </a:cubicBezTo>
                  <a:cubicBezTo>
                    <a:pt x="53410" y="14923"/>
                    <a:pt x="54067" y="14688"/>
                    <a:pt x="55105" y="13558"/>
                  </a:cubicBezTo>
                  <a:cubicBezTo>
                    <a:pt x="56246" y="12145"/>
                    <a:pt x="56765" y="10780"/>
                    <a:pt x="58114" y="9886"/>
                  </a:cubicBezTo>
                  <a:cubicBezTo>
                    <a:pt x="59117" y="9180"/>
                    <a:pt x="59982" y="8944"/>
                    <a:pt x="60985" y="8285"/>
                  </a:cubicBezTo>
                  <a:cubicBezTo>
                    <a:pt x="76656" y="0"/>
                    <a:pt x="76656" y="0"/>
                    <a:pt x="76656" y="0"/>
                  </a:cubicBezTo>
                  <a:lnTo>
                    <a:pt x="76656" y="0"/>
                  </a:lnTo>
                  <a:cubicBezTo>
                    <a:pt x="76656" y="2306"/>
                    <a:pt x="77002" y="3672"/>
                    <a:pt x="77486" y="5743"/>
                  </a:cubicBezTo>
                  <a:cubicBezTo>
                    <a:pt x="77832" y="6873"/>
                    <a:pt x="77659" y="8050"/>
                    <a:pt x="77832" y="9180"/>
                  </a:cubicBezTo>
                  <a:cubicBezTo>
                    <a:pt x="78178" y="10121"/>
                    <a:pt x="78662" y="10545"/>
                    <a:pt x="79008" y="11486"/>
                  </a:cubicBezTo>
                  <a:cubicBezTo>
                    <a:pt x="80046" y="14029"/>
                    <a:pt x="80703" y="15582"/>
                    <a:pt x="81014" y="18595"/>
                  </a:cubicBezTo>
                  <a:cubicBezTo>
                    <a:pt x="81533" y="22267"/>
                    <a:pt x="82709" y="24103"/>
                    <a:pt x="83228" y="27728"/>
                  </a:cubicBezTo>
                  <a:cubicBezTo>
                    <a:pt x="83574" y="29611"/>
                    <a:pt x="83885" y="30506"/>
                    <a:pt x="84577" y="31871"/>
                  </a:cubicBezTo>
                  <a:cubicBezTo>
                    <a:pt x="85407" y="33942"/>
                    <a:pt x="86099" y="35119"/>
                    <a:pt x="87621" y="36014"/>
                  </a:cubicBezTo>
                  <a:cubicBezTo>
                    <a:pt x="91323" y="53668"/>
                    <a:pt x="91323" y="53668"/>
                    <a:pt x="91323" y="53668"/>
                  </a:cubicBezTo>
                  <a:cubicBezTo>
                    <a:pt x="91496" y="55033"/>
                    <a:pt x="91634" y="55504"/>
                    <a:pt x="91807" y="56869"/>
                  </a:cubicBezTo>
                  <a:lnTo>
                    <a:pt x="91807" y="56869"/>
                  </a:lnTo>
                  <a:cubicBezTo>
                    <a:pt x="91980" y="61247"/>
                    <a:pt x="91980" y="61247"/>
                    <a:pt x="91980" y="61247"/>
                  </a:cubicBezTo>
                  <a:cubicBezTo>
                    <a:pt x="92326" y="66990"/>
                    <a:pt x="92326" y="66990"/>
                    <a:pt x="92326" y="66990"/>
                  </a:cubicBezTo>
                  <a:cubicBezTo>
                    <a:pt x="92326" y="70380"/>
                    <a:pt x="92326" y="70380"/>
                    <a:pt x="92326" y="70380"/>
                  </a:cubicBezTo>
                  <a:cubicBezTo>
                    <a:pt x="92326" y="72216"/>
                    <a:pt x="92845" y="73158"/>
                    <a:pt x="92983" y="74758"/>
                  </a:cubicBezTo>
                  <a:cubicBezTo>
                    <a:pt x="93156" y="75935"/>
                    <a:pt x="93502" y="75935"/>
                    <a:pt x="93675" y="77065"/>
                  </a:cubicBezTo>
                  <a:lnTo>
                    <a:pt x="93675" y="77065"/>
                  </a:lnTo>
                  <a:cubicBezTo>
                    <a:pt x="93675" y="79372"/>
                    <a:pt x="94021" y="80737"/>
                    <a:pt x="94505" y="82808"/>
                  </a:cubicBezTo>
                  <a:cubicBezTo>
                    <a:pt x="94678" y="83468"/>
                    <a:pt x="94678" y="84174"/>
                    <a:pt x="94851" y="84833"/>
                  </a:cubicBezTo>
                  <a:cubicBezTo>
                    <a:pt x="95370" y="86904"/>
                    <a:pt x="96200" y="87846"/>
                    <a:pt x="96684" y="89870"/>
                  </a:cubicBezTo>
                  <a:cubicBezTo>
                    <a:pt x="97549" y="92648"/>
                    <a:pt x="97549" y="94954"/>
                    <a:pt x="98206" y="97920"/>
                  </a:cubicBezTo>
                  <a:cubicBezTo>
                    <a:pt x="98206" y="99285"/>
                    <a:pt x="98414" y="100698"/>
                    <a:pt x="98552" y="102063"/>
                  </a:cubicBezTo>
                  <a:lnTo>
                    <a:pt x="98552" y="102063"/>
                  </a:lnTo>
                  <a:cubicBezTo>
                    <a:pt x="98034" y="102958"/>
                    <a:pt x="97549" y="103899"/>
                    <a:pt x="97065" y="105029"/>
                  </a:cubicBezTo>
                  <a:lnTo>
                    <a:pt x="97065" y="105029"/>
                  </a:lnTo>
                  <a:cubicBezTo>
                    <a:pt x="95162" y="105735"/>
                    <a:pt x="94021" y="105735"/>
                    <a:pt x="91980" y="105923"/>
                  </a:cubicBezTo>
                  <a:cubicBezTo>
                    <a:pt x="91150" y="105923"/>
                    <a:pt x="90631" y="106394"/>
                    <a:pt x="89628" y="106394"/>
                  </a:cubicBezTo>
                  <a:cubicBezTo>
                    <a:pt x="87933" y="106394"/>
                    <a:pt x="86929" y="105923"/>
                    <a:pt x="85234" y="105735"/>
                  </a:cubicBezTo>
                  <a:cubicBezTo>
                    <a:pt x="83228" y="105029"/>
                    <a:pt x="81187" y="105264"/>
                    <a:pt x="80046" y="103193"/>
                  </a:cubicBezTo>
                  <a:lnTo>
                    <a:pt x="80046" y="103193"/>
                  </a:lnTo>
                  <a:cubicBezTo>
                    <a:pt x="78524" y="102251"/>
                    <a:pt x="76829" y="102722"/>
                    <a:pt x="75652" y="101122"/>
                  </a:cubicBezTo>
                  <a:cubicBezTo>
                    <a:pt x="74788" y="100227"/>
                    <a:pt x="74615" y="99097"/>
                    <a:pt x="74130" y="97685"/>
                  </a:cubicBezTo>
                  <a:cubicBezTo>
                    <a:pt x="73784" y="96790"/>
                    <a:pt x="73266" y="96320"/>
                    <a:pt x="72954" y="95378"/>
                  </a:cubicBezTo>
                  <a:cubicBezTo>
                    <a:pt x="72608" y="94719"/>
                    <a:pt x="72608" y="93777"/>
                    <a:pt x="71916" y="93354"/>
                  </a:cubicBezTo>
                  <a:cubicBezTo>
                    <a:pt x="70913" y="92648"/>
                    <a:pt x="70256" y="92883"/>
                    <a:pt x="69253" y="92224"/>
                  </a:cubicBezTo>
                  <a:cubicBezTo>
                    <a:pt x="68734" y="91989"/>
                    <a:pt x="68388" y="91706"/>
                    <a:pt x="67731" y="91518"/>
                  </a:cubicBezTo>
                  <a:cubicBezTo>
                    <a:pt x="47356" y="101357"/>
                    <a:pt x="24906" y="110772"/>
                    <a:pt x="0" y="119952"/>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44" name="Shape 2244"/>
            <p:cNvSpPr/>
            <p:nvPr/>
          </p:nvSpPr>
          <p:spPr>
            <a:xfrm>
              <a:off x="11501510" y="5830937"/>
              <a:ext cx="884877" cy="1565438"/>
            </a:xfrm>
            <a:custGeom>
              <a:avLst/>
              <a:gdLst/>
              <a:ahLst/>
              <a:cxnLst/>
              <a:rect l="0" t="0" r="0" b="0"/>
              <a:pathLst>
                <a:path w="120000" h="120000" extrusionOk="0">
                  <a:moveTo>
                    <a:pt x="93152" y="2573"/>
                  </a:moveTo>
                  <a:lnTo>
                    <a:pt x="93152" y="2573"/>
                  </a:lnTo>
                  <a:cubicBezTo>
                    <a:pt x="116140" y="73330"/>
                    <a:pt x="116140" y="73330"/>
                    <a:pt x="116140" y="73330"/>
                  </a:cubicBezTo>
                  <a:lnTo>
                    <a:pt x="116140" y="73330"/>
                  </a:lnTo>
                  <a:cubicBezTo>
                    <a:pt x="114510" y="74253"/>
                    <a:pt x="112794" y="74738"/>
                    <a:pt x="112794" y="76147"/>
                  </a:cubicBezTo>
                  <a:cubicBezTo>
                    <a:pt x="112794" y="76632"/>
                    <a:pt x="113223" y="77118"/>
                    <a:pt x="113652" y="77555"/>
                  </a:cubicBezTo>
                  <a:cubicBezTo>
                    <a:pt x="115282" y="79449"/>
                    <a:pt x="116997" y="80420"/>
                    <a:pt x="119914" y="81829"/>
                  </a:cubicBezTo>
                  <a:cubicBezTo>
                    <a:pt x="119485" y="82072"/>
                    <a:pt x="119485" y="82557"/>
                    <a:pt x="119056" y="82557"/>
                  </a:cubicBezTo>
                  <a:cubicBezTo>
                    <a:pt x="116140" y="83480"/>
                    <a:pt x="114510" y="83480"/>
                    <a:pt x="111165" y="83966"/>
                  </a:cubicBezTo>
                  <a:cubicBezTo>
                    <a:pt x="108591" y="84208"/>
                    <a:pt x="107390" y="84645"/>
                    <a:pt x="104903" y="84937"/>
                  </a:cubicBezTo>
                  <a:cubicBezTo>
                    <a:pt x="99070" y="85617"/>
                    <a:pt x="96068" y="87268"/>
                    <a:pt x="89892" y="87268"/>
                  </a:cubicBezTo>
                  <a:cubicBezTo>
                    <a:pt x="89892" y="89405"/>
                    <a:pt x="91093" y="90813"/>
                    <a:pt x="89892" y="93193"/>
                  </a:cubicBezTo>
                  <a:cubicBezTo>
                    <a:pt x="89378" y="94358"/>
                    <a:pt x="87748" y="94844"/>
                    <a:pt x="86547" y="96058"/>
                  </a:cubicBezTo>
                  <a:cubicBezTo>
                    <a:pt x="85604" y="96980"/>
                    <a:pt x="85260" y="97660"/>
                    <a:pt x="84403" y="98874"/>
                  </a:cubicBezTo>
                  <a:cubicBezTo>
                    <a:pt x="83202" y="101011"/>
                    <a:pt x="81829" y="102177"/>
                    <a:pt x="80629" y="104071"/>
                  </a:cubicBezTo>
                  <a:cubicBezTo>
                    <a:pt x="78999" y="106208"/>
                    <a:pt x="77283" y="108539"/>
                    <a:pt x="73080" y="108539"/>
                  </a:cubicBezTo>
                  <a:cubicBezTo>
                    <a:pt x="71022" y="108539"/>
                    <a:pt x="69392" y="108539"/>
                    <a:pt x="68105" y="107616"/>
                  </a:cubicBezTo>
                  <a:cubicBezTo>
                    <a:pt x="65961" y="106645"/>
                    <a:pt x="66476" y="104556"/>
                    <a:pt x="63902" y="104556"/>
                  </a:cubicBezTo>
                  <a:cubicBezTo>
                    <a:pt x="63130" y="104556"/>
                    <a:pt x="63130" y="105042"/>
                    <a:pt x="62616" y="105236"/>
                  </a:cubicBezTo>
                  <a:cubicBezTo>
                    <a:pt x="61415" y="105479"/>
                    <a:pt x="60557" y="105236"/>
                    <a:pt x="59785" y="105722"/>
                  </a:cubicBezTo>
                  <a:cubicBezTo>
                    <a:pt x="59356" y="106208"/>
                    <a:pt x="59785" y="106645"/>
                    <a:pt x="59785" y="107130"/>
                  </a:cubicBezTo>
                  <a:cubicBezTo>
                    <a:pt x="59785" y="108101"/>
                    <a:pt x="59356" y="108539"/>
                    <a:pt x="59785" y="109267"/>
                  </a:cubicBezTo>
                  <a:cubicBezTo>
                    <a:pt x="60214" y="109995"/>
                    <a:pt x="60986" y="110190"/>
                    <a:pt x="60986" y="110967"/>
                  </a:cubicBezTo>
                  <a:cubicBezTo>
                    <a:pt x="60986" y="111404"/>
                    <a:pt x="60214" y="111647"/>
                    <a:pt x="59785" y="111889"/>
                  </a:cubicBezTo>
                  <a:cubicBezTo>
                    <a:pt x="58498" y="112326"/>
                    <a:pt x="57641" y="112812"/>
                    <a:pt x="56440" y="112812"/>
                  </a:cubicBezTo>
                  <a:cubicBezTo>
                    <a:pt x="54295" y="112812"/>
                    <a:pt x="53523" y="111889"/>
                    <a:pt x="50950" y="111889"/>
                  </a:cubicBezTo>
                  <a:cubicBezTo>
                    <a:pt x="49749" y="111889"/>
                    <a:pt x="49320" y="112569"/>
                    <a:pt x="48463" y="113055"/>
                  </a:cubicBezTo>
                  <a:cubicBezTo>
                    <a:pt x="46404" y="114026"/>
                    <a:pt x="45117" y="114463"/>
                    <a:pt x="43059" y="114949"/>
                  </a:cubicBezTo>
                  <a:cubicBezTo>
                    <a:pt x="41343" y="115677"/>
                    <a:pt x="40142" y="116114"/>
                    <a:pt x="38427" y="116843"/>
                  </a:cubicBezTo>
                  <a:cubicBezTo>
                    <a:pt x="36368" y="117571"/>
                    <a:pt x="35939" y="118980"/>
                    <a:pt x="33881" y="118980"/>
                  </a:cubicBezTo>
                  <a:cubicBezTo>
                    <a:pt x="32594" y="118980"/>
                    <a:pt x="32165" y="118251"/>
                    <a:pt x="31308" y="118008"/>
                  </a:cubicBezTo>
                  <a:cubicBezTo>
                    <a:pt x="30107" y="117571"/>
                    <a:pt x="29249" y="117329"/>
                    <a:pt x="27533" y="117086"/>
                  </a:cubicBezTo>
                  <a:cubicBezTo>
                    <a:pt x="25475" y="116843"/>
                    <a:pt x="24188" y="116843"/>
                    <a:pt x="22558" y="116600"/>
                  </a:cubicBezTo>
                  <a:cubicBezTo>
                    <a:pt x="21358" y="116600"/>
                    <a:pt x="20929" y="116357"/>
                    <a:pt x="19642" y="116357"/>
                  </a:cubicBezTo>
                  <a:cubicBezTo>
                    <a:pt x="17583" y="116357"/>
                    <a:pt x="18355" y="118494"/>
                    <a:pt x="16726" y="119417"/>
                  </a:cubicBezTo>
                  <a:cubicBezTo>
                    <a:pt x="16297" y="119951"/>
                    <a:pt x="15439" y="119951"/>
                    <a:pt x="14238" y="119951"/>
                  </a:cubicBezTo>
                  <a:cubicBezTo>
                    <a:pt x="12952" y="119951"/>
                    <a:pt x="11665" y="119660"/>
                    <a:pt x="10464" y="119417"/>
                  </a:cubicBezTo>
                  <a:lnTo>
                    <a:pt x="10464" y="119417"/>
                  </a:lnTo>
                  <a:cubicBezTo>
                    <a:pt x="8749" y="118737"/>
                    <a:pt x="5489" y="117814"/>
                    <a:pt x="5489" y="116600"/>
                  </a:cubicBezTo>
                  <a:cubicBezTo>
                    <a:pt x="5489" y="115920"/>
                    <a:pt x="6261" y="115677"/>
                    <a:pt x="6261" y="114949"/>
                  </a:cubicBezTo>
                  <a:cubicBezTo>
                    <a:pt x="6261" y="114220"/>
                    <a:pt x="6261" y="113783"/>
                    <a:pt x="6261" y="112812"/>
                  </a:cubicBezTo>
                  <a:cubicBezTo>
                    <a:pt x="6261" y="111889"/>
                    <a:pt x="7119" y="111647"/>
                    <a:pt x="7119" y="110724"/>
                  </a:cubicBezTo>
                  <a:cubicBezTo>
                    <a:pt x="7548" y="109267"/>
                    <a:pt x="7119" y="108296"/>
                    <a:pt x="7548" y="106936"/>
                  </a:cubicBezTo>
                  <a:cubicBezTo>
                    <a:pt x="7891" y="105965"/>
                    <a:pt x="9177" y="105722"/>
                    <a:pt x="10035" y="104799"/>
                  </a:cubicBezTo>
                  <a:cubicBezTo>
                    <a:pt x="12094" y="102662"/>
                    <a:pt x="12523" y="101011"/>
                    <a:pt x="13380" y="98874"/>
                  </a:cubicBezTo>
                  <a:cubicBezTo>
                    <a:pt x="14238" y="96252"/>
                    <a:pt x="16726" y="94844"/>
                    <a:pt x="16726" y="92221"/>
                  </a:cubicBezTo>
                  <a:cubicBezTo>
                    <a:pt x="16726" y="88968"/>
                    <a:pt x="16297" y="87074"/>
                    <a:pt x="14238" y="84208"/>
                  </a:cubicBezTo>
                  <a:cubicBezTo>
                    <a:pt x="12523" y="81829"/>
                    <a:pt x="11322" y="80420"/>
                    <a:pt x="11322" y="77798"/>
                  </a:cubicBezTo>
                  <a:cubicBezTo>
                    <a:pt x="11322" y="75953"/>
                    <a:pt x="13809" y="75710"/>
                    <a:pt x="15439" y="74059"/>
                  </a:cubicBezTo>
                  <a:cubicBezTo>
                    <a:pt x="0" y="12043"/>
                    <a:pt x="0" y="12043"/>
                    <a:pt x="0" y="12043"/>
                  </a:cubicBezTo>
                  <a:lnTo>
                    <a:pt x="0" y="12043"/>
                  </a:lnTo>
                  <a:cubicBezTo>
                    <a:pt x="428" y="12286"/>
                    <a:pt x="1286" y="12286"/>
                    <a:pt x="2144" y="12286"/>
                  </a:cubicBezTo>
                  <a:cubicBezTo>
                    <a:pt x="7891" y="12286"/>
                    <a:pt x="10893" y="10878"/>
                    <a:pt x="15439" y="8984"/>
                  </a:cubicBezTo>
                  <a:cubicBezTo>
                    <a:pt x="17155" y="8498"/>
                    <a:pt x="18784" y="8012"/>
                    <a:pt x="20071" y="7575"/>
                  </a:cubicBezTo>
                  <a:lnTo>
                    <a:pt x="20071" y="7575"/>
                  </a:lnTo>
                  <a:cubicBezTo>
                    <a:pt x="92294" y="0"/>
                    <a:pt x="92294" y="0"/>
                    <a:pt x="92294" y="0"/>
                  </a:cubicBezTo>
                  <a:cubicBezTo>
                    <a:pt x="93152" y="2573"/>
                    <a:pt x="93152" y="2573"/>
                    <a:pt x="93152" y="2573"/>
                  </a:cubicBezTo>
                </a:path>
              </a:pathLst>
            </a:custGeom>
            <a:solidFill>
              <a:schemeClr val="accent1"/>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45" name="Shape 2245"/>
            <p:cNvSpPr/>
            <p:nvPr/>
          </p:nvSpPr>
          <p:spPr>
            <a:xfrm>
              <a:off x="8824477" y="3517787"/>
              <a:ext cx="1814558" cy="2125522"/>
            </a:xfrm>
            <a:custGeom>
              <a:avLst/>
              <a:gdLst/>
              <a:ahLst/>
              <a:cxnLst/>
              <a:rect l="0" t="0" r="0" b="0"/>
              <a:pathLst>
                <a:path w="120000" h="120000" extrusionOk="0">
                  <a:moveTo>
                    <a:pt x="85846" y="48128"/>
                  </a:moveTo>
                  <a:lnTo>
                    <a:pt x="85846" y="48128"/>
                  </a:lnTo>
                  <a:cubicBezTo>
                    <a:pt x="85426" y="48630"/>
                    <a:pt x="85006" y="48630"/>
                    <a:pt x="84587" y="48988"/>
                  </a:cubicBezTo>
                  <a:cubicBezTo>
                    <a:pt x="84209" y="49346"/>
                    <a:pt x="84209" y="49883"/>
                    <a:pt x="83790" y="50026"/>
                  </a:cubicBezTo>
                  <a:cubicBezTo>
                    <a:pt x="83160" y="50384"/>
                    <a:pt x="82741" y="50205"/>
                    <a:pt x="82363" y="50564"/>
                  </a:cubicBezTo>
                  <a:cubicBezTo>
                    <a:pt x="81944" y="51101"/>
                    <a:pt x="81944" y="51602"/>
                    <a:pt x="81734" y="52318"/>
                  </a:cubicBezTo>
                  <a:cubicBezTo>
                    <a:pt x="81566" y="52999"/>
                    <a:pt x="81356" y="53357"/>
                    <a:pt x="81356" y="54037"/>
                  </a:cubicBezTo>
                  <a:cubicBezTo>
                    <a:pt x="81356" y="56150"/>
                    <a:pt x="82153" y="57224"/>
                    <a:pt x="82153" y="59301"/>
                  </a:cubicBezTo>
                  <a:cubicBezTo>
                    <a:pt x="82153" y="60483"/>
                    <a:pt x="82153" y="61378"/>
                    <a:pt x="81566" y="62417"/>
                  </a:cubicBezTo>
                  <a:cubicBezTo>
                    <a:pt x="81146" y="63312"/>
                    <a:pt x="80307" y="63312"/>
                    <a:pt x="79510" y="63849"/>
                  </a:cubicBezTo>
                  <a:cubicBezTo>
                    <a:pt x="78671" y="64529"/>
                    <a:pt x="78293" y="65031"/>
                    <a:pt x="77454" y="65926"/>
                  </a:cubicBezTo>
                  <a:cubicBezTo>
                    <a:pt x="75398" y="68003"/>
                    <a:pt x="75188" y="70080"/>
                    <a:pt x="73342" y="72372"/>
                  </a:cubicBezTo>
                  <a:cubicBezTo>
                    <a:pt x="74979" y="73948"/>
                    <a:pt x="76027" y="75165"/>
                    <a:pt x="77244" y="77099"/>
                  </a:cubicBezTo>
                  <a:cubicBezTo>
                    <a:pt x="78083" y="78316"/>
                    <a:pt x="78671" y="78997"/>
                    <a:pt x="78671" y="80393"/>
                  </a:cubicBezTo>
                  <a:cubicBezTo>
                    <a:pt x="78671" y="81253"/>
                    <a:pt x="77664" y="81611"/>
                    <a:pt x="77244" y="82470"/>
                  </a:cubicBezTo>
                  <a:cubicBezTo>
                    <a:pt x="76825" y="83366"/>
                    <a:pt x="76825" y="83867"/>
                    <a:pt x="76825" y="84941"/>
                  </a:cubicBezTo>
                  <a:cubicBezTo>
                    <a:pt x="76825" y="85801"/>
                    <a:pt x="77034" y="86302"/>
                    <a:pt x="77034" y="87376"/>
                  </a:cubicBezTo>
                  <a:cubicBezTo>
                    <a:pt x="77244" y="88415"/>
                    <a:pt x="77034" y="89095"/>
                    <a:pt x="77244" y="89991"/>
                  </a:cubicBezTo>
                  <a:cubicBezTo>
                    <a:pt x="77454" y="91029"/>
                    <a:pt x="78671" y="91029"/>
                    <a:pt x="79720" y="91387"/>
                  </a:cubicBezTo>
                  <a:cubicBezTo>
                    <a:pt x="80727" y="91745"/>
                    <a:pt x="81356" y="92068"/>
                    <a:pt x="82363" y="92426"/>
                  </a:cubicBezTo>
                  <a:cubicBezTo>
                    <a:pt x="83790" y="93142"/>
                    <a:pt x="84419" y="93643"/>
                    <a:pt x="86055" y="94180"/>
                  </a:cubicBezTo>
                  <a:cubicBezTo>
                    <a:pt x="87860" y="94717"/>
                    <a:pt x="88867" y="94717"/>
                    <a:pt x="90545" y="95398"/>
                  </a:cubicBezTo>
                  <a:cubicBezTo>
                    <a:pt x="91762" y="95899"/>
                    <a:pt x="92181" y="96794"/>
                    <a:pt x="92811" y="97833"/>
                  </a:cubicBezTo>
                  <a:cubicBezTo>
                    <a:pt x="93398" y="98871"/>
                    <a:pt x="94405" y="99230"/>
                    <a:pt x="95622" y="99767"/>
                  </a:cubicBezTo>
                  <a:cubicBezTo>
                    <a:pt x="96881" y="100447"/>
                    <a:pt x="97468" y="101163"/>
                    <a:pt x="98727" y="101844"/>
                  </a:cubicBezTo>
                  <a:cubicBezTo>
                    <a:pt x="100741" y="102739"/>
                    <a:pt x="101958" y="102882"/>
                    <a:pt x="103804" y="104136"/>
                  </a:cubicBezTo>
                  <a:cubicBezTo>
                    <a:pt x="105062" y="104816"/>
                    <a:pt x="105440" y="105496"/>
                    <a:pt x="106069" y="106571"/>
                  </a:cubicBezTo>
                  <a:cubicBezTo>
                    <a:pt x="106699" y="107788"/>
                    <a:pt x="107076" y="108648"/>
                    <a:pt x="107076" y="109865"/>
                  </a:cubicBezTo>
                  <a:cubicBezTo>
                    <a:pt x="107286" y="111441"/>
                    <a:pt x="107286" y="112336"/>
                    <a:pt x="107874" y="113876"/>
                  </a:cubicBezTo>
                  <a:lnTo>
                    <a:pt x="107874" y="113876"/>
                  </a:lnTo>
                  <a:cubicBezTo>
                    <a:pt x="79510" y="116669"/>
                    <a:pt x="49678" y="118782"/>
                    <a:pt x="18000" y="119964"/>
                  </a:cubicBezTo>
                  <a:lnTo>
                    <a:pt x="18000" y="119964"/>
                  </a:lnTo>
                  <a:cubicBezTo>
                    <a:pt x="18377" y="118603"/>
                    <a:pt x="18377" y="118603"/>
                    <a:pt x="19216" y="117385"/>
                  </a:cubicBezTo>
                  <a:cubicBezTo>
                    <a:pt x="17370" y="83008"/>
                    <a:pt x="17370" y="83008"/>
                    <a:pt x="17370" y="83008"/>
                  </a:cubicBezTo>
                  <a:cubicBezTo>
                    <a:pt x="14895" y="81432"/>
                    <a:pt x="12041" y="80035"/>
                    <a:pt x="12041" y="77421"/>
                  </a:cubicBezTo>
                  <a:cubicBezTo>
                    <a:pt x="12041" y="75344"/>
                    <a:pt x="12881" y="74270"/>
                    <a:pt x="12881" y="72193"/>
                  </a:cubicBezTo>
                  <a:cubicBezTo>
                    <a:pt x="12881" y="71477"/>
                    <a:pt x="12461" y="70975"/>
                    <a:pt x="12461" y="70259"/>
                  </a:cubicBezTo>
                  <a:lnTo>
                    <a:pt x="12461" y="70259"/>
                  </a:lnTo>
                  <a:cubicBezTo>
                    <a:pt x="12041" y="67824"/>
                    <a:pt x="12251" y="66105"/>
                    <a:pt x="11874" y="63670"/>
                  </a:cubicBezTo>
                  <a:cubicBezTo>
                    <a:pt x="11664" y="62954"/>
                    <a:pt x="11412" y="62596"/>
                    <a:pt x="11244" y="61880"/>
                  </a:cubicBezTo>
                  <a:cubicBezTo>
                    <a:pt x="10825" y="59480"/>
                    <a:pt x="10405" y="57905"/>
                    <a:pt x="9608" y="55434"/>
                  </a:cubicBezTo>
                  <a:cubicBezTo>
                    <a:pt x="9188" y="54753"/>
                    <a:pt x="8979" y="54252"/>
                    <a:pt x="8979" y="53357"/>
                  </a:cubicBezTo>
                  <a:cubicBezTo>
                    <a:pt x="8979" y="51280"/>
                    <a:pt x="9776" y="50026"/>
                    <a:pt x="9776" y="47949"/>
                  </a:cubicBezTo>
                  <a:cubicBezTo>
                    <a:pt x="9776" y="46374"/>
                    <a:pt x="9188" y="45693"/>
                    <a:pt x="8979" y="44118"/>
                  </a:cubicBezTo>
                  <a:cubicBezTo>
                    <a:pt x="8769" y="41683"/>
                    <a:pt x="8769" y="40107"/>
                    <a:pt x="8181" y="37636"/>
                  </a:cubicBezTo>
                  <a:cubicBezTo>
                    <a:pt x="7762" y="36633"/>
                    <a:pt x="7342" y="35917"/>
                    <a:pt x="6755" y="35058"/>
                  </a:cubicBezTo>
                  <a:cubicBezTo>
                    <a:pt x="5706" y="33840"/>
                    <a:pt x="5286" y="32945"/>
                    <a:pt x="4489" y="31727"/>
                  </a:cubicBezTo>
                  <a:cubicBezTo>
                    <a:pt x="3272" y="29794"/>
                    <a:pt x="2055" y="28755"/>
                    <a:pt x="2055" y="26678"/>
                  </a:cubicBezTo>
                  <a:cubicBezTo>
                    <a:pt x="2055" y="25783"/>
                    <a:pt x="2055" y="25461"/>
                    <a:pt x="2265" y="24744"/>
                  </a:cubicBezTo>
                  <a:cubicBezTo>
                    <a:pt x="2475" y="24243"/>
                    <a:pt x="2643" y="24064"/>
                    <a:pt x="2643" y="23706"/>
                  </a:cubicBezTo>
                  <a:cubicBezTo>
                    <a:pt x="2643" y="22309"/>
                    <a:pt x="2055" y="21629"/>
                    <a:pt x="1636" y="20411"/>
                  </a:cubicBezTo>
                  <a:cubicBezTo>
                    <a:pt x="1426" y="19874"/>
                    <a:pt x="1006" y="19695"/>
                    <a:pt x="1006" y="19015"/>
                  </a:cubicBezTo>
                  <a:cubicBezTo>
                    <a:pt x="1006" y="17940"/>
                    <a:pt x="1636" y="17260"/>
                    <a:pt x="1636" y="16042"/>
                  </a:cubicBezTo>
                  <a:cubicBezTo>
                    <a:pt x="1636" y="14646"/>
                    <a:pt x="839" y="13751"/>
                    <a:pt x="419" y="12390"/>
                  </a:cubicBezTo>
                  <a:cubicBezTo>
                    <a:pt x="209" y="12032"/>
                    <a:pt x="0" y="12032"/>
                    <a:pt x="0" y="11853"/>
                  </a:cubicBezTo>
                  <a:cubicBezTo>
                    <a:pt x="0" y="10814"/>
                    <a:pt x="0" y="10098"/>
                    <a:pt x="209" y="9059"/>
                  </a:cubicBezTo>
                  <a:lnTo>
                    <a:pt x="209" y="9059"/>
                  </a:lnTo>
                  <a:cubicBezTo>
                    <a:pt x="9776" y="8701"/>
                    <a:pt x="19636" y="8164"/>
                    <a:pt x="29244" y="7663"/>
                  </a:cubicBezTo>
                  <a:cubicBezTo>
                    <a:pt x="29412" y="7484"/>
                    <a:pt x="29412" y="7162"/>
                    <a:pt x="29412" y="7162"/>
                  </a:cubicBezTo>
                  <a:cubicBezTo>
                    <a:pt x="29622" y="6947"/>
                    <a:pt x="29832" y="6624"/>
                    <a:pt x="29832" y="6445"/>
                  </a:cubicBezTo>
                  <a:cubicBezTo>
                    <a:pt x="30461" y="5765"/>
                    <a:pt x="30671" y="4368"/>
                    <a:pt x="31048" y="3473"/>
                  </a:cubicBezTo>
                  <a:cubicBezTo>
                    <a:pt x="31678" y="2256"/>
                    <a:pt x="31888" y="1038"/>
                    <a:pt x="33104" y="143"/>
                  </a:cubicBezTo>
                  <a:cubicBezTo>
                    <a:pt x="33314" y="0"/>
                    <a:pt x="33314" y="0"/>
                    <a:pt x="33524" y="0"/>
                  </a:cubicBezTo>
                  <a:cubicBezTo>
                    <a:pt x="34111" y="322"/>
                    <a:pt x="34741" y="1217"/>
                    <a:pt x="35160" y="1718"/>
                  </a:cubicBezTo>
                  <a:cubicBezTo>
                    <a:pt x="35958" y="2614"/>
                    <a:pt x="36797" y="4512"/>
                    <a:pt x="37174" y="5765"/>
                  </a:cubicBezTo>
                  <a:cubicBezTo>
                    <a:pt x="37804" y="6947"/>
                    <a:pt x="38433" y="8343"/>
                    <a:pt x="39440" y="9919"/>
                  </a:cubicBezTo>
                  <a:cubicBezTo>
                    <a:pt x="40279" y="11136"/>
                    <a:pt x="41496" y="11853"/>
                    <a:pt x="42923" y="11853"/>
                  </a:cubicBezTo>
                  <a:cubicBezTo>
                    <a:pt x="44559" y="11853"/>
                    <a:pt x="45356" y="11136"/>
                    <a:pt x="46993" y="11136"/>
                  </a:cubicBezTo>
                  <a:cubicBezTo>
                    <a:pt x="48041" y="11136"/>
                    <a:pt x="48419" y="11495"/>
                    <a:pt x="49258" y="11674"/>
                  </a:cubicBezTo>
                  <a:cubicBezTo>
                    <a:pt x="50475" y="11853"/>
                    <a:pt x="51314" y="11674"/>
                    <a:pt x="52321" y="12032"/>
                  </a:cubicBezTo>
                  <a:cubicBezTo>
                    <a:pt x="53118" y="12211"/>
                    <a:pt x="53748" y="12390"/>
                    <a:pt x="54335" y="12891"/>
                  </a:cubicBezTo>
                  <a:cubicBezTo>
                    <a:pt x="54755" y="13572"/>
                    <a:pt x="55174" y="14467"/>
                    <a:pt x="56181" y="14467"/>
                  </a:cubicBezTo>
                  <a:cubicBezTo>
                    <a:pt x="56811" y="14467"/>
                    <a:pt x="57020" y="13930"/>
                    <a:pt x="57440" y="13751"/>
                  </a:cubicBezTo>
                  <a:cubicBezTo>
                    <a:pt x="58027" y="13393"/>
                    <a:pt x="58447" y="13393"/>
                    <a:pt x="59286" y="13249"/>
                  </a:cubicBezTo>
                  <a:cubicBezTo>
                    <a:pt x="59664" y="13070"/>
                    <a:pt x="59454" y="13070"/>
                    <a:pt x="59874" y="13070"/>
                  </a:cubicBezTo>
                  <a:cubicBezTo>
                    <a:pt x="60293" y="13393"/>
                    <a:pt x="61510" y="13751"/>
                    <a:pt x="61930" y="13930"/>
                  </a:cubicBezTo>
                  <a:cubicBezTo>
                    <a:pt x="63944" y="14288"/>
                    <a:pt x="65790" y="13751"/>
                    <a:pt x="67426" y="13249"/>
                  </a:cubicBezTo>
                  <a:cubicBezTo>
                    <a:pt x="69272" y="12891"/>
                    <a:pt x="70909" y="11316"/>
                    <a:pt x="72965" y="11674"/>
                  </a:cubicBezTo>
                  <a:cubicBezTo>
                    <a:pt x="73804" y="13070"/>
                    <a:pt x="73804" y="14467"/>
                    <a:pt x="74391" y="15684"/>
                  </a:cubicBezTo>
                  <a:cubicBezTo>
                    <a:pt x="74811" y="16759"/>
                    <a:pt x="74979" y="17439"/>
                    <a:pt x="76027" y="18119"/>
                  </a:cubicBezTo>
                  <a:cubicBezTo>
                    <a:pt x="76657" y="17260"/>
                    <a:pt x="76825" y="16042"/>
                    <a:pt x="78293" y="16042"/>
                  </a:cubicBezTo>
                  <a:cubicBezTo>
                    <a:pt x="79300" y="16042"/>
                    <a:pt x="79930" y="16042"/>
                    <a:pt x="80937" y="16222"/>
                  </a:cubicBezTo>
                  <a:cubicBezTo>
                    <a:pt x="81566" y="16365"/>
                    <a:pt x="81734" y="16902"/>
                    <a:pt x="82363" y="17081"/>
                  </a:cubicBezTo>
                  <a:cubicBezTo>
                    <a:pt x="83370" y="17618"/>
                    <a:pt x="84209" y="17761"/>
                    <a:pt x="85426" y="18119"/>
                  </a:cubicBezTo>
                  <a:cubicBezTo>
                    <a:pt x="86433" y="18299"/>
                    <a:pt x="87062" y="18299"/>
                    <a:pt x="88069" y="18836"/>
                  </a:cubicBezTo>
                  <a:cubicBezTo>
                    <a:pt x="88489" y="19015"/>
                    <a:pt x="88489" y="19516"/>
                    <a:pt x="88867" y="19874"/>
                  </a:cubicBezTo>
                  <a:cubicBezTo>
                    <a:pt x="89916" y="20411"/>
                    <a:pt x="90545" y="20734"/>
                    <a:pt x="91762" y="20734"/>
                  </a:cubicBezTo>
                  <a:cubicBezTo>
                    <a:pt x="93608" y="20734"/>
                    <a:pt x="94405" y="19874"/>
                    <a:pt x="95832" y="19015"/>
                  </a:cubicBezTo>
                  <a:cubicBezTo>
                    <a:pt x="96461" y="18657"/>
                    <a:pt x="96461" y="18119"/>
                    <a:pt x="97090" y="18119"/>
                  </a:cubicBezTo>
                  <a:cubicBezTo>
                    <a:pt x="97678" y="18119"/>
                    <a:pt x="97888" y="18299"/>
                    <a:pt x="98517" y="18299"/>
                  </a:cubicBezTo>
                  <a:cubicBezTo>
                    <a:pt x="99104" y="18478"/>
                    <a:pt x="99734" y="18299"/>
                    <a:pt x="100363" y="18478"/>
                  </a:cubicBezTo>
                  <a:cubicBezTo>
                    <a:pt x="101580" y="19015"/>
                    <a:pt x="101958" y="20232"/>
                    <a:pt x="103384" y="20232"/>
                  </a:cubicBezTo>
                  <a:cubicBezTo>
                    <a:pt x="104853" y="20232"/>
                    <a:pt x="105440" y="19874"/>
                    <a:pt x="106699" y="19516"/>
                  </a:cubicBezTo>
                  <a:cubicBezTo>
                    <a:pt x="107706" y="19158"/>
                    <a:pt x="108503" y="19158"/>
                    <a:pt x="109762" y="19015"/>
                  </a:cubicBezTo>
                  <a:cubicBezTo>
                    <a:pt x="119958" y="20232"/>
                    <a:pt x="119958" y="20232"/>
                    <a:pt x="119958" y="20232"/>
                  </a:cubicBezTo>
                  <a:lnTo>
                    <a:pt x="119958" y="20232"/>
                  </a:lnTo>
                  <a:cubicBezTo>
                    <a:pt x="118321" y="21450"/>
                    <a:pt x="117314" y="22667"/>
                    <a:pt x="115258" y="23527"/>
                  </a:cubicBezTo>
                  <a:cubicBezTo>
                    <a:pt x="114629" y="23706"/>
                    <a:pt x="114461" y="24064"/>
                    <a:pt x="113832" y="24243"/>
                  </a:cubicBezTo>
                  <a:cubicBezTo>
                    <a:pt x="111818" y="25102"/>
                    <a:pt x="110349" y="25461"/>
                    <a:pt x="108335" y="26499"/>
                  </a:cubicBezTo>
                  <a:cubicBezTo>
                    <a:pt x="106867" y="27036"/>
                    <a:pt x="106279" y="27538"/>
                    <a:pt x="105062" y="28254"/>
                  </a:cubicBezTo>
                  <a:cubicBezTo>
                    <a:pt x="104643" y="28433"/>
                    <a:pt x="104223" y="28433"/>
                    <a:pt x="103804" y="28755"/>
                  </a:cubicBezTo>
                  <a:cubicBezTo>
                    <a:pt x="103006" y="29292"/>
                    <a:pt x="102797" y="30008"/>
                    <a:pt x="102167" y="30868"/>
                  </a:cubicBezTo>
                  <a:cubicBezTo>
                    <a:pt x="101160" y="32085"/>
                    <a:pt x="100363" y="32766"/>
                    <a:pt x="99104" y="33840"/>
                  </a:cubicBezTo>
                  <a:cubicBezTo>
                    <a:pt x="97090" y="35380"/>
                    <a:pt x="96881" y="36956"/>
                    <a:pt x="95244" y="38710"/>
                  </a:cubicBezTo>
                  <a:cubicBezTo>
                    <a:pt x="94195" y="39928"/>
                    <a:pt x="93398" y="40608"/>
                    <a:pt x="92181" y="41683"/>
                  </a:cubicBezTo>
                  <a:cubicBezTo>
                    <a:pt x="91762" y="42005"/>
                    <a:pt x="91762" y="42363"/>
                    <a:pt x="91174" y="42721"/>
                  </a:cubicBezTo>
                  <a:cubicBezTo>
                    <a:pt x="90965" y="42721"/>
                    <a:pt x="90713" y="42721"/>
                    <a:pt x="90545" y="42721"/>
                  </a:cubicBezTo>
                  <a:cubicBezTo>
                    <a:pt x="89328" y="43581"/>
                    <a:pt x="88867" y="44261"/>
                    <a:pt x="87860" y="45156"/>
                  </a:cubicBezTo>
                  <a:cubicBezTo>
                    <a:pt x="87062" y="45837"/>
                    <a:pt x="86433" y="46230"/>
                    <a:pt x="85846" y="47090"/>
                  </a:cubicBezTo>
                  <a:cubicBezTo>
                    <a:pt x="85846" y="48128"/>
                    <a:pt x="85846" y="48128"/>
                    <a:pt x="85846" y="48128"/>
                  </a:cubicBezTo>
                </a:path>
              </a:pathLst>
            </a:custGeom>
            <a:solidFill>
              <a:schemeClr val="accent4"/>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46" name="Shape 2246"/>
            <p:cNvSpPr/>
            <p:nvPr/>
          </p:nvSpPr>
          <p:spPr>
            <a:xfrm>
              <a:off x="13738904" y="5906550"/>
              <a:ext cx="1243308" cy="579687"/>
            </a:xfrm>
            <a:custGeom>
              <a:avLst/>
              <a:gdLst/>
              <a:ahLst/>
              <a:cxnLst/>
              <a:rect l="0" t="0" r="0" b="0"/>
              <a:pathLst>
                <a:path w="120000" h="120000" extrusionOk="0">
                  <a:moveTo>
                    <a:pt x="112542" y="117251"/>
                  </a:moveTo>
                  <a:lnTo>
                    <a:pt x="112542" y="117251"/>
                  </a:lnTo>
                  <a:cubicBezTo>
                    <a:pt x="114009" y="116597"/>
                    <a:pt x="115843" y="115943"/>
                    <a:pt x="117004" y="114765"/>
                  </a:cubicBezTo>
                  <a:lnTo>
                    <a:pt x="117004" y="114765"/>
                  </a:lnTo>
                  <a:cubicBezTo>
                    <a:pt x="117310" y="113456"/>
                    <a:pt x="117310" y="112148"/>
                    <a:pt x="117310" y="110839"/>
                  </a:cubicBezTo>
                  <a:cubicBezTo>
                    <a:pt x="117921" y="101286"/>
                    <a:pt x="119083" y="96183"/>
                    <a:pt x="119694" y="87284"/>
                  </a:cubicBezTo>
                  <a:cubicBezTo>
                    <a:pt x="119694" y="85321"/>
                    <a:pt x="119938" y="84798"/>
                    <a:pt x="119938" y="83358"/>
                  </a:cubicBezTo>
                  <a:cubicBezTo>
                    <a:pt x="119938" y="77077"/>
                    <a:pt x="119938" y="77077"/>
                    <a:pt x="119938" y="77077"/>
                  </a:cubicBezTo>
                  <a:lnTo>
                    <a:pt x="119938" y="77077"/>
                  </a:lnTo>
                  <a:cubicBezTo>
                    <a:pt x="105695" y="86630"/>
                    <a:pt x="105695" y="86630"/>
                    <a:pt x="105695" y="86630"/>
                  </a:cubicBezTo>
                  <a:cubicBezTo>
                    <a:pt x="92002" y="0"/>
                    <a:pt x="92002" y="0"/>
                    <a:pt x="92002" y="0"/>
                  </a:cubicBezTo>
                  <a:lnTo>
                    <a:pt x="92002" y="0"/>
                  </a:lnTo>
                  <a:cubicBezTo>
                    <a:pt x="0" y="62420"/>
                    <a:pt x="0" y="62420"/>
                    <a:pt x="0" y="62420"/>
                  </a:cubicBezTo>
                  <a:lnTo>
                    <a:pt x="0" y="62420"/>
                  </a:lnTo>
                  <a:cubicBezTo>
                    <a:pt x="3545" y="91733"/>
                    <a:pt x="3545" y="91733"/>
                    <a:pt x="3545" y="91733"/>
                  </a:cubicBezTo>
                  <a:cubicBezTo>
                    <a:pt x="5318" y="88593"/>
                    <a:pt x="5929" y="84798"/>
                    <a:pt x="7702" y="80872"/>
                  </a:cubicBezTo>
                  <a:cubicBezTo>
                    <a:pt x="9536" y="76553"/>
                    <a:pt x="11920" y="77077"/>
                    <a:pt x="13632" y="73282"/>
                  </a:cubicBezTo>
                  <a:cubicBezTo>
                    <a:pt x="15771" y="68833"/>
                    <a:pt x="16688" y="64252"/>
                    <a:pt x="18706" y="61112"/>
                  </a:cubicBezTo>
                  <a:cubicBezTo>
                    <a:pt x="20845" y="61766"/>
                    <a:pt x="20845" y="61766"/>
                    <a:pt x="20845" y="61766"/>
                  </a:cubicBezTo>
                  <a:cubicBezTo>
                    <a:pt x="25308" y="61766"/>
                    <a:pt x="25308" y="61766"/>
                    <a:pt x="25308" y="61766"/>
                  </a:cubicBezTo>
                  <a:cubicBezTo>
                    <a:pt x="26469" y="61766"/>
                    <a:pt x="27386" y="59934"/>
                    <a:pt x="27997" y="57971"/>
                  </a:cubicBezTo>
                  <a:cubicBezTo>
                    <a:pt x="28853" y="56008"/>
                    <a:pt x="29465" y="54176"/>
                    <a:pt x="30076" y="52213"/>
                  </a:cubicBezTo>
                  <a:cubicBezTo>
                    <a:pt x="30687" y="49727"/>
                    <a:pt x="30932" y="47764"/>
                    <a:pt x="32154" y="47110"/>
                  </a:cubicBezTo>
                  <a:cubicBezTo>
                    <a:pt x="32705" y="46455"/>
                    <a:pt x="33010" y="47110"/>
                    <a:pt x="33927" y="47110"/>
                  </a:cubicBezTo>
                  <a:cubicBezTo>
                    <a:pt x="36311" y="46455"/>
                    <a:pt x="37473" y="45801"/>
                    <a:pt x="39857" y="45801"/>
                  </a:cubicBezTo>
                  <a:cubicBezTo>
                    <a:pt x="41996" y="45801"/>
                    <a:pt x="41691" y="50905"/>
                    <a:pt x="43464" y="54176"/>
                  </a:cubicBezTo>
                  <a:cubicBezTo>
                    <a:pt x="44075" y="55485"/>
                    <a:pt x="44931" y="54830"/>
                    <a:pt x="46092" y="54830"/>
                  </a:cubicBezTo>
                  <a:cubicBezTo>
                    <a:pt x="46398" y="54830"/>
                    <a:pt x="46398" y="54830"/>
                    <a:pt x="46765" y="54830"/>
                  </a:cubicBezTo>
                  <a:lnTo>
                    <a:pt x="46765" y="54830"/>
                  </a:lnTo>
                  <a:cubicBezTo>
                    <a:pt x="48232" y="54830"/>
                    <a:pt x="49088" y="55485"/>
                    <a:pt x="50616" y="56008"/>
                  </a:cubicBezTo>
                  <a:cubicBezTo>
                    <a:pt x="51777" y="56008"/>
                    <a:pt x="52694" y="55485"/>
                    <a:pt x="53550" y="56663"/>
                  </a:cubicBezTo>
                  <a:cubicBezTo>
                    <a:pt x="54161" y="57971"/>
                    <a:pt x="54161" y="59280"/>
                    <a:pt x="54467" y="61112"/>
                  </a:cubicBezTo>
                  <a:cubicBezTo>
                    <a:pt x="55384" y="64907"/>
                    <a:pt x="55934" y="69487"/>
                    <a:pt x="58074" y="70010"/>
                  </a:cubicBezTo>
                  <a:cubicBezTo>
                    <a:pt x="60764" y="71450"/>
                    <a:pt x="61925" y="74591"/>
                    <a:pt x="64615" y="74591"/>
                  </a:cubicBezTo>
                  <a:cubicBezTo>
                    <a:pt x="68711" y="74591"/>
                    <a:pt x="68711" y="74591"/>
                    <a:pt x="68711" y="74591"/>
                  </a:cubicBezTo>
                  <a:cubicBezTo>
                    <a:pt x="68711" y="78386"/>
                    <a:pt x="68711" y="78386"/>
                    <a:pt x="68711" y="78386"/>
                  </a:cubicBezTo>
                  <a:cubicBezTo>
                    <a:pt x="68711" y="82181"/>
                    <a:pt x="68466" y="84143"/>
                    <a:pt x="68466" y="87938"/>
                  </a:cubicBezTo>
                  <a:cubicBezTo>
                    <a:pt x="68160" y="91733"/>
                    <a:pt x="68466" y="94351"/>
                    <a:pt x="67855" y="98146"/>
                  </a:cubicBezTo>
                  <a:cubicBezTo>
                    <a:pt x="67244" y="103249"/>
                    <a:pt x="66082" y="106390"/>
                    <a:pt x="65165" y="111494"/>
                  </a:cubicBezTo>
                  <a:cubicBezTo>
                    <a:pt x="64859" y="113456"/>
                    <a:pt x="64615" y="114111"/>
                    <a:pt x="64615" y="115288"/>
                  </a:cubicBezTo>
                  <a:cubicBezTo>
                    <a:pt x="64615" y="119869"/>
                    <a:pt x="64615" y="119869"/>
                    <a:pt x="64615" y="119869"/>
                  </a:cubicBezTo>
                  <a:cubicBezTo>
                    <a:pt x="64859" y="119869"/>
                    <a:pt x="65165" y="119869"/>
                    <a:pt x="65776" y="119869"/>
                  </a:cubicBezTo>
                  <a:cubicBezTo>
                    <a:pt x="67855" y="119869"/>
                    <a:pt x="69077" y="119214"/>
                    <a:pt x="70850" y="118429"/>
                  </a:cubicBezTo>
                  <a:cubicBezTo>
                    <a:pt x="73234" y="118429"/>
                    <a:pt x="74457" y="119214"/>
                    <a:pt x="76474" y="119214"/>
                  </a:cubicBezTo>
                  <a:cubicBezTo>
                    <a:pt x="80387" y="119214"/>
                    <a:pt x="82771" y="118429"/>
                    <a:pt x="86622" y="116597"/>
                  </a:cubicBezTo>
                  <a:lnTo>
                    <a:pt x="86622" y="116597"/>
                  </a:lnTo>
                  <a:cubicBezTo>
                    <a:pt x="87233" y="114765"/>
                    <a:pt x="87233" y="114765"/>
                    <a:pt x="87233" y="114765"/>
                  </a:cubicBezTo>
                  <a:cubicBezTo>
                    <a:pt x="88700" y="114765"/>
                    <a:pt x="89617" y="114765"/>
                    <a:pt x="91085" y="113456"/>
                  </a:cubicBezTo>
                  <a:cubicBezTo>
                    <a:pt x="91696" y="112802"/>
                    <a:pt x="92857" y="111494"/>
                    <a:pt x="92857" y="109661"/>
                  </a:cubicBezTo>
                  <a:cubicBezTo>
                    <a:pt x="92857" y="103249"/>
                    <a:pt x="89312" y="103249"/>
                    <a:pt x="87233" y="99323"/>
                  </a:cubicBezTo>
                  <a:cubicBezTo>
                    <a:pt x="84544" y="95005"/>
                    <a:pt x="85766" y="87938"/>
                    <a:pt x="84238" y="81526"/>
                  </a:cubicBezTo>
                  <a:cubicBezTo>
                    <a:pt x="83076" y="75768"/>
                    <a:pt x="82159" y="71973"/>
                    <a:pt x="81548" y="65561"/>
                  </a:cubicBezTo>
                  <a:cubicBezTo>
                    <a:pt x="81242" y="63729"/>
                    <a:pt x="81242" y="61766"/>
                    <a:pt x="80998" y="59934"/>
                  </a:cubicBezTo>
                  <a:cubicBezTo>
                    <a:pt x="79775" y="55485"/>
                    <a:pt x="77697" y="53522"/>
                    <a:pt x="77697" y="48418"/>
                  </a:cubicBezTo>
                  <a:cubicBezTo>
                    <a:pt x="77697" y="44623"/>
                    <a:pt x="78308" y="43315"/>
                    <a:pt x="78858" y="40043"/>
                  </a:cubicBezTo>
                  <a:cubicBezTo>
                    <a:pt x="79164" y="39520"/>
                    <a:pt x="78858" y="38865"/>
                    <a:pt x="78858" y="38211"/>
                  </a:cubicBezTo>
                  <a:cubicBezTo>
                    <a:pt x="79775" y="34940"/>
                    <a:pt x="80692" y="33107"/>
                    <a:pt x="81854" y="30621"/>
                  </a:cubicBezTo>
                  <a:cubicBezTo>
                    <a:pt x="82771" y="27350"/>
                    <a:pt x="83932" y="26172"/>
                    <a:pt x="84849" y="22900"/>
                  </a:cubicBezTo>
                  <a:cubicBezTo>
                    <a:pt x="85766" y="19760"/>
                    <a:pt x="86316" y="16488"/>
                    <a:pt x="87784" y="14002"/>
                  </a:cubicBezTo>
                  <a:cubicBezTo>
                    <a:pt x="87784" y="18451"/>
                    <a:pt x="89006" y="20414"/>
                    <a:pt x="89006" y="24863"/>
                  </a:cubicBezTo>
                  <a:cubicBezTo>
                    <a:pt x="89006" y="28658"/>
                    <a:pt x="88150" y="30621"/>
                    <a:pt x="87233" y="33762"/>
                  </a:cubicBezTo>
                  <a:cubicBezTo>
                    <a:pt x="87233" y="34940"/>
                    <a:pt x="86622" y="35725"/>
                    <a:pt x="86622" y="36902"/>
                  </a:cubicBezTo>
                  <a:cubicBezTo>
                    <a:pt x="86622" y="40697"/>
                    <a:pt x="88150" y="42660"/>
                    <a:pt x="88150" y="46455"/>
                  </a:cubicBezTo>
                  <a:cubicBezTo>
                    <a:pt x="88150" y="49727"/>
                    <a:pt x="86622" y="50905"/>
                    <a:pt x="86622" y="54830"/>
                  </a:cubicBezTo>
                  <a:cubicBezTo>
                    <a:pt x="86622" y="56663"/>
                    <a:pt x="86928" y="58625"/>
                    <a:pt x="87784" y="59280"/>
                  </a:cubicBezTo>
                  <a:cubicBezTo>
                    <a:pt x="88395" y="59934"/>
                    <a:pt x="89006" y="59280"/>
                    <a:pt x="89617" y="59934"/>
                  </a:cubicBezTo>
                  <a:cubicBezTo>
                    <a:pt x="90168" y="61112"/>
                    <a:pt x="90168" y="62420"/>
                    <a:pt x="90168" y="63729"/>
                  </a:cubicBezTo>
                  <a:cubicBezTo>
                    <a:pt x="90840" y="66870"/>
                    <a:pt x="90840" y="69487"/>
                    <a:pt x="92307" y="71450"/>
                  </a:cubicBezTo>
                  <a:cubicBezTo>
                    <a:pt x="93163" y="72628"/>
                    <a:pt x="94386" y="72628"/>
                    <a:pt x="94386" y="75114"/>
                  </a:cubicBezTo>
                  <a:cubicBezTo>
                    <a:pt x="94386" y="77731"/>
                    <a:pt x="93163" y="78386"/>
                    <a:pt x="92307" y="80218"/>
                  </a:cubicBezTo>
                  <a:cubicBezTo>
                    <a:pt x="93469" y="86630"/>
                    <a:pt x="95241" y="89901"/>
                    <a:pt x="98237" y="92388"/>
                  </a:cubicBezTo>
                  <a:cubicBezTo>
                    <a:pt x="99154" y="93042"/>
                    <a:pt x="100010" y="92388"/>
                    <a:pt x="100927" y="93696"/>
                  </a:cubicBezTo>
                  <a:cubicBezTo>
                    <a:pt x="101844" y="95659"/>
                    <a:pt x="101844" y="97491"/>
                    <a:pt x="102394" y="99978"/>
                  </a:cubicBezTo>
                  <a:cubicBezTo>
                    <a:pt x="102699" y="101941"/>
                    <a:pt x="103311" y="103249"/>
                    <a:pt x="103311" y="105736"/>
                  </a:cubicBezTo>
                  <a:cubicBezTo>
                    <a:pt x="103861" y="110185"/>
                    <a:pt x="103861" y="114111"/>
                    <a:pt x="105389" y="117251"/>
                  </a:cubicBezTo>
                  <a:cubicBezTo>
                    <a:pt x="112542" y="117251"/>
                    <a:pt x="112542" y="117251"/>
                    <a:pt x="112542" y="11725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47" name="Shape 2247"/>
            <p:cNvSpPr/>
            <p:nvPr/>
          </p:nvSpPr>
          <p:spPr>
            <a:xfrm>
              <a:off x="8751671" y="6850292"/>
              <a:ext cx="980084" cy="1142574"/>
            </a:xfrm>
            <a:custGeom>
              <a:avLst/>
              <a:gdLst/>
              <a:ahLst/>
              <a:cxnLst/>
              <a:rect l="0" t="0" r="0" b="0"/>
              <a:pathLst>
                <a:path w="120000" h="120000" extrusionOk="0">
                  <a:moveTo>
                    <a:pt x="0" y="3594"/>
                  </a:moveTo>
                  <a:lnTo>
                    <a:pt x="0" y="3594"/>
                  </a:lnTo>
                  <a:cubicBezTo>
                    <a:pt x="51638" y="1996"/>
                    <a:pt x="82993" y="0"/>
                    <a:pt x="82993" y="0"/>
                  </a:cubicBezTo>
                  <a:lnTo>
                    <a:pt x="82993" y="0"/>
                  </a:lnTo>
                  <a:cubicBezTo>
                    <a:pt x="87870" y="4592"/>
                    <a:pt x="91974" y="6189"/>
                    <a:pt x="98012" y="8785"/>
                  </a:cubicBezTo>
                  <a:cubicBezTo>
                    <a:pt x="99948" y="9384"/>
                    <a:pt x="101032" y="9384"/>
                    <a:pt x="102580" y="10049"/>
                  </a:cubicBezTo>
                  <a:cubicBezTo>
                    <a:pt x="100722" y="12712"/>
                    <a:pt x="99174" y="14309"/>
                    <a:pt x="97703" y="17171"/>
                  </a:cubicBezTo>
                  <a:cubicBezTo>
                    <a:pt x="97316" y="18169"/>
                    <a:pt x="96541" y="18835"/>
                    <a:pt x="96541" y="20099"/>
                  </a:cubicBezTo>
                  <a:cubicBezTo>
                    <a:pt x="96541" y="22096"/>
                    <a:pt x="98012" y="22695"/>
                    <a:pt x="99174" y="24359"/>
                  </a:cubicBezTo>
                  <a:cubicBezTo>
                    <a:pt x="101419" y="26888"/>
                    <a:pt x="103354" y="27620"/>
                    <a:pt x="105909" y="29816"/>
                  </a:cubicBezTo>
                  <a:cubicBezTo>
                    <a:pt x="109703" y="32745"/>
                    <a:pt x="110864" y="35341"/>
                    <a:pt x="113496" y="39201"/>
                  </a:cubicBezTo>
                  <a:cubicBezTo>
                    <a:pt x="119922" y="114808"/>
                    <a:pt x="119922" y="114808"/>
                    <a:pt x="119922" y="114808"/>
                  </a:cubicBezTo>
                  <a:lnTo>
                    <a:pt x="119922" y="114808"/>
                  </a:lnTo>
                  <a:cubicBezTo>
                    <a:pt x="119922" y="114808"/>
                    <a:pt x="70141" y="118003"/>
                    <a:pt x="0" y="119933"/>
                  </a:cubicBezTo>
                  <a:lnTo>
                    <a:pt x="0" y="119933"/>
                  </a:lnTo>
                  <a:cubicBezTo>
                    <a:pt x="0" y="3594"/>
                    <a:pt x="0" y="3594"/>
                    <a:pt x="0" y="359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48" name="Shape 2248"/>
            <p:cNvSpPr/>
            <p:nvPr/>
          </p:nvSpPr>
          <p:spPr>
            <a:xfrm>
              <a:off x="8751671" y="9020622"/>
              <a:ext cx="1414122" cy="2957250"/>
            </a:xfrm>
            <a:custGeom>
              <a:avLst/>
              <a:gdLst/>
              <a:ahLst/>
              <a:cxnLst/>
              <a:rect l="0" t="0" r="0" b="0"/>
              <a:pathLst>
                <a:path w="120000" h="120000" extrusionOk="0">
                  <a:moveTo>
                    <a:pt x="117095" y="61428"/>
                  </a:moveTo>
                  <a:lnTo>
                    <a:pt x="117095" y="61428"/>
                  </a:lnTo>
                  <a:cubicBezTo>
                    <a:pt x="114244" y="61685"/>
                    <a:pt x="112362" y="62071"/>
                    <a:pt x="109511" y="62689"/>
                  </a:cubicBezTo>
                  <a:cubicBezTo>
                    <a:pt x="107144" y="63203"/>
                    <a:pt x="105584" y="63306"/>
                    <a:pt x="103487" y="63821"/>
                  </a:cubicBezTo>
                  <a:cubicBezTo>
                    <a:pt x="100851" y="64696"/>
                    <a:pt x="99291" y="65185"/>
                    <a:pt x="96441" y="65700"/>
                  </a:cubicBezTo>
                  <a:cubicBezTo>
                    <a:pt x="94827" y="65931"/>
                    <a:pt x="93805" y="65931"/>
                    <a:pt x="92191" y="66060"/>
                  </a:cubicBezTo>
                  <a:cubicBezTo>
                    <a:pt x="93267" y="65700"/>
                    <a:pt x="94289" y="65442"/>
                    <a:pt x="94289" y="64825"/>
                  </a:cubicBezTo>
                  <a:cubicBezTo>
                    <a:pt x="94289" y="64310"/>
                    <a:pt x="94074" y="63924"/>
                    <a:pt x="93536" y="63692"/>
                  </a:cubicBezTo>
                  <a:cubicBezTo>
                    <a:pt x="92729" y="63306"/>
                    <a:pt x="91707" y="63306"/>
                    <a:pt x="90900" y="62920"/>
                  </a:cubicBezTo>
                  <a:cubicBezTo>
                    <a:pt x="90363" y="62689"/>
                    <a:pt x="90900" y="62303"/>
                    <a:pt x="90900" y="61942"/>
                  </a:cubicBezTo>
                  <a:cubicBezTo>
                    <a:pt x="90900" y="61556"/>
                    <a:pt x="91169" y="61299"/>
                    <a:pt x="91169" y="60810"/>
                  </a:cubicBezTo>
                  <a:cubicBezTo>
                    <a:pt x="89072" y="61428"/>
                    <a:pt x="88534" y="62200"/>
                    <a:pt x="86705" y="62920"/>
                  </a:cubicBezTo>
                  <a:cubicBezTo>
                    <a:pt x="86490" y="63075"/>
                    <a:pt x="86490" y="63203"/>
                    <a:pt x="85952" y="63306"/>
                  </a:cubicBezTo>
                  <a:cubicBezTo>
                    <a:pt x="85414" y="63306"/>
                    <a:pt x="84876" y="63435"/>
                    <a:pt x="84338" y="63435"/>
                  </a:cubicBezTo>
                  <a:cubicBezTo>
                    <a:pt x="84876" y="64053"/>
                    <a:pt x="85414" y="64439"/>
                    <a:pt x="85414" y="65056"/>
                  </a:cubicBezTo>
                  <a:cubicBezTo>
                    <a:pt x="85414" y="65828"/>
                    <a:pt x="85145" y="66189"/>
                    <a:pt x="84876" y="66961"/>
                  </a:cubicBezTo>
                  <a:cubicBezTo>
                    <a:pt x="84876" y="67578"/>
                    <a:pt x="84607" y="67964"/>
                    <a:pt x="83854" y="68453"/>
                  </a:cubicBezTo>
                  <a:cubicBezTo>
                    <a:pt x="83854" y="68582"/>
                    <a:pt x="83854" y="68839"/>
                    <a:pt x="83854" y="68968"/>
                  </a:cubicBezTo>
                  <a:cubicBezTo>
                    <a:pt x="83532" y="68968"/>
                    <a:pt x="83047" y="68968"/>
                    <a:pt x="83047" y="68968"/>
                  </a:cubicBezTo>
                  <a:cubicBezTo>
                    <a:pt x="82025" y="69328"/>
                    <a:pt x="81434" y="69586"/>
                    <a:pt x="80681" y="69972"/>
                  </a:cubicBezTo>
                  <a:cubicBezTo>
                    <a:pt x="79928" y="70461"/>
                    <a:pt x="79390" y="70950"/>
                    <a:pt x="78637" y="71464"/>
                  </a:cubicBezTo>
                  <a:cubicBezTo>
                    <a:pt x="77830" y="72082"/>
                    <a:pt x="77023" y="72468"/>
                    <a:pt x="76485" y="73085"/>
                  </a:cubicBezTo>
                  <a:cubicBezTo>
                    <a:pt x="76216" y="73343"/>
                    <a:pt x="75948" y="73729"/>
                    <a:pt x="75679" y="73960"/>
                  </a:cubicBezTo>
                  <a:cubicBezTo>
                    <a:pt x="74388" y="74733"/>
                    <a:pt x="73097" y="74964"/>
                    <a:pt x="71537" y="75479"/>
                  </a:cubicBezTo>
                  <a:cubicBezTo>
                    <a:pt x="70192" y="75968"/>
                    <a:pt x="69977" y="76482"/>
                    <a:pt x="68632" y="76971"/>
                  </a:cubicBezTo>
                  <a:cubicBezTo>
                    <a:pt x="67341" y="77486"/>
                    <a:pt x="65997" y="77486"/>
                    <a:pt x="64437" y="77589"/>
                  </a:cubicBezTo>
                  <a:cubicBezTo>
                    <a:pt x="62339" y="77846"/>
                    <a:pt x="61048" y="77975"/>
                    <a:pt x="58682" y="77975"/>
                  </a:cubicBezTo>
                  <a:cubicBezTo>
                    <a:pt x="57660" y="77975"/>
                    <a:pt x="56853" y="77975"/>
                    <a:pt x="55562" y="77846"/>
                  </a:cubicBezTo>
                  <a:cubicBezTo>
                    <a:pt x="54486" y="77589"/>
                    <a:pt x="54217" y="77229"/>
                    <a:pt x="53195" y="77229"/>
                  </a:cubicBezTo>
                  <a:cubicBezTo>
                    <a:pt x="52389" y="77229"/>
                    <a:pt x="52120" y="77589"/>
                    <a:pt x="51582" y="77846"/>
                  </a:cubicBezTo>
                  <a:cubicBezTo>
                    <a:pt x="50829" y="77975"/>
                    <a:pt x="50291" y="78104"/>
                    <a:pt x="49484" y="78104"/>
                  </a:cubicBezTo>
                  <a:cubicBezTo>
                    <a:pt x="48731" y="78104"/>
                    <a:pt x="48193" y="77846"/>
                    <a:pt x="47440" y="77589"/>
                  </a:cubicBezTo>
                  <a:cubicBezTo>
                    <a:pt x="46633" y="77718"/>
                    <a:pt x="46633" y="77718"/>
                    <a:pt x="46633" y="77718"/>
                  </a:cubicBezTo>
                  <a:cubicBezTo>
                    <a:pt x="46902" y="78721"/>
                    <a:pt x="46902" y="79622"/>
                    <a:pt x="49000" y="80111"/>
                  </a:cubicBezTo>
                  <a:cubicBezTo>
                    <a:pt x="45826" y="80626"/>
                    <a:pt x="44267" y="81346"/>
                    <a:pt x="41631" y="82118"/>
                  </a:cubicBezTo>
                  <a:cubicBezTo>
                    <a:pt x="41631" y="81629"/>
                    <a:pt x="41631" y="81346"/>
                    <a:pt x="41631" y="80986"/>
                  </a:cubicBezTo>
                  <a:cubicBezTo>
                    <a:pt x="40071" y="80986"/>
                    <a:pt x="40071" y="80986"/>
                    <a:pt x="40071" y="80986"/>
                  </a:cubicBezTo>
                  <a:cubicBezTo>
                    <a:pt x="38780" y="81115"/>
                    <a:pt x="37436" y="81475"/>
                    <a:pt x="37436" y="82118"/>
                  </a:cubicBezTo>
                  <a:cubicBezTo>
                    <a:pt x="37436" y="82865"/>
                    <a:pt x="37436" y="82865"/>
                    <a:pt x="37436" y="82865"/>
                  </a:cubicBezTo>
                  <a:cubicBezTo>
                    <a:pt x="39802" y="82865"/>
                    <a:pt x="39802" y="82865"/>
                    <a:pt x="39802" y="82865"/>
                  </a:cubicBezTo>
                  <a:cubicBezTo>
                    <a:pt x="37974" y="83354"/>
                    <a:pt x="37167" y="83868"/>
                    <a:pt x="35876" y="84486"/>
                  </a:cubicBezTo>
                  <a:cubicBezTo>
                    <a:pt x="34316" y="85258"/>
                    <a:pt x="33025" y="85387"/>
                    <a:pt x="31949" y="86107"/>
                  </a:cubicBezTo>
                  <a:cubicBezTo>
                    <a:pt x="31196" y="86622"/>
                    <a:pt x="30927" y="87008"/>
                    <a:pt x="30389" y="87394"/>
                  </a:cubicBezTo>
                  <a:cubicBezTo>
                    <a:pt x="29583" y="86879"/>
                    <a:pt x="29099" y="86493"/>
                    <a:pt x="28023" y="86107"/>
                  </a:cubicBezTo>
                  <a:cubicBezTo>
                    <a:pt x="27485" y="86493"/>
                    <a:pt x="27216" y="86751"/>
                    <a:pt x="26732" y="87239"/>
                  </a:cubicBezTo>
                  <a:cubicBezTo>
                    <a:pt x="26463" y="87497"/>
                    <a:pt x="25925" y="87625"/>
                    <a:pt x="25925" y="88012"/>
                  </a:cubicBezTo>
                  <a:cubicBezTo>
                    <a:pt x="25925" y="88372"/>
                    <a:pt x="27001" y="88526"/>
                    <a:pt x="27754" y="88629"/>
                  </a:cubicBezTo>
                  <a:cubicBezTo>
                    <a:pt x="27216" y="89247"/>
                    <a:pt x="26463" y="89504"/>
                    <a:pt x="25925" y="90147"/>
                  </a:cubicBezTo>
                  <a:cubicBezTo>
                    <a:pt x="25656" y="90508"/>
                    <a:pt x="25656" y="91151"/>
                    <a:pt x="24634" y="91151"/>
                  </a:cubicBezTo>
                  <a:cubicBezTo>
                    <a:pt x="24365" y="91151"/>
                    <a:pt x="24096" y="90894"/>
                    <a:pt x="23612" y="90894"/>
                  </a:cubicBezTo>
                  <a:cubicBezTo>
                    <a:pt x="23074" y="90894"/>
                    <a:pt x="22805" y="91022"/>
                    <a:pt x="22268" y="91151"/>
                  </a:cubicBezTo>
                  <a:cubicBezTo>
                    <a:pt x="21461" y="91254"/>
                    <a:pt x="20170" y="91254"/>
                    <a:pt x="20170" y="91640"/>
                  </a:cubicBezTo>
                  <a:cubicBezTo>
                    <a:pt x="20170" y="92026"/>
                    <a:pt x="20654" y="92155"/>
                    <a:pt x="20977" y="92515"/>
                  </a:cubicBezTo>
                  <a:cubicBezTo>
                    <a:pt x="21246" y="92772"/>
                    <a:pt x="21730" y="93133"/>
                    <a:pt x="22536" y="93133"/>
                  </a:cubicBezTo>
                  <a:cubicBezTo>
                    <a:pt x="23343" y="93133"/>
                    <a:pt x="23612" y="92901"/>
                    <a:pt x="24096" y="92644"/>
                  </a:cubicBezTo>
                  <a:cubicBezTo>
                    <a:pt x="23827" y="93647"/>
                    <a:pt x="23343" y="94265"/>
                    <a:pt x="22805" y="95140"/>
                  </a:cubicBezTo>
                  <a:cubicBezTo>
                    <a:pt x="22268" y="95912"/>
                    <a:pt x="21730" y="96272"/>
                    <a:pt x="21730" y="96916"/>
                  </a:cubicBezTo>
                  <a:cubicBezTo>
                    <a:pt x="21730" y="97276"/>
                    <a:pt x="21730" y="97533"/>
                    <a:pt x="21999" y="97919"/>
                  </a:cubicBezTo>
                  <a:cubicBezTo>
                    <a:pt x="21999" y="97405"/>
                    <a:pt x="21999" y="97405"/>
                    <a:pt x="21999" y="97405"/>
                  </a:cubicBezTo>
                  <a:cubicBezTo>
                    <a:pt x="21246" y="97405"/>
                    <a:pt x="20977" y="97533"/>
                    <a:pt x="20439" y="97533"/>
                  </a:cubicBezTo>
                  <a:cubicBezTo>
                    <a:pt x="19901" y="97533"/>
                    <a:pt x="19363" y="97276"/>
                    <a:pt x="18879" y="97276"/>
                  </a:cubicBezTo>
                  <a:cubicBezTo>
                    <a:pt x="17534" y="97276"/>
                    <a:pt x="15974" y="97765"/>
                    <a:pt x="15974" y="98537"/>
                  </a:cubicBezTo>
                  <a:cubicBezTo>
                    <a:pt x="15974" y="99283"/>
                    <a:pt x="17803" y="99772"/>
                    <a:pt x="19363" y="99772"/>
                  </a:cubicBezTo>
                  <a:cubicBezTo>
                    <a:pt x="20170" y="99772"/>
                    <a:pt x="20654" y="99669"/>
                    <a:pt x="21246" y="99412"/>
                  </a:cubicBezTo>
                  <a:cubicBezTo>
                    <a:pt x="21246" y="102552"/>
                    <a:pt x="21246" y="102552"/>
                    <a:pt x="21246" y="102552"/>
                  </a:cubicBezTo>
                  <a:cubicBezTo>
                    <a:pt x="21246" y="103298"/>
                    <a:pt x="20439" y="103684"/>
                    <a:pt x="19363" y="104173"/>
                  </a:cubicBezTo>
                  <a:cubicBezTo>
                    <a:pt x="19148" y="104301"/>
                    <a:pt x="18556" y="104430"/>
                    <a:pt x="18556" y="104533"/>
                  </a:cubicBezTo>
                  <a:cubicBezTo>
                    <a:pt x="18556" y="105305"/>
                    <a:pt x="19363" y="105562"/>
                    <a:pt x="19901" y="106180"/>
                  </a:cubicBezTo>
                  <a:cubicBezTo>
                    <a:pt x="20439" y="106926"/>
                    <a:pt x="20439" y="107312"/>
                    <a:pt x="20654" y="108059"/>
                  </a:cubicBezTo>
                  <a:cubicBezTo>
                    <a:pt x="20977" y="108934"/>
                    <a:pt x="20977" y="109577"/>
                    <a:pt x="21999" y="110426"/>
                  </a:cubicBezTo>
                  <a:cubicBezTo>
                    <a:pt x="22536" y="111070"/>
                    <a:pt x="23343" y="111559"/>
                    <a:pt x="23827" y="112202"/>
                  </a:cubicBezTo>
                  <a:cubicBezTo>
                    <a:pt x="24365" y="112948"/>
                    <a:pt x="25118" y="113334"/>
                    <a:pt x="25118" y="114081"/>
                  </a:cubicBezTo>
                  <a:cubicBezTo>
                    <a:pt x="25118" y="116088"/>
                    <a:pt x="25118" y="116088"/>
                    <a:pt x="25118" y="116088"/>
                  </a:cubicBezTo>
                  <a:cubicBezTo>
                    <a:pt x="25118" y="116474"/>
                    <a:pt x="24634" y="116834"/>
                    <a:pt x="25118" y="117194"/>
                  </a:cubicBezTo>
                  <a:cubicBezTo>
                    <a:pt x="26194" y="117838"/>
                    <a:pt x="27754" y="117580"/>
                    <a:pt x="29583" y="117580"/>
                  </a:cubicBezTo>
                  <a:cubicBezTo>
                    <a:pt x="29583" y="118095"/>
                    <a:pt x="29852" y="118455"/>
                    <a:pt x="29852" y="118841"/>
                  </a:cubicBezTo>
                  <a:lnTo>
                    <a:pt x="29852" y="118841"/>
                  </a:lnTo>
                  <a:cubicBezTo>
                    <a:pt x="29314" y="118970"/>
                    <a:pt x="28561" y="119099"/>
                    <a:pt x="28023" y="119227"/>
                  </a:cubicBezTo>
                  <a:cubicBezTo>
                    <a:pt x="26732" y="119588"/>
                    <a:pt x="26194" y="119974"/>
                    <a:pt x="24634" y="119974"/>
                  </a:cubicBezTo>
                  <a:cubicBezTo>
                    <a:pt x="23074" y="119974"/>
                    <a:pt x="21999" y="119845"/>
                    <a:pt x="20654" y="119459"/>
                  </a:cubicBezTo>
                  <a:cubicBezTo>
                    <a:pt x="20170" y="119227"/>
                    <a:pt x="19901" y="118970"/>
                    <a:pt x="19363" y="118713"/>
                  </a:cubicBezTo>
                  <a:cubicBezTo>
                    <a:pt x="17803" y="118327"/>
                    <a:pt x="16781" y="118224"/>
                    <a:pt x="15168" y="118095"/>
                  </a:cubicBezTo>
                  <a:cubicBezTo>
                    <a:pt x="10972" y="117709"/>
                    <a:pt x="8659" y="117580"/>
                    <a:pt x="4733" y="116963"/>
                  </a:cubicBezTo>
                  <a:cubicBezTo>
                    <a:pt x="3388" y="116834"/>
                    <a:pt x="2635" y="116705"/>
                    <a:pt x="1290" y="116577"/>
                  </a:cubicBezTo>
                  <a:cubicBezTo>
                    <a:pt x="753" y="116577"/>
                    <a:pt x="537" y="116474"/>
                    <a:pt x="0" y="116474"/>
                  </a:cubicBezTo>
                  <a:lnTo>
                    <a:pt x="0" y="116474"/>
                  </a:lnTo>
                  <a:cubicBezTo>
                    <a:pt x="0" y="0"/>
                    <a:pt x="0" y="0"/>
                    <a:pt x="0" y="0"/>
                  </a:cubicBezTo>
                  <a:lnTo>
                    <a:pt x="0" y="0"/>
                  </a:lnTo>
                  <a:cubicBezTo>
                    <a:pt x="1021" y="257"/>
                    <a:pt x="1828" y="514"/>
                    <a:pt x="3119" y="900"/>
                  </a:cubicBezTo>
                  <a:cubicBezTo>
                    <a:pt x="3926" y="1132"/>
                    <a:pt x="3926" y="1647"/>
                    <a:pt x="4464" y="2007"/>
                  </a:cubicBezTo>
                  <a:cubicBezTo>
                    <a:pt x="5217" y="2907"/>
                    <a:pt x="6293" y="3525"/>
                    <a:pt x="8121" y="3525"/>
                  </a:cubicBezTo>
                  <a:cubicBezTo>
                    <a:pt x="8928" y="3525"/>
                    <a:pt x="9412" y="3268"/>
                    <a:pt x="9950" y="2907"/>
                  </a:cubicBezTo>
                  <a:cubicBezTo>
                    <a:pt x="10972" y="2393"/>
                    <a:pt x="12048" y="2135"/>
                    <a:pt x="13662" y="2135"/>
                  </a:cubicBezTo>
                  <a:cubicBezTo>
                    <a:pt x="14415" y="2135"/>
                    <a:pt x="14952" y="2264"/>
                    <a:pt x="15759" y="2521"/>
                  </a:cubicBezTo>
                  <a:cubicBezTo>
                    <a:pt x="15759" y="2650"/>
                    <a:pt x="15759" y="2907"/>
                    <a:pt x="15974" y="2907"/>
                  </a:cubicBezTo>
                  <a:cubicBezTo>
                    <a:pt x="17265" y="3396"/>
                    <a:pt x="18341" y="3396"/>
                    <a:pt x="20170" y="3396"/>
                  </a:cubicBezTo>
                  <a:cubicBezTo>
                    <a:pt x="21246" y="3396"/>
                    <a:pt x="22268" y="3268"/>
                    <a:pt x="23343" y="3525"/>
                  </a:cubicBezTo>
                  <a:cubicBezTo>
                    <a:pt x="24365" y="3654"/>
                    <a:pt x="24903" y="4143"/>
                    <a:pt x="26194" y="4143"/>
                  </a:cubicBezTo>
                  <a:cubicBezTo>
                    <a:pt x="27001" y="4143"/>
                    <a:pt x="27001" y="3268"/>
                    <a:pt x="27754" y="3268"/>
                  </a:cubicBezTo>
                  <a:cubicBezTo>
                    <a:pt x="28830" y="3268"/>
                    <a:pt x="29314" y="3525"/>
                    <a:pt x="30121" y="3654"/>
                  </a:cubicBezTo>
                  <a:cubicBezTo>
                    <a:pt x="34316" y="3911"/>
                    <a:pt x="36683" y="4271"/>
                    <a:pt x="40878" y="4657"/>
                  </a:cubicBezTo>
                  <a:cubicBezTo>
                    <a:pt x="42169" y="4760"/>
                    <a:pt x="42976" y="5404"/>
                    <a:pt x="44536" y="5404"/>
                  </a:cubicBezTo>
                  <a:cubicBezTo>
                    <a:pt x="45611" y="5404"/>
                    <a:pt x="46095" y="5275"/>
                    <a:pt x="47171" y="5018"/>
                  </a:cubicBezTo>
                  <a:cubicBezTo>
                    <a:pt x="49000" y="4889"/>
                    <a:pt x="50022" y="4657"/>
                    <a:pt x="51367" y="4143"/>
                  </a:cubicBezTo>
                  <a:cubicBezTo>
                    <a:pt x="51851" y="4040"/>
                    <a:pt x="52120" y="3757"/>
                    <a:pt x="52658" y="3525"/>
                  </a:cubicBezTo>
                  <a:cubicBezTo>
                    <a:pt x="54755" y="2907"/>
                    <a:pt x="56315" y="3139"/>
                    <a:pt x="58413" y="2650"/>
                  </a:cubicBezTo>
                  <a:cubicBezTo>
                    <a:pt x="59435" y="2393"/>
                    <a:pt x="59704" y="2007"/>
                    <a:pt x="60779" y="1904"/>
                  </a:cubicBezTo>
                  <a:cubicBezTo>
                    <a:pt x="62124" y="1647"/>
                    <a:pt x="62877" y="1647"/>
                    <a:pt x="64168" y="1647"/>
                  </a:cubicBezTo>
                  <a:cubicBezTo>
                    <a:pt x="65244" y="2007"/>
                    <a:pt x="65997" y="2264"/>
                    <a:pt x="67341" y="2264"/>
                  </a:cubicBezTo>
                  <a:cubicBezTo>
                    <a:pt x="72828" y="2264"/>
                    <a:pt x="72828" y="2264"/>
                    <a:pt x="72828" y="2264"/>
                  </a:cubicBezTo>
                  <a:cubicBezTo>
                    <a:pt x="74926" y="2264"/>
                    <a:pt x="75948" y="2650"/>
                    <a:pt x="77830" y="3036"/>
                  </a:cubicBezTo>
                  <a:cubicBezTo>
                    <a:pt x="80143" y="3525"/>
                    <a:pt x="81219" y="3911"/>
                    <a:pt x="83532" y="4400"/>
                  </a:cubicBezTo>
                  <a:cubicBezTo>
                    <a:pt x="86490" y="5018"/>
                    <a:pt x="88534" y="4889"/>
                    <a:pt x="91707" y="4889"/>
                  </a:cubicBezTo>
                  <a:lnTo>
                    <a:pt x="91707" y="4889"/>
                  </a:lnTo>
                  <a:cubicBezTo>
                    <a:pt x="94289" y="5404"/>
                    <a:pt x="96441" y="5532"/>
                    <a:pt x="99291" y="5532"/>
                  </a:cubicBezTo>
                  <a:cubicBezTo>
                    <a:pt x="101120" y="5532"/>
                    <a:pt x="102142" y="5532"/>
                    <a:pt x="104025" y="5532"/>
                  </a:cubicBezTo>
                  <a:cubicBezTo>
                    <a:pt x="105047" y="13793"/>
                    <a:pt x="105047" y="13793"/>
                    <a:pt x="105047" y="13793"/>
                  </a:cubicBezTo>
                  <a:lnTo>
                    <a:pt x="105047" y="13793"/>
                  </a:lnTo>
                  <a:cubicBezTo>
                    <a:pt x="106391" y="29079"/>
                    <a:pt x="106391" y="29079"/>
                    <a:pt x="106391" y="29079"/>
                  </a:cubicBezTo>
                  <a:cubicBezTo>
                    <a:pt x="108704" y="31215"/>
                    <a:pt x="109242" y="32476"/>
                    <a:pt x="111609" y="34612"/>
                  </a:cubicBezTo>
                  <a:cubicBezTo>
                    <a:pt x="112362" y="35230"/>
                    <a:pt x="113168" y="35487"/>
                    <a:pt x="114244" y="36105"/>
                  </a:cubicBezTo>
                  <a:cubicBezTo>
                    <a:pt x="114997" y="36620"/>
                    <a:pt x="115266" y="37109"/>
                    <a:pt x="116073" y="37623"/>
                  </a:cubicBezTo>
                  <a:cubicBezTo>
                    <a:pt x="116557" y="38112"/>
                    <a:pt x="117364" y="38370"/>
                    <a:pt x="117902" y="38884"/>
                  </a:cubicBezTo>
                  <a:cubicBezTo>
                    <a:pt x="119193" y="40120"/>
                    <a:pt x="119946" y="41020"/>
                    <a:pt x="119946" y="42513"/>
                  </a:cubicBezTo>
                  <a:cubicBezTo>
                    <a:pt x="119946" y="43877"/>
                    <a:pt x="119946" y="44649"/>
                    <a:pt x="118924" y="45781"/>
                  </a:cubicBezTo>
                  <a:cubicBezTo>
                    <a:pt x="117633" y="46888"/>
                    <a:pt x="116073" y="47505"/>
                    <a:pt x="116073" y="48766"/>
                  </a:cubicBezTo>
                  <a:cubicBezTo>
                    <a:pt x="116073" y="50156"/>
                    <a:pt x="117633" y="50902"/>
                    <a:pt x="117633" y="52395"/>
                  </a:cubicBezTo>
                  <a:cubicBezTo>
                    <a:pt x="117633" y="55174"/>
                    <a:pt x="117364" y="56667"/>
                    <a:pt x="117364" y="59420"/>
                  </a:cubicBezTo>
                  <a:cubicBezTo>
                    <a:pt x="117364" y="59549"/>
                    <a:pt x="117095" y="59678"/>
                    <a:pt x="117095" y="59806"/>
                  </a:cubicBezTo>
                  <a:cubicBezTo>
                    <a:pt x="117095" y="60424"/>
                    <a:pt x="117364" y="60810"/>
                    <a:pt x="117095" y="6142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49" name="Shape 2249"/>
            <p:cNvSpPr/>
            <p:nvPr/>
          </p:nvSpPr>
          <p:spPr>
            <a:xfrm>
              <a:off x="15242634" y="2574042"/>
              <a:ext cx="980084" cy="1680256"/>
            </a:xfrm>
            <a:custGeom>
              <a:avLst/>
              <a:gdLst/>
              <a:ahLst/>
              <a:cxnLst/>
              <a:rect l="0" t="0" r="0" b="0"/>
              <a:pathLst>
                <a:path w="120000" h="120000" extrusionOk="0">
                  <a:moveTo>
                    <a:pt x="0" y="70116"/>
                  </a:moveTo>
                  <a:lnTo>
                    <a:pt x="0" y="70116"/>
                  </a:lnTo>
                  <a:cubicBezTo>
                    <a:pt x="30890" y="117510"/>
                    <a:pt x="30890" y="117510"/>
                    <a:pt x="30890" y="117510"/>
                  </a:cubicBezTo>
                  <a:cubicBezTo>
                    <a:pt x="34296" y="118596"/>
                    <a:pt x="37703" y="119049"/>
                    <a:pt x="41496" y="119954"/>
                  </a:cubicBezTo>
                  <a:lnTo>
                    <a:pt x="41496" y="119954"/>
                  </a:lnTo>
                  <a:cubicBezTo>
                    <a:pt x="41496" y="119728"/>
                    <a:pt x="41496" y="119728"/>
                    <a:pt x="41496" y="119728"/>
                  </a:cubicBezTo>
                  <a:cubicBezTo>
                    <a:pt x="42580" y="115337"/>
                    <a:pt x="42580" y="112666"/>
                    <a:pt x="45600" y="108683"/>
                  </a:cubicBezTo>
                  <a:cubicBezTo>
                    <a:pt x="46374" y="107597"/>
                    <a:pt x="47535" y="107144"/>
                    <a:pt x="48232" y="106058"/>
                  </a:cubicBezTo>
                  <a:cubicBezTo>
                    <a:pt x="50167" y="103613"/>
                    <a:pt x="50554" y="101848"/>
                    <a:pt x="50941" y="99222"/>
                  </a:cubicBezTo>
                  <a:cubicBezTo>
                    <a:pt x="52800" y="97004"/>
                    <a:pt x="55432" y="96552"/>
                    <a:pt x="58838" y="95058"/>
                  </a:cubicBezTo>
                  <a:cubicBezTo>
                    <a:pt x="62554" y="93474"/>
                    <a:pt x="63716" y="91708"/>
                    <a:pt x="65961" y="89536"/>
                  </a:cubicBezTo>
                  <a:cubicBezTo>
                    <a:pt x="67122" y="88449"/>
                    <a:pt x="67896" y="87544"/>
                    <a:pt x="69754" y="87091"/>
                  </a:cubicBezTo>
                  <a:cubicBezTo>
                    <a:pt x="70451" y="86865"/>
                    <a:pt x="71303" y="87091"/>
                    <a:pt x="72000" y="86684"/>
                  </a:cubicBezTo>
                  <a:cubicBezTo>
                    <a:pt x="73161" y="86186"/>
                    <a:pt x="73858" y="85552"/>
                    <a:pt x="74245" y="84647"/>
                  </a:cubicBezTo>
                  <a:cubicBezTo>
                    <a:pt x="75019" y="83108"/>
                    <a:pt x="74632" y="82248"/>
                    <a:pt x="75019" y="80709"/>
                  </a:cubicBezTo>
                  <a:cubicBezTo>
                    <a:pt x="75019" y="79803"/>
                    <a:pt x="75793" y="79396"/>
                    <a:pt x="75793" y="78491"/>
                  </a:cubicBezTo>
                  <a:cubicBezTo>
                    <a:pt x="75793" y="75186"/>
                    <a:pt x="75793" y="75186"/>
                    <a:pt x="75793" y="75186"/>
                  </a:cubicBezTo>
                  <a:cubicBezTo>
                    <a:pt x="73858" y="71655"/>
                    <a:pt x="73858" y="71655"/>
                    <a:pt x="73858" y="71655"/>
                  </a:cubicBezTo>
                  <a:cubicBezTo>
                    <a:pt x="75019" y="71655"/>
                    <a:pt x="76180" y="71429"/>
                    <a:pt x="77264" y="71203"/>
                  </a:cubicBezTo>
                  <a:cubicBezTo>
                    <a:pt x="77729" y="71203"/>
                    <a:pt x="78038" y="70795"/>
                    <a:pt x="78425" y="70795"/>
                  </a:cubicBezTo>
                  <a:cubicBezTo>
                    <a:pt x="79896" y="70795"/>
                    <a:pt x="80283" y="71882"/>
                    <a:pt x="80670" y="72561"/>
                  </a:cubicBezTo>
                  <a:cubicBezTo>
                    <a:pt x="81445" y="73421"/>
                    <a:pt x="81832" y="73874"/>
                    <a:pt x="82606" y="74552"/>
                  </a:cubicBezTo>
                  <a:cubicBezTo>
                    <a:pt x="84774" y="74326"/>
                    <a:pt x="87096" y="74326"/>
                    <a:pt x="88645" y="72968"/>
                  </a:cubicBezTo>
                  <a:cubicBezTo>
                    <a:pt x="89032" y="72787"/>
                    <a:pt x="88645" y="72108"/>
                    <a:pt x="88645" y="71655"/>
                  </a:cubicBezTo>
                  <a:cubicBezTo>
                    <a:pt x="89032" y="70795"/>
                    <a:pt x="90116" y="70343"/>
                    <a:pt x="90890" y="69664"/>
                  </a:cubicBezTo>
                  <a:cubicBezTo>
                    <a:pt x="91664" y="69030"/>
                    <a:pt x="92361" y="68351"/>
                    <a:pt x="93135" y="67672"/>
                  </a:cubicBezTo>
                  <a:cubicBezTo>
                    <a:pt x="93522" y="67265"/>
                    <a:pt x="93522" y="67038"/>
                    <a:pt x="94219" y="67038"/>
                  </a:cubicBezTo>
                  <a:cubicBezTo>
                    <a:pt x="95380" y="67038"/>
                    <a:pt x="96154" y="67672"/>
                    <a:pt x="97238" y="67898"/>
                  </a:cubicBezTo>
                  <a:cubicBezTo>
                    <a:pt x="97625" y="68125"/>
                    <a:pt x="98012" y="67898"/>
                    <a:pt x="98400" y="67898"/>
                  </a:cubicBezTo>
                  <a:cubicBezTo>
                    <a:pt x="99561" y="66812"/>
                    <a:pt x="99561" y="65680"/>
                    <a:pt x="100645" y="64594"/>
                  </a:cubicBezTo>
                  <a:cubicBezTo>
                    <a:pt x="102580" y="63055"/>
                    <a:pt x="104438" y="62421"/>
                    <a:pt x="106683" y="61063"/>
                  </a:cubicBezTo>
                  <a:cubicBezTo>
                    <a:pt x="107845" y="60430"/>
                    <a:pt x="108541" y="59977"/>
                    <a:pt x="110090" y="59524"/>
                  </a:cubicBezTo>
                  <a:cubicBezTo>
                    <a:pt x="113883" y="57759"/>
                    <a:pt x="114967" y="56220"/>
                    <a:pt x="117290" y="53549"/>
                  </a:cubicBezTo>
                  <a:cubicBezTo>
                    <a:pt x="118761" y="52282"/>
                    <a:pt x="119922" y="51150"/>
                    <a:pt x="119922" y="49611"/>
                  </a:cubicBezTo>
                  <a:cubicBezTo>
                    <a:pt x="119922" y="48706"/>
                    <a:pt x="119922" y="48072"/>
                    <a:pt x="119148" y="47393"/>
                  </a:cubicBezTo>
                  <a:cubicBezTo>
                    <a:pt x="117987" y="46759"/>
                    <a:pt x="116516" y="46759"/>
                    <a:pt x="115354" y="46080"/>
                  </a:cubicBezTo>
                  <a:cubicBezTo>
                    <a:pt x="114658" y="45628"/>
                    <a:pt x="114658" y="44768"/>
                    <a:pt x="114270" y="44089"/>
                  </a:cubicBezTo>
                  <a:cubicBezTo>
                    <a:pt x="113496" y="43228"/>
                    <a:pt x="111948" y="42776"/>
                    <a:pt x="110864" y="42142"/>
                  </a:cubicBezTo>
                  <a:lnTo>
                    <a:pt x="110864" y="42142"/>
                  </a:lnTo>
                  <a:cubicBezTo>
                    <a:pt x="107845" y="41916"/>
                    <a:pt x="106374" y="40558"/>
                    <a:pt x="103664" y="40150"/>
                  </a:cubicBezTo>
                  <a:cubicBezTo>
                    <a:pt x="101806" y="39924"/>
                    <a:pt x="100335" y="40150"/>
                    <a:pt x="98787" y="39245"/>
                  </a:cubicBezTo>
                  <a:cubicBezTo>
                    <a:pt x="98012" y="39019"/>
                    <a:pt x="98012" y="38385"/>
                    <a:pt x="97625" y="37932"/>
                  </a:cubicBezTo>
                  <a:cubicBezTo>
                    <a:pt x="95380" y="35714"/>
                    <a:pt x="94219" y="34175"/>
                    <a:pt x="90503" y="33044"/>
                  </a:cubicBezTo>
                  <a:cubicBezTo>
                    <a:pt x="88645" y="32410"/>
                    <a:pt x="87870" y="32184"/>
                    <a:pt x="85935" y="31957"/>
                  </a:cubicBezTo>
                  <a:cubicBezTo>
                    <a:pt x="84464" y="31776"/>
                    <a:pt x="83303" y="32184"/>
                    <a:pt x="82219" y="31550"/>
                  </a:cubicBezTo>
                  <a:cubicBezTo>
                    <a:pt x="81445" y="31097"/>
                    <a:pt x="81832" y="30418"/>
                    <a:pt x="81445" y="29558"/>
                  </a:cubicBezTo>
                  <a:cubicBezTo>
                    <a:pt x="79896" y="26661"/>
                    <a:pt x="76877" y="25575"/>
                    <a:pt x="75406" y="22723"/>
                  </a:cubicBezTo>
                  <a:cubicBezTo>
                    <a:pt x="74245" y="20958"/>
                    <a:pt x="73858" y="19871"/>
                    <a:pt x="73161" y="18061"/>
                  </a:cubicBezTo>
                  <a:cubicBezTo>
                    <a:pt x="70916" y="14530"/>
                    <a:pt x="68980" y="12583"/>
                    <a:pt x="67122" y="9053"/>
                  </a:cubicBezTo>
                  <a:cubicBezTo>
                    <a:pt x="66348" y="7514"/>
                    <a:pt x="65574" y="6608"/>
                    <a:pt x="64103" y="5069"/>
                  </a:cubicBezTo>
                  <a:cubicBezTo>
                    <a:pt x="63716" y="4209"/>
                    <a:pt x="63329" y="3530"/>
                    <a:pt x="62245" y="2897"/>
                  </a:cubicBezTo>
                  <a:cubicBezTo>
                    <a:pt x="60309" y="1991"/>
                    <a:pt x="58451" y="2218"/>
                    <a:pt x="56129" y="1765"/>
                  </a:cubicBezTo>
                  <a:cubicBezTo>
                    <a:pt x="53109" y="1131"/>
                    <a:pt x="51251" y="0"/>
                    <a:pt x="47535" y="0"/>
                  </a:cubicBezTo>
                  <a:cubicBezTo>
                    <a:pt x="45212" y="0"/>
                    <a:pt x="44516" y="1131"/>
                    <a:pt x="43354" y="2218"/>
                  </a:cubicBezTo>
                  <a:cubicBezTo>
                    <a:pt x="42967" y="3078"/>
                    <a:pt x="42193" y="3530"/>
                    <a:pt x="41496" y="4390"/>
                  </a:cubicBezTo>
                  <a:cubicBezTo>
                    <a:pt x="38477" y="5522"/>
                    <a:pt x="35458" y="5069"/>
                    <a:pt x="32825" y="6382"/>
                  </a:cubicBezTo>
                  <a:cubicBezTo>
                    <a:pt x="32825" y="6608"/>
                    <a:pt x="32825" y="6835"/>
                    <a:pt x="32438" y="7061"/>
                  </a:cubicBezTo>
                  <a:cubicBezTo>
                    <a:pt x="30193" y="8600"/>
                    <a:pt x="28258" y="9279"/>
                    <a:pt x="25625" y="10365"/>
                  </a:cubicBezTo>
                  <a:cubicBezTo>
                    <a:pt x="22993" y="8147"/>
                    <a:pt x="19200" y="7740"/>
                    <a:pt x="16180" y="5522"/>
                  </a:cubicBezTo>
                  <a:cubicBezTo>
                    <a:pt x="16180" y="8147"/>
                    <a:pt x="13161" y="9279"/>
                    <a:pt x="12464" y="11678"/>
                  </a:cubicBezTo>
                  <a:cubicBezTo>
                    <a:pt x="12077" y="14122"/>
                    <a:pt x="10916" y="15435"/>
                    <a:pt x="10141" y="17880"/>
                  </a:cubicBezTo>
                  <a:cubicBezTo>
                    <a:pt x="9445" y="19871"/>
                    <a:pt x="9832" y="21139"/>
                    <a:pt x="9058" y="23402"/>
                  </a:cubicBezTo>
                  <a:cubicBezTo>
                    <a:pt x="8283" y="26254"/>
                    <a:pt x="7509" y="28019"/>
                    <a:pt x="7509" y="31097"/>
                  </a:cubicBezTo>
                  <a:cubicBezTo>
                    <a:pt x="7509" y="36393"/>
                    <a:pt x="9058" y="39245"/>
                    <a:pt x="9832" y="44541"/>
                  </a:cubicBezTo>
                  <a:cubicBezTo>
                    <a:pt x="9832" y="48706"/>
                    <a:pt x="9832" y="48706"/>
                    <a:pt x="9832" y="48706"/>
                  </a:cubicBezTo>
                  <a:cubicBezTo>
                    <a:pt x="9832" y="50924"/>
                    <a:pt x="9058" y="52282"/>
                    <a:pt x="8283" y="54228"/>
                  </a:cubicBezTo>
                  <a:cubicBezTo>
                    <a:pt x="7896" y="55812"/>
                    <a:pt x="7122" y="56446"/>
                    <a:pt x="6038" y="57759"/>
                  </a:cubicBezTo>
                  <a:cubicBezTo>
                    <a:pt x="5651" y="58438"/>
                    <a:pt x="4877" y="58438"/>
                    <a:pt x="4490" y="59072"/>
                  </a:cubicBezTo>
                  <a:cubicBezTo>
                    <a:pt x="4103" y="59298"/>
                    <a:pt x="3406" y="59524"/>
                    <a:pt x="3406" y="59751"/>
                  </a:cubicBezTo>
                  <a:cubicBezTo>
                    <a:pt x="3406" y="60837"/>
                    <a:pt x="6038" y="60837"/>
                    <a:pt x="6038" y="61969"/>
                  </a:cubicBezTo>
                  <a:cubicBezTo>
                    <a:pt x="6038" y="63508"/>
                    <a:pt x="5264" y="64187"/>
                    <a:pt x="4877" y="65499"/>
                  </a:cubicBezTo>
                  <a:cubicBezTo>
                    <a:pt x="4877" y="66586"/>
                    <a:pt x="5264" y="67265"/>
                    <a:pt x="4877" y="68351"/>
                  </a:cubicBezTo>
                  <a:cubicBezTo>
                    <a:pt x="4877" y="68577"/>
                    <a:pt x="4103" y="68577"/>
                    <a:pt x="3716" y="68804"/>
                  </a:cubicBezTo>
                  <a:cubicBezTo>
                    <a:pt x="2632" y="69437"/>
                    <a:pt x="1161" y="69890"/>
                    <a:pt x="0" y="7011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50" name="Shape 2250"/>
            <p:cNvSpPr/>
            <p:nvPr/>
          </p:nvSpPr>
          <p:spPr>
            <a:xfrm>
              <a:off x="14738590" y="3671810"/>
              <a:ext cx="487241" cy="929740"/>
            </a:xfrm>
            <a:custGeom>
              <a:avLst/>
              <a:gdLst/>
              <a:ahLst/>
              <a:cxnLst/>
              <a:rect l="0" t="0" r="0" b="0"/>
              <a:pathLst>
                <a:path w="120000" h="120000" extrusionOk="0">
                  <a:moveTo>
                    <a:pt x="0" y="21104"/>
                  </a:moveTo>
                  <a:lnTo>
                    <a:pt x="0" y="21104"/>
                  </a:lnTo>
                  <a:cubicBezTo>
                    <a:pt x="103035" y="0"/>
                    <a:pt x="103035" y="0"/>
                    <a:pt x="103035" y="0"/>
                  </a:cubicBezTo>
                  <a:lnTo>
                    <a:pt x="103035" y="0"/>
                  </a:lnTo>
                  <a:cubicBezTo>
                    <a:pt x="106147" y="4008"/>
                    <a:pt x="105369" y="7198"/>
                    <a:pt x="108326" y="10715"/>
                  </a:cubicBezTo>
                  <a:cubicBezTo>
                    <a:pt x="111439" y="13905"/>
                    <a:pt x="119844" y="14314"/>
                    <a:pt x="119844" y="17914"/>
                  </a:cubicBezTo>
                  <a:cubicBezTo>
                    <a:pt x="119844" y="20695"/>
                    <a:pt x="116731" y="21922"/>
                    <a:pt x="114552" y="24294"/>
                  </a:cubicBezTo>
                  <a:cubicBezTo>
                    <a:pt x="112996" y="25848"/>
                    <a:pt x="112062" y="27484"/>
                    <a:pt x="110661" y="29120"/>
                  </a:cubicBezTo>
                  <a:cubicBezTo>
                    <a:pt x="107704" y="31901"/>
                    <a:pt x="103813" y="33047"/>
                    <a:pt x="103813" y="35828"/>
                  </a:cubicBezTo>
                  <a:cubicBezTo>
                    <a:pt x="103813" y="37464"/>
                    <a:pt x="105369" y="37873"/>
                    <a:pt x="106147" y="39018"/>
                  </a:cubicBezTo>
                  <a:cubicBezTo>
                    <a:pt x="103813" y="45071"/>
                    <a:pt x="103813" y="45071"/>
                    <a:pt x="103813" y="45071"/>
                  </a:cubicBezTo>
                  <a:cubicBezTo>
                    <a:pt x="103813" y="51370"/>
                    <a:pt x="103813" y="51370"/>
                    <a:pt x="103813" y="51370"/>
                  </a:cubicBezTo>
                  <a:cubicBezTo>
                    <a:pt x="103813" y="53824"/>
                    <a:pt x="102256" y="54969"/>
                    <a:pt x="101634" y="57423"/>
                  </a:cubicBezTo>
                  <a:cubicBezTo>
                    <a:pt x="101634" y="60613"/>
                    <a:pt x="102256" y="62167"/>
                    <a:pt x="100856" y="64948"/>
                  </a:cubicBezTo>
                  <a:cubicBezTo>
                    <a:pt x="100077" y="66584"/>
                    <a:pt x="99299" y="67730"/>
                    <a:pt x="99299" y="69284"/>
                  </a:cubicBezTo>
                  <a:cubicBezTo>
                    <a:pt x="99299" y="73701"/>
                    <a:pt x="102256" y="76482"/>
                    <a:pt x="103813" y="80899"/>
                  </a:cubicBezTo>
                  <a:cubicBezTo>
                    <a:pt x="104591" y="84826"/>
                    <a:pt x="104591" y="87280"/>
                    <a:pt x="107704" y="90879"/>
                  </a:cubicBezTo>
                  <a:cubicBezTo>
                    <a:pt x="109883" y="93660"/>
                    <a:pt x="111439" y="95214"/>
                    <a:pt x="112062" y="98404"/>
                  </a:cubicBezTo>
                  <a:cubicBezTo>
                    <a:pt x="112996" y="101186"/>
                    <a:pt x="112062" y="102822"/>
                    <a:pt x="113774" y="105603"/>
                  </a:cubicBezTo>
                  <a:cubicBezTo>
                    <a:pt x="114552" y="108384"/>
                    <a:pt x="116731" y="109529"/>
                    <a:pt x="119844" y="111983"/>
                  </a:cubicBezTo>
                  <a:lnTo>
                    <a:pt x="119844" y="111983"/>
                  </a:lnTo>
                  <a:cubicBezTo>
                    <a:pt x="68171" y="119918"/>
                    <a:pt x="68171" y="119918"/>
                    <a:pt x="68171" y="119918"/>
                  </a:cubicBezTo>
                  <a:lnTo>
                    <a:pt x="68171" y="119918"/>
                  </a:lnTo>
                  <a:cubicBezTo>
                    <a:pt x="67392" y="117546"/>
                    <a:pt x="66770" y="116728"/>
                    <a:pt x="65992" y="114355"/>
                  </a:cubicBezTo>
                  <a:cubicBezTo>
                    <a:pt x="49338" y="83680"/>
                    <a:pt x="49338" y="83680"/>
                    <a:pt x="49338" y="83680"/>
                  </a:cubicBezTo>
                  <a:cubicBezTo>
                    <a:pt x="42490" y="82126"/>
                    <a:pt x="39377" y="80081"/>
                    <a:pt x="35642" y="76482"/>
                  </a:cubicBezTo>
                  <a:cubicBezTo>
                    <a:pt x="32529" y="74110"/>
                    <a:pt x="31128" y="72556"/>
                    <a:pt x="29571" y="69284"/>
                  </a:cubicBezTo>
                  <a:cubicBezTo>
                    <a:pt x="27237" y="62985"/>
                    <a:pt x="21945" y="59795"/>
                    <a:pt x="19610" y="53415"/>
                  </a:cubicBezTo>
                  <a:cubicBezTo>
                    <a:pt x="18210" y="48179"/>
                    <a:pt x="15252" y="45480"/>
                    <a:pt x="10583" y="41063"/>
                  </a:cubicBezTo>
                  <a:cubicBezTo>
                    <a:pt x="9027" y="39427"/>
                    <a:pt x="6848" y="38691"/>
                    <a:pt x="5291" y="37055"/>
                  </a:cubicBezTo>
                  <a:cubicBezTo>
                    <a:pt x="4513" y="35092"/>
                    <a:pt x="5291" y="33047"/>
                    <a:pt x="3735" y="31083"/>
                  </a:cubicBezTo>
                  <a:cubicBezTo>
                    <a:pt x="1556" y="27484"/>
                    <a:pt x="0" y="25112"/>
                    <a:pt x="0" y="2110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51" name="Shape 2251"/>
            <p:cNvSpPr/>
            <p:nvPr/>
          </p:nvSpPr>
          <p:spPr>
            <a:xfrm>
              <a:off x="15015815" y="4329910"/>
              <a:ext cx="952082" cy="543283"/>
            </a:xfrm>
            <a:custGeom>
              <a:avLst/>
              <a:gdLst/>
              <a:ahLst/>
              <a:cxnLst/>
              <a:rect l="0" t="0" r="0" b="0"/>
              <a:pathLst>
                <a:path w="120000" h="120000" extrusionOk="0">
                  <a:moveTo>
                    <a:pt x="69267" y="0"/>
                  </a:moveTo>
                  <a:lnTo>
                    <a:pt x="69267" y="0"/>
                  </a:lnTo>
                  <a:cubicBezTo>
                    <a:pt x="69267" y="1536"/>
                    <a:pt x="70865" y="1536"/>
                    <a:pt x="71584" y="2095"/>
                  </a:cubicBezTo>
                  <a:cubicBezTo>
                    <a:pt x="74380" y="4889"/>
                    <a:pt x="76298" y="4889"/>
                    <a:pt x="78615" y="8242"/>
                  </a:cubicBezTo>
                  <a:cubicBezTo>
                    <a:pt x="77496" y="12293"/>
                    <a:pt x="75499" y="14388"/>
                    <a:pt x="74700" y="18440"/>
                  </a:cubicBezTo>
                  <a:cubicBezTo>
                    <a:pt x="74380" y="21932"/>
                    <a:pt x="74380" y="24586"/>
                    <a:pt x="74380" y="27939"/>
                  </a:cubicBezTo>
                  <a:cubicBezTo>
                    <a:pt x="74380" y="35483"/>
                    <a:pt x="75499" y="44423"/>
                    <a:pt x="79813" y="44423"/>
                  </a:cubicBezTo>
                  <a:cubicBezTo>
                    <a:pt x="81011" y="44423"/>
                    <a:pt x="81731" y="44423"/>
                    <a:pt x="83249" y="44423"/>
                  </a:cubicBezTo>
                  <a:cubicBezTo>
                    <a:pt x="83648" y="44423"/>
                    <a:pt x="83648" y="44982"/>
                    <a:pt x="84127" y="45681"/>
                  </a:cubicBezTo>
                  <a:cubicBezTo>
                    <a:pt x="85246" y="47077"/>
                    <a:pt x="86045" y="49033"/>
                    <a:pt x="86844" y="51129"/>
                  </a:cubicBezTo>
                  <a:cubicBezTo>
                    <a:pt x="88362" y="55180"/>
                    <a:pt x="88761" y="57974"/>
                    <a:pt x="90279" y="62025"/>
                  </a:cubicBezTo>
                  <a:cubicBezTo>
                    <a:pt x="91078" y="64121"/>
                    <a:pt x="92276" y="65378"/>
                    <a:pt x="92996" y="67473"/>
                  </a:cubicBezTo>
                  <a:cubicBezTo>
                    <a:pt x="94593" y="70267"/>
                    <a:pt x="96111" y="72223"/>
                    <a:pt x="98508" y="72223"/>
                  </a:cubicBezTo>
                  <a:cubicBezTo>
                    <a:pt x="100825" y="72223"/>
                    <a:pt x="102343" y="71525"/>
                    <a:pt x="105059" y="69569"/>
                  </a:cubicBezTo>
                  <a:cubicBezTo>
                    <a:pt x="106657" y="68731"/>
                    <a:pt x="108175" y="68731"/>
                    <a:pt x="109773" y="66076"/>
                  </a:cubicBezTo>
                  <a:cubicBezTo>
                    <a:pt x="111291" y="63422"/>
                    <a:pt x="111291" y="60628"/>
                    <a:pt x="111291" y="56577"/>
                  </a:cubicBezTo>
                  <a:cubicBezTo>
                    <a:pt x="111291" y="53783"/>
                    <a:pt x="110892" y="51129"/>
                    <a:pt x="109773" y="49033"/>
                  </a:cubicBezTo>
                  <a:cubicBezTo>
                    <a:pt x="109374" y="49033"/>
                    <a:pt x="108974" y="49033"/>
                    <a:pt x="108655" y="48335"/>
                  </a:cubicBezTo>
                  <a:cubicBezTo>
                    <a:pt x="105858" y="45681"/>
                    <a:pt x="105459" y="40931"/>
                    <a:pt x="105059" y="35483"/>
                  </a:cubicBezTo>
                  <a:cubicBezTo>
                    <a:pt x="108175" y="37438"/>
                    <a:pt x="109773" y="39534"/>
                    <a:pt x="112889" y="41629"/>
                  </a:cubicBezTo>
                  <a:cubicBezTo>
                    <a:pt x="115925" y="44423"/>
                    <a:pt x="119920" y="44982"/>
                    <a:pt x="119920" y="51129"/>
                  </a:cubicBezTo>
                  <a:cubicBezTo>
                    <a:pt x="119920" y="55878"/>
                    <a:pt x="118721" y="59231"/>
                    <a:pt x="117123" y="63422"/>
                  </a:cubicBezTo>
                  <a:cubicBezTo>
                    <a:pt x="116804" y="65378"/>
                    <a:pt x="115605" y="65378"/>
                    <a:pt x="114806" y="67473"/>
                  </a:cubicBezTo>
                  <a:cubicBezTo>
                    <a:pt x="114007" y="69569"/>
                    <a:pt x="113688" y="71525"/>
                    <a:pt x="112490" y="73620"/>
                  </a:cubicBezTo>
                  <a:cubicBezTo>
                    <a:pt x="110892" y="76274"/>
                    <a:pt x="109374" y="76973"/>
                    <a:pt x="107776" y="79068"/>
                  </a:cubicBezTo>
                  <a:cubicBezTo>
                    <a:pt x="105059" y="83119"/>
                    <a:pt x="104340" y="87869"/>
                    <a:pt x="101145" y="90663"/>
                  </a:cubicBezTo>
                  <a:cubicBezTo>
                    <a:pt x="99627" y="87869"/>
                    <a:pt x="98908" y="86472"/>
                    <a:pt x="96910" y="83818"/>
                  </a:cubicBezTo>
                  <a:cubicBezTo>
                    <a:pt x="95792" y="86472"/>
                    <a:pt x="94993" y="88568"/>
                    <a:pt x="94194" y="91920"/>
                  </a:cubicBezTo>
                  <a:cubicBezTo>
                    <a:pt x="92996" y="95273"/>
                    <a:pt x="92996" y="97369"/>
                    <a:pt x="91877" y="100023"/>
                  </a:cubicBezTo>
                  <a:cubicBezTo>
                    <a:pt x="89480" y="104214"/>
                    <a:pt x="87563" y="104912"/>
                    <a:pt x="84846" y="106169"/>
                  </a:cubicBezTo>
                  <a:lnTo>
                    <a:pt x="84846" y="106169"/>
                  </a:lnTo>
                  <a:cubicBezTo>
                    <a:pt x="84447" y="100023"/>
                    <a:pt x="83648" y="96111"/>
                    <a:pt x="81011" y="92619"/>
                  </a:cubicBezTo>
                  <a:cubicBezTo>
                    <a:pt x="78615" y="90663"/>
                    <a:pt x="77097" y="89266"/>
                    <a:pt x="75099" y="85774"/>
                  </a:cubicBezTo>
                  <a:cubicBezTo>
                    <a:pt x="74380" y="84516"/>
                    <a:pt x="73981" y="83119"/>
                    <a:pt x="73182" y="81722"/>
                  </a:cubicBezTo>
                  <a:cubicBezTo>
                    <a:pt x="72383" y="81024"/>
                    <a:pt x="72383" y="79627"/>
                    <a:pt x="71584" y="79627"/>
                  </a:cubicBezTo>
                  <a:cubicBezTo>
                    <a:pt x="69267" y="79627"/>
                    <a:pt x="68149" y="82421"/>
                    <a:pt x="65832" y="83818"/>
                  </a:cubicBezTo>
                  <a:cubicBezTo>
                    <a:pt x="65033" y="83818"/>
                    <a:pt x="64234" y="83119"/>
                    <a:pt x="63435" y="83818"/>
                  </a:cubicBezTo>
                  <a:cubicBezTo>
                    <a:pt x="61517" y="84516"/>
                    <a:pt x="59600" y="85774"/>
                    <a:pt x="57603" y="87171"/>
                  </a:cubicBezTo>
                  <a:lnTo>
                    <a:pt x="57603" y="87171"/>
                  </a:lnTo>
                  <a:cubicBezTo>
                    <a:pt x="4314" y="119860"/>
                    <a:pt x="4314" y="119860"/>
                    <a:pt x="4314" y="119860"/>
                  </a:cubicBezTo>
                  <a:lnTo>
                    <a:pt x="4314" y="119860"/>
                  </a:lnTo>
                  <a:cubicBezTo>
                    <a:pt x="3914" y="116507"/>
                    <a:pt x="3115" y="116507"/>
                    <a:pt x="2716" y="113015"/>
                  </a:cubicBezTo>
                  <a:cubicBezTo>
                    <a:pt x="2396" y="108265"/>
                    <a:pt x="1198" y="105471"/>
                    <a:pt x="1198" y="100023"/>
                  </a:cubicBezTo>
                  <a:cubicBezTo>
                    <a:pt x="1198" y="89965"/>
                    <a:pt x="1198" y="89965"/>
                    <a:pt x="1198" y="89965"/>
                  </a:cubicBezTo>
                  <a:cubicBezTo>
                    <a:pt x="399" y="72922"/>
                    <a:pt x="399" y="72922"/>
                    <a:pt x="399" y="72922"/>
                  </a:cubicBezTo>
                  <a:cubicBezTo>
                    <a:pt x="0" y="59930"/>
                    <a:pt x="0" y="59930"/>
                    <a:pt x="0" y="59930"/>
                  </a:cubicBezTo>
                  <a:lnTo>
                    <a:pt x="0" y="59930"/>
                  </a:lnTo>
                  <a:cubicBezTo>
                    <a:pt x="26524" y="46379"/>
                    <a:pt x="26524" y="46379"/>
                    <a:pt x="26524" y="46379"/>
                  </a:cubicBezTo>
                  <a:lnTo>
                    <a:pt x="26524" y="46379"/>
                  </a:lnTo>
                  <a:cubicBezTo>
                    <a:pt x="58801" y="23189"/>
                    <a:pt x="58801" y="23189"/>
                    <a:pt x="58801" y="23189"/>
                  </a:cubicBezTo>
                  <a:cubicBezTo>
                    <a:pt x="60319" y="17741"/>
                    <a:pt x="61118" y="15087"/>
                    <a:pt x="63035" y="10337"/>
                  </a:cubicBezTo>
                  <a:cubicBezTo>
                    <a:pt x="65033" y="6286"/>
                    <a:pt x="67749" y="4190"/>
                    <a:pt x="69267"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52" name="Shape 2252"/>
            <p:cNvSpPr/>
            <p:nvPr/>
          </p:nvSpPr>
          <p:spPr>
            <a:xfrm>
              <a:off x="15475054" y="4693964"/>
              <a:ext cx="215619" cy="232435"/>
            </a:xfrm>
            <a:custGeom>
              <a:avLst/>
              <a:gdLst/>
              <a:ahLst/>
              <a:cxnLst/>
              <a:rect l="0" t="0" r="0" b="0"/>
              <a:pathLst>
                <a:path w="120000" h="120000" extrusionOk="0">
                  <a:moveTo>
                    <a:pt x="119649" y="61455"/>
                  </a:moveTo>
                  <a:lnTo>
                    <a:pt x="119649" y="61455"/>
                  </a:lnTo>
                  <a:cubicBezTo>
                    <a:pt x="116491" y="61455"/>
                    <a:pt x="114385" y="61455"/>
                    <a:pt x="112631" y="63396"/>
                  </a:cubicBezTo>
                  <a:cubicBezTo>
                    <a:pt x="111228" y="56927"/>
                    <a:pt x="111228" y="52075"/>
                    <a:pt x="107719" y="47223"/>
                  </a:cubicBezTo>
                  <a:cubicBezTo>
                    <a:pt x="105964" y="47223"/>
                    <a:pt x="104210" y="47223"/>
                    <a:pt x="102807" y="47223"/>
                  </a:cubicBezTo>
                  <a:cubicBezTo>
                    <a:pt x="95789" y="44312"/>
                    <a:pt x="92280" y="42695"/>
                    <a:pt x="85614" y="39460"/>
                  </a:cubicBezTo>
                  <a:cubicBezTo>
                    <a:pt x="85614" y="53692"/>
                    <a:pt x="78596" y="59838"/>
                    <a:pt x="73684" y="74070"/>
                  </a:cubicBezTo>
                  <a:cubicBezTo>
                    <a:pt x="71929" y="82156"/>
                    <a:pt x="75087" y="88301"/>
                    <a:pt x="71929" y="98005"/>
                  </a:cubicBezTo>
                  <a:cubicBezTo>
                    <a:pt x="70175" y="104150"/>
                    <a:pt x="64912" y="107385"/>
                    <a:pt x="61403" y="111913"/>
                  </a:cubicBezTo>
                  <a:cubicBezTo>
                    <a:pt x="60000" y="113530"/>
                    <a:pt x="58245" y="115148"/>
                    <a:pt x="56491" y="116765"/>
                  </a:cubicBezTo>
                  <a:cubicBezTo>
                    <a:pt x="51228" y="116765"/>
                    <a:pt x="49473" y="116765"/>
                    <a:pt x="44561" y="118382"/>
                  </a:cubicBezTo>
                  <a:cubicBezTo>
                    <a:pt x="44561" y="119676"/>
                    <a:pt x="42807" y="119676"/>
                    <a:pt x="41052" y="119676"/>
                  </a:cubicBezTo>
                  <a:lnTo>
                    <a:pt x="41052" y="119676"/>
                  </a:lnTo>
                  <a:cubicBezTo>
                    <a:pt x="0" y="17466"/>
                    <a:pt x="0" y="17466"/>
                    <a:pt x="0" y="17466"/>
                  </a:cubicBezTo>
                  <a:lnTo>
                    <a:pt x="0" y="17466"/>
                  </a:lnTo>
                  <a:cubicBezTo>
                    <a:pt x="8771" y="14231"/>
                    <a:pt x="17192" y="11320"/>
                    <a:pt x="25614" y="9703"/>
                  </a:cubicBezTo>
                  <a:cubicBezTo>
                    <a:pt x="29122" y="8086"/>
                    <a:pt x="32631" y="9703"/>
                    <a:pt x="36140" y="9703"/>
                  </a:cubicBezTo>
                  <a:cubicBezTo>
                    <a:pt x="46315" y="6469"/>
                    <a:pt x="51228" y="0"/>
                    <a:pt x="61403" y="0"/>
                  </a:cubicBezTo>
                  <a:cubicBezTo>
                    <a:pt x="64912" y="0"/>
                    <a:pt x="64912" y="3234"/>
                    <a:pt x="68421" y="4851"/>
                  </a:cubicBezTo>
                  <a:cubicBezTo>
                    <a:pt x="71929" y="8086"/>
                    <a:pt x="73684" y="11320"/>
                    <a:pt x="76842" y="14231"/>
                  </a:cubicBezTo>
                  <a:cubicBezTo>
                    <a:pt x="85614" y="22318"/>
                    <a:pt x="92280" y="25552"/>
                    <a:pt x="102807" y="30080"/>
                  </a:cubicBezTo>
                  <a:cubicBezTo>
                    <a:pt x="114385" y="38167"/>
                    <a:pt x="117894" y="47223"/>
                    <a:pt x="119649" y="6145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53" name="Shape 2253"/>
            <p:cNvSpPr/>
            <p:nvPr/>
          </p:nvSpPr>
          <p:spPr>
            <a:xfrm>
              <a:off x="14744192" y="5228846"/>
              <a:ext cx="380832" cy="856930"/>
            </a:xfrm>
            <a:custGeom>
              <a:avLst/>
              <a:gdLst/>
              <a:ahLst/>
              <a:cxnLst/>
              <a:rect l="0" t="0" r="0" b="0"/>
              <a:pathLst>
                <a:path w="120000" h="120000" extrusionOk="0">
                  <a:moveTo>
                    <a:pt x="17454" y="0"/>
                  </a:moveTo>
                  <a:lnTo>
                    <a:pt x="17454" y="0"/>
                  </a:lnTo>
                  <a:cubicBezTo>
                    <a:pt x="24000" y="3896"/>
                    <a:pt x="35702" y="3453"/>
                    <a:pt x="47206" y="4782"/>
                  </a:cubicBezTo>
                  <a:cubicBezTo>
                    <a:pt x="56925" y="5136"/>
                    <a:pt x="62677" y="6022"/>
                    <a:pt x="72396" y="6022"/>
                  </a:cubicBezTo>
                  <a:cubicBezTo>
                    <a:pt x="78148" y="6022"/>
                    <a:pt x="81123" y="5136"/>
                    <a:pt x="85884" y="5136"/>
                  </a:cubicBezTo>
                  <a:cubicBezTo>
                    <a:pt x="97586" y="4782"/>
                    <a:pt x="104132" y="4782"/>
                    <a:pt x="115041" y="3453"/>
                  </a:cubicBezTo>
                  <a:lnTo>
                    <a:pt x="115041" y="3453"/>
                  </a:lnTo>
                  <a:cubicBezTo>
                    <a:pt x="113851" y="4339"/>
                    <a:pt x="112859" y="5136"/>
                    <a:pt x="111074" y="6022"/>
                  </a:cubicBezTo>
                  <a:cubicBezTo>
                    <a:pt x="108099" y="8678"/>
                    <a:pt x="104132" y="9918"/>
                    <a:pt x="101355" y="12929"/>
                  </a:cubicBezTo>
                  <a:cubicBezTo>
                    <a:pt x="99371" y="14612"/>
                    <a:pt x="100363" y="16383"/>
                    <a:pt x="98578" y="18066"/>
                  </a:cubicBezTo>
                  <a:cubicBezTo>
                    <a:pt x="97586" y="20280"/>
                    <a:pt x="94611" y="21608"/>
                    <a:pt x="92628" y="23734"/>
                  </a:cubicBezTo>
                  <a:cubicBezTo>
                    <a:pt x="88859" y="28516"/>
                    <a:pt x="87867" y="31527"/>
                    <a:pt x="87867" y="36664"/>
                  </a:cubicBezTo>
                  <a:cubicBezTo>
                    <a:pt x="87867" y="37992"/>
                    <a:pt x="88859" y="38346"/>
                    <a:pt x="88859" y="39321"/>
                  </a:cubicBezTo>
                  <a:cubicBezTo>
                    <a:pt x="94611" y="39321"/>
                    <a:pt x="98578" y="39675"/>
                    <a:pt x="104132" y="40118"/>
                  </a:cubicBezTo>
                  <a:cubicBezTo>
                    <a:pt x="108099" y="40118"/>
                    <a:pt x="112066" y="39675"/>
                    <a:pt x="115834" y="40560"/>
                  </a:cubicBezTo>
                  <a:cubicBezTo>
                    <a:pt x="116826" y="41003"/>
                    <a:pt x="118809" y="41003"/>
                    <a:pt x="118809" y="41446"/>
                  </a:cubicBezTo>
                  <a:cubicBezTo>
                    <a:pt x="118809" y="41446"/>
                    <a:pt x="118809" y="42243"/>
                    <a:pt x="118809" y="42774"/>
                  </a:cubicBezTo>
                  <a:cubicBezTo>
                    <a:pt x="119801" y="44014"/>
                    <a:pt x="119801" y="44457"/>
                    <a:pt x="119801" y="45697"/>
                  </a:cubicBezTo>
                  <a:cubicBezTo>
                    <a:pt x="119801" y="55704"/>
                    <a:pt x="108099" y="60841"/>
                    <a:pt x="106314" y="70760"/>
                  </a:cubicBezTo>
                  <a:cubicBezTo>
                    <a:pt x="105322" y="73771"/>
                    <a:pt x="106314" y="75896"/>
                    <a:pt x="104132" y="78464"/>
                  </a:cubicBezTo>
                  <a:cubicBezTo>
                    <a:pt x="102347" y="80236"/>
                    <a:pt x="101355" y="81121"/>
                    <a:pt x="101355" y="82892"/>
                  </a:cubicBezTo>
                  <a:cubicBezTo>
                    <a:pt x="100363" y="86701"/>
                    <a:pt x="101355" y="89269"/>
                    <a:pt x="98578" y="93166"/>
                  </a:cubicBezTo>
                  <a:cubicBezTo>
                    <a:pt x="96595" y="97505"/>
                    <a:pt x="91636" y="99630"/>
                    <a:pt x="88859" y="103970"/>
                  </a:cubicBezTo>
                  <a:cubicBezTo>
                    <a:pt x="85884" y="108664"/>
                    <a:pt x="85884" y="111763"/>
                    <a:pt x="81123" y="116014"/>
                  </a:cubicBezTo>
                  <a:cubicBezTo>
                    <a:pt x="79140" y="117785"/>
                    <a:pt x="76165" y="118671"/>
                    <a:pt x="74380" y="119911"/>
                  </a:cubicBezTo>
                  <a:cubicBezTo>
                    <a:pt x="73388" y="118140"/>
                    <a:pt x="71404" y="116900"/>
                    <a:pt x="71404" y="114686"/>
                  </a:cubicBezTo>
                  <a:cubicBezTo>
                    <a:pt x="70413" y="111763"/>
                    <a:pt x="73388" y="109549"/>
                    <a:pt x="68628" y="107867"/>
                  </a:cubicBezTo>
                  <a:cubicBezTo>
                    <a:pt x="65652" y="106538"/>
                    <a:pt x="61884" y="106981"/>
                    <a:pt x="56925" y="106538"/>
                  </a:cubicBezTo>
                  <a:cubicBezTo>
                    <a:pt x="47206" y="105210"/>
                    <a:pt x="41454" y="104856"/>
                    <a:pt x="32727" y="103084"/>
                  </a:cubicBezTo>
                  <a:cubicBezTo>
                    <a:pt x="26975" y="101756"/>
                    <a:pt x="24000" y="100959"/>
                    <a:pt x="18247" y="100516"/>
                  </a:cubicBezTo>
                  <a:lnTo>
                    <a:pt x="18247" y="100516"/>
                  </a:lnTo>
                  <a:cubicBezTo>
                    <a:pt x="17454" y="97505"/>
                    <a:pt x="17454" y="97505"/>
                    <a:pt x="17454" y="97505"/>
                  </a:cubicBezTo>
                  <a:cubicBezTo>
                    <a:pt x="15471" y="90154"/>
                    <a:pt x="15471" y="90154"/>
                    <a:pt x="15471" y="90154"/>
                  </a:cubicBezTo>
                  <a:lnTo>
                    <a:pt x="15471" y="90154"/>
                  </a:lnTo>
                  <a:cubicBezTo>
                    <a:pt x="17454" y="88472"/>
                    <a:pt x="16462" y="88472"/>
                    <a:pt x="18247" y="87143"/>
                  </a:cubicBezTo>
                  <a:cubicBezTo>
                    <a:pt x="20231" y="85018"/>
                    <a:pt x="22214" y="83690"/>
                    <a:pt x="24991" y="81564"/>
                  </a:cubicBezTo>
                  <a:cubicBezTo>
                    <a:pt x="31735" y="75542"/>
                    <a:pt x="35702" y="71645"/>
                    <a:pt x="39471" y="65180"/>
                  </a:cubicBezTo>
                  <a:cubicBezTo>
                    <a:pt x="41454" y="62966"/>
                    <a:pt x="42446" y="61284"/>
                    <a:pt x="43438" y="58715"/>
                  </a:cubicBezTo>
                  <a:cubicBezTo>
                    <a:pt x="44429" y="56944"/>
                    <a:pt x="45421" y="56059"/>
                    <a:pt x="45421" y="54819"/>
                  </a:cubicBezTo>
                  <a:cubicBezTo>
                    <a:pt x="45421" y="52250"/>
                    <a:pt x="39471" y="52250"/>
                    <a:pt x="34710" y="51365"/>
                  </a:cubicBezTo>
                  <a:cubicBezTo>
                    <a:pt x="29950" y="50036"/>
                    <a:pt x="27966" y="48708"/>
                    <a:pt x="23008" y="47468"/>
                  </a:cubicBezTo>
                  <a:cubicBezTo>
                    <a:pt x="18247" y="46583"/>
                    <a:pt x="15471" y="45697"/>
                    <a:pt x="11504" y="44457"/>
                  </a:cubicBezTo>
                  <a:cubicBezTo>
                    <a:pt x="7735" y="43571"/>
                    <a:pt x="4760" y="43129"/>
                    <a:pt x="3768" y="41446"/>
                  </a:cubicBezTo>
                  <a:cubicBezTo>
                    <a:pt x="2776" y="40560"/>
                    <a:pt x="1785" y="40560"/>
                    <a:pt x="1785" y="40118"/>
                  </a:cubicBezTo>
                  <a:cubicBezTo>
                    <a:pt x="1785" y="38789"/>
                    <a:pt x="2776" y="38346"/>
                    <a:pt x="3768" y="37107"/>
                  </a:cubicBezTo>
                  <a:cubicBezTo>
                    <a:pt x="4760" y="34892"/>
                    <a:pt x="4760" y="33653"/>
                    <a:pt x="4760" y="31084"/>
                  </a:cubicBezTo>
                  <a:cubicBezTo>
                    <a:pt x="4760" y="28073"/>
                    <a:pt x="0" y="26745"/>
                    <a:pt x="0" y="23734"/>
                  </a:cubicBezTo>
                  <a:cubicBezTo>
                    <a:pt x="0" y="19394"/>
                    <a:pt x="5752" y="17269"/>
                    <a:pt x="8727" y="13372"/>
                  </a:cubicBezTo>
                  <a:cubicBezTo>
                    <a:pt x="13487" y="8236"/>
                    <a:pt x="14479" y="5136"/>
                    <a:pt x="17454"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54" name="Shape 2254"/>
            <p:cNvSpPr/>
            <p:nvPr/>
          </p:nvSpPr>
          <p:spPr>
            <a:xfrm>
              <a:off x="13268462" y="5072023"/>
              <a:ext cx="1618540" cy="1220985"/>
            </a:xfrm>
            <a:custGeom>
              <a:avLst/>
              <a:gdLst/>
              <a:ahLst/>
              <a:cxnLst/>
              <a:rect l="0" t="0" r="0" b="0"/>
              <a:pathLst>
                <a:path w="120000" h="120000" extrusionOk="0">
                  <a:moveTo>
                    <a:pt x="0" y="41493"/>
                  </a:moveTo>
                  <a:lnTo>
                    <a:pt x="0" y="41493"/>
                  </a:lnTo>
                  <a:cubicBezTo>
                    <a:pt x="1832" y="39937"/>
                    <a:pt x="3241" y="39066"/>
                    <a:pt x="4604" y="37573"/>
                  </a:cubicBezTo>
                  <a:lnTo>
                    <a:pt x="4604" y="37573"/>
                  </a:lnTo>
                  <a:cubicBezTo>
                    <a:pt x="38433" y="25443"/>
                    <a:pt x="68927" y="13001"/>
                    <a:pt x="96601" y="0"/>
                  </a:cubicBezTo>
                  <a:cubicBezTo>
                    <a:pt x="97494" y="248"/>
                    <a:pt x="97963" y="622"/>
                    <a:pt x="98668" y="933"/>
                  </a:cubicBezTo>
                  <a:cubicBezTo>
                    <a:pt x="100031" y="1804"/>
                    <a:pt x="100924" y="1493"/>
                    <a:pt x="102286" y="2426"/>
                  </a:cubicBezTo>
                  <a:cubicBezTo>
                    <a:pt x="103226" y="2986"/>
                    <a:pt x="103226" y="4230"/>
                    <a:pt x="103696" y="5101"/>
                  </a:cubicBezTo>
                  <a:cubicBezTo>
                    <a:pt x="104119" y="6345"/>
                    <a:pt x="104823" y="6967"/>
                    <a:pt x="105293" y="8149"/>
                  </a:cubicBezTo>
                  <a:cubicBezTo>
                    <a:pt x="105951" y="10015"/>
                    <a:pt x="106186" y="11508"/>
                    <a:pt x="107361" y="12690"/>
                  </a:cubicBezTo>
                  <a:cubicBezTo>
                    <a:pt x="108958" y="14805"/>
                    <a:pt x="111260" y="14183"/>
                    <a:pt x="113328" y="15427"/>
                  </a:cubicBezTo>
                  <a:lnTo>
                    <a:pt x="113328" y="15427"/>
                  </a:lnTo>
                  <a:cubicBezTo>
                    <a:pt x="112623" y="19035"/>
                    <a:pt x="112388" y="21213"/>
                    <a:pt x="111260" y="24821"/>
                  </a:cubicBezTo>
                  <a:cubicBezTo>
                    <a:pt x="110555" y="27558"/>
                    <a:pt x="109193" y="29051"/>
                    <a:pt x="109193" y="32099"/>
                  </a:cubicBezTo>
                  <a:cubicBezTo>
                    <a:pt x="109193" y="34214"/>
                    <a:pt x="110321" y="35147"/>
                    <a:pt x="110321" y="37262"/>
                  </a:cubicBezTo>
                  <a:cubicBezTo>
                    <a:pt x="110321" y="39066"/>
                    <a:pt x="110321" y="39937"/>
                    <a:pt x="110086" y="41493"/>
                  </a:cubicBezTo>
                  <a:cubicBezTo>
                    <a:pt x="109851" y="42363"/>
                    <a:pt x="109616" y="42674"/>
                    <a:pt x="109616" y="43608"/>
                  </a:cubicBezTo>
                  <a:cubicBezTo>
                    <a:pt x="109616" y="43919"/>
                    <a:pt x="109851" y="43919"/>
                    <a:pt x="110086" y="44541"/>
                  </a:cubicBezTo>
                  <a:cubicBezTo>
                    <a:pt x="110321" y="45723"/>
                    <a:pt x="111025" y="46034"/>
                    <a:pt x="111918" y="46656"/>
                  </a:cubicBezTo>
                  <a:cubicBezTo>
                    <a:pt x="112858" y="47527"/>
                    <a:pt x="113516" y="48149"/>
                    <a:pt x="114643" y="48771"/>
                  </a:cubicBezTo>
                  <a:cubicBezTo>
                    <a:pt x="115818" y="49642"/>
                    <a:pt x="116288" y="50575"/>
                    <a:pt x="117415" y="51508"/>
                  </a:cubicBezTo>
                  <a:cubicBezTo>
                    <a:pt x="118543" y="52130"/>
                    <a:pt x="119953" y="52130"/>
                    <a:pt x="119953" y="53934"/>
                  </a:cubicBezTo>
                  <a:cubicBezTo>
                    <a:pt x="119953" y="54805"/>
                    <a:pt x="119718" y="55427"/>
                    <a:pt x="119483" y="56671"/>
                  </a:cubicBezTo>
                  <a:cubicBezTo>
                    <a:pt x="119248" y="58475"/>
                    <a:pt x="119013" y="59657"/>
                    <a:pt x="118543" y="61213"/>
                  </a:cubicBezTo>
                  <a:cubicBezTo>
                    <a:pt x="117650" y="65754"/>
                    <a:pt x="116711" y="68491"/>
                    <a:pt x="115113" y="72721"/>
                  </a:cubicBezTo>
                  <a:cubicBezTo>
                    <a:pt x="114455" y="74214"/>
                    <a:pt x="113985" y="75147"/>
                    <a:pt x="113516" y="76640"/>
                  </a:cubicBezTo>
                  <a:cubicBezTo>
                    <a:pt x="113093" y="77573"/>
                    <a:pt x="113328" y="77573"/>
                    <a:pt x="112858" y="78755"/>
                  </a:cubicBezTo>
                  <a:cubicBezTo>
                    <a:pt x="105528" y="81804"/>
                    <a:pt x="105528" y="81804"/>
                    <a:pt x="105528" y="81804"/>
                  </a:cubicBezTo>
                  <a:cubicBezTo>
                    <a:pt x="34815" y="111477"/>
                    <a:pt x="34815" y="111477"/>
                    <a:pt x="34815" y="111477"/>
                  </a:cubicBezTo>
                  <a:lnTo>
                    <a:pt x="34815" y="111477"/>
                  </a:lnTo>
                  <a:cubicBezTo>
                    <a:pt x="14001" y="119937"/>
                    <a:pt x="14001" y="119937"/>
                    <a:pt x="14001" y="119937"/>
                  </a:cubicBezTo>
                  <a:cubicBezTo>
                    <a:pt x="7564" y="85163"/>
                    <a:pt x="7564" y="85163"/>
                    <a:pt x="7564" y="85163"/>
                  </a:cubicBezTo>
                  <a:lnTo>
                    <a:pt x="7564" y="85163"/>
                  </a:lnTo>
                  <a:cubicBezTo>
                    <a:pt x="0" y="41493"/>
                    <a:pt x="0" y="41493"/>
                    <a:pt x="0" y="4149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55" name="Shape 2255"/>
            <p:cNvSpPr/>
            <p:nvPr/>
          </p:nvSpPr>
          <p:spPr>
            <a:xfrm>
              <a:off x="12193170" y="5494887"/>
              <a:ext cx="1176101" cy="1391812"/>
            </a:xfrm>
            <a:custGeom>
              <a:avLst/>
              <a:gdLst/>
              <a:ahLst/>
              <a:cxnLst/>
              <a:rect l="0" t="0" r="0" b="0"/>
              <a:pathLst>
                <a:path w="120000" h="120000" extrusionOk="0">
                  <a:moveTo>
                    <a:pt x="119935" y="38325"/>
                  </a:moveTo>
                  <a:lnTo>
                    <a:pt x="119935" y="38325"/>
                  </a:lnTo>
                  <a:cubicBezTo>
                    <a:pt x="109531" y="0"/>
                    <a:pt x="109531" y="0"/>
                    <a:pt x="109531" y="0"/>
                  </a:cubicBezTo>
                  <a:lnTo>
                    <a:pt x="109531" y="0"/>
                  </a:lnTo>
                  <a:cubicBezTo>
                    <a:pt x="109208" y="0"/>
                    <a:pt x="109208" y="272"/>
                    <a:pt x="108949" y="272"/>
                  </a:cubicBezTo>
                  <a:cubicBezTo>
                    <a:pt x="106429" y="1583"/>
                    <a:pt x="105783" y="2893"/>
                    <a:pt x="102940" y="4258"/>
                  </a:cubicBezTo>
                  <a:cubicBezTo>
                    <a:pt x="102358" y="4531"/>
                    <a:pt x="101647" y="4531"/>
                    <a:pt x="100743" y="5022"/>
                  </a:cubicBezTo>
                  <a:cubicBezTo>
                    <a:pt x="99127" y="6114"/>
                    <a:pt x="98546" y="7151"/>
                    <a:pt x="96995" y="8243"/>
                  </a:cubicBezTo>
                  <a:cubicBezTo>
                    <a:pt x="94474" y="9554"/>
                    <a:pt x="92859" y="10646"/>
                    <a:pt x="90985" y="12775"/>
                  </a:cubicBezTo>
                  <a:cubicBezTo>
                    <a:pt x="89693" y="13812"/>
                    <a:pt x="88142" y="14358"/>
                    <a:pt x="86849" y="15395"/>
                  </a:cubicBezTo>
                  <a:cubicBezTo>
                    <a:pt x="84394" y="18070"/>
                    <a:pt x="82778" y="20473"/>
                    <a:pt x="79030" y="21565"/>
                  </a:cubicBezTo>
                  <a:cubicBezTo>
                    <a:pt x="73667" y="22602"/>
                    <a:pt x="71470" y="25004"/>
                    <a:pt x="66752" y="27133"/>
                  </a:cubicBezTo>
                  <a:cubicBezTo>
                    <a:pt x="63909" y="28225"/>
                    <a:pt x="62035" y="28989"/>
                    <a:pt x="58869" y="30027"/>
                  </a:cubicBezTo>
                  <a:cubicBezTo>
                    <a:pt x="58546" y="30300"/>
                    <a:pt x="58546" y="30573"/>
                    <a:pt x="57899" y="30846"/>
                  </a:cubicBezTo>
                  <a:cubicBezTo>
                    <a:pt x="56348" y="31119"/>
                    <a:pt x="55056" y="31119"/>
                    <a:pt x="53828" y="31883"/>
                  </a:cubicBezTo>
                  <a:cubicBezTo>
                    <a:pt x="53247" y="31665"/>
                    <a:pt x="52536" y="31392"/>
                    <a:pt x="52277" y="30846"/>
                  </a:cubicBezTo>
                  <a:cubicBezTo>
                    <a:pt x="51954" y="29754"/>
                    <a:pt x="51954" y="28225"/>
                    <a:pt x="50726" y="28225"/>
                  </a:cubicBezTo>
                  <a:cubicBezTo>
                    <a:pt x="42843" y="28225"/>
                    <a:pt x="42843" y="28225"/>
                    <a:pt x="42843" y="28225"/>
                  </a:cubicBezTo>
                  <a:cubicBezTo>
                    <a:pt x="40904" y="28225"/>
                    <a:pt x="40000" y="27625"/>
                    <a:pt x="38126" y="27133"/>
                  </a:cubicBezTo>
                  <a:cubicBezTo>
                    <a:pt x="36252" y="26587"/>
                    <a:pt x="33990" y="26314"/>
                    <a:pt x="33990" y="24731"/>
                  </a:cubicBezTo>
                  <a:lnTo>
                    <a:pt x="33990" y="24731"/>
                  </a:lnTo>
                  <a:cubicBezTo>
                    <a:pt x="0" y="31883"/>
                    <a:pt x="0" y="31883"/>
                    <a:pt x="0" y="31883"/>
                  </a:cubicBezTo>
                  <a:lnTo>
                    <a:pt x="0" y="31883"/>
                  </a:lnTo>
                  <a:cubicBezTo>
                    <a:pt x="17318" y="111428"/>
                    <a:pt x="17318" y="111428"/>
                    <a:pt x="17318" y="111428"/>
                  </a:cubicBezTo>
                  <a:lnTo>
                    <a:pt x="17318" y="111428"/>
                  </a:lnTo>
                  <a:cubicBezTo>
                    <a:pt x="18287" y="111428"/>
                    <a:pt x="19192" y="111974"/>
                    <a:pt x="20161" y="111974"/>
                  </a:cubicBezTo>
                  <a:cubicBezTo>
                    <a:pt x="22035" y="111974"/>
                    <a:pt x="23004" y="110882"/>
                    <a:pt x="24555" y="110882"/>
                  </a:cubicBezTo>
                  <a:cubicBezTo>
                    <a:pt x="26106" y="110882"/>
                    <a:pt x="27075" y="111428"/>
                    <a:pt x="28626" y="111974"/>
                  </a:cubicBezTo>
                  <a:cubicBezTo>
                    <a:pt x="28949" y="112247"/>
                    <a:pt x="29273" y="111974"/>
                    <a:pt x="29596" y="111974"/>
                  </a:cubicBezTo>
                  <a:cubicBezTo>
                    <a:pt x="30565" y="112738"/>
                    <a:pt x="30242" y="113776"/>
                    <a:pt x="31147" y="114595"/>
                  </a:cubicBezTo>
                  <a:cubicBezTo>
                    <a:pt x="31793" y="114868"/>
                    <a:pt x="32439" y="114868"/>
                    <a:pt x="33085" y="115141"/>
                  </a:cubicBezTo>
                  <a:cubicBezTo>
                    <a:pt x="35282" y="114595"/>
                    <a:pt x="35282" y="114595"/>
                    <a:pt x="35282" y="114595"/>
                  </a:cubicBezTo>
                  <a:cubicBezTo>
                    <a:pt x="40000" y="114595"/>
                    <a:pt x="40000" y="114595"/>
                    <a:pt x="40000" y="114595"/>
                  </a:cubicBezTo>
                  <a:cubicBezTo>
                    <a:pt x="47883" y="116178"/>
                    <a:pt x="47883" y="116178"/>
                    <a:pt x="47883" y="116178"/>
                  </a:cubicBezTo>
                  <a:cubicBezTo>
                    <a:pt x="48788" y="115141"/>
                    <a:pt x="49434" y="114103"/>
                    <a:pt x="51308" y="114103"/>
                  </a:cubicBezTo>
                  <a:cubicBezTo>
                    <a:pt x="53828" y="114103"/>
                    <a:pt x="55056" y="115141"/>
                    <a:pt x="57641" y="115141"/>
                  </a:cubicBezTo>
                  <a:cubicBezTo>
                    <a:pt x="60420" y="115141"/>
                    <a:pt x="61389" y="113284"/>
                    <a:pt x="63586" y="111974"/>
                  </a:cubicBezTo>
                  <a:cubicBezTo>
                    <a:pt x="64232" y="111428"/>
                    <a:pt x="64878" y="111155"/>
                    <a:pt x="65460" y="110882"/>
                  </a:cubicBezTo>
                  <a:cubicBezTo>
                    <a:pt x="66106" y="110609"/>
                    <a:pt x="66106" y="110118"/>
                    <a:pt x="66429" y="110118"/>
                  </a:cubicBezTo>
                  <a:cubicBezTo>
                    <a:pt x="68626" y="110118"/>
                    <a:pt x="68626" y="112465"/>
                    <a:pt x="70565" y="113557"/>
                  </a:cubicBezTo>
                  <a:cubicBezTo>
                    <a:pt x="71793" y="114103"/>
                    <a:pt x="72697" y="114376"/>
                    <a:pt x="74313" y="114595"/>
                  </a:cubicBezTo>
                  <a:cubicBezTo>
                    <a:pt x="76510" y="114868"/>
                    <a:pt x="77415" y="115905"/>
                    <a:pt x="79030" y="117270"/>
                  </a:cubicBezTo>
                  <a:cubicBezTo>
                    <a:pt x="80258" y="118307"/>
                    <a:pt x="81227" y="118853"/>
                    <a:pt x="81873" y="119945"/>
                  </a:cubicBezTo>
                  <a:lnTo>
                    <a:pt x="81873" y="119945"/>
                  </a:lnTo>
                  <a:cubicBezTo>
                    <a:pt x="85298" y="118580"/>
                    <a:pt x="86849" y="116724"/>
                    <a:pt x="89111" y="114103"/>
                  </a:cubicBezTo>
                  <a:cubicBezTo>
                    <a:pt x="90662" y="111646"/>
                    <a:pt x="92213" y="110118"/>
                    <a:pt x="92213" y="107170"/>
                  </a:cubicBezTo>
                  <a:cubicBezTo>
                    <a:pt x="92213" y="105805"/>
                    <a:pt x="91631" y="105313"/>
                    <a:pt x="91631" y="104222"/>
                  </a:cubicBezTo>
                  <a:cubicBezTo>
                    <a:pt x="91631" y="100018"/>
                    <a:pt x="91631" y="100018"/>
                    <a:pt x="91631" y="100018"/>
                  </a:cubicBezTo>
                  <a:cubicBezTo>
                    <a:pt x="92859" y="99472"/>
                    <a:pt x="93182" y="98653"/>
                    <a:pt x="94474" y="98653"/>
                  </a:cubicBezTo>
                  <a:cubicBezTo>
                    <a:pt x="96284" y="98653"/>
                    <a:pt x="96284" y="101055"/>
                    <a:pt x="98222" y="101055"/>
                  </a:cubicBezTo>
                  <a:cubicBezTo>
                    <a:pt x="99127" y="101055"/>
                    <a:pt x="99515" y="100236"/>
                    <a:pt x="100096" y="99472"/>
                  </a:cubicBezTo>
                  <a:cubicBezTo>
                    <a:pt x="100743" y="98653"/>
                    <a:pt x="101647" y="98107"/>
                    <a:pt x="101647" y="97070"/>
                  </a:cubicBezTo>
                  <a:cubicBezTo>
                    <a:pt x="101647" y="93084"/>
                    <a:pt x="101647" y="93084"/>
                    <a:pt x="101647" y="93084"/>
                  </a:cubicBezTo>
                  <a:cubicBezTo>
                    <a:pt x="101647" y="92538"/>
                    <a:pt x="101066" y="92265"/>
                    <a:pt x="101066" y="91992"/>
                  </a:cubicBezTo>
                  <a:cubicBezTo>
                    <a:pt x="101066" y="91228"/>
                    <a:pt x="100743" y="90682"/>
                    <a:pt x="100743" y="89645"/>
                  </a:cubicBezTo>
                  <a:cubicBezTo>
                    <a:pt x="100743" y="89317"/>
                    <a:pt x="100743" y="89044"/>
                    <a:pt x="100743" y="88826"/>
                  </a:cubicBezTo>
                  <a:cubicBezTo>
                    <a:pt x="101066" y="88553"/>
                    <a:pt x="101647" y="89044"/>
                    <a:pt x="102035" y="88826"/>
                  </a:cubicBezTo>
                  <a:cubicBezTo>
                    <a:pt x="102358" y="88280"/>
                    <a:pt x="102617" y="87734"/>
                    <a:pt x="102617" y="87188"/>
                  </a:cubicBezTo>
                  <a:cubicBezTo>
                    <a:pt x="102617" y="85878"/>
                    <a:pt x="102358" y="85113"/>
                    <a:pt x="102358" y="83748"/>
                  </a:cubicBezTo>
                  <a:cubicBezTo>
                    <a:pt x="102358" y="82984"/>
                    <a:pt x="103909" y="82711"/>
                    <a:pt x="104814" y="82438"/>
                  </a:cubicBezTo>
                  <a:cubicBezTo>
                    <a:pt x="105460" y="82165"/>
                    <a:pt x="106106" y="81892"/>
                    <a:pt x="106688" y="81619"/>
                  </a:cubicBezTo>
                  <a:cubicBezTo>
                    <a:pt x="108626" y="81128"/>
                    <a:pt x="109854" y="81128"/>
                    <a:pt x="111793" y="80036"/>
                  </a:cubicBezTo>
                  <a:cubicBezTo>
                    <a:pt x="112697" y="79490"/>
                    <a:pt x="113021" y="78453"/>
                    <a:pt x="113990" y="77634"/>
                  </a:cubicBezTo>
                  <a:cubicBezTo>
                    <a:pt x="115864" y="76050"/>
                    <a:pt x="116768" y="74467"/>
                    <a:pt x="117092" y="72065"/>
                  </a:cubicBezTo>
                  <a:cubicBezTo>
                    <a:pt x="117415" y="70482"/>
                    <a:pt x="117738" y="69663"/>
                    <a:pt x="118061" y="68080"/>
                  </a:cubicBezTo>
                  <a:cubicBezTo>
                    <a:pt x="118061" y="66496"/>
                    <a:pt x="118384" y="65404"/>
                    <a:pt x="118642" y="63821"/>
                  </a:cubicBezTo>
                  <a:cubicBezTo>
                    <a:pt x="118966" y="60873"/>
                    <a:pt x="118966" y="59290"/>
                    <a:pt x="118966" y="56396"/>
                  </a:cubicBezTo>
                  <a:cubicBezTo>
                    <a:pt x="118966" y="52356"/>
                    <a:pt x="117738" y="50282"/>
                    <a:pt x="117738" y="46296"/>
                  </a:cubicBezTo>
                  <a:cubicBezTo>
                    <a:pt x="117738" y="44385"/>
                    <a:pt x="117415" y="43075"/>
                    <a:pt x="118061" y="41219"/>
                  </a:cubicBezTo>
                  <a:cubicBezTo>
                    <a:pt x="118384" y="40127"/>
                    <a:pt x="119612" y="39363"/>
                    <a:pt x="119935" y="3832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56" name="Shape 2256"/>
            <p:cNvSpPr/>
            <p:nvPr/>
          </p:nvSpPr>
          <p:spPr>
            <a:xfrm>
              <a:off x="10504622" y="5735723"/>
              <a:ext cx="1117296" cy="2005105"/>
            </a:xfrm>
            <a:custGeom>
              <a:avLst/>
              <a:gdLst/>
              <a:ahLst/>
              <a:cxnLst/>
              <a:rect l="0" t="0" r="0" b="0"/>
              <a:pathLst>
                <a:path w="120000" h="120000" extrusionOk="0">
                  <a:moveTo>
                    <a:pt x="13665" y="7400"/>
                  </a:moveTo>
                  <a:lnTo>
                    <a:pt x="13665" y="7400"/>
                  </a:lnTo>
                  <a:cubicBezTo>
                    <a:pt x="93756" y="0"/>
                    <a:pt x="93756" y="0"/>
                    <a:pt x="93756" y="0"/>
                  </a:cubicBezTo>
                  <a:lnTo>
                    <a:pt x="93756" y="0"/>
                  </a:lnTo>
                  <a:cubicBezTo>
                    <a:pt x="93756" y="3529"/>
                    <a:pt x="93756" y="3529"/>
                    <a:pt x="93756" y="3529"/>
                  </a:cubicBezTo>
                  <a:cubicBezTo>
                    <a:pt x="93756" y="4629"/>
                    <a:pt x="94776" y="5351"/>
                    <a:pt x="95388" y="6451"/>
                  </a:cubicBezTo>
                  <a:cubicBezTo>
                    <a:pt x="96747" y="7931"/>
                    <a:pt x="98039" y="8880"/>
                    <a:pt x="99739" y="10360"/>
                  </a:cubicBezTo>
                  <a:cubicBezTo>
                    <a:pt x="101371" y="11992"/>
                    <a:pt x="102050" y="13130"/>
                    <a:pt x="104702" y="14231"/>
                  </a:cubicBezTo>
                  <a:cubicBezTo>
                    <a:pt x="105382" y="14611"/>
                    <a:pt x="105994" y="14952"/>
                    <a:pt x="106674" y="15142"/>
                  </a:cubicBezTo>
                  <a:lnTo>
                    <a:pt x="106674" y="15142"/>
                  </a:lnTo>
                  <a:cubicBezTo>
                    <a:pt x="118912" y="63605"/>
                    <a:pt x="118912" y="63605"/>
                    <a:pt x="118912" y="63605"/>
                  </a:cubicBezTo>
                  <a:cubicBezTo>
                    <a:pt x="117620" y="64895"/>
                    <a:pt x="115648" y="65085"/>
                    <a:pt x="115648" y="66527"/>
                  </a:cubicBezTo>
                  <a:cubicBezTo>
                    <a:pt x="115648" y="68576"/>
                    <a:pt x="116600" y="69677"/>
                    <a:pt x="117960" y="71537"/>
                  </a:cubicBezTo>
                  <a:cubicBezTo>
                    <a:pt x="119592" y="73776"/>
                    <a:pt x="119932" y="75256"/>
                    <a:pt x="119932" y="77798"/>
                  </a:cubicBezTo>
                  <a:cubicBezTo>
                    <a:pt x="119932" y="79848"/>
                    <a:pt x="117960" y="80948"/>
                    <a:pt x="117280" y="82998"/>
                  </a:cubicBezTo>
                  <a:cubicBezTo>
                    <a:pt x="116600" y="84667"/>
                    <a:pt x="116260" y="85958"/>
                    <a:pt x="114628" y="87628"/>
                  </a:cubicBezTo>
                  <a:cubicBezTo>
                    <a:pt x="113949" y="88349"/>
                    <a:pt x="112929" y="88538"/>
                    <a:pt x="112657" y="89297"/>
                  </a:cubicBezTo>
                  <a:cubicBezTo>
                    <a:pt x="112317" y="90360"/>
                    <a:pt x="112657" y="91119"/>
                    <a:pt x="112317" y="92258"/>
                  </a:cubicBezTo>
                  <a:cubicBezTo>
                    <a:pt x="112317" y="92979"/>
                    <a:pt x="111637" y="93168"/>
                    <a:pt x="111637" y="93889"/>
                  </a:cubicBezTo>
                  <a:cubicBezTo>
                    <a:pt x="111637" y="94648"/>
                    <a:pt x="111637" y="94990"/>
                    <a:pt x="111637" y="95559"/>
                  </a:cubicBezTo>
                  <a:cubicBezTo>
                    <a:pt x="111637" y="96129"/>
                    <a:pt x="111025" y="96318"/>
                    <a:pt x="111025" y="96850"/>
                  </a:cubicBezTo>
                  <a:cubicBezTo>
                    <a:pt x="111025" y="97798"/>
                    <a:pt x="113609" y="98519"/>
                    <a:pt x="114968" y="99051"/>
                  </a:cubicBezTo>
                  <a:lnTo>
                    <a:pt x="114968" y="99051"/>
                  </a:lnTo>
                  <a:cubicBezTo>
                    <a:pt x="114628" y="100000"/>
                    <a:pt x="114288" y="100189"/>
                    <a:pt x="113609" y="100910"/>
                  </a:cubicBezTo>
                  <a:cubicBezTo>
                    <a:pt x="112929" y="101669"/>
                    <a:pt x="111977" y="101859"/>
                    <a:pt x="111297" y="102390"/>
                  </a:cubicBezTo>
                  <a:cubicBezTo>
                    <a:pt x="111025" y="102580"/>
                    <a:pt x="110685" y="102580"/>
                    <a:pt x="110685" y="102960"/>
                  </a:cubicBezTo>
                  <a:cubicBezTo>
                    <a:pt x="110685" y="104250"/>
                    <a:pt x="111637" y="104819"/>
                    <a:pt x="111637" y="106072"/>
                  </a:cubicBezTo>
                  <a:cubicBezTo>
                    <a:pt x="111637" y="106641"/>
                    <a:pt x="111637" y="107020"/>
                    <a:pt x="111297" y="107552"/>
                  </a:cubicBezTo>
                  <a:cubicBezTo>
                    <a:pt x="111297" y="107779"/>
                    <a:pt x="110685" y="107779"/>
                    <a:pt x="110345" y="107969"/>
                  </a:cubicBezTo>
                  <a:cubicBezTo>
                    <a:pt x="108985" y="108690"/>
                    <a:pt x="108033" y="108880"/>
                    <a:pt x="106334" y="109411"/>
                  </a:cubicBezTo>
                  <a:cubicBezTo>
                    <a:pt x="104362" y="109981"/>
                    <a:pt x="103342" y="110512"/>
                    <a:pt x="101031" y="110702"/>
                  </a:cubicBezTo>
                  <a:cubicBezTo>
                    <a:pt x="102390" y="114231"/>
                    <a:pt x="102390" y="114231"/>
                    <a:pt x="102390" y="114231"/>
                  </a:cubicBezTo>
                  <a:cubicBezTo>
                    <a:pt x="101711" y="115521"/>
                    <a:pt x="101711" y="116242"/>
                    <a:pt x="101371" y="117722"/>
                  </a:cubicBezTo>
                  <a:cubicBezTo>
                    <a:pt x="99399" y="117722"/>
                    <a:pt x="99399" y="117722"/>
                    <a:pt x="99399" y="117722"/>
                  </a:cubicBezTo>
                  <a:cubicBezTo>
                    <a:pt x="97087" y="117722"/>
                    <a:pt x="96067" y="117001"/>
                    <a:pt x="94096" y="116432"/>
                  </a:cubicBezTo>
                  <a:cubicBezTo>
                    <a:pt x="92124" y="115901"/>
                    <a:pt x="90424" y="115901"/>
                    <a:pt x="88113" y="115332"/>
                  </a:cubicBezTo>
                  <a:cubicBezTo>
                    <a:pt x="87161" y="115142"/>
                    <a:pt x="86821" y="114800"/>
                    <a:pt x="86141" y="114800"/>
                  </a:cubicBezTo>
                  <a:cubicBezTo>
                    <a:pt x="84509" y="114800"/>
                    <a:pt x="84169" y="115901"/>
                    <a:pt x="83830" y="116622"/>
                  </a:cubicBezTo>
                  <a:cubicBezTo>
                    <a:pt x="82810" y="117722"/>
                    <a:pt x="82810" y="118861"/>
                    <a:pt x="81858" y="119772"/>
                  </a:cubicBezTo>
                  <a:lnTo>
                    <a:pt x="81858" y="119772"/>
                  </a:lnTo>
                  <a:cubicBezTo>
                    <a:pt x="79478" y="119582"/>
                    <a:pt x="76827" y="119962"/>
                    <a:pt x="74923" y="119203"/>
                  </a:cubicBezTo>
                  <a:cubicBezTo>
                    <a:pt x="74175" y="119051"/>
                    <a:pt x="73903" y="118671"/>
                    <a:pt x="73223" y="118292"/>
                  </a:cubicBezTo>
                  <a:cubicBezTo>
                    <a:pt x="70912" y="117001"/>
                    <a:pt x="69280" y="116053"/>
                    <a:pt x="68940" y="114421"/>
                  </a:cubicBezTo>
                  <a:cubicBezTo>
                    <a:pt x="68600" y="112561"/>
                    <a:pt x="67920" y="111271"/>
                    <a:pt x="66628" y="109411"/>
                  </a:cubicBezTo>
                  <a:cubicBezTo>
                    <a:pt x="66288" y="108690"/>
                    <a:pt x="66288" y="108121"/>
                    <a:pt x="65609" y="107210"/>
                  </a:cubicBezTo>
                  <a:cubicBezTo>
                    <a:pt x="64589" y="105540"/>
                    <a:pt x="62617" y="104819"/>
                    <a:pt x="60305" y="103681"/>
                  </a:cubicBezTo>
                  <a:cubicBezTo>
                    <a:pt x="59694" y="103339"/>
                    <a:pt x="59354" y="102960"/>
                    <a:pt x="58674" y="102580"/>
                  </a:cubicBezTo>
                  <a:cubicBezTo>
                    <a:pt x="58334" y="102580"/>
                    <a:pt x="57994" y="102580"/>
                    <a:pt x="57654" y="102580"/>
                  </a:cubicBezTo>
                  <a:cubicBezTo>
                    <a:pt x="55682" y="102011"/>
                    <a:pt x="55002" y="101480"/>
                    <a:pt x="53371" y="100910"/>
                  </a:cubicBezTo>
                  <a:cubicBezTo>
                    <a:pt x="50379" y="99810"/>
                    <a:pt x="48067" y="99468"/>
                    <a:pt x="45416" y="97950"/>
                  </a:cubicBezTo>
                  <a:cubicBezTo>
                    <a:pt x="44396" y="97419"/>
                    <a:pt x="43376" y="97419"/>
                    <a:pt x="42424" y="96850"/>
                  </a:cubicBezTo>
                  <a:cubicBezTo>
                    <a:pt x="40453" y="95749"/>
                    <a:pt x="40453" y="94648"/>
                    <a:pt x="40453" y="92979"/>
                  </a:cubicBezTo>
                  <a:cubicBezTo>
                    <a:pt x="40453" y="91840"/>
                    <a:pt x="41133" y="91119"/>
                    <a:pt x="41133" y="89829"/>
                  </a:cubicBezTo>
                  <a:cubicBezTo>
                    <a:pt x="41133" y="89297"/>
                    <a:pt x="41133" y="88880"/>
                    <a:pt x="41133" y="88159"/>
                  </a:cubicBezTo>
                  <a:cubicBezTo>
                    <a:pt x="41473" y="86869"/>
                    <a:pt x="42424" y="86337"/>
                    <a:pt x="42424" y="85009"/>
                  </a:cubicBezTo>
                  <a:cubicBezTo>
                    <a:pt x="42424" y="83719"/>
                    <a:pt x="39093" y="83719"/>
                    <a:pt x="37121" y="83187"/>
                  </a:cubicBezTo>
                  <a:cubicBezTo>
                    <a:pt x="36169" y="82998"/>
                    <a:pt x="35830" y="82618"/>
                    <a:pt x="35150" y="82277"/>
                  </a:cubicBezTo>
                  <a:cubicBezTo>
                    <a:pt x="34130" y="82618"/>
                    <a:pt x="33450" y="83187"/>
                    <a:pt x="32838" y="83719"/>
                  </a:cubicBezTo>
                  <a:cubicBezTo>
                    <a:pt x="32498" y="84288"/>
                    <a:pt x="32498" y="85009"/>
                    <a:pt x="31546" y="85009"/>
                  </a:cubicBezTo>
                  <a:cubicBezTo>
                    <a:pt x="29167" y="85009"/>
                    <a:pt x="28555" y="83719"/>
                    <a:pt x="28215" y="82618"/>
                  </a:cubicBezTo>
                  <a:cubicBezTo>
                    <a:pt x="27535" y="80948"/>
                    <a:pt x="26855" y="80037"/>
                    <a:pt x="25563" y="78557"/>
                  </a:cubicBezTo>
                  <a:cubicBezTo>
                    <a:pt x="24203" y="77267"/>
                    <a:pt x="23252" y="76508"/>
                    <a:pt x="22232" y="75256"/>
                  </a:cubicBezTo>
                  <a:cubicBezTo>
                    <a:pt x="21212" y="73776"/>
                    <a:pt x="20872" y="72258"/>
                    <a:pt x="17949" y="71537"/>
                  </a:cubicBezTo>
                  <a:cubicBezTo>
                    <a:pt x="16929" y="71347"/>
                    <a:pt x="16317" y="71347"/>
                    <a:pt x="14957" y="70967"/>
                  </a:cubicBezTo>
                  <a:cubicBezTo>
                    <a:pt x="9994" y="69677"/>
                    <a:pt x="7342" y="68387"/>
                    <a:pt x="4011" y="65806"/>
                  </a:cubicBezTo>
                  <a:cubicBezTo>
                    <a:pt x="2719" y="64667"/>
                    <a:pt x="1359" y="64136"/>
                    <a:pt x="747" y="62846"/>
                  </a:cubicBezTo>
                  <a:cubicBezTo>
                    <a:pt x="0" y="61555"/>
                    <a:pt x="407" y="60645"/>
                    <a:pt x="407" y="59127"/>
                  </a:cubicBezTo>
                  <a:cubicBezTo>
                    <a:pt x="407" y="57647"/>
                    <a:pt x="407" y="56925"/>
                    <a:pt x="747" y="55445"/>
                  </a:cubicBezTo>
                  <a:lnTo>
                    <a:pt x="747" y="55445"/>
                  </a:lnTo>
                  <a:cubicBezTo>
                    <a:pt x="747" y="54914"/>
                    <a:pt x="1087" y="54535"/>
                    <a:pt x="1087" y="53965"/>
                  </a:cubicBezTo>
                  <a:cubicBezTo>
                    <a:pt x="1087" y="53055"/>
                    <a:pt x="1699" y="52485"/>
                    <a:pt x="2039" y="51764"/>
                  </a:cubicBezTo>
                  <a:cubicBezTo>
                    <a:pt x="2379" y="50815"/>
                    <a:pt x="2039" y="50284"/>
                    <a:pt x="2719" y="49335"/>
                  </a:cubicBezTo>
                  <a:cubicBezTo>
                    <a:pt x="4351" y="47324"/>
                    <a:pt x="9314" y="47324"/>
                    <a:pt x="9314" y="45085"/>
                  </a:cubicBezTo>
                  <a:cubicBezTo>
                    <a:pt x="9314" y="42125"/>
                    <a:pt x="9314" y="42125"/>
                    <a:pt x="9314" y="42125"/>
                  </a:cubicBezTo>
                  <a:cubicBezTo>
                    <a:pt x="9314" y="41024"/>
                    <a:pt x="10946" y="40645"/>
                    <a:pt x="10946" y="39544"/>
                  </a:cubicBezTo>
                  <a:cubicBezTo>
                    <a:pt x="10946" y="37153"/>
                    <a:pt x="5983" y="36242"/>
                    <a:pt x="5983" y="33814"/>
                  </a:cubicBezTo>
                  <a:cubicBezTo>
                    <a:pt x="5983" y="33282"/>
                    <a:pt x="7002" y="33092"/>
                    <a:pt x="7682" y="32903"/>
                  </a:cubicBezTo>
                  <a:cubicBezTo>
                    <a:pt x="9654" y="32371"/>
                    <a:pt x="10946" y="31954"/>
                    <a:pt x="12985" y="31802"/>
                  </a:cubicBezTo>
                  <a:cubicBezTo>
                    <a:pt x="16589" y="31043"/>
                    <a:pt x="18968" y="31233"/>
                    <a:pt x="22232" y="30322"/>
                  </a:cubicBezTo>
                  <a:cubicBezTo>
                    <a:pt x="25223" y="29411"/>
                    <a:pt x="25563" y="27741"/>
                    <a:pt x="27195" y="26072"/>
                  </a:cubicBezTo>
                  <a:cubicBezTo>
                    <a:pt x="28895" y="24212"/>
                    <a:pt x="30526" y="23111"/>
                    <a:pt x="30526" y="20872"/>
                  </a:cubicBezTo>
                  <a:cubicBezTo>
                    <a:pt x="30526" y="18671"/>
                    <a:pt x="27875" y="17760"/>
                    <a:pt x="24883" y="16091"/>
                  </a:cubicBezTo>
                  <a:cubicBezTo>
                    <a:pt x="23592" y="15332"/>
                    <a:pt x="23592" y="14611"/>
                    <a:pt x="22232" y="13851"/>
                  </a:cubicBezTo>
                  <a:cubicBezTo>
                    <a:pt x="20872" y="13130"/>
                    <a:pt x="19240" y="13130"/>
                    <a:pt x="17949" y="12371"/>
                  </a:cubicBezTo>
                  <a:cubicBezTo>
                    <a:pt x="17269" y="11802"/>
                    <a:pt x="17609" y="11271"/>
                    <a:pt x="16929" y="10740"/>
                  </a:cubicBezTo>
                  <a:cubicBezTo>
                    <a:pt x="16317" y="9222"/>
                    <a:pt x="14617" y="8690"/>
                    <a:pt x="13665" y="740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57" name="Shape 2257"/>
            <p:cNvSpPr/>
            <p:nvPr/>
          </p:nvSpPr>
          <p:spPr>
            <a:xfrm>
              <a:off x="9079299" y="5536894"/>
              <a:ext cx="1708148" cy="1148175"/>
            </a:xfrm>
            <a:custGeom>
              <a:avLst/>
              <a:gdLst/>
              <a:ahLst/>
              <a:cxnLst/>
              <a:rect l="0" t="0" r="0" b="0"/>
              <a:pathLst>
                <a:path w="120000" h="120000" extrusionOk="0">
                  <a:moveTo>
                    <a:pt x="19948" y="119933"/>
                  </a:moveTo>
                  <a:lnTo>
                    <a:pt x="19948" y="119933"/>
                  </a:lnTo>
                  <a:cubicBezTo>
                    <a:pt x="63539" y="116756"/>
                    <a:pt x="94174" y="110601"/>
                    <a:pt x="94174" y="110601"/>
                  </a:cubicBezTo>
                  <a:cubicBezTo>
                    <a:pt x="95643" y="114440"/>
                    <a:pt x="97602" y="115432"/>
                    <a:pt x="100452" y="117352"/>
                  </a:cubicBezTo>
                  <a:lnTo>
                    <a:pt x="100452" y="117352"/>
                  </a:lnTo>
                  <a:cubicBezTo>
                    <a:pt x="100452" y="116425"/>
                    <a:pt x="100675" y="115763"/>
                    <a:pt x="100675" y="114771"/>
                  </a:cubicBezTo>
                  <a:cubicBezTo>
                    <a:pt x="100675" y="113182"/>
                    <a:pt x="101076" y="112189"/>
                    <a:pt x="101298" y="110932"/>
                  </a:cubicBezTo>
                  <a:cubicBezTo>
                    <a:pt x="101521" y="109277"/>
                    <a:pt x="101298" y="108350"/>
                    <a:pt x="101743" y="106696"/>
                  </a:cubicBezTo>
                  <a:cubicBezTo>
                    <a:pt x="102812" y="103188"/>
                    <a:pt x="106063" y="103188"/>
                    <a:pt x="106063" y="99282"/>
                  </a:cubicBezTo>
                  <a:cubicBezTo>
                    <a:pt x="106063" y="94120"/>
                    <a:pt x="106063" y="94120"/>
                    <a:pt x="106063" y="94120"/>
                  </a:cubicBezTo>
                  <a:cubicBezTo>
                    <a:pt x="106063" y="92200"/>
                    <a:pt x="107131" y="91538"/>
                    <a:pt x="107131" y="89619"/>
                  </a:cubicBezTo>
                  <a:cubicBezTo>
                    <a:pt x="107131" y="85449"/>
                    <a:pt x="103881" y="83861"/>
                    <a:pt x="103881" y="79624"/>
                  </a:cubicBezTo>
                  <a:cubicBezTo>
                    <a:pt x="103881" y="78698"/>
                    <a:pt x="104549" y="78367"/>
                    <a:pt x="104994" y="78036"/>
                  </a:cubicBezTo>
                  <a:cubicBezTo>
                    <a:pt x="106285" y="77109"/>
                    <a:pt x="107131" y="76381"/>
                    <a:pt x="108467" y="76116"/>
                  </a:cubicBezTo>
                  <a:cubicBezTo>
                    <a:pt x="110827" y="74793"/>
                    <a:pt x="112385" y="75124"/>
                    <a:pt x="114523" y="73535"/>
                  </a:cubicBezTo>
                  <a:cubicBezTo>
                    <a:pt x="116482" y="71947"/>
                    <a:pt x="116705" y="69034"/>
                    <a:pt x="117773" y="66122"/>
                  </a:cubicBezTo>
                  <a:cubicBezTo>
                    <a:pt x="118886" y="62879"/>
                    <a:pt x="119955" y="60959"/>
                    <a:pt x="119955" y="57054"/>
                  </a:cubicBezTo>
                  <a:cubicBezTo>
                    <a:pt x="119955" y="53215"/>
                    <a:pt x="118218" y="51627"/>
                    <a:pt x="116259" y="48714"/>
                  </a:cubicBezTo>
                  <a:cubicBezTo>
                    <a:pt x="115413" y="47391"/>
                    <a:pt x="115413" y="46133"/>
                    <a:pt x="114523" y="44809"/>
                  </a:cubicBezTo>
                  <a:cubicBezTo>
                    <a:pt x="113632" y="43552"/>
                    <a:pt x="112564" y="43552"/>
                    <a:pt x="111717" y="42228"/>
                  </a:cubicBezTo>
                  <a:cubicBezTo>
                    <a:pt x="111272" y="41235"/>
                    <a:pt x="111495" y="40308"/>
                    <a:pt x="111050" y="39382"/>
                  </a:cubicBezTo>
                  <a:cubicBezTo>
                    <a:pt x="110649" y="36734"/>
                    <a:pt x="109536" y="35808"/>
                    <a:pt x="108912" y="33557"/>
                  </a:cubicBezTo>
                  <a:lnTo>
                    <a:pt x="108912" y="33557"/>
                  </a:lnTo>
                  <a:cubicBezTo>
                    <a:pt x="107131" y="29983"/>
                    <a:pt x="104771" y="29983"/>
                    <a:pt x="101922" y="28063"/>
                  </a:cubicBezTo>
                  <a:cubicBezTo>
                    <a:pt x="100853" y="27402"/>
                    <a:pt x="100452" y="26409"/>
                    <a:pt x="99784" y="25151"/>
                  </a:cubicBezTo>
                  <a:cubicBezTo>
                    <a:pt x="99116" y="23827"/>
                    <a:pt x="98493" y="23232"/>
                    <a:pt x="98226" y="21908"/>
                  </a:cubicBezTo>
                  <a:cubicBezTo>
                    <a:pt x="97825" y="20650"/>
                    <a:pt x="97825" y="19658"/>
                    <a:pt x="97825" y="18069"/>
                  </a:cubicBezTo>
                  <a:cubicBezTo>
                    <a:pt x="97825" y="16480"/>
                    <a:pt x="98226" y="15157"/>
                    <a:pt x="98226" y="13568"/>
                  </a:cubicBezTo>
                  <a:cubicBezTo>
                    <a:pt x="98226" y="12244"/>
                    <a:pt x="98048" y="11252"/>
                    <a:pt x="98048" y="9994"/>
                  </a:cubicBezTo>
                  <a:cubicBezTo>
                    <a:pt x="98048" y="9067"/>
                    <a:pt x="98493" y="8405"/>
                    <a:pt x="98493" y="7082"/>
                  </a:cubicBezTo>
                  <a:cubicBezTo>
                    <a:pt x="98493" y="4169"/>
                    <a:pt x="97380" y="2250"/>
                    <a:pt x="96489" y="0"/>
                  </a:cubicBezTo>
                  <a:lnTo>
                    <a:pt x="96489" y="0"/>
                  </a:lnTo>
                  <a:cubicBezTo>
                    <a:pt x="66389" y="5162"/>
                    <a:pt x="34730" y="9067"/>
                    <a:pt x="1113" y="11252"/>
                  </a:cubicBezTo>
                  <a:lnTo>
                    <a:pt x="1113" y="11252"/>
                  </a:lnTo>
                  <a:cubicBezTo>
                    <a:pt x="1513" y="16745"/>
                    <a:pt x="1959" y="19988"/>
                    <a:pt x="1959" y="25151"/>
                  </a:cubicBezTo>
                  <a:cubicBezTo>
                    <a:pt x="1959" y="27071"/>
                    <a:pt x="1959" y="28394"/>
                    <a:pt x="1513" y="30314"/>
                  </a:cubicBezTo>
                  <a:cubicBezTo>
                    <a:pt x="1113" y="32564"/>
                    <a:pt x="0" y="33888"/>
                    <a:pt x="0" y="36138"/>
                  </a:cubicBezTo>
                  <a:cubicBezTo>
                    <a:pt x="0" y="41235"/>
                    <a:pt x="2181" y="43552"/>
                    <a:pt x="2404" y="48383"/>
                  </a:cubicBezTo>
                  <a:lnTo>
                    <a:pt x="2404" y="48383"/>
                  </a:lnTo>
                  <a:cubicBezTo>
                    <a:pt x="3250" y="50303"/>
                    <a:pt x="3695" y="51627"/>
                    <a:pt x="3918" y="53877"/>
                  </a:cubicBezTo>
                  <a:cubicBezTo>
                    <a:pt x="4141" y="57716"/>
                    <a:pt x="4141" y="59966"/>
                    <a:pt x="5654" y="62879"/>
                  </a:cubicBezTo>
                  <a:cubicBezTo>
                    <a:pt x="6545" y="64798"/>
                    <a:pt x="7391" y="65791"/>
                    <a:pt x="8460" y="67380"/>
                  </a:cubicBezTo>
                  <a:cubicBezTo>
                    <a:pt x="9528" y="69299"/>
                    <a:pt x="9974" y="70888"/>
                    <a:pt x="10641" y="73535"/>
                  </a:cubicBezTo>
                  <a:cubicBezTo>
                    <a:pt x="10864" y="74528"/>
                    <a:pt x="11087" y="74793"/>
                    <a:pt x="11087" y="76116"/>
                  </a:cubicBezTo>
                  <a:cubicBezTo>
                    <a:pt x="11087" y="77109"/>
                    <a:pt x="10641" y="77705"/>
                    <a:pt x="10641" y="78963"/>
                  </a:cubicBezTo>
                  <a:cubicBezTo>
                    <a:pt x="10641" y="80948"/>
                    <a:pt x="11710" y="81544"/>
                    <a:pt x="12378" y="83530"/>
                  </a:cubicBezTo>
                  <a:cubicBezTo>
                    <a:pt x="13447" y="85780"/>
                    <a:pt x="13669" y="87699"/>
                    <a:pt x="14115" y="90281"/>
                  </a:cubicBezTo>
                  <a:cubicBezTo>
                    <a:pt x="14782" y="94451"/>
                    <a:pt x="16074" y="96436"/>
                    <a:pt x="16296" y="100275"/>
                  </a:cubicBezTo>
                  <a:cubicBezTo>
                    <a:pt x="16519" y="103452"/>
                    <a:pt x="17588" y="105107"/>
                    <a:pt x="17766" y="108350"/>
                  </a:cubicBezTo>
                  <a:cubicBezTo>
                    <a:pt x="17988" y="109939"/>
                    <a:pt x="17365" y="110932"/>
                    <a:pt x="17588" y="112189"/>
                  </a:cubicBezTo>
                  <a:cubicBezTo>
                    <a:pt x="17988" y="115432"/>
                    <a:pt x="19725" y="117021"/>
                    <a:pt x="19948" y="11993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58" name="Shape 2258"/>
            <p:cNvSpPr/>
            <p:nvPr/>
          </p:nvSpPr>
          <p:spPr>
            <a:xfrm>
              <a:off x="9933374" y="4296305"/>
              <a:ext cx="1492529" cy="1559837"/>
            </a:xfrm>
            <a:custGeom>
              <a:avLst/>
              <a:gdLst/>
              <a:ahLst/>
              <a:cxnLst/>
              <a:rect l="0" t="0" r="0" b="0"/>
              <a:pathLst>
                <a:path w="120000" h="120000" extrusionOk="0">
                  <a:moveTo>
                    <a:pt x="56176" y="119951"/>
                  </a:moveTo>
                  <a:lnTo>
                    <a:pt x="56176" y="119951"/>
                  </a:lnTo>
                  <a:cubicBezTo>
                    <a:pt x="116227" y="110442"/>
                    <a:pt x="116227" y="110442"/>
                    <a:pt x="116227" y="110442"/>
                  </a:cubicBezTo>
                  <a:lnTo>
                    <a:pt x="116227" y="110442"/>
                  </a:lnTo>
                  <a:cubicBezTo>
                    <a:pt x="116227" y="109711"/>
                    <a:pt x="116227" y="109711"/>
                    <a:pt x="116227" y="109711"/>
                  </a:cubicBezTo>
                  <a:cubicBezTo>
                    <a:pt x="116227" y="107566"/>
                    <a:pt x="116227" y="106151"/>
                    <a:pt x="115972" y="104055"/>
                  </a:cubicBezTo>
                  <a:cubicBezTo>
                    <a:pt x="115768" y="101178"/>
                    <a:pt x="113525" y="100008"/>
                    <a:pt x="112506" y="97375"/>
                  </a:cubicBezTo>
                  <a:cubicBezTo>
                    <a:pt x="112251" y="96887"/>
                    <a:pt x="112251" y="96399"/>
                    <a:pt x="112251" y="95960"/>
                  </a:cubicBezTo>
                  <a:cubicBezTo>
                    <a:pt x="111996" y="94741"/>
                    <a:pt x="111996" y="94059"/>
                    <a:pt x="111741" y="92840"/>
                  </a:cubicBezTo>
                  <a:cubicBezTo>
                    <a:pt x="111282" y="89768"/>
                    <a:pt x="110518" y="88110"/>
                    <a:pt x="110518" y="84794"/>
                  </a:cubicBezTo>
                  <a:cubicBezTo>
                    <a:pt x="110518" y="82405"/>
                    <a:pt x="111537" y="81235"/>
                    <a:pt x="112506" y="78845"/>
                  </a:cubicBezTo>
                  <a:cubicBezTo>
                    <a:pt x="112761" y="78358"/>
                    <a:pt x="113271" y="77919"/>
                    <a:pt x="113271" y="77188"/>
                  </a:cubicBezTo>
                  <a:cubicBezTo>
                    <a:pt x="113271" y="76017"/>
                    <a:pt x="113016" y="75530"/>
                    <a:pt x="112506" y="74555"/>
                  </a:cubicBezTo>
                  <a:cubicBezTo>
                    <a:pt x="112251" y="73140"/>
                    <a:pt x="111996" y="71970"/>
                    <a:pt x="111996" y="70507"/>
                  </a:cubicBezTo>
                  <a:cubicBezTo>
                    <a:pt x="111996" y="68167"/>
                    <a:pt x="112761" y="66753"/>
                    <a:pt x="113729" y="64364"/>
                  </a:cubicBezTo>
                  <a:cubicBezTo>
                    <a:pt x="114239" y="63388"/>
                    <a:pt x="114749" y="62706"/>
                    <a:pt x="114749" y="61487"/>
                  </a:cubicBezTo>
                  <a:cubicBezTo>
                    <a:pt x="114749" y="60121"/>
                    <a:pt x="113984" y="59390"/>
                    <a:pt x="113984" y="57683"/>
                  </a:cubicBezTo>
                  <a:cubicBezTo>
                    <a:pt x="113984" y="55587"/>
                    <a:pt x="115004" y="54173"/>
                    <a:pt x="115514" y="52027"/>
                  </a:cubicBezTo>
                  <a:cubicBezTo>
                    <a:pt x="116482" y="49394"/>
                    <a:pt x="116737" y="47736"/>
                    <a:pt x="117960" y="45347"/>
                  </a:cubicBezTo>
                  <a:cubicBezTo>
                    <a:pt x="118215" y="44664"/>
                    <a:pt x="118470" y="44420"/>
                    <a:pt x="118725" y="43933"/>
                  </a:cubicBezTo>
                  <a:cubicBezTo>
                    <a:pt x="119184" y="42031"/>
                    <a:pt x="118470" y="40861"/>
                    <a:pt x="118980" y="38959"/>
                  </a:cubicBezTo>
                  <a:cubicBezTo>
                    <a:pt x="119184" y="38715"/>
                    <a:pt x="119439" y="38715"/>
                    <a:pt x="119745" y="38228"/>
                  </a:cubicBezTo>
                  <a:cubicBezTo>
                    <a:pt x="119949" y="37496"/>
                    <a:pt x="119745" y="37058"/>
                    <a:pt x="119745" y="36131"/>
                  </a:cubicBezTo>
                  <a:cubicBezTo>
                    <a:pt x="117757" y="37058"/>
                    <a:pt x="115768" y="37496"/>
                    <a:pt x="114749" y="39642"/>
                  </a:cubicBezTo>
                  <a:cubicBezTo>
                    <a:pt x="113729" y="41787"/>
                    <a:pt x="113984" y="43445"/>
                    <a:pt x="112761" y="45591"/>
                  </a:cubicBezTo>
                  <a:cubicBezTo>
                    <a:pt x="112506" y="46078"/>
                    <a:pt x="112251" y="46566"/>
                    <a:pt x="111741" y="47054"/>
                  </a:cubicBezTo>
                  <a:cubicBezTo>
                    <a:pt x="111282" y="47492"/>
                    <a:pt x="110773" y="47492"/>
                    <a:pt x="110263" y="47980"/>
                  </a:cubicBezTo>
                  <a:cubicBezTo>
                    <a:pt x="109294" y="48906"/>
                    <a:pt x="109294" y="49882"/>
                    <a:pt x="108530" y="50808"/>
                  </a:cubicBezTo>
                  <a:cubicBezTo>
                    <a:pt x="106796" y="53197"/>
                    <a:pt x="105828" y="54855"/>
                    <a:pt x="103075" y="56074"/>
                  </a:cubicBezTo>
                  <a:cubicBezTo>
                    <a:pt x="103075" y="54611"/>
                    <a:pt x="103075" y="54611"/>
                    <a:pt x="103075" y="54611"/>
                  </a:cubicBezTo>
                  <a:cubicBezTo>
                    <a:pt x="103075" y="52710"/>
                    <a:pt x="103534" y="51540"/>
                    <a:pt x="104299" y="49638"/>
                  </a:cubicBezTo>
                  <a:cubicBezTo>
                    <a:pt x="104553" y="48419"/>
                    <a:pt x="104808" y="47736"/>
                    <a:pt x="105318" y="46566"/>
                  </a:cubicBezTo>
                  <a:cubicBezTo>
                    <a:pt x="106083" y="44908"/>
                    <a:pt x="107051" y="43933"/>
                    <a:pt x="107051" y="41787"/>
                  </a:cubicBezTo>
                  <a:cubicBezTo>
                    <a:pt x="107051" y="39642"/>
                    <a:pt x="107051" y="39642"/>
                    <a:pt x="107051" y="39642"/>
                  </a:cubicBezTo>
                  <a:lnTo>
                    <a:pt x="107051" y="39642"/>
                  </a:lnTo>
                  <a:cubicBezTo>
                    <a:pt x="106796" y="38228"/>
                    <a:pt x="106338" y="36570"/>
                    <a:pt x="105522" y="35156"/>
                  </a:cubicBezTo>
                  <a:cubicBezTo>
                    <a:pt x="105063" y="34425"/>
                    <a:pt x="104553" y="33986"/>
                    <a:pt x="104095" y="33010"/>
                  </a:cubicBezTo>
                  <a:cubicBezTo>
                    <a:pt x="102565" y="29695"/>
                    <a:pt x="101342" y="27549"/>
                    <a:pt x="101342" y="23746"/>
                  </a:cubicBezTo>
                  <a:cubicBezTo>
                    <a:pt x="99864" y="23502"/>
                    <a:pt x="98895" y="23746"/>
                    <a:pt x="97621" y="23063"/>
                  </a:cubicBezTo>
                  <a:cubicBezTo>
                    <a:pt x="96856" y="22819"/>
                    <a:pt x="96601" y="22527"/>
                    <a:pt x="96091" y="22088"/>
                  </a:cubicBezTo>
                  <a:cubicBezTo>
                    <a:pt x="95632" y="21162"/>
                    <a:pt x="95887" y="20430"/>
                    <a:pt x="95123" y="19699"/>
                  </a:cubicBezTo>
                  <a:cubicBezTo>
                    <a:pt x="94358" y="19016"/>
                    <a:pt x="93389" y="19455"/>
                    <a:pt x="92166" y="19455"/>
                  </a:cubicBezTo>
                  <a:cubicBezTo>
                    <a:pt x="90688" y="19260"/>
                    <a:pt x="89923" y="19016"/>
                    <a:pt x="88445" y="18772"/>
                  </a:cubicBezTo>
                  <a:cubicBezTo>
                    <a:pt x="82684" y="18285"/>
                    <a:pt x="79728" y="17310"/>
                    <a:pt x="74528" y="16139"/>
                  </a:cubicBezTo>
                  <a:cubicBezTo>
                    <a:pt x="72795" y="15652"/>
                    <a:pt x="72030" y="15408"/>
                    <a:pt x="70552" y="15213"/>
                  </a:cubicBezTo>
                  <a:cubicBezTo>
                    <a:pt x="69328" y="14969"/>
                    <a:pt x="68564" y="14969"/>
                    <a:pt x="67340" y="14725"/>
                  </a:cubicBezTo>
                  <a:cubicBezTo>
                    <a:pt x="64587" y="14481"/>
                    <a:pt x="63109" y="14043"/>
                    <a:pt x="60356" y="13311"/>
                  </a:cubicBezTo>
                  <a:cubicBezTo>
                    <a:pt x="57858" y="12824"/>
                    <a:pt x="56176" y="12580"/>
                    <a:pt x="53423" y="12336"/>
                  </a:cubicBezTo>
                  <a:cubicBezTo>
                    <a:pt x="50926" y="11897"/>
                    <a:pt x="49702" y="9264"/>
                    <a:pt x="48937" y="6875"/>
                  </a:cubicBezTo>
                  <a:lnTo>
                    <a:pt x="48937" y="6875"/>
                  </a:lnTo>
                  <a:cubicBezTo>
                    <a:pt x="47714" y="7119"/>
                    <a:pt x="46745" y="7606"/>
                    <a:pt x="44961" y="7850"/>
                  </a:cubicBezTo>
                  <a:cubicBezTo>
                    <a:pt x="42259" y="8289"/>
                    <a:pt x="40271" y="7119"/>
                    <a:pt x="37519" y="8289"/>
                  </a:cubicBezTo>
                  <a:cubicBezTo>
                    <a:pt x="37519" y="3120"/>
                    <a:pt x="37519" y="3120"/>
                    <a:pt x="37519" y="3120"/>
                  </a:cubicBezTo>
                  <a:cubicBezTo>
                    <a:pt x="37519" y="2584"/>
                    <a:pt x="37774" y="2145"/>
                    <a:pt x="37519" y="1657"/>
                  </a:cubicBezTo>
                  <a:cubicBezTo>
                    <a:pt x="37264" y="975"/>
                    <a:pt x="37009" y="682"/>
                    <a:pt x="36499" y="0"/>
                  </a:cubicBezTo>
                  <a:cubicBezTo>
                    <a:pt x="33288" y="1657"/>
                    <a:pt x="30841" y="1657"/>
                    <a:pt x="27323" y="3315"/>
                  </a:cubicBezTo>
                  <a:cubicBezTo>
                    <a:pt x="23857" y="5022"/>
                    <a:pt x="21665" y="5704"/>
                    <a:pt x="17638" y="5704"/>
                  </a:cubicBezTo>
                  <a:cubicBezTo>
                    <a:pt x="16669" y="5704"/>
                    <a:pt x="16159" y="5704"/>
                    <a:pt x="15191" y="5704"/>
                  </a:cubicBezTo>
                  <a:lnTo>
                    <a:pt x="15191" y="5704"/>
                  </a:lnTo>
                  <a:cubicBezTo>
                    <a:pt x="14681" y="6387"/>
                    <a:pt x="14171" y="6387"/>
                    <a:pt x="13661" y="6875"/>
                  </a:cubicBezTo>
                  <a:cubicBezTo>
                    <a:pt x="13203" y="7362"/>
                    <a:pt x="13203" y="8094"/>
                    <a:pt x="12693" y="8289"/>
                  </a:cubicBezTo>
                  <a:cubicBezTo>
                    <a:pt x="11928" y="8776"/>
                    <a:pt x="11418" y="8533"/>
                    <a:pt x="10960" y="9020"/>
                  </a:cubicBezTo>
                  <a:cubicBezTo>
                    <a:pt x="10450" y="9752"/>
                    <a:pt x="10450" y="10434"/>
                    <a:pt x="10195" y="11409"/>
                  </a:cubicBezTo>
                  <a:cubicBezTo>
                    <a:pt x="9991" y="12336"/>
                    <a:pt x="9736" y="12824"/>
                    <a:pt x="9736" y="13750"/>
                  </a:cubicBezTo>
                  <a:cubicBezTo>
                    <a:pt x="9736" y="16627"/>
                    <a:pt x="10705" y="18090"/>
                    <a:pt x="10705" y="20918"/>
                  </a:cubicBezTo>
                  <a:cubicBezTo>
                    <a:pt x="10705" y="22527"/>
                    <a:pt x="10705" y="23746"/>
                    <a:pt x="9991" y="25160"/>
                  </a:cubicBezTo>
                  <a:cubicBezTo>
                    <a:pt x="9481" y="26379"/>
                    <a:pt x="8462" y="26379"/>
                    <a:pt x="7493" y="27110"/>
                  </a:cubicBezTo>
                  <a:cubicBezTo>
                    <a:pt x="6474" y="28037"/>
                    <a:pt x="6015" y="28720"/>
                    <a:pt x="4995" y="29939"/>
                  </a:cubicBezTo>
                  <a:cubicBezTo>
                    <a:pt x="2497" y="32767"/>
                    <a:pt x="2242" y="35595"/>
                    <a:pt x="0" y="38715"/>
                  </a:cubicBezTo>
                  <a:cubicBezTo>
                    <a:pt x="1988" y="40861"/>
                    <a:pt x="3262" y="42519"/>
                    <a:pt x="4740" y="45152"/>
                  </a:cubicBezTo>
                  <a:cubicBezTo>
                    <a:pt x="5760" y="46810"/>
                    <a:pt x="6474" y="47736"/>
                    <a:pt x="6474" y="49638"/>
                  </a:cubicBezTo>
                  <a:cubicBezTo>
                    <a:pt x="6474" y="50808"/>
                    <a:pt x="5250" y="51296"/>
                    <a:pt x="4740" y="52466"/>
                  </a:cubicBezTo>
                  <a:cubicBezTo>
                    <a:pt x="4231" y="53685"/>
                    <a:pt x="4231" y="54368"/>
                    <a:pt x="4231" y="55830"/>
                  </a:cubicBezTo>
                  <a:cubicBezTo>
                    <a:pt x="4231" y="57001"/>
                    <a:pt x="4485" y="57683"/>
                    <a:pt x="4485" y="59146"/>
                  </a:cubicBezTo>
                  <a:cubicBezTo>
                    <a:pt x="4740" y="60560"/>
                    <a:pt x="4485" y="61487"/>
                    <a:pt x="4740" y="62706"/>
                  </a:cubicBezTo>
                  <a:cubicBezTo>
                    <a:pt x="4995" y="64120"/>
                    <a:pt x="6474" y="64120"/>
                    <a:pt x="7748" y="64607"/>
                  </a:cubicBezTo>
                  <a:cubicBezTo>
                    <a:pt x="8971" y="65095"/>
                    <a:pt x="9736" y="65534"/>
                    <a:pt x="10960" y="66021"/>
                  </a:cubicBezTo>
                  <a:cubicBezTo>
                    <a:pt x="12693" y="66997"/>
                    <a:pt x="13457" y="67679"/>
                    <a:pt x="15446" y="68411"/>
                  </a:cubicBezTo>
                  <a:cubicBezTo>
                    <a:pt x="17638" y="69142"/>
                    <a:pt x="18861" y="69142"/>
                    <a:pt x="20900" y="70069"/>
                  </a:cubicBezTo>
                  <a:cubicBezTo>
                    <a:pt x="22378" y="70751"/>
                    <a:pt x="22888" y="71970"/>
                    <a:pt x="23653" y="73384"/>
                  </a:cubicBezTo>
                  <a:cubicBezTo>
                    <a:pt x="24367" y="74798"/>
                    <a:pt x="25590" y="75286"/>
                    <a:pt x="27068" y="76017"/>
                  </a:cubicBezTo>
                  <a:cubicBezTo>
                    <a:pt x="28598" y="76944"/>
                    <a:pt x="29311" y="77919"/>
                    <a:pt x="30841" y="78845"/>
                  </a:cubicBezTo>
                  <a:cubicBezTo>
                    <a:pt x="33288" y="80065"/>
                    <a:pt x="34766" y="80260"/>
                    <a:pt x="37009" y="81966"/>
                  </a:cubicBezTo>
                  <a:cubicBezTo>
                    <a:pt x="38538" y="82893"/>
                    <a:pt x="38997" y="83819"/>
                    <a:pt x="39762" y="85282"/>
                  </a:cubicBezTo>
                  <a:cubicBezTo>
                    <a:pt x="40526" y="86940"/>
                    <a:pt x="40985" y="88110"/>
                    <a:pt x="40985" y="89768"/>
                  </a:cubicBezTo>
                  <a:cubicBezTo>
                    <a:pt x="41240" y="91913"/>
                    <a:pt x="41240" y="93132"/>
                    <a:pt x="41954" y="95229"/>
                  </a:cubicBezTo>
                  <a:lnTo>
                    <a:pt x="41954" y="95229"/>
                  </a:lnTo>
                  <a:cubicBezTo>
                    <a:pt x="42973" y="96887"/>
                    <a:pt x="44248" y="98301"/>
                    <a:pt x="44248" y="100446"/>
                  </a:cubicBezTo>
                  <a:cubicBezTo>
                    <a:pt x="44248" y="101422"/>
                    <a:pt x="43738" y="101909"/>
                    <a:pt x="43738" y="102592"/>
                  </a:cubicBezTo>
                  <a:cubicBezTo>
                    <a:pt x="43738" y="103518"/>
                    <a:pt x="43942" y="104250"/>
                    <a:pt x="43942" y="105225"/>
                  </a:cubicBezTo>
                  <a:cubicBezTo>
                    <a:pt x="43942" y="106395"/>
                    <a:pt x="43483" y="107370"/>
                    <a:pt x="43483" y="108541"/>
                  </a:cubicBezTo>
                  <a:cubicBezTo>
                    <a:pt x="43483" y="109711"/>
                    <a:pt x="43483" y="110442"/>
                    <a:pt x="43942" y="111369"/>
                  </a:cubicBezTo>
                  <a:cubicBezTo>
                    <a:pt x="44248" y="112344"/>
                    <a:pt x="44961" y="112783"/>
                    <a:pt x="45726" y="113758"/>
                  </a:cubicBezTo>
                  <a:cubicBezTo>
                    <a:pt x="46491" y="114685"/>
                    <a:pt x="46949" y="115416"/>
                    <a:pt x="48173" y="115904"/>
                  </a:cubicBezTo>
                  <a:cubicBezTo>
                    <a:pt x="51435" y="117318"/>
                    <a:pt x="54137" y="117318"/>
                    <a:pt x="56176" y="11995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59" name="Shape 2259"/>
            <p:cNvSpPr/>
            <p:nvPr/>
          </p:nvSpPr>
          <p:spPr>
            <a:xfrm>
              <a:off x="10543827" y="3792228"/>
              <a:ext cx="2172988" cy="2136724"/>
            </a:xfrm>
            <a:custGeom>
              <a:avLst/>
              <a:gdLst/>
              <a:ahLst/>
              <a:cxnLst/>
              <a:rect l="0" t="0" r="0" b="0"/>
              <a:pathLst>
                <a:path w="120000" h="120000" extrusionOk="0">
                  <a:moveTo>
                    <a:pt x="10931" y="5916"/>
                  </a:moveTo>
                  <a:lnTo>
                    <a:pt x="10931" y="5916"/>
                  </a:lnTo>
                  <a:cubicBezTo>
                    <a:pt x="11772" y="6094"/>
                    <a:pt x="12472" y="6450"/>
                    <a:pt x="12823" y="7306"/>
                  </a:cubicBezTo>
                  <a:cubicBezTo>
                    <a:pt x="12963" y="6771"/>
                    <a:pt x="13313" y="6593"/>
                    <a:pt x="13664" y="6272"/>
                  </a:cubicBezTo>
                  <a:cubicBezTo>
                    <a:pt x="14014" y="5559"/>
                    <a:pt x="14329" y="5203"/>
                    <a:pt x="14855" y="4490"/>
                  </a:cubicBezTo>
                  <a:cubicBezTo>
                    <a:pt x="16046" y="3136"/>
                    <a:pt x="17237" y="2423"/>
                    <a:pt x="17763" y="356"/>
                  </a:cubicBezTo>
                  <a:cubicBezTo>
                    <a:pt x="17413" y="356"/>
                    <a:pt x="17062" y="0"/>
                    <a:pt x="16712" y="178"/>
                  </a:cubicBezTo>
                  <a:cubicBezTo>
                    <a:pt x="16572" y="178"/>
                    <a:pt x="16572" y="534"/>
                    <a:pt x="16397" y="712"/>
                  </a:cubicBezTo>
                  <a:cubicBezTo>
                    <a:pt x="15871" y="1247"/>
                    <a:pt x="15696" y="1568"/>
                    <a:pt x="15170" y="2245"/>
                  </a:cubicBezTo>
                  <a:cubicBezTo>
                    <a:pt x="15030" y="2423"/>
                    <a:pt x="14855" y="2245"/>
                    <a:pt x="14680" y="2423"/>
                  </a:cubicBezTo>
                  <a:cubicBezTo>
                    <a:pt x="14505" y="2601"/>
                    <a:pt x="14505" y="2779"/>
                    <a:pt x="14329" y="2958"/>
                  </a:cubicBezTo>
                  <a:cubicBezTo>
                    <a:pt x="13138" y="4169"/>
                    <a:pt x="11947" y="4490"/>
                    <a:pt x="10931" y="5916"/>
                  </a:cubicBezTo>
                  <a:close/>
                  <a:moveTo>
                    <a:pt x="0" y="33323"/>
                  </a:moveTo>
                  <a:lnTo>
                    <a:pt x="0" y="33323"/>
                  </a:lnTo>
                  <a:cubicBezTo>
                    <a:pt x="525" y="33145"/>
                    <a:pt x="1016" y="32967"/>
                    <a:pt x="1716" y="32824"/>
                  </a:cubicBezTo>
                  <a:cubicBezTo>
                    <a:pt x="2067" y="32824"/>
                    <a:pt x="2382" y="32824"/>
                    <a:pt x="2732" y="32646"/>
                  </a:cubicBezTo>
                  <a:cubicBezTo>
                    <a:pt x="3433" y="32468"/>
                    <a:pt x="3748" y="31969"/>
                    <a:pt x="4274" y="31256"/>
                  </a:cubicBezTo>
                  <a:cubicBezTo>
                    <a:pt x="5115" y="30400"/>
                    <a:pt x="5640" y="29688"/>
                    <a:pt x="6481" y="28797"/>
                  </a:cubicBezTo>
                  <a:cubicBezTo>
                    <a:pt x="6832" y="28476"/>
                    <a:pt x="7007" y="28119"/>
                    <a:pt x="7322" y="27941"/>
                  </a:cubicBezTo>
                  <a:cubicBezTo>
                    <a:pt x="8198" y="27621"/>
                    <a:pt x="8689" y="28119"/>
                    <a:pt x="9564" y="27941"/>
                  </a:cubicBezTo>
                  <a:cubicBezTo>
                    <a:pt x="10931" y="27621"/>
                    <a:pt x="11281" y="26551"/>
                    <a:pt x="11947" y="25340"/>
                  </a:cubicBezTo>
                  <a:cubicBezTo>
                    <a:pt x="12823" y="23272"/>
                    <a:pt x="15030" y="23593"/>
                    <a:pt x="16397" y="21882"/>
                  </a:cubicBezTo>
                  <a:cubicBezTo>
                    <a:pt x="16397" y="21704"/>
                    <a:pt x="16397" y="21348"/>
                    <a:pt x="16572" y="21170"/>
                  </a:cubicBezTo>
                  <a:cubicBezTo>
                    <a:pt x="16572" y="21027"/>
                    <a:pt x="16887" y="21027"/>
                    <a:pt x="17062" y="20849"/>
                  </a:cubicBezTo>
                  <a:cubicBezTo>
                    <a:pt x="17938" y="19637"/>
                    <a:pt x="18254" y="18568"/>
                    <a:pt x="19445" y="17713"/>
                  </a:cubicBezTo>
                  <a:cubicBezTo>
                    <a:pt x="19970" y="17356"/>
                    <a:pt x="20145" y="17178"/>
                    <a:pt x="20671" y="17000"/>
                  </a:cubicBezTo>
                  <a:cubicBezTo>
                    <a:pt x="22528" y="15432"/>
                    <a:pt x="23194" y="14042"/>
                    <a:pt x="25436" y="13044"/>
                  </a:cubicBezTo>
                  <a:cubicBezTo>
                    <a:pt x="26277" y="12687"/>
                    <a:pt x="26802" y="12687"/>
                    <a:pt x="27643" y="12331"/>
                  </a:cubicBezTo>
                  <a:cubicBezTo>
                    <a:pt x="28694" y="12153"/>
                    <a:pt x="29185" y="11796"/>
                    <a:pt x="30201" y="11476"/>
                  </a:cubicBezTo>
                  <a:cubicBezTo>
                    <a:pt x="30376" y="11476"/>
                    <a:pt x="30551" y="11119"/>
                    <a:pt x="30727" y="11119"/>
                  </a:cubicBezTo>
                  <a:cubicBezTo>
                    <a:pt x="31743" y="11119"/>
                    <a:pt x="31743" y="11119"/>
                    <a:pt x="31743" y="11119"/>
                  </a:cubicBezTo>
                  <a:cubicBezTo>
                    <a:pt x="31743" y="12153"/>
                    <a:pt x="31392" y="12509"/>
                    <a:pt x="31042" y="13365"/>
                  </a:cubicBezTo>
                  <a:cubicBezTo>
                    <a:pt x="30551" y="14042"/>
                    <a:pt x="30551" y="14754"/>
                    <a:pt x="30061" y="15432"/>
                  </a:cubicBezTo>
                  <a:cubicBezTo>
                    <a:pt x="29185" y="16501"/>
                    <a:pt x="28694" y="17000"/>
                    <a:pt x="27468" y="17713"/>
                  </a:cubicBezTo>
                  <a:cubicBezTo>
                    <a:pt x="26802" y="17891"/>
                    <a:pt x="26102" y="17891"/>
                    <a:pt x="25927" y="18568"/>
                  </a:cubicBezTo>
                  <a:cubicBezTo>
                    <a:pt x="25086" y="19958"/>
                    <a:pt x="25086" y="21170"/>
                    <a:pt x="25086" y="22916"/>
                  </a:cubicBezTo>
                  <a:cubicBezTo>
                    <a:pt x="25086" y="23415"/>
                    <a:pt x="24910" y="23771"/>
                    <a:pt x="25086" y="24484"/>
                  </a:cubicBezTo>
                  <a:cubicBezTo>
                    <a:pt x="25261" y="24484"/>
                    <a:pt x="25436" y="24484"/>
                    <a:pt x="25611" y="24484"/>
                  </a:cubicBezTo>
                  <a:cubicBezTo>
                    <a:pt x="26802" y="23950"/>
                    <a:pt x="27153" y="22560"/>
                    <a:pt x="28519" y="22560"/>
                  </a:cubicBezTo>
                  <a:cubicBezTo>
                    <a:pt x="29010" y="22560"/>
                    <a:pt x="29360" y="22738"/>
                    <a:pt x="29886" y="22916"/>
                  </a:cubicBezTo>
                  <a:cubicBezTo>
                    <a:pt x="32268" y="23094"/>
                    <a:pt x="33635" y="23415"/>
                    <a:pt x="35667" y="24841"/>
                  </a:cubicBezTo>
                  <a:cubicBezTo>
                    <a:pt x="36157" y="25161"/>
                    <a:pt x="36543" y="25518"/>
                    <a:pt x="37033" y="26052"/>
                  </a:cubicBezTo>
                  <a:cubicBezTo>
                    <a:pt x="38400" y="27621"/>
                    <a:pt x="39451" y="28618"/>
                    <a:pt x="41658" y="29010"/>
                  </a:cubicBezTo>
                  <a:cubicBezTo>
                    <a:pt x="44216" y="28298"/>
                    <a:pt x="44216" y="28298"/>
                    <a:pt x="44216" y="28298"/>
                  </a:cubicBezTo>
                  <a:cubicBezTo>
                    <a:pt x="48665" y="29509"/>
                    <a:pt x="48665" y="29509"/>
                    <a:pt x="48665" y="29509"/>
                  </a:cubicBezTo>
                  <a:cubicBezTo>
                    <a:pt x="49506" y="29331"/>
                    <a:pt x="49821" y="28797"/>
                    <a:pt x="50522" y="28476"/>
                  </a:cubicBezTo>
                  <a:cubicBezTo>
                    <a:pt x="51363" y="28119"/>
                    <a:pt x="52064" y="27763"/>
                    <a:pt x="52729" y="27086"/>
                  </a:cubicBezTo>
                  <a:cubicBezTo>
                    <a:pt x="53080" y="26373"/>
                    <a:pt x="53255" y="25874"/>
                    <a:pt x="53921" y="25340"/>
                  </a:cubicBezTo>
                  <a:cubicBezTo>
                    <a:pt x="55462" y="24128"/>
                    <a:pt x="56654" y="23950"/>
                    <a:pt x="58545" y="23272"/>
                  </a:cubicBezTo>
                  <a:cubicBezTo>
                    <a:pt x="59912" y="22916"/>
                    <a:pt x="60578" y="22025"/>
                    <a:pt x="61769" y="21704"/>
                  </a:cubicBezTo>
                  <a:cubicBezTo>
                    <a:pt x="62785" y="21348"/>
                    <a:pt x="63486" y="21170"/>
                    <a:pt x="64537" y="20849"/>
                  </a:cubicBezTo>
                  <a:cubicBezTo>
                    <a:pt x="66218" y="20136"/>
                    <a:pt x="67059" y="19281"/>
                    <a:pt x="68776" y="18390"/>
                  </a:cubicBezTo>
                  <a:cubicBezTo>
                    <a:pt x="69302" y="18247"/>
                    <a:pt x="69302" y="18247"/>
                    <a:pt x="69302" y="18247"/>
                  </a:cubicBezTo>
                  <a:cubicBezTo>
                    <a:pt x="69127" y="18924"/>
                    <a:pt x="68776" y="19281"/>
                    <a:pt x="68776" y="19780"/>
                  </a:cubicBezTo>
                  <a:cubicBezTo>
                    <a:pt x="68776" y="23094"/>
                    <a:pt x="68776" y="23094"/>
                    <a:pt x="68776" y="23094"/>
                  </a:cubicBezTo>
                  <a:cubicBezTo>
                    <a:pt x="68776" y="23950"/>
                    <a:pt x="69652" y="24306"/>
                    <a:pt x="70318" y="24841"/>
                  </a:cubicBezTo>
                  <a:cubicBezTo>
                    <a:pt x="71018" y="25518"/>
                    <a:pt x="71509" y="26052"/>
                    <a:pt x="72525" y="26052"/>
                  </a:cubicBezTo>
                  <a:cubicBezTo>
                    <a:pt x="74242" y="26052"/>
                    <a:pt x="75293" y="25340"/>
                    <a:pt x="76975" y="24841"/>
                  </a:cubicBezTo>
                  <a:cubicBezTo>
                    <a:pt x="77500" y="24484"/>
                    <a:pt x="77991" y="24484"/>
                    <a:pt x="78481" y="24306"/>
                  </a:cubicBezTo>
                  <a:cubicBezTo>
                    <a:pt x="79007" y="24128"/>
                    <a:pt x="79182" y="23950"/>
                    <a:pt x="79708" y="23950"/>
                  </a:cubicBezTo>
                  <a:cubicBezTo>
                    <a:pt x="79848" y="23950"/>
                    <a:pt x="79848" y="24306"/>
                    <a:pt x="80058" y="24484"/>
                  </a:cubicBezTo>
                  <a:cubicBezTo>
                    <a:pt x="81249" y="25340"/>
                    <a:pt x="81389" y="26373"/>
                    <a:pt x="82616" y="27086"/>
                  </a:cubicBezTo>
                  <a:cubicBezTo>
                    <a:pt x="83281" y="27442"/>
                    <a:pt x="83632" y="27763"/>
                    <a:pt x="84297" y="27941"/>
                  </a:cubicBezTo>
                  <a:cubicBezTo>
                    <a:pt x="84648" y="28119"/>
                    <a:pt x="85348" y="28298"/>
                    <a:pt x="85348" y="28797"/>
                  </a:cubicBezTo>
                  <a:cubicBezTo>
                    <a:pt x="85348" y="29331"/>
                    <a:pt x="84998" y="29688"/>
                    <a:pt x="84648" y="30044"/>
                  </a:cubicBezTo>
                  <a:cubicBezTo>
                    <a:pt x="84122" y="30579"/>
                    <a:pt x="83982" y="30899"/>
                    <a:pt x="83281" y="31256"/>
                  </a:cubicBezTo>
                  <a:cubicBezTo>
                    <a:pt x="79532" y="29866"/>
                    <a:pt x="79532" y="29866"/>
                    <a:pt x="79532" y="29866"/>
                  </a:cubicBezTo>
                  <a:cubicBezTo>
                    <a:pt x="77991" y="29866"/>
                    <a:pt x="77991" y="29866"/>
                    <a:pt x="77991" y="29866"/>
                  </a:cubicBezTo>
                  <a:cubicBezTo>
                    <a:pt x="77991" y="30579"/>
                    <a:pt x="77816" y="30899"/>
                    <a:pt x="77816" y="31434"/>
                  </a:cubicBezTo>
                  <a:cubicBezTo>
                    <a:pt x="77640" y="32111"/>
                    <a:pt x="77640" y="32468"/>
                    <a:pt x="77325" y="33145"/>
                  </a:cubicBezTo>
                  <a:cubicBezTo>
                    <a:pt x="77150" y="33501"/>
                    <a:pt x="76975" y="34036"/>
                    <a:pt x="76624" y="34036"/>
                  </a:cubicBezTo>
                  <a:cubicBezTo>
                    <a:pt x="75608" y="34036"/>
                    <a:pt x="75433" y="32824"/>
                    <a:pt x="74417" y="32468"/>
                  </a:cubicBezTo>
                  <a:cubicBezTo>
                    <a:pt x="73716" y="32289"/>
                    <a:pt x="73226" y="32289"/>
                    <a:pt x="72350" y="32111"/>
                  </a:cubicBezTo>
                  <a:cubicBezTo>
                    <a:pt x="72175" y="32111"/>
                    <a:pt x="72000" y="31969"/>
                    <a:pt x="71859" y="31969"/>
                  </a:cubicBezTo>
                  <a:cubicBezTo>
                    <a:pt x="70143" y="31577"/>
                    <a:pt x="69302" y="31256"/>
                    <a:pt x="67585" y="31256"/>
                  </a:cubicBezTo>
                  <a:cubicBezTo>
                    <a:pt x="66884" y="31256"/>
                    <a:pt x="66569" y="31256"/>
                    <a:pt x="66043" y="31577"/>
                  </a:cubicBezTo>
                  <a:cubicBezTo>
                    <a:pt x="65868" y="31790"/>
                    <a:pt x="65868" y="31969"/>
                    <a:pt x="65693" y="32111"/>
                  </a:cubicBezTo>
                  <a:cubicBezTo>
                    <a:pt x="65202" y="32646"/>
                    <a:pt x="64852" y="32967"/>
                    <a:pt x="64362" y="33679"/>
                  </a:cubicBezTo>
                  <a:cubicBezTo>
                    <a:pt x="63170" y="34713"/>
                    <a:pt x="62470" y="35247"/>
                    <a:pt x="61103" y="36103"/>
                  </a:cubicBezTo>
                  <a:cubicBezTo>
                    <a:pt x="60578" y="36459"/>
                    <a:pt x="60262" y="36994"/>
                    <a:pt x="59562" y="37315"/>
                  </a:cubicBezTo>
                  <a:cubicBezTo>
                    <a:pt x="59211" y="37315"/>
                    <a:pt x="58896" y="37315"/>
                    <a:pt x="58545" y="37315"/>
                  </a:cubicBezTo>
                  <a:cubicBezTo>
                    <a:pt x="57529" y="37849"/>
                    <a:pt x="57004" y="38562"/>
                    <a:pt x="56303" y="39560"/>
                  </a:cubicBezTo>
                  <a:cubicBezTo>
                    <a:pt x="55988" y="40273"/>
                    <a:pt x="55462" y="40451"/>
                    <a:pt x="55147" y="41128"/>
                  </a:cubicBezTo>
                  <a:cubicBezTo>
                    <a:pt x="54271" y="42376"/>
                    <a:pt x="53921" y="43231"/>
                    <a:pt x="53080" y="44443"/>
                  </a:cubicBezTo>
                  <a:cubicBezTo>
                    <a:pt x="52414" y="44086"/>
                    <a:pt x="51889" y="43587"/>
                    <a:pt x="51889" y="42696"/>
                  </a:cubicBezTo>
                  <a:cubicBezTo>
                    <a:pt x="51889" y="42376"/>
                    <a:pt x="52414" y="42019"/>
                    <a:pt x="52554" y="41663"/>
                  </a:cubicBezTo>
                  <a:cubicBezTo>
                    <a:pt x="52729" y="41306"/>
                    <a:pt x="52729" y="40950"/>
                    <a:pt x="52729" y="40629"/>
                  </a:cubicBezTo>
                  <a:cubicBezTo>
                    <a:pt x="52554" y="40629"/>
                    <a:pt x="52554" y="40451"/>
                    <a:pt x="52414" y="40451"/>
                  </a:cubicBezTo>
                  <a:cubicBezTo>
                    <a:pt x="50872" y="40451"/>
                    <a:pt x="49646" y="41306"/>
                    <a:pt x="49331" y="42696"/>
                  </a:cubicBezTo>
                  <a:cubicBezTo>
                    <a:pt x="48805" y="42518"/>
                    <a:pt x="48280" y="42376"/>
                    <a:pt x="47789" y="42019"/>
                  </a:cubicBezTo>
                  <a:cubicBezTo>
                    <a:pt x="46913" y="41520"/>
                    <a:pt x="47089" y="40629"/>
                    <a:pt x="46773" y="39738"/>
                  </a:cubicBezTo>
                  <a:cubicBezTo>
                    <a:pt x="46248" y="39560"/>
                    <a:pt x="46248" y="39560"/>
                    <a:pt x="46248" y="39560"/>
                  </a:cubicBezTo>
                  <a:cubicBezTo>
                    <a:pt x="45932" y="41128"/>
                    <a:pt x="46423" y="42019"/>
                    <a:pt x="46248" y="43409"/>
                  </a:cubicBezTo>
                  <a:cubicBezTo>
                    <a:pt x="46072" y="44086"/>
                    <a:pt x="45757" y="44443"/>
                    <a:pt x="45407" y="44977"/>
                  </a:cubicBezTo>
                  <a:cubicBezTo>
                    <a:pt x="44706" y="46153"/>
                    <a:pt x="44391" y="47044"/>
                    <a:pt x="43690" y="48256"/>
                  </a:cubicBezTo>
                  <a:cubicBezTo>
                    <a:pt x="42849" y="50002"/>
                    <a:pt x="42499" y="51036"/>
                    <a:pt x="41483" y="52782"/>
                  </a:cubicBezTo>
                  <a:cubicBezTo>
                    <a:pt x="40782" y="53994"/>
                    <a:pt x="39941" y="54850"/>
                    <a:pt x="39941" y="56418"/>
                  </a:cubicBezTo>
                  <a:cubicBezTo>
                    <a:pt x="39941" y="57273"/>
                    <a:pt x="39941" y="57273"/>
                    <a:pt x="39941" y="57273"/>
                  </a:cubicBezTo>
                  <a:lnTo>
                    <a:pt x="39941" y="57273"/>
                  </a:lnTo>
                  <a:cubicBezTo>
                    <a:pt x="39766" y="56239"/>
                    <a:pt x="39451" y="55028"/>
                    <a:pt x="38890" y="53994"/>
                  </a:cubicBezTo>
                  <a:cubicBezTo>
                    <a:pt x="38575" y="53460"/>
                    <a:pt x="38224" y="53139"/>
                    <a:pt x="37909" y="52426"/>
                  </a:cubicBezTo>
                  <a:cubicBezTo>
                    <a:pt x="36858" y="50002"/>
                    <a:pt x="36017" y="48434"/>
                    <a:pt x="36017" y="45654"/>
                  </a:cubicBezTo>
                  <a:cubicBezTo>
                    <a:pt x="35001" y="45476"/>
                    <a:pt x="34335" y="45654"/>
                    <a:pt x="33459" y="45155"/>
                  </a:cubicBezTo>
                  <a:cubicBezTo>
                    <a:pt x="32934" y="44977"/>
                    <a:pt x="32759" y="44763"/>
                    <a:pt x="32408" y="44443"/>
                  </a:cubicBezTo>
                  <a:cubicBezTo>
                    <a:pt x="32093" y="43765"/>
                    <a:pt x="32268" y="43231"/>
                    <a:pt x="31743" y="42696"/>
                  </a:cubicBezTo>
                  <a:cubicBezTo>
                    <a:pt x="31217" y="42197"/>
                    <a:pt x="30551" y="42518"/>
                    <a:pt x="29710" y="42518"/>
                  </a:cubicBezTo>
                  <a:cubicBezTo>
                    <a:pt x="28694" y="42376"/>
                    <a:pt x="28169" y="42197"/>
                    <a:pt x="27153" y="42019"/>
                  </a:cubicBezTo>
                  <a:cubicBezTo>
                    <a:pt x="23194" y="41663"/>
                    <a:pt x="21162" y="40950"/>
                    <a:pt x="17588" y="40095"/>
                  </a:cubicBezTo>
                  <a:cubicBezTo>
                    <a:pt x="16397" y="39738"/>
                    <a:pt x="15871" y="39560"/>
                    <a:pt x="14855" y="39417"/>
                  </a:cubicBezTo>
                  <a:cubicBezTo>
                    <a:pt x="14014" y="39239"/>
                    <a:pt x="13489" y="39239"/>
                    <a:pt x="12648" y="39061"/>
                  </a:cubicBezTo>
                  <a:cubicBezTo>
                    <a:pt x="10756" y="38883"/>
                    <a:pt x="9740" y="38562"/>
                    <a:pt x="7848" y="38027"/>
                  </a:cubicBezTo>
                  <a:cubicBezTo>
                    <a:pt x="6131" y="37671"/>
                    <a:pt x="4975" y="37493"/>
                    <a:pt x="3083" y="37315"/>
                  </a:cubicBezTo>
                  <a:cubicBezTo>
                    <a:pt x="1366" y="36994"/>
                    <a:pt x="525" y="35069"/>
                    <a:pt x="0" y="33323"/>
                  </a:cubicBezTo>
                  <a:close/>
                  <a:moveTo>
                    <a:pt x="61103" y="119964"/>
                  </a:moveTo>
                  <a:lnTo>
                    <a:pt x="61103" y="119964"/>
                  </a:lnTo>
                  <a:cubicBezTo>
                    <a:pt x="90604" y="114404"/>
                    <a:pt x="90604" y="114404"/>
                    <a:pt x="90604" y="114404"/>
                  </a:cubicBezTo>
                  <a:cubicBezTo>
                    <a:pt x="90954" y="116293"/>
                    <a:pt x="90954" y="116293"/>
                    <a:pt x="90954" y="116293"/>
                  </a:cubicBezTo>
                  <a:lnTo>
                    <a:pt x="90954" y="116293"/>
                  </a:lnTo>
                  <a:cubicBezTo>
                    <a:pt x="109383" y="111624"/>
                    <a:pt x="109383" y="111624"/>
                    <a:pt x="109383" y="111624"/>
                  </a:cubicBezTo>
                  <a:lnTo>
                    <a:pt x="109383" y="111624"/>
                  </a:lnTo>
                  <a:cubicBezTo>
                    <a:pt x="109383" y="110412"/>
                    <a:pt x="110259" y="109878"/>
                    <a:pt x="111100" y="109022"/>
                  </a:cubicBezTo>
                  <a:cubicBezTo>
                    <a:pt x="112116" y="107811"/>
                    <a:pt x="112467" y="106777"/>
                    <a:pt x="112642" y="105209"/>
                  </a:cubicBezTo>
                  <a:lnTo>
                    <a:pt x="112642" y="105209"/>
                  </a:lnTo>
                  <a:cubicBezTo>
                    <a:pt x="112642" y="104496"/>
                    <a:pt x="112642" y="104496"/>
                    <a:pt x="112642" y="104496"/>
                  </a:cubicBezTo>
                  <a:cubicBezTo>
                    <a:pt x="113483" y="98259"/>
                    <a:pt x="113483" y="98259"/>
                    <a:pt x="113483" y="98259"/>
                  </a:cubicBezTo>
                  <a:cubicBezTo>
                    <a:pt x="113833" y="97368"/>
                    <a:pt x="114183" y="96691"/>
                    <a:pt x="114183" y="96370"/>
                  </a:cubicBezTo>
                  <a:cubicBezTo>
                    <a:pt x="114324" y="96370"/>
                    <a:pt x="114499" y="95978"/>
                    <a:pt x="114499" y="95978"/>
                  </a:cubicBezTo>
                  <a:cubicBezTo>
                    <a:pt x="114499" y="95978"/>
                    <a:pt x="114674" y="95978"/>
                    <a:pt x="114674" y="95836"/>
                  </a:cubicBezTo>
                  <a:lnTo>
                    <a:pt x="114849" y="95657"/>
                  </a:lnTo>
                  <a:cubicBezTo>
                    <a:pt x="115375" y="95479"/>
                    <a:pt x="116391" y="93911"/>
                    <a:pt x="116741" y="93555"/>
                  </a:cubicBezTo>
                  <a:cubicBezTo>
                    <a:pt x="117232" y="92699"/>
                    <a:pt x="117757" y="91844"/>
                    <a:pt x="118458" y="90953"/>
                  </a:cubicBezTo>
                  <a:cubicBezTo>
                    <a:pt x="118773" y="90276"/>
                    <a:pt x="119124" y="89919"/>
                    <a:pt x="119299" y="88886"/>
                  </a:cubicBezTo>
                  <a:cubicBezTo>
                    <a:pt x="119964" y="87318"/>
                    <a:pt x="119964" y="87318"/>
                    <a:pt x="119964" y="87318"/>
                  </a:cubicBezTo>
                  <a:cubicBezTo>
                    <a:pt x="119649" y="85749"/>
                    <a:pt x="119824" y="85037"/>
                    <a:pt x="119964" y="83504"/>
                  </a:cubicBezTo>
                  <a:lnTo>
                    <a:pt x="119964" y="83504"/>
                  </a:lnTo>
                  <a:cubicBezTo>
                    <a:pt x="118458" y="82613"/>
                    <a:pt x="118283" y="81223"/>
                    <a:pt x="117582" y="79512"/>
                  </a:cubicBezTo>
                  <a:cubicBezTo>
                    <a:pt x="116566" y="77267"/>
                    <a:pt x="116040" y="76020"/>
                    <a:pt x="115200" y="73596"/>
                  </a:cubicBezTo>
                  <a:cubicBezTo>
                    <a:pt x="114499" y="71351"/>
                    <a:pt x="113658" y="70282"/>
                    <a:pt x="112467" y="68215"/>
                  </a:cubicBezTo>
                  <a:cubicBezTo>
                    <a:pt x="111976" y="67537"/>
                    <a:pt x="111626" y="67003"/>
                    <a:pt x="111100" y="66326"/>
                  </a:cubicBezTo>
                  <a:cubicBezTo>
                    <a:pt x="110925" y="66147"/>
                    <a:pt x="110925" y="65791"/>
                    <a:pt x="110750" y="65791"/>
                  </a:cubicBezTo>
                  <a:cubicBezTo>
                    <a:pt x="109909" y="65114"/>
                    <a:pt x="109208" y="65256"/>
                    <a:pt x="108192" y="65256"/>
                  </a:cubicBezTo>
                  <a:cubicBezTo>
                    <a:pt x="107527" y="65256"/>
                    <a:pt x="107176" y="65613"/>
                    <a:pt x="106475" y="65791"/>
                  </a:cubicBezTo>
                  <a:cubicBezTo>
                    <a:pt x="106160" y="65791"/>
                    <a:pt x="105810" y="65435"/>
                    <a:pt x="105494" y="65791"/>
                  </a:cubicBezTo>
                  <a:cubicBezTo>
                    <a:pt x="105319" y="65791"/>
                    <a:pt x="105319" y="66147"/>
                    <a:pt x="105319" y="66326"/>
                  </a:cubicBezTo>
                  <a:cubicBezTo>
                    <a:pt x="104794" y="66825"/>
                    <a:pt x="104443" y="67181"/>
                    <a:pt x="104093" y="67894"/>
                  </a:cubicBezTo>
                  <a:cubicBezTo>
                    <a:pt x="103567" y="68927"/>
                    <a:pt x="103077" y="69604"/>
                    <a:pt x="102411" y="70460"/>
                  </a:cubicBezTo>
                  <a:cubicBezTo>
                    <a:pt x="101886" y="71351"/>
                    <a:pt x="101360" y="71850"/>
                    <a:pt x="101045" y="72741"/>
                  </a:cubicBezTo>
                  <a:cubicBezTo>
                    <a:pt x="100694" y="73240"/>
                    <a:pt x="100870" y="73953"/>
                    <a:pt x="100169" y="74309"/>
                  </a:cubicBezTo>
                  <a:cubicBezTo>
                    <a:pt x="99994" y="74309"/>
                    <a:pt x="99854" y="74131"/>
                    <a:pt x="99678" y="74131"/>
                  </a:cubicBezTo>
                  <a:cubicBezTo>
                    <a:pt x="99328" y="74309"/>
                    <a:pt x="98978" y="74309"/>
                    <a:pt x="98627" y="74309"/>
                  </a:cubicBezTo>
                  <a:cubicBezTo>
                    <a:pt x="97786" y="74487"/>
                    <a:pt x="97436" y="74986"/>
                    <a:pt x="96595" y="75343"/>
                  </a:cubicBezTo>
                  <a:cubicBezTo>
                    <a:pt x="96420" y="74808"/>
                    <a:pt x="96245" y="74630"/>
                    <a:pt x="96105" y="74131"/>
                  </a:cubicBezTo>
                  <a:cubicBezTo>
                    <a:pt x="96105" y="73596"/>
                    <a:pt x="96245" y="73240"/>
                    <a:pt x="96105" y="72563"/>
                  </a:cubicBezTo>
                  <a:cubicBezTo>
                    <a:pt x="96105" y="72242"/>
                    <a:pt x="95404" y="72064"/>
                    <a:pt x="95404" y="71529"/>
                  </a:cubicBezTo>
                  <a:cubicBezTo>
                    <a:pt x="95404" y="70816"/>
                    <a:pt x="96105" y="70460"/>
                    <a:pt x="96420" y="69961"/>
                  </a:cubicBezTo>
                  <a:cubicBezTo>
                    <a:pt x="96945" y="69106"/>
                    <a:pt x="97086" y="68571"/>
                    <a:pt x="97786" y="67716"/>
                  </a:cubicBezTo>
                  <a:cubicBezTo>
                    <a:pt x="98487" y="66646"/>
                    <a:pt x="99503" y="66326"/>
                    <a:pt x="99678" y="65114"/>
                  </a:cubicBezTo>
                  <a:cubicBezTo>
                    <a:pt x="99854" y="64045"/>
                    <a:pt x="99678" y="63189"/>
                    <a:pt x="99994" y="61978"/>
                  </a:cubicBezTo>
                  <a:cubicBezTo>
                    <a:pt x="100344" y="60588"/>
                    <a:pt x="101045" y="59732"/>
                    <a:pt x="101045" y="58164"/>
                  </a:cubicBezTo>
                  <a:cubicBezTo>
                    <a:pt x="101045" y="54850"/>
                    <a:pt x="101045" y="54850"/>
                    <a:pt x="101045" y="54850"/>
                  </a:cubicBezTo>
                  <a:cubicBezTo>
                    <a:pt x="101045" y="53460"/>
                    <a:pt x="100519" y="52604"/>
                    <a:pt x="99678" y="51214"/>
                  </a:cubicBezTo>
                  <a:cubicBezTo>
                    <a:pt x="99153" y="50359"/>
                    <a:pt x="98802" y="49824"/>
                    <a:pt x="98312" y="49111"/>
                  </a:cubicBezTo>
                  <a:cubicBezTo>
                    <a:pt x="97786" y="48613"/>
                    <a:pt x="97086" y="48256"/>
                    <a:pt x="97086" y="47579"/>
                  </a:cubicBezTo>
                  <a:cubicBezTo>
                    <a:pt x="97086" y="47401"/>
                    <a:pt x="97436" y="47223"/>
                    <a:pt x="97436" y="47044"/>
                  </a:cubicBezTo>
                  <a:cubicBezTo>
                    <a:pt x="97786" y="45833"/>
                    <a:pt x="98312" y="45298"/>
                    <a:pt x="98312" y="44086"/>
                  </a:cubicBezTo>
                  <a:cubicBezTo>
                    <a:pt x="98312" y="43231"/>
                    <a:pt x="97086" y="42874"/>
                    <a:pt x="96245" y="42696"/>
                  </a:cubicBezTo>
                  <a:cubicBezTo>
                    <a:pt x="95404" y="42518"/>
                    <a:pt x="94878" y="42376"/>
                    <a:pt x="94213" y="42019"/>
                  </a:cubicBezTo>
                  <a:cubicBezTo>
                    <a:pt x="93197" y="41520"/>
                    <a:pt x="92671" y="40629"/>
                    <a:pt x="91480" y="40273"/>
                  </a:cubicBezTo>
                  <a:cubicBezTo>
                    <a:pt x="90604" y="40095"/>
                    <a:pt x="89938" y="40273"/>
                    <a:pt x="88922" y="40273"/>
                  </a:cubicBezTo>
                  <a:cubicBezTo>
                    <a:pt x="87381" y="40451"/>
                    <a:pt x="86715" y="39560"/>
                    <a:pt x="85173" y="39061"/>
                  </a:cubicBezTo>
                  <a:cubicBezTo>
                    <a:pt x="84648" y="38883"/>
                    <a:pt x="84122" y="38883"/>
                    <a:pt x="83632" y="38883"/>
                  </a:cubicBezTo>
                  <a:cubicBezTo>
                    <a:pt x="82616" y="38705"/>
                    <a:pt x="81915" y="39061"/>
                    <a:pt x="80899" y="38883"/>
                  </a:cubicBezTo>
                  <a:cubicBezTo>
                    <a:pt x="79848" y="38705"/>
                    <a:pt x="79708" y="37493"/>
                    <a:pt x="78481" y="37493"/>
                  </a:cubicBezTo>
                  <a:cubicBezTo>
                    <a:pt x="77640" y="37493"/>
                    <a:pt x="77325" y="37849"/>
                    <a:pt x="76449" y="38170"/>
                  </a:cubicBezTo>
                  <a:cubicBezTo>
                    <a:pt x="75608" y="38562"/>
                    <a:pt x="74908" y="38883"/>
                    <a:pt x="74417" y="39560"/>
                  </a:cubicBezTo>
                  <a:cubicBezTo>
                    <a:pt x="73541" y="40950"/>
                    <a:pt x="73716" y="42019"/>
                    <a:pt x="73051" y="43409"/>
                  </a:cubicBezTo>
                  <a:cubicBezTo>
                    <a:pt x="74242" y="43908"/>
                    <a:pt x="75083" y="43908"/>
                    <a:pt x="76134" y="44443"/>
                  </a:cubicBezTo>
                  <a:cubicBezTo>
                    <a:pt x="75083" y="45654"/>
                    <a:pt x="74242" y="46545"/>
                    <a:pt x="72700" y="46866"/>
                  </a:cubicBezTo>
                  <a:cubicBezTo>
                    <a:pt x="72175" y="47401"/>
                    <a:pt x="72000" y="48114"/>
                    <a:pt x="72000" y="48613"/>
                  </a:cubicBezTo>
                  <a:cubicBezTo>
                    <a:pt x="72000" y="52961"/>
                    <a:pt x="72000" y="52961"/>
                    <a:pt x="72000" y="52961"/>
                  </a:cubicBezTo>
                  <a:cubicBezTo>
                    <a:pt x="72000" y="54172"/>
                    <a:pt x="72000" y="55028"/>
                    <a:pt x="71684" y="56239"/>
                  </a:cubicBezTo>
                  <a:cubicBezTo>
                    <a:pt x="70668" y="56097"/>
                    <a:pt x="69652" y="56097"/>
                    <a:pt x="69127" y="55028"/>
                  </a:cubicBezTo>
                  <a:cubicBezTo>
                    <a:pt x="68110" y="53638"/>
                    <a:pt x="68251" y="52604"/>
                    <a:pt x="68251" y="50858"/>
                  </a:cubicBezTo>
                  <a:cubicBezTo>
                    <a:pt x="66884" y="50858"/>
                    <a:pt x="66884" y="50858"/>
                    <a:pt x="66884" y="50858"/>
                  </a:cubicBezTo>
                  <a:cubicBezTo>
                    <a:pt x="66394" y="50858"/>
                    <a:pt x="66218" y="51571"/>
                    <a:pt x="65868" y="52070"/>
                  </a:cubicBezTo>
                  <a:cubicBezTo>
                    <a:pt x="65518" y="52604"/>
                    <a:pt x="65202" y="52961"/>
                    <a:pt x="65027" y="53638"/>
                  </a:cubicBezTo>
                  <a:cubicBezTo>
                    <a:pt x="64362" y="54850"/>
                    <a:pt x="63836" y="55705"/>
                    <a:pt x="62610" y="56596"/>
                  </a:cubicBezTo>
                  <a:cubicBezTo>
                    <a:pt x="62294" y="56774"/>
                    <a:pt x="61769" y="56774"/>
                    <a:pt x="61629" y="57095"/>
                  </a:cubicBezTo>
                  <a:cubicBezTo>
                    <a:pt x="61103" y="57808"/>
                    <a:pt x="61243" y="58485"/>
                    <a:pt x="61103" y="59198"/>
                  </a:cubicBezTo>
                  <a:cubicBezTo>
                    <a:pt x="60928" y="60053"/>
                    <a:pt x="60753" y="60588"/>
                    <a:pt x="60402" y="61443"/>
                  </a:cubicBezTo>
                  <a:cubicBezTo>
                    <a:pt x="60262" y="61978"/>
                    <a:pt x="59737" y="62334"/>
                    <a:pt x="59737" y="63011"/>
                  </a:cubicBezTo>
                  <a:cubicBezTo>
                    <a:pt x="59737" y="63189"/>
                    <a:pt x="60087" y="63367"/>
                    <a:pt x="60087" y="63546"/>
                  </a:cubicBezTo>
                  <a:cubicBezTo>
                    <a:pt x="60262" y="64936"/>
                    <a:pt x="60402" y="65613"/>
                    <a:pt x="60402" y="66825"/>
                  </a:cubicBezTo>
                  <a:cubicBezTo>
                    <a:pt x="60402" y="69426"/>
                    <a:pt x="60402" y="69426"/>
                    <a:pt x="60402" y="69426"/>
                  </a:cubicBezTo>
                  <a:cubicBezTo>
                    <a:pt x="60402" y="71707"/>
                    <a:pt x="59211" y="72919"/>
                    <a:pt x="59211" y="75164"/>
                  </a:cubicBezTo>
                  <a:cubicBezTo>
                    <a:pt x="59211" y="77267"/>
                    <a:pt x="60262" y="78122"/>
                    <a:pt x="60402" y="80190"/>
                  </a:cubicBezTo>
                  <a:cubicBezTo>
                    <a:pt x="60753" y="82471"/>
                    <a:pt x="60578" y="84039"/>
                    <a:pt x="62119" y="85571"/>
                  </a:cubicBezTo>
                  <a:cubicBezTo>
                    <a:pt x="62995" y="86427"/>
                    <a:pt x="63661" y="86819"/>
                    <a:pt x="64537" y="87817"/>
                  </a:cubicBezTo>
                  <a:cubicBezTo>
                    <a:pt x="65868" y="89741"/>
                    <a:pt x="65518" y="91487"/>
                    <a:pt x="66043" y="93733"/>
                  </a:cubicBezTo>
                  <a:cubicBezTo>
                    <a:pt x="66218" y="94802"/>
                    <a:pt x="66744" y="95479"/>
                    <a:pt x="66744" y="96513"/>
                  </a:cubicBezTo>
                  <a:cubicBezTo>
                    <a:pt x="66744" y="99827"/>
                    <a:pt x="66744" y="99827"/>
                    <a:pt x="66744" y="99827"/>
                  </a:cubicBezTo>
                  <a:cubicBezTo>
                    <a:pt x="66744" y="101217"/>
                    <a:pt x="66394" y="102073"/>
                    <a:pt x="66218" y="103641"/>
                  </a:cubicBezTo>
                  <a:cubicBezTo>
                    <a:pt x="66218" y="104354"/>
                    <a:pt x="66394" y="104674"/>
                    <a:pt x="66218" y="105351"/>
                  </a:cubicBezTo>
                  <a:cubicBezTo>
                    <a:pt x="66218" y="106421"/>
                    <a:pt x="65693" y="106920"/>
                    <a:pt x="65693" y="107989"/>
                  </a:cubicBezTo>
                  <a:cubicBezTo>
                    <a:pt x="65518" y="109379"/>
                    <a:pt x="65202" y="110056"/>
                    <a:pt x="65027" y="111268"/>
                  </a:cubicBezTo>
                  <a:cubicBezTo>
                    <a:pt x="64677" y="112123"/>
                    <a:pt x="64852" y="112658"/>
                    <a:pt x="64537" y="113513"/>
                  </a:cubicBezTo>
                  <a:cubicBezTo>
                    <a:pt x="64011" y="115081"/>
                    <a:pt x="63486" y="115972"/>
                    <a:pt x="62610" y="117362"/>
                  </a:cubicBezTo>
                  <a:cubicBezTo>
                    <a:pt x="62470" y="117861"/>
                    <a:pt x="62294" y="118396"/>
                    <a:pt x="61944" y="118930"/>
                  </a:cubicBezTo>
                  <a:cubicBezTo>
                    <a:pt x="61629" y="119251"/>
                    <a:pt x="61454" y="119607"/>
                    <a:pt x="61103" y="119964"/>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60" name="Shape 2260"/>
            <p:cNvSpPr/>
            <p:nvPr/>
          </p:nvSpPr>
          <p:spPr>
            <a:xfrm>
              <a:off x="8751671" y="4763976"/>
              <a:ext cx="358430" cy="1234988"/>
            </a:xfrm>
            <a:custGeom>
              <a:avLst/>
              <a:gdLst/>
              <a:ahLst/>
              <a:cxnLst/>
              <a:rect l="0" t="0" r="0" b="0"/>
              <a:pathLst>
                <a:path w="120000" h="120000" extrusionOk="0">
                  <a:moveTo>
                    <a:pt x="0" y="923"/>
                  </a:moveTo>
                  <a:lnTo>
                    <a:pt x="0" y="923"/>
                  </a:lnTo>
                  <a:cubicBezTo>
                    <a:pt x="28581" y="923"/>
                    <a:pt x="57373" y="369"/>
                    <a:pt x="85954" y="0"/>
                  </a:cubicBezTo>
                  <a:lnTo>
                    <a:pt x="85954" y="0"/>
                  </a:lnTo>
                  <a:cubicBezTo>
                    <a:pt x="85954" y="1230"/>
                    <a:pt x="88056" y="2092"/>
                    <a:pt x="88056" y="3323"/>
                  </a:cubicBezTo>
                  <a:cubicBezTo>
                    <a:pt x="88056" y="6892"/>
                    <a:pt x="83852" y="8738"/>
                    <a:pt x="83852" y="12307"/>
                  </a:cubicBezTo>
                  <a:cubicBezTo>
                    <a:pt x="83852" y="16800"/>
                    <a:pt x="98143" y="19200"/>
                    <a:pt x="110542" y="21907"/>
                  </a:cubicBezTo>
                  <a:cubicBezTo>
                    <a:pt x="119789" y="80984"/>
                    <a:pt x="119789" y="80984"/>
                    <a:pt x="119789" y="80984"/>
                  </a:cubicBezTo>
                  <a:cubicBezTo>
                    <a:pt x="115586" y="83076"/>
                    <a:pt x="115586" y="83076"/>
                    <a:pt x="113695" y="85415"/>
                  </a:cubicBezTo>
                  <a:lnTo>
                    <a:pt x="113695" y="85415"/>
                  </a:lnTo>
                  <a:cubicBezTo>
                    <a:pt x="115586" y="90523"/>
                    <a:pt x="117688" y="93538"/>
                    <a:pt x="117688" y="98338"/>
                  </a:cubicBezTo>
                  <a:cubicBezTo>
                    <a:pt x="117688" y="100123"/>
                    <a:pt x="117688" y="101353"/>
                    <a:pt x="115586" y="103138"/>
                  </a:cubicBezTo>
                  <a:cubicBezTo>
                    <a:pt x="113695" y="105230"/>
                    <a:pt x="108441" y="106461"/>
                    <a:pt x="108441" y="108553"/>
                  </a:cubicBezTo>
                  <a:cubicBezTo>
                    <a:pt x="108441" y="113292"/>
                    <a:pt x="118739" y="115446"/>
                    <a:pt x="119789" y="119938"/>
                  </a:cubicBezTo>
                  <a:lnTo>
                    <a:pt x="119789" y="119938"/>
                  </a:lnTo>
                  <a:cubicBezTo>
                    <a:pt x="107390" y="117846"/>
                    <a:pt x="102346" y="116000"/>
                    <a:pt x="89106" y="114215"/>
                  </a:cubicBezTo>
                  <a:cubicBezTo>
                    <a:pt x="84903" y="113600"/>
                    <a:pt x="80700" y="113600"/>
                    <a:pt x="75656" y="113292"/>
                  </a:cubicBezTo>
                  <a:cubicBezTo>
                    <a:pt x="67460" y="112738"/>
                    <a:pt x="62416" y="112123"/>
                    <a:pt x="54220" y="111569"/>
                  </a:cubicBezTo>
                  <a:cubicBezTo>
                    <a:pt x="49176" y="110953"/>
                    <a:pt x="46024" y="110646"/>
                    <a:pt x="40980" y="109723"/>
                  </a:cubicBezTo>
                  <a:cubicBezTo>
                    <a:pt x="37828" y="108861"/>
                    <a:pt x="35936" y="107938"/>
                    <a:pt x="30683" y="107938"/>
                  </a:cubicBezTo>
                  <a:cubicBezTo>
                    <a:pt x="25639" y="107938"/>
                    <a:pt x="22486" y="108553"/>
                    <a:pt x="16392" y="108553"/>
                  </a:cubicBezTo>
                  <a:cubicBezTo>
                    <a:pt x="10297" y="108861"/>
                    <a:pt x="7145" y="108861"/>
                    <a:pt x="1050" y="109107"/>
                  </a:cubicBezTo>
                  <a:cubicBezTo>
                    <a:pt x="0" y="109107"/>
                    <a:pt x="0" y="109107"/>
                    <a:pt x="0" y="109107"/>
                  </a:cubicBezTo>
                  <a:lnTo>
                    <a:pt x="0" y="109107"/>
                  </a:lnTo>
                  <a:cubicBezTo>
                    <a:pt x="0" y="923"/>
                    <a:pt x="0" y="923"/>
                    <a:pt x="0" y="92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61" name="Shape 2261"/>
            <p:cNvSpPr/>
            <p:nvPr/>
          </p:nvSpPr>
          <p:spPr>
            <a:xfrm>
              <a:off x="8751671" y="3680210"/>
              <a:ext cx="257621" cy="1092166"/>
            </a:xfrm>
            <a:custGeom>
              <a:avLst/>
              <a:gdLst/>
              <a:ahLst/>
              <a:cxnLst/>
              <a:rect l="0" t="0" r="0" b="0"/>
              <a:pathLst>
                <a:path w="120000" h="120000" extrusionOk="0">
                  <a:moveTo>
                    <a:pt x="34243" y="0"/>
                  </a:moveTo>
                  <a:lnTo>
                    <a:pt x="34243" y="0"/>
                  </a:lnTo>
                  <a:cubicBezTo>
                    <a:pt x="32780" y="2017"/>
                    <a:pt x="32780" y="3408"/>
                    <a:pt x="32780" y="5426"/>
                  </a:cubicBezTo>
                  <a:cubicBezTo>
                    <a:pt x="32780" y="5773"/>
                    <a:pt x="34243" y="5773"/>
                    <a:pt x="35707" y="6469"/>
                  </a:cubicBezTo>
                  <a:cubicBezTo>
                    <a:pt x="38634" y="9113"/>
                    <a:pt x="44195" y="10852"/>
                    <a:pt x="44195" y="13565"/>
                  </a:cubicBezTo>
                  <a:cubicBezTo>
                    <a:pt x="44195" y="15930"/>
                    <a:pt x="39804" y="17252"/>
                    <a:pt x="39804" y="19339"/>
                  </a:cubicBezTo>
                  <a:cubicBezTo>
                    <a:pt x="39804" y="20660"/>
                    <a:pt x="42731" y="21008"/>
                    <a:pt x="44195" y="22052"/>
                  </a:cubicBezTo>
                  <a:cubicBezTo>
                    <a:pt x="47121" y="24417"/>
                    <a:pt x="51219" y="25739"/>
                    <a:pt x="51219" y="28452"/>
                  </a:cubicBezTo>
                  <a:cubicBezTo>
                    <a:pt x="51219" y="29147"/>
                    <a:pt x="50048" y="29495"/>
                    <a:pt x="48585" y="30469"/>
                  </a:cubicBezTo>
                  <a:cubicBezTo>
                    <a:pt x="47121" y="31860"/>
                    <a:pt x="47121" y="32486"/>
                    <a:pt x="47121" y="34226"/>
                  </a:cubicBezTo>
                  <a:cubicBezTo>
                    <a:pt x="47121" y="38260"/>
                    <a:pt x="55609" y="40278"/>
                    <a:pt x="64097" y="44034"/>
                  </a:cubicBezTo>
                  <a:cubicBezTo>
                    <a:pt x="69658" y="46400"/>
                    <a:pt x="72585" y="48139"/>
                    <a:pt x="79902" y="50504"/>
                  </a:cubicBezTo>
                  <a:cubicBezTo>
                    <a:pt x="84000" y="52173"/>
                    <a:pt x="86926" y="53565"/>
                    <a:pt x="89853" y="55513"/>
                  </a:cubicBezTo>
                  <a:cubicBezTo>
                    <a:pt x="93951" y="60313"/>
                    <a:pt x="93951" y="63373"/>
                    <a:pt x="95414" y="68104"/>
                  </a:cubicBezTo>
                  <a:cubicBezTo>
                    <a:pt x="96878" y="71165"/>
                    <a:pt x="100975" y="72486"/>
                    <a:pt x="100975" y="75547"/>
                  </a:cubicBezTo>
                  <a:cubicBezTo>
                    <a:pt x="100975" y="79582"/>
                    <a:pt x="95414" y="82017"/>
                    <a:pt x="95414" y="86052"/>
                  </a:cubicBezTo>
                  <a:cubicBezTo>
                    <a:pt x="95414" y="87791"/>
                    <a:pt x="96878" y="88765"/>
                    <a:pt x="99804" y="90086"/>
                  </a:cubicBezTo>
                  <a:cubicBezTo>
                    <a:pt x="105365" y="94886"/>
                    <a:pt x="108292" y="97947"/>
                    <a:pt x="111219" y="102608"/>
                  </a:cubicBezTo>
                  <a:cubicBezTo>
                    <a:pt x="112390" y="104000"/>
                    <a:pt x="114146" y="104695"/>
                    <a:pt x="115609" y="106086"/>
                  </a:cubicBezTo>
                  <a:cubicBezTo>
                    <a:pt x="118243" y="110817"/>
                    <a:pt x="116780" y="114156"/>
                    <a:pt x="119707" y="118886"/>
                  </a:cubicBezTo>
                  <a:lnTo>
                    <a:pt x="119707" y="118886"/>
                  </a:lnTo>
                  <a:cubicBezTo>
                    <a:pt x="79902" y="119304"/>
                    <a:pt x="39804" y="119930"/>
                    <a:pt x="0" y="119930"/>
                  </a:cubicBezTo>
                  <a:lnTo>
                    <a:pt x="0" y="119930"/>
                  </a:lnTo>
                  <a:cubicBezTo>
                    <a:pt x="0" y="347"/>
                    <a:pt x="0" y="347"/>
                    <a:pt x="0" y="347"/>
                  </a:cubicBezTo>
                  <a:lnTo>
                    <a:pt x="0" y="347"/>
                  </a:lnTo>
                  <a:cubicBezTo>
                    <a:pt x="11414" y="347"/>
                    <a:pt x="22829" y="0"/>
                    <a:pt x="34243"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62" name="Shape 2262"/>
            <p:cNvSpPr/>
            <p:nvPr/>
          </p:nvSpPr>
          <p:spPr>
            <a:xfrm>
              <a:off x="12996839" y="5940155"/>
              <a:ext cx="1226507" cy="1330202"/>
            </a:xfrm>
            <a:custGeom>
              <a:avLst/>
              <a:gdLst/>
              <a:ahLst/>
              <a:cxnLst/>
              <a:rect l="0" t="0" r="0" b="0"/>
              <a:pathLst>
                <a:path w="120000" h="120000" extrusionOk="0">
                  <a:moveTo>
                    <a:pt x="36527" y="0"/>
                  </a:moveTo>
                  <a:lnTo>
                    <a:pt x="36527" y="0"/>
                  </a:lnTo>
                  <a:cubicBezTo>
                    <a:pt x="45023" y="31958"/>
                    <a:pt x="45023" y="31958"/>
                    <a:pt x="45023" y="31958"/>
                  </a:cubicBezTo>
                  <a:cubicBezTo>
                    <a:pt x="72496" y="24182"/>
                    <a:pt x="72496" y="24182"/>
                    <a:pt x="72496" y="24182"/>
                  </a:cubicBezTo>
                  <a:lnTo>
                    <a:pt x="72496" y="24182"/>
                  </a:lnTo>
                  <a:cubicBezTo>
                    <a:pt x="76093" y="36989"/>
                    <a:pt x="76093" y="36989"/>
                    <a:pt x="76093" y="36989"/>
                  </a:cubicBezTo>
                  <a:cubicBezTo>
                    <a:pt x="77891" y="35616"/>
                    <a:pt x="78511" y="33959"/>
                    <a:pt x="80310" y="32243"/>
                  </a:cubicBezTo>
                  <a:cubicBezTo>
                    <a:pt x="82170" y="30357"/>
                    <a:pt x="84589" y="30585"/>
                    <a:pt x="86325" y="28928"/>
                  </a:cubicBezTo>
                  <a:cubicBezTo>
                    <a:pt x="88496" y="26984"/>
                    <a:pt x="89426" y="24983"/>
                    <a:pt x="91472" y="23611"/>
                  </a:cubicBezTo>
                  <a:cubicBezTo>
                    <a:pt x="93643" y="23897"/>
                    <a:pt x="93643" y="23897"/>
                    <a:pt x="93643" y="23897"/>
                  </a:cubicBezTo>
                  <a:cubicBezTo>
                    <a:pt x="98170" y="23897"/>
                    <a:pt x="98170" y="23897"/>
                    <a:pt x="98170" y="23897"/>
                  </a:cubicBezTo>
                  <a:cubicBezTo>
                    <a:pt x="99348" y="23897"/>
                    <a:pt x="100279" y="23096"/>
                    <a:pt x="100899" y="22239"/>
                  </a:cubicBezTo>
                  <a:cubicBezTo>
                    <a:pt x="101767" y="21381"/>
                    <a:pt x="102387" y="20581"/>
                    <a:pt x="103007" y="19723"/>
                  </a:cubicBezTo>
                  <a:cubicBezTo>
                    <a:pt x="103627" y="18637"/>
                    <a:pt x="103875" y="17779"/>
                    <a:pt x="105116" y="17494"/>
                  </a:cubicBezTo>
                  <a:cubicBezTo>
                    <a:pt x="105674" y="17208"/>
                    <a:pt x="105984" y="17494"/>
                    <a:pt x="106914" y="17494"/>
                  </a:cubicBezTo>
                  <a:cubicBezTo>
                    <a:pt x="109333" y="17208"/>
                    <a:pt x="110511" y="16922"/>
                    <a:pt x="112930" y="16922"/>
                  </a:cubicBezTo>
                  <a:cubicBezTo>
                    <a:pt x="115100" y="16922"/>
                    <a:pt x="114790" y="19151"/>
                    <a:pt x="116589" y="20581"/>
                  </a:cubicBezTo>
                  <a:cubicBezTo>
                    <a:pt x="117209" y="21152"/>
                    <a:pt x="118077" y="20867"/>
                    <a:pt x="119255" y="20867"/>
                  </a:cubicBezTo>
                  <a:cubicBezTo>
                    <a:pt x="119565" y="20867"/>
                    <a:pt x="119565" y="20867"/>
                    <a:pt x="119937" y="20867"/>
                  </a:cubicBezTo>
                  <a:lnTo>
                    <a:pt x="119937" y="20867"/>
                  </a:lnTo>
                  <a:cubicBezTo>
                    <a:pt x="119937" y="22810"/>
                    <a:pt x="119565" y="23897"/>
                    <a:pt x="119007" y="25898"/>
                  </a:cubicBezTo>
                  <a:cubicBezTo>
                    <a:pt x="118697" y="27270"/>
                    <a:pt x="118697" y="28928"/>
                    <a:pt x="117209" y="28928"/>
                  </a:cubicBezTo>
                  <a:cubicBezTo>
                    <a:pt x="116279" y="28928"/>
                    <a:pt x="115968" y="28127"/>
                    <a:pt x="115348" y="27784"/>
                  </a:cubicBezTo>
                  <a:cubicBezTo>
                    <a:pt x="114170" y="27498"/>
                    <a:pt x="113550" y="27498"/>
                    <a:pt x="112372" y="27270"/>
                  </a:cubicBezTo>
                  <a:cubicBezTo>
                    <a:pt x="110511" y="26698"/>
                    <a:pt x="109643" y="26412"/>
                    <a:pt x="107782" y="26412"/>
                  </a:cubicBezTo>
                  <a:cubicBezTo>
                    <a:pt x="106914" y="26412"/>
                    <a:pt x="107224" y="27498"/>
                    <a:pt x="106914" y="28127"/>
                  </a:cubicBezTo>
                  <a:cubicBezTo>
                    <a:pt x="106604" y="28356"/>
                    <a:pt x="106294" y="28642"/>
                    <a:pt x="105984" y="28928"/>
                  </a:cubicBezTo>
                  <a:cubicBezTo>
                    <a:pt x="105674" y="29728"/>
                    <a:pt x="105116" y="30357"/>
                    <a:pt x="104806" y="31443"/>
                  </a:cubicBezTo>
                  <a:cubicBezTo>
                    <a:pt x="104496" y="31958"/>
                    <a:pt x="104806" y="32529"/>
                    <a:pt x="104806" y="33101"/>
                  </a:cubicBezTo>
                  <a:cubicBezTo>
                    <a:pt x="104496" y="34759"/>
                    <a:pt x="103875" y="35616"/>
                    <a:pt x="103317" y="36989"/>
                  </a:cubicBezTo>
                  <a:cubicBezTo>
                    <a:pt x="102077" y="40876"/>
                    <a:pt x="100279" y="42820"/>
                    <a:pt x="98170" y="46479"/>
                  </a:cubicBezTo>
                  <a:cubicBezTo>
                    <a:pt x="97550" y="47565"/>
                    <a:pt x="97240" y="48994"/>
                    <a:pt x="95751" y="49509"/>
                  </a:cubicBezTo>
                  <a:cubicBezTo>
                    <a:pt x="95131" y="49795"/>
                    <a:pt x="94201" y="49280"/>
                    <a:pt x="93643" y="49509"/>
                  </a:cubicBezTo>
                  <a:cubicBezTo>
                    <a:pt x="93333" y="50080"/>
                    <a:pt x="93333" y="50652"/>
                    <a:pt x="93333" y="51167"/>
                  </a:cubicBezTo>
                  <a:cubicBezTo>
                    <a:pt x="93023" y="52310"/>
                    <a:pt x="92713" y="52882"/>
                    <a:pt x="92155" y="54025"/>
                  </a:cubicBezTo>
                  <a:cubicBezTo>
                    <a:pt x="91224" y="55626"/>
                    <a:pt x="89984" y="56484"/>
                    <a:pt x="89054" y="58141"/>
                  </a:cubicBezTo>
                  <a:cubicBezTo>
                    <a:pt x="87875" y="60085"/>
                    <a:pt x="86697" y="61800"/>
                    <a:pt x="84279" y="61800"/>
                  </a:cubicBezTo>
                  <a:cubicBezTo>
                    <a:pt x="83038" y="61800"/>
                    <a:pt x="82170" y="61515"/>
                    <a:pt x="80620" y="61229"/>
                  </a:cubicBezTo>
                  <a:cubicBezTo>
                    <a:pt x="78821" y="65402"/>
                    <a:pt x="76403" y="67346"/>
                    <a:pt x="74604" y="71233"/>
                  </a:cubicBezTo>
                  <a:cubicBezTo>
                    <a:pt x="73674" y="73463"/>
                    <a:pt x="73674" y="74892"/>
                    <a:pt x="72496" y="76779"/>
                  </a:cubicBezTo>
                  <a:cubicBezTo>
                    <a:pt x="70697" y="80152"/>
                    <a:pt x="68837" y="82096"/>
                    <a:pt x="67038" y="85469"/>
                  </a:cubicBezTo>
                  <a:cubicBezTo>
                    <a:pt x="66108" y="87413"/>
                    <a:pt x="64930" y="88499"/>
                    <a:pt x="64930" y="90728"/>
                  </a:cubicBezTo>
                  <a:cubicBezTo>
                    <a:pt x="64930" y="91815"/>
                    <a:pt x="65550" y="92386"/>
                    <a:pt x="65798" y="93244"/>
                  </a:cubicBezTo>
                  <a:cubicBezTo>
                    <a:pt x="66108" y="95188"/>
                    <a:pt x="65798" y="96331"/>
                    <a:pt x="66108" y="97989"/>
                  </a:cubicBezTo>
                  <a:cubicBezTo>
                    <a:pt x="66418" y="99361"/>
                    <a:pt x="67038" y="100161"/>
                    <a:pt x="67038" y="101591"/>
                  </a:cubicBezTo>
                  <a:cubicBezTo>
                    <a:pt x="67038" y="104678"/>
                    <a:pt x="67038" y="104678"/>
                    <a:pt x="67038" y="104678"/>
                  </a:cubicBezTo>
                  <a:cubicBezTo>
                    <a:pt x="65550" y="104678"/>
                    <a:pt x="64620" y="104678"/>
                    <a:pt x="63379" y="104907"/>
                  </a:cubicBezTo>
                  <a:cubicBezTo>
                    <a:pt x="62201" y="104907"/>
                    <a:pt x="62201" y="104907"/>
                    <a:pt x="62201" y="104907"/>
                  </a:cubicBezTo>
                  <a:cubicBezTo>
                    <a:pt x="60403" y="105535"/>
                    <a:pt x="59162" y="105764"/>
                    <a:pt x="57674" y="106622"/>
                  </a:cubicBezTo>
                  <a:cubicBezTo>
                    <a:pt x="55565" y="107422"/>
                    <a:pt x="54635" y="108565"/>
                    <a:pt x="52837" y="109137"/>
                  </a:cubicBezTo>
                  <a:cubicBezTo>
                    <a:pt x="50108" y="109938"/>
                    <a:pt x="48310" y="110223"/>
                    <a:pt x="45271" y="111081"/>
                  </a:cubicBezTo>
                  <a:cubicBezTo>
                    <a:pt x="42852" y="111881"/>
                    <a:pt x="41364" y="112739"/>
                    <a:pt x="38945" y="112453"/>
                  </a:cubicBezTo>
                  <a:cubicBezTo>
                    <a:pt x="38945" y="113311"/>
                    <a:pt x="38325" y="113882"/>
                    <a:pt x="38325" y="114683"/>
                  </a:cubicBezTo>
                  <a:cubicBezTo>
                    <a:pt x="38325" y="119942"/>
                    <a:pt x="38325" y="119942"/>
                    <a:pt x="38325" y="119942"/>
                  </a:cubicBezTo>
                  <a:cubicBezTo>
                    <a:pt x="37147" y="119714"/>
                    <a:pt x="35906" y="119714"/>
                    <a:pt x="34728" y="119142"/>
                  </a:cubicBezTo>
                  <a:cubicBezTo>
                    <a:pt x="33798" y="118856"/>
                    <a:pt x="33488" y="118342"/>
                    <a:pt x="32620" y="117999"/>
                  </a:cubicBezTo>
                  <a:cubicBezTo>
                    <a:pt x="31131" y="116912"/>
                    <a:pt x="29891" y="116341"/>
                    <a:pt x="28093" y="115769"/>
                  </a:cubicBezTo>
                  <a:cubicBezTo>
                    <a:pt x="26232" y="114969"/>
                    <a:pt x="24744" y="114683"/>
                    <a:pt x="23565" y="113025"/>
                  </a:cubicBezTo>
                  <a:cubicBezTo>
                    <a:pt x="22635" y="111367"/>
                    <a:pt x="22635" y="109652"/>
                    <a:pt x="21147" y="108565"/>
                  </a:cubicBezTo>
                  <a:cubicBezTo>
                    <a:pt x="20527" y="108280"/>
                    <a:pt x="19348" y="108565"/>
                    <a:pt x="18728" y="108565"/>
                  </a:cubicBezTo>
                  <a:lnTo>
                    <a:pt x="18728" y="108565"/>
                  </a:lnTo>
                  <a:cubicBezTo>
                    <a:pt x="17798" y="108280"/>
                    <a:pt x="16558" y="108280"/>
                    <a:pt x="15379" y="107994"/>
                  </a:cubicBezTo>
                  <a:cubicBezTo>
                    <a:pt x="12651" y="107136"/>
                    <a:pt x="11162" y="105764"/>
                    <a:pt x="9054" y="103820"/>
                  </a:cubicBezTo>
                  <a:cubicBezTo>
                    <a:pt x="8744" y="103535"/>
                    <a:pt x="9054" y="103306"/>
                    <a:pt x="8744" y="103020"/>
                  </a:cubicBezTo>
                  <a:cubicBezTo>
                    <a:pt x="8434" y="102734"/>
                    <a:pt x="8124" y="102734"/>
                    <a:pt x="7813" y="102734"/>
                  </a:cubicBezTo>
                  <a:cubicBezTo>
                    <a:pt x="6635" y="101591"/>
                    <a:pt x="6015" y="100447"/>
                    <a:pt x="5395" y="99075"/>
                  </a:cubicBezTo>
                  <a:cubicBezTo>
                    <a:pt x="5085" y="98561"/>
                    <a:pt x="5085" y="97989"/>
                    <a:pt x="4775" y="97417"/>
                  </a:cubicBezTo>
                  <a:cubicBezTo>
                    <a:pt x="4527" y="96045"/>
                    <a:pt x="3596" y="95474"/>
                    <a:pt x="3038" y="94101"/>
                  </a:cubicBezTo>
                  <a:cubicBezTo>
                    <a:pt x="1798" y="90728"/>
                    <a:pt x="1488" y="88785"/>
                    <a:pt x="0" y="85469"/>
                  </a:cubicBezTo>
                  <a:lnTo>
                    <a:pt x="0" y="85469"/>
                  </a:lnTo>
                  <a:cubicBezTo>
                    <a:pt x="3286" y="84040"/>
                    <a:pt x="4775" y="82096"/>
                    <a:pt x="6945" y="79352"/>
                  </a:cubicBezTo>
                  <a:cubicBezTo>
                    <a:pt x="8434" y="76779"/>
                    <a:pt x="9922" y="75178"/>
                    <a:pt x="9922" y="72091"/>
                  </a:cubicBezTo>
                  <a:cubicBezTo>
                    <a:pt x="9922" y="70662"/>
                    <a:pt x="9364" y="70147"/>
                    <a:pt x="9364" y="69004"/>
                  </a:cubicBezTo>
                  <a:cubicBezTo>
                    <a:pt x="9364" y="64602"/>
                    <a:pt x="9364" y="64602"/>
                    <a:pt x="9364" y="64602"/>
                  </a:cubicBezTo>
                  <a:cubicBezTo>
                    <a:pt x="10542" y="64030"/>
                    <a:pt x="10852" y="63172"/>
                    <a:pt x="12093" y="63172"/>
                  </a:cubicBezTo>
                  <a:cubicBezTo>
                    <a:pt x="13829" y="63172"/>
                    <a:pt x="13829" y="65688"/>
                    <a:pt x="15689" y="65688"/>
                  </a:cubicBezTo>
                  <a:cubicBezTo>
                    <a:pt x="16558" y="65688"/>
                    <a:pt x="16930" y="64830"/>
                    <a:pt x="17488" y="64030"/>
                  </a:cubicBezTo>
                  <a:cubicBezTo>
                    <a:pt x="18108" y="63172"/>
                    <a:pt x="18976" y="62601"/>
                    <a:pt x="18976" y="61515"/>
                  </a:cubicBezTo>
                  <a:cubicBezTo>
                    <a:pt x="18976" y="57341"/>
                    <a:pt x="18976" y="57341"/>
                    <a:pt x="18976" y="57341"/>
                  </a:cubicBezTo>
                  <a:cubicBezTo>
                    <a:pt x="18976" y="56769"/>
                    <a:pt x="18418" y="56484"/>
                    <a:pt x="18418" y="56198"/>
                  </a:cubicBezTo>
                  <a:cubicBezTo>
                    <a:pt x="18418" y="55397"/>
                    <a:pt x="18108" y="54826"/>
                    <a:pt x="18108" y="53739"/>
                  </a:cubicBezTo>
                  <a:cubicBezTo>
                    <a:pt x="18108" y="53396"/>
                    <a:pt x="18108" y="53111"/>
                    <a:pt x="18108" y="52882"/>
                  </a:cubicBezTo>
                  <a:cubicBezTo>
                    <a:pt x="18418" y="52596"/>
                    <a:pt x="18976" y="53111"/>
                    <a:pt x="19348" y="52882"/>
                  </a:cubicBezTo>
                  <a:cubicBezTo>
                    <a:pt x="19658" y="52310"/>
                    <a:pt x="19906" y="51738"/>
                    <a:pt x="19906" y="51167"/>
                  </a:cubicBezTo>
                  <a:cubicBezTo>
                    <a:pt x="19906" y="49795"/>
                    <a:pt x="19658" y="48994"/>
                    <a:pt x="19658" y="47565"/>
                  </a:cubicBezTo>
                  <a:cubicBezTo>
                    <a:pt x="19658" y="46765"/>
                    <a:pt x="21147" y="46479"/>
                    <a:pt x="22015" y="46193"/>
                  </a:cubicBezTo>
                  <a:cubicBezTo>
                    <a:pt x="22635" y="45907"/>
                    <a:pt x="23255" y="45621"/>
                    <a:pt x="23813" y="45335"/>
                  </a:cubicBezTo>
                  <a:cubicBezTo>
                    <a:pt x="25674" y="44821"/>
                    <a:pt x="26852" y="44821"/>
                    <a:pt x="28713" y="43677"/>
                  </a:cubicBezTo>
                  <a:cubicBezTo>
                    <a:pt x="29581" y="43106"/>
                    <a:pt x="29891" y="42020"/>
                    <a:pt x="30821" y="41162"/>
                  </a:cubicBezTo>
                  <a:cubicBezTo>
                    <a:pt x="32620" y="39504"/>
                    <a:pt x="33488" y="37846"/>
                    <a:pt x="33798" y="35331"/>
                  </a:cubicBezTo>
                  <a:cubicBezTo>
                    <a:pt x="34108" y="33673"/>
                    <a:pt x="34418" y="32815"/>
                    <a:pt x="34728" y="31157"/>
                  </a:cubicBezTo>
                  <a:cubicBezTo>
                    <a:pt x="34728" y="29499"/>
                    <a:pt x="35038" y="28356"/>
                    <a:pt x="35286" y="26698"/>
                  </a:cubicBezTo>
                  <a:cubicBezTo>
                    <a:pt x="35596" y="23611"/>
                    <a:pt x="35596" y="21953"/>
                    <a:pt x="35596" y="18923"/>
                  </a:cubicBezTo>
                  <a:cubicBezTo>
                    <a:pt x="35596" y="14692"/>
                    <a:pt x="34418" y="12520"/>
                    <a:pt x="34418" y="8346"/>
                  </a:cubicBezTo>
                  <a:cubicBezTo>
                    <a:pt x="34418" y="6345"/>
                    <a:pt x="34108" y="4973"/>
                    <a:pt x="34728" y="3030"/>
                  </a:cubicBezTo>
                  <a:cubicBezTo>
                    <a:pt x="35038" y="1886"/>
                    <a:pt x="36217" y="1086"/>
                    <a:pt x="36527"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63" name="Shape 2263"/>
            <p:cNvSpPr/>
            <p:nvPr/>
          </p:nvSpPr>
          <p:spPr>
            <a:xfrm>
              <a:off x="14693787" y="5875744"/>
              <a:ext cx="288424" cy="448067"/>
            </a:xfrm>
            <a:custGeom>
              <a:avLst/>
              <a:gdLst/>
              <a:ahLst/>
              <a:cxnLst/>
              <a:rect l="0" t="0" r="0" b="0"/>
              <a:pathLst>
                <a:path w="120000" h="120000" extrusionOk="0">
                  <a:moveTo>
                    <a:pt x="0" y="8258"/>
                  </a:moveTo>
                  <a:lnTo>
                    <a:pt x="0" y="8258"/>
                  </a:lnTo>
                  <a:cubicBezTo>
                    <a:pt x="40873" y="0"/>
                    <a:pt x="40873" y="0"/>
                    <a:pt x="40873" y="0"/>
                  </a:cubicBezTo>
                  <a:lnTo>
                    <a:pt x="40873" y="0"/>
                  </a:lnTo>
                  <a:cubicBezTo>
                    <a:pt x="43493" y="13988"/>
                    <a:pt x="43493" y="13988"/>
                    <a:pt x="43493" y="13988"/>
                  </a:cubicBezTo>
                  <a:cubicBezTo>
                    <a:pt x="44541" y="19719"/>
                    <a:pt x="44541" y="19719"/>
                    <a:pt x="44541" y="19719"/>
                  </a:cubicBezTo>
                  <a:lnTo>
                    <a:pt x="44541" y="19719"/>
                  </a:lnTo>
                  <a:cubicBezTo>
                    <a:pt x="44541" y="22078"/>
                    <a:pt x="47161" y="23764"/>
                    <a:pt x="48471" y="27134"/>
                  </a:cubicBezTo>
                  <a:cubicBezTo>
                    <a:pt x="52139" y="36910"/>
                    <a:pt x="49781" y="43483"/>
                    <a:pt x="57379" y="52584"/>
                  </a:cubicBezTo>
                  <a:cubicBezTo>
                    <a:pt x="58689" y="53258"/>
                    <a:pt x="61048" y="53258"/>
                    <a:pt x="62358" y="54269"/>
                  </a:cubicBezTo>
                  <a:cubicBezTo>
                    <a:pt x="68908" y="58314"/>
                    <a:pt x="73886" y="60674"/>
                    <a:pt x="81746" y="64044"/>
                  </a:cubicBezTo>
                  <a:cubicBezTo>
                    <a:pt x="89344" y="66573"/>
                    <a:pt x="93013" y="68089"/>
                    <a:pt x="102183" y="70617"/>
                  </a:cubicBezTo>
                  <a:cubicBezTo>
                    <a:pt x="107161" y="71460"/>
                    <a:pt x="111091" y="73820"/>
                    <a:pt x="113449" y="77191"/>
                  </a:cubicBezTo>
                  <a:cubicBezTo>
                    <a:pt x="114759" y="80393"/>
                    <a:pt x="113449" y="83764"/>
                    <a:pt x="114759" y="86966"/>
                  </a:cubicBezTo>
                  <a:cubicBezTo>
                    <a:pt x="117379" y="91853"/>
                    <a:pt x="119737" y="94382"/>
                    <a:pt x="119737" y="100280"/>
                  </a:cubicBezTo>
                  <a:cubicBezTo>
                    <a:pt x="119737" y="107528"/>
                    <a:pt x="119737" y="107528"/>
                    <a:pt x="119737" y="107528"/>
                  </a:cubicBezTo>
                  <a:lnTo>
                    <a:pt x="119737" y="107528"/>
                  </a:lnTo>
                  <a:cubicBezTo>
                    <a:pt x="58689" y="119831"/>
                    <a:pt x="58689" y="119831"/>
                    <a:pt x="58689" y="119831"/>
                  </a:cubicBezTo>
                  <a:cubicBezTo>
                    <a:pt x="0" y="8258"/>
                    <a:pt x="0" y="8258"/>
                    <a:pt x="0" y="825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64" name="Shape 2264"/>
            <p:cNvSpPr/>
            <p:nvPr/>
          </p:nvSpPr>
          <p:spPr>
            <a:xfrm>
              <a:off x="12820424" y="6172589"/>
              <a:ext cx="2136586" cy="1447820"/>
            </a:xfrm>
            <a:custGeom>
              <a:avLst/>
              <a:gdLst/>
              <a:ahLst/>
              <a:cxnLst/>
              <a:rect l="0" t="0" r="0" b="0"/>
              <a:pathLst>
                <a:path w="120000" h="120000" extrusionOk="0">
                  <a:moveTo>
                    <a:pt x="101951" y="24787"/>
                  </a:moveTo>
                  <a:lnTo>
                    <a:pt x="101951" y="24787"/>
                  </a:lnTo>
                  <a:cubicBezTo>
                    <a:pt x="103340" y="25838"/>
                    <a:pt x="103518" y="27571"/>
                    <a:pt x="104906" y="28884"/>
                  </a:cubicBezTo>
                  <a:cubicBezTo>
                    <a:pt x="105084" y="28884"/>
                    <a:pt x="105262" y="28884"/>
                    <a:pt x="105404" y="28884"/>
                  </a:cubicBezTo>
                  <a:cubicBezTo>
                    <a:pt x="106650" y="29881"/>
                    <a:pt x="107683" y="30932"/>
                    <a:pt x="107683" y="32980"/>
                  </a:cubicBezTo>
                  <a:cubicBezTo>
                    <a:pt x="107683" y="36551"/>
                    <a:pt x="107683" y="36551"/>
                    <a:pt x="107683" y="36551"/>
                  </a:cubicBezTo>
                  <a:cubicBezTo>
                    <a:pt x="105404" y="36551"/>
                    <a:pt x="105404" y="36551"/>
                    <a:pt x="105404" y="36551"/>
                  </a:cubicBezTo>
                  <a:cubicBezTo>
                    <a:pt x="104906" y="36551"/>
                    <a:pt x="104728" y="36026"/>
                    <a:pt x="104408" y="35816"/>
                  </a:cubicBezTo>
                  <a:cubicBezTo>
                    <a:pt x="103518" y="35291"/>
                    <a:pt x="102984" y="35028"/>
                    <a:pt x="102307" y="35028"/>
                  </a:cubicBezTo>
                  <a:cubicBezTo>
                    <a:pt x="101773" y="35028"/>
                    <a:pt x="101453" y="35816"/>
                    <a:pt x="101061" y="36026"/>
                  </a:cubicBezTo>
                  <a:cubicBezTo>
                    <a:pt x="101275" y="36288"/>
                    <a:pt x="101061" y="36814"/>
                    <a:pt x="101275" y="36814"/>
                  </a:cubicBezTo>
                  <a:cubicBezTo>
                    <a:pt x="101595" y="37076"/>
                    <a:pt x="101951" y="37339"/>
                    <a:pt x="102307" y="37601"/>
                  </a:cubicBezTo>
                  <a:cubicBezTo>
                    <a:pt x="103696" y="38336"/>
                    <a:pt x="104408" y="39387"/>
                    <a:pt x="105582" y="40385"/>
                  </a:cubicBezTo>
                  <a:cubicBezTo>
                    <a:pt x="106472" y="41172"/>
                    <a:pt x="106793" y="41435"/>
                    <a:pt x="107683" y="41908"/>
                  </a:cubicBezTo>
                  <a:cubicBezTo>
                    <a:pt x="108359" y="42433"/>
                    <a:pt x="109071" y="42695"/>
                    <a:pt x="109071" y="43693"/>
                  </a:cubicBezTo>
                  <a:cubicBezTo>
                    <a:pt x="109071" y="45006"/>
                    <a:pt x="108893" y="45741"/>
                    <a:pt x="108181" y="46529"/>
                  </a:cubicBezTo>
                  <a:cubicBezTo>
                    <a:pt x="108181" y="46792"/>
                    <a:pt x="107861" y="46529"/>
                    <a:pt x="107683" y="46792"/>
                  </a:cubicBezTo>
                  <a:cubicBezTo>
                    <a:pt x="106650" y="47842"/>
                    <a:pt x="105938" y="48577"/>
                    <a:pt x="104728" y="48577"/>
                  </a:cubicBezTo>
                  <a:cubicBezTo>
                    <a:pt x="105404" y="49312"/>
                    <a:pt x="105938" y="49628"/>
                    <a:pt x="106793" y="50100"/>
                  </a:cubicBezTo>
                  <a:cubicBezTo>
                    <a:pt x="108537" y="51676"/>
                    <a:pt x="109569" y="52936"/>
                    <a:pt x="110637" y="55457"/>
                  </a:cubicBezTo>
                  <a:cubicBezTo>
                    <a:pt x="110459" y="55457"/>
                    <a:pt x="110459" y="55982"/>
                    <a:pt x="110103" y="55982"/>
                  </a:cubicBezTo>
                  <a:cubicBezTo>
                    <a:pt x="109925" y="55982"/>
                    <a:pt x="109747" y="55719"/>
                    <a:pt x="109569" y="55719"/>
                  </a:cubicBezTo>
                  <a:cubicBezTo>
                    <a:pt x="108715" y="55457"/>
                    <a:pt x="108181" y="54984"/>
                    <a:pt x="107327" y="54984"/>
                  </a:cubicBezTo>
                  <a:cubicBezTo>
                    <a:pt x="106650" y="54984"/>
                    <a:pt x="106294" y="55247"/>
                    <a:pt x="105760" y="55457"/>
                  </a:cubicBezTo>
                  <a:cubicBezTo>
                    <a:pt x="104728" y="55719"/>
                    <a:pt x="104016" y="55719"/>
                    <a:pt x="102984" y="56507"/>
                  </a:cubicBezTo>
                  <a:cubicBezTo>
                    <a:pt x="104550" y="57032"/>
                    <a:pt x="105404" y="57768"/>
                    <a:pt x="106971" y="58293"/>
                  </a:cubicBezTo>
                  <a:cubicBezTo>
                    <a:pt x="107327" y="58293"/>
                    <a:pt x="107683" y="58293"/>
                    <a:pt x="108039" y="58555"/>
                  </a:cubicBezTo>
                  <a:cubicBezTo>
                    <a:pt x="108537" y="58818"/>
                    <a:pt x="108537" y="59343"/>
                    <a:pt x="109071" y="59343"/>
                  </a:cubicBezTo>
                  <a:cubicBezTo>
                    <a:pt x="110281" y="59343"/>
                    <a:pt x="110993" y="59343"/>
                    <a:pt x="112168" y="59343"/>
                  </a:cubicBezTo>
                  <a:cubicBezTo>
                    <a:pt x="113556" y="59343"/>
                    <a:pt x="114268" y="58555"/>
                    <a:pt x="115479" y="58555"/>
                  </a:cubicBezTo>
                  <a:cubicBezTo>
                    <a:pt x="115835" y="58555"/>
                    <a:pt x="116333" y="58555"/>
                    <a:pt x="116511" y="58818"/>
                  </a:cubicBezTo>
                  <a:cubicBezTo>
                    <a:pt x="116689" y="59080"/>
                    <a:pt x="116689" y="59343"/>
                    <a:pt x="116689" y="59606"/>
                  </a:cubicBezTo>
                  <a:cubicBezTo>
                    <a:pt x="117045" y="60603"/>
                    <a:pt x="117223" y="61391"/>
                    <a:pt x="117721" y="62126"/>
                  </a:cubicBezTo>
                  <a:cubicBezTo>
                    <a:pt x="118576" y="63387"/>
                    <a:pt x="119466" y="63912"/>
                    <a:pt x="119964" y="65435"/>
                  </a:cubicBezTo>
                  <a:cubicBezTo>
                    <a:pt x="119288" y="66013"/>
                    <a:pt x="118967" y="66223"/>
                    <a:pt x="118255" y="66485"/>
                  </a:cubicBezTo>
                  <a:cubicBezTo>
                    <a:pt x="118255" y="67273"/>
                    <a:pt x="118255" y="67273"/>
                    <a:pt x="118255" y="67273"/>
                  </a:cubicBezTo>
                  <a:cubicBezTo>
                    <a:pt x="118576" y="68533"/>
                    <a:pt x="118576" y="68533"/>
                    <a:pt x="118576" y="68533"/>
                  </a:cubicBezTo>
                  <a:lnTo>
                    <a:pt x="118576" y="68533"/>
                  </a:lnTo>
                  <a:cubicBezTo>
                    <a:pt x="29474" y="108708"/>
                    <a:pt x="29474" y="108708"/>
                    <a:pt x="29474" y="108708"/>
                  </a:cubicBezTo>
                  <a:lnTo>
                    <a:pt x="29474" y="108708"/>
                  </a:lnTo>
                  <a:cubicBezTo>
                    <a:pt x="0" y="119947"/>
                    <a:pt x="0" y="119947"/>
                    <a:pt x="0" y="119947"/>
                  </a:cubicBezTo>
                  <a:lnTo>
                    <a:pt x="0" y="119947"/>
                  </a:lnTo>
                  <a:cubicBezTo>
                    <a:pt x="1708" y="117111"/>
                    <a:pt x="2776" y="115326"/>
                    <a:pt x="4841" y="112752"/>
                  </a:cubicBezTo>
                  <a:cubicBezTo>
                    <a:pt x="6763" y="111019"/>
                    <a:pt x="7973" y="110231"/>
                    <a:pt x="9718" y="107658"/>
                  </a:cubicBezTo>
                  <a:cubicBezTo>
                    <a:pt x="10074" y="107133"/>
                    <a:pt x="10394" y="107133"/>
                    <a:pt x="10750" y="106660"/>
                  </a:cubicBezTo>
                  <a:cubicBezTo>
                    <a:pt x="11106" y="105347"/>
                    <a:pt x="11106" y="104612"/>
                    <a:pt x="11462" y="103299"/>
                  </a:cubicBezTo>
                  <a:cubicBezTo>
                    <a:pt x="11960" y="102301"/>
                    <a:pt x="12637" y="102301"/>
                    <a:pt x="12993" y="101566"/>
                  </a:cubicBezTo>
                  <a:cubicBezTo>
                    <a:pt x="13883" y="99728"/>
                    <a:pt x="12993" y="97680"/>
                    <a:pt x="13883" y="95894"/>
                  </a:cubicBezTo>
                  <a:cubicBezTo>
                    <a:pt x="14025" y="95159"/>
                    <a:pt x="14381" y="95159"/>
                    <a:pt x="14915" y="94634"/>
                  </a:cubicBezTo>
                  <a:cubicBezTo>
                    <a:pt x="15947" y="93584"/>
                    <a:pt x="16659" y="93111"/>
                    <a:pt x="17336" y="91588"/>
                  </a:cubicBezTo>
                  <a:cubicBezTo>
                    <a:pt x="17692" y="91010"/>
                    <a:pt x="17834" y="90538"/>
                    <a:pt x="18048" y="90013"/>
                  </a:cubicBezTo>
                  <a:cubicBezTo>
                    <a:pt x="18368" y="89225"/>
                    <a:pt x="18724" y="88962"/>
                    <a:pt x="19080" y="88227"/>
                  </a:cubicBezTo>
                  <a:cubicBezTo>
                    <a:pt x="19934" y="85444"/>
                    <a:pt x="20290" y="83606"/>
                    <a:pt x="20646" y="80560"/>
                  </a:cubicBezTo>
                  <a:lnTo>
                    <a:pt x="20646" y="80560"/>
                  </a:lnTo>
                  <a:cubicBezTo>
                    <a:pt x="21002" y="80560"/>
                    <a:pt x="21679" y="80297"/>
                    <a:pt x="22035" y="80560"/>
                  </a:cubicBezTo>
                  <a:cubicBezTo>
                    <a:pt x="22889" y="81557"/>
                    <a:pt x="22889" y="83133"/>
                    <a:pt x="23423" y="84656"/>
                  </a:cubicBezTo>
                  <a:cubicBezTo>
                    <a:pt x="24099" y="86179"/>
                    <a:pt x="24954" y="86442"/>
                    <a:pt x="26021" y="87177"/>
                  </a:cubicBezTo>
                  <a:cubicBezTo>
                    <a:pt x="27054" y="87702"/>
                    <a:pt x="27766" y="88227"/>
                    <a:pt x="28620" y="89225"/>
                  </a:cubicBezTo>
                  <a:cubicBezTo>
                    <a:pt x="29118" y="89540"/>
                    <a:pt x="29296" y="90013"/>
                    <a:pt x="29830" y="90275"/>
                  </a:cubicBezTo>
                  <a:cubicBezTo>
                    <a:pt x="30507" y="90800"/>
                    <a:pt x="31219" y="90800"/>
                    <a:pt x="31895" y="91010"/>
                  </a:cubicBezTo>
                  <a:cubicBezTo>
                    <a:pt x="31895" y="86179"/>
                    <a:pt x="31895" y="86179"/>
                    <a:pt x="31895" y="86179"/>
                  </a:cubicBezTo>
                  <a:cubicBezTo>
                    <a:pt x="31895" y="85444"/>
                    <a:pt x="32251" y="84919"/>
                    <a:pt x="32251" y="84131"/>
                  </a:cubicBezTo>
                  <a:cubicBezTo>
                    <a:pt x="33639" y="84393"/>
                    <a:pt x="34494" y="83606"/>
                    <a:pt x="35882" y="82870"/>
                  </a:cubicBezTo>
                  <a:cubicBezTo>
                    <a:pt x="37626" y="82083"/>
                    <a:pt x="38659" y="81820"/>
                    <a:pt x="40225" y="81085"/>
                  </a:cubicBezTo>
                  <a:cubicBezTo>
                    <a:pt x="41257" y="80560"/>
                    <a:pt x="41791" y="79509"/>
                    <a:pt x="43002" y="78774"/>
                  </a:cubicBezTo>
                  <a:cubicBezTo>
                    <a:pt x="43856" y="77986"/>
                    <a:pt x="44568" y="77776"/>
                    <a:pt x="45600" y="77199"/>
                  </a:cubicBezTo>
                  <a:cubicBezTo>
                    <a:pt x="46277" y="77199"/>
                    <a:pt x="46277" y="77199"/>
                    <a:pt x="46277" y="77199"/>
                  </a:cubicBezTo>
                  <a:cubicBezTo>
                    <a:pt x="46989" y="76989"/>
                    <a:pt x="47522" y="76989"/>
                    <a:pt x="48377" y="76989"/>
                  </a:cubicBezTo>
                  <a:cubicBezTo>
                    <a:pt x="48377" y="74153"/>
                    <a:pt x="48377" y="74153"/>
                    <a:pt x="48377" y="74153"/>
                  </a:cubicBezTo>
                  <a:cubicBezTo>
                    <a:pt x="48377" y="72840"/>
                    <a:pt x="48021" y="72105"/>
                    <a:pt x="47843" y="70844"/>
                  </a:cubicBezTo>
                  <a:cubicBezTo>
                    <a:pt x="47665" y="69321"/>
                    <a:pt x="47843" y="68271"/>
                    <a:pt x="47665" y="66485"/>
                  </a:cubicBezTo>
                  <a:cubicBezTo>
                    <a:pt x="47522" y="65698"/>
                    <a:pt x="47167" y="65172"/>
                    <a:pt x="47167" y="64175"/>
                  </a:cubicBezTo>
                  <a:cubicBezTo>
                    <a:pt x="47167" y="62126"/>
                    <a:pt x="47843" y="61129"/>
                    <a:pt x="48377" y="59343"/>
                  </a:cubicBezTo>
                  <a:cubicBezTo>
                    <a:pt x="49409" y="56245"/>
                    <a:pt x="50477" y="54459"/>
                    <a:pt x="51509" y="51361"/>
                  </a:cubicBezTo>
                  <a:cubicBezTo>
                    <a:pt x="52186" y="49628"/>
                    <a:pt x="52186" y="48315"/>
                    <a:pt x="52720" y="46266"/>
                  </a:cubicBezTo>
                  <a:cubicBezTo>
                    <a:pt x="53752" y="42695"/>
                    <a:pt x="55140" y="40910"/>
                    <a:pt x="56173" y="37076"/>
                  </a:cubicBezTo>
                  <a:cubicBezTo>
                    <a:pt x="57063" y="37339"/>
                    <a:pt x="57561" y="37601"/>
                    <a:pt x="58273" y="37601"/>
                  </a:cubicBezTo>
                  <a:cubicBezTo>
                    <a:pt x="59661" y="37601"/>
                    <a:pt x="60338" y="36026"/>
                    <a:pt x="61014" y="34240"/>
                  </a:cubicBezTo>
                  <a:cubicBezTo>
                    <a:pt x="61548" y="32717"/>
                    <a:pt x="62260" y="31929"/>
                    <a:pt x="62794" y="30459"/>
                  </a:cubicBezTo>
                  <a:cubicBezTo>
                    <a:pt x="63114" y="29409"/>
                    <a:pt x="63292" y="28884"/>
                    <a:pt x="63470" y="27833"/>
                  </a:cubicBezTo>
                  <a:cubicBezTo>
                    <a:pt x="63470" y="27361"/>
                    <a:pt x="63470" y="26835"/>
                    <a:pt x="63648" y="26310"/>
                  </a:cubicBezTo>
                  <a:cubicBezTo>
                    <a:pt x="63969" y="26100"/>
                    <a:pt x="64503" y="26573"/>
                    <a:pt x="64859" y="26310"/>
                  </a:cubicBezTo>
                  <a:cubicBezTo>
                    <a:pt x="65713" y="25838"/>
                    <a:pt x="65891" y="24525"/>
                    <a:pt x="66247" y="23527"/>
                  </a:cubicBezTo>
                  <a:cubicBezTo>
                    <a:pt x="67457" y="20166"/>
                    <a:pt x="68490" y="18380"/>
                    <a:pt x="69202" y="14809"/>
                  </a:cubicBezTo>
                  <a:cubicBezTo>
                    <a:pt x="69522" y="13549"/>
                    <a:pt x="69878" y="12761"/>
                    <a:pt x="70056" y="11238"/>
                  </a:cubicBezTo>
                  <a:cubicBezTo>
                    <a:pt x="70056" y="10713"/>
                    <a:pt x="69878" y="10188"/>
                    <a:pt x="70056" y="9715"/>
                  </a:cubicBezTo>
                  <a:cubicBezTo>
                    <a:pt x="70234" y="8717"/>
                    <a:pt x="70554" y="8140"/>
                    <a:pt x="70732" y="7404"/>
                  </a:cubicBezTo>
                  <a:cubicBezTo>
                    <a:pt x="70910" y="7142"/>
                    <a:pt x="71088" y="6879"/>
                    <a:pt x="71266" y="6669"/>
                  </a:cubicBezTo>
                  <a:cubicBezTo>
                    <a:pt x="71444" y="6091"/>
                    <a:pt x="71266" y="5094"/>
                    <a:pt x="71765" y="5094"/>
                  </a:cubicBezTo>
                  <a:cubicBezTo>
                    <a:pt x="72832" y="5094"/>
                    <a:pt x="73331" y="5356"/>
                    <a:pt x="74399" y="5881"/>
                  </a:cubicBezTo>
                  <a:cubicBezTo>
                    <a:pt x="75075" y="6091"/>
                    <a:pt x="75431" y="6091"/>
                    <a:pt x="76107" y="6354"/>
                  </a:cubicBezTo>
                  <a:cubicBezTo>
                    <a:pt x="76463" y="6669"/>
                    <a:pt x="76641" y="7404"/>
                    <a:pt x="77175" y="7404"/>
                  </a:cubicBezTo>
                  <a:cubicBezTo>
                    <a:pt x="78030" y="7404"/>
                    <a:pt x="78030" y="5881"/>
                    <a:pt x="78208" y="4621"/>
                  </a:cubicBezTo>
                  <a:cubicBezTo>
                    <a:pt x="78528" y="2783"/>
                    <a:pt x="78742" y="1785"/>
                    <a:pt x="78742" y="0"/>
                  </a:cubicBezTo>
                  <a:lnTo>
                    <a:pt x="78742" y="0"/>
                  </a:lnTo>
                  <a:cubicBezTo>
                    <a:pt x="79596" y="0"/>
                    <a:pt x="80094" y="262"/>
                    <a:pt x="80984" y="472"/>
                  </a:cubicBezTo>
                  <a:cubicBezTo>
                    <a:pt x="81661" y="472"/>
                    <a:pt x="82195" y="262"/>
                    <a:pt x="82693" y="735"/>
                  </a:cubicBezTo>
                  <a:cubicBezTo>
                    <a:pt x="83049" y="1260"/>
                    <a:pt x="83049" y="1785"/>
                    <a:pt x="83227" y="2520"/>
                  </a:cubicBezTo>
                  <a:cubicBezTo>
                    <a:pt x="83761" y="4043"/>
                    <a:pt x="84081" y="5881"/>
                    <a:pt x="85327" y="6091"/>
                  </a:cubicBezTo>
                  <a:cubicBezTo>
                    <a:pt x="86894" y="6669"/>
                    <a:pt x="87570" y="7929"/>
                    <a:pt x="89136" y="7929"/>
                  </a:cubicBezTo>
                  <a:cubicBezTo>
                    <a:pt x="91521" y="7929"/>
                    <a:pt x="91521" y="7929"/>
                    <a:pt x="91521" y="7929"/>
                  </a:cubicBezTo>
                  <a:cubicBezTo>
                    <a:pt x="91521" y="9452"/>
                    <a:pt x="91521" y="9452"/>
                    <a:pt x="91521" y="9452"/>
                  </a:cubicBezTo>
                  <a:cubicBezTo>
                    <a:pt x="91521" y="10975"/>
                    <a:pt x="91379" y="11763"/>
                    <a:pt x="91379" y="13286"/>
                  </a:cubicBezTo>
                  <a:cubicBezTo>
                    <a:pt x="91201" y="14809"/>
                    <a:pt x="91379" y="15859"/>
                    <a:pt x="91023" y="17382"/>
                  </a:cubicBezTo>
                  <a:cubicBezTo>
                    <a:pt x="90667" y="19431"/>
                    <a:pt x="89991" y="20691"/>
                    <a:pt x="89457" y="22739"/>
                  </a:cubicBezTo>
                  <a:cubicBezTo>
                    <a:pt x="89279" y="23527"/>
                    <a:pt x="89136" y="23789"/>
                    <a:pt x="89136" y="24262"/>
                  </a:cubicBezTo>
                  <a:cubicBezTo>
                    <a:pt x="89136" y="26100"/>
                    <a:pt x="89136" y="26100"/>
                    <a:pt x="89136" y="26100"/>
                  </a:cubicBezTo>
                  <a:cubicBezTo>
                    <a:pt x="89279" y="26100"/>
                    <a:pt x="89457" y="26100"/>
                    <a:pt x="89813" y="26100"/>
                  </a:cubicBezTo>
                  <a:cubicBezTo>
                    <a:pt x="91023" y="26100"/>
                    <a:pt x="91735" y="25838"/>
                    <a:pt x="92767" y="25522"/>
                  </a:cubicBezTo>
                  <a:cubicBezTo>
                    <a:pt x="94156" y="25522"/>
                    <a:pt x="94867" y="25838"/>
                    <a:pt x="96042" y="25838"/>
                  </a:cubicBezTo>
                  <a:cubicBezTo>
                    <a:pt x="98320" y="25838"/>
                    <a:pt x="99709" y="25522"/>
                    <a:pt x="101951" y="24787"/>
                  </a:cubicBezTo>
                  <a:close/>
                  <a:moveTo>
                    <a:pt x="117045" y="25050"/>
                  </a:moveTo>
                  <a:lnTo>
                    <a:pt x="117045" y="25050"/>
                  </a:lnTo>
                  <a:lnTo>
                    <a:pt x="117045" y="25050"/>
                  </a:lnTo>
                  <a:cubicBezTo>
                    <a:pt x="117223" y="25522"/>
                    <a:pt x="117223" y="26100"/>
                    <a:pt x="117223" y="26573"/>
                  </a:cubicBezTo>
                  <a:cubicBezTo>
                    <a:pt x="117223" y="30669"/>
                    <a:pt x="114767" y="32192"/>
                    <a:pt x="114767" y="36026"/>
                  </a:cubicBezTo>
                  <a:cubicBezTo>
                    <a:pt x="114767" y="39387"/>
                    <a:pt x="115835" y="40910"/>
                    <a:pt x="115835" y="43956"/>
                  </a:cubicBezTo>
                  <a:cubicBezTo>
                    <a:pt x="116191" y="43221"/>
                    <a:pt x="116333" y="42433"/>
                    <a:pt x="116511" y="41645"/>
                  </a:cubicBezTo>
                  <a:cubicBezTo>
                    <a:pt x="117045" y="39912"/>
                    <a:pt x="117899" y="39387"/>
                    <a:pt x="118255" y="37601"/>
                  </a:cubicBezTo>
                  <a:cubicBezTo>
                    <a:pt x="118576" y="36551"/>
                    <a:pt x="118433" y="35553"/>
                    <a:pt x="118789" y="34240"/>
                  </a:cubicBezTo>
                  <a:cubicBezTo>
                    <a:pt x="119288" y="31929"/>
                    <a:pt x="119466" y="30459"/>
                    <a:pt x="119644" y="27833"/>
                  </a:cubicBezTo>
                  <a:cubicBezTo>
                    <a:pt x="119822" y="26310"/>
                    <a:pt x="119644" y="25312"/>
                    <a:pt x="119644" y="24052"/>
                  </a:cubicBezTo>
                  <a:lnTo>
                    <a:pt x="119644" y="24052"/>
                  </a:lnTo>
                  <a:cubicBezTo>
                    <a:pt x="118967" y="24525"/>
                    <a:pt x="117899" y="24787"/>
                    <a:pt x="117045" y="25050"/>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65" name="Shape 2265"/>
            <p:cNvSpPr/>
            <p:nvPr/>
          </p:nvSpPr>
          <p:spPr>
            <a:xfrm>
              <a:off x="11271889" y="6774682"/>
              <a:ext cx="1915365" cy="1128571"/>
            </a:xfrm>
            <a:custGeom>
              <a:avLst/>
              <a:gdLst/>
              <a:ahLst/>
              <a:cxnLst/>
              <a:rect l="0" t="0" r="0" b="0"/>
              <a:pathLst>
                <a:path w="120000" h="120000" extrusionOk="0">
                  <a:moveTo>
                    <a:pt x="0" y="102232"/>
                  </a:moveTo>
                  <a:lnTo>
                    <a:pt x="0" y="102232"/>
                  </a:lnTo>
                  <a:cubicBezTo>
                    <a:pt x="357" y="102568"/>
                    <a:pt x="953" y="102568"/>
                    <a:pt x="1151" y="103241"/>
                  </a:cubicBezTo>
                  <a:cubicBezTo>
                    <a:pt x="1906" y="104520"/>
                    <a:pt x="1350" y="106203"/>
                    <a:pt x="1350" y="108087"/>
                  </a:cubicBezTo>
                  <a:cubicBezTo>
                    <a:pt x="1350" y="114346"/>
                    <a:pt x="1350" y="114346"/>
                    <a:pt x="1350" y="114346"/>
                  </a:cubicBezTo>
                  <a:cubicBezTo>
                    <a:pt x="1350" y="116298"/>
                    <a:pt x="1747" y="117980"/>
                    <a:pt x="1747" y="119932"/>
                  </a:cubicBezTo>
                  <a:lnTo>
                    <a:pt x="1747" y="119932"/>
                  </a:lnTo>
                  <a:cubicBezTo>
                    <a:pt x="4647" y="119259"/>
                    <a:pt x="6752" y="118923"/>
                    <a:pt x="9692" y="118317"/>
                  </a:cubicBezTo>
                  <a:cubicBezTo>
                    <a:pt x="10248" y="117980"/>
                    <a:pt x="10645" y="117644"/>
                    <a:pt x="11400" y="117644"/>
                  </a:cubicBezTo>
                  <a:cubicBezTo>
                    <a:pt x="12552" y="117307"/>
                    <a:pt x="13147" y="117307"/>
                    <a:pt x="14299" y="117307"/>
                  </a:cubicBezTo>
                  <a:cubicBezTo>
                    <a:pt x="17199" y="116634"/>
                    <a:pt x="18550" y="115019"/>
                    <a:pt x="20893" y="113067"/>
                  </a:cubicBezTo>
                  <a:cubicBezTo>
                    <a:pt x="21648" y="112394"/>
                    <a:pt x="22045" y="112394"/>
                    <a:pt x="22840" y="112058"/>
                  </a:cubicBezTo>
                  <a:cubicBezTo>
                    <a:pt x="24190" y="110779"/>
                    <a:pt x="24945" y="110106"/>
                    <a:pt x="26494" y="109433"/>
                  </a:cubicBezTo>
                  <a:cubicBezTo>
                    <a:pt x="67130" y="95973"/>
                    <a:pt x="67130" y="95973"/>
                    <a:pt x="67130" y="95973"/>
                  </a:cubicBezTo>
                  <a:cubicBezTo>
                    <a:pt x="68083" y="96309"/>
                    <a:pt x="68480" y="96982"/>
                    <a:pt x="69433" y="97319"/>
                  </a:cubicBezTo>
                  <a:cubicBezTo>
                    <a:pt x="70387" y="97319"/>
                    <a:pt x="71181" y="97319"/>
                    <a:pt x="72135" y="97319"/>
                  </a:cubicBezTo>
                  <a:cubicBezTo>
                    <a:pt x="93823" y="89781"/>
                    <a:pt x="93823" y="89781"/>
                    <a:pt x="93823" y="89781"/>
                  </a:cubicBezTo>
                  <a:cubicBezTo>
                    <a:pt x="95769" y="90454"/>
                    <a:pt x="95769" y="90454"/>
                    <a:pt x="95769" y="90454"/>
                  </a:cubicBezTo>
                  <a:cubicBezTo>
                    <a:pt x="96921" y="89781"/>
                    <a:pt x="96921" y="89781"/>
                    <a:pt x="96921" y="89781"/>
                  </a:cubicBezTo>
                  <a:lnTo>
                    <a:pt x="96921" y="89781"/>
                  </a:lnTo>
                  <a:cubicBezTo>
                    <a:pt x="98828" y="86146"/>
                    <a:pt x="100019" y="83858"/>
                    <a:pt x="102323" y="80560"/>
                  </a:cubicBezTo>
                  <a:cubicBezTo>
                    <a:pt x="104468" y="78339"/>
                    <a:pt x="105819" y="77330"/>
                    <a:pt x="107765" y="74032"/>
                  </a:cubicBezTo>
                  <a:cubicBezTo>
                    <a:pt x="108162" y="73359"/>
                    <a:pt x="108520" y="73359"/>
                    <a:pt x="108917" y="72753"/>
                  </a:cubicBezTo>
                  <a:cubicBezTo>
                    <a:pt x="109314" y="71071"/>
                    <a:pt x="109314" y="70128"/>
                    <a:pt x="109712" y="68446"/>
                  </a:cubicBezTo>
                  <a:cubicBezTo>
                    <a:pt x="110268" y="67167"/>
                    <a:pt x="111022" y="67167"/>
                    <a:pt x="111420" y="66225"/>
                  </a:cubicBezTo>
                  <a:cubicBezTo>
                    <a:pt x="112413" y="63869"/>
                    <a:pt x="111420" y="61245"/>
                    <a:pt x="112413" y="58956"/>
                  </a:cubicBezTo>
                  <a:cubicBezTo>
                    <a:pt x="112571" y="58014"/>
                    <a:pt x="112969" y="58014"/>
                    <a:pt x="113565" y="57341"/>
                  </a:cubicBezTo>
                  <a:cubicBezTo>
                    <a:pt x="114716" y="55995"/>
                    <a:pt x="115511" y="55389"/>
                    <a:pt x="116266" y="53438"/>
                  </a:cubicBezTo>
                  <a:cubicBezTo>
                    <a:pt x="116663" y="52697"/>
                    <a:pt x="116822" y="52091"/>
                    <a:pt x="117060" y="51418"/>
                  </a:cubicBezTo>
                  <a:cubicBezTo>
                    <a:pt x="117418" y="50409"/>
                    <a:pt x="117815" y="50072"/>
                    <a:pt x="118212" y="49130"/>
                  </a:cubicBezTo>
                  <a:cubicBezTo>
                    <a:pt x="119165" y="45563"/>
                    <a:pt x="119563" y="43208"/>
                    <a:pt x="119960" y="39304"/>
                  </a:cubicBezTo>
                  <a:lnTo>
                    <a:pt x="119960" y="39304"/>
                  </a:lnTo>
                  <a:cubicBezTo>
                    <a:pt x="119364" y="38968"/>
                    <a:pt x="118570" y="38968"/>
                    <a:pt x="117815" y="38631"/>
                  </a:cubicBezTo>
                  <a:cubicBezTo>
                    <a:pt x="116067" y="37621"/>
                    <a:pt x="115114" y="36006"/>
                    <a:pt x="113763" y="33718"/>
                  </a:cubicBezTo>
                  <a:cubicBezTo>
                    <a:pt x="113565" y="33381"/>
                    <a:pt x="113763" y="33112"/>
                    <a:pt x="113565" y="32776"/>
                  </a:cubicBezTo>
                  <a:cubicBezTo>
                    <a:pt x="113366" y="32439"/>
                    <a:pt x="113167" y="32439"/>
                    <a:pt x="112969" y="32439"/>
                  </a:cubicBezTo>
                  <a:cubicBezTo>
                    <a:pt x="112214" y="31093"/>
                    <a:pt x="111817" y="29747"/>
                    <a:pt x="111420" y="28132"/>
                  </a:cubicBezTo>
                  <a:cubicBezTo>
                    <a:pt x="111221" y="27526"/>
                    <a:pt x="111221" y="26853"/>
                    <a:pt x="111022" y="26180"/>
                  </a:cubicBezTo>
                  <a:cubicBezTo>
                    <a:pt x="110863" y="24565"/>
                    <a:pt x="110268" y="23892"/>
                    <a:pt x="109910" y="22277"/>
                  </a:cubicBezTo>
                  <a:cubicBezTo>
                    <a:pt x="109116" y="18306"/>
                    <a:pt x="108917" y="16017"/>
                    <a:pt x="107964" y="12114"/>
                  </a:cubicBezTo>
                  <a:lnTo>
                    <a:pt x="107964" y="12114"/>
                  </a:lnTo>
                  <a:cubicBezTo>
                    <a:pt x="107567" y="10768"/>
                    <a:pt x="106971" y="10095"/>
                    <a:pt x="106216" y="8816"/>
                  </a:cubicBezTo>
                  <a:cubicBezTo>
                    <a:pt x="105223" y="7134"/>
                    <a:pt x="104667" y="5855"/>
                    <a:pt x="103316" y="5518"/>
                  </a:cubicBezTo>
                  <a:cubicBezTo>
                    <a:pt x="102323" y="5249"/>
                    <a:pt x="101767" y="4913"/>
                    <a:pt x="101012" y="4240"/>
                  </a:cubicBezTo>
                  <a:cubicBezTo>
                    <a:pt x="99821" y="2893"/>
                    <a:pt x="99821" y="0"/>
                    <a:pt x="98470" y="0"/>
                  </a:cubicBezTo>
                  <a:cubicBezTo>
                    <a:pt x="98272" y="0"/>
                    <a:pt x="98272" y="605"/>
                    <a:pt x="97874" y="942"/>
                  </a:cubicBezTo>
                  <a:cubicBezTo>
                    <a:pt x="97517" y="1278"/>
                    <a:pt x="97120" y="1615"/>
                    <a:pt x="96722" y="2288"/>
                  </a:cubicBezTo>
                  <a:cubicBezTo>
                    <a:pt x="95372" y="3903"/>
                    <a:pt x="94776" y="6191"/>
                    <a:pt x="93068" y="6191"/>
                  </a:cubicBezTo>
                  <a:cubicBezTo>
                    <a:pt x="91479" y="6191"/>
                    <a:pt x="90724" y="4913"/>
                    <a:pt x="89175" y="4913"/>
                  </a:cubicBezTo>
                  <a:cubicBezTo>
                    <a:pt x="88023" y="4913"/>
                    <a:pt x="87626" y="6191"/>
                    <a:pt x="87070" y="7470"/>
                  </a:cubicBezTo>
                  <a:cubicBezTo>
                    <a:pt x="82224" y="5518"/>
                    <a:pt x="82224" y="5518"/>
                    <a:pt x="82224" y="5518"/>
                  </a:cubicBezTo>
                  <a:cubicBezTo>
                    <a:pt x="79324" y="5518"/>
                    <a:pt x="79324" y="5518"/>
                    <a:pt x="79324" y="5518"/>
                  </a:cubicBezTo>
                  <a:cubicBezTo>
                    <a:pt x="77974" y="6191"/>
                    <a:pt x="77974" y="6191"/>
                    <a:pt x="77974" y="6191"/>
                  </a:cubicBezTo>
                  <a:cubicBezTo>
                    <a:pt x="77576" y="5855"/>
                    <a:pt x="77179" y="5855"/>
                    <a:pt x="76782" y="5518"/>
                  </a:cubicBezTo>
                  <a:cubicBezTo>
                    <a:pt x="76226" y="4509"/>
                    <a:pt x="76425" y="3230"/>
                    <a:pt x="75829" y="2288"/>
                  </a:cubicBezTo>
                  <a:cubicBezTo>
                    <a:pt x="75630" y="2288"/>
                    <a:pt x="75431" y="2624"/>
                    <a:pt x="75233" y="2288"/>
                  </a:cubicBezTo>
                  <a:cubicBezTo>
                    <a:pt x="74280" y="1615"/>
                    <a:pt x="73684" y="942"/>
                    <a:pt x="72730" y="942"/>
                  </a:cubicBezTo>
                  <a:cubicBezTo>
                    <a:pt x="71777" y="942"/>
                    <a:pt x="71181" y="2288"/>
                    <a:pt x="70029" y="2288"/>
                  </a:cubicBezTo>
                  <a:cubicBezTo>
                    <a:pt x="69433" y="2288"/>
                    <a:pt x="68877" y="1615"/>
                    <a:pt x="68282" y="1615"/>
                  </a:cubicBezTo>
                  <a:lnTo>
                    <a:pt x="68282" y="1615"/>
                  </a:lnTo>
                  <a:cubicBezTo>
                    <a:pt x="67527" y="2893"/>
                    <a:pt x="66732" y="3567"/>
                    <a:pt x="66732" y="5518"/>
                  </a:cubicBezTo>
                  <a:cubicBezTo>
                    <a:pt x="66732" y="6191"/>
                    <a:pt x="66931" y="6864"/>
                    <a:pt x="67130" y="7470"/>
                  </a:cubicBezTo>
                  <a:cubicBezTo>
                    <a:pt x="67884" y="10095"/>
                    <a:pt x="68679" y="11441"/>
                    <a:pt x="70029" y="13393"/>
                  </a:cubicBezTo>
                  <a:cubicBezTo>
                    <a:pt x="69831" y="13729"/>
                    <a:pt x="69831" y="14402"/>
                    <a:pt x="69632" y="14402"/>
                  </a:cubicBezTo>
                  <a:cubicBezTo>
                    <a:pt x="68282" y="15681"/>
                    <a:pt x="67527" y="15681"/>
                    <a:pt x="65978" y="16354"/>
                  </a:cubicBezTo>
                  <a:cubicBezTo>
                    <a:pt x="64786" y="16690"/>
                    <a:pt x="64230" y="17296"/>
                    <a:pt x="63078" y="17700"/>
                  </a:cubicBezTo>
                  <a:cubicBezTo>
                    <a:pt x="60377" y="18642"/>
                    <a:pt x="58987" y="20931"/>
                    <a:pt x="56127" y="20931"/>
                  </a:cubicBezTo>
                  <a:cubicBezTo>
                    <a:pt x="56127" y="23892"/>
                    <a:pt x="56683" y="25844"/>
                    <a:pt x="56127" y="29141"/>
                  </a:cubicBezTo>
                  <a:cubicBezTo>
                    <a:pt x="55888" y="30757"/>
                    <a:pt x="55134" y="31430"/>
                    <a:pt x="54577" y="33112"/>
                  </a:cubicBezTo>
                  <a:cubicBezTo>
                    <a:pt x="54141" y="34391"/>
                    <a:pt x="53982" y="35333"/>
                    <a:pt x="53584" y="37016"/>
                  </a:cubicBezTo>
                  <a:cubicBezTo>
                    <a:pt x="53028" y="39977"/>
                    <a:pt x="52393" y="41592"/>
                    <a:pt x="51837" y="44217"/>
                  </a:cubicBezTo>
                  <a:cubicBezTo>
                    <a:pt x="51082" y="47178"/>
                    <a:pt x="50287" y="50409"/>
                    <a:pt x="48341" y="50409"/>
                  </a:cubicBezTo>
                  <a:cubicBezTo>
                    <a:pt x="47388" y="50409"/>
                    <a:pt x="46633" y="50409"/>
                    <a:pt x="46037" y="49130"/>
                  </a:cubicBezTo>
                  <a:cubicBezTo>
                    <a:pt x="45044" y="47784"/>
                    <a:pt x="45283" y="44890"/>
                    <a:pt x="44091" y="44890"/>
                  </a:cubicBezTo>
                  <a:cubicBezTo>
                    <a:pt x="43733" y="44890"/>
                    <a:pt x="43733" y="45563"/>
                    <a:pt x="43495" y="45832"/>
                  </a:cubicBezTo>
                  <a:cubicBezTo>
                    <a:pt x="42939" y="46169"/>
                    <a:pt x="42542" y="45832"/>
                    <a:pt x="42184" y="46505"/>
                  </a:cubicBezTo>
                  <a:cubicBezTo>
                    <a:pt x="41986" y="47178"/>
                    <a:pt x="42184" y="47784"/>
                    <a:pt x="42184" y="48457"/>
                  </a:cubicBezTo>
                  <a:cubicBezTo>
                    <a:pt x="42184" y="49803"/>
                    <a:pt x="41986" y="50409"/>
                    <a:pt x="42184" y="51418"/>
                  </a:cubicBezTo>
                  <a:cubicBezTo>
                    <a:pt x="42383" y="52428"/>
                    <a:pt x="42740" y="52697"/>
                    <a:pt x="42740" y="53774"/>
                  </a:cubicBezTo>
                  <a:cubicBezTo>
                    <a:pt x="42740" y="54380"/>
                    <a:pt x="42383" y="54716"/>
                    <a:pt x="42184" y="55053"/>
                  </a:cubicBezTo>
                  <a:cubicBezTo>
                    <a:pt x="41588" y="55659"/>
                    <a:pt x="41191" y="56332"/>
                    <a:pt x="40635" y="56332"/>
                  </a:cubicBezTo>
                  <a:cubicBezTo>
                    <a:pt x="39642" y="56332"/>
                    <a:pt x="39285" y="55053"/>
                    <a:pt x="38093" y="55053"/>
                  </a:cubicBezTo>
                  <a:cubicBezTo>
                    <a:pt x="37537" y="55053"/>
                    <a:pt x="37338" y="55995"/>
                    <a:pt x="36941" y="56668"/>
                  </a:cubicBezTo>
                  <a:cubicBezTo>
                    <a:pt x="35988" y="58014"/>
                    <a:pt x="35392" y="58620"/>
                    <a:pt x="34438" y="59293"/>
                  </a:cubicBezTo>
                  <a:cubicBezTo>
                    <a:pt x="33644" y="60302"/>
                    <a:pt x="33088" y="60908"/>
                    <a:pt x="32293" y="61918"/>
                  </a:cubicBezTo>
                  <a:cubicBezTo>
                    <a:pt x="31340" y="62927"/>
                    <a:pt x="31142" y="64879"/>
                    <a:pt x="30188" y="64879"/>
                  </a:cubicBezTo>
                  <a:cubicBezTo>
                    <a:pt x="29592" y="64879"/>
                    <a:pt x="29394" y="63869"/>
                    <a:pt x="28997" y="63533"/>
                  </a:cubicBezTo>
                  <a:cubicBezTo>
                    <a:pt x="28440" y="62927"/>
                    <a:pt x="28043" y="62591"/>
                    <a:pt x="27249" y="62254"/>
                  </a:cubicBezTo>
                  <a:cubicBezTo>
                    <a:pt x="26295" y="61918"/>
                    <a:pt x="25700" y="61918"/>
                    <a:pt x="24945" y="61581"/>
                  </a:cubicBezTo>
                  <a:cubicBezTo>
                    <a:pt x="24389" y="61581"/>
                    <a:pt x="24190" y="61245"/>
                    <a:pt x="23594" y="61245"/>
                  </a:cubicBezTo>
                  <a:cubicBezTo>
                    <a:pt x="22641" y="61245"/>
                    <a:pt x="22999" y="64206"/>
                    <a:pt x="22244" y="65485"/>
                  </a:cubicBezTo>
                  <a:cubicBezTo>
                    <a:pt x="22045" y="66225"/>
                    <a:pt x="21648" y="66225"/>
                    <a:pt x="21092" y="66225"/>
                  </a:cubicBezTo>
                  <a:cubicBezTo>
                    <a:pt x="20496" y="66225"/>
                    <a:pt x="19900" y="65821"/>
                    <a:pt x="19344" y="65485"/>
                  </a:cubicBezTo>
                  <a:lnTo>
                    <a:pt x="19344" y="65485"/>
                  </a:lnTo>
                  <a:cubicBezTo>
                    <a:pt x="19145" y="67167"/>
                    <a:pt x="18947" y="67504"/>
                    <a:pt x="18550" y="68782"/>
                  </a:cubicBezTo>
                  <a:cubicBezTo>
                    <a:pt x="18152" y="70128"/>
                    <a:pt x="17596" y="70465"/>
                    <a:pt x="17199" y="71407"/>
                  </a:cubicBezTo>
                  <a:cubicBezTo>
                    <a:pt x="17040" y="71744"/>
                    <a:pt x="16842" y="71744"/>
                    <a:pt x="16842" y="72417"/>
                  </a:cubicBezTo>
                  <a:cubicBezTo>
                    <a:pt x="16842" y="74705"/>
                    <a:pt x="17398" y="75715"/>
                    <a:pt x="17398" y="77936"/>
                  </a:cubicBezTo>
                  <a:cubicBezTo>
                    <a:pt x="17398" y="78945"/>
                    <a:pt x="17398" y="79618"/>
                    <a:pt x="17199" y="80560"/>
                  </a:cubicBezTo>
                  <a:cubicBezTo>
                    <a:pt x="17199" y="80964"/>
                    <a:pt x="16842" y="80964"/>
                    <a:pt x="16643" y="81301"/>
                  </a:cubicBezTo>
                  <a:cubicBezTo>
                    <a:pt x="15849" y="82579"/>
                    <a:pt x="15292" y="82916"/>
                    <a:pt x="14299" y="83858"/>
                  </a:cubicBezTo>
                  <a:cubicBezTo>
                    <a:pt x="13147" y="84868"/>
                    <a:pt x="12552" y="85810"/>
                    <a:pt x="11201" y="86146"/>
                  </a:cubicBezTo>
                  <a:cubicBezTo>
                    <a:pt x="11996" y="92406"/>
                    <a:pt x="11996" y="92406"/>
                    <a:pt x="11996" y="92406"/>
                  </a:cubicBezTo>
                  <a:cubicBezTo>
                    <a:pt x="11598" y="94694"/>
                    <a:pt x="11598" y="95973"/>
                    <a:pt x="11400" y="98597"/>
                  </a:cubicBezTo>
                  <a:cubicBezTo>
                    <a:pt x="10248" y="98597"/>
                    <a:pt x="10248" y="98597"/>
                    <a:pt x="10248" y="98597"/>
                  </a:cubicBezTo>
                  <a:cubicBezTo>
                    <a:pt x="8897" y="98597"/>
                    <a:pt x="8301" y="97319"/>
                    <a:pt x="7149" y="96309"/>
                  </a:cubicBezTo>
                  <a:cubicBezTo>
                    <a:pt x="5998" y="95367"/>
                    <a:pt x="5004" y="95367"/>
                    <a:pt x="3654" y="94357"/>
                  </a:cubicBezTo>
                  <a:cubicBezTo>
                    <a:pt x="3098" y="94021"/>
                    <a:pt x="2899" y="93415"/>
                    <a:pt x="2502" y="93415"/>
                  </a:cubicBezTo>
                  <a:cubicBezTo>
                    <a:pt x="1549" y="93415"/>
                    <a:pt x="1350" y="95367"/>
                    <a:pt x="1151" y="96646"/>
                  </a:cubicBezTo>
                  <a:cubicBezTo>
                    <a:pt x="556" y="98597"/>
                    <a:pt x="556" y="100616"/>
                    <a:pt x="0" y="10223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66" name="Shape 2266"/>
            <p:cNvSpPr/>
            <p:nvPr/>
          </p:nvSpPr>
          <p:spPr>
            <a:xfrm>
              <a:off x="8751671" y="5878546"/>
              <a:ext cx="677658" cy="1002551"/>
            </a:xfrm>
            <a:custGeom>
              <a:avLst/>
              <a:gdLst/>
              <a:ahLst/>
              <a:cxnLst/>
              <a:rect l="0" t="0" r="0" b="0"/>
              <a:pathLst>
                <a:path w="120000" h="120000" extrusionOk="0">
                  <a:moveTo>
                    <a:pt x="0" y="1439"/>
                  </a:moveTo>
                  <a:lnTo>
                    <a:pt x="0" y="1439"/>
                  </a:lnTo>
                  <a:cubicBezTo>
                    <a:pt x="0" y="1439"/>
                    <a:pt x="0" y="1439"/>
                    <a:pt x="559" y="1439"/>
                  </a:cubicBezTo>
                  <a:cubicBezTo>
                    <a:pt x="3802" y="1136"/>
                    <a:pt x="5479" y="1136"/>
                    <a:pt x="8723" y="757"/>
                  </a:cubicBezTo>
                  <a:cubicBezTo>
                    <a:pt x="11966" y="757"/>
                    <a:pt x="13643" y="0"/>
                    <a:pt x="16328" y="0"/>
                  </a:cubicBezTo>
                  <a:cubicBezTo>
                    <a:pt x="19123" y="0"/>
                    <a:pt x="20130" y="1136"/>
                    <a:pt x="21808" y="2196"/>
                  </a:cubicBezTo>
                  <a:cubicBezTo>
                    <a:pt x="24492" y="3333"/>
                    <a:pt x="26169" y="3712"/>
                    <a:pt x="28853" y="4469"/>
                  </a:cubicBezTo>
                  <a:cubicBezTo>
                    <a:pt x="33215" y="5151"/>
                    <a:pt x="35899" y="5909"/>
                    <a:pt x="40260" y="6590"/>
                  </a:cubicBezTo>
                  <a:cubicBezTo>
                    <a:pt x="42945" y="6969"/>
                    <a:pt x="45181" y="6969"/>
                    <a:pt x="47418" y="7727"/>
                  </a:cubicBezTo>
                  <a:cubicBezTo>
                    <a:pt x="54464" y="9924"/>
                    <a:pt x="57148" y="12196"/>
                    <a:pt x="63746" y="14772"/>
                  </a:cubicBezTo>
                  <a:lnTo>
                    <a:pt x="63746" y="14772"/>
                  </a:lnTo>
                  <a:cubicBezTo>
                    <a:pt x="65871" y="16969"/>
                    <a:pt x="66989" y="18484"/>
                    <a:pt x="67548" y="21060"/>
                  </a:cubicBezTo>
                  <a:cubicBezTo>
                    <a:pt x="68108" y="25454"/>
                    <a:pt x="68108" y="28030"/>
                    <a:pt x="71910" y="31363"/>
                  </a:cubicBezTo>
                  <a:cubicBezTo>
                    <a:pt x="74147" y="33560"/>
                    <a:pt x="76272" y="34696"/>
                    <a:pt x="78956" y="36515"/>
                  </a:cubicBezTo>
                  <a:cubicBezTo>
                    <a:pt x="81640" y="38712"/>
                    <a:pt x="82758" y="40530"/>
                    <a:pt x="84436" y="43560"/>
                  </a:cubicBezTo>
                  <a:cubicBezTo>
                    <a:pt x="84995" y="44696"/>
                    <a:pt x="85554" y="44999"/>
                    <a:pt x="85554" y="46515"/>
                  </a:cubicBezTo>
                  <a:cubicBezTo>
                    <a:pt x="85554" y="47651"/>
                    <a:pt x="84436" y="48333"/>
                    <a:pt x="84436" y="49772"/>
                  </a:cubicBezTo>
                  <a:cubicBezTo>
                    <a:pt x="84436" y="52045"/>
                    <a:pt x="87120" y="52727"/>
                    <a:pt x="88797" y="54999"/>
                  </a:cubicBezTo>
                  <a:cubicBezTo>
                    <a:pt x="91481" y="57575"/>
                    <a:pt x="92041" y="59772"/>
                    <a:pt x="93159" y="62727"/>
                  </a:cubicBezTo>
                  <a:cubicBezTo>
                    <a:pt x="94836" y="67500"/>
                    <a:pt x="98080" y="69772"/>
                    <a:pt x="98639" y="74166"/>
                  </a:cubicBezTo>
                  <a:cubicBezTo>
                    <a:pt x="99198" y="77803"/>
                    <a:pt x="101882" y="79696"/>
                    <a:pt x="102329" y="83409"/>
                  </a:cubicBezTo>
                  <a:cubicBezTo>
                    <a:pt x="102889" y="85227"/>
                    <a:pt x="101323" y="86363"/>
                    <a:pt x="101882" y="87803"/>
                  </a:cubicBezTo>
                  <a:cubicBezTo>
                    <a:pt x="102889" y="91515"/>
                    <a:pt x="107250" y="93333"/>
                    <a:pt x="107809" y="96666"/>
                  </a:cubicBezTo>
                  <a:lnTo>
                    <a:pt x="107809" y="96666"/>
                  </a:lnTo>
                  <a:cubicBezTo>
                    <a:pt x="107809" y="97045"/>
                    <a:pt x="107809" y="97424"/>
                    <a:pt x="107809" y="97424"/>
                  </a:cubicBezTo>
                  <a:cubicBezTo>
                    <a:pt x="107809" y="101060"/>
                    <a:pt x="109487" y="103333"/>
                    <a:pt x="111612" y="106666"/>
                  </a:cubicBezTo>
                  <a:cubicBezTo>
                    <a:pt x="112730" y="108863"/>
                    <a:pt x="113849" y="110303"/>
                    <a:pt x="115526" y="112121"/>
                  </a:cubicBezTo>
                  <a:cubicBezTo>
                    <a:pt x="115973" y="113257"/>
                    <a:pt x="115973" y="114015"/>
                    <a:pt x="117092" y="114393"/>
                  </a:cubicBezTo>
                  <a:cubicBezTo>
                    <a:pt x="118210" y="115075"/>
                    <a:pt x="118657" y="115454"/>
                    <a:pt x="119888" y="115833"/>
                  </a:cubicBezTo>
                  <a:lnTo>
                    <a:pt x="119888" y="115833"/>
                  </a:lnTo>
                  <a:cubicBezTo>
                    <a:pt x="119888" y="115833"/>
                    <a:pt x="74594" y="118106"/>
                    <a:pt x="0" y="119924"/>
                  </a:cubicBezTo>
                  <a:lnTo>
                    <a:pt x="0" y="119924"/>
                  </a:lnTo>
                  <a:cubicBezTo>
                    <a:pt x="0" y="1439"/>
                    <a:pt x="0" y="1439"/>
                    <a:pt x="0" y="143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67" name="Shape 2267"/>
            <p:cNvSpPr/>
            <p:nvPr/>
          </p:nvSpPr>
          <p:spPr>
            <a:xfrm>
              <a:off x="9364924" y="6598254"/>
              <a:ext cx="1934967" cy="1565438"/>
            </a:xfrm>
            <a:custGeom>
              <a:avLst/>
              <a:gdLst/>
              <a:ahLst/>
              <a:cxnLst/>
              <a:rect l="0" t="0" r="0" b="0"/>
              <a:pathLst>
                <a:path w="120000" h="120000" extrusionOk="0">
                  <a:moveTo>
                    <a:pt x="0" y="6850"/>
                  </a:moveTo>
                  <a:lnTo>
                    <a:pt x="0" y="6850"/>
                  </a:lnTo>
                  <a:cubicBezTo>
                    <a:pt x="38518" y="4518"/>
                    <a:pt x="65586" y="0"/>
                    <a:pt x="65586" y="0"/>
                  </a:cubicBezTo>
                  <a:cubicBezTo>
                    <a:pt x="66885" y="2817"/>
                    <a:pt x="68616" y="3546"/>
                    <a:pt x="71134" y="4955"/>
                  </a:cubicBezTo>
                  <a:lnTo>
                    <a:pt x="71134" y="4955"/>
                  </a:lnTo>
                  <a:cubicBezTo>
                    <a:pt x="70937" y="6850"/>
                    <a:pt x="70937" y="7773"/>
                    <a:pt x="70937" y="9668"/>
                  </a:cubicBezTo>
                  <a:cubicBezTo>
                    <a:pt x="70937" y="11611"/>
                    <a:pt x="70701" y="12777"/>
                    <a:pt x="71134" y="14429"/>
                  </a:cubicBezTo>
                  <a:cubicBezTo>
                    <a:pt x="71488" y="16080"/>
                    <a:pt x="72275" y="16761"/>
                    <a:pt x="73022" y="18218"/>
                  </a:cubicBezTo>
                  <a:cubicBezTo>
                    <a:pt x="74950" y="21522"/>
                    <a:pt x="76485" y="23174"/>
                    <a:pt x="79357" y="24825"/>
                  </a:cubicBezTo>
                  <a:cubicBezTo>
                    <a:pt x="80144" y="25311"/>
                    <a:pt x="80498" y="25311"/>
                    <a:pt x="81088" y="25554"/>
                  </a:cubicBezTo>
                  <a:cubicBezTo>
                    <a:pt x="82780" y="26477"/>
                    <a:pt x="82977" y="28421"/>
                    <a:pt x="83567" y="30315"/>
                  </a:cubicBezTo>
                  <a:cubicBezTo>
                    <a:pt x="84157" y="31919"/>
                    <a:pt x="84708" y="32890"/>
                    <a:pt x="85495" y="34542"/>
                  </a:cubicBezTo>
                  <a:cubicBezTo>
                    <a:pt x="86242" y="36437"/>
                    <a:pt x="86636" y="37603"/>
                    <a:pt x="87029" y="39740"/>
                  </a:cubicBezTo>
                  <a:cubicBezTo>
                    <a:pt x="87226" y="41149"/>
                    <a:pt x="87580" y="42801"/>
                    <a:pt x="88957" y="42801"/>
                  </a:cubicBezTo>
                  <a:cubicBezTo>
                    <a:pt x="89508" y="42801"/>
                    <a:pt x="89508" y="41878"/>
                    <a:pt x="89704" y="41149"/>
                  </a:cubicBezTo>
                  <a:cubicBezTo>
                    <a:pt x="90059" y="40469"/>
                    <a:pt x="90452" y="39740"/>
                    <a:pt x="91042" y="39303"/>
                  </a:cubicBezTo>
                  <a:cubicBezTo>
                    <a:pt x="91436" y="39740"/>
                    <a:pt x="91632" y="40226"/>
                    <a:pt x="92183" y="40469"/>
                  </a:cubicBezTo>
                  <a:cubicBezTo>
                    <a:pt x="93324" y="41149"/>
                    <a:pt x="95252" y="41149"/>
                    <a:pt x="95252" y="42801"/>
                  </a:cubicBezTo>
                  <a:cubicBezTo>
                    <a:pt x="95252" y="44502"/>
                    <a:pt x="94701" y="45182"/>
                    <a:pt x="94504" y="46834"/>
                  </a:cubicBezTo>
                  <a:cubicBezTo>
                    <a:pt x="94504" y="47757"/>
                    <a:pt x="94504" y="48291"/>
                    <a:pt x="94504" y="48971"/>
                  </a:cubicBezTo>
                  <a:cubicBezTo>
                    <a:pt x="94504" y="50623"/>
                    <a:pt x="94111" y="51546"/>
                    <a:pt x="94111" y="53004"/>
                  </a:cubicBezTo>
                  <a:cubicBezTo>
                    <a:pt x="94111" y="55141"/>
                    <a:pt x="94111" y="56550"/>
                    <a:pt x="95252" y="57959"/>
                  </a:cubicBezTo>
                  <a:cubicBezTo>
                    <a:pt x="95803" y="58688"/>
                    <a:pt x="96393" y="58688"/>
                    <a:pt x="96983" y="59368"/>
                  </a:cubicBezTo>
                  <a:cubicBezTo>
                    <a:pt x="98518" y="61311"/>
                    <a:pt x="99855" y="61748"/>
                    <a:pt x="101586" y="63157"/>
                  </a:cubicBezTo>
                  <a:cubicBezTo>
                    <a:pt x="102531" y="63886"/>
                    <a:pt x="102924" y="64566"/>
                    <a:pt x="104065" y="65295"/>
                  </a:cubicBezTo>
                  <a:cubicBezTo>
                    <a:pt x="104262" y="65295"/>
                    <a:pt x="104459" y="65295"/>
                    <a:pt x="104655" y="65295"/>
                  </a:cubicBezTo>
                  <a:cubicBezTo>
                    <a:pt x="105049" y="65781"/>
                    <a:pt x="105245" y="66267"/>
                    <a:pt x="105600" y="66704"/>
                  </a:cubicBezTo>
                  <a:cubicBezTo>
                    <a:pt x="106937" y="68161"/>
                    <a:pt x="108078" y="69085"/>
                    <a:pt x="108668" y="71222"/>
                  </a:cubicBezTo>
                  <a:cubicBezTo>
                    <a:pt x="109062" y="72388"/>
                    <a:pt x="109062" y="73117"/>
                    <a:pt x="109259" y="74040"/>
                  </a:cubicBezTo>
                  <a:cubicBezTo>
                    <a:pt x="110006" y="76421"/>
                    <a:pt x="110400" y="78072"/>
                    <a:pt x="110596" y="80453"/>
                  </a:cubicBezTo>
                  <a:cubicBezTo>
                    <a:pt x="110793" y="82542"/>
                    <a:pt x="111737" y="83757"/>
                    <a:pt x="113075" y="85408"/>
                  </a:cubicBezTo>
                  <a:cubicBezTo>
                    <a:pt x="113468" y="85894"/>
                    <a:pt x="113626" y="86380"/>
                    <a:pt x="114059" y="86574"/>
                  </a:cubicBezTo>
                  <a:cubicBezTo>
                    <a:pt x="115160" y="87546"/>
                    <a:pt x="116695" y="87060"/>
                    <a:pt x="118072" y="87303"/>
                  </a:cubicBezTo>
                  <a:lnTo>
                    <a:pt x="118072" y="87303"/>
                  </a:lnTo>
                  <a:cubicBezTo>
                    <a:pt x="118426" y="87546"/>
                    <a:pt x="119016" y="87546"/>
                    <a:pt x="119213" y="88032"/>
                  </a:cubicBezTo>
                  <a:cubicBezTo>
                    <a:pt x="119960" y="88955"/>
                    <a:pt x="119409" y="90170"/>
                    <a:pt x="119409" y="91530"/>
                  </a:cubicBezTo>
                  <a:cubicBezTo>
                    <a:pt x="119409" y="96048"/>
                    <a:pt x="119409" y="96048"/>
                    <a:pt x="119409" y="96048"/>
                  </a:cubicBezTo>
                  <a:cubicBezTo>
                    <a:pt x="119409" y="97457"/>
                    <a:pt x="119803" y="98672"/>
                    <a:pt x="119803" y="100080"/>
                  </a:cubicBezTo>
                  <a:lnTo>
                    <a:pt x="119803" y="100080"/>
                  </a:lnTo>
                  <a:cubicBezTo>
                    <a:pt x="118819" y="100566"/>
                    <a:pt x="118072" y="100566"/>
                    <a:pt x="116931" y="100809"/>
                  </a:cubicBezTo>
                  <a:cubicBezTo>
                    <a:pt x="116144" y="101052"/>
                    <a:pt x="115947" y="102218"/>
                    <a:pt x="115160" y="102655"/>
                  </a:cubicBezTo>
                  <a:cubicBezTo>
                    <a:pt x="114609" y="103384"/>
                    <a:pt x="113862" y="103384"/>
                    <a:pt x="113468" y="104113"/>
                  </a:cubicBezTo>
                  <a:cubicBezTo>
                    <a:pt x="112681" y="105765"/>
                    <a:pt x="112524" y="106979"/>
                    <a:pt x="112131" y="108582"/>
                  </a:cubicBezTo>
                  <a:cubicBezTo>
                    <a:pt x="111934" y="109797"/>
                    <a:pt x="111147" y="110283"/>
                    <a:pt x="110990" y="111449"/>
                  </a:cubicBezTo>
                  <a:cubicBezTo>
                    <a:pt x="110793" y="112372"/>
                    <a:pt x="111147" y="112858"/>
                    <a:pt x="111147" y="113829"/>
                  </a:cubicBezTo>
                  <a:cubicBezTo>
                    <a:pt x="111147" y="115433"/>
                    <a:pt x="110990" y="116161"/>
                    <a:pt x="111344" y="117813"/>
                  </a:cubicBezTo>
                  <a:lnTo>
                    <a:pt x="111344" y="117813"/>
                  </a:lnTo>
                  <a:cubicBezTo>
                    <a:pt x="110203" y="117813"/>
                    <a:pt x="109259" y="118056"/>
                    <a:pt x="108078" y="118056"/>
                  </a:cubicBezTo>
                  <a:cubicBezTo>
                    <a:pt x="106583" y="118056"/>
                    <a:pt x="105796" y="118785"/>
                    <a:pt x="104459" y="119028"/>
                  </a:cubicBezTo>
                  <a:cubicBezTo>
                    <a:pt x="103514" y="119271"/>
                    <a:pt x="102924" y="119271"/>
                    <a:pt x="102137" y="119465"/>
                  </a:cubicBezTo>
                  <a:cubicBezTo>
                    <a:pt x="101586" y="119465"/>
                    <a:pt x="101390" y="119951"/>
                    <a:pt x="100800" y="119951"/>
                  </a:cubicBezTo>
                  <a:cubicBezTo>
                    <a:pt x="100603" y="119951"/>
                    <a:pt x="100445" y="119708"/>
                    <a:pt x="100249" y="119708"/>
                  </a:cubicBezTo>
                  <a:cubicBezTo>
                    <a:pt x="100249" y="117813"/>
                    <a:pt x="100052" y="116647"/>
                    <a:pt x="100052" y="114510"/>
                  </a:cubicBezTo>
                  <a:cubicBezTo>
                    <a:pt x="100052" y="112858"/>
                    <a:pt x="100603" y="111935"/>
                    <a:pt x="101193" y="110283"/>
                  </a:cubicBezTo>
                  <a:cubicBezTo>
                    <a:pt x="101390" y="109554"/>
                    <a:pt x="101783" y="109068"/>
                    <a:pt x="101783" y="108340"/>
                  </a:cubicBezTo>
                  <a:cubicBezTo>
                    <a:pt x="101783" y="107174"/>
                    <a:pt x="100800" y="106445"/>
                    <a:pt x="99855" y="106251"/>
                  </a:cubicBezTo>
                  <a:cubicBezTo>
                    <a:pt x="23960" y="117376"/>
                    <a:pt x="23960" y="117376"/>
                    <a:pt x="23960" y="117376"/>
                  </a:cubicBezTo>
                  <a:lnTo>
                    <a:pt x="23960" y="117376"/>
                  </a:lnTo>
                  <a:cubicBezTo>
                    <a:pt x="23016" y="102947"/>
                    <a:pt x="23016" y="102947"/>
                    <a:pt x="23016" y="102947"/>
                  </a:cubicBezTo>
                  <a:lnTo>
                    <a:pt x="23016" y="102947"/>
                  </a:lnTo>
                  <a:cubicBezTo>
                    <a:pt x="19750" y="47757"/>
                    <a:pt x="19750" y="47757"/>
                    <a:pt x="19750" y="47757"/>
                  </a:cubicBezTo>
                  <a:cubicBezTo>
                    <a:pt x="18413" y="44939"/>
                    <a:pt x="17822" y="43044"/>
                    <a:pt x="15895" y="40906"/>
                  </a:cubicBezTo>
                  <a:cubicBezTo>
                    <a:pt x="14596" y="39303"/>
                    <a:pt x="13613" y="38769"/>
                    <a:pt x="12472" y="36923"/>
                  </a:cubicBezTo>
                  <a:cubicBezTo>
                    <a:pt x="11881" y="35708"/>
                    <a:pt x="11134" y="35271"/>
                    <a:pt x="11134" y="33813"/>
                  </a:cubicBezTo>
                  <a:cubicBezTo>
                    <a:pt x="11134" y="32890"/>
                    <a:pt x="11527" y="32404"/>
                    <a:pt x="11724" y="31676"/>
                  </a:cubicBezTo>
                  <a:cubicBezTo>
                    <a:pt x="12472" y="29587"/>
                    <a:pt x="13259" y="28421"/>
                    <a:pt x="14203" y="26477"/>
                  </a:cubicBezTo>
                  <a:cubicBezTo>
                    <a:pt x="13416" y="25991"/>
                    <a:pt x="12865" y="25991"/>
                    <a:pt x="11881" y="25554"/>
                  </a:cubicBezTo>
                  <a:cubicBezTo>
                    <a:pt x="8813" y="23659"/>
                    <a:pt x="6727" y="22493"/>
                    <a:pt x="4249" y="19141"/>
                  </a:cubicBezTo>
                  <a:lnTo>
                    <a:pt x="4249" y="19141"/>
                  </a:lnTo>
                  <a:cubicBezTo>
                    <a:pt x="3816" y="18898"/>
                    <a:pt x="3659" y="18655"/>
                    <a:pt x="3265" y="18218"/>
                  </a:cubicBezTo>
                  <a:cubicBezTo>
                    <a:pt x="2872" y="17975"/>
                    <a:pt x="2872" y="17489"/>
                    <a:pt x="2714" y="16761"/>
                  </a:cubicBezTo>
                  <a:cubicBezTo>
                    <a:pt x="2124" y="15595"/>
                    <a:pt x="1731" y="14672"/>
                    <a:pt x="1337" y="13263"/>
                  </a:cubicBezTo>
                  <a:cubicBezTo>
                    <a:pt x="590" y="11125"/>
                    <a:pt x="0" y="9668"/>
                    <a:pt x="0" y="7336"/>
                  </a:cubicBezTo>
                  <a:cubicBezTo>
                    <a:pt x="0" y="7336"/>
                    <a:pt x="0" y="7093"/>
                    <a:pt x="0" y="685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68" name="Shape 2268"/>
            <p:cNvSpPr/>
            <p:nvPr/>
          </p:nvSpPr>
          <p:spPr>
            <a:xfrm>
              <a:off x="11036668" y="7485989"/>
              <a:ext cx="2318601" cy="1036157"/>
            </a:xfrm>
            <a:custGeom>
              <a:avLst/>
              <a:gdLst/>
              <a:ahLst/>
              <a:cxnLst/>
              <a:rect l="0" t="0" r="0" b="0"/>
              <a:pathLst>
                <a:path w="120000" h="120000" extrusionOk="0">
                  <a:moveTo>
                    <a:pt x="6535" y="75284"/>
                  </a:moveTo>
                  <a:lnTo>
                    <a:pt x="6535" y="75284"/>
                  </a:lnTo>
                  <a:cubicBezTo>
                    <a:pt x="6239" y="72791"/>
                    <a:pt x="6371" y="71692"/>
                    <a:pt x="6371" y="69273"/>
                  </a:cubicBezTo>
                  <a:cubicBezTo>
                    <a:pt x="6371" y="67806"/>
                    <a:pt x="6075" y="67073"/>
                    <a:pt x="6239" y="65681"/>
                  </a:cubicBezTo>
                  <a:cubicBezTo>
                    <a:pt x="6371" y="63921"/>
                    <a:pt x="7027" y="63188"/>
                    <a:pt x="7192" y="61356"/>
                  </a:cubicBezTo>
                  <a:cubicBezTo>
                    <a:pt x="7520" y="58937"/>
                    <a:pt x="7651" y="57104"/>
                    <a:pt x="8308" y="54612"/>
                  </a:cubicBezTo>
                  <a:cubicBezTo>
                    <a:pt x="8637" y="53512"/>
                    <a:pt x="9261" y="53512"/>
                    <a:pt x="9720" y="52412"/>
                  </a:cubicBezTo>
                  <a:cubicBezTo>
                    <a:pt x="10377" y="51753"/>
                    <a:pt x="10541" y="49993"/>
                    <a:pt x="11198" y="49627"/>
                  </a:cubicBezTo>
                  <a:cubicBezTo>
                    <a:pt x="12151" y="49260"/>
                    <a:pt x="12775" y="49260"/>
                    <a:pt x="13596" y="48527"/>
                  </a:cubicBezTo>
                  <a:lnTo>
                    <a:pt x="13596" y="48527"/>
                  </a:lnTo>
                  <a:cubicBezTo>
                    <a:pt x="15993" y="47794"/>
                    <a:pt x="17733" y="47428"/>
                    <a:pt x="20164" y="46768"/>
                  </a:cubicBezTo>
                  <a:cubicBezTo>
                    <a:pt x="20623" y="46401"/>
                    <a:pt x="20952" y="46035"/>
                    <a:pt x="21576" y="46035"/>
                  </a:cubicBezTo>
                  <a:cubicBezTo>
                    <a:pt x="22528" y="45668"/>
                    <a:pt x="23021" y="45668"/>
                    <a:pt x="23973" y="45668"/>
                  </a:cubicBezTo>
                  <a:cubicBezTo>
                    <a:pt x="26371" y="44935"/>
                    <a:pt x="27487" y="43176"/>
                    <a:pt x="29425" y="41050"/>
                  </a:cubicBezTo>
                  <a:cubicBezTo>
                    <a:pt x="30049" y="40317"/>
                    <a:pt x="30377" y="40317"/>
                    <a:pt x="31034" y="39951"/>
                  </a:cubicBezTo>
                  <a:cubicBezTo>
                    <a:pt x="32151" y="38558"/>
                    <a:pt x="32775" y="37825"/>
                    <a:pt x="34055" y="37092"/>
                  </a:cubicBezTo>
                  <a:cubicBezTo>
                    <a:pt x="67651" y="22431"/>
                    <a:pt x="67651" y="22431"/>
                    <a:pt x="67651" y="22431"/>
                  </a:cubicBezTo>
                  <a:cubicBezTo>
                    <a:pt x="68440" y="22797"/>
                    <a:pt x="68768" y="23530"/>
                    <a:pt x="69556" y="23897"/>
                  </a:cubicBezTo>
                  <a:cubicBezTo>
                    <a:pt x="70344" y="23897"/>
                    <a:pt x="71001" y="23897"/>
                    <a:pt x="71789" y="23897"/>
                  </a:cubicBezTo>
                  <a:cubicBezTo>
                    <a:pt x="89720" y="15687"/>
                    <a:pt x="89720" y="15687"/>
                    <a:pt x="89720" y="15687"/>
                  </a:cubicBezTo>
                  <a:cubicBezTo>
                    <a:pt x="91330" y="16420"/>
                    <a:pt x="91330" y="16420"/>
                    <a:pt x="91330" y="16420"/>
                  </a:cubicBezTo>
                  <a:cubicBezTo>
                    <a:pt x="92282" y="15687"/>
                    <a:pt x="92282" y="15687"/>
                    <a:pt x="92282" y="15687"/>
                  </a:cubicBezTo>
                  <a:lnTo>
                    <a:pt x="92282" y="15687"/>
                  </a:lnTo>
                  <a:cubicBezTo>
                    <a:pt x="119474" y="0"/>
                    <a:pt x="119474" y="0"/>
                    <a:pt x="119474" y="0"/>
                  </a:cubicBezTo>
                  <a:lnTo>
                    <a:pt x="119474" y="0"/>
                  </a:lnTo>
                  <a:cubicBezTo>
                    <a:pt x="119638" y="2785"/>
                    <a:pt x="119967" y="4251"/>
                    <a:pt x="119967" y="7110"/>
                  </a:cubicBezTo>
                  <a:cubicBezTo>
                    <a:pt x="119967" y="7843"/>
                    <a:pt x="119638" y="8210"/>
                    <a:pt x="119638" y="8869"/>
                  </a:cubicBezTo>
                  <a:cubicBezTo>
                    <a:pt x="119474" y="10335"/>
                    <a:pt x="119146" y="11069"/>
                    <a:pt x="118981" y="12095"/>
                  </a:cubicBezTo>
                  <a:cubicBezTo>
                    <a:pt x="118817" y="12828"/>
                    <a:pt x="118981" y="13561"/>
                    <a:pt x="118817" y="14294"/>
                  </a:cubicBezTo>
                  <a:cubicBezTo>
                    <a:pt x="118522" y="16786"/>
                    <a:pt x="117898" y="17813"/>
                    <a:pt x="116912" y="18546"/>
                  </a:cubicBezTo>
                  <a:cubicBezTo>
                    <a:pt x="116124" y="19279"/>
                    <a:pt x="115632" y="19279"/>
                    <a:pt x="114844" y="19279"/>
                  </a:cubicBezTo>
                  <a:cubicBezTo>
                    <a:pt x="114351" y="19279"/>
                    <a:pt x="113891" y="18912"/>
                    <a:pt x="113399" y="19645"/>
                  </a:cubicBezTo>
                  <a:cubicBezTo>
                    <a:pt x="113234" y="19645"/>
                    <a:pt x="113399" y="20305"/>
                    <a:pt x="113234" y="20671"/>
                  </a:cubicBezTo>
                  <a:cubicBezTo>
                    <a:pt x="112906" y="21771"/>
                    <a:pt x="112610" y="21771"/>
                    <a:pt x="112282" y="22431"/>
                  </a:cubicBezTo>
                  <a:cubicBezTo>
                    <a:pt x="111330" y="24263"/>
                    <a:pt x="110673" y="25656"/>
                    <a:pt x="109392" y="26389"/>
                  </a:cubicBezTo>
                  <a:cubicBezTo>
                    <a:pt x="108735" y="26756"/>
                    <a:pt x="108111" y="26389"/>
                    <a:pt x="107487" y="27122"/>
                  </a:cubicBezTo>
                  <a:cubicBezTo>
                    <a:pt x="106666" y="28149"/>
                    <a:pt x="106666" y="29615"/>
                    <a:pt x="106206" y="31374"/>
                  </a:cubicBezTo>
                  <a:cubicBezTo>
                    <a:pt x="105550" y="33866"/>
                    <a:pt x="105090" y="35332"/>
                    <a:pt x="104105" y="37458"/>
                  </a:cubicBezTo>
                  <a:cubicBezTo>
                    <a:pt x="103021" y="40317"/>
                    <a:pt x="102036" y="41050"/>
                    <a:pt x="100755" y="43543"/>
                  </a:cubicBezTo>
                  <a:cubicBezTo>
                    <a:pt x="100131" y="44935"/>
                    <a:pt x="99638" y="45668"/>
                    <a:pt x="99014" y="47135"/>
                  </a:cubicBezTo>
                  <a:cubicBezTo>
                    <a:pt x="98522" y="47794"/>
                    <a:pt x="98357" y="48527"/>
                    <a:pt x="98029" y="49260"/>
                  </a:cubicBezTo>
                  <a:cubicBezTo>
                    <a:pt x="96584" y="52412"/>
                    <a:pt x="95796" y="54612"/>
                    <a:pt x="94055" y="57104"/>
                  </a:cubicBezTo>
                  <a:cubicBezTo>
                    <a:pt x="93399" y="58497"/>
                    <a:pt x="92939" y="59596"/>
                    <a:pt x="92118" y="60696"/>
                  </a:cubicBezTo>
                  <a:cubicBezTo>
                    <a:pt x="91330" y="61722"/>
                    <a:pt x="90673" y="62455"/>
                    <a:pt x="90377" y="64215"/>
                  </a:cubicBezTo>
                  <a:cubicBezTo>
                    <a:pt x="90213" y="65314"/>
                    <a:pt x="90213" y="66047"/>
                    <a:pt x="90213" y="66780"/>
                  </a:cubicBezTo>
                  <a:cubicBezTo>
                    <a:pt x="90049" y="67440"/>
                    <a:pt x="89556" y="67806"/>
                    <a:pt x="89228" y="68540"/>
                  </a:cubicBezTo>
                  <a:cubicBezTo>
                    <a:pt x="88440" y="69639"/>
                    <a:pt x="87980" y="70665"/>
                    <a:pt x="87159" y="71398"/>
                  </a:cubicBezTo>
                  <a:cubicBezTo>
                    <a:pt x="86699" y="71692"/>
                    <a:pt x="86042" y="71692"/>
                    <a:pt x="85714" y="72791"/>
                  </a:cubicBezTo>
                  <a:cubicBezTo>
                    <a:pt x="85582" y="73158"/>
                    <a:pt x="85878" y="73158"/>
                    <a:pt x="85878" y="73891"/>
                  </a:cubicBezTo>
                  <a:cubicBezTo>
                    <a:pt x="85878" y="77776"/>
                    <a:pt x="85714" y="81368"/>
                    <a:pt x="85582" y="85253"/>
                  </a:cubicBezTo>
                  <a:lnTo>
                    <a:pt x="85582" y="85253"/>
                  </a:lnTo>
                  <a:cubicBezTo>
                    <a:pt x="69720" y="94563"/>
                    <a:pt x="69720" y="94563"/>
                    <a:pt x="69720" y="94563"/>
                  </a:cubicBezTo>
                  <a:cubicBezTo>
                    <a:pt x="69556" y="94563"/>
                    <a:pt x="69556" y="94563"/>
                    <a:pt x="69556" y="94563"/>
                  </a:cubicBezTo>
                  <a:cubicBezTo>
                    <a:pt x="42528" y="105998"/>
                    <a:pt x="42528" y="105998"/>
                    <a:pt x="42528" y="105998"/>
                  </a:cubicBezTo>
                  <a:cubicBezTo>
                    <a:pt x="41247" y="105265"/>
                    <a:pt x="40623" y="104899"/>
                    <a:pt x="39507" y="103872"/>
                  </a:cubicBezTo>
                  <a:cubicBezTo>
                    <a:pt x="39014" y="103506"/>
                    <a:pt x="38686" y="102113"/>
                    <a:pt x="38062" y="102113"/>
                  </a:cubicBezTo>
                  <a:cubicBezTo>
                    <a:pt x="37110" y="102113"/>
                    <a:pt x="36617" y="103506"/>
                    <a:pt x="35500" y="103506"/>
                  </a:cubicBezTo>
                  <a:cubicBezTo>
                    <a:pt x="34220" y="103872"/>
                    <a:pt x="33399" y="104899"/>
                    <a:pt x="32151" y="105705"/>
                  </a:cubicBezTo>
                  <a:cubicBezTo>
                    <a:pt x="31822" y="105705"/>
                    <a:pt x="31330" y="105265"/>
                    <a:pt x="31165" y="105705"/>
                  </a:cubicBezTo>
                  <a:cubicBezTo>
                    <a:pt x="30541" y="106365"/>
                    <a:pt x="30377" y="107758"/>
                    <a:pt x="29885" y="108857"/>
                  </a:cubicBezTo>
                  <a:lnTo>
                    <a:pt x="29885" y="108857"/>
                  </a:lnTo>
                  <a:cubicBezTo>
                    <a:pt x="0" y="119926"/>
                    <a:pt x="0" y="119926"/>
                    <a:pt x="0" y="119926"/>
                  </a:cubicBezTo>
                  <a:lnTo>
                    <a:pt x="0" y="119926"/>
                  </a:lnTo>
                  <a:cubicBezTo>
                    <a:pt x="459" y="114941"/>
                    <a:pt x="1576" y="112083"/>
                    <a:pt x="1576" y="107098"/>
                  </a:cubicBezTo>
                  <a:cubicBezTo>
                    <a:pt x="1576" y="104899"/>
                    <a:pt x="1280" y="103872"/>
                    <a:pt x="1576" y="102113"/>
                  </a:cubicBezTo>
                  <a:cubicBezTo>
                    <a:pt x="2068" y="97788"/>
                    <a:pt x="3645" y="96395"/>
                    <a:pt x="3809" y="92144"/>
                  </a:cubicBezTo>
                  <a:cubicBezTo>
                    <a:pt x="3809" y="89945"/>
                    <a:pt x="3645" y="88478"/>
                    <a:pt x="3973" y="86426"/>
                  </a:cubicBezTo>
                  <a:cubicBezTo>
                    <a:pt x="4137" y="84960"/>
                    <a:pt x="4794" y="84593"/>
                    <a:pt x="5090" y="83200"/>
                  </a:cubicBezTo>
                  <a:cubicBezTo>
                    <a:pt x="5911" y="80635"/>
                    <a:pt x="6535" y="78875"/>
                    <a:pt x="6535" y="7528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69" name="Shape 2269"/>
            <p:cNvSpPr/>
            <p:nvPr/>
          </p:nvSpPr>
          <p:spPr>
            <a:xfrm>
              <a:off x="12691613" y="7001515"/>
              <a:ext cx="2394208" cy="1220985"/>
            </a:xfrm>
            <a:custGeom>
              <a:avLst/>
              <a:gdLst/>
              <a:ahLst/>
              <a:cxnLst/>
              <a:rect l="0" t="0" r="0" b="0"/>
              <a:pathLst>
                <a:path w="120000" h="120000" extrusionOk="0">
                  <a:moveTo>
                    <a:pt x="32805" y="47589"/>
                  </a:moveTo>
                  <a:lnTo>
                    <a:pt x="32805" y="47589"/>
                  </a:lnTo>
                  <a:cubicBezTo>
                    <a:pt x="112370" y="0"/>
                    <a:pt x="112370" y="0"/>
                    <a:pt x="112370" y="0"/>
                  </a:cubicBezTo>
                  <a:lnTo>
                    <a:pt x="112370" y="0"/>
                  </a:lnTo>
                  <a:cubicBezTo>
                    <a:pt x="115009" y="9082"/>
                    <a:pt x="115009" y="9082"/>
                    <a:pt x="115009" y="9082"/>
                  </a:cubicBezTo>
                  <a:cubicBezTo>
                    <a:pt x="115009" y="10015"/>
                    <a:pt x="114850" y="11197"/>
                    <a:pt x="114405" y="11197"/>
                  </a:cubicBezTo>
                  <a:cubicBezTo>
                    <a:pt x="114087" y="11197"/>
                    <a:pt x="113801" y="10575"/>
                    <a:pt x="113483" y="10575"/>
                  </a:cubicBezTo>
                  <a:cubicBezTo>
                    <a:pt x="113165" y="10575"/>
                    <a:pt x="112720" y="10575"/>
                    <a:pt x="112561" y="10948"/>
                  </a:cubicBezTo>
                  <a:cubicBezTo>
                    <a:pt x="111925" y="11819"/>
                    <a:pt x="112084" y="13312"/>
                    <a:pt x="111607" y="13934"/>
                  </a:cubicBezTo>
                  <a:cubicBezTo>
                    <a:pt x="111321" y="14245"/>
                    <a:pt x="110845" y="14245"/>
                    <a:pt x="110527" y="14245"/>
                  </a:cubicBezTo>
                  <a:cubicBezTo>
                    <a:pt x="110368" y="14245"/>
                    <a:pt x="110241" y="14245"/>
                    <a:pt x="110082" y="14245"/>
                  </a:cubicBezTo>
                  <a:cubicBezTo>
                    <a:pt x="109764" y="14556"/>
                    <a:pt x="109764" y="15738"/>
                    <a:pt x="109446" y="16049"/>
                  </a:cubicBezTo>
                  <a:cubicBezTo>
                    <a:pt x="108842" y="17604"/>
                    <a:pt x="108206" y="17853"/>
                    <a:pt x="107602" y="19409"/>
                  </a:cubicBezTo>
                  <a:cubicBezTo>
                    <a:pt x="106807" y="18475"/>
                    <a:pt x="106649" y="17293"/>
                    <a:pt x="106045" y="16049"/>
                  </a:cubicBezTo>
                  <a:cubicBezTo>
                    <a:pt x="105727" y="15427"/>
                    <a:pt x="105600" y="14867"/>
                    <a:pt x="105123" y="14867"/>
                  </a:cubicBezTo>
                  <a:cubicBezTo>
                    <a:pt x="103565" y="14867"/>
                    <a:pt x="103565" y="14867"/>
                    <a:pt x="103565" y="14867"/>
                  </a:cubicBezTo>
                  <a:cubicBezTo>
                    <a:pt x="103724" y="16360"/>
                    <a:pt x="104042" y="17293"/>
                    <a:pt x="104201" y="18786"/>
                  </a:cubicBezTo>
                  <a:cubicBezTo>
                    <a:pt x="104487" y="20590"/>
                    <a:pt x="104487" y="21772"/>
                    <a:pt x="104646" y="23328"/>
                  </a:cubicBezTo>
                  <a:cubicBezTo>
                    <a:pt x="104646" y="24883"/>
                    <a:pt x="104964" y="25754"/>
                    <a:pt x="104964" y="27309"/>
                  </a:cubicBezTo>
                  <a:cubicBezTo>
                    <a:pt x="106362" y="25754"/>
                    <a:pt x="106649" y="23017"/>
                    <a:pt x="108206" y="23017"/>
                  </a:cubicBezTo>
                  <a:cubicBezTo>
                    <a:pt x="111162" y="23017"/>
                    <a:pt x="111162" y="23017"/>
                    <a:pt x="111162" y="23017"/>
                  </a:cubicBezTo>
                  <a:cubicBezTo>
                    <a:pt x="111925" y="23017"/>
                    <a:pt x="112370" y="22706"/>
                    <a:pt x="113165" y="23017"/>
                  </a:cubicBezTo>
                  <a:cubicBezTo>
                    <a:pt x="113324" y="23017"/>
                    <a:pt x="113483" y="23639"/>
                    <a:pt x="113610" y="23639"/>
                  </a:cubicBezTo>
                  <a:cubicBezTo>
                    <a:pt x="114087" y="24199"/>
                    <a:pt x="114564" y="25132"/>
                    <a:pt x="115327" y="25132"/>
                  </a:cubicBezTo>
                  <a:cubicBezTo>
                    <a:pt x="116121" y="25132"/>
                    <a:pt x="116249" y="23017"/>
                    <a:pt x="116407" y="21213"/>
                  </a:cubicBezTo>
                  <a:cubicBezTo>
                    <a:pt x="116725" y="19409"/>
                    <a:pt x="116884" y="18164"/>
                    <a:pt x="117361" y="16671"/>
                  </a:cubicBezTo>
                  <a:cubicBezTo>
                    <a:pt x="119046" y="18164"/>
                    <a:pt x="119968" y="20590"/>
                    <a:pt x="119968" y="23950"/>
                  </a:cubicBezTo>
                  <a:cubicBezTo>
                    <a:pt x="119968" y="25754"/>
                    <a:pt x="119682" y="26625"/>
                    <a:pt x="119491" y="28491"/>
                  </a:cubicBezTo>
                  <a:cubicBezTo>
                    <a:pt x="119205" y="31228"/>
                    <a:pt x="119046" y="32721"/>
                    <a:pt x="118442" y="35147"/>
                  </a:cubicBezTo>
                  <a:cubicBezTo>
                    <a:pt x="117647" y="38444"/>
                    <a:pt x="116884" y="40622"/>
                    <a:pt x="115168" y="42115"/>
                  </a:cubicBezTo>
                  <a:cubicBezTo>
                    <a:pt x="114564" y="42426"/>
                    <a:pt x="114405" y="43608"/>
                    <a:pt x="113610" y="43608"/>
                  </a:cubicBezTo>
                  <a:cubicBezTo>
                    <a:pt x="113165" y="43608"/>
                    <a:pt x="113006" y="42426"/>
                    <a:pt x="112720" y="41493"/>
                  </a:cubicBezTo>
                  <a:cubicBezTo>
                    <a:pt x="112243" y="40622"/>
                    <a:pt x="111766" y="40000"/>
                    <a:pt x="111003" y="40000"/>
                  </a:cubicBezTo>
                  <a:cubicBezTo>
                    <a:pt x="110241" y="40000"/>
                    <a:pt x="109605" y="40870"/>
                    <a:pt x="108969" y="42115"/>
                  </a:cubicBezTo>
                  <a:cubicBezTo>
                    <a:pt x="109446" y="45163"/>
                    <a:pt x="109446" y="45163"/>
                    <a:pt x="109446" y="45163"/>
                  </a:cubicBezTo>
                  <a:cubicBezTo>
                    <a:pt x="108047" y="47589"/>
                    <a:pt x="106362" y="45723"/>
                    <a:pt x="105123" y="48211"/>
                  </a:cubicBezTo>
                  <a:cubicBezTo>
                    <a:pt x="105727" y="48771"/>
                    <a:pt x="106203" y="49082"/>
                    <a:pt x="106966" y="49393"/>
                  </a:cubicBezTo>
                  <a:cubicBezTo>
                    <a:pt x="108206" y="49704"/>
                    <a:pt x="108969" y="49082"/>
                    <a:pt x="110368" y="49082"/>
                  </a:cubicBezTo>
                  <a:cubicBezTo>
                    <a:pt x="110368" y="49704"/>
                    <a:pt x="110527" y="49953"/>
                    <a:pt x="110527" y="50637"/>
                  </a:cubicBezTo>
                  <a:cubicBezTo>
                    <a:pt x="110527" y="51508"/>
                    <a:pt x="110241" y="51819"/>
                    <a:pt x="110082" y="52379"/>
                  </a:cubicBezTo>
                  <a:cubicBezTo>
                    <a:pt x="109923" y="54245"/>
                    <a:pt x="109764" y="55427"/>
                    <a:pt x="109605" y="57231"/>
                  </a:cubicBezTo>
                  <a:cubicBezTo>
                    <a:pt x="109605" y="58475"/>
                    <a:pt x="109605" y="59720"/>
                    <a:pt x="108969" y="59968"/>
                  </a:cubicBezTo>
                  <a:cubicBezTo>
                    <a:pt x="107602" y="61213"/>
                    <a:pt x="106649" y="60902"/>
                    <a:pt x="105282" y="61524"/>
                  </a:cubicBezTo>
                  <a:cubicBezTo>
                    <a:pt x="105886" y="63328"/>
                    <a:pt x="106490" y="65132"/>
                    <a:pt x="107729" y="65132"/>
                  </a:cubicBezTo>
                  <a:cubicBezTo>
                    <a:pt x="108047" y="65132"/>
                    <a:pt x="108365" y="64572"/>
                    <a:pt x="108683" y="63950"/>
                  </a:cubicBezTo>
                  <a:cubicBezTo>
                    <a:pt x="109446" y="63328"/>
                    <a:pt x="109923" y="62706"/>
                    <a:pt x="110527" y="61835"/>
                  </a:cubicBezTo>
                  <a:cubicBezTo>
                    <a:pt x="111162" y="61213"/>
                    <a:pt x="111480" y="60902"/>
                    <a:pt x="112084" y="60279"/>
                  </a:cubicBezTo>
                  <a:cubicBezTo>
                    <a:pt x="112561" y="59720"/>
                    <a:pt x="112370" y="58475"/>
                    <a:pt x="113006" y="58475"/>
                  </a:cubicBezTo>
                  <a:cubicBezTo>
                    <a:pt x="113801" y="58475"/>
                    <a:pt x="114246" y="59409"/>
                    <a:pt x="114850" y="59968"/>
                  </a:cubicBezTo>
                  <a:cubicBezTo>
                    <a:pt x="114723" y="62146"/>
                    <a:pt x="114405" y="63017"/>
                    <a:pt x="114087" y="64821"/>
                  </a:cubicBezTo>
                  <a:cubicBezTo>
                    <a:pt x="113960" y="65754"/>
                    <a:pt x="113960" y="66625"/>
                    <a:pt x="113801" y="67558"/>
                  </a:cubicBezTo>
                  <a:cubicBezTo>
                    <a:pt x="113610" y="68802"/>
                    <a:pt x="113006" y="68491"/>
                    <a:pt x="112370" y="69051"/>
                  </a:cubicBezTo>
                  <a:cubicBezTo>
                    <a:pt x="111480" y="69735"/>
                    <a:pt x="111003" y="70917"/>
                    <a:pt x="109923" y="71228"/>
                  </a:cubicBezTo>
                  <a:cubicBezTo>
                    <a:pt x="108969" y="71228"/>
                    <a:pt x="108524" y="70917"/>
                    <a:pt x="107602" y="71477"/>
                  </a:cubicBezTo>
                  <a:cubicBezTo>
                    <a:pt x="105441" y="73032"/>
                    <a:pt x="104805" y="75769"/>
                    <a:pt x="103406" y="79066"/>
                  </a:cubicBezTo>
                  <a:cubicBezTo>
                    <a:pt x="102643" y="80933"/>
                    <a:pt x="102007" y="81804"/>
                    <a:pt x="101403" y="83608"/>
                  </a:cubicBezTo>
                  <a:cubicBezTo>
                    <a:pt x="101245" y="84230"/>
                    <a:pt x="100927" y="85163"/>
                    <a:pt x="100768" y="85723"/>
                  </a:cubicBezTo>
                  <a:cubicBezTo>
                    <a:pt x="100323" y="86656"/>
                    <a:pt x="99846" y="86967"/>
                    <a:pt x="99560" y="88149"/>
                  </a:cubicBezTo>
                  <a:cubicBezTo>
                    <a:pt x="98447" y="92068"/>
                    <a:pt x="98447" y="94805"/>
                    <a:pt x="97843" y="99346"/>
                  </a:cubicBezTo>
                  <a:cubicBezTo>
                    <a:pt x="97525" y="102706"/>
                    <a:pt x="97366" y="105443"/>
                    <a:pt x="95968" y="107247"/>
                  </a:cubicBezTo>
                  <a:cubicBezTo>
                    <a:pt x="94887" y="108180"/>
                    <a:pt x="94124" y="108429"/>
                    <a:pt x="93043" y="109362"/>
                  </a:cubicBezTo>
                  <a:cubicBezTo>
                    <a:pt x="91962" y="110295"/>
                    <a:pt x="91327" y="111477"/>
                    <a:pt x="90246" y="112721"/>
                  </a:cubicBezTo>
                  <a:cubicBezTo>
                    <a:pt x="89165" y="113592"/>
                    <a:pt x="88211" y="114525"/>
                    <a:pt x="87607" y="116018"/>
                  </a:cubicBezTo>
                  <a:lnTo>
                    <a:pt x="87607" y="116018"/>
                  </a:lnTo>
                  <a:cubicBezTo>
                    <a:pt x="69488" y="93001"/>
                    <a:pt x="69488" y="93001"/>
                    <a:pt x="69488" y="93001"/>
                  </a:cubicBezTo>
                  <a:cubicBezTo>
                    <a:pt x="54484" y="101213"/>
                    <a:pt x="54484" y="101213"/>
                    <a:pt x="54484" y="101213"/>
                  </a:cubicBezTo>
                  <a:cubicBezTo>
                    <a:pt x="53403" y="100279"/>
                    <a:pt x="52927" y="98786"/>
                    <a:pt x="52164" y="96920"/>
                  </a:cubicBezTo>
                  <a:cubicBezTo>
                    <a:pt x="51687" y="95427"/>
                    <a:pt x="51083" y="95427"/>
                    <a:pt x="50288" y="94494"/>
                  </a:cubicBezTo>
                  <a:cubicBezTo>
                    <a:pt x="49684" y="93934"/>
                    <a:pt x="49366" y="92752"/>
                    <a:pt x="48603" y="92752"/>
                  </a:cubicBezTo>
                  <a:cubicBezTo>
                    <a:pt x="47205" y="92752"/>
                    <a:pt x="46442" y="93312"/>
                    <a:pt x="44884" y="93934"/>
                  </a:cubicBezTo>
                  <a:cubicBezTo>
                    <a:pt x="43803" y="94245"/>
                    <a:pt x="43168" y="94245"/>
                    <a:pt x="42087" y="94494"/>
                  </a:cubicBezTo>
                  <a:cubicBezTo>
                    <a:pt x="40847" y="94805"/>
                    <a:pt x="40243" y="95427"/>
                    <a:pt x="39003" y="96049"/>
                  </a:cubicBezTo>
                  <a:cubicBezTo>
                    <a:pt x="38050" y="96360"/>
                    <a:pt x="37446" y="96360"/>
                    <a:pt x="36365" y="96671"/>
                  </a:cubicBezTo>
                  <a:cubicBezTo>
                    <a:pt x="35284" y="96920"/>
                    <a:pt x="34649" y="97604"/>
                    <a:pt x="33568" y="98164"/>
                  </a:cubicBezTo>
                  <a:cubicBezTo>
                    <a:pt x="30484" y="99346"/>
                    <a:pt x="28482" y="99346"/>
                    <a:pt x="25843" y="102706"/>
                  </a:cubicBezTo>
                  <a:cubicBezTo>
                    <a:pt x="25398" y="103328"/>
                    <a:pt x="24921" y="103639"/>
                    <a:pt x="24445" y="104261"/>
                  </a:cubicBezTo>
                  <a:cubicBezTo>
                    <a:pt x="23650" y="105754"/>
                    <a:pt x="23205" y="106936"/>
                    <a:pt x="22124" y="107558"/>
                  </a:cubicBezTo>
                  <a:cubicBezTo>
                    <a:pt x="21043" y="108429"/>
                    <a:pt x="20280" y="108180"/>
                    <a:pt x="19327" y="109362"/>
                  </a:cubicBezTo>
                  <a:cubicBezTo>
                    <a:pt x="18882" y="109673"/>
                    <a:pt x="18723" y="110917"/>
                    <a:pt x="18246" y="111477"/>
                  </a:cubicBezTo>
                  <a:lnTo>
                    <a:pt x="18246" y="111477"/>
                  </a:lnTo>
                  <a:cubicBezTo>
                    <a:pt x="0" y="119937"/>
                    <a:pt x="0" y="119937"/>
                    <a:pt x="0" y="119937"/>
                  </a:cubicBezTo>
                  <a:lnTo>
                    <a:pt x="0" y="119937"/>
                  </a:lnTo>
                  <a:cubicBezTo>
                    <a:pt x="127" y="116640"/>
                    <a:pt x="286" y="113592"/>
                    <a:pt x="286" y="110295"/>
                  </a:cubicBezTo>
                  <a:cubicBezTo>
                    <a:pt x="286" y="109673"/>
                    <a:pt x="0" y="109673"/>
                    <a:pt x="127" y="109362"/>
                  </a:cubicBezTo>
                  <a:cubicBezTo>
                    <a:pt x="445" y="108429"/>
                    <a:pt x="1080" y="108429"/>
                    <a:pt x="1525" y="108180"/>
                  </a:cubicBezTo>
                  <a:cubicBezTo>
                    <a:pt x="2320" y="107558"/>
                    <a:pt x="2765" y="106687"/>
                    <a:pt x="3528" y="105754"/>
                  </a:cubicBezTo>
                  <a:cubicBezTo>
                    <a:pt x="3846" y="105132"/>
                    <a:pt x="4323" y="104821"/>
                    <a:pt x="4482" y="104261"/>
                  </a:cubicBezTo>
                  <a:cubicBezTo>
                    <a:pt x="4482" y="103639"/>
                    <a:pt x="4482" y="103017"/>
                    <a:pt x="4641" y="102083"/>
                  </a:cubicBezTo>
                  <a:cubicBezTo>
                    <a:pt x="4927" y="100590"/>
                    <a:pt x="5562" y="99968"/>
                    <a:pt x="6325" y="99097"/>
                  </a:cubicBezTo>
                  <a:cubicBezTo>
                    <a:pt x="7120" y="98164"/>
                    <a:pt x="7565" y="97231"/>
                    <a:pt x="8201" y="96049"/>
                  </a:cubicBezTo>
                  <a:cubicBezTo>
                    <a:pt x="9886" y="93934"/>
                    <a:pt x="10649" y="92068"/>
                    <a:pt x="12047" y="89393"/>
                  </a:cubicBezTo>
                  <a:cubicBezTo>
                    <a:pt x="12365" y="88771"/>
                    <a:pt x="12524" y="88149"/>
                    <a:pt x="13001" y="87589"/>
                  </a:cubicBezTo>
                  <a:cubicBezTo>
                    <a:pt x="13605" y="86345"/>
                    <a:pt x="14082" y="85723"/>
                    <a:pt x="14686" y="84541"/>
                  </a:cubicBezTo>
                  <a:cubicBezTo>
                    <a:pt x="15925" y="82426"/>
                    <a:pt x="16879" y="81804"/>
                    <a:pt x="17928" y="79377"/>
                  </a:cubicBezTo>
                  <a:cubicBezTo>
                    <a:pt x="18882" y="77573"/>
                    <a:pt x="19327" y="76329"/>
                    <a:pt x="19962" y="74214"/>
                  </a:cubicBezTo>
                  <a:cubicBezTo>
                    <a:pt x="20407" y="72721"/>
                    <a:pt x="20407" y="71477"/>
                    <a:pt x="21202" y="70606"/>
                  </a:cubicBezTo>
                  <a:cubicBezTo>
                    <a:pt x="21806" y="69984"/>
                    <a:pt x="22410" y="70295"/>
                    <a:pt x="23046" y="69984"/>
                  </a:cubicBezTo>
                  <a:cubicBezTo>
                    <a:pt x="24286" y="69362"/>
                    <a:pt x="24921" y="68180"/>
                    <a:pt x="25843" y="66625"/>
                  </a:cubicBezTo>
                  <a:cubicBezTo>
                    <a:pt x="26161" y="66065"/>
                    <a:pt x="26447" y="66065"/>
                    <a:pt x="26765" y="65132"/>
                  </a:cubicBezTo>
                  <a:cubicBezTo>
                    <a:pt x="26924" y="64821"/>
                    <a:pt x="26765" y="64261"/>
                    <a:pt x="26924" y="64261"/>
                  </a:cubicBezTo>
                  <a:cubicBezTo>
                    <a:pt x="27401" y="63639"/>
                    <a:pt x="27846" y="63950"/>
                    <a:pt x="28323" y="63950"/>
                  </a:cubicBezTo>
                  <a:cubicBezTo>
                    <a:pt x="29086" y="63950"/>
                    <a:pt x="29562" y="63950"/>
                    <a:pt x="30325" y="63328"/>
                  </a:cubicBezTo>
                  <a:cubicBezTo>
                    <a:pt x="31279" y="62706"/>
                    <a:pt x="31883" y="61835"/>
                    <a:pt x="32169" y="59720"/>
                  </a:cubicBezTo>
                  <a:cubicBezTo>
                    <a:pt x="32328" y="59097"/>
                    <a:pt x="32169" y="58475"/>
                    <a:pt x="32328" y="57853"/>
                  </a:cubicBezTo>
                  <a:cubicBezTo>
                    <a:pt x="32487" y="56982"/>
                    <a:pt x="32805" y="56360"/>
                    <a:pt x="32964" y="55116"/>
                  </a:cubicBezTo>
                  <a:cubicBezTo>
                    <a:pt x="32964" y="54556"/>
                    <a:pt x="33282" y="54245"/>
                    <a:pt x="33282" y="53623"/>
                  </a:cubicBezTo>
                  <a:cubicBezTo>
                    <a:pt x="33282" y="51197"/>
                    <a:pt x="32964" y="49953"/>
                    <a:pt x="32805" y="4758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70" name="Shape 2270"/>
            <p:cNvSpPr/>
            <p:nvPr/>
          </p:nvSpPr>
          <p:spPr>
            <a:xfrm>
              <a:off x="13038842" y="7948060"/>
              <a:ext cx="1397321" cy="1064161"/>
            </a:xfrm>
            <a:custGeom>
              <a:avLst/>
              <a:gdLst/>
              <a:ahLst/>
              <a:cxnLst/>
              <a:rect l="0" t="0" r="0" b="0"/>
              <a:pathLst>
                <a:path w="120000" h="120000" extrusionOk="0">
                  <a:moveTo>
                    <a:pt x="1304" y="21487"/>
                  </a:moveTo>
                  <a:lnTo>
                    <a:pt x="1304" y="21487"/>
                  </a:lnTo>
                  <a:cubicBezTo>
                    <a:pt x="761" y="24271"/>
                    <a:pt x="0" y="25698"/>
                    <a:pt x="0" y="28839"/>
                  </a:cubicBezTo>
                  <a:cubicBezTo>
                    <a:pt x="0" y="30553"/>
                    <a:pt x="271" y="31552"/>
                    <a:pt x="761" y="33337"/>
                  </a:cubicBezTo>
                  <a:cubicBezTo>
                    <a:pt x="1304" y="34336"/>
                    <a:pt x="1576" y="35764"/>
                    <a:pt x="2392" y="36478"/>
                  </a:cubicBezTo>
                  <a:cubicBezTo>
                    <a:pt x="4784" y="38191"/>
                    <a:pt x="6089" y="38548"/>
                    <a:pt x="8210" y="40618"/>
                  </a:cubicBezTo>
                  <a:cubicBezTo>
                    <a:pt x="11363" y="43402"/>
                    <a:pt x="12451" y="45829"/>
                    <a:pt x="14571" y="50041"/>
                  </a:cubicBezTo>
                  <a:cubicBezTo>
                    <a:pt x="15333" y="51754"/>
                    <a:pt x="16148" y="52825"/>
                    <a:pt x="17181" y="54182"/>
                  </a:cubicBezTo>
                  <a:cubicBezTo>
                    <a:pt x="20389" y="59036"/>
                    <a:pt x="23815" y="59393"/>
                    <a:pt x="28328" y="61177"/>
                  </a:cubicBezTo>
                  <a:cubicBezTo>
                    <a:pt x="33384" y="63533"/>
                    <a:pt x="35777" y="67102"/>
                    <a:pt x="39474" y="71957"/>
                  </a:cubicBezTo>
                  <a:cubicBezTo>
                    <a:pt x="41594" y="74384"/>
                    <a:pt x="41812" y="77168"/>
                    <a:pt x="44204" y="78881"/>
                  </a:cubicBezTo>
                  <a:cubicBezTo>
                    <a:pt x="44748" y="79238"/>
                    <a:pt x="45292" y="79238"/>
                    <a:pt x="45835" y="79238"/>
                  </a:cubicBezTo>
                  <a:cubicBezTo>
                    <a:pt x="47684" y="79595"/>
                    <a:pt x="48445" y="80309"/>
                    <a:pt x="50348" y="80951"/>
                  </a:cubicBezTo>
                  <a:cubicBezTo>
                    <a:pt x="51871" y="81665"/>
                    <a:pt x="52469" y="83735"/>
                    <a:pt x="52958" y="86234"/>
                  </a:cubicBezTo>
                  <a:cubicBezTo>
                    <a:pt x="53502" y="89660"/>
                    <a:pt x="53502" y="91731"/>
                    <a:pt x="54263" y="94872"/>
                  </a:cubicBezTo>
                  <a:cubicBezTo>
                    <a:pt x="55351" y="99083"/>
                    <a:pt x="57199" y="101154"/>
                    <a:pt x="59864" y="103581"/>
                  </a:cubicBezTo>
                  <a:cubicBezTo>
                    <a:pt x="61440" y="105294"/>
                    <a:pt x="62528" y="106008"/>
                    <a:pt x="63833" y="108435"/>
                  </a:cubicBezTo>
                  <a:cubicBezTo>
                    <a:pt x="65410" y="111219"/>
                    <a:pt x="65410" y="113646"/>
                    <a:pt x="66986" y="116787"/>
                  </a:cubicBezTo>
                  <a:cubicBezTo>
                    <a:pt x="67258" y="117501"/>
                    <a:pt x="67530" y="118572"/>
                    <a:pt x="68074" y="119214"/>
                  </a:cubicBezTo>
                  <a:cubicBezTo>
                    <a:pt x="69107" y="119928"/>
                    <a:pt x="70684" y="119214"/>
                    <a:pt x="71771" y="119571"/>
                  </a:cubicBezTo>
                  <a:lnTo>
                    <a:pt x="71771" y="119571"/>
                  </a:lnTo>
                  <a:cubicBezTo>
                    <a:pt x="71771" y="119214"/>
                    <a:pt x="71499" y="118572"/>
                    <a:pt x="71499" y="117787"/>
                  </a:cubicBezTo>
                  <a:cubicBezTo>
                    <a:pt x="71499" y="114646"/>
                    <a:pt x="73892" y="113646"/>
                    <a:pt x="73892" y="110505"/>
                  </a:cubicBezTo>
                  <a:cubicBezTo>
                    <a:pt x="73892" y="107721"/>
                    <a:pt x="72804" y="106722"/>
                    <a:pt x="72587" y="103938"/>
                  </a:cubicBezTo>
                  <a:cubicBezTo>
                    <a:pt x="72804" y="103938"/>
                    <a:pt x="73076" y="103581"/>
                    <a:pt x="73348" y="103581"/>
                  </a:cubicBezTo>
                  <a:cubicBezTo>
                    <a:pt x="74381" y="103581"/>
                    <a:pt x="74707" y="105294"/>
                    <a:pt x="75740" y="105294"/>
                  </a:cubicBezTo>
                  <a:cubicBezTo>
                    <a:pt x="77317" y="105294"/>
                    <a:pt x="77317" y="102510"/>
                    <a:pt x="77861" y="100440"/>
                  </a:cubicBezTo>
                  <a:cubicBezTo>
                    <a:pt x="78405" y="98726"/>
                    <a:pt x="79981" y="98726"/>
                    <a:pt x="81286" y="97656"/>
                  </a:cubicBezTo>
                  <a:cubicBezTo>
                    <a:pt x="83135" y="96656"/>
                    <a:pt x="84766" y="96942"/>
                    <a:pt x="86343" y="95229"/>
                  </a:cubicBezTo>
                  <a:cubicBezTo>
                    <a:pt x="87376" y="94158"/>
                    <a:pt x="87376" y="92444"/>
                    <a:pt x="88463" y="91088"/>
                  </a:cubicBezTo>
                  <a:cubicBezTo>
                    <a:pt x="90312" y="88590"/>
                    <a:pt x="91617" y="88233"/>
                    <a:pt x="93466" y="85806"/>
                  </a:cubicBezTo>
                  <a:cubicBezTo>
                    <a:pt x="94825" y="84449"/>
                    <a:pt x="95586" y="83022"/>
                    <a:pt x="95858" y="80666"/>
                  </a:cubicBezTo>
                  <a:cubicBezTo>
                    <a:pt x="95858" y="79952"/>
                    <a:pt x="95586" y="79238"/>
                    <a:pt x="95858" y="78524"/>
                  </a:cubicBezTo>
                  <a:cubicBezTo>
                    <a:pt x="96402" y="76811"/>
                    <a:pt x="97707" y="77168"/>
                    <a:pt x="98740" y="76097"/>
                  </a:cubicBezTo>
                  <a:cubicBezTo>
                    <a:pt x="99827" y="74741"/>
                    <a:pt x="99827" y="72956"/>
                    <a:pt x="100860" y="71600"/>
                  </a:cubicBezTo>
                  <a:cubicBezTo>
                    <a:pt x="101132" y="71243"/>
                    <a:pt x="101458" y="71600"/>
                    <a:pt x="101676" y="71243"/>
                  </a:cubicBezTo>
                  <a:cubicBezTo>
                    <a:pt x="102763" y="69458"/>
                    <a:pt x="102981" y="67745"/>
                    <a:pt x="103797" y="65675"/>
                  </a:cubicBezTo>
                  <a:cubicBezTo>
                    <a:pt x="104612" y="64318"/>
                    <a:pt x="105373" y="63248"/>
                    <a:pt x="105645" y="61534"/>
                  </a:cubicBezTo>
                  <a:cubicBezTo>
                    <a:pt x="105645" y="60107"/>
                    <a:pt x="105156" y="59393"/>
                    <a:pt x="105645" y="58393"/>
                  </a:cubicBezTo>
                  <a:cubicBezTo>
                    <a:pt x="105917" y="57679"/>
                    <a:pt x="106461" y="57323"/>
                    <a:pt x="107004" y="57037"/>
                  </a:cubicBezTo>
                  <a:cubicBezTo>
                    <a:pt x="108581" y="55609"/>
                    <a:pt x="109125" y="53825"/>
                    <a:pt x="109886" y="51397"/>
                  </a:cubicBezTo>
                  <a:cubicBezTo>
                    <a:pt x="110919" y="48970"/>
                    <a:pt x="111517" y="47614"/>
                    <a:pt x="112550" y="45187"/>
                  </a:cubicBezTo>
                  <a:cubicBezTo>
                    <a:pt x="113094" y="43402"/>
                    <a:pt x="113312" y="42403"/>
                    <a:pt x="113910" y="40618"/>
                  </a:cubicBezTo>
                  <a:cubicBezTo>
                    <a:pt x="115432" y="36121"/>
                    <a:pt x="116520" y="33337"/>
                    <a:pt x="118640" y="28839"/>
                  </a:cubicBezTo>
                  <a:cubicBezTo>
                    <a:pt x="119184" y="28126"/>
                    <a:pt x="119456" y="27412"/>
                    <a:pt x="119945" y="26698"/>
                  </a:cubicBezTo>
                  <a:lnTo>
                    <a:pt x="119945" y="26698"/>
                  </a:lnTo>
                  <a:cubicBezTo>
                    <a:pt x="88953" y="285"/>
                    <a:pt x="88953" y="285"/>
                    <a:pt x="88953" y="285"/>
                  </a:cubicBezTo>
                  <a:cubicBezTo>
                    <a:pt x="63289" y="9708"/>
                    <a:pt x="63289" y="9708"/>
                    <a:pt x="63289" y="9708"/>
                  </a:cubicBezTo>
                  <a:cubicBezTo>
                    <a:pt x="61440" y="8637"/>
                    <a:pt x="60625" y="6924"/>
                    <a:pt x="59320" y="4782"/>
                  </a:cubicBezTo>
                  <a:cubicBezTo>
                    <a:pt x="58504" y="3069"/>
                    <a:pt x="57471" y="3069"/>
                    <a:pt x="56112" y="1998"/>
                  </a:cubicBezTo>
                  <a:cubicBezTo>
                    <a:pt x="55079" y="1356"/>
                    <a:pt x="54535" y="0"/>
                    <a:pt x="53230" y="0"/>
                  </a:cubicBezTo>
                  <a:cubicBezTo>
                    <a:pt x="50838" y="0"/>
                    <a:pt x="49533" y="642"/>
                    <a:pt x="46869" y="1356"/>
                  </a:cubicBezTo>
                  <a:cubicBezTo>
                    <a:pt x="45020" y="1713"/>
                    <a:pt x="43932" y="1713"/>
                    <a:pt x="42084" y="1998"/>
                  </a:cubicBezTo>
                  <a:cubicBezTo>
                    <a:pt x="39963" y="2355"/>
                    <a:pt x="38930" y="3069"/>
                    <a:pt x="36810" y="3783"/>
                  </a:cubicBezTo>
                  <a:cubicBezTo>
                    <a:pt x="35178" y="4140"/>
                    <a:pt x="34145" y="4140"/>
                    <a:pt x="32297" y="4497"/>
                  </a:cubicBezTo>
                  <a:cubicBezTo>
                    <a:pt x="30448" y="4782"/>
                    <a:pt x="29361" y="5568"/>
                    <a:pt x="27512" y="6210"/>
                  </a:cubicBezTo>
                  <a:cubicBezTo>
                    <a:pt x="22238" y="7566"/>
                    <a:pt x="18812" y="7566"/>
                    <a:pt x="14299" y="11421"/>
                  </a:cubicBezTo>
                  <a:cubicBezTo>
                    <a:pt x="13538" y="12135"/>
                    <a:pt x="12723" y="12492"/>
                    <a:pt x="11907" y="13206"/>
                  </a:cubicBezTo>
                  <a:cubicBezTo>
                    <a:pt x="10548" y="14919"/>
                    <a:pt x="9787" y="16276"/>
                    <a:pt x="7938" y="16989"/>
                  </a:cubicBezTo>
                  <a:cubicBezTo>
                    <a:pt x="6089" y="17989"/>
                    <a:pt x="4784" y="17703"/>
                    <a:pt x="3153" y="19060"/>
                  </a:cubicBezTo>
                  <a:cubicBezTo>
                    <a:pt x="2392" y="19417"/>
                    <a:pt x="2120" y="20844"/>
                    <a:pt x="1304" y="2148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71" name="Shape 2271"/>
            <p:cNvSpPr/>
            <p:nvPr/>
          </p:nvSpPr>
          <p:spPr>
            <a:xfrm>
              <a:off x="12380785" y="8138489"/>
              <a:ext cx="1503730" cy="1596243"/>
            </a:xfrm>
            <a:custGeom>
              <a:avLst/>
              <a:gdLst/>
              <a:ahLst/>
              <a:cxnLst/>
              <a:rect l="0" t="0" r="0" b="0"/>
              <a:pathLst>
                <a:path w="120000" h="120000" extrusionOk="0">
                  <a:moveTo>
                    <a:pt x="24667" y="6478"/>
                  </a:moveTo>
                  <a:lnTo>
                    <a:pt x="24667" y="6478"/>
                  </a:lnTo>
                  <a:cubicBezTo>
                    <a:pt x="53681" y="0"/>
                    <a:pt x="53681" y="0"/>
                    <a:pt x="53681" y="0"/>
                  </a:cubicBezTo>
                  <a:lnTo>
                    <a:pt x="53681" y="0"/>
                  </a:lnTo>
                  <a:cubicBezTo>
                    <a:pt x="53176" y="1857"/>
                    <a:pt x="52468" y="2810"/>
                    <a:pt x="52468" y="4906"/>
                  </a:cubicBezTo>
                  <a:cubicBezTo>
                    <a:pt x="52468" y="6050"/>
                    <a:pt x="52721" y="6716"/>
                    <a:pt x="53176" y="7907"/>
                  </a:cubicBezTo>
                  <a:cubicBezTo>
                    <a:pt x="53681" y="8574"/>
                    <a:pt x="53934" y="9527"/>
                    <a:pt x="54692" y="10003"/>
                  </a:cubicBezTo>
                  <a:cubicBezTo>
                    <a:pt x="56916" y="11147"/>
                    <a:pt x="58129" y="11385"/>
                    <a:pt x="60101" y="12766"/>
                  </a:cubicBezTo>
                  <a:cubicBezTo>
                    <a:pt x="63032" y="14624"/>
                    <a:pt x="64043" y="16244"/>
                    <a:pt x="66015" y="19055"/>
                  </a:cubicBezTo>
                  <a:cubicBezTo>
                    <a:pt x="66722" y="20198"/>
                    <a:pt x="67481" y="20913"/>
                    <a:pt x="68441" y="21818"/>
                  </a:cubicBezTo>
                  <a:cubicBezTo>
                    <a:pt x="71423" y="25057"/>
                    <a:pt x="74608" y="25295"/>
                    <a:pt x="78803" y="26486"/>
                  </a:cubicBezTo>
                  <a:cubicBezTo>
                    <a:pt x="83504" y="28058"/>
                    <a:pt x="85728" y="30440"/>
                    <a:pt x="89165" y="33680"/>
                  </a:cubicBezTo>
                  <a:cubicBezTo>
                    <a:pt x="91137" y="35299"/>
                    <a:pt x="91339" y="37157"/>
                    <a:pt x="93563" y="38300"/>
                  </a:cubicBezTo>
                  <a:cubicBezTo>
                    <a:pt x="94069" y="38539"/>
                    <a:pt x="94574" y="38539"/>
                    <a:pt x="95080" y="38539"/>
                  </a:cubicBezTo>
                  <a:cubicBezTo>
                    <a:pt x="96798" y="38777"/>
                    <a:pt x="97506" y="39253"/>
                    <a:pt x="99275" y="39682"/>
                  </a:cubicBezTo>
                  <a:cubicBezTo>
                    <a:pt x="100690" y="40158"/>
                    <a:pt x="101246" y="41540"/>
                    <a:pt x="101701" y="43207"/>
                  </a:cubicBezTo>
                  <a:cubicBezTo>
                    <a:pt x="102207" y="45494"/>
                    <a:pt x="102207" y="46875"/>
                    <a:pt x="102914" y="48971"/>
                  </a:cubicBezTo>
                  <a:cubicBezTo>
                    <a:pt x="103925" y="51782"/>
                    <a:pt x="105644" y="53163"/>
                    <a:pt x="108121" y="54783"/>
                  </a:cubicBezTo>
                  <a:cubicBezTo>
                    <a:pt x="109587" y="55926"/>
                    <a:pt x="110598" y="56403"/>
                    <a:pt x="111811" y="58023"/>
                  </a:cubicBezTo>
                  <a:cubicBezTo>
                    <a:pt x="113277" y="59880"/>
                    <a:pt x="113277" y="61500"/>
                    <a:pt x="114743" y="63596"/>
                  </a:cubicBezTo>
                  <a:cubicBezTo>
                    <a:pt x="114995" y="64073"/>
                    <a:pt x="115248" y="64787"/>
                    <a:pt x="115754" y="65216"/>
                  </a:cubicBezTo>
                  <a:cubicBezTo>
                    <a:pt x="116714" y="65692"/>
                    <a:pt x="118180" y="65216"/>
                    <a:pt x="119191" y="65454"/>
                  </a:cubicBezTo>
                  <a:lnTo>
                    <a:pt x="119191" y="65454"/>
                  </a:lnTo>
                  <a:cubicBezTo>
                    <a:pt x="119393" y="66121"/>
                    <a:pt x="119949" y="66597"/>
                    <a:pt x="119949" y="67312"/>
                  </a:cubicBezTo>
                  <a:cubicBezTo>
                    <a:pt x="119949" y="69170"/>
                    <a:pt x="118433" y="69837"/>
                    <a:pt x="116967" y="71504"/>
                  </a:cubicBezTo>
                  <a:cubicBezTo>
                    <a:pt x="116714" y="73600"/>
                    <a:pt x="116006" y="74505"/>
                    <a:pt x="115248" y="76363"/>
                  </a:cubicBezTo>
                  <a:cubicBezTo>
                    <a:pt x="114743" y="78888"/>
                    <a:pt x="114995" y="80317"/>
                    <a:pt x="114490" y="82842"/>
                  </a:cubicBezTo>
                  <a:cubicBezTo>
                    <a:pt x="114490" y="84271"/>
                    <a:pt x="113782" y="84938"/>
                    <a:pt x="113782" y="86129"/>
                  </a:cubicBezTo>
                  <a:cubicBezTo>
                    <a:pt x="113782" y="87034"/>
                    <a:pt x="114490" y="87701"/>
                    <a:pt x="114490" y="88654"/>
                  </a:cubicBezTo>
                  <a:cubicBezTo>
                    <a:pt x="114490" y="90512"/>
                    <a:pt x="112771" y="91417"/>
                    <a:pt x="112771" y="93275"/>
                  </a:cubicBezTo>
                  <a:cubicBezTo>
                    <a:pt x="112771" y="94227"/>
                    <a:pt x="113782" y="94227"/>
                    <a:pt x="113782" y="95180"/>
                  </a:cubicBezTo>
                  <a:cubicBezTo>
                    <a:pt x="113984" y="96085"/>
                    <a:pt x="113984" y="97038"/>
                    <a:pt x="114237" y="97943"/>
                  </a:cubicBezTo>
                  <a:cubicBezTo>
                    <a:pt x="114490" y="99325"/>
                    <a:pt x="114743" y="100230"/>
                    <a:pt x="114743" y="101659"/>
                  </a:cubicBezTo>
                  <a:cubicBezTo>
                    <a:pt x="114995" y="102564"/>
                    <a:pt x="114995" y="103279"/>
                    <a:pt x="115248" y="103993"/>
                  </a:cubicBezTo>
                  <a:lnTo>
                    <a:pt x="115248" y="103993"/>
                  </a:lnTo>
                  <a:cubicBezTo>
                    <a:pt x="114237" y="104184"/>
                    <a:pt x="113024" y="104422"/>
                    <a:pt x="112013" y="104660"/>
                  </a:cubicBezTo>
                  <a:cubicBezTo>
                    <a:pt x="111558" y="104898"/>
                    <a:pt x="111305" y="105136"/>
                    <a:pt x="110598" y="105136"/>
                  </a:cubicBezTo>
                  <a:cubicBezTo>
                    <a:pt x="110092" y="105136"/>
                    <a:pt x="109587" y="104898"/>
                    <a:pt x="109081" y="104898"/>
                  </a:cubicBezTo>
                  <a:cubicBezTo>
                    <a:pt x="108626" y="105136"/>
                    <a:pt x="108121" y="105375"/>
                    <a:pt x="107615" y="105375"/>
                  </a:cubicBezTo>
                  <a:cubicBezTo>
                    <a:pt x="106655" y="105375"/>
                    <a:pt x="106149" y="105136"/>
                    <a:pt x="105139" y="104898"/>
                  </a:cubicBezTo>
                  <a:cubicBezTo>
                    <a:pt x="104886" y="104898"/>
                    <a:pt x="104886" y="104660"/>
                    <a:pt x="104431" y="104660"/>
                  </a:cubicBezTo>
                  <a:cubicBezTo>
                    <a:pt x="102207" y="104660"/>
                    <a:pt x="100690" y="106280"/>
                    <a:pt x="99983" y="108138"/>
                  </a:cubicBezTo>
                  <a:cubicBezTo>
                    <a:pt x="99477" y="109281"/>
                    <a:pt x="98719" y="109996"/>
                    <a:pt x="98719" y="111139"/>
                  </a:cubicBezTo>
                  <a:cubicBezTo>
                    <a:pt x="98719" y="117189"/>
                    <a:pt x="98719" y="117189"/>
                    <a:pt x="98719" y="117189"/>
                  </a:cubicBezTo>
                  <a:cubicBezTo>
                    <a:pt x="96040" y="116712"/>
                    <a:pt x="94574" y="115569"/>
                    <a:pt x="92603" y="113949"/>
                  </a:cubicBezTo>
                  <a:cubicBezTo>
                    <a:pt x="53428" y="119047"/>
                    <a:pt x="53428" y="119047"/>
                    <a:pt x="53428" y="119047"/>
                  </a:cubicBezTo>
                  <a:cubicBezTo>
                    <a:pt x="38668" y="119952"/>
                    <a:pt x="38668" y="119952"/>
                    <a:pt x="38668" y="119952"/>
                  </a:cubicBezTo>
                  <a:cubicBezTo>
                    <a:pt x="35737" y="118809"/>
                    <a:pt x="34018" y="118618"/>
                    <a:pt x="31036" y="117427"/>
                  </a:cubicBezTo>
                  <a:cubicBezTo>
                    <a:pt x="28357" y="116522"/>
                    <a:pt x="26840" y="115331"/>
                    <a:pt x="24161" y="114664"/>
                  </a:cubicBezTo>
                  <a:lnTo>
                    <a:pt x="24161" y="114664"/>
                  </a:lnTo>
                  <a:cubicBezTo>
                    <a:pt x="24414" y="110948"/>
                    <a:pt x="24869" y="109519"/>
                    <a:pt x="25122" y="105851"/>
                  </a:cubicBezTo>
                  <a:cubicBezTo>
                    <a:pt x="22695" y="91417"/>
                    <a:pt x="22695" y="91417"/>
                    <a:pt x="22695" y="91417"/>
                  </a:cubicBezTo>
                  <a:cubicBezTo>
                    <a:pt x="22898" y="89368"/>
                    <a:pt x="23403" y="88177"/>
                    <a:pt x="23403" y="86367"/>
                  </a:cubicBezTo>
                  <a:cubicBezTo>
                    <a:pt x="23403" y="84938"/>
                    <a:pt x="23150" y="84033"/>
                    <a:pt x="23656" y="82604"/>
                  </a:cubicBezTo>
                  <a:cubicBezTo>
                    <a:pt x="24161" y="81889"/>
                    <a:pt x="24667" y="81222"/>
                    <a:pt x="25122" y="80555"/>
                  </a:cubicBezTo>
                  <a:cubicBezTo>
                    <a:pt x="25627" y="80079"/>
                    <a:pt x="26385" y="79841"/>
                    <a:pt x="26385" y="79126"/>
                  </a:cubicBezTo>
                  <a:cubicBezTo>
                    <a:pt x="26385" y="77745"/>
                    <a:pt x="25627" y="77268"/>
                    <a:pt x="24869" y="76363"/>
                  </a:cubicBezTo>
                  <a:cubicBezTo>
                    <a:pt x="24161" y="75172"/>
                    <a:pt x="23403" y="74743"/>
                    <a:pt x="22695" y="73600"/>
                  </a:cubicBezTo>
                  <a:cubicBezTo>
                    <a:pt x="21937" y="72409"/>
                    <a:pt x="21179" y="71933"/>
                    <a:pt x="19966" y="71504"/>
                  </a:cubicBezTo>
                  <a:cubicBezTo>
                    <a:pt x="19460" y="71266"/>
                    <a:pt x="18955" y="71266"/>
                    <a:pt x="18500" y="70789"/>
                  </a:cubicBezTo>
                  <a:cubicBezTo>
                    <a:pt x="17742" y="70313"/>
                    <a:pt x="17489" y="69646"/>
                    <a:pt x="17489" y="68693"/>
                  </a:cubicBezTo>
                  <a:cubicBezTo>
                    <a:pt x="16983" y="67312"/>
                    <a:pt x="17236" y="66359"/>
                    <a:pt x="16983" y="65216"/>
                  </a:cubicBezTo>
                  <a:cubicBezTo>
                    <a:pt x="16731" y="64073"/>
                    <a:pt x="16276" y="63358"/>
                    <a:pt x="16023" y="62167"/>
                  </a:cubicBezTo>
                  <a:cubicBezTo>
                    <a:pt x="15518" y="60119"/>
                    <a:pt x="15770" y="58737"/>
                    <a:pt x="15518" y="56403"/>
                  </a:cubicBezTo>
                  <a:cubicBezTo>
                    <a:pt x="0" y="12528"/>
                    <a:pt x="0" y="12528"/>
                    <a:pt x="0" y="12528"/>
                  </a:cubicBezTo>
                  <a:cubicBezTo>
                    <a:pt x="252" y="12528"/>
                    <a:pt x="252" y="12528"/>
                    <a:pt x="252" y="12528"/>
                  </a:cubicBezTo>
                  <a:cubicBezTo>
                    <a:pt x="24667" y="6478"/>
                    <a:pt x="24667" y="6478"/>
                    <a:pt x="24667" y="6478"/>
                  </a:cubicBezTo>
                </a:path>
              </a:pathLst>
            </a:custGeom>
            <a:solidFill>
              <a:schemeClr val="accent3"/>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72" name="Shape 2272"/>
            <p:cNvSpPr/>
            <p:nvPr/>
          </p:nvSpPr>
          <p:spPr>
            <a:xfrm>
              <a:off x="11966350" y="9524700"/>
              <a:ext cx="2503417" cy="1965898"/>
            </a:xfrm>
            <a:custGeom>
              <a:avLst/>
              <a:gdLst/>
              <a:ahLst/>
              <a:cxnLst/>
              <a:rect l="0" t="0" r="0" b="0"/>
              <a:pathLst>
                <a:path w="120000" h="120000" extrusionOk="0">
                  <a:moveTo>
                    <a:pt x="34385" y="8676"/>
                  </a:moveTo>
                  <a:lnTo>
                    <a:pt x="34385" y="8676"/>
                  </a:lnTo>
                  <a:cubicBezTo>
                    <a:pt x="35996" y="9218"/>
                    <a:pt x="36909" y="10187"/>
                    <a:pt x="38520" y="10923"/>
                  </a:cubicBezTo>
                  <a:cubicBezTo>
                    <a:pt x="40314" y="11891"/>
                    <a:pt x="41347" y="12046"/>
                    <a:pt x="43111" y="12976"/>
                  </a:cubicBezTo>
                  <a:cubicBezTo>
                    <a:pt x="51988" y="12240"/>
                    <a:pt x="51988" y="12240"/>
                    <a:pt x="51988" y="12240"/>
                  </a:cubicBezTo>
                  <a:cubicBezTo>
                    <a:pt x="75551" y="8095"/>
                    <a:pt x="75551" y="8095"/>
                    <a:pt x="75551" y="8095"/>
                  </a:cubicBezTo>
                  <a:cubicBezTo>
                    <a:pt x="76736" y="9412"/>
                    <a:pt x="77618" y="10342"/>
                    <a:pt x="79229" y="10729"/>
                  </a:cubicBezTo>
                  <a:cubicBezTo>
                    <a:pt x="79229" y="5810"/>
                    <a:pt x="79229" y="5810"/>
                    <a:pt x="79229" y="5810"/>
                  </a:cubicBezTo>
                  <a:cubicBezTo>
                    <a:pt x="79229" y="4880"/>
                    <a:pt x="79685" y="4299"/>
                    <a:pt x="79989" y="3369"/>
                  </a:cubicBezTo>
                  <a:cubicBezTo>
                    <a:pt x="80415" y="1859"/>
                    <a:pt x="81327" y="542"/>
                    <a:pt x="82665" y="542"/>
                  </a:cubicBezTo>
                  <a:cubicBezTo>
                    <a:pt x="82938" y="542"/>
                    <a:pt x="82938" y="735"/>
                    <a:pt x="83090" y="735"/>
                  </a:cubicBezTo>
                  <a:cubicBezTo>
                    <a:pt x="83699" y="929"/>
                    <a:pt x="84003" y="1123"/>
                    <a:pt x="84580" y="1123"/>
                  </a:cubicBezTo>
                  <a:cubicBezTo>
                    <a:pt x="84884" y="1123"/>
                    <a:pt x="85188" y="929"/>
                    <a:pt x="85462" y="735"/>
                  </a:cubicBezTo>
                  <a:cubicBezTo>
                    <a:pt x="85766" y="735"/>
                    <a:pt x="86070" y="929"/>
                    <a:pt x="86374" y="929"/>
                  </a:cubicBezTo>
                  <a:cubicBezTo>
                    <a:pt x="86800" y="929"/>
                    <a:pt x="86952" y="735"/>
                    <a:pt x="87225" y="542"/>
                  </a:cubicBezTo>
                  <a:cubicBezTo>
                    <a:pt x="87833" y="348"/>
                    <a:pt x="88563" y="154"/>
                    <a:pt x="89171" y="0"/>
                  </a:cubicBezTo>
                  <a:lnTo>
                    <a:pt x="89171" y="0"/>
                  </a:lnTo>
                  <a:cubicBezTo>
                    <a:pt x="89171" y="1123"/>
                    <a:pt x="89323" y="2246"/>
                    <a:pt x="89323" y="3563"/>
                  </a:cubicBezTo>
                  <a:cubicBezTo>
                    <a:pt x="89323" y="4299"/>
                    <a:pt x="88715" y="4493"/>
                    <a:pt x="88411" y="5267"/>
                  </a:cubicBezTo>
                  <a:cubicBezTo>
                    <a:pt x="88137" y="5810"/>
                    <a:pt x="87985" y="6391"/>
                    <a:pt x="87681" y="6972"/>
                  </a:cubicBezTo>
                  <a:cubicBezTo>
                    <a:pt x="87529" y="7165"/>
                    <a:pt x="87225" y="6972"/>
                    <a:pt x="87225" y="7165"/>
                  </a:cubicBezTo>
                  <a:cubicBezTo>
                    <a:pt x="86496" y="8095"/>
                    <a:pt x="86222" y="8831"/>
                    <a:pt x="86222" y="10187"/>
                  </a:cubicBezTo>
                  <a:cubicBezTo>
                    <a:pt x="86222" y="12046"/>
                    <a:pt x="87104" y="12976"/>
                    <a:pt x="87529" y="14874"/>
                  </a:cubicBezTo>
                  <a:cubicBezTo>
                    <a:pt x="87985" y="16578"/>
                    <a:pt x="87985" y="17895"/>
                    <a:pt x="88289" y="19793"/>
                  </a:cubicBezTo>
                  <a:cubicBezTo>
                    <a:pt x="88563" y="17508"/>
                    <a:pt x="88289" y="16191"/>
                    <a:pt x="88289" y="13944"/>
                  </a:cubicBezTo>
                  <a:cubicBezTo>
                    <a:pt x="88289" y="10729"/>
                    <a:pt x="88411" y="8289"/>
                    <a:pt x="89901" y="5810"/>
                  </a:cubicBezTo>
                  <a:cubicBezTo>
                    <a:pt x="90813" y="7708"/>
                    <a:pt x="90813" y="9025"/>
                    <a:pt x="91390" y="10923"/>
                  </a:cubicBezTo>
                  <a:cubicBezTo>
                    <a:pt x="91664" y="11891"/>
                    <a:pt x="92120" y="12433"/>
                    <a:pt x="92272" y="13402"/>
                  </a:cubicBezTo>
                  <a:cubicBezTo>
                    <a:pt x="93002" y="15842"/>
                    <a:pt x="93184" y="17353"/>
                    <a:pt x="94066" y="19793"/>
                  </a:cubicBezTo>
                  <a:cubicBezTo>
                    <a:pt x="94187" y="20568"/>
                    <a:pt x="94644" y="20916"/>
                    <a:pt x="94796" y="21497"/>
                  </a:cubicBezTo>
                  <a:cubicBezTo>
                    <a:pt x="95373" y="23163"/>
                    <a:pt x="95525" y="24325"/>
                    <a:pt x="96285" y="25836"/>
                  </a:cubicBezTo>
                  <a:cubicBezTo>
                    <a:pt x="97015" y="27540"/>
                    <a:pt x="98049" y="28082"/>
                    <a:pt x="98961" y="29786"/>
                  </a:cubicBezTo>
                  <a:cubicBezTo>
                    <a:pt x="100146" y="32033"/>
                    <a:pt x="100420" y="33389"/>
                    <a:pt x="101302" y="35635"/>
                  </a:cubicBezTo>
                  <a:cubicBezTo>
                    <a:pt x="102062" y="37146"/>
                    <a:pt x="102791" y="37688"/>
                    <a:pt x="103521" y="38850"/>
                  </a:cubicBezTo>
                  <a:cubicBezTo>
                    <a:pt x="103977" y="39625"/>
                    <a:pt x="104281" y="39974"/>
                    <a:pt x="104707" y="40710"/>
                  </a:cubicBezTo>
                  <a:cubicBezTo>
                    <a:pt x="105315" y="41484"/>
                    <a:pt x="105893" y="41678"/>
                    <a:pt x="106501" y="42608"/>
                  </a:cubicBezTo>
                  <a:cubicBezTo>
                    <a:pt x="107078" y="43382"/>
                    <a:pt x="107230" y="43925"/>
                    <a:pt x="107534" y="44893"/>
                  </a:cubicBezTo>
                  <a:cubicBezTo>
                    <a:pt x="106045" y="44118"/>
                    <a:pt x="105163" y="43150"/>
                    <a:pt x="103369" y="42995"/>
                  </a:cubicBezTo>
                  <a:cubicBezTo>
                    <a:pt x="103673" y="44118"/>
                    <a:pt x="104433" y="44699"/>
                    <a:pt x="104859" y="45629"/>
                  </a:cubicBezTo>
                  <a:cubicBezTo>
                    <a:pt x="105771" y="47140"/>
                    <a:pt x="106045" y="48069"/>
                    <a:pt x="106805" y="49774"/>
                  </a:cubicBezTo>
                  <a:cubicBezTo>
                    <a:pt x="107230" y="50742"/>
                    <a:pt x="107534" y="51672"/>
                    <a:pt x="107960" y="52601"/>
                  </a:cubicBezTo>
                  <a:cubicBezTo>
                    <a:pt x="108872" y="54112"/>
                    <a:pt x="109754" y="54887"/>
                    <a:pt x="110331" y="56591"/>
                  </a:cubicBezTo>
                  <a:cubicBezTo>
                    <a:pt x="111395" y="59418"/>
                    <a:pt x="111973" y="61123"/>
                    <a:pt x="113432" y="63757"/>
                  </a:cubicBezTo>
                  <a:cubicBezTo>
                    <a:pt x="113889" y="64686"/>
                    <a:pt x="114193" y="65074"/>
                    <a:pt x="114649" y="66003"/>
                  </a:cubicBezTo>
                  <a:cubicBezTo>
                    <a:pt x="115378" y="67514"/>
                    <a:pt x="116260" y="68095"/>
                    <a:pt x="116260" y="69799"/>
                  </a:cubicBezTo>
                  <a:cubicBezTo>
                    <a:pt x="116260" y="70342"/>
                    <a:pt x="115956" y="70535"/>
                    <a:pt x="115956" y="71078"/>
                  </a:cubicBezTo>
                  <a:cubicBezTo>
                    <a:pt x="115956" y="71852"/>
                    <a:pt x="116260" y="72433"/>
                    <a:pt x="116564" y="73014"/>
                  </a:cubicBezTo>
                  <a:cubicBezTo>
                    <a:pt x="117446" y="74525"/>
                    <a:pt x="117902" y="75610"/>
                    <a:pt x="118631" y="77159"/>
                  </a:cubicBezTo>
                  <a:cubicBezTo>
                    <a:pt x="119543" y="79018"/>
                    <a:pt x="119817" y="80529"/>
                    <a:pt x="119817" y="82814"/>
                  </a:cubicBezTo>
                  <a:cubicBezTo>
                    <a:pt x="119817" y="84325"/>
                    <a:pt x="119543" y="85061"/>
                    <a:pt x="119391" y="86378"/>
                  </a:cubicBezTo>
                  <a:cubicBezTo>
                    <a:pt x="119239" y="87153"/>
                    <a:pt x="119391" y="87501"/>
                    <a:pt x="119239" y="88431"/>
                  </a:cubicBezTo>
                  <a:cubicBezTo>
                    <a:pt x="119969" y="94512"/>
                    <a:pt x="119969" y="94512"/>
                    <a:pt x="119969" y="94512"/>
                  </a:cubicBezTo>
                  <a:cubicBezTo>
                    <a:pt x="119543" y="97533"/>
                    <a:pt x="119665" y="99199"/>
                    <a:pt x="119239" y="102027"/>
                  </a:cubicBezTo>
                  <a:cubicBezTo>
                    <a:pt x="118935" y="104506"/>
                    <a:pt x="118327" y="105823"/>
                    <a:pt x="118054" y="108263"/>
                  </a:cubicBezTo>
                  <a:cubicBezTo>
                    <a:pt x="118631" y="111478"/>
                    <a:pt x="118631" y="111478"/>
                    <a:pt x="118631" y="111478"/>
                  </a:cubicBezTo>
                  <a:cubicBezTo>
                    <a:pt x="118479" y="113182"/>
                    <a:pt x="118054" y="114112"/>
                    <a:pt x="117446" y="115622"/>
                  </a:cubicBezTo>
                  <a:cubicBezTo>
                    <a:pt x="116868" y="116591"/>
                    <a:pt x="116564" y="117869"/>
                    <a:pt x="115530" y="117869"/>
                  </a:cubicBezTo>
                  <a:cubicBezTo>
                    <a:pt x="114649" y="117869"/>
                    <a:pt x="114193" y="117520"/>
                    <a:pt x="113432" y="117520"/>
                  </a:cubicBezTo>
                  <a:cubicBezTo>
                    <a:pt x="111973" y="117520"/>
                    <a:pt x="111669" y="119961"/>
                    <a:pt x="110331" y="119961"/>
                  </a:cubicBezTo>
                  <a:cubicBezTo>
                    <a:pt x="109298" y="119961"/>
                    <a:pt x="108568" y="119573"/>
                    <a:pt x="107960" y="118644"/>
                  </a:cubicBezTo>
                  <a:cubicBezTo>
                    <a:pt x="108264" y="118450"/>
                    <a:pt x="108264" y="118295"/>
                    <a:pt x="108416" y="118102"/>
                  </a:cubicBezTo>
                  <a:cubicBezTo>
                    <a:pt x="108872" y="118102"/>
                    <a:pt x="109146" y="118295"/>
                    <a:pt x="109450" y="118102"/>
                  </a:cubicBezTo>
                  <a:cubicBezTo>
                    <a:pt x="110058" y="117714"/>
                    <a:pt x="110483" y="117133"/>
                    <a:pt x="110483" y="116204"/>
                  </a:cubicBezTo>
                  <a:cubicBezTo>
                    <a:pt x="110483" y="115429"/>
                    <a:pt x="109906" y="115274"/>
                    <a:pt x="109450" y="114887"/>
                  </a:cubicBezTo>
                  <a:cubicBezTo>
                    <a:pt x="109298" y="115080"/>
                    <a:pt x="109298" y="115274"/>
                    <a:pt x="108994" y="115274"/>
                  </a:cubicBezTo>
                  <a:cubicBezTo>
                    <a:pt x="106805" y="115274"/>
                    <a:pt x="106045" y="112795"/>
                    <a:pt x="104433" y="111091"/>
                  </a:cubicBezTo>
                  <a:cubicBezTo>
                    <a:pt x="103825" y="110355"/>
                    <a:pt x="103673" y="109580"/>
                    <a:pt x="103096" y="108844"/>
                  </a:cubicBezTo>
                  <a:cubicBezTo>
                    <a:pt x="102062" y="107140"/>
                    <a:pt x="100998" y="106559"/>
                    <a:pt x="99538" y="105823"/>
                  </a:cubicBezTo>
                  <a:cubicBezTo>
                    <a:pt x="98809" y="105435"/>
                    <a:pt x="98049" y="105242"/>
                    <a:pt x="97745" y="104506"/>
                  </a:cubicBezTo>
                  <a:cubicBezTo>
                    <a:pt x="97015" y="102995"/>
                    <a:pt x="96863" y="102027"/>
                    <a:pt x="96559" y="100322"/>
                  </a:cubicBezTo>
                  <a:cubicBezTo>
                    <a:pt x="96285" y="98812"/>
                    <a:pt x="96133" y="97882"/>
                    <a:pt x="95252" y="96759"/>
                  </a:cubicBezTo>
                  <a:cubicBezTo>
                    <a:pt x="94522" y="95829"/>
                    <a:pt x="93002" y="95829"/>
                    <a:pt x="93002" y="94318"/>
                  </a:cubicBezTo>
                  <a:cubicBezTo>
                    <a:pt x="93002" y="93544"/>
                    <a:pt x="93458" y="93001"/>
                    <a:pt x="93762" y="92420"/>
                  </a:cubicBezTo>
                  <a:cubicBezTo>
                    <a:pt x="93002" y="92072"/>
                    <a:pt x="92424" y="91839"/>
                    <a:pt x="91542" y="91491"/>
                  </a:cubicBezTo>
                  <a:cubicBezTo>
                    <a:pt x="90661" y="91103"/>
                    <a:pt x="90509" y="90174"/>
                    <a:pt x="90053" y="89051"/>
                  </a:cubicBezTo>
                  <a:cubicBezTo>
                    <a:pt x="89475" y="87888"/>
                    <a:pt x="89323" y="86959"/>
                    <a:pt x="89171" y="85448"/>
                  </a:cubicBezTo>
                  <a:cubicBezTo>
                    <a:pt x="87681" y="85448"/>
                    <a:pt x="87681" y="85448"/>
                    <a:pt x="87681" y="85448"/>
                  </a:cubicBezTo>
                  <a:cubicBezTo>
                    <a:pt x="87529" y="85642"/>
                    <a:pt x="87377" y="85642"/>
                    <a:pt x="87225" y="85836"/>
                  </a:cubicBezTo>
                  <a:cubicBezTo>
                    <a:pt x="87104" y="86378"/>
                    <a:pt x="87104" y="86959"/>
                    <a:pt x="86648" y="87501"/>
                  </a:cubicBezTo>
                  <a:cubicBezTo>
                    <a:pt x="86070" y="86959"/>
                    <a:pt x="85766" y="86571"/>
                    <a:pt x="85188" y="86184"/>
                  </a:cubicBezTo>
                  <a:cubicBezTo>
                    <a:pt x="83699" y="85061"/>
                    <a:pt x="82786" y="84480"/>
                    <a:pt x="81753" y="82621"/>
                  </a:cubicBezTo>
                  <a:cubicBezTo>
                    <a:pt x="81175" y="81459"/>
                    <a:pt x="80871" y="80723"/>
                    <a:pt x="80567" y="79212"/>
                  </a:cubicBezTo>
                  <a:cubicBezTo>
                    <a:pt x="80415" y="78476"/>
                    <a:pt x="80293" y="77895"/>
                    <a:pt x="79989" y="77508"/>
                  </a:cubicBezTo>
                  <a:cubicBezTo>
                    <a:pt x="79564" y="76965"/>
                    <a:pt x="79108" y="76578"/>
                    <a:pt x="79108" y="75803"/>
                  </a:cubicBezTo>
                  <a:cubicBezTo>
                    <a:pt x="79108" y="74874"/>
                    <a:pt x="79564" y="74293"/>
                    <a:pt x="79989" y="73557"/>
                  </a:cubicBezTo>
                  <a:cubicBezTo>
                    <a:pt x="80415" y="72433"/>
                    <a:pt x="80567" y="71659"/>
                    <a:pt x="80567" y="70535"/>
                  </a:cubicBezTo>
                  <a:cubicBezTo>
                    <a:pt x="80567" y="69606"/>
                    <a:pt x="80567" y="69025"/>
                    <a:pt x="80141" y="68289"/>
                  </a:cubicBezTo>
                  <a:cubicBezTo>
                    <a:pt x="79564" y="67320"/>
                    <a:pt x="78804" y="67127"/>
                    <a:pt x="77892" y="66933"/>
                  </a:cubicBezTo>
                  <a:cubicBezTo>
                    <a:pt x="77618" y="67514"/>
                    <a:pt x="77618" y="68095"/>
                    <a:pt x="77466" y="68637"/>
                  </a:cubicBezTo>
                  <a:cubicBezTo>
                    <a:pt x="77162" y="69412"/>
                    <a:pt x="76584" y="69412"/>
                    <a:pt x="75976" y="69412"/>
                  </a:cubicBezTo>
                  <a:cubicBezTo>
                    <a:pt x="75703" y="69412"/>
                    <a:pt x="75703" y="68637"/>
                    <a:pt x="75551" y="68289"/>
                  </a:cubicBezTo>
                  <a:cubicBezTo>
                    <a:pt x="75247" y="67320"/>
                    <a:pt x="75095" y="66778"/>
                    <a:pt x="74942" y="65810"/>
                  </a:cubicBezTo>
                  <a:cubicBezTo>
                    <a:pt x="74790" y="64338"/>
                    <a:pt x="74517" y="63369"/>
                    <a:pt x="74517" y="61471"/>
                  </a:cubicBezTo>
                  <a:cubicBezTo>
                    <a:pt x="74517" y="60735"/>
                    <a:pt x="74517" y="60735"/>
                    <a:pt x="74517" y="60735"/>
                  </a:cubicBezTo>
                  <a:cubicBezTo>
                    <a:pt x="74517" y="58644"/>
                    <a:pt x="74517" y="57520"/>
                    <a:pt x="74517" y="55468"/>
                  </a:cubicBezTo>
                  <a:cubicBezTo>
                    <a:pt x="74517" y="53531"/>
                    <a:pt x="73909" y="52601"/>
                    <a:pt x="73909" y="50742"/>
                  </a:cubicBezTo>
                  <a:cubicBezTo>
                    <a:pt x="73909" y="47721"/>
                    <a:pt x="73909" y="47721"/>
                    <a:pt x="73909" y="47721"/>
                  </a:cubicBezTo>
                  <a:cubicBezTo>
                    <a:pt x="73909" y="46791"/>
                    <a:pt x="73179" y="46365"/>
                    <a:pt x="73027" y="45435"/>
                  </a:cubicBezTo>
                  <a:cubicBezTo>
                    <a:pt x="72267" y="43382"/>
                    <a:pt x="71416" y="42065"/>
                    <a:pt x="69926" y="40903"/>
                  </a:cubicBezTo>
                  <a:cubicBezTo>
                    <a:pt x="67403" y="39199"/>
                    <a:pt x="65913" y="38657"/>
                    <a:pt x="63420" y="36759"/>
                  </a:cubicBezTo>
                  <a:cubicBezTo>
                    <a:pt x="62964" y="36565"/>
                    <a:pt x="62660" y="35984"/>
                    <a:pt x="62082" y="35829"/>
                  </a:cubicBezTo>
                  <a:cubicBezTo>
                    <a:pt x="61474" y="35442"/>
                    <a:pt x="60744" y="35442"/>
                    <a:pt x="60440" y="34706"/>
                  </a:cubicBezTo>
                  <a:cubicBezTo>
                    <a:pt x="60288" y="34318"/>
                    <a:pt x="60592" y="33931"/>
                    <a:pt x="60440" y="33544"/>
                  </a:cubicBezTo>
                  <a:cubicBezTo>
                    <a:pt x="60288" y="32227"/>
                    <a:pt x="59711" y="31684"/>
                    <a:pt x="59103" y="30522"/>
                  </a:cubicBezTo>
                  <a:cubicBezTo>
                    <a:pt x="58525" y="29593"/>
                    <a:pt x="57917" y="28818"/>
                    <a:pt x="57309" y="27888"/>
                  </a:cubicBezTo>
                  <a:cubicBezTo>
                    <a:pt x="57187" y="27734"/>
                    <a:pt x="57187" y="27540"/>
                    <a:pt x="57035" y="27307"/>
                  </a:cubicBezTo>
                  <a:cubicBezTo>
                    <a:pt x="56458" y="26765"/>
                    <a:pt x="55850" y="26959"/>
                    <a:pt x="55272" y="26765"/>
                  </a:cubicBezTo>
                  <a:cubicBezTo>
                    <a:pt x="54512" y="26571"/>
                    <a:pt x="54086" y="26223"/>
                    <a:pt x="53326" y="26223"/>
                  </a:cubicBezTo>
                  <a:cubicBezTo>
                    <a:pt x="53022" y="26223"/>
                    <a:pt x="52870" y="26571"/>
                    <a:pt x="52444" y="26571"/>
                  </a:cubicBezTo>
                  <a:cubicBezTo>
                    <a:pt x="52140" y="26571"/>
                    <a:pt x="51836" y="26571"/>
                    <a:pt x="51563" y="26571"/>
                  </a:cubicBezTo>
                  <a:cubicBezTo>
                    <a:pt x="49343" y="26571"/>
                    <a:pt x="49343" y="26571"/>
                    <a:pt x="49343" y="26571"/>
                  </a:cubicBezTo>
                  <a:cubicBezTo>
                    <a:pt x="48310" y="26571"/>
                    <a:pt x="47854" y="26959"/>
                    <a:pt x="46972" y="26959"/>
                  </a:cubicBezTo>
                  <a:cubicBezTo>
                    <a:pt x="46972" y="27888"/>
                    <a:pt x="46820" y="28469"/>
                    <a:pt x="46820" y="29593"/>
                  </a:cubicBezTo>
                  <a:cubicBezTo>
                    <a:pt x="46820" y="30174"/>
                    <a:pt x="46820" y="30948"/>
                    <a:pt x="46516" y="31297"/>
                  </a:cubicBezTo>
                  <a:cubicBezTo>
                    <a:pt x="45938" y="31878"/>
                    <a:pt x="45330" y="31491"/>
                    <a:pt x="44600" y="31878"/>
                  </a:cubicBezTo>
                  <a:cubicBezTo>
                    <a:pt x="44023" y="32227"/>
                    <a:pt x="43840" y="33195"/>
                    <a:pt x="43263" y="33931"/>
                  </a:cubicBezTo>
                  <a:cubicBezTo>
                    <a:pt x="42837" y="34512"/>
                    <a:pt x="42077" y="34318"/>
                    <a:pt x="41499" y="34512"/>
                  </a:cubicBezTo>
                  <a:cubicBezTo>
                    <a:pt x="40739" y="34706"/>
                    <a:pt x="40314" y="35248"/>
                    <a:pt x="39554" y="35635"/>
                  </a:cubicBezTo>
                  <a:cubicBezTo>
                    <a:pt x="38216" y="36216"/>
                    <a:pt x="37182" y="37146"/>
                    <a:pt x="35723" y="37340"/>
                  </a:cubicBezTo>
                  <a:cubicBezTo>
                    <a:pt x="36148" y="37340"/>
                    <a:pt x="36148" y="37340"/>
                    <a:pt x="36148" y="37340"/>
                  </a:cubicBezTo>
                  <a:cubicBezTo>
                    <a:pt x="35723" y="36759"/>
                    <a:pt x="35267" y="36759"/>
                    <a:pt x="34811" y="36216"/>
                  </a:cubicBezTo>
                  <a:cubicBezTo>
                    <a:pt x="34233" y="35442"/>
                    <a:pt x="34385" y="34512"/>
                    <a:pt x="33929" y="33737"/>
                  </a:cubicBezTo>
                  <a:cubicBezTo>
                    <a:pt x="33625" y="33001"/>
                    <a:pt x="33047" y="32808"/>
                    <a:pt x="32287" y="32420"/>
                  </a:cubicBezTo>
                  <a:cubicBezTo>
                    <a:pt x="31254" y="32227"/>
                    <a:pt x="30524" y="32033"/>
                    <a:pt x="29916" y="31103"/>
                  </a:cubicBezTo>
                  <a:cubicBezTo>
                    <a:pt x="29490" y="30522"/>
                    <a:pt x="29642" y="29980"/>
                    <a:pt x="29338" y="29399"/>
                  </a:cubicBezTo>
                  <a:cubicBezTo>
                    <a:pt x="29186" y="28663"/>
                    <a:pt x="28913" y="28276"/>
                    <a:pt x="28305" y="27888"/>
                  </a:cubicBezTo>
                  <a:cubicBezTo>
                    <a:pt x="25477" y="28469"/>
                    <a:pt x="25477" y="28469"/>
                    <a:pt x="25477" y="28469"/>
                  </a:cubicBezTo>
                  <a:cubicBezTo>
                    <a:pt x="24443" y="28082"/>
                    <a:pt x="24018" y="27540"/>
                    <a:pt x="22984" y="27153"/>
                  </a:cubicBezTo>
                  <a:cubicBezTo>
                    <a:pt x="22224" y="26959"/>
                    <a:pt x="21768" y="27307"/>
                    <a:pt x="21190" y="27153"/>
                  </a:cubicBezTo>
                  <a:cubicBezTo>
                    <a:pt x="19731" y="26571"/>
                    <a:pt x="18971" y="25255"/>
                    <a:pt x="17481" y="25255"/>
                  </a:cubicBezTo>
                  <a:cubicBezTo>
                    <a:pt x="16022" y="25255"/>
                    <a:pt x="15292" y="25836"/>
                    <a:pt x="13802" y="26571"/>
                  </a:cubicBezTo>
                  <a:cubicBezTo>
                    <a:pt x="12921" y="26959"/>
                    <a:pt x="12465" y="27307"/>
                    <a:pt x="11583" y="27307"/>
                  </a:cubicBezTo>
                  <a:cubicBezTo>
                    <a:pt x="10975" y="27307"/>
                    <a:pt x="10671" y="27307"/>
                    <a:pt x="10093" y="27153"/>
                  </a:cubicBezTo>
                  <a:cubicBezTo>
                    <a:pt x="9789" y="26959"/>
                    <a:pt x="9668" y="26571"/>
                    <a:pt x="9212" y="26571"/>
                  </a:cubicBezTo>
                  <a:cubicBezTo>
                    <a:pt x="8147" y="26571"/>
                    <a:pt x="7722" y="27307"/>
                    <a:pt x="6688" y="27307"/>
                  </a:cubicBezTo>
                  <a:cubicBezTo>
                    <a:pt x="6384" y="27307"/>
                    <a:pt x="6232" y="27307"/>
                    <a:pt x="5958" y="27153"/>
                  </a:cubicBezTo>
                  <a:cubicBezTo>
                    <a:pt x="5958" y="28276"/>
                    <a:pt x="5958" y="29051"/>
                    <a:pt x="5654" y="30174"/>
                  </a:cubicBezTo>
                  <a:cubicBezTo>
                    <a:pt x="5654" y="30948"/>
                    <a:pt x="5654" y="31491"/>
                    <a:pt x="5046" y="31878"/>
                  </a:cubicBezTo>
                  <a:cubicBezTo>
                    <a:pt x="4773" y="32227"/>
                    <a:pt x="4317" y="32033"/>
                    <a:pt x="3709" y="32033"/>
                  </a:cubicBezTo>
                  <a:cubicBezTo>
                    <a:pt x="3283" y="32033"/>
                    <a:pt x="2979" y="32033"/>
                    <a:pt x="2523" y="32227"/>
                  </a:cubicBezTo>
                  <a:lnTo>
                    <a:pt x="2523" y="32227"/>
                  </a:lnTo>
                  <a:cubicBezTo>
                    <a:pt x="2401" y="31103"/>
                    <a:pt x="2401" y="30522"/>
                    <a:pt x="2097" y="29399"/>
                  </a:cubicBezTo>
                  <a:cubicBezTo>
                    <a:pt x="1945" y="28663"/>
                    <a:pt x="1793" y="28082"/>
                    <a:pt x="1793" y="27307"/>
                  </a:cubicBezTo>
                  <a:cubicBezTo>
                    <a:pt x="1793" y="26571"/>
                    <a:pt x="1945" y="26029"/>
                    <a:pt x="1945" y="25255"/>
                  </a:cubicBezTo>
                  <a:cubicBezTo>
                    <a:pt x="1793" y="24519"/>
                    <a:pt x="1064" y="24325"/>
                    <a:pt x="608" y="23744"/>
                  </a:cubicBezTo>
                  <a:cubicBezTo>
                    <a:pt x="182" y="23008"/>
                    <a:pt x="0" y="22233"/>
                    <a:pt x="0" y="21304"/>
                  </a:cubicBezTo>
                  <a:cubicBezTo>
                    <a:pt x="0" y="19793"/>
                    <a:pt x="608" y="18863"/>
                    <a:pt x="912" y="17353"/>
                  </a:cubicBezTo>
                  <a:cubicBezTo>
                    <a:pt x="34385" y="8676"/>
                    <a:pt x="34385" y="8676"/>
                    <a:pt x="34385" y="867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73" name="Shape 2273"/>
            <p:cNvSpPr/>
            <p:nvPr/>
          </p:nvSpPr>
          <p:spPr>
            <a:xfrm>
              <a:off x="11613520" y="8306514"/>
              <a:ext cx="1097695" cy="1769869"/>
            </a:xfrm>
            <a:custGeom>
              <a:avLst/>
              <a:gdLst/>
              <a:ahLst/>
              <a:cxnLst/>
              <a:rect l="0" t="0" r="0" b="0"/>
              <a:pathLst>
                <a:path w="120000" h="120000" extrusionOk="0">
                  <a:moveTo>
                    <a:pt x="44228" y="118280"/>
                  </a:moveTo>
                  <a:lnTo>
                    <a:pt x="44228" y="118280"/>
                  </a:lnTo>
                  <a:cubicBezTo>
                    <a:pt x="41178" y="118495"/>
                    <a:pt x="38890" y="119140"/>
                    <a:pt x="35147" y="119140"/>
                  </a:cubicBezTo>
                  <a:cubicBezTo>
                    <a:pt x="33136" y="119140"/>
                    <a:pt x="31750" y="117893"/>
                    <a:pt x="30433" y="116862"/>
                  </a:cubicBezTo>
                  <a:cubicBezTo>
                    <a:pt x="28700" y="115358"/>
                    <a:pt x="27383" y="114498"/>
                    <a:pt x="26689" y="112822"/>
                  </a:cubicBezTo>
                  <a:cubicBezTo>
                    <a:pt x="25025" y="115143"/>
                    <a:pt x="23986" y="116389"/>
                    <a:pt x="21282" y="118065"/>
                  </a:cubicBezTo>
                  <a:cubicBezTo>
                    <a:pt x="20658" y="118495"/>
                    <a:pt x="20311" y="118925"/>
                    <a:pt x="19272" y="119140"/>
                  </a:cubicBezTo>
                  <a:cubicBezTo>
                    <a:pt x="17608" y="119742"/>
                    <a:pt x="15875" y="119742"/>
                    <a:pt x="13864" y="119742"/>
                  </a:cubicBezTo>
                  <a:cubicBezTo>
                    <a:pt x="13518" y="119742"/>
                    <a:pt x="13171" y="119957"/>
                    <a:pt x="12824" y="119957"/>
                  </a:cubicBezTo>
                  <a:lnTo>
                    <a:pt x="12824" y="119957"/>
                  </a:lnTo>
                  <a:cubicBezTo>
                    <a:pt x="5129" y="84799"/>
                    <a:pt x="5129" y="84799"/>
                    <a:pt x="5129" y="84799"/>
                  </a:cubicBezTo>
                  <a:cubicBezTo>
                    <a:pt x="4367" y="12808"/>
                    <a:pt x="4367" y="12808"/>
                    <a:pt x="4367" y="12808"/>
                  </a:cubicBezTo>
                  <a:cubicBezTo>
                    <a:pt x="3050" y="10916"/>
                    <a:pt x="2079" y="9842"/>
                    <a:pt x="0" y="8381"/>
                  </a:cubicBezTo>
                  <a:lnTo>
                    <a:pt x="0" y="8381"/>
                  </a:lnTo>
                  <a:cubicBezTo>
                    <a:pt x="1039" y="7736"/>
                    <a:pt x="1386" y="6919"/>
                    <a:pt x="2703" y="6532"/>
                  </a:cubicBezTo>
                  <a:cubicBezTo>
                    <a:pt x="3050" y="6275"/>
                    <a:pt x="4090" y="6532"/>
                    <a:pt x="4783" y="6532"/>
                  </a:cubicBezTo>
                  <a:cubicBezTo>
                    <a:pt x="7417" y="6060"/>
                    <a:pt x="9150" y="5458"/>
                    <a:pt x="11854" y="5243"/>
                  </a:cubicBezTo>
                  <a:cubicBezTo>
                    <a:pt x="14211" y="5243"/>
                    <a:pt x="15251" y="4426"/>
                    <a:pt x="17261" y="4426"/>
                  </a:cubicBezTo>
                  <a:cubicBezTo>
                    <a:pt x="18578" y="4426"/>
                    <a:pt x="19272" y="5243"/>
                    <a:pt x="20311" y="5458"/>
                  </a:cubicBezTo>
                  <a:cubicBezTo>
                    <a:pt x="22668" y="6060"/>
                    <a:pt x="23986" y="6275"/>
                    <a:pt x="26689" y="6704"/>
                  </a:cubicBezTo>
                  <a:cubicBezTo>
                    <a:pt x="83743" y="0"/>
                    <a:pt x="83743" y="0"/>
                    <a:pt x="83743" y="0"/>
                  </a:cubicBezTo>
                  <a:lnTo>
                    <a:pt x="83743" y="0"/>
                  </a:lnTo>
                  <a:cubicBezTo>
                    <a:pt x="105025" y="39584"/>
                    <a:pt x="105025" y="39584"/>
                    <a:pt x="105025" y="39584"/>
                  </a:cubicBezTo>
                  <a:cubicBezTo>
                    <a:pt x="105372" y="41690"/>
                    <a:pt x="105025" y="42936"/>
                    <a:pt x="105719" y="44785"/>
                  </a:cubicBezTo>
                  <a:cubicBezTo>
                    <a:pt x="106065" y="45859"/>
                    <a:pt x="106689" y="46504"/>
                    <a:pt x="107036" y="47535"/>
                  </a:cubicBezTo>
                  <a:cubicBezTo>
                    <a:pt x="107383" y="48567"/>
                    <a:pt x="107036" y="49426"/>
                    <a:pt x="107729" y="50673"/>
                  </a:cubicBezTo>
                  <a:cubicBezTo>
                    <a:pt x="107729" y="51532"/>
                    <a:pt x="108076" y="52134"/>
                    <a:pt x="109116" y="52564"/>
                  </a:cubicBezTo>
                  <a:cubicBezTo>
                    <a:pt x="109740" y="52994"/>
                    <a:pt x="110433" y="52994"/>
                    <a:pt x="111126" y="53209"/>
                  </a:cubicBezTo>
                  <a:cubicBezTo>
                    <a:pt x="112790" y="53595"/>
                    <a:pt x="113830" y="54025"/>
                    <a:pt x="114870" y="55100"/>
                  </a:cubicBezTo>
                  <a:cubicBezTo>
                    <a:pt x="115840" y="56131"/>
                    <a:pt x="116880" y="56518"/>
                    <a:pt x="117850" y="57593"/>
                  </a:cubicBezTo>
                  <a:cubicBezTo>
                    <a:pt x="118890" y="58409"/>
                    <a:pt x="119930" y="58839"/>
                    <a:pt x="119930" y="60085"/>
                  </a:cubicBezTo>
                  <a:cubicBezTo>
                    <a:pt x="119930" y="60730"/>
                    <a:pt x="118890" y="60945"/>
                    <a:pt x="118197" y="61375"/>
                  </a:cubicBezTo>
                  <a:cubicBezTo>
                    <a:pt x="117573" y="61977"/>
                    <a:pt x="116880" y="62578"/>
                    <a:pt x="116187" y="63223"/>
                  </a:cubicBezTo>
                  <a:cubicBezTo>
                    <a:pt x="115493" y="64512"/>
                    <a:pt x="115840" y="65329"/>
                    <a:pt x="115840" y="66618"/>
                  </a:cubicBezTo>
                  <a:cubicBezTo>
                    <a:pt x="115840" y="68252"/>
                    <a:pt x="115147" y="69326"/>
                    <a:pt x="114870" y="71174"/>
                  </a:cubicBezTo>
                  <a:cubicBezTo>
                    <a:pt x="118197" y="84197"/>
                    <a:pt x="118197" y="84197"/>
                    <a:pt x="118197" y="84197"/>
                  </a:cubicBezTo>
                  <a:cubicBezTo>
                    <a:pt x="117850" y="87507"/>
                    <a:pt x="117227" y="88796"/>
                    <a:pt x="116880" y="92148"/>
                  </a:cubicBezTo>
                  <a:lnTo>
                    <a:pt x="116880" y="92148"/>
                  </a:lnTo>
                  <a:cubicBezTo>
                    <a:pt x="40554" y="101776"/>
                    <a:pt x="40554" y="101776"/>
                    <a:pt x="40554" y="101776"/>
                  </a:cubicBezTo>
                  <a:cubicBezTo>
                    <a:pt x="39861" y="103452"/>
                    <a:pt x="38474" y="104484"/>
                    <a:pt x="38474" y="106160"/>
                  </a:cubicBezTo>
                  <a:cubicBezTo>
                    <a:pt x="38474" y="107191"/>
                    <a:pt x="38890" y="108051"/>
                    <a:pt x="39861" y="108868"/>
                  </a:cubicBezTo>
                  <a:cubicBezTo>
                    <a:pt x="40901" y="109512"/>
                    <a:pt x="42564" y="109727"/>
                    <a:pt x="42911" y="110544"/>
                  </a:cubicBezTo>
                  <a:cubicBezTo>
                    <a:pt x="42911" y="111404"/>
                    <a:pt x="42564" y="112005"/>
                    <a:pt x="42564" y="112822"/>
                  </a:cubicBezTo>
                  <a:cubicBezTo>
                    <a:pt x="42564" y="113681"/>
                    <a:pt x="42911" y="114326"/>
                    <a:pt x="43258" y="115143"/>
                  </a:cubicBezTo>
                  <a:cubicBezTo>
                    <a:pt x="43951" y="116389"/>
                    <a:pt x="43951" y="117034"/>
                    <a:pt x="44228" y="11828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74" name="Shape 2274"/>
            <p:cNvSpPr/>
            <p:nvPr/>
          </p:nvSpPr>
          <p:spPr>
            <a:xfrm>
              <a:off x="10748243" y="8429732"/>
              <a:ext cx="980084" cy="1764268"/>
            </a:xfrm>
            <a:custGeom>
              <a:avLst/>
              <a:gdLst/>
              <a:ahLst/>
              <a:cxnLst/>
              <a:rect l="0" t="0" r="0" b="0"/>
              <a:pathLst>
                <a:path w="120000" h="120000" extrusionOk="0">
                  <a:moveTo>
                    <a:pt x="35093" y="6513"/>
                  </a:moveTo>
                  <a:lnTo>
                    <a:pt x="35093" y="6513"/>
                  </a:lnTo>
                  <a:cubicBezTo>
                    <a:pt x="34706" y="8411"/>
                    <a:pt x="34706" y="9230"/>
                    <a:pt x="32382" y="10740"/>
                  </a:cubicBezTo>
                  <a:cubicBezTo>
                    <a:pt x="31684" y="11560"/>
                    <a:pt x="29748" y="11560"/>
                    <a:pt x="29051" y="12422"/>
                  </a:cubicBezTo>
                  <a:cubicBezTo>
                    <a:pt x="28276" y="13026"/>
                    <a:pt x="28276" y="13673"/>
                    <a:pt x="27501" y="14277"/>
                  </a:cubicBezTo>
                  <a:cubicBezTo>
                    <a:pt x="27191" y="14924"/>
                    <a:pt x="26029" y="15140"/>
                    <a:pt x="26029" y="16002"/>
                  </a:cubicBezTo>
                  <a:cubicBezTo>
                    <a:pt x="26029" y="16822"/>
                    <a:pt x="26339" y="17038"/>
                    <a:pt x="26339" y="17857"/>
                  </a:cubicBezTo>
                  <a:cubicBezTo>
                    <a:pt x="26339" y="19367"/>
                    <a:pt x="26029" y="20186"/>
                    <a:pt x="24480" y="21437"/>
                  </a:cubicBezTo>
                  <a:cubicBezTo>
                    <a:pt x="23783" y="22300"/>
                    <a:pt x="22233" y="22300"/>
                    <a:pt x="21071" y="22904"/>
                  </a:cubicBezTo>
                  <a:cubicBezTo>
                    <a:pt x="19599" y="23767"/>
                    <a:pt x="18437" y="24370"/>
                    <a:pt x="16965" y="25017"/>
                  </a:cubicBezTo>
                  <a:cubicBezTo>
                    <a:pt x="17740" y="26053"/>
                    <a:pt x="18050" y="26915"/>
                    <a:pt x="18050" y="27951"/>
                  </a:cubicBezTo>
                  <a:cubicBezTo>
                    <a:pt x="18050" y="28986"/>
                    <a:pt x="16965" y="29417"/>
                    <a:pt x="15416" y="29849"/>
                  </a:cubicBezTo>
                  <a:cubicBezTo>
                    <a:pt x="13557" y="30452"/>
                    <a:pt x="12007" y="30884"/>
                    <a:pt x="10923" y="31962"/>
                  </a:cubicBezTo>
                  <a:cubicBezTo>
                    <a:pt x="10148" y="32566"/>
                    <a:pt x="10535" y="33213"/>
                    <a:pt x="10148" y="33817"/>
                  </a:cubicBezTo>
                  <a:cubicBezTo>
                    <a:pt x="9761" y="34680"/>
                    <a:pt x="8986" y="35111"/>
                    <a:pt x="8986" y="36146"/>
                  </a:cubicBezTo>
                  <a:cubicBezTo>
                    <a:pt x="8986" y="37009"/>
                    <a:pt x="9761" y="37397"/>
                    <a:pt x="9761" y="38432"/>
                  </a:cubicBezTo>
                  <a:cubicBezTo>
                    <a:pt x="9761" y="39511"/>
                    <a:pt x="8986" y="40115"/>
                    <a:pt x="8986" y="41409"/>
                  </a:cubicBezTo>
                  <a:cubicBezTo>
                    <a:pt x="8986" y="41797"/>
                    <a:pt x="9373" y="42012"/>
                    <a:pt x="9373" y="42228"/>
                  </a:cubicBezTo>
                  <a:cubicBezTo>
                    <a:pt x="9761" y="43479"/>
                    <a:pt x="10535" y="44342"/>
                    <a:pt x="10923" y="45593"/>
                  </a:cubicBezTo>
                  <a:cubicBezTo>
                    <a:pt x="11697" y="47059"/>
                    <a:pt x="11310" y="47922"/>
                    <a:pt x="11310" y="49388"/>
                  </a:cubicBezTo>
                  <a:cubicBezTo>
                    <a:pt x="11310" y="54004"/>
                    <a:pt x="11310" y="54004"/>
                    <a:pt x="11310" y="54004"/>
                  </a:cubicBezTo>
                  <a:cubicBezTo>
                    <a:pt x="11310" y="55255"/>
                    <a:pt x="12395" y="55902"/>
                    <a:pt x="12395" y="57153"/>
                  </a:cubicBezTo>
                  <a:lnTo>
                    <a:pt x="12395" y="57153"/>
                  </a:lnTo>
                  <a:cubicBezTo>
                    <a:pt x="12782" y="58447"/>
                    <a:pt x="12782" y="59266"/>
                    <a:pt x="13169" y="60517"/>
                  </a:cubicBezTo>
                  <a:cubicBezTo>
                    <a:pt x="13557" y="60948"/>
                    <a:pt x="14331" y="61337"/>
                    <a:pt x="14331" y="61768"/>
                  </a:cubicBezTo>
                  <a:cubicBezTo>
                    <a:pt x="14719" y="62631"/>
                    <a:pt x="14331" y="63019"/>
                    <a:pt x="14331" y="63666"/>
                  </a:cubicBezTo>
                  <a:cubicBezTo>
                    <a:pt x="14331" y="64701"/>
                    <a:pt x="15803" y="64917"/>
                    <a:pt x="16578" y="65780"/>
                  </a:cubicBezTo>
                  <a:cubicBezTo>
                    <a:pt x="18050" y="67246"/>
                    <a:pt x="19212" y="68281"/>
                    <a:pt x="19212" y="70179"/>
                  </a:cubicBezTo>
                  <a:cubicBezTo>
                    <a:pt x="19212" y="74191"/>
                    <a:pt x="19212" y="74191"/>
                    <a:pt x="19212" y="74191"/>
                  </a:cubicBezTo>
                  <a:cubicBezTo>
                    <a:pt x="19212" y="74406"/>
                    <a:pt x="18825" y="74579"/>
                    <a:pt x="18437" y="74795"/>
                  </a:cubicBezTo>
                  <a:cubicBezTo>
                    <a:pt x="17740" y="75873"/>
                    <a:pt x="16191" y="76261"/>
                    <a:pt x="15416" y="77296"/>
                  </a:cubicBezTo>
                  <a:cubicBezTo>
                    <a:pt x="15029" y="77771"/>
                    <a:pt x="14719" y="77771"/>
                    <a:pt x="14331" y="77943"/>
                  </a:cubicBezTo>
                  <a:cubicBezTo>
                    <a:pt x="14331" y="78590"/>
                    <a:pt x="14719" y="78806"/>
                    <a:pt x="14719" y="79194"/>
                  </a:cubicBezTo>
                  <a:cubicBezTo>
                    <a:pt x="14719" y="82990"/>
                    <a:pt x="14719" y="82990"/>
                    <a:pt x="14719" y="82990"/>
                  </a:cubicBezTo>
                  <a:cubicBezTo>
                    <a:pt x="14719" y="83421"/>
                    <a:pt x="14331" y="83637"/>
                    <a:pt x="14331" y="83853"/>
                  </a:cubicBezTo>
                  <a:cubicBezTo>
                    <a:pt x="13557" y="84672"/>
                    <a:pt x="13169" y="85492"/>
                    <a:pt x="11697" y="85923"/>
                  </a:cubicBezTo>
                  <a:cubicBezTo>
                    <a:pt x="10923" y="86139"/>
                    <a:pt x="10148" y="85923"/>
                    <a:pt x="9373" y="86355"/>
                  </a:cubicBezTo>
                  <a:cubicBezTo>
                    <a:pt x="8986" y="86570"/>
                    <a:pt x="8986" y="87174"/>
                    <a:pt x="8986" y="87649"/>
                  </a:cubicBezTo>
                  <a:cubicBezTo>
                    <a:pt x="8599" y="88684"/>
                    <a:pt x="8599" y="89719"/>
                    <a:pt x="7127" y="90366"/>
                  </a:cubicBezTo>
                  <a:cubicBezTo>
                    <a:pt x="6042" y="90754"/>
                    <a:pt x="4105" y="90970"/>
                    <a:pt x="4105" y="91833"/>
                  </a:cubicBezTo>
                  <a:cubicBezTo>
                    <a:pt x="4105" y="92221"/>
                    <a:pt x="5267" y="92221"/>
                    <a:pt x="5267" y="92437"/>
                  </a:cubicBezTo>
                  <a:cubicBezTo>
                    <a:pt x="6042" y="93299"/>
                    <a:pt x="6429" y="93731"/>
                    <a:pt x="6429" y="94550"/>
                  </a:cubicBezTo>
                  <a:cubicBezTo>
                    <a:pt x="6429" y="95413"/>
                    <a:pt x="5655" y="95629"/>
                    <a:pt x="4880" y="96448"/>
                  </a:cubicBezTo>
                  <a:cubicBezTo>
                    <a:pt x="4105" y="97052"/>
                    <a:pt x="3718" y="97699"/>
                    <a:pt x="2633" y="98346"/>
                  </a:cubicBezTo>
                  <a:cubicBezTo>
                    <a:pt x="1471" y="99166"/>
                    <a:pt x="0" y="99597"/>
                    <a:pt x="0" y="100632"/>
                  </a:cubicBezTo>
                  <a:cubicBezTo>
                    <a:pt x="0" y="101495"/>
                    <a:pt x="1471" y="101926"/>
                    <a:pt x="1859" y="102530"/>
                  </a:cubicBezTo>
                  <a:cubicBezTo>
                    <a:pt x="2633" y="103608"/>
                    <a:pt x="1859" y="104212"/>
                    <a:pt x="2246" y="105291"/>
                  </a:cubicBezTo>
                  <a:cubicBezTo>
                    <a:pt x="2246" y="105679"/>
                    <a:pt x="3021" y="106110"/>
                    <a:pt x="3408" y="106498"/>
                  </a:cubicBezTo>
                  <a:cubicBezTo>
                    <a:pt x="65229" y="101279"/>
                    <a:pt x="65229" y="101279"/>
                    <a:pt x="65229" y="101279"/>
                  </a:cubicBezTo>
                  <a:cubicBezTo>
                    <a:pt x="66778" y="102314"/>
                    <a:pt x="69799" y="102099"/>
                    <a:pt x="69799" y="103393"/>
                  </a:cubicBezTo>
                  <a:cubicBezTo>
                    <a:pt x="69799" y="104816"/>
                    <a:pt x="69799" y="105895"/>
                    <a:pt x="69412" y="107361"/>
                  </a:cubicBezTo>
                  <a:cubicBezTo>
                    <a:pt x="69412" y="107792"/>
                    <a:pt x="68637" y="108181"/>
                    <a:pt x="68637" y="108612"/>
                  </a:cubicBezTo>
                  <a:cubicBezTo>
                    <a:pt x="68637" y="109475"/>
                    <a:pt x="70187" y="109906"/>
                    <a:pt x="70884" y="110294"/>
                  </a:cubicBezTo>
                  <a:cubicBezTo>
                    <a:pt x="73518" y="111588"/>
                    <a:pt x="75455" y="112192"/>
                    <a:pt x="76617" y="113874"/>
                  </a:cubicBezTo>
                  <a:cubicBezTo>
                    <a:pt x="78089" y="116204"/>
                    <a:pt x="78089" y="117670"/>
                    <a:pt x="78089" y="119956"/>
                  </a:cubicBezTo>
                  <a:lnTo>
                    <a:pt x="78089" y="119956"/>
                  </a:lnTo>
                  <a:cubicBezTo>
                    <a:pt x="78786" y="119956"/>
                    <a:pt x="79638" y="119956"/>
                    <a:pt x="79948" y="119956"/>
                  </a:cubicBezTo>
                  <a:cubicBezTo>
                    <a:pt x="81807" y="119956"/>
                    <a:pt x="82969" y="119568"/>
                    <a:pt x="84131" y="118921"/>
                  </a:cubicBezTo>
                  <a:cubicBezTo>
                    <a:pt x="86378" y="118274"/>
                    <a:pt x="87540" y="117455"/>
                    <a:pt x="89399" y="116592"/>
                  </a:cubicBezTo>
                  <a:cubicBezTo>
                    <a:pt x="93195" y="114953"/>
                    <a:pt x="95442" y="113659"/>
                    <a:pt x="99935" y="112839"/>
                  </a:cubicBezTo>
                  <a:cubicBezTo>
                    <a:pt x="102259" y="113271"/>
                    <a:pt x="102259" y="113271"/>
                    <a:pt x="102259" y="113271"/>
                  </a:cubicBezTo>
                  <a:cubicBezTo>
                    <a:pt x="109386" y="112624"/>
                    <a:pt x="113492" y="112192"/>
                    <a:pt x="119922" y="111976"/>
                  </a:cubicBezTo>
                  <a:lnTo>
                    <a:pt x="119922" y="111976"/>
                  </a:lnTo>
                  <a:cubicBezTo>
                    <a:pt x="111323" y="76693"/>
                    <a:pt x="111323" y="76693"/>
                    <a:pt x="111323" y="76693"/>
                  </a:cubicBezTo>
                  <a:cubicBezTo>
                    <a:pt x="110471" y="4442"/>
                    <a:pt x="110471" y="4442"/>
                    <a:pt x="110471" y="4442"/>
                  </a:cubicBezTo>
                  <a:cubicBezTo>
                    <a:pt x="108999" y="2544"/>
                    <a:pt x="107914" y="1466"/>
                    <a:pt x="105590" y="0"/>
                  </a:cubicBezTo>
                  <a:lnTo>
                    <a:pt x="105590" y="0"/>
                  </a:lnTo>
                  <a:cubicBezTo>
                    <a:pt x="35093" y="6513"/>
                    <a:pt x="35093" y="6513"/>
                    <a:pt x="35093" y="651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75" name="Shape 2275"/>
            <p:cNvSpPr/>
            <p:nvPr/>
          </p:nvSpPr>
          <p:spPr>
            <a:xfrm>
              <a:off x="9751357" y="7987265"/>
              <a:ext cx="1408522" cy="1372209"/>
            </a:xfrm>
            <a:custGeom>
              <a:avLst/>
              <a:gdLst/>
              <a:ahLst/>
              <a:cxnLst/>
              <a:rect l="0" t="0" r="0" b="0"/>
              <a:pathLst>
                <a:path w="120000" h="120000" extrusionOk="0">
                  <a:moveTo>
                    <a:pt x="109198" y="46990"/>
                  </a:moveTo>
                  <a:lnTo>
                    <a:pt x="109198" y="46990"/>
                  </a:lnTo>
                  <a:cubicBezTo>
                    <a:pt x="108928" y="49431"/>
                    <a:pt x="108928" y="50485"/>
                    <a:pt x="107308" y="52427"/>
                  </a:cubicBezTo>
                  <a:cubicBezTo>
                    <a:pt x="106822" y="53481"/>
                    <a:pt x="105472" y="53481"/>
                    <a:pt x="104986" y="54590"/>
                  </a:cubicBezTo>
                  <a:cubicBezTo>
                    <a:pt x="104446" y="55367"/>
                    <a:pt x="104446" y="56199"/>
                    <a:pt x="103906" y="56976"/>
                  </a:cubicBezTo>
                  <a:cubicBezTo>
                    <a:pt x="103690" y="57808"/>
                    <a:pt x="102880" y="58085"/>
                    <a:pt x="102880" y="59195"/>
                  </a:cubicBezTo>
                  <a:cubicBezTo>
                    <a:pt x="102880" y="60249"/>
                    <a:pt x="103096" y="60527"/>
                    <a:pt x="103096" y="61581"/>
                  </a:cubicBezTo>
                  <a:cubicBezTo>
                    <a:pt x="103096" y="63522"/>
                    <a:pt x="102880" y="64576"/>
                    <a:pt x="101800" y="66185"/>
                  </a:cubicBezTo>
                  <a:cubicBezTo>
                    <a:pt x="101314" y="67295"/>
                    <a:pt x="100234" y="67295"/>
                    <a:pt x="99423" y="68072"/>
                  </a:cubicBezTo>
                  <a:cubicBezTo>
                    <a:pt x="98397" y="69181"/>
                    <a:pt x="97587" y="69958"/>
                    <a:pt x="96561" y="70790"/>
                  </a:cubicBezTo>
                  <a:cubicBezTo>
                    <a:pt x="97101" y="72122"/>
                    <a:pt x="97317" y="73231"/>
                    <a:pt x="97317" y="74563"/>
                  </a:cubicBezTo>
                  <a:cubicBezTo>
                    <a:pt x="97317" y="75894"/>
                    <a:pt x="96561" y="76449"/>
                    <a:pt x="95481" y="77004"/>
                  </a:cubicBezTo>
                  <a:cubicBezTo>
                    <a:pt x="94185" y="77780"/>
                    <a:pt x="93105" y="78335"/>
                    <a:pt x="92349" y="79722"/>
                  </a:cubicBezTo>
                  <a:cubicBezTo>
                    <a:pt x="91809" y="80499"/>
                    <a:pt x="92079" y="81331"/>
                    <a:pt x="91809" y="82108"/>
                  </a:cubicBezTo>
                  <a:cubicBezTo>
                    <a:pt x="91539" y="83217"/>
                    <a:pt x="90999" y="83772"/>
                    <a:pt x="90999" y="85104"/>
                  </a:cubicBezTo>
                  <a:cubicBezTo>
                    <a:pt x="90999" y="86213"/>
                    <a:pt x="91539" y="86712"/>
                    <a:pt x="91539" y="88044"/>
                  </a:cubicBezTo>
                  <a:cubicBezTo>
                    <a:pt x="91539" y="89431"/>
                    <a:pt x="90999" y="90208"/>
                    <a:pt x="90999" y="91872"/>
                  </a:cubicBezTo>
                  <a:cubicBezTo>
                    <a:pt x="90999" y="92371"/>
                    <a:pt x="91269" y="92649"/>
                    <a:pt x="91269" y="92926"/>
                  </a:cubicBezTo>
                  <a:cubicBezTo>
                    <a:pt x="91539" y="94535"/>
                    <a:pt x="92079" y="95644"/>
                    <a:pt x="92349" y="97253"/>
                  </a:cubicBezTo>
                  <a:cubicBezTo>
                    <a:pt x="92889" y="99140"/>
                    <a:pt x="92619" y="100249"/>
                    <a:pt x="92619" y="102135"/>
                  </a:cubicBezTo>
                  <a:cubicBezTo>
                    <a:pt x="92619" y="108072"/>
                    <a:pt x="92619" y="108072"/>
                    <a:pt x="92619" y="108072"/>
                  </a:cubicBezTo>
                  <a:cubicBezTo>
                    <a:pt x="92619" y="109680"/>
                    <a:pt x="93375" y="110513"/>
                    <a:pt x="93375" y="112122"/>
                  </a:cubicBezTo>
                  <a:lnTo>
                    <a:pt x="93375" y="112122"/>
                  </a:lnTo>
                  <a:cubicBezTo>
                    <a:pt x="20522" y="119944"/>
                    <a:pt x="20522" y="119944"/>
                    <a:pt x="20522" y="119944"/>
                  </a:cubicBezTo>
                  <a:lnTo>
                    <a:pt x="20522" y="119944"/>
                  </a:lnTo>
                  <a:cubicBezTo>
                    <a:pt x="19495" y="102135"/>
                    <a:pt x="19495" y="102135"/>
                    <a:pt x="19495" y="102135"/>
                  </a:cubicBezTo>
                  <a:cubicBezTo>
                    <a:pt x="17605" y="102135"/>
                    <a:pt x="16579" y="102135"/>
                    <a:pt x="14743" y="102135"/>
                  </a:cubicBezTo>
                  <a:cubicBezTo>
                    <a:pt x="11881" y="102135"/>
                    <a:pt x="9720" y="101858"/>
                    <a:pt x="7128" y="100748"/>
                  </a:cubicBezTo>
                  <a:lnTo>
                    <a:pt x="7128" y="100748"/>
                  </a:lnTo>
                  <a:cubicBezTo>
                    <a:pt x="4752" y="41886"/>
                    <a:pt x="4752" y="41886"/>
                    <a:pt x="4752" y="41886"/>
                  </a:cubicBezTo>
                  <a:cubicBezTo>
                    <a:pt x="0" y="12704"/>
                    <a:pt x="0" y="12704"/>
                    <a:pt x="0" y="12704"/>
                  </a:cubicBezTo>
                  <a:lnTo>
                    <a:pt x="0" y="12704"/>
                  </a:lnTo>
                  <a:cubicBezTo>
                    <a:pt x="104176" y="0"/>
                    <a:pt x="104176" y="0"/>
                    <a:pt x="104176" y="0"/>
                  </a:cubicBezTo>
                  <a:cubicBezTo>
                    <a:pt x="105472" y="221"/>
                    <a:pt x="106822" y="1054"/>
                    <a:pt x="106822" y="2385"/>
                  </a:cubicBezTo>
                  <a:cubicBezTo>
                    <a:pt x="106822" y="3217"/>
                    <a:pt x="106282" y="3772"/>
                    <a:pt x="106012" y="4604"/>
                  </a:cubicBezTo>
                  <a:cubicBezTo>
                    <a:pt x="105202" y="6490"/>
                    <a:pt x="104446" y="7545"/>
                    <a:pt x="104446" y="9431"/>
                  </a:cubicBezTo>
                  <a:cubicBezTo>
                    <a:pt x="104446" y="11872"/>
                    <a:pt x="104716" y="13203"/>
                    <a:pt x="104716" y="15367"/>
                  </a:cubicBezTo>
                  <a:cubicBezTo>
                    <a:pt x="104986" y="15367"/>
                    <a:pt x="105202" y="15644"/>
                    <a:pt x="105472" y="15644"/>
                  </a:cubicBezTo>
                  <a:cubicBezTo>
                    <a:pt x="106282" y="15644"/>
                    <a:pt x="106552" y="15090"/>
                    <a:pt x="107308" y="15090"/>
                  </a:cubicBezTo>
                  <a:cubicBezTo>
                    <a:pt x="108388" y="14868"/>
                    <a:pt x="109198" y="14868"/>
                    <a:pt x="110495" y="14590"/>
                  </a:cubicBezTo>
                  <a:cubicBezTo>
                    <a:pt x="112331" y="14313"/>
                    <a:pt x="113411" y="13481"/>
                    <a:pt x="115463" y="13481"/>
                  </a:cubicBezTo>
                  <a:cubicBezTo>
                    <a:pt x="117083" y="13481"/>
                    <a:pt x="118379" y="13203"/>
                    <a:pt x="119945" y="13203"/>
                  </a:cubicBezTo>
                  <a:lnTo>
                    <a:pt x="119945" y="13203"/>
                  </a:lnTo>
                  <a:cubicBezTo>
                    <a:pt x="119945" y="15922"/>
                    <a:pt x="118919" y="17253"/>
                    <a:pt x="117569" y="19195"/>
                  </a:cubicBezTo>
                  <a:cubicBezTo>
                    <a:pt x="117083" y="20249"/>
                    <a:pt x="116003" y="20527"/>
                    <a:pt x="115733" y="21636"/>
                  </a:cubicBezTo>
                  <a:cubicBezTo>
                    <a:pt x="115193" y="23190"/>
                    <a:pt x="115463" y="24299"/>
                    <a:pt x="115463" y="25963"/>
                  </a:cubicBezTo>
                  <a:cubicBezTo>
                    <a:pt x="115193" y="29181"/>
                    <a:pt x="112601" y="30235"/>
                    <a:pt x="111791" y="33509"/>
                  </a:cubicBezTo>
                  <a:cubicBezTo>
                    <a:pt x="111305" y="34840"/>
                    <a:pt x="111791" y="35617"/>
                    <a:pt x="111791" y="37281"/>
                  </a:cubicBezTo>
                  <a:cubicBezTo>
                    <a:pt x="111791" y="41054"/>
                    <a:pt x="109954" y="43217"/>
                    <a:pt x="109198" y="46990"/>
                  </a:cubicBezTo>
                </a:path>
              </a:pathLst>
            </a:custGeom>
            <a:solidFill>
              <a:schemeClr val="accent2"/>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76" name="Shape 2276"/>
            <p:cNvSpPr/>
            <p:nvPr/>
          </p:nvSpPr>
          <p:spPr>
            <a:xfrm>
              <a:off x="8751671" y="7945260"/>
              <a:ext cx="1080894" cy="1206984"/>
            </a:xfrm>
            <a:custGeom>
              <a:avLst/>
              <a:gdLst/>
              <a:ahLst/>
              <a:cxnLst/>
              <a:rect l="0" t="0" r="0" b="0"/>
              <a:pathLst>
                <a:path w="120000" h="120000" extrusionOk="0">
                  <a:moveTo>
                    <a:pt x="0" y="106708"/>
                  </a:moveTo>
                  <a:lnTo>
                    <a:pt x="0" y="106708"/>
                  </a:lnTo>
                  <a:cubicBezTo>
                    <a:pt x="1336" y="107338"/>
                    <a:pt x="2391" y="107968"/>
                    <a:pt x="4079" y="108913"/>
                  </a:cubicBezTo>
                  <a:cubicBezTo>
                    <a:pt x="5134" y="109480"/>
                    <a:pt x="5134" y="110740"/>
                    <a:pt x="5838" y="111622"/>
                  </a:cubicBezTo>
                  <a:cubicBezTo>
                    <a:pt x="6822" y="113826"/>
                    <a:pt x="8229" y="115338"/>
                    <a:pt x="10621" y="115338"/>
                  </a:cubicBezTo>
                  <a:cubicBezTo>
                    <a:pt x="11676" y="115338"/>
                    <a:pt x="12309" y="114708"/>
                    <a:pt x="13012" y="113826"/>
                  </a:cubicBezTo>
                  <a:cubicBezTo>
                    <a:pt x="14349" y="112566"/>
                    <a:pt x="15756" y="111937"/>
                    <a:pt x="17866" y="111937"/>
                  </a:cubicBezTo>
                  <a:cubicBezTo>
                    <a:pt x="18851" y="111937"/>
                    <a:pt x="19554" y="112251"/>
                    <a:pt x="20609" y="112881"/>
                  </a:cubicBezTo>
                  <a:cubicBezTo>
                    <a:pt x="20609" y="113196"/>
                    <a:pt x="20609" y="113826"/>
                    <a:pt x="20890" y="113826"/>
                  </a:cubicBezTo>
                  <a:cubicBezTo>
                    <a:pt x="22579" y="115023"/>
                    <a:pt x="23985" y="115023"/>
                    <a:pt x="26377" y="115023"/>
                  </a:cubicBezTo>
                  <a:cubicBezTo>
                    <a:pt x="27784" y="115023"/>
                    <a:pt x="29120" y="114708"/>
                    <a:pt x="30527" y="115338"/>
                  </a:cubicBezTo>
                  <a:cubicBezTo>
                    <a:pt x="31864" y="115653"/>
                    <a:pt x="32567" y="116850"/>
                    <a:pt x="34255" y="116850"/>
                  </a:cubicBezTo>
                  <a:cubicBezTo>
                    <a:pt x="35310" y="116850"/>
                    <a:pt x="35310" y="114708"/>
                    <a:pt x="36295" y="114708"/>
                  </a:cubicBezTo>
                  <a:cubicBezTo>
                    <a:pt x="37702" y="114708"/>
                    <a:pt x="38335" y="115338"/>
                    <a:pt x="39390" y="115653"/>
                  </a:cubicBezTo>
                  <a:cubicBezTo>
                    <a:pt x="44876" y="116283"/>
                    <a:pt x="47971" y="117165"/>
                    <a:pt x="53458" y="118110"/>
                  </a:cubicBezTo>
                  <a:cubicBezTo>
                    <a:pt x="55146" y="118362"/>
                    <a:pt x="56201" y="119937"/>
                    <a:pt x="58241" y="119937"/>
                  </a:cubicBezTo>
                  <a:cubicBezTo>
                    <a:pt x="59648" y="119937"/>
                    <a:pt x="60281" y="119622"/>
                    <a:pt x="61688" y="118992"/>
                  </a:cubicBezTo>
                  <a:cubicBezTo>
                    <a:pt x="64079" y="118677"/>
                    <a:pt x="65416" y="118110"/>
                    <a:pt x="67174" y="116850"/>
                  </a:cubicBezTo>
                  <a:cubicBezTo>
                    <a:pt x="67807" y="116598"/>
                    <a:pt x="68159" y="115905"/>
                    <a:pt x="68862" y="115338"/>
                  </a:cubicBezTo>
                  <a:cubicBezTo>
                    <a:pt x="71606" y="113826"/>
                    <a:pt x="73645" y="114393"/>
                    <a:pt x="76389" y="113196"/>
                  </a:cubicBezTo>
                  <a:cubicBezTo>
                    <a:pt x="77725" y="112566"/>
                    <a:pt x="78077" y="111622"/>
                    <a:pt x="79484" y="111370"/>
                  </a:cubicBezTo>
                  <a:cubicBezTo>
                    <a:pt x="81242" y="110740"/>
                    <a:pt x="82227" y="110740"/>
                    <a:pt x="83915" y="110740"/>
                  </a:cubicBezTo>
                  <a:cubicBezTo>
                    <a:pt x="85322" y="111622"/>
                    <a:pt x="86307" y="112251"/>
                    <a:pt x="88065" y="112251"/>
                  </a:cubicBezTo>
                  <a:cubicBezTo>
                    <a:pt x="95240" y="112251"/>
                    <a:pt x="95240" y="112251"/>
                    <a:pt x="95240" y="112251"/>
                  </a:cubicBezTo>
                  <a:cubicBezTo>
                    <a:pt x="97983" y="112251"/>
                    <a:pt x="99320" y="113196"/>
                    <a:pt x="101781" y="114141"/>
                  </a:cubicBezTo>
                  <a:cubicBezTo>
                    <a:pt x="104806" y="115338"/>
                    <a:pt x="106213" y="116283"/>
                    <a:pt x="109237" y="117480"/>
                  </a:cubicBezTo>
                  <a:cubicBezTo>
                    <a:pt x="113106" y="118992"/>
                    <a:pt x="115779" y="118677"/>
                    <a:pt x="119929" y="118677"/>
                  </a:cubicBezTo>
                  <a:lnTo>
                    <a:pt x="119929" y="118677"/>
                  </a:lnTo>
                  <a:cubicBezTo>
                    <a:pt x="116834" y="51842"/>
                    <a:pt x="116834" y="51842"/>
                    <a:pt x="116834" y="51842"/>
                  </a:cubicBezTo>
                  <a:cubicBezTo>
                    <a:pt x="110644" y="18708"/>
                    <a:pt x="110644" y="18708"/>
                    <a:pt x="110644" y="18708"/>
                  </a:cubicBezTo>
                  <a:lnTo>
                    <a:pt x="110644" y="18708"/>
                  </a:lnTo>
                  <a:cubicBezTo>
                    <a:pt x="108956" y="0"/>
                    <a:pt x="108956" y="0"/>
                    <a:pt x="108956" y="0"/>
                  </a:cubicBezTo>
                  <a:lnTo>
                    <a:pt x="108956" y="0"/>
                  </a:lnTo>
                  <a:cubicBezTo>
                    <a:pt x="108956" y="0"/>
                    <a:pt x="63728" y="3023"/>
                    <a:pt x="0" y="4850"/>
                  </a:cubicBezTo>
                  <a:lnTo>
                    <a:pt x="0" y="4850"/>
                  </a:lnTo>
                  <a:cubicBezTo>
                    <a:pt x="0" y="106708"/>
                    <a:pt x="0" y="106708"/>
                    <a:pt x="0" y="10670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77" name="Shape 2277"/>
            <p:cNvSpPr/>
            <p:nvPr/>
          </p:nvSpPr>
          <p:spPr>
            <a:xfrm>
              <a:off x="9992178" y="9272661"/>
              <a:ext cx="1596138" cy="1405813"/>
            </a:xfrm>
            <a:custGeom>
              <a:avLst/>
              <a:gdLst/>
              <a:ahLst/>
              <a:cxnLst/>
              <a:rect l="0" t="0" r="0" b="0"/>
              <a:pathLst>
                <a:path w="120000" h="120000" extrusionOk="0">
                  <a:moveTo>
                    <a:pt x="0" y="7631"/>
                  </a:moveTo>
                  <a:lnTo>
                    <a:pt x="0" y="7631"/>
                  </a:lnTo>
                  <a:cubicBezTo>
                    <a:pt x="1190" y="39783"/>
                    <a:pt x="1190" y="39783"/>
                    <a:pt x="1190" y="39783"/>
                  </a:cubicBezTo>
                  <a:cubicBezTo>
                    <a:pt x="3239" y="44276"/>
                    <a:pt x="3715" y="46928"/>
                    <a:pt x="5811" y="51420"/>
                  </a:cubicBezTo>
                  <a:cubicBezTo>
                    <a:pt x="6478" y="52719"/>
                    <a:pt x="7193" y="53261"/>
                    <a:pt x="8146" y="54560"/>
                  </a:cubicBezTo>
                  <a:cubicBezTo>
                    <a:pt x="8813" y="55642"/>
                    <a:pt x="9051" y="56671"/>
                    <a:pt x="9765" y="57753"/>
                  </a:cubicBezTo>
                  <a:cubicBezTo>
                    <a:pt x="10194" y="58782"/>
                    <a:pt x="10909" y="59323"/>
                    <a:pt x="11385" y="60405"/>
                  </a:cubicBezTo>
                  <a:cubicBezTo>
                    <a:pt x="12528" y="63004"/>
                    <a:pt x="13195" y="64898"/>
                    <a:pt x="13195" y="68037"/>
                  </a:cubicBezTo>
                  <a:cubicBezTo>
                    <a:pt x="13195" y="70906"/>
                    <a:pt x="13195" y="72530"/>
                    <a:pt x="12290" y="74912"/>
                  </a:cubicBezTo>
                  <a:cubicBezTo>
                    <a:pt x="11147" y="77239"/>
                    <a:pt x="9765" y="78538"/>
                    <a:pt x="9765" y="81190"/>
                  </a:cubicBezTo>
                  <a:cubicBezTo>
                    <a:pt x="9765" y="84113"/>
                    <a:pt x="11147" y="85683"/>
                    <a:pt x="11147" y="88822"/>
                  </a:cubicBezTo>
                  <a:cubicBezTo>
                    <a:pt x="11147" y="94668"/>
                    <a:pt x="10909" y="97807"/>
                    <a:pt x="10909" y="103599"/>
                  </a:cubicBezTo>
                  <a:cubicBezTo>
                    <a:pt x="10909" y="103870"/>
                    <a:pt x="10670" y="104140"/>
                    <a:pt x="10670" y="104411"/>
                  </a:cubicBezTo>
                  <a:cubicBezTo>
                    <a:pt x="10670" y="105710"/>
                    <a:pt x="10909" y="106522"/>
                    <a:pt x="10670" y="107821"/>
                  </a:cubicBezTo>
                  <a:lnTo>
                    <a:pt x="10670" y="107821"/>
                  </a:lnTo>
                  <a:cubicBezTo>
                    <a:pt x="10909" y="107550"/>
                    <a:pt x="11385" y="107550"/>
                    <a:pt x="11623" y="107280"/>
                  </a:cubicBezTo>
                  <a:cubicBezTo>
                    <a:pt x="15101" y="106522"/>
                    <a:pt x="16959" y="106251"/>
                    <a:pt x="20436" y="105710"/>
                  </a:cubicBezTo>
                  <a:cubicBezTo>
                    <a:pt x="21579" y="105439"/>
                    <a:pt x="22532" y="104682"/>
                    <a:pt x="23676" y="104682"/>
                  </a:cubicBezTo>
                  <a:cubicBezTo>
                    <a:pt x="24628" y="104682"/>
                    <a:pt x="25295" y="105439"/>
                    <a:pt x="26248" y="105710"/>
                  </a:cubicBezTo>
                  <a:cubicBezTo>
                    <a:pt x="28296" y="106792"/>
                    <a:pt x="29678" y="107063"/>
                    <a:pt x="32012" y="107280"/>
                  </a:cubicBezTo>
                  <a:cubicBezTo>
                    <a:pt x="33203" y="107550"/>
                    <a:pt x="33870" y="108362"/>
                    <a:pt x="35299" y="108362"/>
                  </a:cubicBezTo>
                  <a:cubicBezTo>
                    <a:pt x="39920" y="108362"/>
                    <a:pt x="42683" y="108362"/>
                    <a:pt x="47590" y="108362"/>
                  </a:cubicBezTo>
                  <a:cubicBezTo>
                    <a:pt x="47352" y="107550"/>
                    <a:pt x="47113" y="107063"/>
                    <a:pt x="47113" y="106251"/>
                  </a:cubicBezTo>
                  <a:cubicBezTo>
                    <a:pt x="47113" y="105439"/>
                    <a:pt x="46875" y="104682"/>
                    <a:pt x="47352" y="104140"/>
                  </a:cubicBezTo>
                  <a:cubicBezTo>
                    <a:pt x="47828" y="103599"/>
                    <a:pt x="48257" y="103870"/>
                    <a:pt x="48733" y="103870"/>
                  </a:cubicBezTo>
                  <a:cubicBezTo>
                    <a:pt x="49210" y="103599"/>
                    <a:pt x="49210" y="103328"/>
                    <a:pt x="49400" y="103058"/>
                  </a:cubicBezTo>
                  <a:cubicBezTo>
                    <a:pt x="51067" y="102300"/>
                    <a:pt x="51258" y="100189"/>
                    <a:pt x="52925" y="100189"/>
                  </a:cubicBezTo>
                  <a:cubicBezTo>
                    <a:pt x="53592" y="100189"/>
                    <a:pt x="53830" y="100730"/>
                    <a:pt x="54307" y="100947"/>
                  </a:cubicBezTo>
                  <a:cubicBezTo>
                    <a:pt x="55450" y="101759"/>
                    <a:pt x="56165" y="101759"/>
                    <a:pt x="57308" y="102029"/>
                  </a:cubicBezTo>
                  <a:cubicBezTo>
                    <a:pt x="58023" y="102029"/>
                    <a:pt x="58261" y="101759"/>
                    <a:pt x="58928" y="101759"/>
                  </a:cubicBezTo>
                  <a:cubicBezTo>
                    <a:pt x="59404" y="101759"/>
                    <a:pt x="59642" y="102300"/>
                    <a:pt x="59880" y="102571"/>
                  </a:cubicBezTo>
                  <a:cubicBezTo>
                    <a:pt x="60595" y="103058"/>
                    <a:pt x="60786" y="103328"/>
                    <a:pt x="61500" y="103870"/>
                  </a:cubicBezTo>
                  <a:cubicBezTo>
                    <a:pt x="63120" y="105169"/>
                    <a:pt x="64263" y="105981"/>
                    <a:pt x="66359" y="106522"/>
                  </a:cubicBezTo>
                  <a:cubicBezTo>
                    <a:pt x="66597" y="105981"/>
                    <a:pt x="66836" y="105710"/>
                    <a:pt x="66836" y="105169"/>
                  </a:cubicBezTo>
                  <a:cubicBezTo>
                    <a:pt x="66836" y="104411"/>
                    <a:pt x="66359" y="103870"/>
                    <a:pt x="66121" y="103058"/>
                  </a:cubicBezTo>
                  <a:cubicBezTo>
                    <a:pt x="65883" y="102571"/>
                    <a:pt x="65883" y="102029"/>
                    <a:pt x="65692" y="101542"/>
                  </a:cubicBezTo>
                  <a:cubicBezTo>
                    <a:pt x="64978" y="99648"/>
                    <a:pt x="63596" y="99161"/>
                    <a:pt x="62643" y="97537"/>
                  </a:cubicBezTo>
                  <a:cubicBezTo>
                    <a:pt x="61738" y="95696"/>
                    <a:pt x="61738" y="94668"/>
                    <a:pt x="61500" y="92557"/>
                  </a:cubicBezTo>
                  <a:cubicBezTo>
                    <a:pt x="62167" y="92286"/>
                    <a:pt x="62167" y="92286"/>
                    <a:pt x="62167" y="92286"/>
                  </a:cubicBezTo>
                  <a:cubicBezTo>
                    <a:pt x="63120" y="93315"/>
                    <a:pt x="63596" y="94127"/>
                    <a:pt x="64739" y="94668"/>
                  </a:cubicBezTo>
                  <a:cubicBezTo>
                    <a:pt x="65883" y="95426"/>
                    <a:pt x="66836" y="95155"/>
                    <a:pt x="67741" y="96238"/>
                  </a:cubicBezTo>
                  <a:cubicBezTo>
                    <a:pt x="68693" y="97266"/>
                    <a:pt x="69170" y="98565"/>
                    <a:pt x="69408" y="100189"/>
                  </a:cubicBezTo>
                  <a:cubicBezTo>
                    <a:pt x="69599" y="103058"/>
                    <a:pt x="68884" y="104682"/>
                    <a:pt x="69408" y="107550"/>
                  </a:cubicBezTo>
                  <a:cubicBezTo>
                    <a:pt x="69408" y="108362"/>
                    <a:pt x="69599" y="108903"/>
                    <a:pt x="69599" y="109661"/>
                  </a:cubicBezTo>
                  <a:cubicBezTo>
                    <a:pt x="68693" y="115182"/>
                    <a:pt x="68693" y="115182"/>
                    <a:pt x="68693" y="115182"/>
                  </a:cubicBezTo>
                  <a:cubicBezTo>
                    <a:pt x="70075" y="115994"/>
                    <a:pt x="70980" y="116535"/>
                    <a:pt x="72409" y="117293"/>
                  </a:cubicBezTo>
                  <a:cubicBezTo>
                    <a:pt x="74029" y="118376"/>
                    <a:pt x="74696" y="119945"/>
                    <a:pt x="76554" y="119945"/>
                  </a:cubicBezTo>
                  <a:cubicBezTo>
                    <a:pt x="77268" y="119945"/>
                    <a:pt x="77506" y="119675"/>
                    <a:pt x="78221" y="119458"/>
                  </a:cubicBezTo>
                  <a:cubicBezTo>
                    <a:pt x="78888" y="119188"/>
                    <a:pt x="79603" y="118646"/>
                    <a:pt x="80079" y="117834"/>
                  </a:cubicBezTo>
                  <a:cubicBezTo>
                    <a:pt x="80746" y="116806"/>
                    <a:pt x="80984" y="115182"/>
                    <a:pt x="82366" y="115182"/>
                  </a:cubicBezTo>
                  <a:cubicBezTo>
                    <a:pt x="83985" y="115182"/>
                    <a:pt x="84938" y="115453"/>
                    <a:pt x="86558" y="115453"/>
                  </a:cubicBezTo>
                  <a:cubicBezTo>
                    <a:pt x="87987" y="115453"/>
                    <a:pt x="88654" y="117293"/>
                    <a:pt x="90035" y="117293"/>
                  </a:cubicBezTo>
                  <a:cubicBezTo>
                    <a:pt x="90750" y="117293"/>
                    <a:pt x="90988" y="116806"/>
                    <a:pt x="91655" y="116535"/>
                  </a:cubicBezTo>
                  <a:cubicBezTo>
                    <a:pt x="92322" y="115723"/>
                    <a:pt x="92846" y="115453"/>
                    <a:pt x="93751" y="114966"/>
                  </a:cubicBezTo>
                  <a:cubicBezTo>
                    <a:pt x="94942" y="114154"/>
                    <a:pt x="96276" y="113612"/>
                    <a:pt x="96276" y="111772"/>
                  </a:cubicBezTo>
                  <a:cubicBezTo>
                    <a:pt x="96276" y="108903"/>
                    <a:pt x="95847" y="107280"/>
                    <a:pt x="95371" y="104682"/>
                  </a:cubicBezTo>
                  <a:cubicBezTo>
                    <a:pt x="95132" y="104140"/>
                    <a:pt x="95371" y="103328"/>
                    <a:pt x="94942" y="102841"/>
                  </a:cubicBezTo>
                  <a:cubicBezTo>
                    <a:pt x="94704" y="102571"/>
                    <a:pt x="93989" y="102571"/>
                    <a:pt x="93513" y="102571"/>
                  </a:cubicBezTo>
                  <a:cubicBezTo>
                    <a:pt x="93036" y="102300"/>
                    <a:pt x="92608" y="102029"/>
                    <a:pt x="92131" y="101759"/>
                  </a:cubicBezTo>
                  <a:cubicBezTo>
                    <a:pt x="91179" y="101271"/>
                    <a:pt x="90035" y="101271"/>
                    <a:pt x="90035" y="100189"/>
                  </a:cubicBezTo>
                  <a:cubicBezTo>
                    <a:pt x="90035" y="99648"/>
                    <a:pt x="90750" y="99648"/>
                    <a:pt x="90750" y="99377"/>
                  </a:cubicBezTo>
                  <a:cubicBezTo>
                    <a:pt x="91417" y="95967"/>
                    <a:pt x="91417" y="95967"/>
                    <a:pt x="91417" y="95967"/>
                  </a:cubicBezTo>
                  <a:cubicBezTo>
                    <a:pt x="92322" y="96238"/>
                    <a:pt x="92846" y="96779"/>
                    <a:pt x="93513" y="97266"/>
                  </a:cubicBezTo>
                  <a:cubicBezTo>
                    <a:pt x="94466" y="97807"/>
                    <a:pt x="95371" y="97807"/>
                    <a:pt x="95609" y="98565"/>
                  </a:cubicBezTo>
                  <a:cubicBezTo>
                    <a:pt x="96276" y="99918"/>
                    <a:pt x="96276" y="100730"/>
                    <a:pt x="96990" y="102029"/>
                  </a:cubicBezTo>
                  <a:cubicBezTo>
                    <a:pt x="97705" y="103328"/>
                    <a:pt x="98610" y="103599"/>
                    <a:pt x="99801" y="104682"/>
                  </a:cubicBezTo>
                  <a:cubicBezTo>
                    <a:pt x="100944" y="105439"/>
                    <a:pt x="101659" y="106251"/>
                    <a:pt x="102802" y="106792"/>
                  </a:cubicBezTo>
                  <a:cubicBezTo>
                    <a:pt x="105327" y="108362"/>
                    <a:pt x="107185" y="108633"/>
                    <a:pt x="109996" y="110202"/>
                  </a:cubicBezTo>
                  <a:cubicBezTo>
                    <a:pt x="112330" y="111772"/>
                    <a:pt x="112997" y="113883"/>
                    <a:pt x="114616" y="116535"/>
                  </a:cubicBezTo>
                  <a:cubicBezTo>
                    <a:pt x="116046" y="115453"/>
                    <a:pt x="116474" y="114154"/>
                    <a:pt x="117618" y="112855"/>
                  </a:cubicBezTo>
                  <a:cubicBezTo>
                    <a:pt x="118332" y="112313"/>
                    <a:pt x="118570" y="111772"/>
                    <a:pt x="119047" y="110744"/>
                  </a:cubicBezTo>
                  <a:cubicBezTo>
                    <a:pt x="119285" y="109932"/>
                    <a:pt x="119952" y="109445"/>
                    <a:pt x="119952" y="108362"/>
                  </a:cubicBezTo>
                  <a:cubicBezTo>
                    <a:pt x="119952" y="107550"/>
                    <a:pt x="119285" y="107063"/>
                    <a:pt x="118809" y="106522"/>
                  </a:cubicBezTo>
                  <a:cubicBezTo>
                    <a:pt x="117427" y="104140"/>
                    <a:pt x="116284" y="102571"/>
                    <a:pt x="113949" y="102029"/>
                  </a:cubicBezTo>
                  <a:cubicBezTo>
                    <a:pt x="113235" y="102029"/>
                    <a:pt x="112997" y="102300"/>
                    <a:pt x="112330" y="102029"/>
                  </a:cubicBezTo>
                  <a:cubicBezTo>
                    <a:pt x="110901" y="102029"/>
                    <a:pt x="110234" y="101271"/>
                    <a:pt x="108805" y="100460"/>
                  </a:cubicBezTo>
                  <a:cubicBezTo>
                    <a:pt x="107899" y="100189"/>
                    <a:pt x="106947" y="99918"/>
                    <a:pt x="106947" y="98836"/>
                  </a:cubicBezTo>
                  <a:cubicBezTo>
                    <a:pt x="106947" y="97537"/>
                    <a:pt x="107899" y="97050"/>
                    <a:pt x="107899" y="95426"/>
                  </a:cubicBezTo>
                  <a:cubicBezTo>
                    <a:pt x="107899" y="91745"/>
                    <a:pt x="107899" y="91745"/>
                    <a:pt x="107899" y="91745"/>
                  </a:cubicBezTo>
                  <a:cubicBezTo>
                    <a:pt x="109043" y="91745"/>
                    <a:pt x="109757" y="91474"/>
                    <a:pt x="110662" y="91204"/>
                  </a:cubicBezTo>
                  <a:cubicBezTo>
                    <a:pt x="112568" y="90663"/>
                    <a:pt x="113473" y="90663"/>
                    <a:pt x="115093" y="89634"/>
                  </a:cubicBezTo>
                  <a:cubicBezTo>
                    <a:pt x="115331" y="89634"/>
                    <a:pt x="115331" y="89093"/>
                    <a:pt x="115569" y="88822"/>
                  </a:cubicBezTo>
                  <a:cubicBezTo>
                    <a:pt x="114426" y="87523"/>
                    <a:pt x="114188" y="85953"/>
                    <a:pt x="112759" y="85412"/>
                  </a:cubicBezTo>
                  <a:cubicBezTo>
                    <a:pt x="112330" y="85142"/>
                    <a:pt x="111853" y="85142"/>
                    <a:pt x="111377" y="84925"/>
                  </a:cubicBezTo>
                  <a:cubicBezTo>
                    <a:pt x="110662" y="84654"/>
                    <a:pt x="110662" y="83572"/>
                    <a:pt x="109996" y="83572"/>
                  </a:cubicBezTo>
                  <a:cubicBezTo>
                    <a:pt x="108805" y="83572"/>
                    <a:pt x="108376" y="84384"/>
                    <a:pt x="107471" y="84925"/>
                  </a:cubicBezTo>
                  <a:cubicBezTo>
                    <a:pt x="105613" y="86224"/>
                    <a:pt x="104422" y="86765"/>
                    <a:pt x="102326" y="86765"/>
                  </a:cubicBezTo>
                  <a:cubicBezTo>
                    <a:pt x="100230" y="86765"/>
                    <a:pt x="100230" y="86765"/>
                    <a:pt x="100230" y="86765"/>
                  </a:cubicBezTo>
                  <a:cubicBezTo>
                    <a:pt x="100468" y="85683"/>
                    <a:pt x="101183" y="85142"/>
                    <a:pt x="101183" y="83843"/>
                  </a:cubicBezTo>
                  <a:cubicBezTo>
                    <a:pt x="101183" y="83031"/>
                    <a:pt x="101421" y="82273"/>
                    <a:pt x="100706" y="81948"/>
                  </a:cubicBezTo>
                  <a:cubicBezTo>
                    <a:pt x="99801" y="81190"/>
                    <a:pt x="98848" y="80920"/>
                    <a:pt x="97943" y="80433"/>
                  </a:cubicBezTo>
                  <a:cubicBezTo>
                    <a:pt x="97467" y="81190"/>
                    <a:pt x="96990" y="81732"/>
                    <a:pt x="96276" y="82543"/>
                  </a:cubicBezTo>
                  <a:cubicBezTo>
                    <a:pt x="95847" y="83301"/>
                    <a:pt x="95371" y="84654"/>
                    <a:pt x="94466" y="84654"/>
                  </a:cubicBezTo>
                  <a:cubicBezTo>
                    <a:pt x="90035" y="84654"/>
                    <a:pt x="90035" y="84654"/>
                    <a:pt x="90035" y="84654"/>
                  </a:cubicBezTo>
                  <a:cubicBezTo>
                    <a:pt x="87987" y="84654"/>
                    <a:pt x="86319" y="83843"/>
                    <a:pt x="85367" y="81732"/>
                  </a:cubicBezTo>
                  <a:cubicBezTo>
                    <a:pt x="84462" y="79621"/>
                    <a:pt x="82604" y="79079"/>
                    <a:pt x="82604" y="76698"/>
                  </a:cubicBezTo>
                  <a:cubicBezTo>
                    <a:pt x="84223" y="76427"/>
                    <a:pt x="85367" y="76698"/>
                    <a:pt x="86796" y="76211"/>
                  </a:cubicBezTo>
                  <a:cubicBezTo>
                    <a:pt x="87987" y="75940"/>
                    <a:pt x="88177" y="75128"/>
                    <a:pt x="89130" y="74587"/>
                  </a:cubicBezTo>
                  <a:cubicBezTo>
                    <a:pt x="89797" y="74100"/>
                    <a:pt x="90464" y="73829"/>
                    <a:pt x="91179" y="73017"/>
                  </a:cubicBezTo>
                  <a:cubicBezTo>
                    <a:pt x="92131" y="74316"/>
                    <a:pt x="93275" y="74587"/>
                    <a:pt x="94704" y="75128"/>
                  </a:cubicBezTo>
                  <a:cubicBezTo>
                    <a:pt x="96276" y="75940"/>
                    <a:pt x="97229" y="76427"/>
                    <a:pt x="98848" y="76698"/>
                  </a:cubicBezTo>
                  <a:cubicBezTo>
                    <a:pt x="101183" y="77510"/>
                    <a:pt x="102564" y="78538"/>
                    <a:pt x="104660" y="78809"/>
                  </a:cubicBezTo>
                  <a:lnTo>
                    <a:pt x="104660" y="78809"/>
                  </a:lnTo>
                  <a:cubicBezTo>
                    <a:pt x="104660" y="75940"/>
                    <a:pt x="104660" y="74100"/>
                    <a:pt x="103755" y="71177"/>
                  </a:cubicBezTo>
                  <a:cubicBezTo>
                    <a:pt x="103040" y="69066"/>
                    <a:pt x="101849" y="68308"/>
                    <a:pt x="100230" y="66684"/>
                  </a:cubicBezTo>
                  <a:cubicBezTo>
                    <a:pt x="99801" y="66197"/>
                    <a:pt x="98848" y="65656"/>
                    <a:pt x="98848" y="64573"/>
                  </a:cubicBezTo>
                  <a:cubicBezTo>
                    <a:pt x="98848" y="64032"/>
                    <a:pt x="99325" y="63545"/>
                    <a:pt x="99325" y="63004"/>
                  </a:cubicBezTo>
                  <a:cubicBezTo>
                    <a:pt x="99563" y="61163"/>
                    <a:pt x="99563" y="59810"/>
                    <a:pt x="99563" y="58024"/>
                  </a:cubicBezTo>
                  <a:cubicBezTo>
                    <a:pt x="99563" y="56400"/>
                    <a:pt x="97705" y="56671"/>
                    <a:pt x="96752" y="55372"/>
                  </a:cubicBezTo>
                  <a:cubicBezTo>
                    <a:pt x="58737" y="61921"/>
                    <a:pt x="58737" y="61921"/>
                    <a:pt x="58737" y="61921"/>
                  </a:cubicBezTo>
                  <a:cubicBezTo>
                    <a:pt x="58499" y="61434"/>
                    <a:pt x="58023" y="60893"/>
                    <a:pt x="58023" y="60405"/>
                  </a:cubicBezTo>
                  <a:cubicBezTo>
                    <a:pt x="57784" y="59052"/>
                    <a:pt x="58261" y="58294"/>
                    <a:pt x="57784" y="56941"/>
                  </a:cubicBezTo>
                  <a:cubicBezTo>
                    <a:pt x="57546" y="56184"/>
                    <a:pt x="56641" y="55642"/>
                    <a:pt x="56641" y="54560"/>
                  </a:cubicBezTo>
                  <a:cubicBezTo>
                    <a:pt x="56641" y="53261"/>
                    <a:pt x="57546" y="52719"/>
                    <a:pt x="58261" y="51691"/>
                  </a:cubicBezTo>
                  <a:cubicBezTo>
                    <a:pt x="58928" y="50879"/>
                    <a:pt x="59166" y="50067"/>
                    <a:pt x="59642" y="49309"/>
                  </a:cubicBezTo>
                  <a:cubicBezTo>
                    <a:pt x="60119" y="48281"/>
                    <a:pt x="60595" y="48010"/>
                    <a:pt x="60595" y="46928"/>
                  </a:cubicBezTo>
                  <a:cubicBezTo>
                    <a:pt x="60595" y="45899"/>
                    <a:pt x="60357" y="45358"/>
                    <a:pt x="59880" y="44276"/>
                  </a:cubicBezTo>
                  <a:cubicBezTo>
                    <a:pt x="59880" y="44005"/>
                    <a:pt x="59166" y="44005"/>
                    <a:pt x="59166" y="43518"/>
                  </a:cubicBezTo>
                  <a:cubicBezTo>
                    <a:pt x="59166" y="42435"/>
                    <a:pt x="60357" y="42165"/>
                    <a:pt x="61024" y="41677"/>
                  </a:cubicBezTo>
                  <a:cubicBezTo>
                    <a:pt x="61929" y="40866"/>
                    <a:pt x="61929" y="39566"/>
                    <a:pt x="62167" y="38267"/>
                  </a:cubicBezTo>
                  <a:cubicBezTo>
                    <a:pt x="62167" y="37672"/>
                    <a:pt x="62167" y="36914"/>
                    <a:pt x="62405" y="36644"/>
                  </a:cubicBezTo>
                  <a:cubicBezTo>
                    <a:pt x="62882" y="36102"/>
                    <a:pt x="63358" y="36373"/>
                    <a:pt x="63834" y="36102"/>
                  </a:cubicBezTo>
                  <a:cubicBezTo>
                    <a:pt x="64739" y="35561"/>
                    <a:pt x="64978" y="34533"/>
                    <a:pt x="65454" y="33504"/>
                  </a:cubicBezTo>
                  <a:cubicBezTo>
                    <a:pt x="65454" y="33234"/>
                    <a:pt x="65692" y="32963"/>
                    <a:pt x="65692" y="32422"/>
                  </a:cubicBezTo>
                  <a:cubicBezTo>
                    <a:pt x="65692" y="27658"/>
                    <a:pt x="65692" y="27658"/>
                    <a:pt x="65692" y="27658"/>
                  </a:cubicBezTo>
                  <a:cubicBezTo>
                    <a:pt x="65692" y="27171"/>
                    <a:pt x="65454" y="26901"/>
                    <a:pt x="65454" y="26089"/>
                  </a:cubicBezTo>
                  <a:cubicBezTo>
                    <a:pt x="65692" y="25872"/>
                    <a:pt x="65883" y="25872"/>
                    <a:pt x="66121" y="25277"/>
                  </a:cubicBezTo>
                  <a:cubicBezTo>
                    <a:pt x="66597" y="23978"/>
                    <a:pt x="67550" y="23491"/>
                    <a:pt x="67979" y="22138"/>
                  </a:cubicBezTo>
                  <a:cubicBezTo>
                    <a:pt x="68217" y="21867"/>
                    <a:pt x="68455" y="21650"/>
                    <a:pt x="68455" y="21380"/>
                  </a:cubicBezTo>
                  <a:cubicBezTo>
                    <a:pt x="68455" y="16346"/>
                    <a:pt x="68455" y="16346"/>
                    <a:pt x="68455" y="16346"/>
                  </a:cubicBezTo>
                  <a:cubicBezTo>
                    <a:pt x="68455" y="13964"/>
                    <a:pt x="67741" y="12665"/>
                    <a:pt x="66836" y="10825"/>
                  </a:cubicBezTo>
                  <a:cubicBezTo>
                    <a:pt x="66359" y="9742"/>
                    <a:pt x="65454" y="9472"/>
                    <a:pt x="65454" y="8173"/>
                  </a:cubicBezTo>
                  <a:cubicBezTo>
                    <a:pt x="65454" y="7361"/>
                    <a:pt x="65692" y="6874"/>
                    <a:pt x="65454" y="5791"/>
                  </a:cubicBezTo>
                  <a:cubicBezTo>
                    <a:pt x="65454" y="5250"/>
                    <a:pt x="64978" y="4763"/>
                    <a:pt x="64739" y="4221"/>
                  </a:cubicBezTo>
                  <a:cubicBezTo>
                    <a:pt x="64501" y="2652"/>
                    <a:pt x="64501" y="1623"/>
                    <a:pt x="64263" y="0"/>
                  </a:cubicBezTo>
                  <a:lnTo>
                    <a:pt x="64263" y="0"/>
                  </a:lnTo>
                  <a:cubicBezTo>
                    <a:pt x="0" y="7631"/>
                    <a:pt x="0" y="7631"/>
                    <a:pt x="0" y="763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2278" name="Shape 2278"/>
          <p:cNvSpPr txBox="1"/>
          <p:nvPr/>
        </p:nvSpPr>
        <p:spPr>
          <a:xfrm>
            <a:off x="6259296" y="1390005"/>
            <a:ext cx="11795994"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EAST COAST USA MAP</a:t>
            </a:r>
          </a:p>
        </p:txBody>
      </p:sp>
      <p:sp>
        <p:nvSpPr>
          <p:cNvPr id="2279" name="Shape 227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280" name="Shape 2280"/>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
        <p:nvSpPr>
          <p:cNvPr id="2281" name="Shape 2281"/>
          <p:cNvSpPr/>
          <p:nvPr/>
        </p:nvSpPr>
        <p:spPr>
          <a:xfrm>
            <a:off x="2124450"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82" name="Shape 2282"/>
          <p:cNvSpPr/>
          <p:nvPr/>
        </p:nvSpPr>
        <p:spPr>
          <a:xfrm>
            <a:off x="2124450"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83" name="Shape 2283"/>
          <p:cNvSpPr txBox="1"/>
          <p:nvPr/>
        </p:nvSpPr>
        <p:spPr>
          <a:xfrm>
            <a:off x="1877148"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284" name="Shape 2284"/>
          <p:cNvSpPr/>
          <p:nvPr/>
        </p:nvSpPr>
        <p:spPr>
          <a:xfrm>
            <a:off x="2124450"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85" name="Shape 2285"/>
          <p:cNvSpPr/>
          <p:nvPr/>
        </p:nvSpPr>
        <p:spPr>
          <a:xfrm>
            <a:off x="2124450"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86" name="Shape 2286"/>
          <p:cNvSpPr txBox="1"/>
          <p:nvPr/>
        </p:nvSpPr>
        <p:spPr>
          <a:xfrm>
            <a:off x="1877148"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287" name="Shape 2287"/>
          <p:cNvSpPr/>
          <p:nvPr/>
        </p:nvSpPr>
        <p:spPr>
          <a:xfrm>
            <a:off x="2124450"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88" name="Shape 2288"/>
          <p:cNvSpPr/>
          <p:nvPr/>
        </p:nvSpPr>
        <p:spPr>
          <a:xfrm>
            <a:off x="2124455"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89" name="Shape 2289"/>
          <p:cNvSpPr txBox="1"/>
          <p:nvPr/>
        </p:nvSpPr>
        <p:spPr>
          <a:xfrm>
            <a:off x="1877148"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290" name="Shape 2290"/>
          <p:cNvSpPr/>
          <p:nvPr/>
        </p:nvSpPr>
        <p:spPr>
          <a:xfrm>
            <a:off x="2124450"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91" name="Shape 2291"/>
          <p:cNvSpPr/>
          <p:nvPr/>
        </p:nvSpPr>
        <p:spPr>
          <a:xfrm>
            <a:off x="2124456"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92" name="Shape 2292"/>
          <p:cNvSpPr txBox="1"/>
          <p:nvPr/>
        </p:nvSpPr>
        <p:spPr>
          <a:xfrm>
            <a:off x="1877148"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293" name="Shape 2293"/>
          <p:cNvSpPr txBox="1"/>
          <p:nvPr/>
        </p:nvSpPr>
        <p:spPr>
          <a:xfrm>
            <a:off x="1954048" y="4332248"/>
            <a:ext cx="12563246" cy="3416319"/>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2297"/>
        <p:cNvGrpSpPr/>
        <p:nvPr/>
      </p:nvGrpSpPr>
      <p:grpSpPr>
        <a:xfrm>
          <a:off x="0" y="0"/>
          <a:ext cx="0" cy="0"/>
          <a:chOff x="0" y="0"/>
          <a:chExt cx="0" cy="0"/>
        </a:xfrm>
      </p:grpSpPr>
      <p:sp>
        <p:nvSpPr>
          <p:cNvPr id="2298" name="Shape 2298"/>
          <p:cNvSpPr txBox="1"/>
          <p:nvPr/>
        </p:nvSpPr>
        <p:spPr>
          <a:xfrm>
            <a:off x="4362478"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DENMARK EDITABLE MAP</a:t>
            </a:r>
          </a:p>
        </p:txBody>
      </p:sp>
      <p:sp>
        <p:nvSpPr>
          <p:cNvPr id="2299" name="Shape 229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300" name="Shape 2300"/>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301" name="Shape 2301"/>
          <p:cNvGrpSpPr/>
          <p:nvPr/>
        </p:nvGrpSpPr>
        <p:grpSpPr>
          <a:xfrm>
            <a:off x="2951876" y="3577441"/>
            <a:ext cx="12339364" cy="8969252"/>
            <a:chOff x="663612" y="241126"/>
            <a:chExt cx="6360320" cy="4623196"/>
          </a:xfrm>
        </p:grpSpPr>
        <p:sp>
          <p:nvSpPr>
            <p:cNvPr id="2302" name="Shape 2302"/>
            <p:cNvSpPr/>
            <p:nvPr/>
          </p:nvSpPr>
          <p:spPr>
            <a:xfrm>
              <a:off x="719572" y="241126"/>
              <a:ext cx="2339578" cy="1944290"/>
            </a:xfrm>
            <a:custGeom>
              <a:avLst/>
              <a:gdLst/>
              <a:ahLst/>
              <a:cxnLst/>
              <a:rect l="0" t="0" r="0" b="0"/>
              <a:pathLst>
                <a:path w="120000" h="120000" extrusionOk="0">
                  <a:moveTo>
                    <a:pt x="51236" y="109712"/>
                  </a:moveTo>
                  <a:lnTo>
                    <a:pt x="51236" y="109712"/>
                  </a:lnTo>
                  <a:lnTo>
                    <a:pt x="53007" y="110593"/>
                  </a:lnTo>
                  <a:lnTo>
                    <a:pt x="53862" y="108315"/>
                  </a:lnTo>
                  <a:lnTo>
                    <a:pt x="53312" y="106919"/>
                  </a:lnTo>
                  <a:lnTo>
                    <a:pt x="53557" y="106111"/>
                  </a:lnTo>
                  <a:lnTo>
                    <a:pt x="54717" y="106111"/>
                  </a:lnTo>
                  <a:lnTo>
                    <a:pt x="55450" y="106772"/>
                  </a:lnTo>
                  <a:lnTo>
                    <a:pt x="55450" y="109050"/>
                  </a:lnTo>
                  <a:lnTo>
                    <a:pt x="56916" y="110447"/>
                  </a:lnTo>
                  <a:lnTo>
                    <a:pt x="61801" y="109712"/>
                  </a:lnTo>
                  <a:lnTo>
                    <a:pt x="62839" y="110593"/>
                  </a:lnTo>
                  <a:lnTo>
                    <a:pt x="61801" y="112357"/>
                  </a:lnTo>
                  <a:lnTo>
                    <a:pt x="61801" y="114415"/>
                  </a:lnTo>
                  <a:lnTo>
                    <a:pt x="62656" y="114635"/>
                  </a:lnTo>
                  <a:lnTo>
                    <a:pt x="64000" y="113533"/>
                  </a:lnTo>
                  <a:lnTo>
                    <a:pt x="66442" y="116178"/>
                  </a:lnTo>
                  <a:lnTo>
                    <a:pt x="68152" y="115296"/>
                  </a:lnTo>
                  <a:lnTo>
                    <a:pt x="69435" y="115811"/>
                  </a:lnTo>
                  <a:lnTo>
                    <a:pt x="70167" y="115958"/>
                  </a:lnTo>
                  <a:lnTo>
                    <a:pt x="71938" y="115296"/>
                  </a:lnTo>
                  <a:lnTo>
                    <a:pt x="73221" y="113018"/>
                  </a:lnTo>
                  <a:lnTo>
                    <a:pt x="74809" y="111622"/>
                  </a:lnTo>
                  <a:lnTo>
                    <a:pt x="75664" y="111108"/>
                  </a:lnTo>
                  <a:lnTo>
                    <a:pt x="78290" y="110226"/>
                  </a:lnTo>
                  <a:lnTo>
                    <a:pt x="80854" y="107654"/>
                  </a:lnTo>
                  <a:lnTo>
                    <a:pt x="82015" y="105009"/>
                  </a:lnTo>
                  <a:lnTo>
                    <a:pt x="83786" y="102804"/>
                  </a:lnTo>
                  <a:lnTo>
                    <a:pt x="85068" y="100526"/>
                  </a:lnTo>
                  <a:lnTo>
                    <a:pt x="84458" y="100526"/>
                  </a:lnTo>
                  <a:lnTo>
                    <a:pt x="84213" y="100526"/>
                  </a:lnTo>
                  <a:lnTo>
                    <a:pt x="84335" y="99644"/>
                  </a:lnTo>
                  <a:lnTo>
                    <a:pt x="84458" y="99277"/>
                  </a:lnTo>
                  <a:lnTo>
                    <a:pt x="82870" y="98983"/>
                  </a:lnTo>
                  <a:lnTo>
                    <a:pt x="82320" y="99277"/>
                  </a:lnTo>
                  <a:lnTo>
                    <a:pt x="82198" y="100526"/>
                  </a:lnTo>
                  <a:lnTo>
                    <a:pt x="82198" y="100673"/>
                  </a:lnTo>
                  <a:lnTo>
                    <a:pt x="82015" y="101187"/>
                  </a:lnTo>
                  <a:lnTo>
                    <a:pt x="81709" y="101702"/>
                  </a:lnTo>
                  <a:lnTo>
                    <a:pt x="81160" y="102216"/>
                  </a:lnTo>
                  <a:lnTo>
                    <a:pt x="80732" y="102437"/>
                  </a:lnTo>
                  <a:lnTo>
                    <a:pt x="80427" y="102437"/>
                  </a:lnTo>
                  <a:lnTo>
                    <a:pt x="79877" y="101922"/>
                  </a:lnTo>
                  <a:lnTo>
                    <a:pt x="79450" y="101922"/>
                  </a:lnTo>
                  <a:lnTo>
                    <a:pt x="79145" y="102069"/>
                  </a:lnTo>
                  <a:lnTo>
                    <a:pt x="79145" y="102584"/>
                  </a:lnTo>
                  <a:lnTo>
                    <a:pt x="79145" y="103098"/>
                  </a:lnTo>
                  <a:lnTo>
                    <a:pt x="78961" y="103319"/>
                  </a:lnTo>
                  <a:lnTo>
                    <a:pt x="78412" y="103466"/>
                  </a:lnTo>
                  <a:lnTo>
                    <a:pt x="77129" y="104862"/>
                  </a:lnTo>
                  <a:lnTo>
                    <a:pt x="72183" y="107434"/>
                  </a:lnTo>
                  <a:lnTo>
                    <a:pt x="70900" y="108169"/>
                  </a:lnTo>
                  <a:lnTo>
                    <a:pt x="69007" y="108022"/>
                  </a:lnTo>
                  <a:lnTo>
                    <a:pt x="68885" y="107434"/>
                  </a:lnTo>
                  <a:lnTo>
                    <a:pt x="74809" y="105523"/>
                  </a:lnTo>
                  <a:lnTo>
                    <a:pt x="76519" y="103466"/>
                  </a:lnTo>
                  <a:lnTo>
                    <a:pt x="77984" y="102584"/>
                  </a:lnTo>
                  <a:lnTo>
                    <a:pt x="79145" y="101041"/>
                  </a:lnTo>
                  <a:lnTo>
                    <a:pt x="79694" y="100526"/>
                  </a:lnTo>
                  <a:lnTo>
                    <a:pt x="80427" y="100306"/>
                  </a:lnTo>
                  <a:lnTo>
                    <a:pt x="80854" y="100012"/>
                  </a:lnTo>
                  <a:lnTo>
                    <a:pt x="81587" y="98983"/>
                  </a:lnTo>
                  <a:lnTo>
                    <a:pt x="82625" y="98248"/>
                  </a:lnTo>
                  <a:lnTo>
                    <a:pt x="83603" y="98248"/>
                  </a:lnTo>
                  <a:lnTo>
                    <a:pt x="84458" y="98983"/>
                  </a:lnTo>
                  <a:lnTo>
                    <a:pt x="85374" y="99644"/>
                  </a:lnTo>
                  <a:lnTo>
                    <a:pt x="86045" y="98616"/>
                  </a:lnTo>
                  <a:lnTo>
                    <a:pt x="86656" y="98248"/>
                  </a:lnTo>
                  <a:lnTo>
                    <a:pt x="88549" y="97881"/>
                  </a:lnTo>
                  <a:lnTo>
                    <a:pt x="89099" y="98101"/>
                  </a:lnTo>
                  <a:lnTo>
                    <a:pt x="90259" y="98395"/>
                  </a:lnTo>
                  <a:lnTo>
                    <a:pt x="90564" y="98248"/>
                  </a:lnTo>
                  <a:lnTo>
                    <a:pt x="91114" y="97366"/>
                  </a:lnTo>
                  <a:lnTo>
                    <a:pt x="90809" y="96852"/>
                  </a:lnTo>
                  <a:lnTo>
                    <a:pt x="90381" y="96338"/>
                  </a:lnTo>
                  <a:lnTo>
                    <a:pt x="89954" y="95823"/>
                  </a:lnTo>
                  <a:lnTo>
                    <a:pt x="88366" y="92002"/>
                  </a:lnTo>
                  <a:lnTo>
                    <a:pt x="87816" y="90091"/>
                  </a:lnTo>
                  <a:lnTo>
                    <a:pt x="87206" y="86417"/>
                  </a:lnTo>
                  <a:lnTo>
                    <a:pt x="86045" y="81714"/>
                  </a:lnTo>
                  <a:lnTo>
                    <a:pt x="85618" y="80171"/>
                  </a:lnTo>
                  <a:lnTo>
                    <a:pt x="85618" y="79436"/>
                  </a:lnTo>
                  <a:lnTo>
                    <a:pt x="85496" y="77011"/>
                  </a:lnTo>
                  <a:lnTo>
                    <a:pt x="85618" y="75615"/>
                  </a:lnTo>
                  <a:lnTo>
                    <a:pt x="85801" y="74954"/>
                  </a:lnTo>
                  <a:lnTo>
                    <a:pt x="86778" y="73043"/>
                  </a:lnTo>
                  <a:lnTo>
                    <a:pt x="85923" y="72529"/>
                  </a:lnTo>
                  <a:lnTo>
                    <a:pt x="82442" y="73043"/>
                  </a:lnTo>
                  <a:lnTo>
                    <a:pt x="81465" y="72676"/>
                  </a:lnTo>
                  <a:lnTo>
                    <a:pt x="79572" y="71132"/>
                  </a:lnTo>
                  <a:lnTo>
                    <a:pt x="78106" y="70618"/>
                  </a:lnTo>
                  <a:lnTo>
                    <a:pt x="73221" y="65915"/>
                  </a:lnTo>
                  <a:lnTo>
                    <a:pt x="72366" y="65548"/>
                  </a:lnTo>
                  <a:lnTo>
                    <a:pt x="71633" y="66282"/>
                  </a:lnTo>
                  <a:lnTo>
                    <a:pt x="70900" y="66944"/>
                  </a:lnTo>
                  <a:lnTo>
                    <a:pt x="70167" y="68487"/>
                  </a:lnTo>
                  <a:lnTo>
                    <a:pt x="69312" y="68487"/>
                  </a:lnTo>
                  <a:lnTo>
                    <a:pt x="70167" y="68193"/>
                  </a:lnTo>
                  <a:lnTo>
                    <a:pt x="71022" y="65548"/>
                  </a:lnTo>
                  <a:lnTo>
                    <a:pt x="71938" y="64886"/>
                  </a:lnTo>
                  <a:lnTo>
                    <a:pt x="72916" y="65033"/>
                  </a:lnTo>
                  <a:lnTo>
                    <a:pt x="74687" y="66576"/>
                  </a:lnTo>
                  <a:lnTo>
                    <a:pt x="76519" y="67091"/>
                  </a:lnTo>
                  <a:lnTo>
                    <a:pt x="79572" y="70251"/>
                  </a:lnTo>
                  <a:lnTo>
                    <a:pt x="83480" y="72529"/>
                  </a:lnTo>
                  <a:lnTo>
                    <a:pt x="84213" y="72161"/>
                  </a:lnTo>
                  <a:lnTo>
                    <a:pt x="84763" y="71794"/>
                  </a:lnTo>
                  <a:lnTo>
                    <a:pt x="86778" y="71647"/>
                  </a:lnTo>
                  <a:lnTo>
                    <a:pt x="87206" y="71279"/>
                  </a:lnTo>
                  <a:lnTo>
                    <a:pt x="87511" y="70985"/>
                  </a:lnTo>
                  <a:lnTo>
                    <a:pt x="87816" y="70251"/>
                  </a:lnTo>
                  <a:lnTo>
                    <a:pt x="88244" y="68707"/>
                  </a:lnTo>
                  <a:lnTo>
                    <a:pt x="88671" y="64004"/>
                  </a:lnTo>
                  <a:lnTo>
                    <a:pt x="88671" y="59963"/>
                  </a:lnTo>
                  <a:lnTo>
                    <a:pt x="88977" y="57391"/>
                  </a:lnTo>
                  <a:lnTo>
                    <a:pt x="89954" y="53349"/>
                  </a:lnTo>
                  <a:lnTo>
                    <a:pt x="90809" y="51659"/>
                  </a:lnTo>
                  <a:lnTo>
                    <a:pt x="92702" y="49381"/>
                  </a:lnTo>
                  <a:lnTo>
                    <a:pt x="93312" y="47985"/>
                  </a:lnTo>
                  <a:lnTo>
                    <a:pt x="91114" y="38579"/>
                  </a:lnTo>
                  <a:lnTo>
                    <a:pt x="90381" y="33729"/>
                  </a:lnTo>
                  <a:lnTo>
                    <a:pt x="91114" y="29540"/>
                  </a:lnTo>
                  <a:lnTo>
                    <a:pt x="88977" y="25205"/>
                  </a:lnTo>
                  <a:lnTo>
                    <a:pt x="86351" y="21751"/>
                  </a:lnTo>
                  <a:lnTo>
                    <a:pt x="84641" y="17709"/>
                  </a:lnTo>
                  <a:lnTo>
                    <a:pt x="85068" y="11977"/>
                  </a:lnTo>
                  <a:lnTo>
                    <a:pt x="87633" y="5217"/>
                  </a:lnTo>
                  <a:lnTo>
                    <a:pt x="89526" y="2278"/>
                  </a:lnTo>
                  <a:lnTo>
                    <a:pt x="91725" y="1028"/>
                  </a:lnTo>
                  <a:lnTo>
                    <a:pt x="90564" y="146"/>
                  </a:lnTo>
                  <a:lnTo>
                    <a:pt x="89221" y="0"/>
                  </a:lnTo>
                  <a:lnTo>
                    <a:pt x="88061" y="367"/>
                  </a:lnTo>
                  <a:lnTo>
                    <a:pt x="87083" y="1028"/>
                  </a:lnTo>
                  <a:lnTo>
                    <a:pt x="84641" y="3968"/>
                  </a:lnTo>
                  <a:lnTo>
                    <a:pt x="80305" y="11096"/>
                  </a:lnTo>
                  <a:lnTo>
                    <a:pt x="77679" y="14109"/>
                  </a:lnTo>
                  <a:lnTo>
                    <a:pt x="74503" y="16533"/>
                  </a:lnTo>
                  <a:lnTo>
                    <a:pt x="70778" y="17709"/>
                  </a:lnTo>
                  <a:lnTo>
                    <a:pt x="66870" y="18077"/>
                  </a:lnTo>
                  <a:lnTo>
                    <a:pt x="64977" y="18812"/>
                  </a:lnTo>
                  <a:lnTo>
                    <a:pt x="64122" y="20722"/>
                  </a:lnTo>
                  <a:lnTo>
                    <a:pt x="63694" y="21236"/>
                  </a:lnTo>
                  <a:lnTo>
                    <a:pt x="62656" y="24837"/>
                  </a:lnTo>
                  <a:lnTo>
                    <a:pt x="60213" y="29026"/>
                  </a:lnTo>
                  <a:lnTo>
                    <a:pt x="58931" y="32186"/>
                  </a:lnTo>
                  <a:lnTo>
                    <a:pt x="52274" y="53570"/>
                  </a:lnTo>
                  <a:lnTo>
                    <a:pt x="49526" y="58273"/>
                  </a:lnTo>
                  <a:lnTo>
                    <a:pt x="46351" y="61726"/>
                  </a:lnTo>
                  <a:lnTo>
                    <a:pt x="42564" y="64004"/>
                  </a:lnTo>
                  <a:lnTo>
                    <a:pt x="38839" y="65033"/>
                  </a:lnTo>
                  <a:lnTo>
                    <a:pt x="30473" y="64666"/>
                  </a:lnTo>
                  <a:lnTo>
                    <a:pt x="28030" y="64666"/>
                  </a:lnTo>
                  <a:lnTo>
                    <a:pt x="27297" y="65180"/>
                  </a:lnTo>
                  <a:lnTo>
                    <a:pt x="25526" y="68193"/>
                  </a:lnTo>
                  <a:lnTo>
                    <a:pt x="23938" y="69369"/>
                  </a:lnTo>
                  <a:lnTo>
                    <a:pt x="20213" y="70985"/>
                  </a:lnTo>
                  <a:lnTo>
                    <a:pt x="18198" y="71132"/>
                  </a:lnTo>
                  <a:lnTo>
                    <a:pt x="14412" y="70104"/>
                  </a:lnTo>
                  <a:lnTo>
                    <a:pt x="12824" y="70251"/>
                  </a:lnTo>
                  <a:lnTo>
                    <a:pt x="11664" y="72014"/>
                  </a:lnTo>
                  <a:lnTo>
                    <a:pt x="8916" y="79142"/>
                  </a:lnTo>
                  <a:lnTo>
                    <a:pt x="6900" y="82229"/>
                  </a:lnTo>
                  <a:lnTo>
                    <a:pt x="732" y="98101"/>
                  </a:lnTo>
                  <a:lnTo>
                    <a:pt x="122" y="101041"/>
                  </a:lnTo>
                  <a:lnTo>
                    <a:pt x="0" y="105009"/>
                  </a:lnTo>
                  <a:lnTo>
                    <a:pt x="549" y="109418"/>
                  </a:lnTo>
                  <a:lnTo>
                    <a:pt x="977" y="111328"/>
                  </a:lnTo>
                  <a:lnTo>
                    <a:pt x="1709" y="110961"/>
                  </a:lnTo>
                  <a:lnTo>
                    <a:pt x="1587" y="109712"/>
                  </a:lnTo>
                  <a:lnTo>
                    <a:pt x="1160" y="107801"/>
                  </a:lnTo>
                  <a:lnTo>
                    <a:pt x="305" y="104347"/>
                  </a:lnTo>
                  <a:lnTo>
                    <a:pt x="977" y="104347"/>
                  </a:lnTo>
                  <a:lnTo>
                    <a:pt x="2320" y="105229"/>
                  </a:lnTo>
                  <a:lnTo>
                    <a:pt x="2870" y="105376"/>
                  </a:lnTo>
                  <a:lnTo>
                    <a:pt x="3175" y="105890"/>
                  </a:lnTo>
                  <a:lnTo>
                    <a:pt x="4030" y="109197"/>
                  </a:lnTo>
                  <a:lnTo>
                    <a:pt x="4763" y="110447"/>
                  </a:lnTo>
                  <a:lnTo>
                    <a:pt x="5740" y="111622"/>
                  </a:lnTo>
                  <a:lnTo>
                    <a:pt x="6778" y="112651"/>
                  </a:lnTo>
                  <a:lnTo>
                    <a:pt x="7633" y="113239"/>
                  </a:lnTo>
                  <a:lnTo>
                    <a:pt x="8671" y="113239"/>
                  </a:lnTo>
                  <a:lnTo>
                    <a:pt x="8793" y="113239"/>
                  </a:lnTo>
                  <a:lnTo>
                    <a:pt x="9954" y="113900"/>
                  </a:lnTo>
                  <a:lnTo>
                    <a:pt x="11114" y="114782"/>
                  </a:lnTo>
                  <a:lnTo>
                    <a:pt x="11664" y="116178"/>
                  </a:lnTo>
                  <a:lnTo>
                    <a:pt x="12274" y="117207"/>
                  </a:lnTo>
                  <a:lnTo>
                    <a:pt x="13435" y="118750"/>
                  </a:lnTo>
                  <a:lnTo>
                    <a:pt x="14717" y="120000"/>
                  </a:lnTo>
                  <a:lnTo>
                    <a:pt x="15755" y="119853"/>
                  </a:lnTo>
                  <a:lnTo>
                    <a:pt x="15022" y="119485"/>
                  </a:lnTo>
                  <a:lnTo>
                    <a:pt x="15022" y="119118"/>
                  </a:lnTo>
                  <a:lnTo>
                    <a:pt x="15328" y="118750"/>
                  </a:lnTo>
                  <a:lnTo>
                    <a:pt x="16000" y="118603"/>
                  </a:lnTo>
                  <a:lnTo>
                    <a:pt x="16427" y="118236"/>
                  </a:lnTo>
                  <a:lnTo>
                    <a:pt x="16916" y="117575"/>
                  </a:lnTo>
                  <a:lnTo>
                    <a:pt x="17343" y="115958"/>
                  </a:lnTo>
                  <a:lnTo>
                    <a:pt x="17038" y="115150"/>
                  </a:lnTo>
                  <a:lnTo>
                    <a:pt x="16183" y="114047"/>
                  </a:lnTo>
                  <a:lnTo>
                    <a:pt x="16183" y="113239"/>
                  </a:lnTo>
                  <a:lnTo>
                    <a:pt x="16000" y="111475"/>
                  </a:lnTo>
                  <a:lnTo>
                    <a:pt x="15877" y="110740"/>
                  </a:lnTo>
                  <a:lnTo>
                    <a:pt x="15145" y="110593"/>
                  </a:lnTo>
                  <a:lnTo>
                    <a:pt x="12274" y="112504"/>
                  </a:lnTo>
                  <a:lnTo>
                    <a:pt x="11847" y="112357"/>
                  </a:lnTo>
                  <a:lnTo>
                    <a:pt x="10809" y="111622"/>
                  </a:lnTo>
                  <a:lnTo>
                    <a:pt x="10259" y="111475"/>
                  </a:lnTo>
                  <a:lnTo>
                    <a:pt x="9099" y="111990"/>
                  </a:lnTo>
                  <a:lnTo>
                    <a:pt x="8244" y="112504"/>
                  </a:lnTo>
                  <a:lnTo>
                    <a:pt x="8244" y="111843"/>
                  </a:lnTo>
                  <a:lnTo>
                    <a:pt x="8671" y="111475"/>
                  </a:lnTo>
                  <a:lnTo>
                    <a:pt x="9526" y="110447"/>
                  </a:lnTo>
                  <a:lnTo>
                    <a:pt x="9954" y="110226"/>
                  </a:lnTo>
                  <a:lnTo>
                    <a:pt x="10503" y="110447"/>
                  </a:lnTo>
                  <a:lnTo>
                    <a:pt x="11664" y="111108"/>
                  </a:lnTo>
                  <a:lnTo>
                    <a:pt x="12091" y="111328"/>
                  </a:lnTo>
                  <a:lnTo>
                    <a:pt x="12702" y="111108"/>
                  </a:lnTo>
                  <a:lnTo>
                    <a:pt x="13251" y="110447"/>
                  </a:lnTo>
                  <a:lnTo>
                    <a:pt x="13435" y="109712"/>
                  </a:lnTo>
                  <a:lnTo>
                    <a:pt x="13007" y="108536"/>
                  </a:lnTo>
                  <a:lnTo>
                    <a:pt x="12580" y="108536"/>
                  </a:lnTo>
                  <a:lnTo>
                    <a:pt x="10809" y="108830"/>
                  </a:lnTo>
                  <a:lnTo>
                    <a:pt x="10809" y="108315"/>
                  </a:lnTo>
                  <a:lnTo>
                    <a:pt x="11419" y="107287"/>
                  </a:lnTo>
                  <a:lnTo>
                    <a:pt x="11236" y="105890"/>
                  </a:lnTo>
                  <a:lnTo>
                    <a:pt x="10503" y="102804"/>
                  </a:lnTo>
                  <a:lnTo>
                    <a:pt x="10687" y="101555"/>
                  </a:lnTo>
                  <a:lnTo>
                    <a:pt x="11419" y="100673"/>
                  </a:lnTo>
                  <a:lnTo>
                    <a:pt x="11969" y="100306"/>
                  </a:lnTo>
                  <a:lnTo>
                    <a:pt x="12274" y="100012"/>
                  </a:lnTo>
                  <a:lnTo>
                    <a:pt x="12396" y="99277"/>
                  </a:lnTo>
                  <a:lnTo>
                    <a:pt x="12824" y="98983"/>
                  </a:lnTo>
                  <a:lnTo>
                    <a:pt x="13862" y="98763"/>
                  </a:lnTo>
                  <a:lnTo>
                    <a:pt x="15022" y="96191"/>
                  </a:lnTo>
                  <a:lnTo>
                    <a:pt x="15145" y="95676"/>
                  </a:lnTo>
                  <a:lnTo>
                    <a:pt x="15328" y="95088"/>
                  </a:lnTo>
                  <a:lnTo>
                    <a:pt x="15328" y="94427"/>
                  </a:lnTo>
                  <a:lnTo>
                    <a:pt x="15328" y="94060"/>
                  </a:lnTo>
                  <a:lnTo>
                    <a:pt x="15328" y="91488"/>
                  </a:lnTo>
                  <a:lnTo>
                    <a:pt x="15755" y="90459"/>
                  </a:lnTo>
                  <a:lnTo>
                    <a:pt x="16305" y="89357"/>
                  </a:lnTo>
                  <a:lnTo>
                    <a:pt x="16732" y="88328"/>
                  </a:lnTo>
                  <a:lnTo>
                    <a:pt x="16916" y="86417"/>
                  </a:lnTo>
                  <a:lnTo>
                    <a:pt x="17160" y="85756"/>
                  </a:lnTo>
                  <a:lnTo>
                    <a:pt x="18198" y="85021"/>
                  </a:lnTo>
                  <a:lnTo>
                    <a:pt x="19175" y="84654"/>
                  </a:lnTo>
                  <a:lnTo>
                    <a:pt x="20763" y="85021"/>
                  </a:lnTo>
                  <a:lnTo>
                    <a:pt x="22656" y="83331"/>
                  </a:lnTo>
                  <a:lnTo>
                    <a:pt x="24122" y="81420"/>
                  </a:lnTo>
                  <a:lnTo>
                    <a:pt x="23389" y="80685"/>
                  </a:lnTo>
                  <a:lnTo>
                    <a:pt x="24122" y="80024"/>
                  </a:lnTo>
                  <a:lnTo>
                    <a:pt x="24977" y="79804"/>
                  </a:lnTo>
                  <a:lnTo>
                    <a:pt x="25832" y="80171"/>
                  </a:lnTo>
                  <a:lnTo>
                    <a:pt x="26442" y="81420"/>
                  </a:lnTo>
                  <a:lnTo>
                    <a:pt x="26687" y="81053"/>
                  </a:lnTo>
                  <a:lnTo>
                    <a:pt x="27297" y="80024"/>
                  </a:lnTo>
                  <a:lnTo>
                    <a:pt x="28152" y="78775"/>
                  </a:lnTo>
                  <a:lnTo>
                    <a:pt x="28702" y="78775"/>
                  </a:lnTo>
                  <a:lnTo>
                    <a:pt x="29435" y="77746"/>
                  </a:lnTo>
                  <a:lnTo>
                    <a:pt x="30045" y="76864"/>
                  </a:lnTo>
                  <a:lnTo>
                    <a:pt x="30778" y="76717"/>
                  </a:lnTo>
                  <a:lnTo>
                    <a:pt x="31633" y="77011"/>
                  </a:lnTo>
                  <a:lnTo>
                    <a:pt x="31328" y="77746"/>
                  </a:lnTo>
                  <a:lnTo>
                    <a:pt x="32061" y="77526"/>
                  </a:lnTo>
                  <a:lnTo>
                    <a:pt x="32610" y="77232"/>
                  </a:lnTo>
                  <a:lnTo>
                    <a:pt x="33465" y="76203"/>
                  </a:lnTo>
                  <a:lnTo>
                    <a:pt x="34198" y="75615"/>
                  </a:lnTo>
                  <a:lnTo>
                    <a:pt x="34931" y="75321"/>
                  </a:lnTo>
                  <a:lnTo>
                    <a:pt x="35114" y="74586"/>
                  </a:lnTo>
                  <a:lnTo>
                    <a:pt x="34809" y="73410"/>
                  </a:lnTo>
                  <a:lnTo>
                    <a:pt x="40122" y="77526"/>
                  </a:lnTo>
                  <a:lnTo>
                    <a:pt x="40854" y="77893"/>
                  </a:lnTo>
                  <a:lnTo>
                    <a:pt x="41709" y="77526"/>
                  </a:lnTo>
                  <a:lnTo>
                    <a:pt x="51114" y="72014"/>
                  </a:lnTo>
                  <a:lnTo>
                    <a:pt x="54717" y="71500"/>
                  </a:lnTo>
                  <a:lnTo>
                    <a:pt x="56305" y="70398"/>
                  </a:lnTo>
                  <a:lnTo>
                    <a:pt x="57587" y="68487"/>
                  </a:lnTo>
                  <a:lnTo>
                    <a:pt x="58503" y="68193"/>
                  </a:lnTo>
                  <a:lnTo>
                    <a:pt x="59358" y="68854"/>
                  </a:lnTo>
                  <a:lnTo>
                    <a:pt x="60213" y="69589"/>
                  </a:lnTo>
                  <a:lnTo>
                    <a:pt x="61068" y="68854"/>
                  </a:lnTo>
                  <a:lnTo>
                    <a:pt x="61679" y="67826"/>
                  </a:lnTo>
                  <a:lnTo>
                    <a:pt x="62961" y="65033"/>
                  </a:lnTo>
                  <a:lnTo>
                    <a:pt x="63267" y="64886"/>
                  </a:lnTo>
                  <a:lnTo>
                    <a:pt x="63694" y="65033"/>
                  </a:lnTo>
                  <a:lnTo>
                    <a:pt x="64671" y="65768"/>
                  </a:lnTo>
                  <a:lnTo>
                    <a:pt x="66015" y="66062"/>
                  </a:lnTo>
                  <a:lnTo>
                    <a:pt x="68885" y="68487"/>
                  </a:lnTo>
                  <a:lnTo>
                    <a:pt x="64427" y="69883"/>
                  </a:lnTo>
                  <a:lnTo>
                    <a:pt x="62412" y="69589"/>
                  </a:lnTo>
                  <a:lnTo>
                    <a:pt x="61068" y="70765"/>
                  </a:lnTo>
                  <a:lnTo>
                    <a:pt x="59480" y="71794"/>
                  </a:lnTo>
                  <a:lnTo>
                    <a:pt x="58748" y="73190"/>
                  </a:lnTo>
                  <a:lnTo>
                    <a:pt x="58320" y="74954"/>
                  </a:lnTo>
                  <a:lnTo>
                    <a:pt x="57160" y="78113"/>
                  </a:lnTo>
                  <a:lnTo>
                    <a:pt x="56732" y="78628"/>
                  </a:lnTo>
                  <a:lnTo>
                    <a:pt x="56183" y="78775"/>
                  </a:lnTo>
                  <a:lnTo>
                    <a:pt x="55572" y="78628"/>
                  </a:lnTo>
                  <a:lnTo>
                    <a:pt x="55145" y="78113"/>
                  </a:lnTo>
                  <a:lnTo>
                    <a:pt x="55145" y="77526"/>
                  </a:lnTo>
                  <a:lnTo>
                    <a:pt x="55572" y="77011"/>
                  </a:lnTo>
                  <a:lnTo>
                    <a:pt x="55572" y="76350"/>
                  </a:lnTo>
                  <a:lnTo>
                    <a:pt x="50259" y="74439"/>
                  </a:lnTo>
                  <a:lnTo>
                    <a:pt x="48793" y="74586"/>
                  </a:lnTo>
                  <a:lnTo>
                    <a:pt x="42870" y="78113"/>
                  </a:lnTo>
                  <a:lnTo>
                    <a:pt x="42748" y="78407"/>
                  </a:lnTo>
                  <a:lnTo>
                    <a:pt x="42564" y="79804"/>
                  </a:lnTo>
                  <a:lnTo>
                    <a:pt x="42442" y="80024"/>
                  </a:lnTo>
                  <a:lnTo>
                    <a:pt x="42137" y="80171"/>
                  </a:lnTo>
                  <a:lnTo>
                    <a:pt x="41709" y="80318"/>
                  </a:lnTo>
                  <a:lnTo>
                    <a:pt x="41587" y="80538"/>
                  </a:lnTo>
                  <a:lnTo>
                    <a:pt x="40427" y="82449"/>
                  </a:lnTo>
                  <a:lnTo>
                    <a:pt x="39694" y="83992"/>
                  </a:lnTo>
                  <a:lnTo>
                    <a:pt x="39145" y="85903"/>
                  </a:lnTo>
                  <a:lnTo>
                    <a:pt x="38534" y="88328"/>
                  </a:lnTo>
                  <a:lnTo>
                    <a:pt x="39389" y="89210"/>
                  </a:lnTo>
                  <a:lnTo>
                    <a:pt x="39694" y="89357"/>
                  </a:lnTo>
                  <a:lnTo>
                    <a:pt x="40305" y="89577"/>
                  </a:lnTo>
                  <a:lnTo>
                    <a:pt x="40549" y="89871"/>
                  </a:lnTo>
                  <a:lnTo>
                    <a:pt x="40854" y="90973"/>
                  </a:lnTo>
                  <a:lnTo>
                    <a:pt x="41160" y="92002"/>
                  </a:lnTo>
                  <a:lnTo>
                    <a:pt x="40977" y="92516"/>
                  </a:lnTo>
                  <a:lnTo>
                    <a:pt x="40854" y="93031"/>
                  </a:lnTo>
                  <a:lnTo>
                    <a:pt x="40122" y="94941"/>
                  </a:lnTo>
                  <a:lnTo>
                    <a:pt x="40000" y="95309"/>
                  </a:lnTo>
                  <a:lnTo>
                    <a:pt x="40000" y="96484"/>
                  </a:lnTo>
                  <a:lnTo>
                    <a:pt x="40305" y="97587"/>
                  </a:lnTo>
                  <a:lnTo>
                    <a:pt x="40732" y="98395"/>
                  </a:lnTo>
                  <a:lnTo>
                    <a:pt x="40977" y="99130"/>
                  </a:lnTo>
                  <a:lnTo>
                    <a:pt x="41282" y="99644"/>
                  </a:lnTo>
                  <a:lnTo>
                    <a:pt x="41709" y="100159"/>
                  </a:lnTo>
                  <a:lnTo>
                    <a:pt x="42320" y="100673"/>
                  </a:lnTo>
                  <a:lnTo>
                    <a:pt x="43297" y="101041"/>
                  </a:lnTo>
                  <a:lnTo>
                    <a:pt x="43603" y="101555"/>
                  </a:lnTo>
                  <a:lnTo>
                    <a:pt x="43480" y="102951"/>
                  </a:lnTo>
                  <a:lnTo>
                    <a:pt x="43175" y="104494"/>
                  </a:lnTo>
                  <a:lnTo>
                    <a:pt x="41282" y="106258"/>
                  </a:lnTo>
                  <a:lnTo>
                    <a:pt x="40977" y="107434"/>
                  </a:lnTo>
                  <a:lnTo>
                    <a:pt x="41587" y="108536"/>
                  </a:lnTo>
                  <a:lnTo>
                    <a:pt x="42442" y="108315"/>
                  </a:lnTo>
                  <a:lnTo>
                    <a:pt x="43297" y="107434"/>
                  </a:lnTo>
                  <a:lnTo>
                    <a:pt x="43603" y="106772"/>
                  </a:lnTo>
                  <a:lnTo>
                    <a:pt x="45190" y="105523"/>
                  </a:lnTo>
                  <a:lnTo>
                    <a:pt x="46045" y="105376"/>
                  </a:lnTo>
                  <a:lnTo>
                    <a:pt x="46351" y="105523"/>
                  </a:lnTo>
                  <a:lnTo>
                    <a:pt x="46778" y="106111"/>
                  </a:lnTo>
                  <a:lnTo>
                    <a:pt x="46900" y="106258"/>
                  </a:lnTo>
                  <a:lnTo>
                    <a:pt x="47938" y="108315"/>
                  </a:lnTo>
                  <a:lnTo>
                    <a:pt x="48977" y="108536"/>
                  </a:lnTo>
                  <a:lnTo>
                    <a:pt x="51236" y="109712"/>
                  </a:lnTo>
                  <a:close/>
                  <a:moveTo>
                    <a:pt x="20213" y="110447"/>
                  </a:moveTo>
                  <a:lnTo>
                    <a:pt x="20213" y="110447"/>
                  </a:lnTo>
                  <a:lnTo>
                    <a:pt x="19053" y="111328"/>
                  </a:lnTo>
                  <a:lnTo>
                    <a:pt x="18625" y="111108"/>
                  </a:lnTo>
                  <a:lnTo>
                    <a:pt x="17160" y="108169"/>
                  </a:lnTo>
                  <a:lnTo>
                    <a:pt x="16610" y="107434"/>
                  </a:lnTo>
                  <a:lnTo>
                    <a:pt x="15450" y="106405"/>
                  </a:lnTo>
                  <a:lnTo>
                    <a:pt x="14290" y="105890"/>
                  </a:lnTo>
                  <a:lnTo>
                    <a:pt x="13984" y="105890"/>
                  </a:lnTo>
                  <a:lnTo>
                    <a:pt x="12702" y="106625"/>
                  </a:lnTo>
                  <a:lnTo>
                    <a:pt x="12274" y="106625"/>
                  </a:lnTo>
                  <a:lnTo>
                    <a:pt x="12274" y="105376"/>
                  </a:lnTo>
                  <a:lnTo>
                    <a:pt x="12396" y="105009"/>
                  </a:lnTo>
                  <a:lnTo>
                    <a:pt x="12702" y="104494"/>
                  </a:lnTo>
                  <a:lnTo>
                    <a:pt x="13129" y="104200"/>
                  </a:lnTo>
                  <a:lnTo>
                    <a:pt x="13557" y="103980"/>
                  </a:lnTo>
                  <a:lnTo>
                    <a:pt x="13679" y="103612"/>
                  </a:lnTo>
                  <a:lnTo>
                    <a:pt x="13557" y="102804"/>
                  </a:lnTo>
                  <a:lnTo>
                    <a:pt x="13251" y="101922"/>
                  </a:lnTo>
                  <a:lnTo>
                    <a:pt x="13129" y="101555"/>
                  </a:lnTo>
                  <a:lnTo>
                    <a:pt x="14167" y="100306"/>
                  </a:lnTo>
                  <a:lnTo>
                    <a:pt x="17160" y="99277"/>
                  </a:lnTo>
                  <a:lnTo>
                    <a:pt x="18015" y="97587"/>
                  </a:lnTo>
                  <a:lnTo>
                    <a:pt x="17465" y="97734"/>
                  </a:lnTo>
                  <a:lnTo>
                    <a:pt x="17038" y="97734"/>
                  </a:lnTo>
                  <a:lnTo>
                    <a:pt x="16427" y="97587"/>
                  </a:lnTo>
                  <a:lnTo>
                    <a:pt x="15877" y="97219"/>
                  </a:lnTo>
                  <a:lnTo>
                    <a:pt x="16000" y="96338"/>
                  </a:lnTo>
                  <a:lnTo>
                    <a:pt x="16732" y="94794"/>
                  </a:lnTo>
                  <a:lnTo>
                    <a:pt x="17038" y="93913"/>
                  </a:lnTo>
                  <a:lnTo>
                    <a:pt x="16916" y="93913"/>
                  </a:lnTo>
                  <a:lnTo>
                    <a:pt x="16732" y="93178"/>
                  </a:lnTo>
                  <a:lnTo>
                    <a:pt x="16610" y="91635"/>
                  </a:lnTo>
                  <a:lnTo>
                    <a:pt x="16610" y="91267"/>
                  </a:lnTo>
                  <a:lnTo>
                    <a:pt x="17038" y="91267"/>
                  </a:lnTo>
                  <a:lnTo>
                    <a:pt x="17343" y="91267"/>
                  </a:lnTo>
                  <a:lnTo>
                    <a:pt x="17587" y="91120"/>
                  </a:lnTo>
                  <a:lnTo>
                    <a:pt x="18748" y="90459"/>
                  </a:lnTo>
                  <a:lnTo>
                    <a:pt x="21190" y="89577"/>
                  </a:lnTo>
                  <a:lnTo>
                    <a:pt x="22351" y="88695"/>
                  </a:lnTo>
                  <a:lnTo>
                    <a:pt x="23389" y="88842"/>
                  </a:lnTo>
                  <a:lnTo>
                    <a:pt x="24122" y="87446"/>
                  </a:lnTo>
                  <a:lnTo>
                    <a:pt x="25099" y="83625"/>
                  </a:lnTo>
                  <a:lnTo>
                    <a:pt x="26259" y="84360"/>
                  </a:lnTo>
                  <a:lnTo>
                    <a:pt x="26687" y="83110"/>
                  </a:lnTo>
                  <a:lnTo>
                    <a:pt x="27114" y="81935"/>
                  </a:lnTo>
                  <a:lnTo>
                    <a:pt x="27725" y="82082"/>
                  </a:lnTo>
                  <a:lnTo>
                    <a:pt x="27603" y="82963"/>
                  </a:lnTo>
                  <a:lnTo>
                    <a:pt x="27114" y="84139"/>
                  </a:lnTo>
                  <a:lnTo>
                    <a:pt x="27114" y="84874"/>
                  </a:lnTo>
                  <a:lnTo>
                    <a:pt x="27297" y="85241"/>
                  </a:lnTo>
                  <a:lnTo>
                    <a:pt x="27725" y="86417"/>
                  </a:lnTo>
                  <a:lnTo>
                    <a:pt x="28030" y="87152"/>
                  </a:lnTo>
                  <a:lnTo>
                    <a:pt x="27847" y="87446"/>
                  </a:lnTo>
                  <a:lnTo>
                    <a:pt x="27725" y="90459"/>
                  </a:lnTo>
                  <a:lnTo>
                    <a:pt x="27603" y="91635"/>
                  </a:lnTo>
                  <a:lnTo>
                    <a:pt x="27297" y="92149"/>
                  </a:lnTo>
                  <a:lnTo>
                    <a:pt x="26992" y="92516"/>
                  </a:lnTo>
                  <a:lnTo>
                    <a:pt x="26870" y="91488"/>
                  </a:lnTo>
                  <a:lnTo>
                    <a:pt x="26564" y="90753"/>
                  </a:lnTo>
                  <a:lnTo>
                    <a:pt x="26259" y="90238"/>
                  </a:lnTo>
                  <a:lnTo>
                    <a:pt x="25832" y="90091"/>
                  </a:lnTo>
                  <a:lnTo>
                    <a:pt x="24977" y="91267"/>
                  </a:lnTo>
                  <a:lnTo>
                    <a:pt x="24854" y="91635"/>
                  </a:lnTo>
                  <a:lnTo>
                    <a:pt x="24854" y="92516"/>
                  </a:lnTo>
                  <a:lnTo>
                    <a:pt x="24977" y="93178"/>
                  </a:lnTo>
                  <a:lnTo>
                    <a:pt x="25282" y="93545"/>
                  </a:lnTo>
                  <a:lnTo>
                    <a:pt x="25404" y="94060"/>
                  </a:lnTo>
                  <a:lnTo>
                    <a:pt x="26137" y="96999"/>
                  </a:lnTo>
                  <a:lnTo>
                    <a:pt x="26564" y="97881"/>
                  </a:lnTo>
                  <a:lnTo>
                    <a:pt x="27419" y="98248"/>
                  </a:lnTo>
                  <a:lnTo>
                    <a:pt x="27114" y="98763"/>
                  </a:lnTo>
                  <a:lnTo>
                    <a:pt x="26870" y="98983"/>
                  </a:lnTo>
                  <a:lnTo>
                    <a:pt x="26564" y="99130"/>
                  </a:lnTo>
                  <a:lnTo>
                    <a:pt x="26259" y="99130"/>
                  </a:lnTo>
                  <a:lnTo>
                    <a:pt x="26564" y="99277"/>
                  </a:lnTo>
                  <a:lnTo>
                    <a:pt x="26992" y="99644"/>
                  </a:lnTo>
                  <a:lnTo>
                    <a:pt x="26564" y="100894"/>
                  </a:lnTo>
                  <a:lnTo>
                    <a:pt x="26137" y="102951"/>
                  </a:lnTo>
                  <a:lnTo>
                    <a:pt x="25709" y="104347"/>
                  </a:lnTo>
                  <a:lnTo>
                    <a:pt x="25099" y="105229"/>
                  </a:lnTo>
                  <a:lnTo>
                    <a:pt x="23511" y="107287"/>
                  </a:lnTo>
                  <a:lnTo>
                    <a:pt x="23511" y="108830"/>
                  </a:lnTo>
                  <a:lnTo>
                    <a:pt x="20213" y="110447"/>
                  </a:lnTo>
                  <a:close/>
                  <a:moveTo>
                    <a:pt x="119145" y="34758"/>
                  </a:moveTo>
                  <a:lnTo>
                    <a:pt x="119145" y="34758"/>
                  </a:lnTo>
                  <a:lnTo>
                    <a:pt x="118717" y="34758"/>
                  </a:lnTo>
                  <a:lnTo>
                    <a:pt x="117557" y="34978"/>
                  </a:lnTo>
                  <a:lnTo>
                    <a:pt x="112793" y="36374"/>
                  </a:lnTo>
                  <a:lnTo>
                    <a:pt x="112366" y="36668"/>
                  </a:lnTo>
                  <a:lnTo>
                    <a:pt x="111633" y="37550"/>
                  </a:lnTo>
                  <a:lnTo>
                    <a:pt x="111083" y="37917"/>
                  </a:lnTo>
                  <a:lnTo>
                    <a:pt x="109312" y="38432"/>
                  </a:lnTo>
                  <a:lnTo>
                    <a:pt x="108152" y="39681"/>
                  </a:lnTo>
                  <a:lnTo>
                    <a:pt x="106992" y="41886"/>
                  </a:lnTo>
                  <a:lnTo>
                    <a:pt x="106137" y="42620"/>
                  </a:lnTo>
                  <a:lnTo>
                    <a:pt x="106259" y="43282"/>
                  </a:lnTo>
                  <a:lnTo>
                    <a:pt x="106992" y="44017"/>
                  </a:lnTo>
                  <a:lnTo>
                    <a:pt x="107725" y="44017"/>
                  </a:lnTo>
                  <a:lnTo>
                    <a:pt x="109312" y="43502"/>
                  </a:lnTo>
                  <a:lnTo>
                    <a:pt x="110045" y="43796"/>
                  </a:lnTo>
                  <a:lnTo>
                    <a:pt x="111511" y="45707"/>
                  </a:lnTo>
                  <a:lnTo>
                    <a:pt x="112061" y="46221"/>
                  </a:lnTo>
                  <a:lnTo>
                    <a:pt x="113648" y="45192"/>
                  </a:lnTo>
                  <a:lnTo>
                    <a:pt x="114503" y="44531"/>
                  </a:lnTo>
                  <a:lnTo>
                    <a:pt x="115236" y="43796"/>
                  </a:lnTo>
                  <a:lnTo>
                    <a:pt x="115664" y="42400"/>
                  </a:lnTo>
                  <a:lnTo>
                    <a:pt x="115847" y="41004"/>
                  </a:lnTo>
                  <a:lnTo>
                    <a:pt x="115541" y="39828"/>
                  </a:lnTo>
                  <a:lnTo>
                    <a:pt x="114809" y="39314"/>
                  </a:lnTo>
                  <a:lnTo>
                    <a:pt x="118106" y="36889"/>
                  </a:lnTo>
                  <a:lnTo>
                    <a:pt x="118717" y="37036"/>
                  </a:lnTo>
                  <a:lnTo>
                    <a:pt x="119022" y="36521"/>
                  </a:lnTo>
                  <a:lnTo>
                    <a:pt x="119572" y="36521"/>
                  </a:lnTo>
                  <a:lnTo>
                    <a:pt x="120000" y="36374"/>
                  </a:lnTo>
                  <a:lnTo>
                    <a:pt x="119572" y="35272"/>
                  </a:lnTo>
                  <a:lnTo>
                    <a:pt x="119145" y="34758"/>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03" name="Shape 2303"/>
            <p:cNvSpPr/>
            <p:nvPr/>
          </p:nvSpPr>
          <p:spPr>
            <a:xfrm>
              <a:off x="663612" y="1649635"/>
              <a:ext cx="2921793" cy="1800225"/>
            </a:xfrm>
            <a:custGeom>
              <a:avLst/>
              <a:gdLst/>
              <a:ahLst/>
              <a:cxnLst/>
              <a:rect l="0" t="0" r="0" b="0"/>
              <a:pathLst>
                <a:path w="120000" h="120000" extrusionOk="0">
                  <a:moveTo>
                    <a:pt x="94572" y="92222"/>
                  </a:moveTo>
                  <a:lnTo>
                    <a:pt x="94572" y="92222"/>
                  </a:lnTo>
                  <a:lnTo>
                    <a:pt x="94669" y="93015"/>
                  </a:lnTo>
                  <a:lnTo>
                    <a:pt x="94327" y="94523"/>
                  </a:lnTo>
                  <a:lnTo>
                    <a:pt x="93643" y="96746"/>
                  </a:lnTo>
                  <a:lnTo>
                    <a:pt x="93643" y="98412"/>
                  </a:lnTo>
                  <a:lnTo>
                    <a:pt x="93985" y="101825"/>
                  </a:lnTo>
                  <a:lnTo>
                    <a:pt x="93789" y="103730"/>
                  </a:lnTo>
                  <a:lnTo>
                    <a:pt x="92860" y="105555"/>
                  </a:lnTo>
                  <a:lnTo>
                    <a:pt x="91589" y="105396"/>
                  </a:lnTo>
                  <a:lnTo>
                    <a:pt x="90317" y="103095"/>
                  </a:lnTo>
                  <a:lnTo>
                    <a:pt x="89731" y="99603"/>
                  </a:lnTo>
                  <a:lnTo>
                    <a:pt x="89731" y="97460"/>
                  </a:lnTo>
                  <a:lnTo>
                    <a:pt x="89975" y="96587"/>
                  </a:lnTo>
                  <a:lnTo>
                    <a:pt x="90415" y="96031"/>
                  </a:lnTo>
                  <a:lnTo>
                    <a:pt x="91002" y="95079"/>
                  </a:lnTo>
                  <a:lnTo>
                    <a:pt x="91344" y="93730"/>
                  </a:lnTo>
                  <a:lnTo>
                    <a:pt x="91442" y="92063"/>
                  </a:lnTo>
                  <a:lnTo>
                    <a:pt x="91246" y="90396"/>
                  </a:lnTo>
                  <a:lnTo>
                    <a:pt x="90660" y="88888"/>
                  </a:lnTo>
                  <a:lnTo>
                    <a:pt x="89975" y="88333"/>
                  </a:lnTo>
                  <a:lnTo>
                    <a:pt x="89144" y="87936"/>
                  </a:lnTo>
                  <a:lnTo>
                    <a:pt x="88557" y="86984"/>
                  </a:lnTo>
                  <a:lnTo>
                    <a:pt x="88459" y="84365"/>
                  </a:lnTo>
                  <a:lnTo>
                    <a:pt x="88655" y="83015"/>
                  </a:lnTo>
                  <a:lnTo>
                    <a:pt x="89144" y="81904"/>
                  </a:lnTo>
                  <a:lnTo>
                    <a:pt x="89584" y="82063"/>
                  </a:lnTo>
                  <a:lnTo>
                    <a:pt x="90317" y="86190"/>
                  </a:lnTo>
                  <a:lnTo>
                    <a:pt x="91002" y="87936"/>
                  </a:lnTo>
                  <a:lnTo>
                    <a:pt x="91931" y="88888"/>
                  </a:lnTo>
                  <a:lnTo>
                    <a:pt x="92860" y="89047"/>
                  </a:lnTo>
                  <a:lnTo>
                    <a:pt x="92616" y="90158"/>
                  </a:lnTo>
                  <a:lnTo>
                    <a:pt x="92616" y="91269"/>
                  </a:lnTo>
                  <a:lnTo>
                    <a:pt x="92713" y="92222"/>
                  </a:lnTo>
                  <a:lnTo>
                    <a:pt x="93056" y="93333"/>
                  </a:lnTo>
                  <a:lnTo>
                    <a:pt x="93789" y="94523"/>
                  </a:lnTo>
                  <a:lnTo>
                    <a:pt x="94132" y="94126"/>
                  </a:lnTo>
                  <a:lnTo>
                    <a:pt x="94327" y="93015"/>
                  </a:lnTo>
                  <a:lnTo>
                    <a:pt x="94572" y="92222"/>
                  </a:lnTo>
                  <a:close/>
                  <a:moveTo>
                    <a:pt x="118533" y="1349"/>
                  </a:moveTo>
                  <a:lnTo>
                    <a:pt x="118533" y="1349"/>
                  </a:lnTo>
                  <a:lnTo>
                    <a:pt x="115745" y="2460"/>
                  </a:lnTo>
                  <a:lnTo>
                    <a:pt x="115403" y="3174"/>
                  </a:lnTo>
                  <a:lnTo>
                    <a:pt x="115647" y="4523"/>
                  </a:lnTo>
                  <a:lnTo>
                    <a:pt x="116185" y="5634"/>
                  </a:lnTo>
                  <a:lnTo>
                    <a:pt x="116919" y="6031"/>
                  </a:lnTo>
                  <a:lnTo>
                    <a:pt x="117603" y="6031"/>
                  </a:lnTo>
                  <a:lnTo>
                    <a:pt x="118190" y="5476"/>
                  </a:lnTo>
                  <a:lnTo>
                    <a:pt x="118386" y="4523"/>
                  </a:lnTo>
                  <a:lnTo>
                    <a:pt x="118728" y="3174"/>
                  </a:lnTo>
                  <a:lnTo>
                    <a:pt x="119119" y="2063"/>
                  </a:lnTo>
                  <a:lnTo>
                    <a:pt x="119657" y="1507"/>
                  </a:lnTo>
                  <a:lnTo>
                    <a:pt x="119804" y="952"/>
                  </a:lnTo>
                  <a:lnTo>
                    <a:pt x="119902" y="952"/>
                  </a:lnTo>
                  <a:lnTo>
                    <a:pt x="120000" y="793"/>
                  </a:lnTo>
                  <a:lnTo>
                    <a:pt x="119902" y="0"/>
                  </a:lnTo>
                  <a:lnTo>
                    <a:pt x="118533" y="1349"/>
                  </a:lnTo>
                  <a:close/>
                  <a:moveTo>
                    <a:pt x="95403" y="27619"/>
                  </a:moveTo>
                  <a:lnTo>
                    <a:pt x="95403" y="27619"/>
                  </a:lnTo>
                  <a:lnTo>
                    <a:pt x="94816" y="26904"/>
                  </a:lnTo>
                  <a:lnTo>
                    <a:pt x="93545" y="26111"/>
                  </a:lnTo>
                  <a:lnTo>
                    <a:pt x="92371" y="26111"/>
                  </a:lnTo>
                  <a:lnTo>
                    <a:pt x="84400" y="30079"/>
                  </a:lnTo>
                  <a:lnTo>
                    <a:pt x="81515" y="30079"/>
                  </a:lnTo>
                  <a:lnTo>
                    <a:pt x="78728" y="28174"/>
                  </a:lnTo>
                  <a:lnTo>
                    <a:pt x="77555" y="27063"/>
                  </a:lnTo>
                  <a:lnTo>
                    <a:pt x="77359" y="26666"/>
                  </a:lnTo>
                  <a:lnTo>
                    <a:pt x="77359" y="26111"/>
                  </a:lnTo>
                  <a:lnTo>
                    <a:pt x="76870" y="24047"/>
                  </a:lnTo>
                  <a:lnTo>
                    <a:pt x="76772" y="23492"/>
                  </a:lnTo>
                  <a:lnTo>
                    <a:pt x="75941" y="22777"/>
                  </a:lnTo>
                  <a:lnTo>
                    <a:pt x="75403" y="23650"/>
                  </a:lnTo>
                  <a:lnTo>
                    <a:pt x="74474" y="26349"/>
                  </a:lnTo>
                  <a:lnTo>
                    <a:pt x="73202" y="28412"/>
                  </a:lnTo>
                  <a:lnTo>
                    <a:pt x="72958" y="29920"/>
                  </a:lnTo>
                  <a:lnTo>
                    <a:pt x="73202" y="32539"/>
                  </a:lnTo>
                  <a:lnTo>
                    <a:pt x="73545" y="36428"/>
                  </a:lnTo>
                  <a:lnTo>
                    <a:pt x="73202" y="36984"/>
                  </a:lnTo>
                  <a:lnTo>
                    <a:pt x="72127" y="37222"/>
                  </a:lnTo>
                  <a:lnTo>
                    <a:pt x="72469" y="36428"/>
                  </a:lnTo>
                  <a:lnTo>
                    <a:pt x="72713" y="34920"/>
                  </a:lnTo>
                  <a:lnTo>
                    <a:pt x="72713" y="33412"/>
                  </a:lnTo>
                  <a:lnTo>
                    <a:pt x="72371" y="32301"/>
                  </a:lnTo>
                  <a:lnTo>
                    <a:pt x="72469" y="31587"/>
                  </a:lnTo>
                  <a:lnTo>
                    <a:pt x="72371" y="28174"/>
                  </a:lnTo>
                  <a:lnTo>
                    <a:pt x="72616" y="27777"/>
                  </a:lnTo>
                  <a:lnTo>
                    <a:pt x="74083" y="24444"/>
                  </a:lnTo>
                  <a:lnTo>
                    <a:pt x="76088" y="21031"/>
                  </a:lnTo>
                  <a:lnTo>
                    <a:pt x="76430" y="18015"/>
                  </a:lnTo>
                  <a:lnTo>
                    <a:pt x="75941" y="14841"/>
                  </a:lnTo>
                  <a:lnTo>
                    <a:pt x="75158" y="12777"/>
                  </a:lnTo>
                  <a:lnTo>
                    <a:pt x="74327" y="13333"/>
                  </a:lnTo>
                  <a:lnTo>
                    <a:pt x="73545" y="14444"/>
                  </a:lnTo>
                  <a:lnTo>
                    <a:pt x="72127" y="14841"/>
                  </a:lnTo>
                  <a:lnTo>
                    <a:pt x="70415" y="14682"/>
                  </a:lnTo>
                  <a:lnTo>
                    <a:pt x="69388" y="17142"/>
                  </a:lnTo>
                  <a:lnTo>
                    <a:pt x="67970" y="19523"/>
                  </a:lnTo>
                  <a:lnTo>
                    <a:pt x="67041" y="22380"/>
                  </a:lnTo>
                  <a:lnTo>
                    <a:pt x="64987" y="25158"/>
                  </a:lnTo>
                  <a:lnTo>
                    <a:pt x="62885" y="26111"/>
                  </a:lnTo>
                  <a:lnTo>
                    <a:pt x="62200" y="26666"/>
                  </a:lnTo>
                  <a:lnTo>
                    <a:pt x="60929" y="28174"/>
                  </a:lnTo>
                  <a:lnTo>
                    <a:pt x="59902" y="30634"/>
                  </a:lnTo>
                  <a:lnTo>
                    <a:pt x="58484" y="31349"/>
                  </a:lnTo>
                  <a:lnTo>
                    <a:pt x="57897" y="31190"/>
                  </a:lnTo>
                  <a:lnTo>
                    <a:pt x="56870" y="30634"/>
                  </a:lnTo>
                  <a:lnTo>
                    <a:pt x="55501" y="31587"/>
                  </a:lnTo>
                  <a:lnTo>
                    <a:pt x="53545" y="28730"/>
                  </a:lnTo>
                  <a:lnTo>
                    <a:pt x="52469" y="29920"/>
                  </a:lnTo>
                  <a:lnTo>
                    <a:pt x="51784" y="29682"/>
                  </a:lnTo>
                  <a:lnTo>
                    <a:pt x="51784" y="27460"/>
                  </a:lnTo>
                  <a:lnTo>
                    <a:pt x="52616" y="25555"/>
                  </a:lnTo>
                  <a:lnTo>
                    <a:pt x="51784" y="24603"/>
                  </a:lnTo>
                  <a:lnTo>
                    <a:pt x="47872" y="25396"/>
                  </a:lnTo>
                  <a:lnTo>
                    <a:pt x="46699" y="23888"/>
                  </a:lnTo>
                  <a:lnTo>
                    <a:pt x="46699" y="21428"/>
                  </a:lnTo>
                  <a:lnTo>
                    <a:pt x="46112" y="20714"/>
                  </a:lnTo>
                  <a:lnTo>
                    <a:pt x="45183" y="20714"/>
                  </a:lnTo>
                  <a:lnTo>
                    <a:pt x="44987" y="21587"/>
                  </a:lnTo>
                  <a:lnTo>
                    <a:pt x="45427" y="23095"/>
                  </a:lnTo>
                  <a:lnTo>
                    <a:pt x="44743" y="25555"/>
                  </a:lnTo>
                  <a:lnTo>
                    <a:pt x="43325" y="24603"/>
                  </a:lnTo>
                  <a:lnTo>
                    <a:pt x="41515" y="23333"/>
                  </a:lnTo>
                  <a:lnTo>
                    <a:pt x="40684" y="23095"/>
                  </a:lnTo>
                  <a:lnTo>
                    <a:pt x="40684" y="25952"/>
                  </a:lnTo>
                  <a:lnTo>
                    <a:pt x="40342" y="29285"/>
                  </a:lnTo>
                  <a:lnTo>
                    <a:pt x="40586" y="33095"/>
                  </a:lnTo>
                  <a:lnTo>
                    <a:pt x="40586" y="33095"/>
                  </a:lnTo>
                  <a:lnTo>
                    <a:pt x="40440" y="33650"/>
                  </a:lnTo>
                  <a:lnTo>
                    <a:pt x="40586" y="34206"/>
                  </a:lnTo>
                  <a:lnTo>
                    <a:pt x="40782" y="34365"/>
                  </a:lnTo>
                  <a:lnTo>
                    <a:pt x="41271" y="34365"/>
                  </a:lnTo>
                  <a:lnTo>
                    <a:pt x="41369" y="34206"/>
                  </a:lnTo>
                  <a:lnTo>
                    <a:pt x="41369" y="34047"/>
                  </a:lnTo>
                  <a:lnTo>
                    <a:pt x="42396" y="32698"/>
                  </a:lnTo>
                  <a:lnTo>
                    <a:pt x="43227" y="33253"/>
                  </a:lnTo>
                  <a:lnTo>
                    <a:pt x="43325" y="34603"/>
                  </a:lnTo>
                  <a:lnTo>
                    <a:pt x="42982" y="35317"/>
                  </a:lnTo>
                  <a:lnTo>
                    <a:pt x="42396" y="34761"/>
                  </a:lnTo>
                  <a:lnTo>
                    <a:pt x="42298" y="35317"/>
                  </a:lnTo>
                  <a:lnTo>
                    <a:pt x="41955" y="36984"/>
                  </a:lnTo>
                  <a:lnTo>
                    <a:pt x="41613" y="36984"/>
                  </a:lnTo>
                  <a:lnTo>
                    <a:pt x="41369" y="36666"/>
                  </a:lnTo>
                  <a:lnTo>
                    <a:pt x="41271" y="36111"/>
                  </a:lnTo>
                  <a:lnTo>
                    <a:pt x="41026" y="35714"/>
                  </a:lnTo>
                  <a:lnTo>
                    <a:pt x="40097" y="35158"/>
                  </a:lnTo>
                  <a:lnTo>
                    <a:pt x="39755" y="34603"/>
                  </a:lnTo>
                  <a:lnTo>
                    <a:pt x="39413" y="33809"/>
                  </a:lnTo>
                  <a:lnTo>
                    <a:pt x="39413" y="33253"/>
                  </a:lnTo>
                  <a:lnTo>
                    <a:pt x="39315" y="32857"/>
                  </a:lnTo>
                  <a:lnTo>
                    <a:pt x="38826" y="32698"/>
                  </a:lnTo>
                  <a:lnTo>
                    <a:pt x="39070" y="31349"/>
                  </a:lnTo>
                  <a:lnTo>
                    <a:pt x="39755" y="29285"/>
                  </a:lnTo>
                  <a:lnTo>
                    <a:pt x="39755" y="28174"/>
                  </a:lnTo>
                  <a:lnTo>
                    <a:pt x="39315" y="27063"/>
                  </a:lnTo>
                  <a:lnTo>
                    <a:pt x="38826" y="27063"/>
                  </a:lnTo>
                  <a:lnTo>
                    <a:pt x="38239" y="27460"/>
                  </a:lnTo>
                  <a:lnTo>
                    <a:pt x="37799" y="26904"/>
                  </a:lnTo>
                  <a:lnTo>
                    <a:pt x="36968" y="26904"/>
                  </a:lnTo>
                  <a:lnTo>
                    <a:pt x="35843" y="27460"/>
                  </a:lnTo>
                  <a:lnTo>
                    <a:pt x="34914" y="27222"/>
                  </a:lnTo>
                  <a:lnTo>
                    <a:pt x="34914" y="25000"/>
                  </a:lnTo>
                  <a:lnTo>
                    <a:pt x="34669" y="25000"/>
                  </a:lnTo>
                  <a:lnTo>
                    <a:pt x="34572" y="26507"/>
                  </a:lnTo>
                  <a:lnTo>
                    <a:pt x="34425" y="27460"/>
                  </a:lnTo>
                  <a:lnTo>
                    <a:pt x="34229" y="28174"/>
                  </a:lnTo>
                  <a:lnTo>
                    <a:pt x="34083" y="29285"/>
                  </a:lnTo>
                  <a:lnTo>
                    <a:pt x="34327" y="28730"/>
                  </a:lnTo>
                  <a:lnTo>
                    <a:pt x="34669" y="28571"/>
                  </a:lnTo>
                  <a:lnTo>
                    <a:pt x="35012" y="28968"/>
                  </a:lnTo>
                  <a:lnTo>
                    <a:pt x="35256" y="29920"/>
                  </a:lnTo>
                  <a:lnTo>
                    <a:pt x="34767" y="30079"/>
                  </a:lnTo>
                  <a:lnTo>
                    <a:pt x="34083" y="30079"/>
                  </a:lnTo>
                  <a:lnTo>
                    <a:pt x="33643" y="30476"/>
                  </a:lnTo>
                  <a:lnTo>
                    <a:pt x="33398" y="33809"/>
                  </a:lnTo>
                  <a:lnTo>
                    <a:pt x="32958" y="34920"/>
                  </a:lnTo>
                  <a:lnTo>
                    <a:pt x="32371" y="35158"/>
                  </a:lnTo>
                  <a:lnTo>
                    <a:pt x="32127" y="34206"/>
                  </a:lnTo>
                  <a:lnTo>
                    <a:pt x="31687" y="31190"/>
                  </a:lnTo>
                  <a:lnTo>
                    <a:pt x="31540" y="29920"/>
                  </a:lnTo>
                  <a:lnTo>
                    <a:pt x="31784" y="28412"/>
                  </a:lnTo>
                  <a:lnTo>
                    <a:pt x="32567" y="26666"/>
                  </a:lnTo>
                  <a:lnTo>
                    <a:pt x="32958" y="25555"/>
                  </a:lnTo>
                  <a:lnTo>
                    <a:pt x="32713" y="24841"/>
                  </a:lnTo>
                  <a:lnTo>
                    <a:pt x="32567" y="24047"/>
                  </a:lnTo>
                  <a:lnTo>
                    <a:pt x="33496" y="23492"/>
                  </a:lnTo>
                  <a:lnTo>
                    <a:pt x="34327" y="20714"/>
                  </a:lnTo>
                  <a:lnTo>
                    <a:pt x="35256" y="20079"/>
                  </a:lnTo>
                  <a:lnTo>
                    <a:pt x="34572" y="18015"/>
                  </a:lnTo>
                  <a:lnTo>
                    <a:pt x="34083" y="17142"/>
                  </a:lnTo>
                  <a:lnTo>
                    <a:pt x="33398" y="16190"/>
                  </a:lnTo>
                  <a:lnTo>
                    <a:pt x="32811" y="14841"/>
                  </a:lnTo>
                  <a:lnTo>
                    <a:pt x="32371" y="12619"/>
                  </a:lnTo>
                  <a:lnTo>
                    <a:pt x="32029" y="11269"/>
                  </a:lnTo>
                  <a:lnTo>
                    <a:pt x="31295" y="10714"/>
                  </a:lnTo>
                  <a:lnTo>
                    <a:pt x="30415" y="10317"/>
                  </a:lnTo>
                  <a:lnTo>
                    <a:pt x="29828" y="10555"/>
                  </a:lnTo>
                  <a:lnTo>
                    <a:pt x="29584" y="10873"/>
                  </a:lnTo>
                  <a:lnTo>
                    <a:pt x="29486" y="11507"/>
                  </a:lnTo>
                  <a:lnTo>
                    <a:pt x="29242" y="11825"/>
                  </a:lnTo>
                  <a:lnTo>
                    <a:pt x="28899" y="12222"/>
                  </a:lnTo>
                  <a:lnTo>
                    <a:pt x="28557" y="12063"/>
                  </a:lnTo>
                  <a:lnTo>
                    <a:pt x="27823" y="11666"/>
                  </a:lnTo>
                  <a:lnTo>
                    <a:pt x="27383" y="11666"/>
                  </a:lnTo>
                  <a:lnTo>
                    <a:pt x="26797" y="12063"/>
                  </a:lnTo>
                  <a:lnTo>
                    <a:pt x="25427" y="14841"/>
                  </a:lnTo>
                  <a:lnTo>
                    <a:pt x="24400" y="16349"/>
                  </a:lnTo>
                  <a:lnTo>
                    <a:pt x="24009" y="17301"/>
                  </a:lnTo>
                  <a:lnTo>
                    <a:pt x="23667" y="18968"/>
                  </a:lnTo>
                  <a:lnTo>
                    <a:pt x="23569" y="20873"/>
                  </a:lnTo>
                  <a:lnTo>
                    <a:pt x="23911" y="21269"/>
                  </a:lnTo>
                  <a:lnTo>
                    <a:pt x="25427" y="21031"/>
                  </a:lnTo>
                  <a:lnTo>
                    <a:pt x="26356" y="21428"/>
                  </a:lnTo>
                  <a:lnTo>
                    <a:pt x="26210" y="21825"/>
                  </a:lnTo>
                  <a:lnTo>
                    <a:pt x="24400" y="22142"/>
                  </a:lnTo>
                  <a:lnTo>
                    <a:pt x="22982" y="23095"/>
                  </a:lnTo>
                  <a:lnTo>
                    <a:pt x="22542" y="23650"/>
                  </a:lnTo>
                  <a:lnTo>
                    <a:pt x="20782" y="30238"/>
                  </a:lnTo>
                  <a:lnTo>
                    <a:pt x="19168" y="30634"/>
                  </a:lnTo>
                  <a:lnTo>
                    <a:pt x="18826" y="31349"/>
                  </a:lnTo>
                  <a:lnTo>
                    <a:pt x="18826" y="32539"/>
                  </a:lnTo>
                  <a:lnTo>
                    <a:pt x="19511" y="32857"/>
                  </a:lnTo>
                  <a:lnTo>
                    <a:pt x="19755" y="33809"/>
                  </a:lnTo>
                  <a:lnTo>
                    <a:pt x="19853" y="34603"/>
                  </a:lnTo>
                  <a:lnTo>
                    <a:pt x="20097" y="35158"/>
                  </a:lnTo>
                  <a:lnTo>
                    <a:pt x="20342" y="35317"/>
                  </a:lnTo>
                  <a:lnTo>
                    <a:pt x="20684" y="35317"/>
                  </a:lnTo>
                  <a:lnTo>
                    <a:pt x="21809" y="36428"/>
                  </a:lnTo>
                  <a:lnTo>
                    <a:pt x="22053" y="37380"/>
                  </a:lnTo>
                  <a:lnTo>
                    <a:pt x="22053" y="37619"/>
                  </a:lnTo>
                  <a:lnTo>
                    <a:pt x="21955" y="37936"/>
                  </a:lnTo>
                  <a:lnTo>
                    <a:pt x="21809" y="38492"/>
                  </a:lnTo>
                  <a:lnTo>
                    <a:pt x="21809" y="39047"/>
                  </a:lnTo>
                  <a:lnTo>
                    <a:pt x="21711" y="40555"/>
                  </a:lnTo>
                  <a:lnTo>
                    <a:pt x="21809" y="41507"/>
                  </a:lnTo>
                  <a:lnTo>
                    <a:pt x="21955" y="43015"/>
                  </a:lnTo>
                  <a:lnTo>
                    <a:pt x="21955" y="43968"/>
                  </a:lnTo>
                  <a:lnTo>
                    <a:pt x="21809" y="44920"/>
                  </a:lnTo>
                  <a:lnTo>
                    <a:pt x="21711" y="45317"/>
                  </a:lnTo>
                  <a:lnTo>
                    <a:pt x="21466" y="45634"/>
                  </a:lnTo>
                  <a:lnTo>
                    <a:pt x="19413" y="46587"/>
                  </a:lnTo>
                  <a:lnTo>
                    <a:pt x="18826" y="46825"/>
                  </a:lnTo>
                  <a:lnTo>
                    <a:pt x="18386" y="46428"/>
                  </a:lnTo>
                  <a:lnTo>
                    <a:pt x="17652" y="45079"/>
                  </a:lnTo>
                  <a:lnTo>
                    <a:pt x="16968" y="44523"/>
                  </a:lnTo>
                  <a:lnTo>
                    <a:pt x="16723" y="43571"/>
                  </a:lnTo>
                  <a:lnTo>
                    <a:pt x="16625" y="42619"/>
                  </a:lnTo>
                  <a:lnTo>
                    <a:pt x="16625" y="42301"/>
                  </a:lnTo>
                  <a:lnTo>
                    <a:pt x="16625" y="41507"/>
                  </a:lnTo>
                  <a:lnTo>
                    <a:pt x="15110" y="36984"/>
                  </a:lnTo>
                  <a:lnTo>
                    <a:pt x="14914" y="36984"/>
                  </a:lnTo>
                  <a:lnTo>
                    <a:pt x="14767" y="38174"/>
                  </a:lnTo>
                  <a:lnTo>
                    <a:pt x="14572" y="39285"/>
                  </a:lnTo>
                  <a:lnTo>
                    <a:pt x="14083" y="40238"/>
                  </a:lnTo>
                  <a:lnTo>
                    <a:pt x="13643" y="40555"/>
                  </a:lnTo>
                  <a:lnTo>
                    <a:pt x="11784" y="38730"/>
                  </a:lnTo>
                  <a:lnTo>
                    <a:pt x="11442" y="38730"/>
                  </a:lnTo>
                  <a:lnTo>
                    <a:pt x="10611" y="37619"/>
                  </a:lnTo>
                  <a:lnTo>
                    <a:pt x="9095" y="37380"/>
                  </a:lnTo>
                  <a:lnTo>
                    <a:pt x="7383" y="37777"/>
                  </a:lnTo>
                  <a:lnTo>
                    <a:pt x="6356" y="38492"/>
                  </a:lnTo>
                  <a:lnTo>
                    <a:pt x="6454" y="39047"/>
                  </a:lnTo>
                  <a:lnTo>
                    <a:pt x="6699" y="40000"/>
                  </a:lnTo>
                  <a:lnTo>
                    <a:pt x="6699" y="40555"/>
                  </a:lnTo>
                  <a:lnTo>
                    <a:pt x="6454" y="40952"/>
                  </a:lnTo>
                  <a:lnTo>
                    <a:pt x="5965" y="40555"/>
                  </a:lnTo>
                  <a:lnTo>
                    <a:pt x="5770" y="39682"/>
                  </a:lnTo>
                  <a:lnTo>
                    <a:pt x="5770" y="37936"/>
                  </a:lnTo>
                  <a:lnTo>
                    <a:pt x="5525" y="37222"/>
                  </a:lnTo>
                  <a:lnTo>
                    <a:pt x="5965" y="36666"/>
                  </a:lnTo>
                  <a:lnTo>
                    <a:pt x="5623" y="36269"/>
                  </a:lnTo>
                  <a:lnTo>
                    <a:pt x="4156" y="36111"/>
                  </a:lnTo>
                  <a:lnTo>
                    <a:pt x="3814" y="35714"/>
                  </a:lnTo>
                  <a:lnTo>
                    <a:pt x="3569" y="34761"/>
                  </a:lnTo>
                  <a:lnTo>
                    <a:pt x="3325" y="33809"/>
                  </a:lnTo>
                  <a:lnTo>
                    <a:pt x="3227" y="33253"/>
                  </a:lnTo>
                  <a:lnTo>
                    <a:pt x="2640" y="33253"/>
                  </a:lnTo>
                  <a:lnTo>
                    <a:pt x="2298" y="33253"/>
                  </a:lnTo>
                  <a:lnTo>
                    <a:pt x="2053" y="32857"/>
                  </a:lnTo>
                  <a:lnTo>
                    <a:pt x="2053" y="32142"/>
                  </a:lnTo>
                  <a:lnTo>
                    <a:pt x="2298" y="31190"/>
                  </a:lnTo>
                  <a:lnTo>
                    <a:pt x="2738" y="27777"/>
                  </a:lnTo>
                  <a:lnTo>
                    <a:pt x="2738" y="27063"/>
                  </a:lnTo>
                  <a:lnTo>
                    <a:pt x="2396" y="26666"/>
                  </a:lnTo>
                  <a:lnTo>
                    <a:pt x="2151" y="25952"/>
                  </a:lnTo>
                  <a:lnTo>
                    <a:pt x="1955" y="25555"/>
                  </a:lnTo>
                  <a:lnTo>
                    <a:pt x="1466" y="27063"/>
                  </a:lnTo>
                  <a:lnTo>
                    <a:pt x="1026" y="29920"/>
                  </a:lnTo>
                  <a:lnTo>
                    <a:pt x="97" y="38730"/>
                  </a:lnTo>
                  <a:lnTo>
                    <a:pt x="0" y="40555"/>
                  </a:lnTo>
                  <a:lnTo>
                    <a:pt x="0" y="42301"/>
                  </a:lnTo>
                  <a:lnTo>
                    <a:pt x="2982" y="77063"/>
                  </a:lnTo>
                  <a:lnTo>
                    <a:pt x="3080" y="79444"/>
                  </a:lnTo>
                  <a:lnTo>
                    <a:pt x="2640" y="85873"/>
                  </a:lnTo>
                  <a:lnTo>
                    <a:pt x="2738" y="88095"/>
                  </a:lnTo>
                  <a:lnTo>
                    <a:pt x="3422" y="95396"/>
                  </a:lnTo>
                  <a:lnTo>
                    <a:pt x="3667" y="96746"/>
                  </a:lnTo>
                  <a:lnTo>
                    <a:pt x="3911" y="97698"/>
                  </a:lnTo>
                  <a:lnTo>
                    <a:pt x="4009" y="98253"/>
                  </a:lnTo>
                  <a:lnTo>
                    <a:pt x="4596" y="98412"/>
                  </a:lnTo>
                  <a:lnTo>
                    <a:pt x="4596" y="97698"/>
                  </a:lnTo>
                  <a:lnTo>
                    <a:pt x="4352" y="96031"/>
                  </a:lnTo>
                  <a:lnTo>
                    <a:pt x="4498" y="93730"/>
                  </a:lnTo>
                  <a:lnTo>
                    <a:pt x="4352" y="91666"/>
                  </a:lnTo>
                  <a:lnTo>
                    <a:pt x="4009" y="87380"/>
                  </a:lnTo>
                  <a:lnTo>
                    <a:pt x="4254" y="86428"/>
                  </a:lnTo>
                  <a:lnTo>
                    <a:pt x="4938" y="86587"/>
                  </a:lnTo>
                  <a:lnTo>
                    <a:pt x="7823" y="88095"/>
                  </a:lnTo>
                  <a:lnTo>
                    <a:pt x="9242" y="89206"/>
                  </a:lnTo>
                  <a:lnTo>
                    <a:pt x="10268" y="91507"/>
                  </a:lnTo>
                  <a:lnTo>
                    <a:pt x="10953" y="95079"/>
                  </a:lnTo>
                  <a:lnTo>
                    <a:pt x="11198" y="98095"/>
                  </a:lnTo>
                  <a:lnTo>
                    <a:pt x="12713" y="100714"/>
                  </a:lnTo>
                  <a:lnTo>
                    <a:pt x="13398" y="101984"/>
                  </a:lnTo>
                  <a:lnTo>
                    <a:pt x="13985" y="103730"/>
                  </a:lnTo>
                  <a:lnTo>
                    <a:pt x="14327" y="105396"/>
                  </a:lnTo>
                  <a:lnTo>
                    <a:pt x="14327" y="107063"/>
                  </a:lnTo>
                  <a:lnTo>
                    <a:pt x="13056" y="109682"/>
                  </a:lnTo>
                  <a:lnTo>
                    <a:pt x="11784" y="111746"/>
                  </a:lnTo>
                  <a:lnTo>
                    <a:pt x="11100" y="112301"/>
                  </a:lnTo>
                  <a:lnTo>
                    <a:pt x="9584" y="114761"/>
                  </a:lnTo>
                  <a:lnTo>
                    <a:pt x="8068" y="116507"/>
                  </a:lnTo>
                  <a:lnTo>
                    <a:pt x="7726" y="116111"/>
                  </a:lnTo>
                  <a:lnTo>
                    <a:pt x="7481" y="114761"/>
                  </a:lnTo>
                  <a:lnTo>
                    <a:pt x="7481" y="113650"/>
                  </a:lnTo>
                  <a:lnTo>
                    <a:pt x="7726" y="112142"/>
                  </a:lnTo>
                  <a:lnTo>
                    <a:pt x="7726" y="111190"/>
                  </a:lnTo>
                  <a:lnTo>
                    <a:pt x="7628" y="110079"/>
                  </a:lnTo>
                  <a:lnTo>
                    <a:pt x="6699" y="107619"/>
                  </a:lnTo>
                  <a:lnTo>
                    <a:pt x="5281" y="99920"/>
                  </a:lnTo>
                  <a:lnTo>
                    <a:pt x="5085" y="99603"/>
                  </a:lnTo>
                  <a:lnTo>
                    <a:pt x="4938" y="99365"/>
                  </a:lnTo>
                  <a:lnTo>
                    <a:pt x="4841" y="99206"/>
                  </a:lnTo>
                  <a:lnTo>
                    <a:pt x="4694" y="98968"/>
                  </a:lnTo>
                  <a:lnTo>
                    <a:pt x="4498" y="98809"/>
                  </a:lnTo>
                  <a:lnTo>
                    <a:pt x="4352" y="98968"/>
                  </a:lnTo>
                  <a:lnTo>
                    <a:pt x="4352" y="99603"/>
                  </a:lnTo>
                  <a:lnTo>
                    <a:pt x="4498" y="99920"/>
                  </a:lnTo>
                  <a:lnTo>
                    <a:pt x="4596" y="100158"/>
                  </a:lnTo>
                  <a:lnTo>
                    <a:pt x="4841" y="101269"/>
                  </a:lnTo>
                  <a:lnTo>
                    <a:pt x="7481" y="117619"/>
                  </a:lnTo>
                  <a:lnTo>
                    <a:pt x="14327" y="116269"/>
                  </a:lnTo>
                  <a:lnTo>
                    <a:pt x="15452" y="117380"/>
                  </a:lnTo>
                  <a:lnTo>
                    <a:pt x="16381" y="117936"/>
                  </a:lnTo>
                  <a:lnTo>
                    <a:pt x="17799" y="118888"/>
                  </a:lnTo>
                  <a:lnTo>
                    <a:pt x="18239" y="119126"/>
                  </a:lnTo>
                  <a:lnTo>
                    <a:pt x="18826" y="118730"/>
                  </a:lnTo>
                  <a:lnTo>
                    <a:pt x="19266" y="117777"/>
                  </a:lnTo>
                  <a:lnTo>
                    <a:pt x="20782" y="114365"/>
                  </a:lnTo>
                  <a:lnTo>
                    <a:pt x="20782" y="114047"/>
                  </a:lnTo>
                  <a:lnTo>
                    <a:pt x="20782" y="113809"/>
                  </a:lnTo>
                  <a:lnTo>
                    <a:pt x="20684" y="113492"/>
                  </a:lnTo>
                  <a:lnTo>
                    <a:pt x="20537" y="112936"/>
                  </a:lnTo>
                  <a:lnTo>
                    <a:pt x="20440" y="112539"/>
                  </a:lnTo>
                  <a:lnTo>
                    <a:pt x="20537" y="112301"/>
                  </a:lnTo>
                  <a:lnTo>
                    <a:pt x="20782" y="111984"/>
                  </a:lnTo>
                  <a:lnTo>
                    <a:pt x="21124" y="111746"/>
                  </a:lnTo>
                  <a:lnTo>
                    <a:pt x="21466" y="111746"/>
                  </a:lnTo>
                  <a:lnTo>
                    <a:pt x="21809" y="112142"/>
                  </a:lnTo>
                  <a:lnTo>
                    <a:pt x="22200" y="112301"/>
                  </a:lnTo>
                  <a:lnTo>
                    <a:pt x="22640" y="112301"/>
                  </a:lnTo>
                  <a:lnTo>
                    <a:pt x="23227" y="111984"/>
                  </a:lnTo>
                  <a:lnTo>
                    <a:pt x="23814" y="111587"/>
                  </a:lnTo>
                  <a:lnTo>
                    <a:pt x="24156" y="111428"/>
                  </a:lnTo>
                  <a:lnTo>
                    <a:pt x="25281" y="111587"/>
                  </a:lnTo>
                  <a:lnTo>
                    <a:pt x="28068" y="114047"/>
                  </a:lnTo>
                  <a:lnTo>
                    <a:pt x="28655" y="114206"/>
                  </a:lnTo>
                  <a:lnTo>
                    <a:pt x="29828" y="113492"/>
                  </a:lnTo>
                  <a:lnTo>
                    <a:pt x="30268" y="112698"/>
                  </a:lnTo>
                  <a:lnTo>
                    <a:pt x="30268" y="112142"/>
                  </a:lnTo>
                  <a:lnTo>
                    <a:pt x="29926" y="110476"/>
                  </a:lnTo>
                  <a:lnTo>
                    <a:pt x="30268" y="109523"/>
                  </a:lnTo>
                  <a:lnTo>
                    <a:pt x="30513" y="106349"/>
                  </a:lnTo>
                  <a:lnTo>
                    <a:pt x="31784" y="105238"/>
                  </a:lnTo>
                  <a:lnTo>
                    <a:pt x="33496" y="105000"/>
                  </a:lnTo>
                  <a:lnTo>
                    <a:pt x="34669" y="106507"/>
                  </a:lnTo>
                  <a:lnTo>
                    <a:pt x="36283" y="109126"/>
                  </a:lnTo>
                  <a:lnTo>
                    <a:pt x="36870" y="109682"/>
                  </a:lnTo>
                  <a:lnTo>
                    <a:pt x="38044" y="109365"/>
                  </a:lnTo>
                  <a:lnTo>
                    <a:pt x="38386" y="108571"/>
                  </a:lnTo>
                  <a:lnTo>
                    <a:pt x="38826" y="108571"/>
                  </a:lnTo>
                  <a:lnTo>
                    <a:pt x="39070" y="107301"/>
                  </a:lnTo>
                  <a:lnTo>
                    <a:pt x="39168" y="106666"/>
                  </a:lnTo>
                  <a:lnTo>
                    <a:pt x="39413" y="106111"/>
                  </a:lnTo>
                  <a:lnTo>
                    <a:pt x="39755" y="105555"/>
                  </a:lnTo>
                  <a:lnTo>
                    <a:pt x="40342" y="105238"/>
                  </a:lnTo>
                  <a:lnTo>
                    <a:pt x="40929" y="104285"/>
                  </a:lnTo>
                  <a:lnTo>
                    <a:pt x="42298" y="100714"/>
                  </a:lnTo>
                  <a:lnTo>
                    <a:pt x="42982" y="97301"/>
                  </a:lnTo>
                  <a:lnTo>
                    <a:pt x="44254" y="96587"/>
                  </a:lnTo>
                  <a:lnTo>
                    <a:pt x="47726" y="97857"/>
                  </a:lnTo>
                  <a:lnTo>
                    <a:pt x="48899" y="98650"/>
                  </a:lnTo>
                  <a:lnTo>
                    <a:pt x="49926" y="99761"/>
                  </a:lnTo>
                  <a:lnTo>
                    <a:pt x="52029" y="103095"/>
                  </a:lnTo>
                  <a:lnTo>
                    <a:pt x="52371" y="103730"/>
                  </a:lnTo>
                  <a:lnTo>
                    <a:pt x="52371" y="104285"/>
                  </a:lnTo>
                  <a:lnTo>
                    <a:pt x="52616" y="105000"/>
                  </a:lnTo>
                  <a:lnTo>
                    <a:pt x="52811" y="105952"/>
                  </a:lnTo>
                  <a:lnTo>
                    <a:pt x="53740" y="107301"/>
                  </a:lnTo>
                  <a:lnTo>
                    <a:pt x="54914" y="109523"/>
                  </a:lnTo>
                  <a:lnTo>
                    <a:pt x="55501" y="110476"/>
                  </a:lnTo>
                  <a:lnTo>
                    <a:pt x="56088" y="110634"/>
                  </a:lnTo>
                  <a:lnTo>
                    <a:pt x="57359" y="110079"/>
                  </a:lnTo>
                  <a:lnTo>
                    <a:pt x="58044" y="110238"/>
                  </a:lnTo>
                  <a:lnTo>
                    <a:pt x="58141" y="110873"/>
                  </a:lnTo>
                  <a:lnTo>
                    <a:pt x="58141" y="111428"/>
                  </a:lnTo>
                  <a:lnTo>
                    <a:pt x="58044" y="111984"/>
                  </a:lnTo>
                  <a:lnTo>
                    <a:pt x="58044" y="112698"/>
                  </a:lnTo>
                  <a:lnTo>
                    <a:pt x="58141" y="113492"/>
                  </a:lnTo>
                  <a:lnTo>
                    <a:pt x="58630" y="113650"/>
                  </a:lnTo>
                  <a:lnTo>
                    <a:pt x="59755" y="113650"/>
                  </a:lnTo>
                  <a:lnTo>
                    <a:pt x="60586" y="114047"/>
                  </a:lnTo>
                  <a:lnTo>
                    <a:pt x="61026" y="114603"/>
                  </a:lnTo>
                  <a:lnTo>
                    <a:pt x="61271" y="115317"/>
                  </a:lnTo>
                  <a:lnTo>
                    <a:pt x="61369" y="116269"/>
                  </a:lnTo>
                  <a:lnTo>
                    <a:pt x="61271" y="117380"/>
                  </a:lnTo>
                  <a:lnTo>
                    <a:pt x="61711" y="117222"/>
                  </a:lnTo>
                  <a:lnTo>
                    <a:pt x="62102" y="117380"/>
                  </a:lnTo>
                  <a:lnTo>
                    <a:pt x="63471" y="119126"/>
                  </a:lnTo>
                  <a:lnTo>
                    <a:pt x="65770" y="120000"/>
                  </a:lnTo>
                  <a:lnTo>
                    <a:pt x="66699" y="119682"/>
                  </a:lnTo>
                  <a:lnTo>
                    <a:pt x="68459" y="117777"/>
                  </a:lnTo>
                  <a:lnTo>
                    <a:pt x="72127" y="115158"/>
                  </a:lnTo>
                  <a:lnTo>
                    <a:pt x="73056" y="115714"/>
                  </a:lnTo>
                  <a:lnTo>
                    <a:pt x="73300" y="115158"/>
                  </a:lnTo>
                  <a:lnTo>
                    <a:pt x="73398" y="115000"/>
                  </a:lnTo>
                  <a:lnTo>
                    <a:pt x="72811" y="113492"/>
                  </a:lnTo>
                  <a:lnTo>
                    <a:pt x="73202" y="112142"/>
                  </a:lnTo>
                  <a:lnTo>
                    <a:pt x="74474" y="110476"/>
                  </a:lnTo>
                  <a:lnTo>
                    <a:pt x="74474" y="109920"/>
                  </a:lnTo>
                  <a:lnTo>
                    <a:pt x="73545" y="110079"/>
                  </a:lnTo>
                  <a:lnTo>
                    <a:pt x="73056" y="109920"/>
                  </a:lnTo>
                  <a:lnTo>
                    <a:pt x="72811" y="109126"/>
                  </a:lnTo>
                  <a:lnTo>
                    <a:pt x="72958" y="107460"/>
                  </a:lnTo>
                  <a:lnTo>
                    <a:pt x="73398" y="105238"/>
                  </a:lnTo>
                  <a:lnTo>
                    <a:pt x="73398" y="104047"/>
                  </a:lnTo>
                  <a:lnTo>
                    <a:pt x="73056" y="103730"/>
                  </a:lnTo>
                  <a:lnTo>
                    <a:pt x="67872" y="102936"/>
                  </a:lnTo>
                  <a:lnTo>
                    <a:pt x="66845" y="101666"/>
                  </a:lnTo>
                  <a:lnTo>
                    <a:pt x="67628" y="101031"/>
                  </a:lnTo>
                  <a:lnTo>
                    <a:pt x="69486" y="100873"/>
                  </a:lnTo>
                  <a:lnTo>
                    <a:pt x="70415" y="100158"/>
                  </a:lnTo>
                  <a:lnTo>
                    <a:pt x="70513" y="99603"/>
                  </a:lnTo>
                  <a:lnTo>
                    <a:pt x="70757" y="98809"/>
                  </a:lnTo>
                  <a:lnTo>
                    <a:pt x="71002" y="98253"/>
                  </a:lnTo>
                  <a:lnTo>
                    <a:pt x="71344" y="97857"/>
                  </a:lnTo>
                  <a:lnTo>
                    <a:pt x="71931" y="97698"/>
                  </a:lnTo>
                  <a:lnTo>
                    <a:pt x="74816" y="96904"/>
                  </a:lnTo>
                  <a:lnTo>
                    <a:pt x="75256" y="96904"/>
                  </a:lnTo>
                  <a:lnTo>
                    <a:pt x="75599" y="97698"/>
                  </a:lnTo>
                  <a:lnTo>
                    <a:pt x="75843" y="98253"/>
                  </a:lnTo>
                  <a:lnTo>
                    <a:pt x="75941" y="98968"/>
                  </a:lnTo>
                  <a:lnTo>
                    <a:pt x="76185" y="99761"/>
                  </a:lnTo>
                  <a:lnTo>
                    <a:pt x="76870" y="100873"/>
                  </a:lnTo>
                  <a:lnTo>
                    <a:pt x="77212" y="101428"/>
                  </a:lnTo>
                  <a:lnTo>
                    <a:pt x="77701" y="101428"/>
                  </a:lnTo>
                  <a:lnTo>
                    <a:pt x="78044" y="101269"/>
                  </a:lnTo>
                  <a:lnTo>
                    <a:pt x="78141" y="100714"/>
                  </a:lnTo>
                  <a:lnTo>
                    <a:pt x="78288" y="100158"/>
                  </a:lnTo>
                  <a:lnTo>
                    <a:pt x="78484" y="99365"/>
                  </a:lnTo>
                  <a:lnTo>
                    <a:pt x="78288" y="98253"/>
                  </a:lnTo>
                  <a:lnTo>
                    <a:pt x="77946" y="97301"/>
                  </a:lnTo>
                  <a:lnTo>
                    <a:pt x="77701" y="97142"/>
                  </a:lnTo>
                  <a:lnTo>
                    <a:pt x="77946" y="96587"/>
                  </a:lnTo>
                  <a:lnTo>
                    <a:pt x="78288" y="95793"/>
                  </a:lnTo>
                  <a:lnTo>
                    <a:pt x="78630" y="95238"/>
                  </a:lnTo>
                  <a:lnTo>
                    <a:pt x="78728" y="95238"/>
                  </a:lnTo>
                  <a:lnTo>
                    <a:pt x="78826" y="94523"/>
                  </a:lnTo>
                  <a:lnTo>
                    <a:pt x="79559" y="92619"/>
                  </a:lnTo>
                  <a:lnTo>
                    <a:pt x="79559" y="91666"/>
                  </a:lnTo>
                  <a:lnTo>
                    <a:pt x="79559" y="90952"/>
                  </a:lnTo>
                  <a:lnTo>
                    <a:pt x="79413" y="89206"/>
                  </a:lnTo>
                  <a:lnTo>
                    <a:pt x="79070" y="86587"/>
                  </a:lnTo>
                  <a:lnTo>
                    <a:pt x="79070" y="85317"/>
                  </a:lnTo>
                  <a:lnTo>
                    <a:pt x="79657" y="81904"/>
                  </a:lnTo>
                  <a:lnTo>
                    <a:pt x="79413" y="81349"/>
                  </a:lnTo>
                  <a:lnTo>
                    <a:pt x="78826" y="81507"/>
                  </a:lnTo>
                  <a:lnTo>
                    <a:pt x="78044" y="82460"/>
                  </a:lnTo>
                  <a:lnTo>
                    <a:pt x="78484" y="80238"/>
                  </a:lnTo>
                  <a:lnTo>
                    <a:pt x="78728" y="78333"/>
                  </a:lnTo>
                  <a:lnTo>
                    <a:pt x="78728" y="76428"/>
                  </a:lnTo>
                  <a:lnTo>
                    <a:pt x="78288" y="74047"/>
                  </a:lnTo>
                  <a:lnTo>
                    <a:pt x="77457" y="71984"/>
                  </a:lnTo>
                  <a:lnTo>
                    <a:pt x="76772" y="70793"/>
                  </a:lnTo>
                  <a:lnTo>
                    <a:pt x="76430" y="69285"/>
                  </a:lnTo>
                  <a:lnTo>
                    <a:pt x="76674" y="66904"/>
                  </a:lnTo>
                  <a:lnTo>
                    <a:pt x="77359" y="64841"/>
                  </a:lnTo>
                  <a:lnTo>
                    <a:pt x="78973" y="61825"/>
                  </a:lnTo>
                  <a:lnTo>
                    <a:pt x="79657" y="59920"/>
                  </a:lnTo>
                  <a:lnTo>
                    <a:pt x="80342" y="56587"/>
                  </a:lnTo>
                  <a:lnTo>
                    <a:pt x="80488" y="55793"/>
                  </a:lnTo>
                  <a:lnTo>
                    <a:pt x="81026" y="55634"/>
                  </a:lnTo>
                  <a:lnTo>
                    <a:pt x="81271" y="55238"/>
                  </a:lnTo>
                  <a:lnTo>
                    <a:pt x="81369" y="54285"/>
                  </a:lnTo>
                  <a:lnTo>
                    <a:pt x="81369" y="53015"/>
                  </a:lnTo>
                  <a:lnTo>
                    <a:pt x="81858" y="53333"/>
                  </a:lnTo>
                  <a:lnTo>
                    <a:pt x="82787" y="52619"/>
                  </a:lnTo>
                  <a:lnTo>
                    <a:pt x="83129" y="53015"/>
                  </a:lnTo>
                  <a:lnTo>
                    <a:pt x="83569" y="53571"/>
                  </a:lnTo>
                  <a:lnTo>
                    <a:pt x="84058" y="54126"/>
                  </a:lnTo>
                  <a:lnTo>
                    <a:pt x="84645" y="54285"/>
                  </a:lnTo>
                  <a:lnTo>
                    <a:pt x="85085" y="54126"/>
                  </a:lnTo>
                  <a:lnTo>
                    <a:pt x="84400" y="57698"/>
                  </a:lnTo>
                  <a:lnTo>
                    <a:pt x="84498" y="58968"/>
                  </a:lnTo>
                  <a:lnTo>
                    <a:pt x="85232" y="60476"/>
                  </a:lnTo>
                  <a:lnTo>
                    <a:pt x="84841" y="61984"/>
                  </a:lnTo>
                  <a:lnTo>
                    <a:pt x="84303" y="61587"/>
                  </a:lnTo>
                  <a:lnTo>
                    <a:pt x="83569" y="60873"/>
                  </a:lnTo>
                  <a:lnTo>
                    <a:pt x="83031" y="60317"/>
                  </a:lnTo>
                  <a:lnTo>
                    <a:pt x="82444" y="60873"/>
                  </a:lnTo>
                  <a:lnTo>
                    <a:pt x="81369" y="62539"/>
                  </a:lnTo>
                  <a:lnTo>
                    <a:pt x="80586" y="62936"/>
                  </a:lnTo>
                  <a:lnTo>
                    <a:pt x="81515" y="64285"/>
                  </a:lnTo>
                  <a:lnTo>
                    <a:pt x="82200" y="65555"/>
                  </a:lnTo>
                  <a:lnTo>
                    <a:pt x="82885" y="66349"/>
                  </a:lnTo>
                  <a:lnTo>
                    <a:pt x="83814" y="65793"/>
                  </a:lnTo>
                  <a:lnTo>
                    <a:pt x="84498" y="64841"/>
                  </a:lnTo>
                  <a:lnTo>
                    <a:pt x="84743" y="64603"/>
                  </a:lnTo>
                  <a:lnTo>
                    <a:pt x="86259" y="65000"/>
                  </a:lnTo>
                  <a:lnTo>
                    <a:pt x="86699" y="65396"/>
                  </a:lnTo>
                  <a:lnTo>
                    <a:pt x="87041" y="66507"/>
                  </a:lnTo>
                  <a:lnTo>
                    <a:pt x="86699" y="66666"/>
                  </a:lnTo>
                  <a:lnTo>
                    <a:pt x="86112" y="67619"/>
                  </a:lnTo>
                  <a:lnTo>
                    <a:pt x="85916" y="68174"/>
                  </a:lnTo>
                  <a:lnTo>
                    <a:pt x="86259" y="69126"/>
                  </a:lnTo>
                  <a:lnTo>
                    <a:pt x="86845" y="70793"/>
                  </a:lnTo>
                  <a:lnTo>
                    <a:pt x="87286" y="71587"/>
                  </a:lnTo>
                  <a:lnTo>
                    <a:pt x="87775" y="71746"/>
                  </a:lnTo>
                  <a:lnTo>
                    <a:pt x="88312" y="71587"/>
                  </a:lnTo>
                  <a:lnTo>
                    <a:pt x="88801" y="71031"/>
                  </a:lnTo>
                  <a:lnTo>
                    <a:pt x="89144" y="70238"/>
                  </a:lnTo>
                  <a:lnTo>
                    <a:pt x="88801" y="68571"/>
                  </a:lnTo>
                  <a:lnTo>
                    <a:pt x="88117" y="66111"/>
                  </a:lnTo>
                  <a:lnTo>
                    <a:pt x="87628" y="63888"/>
                  </a:lnTo>
                  <a:lnTo>
                    <a:pt x="88557" y="61428"/>
                  </a:lnTo>
                  <a:lnTo>
                    <a:pt x="89144" y="59206"/>
                  </a:lnTo>
                  <a:lnTo>
                    <a:pt x="89828" y="57301"/>
                  </a:lnTo>
                  <a:lnTo>
                    <a:pt x="90660" y="57698"/>
                  </a:lnTo>
                  <a:lnTo>
                    <a:pt x="91100" y="58095"/>
                  </a:lnTo>
                  <a:lnTo>
                    <a:pt x="91589" y="58095"/>
                  </a:lnTo>
                  <a:lnTo>
                    <a:pt x="92029" y="58412"/>
                  </a:lnTo>
                  <a:lnTo>
                    <a:pt x="92273" y="59761"/>
                  </a:lnTo>
                  <a:lnTo>
                    <a:pt x="92127" y="61031"/>
                  </a:lnTo>
                  <a:lnTo>
                    <a:pt x="91784" y="61587"/>
                  </a:lnTo>
                  <a:lnTo>
                    <a:pt x="91002" y="62222"/>
                  </a:lnTo>
                  <a:lnTo>
                    <a:pt x="92029" y="64285"/>
                  </a:lnTo>
                  <a:lnTo>
                    <a:pt x="93398" y="65396"/>
                  </a:lnTo>
                  <a:lnTo>
                    <a:pt x="94474" y="64841"/>
                  </a:lnTo>
                  <a:lnTo>
                    <a:pt x="94572" y="61587"/>
                  </a:lnTo>
                  <a:lnTo>
                    <a:pt x="94229" y="58650"/>
                  </a:lnTo>
                  <a:lnTo>
                    <a:pt x="94229" y="57142"/>
                  </a:lnTo>
                  <a:lnTo>
                    <a:pt x="94816" y="55634"/>
                  </a:lnTo>
                  <a:lnTo>
                    <a:pt x="96185" y="53571"/>
                  </a:lnTo>
                  <a:lnTo>
                    <a:pt x="98630" y="45476"/>
                  </a:lnTo>
                  <a:lnTo>
                    <a:pt x="98875" y="43253"/>
                  </a:lnTo>
                  <a:lnTo>
                    <a:pt x="98630" y="40793"/>
                  </a:lnTo>
                  <a:lnTo>
                    <a:pt x="98533" y="38174"/>
                  </a:lnTo>
                  <a:lnTo>
                    <a:pt x="98728" y="35714"/>
                  </a:lnTo>
                  <a:lnTo>
                    <a:pt x="99413" y="34206"/>
                  </a:lnTo>
                  <a:lnTo>
                    <a:pt x="99315" y="33650"/>
                  </a:lnTo>
                  <a:lnTo>
                    <a:pt x="96870" y="30634"/>
                  </a:lnTo>
                  <a:lnTo>
                    <a:pt x="95403" y="27619"/>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04" name="Shape 2304"/>
            <p:cNvSpPr/>
            <p:nvPr/>
          </p:nvSpPr>
          <p:spPr>
            <a:xfrm>
              <a:off x="818393" y="3098626"/>
              <a:ext cx="2572941" cy="1726405"/>
            </a:xfrm>
            <a:custGeom>
              <a:avLst/>
              <a:gdLst/>
              <a:ahLst/>
              <a:cxnLst/>
              <a:rect l="0" t="0" r="0" b="0"/>
              <a:pathLst>
                <a:path w="120000" h="120000" extrusionOk="0">
                  <a:moveTo>
                    <a:pt x="107394" y="82013"/>
                  </a:moveTo>
                  <a:lnTo>
                    <a:pt x="107394" y="82013"/>
                  </a:lnTo>
                  <a:lnTo>
                    <a:pt x="109227" y="81848"/>
                  </a:lnTo>
                  <a:lnTo>
                    <a:pt x="110837" y="81682"/>
                  </a:lnTo>
                  <a:lnTo>
                    <a:pt x="111337" y="81268"/>
                  </a:lnTo>
                  <a:lnTo>
                    <a:pt x="111892" y="80441"/>
                  </a:lnTo>
                  <a:lnTo>
                    <a:pt x="112114" y="79282"/>
                  </a:lnTo>
                  <a:lnTo>
                    <a:pt x="112281" y="78124"/>
                  </a:lnTo>
                  <a:lnTo>
                    <a:pt x="112503" y="76717"/>
                  </a:lnTo>
                  <a:lnTo>
                    <a:pt x="113336" y="74565"/>
                  </a:lnTo>
                  <a:lnTo>
                    <a:pt x="113336" y="73986"/>
                  </a:lnTo>
                  <a:lnTo>
                    <a:pt x="113169" y="71834"/>
                  </a:lnTo>
                  <a:lnTo>
                    <a:pt x="113169" y="71089"/>
                  </a:lnTo>
                  <a:lnTo>
                    <a:pt x="113558" y="68689"/>
                  </a:lnTo>
                  <a:lnTo>
                    <a:pt x="113725" y="66951"/>
                  </a:lnTo>
                  <a:lnTo>
                    <a:pt x="113558" y="64800"/>
                  </a:lnTo>
                  <a:lnTo>
                    <a:pt x="113336" y="62648"/>
                  </a:lnTo>
                  <a:lnTo>
                    <a:pt x="112781" y="61075"/>
                  </a:lnTo>
                  <a:lnTo>
                    <a:pt x="111503" y="58758"/>
                  </a:lnTo>
                  <a:lnTo>
                    <a:pt x="111059" y="57517"/>
                  </a:lnTo>
                  <a:lnTo>
                    <a:pt x="111226" y="55613"/>
                  </a:lnTo>
                  <a:lnTo>
                    <a:pt x="111726" y="55200"/>
                  </a:lnTo>
                  <a:lnTo>
                    <a:pt x="112670" y="55779"/>
                  </a:lnTo>
                  <a:lnTo>
                    <a:pt x="113169" y="56772"/>
                  </a:lnTo>
                  <a:lnTo>
                    <a:pt x="113558" y="56606"/>
                  </a:lnTo>
                  <a:lnTo>
                    <a:pt x="113058" y="55034"/>
                  </a:lnTo>
                  <a:lnTo>
                    <a:pt x="111614" y="50731"/>
                  </a:lnTo>
                  <a:lnTo>
                    <a:pt x="111226" y="49737"/>
                  </a:lnTo>
                  <a:lnTo>
                    <a:pt x="106339" y="42041"/>
                  </a:lnTo>
                  <a:lnTo>
                    <a:pt x="105673" y="41296"/>
                  </a:lnTo>
                  <a:lnTo>
                    <a:pt x="102785" y="40882"/>
                  </a:lnTo>
                  <a:lnTo>
                    <a:pt x="102008" y="40882"/>
                  </a:lnTo>
                  <a:lnTo>
                    <a:pt x="101897" y="41875"/>
                  </a:lnTo>
                  <a:lnTo>
                    <a:pt x="101897" y="42289"/>
                  </a:lnTo>
                  <a:lnTo>
                    <a:pt x="102174" y="42868"/>
                  </a:lnTo>
                  <a:lnTo>
                    <a:pt x="101619" y="43448"/>
                  </a:lnTo>
                  <a:lnTo>
                    <a:pt x="100953" y="43448"/>
                  </a:lnTo>
                  <a:lnTo>
                    <a:pt x="100564" y="42868"/>
                  </a:lnTo>
                  <a:lnTo>
                    <a:pt x="100564" y="41462"/>
                  </a:lnTo>
                  <a:lnTo>
                    <a:pt x="100953" y="40882"/>
                  </a:lnTo>
                  <a:lnTo>
                    <a:pt x="101619" y="40551"/>
                  </a:lnTo>
                  <a:lnTo>
                    <a:pt x="104507" y="40303"/>
                  </a:lnTo>
                  <a:lnTo>
                    <a:pt x="106228" y="38731"/>
                  </a:lnTo>
                  <a:lnTo>
                    <a:pt x="107283" y="37406"/>
                  </a:lnTo>
                  <a:lnTo>
                    <a:pt x="107672" y="36827"/>
                  </a:lnTo>
                  <a:lnTo>
                    <a:pt x="107561" y="35834"/>
                  </a:lnTo>
                  <a:lnTo>
                    <a:pt x="107117" y="34427"/>
                  </a:lnTo>
                  <a:lnTo>
                    <a:pt x="106228" y="33434"/>
                  </a:lnTo>
                  <a:lnTo>
                    <a:pt x="106117" y="33103"/>
                  </a:lnTo>
                  <a:lnTo>
                    <a:pt x="105839" y="32855"/>
                  </a:lnTo>
                  <a:lnTo>
                    <a:pt x="105673" y="32110"/>
                  </a:lnTo>
                  <a:lnTo>
                    <a:pt x="105562" y="31117"/>
                  </a:lnTo>
                  <a:lnTo>
                    <a:pt x="105451" y="30537"/>
                  </a:lnTo>
                  <a:lnTo>
                    <a:pt x="102952" y="26234"/>
                  </a:lnTo>
                  <a:lnTo>
                    <a:pt x="101619" y="24413"/>
                  </a:lnTo>
                  <a:lnTo>
                    <a:pt x="100842" y="24662"/>
                  </a:lnTo>
                  <a:lnTo>
                    <a:pt x="100953" y="25241"/>
                  </a:lnTo>
                  <a:lnTo>
                    <a:pt x="101508" y="27972"/>
                  </a:lnTo>
                  <a:lnTo>
                    <a:pt x="101619" y="29710"/>
                  </a:lnTo>
                  <a:lnTo>
                    <a:pt x="100842" y="28800"/>
                  </a:lnTo>
                  <a:lnTo>
                    <a:pt x="100731" y="28386"/>
                  </a:lnTo>
                  <a:lnTo>
                    <a:pt x="101119" y="30124"/>
                  </a:lnTo>
                  <a:lnTo>
                    <a:pt x="101619" y="31862"/>
                  </a:lnTo>
                  <a:lnTo>
                    <a:pt x="102008" y="33434"/>
                  </a:lnTo>
                  <a:lnTo>
                    <a:pt x="101619" y="34841"/>
                  </a:lnTo>
                  <a:lnTo>
                    <a:pt x="101341" y="34262"/>
                  </a:lnTo>
                  <a:lnTo>
                    <a:pt x="100731" y="33682"/>
                  </a:lnTo>
                  <a:lnTo>
                    <a:pt x="100175" y="33434"/>
                  </a:lnTo>
                  <a:lnTo>
                    <a:pt x="100175" y="34262"/>
                  </a:lnTo>
                  <a:lnTo>
                    <a:pt x="100286" y="34841"/>
                  </a:lnTo>
                  <a:lnTo>
                    <a:pt x="100731" y="35255"/>
                  </a:lnTo>
                  <a:lnTo>
                    <a:pt x="101230" y="35420"/>
                  </a:lnTo>
                  <a:lnTo>
                    <a:pt x="101508" y="35586"/>
                  </a:lnTo>
                  <a:lnTo>
                    <a:pt x="101730" y="35834"/>
                  </a:lnTo>
                  <a:lnTo>
                    <a:pt x="102008" y="36579"/>
                  </a:lnTo>
                  <a:lnTo>
                    <a:pt x="102174" y="37158"/>
                  </a:lnTo>
                  <a:lnTo>
                    <a:pt x="102008" y="37572"/>
                  </a:lnTo>
                  <a:lnTo>
                    <a:pt x="100564" y="38565"/>
                  </a:lnTo>
                  <a:lnTo>
                    <a:pt x="98232" y="41131"/>
                  </a:lnTo>
                  <a:lnTo>
                    <a:pt x="97677" y="41131"/>
                  </a:lnTo>
                  <a:lnTo>
                    <a:pt x="97177" y="43448"/>
                  </a:lnTo>
                  <a:lnTo>
                    <a:pt x="95733" y="43862"/>
                  </a:lnTo>
                  <a:lnTo>
                    <a:pt x="94956" y="42289"/>
                  </a:lnTo>
                  <a:lnTo>
                    <a:pt x="96122" y="38731"/>
                  </a:lnTo>
                  <a:lnTo>
                    <a:pt x="96510" y="38317"/>
                  </a:lnTo>
                  <a:lnTo>
                    <a:pt x="96899" y="38317"/>
                  </a:lnTo>
                  <a:lnTo>
                    <a:pt x="97177" y="37986"/>
                  </a:lnTo>
                  <a:lnTo>
                    <a:pt x="97288" y="36993"/>
                  </a:lnTo>
                  <a:lnTo>
                    <a:pt x="97177" y="36413"/>
                  </a:lnTo>
                  <a:lnTo>
                    <a:pt x="96510" y="35834"/>
                  </a:lnTo>
                  <a:lnTo>
                    <a:pt x="96399" y="35420"/>
                  </a:lnTo>
                  <a:lnTo>
                    <a:pt x="96399" y="34262"/>
                  </a:lnTo>
                  <a:lnTo>
                    <a:pt x="96788" y="33434"/>
                  </a:lnTo>
                  <a:lnTo>
                    <a:pt x="97399" y="33434"/>
                  </a:lnTo>
                  <a:lnTo>
                    <a:pt x="98065" y="33682"/>
                  </a:lnTo>
                  <a:lnTo>
                    <a:pt x="96788" y="32689"/>
                  </a:lnTo>
                  <a:lnTo>
                    <a:pt x="96122" y="32524"/>
                  </a:lnTo>
                  <a:lnTo>
                    <a:pt x="95344" y="32524"/>
                  </a:lnTo>
                  <a:lnTo>
                    <a:pt x="94956" y="32275"/>
                  </a:lnTo>
                  <a:lnTo>
                    <a:pt x="94511" y="31531"/>
                  </a:lnTo>
                  <a:lnTo>
                    <a:pt x="93900" y="30289"/>
                  </a:lnTo>
                  <a:lnTo>
                    <a:pt x="93068" y="29379"/>
                  </a:lnTo>
                  <a:lnTo>
                    <a:pt x="90069" y="26979"/>
                  </a:lnTo>
                  <a:lnTo>
                    <a:pt x="88736" y="26400"/>
                  </a:lnTo>
                  <a:lnTo>
                    <a:pt x="88236" y="26813"/>
                  </a:lnTo>
                  <a:lnTo>
                    <a:pt x="88514" y="28965"/>
                  </a:lnTo>
                  <a:lnTo>
                    <a:pt x="88514" y="29710"/>
                  </a:lnTo>
                  <a:lnTo>
                    <a:pt x="87959" y="30124"/>
                  </a:lnTo>
                  <a:lnTo>
                    <a:pt x="87848" y="29710"/>
                  </a:lnTo>
                  <a:lnTo>
                    <a:pt x="87459" y="28386"/>
                  </a:lnTo>
                  <a:lnTo>
                    <a:pt x="87459" y="27972"/>
                  </a:lnTo>
                  <a:lnTo>
                    <a:pt x="87070" y="27972"/>
                  </a:lnTo>
                  <a:lnTo>
                    <a:pt x="86015" y="28386"/>
                  </a:lnTo>
                  <a:lnTo>
                    <a:pt x="85071" y="28965"/>
                  </a:lnTo>
                  <a:lnTo>
                    <a:pt x="83516" y="31282"/>
                  </a:lnTo>
                  <a:lnTo>
                    <a:pt x="78519" y="34841"/>
                  </a:lnTo>
                  <a:lnTo>
                    <a:pt x="74965" y="39558"/>
                  </a:lnTo>
                  <a:lnTo>
                    <a:pt x="73021" y="41131"/>
                  </a:lnTo>
                  <a:lnTo>
                    <a:pt x="70911" y="39889"/>
                  </a:lnTo>
                  <a:lnTo>
                    <a:pt x="70356" y="38731"/>
                  </a:lnTo>
                  <a:lnTo>
                    <a:pt x="70356" y="37986"/>
                  </a:lnTo>
                  <a:lnTo>
                    <a:pt x="70134" y="37406"/>
                  </a:lnTo>
                  <a:lnTo>
                    <a:pt x="69301" y="37406"/>
                  </a:lnTo>
                  <a:lnTo>
                    <a:pt x="67191" y="38317"/>
                  </a:lnTo>
                  <a:lnTo>
                    <a:pt x="66024" y="41462"/>
                  </a:lnTo>
                  <a:lnTo>
                    <a:pt x="65525" y="42041"/>
                  </a:lnTo>
                  <a:lnTo>
                    <a:pt x="65136" y="42289"/>
                  </a:lnTo>
                  <a:lnTo>
                    <a:pt x="64747" y="42868"/>
                  </a:lnTo>
                  <a:lnTo>
                    <a:pt x="64581" y="44027"/>
                  </a:lnTo>
                  <a:lnTo>
                    <a:pt x="66191" y="44193"/>
                  </a:lnTo>
                  <a:lnTo>
                    <a:pt x="70633" y="48744"/>
                  </a:lnTo>
                  <a:lnTo>
                    <a:pt x="69578" y="49324"/>
                  </a:lnTo>
                  <a:lnTo>
                    <a:pt x="68412" y="48579"/>
                  </a:lnTo>
                  <a:lnTo>
                    <a:pt x="67080" y="47172"/>
                  </a:lnTo>
                  <a:lnTo>
                    <a:pt x="65913" y="46758"/>
                  </a:lnTo>
                  <a:lnTo>
                    <a:pt x="66024" y="47337"/>
                  </a:lnTo>
                  <a:lnTo>
                    <a:pt x="67635" y="49489"/>
                  </a:lnTo>
                  <a:lnTo>
                    <a:pt x="68246" y="49903"/>
                  </a:lnTo>
                  <a:lnTo>
                    <a:pt x="69856" y="49903"/>
                  </a:lnTo>
                  <a:lnTo>
                    <a:pt x="70633" y="50482"/>
                  </a:lnTo>
                  <a:lnTo>
                    <a:pt x="71133" y="51641"/>
                  </a:lnTo>
                  <a:lnTo>
                    <a:pt x="70134" y="51889"/>
                  </a:lnTo>
                  <a:lnTo>
                    <a:pt x="69856" y="51889"/>
                  </a:lnTo>
                  <a:lnTo>
                    <a:pt x="72188" y="52882"/>
                  </a:lnTo>
                  <a:lnTo>
                    <a:pt x="71800" y="54041"/>
                  </a:lnTo>
                  <a:lnTo>
                    <a:pt x="71300" y="54620"/>
                  </a:lnTo>
                  <a:lnTo>
                    <a:pt x="70522" y="54786"/>
                  </a:lnTo>
                  <a:lnTo>
                    <a:pt x="69856" y="55365"/>
                  </a:lnTo>
                  <a:lnTo>
                    <a:pt x="71022" y="57186"/>
                  </a:lnTo>
                  <a:lnTo>
                    <a:pt x="71689" y="57765"/>
                  </a:lnTo>
                  <a:lnTo>
                    <a:pt x="72188" y="57931"/>
                  </a:lnTo>
                  <a:lnTo>
                    <a:pt x="73410" y="57517"/>
                  </a:lnTo>
                  <a:lnTo>
                    <a:pt x="74021" y="57517"/>
                  </a:lnTo>
                  <a:lnTo>
                    <a:pt x="74465" y="57931"/>
                  </a:lnTo>
                  <a:lnTo>
                    <a:pt x="74687" y="61489"/>
                  </a:lnTo>
                  <a:lnTo>
                    <a:pt x="74854" y="62068"/>
                  </a:lnTo>
                  <a:lnTo>
                    <a:pt x="75354" y="63806"/>
                  </a:lnTo>
                  <a:lnTo>
                    <a:pt x="75631" y="64965"/>
                  </a:lnTo>
                  <a:lnTo>
                    <a:pt x="75631" y="65544"/>
                  </a:lnTo>
                  <a:lnTo>
                    <a:pt x="75242" y="66786"/>
                  </a:lnTo>
                  <a:lnTo>
                    <a:pt x="75242" y="67365"/>
                  </a:lnTo>
                  <a:lnTo>
                    <a:pt x="75354" y="67944"/>
                  </a:lnTo>
                  <a:lnTo>
                    <a:pt x="75909" y="68937"/>
                  </a:lnTo>
                  <a:lnTo>
                    <a:pt x="76020" y="69268"/>
                  </a:lnTo>
                  <a:lnTo>
                    <a:pt x="76298" y="69931"/>
                  </a:lnTo>
                  <a:lnTo>
                    <a:pt x="76797" y="70262"/>
                  </a:lnTo>
                  <a:lnTo>
                    <a:pt x="77353" y="70675"/>
                  </a:lnTo>
                  <a:lnTo>
                    <a:pt x="79018" y="71089"/>
                  </a:lnTo>
                  <a:lnTo>
                    <a:pt x="79685" y="71420"/>
                  </a:lnTo>
                  <a:lnTo>
                    <a:pt x="79851" y="72248"/>
                  </a:lnTo>
                  <a:lnTo>
                    <a:pt x="79685" y="73406"/>
                  </a:lnTo>
                  <a:lnTo>
                    <a:pt x="79685" y="74565"/>
                  </a:lnTo>
                  <a:lnTo>
                    <a:pt x="79962" y="75558"/>
                  </a:lnTo>
                  <a:lnTo>
                    <a:pt x="80740" y="77958"/>
                  </a:lnTo>
                  <a:lnTo>
                    <a:pt x="80851" y="78703"/>
                  </a:lnTo>
                  <a:lnTo>
                    <a:pt x="80740" y="79117"/>
                  </a:lnTo>
                  <a:lnTo>
                    <a:pt x="80629" y="79117"/>
                  </a:lnTo>
                  <a:lnTo>
                    <a:pt x="80740" y="79696"/>
                  </a:lnTo>
                  <a:lnTo>
                    <a:pt x="80740" y="80110"/>
                  </a:lnTo>
                  <a:lnTo>
                    <a:pt x="80851" y="80441"/>
                  </a:lnTo>
                  <a:lnTo>
                    <a:pt x="82295" y="80441"/>
                  </a:lnTo>
                  <a:lnTo>
                    <a:pt x="82461" y="80275"/>
                  </a:lnTo>
                  <a:lnTo>
                    <a:pt x="82461" y="78537"/>
                  </a:lnTo>
                  <a:lnTo>
                    <a:pt x="80740" y="75558"/>
                  </a:lnTo>
                  <a:lnTo>
                    <a:pt x="80462" y="73986"/>
                  </a:lnTo>
                  <a:lnTo>
                    <a:pt x="80851" y="72993"/>
                  </a:lnTo>
                  <a:lnTo>
                    <a:pt x="81406" y="73241"/>
                  </a:lnTo>
                  <a:lnTo>
                    <a:pt x="82461" y="74400"/>
                  </a:lnTo>
                  <a:lnTo>
                    <a:pt x="83128" y="74400"/>
                  </a:lnTo>
                  <a:lnTo>
                    <a:pt x="83627" y="73986"/>
                  </a:lnTo>
                  <a:lnTo>
                    <a:pt x="84016" y="73572"/>
                  </a:lnTo>
                  <a:lnTo>
                    <a:pt x="84571" y="73241"/>
                  </a:lnTo>
                  <a:lnTo>
                    <a:pt x="85460" y="73572"/>
                  </a:lnTo>
                  <a:lnTo>
                    <a:pt x="86126" y="74813"/>
                  </a:lnTo>
                  <a:lnTo>
                    <a:pt x="86793" y="76386"/>
                  </a:lnTo>
                  <a:lnTo>
                    <a:pt x="87570" y="77710"/>
                  </a:lnTo>
                  <a:lnTo>
                    <a:pt x="87181" y="79448"/>
                  </a:lnTo>
                  <a:lnTo>
                    <a:pt x="84405" y="83586"/>
                  </a:lnTo>
                  <a:lnTo>
                    <a:pt x="85182" y="84000"/>
                  </a:lnTo>
                  <a:lnTo>
                    <a:pt x="86682" y="83006"/>
                  </a:lnTo>
                  <a:lnTo>
                    <a:pt x="87570" y="83006"/>
                  </a:lnTo>
                  <a:lnTo>
                    <a:pt x="88236" y="83420"/>
                  </a:lnTo>
                  <a:lnTo>
                    <a:pt x="89403" y="84993"/>
                  </a:lnTo>
                  <a:lnTo>
                    <a:pt x="90069" y="85572"/>
                  </a:lnTo>
                  <a:lnTo>
                    <a:pt x="89958" y="83172"/>
                  </a:lnTo>
                  <a:lnTo>
                    <a:pt x="90069" y="82262"/>
                  </a:lnTo>
                  <a:lnTo>
                    <a:pt x="91402" y="82262"/>
                  </a:lnTo>
                  <a:lnTo>
                    <a:pt x="94789" y="84579"/>
                  </a:lnTo>
                  <a:lnTo>
                    <a:pt x="95344" y="84579"/>
                  </a:lnTo>
                  <a:lnTo>
                    <a:pt x="96399" y="84165"/>
                  </a:lnTo>
                  <a:lnTo>
                    <a:pt x="96899" y="84413"/>
                  </a:lnTo>
                  <a:lnTo>
                    <a:pt x="97288" y="84579"/>
                  </a:lnTo>
                  <a:lnTo>
                    <a:pt x="97565" y="84993"/>
                  </a:lnTo>
                  <a:lnTo>
                    <a:pt x="98065" y="85324"/>
                  </a:lnTo>
                  <a:lnTo>
                    <a:pt x="99009" y="85572"/>
                  </a:lnTo>
                  <a:lnTo>
                    <a:pt x="101730" y="85324"/>
                  </a:lnTo>
                  <a:lnTo>
                    <a:pt x="103452" y="86317"/>
                  </a:lnTo>
                  <a:lnTo>
                    <a:pt x="104396" y="86317"/>
                  </a:lnTo>
                  <a:lnTo>
                    <a:pt x="105062" y="85158"/>
                  </a:lnTo>
                  <a:lnTo>
                    <a:pt x="105451" y="84000"/>
                  </a:lnTo>
                  <a:lnTo>
                    <a:pt x="105950" y="83172"/>
                  </a:lnTo>
                  <a:lnTo>
                    <a:pt x="106728" y="82427"/>
                  </a:lnTo>
                  <a:lnTo>
                    <a:pt x="107394" y="82013"/>
                  </a:lnTo>
                  <a:close/>
                  <a:moveTo>
                    <a:pt x="118944" y="69517"/>
                  </a:moveTo>
                  <a:lnTo>
                    <a:pt x="118944" y="69517"/>
                  </a:lnTo>
                  <a:lnTo>
                    <a:pt x="120000" y="70096"/>
                  </a:lnTo>
                  <a:lnTo>
                    <a:pt x="119500" y="83420"/>
                  </a:lnTo>
                  <a:lnTo>
                    <a:pt x="119111" y="86896"/>
                  </a:lnTo>
                  <a:lnTo>
                    <a:pt x="117667" y="93765"/>
                  </a:lnTo>
                  <a:lnTo>
                    <a:pt x="115668" y="113958"/>
                  </a:lnTo>
                  <a:lnTo>
                    <a:pt x="115391" y="115365"/>
                  </a:lnTo>
                  <a:lnTo>
                    <a:pt x="114891" y="115944"/>
                  </a:lnTo>
                  <a:lnTo>
                    <a:pt x="113947" y="116110"/>
                  </a:lnTo>
                  <a:lnTo>
                    <a:pt x="113336" y="115117"/>
                  </a:lnTo>
                  <a:lnTo>
                    <a:pt x="111614" y="109241"/>
                  </a:lnTo>
                  <a:lnTo>
                    <a:pt x="111059" y="108082"/>
                  </a:lnTo>
                  <a:lnTo>
                    <a:pt x="110448" y="107337"/>
                  </a:lnTo>
                  <a:lnTo>
                    <a:pt x="109005" y="105931"/>
                  </a:lnTo>
                  <a:lnTo>
                    <a:pt x="110004" y="105765"/>
                  </a:lnTo>
                  <a:lnTo>
                    <a:pt x="110559" y="105186"/>
                  </a:lnTo>
                  <a:lnTo>
                    <a:pt x="110948" y="104193"/>
                  </a:lnTo>
                  <a:lnTo>
                    <a:pt x="111503" y="102620"/>
                  </a:lnTo>
                  <a:lnTo>
                    <a:pt x="111726" y="100634"/>
                  </a:lnTo>
                  <a:lnTo>
                    <a:pt x="111892" y="100055"/>
                  </a:lnTo>
                  <a:lnTo>
                    <a:pt x="112281" y="100634"/>
                  </a:lnTo>
                  <a:lnTo>
                    <a:pt x="112503" y="100634"/>
                  </a:lnTo>
                  <a:lnTo>
                    <a:pt x="113558" y="100055"/>
                  </a:lnTo>
                  <a:lnTo>
                    <a:pt x="113336" y="99062"/>
                  </a:lnTo>
                  <a:lnTo>
                    <a:pt x="113058" y="97903"/>
                  </a:lnTo>
                  <a:lnTo>
                    <a:pt x="112670" y="98317"/>
                  </a:lnTo>
                  <a:lnTo>
                    <a:pt x="112392" y="98482"/>
                  </a:lnTo>
                  <a:lnTo>
                    <a:pt x="112003" y="98482"/>
                  </a:lnTo>
                  <a:lnTo>
                    <a:pt x="111614" y="98068"/>
                  </a:lnTo>
                  <a:lnTo>
                    <a:pt x="111892" y="95586"/>
                  </a:lnTo>
                  <a:lnTo>
                    <a:pt x="112503" y="93434"/>
                  </a:lnTo>
                  <a:lnTo>
                    <a:pt x="114502" y="89048"/>
                  </a:lnTo>
                  <a:lnTo>
                    <a:pt x="115279" y="87724"/>
                  </a:lnTo>
                  <a:lnTo>
                    <a:pt x="117112" y="82427"/>
                  </a:lnTo>
                  <a:lnTo>
                    <a:pt x="117112" y="79282"/>
                  </a:lnTo>
                  <a:lnTo>
                    <a:pt x="117889" y="73820"/>
                  </a:lnTo>
                  <a:lnTo>
                    <a:pt x="118944" y="69517"/>
                  </a:lnTo>
                  <a:close/>
                  <a:moveTo>
                    <a:pt x="105062" y="104937"/>
                  </a:moveTo>
                  <a:lnTo>
                    <a:pt x="105062" y="104937"/>
                  </a:lnTo>
                  <a:lnTo>
                    <a:pt x="105451" y="105351"/>
                  </a:lnTo>
                  <a:lnTo>
                    <a:pt x="102397" y="106924"/>
                  </a:lnTo>
                  <a:lnTo>
                    <a:pt x="101619" y="108662"/>
                  </a:lnTo>
                  <a:lnTo>
                    <a:pt x="101230" y="109075"/>
                  </a:lnTo>
                  <a:lnTo>
                    <a:pt x="100175" y="108496"/>
                  </a:lnTo>
                  <a:lnTo>
                    <a:pt x="92012" y="98482"/>
                  </a:lnTo>
                  <a:lnTo>
                    <a:pt x="91124" y="96331"/>
                  </a:lnTo>
                  <a:lnTo>
                    <a:pt x="90735" y="94593"/>
                  </a:lnTo>
                  <a:lnTo>
                    <a:pt x="91402" y="95586"/>
                  </a:lnTo>
                  <a:lnTo>
                    <a:pt x="95178" y="97737"/>
                  </a:lnTo>
                  <a:lnTo>
                    <a:pt x="96233" y="98896"/>
                  </a:lnTo>
                  <a:lnTo>
                    <a:pt x="97565" y="101048"/>
                  </a:lnTo>
                  <a:lnTo>
                    <a:pt x="98065" y="101793"/>
                  </a:lnTo>
                  <a:lnTo>
                    <a:pt x="98732" y="102206"/>
                  </a:lnTo>
                  <a:lnTo>
                    <a:pt x="99398" y="102041"/>
                  </a:lnTo>
                  <a:lnTo>
                    <a:pt x="99787" y="101627"/>
                  </a:lnTo>
                  <a:lnTo>
                    <a:pt x="99898" y="100800"/>
                  </a:lnTo>
                  <a:lnTo>
                    <a:pt x="99398" y="99062"/>
                  </a:lnTo>
                  <a:lnTo>
                    <a:pt x="100175" y="100220"/>
                  </a:lnTo>
                  <a:lnTo>
                    <a:pt x="100953" y="103365"/>
                  </a:lnTo>
                  <a:lnTo>
                    <a:pt x="101508" y="103779"/>
                  </a:lnTo>
                  <a:lnTo>
                    <a:pt x="102285" y="103779"/>
                  </a:lnTo>
                  <a:lnTo>
                    <a:pt x="102952" y="103365"/>
                  </a:lnTo>
                  <a:lnTo>
                    <a:pt x="102952" y="102372"/>
                  </a:lnTo>
                  <a:lnTo>
                    <a:pt x="102174" y="100800"/>
                  </a:lnTo>
                  <a:lnTo>
                    <a:pt x="102952" y="101627"/>
                  </a:lnTo>
                  <a:lnTo>
                    <a:pt x="103840" y="102206"/>
                  </a:lnTo>
                  <a:lnTo>
                    <a:pt x="104396" y="102951"/>
                  </a:lnTo>
                  <a:lnTo>
                    <a:pt x="104673" y="104772"/>
                  </a:lnTo>
                  <a:lnTo>
                    <a:pt x="105062" y="104937"/>
                  </a:lnTo>
                  <a:close/>
                  <a:moveTo>
                    <a:pt x="84183" y="97737"/>
                  </a:moveTo>
                  <a:lnTo>
                    <a:pt x="84183" y="97737"/>
                  </a:lnTo>
                  <a:lnTo>
                    <a:pt x="83516" y="96165"/>
                  </a:lnTo>
                  <a:lnTo>
                    <a:pt x="82184" y="94013"/>
                  </a:lnTo>
                  <a:lnTo>
                    <a:pt x="81018" y="92441"/>
                  </a:lnTo>
                  <a:lnTo>
                    <a:pt x="79574" y="91448"/>
                  </a:lnTo>
                  <a:lnTo>
                    <a:pt x="77741" y="91448"/>
                  </a:lnTo>
                  <a:lnTo>
                    <a:pt x="76298" y="90620"/>
                  </a:lnTo>
                  <a:lnTo>
                    <a:pt x="73521" y="86731"/>
                  </a:lnTo>
                  <a:lnTo>
                    <a:pt x="71689" y="86565"/>
                  </a:lnTo>
                  <a:lnTo>
                    <a:pt x="70356" y="87144"/>
                  </a:lnTo>
                  <a:lnTo>
                    <a:pt x="66968" y="90455"/>
                  </a:lnTo>
                  <a:lnTo>
                    <a:pt x="67080" y="91200"/>
                  </a:lnTo>
                  <a:lnTo>
                    <a:pt x="67857" y="91613"/>
                  </a:lnTo>
                  <a:lnTo>
                    <a:pt x="68412" y="91448"/>
                  </a:lnTo>
                  <a:lnTo>
                    <a:pt x="69079" y="90868"/>
                  </a:lnTo>
                  <a:lnTo>
                    <a:pt x="69856" y="90620"/>
                  </a:lnTo>
                  <a:lnTo>
                    <a:pt x="69689" y="91613"/>
                  </a:lnTo>
                  <a:lnTo>
                    <a:pt x="69079" y="92606"/>
                  </a:lnTo>
                  <a:lnTo>
                    <a:pt x="68912" y="93020"/>
                  </a:lnTo>
                  <a:lnTo>
                    <a:pt x="69190" y="94013"/>
                  </a:lnTo>
                  <a:lnTo>
                    <a:pt x="69689" y="94179"/>
                  </a:lnTo>
                  <a:lnTo>
                    <a:pt x="70245" y="94179"/>
                  </a:lnTo>
                  <a:lnTo>
                    <a:pt x="70633" y="94593"/>
                  </a:lnTo>
                  <a:lnTo>
                    <a:pt x="71133" y="94593"/>
                  </a:lnTo>
                  <a:lnTo>
                    <a:pt x="74298" y="93600"/>
                  </a:lnTo>
                  <a:lnTo>
                    <a:pt x="74465" y="94179"/>
                  </a:lnTo>
                  <a:lnTo>
                    <a:pt x="74021" y="95337"/>
                  </a:lnTo>
                  <a:lnTo>
                    <a:pt x="74465" y="96165"/>
                  </a:lnTo>
                  <a:lnTo>
                    <a:pt x="76298" y="97489"/>
                  </a:lnTo>
                  <a:lnTo>
                    <a:pt x="76520" y="98068"/>
                  </a:lnTo>
                  <a:lnTo>
                    <a:pt x="76409" y="98317"/>
                  </a:lnTo>
                  <a:lnTo>
                    <a:pt x="76298" y="98648"/>
                  </a:lnTo>
                  <a:lnTo>
                    <a:pt x="76520" y="99310"/>
                  </a:lnTo>
                  <a:lnTo>
                    <a:pt x="76797" y="100055"/>
                  </a:lnTo>
                  <a:lnTo>
                    <a:pt x="77075" y="100220"/>
                  </a:lnTo>
                  <a:lnTo>
                    <a:pt x="76298" y="100800"/>
                  </a:lnTo>
                  <a:lnTo>
                    <a:pt x="75076" y="99641"/>
                  </a:lnTo>
                  <a:lnTo>
                    <a:pt x="74021" y="98317"/>
                  </a:lnTo>
                  <a:lnTo>
                    <a:pt x="73021" y="97489"/>
                  </a:lnTo>
                  <a:lnTo>
                    <a:pt x="73132" y="98068"/>
                  </a:lnTo>
                  <a:lnTo>
                    <a:pt x="73410" y="98068"/>
                  </a:lnTo>
                  <a:lnTo>
                    <a:pt x="73521" y="101462"/>
                  </a:lnTo>
                  <a:lnTo>
                    <a:pt x="74576" y="104193"/>
                  </a:lnTo>
                  <a:lnTo>
                    <a:pt x="76131" y="105517"/>
                  </a:lnTo>
                  <a:lnTo>
                    <a:pt x="77741" y="105351"/>
                  </a:lnTo>
                  <a:lnTo>
                    <a:pt x="78130" y="104937"/>
                  </a:lnTo>
                  <a:lnTo>
                    <a:pt x="78630" y="103944"/>
                  </a:lnTo>
                  <a:lnTo>
                    <a:pt x="79018" y="103779"/>
                  </a:lnTo>
                  <a:lnTo>
                    <a:pt x="79407" y="103613"/>
                  </a:lnTo>
                  <a:lnTo>
                    <a:pt x="81406" y="104358"/>
                  </a:lnTo>
                  <a:lnTo>
                    <a:pt x="83627" y="106510"/>
                  </a:lnTo>
                  <a:lnTo>
                    <a:pt x="83627" y="107337"/>
                  </a:lnTo>
                  <a:lnTo>
                    <a:pt x="82461" y="106675"/>
                  </a:lnTo>
                  <a:lnTo>
                    <a:pt x="81018" y="105517"/>
                  </a:lnTo>
                  <a:lnTo>
                    <a:pt x="79685" y="104937"/>
                  </a:lnTo>
                  <a:lnTo>
                    <a:pt x="78630" y="105931"/>
                  </a:lnTo>
                  <a:lnTo>
                    <a:pt x="78796" y="106675"/>
                  </a:lnTo>
                  <a:lnTo>
                    <a:pt x="79574" y="107337"/>
                  </a:lnTo>
                  <a:lnTo>
                    <a:pt x="81517" y="107917"/>
                  </a:lnTo>
                  <a:lnTo>
                    <a:pt x="82184" y="108496"/>
                  </a:lnTo>
                  <a:lnTo>
                    <a:pt x="82850" y="108662"/>
                  </a:lnTo>
                  <a:lnTo>
                    <a:pt x="83627" y="107917"/>
                  </a:lnTo>
                  <a:lnTo>
                    <a:pt x="84294" y="106924"/>
                  </a:lnTo>
                  <a:lnTo>
                    <a:pt x="84794" y="106344"/>
                  </a:lnTo>
                  <a:lnTo>
                    <a:pt x="86015" y="106096"/>
                  </a:lnTo>
                  <a:lnTo>
                    <a:pt x="86682" y="105765"/>
                  </a:lnTo>
                  <a:lnTo>
                    <a:pt x="86515" y="104772"/>
                  </a:lnTo>
                  <a:lnTo>
                    <a:pt x="84183" y="97737"/>
                  </a:lnTo>
                  <a:close/>
                  <a:moveTo>
                    <a:pt x="17325" y="67944"/>
                  </a:moveTo>
                  <a:lnTo>
                    <a:pt x="17325" y="67944"/>
                  </a:lnTo>
                  <a:lnTo>
                    <a:pt x="16381" y="68689"/>
                  </a:lnTo>
                  <a:lnTo>
                    <a:pt x="15215" y="67365"/>
                  </a:lnTo>
                  <a:lnTo>
                    <a:pt x="14049" y="64800"/>
                  </a:lnTo>
                  <a:lnTo>
                    <a:pt x="12327" y="60082"/>
                  </a:lnTo>
                  <a:lnTo>
                    <a:pt x="11938" y="57765"/>
                  </a:lnTo>
                  <a:lnTo>
                    <a:pt x="12216" y="56193"/>
                  </a:lnTo>
                  <a:lnTo>
                    <a:pt x="13493" y="55613"/>
                  </a:lnTo>
                  <a:lnTo>
                    <a:pt x="13882" y="58510"/>
                  </a:lnTo>
                  <a:lnTo>
                    <a:pt x="14659" y="59089"/>
                  </a:lnTo>
                  <a:lnTo>
                    <a:pt x="15492" y="58758"/>
                  </a:lnTo>
                  <a:lnTo>
                    <a:pt x="16103" y="59503"/>
                  </a:lnTo>
                  <a:lnTo>
                    <a:pt x="16270" y="60662"/>
                  </a:lnTo>
                  <a:lnTo>
                    <a:pt x="15881" y="63062"/>
                  </a:lnTo>
                  <a:lnTo>
                    <a:pt x="16103" y="64220"/>
                  </a:lnTo>
                  <a:lnTo>
                    <a:pt x="16547" y="65213"/>
                  </a:lnTo>
                  <a:lnTo>
                    <a:pt x="16936" y="67117"/>
                  </a:lnTo>
                  <a:lnTo>
                    <a:pt x="17325" y="67944"/>
                  </a:lnTo>
                  <a:close/>
                  <a:moveTo>
                    <a:pt x="72188" y="97737"/>
                  </a:moveTo>
                  <a:lnTo>
                    <a:pt x="72188" y="97737"/>
                  </a:lnTo>
                  <a:lnTo>
                    <a:pt x="71800" y="96165"/>
                  </a:lnTo>
                  <a:lnTo>
                    <a:pt x="71133" y="95751"/>
                  </a:lnTo>
                  <a:lnTo>
                    <a:pt x="68801" y="95172"/>
                  </a:lnTo>
                  <a:lnTo>
                    <a:pt x="67857" y="94344"/>
                  </a:lnTo>
                  <a:lnTo>
                    <a:pt x="66024" y="91862"/>
                  </a:lnTo>
                  <a:lnTo>
                    <a:pt x="65136" y="91448"/>
                  </a:lnTo>
                  <a:lnTo>
                    <a:pt x="64581" y="91862"/>
                  </a:lnTo>
                  <a:lnTo>
                    <a:pt x="64303" y="92441"/>
                  </a:lnTo>
                  <a:lnTo>
                    <a:pt x="64081" y="92772"/>
                  </a:lnTo>
                  <a:lnTo>
                    <a:pt x="63803" y="93186"/>
                  </a:lnTo>
                  <a:lnTo>
                    <a:pt x="63526" y="93434"/>
                  </a:lnTo>
                  <a:lnTo>
                    <a:pt x="62471" y="93600"/>
                  </a:lnTo>
                  <a:lnTo>
                    <a:pt x="60249" y="95337"/>
                  </a:lnTo>
                  <a:lnTo>
                    <a:pt x="59750" y="95337"/>
                  </a:lnTo>
                  <a:lnTo>
                    <a:pt x="59194" y="94013"/>
                  </a:lnTo>
                  <a:lnTo>
                    <a:pt x="59861" y="93020"/>
                  </a:lnTo>
                  <a:lnTo>
                    <a:pt x="61693" y="92027"/>
                  </a:lnTo>
                  <a:lnTo>
                    <a:pt x="62471" y="91448"/>
                  </a:lnTo>
                  <a:lnTo>
                    <a:pt x="63026" y="90289"/>
                  </a:lnTo>
                  <a:lnTo>
                    <a:pt x="63914" y="88137"/>
                  </a:lnTo>
                  <a:lnTo>
                    <a:pt x="62748" y="85986"/>
                  </a:lnTo>
                  <a:lnTo>
                    <a:pt x="62082" y="85158"/>
                  </a:lnTo>
                  <a:lnTo>
                    <a:pt x="61416" y="84744"/>
                  </a:lnTo>
                  <a:lnTo>
                    <a:pt x="60249" y="84993"/>
                  </a:lnTo>
                  <a:lnTo>
                    <a:pt x="59750" y="84993"/>
                  </a:lnTo>
                  <a:lnTo>
                    <a:pt x="59361" y="84579"/>
                  </a:lnTo>
                  <a:lnTo>
                    <a:pt x="59750" y="83834"/>
                  </a:lnTo>
                  <a:lnTo>
                    <a:pt x="60249" y="83420"/>
                  </a:lnTo>
                  <a:lnTo>
                    <a:pt x="61416" y="83420"/>
                  </a:lnTo>
                  <a:lnTo>
                    <a:pt x="61416" y="82593"/>
                  </a:lnTo>
                  <a:lnTo>
                    <a:pt x="60638" y="82841"/>
                  </a:lnTo>
                  <a:lnTo>
                    <a:pt x="60249" y="82013"/>
                  </a:lnTo>
                  <a:lnTo>
                    <a:pt x="60249" y="81020"/>
                  </a:lnTo>
                  <a:lnTo>
                    <a:pt x="60527" y="80689"/>
                  </a:lnTo>
                  <a:lnTo>
                    <a:pt x="61027" y="80275"/>
                  </a:lnTo>
                  <a:lnTo>
                    <a:pt x="61582" y="79862"/>
                  </a:lnTo>
                  <a:lnTo>
                    <a:pt x="62471" y="78703"/>
                  </a:lnTo>
                  <a:lnTo>
                    <a:pt x="62748" y="78124"/>
                  </a:lnTo>
                  <a:lnTo>
                    <a:pt x="63026" y="77296"/>
                  </a:lnTo>
                  <a:lnTo>
                    <a:pt x="63304" y="76717"/>
                  </a:lnTo>
                  <a:lnTo>
                    <a:pt x="63803" y="76386"/>
                  </a:lnTo>
                  <a:lnTo>
                    <a:pt x="66302" y="76551"/>
                  </a:lnTo>
                  <a:lnTo>
                    <a:pt x="66802" y="76386"/>
                  </a:lnTo>
                  <a:lnTo>
                    <a:pt x="67357" y="75972"/>
                  </a:lnTo>
                  <a:lnTo>
                    <a:pt x="67857" y="75393"/>
                  </a:lnTo>
                  <a:lnTo>
                    <a:pt x="68024" y="74400"/>
                  </a:lnTo>
                  <a:lnTo>
                    <a:pt x="68024" y="72827"/>
                  </a:lnTo>
                  <a:lnTo>
                    <a:pt x="68135" y="71834"/>
                  </a:lnTo>
                  <a:lnTo>
                    <a:pt x="68412" y="71089"/>
                  </a:lnTo>
                  <a:lnTo>
                    <a:pt x="68412" y="69682"/>
                  </a:lnTo>
                  <a:lnTo>
                    <a:pt x="68135" y="68110"/>
                  </a:lnTo>
                  <a:lnTo>
                    <a:pt x="67468" y="67531"/>
                  </a:lnTo>
                  <a:lnTo>
                    <a:pt x="66968" y="67117"/>
                  </a:lnTo>
                  <a:lnTo>
                    <a:pt x="65136" y="63641"/>
                  </a:lnTo>
                  <a:lnTo>
                    <a:pt x="64581" y="63062"/>
                  </a:lnTo>
                  <a:lnTo>
                    <a:pt x="64581" y="62234"/>
                  </a:lnTo>
                  <a:lnTo>
                    <a:pt x="65136" y="61241"/>
                  </a:lnTo>
                  <a:lnTo>
                    <a:pt x="64858" y="60331"/>
                  </a:lnTo>
                  <a:lnTo>
                    <a:pt x="64192" y="59503"/>
                  </a:lnTo>
                  <a:lnTo>
                    <a:pt x="63692" y="58924"/>
                  </a:lnTo>
                  <a:lnTo>
                    <a:pt x="62748" y="58179"/>
                  </a:lnTo>
                  <a:lnTo>
                    <a:pt x="62637" y="57351"/>
                  </a:lnTo>
                  <a:lnTo>
                    <a:pt x="62859" y="56606"/>
                  </a:lnTo>
                  <a:lnTo>
                    <a:pt x="62859" y="55200"/>
                  </a:lnTo>
                  <a:lnTo>
                    <a:pt x="62637" y="54455"/>
                  </a:lnTo>
                  <a:lnTo>
                    <a:pt x="62248" y="53627"/>
                  </a:lnTo>
                  <a:lnTo>
                    <a:pt x="61971" y="53048"/>
                  </a:lnTo>
                  <a:lnTo>
                    <a:pt x="61582" y="51889"/>
                  </a:lnTo>
                  <a:lnTo>
                    <a:pt x="62248" y="51310"/>
                  </a:lnTo>
                  <a:lnTo>
                    <a:pt x="63526" y="50731"/>
                  </a:lnTo>
                  <a:lnTo>
                    <a:pt x="64081" y="49903"/>
                  </a:lnTo>
                  <a:lnTo>
                    <a:pt x="64303" y="48579"/>
                  </a:lnTo>
                  <a:lnTo>
                    <a:pt x="64303" y="47172"/>
                  </a:lnTo>
                  <a:lnTo>
                    <a:pt x="64081" y="46013"/>
                  </a:lnTo>
                  <a:lnTo>
                    <a:pt x="61582" y="44606"/>
                  </a:lnTo>
                  <a:lnTo>
                    <a:pt x="61193" y="44855"/>
                  </a:lnTo>
                  <a:lnTo>
                    <a:pt x="60916" y="45186"/>
                  </a:lnTo>
                  <a:lnTo>
                    <a:pt x="58917" y="46179"/>
                  </a:lnTo>
                  <a:lnTo>
                    <a:pt x="58139" y="46593"/>
                  </a:lnTo>
                  <a:lnTo>
                    <a:pt x="57362" y="46013"/>
                  </a:lnTo>
                  <a:lnTo>
                    <a:pt x="58028" y="45020"/>
                  </a:lnTo>
                  <a:lnTo>
                    <a:pt x="59472" y="43862"/>
                  </a:lnTo>
                  <a:lnTo>
                    <a:pt x="59861" y="42703"/>
                  </a:lnTo>
                  <a:lnTo>
                    <a:pt x="59750" y="42289"/>
                  </a:lnTo>
                  <a:lnTo>
                    <a:pt x="59583" y="41875"/>
                  </a:lnTo>
                  <a:lnTo>
                    <a:pt x="60138" y="41875"/>
                  </a:lnTo>
                  <a:lnTo>
                    <a:pt x="61027" y="42289"/>
                  </a:lnTo>
                  <a:lnTo>
                    <a:pt x="61582" y="42289"/>
                  </a:lnTo>
                  <a:lnTo>
                    <a:pt x="62082" y="41875"/>
                  </a:lnTo>
                  <a:lnTo>
                    <a:pt x="62859" y="40882"/>
                  </a:lnTo>
                  <a:lnTo>
                    <a:pt x="65358" y="39310"/>
                  </a:lnTo>
                  <a:lnTo>
                    <a:pt x="65525" y="38979"/>
                  </a:lnTo>
                  <a:lnTo>
                    <a:pt x="65358" y="37986"/>
                  </a:lnTo>
                  <a:lnTo>
                    <a:pt x="65358" y="36993"/>
                  </a:lnTo>
                  <a:lnTo>
                    <a:pt x="65636" y="36413"/>
                  </a:lnTo>
                  <a:lnTo>
                    <a:pt x="66580" y="36000"/>
                  </a:lnTo>
                  <a:lnTo>
                    <a:pt x="67080" y="35420"/>
                  </a:lnTo>
                  <a:lnTo>
                    <a:pt x="68024" y="33103"/>
                  </a:lnTo>
                  <a:lnTo>
                    <a:pt x="69856" y="30289"/>
                  </a:lnTo>
                  <a:lnTo>
                    <a:pt x="70356" y="28965"/>
                  </a:lnTo>
                  <a:lnTo>
                    <a:pt x="66580" y="29710"/>
                  </a:lnTo>
                  <a:lnTo>
                    <a:pt x="65747" y="29544"/>
                  </a:lnTo>
                  <a:lnTo>
                    <a:pt x="65247" y="28800"/>
                  </a:lnTo>
                  <a:lnTo>
                    <a:pt x="64858" y="27558"/>
                  </a:lnTo>
                  <a:lnTo>
                    <a:pt x="64303" y="26400"/>
                  </a:lnTo>
                  <a:lnTo>
                    <a:pt x="61860" y="23668"/>
                  </a:lnTo>
                  <a:lnTo>
                    <a:pt x="61304" y="23255"/>
                  </a:lnTo>
                  <a:lnTo>
                    <a:pt x="58417" y="23834"/>
                  </a:lnTo>
                  <a:lnTo>
                    <a:pt x="57473" y="23255"/>
                  </a:lnTo>
                  <a:lnTo>
                    <a:pt x="57473" y="22924"/>
                  </a:lnTo>
                  <a:lnTo>
                    <a:pt x="57473" y="22510"/>
                  </a:lnTo>
                  <a:lnTo>
                    <a:pt x="57639" y="22262"/>
                  </a:lnTo>
                  <a:lnTo>
                    <a:pt x="57639" y="21682"/>
                  </a:lnTo>
                  <a:lnTo>
                    <a:pt x="58695" y="22262"/>
                  </a:lnTo>
                  <a:lnTo>
                    <a:pt x="62360" y="21682"/>
                  </a:lnTo>
                  <a:lnTo>
                    <a:pt x="62471" y="20524"/>
                  </a:lnTo>
                  <a:lnTo>
                    <a:pt x="62360" y="19531"/>
                  </a:lnTo>
                  <a:lnTo>
                    <a:pt x="62082" y="18786"/>
                  </a:lnTo>
                  <a:lnTo>
                    <a:pt x="61582" y="18206"/>
                  </a:lnTo>
                  <a:lnTo>
                    <a:pt x="60638" y="17793"/>
                  </a:lnTo>
                  <a:lnTo>
                    <a:pt x="59361" y="17793"/>
                  </a:lnTo>
                  <a:lnTo>
                    <a:pt x="58806" y="17627"/>
                  </a:lnTo>
                  <a:lnTo>
                    <a:pt x="58695" y="16800"/>
                  </a:lnTo>
                  <a:lnTo>
                    <a:pt x="58695" y="16055"/>
                  </a:lnTo>
                  <a:lnTo>
                    <a:pt x="58806" y="15475"/>
                  </a:lnTo>
                  <a:lnTo>
                    <a:pt x="58806" y="14896"/>
                  </a:lnTo>
                  <a:lnTo>
                    <a:pt x="58695" y="14234"/>
                  </a:lnTo>
                  <a:lnTo>
                    <a:pt x="57917" y="14068"/>
                  </a:lnTo>
                  <a:lnTo>
                    <a:pt x="56473" y="14648"/>
                  </a:lnTo>
                  <a:lnTo>
                    <a:pt x="55807" y="14482"/>
                  </a:lnTo>
                  <a:lnTo>
                    <a:pt x="55141" y="13489"/>
                  </a:lnTo>
                  <a:lnTo>
                    <a:pt x="53808" y="11172"/>
                  </a:lnTo>
                  <a:lnTo>
                    <a:pt x="52753" y="9765"/>
                  </a:lnTo>
                  <a:lnTo>
                    <a:pt x="52531" y="8772"/>
                  </a:lnTo>
                  <a:lnTo>
                    <a:pt x="52253" y="8027"/>
                  </a:lnTo>
                  <a:lnTo>
                    <a:pt x="52253" y="7448"/>
                  </a:lnTo>
                  <a:lnTo>
                    <a:pt x="51864" y="6786"/>
                  </a:lnTo>
                  <a:lnTo>
                    <a:pt x="49477" y="3310"/>
                  </a:lnTo>
                  <a:lnTo>
                    <a:pt x="48310" y="2151"/>
                  </a:lnTo>
                  <a:lnTo>
                    <a:pt x="46978" y="1324"/>
                  </a:lnTo>
                  <a:lnTo>
                    <a:pt x="43035" y="0"/>
                  </a:lnTo>
                  <a:lnTo>
                    <a:pt x="41591" y="744"/>
                  </a:lnTo>
                  <a:lnTo>
                    <a:pt x="40814" y="4303"/>
                  </a:lnTo>
                  <a:lnTo>
                    <a:pt x="39259" y="8027"/>
                  </a:lnTo>
                  <a:lnTo>
                    <a:pt x="38593" y="9020"/>
                  </a:lnTo>
                  <a:lnTo>
                    <a:pt x="37926" y="9351"/>
                  </a:lnTo>
                  <a:lnTo>
                    <a:pt x="37538" y="9931"/>
                  </a:lnTo>
                  <a:lnTo>
                    <a:pt x="37260" y="10510"/>
                  </a:lnTo>
                  <a:lnTo>
                    <a:pt x="37149" y="11172"/>
                  </a:lnTo>
                  <a:lnTo>
                    <a:pt x="36871" y="12496"/>
                  </a:lnTo>
                  <a:lnTo>
                    <a:pt x="36372" y="12496"/>
                  </a:lnTo>
                  <a:lnTo>
                    <a:pt x="35983" y="13324"/>
                  </a:lnTo>
                  <a:lnTo>
                    <a:pt x="34650" y="13655"/>
                  </a:lnTo>
                  <a:lnTo>
                    <a:pt x="33984" y="13075"/>
                  </a:lnTo>
                  <a:lnTo>
                    <a:pt x="32151" y="10344"/>
                  </a:lnTo>
                  <a:lnTo>
                    <a:pt x="30819" y="8772"/>
                  </a:lnTo>
                  <a:lnTo>
                    <a:pt x="28875" y="9020"/>
                  </a:lnTo>
                  <a:lnTo>
                    <a:pt x="27431" y="10179"/>
                  </a:lnTo>
                  <a:lnTo>
                    <a:pt x="27154" y="13489"/>
                  </a:lnTo>
                  <a:lnTo>
                    <a:pt x="26765" y="14482"/>
                  </a:lnTo>
                  <a:lnTo>
                    <a:pt x="27154" y="16220"/>
                  </a:lnTo>
                  <a:lnTo>
                    <a:pt x="27154" y="16800"/>
                  </a:lnTo>
                  <a:lnTo>
                    <a:pt x="26654" y="17627"/>
                  </a:lnTo>
                  <a:lnTo>
                    <a:pt x="25321" y="18372"/>
                  </a:lnTo>
                  <a:lnTo>
                    <a:pt x="24655" y="18206"/>
                  </a:lnTo>
                  <a:lnTo>
                    <a:pt x="21490" y="15641"/>
                  </a:lnTo>
                  <a:lnTo>
                    <a:pt x="20212" y="15475"/>
                  </a:lnTo>
                  <a:lnTo>
                    <a:pt x="19824" y="15641"/>
                  </a:lnTo>
                  <a:lnTo>
                    <a:pt x="19157" y="16055"/>
                  </a:lnTo>
                  <a:lnTo>
                    <a:pt x="18491" y="16386"/>
                  </a:lnTo>
                  <a:lnTo>
                    <a:pt x="17991" y="16386"/>
                  </a:lnTo>
                  <a:lnTo>
                    <a:pt x="17547" y="16220"/>
                  </a:lnTo>
                  <a:lnTo>
                    <a:pt x="17158" y="15806"/>
                  </a:lnTo>
                  <a:lnTo>
                    <a:pt x="16770" y="15806"/>
                  </a:lnTo>
                  <a:lnTo>
                    <a:pt x="16381" y="16055"/>
                  </a:lnTo>
                  <a:lnTo>
                    <a:pt x="16103" y="16386"/>
                  </a:lnTo>
                  <a:lnTo>
                    <a:pt x="15992" y="16634"/>
                  </a:lnTo>
                  <a:lnTo>
                    <a:pt x="16103" y="17048"/>
                  </a:lnTo>
                  <a:lnTo>
                    <a:pt x="16270" y="17627"/>
                  </a:lnTo>
                  <a:lnTo>
                    <a:pt x="16381" y="17958"/>
                  </a:lnTo>
                  <a:lnTo>
                    <a:pt x="16381" y="18206"/>
                  </a:lnTo>
                  <a:lnTo>
                    <a:pt x="16381" y="18537"/>
                  </a:lnTo>
                  <a:lnTo>
                    <a:pt x="14659" y="22096"/>
                  </a:lnTo>
                  <a:lnTo>
                    <a:pt x="14160" y="23089"/>
                  </a:lnTo>
                  <a:lnTo>
                    <a:pt x="13493" y="23503"/>
                  </a:lnTo>
                  <a:lnTo>
                    <a:pt x="12993" y="23255"/>
                  </a:lnTo>
                  <a:lnTo>
                    <a:pt x="11383" y="22262"/>
                  </a:lnTo>
                  <a:lnTo>
                    <a:pt x="10328" y="21682"/>
                  </a:lnTo>
                  <a:lnTo>
                    <a:pt x="9051" y="20524"/>
                  </a:lnTo>
                  <a:lnTo>
                    <a:pt x="1277" y="21931"/>
                  </a:lnTo>
                  <a:lnTo>
                    <a:pt x="1832" y="25241"/>
                  </a:lnTo>
                  <a:lnTo>
                    <a:pt x="2054" y="29544"/>
                  </a:lnTo>
                  <a:lnTo>
                    <a:pt x="1943" y="33848"/>
                  </a:lnTo>
                  <a:lnTo>
                    <a:pt x="1554" y="37986"/>
                  </a:lnTo>
                  <a:lnTo>
                    <a:pt x="0" y="47337"/>
                  </a:lnTo>
                  <a:lnTo>
                    <a:pt x="111" y="48910"/>
                  </a:lnTo>
                  <a:lnTo>
                    <a:pt x="888" y="49737"/>
                  </a:lnTo>
                  <a:lnTo>
                    <a:pt x="3276" y="50068"/>
                  </a:lnTo>
                  <a:lnTo>
                    <a:pt x="4331" y="50731"/>
                  </a:lnTo>
                  <a:lnTo>
                    <a:pt x="9717" y="55944"/>
                  </a:lnTo>
                  <a:lnTo>
                    <a:pt x="10217" y="55613"/>
                  </a:lnTo>
                  <a:lnTo>
                    <a:pt x="9717" y="53793"/>
                  </a:lnTo>
                  <a:lnTo>
                    <a:pt x="8662" y="52468"/>
                  </a:lnTo>
                  <a:lnTo>
                    <a:pt x="7440" y="51475"/>
                  </a:lnTo>
                  <a:lnTo>
                    <a:pt x="6385" y="51475"/>
                  </a:lnTo>
                  <a:lnTo>
                    <a:pt x="6941" y="50317"/>
                  </a:lnTo>
                  <a:lnTo>
                    <a:pt x="7052" y="49903"/>
                  </a:lnTo>
                  <a:lnTo>
                    <a:pt x="7440" y="49737"/>
                  </a:lnTo>
                  <a:lnTo>
                    <a:pt x="6163" y="48165"/>
                  </a:lnTo>
                  <a:lnTo>
                    <a:pt x="5886" y="47172"/>
                  </a:lnTo>
                  <a:lnTo>
                    <a:pt x="6274" y="45600"/>
                  </a:lnTo>
                  <a:lnTo>
                    <a:pt x="6941" y="44606"/>
                  </a:lnTo>
                  <a:lnTo>
                    <a:pt x="7718" y="44027"/>
                  </a:lnTo>
                  <a:lnTo>
                    <a:pt x="8662" y="44027"/>
                  </a:lnTo>
                  <a:lnTo>
                    <a:pt x="9551" y="44441"/>
                  </a:lnTo>
                  <a:lnTo>
                    <a:pt x="9551" y="45020"/>
                  </a:lnTo>
                  <a:lnTo>
                    <a:pt x="8773" y="45434"/>
                  </a:lnTo>
                  <a:lnTo>
                    <a:pt x="8773" y="46179"/>
                  </a:lnTo>
                  <a:lnTo>
                    <a:pt x="13105" y="53627"/>
                  </a:lnTo>
                  <a:lnTo>
                    <a:pt x="14937" y="55779"/>
                  </a:lnTo>
                  <a:lnTo>
                    <a:pt x="16936" y="56358"/>
                  </a:lnTo>
                  <a:lnTo>
                    <a:pt x="19657" y="55944"/>
                  </a:lnTo>
                  <a:lnTo>
                    <a:pt x="21101" y="56358"/>
                  </a:lnTo>
                  <a:lnTo>
                    <a:pt x="22322" y="57351"/>
                  </a:lnTo>
                  <a:lnTo>
                    <a:pt x="23100" y="59337"/>
                  </a:lnTo>
                  <a:lnTo>
                    <a:pt x="23489" y="61489"/>
                  </a:lnTo>
                  <a:lnTo>
                    <a:pt x="24266" y="66206"/>
                  </a:lnTo>
                  <a:lnTo>
                    <a:pt x="24932" y="68689"/>
                  </a:lnTo>
                  <a:lnTo>
                    <a:pt x="25210" y="70096"/>
                  </a:lnTo>
                  <a:lnTo>
                    <a:pt x="25210" y="71089"/>
                  </a:lnTo>
                  <a:lnTo>
                    <a:pt x="24932" y="72662"/>
                  </a:lnTo>
                  <a:lnTo>
                    <a:pt x="24932" y="73820"/>
                  </a:lnTo>
                  <a:lnTo>
                    <a:pt x="25599" y="78289"/>
                  </a:lnTo>
                  <a:lnTo>
                    <a:pt x="25821" y="79282"/>
                  </a:lnTo>
                  <a:lnTo>
                    <a:pt x="26487" y="82593"/>
                  </a:lnTo>
                  <a:lnTo>
                    <a:pt x="27542" y="86151"/>
                  </a:lnTo>
                  <a:lnTo>
                    <a:pt x="27820" y="88137"/>
                  </a:lnTo>
                  <a:lnTo>
                    <a:pt x="27043" y="88717"/>
                  </a:lnTo>
                  <a:lnTo>
                    <a:pt x="24821" y="88303"/>
                  </a:lnTo>
                  <a:lnTo>
                    <a:pt x="22322" y="88137"/>
                  </a:lnTo>
                  <a:lnTo>
                    <a:pt x="22045" y="86896"/>
                  </a:lnTo>
                  <a:lnTo>
                    <a:pt x="22711" y="85572"/>
                  </a:lnTo>
                  <a:lnTo>
                    <a:pt x="23100" y="84993"/>
                  </a:lnTo>
                  <a:lnTo>
                    <a:pt x="23600" y="84579"/>
                  </a:lnTo>
                  <a:lnTo>
                    <a:pt x="22545" y="83420"/>
                  </a:lnTo>
                  <a:lnTo>
                    <a:pt x="20879" y="82841"/>
                  </a:lnTo>
                  <a:lnTo>
                    <a:pt x="19157" y="83586"/>
                  </a:lnTo>
                  <a:lnTo>
                    <a:pt x="18602" y="85737"/>
                  </a:lnTo>
                  <a:lnTo>
                    <a:pt x="18602" y="88468"/>
                  </a:lnTo>
                  <a:lnTo>
                    <a:pt x="18602" y="91034"/>
                  </a:lnTo>
                  <a:lnTo>
                    <a:pt x="18769" y="93600"/>
                  </a:lnTo>
                  <a:lnTo>
                    <a:pt x="19435" y="96165"/>
                  </a:lnTo>
                  <a:lnTo>
                    <a:pt x="20046" y="97324"/>
                  </a:lnTo>
                  <a:lnTo>
                    <a:pt x="20712" y="97324"/>
                  </a:lnTo>
                  <a:lnTo>
                    <a:pt x="21378" y="96744"/>
                  </a:lnTo>
                  <a:lnTo>
                    <a:pt x="21767" y="95337"/>
                  </a:lnTo>
                  <a:lnTo>
                    <a:pt x="22322" y="94593"/>
                  </a:lnTo>
                  <a:lnTo>
                    <a:pt x="22711" y="94344"/>
                  </a:lnTo>
                  <a:lnTo>
                    <a:pt x="22822" y="93765"/>
                  </a:lnTo>
                  <a:lnTo>
                    <a:pt x="22545" y="89710"/>
                  </a:lnTo>
                  <a:lnTo>
                    <a:pt x="22711" y="88717"/>
                  </a:lnTo>
                  <a:lnTo>
                    <a:pt x="23211" y="88468"/>
                  </a:lnTo>
                  <a:lnTo>
                    <a:pt x="27709" y="89048"/>
                  </a:lnTo>
                  <a:lnTo>
                    <a:pt x="27431" y="91862"/>
                  </a:lnTo>
                  <a:lnTo>
                    <a:pt x="27043" y="94593"/>
                  </a:lnTo>
                  <a:lnTo>
                    <a:pt x="26765" y="97489"/>
                  </a:lnTo>
                  <a:lnTo>
                    <a:pt x="26876" y="100800"/>
                  </a:lnTo>
                  <a:lnTo>
                    <a:pt x="27542" y="103613"/>
                  </a:lnTo>
                  <a:lnTo>
                    <a:pt x="28486" y="105931"/>
                  </a:lnTo>
                  <a:lnTo>
                    <a:pt x="28986" y="108662"/>
                  </a:lnTo>
                  <a:lnTo>
                    <a:pt x="28764" y="111641"/>
                  </a:lnTo>
                  <a:lnTo>
                    <a:pt x="28986" y="112220"/>
                  </a:lnTo>
                  <a:lnTo>
                    <a:pt x="28875" y="114124"/>
                  </a:lnTo>
                  <a:lnTo>
                    <a:pt x="30319" y="114537"/>
                  </a:lnTo>
                  <a:lnTo>
                    <a:pt x="31874" y="114372"/>
                  </a:lnTo>
                  <a:lnTo>
                    <a:pt x="34539" y="112386"/>
                  </a:lnTo>
                  <a:lnTo>
                    <a:pt x="35428" y="111972"/>
                  </a:lnTo>
                  <a:lnTo>
                    <a:pt x="38870" y="112386"/>
                  </a:lnTo>
                  <a:lnTo>
                    <a:pt x="42258" y="113793"/>
                  </a:lnTo>
                  <a:lnTo>
                    <a:pt x="51198" y="115365"/>
                  </a:lnTo>
                  <a:lnTo>
                    <a:pt x="51975" y="116110"/>
                  </a:lnTo>
                  <a:lnTo>
                    <a:pt x="52253" y="117103"/>
                  </a:lnTo>
                  <a:lnTo>
                    <a:pt x="52531" y="118675"/>
                  </a:lnTo>
                  <a:lnTo>
                    <a:pt x="52919" y="119834"/>
                  </a:lnTo>
                  <a:lnTo>
                    <a:pt x="53697" y="120000"/>
                  </a:lnTo>
                  <a:lnTo>
                    <a:pt x="56695" y="119668"/>
                  </a:lnTo>
                  <a:lnTo>
                    <a:pt x="57251" y="119255"/>
                  </a:lnTo>
                  <a:lnTo>
                    <a:pt x="57639" y="118675"/>
                  </a:lnTo>
                  <a:lnTo>
                    <a:pt x="58139" y="118262"/>
                  </a:lnTo>
                  <a:lnTo>
                    <a:pt x="58528" y="117682"/>
                  </a:lnTo>
                  <a:lnTo>
                    <a:pt x="59361" y="117268"/>
                  </a:lnTo>
                  <a:lnTo>
                    <a:pt x="60249" y="118262"/>
                  </a:lnTo>
                  <a:lnTo>
                    <a:pt x="60916" y="118262"/>
                  </a:lnTo>
                  <a:lnTo>
                    <a:pt x="61582" y="117848"/>
                  </a:lnTo>
                  <a:lnTo>
                    <a:pt x="61582" y="115531"/>
                  </a:lnTo>
                  <a:lnTo>
                    <a:pt x="62082" y="114124"/>
                  </a:lnTo>
                  <a:lnTo>
                    <a:pt x="63526" y="111806"/>
                  </a:lnTo>
                  <a:lnTo>
                    <a:pt x="64192" y="110400"/>
                  </a:lnTo>
                  <a:lnTo>
                    <a:pt x="64303" y="110068"/>
                  </a:lnTo>
                  <a:lnTo>
                    <a:pt x="65136" y="110068"/>
                  </a:lnTo>
                  <a:lnTo>
                    <a:pt x="65358" y="109820"/>
                  </a:lnTo>
                  <a:lnTo>
                    <a:pt x="65525" y="109489"/>
                  </a:lnTo>
                  <a:lnTo>
                    <a:pt x="65636" y="108662"/>
                  </a:lnTo>
                  <a:lnTo>
                    <a:pt x="66024" y="107337"/>
                  </a:lnTo>
                  <a:lnTo>
                    <a:pt x="66413" y="105186"/>
                  </a:lnTo>
                  <a:lnTo>
                    <a:pt x="66580" y="104358"/>
                  </a:lnTo>
                  <a:lnTo>
                    <a:pt x="67635" y="103779"/>
                  </a:lnTo>
                  <a:lnTo>
                    <a:pt x="68690" y="104358"/>
                  </a:lnTo>
                  <a:lnTo>
                    <a:pt x="69079" y="105517"/>
                  </a:lnTo>
                  <a:lnTo>
                    <a:pt x="68024" y="106344"/>
                  </a:lnTo>
                  <a:lnTo>
                    <a:pt x="67746" y="106924"/>
                  </a:lnTo>
                  <a:lnTo>
                    <a:pt x="68135" y="107668"/>
                  </a:lnTo>
                  <a:lnTo>
                    <a:pt x="69079" y="109075"/>
                  </a:lnTo>
                  <a:lnTo>
                    <a:pt x="68912" y="109820"/>
                  </a:lnTo>
                  <a:lnTo>
                    <a:pt x="68690" y="110234"/>
                  </a:lnTo>
                  <a:lnTo>
                    <a:pt x="68690" y="110648"/>
                  </a:lnTo>
                  <a:lnTo>
                    <a:pt x="69467" y="111227"/>
                  </a:lnTo>
                  <a:lnTo>
                    <a:pt x="70134" y="111393"/>
                  </a:lnTo>
                  <a:lnTo>
                    <a:pt x="71800" y="110813"/>
                  </a:lnTo>
                  <a:lnTo>
                    <a:pt x="72188" y="111227"/>
                  </a:lnTo>
                  <a:lnTo>
                    <a:pt x="72855" y="113213"/>
                  </a:lnTo>
                  <a:lnTo>
                    <a:pt x="73410" y="113544"/>
                  </a:lnTo>
                  <a:lnTo>
                    <a:pt x="74021" y="112965"/>
                  </a:lnTo>
                  <a:lnTo>
                    <a:pt x="74021" y="111806"/>
                  </a:lnTo>
                  <a:lnTo>
                    <a:pt x="73910" y="110648"/>
                  </a:lnTo>
                  <a:lnTo>
                    <a:pt x="73632" y="109655"/>
                  </a:lnTo>
                  <a:lnTo>
                    <a:pt x="73243" y="109075"/>
                  </a:lnTo>
                  <a:lnTo>
                    <a:pt x="72855" y="108496"/>
                  </a:lnTo>
                  <a:lnTo>
                    <a:pt x="72355" y="108082"/>
                  </a:lnTo>
                  <a:lnTo>
                    <a:pt x="71800" y="107917"/>
                  </a:lnTo>
                  <a:lnTo>
                    <a:pt x="71966" y="106510"/>
                  </a:lnTo>
                  <a:lnTo>
                    <a:pt x="72466" y="106510"/>
                  </a:lnTo>
                  <a:lnTo>
                    <a:pt x="73132" y="106924"/>
                  </a:lnTo>
                  <a:lnTo>
                    <a:pt x="73632" y="106924"/>
                  </a:lnTo>
                  <a:lnTo>
                    <a:pt x="74021" y="106344"/>
                  </a:lnTo>
                  <a:lnTo>
                    <a:pt x="74021" y="105931"/>
                  </a:lnTo>
                  <a:lnTo>
                    <a:pt x="73910" y="105517"/>
                  </a:lnTo>
                  <a:lnTo>
                    <a:pt x="72188" y="97737"/>
                  </a:lnTo>
                  <a:close/>
                </a:path>
              </a:pathLst>
            </a:custGeom>
            <a:solidFill>
              <a:schemeClr val="accent2"/>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05" name="Shape 2305"/>
            <p:cNvSpPr/>
            <p:nvPr/>
          </p:nvSpPr>
          <p:spPr>
            <a:xfrm>
              <a:off x="3958073" y="2469975"/>
              <a:ext cx="3065860" cy="1290638"/>
            </a:xfrm>
            <a:custGeom>
              <a:avLst/>
              <a:gdLst/>
              <a:ahLst/>
              <a:cxnLst/>
              <a:rect l="0" t="0" r="0" b="0"/>
              <a:pathLst>
                <a:path w="120000" h="120000" extrusionOk="0">
                  <a:moveTo>
                    <a:pt x="31083" y="68413"/>
                  </a:moveTo>
                  <a:lnTo>
                    <a:pt x="31083" y="68413"/>
                  </a:lnTo>
                  <a:lnTo>
                    <a:pt x="31176" y="69188"/>
                  </a:lnTo>
                  <a:lnTo>
                    <a:pt x="30291" y="72509"/>
                  </a:lnTo>
                  <a:lnTo>
                    <a:pt x="29732" y="73394"/>
                  </a:lnTo>
                  <a:lnTo>
                    <a:pt x="29172" y="74391"/>
                  </a:lnTo>
                  <a:lnTo>
                    <a:pt x="28753" y="75719"/>
                  </a:lnTo>
                  <a:lnTo>
                    <a:pt x="28427" y="76715"/>
                  </a:lnTo>
                  <a:lnTo>
                    <a:pt x="27774" y="77490"/>
                  </a:lnTo>
                  <a:lnTo>
                    <a:pt x="26889" y="75166"/>
                  </a:lnTo>
                  <a:lnTo>
                    <a:pt x="26097" y="71512"/>
                  </a:lnTo>
                  <a:lnTo>
                    <a:pt x="25864" y="68413"/>
                  </a:lnTo>
                  <a:lnTo>
                    <a:pt x="25864" y="68413"/>
                  </a:lnTo>
                  <a:lnTo>
                    <a:pt x="26097" y="66531"/>
                  </a:lnTo>
                  <a:lnTo>
                    <a:pt x="26423" y="65202"/>
                  </a:lnTo>
                  <a:lnTo>
                    <a:pt x="26749" y="64206"/>
                  </a:lnTo>
                  <a:lnTo>
                    <a:pt x="26982" y="63099"/>
                  </a:lnTo>
                  <a:lnTo>
                    <a:pt x="27215" y="60996"/>
                  </a:lnTo>
                  <a:lnTo>
                    <a:pt x="27541" y="57343"/>
                  </a:lnTo>
                  <a:lnTo>
                    <a:pt x="27867" y="55793"/>
                  </a:lnTo>
                  <a:lnTo>
                    <a:pt x="28100" y="56568"/>
                  </a:lnTo>
                  <a:lnTo>
                    <a:pt x="28194" y="57121"/>
                  </a:lnTo>
                  <a:lnTo>
                    <a:pt x="28287" y="57675"/>
                  </a:lnTo>
                  <a:lnTo>
                    <a:pt x="29732" y="63431"/>
                  </a:lnTo>
                  <a:lnTo>
                    <a:pt x="31083" y="68413"/>
                  </a:lnTo>
                  <a:close/>
                  <a:moveTo>
                    <a:pt x="27075" y="57343"/>
                  </a:moveTo>
                  <a:lnTo>
                    <a:pt x="27075" y="57343"/>
                  </a:lnTo>
                  <a:lnTo>
                    <a:pt x="27634" y="55018"/>
                  </a:lnTo>
                  <a:lnTo>
                    <a:pt x="27215" y="53690"/>
                  </a:lnTo>
                  <a:lnTo>
                    <a:pt x="26982" y="52915"/>
                  </a:lnTo>
                  <a:lnTo>
                    <a:pt x="26889" y="52361"/>
                  </a:lnTo>
                  <a:lnTo>
                    <a:pt x="26889" y="51808"/>
                  </a:lnTo>
                  <a:lnTo>
                    <a:pt x="26889" y="51365"/>
                  </a:lnTo>
                  <a:lnTo>
                    <a:pt x="26889" y="48708"/>
                  </a:lnTo>
                  <a:lnTo>
                    <a:pt x="26656" y="45830"/>
                  </a:lnTo>
                  <a:lnTo>
                    <a:pt x="26563" y="43948"/>
                  </a:lnTo>
                  <a:lnTo>
                    <a:pt x="26656" y="42398"/>
                  </a:lnTo>
                  <a:lnTo>
                    <a:pt x="26097" y="41070"/>
                  </a:lnTo>
                  <a:lnTo>
                    <a:pt x="25444" y="38523"/>
                  </a:lnTo>
                  <a:lnTo>
                    <a:pt x="24792" y="35645"/>
                  </a:lnTo>
                  <a:lnTo>
                    <a:pt x="24792" y="35092"/>
                  </a:lnTo>
                  <a:lnTo>
                    <a:pt x="24466" y="32988"/>
                  </a:lnTo>
                  <a:lnTo>
                    <a:pt x="24139" y="31217"/>
                  </a:lnTo>
                  <a:lnTo>
                    <a:pt x="23440" y="29335"/>
                  </a:lnTo>
                  <a:lnTo>
                    <a:pt x="22368" y="26457"/>
                  </a:lnTo>
                  <a:lnTo>
                    <a:pt x="22229" y="25350"/>
                  </a:lnTo>
                  <a:lnTo>
                    <a:pt x="22462" y="23579"/>
                  </a:lnTo>
                  <a:lnTo>
                    <a:pt x="23021" y="17822"/>
                  </a:lnTo>
                  <a:lnTo>
                    <a:pt x="23254" y="15166"/>
                  </a:lnTo>
                  <a:lnTo>
                    <a:pt x="24326" y="10184"/>
                  </a:lnTo>
                  <a:lnTo>
                    <a:pt x="24559" y="7859"/>
                  </a:lnTo>
                  <a:lnTo>
                    <a:pt x="22555" y="5202"/>
                  </a:lnTo>
                  <a:lnTo>
                    <a:pt x="21576" y="4428"/>
                  </a:lnTo>
                  <a:lnTo>
                    <a:pt x="20132" y="2656"/>
                  </a:lnTo>
                  <a:lnTo>
                    <a:pt x="19479" y="1771"/>
                  </a:lnTo>
                  <a:lnTo>
                    <a:pt x="17196" y="2878"/>
                  </a:lnTo>
                  <a:lnTo>
                    <a:pt x="13980" y="0"/>
                  </a:lnTo>
                  <a:lnTo>
                    <a:pt x="11231" y="774"/>
                  </a:lnTo>
                  <a:lnTo>
                    <a:pt x="8807" y="5202"/>
                  </a:lnTo>
                  <a:lnTo>
                    <a:pt x="4520" y="17269"/>
                  </a:lnTo>
                  <a:lnTo>
                    <a:pt x="1724" y="22804"/>
                  </a:lnTo>
                  <a:lnTo>
                    <a:pt x="326" y="27011"/>
                  </a:lnTo>
                  <a:lnTo>
                    <a:pt x="0" y="30664"/>
                  </a:lnTo>
                  <a:lnTo>
                    <a:pt x="652" y="31660"/>
                  </a:lnTo>
                  <a:lnTo>
                    <a:pt x="1537" y="30885"/>
                  </a:lnTo>
                  <a:lnTo>
                    <a:pt x="3821" y="27453"/>
                  </a:lnTo>
                  <a:lnTo>
                    <a:pt x="4613" y="27232"/>
                  </a:lnTo>
                  <a:lnTo>
                    <a:pt x="5266" y="27785"/>
                  </a:lnTo>
                  <a:lnTo>
                    <a:pt x="5918" y="29557"/>
                  </a:lnTo>
                  <a:lnTo>
                    <a:pt x="7269" y="36642"/>
                  </a:lnTo>
                  <a:lnTo>
                    <a:pt x="7596" y="38523"/>
                  </a:lnTo>
                  <a:lnTo>
                    <a:pt x="7922" y="43505"/>
                  </a:lnTo>
                  <a:lnTo>
                    <a:pt x="9227" y="51586"/>
                  </a:lnTo>
                  <a:lnTo>
                    <a:pt x="10578" y="51033"/>
                  </a:lnTo>
                  <a:lnTo>
                    <a:pt x="11976" y="53690"/>
                  </a:lnTo>
                  <a:lnTo>
                    <a:pt x="12675" y="54797"/>
                  </a:lnTo>
                  <a:lnTo>
                    <a:pt x="15192" y="54797"/>
                  </a:lnTo>
                  <a:lnTo>
                    <a:pt x="14772" y="56014"/>
                  </a:lnTo>
                  <a:lnTo>
                    <a:pt x="14866" y="56789"/>
                  </a:lnTo>
                  <a:lnTo>
                    <a:pt x="14959" y="57121"/>
                  </a:lnTo>
                  <a:lnTo>
                    <a:pt x="15099" y="57343"/>
                  </a:lnTo>
                  <a:lnTo>
                    <a:pt x="15192" y="57675"/>
                  </a:lnTo>
                  <a:lnTo>
                    <a:pt x="15984" y="58450"/>
                  </a:lnTo>
                  <a:lnTo>
                    <a:pt x="16077" y="58671"/>
                  </a:lnTo>
                  <a:lnTo>
                    <a:pt x="15984" y="59446"/>
                  </a:lnTo>
                  <a:lnTo>
                    <a:pt x="14866" y="62103"/>
                  </a:lnTo>
                  <a:lnTo>
                    <a:pt x="14213" y="63099"/>
                  </a:lnTo>
                  <a:lnTo>
                    <a:pt x="13188" y="65756"/>
                  </a:lnTo>
                  <a:lnTo>
                    <a:pt x="13421" y="66531"/>
                  </a:lnTo>
                  <a:lnTo>
                    <a:pt x="13561" y="66752"/>
                  </a:lnTo>
                  <a:lnTo>
                    <a:pt x="13561" y="67084"/>
                  </a:lnTo>
                  <a:lnTo>
                    <a:pt x="13561" y="67306"/>
                  </a:lnTo>
                  <a:lnTo>
                    <a:pt x="13561" y="67859"/>
                  </a:lnTo>
                  <a:lnTo>
                    <a:pt x="13561" y="68413"/>
                  </a:lnTo>
                  <a:lnTo>
                    <a:pt x="13654" y="69409"/>
                  </a:lnTo>
                  <a:lnTo>
                    <a:pt x="13747" y="70184"/>
                  </a:lnTo>
                  <a:lnTo>
                    <a:pt x="13887" y="70738"/>
                  </a:lnTo>
                  <a:lnTo>
                    <a:pt x="14073" y="72287"/>
                  </a:lnTo>
                  <a:lnTo>
                    <a:pt x="15192" y="73062"/>
                  </a:lnTo>
                  <a:lnTo>
                    <a:pt x="15844" y="72841"/>
                  </a:lnTo>
                  <a:lnTo>
                    <a:pt x="16403" y="71512"/>
                  </a:lnTo>
                  <a:lnTo>
                    <a:pt x="16823" y="72287"/>
                  </a:lnTo>
                  <a:lnTo>
                    <a:pt x="17848" y="71512"/>
                  </a:lnTo>
                  <a:lnTo>
                    <a:pt x="19060" y="71291"/>
                  </a:lnTo>
                  <a:lnTo>
                    <a:pt x="20598" y="72509"/>
                  </a:lnTo>
                  <a:lnTo>
                    <a:pt x="21902" y="69963"/>
                  </a:lnTo>
                  <a:lnTo>
                    <a:pt x="22555" y="69630"/>
                  </a:lnTo>
                  <a:lnTo>
                    <a:pt x="23114" y="70184"/>
                  </a:lnTo>
                  <a:lnTo>
                    <a:pt x="23580" y="70738"/>
                  </a:lnTo>
                  <a:lnTo>
                    <a:pt x="24139" y="70959"/>
                  </a:lnTo>
                  <a:lnTo>
                    <a:pt x="24792" y="70184"/>
                  </a:lnTo>
                  <a:lnTo>
                    <a:pt x="24978" y="68413"/>
                  </a:lnTo>
                  <a:lnTo>
                    <a:pt x="25118" y="66531"/>
                  </a:lnTo>
                  <a:lnTo>
                    <a:pt x="25444" y="65756"/>
                  </a:lnTo>
                  <a:lnTo>
                    <a:pt x="26190" y="64206"/>
                  </a:lnTo>
                  <a:lnTo>
                    <a:pt x="27075" y="57343"/>
                  </a:lnTo>
                  <a:close/>
                  <a:moveTo>
                    <a:pt x="7363" y="46937"/>
                  </a:moveTo>
                  <a:lnTo>
                    <a:pt x="7363" y="46937"/>
                  </a:lnTo>
                  <a:lnTo>
                    <a:pt x="6477" y="42952"/>
                  </a:lnTo>
                  <a:lnTo>
                    <a:pt x="6151" y="41955"/>
                  </a:lnTo>
                  <a:lnTo>
                    <a:pt x="5918" y="41623"/>
                  </a:lnTo>
                  <a:lnTo>
                    <a:pt x="5825" y="41070"/>
                  </a:lnTo>
                  <a:lnTo>
                    <a:pt x="5499" y="39298"/>
                  </a:lnTo>
                  <a:lnTo>
                    <a:pt x="5499" y="38191"/>
                  </a:lnTo>
                  <a:lnTo>
                    <a:pt x="5499" y="36642"/>
                  </a:lnTo>
                  <a:lnTo>
                    <a:pt x="5359" y="35092"/>
                  </a:lnTo>
                  <a:lnTo>
                    <a:pt x="5033" y="34538"/>
                  </a:lnTo>
                  <a:lnTo>
                    <a:pt x="4380" y="34095"/>
                  </a:lnTo>
                  <a:lnTo>
                    <a:pt x="2935" y="31660"/>
                  </a:lnTo>
                  <a:lnTo>
                    <a:pt x="2423" y="31660"/>
                  </a:lnTo>
                  <a:lnTo>
                    <a:pt x="2283" y="34538"/>
                  </a:lnTo>
                  <a:lnTo>
                    <a:pt x="3401" y="38191"/>
                  </a:lnTo>
                  <a:lnTo>
                    <a:pt x="4380" y="42730"/>
                  </a:lnTo>
                  <a:lnTo>
                    <a:pt x="4147" y="46605"/>
                  </a:lnTo>
                  <a:lnTo>
                    <a:pt x="3634" y="47712"/>
                  </a:lnTo>
                  <a:lnTo>
                    <a:pt x="2516" y="48929"/>
                  </a:lnTo>
                  <a:lnTo>
                    <a:pt x="2097" y="50590"/>
                  </a:lnTo>
                  <a:lnTo>
                    <a:pt x="1724" y="53690"/>
                  </a:lnTo>
                  <a:lnTo>
                    <a:pt x="1724" y="55793"/>
                  </a:lnTo>
                  <a:lnTo>
                    <a:pt x="1724" y="57675"/>
                  </a:lnTo>
                  <a:lnTo>
                    <a:pt x="1864" y="57896"/>
                  </a:lnTo>
                  <a:lnTo>
                    <a:pt x="2283" y="59667"/>
                  </a:lnTo>
                  <a:lnTo>
                    <a:pt x="2423" y="60774"/>
                  </a:lnTo>
                  <a:lnTo>
                    <a:pt x="2423" y="60774"/>
                  </a:lnTo>
                  <a:lnTo>
                    <a:pt x="2423" y="60774"/>
                  </a:lnTo>
                  <a:lnTo>
                    <a:pt x="3634" y="60000"/>
                  </a:lnTo>
                  <a:lnTo>
                    <a:pt x="4054" y="59446"/>
                  </a:lnTo>
                  <a:lnTo>
                    <a:pt x="4054" y="59225"/>
                  </a:lnTo>
                  <a:lnTo>
                    <a:pt x="4054" y="58892"/>
                  </a:lnTo>
                  <a:lnTo>
                    <a:pt x="4613" y="59225"/>
                  </a:lnTo>
                  <a:lnTo>
                    <a:pt x="6477" y="60774"/>
                  </a:lnTo>
                  <a:lnTo>
                    <a:pt x="6477" y="60774"/>
                  </a:lnTo>
                  <a:lnTo>
                    <a:pt x="7036" y="60553"/>
                  </a:lnTo>
                  <a:lnTo>
                    <a:pt x="8248" y="60996"/>
                  </a:lnTo>
                  <a:lnTo>
                    <a:pt x="8900" y="57896"/>
                  </a:lnTo>
                  <a:lnTo>
                    <a:pt x="8481" y="52361"/>
                  </a:lnTo>
                  <a:lnTo>
                    <a:pt x="7363" y="46937"/>
                  </a:lnTo>
                  <a:close/>
                  <a:moveTo>
                    <a:pt x="119347" y="101955"/>
                  </a:moveTo>
                  <a:lnTo>
                    <a:pt x="119347" y="101955"/>
                  </a:lnTo>
                  <a:lnTo>
                    <a:pt x="119440" y="101402"/>
                  </a:lnTo>
                  <a:lnTo>
                    <a:pt x="119580" y="101070"/>
                  </a:lnTo>
                  <a:lnTo>
                    <a:pt x="119580" y="100627"/>
                  </a:lnTo>
                  <a:lnTo>
                    <a:pt x="119673" y="99852"/>
                  </a:lnTo>
                  <a:lnTo>
                    <a:pt x="118788" y="98191"/>
                  </a:lnTo>
                  <a:lnTo>
                    <a:pt x="116598" y="95867"/>
                  </a:lnTo>
                  <a:lnTo>
                    <a:pt x="114407" y="94870"/>
                  </a:lnTo>
                  <a:lnTo>
                    <a:pt x="113941" y="94317"/>
                  </a:lnTo>
                  <a:lnTo>
                    <a:pt x="113382" y="93542"/>
                  </a:lnTo>
                  <a:lnTo>
                    <a:pt x="112636" y="90885"/>
                  </a:lnTo>
                  <a:lnTo>
                    <a:pt x="112310" y="90110"/>
                  </a:lnTo>
                  <a:lnTo>
                    <a:pt x="111425" y="89889"/>
                  </a:lnTo>
                  <a:lnTo>
                    <a:pt x="109654" y="89889"/>
                  </a:lnTo>
                  <a:lnTo>
                    <a:pt x="108209" y="87453"/>
                  </a:lnTo>
                  <a:lnTo>
                    <a:pt x="107231" y="86678"/>
                  </a:lnTo>
                  <a:lnTo>
                    <a:pt x="106671" y="85682"/>
                  </a:lnTo>
                  <a:lnTo>
                    <a:pt x="104900" y="81697"/>
                  </a:lnTo>
                  <a:lnTo>
                    <a:pt x="104341" y="81254"/>
                  </a:lnTo>
                  <a:lnTo>
                    <a:pt x="104155" y="82804"/>
                  </a:lnTo>
                  <a:lnTo>
                    <a:pt x="104155" y="85129"/>
                  </a:lnTo>
                  <a:lnTo>
                    <a:pt x="104155" y="87453"/>
                  </a:lnTo>
                  <a:lnTo>
                    <a:pt x="103689" y="90332"/>
                  </a:lnTo>
                  <a:lnTo>
                    <a:pt x="103596" y="92214"/>
                  </a:lnTo>
                  <a:lnTo>
                    <a:pt x="103596" y="93542"/>
                  </a:lnTo>
                  <a:lnTo>
                    <a:pt x="104248" y="102177"/>
                  </a:lnTo>
                  <a:lnTo>
                    <a:pt x="104341" y="106826"/>
                  </a:lnTo>
                  <a:lnTo>
                    <a:pt x="104155" y="110811"/>
                  </a:lnTo>
                  <a:lnTo>
                    <a:pt x="105133" y="112693"/>
                  </a:lnTo>
                  <a:lnTo>
                    <a:pt x="111518" y="117896"/>
                  </a:lnTo>
                  <a:lnTo>
                    <a:pt x="113615" y="118118"/>
                  </a:lnTo>
                  <a:lnTo>
                    <a:pt x="115805" y="119667"/>
                  </a:lnTo>
                  <a:lnTo>
                    <a:pt x="116831" y="120000"/>
                  </a:lnTo>
                  <a:lnTo>
                    <a:pt x="118695" y="119225"/>
                  </a:lnTo>
                  <a:lnTo>
                    <a:pt x="119021" y="118450"/>
                  </a:lnTo>
                  <a:lnTo>
                    <a:pt x="119254" y="117121"/>
                  </a:lnTo>
                  <a:lnTo>
                    <a:pt x="119440" y="115793"/>
                  </a:lnTo>
                  <a:lnTo>
                    <a:pt x="119673" y="114686"/>
                  </a:lnTo>
                  <a:lnTo>
                    <a:pt x="119580" y="113911"/>
                  </a:lnTo>
                  <a:lnTo>
                    <a:pt x="119347" y="112693"/>
                  </a:lnTo>
                  <a:lnTo>
                    <a:pt x="119347" y="111365"/>
                  </a:lnTo>
                  <a:lnTo>
                    <a:pt x="119906" y="108154"/>
                  </a:lnTo>
                  <a:lnTo>
                    <a:pt x="120000" y="106383"/>
                  </a:lnTo>
                  <a:lnTo>
                    <a:pt x="120000" y="105055"/>
                  </a:lnTo>
                  <a:lnTo>
                    <a:pt x="119766" y="103726"/>
                  </a:lnTo>
                  <a:lnTo>
                    <a:pt x="119347" y="101955"/>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06" name="Shape 2306"/>
            <p:cNvSpPr/>
            <p:nvPr/>
          </p:nvSpPr>
          <p:spPr>
            <a:xfrm>
              <a:off x="3177023" y="2777157"/>
              <a:ext cx="1650206" cy="2087165"/>
            </a:xfrm>
            <a:custGeom>
              <a:avLst/>
              <a:gdLst/>
              <a:ahLst/>
              <a:cxnLst/>
              <a:rect l="0" t="0" r="0" b="0"/>
              <a:pathLst>
                <a:path w="120000" h="120000" extrusionOk="0">
                  <a:moveTo>
                    <a:pt x="79047" y="103023"/>
                  </a:moveTo>
                  <a:lnTo>
                    <a:pt x="79047" y="103023"/>
                  </a:lnTo>
                  <a:lnTo>
                    <a:pt x="78268" y="102201"/>
                  </a:lnTo>
                  <a:lnTo>
                    <a:pt x="74545" y="100627"/>
                  </a:lnTo>
                  <a:lnTo>
                    <a:pt x="73333" y="99121"/>
                  </a:lnTo>
                  <a:lnTo>
                    <a:pt x="73593" y="98984"/>
                  </a:lnTo>
                  <a:lnTo>
                    <a:pt x="74199" y="98505"/>
                  </a:lnTo>
                  <a:lnTo>
                    <a:pt x="72900" y="98300"/>
                  </a:lnTo>
                  <a:lnTo>
                    <a:pt x="71948" y="97820"/>
                  </a:lnTo>
                  <a:lnTo>
                    <a:pt x="70043" y="96383"/>
                  </a:lnTo>
                  <a:lnTo>
                    <a:pt x="69437" y="95219"/>
                  </a:lnTo>
                  <a:lnTo>
                    <a:pt x="63722" y="92344"/>
                  </a:lnTo>
                  <a:lnTo>
                    <a:pt x="63722" y="93302"/>
                  </a:lnTo>
                  <a:lnTo>
                    <a:pt x="63896" y="94466"/>
                  </a:lnTo>
                  <a:lnTo>
                    <a:pt x="64329" y="95424"/>
                  </a:lnTo>
                  <a:lnTo>
                    <a:pt x="65194" y="96383"/>
                  </a:lnTo>
                  <a:lnTo>
                    <a:pt x="64502" y="96520"/>
                  </a:lnTo>
                  <a:lnTo>
                    <a:pt x="63116" y="97204"/>
                  </a:lnTo>
                  <a:lnTo>
                    <a:pt x="61298" y="97547"/>
                  </a:lnTo>
                  <a:lnTo>
                    <a:pt x="60259" y="98505"/>
                  </a:lnTo>
                  <a:lnTo>
                    <a:pt x="60432" y="99326"/>
                  </a:lnTo>
                  <a:lnTo>
                    <a:pt x="61298" y="100079"/>
                  </a:lnTo>
                  <a:lnTo>
                    <a:pt x="62251" y="101585"/>
                  </a:lnTo>
                  <a:lnTo>
                    <a:pt x="49783" y="97820"/>
                  </a:lnTo>
                  <a:lnTo>
                    <a:pt x="48138" y="97683"/>
                  </a:lnTo>
                  <a:lnTo>
                    <a:pt x="46493" y="97204"/>
                  </a:lnTo>
                  <a:lnTo>
                    <a:pt x="44069" y="94124"/>
                  </a:lnTo>
                  <a:lnTo>
                    <a:pt x="42597" y="93439"/>
                  </a:lnTo>
                  <a:lnTo>
                    <a:pt x="41385" y="93166"/>
                  </a:lnTo>
                  <a:lnTo>
                    <a:pt x="38095" y="91523"/>
                  </a:lnTo>
                  <a:lnTo>
                    <a:pt x="36450" y="91180"/>
                  </a:lnTo>
                  <a:lnTo>
                    <a:pt x="27705" y="93645"/>
                  </a:lnTo>
                  <a:lnTo>
                    <a:pt x="26666" y="93439"/>
                  </a:lnTo>
                  <a:lnTo>
                    <a:pt x="24415" y="96246"/>
                  </a:lnTo>
                  <a:lnTo>
                    <a:pt x="23982" y="97683"/>
                  </a:lnTo>
                  <a:lnTo>
                    <a:pt x="24242" y="99121"/>
                  </a:lnTo>
                  <a:lnTo>
                    <a:pt x="24848" y="99806"/>
                  </a:lnTo>
                  <a:lnTo>
                    <a:pt x="28917" y="102681"/>
                  </a:lnTo>
                  <a:lnTo>
                    <a:pt x="29696" y="103160"/>
                  </a:lnTo>
                  <a:lnTo>
                    <a:pt x="30995" y="103365"/>
                  </a:lnTo>
                  <a:lnTo>
                    <a:pt x="30129" y="105282"/>
                  </a:lnTo>
                  <a:lnTo>
                    <a:pt x="28311" y="105624"/>
                  </a:lnTo>
                  <a:lnTo>
                    <a:pt x="26233" y="105487"/>
                  </a:lnTo>
                  <a:lnTo>
                    <a:pt x="24848" y="106446"/>
                  </a:lnTo>
                  <a:lnTo>
                    <a:pt x="24848" y="107883"/>
                  </a:lnTo>
                  <a:lnTo>
                    <a:pt x="25627" y="109184"/>
                  </a:lnTo>
                  <a:lnTo>
                    <a:pt x="27272" y="110005"/>
                  </a:lnTo>
                  <a:lnTo>
                    <a:pt x="30735" y="110279"/>
                  </a:lnTo>
                  <a:lnTo>
                    <a:pt x="34458" y="111100"/>
                  </a:lnTo>
                  <a:lnTo>
                    <a:pt x="37748" y="111443"/>
                  </a:lnTo>
                  <a:lnTo>
                    <a:pt x="45541" y="114181"/>
                  </a:lnTo>
                  <a:lnTo>
                    <a:pt x="50043" y="116303"/>
                  </a:lnTo>
                  <a:lnTo>
                    <a:pt x="56536" y="118562"/>
                  </a:lnTo>
                  <a:lnTo>
                    <a:pt x="58008" y="118562"/>
                  </a:lnTo>
                  <a:lnTo>
                    <a:pt x="60000" y="116440"/>
                  </a:lnTo>
                  <a:lnTo>
                    <a:pt x="62943" y="115002"/>
                  </a:lnTo>
                  <a:lnTo>
                    <a:pt x="65974" y="114044"/>
                  </a:lnTo>
                  <a:lnTo>
                    <a:pt x="76190" y="114660"/>
                  </a:lnTo>
                  <a:lnTo>
                    <a:pt x="78874" y="113565"/>
                  </a:lnTo>
                  <a:lnTo>
                    <a:pt x="80519" y="111443"/>
                  </a:lnTo>
                  <a:lnTo>
                    <a:pt x="80346" y="109526"/>
                  </a:lnTo>
                  <a:lnTo>
                    <a:pt x="77662" y="109047"/>
                  </a:lnTo>
                  <a:lnTo>
                    <a:pt x="77835" y="108020"/>
                  </a:lnTo>
                  <a:lnTo>
                    <a:pt x="78441" y="107541"/>
                  </a:lnTo>
                  <a:lnTo>
                    <a:pt x="79047" y="107404"/>
                  </a:lnTo>
                  <a:lnTo>
                    <a:pt x="79653" y="106583"/>
                  </a:lnTo>
                  <a:lnTo>
                    <a:pt x="80086" y="105487"/>
                  </a:lnTo>
                  <a:lnTo>
                    <a:pt x="79913" y="104940"/>
                  </a:lnTo>
                  <a:lnTo>
                    <a:pt x="79480" y="104460"/>
                  </a:lnTo>
                  <a:lnTo>
                    <a:pt x="79047" y="103023"/>
                  </a:lnTo>
                  <a:close/>
                  <a:moveTo>
                    <a:pt x="118181" y="77900"/>
                  </a:moveTo>
                  <a:lnTo>
                    <a:pt x="118181" y="77900"/>
                  </a:lnTo>
                  <a:lnTo>
                    <a:pt x="115930" y="76600"/>
                  </a:lnTo>
                  <a:lnTo>
                    <a:pt x="110216" y="76463"/>
                  </a:lnTo>
                  <a:lnTo>
                    <a:pt x="104848" y="76805"/>
                  </a:lnTo>
                  <a:lnTo>
                    <a:pt x="102597" y="76326"/>
                  </a:lnTo>
                  <a:lnTo>
                    <a:pt x="100779" y="74478"/>
                  </a:lnTo>
                  <a:lnTo>
                    <a:pt x="99567" y="74683"/>
                  </a:lnTo>
                  <a:lnTo>
                    <a:pt x="98961" y="75025"/>
                  </a:lnTo>
                  <a:lnTo>
                    <a:pt x="98961" y="75641"/>
                  </a:lnTo>
                  <a:lnTo>
                    <a:pt x="99567" y="76463"/>
                  </a:lnTo>
                  <a:lnTo>
                    <a:pt x="100173" y="77079"/>
                  </a:lnTo>
                  <a:lnTo>
                    <a:pt x="102424" y="77900"/>
                  </a:lnTo>
                  <a:lnTo>
                    <a:pt x="102597" y="78585"/>
                  </a:lnTo>
                  <a:lnTo>
                    <a:pt x="102251" y="78859"/>
                  </a:lnTo>
                  <a:lnTo>
                    <a:pt x="101991" y="79543"/>
                  </a:lnTo>
                  <a:lnTo>
                    <a:pt x="102251" y="80159"/>
                  </a:lnTo>
                  <a:lnTo>
                    <a:pt x="102597" y="80981"/>
                  </a:lnTo>
                  <a:lnTo>
                    <a:pt x="101991" y="81460"/>
                  </a:lnTo>
                  <a:lnTo>
                    <a:pt x="100173" y="82418"/>
                  </a:lnTo>
                  <a:lnTo>
                    <a:pt x="99567" y="82624"/>
                  </a:lnTo>
                  <a:lnTo>
                    <a:pt x="98528" y="82418"/>
                  </a:lnTo>
                  <a:lnTo>
                    <a:pt x="96709" y="81802"/>
                  </a:lnTo>
                  <a:lnTo>
                    <a:pt x="95670" y="81802"/>
                  </a:lnTo>
                  <a:lnTo>
                    <a:pt x="96450" y="82966"/>
                  </a:lnTo>
                  <a:lnTo>
                    <a:pt x="96103" y="83582"/>
                  </a:lnTo>
                  <a:lnTo>
                    <a:pt x="95238" y="83240"/>
                  </a:lnTo>
                  <a:lnTo>
                    <a:pt x="94458" y="83719"/>
                  </a:lnTo>
                  <a:lnTo>
                    <a:pt x="93419" y="85225"/>
                  </a:lnTo>
                  <a:lnTo>
                    <a:pt x="93852" y="85362"/>
                  </a:lnTo>
                  <a:lnTo>
                    <a:pt x="94632" y="86046"/>
                  </a:lnTo>
                  <a:lnTo>
                    <a:pt x="94891" y="86183"/>
                  </a:lnTo>
                  <a:lnTo>
                    <a:pt x="94199" y="86662"/>
                  </a:lnTo>
                  <a:lnTo>
                    <a:pt x="93852" y="87142"/>
                  </a:lnTo>
                  <a:lnTo>
                    <a:pt x="93593" y="87963"/>
                  </a:lnTo>
                  <a:lnTo>
                    <a:pt x="94199" y="88784"/>
                  </a:lnTo>
                  <a:lnTo>
                    <a:pt x="93246" y="88784"/>
                  </a:lnTo>
                  <a:lnTo>
                    <a:pt x="93419" y="89401"/>
                  </a:lnTo>
                  <a:lnTo>
                    <a:pt x="97748" y="90564"/>
                  </a:lnTo>
                  <a:lnTo>
                    <a:pt x="99740" y="90564"/>
                  </a:lnTo>
                  <a:lnTo>
                    <a:pt x="100779" y="89743"/>
                  </a:lnTo>
                  <a:lnTo>
                    <a:pt x="103203" y="85704"/>
                  </a:lnTo>
                  <a:lnTo>
                    <a:pt x="105108" y="84061"/>
                  </a:lnTo>
                  <a:lnTo>
                    <a:pt x="107099" y="83103"/>
                  </a:lnTo>
                  <a:lnTo>
                    <a:pt x="109350" y="82418"/>
                  </a:lnTo>
                  <a:lnTo>
                    <a:pt x="117142" y="82760"/>
                  </a:lnTo>
                  <a:lnTo>
                    <a:pt x="118614" y="82624"/>
                  </a:lnTo>
                  <a:lnTo>
                    <a:pt x="119653" y="82281"/>
                  </a:lnTo>
                  <a:lnTo>
                    <a:pt x="120000" y="81665"/>
                  </a:lnTo>
                  <a:lnTo>
                    <a:pt x="120000" y="80638"/>
                  </a:lnTo>
                  <a:lnTo>
                    <a:pt x="118181" y="77900"/>
                  </a:lnTo>
                  <a:close/>
                  <a:moveTo>
                    <a:pt x="95844" y="92823"/>
                  </a:moveTo>
                  <a:lnTo>
                    <a:pt x="95844" y="92823"/>
                  </a:lnTo>
                  <a:lnTo>
                    <a:pt x="98095" y="94466"/>
                  </a:lnTo>
                  <a:lnTo>
                    <a:pt x="98354" y="94945"/>
                  </a:lnTo>
                  <a:lnTo>
                    <a:pt x="93419" y="99326"/>
                  </a:lnTo>
                  <a:lnTo>
                    <a:pt x="92813" y="100079"/>
                  </a:lnTo>
                  <a:lnTo>
                    <a:pt x="90995" y="104324"/>
                  </a:lnTo>
                  <a:lnTo>
                    <a:pt x="90995" y="104940"/>
                  </a:lnTo>
                  <a:lnTo>
                    <a:pt x="90303" y="105487"/>
                  </a:lnTo>
                  <a:lnTo>
                    <a:pt x="88917" y="107267"/>
                  </a:lnTo>
                  <a:lnTo>
                    <a:pt x="88311" y="107746"/>
                  </a:lnTo>
                  <a:lnTo>
                    <a:pt x="87705" y="109047"/>
                  </a:lnTo>
                  <a:lnTo>
                    <a:pt x="88311" y="111785"/>
                  </a:lnTo>
                  <a:lnTo>
                    <a:pt x="90129" y="116645"/>
                  </a:lnTo>
                  <a:lnTo>
                    <a:pt x="90562" y="119726"/>
                  </a:lnTo>
                  <a:lnTo>
                    <a:pt x="89350" y="120000"/>
                  </a:lnTo>
                  <a:lnTo>
                    <a:pt x="87705" y="118904"/>
                  </a:lnTo>
                  <a:lnTo>
                    <a:pt x="87272" y="117604"/>
                  </a:lnTo>
                  <a:lnTo>
                    <a:pt x="86060" y="116782"/>
                  </a:lnTo>
                  <a:lnTo>
                    <a:pt x="83203" y="113702"/>
                  </a:lnTo>
                  <a:lnTo>
                    <a:pt x="82597" y="112743"/>
                  </a:lnTo>
                  <a:lnTo>
                    <a:pt x="82164" y="110964"/>
                  </a:lnTo>
                  <a:lnTo>
                    <a:pt x="82770" y="109526"/>
                  </a:lnTo>
                  <a:lnTo>
                    <a:pt x="83982" y="107062"/>
                  </a:lnTo>
                  <a:lnTo>
                    <a:pt x="82597" y="106925"/>
                  </a:lnTo>
                  <a:lnTo>
                    <a:pt x="81558" y="106583"/>
                  </a:lnTo>
                  <a:lnTo>
                    <a:pt x="81125" y="105761"/>
                  </a:lnTo>
                  <a:lnTo>
                    <a:pt x="81558" y="104187"/>
                  </a:lnTo>
                  <a:lnTo>
                    <a:pt x="80692" y="103981"/>
                  </a:lnTo>
                  <a:lnTo>
                    <a:pt x="80346" y="103502"/>
                  </a:lnTo>
                  <a:lnTo>
                    <a:pt x="79480" y="102681"/>
                  </a:lnTo>
                  <a:lnTo>
                    <a:pt x="76017" y="100627"/>
                  </a:lnTo>
                  <a:lnTo>
                    <a:pt x="75584" y="100079"/>
                  </a:lnTo>
                  <a:lnTo>
                    <a:pt x="75151" y="99463"/>
                  </a:lnTo>
                  <a:lnTo>
                    <a:pt x="74978" y="98779"/>
                  </a:lnTo>
                  <a:lnTo>
                    <a:pt x="74978" y="98300"/>
                  </a:lnTo>
                  <a:lnTo>
                    <a:pt x="74805" y="97820"/>
                  </a:lnTo>
                  <a:lnTo>
                    <a:pt x="74199" y="97204"/>
                  </a:lnTo>
                  <a:lnTo>
                    <a:pt x="72900" y="96383"/>
                  </a:lnTo>
                  <a:lnTo>
                    <a:pt x="71688" y="95904"/>
                  </a:lnTo>
                  <a:lnTo>
                    <a:pt x="70909" y="95082"/>
                  </a:lnTo>
                  <a:lnTo>
                    <a:pt x="70303" y="93439"/>
                  </a:lnTo>
                  <a:lnTo>
                    <a:pt x="69870" y="91865"/>
                  </a:lnTo>
                  <a:lnTo>
                    <a:pt x="69437" y="90564"/>
                  </a:lnTo>
                  <a:lnTo>
                    <a:pt x="68658" y="89880"/>
                  </a:lnTo>
                  <a:lnTo>
                    <a:pt x="67186" y="89401"/>
                  </a:lnTo>
                  <a:lnTo>
                    <a:pt x="67012" y="88921"/>
                  </a:lnTo>
                  <a:lnTo>
                    <a:pt x="69264" y="87005"/>
                  </a:lnTo>
                  <a:lnTo>
                    <a:pt x="69696" y="86799"/>
                  </a:lnTo>
                  <a:lnTo>
                    <a:pt x="70649" y="87005"/>
                  </a:lnTo>
                  <a:lnTo>
                    <a:pt x="72121" y="87963"/>
                  </a:lnTo>
                  <a:lnTo>
                    <a:pt x="72900" y="88100"/>
                  </a:lnTo>
                  <a:lnTo>
                    <a:pt x="73593" y="87826"/>
                  </a:lnTo>
                  <a:lnTo>
                    <a:pt x="74805" y="86320"/>
                  </a:lnTo>
                  <a:lnTo>
                    <a:pt x="74978" y="86525"/>
                  </a:lnTo>
                  <a:lnTo>
                    <a:pt x="75584" y="86799"/>
                  </a:lnTo>
                  <a:lnTo>
                    <a:pt x="76450" y="86320"/>
                  </a:lnTo>
                  <a:lnTo>
                    <a:pt x="77402" y="85225"/>
                  </a:lnTo>
                  <a:lnTo>
                    <a:pt x="77229" y="84746"/>
                  </a:lnTo>
                  <a:lnTo>
                    <a:pt x="76450" y="84061"/>
                  </a:lnTo>
                  <a:lnTo>
                    <a:pt x="74805" y="81665"/>
                  </a:lnTo>
                  <a:lnTo>
                    <a:pt x="73766" y="80844"/>
                  </a:lnTo>
                  <a:lnTo>
                    <a:pt x="69264" y="79680"/>
                  </a:lnTo>
                  <a:lnTo>
                    <a:pt x="68051" y="79680"/>
                  </a:lnTo>
                  <a:lnTo>
                    <a:pt x="67619" y="79543"/>
                  </a:lnTo>
                  <a:lnTo>
                    <a:pt x="66580" y="78722"/>
                  </a:lnTo>
                  <a:lnTo>
                    <a:pt x="65974" y="78722"/>
                  </a:lnTo>
                  <a:lnTo>
                    <a:pt x="61904" y="78859"/>
                  </a:lnTo>
                  <a:lnTo>
                    <a:pt x="60692" y="78585"/>
                  </a:lnTo>
                  <a:lnTo>
                    <a:pt x="59393" y="77900"/>
                  </a:lnTo>
                  <a:lnTo>
                    <a:pt x="58441" y="77079"/>
                  </a:lnTo>
                  <a:lnTo>
                    <a:pt x="61904" y="77284"/>
                  </a:lnTo>
                  <a:lnTo>
                    <a:pt x="69090" y="78859"/>
                  </a:lnTo>
                  <a:lnTo>
                    <a:pt x="72554" y="79064"/>
                  </a:lnTo>
                  <a:lnTo>
                    <a:pt x="70649" y="77284"/>
                  </a:lnTo>
                  <a:lnTo>
                    <a:pt x="66147" y="75504"/>
                  </a:lnTo>
                  <a:lnTo>
                    <a:pt x="64155" y="73382"/>
                  </a:lnTo>
                  <a:lnTo>
                    <a:pt x="69437" y="71945"/>
                  </a:lnTo>
                  <a:lnTo>
                    <a:pt x="69696" y="71602"/>
                  </a:lnTo>
                  <a:lnTo>
                    <a:pt x="69437" y="70918"/>
                  </a:lnTo>
                  <a:lnTo>
                    <a:pt x="67792" y="70165"/>
                  </a:lnTo>
                  <a:lnTo>
                    <a:pt x="64329" y="70781"/>
                  </a:lnTo>
                  <a:lnTo>
                    <a:pt x="62943" y="69823"/>
                  </a:lnTo>
                  <a:lnTo>
                    <a:pt x="63722" y="68864"/>
                  </a:lnTo>
                  <a:lnTo>
                    <a:pt x="64155" y="67837"/>
                  </a:lnTo>
                  <a:lnTo>
                    <a:pt x="63722" y="66879"/>
                  </a:lnTo>
                  <a:lnTo>
                    <a:pt x="62510" y="66263"/>
                  </a:lnTo>
                  <a:lnTo>
                    <a:pt x="61298" y="66400"/>
                  </a:lnTo>
                  <a:lnTo>
                    <a:pt x="60259" y="67358"/>
                  </a:lnTo>
                  <a:lnTo>
                    <a:pt x="59653" y="68385"/>
                  </a:lnTo>
                  <a:lnTo>
                    <a:pt x="58787" y="69138"/>
                  </a:lnTo>
                  <a:lnTo>
                    <a:pt x="58008" y="69138"/>
                  </a:lnTo>
                  <a:lnTo>
                    <a:pt x="55497" y="68522"/>
                  </a:lnTo>
                  <a:lnTo>
                    <a:pt x="50822" y="68180"/>
                  </a:lnTo>
                  <a:lnTo>
                    <a:pt x="50649" y="68180"/>
                  </a:lnTo>
                  <a:lnTo>
                    <a:pt x="49177" y="67701"/>
                  </a:lnTo>
                  <a:lnTo>
                    <a:pt x="48571" y="68180"/>
                  </a:lnTo>
                  <a:lnTo>
                    <a:pt x="43896" y="67221"/>
                  </a:lnTo>
                  <a:lnTo>
                    <a:pt x="43030" y="67358"/>
                  </a:lnTo>
                  <a:lnTo>
                    <a:pt x="41385" y="68385"/>
                  </a:lnTo>
                  <a:lnTo>
                    <a:pt x="40606" y="68864"/>
                  </a:lnTo>
                  <a:lnTo>
                    <a:pt x="36277" y="69343"/>
                  </a:lnTo>
                  <a:lnTo>
                    <a:pt x="36450" y="69823"/>
                  </a:lnTo>
                  <a:lnTo>
                    <a:pt x="37748" y="70302"/>
                  </a:lnTo>
                  <a:lnTo>
                    <a:pt x="35670" y="70439"/>
                  </a:lnTo>
                  <a:lnTo>
                    <a:pt x="34025" y="70165"/>
                  </a:lnTo>
                  <a:lnTo>
                    <a:pt x="32813" y="69001"/>
                  </a:lnTo>
                  <a:lnTo>
                    <a:pt x="31774" y="66742"/>
                  </a:lnTo>
                  <a:lnTo>
                    <a:pt x="32813" y="67221"/>
                  </a:lnTo>
                  <a:lnTo>
                    <a:pt x="33852" y="67084"/>
                  </a:lnTo>
                  <a:lnTo>
                    <a:pt x="34458" y="66400"/>
                  </a:lnTo>
                  <a:lnTo>
                    <a:pt x="34632" y="65305"/>
                  </a:lnTo>
                  <a:lnTo>
                    <a:pt x="34025" y="65579"/>
                  </a:lnTo>
                  <a:lnTo>
                    <a:pt x="33419" y="65921"/>
                  </a:lnTo>
                  <a:lnTo>
                    <a:pt x="31948" y="66058"/>
                  </a:lnTo>
                  <a:lnTo>
                    <a:pt x="31601" y="65784"/>
                  </a:lnTo>
                  <a:lnTo>
                    <a:pt x="31341" y="63525"/>
                  </a:lnTo>
                  <a:lnTo>
                    <a:pt x="30735" y="63183"/>
                  </a:lnTo>
                  <a:lnTo>
                    <a:pt x="29523" y="62703"/>
                  </a:lnTo>
                  <a:lnTo>
                    <a:pt x="25627" y="60581"/>
                  </a:lnTo>
                  <a:lnTo>
                    <a:pt x="24848" y="59897"/>
                  </a:lnTo>
                  <a:lnTo>
                    <a:pt x="25454" y="59623"/>
                  </a:lnTo>
                  <a:lnTo>
                    <a:pt x="26233" y="59418"/>
                  </a:lnTo>
                  <a:lnTo>
                    <a:pt x="26839" y="58938"/>
                  </a:lnTo>
                  <a:lnTo>
                    <a:pt x="26839" y="58117"/>
                  </a:lnTo>
                  <a:lnTo>
                    <a:pt x="26233" y="57843"/>
                  </a:lnTo>
                  <a:lnTo>
                    <a:pt x="25454" y="57638"/>
                  </a:lnTo>
                  <a:lnTo>
                    <a:pt x="24415" y="57638"/>
                  </a:lnTo>
                  <a:lnTo>
                    <a:pt x="23809" y="57843"/>
                  </a:lnTo>
                  <a:lnTo>
                    <a:pt x="23376" y="58322"/>
                  </a:lnTo>
                  <a:lnTo>
                    <a:pt x="23376" y="59144"/>
                  </a:lnTo>
                  <a:lnTo>
                    <a:pt x="22943" y="59760"/>
                  </a:lnTo>
                  <a:lnTo>
                    <a:pt x="21991" y="59897"/>
                  </a:lnTo>
                  <a:lnTo>
                    <a:pt x="21558" y="59623"/>
                  </a:lnTo>
                  <a:lnTo>
                    <a:pt x="20086" y="57638"/>
                  </a:lnTo>
                  <a:lnTo>
                    <a:pt x="20086" y="57022"/>
                  </a:lnTo>
                  <a:lnTo>
                    <a:pt x="21731" y="57022"/>
                  </a:lnTo>
                  <a:lnTo>
                    <a:pt x="22770" y="56885"/>
                  </a:lnTo>
                  <a:lnTo>
                    <a:pt x="23203" y="56337"/>
                  </a:lnTo>
                  <a:lnTo>
                    <a:pt x="23549" y="55721"/>
                  </a:lnTo>
                  <a:lnTo>
                    <a:pt x="24242" y="55242"/>
                  </a:lnTo>
                  <a:lnTo>
                    <a:pt x="25021" y="54763"/>
                  </a:lnTo>
                  <a:lnTo>
                    <a:pt x="25627" y="54557"/>
                  </a:lnTo>
                  <a:lnTo>
                    <a:pt x="26839" y="53941"/>
                  </a:lnTo>
                  <a:lnTo>
                    <a:pt x="27272" y="52983"/>
                  </a:lnTo>
                  <a:lnTo>
                    <a:pt x="27099" y="51819"/>
                  </a:lnTo>
                  <a:lnTo>
                    <a:pt x="26233" y="51477"/>
                  </a:lnTo>
                  <a:lnTo>
                    <a:pt x="26233" y="50519"/>
                  </a:lnTo>
                  <a:lnTo>
                    <a:pt x="25194" y="48739"/>
                  </a:lnTo>
                  <a:lnTo>
                    <a:pt x="23376" y="45658"/>
                  </a:lnTo>
                  <a:lnTo>
                    <a:pt x="22337" y="44700"/>
                  </a:lnTo>
                  <a:lnTo>
                    <a:pt x="21558" y="44084"/>
                  </a:lnTo>
                  <a:lnTo>
                    <a:pt x="20519" y="43742"/>
                  </a:lnTo>
                  <a:lnTo>
                    <a:pt x="19047" y="43742"/>
                  </a:lnTo>
                  <a:lnTo>
                    <a:pt x="18095" y="44563"/>
                  </a:lnTo>
                  <a:lnTo>
                    <a:pt x="17489" y="44837"/>
                  </a:lnTo>
                  <a:lnTo>
                    <a:pt x="17056" y="44358"/>
                  </a:lnTo>
                  <a:lnTo>
                    <a:pt x="16796" y="43262"/>
                  </a:lnTo>
                  <a:lnTo>
                    <a:pt x="17056" y="42441"/>
                  </a:lnTo>
                  <a:lnTo>
                    <a:pt x="17662" y="42099"/>
                  </a:lnTo>
                  <a:lnTo>
                    <a:pt x="18441" y="42099"/>
                  </a:lnTo>
                  <a:lnTo>
                    <a:pt x="20086" y="41277"/>
                  </a:lnTo>
                  <a:lnTo>
                    <a:pt x="20519" y="39977"/>
                  </a:lnTo>
                  <a:lnTo>
                    <a:pt x="19913" y="38402"/>
                  </a:lnTo>
                  <a:lnTo>
                    <a:pt x="18701" y="36896"/>
                  </a:lnTo>
                  <a:lnTo>
                    <a:pt x="15411" y="34500"/>
                  </a:lnTo>
                  <a:lnTo>
                    <a:pt x="12121" y="33337"/>
                  </a:lnTo>
                  <a:lnTo>
                    <a:pt x="4935" y="32584"/>
                  </a:lnTo>
                  <a:lnTo>
                    <a:pt x="4761" y="31899"/>
                  </a:lnTo>
                  <a:lnTo>
                    <a:pt x="14805" y="31557"/>
                  </a:lnTo>
                  <a:lnTo>
                    <a:pt x="13593" y="30256"/>
                  </a:lnTo>
                  <a:lnTo>
                    <a:pt x="9264" y="29298"/>
                  </a:lnTo>
                  <a:lnTo>
                    <a:pt x="7619" y="28682"/>
                  </a:lnTo>
                  <a:lnTo>
                    <a:pt x="6839" y="27997"/>
                  </a:lnTo>
                  <a:lnTo>
                    <a:pt x="6406" y="27381"/>
                  </a:lnTo>
                  <a:lnTo>
                    <a:pt x="5800" y="26902"/>
                  </a:lnTo>
                  <a:lnTo>
                    <a:pt x="4588" y="26560"/>
                  </a:lnTo>
                  <a:lnTo>
                    <a:pt x="1298" y="26697"/>
                  </a:lnTo>
                  <a:lnTo>
                    <a:pt x="259" y="26423"/>
                  </a:lnTo>
                  <a:lnTo>
                    <a:pt x="0" y="25944"/>
                  </a:lnTo>
                  <a:lnTo>
                    <a:pt x="10303" y="25944"/>
                  </a:lnTo>
                  <a:lnTo>
                    <a:pt x="12121" y="25396"/>
                  </a:lnTo>
                  <a:lnTo>
                    <a:pt x="15844" y="23822"/>
                  </a:lnTo>
                  <a:lnTo>
                    <a:pt x="17835" y="23342"/>
                  </a:lnTo>
                  <a:lnTo>
                    <a:pt x="18095" y="23958"/>
                  </a:lnTo>
                  <a:lnTo>
                    <a:pt x="17229" y="23822"/>
                  </a:lnTo>
                  <a:lnTo>
                    <a:pt x="16623" y="23958"/>
                  </a:lnTo>
                  <a:lnTo>
                    <a:pt x="16017" y="24301"/>
                  </a:lnTo>
                  <a:lnTo>
                    <a:pt x="15584" y="24780"/>
                  </a:lnTo>
                  <a:lnTo>
                    <a:pt x="16796" y="26081"/>
                  </a:lnTo>
                  <a:lnTo>
                    <a:pt x="18701" y="27039"/>
                  </a:lnTo>
                  <a:lnTo>
                    <a:pt x="20692" y="27381"/>
                  </a:lnTo>
                  <a:lnTo>
                    <a:pt x="22164" y="26423"/>
                  </a:lnTo>
                  <a:lnTo>
                    <a:pt x="19047" y="24917"/>
                  </a:lnTo>
                  <a:lnTo>
                    <a:pt x="19913" y="24301"/>
                  </a:lnTo>
                  <a:lnTo>
                    <a:pt x="20519" y="24643"/>
                  </a:lnTo>
                  <a:lnTo>
                    <a:pt x="21558" y="24780"/>
                  </a:lnTo>
                  <a:lnTo>
                    <a:pt x="23809" y="24438"/>
                  </a:lnTo>
                  <a:lnTo>
                    <a:pt x="24848" y="23958"/>
                  </a:lnTo>
                  <a:lnTo>
                    <a:pt x="26666" y="22658"/>
                  </a:lnTo>
                  <a:lnTo>
                    <a:pt x="28744" y="22042"/>
                  </a:lnTo>
                  <a:lnTo>
                    <a:pt x="29523" y="21357"/>
                  </a:lnTo>
                  <a:lnTo>
                    <a:pt x="30129" y="20536"/>
                  </a:lnTo>
                  <a:lnTo>
                    <a:pt x="30129" y="19235"/>
                  </a:lnTo>
                  <a:lnTo>
                    <a:pt x="30129" y="18619"/>
                  </a:lnTo>
                  <a:lnTo>
                    <a:pt x="30129" y="17318"/>
                  </a:lnTo>
                  <a:lnTo>
                    <a:pt x="30129" y="16839"/>
                  </a:lnTo>
                  <a:lnTo>
                    <a:pt x="29696" y="16018"/>
                  </a:lnTo>
                  <a:lnTo>
                    <a:pt x="28311" y="15059"/>
                  </a:lnTo>
                  <a:lnTo>
                    <a:pt x="27878" y="14375"/>
                  </a:lnTo>
                  <a:lnTo>
                    <a:pt x="29523" y="15059"/>
                  </a:lnTo>
                  <a:lnTo>
                    <a:pt x="31168" y="15059"/>
                  </a:lnTo>
                  <a:lnTo>
                    <a:pt x="32380" y="14375"/>
                  </a:lnTo>
                  <a:lnTo>
                    <a:pt x="33593" y="12937"/>
                  </a:lnTo>
                  <a:lnTo>
                    <a:pt x="35670" y="13143"/>
                  </a:lnTo>
                  <a:lnTo>
                    <a:pt x="36883" y="10541"/>
                  </a:lnTo>
                  <a:lnTo>
                    <a:pt x="36450" y="7119"/>
                  </a:lnTo>
                  <a:lnTo>
                    <a:pt x="33852" y="4517"/>
                  </a:lnTo>
                  <a:lnTo>
                    <a:pt x="31948" y="4175"/>
                  </a:lnTo>
                  <a:lnTo>
                    <a:pt x="27878" y="4381"/>
                  </a:lnTo>
                  <a:lnTo>
                    <a:pt x="22770" y="3422"/>
                  </a:lnTo>
                  <a:lnTo>
                    <a:pt x="21125" y="2601"/>
                  </a:lnTo>
                  <a:lnTo>
                    <a:pt x="20346" y="1095"/>
                  </a:lnTo>
                  <a:lnTo>
                    <a:pt x="28744" y="3217"/>
                  </a:lnTo>
                  <a:lnTo>
                    <a:pt x="30389" y="2738"/>
                  </a:lnTo>
                  <a:lnTo>
                    <a:pt x="40173" y="2875"/>
                  </a:lnTo>
                  <a:lnTo>
                    <a:pt x="41385" y="3559"/>
                  </a:lnTo>
                  <a:lnTo>
                    <a:pt x="44069" y="3217"/>
                  </a:lnTo>
                  <a:lnTo>
                    <a:pt x="48138" y="1642"/>
                  </a:lnTo>
                  <a:lnTo>
                    <a:pt x="50216" y="342"/>
                  </a:lnTo>
                  <a:lnTo>
                    <a:pt x="51255" y="0"/>
                  </a:lnTo>
                  <a:lnTo>
                    <a:pt x="52294" y="616"/>
                  </a:lnTo>
                  <a:lnTo>
                    <a:pt x="52034" y="1437"/>
                  </a:lnTo>
                  <a:lnTo>
                    <a:pt x="50822" y="3422"/>
                  </a:lnTo>
                  <a:lnTo>
                    <a:pt x="50389" y="4381"/>
                  </a:lnTo>
                  <a:lnTo>
                    <a:pt x="51428" y="5202"/>
                  </a:lnTo>
                  <a:lnTo>
                    <a:pt x="50995" y="5818"/>
                  </a:lnTo>
                  <a:lnTo>
                    <a:pt x="50216" y="6160"/>
                  </a:lnTo>
                  <a:lnTo>
                    <a:pt x="49004" y="5818"/>
                  </a:lnTo>
                  <a:lnTo>
                    <a:pt x="49004" y="5476"/>
                  </a:lnTo>
                  <a:lnTo>
                    <a:pt x="49177" y="4517"/>
                  </a:lnTo>
                  <a:lnTo>
                    <a:pt x="47099" y="4860"/>
                  </a:lnTo>
                  <a:lnTo>
                    <a:pt x="46493" y="5339"/>
                  </a:lnTo>
                  <a:lnTo>
                    <a:pt x="46147" y="6160"/>
                  </a:lnTo>
                  <a:lnTo>
                    <a:pt x="50043" y="10062"/>
                  </a:lnTo>
                  <a:lnTo>
                    <a:pt x="51601" y="12321"/>
                  </a:lnTo>
                  <a:lnTo>
                    <a:pt x="51255" y="14101"/>
                  </a:lnTo>
                  <a:lnTo>
                    <a:pt x="50216" y="14238"/>
                  </a:lnTo>
                  <a:lnTo>
                    <a:pt x="48398" y="14101"/>
                  </a:lnTo>
                  <a:lnTo>
                    <a:pt x="47359" y="14580"/>
                  </a:lnTo>
                  <a:lnTo>
                    <a:pt x="46493" y="15881"/>
                  </a:lnTo>
                  <a:lnTo>
                    <a:pt x="45887" y="16497"/>
                  </a:lnTo>
                  <a:lnTo>
                    <a:pt x="44848" y="16702"/>
                  </a:lnTo>
                  <a:lnTo>
                    <a:pt x="44848" y="17318"/>
                  </a:lnTo>
                  <a:lnTo>
                    <a:pt x="45887" y="17455"/>
                  </a:lnTo>
                  <a:lnTo>
                    <a:pt x="49004" y="16839"/>
                  </a:lnTo>
                  <a:lnTo>
                    <a:pt x="49783" y="16360"/>
                  </a:lnTo>
                  <a:lnTo>
                    <a:pt x="50649" y="15675"/>
                  </a:lnTo>
                  <a:lnTo>
                    <a:pt x="51601" y="15059"/>
                  </a:lnTo>
                  <a:lnTo>
                    <a:pt x="52900" y="15059"/>
                  </a:lnTo>
                  <a:lnTo>
                    <a:pt x="53246" y="15675"/>
                  </a:lnTo>
                  <a:lnTo>
                    <a:pt x="54285" y="17181"/>
                  </a:lnTo>
                  <a:lnTo>
                    <a:pt x="55151" y="18482"/>
                  </a:lnTo>
                  <a:lnTo>
                    <a:pt x="55151" y="19098"/>
                  </a:lnTo>
                  <a:lnTo>
                    <a:pt x="50389" y="20399"/>
                  </a:lnTo>
                  <a:lnTo>
                    <a:pt x="49350" y="20878"/>
                  </a:lnTo>
                  <a:lnTo>
                    <a:pt x="49004" y="21357"/>
                  </a:lnTo>
                  <a:lnTo>
                    <a:pt x="50043" y="22042"/>
                  </a:lnTo>
                  <a:lnTo>
                    <a:pt x="50822" y="22042"/>
                  </a:lnTo>
                  <a:lnTo>
                    <a:pt x="53679" y="21563"/>
                  </a:lnTo>
                  <a:lnTo>
                    <a:pt x="54112" y="21220"/>
                  </a:lnTo>
                  <a:lnTo>
                    <a:pt x="54545" y="20741"/>
                  </a:lnTo>
                  <a:lnTo>
                    <a:pt x="55757" y="21563"/>
                  </a:lnTo>
                  <a:lnTo>
                    <a:pt x="57575" y="23137"/>
                  </a:lnTo>
                  <a:lnTo>
                    <a:pt x="58441" y="24095"/>
                  </a:lnTo>
                  <a:lnTo>
                    <a:pt x="58441" y="24643"/>
                  </a:lnTo>
                  <a:lnTo>
                    <a:pt x="58181" y="25122"/>
                  </a:lnTo>
                  <a:lnTo>
                    <a:pt x="58008" y="26697"/>
                  </a:lnTo>
                  <a:lnTo>
                    <a:pt x="58181" y="26423"/>
                  </a:lnTo>
                  <a:lnTo>
                    <a:pt x="58787" y="25738"/>
                  </a:lnTo>
                  <a:lnTo>
                    <a:pt x="59393" y="24780"/>
                  </a:lnTo>
                  <a:lnTo>
                    <a:pt x="61038" y="20057"/>
                  </a:lnTo>
                  <a:lnTo>
                    <a:pt x="61298" y="19920"/>
                  </a:lnTo>
                  <a:lnTo>
                    <a:pt x="61298" y="19920"/>
                  </a:lnTo>
                  <a:lnTo>
                    <a:pt x="63549" y="19440"/>
                  </a:lnTo>
                  <a:lnTo>
                    <a:pt x="64329" y="19098"/>
                  </a:lnTo>
                  <a:lnTo>
                    <a:pt x="64329" y="18961"/>
                  </a:lnTo>
                  <a:lnTo>
                    <a:pt x="64329" y="18756"/>
                  </a:lnTo>
                  <a:lnTo>
                    <a:pt x="65367" y="18961"/>
                  </a:lnTo>
                  <a:lnTo>
                    <a:pt x="68831" y="19920"/>
                  </a:lnTo>
                  <a:lnTo>
                    <a:pt x="68658" y="21357"/>
                  </a:lnTo>
                  <a:lnTo>
                    <a:pt x="68398" y="22521"/>
                  </a:lnTo>
                  <a:lnTo>
                    <a:pt x="66580" y="24438"/>
                  </a:lnTo>
                  <a:lnTo>
                    <a:pt x="65974" y="25738"/>
                  </a:lnTo>
                  <a:lnTo>
                    <a:pt x="67445" y="25738"/>
                  </a:lnTo>
                  <a:lnTo>
                    <a:pt x="69090" y="24917"/>
                  </a:lnTo>
                  <a:lnTo>
                    <a:pt x="70303" y="23616"/>
                  </a:lnTo>
                  <a:lnTo>
                    <a:pt x="70043" y="22179"/>
                  </a:lnTo>
                  <a:lnTo>
                    <a:pt x="70909" y="21699"/>
                  </a:lnTo>
                  <a:lnTo>
                    <a:pt x="72121" y="21836"/>
                  </a:lnTo>
                  <a:lnTo>
                    <a:pt x="73160" y="22521"/>
                  </a:lnTo>
                  <a:lnTo>
                    <a:pt x="73939" y="23479"/>
                  </a:lnTo>
                  <a:lnTo>
                    <a:pt x="71948" y="23342"/>
                  </a:lnTo>
                  <a:lnTo>
                    <a:pt x="71515" y="23479"/>
                  </a:lnTo>
                  <a:lnTo>
                    <a:pt x="72121" y="24301"/>
                  </a:lnTo>
                  <a:lnTo>
                    <a:pt x="73333" y="24780"/>
                  </a:lnTo>
                  <a:lnTo>
                    <a:pt x="75584" y="25122"/>
                  </a:lnTo>
                  <a:lnTo>
                    <a:pt x="75584" y="23342"/>
                  </a:lnTo>
                  <a:lnTo>
                    <a:pt x="76450" y="20399"/>
                  </a:lnTo>
                  <a:lnTo>
                    <a:pt x="76190" y="18482"/>
                  </a:lnTo>
                  <a:lnTo>
                    <a:pt x="73939" y="14238"/>
                  </a:lnTo>
                  <a:lnTo>
                    <a:pt x="76450" y="13896"/>
                  </a:lnTo>
                  <a:lnTo>
                    <a:pt x="79047" y="15539"/>
                  </a:lnTo>
                  <a:lnTo>
                    <a:pt x="80346" y="16223"/>
                  </a:lnTo>
                  <a:lnTo>
                    <a:pt x="85021" y="16223"/>
                  </a:lnTo>
                  <a:lnTo>
                    <a:pt x="84242" y="16976"/>
                  </a:lnTo>
                  <a:lnTo>
                    <a:pt x="84415" y="17455"/>
                  </a:lnTo>
                  <a:lnTo>
                    <a:pt x="84588" y="17661"/>
                  </a:lnTo>
                  <a:lnTo>
                    <a:pt x="84848" y="17798"/>
                  </a:lnTo>
                  <a:lnTo>
                    <a:pt x="85021" y="18003"/>
                  </a:lnTo>
                  <a:lnTo>
                    <a:pt x="86493" y="18482"/>
                  </a:lnTo>
                  <a:lnTo>
                    <a:pt x="86666" y="18619"/>
                  </a:lnTo>
                  <a:lnTo>
                    <a:pt x="86493" y="19098"/>
                  </a:lnTo>
                  <a:lnTo>
                    <a:pt x="84415" y="20741"/>
                  </a:lnTo>
                  <a:lnTo>
                    <a:pt x="83203" y="21357"/>
                  </a:lnTo>
                  <a:lnTo>
                    <a:pt x="81298" y="23000"/>
                  </a:lnTo>
                  <a:lnTo>
                    <a:pt x="81731" y="23479"/>
                  </a:lnTo>
                  <a:lnTo>
                    <a:pt x="81991" y="23616"/>
                  </a:lnTo>
                  <a:lnTo>
                    <a:pt x="81991" y="23822"/>
                  </a:lnTo>
                  <a:lnTo>
                    <a:pt x="81991" y="23958"/>
                  </a:lnTo>
                  <a:lnTo>
                    <a:pt x="81991" y="24301"/>
                  </a:lnTo>
                  <a:lnTo>
                    <a:pt x="81991" y="24643"/>
                  </a:lnTo>
                  <a:lnTo>
                    <a:pt x="82164" y="25259"/>
                  </a:lnTo>
                  <a:lnTo>
                    <a:pt x="82337" y="25738"/>
                  </a:lnTo>
                  <a:lnTo>
                    <a:pt x="82597" y="26081"/>
                  </a:lnTo>
                  <a:lnTo>
                    <a:pt x="82943" y="27039"/>
                  </a:lnTo>
                  <a:lnTo>
                    <a:pt x="85021" y="27518"/>
                  </a:lnTo>
                  <a:lnTo>
                    <a:pt x="86233" y="27381"/>
                  </a:lnTo>
                  <a:lnTo>
                    <a:pt x="87272" y="26560"/>
                  </a:lnTo>
                  <a:lnTo>
                    <a:pt x="88051" y="27039"/>
                  </a:lnTo>
                  <a:lnTo>
                    <a:pt x="89956" y="26560"/>
                  </a:lnTo>
                  <a:lnTo>
                    <a:pt x="92207" y="26423"/>
                  </a:lnTo>
                  <a:lnTo>
                    <a:pt x="95064" y="27176"/>
                  </a:lnTo>
                  <a:lnTo>
                    <a:pt x="93419" y="28203"/>
                  </a:lnTo>
                  <a:lnTo>
                    <a:pt x="89350" y="33063"/>
                  </a:lnTo>
                  <a:lnTo>
                    <a:pt x="87272" y="38539"/>
                  </a:lnTo>
                  <a:lnTo>
                    <a:pt x="90129" y="42920"/>
                  </a:lnTo>
                  <a:lnTo>
                    <a:pt x="93593" y="44700"/>
                  </a:lnTo>
                  <a:lnTo>
                    <a:pt x="94632" y="44700"/>
                  </a:lnTo>
                  <a:lnTo>
                    <a:pt x="98354" y="44563"/>
                  </a:lnTo>
                  <a:lnTo>
                    <a:pt x="98528" y="44563"/>
                  </a:lnTo>
                  <a:lnTo>
                    <a:pt x="99740" y="44700"/>
                  </a:lnTo>
                  <a:lnTo>
                    <a:pt x="102857" y="46343"/>
                  </a:lnTo>
                  <a:lnTo>
                    <a:pt x="104675" y="47438"/>
                  </a:lnTo>
                  <a:lnTo>
                    <a:pt x="105454" y="48602"/>
                  </a:lnTo>
                  <a:lnTo>
                    <a:pt x="105887" y="50039"/>
                  </a:lnTo>
                  <a:lnTo>
                    <a:pt x="106493" y="51340"/>
                  </a:lnTo>
                  <a:lnTo>
                    <a:pt x="107965" y="53599"/>
                  </a:lnTo>
                  <a:lnTo>
                    <a:pt x="107099" y="54557"/>
                  </a:lnTo>
                  <a:lnTo>
                    <a:pt x="106926" y="54900"/>
                  </a:lnTo>
                  <a:lnTo>
                    <a:pt x="104069" y="57159"/>
                  </a:lnTo>
                  <a:lnTo>
                    <a:pt x="91601" y="61197"/>
                  </a:lnTo>
                  <a:lnTo>
                    <a:pt x="90735" y="62224"/>
                  </a:lnTo>
                  <a:lnTo>
                    <a:pt x="89350" y="63183"/>
                  </a:lnTo>
                  <a:lnTo>
                    <a:pt x="88311" y="64757"/>
                  </a:lnTo>
                  <a:lnTo>
                    <a:pt x="87878" y="66605"/>
                  </a:lnTo>
                  <a:lnTo>
                    <a:pt x="88744" y="68043"/>
                  </a:lnTo>
                  <a:lnTo>
                    <a:pt x="88311" y="68864"/>
                  </a:lnTo>
                  <a:lnTo>
                    <a:pt x="87878" y="69138"/>
                  </a:lnTo>
                  <a:lnTo>
                    <a:pt x="87272" y="69138"/>
                  </a:lnTo>
                  <a:lnTo>
                    <a:pt x="86666" y="68864"/>
                  </a:lnTo>
                  <a:lnTo>
                    <a:pt x="86666" y="66879"/>
                  </a:lnTo>
                  <a:lnTo>
                    <a:pt x="85627" y="65921"/>
                  </a:lnTo>
                  <a:lnTo>
                    <a:pt x="84415" y="65784"/>
                  </a:lnTo>
                  <a:lnTo>
                    <a:pt x="83203" y="66605"/>
                  </a:lnTo>
                  <a:lnTo>
                    <a:pt x="82770" y="67084"/>
                  </a:lnTo>
                  <a:lnTo>
                    <a:pt x="82337" y="67221"/>
                  </a:lnTo>
                  <a:lnTo>
                    <a:pt x="82164" y="67564"/>
                  </a:lnTo>
                  <a:lnTo>
                    <a:pt x="82164" y="68522"/>
                  </a:lnTo>
                  <a:lnTo>
                    <a:pt x="82597" y="68864"/>
                  </a:lnTo>
                  <a:lnTo>
                    <a:pt x="84588" y="69617"/>
                  </a:lnTo>
                  <a:lnTo>
                    <a:pt x="89956" y="69480"/>
                  </a:lnTo>
                  <a:lnTo>
                    <a:pt x="92554" y="69823"/>
                  </a:lnTo>
                  <a:lnTo>
                    <a:pt x="93419" y="71739"/>
                  </a:lnTo>
                  <a:lnTo>
                    <a:pt x="93419" y="72698"/>
                  </a:lnTo>
                  <a:lnTo>
                    <a:pt x="92987" y="73040"/>
                  </a:lnTo>
                  <a:lnTo>
                    <a:pt x="92554" y="73245"/>
                  </a:lnTo>
                  <a:lnTo>
                    <a:pt x="92207" y="73725"/>
                  </a:lnTo>
                  <a:lnTo>
                    <a:pt x="90995" y="74341"/>
                  </a:lnTo>
                  <a:lnTo>
                    <a:pt x="90303" y="75025"/>
                  </a:lnTo>
                  <a:lnTo>
                    <a:pt x="90995" y="75162"/>
                  </a:lnTo>
                  <a:lnTo>
                    <a:pt x="94199" y="78859"/>
                  </a:lnTo>
                  <a:lnTo>
                    <a:pt x="94458" y="80638"/>
                  </a:lnTo>
                  <a:lnTo>
                    <a:pt x="93852" y="81665"/>
                  </a:lnTo>
                  <a:lnTo>
                    <a:pt x="92554" y="82144"/>
                  </a:lnTo>
                  <a:lnTo>
                    <a:pt x="91168" y="82281"/>
                  </a:lnTo>
                  <a:lnTo>
                    <a:pt x="90303" y="82760"/>
                  </a:lnTo>
                  <a:lnTo>
                    <a:pt x="88484" y="84403"/>
                  </a:lnTo>
                  <a:lnTo>
                    <a:pt x="87099" y="84746"/>
                  </a:lnTo>
                  <a:lnTo>
                    <a:pt x="84588" y="84198"/>
                  </a:lnTo>
                  <a:lnTo>
                    <a:pt x="80692" y="82144"/>
                  </a:lnTo>
                  <a:lnTo>
                    <a:pt x="78441" y="82144"/>
                  </a:lnTo>
                  <a:lnTo>
                    <a:pt x="78441" y="82418"/>
                  </a:lnTo>
                  <a:lnTo>
                    <a:pt x="78701" y="82624"/>
                  </a:lnTo>
                  <a:lnTo>
                    <a:pt x="78874" y="82418"/>
                  </a:lnTo>
                  <a:lnTo>
                    <a:pt x="79047" y="82624"/>
                  </a:lnTo>
                  <a:lnTo>
                    <a:pt x="78701" y="82760"/>
                  </a:lnTo>
                  <a:lnTo>
                    <a:pt x="78701" y="83103"/>
                  </a:lnTo>
                  <a:lnTo>
                    <a:pt x="78441" y="83240"/>
                  </a:lnTo>
                  <a:lnTo>
                    <a:pt x="77835" y="83445"/>
                  </a:lnTo>
                  <a:lnTo>
                    <a:pt x="78701" y="85019"/>
                  </a:lnTo>
                  <a:lnTo>
                    <a:pt x="78268" y="86046"/>
                  </a:lnTo>
                  <a:lnTo>
                    <a:pt x="77835" y="87005"/>
                  </a:lnTo>
                  <a:lnTo>
                    <a:pt x="78095" y="88305"/>
                  </a:lnTo>
                  <a:lnTo>
                    <a:pt x="78701" y="89058"/>
                  </a:lnTo>
                  <a:lnTo>
                    <a:pt x="79653" y="89606"/>
                  </a:lnTo>
                  <a:lnTo>
                    <a:pt x="80692" y="89606"/>
                  </a:lnTo>
                  <a:lnTo>
                    <a:pt x="81298" y="88921"/>
                  </a:lnTo>
                  <a:lnTo>
                    <a:pt x="81125" y="88784"/>
                  </a:lnTo>
                  <a:lnTo>
                    <a:pt x="80692" y="87963"/>
                  </a:lnTo>
                  <a:lnTo>
                    <a:pt x="81125" y="87826"/>
                  </a:lnTo>
                  <a:lnTo>
                    <a:pt x="82770" y="87005"/>
                  </a:lnTo>
                  <a:lnTo>
                    <a:pt x="83376" y="87484"/>
                  </a:lnTo>
                  <a:lnTo>
                    <a:pt x="84588" y="88921"/>
                  </a:lnTo>
                  <a:lnTo>
                    <a:pt x="84848" y="89264"/>
                  </a:lnTo>
                  <a:lnTo>
                    <a:pt x="85454" y="89606"/>
                  </a:lnTo>
                  <a:lnTo>
                    <a:pt x="87878" y="90907"/>
                  </a:lnTo>
                  <a:lnTo>
                    <a:pt x="88917" y="91180"/>
                  </a:lnTo>
                  <a:lnTo>
                    <a:pt x="90129" y="90907"/>
                  </a:lnTo>
                  <a:lnTo>
                    <a:pt x="91341" y="90564"/>
                  </a:lnTo>
                  <a:lnTo>
                    <a:pt x="92380" y="90359"/>
                  </a:lnTo>
                  <a:lnTo>
                    <a:pt x="93593" y="90907"/>
                  </a:lnTo>
                  <a:lnTo>
                    <a:pt x="95844" y="92823"/>
                  </a:lnTo>
                  <a:close/>
                </a:path>
              </a:pathLst>
            </a:custGeom>
            <a:solidFill>
              <a:schemeClr val="accent1"/>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2307" name="Shape 2307"/>
          <p:cNvGrpSpPr/>
          <p:nvPr/>
        </p:nvGrpSpPr>
        <p:grpSpPr>
          <a:xfrm>
            <a:off x="12317272" y="4338258"/>
            <a:ext cx="11003808" cy="6612520"/>
            <a:chOff x="11972290" y="4332248"/>
            <a:chExt cx="12640146" cy="7595845"/>
          </a:xfrm>
        </p:grpSpPr>
        <p:sp>
          <p:nvSpPr>
            <p:cNvPr id="2308" name="Shape 2308"/>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09" name="Shape 2309"/>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10" name="Shape 2310"/>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311" name="Shape 2311"/>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12" name="Shape 2312"/>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13" name="Shape 2313"/>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314" name="Shape 2314"/>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15" name="Shape 2315"/>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16" name="Shape 2316"/>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317" name="Shape 2317"/>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18" name="Shape 2318"/>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19" name="Shape 2319"/>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320" name="Shape 2320"/>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2324"/>
        <p:cNvGrpSpPr/>
        <p:nvPr/>
      </p:nvGrpSpPr>
      <p:grpSpPr>
        <a:xfrm>
          <a:off x="0" y="0"/>
          <a:ext cx="0" cy="0"/>
          <a:chOff x="0" y="0"/>
          <a:chExt cx="0" cy="0"/>
        </a:xfrm>
      </p:grpSpPr>
      <p:sp>
        <p:nvSpPr>
          <p:cNvPr id="2325" name="Shape 2325"/>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NETHERLANDS EDITABLE MAP</a:t>
            </a:r>
          </a:p>
        </p:txBody>
      </p:sp>
      <p:sp>
        <p:nvSpPr>
          <p:cNvPr id="2326" name="Shape 2326"/>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327" name="Shape 2327"/>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328" name="Shape 2328"/>
          <p:cNvGrpSpPr/>
          <p:nvPr/>
        </p:nvGrpSpPr>
        <p:grpSpPr>
          <a:xfrm>
            <a:off x="13022038" y="3851564"/>
            <a:ext cx="6748172" cy="8898707"/>
            <a:chOff x="2465825" y="4444501"/>
            <a:chExt cx="8337636" cy="10994710"/>
          </a:xfrm>
        </p:grpSpPr>
        <p:sp>
          <p:nvSpPr>
            <p:cNvPr id="2329" name="Shape 2329"/>
            <p:cNvSpPr/>
            <p:nvPr/>
          </p:nvSpPr>
          <p:spPr>
            <a:xfrm>
              <a:off x="4921078" y="6132857"/>
              <a:ext cx="1931564" cy="3861283"/>
            </a:xfrm>
            <a:custGeom>
              <a:avLst/>
              <a:gdLst/>
              <a:ahLst/>
              <a:cxnLst/>
              <a:rect l="0" t="0" r="0" b="0"/>
              <a:pathLst>
                <a:path w="120000" h="120000" extrusionOk="0">
                  <a:moveTo>
                    <a:pt x="7263" y="106684"/>
                  </a:moveTo>
                  <a:lnTo>
                    <a:pt x="7263" y="106684"/>
                  </a:lnTo>
                  <a:lnTo>
                    <a:pt x="9987" y="106922"/>
                  </a:lnTo>
                  <a:lnTo>
                    <a:pt x="12862" y="105970"/>
                  </a:lnTo>
                  <a:lnTo>
                    <a:pt x="16191" y="106367"/>
                  </a:lnTo>
                  <a:lnTo>
                    <a:pt x="10744" y="111598"/>
                  </a:lnTo>
                  <a:lnTo>
                    <a:pt x="10441" y="111994"/>
                  </a:lnTo>
                  <a:lnTo>
                    <a:pt x="10441" y="112549"/>
                  </a:lnTo>
                  <a:lnTo>
                    <a:pt x="10441" y="113659"/>
                  </a:lnTo>
                  <a:lnTo>
                    <a:pt x="9987" y="115323"/>
                  </a:lnTo>
                  <a:lnTo>
                    <a:pt x="8322" y="116829"/>
                  </a:lnTo>
                  <a:lnTo>
                    <a:pt x="8625" y="117780"/>
                  </a:lnTo>
                  <a:lnTo>
                    <a:pt x="10441" y="117780"/>
                  </a:lnTo>
                  <a:lnTo>
                    <a:pt x="11803" y="118335"/>
                  </a:lnTo>
                  <a:lnTo>
                    <a:pt x="12559" y="118573"/>
                  </a:lnTo>
                  <a:lnTo>
                    <a:pt x="13316" y="118573"/>
                  </a:lnTo>
                  <a:lnTo>
                    <a:pt x="16796" y="118335"/>
                  </a:lnTo>
                  <a:lnTo>
                    <a:pt x="23001" y="117384"/>
                  </a:lnTo>
                  <a:lnTo>
                    <a:pt x="25876" y="116433"/>
                  </a:lnTo>
                  <a:lnTo>
                    <a:pt x="31626" y="115323"/>
                  </a:lnTo>
                  <a:lnTo>
                    <a:pt x="32232" y="115719"/>
                  </a:lnTo>
                  <a:lnTo>
                    <a:pt x="32686" y="115719"/>
                  </a:lnTo>
                  <a:lnTo>
                    <a:pt x="33291" y="117622"/>
                  </a:lnTo>
                  <a:lnTo>
                    <a:pt x="34047" y="118177"/>
                  </a:lnTo>
                  <a:lnTo>
                    <a:pt x="35561" y="118573"/>
                  </a:lnTo>
                  <a:lnTo>
                    <a:pt x="39798" y="116829"/>
                  </a:lnTo>
                  <a:lnTo>
                    <a:pt x="46305" y="115561"/>
                  </a:lnTo>
                  <a:lnTo>
                    <a:pt x="49180" y="114768"/>
                  </a:lnTo>
                  <a:lnTo>
                    <a:pt x="50844" y="113500"/>
                  </a:lnTo>
                  <a:lnTo>
                    <a:pt x="54174" y="112549"/>
                  </a:lnTo>
                  <a:lnTo>
                    <a:pt x="59470" y="111994"/>
                  </a:lnTo>
                  <a:lnTo>
                    <a:pt x="61286" y="109933"/>
                  </a:lnTo>
                  <a:lnTo>
                    <a:pt x="61588" y="109696"/>
                  </a:lnTo>
                  <a:lnTo>
                    <a:pt x="62345" y="109537"/>
                  </a:lnTo>
                  <a:lnTo>
                    <a:pt x="63858" y="109537"/>
                  </a:lnTo>
                  <a:lnTo>
                    <a:pt x="66279" y="109141"/>
                  </a:lnTo>
                  <a:lnTo>
                    <a:pt x="69911" y="108031"/>
                  </a:lnTo>
                  <a:lnTo>
                    <a:pt x="70970" y="108031"/>
                  </a:lnTo>
                  <a:lnTo>
                    <a:pt x="71727" y="108190"/>
                  </a:lnTo>
                  <a:lnTo>
                    <a:pt x="72332" y="108428"/>
                  </a:lnTo>
                  <a:lnTo>
                    <a:pt x="73089" y="108982"/>
                  </a:lnTo>
                  <a:lnTo>
                    <a:pt x="75208" y="108428"/>
                  </a:lnTo>
                  <a:lnTo>
                    <a:pt x="81412" y="108428"/>
                  </a:lnTo>
                  <a:lnTo>
                    <a:pt x="77023" y="109537"/>
                  </a:lnTo>
                  <a:lnTo>
                    <a:pt x="76418" y="110092"/>
                  </a:lnTo>
                  <a:lnTo>
                    <a:pt x="77023" y="110647"/>
                  </a:lnTo>
                  <a:lnTo>
                    <a:pt x="77023" y="110885"/>
                  </a:lnTo>
                  <a:lnTo>
                    <a:pt x="77477" y="111439"/>
                  </a:lnTo>
                  <a:lnTo>
                    <a:pt x="77780" y="111598"/>
                  </a:lnTo>
                  <a:lnTo>
                    <a:pt x="78083" y="111756"/>
                  </a:lnTo>
                  <a:lnTo>
                    <a:pt x="78537" y="111994"/>
                  </a:lnTo>
                  <a:lnTo>
                    <a:pt x="78839" y="112153"/>
                  </a:lnTo>
                  <a:lnTo>
                    <a:pt x="79142" y="112311"/>
                  </a:lnTo>
                  <a:lnTo>
                    <a:pt x="79596" y="112549"/>
                  </a:lnTo>
                  <a:lnTo>
                    <a:pt x="79899" y="112708"/>
                  </a:lnTo>
                  <a:lnTo>
                    <a:pt x="80655" y="113500"/>
                  </a:lnTo>
                  <a:lnTo>
                    <a:pt x="78537" y="115165"/>
                  </a:lnTo>
                  <a:lnTo>
                    <a:pt x="81412" y="116116"/>
                  </a:lnTo>
                  <a:lnTo>
                    <a:pt x="82017" y="116116"/>
                  </a:lnTo>
                  <a:lnTo>
                    <a:pt x="84892" y="116274"/>
                  </a:lnTo>
                  <a:lnTo>
                    <a:pt x="90643" y="115878"/>
                  </a:lnTo>
                  <a:lnTo>
                    <a:pt x="93518" y="116829"/>
                  </a:lnTo>
                  <a:lnTo>
                    <a:pt x="94577" y="117780"/>
                  </a:lnTo>
                  <a:lnTo>
                    <a:pt x="94577" y="118177"/>
                  </a:lnTo>
                  <a:lnTo>
                    <a:pt x="94274" y="118573"/>
                  </a:lnTo>
                  <a:lnTo>
                    <a:pt x="91399" y="120000"/>
                  </a:lnTo>
                  <a:lnTo>
                    <a:pt x="99268" y="120000"/>
                  </a:lnTo>
                  <a:lnTo>
                    <a:pt x="102143" y="118890"/>
                  </a:lnTo>
                  <a:lnTo>
                    <a:pt x="102900" y="117780"/>
                  </a:lnTo>
                  <a:lnTo>
                    <a:pt x="103505" y="116433"/>
                  </a:lnTo>
                  <a:lnTo>
                    <a:pt x="104262" y="115561"/>
                  </a:lnTo>
                  <a:lnTo>
                    <a:pt x="104716" y="114055"/>
                  </a:lnTo>
                  <a:lnTo>
                    <a:pt x="107137" y="110250"/>
                  </a:lnTo>
                  <a:lnTo>
                    <a:pt x="109255" y="107873"/>
                  </a:lnTo>
                  <a:lnTo>
                    <a:pt x="110012" y="107635"/>
                  </a:lnTo>
                  <a:lnTo>
                    <a:pt x="111071" y="107476"/>
                  </a:lnTo>
                  <a:lnTo>
                    <a:pt x="119999" y="107080"/>
                  </a:lnTo>
                  <a:lnTo>
                    <a:pt x="109255" y="103513"/>
                  </a:lnTo>
                  <a:lnTo>
                    <a:pt x="106380" y="103513"/>
                  </a:lnTo>
                  <a:lnTo>
                    <a:pt x="100327" y="104068"/>
                  </a:lnTo>
                  <a:lnTo>
                    <a:pt x="97150" y="103910"/>
                  </a:lnTo>
                  <a:lnTo>
                    <a:pt x="94274" y="103513"/>
                  </a:lnTo>
                  <a:lnTo>
                    <a:pt x="86708" y="101056"/>
                  </a:lnTo>
                  <a:lnTo>
                    <a:pt x="83833" y="100739"/>
                  </a:lnTo>
                  <a:lnTo>
                    <a:pt x="77477" y="100739"/>
                  </a:lnTo>
                  <a:lnTo>
                    <a:pt x="75208" y="100343"/>
                  </a:lnTo>
                  <a:lnTo>
                    <a:pt x="65977" y="97727"/>
                  </a:lnTo>
                  <a:lnTo>
                    <a:pt x="66733" y="97173"/>
                  </a:lnTo>
                  <a:lnTo>
                    <a:pt x="67339" y="96935"/>
                  </a:lnTo>
                  <a:lnTo>
                    <a:pt x="67793" y="96935"/>
                  </a:lnTo>
                  <a:lnTo>
                    <a:pt x="67793" y="96063"/>
                  </a:lnTo>
                  <a:lnTo>
                    <a:pt x="69911" y="96063"/>
                  </a:lnTo>
                  <a:lnTo>
                    <a:pt x="70668" y="96380"/>
                  </a:lnTo>
                  <a:lnTo>
                    <a:pt x="71727" y="96776"/>
                  </a:lnTo>
                  <a:lnTo>
                    <a:pt x="71273" y="95825"/>
                  </a:lnTo>
                  <a:lnTo>
                    <a:pt x="73846" y="96618"/>
                  </a:lnTo>
                  <a:lnTo>
                    <a:pt x="74905" y="95508"/>
                  </a:lnTo>
                  <a:lnTo>
                    <a:pt x="75662" y="93368"/>
                  </a:lnTo>
                  <a:lnTo>
                    <a:pt x="77477" y="92496"/>
                  </a:lnTo>
                  <a:lnTo>
                    <a:pt x="78839" y="92100"/>
                  </a:lnTo>
                  <a:lnTo>
                    <a:pt x="80353" y="91307"/>
                  </a:lnTo>
                  <a:lnTo>
                    <a:pt x="81412" y="90198"/>
                  </a:lnTo>
                  <a:lnTo>
                    <a:pt x="82471" y="89088"/>
                  </a:lnTo>
                  <a:lnTo>
                    <a:pt x="79899" y="88533"/>
                  </a:lnTo>
                  <a:lnTo>
                    <a:pt x="78839" y="87582"/>
                  </a:lnTo>
                  <a:lnTo>
                    <a:pt x="77780" y="86472"/>
                  </a:lnTo>
                  <a:lnTo>
                    <a:pt x="75964" y="85918"/>
                  </a:lnTo>
                  <a:lnTo>
                    <a:pt x="78839" y="85125"/>
                  </a:lnTo>
                  <a:lnTo>
                    <a:pt x="79899" y="84966"/>
                  </a:lnTo>
                  <a:lnTo>
                    <a:pt x="78839" y="83619"/>
                  </a:lnTo>
                  <a:lnTo>
                    <a:pt x="78537" y="83302"/>
                  </a:lnTo>
                  <a:lnTo>
                    <a:pt x="80958" y="81558"/>
                  </a:lnTo>
                  <a:lnTo>
                    <a:pt x="79596" y="78626"/>
                  </a:lnTo>
                  <a:lnTo>
                    <a:pt x="74148" y="73315"/>
                  </a:lnTo>
                  <a:lnTo>
                    <a:pt x="72030" y="69986"/>
                  </a:lnTo>
                  <a:lnTo>
                    <a:pt x="71273" y="66974"/>
                  </a:lnTo>
                  <a:lnTo>
                    <a:pt x="73089" y="64914"/>
                  </a:lnTo>
                  <a:lnTo>
                    <a:pt x="77780" y="64121"/>
                  </a:lnTo>
                  <a:lnTo>
                    <a:pt x="81715" y="64914"/>
                  </a:lnTo>
                  <a:lnTo>
                    <a:pt x="82774" y="65310"/>
                  </a:lnTo>
                  <a:lnTo>
                    <a:pt x="85649" y="66420"/>
                  </a:lnTo>
                  <a:lnTo>
                    <a:pt x="87465" y="66182"/>
                  </a:lnTo>
                  <a:lnTo>
                    <a:pt x="89583" y="65627"/>
                  </a:lnTo>
                  <a:lnTo>
                    <a:pt x="97906" y="62615"/>
                  </a:lnTo>
                  <a:lnTo>
                    <a:pt x="100025" y="61188"/>
                  </a:lnTo>
                  <a:lnTo>
                    <a:pt x="101387" y="58177"/>
                  </a:lnTo>
                  <a:lnTo>
                    <a:pt x="103203" y="57225"/>
                  </a:lnTo>
                  <a:lnTo>
                    <a:pt x="107894" y="55719"/>
                  </a:lnTo>
                  <a:lnTo>
                    <a:pt x="107137" y="54610"/>
                  </a:lnTo>
                  <a:lnTo>
                    <a:pt x="106380" y="52866"/>
                  </a:lnTo>
                  <a:lnTo>
                    <a:pt x="105775" y="51360"/>
                  </a:lnTo>
                  <a:lnTo>
                    <a:pt x="104716" y="50805"/>
                  </a:lnTo>
                  <a:lnTo>
                    <a:pt x="97150" y="49537"/>
                  </a:lnTo>
                  <a:lnTo>
                    <a:pt x="95031" y="49537"/>
                  </a:lnTo>
                  <a:lnTo>
                    <a:pt x="93215" y="49696"/>
                  </a:lnTo>
                  <a:lnTo>
                    <a:pt x="91399" y="50092"/>
                  </a:lnTo>
                  <a:lnTo>
                    <a:pt x="90340" y="51043"/>
                  </a:lnTo>
                  <a:lnTo>
                    <a:pt x="88221" y="51756"/>
                  </a:lnTo>
                  <a:lnTo>
                    <a:pt x="86406" y="51202"/>
                  </a:lnTo>
                  <a:lnTo>
                    <a:pt x="84892" y="50488"/>
                  </a:lnTo>
                  <a:lnTo>
                    <a:pt x="83076" y="49933"/>
                  </a:lnTo>
                  <a:lnTo>
                    <a:pt x="80958" y="48428"/>
                  </a:lnTo>
                  <a:lnTo>
                    <a:pt x="79596" y="40739"/>
                  </a:lnTo>
                  <a:lnTo>
                    <a:pt x="78537" y="38124"/>
                  </a:lnTo>
                  <a:lnTo>
                    <a:pt x="70668" y="30990"/>
                  </a:lnTo>
                  <a:lnTo>
                    <a:pt x="67339" y="29801"/>
                  </a:lnTo>
                  <a:lnTo>
                    <a:pt x="73089" y="28295"/>
                  </a:lnTo>
                  <a:lnTo>
                    <a:pt x="78839" y="26076"/>
                  </a:lnTo>
                  <a:lnTo>
                    <a:pt x="86406" y="22113"/>
                  </a:lnTo>
                  <a:lnTo>
                    <a:pt x="85649" y="21003"/>
                  </a:lnTo>
                  <a:lnTo>
                    <a:pt x="85346" y="20607"/>
                  </a:lnTo>
                  <a:lnTo>
                    <a:pt x="84892" y="20052"/>
                  </a:lnTo>
                  <a:lnTo>
                    <a:pt x="72030" y="27186"/>
                  </a:lnTo>
                  <a:lnTo>
                    <a:pt x="66733" y="28533"/>
                  </a:lnTo>
                  <a:lnTo>
                    <a:pt x="60983" y="29088"/>
                  </a:lnTo>
                  <a:lnTo>
                    <a:pt x="58411" y="29801"/>
                  </a:lnTo>
                  <a:lnTo>
                    <a:pt x="52660" y="32655"/>
                  </a:lnTo>
                  <a:lnTo>
                    <a:pt x="49785" y="33764"/>
                  </a:lnTo>
                  <a:lnTo>
                    <a:pt x="44035" y="34161"/>
                  </a:lnTo>
                  <a:lnTo>
                    <a:pt x="38436" y="33368"/>
                  </a:lnTo>
                  <a:lnTo>
                    <a:pt x="34804" y="31307"/>
                  </a:lnTo>
                  <a:lnTo>
                    <a:pt x="36166" y="27582"/>
                  </a:lnTo>
                  <a:lnTo>
                    <a:pt x="35107" y="26631"/>
                  </a:lnTo>
                  <a:lnTo>
                    <a:pt x="34047" y="27424"/>
                  </a:lnTo>
                  <a:lnTo>
                    <a:pt x="25119" y="27027"/>
                  </a:lnTo>
                  <a:lnTo>
                    <a:pt x="23606" y="28137"/>
                  </a:lnTo>
                  <a:lnTo>
                    <a:pt x="23001" y="30594"/>
                  </a:lnTo>
                  <a:lnTo>
                    <a:pt x="23001" y="33368"/>
                  </a:lnTo>
                  <a:lnTo>
                    <a:pt x="23001" y="35667"/>
                  </a:lnTo>
                  <a:lnTo>
                    <a:pt x="22244" y="39788"/>
                  </a:lnTo>
                  <a:lnTo>
                    <a:pt x="17250" y="47873"/>
                  </a:lnTo>
                  <a:lnTo>
                    <a:pt x="16494" y="51756"/>
                  </a:lnTo>
                  <a:lnTo>
                    <a:pt x="16191" y="53500"/>
                  </a:lnTo>
                  <a:lnTo>
                    <a:pt x="14375" y="59445"/>
                  </a:lnTo>
                  <a:lnTo>
                    <a:pt x="11500" y="83064"/>
                  </a:lnTo>
                  <a:lnTo>
                    <a:pt x="8928" y="86314"/>
                  </a:lnTo>
                  <a:lnTo>
                    <a:pt x="8928" y="87186"/>
                  </a:lnTo>
                  <a:lnTo>
                    <a:pt x="8322" y="90594"/>
                  </a:lnTo>
                  <a:lnTo>
                    <a:pt x="1513" y="103910"/>
                  </a:lnTo>
                  <a:lnTo>
                    <a:pt x="0" y="105257"/>
                  </a:lnTo>
                  <a:lnTo>
                    <a:pt x="6506" y="106525"/>
                  </a:lnTo>
                  <a:lnTo>
                    <a:pt x="7263" y="106684"/>
                  </a:lnTo>
                  <a:moveTo>
                    <a:pt x="22244" y="22668"/>
                  </a:moveTo>
                  <a:lnTo>
                    <a:pt x="22244" y="22668"/>
                  </a:lnTo>
                  <a:lnTo>
                    <a:pt x="19066" y="19894"/>
                  </a:lnTo>
                  <a:lnTo>
                    <a:pt x="19369" y="16723"/>
                  </a:lnTo>
                  <a:lnTo>
                    <a:pt x="21941" y="12919"/>
                  </a:lnTo>
                  <a:lnTo>
                    <a:pt x="24817" y="9986"/>
                  </a:lnTo>
                  <a:lnTo>
                    <a:pt x="31172" y="6737"/>
                  </a:lnTo>
                  <a:lnTo>
                    <a:pt x="34047" y="3011"/>
                  </a:lnTo>
                  <a:lnTo>
                    <a:pt x="36923" y="0"/>
                  </a:lnTo>
                  <a:lnTo>
                    <a:pt x="41160" y="0"/>
                  </a:lnTo>
                  <a:lnTo>
                    <a:pt x="41916" y="792"/>
                  </a:lnTo>
                  <a:lnTo>
                    <a:pt x="42370" y="1347"/>
                  </a:lnTo>
                  <a:lnTo>
                    <a:pt x="42370" y="1902"/>
                  </a:lnTo>
                  <a:lnTo>
                    <a:pt x="41614" y="2457"/>
                  </a:lnTo>
                  <a:lnTo>
                    <a:pt x="43732" y="4121"/>
                  </a:lnTo>
                  <a:lnTo>
                    <a:pt x="45548" y="6182"/>
                  </a:lnTo>
                  <a:lnTo>
                    <a:pt x="45851" y="8084"/>
                  </a:lnTo>
                  <a:lnTo>
                    <a:pt x="43430" y="9035"/>
                  </a:lnTo>
                  <a:lnTo>
                    <a:pt x="43732" y="9749"/>
                  </a:lnTo>
                  <a:lnTo>
                    <a:pt x="46607" y="9749"/>
                  </a:lnTo>
                  <a:lnTo>
                    <a:pt x="45851" y="11254"/>
                  </a:lnTo>
                  <a:lnTo>
                    <a:pt x="44035" y="13315"/>
                  </a:lnTo>
                  <a:lnTo>
                    <a:pt x="40857" y="16486"/>
                  </a:lnTo>
                  <a:lnTo>
                    <a:pt x="34350" y="19498"/>
                  </a:lnTo>
                  <a:lnTo>
                    <a:pt x="31929" y="22906"/>
                  </a:lnTo>
                  <a:lnTo>
                    <a:pt x="27238" y="23619"/>
                  </a:lnTo>
                  <a:lnTo>
                    <a:pt x="22244" y="22668"/>
                  </a:lnTo>
                </a:path>
              </a:pathLst>
            </a:custGeom>
            <a:solidFill>
              <a:schemeClr val="accent1"/>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30" name="Shape 2330"/>
            <p:cNvSpPr/>
            <p:nvPr/>
          </p:nvSpPr>
          <p:spPr>
            <a:xfrm>
              <a:off x="8467557" y="5806407"/>
              <a:ext cx="2123989" cy="2282594"/>
            </a:xfrm>
            <a:custGeom>
              <a:avLst/>
              <a:gdLst/>
              <a:ahLst/>
              <a:cxnLst/>
              <a:rect l="0" t="0" r="0" b="0"/>
              <a:pathLst>
                <a:path w="120000" h="120000" extrusionOk="0">
                  <a:moveTo>
                    <a:pt x="116697" y="63821"/>
                  </a:moveTo>
                  <a:lnTo>
                    <a:pt x="116697" y="63821"/>
                  </a:lnTo>
                  <a:lnTo>
                    <a:pt x="119311" y="66368"/>
                  </a:lnTo>
                  <a:lnTo>
                    <a:pt x="120000" y="67307"/>
                  </a:lnTo>
                  <a:lnTo>
                    <a:pt x="119036" y="71061"/>
                  </a:lnTo>
                  <a:lnTo>
                    <a:pt x="118623" y="77765"/>
                  </a:lnTo>
                  <a:lnTo>
                    <a:pt x="119587" y="100022"/>
                  </a:lnTo>
                  <a:lnTo>
                    <a:pt x="119587" y="107262"/>
                  </a:lnTo>
                  <a:lnTo>
                    <a:pt x="117660" y="111687"/>
                  </a:lnTo>
                  <a:lnTo>
                    <a:pt x="112844" y="110748"/>
                  </a:lnTo>
                  <a:lnTo>
                    <a:pt x="110779" y="110078"/>
                  </a:lnTo>
                  <a:lnTo>
                    <a:pt x="104587" y="111418"/>
                  </a:lnTo>
                  <a:lnTo>
                    <a:pt x="97844" y="110078"/>
                  </a:lnTo>
                  <a:lnTo>
                    <a:pt x="85733" y="111418"/>
                  </a:lnTo>
                  <a:lnTo>
                    <a:pt x="81467" y="113027"/>
                  </a:lnTo>
                  <a:lnTo>
                    <a:pt x="79266" y="114636"/>
                  </a:lnTo>
                  <a:lnTo>
                    <a:pt x="77889" y="113966"/>
                  </a:lnTo>
                  <a:lnTo>
                    <a:pt x="77614" y="112357"/>
                  </a:lnTo>
                  <a:lnTo>
                    <a:pt x="77201" y="110748"/>
                  </a:lnTo>
                  <a:lnTo>
                    <a:pt x="76926" y="110480"/>
                  </a:lnTo>
                  <a:lnTo>
                    <a:pt x="75963" y="109810"/>
                  </a:lnTo>
                  <a:lnTo>
                    <a:pt x="66467" y="106324"/>
                  </a:lnTo>
                  <a:lnTo>
                    <a:pt x="64954" y="106592"/>
                  </a:lnTo>
                  <a:lnTo>
                    <a:pt x="61238" y="107664"/>
                  </a:lnTo>
                  <a:lnTo>
                    <a:pt x="55045" y="111150"/>
                  </a:lnTo>
                  <a:lnTo>
                    <a:pt x="53807" y="113027"/>
                  </a:lnTo>
                  <a:lnTo>
                    <a:pt x="53532" y="113966"/>
                  </a:lnTo>
                  <a:lnTo>
                    <a:pt x="54495" y="120000"/>
                  </a:lnTo>
                  <a:lnTo>
                    <a:pt x="48853" y="117720"/>
                  </a:lnTo>
                  <a:lnTo>
                    <a:pt x="48302" y="117720"/>
                  </a:lnTo>
                  <a:lnTo>
                    <a:pt x="47339" y="117720"/>
                  </a:lnTo>
                  <a:lnTo>
                    <a:pt x="46926" y="118391"/>
                  </a:lnTo>
                  <a:lnTo>
                    <a:pt x="45963" y="119329"/>
                  </a:lnTo>
                  <a:lnTo>
                    <a:pt x="45000" y="119329"/>
                  </a:lnTo>
                  <a:lnTo>
                    <a:pt x="44311" y="119061"/>
                  </a:lnTo>
                  <a:lnTo>
                    <a:pt x="43761" y="118659"/>
                  </a:lnTo>
                  <a:lnTo>
                    <a:pt x="43073" y="117720"/>
                  </a:lnTo>
                  <a:lnTo>
                    <a:pt x="42660" y="117452"/>
                  </a:lnTo>
                  <a:lnTo>
                    <a:pt x="42385" y="117452"/>
                  </a:lnTo>
                  <a:lnTo>
                    <a:pt x="41697" y="118122"/>
                  </a:lnTo>
                  <a:lnTo>
                    <a:pt x="41146" y="118659"/>
                  </a:lnTo>
                  <a:lnTo>
                    <a:pt x="38119" y="119597"/>
                  </a:lnTo>
                  <a:lnTo>
                    <a:pt x="37155" y="120000"/>
                  </a:lnTo>
                  <a:lnTo>
                    <a:pt x="36605" y="119597"/>
                  </a:lnTo>
                  <a:lnTo>
                    <a:pt x="36605" y="119329"/>
                  </a:lnTo>
                  <a:lnTo>
                    <a:pt x="35229" y="116782"/>
                  </a:lnTo>
                  <a:lnTo>
                    <a:pt x="33990" y="115173"/>
                  </a:lnTo>
                  <a:lnTo>
                    <a:pt x="31651" y="113296"/>
                  </a:lnTo>
                  <a:lnTo>
                    <a:pt x="29724" y="111687"/>
                  </a:lnTo>
                  <a:lnTo>
                    <a:pt x="28348" y="110480"/>
                  </a:lnTo>
                  <a:lnTo>
                    <a:pt x="28073" y="110480"/>
                  </a:lnTo>
                  <a:lnTo>
                    <a:pt x="21880" y="110748"/>
                  </a:lnTo>
                  <a:lnTo>
                    <a:pt x="20504" y="110480"/>
                  </a:lnTo>
                  <a:lnTo>
                    <a:pt x="16651" y="108201"/>
                  </a:lnTo>
                  <a:lnTo>
                    <a:pt x="14449" y="107664"/>
                  </a:lnTo>
                  <a:lnTo>
                    <a:pt x="13761" y="107932"/>
                  </a:lnTo>
                  <a:lnTo>
                    <a:pt x="12798" y="108603"/>
                  </a:lnTo>
                  <a:lnTo>
                    <a:pt x="11834" y="109541"/>
                  </a:lnTo>
                  <a:lnTo>
                    <a:pt x="11146" y="109541"/>
                  </a:lnTo>
                  <a:lnTo>
                    <a:pt x="10183" y="109139"/>
                  </a:lnTo>
                  <a:lnTo>
                    <a:pt x="9495" y="108871"/>
                  </a:lnTo>
                  <a:lnTo>
                    <a:pt x="9220" y="108603"/>
                  </a:lnTo>
                  <a:lnTo>
                    <a:pt x="8256" y="107262"/>
                  </a:lnTo>
                  <a:lnTo>
                    <a:pt x="7568" y="106592"/>
                  </a:lnTo>
                  <a:lnTo>
                    <a:pt x="2064" y="95865"/>
                  </a:lnTo>
                  <a:lnTo>
                    <a:pt x="3302" y="93586"/>
                  </a:lnTo>
                  <a:lnTo>
                    <a:pt x="6605" y="91709"/>
                  </a:lnTo>
                  <a:lnTo>
                    <a:pt x="10458" y="87016"/>
                  </a:lnTo>
                  <a:lnTo>
                    <a:pt x="11146" y="85407"/>
                  </a:lnTo>
                  <a:lnTo>
                    <a:pt x="9770" y="83530"/>
                  </a:lnTo>
                  <a:lnTo>
                    <a:pt x="8256" y="82189"/>
                  </a:lnTo>
                  <a:lnTo>
                    <a:pt x="7155" y="81653"/>
                  </a:lnTo>
                  <a:lnTo>
                    <a:pt x="0" y="74547"/>
                  </a:lnTo>
                  <a:lnTo>
                    <a:pt x="10183" y="65698"/>
                  </a:lnTo>
                  <a:lnTo>
                    <a:pt x="14036" y="60603"/>
                  </a:lnTo>
                  <a:lnTo>
                    <a:pt x="14724" y="59664"/>
                  </a:lnTo>
                  <a:lnTo>
                    <a:pt x="15963" y="58458"/>
                  </a:lnTo>
                  <a:lnTo>
                    <a:pt x="19541" y="58055"/>
                  </a:lnTo>
                  <a:lnTo>
                    <a:pt x="22568" y="58726"/>
                  </a:lnTo>
                  <a:lnTo>
                    <a:pt x="26697" y="61273"/>
                  </a:lnTo>
                  <a:lnTo>
                    <a:pt x="32614" y="56849"/>
                  </a:lnTo>
                  <a:lnTo>
                    <a:pt x="33302" y="55910"/>
                  </a:lnTo>
                  <a:lnTo>
                    <a:pt x="36192" y="50145"/>
                  </a:lnTo>
                  <a:lnTo>
                    <a:pt x="36605" y="48938"/>
                  </a:lnTo>
                  <a:lnTo>
                    <a:pt x="36605" y="48000"/>
                  </a:lnTo>
                  <a:lnTo>
                    <a:pt x="34954" y="45050"/>
                  </a:lnTo>
                  <a:lnTo>
                    <a:pt x="27110" y="36603"/>
                  </a:lnTo>
                  <a:lnTo>
                    <a:pt x="26422" y="34324"/>
                  </a:lnTo>
                  <a:lnTo>
                    <a:pt x="25458" y="32446"/>
                  </a:lnTo>
                  <a:lnTo>
                    <a:pt x="25458" y="31508"/>
                  </a:lnTo>
                  <a:lnTo>
                    <a:pt x="25183" y="30167"/>
                  </a:lnTo>
                  <a:lnTo>
                    <a:pt x="24770" y="29497"/>
                  </a:lnTo>
                  <a:lnTo>
                    <a:pt x="21192" y="28290"/>
                  </a:lnTo>
                  <a:lnTo>
                    <a:pt x="18990" y="27351"/>
                  </a:lnTo>
                  <a:lnTo>
                    <a:pt x="18577" y="27083"/>
                  </a:lnTo>
                  <a:lnTo>
                    <a:pt x="18577" y="24134"/>
                  </a:lnTo>
                  <a:lnTo>
                    <a:pt x="21192" y="24804"/>
                  </a:lnTo>
                  <a:lnTo>
                    <a:pt x="22155" y="24134"/>
                  </a:lnTo>
                  <a:lnTo>
                    <a:pt x="23807" y="20648"/>
                  </a:lnTo>
                  <a:lnTo>
                    <a:pt x="24220" y="18502"/>
                  </a:lnTo>
                  <a:lnTo>
                    <a:pt x="24770" y="17162"/>
                  </a:lnTo>
                  <a:lnTo>
                    <a:pt x="25733" y="13675"/>
                  </a:lnTo>
                  <a:lnTo>
                    <a:pt x="26146" y="12737"/>
                  </a:lnTo>
                  <a:lnTo>
                    <a:pt x="26146" y="12067"/>
                  </a:lnTo>
                  <a:lnTo>
                    <a:pt x="27110" y="10189"/>
                  </a:lnTo>
                  <a:lnTo>
                    <a:pt x="28761" y="7642"/>
                  </a:lnTo>
                  <a:lnTo>
                    <a:pt x="30000" y="5765"/>
                  </a:lnTo>
                  <a:lnTo>
                    <a:pt x="32339" y="4156"/>
                  </a:lnTo>
                  <a:lnTo>
                    <a:pt x="36605" y="0"/>
                  </a:lnTo>
                  <a:lnTo>
                    <a:pt x="40733" y="1608"/>
                  </a:lnTo>
                  <a:lnTo>
                    <a:pt x="43348" y="2279"/>
                  </a:lnTo>
                  <a:lnTo>
                    <a:pt x="44724" y="2011"/>
                  </a:lnTo>
                  <a:lnTo>
                    <a:pt x="46926" y="4826"/>
                  </a:lnTo>
                  <a:lnTo>
                    <a:pt x="49266" y="8044"/>
                  </a:lnTo>
                  <a:lnTo>
                    <a:pt x="49954" y="8312"/>
                  </a:lnTo>
                  <a:lnTo>
                    <a:pt x="50504" y="8581"/>
                  </a:lnTo>
                  <a:lnTo>
                    <a:pt x="51880" y="9519"/>
                  </a:lnTo>
                  <a:lnTo>
                    <a:pt x="56697" y="14614"/>
                  </a:lnTo>
                  <a:lnTo>
                    <a:pt x="58348" y="17832"/>
                  </a:lnTo>
                  <a:lnTo>
                    <a:pt x="58761" y="18100"/>
                  </a:lnTo>
                  <a:lnTo>
                    <a:pt x="59036" y="18502"/>
                  </a:lnTo>
                  <a:lnTo>
                    <a:pt x="59724" y="18100"/>
                  </a:lnTo>
                  <a:lnTo>
                    <a:pt x="67155" y="15016"/>
                  </a:lnTo>
                  <a:lnTo>
                    <a:pt x="70458" y="15016"/>
                  </a:lnTo>
                  <a:lnTo>
                    <a:pt x="71697" y="15553"/>
                  </a:lnTo>
                  <a:lnTo>
                    <a:pt x="72660" y="15955"/>
                  </a:lnTo>
                  <a:lnTo>
                    <a:pt x="77614" y="20379"/>
                  </a:lnTo>
                  <a:lnTo>
                    <a:pt x="83394" y="25743"/>
                  </a:lnTo>
                  <a:lnTo>
                    <a:pt x="86697" y="28290"/>
                  </a:lnTo>
                  <a:lnTo>
                    <a:pt x="89311" y="30167"/>
                  </a:lnTo>
                  <a:lnTo>
                    <a:pt x="94266" y="34324"/>
                  </a:lnTo>
                  <a:lnTo>
                    <a:pt x="99770" y="39016"/>
                  </a:lnTo>
                  <a:lnTo>
                    <a:pt x="106238" y="46391"/>
                  </a:lnTo>
                  <a:lnTo>
                    <a:pt x="113394" y="53363"/>
                  </a:lnTo>
                  <a:lnTo>
                    <a:pt x="114357" y="53363"/>
                  </a:lnTo>
                  <a:lnTo>
                    <a:pt x="114357" y="54301"/>
                  </a:lnTo>
                  <a:lnTo>
                    <a:pt x="114357" y="54972"/>
                  </a:lnTo>
                  <a:lnTo>
                    <a:pt x="112431" y="62212"/>
                  </a:lnTo>
                  <a:lnTo>
                    <a:pt x="115045" y="62882"/>
                  </a:lnTo>
                  <a:lnTo>
                    <a:pt x="116697" y="63821"/>
                  </a:lnTo>
                  <a:close/>
                </a:path>
              </a:pathLst>
            </a:custGeom>
            <a:solidFill>
              <a:srgbClr val="D8D8D8"/>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31" name="Shape 2331"/>
            <p:cNvSpPr/>
            <p:nvPr/>
          </p:nvSpPr>
          <p:spPr>
            <a:xfrm>
              <a:off x="5561689" y="4635780"/>
              <a:ext cx="3553787" cy="2836029"/>
            </a:xfrm>
            <a:custGeom>
              <a:avLst/>
              <a:gdLst/>
              <a:ahLst/>
              <a:cxnLst/>
              <a:rect l="0" t="0" r="0" b="0"/>
              <a:pathLst>
                <a:path w="120000" h="120000" extrusionOk="0">
                  <a:moveTo>
                    <a:pt x="72625" y="120000"/>
                  </a:moveTo>
                  <a:lnTo>
                    <a:pt x="72625" y="120000"/>
                  </a:lnTo>
                  <a:lnTo>
                    <a:pt x="71638" y="117733"/>
                  </a:lnTo>
                  <a:lnTo>
                    <a:pt x="69499" y="115251"/>
                  </a:lnTo>
                  <a:lnTo>
                    <a:pt x="68759" y="114712"/>
                  </a:lnTo>
                  <a:lnTo>
                    <a:pt x="67361" y="115251"/>
                  </a:lnTo>
                  <a:lnTo>
                    <a:pt x="68759" y="114712"/>
                  </a:lnTo>
                  <a:lnTo>
                    <a:pt x="69499" y="115251"/>
                  </a:lnTo>
                  <a:lnTo>
                    <a:pt x="71638" y="117733"/>
                  </a:lnTo>
                  <a:lnTo>
                    <a:pt x="72625" y="120000"/>
                  </a:lnTo>
                  <a:lnTo>
                    <a:pt x="75339" y="118057"/>
                  </a:lnTo>
                  <a:lnTo>
                    <a:pt x="76326" y="119028"/>
                  </a:lnTo>
                  <a:lnTo>
                    <a:pt x="76572" y="119028"/>
                  </a:lnTo>
                  <a:lnTo>
                    <a:pt x="78711" y="119244"/>
                  </a:lnTo>
                  <a:lnTo>
                    <a:pt x="79040" y="119244"/>
                  </a:lnTo>
                  <a:lnTo>
                    <a:pt x="79616" y="119028"/>
                  </a:lnTo>
                  <a:lnTo>
                    <a:pt x="81754" y="117194"/>
                  </a:lnTo>
                  <a:lnTo>
                    <a:pt x="82165" y="116762"/>
                  </a:lnTo>
                  <a:lnTo>
                    <a:pt x="82577" y="116007"/>
                  </a:lnTo>
                  <a:lnTo>
                    <a:pt x="82741" y="115251"/>
                  </a:lnTo>
                  <a:lnTo>
                    <a:pt x="82988" y="114712"/>
                  </a:lnTo>
                  <a:lnTo>
                    <a:pt x="83152" y="114172"/>
                  </a:lnTo>
                  <a:lnTo>
                    <a:pt x="83564" y="113956"/>
                  </a:lnTo>
                  <a:lnTo>
                    <a:pt x="84880" y="113417"/>
                  </a:lnTo>
                  <a:lnTo>
                    <a:pt x="85291" y="113201"/>
                  </a:lnTo>
                  <a:lnTo>
                    <a:pt x="85455" y="112661"/>
                  </a:lnTo>
                  <a:lnTo>
                    <a:pt x="85702" y="112661"/>
                  </a:lnTo>
                  <a:lnTo>
                    <a:pt x="86113" y="112877"/>
                  </a:lnTo>
                  <a:lnTo>
                    <a:pt x="87018" y="114712"/>
                  </a:lnTo>
                  <a:lnTo>
                    <a:pt x="87840" y="115467"/>
                  </a:lnTo>
                  <a:lnTo>
                    <a:pt x="88252" y="115467"/>
                  </a:lnTo>
                  <a:lnTo>
                    <a:pt x="91130" y="115467"/>
                  </a:lnTo>
                  <a:lnTo>
                    <a:pt x="92117" y="113633"/>
                  </a:lnTo>
                  <a:lnTo>
                    <a:pt x="92282" y="113417"/>
                  </a:lnTo>
                  <a:lnTo>
                    <a:pt x="92282" y="112877"/>
                  </a:lnTo>
                  <a:lnTo>
                    <a:pt x="92282" y="112661"/>
                  </a:lnTo>
                  <a:lnTo>
                    <a:pt x="92529" y="112338"/>
                  </a:lnTo>
                  <a:lnTo>
                    <a:pt x="93680" y="111906"/>
                  </a:lnTo>
                  <a:lnTo>
                    <a:pt x="95243" y="111366"/>
                  </a:lnTo>
                  <a:lnTo>
                    <a:pt x="98122" y="109532"/>
                  </a:lnTo>
                  <a:lnTo>
                    <a:pt x="104208" y="102410"/>
                  </a:lnTo>
                  <a:lnTo>
                    <a:pt x="106511" y="98309"/>
                  </a:lnTo>
                  <a:lnTo>
                    <a:pt x="106922" y="97553"/>
                  </a:lnTo>
                  <a:lnTo>
                    <a:pt x="107662" y="96582"/>
                  </a:lnTo>
                  <a:lnTo>
                    <a:pt x="109801" y="96258"/>
                  </a:lnTo>
                  <a:lnTo>
                    <a:pt x="111610" y="96798"/>
                  </a:lnTo>
                  <a:lnTo>
                    <a:pt x="114078" y="98848"/>
                  </a:lnTo>
                  <a:lnTo>
                    <a:pt x="117614" y="95287"/>
                  </a:lnTo>
                  <a:lnTo>
                    <a:pt x="118026" y="94532"/>
                  </a:lnTo>
                  <a:lnTo>
                    <a:pt x="119753" y="89892"/>
                  </a:lnTo>
                  <a:lnTo>
                    <a:pt x="120000" y="88920"/>
                  </a:lnTo>
                  <a:lnTo>
                    <a:pt x="120000" y="88165"/>
                  </a:lnTo>
                  <a:lnTo>
                    <a:pt x="119013" y="85791"/>
                  </a:lnTo>
                  <a:lnTo>
                    <a:pt x="114324" y="78992"/>
                  </a:lnTo>
                  <a:lnTo>
                    <a:pt x="113913" y="77158"/>
                  </a:lnTo>
                  <a:lnTo>
                    <a:pt x="113337" y="75647"/>
                  </a:lnTo>
                  <a:lnTo>
                    <a:pt x="113337" y="74892"/>
                  </a:lnTo>
                  <a:lnTo>
                    <a:pt x="113173" y="73812"/>
                  </a:lnTo>
                  <a:lnTo>
                    <a:pt x="112926" y="73273"/>
                  </a:lnTo>
                  <a:lnTo>
                    <a:pt x="110788" y="72302"/>
                  </a:lnTo>
                  <a:lnTo>
                    <a:pt x="109472" y="71546"/>
                  </a:lnTo>
                  <a:lnTo>
                    <a:pt x="109225" y="71330"/>
                  </a:lnTo>
                  <a:lnTo>
                    <a:pt x="109225" y="68956"/>
                  </a:lnTo>
                  <a:lnTo>
                    <a:pt x="108485" y="68741"/>
                  </a:lnTo>
                  <a:lnTo>
                    <a:pt x="105771" y="66690"/>
                  </a:lnTo>
                  <a:lnTo>
                    <a:pt x="104372" y="66151"/>
                  </a:lnTo>
                  <a:lnTo>
                    <a:pt x="101082" y="66151"/>
                  </a:lnTo>
                  <a:lnTo>
                    <a:pt x="100507" y="65935"/>
                  </a:lnTo>
                  <a:lnTo>
                    <a:pt x="99355" y="64856"/>
                  </a:lnTo>
                  <a:lnTo>
                    <a:pt x="98533" y="63669"/>
                  </a:lnTo>
                  <a:lnTo>
                    <a:pt x="97957" y="60323"/>
                  </a:lnTo>
                  <a:lnTo>
                    <a:pt x="98368" y="56762"/>
                  </a:lnTo>
                  <a:lnTo>
                    <a:pt x="98944" y="54388"/>
                  </a:lnTo>
                  <a:lnTo>
                    <a:pt x="101494" y="49316"/>
                  </a:lnTo>
                  <a:lnTo>
                    <a:pt x="101494" y="48776"/>
                  </a:lnTo>
                  <a:lnTo>
                    <a:pt x="101494" y="48345"/>
                  </a:lnTo>
                  <a:lnTo>
                    <a:pt x="101247" y="47805"/>
                  </a:lnTo>
                  <a:lnTo>
                    <a:pt x="101247" y="47266"/>
                  </a:lnTo>
                  <a:lnTo>
                    <a:pt x="101082" y="47050"/>
                  </a:lnTo>
                  <a:lnTo>
                    <a:pt x="100836" y="46294"/>
                  </a:lnTo>
                  <a:lnTo>
                    <a:pt x="100671" y="45539"/>
                  </a:lnTo>
                  <a:lnTo>
                    <a:pt x="101494" y="42949"/>
                  </a:lnTo>
                  <a:lnTo>
                    <a:pt x="102398" y="40359"/>
                  </a:lnTo>
                  <a:lnTo>
                    <a:pt x="102645" y="38093"/>
                  </a:lnTo>
                  <a:lnTo>
                    <a:pt x="102810" y="37338"/>
                  </a:lnTo>
                  <a:lnTo>
                    <a:pt x="103797" y="35827"/>
                  </a:lnTo>
                  <a:lnTo>
                    <a:pt x="104948" y="34208"/>
                  </a:lnTo>
                  <a:lnTo>
                    <a:pt x="105195" y="33776"/>
                  </a:lnTo>
                  <a:lnTo>
                    <a:pt x="105195" y="33776"/>
                  </a:lnTo>
                  <a:lnTo>
                    <a:pt x="104537" y="33453"/>
                  </a:lnTo>
                  <a:lnTo>
                    <a:pt x="104372" y="33237"/>
                  </a:lnTo>
                  <a:lnTo>
                    <a:pt x="104208" y="33237"/>
                  </a:lnTo>
                  <a:lnTo>
                    <a:pt x="104208" y="31402"/>
                  </a:lnTo>
                  <a:lnTo>
                    <a:pt x="104208" y="29460"/>
                  </a:lnTo>
                  <a:lnTo>
                    <a:pt x="103961" y="28597"/>
                  </a:lnTo>
                  <a:lnTo>
                    <a:pt x="103797" y="28165"/>
                  </a:lnTo>
                  <a:lnTo>
                    <a:pt x="102234" y="27625"/>
                  </a:lnTo>
                  <a:lnTo>
                    <a:pt x="102069" y="27625"/>
                  </a:lnTo>
                  <a:lnTo>
                    <a:pt x="101823" y="27841"/>
                  </a:lnTo>
                  <a:lnTo>
                    <a:pt x="101494" y="28165"/>
                  </a:lnTo>
                  <a:lnTo>
                    <a:pt x="101247" y="28381"/>
                  </a:lnTo>
                  <a:lnTo>
                    <a:pt x="101082" y="28381"/>
                  </a:lnTo>
                  <a:lnTo>
                    <a:pt x="100671" y="28381"/>
                  </a:lnTo>
                  <a:lnTo>
                    <a:pt x="100507" y="28165"/>
                  </a:lnTo>
                  <a:lnTo>
                    <a:pt x="100095" y="27625"/>
                  </a:lnTo>
                  <a:lnTo>
                    <a:pt x="99684" y="26870"/>
                  </a:lnTo>
                  <a:lnTo>
                    <a:pt x="99355" y="26546"/>
                  </a:lnTo>
                  <a:lnTo>
                    <a:pt x="99108" y="26330"/>
                  </a:lnTo>
                  <a:lnTo>
                    <a:pt x="97546" y="26115"/>
                  </a:lnTo>
                  <a:lnTo>
                    <a:pt x="96559" y="25575"/>
                  </a:lnTo>
                  <a:lnTo>
                    <a:pt x="95654" y="22014"/>
                  </a:lnTo>
                  <a:lnTo>
                    <a:pt x="95819" y="19964"/>
                  </a:lnTo>
                  <a:lnTo>
                    <a:pt x="96394" y="17913"/>
                  </a:lnTo>
                  <a:lnTo>
                    <a:pt x="88416" y="18992"/>
                  </a:lnTo>
                  <a:lnTo>
                    <a:pt x="81178" y="20179"/>
                  </a:lnTo>
                  <a:lnTo>
                    <a:pt x="76326" y="24064"/>
                  </a:lnTo>
                  <a:lnTo>
                    <a:pt x="74599" y="24280"/>
                  </a:lnTo>
                  <a:lnTo>
                    <a:pt x="72049" y="27086"/>
                  </a:lnTo>
                  <a:lnTo>
                    <a:pt x="60370" y="34748"/>
                  </a:lnTo>
                  <a:lnTo>
                    <a:pt x="58067" y="37877"/>
                  </a:lnTo>
                  <a:lnTo>
                    <a:pt x="54530" y="38848"/>
                  </a:lnTo>
                  <a:lnTo>
                    <a:pt x="52967" y="39928"/>
                  </a:lnTo>
                  <a:lnTo>
                    <a:pt x="51816" y="41654"/>
                  </a:lnTo>
                  <a:lnTo>
                    <a:pt x="50664" y="44244"/>
                  </a:lnTo>
                  <a:lnTo>
                    <a:pt x="49431" y="45971"/>
                  </a:lnTo>
                  <a:lnTo>
                    <a:pt x="46963" y="47805"/>
                  </a:lnTo>
                  <a:lnTo>
                    <a:pt x="45400" y="49856"/>
                  </a:lnTo>
                  <a:lnTo>
                    <a:pt x="42851" y="54172"/>
                  </a:lnTo>
                  <a:lnTo>
                    <a:pt x="41699" y="59244"/>
                  </a:lnTo>
                  <a:lnTo>
                    <a:pt x="40301" y="70791"/>
                  </a:lnTo>
                  <a:lnTo>
                    <a:pt x="38985" y="74892"/>
                  </a:lnTo>
                  <a:lnTo>
                    <a:pt x="37422" y="76402"/>
                  </a:lnTo>
                  <a:lnTo>
                    <a:pt x="34050" y="77697"/>
                  </a:lnTo>
                  <a:lnTo>
                    <a:pt x="32734" y="79424"/>
                  </a:lnTo>
                  <a:lnTo>
                    <a:pt x="31747" y="81258"/>
                  </a:lnTo>
                  <a:lnTo>
                    <a:pt x="24509" y="90647"/>
                  </a:lnTo>
                  <a:lnTo>
                    <a:pt x="24756" y="91402"/>
                  </a:lnTo>
                  <a:lnTo>
                    <a:pt x="24921" y="91942"/>
                  </a:lnTo>
                  <a:lnTo>
                    <a:pt x="25332" y="93453"/>
                  </a:lnTo>
                  <a:lnTo>
                    <a:pt x="32488" y="84064"/>
                  </a:lnTo>
                  <a:lnTo>
                    <a:pt x="38574" y="78129"/>
                  </a:lnTo>
                  <a:lnTo>
                    <a:pt x="39725" y="81798"/>
                  </a:lnTo>
                  <a:lnTo>
                    <a:pt x="40301" y="83309"/>
                  </a:lnTo>
                  <a:lnTo>
                    <a:pt x="41124" y="84820"/>
                  </a:lnTo>
                  <a:lnTo>
                    <a:pt x="41864" y="85359"/>
                  </a:lnTo>
                  <a:lnTo>
                    <a:pt x="42275" y="87410"/>
                  </a:lnTo>
                  <a:lnTo>
                    <a:pt x="42275" y="89460"/>
                  </a:lnTo>
                  <a:lnTo>
                    <a:pt x="42028" y="91402"/>
                  </a:lnTo>
                  <a:lnTo>
                    <a:pt x="42851" y="93237"/>
                  </a:lnTo>
                  <a:lnTo>
                    <a:pt x="43262" y="95827"/>
                  </a:lnTo>
                  <a:lnTo>
                    <a:pt x="43015" y="98633"/>
                  </a:lnTo>
                  <a:lnTo>
                    <a:pt x="42028" y="100359"/>
                  </a:lnTo>
                  <a:lnTo>
                    <a:pt x="43262" y="102949"/>
                  </a:lnTo>
                  <a:lnTo>
                    <a:pt x="42440" y="104244"/>
                  </a:lnTo>
                  <a:lnTo>
                    <a:pt x="41288" y="105215"/>
                  </a:lnTo>
                  <a:lnTo>
                    <a:pt x="40712" y="107266"/>
                  </a:lnTo>
                  <a:lnTo>
                    <a:pt x="40137" y="107589"/>
                  </a:lnTo>
                  <a:lnTo>
                    <a:pt x="39890" y="108021"/>
                  </a:lnTo>
                  <a:lnTo>
                    <a:pt x="39890" y="109856"/>
                  </a:lnTo>
                  <a:lnTo>
                    <a:pt x="40301" y="110827"/>
                  </a:lnTo>
                  <a:lnTo>
                    <a:pt x="40712" y="111151"/>
                  </a:lnTo>
                  <a:lnTo>
                    <a:pt x="41288" y="111582"/>
                  </a:lnTo>
                  <a:lnTo>
                    <a:pt x="41864" y="112338"/>
                  </a:lnTo>
                  <a:lnTo>
                    <a:pt x="43591" y="113956"/>
                  </a:lnTo>
                  <a:lnTo>
                    <a:pt x="46141" y="114712"/>
                  </a:lnTo>
                  <a:lnTo>
                    <a:pt x="50829" y="114388"/>
                  </a:lnTo>
                  <a:lnTo>
                    <a:pt x="51816" y="114712"/>
                  </a:lnTo>
                  <a:lnTo>
                    <a:pt x="53708" y="116007"/>
                  </a:lnTo>
                  <a:lnTo>
                    <a:pt x="54941" y="116223"/>
                  </a:lnTo>
                  <a:lnTo>
                    <a:pt x="56093" y="116007"/>
                  </a:lnTo>
                  <a:lnTo>
                    <a:pt x="56833" y="115467"/>
                  </a:lnTo>
                  <a:lnTo>
                    <a:pt x="58396" y="113633"/>
                  </a:lnTo>
                  <a:lnTo>
                    <a:pt x="59794" y="112877"/>
                  </a:lnTo>
                  <a:lnTo>
                    <a:pt x="60781" y="112877"/>
                  </a:lnTo>
                  <a:lnTo>
                    <a:pt x="66374" y="114388"/>
                  </a:lnTo>
                  <a:lnTo>
                    <a:pt x="67361" y="115251"/>
                  </a:lnTo>
                  <a:lnTo>
                    <a:pt x="72625" y="120000"/>
                  </a:lnTo>
                  <a:close/>
                  <a:moveTo>
                    <a:pt x="91953" y="8956"/>
                  </a:moveTo>
                  <a:lnTo>
                    <a:pt x="91953" y="8956"/>
                  </a:lnTo>
                  <a:lnTo>
                    <a:pt x="90966" y="6690"/>
                  </a:lnTo>
                  <a:lnTo>
                    <a:pt x="92693" y="4424"/>
                  </a:lnTo>
                  <a:lnTo>
                    <a:pt x="95407" y="2589"/>
                  </a:lnTo>
                  <a:lnTo>
                    <a:pt x="97381" y="1618"/>
                  </a:lnTo>
                  <a:lnTo>
                    <a:pt x="104537" y="0"/>
                  </a:lnTo>
                  <a:lnTo>
                    <a:pt x="106758" y="863"/>
                  </a:lnTo>
                  <a:lnTo>
                    <a:pt x="106922" y="1834"/>
                  </a:lnTo>
                  <a:lnTo>
                    <a:pt x="105935" y="1834"/>
                  </a:lnTo>
                  <a:lnTo>
                    <a:pt x="93269" y="8741"/>
                  </a:lnTo>
                  <a:lnTo>
                    <a:pt x="92117" y="11330"/>
                  </a:lnTo>
                  <a:lnTo>
                    <a:pt x="91542" y="10251"/>
                  </a:lnTo>
                  <a:lnTo>
                    <a:pt x="91542" y="9712"/>
                  </a:lnTo>
                  <a:lnTo>
                    <a:pt x="91953" y="8956"/>
                  </a:lnTo>
                  <a:close/>
                  <a:moveTo>
                    <a:pt x="2549" y="59028"/>
                  </a:moveTo>
                  <a:lnTo>
                    <a:pt x="2549" y="59028"/>
                  </a:lnTo>
                  <a:lnTo>
                    <a:pt x="0" y="57733"/>
                  </a:lnTo>
                  <a:lnTo>
                    <a:pt x="2960" y="52122"/>
                  </a:lnTo>
                  <a:lnTo>
                    <a:pt x="7566" y="45755"/>
                  </a:lnTo>
                  <a:lnTo>
                    <a:pt x="12501" y="41438"/>
                  </a:lnTo>
                  <a:lnTo>
                    <a:pt x="16367" y="41870"/>
                  </a:lnTo>
                  <a:lnTo>
                    <a:pt x="16367" y="42949"/>
                  </a:lnTo>
                  <a:lnTo>
                    <a:pt x="14393" y="43165"/>
                  </a:lnTo>
                  <a:lnTo>
                    <a:pt x="13406" y="43920"/>
                  </a:lnTo>
                  <a:lnTo>
                    <a:pt x="11267" y="45215"/>
                  </a:lnTo>
                  <a:lnTo>
                    <a:pt x="5839" y="53201"/>
                  </a:lnTo>
                  <a:lnTo>
                    <a:pt x="4276" y="56762"/>
                  </a:lnTo>
                  <a:lnTo>
                    <a:pt x="2549" y="59028"/>
                  </a:lnTo>
                  <a:close/>
                  <a:moveTo>
                    <a:pt x="21631" y="34208"/>
                  </a:moveTo>
                  <a:lnTo>
                    <a:pt x="21631" y="34208"/>
                  </a:lnTo>
                  <a:lnTo>
                    <a:pt x="20479" y="31942"/>
                  </a:lnTo>
                  <a:lnTo>
                    <a:pt x="21220" y="28920"/>
                  </a:lnTo>
                  <a:lnTo>
                    <a:pt x="25085" y="26870"/>
                  </a:lnTo>
                  <a:lnTo>
                    <a:pt x="26319" y="25035"/>
                  </a:lnTo>
                  <a:lnTo>
                    <a:pt x="28046" y="25035"/>
                  </a:lnTo>
                  <a:lnTo>
                    <a:pt x="37998" y="21474"/>
                  </a:lnTo>
                  <a:lnTo>
                    <a:pt x="39150" y="20179"/>
                  </a:lnTo>
                  <a:lnTo>
                    <a:pt x="40137" y="18992"/>
                  </a:lnTo>
                  <a:lnTo>
                    <a:pt x="50993" y="15107"/>
                  </a:lnTo>
                  <a:lnTo>
                    <a:pt x="49431" y="18453"/>
                  </a:lnTo>
                  <a:lnTo>
                    <a:pt x="47292" y="19748"/>
                  </a:lnTo>
                  <a:lnTo>
                    <a:pt x="43015" y="20179"/>
                  </a:lnTo>
                  <a:lnTo>
                    <a:pt x="43262" y="20719"/>
                  </a:lnTo>
                  <a:lnTo>
                    <a:pt x="43427" y="22014"/>
                  </a:lnTo>
                  <a:lnTo>
                    <a:pt x="43591" y="22553"/>
                  </a:lnTo>
                  <a:lnTo>
                    <a:pt x="42686" y="23309"/>
                  </a:lnTo>
                  <a:lnTo>
                    <a:pt x="39561" y="24064"/>
                  </a:lnTo>
                  <a:lnTo>
                    <a:pt x="36435" y="26115"/>
                  </a:lnTo>
                  <a:lnTo>
                    <a:pt x="33721" y="27410"/>
                  </a:lnTo>
                  <a:lnTo>
                    <a:pt x="23769" y="34208"/>
                  </a:lnTo>
                  <a:lnTo>
                    <a:pt x="21631" y="34208"/>
                  </a:lnTo>
                  <a:close/>
                  <a:moveTo>
                    <a:pt x="56257" y="17913"/>
                  </a:moveTo>
                  <a:lnTo>
                    <a:pt x="56257" y="17913"/>
                  </a:lnTo>
                  <a:lnTo>
                    <a:pt x="54941" y="15647"/>
                  </a:lnTo>
                  <a:lnTo>
                    <a:pt x="55106" y="13273"/>
                  </a:lnTo>
                  <a:lnTo>
                    <a:pt x="56257" y="11762"/>
                  </a:lnTo>
                  <a:lnTo>
                    <a:pt x="57409" y="12302"/>
                  </a:lnTo>
                  <a:lnTo>
                    <a:pt x="75339" y="9496"/>
                  </a:lnTo>
                  <a:lnTo>
                    <a:pt x="78711" y="11330"/>
                  </a:lnTo>
                  <a:lnTo>
                    <a:pt x="71309" y="14352"/>
                  </a:lnTo>
                  <a:lnTo>
                    <a:pt x="63660" y="15107"/>
                  </a:lnTo>
                  <a:lnTo>
                    <a:pt x="61768" y="15863"/>
                  </a:lnTo>
                  <a:lnTo>
                    <a:pt x="58231" y="18453"/>
                  </a:lnTo>
                  <a:lnTo>
                    <a:pt x="56257" y="17913"/>
                  </a:lnTo>
                  <a:close/>
                </a:path>
              </a:pathLst>
            </a:custGeom>
            <a:solidFill>
              <a:srgbClr val="D8D8D8"/>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32" name="Shape 2332"/>
            <p:cNvSpPr/>
            <p:nvPr/>
          </p:nvSpPr>
          <p:spPr>
            <a:xfrm>
              <a:off x="6194985" y="8553171"/>
              <a:ext cx="4118883" cy="3167576"/>
            </a:xfrm>
            <a:custGeom>
              <a:avLst/>
              <a:gdLst/>
              <a:ahLst/>
              <a:cxnLst/>
              <a:rect l="0" t="0" r="0" b="0"/>
              <a:pathLst>
                <a:path w="120000" h="120000" extrusionOk="0">
                  <a:moveTo>
                    <a:pt x="108432" y="52367"/>
                  </a:moveTo>
                  <a:lnTo>
                    <a:pt x="108432" y="52367"/>
                  </a:lnTo>
                  <a:lnTo>
                    <a:pt x="115103" y="53526"/>
                  </a:lnTo>
                  <a:lnTo>
                    <a:pt x="115813" y="54202"/>
                  </a:lnTo>
                  <a:lnTo>
                    <a:pt x="115458" y="54202"/>
                  </a:lnTo>
                  <a:lnTo>
                    <a:pt x="114464" y="55072"/>
                  </a:lnTo>
                  <a:lnTo>
                    <a:pt x="113471" y="56908"/>
                  </a:lnTo>
                  <a:lnTo>
                    <a:pt x="113116" y="57874"/>
                  </a:lnTo>
                  <a:lnTo>
                    <a:pt x="112761" y="59710"/>
                  </a:lnTo>
                  <a:lnTo>
                    <a:pt x="112264" y="60772"/>
                  </a:lnTo>
                  <a:lnTo>
                    <a:pt x="111626" y="61256"/>
                  </a:lnTo>
                  <a:lnTo>
                    <a:pt x="110774" y="61449"/>
                  </a:lnTo>
                  <a:lnTo>
                    <a:pt x="110277" y="61932"/>
                  </a:lnTo>
                  <a:lnTo>
                    <a:pt x="109923" y="63574"/>
                  </a:lnTo>
                  <a:lnTo>
                    <a:pt x="110277" y="65603"/>
                  </a:lnTo>
                  <a:lnTo>
                    <a:pt x="111271" y="66473"/>
                  </a:lnTo>
                  <a:lnTo>
                    <a:pt x="112761" y="66956"/>
                  </a:lnTo>
                  <a:lnTo>
                    <a:pt x="117445" y="69951"/>
                  </a:lnTo>
                  <a:lnTo>
                    <a:pt x="119361" y="72270"/>
                  </a:lnTo>
                  <a:lnTo>
                    <a:pt x="119645" y="72946"/>
                  </a:lnTo>
                  <a:lnTo>
                    <a:pt x="120000" y="73816"/>
                  </a:lnTo>
                  <a:lnTo>
                    <a:pt x="120000" y="75652"/>
                  </a:lnTo>
                  <a:lnTo>
                    <a:pt x="119645" y="76135"/>
                  </a:lnTo>
                  <a:lnTo>
                    <a:pt x="119148" y="76328"/>
                  </a:lnTo>
                  <a:lnTo>
                    <a:pt x="118651" y="77004"/>
                  </a:lnTo>
                  <a:lnTo>
                    <a:pt x="117445" y="81159"/>
                  </a:lnTo>
                  <a:lnTo>
                    <a:pt x="116167" y="83671"/>
                  </a:lnTo>
                  <a:lnTo>
                    <a:pt x="114251" y="85217"/>
                  </a:lnTo>
                  <a:lnTo>
                    <a:pt x="108432" y="86183"/>
                  </a:lnTo>
                  <a:lnTo>
                    <a:pt x="102046" y="90048"/>
                  </a:lnTo>
                  <a:lnTo>
                    <a:pt x="98994" y="93913"/>
                  </a:lnTo>
                  <a:lnTo>
                    <a:pt x="97788" y="94685"/>
                  </a:lnTo>
                  <a:lnTo>
                    <a:pt x="96510" y="94879"/>
                  </a:lnTo>
                  <a:lnTo>
                    <a:pt x="92111" y="93526"/>
                  </a:lnTo>
                  <a:lnTo>
                    <a:pt x="92749" y="96714"/>
                  </a:lnTo>
                  <a:lnTo>
                    <a:pt x="92607" y="98260"/>
                  </a:lnTo>
                  <a:lnTo>
                    <a:pt x="90266" y="99420"/>
                  </a:lnTo>
                  <a:lnTo>
                    <a:pt x="89911" y="97198"/>
                  </a:lnTo>
                  <a:lnTo>
                    <a:pt x="88775" y="96425"/>
                  </a:lnTo>
                  <a:lnTo>
                    <a:pt x="86079" y="96231"/>
                  </a:lnTo>
                  <a:lnTo>
                    <a:pt x="85724" y="95748"/>
                  </a:lnTo>
                  <a:lnTo>
                    <a:pt x="84872" y="93913"/>
                  </a:lnTo>
                  <a:lnTo>
                    <a:pt x="84376" y="93526"/>
                  </a:lnTo>
                  <a:lnTo>
                    <a:pt x="83879" y="93526"/>
                  </a:lnTo>
                  <a:lnTo>
                    <a:pt x="81892" y="94202"/>
                  </a:lnTo>
                  <a:lnTo>
                    <a:pt x="79479" y="93236"/>
                  </a:lnTo>
                  <a:lnTo>
                    <a:pt x="77137" y="91207"/>
                  </a:lnTo>
                  <a:lnTo>
                    <a:pt x="74937" y="89855"/>
                  </a:lnTo>
                  <a:lnTo>
                    <a:pt x="72808" y="91884"/>
                  </a:lnTo>
                  <a:lnTo>
                    <a:pt x="73660" y="92560"/>
                  </a:lnTo>
                  <a:lnTo>
                    <a:pt x="76286" y="96038"/>
                  </a:lnTo>
                  <a:lnTo>
                    <a:pt x="77350" y="97874"/>
                  </a:lnTo>
                  <a:lnTo>
                    <a:pt x="76286" y="97584"/>
                  </a:lnTo>
                  <a:lnTo>
                    <a:pt x="74654" y="97198"/>
                  </a:lnTo>
                  <a:lnTo>
                    <a:pt x="72454" y="96425"/>
                  </a:lnTo>
                  <a:lnTo>
                    <a:pt x="69757" y="97874"/>
                  </a:lnTo>
                  <a:lnTo>
                    <a:pt x="68905" y="98550"/>
                  </a:lnTo>
                  <a:lnTo>
                    <a:pt x="67557" y="100096"/>
                  </a:lnTo>
                  <a:lnTo>
                    <a:pt x="66209" y="101062"/>
                  </a:lnTo>
                  <a:lnTo>
                    <a:pt x="63512" y="101932"/>
                  </a:lnTo>
                  <a:lnTo>
                    <a:pt x="62519" y="103091"/>
                  </a:lnTo>
                  <a:lnTo>
                    <a:pt x="62377" y="104444"/>
                  </a:lnTo>
                  <a:lnTo>
                    <a:pt x="64080" y="106086"/>
                  </a:lnTo>
                  <a:lnTo>
                    <a:pt x="65073" y="108792"/>
                  </a:lnTo>
                  <a:lnTo>
                    <a:pt x="65215" y="111787"/>
                  </a:lnTo>
                  <a:lnTo>
                    <a:pt x="64080" y="113429"/>
                  </a:lnTo>
                  <a:lnTo>
                    <a:pt x="63867" y="113623"/>
                  </a:lnTo>
                  <a:lnTo>
                    <a:pt x="62022" y="111980"/>
                  </a:lnTo>
                  <a:lnTo>
                    <a:pt x="61880" y="111787"/>
                  </a:lnTo>
                  <a:lnTo>
                    <a:pt x="60532" y="109758"/>
                  </a:lnTo>
                  <a:lnTo>
                    <a:pt x="60177" y="109082"/>
                  </a:lnTo>
                  <a:lnTo>
                    <a:pt x="59822" y="109082"/>
                  </a:lnTo>
                  <a:lnTo>
                    <a:pt x="59680" y="109082"/>
                  </a:lnTo>
                  <a:lnTo>
                    <a:pt x="59041" y="109275"/>
                  </a:lnTo>
                  <a:lnTo>
                    <a:pt x="58332" y="109951"/>
                  </a:lnTo>
                  <a:lnTo>
                    <a:pt x="58474" y="111980"/>
                  </a:lnTo>
                  <a:lnTo>
                    <a:pt x="51590" y="112270"/>
                  </a:lnTo>
                  <a:lnTo>
                    <a:pt x="46552" y="108115"/>
                  </a:lnTo>
                  <a:lnTo>
                    <a:pt x="45204" y="107922"/>
                  </a:lnTo>
                  <a:lnTo>
                    <a:pt x="44565" y="107246"/>
                  </a:lnTo>
                  <a:lnTo>
                    <a:pt x="43571" y="104444"/>
                  </a:lnTo>
                  <a:lnTo>
                    <a:pt x="43217" y="104057"/>
                  </a:lnTo>
                  <a:lnTo>
                    <a:pt x="40165" y="103285"/>
                  </a:lnTo>
                  <a:lnTo>
                    <a:pt x="35836" y="104734"/>
                  </a:lnTo>
                  <a:lnTo>
                    <a:pt x="34843" y="104251"/>
                  </a:lnTo>
                  <a:lnTo>
                    <a:pt x="33494" y="103091"/>
                  </a:lnTo>
                  <a:lnTo>
                    <a:pt x="32288" y="104057"/>
                  </a:lnTo>
                  <a:lnTo>
                    <a:pt x="31082" y="105410"/>
                  </a:lnTo>
                  <a:lnTo>
                    <a:pt x="29804" y="106280"/>
                  </a:lnTo>
                  <a:lnTo>
                    <a:pt x="26895" y="106280"/>
                  </a:lnTo>
                  <a:lnTo>
                    <a:pt x="25759" y="107439"/>
                  </a:lnTo>
                  <a:lnTo>
                    <a:pt x="25263" y="110144"/>
                  </a:lnTo>
                  <a:lnTo>
                    <a:pt x="25050" y="112657"/>
                  </a:lnTo>
                  <a:lnTo>
                    <a:pt x="24198" y="114782"/>
                  </a:lnTo>
                  <a:lnTo>
                    <a:pt x="23205" y="116135"/>
                  </a:lnTo>
                  <a:lnTo>
                    <a:pt x="21856" y="117294"/>
                  </a:lnTo>
                  <a:lnTo>
                    <a:pt x="9793" y="120000"/>
                  </a:lnTo>
                  <a:lnTo>
                    <a:pt x="9083" y="119806"/>
                  </a:lnTo>
                  <a:lnTo>
                    <a:pt x="9793" y="117487"/>
                  </a:lnTo>
                  <a:lnTo>
                    <a:pt x="9580" y="114975"/>
                  </a:lnTo>
                  <a:lnTo>
                    <a:pt x="7096" y="112946"/>
                  </a:lnTo>
                  <a:lnTo>
                    <a:pt x="6244" y="113429"/>
                  </a:lnTo>
                  <a:lnTo>
                    <a:pt x="4754" y="113429"/>
                  </a:lnTo>
                  <a:lnTo>
                    <a:pt x="2057" y="111111"/>
                  </a:lnTo>
                  <a:lnTo>
                    <a:pt x="851" y="109468"/>
                  </a:lnTo>
                  <a:lnTo>
                    <a:pt x="709" y="108309"/>
                  </a:lnTo>
                  <a:lnTo>
                    <a:pt x="567" y="107439"/>
                  </a:lnTo>
                  <a:lnTo>
                    <a:pt x="709" y="107439"/>
                  </a:lnTo>
                  <a:lnTo>
                    <a:pt x="567" y="107439"/>
                  </a:lnTo>
                  <a:lnTo>
                    <a:pt x="567" y="106086"/>
                  </a:lnTo>
                  <a:lnTo>
                    <a:pt x="567" y="104927"/>
                  </a:lnTo>
                  <a:lnTo>
                    <a:pt x="567" y="104734"/>
                  </a:lnTo>
                  <a:lnTo>
                    <a:pt x="0" y="103768"/>
                  </a:lnTo>
                  <a:lnTo>
                    <a:pt x="2057" y="103574"/>
                  </a:lnTo>
                  <a:lnTo>
                    <a:pt x="7096" y="100096"/>
                  </a:lnTo>
                  <a:lnTo>
                    <a:pt x="7735" y="99420"/>
                  </a:lnTo>
                  <a:lnTo>
                    <a:pt x="7735" y="98937"/>
                  </a:lnTo>
                  <a:lnTo>
                    <a:pt x="7735" y="98550"/>
                  </a:lnTo>
                  <a:lnTo>
                    <a:pt x="7593" y="98067"/>
                  </a:lnTo>
                  <a:lnTo>
                    <a:pt x="7451" y="97198"/>
                  </a:lnTo>
                  <a:lnTo>
                    <a:pt x="9438" y="91207"/>
                  </a:lnTo>
                  <a:lnTo>
                    <a:pt x="9793" y="90531"/>
                  </a:lnTo>
                  <a:lnTo>
                    <a:pt x="11141" y="85700"/>
                  </a:lnTo>
                  <a:lnTo>
                    <a:pt x="12134" y="85700"/>
                  </a:lnTo>
                  <a:lnTo>
                    <a:pt x="13837" y="85217"/>
                  </a:lnTo>
                  <a:lnTo>
                    <a:pt x="14831" y="83864"/>
                  </a:lnTo>
                  <a:lnTo>
                    <a:pt x="15824" y="83478"/>
                  </a:lnTo>
                  <a:lnTo>
                    <a:pt x="19657" y="85990"/>
                  </a:lnTo>
                  <a:lnTo>
                    <a:pt x="21218" y="85507"/>
                  </a:lnTo>
                  <a:lnTo>
                    <a:pt x="23063" y="83188"/>
                  </a:lnTo>
                  <a:lnTo>
                    <a:pt x="24411" y="82512"/>
                  </a:lnTo>
                  <a:lnTo>
                    <a:pt x="26256" y="83188"/>
                  </a:lnTo>
                  <a:lnTo>
                    <a:pt x="27108" y="83188"/>
                  </a:lnTo>
                  <a:lnTo>
                    <a:pt x="27604" y="82705"/>
                  </a:lnTo>
                  <a:lnTo>
                    <a:pt x="28953" y="81352"/>
                  </a:lnTo>
                  <a:lnTo>
                    <a:pt x="29591" y="80966"/>
                  </a:lnTo>
                  <a:lnTo>
                    <a:pt x="32643" y="81642"/>
                  </a:lnTo>
                  <a:lnTo>
                    <a:pt x="38036" y="85217"/>
                  </a:lnTo>
                  <a:lnTo>
                    <a:pt x="40378" y="85700"/>
                  </a:lnTo>
                  <a:lnTo>
                    <a:pt x="40520" y="85024"/>
                  </a:lnTo>
                  <a:lnTo>
                    <a:pt x="40378" y="82705"/>
                  </a:lnTo>
                  <a:lnTo>
                    <a:pt x="40165" y="82028"/>
                  </a:lnTo>
                  <a:lnTo>
                    <a:pt x="40023" y="81352"/>
                  </a:lnTo>
                  <a:lnTo>
                    <a:pt x="39881" y="80966"/>
                  </a:lnTo>
                  <a:lnTo>
                    <a:pt x="39172" y="79516"/>
                  </a:lnTo>
                  <a:lnTo>
                    <a:pt x="37681" y="77681"/>
                  </a:lnTo>
                  <a:lnTo>
                    <a:pt x="36830" y="75652"/>
                  </a:lnTo>
                  <a:lnTo>
                    <a:pt x="35978" y="71304"/>
                  </a:lnTo>
                  <a:lnTo>
                    <a:pt x="35836" y="67632"/>
                  </a:lnTo>
                  <a:lnTo>
                    <a:pt x="35623" y="66956"/>
                  </a:lnTo>
                  <a:lnTo>
                    <a:pt x="35481" y="66086"/>
                  </a:lnTo>
                  <a:lnTo>
                    <a:pt x="34843" y="63091"/>
                  </a:lnTo>
                  <a:lnTo>
                    <a:pt x="33778" y="63574"/>
                  </a:lnTo>
                  <a:lnTo>
                    <a:pt x="34133" y="64734"/>
                  </a:lnTo>
                  <a:lnTo>
                    <a:pt x="34133" y="65410"/>
                  </a:lnTo>
                  <a:lnTo>
                    <a:pt x="33991" y="65797"/>
                  </a:lnTo>
                  <a:lnTo>
                    <a:pt x="33778" y="66473"/>
                  </a:lnTo>
                  <a:lnTo>
                    <a:pt x="33494" y="66956"/>
                  </a:lnTo>
                  <a:lnTo>
                    <a:pt x="33282" y="67439"/>
                  </a:lnTo>
                  <a:lnTo>
                    <a:pt x="32998" y="67439"/>
                  </a:lnTo>
                  <a:lnTo>
                    <a:pt x="32785" y="67439"/>
                  </a:lnTo>
                  <a:lnTo>
                    <a:pt x="32146" y="68309"/>
                  </a:lnTo>
                  <a:lnTo>
                    <a:pt x="31649" y="68599"/>
                  </a:lnTo>
                  <a:lnTo>
                    <a:pt x="29591" y="67632"/>
                  </a:lnTo>
                  <a:lnTo>
                    <a:pt x="29450" y="67439"/>
                  </a:lnTo>
                  <a:lnTo>
                    <a:pt x="29237" y="66956"/>
                  </a:lnTo>
                  <a:lnTo>
                    <a:pt x="29804" y="66280"/>
                  </a:lnTo>
                  <a:lnTo>
                    <a:pt x="30088" y="65797"/>
                  </a:lnTo>
                  <a:lnTo>
                    <a:pt x="30301" y="65410"/>
                  </a:lnTo>
                  <a:lnTo>
                    <a:pt x="30585" y="63768"/>
                  </a:lnTo>
                  <a:lnTo>
                    <a:pt x="30940" y="62222"/>
                  </a:lnTo>
                  <a:lnTo>
                    <a:pt x="31791" y="62222"/>
                  </a:lnTo>
                  <a:lnTo>
                    <a:pt x="31791" y="61932"/>
                  </a:lnTo>
                  <a:lnTo>
                    <a:pt x="31791" y="61739"/>
                  </a:lnTo>
                  <a:lnTo>
                    <a:pt x="31649" y="61256"/>
                  </a:lnTo>
                  <a:lnTo>
                    <a:pt x="31649" y="60386"/>
                  </a:lnTo>
                  <a:lnTo>
                    <a:pt x="31791" y="59420"/>
                  </a:lnTo>
                  <a:lnTo>
                    <a:pt x="31791" y="58743"/>
                  </a:lnTo>
                  <a:lnTo>
                    <a:pt x="31649" y="58550"/>
                  </a:lnTo>
                  <a:lnTo>
                    <a:pt x="31082" y="57874"/>
                  </a:lnTo>
                  <a:lnTo>
                    <a:pt x="30585" y="57391"/>
                  </a:lnTo>
                  <a:lnTo>
                    <a:pt x="30301" y="57101"/>
                  </a:lnTo>
                  <a:lnTo>
                    <a:pt x="29591" y="56038"/>
                  </a:lnTo>
                  <a:lnTo>
                    <a:pt x="29095" y="55555"/>
                  </a:lnTo>
                  <a:lnTo>
                    <a:pt x="27746" y="55072"/>
                  </a:lnTo>
                  <a:lnTo>
                    <a:pt x="26043" y="54589"/>
                  </a:lnTo>
                  <a:lnTo>
                    <a:pt x="25547" y="53719"/>
                  </a:lnTo>
                  <a:lnTo>
                    <a:pt x="25547" y="53236"/>
                  </a:lnTo>
                  <a:lnTo>
                    <a:pt x="25759" y="53043"/>
                  </a:lnTo>
                  <a:lnTo>
                    <a:pt x="26256" y="52560"/>
                  </a:lnTo>
                  <a:lnTo>
                    <a:pt x="26398" y="51884"/>
                  </a:lnTo>
                  <a:lnTo>
                    <a:pt x="26398" y="50531"/>
                  </a:lnTo>
                  <a:lnTo>
                    <a:pt x="23914" y="48019"/>
                  </a:lnTo>
                  <a:lnTo>
                    <a:pt x="23418" y="47342"/>
                  </a:lnTo>
                  <a:lnTo>
                    <a:pt x="23560" y="45700"/>
                  </a:lnTo>
                  <a:lnTo>
                    <a:pt x="23701" y="41642"/>
                  </a:lnTo>
                  <a:lnTo>
                    <a:pt x="26611" y="41835"/>
                  </a:lnTo>
                  <a:lnTo>
                    <a:pt x="32146" y="39323"/>
                  </a:lnTo>
                  <a:lnTo>
                    <a:pt x="32785" y="38164"/>
                  </a:lnTo>
                  <a:lnTo>
                    <a:pt x="34630" y="31111"/>
                  </a:lnTo>
                  <a:lnTo>
                    <a:pt x="37327" y="25797"/>
                  </a:lnTo>
                  <a:lnTo>
                    <a:pt x="39314" y="23285"/>
                  </a:lnTo>
                  <a:lnTo>
                    <a:pt x="43075" y="21449"/>
                  </a:lnTo>
                  <a:lnTo>
                    <a:pt x="45204" y="19613"/>
                  </a:lnTo>
                  <a:lnTo>
                    <a:pt x="47261" y="17101"/>
                  </a:lnTo>
                  <a:lnTo>
                    <a:pt x="48610" y="14879"/>
                  </a:lnTo>
                  <a:lnTo>
                    <a:pt x="50952" y="9565"/>
                  </a:lnTo>
                  <a:lnTo>
                    <a:pt x="51945" y="6376"/>
                  </a:lnTo>
                  <a:lnTo>
                    <a:pt x="52655" y="2995"/>
                  </a:lnTo>
                  <a:lnTo>
                    <a:pt x="52655" y="0"/>
                  </a:lnTo>
                  <a:lnTo>
                    <a:pt x="53648" y="0"/>
                  </a:lnTo>
                  <a:lnTo>
                    <a:pt x="54642" y="1642"/>
                  </a:lnTo>
                  <a:lnTo>
                    <a:pt x="56132" y="5217"/>
                  </a:lnTo>
                  <a:lnTo>
                    <a:pt x="56629" y="5700"/>
                  </a:lnTo>
                  <a:lnTo>
                    <a:pt x="57125" y="5700"/>
                  </a:lnTo>
                  <a:lnTo>
                    <a:pt x="59183" y="4830"/>
                  </a:lnTo>
                  <a:lnTo>
                    <a:pt x="61170" y="2028"/>
                  </a:lnTo>
                  <a:lnTo>
                    <a:pt x="62874" y="483"/>
                  </a:lnTo>
                  <a:lnTo>
                    <a:pt x="63725" y="869"/>
                  </a:lnTo>
                  <a:lnTo>
                    <a:pt x="64222" y="1159"/>
                  </a:lnTo>
                  <a:lnTo>
                    <a:pt x="64719" y="2028"/>
                  </a:lnTo>
                  <a:lnTo>
                    <a:pt x="65357" y="3381"/>
                  </a:lnTo>
                  <a:lnTo>
                    <a:pt x="66564" y="5024"/>
                  </a:lnTo>
                  <a:lnTo>
                    <a:pt x="67060" y="5507"/>
                  </a:lnTo>
                  <a:lnTo>
                    <a:pt x="67557" y="6376"/>
                  </a:lnTo>
                  <a:lnTo>
                    <a:pt x="68409" y="8695"/>
                  </a:lnTo>
                  <a:lnTo>
                    <a:pt x="68905" y="10241"/>
                  </a:lnTo>
                  <a:lnTo>
                    <a:pt x="70467" y="13043"/>
                  </a:lnTo>
                  <a:lnTo>
                    <a:pt x="70609" y="13236"/>
                  </a:lnTo>
                  <a:lnTo>
                    <a:pt x="70751" y="13719"/>
                  </a:lnTo>
                  <a:lnTo>
                    <a:pt x="70751" y="15265"/>
                  </a:lnTo>
                  <a:lnTo>
                    <a:pt x="70112" y="18937"/>
                  </a:lnTo>
                  <a:lnTo>
                    <a:pt x="67912" y="20386"/>
                  </a:lnTo>
                  <a:lnTo>
                    <a:pt x="67770" y="20579"/>
                  </a:lnTo>
                  <a:lnTo>
                    <a:pt x="67557" y="20772"/>
                  </a:lnTo>
                  <a:lnTo>
                    <a:pt x="67912" y="21739"/>
                  </a:lnTo>
                  <a:lnTo>
                    <a:pt x="68054" y="22415"/>
                  </a:lnTo>
                  <a:lnTo>
                    <a:pt x="67557" y="23574"/>
                  </a:lnTo>
                  <a:lnTo>
                    <a:pt x="67060" y="26956"/>
                  </a:lnTo>
                  <a:lnTo>
                    <a:pt x="67060" y="28115"/>
                  </a:lnTo>
                  <a:lnTo>
                    <a:pt x="67415" y="28599"/>
                  </a:lnTo>
                  <a:lnTo>
                    <a:pt x="68054" y="29758"/>
                  </a:lnTo>
                  <a:lnTo>
                    <a:pt x="68409" y="30144"/>
                  </a:lnTo>
                  <a:lnTo>
                    <a:pt x="69899" y="31111"/>
                  </a:lnTo>
                  <a:lnTo>
                    <a:pt x="71247" y="34975"/>
                  </a:lnTo>
                  <a:lnTo>
                    <a:pt x="71460" y="36328"/>
                  </a:lnTo>
                  <a:lnTo>
                    <a:pt x="71247" y="36811"/>
                  </a:lnTo>
                  <a:lnTo>
                    <a:pt x="71460" y="37294"/>
                  </a:lnTo>
                  <a:lnTo>
                    <a:pt x="71744" y="37487"/>
                  </a:lnTo>
                  <a:lnTo>
                    <a:pt x="72454" y="37971"/>
                  </a:lnTo>
                  <a:lnTo>
                    <a:pt x="72808" y="38164"/>
                  </a:lnTo>
                  <a:lnTo>
                    <a:pt x="72950" y="38840"/>
                  </a:lnTo>
                  <a:lnTo>
                    <a:pt x="72808" y="39806"/>
                  </a:lnTo>
                  <a:lnTo>
                    <a:pt x="72808" y="40000"/>
                  </a:lnTo>
                  <a:lnTo>
                    <a:pt x="72808" y="40193"/>
                  </a:lnTo>
                  <a:lnTo>
                    <a:pt x="72950" y="40483"/>
                  </a:lnTo>
                  <a:lnTo>
                    <a:pt x="73092" y="40869"/>
                  </a:lnTo>
                  <a:lnTo>
                    <a:pt x="73802" y="41642"/>
                  </a:lnTo>
                  <a:lnTo>
                    <a:pt x="73944" y="41642"/>
                  </a:lnTo>
                  <a:lnTo>
                    <a:pt x="74157" y="41642"/>
                  </a:lnTo>
                  <a:lnTo>
                    <a:pt x="74441" y="40483"/>
                  </a:lnTo>
                  <a:lnTo>
                    <a:pt x="75150" y="39806"/>
                  </a:lnTo>
                  <a:lnTo>
                    <a:pt x="75292" y="39516"/>
                  </a:lnTo>
                  <a:lnTo>
                    <a:pt x="76002" y="39516"/>
                  </a:lnTo>
                  <a:lnTo>
                    <a:pt x="80685" y="40193"/>
                  </a:lnTo>
                  <a:lnTo>
                    <a:pt x="84872" y="39806"/>
                  </a:lnTo>
                  <a:lnTo>
                    <a:pt x="85582" y="39516"/>
                  </a:lnTo>
                  <a:lnTo>
                    <a:pt x="86363" y="38357"/>
                  </a:lnTo>
                  <a:lnTo>
                    <a:pt x="88562" y="36811"/>
                  </a:lnTo>
                  <a:lnTo>
                    <a:pt x="90620" y="37004"/>
                  </a:lnTo>
                  <a:lnTo>
                    <a:pt x="91117" y="37681"/>
                  </a:lnTo>
                  <a:lnTo>
                    <a:pt x="91117" y="37971"/>
                  </a:lnTo>
                  <a:lnTo>
                    <a:pt x="94807" y="43864"/>
                  </a:lnTo>
                  <a:lnTo>
                    <a:pt x="96794" y="46183"/>
                  </a:lnTo>
                  <a:lnTo>
                    <a:pt x="98497" y="45700"/>
                  </a:lnTo>
                  <a:lnTo>
                    <a:pt x="100981" y="45990"/>
                  </a:lnTo>
                  <a:lnTo>
                    <a:pt x="102826" y="45217"/>
                  </a:lnTo>
                  <a:lnTo>
                    <a:pt x="103181" y="45217"/>
                  </a:lnTo>
                  <a:lnTo>
                    <a:pt x="103678" y="45217"/>
                  </a:lnTo>
                  <a:lnTo>
                    <a:pt x="103891" y="45990"/>
                  </a:lnTo>
                  <a:lnTo>
                    <a:pt x="104033" y="46666"/>
                  </a:lnTo>
                  <a:lnTo>
                    <a:pt x="104033" y="47053"/>
                  </a:lnTo>
                  <a:lnTo>
                    <a:pt x="104387" y="47053"/>
                  </a:lnTo>
                  <a:lnTo>
                    <a:pt x="104529" y="47342"/>
                  </a:lnTo>
                  <a:lnTo>
                    <a:pt x="106871" y="46183"/>
                  </a:lnTo>
                  <a:lnTo>
                    <a:pt x="107368" y="46376"/>
                  </a:lnTo>
                  <a:lnTo>
                    <a:pt x="108078" y="46666"/>
                  </a:lnTo>
                  <a:lnTo>
                    <a:pt x="108432" y="46859"/>
                  </a:lnTo>
                  <a:lnTo>
                    <a:pt x="108574" y="47342"/>
                  </a:lnTo>
                  <a:lnTo>
                    <a:pt x="108716" y="47729"/>
                  </a:lnTo>
                  <a:lnTo>
                    <a:pt x="108929" y="49178"/>
                  </a:lnTo>
                  <a:lnTo>
                    <a:pt x="108929" y="50048"/>
                  </a:lnTo>
                  <a:lnTo>
                    <a:pt x="108432" y="52367"/>
                  </a:lnTo>
                  <a:close/>
                </a:path>
              </a:pathLst>
            </a:custGeom>
            <a:solidFill>
              <a:srgbClr val="D8D8D8"/>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33" name="Shape 2333"/>
            <p:cNvSpPr/>
            <p:nvPr/>
          </p:nvSpPr>
          <p:spPr>
            <a:xfrm>
              <a:off x="8394485" y="4444501"/>
              <a:ext cx="2408975" cy="2642201"/>
            </a:xfrm>
            <a:custGeom>
              <a:avLst/>
              <a:gdLst/>
              <a:ahLst/>
              <a:cxnLst/>
              <a:rect l="0" t="0" r="0" b="0"/>
              <a:pathLst>
                <a:path w="120000" h="120000" extrusionOk="0">
                  <a:moveTo>
                    <a:pt x="116238" y="61621"/>
                  </a:moveTo>
                  <a:lnTo>
                    <a:pt x="116238" y="61621"/>
                  </a:lnTo>
                  <a:lnTo>
                    <a:pt x="116845" y="58610"/>
                  </a:lnTo>
                  <a:lnTo>
                    <a:pt x="116845" y="55830"/>
                  </a:lnTo>
                  <a:lnTo>
                    <a:pt x="116238" y="53166"/>
                  </a:lnTo>
                  <a:lnTo>
                    <a:pt x="115753" y="48185"/>
                  </a:lnTo>
                  <a:lnTo>
                    <a:pt x="114297" y="48185"/>
                  </a:lnTo>
                  <a:lnTo>
                    <a:pt x="106289" y="46795"/>
                  </a:lnTo>
                  <a:lnTo>
                    <a:pt x="102527" y="45405"/>
                  </a:lnTo>
                  <a:lnTo>
                    <a:pt x="102163" y="42393"/>
                  </a:lnTo>
                  <a:lnTo>
                    <a:pt x="101314" y="41119"/>
                  </a:lnTo>
                  <a:lnTo>
                    <a:pt x="101314" y="40540"/>
                  </a:lnTo>
                  <a:lnTo>
                    <a:pt x="101678" y="39729"/>
                  </a:lnTo>
                  <a:lnTo>
                    <a:pt x="102527" y="39150"/>
                  </a:lnTo>
                  <a:lnTo>
                    <a:pt x="102163" y="37760"/>
                  </a:lnTo>
                  <a:lnTo>
                    <a:pt x="101678" y="37760"/>
                  </a:lnTo>
                  <a:lnTo>
                    <a:pt x="100829" y="38918"/>
                  </a:lnTo>
                  <a:lnTo>
                    <a:pt x="99373" y="39382"/>
                  </a:lnTo>
                  <a:lnTo>
                    <a:pt x="98159" y="39150"/>
                  </a:lnTo>
                  <a:lnTo>
                    <a:pt x="97067" y="38339"/>
                  </a:lnTo>
                  <a:lnTo>
                    <a:pt x="95369" y="39150"/>
                  </a:lnTo>
                  <a:lnTo>
                    <a:pt x="90394" y="36949"/>
                  </a:lnTo>
                  <a:lnTo>
                    <a:pt x="86996" y="36138"/>
                  </a:lnTo>
                  <a:lnTo>
                    <a:pt x="86147" y="35559"/>
                  </a:lnTo>
                  <a:lnTo>
                    <a:pt x="85540" y="34749"/>
                  </a:lnTo>
                  <a:lnTo>
                    <a:pt x="84934" y="34169"/>
                  </a:lnTo>
                  <a:lnTo>
                    <a:pt x="84691" y="33938"/>
                  </a:lnTo>
                  <a:lnTo>
                    <a:pt x="81779" y="32316"/>
                  </a:lnTo>
                  <a:lnTo>
                    <a:pt x="81294" y="32084"/>
                  </a:lnTo>
                  <a:lnTo>
                    <a:pt x="76076" y="18069"/>
                  </a:lnTo>
                  <a:lnTo>
                    <a:pt x="73771" y="16447"/>
                  </a:lnTo>
                  <a:lnTo>
                    <a:pt x="71466" y="15637"/>
                  </a:lnTo>
                  <a:lnTo>
                    <a:pt x="60303" y="14478"/>
                  </a:lnTo>
                  <a:lnTo>
                    <a:pt x="34701" y="20501"/>
                  </a:lnTo>
                  <a:lnTo>
                    <a:pt x="18928" y="26293"/>
                  </a:lnTo>
                  <a:lnTo>
                    <a:pt x="16016" y="28494"/>
                  </a:lnTo>
                  <a:lnTo>
                    <a:pt x="15166" y="29073"/>
                  </a:lnTo>
                  <a:lnTo>
                    <a:pt x="14074" y="28725"/>
                  </a:lnTo>
                  <a:lnTo>
                    <a:pt x="12012" y="27104"/>
                  </a:lnTo>
                  <a:lnTo>
                    <a:pt x="10920" y="26872"/>
                  </a:lnTo>
                  <a:lnTo>
                    <a:pt x="1092" y="27915"/>
                  </a:lnTo>
                  <a:lnTo>
                    <a:pt x="242" y="30115"/>
                  </a:lnTo>
                  <a:lnTo>
                    <a:pt x="0" y="32316"/>
                  </a:lnTo>
                  <a:lnTo>
                    <a:pt x="1334" y="36138"/>
                  </a:lnTo>
                  <a:lnTo>
                    <a:pt x="2790" y="36718"/>
                  </a:lnTo>
                  <a:lnTo>
                    <a:pt x="5096" y="36949"/>
                  </a:lnTo>
                  <a:lnTo>
                    <a:pt x="5460" y="37181"/>
                  </a:lnTo>
                  <a:lnTo>
                    <a:pt x="5945" y="37528"/>
                  </a:lnTo>
                  <a:lnTo>
                    <a:pt x="6552" y="38339"/>
                  </a:lnTo>
                  <a:lnTo>
                    <a:pt x="7158" y="38918"/>
                  </a:lnTo>
                  <a:lnTo>
                    <a:pt x="7401" y="39150"/>
                  </a:lnTo>
                  <a:lnTo>
                    <a:pt x="8008" y="39150"/>
                  </a:lnTo>
                  <a:lnTo>
                    <a:pt x="8250" y="39150"/>
                  </a:lnTo>
                  <a:lnTo>
                    <a:pt x="8614" y="38918"/>
                  </a:lnTo>
                  <a:lnTo>
                    <a:pt x="9100" y="38571"/>
                  </a:lnTo>
                  <a:lnTo>
                    <a:pt x="9464" y="38339"/>
                  </a:lnTo>
                  <a:lnTo>
                    <a:pt x="9706" y="38339"/>
                  </a:lnTo>
                  <a:lnTo>
                    <a:pt x="12012" y="38918"/>
                  </a:lnTo>
                  <a:lnTo>
                    <a:pt x="12254" y="39382"/>
                  </a:lnTo>
                  <a:lnTo>
                    <a:pt x="12618" y="40308"/>
                  </a:lnTo>
                  <a:lnTo>
                    <a:pt x="12618" y="42393"/>
                  </a:lnTo>
                  <a:lnTo>
                    <a:pt x="12618" y="44362"/>
                  </a:lnTo>
                  <a:lnTo>
                    <a:pt x="12861" y="44362"/>
                  </a:lnTo>
                  <a:lnTo>
                    <a:pt x="13104" y="44594"/>
                  </a:lnTo>
                  <a:lnTo>
                    <a:pt x="14074" y="44942"/>
                  </a:lnTo>
                  <a:lnTo>
                    <a:pt x="14074" y="44942"/>
                  </a:lnTo>
                  <a:lnTo>
                    <a:pt x="13710" y="45405"/>
                  </a:lnTo>
                  <a:lnTo>
                    <a:pt x="12012" y="47142"/>
                  </a:lnTo>
                  <a:lnTo>
                    <a:pt x="10556" y="48764"/>
                  </a:lnTo>
                  <a:lnTo>
                    <a:pt x="10313" y="49575"/>
                  </a:lnTo>
                  <a:lnTo>
                    <a:pt x="9949" y="52007"/>
                  </a:lnTo>
                  <a:lnTo>
                    <a:pt x="8614" y="54787"/>
                  </a:lnTo>
                  <a:lnTo>
                    <a:pt x="7401" y="57567"/>
                  </a:lnTo>
                  <a:lnTo>
                    <a:pt x="7644" y="58378"/>
                  </a:lnTo>
                  <a:lnTo>
                    <a:pt x="8008" y="59189"/>
                  </a:lnTo>
                  <a:lnTo>
                    <a:pt x="8250" y="59420"/>
                  </a:lnTo>
                  <a:lnTo>
                    <a:pt x="8250" y="60000"/>
                  </a:lnTo>
                  <a:lnTo>
                    <a:pt x="8614" y="60579"/>
                  </a:lnTo>
                  <a:lnTo>
                    <a:pt x="8614" y="61042"/>
                  </a:lnTo>
                  <a:lnTo>
                    <a:pt x="8614" y="61621"/>
                  </a:lnTo>
                  <a:lnTo>
                    <a:pt x="4853" y="67065"/>
                  </a:lnTo>
                  <a:lnTo>
                    <a:pt x="4004" y="69613"/>
                  </a:lnTo>
                  <a:lnTo>
                    <a:pt x="3397" y="73436"/>
                  </a:lnTo>
                  <a:lnTo>
                    <a:pt x="4246" y="77027"/>
                  </a:lnTo>
                  <a:lnTo>
                    <a:pt x="5460" y="78301"/>
                  </a:lnTo>
                  <a:lnTo>
                    <a:pt x="7158" y="79459"/>
                  </a:lnTo>
                  <a:lnTo>
                    <a:pt x="8008" y="79691"/>
                  </a:lnTo>
                  <a:lnTo>
                    <a:pt x="12861" y="79691"/>
                  </a:lnTo>
                  <a:lnTo>
                    <a:pt x="14924" y="80270"/>
                  </a:lnTo>
                  <a:lnTo>
                    <a:pt x="18928" y="82471"/>
                  </a:lnTo>
                  <a:lnTo>
                    <a:pt x="20020" y="82702"/>
                  </a:lnTo>
                  <a:lnTo>
                    <a:pt x="22325" y="83281"/>
                  </a:lnTo>
                  <a:lnTo>
                    <a:pt x="23174" y="82702"/>
                  </a:lnTo>
                  <a:lnTo>
                    <a:pt x="24630" y="79691"/>
                  </a:lnTo>
                  <a:lnTo>
                    <a:pt x="24994" y="77837"/>
                  </a:lnTo>
                  <a:lnTo>
                    <a:pt x="25480" y="76679"/>
                  </a:lnTo>
                  <a:lnTo>
                    <a:pt x="26329" y="73667"/>
                  </a:lnTo>
                  <a:lnTo>
                    <a:pt x="26693" y="72857"/>
                  </a:lnTo>
                  <a:lnTo>
                    <a:pt x="26693" y="72277"/>
                  </a:lnTo>
                  <a:lnTo>
                    <a:pt x="27542" y="70656"/>
                  </a:lnTo>
                  <a:lnTo>
                    <a:pt x="28998" y="68455"/>
                  </a:lnTo>
                  <a:lnTo>
                    <a:pt x="30091" y="66833"/>
                  </a:lnTo>
                  <a:lnTo>
                    <a:pt x="32153" y="65444"/>
                  </a:lnTo>
                  <a:lnTo>
                    <a:pt x="35915" y="61853"/>
                  </a:lnTo>
                  <a:lnTo>
                    <a:pt x="39555" y="63243"/>
                  </a:lnTo>
                  <a:lnTo>
                    <a:pt x="41860" y="63822"/>
                  </a:lnTo>
                  <a:lnTo>
                    <a:pt x="43073" y="63590"/>
                  </a:lnTo>
                  <a:lnTo>
                    <a:pt x="45015" y="66023"/>
                  </a:lnTo>
                  <a:lnTo>
                    <a:pt x="47077" y="68803"/>
                  </a:lnTo>
                  <a:lnTo>
                    <a:pt x="47684" y="69034"/>
                  </a:lnTo>
                  <a:lnTo>
                    <a:pt x="48169" y="69266"/>
                  </a:lnTo>
                  <a:lnTo>
                    <a:pt x="49383" y="70077"/>
                  </a:lnTo>
                  <a:lnTo>
                    <a:pt x="53629" y="74478"/>
                  </a:lnTo>
                  <a:lnTo>
                    <a:pt x="55085" y="77258"/>
                  </a:lnTo>
                  <a:lnTo>
                    <a:pt x="55449" y="77490"/>
                  </a:lnTo>
                  <a:lnTo>
                    <a:pt x="55692" y="77837"/>
                  </a:lnTo>
                  <a:lnTo>
                    <a:pt x="56299" y="77490"/>
                  </a:lnTo>
                  <a:lnTo>
                    <a:pt x="62851" y="74826"/>
                  </a:lnTo>
                  <a:lnTo>
                    <a:pt x="65763" y="74826"/>
                  </a:lnTo>
                  <a:lnTo>
                    <a:pt x="66855" y="75289"/>
                  </a:lnTo>
                  <a:lnTo>
                    <a:pt x="67704" y="75637"/>
                  </a:lnTo>
                  <a:lnTo>
                    <a:pt x="72072" y="79459"/>
                  </a:lnTo>
                  <a:lnTo>
                    <a:pt x="77168" y="84092"/>
                  </a:lnTo>
                  <a:lnTo>
                    <a:pt x="80080" y="86293"/>
                  </a:lnTo>
                  <a:lnTo>
                    <a:pt x="82386" y="87915"/>
                  </a:lnTo>
                  <a:lnTo>
                    <a:pt x="86754" y="91505"/>
                  </a:lnTo>
                  <a:lnTo>
                    <a:pt x="91607" y="95559"/>
                  </a:lnTo>
                  <a:lnTo>
                    <a:pt x="97310" y="101930"/>
                  </a:lnTo>
                  <a:lnTo>
                    <a:pt x="103619" y="107953"/>
                  </a:lnTo>
                  <a:lnTo>
                    <a:pt x="104469" y="107953"/>
                  </a:lnTo>
                  <a:lnTo>
                    <a:pt x="104469" y="108764"/>
                  </a:lnTo>
                  <a:lnTo>
                    <a:pt x="104469" y="109343"/>
                  </a:lnTo>
                  <a:lnTo>
                    <a:pt x="102770" y="115598"/>
                  </a:lnTo>
                  <a:lnTo>
                    <a:pt x="105075" y="116177"/>
                  </a:lnTo>
                  <a:lnTo>
                    <a:pt x="106531" y="116988"/>
                  </a:lnTo>
                  <a:lnTo>
                    <a:pt x="108837" y="119189"/>
                  </a:lnTo>
                  <a:lnTo>
                    <a:pt x="109443" y="120000"/>
                  </a:lnTo>
                  <a:lnTo>
                    <a:pt x="109929" y="117799"/>
                  </a:lnTo>
                  <a:lnTo>
                    <a:pt x="117694" y="103320"/>
                  </a:lnTo>
                  <a:lnTo>
                    <a:pt x="119514" y="96949"/>
                  </a:lnTo>
                  <a:lnTo>
                    <a:pt x="120000" y="91505"/>
                  </a:lnTo>
                  <a:lnTo>
                    <a:pt x="119514" y="85250"/>
                  </a:lnTo>
                  <a:lnTo>
                    <a:pt x="117209" y="72625"/>
                  </a:lnTo>
                  <a:lnTo>
                    <a:pt x="116602" y="71235"/>
                  </a:lnTo>
                  <a:lnTo>
                    <a:pt x="115995" y="70424"/>
                  </a:lnTo>
                  <a:lnTo>
                    <a:pt x="115389" y="69266"/>
                  </a:lnTo>
                  <a:lnTo>
                    <a:pt x="115146" y="67065"/>
                  </a:lnTo>
                  <a:lnTo>
                    <a:pt x="115146" y="65791"/>
                  </a:lnTo>
                  <a:lnTo>
                    <a:pt x="116238" y="61621"/>
                  </a:lnTo>
                  <a:close/>
                  <a:moveTo>
                    <a:pt x="27178" y="1389"/>
                  </a:moveTo>
                  <a:lnTo>
                    <a:pt x="27178" y="1389"/>
                  </a:lnTo>
                  <a:lnTo>
                    <a:pt x="26936" y="231"/>
                  </a:lnTo>
                  <a:lnTo>
                    <a:pt x="28392" y="0"/>
                  </a:lnTo>
                  <a:lnTo>
                    <a:pt x="34701" y="1853"/>
                  </a:lnTo>
                  <a:lnTo>
                    <a:pt x="34095" y="1853"/>
                  </a:lnTo>
                  <a:lnTo>
                    <a:pt x="33852" y="2200"/>
                  </a:lnTo>
                  <a:lnTo>
                    <a:pt x="33609" y="2664"/>
                  </a:lnTo>
                  <a:lnTo>
                    <a:pt x="33245" y="3243"/>
                  </a:lnTo>
                  <a:lnTo>
                    <a:pt x="29241" y="2432"/>
                  </a:lnTo>
                  <a:lnTo>
                    <a:pt x="27178" y="1389"/>
                  </a:lnTo>
                  <a:close/>
                </a:path>
              </a:pathLst>
            </a:custGeom>
            <a:solidFill>
              <a:srgbClr val="D8D8D8"/>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34" name="Shape 2334"/>
            <p:cNvSpPr/>
            <p:nvPr/>
          </p:nvSpPr>
          <p:spPr>
            <a:xfrm>
              <a:off x="7636961" y="11432557"/>
              <a:ext cx="1478511" cy="4006654"/>
            </a:xfrm>
            <a:custGeom>
              <a:avLst/>
              <a:gdLst/>
              <a:ahLst/>
              <a:cxnLst/>
              <a:rect l="0" t="0" r="0" b="0"/>
              <a:pathLst>
                <a:path w="120000" h="120000" extrusionOk="0">
                  <a:moveTo>
                    <a:pt x="55749" y="2291"/>
                  </a:moveTo>
                  <a:lnTo>
                    <a:pt x="55749" y="2291"/>
                  </a:lnTo>
                  <a:lnTo>
                    <a:pt x="60889" y="3590"/>
                  </a:lnTo>
                  <a:lnTo>
                    <a:pt x="61482" y="3437"/>
                  </a:lnTo>
                  <a:lnTo>
                    <a:pt x="60494" y="3742"/>
                  </a:lnTo>
                  <a:lnTo>
                    <a:pt x="60889" y="5041"/>
                  </a:lnTo>
                  <a:lnTo>
                    <a:pt x="62866" y="5194"/>
                  </a:lnTo>
                  <a:lnTo>
                    <a:pt x="68006" y="5041"/>
                  </a:lnTo>
                  <a:lnTo>
                    <a:pt x="70378" y="5423"/>
                  </a:lnTo>
                  <a:lnTo>
                    <a:pt x="74925" y="6492"/>
                  </a:lnTo>
                  <a:lnTo>
                    <a:pt x="76902" y="7180"/>
                  </a:lnTo>
                  <a:lnTo>
                    <a:pt x="74925" y="10617"/>
                  </a:lnTo>
                  <a:lnTo>
                    <a:pt x="79670" y="12603"/>
                  </a:lnTo>
                  <a:lnTo>
                    <a:pt x="92718" y="14207"/>
                  </a:lnTo>
                  <a:lnTo>
                    <a:pt x="91334" y="16957"/>
                  </a:lnTo>
                  <a:lnTo>
                    <a:pt x="90345" y="18561"/>
                  </a:lnTo>
                  <a:lnTo>
                    <a:pt x="91729" y="20012"/>
                  </a:lnTo>
                  <a:lnTo>
                    <a:pt x="105766" y="26352"/>
                  </a:lnTo>
                  <a:lnTo>
                    <a:pt x="113871" y="29408"/>
                  </a:lnTo>
                  <a:lnTo>
                    <a:pt x="116243" y="33227"/>
                  </a:lnTo>
                  <a:lnTo>
                    <a:pt x="117627" y="35366"/>
                  </a:lnTo>
                  <a:lnTo>
                    <a:pt x="117627" y="37733"/>
                  </a:lnTo>
                  <a:lnTo>
                    <a:pt x="116639" y="40101"/>
                  </a:lnTo>
                  <a:lnTo>
                    <a:pt x="116639" y="42240"/>
                  </a:lnTo>
                  <a:lnTo>
                    <a:pt x="119999" y="43539"/>
                  </a:lnTo>
                  <a:lnTo>
                    <a:pt x="119011" y="44608"/>
                  </a:lnTo>
                  <a:lnTo>
                    <a:pt x="119011" y="47129"/>
                  </a:lnTo>
                  <a:lnTo>
                    <a:pt x="118418" y="48580"/>
                  </a:lnTo>
                  <a:lnTo>
                    <a:pt x="116639" y="49649"/>
                  </a:lnTo>
                  <a:lnTo>
                    <a:pt x="111894" y="51101"/>
                  </a:lnTo>
                  <a:lnTo>
                    <a:pt x="110510" y="52017"/>
                  </a:lnTo>
                  <a:lnTo>
                    <a:pt x="102207" y="59045"/>
                  </a:lnTo>
                  <a:lnTo>
                    <a:pt x="98451" y="61260"/>
                  </a:lnTo>
                  <a:lnTo>
                    <a:pt x="96869" y="62482"/>
                  </a:lnTo>
                  <a:lnTo>
                    <a:pt x="95485" y="64850"/>
                  </a:lnTo>
                  <a:lnTo>
                    <a:pt x="95485" y="67371"/>
                  </a:lnTo>
                  <a:lnTo>
                    <a:pt x="97462" y="69509"/>
                  </a:lnTo>
                  <a:lnTo>
                    <a:pt x="102207" y="70426"/>
                  </a:lnTo>
                  <a:lnTo>
                    <a:pt x="111103" y="67523"/>
                  </a:lnTo>
                  <a:lnTo>
                    <a:pt x="115650" y="68134"/>
                  </a:lnTo>
                  <a:lnTo>
                    <a:pt x="114266" y="68440"/>
                  </a:lnTo>
                  <a:lnTo>
                    <a:pt x="110115" y="69891"/>
                  </a:lnTo>
                  <a:lnTo>
                    <a:pt x="114266" y="71190"/>
                  </a:lnTo>
                  <a:lnTo>
                    <a:pt x="111894" y="72794"/>
                  </a:lnTo>
                  <a:lnTo>
                    <a:pt x="101614" y="75315"/>
                  </a:lnTo>
                  <a:lnTo>
                    <a:pt x="85205" y="81120"/>
                  </a:lnTo>
                  <a:lnTo>
                    <a:pt x="82833" y="82342"/>
                  </a:lnTo>
                  <a:lnTo>
                    <a:pt x="79670" y="85474"/>
                  </a:lnTo>
                  <a:lnTo>
                    <a:pt x="77693" y="86543"/>
                  </a:lnTo>
                  <a:lnTo>
                    <a:pt x="73937" y="86696"/>
                  </a:lnTo>
                  <a:lnTo>
                    <a:pt x="71762" y="86008"/>
                  </a:lnTo>
                  <a:lnTo>
                    <a:pt x="68797" y="84939"/>
                  </a:lnTo>
                  <a:lnTo>
                    <a:pt x="66029" y="84328"/>
                  </a:lnTo>
                  <a:lnTo>
                    <a:pt x="61482" y="85626"/>
                  </a:lnTo>
                  <a:lnTo>
                    <a:pt x="62866" y="88376"/>
                  </a:lnTo>
                  <a:lnTo>
                    <a:pt x="66622" y="91584"/>
                  </a:lnTo>
                  <a:lnTo>
                    <a:pt x="67413" y="94487"/>
                  </a:lnTo>
                  <a:lnTo>
                    <a:pt x="69785" y="94105"/>
                  </a:lnTo>
                  <a:lnTo>
                    <a:pt x="74530" y="93036"/>
                  </a:lnTo>
                  <a:lnTo>
                    <a:pt x="77298" y="92654"/>
                  </a:lnTo>
                  <a:lnTo>
                    <a:pt x="79670" y="92883"/>
                  </a:lnTo>
                  <a:lnTo>
                    <a:pt x="84810" y="93418"/>
                  </a:lnTo>
                  <a:lnTo>
                    <a:pt x="91729" y="92883"/>
                  </a:lnTo>
                  <a:lnTo>
                    <a:pt x="92322" y="93418"/>
                  </a:lnTo>
                  <a:lnTo>
                    <a:pt x="91334" y="94487"/>
                  </a:lnTo>
                  <a:lnTo>
                    <a:pt x="90939" y="95404"/>
                  </a:lnTo>
                  <a:lnTo>
                    <a:pt x="91334" y="97008"/>
                  </a:lnTo>
                  <a:lnTo>
                    <a:pt x="91729" y="97924"/>
                  </a:lnTo>
                  <a:lnTo>
                    <a:pt x="93706" y="98612"/>
                  </a:lnTo>
                  <a:lnTo>
                    <a:pt x="98451" y="99528"/>
                  </a:lnTo>
                  <a:lnTo>
                    <a:pt x="104382" y="100292"/>
                  </a:lnTo>
                  <a:lnTo>
                    <a:pt x="104382" y="100598"/>
                  </a:lnTo>
                  <a:lnTo>
                    <a:pt x="103591" y="101362"/>
                  </a:lnTo>
                  <a:lnTo>
                    <a:pt x="103591" y="102049"/>
                  </a:lnTo>
                  <a:lnTo>
                    <a:pt x="105370" y="104417"/>
                  </a:lnTo>
                  <a:lnTo>
                    <a:pt x="105370" y="105334"/>
                  </a:lnTo>
                  <a:lnTo>
                    <a:pt x="104975" y="106632"/>
                  </a:lnTo>
                  <a:lnTo>
                    <a:pt x="102602" y="107702"/>
                  </a:lnTo>
                  <a:lnTo>
                    <a:pt x="98451" y="107702"/>
                  </a:lnTo>
                  <a:lnTo>
                    <a:pt x="96079" y="108236"/>
                  </a:lnTo>
                  <a:lnTo>
                    <a:pt x="94695" y="109458"/>
                  </a:lnTo>
                  <a:lnTo>
                    <a:pt x="95090" y="110604"/>
                  </a:lnTo>
                  <a:lnTo>
                    <a:pt x="95485" y="111674"/>
                  </a:lnTo>
                  <a:lnTo>
                    <a:pt x="95090" y="112896"/>
                  </a:lnTo>
                  <a:lnTo>
                    <a:pt x="92322" y="114042"/>
                  </a:lnTo>
                  <a:lnTo>
                    <a:pt x="89555" y="113812"/>
                  </a:lnTo>
                  <a:lnTo>
                    <a:pt x="90345" y="115264"/>
                  </a:lnTo>
                  <a:lnTo>
                    <a:pt x="92322" y="116180"/>
                  </a:lnTo>
                  <a:lnTo>
                    <a:pt x="94102" y="116715"/>
                  </a:lnTo>
                  <a:lnTo>
                    <a:pt x="95485" y="117402"/>
                  </a:lnTo>
                  <a:lnTo>
                    <a:pt x="95485" y="118854"/>
                  </a:lnTo>
                  <a:lnTo>
                    <a:pt x="91729" y="119236"/>
                  </a:lnTo>
                  <a:lnTo>
                    <a:pt x="77693" y="119388"/>
                  </a:lnTo>
                  <a:lnTo>
                    <a:pt x="73542" y="119083"/>
                  </a:lnTo>
                  <a:lnTo>
                    <a:pt x="56738" y="119770"/>
                  </a:lnTo>
                  <a:lnTo>
                    <a:pt x="54761" y="119236"/>
                  </a:lnTo>
                  <a:lnTo>
                    <a:pt x="50609" y="117632"/>
                  </a:lnTo>
                  <a:lnTo>
                    <a:pt x="48830" y="117402"/>
                  </a:lnTo>
                  <a:lnTo>
                    <a:pt x="46853" y="118014"/>
                  </a:lnTo>
                  <a:lnTo>
                    <a:pt x="44085" y="119770"/>
                  </a:lnTo>
                  <a:lnTo>
                    <a:pt x="42108" y="120000"/>
                  </a:lnTo>
                  <a:lnTo>
                    <a:pt x="40329" y="120000"/>
                  </a:lnTo>
                  <a:lnTo>
                    <a:pt x="36573" y="119236"/>
                  </a:lnTo>
                  <a:lnTo>
                    <a:pt x="37957" y="116562"/>
                  </a:lnTo>
                  <a:lnTo>
                    <a:pt x="37957" y="115111"/>
                  </a:lnTo>
                  <a:lnTo>
                    <a:pt x="35189" y="114882"/>
                  </a:lnTo>
                  <a:lnTo>
                    <a:pt x="31037" y="114194"/>
                  </a:lnTo>
                  <a:lnTo>
                    <a:pt x="26293" y="113278"/>
                  </a:lnTo>
                  <a:lnTo>
                    <a:pt x="22537" y="111444"/>
                  </a:lnTo>
                  <a:lnTo>
                    <a:pt x="21548" y="108924"/>
                  </a:lnTo>
                  <a:lnTo>
                    <a:pt x="34200" y="102584"/>
                  </a:lnTo>
                  <a:lnTo>
                    <a:pt x="36573" y="102278"/>
                  </a:lnTo>
                  <a:lnTo>
                    <a:pt x="38945" y="101896"/>
                  </a:lnTo>
                  <a:lnTo>
                    <a:pt x="39341" y="101514"/>
                  </a:lnTo>
                  <a:lnTo>
                    <a:pt x="41713" y="100063"/>
                  </a:lnTo>
                  <a:lnTo>
                    <a:pt x="44481" y="97161"/>
                  </a:lnTo>
                  <a:lnTo>
                    <a:pt x="46457" y="95786"/>
                  </a:lnTo>
                  <a:lnTo>
                    <a:pt x="44481" y="95404"/>
                  </a:lnTo>
                  <a:lnTo>
                    <a:pt x="42701" y="95404"/>
                  </a:lnTo>
                  <a:lnTo>
                    <a:pt x="38550" y="95938"/>
                  </a:lnTo>
                  <a:lnTo>
                    <a:pt x="45074" y="91203"/>
                  </a:lnTo>
                  <a:lnTo>
                    <a:pt x="47446" y="88147"/>
                  </a:lnTo>
                  <a:lnTo>
                    <a:pt x="44481" y="86925"/>
                  </a:lnTo>
                  <a:lnTo>
                    <a:pt x="44481" y="85474"/>
                  </a:lnTo>
                  <a:lnTo>
                    <a:pt x="45469" y="84175"/>
                  </a:lnTo>
                  <a:lnTo>
                    <a:pt x="46853" y="83793"/>
                  </a:lnTo>
                  <a:lnTo>
                    <a:pt x="49225" y="84557"/>
                  </a:lnTo>
                  <a:lnTo>
                    <a:pt x="50609" y="83640"/>
                  </a:lnTo>
                  <a:lnTo>
                    <a:pt x="51598" y="82953"/>
                  </a:lnTo>
                  <a:lnTo>
                    <a:pt x="52586" y="81273"/>
                  </a:lnTo>
                  <a:lnTo>
                    <a:pt x="51993" y="80738"/>
                  </a:lnTo>
                  <a:lnTo>
                    <a:pt x="51598" y="80356"/>
                  </a:lnTo>
                  <a:lnTo>
                    <a:pt x="51004" y="79669"/>
                  </a:lnTo>
                  <a:lnTo>
                    <a:pt x="52981" y="79669"/>
                  </a:lnTo>
                  <a:lnTo>
                    <a:pt x="54761" y="79516"/>
                  </a:lnTo>
                  <a:lnTo>
                    <a:pt x="56738" y="79134"/>
                  </a:lnTo>
                  <a:lnTo>
                    <a:pt x="58517" y="78599"/>
                  </a:lnTo>
                  <a:lnTo>
                    <a:pt x="53970" y="76919"/>
                  </a:lnTo>
                  <a:lnTo>
                    <a:pt x="54365" y="75544"/>
                  </a:lnTo>
                  <a:lnTo>
                    <a:pt x="56738" y="74398"/>
                  </a:lnTo>
                  <a:lnTo>
                    <a:pt x="56342" y="73863"/>
                  </a:lnTo>
                  <a:lnTo>
                    <a:pt x="53970" y="72412"/>
                  </a:lnTo>
                  <a:lnTo>
                    <a:pt x="50609" y="72412"/>
                  </a:lnTo>
                  <a:lnTo>
                    <a:pt x="45074" y="73176"/>
                  </a:lnTo>
                  <a:lnTo>
                    <a:pt x="42108" y="72412"/>
                  </a:lnTo>
                  <a:lnTo>
                    <a:pt x="37957" y="70426"/>
                  </a:lnTo>
                  <a:lnTo>
                    <a:pt x="34794" y="69891"/>
                  </a:lnTo>
                  <a:lnTo>
                    <a:pt x="32421" y="69739"/>
                  </a:lnTo>
                  <a:lnTo>
                    <a:pt x="24316" y="70655"/>
                  </a:lnTo>
                  <a:lnTo>
                    <a:pt x="21153" y="70808"/>
                  </a:lnTo>
                  <a:lnTo>
                    <a:pt x="19176" y="70273"/>
                  </a:lnTo>
                  <a:lnTo>
                    <a:pt x="17001" y="69509"/>
                  </a:lnTo>
                  <a:lnTo>
                    <a:pt x="14629" y="68822"/>
                  </a:lnTo>
                  <a:lnTo>
                    <a:pt x="3360" y="67905"/>
                  </a:lnTo>
                  <a:lnTo>
                    <a:pt x="0" y="66989"/>
                  </a:lnTo>
                  <a:lnTo>
                    <a:pt x="3360" y="66301"/>
                  </a:lnTo>
                  <a:lnTo>
                    <a:pt x="7512" y="65767"/>
                  </a:lnTo>
                  <a:lnTo>
                    <a:pt x="9489" y="65767"/>
                  </a:lnTo>
                  <a:lnTo>
                    <a:pt x="10873" y="65385"/>
                  </a:lnTo>
                  <a:lnTo>
                    <a:pt x="11861" y="64850"/>
                  </a:lnTo>
                  <a:lnTo>
                    <a:pt x="12652" y="63933"/>
                  </a:lnTo>
                  <a:lnTo>
                    <a:pt x="13640" y="59961"/>
                  </a:lnTo>
                  <a:lnTo>
                    <a:pt x="16408" y="57593"/>
                  </a:lnTo>
                  <a:lnTo>
                    <a:pt x="17792" y="56906"/>
                  </a:lnTo>
                  <a:lnTo>
                    <a:pt x="21153" y="54691"/>
                  </a:lnTo>
                  <a:lnTo>
                    <a:pt x="39341" y="52017"/>
                  </a:lnTo>
                  <a:lnTo>
                    <a:pt x="52586" y="50031"/>
                  </a:lnTo>
                  <a:lnTo>
                    <a:pt x="58121" y="49267"/>
                  </a:lnTo>
                  <a:lnTo>
                    <a:pt x="61878" y="47893"/>
                  </a:lnTo>
                  <a:lnTo>
                    <a:pt x="68401" y="45295"/>
                  </a:lnTo>
                  <a:lnTo>
                    <a:pt x="63261" y="41705"/>
                  </a:lnTo>
                  <a:lnTo>
                    <a:pt x="55749" y="38497"/>
                  </a:lnTo>
                  <a:lnTo>
                    <a:pt x="50214" y="31928"/>
                  </a:lnTo>
                  <a:lnTo>
                    <a:pt x="45864" y="24748"/>
                  </a:lnTo>
                  <a:lnTo>
                    <a:pt x="52586" y="24901"/>
                  </a:lnTo>
                  <a:lnTo>
                    <a:pt x="59901" y="25665"/>
                  </a:lnTo>
                  <a:lnTo>
                    <a:pt x="62273" y="25436"/>
                  </a:lnTo>
                  <a:lnTo>
                    <a:pt x="67018" y="25054"/>
                  </a:lnTo>
                  <a:lnTo>
                    <a:pt x="76309" y="23679"/>
                  </a:lnTo>
                  <a:lnTo>
                    <a:pt x="78286" y="23679"/>
                  </a:lnTo>
                  <a:lnTo>
                    <a:pt x="82833" y="24748"/>
                  </a:lnTo>
                  <a:lnTo>
                    <a:pt x="85799" y="23679"/>
                  </a:lnTo>
                  <a:lnTo>
                    <a:pt x="85205" y="22762"/>
                  </a:lnTo>
                  <a:lnTo>
                    <a:pt x="83822" y="21845"/>
                  </a:lnTo>
                  <a:lnTo>
                    <a:pt x="81054" y="18408"/>
                  </a:lnTo>
                  <a:lnTo>
                    <a:pt x="80065" y="17873"/>
                  </a:lnTo>
                  <a:lnTo>
                    <a:pt x="79670" y="17492"/>
                  </a:lnTo>
                  <a:lnTo>
                    <a:pt x="75518" y="15124"/>
                  </a:lnTo>
                  <a:lnTo>
                    <a:pt x="73937" y="14589"/>
                  </a:lnTo>
                  <a:lnTo>
                    <a:pt x="71762" y="14207"/>
                  </a:lnTo>
                  <a:lnTo>
                    <a:pt x="70774" y="13672"/>
                  </a:lnTo>
                  <a:lnTo>
                    <a:pt x="71762" y="12450"/>
                  </a:lnTo>
                  <a:lnTo>
                    <a:pt x="68401" y="11381"/>
                  </a:lnTo>
                  <a:lnTo>
                    <a:pt x="65041" y="7180"/>
                  </a:lnTo>
                  <a:lnTo>
                    <a:pt x="62273" y="6492"/>
                  </a:lnTo>
                  <a:lnTo>
                    <a:pt x="54365" y="6263"/>
                  </a:lnTo>
                  <a:lnTo>
                    <a:pt x="51598" y="5728"/>
                  </a:lnTo>
                  <a:lnTo>
                    <a:pt x="49225" y="4277"/>
                  </a:lnTo>
                  <a:lnTo>
                    <a:pt x="49621" y="2826"/>
                  </a:lnTo>
                  <a:lnTo>
                    <a:pt x="45864" y="2291"/>
                  </a:lnTo>
                  <a:lnTo>
                    <a:pt x="45469" y="687"/>
                  </a:lnTo>
                  <a:lnTo>
                    <a:pt x="47446" y="152"/>
                  </a:lnTo>
                  <a:lnTo>
                    <a:pt x="49225" y="0"/>
                  </a:lnTo>
                  <a:lnTo>
                    <a:pt x="49621" y="0"/>
                  </a:lnTo>
                  <a:lnTo>
                    <a:pt x="50609" y="0"/>
                  </a:lnTo>
                  <a:lnTo>
                    <a:pt x="51598" y="534"/>
                  </a:lnTo>
                  <a:lnTo>
                    <a:pt x="55354" y="2138"/>
                  </a:lnTo>
                  <a:lnTo>
                    <a:pt x="55749" y="2291"/>
                  </a:lnTo>
                  <a:close/>
                </a:path>
              </a:pathLst>
            </a:custGeom>
            <a:solidFill>
              <a:srgbClr val="D8D8D8"/>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35" name="Shape 2335"/>
            <p:cNvSpPr/>
            <p:nvPr/>
          </p:nvSpPr>
          <p:spPr>
            <a:xfrm>
              <a:off x="7712471" y="7224420"/>
              <a:ext cx="3005737" cy="2759516"/>
            </a:xfrm>
            <a:custGeom>
              <a:avLst/>
              <a:gdLst/>
              <a:ahLst/>
              <a:cxnLst/>
              <a:rect l="0" t="0" r="0" b="0"/>
              <a:pathLst>
                <a:path w="120000" h="120000" extrusionOk="0">
                  <a:moveTo>
                    <a:pt x="84991" y="31275"/>
                  </a:moveTo>
                  <a:lnTo>
                    <a:pt x="84991" y="31275"/>
                  </a:lnTo>
                  <a:lnTo>
                    <a:pt x="85186" y="32606"/>
                  </a:lnTo>
                  <a:lnTo>
                    <a:pt x="86158" y="33160"/>
                  </a:lnTo>
                  <a:lnTo>
                    <a:pt x="84700" y="34713"/>
                  </a:lnTo>
                  <a:lnTo>
                    <a:pt x="85672" y="36266"/>
                  </a:lnTo>
                  <a:lnTo>
                    <a:pt x="85672" y="37818"/>
                  </a:lnTo>
                  <a:lnTo>
                    <a:pt x="85478" y="39371"/>
                  </a:lnTo>
                  <a:lnTo>
                    <a:pt x="85478" y="40702"/>
                  </a:lnTo>
                  <a:lnTo>
                    <a:pt x="86158" y="41811"/>
                  </a:lnTo>
                  <a:lnTo>
                    <a:pt x="89367" y="44362"/>
                  </a:lnTo>
                  <a:lnTo>
                    <a:pt x="84700" y="47578"/>
                  </a:lnTo>
                  <a:lnTo>
                    <a:pt x="83144" y="48022"/>
                  </a:lnTo>
                  <a:lnTo>
                    <a:pt x="84505" y="50462"/>
                  </a:lnTo>
                  <a:lnTo>
                    <a:pt x="84991" y="53567"/>
                  </a:lnTo>
                  <a:lnTo>
                    <a:pt x="85478" y="56451"/>
                  </a:lnTo>
                  <a:lnTo>
                    <a:pt x="86158" y="58780"/>
                  </a:lnTo>
                  <a:lnTo>
                    <a:pt x="88200" y="60887"/>
                  </a:lnTo>
                  <a:lnTo>
                    <a:pt x="90729" y="62218"/>
                  </a:lnTo>
                  <a:lnTo>
                    <a:pt x="97828" y="62550"/>
                  </a:lnTo>
                  <a:lnTo>
                    <a:pt x="102690" y="64103"/>
                  </a:lnTo>
                  <a:lnTo>
                    <a:pt x="105218" y="64325"/>
                  </a:lnTo>
                  <a:lnTo>
                    <a:pt x="107747" y="64103"/>
                  </a:lnTo>
                  <a:lnTo>
                    <a:pt x="109886" y="62994"/>
                  </a:lnTo>
                  <a:lnTo>
                    <a:pt x="110761" y="61996"/>
                  </a:lnTo>
                  <a:lnTo>
                    <a:pt x="111247" y="60887"/>
                  </a:lnTo>
                  <a:lnTo>
                    <a:pt x="111636" y="60443"/>
                  </a:lnTo>
                  <a:lnTo>
                    <a:pt x="118152" y="70092"/>
                  </a:lnTo>
                  <a:lnTo>
                    <a:pt x="119708" y="74306"/>
                  </a:lnTo>
                  <a:lnTo>
                    <a:pt x="119513" y="80628"/>
                  </a:lnTo>
                  <a:lnTo>
                    <a:pt x="118152" y="85619"/>
                  </a:lnTo>
                  <a:lnTo>
                    <a:pt x="117666" y="88170"/>
                  </a:lnTo>
                  <a:lnTo>
                    <a:pt x="117860" y="91386"/>
                  </a:lnTo>
                  <a:lnTo>
                    <a:pt x="119027" y="94824"/>
                  </a:lnTo>
                  <a:lnTo>
                    <a:pt x="120000" y="96377"/>
                  </a:lnTo>
                  <a:lnTo>
                    <a:pt x="119708" y="97153"/>
                  </a:lnTo>
                  <a:lnTo>
                    <a:pt x="115818" y="100258"/>
                  </a:lnTo>
                  <a:lnTo>
                    <a:pt x="114943" y="101811"/>
                  </a:lnTo>
                  <a:lnTo>
                    <a:pt x="113290" y="105804"/>
                  </a:lnTo>
                  <a:lnTo>
                    <a:pt x="111442" y="107911"/>
                  </a:lnTo>
                  <a:lnTo>
                    <a:pt x="107747" y="110240"/>
                  </a:lnTo>
                  <a:lnTo>
                    <a:pt x="106191" y="112569"/>
                  </a:lnTo>
                  <a:lnTo>
                    <a:pt x="104538" y="117338"/>
                  </a:lnTo>
                  <a:lnTo>
                    <a:pt x="103662" y="118669"/>
                  </a:lnTo>
                  <a:lnTo>
                    <a:pt x="98119" y="120000"/>
                  </a:lnTo>
                  <a:lnTo>
                    <a:pt x="97147" y="119223"/>
                  </a:lnTo>
                  <a:lnTo>
                    <a:pt x="88006" y="117892"/>
                  </a:lnTo>
                  <a:lnTo>
                    <a:pt x="88687" y="115231"/>
                  </a:lnTo>
                  <a:lnTo>
                    <a:pt x="88687" y="114232"/>
                  </a:lnTo>
                  <a:lnTo>
                    <a:pt x="88395" y="112569"/>
                  </a:lnTo>
                  <a:lnTo>
                    <a:pt x="88200" y="112125"/>
                  </a:lnTo>
                  <a:lnTo>
                    <a:pt x="88006" y="111571"/>
                  </a:lnTo>
                  <a:lnTo>
                    <a:pt x="87520" y="111349"/>
                  </a:lnTo>
                  <a:lnTo>
                    <a:pt x="86547" y="111016"/>
                  </a:lnTo>
                  <a:lnTo>
                    <a:pt x="85867" y="110794"/>
                  </a:lnTo>
                  <a:lnTo>
                    <a:pt x="82658" y="112125"/>
                  </a:lnTo>
                  <a:lnTo>
                    <a:pt x="82463" y="111792"/>
                  </a:lnTo>
                  <a:lnTo>
                    <a:pt x="81977" y="111792"/>
                  </a:lnTo>
                  <a:lnTo>
                    <a:pt x="81977" y="111349"/>
                  </a:lnTo>
                  <a:lnTo>
                    <a:pt x="81782" y="110573"/>
                  </a:lnTo>
                  <a:lnTo>
                    <a:pt x="81491" y="109685"/>
                  </a:lnTo>
                  <a:lnTo>
                    <a:pt x="80810" y="109685"/>
                  </a:lnTo>
                  <a:lnTo>
                    <a:pt x="80324" y="109685"/>
                  </a:lnTo>
                  <a:lnTo>
                    <a:pt x="77795" y="110573"/>
                  </a:lnTo>
                  <a:lnTo>
                    <a:pt x="74392" y="110240"/>
                  </a:lnTo>
                  <a:lnTo>
                    <a:pt x="72058" y="110794"/>
                  </a:lnTo>
                  <a:lnTo>
                    <a:pt x="69335" y="108133"/>
                  </a:lnTo>
                  <a:lnTo>
                    <a:pt x="64278" y="101367"/>
                  </a:lnTo>
                  <a:lnTo>
                    <a:pt x="64278" y="101035"/>
                  </a:lnTo>
                  <a:lnTo>
                    <a:pt x="63598" y="100258"/>
                  </a:lnTo>
                  <a:lnTo>
                    <a:pt x="60777" y="100036"/>
                  </a:lnTo>
                  <a:lnTo>
                    <a:pt x="57763" y="101811"/>
                  </a:lnTo>
                  <a:lnTo>
                    <a:pt x="56693" y="103142"/>
                  </a:lnTo>
                  <a:lnTo>
                    <a:pt x="55721" y="103475"/>
                  </a:lnTo>
                  <a:lnTo>
                    <a:pt x="49983" y="103918"/>
                  </a:lnTo>
                  <a:lnTo>
                    <a:pt x="43565" y="103142"/>
                  </a:lnTo>
                  <a:lnTo>
                    <a:pt x="42593" y="103142"/>
                  </a:lnTo>
                  <a:lnTo>
                    <a:pt x="42398" y="103475"/>
                  </a:lnTo>
                  <a:lnTo>
                    <a:pt x="41426" y="104251"/>
                  </a:lnTo>
                  <a:lnTo>
                    <a:pt x="41037" y="105582"/>
                  </a:lnTo>
                  <a:lnTo>
                    <a:pt x="40745" y="105582"/>
                  </a:lnTo>
                  <a:lnTo>
                    <a:pt x="40551" y="105582"/>
                  </a:lnTo>
                  <a:lnTo>
                    <a:pt x="39578" y="104695"/>
                  </a:lnTo>
                  <a:lnTo>
                    <a:pt x="39384" y="104251"/>
                  </a:lnTo>
                  <a:lnTo>
                    <a:pt x="39189" y="103918"/>
                  </a:lnTo>
                  <a:lnTo>
                    <a:pt x="39189" y="103696"/>
                  </a:lnTo>
                  <a:lnTo>
                    <a:pt x="39189" y="103475"/>
                  </a:lnTo>
                  <a:lnTo>
                    <a:pt x="39384" y="102365"/>
                  </a:lnTo>
                  <a:lnTo>
                    <a:pt x="39189" y="101589"/>
                  </a:lnTo>
                  <a:lnTo>
                    <a:pt x="38703" y="101367"/>
                  </a:lnTo>
                  <a:lnTo>
                    <a:pt x="37730" y="100813"/>
                  </a:lnTo>
                  <a:lnTo>
                    <a:pt x="37341" y="100591"/>
                  </a:lnTo>
                  <a:lnTo>
                    <a:pt x="37050" y="100036"/>
                  </a:lnTo>
                  <a:lnTo>
                    <a:pt x="37341" y="99482"/>
                  </a:lnTo>
                  <a:lnTo>
                    <a:pt x="37050" y="97929"/>
                  </a:lnTo>
                  <a:lnTo>
                    <a:pt x="35202" y="93493"/>
                  </a:lnTo>
                  <a:lnTo>
                    <a:pt x="33160" y="92384"/>
                  </a:lnTo>
                  <a:lnTo>
                    <a:pt x="32674" y="91940"/>
                  </a:lnTo>
                  <a:lnTo>
                    <a:pt x="31799" y="90609"/>
                  </a:lnTo>
                  <a:lnTo>
                    <a:pt x="31312" y="90055"/>
                  </a:lnTo>
                  <a:lnTo>
                    <a:pt x="31312" y="88724"/>
                  </a:lnTo>
                  <a:lnTo>
                    <a:pt x="31993" y="84842"/>
                  </a:lnTo>
                  <a:lnTo>
                    <a:pt x="32674" y="83512"/>
                  </a:lnTo>
                  <a:lnTo>
                    <a:pt x="32479" y="82735"/>
                  </a:lnTo>
                  <a:lnTo>
                    <a:pt x="31993" y="81626"/>
                  </a:lnTo>
                  <a:lnTo>
                    <a:pt x="32285" y="81404"/>
                  </a:lnTo>
                  <a:lnTo>
                    <a:pt x="32479" y="81182"/>
                  </a:lnTo>
                  <a:lnTo>
                    <a:pt x="35494" y="79519"/>
                  </a:lnTo>
                  <a:lnTo>
                    <a:pt x="36369" y="75304"/>
                  </a:lnTo>
                  <a:lnTo>
                    <a:pt x="36369" y="73530"/>
                  </a:lnTo>
                  <a:lnTo>
                    <a:pt x="36175" y="72975"/>
                  </a:lnTo>
                  <a:lnTo>
                    <a:pt x="35980" y="72754"/>
                  </a:lnTo>
                  <a:lnTo>
                    <a:pt x="33841" y="69537"/>
                  </a:lnTo>
                  <a:lnTo>
                    <a:pt x="33160" y="67763"/>
                  </a:lnTo>
                  <a:lnTo>
                    <a:pt x="31993" y="65101"/>
                  </a:lnTo>
                  <a:lnTo>
                    <a:pt x="31312" y="64103"/>
                  </a:lnTo>
                  <a:lnTo>
                    <a:pt x="30632" y="63548"/>
                  </a:lnTo>
                  <a:lnTo>
                    <a:pt x="28978" y="61663"/>
                  </a:lnTo>
                  <a:lnTo>
                    <a:pt x="28103" y="60110"/>
                  </a:lnTo>
                  <a:lnTo>
                    <a:pt x="27423" y="59112"/>
                  </a:lnTo>
                  <a:lnTo>
                    <a:pt x="26742" y="58780"/>
                  </a:lnTo>
                  <a:lnTo>
                    <a:pt x="25575" y="58336"/>
                  </a:lnTo>
                  <a:lnTo>
                    <a:pt x="23241" y="60110"/>
                  </a:lnTo>
                  <a:lnTo>
                    <a:pt x="20518" y="63327"/>
                  </a:lnTo>
                  <a:lnTo>
                    <a:pt x="17698" y="64325"/>
                  </a:lnTo>
                  <a:lnTo>
                    <a:pt x="17017" y="64325"/>
                  </a:lnTo>
                  <a:lnTo>
                    <a:pt x="16337" y="63770"/>
                  </a:lnTo>
                  <a:lnTo>
                    <a:pt x="14294" y="59667"/>
                  </a:lnTo>
                  <a:lnTo>
                    <a:pt x="12933" y="57781"/>
                  </a:lnTo>
                  <a:lnTo>
                    <a:pt x="11572" y="57781"/>
                  </a:lnTo>
                  <a:lnTo>
                    <a:pt x="10794" y="54676"/>
                  </a:lnTo>
                  <a:lnTo>
                    <a:pt x="9238" y="48576"/>
                  </a:lnTo>
                  <a:lnTo>
                    <a:pt x="8557" y="45693"/>
                  </a:lnTo>
                  <a:lnTo>
                    <a:pt x="7390" y="44140"/>
                  </a:lnTo>
                  <a:lnTo>
                    <a:pt x="11961" y="41256"/>
                  </a:lnTo>
                  <a:lnTo>
                    <a:pt x="13322" y="41035"/>
                  </a:lnTo>
                  <a:lnTo>
                    <a:pt x="13808" y="41256"/>
                  </a:lnTo>
                  <a:lnTo>
                    <a:pt x="15170" y="41478"/>
                  </a:lnTo>
                  <a:lnTo>
                    <a:pt x="16142" y="41256"/>
                  </a:lnTo>
                  <a:lnTo>
                    <a:pt x="20324" y="39149"/>
                  </a:lnTo>
                  <a:lnTo>
                    <a:pt x="23047" y="37042"/>
                  </a:lnTo>
                  <a:lnTo>
                    <a:pt x="21004" y="34713"/>
                  </a:lnTo>
                  <a:lnTo>
                    <a:pt x="19157" y="33604"/>
                  </a:lnTo>
                  <a:lnTo>
                    <a:pt x="15461" y="32606"/>
                  </a:lnTo>
                  <a:lnTo>
                    <a:pt x="14489" y="32273"/>
                  </a:lnTo>
                  <a:lnTo>
                    <a:pt x="14294" y="32051"/>
                  </a:lnTo>
                  <a:lnTo>
                    <a:pt x="14489" y="31829"/>
                  </a:lnTo>
                  <a:lnTo>
                    <a:pt x="14975" y="31053"/>
                  </a:lnTo>
                  <a:lnTo>
                    <a:pt x="15170" y="29944"/>
                  </a:lnTo>
                  <a:lnTo>
                    <a:pt x="15656" y="29168"/>
                  </a:lnTo>
                  <a:lnTo>
                    <a:pt x="14781" y="24731"/>
                  </a:lnTo>
                  <a:lnTo>
                    <a:pt x="13128" y="20517"/>
                  </a:lnTo>
                  <a:lnTo>
                    <a:pt x="12447" y="19519"/>
                  </a:lnTo>
                  <a:lnTo>
                    <a:pt x="11280" y="17855"/>
                  </a:lnTo>
                  <a:lnTo>
                    <a:pt x="6904" y="14528"/>
                  </a:lnTo>
                  <a:lnTo>
                    <a:pt x="0" y="10757"/>
                  </a:lnTo>
                  <a:lnTo>
                    <a:pt x="3209" y="8761"/>
                  </a:lnTo>
                  <a:lnTo>
                    <a:pt x="4376" y="9759"/>
                  </a:lnTo>
                  <a:lnTo>
                    <a:pt x="4667" y="9759"/>
                  </a:lnTo>
                  <a:lnTo>
                    <a:pt x="7196" y="9981"/>
                  </a:lnTo>
                  <a:lnTo>
                    <a:pt x="7585" y="9981"/>
                  </a:lnTo>
                  <a:lnTo>
                    <a:pt x="8265" y="9759"/>
                  </a:lnTo>
                  <a:lnTo>
                    <a:pt x="10794" y="7874"/>
                  </a:lnTo>
                  <a:lnTo>
                    <a:pt x="11280" y="7430"/>
                  </a:lnTo>
                  <a:lnTo>
                    <a:pt x="11766" y="6654"/>
                  </a:lnTo>
                  <a:lnTo>
                    <a:pt x="11961" y="5878"/>
                  </a:lnTo>
                  <a:lnTo>
                    <a:pt x="12252" y="5323"/>
                  </a:lnTo>
                  <a:lnTo>
                    <a:pt x="12447" y="4768"/>
                  </a:lnTo>
                  <a:lnTo>
                    <a:pt x="12933" y="4547"/>
                  </a:lnTo>
                  <a:lnTo>
                    <a:pt x="14489" y="3992"/>
                  </a:lnTo>
                  <a:lnTo>
                    <a:pt x="14975" y="3770"/>
                  </a:lnTo>
                  <a:lnTo>
                    <a:pt x="15170" y="3216"/>
                  </a:lnTo>
                  <a:lnTo>
                    <a:pt x="15461" y="3216"/>
                  </a:lnTo>
                  <a:lnTo>
                    <a:pt x="15948" y="3438"/>
                  </a:lnTo>
                  <a:lnTo>
                    <a:pt x="17017" y="5323"/>
                  </a:lnTo>
                  <a:lnTo>
                    <a:pt x="17990" y="6099"/>
                  </a:lnTo>
                  <a:lnTo>
                    <a:pt x="18476" y="6099"/>
                  </a:lnTo>
                  <a:lnTo>
                    <a:pt x="21880" y="6099"/>
                  </a:lnTo>
                  <a:lnTo>
                    <a:pt x="23047" y="4214"/>
                  </a:lnTo>
                  <a:lnTo>
                    <a:pt x="23241" y="3992"/>
                  </a:lnTo>
                  <a:lnTo>
                    <a:pt x="23241" y="3438"/>
                  </a:lnTo>
                  <a:lnTo>
                    <a:pt x="23241" y="3216"/>
                  </a:lnTo>
                  <a:lnTo>
                    <a:pt x="23533" y="2883"/>
                  </a:lnTo>
                  <a:lnTo>
                    <a:pt x="24894" y="2439"/>
                  </a:lnTo>
                  <a:lnTo>
                    <a:pt x="26742" y="1885"/>
                  </a:lnTo>
                  <a:lnTo>
                    <a:pt x="30145" y="0"/>
                  </a:lnTo>
                  <a:lnTo>
                    <a:pt x="35202" y="5878"/>
                  </a:lnTo>
                  <a:lnTo>
                    <a:pt x="35980" y="6321"/>
                  </a:lnTo>
                  <a:lnTo>
                    <a:pt x="37050" y="7430"/>
                  </a:lnTo>
                  <a:lnTo>
                    <a:pt x="38022" y="8983"/>
                  </a:lnTo>
                  <a:lnTo>
                    <a:pt x="37536" y="10314"/>
                  </a:lnTo>
                  <a:lnTo>
                    <a:pt x="34813" y="14195"/>
                  </a:lnTo>
                  <a:lnTo>
                    <a:pt x="32479" y="15748"/>
                  </a:lnTo>
                  <a:lnTo>
                    <a:pt x="31604" y="17634"/>
                  </a:lnTo>
                  <a:lnTo>
                    <a:pt x="35494" y="26506"/>
                  </a:lnTo>
                  <a:lnTo>
                    <a:pt x="35980" y="27060"/>
                  </a:lnTo>
                  <a:lnTo>
                    <a:pt x="36661" y="28170"/>
                  </a:lnTo>
                  <a:lnTo>
                    <a:pt x="36855" y="28391"/>
                  </a:lnTo>
                  <a:lnTo>
                    <a:pt x="37341" y="28613"/>
                  </a:lnTo>
                  <a:lnTo>
                    <a:pt x="38022" y="28946"/>
                  </a:lnTo>
                  <a:lnTo>
                    <a:pt x="38508" y="28946"/>
                  </a:lnTo>
                  <a:lnTo>
                    <a:pt x="39189" y="28170"/>
                  </a:lnTo>
                  <a:lnTo>
                    <a:pt x="39870" y="27615"/>
                  </a:lnTo>
                  <a:lnTo>
                    <a:pt x="40356" y="27393"/>
                  </a:lnTo>
                  <a:lnTo>
                    <a:pt x="41912" y="27837"/>
                  </a:lnTo>
                  <a:lnTo>
                    <a:pt x="44635" y="29722"/>
                  </a:lnTo>
                  <a:lnTo>
                    <a:pt x="45607" y="29944"/>
                  </a:lnTo>
                  <a:lnTo>
                    <a:pt x="49983" y="29722"/>
                  </a:lnTo>
                  <a:lnTo>
                    <a:pt x="50178" y="29722"/>
                  </a:lnTo>
                  <a:lnTo>
                    <a:pt x="51150" y="30720"/>
                  </a:lnTo>
                  <a:lnTo>
                    <a:pt x="52512" y="32051"/>
                  </a:lnTo>
                  <a:lnTo>
                    <a:pt x="54165" y="33604"/>
                  </a:lnTo>
                  <a:lnTo>
                    <a:pt x="55040" y="34935"/>
                  </a:lnTo>
                  <a:lnTo>
                    <a:pt x="56012" y="37042"/>
                  </a:lnTo>
                  <a:lnTo>
                    <a:pt x="56012" y="37264"/>
                  </a:lnTo>
                  <a:lnTo>
                    <a:pt x="56401" y="37597"/>
                  </a:lnTo>
                  <a:lnTo>
                    <a:pt x="57082" y="37264"/>
                  </a:lnTo>
                  <a:lnTo>
                    <a:pt x="59222" y="36487"/>
                  </a:lnTo>
                  <a:lnTo>
                    <a:pt x="59611" y="36044"/>
                  </a:lnTo>
                  <a:lnTo>
                    <a:pt x="60097" y="35489"/>
                  </a:lnTo>
                  <a:lnTo>
                    <a:pt x="60291" y="35489"/>
                  </a:lnTo>
                  <a:lnTo>
                    <a:pt x="60583" y="35711"/>
                  </a:lnTo>
                  <a:lnTo>
                    <a:pt x="61069" y="36487"/>
                  </a:lnTo>
                  <a:lnTo>
                    <a:pt x="61458" y="36820"/>
                  </a:lnTo>
                  <a:lnTo>
                    <a:pt x="61944" y="37042"/>
                  </a:lnTo>
                  <a:lnTo>
                    <a:pt x="62625" y="37042"/>
                  </a:lnTo>
                  <a:lnTo>
                    <a:pt x="63306" y="36266"/>
                  </a:lnTo>
                  <a:lnTo>
                    <a:pt x="63598" y="35711"/>
                  </a:lnTo>
                  <a:lnTo>
                    <a:pt x="64278" y="35711"/>
                  </a:lnTo>
                  <a:lnTo>
                    <a:pt x="64667" y="35711"/>
                  </a:lnTo>
                  <a:lnTo>
                    <a:pt x="68654" y="37597"/>
                  </a:lnTo>
                  <a:lnTo>
                    <a:pt x="67974" y="32606"/>
                  </a:lnTo>
                  <a:lnTo>
                    <a:pt x="68168" y="31829"/>
                  </a:lnTo>
                  <a:lnTo>
                    <a:pt x="69043" y="30277"/>
                  </a:lnTo>
                  <a:lnTo>
                    <a:pt x="73419" y="27393"/>
                  </a:lnTo>
                  <a:lnTo>
                    <a:pt x="76045" y="26506"/>
                  </a:lnTo>
                  <a:lnTo>
                    <a:pt x="77115" y="26284"/>
                  </a:lnTo>
                  <a:lnTo>
                    <a:pt x="83824" y="29168"/>
                  </a:lnTo>
                  <a:lnTo>
                    <a:pt x="84505" y="29722"/>
                  </a:lnTo>
                  <a:lnTo>
                    <a:pt x="84700" y="29944"/>
                  </a:lnTo>
                  <a:lnTo>
                    <a:pt x="84991" y="31275"/>
                  </a:lnTo>
                  <a:close/>
                </a:path>
              </a:pathLst>
            </a:custGeom>
            <a:solidFill>
              <a:srgbClr val="D8D8D8"/>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36" name="Shape 2336"/>
            <p:cNvSpPr/>
            <p:nvPr/>
          </p:nvSpPr>
          <p:spPr>
            <a:xfrm>
              <a:off x="6350876" y="7346838"/>
              <a:ext cx="1938871" cy="2239238"/>
            </a:xfrm>
            <a:custGeom>
              <a:avLst/>
              <a:gdLst/>
              <a:ahLst/>
              <a:cxnLst/>
              <a:rect l="0" t="0" r="0" b="0"/>
              <a:pathLst>
                <a:path w="120000" h="120000" extrusionOk="0">
                  <a:moveTo>
                    <a:pt x="84271" y="6697"/>
                  </a:moveTo>
                  <a:lnTo>
                    <a:pt x="84271" y="6697"/>
                  </a:lnTo>
                  <a:lnTo>
                    <a:pt x="82462" y="3826"/>
                  </a:lnTo>
                  <a:lnTo>
                    <a:pt x="78542" y="683"/>
                  </a:lnTo>
                  <a:lnTo>
                    <a:pt x="77185" y="0"/>
                  </a:lnTo>
                  <a:lnTo>
                    <a:pt x="74623" y="683"/>
                  </a:lnTo>
                  <a:lnTo>
                    <a:pt x="77185" y="0"/>
                  </a:lnTo>
                  <a:lnTo>
                    <a:pt x="78542" y="683"/>
                  </a:lnTo>
                  <a:lnTo>
                    <a:pt x="82462" y="3826"/>
                  </a:lnTo>
                  <a:lnTo>
                    <a:pt x="84271" y="6697"/>
                  </a:lnTo>
                  <a:lnTo>
                    <a:pt x="94974" y="11343"/>
                  </a:lnTo>
                  <a:lnTo>
                    <a:pt x="101758" y="15444"/>
                  </a:lnTo>
                  <a:lnTo>
                    <a:pt x="103567" y="17494"/>
                  </a:lnTo>
                  <a:lnTo>
                    <a:pt x="104623" y="18724"/>
                  </a:lnTo>
                  <a:lnTo>
                    <a:pt x="107185" y="23917"/>
                  </a:lnTo>
                  <a:lnTo>
                    <a:pt x="108542" y="29384"/>
                  </a:lnTo>
                  <a:lnTo>
                    <a:pt x="107788" y="30341"/>
                  </a:lnTo>
                  <a:lnTo>
                    <a:pt x="107487" y="31708"/>
                  </a:lnTo>
                  <a:lnTo>
                    <a:pt x="106733" y="32665"/>
                  </a:lnTo>
                  <a:lnTo>
                    <a:pt x="106432" y="32938"/>
                  </a:lnTo>
                  <a:lnTo>
                    <a:pt x="106733" y="33211"/>
                  </a:lnTo>
                  <a:lnTo>
                    <a:pt x="108241" y="33621"/>
                  </a:lnTo>
                  <a:lnTo>
                    <a:pt x="113969" y="34851"/>
                  </a:lnTo>
                  <a:lnTo>
                    <a:pt x="116834" y="36218"/>
                  </a:lnTo>
                  <a:lnTo>
                    <a:pt x="120000" y="39088"/>
                  </a:lnTo>
                  <a:lnTo>
                    <a:pt x="115778" y="41685"/>
                  </a:lnTo>
                  <a:lnTo>
                    <a:pt x="109296" y="44282"/>
                  </a:lnTo>
                  <a:lnTo>
                    <a:pt x="107788" y="44555"/>
                  </a:lnTo>
                  <a:lnTo>
                    <a:pt x="105678" y="44282"/>
                  </a:lnTo>
                  <a:lnTo>
                    <a:pt x="104924" y="44009"/>
                  </a:lnTo>
                  <a:lnTo>
                    <a:pt x="102814" y="44282"/>
                  </a:lnTo>
                  <a:lnTo>
                    <a:pt x="95728" y="47835"/>
                  </a:lnTo>
                  <a:lnTo>
                    <a:pt x="93618" y="46469"/>
                  </a:lnTo>
                  <a:lnTo>
                    <a:pt x="91055" y="46195"/>
                  </a:lnTo>
                  <a:lnTo>
                    <a:pt x="72512" y="48519"/>
                  </a:lnTo>
                  <a:lnTo>
                    <a:pt x="70402" y="47835"/>
                  </a:lnTo>
                  <a:lnTo>
                    <a:pt x="68894" y="46469"/>
                  </a:lnTo>
                  <a:lnTo>
                    <a:pt x="64974" y="41002"/>
                  </a:lnTo>
                  <a:lnTo>
                    <a:pt x="63165" y="39772"/>
                  </a:lnTo>
                  <a:lnTo>
                    <a:pt x="60452" y="36492"/>
                  </a:lnTo>
                  <a:lnTo>
                    <a:pt x="59698" y="28428"/>
                  </a:lnTo>
                  <a:lnTo>
                    <a:pt x="59698" y="19681"/>
                  </a:lnTo>
                  <a:lnTo>
                    <a:pt x="60753" y="14214"/>
                  </a:lnTo>
                  <a:lnTo>
                    <a:pt x="62864" y="9020"/>
                  </a:lnTo>
                  <a:lnTo>
                    <a:pt x="66030" y="4783"/>
                  </a:lnTo>
                  <a:lnTo>
                    <a:pt x="69648" y="1913"/>
                  </a:lnTo>
                  <a:lnTo>
                    <a:pt x="74623" y="683"/>
                  </a:lnTo>
                  <a:lnTo>
                    <a:pt x="84271" y="6697"/>
                  </a:lnTo>
                  <a:close/>
                  <a:moveTo>
                    <a:pt x="69346" y="47835"/>
                  </a:moveTo>
                  <a:lnTo>
                    <a:pt x="69346" y="47835"/>
                  </a:lnTo>
                  <a:lnTo>
                    <a:pt x="67236" y="50159"/>
                  </a:lnTo>
                  <a:lnTo>
                    <a:pt x="59246" y="53029"/>
                  </a:lnTo>
                  <a:lnTo>
                    <a:pt x="56834" y="54669"/>
                  </a:lnTo>
                  <a:lnTo>
                    <a:pt x="51105" y="60410"/>
                  </a:lnTo>
                  <a:lnTo>
                    <a:pt x="49597" y="60820"/>
                  </a:lnTo>
                  <a:lnTo>
                    <a:pt x="46884" y="60820"/>
                  </a:lnTo>
                  <a:lnTo>
                    <a:pt x="45678" y="61776"/>
                  </a:lnTo>
                  <a:lnTo>
                    <a:pt x="43266" y="69840"/>
                  </a:lnTo>
                  <a:lnTo>
                    <a:pt x="41457" y="71070"/>
                  </a:lnTo>
                  <a:lnTo>
                    <a:pt x="36482" y="73394"/>
                  </a:lnTo>
                  <a:lnTo>
                    <a:pt x="30452" y="79134"/>
                  </a:lnTo>
                  <a:lnTo>
                    <a:pt x="20050" y="83781"/>
                  </a:lnTo>
                  <a:lnTo>
                    <a:pt x="14623" y="89248"/>
                  </a:lnTo>
                  <a:lnTo>
                    <a:pt x="6180" y="94031"/>
                  </a:lnTo>
                  <a:lnTo>
                    <a:pt x="2562" y="97995"/>
                  </a:lnTo>
                  <a:lnTo>
                    <a:pt x="0" y="99225"/>
                  </a:lnTo>
                  <a:lnTo>
                    <a:pt x="1809" y="102505"/>
                  </a:lnTo>
                  <a:lnTo>
                    <a:pt x="2562" y="105375"/>
                  </a:lnTo>
                  <a:lnTo>
                    <a:pt x="3618" y="107699"/>
                  </a:lnTo>
                  <a:lnTo>
                    <a:pt x="6783" y="108929"/>
                  </a:lnTo>
                  <a:lnTo>
                    <a:pt x="13266" y="108246"/>
                  </a:lnTo>
                  <a:lnTo>
                    <a:pt x="15376" y="108656"/>
                  </a:lnTo>
                  <a:lnTo>
                    <a:pt x="25326" y="111252"/>
                  </a:lnTo>
                  <a:lnTo>
                    <a:pt x="30000" y="113166"/>
                  </a:lnTo>
                  <a:lnTo>
                    <a:pt x="38894" y="118906"/>
                  </a:lnTo>
                  <a:lnTo>
                    <a:pt x="42964" y="120000"/>
                  </a:lnTo>
                  <a:lnTo>
                    <a:pt x="52160" y="118906"/>
                  </a:lnTo>
                  <a:lnTo>
                    <a:pt x="57135" y="116993"/>
                  </a:lnTo>
                  <a:lnTo>
                    <a:pt x="59698" y="113166"/>
                  </a:lnTo>
                  <a:lnTo>
                    <a:pt x="60000" y="107699"/>
                  </a:lnTo>
                  <a:lnTo>
                    <a:pt x="58643" y="101548"/>
                  </a:lnTo>
                  <a:lnTo>
                    <a:pt x="62110" y="99225"/>
                  </a:lnTo>
                  <a:lnTo>
                    <a:pt x="64371" y="98542"/>
                  </a:lnTo>
                  <a:lnTo>
                    <a:pt x="66482" y="98268"/>
                  </a:lnTo>
                  <a:lnTo>
                    <a:pt x="68592" y="97312"/>
                  </a:lnTo>
                  <a:lnTo>
                    <a:pt x="71155" y="93075"/>
                  </a:lnTo>
                  <a:lnTo>
                    <a:pt x="72512" y="92118"/>
                  </a:lnTo>
                  <a:lnTo>
                    <a:pt x="76432" y="91161"/>
                  </a:lnTo>
                  <a:lnTo>
                    <a:pt x="82914" y="87881"/>
                  </a:lnTo>
                  <a:lnTo>
                    <a:pt x="86834" y="86924"/>
                  </a:lnTo>
                  <a:lnTo>
                    <a:pt x="90753" y="85284"/>
                  </a:lnTo>
                  <a:lnTo>
                    <a:pt x="93919" y="81731"/>
                  </a:lnTo>
                  <a:lnTo>
                    <a:pt x="96783" y="77630"/>
                  </a:lnTo>
                  <a:lnTo>
                    <a:pt x="98592" y="73394"/>
                  </a:lnTo>
                  <a:lnTo>
                    <a:pt x="99949" y="67927"/>
                  </a:lnTo>
                  <a:lnTo>
                    <a:pt x="99648" y="63690"/>
                  </a:lnTo>
                  <a:lnTo>
                    <a:pt x="96030" y="54943"/>
                  </a:lnTo>
                  <a:lnTo>
                    <a:pt x="73567" y="51389"/>
                  </a:lnTo>
                  <a:lnTo>
                    <a:pt x="69346" y="47835"/>
                  </a:lnTo>
                  <a:close/>
                </a:path>
              </a:pathLst>
            </a:custGeom>
            <a:solidFill>
              <a:srgbClr val="D8D8D8"/>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37" name="Shape 2337"/>
            <p:cNvSpPr/>
            <p:nvPr/>
          </p:nvSpPr>
          <p:spPr>
            <a:xfrm>
              <a:off x="2465825" y="11848271"/>
              <a:ext cx="2172706" cy="2111719"/>
            </a:xfrm>
            <a:custGeom>
              <a:avLst/>
              <a:gdLst/>
              <a:ahLst/>
              <a:cxnLst/>
              <a:rect l="0" t="0" r="0" b="0"/>
              <a:pathLst>
                <a:path w="120000" h="120000" extrusionOk="0">
                  <a:moveTo>
                    <a:pt x="106950" y="79565"/>
                  </a:moveTo>
                  <a:lnTo>
                    <a:pt x="106950" y="79565"/>
                  </a:lnTo>
                  <a:lnTo>
                    <a:pt x="106008" y="80144"/>
                  </a:lnTo>
                  <a:lnTo>
                    <a:pt x="104125" y="83913"/>
                  </a:lnTo>
                  <a:lnTo>
                    <a:pt x="99686" y="83623"/>
                  </a:lnTo>
                  <a:lnTo>
                    <a:pt x="98744" y="83333"/>
                  </a:lnTo>
                  <a:lnTo>
                    <a:pt x="97399" y="82318"/>
                  </a:lnTo>
                  <a:lnTo>
                    <a:pt x="94170" y="82318"/>
                  </a:lnTo>
                  <a:lnTo>
                    <a:pt x="92690" y="81594"/>
                  </a:lnTo>
                  <a:lnTo>
                    <a:pt x="91614" y="80144"/>
                  </a:lnTo>
                  <a:lnTo>
                    <a:pt x="89730" y="77101"/>
                  </a:lnTo>
                  <a:lnTo>
                    <a:pt x="89192" y="75797"/>
                  </a:lnTo>
                  <a:lnTo>
                    <a:pt x="87174" y="74347"/>
                  </a:lnTo>
                  <a:lnTo>
                    <a:pt x="84080" y="73333"/>
                  </a:lnTo>
                  <a:lnTo>
                    <a:pt x="81121" y="73333"/>
                  </a:lnTo>
                  <a:lnTo>
                    <a:pt x="80179" y="75362"/>
                  </a:lnTo>
                  <a:lnTo>
                    <a:pt x="79506" y="79855"/>
                  </a:lnTo>
                  <a:lnTo>
                    <a:pt x="78026" y="82318"/>
                  </a:lnTo>
                  <a:lnTo>
                    <a:pt x="65919" y="88840"/>
                  </a:lnTo>
                  <a:lnTo>
                    <a:pt x="62690" y="89130"/>
                  </a:lnTo>
                  <a:lnTo>
                    <a:pt x="57578" y="88115"/>
                  </a:lnTo>
                  <a:lnTo>
                    <a:pt x="52466" y="88405"/>
                  </a:lnTo>
                  <a:lnTo>
                    <a:pt x="49641" y="87101"/>
                  </a:lnTo>
                  <a:lnTo>
                    <a:pt x="45201" y="83333"/>
                  </a:lnTo>
                  <a:lnTo>
                    <a:pt x="32421" y="80144"/>
                  </a:lnTo>
                  <a:lnTo>
                    <a:pt x="24215" y="74782"/>
                  </a:lnTo>
                  <a:lnTo>
                    <a:pt x="22197" y="75362"/>
                  </a:lnTo>
                  <a:lnTo>
                    <a:pt x="20313" y="77101"/>
                  </a:lnTo>
                  <a:lnTo>
                    <a:pt x="0" y="85362"/>
                  </a:lnTo>
                  <a:lnTo>
                    <a:pt x="1210" y="93623"/>
                  </a:lnTo>
                  <a:lnTo>
                    <a:pt x="941" y="99130"/>
                  </a:lnTo>
                  <a:lnTo>
                    <a:pt x="1210" y="104202"/>
                  </a:lnTo>
                  <a:lnTo>
                    <a:pt x="3094" y="109710"/>
                  </a:lnTo>
                  <a:lnTo>
                    <a:pt x="6322" y="113188"/>
                  </a:lnTo>
                  <a:lnTo>
                    <a:pt x="10493" y="115217"/>
                  </a:lnTo>
                  <a:lnTo>
                    <a:pt x="14663" y="115507"/>
                  </a:lnTo>
                  <a:lnTo>
                    <a:pt x="20717" y="114202"/>
                  </a:lnTo>
                  <a:lnTo>
                    <a:pt x="20986" y="112173"/>
                  </a:lnTo>
                  <a:lnTo>
                    <a:pt x="20717" y="109420"/>
                  </a:lnTo>
                  <a:lnTo>
                    <a:pt x="20717" y="106666"/>
                  </a:lnTo>
                  <a:lnTo>
                    <a:pt x="21928" y="104927"/>
                  </a:lnTo>
                  <a:lnTo>
                    <a:pt x="23811" y="104492"/>
                  </a:lnTo>
                  <a:lnTo>
                    <a:pt x="25695" y="104202"/>
                  </a:lnTo>
                  <a:lnTo>
                    <a:pt x="30807" y="102898"/>
                  </a:lnTo>
                  <a:lnTo>
                    <a:pt x="34035" y="102463"/>
                  </a:lnTo>
                  <a:lnTo>
                    <a:pt x="37533" y="102898"/>
                  </a:lnTo>
                  <a:lnTo>
                    <a:pt x="53408" y="107681"/>
                  </a:lnTo>
                  <a:lnTo>
                    <a:pt x="55964" y="109420"/>
                  </a:lnTo>
                  <a:lnTo>
                    <a:pt x="56905" y="112173"/>
                  </a:lnTo>
                  <a:lnTo>
                    <a:pt x="56636" y="114492"/>
                  </a:lnTo>
                  <a:lnTo>
                    <a:pt x="56905" y="116956"/>
                  </a:lnTo>
                  <a:lnTo>
                    <a:pt x="59192" y="119275"/>
                  </a:lnTo>
                  <a:lnTo>
                    <a:pt x="60807" y="120000"/>
                  </a:lnTo>
                  <a:lnTo>
                    <a:pt x="76008" y="118985"/>
                  </a:lnTo>
                  <a:lnTo>
                    <a:pt x="78968" y="117536"/>
                  </a:lnTo>
                  <a:lnTo>
                    <a:pt x="84618" y="112463"/>
                  </a:lnTo>
                  <a:lnTo>
                    <a:pt x="99955" y="102898"/>
                  </a:lnTo>
                  <a:lnTo>
                    <a:pt x="106278" y="97391"/>
                  </a:lnTo>
                  <a:lnTo>
                    <a:pt x="110852" y="89420"/>
                  </a:lnTo>
                  <a:lnTo>
                    <a:pt x="111390" y="87101"/>
                  </a:lnTo>
                  <a:lnTo>
                    <a:pt x="112062" y="81884"/>
                  </a:lnTo>
                  <a:lnTo>
                    <a:pt x="112062" y="81304"/>
                  </a:lnTo>
                  <a:lnTo>
                    <a:pt x="112062" y="81304"/>
                  </a:lnTo>
                  <a:lnTo>
                    <a:pt x="109237" y="79565"/>
                  </a:lnTo>
                  <a:lnTo>
                    <a:pt x="106950" y="79565"/>
                  </a:lnTo>
                  <a:close/>
                  <a:moveTo>
                    <a:pt x="119730" y="78840"/>
                  </a:moveTo>
                  <a:lnTo>
                    <a:pt x="119730" y="78840"/>
                  </a:lnTo>
                  <a:lnTo>
                    <a:pt x="119999" y="80579"/>
                  </a:lnTo>
                  <a:lnTo>
                    <a:pt x="117174" y="80579"/>
                  </a:lnTo>
                  <a:lnTo>
                    <a:pt x="116771" y="79855"/>
                  </a:lnTo>
                  <a:lnTo>
                    <a:pt x="115560" y="77536"/>
                  </a:lnTo>
                  <a:lnTo>
                    <a:pt x="115291" y="74782"/>
                  </a:lnTo>
                  <a:lnTo>
                    <a:pt x="114887" y="72318"/>
                  </a:lnTo>
                  <a:lnTo>
                    <a:pt x="114618" y="70579"/>
                  </a:lnTo>
                  <a:lnTo>
                    <a:pt x="113273" y="69855"/>
                  </a:lnTo>
                  <a:lnTo>
                    <a:pt x="112062" y="72028"/>
                  </a:lnTo>
                  <a:lnTo>
                    <a:pt x="109237" y="73043"/>
                  </a:lnTo>
                  <a:lnTo>
                    <a:pt x="97668" y="73333"/>
                  </a:lnTo>
                  <a:lnTo>
                    <a:pt x="94843" y="72608"/>
                  </a:lnTo>
                  <a:lnTo>
                    <a:pt x="92286" y="71014"/>
                  </a:lnTo>
                  <a:lnTo>
                    <a:pt x="84618" y="64782"/>
                  </a:lnTo>
                  <a:lnTo>
                    <a:pt x="82735" y="63768"/>
                  </a:lnTo>
                  <a:lnTo>
                    <a:pt x="77354" y="63768"/>
                  </a:lnTo>
                  <a:lnTo>
                    <a:pt x="75470" y="64782"/>
                  </a:lnTo>
                  <a:lnTo>
                    <a:pt x="71973" y="72608"/>
                  </a:lnTo>
                  <a:lnTo>
                    <a:pt x="70627" y="75072"/>
                  </a:lnTo>
                  <a:lnTo>
                    <a:pt x="68744" y="76376"/>
                  </a:lnTo>
                  <a:lnTo>
                    <a:pt x="64304" y="77101"/>
                  </a:lnTo>
                  <a:lnTo>
                    <a:pt x="62690" y="78550"/>
                  </a:lnTo>
                  <a:lnTo>
                    <a:pt x="61076" y="78840"/>
                  </a:lnTo>
                  <a:lnTo>
                    <a:pt x="59865" y="78115"/>
                  </a:lnTo>
                  <a:lnTo>
                    <a:pt x="55964" y="74347"/>
                  </a:lnTo>
                  <a:lnTo>
                    <a:pt x="48026" y="70579"/>
                  </a:lnTo>
                  <a:lnTo>
                    <a:pt x="42914" y="65797"/>
                  </a:lnTo>
                  <a:lnTo>
                    <a:pt x="40762" y="65507"/>
                  </a:lnTo>
                  <a:lnTo>
                    <a:pt x="35650" y="67826"/>
                  </a:lnTo>
                  <a:lnTo>
                    <a:pt x="32690" y="68260"/>
                  </a:lnTo>
                  <a:lnTo>
                    <a:pt x="25426" y="66811"/>
                  </a:lnTo>
                  <a:lnTo>
                    <a:pt x="22869" y="65507"/>
                  </a:lnTo>
                  <a:lnTo>
                    <a:pt x="20986" y="62318"/>
                  </a:lnTo>
                  <a:lnTo>
                    <a:pt x="19103" y="58985"/>
                  </a:lnTo>
                  <a:lnTo>
                    <a:pt x="17488" y="56521"/>
                  </a:lnTo>
                  <a:lnTo>
                    <a:pt x="13049" y="52753"/>
                  </a:lnTo>
                  <a:lnTo>
                    <a:pt x="11434" y="50434"/>
                  </a:lnTo>
                  <a:lnTo>
                    <a:pt x="10762" y="46956"/>
                  </a:lnTo>
                  <a:lnTo>
                    <a:pt x="12107" y="44927"/>
                  </a:lnTo>
                  <a:lnTo>
                    <a:pt x="24753" y="35652"/>
                  </a:lnTo>
                  <a:lnTo>
                    <a:pt x="59192" y="29855"/>
                  </a:lnTo>
                  <a:lnTo>
                    <a:pt x="62017" y="30144"/>
                  </a:lnTo>
                  <a:lnTo>
                    <a:pt x="63901" y="31159"/>
                  </a:lnTo>
                  <a:lnTo>
                    <a:pt x="66188" y="33188"/>
                  </a:lnTo>
                  <a:lnTo>
                    <a:pt x="68071" y="35652"/>
                  </a:lnTo>
                  <a:lnTo>
                    <a:pt x="69417" y="39130"/>
                  </a:lnTo>
                  <a:lnTo>
                    <a:pt x="68071" y="39420"/>
                  </a:lnTo>
                  <a:lnTo>
                    <a:pt x="65919" y="41159"/>
                  </a:lnTo>
                  <a:lnTo>
                    <a:pt x="65246" y="42173"/>
                  </a:lnTo>
                  <a:lnTo>
                    <a:pt x="65246" y="43478"/>
                  </a:lnTo>
                  <a:lnTo>
                    <a:pt x="77623" y="44202"/>
                  </a:lnTo>
                  <a:lnTo>
                    <a:pt x="84080" y="46666"/>
                  </a:lnTo>
                  <a:lnTo>
                    <a:pt x="89461" y="51449"/>
                  </a:lnTo>
                  <a:lnTo>
                    <a:pt x="91345" y="54492"/>
                  </a:lnTo>
                  <a:lnTo>
                    <a:pt x="94170" y="62028"/>
                  </a:lnTo>
                  <a:lnTo>
                    <a:pt x="96457" y="64782"/>
                  </a:lnTo>
                  <a:lnTo>
                    <a:pt x="99282" y="65507"/>
                  </a:lnTo>
                  <a:lnTo>
                    <a:pt x="106008" y="64057"/>
                  </a:lnTo>
                  <a:lnTo>
                    <a:pt x="108565" y="65507"/>
                  </a:lnTo>
                  <a:lnTo>
                    <a:pt x="111121" y="64492"/>
                  </a:lnTo>
                  <a:lnTo>
                    <a:pt x="115291" y="64492"/>
                  </a:lnTo>
                  <a:lnTo>
                    <a:pt x="116771" y="64057"/>
                  </a:lnTo>
                  <a:lnTo>
                    <a:pt x="116771" y="64057"/>
                  </a:lnTo>
                  <a:lnTo>
                    <a:pt x="117443" y="67246"/>
                  </a:lnTo>
                  <a:lnTo>
                    <a:pt x="117174" y="68260"/>
                  </a:lnTo>
                  <a:lnTo>
                    <a:pt x="117174" y="68840"/>
                  </a:lnTo>
                  <a:lnTo>
                    <a:pt x="116771" y="69565"/>
                  </a:lnTo>
                  <a:lnTo>
                    <a:pt x="117174" y="72028"/>
                  </a:lnTo>
                  <a:lnTo>
                    <a:pt x="117847" y="76376"/>
                  </a:lnTo>
                  <a:lnTo>
                    <a:pt x="119058" y="77536"/>
                  </a:lnTo>
                  <a:lnTo>
                    <a:pt x="119730" y="78840"/>
                  </a:lnTo>
                  <a:close/>
                  <a:moveTo>
                    <a:pt x="113004" y="43188"/>
                  </a:moveTo>
                  <a:lnTo>
                    <a:pt x="113004" y="43188"/>
                  </a:lnTo>
                  <a:lnTo>
                    <a:pt x="111390" y="47681"/>
                  </a:lnTo>
                  <a:lnTo>
                    <a:pt x="106950" y="46956"/>
                  </a:lnTo>
                  <a:lnTo>
                    <a:pt x="101569" y="44927"/>
                  </a:lnTo>
                  <a:lnTo>
                    <a:pt x="99686" y="44492"/>
                  </a:lnTo>
                  <a:lnTo>
                    <a:pt x="95515" y="45507"/>
                  </a:lnTo>
                  <a:lnTo>
                    <a:pt x="93632" y="45217"/>
                  </a:lnTo>
                  <a:lnTo>
                    <a:pt x="90403" y="43478"/>
                  </a:lnTo>
                  <a:lnTo>
                    <a:pt x="79506" y="33623"/>
                  </a:lnTo>
                  <a:lnTo>
                    <a:pt x="86233" y="29855"/>
                  </a:lnTo>
                  <a:lnTo>
                    <a:pt x="89730" y="28840"/>
                  </a:lnTo>
                  <a:lnTo>
                    <a:pt x="101165" y="28840"/>
                  </a:lnTo>
                  <a:lnTo>
                    <a:pt x="104394" y="29420"/>
                  </a:lnTo>
                  <a:lnTo>
                    <a:pt x="107623" y="32173"/>
                  </a:lnTo>
                  <a:lnTo>
                    <a:pt x="107892" y="32173"/>
                  </a:lnTo>
                  <a:lnTo>
                    <a:pt x="111390" y="36376"/>
                  </a:lnTo>
                  <a:lnTo>
                    <a:pt x="111793" y="36956"/>
                  </a:lnTo>
                  <a:lnTo>
                    <a:pt x="113004" y="39710"/>
                  </a:lnTo>
                  <a:lnTo>
                    <a:pt x="113004" y="42173"/>
                  </a:lnTo>
                  <a:lnTo>
                    <a:pt x="113004" y="43188"/>
                  </a:lnTo>
                  <a:close/>
                  <a:moveTo>
                    <a:pt x="41973" y="15797"/>
                  </a:moveTo>
                  <a:lnTo>
                    <a:pt x="41973" y="15797"/>
                  </a:lnTo>
                  <a:lnTo>
                    <a:pt x="40089" y="13043"/>
                  </a:lnTo>
                  <a:lnTo>
                    <a:pt x="40089" y="5797"/>
                  </a:lnTo>
                  <a:lnTo>
                    <a:pt x="44529" y="2318"/>
                  </a:lnTo>
                  <a:lnTo>
                    <a:pt x="55022" y="289"/>
                  </a:lnTo>
                  <a:lnTo>
                    <a:pt x="55695" y="0"/>
                  </a:lnTo>
                  <a:lnTo>
                    <a:pt x="57847" y="0"/>
                  </a:lnTo>
                  <a:lnTo>
                    <a:pt x="59461" y="1014"/>
                  </a:lnTo>
                  <a:lnTo>
                    <a:pt x="71973" y="724"/>
                  </a:lnTo>
                  <a:lnTo>
                    <a:pt x="74798" y="1304"/>
                  </a:lnTo>
                  <a:lnTo>
                    <a:pt x="76681" y="2753"/>
                  </a:lnTo>
                  <a:lnTo>
                    <a:pt x="81793" y="8840"/>
                  </a:lnTo>
                  <a:lnTo>
                    <a:pt x="82735" y="9855"/>
                  </a:lnTo>
                  <a:lnTo>
                    <a:pt x="83408" y="11304"/>
                  </a:lnTo>
                  <a:lnTo>
                    <a:pt x="85022" y="12318"/>
                  </a:lnTo>
                  <a:lnTo>
                    <a:pt x="90403" y="13623"/>
                  </a:lnTo>
                  <a:lnTo>
                    <a:pt x="92690" y="15362"/>
                  </a:lnTo>
                  <a:lnTo>
                    <a:pt x="93228" y="18840"/>
                  </a:lnTo>
                  <a:lnTo>
                    <a:pt x="92017" y="21304"/>
                  </a:lnTo>
                  <a:lnTo>
                    <a:pt x="90134" y="22898"/>
                  </a:lnTo>
                  <a:lnTo>
                    <a:pt x="87847" y="23913"/>
                  </a:lnTo>
                  <a:lnTo>
                    <a:pt x="78026" y="26376"/>
                  </a:lnTo>
                  <a:lnTo>
                    <a:pt x="75739" y="26376"/>
                  </a:lnTo>
                  <a:lnTo>
                    <a:pt x="71031" y="24637"/>
                  </a:lnTo>
                  <a:lnTo>
                    <a:pt x="68071" y="22898"/>
                  </a:lnTo>
                  <a:lnTo>
                    <a:pt x="66860" y="19855"/>
                  </a:lnTo>
                  <a:lnTo>
                    <a:pt x="65515" y="17101"/>
                  </a:lnTo>
                  <a:lnTo>
                    <a:pt x="63632" y="15362"/>
                  </a:lnTo>
                  <a:lnTo>
                    <a:pt x="58520" y="13623"/>
                  </a:lnTo>
                  <a:lnTo>
                    <a:pt x="57578" y="12608"/>
                  </a:lnTo>
                  <a:lnTo>
                    <a:pt x="56636" y="11594"/>
                  </a:lnTo>
                  <a:lnTo>
                    <a:pt x="55695" y="10579"/>
                  </a:lnTo>
                  <a:lnTo>
                    <a:pt x="53811" y="10579"/>
                  </a:lnTo>
                  <a:lnTo>
                    <a:pt x="50852" y="15072"/>
                  </a:lnTo>
                  <a:lnTo>
                    <a:pt x="50313" y="15797"/>
                  </a:lnTo>
                  <a:lnTo>
                    <a:pt x="44529" y="16376"/>
                  </a:lnTo>
                  <a:lnTo>
                    <a:pt x="41973" y="15797"/>
                  </a:lnTo>
                  <a:close/>
                  <a:moveTo>
                    <a:pt x="104798" y="26376"/>
                  </a:moveTo>
                  <a:lnTo>
                    <a:pt x="104798" y="26376"/>
                  </a:lnTo>
                  <a:lnTo>
                    <a:pt x="104798" y="26376"/>
                  </a:lnTo>
                  <a:lnTo>
                    <a:pt x="106008" y="22318"/>
                  </a:lnTo>
                  <a:lnTo>
                    <a:pt x="104798" y="26376"/>
                  </a:lnTo>
                  <a:lnTo>
                    <a:pt x="104798" y="26376"/>
                  </a:lnTo>
                  <a:lnTo>
                    <a:pt x="99686" y="26376"/>
                  </a:lnTo>
                  <a:lnTo>
                    <a:pt x="98340" y="26086"/>
                  </a:lnTo>
                  <a:lnTo>
                    <a:pt x="97130" y="25072"/>
                  </a:lnTo>
                  <a:lnTo>
                    <a:pt x="95784" y="23913"/>
                  </a:lnTo>
                  <a:lnTo>
                    <a:pt x="95112" y="21884"/>
                  </a:lnTo>
                  <a:lnTo>
                    <a:pt x="94843" y="20144"/>
                  </a:lnTo>
                  <a:lnTo>
                    <a:pt x="95112" y="19855"/>
                  </a:lnTo>
                  <a:lnTo>
                    <a:pt x="97130" y="17826"/>
                  </a:lnTo>
                  <a:lnTo>
                    <a:pt x="99955" y="18840"/>
                  </a:lnTo>
                  <a:lnTo>
                    <a:pt x="103183" y="20869"/>
                  </a:lnTo>
                  <a:lnTo>
                    <a:pt x="106008" y="21884"/>
                  </a:lnTo>
                  <a:lnTo>
                    <a:pt x="104798" y="26376"/>
                  </a:lnTo>
                  <a:close/>
                </a:path>
              </a:pathLst>
            </a:custGeom>
            <a:solidFill>
              <a:srgbClr val="D8D8D8"/>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38" name="Shape 2338"/>
            <p:cNvSpPr/>
            <p:nvPr/>
          </p:nvSpPr>
          <p:spPr>
            <a:xfrm>
              <a:off x="4363287" y="11274434"/>
              <a:ext cx="4330799" cy="2394811"/>
            </a:xfrm>
            <a:custGeom>
              <a:avLst/>
              <a:gdLst/>
              <a:ahLst/>
              <a:cxnLst/>
              <a:rect l="0" t="0" r="0" b="0"/>
              <a:pathLst>
                <a:path w="120000" h="120000" extrusionOk="0">
                  <a:moveTo>
                    <a:pt x="0" y="52012"/>
                  </a:moveTo>
                  <a:lnTo>
                    <a:pt x="0" y="52012"/>
                  </a:lnTo>
                  <a:lnTo>
                    <a:pt x="607" y="48051"/>
                  </a:lnTo>
                  <a:lnTo>
                    <a:pt x="4791" y="48945"/>
                  </a:lnTo>
                  <a:lnTo>
                    <a:pt x="6209" y="48690"/>
                  </a:lnTo>
                  <a:lnTo>
                    <a:pt x="7491" y="47539"/>
                  </a:lnTo>
                  <a:lnTo>
                    <a:pt x="9718" y="43578"/>
                  </a:lnTo>
                  <a:lnTo>
                    <a:pt x="11001" y="42683"/>
                  </a:lnTo>
                  <a:lnTo>
                    <a:pt x="11946" y="41405"/>
                  </a:lnTo>
                  <a:lnTo>
                    <a:pt x="13700" y="36038"/>
                  </a:lnTo>
                  <a:lnTo>
                    <a:pt x="14983" y="34121"/>
                  </a:lnTo>
                  <a:lnTo>
                    <a:pt x="17682" y="34121"/>
                  </a:lnTo>
                  <a:lnTo>
                    <a:pt x="23149" y="36038"/>
                  </a:lnTo>
                  <a:lnTo>
                    <a:pt x="25984" y="34504"/>
                  </a:lnTo>
                  <a:lnTo>
                    <a:pt x="29358" y="29648"/>
                  </a:lnTo>
                  <a:lnTo>
                    <a:pt x="34825" y="26964"/>
                  </a:lnTo>
                  <a:lnTo>
                    <a:pt x="36242" y="26964"/>
                  </a:lnTo>
                  <a:lnTo>
                    <a:pt x="39415" y="29009"/>
                  </a:lnTo>
                  <a:lnTo>
                    <a:pt x="40697" y="28753"/>
                  </a:lnTo>
                  <a:lnTo>
                    <a:pt x="36242" y="25431"/>
                  </a:lnTo>
                  <a:lnTo>
                    <a:pt x="36107" y="23897"/>
                  </a:lnTo>
                  <a:lnTo>
                    <a:pt x="36850" y="23258"/>
                  </a:lnTo>
                  <a:lnTo>
                    <a:pt x="37525" y="22364"/>
                  </a:lnTo>
                  <a:lnTo>
                    <a:pt x="38132" y="21469"/>
                  </a:lnTo>
                  <a:lnTo>
                    <a:pt x="38672" y="19680"/>
                  </a:lnTo>
                  <a:lnTo>
                    <a:pt x="34960" y="20319"/>
                  </a:lnTo>
                  <a:lnTo>
                    <a:pt x="33678" y="21214"/>
                  </a:lnTo>
                  <a:lnTo>
                    <a:pt x="34488" y="17891"/>
                  </a:lnTo>
                  <a:lnTo>
                    <a:pt x="35770" y="14824"/>
                  </a:lnTo>
                  <a:lnTo>
                    <a:pt x="37525" y="11757"/>
                  </a:lnTo>
                  <a:lnTo>
                    <a:pt x="41034" y="11501"/>
                  </a:lnTo>
                  <a:lnTo>
                    <a:pt x="42654" y="10223"/>
                  </a:lnTo>
                  <a:lnTo>
                    <a:pt x="44881" y="5750"/>
                  </a:lnTo>
                  <a:lnTo>
                    <a:pt x="46501" y="5495"/>
                  </a:lnTo>
                  <a:lnTo>
                    <a:pt x="49808" y="6389"/>
                  </a:lnTo>
                  <a:lnTo>
                    <a:pt x="51293" y="5750"/>
                  </a:lnTo>
                  <a:lnTo>
                    <a:pt x="51428" y="6900"/>
                  </a:lnTo>
                  <a:lnTo>
                    <a:pt x="51563" y="8434"/>
                  </a:lnTo>
                  <a:lnTo>
                    <a:pt x="52710" y="10607"/>
                  </a:lnTo>
                  <a:lnTo>
                    <a:pt x="55275" y="13674"/>
                  </a:lnTo>
                  <a:lnTo>
                    <a:pt x="56692" y="13674"/>
                  </a:lnTo>
                  <a:lnTo>
                    <a:pt x="57502" y="13035"/>
                  </a:lnTo>
                  <a:lnTo>
                    <a:pt x="59865" y="15718"/>
                  </a:lnTo>
                  <a:lnTo>
                    <a:pt x="60067" y="19041"/>
                  </a:lnTo>
                  <a:lnTo>
                    <a:pt x="59392" y="22108"/>
                  </a:lnTo>
                  <a:lnTo>
                    <a:pt x="60067" y="22364"/>
                  </a:lnTo>
                  <a:lnTo>
                    <a:pt x="71541" y="18785"/>
                  </a:lnTo>
                  <a:lnTo>
                    <a:pt x="72823" y="17252"/>
                  </a:lnTo>
                  <a:lnTo>
                    <a:pt x="73768" y="15463"/>
                  </a:lnTo>
                  <a:lnTo>
                    <a:pt x="74578" y="12651"/>
                  </a:lnTo>
                  <a:lnTo>
                    <a:pt x="74780" y="9329"/>
                  </a:lnTo>
                  <a:lnTo>
                    <a:pt x="75253" y="5750"/>
                  </a:lnTo>
                  <a:lnTo>
                    <a:pt x="76332" y="4217"/>
                  </a:lnTo>
                  <a:lnTo>
                    <a:pt x="79100" y="4217"/>
                  </a:lnTo>
                  <a:lnTo>
                    <a:pt x="80314" y="3067"/>
                  </a:lnTo>
                  <a:lnTo>
                    <a:pt x="81462" y="1277"/>
                  </a:lnTo>
                  <a:lnTo>
                    <a:pt x="82609" y="0"/>
                  </a:lnTo>
                  <a:lnTo>
                    <a:pt x="83892" y="1533"/>
                  </a:lnTo>
                  <a:lnTo>
                    <a:pt x="84836" y="2172"/>
                  </a:lnTo>
                  <a:lnTo>
                    <a:pt x="88953" y="255"/>
                  </a:lnTo>
                  <a:lnTo>
                    <a:pt x="91856" y="1277"/>
                  </a:lnTo>
                  <a:lnTo>
                    <a:pt x="92193" y="1789"/>
                  </a:lnTo>
                  <a:lnTo>
                    <a:pt x="93138" y="5495"/>
                  </a:lnTo>
                  <a:lnTo>
                    <a:pt x="93745" y="6389"/>
                  </a:lnTo>
                  <a:lnTo>
                    <a:pt x="95028" y="6645"/>
                  </a:lnTo>
                  <a:lnTo>
                    <a:pt x="99820" y="12140"/>
                  </a:lnTo>
                  <a:lnTo>
                    <a:pt x="106366" y="11757"/>
                  </a:lnTo>
                  <a:lnTo>
                    <a:pt x="107649" y="12651"/>
                  </a:lnTo>
                  <a:lnTo>
                    <a:pt x="107514" y="15079"/>
                  </a:lnTo>
                  <a:lnTo>
                    <a:pt x="108323" y="17507"/>
                  </a:lnTo>
                  <a:lnTo>
                    <a:pt x="109268" y="18402"/>
                  </a:lnTo>
                  <a:lnTo>
                    <a:pt x="111968" y="18785"/>
                  </a:lnTo>
                  <a:lnTo>
                    <a:pt x="112913" y="19936"/>
                  </a:lnTo>
                  <a:lnTo>
                    <a:pt x="114060" y="26964"/>
                  </a:lnTo>
                  <a:lnTo>
                    <a:pt x="115208" y="28753"/>
                  </a:lnTo>
                  <a:lnTo>
                    <a:pt x="114870" y="30798"/>
                  </a:lnTo>
                  <a:lnTo>
                    <a:pt x="115208" y="31693"/>
                  </a:lnTo>
                  <a:lnTo>
                    <a:pt x="115950" y="32332"/>
                  </a:lnTo>
                  <a:lnTo>
                    <a:pt x="116490" y="33226"/>
                  </a:lnTo>
                  <a:lnTo>
                    <a:pt x="117907" y="37188"/>
                  </a:lnTo>
                  <a:lnTo>
                    <a:pt x="118042" y="37827"/>
                  </a:lnTo>
                  <a:lnTo>
                    <a:pt x="118380" y="38722"/>
                  </a:lnTo>
                  <a:lnTo>
                    <a:pt x="119325" y="44472"/>
                  </a:lnTo>
                  <a:lnTo>
                    <a:pt x="119797" y="46006"/>
                  </a:lnTo>
                  <a:lnTo>
                    <a:pt x="120000" y="47539"/>
                  </a:lnTo>
                  <a:lnTo>
                    <a:pt x="118987" y="49329"/>
                  </a:lnTo>
                  <a:lnTo>
                    <a:pt x="117435" y="47539"/>
                  </a:lnTo>
                  <a:lnTo>
                    <a:pt x="116760" y="47539"/>
                  </a:lnTo>
                  <a:lnTo>
                    <a:pt x="113588" y="49840"/>
                  </a:lnTo>
                  <a:lnTo>
                    <a:pt x="111968" y="50479"/>
                  </a:lnTo>
                  <a:lnTo>
                    <a:pt x="111158" y="50862"/>
                  </a:lnTo>
                  <a:lnTo>
                    <a:pt x="108661" y="49584"/>
                  </a:lnTo>
                  <a:lnTo>
                    <a:pt x="106366" y="49329"/>
                  </a:lnTo>
                  <a:lnTo>
                    <a:pt x="107851" y="61341"/>
                  </a:lnTo>
                  <a:lnTo>
                    <a:pt x="109741" y="72332"/>
                  </a:lnTo>
                  <a:lnTo>
                    <a:pt x="112305" y="77699"/>
                  </a:lnTo>
                  <a:lnTo>
                    <a:pt x="114060" y="83706"/>
                  </a:lnTo>
                  <a:lnTo>
                    <a:pt x="111833" y="88051"/>
                  </a:lnTo>
                  <a:lnTo>
                    <a:pt x="110551" y="90351"/>
                  </a:lnTo>
                  <a:lnTo>
                    <a:pt x="108661" y="91629"/>
                  </a:lnTo>
                  <a:lnTo>
                    <a:pt x="104139" y="94952"/>
                  </a:lnTo>
                  <a:lnTo>
                    <a:pt x="97930" y="99424"/>
                  </a:lnTo>
                  <a:lnTo>
                    <a:pt x="96782" y="103130"/>
                  </a:lnTo>
                  <a:lnTo>
                    <a:pt x="96310" y="104281"/>
                  </a:lnTo>
                  <a:lnTo>
                    <a:pt x="95365" y="108242"/>
                  </a:lnTo>
                  <a:lnTo>
                    <a:pt x="95028" y="114888"/>
                  </a:lnTo>
                  <a:lnTo>
                    <a:pt x="94758" y="116421"/>
                  </a:lnTo>
                  <a:lnTo>
                    <a:pt x="94420" y="117316"/>
                  </a:lnTo>
                  <a:lnTo>
                    <a:pt x="93948" y="117955"/>
                  </a:lnTo>
                  <a:lnTo>
                    <a:pt x="93273" y="117955"/>
                  </a:lnTo>
                  <a:lnTo>
                    <a:pt x="91856" y="118849"/>
                  </a:lnTo>
                  <a:lnTo>
                    <a:pt x="90708" y="120000"/>
                  </a:lnTo>
                  <a:lnTo>
                    <a:pt x="90236" y="119488"/>
                  </a:lnTo>
                  <a:lnTo>
                    <a:pt x="89966" y="114888"/>
                  </a:lnTo>
                  <a:lnTo>
                    <a:pt x="89291" y="111309"/>
                  </a:lnTo>
                  <a:lnTo>
                    <a:pt x="88008" y="108242"/>
                  </a:lnTo>
                  <a:lnTo>
                    <a:pt x="86389" y="106709"/>
                  </a:lnTo>
                  <a:lnTo>
                    <a:pt x="84971" y="106709"/>
                  </a:lnTo>
                  <a:lnTo>
                    <a:pt x="83689" y="107987"/>
                  </a:lnTo>
                  <a:lnTo>
                    <a:pt x="81124" y="111821"/>
                  </a:lnTo>
                  <a:lnTo>
                    <a:pt x="79842" y="113099"/>
                  </a:lnTo>
                  <a:lnTo>
                    <a:pt x="72215" y="113354"/>
                  </a:lnTo>
                  <a:lnTo>
                    <a:pt x="69786" y="114888"/>
                  </a:lnTo>
                  <a:lnTo>
                    <a:pt x="68706" y="114249"/>
                  </a:lnTo>
                  <a:lnTo>
                    <a:pt x="68368" y="107603"/>
                  </a:lnTo>
                  <a:lnTo>
                    <a:pt x="67086" y="104920"/>
                  </a:lnTo>
                  <a:lnTo>
                    <a:pt x="65939" y="104920"/>
                  </a:lnTo>
                  <a:lnTo>
                    <a:pt x="63442" y="105559"/>
                  </a:lnTo>
                  <a:lnTo>
                    <a:pt x="62294" y="104664"/>
                  </a:lnTo>
                  <a:lnTo>
                    <a:pt x="61957" y="103386"/>
                  </a:lnTo>
                  <a:lnTo>
                    <a:pt x="61147" y="99169"/>
                  </a:lnTo>
                  <a:lnTo>
                    <a:pt x="60674" y="97380"/>
                  </a:lnTo>
                  <a:lnTo>
                    <a:pt x="58312" y="93162"/>
                  </a:lnTo>
                  <a:lnTo>
                    <a:pt x="57840" y="91373"/>
                  </a:lnTo>
                  <a:lnTo>
                    <a:pt x="57840" y="87028"/>
                  </a:lnTo>
                  <a:lnTo>
                    <a:pt x="58447" y="83706"/>
                  </a:lnTo>
                  <a:lnTo>
                    <a:pt x="58582" y="80383"/>
                  </a:lnTo>
                  <a:lnTo>
                    <a:pt x="57165" y="76166"/>
                  </a:lnTo>
                  <a:lnTo>
                    <a:pt x="55073" y="73738"/>
                  </a:lnTo>
                  <a:lnTo>
                    <a:pt x="54938" y="73482"/>
                  </a:lnTo>
                  <a:lnTo>
                    <a:pt x="53993" y="74121"/>
                  </a:lnTo>
                  <a:lnTo>
                    <a:pt x="53655" y="75271"/>
                  </a:lnTo>
                  <a:lnTo>
                    <a:pt x="53520" y="77060"/>
                  </a:lnTo>
                  <a:lnTo>
                    <a:pt x="53183" y="79488"/>
                  </a:lnTo>
                  <a:lnTo>
                    <a:pt x="52238" y="82811"/>
                  </a:lnTo>
                  <a:lnTo>
                    <a:pt x="50956" y="86773"/>
                  </a:lnTo>
                  <a:lnTo>
                    <a:pt x="49336" y="90095"/>
                  </a:lnTo>
                  <a:lnTo>
                    <a:pt x="48053" y="90734"/>
                  </a:lnTo>
                  <a:lnTo>
                    <a:pt x="45489" y="88945"/>
                  </a:lnTo>
                  <a:lnTo>
                    <a:pt x="44206" y="88562"/>
                  </a:lnTo>
                  <a:lnTo>
                    <a:pt x="39752" y="88562"/>
                  </a:lnTo>
                  <a:lnTo>
                    <a:pt x="38335" y="87667"/>
                  </a:lnTo>
                  <a:lnTo>
                    <a:pt x="38672" y="85239"/>
                  </a:lnTo>
                  <a:lnTo>
                    <a:pt x="39280" y="84984"/>
                  </a:lnTo>
                  <a:lnTo>
                    <a:pt x="42182" y="87412"/>
                  </a:lnTo>
                  <a:lnTo>
                    <a:pt x="41642" y="84089"/>
                  </a:lnTo>
                  <a:lnTo>
                    <a:pt x="41844" y="81022"/>
                  </a:lnTo>
                  <a:lnTo>
                    <a:pt x="42182" y="77955"/>
                  </a:lnTo>
                  <a:lnTo>
                    <a:pt x="41844" y="75271"/>
                  </a:lnTo>
                  <a:lnTo>
                    <a:pt x="41169" y="73482"/>
                  </a:lnTo>
                  <a:lnTo>
                    <a:pt x="40089" y="72332"/>
                  </a:lnTo>
                  <a:lnTo>
                    <a:pt x="38807" y="71693"/>
                  </a:lnTo>
                  <a:lnTo>
                    <a:pt x="37862" y="71693"/>
                  </a:lnTo>
                  <a:lnTo>
                    <a:pt x="35770" y="73738"/>
                  </a:lnTo>
                  <a:lnTo>
                    <a:pt x="31316" y="85878"/>
                  </a:lnTo>
                  <a:lnTo>
                    <a:pt x="30641" y="87028"/>
                  </a:lnTo>
                  <a:lnTo>
                    <a:pt x="29696" y="87667"/>
                  </a:lnTo>
                  <a:lnTo>
                    <a:pt x="28751" y="88051"/>
                  </a:lnTo>
                  <a:lnTo>
                    <a:pt x="26659" y="87028"/>
                  </a:lnTo>
                  <a:lnTo>
                    <a:pt x="24904" y="88051"/>
                  </a:lnTo>
                  <a:lnTo>
                    <a:pt x="23959" y="88051"/>
                  </a:lnTo>
                  <a:lnTo>
                    <a:pt x="22677" y="86517"/>
                  </a:lnTo>
                  <a:lnTo>
                    <a:pt x="22812" y="84728"/>
                  </a:lnTo>
                  <a:lnTo>
                    <a:pt x="23149" y="81916"/>
                  </a:lnTo>
                  <a:lnTo>
                    <a:pt x="23149" y="78977"/>
                  </a:lnTo>
                  <a:lnTo>
                    <a:pt x="22677" y="77060"/>
                  </a:lnTo>
                  <a:lnTo>
                    <a:pt x="21867" y="77060"/>
                  </a:lnTo>
                  <a:lnTo>
                    <a:pt x="19910" y="77699"/>
                  </a:lnTo>
                  <a:lnTo>
                    <a:pt x="16602" y="80766"/>
                  </a:lnTo>
                  <a:lnTo>
                    <a:pt x="13228" y="84728"/>
                  </a:lnTo>
                  <a:lnTo>
                    <a:pt x="14173" y="86134"/>
                  </a:lnTo>
                  <a:lnTo>
                    <a:pt x="14038" y="87667"/>
                  </a:lnTo>
                  <a:lnTo>
                    <a:pt x="13700" y="89201"/>
                  </a:lnTo>
                  <a:lnTo>
                    <a:pt x="13700" y="90990"/>
                  </a:lnTo>
                  <a:lnTo>
                    <a:pt x="14173" y="92779"/>
                  </a:lnTo>
                  <a:lnTo>
                    <a:pt x="15793" y="95846"/>
                  </a:lnTo>
                  <a:lnTo>
                    <a:pt x="16265" y="98019"/>
                  </a:lnTo>
                  <a:lnTo>
                    <a:pt x="15928" y="101341"/>
                  </a:lnTo>
                  <a:lnTo>
                    <a:pt x="14848" y="102492"/>
                  </a:lnTo>
                  <a:lnTo>
                    <a:pt x="11811" y="102492"/>
                  </a:lnTo>
                  <a:lnTo>
                    <a:pt x="10528" y="101853"/>
                  </a:lnTo>
                  <a:lnTo>
                    <a:pt x="8098" y="99808"/>
                  </a:lnTo>
                  <a:lnTo>
                    <a:pt x="7626" y="99808"/>
                  </a:lnTo>
                  <a:lnTo>
                    <a:pt x="7491" y="98274"/>
                  </a:lnTo>
                  <a:lnTo>
                    <a:pt x="7154" y="97124"/>
                  </a:lnTo>
                  <a:lnTo>
                    <a:pt x="6546" y="96102"/>
                  </a:lnTo>
                  <a:lnTo>
                    <a:pt x="6209" y="92268"/>
                  </a:lnTo>
                  <a:lnTo>
                    <a:pt x="6006" y="90095"/>
                  </a:lnTo>
                  <a:lnTo>
                    <a:pt x="6209" y="89456"/>
                  </a:lnTo>
                  <a:lnTo>
                    <a:pt x="6209" y="88945"/>
                  </a:lnTo>
                  <a:lnTo>
                    <a:pt x="6344" y="88051"/>
                  </a:lnTo>
                  <a:lnTo>
                    <a:pt x="6006" y="85239"/>
                  </a:lnTo>
                  <a:lnTo>
                    <a:pt x="6006" y="85239"/>
                  </a:lnTo>
                  <a:lnTo>
                    <a:pt x="7289" y="84345"/>
                  </a:lnTo>
                  <a:lnTo>
                    <a:pt x="7964" y="79872"/>
                  </a:lnTo>
                  <a:lnTo>
                    <a:pt x="7289" y="75654"/>
                  </a:lnTo>
                  <a:lnTo>
                    <a:pt x="5871" y="72587"/>
                  </a:lnTo>
                  <a:lnTo>
                    <a:pt x="3982" y="70798"/>
                  </a:lnTo>
                  <a:lnTo>
                    <a:pt x="3307" y="70798"/>
                  </a:lnTo>
                  <a:lnTo>
                    <a:pt x="4116" y="66837"/>
                  </a:lnTo>
                  <a:lnTo>
                    <a:pt x="4116" y="65942"/>
                  </a:lnTo>
                  <a:lnTo>
                    <a:pt x="4116" y="63769"/>
                  </a:lnTo>
                  <a:lnTo>
                    <a:pt x="3509" y="61341"/>
                  </a:lnTo>
                  <a:lnTo>
                    <a:pt x="3307" y="60830"/>
                  </a:lnTo>
                  <a:lnTo>
                    <a:pt x="1552" y="57124"/>
                  </a:lnTo>
                  <a:lnTo>
                    <a:pt x="1417" y="57124"/>
                  </a:lnTo>
                  <a:lnTo>
                    <a:pt x="1552" y="57124"/>
                  </a:lnTo>
                  <a:lnTo>
                    <a:pt x="1079" y="53546"/>
                  </a:lnTo>
                  <a:lnTo>
                    <a:pt x="269" y="52012"/>
                  </a:lnTo>
                  <a:lnTo>
                    <a:pt x="0" y="52012"/>
                  </a:lnTo>
                  <a:lnTo>
                    <a:pt x="0" y="52012"/>
                  </a:lnTo>
                  <a:lnTo>
                    <a:pt x="607" y="48434"/>
                  </a:lnTo>
                  <a:lnTo>
                    <a:pt x="0" y="52012"/>
                  </a:lnTo>
                  <a:lnTo>
                    <a:pt x="0" y="52012"/>
                  </a:lnTo>
                  <a:close/>
                </a:path>
              </a:pathLst>
            </a:custGeom>
            <a:solidFill>
              <a:schemeClr val="accent2"/>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39" name="Shape 2339"/>
            <p:cNvSpPr/>
            <p:nvPr/>
          </p:nvSpPr>
          <p:spPr>
            <a:xfrm>
              <a:off x="5561689" y="9578425"/>
              <a:ext cx="2024124" cy="1382308"/>
            </a:xfrm>
            <a:custGeom>
              <a:avLst/>
              <a:gdLst/>
              <a:ahLst/>
              <a:cxnLst/>
              <a:rect l="0" t="0" r="0" b="0"/>
              <a:pathLst>
                <a:path w="120000" h="120000" extrusionOk="0">
                  <a:moveTo>
                    <a:pt x="76534" y="0"/>
                  </a:moveTo>
                  <a:lnTo>
                    <a:pt x="76534" y="0"/>
                  </a:lnTo>
                  <a:lnTo>
                    <a:pt x="79711" y="2656"/>
                  </a:lnTo>
                  <a:lnTo>
                    <a:pt x="85776" y="6420"/>
                  </a:lnTo>
                  <a:lnTo>
                    <a:pt x="85487" y="15719"/>
                  </a:lnTo>
                  <a:lnTo>
                    <a:pt x="85198" y="19483"/>
                  </a:lnTo>
                  <a:lnTo>
                    <a:pt x="86209" y="21033"/>
                  </a:lnTo>
                  <a:lnTo>
                    <a:pt x="91263" y="26789"/>
                  </a:lnTo>
                  <a:lnTo>
                    <a:pt x="91263" y="29889"/>
                  </a:lnTo>
                  <a:lnTo>
                    <a:pt x="90974" y="31439"/>
                  </a:lnTo>
                  <a:lnTo>
                    <a:pt x="89963" y="32546"/>
                  </a:lnTo>
                  <a:lnTo>
                    <a:pt x="89530" y="32988"/>
                  </a:lnTo>
                  <a:lnTo>
                    <a:pt x="89530" y="34095"/>
                  </a:lnTo>
                  <a:lnTo>
                    <a:pt x="90541" y="36088"/>
                  </a:lnTo>
                  <a:lnTo>
                    <a:pt x="94007" y="37195"/>
                  </a:lnTo>
                  <a:lnTo>
                    <a:pt x="96750" y="38302"/>
                  </a:lnTo>
                  <a:lnTo>
                    <a:pt x="97761" y="39409"/>
                  </a:lnTo>
                  <a:lnTo>
                    <a:pt x="99205" y="41845"/>
                  </a:lnTo>
                  <a:lnTo>
                    <a:pt x="99783" y="42509"/>
                  </a:lnTo>
                  <a:lnTo>
                    <a:pt x="100794" y="43616"/>
                  </a:lnTo>
                  <a:lnTo>
                    <a:pt x="101949" y="45166"/>
                  </a:lnTo>
                  <a:lnTo>
                    <a:pt x="102238" y="45608"/>
                  </a:lnTo>
                  <a:lnTo>
                    <a:pt x="102238" y="47158"/>
                  </a:lnTo>
                  <a:lnTo>
                    <a:pt x="101949" y="49372"/>
                  </a:lnTo>
                  <a:lnTo>
                    <a:pt x="101949" y="51365"/>
                  </a:lnTo>
                  <a:lnTo>
                    <a:pt x="102238" y="52472"/>
                  </a:lnTo>
                  <a:lnTo>
                    <a:pt x="102238" y="52915"/>
                  </a:lnTo>
                  <a:lnTo>
                    <a:pt x="102238" y="53579"/>
                  </a:lnTo>
                  <a:lnTo>
                    <a:pt x="100505" y="53579"/>
                  </a:lnTo>
                  <a:lnTo>
                    <a:pt x="99783" y="57121"/>
                  </a:lnTo>
                  <a:lnTo>
                    <a:pt x="99205" y="60885"/>
                  </a:lnTo>
                  <a:lnTo>
                    <a:pt x="98772" y="61771"/>
                  </a:lnTo>
                  <a:lnTo>
                    <a:pt x="98194" y="62878"/>
                  </a:lnTo>
                  <a:lnTo>
                    <a:pt x="97039" y="64428"/>
                  </a:lnTo>
                  <a:lnTo>
                    <a:pt x="97472" y="65535"/>
                  </a:lnTo>
                  <a:lnTo>
                    <a:pt x="97761" y="65977"/>
                  </a:lnTo>
                  <a:lnTo>
                    <a:pt x="101949" y="68191"/>
                  </a:lnTo>
                  <a:lnTo>
                    <a:pt x="102960" y="67527"/>
                  </a:lnTo>
                  <a:lnTo>
                    <a:pt x="104259" y="65535"/>
                  </a:lnTo>
                  <a:lnTo>
                    <a:pt x="104693" y="65535"/>
                  </a:lnTo>
                  <a:lnTo>
                    <a:pt x="105270" y="65535"/>
                  </a:lnTo>
                  <a:lnTo>
                    <a:pt x="105703" y="64428"/>
                  </a:lnTo>
                  <a:lnTo>
                    <a:pt x="106281" y="63321"/>
                  </a:lnTo>
                  <a:lnTo>
                    <a:pt x="106714" y="61771"/>
                  </a:lnTo>
                  <a:lnTo>
                    <a:pt x="107003" y="60885"/>
                  </a:lnTo>
                  <a:lnTo>
                    <a:pt x="107003" y="59335"/>
                  </a:lnTo>
                  <a:lnTo>
                    <a:pt x="106281" y="56678"/>
                  </a:lnTo>
                  <a:lnTo>
                    <a:pt x="108447" y="55571"/>
                  </a:lnTo>
                  <a:lnTo>
                    <a:pt x="109747" y="62435"/>
                  </a:lnTo>
                  <a:lnTo>
                    <a:pt x="110036" y="64428"/>
                  </a:lnTo>
                  <a:lnTo>
                    <a:pt x="110469" y="65977"/>
                  </a:lnTo>
                  <a:lnTo>
                    <a:pt x="110758" y="74391"/>
                  </a:lnTo>
                  <a:lnTo>
                    <a:pt x="112490" y="84354"/>
                  </a:lnTo>
                  <a:lnTo>
                    <a:pt x="114223" y="89003"/>
                  </a:lnTo>
                  <a:lnTo>
                    <a:pt x="117256" y="93210"/>
                  </a:lnTo>
                  <a:lnTo>
                    <a:pt x="118700" y="96531"/>
                  </a:lnTo>
                  <a:lnTo>
                    <a:pt x="118989" y="97416"/>
                  </a:lnTo>
                  <a:lnTo>
                    <a:pt x="119277" y="98966"/>
                  </a:lnTo>
                  <a:lnTo>
                    <a:pt x="119711" y="100516"/>
                  </a:lnTo>
                  <a:lnTo>
                    <a:pt x="120000" y="105830"/>
                  </a:lnTo>
                  <a:lnTo>
                    <a:pt x="119711" y="107380"/>
                  </a:lnTo>
                  <a:lnTo>
                    <a:pt x="114945" y="106273"/>
                  </a:lnTo>
                  <a:lnTo>
                    <a:pt x="103971" y="98081"/>
                  </a:lnTo>
                  <a:lnTo>
                    <a:pt x="97761" y="96531"/>
                  </a:lnTo>
                  <a:lnTo>
                    <a:pt x="96462" y="97416"/>
                  </a:lnTo>
                  <a:lnTo>
                    <a:pt x="93718" y="100516"/>
                  </a:lnTo>
                  <a:lnTo>
                    <a:pt x="92707" y="101623"/>
                  </a:lnTo>
                  <a:lnTo>
                    <a:pt x="90974" y="101623"/>
                  </a:lnTo>
                  <a:lnTo>
                    <a:pt x="87220" y="100073"/>
                  </a:lnTo>
                  <a:lnTo>
                    <a:pt x="84476" y="101623"/>
                  </a:lnTo>
                  <a:lnTo>
                    <a:pt x="80722" y="106937"/>
                  </a:lnTo>
                  <a:lnTo>
                    <a:pt x="77545" y="108044"/>
                  </a:lnTo>
                  <a:lnTo>
                    <a:pt x="69747" y="102287"/>
                  </a:lnTo>
                  <a:lnTo>
                    <a:pt x="67725" y="103173"/>
                  </a:lnTo>
                  <a:lnTo>
                    <a:pt x="65703" y="106273"/>
                  </a:lnTo>
                  <a:lnTo>
                    <a:pt x="62238" y="107380"/>
                  </a:lnTo>
                  <a:lnTo>
                    <a:pt x="60216" y="107380"/>
                  </a:lnTo>
                  <a:lnTo>
                    <a:pt x="58772" y="107380"/>
                  </a:lnTo>
                  <a:lnTo>
                    <a:pt x="56462" y="105387"/>
                  </a:lnTo>
                  <a:lnTo>
                    <a:pt x="54729" y="103173"/>
                  </a:lnTo>
                  <a:lnTo>
                    <a:pt x="52707" y="98523"/>
                  </a:lnTo>
                  <a:lnTo>
                    <a:pt x="50974" y="96531"/>
                  </a:lnTo>
                  <a:lnTo>
                    <a:pt x="49241" y="95867"/>
                  </a:lnTo>
                  <a:lnTo>
                    <a:pt x="47797" y="96974"/>
                  </a:lnTo>
                  <a:lnTo>
                    <a:pt x="46787" y="98523"/>
                  </a:lnTo>
                  <a:lnTo>
                    <a:pt x="43754" y="100073"/>
                  </a:lnTo>
                  <a:lnTo>
                    <a:pt x="42454" y="101623"/>
                  </a:lnTo>
                  <a:lnTo>
                    <a:pt x="40722" y="105830"/>
                  </a:lnTo>
                  <a:lnTo>
                    <a:pt x="39277" y="106937"/>
                  </a:lnTo>
                  <a:lnTo>
                    <a:pt x="33501" y="105387"/>
                  </a:lnTo>
                  <a:lnTo>
                    <a:pt x="33501" y="105830"/>
                  </a:lnTo>
                  <a:lnTo>
                    <a:pt x="29025" y="110036"/>
                  </a:lnTo>
                  <a:lnTo>
                    <a:pt x="25703" y="116900"/>
                  </a:lnTo>
                  <a:lnTo>
                    <a:pt x="24259" y="118007"/>
                  </a:lnTo>
                  <a:lnTo>
                    <a:pt x="21227" y="118007"/>
                  </a:lnTo>
                  <a:lnTo>
                    <a:pt x="20505" y="120000"/>
                  </a:lnTo>
                  <a:lnTo>
                    <a:pt x="17039" y="113136"/>
                  </a:lnTo>
                  <a:lnTo>
                    <a:pt x="12274" y="104723"/>
                  </a:lnTo>
                  <a:lnTo>
                    <a:pt x="10974" y="102287"/>
                  </a:lnTo>
                  <a:lnTo>
                    <a:pt x="11263" y="101180"/>
                  </a:lnTo>
                  <a:lnTo>
                    <a:pt x="12274" y="100516"/>
                  </a:lnTo>
                  <a:lnTo>
                    <a:pt x="13285" y="99630"/>
                  </a:lnTo>
                  <a:lnTo>
                    <a:pt x="14296" y="98523"/>
                  </a:lnTo>
                  <a:lnTo>
                    <a:pt x="14296" y="96974"/>
                  </a:lnTo>
                  <a:lnTo>
                    <a:pt x="13718" y="94317"/>
                  </a:lnTo>
                  <a:lnTo>
                    <a:pt x="15740" y="90110"/>
                  </a:lnTo>
                  <a:lnTo>
                    <a:pt x="17472" y="82361"/>
                  </a:lnTo>
                  <a:lnTo>
                    <a:pt x="16462" y="78597"/>
                  </a:lnTo>
                  <a:lnTo>
                    <a:pt x="17039" y="75940"/>
                  </a:lnTo>
                  <a:lnTo>
                    <a:pt x="24981" y="69298"/>
                  </a:lnTo>
                  <a:lnTo>
                    <a:pt x="25703" y="67084"/>
                  </a:lnTo>
                  <a:lnTo>
                    <a:pt x="23249" y="65092"/>
                  </a:lnTo>
                  <a:lnTo>
                    <a:pt x="14729" y="69298"/>
                  </a:lnTo>
                  <a:lnTo>
                    <a:pt x="6498" y="63321"/>
                  </a:lnTo>
                  <a:lnTo>
                    <a:pt x="4765" y="60885"/>
                  </a:lnTo>
                  <a:lnTo>
                    <a:pt x="5487" y="59335"/>
                  </a:lnTo>
                  <a:lnTo>
                    <a:pt x="8519" y="54022"/>
                  </a:lnTo>
                  <a:lnTo>
                    <a:pt x="8953" y="53579"/>
                  </a:lnTo>
                  <a:lnTo>
                    <a:pt x="9963" y="53579"/>
                  </a:lnTo>
                  <a:lnTo>
                    <a:pt x="10252" y="53579"/>
                  </a:lnTo>
                  <a:lnTo>
                    <a:pt x="10541" y="54022"/>
                  </a:lnTo>
                  <a:lnTo>
                    <a:pt x="11263" y="54022"/>
                  </a:lnTo>
                  <a:lnTo>
                    <a:pt x="13718" y="55571"/>
                  </a:lnTo>
                  <a:lnTo>
                    <a:pt x="14296" y="55129"/>
                  </a:lnTo>
                  <a:lnTo>
                    <a:pt x="14729" y="54464"/>
                  </a:lnTo>
                  <a:lnTo>
                    <a:pt x="14296" y="54022"/>
                  </a:lnTo>
                  <a:lnTo>
                    <a:pt x="14296" y="52915"/>
                  </a:lnTo>
                  <a:lnTo>
                    <a:pt x="13285" y="49372"/>
                  </a:lnTo>
                  <a:lnTo>
                    <a:pt x="12707" y="45608"/>
                  </a:lnTo>
                  <a:lnTo>
                    <a:pt x="13718" y="44059"/>
                  </a:lnTo>
                  <a:lnTo>
                    <a:pt x="6787" y="35645"/>
                  </a:lnTo>
                  <a:lnTo>
                    <a:pt x="3754" y="34095"/>
                  </a:lnTo>
                  <a:lnTo>
                    <a:pt x="2743" y="32988"/>
                  </a:lnTo>
                  <a:lnTo>
                    <a:pt x="2021" y="31439"/>
                  </a:lnTo>
                  <a:lnTo>
                    <a:pt x="0" y="27232"/>
                  </a:lnTo>
                  <a:lnTo>
                    <a:pt x="6209" y="23690"/>
                  </a:lnTo>
                  <a:lnTo>
                    <a:pt x="8953" y="21476"/>
                  </a:lnTo>
                  <a:lnTo>
                    <a:pt x="10541" y="17933"/>
                  </a:lnTo>
                  <a:lnTo>
                    <a:pt x="13718" y="15276"/>
                  </a:lnTo>
                  <a:lnTo>
                    <a:pt x="18772" y="13726"/>
                  </a:lnTo>
                  <a:lnTo>
                    <a:pt x="20505" y="7970"/>
                  </a:lnTo>
                  <a:lnTo>
                    <a:pt x="20794" y="7306"/>
                  </a:lnTo>
                  <a:lnTo>
                    <a:pt x="21516" y="6863"/>
                  </a:lnTo>
                  <a:lnTo>
                    <a:pt x="22960" y="6863"/>
                  </a:lnTo>
                  <a:lnTo>
                    <a:pt x="25270" y="5756"/>
                  </a:lnTo>
                  <a:lnTo>
                    <a:pt x="28736" y="2656"/>
                  </a:lnTo>
                  <a:lnTo>
                    <a:pt x="29747" y="2656"/>
                  </a:lnTo>
                  <a:lnTo>
                    <a:pt x="30469" y="3099"/>
                  </a:lnTo>
                  <a:lnTo>
                    <a:pt x="31046" y="3763"/>
                  </a:lnTo>
                  <a:lnTo>
                    <a:pt x="31768" y="5313"/>
                  </a:lnTo>
                  <a:lnTo>
                    <a:pt x="33790" y="3763"/>
                  </a:lnTo>
                  <a:lnTo>
                    <a:pt x="39711" y="3763"/>
                  </a:lnTo>
                  <a:lnTo>
                    <a:pt x="35523" y="6863"/>
                  </a:lnTo>
                  <a:lnTo>
                    <a:pt x="34945" y="8413"/>
                  </a:lnTo>
                  <a:lnTo>
                    <a:pt x="35523" y="9963"/>
                  </a:lnTo>
                  <a:lnTo>
                    <a:pt x="35523" y="10627"/>
                  </a:lnTo>
                  <a:lnTo>
                    <a:pt x="35956" y="12177"/>
                  </a:lnTo>
                  <a:lnTo>
                    <a:pt x="36245" y="12619"/>
                  </a:lnTo>
                  <a:lnTo>
                    <a:pt x="36534" y="13062"/>
                  </a:lnTo>
                  <a:lnTo>
                    <a:pt x="36967" y="13726"/>
                  </a:lnTo>
                  <a:lnTo>
                    <a:pt x="37256" y="14169"/>
                  </a:lnTo>
                  <a:lnTo>
                    <a:pt x="37545" y="14612"/>
                  </a:lnTo>
                  <a:lnTo>
                    <a:pt x="37978" y="15276"/>
                  </a:lnTo>
                  <a:lnTo>
                    <a:pt x="38267" y="15719"/>
                  </a:lnTo>
                  <a:lnTo>
                    <a:pt x="38989" y="17933"/>
                  </a:lnTo>
                  <a:lnTo>
                    <a:pt x="36967" y="22583"/>
                  </a:lnTo>
                  <a:lnTo>
                    <a:pt x="39711" y="25239"/>
                  </a:lnTo>
                  <a:lnTo>
                    <a:pt x="40288" y="25239"/>
                  </a:lnTo>
                  <a:lnTo>
                    <a:pt x="43032" y="25682"/>
                  </a:lnTo>
                  <a:lnTo>
                    <a:pt x="48519" y="24575"/>
                  </a:lnTo>
                  <a:lnTo>
                    <a:pt x="51263" y="27232"/>
                  </a:lnTo>
                  <a:lnTo>
                    <a:pt x="52274" y="29889"/>
                  </a:lnTo>
                  <a:lnTo>
                    <a:pt x="52274" y="30996"/>
                  </a:lnTo>
                  <a:lnTo>
                    <a:pt x="51985" y="32103"/>
                  </a:lnTo>
                  <a:lnTo>
                    <a:pt x="49241" y="36088"/>
                  </a:lnTo>
                  <a:lnTo>
                    <a:pt x="56750" y="36088"/>
                  </a:lnTo>
                  <a:lnTo>
                    <a:pt x="59494" y="32988"/>
                  </a:lnTo>
                  <a:lnTo>
                    <a:pt x="60216" y="29889"/>
                  </a:lnTo>
                  <a:lnTo>
                    <a:pt x="60794" y="26125"/>
                  </a:lnTo>
                  <a:lnTo>
                    <a:pt x="61516" y="23690"/>
                  </a:lnTo>
                  <a:lnTo>
                    <a:pt x="61949" y="19483"/>
                  </a:lnTo>
                  <a:lnTo>
                    <a:pt x="64259" y="8856"/>
                  </a:lnTo>
                  <a:lnTo>
                    <a:pt x="66281" y="2214"/>
                  </a:lnTo>
                  <a:lnTo>
                    <a:pt x="67003" y="1549"/>
                  </a:lnTo>
                  <a:lnTo>
                    <a:pt x="68014" y="1107"/>
                  </a:lnTo>
                  <a:lnTo>
                    <a:pt x="76534" y="0"/>
                  </a:lnTo>
                  <a:close/>
                </a:path>
              </a:pathLst>
            </a:custGeom>
            <a:solidFill>
              <a:srgbClr val="D8D8D8"/>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40" name="Shape 2340"/>
            <p:cNvSpPr/>
            <p:nvPr/>
          </p:nvSpPr>
          <p:spPr>
            <a:xfrm>
              <a:off x="3571664" y="9519768"/>
              <a:ext cx="3005737" cy="2731460"/>
            </a:xfrm>
            <a:custGeom>
              <a:avLst/>
              <a:gdLst/>
              <a:ahLst/>
              <a:cxnLst/>
              <a:rect l="0" t="0" r="0" b="0"/>
              <a:pathLst>
                <a:path w="120000" h="120000" extrusionOk="0">
                  <a:moveTo>
                    <a:pt x="119027" y="56918"/>
                  </a:moveTo>
                  <a:lnTo>
                    <a:pt x="119027" y="56918"/>
                  </a:lnTo>
                  <a:lnTo>
                    <a:pt x="120000" y="56918"/>
                  </a:lnTo>
                  <a:lnTo>
                    <a:pt x="118152" y="62521"/>
                  </a:lnTo>
                  <a:lnTo>
                    <a:pt x="117666" y="63305"/>
                  </a:lnTo>
                  <a:lnTo>
                    <a:pt x="114943" y="70252"/>
                  </a:lnTo>
                  <a:lnTo>
                    <a:pt x="115137" y="71260"/>
                  </a:lnTo>
                  <a:lnTo>
                    <a:pt x="115332" y="71820"/>
                  </a:lnTo>
                  <a:lnTo>
                    <a:pt x="115332" y="72268"/>
                  </a:lnTo>
                  <a:lnTo>
                    <a:pt x="115332" y="72829"/>
                  </a:lnTo>
                  <a:lnTo>
                    <a:pt x="114457" y="73613"/>
                  </a:lnTo>
                  <a:lnTo>
                    <a:pt x="107552" y="77647"/>
                  </a:lnTo>
                  <a:lnTo>
                    <a:pt x="104732" y="77871"/>
                  </a:lnTo>
                  <a:lnTo>
                    <a:pt x="105510" y="78991"/>
                  </a:lnTo>
                  <a:lnTo>
                    <a:pt x="105510" y="79215"/>
                  </a:lnTo>
                  <a:lnTo>
                    <a:pt x="105510" y="80560"/>
                  </a:lnTo>
                  <a:lnTo>
                    <a:pt x="105510" y="82128"/>
                  </a:lnTo>
                  <a:lnTo>
                    <a:pt x="103371" y="82689"/>
                  </a:lnTo>
                  <a:lnTo>
                    <a:pt x="98606" y="81904"/>
                  </a:lnTo>
                  <a:lnTo>
                    <a:pt x="96272" y="82128"/>
                  </a:lnTo>
                  <a:lnTo>
                    <a:pt x="93063" y="86050"/>
                  </a:lnTo>
                  <a:lnTo>
                    <a:pt x="90729" y="87170"/>
                  </a:lnTo>
                  <a:lnTo>
                    <a:pt x="85672" y="87394"/>
                  </a:lnTo>
                  <a:lnTo>
                    <a:pt x="83144" y="90084"/>
                  </a:lnTo>
                  <a:lnTo>
                    <a:pt x="81296" y="92773"/>
                  </a:lnTo>
                  <a:lnTo>
                    <a:pt x="80129" y="95686"/>
                  </a:lnTo>
                  <a:lnTo>
                    <a:pt x="81977" y="94901"/>
                  </a:lnTo>
                  <a:lnTo>
                    <a:pt x="87325" y="94341"/>
                  </a:lnTo>
                  <a:lnTo>
                    <a:pt x="86547" y="95910"/>
                  </a:lnTo>
                  <a:lnTo>
                    <a:pt x="85672" y="96694"/>
                  </a:lnTo>
                  <a:lnTo>
                    <a:pt x="84700" y="97478"/>
                  </a:lnTo>
                  <a:lnTo>
                    <a:pt x="83630" y="98039"/>
                  </a:lnTo>
                  <a:lnTo>
                    <a:pt x="83824" y="99383"/>
                  </a:lnTo>
                  <a:lnTo>
                    <a:pt x="90243" y="102296"/>
                  </a:lnTo>
                  <a:lnTo>
                    <a:pt x="88395" y="102521"/>
                  </a:lnTo>
                  <a:lnTo>
                    <a:pt x="83824" y="100728"/>
                  </a:lnTo>
                  <a:lnTo>
                    <a:pt x="81782" y="100728"/>
                  </a:lnTo>
                  <a:lnTo>
                    <a:pt x="73905" y="103081"/>
                  </a:lnTo>
                  <a:lnTo>
                    <a:pt x="69043" y="107338"/>
                  </a:lnTo>
                  <a:lnTo>
                    <a:pt x="64959" y="108683"/>
                  </a:lnTo>
                  <a:lnTo>
                    <a:pt x="57082" y="107002"/>
                  </a:lnTo>
                  <a:lnTo>
                    <a:pt x="53192" y="107002"/>
                  </a:lnTo>
                  <a:lnTo>
                    <a:pt x="51345" y="108683"/>
                  </a:lnTo>
                  <a:lnTo>
                    <a:pt x="48816" y="113389"/>
                  </a:lnTo>
                  <a:lnTo>
                    <a:pt x="47455" y="114509"/>
                  </a:lnTo>
                  <a:lnTo>
                    <a:pt x="45607" y="115294"/>
                  </a:lnTo>
                  <a:lnTo>
                    <a:pt x="42398" y="118767"/>
                  </a:lnTo>
                  <a:lnTo>
                    <a:pt x="40551" y="119775"/>
                  </a:lnTo>
                  <a:lnTo>
                    <a:pt x="38508" y="120000"/>
                  </a:lnTo>
                  <a:lnTo>
                    <a:pt x="32479" y="119215"/>
                  </a:lnTo>
                  <a:lnTo>
                    <a:pt x="30437" y="118431"/>
                  </a:lnTo>
                  <a:lnTo>
                    <a:pt x="28103" y="116862"/>
                  </a:lnTo>
                  <a:lnTo>
                    <a:pt x="26061" y="116078"/>
                  </a:lnTo>
                  <a:lnTo>
                    <a:pt x="24602" y="117647"/>
                  </a:lnTo>
                  <a:lnTo>
                    <a:pt x="24408" y="117871"/>
                  </a:lnTo>
                  <a:lnTo>
                    <a:pt x="24213" y="117422"/>
                  </a:lnTo>
                  <a:lnTo>
                    <a:pt x="24213" y="115294"/>
                  </a:lnTo>
                  <a:lnTo>
                    <a:pt x="24408" y="113949"/>
                  </a:lnTo>
                  <a:lnTo>
                    <a:pt x="25380" y="112380"/>
                  </a:lnTo>
                  <a:lnTo>
                    <a:pt x="26936" y="111596"/>
                  </a:lnTo>
                  <a:lnTo>
                    <a:pt x="30145" y="111036"/>
                  </a:lnTo>
                  <a:lnTo>
                    <a:pt x="28978" y="109915"/>
                  </a:lnTo>
                  <a:lnTo>
                    <a:pt x="26742" y="108123"/>
                  </a:lnTo>
                  <a:lnTo>
                    <a:pt x="20032" y="106218"/>
                  </a:lnTo>
                  <a:lnTo>
                    <a:pt x="18670" y="104089"/>
                  </a:lnTo>
                  <a:lnTo>
                    <a:pt x="17698" y="98599"/>
                  </a:lnTo>
                  <a:lnTo>
                    <a:pt x="16142" y="95126"/>
                  </a:lnTo>
                  <a:lnTo>
                    <a:pt x="13808" y="92773"/>
                  </a:lnTo>
                  <a:lnTo>
                    <a:pt x="11085" y="90868"/>
                  </a:lnTo>
                  <a:lnTo>
                    <a:pt x="9432" y="92436"/>
                  </a:lnTo>
                  <a:lnTo>
                    <a:pt x="7196" y="93557"/>
                  </a:lnTo>
                  <a:lnTo>
                    <a:pt x="4570" y="93557"/>
                  </a:lnTo>
                  <a:lnTo>
                    <a:pt x="3014" y="94341"/>
                  </a:lnTo>
                  <a:lnTo>
                    <a:pt x="2528" y="94901"/>
                  </a:lnTo>
                  <a:lnTo>
                    <a:pt x="2042" y="95126"/>
                  </a:lnTo>
                  <a:lnTo>
                    <a:pt x="1166" y="95126"/>
                  </a:lnTo>
                  <a:lnTo>
                    <a:pt x="0" y="90308"/>
                  </a:lnTo>
                  <a:lnTo>
                    <a:pt x="2528" y="88179"/>
                  </a:lnTo>
                  <a:lnTo>
                    <a:pt x="8265" y="85826"/>
                  </a:lnTo>
                  <a:lnTo>
                    <a:pt x="8946" y="84481"/>
                  </a:lnTo>
                  <a:lnTo>
                    <a:pt x="10794" y="84257"/>
                  </a:lnTo>
                  <a:lnTo>
                    <a:pt x="13808" y="85042"/>
                  </a:lnTo>
                  <a:lnTo>
                    <a:pt x="16628" y="86386"/>
                  </a:lnTo>
                  <a:lnTo>
                    <a:pt x="17017" y="86386"/>
                  </a:lnTo>
                  <a:lnTo>
                    <a:pt x="17698" y="86386"/>
                  </a:lnTo>
                  <a:lnTo>
                    <a:pt x="18670" y="85826"/>
                  </a:lnTo>
                  <a:lnTo>
                    <a:pt x="19351" y="85042"/>
                  </a:lnTo>
                  <a:lnTo>
                    <a:pt x="19546" y="84481"/>
                  </a:lnTo>
                  <a:lnTo>
                    <a:pt x="18865" y="83137"/>
                  </a:lnTo>
                  <a:lnTo>
                    <a:pt x="16337" y="79439"/>
                  </a:lnTo>
                  <a:lnTo>
                    <a:pt x="15656" y="78991"/>
                  </a:lnTo>
                  <a:lnTo>
                    <a:pt x="15170" y="78431"/>
                  </a:lnTo>
                  <a:lnTo>
                    <a:pt x="14975" y="77310"/>
                  </a:lnTo>
                  <a:lnTo>
                    <a:pt x="14975" y="76078"/>
                  </a:lnTo>
                  <a:lnTo>
                    <a:pt x="15461" y="74957"/>
                  </a:lnTo>
                  <a:lnTo>
                    <a:pt x="15656" y="74173"/>
                  </a:lnTo>
                  <a:lnTo>
                    <a:pt x="15948" y="73613"/>
                  </a:lnTo>
                  <a:lnTo>
                    <a:pt x="15461" y="71036"/>
                  </a:lnTo>
                  <a:lnTo>
                    <a:pt x="13322" y="64649"/>
                  </a:lnTo>
                  <a:lnTo>
                    <a:pt x="12252" y="61736"/>
                  </a:lnTo>
                  <a:lnTo>
                    <a:pt x="12641" y="60392"/>
                  </a:lnTo>
                  <a:lnTo>
                    <a:pt x="13322" y="59383"/>
                  </a:lnTo>
                  <a:lnTo>
                    <a:pt x="17698" y="60168"/>
                  </a:lnTo>
                  <a:lnTo>
                    <a:pt x="21199" y="59047"/>
                  </a:lnTo>
                  <a:lnTo>
                    <a:pt x="24213" y="56694"/>
                  </a:lnTo>
                  <a:lnTo>
                    <a:pt x="36369" y="37647"/>
                  </a:lnTo>
                  <a:lnTo>
                    <a:pt x="46482" y="17927"/>
                  </a:lnTo>
                  <a:lnTo>
                    <a:pt x="53873" y="0"/>
                  </a:lnTo>
                  <a:lnTo>
                    <a:pt x="58055" y="1792"/>
                  </a:lnTo>
                  <a:lnTo>
                    <a:pt x="58541" y="2016"/>
                  </a:lnTo>
                  <a:lnTo>
                    <a:pt x="60291" y="2352"/>
                  </a:lnTo>
                  <a:lnTo>
                    <a:pt x="62139" y="1008"/>
                  </a:lnTo>
                  <a:lnTo>
                    <a:pt x="64278" y="1568"/>
                  </a:lnTo>
                  <a:lnTo>
                    <a:pt x="60777" y="8963"/>
                  </a:lnTo>
                  <a:lnTo>
                    <a:pt x="60583" y="9523"/>
                  </a:lnTo>
                  <a:lnTo>
                    <a:pt x="60583" y="10308"/>
                  </a:lnTo>
                  <a:lnTo>
                    <a:pt x="60583" y="11876"/>
                  </a:lnTo>
                  <a:lnTo>
                    <a:pt x="60291" y="14229"/>
                  </a:lnTo>
                  <a:lnTo>
                    <a:pt x="59222" y="16358"/>
                  </a:lnTo>
                  <a:lnTo>
                    <a:pt x="59416" y="17703"/>
                  </a:lnTo>
                  <a:lnTo>
                    <a:pt x="60583" y="17703"/>
                  </a:lnTo>
                  <a:lnTo>
                    <a:pt x="61458" y="18487"/>
                  </a:lnTo>
                  <a:lnTo>
                    <a:pt x="61944" y="18823"/>
                  </a:lnTo>
                  <a:lnTo>
                    <a:pt x="62431" y="18823"/>
                  </a:lnTo>
                  <a:lnTo>
                    <a:pt x="64667" y="18487"/>
                  </a:lnTo>
                  <a:lnTo>
                    <a:pt x="68654" y="17142"/>
                  </a:lnTo>
                  <a:lnTo>
                    <a:pt x="70502" y="15798"/>
                  </a:lnTo>
                  <a:lnTo>
                    <a:pt x="74197" y="14229"/>
                  </a:lnTo>
                  <a:lnTo>
                    <a:pt x="74586" y="14789"/>
                  </a:lnTo>
                  <a:lnTo>
                    <a:pt x="74878" y="14789"/>
                  </a:lnTo>
                  <a:lnTo>
                    <a:pt x="75267" y="17478"/>
                  </a:lnTo>
                  <a:lnTo>
                    <a:pt x="75753" y="18263"/>
                  </a:lnTo>
                  <a:lnTo>
                    <a:pt x="76726" y="18823"/>
                  </a:lnTo>
                  <a:lnTo>
                    <a:pt x="79448" y="16358"/>
                  </a:lnTo>
                  <a:lnTo>
                    <a:pt x="80810" y="18487"/>
                  </a:lnTo>
                  <a:lnTo>
                    <a:pt x="81296" y="19271"/>
                  </a:lnTo>
                  <a:lnTo>
                    <a:pt x="81977" y="19831"/>
                  </a:lnTo>
                  <a:lnTo>
                    <a:pt x="84019" y="20616"/>
                  </a:lnTo>
                  <a:lnTo>
                    <a:pt x="88687" y="24873"/>
                  </a:lnTo>
                  <a:lnTo>
                    <a:pt x="88006" y="25658"/>
                  </a:lnTo>
                  <a:lnTo>
                    <a:pt x="88395" y="27563"/>
                  </a:lnTo>
                  <a:lnTo>
                    <a:pt x="89076" y="29355"/>
                  </a:lnTo>
                  <a:lnTo>
                    <a:pt x="89076" y="29915"/>
                  </a:lnTo>
                  <a:lnTo>
                    <a:pt x="89367" y="30140"/>
                  </a:lnTo>
                  <a:lnTo>
                    <a:pt x="89076" y="30476"/>
                  </a:lnTo>
                  <a:lnTo>
                    <a:pt x="88687" y="30700"/>
                  </a:lnTo>
                  <a:lnTo>
                    <a:pt x="87034" y="29915"/>
                  </a:lnTo>
                  <a:lnTo>
                    <a:pt x="86547" y="29915"/>
                  </a:lnTo>
                  <a:lnTo>
                    <a:pt x="86353" y="29691"/>
                  </a:lnTo>
                  <a:lnTo>
                    <a:pt x="86158" y="29691"/>
                  </a:lnTo>
                  <a:lnTo>
                    <a:pt x="85478" y="29691"/>
                  </a:lnTo>
                  <a:lnTo>
                    <a:pt x="85186" y="29915"/>
                  </a:lnTo>
                  <a:lnTo>
                    <a:pt x="83144" y="32605"/>
                  </a:lnTo>
                  <a:lnTo>
                    <a:pt x="82658" y="33389"/>
                  </a:lnTo>
                  <a:lnTo>
                    <a:pt x="83824" y="34621"/>
                  </a:lnTo>
                  <a:lnTo>
                    <a:pt x="89367" y="37647"/>
                  </a:lnTo>
                  <a:lnTo>
                    <a:pt x="95105" y="35518"/>
                  </a:lnTo>
                  <a:lnTo>
                    <a:pt x="96758" y="36526"/>
                  </a:lnTo>
                  <a:lnTo>
                    <a:pt x="96272" y="37647"/>
                  </a:lnTo>
                  <a:lnTo>
                    <a:pt x="90923" y="41008"/>
                  </a:lnTo>
                  <a:lnTo>
                    <a:pt x="90534" y="42352"/>
                  </a:lnTo>
                  <a:lnTo>
                    <a:pt x="91215" y="44257"/>
                  </a:lnTo>
                  <a:lnTo>
                    <a:pt x="90048" y="48179"/>
                  </a:lnTo>
                  <a:lnTo>
                    <a:pt x="88687" y="50308"/>
                  </a:lnTo>
                  <a:lnTo>
                    <a:pt x="89076" y="51652"/>
                  </a:lnTo>
                  <a:lnTo>
                    <a:pt x="89076" y="52436"/>
                  </a:lnTo>
                  <a:lnTo>
                    <a:pt x="88395" y="52997"/>
                  </a:lnTo>
                  <a:lnTo>
                    <a:pt x="87714" y="53445"/>
                  </a:lnTo>
                  <a:lnTo>
                    <a:pt x="87034" y="53781"/>
                  </a:lnTo>
                  <a:lnTo>
                    <a:pt x="86839" y="54341"/>
                  </a:lnTo>
                  <a:lnTo>
                    <a:pt x="87714" y="55574"/>
                  </a:lnTo>
                  <a:lnTo>
                    <a:pt x="90923" y="59831"/>
                  </a:lnTo>
                  <a:lnTo>
                    <a:pt x="93257" y="63305"/>
                  </a:lnTo>
                  <a:lnTo>
                    <a:pt x="93743" y="62296"/>
                  </a:lnTo>
                  <a:lnTo>
                    <a:pt x="95786" y="62296"/>
                  </a:lnTo>
                  <a:lnTo>
                    <a:pt x="96758" y="61736"/>
                  </a:lnTo>
                  <a:lnTo>
                    <a:pt x="98995" y="58263"/>
                  </a:lnTo>
                  <a:lnTo>
                    <a:pt x="102009" y="56134"/>
                  </a:lnTo>
                  <a:lnTo>
                    <a:pt x="102009" y="55910"/>
                  </a:lnTo>
                  <a:lnTo>
                    <a:pt x="105899" y="56694"/>
                  </a:lnTo>
                  <a:lnTo>
                    <a:pt x="106871" y="56134"/>
                  </a:lnTo>
                  <a:lnTo>
                    <a:pt x="108038" y="54005"/>
                  </a:lnTo>
                  <a:lnTo>
                    <a:pt x="108914" y="53221"/>
                  </a:lnTo>
                  <a:lnTo>
                    <a:pt x="110956" y="52436"/>
                  </a:lnTo>
                  <a:lnTo>
                    <a:pt x="111636" y="51652"/>
                  </a:lnTo>
                  <a:lnTo>
                    <a:pt x="112609" y="51092"/>
                  </a:lnTo>
                  <a:lnTo>
                    <a:pt x="113776" y="51428"/>
                  </a:lnTo>
                  <a:lnTo>
                    <a:pt x="114943" y="52436"/>
                  </a:lnTo>
                  <a:lnTo>
                    <a:pt x="116304" y="54789"/>
                  </a:lnTo>
                  <a:lnTo>
                    <a:pt x="117471" y="55910"/>
                  </a:lnTo>
                  <a:lnTo>
                    <a:pt x="119027" y="56918"/>
                  </a:lnTo>
                  <a:close/>
                </a:path>
              </a:pathLst>
            </a:custGeom>
            <a:solidFill>
              <a:srgbClr val="D8D8D8"/>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2341" name="Shape 2341"/>
          <p:cNvGrpSpPr/>
          <p:nvPr/>
        </p:nvGrpSpPr>
        <p:grpSpPr>
          <a:xfrm>
            <a:off x="1476562" y="4338258"/>
            <a:ext cx="11003808" cy="6612520"/>
            <a:chOff x="11972290" y="4332248"/>
            <a:chExt cx="12640146" cy="7595845"/>
          </a:xfrm>
        </p:grpSpPr>
        <p:sp>
          <p:nvSpPr>
            <p:cNvPr id="2342" name="Shape 2342"/>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43" name="Shape 2343"/>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44" name="Shape 2344"/>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345" name="Shape 2345"/>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46" name="Shape 2346"/>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47" name="Shape 2347"/>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348" name="Shape 2348"/>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49" name="Shape 2349"/>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50" name="Shape 2350"/>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351" name="Shape 2351"/>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52" name="Shape 2352"/>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53" name="Shape 2353"/>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354" name="Shape 2354"/>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扩展关系</a:t>
            </a: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3963A8B6-A4E5-4AB2-A64D-980DB61EEBB9}"/>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rPr>
              <a:t>在扩展（</a:t>
            </a:r>
            <a:r>
              <a:rPr lang="en-US" altLang="zh-CN" sz="1800" dirty="0">
                <a:solidFill>
                  <a:schemeClr val="bg2"/>
                </a:solidFill>
                <a:latin typeface="Montserrat" panose="02000505000000020004"/>
                <a:ea typeface="Montserrat" panose="02000505000000020004"/>
                <a:cs typeface="Montserrat" panose="02000505000000020004"/>
                <a:sym typeface="Montserrat" panose="02000505000000020004"/>
              </a:rPr>
              <a:t>extend</a:t>
            </a:r>
            <a:r>
              <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rPr>
              <a:t>）关系中，对于扩展用例有更多的规则限制，即基本用例必须声明若干“扩展点”，而扩展用例只能在这些扩展点上增加新的行为和含义。</a:t>
            </a:r>
          </a:p>
        </p:txBody>
      </p:sp>
      <p:pic>
        <p:nvPicPr>
          <p:cNvPr id="3" name="图片 2">
            <a:extLst>
              <a:ext uri="{FF2B5EF4-FFF2-40B4-BE49-F238E27FC236}">
                <a16:creationId xmlns:a16="http://schemas.microsoft.com/office/drawing/2014/main" id="{70E4E236-B4F8-4859-9112-B7D12BF2132B}"/>
              </a:ext>
            </a:extLst>
          </p:cNvPr>
          <p:cNvPicPr>
            <a:picLocks noChangeAspect="1"/>
          </p:cNvPicPr>
          <p:nvPr/>
        </p:nvPicPr>
        <p:blipFill>
          <a:blip r:embed="rId4"/>
          <a:stretch>
            <a:fillRect/>
          </a:stretch>
        </p:blipFill>
        <p:spPr>
          <a:xfrm>
            <a:off x="6061415" y="4675239"/>
            <a:ext cx="12254820" cy="4365521"/>
          </a:xfrm>
          <a:prstGeom prst="rect">
            <a:avLst/>
          </a:prstGeom>
        </p:spPr>
      </p:pic>
    </p:spTree>
    <p:extLst>
      <p:ext uri="{BB962C8B-B14F-4D97-AF65-F5344CB8AC3E}">
        <p14:creationId xmlns:p14="http://schemas.microsoft.com/office/powerpoint/2010/main" val="368495698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2358"/>
        <p:cNvGrpSpPr/>
        <p:nvPr/>
      </p:nvGrpSpPr>
      <p:grpSpPr>
        <a:xfrm>
          <a:off x="0" y="0"/>
          <a:ext cx="0" cy="0"/>
          <a:chOff x="0" y="0"/>
          <a:chExt cx="0" cy="0"/>
        </a:xfrm>
      </p:grpSpPr>
      <p:grpSp>
        <p:nvGrpSpPr>
          <p:cNvPr id="2359" name="Shape 2359"/>
          <p:cNvGrpSpPr/>
          <p:nvPr/>
        </p:nvGrpSpPr>
        <p:grpSpPr>
          <a:xfrm>
            <a:off x="3266050" y="3902674"/>
            <a:ext cx="6350121" cy="8501451"/>
            <a:chOff x="3366644" y="2581680"/>
            <a:chExt cx="7359459" cy="9852738"/>
          </a:xfrm>
        </p:grpSpPr>
        <p:sp>
          <p:nvSpPr>
            <p:cNvPr id="2360" name="Shape 2360"/>
            <p:cNvSpPr/>
            <p:nvPr/>
          </p:nvSpPr>
          <p:spPr>
            <a:xfrm>
              <a:off x="7853453" y="3772691"/>
              <a:ext cx="1823" cy="1823"/>
            </a:xfrm>
            <a:custGeom>
              <a:avLst/>
              <a:gdLst/>
              <a:ahLst/>
              <a:cxnLst/>
              <a:rect l="0" t="0" r="0" b="0"/>
              <a:pathLst>
                <a:path w="120000" h="120000" extrusionOk="0">
                  <a:moveTo>
                    <a:pt x="0" y="0"/>
                  </a:moveTo>
                  <a:lnTo>
                    <a:pt x="0" y="0"/>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61" name="Shape 2361"/>
            <p:cNvSpPr/>
            <p:nvPr/>
          </p:nvSpPr>
          <p:spPr>
            <a:xfrm>
              <a:off x="7853453" y="3772691"/>
              <a:ext cx="3647" cy="5470"/>
            </a:xfrm>
            <a:custGeom>
              <a:avLst/>
              <a:gdLst/>
              <a:ahLst/>
              <a:cxnLst/>
              <a:rect l="0" t="0" r="0" b="0"/>
              <a:pathLst>
                <a:path w="120000" h="120000" extrusionOk="0">
                  <a:moveTo>
                    <a:pt x="0" y="0"/>
                  </a:moveTo>
                  <a:cubicBezTo>
                    <a:pt x="0" y="0"/>
                    <a:pt x="106666" y="112500"/>
                    <a:pt x="0"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62" name="Shape 2362"/>
            <p:cNvSpPr/>
            <p:nvPr/>
          </p:nvSpPr>
          <p:spPr>
            <a:xfrm>
              <a:off x="7851629" y="3754451"/>
              <a:ext cx="3647" cy="18239"/>
            </a:xfrm>
            <a:custGeom>
              <a:avLst/>
              <a:gdLst/>
              <a:ahLst/>
              <a:cxnLst/>
              <a:rect l="0" t="0" r="0" b="0"/>
              <a:pathLst>
                <a:path w="120000" h="120000" extrusionOk="0">
                  <a:moveTo>
                    <a:pt x="105000" y="117333"/>
                  </a:moveTo>
                  <a:lnTo>
                    <a:pt x="105000" y="117333"/>
                  </a:lnTo>
                  <a:cubicBezTo>
                    <a:pt x="105000" y="98666"/>
                    <a:pt x="105000" y="80000"/>
                    <a:pt x="105000" y="58666"/>
                  </a:cubicBezTo>
                  <a:cubicBezTo>
                    <a:pt x="105000" y="21333"/>
                    <a:pt x="0" y="0"/>
                    <a:pt x="0" y="0"/>
                  </a:cubicBezTo>
                  <a:cubicBezTo>
                    <a:pt x="0" y="0"/>
                    <a:pt x="105000" y="58666"/>
                    <a:pt x="105000" y="11733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63" name="Shape 2363"/>
            <p:cNvSpPr/>
            <p:nvPr/>
          </p:nvSpPr>
          <p:spPr>
            <a:xfrm>
              <a:off x="3693125" y="9424974"/>
              <a:ext cx="871827" cy="673021"/>
            </a:xfrm>
            <a:custGeom>
              <a:avLst/>
              <a:gdLst/>
              <a:ahLst/>
              <a:cxnLst/>
              <a:rect l="0" t="0" r="0" b="0"/>
              <a:pathLst>
                <a:path w="120000" h="120000" extrusionOk="0">
                  <a:moveTo>
                    <a:pt x="114863" y="62682"/>
                  </a:moveTo>
                  <a:lnTo>
                    <a:pt x="114863" y="62682"/>
                  </a:lnTo>
                  <a:cubicBezTo>
                    <a:pt x="111791" y="63157"/>
                    <a:pt x="108667" y="59219"/>
                    <a:pt x="108296" y="57181"/>
                  </a:cubicBezTo>
                  <a:cubicBezTo>
                    <a:pt x="107872" y="55687"/>
                    <a:pt x="107131" y="52699"/>
                    <a:pt x="104377" y="49235"/>
                  </a:cubicBezTo>
                  <a:cubicBezTo>
                    <a:pt x="101676" y="45772"/>
                    <a:pt x="103212" y="44278"/>
                    <a:pt x="107131" y="42241"/>
                  </a:cubicBezTo>
                  <a:cubicBezTo>
                    <a:pt x="110626" y="40747"/>
                    <a:pt x="105595" y="34770"/>
                    <a:pt x="106337" y="31307"/>
                  </a:cubicBezTo>
                  <a:cubicBezTo>
                    <a:pt x="107502" y="27843"/>
                    <a:pt x="108296" y="25331"/>
                    <a:pt x="107872" y="22886"/>
                  </a:cubicBezTo>
                  <a:cubicBezTo>
                    <a:pt x="107502" y="19898"/>
                    <a:pt x="104377" y="16910"/>
                    <a:pt x="102471" y="17860"/>
                  </a:cubicBezTo>
                  <a:cubicBezTo>
                    <a:pt x="100511" y="19422"/>
                    <a:pt x="97016" y="17385"/>
                    <a:pt x="95110" y="13921"/>
                  </a:cubicBezTo>
                  <a:cubicBezTo>
                    <a:pt x="93521" y="10390"/>
                    <a:pt x="92356" y="8896"/>
                    <a:pt x="90820" y="12427"/>
                  </a:cubicBezTo>
                  <a:cubicBezTo>
                    <a:pt x="88861" y="15891"/>
                    <a:pt x="86160" y="9439"/>
                    <a:pt x="83830" y="7470"/>
                  </a:cubicBezTo>
                  <a:cubicBezTo>
                    <a:pt x="81924" y="5976"/>
                    <a:pt x="79964" y="1494"/>
                    <a:pt x="77263" y="950"/>
                  </a:cubicBezTo>
                  <a:cubicBezTo>
                    <a:pt x="74510" y="0"/>
                    <a:pt x="69479" y="1494"/>
                    <a:pt x="65189" y="4482"/>
                  </a:cubicBezTo>
                  <a:cubicBezTo>
                    <a:pt x="60582" y="6926"/>
                    <a:pt x="57828" y="8896"/>
                    <a:pt x="54757" y="10933"/>
                  </a:cubicBezTo>
                  <a:cubicBezTo>
                    <a:pt x="51632" y="13446"/>
                    <a:pt x="48932" y="15891"/>
                    <a:pt x="46601" y="16366"/>
                  </a:cubicBezTo>
                  <a:cubicBezTo>
                    <a:pt x="44271" y="16910"/>
                    <a:pt x="42683" y="17860"/>
                    <a:pt x="39982" y="20373"/>
                  </a:cubicBezTo>
                  <a:cubicBezTo>
                    <a:pt x="37281" y="22886"/>
                    <a:pt x="34580" y="17860"/>
                    <a:pt x="32250" y="21392"/>
                  </a:cubicBezTo>
                  <a:cubicBezTo>
                    <a:pt x="29920" y="24855"/>
                    <a:pt x="27590" y="25331"/>
                    <a:pt x="26425" y="25331"/>
                  </a:cubicBezTo>
                  <a:cubicBezTo>
                    <a:pt x="24836" y="25331"/>
                    <a:pt x="23671" y="21392"/>
                    <a:pt x="20600" y="22342"/>
                  </a:cubicBezTo>
                  <a:cubicBezTo>
                    <a:pt x="17475" y="22886"/>
                    <a:pt x="10909" y="20848"/>
                    <a:pt x="6990" y="18879"/>
                  </a:cubicBezTo>
                  <a:cubicBezTo>
                    <a:pt x="4660" y="17385"/>
                    <a:pt x="1959" y="18879"/>
                    <a:pt x="423" y="20373"/>
                  </a:cubicBezTo>
                  <a:cubicBezTo>
                    <a:pt x="0" y="21867"/>
                    <a:pt x="0" y="23361"/>
                    <a:pt x="423" y="24855"/>
                  </a:cubicBezTo>
                  <a:cubicBezTo>
                    <a:pt x="1588" y="28319"/>
                    <a:pt x="1588" y="39796"/>
                    <a:pt x="6990" y="36332"/>
                  </a:cubicBezTo>
                  <a:cubicBezTo>
                    <a:pt x="12444" y="32325"/>
                    <a:pt x="12444" y="38302"/>
                    <a:pt x="14774" y="39796"/>
                  </a:cubicBezTo>
                  <a:cubicBezTo>
                    <a:pt x="17105" y="41765"/>
                    <a:pt x="23300" y="44753"/>
                    <a:pt x="22135" y="48217"/>
                  </a:cubicBezTo>
                  <a:cubicBezTo>
                    <a:pt x="20970" y="52224"/>
                    <a:pt x="22506" y="55212"/>
                    <a:pt x="24836" y="57181"/>
                  </a:cubicBezTo>
                  <a:cubicBezTo>
                    <a:pt x="27590" y="58675"/>
                    <a:pt x="26796" y="59219"/>
                    <a:pt x="24836" y="61663"/>
                  </a:cubicBezTo>
                  <a:cubicBezTo>
                    <a:pt x="23300" y="63701"/>
                    <a:pt x="24466" y="66146"/>
                    <a:pt x="27590" y="70628"/>
                  </a:cubicBezTo>
                  <a:cubicBezTo>
                    <a:pt x="30291" y="75585"/>
                    <a:pt x="35745" y="80067"/>
                    <a:pt x="35745" y="84550"/>
                  </a:cubicBezTo>
                  <a:cubicBezTo>
                    <a:pt x="35745" y="89032"/>
                    <a:pt x="37652" y="94533"/>
                    <a:pt x="40776" y="93039"/>
                  </a:cubicBezTo>
                  <a:cubicBezTo>
                    <a:pt x="43477" y="91544"/>
                    <a:pt x="40776" y="94533"/>
                    <a:pt x="39982" y="99490"/>
                  </a:cubicBezTo>
                  <a:cubicBezTo>
                    <a:pt x="39611" y="103972"/>
                    <a:pt x="41147" y="105466"/>
                    <a:pt x="45436" y="106485"/>
                  </a:cubicBezTo>
                  <a:cubicBezTo>
                    <a:pt x="49673" y="106960"/>
                    <a:pt x="48932" y="109949"/>
                    <a:pt x="51262" y="109949"/>
                  </a:cubicBezTo>
                  <a:cubicBezTo>
                    <a:pt x="53962" y="109949"/>
                    <a:pt x="56663" y="104448"/>
                    <a:pt x="56293" y="101528"/>
                  </a:cubicBezTo>
                  <a:cubicBezTo>
                    <a:pt x="55498" y="98471"/>
                    <a:pt x="52797" y="95551"/>
                    <a:pt x="55127" y="94533"/>
                  </a:cubicBezTo>
                  <a:cubicBezTo>
                    <a:pt x="57458" y="94057"/>
                    <a:pt x="62118" y="91544"/>
                    <a:pt x="65189" y="94057"/>
                  </a:cubicBezTo>
                  <a:cubicBezTo>
                    <a:pt x="68314" y="96027"/>
                    <a:pt x="72603" y="94533"/>
                    <a:pt x="74139" y="99966"/>
                  </a:cubicBezTo>
                  <a:cubicBezTo>
                    <a:pt x="76098" y="105466"/>
                    <a:pt x="76098" y="107979"/>
                    <a:pt x="77263" y="112461"/>
                  </a:cubicBezTo>
                  <a:cubicBezTo>
                    <a:pt x="78375" y="116943"/>
                    <a:pt x="82665" y="116943"/>
                    <a:pt x="82665" y="112937"/>
                  </a:cubicBezTo>
                  <a:cubicBezTo>
                    <a:pt x="82665" y="109473"/>
                    <a:pt x="84995" y="109949"/>
                    <a:pt x="88120" y="112937"/>
                  </a:cubicBezTo>
                  <a:cubicBezTo>
                    <a:pt x="91191" y="116400"/>
                    <a:pt x="98181" y="119932"/>
                    <a:pt x="101306" y="117894"/>
                  </a:cubicBezTo>
                  <a:cubicBezTo>
                    <a:pt x="104377" y="115449"/>
                    <a:pt x="104801" y="119932"/>
                    <a:pt x="107872" y="116400"/>
                  </a:cubicBezTo>
                  <a:cubicBezTo>
                    <a:pt x="109461" y="113955"/>
                    <a:pt x="111368" y="111443"/>
                    <a:pt x="112533" y="109949"/>
                  </a:cubicBezTo>
                  <a:cubicBezTo>
                    <a:pt x="112162" y="107436"/>
                    <a:pt x="112162" y="105942"/>
                    <a:pt x="111791" y="104448"/>
                  </a:cubicBezTo>
                  <a:cubicBezTo>
                    <a:pt x="111368" y="102003"/>
                    <a:pt x="108667" y="100984"/>
                    <a:pt x="106337" y="97521"/>
                  </a:cubicBezTo>
                  <a:cubicBezTo>
                    <a:pt x="104377" y="94533"/>
                    <a:pt x="105595" y="93039"/>
                    <a:pt x="107872" y="89032"/>
                  </a:cubicBezTo>
                  <a:cubicBezTo>
                    <a:pt x="110203" y="85093"/>
                    <a:pt x="110626" y="84550"/>
                    <a:pt x="112956" y="82105"/>
                  </a:cubicBezTo>
                  <a:cubicBezTo>
                    <a:pt x="114863" y="80067"/>
                    <a:pt x="114863" y="81561"/>
                    <a:pt x="116822" y="79117"/>
                  </a:cubicBezTo>
                  <a:cubicBezTo>
                    <a:pt x="118781" y="77147"/>
                    <a:pt x="119152" y="71646"/>
                    <a:pt x="119523" y="68115"/>
                  </a:cubicBezTo>
                  <a:cubicBezTo>
                    <a:pt x="119947" y="64651"/>
                    <a:pt x="118358" y="62207"/>
                    <a:pt x="114863" y="6268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64" name="Shape 2364"/>
            <p:cNvSpPr/>
            <p:nvPr/>
          </p:nvSpPr>
          <p:spPr>
            <a:xfrm>
              <a:off x="4595957" y="9242584"/>
              <a:ext cx="2558940" cy="2910954"/>
            </a:xfrm>
            <a:custGeom>
              <a:avLst/>
              <a:gdLst/>
              <a:ahLst/>
              <a:cxnLst/>
              <a:rect l="0" t="0" r="0" b="0"/>
              <a:pathLst>
                <a:path w="120000" h="120000" extrusionOk="0">
                  <a:moveTo>
                    <a:pt x="80396" y="119984"/>
                  </a:moveTo>
                  <a:lnTo>
                    <a:pt x="80396" y="119984"/>
                  </a:lnTo>
                  <a:cubicBezTo>
                    <a:pt x="80270" y="119984"/>
                    <a:pt x="80000" y="119984"/>
                    <a:pt x="79873" y="119984"/>
                  </a:cubicBezTo>
                  <a:cubicBezTo>
                    <a:pt x="78684" y="119858"/>
                    <a:pt x="77495" y="118260"/>
                    <a:pt x="75909" y="115158"/>
                  </a:cubicBezTo>
                  <a:cubicBezTo>
                    <a:pt x="75513" y="114469"/>
                    <a:pt x="72738" y="113670"/>
                    <a:pt x="70882" y="113090"/>
                  </a:cubicBezTo>
                  <a:cubicBezTo>
                    <a:pt x="69963" y="112855"/>
                    <a:pt x="69297" y="112636"/>
                    <a:pt x="68900" y="112510"/>
                  </a:cubicBezTo>
                  <a:cubicBezTo>
                    <a:pt x="67855" y="111946"/>
                    <a:pt x="65207" y="111022"/>
                    <a:pt x="63225" y="110677"/>
                  </a:cubicBezTo>
                  <a:cubicBezTo>
                    <a:pt x="62972" y="110677"/>
                    <a:pt x="62576" y="110567"/>
                    <a:pt x="62180" y="110567"/>
                  </a:cubicBezTo>
                  <a:cubicBezTo>
                    <a:pt x="60846" y="110567"/>
                    <a:pt x="59531" y="111022"/>
                    <a:pt x="58216" y="111711"/>
                  </a:cubicBezTo>
                  <a:cubicBezTo>
                    <a:pt x="57549" y="112056"/>
                    <a:pt x="57027" y="112291"/>
                    <a:pt x="56504" y="112291"/>
                  </a:cubicBezTo>
                  <a:cubicBezTo>
                    <a:pt x="55963" y="112291"/>
                    <a:pt x="55567" y="112056"/>
                    <a:pt x="55315" y="111821"/>
                  </a:cubicBezTo>
                  <a:cubicBezTo>
                    <a:pt x="55045" y="111602"/>
                    <a:pt x="55045" y="111257"/>
                    <a:pt x="55045" y="110912"/>
                  </a:cubicBezTo>
                  <a:cubicBezTo>
                    <a:pt x="55315" y="110097"/>
                    <a:pt x="55045" y="109533"/>
                    <a:pt x="53603" y="108734"/>
                  </a:cubicBezTo>
                  <a:cubicBezTo>
                    <a:pt x="52936" y="108390"/>
                    <a:pt x="52540" y="108264"/>
                    <a:pt x="52396" y="108264"/>
                  </a:cubicBezTo>
                  <a:cubicBezTo>
                    <a:pt x="52270" y="108264"/>
                    <a:pt x="52270" y="108264"/>
                    <a:pt x="52270" y="108264"/>
                  </a:cubicBezTo>
                  <a:cubicBezTo>
                    <a:pt x="52144" y="108390"/>
                    <a:pt x="52270" y="108499"/>
                    <a:pt x="52540" y="108734"/>
                  </a:cubicBezTo>
                  <a:cubicBezTo>
                    <a:pt x="53063" y="109189"/>
                    <a:pt x="53333" y="109878"/>
                    <a:pt x="53207" y="110332"/>
                  </a:cubicBezTo>
                  <a:cubicBezTo>
                    <a:pt x="53063" y="110567"/>
                    <a:pt x="52792" y="110677"/>
                    <a:pt x="52540" y="110677"/>
                  </a:cubicBezTo>
                  <a:cubicBezTo>
                    <a:pt x="52144" y="110677"/>
                    <a:pt x="51873" y="110567"/>
                    <a:pt x="51477" y="110332"/>
                  </a:cubicBezTo>
                  <a:cubicBezTo>
                    <a:pt x="51225" y="110223"/>
                    <a:pt x="50828" y="109988"/>
                    <a:pt x="50432" y="109988"/>
                  </a:cubicBezTo>
                  <a:cubicBezTo>
                    <a:pt x="50432" y="109988"/>
                    <a:pt x="50432" y="109988"/>
                    <a:pt x="50288" y="109988"/>
                  </a:cubicBezTo>
                  <a:cubicBezTo>
                    <a:pt x="50162" y="110097"/>
                    <a:pt x="49891" y="110097"/>
                    <a:pt x="49639" y="110097"/>
                  </a:cubicBezTo>
                  <a:cubicBezTo>
                    <a:pt x="49243" y="110097"/>
                    <a:pt x="48180" y="109988"/>
                    <a:pt x="47657" y="109424"/>
                  </a:cubicBezTo>
                  <a:cubicBezTo>
                    <a:pt x="47513" y="109298"/>
                    <a:pt x="47387" y="109079"/>
                    <a:pt x="47513" y="108609"/>
                  </a:cubicBezTo>
                  <a:cubicBezTo>
                    <a:pt x="47783" y="107920"/>
                    <a:pt x="48450" y="107700"/>
                    <a:pt x="48972" y="107465"/>
                  </a:cubicBezTo>
                  <a:cubicBezTo>
                    <a:pt x="49369" y="107230"/>
                    <a:pt x="49891" y="107121"/>
                    <a:pt x="50288" y="106666"/>
                  </a:cubicBezTo>
                  <a:cubicBezTo>
                    <a:pt x="50288" y="106541"/>
                    <a:pt x="50288" y="106431"/>
                    <a:pt x="50288" y="106431"/>
                  </a:cubicBezTo>
                  <a:cubicBezTo>
                    <a:pt x="50036" y="105851"/>
                    <a:pt x="48450" y="105178"/>
                    <a:pt x="47261" y="104817"/>
                  </a:cubicBezTo>
                  <a:cubicBezTo>
                    <a:pt x="47117" y="105632"/>
                    <a:pt x="46468" y="106196"/>
                    <a:pt x="45927" y="106196"/>
                  </a:cubicBezTo>
                  <a:cubicBezTo>
                    <a:pt x="45801" y="106196"/>
                    <a:pt x="45279" y="106196"/>
                    <a:pt x="45153" y="105397"/>
                  </a:cubicBezTo>
                  <a:cubicBezTo>
                    <a:pt x="45009" y="104943"/>
                    <a:pt x="44756" y="104363"/>
                    <a:pt x="44216" y="104363"/>
                  </a:cubicBezTo>
                  <a:cubicBezTo>
                    <a:pt x="43945" y="104363"/>
                    <a:pt x="43549" y="104473"/>
                    <a:pt x="43297" y="104598"/>
                  </a:cubicBezTo>
                  <a:cubicBezTo>
                    <a:pt x="42630" y="104943"/>
                    <a:pt x="41837" y="105178"/>
                    <a:pt x="41189" y="105287"/>
                  </a:cubicBezTo>
                  <a:cubicBezTo>
                    <a:pt x="40396" y="105397"/>
                    <a:pt x="39729" y="105507"/>
                    <a:pt x="39729" y="105742"/>
                  </a:cubicBezTo>
                  <a:cubicBezTo>
                    <a:pt x="39603" y="105851"/>
                    <a:pt x="39603" y="105977"/>
                    <a:pt x="39603" y="106196"/>
                  </a:cubicBezTo>
                  <a:cubicBezTo>
                    <a:pt x="39459" y="106886"/>
                    <a:pt x="39333" y="107700"/>
                    <a:pt x="38288" y="108045"/>
                  </a:cubicBezTo>
                  <a:cubicBezTo>
                    <a:pt x="37891" y="108155"/>
                    <a:pt x="37621" y="108609"/>
                    <a:pt x="37477" y="109079"/>
                  </a:cubicBezTo>
                  <a:cubicBezTo>
                    <a:pt x="37225" y="109768"/>
                    <a:pt x="37351" y="110442"/>
                    <a:pt x="37747" y="110912"/>
                  </a:cubicBezTo>
                  <a:cubicBezTo>
                    <a:pt x="38414" y="111476"/>
                    <a:pt x="39063" y="111602"/>
                    <a:pt x="39603" y="111602"/>
                  </a:cubicBezTo>
                  <a:cubicBezTo>
                    <a:pt x="40252" y="111602"/>
                    <a:pt x="40918" y="111367"/>
                    <a:pt x="41315" y="111147"/>
                  </a:cubicBezTo>
                  <a:cubicBezTo>
                    <a:pt x="41585" y="111022"/>
                    <a:pt x="41711" y="110802"/>
                    <a:pt x="41981" y="110677"/>
                  </a:cubicBezTo>
                  <a:cubicBezTo>
                    <a:pt x="42234" y="110332"/>
                    <a:pt x="42504" y="109878"/>
                    <a:pt x="43297" y="109878"/>
                  </a:cubicBezTo>
                  <a:cubicBezTo>
                    <a:pt x="43693" y="109878"/>
                    <a:pt x="44090" y="109988"/>
                    <a:pt x="44612" y="110223"/>
                  </a:cubicBezTo>
                  <a:cubicBezTo>
                    <a:pt x="45405" y="110567"/>
                    <a:pt x="45801" y="110912"/>
                    <a:pt x="45927" y="111147"/>
                  </a:cubicBezTo>
                  <a:cubicBezTo>
                    <a:pt x="46072" y="111476"/>
                    <a:pt x="45801" y="111821"/>
                    <a:pt x="45675" y="112056"/>
                  </a:cubicBezTo>
                  <a:cubicBezTo>
                    <a:pt x="45405" y="112401"/>
                    <a:pt x="45279" y="112636"/>
                    <a:pt x="45279" y="112980"/>
                  </a:cubicBezTo>
                  <a:cubicBezTo>
                    <a:pt x="45009" y="114124"/>
                    <a:pt x="44090" y="114469"/>
                    <a:pt x="43549" y="114469"/>
                  </a:cubicBezTo>
                  <a:cubicBezTo>
                    <a:pt x="43297" y="114469"/>
                    <a:pt x="43297" y="114469"/>
                    <a:pt x="43297" y="114469"/>
                  </a:cubicBezTo>
                  <a:cubicBezTo>
                    <a:pt x="43297" y="114234"/>
                    <a:pt x="43297" y="114234"/>
                    <a:pt x="43297" y="114234"/>
                  </a:cubicBezTo>
                  <a:cubicBezTo>
                    <a:pt x="43171" y="114014"/>
                    <a:pt x="42378" y="113325"/>
                    <a:pt x="41189" y="113325"/>
                  </a:cubicBezTo>
                  <a:cubicBezTo>
                    <a:pt x="40792" y="113325"/>
                    <a:pt x="40522" y="113435"/>
                    <a:pt x="40126" y="113544"/>
                  </a:cubicBezTo>
                  <a:cubicBezTo>
                    <a:pt x="38540" y="114124"/>
                    <a:pt x="38810" y="115503"/>
                    <a:pt x="38936" y="115613"/>
                  </a:cubicBezTo>
                  <a:cubicBezTo>
                    <a:pt x="38936" y="115848"/>
                    <a:pt x="38936" y="115848"/>
                    <a:pt x="38936" y="115848"/>
                  </a:cubicBezTo>
                  <a:cubicBezTo>
                    <a:pt x="38666" y="115848"/>
                    <a:pt x="38666" y="115848"/>
                    <a:pt x="38666" y="115848"/>
                  </a:cubicBezTo>
                  <a:cubicBezTo>
                    <a:pt x="37351" y="116067"/>
                    <a:pt x="36306" y="116192"/>
                    <a:pt x="35513" y="116192"/>
                  </a:cubicBezTo>
                  <a:cubicBezTo>
                    <a:pt x="33531" y="116192"/>
                    <a:pt x="32342" y="115503"/>
                    <a:pt x="31675" y="114124"/>
                  </a:cubicBezTo>
                  <a:cubicBezTo>
                    <a:pt x="31423" y="113779"/>
                    <a:pt x="31027" y="113670"/>
                    <a:pt x="30360" y="113670"/>
                  </a:cubicBezTo>
                  <a:cubicBezTo>
                    <a:pt x="28630" y="113670"/>
                    <a:pt x="25873" y="114813"/>
                    <a:pt x="24684" y="115848"/>
                  </a:cubicBezTo>
                  <a:cubicBezTo>
                    <a:pt x="23225" y="117117"/>
                    <a:pt x="19009" y="117226"/>
                    <a:pt x="18216" y="117226"/>
                  </a:cubicBezTo>
                  <a:cubicBezTo>
                    <a:pt x="17549" y="117226"/>
                    <a:pt x="16882" y="117117"/>
                    <a:pt x="16756" y="117117"/>
                  </a:cubicBezTo>
                  <a:cubicBezTo>
                    <a:pt x="16108" y="116991"/>
                    <a:pt x="15963" y="116427"/>
                    <a:pt x="15837" y="115848"/>
                  </a:cubicBezTo>
                  <a:cubicBezTo>
                    <a:pt x="15567" y="115268"/>
                    <a:pt x="15441" y="114813"/>
                    <a:pt x="15171" y="114813"/>
                  </a:cubicBezTo>
                  <a:cubicBezTo>
                    <a:pt x="14522" y="114813"/>
                    <a:pt x="13063" y="115613"/>
                    <a:pt x="11747" y="116192"/>
                  </a:cubicBezTo>
                  <a:cubicBezTo>
                    <a:pt x="10810" y="116647"/>
                    <a:pt x="9891" y="117226"/>
                    <a:pt x="9099" y="117446"/>
                  </a:cubicBezTo>
                  <a:cubicBezTo>
                    <a:pt x="8702" y="117571"/>
                    <a:pt x="8306" y="117681"/>
                    <a:pt x="7783" y="117681"/>
                  </a:cubicBezTo>
                  <a:cubicBezTo>
                    <a:pt x="7117" y="117681"/>
                    <a:pt x="6450" y="117446"/>
                    <a:pt x="6198" y="116991"/>
                  </a:cubicBezTo>
                  <a:cubicBezTo>
                    <a:pt x="5927" y="116647"/>
                    <a:pt x="5927" y="116302"/>
                    <a:pt x="6072" y="116067"/>
                  </a:cubicBezTo>
                  <a:cubicBezTo>
                    <a:pt x="6198" y="115738"/>
                    <a:pt x="6450" y="115503"/>
                    <a:pt x="6720" y="115268"/>
                  </a:cubicBezTo>
                  <a:cubicBezTo>
                    <a:pt x="7117" y="114923"/>
                    <a:pt x="7387" y="114469"/>
                    <a:pt x="7261" y="114234"/>
                  </a:cubicBezTo>
                  <a:cubicBezTo>
                    <a:pt x="7261" y="114124"/>
                    <a:pt x="7261" y="114124"/>
                    <a:pt x="7117" y="114124"/>
                  </a:cubicBezTo>
                  <a:cubicBezTo>
                    <a:pt x="7117" y="114124"/>
                    <a:pt x="6720" y="114124"/>
                    <a:pt x="6198" y="114923"/>
                  </a:cubicBezTo>
                  <a:cubicBezTo>
                    <a:pt x="5801" y="115393"/>
                    <a:pt x="5279" y="115613"/>
                    <a:pt x="4738" y="115613"/>
                  </a:cubicBezTo>
                  <a:cubicBezTo>
                    <a:pt x="4090" y="115613"/>
                    <a:pt x="3549" y="115158"/>
                    <a:pt x="3423" y="114813"/>
                  </a:cubicBezTo>
                  <a:cubicBezTo>
                    <a:pt x="3423" y="114704"/>
                    <a:pt x="3297" y="114469"/>
                    <a:pt x="3297" y="114234"/>
                  </a:cubicBezTo>
                  <a:cubicBezTo>
                    <a:pt x="3297" y="113779"/>
                    <a:pt x="3297" y="112980"/>
                    <a:pt x="2108" y="112056"/>
                  </a:cubicBezTo>
                  <a:cubicBezTo>
                    <a:pt x="522" y="110912"/>
                    <a:pt x="0" y="109533"/>
                    <a:pt x="792" y="108264"/>
                  </a:cubicBezTo>
                  <a:cubicBezTo>
                    <a:pt x="918" y="108045"/>
                    <a:pt x="1045" y="107810"/>
                    <a:pt x="1171" y="107575"/>
                  </a:cubicBezTo>
                  <a:cubicBezTo>
                    <a:pt x="1567" y="107011"/>
                    <a:pt x="1711" y="106886"/>
                    <a:pt x="1441" y="106321"/>
                  </a:cubicBezTo>
                  <a:cubicBezTo>
                    <a:pt x="918" y="105287"/>
                    <a:pt x="1045" y="104253"/>
                    <a:pt x="1837" y="103219"/>
                  </a:cubicBezTo>
                  <a:cubicBezTo>
                    <a:pt x="2108" y="102875"/>
                    <a:pt x="2108" y="102875"/>
                    <a:pt x="2108" y="102875"/>
                  </a:cubicBezTo>
                  <a:cubicBezTo>
                    <a:pt x="2630" y="102185"/>
                    <a:pt x="2756" y="102075"/>
                    <a:pt x="2378" y="101151"/>
                  </a:cubicBezTo>
                  <a:cubicBezTo>
                    <a:pt x="1963" y="100007"/>
                    <a:pt x="2900" y="98848"/>
                    <a:pt x="3153" y="98503"/>
                  </a:cubicBezTo>
                  <a:cubicBezTo>
                    <a:pt x="3027" y="97704"/>
                    <a:pt x="3423" y="96670"/>
                    <a:pt x="4342" y="95981"/>
                  </a:cubicBezTo>
                  <a:cubicBezTo>
                    <a:pt x="5009" y="95291"/>
                    <a:pt x="5279" y="94492"/>
                    <a:pt x="4882" y="93913"/>
                  </a:cubicBezTo>
                  <a:cubicBezTo>
                    <a:pt x="4738" y="93693"/>
                    <a:pt x="4612" y="93568"/>
                    <a:pt x="4486" y="93349"/>
                  </a:cubicBezTo>
                  <a:cubicBezTo>
                    <a:pt x="3945" y="92534"/>
                    <a:pt x="3297" y="91500"/>
                    <a:pt x="3027" y="90246"/>
                  </a:cubicBezTo>
                  <a:cubicBezTo>
                    <a:pt x="2630" y="88523"/>
                    <a:pt x="3297" y="86909"/>
                    <a:pt x="3819" y="86220"/>
                  </a:cubicBezTo>
                  <a:cubicBezTo>
                    <a:pt x="4216" y="85875"/>
                    <a:pt x="4342" y="85421"/>
                    <a:pt x="4612" y="84841"/>
                  </a:cubicBezTo>
                  <a:cubicBezTo>
                    <a:pt x="4882" y="84386"/>
                    <a:pt x="5135" y="83697"/>
                    <a:pt x="5675" y="82898"/>
                  </a:cubicBezTo>
                  <a:cubicBezTo>
                    <a:pt x="6072" y="82318"/>
                    <a:pt x="6324" y="81864"/>
                    <a:pt x="6594" y="81519"/>
                  </a:cubicBezTo>
                  <a:cubicBezTo>
                    <a:pt x="7261" y="80720"/>
                    <a:pt x="7657" y="80141"/>
                    <a:pt x="7909" y="79106"/>
                  </a:cubicBezTo>
                  <a:cubicBezTo>
                    <a:pt x="8306" y="77728"/>
                    <a:pt x="8972" y="77273"/>
                    <a:pt x="9765" y="76819"/>
                  </a:cubicBezTo>
                  <a:cubicBezTo>
                    <a:pt x="9891" y="76694"/>
                    <a:pt x="9891" y="76694"/>
                    <a:pt x="9891" y="76694"/>
                  </a:cubicBezTo>
                  <a:cubicBezTo>
                    <a:pt x="10288" y="76474"/>
                    <a:pt x="10288" y="74751"/>
                    <a:pt x="10288" y="73482"/>
                  </a:cubicBezTo>
                  <a:cubicBezTo>
                    <a:pt x="10414" y="72448"/>
                    <a:pt x="10414" y="71523"/>
                    <a:pt x="10558" y="70959"/>
                  </a:cubicBezTo>
                  <a:cubicBezTo>
                    <a:pt x="10684" y="70614"/>
                    <a:pt x="10684" y="70144"/>
                    <a:pt x="10684" y="69690"/>
                  </a:cubicBezTo>
                  <a:cubicBezTo>
                    <a:pt x="10684" y="69001"/>
                    <a:pt x="10558" y="68311"/>
                    <a:pt x="11477" y="67622"/>
                  </a:cubicBezTo>
                  <a:cubicBezTo>
                    <a:pt x="12666" y="66823"/>
                    <a:pt x="13189" y="65554"/>
                    <a:pt x="13189" y="63721"/>
                  </a:cubicBezTo>
                  <a:cubicBezTo>
                    <a:pt x="13189" y="61778"/>
                    <a:pt x="14774" y="59819"/>
                    <a:pt x="15963" y="59020"/>
                  </a:cubicBezTo>
                  <a:cubicBezTo>
                    <a:pt x="17027" y="58331"/>
                    <a:pt x="18342" y="57062"/>
                    <a:pt x="18738" y="56498"/>
                  </a:cubicBezTo>
                  <a:cubicBezTo>
                    <a:pt x="18864" y="56372"/>
                    <a:pt x="19135" y="56028"/>
                    <a:pt x="19261" y="55683"/>
                  </a:cubicBezTo>
                  <a:cubicBezTo>
                    <a:pt x="19801" y="54994"/>
                    <a:pt x="20324" y="54085"/>
                    <a:pt x="20846" y="53505"/>
                  </a:cubicBezTo>
                  <a:cubicBezTo>
                    <a:pt x="21639" y="52581"/>
                    <a:pt x="22432" y="52126"/>
                    <a:pt x="23891" y="51782"/>
                  </a:cubicBezTo>
                  <a:cubicBezTo>
                    <a:pt x="24684" y="51547"/>
                    <a:pt x="25081" y="50293"/>
                    <a:pt x="25477" y="49150"/>
                  </a:cubicBezTo>
                  <a:cubicBezTo>
                    <a:pt x="25603" y="48570"/>
                    <a:pt x="25729" y="48115"/>
                    <a:pt x="25873" y="47645"/>
                  </a:cubicBezTo>
                  <a:cubicBezTo>
                    <a:pt x="26396" y="46502"/>
                    <a:pt x="28252" y="44669"/>
                    <a:pt x="28900" y="44089"/>
                  </a:cubicBezTo>
                  <a:cubicBezTo>
                    <a:pt x="29297" y="43744"/>
                    <a:pt x="29297" y="43744"/>
                    <a:pt x="29297" y="43744"/>
                  </a:cubicBezTo>
                  <a:cubicBezTo>
                    <a:pt x="28900" y="43509"/>
                    <a:pt x="28900" y="43509"/>
                    <a:pt x="28900" y="43509"/>
                  </a:cubicBezTo>
                  <a:cubicBezTo>
                    <a:pt x="30090" y="42945"/>
                    <a:pt x="30090" y="42945"/>
                    <a:pt x="30090" y="42945"/>
                  </a:cubicBezTo>
                  <a:cubicBezTo>
                    <a:pt x="30216" y="42945"/>
                    <a:pt x="30216" y="42945"/>
                    <a:pt x="30216" y="42945"/>
                  </a:cubicBezTo>
                  <a:cubicBezTo>
                    <a:pt x="30216" y="42945"/>
                    <a:pt x="31279" y="42835"/>
                    <a:pt x="32198" y="40767"/>
                  </a:cubicBezTo>
                  <a:cubicBezTo>
                    <a:pt x="32864" y="39388"/>
                    <a:pt x="33657" y="38464"/>
                    <a:pt x="34180" y="37665"/>
                  </a:cubicBezTo>
                  <a:cubicBezTo>
                    <a:pt x="34720" y="36866"/>
                    <a:pt x="35243" y="36286"/>
                    <a:pt x="35243" y="35707"/>
                  </a:cubicBezTo>
                  <a:cubicBezTo>
                    <a:pt x="35369" y="35142"/>
                    <a:pt x="35369" y="34672"/>
                    <a:pt x="35369" y="34218"/>
                  </a:cubicBezTo>
                  <a:cubicBezTo>
                    <a:pt x="35243" y="33638"/>
                    <a:pt x="35243" y="33074"/>
                    <a:pt x="35513" y="32730"/>
                  </a:cubicBezTo>
                  <a:cubicBezTo>
                    <a:pt x="35639" y="32604"/>
                    <a:pt x="35765" y="32385"/>
                    <a:pt x="36036" y="32260"/>
                  </a:cubicBezTo>
                  <a:cubicBezTo>
                    <a:pt x="36432" y="31915"/>
                    <a:pt x="36954" y="31461"/>
                    <a:pt x="36702" y="30771"/>
                  </a:cubicBezTo>
                  <a:cubicBezTo>
                    <a:pt x="36432" y="30082"/>
                    <a:pt x="36432" y="28938"/>
                    <a:pt x="38288" y="27904"/>
                  </a:cubicBezTo>
                  <a:cubicBezTo>
                    <a:pt x="38540" y="27669"/>
                    <a:pt x="38810" y="27559"/>
                    <a:pt x="38936" y="27559"/>
                  </a:cubicBezTo>
                  <a:cubicBezTo>
                    <a:pt x="39603" y="27215"/>
                    <a:pt x="39729" y="27105"/>
                    <a:pt x="39729" y="26071"/>
                  </a:cubicBezTo>
                  <a:cubicBezTo>
                    <a:pt x="39729" y="25491"/>
                    <a:pt x="39603" y="25381"/>
                    <a:pt x="39333" y="25146"/>
                  </a:cubicBezTo>
                  <a:cubicBezTo>
                    <a:pt x="39063" y="24911"/>
                    <a:pt x="38936" y="24692"/>
                    <a:pt x="39207" y="24112"/>
                  </a:cubicBezTo>
                  <a:cubicBezTo>
                    <a:pt x="39333" y="23548"/>
                    <a:pt x="39729" y="23188"/>
                    <a:pt x="40000" y="22969"/>
                  </a:cubicBezTo>
                  <a:cubicBezTo>
                    <a:pt x="40396" y="22624"/>
                    <a:pt x="40648" y="22389"/>
                    <a:pt x="40648" y="22044"/>
                  </a:cubicBezTo>
                  <a:cubicBezTo>
                    <a:pt x="40648" y="21699"/>
                    <a:pt x="40648" y="21245"/>
                    <a:pt x="40792" y="20791"/>
                  </a:cubicBezTo>
                  <a:cubicBezTo>
                    <a:pt x="40918" y="20321"/>
                    <a:pt x="41189" y="19177"/>
                    <a:pt x="40918" y="19067"/>
                  </a:cubicBezTo>
                  <a:cubicBezTo>
                    <a:pt x="40792" y="19067"/>
                    <a:pt x="40648" y="19067"/>
                    <a:pt x="40522" y="19067"/>
                  </a:cubicBezTo>
                  <a:cubicBezTo>
                    <a:pt x="39873" y="19067"/>
                    <a:pt x="39207" y="18832"/>
                    <a:pt x="38936" y="18378"/>
                  </a:cubicBezTo>
                  <a:cubicBezTo>
                    <a:pt x="38936" y="18143"/>
                    <a:pt x="38810" y="17798"/>
                    <a:pt x="39207" y="17218"/>
                  </a:cubicBezTo>
                  <a:cubicBezTo>
                    <a:pt x="39603" y="16764"/>
                    <a:pt x="39459" y="16654"/>
                    <a:pt x="38936" y="15965"/>
                  </a:cubicBezTo>
                  <a:cubicBezTo>
                    <a:pt x="38666" y="15855"/>
                    <a:pt x="38414" y="15495"/>
                    <a:pt x="38144" y="15276"/>
                  </a:cubicBezTo>
                  <a:cubicBezTo>
                    <a:pt x="37351" y="14132"/>
                    <a:pt x="37891" y="11374"/>
                    <a:pt x="37891" y="11030"/>
                  </a:cubicBezTo>
                  <a:cubicBezTo>
                    <a:pt x="37891" y="10904"/>
                    <a:pt x="37891" y="10904"/>
                    <a:pt x="37891" y="10904"/>
                  </a:cubicBezTo>
                  <a:cubicBezTo>
                    <a:pt x="38018" y="10795"/>
                    <a:pt x="38018" y="10795"/>
                    <a:pt x="38018" y="10795"/>
                  </a:cubicBezTo>
                  <a:lnTo>
                    <a:pt x="38018" y="10795"/>
                  </a:lnTo>
                  <a:cubicBezTo>
                    <a:pt x="38144" y="10795"/>
                    <a:pt x="38144" y="10795"/>
                    <a:pt x="38144" y="10795"/>
                  </a:cubicBezTo>
                  <a:cubicBezTo>
                    <a:pt x="39063" y="10450"/>
                    <a:pt x="39063" y="10450"/>
                    <a:pt x="39063" y="10450"/>
                  </a:cubicBezTo>
                  <a:cubicBezTo>
                    <a:pt x="39207" y="10450"/>
                    <a:pt x="39333" y="10450"/>
                    <a:pt x="39333" y="10450"/>
                  </a:cubicBezTo>
                  <a:cubicBezTo>
                    <a:pt x="40126" y="10450"/>
                    <a:pt x="40792" y="11249"/>
                    <a:pt x="41585" y="12173"/>
                  </a:cubicBezTo>
                  <a:cubicBezTo>
                    <a:pt x="42234" y="12972"/>
                    <a:pt x="42900" y="13787"/>
                    <a:pt x="43423" y="14007"/>
                  </a:cubicBezTo>
                  <a:cubicBezTo>
                    <a:pt x="43693" y="14132"/>
                    <a:pt x="43819" y="14132"/>
                    <a:pt x="43945" y="14132"/>
                  </a:cubicBezTo>
                  <a:cubicBezTo>
                    <a:pt x="44216" y="14132"/>
                    <a:pt x="44360" y="14007"/>
                    <a:pt x="44612" y="13897"/>
                  </a:cubicBezTo>
                  <a:cubicBezTo>
                    <a:pt x="45009" y="13443"/>
                    <a:pt x="45153" y="12628"/>
                    <a:pt x="44882" y="11954"/>
                  </a:cubicBezTo>
                  <a:cubicBezTo>
                    <a:pt x="44612" y="11030"/>
                    <a:pt x="44756" y="10231"/>
                    <a:pt x="45153" y="9651"/>
                  </a:cubicBezTo>
                  <a:cubicBezTo>
                    <a:pt x="45531" y="9197"/>
                    <a:pt x="46072" y="8962"/>
                    <a:pt x="46738" y="8852"/>
                  </a:cubicBezTo>
                  <a:cubicBezTo>
                    <a:pt x="46864" y="8852"/>
                    <a:pt x="47117" y="8852"/>
                    <a:pt x="47117" y="8852"/>
                  </a:cubicBezTo>
                  <a:cubicBezTo>
                    <a:pt x="48450" y="8852"/>
                    <a:pt x="48576" y="9526"/>
                    <a:pt x="48846" y="11374"/>
                  </a:cubicBezTo>
                  <a:cubicBezTo>
                    <a:pt x="48972" y="11829"/>
                    <a:pt x="48972" y="12283"/>
                    <a:pt x="49099" y="12753"/>
                  </a:cubicBezTo>
                  <a:cubicBezTo>
                    <a:pt x="49369" y="13897"/>
                    <a:pt x="50036" y="14351"/>
                    <a:pt x="51225" y="14351"/>
                  </a:cubicBezTo>
                  <a:cubicBezTo>
                    <a:pt x="52396" y="14351"/>
                    <a:pt x="53603" y="13787"/>
                    <a:pt x="53603" y="13787"/>
                  </a:cubicBezTo>
                  <a:cubicBezTo>
                    <a:pt x="53981" y="13662"/>
                    <a:pt x="53981" y="13662"/>
                    <a:pt x="53981" y="13662"/>
                  </a:cubicBezTo>
                  <a:cubicBezTo>
                    <a:pt x="53981" y="14007"/>
                    <a:pt x="53981" y="14007"/>
                    <a:pt x="53981" y="14007"/>
                  </a:cubicBezTo>
                  <a:cubicBezTo>
                    <a:pt x="54126" y="14696"/>
                    <a:pt x="54378" y="14821"/>
                    <a:pt x="55963" y="14821"/>
                  </a:cubicBezTo>
                  <a:cubicBezTo>
                    <a:pt x="56900" y="14821"/>
                    <a:pt x="57027" y="15385"/>
                    <a:pt x="57153" y="15495"/>
                  </a:cubicBezTo>
                  <a:cubicBezTo>
                    <a:pt x="57153" y="16200"/>
                    <a:pt x="56360" y="16999"/>
                    <a:pt x="55441" y="17109"/>
                  </a:cubicBezTo>
                  <a:cubicBezTo>
                    <a:pt x="55315" y="17109"/>
                    <a:pt x="55171" y="17109"/>
                    <a:pt x="55045" y="17109"/>
                  </a:cubicBezTo>
                  <a:cubicBezTo>
                    <a:pt x="54522" y="17218"/>
                    <a:pt x="54522" y="17218"/>
                    <a:pt x="54522" y="18488"/>
                  </a:cubicBezTo>
                  <a:cubicBezTo>
                    <a:pt x="54378" y="19412"/>
                    <a:pt x="54378" y="19412"/>
                    <a:pt x="54378" y="19412"/>
                  </a:cubicBezTo>
                  <a:cubicBezTo>
                    <a:pt x="54378" y="19976"/>
                    <a:pt x="54522" y="20101"/>
                    <a:pt x="54522" y="20211"/>
                  </a:cubicBezTo>
                  <a:lnTo>
                    <a:pt x="54522" y="20211"/>
                  </a:lnTo>
                  <a:cubicBezTo>
                    <a:pt x="55045" y="20211"/>
                    <a:pt x="55837" y="19522"/>
                    <a:pt x="56504" y="19067"/>
                  </a:cubicBezTo>
                  <a:cubicBezTo>
                    <a:pt x="56900" y="18597"/>
                    <a:pt x="57297" y="18378"/>
                    <a:pt x="57423" y="18253"/>
                  </a:cubicBezTo>
                  <a:cubicBezTo>
                    <a:pt x="57819" y="18143"/>
                    <a:pt x="57819" y="18033"/>
                    <a:pt x="57945" y="17579"/>
                  </a:cubicBezTo>
                  <a:cubicBezTo>
                    <a:pt x="57945" y="17344"/>
                    <a:pt x="57945" y="16999"/>
                    <a:pt x="58216" y="16419"/>
                  </a:cubicBezTo>
                  <a:cubicBezTo>
                    <a:pt x="58342" y="15730"/>
                    <a:pt x="58738" y="14931"/>
                    <a:pt x="59531" y="14931"/>
                  </a:cubicBezTo>
                  <a:cubicBezTo>
                    <a:pt x="59927" y="14931"/>
                    <a:pt x="60324" y="15166"/>
                    <a:pt x="60846" y="15385"/>
                  </a:cubicBezTo>
                  <a:cubicBezTo>
                    <a:pt x="61117" y="15620"/>
                    <a:pt x="61387" y="15730"/>
                    <a:pt x="61513" y="15730"/>
                  </a:cubicBezTo>
                  <a:cubicBezTo>
                    <a:pt x="61783" y="15730"/>
                    <a:pt x="61909" y="15385"/>
                    <a:pt x="62054" y="14931"/>
                  </a:cubicBezTo>
                  <a:cubicBezTo>
                    <a:pt x="62180" y="14696"/>
                    <a:pt x="62306" y="14477"/>
                    <a:pt x="62432" y="14242"/>
                  </a:cubicBezTo>
                  <a:cubicBezTo>
                    <a:pt x="62576" y="14132"/>
                    <a:pt x="62828" y="13787"/>
                    <a:pt x="63495" y="13787"/>
                  </a:cubicBezTo>
                  <a:cubicBezTo>
                    <a:pt x="63765" y="13787"/>
                    <a:pt x="64162" y="13897"/>
                    <a:pt x="64558" y="14132"/>
                  </a:cubicBezTo>
                  <a:cubicBezTo>
                    <a:pt x="63369" y="12518"/>
                    <a:pt x="63369" y="12518"/>
                    <a:pt x="63369" y="12518"/>
                  </a:cubicBezTo>
                  <a:cubicBezTo>
                    <a:pt x="64558" y="11829"/>
                    <a:pt x="64558" y="11829"/>
                    <a:pt x="64558" y="11829"/>
                  </a:cubicBezTo>
                  <a:cubicBezTo>
                    <a:pt x="64558" y="11719"/>
                    <a:pt x="64558" y="11719"/>
                    <a:pt x="64558" y="11719"/>
                  </a:cubicBezTo>
                  <a:cubicBezTo>
                    <a:pt x="64684" y="11719"/>
                    <a:pt x="64684" y="11719"/>
                    <a:pt x="64684" y="11719"/>
                  </a:cubicBezTo>
                  <a:cubicBezTo>
                    <a:pt x="64954" y="11484"/>
                    <a:pt x="64954" y="11484"/>
                    <a:pt x="64954" y="11484"/>
                  </a:cubicBezTo>
                  <a:cubicBezTo>
                    <a:pt x="65081" y="11484"/>
                    <a:pt x="65081" y="11484"/>
                    <a:pt x="65081" y="11484"/>
                  </a:cubicBezTo>
                  <a:cubicBezTo>
                    <a:pt x="65207" y="11484"/>
                    <a:pt x="65477" y="11374"/>
                    <a:pt x="65747" y="11374"/>
                  </a:cubicBezTo>
                  <a:cubicBezTo>
                    <a:pt x="66000" y="11374"/>
                    <a:pt x="66396" y="11484"/>
                    <a:pt x="66792" y="11484"/>
                  </a:cubicBezTo>
                  <a:cubicBezTo>
                    <a:pt x="67063" y="11594"/>
                    <a:pt x="67459" y="11594"/>
                    <a:pt x="67855" y="11594"/>
                  </a:cubicBezTo>
                  <a:cubicBezTo>
                    <a:pt x="68108" y="11594"/>
                    <a:pt x="68378" y="11594"/>
                    <a:pt x="68522" y="11484"/>
                  </a:cubicBezTo>
                  <a:cubicBezTo>
                    <a:pt x="68774" y="11374"/>
                    <a:pt x="69171" y="11249"/>
                    <a:pt x="69441" y="11249"/>
                  </a:cubicBezTo>
                  <a:cubicBezTo>
                    <a:pt x="70234" y="10904"/>
                    <a:pt x="70756" y="10795"/>
                    <a:pt x="70756" y="9651"/>
                  </a:cubicBezTo>
                  <a:cubicBezTo>
                    <a:pt x="70756" y="7818"/>
                    <a:pt x="72612" y="7692"/>
                    <a:pt x="74324" y="7692"/>
                  </a:cubicBezTo>
                  <a:cubicBezTo>
                    <a:pt x="74576" y="7583"/>
                    <a:pt x="74846" y="7583"/>
                    <a:pt x="75117" y="7583"/>
                  </a:cubicBezTo>
                  <a:cubicBezTo>
                    <a:pt x="76306" y="7473"/>
                    <a:pt x="76306" y="7348"/>
                    <a:pt x="76162" y="7003"/>
                  </a:cubicBezTo>
                  <a:cubicBezTo>
                    <a:pt x="76162" y="6893"/>
                    <a:pt x="76162" y="6549"/>
                    <a:pt x="76306" y="6314"/>
                  </a:cubicBezTo>
                  <a:cubicBezTo>
                    <a:pt x="76558" y="5969"/>
                    <a:pt x="76954" y="5060"/>
                    <a:pt x="76036" y="4245"/>
                  </a:cubicBezTo>
                  <a:cubicBezTo>
                    <a:pt x="75783" y="4026"/>
                    <a:pt x="75513" y="3901"/>
                    <a:pt x="75117" y="3901"/>
                  </a:cubicBezTo>
                  <a:cubicBezTo>
                    <a:pt x="74972" y="3901"/>
                    <a:pt x="74846" y="4026"/>
                    <a:pt x="74576" y="4026"/>
                  </a:cubicBezTo>
                  <a:cubicBezTo>
                    <a:pt x="74450" y="4026"/>
                    <a:pt x="74198" y="4026"/>
                    <a:pt x="74054" y="4026"/>
                  </a:cubicBezTo>
                  <a:cubicBezTo>
                    <a:pt x="73801" y="4026"/>
                    <a:pt x="73657" y="4026"/>
                    <a:pt x="73531" y="4026"/>
                  </a:cubicBezTo>
                  <a:cubicBezTo>
                    <a:pt x="72342" y="3791"/>
                    <a:pt x="72216" y="3337"/>
                    <a:pt x="72216" y="3227"/>
                  </a:cubicBezTo>
                  <a:cubicBezTo>
                    <a:pt x="72342" y="3102"/>
                    <a:pt x="72738" y="1958"/>
                    <a:pt x="73531" y="1378"/>
                  </a:cubicBezTo>
                  <a:cubicBezTo>
                    <a:pt x="74450" y="814"/>
                    <a:pt x="75513" y="689"/>
                    <a:pt x="76558" y="470"/>
                  </a:cubicBezTo>
                  <a:cubicBezTo>
                    <a:pt x="76702" y="470"/>
                    <a:pt x="76702" y="470"/>
                    <a:pt x="76828" y="470"/>
                  </a:cubicBezTo>
                  <a:cubicBezTo>
                    <a:pt x="77369" y="470"/>
                    <a:pt x="77621" y="689"/>
                    <a:pt x="77747" y="924"/>
                  </a:cubicBezTo>
                  <a:cubicBezTo>
                    <a:pt x="77891" y="1034"/>
                    <a:pt x="78018" y="1034"/>
                    <a:pt x="78144" y="1034"/>
                  </a:cubicBezTo>
                  <a:lnTo>
                    <a:pt x="78288" y="1034"/>
                  </a:lnTo>
                  <a:cubicBezTo>
                    <a:pt x="78684" y="924"/>
                    <a:pt x="78810" y="814"/>
                    <a:pt x="78936" y="579"/>
                  </a:cubicBezTo>
                  <a:cubicBezTo>
                    <a:pt x="79081" y="470"/>
                    <a:pt x="79333" y="235"/>
                    <a:pt x="79603" y="235"/>
                  </a:cubicBezTo>
                  <a:cubicBezTo>
                    <a:pt x="79729" y="235"/>
                    <a:pt x="79873" y="235"/>
                    <a:pt x="80000" y="344"/>
                  </a:cubicBezTo>
                  <a:cubicBezTo>
                    <a:pt x="80396" y="470"/>
                    <a:pt x="80522" y="814"/>
                    <a:pt x="80792" y="1034"/>
                  </a:cubicBezTo>
                  <a:cubicBezTo>
                    <a:pt x="80918" y="1269"/>
                    <a:pt x="81063" y="1504"/>
                    <a:pt x="81189" y="1613"/>
                  </a:cubicBezTo>
                  <a:cubicBezTo>
                    <a:pt x="81315" y="1613"/>
                    <a:pt x="81315" y="1613"/>
                    <a:pt x="81441" y="1613"/>
                  </a:cubicBezTo>
                  <a:cubicBezTo>
                    <a:pt x="81711" y="1613"/>
                    <a:pt x="81981" y="1378"/>
                    <a:pt x="82378" y="1159"/>
                  </a:cubicBezTo>
                  <a:cubicBezTo>
                    <a:pt x="82648" y="1034"/>
                    <a:pt x="82900" y="814"/>
                    <a:pt x="83171" y="689"/>
                  </a:cubicBezTo>
                  <a:cubicBezTo>
                    <a:pt x="83567" y="470"/>
                    <a:pt x="83567" y="470"/>
                    <a:pt x="83567" y="470"/>
                  </a:cubicBezTo>
                  <a:cubicBezTo>
                    <a:pt x="84090" y="235"/>
                    <a:pt x="84360" y="0"/>
                    <a:pt x="84756" y="0"/>
                  </a:cubicBezTo>
                  <a:cubicBezTo>
                    <a:pt x="84882" y="0"/>
                    <a:pt x="85153" y="125"/>
                    <a:pt x="85279" y="125"/>
                  </a:cubicBezTo>
                  <a:cubicBezTo>
                    <a:pt x="85945" y="344"/>
                    <a:pt x="85945" y="1723"/>
                    <a:pt x="85675" y="3791"/>
                  </a:cubicBezTo>
                  <a:cubicBezTo>
                    <a:pt x="85405" y="5060"/>
                    <a:pt x="85549" y="5515"/>
                    <a:pt x="85675" y="5515"/>
                  </a:cubicBezTo>
                  <a:cubicBezTo>
                    <a:pt x="85675" y="5515"/>
                    <a:pt x="85801" y="5405"/>
                    <a:pt x="85945" y="5170"/>
                  </a:cubicBezTo>
                  <a:cubicBezTo>
                    <a:pt x="86198" y="4935"/>
                    <a:pt x="86342" y="4716"/>
                    <a:pt x="86468" y="4481"/>
                  </a:cubicBezTo>
                  <a:cubicBezTo>
                    <a:pt x="86738" y="4245"/>
                    <a:pt x="86864" y="4026"/>
                    <a:pt x="87135" y="4026"/>
                  </a:cubicBezTo>
                  <a:cubicBezTo>
                    <a:pt x="87531" y="4026"/>
                    <a:pt x="87783" y="4245"/>
                    <a:pt x="88450" y="4825"/>
                  </a:cubicBezTo>
                  <a:cubicBezTo>
                    <a:pt x="88720" y="5060"/>
                    <a:pt x="88846" y="5170"/>
                    <a:pt x="89117" y="5170"/>
                  </a:cubicBezTo>
                  <a:cubicBezTo>
                    <a:pt x="89369" y="5170"/>
                    <a:pt x="89639" y="4825"/>
                    <a:pt x="90036" y="4481"/>
                  </a:cubicBezTo>
                  <a:cubicBezTo>
                    <a:pt x="90288" y="4136"/>
                    <a:pt x="90702" y="3681"/>
                    <a:pt x="91225" y="3556"/>
                  </a:cubicBezTo>
                  <a:cubicBezTo>
                    <a:pt x="91351" y="3446"/>
                    <a:pt x="91477" y="3446"/>
                    <a:pt x="91621" y="3446"/>
                  </a:cubicBezTo>
                  <a:cubicBezTo>
                    <a:pt x="91873" y="3446"/>
                    <a:pt x="92270" y="3681"/>
                    <a:pt x="92540" y="3901"/>
                  </a:cubicBezTo>
                  <a:cubicBezTo>
                    <a:pt x="93063" y="4606"/>
                    <a:pt x="93333" y="5750"/>
                    <a:pt x="93207" y="6314"/>
                  </a:cubicBezTo>
                  <a:cubicBezTo>
                    <a:pt x="93063" y="6893"/>
                    <a:pt x="93207" y="7238"/>
                    <a:pt x="94126" y="7583"/>
                  </a:cubicBezTo>
                  <a:cubicBezTo>
                    <a:pt x="94126" y="7692"/>
                    <a:pt x="94252" y="7692"/>
                    <a:pt x="94396" y="7692"/>
                  </a:cubicBezTo>
                  <a:cubicBezTo>
                    <a:pt x="94522" y="7818"/>
                    <a:pt x="94792" y="7818"/>
                    <a:pt x="94792" y="7927"/>
                  </a:cubicBezTo>
                  <a:cubicBezTo>
                    <a:pt x="94918" y="8162"/>
                    <a:pt x="94918" y="8382"/>
                    <a:pt x="94522" y="9071"/>
                  </a:cubicBezTo>
                  <a:cubicBezTo>
                    <a:pt x="94396" y="9416"/>
                    <a:pt x="94126" y="10105"/>
                    <a:pt x="93855" y="10904"/>
                  </a:cubicBezTo>
                  <a:cubicBezTo>
                    <a:pt x="93459" y="11719"/>
                    <a:pt x="93459" y="12064"/>
                    <a:pt x="93459" y="12173"/>
                  </a:cubicBezTo>
                  <a:cubicBezTo>
                    <a:pt x="93729" y="12064"/>
                    <a:pt x="94522" y="11374"/>
                    <a:pt x="94918" y="10685"/>
                  </a:cubicBezTo>
                  <a:cubicBezTo>
                    <a:pt x="95189" y="10450"/>
                    <a:pt x="95315" y="10450"/>
                    <a:pt x="95441" y="10450"/>
                  </a:cubicBezTo>
                  <a:cubicBezTo>
                    <a:pt x="96378" y="10450"/>
                    <a:pt x="96900" y="12863"/>
                    <a:pt x="96900" y="13662"/>
                  </a:cubicBezTo>
                  <a:cubicBezTo>
                    <a:pt x="96900" y="14242"/>
                    <a:pt x="97027" y="14696"/>
                    <a:pt x="97171" y="15041"/>
                  </a:cubicBezTo>
                  <a:cubicBezTo>
                    <a:pt x="97423" y="15495"/>
                    <a:pt x="97819" y="15620"/>
                    <a:pt x="98342" y="15620"/>
                  </a:cubicBezTo>
                  <a:cubicBezTo>
                    <a:pt x="98612" y="15620"/>
                    <a:pt x="98738" y="15620"/>
                    <a:pt x="99009" y="15620"/>
                  </a:cubicBezTo>
                  <a:cubicBezTo>
                    <a:pt x="100324" y="15385"/>
                    <a:pt x="100324" y="15166"/>
                    <a:pt x="100594" y="14696"/>
                  </a:cubicBezTo>
                  <a:cubicBezTo>
                    <a:pt x="100594" y="14477"/>
                    <a:pt x="100720" y="14242"/>
                    <a:pt x="100864" y="13897"/>
                  </a:cubicBezTo>
                  <a:cubicBezTo>
                    <a:pt x="101261" y="13207"/>
                    <a:pt x="101909" y="12753"/>
                    <a:pt x="102450" y="12753"/>
                  </a:cubicBezTo>
                  <a:cubicBezTo>
                    <a:pt x="102702" y="12753"/>
                    <a:pt x="103243" y="12863"/>
                    <a:pt x="103369" y="13787"/>
                  </a:cubicBezTo>
                  <a:cubicBezTo>
                    <a:pt x="103495" y="14351"/>
                    <a:pt x="103621" y="14821"/>
                    <a:pt x="103765" y="15041"/>
                  </a:cubicBezTo>
                  <a:cubicBezTo>
                    <a:pt x="104036" y="15495"/>
                    <a:pt x="104162" y="15965"/>
                    <a:pt x="104036" y="16764"/>
                  </a:cubicBezTo>
                  <a:cubicBezTo>
                    <a:pt x="103891" y="17688"/>
                    <a:pt x="104288" y="17924"/>
                    <a:pt x="104954" y="18253"/>
                  </a:cubicBezTo>
                  <a:cubicBezTo>
                    <a:pt x="105081" y="18253"/>
                    <a:pt x="105081" y="18253"/>
                    <a:pt x="105081" y="18253"/>
                  </a:cubicBezTo>
                  <a:cubicBezTo>
                    <a:pt x="106018" y="18723"/>
                    <a:pt x="106270" y="20556"/>
                    <a:pt x="106270" y="20791"/>
                  </a:cubicBezTo>
                  <a:cubicBezTo>
                    <a:pt x="106270" y="21135"/>
                    <a:pt x="106270" y="21135"/>
                    <a:pt x="106270" y="21135"/>
                  </a:cubicBezTo>
                  <a:cubicBezTo>
                    <a:pt x="106018" y="21010"/>
                    <a:pt x="106018" y="21010"/>
                    <a:pt x="106018" y="21010"/>
                  </a:cubicBezTo>
                  <a:lnTo>
                    <a:pt x="105873" y="21010"/>
                  </a:lnTo>
                  <a:cubicBezTo>
                    <a:pt x="105477" y="21010"/>
                    <a:pt x="104828" y="21135"/>
                    <a:pt x="104432" y="21825"/>
                  </a:cubicBezTo>
                  <a:cubicBezTo>
                    <a:pt x="103891" y="22734"/>
                    <a:pt x="104684" y="24567"/>
                    <a:pt x="105351" y="25272"/>
                  </a:cubicBezTo>
                  <a:cubicBezTo>
                    <a:pt x="106018" y="25726"/>
                    <a:pt x="105747" y="26415"/>
                    <a:pt x="105477" y="27215"/>
                  </a:cubicBezTo>
                  <a:cubicBezTo>
                    <a:pt x="105207" y="27794"/>
                    <a:pt x="105081" y="28358"/>
                    <a:pt x="105081" y="28938"/>
                  </a:cubicBezTo>
                  <a:cubicBezTo>
                    <a:pt x="105081" y="30426"/>
                    <a:pt x="107459" y="32150"/>
                    <a:pt x="108774" y="32604"/>
                  </a:cubicBezTo>
                  <a:cubicBezTo>
                    <a:pt x="109567" y="32949"/>
                    <a:pt x="110108" y="33294"/>
                    <a:pt x="110108" y="33764"/>
                  </a:cubicBezTo>
                  <a:cubicBezTo>
                    <a:pt x="110108" y="34108"/>
                    <a:pt x="110108" y="34453"/>
                    <a:pt x="109441" y="34798"/>
                  </a:cubicBezTo>
                  <a:cubicBezTo>
                    <a:pt x="108252" y="35597"/>
                    <a:pt x="108252" y="35942"/>
                    <a:pt x="108522" y="36051"/>
                  </a:cubicBezTo>
                  <a:cubicBezTo>
                    <a:pt x="108648" y="36286"/>
                    <a:pt x="108918" y="36396"/>
                    <a:pt x="109171" y="36396"/>
                  </a:cubicBezTo>
                  <a:cubicBezTo>
                    <a:pt x="109567" y="36631"/>
                    <a:pt x="109963" y="36741"/>
                    <a:pt x="110108" y="37211"/>
                  </a:cubicBezTo>
                  <a:cubicBezTo>
                    <a:pt x="110234" y="37430"/>
                    <a:pt x="110234" y="37665"/>
                    <a:pt x="110234" y="37884"/>
                  </a:cubicBezTo>
                  <a:cubicBezTo>
                    <a:pt x="110234" y="38354"/>
                    <a:pt x="110234" y="38699"/>
                    <a:pt x="111027" y="38809"/>
                  </a:cubicBezTo>
                  <a:cubicBezTo>
                    <a:pt x="112468" y="39263"/>
                    <a:pt x="113801" y="39843"/>
                    <a:pt x="116018" y="41801"/>
                  </a:cubicBezTo>
                  <a:cubicBezTo>
                    <a:pt x="118270" y="43744"/>
                    <a:pt x="118540" y="47191"/>
                    <a:pt x="118270" y="47990"/>
                  </a:cubicBezTo>
                  <a:cubicBezTo>
                    <a:pt x="118144" y="48460"/>
                    <a:pt x="117747" y="48679"/>
                    <a:pt x="117477" y="48679"/>
                  </a:cubicBezTo>
                  <a:lnTo>
                    <a:pt x="117477" y="48679"/>
                  </a:lnTo>
                  <a:cubicBezTo>
                    <a:pt x="118144" y="49714"/>
                    <a:pt x="118144" y="50638"/>
                    <a:pt x="117477" y="51437"/>
                  </a:cubicBezTo>
                  <a:cubicBezTo>
                    <a:pt x="116684" y="52471"/>
                    <a:pt x="116684" y="53505"/>
                    <a:pt x="117207" y="54649"/>
                  </a:cubicBezTo>
                  <a:cubicBezTo>
                    <a:pt x="117477" y="54994"/>
                    <a:pt x="117747" y="55119"/>
                    <a:pt x="118144" y="55119"/>
                  </a:cubicBezTo>
                  <a:cubicBezTo>
                    <a:pt x="118540" y="55229"/>
                    <a:pt x="119063" y="55229"/>
                    <a:pt x="119459" y="56028"/>
                  </a:cubicBezTo>
                  <a:cubicBezTo>
                    <a:pt x="119855" y="56607"/>
                    <a:pt x="119981" y="57171"/>
                    <a:pt x="119585" y="57751"/>
                  </a:cubicBezTo>
                  <a:cubicBezTo>
                    <a:pt x="119189" y="58206"/>
                    <a:pt x="118666" y="58550"/>
                    <a:pt x="118270" y="58550"/>
                  </a:cubicBezTo>
                  <a:cubicBezTo>
                    <a:pt x="118144" y="58550"/>
                    <a:pt x="118000" y="58441"/>
                    <a:pt x="117873" y="58441"/>
                  </a:cubicBezTo>
                  <a:cubicBezTo>
                    <a:pt x="117747" y="58441"/>
                    <a:pt x="117477" y="58441"/>
                    <a:pt x="117351" y="58441"/>
                  </a:cubicBezTo>
                  <a:cubicBezTo>
                    <a:pt x="116684" y="58441"/>
                    <a:pt x="116288" y="58550"/>
                    <a:pt x="116018" y="58785"/>
                  </a:cubicBezTo>
                  <a:cubicBezTo>
                    <a:pt x="115891" y="58895"/>
                    <a:pt x="115765" y="59020"/>
                    <a:pt x="115495" y="59020"/>
                  </a:cubicBezTo>
                  <a:cubicBezTo>
                    <a:pt x="115225" y="59020"/>
                    <a:pt x="114972" y="58785"/>
                    <a:pt x="114594" y="58441"/>
                  </a:cubicBezTo>
                  <a:cubicBezTo>
                    <a:pt x="114198" y="58096"/>
                    <a:pt x="113531" y="57641"/>
                    <a:pt x="112738" y="57406"/>
                  </a:cubicBezTo>
                  <a:cubicBezTo>
                    <a:pt x="112072" y="57297"/>
                    <a:pt x="111819" y="57297"/>
                    <a:pt x="111549" y="57297"/>
                  </a:cubicBezTo>
                  <a:cubicBezTo>
                    <a:pt x="111027" y="57297"/>
                    <a:pt x="110900" y="57406"/>
                    <a:pt x="110630" y="58441"/>
                  </a:cubicBezTo>
                  <a:cubicBezTo>
                    <a:pt x="110234" y="59475"/>
                    <a:pt x="112468" y="60744"/>
                    <a:pt x="113261" y="61088"/>
                  </a:cubicBezTo>
                  <a:cubicBezTo>
                    <a:pt x="113135" y="61543"/>
                    <a:pt x="113135" y="61543"/>
                    <a:pt x="113135" y="61543"/>
                  </a:cubicBezTo>
                  <a:cubicBezTo>
                    <a:pt x="113009" y="61543"/>
                    <a:pt x="112738" y="61433"/>
                    <a:pt x="112612" y="61433"/>
                  </a:cubicBezTo>
                  <a:cubicBezTo>
                    <a:pt x="112342" y="61433"/>
                    <a:pt x="112216" y="61543"/>
                    <a:pt x="112216" y="61543"/>
                  </a:cubicBezTo>
                  <a:cubicBezTo>
                    <a:pt x="112216" y="61652"/>
                    <a:pt x="112072" y="61887"/>
                    <a:pt x="112738" y="62577"/>
                  </a:cubicBezTo>
                  <a:cubicBezTo>
                    <a:pt x="113657" y="63501"/>
                    <a:pt x="113405" y="65099"/>
                    <a:pt x="112882" y="66024"/>
                  </a:cubicBezTo>
                  <a:cubicBezTo>
                    <a:pt x="112612" y="66478"/>
                    <a:pt x="112342" y="66713"/>
                    <a:pt x="112072" y="66713"/>
                  </a:cubicBezTo>
                  <a:cubicBezTo>
                    <a:pt x="111945" y="66713"/>
                    <a:pt x="111819" y="66713"/>
                    <a:pt x="111693" y="66588"/>
                  </a:cubicBezTo>
                  <a:cubicBezTo>
                    <a:pt x="111423" y="66368"/>
                    <a:pt x="111153" y="66243"/>
                    <a:pt x="110756" y="66243"/>
                  </a:cubicBezTo>
                  <a:cubicBezTo>
                    <a:pt x="110504" y="66243"/>
                    <a:pt x="110360" y="66243"/>
                    <a:pt x="110360" y="66478"/>
                  </a:cubicBezTo>
                  <a:cubicBezTo>
                    <a:pt x="110360" y="66713"/>
                    <a:pt x="110504" y="66823"/>
                    <a:pt x="110756" y="67058"/>
                  </a:cubicBezTo>
                  <a:cubicBezTo>
                    <a:pt x="110900" y="67277"/>
                    <a:pt x="111153" y="67403"/>
                    <a:pt x="111027" y="67622"/>
                  </a:cubicBezTo>
                  <a:cubicBezTo>
                    <a:pt x="110900" y="67857"/>
                    <a:pt x="110630" y="67857"/>
                    <a:pt x="110630" y="67857"/>
                  </a:cubicBezTo>
                  <a:cubicBezTo>
                    <a:pt x="109963" y="68092"/>
                    <a:pt x="108918" y="68311"/>
                    <a:pt x="107585" y="69236"/>
                  </a:cubicBezTo>
                  <a:cubicBezTo>
                    <a:pt x="107189" y="69580"/>
                    <a:pt x="106936" y="69690"/>
                    <a:pt x="106540" y="69690"/>
                  </a:cubicBezTo>
                  <a:cubicBezTo>
                    <a:pt x="106018" y="69690"/>
                    <a:pt x="105603" y="69345"/>
                    <a:pt x="105207" y="69126"/>
                  </a:cubicBezTo>
                  <a:cubicBezTo>
                    <a:pt x="105081" y="69001"/>
                    <a:pt x="104828" y="68891"/>
                    <a:pt x="104684" y="68781"/>
                  </a:cubicBezTo>
                  <a:lnTo>
                    <a:pt x="104684" y="68781"/>
                  </a:lnTo>
                  <a:cubicBezTo>
                    <a:pt x="103891" y="68781"/>
                    <a:pt x="102306" y="70270"/>
                    <a:pt x="101387" y="72213"/>
                  </a:cubicBezTo>
                  <a:cubicBezTo>
                    <a:pt x="100864" y="73137"/>
                    <a:pt x="100324" y="73591"/>
                    <a:pt x="99927" y="73936"/>
                  </a:cubicBezTo>
                  <a:cubicBezTo>
                    <a:pt x="99801" y="73936"/>
                    <a:pt x="99675" y="74171"/>
                    <a:pt x="99675" y="74171"/>
                  </a:cubicBezTo>
                  <a:lnTo>
                    <a:pt x="99675" y="74171"/>
                  </a:lnTo>
                  <a:cubicBezTo>
                    <a:pt x="99675" y="74171"/>
                    <a:pt x="99801" y="74281"/>
                    <a:pt x="100072" y="74406"/>
                  </a:cubicBezTo>
                  <a:cubicBezTo>
                    <a:pt x="101261" y="75095"/>
                    <a:pt x="103621" y="78417"/>
                    <a:pt x="103765" y="78542"/>
                  </a:cubicBezTo>
                  <a:cubicBezTo>
                    <a:pt x="103891" y="78652"/>
                    <a:pt x="103891" y="78652"/>
                    <a:pt x="103891" y="78652"/>
                  </a:cubicBezTo>
                  <a:cubicBezTo>
                    <a:pt x="103765" y="78762"/>
                    <a:pt x="103765" y="78762"/>
                    <a:pt x="103765" y="78762"/>
                  </a:cubicBezTo>
                  <a:cubicBezTo>
                    <a:pt x="103765" y="78762"/>
                    <a:pt x="103621" y="79451"/>
                    <a:pt x="103891" y="81864"/>
                  </a:cubicBezTo>
                  <a:cubicBezTo>
                    <a:pt x="103891" y="83133"/>
                    <a:pt x="104828" y="84731"/>
                    <a:pt x="105747" y="86220"/>
                  </a:cubicBezTo>
                  <a:cubicBezTo>
                    <a:pt x="106414" y="87598"/>
                    <a:pt x="107063" y="88758"/>
                    <a:pt x="107063" y="89557"/>
                  </a:cubicBezTo>
                  <a:cubicBezTo>
                    <a:pt x="107063" y="91280"/>
                    <a:pt x="105873" y="93913"/>
                    <a:pt x="104558" y="94837"/>
                  </a:cubicBezTo>
                  <a:cubicBezTo>
                    <a:pt x="104162" y="95182"/>
                    <a:pt x="104288" y="95291"/>
                    <a:pt x="104684" y="95871"/>
                  </a:cubicBezTo>
                  <a:cubicBezTo>
                    <a:pt x="105081" y="96451"/>
                    <a:pt x="105603" y="97124"/>
                    <a:pt x="105207" y="98159"/>
                  </a:cubicBezTo>
                  <a:cubicBezTo>
                    <a:pt x="105207" y="98394"/>
                    <a:pt x="105081" y="98629"/>
                    <a:pt x="104954" y="98848"/>
                  </a:cubicBezTo>
                  <a:cubicBezTo>
                    <a:pt x="104558" y="100007"/>
                    <a:pt x="104432" y="100352"/>
                    <a:pt x="105747" y="101386"/>
                  </a:cubicBezTo>
                  <a:cubicBezTo>
                    <a:pt x="106540" y="101950"/>
                    <a:pt x="106792" y="102420"/>
                    <a:pt x="106792" y="102640"/>
                  </a:cubicBezTo>
                  <a:cubicBezTo>
                    <a:pt x="106666" y="102984"/>
                    <a:pt x="106270" y="103219"/>
                    <a:pt x="105873" y="103329"/>
                  </a:cubicBezTo>
                  <a:cubicBezTo>
                    <a:pt x="105477" y="103454"/>
                    <a:pt x="105207" y="103564"/>
                    <a:pt x="104954" y="103799"/>
                  </a:cubicBezTo>
                  <a:cubicBezTo>
                    <a:pt x="104432" y="104018"/>
                    <a:pt x="104558" y="104363"/>
                    <a:pt x="105207" y="105397"/>
                  </a:cubicBezTo>
                  <a:cubicBezTo>
                    <a:pt x="105477" y="105851"/>
                    <a:pt x="105873" y="106431"/>
                    <a:pt x="106270" y="107230"/>
                  </a:cubicBezTo>
                  <a:cubicBezTo>
                    <a:pt x="107063" y="108734"/>
                    <a:pt x="106144" y="109988"/>
                    <a:pt x="105873" y="110442"/>
                  </a:cubicBezTo>
                  <a:cubicBezTo>
                    <a:pt x="105477" y="110912"/>
                    <a:pt x="104954" y="111257"/>
                    <a:pt x="104684" y="111257"/>
                  </a:cubicBezTo>
                  <a:cubicBezTo>
                    <a:pt x="104432" y="111257"/>
                    <a:pt x="104288" y="111147"/>
                    <a:pt x="104162" y="110912"/>
                  </a:cubicBezTo>
                  <a:cubicBezTo>
                    <a:pt x="103891" y="110567"/>
                    <a:pt x="103243" y="110097"/>
                    <a:pt x="102576" y="110097"/>
                  </a:cubicBezTo>
                  <a:cubicBezTo>
                    <a:pt x="102180" y="110097"/>
                    <a:pt x="101783" y="110223"/>
                    <a:pt x="101513" y="110442"/>
                  </a:cubicBezTo>
                  <a:cubicBezTo>
                    <a:pt x="100720" y="111022"/>
                    <a:pt x="99675" y="111711"/>
                    <a:pt x="98486" y="111711"/>
                  </a:cubicBezTo>
                  <a:cubicBezTo>
                    <a:pt x="97963" y="111711"/>
                    <a:pt x="97297" y="111476"/>
                    <a:pt x="96630" y="111257"/>
                  </a:cubicBezTo>
                  <a:cubicBezTo>
                    <a:pt x="96234" y="111022"/>
                    <a:pt x="95837" y="110912"/>
                    <a:pt x="95585" y="110912"/>
                  </a:cubicBezTo>
                  <a:cubicBezTo>
                    <a:pt x="94792" y="110912"/>
                    <a:pt x="94252" y="111476"/>
                    <a:pt x="93729" y="112056"/>
                  </a:cubicBezTo>
                  <a:cubicBezTo>
                    <a:pt x="93603" y="112291"/>
                    <a:pt x="93603" y="112291"/>
                    <a:pt x="93603" y="112291"/>
                  </a:cubicBezTo>
                  <a:cubicBezTo>
                    <a:pt x="92666" y="113090"/>
                    <a:pt x="91225" y="113889"/>
                    <a:pt x="89891" y="114124"/>
                  </a:cubicBezTo>
                  <a:cubicBezTo>
                    <a:pt x="89369" y="114124"/>
                    <a:pt x="89369" y="114124"/>
                    <a:pt x="89369" y="114124"/>
                  </a:cubicBezTo>
                  <a:cubicBezTo>
                    <a:pt x="88180" y="114359"/>
                    <a:pt x="86594" y="114578"/>
                    <a:pt x="85945" y="115048"/>
                  </a:cubicBezTo>
                  <a:cubicBezTo>
                    <a:pt x="85801" y="115268"/>
                    <a:pt x="85801" y="115393"/>
                    <a:pt x="85801" y="115393"/>
                  </a:cubicBezTo>
                  <a:cubicBezTo>
                    <a:pt x="85801" y="115503"/>
                    <a:pt x="86198" y="115738"/>
                    <a:pt x="86594" y="115848"/>
                  </a:cubicBezTo>
                  <a:cubicBezTo>
                    <a:pt x="86864" y="116067"/>
                    <a:pt x="87135" y="116192"/>
                    <a:pt x="87387" y="116302"/>
                  </a:cubicBezTo>
                  <a:cubicBezTo>
                    <a:pt x="88180" y="116772"/>
                    <a:pt x="89891" y="116991"/>
                    <a:pt x="90702" y="117117"/>
                  </a:cubicBezTo>
                  <a:cubicBezTo>
                    <a:pt x="90954" y="117117"/>
                    <a:pt x="90954" y="117117"/>
                    <a:pt x="90954" y="117117"/>
                  </a:cubicBezTo>
                  <a:cubicBezTo>
                    <a:pt x="90954" y="117336"/>
                    <a:pt x="90954" y="117336"/>
                    <a:pt x="90954" y="117336"/>
                  </a:cubicBezTo>
                  <a:cubicBezTo>
                    <a:pt x="91099" y="117571"/>
                    <a:pt x="91099" y="118260"/>
                    <a:pt x="90702" y="118824"/>
                  </a:cubicBezTo>
                  <a:cubicBezTo>
                    <a:pt x="90558" y="118950"/>
                    <a:pt x="90288" y="119059"/>
                    <a:pt x="89765" y="119059"/>
                  </a:cubicBezTo>
                  <a:cubicBezTo>
                    <a:pt x="89117" y="119059"/>
                    <a:pt x="88180" y="118824"/>
                    <a:pt x="87909" y="118715"/>
                  </a:cubicBezTo>
                  <a:cubicBezTo>
                    <a:pt x="86198" y="119639"/>
                    <a:pt x="86198" y="119639"/>
                    <a:pt x="86198" y="119639"/>
                  </a:cubicBezTo>
                  <a:cubicBezTo>
                    <a:pt x="85945" y="119514"/>
                    <a:pt x="85945" y="119514"/>
                    <a:pt x="85945" y="119514"/>
                  </a:cubicBezTo>
                  <a:cubicBezTo>
                    <a:pt x="85945" y="119514"/>
                    <a:pt x="85153" y="118715"/>
                    <a:pt x="84360" y="118715"/>
                  </a:cubicBezTo>
                  <a:cubicBezTo>
                    <a:pt x="84090" y="118715"/>
                    <a:pt x="83819" y="118715"/>
                    <a:pt x="83693" y="118824"/>
                  </a:cubicBezTo>
                  <a:cubicBezTo>
                    <a:pt x="82648" y="119514"/>
                    <a:pt x="81585" y="119984"/>
                    <a:pt x="80396" y="11998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65" name="Shape 2365"/>
            <p:cNvSpPr/>
            <p:nvPr/>
          </p:nvSpPr>
          <p:spPr>
            <a:xfrm>
              <a:off x="4588662" y="9238935"/>
              <a:ext cx="2573530" cy="2918248"/>
            </a:xfrm>
            <a:custGeom>
              <a:avLst/>
              <a:gdLst/>
              <a:ahLst/>
              <a:cxnLst/>
              <a:rect l="0" t="0" r="0" b="0"/>
              <a:pathLst>
                <a:path w="120000" h="120000" extrusionOk="0">
                  <a:moveTo>
                    <a:pt x="84687" y="561"/>
                  </a:moveTo>
                  <a:lnTo>
                    <a:pt x="84687" y="561"/>
                  </a:lnTo>
                  <a:cubicBezTo>
                    <a:pt x="84813" y="561"/>
                    <a:pt x="84938" y="561"/>
                    <a:pt x="85082" y="561"/>
                  </a:cubicBezTo>
                  <a:cubicBezTo>
                    <a:pt x="85727" y="796"/>
                    <a:pt x="85476" y="2513"/>
                    <a:pt x="85332" y="3996"/>
                  </a:cubicBezTo>
                  <a:cubicBezTo>
                    <a:pt x="85207" y="5026"/>
                    <a:pt x="85082" y="6056"/>
                    <a:pt x="85476" y="6056"/>
                  </a:cubicBezTo>
                  <a:cubicBezTo>
                    <a:pt x="85601" y="6056"/>
                    <a:pt x="85870" y="5822"/>
                    <a:pt x="86121" y="5479"/>
                  </a:cubicBezTo>
                  <a:cubicBezTo>
                    <a:pt x="86658" y="4808"/>
                    <a:pt x="86784" y="4449"/>
                    <a:pt x="87052" y="4449"/>
                  </a:cubicBezTo>
                  <a:cubicBezTo>
                    <a:pt x="87303" y="4449"/>
                    <a:pt x="87572" y="4683"/>
                    <a:pt x="88091" y="5135"/>
                  </a:cubicBezTo>
                  <a:cubicBezTo>
                    <a:pt x="88486" y="5479"/>
                    <a:pt x="88754" y="5604"/>
                    <a:pt x="89023" y="5604"/>
                  </a:cubicBezTo>
                  <a:cubicBezTo>
                    <a:pt x="89793" y="5604"/>
                    <a:pt x="90188" y="4230"/>
                    <a:pt x="91245" y="3996"/>
                  </a:cubicBezTo>
                  <a:cubicBezTo>
                    <a:pt x="91245" y="3887"/>
                    <a:pt x="91370" y="3887"/>
                    <a:pt x="91513" y="3887"/>
                  </a:cubicBezTo>
                  <a:cubicBezTo>
                    <a:pt x="92553" y="3887"/>
                    <a:pt x="92947" y="5713"/>
                    <a:pt x="92821" y="6400"/>
                  </a:cubicBezTo>
                  <a:cubicBezTo>
                    <a:pt x="92696" y="7087"/>
                    <a:pt x="92821" y="7664"/>
                    <a:pt x="93878" y="8008"/>
                  </a:cubicBezTo>
                  <a:cubicBezTo>
                    <a:pt x="94917" y="8351"/>
                    <a:pt x="94667" y="7883"/>
                    <a:pt x="93484" y="10974"/>
                  </a:cubicBezTo>
                  <a:cubicBezTo>
                    <a:pt x="92947" y="12238"/>
                    <a:pt x="92947" y="12691"/>
                    <a:pt x="93215" y="12691"/>
                  </a:cubicBezTo>
                  <a:cubicBezTo>
                    <a:pt x="93735" y="12691"/>
                    <a:pt x="94667" y="11551"/>
                    <a:pt x="95061" y="10974"/>
                  </a:cubicBezTo>
                  <a:cubicBezTo>
                    <a:pt x="95186" y="10865"/>
                    <a:pt x="95186" y="10865"/>
                    <a:pt x="95312" y="10865"/>
                  </a:cubicBezTo>
                  <a:cubicBezTo>
                    <a:pt x="95849" y="10865"/>
                    <a:pt x="96494" y="12800"/>
                    <a:pt x="96494" y="13831"/>
                  </a:cubicBezTo>
                  <a:cubicBezTo>
                    <a:pt x="96494" y="14986"/>
                    <a:pt x="96763" y="16016"/>
                    <a:pt x="98196" y="16016"/>
                  </a:cubicBezTo>
                  <a:cubicBezTo>
                    <a:pt x="98465" y="16016"/>
                    <a:pt x="98733" y="16016"/>
                    <a:pt x="98859" y="16016"/>
                  </a:cubicBezTo>
                  <a:cubicBezTo>
                    <a:pt x="100955" y="15657"/>
                    <a:pt x="100310" y="15329"/>
                    <a:pt x="100955" y="14174"/>
                  </a:cubicBezTo>
                  <a:cubicBezTo>
                    <a:pt x="101349" y="13612"/>
                    <a:pt x="101887" y="13144"/>
                    <a:pt x="102281" y="13144"/>
                  </a:cubicBezTo>
                  <a:cubicBezTo>
                    <a:pt x="102675" y="13144"/>
                    <a:pt x="102926" y="13378"/>
                    <a:pt x="102926" y="14065"/>
                  </a:cubicBezTo>
                  <a:cubicBezTo>
                    <a:pt x="103194" y="15439"/>
                    <a:pt x="103857" y="15657"/>
                    <a:pt x="103589" y="16812"/>
                  </a:cubicBezTo>
                  <a:cubicBezTo>
                    <a:pt x="103320" y="18077"/>
                    <a:pt x="103983" y="18295"/>
                    <a:pt x="104771" y="18639"/>
                  </a:cubicBezTo>
                  <a:cubicBezTo>
                    <a:pt x="105685" y="18982"/>
                    <a:pt x="105828" y="20934"/>
                    <a:pt x="105828" y="20934"/>
                  </a:cubicBezTo>
                  <a:lnTo>
                    <a:pt x="105685" y="20934"/>
                  </a:lnTo>
                  <a:cubicBezTo>
                    <a:pt x="105291" y="20934"/>
                    <a:pt x="104502" y="21043"/>
                    <a:pt x="103983" y="21839"/>
                  </a:cubicBezTo>
                  <a:cubicBezTo>
                    <a:pt x="103320" y="22869"/>
                    <a:pt x="104252" y="24821"/>
                    <a:pt x="105022" y="25508"/>
                  </a:cubicBezTo>
                  <a:cubicBezTo>
                    <a:pt x="105828" y="26194"/>
                    <a:pt x="104646" y="27443"/>
                    <a:pt x="104646" y="29051"/>
                  </a:cubicBezTo>
                  <a:cubicBezTo>
                    <a:pt x="104646" y="30643"/>
                    <a:pt x="106993" y="32486"/>
                    <a:pt x="108444" y="32938"/>
                  </a:cubicBezTo>
                  <a:cubicBezTo>
                    <a:pt x="109895" y="33516"/>
                    <a:pt x="109895" y="34203"/>
                    <a:pt x="109107" y="34765"/>
                  </a:cubicBezTo>
                  <a:cubicBezTo>
                    <a:pt x="108318" y="35233"/>
                    <a:pt x="107656" y="35795"/>
                    <a:pt x="108050" y="36373"/>
                  </a:cubicBezTo>
                  <a:cubicBezTo>
                    <a:pt x="108444" y="36825"/>
                    <a:pt x="109501" y="36716"/>
                    <a:pt x="109626" y="37403"/>
                  </a:cubicBezTo>
                  <a:cubicBezTo>
                    <a:pt x="109895" y="38090"/>
                    <a:pt x="109232" y="38777"/>
                    <a:pt x="110683" y="39120"/>
                  </a:cubicBezTo>
                  <a:cubicBezTo>
                    <a:pt x="112117" y="39464"/>
                    <a:pt x="113299" y="40026"/>
                    <a:pt x="115521" y="41977"/>
                  </a:cubicBezTo>
                  <a:cubicBezTo>
                    <a:pt x="117742" y="43913"/>
                    <a:pt x="118011" y="47347"/>
                    <a:pt x="117742" y="48034"/>
                  </a:cubicBezTo>
                  <a:cubicBezTo>
                    <a:pt x="117617" y="48721"/>
                    <a:pt x="116560" y="48377"/>
                    <a:pt x="116954" y="48846"/>
                  </a:cubicBezTo>
                  <a:cubicBezTo>
                    <a:pt x="117348" y="49408"/>
                    <a:pt x="117742" y="50329"/>
                    <a:pt x="116954" y="51359"/>
                  </a:cubicBezTo>
                  <a:cubicBezTo>
                    <a:pt x="116166" y="52389"/>
                    <a:pt x="116166" y="53638"/>
                    <a:pt x="116828" y="54793"/>
                  </a:cubicBezTo>
                  <a:cubicBezTo>
                    <a:pt x="117348" y="55824"/>
                    <a:pt x="118136" y="54903"/>
                    <a:pt x="119068" y="56167"/>
                  </a:cubicBezTo>
                  <a:cubicBezTo>
                    <a:pt x="119856" y="57416"/>
                    <a:pt x="118656" y="58212"/>
                    <a:pt x="118011" y="58212"/>
                  </a:cubicBezTo>
                  <a:cubicBezTo>
                    <a:pt x="117742" y="58212"/>
                    <a:pt x="117348" y="58212"/>
                    <a:pt x="117097" y="58212"/>
                  </a:cubicBezTo>
                  <a:cubicBezTo>
                    <a:pt x="116560" y="58212"/>
                    <a:pt x="115915" y="58337"/>
                    <a:pt x="115521" y="58680"/>
                  </a:cubicBezTo>
                  <a:cubicBezTo>
                    <a:pt x="115521" y="58680"/>
                    <a:pt x="115377" y="58680"/>
                    <a:pt x="115252" y="58680"/>
                  </a:cubicBezTo>
                  <a:cubicBezTo>
                    <a:pt x="114732" y="58680"/>
                    <a:pt x="114087" y="57541"/>
                    <a:pt x="112511" y="57182"/>
                  </a:cubicBezTo>
                  <a:cubicBezTo>
                    <a:pt x="111991" y="57072"/>
                    <a:pt x="111597" y="57072"/>
                    <a:pt x="111328" y="57072"/>
                  </a:cubicBezTo>
                  <a:cubicBezTo>
                    <a:pt x="110540" y="57072"/>
                    <a:pt x="110415" y="57416"/>
                    <a:pt x="110146" y="58446"/>
                  </a:cubicBezTo>
                  <a:cubicBezTo>
                    <a:pt x="109626" y="59820"/>
                    <a:pt x="112905" y="61303"/>
                    <a:pt x="112905" y="61303"/>
                  </a:cubicBezTo>
                  <a:cubicBezTo>
                    <a:pt x="112779" y="61303"/>
                    <a:pt x="112511" y="61194"/>
                    <a:pt x="112385" y="61194"/>
                  </a:cubicBezTo>
                  <a:cubicBezTo>
                    <a:pt x="111597" y="61194"/>
                    <a:pt x="111328" y="61646"/>
                    <a:pt x="112385" y="62677"/>
                  </a:cubicBezTo>
                  <a:cubicBezTo>
                    <a:pt x="113424" y="63832"/>
                    <a:pt x="112511" y="66455"/>
                    <a:pt x="111848" y="66455"/>
                  </a:cubicBezTo>
                  <a:lnTo>
                    <a:pt x="111722" y="66455"/>
                  </a:lnTo>
                  <a:cubicBezTo>
                    <a:pt x="111328" y="66111"/>
                    <a:pt x="110934" y="66002"/>
                    <a:pt x="110540" y="66002"/>
                  </a:cubicBezTo>
                  <a:cubicBezTo>
                    <a:pt x="110289" y="66002"/>
                    <a:pt x="110020" y="66111"/>
                    <a:pt x="109895" y="66455"/>
                  </a:cubicBezTo>
                  <a:cubicBezTo>
                    <a:pt x="109626" y="67141"/>
                    <a:pt x="111077" y="67485"/>
                    <a:pt x="110289" y="67594"/>
                  </a:cubicBezTo>
                  <a:cubicBezTo>
                    <a:pt x="109501" y="67828"/>
                    <a:pt x="108444" y="68172"/>
                    <a:pt x="107261" y="69093"/>
                  </a:cubicBezTo>
                  <a:cubicBezTo>
                    <a:pt x="106867" y="69311"/>
                    <a:pt x="106598" y="69436"/>
                    <a:pt x="106348" y="69436"/>
                  </a:cubicBezTo>
                  <a:cubicBezTo>
                    <a:pt x="105685" y="69436"/>
                    <a:pt x="105165" y="68749"/>
                    <a:pt x="104646" y="68515"/>
                  </a:cubicBezTo>
                  <a:cubicBezTo>
                    <a:pt x="104502" y="68515"/>
                    <a:pt x="104502" y="68515"/>
                    <a:pt x="104377" y="68515"/>
                  </a:cubicBezTo>
                  <a:cubicBezTo>
                    <a:pt x="103445" y="68515"/>
                    <a:pt x="101887" y="70232"/>
                    <a:pt x="100955" y="72059"/>
                  </a:cubicBezTo>
                  <a:cubicBezTo>
                    <a:pt x="99916" y="74010"/>
                    <a:pt x="98465" y="73885"/>
                    <a:pt x="99773" y="74572"/>
                  </a:cubicBezTo>
                  <a:cubicBezTo>
                    <a:pt x="100955" y="75259"/>
                    <a:pt x="103320" y="78584"/>
                    <a:pt x="103320" y="78584"/>
                  </a:cubicBezTo>
                  <a:cubicBezTo>
                    <a:pt x="103320" y="78584"/>
                    <a:pt x="103194" y="79380"/>
                    <a:pt x="103320" y="81784"/>
                  </a:cubicBezTo>
                  <a:cubicBezTo>
                    <a:pt x="103589" y="84298"/>
                    <a:pt x="106598" y="87841"/>
                    <a:pt x="106598" y="89449"/>
                  </a:cubicBezTo>
                  <a:cubicBezTo>
                    <a:pt x="106598" y="91042"/>
                    <a:pt x="105416" y="93680"/>
                    <a:pt x="104252" y="94601"/>
                  </a:cubicBezTo>
                  <a:cubicBezTo>
                    <a:pt x="102926" y="95397"/>
                    <a:pt x="105416" y="96193"/>
                    <a:pt x="104771" y="97910"/>
                  </a:cubicBezTo>
                  <a:cubicBezTo>
                    <a:pt x="104252" y="99627"/>
                    <a:pt x="103589" y="100080"/>
                    <a:pt x="105416" y="101454"/>
                  </a:cubicBezTo>
                  <a:cubicBezTo>
                    <a:pt x="107261" y="102828"/>
                    <a:pt x="105828" y="102718"/>
                    <a:pt x="104646" y="103405"/>
                  </a:cubicBezTo>
                  <a:cubicBezTo>
                    <a:pt x="103320" y="104092"/>
                    <a:pt x="104771" y="105013"/>
                    <a:pt x="105828" y="107058"/>
                  </a:cubicBezTo>
                  <a:cubicBezTo>
                    <a:pt x="106742" y="109010"/>
                    <a:pt x="105165" y="110836"/>
                    <a:pt x="104502" y="110836"/>
                  </a:cubicBezTo>
                  <a:cubicBezTo>
                    <a:pt x="104377" y="110836"/>
                    <a:pt x="104252" y="110727"/>
                    <a:pt x="104252" y="110617"/>
                  </a:cubicBezTo>
                  <a:cubicBezTo>
                    <a:pt x="103983" y="110149"/>
                    <a:pt x="103194" y="109696"/>
                    <a:pt x="102406" y="109696"/>
                  </a:cubicBezTo>
                  <a:cubicBezTo>
                    <a:pt x="102012" y="109696"/>
                    <a:pt x="101618" y="109806"/>
                    <a:pt x="101098" y="110149"/>
                  </a:cubicBezTo>
                  <a:cubicBezTo>
                    <a:pt x="100310" y="110727"/>
                    <a:pt x="99396" y="111179"/>
                    <a:pt x="98339" y="111179"/>
                  </a:cubicBezTo>
                  <a:cubicBezTo>
                    <a:pt x="97820" y="111179"/>
                    <a:pt x="97282" y="111070"/>
                    <a:pt x="96619" y="110836"/>
                  </a:cubicBezTo>
                  <a:cubicBezTo>
                    <a:pt x="96243" y="110617"/>
                    <a:pt x="95849" y="110493"/>
                    <a:pt x="95455" y="110493"/>
                  </a:cubicBezTo>
                  <a:cubicBezTo>
                    <a:pt x="94398" y="110493"/>
                    <a:pt x="93878" y="111289"/>
                    <a:pt x="93215" y="111866"/>
                  </a:cubicBezTo>
                  <a:cubicBezTo>
                    <a:pt x="92427" y="112787"/>
                    <a:pt x="90994" y="113474"/>
                    <a:pt x="89793" y="113693"/>
                  </a:cubicBezTo>
                  <a:cubicBezTo>
                    <a:pt x="88629" y="113818"/>
                    <a:pt x="86515" y="114036"/>
                    <a:pt x="85727" y="114723"/>
                  </a:cubicBezTo>
                  <a:cubicBezTo>
                    <a:pt x="84938" y="115410"/>
                    <a:pt x="85870" y="115644"/>
                    <a:pt x="87178" y="116331"/>
                  </a:cubicBezTo>
                  <a:cubicBezTo>
                    <a:pt x="87966" y="116784"/>
                    <a:pt x="89668" y="117018"/>
                    <a:pt x="90600" y="117127"/>
                  </a:cubicBezTo>
                  <a:cubicBezTo>
                    <a:pt x="90600" y="117361"/>
                    <a:pt x="90725" y="118048"/>
                    <a:pt x="90331" y="118392"/>
                  </a:cubicBezTo>
                  <a:cubicBezTo>
                    <a:pt x="90331" y="118610"/>
                    <a:pt x="90062" y="118610"/>
                    <a:pt x="89668" y="118610"/>
                  </a:cubicBezTo>
                  <a:cubicBezTo>
                    <a:pt x="88880" y="118610"/>
                    <a:pt x="87697" y="118282"/>
                    <a:pt x="87697" y="118282"/>
                  </a:cubicBezTo>
                  <a:cubicBezTo>
                    <a:pt x="86121" y="119188"/>
                    <a:pt x="86121" y="119188"/>
                    <a:pt x="86121" y="119188"/>
                  </a:cubicBezTo>
                  <a:cubicBezTo>
                    <a:pt x="86121" y="119188"/>
                    <a:pt x="85207" y="118282"/>
                    <a:pt x="84293" y="118282"/>
                  </a:cubicBezTo>
                  <a:cubicBezTo>
                    <a:pt x="84025" y="118282"/>
                    <a:pt x="83756" y="118282"/>
                    <a:pt x="83505" y="118392"/>
                  </a:cubicBezTo>
                  <a:cubicBezTo>
                    <a:pt x="82448" y="119078"/>
                    <a:pt x="81534" y="119531"/>
                    <a:pt x="80352" y="119531"/>
                  </a:cubicBezTo>
                  <a:cubicBezTo>
                    <a:pt x="80226" y="119531"/>
                    <a:pt x="79958" y="119531"/>
                    <a:pt x="79832" y="119531"/>
                  </a:cubicBezTo>
                  <a:cubicBezTo>
                    <a:pt x="78381" y="119297"/>
                    <a:pt x="76805" y="116097"/>
                    <a:pt x="76142" y="114957"/>
                  </a:cubicBezTo>
                  <a:cubicBezTo>
                    <a:pt x="75622" y="113693"/>
                    <a:pt x="70247" y="112553"/>
                    <a:pt x="69065" y="112100"/>
                  </a:cubicBezTo>
                  <a:cubicBezTo>
                    <a:pt x="67882" y="111523"/>
                    <a:pt x="65249" y="110617"/>
                    <a:pt x="63421" y="110258"/>
                  </a:cubicBezTo>
                  <a:cubicBezTo>
                    <a:pt x="63027" y="110258"/>
                    <a:pt x="62633" y="110149"/>
                    <a:pt x="62239" y="110149"/>
                  </a:cubicBezTo>
                  <a:cubicBezTo>
                    <a:pt x="60788" y="110149"/>
                    <a:pt x="59337" y="110617"/>
                    <a:pt x="58172" y="111414"/>
                  </a:cubicBezTo>
                  <a:cubicBezTo>
                    <a:pt x="57509" y="111632"/>
                    <a:pt x="56990" y="111866"/>
                    <a:pt x="56595" y="111866"/>
                  </a:cubicBezTo>
                  <a:cubicBezTo>
                    <a:pt x="55807" y="111866"/>
                    <a:pt x="55270" y="111414"/>
                    <a:pt x="55413" y="110836"/>
                  </a:cubicBezTo>
                  <a:cubicBezTo>
                    <a:pt x="55664" y="109915"/>
                    <a:pt x="55413" y="109244"/>
                    <a:pt x="53836" y="108323"/>
                  </a:cubicBezTo>
                  <a:cubicBezTo>
                    <a:pt x="53174" y="107979"/>
                    <a:pt x="52779" y="107870"/>
                    <a:pt x="52511" y="107870"/>
                  </a:cubicBezTo>
                  <a:cubicBezTo>
                    <a:pt x="51991" y="107870"/>
                    <a:pt x="51866" y="108213"/>
                    <a:pt x="52385" y="108666"/>
                  </a:cubicBezTo>
                  <a:cubicBezTo>
                    <a:pt x="53174" y="109462"/>
                    <a:pt x="53174" y="110258"/>
                    <a:pt x="52654" y="110258"/>
                  </a:cubicBezTo>
                  <a:cubicBezTo>
                    <a:pt x="52134" y="110258"/>
                    <a:pt x="51346" y="109587"/>
                    <a:pt x="50558" y="109587"/>
                  </a:cubicBezTo>
                  <a:lnTo>
                    <a:pt x="50415" y="109587"/>
                  </a:lnTo>
                  <a:cubicBezTo>
                    <a:pt x="50164" y="109587"/>
                    <a:pt x="50020" y="109696"/>
                    <a:pt x="49770" y="109696"/>
                  </a:cubicBezTo>
                  <a:cubicBezTo>
                    <a:pt x="48838" y="109696"/>
                    <a:pt x="47656" y="109353"/>
                    <a:pt x="47924" y="108557"/>
                  </a:cubicBezTo>
                  <a:cubicBezTo>
                    <a:pt x="48318" y="107526"/>
                    <a:pt x="49770" y="107636"/>
                    <a:pt x="50558" y="106605"/>
                  </a:cubicBezTo>
                  <a:cubicBezTo>
                    <a:pt x="51346" y="105575"/>
                    <a:pt x="47136" y="104311"/>
                    <a:pt x="47136" y="104311"/>
                  </a:cubicBezTo>
                  <a:cubicBezTo>
                    <a:pt x="47136" y="105232"/>
                    <a:pt x="46616" y="105809"/>
                    <a:pt x="46079" y="105809"/>
                  </a:cubicBezTo>
                  <a:cubicBezTo>
                    <a:pt x="45828" y="105809"/>
                    <a:pt x="45559" y="105575"/>
                    <a:pt x="45559" y="105122"/>
                  </a:cubicBezTo>
                  <a:cubicBezTo>
                    <a:pt x="45434" y="104311"/>
                    <a:pt x="45040" y="103967"/>
                    <a:pt x="44377" y="103967"/>
                  </a:cubicBezTo>
                  <a:cubicBezTo>
                    <a:pt x="44108" y="103967"/>
                    <a:pt x="43714" y="104092"/>
                    <a:pt x="43338" y="104311"/>
                  </a:cubicBezTo>
                  <a:cubicBezTo>
                    <a:pt x="42012" y="105013"/>
                    <a:pt x="39790" y="104779"/>
                    <a:pt x="39647" y="105575"/>
                  </a:cubicBezTo>
                  <a:cubicBezTo>
                    <a:pt x="39396" y="106262"/>
                    <a:pt x="39396" y="107292"/>
                    <a:pt x="38339" y="107636"/>
                  </a:cubicBezTo>
                  <a:cubicBezTo>
                    <a:pt x="37426" y="107979"/>
                    <a:pt x="36763" y="109806"/>
                    <a:pt x="37820" y="110836"/>
                  </a:cubicBezTo>
                  <a:cubicBezTo>
                    <a:pt x="38339" y="111414"/>
                    <a:pt x="39128" y="111632"/>
                    <a:pt x="39790" y="111632"/>
                  </a:cubicBezTo>
                  <a:cubicBezTo>
                    <a:pt x="40579" y="111632"/>
                    <a:pt x="41224" y="111414"/>
                    <a:pt x="41618" y="111179"/>
                  </a:cubicBezTo>
                  <a:cubicBezTo>
                    <a:pt x="42406" y="110836"/>
                    <a:pt x="42550" y="110040"/>
                    <a:pt x="43463" y="110040"/>
                  </a:cubicBezTo>
                  <a:cubicBezTo>
                    <a:pt x="43714" y="110040"/>
                    <a:pt x="44108" y="110040"/>
                    <a:pt x="44646" y="110258"/>
                  </a:cubicBezTo>
                  <a:cubicBezTo>
                    <a:pt x="46885" y="111179"/>
                    <a:pt x="45309" y="111523"/>
                    <a:pt x="45040" y="112787"/>
                  </a:cubicBezTo>
                  <a:cubicBezTo>
                    <a:pt x="44914" y="114036"/>
                    <a:pt x="43714" y="114036"/>
                    <a:pt x="43714" y="114036"/>
                  </a:cubicBezTo>
                  <a:cubicBezTo>
                    <a:pt x="43714" y="113693"/>
                    <a:pt x="42675" y="112897"/>
                    <a:pt x="41367" y="112897"/>
                  </a:cubicBezTo>
                  <a:cubicBezTo>
                    <a:pt x="40973" y="112897"/>
                    <a:pt x="40579" y="113006"/>
                    <a:pt x="40185" y="113131"/>
                  </a:cubicBezTo>
                  <a:cubicBezTo>
                    <a:pt x="38339" y="113818"/>
                    <a:pt x="38859" y="115410"/>
                    <a:pt x="38859" y="115410"/>
                  </a:cubicBezTo>
                  <a:cubicBezTo>
                    <a:pt x="37676" y="115644"/>
                    <a:pt x="36637" y="115753"/>
                    <a:pt x="35724" y="115753"/>
                  </a:cubicBezTo>
                  <a:cubicBezTo>
                    <a:pt x="34004" y="115753"/>
                    <a:pt x="32821" y="115301"/>
                    <a:pt x="32176" y="113818"/>
                  </a:cubicBezTo>
                  <a:cubicBezTo>
                    <a:pt x="31908" y="113349"/>
                    <a:pt x="31388" y="113240"/>
                    <a:pt x="30600" y="113240"/>
                  </a:cubicBezTo>
                  <a:cubicBezTo>
                    <a:pt x="28880" y="113240"/>
                    <a:pt x="25995" y="114380"/>
                    <a:pt x="24831" y="115410"/>
                  </a:cubicBezTo>
                  <a:cubicBezTo>
                    <a:pt x="23630" y="116440"/>
                    <a:pt x="20352" y="116784"/>
                    <a:pt x="18524" y="116784"/>
                  </a:cubicBezTo>
                  <a:cubicBezTo>
                    <a:pt x="17862" y="116784"/>
                    <a:pt x="17342" y="116674"/>
                    <a:pt x="17073" y="116674"/>
                  </a:cubicBezTo>
                  <a:cubicBezTo>
                    <a:pt x="16285" y="116440"/>
                    <a:pt x="16428" y="114380"/>
                    <a:pt x="15497" y="114380"/>
                  </a:cubicBezTo>
                  <a:cubicBezTo>
                    <a:pt x="14458" y="114380"/>
                    <a:pt x="11161" y="116331"/>
                    <a:pt x="9334" y="117018"/>
                  </a:cubicBezTo>
                  <a:cubicBezTo>
                    <a:pt x="8939" y="117236"/>
                    <a:pt x="8545" y="117236"/>
                    <a:pt x="8151" y="117236"/>
                  </a:cubicBezTo>
                  <a:cubicBezTo>
                    <a:pt x="7094" y="117236"/>
                    <a:pt x="6449" y="116565"/>
                    <a:pt x="6700" y="115988"/>
                  </a:cubicBezTo>
                  <a:cubicBezTo>
                    <a:pt x="7094" y="115301"/>
                    <a:pt x="8151" y="114505"/>
                    <a:pt x="7882" y="114036"/>
                  </a:cubicBezTo>
                  <a:cubicBezTo>
                    <a:pt x="7882" y="113818"/>
                    <a:pt x="7757" y="113693"/>
                    <a:pt x="7488" y="113693"/>
                  </a:cubicBezTo>
                  <a:cubicBezTo>
                    <a:pt x="7237" y="113693"/>
                    <a:pt x="6825" y="113927"/>
                    <a:pt x="6306" y="114505"/>
                  </a:cubicBezTo>
                  <a:cubicBezTo>
                    <a:pt x="5912" y="114957"/>
                    <a:pt x="5518" y="115191"/>
                    <a:pt x="5123" y="115191"/>
                  </a:cubicBezTo>
                  <a:cubicBezTo>
                    <a:pt x="4604" y="115191"/>
                    <a:pt x="4210" y="114848"/>
                    <a:pt x="4084" y="114505"/>
                  </a:cubicBezTo>
                  <a:cubicBezTo>
                    <a:pt x="3816" y="114036"/>
                    <a:pt x="4335" y="112897"/>
                    <a:pt x="2633" y="111757"/>
                  </a:cubicBezTo>
                  <a:cubicBezTo>
                    <a:pt x="1057" y="110493"/>
                    <a:pt x="806" y="109244"/>
                    <a:pt x="1451" y="108213"/>
                  </a:cubicBezTo>
                  <a:cubicBezTo>
                    <a:pt x="2114" y="107058"/>
                    <a:pt x="2508" y="106949"/>
                    <a:pt x="2114" y="106028"/>
                  </a:cubicBezTo>
                  <a:cubicBezTo>
                    <a:pt x="1576" y="105122"/>
                    <a:pt x="1576" y="104311"/>
                    <a:pt x="2508" y="103171"/>
                  </a:cubicBezTo>
                  <a:cubicBezTo>
                    <a:pt x="3296" y="102141"/>
                    <a:pt x="3421" y="102141"/>
                    <a:pt x="3027" y="100892"/>
                  </a:cubicBezTo>
                  <a:cubicBezTo>
                    <a:pt x="2633" y="99627"/>
                    <a:pt x="3816" y="98488"/>
                    <a:pt x="3816" y="98488"/>
                  </a:cubicBezTo>
                  <a:cubicBezTo>
                    <a:pt x="3690" y="97692"/>
                    <a:pt x="4084" y="96646"/>
                    <a:pt x="4873" y="95975"/>
                  </a:cubicBezTo>
                  <a:cubicBezTo>
                    <a:pt x="5661" y="95288"/>
                    <a:pt x="5912" y="94367"/>
                    <a:pt x="5518" y="93680"/>
                  </a:cubicBezTo>
                  <a:cubicBezTo>
                    <a:pt x="5123" y="92993"/>
                    <a:pt x="4084" y="91744"/>
                    <a:pt x="3690" y="90136"/>
                  </a:cubicBezTo>
                  <a:cubicBezTo>
                    <a:pt x="3296" y="88528"/>
                    <a:pt x="3816" y="86936"/>
                    <a:pt x="4478" y="86249"/>
                  </a:cubicBezTo>
                  <a:cubicBezTo>
                    <a:pt x="5123" y="85562"/>
                    <a:pt x="5267" y="84423"/>
                    <a:pt x="6306" y="82924"/>
                  </a:cubicBezTo>
                  <a:cubicBezTo>
                    <a:pt x="7363" y="81332"/>
                    <a:pt x="8151" y="80520"/>
                    <a:pt x="8545" y="79146"/>
                  </a:cubicBezTo>
                  <a:cubicBezTo>
                    <a:pt x="8939" y="77772"/>
                    <a:pt x="9602" y="77429"/>
                    <a:pt x="10373" y="76867"/>
                  </a:cubicBezTo>
                  <a:cubicBezTo>
                    <a:pt x="11161" y="76289"/>
                    <a:pt x="10767" y="72293"/>
                    <a:pt x="11161" y="71029"/>
                  </a:cubicBezTo>
                  <a:cubicBezTo>
                    <a:pt x="11555" y="69780"/>
                    <a:pt x="10767" y="68749"/>
                    <a:pt x="11949" y="67828"/>
                  </a:cubicBezTo>
                  <a:cubicBezTo>
                    <a:pt x="13275" y="66907"/>
                    <a:pt x="13795" y="65658"/>
                    <a:pt x="13795" y="63707"/>
                  </a:cubicBezTo>
                  <a:cubicBezTo>
                    <a:pt x="13795" y="61771"/>
                    <a:pt x="15497" y="59820"/>
                    <a:pt x="16428" y="59133"/>
                  </a:cubicBezTo>
                  <a:cubicBezTo>
                    <a:pt x="17467" y="58446"/>
                    <a:pt x="18919" y="57182"/>
                    <a:pt x="19313" y="56729"/>
                  </a:cubicBezTo>
                  <a:cubicBezTo>
                    <a:pt x="19707" y="56167"/>
                    <a:pt x="20495" y="54559"/>
                    <a:pt x="21409" y="53638"/>
                  </a:cubicBezTo>
                  <a:cubicBezTo>
                    <a:pt x="22197" y="52733"/>
                    <a:pt x="22717" y="52389"/>
                    <a:pt x="24168" y="52046"/>
                  </a:cubicBezTo>
                  <a:cubicBezTo>
                    <a:pt x="25601" y="51702"/>
                    <a:pt x="25870" y="49298"/>
                    <a:pt x="26389" y="47815"/>
                  </a:cubicBezTo>
                  <a:cubicBezTo>
                    <a:pt x="26927" y="46660"/>
                    <a:pt x="28629" y="45068"/>
                    <a:pt x="29292" y="44381"/>
                  </a:cubicBezTo>
                  <a:cubicBezTo>
                    <a:pt x="29811" y="43803"/>
                    <a:pt x="29811" y="43803"/>
                    <a:pt x="29811" y="43803"/>
                  </a:cubicBezTo>
                  <a:cubicBezTo>
                    <a:pt x="29811" y="43803"/>
                    <a:pt x="29811" y="43694"/>
                    <a:pt x="29686" y="43569"/>
                  </a:cubicBezTo>
                  <a:cubicBezTo>
                    <a:pt x="30456" y="43241"/>
                    <a:pt x="30456" y="43241"/>
                    <a:pt x="30456" y="43241"/>
                  </a:cubicBezTo>
                  <a:lnTo>
                    <a:pt x="30456" y="43241"/>
                  </a:lnTo>
                  <a:cubicBezTo>
                    <a:pt x="30600" y="43241"/>
                    <a:pt x="31657" y="43116"/>
                    <a:pt x="32696" y="40947"/>
                  </a:cubicBezTo>
                  <a:cubicBezTo>
                    <a:pt x="34004" y="38199"/>
                    <a:pt x="35580" y="37059"/>
                    <a:pt x="35724" y="35795"/>
                  </a:cubicBezTo>
                  <a:cubicBezTo>
                    <a:pt x="35974" y="34546"/>
                    <a:pt x="35580" y="33516"/>
                    <a:pt x="35974" y="32938"/>
                  </a:cubicBezTo>
                  <a:cubicBezTo>
                    <a:pt x="36369" y="32486"/>
                    <a:pt x="37551" y="31908"/>
                    <a:pt x="37157" y="30878"/>
                  </a:cubicBezTo>
                  <a:cubicBezTo>
                    <a:pt x="36763" y="29738"/>
                    <a:pt x="37426" y="28926"/>
                    <a:pt x="38608" y="28130"/>
                  </a:cubicBezTo>
                  <a:cubicBezTo>
                    <a:pt x="39790" y="27443"/>
                    <a:pt x="40185" y="27677"/>
                    <a:pt x="40185" y="26194"/>
                  </a:cubicBezTo>
                  <a:cubicBezTo>
                    <a:pt x="40185" y="24821"/>
                    <a:pt x="39253" y="25398"/>
                    <a:pt x="39647" y="24243"/>
                  </a:cubicBezTo>
                  <a:cubicBezTo>
                    <a:pt x="40059" y="23213"/>
                    <a:pt x="41098" y="23103"/>
                    <a:pt x="41098" y="22182"/>
                  </a:cubicBezTo>
                  <a:cubicBezTo>
                    <a:pt x="41098" y="21277"/>
                    <a:pt x="42012" y="18982"/>
                    <a:pt x="41098" y="18982"/>
                  </a:cubicBezTo>
                  <a:lnTo>
                    <a:pt x="41098" y="18982"/>
                  </a:lnTo>
                  <a:cubicBezTo>
                    <a:pt x="40973" y="18982"/>
                    <a:pt x="40830" y="18982"/>
                    <a:pt x="40704" y="18982"/>
                  </a:cubicBezTo>
                  <a:cubicBezTo>
                    <a:pt x="39790" y="18982"/>
                    <a:pt x="38859" y="18405"/>
                    <a:pt x="39647" y="17608"/>
                  </a:cubicBezTo>
                  <a:cubicBezTo>
                    <a:pt x="40435" y="16703"/>
                    <a:pt x="39396" y="16360"/>
                    <a:pt x="38608" y="15329"/>
                  </a:cubicBezTo>
                  <a:cubicBezTo>
                    <a:pt x="37820" y="14174"/>
                    <a:pt x="38339" y="11208"/>
                    <a:pt x="38339" y="11208"/>
                  </a:cubicBezTo>
                  <a:cubicBezTo>
                    <a:pt x="38339" y="11208"/>
                    <a:pt x="38339" y="11208"/>
                    <a:pt x="38483" y="11208"/>
                  </a:cubicBezTo>
                  <a:cubicBezTo>
                    <a:pt x="38608" y="11427"/>
                    <a:pt x="38733" y="11661"/>
                    <a:pt x="38733" y="11661"/>
                  </a:cubicBezTo>
                  <a:cubicBezTo>
                    <a:pt x="38733" y="11661"/>
                    <a:pt x="38608" y="11427"/>
                    <a:pt x="38483" y="11208"/>
                  </a:cubicBezTo>
                  <a:cubicBezTo>
                    <a:pt x="38483" y="11208"/>
                    <a:pt x="38733" y="11083"/>
                    <a:pt x="39396" y="10865"/>
                  </a:cubicBezTo>
                  <a:cubicBezTo>
                    <a:pt x="39522" y="10865"/>
                    <a:pt x="39522" y="10865"/>
                    <a:pt x="39522" y="10865"/>
                  </a:cubicBezTo>
                  <a:cubicBezTo>
                    <a:pt x="40579" y="10865"/>
                    <a:pt x="42155" y="13721"/>
                    <a:pt x="43463" y="14408"/>
                  </a:cubicBezTo>
                  <a:cubicBezTo>
                    <a:pt x="43714" y="14518"/>
                    <a:pt x="43983" y="14518"/>
                    <a:pt x="44108" y="14518"/>
                  </a:cubicBezTo>
                  <a:cubicBezTo>
                    <a:pt x="45165" y="14518"/>
                    <a:pt x="45685" y="13269"/>
                    <a:pt x="45309" y="12129"/>
                  </a:cubicBezTo>
                  <a:cubicBezTo>
                    <a:pt x="44914" y="10630"/>
                    <a:pt x="45309" y="9382"/>
                    <a:pt x="46885" y="9257"/>
                  </a:cubicBezTo>
                  <a:cubicBezTo>
                    <a:pt x="47136" y="9257"/>
                    <a:pt x="47261" y="9257"/>
                    <a:pt x="47261" y="9257"/>
                  </a:cubicBezTo>
                  <a:cubicBezTo>
                    <a:pt x="48587" y="9257"/>
                    <a:pt x="48444" y="10053"/>
                    <a:pt x="48981" y="12925"/>
                  </a:cubicBezTo>
                  <a:cubicBezTo>
                    <a:pt x="49232" y="14408"/>
                    <a:pt x="50289" y="14752"/>
                    <a:pt x="51346" y="14752"/>
                  </a:cubicBezTo>
                  <a:cubicBezTo>
                    <a:pt x="52511" y="14752"/>
                    <a:pt x="53836" y="14174"/>
                    <a:pt x="53836" y="14174"/>
                  </a:cubicBezTo>
                  <a:cubicBezTo>
                    <a:pt x="54087" y="15095"/>
                    <a:pt x="54481" y="15329"/>
                    <a:pt x="56058" y="15329"/>
                  </a:cubicBezTo>
                  <a:cubicBezTo>
                    <a:pt x="57635" y="15329"/>
                    <a:pt x="56721" y="16812"/>
                    <a:pt x="55413" y="17031"/>
                  </a:cubicBezTo>
                  <a:cubicBezTo>
                    <a:pt x="54231" y="17265"/>
                    <a:pt x="54481" y="16812"/>
                    <a:pt x="54231" y="19560"/>
                  </a:cubicBezTo>
                  <a:cubicBezTo>
                    <a:pt x="54231" y="20247"/>
                    <a:pt x="54356" y="20590"/>
                    <a:pt x="54750" y="20590"/>
                  </a:cubicBezTo>
                  <a:cubicBezTo>
                    <a:pt x="55538" y="20590"/>
                    <a:pt x="57115" y="18873"/>
                    <a:pt x="57635" y="18639"/>
                  </a:cubicBezTo>
                  <a:cubicBezTo>
                    <a:pt x="58566" y="18295"/>
                    <a:pt x="58172" y="17952"/>
                    <a:pt x="58566" y="16703"/>
                  </a:cubicBezTo>
                  <a:cubicBezTo>
                    <a:pt x="58817" y="15891"/>
                    <a:pt x="59086" y="15329"/>
                    <a:pt x="59605" y="15329"/>
                  </a:cubicBezTo>
                  <a:cubicBezTo>
                    <a:pt x="59874" y="15329"/>
                    <a:pt x="60268" y="15548"/>
                    <a:pt x="60788" y="15782"/>
                  </a:cubicBezTo>
                  <a:cubicBezTo>
                    <a:pt x="61057" y="16016"/>
                    <a:pt x="61307" y="16125"/>
                    <a:pt x="61576" y="16125"/>
                  </a:cubicBezTo>
                  <a:cubicBezTo>
                    <a:pt x="62239" y="16125"/>
                    <a:pt x="62364" y="15204"/>
                    <a:pt x="62759" y="14518"/>
                  </a:cubicBezTo>
                  <a:cubicBezTo>
                    <a:pt x="62884" y="14299"/>
                    <a:pt x="63153" y="14299"/>
                    <a:pt x="63547" y="14299"/>
                  </a:cubicBezTo>
                  <a:cubicBezTo>
                    <a:pt x="64335" y="14299"/>
                    <a:pt x="65392" y="14861"/>
                    <a:pt x="65392" y="14861"/>
                  </a:cubicBezTo>
                  <a:cubicBezTo>
                    <a:pt x="63816" y="12800"/>
                    <a:pt x="63816" y="12800"/>
                    <a:pt x="63816" y="12800"/>
                  </a:cubicBezTo>
                  <a:cubicBezTo>
                    <a:pt x="63816" y="12800"/>
                    <a:pt x="63816" y="12800"/>
                    <a:pt x="64855" y="12129"/>
                  </a:cubicBezTo>
                  <a:cubicBezTo>
                    <a:pt x="64855" y="12129"/>
                    <a:pt x="64855" y="12129"/>
                    <a:pt x="64855" y="12004"/>
                  </a:cubicBezTo>
                  <a:cubicBezTo>
                    <a:pt x="64855" y="12129"/>
                    <a:pt x="64855" y="12238"/>
                    <a:pt x="64855" y="12348"/>
                  </a:cubicBezTo>
                  <a:cubicBezTo>
                    <a:pt x="64855" y="12691"/>
                    <a:pt x="64855" y="12925"/>
                    <a:pt x="64855" y="12925"/>
                  </a:cubicBezTo>
                  <a:cubicBezTo>
                    <a:pt x="64855" y="12925"/>
                    <a:pt x="64855" y="12691"/>
                    <a:pt x="64855" y="12348"/>
                  </a:cubicBezTo>
                  <a:cubicBezTo>
                    <a:pt x="64855" y="12238"/>
                    <a:pt x="64855" y="12129"/>
                    <a:pt x="64855" y="12004"/>
                  </a:cubicBezTo>
                  <a:cubicBezTo>
                    <a:pt x="65123" y="11895"/>
                    <a:pt x="65392" y="11895"/>
                    <a:pt x="65786" y="11895"/>
                  </a:cubicBezTo>
                  <a:cubicBezTo>
                    <a:pt x="66431" y="11895"/>
                    <a:pt x="67094" y="12004"/>
                    <a:pt x="67882" y="12004"/>
                  </a:cubicBezTo>
                  <a:cubicBezTo>
                    <a:pt x="68133" y="12004"/>
                    <a:pt x="68402" y="12004"/>
                    <a:pt x="68671" y="11895"/>
                  </a:cubicBezTo>
                  <a:cubicBezTo>
                    <a:pt x="69853" y="11317"/>
                    <a:pt x="71161" y="11551"/>
                    <a:pt x="71161" y="9834"/>
                  </a:cubicBezTo>
                  <a:cubicBezTo>
                    <a:pt x="71161" y="8008"/>
                    <a:pt x="73132" y="8226"/>
                    <a:pt x="75103" y="8008"/>
                  </a:cubicBezTo>
                  <a:cubicBezTo>
                    <a:pt x="77199" y="7883"/>
                    <a:pt x="76142" y="7321"/>
                    <a:pt x="76536" y="6634"/>
                  </a:cubicBezTo>
                  <a:cubicBezTo>
                    <a:pt x="76930" y="5947"/>
                    <a:pt x="76930" y="5026"/>
                    <a:pt x="76142" y="4339"/>
                  </a:cubicBezTo>
                  <a:cubicBezTo>
                    <a:pt x="75891" y="3996"/>
                    <a:pt x="75497" y="3887"/>
                    <a:pt x="75103" y="3887"/>
                  </a:cubicBezTo>
                  <a:cubicBezTo>
                    <a:pt x="74708" y="3887"/>
                    <a:pt x="74440" y="3996"/>
                    <a:pt x="74045" y="3996"/>
                  </a:cubicBezTo>
                  <a:cubicBezTo>
                    <a:pt x="73920" y="3996"/>
                    <a:pt x="73651" y="3996"/>
                    <a:pt x="73526" y="3996"/>
                  </a:cubicBezTo>
                  <a:cubicBezTo>
                    <a:pt x="72469" y="3762"/>
                    <a:pt x="72469" y="3434"/>
                    <a:pt x="72469" y="3434"/>
                  </a:cubicBezTo>
                  <a:cubicBezTo>
                    <a:pt x="72469" y="3434"/>
                    <a:pt x="72863" y="2388"/>
                    <a:pt x="73795" y="1826"/>
                  </a:cubicBezTo>
                  <a:cubicBezTo>
                    <a:pt x="74565" y="1248"/>
                    <a:pt x="75622" y="1139"/>
                    <a:pt x="76536" y="905"/>
                  </a:cubicBezTo>
                  <a:cubicBezTo>
                    <a:pt x="76679" y="905"/>
                    <a:pt x="76679" y="905"/>
                    <a:pt x="76805" y="905"/>
                  </a:cubicBezTo>
                  <a:cubicBezTo>
                    <a:pt x="77467" y="905"/>
                    <a:pt x="77593" y="1592"/>
                    <a:pt x="78112" y="1592"/>
                  </a:cubicBezTo>
                  <a:cubicBezTo>
                    <a:pt x="78256" y="1592"/>
                    <a:pt x="78256" y="1483"/>
                    <a:pt x="78381" y="1483"/>
                  </a:cubicBezTo>
                  <a:cubicBezTo>
                    <a:pt x="79169" y="1139"/>
                    <a:pt x="79169" y="686"/>
                    <a:pt x="79564" y="686"/>
                  </a:cubicBezTo>
                  <a:cubicBezTo>
                    <a:pt x="79689" y="686"/>
                    <a:pt x="79689" y="686"/>
                    <a:pt x="79832" y="796"/>
                  </a:cubicBezTo>
                  <a:cubicBezTo>
                    <a:pt x="80477" y="905"/>
                    <a:pt x="80477" y="1592"/>
                    <a:pt x="81015" y="2060"/>
                  </a:cubicBezTo>
                  <a:cubicBezTo>
                    <a:pt x="81140" y="2060"/>
                    <a:pt x="81266" y="2060"/>
                    <a:pt x="81391" y="2060"/>
                  </a:cubicBezTo>
                  <a:cubicBezTo>
                    <a:pt x="81928" y="2060"/>
                    <a:pt x="82448" y="1592"/>
                    <a:pt x="83236" y="1139"/>
                  </a:cubicBezTo>
                  <a:cubicBezTo>
                    <a:pt x="84025" y="686"/>
                    <a:pt x="84293" y="561"/>
                    <a:pt x="84687" y="561"/>
                  </a:cubicBezTo>
                  <a:lnTo>
                    <a:pt x="84687" y="0"/>
                  </a:lnTo>
                  <a:lnTo>
                    <a:pt x="84687" y="0"/>
                  </a:lnTo>
                  <a:lnTo>
                    <a:pt x="84687" y="0"/>
                  </a:lnTo>
                  <a:cubicBezTo>
                    <a:pt x="84293" y="0"/>
                    <a:pt x="83899" y="218"/>
                    <a:pt x="83362" y="561"/>
                  </a:cubicBezTo>
                  <a:cubicBezTo>
                    <a:pt x="82968" y="686"/>
                    <a:pt x="82968" y="686"/>
                    <a:pt x="82968" y="686"/>
                  </a:cubicBezTo>
                  <a:cubicBezTo>
                    <a:pt x="82717" y="905"/>
                    <a:pt x="82448" y="1030"/>
                    <a:pt x="82197" y="1248"/>
                  </a:cubicBezTo>
                  <a:cubicBezTo>
                    <a:pt x="81928" y="1373"/>
                    <a:pt x="81534" y="1592"/>
                    <a:pt x="81391" y="1592"/>
                  </a:cubicBezTo>
                  <a:cubicBezTo>
                    <a:pt x="81140" y="1483"/>
                    <a:pt x="81015" y="1373"/>
                    <a:pt x="81015" y="1139"/>
                  </a:cubicBezTo>
                  <a:cubicBezTo>
                    <a:pt x="80746" y="796"/>
                    <a:pt x="80477" y="452"/>
                    <a:pt x="79958" y="343"/>
                  </a:cubicBezTo>
                  <a:cubicBezTo>
                    <a:pt x="79832" y="218"/>
                    <a:pt x="79689" y="218"/>
                    <a:pt x="79564" y="218"/>
                  </a:cubicBezTo>
                  <a:cubicBezTo>
                    <a:pt x="79169" y="218"/>
                    <a:pt x="78901" y="452"/>
                    <a:pt x="78775" y="686"/>
                  </a:cubicBezTo>
                  <a:cubicBezTo>
                    <a:pt x="78507" y="796"/>
                    <a:pt x="78381" y="905"/>
                    <a:pt x="78112" y="1030"/>
                  </a:cubicBezTo>
                  <a:lnTo>
                    <a:pt x="78112" y="1030"/>
                  </a:lnTo>
                  <a:cubicBezTo>
                    <a:pt x="78112" y="1030"/>
                    <a:pt x="77987" y="1030"/>
                    <a:pt x="77987" y="905"/>
                  </a:cubicBezTo>
                  <a:cubicBezTo>
                    <a:pt x="77718" y="686"/>
                    <a:pt x="77342" y="452"/>
                    <a:pt x="76805" y="452"/>
                  </a:cubicBezTo>
                  <a:cubicBezTo>
                    <a:pt x="76679" y="452"/>
                    <a:pt x="76536" y="452"/>
                    <a:pt x="76410" y="452"/>
                  </a:cubicBezTo>
                  <a:cubicBezTo>
                    <a:pt x="75371" y="686"/>
                    <a:pt x="74314" y="796"/>
                    <a:pt x="73401" y="1483"/>
                  </a:cubicBezTo>
                  <a:cubicBezTo>
                    <a:pt x="72469" y="2060"/>
                    <a:pt x="72075" y="3200"/>
                    <a:pt x="71949" y="3309"/>
                  </a:cubicBezTo>
                  <a:lnTo>
                    <a:pt x="71949" y="3309"/>
                  </a:lnTo>
                  <a:cubicBezTo>
                    <a:pt x="71949" y="3434"/>
                    <a:pt x="71949" y="3434"/>
                    <a:pt x="71949" y="3434"/>
                  </a:cubicBezTo>
                  <a:cubicBezTo>
                    <a:pt x="71949" y="3543"/>
                    <a:pt x="72075" y="4230"/>
                    <a:pt x="73401" y="4449"/>
                  </a:cubicBezTo>
                  <a:cubicBezTo>
                    <a:pt x="73651" y="4449"/>
                    <a:pt x="73795" y="4449"/>
                    <a:pt x="74045" y="4449"/>
                  </a:cubicBezTo>
                  <a:cubicBezTo>
                    <a:pt x="74189" y="4449"/>
                    <a:pt x="74440" y="4449"/>
                    <a:pt x="74708" y="4449"/>
                  </a:cubicBezTo>
                  <a:cubicBezTo>
                    <a:pt x="74834" y="4449"/>
                    <a:pt x="74959" y="4339"/>
                    <a:pt x="75103" y="4339"/>
                  </a:cubicBezTo>
                  <a:cubicBezTo>
                    <a:pt x="75371" y="4339"/>
                    <a:pt x="75497" y="4449"/>
                    <a:pt x="75765" y="4683"/>
                  </a:cubicBezTo>
                  <a:cubicBezTo>
                    <a:pt x="76536" y="5370"/>
                    <a:pt x="76285" y="6056"/>
                    <a:pt x="76142" y="6400"/>
                  </a:cubicBezTo>
                  <a:cubicBezTo>
                    <a:pt x="75891" y="6743"/>
                    <a:pt x="75891" y="7087"/>
                    <a:pt x="75891" y="7196"/>
                  </a:cubicBezTo>
                  <a:cubicBezTo>
                    <a:pt x="75891" y="7321"/>
                    <a:pt x="75891" y="7321"/>
                    <a:pt x="75891" y="7430"/>
                  </a:cubicBezTo>
                  <a:cubicBezTo>
                    <a:pt x="75891" y="7430"/>
                    <a:pt x="75622" y="7540"/>
                    <a:pt x="75103" y="7540"/>
                  </a:cubicBezTo>
                  <a:cubicBezTo>
                    <a:pt x="74834" y="7540"/>
                    <a:pt x="74565" y="7540"/>
                    <a:pt x="74314" y="7664"/>
                  </a:cubicBezTo>
                  <a:cubicBezTo>
                    <a:pt x="72469" y="7664"/>
                    <a:pt x="70498" y="7774"/>
                    <a:pt x="70498" y="9834"/>
                  </a:cubicBezTo>
                  <a:cubicBezTo>
                    <a:pt x="70498" y="10755"/>
                    <a:pt x="70104" y="10865"/>
                    <a:pt x="69316" y="11208"/>
                  </a:cubicBezTo>
                  <a:cubicBezTo>
                    <a:pt x="69065" y="11208"/>
                    <a:pt x="68796" y="11317"/>
                    <a:pt x="68402" y="11427"/>
                  </a:cubicBezTo>
                  <a:cubicBezTo>
                    <a:pt x="68277" y="11551"/>
                    <a:pt x="68008" y="11551"/>
                    <a:pt x="67882" y="11551"/>
                  </a:cubicBezTo>
                  <a:cubicBezTo>
                    <a:pt x="67488" y="11551"/>
                    <a:pt x="67220" y="11551"/>
                    <a:pt x="66825" y="11427"/>
                  </a:cubicBezTo>
                  <a:cubicBezTo>
                    <a:pt x="66431" y="11427"/>
                    <a:pt x="66037" y="11317"/>
                    <a:pt x="65786" y="11317"/>
                  </a:cubicBezTo>
                  <a:cubicBezTo>
                    <a:pt x="65643" y="11317"/>
                    <a:pt x="65518" y="11317"/>
                    <a:pt x="65392" y="11427"/>
                  </a:cubicBezTo>
                  <a:cubicBezTo>
                    <a:pt x="65392" y="11083"/>
                    <a:pt x="65392" y="11083"/>
                    <a:pt x="65392" y="11083"/>
                  </a:cubicBezTo>
                  <a:cubicBezTo>
                    <a:pt x="64461" y="11661"/>
                    <a:pt x="64461" y="11661"/>
                    <a:pt x="64461" y="11661"/>
                  </a:cubicBezTo>
                  <a:cubicBezTo>
                    <a:pt x="64335" y="11770"/>
                    <a:pt x="64335" y="11770"/>
                    <a:pt x="64335" y="11770"/>
                  </a:cubicBezTo>
                  <a:cubicBezTo>
                    <a:pt x="64335" y="11895"/>
                    <a:pt x="64335" y="11895"/>
                    <a:pt x="64335" y="11895"/>
                  </a:cubicBezTo>
                  <a:cubicBezTo>
                    <a:pt x="63421" y="12457"/>
                    <a:pt x="63421" y="12457"/>
                    <a:pt x="63421" y="12457"/>
                  </a:cubicBezTo>
                  <a:cubicBezTo>
                    <a:pt x="63027" y="12691"/>
                    <a:pt x="63027" y="12691"/>
                    <a:pt x="63027" y="12691"/>
                  </a:cubicBezTo>
                  <a:cubicBezTo>
                    <a:pt x="63278" y="13034"/>
                    <a:pt x="63278" y="13034"/>
                    <a:pt x="63278" y="13034"/>
                  </a:cubicBezTo>
                  <a:cubicBezTo>
                    <a:pt x="63941" y="13831"/>
                    <a:pt x="63941" y="13831"/>
                    <a:pt x="63941" y="13831"/>
                  </a:cubicBezTo>
                  <a:cubicBezTo>
                    <a:pt x="63816" y="13831"/>
                    <a:pt x="63672" y="13721"/>
                    <a:pt x="63547" y="13721"/>
                  </a:cubicBezTo>
                  <a:cubicBezTo>
                    <a:pt x="63027" y="13721"/>
                    <a:pt x="62490" y="13956"/>
                    <a:pt x="62364" y="14299"/>
                  </a:cubicBezTo>
                  <a:cubicBezTo>
                    <a:pt x="62114" y="14518"/>
                    <a:pt x="61970" y="14861"/>
                    <a:pt x="61845" y="15095"/>
                  </a:cubicBezTo>
                  <a:cubicBezTo>
                    <a:pt x="61845" y="15204"/>
                    <a:pt x="61702" y="15548"/>
                    <a:pt x="61576" y="15657"/>
                  </a:cubicBezTo>
                  <a:cubicBezTo>
                    <a:pt x="61576" y="15657"/>
                    <a:pt x="61451" y="15657"/>
                    <a:pt x="61057" y="15439"/>
                  </a:cubicBezTo>
                  <a:cubicBezTo>
                    <a:pt x="60537" y="15095"/>
                    <a:pt x="60000" y="14861"/>
                    <a:pt x="59605" y="14861"/>
                  </a:cubicBezTo>
                  <a:cubicBezTo>
                    <a:pt x="58566" y="14861"/>
                    <a:pt x="58172" y="15891"/>
                    <a:pt x="58029" y="16578"/>
                  </a:cubicBezTo>
                  <a:cubicBezTo>
                    <a:pt x="57778" y="17031"/>
                    <a:pt x="57778" y="17374"/>
                    <a:pt x="57778" y="17733"/>
                  </a:cubicBezTo>
                  <a:cubicBezTo>
                    <a:pt x="57635" y="18077"/>
                    <a:pt x="57635" y="18077"/>
                    <a:pt x="57509" y="18186"/>
                  </a:cubicBezTo>
                  <a:cubicBezTo>
                    <a:pt x="57240" y="18295"/>
                    <a:pt x="56846" y="18529"/>
                    <a:pt x="56327" y="18982"/>
                  </a:cubicBezTo>
                  <a:cubicBezTo>
                    <a:pt x="55933" y="19326"/>
                    <a:pt x="55144" y="19903"/>
                    <a:pt x="54750" y="20122"/>
                  </a:cubicBezTo>
                  <a:cubicBezTo>
                    <a:pt x="54750" y="20013"/>
                    <a:pt x="54750" y="19778"/>
                    <a:pt x="54750" y="19560"/>
                  </a:cubicBezTo>
                  <a:cubicBezTo>
                    <a:pt x="54750" y="19216"/>
                    <a:pt x="54876" y="18873"/>
                    <a:pt x="54876" y="18639"/>
                  </a:cubicBezTo>
                  <a:cubicBezTo>
                    <a:pt x="54876" y="18186"/>
                    <a:pt x="54876" y="17733"/>
                    <a:pt x="55019" y="17608"/>
                  </a:cubicBezTo>
                  <a:lnTo>
                    <a:pt x="55144" y="17608"/>
                  </a:lnTo>
                  <a:cubicBezTo>
                    <a:pt x="55270" y="17499"/>
                    <a:pt x="55413" y="17499"/>
                    <a:pt x="55538" y="17499"/>
                  </a:cubicBezTo>
                  <a:cubicBezTo>
                    <a:pt x="56595" y="17374"/>
                    <a:pt x="57509" y="16469"/>
                    <a:pt x="57509" y="15657"/>
                  </a:cubicBezTo>
                  <a:cubicBezTo>
                    <a:pt x="57384" y="15204"/>
                    <a:pt x="56990" y="14752"/>
                    <a:pt x="56058" y="14752"/>
                  </a:cubicBezTo>
                  <a:cubicBezTo>
                    <a:pt x="54481" y="14752"/>
                    <a:pt x="54481" y="14642"/>
                    <a:pt x="54356" y="14065"/>
                  </a:cubicBezTo>
                  <a:cubicBezTo>
                    <a:pt x="54231" y="13487"/>
                    <a:pt x="54231" y="13487"/>
                    <a:pt x="54231" y="13487"/>
                  </a:cubicBezTo>
                  <a:cubicBezTo>
                    <a:pt x="53568" y="13831"/>
                    <a:pt x="53568" y="13831"/>
                    <a:pt x="53568" y="13831"/>
                  </a:cubicBezTo>
                  <a:cubicBezTo>
                    <a:pt x="53568" y="13831"/>
                    <a:pt x="52385" y="14299"/>
                    <a:pt x="51346" y="14299"/>
                  </a:cubicBezTo>
                  <a:cubicBezTo>
                    <a:pt x="50289" y="14299"/>
                    <a:pt x="49626" y="13831"/>
                    <a:pt x="49501" y="12925"/>
                  </a:cubicBezTo>
                  <a:cubicBezTo>
                    <a:pt x="49375" y="12348"/>
                    <a:pt x="49375" y="11895"/>
                    <a:pt x="49232" y="11551"/>
                  </a:cubicBezTo>
                  <a:cubicBezTo>
                    <a:pt x="48981" y="9709"/>
                    <a:pt x="48838" y="8804"/>
                    <a:pt x="47261" y="8804"/>
                  </a:cubicBezTo>
                  <a:cubicBezTo>
                    <a:pt x="47136" y="8804"/>
                    <a:pt x="47011" y="8804"/>
                    <a:pt x="46885" y="8804"/>
                  </a:cubicBezTo>
                  <a:cubicBezTo>
                    <a:pt x="46079" y="8913"/>
                    <a:pt x="45434" y="9147"/>
                    <a:pt x="45040" y="9709"/>
                  </a:cubicBezTo>
                  <a:cubicBezTo>
                    <a:pt x="44646" y="10287"/>
                    <a:pt x="44520" y="11208"/>
                    <a:pt x="44771" y="12238"/>
                  </a:cubicBezTo>
                  <a:cubicBezTo>
                    <a:pt x="44914" y="12800"/>
                    <a:pt x="44914" y="13487"/>
                    <a:pt x="44520" y="13831"/>
                  </a:cubicBezTo>
                  <a:cubicBezTo>
                    <a:pt x="44377" y="14065"/>
                    <a:pt x="44252" y="14065"/>
                    <a:pt x="44108" y="14065"/>
                  </a:cubicBezTo>
                  <a:cubicBezTo>
                    <a:pt x="43983" y="14065"/>
                    <a:pt x="43857" y="14065"/>
                    <a:pt x="43714" y="13956"/>
                  </a:cubicBezTo>
                  <a:cubicBezTo>
                    <a:pt x="43194" y="13721"/>
                    <a:pt x="42550" y="12925"/>
                    <a:pt x="42012" y="12238"/>
                  </a:cubicBezTo>
                  <a:cubicBezTo>
                    <a:pt x="41098" y="11208"/>
                    <a:pt x="40435" y="10287"/>
                    <a:pt x="39522" y="10287"/>
                  </a:cubicBezTo>
                  <a:cubicBezTo>
                    <a:pt x="39396" y="10287"/>
                    <a:pt x="39396" y="10412"/>
                    <a:pt x="39253" y="10412"/>
                  </a:cubicBezTo>
                  <a:cubicBezTo>
                    <a:pt x="38214" y="10755"/>
                    <a:pt x="38214" y="10755"/>
                    <a:pt x="38214" y="10755"/>
                  </a:cubicBezTo>
                  <a:lnTo>
                    <a:pt x="38214" y="10755"/>
                  </a:lnTo>
                  <a:cubicBezTo>
                    <a:pt x="38088" y="10755"/>
                    <a:pt x="38088" y="10755"/>
                    <a:pt x="38088" y="10755"/>
                  </a:cubicBezTo>
                  <a:cubicBezTo>
                    <a:pt x="38088" y="10865"/>
                    <a:pt x="38088" y="10865"/>
                    <a:pt x="38088" y="10865"/>
                  </a:cubicBezTo>
                  <a:cubicBezTo>
                    <a:pt x="37676" y="10974"/>
                    <a:pt x="37676" y="10974"/>
                    <a:pt x="37676" y="10974"/>
                  </a:cubicBezTo>
                  <a:cubicBezTo>
                    <a:pt x="37820" y="11208"/>
                    <a:pt x="37820" y="11208"/>
                    <a:pt x="37820" y="11208"/>
                  </a:cubicBezTo>
                  <a:cubicBezTo>
                    <a:pt x="37676" y="11895"/>
                    <a:pt x="37282" y="14408"/>
                    <a:pt x="38214" y="15548"/>
                  </a:cubicBezTo>
                  <a:cubicBezTo>
                    <a:pt x="38339" y="15891"/>
                    <a:pt x="38608" y="16125"/>
                    <a:pt x="38859" y="16360"/>
                  </a:cubicBezTo>
                  <a:cubicBezTo>
                    <a:pt x="39522" y="16922"/>
                    <a:pt x="39522" y="16922"/>
                    <a:pt x="39128" y="17265"/>
                  </a:cubicBezTo>
                  <a:cubicBezTo>
                    <a:pt x="38733" y="17733"/>
                    <a:pt x="38733" y="18186"/>
                    <a:pt x="39002" y="18639"/>
                  </a:cubicBezTo>
                  <a:cubicBezTo>
                    <a:pt x="39253" y="19091"/>
                    <a:pt x="39916" y="19435"/>
                    <a:pt x="40704" y="19435"/>
                  </a:cubicBezTo>
                  <a:cubicBezTo>
                    <a:pt x="40830" y="19435"/>
                    <a:pt x="40830" y="19435"/>
                    <a:pt x="40973" y="19435"/>
                  </a:cubicBezTo>
                  <a:cubicBezTo>
                    <a:pt x="40973" y="19778"/>
                    <a:pt x="40830" y="20465"/>
                    <a:pt x="40704" y="20934"/>
                  </a:cubicBezTo>
                  <a:cubicBezTo>
                    <a:pt x="40579" y="21386"/>
                    <a:pt x="40435" y="21839"/>
                    <a:pt x="40435" y="22182"/>
                  </a:cubicBezTo>
                  <a:cubicBezTo>
                    <a:pt x="40435" y="22417"/>
                    <a:pt x="40310" y="22651"/>
                    <a:pt x="40059" y="22869"/>
                  </a:cubicBezTo>
                  <a:cubicBezTo>
                    <a:pt x="39647" y="23213"/>
                    <a:pt x="39396" y="23556"/>
                    <a:pt x="39128" y="24134"/>
                  </a:cubicBezTo>
                  <a:cubicBezTo>
                    <a:pt x="38859" y="24930"/>
                    <a:pt x="39128" y="25164"/>
                    <a:pt x="39396" y="25508"/>
                  </a:cubicBezTo>
                  <a:cubicBezTo>
                    <a:pt x="39522" y="25617"/>
                    <a:pt x="39647" y="25726"/>
                    <a:pt x="39647" y="26194"/>
                  </a:cubicBezTo>
                  <a:cubicBezTo>
                    <a:pt x="39647" y="27100"/>
                    <a:pt x="39647" y="27100"/>
                    <a:pt x="39002" y="27443"/>
                  </a:cubicBezTo>
                  <a:cubicBezTo>
                    <a:pt x="38859" y="27568"/>
                    <a:pt x="38608" y="27677"/>
                    <a:pt x="38339" y="27787"/>
                  </a:cubicBezTo>
                  <a:cubicBezTo>
                    <a:pt x="36369" y="28926"/>
                    <a:pt x="36369" y="30191"/>
                    <a:pt x="36637" y="31002"/>
                  </a:cubicBezTo>
                  <a:cubicBezTo>
                    <a:pt x="36906" y="31455"/>
                    <a:pt x="36637" y="31674"/>
                    <a:pt x="35974" y="32251"/>
                  </a:cubicBezTo>
                  <a:cubicBezTo>
                    <a:pt x="35849" y="32361"/>
                    <a:pt x="35724" y="32486"/>
                    <a:pt x="35455" y="32704"/>
                  </a:cubicBezTo>
                  <a:cubicBezTo>
                    <a:pt x="35186" y="33172"/>
                    <a:pt x="35186" y="33625"/>
                    <a:pt x="35186" y="34312"/>
                  </a:cubicBezTo>
                  <a:cubicBezTo>
                    <a:pt x="35329" y="34765"/>
                    <a:pt x="35329" y="35233"/>
                    <a:pt x="35186" y="35686"/>
                  </a:cubicBezTo>
                  <a:cubicBezTo>
                    <a:pt x="35186" y="36248"/>
                    <a:pt x="34667" y="36825"/>
                    <a:pt x="34147" y="37621"/>
                  </a:cubicBezTo>
                  <a:cubicBezTo>
                    <a:pt x="33610" y="38433"/>
                    <a:pt x="32821" y="39339"/>
                    <a:pt x="32176" y="40712"/>
                  </a:cubicBezTo>
                  <a:cubicBezTo>
                    <a:pt x="31263" y="42664"/>
                    <a:pt x="30456" y="42773"/>
                    <a:pt x="30456" y="42773"/>
                  </a:cubicBezTo>
                  <a:cubicBezTo>
                    <a:pt x="30331" y="42773"/>
                    <a:pt x="30331" y="42773"/>
                    <a:pt x="30331" y="42773"/>
                  </a:cubicBezTo>
                  <a:cubicBezTo>
                    <a:pt x="30206" y="42773"/>
                    <a:pt x="30206" y="42773"/>
                    <a:pt x="30206" y="42773"/>
                  </a:cubicBezTo>
                  <a:cubicBezTo>
                    <a:pt x="29417" y="43241"/>
                    <a:pt x="29417" y="43241"/>
                    <a:pt x="29417" y="43241"/>
                  </a:cubicBezTo>
                  <a:cubicBezTo>
                    <a:pt x="28754" y="43460"/>
                    <a:pt x="28754" y="43460"/>
                    <a:pt x="28754" y="43460"/>
                  </a:cubicBezTo>
                  <a:cubicBezTo>
                    <a:pt x="29148" y="43803"/>
                    <a:pt x="29148" y="43803"/>
                    <a:pt x="29148" y="43803"/>
                  </a:cubicBezTo>
                  <a:cubicBezTo>
                    <a:pt x="28880" y="44037"/>
                    <a:pt x="28880" y="44037"/>
                    <a:pt x="28880" y="44037"/>
                  </a:cubicBezTo>
                  <a:cubicBezTo>
                    <a:pt x="27841" y="45068"/>
                    <a:pt x="26389" y="46551"/>
                    <a:pt x="25870" y="47690"/>
                  </a:cubicBezTo>
                  <a:cubicBezTo>
                    <a:pt x="25744" y="48034"/>
                    <a:pt x="25601" y="48611"/>
                    <a:pt x="25476" y="49064"/>
                  </a:cubicBezTo>
                  <a:cubicBezTo>
                    <a:pt x="25082" y="50094"/>
                    <a:pt x="24831" y="51468"/>
                    <a:pt x="24025" y="51577"/>
                  </a:cubicBezTo>
                  <a:cubicBezTo>
                    <a:pt x="22466" y="52046"/>
                    <a:pt x="21803" y="52389"/>
                    <a:pt x="20889" y="53420"/>
                  </a:cubicBezTo>
                  <a:cubicBezTo>
                    <a:pt x="20352" y="53982"/>
                    <a:pt x="19832" y="54903"/>
                    <a:pt x="19438" y="55589"/>
                  </a:cubicBezTo>
                  <a:cubicBezTo>
                    <a:pt x="19169" y="55933"/>
                    <a:pt x="19044" y="56276"/>
                    <a:pt x="18919" y="56386"/>
                  </a:cubicBezTo>
                  <a:cubicBezTo>
                    <a:pt x="18524" y="56838"/>
                    <a:pt x="17199" y="58103"/>
                    <a:pt x="16160" y="58790"/>
                  </a:cubicBezTo>
                  <a:cubicBezTo>
                    <a:pt x="14977" y="59586"/>
                    <a:pt x="13275" y="61646"/>
                    <a:pt x="13275" y="63707"/>
                  </a:cubicBezTo>
                  <a:cubicBezTo>
                    <a:pt x="13275" y="65534"/>
                    <a:pt x="12738" y="66689"/>
                    <a:pt x="11699" y="67485"/>
                  </a:cubicBezTo>
                  <a:cubicBezTo>
                    <a:pt x="10641" y="68172"/>
                    <a:pt x="10767" y="68968"/>
                    <a:pt x="10767" y="69655"/>
                  </a:cubicBezTo>
                  <a:cubicBezTo>
                    <a:pt x="10767" y="70107"/>
                    <a:pt x="10767" y="70451"/>
                    <a:pt x="10641" y="70919"/>
                  </a:cubicBezTo>
                  <a:cubicBezTo>
                    <a:pt x="10516" y="71481"/>
                    <a:pt x="10516" y="72402"/>
                    <a:pt x="10373" y="73433"/>
                  </a:cubicBezTo>
                  <a:cubicBezTo>
                    <a:pt x="10373" y="74463"/>
                    <a:pt x="10373" y="76180"/>
                    <a:pt x="9979" y="76524"/>
                  </a:cubicBezTo>
                  <a:lnTo>
                    <a:pt x="9979" y="76524"/>
                  </a:lnTo>
                  <a:cubicBezTo>
                    <a:pt x="9190" y="77101"/>
                    <a:pt x="8402" y="77554"/>
                    <a:pt x="8026" y="79037"/>
                  </a:cubicBezTo>
                  <a:cubicBezTo>
                    <a:pt x="7757" y="79958"/>
                    <a:pt x="7363" y="80520"/>
                    <a:pt x="6825" y="81332"/>
                  </a:cubicBezTo>
                  <a:cubicBezTo>
                    <a:pt x="6449" y="81675"/>
                    <a:pt x="6180" y="82128"/>
                    <a:pt x="5786" y="82705"/>
                  </a:cubicBezTo>
                  <a:cubicBezTo>
                    <a:pt x="5267" y="83502"/>
                    <a:pt x="4998" y="84188"/>
                    <a:pt x="4729" y="84750"/>
                  </a:cubicBezTo>
                  <a:cubicBezTo>
                    <a:pt x="4478" y="85219"/>
                    <a:pt x="4335" y="85671"/>
                    <a:pt x="4084" y="85906"/>
                  </a:cubicBezTo>
                  <a:cubicBezTo>
                    <a:pt x="3296" y="86811"/>
                    <a:pt x="2776" y="88653"/>
                    <a:pt x="3153" y="90245"/>
                  </a:cubicBezTo>
                  <a:cubicBezTo>
                    <a:pt x="3421" y="91510"/>
                    <a:pt x="4210" y="92540"/>
                    <a:pt x="4604" y="93336"/>
                  </a:cubicBezTo>
                  <a:cubicBezTo>
                    <a:pt x="4873" y="93570"/>
                    <a:pt x="4873" y="93680"/>
                    <a:pt x="4998" y="93914"/>
                  </a:cubicBezTo>
                  <a:cubicBezTo>
                    <a:pt x="5267" y="94367"/>
                    <a:pt x="5123" y="95053"/>
                    <a:pt x="4478" y="95631"/>
                  </a:cubicBezTo>
                  <a:cubicBezTo>
                    <a:pt x="3690" y="96318"/>
                    <a:pt x="3153" y="97458"/>
                    <a:pt x="3296" y="98363"/>
                  </a:cubicBezTo>
                  <a:cubicBezTo>
                    <a:pt x="2902" y="98706"/>
                    <a:pt x="2114" y="99862"/>
                    <a:pt x="2508" y="101001"/>
                  </a:cubicBezTo>
                  <a:cubicBezTo>
                    <a:pt x="2776" y="101922"/>
                    <a:pt x="2776" y="101922"/>
                    <a:pt x="2239" y="102593"/>
                  </a:cubicBezTo>
                  <a:cubicBezTo>
                    <a:pt x="2239" y="102718"/>
                    <a:pt x="2114" y="102828"/>
                    <a:pt x="1970" y="102953"/>
                  </a:cubicBezTo>
                  <a:cubicBezTo>
                    <a:pt x="1200" y="104092"/>
                    <a:pt x="1057" y="105122"/>
                    <a:pt x="1576" y="106262"/>
                  </a:cubicBezTo>
                  <a:cubicBezTo>
                    <a:pt x="1719" y="106715"/>
                    <a:pt x="1719" y="106840"/>
                    <a:pt x="1325" y="107292"/>
                  </a:cubicBezTo>
                  <a:cubicBezTo>
                    <a:pt x="1200" y="107526"/>
                    <a:pt x="1057" y="107745"/>
                    <a:pt x="931" y="107979"/>
                  </a:cubicBezTo>
                  <a:cubicBezTo>
                    <a:pt x="537" y="108775"/>
                    <a:pt x="0" y="110383"/>
                    <a:pt x="2239" y="112100"/>
                  </a:cubicBezTo>
                  <a:cubicBezTo>
                    <a:pt x="3421" y="112897"/>
                    <a:pt x="3421" y="113583"/>
                    <a:pt x="3421" y="114161"/>
                  </a:cubicBezTo>
                  <a:cubicBezTo>
                    <a:pt x="3421" y="114270"/>
                    <a:pt x="3547" y="114505"/>
                    <a:pt x="3547" y="114723"/>
                  </a:cubicBezTo>
                  <a:cubicBezTo>
                    <a:pt x="3816" y="115191"/>
                    <a:pt x="4478" y="115644"/>
                    <a:pt x="5123" y="115644"/>
                  </a:cubicBezTo>
                  <a:cubicBezTo>
                    <a:pt x="5786" y="115644"/>
                    <a:pt x="6306" y="115301"/>
                    <a:pt x="6825" y="114848"/>
                  </a:cubicBezTo>
                  <a:cubicBezTo>
                    <a:pt x="7094" y="114380"/>
                    <a:pt x="7363" y="114270"/>
                    <a:pt x="7363" y="114161"/>
                  </a:cubicBezTo>
                  <a:cubicBezTo>
                    <a:pt x="7363" y="114270"/>
                    <a:pt x="7094" y="114723"/>
                    <a:pt x="6825" y="114957"/>
                  </a:cubicBezTo>
                  <a:cubicBezTo>
                    <a:pt x="6700" y="115191"/>
                    <a:pt x="6449" y="115410"/>
                    <a:pt x="6180" y="115753"/>
                  </a:cubicBezTo>
                  <a:cubicBezTo>
                    <a:pt x="6055" y="116097"/>
                    <a:pt x="6055" y="116565"/>
                    <a:pt x="6306" y="116909"/>
                  </a:cubicBezTo>
                  <a:cubicBezTo>
                    <a:pt x="6700" y="117471"/>
                    <a:pt x="7363" y="117705"/>
                    <a:pt x="8151" y="117705"/>
                  </a:cubicBezTo>
                  <a:cubicBezTo>
                    <a:pt x="8671" y="117705"/>
                    <a:pt x="9065" y="117580"/>
                    <a:pt x="9602" y="117471"/>
                  </a:cubicBezTo>
                  <a:cubicBezTo>
                    <a:pt x="10373" y="117127"/>
                    <a:pt x="11304" y="116674"/>
                    <a:pt x="12218" y="116222"/>
                  </a:cubicBezTo>
                  <a:cubicBezTo>
                    <a:pt x="13401" y="115644"/>
                    <a:pt x="14977" y="114848"/>
                    <a:pt x="15497" y="114848"/>
                  </a:cubicBezTo>
                  <a:cubicBezTo>
                    <a:pt x="15622" y="114957"/>
                    <a:pt x="15765" y="115410"/>
                    <a:pt x="15891" y="115753"/>
                  </a:cubicBezTo>
                  <a:cubicBezTo>
                    <a:pt x="16034" y="116331"/>
                    <a:pt x="16285" y="117018"/>
                    <a:pt x="16948" y="117127"/>
                  </a:cubicBezTo>
                  <a:cubicBezTo>
                    <a:pt x="17342" y="117236"/>
                    <a:pt x="18130" y="117236"/>
                    <a:pt x="18524" y="117236"/>
                  </a:cubicBezTo>
                  <a:cubicBezTo>
                    <a:pt x="19313" y="117236"/>
                    <a:pt x="23630" y="117127"/>
                    <a:pt x="25207" y="115753"/>
                  </a:cubicBezTo>
                  <a:cubicBezTo>
                    <a:pt x="26264" y="114848"/>
                    <a:pt x="29023" y="113693"/>
                    <a:pt x="30600" y="113693"/>
                  </a:cubicBezTo>
                  <a:cubicBezTo>
                    <a:pt x="31119" y="113693"/>
                    <a:pt x="31513" y="113818"/>
                    <a:pt x="31657" y="114036"/>
                  </a:cubicBezTo>
                  <a:cubicBezTo>
                    <a:pt x="32570" y="115988"/>
                    <a:pt x="34398" y="116222"/>
                    <a:pt x="35724" y="116222"/>
                  </a:cubicBezTo>
                  <a:cubicBezTo>
                    <a:pt x="36637" y="116222"/>
                    <a:pt x="37551" y="116097"/>
                    <a:pt x="38859" y="115863"/>
                  </a:cubicBezTo>
                  <a:cubicBezTo>
                    <a:pt x="39522" y="115753"/>
                    <a:pt x="39522" y="115753"/>
                    <a:pt x="39522" y="115753"/>
                  </a:cubicBezTo>
                  <a:cubicBezTo>
                    <a:pt x="39396" y="115301"/>
                    <a:pt x="39396" y="115301"/>
                    <a:pt x="39396" y="115301"/>
                  </a:cubicBezTo>
                  <a:cubicBezTo>
                    <a:pt x="39253" y="115191"/>
                    <a:pt x="39128" y="114036"/>
                    <a:pt x="40435" y="113583"/>
                  </a:cubicBezTo>
                  <a:cubicBezTo>
                    <a:pt x="40704" y="113474"/>
                    <a:pt x="41098" y="113349"/>
                    <a:pt x="41367" y="113349"/>
                  </a:cubicBezTo>
                  <a:cubicBezTo>
                    <a:pt x="42281" y="113349"/>
                    <a:pt x="42944" y="113927"/>
                    <a:pt x="43194" y="114036"/>
                  </a:cubicBezTo>
                  <a:cubicBezTo>
                    <a:pt x="43194" y="114505"/>
                    <a:pt x="43194" y="114505"/>
                    <a:pt x="43194" y="114505"/>
                  </a:cubicBezTo>
                  <a:cubicBezTo>
                    <a:pt x="43714" y="114505"/>
                    <a:pt x="43714" y="114505"/>
                    <a:pt x="43714" y="114505"/>
                  </a:cubicBezTo>
                  <a:cubicBezTo>
                    <a:pt x="44252" y="114505"/>
                    <a:pt x="45434" y="114161"/>
                    <a:pt x="45685" y="112897"/>
                  </a:cubicBezTo>
                  <a:cubicBezTo>
                    <a:pt x="45685" y="112553"/>
                    <a:pt x="45828" y="112319"/>
                    <a:pt x="46079" y="112100"/>
                  </a:cubicBezTo>
                  <a:cubicBezTo>
                    <a:pt x="46222" y="111757"/>
                    <a:pt x="46473" y="111414"/>
                    <a:pt x="46348" y="110961"/>
                  </a:cubicBezTo>
                  <a:cubicBezTo>
                    <a:pt x="46222" y="110493"/>
                    <a:pt x="45828" y="110258"/>
                    <a:pt x="44914" y="109806"/>
                  </a:cubicBezTo>
                  <a:cubicBezTo>
                    <a:pt x="44377" y="109587"/>
                    <a:pt x="43857" y="109462"/>
                    <a:pt x="43463" y="109462"/>
                  </a:cubicBezTo>
                  <a:cubicBezTo>
                    <a:pt x="42550" y="109462"/>
                    <a:pt x="42155" y="109915"/>
                    <a:pt x="41887" y="110258"/>
                  </a:cubicBezTo>
                  <a:cubicBezTo>
                    <a:pt x="41761" y="110493"/>
                    <a:pt x="41618" y="110617"/>
                    <a:pt x="41367" y="110727"/>
                  </a:cubicBezTo>
                  <a:cubicBezTo>
                    <a:pt x="40973" y="110961"/>
                    <a:pt x="40310" y="111179"/>
                    <a:pt x="39790" y="111179"/>
                  </a:cubicBezTo>
                  <a:cubicBezTo>
                    <a:pt x="39396" y="111179"/>
                    <a:pt x="38733" y="111070"/>
                    <a:pt x="38214" y="110493"/>
                  </a:cubicBezTo>
                  <a:cubicBezTo>
                    <a:pt x="37820" y="110149"/>
                    <a:pt x="37676" y="109587"/>
                    <a:pt x="37945" y="109010"/>
                  </a:cubicBezTo>
                  <a:cubicBezTo>
                    <a:pt x="38088" y="108557"/>
                    <a:pt x="38339" y="108213"/>
                    <a:pt x="38608" y="108088"/>
                  </a:cubicBezTo>
                  <a:cubicBezTo>
                    <a:pt x="39647" y="107745"/>
                    <a:pt x="39916" y="106715"/>
                    <a:pt x="40059" y="106028"/>
                  </a:cubicBezTo>
                  <a:cubicBezTo>
                    <a:pt x="40059" y="105919"/>
                    <a:pt x="40059" y="105809"/>
                    <a:pt x="40185" y="105684"/>
                  </a:cubicBezTo>
                  <a:cubicBezTo>
                    <a:pt x="40310" y="105575"/>
                    <a:pt x="40973" y="105466"/>
                    <a:pt x="41367" y="105341"/>
                  </a:cubicBezTo>
                  <a:cubicBezTo>
                    <a:pt x="42155" y="105232"/>
                    <a:pt x="42944" y="105013"/>
                    <a:pt x="43589" y="104654"/>
                  </a:cubicBezTo>
                  <a:cubicBezTo>
                    <a:pt x="43983" y="104436"/>
                    <a:pt x="44252" y="104436"/>
                    <a:pt x="44377" y="104436"/>
                  </a:cubicBezTo>
                  <a:cubicBezTo>
                    <a:pt x="44771" y="104436"/>
                    <a:pt x="44914" y="104888"/>
                    <a:pt x="45040" y="105232"/>
                  </a:cubicBezTo>
                  <a:cubicBezTo>
                    <a:pt x="45040" y="106028"/>
                    <a:pt x="45559" y="106262"/>
                    <a:pt x="46079" y="106262"/>
                  </a:cubicBezTo>
                  <a:cubicBezTo>
                    <a:pt x="46742" y="106262"/>
                    <a:pt x="47405" y="105809"/>
                    <a:pt x="47530" y="104888"/>
                  </a:cubicBezTo>
                  <a:cubicBezTo>
                    <a:pt x="49107" y="105466"/>
                    <a:pt x="50164" y="106028"/>
                    <a:pt x="50164" y="106262"/>
                  </a:cubicBezTo>
                  <a:cubicBezTo>
                    <a:pt x="49895" y="106715"/>
                    <a:pt x="49375" y="106949"/>
                    <a:pt x="48981" y="107058"/>
                  </a:cubicBezTo>
                  <a:cubicBezTo>
                    <a:pt x="48318" y="107292"/>
                    <a:pt x="47656" y="107636"/>
                    <a:pt x="47405" y="108323"/>
                  </a:cubicBezTo>
                  <a:cubicBezTo>
                    <a:pt x="47261" y="108900"/>
                    <a:pt x="47405" y="109244"/>
                    <a:pt x="47530" y="109462"/>
                  </a:cubicBezTo>
                  <a:cubicBezTo>
                    <a:pt x="48050" y="110040"/>
                    <a:pt x="49375" y="110149"/>
                    <a:pt x="49770" y="110149"/>
                  </a:cubicBezTo>
                  <a:cubicBezTo>
                    <a:pt x="50020" y="110149"/>
                    <a:pt x="50289" y="110149"/>
                    <a:pt x="50558" y="110040"/>
                  </a:cubicBezTo>
                  <a:lnTo>
                    <a:pt x="50558" y="110040"/>
                  </a:lnTo>
                  <a:cubicBezTo>
                    <a:pt x="50809" y="110040"/>
                    <a:pt x="51203" y="110258"/>
                    <a:pt x="51472" y="110383"/>
                  </a:cubicBezTo>
                  <a:cubicBezTo>
                    <a:pt x="51866" y="110617"/>
                    <a:pt x="52260" y="110727"/>
                    <a:pt x="52654" y="110727"/>
                  </a:cubicBezTo>
                  <a:cubicBezTo>
                    <a:pt x="53048" y="110727"/>
                    <a:pt x="53317" y="110617"/>
                    <a:pt x="53568" y="110258"/>
                  </a:cubicBezTo>
                  <a:cubicBezTo>
                    <a:pt x="53711" y="109806"/>
                    <a:pt x="53442" y="109010"/>
                    <a:pt x="52905" y="108432"/>
                  </a:cubicBezTo>
                  <a:cubicBezTo>
                    <a:pt x="53048" y="108557"/>
                    <a:pt x="53317" y="108666"/>
                    <a:pt x="53568" y="108775"/>
                  </a:cubicBezTo>
                  <a:cubicBezTo>
                    <a:pt x="55019" y="109587"/>
                    <a:pt x="55019" y="110149"/>
                    <a:pt x="54876" y="110727"/>
                  </a:cubicBezTo>
                  <a:cubicBezTo>
                    <a:pt x="54876" y="111179"/>
                    <a:pt x="54876" y="111523"/>
                    <a:pt x="55144" y="111757"/>
                  </a:cubicBezTo>
                  <a:cubicBezTo>
                    <a:pt x="55538" y="112100"/>
                    <a:pt x="55933" y="112319"/>
                    <a:pt x="56595" y="112319"/>
                  </a:cubicBezTo>
                  <a:cubicBezTo>
                    <a:pt x="57115" y="112319"/>
                    <a:pt x="57778" y="112100"/>
                    <a:pt x="58423" y="111757"/>
                  </a:cubicBezTo>
                  <a:cubicBezTo>
                    <a:pt x="59749" y="111070"/>
                    <a:pt x="61057" y="110617"/>
                    <a:pt x="62239" y="110617"/>
                  </a:cubicBezTo>
                  <a:cubicBezTo>
                    <a:pt x="62633" y="110617"/>
                    <a:pt x="62884" y="110727"/>
                    <a:pt x="63278" y="110727"/>
                  </a:cubicBezTo>
                  <a:cubicBezTo>
                    <a:pt x="65123" y="111070"/>
                    <a:pt x="67739" y="111976"/>
                    <a:pt x="68796" y="112444"/>
                  </a:cubicBezTo>
                  <a:cubicBezTo>
                    <a:pt x="69190" y="112662"/>
                    <a:pt x="69979" y="112897"/>
                    <a:pt x="70767" y="113131"/>
                  </a:cubicBezTo>
                  <a:cubicBezTo>
                    <a:pt x="72343" y="113583"/>
                    <a:pt x="75371" y="114380"/>
                    <a:pt x="75622" y="115066"/>
                  </a:cubicBezTo>
                  <a:cubicBezTo>
                    <a:pt x="77199" y="118282"/>
                    <a:pt x="78507" y="119875"/>
                    <a:pt x="79689" y="119984"/>
                  </a:cubicBezTo>
                  <a:cubicBezTo>
                    <a:pt x="79958" y="119984"/>
                    <a:pt x="80226" y="119984"/>
                    <a:pt x="80352" y="119984"/>
                  </a:cubicBezTo>
                  <a:cubicBezTo>
                    <a:pt x="81660" y="119984"/>
                    <a:pt x="82717" y="119422"/>
                    <a:pt x="83756" y="118844"/>
                  </a:cubicBezTo>
                  <a:cubicBezTo>
                    <a:pt x="83899" y="118735"/>
                    <a:pt x="84025" y="118735"/>
                    <a:pt x="84293" y="118735"/>
                  </a:cubicBezTo>
                  <a:cubicBezTo>
                    <a:pt x="84813" y="118735"/>
                    <a:pt x="85476" y="119297"/>
                    <a:pt x="85727" y="119422"/>
                  </a:cubicBezTo>
                  <a:cubicBezTo>
                    <a:pt x="85995" y="119765"/>
                    <a:pt x="85995" y="119765"/>
                    <a:pt x="85995" y="119765"/>
                  </a:cubicBezTo>
                  <a:cubicBezTo>
                    <a:pt x="86389" y="119531"/>
                    <a:pt x="86389" y="119531"/>
                    <a:pt x="86389" y="119531"/>
                  </a:cubicBezTo>
                  <a:cubicBezTo>
                    <a:pt x="87823" y="118735"/>
                    <a:pt x="87823" y="118735"/>
                    <a:pt x="87823" y="118735"/>
                  </a:cubicBezTo>
                  <a:cubicBezTo>
                    <a:pt x="88235" y="118844"/>
                    <a:pt x="89023" y="119078"/>
                    <a:pt x="89668" y="119078"/>
                  </a:cubicBezTo>
                  <a:cubicBezTo>
                    <a:pt x="90188" y="119078"/>
                    <a:pt x="90600" y="118954"/>
                    <a:pt x="90851" y="118735"/>
                  </a:cubicBezTo>
                  <a:cubicBezTo>
                    <a:pt x="91245" y="118157"/>
                    <a:pt x="91245" y="117471"/>
                    <a:pt x="91119" y="117127"/>
                  </a:cubicBezTo>
                  <a:cubicBezTo>
                    <a:pt x="91119" y="116674"/>
                    <a:pt x="91119" y="116674"/>
                    <a:pt x="91119" y="116674"/>
                  </a:cubicBezTo>
                  <a:cubicBezTo>
                    <a:pt x="90725" y="116674"/>
                    <a:pt x="90725" y="116674"/>
                    <a:pt x="90725" y="116674"/>
                  </a:cubicBezTo>
                  <a:cubicBezTo>
                    <a:pt x="89148" y="116565"/>
                    <a:pt x="87966" y="116222"/>
                    <a:pt x="87446" y="115863"/>
                  </a:cubicBezTo>
                  <a:cubicBezTo>
                    <a:pt x="87178" y="115753"/>
                    <a:pt x="86909" y="115644"/>
                    <a:pt x="86658" y="115535"/>
                  </a:cubicBezTo>
                  <a:cubicBezTo>
                    <a:pt x="86389" y="115410"/>
                    <a:pt x="86121" y="115191"/>
                    <a:pt x="85995" y="115191"/>
                  </a:cubicBezTo>
                  <a:cubicBezTo>
                    <a:pt x="85995" y="115066"/>
                    <a:pt x="86121" y="115066"/>
                    <a:pt x="86121" y="115066"/>
                  </a:cubicBezTo>
                  <a:cubicBezTo>
                    <a:pt x="86658" y="114614"/>
                    <a:pt x="88235" y="114380"/>
                    <a:pt x="89274" y="114161"/>
                  </a:cubicBezTo>
                  <a:cubicBezTo>
                    <a:pt x="89543" y="114161"/>
                    <a:pt x="89668" y="114161"/>
                    <a:pt x="89937" y="114161"/>
                  </a:cubicBezTo>
                  <a:cubicBezTo>
                    <a:pt x="91245" y="113927"/>
                    <a:pt x="92821" y="113131"/>
                    <a:pt x="93610" y="112210"/>
                  </a:cubicBezTo>
                  <a:cubicBezTo>
                    <a:pt x="93735" y="111976"/>
                    <a:pt x="93735" y="111976"/>
                    <a:pt x="93735" y="111976"/>
                  </a:cubicBezTo>
                  <a:cubicBezTo>
                    <a:pt x="94272" y="111523"/>
                    <a:pt x="94792" y="110961"/>
                    <a:pt x="95455" y="110961"/>
                  </a:cubicBezTo>
                  <a:cubicBezTo>
                    <a:pt x="95706" y="110961"/>
                    <a:pt x="96100" y="111070"/>
                    <a:pt x="96369" y="111289"/>
                  </a:cubicBezTo>
                  <a:cubicBezTo>
                    <a:pt x="97031" y="111523"/>
                    <a:pt x="97676" y="111757"/>
                    <a:pt x="98339" y="111757"/>
                  </a:cubicBezTo>
                  <a:cubicBezTo>
                    <a:pt x="99647" y="111757"/>
                    <a:pt x="100704" y="111070"/>
                    <a:pt x="101492" y="110493"/>
                  </a:cubicBezTo>
                  <a:cubicBezTo>
                    <a:pt x="101743" y="110258"/>
                    <a:pt x="102137" y="110149"/>
                    <a:pt x="102406" y="110149"/>
                  </a:cubicBezTo>
                  <a:cubicBezTo>
                    <a:pt x="102926" y="110149"/>
                    <a:pt x="103589" y="110493"/>
                    <a:pt x="103714" y="110836"/>
                  </a:cubicBezTo>
                  <a:cubicBezTo>
                    <a:pt x="103857" y="111070"/>
                    <a:pt x="104108" y="111289"/>
                    <a:pt x="104502" y="111289"/>
                  </a:cubicBezTo>
                  <a:cubicBezTo>
                    <a:pt x="105165" y="111289"/>
                    <a:pt x="105685" y="110617"/>
                    <a:pt x="105954" y="110383"/>
                  </a:cubicBezTo>
                  <a:cubicBezTo>
                    <a:pt x="106222" y="109915"/>
                    <a:pt x="107136" y="108557"/>
                    <a:pt x="106348" y="106949"/>
                  </a:cubicBezTo>
                  <a:cubicBezTo>
                    <a:pt x="105954" y="106153"/>
                    <a:pt x="105559" y="105575"/>
                    <a:pt x="105291" y="105122"/>
                  </a:cubicBezTo>
                  <a:cubicBezTo>
                    <a:pt x="104502" y="103967"/>
                    <a:pt x="104646" y="103967"/>
                    <a:pt x="104896" y="103749"/>
                  </a:cubicBezTo>
                  <a:cubicBezTo>
                    <a:pt x="105165" y="103639"/>
                    <a:pt x="105416" y="103515"/>
                    <a:pt x="105685" y="103405"/>
                  </a:cubicBezTo>
                  <a:cubicBezTo>
                    <a:pt x="106222" y="103296"/>
                    <a:pt x="106742" y="103062"/>
                    <a:pt x="106867" y="102593"/>
                  </a:cubicBezTo>
                  <a:cubicBezTo>
                    <a:pt x="106867" y="102032"/>
                    <a:pt x="106473" y="101688"/>
                    <a:pt x="105828" y="101110"/>
                  </a:cubicBezTo>
                  <a:cubicBezTo>
                    <a:pt x="104502" y="100080"/>
                    <a:pt x="104646" y="99971"/>
                    <a:pt x="105022" y="98831"/>
                  </a:cubicBezTo>
                  <a:cubicBezTo>
                    <a:pt x="105165" y="98597"/>
                    <a:pt x="105291" y="98363"/>
                    <a:pt x="105291" y="98020"/>
                  </a:cubicBezTo>
                  <a:cubicBezTo>
                    <a:pt x="105685" y="96989"/>
                    <a:pt x="105165" y="96193"/>
                    <a:pt x="104771" y="95631"/>
                  </a:cubicBezTo>
                  <a:cubicBezTo>
                    <a:pt x="104377" y="95053"/>
                    <a:pt x="104377" y="95053"/>
                    <a:pt x="104502" y="94944"/>
                  </a:cubicBezTo>
                  <a:cubicBezTo>
                    <a:pt x="105954" y="93914"/>
                    <a:pt x="107136" y="91042"/>
                    <a:pt x="107136" y="89449"/>
                  </a:cubicBezTo>
                  <a:cubicBezTo>
                    <a:pt x="107136" y="88528"/>
                    <a:pt x="106473" y="87389"/>
                    <a:pt x="105685" y="86015"/>
                  </a:cubicBezTo>
                  <a:cubicBezTo>
                    <a:pt x="104896" y="84641"/>
                    <a:pt x="103983" y="83049"/>
                    <a:pt x="103983" y="81784"/>
                  </a:cubicBezTo>
                  <a:cubicBezTo>
                    <a:pt x="103714" y="79490"/>
                    <a:pt x="103983" y="78693"/>
                    <a:pt x="103983" y="78693"/>
                  </a:cubicBezTo>
                  <a:cubicBezTo>
                    <a:pt x="103983" y="78584"/>
                    <a:pt x="103983" y="78584"/>
                    <a:pt x="103983" y="78584"/>
                  </a:cubicBezTo>
                  <a:cubicBezTo>
                    <a:pt x="103857" y="78350"/>
                    <a:pt x="103857" y="78350"/>
                    <a:pt x="103857" y="78350"/>
                  </a:cubicBezTo>
                  <a:cubicBezTo>
                    <a:pt x="103589" y="78007"/>
                    <a:pt x="101349" y="74916"/>
                    <a:pt x="100041" y="74119"/>
                  </a:cubicBezTo>
                  <a:lnTo>
                    <a:pt x="99916" y="74119"/>
                  </a:lnTo>
                  <a:lnTo>
                    <a:pt x="100041" y="74010"/>
                  </a:lnTo>
                  <a:cubicBezTo>
                    <a:pt x="100310" y="73667"/>
                    <a:pt x="100955" y="73198"/>
                    <a:pt x="101492" y="72293"/>
                  </a:cubicBezTo>
                  <a:cubicBezTo>
                    <a:pt x="102532" y="70232"/>
                    <a:pt x="103983" y="68968"/>
                    <a:pt x="104377" y="68968"/>
                  </a:cubicBezTo>
                  <a:cubicBezTo>
                    <a:pt x="104502" y="69093"/>
                    <a:pt x="104646" y="69202"/>
                    <a:pt x="104896" y="69311"/>
                  </a:cubicBezTo>
                  <a:cubicBezTo>
                    <a:pt x="105291" y="69545"/>
                    <a:pt x="105685" y="69889"/>
                    <a:pt x="106348" y="69889"/>
                  </a:cubicBezTo>
                  <a:cubicBezTo>
                    <a:pt x="106742" y="69889"/>
                    <a:pt x="107136" y="69780"/>
                    <a:pt x="107656" y="69436"/>
                  </a:cubicBezTo>
                  <a:cubicBezTo>
                    <a:pt x="108838" y="68515"/>
                    <a:pt x="109752" y="68281"/>
                    <a:pt x="110415" y="68062"/>
                  </a:cubicBezTo>
                  <a:cubicBezTo>
                    <a:pt x="110809" y="68062"/>
                    <a:pt x="110934" y="67828"/>
                    <a:pt x="111077" y="67594"/>
                  </a:cubicBezTo>
                  <a:cubicBezTo>
                    <a:pt x="111203" y="67251"/>
                    <a:pt x="110934" y="67032"/>
                    <a:pt x="110683" y="66907"/>
                  </a:cubicBezTo>
                  <a:cubicBezTo>
                    <a:pt x="110540" y="66798"/>
                    <a:pt x="110415" y="66564"/>
                    <a:pt x="110415" y="66564"/>
                  </a:cubicBezTo>
                  <a:cubicBezTo>
                    <a:pt x="110415" y="66455"/>
                    <a:pt x="110415" y="66455"/>
                    <a:pt x="110540" y="66455"/>
                  </a:cubicBezTo>
                  <a:cubicBezTo>
                    <a:pt x="110809" y="66455"/>
                    <a:pt x="111077" y="66564"/>
                    <a:pt x="111328" y="66798"/>
                  </a:cubicBezTo>
                  <a:cubicBezTo>
                    <a:pt x="111472" y="66907"/>
                    <a:pt x="111722" y="66907"/>
                    <a:pt x="111848" y="66907"/>
                  </a:cubicBezTo>
                  <a:cubicBezTo>
                    <a:pt x="112242" y="66907"/>
                    <a:pt x="112654" y="66689"/>
                    <a:pt x="112905" y="66111"/>
                  </a:cubicBezTo>
                  <a:cubicBezTo>
                    <a:pt x="113424" y="65206"/>
                    <a:pt x="113693" y="63364"/>
                    <a:pt x="112779" y="62333"/>
                  </a:cubicBezTo>
                  <a:cubicBezTo>
                    <a:pt x="112385" y="61990"/>
                    <a:pt x="112242" y="61881"/>
                    <a:pt x="112242" y="61771"/>
                  </a:cubicBezTo>
                  <a:lnTo>
                    <a:pt x="112385" y="61771"/>
                  </a:lnTo>
                  <a:cubicBezTo>
                    <a:pt x="112511" y="61771"/>
                    <a:pt x="112654" y="61771"/>
                    <a:pt x="112905" y="61771"/>
                  </a:cubicBezTo>
                  <a:cubicBezTo>
                    <a:pt x="113174" y="60850"/>
                    <a:pt x="113174" y="60850"/>
                    <a:pt x="113174" y="60850"/>
                  </a:cubicBezTo>
                  <a:cubicBezTo>
                    <a:pt x="112242" y="60398"/>
                    <a:pt x="110415" y="59367"/>
                    <a:pt x="110683" y="58556"/>
                  </a:cubicBezTo>
                  <a:cubicBezTo>
                    <a:pt x="110934" y="57541"/>
                    <a:pt x="111077" y="57541"/>
                    <a:pt x="111328" y="57541"/>
                  </a:cubicBezTo>
                  <a:cubicBezTo>
                    <a:pt x="111597" y="57541"/>
                    <a:pt x="111848" y="57541"/>
                    <a:pt x="112385" y="57650"/>
                  </a:cubicBezTo>
                  <a:cubicBezTo>
                    <a:pt x="113174" y="57884"/>
                    <a:pt x="113693" y="58212"/>
                    <a:pt x="114213" y="58680"/>
                  </a:cubicBezTo>
                  <a:cubicBezTo>
                    <a:pt x="114607" y="58899"/>
                    <a:pt x="114858" y="59242"/>
                    <a:pt x="115252" y="59242"/>
                  </a:cubicBezTo>
                  <a:cubicBezTo>
                    <a:pt x="115521" y="59242"/>
                    <a:pt x="115646" y="59133"/>
                    <a:pt x="115915" y="58899"/>
                  </a:cubicBezTo>
                  <a:cubicBezTo>
                    <a:pt x="116166" y="58790"/>
                    <a:pt x="116434" y="58680"/>
                    <a:pt x="117097" y="58680"/>
                  </a:cubicBezTo>
                  <a:cubicBezTo>
                    <a:pt x="117223" y="58680"/>
                    <a:pt x="117348" y="58680"/>
                    <a:pt x="117617" y="58790"/>
                  </a:cubicBezTo>
                  <a:cubicBezTo>
                    <a:pt x="117742" y="58790"/>
                    <a:pt x="117885" y="58790"/>
                    <a:pt x="118011" y="58790"/>
                  </a:cubicBezTo>
                  <a:cubicBezTo>
                    <a:pt x="118530" y="58790"/>
                    <a:pt x="119193" y="58337"/>
                    <a:pt x="119587" y="57884"/>
                  </a:cubicBezTo>
                  <a:cubicBezTo>
                    <a:pt x="119982" y="57307"/>
                    <a:pt x="119982" y="56620"/>
                    <a:pt x="119462" y="55933"/>
                  </a:cubicBezTo>
                  <a:cubicBezTo>
                    <a:pt x="118925" y="55137"/>
                    <a:pt x="118280" y="55012"/>
                    <a:pt x="117885" y="54903"/>
                  </a:cubicBezTo>
                  <a:cubicBezTo>
                    <a:pt x="117617" y="54903"/>
                    <a:pt x="117491" y="54793"/>
                    <a:pt x="117223" y="54559"/>
                  </a:cubicBezTo>
                  <a:cubicBezTo>
                    <a:pt x="116703" y="53529"/>
                    <a:pt x="116828" y="52499"/>
                    <a:pt x="117491" y="51577"/>
                  </a:cubicBezTo>
                  <a:cubicBezTo>
                    <a:pt x="118136" y="50781"/>
                    <a:pt x="118136" y="49751"/>
                    <a:pt x="117617" y="48846"/>
                  </a:cubicBezTo>
                  <a:cubicBezTo>
                    <a:pt x="117885" y="48721"/>
                    <a:pt x="118136" y="48611"/>
                    <a:pt x="118280" y="48159"/>
                  </a:cubicBezTo>
                  <a:cubicBezTo>
                    <a:pt x="118530" y="47238"/>
                    <a:pt x="118280" y="43694"/>
                    <a:pt x="115915" y="41633"/>
                  </a:cubicBezTo>
                  <a:cubicBezTo>
                    <a:pt x="113693" y="39682"/>
                    <a:pt x="112385" y="39120"/>
                    <a:pt x="110809" y="38667"/>
                  </a:cubicBezTo>
                  <a:cubicBezTo>
                    <a:pt x="110289" y="38542"/>
                    <a:pt x="110289" y="38433"/>
                    <a:pt x="110289" y="37965"/>
                  </a:cubicBezTo>
                  <a:cubicBezTo>
                    <a:pt x="110289" y="37746"/>
                    <a:pt x="110289" y="37512"/>
                    <a:pt x="110146" y="37294"/>
                  </a:cubicBezTo>
                  <a:cubicBezTo>
                    <a:pt x="110020" y="36591"/>
                    <a:pt x="109358" y="36482"/>
                    <a:pt x="108963" y="36248"/>
                  </a:cubicBezTo>
                  <a:cubicBezTo>
                    <a:pt x="108838" y="36248"/>
                    <a:pt x="108569" y="36138"/>
                    <a:pt x="108569" y="36029"/>
                  </a:cubicBezTo>
                  <a:cubicBezTo>
                    <a:pt x="108444" y="35920"/>
                    <a:pt x="108713" y="35576"/>
                    <a:pt x="109358" y="35108"/>
                  </a:cubicBezTo>
                  <a:cubicBezTo>
                    <a:pt x="110020" y="34765"/>
                    <a:pt x="110289" y="34312"/>
                    <a:pt x="110146" y="33859"/>
                  </a:cubicBezTo>
                  <a:cubicBezTo>
                    <a:pt x="110146" y="33282"/>
                    <a:pt x="109626" y="32829"/>
                    <a:pt x="108713" y="32486"/>
                  </a:cubicBezTo>
                  <a:cubicBezTo>
                    <a:pt x="107261" y="32017"/>
                    <a:pt x="105165" y="30300"/>
                    <a:pt x="105165" y="29051"/>
                  </a:cubicBezTo>
                  <a:cubicBezTo>
                    <a:pt x="105165" y="28474"/>
                    <a:pt x="105291" y="27912"/>
                    <a:pt x="105559" y="27443"/>
                  </a:cubicBezTo>
                  <a:cubicBezTo>
                    <a:pt x="105828" y="26647"/>
                    <a:pt x="106079" y="25851"/>
                    <a:pt x="105416" y="25164"/>
                  </a:cubicBezTo>
                  <a:cubicBezTo>
                    <a:pt x="104771" y="24586"/>
                    <a:pt x="103983" y="22869"/>
                    <a:pt x="104502" y="22073"/>
                  </a:cubicBezTo>
                  <a:cubicBezTo>
                    <a:pt x="104771" y="21496"/>
                    <a:pt x="105291" y="21386"/>
                    <a:pt x="105685" y="21386"/>
                  </a:cubicBezTo>
                  <a:lnTo>
                    <a:pt x="105685" y="21386"/>
                  </a:lnTo>
                  <a:cubicBezTo>
                    <a:pt x="106473" y="21496"/>
                    <a:pt x="106473" y="21496"/>
                    <a:pt x="106473" y="21496"/>
                  </a:cubicBezTo>
                  <a:cubicBezTo>
                    <a:pt x="106348" y="20934"/>
                    <a:pt x="106348" y="20934"/>
                    <a:pt x="106348" y="20934"/>
                  </a:cubicBezTo>
                  <a:cubicBezTo>
                    <a:pt x="106348" y="20356"/>
                    <a:pt x="106079" y="18639"/>
                    <a:pt x="105022" y="18186"/>
                  </a:cubicBezTo>
                  <a:cubicBezTo>
                    <a:pt x="104896" y="18186"/>
                    <a:pt x="104896" y="18186"/>
                    <a:pt x="104896" y="18186"/>
                  </a:cubicBezTo>
                  <a:cubicBezTo>
                    <a:pt x="104252" y="17843"/>
                    <a:pt x="103983" y="17733"/>
                    <a:pt x="104108" y="16922"/>
                  </a:cubicBezTo>
                  <a:cubicBezTo>
                    <a:pt x="104252" y="16125"/>
                    <a:pt x="104108" y="15657"/>
                    <a:pt x="103857" y="15204"/>
                  </a:cubicBezTo>
                  <a:cubicBezTo>
                    <a:pt x="103714" y="14861"/>
                    <a:pt x="103589" y="14518"/>
                    <a:pt x="103589" y="13956"/>
                  </a:cubicBezTo>
                  <a:cubicBezTo>
                    <a:pt x="103320" y="12800"/>
                    <a:pt x="102532" y="12691"/>
                    <a:pt x="102281" y="12691"/>
                  </a:cubicBezTo>
                  <a:cubicBezTo>
                    <a:pt x="101618" y="12691"/>
                    <a:pt x="100955" y="13144"/>
                    <a:pt x="100435" y="13956"/>
                  </a:cubicBezTo>
                  <a:cubicBezTo>
                    <a:pt x="100310" y="14299"/>
                    <a:pt x="100167" y="14642"/>
                    <a:pt x="100167" y="14861"/>
                  </a:cubicBezTo>
                  <a:cubicBezTo>
                    <a:pt x="100041" y="15204"/>
                    <a:pt x="99916" y="15329"/>
                    <a:pt x="98859" y="15548"/>
                  </a:cubicBezTo>
                  <a:cubicBezTo>
                    <a:pt x="98590" y="15548"/>
                    <a:pt x="98465" y="15548"/>
                    <a:pt x="98196" y="15548"/>
                  </a:cubicBezTo>
                  <a:cubicBezTo>
                    <a:pt x="97820" y="15548"/>
                    <a:pt x="97031" y="15548"/>
                    <a:pt x="97031" y="13831"/>
                  </a:cubicBezTo>
                  <a:cubicBezTo>
                    <a:pt x="97031" y="13144"/>
                    <a:pt x="96619" y="10412"/>
                    <a:pt x="95312" y="10412"/>
                  </a:cubicBezTo>
                  <a:cubicBezTo>
                    <a:pt x="95186" y="10412"/>
                    <a:pt x="94792" y="10412"/>
                    <a:pt x="94523" y="10755"/>
                  </a:cubicBezTo>
                  <a:cubicBezTo>
                    <a:pt x="94398" y="11083"/>
                    <a:pt x="94004" y="11427"/>
                    <a:pt x="93735" y="11770"/>
                  </a:cubicBezTo>
                  <a:cubicBezTo>
                    <a:pt x="93735" y="11551"/>
                    <a:pt x="93878" y="11427"/>
                    <a:pt x="94004" y="11208"/>
                  </a:cubicBezTo>
                  <a:cubicBezTo>
                    <a:pt x="94272" y="10287"/>
                    <a:pt x="94523" y="9709"/>
                    <a:pt x="94667" y="9382"/>
                  </a:cubicBezTo>
                  <a:cubicBezTo>
                    <a:pt x="95061" y="8570"/>
                    <a:pt x="95186" y="8351"/>
                    <a:pt x="94917" y="8117"/>
                  </a:cubicBezTo>
                  <a:cubicBezTo>
                    <a:pt x="94792" y="7774"/>
                    <a:pt x="94523" y="7774"/>
                    <a:pt x="94272" y="7664"/>
                  </a:cubicBezTo>
                  <a:cubicBezTo>
                    <a:pt x="94272" y="7664"/>
                    <a:pt x="94129" y="7664"/>
                    <a:pt x="94004" y="7540"/>
                  </a:cubicBezTo>
                  <a:cubicBezTo>
                    <a:pt x="93341" y="7321"/>
                    <a:pt x="93215" y="6978"/>
                    <a:pt x="93341" y="6509"/>
                  </a:cubicBezTo>
                  <a:cubicBezTo>
                    <a:pt x="93484" y="5947"/>
                    <a:pt x="93215" y="4683"/>
                    <a:pt x="92696" y="3996"/>
                  </a:cubicBezTo>
                  <a:cubicBezTo>
                    <a:pt x="92302" y="3543"/>
                    <a:pt x="91764" y="3434"/>
                    <a:pt x="91513" y="3434"/>
                  </a:cubicBezTo>
                  <a:cubicBezTo>
                    <a:pt x="91370" y="3434"/>
                    <a:pt x="91119" y="3434"/>
                    <a:pt x="90994" y="3543"/>
                  </a:cubicBezTo>
                  <a:cubicBezTo>
                    <a:pt x="90456" y="3652"/>
                    <a:pt x="90062" y="4105"/>
                    <a:pt x="89668" y="4573"/>
                  </a:cubicBezTo>
                  <a:cubicBezTo>
                    <a:pt x="89417" y="4808"/>
                    <a:pt x="89148" y="5135"/>
                    <a:pt x="89023" y="5135"/>
                  </a:cubicBezTo>
                  <a:cubicBezTo>
                    <a:pt x="88880" y="5135"/>
                    <a:pt x="88754" y="5026"/>
                    <a:pt x="88486" y="4808"/>
                  </a:cubicBezTo>
                  <a:cubicBezTo>
                    <a:pt x="87823" y="4230"/>
                    <a:pt x="87446" y="3887"/>
                    <a:pt x="87052" y="3887"/>
                  </a:cubicBezTo>
                  <a:cubicBezTo>
                    <a:pt x="86658" y="3887"/>
                    <a:pt x="86389" y="4230"/>
                    <a:pt x="86121" y="4573"/>
                  </a:cubicBezTo>
                  <a:cubicBezTo>
                    <a:pt x="85995" y="4808"/>
                    <a:pt x="85870" y="4917"/>
                    <a:pt x="85727" y="5135"/>
                  </a:cubicBezTo>
                  <a:cubicBezTo>
                    <a:pt x="85727" y="4917"/>
                    <a:pt x="85727" y="4573"/>
                    <a:pt x="85870" y="3996"/>
                  </a:cubicBezTo>
                  <a:cubicBezTo>
                    <a:pt x="86121" y="1717"/>
                    <a:pt x="86264" y="452"/>
                    <a:pt x="85332" y="109"/>
                  </a:cubicBezTo>
                  <a:cubicBezTo>
                    <a:pt x="85082" y="109"/>
                    <a:pt x="84938" y="0"/>
                    <a:pt x="84687" y="0"/>
                  </a:cubicBezTo>
                  <a:lnTo>
                    <a:pt x="84687" y="561"/>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66" name="Shape 2366"/>
            <p:cNvSpPr/>
            <p:nvPr/>
          </p:nvSpPr>
          <p:spPr>
            <a:xfrm>
              <a:off x="5863571" y="8279561"/>
              <a:ext cx="4125674" cy="4147562"/>
            </a:xfrm>
            <a:custGeom>
              <a:avLst/>
              <a:gdLst/>
              <a:ahLst/>
              <a:cxnLst/>
              <a:rect l="0" t="0" r="0" b="0"/>
              <a:pathLst>
                <a:path w="120000" h="120000" extrusionOk="0">
                  <a:moveTo>
                    <a:pt x="31120" y="119989"/>
                  </a:moveTo>
                  <a:lnTo>
                    <a:pt x="31120" y="119989"/>
                  </a:lnTo>
                  <a:cubicBezTo>
                    <a:pt x="30796" y="119989"/>
                    <a:pt x="30550" y="119912"/>
                    <a:pt x="30472" y="119670"/>
                  </a:cubicBezTo>
                  <a:cubicBezTo>
                    <a:pt x="30382" y="119351"/>
                    <a:pt x="30550" y="119021"/>
                    <a:pt x="30874" y="118780"/>
                  </a:cubicBezTo>
                  <a:cubicBezTo>
                    <a:pt x="31210" y="118538"/>
                    <a:pt x="31288" y="118142"/>
                    <a:pt x="31366" y="117417"/>
                  </a:cubicBezTo>
                  <a:cubicBezTo>
                    <a:pt x="31455" y="117175"/>
                    <a:pt x="31455" y="116933"/>
                    <a:pt x="31534" y="116692"/>
                  </a:cubicBezTo>
                  <a:cubicBezTo>
                    <a:pt x="31612" y="116208"/>
                    <a:pt x="31455" y="115966"/>
                    <a:pt x="31366" y="115801"/>
                  </a:cubicBezTo>
                  <a:cubicBezTo>
                    <a:pt x="31288" y="115724"/>
                    <a:pt x="31120" y="115636"/>
                    <a:pt x="31042" y="115636"/>
                  </a:cubicBezTo>
                  <a:cubicBezTo>
                    <a:pt x="30874" y="115636"/>
                    <a:pt x="30796" y="115724"/>
                    <a:pt x="30718" y="115878"/>
                  </a:cubicBezTo>
                  <a:cubicBezTo>
                    <a:pt x="30550" y="116362"/>
                    <a:pt x="29980" y="116692"/>
                    <a:pt x="29242" y="116692"/>
                  </a:cubicBezTo>
                  <a:cubicBezTo>
                    <a:pt x="28918" y="116692"/>
                    <a:pt x="28583" y="116604"/>
                    <a:pt x="28337" y="116450"/>
                  </a:cubicBezTo>
                  <a:cubicBezTo>
                    <a:pt x="28013" y="116285"/>
                    <a:pt x="27845" y="115966"/>
                    <a:pt x="27767" y="115636"/>
                  </a:cubicBezTo>
                  <a:cubicBezTo>
                    <a:pt x="27688" y="115241"/>
                    <a:pt x="27934" y="114834"/>
                    <a:pt x="28258" y="114428"/>
                  </a:cubicBezTo>
                  <a:cubicBezTo>
                    <a:pt x="28583" y="114197"/>
                    <a:pt x="28415" y="113625"/>
                    <a:pt x="28337" y="113471"/>
                  </a:cubicBezTo>
                  <a:cubicBezTo>
                    <a:pt x="28091" y="112988"/>
                    <a:pt x="27767" y="112581"/>
                    <a:pt x="27688" y="112581"/>
                  </a:cubicBezTo>
                  <a:cubicBezTo>
                    <a:pt x="27599" y="112658"/>
                    <a:pt x="27521" y="112658"/>
                    <a:pt x="27431" y="112658"/>
                  </a:cubicBezTo>
                  <a:cubicBezTo>
                    <a:pt x="26951" y="112658"/>
                    <a:pt x="26213" y="112416"/>
                    <a:pt x="25721" y="111933"/>
                  </a:cubicBezTo>
                  <a:cubicBezTo>
                    <a:pt x="25386" y="111614"/>
                    <a:pt x="25229" y="111131"/>
                    <a:pt x="25061" y="110812"/>
                  </a:cubicBezTo>
                  <a:cubicBezTo>
                    <a:pt x="24983" y="110647"/>
                    <a:pt x="24905" y="110405"/>
                    <a:pt x="24816" y="110328"/>
                  </a:cubicBezTo>
                  <a:cubicBezTo>
                    <a:pt x="24816" y="110328"/>
                    <a:pt x="24816" y="110240"/>
                    <a:pt x="24402" y="110240"/>
                  </a:cubicBezTo>
                  <a:cubicBezTo>
                    <a:pt x="23999" y="110240"/>
                    <a:pt x="23429" y="110328"/>
                    <a:pt x="22938" y="110405"/>
                  </a:cubicBezTo>
                  <a:cubicBezTo>
                    <a:pt x="22770" y="110482"/>
                    <a:pt x="22602" y="110482"/>
                    <a:pt x="22524" y="110482"/>
                  </a:cubicBezTo>
                  <a:cubicBezTo>
                    <a:pt x="22356" y="110482"/>
                    <a:pt x="22278" y="110482"/>
                    <a:pt x="22200" y="110482"/>
                  </a:cubicBezTo>
                  <a:cubicBezTo>
                    <a:pt x="21954" y="110482"/>
                    <a:pt x="21708" y="110405"/>
                    <a:pt x="21540" y="110163"/>
                  </a:cubicBezTo>
                  <a:cubicBezTo>
                    <a:pt x="21294" y="109922"/>
                    <a:pt x="21294" y="109526"/>
                    <a:pt x="21373" y="109042"/>
                  </a:cubicBezTo>
                  <a:cubicBezTo>
                    <a:pt x="21462" y="108878"/>
                    <a:pt x="21462" y="108713"/>
                    <a:pt x="21373" y="108559"/>
                  </a:cubicBezTo>
                  <a:cubicBezTo>
                    <a:pt x="21216" y="108471"/>
                    <a:pt x="20970" y="108317"/>
                    <a:pt x="20724" y="108317"/>
                  </a:cubicBezTo>
                  <a:cubicBezTo>
                    <a:pt x="20557" y="108317"/>
                    <a:pt x="20389" y="108394"/>
                    <a:pt x="20311" y="108471"/>
                  </a:cubicBezTo>
                  <a:cubicBezTo>
                    <a:pt x="19897" y="108713"/>
                    <a:pt x="19662" y="109680"/>
                    <a:pt x="19573" y="110087"/>
                  </a:cubicBezTo>
                  <a:lnTo>
                    <a:pt x="19662" y="110328"/>
                  </a:lnTo>
                  <a:cubicBezTo>
                    <a:pt x="19416" y="110328"/>
                    <a:pt x="19416" y="110328"/>
                    <a:pt x="19416" y="110328"/>
                  </a:cubicBezTo>
                  <a:cubicBezTo>
                    <a:pt x="18835" y="110240"/>
                    <a:pt x="17684" y="110087"/>
                    <a:pt x="17203" y="109768"/>
                  </a:cubicBezTo>
                  <a:cubicBezTo>
                    <a:pt x="17035" y="109603"/>
                    <a:pt x="16868" y="109526"/>
                    <a:pt x="16711" y="109438"/>
                  </a:cubicBezTo>
                  <a:cubicBezTo>
                    <a:pt x="16298" y="109273"/>
                    <a:pt x="16052" y="109119"/>
                    <a:pt x="16052" y="108801"/>
                  </a:cubicBezTo>
                  <a:cubicBezTo>
                    <a:pt x="15973" y="108636"/>
                    <a:pt x="16130" y="108471"/>
                    <a:pt x="16219" y="108317"/>
                  </a:cubicBezTo>
                  <a:cubicBezTo>
                    <a:pt x="16711" y="107910"/>
                    <a:pt x="17684" y="107746"/>
                    <a:pt x="18511" y="107592"/>
                  </a:cubicBezTo>
                  <a:cubicBezTo>
                    <a:pt x="18835" y="107592"/>
                    <a:pt x="18835" y="107592"/>
                    <a:pt x="18835" y="107592"/>
                  </a:cubicBezTo>
                  <a:cubicBezTo>
                    <a:pt x="19573" y="107427"/>
                    <a:pt x="20478" y="106943"/>
                    <a:pt x="20970" y="106383"/>
                  </a:cubicBezTo>
                  <a:cubicBezTo>
                    <a:pt x="21048" y="106295"/>
                    <a:pt x="21048" y="106295"/>
                    <a:pt x="21048" y="106295"/>
                  </a:cubicBezTo>
                  <a:cubicBezTo>
                    <a:pt x="21373" y="105822"/>
                    <a:pt x="21786" y="105328"/>
                    <a:pt x="22446" y="105328"/>
                  </a:cubicBezTo>
                  <a:cubicBezTo>
                    <a:pt x="22692" y="105328"/>
                    <a:pt x="23016" y="105416"/>
                    <a:pt x="23262" y="105581"/>
                  </a:cubicBezTo>
                  <a:cubicBezTo>
                    <a:pt x="23586" y="105734"/>
                    <a:pt x="23921" y="105822"/>
                    <a:pt x="24245" y="105822"/>
                  </a:cubicBezTo>
                  <a:cubicBezTo>
                    <a:pt x="24905" y="105822"/>
                    <a:pt x="25475" y="105416"/>
                    <a:pt x="25877" y="105086"/>
                  </a:cubicBezTo>
                  <a:cubicBezTo>
                    <a:pt x="26123" y="104855"/>
                    <a:pt x="26459" y="104767"/>
                    <a:pt x="26783" y="104767"/>
                  </a:cubicBezTo>
                  <a:cubicBezTo>
                    <a:pt x="27353" y="104767"/>
                    <a:pt x="27845" y="105174"/>
                    <a:pt x="28091" y="105493"/>
                  </a:cubicBezTo>
                  <a:lnTo>
                    <a:pt x="28091" y="105493"/>
                  </a:lnTo>
                  <a:cubicBezTo>
                    <a:pt x="28180" y="105493"/>
                    <a:pt x="28337" y="105416"/>
                    <a:pt x="28504" y="105086"/>
                  </a:cubicBezTo>
                  <a:cubicBezTo>
                    <a:pt x="28829" y="104690"/>
                    <a:pt x="29074" y="103888"/>
                    <a:pt x="28750" y="103163"/>
                  </a:cubicBezTo>
                  <a:cubicBezTo>
                    <a:pt x="28583" y="102679"/>
                    <a:pt x="28337" y="102273"/>
                    <a:pt x="28091" y="101954"/>
                  </a:cubicBezTo>
                  <a:cubicBezTo>
                    <a:pt x="27767" y="101305"/>
                    <a:pt x="27431" y="100745"/>
                    <a:pt x="28091" y="100338"/>
                  </a:cubicBezTo>
                  <a:cubicBezTo>
                    <a:pt x="28258" y="100261"/>
                    <a:pt x="28504" y="100097"/>
                    <a:pt x="28661" y="100020"/>
                  </a:cubicBezTo>
                  <a:cubicBezTo>
                    <a:pt x="28829" y="100020"/>
                    <a:pt x="28996" y="99855"/>
                    <a:pt x="29074" y="99855"/>
                  </a:cubicBezTo>
                  <a:cubicBezTo>
                    <a:pt x="29074" y="99778"/>
                    <a:pt x="28996" y="99701"/>
                    <a:pt x="28583" y="99217"/>
                  </a:cubicBezTo>
                  <a:cubicBezTo>
                    <a:pt x="27521" y="98404"/>
                    <a:pt x="27599" y="98008"/>
                    <a:pt x="27934" y="97118"/>
                  </a:cubicBezTo>
                  <a:cubicBezTo>
                    <a:pt x="28013" y="96953"/>
                    <a:pt x="28091" y="96800"/>
                    <a:pt x="28091" y="96558"/>
                  </a:cubicBezTo>
                  <a:cubicBezTo>
                    <a:pt x="28258" y="96074"/>
                    <a:pt x="28013" y="95668"/>
                    <a:pt x="27767" y="95272"/>
                  </a:cubicBezTo>
                  <a:cubicBezTo>
                    <a:pt x="27599" y="94942"/>
                    <a:pt x="27275" y="94547"/>
                    <a:pt x="27767" y="94140"/>
                  </a:cubicBezTo>
                  <a:cubicBezTo>
                    <a:pt x="28504" y="93579"/>
                    <a:pt x="29242" y="91722"/>
                    <a:pt x="29242" y="90678"/>
                  </a:cubicBezTo>
                  <a:cubicBezTo>
                    <a:pt x="29242" y="90195"/>
                    <a:pt x="28829" y="89392"/>
                    <a:pt x="28415" y="88502"/>
                  </a:cubicBezTo>
                  <a:cubicBezTo>
                    <a:pt x="27845" y="87458"/>
                    <a:pt x="27275" y="86249"/>
                    <a:pt x="27197" y="85282"/>
                  </a:cubicBezTo>
                  <a:cubicBezTo>
                    <a:pt x="27107" y="83908"/>
                    <a:pt x="27197" y="83271"/>
                    <a:pt x="27197" y="83106"/>
                  </a:cubicBezTo>
                  <a:cubicBezTo>
                    <a:pt x="26951" y="82699"/>
                    <a:pt x="25721" y="80776"/>
                    <a:pt x="25061" y="80369"/>
                  </a:cubicBezTo>
                  <a:cubicBezTo>
                    <a:pt x="24816" y="80205"/>
                    <a:pt x="24648" y="80051"/>
                    <a:pt x="24648" y="79886"/>
                  </a:cubicBezTo>
                  <a:cubicBezTo>
                    <a:pt x="24648" y="79721"/>
                    <a:pt x="24737" y="79644"/>
                    <a:pt x="24905" y="79479"/>
                  </a:cubicBezTo>
                  <a:cubicBezTo>
                    <a:pt x="25140" y="79238"/>
                    <a:pt x="25475" y="78919"/>
                    <a:pt x="25721" y="78358"/>
                  </a:cubicBezTo>
                  <a:cubicBezTo>
                    <a:pt x="26291" y="77149"/>
                    <a:pt x="27353" y="75776"/>
                    <a:pt x="28013" y="75776"/>
                  </a:cubicBezTo>
                  <a:cubicBezTo>
                    <a:pt x="28091" y="75776"/>
                    <a:pt x="28180" y="75776"/>
                    <a:pt x="28258" y="75776"/>
                  </a:cubicBezTo>
                  <a:cubicBezTo>
                    <a:pt x="28415" y="75864"/>
                    <a:pt x="28504" y="76017"/>
                    <a:pt x="28661" y="76105"/>
                  </a:cubicBezTo>
                  <a:cubicBezTo>
                    <a:pt x="28829" y="76259"/>
                    <a:pt x="29074" y="76424"/>
                    <a:pt x="29242" y="76424"/>
                  </a:cubicBezTo>
                  <a:cubicBezTo>
                    <a:pt x="29399" y="76424"/>
                    <a:pt x="29566" y="76347"/>
                    <a:pt x="29734" y="76182"/>
                  </a:cubicBezTo>
                  <a:cubicBezTo>
                    <a:pt x="30304" y="75699"/>
                    <a:pt x="30964" y="75380"/>
                    <a:pt x="31612" y="75215"/>
                  </a:cubicBezTo>
                  <a:cubicBezTo>
                    <a:pt x="31612" y="75138"/>
                    <a:pt x="31612" y="75138"/>
                    <a:pt x="31612" y="75138"/>
                  </a:cubicBezTo>
                  <a:cubicBezTo>
                    <a:pt x="31455" y="74973"/>
                    <a:pt x="31210" y="74732"/>
                    <a:pt x="31288" y="74413"/>
                  </a:cubicBezTo>
                  <a:cubicBezTo>
                    <a:pt x="31366" y="74171"/>
                    <a:pt x="31612" y="73929"/>
                    <a:pt x="31858" y="73929"/>
                  </a:cubicBezTo>
                  <a:cubicBezTo>
                    <a:pt x="32193" y="73929"/>
                    <a:pt x="32439" y="74083"/>
                    <a:pt x="32674" y="74325"/>
                  </a:cubicBezTo>
                  <a:cubicBezTo>
                    <a:pt x="32763" y="74325"/>
                    <a:pt x="32920" y="74083"/>
                    <a:pt x="33009" y="73688"/>
                  </a:cubicBezTo>
                  <a:cubicBezTo>
                    <a:pt x="33177" y="73116"/>
                    <a:pt x="33177" y="72402"/>
                    <a:pt x="32842" y="71995"/>
                  </a:cubicBezTo>
                  <a:cubicBezTo>
                    <a:pt x="32439" y="71512"/>
                    <a:pt x="32350" y="71193"/>
                    <a:pt x="32439" y="70951"/>
                  </a:cubicBezTo>
                  <a:cubicBezTo>
                    <a:pt x="32439" y="70863"/>
                    <a:pt x="32517" y="70709"/>
                    <a:pt x="32763" y="70709"/>
                  </a:cubicBezTo>
                  <a:cubicBezTo>
                    <a:pt x="32104" y="70303"/>
                    <a:pt x="31210" y="69577"/>
                    <a:pt x="31455" y="68775"/>
                  </a:cubicBezTo>
                  <a:cubicBezTo>
                    <a:pt x="31612" y="68127"/>
                    <a:pt x="31701" y="67720"/>
                    <a:pt x="32350" y="67720"/>
                  </a:cubicBezTo>
                  <a:cubicBezTo>
                    <a:pt x="32517" y="67720"/>
                    <a:pt x="32763" y="67720"/>
                    <a:pt x="33177" y="67808"/>
                  </a:cubicBezTo>
                  <a:cubicBezTo>
                    <a:pt x="33747" y="67962"/>
                    <a:pt x="34149" y="68368"/>
                    <a:pt x="34474" y="68610"/>
                  </a:cubicBezTo>
                  <a:cubicBezTo>
                    <a:pt x="34630" y="68775"/>
                    <a:pt x="34720" y="68852"/>
                    <a:pt x="34798" y="68852"/>
                  </a:cubicBezTo>
                  <a:cubicBezTo>
                    <a:pt x="35122" y="68610"/>
                    <a:pt x="35614" y="68533"/>
                    <a:pt x="35949" y="68533"/>
                  </a:cubicBezTo>
                  <a:cubicBezTo>
                    <a:pt x="36027" y="68533"/>
                    <a:pt x="36195" y="68533"/>
                    <a:pt x="36273" y="68533"/>
                  </a:cubicBezTo>
                  <a:cubicBezTo>
                    <a:pt x="36352" y="68533"/>
                    <a:pt x="36441" y="68533"/>
                    <a:pt x="36519" y="68533"/>
                  </a:cubicBezTo>
                  <a:cubicBezTo>
                    <a:pt x="36598" y="68533"/>
                    <a:pt x="36922" y="68456"/>
                    <a:pt x="37011" y="68215"/>
                  </a:cubicBezTo>
                  <a:cubicBezTo>
                    <a:pt x="37179" y="67962"/>
                    <a:pt x="37257" y="67720"/>
                    <a:pt x="37011" y="67324"/>
                  </a:cubicBezTo>
                  <a:cubicBezTo>
                    <a:pt x="36765" y="66918"/>
                    <a:pt x="36598" y="66918"/>
                    <a:pt x="36352" y="66841"/>
                  </a:cubicBezTo>
                  <a:cubicBezTo>
                    <a:pt x="36106" y="66841"/>
                    <a:pt x="35782" y="66753"/>
                    <a:pt x="35614" y="66280"/>
                  </a:cubicBezTo>
                  <a:cubicBezTo>
                    <a:pt x="35211" y="65467"/>
                    <a:pt x="35211" y="64500"/>
                    <a:pt x="35703" y="63775"/>
                  </a:cubicBezTo>
                  <a:cubicBezTo>
                    <a:pt x="36106" y="63302"/>
                    <a:pt x="36106" y="62731"/>
                    <a:pt x="35703" y="62247"/>
                  </a:cubicBezTo>
                  <a:cubicBezTo>
                    <a:pt x="35703" y="62170"/>
                    <a:pt x="35614" y="62005"/>
                    <a:pt x="35703" y="61928"/>
                  </a:cubicBezTo>
                  <a:cubicBezTo>
                    <a:pt x="35703" y="61763"/>
                    <a:pt x="35860" y="61763"/>
                    <a:pt x="35949" y="61686"/>
                  </a:cubicBezTo>
                  <a:cubicBezTo>
                    <a:pt x="36106" y="61686"/>
                    <a:pt x="36195" y="61610"/>
                    <a:pt x="36195" y="61445"/>
                  </a:cubicBezTo>
                  <a:cubicBezTo>
                    <a:pt x="36352" y="60961"/>
                    <a:pt x="36195" y="58708"/>
                    <a:pt x="34876" y="57411"/>
                  </a:cubicBezTo>
                  <a:cubicBezTo>
                    <a:pt x="33501" y="56049"/>
                    <a:pt x="32763" y="55642"/>
                    <a:pt x="31947" y="55400"/>
                  </a:cubicBezTo>
                  <a:cubicBezTo>
                    <a:pt x="31120" y="55246"/>
                    <a:pt x="31210" y="54763"/>
                    <a:pt x="31210" y="54433"/>
                  </a:cubicBezTo>
                  <a:cubicBezTo>
                    <a:pt x="31210" y="54279"/>
                    <a:pt x="31210" y="54191"/>
                    <a:pt x="31120" y="54037"/>
                  </a:cubicBezTo>
                  <a:cubicBezTo>
                    <a:pt x="31120" y="53873"/>
                    <a:pt x="30964" y="53796"/>
                    <a:pt x="30718" y="53719"/>
                  </a:cubicBezTo>
                  <a:cubicBezTo>
                    <a:pt x="30550" y="53631"/>
                    <a:pt x="30304" y="53554"/>
                    <a:pt x="30136" y="53389"/>
                  </a:cubicBezTo>
                  <a:cubicBezTo>
                    <a:pt x="29812" y="52829"/>
                    <a:pt x="30472" y="52268"/>
                    <a:pt x="30874" y="52026"/>
                  </a:cubicBezTo>
                  <a:cubicBezTo>
                    <a:pt x="30964" y="51938"/>
                    <a:pt x="31120" y="51784"/>
                    <a:pt x="31120" y="51620"/>
                  </a:cubicBezTo>
                  <a:cubicBezTo>
                    <a:pt x="31120" y="51378"/>
                    <a:pt x="30874" y="51213"/>
                    <a:pt x="30472" y="51059"/>
                  </a:cubicBezTo>
                  <a:cubicBezTo>
                    <a:pt x="29566" y="50652"/>
                    <a:pt x="28013" y="49367"/>
                    <a:pt x="28013" y="48158"/>
                  </a:cubicBezTo>
                  <a:cubicBezTo>
                    <a:pt x="28013" y="47674"/>
                    <a:pt x="28091" y="47268"/>
                    <a:pt x="28258" y="46872"/>
                  </a:cubicBezTo>
                  <a:cubicBezTo>
                    <a:pt x="28415" y="46300"/>
                    <a:pt x="28504" y="45982"/>
                    <a:pt x="28258" y="45817"/>
                  </a:cubicBezTo>
                  <a:cubicBezTo>
                    <a:pt x="27767" y="45256"/>
                    <a:pt x="27197" y="43806"/>
                    <a:pt x="27599" y="43003"/>
                  </a:cubicBezTo>
                  <a:cubicBezTo>
                    <a:pt x="27934" y="42355"/>
                    <a:pt x="28415" y="42278"/>
                    <a:pt x="28750" y="42278"/>
                  </a:cubicBezTo>
                  <a:cubicBezTo>
                    <a:pt x="28661" y="41795"/>
                    <a:pt x="28504" y="41069"/>
                    <a:pt x="28180" y="40992"/>
                  </a:cubicBezTo>
                  <a:cubicBezTo>
                    <a:pt x="28091" y="40904"/>
                    <a:pt x="28091" y="40904"/>
                    <a:pt x="28091" y="40904"/>
                  </a:cubicBezTo>
                  <a:cubicBezTo>
                    <a:pt x="27688" y="40663"/>
                    <a:pt x="27197" y="40509"/>
                    <a:pt x="27353" y="39542"/>
                  </a:cubicBezTo>
                  <a:cubicBezTo>
                    <a:pt x="27431" y="39058"/>
                    <a:pt x="27353" y="38893"/>
                    <a:pt x="27197" y="38574"/>
                  </a:cubicBezTo>
                  <a:cubicBezTo>
                    <a:pt x="27107" y="38333"/>
                    <a:pt x="27029" y="38014"/>
                    <a:pt x="26951" y="37607"/>
                  </a:cubicBezTo>
                  <a:cubicBezTo>
                    <a:pt x="26951" y="37442"/>
                    <a:pt x="26861" y="37124"/>
                    <a:pt x="26705" y="37124"/>
                  </a:cubicBezTo>
                  <a:cubicBezTo>
                    <a:pt x="26537" y="37124"/>
                    <a:pt x="26213" y="37366"/>
                    <a:pt x="26045" y="37772"/>
                  </a:cubicBezTo>
                  <a:cubicBezTo>
                    <a:pt x="25967" y="38014"/>
                    <a:pt x="25877" y="38091"/>
                    <a:pt x="25877" y="38256"/>
                  </a:cubicBezTo>
                  <a:cubicBezTo>
                    <a:pt x="25721" y="38728"/>
                    <a:pt x="25632" y="38893"/>
                    <a:pt x="24648" y="39135"/>
                  </a:cubicBezTo>
                  <a:cubicBezTo>
                    <a:pt x="24491" y="39135"/>
                    <a:pt x="24324" y="39135"/>
                    <a:pt x="24156" y="39135"/>
                  </a:cubicBezTo>
                  <a:cubicBezTo>
                    <a:pt x="23340" y="39135"/>
                    <a:pt x="22938" y="38574"/>
                    <a:pt x="22938" y="37442"/>
                  </a:cubicBezTo>
                  <a:cubicBezTo>
                    <a:pt x="22938" y="36717"/>
                    <a:pt x="22524" y="35596"/>
                    <a:pt x="22356" y="35508"/>
                  </a:cubicBezTo>
                  <a:lnTo>
                    <a:pt x="22356" y="35508"/>
                  </a:lnTo>
                  <a:cubicBezTo>
                    <a:pt x="22356" y="35596"/>
                    <a:pt x="21540" y="36805"/>
                    <a:pt x="21048" y="36805"/>
                  </a:cubicBezTo>
                  <a:cubicBezTo>
                    <a:pt x="20970" y="36805"/>
                    <a:pt x="20881" y="36717"/>
                    <a:pt x="20881" y="36640"/>
                  </a:cubicBezTo>
                  <a:cubicBezTo>
                    <a:pt x="20802" y="36563"/>
                    <a:pt x="20724" y="36322"/>
                    <a:pt x="21048" y="35431"/>
                  </a:cubicBezTo>
                  <a:cubicBezTo>
                    <a:pt x="21216" y="34783"/>
                    <a:pt x="21373" y="34387"/>
                    <a:pt x="21540" y="34069"/>
                  </a:cubicBezTo>
                  <a:cubicBezTo>
                    <a:pt x="21619" y="33827"/>
                    <a:pt x="21708" y="33662"/>
                    <a:pt x="21708" y="33585"/>
                  </a:cubicBezTo>
                  <a:cubicBezTo>
                    <a:pt x="21708" y="33585"/>
                    <a:pt x="21708" y="33585"/>
                    <a:pt x="21619" y="33585"/>
                  </a:cubicBezTo>
                  <a:cubicBezTo>
                    <a:pt x="21619" y="33585"/>
                    <a:pt x="21619" y="33585"/>
                    <a:pt x="21540" y="33585"/>
                  </a:cubicBezTo>
                  <a:cubicBezTo>
                    <a:pt x="21540" y="33585"/>
                    <a:pt x="21462" y="33497"/>
                    <a:pt x="21373" y="33497"/>
                  </a:cubicBezTo>
                  <a:cubicBezTo>
                    <a:pt x="20724" y="33255"/>
                    <a:pt x="20478" y="32860"/>
                    <a:pt x="20635" y="32211"/>
                  </a:cubicBezTo>
                  <a:cubicBezTo>
                    <a:pt x="20724" y="31893"/>
                    <a:pt x="20557" y="31167"/>
                    <a:pt x="20311" y="30837"/>
                  </a:cubicBezTo>
                  <a:cubicBezTo>
                    <a:pt x="20143" y="30684"/>
                    <a:pt x="20065" y="30596"/>
                    <a:pt x="19986" y="30596"/>
                  </a:cubicBezTo>
                  <a:cubicBezTo>
                    <a:pt x="19897" y="30596"/>
                    <a:pt x="19897" y="30596"/>
                    <a:pt x="19819" y="30684"/>
                  </a:cubicBezTo>
                  <a:cubicBezTo>
                    <a:pt x="19573" y="30684"/>
                    <a:pt x="19416" y="30925"/>
                    <a:pt x="19249" y="31167"/>
                  </a:cubicBezTo>
                  <a:cubicBezTo>
                    <a:pt x="19003" y="31486"/>
                    <a:pt x="18757" y="31805"/>
                    <a:pt x="18433" y="31805"/>
                  </a:cubicBezTo>
                  <a:cubicBezTo>
                    <a:pt x="18187" y="31805"/>
                    <a:pt x="18019" y="31728"/>
                    <a:pt x="17773" y="31486"/>
                  </a:cubicBezTo>
                  <a:cubicBezTo>
                    <a:pt x="17527" y="31244"/>
                    <a:pt x="17281" y="31002"/>
                    <a:pt x="17203" y="31002"/>
                  </a:cubicBezTo>
                  <a:cubicBezTo>
                    <a:pt x="17203" y="31002"/>
                    <a:pt x="17114" y="31090"/>
                    <a:pt x="17114" y="31244"/>
                  </a:cubicBezTo>
                  <a:cubicBezTo>
                    <a:pt x="17035" y="31321"/>
                    <a:pt x="16868" y="31486"/>
                    <a:pt x="16789" y="31728"/>
                  </a:cubicBezTo>
                  <a:cubicBezTo>
                    <a:pt x="16544" y="31969"/>
                    <a:pt x="16376" y="32134"/>
                    <a:pt x="16219" y="32134"/>
                  </a:cubicBezTo>
                  <a:cubicBezTo>
                    <a:pt x="16130" y="32134"/>
                    <a:pt x="16052" y="32046"/>
                    <a:pt x="16052" y="31969"/>
                  </a:cubicBezTo>
                  <a:cubicBezTo>
                    <a:pt x="15973" y="31969"/>
                    <a:pt x="15806" y="31728"/>
                    <a:pt x="15973" y="30442"/>
                  </a:cubicBezTo>
                  <a:cubicBezTo>
                    <a:pt x="16219" y="28585"/>
                    <a:pt x="16052" y="28266"/>
                    <a:pt x="15973" y="28266"/>
                  </a:cubicBezTo>
                  <a:cubicBezTo>
                    <a:pt x="15884" y="28266"/>
                    <a:pt x="15806" y="28266"/>
                    <a:pt x="15727" y="28266"/>
                  </a:cubicBezTo>
                  <a:cubicBezTo>
                    <a:pt x="15638" y="28266"/>
                    <a:pt x="15482" y="28343"/>
                    <a:pt x="15146" y="28508"/>
                  </a:cubicBezTo>
                  <a:cubicBezTo>
                    <a:pt x="14900" y="28672"/>
                    <a:pt x="14900" y="28672"/>
                    <a:pt x="14900" y="28672"/>
                  </a:cubicBezTo>
                  <a:cubicBezTo>
                    <a:pt x="14744" y="28749"/>
                    <a:pt x="14576" y="28826"/>
                    <a:pt x="14420" y="28991"/>
                  </a:cubicBezTo>
                  <a:cubicBezTo>
                    <a:pt x="14174" y="29156"/>
                    <a:pt x="13928" y="29310"/>
                    <a:pt x="13671" y="29310"/>
                  </a:cubicBezTo>
                  <a:cubicBezTo>
                    <a:pt x="13592" y="29310"/>
                    <a:pt x="13436" y="29310"/>
                    <a:pt x="13346" y="29233"/>
                  </a:cubicBezTo>
                  <a:cubicBezTo>
                    <a:pt x="13190" y="29068"/>
                    <a:pt x="13022" y="28914"/>
                    <a:pt x="12944" y="28749"/>
                  </a:cubicBezTo>
                  <a:cubicBezTo>
                    <a:pt x="12855" y="28585"/>
                    <a:pt x="12776" y="28431"/>
                    <a:pt x="12609" y="28431"/>
                  </a:cubicBezTo>
                  <a:cubicBezTo>
                    <a:pt x="12609" y="28431"/>
                    <a:pt x="12609" y="28343"/>
                    <a:pt x="12530" y="28343"/>
                  </a:cubicBezTo>
                  <a:cubicBezTo>
                    <a:pt x="12530" y="28343"/>
                    <a:pt x="12452" y="28431"/>
                    <a:pt x="12363" y="28508"/>
                  </a:cubicBezTo>
                  <a:cubicBezTo>
                    <a:pt x="12285" y="28585"/>
                    <a:pt x="12117" y="28749"/>
                    <a:pt x="11871" y="28914"/>
                  </a:cubicBezTo>
                  <a:cubicBezTo>
                    <a:pt x="11793" y="28914"/>
                    <a:pt x="11714" y="28991"/>
                    <a:pt x="11625" y="28991"/>
                  </a:cubicBezTo>
                  <a:cubicBezTo>
                    <a:pt x="11379" y="28991"/>
                    <a:pt x="11301" y="28826"/>
                    <a:pt x="11144" y="28749"/>
                  </a:cubicBezTo>
                  <a:cubicBezTo>
                    <a:pt x="11055" y="28585"/>
                    <a:pt x="10977" y="28508"/>
                    <a:pt x="10809" y="28508"/>
                  </a:cubicBezTo>
                  <a:lnTo>
                    <a:pt x="10731" y="28508"/>
                  </a:lnTo>
                  <a:cubicBezTo>
                    <a:pt x="10071" y="28672"/>
                    <a:pt x="9501" y="28749"/>
                    <a:pt x="9009" y="29156"/>
                  </a:cubicBezTo>
                  <a:cubicBezTo>
                    <a:pt x="8596" y="29387"/>
                    <a:pt x="8350" y="29958"/>
                    <a:pt x="8350" y="30123"/>
                  </a:cubicBezTo>
                  <a:cubicBezTo>
                    <a:pt x="8350" y="30200"/>
                    <a:pt x="8517" y="30277"/>
                    <a:pt x="8842" y="30277"/>
                  </a:cubicBezTo>
                  <a:cubicBezTo>
                    <a:pt x="8931" y="30354"/>
                    <a:pt x="9009" y="30354"/>
                    <a:pt x="9088" y="30354"/>
                  </a:cubicBezTo>
                  <a:cubicBezTo>
                    <a:pt x="9177" y="30354"/>
                    <a:pt x="9333" y="30354"/>
                    <a:pt x="9412" y="30354"/>
                  </a:cubicBezTo>
                  <a:cubicBezTo>
                    <a:pt x="9501" y="30277"/>
                    <a:pt x="9658" y="30277"/>
                    <a:pt x="9747" y="30277"/>
                  </a:cubicBezTo>
                  <a:cubicBezTo>
                    <a:pt x="9993" y="30277"/>
                    <a:pt x="10239" y="30354"/>
                    <a:pt x="10563" y="30596"/>
                  </a:cubicBezTo>
                  <a:cubicBezTo>
                    <a:pt x="11055" y="31090"/>
                    <a:pt x="11144" y="31805"/>
                    <a:pt x="10809" y="32453"/>
                  </a:cubicBezTo>
                  <a:cubicBezTo>
                    <a:pt x="10731" y="32530"/>
                    <a:pt x="10731" y="32695"/>
                    <a:pt x="10809" y="32772"/>
                  </a:cubicBezTo>
                  <a:cubicBezTo>
                    <a:pt x="10809" y="33178"/>
                    <a:pt x="10641" y="33420"/>
                    <a:pt x="9825" y="33497"/>
                  </a:cubicBezTo>
                  <a:cubicBezTo>
                    <a:pt x="9579" y="33497"/>
                    <a:pt x="9412" y="33585"/>
                    <a:pt x="9255" y="33585"/>
                  </a:cubicBezTo>
                  <a:cubicBezTo>
                    <a:pt x="8104" y="33662"/>
                    <a:pt x="7455" y="33739"/>
                    <a:pt x="7455" y="34629"/>
                  </a:cubicBezTo>
                  <a:cubicBezTo>
                    <a:pt x="7455" y="35673"/>
                    <a:pt x="6874" y="35838"/>
                    <a:pt x="6304" y="36080"/>
                  </a:cubicBezTo>
                  <a:cubicBezTo>
                    <a:pt x="6136" y="36080"/>
                    <a:pt x="5980" y="36157"/>
                    <a:pt x="5812" y="36245"/>
                  </a:cubicBezTo>
                  <a:cubicBezTo>
                    <a:pt x="5656" y="36322"/>
                    <a:pt x="5399" y="36398"/>
                    <a:pt x="5242" y="36398"/>
                  </a:cubicBezTo>
                  <a:cubicBezTo>
                    <a:pt x="4996" y="36398"/>
                    <a:pt x="4750" y="36322"/>
                    <a:pt x="4504" y="36322"/>
                  </a:cubicBezTo>
                  <a:cubicBezTo>
                    <a:pt x="4258" y="36245"/>
                    <a:pt x="4091" y="36245"/>
                    <a:pt x="3934" y="36245"/>
                  </a:cubicBezTo>
                  <a:cubicBezTo>
                    <a:pt x="3688" y="36245"/>
                    <a:pt x="3599" y="36245"/>
                    <a:pt x="3442" y="36322"/>
                  </a:cubicBezTo>
                  <a:cubicBezTo>
                    <a:pt x="3197" y="36475"/>
                    <a:pt x="3197" y="36475"/>
                    <a:pt x="3197" y="36475"/>
                  </a:cubicBezTo>
                  <a:cubicBezTo>
                    <a:pt x="3197" y="36245"/>
                    <a:pt x="3197" y="36245"/>
                    <a:pt x="3197" y="36245"/>
                  </a:cubicBezTo>
                  <a:cubicBezTo>
                    <a:pt x="3197" y="35915"/>
                    <a:pt x="3107" y="35750"/>
                    <a:pt x="3029" y="35673"/>
                  </a:cubicBezTo>
                  <a:cubicBezTo>
                    <a:pt x="3029" y="35673"/>
                    <a:pt x="3029" y="35596"/>
                    <a:pt x="2861" y="35596"/>
                  </a:cubicBezTo>
                  <a:lnTo>
                    <a:pt x="2705" y="35596"/>
                  </a:lnTo>
                  <a:cubicBezTo>
                    <a:pt x="2615" y="35596"/>
                    <a:pt x="2459" y="35596"/>
                    <a:pt x="2369" y="35508"/>
                  </a:cubicBezTo>
                  <a:cubicBezTo>
                    <a:pt x="2291" y="35431"/>
                    <a:pt x="2213" y="35190"/>
                    <a:pt x="2291" y="34948"/>
                  </a:cubicBezTo>
                  <a:cubicBezTo>
                    <a:pt x="2369" y="34387"/>
                    <a:pt x="2537" y="34310"/>
                    <a:pt x="2705" y="34222"/>
                  </a:cubicBezTo>
                  <a:cubicBezTo>
                    <a:pt x="2861" y="34222"/>
                    <a:pt x="2951" y="34222"/>
                    <a:pt x="3029" y="33904"/>
                  </a:cubicBezTo>
                  <a:cubicBezTo>
                    <a:pt x="3197" y="33497"/>
                    <a:pt x="3107" y="33255"/>
                    <a:pt x="3107" y="32937"/>
                  </a:cubicBezTo>
                  <a:cubicBezTo>
                    <a:pt x="3029" y="32695"/>
                    <a:pt x="3029" y="32530"/>
                    <a:pt x="3029" y="32211"/>
                  </a:cubicBezTo>
                  <a:cubicBezTo>
                    <a:pt x="3029" y="31805"/>
                    <a:pt x="3107" y="31651"/>
                    <a:pt x="3353" y="31486"/>
                  </a:cubicBezTo>
                  <a:cubicBezTo>
                    <a:pt x="3442" y="31409"/>
                    <a:pt x="3521" y="31321"/>
                    <a:pt x="3688" y="30925"/>
                  </a:cubicBezTo>
                  <a:cubicBezTo>
                    <a:pt x="3845" y="30354"/>
                    <a:pt x="3767" y="30123"/>
                    <a:pt x="3688" y="29640"/>
                  </a:cubicBezTo>
                  <a:cubicBezTo>
                    <a:pt x="3599" y="29475"/>
                    <a:pt x="3599" y="29310"/>
                    <a:pt x="3521" y="28991"/>
                  </a:cubicBezTo>
                  <a:cubicBezTo>
                    <a:pt x="3442" y="28266"/>
                    <a:pt x="3107" y="27859"/>
                    <a:pt x="2783" y="27299"/>
                  </a:cubicBezTo>
                  <a:cubicBezTo>
                    <a:pt x="2537" y="26815"/>
                    <a:pt x="2537" y="26815"/>
                    <a:pt x="2537" y="26815"/>
                  </a:cubicBezTo>
                  <a:cubicBezTo>
                    <a:pt x="2123" y="26167"/>
                    <a:pt x="1475" y="25200"/>
                    <a:pt x="1229" y="24156"/>
                  </a:cubicBezTo>
                  <a:cubicBezTo>
                    <a:pt x="983" y="23035"/>
                    <a:pt x="983" y="21584"/>
                    <a:pt x="1229" y="21100"/>
                  </a:cubicBezTo>
                  <a:cubicBezTo>
                    <a:pt x="1386" y="20782"/>
                    <a:pt x="1877" y="19727"/>
                    <a:pt x="1307" y="19408"/>
                  </a:cubicBezTo>
                  <a:cubicBezTo>
                    <a:pt x="816" y="19089"/>
                    <a:pt x="0" y="18683"/>
                    <a:pt x="491" y="17551"/>
                  </a:cubicBezTo>
                  <a:cubicBezTo>
                    <a:pt x="570" y="17474"/>
                    <a:pt x="570" y="17474"/>
                    <a:pt x="570" y="17474"/>
                  </a:cubicBezTo>
                  <a:cubicBezTo>
                    <a:pt x="894" y="16671"/>
                    <a:pt x="1061" y="16265"/>
                    <a:pt x="2123" y="15858"/>
                  </a:cubicBezTo>
                  <a:cubicBezTo>
                    <a:pt x="2369" y="15781"/>
                    <a:pt x="2615" y="15781"/>
                    <a:pt x="2783" y="15781"/>
                  </a:cubicBezTo>
                  <a:cubicBezTo>
                    <a:pt x="3107" y="15781"/>
                    <a:pt x="3442" y="15858"/>
                    <a:pt x="3599" y="15946"/>
                  </a:cubicBezTo>
                  <a:cubicBezTo>
                    <a:pt x="3767" y="15946"/>
                    <a:pt x="3934" y="16023"/>
                    <a:pt x="4091" y="16023"/>
                  </a:cubicBezTo>
                  <a:cubicBezTo>
                    <a:pt x="4091" y="16023"/>
                    <a:pt x="4091" y="16023"/>
                    <a:pt x="4169" y="16023"/>
                  </a:cubicBezTo>
                  <a:cubicBezTo>
                    <a:pt x="4169" y="15946"/>
                    <a:pt x="4258" y="15946"/>
                    <a:pt x="4258" y="15946"/>
                  </a:cubicBezTo>
                  <a:cubicBezTo>
                    <a:pt x="4426" y="15946"/>
                    <a:pt x="4504" y="16023"/>
                    <a:pt x="4583" y="16100"/>
                  </a:cubicBezTo>
                  <a:lnTo>
                    <a:pt x="4583" y="16100"/>
                  </a:lnTo>
                  <a:cubicBezTo>
                    <a:pt x="4918" y="15704"/>
                    <a:pt x="5399" y="15221"/>
                    <a:pt x="5812" y="15144"/>
                  </a:cubicBezTo>
                  <a:cubicBezTo>
                    <a:pt x="6226" y="15056"/>
                    <a:pt x="6796" y="14979"/>
                    <a:pt x="7366" y="14979"/>
                  </a:cubicBezTo>
                  <a:cubicBezTo>
                    <a:pt x="7858" y="14979"/>
                    <a:pt x="8272" y="15056"/>
                    <a:pt x="8439" y="15144"/>
                  </a:cubicBezTo>
                  <a:cubicBezTo>
                    <a:pt x="8842" y="15298"/>
                    <a:pt x="9501" y="15704"/>
                    <a:pt x="9915" y="16353"/>
                  </a:cubicBezTo>
                  <a:cubicBezTo>
                    <a:pt x="10239" y="16671"/>
                    <a:pt x="10809" y="17067"/>
                    <a:pt x="11379" y="17067"/>
                  </a:cubicBezTo>
                  <a:cubicBezTo>
                    <a:pt x="11547" y="17067"/>
                    <a:pt x="11625" y="17067"/>
                    <a:pt x="11793" y="16990"/>
                  </a:cubicBezTo>
                  <a:cubicBezTo>
                    <a:pt x="12452" y="16748"/>
                    <a:pt x="12776" y="16430"/>
                    <a:pt x="12776" y="15946"/>
                  </a:cubicBezTo>
                  <a:cubicBezTo>
                    <a:pt x="12776" y="15539"/>
                    <a:pt x="13022" y="15298"/>
                    <a:pt x="13190" y="15056"/>
                  </a:cubicBezTo>
                  <a:cubicBezTo>
                    <a:pt x="13268" y="14902"/>
                    <a:pt x="13436" y="14737"/>
                    <a:pt x="13436" y="14572"/>
                  </a:cubicBezTo>
                  <a:cubicBezTo>
                    <a:pt x="13436" y="14418"/>
                    <a:pt x="13346" y="14330"/>
                    <a:pt x="13190" y="14254"/>
                  </a:cubicBezTo>
                  <a:cubicBezTo>
                    <a:pt x="12944" y="14089"/>
                    <a:pt x="12698" y="13935"/>
                    <a:pt x="12698" y="13528"/>
                  </a:cubicBezTo>
                  <a:cubicBezTo>
                    <a:pt x="12698" y="12968"/>
                    <a:pt x="12530" y="11671"/>
                    <a:pt x="12530" y="11671"/>
                  </a:cubicBezTo>
                  <a:cubicBezTo>
                    <a:pt x="12530" y="11517"/>
                    <a:pt x="12530" y="11517"/>
                    <a:pt x="12530" y="11517"/>
                  </a:cubicBezTo>
                  <a:cubicBezTo>
                    <a:pt x="12698" y="11517"/>
                    <a:pt x="12698" y="11517"/>
                    <a:pt x="12698" y="11517"/>
                  </a:cubicBezTo>
                  <a:cubicBezTo>
                    <a:pt x="12855" y="11517"/>
                    <a:pt x="14084" y="11517"/>
                    <a:pt x="14498" y="11913"/>
                  </a:cubicBezTo>
                  <a:cubicBezTo>
                    <a:pt x="14498" y="11913"/>
                    <a:pt x="14576" y="12001"/>
                    <a:pt x="14822" y="12001"/>
                  </a:cubicBezTo>
                  <a:cubicBezTo>
                    <a:pt x="15146" y="12001"/>
                    <a:pt x="15727" y="11913"/>
                    <a:pt x="16052" y="11759"/>
                  </a:cubicBezTo>
                  <a:cubicBezTo>
                    <a:pt x="15884" y="11671"/>
                    <a:pt x="15727" y="11594"/>
                    <a:pt x="15638" y="11352"/>
                  </a:cubicBezTo>
                  <a:cubicBezTo>
                    <a:pt x="15638" y="11275"/>
                    <a:pt x="15638" y="11033"/>
                    <a:pt x="15884" y="10792"/>
                  </a:cubicBezTo>
                  <a:cubicBezTo>
                    <a:pt x="16219" y="10473"/>
                    <a:pt x="16544" y="10385"/>
                    <a:pt x="16789" y="10308"/>
                  </a:cubicBezTo>
                  <a:cubicBezTo>
                    <a:pt x="17114" y="10308"/>
                    <a:pt x="17281" y="10231"/>
                    <a:pt x="17527" y="9989"/>
                  </a:cubicBezTo>
                  <a:cubicBezTo>
                    <a:pt x="17605" y="9825"/>
                    <a:pt x="17684" y="9748"/>
                    <a:pt x="17773" y="9660"/>
                  </a:cubicBezTo>
                  <a:cubicBezTo>
                    <a:pt x="18097" y="9264"/>
                    <a:pt x="18343" y="8934"/>
                    <a:pt x="18343" y="8297"/>
                  </a:cubicBezTo>
                  <a:cubicBezTo>
                    <a:pt x="18343" y="8055"/>
                    <a:pt x="18265" y="7813"/>
                    <a:pt x="18187" y="7484"/>
                  </a:cubicBezTo>
                  <a:cubicBezTo>
                    <a:pt x="17941" y="7011"/>
                    <a:pt x="17684" y="6440"/>
                    <a:pt x="18265" y="5714"/>
                  </a:cubicBezTo>
                  <a:cubicBezTo>
                    <a:pt x="18679" y="5154"/>
                    <a:pt x="18913" y="4912"/>
                    <a:pt x="19249" y="4912"/>
                  </a:cubicBezTo>
                  <a:cubicBezTo>
                    <a:pt x="19416" y="4912"/>
                    <a:pt x="19573" y="5077"/>
                    <a:pt x="19819" y="5154"/>
                  </a:cubicBezTo>
                  <a:cubicBezTo>
                    <a:pt x="19986" y="5319"/>
                    <a:pt x="19986" y="5319"/>
                    <a:pt x="19986" y="5319"/>
                  </a:cubicBezTo>
                  <a:cubicBezTo>
                    <a:pt x="20232" y="5396"/>
                    <a:pt x="20557" y="5473"/>
                    <a:pt x="20881" y="5473"/>
                  </a:cubicBezTo>
                  <a:cubicBezTo>
                    <a:pt x="21462" y="5473"/>
                    <a:pt x="22356" y="5319"/>
                    <a:pt x="22848" y="4835"/>
                  </a:cubicBezTo>
                  <a:cubicBezTo>
                    <a:pt x="23172" y="4505"/>
                    <a:pt x="23508" y="4264"/>
                    <a:pt x="23832" y="4022"/>
                  </a:cubicBezTo>
                  <a:cubicBezTo>
                    <a:pt x="24245" y="3703"/>
                    <a:pt x="24648" y="3461"/>
                    <a:pt x="24816" y="3143"/>
                  </a:cubicBezTo>
                  <a:cubicBezTo>
                    <a:pt x="24983" y="2901"/>
                    <a:pt x="24983" y="2659"/>
                    <a:pt x="24983" y="2417"/>
                  </a:cubicBezTo>
                  <a:cubicBezTo>
                    <a:pt x="25061" y="2099"/>
                    <a:pt x="25061" y="1692"/>
                    <a:pt x="25386" y="1362"/>
                  </a:cubicBezTo>
                  <a:cubicBezTo>
                    <a:pt x="25553" y="1131"/>
                    <a:pt x="25721" y="967"/>
                    <a:pt x="25967" y="802"/>
                  </a:cubicBezTo>
                  <a:cubicBezTo>
                    <a:pt x="25967" y="725"/>
                    <a:pt x="25967" y="725"/>
                    <a:pt x="25967" y="725"/>
                  </a:cubicBezTo>
                  <a:cubicBezTo>
                    <a:pt x="26213" y="560"/>
                    <a:pt x="26213" y="560"/>
                    <a:pt x="26213" y="560"/>
                  </a:cubicBezTo>
                  <a:lnTo>
                    <a:pt x="26213" y="560"/>
                  </a:lnTo>
                  <a:cubicBezTo>
                    <a:pt x="26537" y="318"/>
                    <a:pt x="26861" y="164"/>
                    <a:pt x="27107" y="76"/>
                  </a:cubicBezTo>
                  <a:cubicBezTo>
                    <a:pt x="27197" y="0"/>
                    <a:pt x="27197" y="0"/>
                    <a:pt x="27275" y="0"/>
                  </a:cubicBezTo>
                  <a:cubicBezTo>
                    <a:pt x="27431" y="0"/>
                    <a:pt x="27521" y="76"/>
                    <a:pt x="27521" y="164"/>
                  </a:cubicBezTo>
                  <a:cubicBezTo>
                    <a:pt x="27599" y="241"/>
                    <a:pt x="27688" y="318"/>
                    <a:pt x="28013" y="318"/>
                  </a:cubicBezTo>
                  <a:cubicBezTo>
                    <a:pt x="28258" y="318"/>
                    <a:pt x="28415" y="164"/>
                    <a:pt x="28583" y="76"/>
                  </a:cubicBezTo>
                  <a:cubicBezTo>
                    <a:pt x="28750" y="0"/>
                    <a:pt x="28918" y="0"/>
                    <a:pt x="29074" y="0"/>
                  </a:cubicBezTo>
                  <a:cubicBezTo>
                    <a:pt x="29242" y="0"/>
                    <a:pt x="29488" y="76"/>
                    <a:pt x="29645" y="318"/>
                  </a:cubicBezTo>
                  <a:cubicBezTo>
                    <a:pt x="29891" y="560"/>
                    <a:pt x="30058" y="802"/>
                    <a:pt x="30136" y="1044"/>
                  </a:cubicBezTo>
                  <a:cubicBezTo>
                    <a:pt x="30550" y="1615"/>
                    <a:pt x="30874" y="2099"/>
                    <a:pt x="31455" y="2176"/>
                  </a:cubicBezTo>
                  <a:cubicBezTo>
                    <a:pt x="32104" y="2252"/>
                    <a:pt x="32193" y="2494"/>
                    <a:pt x="32350" y="2813"/>
                  </a:cubicBezTo>
                  <a:cubicBezTo>
                    <a:pt x="32439" y="2978"/>
                    <a:pt x="32517" y="3220"/>
                    <a:pt x="32763" y="3461"/>
                  </a:cubicBezTo>
                  <a:cubicBezTo>
                    <a:pt x="33333" y="4110"/>
                    <a:pt x="33501" y="4428"/>
                    <a:pt x="33747" y="4912"/>
                  </a:cubicBezTo>
                  <a:cubicBezTo>
                    <a:pt x="33993" y="5319"/>
                    <a:pt x="33993" y="5319"/>
                    <a:pt x="33993" y="5319"/>
                  </a:cubicBezTo>
                  <a:cubicBezTo>
                    <a:pt x="34239" y="5714"/>
                    <a:pt x="34395" y="5956"/>
                    <a:pt x="34630" y="5956"/>
                  </a:cubicBezTo>
                  <a:cubicBezTo>
                    <a:pt x="34720" y="5956"/>
                    <a:pt x="34798" y="5879"/>
                    <a:pt x="34798" y="5879"/>
                  </a:cubicBezTo>
                  <a:cubicBezTo>
                    <a:pt x="34876" y="5879"/>
                    <a:pt x="34965" y="5879"/>
                    <a:pt x="34965" y="5879"/>
                  </a:cubicBezTo>
                  <a:cubicBezTo>
                    <a:pt x="35368" y="5879"/>
                    <a:pt x="35536" y="6198"/>
                    <a:pt x="35703" y="6440"/>
                  </a:cubicBezTo>
                  <a:cubicBezTo>
                    <a:pt x="35860" y="6605"/>
                    <a:pt x="35949" y="6758"/>
                    <a:pt x="36106" y="6923"/>
                  </a:cubicBezTo>
                  <a:cubicBezTo>
                    <a:pt x="36273" y="7088"/>
                    <a:pt x="36687" y="7165"/>
                    <a:pt x="37179" y="7165"/>
                  </a:cubicBezTo>
                  <a:cubicBezTo>
                    <a:pt x="37425" y="7165"/>
                    <a:pt x="37671" y="7165"/>
                    <a:pt x="37671" y="7165"/>
                  </a:cubicBezTo>
                  <a:cubicBezTo>
                    <a:pt x="37995" y="7165"/>
                    <a:pt x="38565" y="7484"/>
                    <a:pt x="38565" y="8209"/>
                  </a:cubicBezTo>
                  <a:cubicBezTo>
                    <a:pt x="38565" y="8451"/>
                    <a:pt x="38654" y="8693"/>
                    <a:pt x="38811" y="8934"/>
                  </a:cubicBezTo>
                  <a:cubicBezTo>
                    <a:pt x="38889" y="9176"/>
                    <a:pt x="39057" y="9506"/>
                    <a:pt x="38979" y="9989"/>
                  </a:cubicBezTo>
                  <a:cubicBezTo>
                    <a:pt x="38811" y="10792"/>
                    <a:pt x="38733" y="11440"/>
                    <a:pt x="39381" y="11671"/>
                  </a:cubicBezTo>
                  <a:cubicBezTo>
                    <a:pt x="40119" y="11836"/>
                    <a:pt x="40857" y="12001"/>
                    <a:pt x="40857" y="12001"/>
                  </a:cubicBezTo>
                  <a:cubicBezTo>
                    <a:pt x="40857" y="12001"/>
                    <a:pt x="41102" y="12078"/>
                    <a:pt x="41270" y="12078"/>
                  </a:cubicBezTo>
                  <a:cubicBezTo>
                    <a:pt x="41438" y="12078"/>
                    <a:pt x="41516" y="12078"/>
                    <a:pt x="41594" y="12001"/>
                  </a:cubicBezTo>
                  <a:cubicBezTo>
                    <a:pt x="41684" y="11836"/>
                    <a:pt x="41762" y="11594"/>
                    <a:pt x="41684" y="11352"/>
                  </a:cubicBezTo>
                  <a:cubicBezTo>
                    <a:pt x="41594" y="10957"/>
                    <a:pt x="41594" y="10957"/>
                    <a:pt x="41594" y="10957"/>
                  </a:cubicBezTo>
                  <a:cubicBezTo>
                    <a:pt x="41930" y="11198"/>
                    <a:pt x="41930" y="11198"/>
                    <a:pt x="41930" y="11198"/>
                  </a:cubicBezTo>
                  <a:cubicBezTo>
                    <a:pt x="41930" y="11198"/>
                    <a:pt x="42410" y="11440"/>
                    <a:pt x="42746" y="11440"/>
                  </a:cubicBezTo>
                  <a:cubicBezTo>
                    <a:pt x="42913" y="11440"/>
                    <a:pt x="42992" y="11440"/>
                    <a:pt x="43070" y="11352"/>
                  </a:cubicBezTo>
                  <a:cubicBezTo>
                    <a:pt x="43238" y="11110"/>
                    <a:pt x="43394" y="11033"/>
                    <a:pt x="43562" y="11033"/>
                  </a:cubicBezTo>
                  <a:cubicBezTo>
                    <a:pt x="43640" y="11033"/>
                    <a:pt x="43729" y="11033"/>
                    <a:pt x="43808" y="11033"/>
                  </a:cubicBezTo>
                  <a:cubicBezTo>
                    <a:pt x="43886" y="11110"/>
                    <a:pt x="43975" y="11110"/>
                    <a:pt x="44132" y="11110"/>
                  </a:cubicBezTo>
                  <a:cubicBezTo>
                    <a:pt x="44299" y="11110"/>
                    <a:pt x="44467" y="10957"/>
                    <a:pt x="44545" y="10704"/>
                  </a:cubicBezTo>
                  <a:cubicBezTo>
                    <a:pt x="44624" y="10473"/>
                    <a:pt x="44467" y="10231"/>
                    <a:pt x="44132" y="10066"/>
                  </a:cubicBezTo>
                  <a:cubicBezTo>
                    <a:pt x="43886" y="9902"/>
                    <a:pt x="43562" y="9825"/>
                    <a:pt x="43238" y="9660"/>
                  </a:cubicBezTo>
                  <a:cubicBezTo>
                    <a:pt x="42578" y="9418"/>
                    <a:pt x="42008" y="9176"/>
                    <a:pt x="41762" y="8616"/>
                  </a:cubicBezTo>
                  <a:cubicBezTo>
                    <a:pt x="41762" y="8374"/>
                    <a:pt x="41762" y="8374"/>
                    <a:pt x="41762" y="8374"/>
                  </a:cubicBezTo>
                  <a:cubicBezTo>
                    <a:pt x="41516" y="7813"/>
                    <a:pt x="41348" y="7330"/>
                    <a:pt x="42254" y="6681"/>
                  </a:cubicBezTo>
                  <a:cubicBezTo>
                    <a:pt x="42500" y="6517"/>
                    <a:pt x="42500" y="6517"/>
                    <a:pt x="42500" y="6517"/>
                  </a:cubicBezTo>
                  <a:cubicBezTo>
                    <a:pt x="43148" y="6044"/>
                    <a:pt x="43316" y="5879"/>
                    <a:pt x="44054" y="5637"/>
                  </a:cubicBezTo>
                  <a:cubicBezTo>
                    <a:pt x="44299" y="5560"/>
                    <a:pt x="44545" y="5560"/>
                    <a:pt x="44791" y="5560"/>
                  </a:cubicBezTo>
                  <a:cubicBezTo>
                    <a:pt x="44959" y="5560"/>
                    <a:pt x="45115" y="5560"/>
                    <a:pt x="45283" y="5637"/>
                  </a:cubicBezTo>
                  <a:cubicBezTo>
                    <a:pt x="45451" y="5637"/>
                    <a:pt x="45607" y="5637"/>
                    <a:pt x="45775" y="5637"/>
                  </a:cubicBezTo>
                  <a:cubicBezTo>
                    <a:pt x="46021" y="5637"/>
                    <a:pt x="47251" y="5714"/>
                    <a:pt x="47575" y="6363"/>
                  </a:cubicBezTo>
                  <a:cubicBezTo>
                    <a:pt x="47742" y="6681"/>
                    <a:pt x="47988" y="6846"/>
                    <a:pt x="47988" y="6846"/>
                  </a:cubicBezTo>
                  <a:cubicBezTo>
                    <a:pt x="47988" y="6605"/>
                    <a:pt x="48156" y="6517"/>
                    <a:pt x="48312" y="6517"/>
                  </a:cubicBezTo>
                  <a:cubicBezTo>
                    <a:pt x="48480" y="6517"/>
                    <a:pt x="48804" y="6605"/>
                    <a:pt x="49296" y="6923"/>
                  </a:cubicBezTo>
                  <a:lnTo>
                    <a:pt x="49374" y="6923"/>
                  </a:lnTo>
                  <a:cubicBezTo>
                    <a:pt x="49788" y="6923"/>
                    <a:pt x="50280" y="6681"/>
                    <a:pt x="50448" y="6517"/>
                  </a:cubicBezTo>
                  <a:cubicBezTo>
                    <a:pt x="50526" y="6517"/>
                    <a:pt x="50682" y="6517"/>
                    <a:pt x="50850" y="6517"/>
                  </a:cubicBezTo>
                  <a:cubicBezTo>
                    <a:pt x="51096" y="6517"/>
                    <a:pt x="51431" y="6517"/>
                    <a:pt x="51666" y="6846"/>
                  </a:cubicBezTo>
                  <a:cubicBezTo>
                    <a:pt x="52158" y="7253"/>
                    <a:pt x="51912" y="8209"/>
                    <a:pt x="51912" y="8374"/>
                  </a:cubicBezTo>
                  <a:cubicBezTo>
                    <a:pt x="51834" y="8374"/>
                    <a:pt x="51666" y="8857"/>
                    <a:pt x="52001" y="9176"/>
                  </a:cubicBezTo>
                  <a:cubicBezTo>
                    <a:pt x="52247" y="9506"/>
                    <a:pt x="52571" y="9660"/>
                    <a:pt x="52739" y="9660"/>
                  </a:cubicBezTo>
                  <a:cubicBezTo>
                    <a:pt x="52817" y="9660"/>
                    <a:pt x="52896" y="9660"/>
                    <a:pt x="52985" y="9583"/>
                  </a:cubicBezTo>
                  <a:cubicBezTo>
                    <a:pt x="53142" y="9418"/>
                    <a:pt x="53231" y="9341"/>
                    <a:pt x="53387" y="9341"/>
                  </a:cubicBezTo>
                  <a:cubicBezTo>
                    <a:pt x="53555" y="9341"/>
                    <a:pt x="53633" y="9418"/>
                    <a:pt x="53723" y="9506"/>
                  </a:cubicBezTo>
                  <a:cubicBezTo>
                    <a:pt x="53801" y="9583"/>
                    <a:pt x="53879" y="9660"/>
                    <a:pt x="53969" y="9660"/>
                  </a:cubicBezTo>
                  <a:cubicBezTo>
                    <a:pt x="54047" y="9660"/>
                    <a:pt x="54125" y="9660"/>
                    <a:pt x="54125" y="9660"/>
                  </a:cubicBezTo>
                  <a:cubicBezTo>
                    <a:pt x="54215" y="9660"/>
                    <a:pt x="54293" y="9660"/>
                    <a:pt x="54293" y="9660"/>
                  </a:cubicBezTo>
                  <a:cubicBezTo>
                    <a:pt x="54461" y="9660"/>
                    <a:pt x="54539" y="9660"/>
                    <a:pt x="54617" y="9583"/>
                  </a:cubicBezTo>
                  <a:cubicBezTo>
                    <a:pt x="54707" y="9506"/>
                    <a:pt x="54785" y="9176"/>
                    <a:pt x="54707" y="8539"/>
                  </a:cubicBezTo>
                  <a:cubicBezTo>
                    <a:pt x="54707" y="7967"/>
                    <a:pt x="54707" y="7484"/>
                    <a:pt x="54707" y="7011"/>
                  </a:cubicBezTo>
                  <a:cubicBezTo>
                    <a:pt x="54785" y="6286"/>
                    <a:pt x="54785" y="5637"/>
                    <a:pt x="54461" y="5154"/>
                  </a:cubicBezTo>
                  <a:cubicBezTo>
                    <a:pt x="53969" y="4264"/>
                    <a:pt x="53801" y="2736"/>
                    <a:pt x="53801" y="2736"/>
                  </a:cubicBezTo>
                  <a:cubicBezTo>
                    <a:pt x="53801" y="2659"/>
                    <a:pt x="53801" y="2659"/>
                    <a:pt x="53801" y="2659"/>
                  </a:cubicBezTo>
                  <a:cubicBezTo>
                    <a:pt x="53879" y="2571"/>
                    <a:pt x="53879" y="2571"/>
                    <a:pt x="53879" y="2571"/>
                  </a:cubicBezTo>
                  <a:cubicBezTo>
                    <a:pt x="53879" y="2571"/>
                    <a:pt x="54371" y="2176"/>
                    <a:pt x="55031" y="1769"/>
                  </a:cubicBezTo>
                  <a:cubicBezTo>
                    <a:pt x="55601" y="1450"/>
                    <a:pt x="56014" y="1208"/>
                    <a:pt x="56093" y="890"/>
                  </a:cubicBezTo>
                  <a:cubicBezTo>
                    <a:pt x="56260" y="483"/>
                    <a:pt x="56752" y="483"/>
                    <a:pt x="56909" y="483"/>
                  </a:cubicBezTo>
                  <a:cubicBezTo>
                    <a:pt x="57076" y="483"/>
                    <a:pt x="57155" y="560"/>
                    <a:pt x="57322" y="560"/>
                  </a:cubicBezTo>
                  <a:cubicBezTo>
                    <a:pt x="57401" y="560"/>
                    <a:pt x="57568" y="560"/>
                    <a:pt x="57646" y="560"/>
                  </a:cubicBezTo>
                  <a:cubicBezTo>
                    <a:pt x="57892" y="560"/>
                    <a:pt x="58060" y="648"/>
                    <a:pt x="58228" y="802"/>
                  </a:cubicBezTo>
                  <a:cubicBezTo>
                    <a:pt x="58474" y="1208"/>
                    <a:pt x="58474" y="1934"/>
                    <a:pt x="58306" y="2252"/>
                  </a:cubicBezTo>
                  <a:cubicBezTo>
                    <a:pt x="58306" y="2417"/>
                    <a:pt x="58306" y="2813"/>
                    <a:pt x="58552" y="3143"/>
                  </a:cubicBezTo>
                  <a:cubicBezTo>
                    <a:pt x="58630" y="3297"/>
                    <a:pt x="58720" y="3461"/>
                    <a:pt x="58965" y="3538"/>
                  </a:cubicBezTo>
                  <a:cubicBezTo>
                    <a:pt x="59703" y="3703"/>
                    <a:pt x="59860" y="4187"/>
                    <a:pt x="60027" y="4670"/>
                  </a:cubicBezTo>
                  <a:cubicBezTo>
                    <a:pt x="60106" y="5077"/>
                    <a:pt x="60441" y="5637"/>
                    <a:pt x="60765" y="5637"/>
                  </a:cubicBezTo>
                  <a:cubicBezTo>
                    <a:pt x="60843" y="5637"/>
                    <a:pt x="60933" y="5637"/>
                    <a:pt x="61011" y="5560"/>
                  </a:cubicBezTo>
                  <a:cubicBezTo>
                    <a:pt x="61168" y="5396"/>
                    <a:pt x="61335" y="5154"/>
                    <a:pt x="61503" y="4989"/>
                  </a:cubicBezTo>
                  <a:cubicBezTo>
                    <a:pt x="61749" y="4747"/>
                    <a:pt x="61917" y="4505"/>
                    <a:pt x="62151" y="4505"/>
                  </a:cubicBezTo>
                  <a:cubicBezTo>
                    <a:pt x="62241" y="4505"/>
                    <a:pt x="62319" y="4505"/>
                    <a:pt x="62397" y="4505"/>
                  </a:cubicBezTo>
                  <a:cubicBezTo>
                    <a:pt x="62643" y="4670"/>
                    <a:pt x="62733" y="4747"/>
                    <a:pt x="62889" y="4912"/>
                  </a:cubicBezTo>
                  <a:cubicBezTo>
                    <a:pt x="63057" y="5077"/>
                    <a:pt x="63135" y="5154"/>
                    <a:pt x="63303" y="5154"/>
                  </a:cubicBezTo>
                  <a:cubicBezTo>
                    <a:pt x="63470" y="5154"/>
                    <a:pt x="63549" y="5077"/>
                    <a:pt x="63716" y="5077"/>
                  </a:cubicBezTo>
                  <a:cubicBezTo>
                    <a:pt x="64532" y="4670"/>
                    <a:pt x="65762" y="4187"/>
                    <a:pt x="66578" y="4187"/>
                  </a:cubicBezTo>
                  <a:cubicBezTo>
                    <a:pt x="66902" y="4187"/>
                    <a:pt x="67070" y="4187"/>
                    <a:pt x="67070" y="4428"/>
                  </a:cubicBezTo>
                  <a:cubicBezTo>
                    <a:pt x="67148" y="4505"/>
                    <a:pt x="67148" y="4505"/>
                    <a:pt x="67562" y="4505"/>
                  </a:cubicBezTo>
                  <a:cubicBezTo>
                    <a:pt x="68545" y="4505"/>
                    <a:pt x="68624" y="4505"/>
                    <a:pt x="69283" y="4187"/>
                  </a:cubicBezTo>
                  <a:cubicBezTo>
                    <a:pt x="69529" y="4022"/>
                    <a:pt x="69853" y="3945"/>
                    <a:pt x="70099" y="3868"/>
                  </a:cubicBezTo>
                  <a:cubicBezTo>
                    <a:pt x="70099" y="3868"/>
                    <a:pt x="70189" y="3868"/>
                    <a:pt x="70267" y="3868"/>
                  </a:cubicBezTo>
                  <a:cubicBezTo>
                    <a:pt x="70591" y="3868"/>
                    <a:pt x="70837" y="4022"/>
                    <a:pt x="71005" y="4187"/>
                  </a:cubicBezTo>
                  <a:cubicBezTo>
                    <a:pt x="71083" y="4428"/>
                    <a:pt x="71161" y="4670"/>
                    <a:pt x="71161" y="5077"/>
                  </a:cubicBezTo>
                  <a:cubicBezTo>
                    <a:pt x="71251" y="5560"/>
                    <a:pt x="71329" y="6198"/>
                    <a:pt x="71653" y="6286"/>
                  </a:cubicBezTo>
                  <a:cubicBezTo>
                    <a:pt x="72312" y="6517"/>
                    <a:pt x="72883" y="6758"/>
                    <a:pt x="73374" y="6758"/>
                  </a:cubicBezTo>
                  <a:cubicBezTo>
                    <a:pt x="73464" y="6758"/>
                    <a:pt x="73788" y="6758"/>
                    <a:pt x="75096" y="7484"/>
                  </a:cubicBezTo>
                  <a:cubicBezTo>
                    <a:pt x="75174" y="7484"/>
                    <a:pt x="75174" y="7484"/>
                    <a:pt x="75174" y="7484"/>
                  </a:cubicBezTo>
                  <a:cubicBezTo>
                    <a:pt x="75174" y="7572"/>
                    <a:pt x="75174" y="7572"/>
                    <a:pt x="75174" y="7572"/>
                  </a:cubicBezTo>
                  <a:cubicBezTo>
                    <a:pt x="75342" y="7813"/>
                    <a:pt x="75677" y="8374"/>
                    <a:pt x="75510" y="8857"/>
                  </a:cubicBezTo>
                  <a:cubicBezTo>
                    <a:pt x="75420" y="9099"/>
                    <a:pt x="75264" y="9264"/>
                    <a:pt x="75096" y="9341"/>
                  </a:cubicBezTo>
                  <a:cubicBezTo>
                    <a:pt x="74850" y="9506"/>
                    <a:pt x="74693" y="9660"/>
                    <a:pt x="74693" y="9902"/>
                  </a:cubicBezTo>
                  <a:cubicBezTo>
                    <a:pt x="74693" y="10231"/>
                    <a:pt x="74928" y="10385"/>
                    <a:pt x="75174" y="10550"/>
                  </a:cubicBezTo>
                  <a:cubicBezTo>
                    <a:pt x="75588" y="10627"/>
                    <a:pt x="75755" y="10792"/>
                    <a:pt x="75912" y="10869"/>
                  </a:cubicBezTo>
                  <a:cubicBezTo>
                    <a:pt x="76158" y="11033"/>
                    <a:pt x="76326" y="11198"/>
                    <a:pt x="76817" y="11275"/>
                  </a:cubicBezTo>
                  <a:cubicBezTo>
                    <a:pt x="77231" y="11275"/>
                    <a:pt x="77477" y="11517"/>
                    <a:pt x="77555" y="11836"/>
                  </a:cubicBezTo>
                  <a:cubicBezTo>
                    <a:pt x="77723" y="12319"/>
                    <a:pt x="77633" y="12880"/>
                    <a:pt x="77309" y="13122"/>
                  </a:cubicBezTo>
                  <a:cubicBezTo>
                    <a:pt x="77142" y="13363"/>
                    <a:pt x="76985" y="13770"/>
                    <a:pt x="77063" y="14177"/>
                  </a:cubicBezTo>
                  <a:cubicBezTo>
                    <a:pt x="77063" y="14418"/>
                    <a:pt x="77142" y="14660"/>
                    <a:pt x="77309" y="14814"/>
                  </a:cubicBezTo>
                  <a:cubicBezTo>
                    <a:pt x="77387" y="14902"/>
                    <a:pt x="77555" y="14979"/>
                    <a:pt x="77723" y="15056"/>
                  </a:cubicBezTo>
                  <a:cubicBezTo>
                    <a:pt x="78125" y="15221"/>
                    <a:pt x="78539" y="15462"/>
                    <a:pt x="78863" y="16100"/>
                  </a:cubicBezTo>
                  <a:cubicBezTo>
                    <a:pt x="79109" y="16594"/>
                    <a:pt x="79433" y="16748"/>
                    <a:pt x="80014" y="16990"/>
                  </a:cubicBezTo>
                  <a:cubicBezTo>
                    <a:pt x="80339" y="17155"/>
                    <a:pt x="80663" y="17309"/>
                    <a:pt x="81076" y="17638"/>
                  </a:cubicBezTo>
                  <a:cubicBezTo>
                    <a:pt x="81322" y="17792"/>
                    <a:pt x="81490" y="17957"/>
                    <a:pt x="81646" y="18034"/>
                  </a:cubicBezTo>
                  <a:cubicBezTo>
                    <a:pt x="82138" y="18441"/>
                    <a:pt x="82384" y="18606"/>
                    <a:pt x="83044" y="18759"/>
                  </a:cubicBezTo>
                  <a:cubicBezTo>
                    <a:pt x="83703" y="18847"/>
                    <a:pt x="84352" y="19166"/>
                    <a:pt x="84430" y="19573"/>
                  </a:cubicBezTo>
                  <a:cubicBezTo>
                    <a:pt x="84519" y="19815"/>
                    <a:pt x="84430" y="20045"/>
                    <a:pt x="84273" y="20298"/>
                  </a:cubicBezTo>
                  <a:cubicBezTo>
                    <a:pt x="84106" y="20375"/>
                    <a:pt x="84106" y="20540"/>
                    <a:pt x="84106" y="20617"/>
                  </a:cubicBezTo>
                  <a:cubicBezTo>
                    <a:pt x="84106" y="20694"/>
                    <a:pt x="84352" y="20935"/>
                    <a:pt x="85089" y="21254"/>
                  </a:cubicBezTo>
                  <a:cubicBezTo>
                    <a:pt x="85503" y="21419"/>
                    <a:pt x="85827" y="21584"/>
                    <a:pt x="85827" y="21903"/>
                  </a:cubicBezTo>
                  <a:cubicBezTo>
                    <a:pt x="85995" y="22386"/>
                    <a:pt x="85659" y="22870"/>
                    <a:pt x="85335" y="23276"/>
                  </a:cubicBezTo>
                  <a:cubicBezTo>
                    <a:pt x="84676" y="23914"/>
                    <a:pt x="84598" y="24243"/>
                    <a:pt x="84273" y="25200"/>
                  </a:cubicBezTo>
                  <a:cubicBezTo>
                    <a:pt x="84195" y="25288"/>
                    <a:pt x="84195" y="25288"/>
                    <a:pt x="84195" y="25288"/>
                  </a:cubicBezTo>
                  <a:cubicBezTo>
                    <a:pt x="84106" y="25606"/>
                    <a:pt x="84027" y="25848"/>
                    <a:pt x="84106" y="25936"/>
                  </a:cubicBezTo>
                  <a:cubicBezTo>
                    <a:pt x="84273" y="26090"/>
                    <a:pt x="84430" y="26090"/>
                    <a:pt x="84430" y="26090"/>
                  </a:cubicBezTo>
                  <a:cubicBezTo>
                    <a:pt x="85011" y="26090"/>
                    <a:pt x="85011" y="26090"/>
                    <a:pt x="85011" y="26090"/>
                  </a:cubicBezTo>
                  <a:cubicBezTo>
                    <a:pt x="84519" y="26409"/>
                    <a:pt x="84519" y="26409"/>
                    <a:pt x="84519" y="26409"/>
                  </a:cubicBezTo>
                  <a:cubicBezTo>
                    <a:pt x="84519" y="26409"/>
                    <a:pt x="83614" y="26903"/>
                    <a:pt x="83122" y="27464"/>
                  </a:cubicBezTo>
                  <a:cubicBezTo>
                    <a:pt x="82720" y="28024"/>
                    <a:pt x="82876" y="28266"/>
                    <a:pt x="83290" y="28749"/>
                  </a:cubicBezTo>
                  <a:cubicBezTo>
                    <a:pt x="83614" y="29156"/>
                    <a:pt x="84598" y="29552"/>
                    <a:pt x="85179" y="29717"/>
                  </a:cubicBezTo>
                  <a:cubicBezTo>
                    <a:pt x="85905" y="29881"/>
                    <a:pt x="85659" y="31002"/>
                    <a:pt x="85581" y="31486"/>
                  </a:cubicBezTo>
                  <a:cubicBezTo>
                    <a:pt x="85503" y="31728"/>
                    <a:pt x="85659" y="31805"/>
                    <a:pt x="86073" y="31969"/>
                  </a:cubicBezTo>
                  <a:cubicBezTo>
                    <a:pt x="86241" y="32134"/>
                    <a:pt x="86487" y="32211"/>
                    <a:pt x="86565" y="32376"/>
                  </a:cubicBezTo>
                  <a:cubicBezTo>
                    <a:pt x="86811" y="32772"/>
                    <a:pt x="87549" y="34783"/>
                    <a:pt x="87705" y="35354"/>
                  </a:cubicBezTo>
                  <a:cubicBezTo>
                    <a:pt x="87962" y="35431"/>
                    <a:pt x="88778" y="35750"/>
                    <a:pt x="88857" y="36398"/>
                  </a:cubicBezTo>
                  <a:cubicBezTo>
                    <a:pt x="88935" y="36640"/>
                    <a:pt x="88935" y="36959"/>
                    <a:pt x="88935" y="37289"/>
                  </a:cubicBezTo>
                  <a:cubicBezTo>
                    <a:pt x="88935" y="37926"/>
                    <a:pt x="88935" y="38728"/>
                    <a:pt x="89192" y="39058"/>
                  </a:cubicBezTo>
                  <a:cubicBezTo>
                    <a:pt x="89270" y="39135"/>
                    <a:pt x="89348" y="39135"/>
                    <a:pt x="89516" y="39135"/>
                  </a:cubicBezTo>
                  <a:cubicBezTo>
                    <a:pt x="90578" y="39135"/>
                    <a:pt x="91886" y="40432"/>
                    <a:pt x="92299" y="41476"/>
                  </a:cubicBezTo>
                  <a:cubicBezTo>
                    <a:pt x="92467" y="42036"/>
                    <a:pt x="92791" y="42113"/>
                    <a:pt x="93115" y="42113"/>
                  </a:cubicBezTo>
                  <a:cubicBezTo>
                    <a:pt x="93451" y="42113"/>
                    <a:pt x="93931" y="41959"/>
                    <a:pt x="94513" y="41871"/>
                  </a:cubicBezTo>
                  <a:cubicBezTo>
                    <a:pt x="94759" y="41795"/>
                    <a:pt x="94759" y="41795"/>
                    <a:pt x="94759" y="41795"/>
                  </a:cubicBezTo>
                  <a:cubicBezTo>
                    <a:pt x="94915" y="41718"/>
                    <a:pt x="95161" y="41718"/>
                    <a:pt x="95329" y="41718"/>
                  </a:cubicBezTo>
                  <a:cubicBezTo>
                    <a:pt x="96558" y="41718"/>
                    <a:pt x="97620" y="42762"/>
                    <a:pt x="98190" y="43322"/>
                  </a:cubicBezTo>
                  <a:cubicBezTo>
                    <a:pt x="98358" y="43487"/>
                    <a:pt x="98358" y="43487"/>
                    <a:pt x="98358" y="43487"/>
                  </a:cubicBezTo>
                  <a:cubicBezTo>
                    <a:pt x="98850" y="43971"/>
                    <a:pt x="99342" y="44531"/>
                    <a:pt x="99834" y="45179"/>
                  </a:cubicBezTo>
                  <a:cubicBezTo>
                    <a:pt x="100001" y="45421"/>
                    <a:pt x="100080" y="45663"/>
                    <a:pt x="100247" y="45817"/>
                  </a:cubicBezTo>
                  <a:cubicBezTo>
                    <a:pt x="100326" y="46147"/>
                    <a:pt x="100493" y="46465"/>
                    <a:pt x="100817" y="46630"/>
                  </a:cubicBezTo>
                  <a:cubicBezTo>
                    <a:pt x="101387" y="46949"/>
                    <a:pt x="102449" y="47751"/>
                    <a:pt x="102539" y="48476"/>
                  </a:cubicBezTo>
                  <a:cubicBezTo>
                    <a:pt x="102695" y="48960"/>
                    <a:pt x="103198" y="49444"/>
                    <a:pt x="103355" y="49608"/>
                  </a:cubicBezTo>
                  <a:cubicBezTo>
                    <a:pt x="103679" y="49608"/>
                    <a:pt x="105244" y="49608"/>
                    <a:pt x="105814" y="49773"/>
                  </a:cubicBezTo>
                  <a:cubicBezTo>
                    <a:pt x="106552" y="49927"/>
                    <a:pt x="108273" y="51861"/>
                    <a:pt x="108519" y="52510"/>
                  </a:cubicBezTo>
                  <a:cubicBezTo>
                    <a:pt x="108676" y="52829"/>
                    <a:pt x="108519" y="53312"/>
                    <a:pt x="108441" y="53796"/>
                  </a:cubicBezTo>
                  <a:cubicBezTo>
                    <a:pt x="108352" y="53960"/>
                    <a:pt x="108273" y="54279"/>
                    <a:pt x="108273" y="54356"/>
                  </a:cubicBezTo>
                  <a:cubicBezTo>
                    <a:pt x="108352" y="54433"/>
                    <a:pt x="108352" y="54433"/>
                    <a:pt x="108352" y="54433"/>
                  </a:cubicBezTo>
                  <a:cubicBezTo>
                    <a:pt x="108843" y="54521"/>
                    <a:pt x="109659" y="54840"/>
                    <a:pt x="110487" y="55488"/>
                  </a:cubicBezTo>
                  <a:cubicBezTo>
                    <a:pt x="110643" y="55642"/>
                    <a:pt x="110733" y="55642"/>
                    <a:pt x="110733" y="55642"/>
                  </a:cubicBezTo>
                  <a:cubicBezTo>
                    <a:pt x="110811" y="55642"/>
                    <a:pt x="110889" y="55488"/>
                    <a:pt x="110967" y="55323"/>
                  </a:cubicBezTo>
                  <a:cubicBezTo>
                    <a:pt x="111057" y="55081"/>
                    <a:pt x="111224" y="54675"/>
                    <a:pt x="111627" y="54675"/>
                  </a:cubicBezTo>
                  <a:cubicBezTo>
                    <a:pt x="111716" y="54675"/>
                    <a:pt x="111716" y="54675"/>
                    <a:pt x="111795" y="54763"/>
                  </a:cubicBezTo>
                  <a:cubicBezTo>
                    <a:pt x="112700" y="55005"/>
                    <a:pt x="113673" y="55246"/>
                    <a:pt x="114086" y="56213"/>
                  </a:cubicBezTo>
                  <a:cubicBezTo>
                    <a:pt x="114500" y="57093"/>
                    <a:pt x="114824" y="57499"/>
                    <a:pt x="115483" y="57576"/>
                  </a:cubicBezTo>
                  <a:cubicBezTo>
                    <a:pt x="115562" y="57576"/>
                    <a:pt x="115640" y="57576"/>
                    <a:pt x="115729" y="57576"/>
                  </a:cubicBezTo>
                  <a:cubicBezTo>
                    <a:pt x="115975" y="57576"/>
                    <a:pt x="116132" y="57576"/>
                    <a:pt x="116378" y="57499"/>
                  </a:cubicBezTo>
                  <a:cubicBezTo>
                    <a:pt x="116545" y="57499"/>
                    <a:pt x="116624" y="57411"/>
                    <a:pt x="116791" y="57411"/>
                  </a:cubicBezTo>
                  <a:cubicBezTo>
                    <a:pt x="117037" y="57411"/>
                    <a:pt x="117115" y="57576"/>
                    <a:pt x="117115" y="57741"/>
                  </a:cubicBezTo>
                  <a:cubicBezTo>
                    <a:pt x="117283" y="58060"/>
                    <a:pt x="117853" y="59027"/>
                    <a:pt x="118267" y="59510"/>
                  </a:cubicBezTo>
                  <a:cubicBezTo>
                    <a:pt x="118513" y="59917"/>
                    <a:pt x="118669" y="60236"/>
                    <a:pt x="118915" y="60642"/>
                  </a:cubicBezTo>
                  <a:cubicBezTo>
                    <a:pt x="119005" y="60796"/>
                    <a:pt x="119083" y="60961"/>
                    <a:pt x="119161" y="61203"/>
                  </a:cubicBezTo>
                  <a:cubicBezTo>
                    <a:pt x="119496" y="61763"/>
                    <a:pt x="119407" y="62170"/>
                    <a:pt x="119251" y="62731"/>
                  </a:cubicBezTo>
                  <a:cubicBezTo>
                    <a:pt x="119251" y="62972"/>
                    <a:pt x="119161" y="63214"/>
                    <a:pt x="119161" y="63533"/>
                  </a:cubicBezTo>
                  <a:cubicBezTo>
                    <a:pt x="119083" y="64269"/>
                    <a:pt x="119161" y="64423"/>
                    <a:pt x="119407" y="64665"/>
                  </a:cubicBezTo>
                  <a:cubicBezTo>
                    <a:pt x="119496" y="64742"/>
                    <a:pt x="119575" y="64830"/>
                    <a:pt x="119653" y="65071"/>
                  </a:cubicBezTo>
                  <a:cubicBezTo>
                    <a:pt x="119988" y="65555"/>
                    <a:pt x="119821" y="66115"/>
                    <a:pt x="119575" y="66841"/>
                  </a:cubicBezTo>
                  <a:cubicBezTo>
                    <a:pt x="119496" y="67159"/>
                    <a:pt x="119407" y="67489"/>
                    <a:pt x="119329" y="67885"/>
                  </a:cubicBezTo>
                  <a:cubicBezTo>
                    <a:pt x="119083" y="68687"/>
                    <a:pt x="118915" y="68929"/>
                    <a:pt x="118591" y="69094"/>
                  </a:cubicBezTo>
                  <a:cubicBezTo>
                    <a:pt x="118423" y="69171"/>
                    <a:pt x="118267" y="69336"/>
                    <a:pt x="118099" y="69577"/>
                  </a:cubicBezTo>
                  <a:cubicBezTo>
                    <a:pt x="117943" y="69896"/>
                    <a:pt x="117853" y="70138"/>
                    <a:pt x="117775" y="70380"/>
                  </a:cubicBezTo>
                  <a:cubicBezTo>
                    <a:pt x="117607" y="70709"/>
                    <a:pt x="117529" y="71028"/>
                    <a:pt x="117194" y="71193"/>
                  </a:cubicBezTo>
                  <a:cubicBezTo>
                    <a:pt x="117115" y="71270"/>
                    <a:pt x="117037" y="71347"/>
                    <a:pt x="116870" y="71347"/>
                  </a:cubicBezTo>
                  <a:lnTo>
                    <a:pt x="116870" y="71347"/>
                  </a:lnTo>
                  <a:cubicBezTo>
                    <a:pt x="116545" y="71347"/>
                    <a:pt x="116132" y="70951"/>
                    <a:pt x="115808" y="70544"/>
                  </a:cubicBezTo>
                  <a:cubicBezTo>
                    <a:pt x="115640" y="70380"/>
                    <a:pt x="115483" y="70226"/>
                    <a:pt x="115316" y="70138"/>
                  </a:cubicBezTo>
                  <a:cubicBezTo>
                    <a:pt x="115070" y="69896"/>
                    <a:pt x="114656" y="69819"/>
                    <a:pt x="114254" y="69742"/>
                  </a:cubicBezTo>
                  <a:cubicBezTo>
                    <a:pt x="113840" y="69654"/>
                    <a:pt x="113427" y="69577"/>
                    <a:pt x="113024" y="69412"/>
                  </a:cubicBezTo>
                  <a:cubicBezTo>
                    <a:pt x="112454" y="69171"/>
                    <a:pt x="112286" y="68929"/>
                    <a:pt x="112119" y="68775"/>
                  </a:cubicBezTo>
                  <a:lnTo>
                    <a:pt x="112040" y="68687"/>
                  </a:lnTo>
                  <a:cubicBezTo>
                    <a:pt x="112040" y="68687"/>
                    <a:pt x="111951" y="68775"/>
                    <a:pt x="111873" y="68852"/>
                  </a:cubicBezTo>
                  <a:cubicBezTo>
                    <a:pt x="111716" y="69017"/>
                    <a:pt x="111627" y="69171"/>
                    <a:pt x="111627" y="69259"/>
                  </a:cubicBezTo>
                  <a:cubicBezTo>
                    <a:pt x="111549" y="69412"/>
                    <a:pt x="111470" y="69577"/>
                    <a:pt x="110967" y="69896"/>
                  </a:cubicBezTo>
                  <a:cubicBezTo>
                    <a:pt x="110643" y="70061"/>
                    <a:pt x="110487" y="70138"/>
                    <a:pt x="110397" y="70138"/>
                  </a:cubicBezTo>
                  <a:cubicBezTo>
                    <a:pt x="110319" y="70226"/>
                    <a:pt x="110319" y="70226"/>
                    <a:pt x="110319" y="70226"/>
                  </a:cubicBezTo>
                  <a:cubicBezTo>
                    <a:pt x="110319" y="70226"/>
                    <a:pt x="110319" y="70303"/>
                    <a:pt x="110319" y="70467"/>
                  </a:cubicBezTo>
                  <a:cubicBezTo>
                    <a:pt x="110319" y="71028"/>
                    <a:pt x="110811" y="72402"/>
                    <a:pt x="110811" y="72402"/>
                  </a:cubicBezTo>
                  <a:cubicBezTo>
                    <a:pt x="110811" y="72479"/>
                    <a:pt x="110811" y="72479"/>
                    <a:pt x="110811" y="72479"/>
                  </a:cubicBezTo>
                  <a:cubicBezTo>
                    <a:pt x="110811" y="72556"/>
                    <a:pt x="110811" y="72556"/>
                    <a:pt x="110811" y="72556"/>
                  </a:cubicBezTo>
                  <a:cubicBezTo>
                    <a:pt x="110811" y="72556"/>
                    <a:pt x="110565" y="73281"/>
                    <a:pt x="110319" y="74171"/>
                  </a:cubicBezTo>
                  <a:cubicBezTo>
                    <a:pt x="110151" y="74567"/>
                    <a:pt x="110151" y="74896"/>
                    <a:pt x="110151" y="75292"/>
                  </a:cubicBezTo>
                  <a:cubicBezTo>
                    <a:pt x="110151" y="75699"/>
                    <a:pt x="110151" y="76182"/>
                    <a:pt x="110073" y="76743"/>
                  </a:cubicBezTo>
                  <a:cubicBezTo>
                    <a:pt x="109749" y="78029"/>
                    <a:pt x="106228" y="79963"/>
                    <a:pt x="105244" y="80205"/>
                  </a:cubicBezTo>
                  <a:cubicBezTo>
                    <a:pt x="104909" y="80293"/>
                    <a:pt x="104506" y="80369"/>
                    <a:pt x="104171" y="80446"/>
                  </a:cubicBezTo>
                  <a:cubicBezTo>
                    <a:pt x="103355" y="80611"/>
                    <a:pt x="102371" y="80853"/>
                    <a:pt x="101723" y="81095"/>
                  </a:cubicBezTo>
                  <a:cubicBezTo>
                    <a:pt x="100739" y="81501"/>
                    <a:pt x="99342" y="82952"/>
                    <a:pt x="99096" y="83271"/>
                  </a:cubicBezTo>
                  <a:cubicBezTo>
                    <a:pt x="98939" y="83513"/>
                    <a:pt x="98682" y="83513"/>
                    <a:pt x="98526" y="83513"/>
                  </a:cubicBezTo>
                  <a:cubicBezTo>
                    <a:pt x="98358" y="83513"/>
                    <a:pt x="98280" y="83513"/>
                    <a:pt x="98190" y="83513"/>
                  </a:cubicBezTo>
                  <a:cubicBezTo>
                    <a:pt x="98112" y="83513"/>
                    <a:pt x="97945" y="83513"/>
                    <a:pt x="97866" y="83513"/>
                  </a:cubicBezTo>
                  <a:cubicBezTo>
                    <a:pt x="97620" y="83513"/>
                    <a:pt x="97464" y="83513"/>
                    <a:pt x="97296" y="83590"/>
                  </a:cubicBezTo>
                  <a:cubicBezTo>
                    <a:pt x="96883" y="83667"/>
                    <a:pt x="96883" y="83908"/>
                    <a:pt x="96804" y="84238"/>
                  </a:cubicBezTo>
                  <a:cubicBezTo>
                    <a:pt x="96726" y="84557"/>
                    <a:pt x="96637" y="84963"/>
                    <a:pt x="96312" y="85359"/>
                  </a:cubicBezTo>
                  <a:cubicBezTo>
                    <a:pt x="95988" y="85930"/>
                    <a:pt x="95575" y="86172"/>
                    <a:pt x="95161" y="86403"/>
                  </a:cubicBezTo>
                  <a:cubicBezTo>
                    <a:pt x="94837" y="86568"/>
                    <a:pt x="94513" y="86733"/>
                    <a:pt x="94345" y="87139"/>
                  </a:cubicBezTo>
                  <a:cubicBezTo>
                    <a:pt x="94099" y="87535"/>
                    <a:pt x="94021" y="87854"/>
                    <a:pt x="94099" y="88260"/>
                  </a:cubicBezTo>
                  <a:cubicBezTo>
                    <a:pt x="94267" y="88579"/>
                    <a:pt x="94513" y="88909"/>
                    <a:pt x="95005" y="89151"/>
                  </a:cubicBezTo>
                  <a:cubicBezTo>
                    <a:pt x="95251" y="89227"/>
                    <a:pt x="95496" y="89392"/>
                    <a:pt x="95742" y="89469"/>
                  </a:cubicBezTo>
                  <a:cubicBezTo>
                    <a:pt x="96391" y="89711"/>
                    <a:pt x="96883" y="89876"/>
                    <a:pt x="96972" y="90590"/>
                  </a:cubicBezTo>
                  <a:cubicBezTo>
                    <a:pt x="97129" y="91403"/>
                    <a:pt x="97710" y="92129"/>
                    <a:pt x="98358" y="92371"/>
                  </a:cubicBezTo>
                  <a:cubicBezTo>
                    <a:pt x="98939" y="92524"/>
                    <a:pt x="99264" y="93173"/>
                    <a:pt x="99588" y="93898"/>
                  </a:cubicBezTo>
                  <a:cubicBezTo>
                    <a:pt x="99834" y="94305"/>
                    <a:pt x="100080" y="94788"/>
                    <a:pt x="100404" y="95272"/>
                  </a:cubicBezTo>
                  <a:cubicBezTo>
                    <a:pt x="101063" y="96393"/>
                    <a:pt x="100404" y="97283"/>
                    <a:pt x="99912" y="98085"/>
                  </a:cubicBezTo>
                  <a:cubicBezTo>
                    <a:pt x="99666" y="98404"/>
                    <a:pt x="99510" y="98646"/>
                    <a:pt x="99420" y="98976"/>
                  </a:cubicBezTo>
                  <a:cubicBezTo>
                    <a:pt x="99264" y="99294"/>
                    <a:pt x="99096" y="99536"/>
                    <a:pt x="98939" y="99778"/>
                  </a:cubicBezTo>
                  <a:cubicBezTo>
                    <a:pt x="98682" y="100097"/>
                    <a:pt x="98526" y="100261"/>
                    <a:pt x="98772" y="100822"/>
                  </a:cubicBezTo>
                  <a:cubicBezTo>
                    <a:pt x="98772" y="100987"/>
                    <a:pt x="98772" y="100987"/>
                    <a:pt x="98772" y="100987"/>
                  </a:cubicBezTo>
                  <a:cubicBezTo>
                    <a:pt x="99018" y="101382"/>
                    <a:pt x="99096" y="101547"/>
                    <a:pt x="99174" y="101547"/>
                  </a:cubicBezTo>
                  <a:cubicBezTo>
                    <a:pt x="99420" y="101547"/>
                    <a:pt x="99912" y="101305"/>
                    <a:pt x="100404" y="100987"/>
                  </a:cubicBezTo>
                  <a:cubicBezTo>
                    <a:pt x="100650" y="100822"/>
                    <a:pt x="100985" y="100745"/>
                    <a:pt x="101231" y="100745"/>
                  </a:cubicBezTo>
                  <a:cubicBezTo>
                    <a:pt x="102125" y="100745"/>
                    <a:pt x="102617" y="101712"/>
                    <a:pt x="103031" y="102591"/>
                  </a:cubicBezTo>
                  <a:cubicBezTo>
                    <a:pt x="103198" y="102833"/>
                    <a:pt x="103277" y="103075"/>
                    <a:pt x="103433" y="103240"/>
                  </a:cubicBezTo>
                  <a:cubicBezTo>
                    <a:pt x="104093" y="104284"/>
                    <a:pt x="103523" y="104855"/>
                    <a:pt x="102863" y="105581"/>
                  </a:cubicBezTo>
                  <a:cubicBezTo>
                    <a:pt x="102617" y="105822"/>
                    <a:pt x="102617" y="105822"/>
                    <a:pt x="102617" y="105822"/>
                  </a:cubicBezTo>
                  <a:cubicBezTo>
                    <a:pt x="102125" y="106383"/>
                    <a:pt x="102293" y="106866"/>
                    <a:pt x="102371" y="107262"/>
                  </a:cubicBezTo>
                  <a:cubicBezTo>
                    <a:pt x="102371" y="107504"/>
                    <a:pt x="102449" y="107669"/>
                    <a:pt x="102449" y="107834"/>
                  </a:cubicBezTo>
                  <a:cubicBezTo>
                    <a:pt x="102449" y="108075"/>
                    <a:pt x="102539" y="108229"/>
                    <a:pt x="102617" y="108394"/>
                  </a:cubicBezTo>
                  <a:cubicBezTo>
                    <a:pt x="102863" y="108713"/>
                    <a:pt x="103031" y="109042"/>
                    <a:pt x="102617" y="109438"/>
                  </a:cubicBezTo>
                  <a:cubicBezTo>
                    <a:pt x="102449" y="109603"/>
                    <a:pt x="102371" y="109768"/>
                    <a:pt x="102293" y="109922"/>
                  </a:cubicBezTo>
                  <a:cubicBezTo>
                    <a:pt x="102125" y="110163"/>
                    <a:pt x="101969" y="110405"/>
                    <a:pt x="101555" y="110405"/>
                  </a:cubicBezTo>
                  <a:cubicBezTo>
                    <a:pt x="101477" y="110405"/>
                    <a:pt x="101477" y="110405"/>
                    <a:pt x="101387" y="110405"/>
                  </a:cubicBezTo>
                  <a:cubicBezTo>
                    <a:pt x="100739" y="110240"/>
                    <a:pt x="100739" y="110240"/>
                    <a:pt x="99666" y="110010"/>
                  </a:cubicBezTo>
                  <a:cubicBezTo>
                    <a:pt x="99096" y="109845"/>
                    <a:pt x="98682" y="109438"/>
                    <a:pt x="98190" y="108955"/>
                  </a:cubicBezTo>
                  <a:cubicBezTo>
                    <a:pt x="97866" y="108559"/>
                    <a:pt x="97464" y="108152"/>
                    <a:pt x="97050" y="107987"/>
                  </a:cubicBezTo>
                  <a:cubicBezTo>
                    <a:pt x="96234" y="107746"/>
                    <a:pt x="95653" y="107108"/>
                    <a:pt x="95496" y="106537"/>
                  </a:cubicBezTo>
                  <a:cubicBezTo>
                    <a:pt x="95407" y="106295"/>
                    <a:pt x="95496" y="106053"/>
                    <a:pt x="95653" y="105899"/>
                  </a:cubicBezTo>
                  <a:cubicBezTo>
                    <a:pt x="95742" y="105822"/>
                    <a:pt x="95821" y="105734"/>
                    <a:pt x="95899" y="105658"/>
                  </a:cubicBezTo>
                  <a:cubicBezTo>
                    <a:pt x="96067" y="105493"/>
                    <a:pt x="96234" y="105328"/>
                    <a:pt x="96234" y="105251"/>
                  </a:cubicBezTo>
                  <a:cubicBezTo>
                    <a:pt x="96234" y="105251"/>
                    <a:pt x="96234" y="105174"/>
                    <a:pt x="95899" y="105009"/>
                  </a:cubicBezTo>
                  <a:cubicBezTo>
                    <a:pt x="95251" y="104767"/>
                    <a:pt x="95083" y="104372"/>
                    <a:pt x="94915" y="103965"/>
                  </a:cubicBezTo>
                  <a:cubicBezTo>
                    <a:pt x="94837" y="103723"/>
                    <a:pt x="94759" y="103558"/>
                    <a:pt x="94513" y="103317"/>
                  </a:cubicBezTo>
                  <a:cubicBezTo>
                    <a:pt x="94345" y="103163"/>
                    <a:pt x="94099" y="103075"/>
                    <a:pt x="93686" y="103075"/>
                  </a:cubicBezTo>
                  <a:cubicBezTo>
                    <a:pt x="93361" y="103075"/>
                    <a:pt x="93037" y="103075"/>
                    <a:pt x="92713" y="103163"/>
                  </a:cubicBezTo>
                  <a:cubicBezTo>
                    <a:pt x="92378" y="103163"/>
                    <a:pt x="92378" y="103163"/>
                    <a:pt x="92378" y="103163"/>
                  </a:cubicBezTo>
                  <a:cubicBezTo>
                    <a:pt x="91562" y="103240"/>
                    <a:pt x="91238" y="103646"/>
                    <a:pt x="90746" y="104207"/>
                  </a:cubicBezTo>
                  <a:cubicBezTo>
                    <a:pt x="90656" y="104372"/>
                    <a:pt x="90500" y="104526"/>
                    <a:pt x="90332" y="104690"/>
                  </a:cubicBezTo>
                  <a:cubicBezTo>
                    <a:pt x="90008" y="105174"/>
                    <a:pt x="89673" y="105328"/>
                    <a:pt x="89348" y="105328"/>
                  </a:cubicBezTo>
                  <a:cubicBezTo>
                    <a:pt x="89102" y="105328"/>
                    <a:pt x="88857" y="105251"/>
                    <a:pt x="88611" y="105174"/>
                  </a:cubicBezTo>
                  <a:cubicBezTo>
                    <a:pt x="88532" y="105086"/>
                    <a:pt x="88365" y="105086"/>
                    <a:pt x="88286" y="105009"/>
                  </a:cubicBezTo>
                  <a:cubicBezTo>
                    <a:pt x="87627" y="104767"/>
                    <a:pt x="87224" y="104042"/>
                    <a:pt x="86979" y="103482"/>
                  </a:cubicBezTo>
                  <a:cubicBezTo>
                    <a:pt x="86811" y="103240"/>
                    <a:pt x="86733" y="103075"/>
                    <a:pt x="86643" y="102921"/>
                  </a:cubicBezTo>
                  <a:cubicBezTo>
                    <a:pt x="86565" y="102756"/>
                    <a:pt x="86151" y="102591"/>
                    <a:pt x="85581" y="102591"/>
                  </a:cubicBezTo>
                  <a:cubicBezTo>
                    <a:pt x="85011" y="102591"/>
                    <a:pt x="84273" y="102756"/>
                    <a:pt x="83614" y="102998"/>
                  </a:cubicBezTo>
                  <a:cubicBezTo>
                    <a:pt x="82876" y="103317"/>
                    <a:pt x="82474" y="103405"/>
                    <a:pt x="82228" y="103405"/>
                  </a:cubicBezTo>
                  <a:cubicBezTo>
                    <a:pt x="82060" y="103405"/>
                    <a:pt x="81982" y="103317"/>
                    <a:pt x="81892" y="103240"/>
                  </a:cubicBezTo>
                  <a:cubicBezTo>
                    <a:pt x="81814" y="103075"/>
                    <a:pt x="81892" y="102921"/>
                    <a:pt x="81982" y="102756"/>
                  </a:cubicBezTo>
                  <a:cubicBezTo>
                    <a:pt x="82228" y="102273"/>
                    <a:pt x="82306" y="101382"/>
                    <a:pt x="82228" y="101305"/>
                  </a:cubicBezTo>
                  <a:cubicBezTo>
                    <a:pt x="81892" y="101305"/>
                    <a:pt x="81646" y="101635"/>
                    <a:pt x="81322" y="102031"/>
                  </a:cubicBezTo>
                  <a:cubicBezTo>
                    <a:pt x="81155" y="102273"/>
                    <a:pt x="80909" y="102591"/>
                    <a:pt x="80585" y="102833"/>
                  </a:cubicBezTo>
                  <a:cubicBezTo>
                    <a:pt x="80014" y="103405"/>
                    <a:pt x="80260" y="103888"/>
                    <a:pt x="80830" y="104767"/>
                  </a:cubicBezTo>
                  <a:cubicBezTo>
                    <a:pt x="80998" y="105009"/>
                    <a:pt x="80998" y="105009"/>
                    <a:pt x="80998" y="105009"/>
                  </a:cubicBezTo>
                  <a:cubicBezTo>
                    <a:pt x="81401" y="105581"/>
                    <a:pt x="81490" y="105899"/>
                    <a:pt x="81401" y="106053"/>
                  </a:cubicBezTo>
                  <a:cubicBezTo>
                    <a:pt x="81322" y="106295"/>
                    <a:pt x="81076" y="106295"/>
                    <a:pt x="80663" y="106383"/>
                  </a:cubicBezTo>
                  <a:cubicBezTo>
                    <a:pt x="80260" y="106460"/>
                    <a:pt x="80014" y="106460"/>
                    <a:pt x="79690" y="106460"/>
                  </a:cubicBezTo>
                  <a:cubicBezTo>
                    <a:pt x="79433" y="106460"/>
                    <a:pt x="79187" y="106460"/>
                    <a:pt x="78785" y="106383"/>
                  </a:cubicBezTo>
                  <a:cubicBezTo>
                    <a:pt x="78461" y="106295"/>
                    <a:pt x="77969" y="106295"/>
                    <a:pt x="77555" y="106218"/>
                  </a:cubicBezTo>
                  <a:cubicBezTo>
                    <a:pt x="77063" y="106141"/>
                    <a:pt x="76650" y="106053"/>
                    <a:pt x="76247" y="106053"/>
                  </a:cubicBezTo>
                  <a:cubicBezTo>
                    <a:pt x="76247" y="105976"/>
                    <a:pt x="76158" y="105976"/>
                    <a:pt x="76080" y="105976"/>
                  </a:cubicBezTo>
                  <a:cubicBezTo>
                    <a:pt x="75174" y="105976"/>
                    <a:pt x="72972" y="106702"/>
                    <a:pt x="72234" y="107350"/>
                  </a:cubicBezTo>
                  <a:cubicBezTo>
                    <a:pt x="71899" y="107669"/>
                    <a:pt x="71418" y="107746"/>
                    <a:pt x="70759" y="107746"/>
                  </a:cubicBezTo>
                  <a:cubicBezTo>
                    <a:pt x="70345" y="107746"/>
                    <a:pt x="69931" y="107746"/>
                    <a:pt x="69607" y="107669"/>
                  </a:cubicBezTo>
                  <a:cubicBezTo>
                    <a:pt x="69205" y="107669"/>
                    <a:pt x="68959" y="107592"/>
                    <a:pt x="68624" y="107592"/>
                  </a:cubicBezTo>
                  <a:cubicBezTo>
                    <a:pt x="68545" y="107592"/>
                    <a:pt x="68467" y="107669"/>
                    <a:pt x="68299" y="107669"/>
                  </a:cubicBezTo>
                  <a:cubicBezTo>
                    <a:pt x="68054" y="107669"/>
                    <a:pt x="68054" y="107669"/>
                    <a:pt x="68054" y="107669"/>
                  </a:cubicBezTo>
                  <a:cubicBezTo>
                    <a:pt x="67238" y="107746"/>
                    <a:pt x="66578" y="107834"/>
                    <a:pt x="65930" y="108713"/>
                  </a:cubicBezTo>
                  <a:cubicBezTo>
                    <a:pt x="65594" y="109196"/>
                    <a:pt x="65673" y="109361"/>
                    <a:pt x="65762" y="109603"/>
                  </a:cubicBezTo>
                  <a:cubicBezTo>
                    <a:pt x="65762" y="109768"/>
                    <a:pt x="65930" y="110010"/>
                    <a:pt x="65516" y="110328"/>
                  </a:cubicBezTo>
                  <a:cubicBezTo>
                    <a:pt x="65102" y="110647"/>
                    <a:pt x="64532" y="110724"/>
                    <a:pt x="64119" y="110724"/>
                  </a:cubicBezTo>
                  <a:cubicBezTo>
                    <a:pt x="63795" y="110724"/>
                    <a:pt x="63549" y="110647"/>
                    <a:pt x="63224" y="110647"/>
                  </a:cubicBezTo>
                  <a:cubicBezTo>
                    <a:pt x="62979" y="110647"/>
                    <a:pt x="62733" y="110647"/>
                    <a:pt x="62487" y="110647"/>
                  </a:cubicBezTo>
                  <a:cubicBezTo>
                    <a:pt x="61581" y="110647"/>
                    <a:pt x="61503" y="110889"/>
                    <a:pt x="61414" y="111933"/>
                  </a:cubicBezTo>
                  <a:cubicBezTo>
                    <a:pt x="61335" y="112339"/>
                    <a:pt x="61414" y="112416"/>
                    <a:pt x="61414" y="112416"/>
                  </a:cubicBezTo>
                  <a:cubicBezTo>
                    <a:pt x="61414" y="112416"/>
                    <a:pt x="61503" y="112339"/>
                    <a:pt x="61581" y="112263"/>
                  </a:cubicBezTo>
                  <a:cubicBezTo>
                    <a:pt x="61917" y="111856"/>
                    <a:pt x="61917" y="111856"/>
                    <a:pt x="61917" y="111856"/>
                  </a:cubicBezTo>
                  <a:cubicBezTo>
                    <a:pt x="61917" y="113307"/>
                    <a:pt x="61917" y="113307"/>
                    <a:pt x="61917" y="113307"/>
                  </a:cubicBezTo>
                  <a:cubicBezTo>
                    <a:pt x="61659" y="113219"/>
                    <a:pt x="61659" y="113219"/>
                    <a:pt x="61659" y="113219"/>
                  </a:cubicBezTo>
                  <a:cubicBezTo>
                    <a:pt x="61659" y="113219"/>
                    <a:pt x="61168" y="113142"/>
                    <a:pt x="60273" y="112988"/>
                  </a:cubicBezTo>
                  <a:cubicBezTo>
                    <a:pt x="60273" y="112988"/>
                    <a:pt x="60184" y="112988"/>
                    <a:pt x="60106" y="112988"/>
                  </a:cubicBezTo>
                  <a:cubicBezTo>
                    <a:pt x="59536" y="112988"/>
                    <a:pt x="59211" y="113471"/>
                    <a:pt x="58720" y="114109"/>
                  </a:cubicBezTo>
                  <a:cubicBezTo>
                    <a:pt x="58552" y="114274"/>
                    <a:pt x="58552" y="114274"/>
                    <a:pt x="58552" y="114274"/>
                  </a:cubicBezTo>
                  <a:cubicBezTo>
                    <a:pt x="58228" y="114757"/>
                    <a:pt x="58060" y="114999"/>
                    <a:pt x="57736" y="114999"/>
                  </a:cubicBezTo>
                  <a:cubicBezTo>
                    <a:pt x="57568" y="114999"/>
                    <a:pt x="57401" y="114922"/>
                    <a:pt x="57155" y="114834"/>
                  </a:cubicBezTo>
                  <a:cubicBezTo>
                    <a:pt x="56998" y="114757"/>
                    <a:pt x="56998" y="114757"/>
                    <a:pt x="56998" y="114757"/>
                  </a:cubicBezTo>
                  <a:cubicBezTo>
                    <a:pt x="56674" y="114592"/>
                    <a:pt x="56585" y="114428"/>
                    <a:pt x="56585" y="114274"/>
                  </a:cubicBezTo>
                  <a:cubicBezTo>
                    <a:pt x="56585" y="114032"/>
                    <a:pt x="56674" y="113790"/>
                    <a:pt x="56830" y="113625"/>
                  </a:cubicBezTo>
                  <a:cubicBezTo>
                    <a:pt x="56506" y="113713"/>
                    <a:pt x="56171" y="113867"/>
                    <a:pt x="55768" y="113955"/>
                  </a:cubicBezTo>
                  <a:cubicBezTo>
                    <a:pt x="54707" y="114351"/>
                    <a:pt x="53387" y="114757"/>
                    <a:pt x="52326" y="114834"/>
                  </a:cubicBezTo>
                  <a:cubicBezTo>
                    <a:pt x="52247" y="114834"/>
                    <a:pt x="52158" y="114922"/>
                    <a:pt x="52001" y="114922"/>
                  </a:cubicBezTo>
                  <a:cubicBezTo>
                    <a:pt x="50682" y="114922"/>
                    <a:pt x="50526" y="114109"/>
                    <a:pt x="50448" y="113625"/>
                  </a:cubicBezTo>
                  <a:cubicBezTo>
                    <a:pt x="50448" y="113471"/>
                    <a:pt x="50448" y="113471"/>
                    <a:pt x="50448" y="113471"/>
                  </a:cubicBezTo>
                  <a:cubicBezTo>
                    <a:pt x="50280" y="113065"/>
                    <a:pt x="49788" y="112021"/>
                    <a:pt x="49218" y="112021"/>
                  </a:cubicBezTo>
                  <a:cubicBezTo>
                    <a:pt x="48558" y="112021"/>
                    <a:pt x="48558" y="112021"/>
                    <a:pt x="48558" y="112021"/>
                  </a:cubicBezTo>
                  <a:cubicBezTo>
                    <a:pt x="47988" y="112021"/>
                    <a:pt x="47575" y="111933"/>
                    <a:pt x="47496" y="111691"/>
                  </a:cubicBezTo>
                  <a:cubicBezTo>
                    <a:pt x="47407" y="111449"/>
                    <a:pt x="47742" y="111207"/>
                    <a:pt x="47899" y="111054"/>
                  </a:cubicBezTo>
                  <a:cubicBezTo>
                    <a:pt x="48234" y="110889"/>
                    <a:pt x="48312" y="110647"/>
                    <a:pt x="48234" y="110482"/>
                  </a:cubicBezTo>
                  <a:cubicBezTo>
                    <a:pt x="48156" y="110240"/>
                    <a:pt x="47899" y="110087"/>
                    <a:pt x="47575" y="110087"/>
                  </a:cubicBezTo>
                  <a:cubicBezTo>
                    <a:pt x="47407" y="110087"/>
                    <a:pt x="47251" y="110163"/>
                    <a:pt x="47083" y="110240"/>
                  </a:cubicBezTo>
                  <a:cubicBezTo>
                    <a:pt x="46591" y="110482"/>
                    <a:pt x="46189" y="110647"/>
                    <a:pt x="45775" y="110647"/>
                  </a:cubicBezTo>
                  <a:cubicBezTo>
                    <a:pt x="45451" y="110647"/>
                    <a:pt x="45205" y="110570"/>
                    <a:pt x="44870" y="110328"/>
                  </a:cubicBezTo>
                  <a:cubicBezTo>
                    <a:pt x="44624" y="110163"/>
                    <a:pt x="44132" y="109922"/>
                    <a:pt x="43562" y="109768"/>
                  </a:cubicBezTo>
                  <a:cubicBezTo>
                    <a:pt x="43148" y="109603"/>
                    <a:pt x="42667" y="109438"/>
                    <a:pt x="42410" y="109273"/>
                  </a:cubicBezTo>
                  <a:cubicBezTo>
                    <a:pt x="42086" y="109042"/>
                    <a:pt x="41762" y="108955"/>
                    <a:pt x="41516" y="108955"/>
                  </a:cubicBezTo>
                  <a:cubicBezTo>
                    <a:pt x="41192" y="108955"/>
                    <a:pt x="40946" y="109119"/>
                    <a:pt x="40857" y="109361"/>
                  </a:cubicBezTo>
                  <a:cubicBezTo>
                    <a:pt x="40611" y="110087"/>
                    <a:pt x="39470" y="110163"/>
                    <a:pt x="38979" y="110163"/>
                  </a:cubicBezTo>
                  <a:cubicBezTo>
                    <a:pt x="38733" y="110163"/>
                    <a:pt x="38487" y="110163"/>
                    <a:pt x="38241" y="110163"/>
                  </a:cubicBezTo>
                  <a:cubicBezTo>
                    <a:pt x="37905" y="110087"/>
                    <a:pt x="37671" y="109768"/>
                    <a:pt x="37503" y="109361"/>
                  </a:cubicBezTo>
                  <a:cubicBezTo>
                    <a:pt x="37503" y="109680"/>
                    <a:pt x="37425" y="109922"/>
                    <a:pt x="37335" y="110405"/>
                  </a:cubicBezTo>
                  <a:cubicBezTo>
                    <a:pt x="37089" y="111207"/>
                    <a:pt x="37335" y="111372"/>
                    <a:pt x="37749" y="111537"/>
                  </a:cubicBezTo>
                  <a:cubicBezTo>
                    <a:pt x="37905" y="111614"/>
                    <a:pt x="38073" y="111856"/>
                    <a:pt x="38151" y="112098"/>
                  </a:cubicBezTo>
                  <a:cubicBezTo>
                    <a:pt x="38319" y="112746"/>
                    <a:pt x="38241" y="113713"/>
                    <a:pt x="37905" y="114197"/>
                  </a:cubicBezTo>
                  <a:cubicBezTo>
                    <a:pt x="37827" y="114351"/>
                    <a:pt x="37671" y="114592"/>
                    <a:pt x="37581" y="114834"/>
                  </a:cubicBezTo>
                  <a:cubicBezTo>
                    <a:pt x="37425" y="115318"/>
                    <a:pt x="37257" y="115724"/>
                    <a:pt x="36765" y="115878"/>
                  </a:cubicBezTo>
                  <a:cubicBezTo>
                    <a:pt x="36352" y="115966"/>
                    <a:pt x="35368" y="116768"/>
                    <a:pt x="34876" y="117977"/>
                  </a:cubicBezTo>
                  <a:cubicBezTo>
                    <a:pt x="34395" y="119186"/>
                    <a:pt x="32763" y="119670"/>
                    <a:pt x="31780" y="119912"/>
                  </a:cubicBezTo>
                  <a:cubicBezTo>
                    <a:pt x="31534" y="119989"/>
                    <a:pt x="31534" y="119989"/>
                    <a:pt x="31534" y="119989"/>
                  </a:cubicBezTo>
                  <a:cubicBezTo>
                    <a:pt x="31366" y="119989"/>
                    <a:pt x="31210" y="119989"/>
                    <a:pt x="31120" y="119989"/>
                  </a:cubicBezTo>
                </a:path>
              </a:pathLst>
            </a:custGeom>
            <a:solidFill>
              <a:schemeClr val="accent2"/>
            </a:solidFill>
            <a:ln w="28575" cap="flat" cmpd="sng">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67" name="Shape 2367"/>
            <p:cNvSpPr/>
            <p:nvPr/>
          </p:nvSpPr>
          <p:spPr>
            <a:xfrm>
              <a:off x="5858100" y="8272265"/>
              <a:ext cx="4134795" cy="4162152"/>
            </a:xfrm>
            <a:custGeom>
              <a:avLst/>
              <a:gdLst/>
              <a:ahLst/>
              <a:cxnLst/>
              <a:rect l="0" t="0" r="0" b="0"/>
              <a:pathLst>
                <a:path w="120000" h="120000" extrusionOk="0">
                  <a:moveTo>
                    <a:pt x="29163" y="405"/>
                  </a:moveTo>
                  <a:lnTo>
                    <a:pt x="29163" y="405"/>
                  </a:lnTo>
                  <a:cubicBezTo>
                    <a:pt x="29253" y="405"/>
                    <a:pt x="29409" y="481"/>
                    <a:pt x="29654" y="722"/>
                  </a:cubicBezTo>
                  <a:cubicBezTo>
                    <a:pt x="30312" y="1445"/>
                    <a:pt x="30635" y="2409"/>
                    <a:pt x="31538" y="2562"/>
                  </a:cubicBezTo>
                  <a:cubicBezTo>
                    <a:pt x="32430" y="2650"/>
                    <a:pt x="32028" y="3044"/>
                    <a:pt x="32675" y="3767"/>
                  </a:cubicBezTo>
                  <a:cubicBezTo>
                    <a:pt x="33333" y="4578"/>
                    <a:pt x="33411" y="4819"/>
                    <a:pt x="33823" y="5454"/>
                  </a:cubicBezTo>
                  <a:cubicBezTo>
                    <a:pt x="34147" y="5936"/>
                    <a:pt x="34314" y="6341"/>
                    <a:pt x="34704" y="6341"/>
                  </a:cubicBezTo>
                  <a:cubicBezTo>
                    <a:pt x="34793" y="6341"/>
                    <a:pt x="34871" y="6341"/>
                    <a:pt x="34949" y="6265"/>
                  </a:cubicBezTo>
                  <a:lnTo>
                    <a:pt x="35039" y="6265"/>
                  </a:lnTo>
                  <a:cubicBezTo>
                    <a:pt x="35607" y="6265"/>
                    <a:pt x="35607" y="6900"/>
                    <a:pt x="36098" y="7305"/>
                  </a:cubicBezTo>
                  <a:cubicBezTo>
                    <a:pt x="36343" y="7469"/>
                    <a:pt x="36911" y="7546"/>
                    <a:pt x="37324" y="7546"/>
                  </a:cubicBezTo>
                  <a:cubicBezTo>
                    <a:pt x="37569" y="7546"/>
                    <a:pt x="37736" y="7546"/>
                    <a:pt x="37736" y="7546"/>
                  </a:cubicBezTo>
                  <a:cubicBezTo>
                    <a:pt x="37736" y="7546"/>
                    <a:pt x="38461" y="7623"/>
                    <a:pt x="38461" y="8422"/>
                  </a:cubicBezTo>
                  <a:cubicBezTo>
                    <a:pt x="38461" y="9145"/>
                    <a:pt x="38952" y="9386"/>
                    <a:pt x="38874" y="10109"/>
                  </a:cubicBezTo>
                  <a:cubicBezTo>
                    <a:pt x="38717" y="10909"/>
                    <a:pt x="38628" y="11719"/>
                    <a:pt x="39364" y="11960"/>
                  </a:cubicBezTo>
                  <a:cubicBezTo>
                    <a:pt x="40100" y="12278"/>
                    <a:pt x="40836" y="12354"/>
                    <a:pt x="40836" y="12354"/>
                  </a:cubicBezTo>
                  <a:cubicBezTo>
                    <a:pt x="40836" y="12354"/>
                    <a:pt x="41081" y="12442"/>
                    <a:pt x="41326" y="12442"/>
                  </a:cubicBezTo>
                  <a:cubicBezTo>
                    <a:pt x="41649" y="12442"/>
                    <a:pt x="42062" y="12278"/>
                    <a:pt x="41895" y="11478"/>
                  </a:cubicBezTo>
                  <a:cubicBezTo>
                    <a:pt x="41895" y="11478"/>
                    <a:pt x="42385" y="11796"/>
                    <a:pt x="42798" y="11796"/>
                  </a:cubicBezTo>
                  <a:cubicBezTo>
                    <a:pt x="43043" y="11796"/>
                    <a:pt x="43199" y="11796"/>
                    <a:pt x="43288" y="11642"/>
                  </a:cubicBezTo>
                  <a:cubicBezTo>
                    <a:pt x="43444" y="11401"/>
                    <a:pt x="43534" y="11401"/>
                    <a:pt x="43612" y="11401"/>
                  </a:cubicBezTo>
                  <a:cubicBezTo>
                    <a:pt x="43779" y="11401"/>
                    <a:pt x="43857" y="11478"/>
                    <a:pt x="44180" y="11478"/>
                  </a:cubicBezTo>
                  <a:cubicBezTo>
                    <a:pt x="44671" y="11478"/>
                    <a:pt x="45161" y="10591"/>
                    <a:pt x="44269" y="10109"/>
                  </a:cubicBezTo>
                  <a:cubicBezTo>
                    <a:pt x="43366" y="9627"/>
                    <a:pt x="42218" y="9550"/>
                    <a:pt x="41984" y="8751"/>
                  </a:cubicBezTo>
                  <a:cubicBezTo>
                    <a:pt x="41739" y="8028"/>
                    <a:pt x="41493" y="7623"/>
                    <a:pt x="42385" y="7064"/>
                  </a:cubicBezTo>
                  <a:cubicBezTo>
                    <a:pt x="43288" y="6418"/>
                    <a:pt x="43366" y="6265"/>
                    <a:pt x="44180" y="6024"/>
                  </a:cubicBezTo>
                  <a:cubicBezTo>
                    <a:pt x="44425" y="5936"/>
                    <a:pt x="44593" y="5936"/>
                    <a:pt x="44838" y="5936"/>
                  </a:cubicBezTo>
                  <a:cubicBezTo>
                    <a:pt x="45161" y="5936"/>
                    <a:pt x="45496" y="6024"/>
                    <a:pt x="45819" y="6024"/>
                  </a:cubicBezTo>
                  <a:cubicBezTo>
                    <a:pt x="46309" y="6024"/>
                    <a:pt x="47212" y="6177"/>
                    <a:pt x="47447" y="6659"/>
                  </a:cubicBezTo>
                  <a:cubicBezTo>
                    <a:pt x="47614" y="6976"/>
                    <a:pt x="47859" y="7228"/>
                    <a:pt x="48026" y="7228"/>
                  </a:cubicBezTo>
                  <a:cubicBezTo>
                    <a:pt x="48193" y="7228"/>
                    <a:pt x="48193" y="7141"/>
                    <a:pt x="48193" y="7064"/>
                  </a:cubicBezTo>
                  <a:cubicBezTo>
                    <a:pt x="48193" y="6900"/>
                    <a:pt x="48272" y="6900"/>
                    <a:pt x="48350" y="6900"/>
                  </a:cubicBezTo>
                  <a:cubicBezTo>
                    <a:pt x="48595" y="6900"/>
                    <a:pt x="48918" y="7141"/>
                    <a:pt x="49253" y="7305"/>
                  </a:cubicBezTo>
                  <a:cubicBezTo>
                    <a:pt x="49253" y="7305"/>
                    <a:pt x="49331" y="7305"/>
                    <a:pt x="49409" y="7305"/>
                  </a:cubicBezTo>
                  <a:cubicBezTo>
                    <a:pt x="49899" y="7305"/>
                    <a:pt x="50635" y="6900"/>
                    <a:pt x="50635" y="6900"/>
                  </a:cubicBezTo>
                  <a:cubicBezTo>
                    <a:pt x="50635" y="6900"/>
                    <a:pt x="50713" y="6900"/>
                    <a:pt x="50880" y="6900"/>
                  </a:cubicBezTo>
                  <a:cubicBezTo>
                    <a:pt x="51047" y="6900"/>
                    <a:pt x="51371" y="6900"/>
                    <a:pt x="51616" y="7141"/>
                  </a:cubicBezTo>
                  <a:cubicBezTo>
                    <a:pt x="52028" y="7546"/>
                    <a:pt x="51783" y="8510"/>
                    <a:pt x="51783" y="8510"/>
                  </a:cubicBezTo>
                  <a:cubicBezTo>
                    <a:pt x="51783" y="8510"/>
                    <a:pt x="51460" y="9145"/>
                    <a:pt x="51861" y="9550"/>
                  </a:cubicBezTo>
                  <a:cubicBezTo>
                    <a:pt x="52107" y="9791"/>
                    <a:pt x="52441" y="10032"/>
                    <a:pt x="52764" y="10032"/>
                  </a:cubicBezTo>
                  <a:cubicBezTo>
                    <a:pt x="52920" y="10032"/>
                    <a:pt x="53010" y="10032"/>
                    <a:pt x="53166" y="9868"/>
                  </a:cubicBezTo>
                  <a:cubicBezTo>
                    <a:pt x="53255" y="9791"/>
                    <a:pt x="53333" y="9715"/>
                    <a:pt x="53411" y="9715"/>
                  </a:cubicBezTo>
                  <a:cubicBezTo>
                    <a:pt x="53578" y="9715"/>
                    <a:pt x="53745" y="10032"/>
                    <a:pt x="53991" y="10032"/>
                  </a:cubicBezTo>
                  <a:cubicBezTo>
                    <a:pt x="54147" y="10032"/>
                    <a:pt x="54236" y="10032"/>
                    <a:pt x="54314" y="10032"/>
                  </a:cubicBezTo>
                  <a:cubicBezTo>
                    <a:pt x="54637" y="10032"/>
                    <a:pt x="54972" y="9868"/>
                    <a:pt x="54882" y="8751"/>
                  </a:cubicBezTo>
                  <a:cubicBezTo>
                    <a:pt x="54804" y="7305"/>
                    <a:pt x="55128" y="6177"/>
                    <a:pt x="54637" y="5301"/>
                  </a:cubicBezTo>
                  <a:cubicBezTo>
                    <a:pt x="54147" y="4414"/>
                    <a:pt x="53991" y="2968"/>
                    <a:pt x="53991" y="2968"/>
                  </a:cubicBezTo>
                  <a:cubicBezTo>
                    <a:pt x="53991" y="2968"/>
                    <a:pt x="54559" y="2562"/>
                    <a:pt x="55128" y="2168"/>
                  </a:cubicBezTo>
                  <a:cubicBezTo>
                    <a:pt x="55785" y="1851"/>
                    <a:pt x="56187" y="1599"/>
                    <a:pt x="56276" y="1204"/>
                  </a:cubicBezTo>
                  <a:cubicBezTo>
                    <a:pt x="56354" y="963"/>
                    <a:pt x="56599" y="963"/>
                    <a:pt x="56923" y="963"/>
                  </a:cubicBezTo>
                  <a:cubicBezTo>
                    <a:pt x="57168" y="963"/>
                    <a:pt x="57413" y="963"/>
                    <a:pt x="57658" y="963"/>
                  </a:cubicBezTo>
                  <a:cubicBezTo>
                    <a:pt x="58316" y="963"/>
                    <a:pt x="58316" y="2092"/>
                    <a:pt x="58149" y="2409"/>
                  </a:cubicBezTo>
                  <a:cubicBezTo>
                    <a:pt x="58071" y="2803"/>
                    <a:pt x="58316" y="3767"/>
                    <a:pt x="58974" y="3932"/>
                  </a:cubicBezTo>
                  <a:cubicBezTo>
                    <a:pt x="59542" y="4008"/>
                    <a:pt x="59710" y="4414"/>
                    <a:pt x="59866" y="4895"/>
                  </a:cubicBezTo>
                  <a:cubicBezTo>
                    <a:pt x="59955" y="5301"/>
                    <a:pt x="60278" y="6024"/>
                    <a:pt x="60769" y="6024"/>
                  </a:cubicBezTo>
                  <a:cubicBezTo>
                    <a:pt x="60847" y="6024"/>
                    <a:pt x="61014" y="6024"/>
                    <a:pt x="61092" y="5936"/>
                  </a:cubicBezTo>
                  <a:cubicBezTo>
                    <a:pt x="61661" y="5454"/>
                    <a:pt x="61828" y="4895"/>
                    <a:pt x="62151" y="4895"/>
                  </a:cubicBezTo>
                  <a:cubicBezTo>
                    <a:pt x="62240" y="4895"/>
                    <a:pt x="62318" y="4895"/>
                    <a:pt x="62318" y="4895"/>
                  </a:cubicBezTo>
                  <a:cubicBezTo>
                    <a:pt x="62731" y="5136"/>
                    <a:pt x="62887" y="5542"/>
                    <a:pt x="63299" y="5542"/>
                  </a:cubicBezTo>
                  <a:cubicBezTo>
                    <a:pt x="63467" y="5542"/>
                    <a:pt x="63545" y="5542"/>
                    <a:pt x="63712" y="5454"/>
                  </a:cubicBezTo>
                  <a:cubicBezTo>
                    <a:pt x="64526" y="5060"/>
                    <a:pt x="65752" y="4578"/>
                    <a:pt x="66566" y="4578"/>
                  </a:cubicBezTo>
                  <a:cubicBezTo>
                    <a:pt x="67302" y="4578"/>
                    <a:pt x="66566" y="4895"/>
                    <a:pt x="67547" y="4895"/>
                  </a:cubicBezTo>
                  <a:cubicBezTo>
                    <a:pt x="68528" y="4895"/>
                    <a:pt x="68695" y="4895"/>
                    <a:pt x="69342" y="4578"/>
                  </a:cubicBezTo>
                  <a:cubicBezTo>
                    <a:pt x="69587" y="4414"/>
                    <a:pt x="69832" y="4337"/>
                    <a:pt x="70078" y="4249"/>
                  </a:cubicBezTo>
                  <a:cubicBezTo>
                    <a:pt x="70167" y="4249"/>
                    <a:pt x="70167" y="4337"/>
                    <a:pt x="70167" y="4337"/>
                  </a:cubicBezTo>
                  <a:cubicBezTo>
                    <a:pt x="70167" y="4337"/>
                    <a:pt x="70167" y="4249"/>
                    <a:pt x="70078" y="4249"/>
                  </a:cubicBezTo>
                  <a:cubicBezTo>
                    <a:pt x="70167" y="4249"/>
                    <a:pt x="70167" y="4249"/>
                    <a:pt x="70245" y="4249"/>
                  </a:cubicBezTo>
                  <a:cubicBezTo>
                    <a:pt x="70490" y="4249"/>
                    <a:pt x="70735" y="4337"/>
                    <a:pt x="70813" y="4578"/>
                  </a:cubicBezTo>
                  <a:cubicBezTo>
                    <a:pt x="71059" y="4895"/>
                    <a:pt x="70981" y="6418"/>
                    <a:pt x="71549" y="6659"/>
                  </a:cubicBezTo>
                  <a:cubicBezTo>
                    <a:pt x="72207" y="6900"/>
                    <a:pt x="72853" y="7141"/>
                    <a:pt x="73344" y="7141"/>
                  </a:cubicBezTo>
                  <a:cubicBezTo>
                    <a:pt x="73678" y="7141"/>
                    <a:pt x="74492" y="7546"/>
                    <a:pt x="75061" y="7864"/>
                  </a:cubicBezTo>
                  <a:cubicBezTo>
                    <a:pt x="75139" y="8028"/>
                    <a:pt x="75641" y="9069"/>
                    <a:pt x="74983" y="9386"/>
                  </a:cubicBezTo>
                  <a:cubicBezTo>
                    <a:pt x="74247" y="9791"/>
                    <a:pt x="74325" y="10591"/>
                    <a:pt x="75139" y="10909"/>
                  </a:cubicBezTo>
                  <a:cubicBezTo>
                    <a:pt x="75875" y="11161"/>
                    <a:pt x="75875" y="11478"/>
                    <a:pt x="76778" y="11642"/>
                  </a:cubicBezTo>
                  <a:cubicBezTo>
                    <a:pt x="77681" y="11719"/>
                    <a:pt x="77513" y="12836"/>
                    <a:pt x="77101" y="13242"/>
                  </a:cubicBezTo>
                  <a:cubicBezTo>
                    <a:pt x="76778" y="13647"/>
                    <a:pt x="76610" y="14764"/>
                    <a:pt x="77101" y="15093"/>
                  </a:cubicBezTo>
                  <a:cubicBezTo>
                    <a:pt x="77681" y="15487"/>
                    <a:pt x="78249" y="15487"/>
                    <a:pt x="78662" y="16374"/>
                  </a:cubicBezTo>
                  <a:cubicBezTo>
                    <a:pt x="79063" y="17174"/>
                    <a:pt x="79966" y="17174"/>
                    <a:pt x="80947" y="17973"/>
                  </a:cubicBezTo>
                  <a:cubicBezTo>
                    <a:pt x="81928" y="18696"/>
                    <a:pt x="82084" y="18937"/>
                    <a:pt x="82987" y="19101"/>
                  </a:cubicBezTo>
                  <a:cubicBezTo>
                    <a:pt x="83801" y="19178"/>
                    <a:pt x="84615" y="19824"/>
                    <a:pt x="84136" y="20306"/>
                  </a:cubicBezTo>
                  <a:cubicBezTo>
                    <a:pt x="83556" y="20788"/>
                    <a:pt x="83968" y="21182"/>
                    <a:pt x="84949" y="21588"/>
                  </a:cubicBezTo>
                  <a:cubicBezTo>
                    <a:pt x="86008" y="21916"/>
                    <a:pt x="85763" y="22552"/>
                    <a:pt x="85117" y="23274"/>
                  </a:cubicBezTo>
                  <a:cubicBezTo>
                    <a:pt x="84459" y="24074"/>
                    <a:pt x="84370" y="24403"/>
                    <a:pt x="83968" y="25443"/>
                  </a:cubicBezTo>
                  <a:cubicBezTo>
                    <a:pt x="83556" y="26407"/>
                    <a:pt x="84370" y="26407"/>
                    <a:pt x="84370" y="26407"/>
                  </a:cubicBezTo>
                  <a:cubicBezTo>
                    <a:pt x="84370" y="26407"/>
                    <a:pt x="83478" y="26889"/>
                    <a:pt x="82987" y="27524"/>
                  </a:cubicBezTo>
                  <a:cubicBezTo>
                    <a:pt x="82419" y="28170"/>
                    <a:pt x="82742" y="28488"/>
                    <a:pt x="83065" y="28970"/>
                  </a:cubicBezTo>
                  <a:cubicBezTo>
                    <a:pt x="83478" y="29529"/>
                    <a:pt x="84615" y="29857"/>
                    <a:pt x="85117" y="30021"/>
                  </a:cubicBezTo>
                  <a:cubicBezTo>
                    <a:pt x="85596" y="30098"/>
                    <a:pt x="85518" y="30974"/>
                    <a:pt x="85351" y="31621"/>
                  </a:cubicBezTo>
                  <a:cubicBezTo>
                    <a:pt x="85195" y="32267"/>
                    <a:pt x="86086" y="32267"/>
                    <a:pt x="86332" y="32584"/>
                  </a:cubicBezTo>
                  <a:cubicBezTo>
                    <a:pt x="86577" y="32990"/>
                    <a:pt x="87480" y="35553"/>
                    <a:pt x="87480" y="35553"/>
                  </a:cubicBezTo>
                  <a:cubicBezTo>
                    <a:pt x="87480" y="35553"/>
                    <a:pt x="88539" y="35794"/>
                    <a:pt x="88617" y="36593"/>
                  </a:cubicBezTo>
                  <a:cubicBezTo>
                    <a:pt x="88784" y="37316"/>
                    <a:pt x="88383" y="39408"/>
                    <a:pt x="89442" y="39408"/>
                  </a:cubicBezTo>
                  <a:cubicBezTo>
                    <a:pt x="90423" y="39408"/>
                    <a:pt x="91649" y="40690"/>
                    <a:pt x="92051" y="41653"/>
                  </a:cubicBezTo>
                  <a:cubicBezTo>
                    <a:pt x="92218" y="42212"/>
                    <a:pt x="92541" y="42376"/>
                    <a:pt x="93032" y="42376"/>
                  </a:cubicBezTo>
                  <a:cubicBezTo>
                    <a:pt x="93444" y="42376"/>
                    <a:pt x="94013" y="42212"/>
                    <a:pt x="94749" y="42059"/>
                  </a:cubicBezTo>
                  <a:cubicBezTo>
                    <a:pt x="94916" y="41971"/>
                    <a:pt x="95072" y="41971"/>
                    <a:pt x="95239" y="41971"/>
                  </a:cubicBezTo>
                  <a:cubicBezTo>
                    <a:pt x="96544" y="41971"/>
                    <a:pt x="97525" y="43099"/>
                    <a:pt x="98093" y="43658"/>
                  </a:cubicBezTo>
                  <a:cubicBezTo>
                    <a:pt x="98751" y="44304"/>
                    <a:pt x="99241" y="44863"/>
                    <a:pt x="99654" y="45421"/>
                  </a:cubicBezTo>
                  <a:cubicBezTo>
                    <a:pt x="99977" y="45903"/>
                    <a:pt x="99977" y="46549"/>
                    <a:pt x="100635" y="46867"/>
                  </a:cubicBezTo>
                  <a:cubicBezTo>
                    <a:pt x="101282" y="47272"/>
                    <a:pt x="102185" y="47995"/>
                    <a:pt x="102263" y="48641"/>
                  </a:cubicBezTo>
                  <a:cubicBezTo>
                    <a:pt x="102430" y="49277"/>
                    <a:pt x="103166" y="49846"/>
                    <a:pt x="103166" y="49846"/>
                  </a:cubicBezTo>
                  <a:cubicBezTo>
                    <a:pt x="103166" y="49846"/>
                    <a:pt x="105039" y="49846"/>
                    <a:pt x="105696" y="50000"/>
                  </a:cubicBezTo>
                  <a:cubicBezTo>
                    <a:pt x="106354" y="50076"/>
                    <a:pt x="107982" y="52004"/>
                    <a:pt x="108227" y="52573"/>
                  </a:cubicBezTo>
                  <a:cubicBezTo>
                    <a:pt x="108472" y="53209"/>
                    <a:pt x="107736" y="54490"/>
                    <a:pt x="108060" y="54578"/>
                  </a:cubicBezTo>
                  <a:cubicBezTo>
                    <a:pt x="108472" y="54731"/>
                    <a:pt x="109375" y="54983"/>
                    <a:pt x="110267" y="55695"/>
                  </a:cubicBezTo>
                  <a:cubicBezTo>
                    <a:pt x="110434" y="55859"/>
                    <a:pt x="110512" y="55859"/>
                    <a:pt x="110602" y="55859"/>
                  </a:cubicBezTo>
                  <a:cubicBezTo>
                    <a:pt x="111003" y="55859"/>
                    <a:pt x="110925" y="54895"/>
                    <a:pt x="111493" y="54895"/>
                  </a:cubicBezTo>
                  <a:cubicBezTo>
                    <a:pt x="111493" y="54895"/>
                    <a:pt x="111583" y="54983"/>
                    <a:pt x="111661" y="54983"/>
                  </a:cubicBezTo>
                  <a:cubicBezTo>
                    <a:pt x="112564" y="55213"/>
                    <a:pt x="113377" y="55454"/>
                    <a:pt x="113779" y="56341"/>
                  </a:cubicBezTo>
                  <a:cubicBezTo>
                    <a:pt x="114191" y="57228"/>
                    <a:pt x="114515" y="57710"/>
                    <a:pt x="115340" y="57787"/>
                  </a:cubicBezTo>
                  <a:cubicBezTo>
                    <a:pt x="115418" y="57787"/>
                    <a:pt x="115496" y="57864"/>
                    <a:pt x="115585" y="57864"/>
                  </a:cubicBezTo>
                  <a:cubicBezTo>
                    <a:pt x="115986" y="57864"/>
                    <a:pt x="116399" y="57710"/>
                    <a:pt x="116644" y="57710"/>
                  </a:cubicBezTo>
                  <a:cubicBezTo>
                    <a:pt x="116722" y="57710"/>
                    <a:pt x="116811" y="57710"/>
                    <a:pt x="116811" y="57787"/>
                  </a:cubicBezTo>
                  <a:cubicBezTo>
                    <a:pt x="116967" y="58192"/>
                    <a:pt x="117625" y="59156"/>
                    <a:pt x="117948" y="59715"/>
                  </a:cubicBezTo>
                  <a:cubicBezTo>
                    <a:pt x="118361" y="60197"/>
                    <a:pt x="118439" y="60514"/>
                    <a:pt x="118851" y="61314"/>
                  </a:cubicBezTo>
                  <a:cubicBezTo>
                    <a:pt x="119253" y="62037"/>
                    <a:pt x="119007" y="62442"/>
                    <a:pt x="118851" y="63483"/>
                  </a:cubicBezTo>
                  <a:cubicBezTo>
                    <a:pt x="118684" y="64611"/>
                    <a:pt x="119007" y="64523"/>
                    <a:pt x="119342" y="65169"/>
                  </a:cubicBezTo>
                  <a:cubicBezTo>
                    <a:pt x="119743" y="65728"/>
                    <a:pt x="119253" y="66615"/>
                    <a:pt x="119007" y="67897"/>
                  </a:cubicBezTo>
                  <a:cubicBezTo>
                    <a:pt x="118684" y="69101"/>
                    <a:pt x="118361" y="68696"/>
                    <a:pt x="117870" y="69507"/>
                  </a:cubicBezTo>
                  <a:cubicBezTo>
                    <a:pt x="117290" y="70230"/>
                    <a:pt x="117458" y="70711"/>
                    <a:pt x="116967" y="71106"/>
                  </a:cubicBezTo>
                  <a:cubicBezTo>
                    <a:pt x="116889" y="71106"/>
                    <a:pt x="116811" y="71193"/>
                    <a:pt x="116722" y="71193"/>
                  </a:cubicBezTo>
                  <a:cubicBezTo>
                    <a:pt x="116231" y="71193"/>
                    <a:pt x="115741" y="70306"/>
                    <a:pt x="115340" y="69989"/>
                  </a:cubicBezTo>
                  <a:cubicBezTo>
                    <a:pt x="114760" y="69583"/>
                    <a:pt x="113946" y="69583"/>
                    <a:pt x="112887" y="69266"/>
                  </a:cubicBezTo>
                  <a:cubicBezTo>
                    <a:pt x="112151" y="68937"/>
                    <a:pt x="112062" y="68543"/>
                    <a:pt x="111906" y="68543"/>
                  </a:cubicBezTo>
                  <a:cubicBezTo>
                    <a:pt x="111817" y="68543"/>
                    <a:pt x="111739" y="68619"/>
                    <a:pt x="111661" y="68696"/>
                  </a:cubicBezTo>
                  <a:cubicBezTo>
                    <a:pt x="111170" y="69266"/>
                    <a:pt x="111493" y="69266"/>
                    <a:pt x="110758" y="69748"/>
                  </a:cubicBezTo>
                  <a:cubicBezTo>
                    <a:pt x="110022" y="70230"/>
                    <a:pt x="110022" y="69824"/>
                    <a:pt x="110022" y="70470"/>
                  </a:cubicBezTo>
                  <a:cubicBezTo>
                    <a:pt x="110022" y="71106"/>
                    <a:pt x="110512" y="72475"/>
                    <a:pt x="110512" y="72475"/>
                  </a:cubicBezTo>
                  <a:cubicBezTo>
                    <a:pt x="110512" y="72475"/>
                    <a:pt x="110267" y="73198"/>
                    <a:pt x="110022" y="74074"/>
                  </a:cubicBezTo>
                  <a:cubicBezTo>
                    <a:pt x="109777" y="74961"/>
                    <a:pt x="110022" y="75607"/>
                    <a:pt x="109777" y="76648"/>
                  </a:cubicBezTo>
                  <a:cubicBezTo>
                    <a:pt x="109531" y="77776"/>
                    <a:pt x="106109" y="79780"/>
                    <a:pt x="105039" y="80021"/>
                  </a:cubicBezTo>
                  <a:cubicBezTo>
                    <a:pt x="104057" y="80262"/>
                    <a:pt x="102508" y="80503"/>
                    <a:pt x="101527" y="80898"/>
                  </a:cubicBezTo>
                  <a:cubicBezTo>
                    <a:pt x="100546" y="81303"/>
                    <a:pt x="99163" y="82749"/>
                    <a:pt x="98918" y="83143"/>
                  </a:cubicBezTo>
                  <a:cubicBezTo>
                    <a:pt x="98751" y="83307"/>
                    <a:pt x="98584" y="83307"/>
                    <a:pt x="98428" y="83307"/>
                  </a:cubicBezTo>
                  <a:cubicBezTo>
                    <a:pt x="98182" y="83307"/>
                    <a:pt x="98015" y="83307"/>
                    <a:pt x="97770" y="83307"/>
                  </a:cubicBezTo>
                  <a:cubicBezTo>
                    <a:pt x="97525" y="83307"/>
                    <a:pt x="97369" y="83307"/>
                    <a:pt x="97112" y="83384"/>
                  </a:cubicBezTo>
                  <a:cubicBezTo>
                    <a:pt x="96387" y="83625"/>
                    <a:pt x="96711" y="84271"/>
                    <a:pt x="96142" y="85235"/>
                  </a:cubicBezTo>
                  <a:cubicBezTo>
                    <a:pt x="95484" y="86276"/>
                    <a:pt x="94593" y="86122"/>
                    <a:pt x="94091" y="86998"/>
                  </a:cubicBezTo>
                  <a:cubicBezTo>
                    <a:pt x="93600" y="87886"/>
                    <a:pt x="93846" y="88762"/>
                    <a:pt x="94827" y="89244"/>
                  </a:cubicBezTo>
                  <a:cubicBezTo>
                    <a:pt x="95808" y="89726"/>
                    <a:pt x="96633" y="89726"/>
                    <a:pt x="96711" y="90613"/>
                  </a:cubicBezTo>
                  <a:cubicBezTo>
                    <a:pt x="96878" y="91489"/>
                    <a:pt x="97525" y="92223"/>
                    <a:pt x="98260" y="92453"/>
                  </a:cubicBezTo>
                  <a:cubicBezTo>
                    <a:pt x="98996" y="92694"/>
                    <a:pt x="99241" y="93986"/>
                    <a:pt x="100144" y="95345"/>
                  </a:cubicBezTo>
                  <a:cubicBezTo>
                    <a:pt x="101036" y="96714"/>
                    <a:pt x="99487" y="97754"/>
                    <a:pt x="99163" y="98795"/>
                  </a:cubicBezTo>
                  <a:cubicBezTo>
                    <a:pt x="98751" y="99759"/>
                    <a:pt x="98093" y="99759"/>
                    <a:pt x="98506" y="100799"/>
                  </a:cubicBezTo>
                  <a:cubicBezTo>
                    <a:pt x="98751" y="101369"/>
                    <a:pt x="98840" y="101686"/>
                    <a:pt x="99074" y="101686"/>
                  </a:cubicBezTo>
                  <a:cubicBezTo>
                    <a:pt x="99319" y="101686"/>
                    <a:pt x="99732" y="101445"/>
                    <a:pt x="100390" y="101040"/>
                  </a:cubicBezTo>
                  <a:cubicBezTo>
                    <a:pt x="100635" y="100887"/>
                    <a:pt x="100880" y="100799"/>
                    <a:pt x="101125" y="100799"/>
                  </a:cubicBezTo>
                  <a:cubicBezTo>
                    <a:pt x="102107" y="100799"/>
                    <a:pt x="102675" y="102409"/>
                    <a:pt x="103166" y="103296"/>
                  </a:cubicBezTo>
                  <a:cubicBezTo>
                    <a:pt x="103812" y="104260"/>
                    <a:pt x="103166" y="104742"/>
                    <a:pt x="102430" y="105618"/>
                  </a:cubicBezTo>
                  <a:cubicBezTo>
                    <a:pt x="101694" y="106506"/>
                    <a:pt x="102185" y="107064"/>
                    <a:pt x="102185" y="107710"/>
                  </a:cubicBezTo>
                  <a:cubicBezTo>
                    <a:pt x="102185" y="108346"/>
                    <a:pt x="102920" y="108751"/>
                    <a:pt x="102430" y="109233"/>
                  </a:cubicBezTo>
                  <a:cubicBezTo>
                    <a:pt x="101939" y="109638"/>
                    <a:pt x="101939" y="110109"/>
                    <a:pt x="101449" y="110109"/>
                  </a:cubicBezTo>
                  <a:cubicBezTo>
                    <a:pt x="101371" y="110109"/>
                    <a:pt x="101371" y="110109"/>
                    <a:pt x="101282" y="110109"/>
                  </a:cubicBezTo>
                  <a:cubicBezTo>
                    <a:pt x="100635" y="109956"/>
                    <a:pt x="100635" y="109956"/>
                    <a:pt x="99654" y="109715"/>
                  </a:cubicBezTo>
                  <a:cubicBezTo>
                    <a:pt x="98584" y="109474"/>
                    <a:pt x="98015" y="108105"/>
                    <a:pt x="96956" y="107710"/>
                  </a:cubicBezTo>
                  <a:cubicBezTo>
                    <a:pt x="95975" y="107382"/>
                    <a:pt x="95239" y="106341"/>
                    <a:pt x="95730" y="105859"/>
                  </a:cubicBezTo>
                  <a:cubicBezTo>
                    <a:pt x="96220" y="105377"/>
                    <a:pt x="96711" y="105136"/>
                    <a:pt x="95808" y="104742"/>
                  </a:cubicBezTo>
                  <a:cubicBezTo>
                    <a:pt x="94994" y="104337"/>
                    <a:pt x="95072" y="103614"/>
                    <a:pt x="94593" y="103132"/>
                  </a:cubicBezTo>
                  <a:cubicBezTo>
                    <a:pt x="94336" y="102891"/>
                    <a:pt x="94013" y="102727"/>
                    <a:pt x="93600" y="102727"/>
                  </a:cubicBezTo>
                  <a:cubicBezTo>
                    <a:pt x="93199" y="102727"/>
                    <a:pt x="92787" y="102814"/>
                    <a:pt x="92296" y="102891"/>
                  </a:cubicBezTo>
                  <a:cubicBezTo>
                    <a:pt x="91159" y="102968"/>
                    <a:pt x="90914" y="103614"/>
                    <a:pt x="90178" y="104501"/>
                  </a:cubicBezTo>
                  <a:cubicBezTo>
                    <a:pt x="89765" y="104895"/>
                    <a:pt x="89520" y="105060"/>
                    <a:pt x="89275" y="105060"/>
                  </a:cubicBezTo>
                  <a:cubicBezTo>
                    <a:pt x="88952" y="105060"/>
                    <a:pt x="88617" y="104895"/>
                    <a:pt x="88294" y="104742"/>
                  </a:cubicBezTo>
                  <a:cubicBezTo>
                    <a:pt x="87480" y="104501"/>
                    <a:pt x="87157" y="103373"/>
                    <a:pt x="86744" y="102727"/>
                  </a:cubicBezTo>
                  <a:cubicBezTo>
                    <a:pt x="86577" y="102486"/>
                    <a:pt x="86086" y="102332"/>
                    <a:pt x="85518" y="102332"/>
                  </a:cubicBezTo>
                  <a:cubicBezTo>
                    <a:pt x="84860" y="102332"/>
                    <a:pt x="84136" y="102486"/>
                    <a:pt x="83478" y="102727"/>
                  </a:cubicBezTo>
                  <a:cubicBezTo>
                    <a:pt x="82820" y="102968"/>
                    <a:pt x="82419" y="103132"/>
                    <a:pt x="82173" y="103132"/>
                  </a:cubicBezTo>
                  <a:cubicBezTo>
                    <a:pt x="82006" y="103132"/>
                    <a:pt x="81928" y="102968"/>
                    <a:pt x="82084" y="102727"/>
                  </a:cubicBezTo>
                  <a:cubicBezTo>
                    <a:pt x="82329" y="102245"/>
                    <a:pt x="82575" y="101040"/>
                    <a:pt x="82173" y="101040"/>
                  </a:cubicBezTo>
                  <a:cubicBezTo>
                    <a:pt x="82084" y="101040"/>
                    <a:pt x="82084" y="101040"/>
                    <a:pt x="82084" y="101040"/>
                  </a:cubicBezTo>
                  <a:cubicBezTo>
                    <a:pt x="81594" y="101128"/>
                    <a:pt x="81192" y="101927"/>
                    <a:pt x="80457" y="102650"/>
                  </a:cubicBezTo>
                  <a:cubicBezTo>
                    <a:pt x="79643" y="103373"/>
                    <a:pt x="80211" y="104019"/>
                    <a:pt x="80780" y="104972"/>
                  </a:cubicBezTo>
                  <a:cubicBezTo>
                    <a:pt x="81438" y="106024"/>
                    <a:pt x="81348" y="106024"/>
                    <a:pt x="80535" y="106100"/>
                  </a:cubicBezTo>
                  <a:cubicBezTo>
                    <a:pt x="80211" y="106177"/>
                    <a:pt x="79966" y="106177"/>
                    <a:pt x="79643" y="106177"/>
                  </a:cubicBezTo>
                  <a:cubicBezTo>
                    <a:pt x="79386" y="106177"/>
                    <a:pt x="79141" y="106177"/>
                    <a:pt x="78818" y="106100"/>
                  </a:cubicBezTo>
                  <a:cubicBezTo>
                    <a:pt x="78004" y="106024"/>
                    <a:pt x="77023" y="105859"/>
                    <a:pt x="76287" y="105706"/>
                  </a:cubicBezTo>
                  <a:cubicBezTo>
                    <a:pt x="76209" y="105706"/>
                    <a:pt x="76120" y="105706"/>
                    <a:pt x="76042" y="105706"/>
                  </a:cubicBezTo>
                  <a:cubicBezTo>
                    <a:pt x="75139" y="105706"/>
                    <a:pt x="72943" y="106418"/>
                    <a:pt x="72118" y="107064"/>
                  </a:cubicBezTo>
                  <a:cubicBezTo>
                    <a:pt x="71716" y="107382"/>
                    <a:pt x="71226" y="107469"/>
                    <a:pt x="70735" y="107469"/>
                  </a:cubicBezTo>
                  <a:cubicBezTo>
                    <a:pt x="70000" y="107469"/>
                    <a:pt x="69186" y="107305"/>
                    <a:pt x="68606" y="107305"/>
                  </a:cubicBezTo>
                  <a:cubicBezTo>
                    <a:pt x="68528" y="107305"/>
                    <a:pt x="68361" y="107305"/>
                    <a:pt x="68283" y="107382"/>
                  </a:cubicBezTo>
                  <a:cubicBezTo>
                    <a:pt x="67302" y="107469"/>
                    <a:pt x="66566" y="107469"/>
                    <a:pt x="65752" y="108510"/>
                  </a:cubicBezTo>
                  <a:cubicBezTo>
                    <a:pt x="65016" y="109474"/>
                    <a:pt x="65997" y="109550"/>
                    <a:pt x="65418" y="110109"/>
                  </a:cubicBezTo>
                  <a:cubicBezTo>
                    <a:pt x="65094" y="110350"/>
                    <a:pt x="64604" y="110350"/>
                    <a:pt x="64113" y="110350"/>
                  </a:cubicBezTo>
                  <a:cubicBezTo>
                    <a:pt x="63545" y="110350"/>
                    <a:pt x="62976" y="110350"/>
                    <a:pt x="62486" y="110350"/>
                  </a:cubicBezTo>
                  <a:cubicBezTo>
                    <a:pt x="61505" y="110350"/>
                    <a:pt x="61337" y="110679"/>
                    <a:pt x="61259" y="111796"/>
                  </a:cubicBezTo>
                  <a:cubicBezTo>
                    <a:pt x="61170" y="112278"/>
                    <a:pt x="61259" y="112442"/>
                    <a:pt x="61337" y="112442"/>
                  </a:cubicBezTo>
                  <a:cubicBezTo>
                    <a:pt x="61505" y="112442"/>
                    <a:pt x="61750" y="112201"/>
                    <a:pt x="61750" y="112201"/>
                  </a:cubicBezTo>
                  <a:cubicBezTo>
                    <a:pt x="61750" y="112924"/>
                    <a:pt x="61750" y="112924"/>
                    <a:pt x="61750" y="112924"/>
                  </a:cubicBezTo>
                  <a:cubicBezTo>
                    <a:pt x="61750" y="112924"/>
                    <a:pt x="61259" y="112847"/>
                    <a:pt x="60356" y="112683"/>
                  </a:cubicBezTo>
                  <a:cubicBezTo>
                    <a:pt x="60278" y="112683"/>
                    <a:pt x="60189" y="112683"/>
                    <a:pt x="60111" y="112683"/>
                  </a:cubicBezTo>
                  <a:cubicBezTo>
                    <a:pt x="59375" y="112683"/>
                    <a:pt x="59052" y="113242"/>
                    <a:pt x="58483" y="114052"/>
                  </a:cubicBezTo>
                  <a:cubicBezTo>
                    <a:pt x="58071" y="114523"/>
                    <a:pt x="57904" y="114687"/>
                    <a:pt x="57748" y="114687"/>
                  </a:cubicBezTo>
                  <a:cubicBezTo>
                    <a:pt x="57580" y="114687"/>
                    <a:pt x="57413" y="114611"/>
                    <a:pt x="57090" y="114446"/>
                  </a:cubicBezTo>
                  <a:cubicBezTo>
                    <a:pt x="56276" y="114052"/>
                    <a:pt x="57335" y="113165"/>
                    <a:pt x="57335" y="113165"/>
                  </a:cubicBezTo>
                  <a:cubicBezTo>
                    <a:pt x="56443" y="113329"/>
                    <a:pt x="53991" y="114446"/>
                    <a:pt x="52352" y="114523"/>
                  </a:cubicBezTo>
                  <a:cubicBezTo>
                    <a:pt x="52274" y="114523"/>
                    <a:pt x="52185" y="114523"/>
                    <a:pt x="52028" y="114523"/>
                  </a:cubicBezTo>
                  <a:cubicBezTo>
                    <a:pt x="50713" y="114523"/>
                    <a:pt x="50713" y="113811"/>
                    <a:pt x="50635" y="113329"/>
                  </a:cubicBezTo>
                  <a:cubicBezTo>
                    <a:pt x="50479" y="112847"/>
                    <a:pt x="49988" y="111719"/>
                    <a:pt x="49253" y="111719"/>
                  </a:cubicBezTo>
                  <a:cubicBezTo>
                    <a:pt x="49007" y="111719"/>
                    <a:pt x="48762" y="111719"/>
                    <a:pt x="48595" y="111719"/>
                  </a:cubicBezTo>
                  <a:cubicBezTo>
                    <a:pt x="47937" y="111719"/>
                    <a:pt x="47290" y="111642"/>
                    <a:pt x="48104" y="111073"/>
                  </a:cubicBezTo>
                  <a:cubicBezTo>
                    <a:pt x="48840" y="110514"/>
                    <a:pt x="48350" y="109791"/>
                    <a:pt x="47614" y="109791"/>
                  </a:cubicBezTo>
                  <a:cubicBezTo>
                    <a:pt x="47447" y="109791"/>
                    <a:pt x="47212" y="109879"/>
                    <a:pt x="47045" y="109956"/>
                  </a:cubicBezTo>
                  <a:cubicBezTo>
                    <a:pt x="46555" y="110197"/>
                    <a:pt x="46231" y="110350"/>
                    <a:pt x="45819" y="110350"/>
                  </a:cubicBezTo>
                  <a:cubicBezTo>
                    <a:pt x="45574" y="110350"/>
                    <a:pt x="45250" y="110273"/>
                    <a:pt x="45083" y="110109"/>
                  </a:cubicBezTo>
                  <a:cubicBezTo>
                    <a:pt x="44515" y="109715"/>
                    <a:pt x="43121" y="109309"/>
                    <a:pt x="42552" y="108992"/>
                  </a:cubicBezTo>
                  <a:cubicBezTo>
                    <a:pt x="42218" y="108828"/>
                    <a:pt x="41895" y="108674"/>
                    <a:pt x="41571" y="108674"/>
                  </a:cubicBezTo>
                  <a:cubicBezTo>
                    <a:pt x="41159" y="108674"/>
                    <a:pt x="40914" y="108828"/>
                    <a:pt x="40758" y="109233"/>
                  </a:cubicBezTo>
                  <a:cubicBezTo>
                    <a:pt x="40590" y="109715"/>
                    <a:pt x="39777" y="109879"/>
                    <a:pt x="39041" y="109879"/>
                  </a:cubicBezTo>
                  <a:cubicBezTo>
                    <a:pt x="38795" y="109879"/>
                    <a:pt x="38550" y="109879"/>
                    <a:pt x="38383" y="109879"/>
                  </a:cubicBezTo>
                  <a:cubicBezTo>
                    <a:pt x="37814" y="109715"/>
                    <a:pt x="37402" y="108510"/>
                    <a:pt x="37324" y="108510"/>
                  </a:cubicBezTo>
                  <a:lnTo>
                    <a:pt x="37324" y="108587"/>
                  </a:lnTo>
                  <a:cubicBezTo>
                    <a:pt x="37324" y="108992"/>
                    <a:pt x="37491" y="109309"/>
                    <a:pt x="37246" y="110197"/>
                  </a:cubicBezTo>
                  <a:cubicBezTo>
                    <a:pt x="36989" y="111073"/>
                    <a:pt x="37246" y="111314"/>
                    <a:pt x="37736" y="111555"/>
                  </a:cubicBezTo>
                  <a:cubicBezTo>
                    <a:pt x="38216" y="111796"/>
                    <a:pt x="38216" y="113329"/>
                    <a:pt x="37814" y="113964"/>
                  </a:cubicBezTo>
                  <a:cubicBezTo>
                    <a:pt x="37491" y="114523"/>
                    <a:pt x="37324" y="115410"/>
                    <a:pt x="36833" y="115575"/>
                  </a:cubicBezTo>
                  <a:cubicBezTo>
                    <a:pt x="36343" y="115651"/>
                    <a:pt x="35284" y="116538"/>
                    <a:pt x="34793" y="117820"/>
                  </a:cubicBezTo>
                  <a:cubicBezTo>
                    <a:pt x="34314" y="119025"/>
                    <a:pt x="32430" y="119419"/>
                    <a:pt x="31538" y="119660"/>
                  </a:cubicBezTo>
                  <a:cubicBezTo>
                    <a:pt x="31449" y="119660"/>
                    <a:pt x="31293" y="119660"/>
                    <a:pt x="31204" y="119660"/>
                  </a:cubicBezTo>
                  <a:cubicBezTo>
                    <a:pt x="30635" y="119660"/>
                    <a:pt x="30557" y="119101"/>
                    <a:pt x="31047" y="118784"/>
                  </a:cubicBezTo>
                  <a:cubicBezTo>
                    <a:pt x="31538" y="118378"/>
                    <a:pt x="31538" y="117656"/>
                    <a:pt x="31783" y="116538"/>
                  </a:cubicBezTo>
                  <a:cubicBezTo>
                    <a:pt x="31939" y="115815"/>
                    <a:pt x="31538" y="115334"/>
                    <a:pt x="31125" y="115334"/>
                  </a:cubicBezTo>
                  <a:cubicBezTo>
                    <a:pt x="30880" y="115334"/>
                    <a:pt x="30713" y="115410"/>
                    <a:pt x="30635" y="115651"/>
                  </a:cubicBezTo>
                  <a:cubicBezTo>
                    <a:pt x="30468" y="116133"/>
                    <a:pt x="29899" y="116374"/>
                    <a:pt x="29331" y="116374"/>
                  </a:cubicBezTo>
                  <a:cubicBezTo>
                    <a:pt x="29007" y="116374"/>
                    <a:pt x="28751" y="116297"/>
                    <a:pt x="28506" y="116133"/>
                  </a:cubicBezTo>
                  <a:cubicBezTo>
                    <a:pt x="27859" y="115815"/>
                    <a:pt x="27859" y="115093"/>
                    <a:pt x="28506" y="114446"/>
                  </a:cubicBezTo>
                  <a:cubicBezTo>
                    <a:pt x="29085" y="113811"/>
                    <a:pt x="28182" y="112278"/>
                    <a:pt x="27781" y="112278"/>
                  </a:cubicBezTo>
                  <a:lnTo>
                    <a:pt x="27781" y="112278"/>
                  </a:lnTo>
                  <a:cubicBezTo>
                    <a:pt x="27692" y="112365"/>
                    <a:pt x="27614" y="112365"/>
                    <a:pt x="27525" y="112365"/>
                  </a:cubicBezTo>
                  <a:cubicBezTo>
                    <a:pt x="27045" y="112365"/>
                    <a:pt x="26387" y="112124"/>
                    <a:pt x="25975" y="111719"/>
                  </a:cubicBezTo>
                  <a:cubicBezTo>
                    <a:pt x="25484" y="111237"/>
                    <a:pt x="25328" y="110438"/>
                    <a:pt x="25083" y="110109"/>
                  </a:cubicBezTo>
                  <a:cubicBezTo>
                    <a:pt x="25005" y="109956"/>
                    <a:pt x="24838" y="109956"/>
                    <a:pt x="24503" y="109956"/>
                  </a:cubicBezTo>
                  <a:cubicBezTo>
                    <a:pt x="23935" y="109956"/>
                    <a:pt x="23121" y="110109"/>
                    <a:pt x="22552" y="110197"/>
                  </a:cubicBezTo>
                  <a:cubicBezTo>
                    <a:pt x="22463" y="110197"/>
                    <a:pt x="22385" y="110197"/>
                    <a:pt x="22307" y="110197"/>
                  </a:cubicBezTo>
                  <a:cubicBezTo>
                    <a:pt x="21727" y="110197"/>
                    <a:pt x="21482" y="109715"/>
                    <a:pt x="21649" y="108992"/>
                  </a:cubicBezTo>
                  <a:cubicBezTo>
                    <a:pt x="21817" y="108346"/>
                    <a:pt x="21326" y="108028"/>
                    <a:pt x="20836" y="108028"/>
                  </a:cubicBezTo>
                  <a:cubicBezTo>
                    <a:pt x="20668" y="108028"/>
                    <a:pt x="20423" y="108105"/>
                    <a:pt x="20256" y="108192"/>
                  </a:cubicBezTo>
                  <a:cubicBezTo>
                    <a:pt x="19777" y="108587"/>
                    <a:pt x="19531" y="109956"/>
                    <a:pt x="19531" y="109956"/>
                  </a:cubicBezTo>
                  <a:cubicBezTo>
                    <a:pt x="19531" y="109956"/>
                    <a:pt x="19531" y="109956"/>
                    <a:pt x="19531" y="110032"/>
                  </a:cubicBezTo>
                  <a:cubicBezTo>
                    <a:pt x="18952" y="109956"/>
                    <a:pt x="17892" y="109791"/>
                    <a:pt x="17402" y="109474"/>
                  </a:cubicBezTo>
                  <a:cubicBezTo>
                    <a:pt x="16588" y="108992"/>
                    <a:pt x="16008" y="108828"/>
                    <a:pt x="16499" y="108346"/>
                  </a:cubicBezTo>
                  <a:cubicBezTo>
                    <a:pt x="16989" y="107864"/>
                    <a:pt x="18305" y="107710"/>
                    <a:pt x="19030" y="107623"/>
                  </a:cubicBezTo>
                  <a:cubicBezTo>
                    <a:pt x="19777" y="107469"/>
                    <a:pt x="20668" y="106987"/>
                    <a:pt x="21159" y="106341"/>
                  </a:cubicBezTo>
                  <a:cubicBezTo>
                    <a:pt x="21571" y="105936"/>
                    <a:pt x="21895" y="105377"/>
                    <a:pt x="22552" y="105377"/>
                  </a:cubicBezTo>
                  <a:cubicBezTo>
                    <a:pt x="22798" y="105377"/>
                    <a:pt x="23043" y="105465"/>
                    <a:pt x="23277" y="105618"/>
                  </a:cubicBezTo>
                  <a:cubicBezTo>
                    <a:pt x="23690" y="105783"/>
                    <a:pt x="24024" y="105859"/>
                    <a:pt x="24347" y="105859"/>
                  </a:cubicBezTo>
                  <a:cubicBezTo>
                    <a:pt x="25005" y="105859"/>
                    <a:pt x="25574" y="105542"/>
                    <a:pt x="26064" y="105136"/>
                  </a:cubicBezTo>
                  <a:cubicBezTo>
                    <a:pt x="26387" y="104895"/>
                    <a:pt x="26633" y="104819"/>
                    <a:pt x="26878" y="104819"/>
                  </a:cubicBezTo>
                  <a:cubicBezTo>
                    <a:pt x="27369" y="104819"/>
                    <a:pt x="27859" y="105136"/>
                    <a:pt x="28026" y="105465"/>
                  </a:cubicBezTo>
                  <a:cubicBezTo>
                    <a:pt x="28026" y="105542"/>
                    <a:pt x="28104" y="105618"/>
                    <a:pt x="28182" y="105618"/>
                  </a:cubicBezTo>
                  <a:cubicBezTo>
                    <a:pt x="28595" y="105618"/>
                    <a:pt x="29576" y="104337"/>
                    <a:pt x="29007" y="102968"/>
                  </a:cubicBezTo>
                  <a:cubicBezTo>
                    <a:pt x="28350" y="101533"/>
                    <a:pt x="27447" y="100887"/>
                    <a:pt x="28272" y="100405"/>
                  </a:cubicBezTo>
                  <a:cubicBezTo>
                    <a:pt x="29007" y="99923"/>
                    <a:pt x="29899" y="100000"/>
                    <a:pt x="28751" y="99036"/>
                  </a:cubicBezTo>
                  <a:cubicBezTo>
                    <a:pt x="27614" y="98072"/>
                    <a:pt x="28026" y="97754"/>
                    <a:pt x="28350" y="96549"/>
                  </a:cubicBezTo>
                  <a:cubicBezTo>
                    <a:pt x="28751" y="95345"/>
                    <a:pt x="27201" y="94786"/>
                    <a:pt x="28026" y="94227"/>
                  </a:cubicBezTo>
                  <a:cubicBezTo>
                    <a:pt x="28751" y="93581"/>
                    <a:pt x="29487" y="91730"/>
                    <a:pt x="29487" y="90613"/>
                  </a:cubicBezTo>
                  <a:cubicBezTo>
                    <a:pt x="29487" y="89485"/>
                    <a:pt x="27614" y="86998"/>
                    <a:pt x="27447" y="85235"/>
                  </a:cubicBezTo>
                  <a:cubicBezTo>
                    <a:pt x="27369" y="83548"/>
                    <a:pt x="27447" y="82990"/>
                    <a:pt x="27447" y="82990"/>
                  </a:cubicBezTo>
                  <a:cubicBezTo>
                    <a:pt x="27447" y="82990"/>
                    <a:pt x="25975" y="80657"/>
                    <a:pt x="25239" y="80175"/>
                  </a:cubicBezTo>
                  <a:cubicBezTo>
                    <a:pt x="24425" y="79693"/>
                    <a:pt x="25328" y="79780"/>
                    <a:pt x="25975" y="78411"/>
                  </a:cubicBezTo>
                  <a:cubicBezTo>
                    <a:pt x="26555" y="77130"/>
                    <a:pt x="27525" y="75925"/>
                    <a:pt x="28104" y="75925"/>
                  </a:cubicBezTo>
                  <a:cubicBezTo>
                    <a:pt x="28182" y="75925"/>
                    <a:pt x="28182" y="75925"/>
                    <a:pt x="28272" y="75925"/>
                  </a:cubicBezTo>
                  <a:cubicBezTo>
                    <a:pt x="28595" y="76089"/>
                    <a:pt x="28918" y="76571"/>
                    <a:pt x="29331" y="76571"/>
                  </a:cubicBezTo>
                  <a:cubicBezTo>
                    <a:pt x="29487" y="76571"/>
                    <a:pt x="29654" y="76484"/>
                    <a:pt x="29899" y="76330"/>
                  </a:cubicBezTo>
                  <a:cubicBezTo>
                    <a:pt x="30635" y="75684"/>
                    <a:pt x="31293" y="75443"/>
                    <a:pt x="31783" y="75279"/>
                  </a:cubicBezTo>
                  <a:cubicBezTo>
                    <a:pt x="32274" y="75202"/>
                    <a:pt x="31371" y="74961"/>
                    <a:pt x="31538" y="74479"/>
                  </a:cubicBezTo>
                  <a:cubicBezTo>
                    <a:pt x="31616" y="74238"/>
                    <a:pt x="31783" y="74162"/>
                    <a:pt x="31939" y="74162"/>
                  </a:cubicBezTo>
                  <a:cubicBezTo>
                    <a:pt x="32185" y="74162"/>
                    <a:pt x="32430" y="74238"/>
                    <a:pt x="32675" y="74479"/>
                  </a:cubicBezTo>
                  <a:lnTo>
                    <a:pt x="32753" y="74479"/>
                  </a:lnTo>
                  <a:cubicBezTo>
                    <a:pt x="33166" y="74479"/>
                    <a:pt x="33734" y="72639"/>
                    <a:pt x="33088" y="71829"/>
                  </a:cubicBezTo>
                  <a:cubicBezTo>
                    <a:pt x="32430" y="71106"/>
                    <a:pt x="32597" y="70788"/>
                    <a:pt x="33088" y="70788"/>
                  </a:cubicBezTo>
                  <a:cubicBezTo>
                    <a:pt x="33166" y="70788"/>
                    <a:pt x="33333" y="70865"/>
                    <a:pt x="33411" y="70865"/>
                  </a:cubicBezTo>
                  <a:cubicBezTo>
                    <a:pt x="33411" y="70865"/>
                    <a:pt x="31371" y="69824"/>
                    <a:pt x="31694" y="68860"/>
                  </a:cubicBezTo>
                  <a:cubicBezTo>
                    <a:pt x="31861" y="68138"/>
                    <a:pt x="31939" y="67897"/>
                    <a:pt x="32430" y="67897"/>
                  </a:cubicBezTo>
                  <a:cubicBezTo>
                    <a:pt x="32597" y="67897"/>
                    <a:pt x="32842" y="67897"/>
                    <a:pt x="33166" y="67973"/>
                  </a:cubicBezTo>
                  <a:cubicBezTo>
                    <a:pt x="34147" y="68225"/>
                    <a:pt x="34548" y="69025"/>
                    <a:pt x="34871" y="69025"/>
                  </a:cubicBezTo>
                  <a:cubicBezTo>
                    <a:pt x="34949" y="69025"/>
                    <a:pt x="35039" y="69025"/>
                    <a:pt x="35039" y="69025"/>
                  </a:cubicBezTo>
                  <a:cubicBezTo>
                    <a:pt x="35284" y="68784"/>
                    <a:pt x="35685" y="68696"/>
                    <a:pt x="36020" y="68696"/>
                  </a:cubicBezTo>
                  <a:cubicBezTo>
                    <a:pt x="36176" y="68696"/>
                    <a:pt x="36421" y="68696"/>
                    <a:pt x="36588" y="68696"/>
                  </a:cubicBezTo>
                  <a:cubicBezTo>
                    <a:pt x="36989" y="68696"/>
                    <a:pt x="37736" y="68138"/>
                    <a:pt x="37246" y="67261"/>
                  </a:cubicBezTo>
                  <a:cubicBezTo>
                    <a:pt x="36666" y="66374"/>
                    <a:pt x="36176" y="67020"/>
                    <a:pt x="35852" y="66297"/>
                  </a:cubicBezTo>
                  <a:cubicBezTo>
                    <a:pt x="35440" y="65487"/>
                    <a:pt x="35440" y="64611"/>
                    <a:pt x="35930" y="63888"/>
                  </a:cubicBezTo>
                  <a:cubicBezTo>
                    <a:pt x="36421" y="63165"/>
                    <a:pt x="36176" y="62519"/>
                    <a:pt x="35930" y="62124"/>
                  </a:cubicBezTo>
                  <a:cubicBezTo>
                    <a:pt x="35685" y="61796"/>
                    <a:pt x="36343" y="62037"/>
                    <a:pt x="36421" y="61555"/>
                  </a:cubicBezTo>
                  <a:cubicBezTo>
                    <a:pt x="36588" y="61073"/>
                    <a:pt x="36421" y="58663"/>
                    <a:pt x="35039" y="57305"/>
                  </a:cubicBezTo>
                  <a:cubicBezTo>
                    <a:pt x="33656" y="55936"/>
                    <a:pt x="32920" y="55542"/>
                    <a:pt x="32028" y="55301"/>
                  </a:cubicBezTo>
                  <a:cubicBezTo>
                    <a:pt x="31125" y="55060"/>
                    <a:pt x="31538" y="54578"/>
                    <a:pt x="31371" y="54096"/>
                  </a:cubicBezTo>
                  <a:cubicBezTo>
                    <a:pt x="31293" y="53614"/>
                    <a:pt x="30635" y="53691"/>
                    <a:pt x="30390" y="53373"/>
                  </a:cubicBezTo>
                  <a:cubicBezTo>
                    <a:pt x="30144" y="52968"/>
                    <a:pt x="30557" y="52573"/>
                    <a:pt x="31047" y="52245"/>
                  </a:cubicBezTo>
                  <a:cubicBezTo>
                    <a:pt x="31538" y="51851"/>
                    <a:pt x="31538" y="51369"/>
                    <a:pt x="30635" y="50963"/>
                  </a:cubicBezTo>
                  <a:cubicBezTo>
                    <a:pt x="29732" y="50646"/>
                    <a:pt x="28272" y="49353"/>
                    <a:pt x="28272" y="48236"/>
                  </a:cubicBezTo>
                  <a:cubicBezTo>
                    <a:pt x="28272" y="47108"/>
                    <a:pt x="29007" y="46232"/>
                    <a:pt x="28506" y="45750"/>
                  </a:cubicBezTo>
                  <a:cubicBezTo>
                    <a:pt x="28026" y="45268"/>
                    <a:pt x="27447" y="43899"/>
                    <a:pt x="27859" y="43176"/>
                  </a:cubicBezTo>
                  <a:cubicBezTo>
                    <a:pt x="28182" y="42617"/>
                    <a:pt x="28673" y="42541"/>
                    <a:pt x="28918" y="42541"/>
                  </a:cubicBezTo>
                  <a:lnTo>
                    <a:pt x="29007" y="42541"/>
                  </a:lnTo>
                  <a:cubicBezTo>
                    <a:pt x="29007" y="42541"/>
                    <a:pt x="28918" y="41171"/>
                    <a:pt x="28350" y="40930"/>
                  </a:cubicBezTo>
                  <a:cubicBezTo>
                    <a:pt x="27859" y="40690"/>
                    <a:pt x="27447" y="40536"/>
                    <a:pt x="27614" y="39649"/>
                  </a:cubicBezTo>
                  <a:cubicBezTo>
                    <a:pt x="27781" y="38838"/>
                    <a:pt x="27369" y="38685"/>
                    <a:pt x="27201" y="37721"/>
                  </a:cubicBezTo>
                  <a:cubicBezTo>
                    <a:pt x="27201" y="37239"/>
                    <a:pt x="27045" y="37075"/>
                    <a:pt x="26800" y="37075"/>
                  </a:cubicBezTo>
                  <a:cubicBezTo>
                    <a:pt x="26555" y="37075"/>
                    <a:pt x="26220" y="37404"/>
                    <a:pt x="25975" y="37798"/>
                  </a:cubicBezTo>
                  <a:cubicBezTo>
                    <a:pt x="25574" y="38608"/>
                    <a:pt x="25975" y="38838"/>
                    <a:pt x="24671" y="39090"/>
                  </a:cubicBezTo>
                  <a:cubicBezTo>
                    <a:pt x="24593" y="39090"/>
                    <a:pt x="24425" y="39090"/>
                    <a:pt x="24258" y="39090"/>
                  </a:cubicBezTo>
                  <a:cubicBezTo>
                    <a:pt x="23366" y="39090"/>
                    <a:pt x="23199" y="38368"/>
                    <a:pt x="23199" y="37557"/>
                  </a:cubicBezTo>
                  <a:cubicBezTo>
                    <a:pt x="23199" y="36834"/>
                    <a:pt x="22798" y="35476"/>
                    <a:pt x="22463" y="35476"/>
                  </a:cubicBezTo>
                  <a:cubicBezTo>
                    <a:pt x="22385" y="35476"/>
                    <a:pt x="22385" y="35476"/>
                    <a:pt x="22307" y="35553"/>
                  </a:cubicBezTo>
                  <a:cubicBezTo>
                    <a:pt x="22062" y="35958"/>
                    <a:pt x="21482" y="36757"/>
                    <a:pt x="21159" y="36757"/>
                  </a:cubicBezTo>
                  <a:cubicBezTo>
                    <a:pt x="20992" y="36757"/>
                    <a:pt x="20992" y="36440"/>
                    <a:pt x="21326" y="35553"/>
                  </a:cubicBezTo>
                  <a:cubicBezTo>
                    <a:pt x="22062" y="33384"/>
                    <a:pt x="22218" y="33713"/>
                    <a:pt x="21571" y="33472"/>
                  </a:cubicBezTo>
                  <a:cubicBezTo>
                    <a:pt x="20914" y="33231"/>
                    <a:pt x="20836" y="32825"/>
                    <a:pt x="20914" y="32343"/>
                  </a:cubicBezTo>
                  <a:cubicBezTo>
                    <a:pt x="20992" y="31861"/>
                    <a:pt x="20746" y="30580"/>
                    <a:pt x="20100" y="30580"/>
                  </a:cubicBezTo>
                  <a:cubicBezTo>
                    <a:pt x="20011" y="30580"/>
                    <a:pt x="19933" y="30580"/>
                    <a:pt x="19933" y="30657"/>
                  </a:cubicBezTo>
                  <a:cubicBezTo>
                    <a:pt x="19275" y="30821"/>
                    <a:pt x="19030" y="31785"/>
                    <a:pt x="18550" y="31785"/>
                  </a:cubicBezTo>
                  <a:cubicBezTo>
                    <a:pt x="18383" y="31785"/>
                    <a:pt x="18216" y="31697"/>
                    <a:pt x="17971" y="31456"/>
                  </a:cubicBezTo>
                  <a:cubicBezTo>
                    <a:pt x="17647" y="31139"/>
                    <a:pt x="17480" y="30974"/>
                    <a:pt x="17324" y="30974"/>
                  </a:cubicBezTo>
                  <a:cubicBezTo>
                    <a:pt x="17157" y="30974"/>
                    <a:pt x="17079" y="31226"/>
                    <a:pt x="16744" y="31697"/>
                  </a:cubicBezTo>
                  <a:cubicBezTo>
                    <a:pt x="16588" y="31938"/>
                    <a:pt x="16421" y="32102"/>
                    <a:pt x="16343" y="32102"/>
                  </a:cubicBezTo>
                  <a:cubicBezTo>
                    <a:pt x="16098" y="32102"/>
                    <a:pt x="16176" y="31380"/>
                    <a:pt x="16254" y="30657"/>
                  </a:cubicBezTo>
                  <a:cubicBezTo>
                    <a:pt x="16343" y="29616"/>
                    <a:pt x="16499" y="28411"/>
                    <a:pt x="16098" y="28247"/>
                  </a:cubicBezTo>
                  <a:cubicBezTo>
                    <a:pt x="16008" y="28247"/>
                    <a:pt x="15930" y="28247"/>
                    <a:pt x="15852" y="28247"/>
                  </a:cubicBezTo>
                  <a:cubicBezTo>
                    <a:pt x="15607" y="28247"/>
                    <a:pt x="15440" y="28335"/>
                    <a:pt x="14949" y="28652"/>
                  </a:cubicBezTo>
                  <a:cubicBezTo>
                    <a:pt x="14459" y="28970"/>
                    <a:pt x="14136" y="29299"/>
                    <a:pt x="13801" y="29299"/>
                  </a:cubicBezTo>
                  <a:cubicBezTo>
                    <a:pt x="13723" y="29299"/>
                    <a:pt x="13645" y="29299"/>
                    <a:pt x="13567" y="29299"/>
                  </a:cubicBezTo>
                  <a:cubicBezTo>
                    <a:pt x="13232" y="28970"/>
                    <a:pt x="13232" y="28488"/>
                    <a:pt x="12831" y="28411"/>
                  </a:cubicBezTo>
                  <a:cubicBezTo>
                    <a:pt x="12742" y="28335"/>
                    <a:pt x="12742" y="28335"/>
                    <a:pt x="12664" y="28335"/>
                  </a:cubicBezTo>
                  <a:cubicBezTo>
                    <a:pt x="12419" y="28335"/>
                    <a:pt x="12419" y="28652"/>
                    <a:pt x="11928" y="28893"/>
                  </a:cubicBezTo>
                  <a:cubicBezTo>
                    <a:pt x="11850" y="28893"/>
                    <a:pt x="11850" y="28970"/>
                    <a:pt x="11761" y="28970"/>
                  </a:cubicBezTo>
                  <a:cubicBezTo>
                    <a:pt x="11438" y="28970"/>
                    <a:pt x="11360" y="28488"/>
                    <a:pt x="10947" y="28488"/>
                  </a:cubicBezTo>
                  <a:cubicBezTo>
                    <a:pt x="10869" y="28488"/>
                    <a:pt x="10869" y="28488"/>
                    <a:pt x="10780" y="28488"/>
                  </a:cubicBezTo>
                  <a:cubicBezTo>
                    <a:pt x="10211" y="28652"/>
                    <a:pt x="9554" y="28729"/>
                    <a:pt x="9074" y="29134"/>
                  </a:cubicBezTo>
                  <a:cubicBezTo>
                    <a:pt x="8494" y="29529"/>
                    <a:pt x="8249" y="30262"/>
                    <a:pt x="8249" y="30262"/>
                  </a:cubicBezTo>
                  <a:cubicBezTo>
                    <a:pt x="8249" y="30262"/>
                    <a:pt x="8249" y="30492"/>
                    <a:pt x="8907" y="30657"/>
                  </a:cubicBezTo>
                  <a:cubicBezTo>
                    <a:pt x="8985" y="30657"/>
                    <a:pt x="9152" y="30657"/>
                    <a:pt x="9230" y="30657"/>
                  </a:cubicBezTo>
                  <a:cubicBezTo>
                    <a:pt x="9476" y="30657"/>
                    <a:pt x="9643" y="30580"/>
                    <a:pt x="9888" y="30580"/>
                  </a:cubicBezTo>
                  <a:cubicBezTo>
                    <a:pt x="10133" y="30580"/>
                    <a:pt x="10379" y="30657"/>
                    <a:pt x="10535" y="30898"/>
                  </a:cubicBezTo>
                  <a:cubicBezTo>
                    <a:pt x="11025" y="31380"/>
                    <a:pt x="11025" y="32026"/>
                    <a:pt x="10780" y="32508"/>
                  </a:cubicBezTo>
                  <a:cubicBezTo>
                    <a:pt x="10535" y="32990"/>
                    <a:pt x="11192" y="33384"/>
                    <a:pt x="9888" y="33472"/>
                  </a:cubicBezTo>
                  <a:cubicBezTo>
                    <a:pt x="8662" y="33625"/>
                    <a:pt x="7435" y="33472"/>
                    <a:pt x="7435" y="34753"/>
                  </a:cubicBezTo>
                  <a:cubicBezTo>
                    <a:pt x="7435" y="35958"/>
                    <a:pt x="6622" y="35794"/>
                    <a:pt x="5886" y="36199"/>
                  </a:cubicBezTo>
                  <a:cubicBezTo>
                    <a:pt x="5719" y="36276"/>
                    <a:pt x="5551" y="36276"/>
                    <a:pt x="5395" y="36276"/>
                  </a:cubicBezTo>
                  <a:cubicBezTo>
                    <a:pt x="4905" y="36276"/>
                    <a:pt x="4492" y="36199"/>
                    <a:pt x="4091" y="36199"/>
                  </a:cubicBezTo>
                  <a:cubicBezTo>
                    <a:pt x="3846" y="36199"/>
                    <a:pt x="3678" y="36199"/>
                    <a:pt x="3511" y="36276"/>
                  </a:cubicBezTo>
                  <a:cubicBezTo>
                    <a:pt x="3511" y="36111"/>
                    <a:pt x="3433" y="35870"/>
                    <a:pt x="3355" y="35717"/>
                  </a:cubicBezTo>
                  <a:cubicBezTo>
                    <a:pt x="3266" y="35629"/>
                    <a:pt x="3188" y="35553"/>
                    <a:pt x="3021" y="35553"/>
                  </a:cubicBezTo>
                  <a:cubicBezTo>
                    <a:pt x="2943" y="35553"/>
                    <a:pt x="2943" y="35553"/>
                    <a:pt x="2865" y="35553"/>
                  </a:cubicBezTo>
                  <a:cubicBezTo>
                    <a:pt x="2697" y="35553"/>
                    <a:pt x="2530" y="35553"/>
                    <a:pt x="2619" y="35071"/>
                  </a:cubicBezTo>
                  <a:cubicBezTo>
                    <a:pt x="2697" y="34194"/>
                    <a:pt x="3110" y="34830"/>
                    <a:pt x="3355" y="34107"/>
                  </a:cubicBezTo>
                  <a:cubicBezTo>
                    <a:pt x="3600" y="33384"/>
                    <a:pt x="3355" y="33066"/>
                    <a:pt x="3355" y="32343"/>
                  </a:cubicBezTo>
                  <a:cubicBezTo>
                    <a:pt x="3355" y="31621"/>
                    <a:pt x="3756" y="32026"/>
                    <a:pt x="4002" y="31139"/>
                  </a:cubicBezTo>
                  <a:cubicBezTo>
                    <a:pt x="4247" y="30262"/>
                    <a:pt x="4002" y="30021"/>
                    <a:pt x="3846" y="29134"/>
                  </a:cubicBezTo>
                  <a:cubicBezTo>
                    <a:pt x="3756" y="28247"/>
                    <a:pt x="3355" y="27765"/>
                    <a:pt x="2943" y="27130"/>
                  </a:cubicBezTo>
                  <a:cubicBezTo>
                    <a:pt x="2619" y="26484"/>
                    <a:pt x="1806" y="25443"/>
                    <a:pt x="1549" y="24315"/>
                  </a:cubicBezTo>
                  <a:cubicBezTo>
                    <a:pt x="1304" y="23198"/>
                    <a:pt x="1304" y="21829"/>
                    <a:pt x="1549" y="21347"/>
                  </a:cubicBezTo>
                  <a:cubicBezTo>
                    <a:pt x="1806" y="20788"/>
                    <a:pt x="2207" y="19824"/>
                    <a:pt x="1549" y="19419"/>
                  </a:cubicBezTo>
                  <a:cubicBezTo>
                    <a:pt x="981" y="19101"/>
                    <a:pt x="412" y="18696"/>
                    <a:pt x="824" y="17820"/>
                  </a:cubicBezTo>
                  <a:cubicBezTo>
                    <a:pt x="1226" y="16933"/>
                    <a:pt x="1304" y="16615"/>
                    <a:pt x="2374" y="16210"/>
                  </a:cubicBezTo>
                  <a:cubicBezTo>
                    <a:pt x="2619" y="16133"/>
                    <a:pt x="2775" y="16133"/>
                    <a:pt x="2943" y="16133"/>
                  </a:cubicBezTo>
                  <a:cubicBezTo>
                    <a:pt x="3511" y="16133"/>
                    <a:pt x="3846" y="16374"/>
                    <a:pt x="4247" y="16374"/>
                  </a:cubicBezTo>
                  <a:lnTo>
                    <a:pt x="4325" y="16374"/>
                  </a:lnTo>
                  <a:cubicBezTo>
                    <a:pt x="4414" y="16374"/>
                    <a:pt x="4414" y="16286"/>
                    <a:pt x="4414" y="16286"/>
                  </a:cubicBezTo>
                  <a:cubicBezTo>
                    <a:pt x="4827" y="16286"/>
                    <a:pt x="4325" y="17097"/>
                    <a:pt x="4325" y="17097"/>
                  </a:cubicBezTo>
                  <a:cubicBezTo>
                    <a:pt x="4325" y="17097"/>
                    <a:pt x="5395" y="15575"/>
                    <a:pt x="6042" y="15487"/>
                  </a:cubicBezTo>
                  <a:cubicBezTo>
                    <a:pt x="6376" y="15410"/>
                    <a:pt x="7023" y="15334"/>
                    <a:pt x="7513" y="15334"/>
                  </a:cubicBezTo>
                  <a:cubicBezTo>
                    <a:pt x="7926" y="15334"/>
                    <a:pt x="8338" y="15334"/>
                    <a:pt x="8494" y="15487"/>
                  </a:cubicBezTo>
                  <a:cubicBezTo>
                    <a:pt x="9074" y="15728"/>
                    <a:pt x="9554" y="16133"/>
                    <a:pt x="9888" y="16615"/>
                  </a:cubicBezTo>
                  <a:cubicBezTo>
                    <a:pt x="10211" y="17009"/>
                    <a:pt x="10869" y="17415"/>
                    <a:pt x="11516" y="17415"/>
                  </a:cubicBezTo>
                  <a:cubicBezTo>
                    <a:pt x="11683" y="17415"/>
                    <a:pt x="11850" y="17415"/>
                    <a:pt x="11928" y="17338"/>
                  </a:cubicBezTo>
                  <a:cubicBezTo>
                    <a:pt x="12742" y="17097"/>
                    <a:pt x="13076" y="16692"/>
                    <a:pt x="13076" y="16133"/>
                  </a:cubicBezTo>
                  <a:cubicBezTo>
                    <a:pt x="13076" y="15487"/>
                    <a:pt x="13723" y="15246"/>
                    <a:pt x="13723" y="14764"/>
                  </a:cubicBezTo>
                  <a:cubicBezTo>
                    <a:pt x="13723" y="14205"/>
                    <a:pt x="12987" y="14370"/>
                    <a:pt x="12987" y="13723"/>
                  </a:cubicBezTo>
                  <a:cubicBezTo>
                    <a:pt x="12987" y="13077"/>
                    <a:pt x="12831" y="11872"/>
                    <a:pt x="12831" y="11872"/>
                  </a:cubicBezTo>
                  <a:cubicBezTo>
                    <a:pt x="12831" y="11872"/>
                    <a:pt x="14136" y="11872"/>
                    <a:pt x="14459" y="12278"/>
                  </a:cubicBezTo>
                  <a:cubicBezTo>
                    <a:pt x="14548" y="12354"/>
                    <a:pt x="14704" y="12354"/>
                    <a:pt x="14949" y="12354"/>
                  </a:cubicBezTo>
                  <a:cubicBezTo>
                    <a:pt x="15607" y="12354"/>
                    <a:pt x="16744" y="11960"/>
                    <a:pt x="16744" y="11960"/>
                  </a:cubicBezTo>
                  <a:cubicBezTo>
                    <a:pt x="16744" y="11960"/>
                    <a:pt x="15529" y="11719"/>
                    <a:pt x="16098" y="11161"/>
                  </a:cubicBezTo>
                  <a:cubicBezTo>
                    <a:pt x="16744" y="10514"/>
                    <a:pt x="17235" y="10909"/>
                    <a:pt x="17725" y="10273"/>
                  </a:cubicBezTo>
                  <a:cubicBezTo>
                    <a:pt x="18305" y="9627"/>
                    <a:pt x="18628" y="9386"/>
                    <a:pt x="18628" y="8510"/>
                  </a:cubicBezTo>
                  <a:cubicBezTo>
                    <a:pt x="18628" y="7623"/>
                    <a:pt x="17725" y="7064"/>
                    <a:pt x="18550" y="6024"/>
                  </a:cubicBezTo>
                  <a:cubicBezTo>
                    <a:pt x="18952" y="5542"/>
                    <a:pt x="19119" y="5301"/>
                    <a:pt x="19364" y="5301"/>
                  </a:cubicBezTo>
                  <a:cubicBezTo>
                    <a:pt x="19531" y="5301"/>
                    <a:pt x="19777" y="5454"/>
                    <a:pt x="20011" y="5695"/>
                  </a:cubicBezTo>
                  <a:cubicBezTo>
                    <a:pt x="20256" y="5783"/>
                    <a:pt x="20590" y="5859"/>
                    <a:pt x="20992" y="5859"/>
                  </a:cubicBezTo>
                  <a:cubicBezTo>
                    <a:pt x="21727" y="5859"/>
                    <a:pt x="22552" y="5618"/>
                    <a:pt x="23043" y="5136"/>
                  </a:cubicBezTo>
                  <a:cubicBezTo>
                    <a:pt x="23857" y="4414"/>
                    <a:pt x="24671" y="4008"/>
                    <a:pt x="25083" y="3450"/>
                  </a:cubicBezTo>
                  <a:cubicBezTo>
                    <a:pt x="25484" y="2803"/>
                    <a:pt x="25083" y="2332"/>
                    <a:pt x="25574" y="1686"/>
                  </a:cubicBezTo>
                  <a:cubicBezTo>
                    <a:pt x="25819" y="1445"/>
                    <a:pt x="26064" y="1204"/>
                    <a:pt x="26309" y="1040"/>
                  </a:cubicBezTo>
                  <a:cubicBezTo>
                    <a:pt x="26465" y="1281"/>
                    <a:pt x="26465" y="1281"/>
                    <a:pt x="26465" y="1281"/>
                  </a:cubicBezTo>
                  <a:cubicBezTo>
                    <a:pt x="26309" y="1040"/>
                    <a:pt x="26309" y="1040"/>
                    <a:pt x="26309" y="1040"/>
                  </a:cubicBezTo>
                  <a:cubicBezTo>
                    <a:pt x="26633" y="722"/>
                    <a:pt x="27045" y="558"/>
                    <a:pt x="27201" y="481"/>
                  </a:cubicBezTo>
                  <a:cubicBezTo>
                    <a:pt x="27290" y="405"/>
                    <a:pt x="27369" y="405"/>
                    <a:pt x="27369" y="405"/>
                  </a:cubicBezTo>
                  <a:cubicBezTo>
                    <a:pt x="27525" y="405"/>
                    <a:pt x="27447" y="722"/>
                    <a:pt x="28104" y="722"/>
                  </a:cubicBezTo>
                  <a:cubicBezTo>
                    <a:pt x="28595" y="722"/>
                    <a:pt x="28840" y="405"/>
                    <a:pt x="29163" y="405"/>
                  </a:cubicBezTo>
                  <a:lnTo>
                    <a:pt x="29163" y="0"/>
                  </a:lnTo>
                  <a:lnTo>
                    <a:pt x="29163" y="0"/>
                  </a:lnTo>
                  <a:lnTo>
                    <a:pt x="29163" y="0"/>
                  </a:lnTo>
                  <a:cubicBezTo>
                    <a:pt x="28918" y="0"/>
                    <a:pt x="28751" y="164"/>
                    <a:pt x="28595" y="240"/>
                  </a:cubicBezTo>
                  <a:cubicBezTo>
                    <a:pt x="28428" y="317"/>
                    <a:pt x="28350" y="405"/>
                    <a:pt x="28104" y="405"/>
                  </a:cubicBezTo>
                  <a:cubicBezTo>
                    <a:pt x="27859" y="405"/>
                    <a:pt x="27781" y="317"/>
                    <a:pt x="27781" y="240"/>
                  </a:cubicBezTo>
                  <a:cubicBezTo>
                    <a:pt x="27692" y="240"/>
                    <a:pt x="27614" y="76"/>
                    <a:pt x="27369" y="76"/>
                  </a:cubicBezTo>
                  <a:cubicBezTo>
                    <a:pt x="27290" y="76"/>
                    <a:pt x="27201" y="76"/>
                    <a:pt x="27123" y="164"/>
                  </a:cubicBezTo>
                  <a:cubicBezTo>
                    <a:pt x="26878" y="240"/>
                    <a:pt x="26633" y="317"/>
                    <a:pt x="26309" y="558"/>
                  </a:cubicBezTo>
                  <a:lnTo>
                    <a:pt x="26309" y="558"/>
                  </a:lnTo>
                  <a:cubicBezTo>
                    <a:pt x="26064" y="799"/>
                    <a:pt x="26064" y="799"/>
                    <a:pt x="26064" y="799"/>
                  </a:cubicBezTo>
                  <a:lnTo>
                    <a:pt x="26064" y="799"/>
                  </a:lnTo>
                  <a:cubicBezTo>
                    <a:pt x="25819" y="963"/>
                    <a:pt x="25819" y="963"/>
                    <a:pt x="25819" y="963"/>
                  </a:cubicBezTo>
                  <a:lnTo>
                    <a:pt x="25819" y="963"/>
                  </a:lnTo>
                  <a:cubicBezTo>
                    <a:pt x="25652" y="1128"/>
                    <a:pt x="25484" y="1281"/>
                    <a:pt x="25328" y="1522"/>
                  </a:cubicBezTo>
                  <a:cubicBezTo>
                    <a:pt x="25005" y="1927"/>
                    <a:pt x="25005" y="2332"/>
                    <a:pt x="24916" y="2562"/>
                  </a:cubicBezTo>
                  <a:cubicBezTo>
                    <a:pt x="24916" y="2891"/>
                    <a:pt x="24916" y="3044"/>
                    <a:pt x="24838" y="3296"/>
                  </a:cubicBezTo>
                  <a:cubicBezTo>
                    <a:pt x="24593" y="3526"/>
                    <a:pt x="24258" y="3767"/>
                    <a:pt x="23857" y="4096"/>
                  </a:cubicBezTo>
                  <a:cubicBezTo>
                    <a:pt x="23534" y="4337"/>
                    <a:pt x="23199" y="4578"/>
                    <a:pt x="22798" y="4895"/>
                  </a:cubicBezTo>
                  <a:cubicBezTo>
                    <a:pt x="22463" y="5301"/>
                    <a:pt x="21727" y="5542"/>
                    <a:pt x="20992" y="5542"/>
                  </a:cubicBezTo>
                  <a:cubicBezTo>
                    <a:pt x="20668" y="5542"/>
                    <a:pt x="20345" y="5454"/>
                    <a:pt x="20178" y="5377"/>
                  </a:cubicBezTo>
                  <a:cubicBezTo>
                    <a:pt x="20178" y="5377"/>
                    <a:pt x="20100" y="5301"/>
                    <a:pt x="20011" y="5301"/>
                  </a:cubicBezTo>
                  <a:cubicBezTo>
                    <a:pt x="19777" y="5136"/>
                    <a:pt x="19609" y="4972"/>
                    <a:pt x="19364" y="4972"/>
                  </a:cubicBezTo>
                  <a:cubicBezTo>
                    <a:pt x="18952" y="4972"/>
                    <a:pt x="18628" y="5301"/>
                    <a:pt x="18216" y="5859"/>
                  </a:cubicBezTo>
                  <a:cubicBezTo>
                    <a:pt x="17647" y="6659"/>
                    <a:pt x="17892" y="7305"/>
                    <a:pt x="18138" y="7787"/>
                  </a:cubicBezTo>
                  <a:cubicBezTo>
                    <a:pt x="18216" y="8028"/>
                    <a:pt x="18305" y="8269"/>
                    <a:pt x="18305" y="8510"/>
                  </a:cubicBezTo>
                  <a:cubicBezTo>
                    <a:pt x="18305" y="9145"/>
                    <a:pt x="18138" y="9309"/>
                    <a:pt x="17725" y="9715"/>
                  </a:cubicBezTo>
                  <a:cubicBezTo>
                    <a:pt x="17647" y="9868"/>
                    <a:pt x="17569" y="9956"/>
                    <a:pt x="17480" y="10032"/>
                  </a:cubicBezTo>
                  <a:cubicBezTo>
                    <a:pt x="17324" y="10273"/>
                    <a:pt x="17157" y="10350"/>
                    <a:pt x="16911" y="10350"/>
                  </a:cubicBezTo>
                  <a:cubicBezTo>
                    <a:pt x="16588" y="10438"/>
                    <a:pt x="16254" y="10514"/>
                    <a:pt x="15852" y="10909"/>
                  </a:cubicBezTo>
                  <a:cubicBezTo>
                    <a:pt x="15607" y="11161"/>
                    <a:pt x="15607" y="11478"/>
                    <a:pt x="15607" y="11642"/>
                  </a:cubicBezTo>
                  <a:cubicBezTo>
                    <a:pt x="15685" y="11719"/>
                    <a:pt x="15685" y="11796"/>
                    <a:pt x="15763" y="11872"/>
                  </a:cubicBezTo>
                  <a:cubicBezTo>
                    <a:pt x="15529" y="11960"/>
                    <a:pt x="15195" y="12037"/>
                    <a:pt x="14949" y="12037"/>
                  </a:cubicBezTo>
                  <a:cubicBezTo>
                    <a:pt x="14782" y="12037"/>
                    <a:pt x="14704" y="12037"/>
                    <a:pt x="14704" y="12037"/>
                  </a:cubicBezTo>
                  <a:cubicBezTo>
                    <a:pt x="14303" y="11555"/>
                    <a:pt x="13076" y="11555"/>
                    <a:pt x="12831" y="11555"/>
                  </a:cubicBezTo>
                  <a:cubicBezTo>
                    <a:pt x="12419" y="11555"/>
                    <a:pt x="12419" y="11555"/>
                    <a:pt x="12419" y="11555"/>
                  </a:cubicBezTo>
                  <a:cubicBezTo>
                    <a:pt x="12497" y="11872"/>
                    <a:pt x="12497" y="11872"/>
                    <a:pt x="12497" y="11872"/>
                  </a:cubicBezTo>
                  <a:cubicBezTo>
                    <a:pt x="12497" y="11960"/>
                    <a:pt x="12586" y="13165"/>
                    <a:pt x="12586" y="13723"/>
                  </a:cubicBezTo>
                  <a:cubicBezTo>
                    <a:pt x="12586" y="14282"/>
                    <a:pt x="12987" y="14446"/>
                    <a:pt x="13232" y="14611"/>
                  </a:cubicBezTo>
                  <a:cubicBezTo>
                    <a:pt x="13400" y="14687"/>
                    <a:pt x="13400" y="14687"/>
                    <a:pt x="13400" y="14764"/>
                  </a:cubicBezTo>
                  <a:cubicBezTo>
                    <a:pt x="13400" y="14852"/>
                    <a:pt x="13322" y="14928"/>
                    <a:pt x="13154" y="15093"/>
                  </a:cubicBezTo>
                  <a:cubicBezTo>
                    <a:pt x="12987" y="15334"/>
                    <a:pt x="12742" y="15651"/>
                    <a:pt x="12742" y="16133"/>
                  </a:cubicBezTo>
                  <a:cubicBezTo>
                    <a:pt x="12742" y="16451"/>
                    <a:pt x="12664" y="16779"/>
                    <a:pt x="11850" y="17009"/>
                  </a:cubicBezTo>
                  <a:cubicBezTo>
                    <a:pt x="11761" y="17009"/>
                    <a:pt x="11605" y="17097"/>
                    <a:pt x="11516" y="17097"/>
                  </a:cubicBezTo>
                  <a:cubicBezTo>
                    <a:pt x="11025" y="17097"/>
                    <a:pt x="10457" y="16692"/>
                    <a:pt x="10211" y="16374"/>
                  </a:cubicBezTo>
                  <a:cubicBezTo>
                    <a:pt x="9721" y="15728"/>
                    <a:pt x="9152" y="15410"/>
                    <a:pt x="8662" y="15169"/>
                  </a:cubicBezTo>
                  <a:cubicBezTo>
                    <a:pt x="8416" y="15093"/>
                    <a:pt x="8093" y="15005"/>
                    <a:pt x="7513" y="15005"/>
                  </a:cubicBezTo>
                  <a:cubicBezTo>
                    <a:pt x="6945" y="15005"/>
                    <a:pt x="6287" y="15093"/>
                    <a:pt x="5964" y="15169"/>
                  </a:cubicBezTo>
                  <a:cubicBezTo>
                    <a:pt x="5551" y="15246"/>
                    <a:pt x="5072" y="15651"/>
                    <a:pt x="4738" y="16046"/>
                  </a:cubicBezTo>
                  <a:cubicBezTo>
                    <a:pt x="4659" y="16046"/>
                    <a:pt x="4581" y="15969"/>
                    <a:pt x="4414" y="15969"/>
                  </a:cubicBezTo>
                  <a:lnTo>
                    <a:pt x="4414" y="15969"/>
                  </a:lnTo>
                  <a:cubicBezTo>
                    <a:pt x="4414" y="15969"/>
                    <a:pt x="4325" y="15969"/>
                    <a:pt x="4247" y="16046"/>
                  </a:cubicBezTo>
                  <a:lnTo>
                    <a:pt x="4247" y="16046"/>
                  </a:lnTo>
                  <a:cubicBezTo>
                    <a:pt x="4091" y="16046"/>
                    <a:pt x="4002" y="15969"/>
                    <a:pt x="3846" y="15969"/>
                  </a:cubicBezTo>
                  <a:cubicBezTo>
                    <a:pt x="3600" y="15892"/>
                    <a:pt x="3355" y="15728"/>
                    <a:pt x="2943" y="15728"/>
                  </a:cubicBezTo>
                  <a:cubicBezTo>
                    <a:pt x="2697" y="15728"/>
                    <a:pt x="2452" y="15815"/>
                    <a:pt x="2207" y="15892"/>
                  </a:cubicBezTo>
                  <a:cubicBezTo>
                    <a:pt x="1148" y="16286"/>
                    <a:pt x="903" y="16779"/>
                    <a:pt x="579" y="17579"/>
                  </a:cubicBezTo>
                  <a:cubicBezTo>
                    <a:pt x="490" y="17732"/>
                    <a:pt x="490" y="17732"/>
                    <a:pt x="490" y="17732"/>
                  </a:cubicBezTo>
                  <a:cubicBezTo>
                    <a:pt x="0" y="18860"/>
                    <a:pt x="903" y="19419"/>
                    <a:pt x="1393" y="19748"/>
                  </a:cubicBezTo>
                  <a:cubicBezTo>
                    <a:pt x="1884" y="19989"/>
                    <a:pt x="1304" y="21029"/>
                    <a:pt x="1304" y="21182"/>
                  </a:cubicBezTo>
                  <a:cubicBezTo>
                    <a:pt x="981" y="21829"/>
                    <a:pt x="981" y="23274"/>
                    <a:pt x="1226" y="24403"/>
                  </a:cubicBezTo>
                  <a:cubicBezTo>
                    <a:pt x="1471" y="25355"/>
                    <a:pt x="2129" y="26407"/>
                    <a:pt x="2530" y="27053"/>
                  </a:cubicBezTo>
                  <a:cubicBezTo>
                    <a:pt x="2697" y="27283"/>
                    <a:pt x="2697" y="27283"/>
                    <a:pt x="2697" y="27283"/>
                  </a:cubicBezTo>
                  <a:cubicBezTo>
                    <a:pt x="2865" y="27524"/>
                    <a:pt x="2865" y="27524"/>
                    <a:pt x="2865" y="27524"/>
                  </a:cubicBezTo>
                  <a:cubicBezTo>
                    <a:pt x="3188" y="28094"/>
                    <a:pt x="3433" y="28488"/>
                    <a:pt x="3511" y="29211"/>
                  </a:cubicBezTo>
                  <a:cubicBezTo>
                    <a:pt x="3600" y="29452"/>
                    <a:pt x="3600" y="29693"/>
                    <a:pt x="3678" y="29857"/>
                  </a:cubicBezTo>
                  <a:cubicBezTo>
                    <a:pt x="3756" y="30262"/>
                    <a:pt x="3846" y="30492"/>
                    <a:pt x="3678" y="31062"/>
                  </a:cubicBezTo>
                  <a:cubicBezTo>
                    <a:pt x="3600" y="31380"/>
                    <a:pt x="3433" y="31456"/>
                    <a:pt x="3355" y="31544"/>
                  </a:cubicBezTo>
                  <a:cubicBezTo>
                    <a:pt x="3188" y="31697"/>
                    <a:pt x="3021" y="31861"/>
                    <a:pt x="3021" y="32343"/>
                  </a:cubicBezTo>
                  <a:cubicBezTo>
                    <a:pt x="3021" y="32661"/>
                    <a:pt x="3021" y="32902"/>
                    <a:pt x="3110" y="33066"/>
                  </a:cubicBezTo>
                  <a:cubicBezTo>
                    <a:pt x="3110" y="33384"/>
                    <a:pt x="3188" y="33625"/>
                    <a:pt x="3021" y="34030"/>
                  </a:cubicBezTo>
                  <a:cubicBezTo>
                    <a:pt x="2943" y="34194"/>
                    <a:pt x="2943" y="34194"/>
                    <a:pt x="2865" y="34194"/>
                  </a:cubicBezTo>
                  <a:cubicBezTo>
                    <a:pt x="2530" y="34348"/>
                    <a:pt x="2374" y="34512"/>
                    <a:pt x="2285" y="35071"/>
                  </a:cubicBezTo>
                  <a:cubicBezTo>
                    <a:pt x="2207" y="35235"/>
                    <a:pt x="2207" y="35553"/>
                    <a:pt x="2374" y="35717"/>
                  </a:cubicBezTo>
                  <a:cubicBezTo>
                    <a:pt x="2530" y="35958"/>
                    <a:pt x="2775" y="35958"/>
                    <a:pt x="2865" y="35958"/>
                  </a:cubicBezTo>
                  <a:lnTo>
                    <a:pt x="2943" y="35958"/>
                  </a:lnTo>
                  <a:cubicBezTo>
                    <a:pt x="3021" y="35870"/>
                    <a:pt x="3021" y="35870"/>
                    <a:pt x="3021" y="35870"/>
                  </a:cubicBezTo>
                  <a:cubicBezTo>
                    <a:pt x="3110" y="35870"/>
                    <a:pt x="3110" y="35958"/>
                    <a:pt x="3110" y="35958"/>
                  </a:cubicBezTo>
                  <a:cubicBezTo>
                    <a:pt x="3110" y="35958"/>
                    <a:pt x="3188" y="36035"/>
                    <a:pt x="3188" y="36363"/>
                  </a:cubicBezTo>
                  <a:cubicBezTo>
                    <a:pt x="3188" y="36922"/>
                    <a:pt x="3188" y="36922"/>
                    <a:pt x="3188" y="36922"/>
                  </a:cubicBezTo>
                  <a:cubicBezTo>
                    <a:pt x="3678" y="36593"/>
                    <a:pt x="3678" y="36593"/>
                    <a:pt x="3678" y="36593"/>
                  </a:cubicBezTo>
                  <a:cubicBezTo>
                    <a:pt x="3756" y="36516"/>
                    <a:pt x="3924" y="36516"/>
                    <a:pt x="4091" y="36516"/>
                  </a:cubicBezTo>
                  <a:cubicBezTo>
                    <a:pt x="4247" y="36516"/>
                    <a:pt x="4414" y="36516"/>
                    <a:pt x="4659" y="36593"/>
                  </a:cubicBezTo>
                  <a:cubicBezTo>
                    <a:pt x="4905" y="36593"/>
                    <a:pt x="5150" y="36681"/>
                    <a:pt x="5395" y="36681"/>
                  </a:cubicBezTo>
                  <a:cubicBezTo>
                    <a:pt x="5641" y="36681"/>
                    <a:pt x="5808" y="36593"/>
                    <a:pt x="6042" y="36516"/>
                  </a:cubicBezTo>
                  <a:cubicBezTo>
                    <a:pt x="6209" y="36440"/>
                    <a:pt x="6376" y="36363"/>
                    <a:pt x="6532" y="36363"/>
                  </a:cubicBezTo>
                  <a:cubicBezTo>
                    <a:pt x="7112" y="36111"/>
                    <a:pt x="7759" y="35870"/>
                    <a:pt x="7759" y="34753"/>
                  </a:cubicBezTo>
                  <a:cubicBezTo>
                    <a:pt x="7759" y="34030"/>
                    <a:pt x="8171" y="33953"/>
                    <a:pt x="9397" y="33866"/>
                  </a:cubicBezTo>
                  <a:cubicBezTo>
                    <a:pt x="9554" y="33866"/>
                    <a:pt x="9799" y="33789"/>
                    <a:pt x="9966" y="33789"/>
                  </a:cubicBezTo>
                  <a:cubicBezTo>
                    <a:pt x="10869" y="33713"/>
                    <a:pt x="11114" y="33472"/>
                    <a:pt x="11114" y="32902"/>
                  </a:cubicBezTo>
                  <a:cubicBezTo>
                    <a:pt x="11114" y="32749"/>
                    <a:pt x="11114" y="32749"/>
                    <a:pt x="11114" y="32661"/>
                  </a:cubicBezTo>
                  <a:cubicBezTo>
                    <a:pt x="11438" y="31938"/>
                    <a:pt x="11360" y="31139"/>
                    <a:pt x="10780" y="30657"/>
                  </a:cubicBezTo>
                  <a:cubicBezTo>
                    <a:pt x="10457" y="30339"/>
                    <a:pt x="10133" y="30262"/>
                    <a:pt x="9888" y="30262"/>
                  </a:cubicBezTo>
                  <a:cubicBezTo>
                    <a:pt x="9799" y="30262"/>
                    <a:pt x="9643" y="30262"/>
                    <a:pt x="9554" y="30262"/>
                  </a:cubicBezTo>
                  <a:cubicBezTo>
                    <a:pt x="9397" y="30339"/>
                    <a:pt x="9319" y="30339"/>
                    <a:pt x="9230" y="30339"/>
                  </a:cubicBezTo>
                  <a:cubicBezTo>
                    <a:pt x="9152" y="30339"/>
                    <a:pt x="9074" y="30339"/>
                    <a:pt x="8985" y="30262"/>
                  </a:cubicBezTo>
                  <a:cubicBezTo>
                    <a:pt x="8829" y="30262"/>
                    <a:pt x="8740" y="30262"/>
                    <a:pt x="8662" y="30175"/>
                  </a:cubicBezTo>
                  <a:cubicBezTo>
                    <a:pt x="8740" y="30021"/>
                    <a:pt x="8985" y="29616"/>
                    <a:pt x="9230" y="29375"/>
                  </a:cubicBezTo>
                  <a:cubicBezTo>
                    <a:pt x="9721" y="29058"/>
                    <a:pt x="10301" y="28970"/>
                    <a:pt x="10869" y="28817"/>
                  </a:cubicBezTo>
                  <a:lnTo>
                    <a:pt x="10947" y="28817"/>
                  </a:lnTo>
                  <a:cubicBezTo>
                    <a:pt x="11025" y="28817"/>
                    <a:pt x="11114" y="28893"/>
                    <a:pt x="11192" y="28970"/>
                  </a:cubicBezTo>
                  <a:cubicBezTo>
                    <a:pt x="11282" y="29134"/>
                    <a:pt x="11516" y="29299"/>
                    <a:pt x="11761" y="29299"/>
                  </a:cubicBezTo>
                  <a:cubicBezTo>
                    <a:pt x="11850" y="29299"/>
                    <a:pt x="12006" y="29211"/>
                    <a:pt x="12095" y="29211"/>
                  </a:cubicBezTo>
                  <a:cubicBezTo>
                    <a:pt x="12341" y="29058"/>
                    <a:pt x="12497" y="28893"/>
                    <a:pt x="12664" y="28817"/>
                  </a:cubicBezTo>
                  <a:cubicBezTo>
                    <a:pt x="12664" y="28729"/>
                    <a:pt x="12742" y="28729"/>
                    <a:pt x="12742" y="28652"/>
                  </a:cubicBezTo>
                  <a:cubicBezTo>
                    <a:pt x="12831" y="28729"/>
                    <a:pt x="12831" y="28817"/>
                    <a:pt x="12909" y="28970"/>
                  </a:cubicBezTo>
                  <a:cubicBezTo>
                    <a:pt x="12987" y="29134"/>
                    <a:pt x="13154" y="29375"/>
                    <a:pt x="13400" y="29529"/>
                  </a:cubicBezTo>
                  <a:cubicBezTo>
                    <a:pt x="13567" y="29616"/>
                    <a:pt x="13645" y="29616"/>
                    <a:pt x="13801" y="29616"/>
                  </a:cubicBezTo>
                  <a:cubicBezTo>
                    <a:pt x="14136" y="29616"/>
                    <a:pt x="14381" y="29452"/>
                    <a:pt x="14704" y="29211"/>
                  </a:cubicBezTo>
                  <a:cubicBezTo>
                    <a:pt x="14871" y="29134"/>
                    <a:pt x="14949" y="29058"/>
                    <a:pt x="15117" y="28893"/>
                  </a:cubicBezTo>
                  <a:cubicBezTo>
                    <a:pt x="15362" y="28817"/>
                    <a:pt x="15362" y="28817"/>
                    <a:pt x="15362" y="28817"/>
                  </a:cubicBezTo>
                  <a:cubicBezTo>
                    <a:pt x="15685" y="28652"/>
                    <a:pt x="15763" y="28576"/>
                    <a:pt x="15852" y="28576"/>
                  </a:cubicBezTo>
                  <a:cubicBezTo>
                    <a:pt x="15930" y="28576"/>
                    <a:pt x="15930" y="28576"/>
                    <a:pt x="15930" y="28576"/>
                  </a:cubicBezTo>
                  <a:cubicBezTo>
                    <a:pt x="16008" y="28729"/>
                    <a:pt x="16098" y="29134"/>
                    <a:pt x="15930" y="30580"/>
                  </a:cubicBezTo>
                  <a:cubicBezTo>
                    <a:pt x="15763" y="31785"/>
                    <a:pt x="15852" y="32102"/>
                    <a:pt x="16008" y="32267"/>
                  </a:cubicBezTo>
                  <a:cubicBezTo>
                    <a:pt x="16098" y="32343"/>
                    <a:pt x="16254" y="32420"/>
                    <a:pt x="16343" y="32420"/>
                  </a:cubicBezTo>
                  <a:cubicBezTo>
                    <a:pt x="16666" y="32420"/>
                    <a:pt x="16833" y="32179"/>
                    <a:pt x="16989" y="31938"/>
                  </a:cubicBezTo>
                  <a:cubicBezTo>
                    <a:pt x="17157" y="31697"/>
                    <a:pt x="17235" y="31544"/>
                    <a:pt x="17324" y="31456"/>
                  </a:cubicBezTo>
                  <a:cubicBezTo>
                    <a:pt x="17402" y="31380"/>
                    <a:pt x="17402" y="31380"/>
                    <a:pt x="17402" y="31380"/>
                  </a:cubicBezTo>
                  <a:cubicBezTo>
                    <a:pt x="17480" y="31456"/>
                    <a:pt x="17647" y="31621"/>
                    <a:pt x="17803" y="31697"/>
                  </a:cubicBezTo>
                  <a:cubicBezTo>
                    <a:pt x="18060" y="31938"/>
                    <a:pt x="18305" y="32102"/>
                    <a:pt x="18550" y="32102"/>
                  </a:cubicBezTo>
                  <a:cubicBezTo>
                    <a:pt x="18952" y="32102"/>
                    <a:pt x="19197" y="31785"/>
                    <a:pt x="19442" y="31456"/>
                  </a:cubicBezTo>
                  <a:cubicBezTo>
                    <a:pt x="19687" y="31226"/>
                    <a:pt x="19855" y="30974"/>
                    <a:pt x="20011" y="30898"/>
                  </a:cubicBezTo>
                  <a:cubicBezTo>
                    <a:pt x="20011" y="30898"/>
                    <a:pt x="20011" y="30898"/>
                    <a:pt x="20100" y="30898"/>
                  </a:cubicBezTo>
                  <a:cubicBezTo>
                    <a:pt x="20178" y="30898"/>
                    <a:pt x="20256" y="30974"/>
                    <a:pt x="20256" y="31062"/>
                  </a:cubicBezTo>
                  <a:cubicBezTo>
                    <a:pt x="20501" y="31380"/>
                    <a:pt x="20668" y="32026"/>
                    <a:pt x="20590" y="32267"/>
                  </a:cubicBezTo>
                  <a:cubicBezTo>
                    <a:pt x="20423" y="32990"/>
                    <a:pt x="20668" y="33472"/>
                    <a:pt x="21404" y="33789"/>
                  </a:cubicBezTo>
                  <a:cubicBezTo>
                    <a:pt x="21482" y="33789"/>
                    <a:pt x="21571" y="33789"/>
                    <a:pt x="21571" y="33866"/>
                  </a:cubicBezTo>
                  <a:cubicBezTo>
                    <a:pt x="21571" y="33953"/>
                    <a:pt x="21482" y="34030"/>
                    <a:pt x="21482" y="34194"/>
                  </a:cubicBezTo>
                  <a:cubicBezTo>
                    <a:pt x="21326" y="34435"/>
                    <a:pt x="21159" y="34830"/>
                    <a:pt x="20992" y="35476"/>
                  </a:cubicBezTo>
                  <a:cubicBezTo>
                    <a:pt x="20668" y="36363"/>
                    <a:pt x="20668" y="36681"/>
                    <a:pt x="20836" y="36922"/>
                  </a:cubicBezTo>
                  <a:cubicBezTo>
                    <a:pt x="20914" y="36998"/>
                    <a:pt x="21081" y="37075"/>
                    <a:pt x="21159" y="37075"/>
                  </a:cubicBezTo>
                  <a:cubicBezTo>
                    <a:pt x="21649" y="37075"/>
                    <a:pt x="22218" y="36276"/>
                    <a:pt x="22463" y="35958"/>
                  </a:cubicBezTo>
                  <a:cubicBezTo>
                    <a:pt x="22630" y="36276"/>
                    <a:pt x="22876" y="36998"/>
                    <a:pt x="22876" y="37557"/>
                  </a:cubicBezTo>
                  <a:cubicBezTo>
                    <a:pt x="22876" y="39090"/>
                    <a:pt x="23612" y="39408"/>
                    <a:pt x="24258" y="39408"/>
                  </a:cubicBezTo>
                  <a:cubicBezTo>
                    <a:pt x="24425" y="39408"/>
                    <a:pt x="24593" y="39408"/>
                    <a:pt x="24749" y="39408"/>
                  </a:cubicBezTo>
                  <a:cubicBezTo>
                    <a:pt x="25819" y="39167"/>
                    <a:pt x="25975" y="38926"/>
                    <a:pt x="26142" y="38444"/>
                  </a:cubicBezTo>
                  <a:cubicBezTo>
                    <a:pt x="26142" y="38280"/>
                    <a:pt x="26220" y="38127"/>
                    <a:pt x="26309" y="37962"/>
                  </a:cubicBezTo>
                  <a:cubicBezTo>
                    <a:pt x="26465" y="37557"/>
                    <a:pt x="26711" y="37404"/>
                    <a:pt x="26800" y="37404"/>
                  </a:cubicBezTo>
                  <a:cubicBezTo>
                    <a:pt x="26800" y="37404"/>
                    <a:pt x="26878" y="37557"/>
                    <a:pt x="26878" y="37721"/>
                  </a:cubicBezTo>
                  <a:cubicBezTo>
                    <a:pt x="26956" y="38203"/>
                    <a:pt x="27045" y="38521"/>
                    <a:pt x="27123" y="38762"/>
                  </a:cubicBezTo>
                  <a:cubicBezTo>
                    <a:pt x="27290" y="39003"/>
                    <a:pt x="27369" y="39244"/>
                    <a:pt x="27290" y="39649"/>
                  </a:cubicBezTo>
                  <a:cubicBezTo>
                    <a:pt x="27123" y="40690"/>
                    <a:pt x="27692" y="40930"/>
                    <a:pt x="28104" y="41171"/>
                  </a:cubicBezTo>
                  <a:cubicBezTo>
                    <a:pt x="28182" y="41248"/>
                    <a:pt x="28182" y="41248"/>
                    <a:pt x="28182" y="41248"/>
                  </a:cubicBezTo>
                  <a:cubicBezTo>
                    <a:pt x="28350" y="41336"/>
                    <a:pt x="28506" y="41730"/>
                    <a:pt x="28595" y="42212"/>
                  </a:cubicBezTo>
                  <a:cubicBezTo>
                    <a:pt x="28272" y="42300"/>
                    <a:pt x="27859" y="42453"/>
                    <a:pt x="27525" y="43023"/>
                  </a:cubicBezTo>
                  <a:cubicBezTo>
                    <a:pt x="27123" y="43899"/>
                    <a:pt x="27692" y="45421"/>
                    <a:pt x="28272" y="45991"/>
                  </a:cubicBezTo>
                  <a:cubicBezTo>
                    <a:pt x="28428" y="46144"/>
                    <a:pt x="28350" y="46385"/>
                    <a:pt x="28182" y="46867"/>
                  </a:cubicBezTo>
                  <a:cubicBezTo>
                    <a:pt x="28026" y="47272"/>
                    <a:pt x="27937" y="47754"/>
                    <a:pt x="27937" y="48236"/>
                  </a:cubicBezTo>
                  <a:cubicBezTo>
                    <a:pt x="27937" y="49605"/>
                    <a:pt x="29654" y="50887"/>
                    <a:pt x="30557" y="51281"/>
                  </a:cubicBezTo>
                  <a:cubicBezTo>
                    <a:pt x="30880" y="51445"/>
                    <a:pt x="31047" y="51610"/>
                    <a:pt x="31047" y="51686"/>
                  </a:cubicBezTo>
                  <a:cubicBezTo>
                    <a:pt x="31047" y="51763"/>
                    <a:pt x="30958" y="51851"/>
                    <a:pt x="30802" y="51927"/>
                  </a:cubicBezTo>
                  <a:cubicBezTo>
                    <a:pt x="30468" y="52245"/>
                    <a:pt x="29654" y="52814"/>
                    <a:pt x="30144" y="53526"/>
                  </a:cubicBezTo>
                  <a:cubicBezTo>
                    <a:pt x="30312" y="53778"/>
                    <a:pt x="30557" y="53855"/>
                    <a:pt x="30802" y="53932"/>
                  </a:cubicBezTo>
                  <a:cubicBezTo>
                    <a:pt x="30958" y="54019"/>
                    <a:pt x="31047" y="54096"/>
                    <a:pt x="31047" y="54173"/>
                  </a:cubicBezTo>
                  <a:cubicBezTo>
                    <a:pt x="31125" y="54249"/>
                    <a:pt x="31125" y="54414"/>
                    <a:pt x="31125" y="54490"/>
                  </a:cubicBezTo>
                  <a:cubicBezTo>
                    <a:pt x="31047" y="54819"/>
                    <a:pt x="31047" y="55377"/>
                    <a:pt x="31939" y="55618"/>
                  </a:cubicBezTo>
                  <a:cubicBezTo>
                    <a:pt x="32842" y="55859"/>
                    <a:pt x="33489" y="56265"/>
                    <a:pt x="34793" y="57546"/>
                  </a:cubicBezTo>
                  <a:cubicBezTo>
                    <a:pt x="36098" y="58828"/>
                    <a:pt x="36265" y="60996"/>
                    <a:pt x="36098" y="61478"/>
                  </a:cubicBezTo>
                  <a:cubicBezTo>
                    <a:pt x="36098" y="61478"/>
                    <a:pt x="36098" y="61555"/>
                    <a:pt x="35930" y="61555"/>
                  </a:cubicBezTo>
                  <a:cubicBezTo>
                    <a:pt x="35852" y="61642"/>
                    <a:pt x="35607" y="61719"/>
                    <a:pt x="35607" y="61883"/>
                  </a:cubicBezTo>
                  <a:cubicBezTo>
                    <a:pt x="35529" y="62124"/>
                    <a:pt x="35607" y="62278"/>
                    <a:pt x="35685" y="62365"/>
                  </a:cubicBezTo>
                  <a:cubicBezTo>
                    <a:pt x="36020" y="62847"/>
                    <a:pt x="36020" y="63242"/>
                    <a:pt x="35685" y="63723"/>
                  </a:cubicBezTo>
                  <a:cubicBezTo>
                    <a:pt x="35117" y="64523"/>
                    <a:pt x="35039" y="65487"/>
                    <a:pt x="35529" y="66374"/>
                  </a:cubicBezTo>
                  <a:cubicBezTo>
                    <a:pt x="35774" y="66933"/>
                    <a:pt x="36098" y="67020"/>
                    <a:pt x="36343" y="67020"/>
                  </a:cubicBezTo>
                  <a:cubicBezTo>
                    <a:pt x="36588" y="67097"/>
                    <a:pt x="36755" y="67097"/>
                    <a:pt x="36911" y="67415"/>
                  </a:cubicBezTo>
                  <a:cubicBezTo>
                    <a:pt x="37079" y="67656"/>
                    <a:pt x="37079" y="67897"/>
                    <a:pt x="36989" y="68138"/>
                  </a:cubicBezTo>
                  <a:cubicBezTo>
                    <a:pt x="36833" y="68302"/>
                    <a:pt x="36666" y="68378"/>
                    <a:pt x="36588" y="68378"/>
                  </a:cubicBezTo>
                  <a:cubicBezTo>
                    <a:pt x="36510" y="68378"/>
                    <a:pt x="36421" y="68378"/>
                    <a:pt x="36343" y="68378"/>
                  </a:cubicBezTo>
                  <a:cubicBezTo>
                    <a:pt x="36265" y="68378"/>
                    <a:pt x="36098" y="68378"/>
                    <a:pt x="36020" y="68378"/>
                  </a:cubicBezTo>
                  <a:cubicBezTo>
                    <a:pt x="35685" y="68378"/>
                    <a:pt x="35195" y="68466"/>
                    <a:pt x="34871" y="68696"/>
                  </a:cubicBezTo>
                  <a:cubicBezTo>
                    <a:pt x="34793" y="68696"/>
                    <a:pt x="34704" y="68543"/>
                    <a:pt x="34626" y="68543"/>
                  </a:cubicBezTo>
                  <a:cubicBezTo>
                    <a:pt x="34392" y="68225"/>
                    <a:pt x="33901" y="67820"/>
                    <a:pt x="33255" y="67656"/>
                  </a:cubicBezTo>
                  <a:cubicBezTo>
                    <a:pt x="32842" y="67579"/>
                    <a:pt x="32597" y="67579"/>
                    <a:pt x="32430" y="67579"/>
                  </a:cubicBezTo>
                  <a:cubicBezTo>
                    <a:pt x="31616" y="67579"/>
                    <a:pt x="31449" y="68138"/>
                    <a:pt x="31371" y="68784"/>
                  </a:cubicBezTo>
                  <a:cubicBezTo>
                    <a:pt x="31125" y="69583"/>
                    <a:pt x="31861" y="70230"/>
                    <a:pt x="32519" y="70711"/>
                  </a:cubicBezTo>
                  <a:cubicBezTo>
                    <a:pt x="32430" y="70711"/>
                    <a:pt x="32352" y="70788"/>
                    <a:pt x="32352" y="70865"/>
                  </a:cubicBezTo>
                  <a:cubicBezTo>
                    <a:pt x="32185" y="71270"/>
                    <a:pt x="32519" y="71752"/>
                    <a:pt x="32753" y="72070"/>
                  </a:cubicBezTo>
                  <a:cubicBezTo>
                    <a:pt x="32998" y="72311"/>
                    <a:pt x="33088" y="72716"/>
                    <a:pt x="32998" y="73198"/>
                  </a:cubicBezTo>
                  <a:cubicBezTo>
                    <a:pt x="32998" y="73603"/>
                    <a:pt x="32842" y="73921"/>
                    <a:pt x="32753" y="74074"/>
                  </a:cubicBezTo>
                  <a:cubicBezTo>
                    <a:pt x="32519" y="73921"/>
                    <a:pt x="32185" y="73756"/>
                    <a:pt x="31939" y="73756"/>
                  </a:cubicBezTo>
                  <a:cubicBezTo>
                    <a:pt x="31616" y="73756"/>
                    <a:pt x="31293" y="73997"/>
                    <a:pt x="31204" y="74403"/>
                  </a:cubicBezTo>
                  <a:cubicBezTo>
                    <a:pt x="31125" y="74644"/>
                    <a:pt x="31293" y="74884"/>
                    <a:pt x="31371" y="75125"/>
                  </a:cubicBezTo>
                  <a:cubicBezTo>
                    <a:pt x="30802" y="75279"/>
                    <a:pt x="30222" y="75607"/>
                    <a:pt x="29654" y="76089"/>
                  </a:cubicBezTo>
                  <a:cubicBezTo>
                    <a:pt x="29576" y="76166"/>
                    <a:pt x="29409" y="76243"/>
                    <a:pt x="29331" y="76243"/>
                  </a:cubicBezTo>
                  <a:cubicBezTo>
                    <a:pt x="29163" y="76243"/>
                    <a:pt x="29007" y="76089"/>
                    <a:pt x="28840" y="75925"/>
                  </a:cubicBezTo>
                  <a:cubicBezTo>
                    <a:pt x="28673" y="75848"/>
                    <a:pt x="28595" y="75761"/>
                    <a:pt x="28428" y="75607"/>
                  </a:cubicBezTo>
                  <a:cubicBezTo>
                    <a:pt x="28350" y="75607"/>
                    <a:pt x="28182" y="75607"/>
                    <a:pt x="28104" y="75607"/>
                  </a:cubicBezTo>
                  <a:cubicBezTo>
                    <a:pt x="27201" y="75607"/>
                    <a:pt x="26142" y="77207"/>
                    <a:pt x="25652" y="78247"/>
                  </a:cubicBezTo>
                  <a:cubicBezTo>
                    <a:pt x="25406" y="78817"/>
                    <a:pt x="25161" y="79134"/>
                    <a:pt x="24916" y="79299"/>
                  </a:cubicBezTo>
                  <a:cubicBezTo>
                    <a:pt x="24749" y="79452"/>
                    <a:pt x="24593" y="79616"/>
                    <a:pt x="24593" y="79857"/>
                  </a:cubicBezTo>
                  <a:cubicBezTo>
                    <a:pt x="24593" y="80175"/>
                    <a:pt x="24838" y="80339"/>
                    <a:pt x="25005" y="80416"/>
                  </a:cubicBezTo>
                  <a:cubicBezTo>
                    <a:pt x="25574" y="80821"/>
                    <a:pt x="26633" y="82343"/>
                    <a:pt x="27123" y="83066"/>
                  </a:cubicBezTo>
                  <a:cubicBezTo>
                    <a:pt x="27123" y="83384"/>
                    <a:pt x="27045" y="83953"/>
                    <a:pt x="27123" y="85235"/>
                  </a:cubicBezTo>
                  <a:cubicBezTo>
                    <a:pt x="27201" y="86276"/>
                    <a:pt x="27859" y="87480"/>
                    <a:pt x="28350" y="88521"/>
                  </a:cubicBezTo>
                  <a:cubicBezTo>
                    <a:pt x="28751" y="89331"/>
                    <a:pt x="29163" y="90131"/>
                    <a:pt x="29163" y="90613"/>
                  </a:cubicBezTo>
                  <a:cubicBezTo>
                    <a:pt x="29163" y="91653"/>
                    <a:pt x="28428" y="93417"/>
                    <a:pt x="27781" y="93899"/>
                  </a:cubicBezTo>
                  <a:cubicBezTo>
                    <a:pt x="27201" y="94468"/>
                    <a:pt x="27525" y="94950"/>
                    <a:pt x="27781" y="95345"/>
                  </a:cubicBezTo>
                  <a:cubicBezTo>
                    <a:pt x="27937" y="95662"/>
                    <a:pt x="28182" y="95991"/>
                    <a:pt x="28026" y="96473"/>
                  </a:cubicBezTo>
                  <a:cubicBezTo>
                    <a:pt x="28026" y="96626"/>
                    <a:pt x="27937" y="96790"/>
                    <a:pt x="27859" y="96955"/>
                  </a:cubicBezTo>
                  <a:cubicBezTo>
                    <a:pt x="27525" y="97831"/>
                    <a:pt x="27447" y="98313"/>
                    <a:pt x="28506" y="99277"/>
                  </a:cubicBezTo>
                  <a:cubicBezTo>
                    <a:pt x="28751" y="99518"/>
                    <a:pt x="28918" y="99605"/>
                    <a:pt x="28918" y="99682"/>
                  </a:cubicBezTo>
                  <a:cubicBezTo>
                    <a:pt x="28840" y="99759"/>
                    <a:pt x="28751" y="99759"/>
                    <a:pt x="28673" y="99835"/>
                  </a:cubicBezTo>
                  <a:cubicBezTo>
                    <a:pt x="28506" y="99923"/>
                    <a:pt x="28272" y="100000"/>
                    <a:pt x="28026" y="100087"/>
                  </a:cubicBezTo>
                  <a:cubicBezTo>
                    <a:pt x="27290" y="100646"/>
                    <a:pt x="27692" y="101281"/>
                    <a:pt x="28104" y="101927"/>
                  </a:cubicBezTo>
                  <a:cubicBezTo>
                    <a:pt x="28272" y="102332"/>
                    <a:pt x="28506" y="102650"/>
                    <a:pt x="28673" y="103132"/>
                  </a:cubicBezTo>
                  <a:cubicBezTo>
                    <a:pt x="29007" y="103778"/>
                    <a:pt x="28751" y="104414"/>
                    <a:pt x="28595" y="104654"/>
                  </a:cubicBezTo>
                  <a:cubicBezTo>
                    <a:pt x="28506" y="104972"/>
                    <a:pt x="28350" y="105136"/>
                    <a:pt x="28182" y="105213"/>
                  </a:cubicBezTo>
                  <a:cubicBezTo>
                    <a:pt x="27937" y="104819"/>
                    <a:pt x="27447" y="104501"/>
                    <a:pt x="26878" y="104501"/>
                  </a:cubicBezTo>
                  <a:cubicBezTo>
                    <a:pt x="26555" y="104501"/>
                    <a:pt x="26142" y="104654"/>
                    <a:pt x="25897" y="104895"/>
                  </a:cubicBezTo>
                  <a:cubicBezTo>
                    <a:pt x="25484" y="105213"/>
                    <a:pt x="24916" y="105542"/>
                    <a:pt x="24347" y="105542"/>
                  </a:cubicBezTo>
                  <a:cubicBezTo>
                    <a:pt x="24102" y="105542"/>
                    <a:pt x="23779" y="105465"/>
                    <a:pt x="23444" y="105301"/>
                  </a:cubicBezTo>
                  <a:cubicBezTo>
                    <a:pt x="23121" y="105136"/>
                    <a:pt x="22876" y="105060"/>
                    <a:pt x="22552" y="105060"/>
                  </a:cubicBezTo>
                  <a:cubicBezTo>
                    <a:pt x="21817" y="105060"/>
                    <a:pt x="21326" y="105618"/>
                    <a:pt x="20992" y="106024"/>
                  </a:cubicBezTo>
                  <a:cubicBezTo>
                    <a:pt x="20914" y="106177"/>
                    <a:pt x="20914" y="106177"/>
                    <a:pt x="20914" y="106177"/>
                  </a:cubicBezTo>
                  <a:cubicBezTo>
                    <a:pt x="20423" y="106659"/>
                    <a:pt x="19687" y="107141"/>
                    <a:pt x="18952" y="107305"/>
                  </a:cubicBezTo>
                  <a:cubicBezTo>
                    <a:pt x="18874" y="107305"/>
                    <a:pt x="18706" y="107305"/>
                    <a:pt x="18628" y="107305"/>
                  </a:cubicBezTo>
                  <a:cubicBezTo>
                    <a:pt x="17803" y="107469"/>
                    <a:pt x="16744" y="107623"/>
                    <a:pt x="16254" y="108105"/>
                  </a:cubicBezTo>
                  <a:cubicBezTo>
                    <a:pt x="16176" y="108192"/>
                    <a:pt x="15930" y="108433"/>
                    <a:pt x="16008" y="108751"/>
                  </a:cubicBezTo>
                  <a:cubicBezTo>
                    <a:pt x="16008" y="109069"/>
                    <a:pt x="16343" y="109233"/>
                    <a:pt x="16744" y="109474"/>
                  </a:cubicBezTo>
                  <a:cubicBezTo>
                    <a:pt x="16833" y="109550"/>
                    <a:pt x="16989" y="109638"/>
                    <a:pt x="17157" y="109715"/>
                  </a:cubicBezTo>
                  <a:cubicBezTo>
                    <a:pt x="17725" y="110109"/>
                    <a:pt x="18795" y="110273"/>
                    <a:pt x="19531" y="110350"/>
                  </a:cubicBezTo>
                  <a:cubicBezTo>
                    <a:pt x="19933" y="110438"/>
                    <a:pt x="19933" y="110438"/>
                    <a:pt x="19933" y="110438"/>
                  </a:cubicBezTo>
                  <a:cubicBezTo>
                    <a:pt x="19855" y="110032"/>
                    <a:pt x="19855" y="110032"/>
                    <a:pt x="19855" y="110032"/>
                  </a:cubicBezTo>
                  <a:cubicBezTo>
                    <a:pt x="19855" y="109956"/>
                    <a:pt x="19855" y="109956"/>
                    <a:pt x="19855" y="109956"/>
                  </a:cubicBezTo>
                  <a:cubicBezTo>
                    <a:pt x="20011" y="109474"/>
                    <a:pt x="20256" y="108674"/>
                    <a:pt x="20501" y="108510"/>
                  </a:cubicBezTo>
                  <a:cubicBezTo>
                    <a:pt x="20590" y="108433"/>
                    <a:pt x="20746" y="108346"/>
                    <a:pt x="20836" y="108346"/>
                  </a:cubicBezTo>
                  <a:cubicBezTo>
                    <a:pt x="21081" y="108346"/>
                    <a:pt x="21237" y="108433"/>
                    <a:pt x="21326" y="108587"/>
                  </a:cubicBezTo>
                  <a:cubicBezTo>
                    <a:pt x="21326" y="108587"/>
                    <a:pt x="21404" y="108674"/>
                    <a:pt x="21326" y="108915"/>
                  </a:cubicBezTo>
                  <a:cubicBezTo>
                    <a:pt x="21159" y="109550"/>
                    <a:pt x="21326" y="109956"/>
                    <a:pt x="21482" y="110197"/>
                  </a:cubicBezTo>
                  <a:cubicBezTo>
                    <a:pt x="21649" y="110438"/>
                    <a:pt x="21973" y="110591"/>
                    <a:pt x="22307" y="110591"/>
                  </a:cubicBezTo>
                  <a:cubicBezTo>
                    <a:pt x="22463" y="110591"/>
                    <a:pt x="22552" y="110514"/>
                    <a:pt x="22630" y="110514"/>
                  </a:cubicBezTo>
                  <a:cubicBezTo>
                    <a:pt x="22709" y="110514"/>
                    <a:pt x="22876" y="110514"/>
                    <a:pt x="23043" y="110438"/>
                  </a:cubicBezTo>
                  <a:cubicBezTo>
                    <a:pt x="23534" y="110350"/>
                    <a:pt x="24102" y="110273"/>
                    <a:pt x="24503" y="110273"/>
                  </a:cubicBezTo>
                  <a:cubicBezTo>
                    <a:pt x="24749" y="110273"/>
                    <a:pt x="24749" y="110273"/>
                    <a:pt x="24838" y="110273"/>
                  </a:cubicBezTo>
                  <a:cubicBezTo>
                    <a:pt x="24916" y="110438"/>
                    <a:pt x="24916" y="110591"/>
                    <a:pt x="25005" y="110755"/>
                  </a:cubicBezTo>
                  <a:cubicBezTo>
                    <a:pt x="25161" y="111073"/>
                    <a:pt x="25328" y="111555"/>
                    <a:pt x="25730" y="111960"/>
                  </a:cubicBezTo>
                  <a:cubicBezTo>
                    <a:pt x="26220" y="112442"/>
                    <a:pt x="27045" y="112683"/>
                    <a:pt x="27525" y="112683"/>
                  </a:cubicBezTo>
                  <a:cubicBezTo>
                    <a:pt x="27614" y="112683"/>
                    <a:pt x="27692" y="112683"/>
                    <a:pt x="27781" y="112683"/>
                  </a:cubicBezTo>
                  <a:cubicBezTo>
                    <a:pt x="27937" y="112760"/>
                    <a:pt x="28272" y="113165"/>
                    <a:pt x="28350" y="113647"/>
                  </a:cubicBezTo>
                  <a:cubicBezTo>
                    <a:pt x="28350" y="113811"/>
                    <a:pt x="28428" y="114052"/>
                    <a:pt x="28272" y="114205"/>
                  </a:cubicBezTo>
                  <a:cubicBezTo>
                    <a:pt x="27859" y="114611"/>
                    <a:pt x="27614" y="115093"/>
                    <a:pt x="27692" y="115575"/>
                  </a:cubicBezTo>
                  <a:cubicBezTo>
                    <a:pt x="27781" y="115892"/>
                    <a:pt x="27937" y="116210"/>
                    <a:pt x="28350" y="116451"/>
                  </a:cubicBezTo>
                  <a:cubicBezTo>
                    <a:pt x="28595" y="116615"/>
                    <a:pt x="29007" y="116692"/>
                    <a:pt x="29331" y="116692"/>
                  </a:cubicBezTo>
                  <a:cubicBezTo>
                    <a:pt x="30144" y="116692"/>
                    <a:pt x="30802" y="116374"/>
                    <a:pt x="30958" y="115815"/>
                  </a:cubicBezTo>
                  <a:cubicBezTo>
                    <a:pt x="31047" y="115651"/>
                    <a:pt x="31047" y="115651"/>
                    <a:pt x="31125" y="115651"/>
                  </a:cubicBezTo>
                  <a:cubicBezTo>
                    <a:pt x="31125" y="115651"/>
                    <a:pt x="31293" y="115651"/>
                    <a:pt x="31371" y="115815"/>
                  </a:cubicBezTo>
                  <a:cubicBezTo>
                    <a:pt x="31449" y="115892"/>
                    <a:pt x="31538" y="116133"/>
                    <a:pt x="31449" y="116451"/>
                  </a:cubicBezTo>
                  <a:cubicBezTo>
                    <a:pt x="31371" y="116779"/>
                    <a:pt x="31371" y="117020"/>
                    <a:pt x="31293" y="117261"/>
                  </a:cubicBezTo>
                  <a:cubicBezTo>
                    <a:pt x="31204" y="117897"/>
                    <a:pt x="31125" y="118302"/>
                    <a:pt x="30802" y="118543"/>
                  </a:cubicBezTo>
                  <a:cubicBezTo>
                    <a:pt x="30468" y="118784"/>
                    <a:pt x="30312" y="119189"/>
                    <a:pt x="30468" y="119507"/>
                  </a:cubicBezTo>
                  <a:cubicBezTo>
                    <a:pt x="30557" y="119824"/>
                    <a:pt x="30802" y="119989"/>
                    <a:pt x="31204" y="119989"/>
                  </a:cubicBezTo>
                  <a:cubicBezTo>
                    <a:pt x="31371" y="119989"/>
                    <a:pt x="31449" y="119989"/>
                    <a:pt x="31616" y="119989"/>
                  </a:cubicBezTo>
                  <a:cubicBezTo>
                    <a:pt x="31694" y="119901"/>
                    <a:pt x="31783" y="119901"/>
                    <a:pt x="31939" y="119901"/>
                  </a:cubicBezTo>
                  <a:cubicBezTo>
                    <a:pt x="32920" y="119583"/>
                    <a:pt x="34626" y="119189"/>
                    <a:pt x="35117" y="117897"/>
                  </a:cubicBezTo>
                  <a:cubicBezTo>
                    <a:pt x="35607" y="116779"/>
                    <a:pt x="36510" y="115980"/>
                    <a:pt x="36911" y="115892"/>
                  </a:cubicBezTo>
                  <a:cubicBezTo>
                    <a:pt x="37402" y="115728"/>
                    <a:pt x="37647" y="115246"/>
                    <a:pt x="37814" y="114775"/>
                  </a:cubicBezTo>
                  <a:cubicBezTo>
                    <a:pt x="37892" y="114523"/>
                    <a:pt x="38060" y="114282"/>
                    <a:pt x="38138" y="114129"/>
                  </a:cubicBezTo>
                  <a:cubicBezTo>
                    <a:pt x="38461" y="113570"/>
                    <a:pt x="38550" y="112606"/>
                    <a:pt x="38383" y="111960"/>
                  </a:cubicBezTo>
                  <a:cubicBezTo>
                    <a:pt x="38216" y="111642"/>
                    <a:pt x="38060" y="111401"/>
                    <a:pt x="37892" y="111237"/>
                  </a:cubicBezTo>
                  <a:cubicBezTo>
                    <a:pt x="37491" y="111073"/>
                    <a:pt x="37324" y="110996"/>
                    <a:pt x="37569" y="110273"/>
                  </a:cubicBezTo>
                  <a:cubicBezTo>
                    <a:pt x="37569" y="110109"/>
                    <a:pt x="37647" y="109879"/>
                    <a:pt x="37647" y="109715"/>
                  </a:cubicBezTo>
                  <a:cubicBezTo>
                    <a:pt x="37814" y="109956"/>
                    <a:pt x="38060" y="110109"/>
                    <a:pt x="38305" y="110197"/>
                  </a:cubicBezTo>
                  <a:cubicBezTo>
                    <a:pt x="38461" y="110197"/>
                    <a:pt x="38795" y="110197"/>
                    <a:pt x="39041" y="110197"/>
                  </a:cubicBezTo>
                  <a:cubicBezTo>
                    <a:pt x="39687" y="110197"/>
                    <a:pt x="40836" y="110109"/>
                    <a:pt x="41081" y="109309"/>
                  </a:cubicBezTo>
                  <a:cubicBezTo>
                    <a:pt x="41081" y="109145"/>
                    <a:pt x="41248" y="108992"/>
                    <a:pt x="41571" y="108992"/>
                  </a:cubicBezTo>
                  <a:cubicBezTo>
                    <a:pt x="41817" y="108992"/>
                    <a:pt x="42062" y="109069"/>
                    <a:pt x="42307" y="109233"/>
                  </a:cubicBezTo>
                  <a:cubicBezTo>
                    <a:pt x="42630" y="109474"/>
                    <a:pt x="43121" y="109638"/>
                    <a:pt x="43612" y="109791"/>
                  </a:cubicBezTo>
                  <a:cubicBezTo>
                    <a:pt x="44102" y="109956"/>
                    <a:pt x="44593" y="110197"/>
                    <a:pt x="44838" y="110350"/>
                  </a:cubicBezTo>
                  <a:cubicBezTo>
                    <a:pt x="45161" y="110591"/>
                    <a:pt x="45496" y="110679"/>
                    <a:pt x="45819" y="110679"/>
                  </a:cubicBezTo>
                  <a:cubicBezTo>
                    <a:pt x="46231" y="110679"/>
                    <a:pt x="46722" y="110514"/>
                    <a:pt x="47212" y="110273"/>
                  </a:cubicBezTo>
                  <a:cubicBezTo>
                    <a:pt x="47369" y="110197"/>
                    <a:pt x="47447" y="110109"/>
                    <a:pt x="47614" y="110109"/>
                  </a:cubicBezTo>
                  <a:cubicBezTo>
                    <a:pt x="47859" y="110109"/>
                    <a:pt x="48104" y="110273"/>
                    <a:pt x="48104" y="110438"/>
                  </a:cubicBezTo>
                  <a:cubicBezTo>
                    <a:pt x="48193" y="110591"/>
                    <a:pt x="47937" y="110755"/>
                    <a:pt x="47859" y="110843"/>
                  </a:cubicBezTo>
                  <a:cubicBezTo>
                    <a:pt x="47692" y="110920"/>
                    <a:pt x="47290" y="111237"/>
                    <a:pt x="47369" y="111642"/>
                  </a:cubicBezTo>
                  <a:cubicBezTo>
                    <a:pt x="47536" y="112037"/>
                    <a:pt x="48026" y="112037"/>
                    <a:pt x="48595" y="112037"/>
                  </a:cubicBezTo>
                  <a:cubicBezTo>
                    <a:pt x="48673" y="112037"/>
                    <a:pt x="48840" y="112037"/>
                    <a:pt x="48918" y="112037"/>
                  </a:cubicBezTo>
                  <a:cubicBezTo>
                    <a:pt x="49007" y="112037"/>
                    <a:pt x="49085" y="112037"/>
                    <a:pt x="49253" y="112037"/>
                  </a:cubicBezTo>
                  <a:cubicBezTo>
                    <a:pt x="49743" y="112037"/>
                    <a:pt x="50144" y="112924"/>
                    <a:pt x="50312" y="113406"/>
                  </a:cubicBezTo>
                  <a:cubicBezTo>
                    <a:pt x="50312" y="113406"/>
                    <a:pt x="50312" y="113483"/>
                    <a:pt x="50312" y="113570"/>
                  </a:cubicBezTo>
                  <a:cubicBezTo>
                    <a:pt x="50390" y="114052"/>
                    <a:pt x="50557" y="114928"/>
                    <a:pt x="52028" y="114928"/>
                  </a:cubicBezTo>
                  <a:cubicBezTo>
                    <a:pt x="52185" y="114928"/>
                    <a:pt x="52274" y="114928"/>
                    <a:pt x="52441" y="114852"/>
                  </a:cubicBezTo>
                  <a:cubicBezTo>
                    <a:pt x="53411" y="114775"/>
                    <a:pt x="54804" y="114370"/>
                    <a:pt x="55863" y="113964"/>
                  </a:cubicBezTo>
                  <a:cubicBezTo>
                    <a:pt x="56031" y="113888"/>
                    <a:pt x="56276" y="113811"/>
                    <a:pt x="56521" y="113723"/>
                  </a:cubicBezTo>
                  <a:cubicBezTo>
                    <a:pt x="56443" y="113888"/>
                    <a:pt x="56443" y="114052"/>
                    <a:pt x="56443" y="114129"/>
                  </a:cubicBezTo>
                  <a:cubicBezTo>
                    <a:pt x="56443" y="114282"/>
                    <a:pt x="56521" y="114523"/>
                    <a:pt x="56923" y="114687"/>
                  </a:cubicBezTo>
                  <a:cubicBezTo>
                    <a:pt x="57090" y="114852"/>
                    <a:pt x="57090" y="114852"/>
                    <a:pt x="57090" y="114852"/>
                  </a:cubicBezTo>
                  <a:cubicBezTo>
                    <a:pt x="57335" y="114928"/>
                    <a:pt x="57502" y="115016"/>
                    <a:pt x="57748" y="115016"/>
                  </a:cubicBezTo>
                  <a:cubicBezTo>
                    <a:pt x="58149" y="115016"/>
                    <a:pt x="58316" y="114775"/>
                    <a:pt x="58729" y="114282"/>
                  </a:cubicBezTo>
                  <a:cubicBezTo>
                    <a:pt x="58807" y="114129"/>
                    <a:pt x="58807" y="114129"/>
                    <a:pt x="58807" y="114129"/>
                  </a:cubicBezTo>
                  <a:cubicBezTo>
                    <a:pt x="59375" y="113329"/>
                    <a:pt x="59620" y="113001"/>
                    <a:pt x="60111" y="113001"/>
                  </a:cubicBezTo>
                  <a:cubicBezTo>
                    <a:pt x="60189" y="113001"/>
                    <a:pt x="60189" y="113001"/>
                    <a:pt x="60278" y="113001"/>
                  </a:cubicBezTo>
                  <a:cubicBezTo>
                    <a:pt x="61170" y="113165"/>
                    <a:pt x="61661" y="113242"/>
                    <a:pt x="61661" y="113242"/>
                  </a:cubicBezTo>
                  <a:cubicBezTo>
                    <a:pt x="62073" y="113329"/>
                    <a:pt x="62073" y="113329"/>
                    <a:pt x="62073" y="113329"/>
                  </a:cubicBezTo>
                  <a:cubicBezTo>
                    <a:pt x="62073" y="112924"/>
                    <a:pt x="62073" y="112924"/>
                    <a:pt x="62073" y="112924"/>
                  </a:cubicBezTo>
                  <a:cubicBezTo>
                    <a:pt x="62073" y="112201"/>
                    <a:pt x="62073" y="112201"/>
                    <a:pt x="62073" y="112201"/>
                  </a:cubicBezTo>
                  <a:cubicBezTo>
                    <a:pt x="62073" y="111237"/>
                    <a:pt x="62073" y="111237"/>
                    <a:pt x="62073" y="111237"/>
                  </a:cubicBezTo>
                  <a:cubicBezTo>
                    <a:pt x="61583" y="111883"/>
                    <a:pt x="61583" y="111883"/>
                    <a:pt x="61583" y="111883"/>
                  </a:cubicBezTo>
                  <a:lnTo>
                    <a:pt x="61583" y="111883"/>
                  </a:lnTo>
                  <a:cubicBezTo>
                    <a:pt x="61661" y="110755"/>
                    <a:pt x="61750" y="110679"/>
                    <a:pt x="62486" y="110679"/>
                  </a:cubicBezTo>
                  <a:cubicBezTo>
                    <a:pt x="62731" y="110679"/>
                    <a:pt x="62976" y="110679"/>
                    <a:pt x="63221" y="110679"/>
                  </a:cubicBezTo>
                  <a:cubicBezTo>
                    <a:pt x="63545" y="110679"/>
                    <a:pt x="63790" y="110755"/>
                    <a:pt x="64113" y="110755"/>
                  </a:cubicBezTo>
                  <a:cubicBezTo>
                    <a:pt x="64526" y="110755"/>
                    <a:pt x="65183" y="110679"/>
                    <a:pt x="65585" y="110350"/>
                  </a:cubicBezTo>
                  <a:cubicBezTo>
                    <a:pt x="66075" y="109956"/>
                    <a:pt x="65919" y="109638"/>
                    <a:pt x="65830" y="109397"/>
                  </a:cubicBezTo>
                  <a:cubicBezTo>
                    <a:pt x="65830" y="109233"/>
                    <a:pt x="65752" y="109069"/>
                    <a:pt x="66075" y="108674"/>
                  </a:cubicBezTo>
                  <a:cubicBezTo>
                    <a:pt x="66644" y="107864"/>
                    <a:pt x="67224" y="107787"/>
                    <a:pt x="68037" y="107710"/>
                  </a:cubicBezTo>
                  <a:cubicBezTo>
                    <a:pt x="68361" y="107710"/>
                    <a:pt x="68361" y="107710"/>
                    <a:pt x="68361" y="107710"/>
                  </a:cubicBezTo>
                  <a:cubicBezTo>
                    <a:pt x="68450" y="107710"/>
                    <a:pt x="68528" y="107710"/>
                    <a:pt x="68606" y="107710"/>
                  </a:cubicBezTo>
                  <a:cubicBezTo>
                    <a:pt x="68851" y="107710"/>
                    <a:pt x="69186" y="107710"/>
                    <a:pt x="69509" y="107710"/>
                  </a:cubicBezTo>
                  <a:cubicBezTo>
                    <a:pt x="69910" y="107787"/>
                    <a:pt x="70323" y="107787"/>
                    <a:pt x="70735" y="107787"/>
                  </a:cubicBezTo>
                  <a:cubicBezTo>
                    <a:pt x="71471" y="107787"/>
                    <a:pt x="71962" y="107623"/>
                    <a:pt x="72285" y="107382"/>
                  </a:cubicBezTo>
                  <a:cubicBezTo>
                    <a:pt x="73021" y="106746"/>
                    <a:pt x="75139" y="106024"/>
                    <a:pt x="76042" y="106024"/>
                  </a:cubicBezTo>
                  <a:cubicBezTo>
                    <a:pt x="76120" y="106024"/>
                    <a:pt x="76120" y="106024"/>
                    <a:pt x="76209" y="106100"/>
                  </a:cubicBezTo>
                  <a:cubicBezTo>
                    <a:pt x="76610" y="106100"/>
                    <a:pt x="77023" y="106177"/>
                    <a:pt x="77435" y="106265"/>
                  </a:cubicBezTo>
                  <a:cubicBezTo>
                    <a:pt x="77926" y="106341"/>
                    <a:pt x="78327" y="106341"/>
                    <a:pt x="78740" y="106418"/>
                  </a:cubicBezTo>
                  <a:cubicBezTo>
                    <a:pt x="79063" y="106506"/>
                    <a:pt x="79386" y="106506"/>
                    <a:pt x="79643" y="106506"/>
                  </a:cubicBezTo>
                  <a:cubicBezTo>
                    <a:pt x="79966" y="106506"/>
                    <a:pt x="80211" y="106506"/>
                    <a:pt x="80613" y="106418"/>
                  </a:cubicBezTo>
                  <a:lnTo>
                    <a:pt x="80613" y="106418"/>
                  </a:lnTo>
                  <a:cubicBezTo>
                    <a:pt x="81103" y="106341"/>
                    <a:pt x="81348" y="106341"/>
                    <a:pt x="81516" y="106024"/>
                  </a:cubicBezTo>
                  <a:cubicBezTo>
                    <a:pt x="81683" y="105706"/>
                    <a:pt x="81516" y="105377"/>
                    <a:pt x="81103" y="104819"/>
                  </a:cubicBezTo>
                  <a:cubicBezTo>
                    <a:pt x="80947" y="104578"/>
                    <a:pt x="80947" y="104578"/>
                    <a:pt x="80947" y="104578"/>
                  </a:cubicBezTo>
                  <a:cubicBezTo>
                    <a:pt x="80367" y="103691"/>
                    <a:pt x="80211" y="103373"/>
                    <a:pt x="80702" y="102891"/>
                  </a:cubicBezTo>
                  <a:cubicBezTo>
                    <a:pt x="80947" y="102573"/>
                    <a:pt x="81192" y="102332"/>
                    <a:pt x="81438" y="102004"/>
                  </a:cubicBezTo>
                  <a:cubicBezTo>
                    <a:pt x="81683" y="101763"/>
                    <a:pt x="81839" y="101533"/>
                    <a:pt x="82006" y="101369"/>
                  </a:cubicBezTo>
                  <a:cubicBezTo>
                    <a:pt x="82006" y="101686"/>
                    <a:pt x="81928" y="102245"/>
                    <a:pt x="81761" y="102573"/>
                  </a:cubicBezTo>
                  <a:cubicBezTo>
                    <a:pt x="81683" y="102727"/>
                    <a:pt x="81594" y="102968"/>
                    <a:pt x="81761" y="103209"/>
                  </a:cubicBezTo>
                  <a:cubicBezTo>
                    <a:pt x="81761" y="103373"/>
                    <a:pt x="81928" y="103450"/>
                    <a:pt x="82173" y="103450"/>
                  </a:cubicBezTo>
                  <a:cubicBezTo>
                    <a:pt x="82497" y="103450"/>
                    <a:pt x="82909" y="103373"/>
                    <a:pt x="83556" y="103055"/>
                  </a:cubicBezTo>
                  <a:cubicBezTo>
                    <a:pt x="84214" y="102814"/>
                    <a:pt x="84949" y="102650"/>
                    <a:pt x="85518" y="102650"/>
                  </a:cubicBezTo>
                  <a:cubicBezTo>
                    <a:pt x="86086" y="102650"/>
                    <a:pt x="86421" y="102814"/>
                    <a:pt x="86499" y="102891"/>
                  </a:cubicBezTo>
                  <a:cubicBezTo>
                    <a:pt x="86577" y="103055"/>
                    <a:pt x="86666" y="103209"/>
                    <a:pt x="86744" y="103373"/>
                  </a:cubicBezTo>
                  <a:cubicBezTo>
                    <a:pt x="87068" y="104019"/>
                    <a:pt x="87480" y="104819"/>
                    <a:pt x="88138" y="105060"/>
                  </a:cubicBezTo>
                  <a:cubicBezTo>
                    <a:pt x="88294" y="105136"/>
                    <a:pt x="88383" y="105136"/>
                    <a:pt x="88461" y="105213"/>
                  </a:cubicBezTo>
                  <a:cubicBezTo>
                    <a:pt x="88706" y="105301"/>
                    <a:pt x="88952" y="105377"/>
                    <a:pt x="89275" y="105377"/>
                  </a:cubicBezTo>
                  <a:cubicBezTo>
                    <a:pt x="89687" y="105377"/>
                    <a:pt x="90011" y="105136"/>
                    <a:pt x="90423" y="104742"/>
                  </a:cubicBezTo>
                  <a:cubicBezTo>
                    <a:pt x="90579" y="104578"/>
                    <a:pt x="90668" y="104414"/>
                    <a:pt x="90824" y="104260"/>
                  </a:cubicBezTo>
                  <a:cubicBezTo>
                    <a:pt x="91315" y="103614"/>
                    <a:pt x="91560" y="103296"/>
                    <a:pt x="92385" y="103209"/>
                  </a:cubicBezTo>
                  <a:cubicBezTo>
                    <a:pt x="92630" y="103209"/>
                    <a:pt x="92630" y="103209"/>
                    <a:pt x="92630" y="103209"/>
                  </a:cubicBezTo>
                  <a:cubicBezTo>
                    <a:pt x="93032" y="103132"/>
                    <a:pt x="93277" y="103132"/>
                    <a:pt x="93600" y="103132"/>
                  </a:cubicBezTo>
                  <a:cubicBezTo>
                    <a:pt x="93935" y="103132"/>
                    <a:pt x="94180" y="103209"/>
                    <a:pt x="94336" y="103373"/>
                  </a:cubicBezTo>
                  <a:cubicBezTo>
                    <a:pt x="94503" y="103537"/>
                    <a:pt x="94593" y="103691"/>
                    <a:pt x="94671" y="103932"/>
                  </a:cubicBezTo>
                  <a:cubicBezTo>
                    <a:pt x="94827" y="104337"/>
                    <a:pt x="95072" y="104742"/>
                    <a:pt x="95730" y="105060"/>
                  </a:cubicBezTo>
                  <a:cubicBezTo>
                    <a:pt x="95808" y="105136"/>
                    <a:pt x="95897" y="105136"/>
                    <a:pt x="95975" y="105136"/>
                  </a:cubicBezTo>
                  <a:cubicBezTo>
                    <a:pt x="95897" y="105213"/>
                    <a:pt x="95808" y="105301"/>
                    <a:pt x="95730" y="105377"/>
                  </a:cubicBezTo>
                  <a:cubicBezTo>
                    <a:pt x="95652" y="105465"/>
                    <a:pt x="95562" y="105542"/>
                    <a:pt x="95484" y="105618"/>
                  </a:cubicBezTo>
                  <a:cubicBezTo>
                    <a:pt x="95239" y="105859"/>
                    <a:pt x="95161" y="106177"/>
                    <a:pt x="95239" y="106506"/>
                  </a:cubicBezTo>
                  <a:cubicBezTo>
                    <a:pt x="95406" y="107064"/>
                    <a:pt x="96053" y="107710"/>
                    <a:pt x="96878" y="108028"/>
                  </a:cubicBezTo>
                  <a:cubicBezTo>
                    <a:pt x="97279" y="108192"/>
                    <a:pt x="97614" y="108587"/>
                    <a:pt x="98015" y="108915"/>
                  </a:cubicBezTo>
                  <a:cubicBezTo>
                    <a:pt x="98428" y="109397"/>
                    <a:pt x="98918" y="109879"/>
                    <a:pt x="99565" y="110032"/>
                  </a:cubicBezTo>
                  <a:cubicBezTo>
                    <a:pt x="100546" y="110273"/>
                    <a:pt x="100546" y="110273"/>
                    <a:pt x="101204" y="110438"/>
                  </a:cubicBezTo>
                  <a:cubicBezTo>
                    <a:pt x="101282" y="110438"/>
                    <a:pt x="101371" y="110438"/>
                    <a:pt x="101449" y="110438"/>
                  </a:cubicBezTo>
                  <a:cubicBezTo>
                    <a:pt x="101939" y="110438"/>
                    <a:pt x="102185" y="110109"/>
                    <a:pt x="102341" y="109879"/>
                  </a:cubicBezTo>
                  <a:cubicBezTo>
                    <a:pt x="102430" y="109715"/>
                    <a:pt x="102508" y="109550"/>
                    <a:pt x="102675" y="109474"/>
                  </a:cubicBezTo>
                  <a:cubicBezTo>
                    <a:pt x="103166" y="108992"/>
                    <a:pt x="102842" y="108510"/>
                    <a:pt x="102675" y="108192"/>
                  </a:cubicBezTo>
                  <a:cubicBezTo>
                    <a:pt x="102586" y="108028"/>
                    <a:pt x="102508" y="107864"/>
                    <a:pt x="102508" y="107710"/>
                  </a:cubicBezTo>
                  <a:cubicBezTo>
                    <a:pt x="102508" y="107546"/>
                    <a:pt x="102430" y="107305"/>
                    <a:pt x="102430" y="107141"/>
                  </a:cubicBezTo>
                  <a:cubicBezTo>
                    <a:pt x="102341" y="106659"/>
                    <a:pt x="102263" y="106341"/>
                    <a:pt x="102675" y="105859"/>
                  </a:cubicBezTo>
                  <a:cubicBezTo>
                    <a:pt x="102753" y="105706"/>
                    <a:pt x="102842" y="105618"/>
                    <a:pt x="102920" y="105542"/>
                  </a:cubicBezTo>
                  <a:cubicBezTo>
                    <a:pt x="103567" y="104819"/>
                    <a:pt x="104147" y="104173"/>
                    <a:pt x="103489" y="103055"/>
                  </a:cubicBezTo>
                  <a:cubicBezTo>
                    <a:pt x="103322" y="102891"/>
                    <a:pt x="103244" y="102650"/>
                    <a:pt x="103088" y="102409"/>
                  </a:cubicBezTo>
                  <a:cubicBezTo>
                    <a:pt x="102675" y="101533"/>
                    <a:pt x="102107" y="100405"/>
                    <a:pt x="101125" y="100405"/>
                  </a:cubicBezTo>
                  <a:cubicBezTo>
                    <a:pt x="100791" y="100405"/>
                    <a:pt x="100546" y="100569"/>
                    <a:pt x="100222" y="100722"/>
                  </a:cubicBezTo>
                  <a:cubicBezTo>
                    <a:pt x="99977" y="100887"/>
                    <a:pt x="99319" y="101281"/>
                    <a:pt x="99074" y="101281"/>
                  </a:cubicBezTo>
                  <a:cubicBezTo>
                    <a:pt x="99074" y="101281"/>
                    <a:pt x="98918" y="101040"/>
                    <a:pt x="98840" y="100799"/>
                  </a:cubicBezTo>
                  <a:cubicBezTo>
                    <a:pt x="98840" y="100646"/>
                    <a:pt x="98840" y="100646"/>
                    <a:pt x="98840" y="100646"/>
                  </a:cubicBezTo>
                  <a:cubicBezTo>
                    <a:pt x="98673" y="100164"/>
                    <a:pt x="98751" y="100087"/>
                    <a:pt x="98918" y="99759"/>
                  </a:cubicBezTo>
                  <a:cubicBezTo>
                    <a:pt x="99074" y="99518"/>
                    <a:pt x="99319" y="99277"/>
                    <a:pt x="99487" y="98882"/>
                  </a:cubicBezTo>
                  <a:cubicBezTo>
                    <a:pt x="99565" y="98641"/>
                    <a:pt x="99732" y="98400"/>
                    <a:pt x="99977" y="98072"/>
                  </a:cubicBezTo>
                  <a:cubicBezTo>
                    <a:pt x="100468" y="97272"/>
                    <a:pt x="101204" y="96308"/>
                    <a:pt x="100468" y="95104"/>
                  </a:cubicBezTo>
                  <a:cubicBezTo>
                    <a:pt x="100144" y="94622"/>
                    <a:pt x="99899" y="94140"/>
                    <a:pt x="99654" y="93745"/>
                  </a:cubicBezTo>
                  <a:cubicBezTo>
                    <a:pt x="99319" y="92935"/>
                    <a:pt x="98996" y="92376"/>
                    <a:pt x="98338" y="92135"/>
                  </a:cubicBezTo>
                  <a:cubicBezTo>
                    <a:pt x="97692" y="91894"/>
                    <a:pt x="97201" y="91259"/>
                    <a:pt x="97034" y="90525"/>
                  </a:cubicBezTo>
                  <a:cubicBezTo>
                    <a:pt x="96956" y="89726"/>
                    <a:pt x="96298" y="89485"/>
                    <a:pt x="95730" y="89244"/>
                  </a:cubicBezTo>
                  <a:cubicBezTo>
                    <a:pt x="95484" y="89167"/>
                    <a:pt x="95239" y="89090"/>
                    <a:pt x="94994" y="88926"/>
                  </a:cubicBezTo>
                  <a:cubicBezTo>
                    <a:pt x="94593" y="88685"/>
                    <a:pt x="94336" y="88444"/>
                    <a:pt x="94180" y="88127"/>
                  </a:cubicBezTo>
                  <a:cubicBezTo>
                    <a:pt x="94091" y="87798"/>
                    <a:pt x="94180" y="87480"/>
                    <a:pt x="94336" y="87163"/>
                  </a:cubicBezTo>
                  <a:cubicBezTo>
                    <a:pt x="94593" y="86845"/>
                    <a:pt x="94827" y="86681"/>
                    <a:pt x="95161" y="86440"/>
                  </a:cubicBezTo>
                  <a:cubicBezTo>
                    <a:pt x="95562" y="86276"/>
                    <a:pt x="96053" y="86035"/>
                    <a:pt x="96387" y="85399"/>
                  </a:cubicBezTo>
                  <a:cubicBezTo>
                    <a:pt x="96711" y="84917"/>
                    <a:pt x="96789" y="84512"/>
                    <a:pt x="96878" y="84271"/>
                  </a:cubicBezTo>
                  <a:cubicBezTo>
                    <a:pt x="96956" y="83866"/>
                    <a:pt x="96956" y="83789"/>
                    <a:pt x="97201" y="83713"/>
                  </a:cubicBezTo>
                  <a:cubicBezTo>
                    <a:pt x="97369" y="83625"/>
                    <a:pt x="97525" y="83625"/>
                    <a:pt x="97770" y="83625"/>
                  </a:cubicBezTo>
                  <a:cubicBezTo>
                    <a:pt x="97848" y="83625"/>
                    <a:pt x="98015" y="83625"/>
                    <a:pt x="98093" y="83625"/>
                  </a:cubicBezTo>
                  <a:cubicBezTo>
                    <a:pt x="98182" y="83625"/>
                    <a:pt x="98260" y="83625"/>
                    <a:pt x="98428" y="83625"/>
                  </a:cubicBezTo>
                  <a:cubicBezTo>
                    <a:pt x="98506" y="83625"/>
                    <a:pt x="98918" y="83625"/>
                    <a:pt x="99163" y="83307"/>
                  </a:cubicBezTo>
                  <a:cubicBezTo>
                    <a:pt x="99409" y="82913"/>
                    <a:pt x="100791" y="81544"/>
                    <a:pt x="101694" y="81215"/>
                  </a:cubicBezTo>
                  <a:cubicBezTo>
                    <a:pt x="102341" y="80985"/>
                    <a:pt x="103244" y="80744"/>
                    <a:pt x="104057" y="80580"/>
                  </a:cubicBezTo>
                  <a:cubicBezTo>
                    <a:pt x="104470" y="80503"/>
                    <a:pt x="104793" y="80416"/>
                    <a:pt x="105128" y="80339"/>
                  </a:cubicBezTo>
                  <a:cubicBezTo>
                    <a:pt x="106187" y="80098"/>
                    <a:pt x="109777" y="78094"/>
                    <a:pt x="110111" y="76725"/>
                  </a:cubicBezTo>
                  <a:cubicBezTo>
                    <a:pt x="110189" y="76166"/>
                    <a:pt x="110189" y="75684"/>
                    <a:pt x="110189" y="75279"/>
                  </a:cubicBezTo>
                  <a:cubicBezTo>
                    <a:pt x="110189" y="74884"/>
                    <a:pt x="110189" y="74556"/>
                    <a:pt x="110356" y="74162"/>
                  </a:cubicBezTo>
                  <a:cubicBezTo>
                    <a:pt x="110602" y="73351"/>
                    <a:pt x="110836" y="72552"/>
                    <a:pt x="110836" y="72552"/>
                  </a:cubicBezTo>
                  <a:cubicBezTo>
                    <a:pt x="110836" y="72475"/>
                    <a:pt x="110836" y="72475"/>
                    <a:pt x="110836" y="72475"/>
                  </a:cubicBezTo>
                  <a:cubicBezTo>
                    <a:pt x="110836" y="72311"/>
                    <a:pt x="110836" y="72311"/>
                    <a:pt x="110836" y="72311"/>
                  </a:cubicBezTo>
                  <a:cubicBezTo>
                    <a:pt x="110680" y="71993"/>
                    <a:pt x="110356" y="70952"/>
                    <a:pt x="110356" y="70470"/>
                  </a:cubicBezTo>
                  <a:cubicBezTo>
                    <a:pt x="110356" y="70383"/>
                    <a:pt x="110356" y="70383"/>
                    <a:pt x="110356" y="70306"/>
                  </a:cubicBezTo>
                  <a:cubicBezTo>
                    <a:pt x="110434" y="70306"/>
                    <a:pt x="110680" y="70230"/>
                    <a:pt x="110925" y="69989"/>
                  </a:cubicBezTo>
                  <a:cubicBezTo>
                    <a:pt x="111415" y="69660"/>
                    <a:pt x="111493" y="69507"/>
                    <a:pt x="111661" y="69342"/>
                  </a:cubicBezTo>
                  <a:cubicBezTo>
                    <a:pt x="111661" y="69178"/>
                    <a:pt x="111739" y="69101"/>
                    <a:pt x="111906" y="68937"/>
                  </a:cubicBezTo>
                  <a:lnTo>
                    <a:pt x="111906" y="68937"/>
                  </a:lnTo>
                  <a:cubicBezTo>
                    <a:pt x="112062" y="69101"/>
                    <a:pt x="112318" y="69342"/>
                    <a:pt x="112798" y="69583"/>
                  </a:cubicBezTo>
                  <a:cubicBezTo>
                    <a:pt x="113210" y="69748"/>
                    <a:pt x="113701" y="69824"/>
                    <a:pt x="114024" y="69901"/>
                  </a:cubicBezTo>
                  <a:cubicBezTo>
                    <a:pt x="114515" y="69989"/>
                    <a:pt x="114849" y="70065"/>
                    <a:pt x="115094" y="70230"/>
                  </a:cubicBezTo>
                  <a:cubicBezTo>
                    <a:pt x="115250" y="70306"/>
                    <a:pt x="115418" y="70547"/>
                    <a:pt x="115585" y="70711"/>
                  </a:cubicBezTo>
                  <a:cubicBezTo>
                    <a:pt x="115908" y="71106"/>
                    <a:pt x="116309" y="71511"/>
                    <a:pt x="116722" y="71511"/>
                  </a:cubicBezTo>
                  <a:cubicBezTo>
                    <a:pt x="116889" y="71511"/>
                    <a:pt x="117045" y="71434"/>
                    <a:pt x="117134" y="71347"/>
                  </a:cubicBezTo>
                  <a:cubicBezTo>
                    <a:pt x="117536" y="71106"/>
                    <a:pt x="117625" y="70788"/>
                    <a:pt x="117703" y="70470"/>
                  </a:cubicBezTo>
                  <a:cubicBezTo>
                    <a:pt x="117870" y="70230"/>
                    <a:pt x="117948" y="69989"/>
                    <a:pt x="118115" y="69660"/>
                  </a:cubicBezTo>
                  <a:cubicBezTo>
                    <a:pt x="118272" y="69419"/>
                    <a:pt x="118439" y="69342"/>
                    <a:pt x="118517" y="69266"/>
                  </a:cubicBezTo>
                  <a:cubicBezTo>
                    <a:pt x="118851" y="69025"/>
                    <a:pt x="119175" y="68784"/>
                    <a:pt x="119342" y="67897"/>
                  </a:cubicBezTo>
                  <a:cubicBezTo>
                    <a:pt x="119420" y="67579"/>
                    <a:pt x="119498" y="67261"/>
                    <a:pt x="119587" y="66933"/>
                  </a:cubicBezTo>
                  <a:cubicBezTo>
                    <a:pt x="119832" y="66133"/>
                    <a:pt x="119988" y="65487"/>
                    <a:pt x="119665" y="64928"/>
                  </a:cubicBezTo>
                  <a:cubicBezTo>
                    <a:pt x="119498" y="64764"/>
                    <a:pt x="119420" y="64687"/>
                    <a:pt x="119342" y="64611"/>
                  </a:cubicBezTo>
                  <a:cubicBezTo>
                    <a:pt x="119175" y="64370"/>
                    <a:pt x="119096" y="64293"/>
                    <a:pt x="119175" y="63559"/>
                  </a:cubicBezTo>
                  <a:cubicBezTo>
                    <a:pt x="119253" y="63242"/>
                    <a:pt x="119253" y="63001"/>
                    <a:pt x="119253" y="62847"/>
                  </a:cubicBezTo>
                  <a:cubicBezTo>
                    <a:pt x="119420" y="62201"/>
                    <a:pt x="119498" y="61796"/>
                    <a:pt x="119175" y="61161"/>
                  </a:cubicBezTo>
                  <a:cubicBezTo>
                    <a:pt x="119007" y="60920"/>
                    <a:pt x="118929" y="60755"/>
                    <a:pt x="118851" y="60591"/>
                  </a:cubicBezTo>
                  <a:cubicBezTo>
                    <a:pt x="118684" y="60197"/>
                    <a:pt x="118517" y="59868"/>
                    <a:pt x="118193" y="59474"/>
                  </a:cubicBezTo>
                  <a:cubicBezTo>
                    <a:pt x="117870" y="58992"/>
                    <a:pt x="117212" y="58028"/>
                    <a:pt x="117134" y="57710"/>
                  </a:cubicBezTo>
                  <a:cubicBezTo>
                    <a:pt x="117045" y="57458"/>
                    <a:pt x="116889" y="57305"/>
                    <a:pt x="116644" y="57305"/>
                  </a:cubicBezTo>
                  <a:cubicBezTo>
                    <a:pt x="116477" y="57305"/>
                    <a:pt x="116309" y="57382"/>
                    <a:pt x="116153" y="57382"/>
                  </a:cubicBezTo>
                  <a:cubicBezTo>
                    <a:pt x="115986" y="57458"/>
                    <a:pt x="115741" y="57458"/>
                    <a:pt x="115585" y="57458"/>
                  </a:cubicBezTo>
                  <a:cubicBezTo>
                    <a:pt x="115496" y="57458"/>
                    <a:pt x="115418" y="57458"/>
                    <a:pt x="115340" y="57458"/>
                  </a:cubicBezTo>
                  <a:cubicBezTo>
                    <a:pt x="114760" y="57382"/>
                    <a:pt x="114515" y="57064"/>
                    <a:pt x="114113" y="56177"/>
                  </a:cubicBezTo>
                  <a:cubicBezTo>
                    <a:pt x="113623" y="55136"/>
                    <a:pt x="112642" y="54895"/>
                    <a:pt x="111739" y="54654"/>
                  </a:cubicBezTo>
                  <a:cubicBezTo>
                    <a:pt x="111661" y="54578"/>
                    <a:pt x="111583" y="54578"/>
                    <a:pt x="111493" y="54578"/>
                  </a:cubicBezTo>
                  <a:cubicBezTo>
                    <a:pt x="110925" y="54578"/>
                    <a:pt x="110758" y="55060"/>
                    <a:pt x="110680" y="55377"/>
                  </a:cubicBezTo>
                  <a:cubicBezTo>
                    <a:pt x="110602" y="55377"/>
                    <a:pt x="110602" y="55454"/>
                    <a:pt x="110602" y="55542"/>
                  </a:cubicBezTo>
                  <a:cubicBezTo>
                    <a:pt x="110512" y="55542"/>
                    <a:pt x="110512" y="55454"/>
                    <a:pt x="110434" y="55454"/>
                  </a:cubicBezTo>
                  <a:cubicBezTo>
                    <a:pt x="109620" y="54731"/>
                    <a:pt x="108795" y="54414"/>
                    <a:pt x="108316" y="54337"/>
                  </a:cubicBezTo>
                  <a:cubicBezTo>
                    <a:pt x="108394" y="54173"/>
                    <a:pt x="108394" y="54019"/>
                    <a:pt x="108472" y="53855"/>
                  </a:cubicBezTo>
                  <a:cubicBezTo>
                    <a:pt x="108550" y="53373"/>
                    <a:pt x="108717" y="52891"/>
                    <a:pt x="108550" y="52486"/>
                  </a:cubicBezTo>
                  <a:cubicBezTo>
                    <a:pt x="108316" y="51763"/>
                    <a:pt x="106588" y="49846"/>
                    <a:pt x="105774" y="49682"/>
                  </a:cubicBezTo>
                  <a:cubicBezTo>
                    <a:pt x="105206" y="49518"/>
                    <a:pt x="103734" y="49518"/>
                    <a:pt x="103322" y="49518"/>
                  </a:cubicBezTo>
                  <a:cubicBezTo>
                    <a:pt x="103088" y="49353"/>
                    <a:pt x="102675" y="48882"/>
                    <a:pt x="102586" y="48554"/>
                  </a:cubicBezTo>
                  <a:cubicBezTo>
                    <a:pt x="102430" y="47754"/>
                    <a:pt x="101449" y="46955"/>
                    <a:pt x="100791" y="46626"/>
                  </a:cubicBezTo>
                  <a:cubicBezTo>
                    <a:pt x="100546" y="46385"/>
                    <a:pt x="100390" y="46144"/>
                    <a:pt x="100222" y="45826"/>
                  </a:cubicBezTo>
                  <a:cubicBezTo>
                    <a:pt x="100144" y="45673"/>
                    <a:pt x="100055" y="45421"/>
                    <a:pt x="99899" y="45180"/>
                  </a:cubicBezTo>
                  <a:cubicBezTo>
                    <a:pt x="99409" y="44545"/>
                    <a:pt x="98918" y="43899"/>
                    <a:pt x="98338" y="43417"/>
                  </a:cubicBezTo>
                  <a:cubicBezTo>
                    <a:pt x="98260" y="43340"/>
                    <a:pt x="98260" y="43340"/>
                    <a:pt x="98260" y="43340"/>
                  </a:cubicBezTo>
                  <a:cubicBezTo>
                    <a:pt x="97614" y="42694"/>
                    <a:pt x="96544" y="41653"/>
                    <a:pt x="95239" y="41653"/>
                  </a:cubicBezTo>
                  <a:cubicBezTo>
                    <a:pt x="94994" y="41653"/>
                    <a:pt x="94827" y="41653"/>
                    <a:pt x="94593" y="41730"/>
                  </a:cubicBezTo>
                  <a:cubicBezTo>
                    <a:pt x="94425" y="41818"/>
                    <a:pt x="94425" y="41818"/>
                    <a:pt x="94425" y="41818"/>
                  </a:cubicBezTo>
                  <a:cubicBezTo>
                    <a:pt x="93846" y="41894"/>
                    <a:pt x="93366" y="42059"/>
                    <a:pt x="93032" y="42059"/>
                  </a:cubicBezTo>
                  <a:cubicBezTo>
                    <a:pt x="92709" y="42059"/>
                    <a:pt x="92541" y="41971"/>
                    <a:pt x="92385" y="41577"/>
                  </a:cubicBezTo>
                  <a:cubicBezTo>
                    <a:pt x="91973" y="40449"/>
                    <a:pt x="90579" y="39090"/>
                    <a:pt x="89442" y="39090"/>
                  </a:cubicBezTo>
                  <a:cubicBezTo>
                    <a:pt x="89275" y="39090"/>
                    <a:pt x="89275" y="39090"/>
                    <a:pt x="89275" y="39090"/>
                  </a:cubicBezTo>
                  <a:cubicBezTo>
                    <a:pt x="89030" y="38762"/>
                    <a:pt x="89030" y="37962"/>
                    <a:pt x="89030" y="37404"/>
                  </a:cubicBezTo>
                  <a:cubicBezTo>
                    <a:pt x="89030" y="37075"/>
                    <a:pt x="89030" y="36757"/>
                    <a:pt x="88952" y="36516"/>
                  </a:cubicBezTo>
                  <a:cubicBezTo>
                    <a:pt x="88862" y="35794"/>
                    <a:pt x="88138" y="35476"/>
                    <a:pt x="87803" y="35312"/>
                  </a:cubicBezTo>
                  <a:cubicBezTo>
                    <a:pt x="87558" y="34665"/>
                    <a:pt x="86911" y="32749"/>
                    <a:pt x="86666" y="32420"/>
                  </a:cubicBezTo>
                  <a:cubicBezTo>
                    <a:pt x="86499" y="32179"/>
                    <a:pt x="86254" y="32102"/>
                    <a:pt x="86008" y="32026"/>
                  </a:cubicBezTo>
                  <a:cubicBezTo>
                    <a:pt x="85685" y="31785"/>
                    <a:pt x="85685" y="31785"/>
                    <a:pt x="85685" y="31697"/>
                  </a:cubicBezTo>
                  <a:cubicBezTo>
                    <a:pt x="85763" y="31226"/>
                    <a:pt x="86086" y="29857"/>
                    <a:pt x="85195" y="29693"/>
                  </a:cubicBezTo>
                  <a:cubicBezTo>
                    <a:pt x="84459" y="29529"/>
                    <a:pt x="83645" y="29134"/>
                    <a:pt x="83311" y="28817"/>
                  </a:cubicBezTo>
                  <a:cubicBezTo>
                    <a:pt x="82987" y="28335"/>
                    <a:pt x="82909" y="28170"/>
                    <a:pt x="83232" y="27688"/>
                  </a:cubicBezTo>
                  <a:cubicBezTo>
                    <a:pt x="83645" y="27130"/>
                    <a:pt x="84537" y="26725"/>
                    <a:pt x="84537" y="26725"/>
                  </a:cubicBezTo>
                  <a:cubicBezTo>
                    <a:pt x="85596" y="26089"/>
                    <a:pt x="85596" y="26089"/>
                    <a:pt x="85596" y="26089"/>
                  </a:cubicBezTo>
                  <a:cubicBezTo>
                    <a:pt x="84370" y="26089"/>
                    <a:pt x="84370" y="26089"/>
                    <a:pt x="84370" y="26089"/>
                  </a:cubicBezTo>
                  <a:cubicBezTo>
                    <a:pt x="84370" y="26089"/>
                    <a:pt x="84292" y="26089"/>
                    <a:pt x="84214" y="26002"/>
                  </a:cubicBezTo>
                  <a:cubicBezTo>
                    <a:pt x="84214" y="25925"/>
                    <a:pt x="84214" y="25761"/>
                    <a:pt x="84292" y="25520"/>
                  </a:cubicBezTo>
                  <a:cubicBezTo>
                    <a:pt x="84292" y="25443"/>
                    <a:pt x="84292" y="25443"/>
                    <a:pt x="84292" y="25443"/>
                  </a:cubicBezTo>
                  <a:cubicBezTo>
                    <a:pt x="84704" y="24479"/>
                    <a:pt x="84782" y="24162"/>
                    <a:pt x="85351" y="23515"/>
                  </a:cubicBezTo>
                  <a:cubicBezTo>
                    <a:pt x="85763" y="23033"/>
                    <a:pt x="86086" y="22552"/>
                    <a:pt x="85930" y="21993"/>
                  </a:cubicBezTo>
                  <a:cubicBezTo>
                    <a:pt x="85841" y="21664"/>
                    <a:pt x="85596" y="21423"/>
                    <a:pt x="85117" y="21270"/>
                  </a:cubicBezTo>
                  <a:cubicBezTo>
                    <a:pt x="84292" y="20952"/>
                    <a:pt x="84214" y="20788"/>
                    <a:pt x="84214" y="20711"/>
                  </a:cubicBezTo>
                  <a:cubicBezTo>
                    <a:pt x="84214" y="20711"/>
                    <a:pt x="84214" y="20624"/>
                    <a:pt x="84292" y="20547"/>
                  </a:cubicBezTo>
                  <a:cubicBezTo>
                    <a:pt x="84537" y="20306"/>
                    <a:pt x="84615" y="19989"/>
                    <a:pt x="84537" y="19748"/>
                  </a:cubicBezTo>
                  <a:cubicBezTo>
                    <a:pt x="84370" y="19266"/>
                    <a:pt x="83723" y="18860"/>
                    <a:pt x="82987" y="18784"/>
                  </a:cubicBezTo>
                  <a:cubicBezTo>
                    <a:pt x="82419" y="18619"/>
                    <a:pt x="82251" y="18543"/>
                    <a:pt x="81683" y="18138"/>
                  </a:cubicBezTo>
                  <a:cubicBezTo>
                    <a:pt x="81516" y="17973"/>
                    <a:pt x="81348" y="17820"/>
                    <a:pt x="81103" y="17656"/>
                  </a:cubicBezTo>
                  <a:cubicBezTo>
                    <a:pt x="80702" y="17415"/>
                    <a:pt x="80367" y="17174"/>
                    <a:pt x="79966" y="17009"/>
                  </a:cubicBezTo>
                  <a:cubicBezTo>
                    <a:pt x="79476" y="16779"/>
                    <a:pt x="79141" y="16615"/>
                    <a:pt x="78985" y="16210"/>
                  </a:cubicBezTo>
                  <a:cubicBezTo>
                    <a:pt x="78662" y="15487"/>
                    <a:pt x="78171" y="15246"/>
                    <a:pt x="77759" y="15093"/>
                  </a:cubicBezTo>
                  <a:cubicBezTo>
                    <a:pt x="77591" y="15005"/>
                    <a:pt x="77435" y="14928"/>
                    <a:pt x="77346" y="14852"/>
                  </a:cubicBezTo>
                  <a:cubicBezTo>
                    <a:pt x="77268" y="14764"/>
                    <a:pt x="77190" y="14611"/>
                    <a:pt x="77190" y="14370"/>
                  </a:cubicBezTo>
                  <a:cubicBezTo>
                    <a:pt x="77101" y="13964"/>
                    <a:pt x="77268" y="13559"/>
                    <a:pt x="77346" y="13483"/>
                  </a:cubicBezTo>
                  <a:cubicBezTo>
                    <a:pt x="77759" y="13165"/>
                    <a:pt x="77837" y="12519"/>
                    <a:pt x="77681" y="12037"/>
                  </a:cubicBezTo>
                  <a:cubicBezTo>
                    <a:pt x="77591" y="11642"/>
                    <a:pt x="77268" y="11401"/>
                    <a:pt x="76778" y="11314"/>
                  </a:cubicBezTo>
                  <a:cubicBezTo>
                    <a:pt x="76365" y="11237"/>
                    <a:pt x="76209" y="11161"/>
                    <a:pt x="76042" y="10996"/>
                  </a:cubicBezTo>
                  <a:cubicBezTo>
                    <a:pt x="75797" y="10832"/>
                    <a:pt x="75641" y="10679"/>
                    <a:pt x="75228" y="10591"/>
                  </a:cubicBezTo>
                  <a:cubicBezTo>
                    <a:pt x="74983" y="10514"/>
                    <a:pt x="74816" y="10350"/>
                    <a:pt x="74816" y="10109"/>
                  </a:cubicBezTo>
                  <a:cubicBezTo>
                    <a:pt x="74816" y="9956"/>
                    <a:pt x="74894" y="9791"/>
                    <a:pt x="75139" y="9715"/>
                  </a:cubicBezTo>
                  <a:cubicBezTo>
                    <a:pt x="75384" y="9550"/>
                    <a:pt x="75551" y="9386"/>
                    <a:pt x="75641" y="9145"/>
                  </a:cubicBezTo>
                  <a:cubicBezTo>
                    <a:pt x="75797" y="8587"/>
                    <a:pt x="75473" y="7940"/>
                    <a:pt x="75306" y="7699"/>
                  </a:cubicBezTo>
                  <a:cubicBezTo>
                    <a:pt x="75306" y="7546"/>
                    <a:pt x="75306" y="7546"/>
                    <a:pt x="75306" y="7546"/>
                  </a:cubicBezTo>
                  <a:cubicBezTo>
                    <a:pt x="75139" y="7546"/>
                    <a:pt x="75139" y="7546"/>
                    <a:pt x="75139" y="7546"/>
                  </a:cubicBezTo>
                  <a:cubicBezTo>
                    <a:pt x="73835" y="6823"/>
                    <a:pt x="73511" y="6823"/>
                    <a:pt x="73344" y="6823"/>
                  </a:cubicBezTo>
                  <a:cubicBezTo>
                    <a:pt x="72943" y="6823"/>
                    <a:pt x="72285" y="6582"/>
                    <a:pt x="71716" y="6341"/>
                  </a:cubicBezTo>
                  <a:cubicBezTo>
                    <a:pt x="71471" y="6265"/>
                    <a:pt x="71393" y="5618"/>
                    <a:pt x="71304" y="5213"/>
                  </a:cubicBezTo>
                  <a:cubicBezTo>
                    <a:pt x="71304" y="4895"/>
                    <a:pt x="71226" y="4578"/>
                    <a:pt x="71137" y="4337"/>
                  </a:cubicBezTo>
                  <a:cubicBezTo>
                    <a:pt x="70891" y="4096"/>
                    <a:pt x="70568" y="3932"/>
                    <a:pt x="70245" y="3932"/>
                  </a:cubicBezTo>
                  <a:cubicBezTo>
                    <a:pt x="70167" y="3932"/>
                    <a:pt x="70167" y="3932"/>
                    <a:pt x="70167" y="3932"/>
                  </a:cubicBezTo>
                  <a:lnTo>
                    <a:pt x="70167" y="3932"/>
                  </a:lnTo>
                  <a:cubicBezTo>
                    <a:pt x="70078" y="3932"/>
                    <a:pt x="70078" y="3932"/>
                    <a:pt x="70078" y="3932"/>
                  </a:cubicBezTo>
                  <a:cubicBezTo>
                    <a:pt x="69754" y="3932"/>
                    <a:pt x="69431" y="4096"/>
                    <a:pt x="69096" y="4249"/>
                  </a:cubicBezTo>
                  <a:cubicBezTo>
                    <a:pt x="68606" y="4578"/>
                    <a:pt x="68528" y="4578"/>
                    <a:pt x="67547" y="4578"/>
                  </a:cubicBezTo>
                  <a:cubicBezTo>
                    <a:pt x="67380" y="4578"/>
                    <a:pt x="67302" y="4578"/>
                    <a:pt x="67224" y="4578"/>
                  </a:cubicBezTo>
                  <a:cubicBezTo>
                    <a:pt x="67134" y="4249"/>
                    <a:pt x="66811" y="4173"/>
                    <a:pt x="66566" y="4173"/>
                  </a:cubicBezTo>
                  <a:cubicBezTo>
                    <a:pt x="65752" y="4173"/>
                    <a:pt x="64437" y="4731"/>
                    <a:pt x="63623" y="5136"/>
                  </a:cubicBezTo>
                  <a:cubicBezTo>
                    <a:pt x="63467" y="5136"/>
                    <a:pt x="63377" y="5213"/>
                    <a:pt x="63299" y="5213"/>
                  </a:cubicBezTo>
                  <a:cubicBezTo>
                    <a:pt x="63221" y="5213"/>
                    <a:pt x="63132" y="5136"/>
                    <a:pt x="62976" y="4972"/>
                  </a:cubicBezTo>
                  <a:cubicBezTo>
                    <a:pt x="62887" y="4895"/>
                    <a:pt x="62731" y="4731"/>
                    <a:pt x="62486" y="4654"/>
                  </a:cubicBezTo>
                  <a:cubicBezTo>
                    <a:pt x="62396" y="4578"/>
                    <a:pt x="62318" y="4578"/>
                    <a:pt x="62151" y="4578"/>
                  </a:cubicBezTo>
                  <a:cubicBezTo>
                    <a:pt x="61828" y="4578"/>
                    <a:pt x="61583" y="4819"/>
                    <a:pt x="61337" y="5136"/>
                  </a:cubicBezTo>
                  <a:cubicBezTo>
                    <a:pt x="61259" y="5301"/>
                    <a:pt x="61092" y="5454"/>
                    <a:pt x="60847" y="5618"/>
                  </a:cubicBezTo>
                  <a:cubicBezTo>
                    <a:pt x="60847" y="5695"/>
                    <a:pt x="60769" y="5695"/>
                    <a:pt x="60769" y="5695"/>
                  </a:cubicBezTo>
                  <a:cubicBezTo>
                    <a:pt x="60602" y="5695"/>
                    <a:pt x="60278" y="5301"/>
                    <a:pt x="60189" y="4819"/>
                  </a:cubicBezTo>
                  <a:cubicBezTo>
                    <a:pt x="60033" y="4414"/>
                    <a:pt x="59866" y="3767"/>
                    <a:pt x="59052" y="3614"/>
                  </a:cubicBezTo>
                  <a:cubicBezTo>
                    <a:pt x="58885" y="3526"/>
                    <a:pt x="58729" y="3450"/>
                    <a:pt x="58639" y="3296"/>
                  </a:cubicBezTo>
                  <a:cubicBezTo>
                    <a:pt x="58483" y="2968"/>
                    <a:pt x="58483" y="2650"/>
                    <a:pt x="58483" y="2562"/>
                  </a:cubicBezTo>
                  <a:cubicBezTo>
                    <a:pt x="58639" y="2245"/>
                    <a:pt x="58639" y="1445"/>
                    <a:pt x="58316" y="963"/>
                  </a:cubicBezTo>
                  <a:cubicBezTo>
                    <a:pt x="58149" y="722"/>
                    <a:pt x="57904" y="646"/>
                    <a:pt x="57658" y="646"/>
                  </a:cubicBezTo>
                  <a:cubicBezTo>
                    <a:pt x="57580" y="646"/>
                    <a:pt x="57413" y="646"/>
                    <a:pt x="57335" y="646"/>
                  </a:cubicBezTo>
                  <a:cubicBezTo>
                    <a:pt x="57168" y="558"/>
                    <a:pt x="57090" y="558"/>
                    <a:pt x="56923" y="558"/>
                  </a:cubicBezTo>
                  <a:cubicBezTo>
                    <a:pt x="56688" y="558"/>
                    <a:pt x="56109" y="558"/>
                    <a:pt x="55942" y="1128"/>
                  </a:cubicBezTo>
                  <a:cubicBezTo>
                    <a:pt x="55863" y="1369"/>
                    <a:pt x="55540" y="1599"/>
                    <a:pt x="54972" y="1927"/>
                  </a:cubicBezTo>
                  <a:cubicBezTo>
                    <a:pt x="54314" y="2245"/>
                    <a:pt x="53823" y="2650"/>
                    <a:pt x="53823" y="2650"/>
                  </a:cubicBezTo>
                  <a:cubicBezTo>
                    <a:pt x="53656" y="2803"/>
                    <a:pt x="53656" y="2803"/>
                    <a:pt x="53656" y="2803"/>
                  </a:cubicBezTo>
                  <a:cubicBezTo>
                    <a:pt x="53656" y="2968"/>
                    <a:pt x="53656" y="2968"/>
                    <a:pt x="53656" y="2968"/>
                  </a:cubicBezTo>
                  <a:cubicBezTo>
                    <a:pt x="53656" y="3044"/>
                    <a:pt x="53823" y="4490"/>
                    <a:pt x="54314" y="5454"/>
                  </a:cubicBezTo>
                  <a:cubicBezTo>
                    <a:pt x="54637" y="5936"/>
                    <a:pt x="54559" y="6506"/>
                    <a:pt x="54559" y="7228"/>
                  </a:cubicBezTo>
                  <a:cubicBezTo>
                    <a:pt x="54559" y="7699"/>
                    <a:pt x="54481" y="8181"/>
                    <a:pt x="54559" y="8828"/>
                  </a:cubicBezTo>
                  <a:cubicBezTo>
                    <a:pt x="54637" y="9474"/>
                    <a:pt x="54481" y="9627"/>
                    <a:pt x="54481" y="9627"/>
                  </a:cubicBezTo>
                  <a:cubicBezTo>
                    <a:pt x="54481" y="9627"/>
                    <a:pt x="54481" y="9715"/>
                    <a:pt x="54314" y="9715"/>
                  </a:cubicBezTo>
                  <a:cubicBezTo>
                    <a:pt x="54314" y="9715"/>
                    <a:pt x="54236" y="9715"/>
                    <a:pt x="54147" y="9715"/>
                  </a:cubicBezTo>
                  <a:cubicBezTo>
                    <a:pt x="54147" y="9715"/>
                    <a:pt x="54069" y="9715"/>
                    <a:pt x="53991" y="9715"/>
                  </a:cubicBezTo>
                  <a:cubicBezTo>
                    <a:pt x="53991" y="9715"/>
                    <a:pt x="53901" y="9627"/>
                    <a:pt x="53823" y="9627"/>
                  </a:cubicBezTo>
                  <a:cubicBezTo>
                    <a:pt x="53745" y="9550"/>
                    <a:pt x="53578" y="9386"/>
                    <a:pt x="53411" y="9386"/>
                  </a:cubicBezTo>
                  <a:cubicBezTo>
                    <a:pt x="53255" y="9386"/>
                    <a:pt x="53088" y="9474"/>
                    <a:pt x="52920" y="9627"/>
                  </a:cubicBezTo>
                  <a:cubicBezTo>
                    <a:pt x="52842" y="9715"/>
                    <a:pt x="52842" y="9715"/>
                    <a:pt x="52764" y="9715"/>
                  </a:cubicBezTo>
                  <a:cubicBezTo>
                    <a:pt x="52675" y="9715"/>
                    <a:pt x="52519" y="9627"/>
                    <a:pt x="52107" y="9309"/>
                  </a:cubicBezTo>
                  <a:cubicBezTo>
                    <a:pt x="51861" y="9069"/>
                    <a:pt x="52028" y="8663"/>
                    <a:pt x="52028" y="8663"/>
                  </a:cubicBezTo>
                  <a:cubicBezTo>
                    <a:pt x="52028" y="8587"/>
                    <a:pt x="52028" y="8587"/>
                    <a:pt x="52028" y="8587"/>
                  </a:cubicBezTo>
                  <a:cubicBezTo>
                    <a:pt x="52107" y="8587"/>
                    <a:pt x="52107" y="8587"/>
                    <a:pt x="52107" y="8587"/>
                  </a:cubicBezTo>
                  <a:cubicBezTo>
                    <a:pt x="52107" y="8422"/>
                    <a:pt x="52352" y="7382"/>
                    <a:pt x="51861" y="6900"/>
                  </a:cubicBezTo>
                  <a:cubicBezTo>
                    <a:pt x="51538" y="6582"/>
                    <a:pt x="51125" y="6582"/>
                    <a:pt x="50880" y="6582"/>
                  </a:cubicBezTo>
                  <a:cubicBezTo>
                    <a:pt x="50713" y="6582"/>
                    <a:pt x="50557" y="6582"/>
                    <a:pt x="50557" y="6582"/>
                  </a:cubicBezTo>
                  <a:cubicBezTo>
                    <a:pt x="50479" y="6582"/>
                    <a:pt x="50479" y="6582"/>
                    <a:pt x="50479" y="6582"/>
                  </a:cubicBezTo>
                  <a:cubicBezTo>
                    <a:pt x="50390" y="6659"/>
                    <a:pt x="50390" y="6659"/>
                    <a:pt x="50390" y="6659"/>
                  </a:cubicBezTo>
                  <a:cubicBezTo>
                    <a:pt x="50144" y="6736"/>
                    <a:pt x="49743" y="6976"/>
                    <a:pt x="49409" y="6976"/>
                  </a:cubicBezTo>
                  <a:lnTo>
                    <a:pt x="49409" y="6976"/>
                  </a:lnTo>
                  <a:cubicBezTo>
                    <a:pt x="48918" y="6659"/>
                    <a:pt x="48595" y="6506"/>
                    <a:pt x="48350" y="6506"/>
                  </a:cubicBezTo>
                  <a:cubicBezTo>
                    <a:pt x="48193" y="6506"/>
                    <a:pt x="48104" y="6582"/>
                    <a:pt x="48026" y="6659"/>
                  </a:cubicBezTo>
                  <a:cubicBezTo>
                    <a:pt x="47937" y="6659"/>
                    <a:pt x="47937" y="6736"/>
                    <a:pt x="47937" y="6736"/>
                  </a:cubicBezTo>
                  <a:cubicBezTo>
                    <a:pt x="47859" y="6736"/>
                    <a:pt x="47781" y="6659"/>
                    <a:pt x="47781" y="6506"/>
                  </a:cubicBezTo>
                  <a:cubicBezTo>
                    <a:pt x="47369" y="5783"/>
                    <a:pt x="46142" y="5695"/>
                    <a:pt x="45819" y="5695"/>
                  </a:cubicBezTo>
                  <a:cubicBezTo>
                    <a:pt x="45652" y="5695"/>
                    <a:pt x="45574" y="5695"/>
                    <a:pt x="45406" y="5618"/>
                  </a:cubicBezTo>
                  <a:cubicBezTo>
                    <a:pt x="45250" y="5618"/>
                    <a:pt x="45005" y="5618"/>
                    <a:pt x="44838" y="5618"/>
                  </a:cubicBezTo>
                  <a:cubicBezTo>
                    <a:pt x="44593" y="5618"/>
                    <a:pt x="44347" y="5618"/>
                    <a:pt x="44024" y="5695"/>
                  </a:cubicBezTo>
                  <a:cubicBezTo>
                    <a:pt x="43288" y="5936"/>
                    <a:pt x="43121" y="6100"/>
                    <a:pt x="42463" y="6582"/>
                  </a:cubicBezTo>
                  <a:cubicBezTo>
                    <a:pt x="42218" y="6736"/>
                    <a:pt x="42218" y="6736"/>
                    <a:pt x="42218" y="6736"/>
                  </a:cubicBezTo>
                  <a:cubicBezTo>
                    <a:pt x="41159" y="7469"/>
                    <a:pt x="41404" y="8028"/>
                    <a:pt x="41649" y="8663"/>
                  </a:cubicBezTo>
                  <a:cubicBezTo>
                    <a:pt x="41649" y="8904"/>
                    <a:pt x="41649" y="8904"/>
                    <a:pt x="41649" y="8904"/>
                  </a:cubicBezTo>
                  <a:cubicBezTo>
                    <a:pt x="41895" y="9550"/>
                    <a:pt x="42552" y="9791"/>
                    <a:pt x="43288" y="10032"/>
                  </a:cubicBezTo>
                  <a:cubicBezTo>
                    <a:pt x="43534" y="10197"/>
                    <a:pt x="43857" y="10273"/>
                    <a:pt x="44102" y="10438"/>
                  </a:cubicBezTo>
                  <a:cubicBezTo>
                    <a:pt x="44269" y="10514"/>
                    <a:pt x="44515" y="10679"/>
                    <a:pt x="44425" y="10909"/>
                  </a:cubicBezTo>
                  <a:cubicBezTo>
                    <a:pt x="44347" y="11073"/>
                    <a:pt x="44269" y="11161"/>
                    <a:pt x="44180" y="11161"/>
                  </a:cubicBezTo>
                  <a:cubicBezTo>
                    <a:pt x="44024" y="11161"/>
                    <a:pt x="43935" y="11161"/>
                    <a:pt x="43935" y="11073"/>
                  </a:cubicBezTo>
                  <a:cubicBezTo>
                    <a:pt x="43857" y="11073"/>
                    <a:pt x="43690" y="10996"/>
                    <a:pt x="43612" y="10996"/>
                  </a:cubicBezTo>
                  <a:cubicBezTo>
                    <a:pt x="43366" y="10996"/>
                    <a:pt x="43121" y="11237"/>
                    <a:pt x="43043" y="11401"/>
                  </a:cubicBezTo>
                  <a:cubicBezTo>
                    <a:pt x="42965" y="11478"/>
                    <a:pt x="42965" y="11478"/>
                    <a:pt x="42798" y="11478"/>
                  </a:cubicBezTo>
                  <a:cubicBezTo>
                    <a:pt x="42552" y="11478"/>
                    <a:pt x="42140" y="11314"/>
                    <a:pt x="42062" y="11237"/>
                  </a:cubicBezTo>
                  <a:cubicBezTo>
                    <a:pt x="41404" y="10832"/>
                    <a:pt x="41404" y="10832"/>
                    <a:pt x="41404" y="10832"/>
                  </a:cubicBezTo>
                  <a:cubicBezTo>
                    <a:pt x="41571" y="11555"/>
                    <a:pt x="41571" y="11555"/>
                    <a:pt x="41571" y="11555"/>
                  </a:cubicBezTo>
                  <a:cubicBezTo>
                    <a:pt x="41649" y="11960"/>
                    <a:pt x="41571" y="12037"/>
                    <a:pt x="41493" y="12037"/>
                  </a:cubicBezTo>
                  <a:cubicBezTo>
                    <a:pt x="41493" y="12113"/>
                    <a:pt x="41404" y="12113"/>
                    <a:pt x="41326" y="12113"/>
                  </a:cubicBezTo>
                  <a:cubicBezTo>
                    <a:pt x="41159" y="12113"/>
                    <a:pt x="41003" y="12037"/>
                    <a:pt x="41003" y="12037"/>
                  </a:cubicBezTo>
                  <a:lnTo>
                    <a:pt x="41003" y="12037"/>
                  </a:lnTo>
                  <a:cubicBezTo>
                    <a:pt x="40914" y="12037"/>
                    <a:pt x="40914" y="12037"/>
                    <a:pt x="40914" y="12037"/>
                  </a:cubicBezTo>
                  <a:cubicBezTo>
                    <a:pt x="40914" y="12037"/>
                    <a:pt x="40178" y="11872"/>
                    <a:pt x="39442" y="11719"/>
                  </a:cubicBezTo>
                  <a:cubicBezTo>
                    <a:pt x="39041" y="11555"/>
                    <a:pt x="39041" y="11073"/>
                    <a:pt x="39197" y="10197"/>
                  </a:cubicBezTo>
                  <a:cubicBezTo>
                    <a:pt x="39286" y="9715"/>
                    <a:pt x="39119" y="9386"/>
                    <a:pt x="38952" y="9069"/>
                  </a:cubicBezTo>
                  <a:cubicBezTo>
                    <a:pt x="38874" y="8828"/>
                    <a:pt x="38795" y="8663"/>
                    <a:pt x="38795" y="8422"/>
                  </a:cubicBezTo>
                  <a:cubicBezTo>
                    <a:pt x="38795" y="7546"/>
                    <a:pt x="38138" y="7228"/>
                    <a:pt x="37736" y="7228"/>
                  </a:cubicBezTo>
                  <a:lnTo>
                    <a:pt x="37736" y="7228"/>
                  </a:lnTo>
                  <a:cubicBezTo>
                    <a:pt x="37647" y="7228"/>
                    <a:pt x="37647" y="7228"/>
                    <a:pt x="37647" y="7228"/>
                  </a:cubicBezTo>
                  <a:cubicBezTo>
                    <a:pt x="37647" y="7228"/>
                    <a:pt x="37491" y="7228"/>
                    <a:pt x="37324" y="7228"/>
                  </a:cubicBezTo>
                  <a:cubicBezTo>
                    <a:pt x="36833" y="7228"/>
                    <a:pt x="36421" y="7141"/>
                    <a:pt x="36265" y="6976"/>
                  </a:cubicBezTo>
                  <a:cubicBezTo>
                    <a:pt x="36098" y="6900"/>
                    <a:pt x="36020" y="6736"/>
                    <a:pt x="35930" y="6582"/>
                  </a:cubicBezTo>
                  <a:cubicBezTo>
                    <a:pt x="35774" y="6341"/>
                    <a:pt x="35529" y="5936"/>
                    <a:pt x="35039" y="5936"/>
                  </a:cubicBezTo>
                  <a:cubicBezTo>
                    <a:pt x="35039" y="5936"/>
                    <a:pt x="34949" y="5936"/>
                    <a:pt x="34871" y="5936"/>
                  </a:cubicBezTo>
                  <a:cubicBezTo>
                    <a:pt x="34793" y="5936"/>
                    <a:pt x="34793" y="5936"/>
                    <a:pt x="34704" y="5936"/>
                  </a:cubicBezTo>
                  <a:cubicBezTo>
                    <a:pt x="34548" y="5936"/>
                    <a:pt x="34470" y="5936"/>
                    <a:pt x="34225" y="5454"/>
                  </a:cubicBezTo>
                  <a:cubicBezTo>
                    <a:pt x="34147" y="5377"/>
                    <a:pt x="34147" y="5301"/>
                    <a:pt x="34069" y="5213"/>
                  </a:cubicBezTo>
                  <a:cubicBezTo>
                    <a:pt x="33979" y="5060"/>
                    <a:pt x="33979" y="5060"/>
                    <a:pt x="33979" y="5060"/>
                  </a:cubicBezTo>
                  <a:cubicBezTo>
                    <a:pt x="33656" y="4578"/>
                    <a:pt x="33489" y="4249"/>
                    <a:pt x="32920" y="3614"/>
                  </a:cubicBezTo>
                  <a:cubicBezTo>
                    <a:pt x="32753" y="3373"/>
                    <a:pt x="32675" y="3132"/>
                    <a:pt x="32597" y="2968"/>
                  </a:cubicBezTo>
                  <a:cubicBezTo>
                    <a:pt x="32430" y="2562"/>
                    <a:pt x="32274" y="2332"/>
                    <a:pt x="31616" y="2245"/>
                  </a:cubicBezTo>
                  <a:cubicBezTo>
                    <a:pt x="31125" y="2168"/>
                    <a:pt x="30802" y="1686"/>
                    <a:pt x="30390" y="1204"/>
                  </a:cubicBezTo>
                  <a:cubicBezTo>
                    <a:pt x="30222" y="963"/>
                    <a:pt x="30066" y="722"/>
                    <a:pt x="29899" y="481"/>
                  </a:cubicBezTo>
                  <a:cubicBezTo>
                    <a:pt x="29732" y="240"/>
                    <a:pt x="29487" y="0"/>
                    <a:pt x="29163" y="0"/>
                  </a:cubicBezTo>
                  <a:lnTo>
                    <a:pt x="29163" y="405"/>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68" name="Shape 2368"/>
            <p:cNvSpPr/>
            <p:nvPr/>
          </p:nvSpPr>
          <p:spPr>
            <a:xfrm>
              <a:off x="3501614" y="7785284"/>
              <a:ext cx="1986234" cy="2522460"/>
            </a:xfrm>
            <a:custGeom>
              <a:avLst/>
              <a:gdLst/>
              <a:ahLst/>
              <a:cxnLst/>
              <a:rect l="0" t="0" r="0" b="0"/>
              <a:pathLst>
                <a:path w="120000" h="120000" extrusionOk="0">
                  <a:moveTo>
                    <a:pt x="103975" y="119855"/>
                  </a:moveTo>
                  <a:lnTo>
                    <a:pt x="103975" y="119855"/>
                  </a:lnTo>
                  <a:cubicBezTo>
                    <a:pt x="103464" y="119457"/>
                    <a:pt x="101931" y="118409"/>
                    <a:pt x="100747" y="118409"/>
                  </a:cubicBezTo>
                  <a:cubicBezTo>
                    <a:pt x="99214" y="118409"/>
                    <a:pt x="98192" y="117740"/>
                    <a:pt x="97333" y="117216"/>
                  </a:cubicBezTo>
                  <a:cubicBezTo>
                    <a:pt x="97170" y="117216"/>
                    <a:pt x="97007" y="117071"/>
                    <a:pt x="96822" y="116945"/>
                  </a:cubicBezTo>
                  <a:cubicBezTo>
                    <a:pt x="96311" y="116674"/>
                    <a:pt x="95637" y="116421"/>
                    <a:pt x="94801" y="116150"/>
                  </a:cubicBezTo>
                  <a:cubicBezTo>
                    <a:pt x="93942" y="115752"/>
                    <a:pt x="92757" y="115354"/>
                    <a:pt x="92061" y="114957"/>
                  </a:cubicBezTo>
                  <a:cubicBezTo>
                    <a:pt x="91387" y="114432"/>
                    <a:pt x="90876" y="114288"/>
                    <a:pt x="90528" y="114288"/>
                  </a:cubicBezTo>
                  <a:cubicBezTo>
                    <a:pt x="90203" y="114288"/>
                    <a:pt x="89854" y="114432"/>
                    <a:pt x="89343" y="114685"/>
                  </a:cubicBezTo>
                  <a:cubicBezTo>
                    <a:pt x="88832" y="115083"/>
                    <a:pt x="88159" y="115228"/>
                    <a:pt x="87648" y="115228"/>
                  </a:cubicBezTo>
                  <a:cubicBezTo>
                    <a:pt x="87137" y="115228"/>
                    <a:pt x="86626" y="115083"/>
                    <a:pt x="85929" y="114830"/>
                  </a:cubicBezTo>
                  <a:cubicBezTo>
                    <a:pt x="85604" y="114685"/>
                    <a:pt x="85604" y="114685"/>
                    <a:pt x="85604" y="114685"/>
                  </a:cubicBezTo>
                  <a:cubicBezTo>
                    <a:pt x="84931" y="114559"/>
                    <a:pt x="84582" y="114161"/>
                    <a:pt x="84234" y="113764"/>
                  </a:cubicBezTo>
                  <a:cubicBezTo>
                    <a:pt x="84071" y="113637"/>
                    <a:pt x="83909" y="113492"/>
                    <a:pt x="83723" y="113492"/>
                  </a:cubicBezTo>
                  <a:lnTo>
                    <a:pt x="83561" y="113492"/>
                  </a:lnTo>
                  <a:cubicBezTo>
                    <a:pt x="83212" y="113637"/>
                    <a:pt x="83050" y="113764"/>
                    <a:pt x="82701" y="113908"/>
                  </a:cubicBezTo>
                  <a:cubicBezTo>
                    <a:pt x="82190" y="114161"/>
                    <a:pt x="81679" y="114432"/>
                    <a:pt x="80843" y="114432"/>
                  </a:cubicBezTo>
                  <a:cubicBezTo>
                    <a:pt x="80658" y="114432"/>
                    <a:pt x="80332" y="114432"/>
                    <a:pt x="79984" y="114288"/>
                  </a:cubicBezTo>
                  <a:cubicBezTo>
                    <a:pt x="79821" y="114288"/>
                    <a:pt x="79636" y="114161"/>
                    <a:pt x="79473" y="114161"/>
                  </a:cubicBezTo>
                  <a:cubicBezTo>
                    <a:pt x="79311" y="114035"/>
                    <a:pt x="79125" y="114035"/>
                    <a:pt x="78962" y="114035"/>
                  </a:cubicBezTo>
                  <a:cubicBezTo>
                    <a:pt x="78800" y="114035"/>
                    <a:pt x="78451" y="114161"/>
                    <a:pt x="78126" y="114432"/>
                  </a:cubicBezTo>
                  <a:cubicBezTo>
                    <a:pt x="77778" y="114685"/>
                    <a:pt x="77429" y="114685"/>
                    <a:pt x="77081" y="114685"/>
                  </a:cubicBezTo>
                  <a:cubicBezTo>
                    <a:pt x="75734" y="114685"/>
                    <a:pt x="74526" y="112968"/>
                    <a:pt x="74364" y="112571"/>
                  </a:cubicBezTo>
                  <a:cubicBezTo>
                    <a:pt x="74201" y="112318"/>
                    <a:pt x="74039" y="112173"/>
                    <a:pt x="73690" y="112173"/>
                  </a:cubicBezTo>
                  <a:cubicBezTo>
                    <a:pt x="73528" y="112173"/>
                    <a:pt x="73342" y="112173"/>
                    <a:pt x="73179" y="112444"/>
                  </a:cubicBezTo>
                  <a:cubicBezTo>
                    <a:pt x="72831" y="112571"/>
                    <a:pt x="72668" y="112697"/>
                    <a:pt x="72506" y="112697"/>
                  </a:cubicBezTo>
                  <a:cubicBezTo>
                    <a:pt x="71995" y="112697"/>
                    <a:pt x="71484" y="112318"/>
                    <a:pt x="70787" y="111920"/>
                  </a:cubicBezTo>
                  <a:cubicBezTo>
                    <a:pt x="70462" y="111649"/>
                    <a:pt x="69951" y="111251"/>
                    <a:pt x="69440" y="110980"/>
                  </a:cubicBezTo>
                  <a:cubicBezTo>
                    <a:pt x="68233" y="110329"/>
                    <a:pt x="68233" y="109534"/>
                    <a:pt x="68233" y="108594"/>
                  </a:cubicBezTo>
                  <a:cubicBezTo>
                    <a:pt x="68233" y="108341"/>
                    <a:pt x="68233" y="107943"/>
                    <a:pt x="68233" y="107546"/>
                  </a:cubicBezTo>
                  <a:cubicBezTo>
                    <a:pt x="68070" y="107004"/>
                    <a:pt x="67396" y="106877"/>
                    <a:pt x="66375" y="106751"/>
                  </a:cubicBezTo>
                  <a:cubicBezTo>
                    <a:pt x="65864" y="106751"/>
                    <a:pt x="65353" y="106751"/>
                    <a:pt x="65004" y="106479"/>
                  </a:cubicBezTo>
                  <a:cubicBezTo>
                    <a:pt x="65004" y="106479"/>
                    <a:pt x="64842" y="106479"/>
                    <a:pt x="64493" y="106479"/>
                  </a:cubicBezTo>
                  <a:cubicBezTo>
                    <a:pt x="63472" y="106479"/>
                    <a:pt x="62125" y="106877"/>
                    <a:pt x="61776" y="106877"/>
                  </a:cubicBezTo>
                  <a:cubicBezTo>
                    <a:pt x="61614" y="107004"/>
                    <a:pt x="60592" y="107799"/>
                    <a:pt x="60592" y="107799"/>
                  </a:cubicBezTo>
                  <a:cubicBezTo>
                    <a:pt x="60592" y="107275"/>
                    <a:pt x="60592" y="107275"/>
                    <a:pt x="60592" y="107275"/>
                  </a:cubicBezTo>
                  <a:cubicBezTo>
                    <a:pt x="60406" y="106751"/>
                    <a:pt x="60406" y="106208"/>
                    <a:pt x="60243" y="105955"/>
                  </a:cubicBezTo>
                  <a:cubicBezTo>
                    <a:pt x="60243" y="105558"/>
                    <a:pt x="59895" y="105431"/>
                    <a:pt x="59384" y="105160"/>
                  </a:cubicBezTo>
                  <a:cubicBezTo>
                    <a:pt x="58873" y="104889"/>
                    <a:pt x="58385" y="104618"/>
                    <a:pt x="58037" y="104220"/>
                  </a:cubicBezTo>
                  <a:cubicBezTo>
                    <a:pt x="57015" y="103298"/>
                    <a:pt x="57526" y="102774"/>
                    <a:pt x="58200" y="101979"/>
                  </a:cubicBezTo>
                  <a:cubicBezTo>
                    <a:pt x="58385" y="101852"/>
                    <a:pt x="58385" y="101708"/>
                    <a:pt x="58548" y="101581"/>
                  </a:cubicBezTo>
                  <a:cubicBezTo>
                    <a:pt x="59570" y="100515"/>
                    <a:pt x="59732" y="100262"/>
                    <a:pt x="60754" y="99719"/>
                  </a:cubicBezTo>
                  <a:cubicBezTo>
                    <a:pt x="61428" y="99322"/>
                    <a:pt x="61614" y="99322"/>
                    <a:pt x="61939" y="99195"/>
                  </a:cubicBezTo>
                  <a:cubicBezTo>
                    <a:pt x="62125" y="99195"/>
                    <a:pt x="62287" y="99195"/>
                    <a:pt x="62635" y="98924"/>
                  </a:cubicBezTo>
                  <a:cubicBezTo>
                    <a:pt x="63146" y="98400"/>
                    <a:pt x="63472" y="97333"/>
                    <a:pt x="63657" y="96412"/>
                  </a:cubicBezTo>
                  <a:cubicBezTo>
                    <a:pt x="63657" y="96140"/>
                    <a:pt x="63657" y="96140"/>
                    <a:pt x="63657" y="96140"/>
                  </a:cubicBezTo>
                  <a:cubicBezTo>
                    <a:pt x="63657" y="95743"/>
                    <a:pt x="63657" y="95490"/>
                    <a:pt x="63309" y="95219"/>
                  </a:cubicBezTo>
                  <a:cubicBezTo>
                    <a:pt x="63146" y="94966"/>
                    <a:pt x="62798" y="94966"/>
                    <a:pt x="62287" y="94966"/>
                  </a:cubicBezTo>
                  <a:lnTo>
                    <a:pt x="62125" y="94966"/>
                  </a:lnTo>
                  <a:cubicBezTo>
                    <a:pt x="61939" y="94966"/>
                    <a:pt x="61776" y="94966"/>
                    <a:pt x="61776" y="94966"/>
                  </a:cubicBezTo>
                  <a:cubicBezTo>
                    <a:pt x="60243" y="94966"/>
                    <a:pt x="58873" y="93899"/>
                    <a:pt x="58711" y="93375"/>
                  </a:cubicBezTo>
                  <a:cubicBezTo>
                    <a:pt x="58548" y="92833"/>
                    <a:pt x="58200" y="92182"/>
                    <a:pt x="57015" y="91242"/>
                  </a:cubicBezTo>
                  <a:cubicBezTo>
                    <a:pt x="56504" y="90845"/>
                    <a:pt x="56342" y="90591"/>
                    <a:pt x="56342" y="90194"/>
                  </a:cubicBezTo>
                  <a:cubicBezTo>
                    <a:pt x="56504" y="89670"/>
                    <a:pt x="57178" y="89399"/>
                    <a:pt x="58385" y="89001"/>
                  </a:cubicBezTo>
                  <a:cubicBezTo>
                    <a:pt x="58548" y="89001"/>
                    <a:pt x="58711" y="88856"/>
                    <a:pt x="58711" y="88856"/>
                  </a:cubicBezTo>
                  <a:cubicBezTo>
                    <a:pt x="58711" y="88603"/>
                    <a:pt x="58548" y="88206"/>
                    <a:pt x="58385" y="87808"/>
                  </a:cubicBezTo>
                  <a:cubicBezTo>
                    <a:pt x="58037" y="87266"/>
                    <a:pt x="57689" y="86741"/>
                    <a:pt x="57874" y="86217"/>
                  </a:cubicBezTo>
                  <a:cubicBezTo>
                    <a:pt x="58200" y="85820"/>
                    <a:pt x="58200" y="85820"/>
                    <a:pt x="58200" y="85820"/>
                  </a:cubicBezTo>
                  <a:cubicBezTo>
                    <a:pt x="58385" y="85151"/>
                    <a:pt x="58711" y="84627"/>
                    <a:pt x="58548" y="84103"/>
                  </a:cubicBezTo>
                  <a:cubicBezTo>
                    <a:pt x="58385" y="83560"/>
                    <a:pt x="57526" y="83036"/>
                    <a:pt x="56829" y="83036"/>
                  </a:cubicBezTo>
                  <a:lnTo>
                    <a:pt x="56667" y="83036"/>
                  </a:lnTo>
                  <a:cubicBezTo>
                    <a:pt x="56504" y="83181"/>
                    <a:pt x="56156" y="83181"/>
                    <a:pt x="55993" y="83181"/>
                  </a:cubicBezTo>
                  <a:cubicBezTo>
                    <a:pt x="54971" y="83181"/>
                    <a:pt x="53601" y="82638"/>
                    <a:pt x="53090" y="81843"/>
                  </a:cubicBezTo>
                  <a:cubicBezTo>
                    <a:pt x="52765" y="81590"/>
                    <a:pt x="52254" y="81048"/>
                    <a:pt x="52068" y="81048"/>
                  </a:cubicBezTo>
                  <a:cubicBezTo>
                    <a:pt x="52068" y="81048"/>
                    <a:pt x="51906" y="81048"/>
                    <a:pt x="51557" y="81446"/>
                  </a:cubicBezTo>
                  <a:cubicBezTo>
                    <a:pt x="51395" y="81717"/>
                    <a:pt x="51047" y="81843"/>
                    <a:pt x="50884" y="81843"/>
                  </a:cubicBezTo>
                  <a:cubicBezTo>
                    <a:pt x="50210" y="81843"/>
                    <a:pt x="49700" y="81446"/>
                    <a:pt x="49189" y="80921"/>
                  </a:cubicBezTo>
                  <a:cubicBezTo>
                    <a:pt x="48840" y="80650"/>
                    <a:pt x="48492" y="80379"/>
                    <a:pt x="48167" y="80253"/>
                  </a:cubicBezTo>
                  <a:cubicBezTo>
                    <a:pt x="47818" y="80126"/>
                    <a:pt x="47307" y="79728"/>
                    <a:pt x="46982" y="79457"/>
                  </a:cubicBezTo>
                  <a:cubicBezTo>
                    <a:pt x="46471" y="79060"/>
                    <a:pt x="45937" y="78535"/>
                    <a:pt x="45449" y="78535"/>
                  </a:cubicBezTo>
                  <a:cubicBezTo>
                    <a:pt x="45264" y="78409"/>
                    <a:pt x="44939" y="78409"/>
                    <a:pt x="44753" y="78409"/>
                  </a:cubicBezTo>
                  <a:cubicBezTo>
                    <a:pt x="43731" y="78409"/>
                    <a:pt x="42035" y="78662"/>
                    <a:pt x="40340" y="79331"/>
                  </a:cubicBezTo>
                  <a:cubicBezTo>
                    <a:pt x="38296" y="80126"/>
                    <a:pt x="37089" y="80650"/>
                    <a:pt x="35742" y="81192"/>
                  </a:cubicBezTo>
                  <a:cubicBezTo>
                    <a:pt x="34882" y="81590"/>
                    <a:pt x="34882" y="81590"/>
                    <a:pt x="34882" y="81590"/>
                  </a:cubicBezTo>
                  <a:cubicBezTo>
                    <a:pt x="33861" y="82114"/>
                    <a:pt x="32839" y="82512"/>
                    <a:pt x="32003" y="82638"/>
                  </a:cubicBezTo>
                  <a:cubicBezTo>
                    <a:pt x="31143" y="82765"/>
                    <a:pt x="30470" y="83036"/>
                    <a:pt x="29285" y="83705"/>
                  </a:cubicBezTo>
                  <a:cubicBezTo>
                    <a:pt x="28937" y="83831"/>
                    <a:pt x="28589" y="83831"/>
                    <a:pt x="28240" y="83831"/>
                  </a:cubicBezTo>
                  <a:cubicBezTo>
                    <a:pt x="27915" y="83831"/>
                    <a:pt x="27567" y="83831"/>
                    <a:pt x="27242" y="83705"/>
                  </a:cubicBezTo>
                  <a:cubicBezTo>
                    <a:pt x="27056" y="83705"/>
                    <a:pt x="26893" y="83705"/>
                    <a:pt x="26545" y="83705"/>
                  </a:cubicBezTo>
                  <a:cubicBezTo>
                    <a:pt x="26382" y="83705"/>
                    <a:pt x="26197" y="83705"/>
                    <a:pt x="26034" y="83958"/>
                  </a:cubicBezTo>
                  <a:cubicBezTo>
                    <a:pt x="24850" y="84898"/>
                    <a:pt x="23828" y="85151"/>
                    <a:pt x="23154" y="85151"/>
                  </a:cubicBezTo>
                  <a:cubicBezTo>
                    <a:pt x="22806" y="85151"/>
                    <a:pt x="22457" y="84898"/>
                    <a:pt x="22132" y="84627"/>
                  </a:cubicBezTo>
                  <a:cubicBezTo>
                    <a:pt x="21784" y="84500"/>
                    <a:pt x="21436" y="84103"/>
                    <a:pt x="20762" y="84103"/>
                  </a:cubicBezTo>
                  <a:cubicBezTo>
                    <a:pt x="20762" y="84103"/>
                    <a:pt x="20762" y="84103"/>
                    <a:pt x="20599" y="84229"/>
                  </a:cubicBezTo>
                  <a:cubicBezTo>
                    <a:pt x="20414" y="84229"/>
                    <a:pt x="20251" y="84229"/>
                    <a:pt x="19903" y="84229"/>
                  </a:cubicBezTo>
                  <a:cubicBezTo>
                    <a:pt x="18393" y="84229"/>
                    <a:pt x="16164" y="83831"/>
                    <a:pt x="14468" y="83181"/>
                  </a:cubicBezTo>
                  <a:cubicBezTo>
                    <a:pt x="14306" y="83181"/>
                    <a:pt x="13957" y="83181"/>
                    <a:pt x="13795" y="83181"/>
                  </a:cubicBezTo>
                  <a:cubicBezTo>
                    <a:pt x="13284" y="83181"/>
                    <a:pt x="12587" y="83307"/>
                    <a:pt x="11914" y="83705"/>
                  </a:cubicBezTo>
                  <a:cubicBezTo>
                    <a:pt x="11054" y="84103"/>
                    <a:pt x="11054" y="84103"/>
                    <a:pt x="11054" y="84103"/>
                  </a:cubicBezTo>
                  <a:cubicBezTo>
                    <a:pt x="11403" y="83434"/>
                    <a:pt x="11403" y="83434"/>
                    <a:pt x="11403" y="83434"/>
                  </a:cubicBezTo>
                  <a:cubicBezTo>
                    <a:pt x="11403" y="83036"/>
                    <a:pt x="11565" y="82765"/>
                    <a:pt x="11751" y="82367"/>
                  </a:cubicBezTo>
                  <a:cubicBezTo>
                    <a:pt x="11914" y="82114"/>
                    <a:pt x="12076" y="81717"/>
                    <a:pt x="12262" y="81446"/>
                  </a:cubicBezTo>
                  <a:cubicBezTo>
                    <a:pt x="12425" y="80253"/>
                    <a:pt x="13446" y="79457"/>
                    <a:pt x="14631" y="78409"/>
                  </a:cubicBezTo>
                  <a:cubicBezTo>
                    <a:pt x="15653" y="77740"/>
                    <a:pt x="15653" y="77216"/>
                    <a:pt x="15653" y="76421"/>
                  </a:cubicBezTo>
                  <a:cubicBezTo>
                    <a:pt x="15838" y="76150"/>
                    <a:pt x="15838" y="75878"/>
                    <a:pt x="15838" y="75481"/>
                  </a:cubicBezTo>
                  <a:cubicBezTo>
                    <a:pt x="16164" y="74161"/>
                    <a:pt x="16860" y="73890"/>
                    <a:pt x="18045" y="73492"/>
                  </a:cubicBezTo>
                  <a:cubicBezTo>
                    <a:pt x="18207" y="73366"/>
                    <a:pt x="18556" y="73239"/>
                    <a:pt x="18881" y="73113"/>
                  </a:cubicBezTo>
                  <a:cubicBezTo>
                    <a:pt x="19740" y="72715"/>
                    <a:pt x="19740" y="72046"/>
                    <a:pt x="19740" y="70980"/>
                  </a:cubicBezTo>
                  <a:cubicBezTo>
                    <a:pt x="19740" y="70329"/>
                    <a:pt x="19740" y="69661"/>
                    <a:pt x="20089" y="69136"/>
                  </a:cubicBezTo>
                  <a:cubicBezTo>
                    <a:pt x="20251" y="68594"/>
                    <a:pt x="20414" y="68341"/>
                    <a:pt x="20089" y="68070"/>
                  </a:cubicBezTo>
                  <a:cubicBezTo>
                    <a:pt x="19740" y="67672"/>
                    <a:pt x="19067" y="67401"/>
                    <a:pt x="18045" y="67401"/>
                  </a:cubicBezTo>
                  <a:cubicBezTo>
                    <a:pt x="16164" y="67401"/>
                    <a:pt x="14306" y="66877"/>
                    <a:pt x="14306" y="65558"/>
                  </a:cubicBezTo>
                  <a:cubicBezTo>
                    <a:pt x="14306" y="64636"/>
                    <a:pt x="14120" y="64636"/>
                    <a:pt x="13795" y="64636"/>
                  </a:cubicBezTo>
                  <a:cubicBezTo>
                    <a:pt x="13446" y="64636"/>
                    <a:pt x="13098" y="64762"/>
                    <a:pt x="12587" y="64762"/>
                  </a:cubicBezTo>
                  <a:cubicBezTo>
                    <a:pt x="12425" y="64762"/>
                    <a:pt x="12262" y="64762"/>
                    <a:pt x="12076" y="64762"/>
                  </a:cubicBezTo>
                  <a:cubicBezTo>
                    <a:pt x="11054" y="64762"/>
                    <a:pt x="10381" y="64238"/>
                    <a:pt x="9707" y="63840"/>
                  </a:cubicBezTo>
                  <a:cubicBezTo>
                    <a:pt x="9359" y="63569"/>
                    <a:pt x="9011" y="63298"/>
                    <a:pt x="8685" y="63045"/>
                  </a:cubicBezTo>
                  <a:cubicBezTo>
                    <a:pt x="6990" y="62376"/>
                    <a:pt x="6131" y="61057"/>
                    <a:pt x="5782" y="59340"/>
                  </a:cubicBezTo>
                  <a:cubicBezTo>
                    <a:pt x="5620" y="58002"/>
                    <a:pt x="5109" y="57749"/>
                    <a:pt x="4250" y="57207"/>
                  </a:cubicBezTo>
                  <a:cubicBezTo>
                    <a:pt x="4087" y="57080"/>
                    <a:pt x="3739" y="56809"/>
                    <a:pt x="3576" y="56683"/>
                  </a:cubicBezTo>
                  <a:cubicBezTo>
                    <a:pt x="2903" y="56159"/>
                    <a:pt x="2554" y="55219"/>
                    <a:pt x="2043" y="54297"/>
                  </a:cubicBezTo>
                  <a:cubicBezTo>
                    <a:pt x="1695" y="53628"/>
                    <a:pt x="1370" y="52977"/>
                    <a:pt x="859" y="52309"/>
                  </a:cubicBezTo>
                  <a:cubicBezTo>
                    <a:pt x="0" y="51116"/>
                    <a:pt x="673" y="49923"/>
                    <a:pt x="1532" y="48603"/>
                  </a:cubicBezTo>
                  <a:cubicBezTo>
                    <a:pt x="1695" y="48079"/>
                    <a:pt x="2043" y="47681"/>
                    <a:pt x="2206" y="47139"/>
                  </a:cubicBezTo>
                  <a:cubicBezTo>
                    <a:pt x="2554" y="46488"/>
                    <a:pt x="2554" y="46091"/>
                    <a:pt x="2554" y="45820"/>
                  </a:cubicBezTo>
                  <a:cubicBezTo>
                    <a:pt x="2717" y="45295"/>
                    <a:pt x="2717" y="45151"/>
                    <a:pt x="3576" y="44627"/>
                  </a:cubicBezTo>
                  <a:cubicBezTo>
                    <a:pt x="4087" y="44229"/>
                    <a:pt x="4435" y="44229"/>
                    <a:pt x="4760" y="44103"/>
                  </a:cubicBezTo>
                  <a:cubicBezTo>
                    <a:pt x="4760" y="44103"/>
                    <a:pt x="4946" y="44103"/>
                    <a:pt x="4946" y="43976"/>
                  </a:cubicBezTo>
                  <a:cubicBezTo>
                    <a:pt x="4946" y="43976"/>
                    <a:pt x="4598" y="43705"/>
                    <a:pt x="4598" y="43434"/>
                  </a:cubicBezTo>
                  <a:cubicBezTo>
                    <a:pt x="3739" y="42114"/>
                    <a:pt x="4598" y="40795"/>
                    <a:pt x="5782" y="40126"/>
                  </a:cubicBezTo>
                  <a:cubicBezTo>
                    <a:pt x="6131" y="39855"/>
                    <a:pt x="6642" y="39728"/>
                    <a:pt x="7315" y="39602"/>
                  </a:cubicBezTo>
                  <a:cubicBezTo>
                    <a:pt x="8337" y="39331"/>
                    <a:pt x="9359" y="38933"/>
                    <a:pt x="9870" y="38138"/>
                  </a:cubicBezTo>
                  <a:cubicBezTo>
                    <a:pt x="10381" y="37071"/>
                    <a:pt x="11240" y="36421"/>
                    <a:pt x="12262" y="36421"/>
                  </a:cubicBezTo>
                  <a:cubicBezTo>
                    <a:pt x="12587" y="36421"/>
                    <a:pt x="13098" y="36547"/>
                    <a:pt x="13446" y="36818"/>
                  </a:cubicBezTo>
                  <a:cubicBezTo>
                    <a:pt x="13795" y="36945"/>
                    <a:pt x="13957" y="36945"/>
                    <a:pt x="14120" y="36945"/>
                  </a:cubicBezTo>
                  <a:cubicBezTo>
                    <a:pt x="14793" y="36945"/>
                    <a:pt x="15328" y="36421"/>
                    <a:pt x="16164" y="35752"/>
                  </a:cubicBezTo>
                  <a:cubicBezTo>
                    <a:pt x="16349" y="35499"/>
                    <a:pt x="16349" y="35354"/>
                    <a:pt x="16349" y="35228"/>
                  </a:cubicBezTo>
                  <a:cubicBezTo>
                    <a:pt x="16349" y="35101"/>
                    <a:pt x="16001" y="34830"/>
                    <a:pt x="15653" y="34685"/>
                  </a:cubicBezTo>
                  <a:cubicBezTo>
                    <a:pt x="15490" y="34559"/>
                    <a:pt x="15142" y="34432"/>
                    <a:pt x="14979" y="34288"/>
                  </a:cubicBezTo>
                  <a:cubicBezTo>
                    <a:pt x="14793" y="34161"/>
                    <a:pt x="14793" y="34161"/>
                    <a:pt x="14793" y="34161"/>
                  </a:cubicBezTo>
                  <a:cubicBezTo>
                    <a:pt x="14979" y="33764"/>
                    <a:pt x="14979" y="33764"/>
                    <a:pt x="14979" y="33764"/>
                  </a:cubicBezTo>
                  <a:cubicBezTo>
                    <a:pt x="15142" y="33113"/>
                    <a:pt x="15328" y="32444"/>
                    <a:pt x="16164" y="32318"/>
                  </a:cubicBezTo>
                  <a:cubicBezTo>
                    <a:pt x="16349" y="32318"/>
                    <a:pt x="16512" y="32318"/>
                    <a:pt x="16675" y="32318"/>
                  </a:cubicBezTo>
                  <a:cubicBezTo>
                    <a:pt x="17534" y="32318"/>
                    <a:pt x="18045" y="32715"/>
                    <a:pt x="18556" y="33366"/>
                  </a:cubicBezTo>
                  <a:cubicBezTo>
                    <a:pt x="18556" y="33511"/>
                    <a:pt x="18718" y="33764"/>
                    <a:pt x="18881" y="34035"/>
                  </a:cubicBezTo>
                  <a:cubicBezTo>
                    <a:pt x="19229" y="34559"/>
                    <a:pt x="19578" y="35228"/>
                    <a:pt x="19903" y="35228"/>
                  </a:cubicBezTo>
                  <a:cubicBezTo>
                    <a:pt x="20251" y="35228"/>
                    <a:pt x="20414" y="35101"/>
                    <a:pt x="20762" y="34830"/>
                  </a:cubicBezTo>
                  <a:cubicBezTo>
                    <a:pt x="22295" y="33511"/>
                    <a:pt x="22968" y="33113"/>
                    <a:pt x="24339" y="32715"/>
                  </a:cubicBezTo>
                  <a:cubicBezTo>
                    <a:pt x="24687" y="32715"/>
                    <a:pt x="24850" y="32715"/>
                    <a:pt x="25012" y="32715"/>
                  </a:cubicBezTo>
                  <a:cubicBezTo>
                    <a:pt x="26382" y="32715"/>
                    <a:pt x="27404" y="33637"/>
                    <a:pt x="27753" y="34035"/>
                  </a:cubicBezTo>
                  <a:cubicBezTo>
                    <a:pt x="28078" y="34432"/>
                    <a:pt x="28426" y="34559"/>
                    <a:pt x="28751" y="34559"/>
                  </a:cubicBezTo>
                  <a:cubicBezTo>
                    <a:pt x="28937" y="34559"/>
                    <a:pt x="29100" y="34559"/>
                    <a:pt x="29100" y="34288"/>
                  </a:cubicBezTo>
                  <a:cubicBezTo>
                    <a:pt x="29285" y="33908"/>
                    <a:pt x="29448" y="33908"/>
                    <a:pt x="29610" y="33908"/>
                  </a:cubicBezTo>
                  <a:cubicBezTo>
                    <a:pt x="29959" y="33908"/>
                    <a:pt x="30284" y="34161"/>
                    <a:pt x="30632" y="34432"/>
                  </a:cubicBezTo>
                  <a:cubicBezTo>
                    <a:pt x="30795" y="34559"/>
                    <a:pt x="30981" y="34685"/>
                    <a:pt x="31143" y="34830"/>
                  </a:cubicBezTo>
                  <a:cubicBezTo>
                    <a:pt x="31306" y="34957"/>
                    <a:pt x="31492" y="35101"/>
                    <a:pt x="31817" y="35101"/>
                  </a:cubicBezTo>
                  <a:cubicBezTo>
                    <a:pt x="32514" y="35101"/>
                    <a:pt x="33024" y="34830"/>
                    <a:pt x="33535" y="34685"/>
                  </a:cubicBezTo>
                  <a:cubicBezTo>
                    <a:pt x="34371" y="34288"/>
                    <a:pt x="34557" y="33764"/>
                    <a:pt x="34371" y="33113"/>
                  </a:cubicBezTo>
                  <a:cubicBezTo>
                    <a:pt x="34371" y="32715"/>
                    <a:pt x="34557" y="32173"/>
                    <a:pt x="34882" y="31920"/>
                  </a:cubicBezTo>
                  <a:cubicBezTo>
                    <a:pt x="35231" y="31378"/>
                    <a:pt x="35393" y="31251"/>
                    <a:pt x="35068" y="31125"/>
                  </a:cubicBezTo>
                  <a:cubicBezTo>
                    <a:pt x="34882" y="30854"/>
                    <a:pt x="34720" y="30854"/>
                    <a:pt x="34371" y="30727"/>
                  </a:cubicBezTo>
                  <a:cubicBezTo>
                    <a:pt x="33861" y="30456"/>
                    <a:pt x="33350" y="30185"/>
                    <a:pt x="33350" y="29389"/>
                  </a:cubicBezTo>
                  <a:cubicBezTo>
                    <a:pt x="33350" y="29136"/>
                    <a:pt x="33350" y="28992"/>
                    <a:pt x="33350" y="28865"/>
                  </a:cubicBezTo>
                  <a:cubicBezTo>
                    <a:pt x="33350" y="28197"/>
                    <a:pt x="33350" y="27672"/>
                    <a:pt x="34371" y="27022"/>
                  </a:cubicBezTo>
                  <a:cubicBezTo>
                    <a:pt x="34557" y="26751"/>
                    <a:pt x="34882" y="26624"/>
                    <a:pt x="35231" y="26624"/>
                  </a:cubicBezTo>
                  <a:cubicBezTo>
                    <a:pt x="35904" y="26624"/>
                    <a:pt x="36415" y="27148"/>
                    <a:pt x="36926" y="27546"/>
                  </a:cubicBezTo>
                  <a:cubicBezTo>
                    <a:pt x="36926" y="27546"/>
                    <a:pt x="37089" y="27672"/>
                    <a:pt x="37275" y="27799"/>
                  </a:cubicBezTo>
                  <a:cubicBezTo>
                    <a:pt x="37600" y="28070"/>
                    <a:pt x="38296" y="28612"/>
                    <a:pt x="38970" y="28612"/>
                  </a:cubicBezTo>
                  <a:cubicBezTo>
                    <a:pt x="39318" y="28612"/>
                    <a:pt x="39481" y="28612"/>
                    <a:pt x="39643" y="28341"/>
                  </a:cubicBezTo>
                  <a:cubicBezTo>
                    <a:pt x="40665" y="27401"/>
                    <a:pt x="41014" y="26624"/>
                    <a:pt x="40851" y="26226"/>
                  </a:cubicBezTo>
                  <a:cubicBezTo>
                    <a:pt x="40503" y="25811"/>
                    <a:pt x="40340" y="25160"/>
                    <a:pt x="40665" y="24636"/>
                  </a:cubicBezTo>
                  <a:cubicBezTo>
                    <a:pt x="40851" y="24238"/>
                    <a:pt x="41362" y="24093"/>
                    <a:pt x="41873" y="23967"/>
                  </a:cubicBezTo>
                  <a:cubicBezTo>
                    <a:pt x="42546" y="23967"/>
                    <a:pt x="42546" y="23840"/>
                    <a:pt x="42546" y="23298"/>
                  </a:cubicBezTo>
                  <a:cubicBezTo>
                    <a:pt x="42709" y="23172"/>
                    <a:pt x="42709" y="23172"/>
                    <a:pt x="42709" y="23045"/>
                  </a:cubicBezTo>
                  <a:cubicBezTo>
                    <a:pt x="42895" y="22376"/>
                    <a:pt x="44079" y="22250"/>
                    <a:pt x="45101" y="22250"/>
                  </a:cubicBezTo>
                  <a:cubicBezTo>
                    <a:pt x="45449" y="22250"/>
                    <a:pt x="45775" y="22250"/>
                    <a:pt x="45937" y="22105"/>
                  </a:cubicBezTo>
                  <a:cubicBezTo>
                    <a:pt x="46123" y="22105"/>
                    <a:pt x="46286" y="21979"/>
                    <a:pt x="46634" y="21581"/>
                  </a:cubicBezTo>
                  <a:cubicBezTo>
                    <a:pt x="46796" y="21310"/>
                    <a:pt x="46982" y="21057"/>
                    <a:pt x="47307" y="20659"/>
                  </a:cubicBezTo>
                  <a:cubicBezTo>
                    <a:pt x="47656" y="20388"/>
                    <a:pt x="47981" y="20262"/>
                    <a:pt x="48492" y="20262"/>
                  </a:cubicBezTo>
                  <a:cubicBezTo>
                    <a:pt x="48840" y="20262"/>
                    <a:pt x="49351" y="20388"/>
                    <a:pt x="49700" y="20515"/>
                  </a:cubicBezTo>
                  <a:cubicBezTo>
                    <a:pt x="50025" y="20515"/>
                    <a:pt x="50373" y="20659"/>
                    <a:pt x="50536" y="20659"/>
                  </a:cubicBezTo>
                  <a:cubicBezTo>
                    <a:pt x="51395" y="20659"/>
                    <a:pt x="52068" y="20388"/>
                    <a:pt x="53090" y="19737"/>
                  </a:cubicBezTo>
                  <a:cubicBezTo>
                    <a:pt x="53439" y="19593"/>
                    <a:pt x="53601" y="19466"/>
                    <a:pt x="53950" y="19195"/>
                  </a:cubicBezTo>
                  <a:cubicBezTo>
                    <a:pt x="54809" y="18671"/>
                    <a:pt x="55645" y="18002"/>
                    <a:pt x="56504" y="18002"/>
                  </a:cubicBezTo>
                  <a:cubicBezTo>
                    <a:pt x="57015" y="18002"/>
                    <a:pt x="57526" y="18273"/>
                    <a:pt x="58037" y="18400"/>
                  </a:cubicBezTo>
                  <a:cubicBezTo>
                    <a:pt x="58548" y="18671"/>
                    <a:pt x="59059" y="18924"/>
                    <a:pt x="59570" y="18924"/>
                  </a:cubicBezTo>
                  <a:cubicBezTo>
                    <a:pt x="59732" y="18924"/>
                    <a:pt x="59732" y="18798"/>
                    <a:pt x="59895" y="18798"/>
                  </a:cubicBezTo>
                  <a:cubicBezTo>
                    <a:pt x="60243" y="18671"/>
                    <a:pt x="60592" y="18544"/>
                    <a:pt x="61103" y="18273"/>
                  </a:cubicBezTo>
                  <a:cubicBezTo>
                    <a:pt x="61776" y="18002"/>
                    <a:pt x="62798" y="17749"/>
                    <a:pt x="63146" y="17352"/>
                  </a:cubicBezTo>
                  <a:cubicBezTo>
                    <a:pt x="63472" y="16954"/>
                    <a:pt x="63657" y="16809"/>
                    <a:pt x="63820" y="16412"/>
                  </a:cubicBezTo>
                  <a:cubicBezTo>
                    <a:pt x="63982" y="16159"/>
                    <a:pt x="64168" y="15887"/>
                    <a:pt x="64493" y="15490"/>
                  </a:cubicBezTo>
                  <a:cubicBezTo>
                    <a:pt x="65353" y="14423"/>
                    <a:pt x="66886" y="13773"/>
                    <a:pt x="67907" y="13502"/>
                  </a:cubicBezTo>
                  <a:cubicBezTo>
                    <a:pt x="68070" y="13502"/>
                    <a:pt x="68233" y="13502"/>
                    <a:pt x="68581" y="13502"/>
                  </a:cubicBezTo>
                  <a:cubicBezTo>
                    <a:pt x="69278" y="13375"/>
                    <a:pt x="70276" y="13248"/>
                    <a:pt x="71298" y="12706"/>
                  </a:cubicBezTo>
                  <a:cubicBezTo>
                    <a:pt x="71484" y="12580"/>
                    <a:pt x="71809" y="12435"/>
                    <a:pt x="71995" y="12309"/>
                  </a:cubicBezTo>
                  <a:cubicBezTo>
                    <a:pt x="72668" y="11911"/>
                    <a:pt x="73179" y="11513"/>
                    <a:pt x="73690" y="11513"/>
                  </a:cubicBezTo>
                  <a:cubicBezTo>
                    <a:pt x="73853" y="11513"/>
                    <a:pt x="74364" y="11658"/>
                    <a:pt x="74364" y="12037"/>
                  </a:cubicBezTo>
                  <a:cubicBezTo>
                    <a:pt x="74364" y="12182"/>
                    <a:pt x="74526" y="12182"/>
                    <a:pt x="74526" y="12182"/>
                  </a:cubicBezTo>
                  <a:cubicBezTo>
                    <a:pt x="74526" y="12182"/>
                    <a:pt x="75060" y="11911"/>
                    <a:pt x="75060" y="11513"/>
                  </a:cubicBezTo>
                  <a:cubicBezTo>
                    <a:pt x="75223" y="10718"/>
                    <a:pt x="75897" y="10718"/>
                    <a:pt x="76570" y="10591"/>
                  </a:cubicBezTo>
                  <a:cubicBezTo>
                    <a:pt x="76918" y="10591"/>
                    <a:pt x="77429" y="10591"/>
                    <a:pt x="77940" y="10447"/>
                  </a:cubicBezTo>
                  <a:cubicBezTo>
                    <a:pt x="78451" y="10447"/>
                    <a:pt x="78614" y="10320"/>
                    <a:pt x="78800" y="10320"/>
                  </a:cubicBezTo>
                  <a:lnTo>
                    <a:pt x="78800" y="10320"/>
                  </a:lnTo>
                  <a:cubicBezTo>
                    <a:pt x="78962" y="10194"/>
                    <a:pt x="78962" y="10067"/>
                    <a:pt x="79125" y="9796"/>
                  </a:cubicBezTo>
                  <a:cubicBezTo>
                    <a:pt x="79125" y="9525"/>
                    <a:pt x="79125" y="9272"/>
                    <a:pt x="79311" y="9127"/>
                  </a:cubicBezTo>
                  <a:cubicBezTo>
                    <a:pt x="79473" y="8477"/>
                    <a:pt x="79636" y="7934"/>
                    <a:pt x="80332" y="7410"/>
                  </a:cubicBezTo>
                  <a:cubicBezTo>
                    <a:pt x="80843" y="6886"/>
                    <a:pt x="81354" y="6488"/>
                    <a:pt x="81865" y="6217"/>
                  </a:cubicBezTo>
                  <a:cubicBezTo>
                    <a:pt x="82190" y="6091"/>
                    <a:pt x="82539" y="5946"/>
                    <a:pt x="82701" y="5820"/>
                  </a:cubicBezTo>
                  <a:cubicBezTo>
                    <a:pt x="83050" y="5549"/>
                    <a:pt x="83212" y="4898"/>
                    <a:pt x="83212" y="4374"/>
                  </a:cubicBezTo>
                  <a:cubicBezTo>
                    <a:pt x="83212" y="4103"/>
                    <a:pt x="83398" y="3831"/>
                    <a:pt x="83398" y="3560"/>
                  </a:cubicBezTo>
                  <a:cubicBezTo>
                    <a:pt x="83398" y="3434"/>
                    <a:pt x="83398" y="3181"/>
                    <a:pt x="83398" y="3036"/>
                  </a:cubicBezTo>
                  <a:cubicBezTo>
                    <a:pt x="83398" y="2241"/>
                    <a:pt x="83398" y="1446"/>
                    <a:pt x="84582" y="795"/>
                  </a:cubicBezTo>
                  <a:cubicBezTo>
                    <a:pt x="85604" y="253"/>
                    <a:pt x="86278" y="0"/>
                    <a:pt x="86789" y="0"/>
                  </a:cubicBezTo>
                  <a:cubicBezTo>
                    <a:pt x="87300" y="0"/>
                    <a:pt x="87648" y="126"/>
                    <a:pt x="87973" y="397"/>
                  </a:cubicBezTo>
                  <a:cubicBezTo>
                    <a:pt x="88670" y="1192"/>
                    <a:pt x="88670" y="2241"/>
                    <a:pt x="87973" y="3036"/>
                  </a:cubicBezTo>
                  <a:cubicBezTo>
                    <a:pt x="87811" y="3181"/>
                    <a:pt x="87811" y="3307"/>
                    <a:pt x="87973" y="3307"/>
                  </a:cubicBezTo>
                  <a:cubicBezTo>
                    <a:pt x="87973" y="3705"/>
                    <a:pt x="88832" y="3958"/>
                    <a:pt x="89343" y="4103"/>
                  </a:cubicBezTo>
                  <a:cubicBezTo>
                    <a:pt x="89343" y="4229"/>
                    <a:pt x="89343" y="4229"/>
                    <a:pt x="89343" y="4229"/>
                  </a:cubicBezTo>
                  <a:cubicBezTo>
                    <a:pt x="90203" y="4500"/>
                    <a:pt x="90876" y="5024"/>
                    <a:pt x="91387" y="5693"/>
                  </a:cubicBezTo>
                  <a:cubicBezTo>
                    <a:pt x="91550" y="5946"/>
                    <a:pt x="92061" y="6091"/>
                    <a:pt x="92409" y="6091"/>
                  </a:cubicBezTo>
                  <a:cubicBezTo>
                    <a:pt x="92572" y="6091"/>
                    <a:pt x="92757" y="6091"/>
                    <a:pt x="92757" y="6091"/>
                  </a:cubicBezTo>
                  <a:cubicBezTo>
                    <a:pt x="93083" y="6091"/>
                    <a:pt x="94453" y="6217"/>
                    <a:pt x="94801" y="7013"/>
                  </a:cubicBezTo>
                  <a:cubicBezTo>
                    <a:pt x="94964" y="7537"/>
                    <a:pt x="94615" y="8332"/>
                    <a:pt x="94267" y="8874"/>
                  </a:cubicBezTo>
                  <a:cubicBezTo>
                    <a:pt x="94267" y="9001"/>
                    <a:pt x="94104" y="9001"/>
                    <a:pt x="94104" y="9127"/>
                  </a:cubicBezTo>
                  <a:cubicBezTo>
                    <a:pt x="93942" y="9525"/>
                    <a:pt x="93942" y="10718"/>
                    <a:pt x="94453" y="10989"/>
                  </a:cubicBezTo>
                  <a:cubicBezTo>
                    <a:pt x="94615" y="11260"/>
                    <a:pt x="94964" y="11387"/>
                    <a:pt x="95312" y="11513"/>
                  </a:cubicBezTo>
                  <a:cubicBezTo>
                    <a:pt x="95637" y="11784"/>
                    <a:pt x="96311" y="12182"/>
                    <a:pt x="96659" y="12580"/>
                  </a:cubicBezTo>
                  <a:cubicBezTo>
                    <a:pt x="96822" y="12706"/>
                    <a:pt x="97007" y="12977"/>
                    <a:pt x="97333" y="13104"/>
                  </a:cubicBezTo>
                  <a:cubicBezTo>
                    <a:pt x="97867" y="13375"/>
                    <a:pt x="98540" y="13773"/>
                    <a:pt x="98354" y="14423"/>
                  </a:cubicBezTo>
                  <a:cubicBezTo>
                    <a:pt x="98192" y="14568"/>
                    <a:pt x="98192" y="14821"/>
                    <a:pt x="98354" y="14821"/>
                  </a:cubicBezTo>
                  <a:cubicBezTo>
                    <a:pt x="98354" y="14966"/>
                    <a:pt x="98703" y="14966"/>
                    <a:pt x="98865" y="14966"/>
                  </a:cubicBezTo>
                  <a:cubicBezTo>
                    <a:pt x="99051" y="14966"/>
                    <a:pt x="99214" y="14966"/>
                    <a:pt x="99376" y="14966"/>
                  </a:cubicBezTo>
                  <a:cubicBezTo>
                    <a:pt x="99562" y="14966"/>
                    <a:pt x="99725" y="14821"/>
                    <a:pt x="99887" y="14821"/>
                  </a:cubicBezTo>
                  <a:cubicBezTo>
                    <a:pt x="100236" y="14821"/>
                    <a:pt x="100584" y="14694"/>
                    <a:pt x="100747" y="14694"/>
                  </a:cubicBezTo>
                  <a:cubicBezTo>
                    <a:pt x="101095" y="14694"/>
                    <a:pt x="101606" y="14821"/>
                    <a:pt x="101606" y="15363"/>
                  </a:cubicBezTo>
                  <a:lnTo>
                    <a:pt x="101606" y="15363"/>
                  </a:lnTo>
                  <a:lnTo>
                    <a:pt x="101606" y="15490"/>
                  </a:lnTo>
                  <a:cubicBezTo>
                    <a:pt x="101606" y="16412"/>
                    <a:pt x="101606" y="16412"/>
                    <a:pt x="101606" y="16412"/>
                  </a:cubicBezTo>
                  <a:cubicBezTo>
                    <a:pt x="101606" y="17080"/>
                    <a:pt x="101768" y="17749"/>
                    <a:pt x="102279" y="18400"/>
                  </a:cubicBezTo>
                  <a:cubicBezTo>
                    <a:pt x="102953" y="19466"/>
                    <a:pt x="103975" y="21455"/>
                    <a:pt x="102953" y="22774"/>
                  </a:cubicBezTo>
                  <a:cubicBezTo>
                    <a:pt x="102790" y="22901"/>
                    <a:pt x="102628" y="23172"/>
                    <a:pt x="102442" y="23443"/>
                  </a:cubicBezTo>
                  <a:cubicBezTo>
                    <a:pt x="101768" y="24491"/>
                    <a:pt x="101257" y="25431"/>
                    <a:pt x="100236" y="25431"/>
                  </a:cubicBezTo>
                  <a:cubicBezTo>
                    <a:pt x="100073" y="25431"/>
                    <a:pt x="100073" y="25431"/>
                    <a:pt x="100073" y="25431"/>
                  </a:cubicBezTo>
                  <a:cubicBezTo>
                    <a:pt x="99376" y="25431"/>
                    <a:pt x="99051" y="25033"/>
                    <a:pt x="98703" y="24762"/>
                  </a:cubicBezTo>
                  <a:cubicBezTo>
                    <a:pt x="98540" y="24491"/>
                    <a:pt x="98192" y="24238"/>
                    <a:pt x="97867" y="24238"/>
                  </a:cubicBezTo>
                  <a:lnTo>
                    <a:pt x="97681" y="24238"/>
                  </a:lnTo>
                  <a:cubicBezTo>
                    <a:pt x="97007" y="24238"/>
                    <a:pt x="96497" y="24636"/>
                    <a:pt x="96148" y="25160"/>
                  </a:cubicBezTo>
                  <a:cubicBezTo>
                    <a:pt x="95986" y="25431"/>
                    <a:pt x="95637" y="25558"/>
                    <a:pt x="95475" y="25684"/>
                  </a:cubicBezTo>
                  <a:cubicBezTo>
                    <a:pt x="94964" y="26226"/>
                    <a:pt x="94453" y="26624"/>
                    <a:pt x="94615" y="27148"/>
                  </a:cubicBezTo>
                  <a:cubicBezTo>
                    <a:pt x="94615" y="27401"/>
                    <a:pt x="94801" y="27799"/>
                    <a:pt x="94964" y="28070"/>
                  </a:cubicBezTo>
                  <a:cubicBezTo>
                    <a:pt x="95126" y="28612"/>
                    <a:pt x="95475" y="29263"/>
                    <a:pt x="95312" y="29787"/>
                  </a:cubicBezTo>
                  <a:cubicBezTo>
                    <a:pt x="95312" y="30058"/>
                    <a:pt x="95312" y="30185"/>
                    <a:pt x="95312" y="30329"/>
                  </a:cubicBezTo>
                  <a:cubicBezTo>
                    <a:pt x="95126" y="30980"/>
                    <a:pt x="95126" y="31378"/>
                    <a:pt x="94267" y="32046"/>
                  </a:cubicBezTo>
                  <a:cubicBezTo>
                    <a:pt x="93942" y="32173"/>
                    <a:pt x="93942" y="32173"/>
                    <a:pt x="93942" y="32173"/>
                  </a:cubicBezTo>
                  <a:cubicBezTo>
                    <a:pt x="93779" y="32318"/>
                    <a:pt x="93431" y="32571"/>
                    <a:pt x="93431" y="32715"/>
                  </a:cubicBezTo>
                  <a:lnTo>
                    <a:pt x="93431" y="32715"/>
                  </a:lnTo>
                  <a:cubicBezTo>
                    <a:pt x="93593" y="32715"/>
                    <a:pt x="93779" y="32715"/>
                    <a:pt x="94267" y="32715"/>
                  </a:cubicBezTo>
                  <a:cubicBezTo>
                    <a:pt x="95986" y="32968"/>
                    <a:pt x="96822" y="33637"/>
                    <a:pt x="97518" y="34161"/>
                  </a:cubicBezTo>
                  <a:cubicBezTo>
                    <a:pt x="97867" y="34432"/>
                    <a:pt x="97867" y="34432"/>
                    <a:pt x="97867" y="34432"/>
                  </a:cubicBezTo>
                  <a:cubicBezTo>
                    <a:pt x="98354" y="34830"/>
                    <a:pt x="98540" y="35228"/>
                    <a:pt x="98703" y="35625"/>
                  </a:cubicBezTo>
                  <a:cubicBezTo>
                    <a:pt x="98703" y="35878"/>
                    <a:pt x="98703" y="36023"/>
                    <a:pt x="98865" y="36276"/>
                  </a:cubicBezTo>
                  <a:cubicBezTo>
                    <a:pt x="99051" y="36674"/>
                    <a:pt x="99214" y="36818"/>
                    <a:pt x="99562" y="37071"/>
                  </a:cubicBezTo>
                  <a:cubicBezTo>
                    <a:pt x="99725" y="37216"/>
                    <a:pt x="99887" y="37342"/>
                    <a:pt x="100236" y="37614"/>
                  </a:cubicBezTo>
                  <a:cubicBezTo>
                    <a:pt x="100909" y="38409"/>
                    <a:pt x="101257" y="39457"/>
                    <a:pt x="101095" y="40253"/>
                  </a:cubicBezTo>
                  <a:cubicBezTo>
                    <a:pt x="100909" y="40650"/>
                    <a:pt x="100747" y="41843"/>
                    <a:pt x="99725" y="41843"/>
                  </a:cubicBezTo>
                  <a:cubicBezTo>
                    <a:pt x="99376" y="41843"/>
                    <a:pt x="99051" y="41717"/>
                    <a:pt x="98703" y="41590"/>
                  </a:cubicBezTo>
                  <a:cubicBezTo>
                    <a:pt x="98354" y="41319"/>
                    <a:pt x="97867" y="41319"/>
                    <a:pt x="97681" y="41319"/>
                  </a:cubicBezTo>
                  <a:cubicBezTo>
                    <a:pt x="97170" y="41319"/>
                    <a:pt x="96659" y="41446"/>
                    <a:pt x="96497" y="41590"/>
                  </a:cubicBezTo>
                  <a:cubicBezTo>
                    <a:pt x="96497" y="41717"/>
                    <a:pt x="96497" y="41717"/>
                    <a:pt x="96497" y="41717"/>
                  </a:cubicBezTo>
                  <a:cubicBezTo>
                    <a:pt x="96497" y="41843"/>
                    <a:pt x="96659" y="41843"/>
                    <a:pt x="97007" y="41988"/>
                  </a:cubicBezTo>
                  <a:cubicBezTo>
                    <a:pt x="97333" y="41988"/>
                    <a:pt x="98029" y="42114"/>
                    <a:pt x="98029" y="42638"/>
                  </a:cubicBezTo>
                  <a:cubicBezTo>
                    <a:pt x="98192" y="43163"/>
                    <a:pt x="98029" y="43831"/>
                    <a:pt x="97681" y="44103"/>
                  </a:cubicBezTo>
                  <a:cubicBezTo>
                    <a:pt x="97333" y="44356"/>
                    <a:pt x="97007" y="44500"/>
                    <a:pt x="96659" y="44500"/>
                  </a:cubicBezTo>
                  <a:cubicBezTo>
                    <a:pt x="96311" y="44500"/>
                    <a:pt x="96148" y="44500"/>
                    <a:pt x="95823" y="44356"/>
                  </a:cubicBezTo>
                  <a:cubicBezTo>
                    <a:pt x="95475" y="44229"/>
                    <a:pt x="95126" y="43976"/>
                    <a:pt x="94801" y="43831"/>
                  </a:cubicBezTo>
                  <a:cubicBezTo>
                    <a:pt x="94453" y="43560"/>
                    <a:pt x="94104" y="43434"/>
                    <a:pt x="93942" y="43434"/>
                  </a:cubicBezTo>
                  <a:cubicBezTo>
                    <a:pt x="93779" y="43434"/>
                    <a:pt x="93779" y="43434"/>
                    <a:pt x="93431" y="43705"/>
                  </a:cubicBezTo>
                  <a:cubicBezTo>
                    <a:pt x="93083" y="44103"/>
                    <a:pt x="92409" y="44356"/>
                    <a:pt x="91898" y="44753"/>
                  </a:cubicBezTo>
                  <a:cubicBezTo>
                    <a:pt x="91550" y="44898"/>
                    <a:pt x="91225" y="45151"/>
                    <a:pt x="90876" y="45422"/>
                  </a:cubicBezTo>
                  <a:cubicBezTo>
                    <a:pt x="90714" y="45549"/>
                    <a:pt x="90365" y="45693"/>
                    <a:pt x="90017" y="45946"/>
                  </a:cubicBezTo>
                  <a:cubicBezTo>
                    <a:pt x="89506" y="46217"/>
                    <a:pt x="88832" y="46615"/>
                    <a:pt x="88832" y="46886"/>
                  </a:cubicBezTo>
                  <a:cubicBezTo>
                    <a:pt x="88832" y="46886"/>
                    <a:pt x="88832" y="46886"/>
                    <a:pt x="88995" y="47013"/>
                  </a:cubicBezTo>
                  <a:cubicBezTo>
                    <a:pt x="89506" y="47537"/>
                    <a:pt x="90203" y="47681"/>
                    <a:pt x="90714" y="47808"/>
                  </a:cubicBezTo>
                  <a:cubicBezTo>
                    <a:pt x="90876" y="47808"/>
                    <a:pt x="90876" y="47808"/>
                    <a:pt x="90876" y="47808"/>
                  </a:cubicBezTo>
                  <a:cubicBezTo>
                    <a:pt x="91736" y="48079"/>
                    <a:pt x="92246" y="48874"/>
                    <a:pt x="91898" y="49652"/>
                  </a:cubicBezTo>
                  <a:cubicBezTo>
                    <a:pt x="91898" y="50194"/>
                    <a:pt x="91736" y="50718"/>
                    <a:pt x="91039" y="50718"/>
                  </a:cubicBezTo>
                  <a:cubicBezTo>
                    <a:pt x="90876" y="50718"/>
                    <a:pt x="90528" y="50591"/>
                    <a:pt x="90203" y="50465"/>
                  </a:cubicBezTo>
                  <a:cubicBezTo>
                    <a:pt x="89854" y="50465"/>
                    <a:pt x="89506" y="50320"/>
                    <a:pt x="89181" y="50194"/>
                  </a:cubicBezTo>
                  <a:cubicBezTo>
                    <a:pt x="88670" y="50049"/>
                    <a:pt x="88159" y="49923"/>
                    <a:pt x="87973" y="49923"/>
                  </a:cubicBezTo>
                  <a:cubicBezTo>
                    <a:pt x="87811" y="49923"/>
                    <a:pt x="87811" y="49923"/>
                    <a:pt x="87811" y="49923"/>
                  </a:cubicBezTo>
                  <a:cubicBezTo>
                    <a:pt x="87462" y="50194"/>
                    <a:pt x="87300" y="50718"/>
                    <a:pt x="87300" y="51116"/>
                  </a:cubicBezTo>
                  <a:cubicBezTo>
                    <a:pt x="87137" y="51387"/>
                    <a:pt x="87137" y="51513"/>
                    <a:pt x="86975" y="51640"/>
                  </a:cubicBezTo>
                  <a:cubicBezTo>
                    <a:pt x="86789" y="52037"/>
                    <a:pt x="86464" y="52182"/>
                    <a:pt x="86278" y="52182"/>
                  </a:cubicBezTo>
                  <a:cubicBezTo>
                    <a:pt x="85929" y="52182"/>
                    <a:pt x="85767" y="52182"/>
                    <a:pt x="85419" y="52435"/>
                  </a:cubicBezTo>
                  <a:cubicBezTo>
                    <a:pt x="84745" y="52833"/>
                    <a:pt x="84234" y="53502"/>
                    <a:pt x="84420" y="54026"/>
                  </a:cubicBezTo>
                  <a:cubicBezTo>
                    <a:pt x="84420" y="54026"/>
                    <a:pt x="84420" y="54170"/>
                    <a:pt x="84745" y="54297"/>
                  </a:cubicBezTo>
                  <a:cubicBezTo>
                    <a:pt x="84931" y="54423"/>
                    <a:pt x="85256" y="54423"/>
                    <a:pt x="85419" y="54568"/>
                  </a:cubicBezTo>
                  <a:cubicBezTo>
                    <a:pt x="86278" y="54821"/>
                    <a:pt x="87137" y="55092"/>
                    <a:pt x="87462" y="56159"/>
                  </a:cubicBezTo>
                  <a:cubicBezTo>
                    <a:pt x="87811" y="57352"/>
                    <a:pt x="88159" y="58400"/>
                    <a:pt x="88995" y="58526"/>
                  </a:cubicBezTo>
                  <a:cubicBezTo>
                    <a:pt x="89181" y="58671"/>
                    <a:pt x="89506" y="58671"/>
                    <a:pt x="90203" y="58671"/>
                  </a:cubicBezTo>
                  <a:cubicBezTo>
                    <a:pt x="91039" y="58671"/>
                    <a:pt x="92061" y="58671"/>
                    <a:pt x="92246" y="58526"/>
                  </a:cubicBezTo>
                  <a:cubicBezTo>
                    <a:pt x="92920" y="58129"/>
                    <a:pt x="93593" y="58002"/>
                    <a:pt x="94104" y="57876"/>
                  </a:cubicBezTo>
                  <a:cubicBezTo>
                    <a:pt x="94615" y="57749"/>
                    <a:pt x="94964" y="57605"/>
                    <a:pt x="95312" y="57352"/>
                  </a:cubicBezTo>
                  <a:cubicBezTo>
                    <a:pt x="96148" y="56809"/>
                    <a:pt x="97007" y="56683"/>
                    <a:pt x="98192" y="56285"/>
                  </a:cubicBezTo>
                  <a:cubicBezTo>
                    <a:pt x="99725" y="55887"/>
                    <a:pt x="99725" y="55887"/>
                    <a:pt x="99725" y="55887"/>
                  </a:cubicBezTo>
                  <a:cubicBezTo>
                    <a:pt x="101095" y="55490"/>
                    <a:pt x="102628" y="54966"/>
                    <a:pt x="103464" y="54966"/>
                  </a:cubicBezTo>
                  <a:cubicBezTo>
                    <a:pt x="103650" y="54821"/>
                    <a:pt x="103650" y="54821"/>
                    <a:pt x="103650" y="54821"/>
                  </a:cubicBezTo>
                  <a:cubicBezTo>
                    <a:pt x="103975" y="54821"/>
                    <a:pt x="104671" y="54694"/>
                    <a:pt x="105345" y="54694"/>
                  </a:cubicBezTo>
                  <a:cubicBezTo>
                    <a:pt x="106204" y="54694"/>
                    <a:pt x="106878" y="54821"/>
                    <a:pt x="107203" y="55219"/>
                  </a:cubicBezTo>
                  <a:cubicBezTo>
                    <a:pt x="107551" y="55490"/>
                    <a:pt x="107714" y="55616"/>
                    <a:pt x="108062" y="55887"/>
                  </a:cubicBezTo>
                  <a:cubicBezTo>
                    <a:pt x="108736" y="56285"/>
                    <a:pt x="109247" y="56809"/>
                    <a:pt x="109943" y="57478"/>
                  </a:cubicBezTo>
                  <a:cubicBezTo>
                    <a:pt x="110106" y="57749"/>
                    <a:pt x="110454" y="58002"/>
                    <a:pt x="110779" y="58273"/>
                  </a:cubicBezTo>
                  <a:cubicBezTo>
                    <a:pt x="111476" y="58798"/>
                    <a:pt x="112312" y="59466"/>
                    <a:pt x="112150" y="60388"/>
                  </a:cubicBezTo>
                  <a:cubicBezTo>
                    <a:pt x="111987" y="61057"/>
                    <a:pt x="111639" y="63172"/>
                    <a:pt x="112150" y="64093"/>
                  </a:cubicBezTo>
                  <a:cubicBezTo>
                    <a:pt x="112312" y="64491"/>
                    <a:pt x="112498" y="64636"/>
                    <a:pt x="112661" y="64636"/>
                  </a:cubicBezTo>
                  <a:cubicBezTo>
                    <a:pt x="112823" y="64762"/>
                    <a:pt x="113172" y="64762"/>
                    <a:pt x="113520" y="65160"/>
                  </a:cubicBezTo>
                  <a:cubicBezTo>
                    <a:pt x="113845" y="65558"/>
                    <a:pt x="113845" y="66226"/>
                    <a:pt x="113845" y="66877"/>
                  </a:cubicBezTo>
                  <a:cubicBezTo>
                    <a:pt x="113845" y="67275"/>
                    <a:pt x="113845" y="67546"/>
                    <a:pt x="113845" y="67817"/>
                  </a:cubicBezTo>
                  <a:cubicBezTo>
                    <a:pt x="114008" y="68070"/>
                    <a:pt x="114008" y="68197"/>
                    <a:pt x="114008" y="68341"/>
                  </a:cubicBezTo>
                  <a:cubicBezTo>
                    <a:pt x="114193" y="68992"/>
                    <a:pt x="114193" y="69932"/>
                    <a:pt x="114867" y="69932"/>
                  </a:cubicBezTo>
                  <a:cubicBezTo>
                    <a:pt x="115378" y="70058"/>
                    <a:pt x="115726" y="70185"/>
                    <a:pt x="116051" y="70456"/>
                  </a:cubicBezTo>
                  <a:cubicBezTo>
                    <a:pt x="116400" y="70582"/>
                    <a:pt x="116748" y="70854"/>
                    <a:pt x="117422" y="70854"/>
                  </a:cubicBezTo>
                  <a:cubicBezTo>
                    <a:pt x="117770" y="70854"/>
                    <a:pt x="117770" y="70854"/>
                    <a:pt x="117770" y="70854"/>
                  </a:cubicBezTo>
                  <a:cubicBezTo>
                    <a:pt x="118095" y="70980"/>
                    <a:pt x="118443" y="70980"/>
                    <a:pt x="118606" y="71251"/>
                  </a:cubicBezTo>
                  <a:cubicBezTo>
                    <a:pt x="118792" y="71522"/>
                    <a:pt x="118443" y="71775"/>
                    <a:pt x="117607" y="72571"/>
                  </a:cubicBezTo>
                  <a:cubicBezTo>
                    <a:pt x="117073" y="72968"/>
                    <a:pt x="116911" y="73366"/>
                    <a:pt x="116562" y="73764"/>
                  </a:cubicBezTo>
                  <a:cubicBezTo>
                    <a:pt x="116400" y="74288"/>
                    <a:pt x="116051" y="74704"/>
                    <a:pt x="114867" y="74957"/>
                  </a:cubicBezTo>
                  <a:cubicBezTo>
                    <a:pt x="113009" y="75228"/>
                    <a:pt x="112661" y="75481"/>
                    <a:pt x="112498" y="76276"/>
                  </a:cubicBezTo>
                  <a:cubicBezTo>
                    <a:pt x="112312" y="77216"/>
                    <a:pt x="112661" y="77740"/>
                    <a:pt x="113334" y="78264"/>
                  </a:cubicBezTo>
                  <a:cubicBezTo>
                    <a:pt x="114519" y="78933"/>
                    <a:pt x="115053" y="80126"/>
                    <a:pt x="115215" y="80921"/>
                  </a:cubicBezTo>
                  <a:cubicBezTo>
                    <a:pt x="115378" y="81319"/>
                    <a:pt x="115726" y="81717"/>
                    <a:pt x="115726" y="81970"/>
                  </a:cubicBezTo>
                  <a:cubicBezTo>
                    <a:pt x="116051" y="82241"/>
                    <a:pt x="116051" y="82241"/>
                    <a:pt x="116051" y="82241"/>
                  </a:cubicBezTo>
                  <a:cubicBezTo>
                    <a:pt x="115726" y="82367"/>
                    <a:pt x="115726" y="82367"/>
                    <a:pt x="115726" y="82367"/>
                  </a:cubicBezTo>
                  <a:cubicBezTo>
                    <a:pt x="115564" y="83307"/>
                    <a:pt x="115215" y="85820"/>
                    <a:pt x="116051" y="86615"/>
                  </a:cubicBezTo>
                  <a:cubicBezTo>
                    <a:pt x="116237" y="87013"/>
                    <a:pt x="116562" y="87266"/>
                    <a:pt x="116911" y="87537"/>
                  </a:cubicBezTo>
                  <a:cubicBezTo>
                    <a:pt x="117607" y="88206"/>
                    <a:pt x="118281" y="88730"/>
                    <a:pt x="117259" y="89670"/>
                  </a:cubicBezTo>
                  <a:cubicBezTo>
                    <a:pt x="117073" y="89923"/>
                    <a:pt x="116911" y="90194"/>
                    <a:pt x="117073" y="90320"/>
                  </a:cubicBezTo>
                  <a:cubicBezTo>
                    <a:pt x="117259" y="90718"/>
                    <a:pt x="117933" y="90845"/>
                    <a:pt x="118443" y="90845"/>
                  </a:cubicBezTo>
                  <a:cubicBezTo>
                    <a:pt x="118606" y="90845"/>
                    <a:pt x="118792" y="90845"/>
                    <a:pt x="118792" y="90845"/>
                  </a:cubicBezTo>
                  <a:cubicBezTo>
                    <a:pt x="118954" y="90845"/>
                    <a:pt x="118954" y="90845"/>
                    <a:pt x="118954" y="90845"/>
                  </a:cubicBezTo>
                  <a:cubicBezTo>
                    <a:pt x="119303" y="90845"/>
                    <a:pt x="119465" y="90845"/>
                    <a:pt x="119628" y="90989"/>
                  </a:cubicBezTo>
                  <a:cubicBezTo>
                    <a:pt x="119976" y="91387"/>
                    <a:pt x="119814" y="92309"/>
                    <a:pt x="119465" y="93502"/>
                  </a:cubicBezTo>
                  <a:cubicBezTo>
                    <a:pt x="119303" y="94026"/>
                    <a:pt x="119303" y="94568"/>
                    <a:pt x="119303" y="94821"/>
                  </a:cubicBezTo>
                  <a:cubicBezTo>
                    <a:pt x="119303" y="95490"/>
                    <a:pt x="118792" y="95887"/>
                    <a:pt x="118281" y="96140"/>
                  </a:cubicBezTo>
                  <a:cubicBezTo>
                    <a:pt x="117933" y="96556"/>
                    <a:pt x="117607" y="96809"/>
                    <a:pt x="117422" y="97333"/>
                  </a:cubicBezTo>
                  <a:cubicBezTo>
                    <a:pt x="117259" y="97876"/>
                    <a:pt x="117259" y="97876"/>
                    <a:pt x="117422" y="98002"/>
                  </a:cubicBezTo>
                  <a:cubicBezTo>
                    <a:pt x="117770" y="98273"/>
                    <a:pt x="118095" y="98544"/>
                    <a:pt x="118095" y="99466"/>
                  </a:cubicBezTo>
                  <a:cubicBezTo>
                    <a:pt x="118095" y="100912"/>
                    <a:pt x="117770" y="101183"/>
                    <a:pt x="116748" y="101581"/>
                  </a:cubicBezTo>
                  <a:cubicBezTo>
                    <a:pt x="116562" y="101708"/>
                    <a:pt x="116237" y="101852"/>
                    <a:pt x="115889" y="101979"/>
                  </a:cubicBezTo>
                  <a:cubicBezTo>
                    <a:pt x="114356" y="102774"/>
                    <a:pt x="113845" y="103696"/>
                    <a:pt x="114193" y="104762"/>
                  </a:cubicBezTo>
                  <a:cubicBezTo>
                    <a:pt x="114704" y="105811"/>
                    <a:pt x="113845" y="106479"/>
                    <a:pt x="113172" y="107004"/>
                  </a:cubicBezTo>
                  <a:cubicBezTo>
                    <a:pt x="113009" y="107148"/>
                    <a:pt x="112661" y="107275"/>
                    <a:pt x="112661" y="107401"/>
                  </a:cubicBezTo>
                  <a:cubicBezTo>
                    <a:pt x="112312" y="107672"/>
                    <a:pt x="112312" y="108197"/>
                    <a:pt x="112498" y="108865"/>
                  </a:cubicBezTo>
                  <a:cubicBezTo>
                    <a:pt x="112498" y="109389"/>
                    <a:pt x="112498" y="109932"/>
                    <a:pt x="112312" y="110582"/>
                  </a:cubicBezTo>
                  <a:cubicBezTo>
                    <a:pt x="112312" y="111378"/>
                    <a:pt x="111639" y="112173"/>
                    <a:pt x="110965" y="113095"/>
                  </a:cubicBezTo>
                  <a:cubicBezTo>
                    <a:pt x="110106" y="114035"/>
                    <a:pt x="109247" y="115083"/>
                    <a:pt x="108411" y="116674"/>
                  </a:cubicBezTo>
                  <a:cubicBezTo>
                    <a:pt x="107040" y="119060"/>
                    <a:pt x="105670" y="119457"/>
                    <a:pt x="105345" y="119457"/>
                  </a:cubicBezTo>
                  <a:cubicBezTo>
                    <a:pt x="104161" y="119981"/>
                    <a:pt x="104161" y="119981"/>
                    <a:pt x="104161" y="119981"/>
                  </a:cubicBezTo>
                  <a:lnTo>
                    <a:pt x="103975" y="119855"/>
                  </a:lnTo>
                </a:path>
              </a:pathLst>
            </a:custGeom>
            <a:solidFill>
              <a:srgbClr val="D8D8D8"/>
            </a:solidFill>
            <a:ln w="28575" cap="flat" cmpd="sng">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69" name="Shape 2369"/>
            <p:cNvSpPr/>
            <p:nvPr/>
          </p:nvSpPr>
          <p:spPr>
            <a:xfrm>
              <a:off x="3494317" y="7779810"/>
              <a:ext cx="1999001" cy="2531580"/>
            </a:xfrm>
            <a:custGeom>
              <a:avLst/>
              <a:gdLst/>
              <a:ahLst/>
              <a:cxnLst/>
              <a:rect l="0" t="0" r="0" b="0"/>
              <a:pathLst>
                <a:path w="120000" h="120000" extrusionOk="0">
                  <a:moveTo>
                    <a:pt x="86634" y="521"/>
                  </a:moveTo>
                  <a:lnTo>
                    <a:pt x="86634" y="521"/>
                  </a:lnTo>
                  <a:cubicBezTo>
                    <a:pt x="86980" y="521"/>
                    <a:pt x="87304" y="665"/>
                    <a:pt x="87488" y="917"/>
                  </a:cubicBezTo>
                  <a:cubicBezTo>
                    <a:pt x="88158" y="1457"/>
                    <a:pt x="88158" y="2375"/>
                    <a:pt x="87488" y="3166"/>
                  </a:cubicBezTo>
                  <a:cubicBezTo>
                    <a:pt x="86980" y="3958"/>
                    <a:pt x="88320" y="4354"/>
                    <a:pt x="89174" y="4750"/>
                  </a:cubicBezTo>
                  <a:cubicBezTo>
                    <a:pt x="89844" y="5020"/>
                    <a:pt x="90536" y="5398"/>
                    <a:pt x="90860" y="6063"/>
                  </a:cubicBezTo>
                  <a:cubicBezTo>
                    <a:pt x="91206" y="6459"/>
                    <a:pt x="91876" y="6585"/>
                    <a:pt x="92222" y="6585"/>
                  </a:cubicBezTo>
                  <a:cubicBezTo>
                    <a:pt x="92568" y="6585"/>
                    <a:pt x="92568" y="6585"/>
                    <a:pt x="92568" y="6585"/>
                  </a:cubicBezTo>
                  <a:cubicBezTo>
                    <a:pt x="92568" y="6585"/>
                    <a:pt x="94069" y="6729"/>
                    <a:pt x="94254" y="7251"/>
                  </a:cubicBezTo>
                  <a:cubicBezTo>
                    <a:pt x="94416" y="7917"/>
                    <a:pt x="93746" y="8834"/>
                    <a:pt x="93584" y="9230"/>
                  </a:cubicBezTo>
                  <a:cubicBezTo>
                    <a:pt x="93400" y="9752"/>
                    <a:pt x="93400" y="10940"/>
                    <a:pt x="94069" y="11479"/>
                  </a:cubicBezTo>
                  <a:cubicBezTo>
                    <a:pt x="94600" y="11875"/>
                    <a:pt x="95616" y="12397"/>
                    <a:pt x="96101" y="12919"/>
                  </a:cubicBezTo>
                  <a:cubicBezTo>
                    <a:pt x="96794" y="13585"/>
                    <a:pt x="97971" y="13837"/>
                    <a:pt x="97810" y="14628"/>
                  </a:cubicBezTo>
                  <a:cubicBezTo>
                    <a:pt x="97648" y="15294"/>
                    <a:pt x="97971" y="15420"/>
                    <a:pt x="98641" y="15420"/>
                  </a:cubicBezTo>
                  <a:cubicBezTo>
                    <a:pt x="98826" y="15420"/>
                    <a:pt x="99149" y="15420"/>
                    <a:pt x="99334" y="15420"/>
                  </a:cubicBezTo>
                  <a:cubicBezTo>
                    <a:pt x="99842" y="15294"/>
                    <a:pt x="100165" y="15168"/>
                    <a:pt x="100511" y="15168"/>
                  </a:cubicBezTo>
                  <a:cubicBezTo>
                    <a:pt x="100858" y="15168"/>
                    <a:pt x="101019" y="15294"/>
                    <a:pt x="101019" y="15690"/>
                  </a:cubicBezTo>
                  <a:cubicBezTo>
                    <a:pt x="101019" y="15960"/>
                    <a:pt x="101019" y="16212"/>
                    <a:pt x="101019" y="16482"/>
                  </a:cubicBezTo>
                  <a:cubicBezTo>
                    <a:pt x="100350" y="17273"/>
                    <a:pt x="99842" y="18065"/>
                    <a:pt x="99842" y="18065"/>
                  </a:cubicBezTo>
                  <a:cubicBezTo>
                    <a:pt x="99842" y="18065"/>
                    <a:pt x="100350" y="17273"/>
                    <a:pt x="101019" y="16482"/>
                  </a:cubicBezTo>
                  <a:cubicBezTo>
                    <a:pt x="101019" y="17147"/>
                    <a:pt x="101019" y="18065"/>
                    <a:pt x="101689" y="18731"/>
                  </a:cubicBezTo>
                  <a:cubicBezTo>
                    <a:pt x="102382" y="19919"/>
                    <a:pt x="103213" y="21628"/>
                    <a:pt x="102382" y="22816"/>
                  </a:cubicBezTo>
                  <a:cubicBezTo>
                    <a:pt x="101689" y="23733"/>
                    <a:pt x="101019" y="25317"/>
                    <a:pt x="100003" y="25317"/>
                  </a:cubicBezTo>
                  <a:cubicBezTo>
                    <a:pt x="100003" y="25317"/>
                    <a:pt x="100003" y="25317"/>
                    <a:pt x="99842" y="25317"/>
                  </a:cubicBezTo>
                  <a:cubicBezTo>
                    <a:pt x="98987" y="25191"/>
                    <a:pt x="98641" y="24255"/>
                    <a:pt x="97810" y="24129"/>
                  </a:cubicBezTo>
                  <a:cubicBezTo>
                    <a:pt x="97648" y="24129"/>
                    <a:pt x="97463" y="24129"/>
                    <a:pt x="97463" y="24129"/>
                  </a:cubicBezTo>
                  <a:cubicBezTo>
                    <a:pt x="96609" y="24129"/>
                    <a:pt x="96101" y="24651"/>
                    <a:pt x="95616" y="25191"/>
                  </a:cubicBezTo>
                  <a:cubicBezTo>
                    <a:pt x="94923" y="25838"/>
                    <a:pt x="93746" y="26378"/>
                    <a:pt x="94069" y="27296"/>
                  </a:cubicBezTo>
                  <a:cubicBezTo>
                    <a:pt x="94254" y="28214"/>
                    <a:pt x="94923" y="29005"/>
                    <a:pt x="94762" y="29923"/>
                  </a:cubicBezTo>
                  <a:cubicBezTo>
                    <a:pt x="94600" y="30859"/>
                    <a:pt x="94762" y="31111"/>
                    <a:pt x="93746" y="31902"/>
                  </a:cubicBezTo>
                  <a:cubicBezTo>
                    <a:pt x="92892" y="32694"/>
                    <a:pt x="92222" y="32964"/>
                    <a:pt x="94069" y="33090"/>
                  </a:cubicBezTo>
                  <a:cubicBezTo>
                    <a:pt x="95778" y="33360"/>
                    <a:pt x="96609" y="34026"/>
                    <a:pt x="97302" y="34673"/>
                  </a:cubicBezTo>
                  <a:cubicBezTo>
                    <a:pt x="98133" y="35339"/>
                    <a:pt x="97971" y="35735"/>
                    <a:pt x="98318" y="36527"/>
                  </a:cubicBezTo>
                  <a:cubicBezTo>
                    <a:pt x="98641" y="37318"/>
                    <a:pt x="99149" y="37318"/>
                    <a:pt x="99657" y="37840"/>
                  </a:cubicBezTo>
                  <a:cubicBezTo>
                    <a:pt x="100350" y="38506"/>
                    <a:pt x="100673" y="39424"/>
                    <a:pt x="100511" y="40341"/>
                  </a:cubicBezTo>
                  <a:cubicBezTo>
                    <a:pt x="100350" y="41007"/>
                    <a:pt x="100003" y="41673"/>
                    <a:pt x="99495" y="41673"/>
                  </a:cubicBezTo>
                  <a:cubicBezTo>
                    <a:pt x="99334" y="41673"/>
                    <a:pt x="98987" y="41529"/>
                    <a:pt x="98641" y="41403"/>
                  </a:cubicBezTo>
                  <a:cubicBezTo>
                    <a:pt x="98318" y="41259"/>
                    <a:pt x="97810" y="41133"/>
                    <a:pt x="97463" y="41133"/>
                  </a:cubicBezTo>
                  <a:cubicBezTo>
                    <a:pt x="96609" y="41133"/>
                    <a:pt x="95778" y="41403"/>
                    <a:pt x="95939" y="41925"/>
                  </a:cubicBezTo>
                  <a:cubicBezTo>
                    <a:pt x="96101" y="42465"/>
                    <a:pt x="97302" y="42069"/>
                    <a:pt x="97463" y="42843"/>
                  </a:cubicBezTo>
                  <a:cubicBezTo>
                    <a:pt x="97648" y="43382"/>
                    <a:pt x="97302" y="44300"/>
                    <a:pt x="96447" y="44300"/>
                  </a:cubicBezTo>
                  <a:cubicBezTo>
                    <a:pt x="96286" y="44300"/>
                    <a:pt x="96101" y="44300"/>
                    <a:pt x="95778" y="44174"/>
                  </a:cubicBezTo>
                  <a:cubicBezTo>
                    <a:pt x="94762" y="43778"/>
                    <a:pt x="94254" y="43238"/>
                    <a:pt x="93746" y="43238"/>
                  </a:cubicBezTo>
                  <a:cubicBezTo>
                    <a:pt x="93400" y="43238"/>
                    <a:pt x="93238" y="43382"/>
                    <a:pt x="93076" y="43508"/>
                  </a:cubicBezTo>
                  <a:cubicBezTo>
                    <a:pt x="92222" y="44300"/>
                    <a:pt x="91206" y="44570"/>
                    <a:pt x="90536" y="45218"/>
                  </a:cubicBezTo>
                  <a:cubicBezTo>
                    <a:pt x="89682" y="45883"/>
                    <a:pt x="87650" y="46675"/>
                    <a:pt x="88504" y="47197"/>
                  </a:cubicBezTo>
                  <a:cubicBezTo>
                    <a:pt x="89336" y="47863"/>
                    <a:pt x="90028" y="47989"/>
                    <a:pt x="90698" y="48133"/>
                  </a:cubicBezTo>
                  <a:cubicBezTo>
                    <a:pt x="91206" y="48259"/>
                    <a:pt x="91714" y="48924"/>
                    <a:pt x="91368" y="49698"/>
                  </a:cubicBezTo>
                  <a:cubicBezTo>
                    <a:pt x="91368" y="50238"/>
                    <a:pt x="91206" y="50508"/>
                    <a:pt x="90860" y="50508"/>
                  </a:cubicBezTo>
                  <a:cubicBezTo>
                    <a:pt x="90698" y="50508"/>
                    <a:pt x="90536" y="50364"/>
                    <a:pt x="90028" y="50238"/>
                  </a:cubicBezTo>
                  <a:cubicBezTo>
                    <a:pt x="89174" y="50094"/>
                    <a:pt x="88320" y="49698"/>
                    <a:pt x="87812" y="49698"/>
                  </a:cubicBezTo>
                  <a:cubicBezTo>
                    <a:pt x="87650" y="49698"/>
                    <a:pt x="87488" y="49698"/>
                    <a:pt x="87304" y="49842"/>
                  </a:cubicBezTo>
                  <a:cubicBezTo>
                    <a:pt x="86980" y="50238"/>
                    <a:pt x="86819" y="51156"/>
                    <a:pt x="86472" y="51677"/>
                  </a:cubicBezTo>
                  <a:cubicBezTo>
                    <a:pt x="86311" y="52073"/>
                    <a:pt x="85780" y="51677"/>
                    <a:pt x="84949" y="52217"/>
                  </a:cubicBezTo>
                  <a:cubicBezTo>
                    <a:pt x="84279" y="52865"/>
                    <a:pt x="83263" y="54053"/>
                    <a:pt x="84441" y="54592"/>
                  </a:cubicBezTo>
                  <a:cubicBezTo>
                    <a:pt x="85618" y="54988"/>
                    <a:pt x="86472" y="54988"/>
                    <a:pt x="86980" y="56302"/>
                  </a:cubicBezTo>
                  <a:cubicBezTo>
                    <a:pt x="87304" y="57489"/>
                    <a:pt x="87650" y="58533"/>
                    <a:pt x="88666" y="58803"/>
                  </a:cubicBezTo>
                  <a:cubicBezTo>
                    <a:pt x="89012" y="58929"/>
                    <a:pt x="89520" y="58929"/>
                    <a:pt x="90028" y="58929"/>
                  </a:cubicBezTo>
                  <a:cubicBezTo>
                    <a:pt x="91044" y="58929"/>
                    <a:pt x="92222" y="58803"/>
                    <a:pt x="92222" y="58803"/>
                  </a:cubicBezTo>
                  <a:cubicBezTo>
                    <a:pt x="93400" y="58137"/>
                    <a:pt x="94416" y="58281"/>
                    <a:pt x="95431" y="57615"/>
                  </a:cubicBezTo>
                  <a:cubicBezTo>
                    <a:pt x="96286" y="56968"/>
                    <a:pt x="97117" y="56824"/>
                    <a:pt x="98641" y="56428"/>
                  </a:cubicBezTo>
                  <a:cubicBezTo>
                    <a:pt x="100350" y="55906"/>
                    <a:pt x="102197" y="55384"/>
                    <a:pt x="103213" y="55240"/>
                  </a:cubicBezTo>
                  <a:cubicBezTo>
                    <a:pt x="103721" y="55114"/>
                    <a:pt x="104414" y="54988"/>
                    <a:pt x="105083" y="54988"/>
                  </a:cubicBezTo>
                  <a:cubicBezTo>
                    <a:pt x="105591" y="54988"/>
                    <a:pt x="106261" y="55114"/>
                    <a:pt x="106769" y="55510"/>
                  </a:cubicBezTo>
                  <a:cubicBezTo>
                    <a:pt x="107785" y="56302"/>
                    <a:pt x="108454" y="56698"/>
                    <a:pt x="109309" y="57615"/>
                  </a:cubicBezTo>
                  <a:cubicBezTo>
                    <a:pt x="110163" y="58533"/>
                    <a:pt x="111687" y="59199"/>
                    <a:pt x="111502" y="60386"/>
                  </a:cubicBezTo>
                  <a:cubicBezTo>
                    <a:pt x="111341" y="61574"/>
                    <a:pt x="110994" y="63283"/>
                    <a:pt x="111502" y="64219"/>
                  </a:cubicBezTo>
                  <a:cubicBezTo>
                    <a:pt x="111849" y="65137"/>
                    <a:pt x="112195" y="64615"/>
                    <a:pt x="112865" y="65263"/>
                  </a:cubicBezTo>
                  <a:cubicBezTo>
                    <a:pt x="113373" y="65928"/>
                    <a:pt x="113026" y="67116"/>
                    <a:pt x="113211" y="67908"/>
                  </a:cubicBezTo>
                  <a:cubicBezTo>
                    <a:pt x="113373" y="68699"/>
                    <a:pt x="113373" y="70013"/>
                    <a:pt x="114389" y="70139"/>
                  </a:cubicBezTo>
                  <a:cubicBezTo>
                    <a:pt x="115405" y="70283"/>
                    <a:pt x="115728" y="70931"/>
                    <a:pt x="116928" y="71075"/>
                  </a:cubicBezTo>
                  <a:cubicBezTo>
                    <a:pt x="118106" y="71201"/>
                    <a:pt x="118268" y="71075"/>
                    <a:pt x="116928" y="72262"/>
                  </a:cubicBezTo>
                  <a:cubicBezTo>
                    <a:pt x="115566" y="73576"/>
                    <a:pt x="116236" y="74367"/>
                    <a:pt x="114389" y="74637"/>
                  </a:cubicBezTo>
                  <a:cubicBezTo>
                    <a:pt x="112703" y="74889"/>
                    <a:pt x="112010" y="75285"/>
                    <a:pt x="111849" y="76203"/>
                  </a:cubicBezTo>
                  <a:cubicBezTo>
                    <a:pt x="111687" y="76995"/>
                    <a:pt x="111849" y="77786"/>
                    <a:pt x="112865" y="78452"/>
                  </a:cubicBezTo>
                  <a:cubicBezTo>
                    <a:pt x="113881" y="79118"/>
                    <a:pt x="114389" y="80161"/>
                    <a:pt x="114550" y="80827"/>
                  </a:cubicBezTo>
                  <a:cubicBezTo>
                    <a:pt x="114735" y="81223"/>
                    <a:pt x="114897" y="81619"/>
                    <a:pt x="115243" y="82015"/>
                  </a:cubicBezTo>
                  <a:cubicBezTo>
                    <a:pt x="115058" y="82015"/>
                    <a:pt x="115058" y="82015"/>
                    <a:pt x="115058" y="82015"/>
                  </a:cubicBezTo>
                  <a:cubicBezTo>
                    <a:pt x="115058" y="82015"/>
                    <a:pt x="114389" y="85434"/>
                    <a:pt x="115405" y="86765"/>
                  </a:cubicBezTo>
                  <a:cubicBezTo>
                    <a:pt x="116421" y="87953"/>
                    <a:pt x="117760" y="88349"/>
                    <a:pt x="116744" y="89392"/>
                  </a:cubicBezTo>
                  <a:cubicBezTo>
                    <a:pt x="115728" y="90310"/>
                    <a:pt x="116928" y="90976"/>
                    <a:pt x="118106" y="90976"/>
                  </a:cubicBezTo>
                  <a:cubicBezTo>
                    <a:pt x="118268" y="90976"/>
                    <a:pt x="118452" y="90976"/>
                    <a:pt x="118614" y="90976"/>
                  </a:cubicBezTo>
                  <a:lnTo>
                    <a:pt x="118614" y="90976"/>
                  </a:lnTo>
                  <a:cubicBezTo>
                    <a:pt x="119792" y="90976"/>
                    <a:pt x="118614" y="93621"/>
                    <a:pt x="118614" y="94664"/>
                  </a:cubicBezTo>
                  <a:cubicBezTo>
                    <a:pt x="118614" y="95726"/>
                    <a:pt x="117275" y="95852"/>
                    <a:pt x="116744" y="97040"/>
                  </a:cubicBezTo>
                  <a:cubicBezTo>
                    <a:pt x="116236" y="98371"/>
                    <a:pt x="117436" y="97705"/>
                    <a:pt x="117436" y="99289"/>
                  </a:cubicBezTo>
                  <a:cubicBezTo>
                    <a:pt x="117436" y="100998"/>
                    <a:pt x="116928" y="100728"/>
                    <a:pt x="115405" y="101520"/>
                  </a:cubicBezTo>
                  <a:cubicBezTo>
                    <a:pt x="113881" y="102438"/>
                    <a:pt x="113026" y="103373"/>
                    <a:pt x="113534" y="104687"/>
                  </a:cubicBezTo>
                  <a:cubicBezTo>
                    <a:pt x="114042" y="105874"/>
                    <a:pt x="112518" y="106540"/>
                    <a:pt x="112010" y="107062"/>
                  </a:cubicBezTo>
                  <a:cubicBezTo>
                    <a:pt x="111502" y="107728"/>
                    <a:pt x="112010" y="108915"/>
                    <a:pt x="111687" y="110355"/>
                  </a:cubicBezTo>
                  <a:cubicBezTo>
                    <a:pt x="111502" y="111812"/>
                    <a:pt x="109470" y="113126"/>
                    <a:pt x="107785" y="116293"/>
                  </a:cubicBezTo>
                  <a:cubicBezTo>
                    <a:pt x="106446" y="118794"/>
                    <a:pt x="105083" y="118938"/>
                    <a:pt x="104898" y="118938"/>
                  </a:cubicBezTo>
                  <a:lnTo>
                    <a:pt x="104898" y="118938"/>
                  </a:lnTo>
                  <a:cubicBezTo>
                    <a:pt x="103906" y="119316"/>
                    <a:pt x="103906" y="119316"/>
                    <a:pt x="103906" y="119316"/>
                  </a:cubicBezTo>
                  <a:cubicBezTo>
                    <a:pt x="103213" y="118938"/>
                    <a:pt x="101689" y="117876"/>
                    <a:pt x="100511" y="117876"/>
                  </a:cubicBezTo>
                  <a:cubicBezTo>
                    <a:pt x="98987" y="117876"/>
                    <a:pt x="97810" y="117085"/>
                    <a:pt x="96794" y="116419"/>
                  </a:cubicBezTo>
                  <a:cubicBezTo>
                    <a:pt x="95778" y="115897"/>
                    <a:pt x="93400" y="115231"/>
                    <a:pt x="92060" y="114439"/>
                  </a:cubicBezTo>
                  <a:cubicBezTo>
                    <a:pt x="91368" y="113918"/>
                    <a:pt x="90860" y="113666"/>
                    <a:pt x="90352" y="113666"/>
                  </a:cubicBezTo>
                  <a:cubicBezTo>
                    <a:pt x="90028" y="113666"/>
                    <a:pt x="89520" y="113918"/>
                    <a:pt x="89012" y="114188"/>
                  </a:cubicBezTo>
                  <a:cubicBezTo>
                    <a:pt x="88320" y="114583"/>
                    <a:pt x="87996" y="114709"/>
                    <a:pt x="87488" y="114709"/>
                  </a:cubicBezTo>
                  <a:cubicBezTo>
                    <a:pt x="86980" y="114709"/>
                    <a:pt x="86311" y="114439"/>
                    <a:pt x="85618" y="114188"/>
                  </a:cubicBezTo>
                  <a:cubicBezTo>
                    <a:pt x="84441" y="113918"/>
                    <a:pt x="84279" y="112856"/>
                    <a:pt x="83586" y="112856"/>
                  </a:cubicBezTo>
                  <a:cubicBezTo>
                    <a:pt x="83425" y="112856"/>
                    <a:pt x="83425" y="113000"/>
                    <a:pt x="83263" y="113000"/>
                  </a:cubicBezTo>
                  <a:cubicBezTo>
                    <a:pt x="82409" y="113396"/>
                    <a:pt x="81739" y="113918"/>
                    <a:pt x="80723" y="113918"/>
                  </a:cubicBezTo>
                  <a:cubicBezTo>
                    <a:pt x="80538" y="113918"/>
                    <a:pt x="80377" y="113918"/>
                    <a:pt x="80030" y="113792"/>
                  </a:cubicBezTo>
                  <a:cubicBezTo>
                    <a:pt x="79361" y="113666"/>
                    <a:pt x="79199" y="113522"/>
                    <a:pt x="78853" y="113522"/>
                  </a:cubicBezTo>
                  <a:cubicBezTo>
                    <a:pt x="78691" y="113522"/>
                    <a:pt x="78345" y="113666"/>
                    <a:pt x="77675" y="114044"/>
                  </a:cubicBezTo>
                  <a:cubicBezTo>
                    <a:pt x="77490" y="114188"/>
                    <a:pt x="77329" y="114188"/>
                    <a:pt x="76982" y="114188"/>
                  </a:cubicBezTo>
                  <a:cubicBezTo>
                    <a:pt x="75989" y="114188"/>
                    <a:pt x="74789" y="112730"/>
                    <a:pt x="74627" y="112208"/>
                  </a:cubicBezTo>
                  <a:cubicBezTo>
                    <a:pt x="74442" y="111812"/>
                    <a:pt x="73958" y="111686"/>
                    <a:pt x="73611" y="111686"/>
                  </a:cubicBezTo>
                  <a:cubicBezTo>
                    <a:pt x="73265" y="111686"/>
                    <a:pt x="72942" y="111686"/>
                    <a:pt x="72757" y="111938"/>
                  </a:cubicBezTo>
                  <a:cubicBezTo>
                    <a:pt x="72595" y="112082"/>
                    <a:pt x="72595" y="112208"/>
                    <a:pt x="72434" y="112208"/>
                  </a:cubicBezTo>
                  <a:cubicBezTo>
                    <a:pt x="71741" y="112208"/>
                    <a:pt x="70910" y="111273"/>
                    <a:pt x="69547" y="110625"/>
                  </a:cubicBezTo>
                  <a:cubicBezTo>
                    <a:pt x="68023" y="109707"/>
                    <a:pt x="68878" y="108520"/>
                    <a:pt x="68531" y="107332"/>
                  </a:cubicBezTo>
                  <a:cubicBezTo>
                    <a:pt x="68370" y="106144"/>
                    <a:pt x="65991" y="106540"/>
                    <a:pt x="65160" y="106144"/>
                  </a:cubicBezTo>
                  <a:cubicBezTo>
                    <a:pt x="64975" y="106000"/>
                    <a:pt x="64814" y="106000"/>
                    <a:pt x="64467" y="106000"/>
                  </a:cubicBezTo>
                  <a:cubicBezTo>
                    <a:pt x="63290" y="106000"/>
                    <a:pt x="61420" y="106540"/>
                    <a:pt x="61420" y="106540"/>
                  </a:cubicBezTo>
                  <a:cubicBezTo>
                    <a:pt x="61420" y="106540"/>
                    <a:pt x="61258" y="106666"/>
                    <a:pt x="60912" y="107062"/>
                  </a:cubicBezTo>
                  <a:cubicBezTo>
                    <a:pt x="60750" y="106396"/>
                    <a:pt x="60750" y="106000"/>
                    <a:pt x="60588" y="105605"/>
                  </a:cubicBezTo>
                  <a:cubicBezTo>
                    <a:pt x="60404" y="104957"/>
                    <a:pt x="59226" y="104687"/>
                    <a:pt x="58210" y="103769"/>
                  </a:cubicBezTo>
                  <a:cubicBezTo>
                    <a:pt x="57356" y="102977"/>
                    <a:pt x="57887" y="102582"/>
                    <a:pt x="58880" y="101520"/>
                  </a:cubicBezTo>
                  <a:cubicBezTo>
                    <a:pt x="59896" y="100476"/>
                    <a:pt x="60080" y="100332"/>
                    <a:pt x="61096" y="99685"/>
                  </a:cubicBezTo>
                  <a:cubicBezTo>
                    <a:pt x="61928" y="99145"/>
                    <a:pt x="61928" y="99541"/>
                    <a:pt x="62782" y="98893"/>
                  </a:cubicBezTo>
                  <a:cubicBezTo>
                    <a:pt x="63636" y="98371"/>
                    <a:pt x="63798" y="96914"/>
                    <a:pt x="63959" y="95978"/>
                  </a:cubicBezTo>
                  <a:cubicBezTo>
                    <a:pt x="64144" y="95204"/>
                    <a:pt x="63451" y="94538"/>
                    <a:pt x="62274" y="94538"/>
                  </a:cubicBezTo>
                  <a:cubicBezTo>
                    <a:pt x="62274" y="94538"/>
                    <a:pt x="62112" y="94538"/>
                    <a:pt x="61928" y="94538"/>
                  </a:cubicBezTo>
                  <a:lnTo>
                    <a:pt x="61766" y="94538"/>
                  </a:lnTo>
                  <a:cubicBezTo>
                    <a:pt x="60404" y="94538"/>
                    <a:pt x="59226" y="93621"/>
                    <a:pt x="59064" y="93081"/>
                  </a:cubicBezTo>
                  <a:cubicBezTo>
                    <a:pt x="58880" y="92685"/>
                    <a:pt x="58556" y="91893"/>
                    <a:pt x="57356" y="90976"/>
                  </a:cubicBezTo>
                  <a:cubicBezTo>
                    <a:pt x="56178" y="90058"/>
                    <a:pt x="56848" y="89662"/>
                    <a:pt x="58556" y="89122"/>
                  </a:cubicBezTo>
                  <a:cubicBezTo>
                    <a:pt x="60080" y="88726"/>
                    <a:pt x="57887" y="87143"/>
                    <a:pt x="58210" y="86225"/>
                  </a:cubicBezTo>
                  <a:cubicBezTo>
                    <a:pt x="58718" y="85308"/>
                    <a:pt x="59064" y="84642"/>
                    <a:pt x="58880" y="83994"/>
                  </a:cubicBezTo>
                  <a:cubicBezTo>
                    <a:pt x="58718" y="83328"/>
                    <a:pt x="57702" y="82663"/>
                    <a:pt x="56848" y="82663"/>
                  </a:cubicBezTo>
                  <a:cubicBezTo>
                    <a:pt x="56686" y="82663"/>
                    <a:pt x="56686" y="82663"/>
                    <a:pt x="56524" y="82663"/>
                  </a:cubicBezTo>
                  <a:cubicBezTo>
                    <a:pt x="56363" y="82807"/>
                    <a:pt x="56178" y="82807"/>
                    <a:pt x="56016" y="82807"/>
                  </a:cubicBezTo>
                  <a:cubicBezTo>
                    <a:pt x="55162" y="82807"/>
                    <a:pt x="53984" y="82411"/>
                    <a:pt x="53315" y="81619"/>
                  </a:cubicBezTo>
                  <a:cubicBezTo>
                    <a:pt x="52969" y="81097"/>
                    <a:pt x="52622" y="80683"/>
                    <a:pt x="52114" y="80683"/>
                  </a:cubicBezTo>
                  <a:cubicBezTo>
                    <a:pt x="51953" y="80683"/>
                    <a:pt x="51791" y="80827"/>
                    <a:pt x="51445" y="81223"/>
                  </a:cubicBezTo>
                  <a:cubicBezTo>
                    <a:pt x="51283" y="81349"/>
                    <a:pt x="51098" y="81493"/>
                    <a:pt x="50937" y="81493"/>
                  </a:cubicBezTo>
                  <a:cubicBezTo>
                    <a:pt x="50082" y="81493"/>
                    <a:pt x="49251" y="80287"/>
                    <a:pt x="48397" y="79910"/>
                  </a:cubicBezTo>
                  <a:cubicBezTo>
                    <a:pt x="47565" y="79514"/>
                    <a:pt x="46711" y="78326"/>
                    <a:pt x="45533" y="78182"/>
                  </a:cubicBezTo>
                  <a:cubicBezTo>
                    <a:pt x="45349" y="78056"/>
                    <a:pt x="45025" y="78056"/>
                    <a:pt x="44841" y="78056"/>
                  </a:cubicBezTo>
                  <a:cubicBezTo>
                    <a:pt x="43663" y="78056"/>
                    <a:pt x="41793" y="78452"/>
                    <a:pt x="40269" y="79118"/>
                  </a:cubicBezTo>
                  <a:cubicBezTo>
                    <a:pt x="38260" y="79766"/>
                    <a:pt x="37059" y="80287"/>
                    <a:pt x="35720" y="80827"/>
                  </a:cubicBezTo>
                  <a:cubicBezTo>
                    <a:pt x="34358" y="81493"/>
                    <a:pt x="33180" y="82141"/>
                    <a:pt x="32164" y="82267"/>
                  </a:cubicBezTo>
                  <a:cubicBezTo>
                    <a:pt x="31148" y="82411"/>
                    <a:pt x="30456" y="82663"/>
                    <a:pt x="29278" y="83328"/>
                  </a:cubicBezTo>
                  <a:cubicBezTo>
                    <a:pt x="28932" y="83454"/>
                    <a:pt x="28770" y="83454"/>
                    <a:pt x="28424" y="83454"/>
                  </a:cubicBezTo>
                  <a:cubicBezTo>
                    <a:pt x="27939" y="83454"/>
                    <a:pt x="27246" y="83328"/>
                    <a:pt x="26738" y="83328"/>
                  </a:cubicBezTo>
                  <a:cubicBezTo>
                    <a:pt x="26392" y="83328"/>
                    <a:pt x="26230" y="83328"/>
                    <a:pt x="25907" y="83598"/>
                  </a:cubicBezTo>
                  <a:cubicBezTo>
                    <a:pt x="24891" y="84516"/>
                    <a:pt x="23875" y="84642"/>
                    <a:pt x="23367" y="84642"/>
                  </a:cubicBezTo>
                  <a:cubicBezTo>
                    <a:pt x="22859" y="84642"/>
                    <a:pt x="22166" y="83724"/>
                    <a:pt x="20989" y="83724"/>
                  </a:cubicBezTo>
                  <a:cubicBezTo>
                    <a:pt x="20989" y="83724"/>
                    <a:pt x="20827" y="83724"/>
                    <a:pt x="20827" y="83850"/>
                  </a:cubicBezTo>
                  <a:cubicBezTo>
                    <a:pt x="20642" y="83850"/>
                    <a:pt x="20319" y="83850"/>
                    <a:pt x="20134" y="83850"/>
                  </a:cubicBezTo>
                  <a:cubicBezTo>
                    <a:pt x="18633" y="83850"/>
                    <a:pt x="16417" y="83454"/>
                    <a:pt x="14893" y="82932"/>
                  </a:cubicBezTo>
                  <a:cubicBezTo>
                    <a:pt x="14569" y="82807"/>
                    <a:pt x="14385" y="82807"/>
                    <a:pt x="14061" y="82807"/>
                  </a:cubicBezTo>
                  <a:cubicBezTo>
                    <a:pt x="13369" y="82807"/>
                    <a:pt x="12538" y="83076"/>
                    <a:pt x="12030" y="83328"/>
                  </a:cubicBezTo>
                  <a:cubicBezTo>
                    <a:pt x="12191" y="82663"/>
                    <a:pt x="12699" y="82015"/>
                    <a:pt x="12861" y="81349"/>
                  </a:cubicBezTo>
                  <a:cubicBezTo>
                    <a:pt x="13045" y="80431"/>
                    <a:pt x="13877" y="79514"/>
                    <a:pt x="15054" y="78578"/>
                  </a:cubicBezTo>
                  <a:cubicBezTo>
                    <a:pt x="16417" y="77534"/>
                    <a:pt x="16255" y="76869"/>
                    <a:pt x="16417" y="75411"/>
                  </a:cubicBezTo>
                  <a:cubicBezTo>
                    <a:pt x="16763" y="74098"/>
                    <a:pt x="17433" y="74098"/>
                    <a:pt x="19303" y="73180"/>
                  </a:cubicBezTo>
                  <a:cubicBezTo>
                    <a:pt x="21173" y="72388"/>
                    <a:pt x="19811" y="70535"/>
                    <a:pt x="20642" y="69095"/>
                  </a:cubicBezTo>
                  <a:cubicBezTo>
                    <a:pt x="21497" y="67782"/>
                    <a:pt x="19811" y="67116"/>
                    <a:pt x="18287" y="67116"/>
                  </a:cubicBezTo>
                  <a:cubicBezTo>
                    <a:pt x="16763" y="67116"/>
                    <a:pt x="14893" y="66720"/>
                    <a:pt x="14893" y="65533"/>
                  </a:cubicBezTo>
                  <a:cubicBezTo>
                    <a:pt x="14893" y="64615"/>
                    <a:pt x="14731" y="64345"/>
                    <a:pt x="14061" y="64345"/>
                  </a:cubicBezTo>
                  <a:cubicBezTo>
                    <a:pt x="13715" y="64345"/>
                    <a:pt x="13369" y="64345"/>
                    <a:pt x="12861" y="64471"/>
                  </a:cubicBezTo>
                  <a:cubicBezTo>
                    <a:pt x="12699" y="64471"/>
                    <a:pt x="12538" y="64471"/>
                    <a:pt x="12353" y="64471"/>
                  </a:cubicBezTo>
                  <a:cubicBezTo>
                    <a:pt x="10829" y="64471"/>
                    <a:pt x="10344" y="63427"/>
                    <a:pt x="9143" y="62887"/>
                  </a:cubicBezTo>
                  <a:cubicBezTo>
                    <a:pt x="7804" y="62240"/>
                    <a:pt x="6788" y="61178"/>
                    <a:pt x="6442" y="59343"/>
                  </a:cubicBezTo>
                  <a:cubicBezTo>
                    <a:pt x="6280" y="57489"/>
                    <a:pt x="5264" y="57363"/>
                    <a:pt x="4248" y="56554"/>
                  </a:cubicBezTo>
                  <a:cubicBezTo>
                    <a:pt x="3047" y="55636"/>
                    <a:pt x="2539" y="53657"/>
                    <a:pt x="1547" y="52217"/>
                  </a:cubicBezTo>
                  <a:cubicBezTo>
                    <a:pt x="507" y="50760"/>
                    <a:pt x="2031" y="49176"/>
                    <a:pt x="2886" y="47341"/>
                  </a:cubicBezTo>
                  <a:cubicBezTo>
                    <a:pt x="3555" y="45488"/>
                    <a:pt x="2886" y="45757"/>
                    <a:pt x="4248" y="44822"/>
                  </a:cubicBezTo>
                  <a:cubicBezTo>
                    <a:pt x="5426" y="44048"/>
                    <a:pt x="5934" y="44696"/>
                    <a:pt x="5264" y="43508"/>
                  </a:cubicBezTo>
                  <a:cubicBezTo>
                    <a:pt x="4410" y="42195"/>
                    <a:pt x="5264" y="41007"/>
                    <a:pt x="6280" y="40341"/>
                  </a:cubicBezTo>
                  <a:cubicBezTo>
                    <a:pt x="7296" y="39820"/>
                    <a:pt x="9651" y="39820"/>
                    <a:pt x="10506" y="38362"/>
                  </a:cubicBezTo>
                  <a:cubicBezTo>
                    <a:pt x="11014" y="37318"/>
                    <a:pt x="11683" y="36923"/>
                    <a:pt x="12538" y="36923"/>
                  </a:cubicBezTo>
                  <a:cubicBezTo>
                    <a:pt x="12861" y="36923"/>
                    <a:pt x="13207" y="36923"/>
                    <a:pt x="13553" y="37174"/>
                  </a:cubicBezTo>
                  <a:cubicBezTo>
                    <a:pt x="13877" y="37318"/>
                    <a:pt x="14223" y="37318"/>
                    <a:pt x="14385" y="37318"/>
                  </a:cubicBezTo>
                  <a:cubicBezTo>
                    <a:pt x="15239" y="37318"/>
                    <a:pt x="15909" y="36653"/>
                    <a:pt x="16763" y="35861"/>
                  </a:cubicBezTo>
                  <a:cubicBezTo>
                    <a:pt x="17594" y="35069"/>
                    <a:pt x="16417" y="34799"/>
                    <a:pt x="15401" y="34152"/>
                  </a:cubicBezTo>
                  <a:cubicBezTo>
                    <a:pt x="15747" y="33486"/>
                    <a:pt x="15747" y="32838"/>
                    <a:pt x="16417" y="32694"/>
                  </a:cubicBezTo>
                  <a:cubicBezTo>
                    <a:pt x="16601" y="32694"/>
                    <a:pt x="16763" y="32694"/>
                    <a:pt x="16925" y="32694"/>
                  </a:cubicBezTo>
                  <a:cubicBezTo>
                    <a:pt x="17594" y="32694"/>
                    <a:pt x="17941" y="32964"/>
                    <a:pt x="18449" y="33630"/>
                  </a:cubicBezTo>
                  <a:cubicBezTo>
                    <a:pt x="18957" y="34152"/>
                    <a:pt x="19303" y="35609"/>
                    <a:pt x="20134" y="35609"/>
                  </a:cubicBezTo>
                  <a:cubicBezTo>
                    <a:pt x="20481" y="35609"/>
                    <a:pt x="20827" y="35465"/>
                    <a:pt x="21173" y="35213"/>
                  </a:cubicBezTo>
                  <a:cubicBezTo>
                    <a:pt x="22674" y="33756"/>
                    <a:pt x="23367" y="33486"/>
                    <a:pt x="24706" y="33090"/>
                  </a:cubicBezTo>
                  <a:cubicBezTo>
                    <a:pt x="24891" y="33090"/>
                    <a:pt x="25052" y="33090"/>
                    <a:pt x="25214" y="33090"/>
                  </a:cubicBezTo>
                  <a:cubicBezTo>
                    <a:pt x="26392" y="33090"/>
                    <a:pt x="27084" y="33882"/>
                    <a:pt x="27592" y="34403"/>
                  </a:cubicBezTo>
                  <a:cubicBezTo>
                    <a:pt x="27939" y="34673"/>
                    <a:pt x="28608" y="34943"/>
                    <a:pt x="28932" y="34943"/>
                  </a:cubicBezTo>
                  <a:cubicBezTo>
                    <a:pt x="29278" y="34943"/>
                    <a:pt x="29463" y="34799"/>
                    <a:pt x="29624" y="34547"/>
                  </a:cubicBezTo>
                  <a:cubicBezTo>
                    <a:pt x="29624" y="34278"/>
                    <a:pt x="29786" y="34278"/>
                    <a:pt x="29786" y="34278"/>
                  </a:cubicBezTo>
                  <a:cubicBezTo>
                    <a:pt x="30132" y="34278"/>
                    <a:pt x="30640" y="34799"/>
                    <a:pt x="30964" y="35213"/>
                  </a:cubicBezTo>
                  <a:cubicBezTo>
                    <a:pt x="31310" y="35339"/>
                    <a:pt x="31656" y="35465"/>
                    <a:pt x="31979" y="35465"/>
                  </a:cubicBezTo>
                  <a:cubicBezTo>
                    <a:pt x="32672" y="35465"/>
                    <a:pt x="33342" y="35213"/>
                    <a:pt x="33850" y="34943"/>
                  </a:cubicBezTo>
                  <a:cubicBezTo>
                    <a:pt x="34866" y="34547"/>
                    <a:pt x="35027" y="33882"/>
                    <a:pt x="34866" y="33090"/>
                  </a:cubicBezTo>
                  <a:cubicBezTo>
                    <a:pt x="34704" y="32442"/>
                    <a:pt x="36228" y="31650"/>
                    <a:pt x="35535" y="30985"/>
                  </a:cubicBezTo>
                  <a:cubicBezTo>
                    <a:pt x="34704" y="30463"/>
                    <a:pt x="33850" y="30589"/>
                    <a:pt x="33850" y="29527"/>
                  </a:cubicBezTo>
                  <a:cubicBezTo>
                    <a:pt x="33850" y="28340"/>
                    <a:pt x="33688" y="28088"/>
                    <a:pt x="34704" y="27296"/>
                  </a:cubicBezTo>
                  <a:cubicBezTo>
                    <a:pt x="35027" y="27170"/>
                    <a:pt x="35212" y="27026"/>
                    <a:pt x="35374" y="27026"/>
                  </a:cubicBezTo>
                  <a:cubicBezTo>
                    <a:pt x="36043" y="27026"/>
                    <a:pt x="36551" y="27818"/>
                    <a:pt x="37059" y="28088"/>
                  </a:cubicBezTo>
                  <a:cubicBezTo>
                    <a:pt x="37567" y="28484"/>
                    <a:pt x="38260" y="29131"/>
                    <a:pt x="39091" y="29131"/>
                  </a:cubicBezTo>
                  <a:cubicBezTo>
                    <a:pt x="39438" y="29131"/>
                    <a:pt x="39761" y="29005"/>
                    <a:pt x="39946" y="28753"/>
                  </a:cubicBezTo>
                  <a:cubicBezTo>
                    <a:pt x="40962" y="27818"/>
                    <a:pt x="41631" y="26900"/>
                    <a:pt x="41123" y="26234"/>
                  </a:cubicBezTo>
                  <a:cubicBezTo>
                    <a:pt x="40777" y="25713"/>
                    <a:pt x="40777" y="24525"/>
                    <a:pt x="41978" y="24399"/>
                  </a:cubicBezTo>
                  <a:cubicBezTo>
                    <a:pt x="43155" y="24255"/>
                    <a:pt x="42994" y="23859"/>
                    <a:pt x="43155" y="23211"/>
                  </a:cubicBezTo>
                  <a:cubicBezTo>
                    <a:pt x="43317" y="22546"/>
                    <a:pt x="45533" y="22816"/>
                    <a:pt x="46018" y="22546"/>
                  </a:cubicBezTo>
                  <a:cubicBezTo>
                    <a:pt x="46711" y="22420"/>
                    <a:pt x="46873" y="21880"/>
                    <a:pt x="47727" y="21088"/>
                  </a:cubicBezTo>
                  <a:cubicBezTo>
                    <a:pt x="47889" y="20836"/>
                    <a:pt x="48235" y="20692"/>
                    <a:pt x="48558" y="20692"/>
                  </a:cubicBezTo>
                  <a:cubicBezTo>
                    <a:pt x="49251" y="20692"/>
                    <a:pt x="49921" y="21088"/>
                    <a:pt x="50590" y="21088"/>
                  </a:cubicBezTo>
                  <a:cubicBezTo>
                    <a:pt x="51606" y="21088"/>
                    <a:pt x="52461" y="20692"/>
                    <a:pt x="53315" y="20170"/>
                  </a:cubicBezTo>
                  <a:cubicBezTo>
                    <a:pt x="54331" y="19505"/>
                    <a:pt x="55508" y="18461"/>
                    <a:pt x="56524" y="18461"/>
                  </a:cubicBezTo>
                  <a:cubicBezTo>
                    <a:pt x="57356" y="18461"/>
                    <a:pt x="58556" y="19379"/>
                    <a:pt x="59572" y="19379"/>
                  </a:cubicBezTo>
                  <a:cubicBezTo>
                    <a:pt x="59734" y="19379"/>
                    <a:pt x="59896" y="19253"/>
                    <a:pt x="60080" y="19253"/>
                  </a:cubicBezTo>
                  <a:cubicBezTo>
                    <a:pt x="61096" y="18731"/>
                    <a:pt x="62782" y="18335"/>
                    <a:pt x="63451" y="17669"/>
                  </a:cubicBezTo>
                  <a:cubicBezTo>
                    <a:pt x="63959" y="17147"/>
                    <a:pt x="63959" y="16878"/>
                    <a:pt x="64814" y="15816"/>
                  </a:cubicBezTo>
                  <a:cubicBezTo>
                    <a:pt x="65483" y="14772"/>
                    <a:pt x="67192" y="14233"/>
                    <a:pt x="67862" y="13981"/>
                  </a:cubicBezTo>
                  <a:cubicBezTo>
                    <a:pt x="68693" y="13837"/>
                    <a:pt x="70055" y="13837"/>
                    <a:pt x="71418" y="13045"/>
                  </a:cubicBezTo>
                  <a:cubicBezTo>
                    <a:pt x="72434" y="12523"/>
                    <a:pt x="73103" y="12001"/>
                    <a:pt x="73611" y="12001"/>
                  </a:cubicBezTo>
                  <a:cubicBezTo>
                    <a:pt x="73773" y="12001"/>
                    <a:pt x="73958" y="12127"/>
                    <a:pt x="73958" y="12397"/>
                  </a:cubicBezTo>
                  <a:cubicBezTo>
                    <a:pt x="74119" y="12649"/>
                    <a:pt x="74119" y="12649"/>
                    <a:pt x="74281" y="12649"/>
                  </a:cubicBezTo>
                  <a:cubicBezTo>
                    <a:pt x="74789" y="12649"/>
                    <a:pt x="75297" y="12253"/>
                    <a:pt x="75297" y="11731"/>
                  </a:cubicBezTo>
                  <a:cubicBezTo>
                    <a:pt x="75482" y="10940"/>
                    <a:pt x="76313" y="11336"/>
                    <a:pt x="77837" y="10940"/>
                  </a:cubicBezTo>
                  <a:cubicBezTo>
                    <a:pt x="79522" y="10670"/>
                    <a:pt x="78853" y="11084"/>
                    <a:pt x="79361" y="10022"/>
                  </a:cubicBezTo>
                  <a:cubicBezTo>
                    <a:pt x="79707" y="8960"/>
                    <a:pt x="79707" y="8565"/>
                    <a:pt x="80377" y="7773"/>
                  </a:cubicBezTo>
                  <a:cubicBezTo>
                    <a:pt x="81231" y="6981"/>
                    <a:pt x="82247" y="6729"/>
                    <a:pt x="82755" y="6189"/>
                  </a:cubicBezTo>
                  <a:cubicBezTo>
                    <a:pt x="83425" y="5793"/>
                    <a:pt x="83425" y="4750"/>
                    <a:pt x="83586" y="3958"/>
                  </a:cubicBezTo>
                  <a:cubicBezTo>
                    <a:pt x="83771" y="3166"/>
                    <a:pt x="83263" y="2105"/>
                    <a:pt x="84602" y="1313"/>
                  </a:cubicBezTo>
                  <a:cubicBezTo>
                    <a:pt x="85456" y="791"/>
                    <a:pt x="86126" y="521"/>
                    <a:pt x="86634" y="521"/>
                  </a:cubicBezTo>
                  <a:lnTo>
                    <a:pt x="86634" y="0"/>
                  </a:lnTo>
                  <a:lnTo>
                    <a:pt x="86634" y="0"/>
                  </a:lnTo>
                  <a:lnTo>
                    <a:pt x="86634" y="0"/>
                  </a:lnTo>
                  <a:cubicBezTo>
                    <a:pt x="86126" y="0"/>
                    <a:pt x="85272" y="269"/>
                    <a:pt x="84094" y="917"/>
                  </a:cubicBezTo>
                  <a:cubicBezTo>
                    <a:pt x="82917" y="1583"/>
                    <a:pt x="82917" y="2501"/>
                    <a:pt x="82917" y="3292"/>
                  </a:cubicBezTo>
                  <a:cubicBezTo>
                    <a:pt x="82917" y="3436"/>
                    <a:pt x="82917" y="3688"/>
                    <a:pt x="82917" y="3814"/>
                  </a:cubicBezTo>
                  <a:cubicBezTo>
                    <a:pt x="82917" y="4084"/>
                    <a:pt x="82755" y="4210"/>
                    <a:pt x="82755" y="4480"/>
                  </a:cubicBezTo>
                  <a:cubicBezTo>
                    <a:pt x="82755" y="5020"/>
                    <a:pt x="82570" y="5668"/>
                    <a:pt x="82247" y="5793"/>
                  </a:cubicBezTo>
                  <a:cubicBezTo>
                    <a:pt x="82062" y="5937"/>
                    <a:pt x="81901" y="6063"/>
                    <a:pt x="81554" y="6333"/>
                  </a:cubicBezTo>
                  <a:cubicBezTo>
                    <a:pt x="81046" y="6585"/>
                    <a:pt x="80377" y="6855"/>
                    <a:pt x="79869" y="7377"/>
                  </a:cubicBezTo>
                  <a:cubicBezTo>
                    <a:pt x="79199" y="8043"/>
                    <a:pt x="79014" y="8565"/>
                    <a:pt x="78853" y="9356"/>
                  </a:cubicBezTo>
                  <a:cubicBezTo>
                    <a:pt x="78691" y="9500"/>
                    <a:pt x="78691" y="9626"/>
                    <a:pt x="78691" y="9896"/>
                  </a:cubicBezTo>
                  <a:cubicBezTo>
                    <a:pt x="78506" y="10022"/>
                    <a:pt x="78506" y="10148"/>
                    <a:pt x="78506" y="10292"/>
                  </a:cubicBezTo>
                  <a:cubicBezTo>
                    <a:pt x="78345" y="10292"/>
                    <a:pt x="78021" y="10418"/>
                    <a:pt x="77675" y="10418"/>
                  </a:cubicBezTo>
                  <a:cubicBezTo>
                    <a:pt x="77329" y="10544"/>
                    <a:pt x="76821" y="10544"/>
                    <a:pt x="76474" y="10544"/>
                  </a:cubicBezTo>
                  <a:cubicBezTo>
                    <a:pt x="75805" y="10670"/>
                    <a:pt x="74974" y="10670"/>
                    <a:pt x="74627" y="11605"/>
                  </a:cubicBezTo>
                  <a:cubicBezTo>
                    <a:pt x="74627" y="11731"/>
                    <a:pt x="74627" y="11875"/>
                    <a:pt x="74442" y="11875"/>
                  </a:cubicBezTo>
                  <a:cubicBezTo>
                    <a:pt x="74281" y="11479"/>
                    <a:pt x="73773" y="11479"/>
                    <a:pt x="73611" y="11479"/>
                  </a:cubicBezTo>
                  <a:cubicBezTo>
                    <a:pt x="73103" y="11479"/>
                    <a:pt x="72434" y="11875"/>
                    <a:pt x="71741" y="12253"/>
                  </a:cubicBezTo>
                  <a:cubicBezTo>
                    <a:pt x="71418" y="12397"/>
                    <a:pt x="71233" y="12523"/>
                    <a:pt x="71071" y="12649"/>
                  </a:cubicBezTo>
                  <a:cubicBezTo>
                    <a:pt x="70055" y="13189"/>
                    <a:pt x="69224" y="13315"/>
                    <a:pt x="68370" y="13459"/>
                  </a:cubicBezTo>
                  <a:cubicBezTo>
                    <a:pt x="68185" y="13459"/>
                    <a:pt x="67862" y="13459"/>
                    <a:pt x="67677" y="13459"/>
                  </a:cubicBezTo>
                  <a:cubicBezTo>
                    <a:pt x="66846" y="13711"/>
                    <a:pt x="64975" y="14376"/>
                    <a:pt x="64144" y="15564"/>
                  </a:cubicBezTo>
                  <a:cubicBezTo>
                    <a:pt x="63798" y="15960"/>
                    <a:pt x="63636" y="16212"/>
                    <a:pt x="63451" y="16482"/>
                  </a:cubicBezTo>
                  <a:cubicBezTo>
                    <a:pt x="63290" y="16878"/>
                    <a:pt x="63128" y="17004"/>
                    <a:pt x="62782" y="17399"/>
                  </a:cubicBezTo>
                  <a:cubicBezTo>
                    <a:pt x="62436" y="17669"/>
                    <a:pt x="61604" y="18065"/>
                    <a:pt x="60912" y="18335"/>
                  </a:cubicBezTo>
                  <a:cubicBezTo>
                    <a:pt x="60404" y="18461"/>
                    <a:pt x="60080" y="18587"/>
                    <a:pt x="59734" y="18731"/>
                  </a:cubicBezTo>
                  <a:lnTo>
                    <a:pt x="59572" y="18731"/>
                  </a:lnTo>
                  <a:cubicBezTo>
                    <a:pt x="59226" y="18731"/>
                    <a:pt x="58718" y="18587"/>
                    <a:pt x="58210" y="18461"/>
                  </a:cubicBezTo>
                  <a:cubicBezTo>
                    <a:pt x="57702" y="18191"/>
                    <a:pt x="57032" y="17939"/>
                    <a:pt x="56524" y="17939"/>
                  </a:cubicBezTo>
                  <a:cubicBezTo>
                    <a:pt x="55508" y="17939"/>
                    <a:pt x="54654" y="18587"/>
                    <a:pt x="53638" y="19253"/>
                  </a:cubicBezTo>
                  <a:cubicBezTo>
                    <a:pt x="53477" y="19379"/>
                    <a:pt x="53130" y="19505"/>
                    <a:pt x="52969" y="19775"/>
                  </a:cubicBezTo>
                  <a:cubicBezTo>
                    <a:pt x="51953" y="20314"/>
                    <a:pt x="51445" y="20566"/>
                    <a:pt x="50590" y="20566"/>
                  </a:cubicBezTo>
                  <a:cubicBezTo>
                    <a:pt x="50429" y="20566"/>
                    <a:pt x="50082" y="20440"/>
                    <a:pt x="49759" y="20440"/>
                  </a:cubicBezTo>
                  <a:cubicBezTo>
                    <a:pt x="49413" y="20314"/>
                    <a:pt x="49066" y="20170"/>
                    <a:pt x="48558" y="20170"/>
                  </a:cubicBezTo>
                  <a:cubicBezTo>
                    <a:pt x="48050" y="20170"/>
                    <a:pt x="47565" y="20314"/>
                    <a:pt x="47057" y="20692"/>
                  </a:cubicBezTo>
                  <a:cubicBezTo>
                    <a:pt x="46873" y="21088"/>
                    <a:pt x="46549" y="21358"/>
                    <a:pt x="46365" y="21628"/>
                  </a:cubicBezTo>
                  <a:cubicBezTo>
                    <a:pt x="46203" y="21754"/>
                    <a:pt x="46018" y="22024"/>
                    <a:pt x="45857" y="22024"/>
                  </a:cubicBezTo>
                  <a:cubicBezTo>
                    <a:pt x="45857" y="22150"/>
                    <a:pt x="45349" y="22150"/>
                    <a:pt x="45187" y="22150"/>
                  </a:cubicBezTo>
                  <a:cubicBezTo>
                    <a:pt x="44010" y="22150"/>
                    <a:pt x="42809" y="22276"/>
                    <a:pt x="42486" y="23067"/>
                  </a:cubicBezTo>
                  <a:cubicBezTo>
                    <a:pt x="42486" y="23211"/>
                    <a:pt x="42486" y="23337"/>
                    <a:pt x="42301" y="23463"/>
                  </a:cubicBezTo>
                  <a:cubicBezTo>
                    <a:pt x="42301" y="23859"/>
                    <a:pt x="42301" y="23859"/>
                    <a:pt x="41793" y="23859"/>
                  </a:cubicBezTo>
                  <a:cubicBezTo>
                    <a:pt x="41285" y="24003"/>
                    <a:pt x="40777" y="24255"/>
                    <a:pt x="40454" y="24651"/>
                  </a:cubicBezTo>
                  <a:cubicBezTo>
                    <a:pt x="40107" y="25317"/>
                    <a:pt x="40269" y="25964"/>
                    <a:pt x="40615" y="26504"/>
                  </a:cubicBezTo>
                  <a:cubicBezTo>
                    <a:pt x="40777" y="26774"/>
                    <a:pt x="40454" y="27422"/>
                    <a:pt x="39438" y="28340"/>
                  </a:cubicBezTo>
                  <a:cubicBezTo>
                    <a:pt x="39253" y="28484"/>
                    <a:pt x="39253" y="28484"/>
                    <a:pt x="39091" y="28484"/>
                  </a:cubicBezTo>
                  <a:cubicBezTo>
                    <a:pt x="38583" y="28484"/>
                    <a:pt x="37914" y="27944"/>
                    <a:pt x="37567" y="27692"/>
                  </a:cubicBezTo>
                  <a:cubicBezTo>
                    <a:pt x="37406" y="27692"/>
                    <a:pt x="37406" y="27548"/>
                    <a:pt x="37221" y="27422"/>
                  </a:cubicBezTo>
                  <a:cubicBezTo>
                    <a:pt x="36898" y="27026"/>
                    <a:pt x="36228" y="26504"/>
                    <a:pt x="35374" y="26504"/>
                  </a:cubicBezTo>
                  <a:cubicBezTo>
                    <a:pt x="35027" y="26504"/>
                    <a:pt x="34519" y="26630"/>
                    <a:pt x="34196" y="26900"/>
                  </a:cubicBezTo>
                  <a:cubicBezTo>
                    <a:pt x="33180" y="27692"/>
                    <a:pt x="33180" y="28214"/>
                    <a:pt x="33180" y="29005"/>
                  </a:cubicBezTo>
                  <a:cubicBezTo>
                    <a:pt x="33180" y="29131"/>
                    <a:pt x="33180" y="29275"/>
                    <a:pt x="33180" y="29527"/>
                  </a:cubicBezTo>
                  <a:cubicBezTo>
                    <a:pt x="33180" y="30463"/>
                    <a:pt x="33850" y="30859"/>
                    <a:pt x="34358" y="31111"/>
                  </a:cubicBezTo>
                  <a:cubicBezTo>
                    <a:pt x="34704" y="31111"/>
                    <a:pt x="34866" y="31255"/>
                    <a:pt x="35027" y="31381"/>
                  </a:cubicBezTo>
                  <a:cubicBezTo>
                    <a:pt x="35027" y="31506"/>
                    <a:pt x="34866" y="31776"/>
                    <a:pt x="34704" y="31902"/>
                  </a:cubicBezTo>
                  <a:cubicBezTo>
                    <a:pt x="34519" y="32298"/>
                    <a:pt x="34011" y="32694"/>
                    <a:pt x="34196" y="33234"/>
                  </a:cubicBezTo>
                  <a:cubicBezTo>
                    <a:pt x="34358" y="33882"/>
                    <a:pt x="34196" y="34278"/>
                    <a:pt x="33503" y="34547"/>
                  </a:cubicBezTo>
                  <a:cubicBezTo>
                    <a:pt x="33180" y="34673"/>
                    <a:pt x="32487" y="34799"/>
                    <a:pt x="31979" y="34799"/>
                  </a:cubicBezTo>
                  <a:cubicBezTo>
                    <a:pt x="31818" y="34799"/>
                    <a:pt x="31656" y="34799"/>
                    <a:pt x="31472" y="34799"/>
                  </a:cubicBezTo>
                  <a:cubicBezTo>
                    <a:pt x="31310" y="34673"/>
                    <a:pt x="31148" y="34547"/>
                    <a:pt x="31148" y="34403"/>
                  </a:cubicBezTo>
                  <a:cubicBezTo>
                    <a:pt x="30640" y="34026"/>
                    <a:pt x="30294" y="33756"/>
                    <a:pt x="29786" y="33756"/>
                  </a:cubicBezTo>
                  <a:cubicBezTo>
                    <a:pt x="29624" y="33756"/>
                    <a:pt x="29116" y="33756"/>
                    <a:pt x="28932" y="34403"/>
                  </a:cubicBezTo>
                  <a:lnTo>
                    <a:pt x="28932" y="34403"/>
                  </a:lnTo>
                  <a:cubicBezTo>
                    <a:pt x="28770" y="34403"/>
                    <a:pt x="28424" y="34278"/>
                    <a:pt x="28262" y="34026"/>
                  </a:cubicBezTo>
                  <a:cubicBezTo>
                    <a:pt x="27754" y="33630"/>
                    <a:pt x="26738" y="32568"/>
                    <a:pt x="25214" y="32568"/>
                  </a:cubicBezTo>
                  <a:cubicBezTo>
                    <a:pt x="25052" y="32568"/>
                    <a:pt x="24706" y="32568"/>
                    <a:pt x="24544" y="32568"/>
                  </a:cubicBezTo>
                  <a:cubicBezTo>
                    <a:pt x="23020" y="32964"/>
                    <a:pt x="22351" y="33360"/>
                    <a:pt x="20642" y="34799"/>
                  </a:cubicBezTo>
                  <a:cubicBezTo>
                    <a:pt x="20319" y="35069"/>
                    <a:pt x="20134" y="35069"/>
                    <a:pt x="20134" y="35069"/>
                  </a:cubicBezTo>
                  <a:cubicBezTo>
                    <a:pt x="19973" y="34943"/>
                    <a:pt x="19626" y="34278"/>
                    <a:pt x="19465" y="34026"/>
                  </a:cubicBezTo>
                  <a:cubicBezTo>
                    <a:pt x="19303" y="33756"/>
                    <a:pt x="19118" y="33486"/>
                    <a:pt x="18957" y="33360"/>
                  </a:cubicBezTo>
                  <a:cubicBezTo>
                    <a:pt x="18449" y="32694"/>
                    <a:pt x="17941" y="32172"/>
                    <a:pt x="16925" y="32172"/>
                  </a:cubicBezTo>
                  <a:cubicBezTo>
                    <a:pt x="16763" y="32172"/>
                    <a:pt x="16601" y="32172"/>
                    <a:pt x="16255" y="32172"/>
                  </a:cubicBezTo>
                  <a:cubicBezTo>
                    <a:pt x="15239" y="32298"/>
                    <a:pt x="15054" y="33234"/>
                    <a:pt x="14893" y="33882"/>
                  </a:cubicBezTo>
                  <a:cubicBezTo>
                    <a:pt x="14731" y="34026"/>
                    <a:pt x="14731" y="34026"/>
                    <a:pt x="14731" y="34026"/>
                  </a:cubicBezTo>
                  <a:cubicBezTo>
                    <a:pt x="14731" y="34403"/>
                    <a:pt x="14731" y="34403"/>
                    <a:pt x="14731" y="34403"/>
                  </a:cubicBezTo>
                  <a:cubicBezTo>
                    <a:pt x="15054" y="34547"/>
                    <a:pt x="15054" y="34547"/>
                    <a:pt x="15054" y="34547"/>
                  </a:cubicBezTo>
                  <a:cubicBezTo>
                    <a:pt x="15239" y="34799"/>
                    <a:pt x="15401" y="34799"/>
                    <a:pt x="15747" y="34943"/>
                  </a:cubicBezTo>
                  <a:cubicBezTo>
                    <a:pt x="15909" y="35069"/>
                    <a:pt x="16255" y="35339"/>
                    <a:pt x="16255" y="35465"/>
                  </a:cubicBezTo>
                  <a:cubicBezTo>
                    <a:pt x="16255" y="35465"/>
                    <a:pt x="16255" y="35465"/>
                    <a:pt x="16255" y="35609"/>
                  </a:cubicBezTo>
                  <a:cubicBezTo>
                    <a:pt x="16093" y="35609"/>
                    <a:pt x="16093" y="35609"/>
                    <a:pt x="16093" y="35609"/>
                  </a:cubicBezTo>
                  <a:cubicBezTo>
                    <a:pt x="15401" y="36257"/>
                    <a:pt x="14893" y="36779"/>
                    <a:pt x="14385" y="36779"/>
                  </a:cubicBezTo>
                  <a:cubicBezTo>
                    <a:pt x="14223" y="36779"/>
                    <a:pt x="14061" y="36779"/>
                    <a:pt x="13877" y="36653"/>
                  </a:cubicBezTo>
                  <a:cubicBezTo>
                    <a:pt x="13369" y="36383"/>
                    <a:pt x="12861" y="36257"/>
                    <a:pt x="12538" y="36257"/>
                  </a:cubicBezTo>
                  <a:cubicBezTo>
                    <a:pt x="11337" y="36257"/>
                    <a:pt x="10506" y="36923"/>
                    <a:pt x="9836" y="38110"/>
                  </a:cubicBezTo>
                  <a:cubicBezTo>
                    <a:pt x="9490" y="38902"/>
                    <a:pt x="8474" y="39154"/>
                    <a:pt x="7458" y="39424"/>
                  </a:cubicBezTo>
                  <a:cubicBezTo>
                    <a:pt x="6788" y="39550"/>
                    <a:pt x="6280" y="39694"/>
                    <a:pt x="5772" y="39946"/>
                  </a:cubicBezTo>
                  <a:cubicBezTo>
                    <a:pt x="4571" y="40737"/>
                    <a:pt x="3555" y="42195"/>
                    <a:pt x="4571" y="43634"/>
                  </a:cubicBezTo>
                  <a:cubicBezTo>
                    <a:pt x="4571" y="43778"/>
                    <a:pt x="4756" y="43904"/>
                    <a:pt x="4756" y="43904"/>
                  </a:cubicBezTo>
                  <a:cubicBezTo>
                    <a:pt x="4410" y="44048"/>
                    <a:pt x="4063" y="44174"/>
                    <a:pt x="3740" y="44426"/>
                  </a:cubicBezTo>
                  <a:cubicBezTo>
                    <a:pt x="2886" y="44966"/>
                    <a:pt x="2724" y="45218"/>
                    <a:pt x="2539" y="45883"/>
                  </a:cubicBezTo>
                  <a:cubicBezTo>
                    <a:pt x="2539" y="46153"/>
                    <a:pt x="2539" y="46549"/>
                    <a:pt x="2216" y="47197"/>
                  </a:cubicBezTo>
                  <a:cubicBezTo>
                    <a:pt x="2031" y="47593"/>
                    <a:pt x="1708" y="48133"/>
                    <a:pt x="1547" y="48529"/>
                  </a:cubicBezTo>
                  <a:cubicBezTo>
                    <a:pt x="692" y="49842"/>
                    <a:pt x="0" y="51156"/>
                    <a:pt x="854" y="52469"/>
                  </a:cubicBezTo>
                  <a:cubicBezTo>
                    <a:pt x="1362" y="53009"/>
                    <a:pt x="1708" y="53801"/>
                    <a:pt x="2031" y="54448"/>
                  </a:cubicBezTo>
                  <a:cubicBezTo>
                    <a:pt x="2539" y="55384"/>
                    <a:pt x="2886" y="56302"/>
                    <a:pt x="3740" y="56968"/>
                  </a:cubicBezTo>
                  <a:cubicBezTo>
                    <a:pt x="3902" y="57094"/>
                    <a:pt x="4248" y="57219"/>
                    <a:pt x="4410" y="57363"/>
                  </a:cubicBezTo>
                  <a:cubicBezTo>
                    <a:pt x="5079" y="57885"/>
                    <a:pt x="5587" y="58281"/>
                    <a:pt x="5772" y="59469"/>
                  </a:cubicBezTo>
                  <a:cubicBezTo>
                    <a:pt x="6095" y="61178"/>
                    <a:pt x="7111" y="62492"/>
                    <a:pt x="8797" y="63283"/>
                  </a:cubicBezTo>
                  <a:cubicBezTo>
                    <a:pt x="9143" y="63427"/>
                    <a:pt x="9490" y="63679"/>
                    <a:pt x="9836" y="63949"/>
                  </a:cubicBezTo>
                  <a:cubicBezTo>
                    <a:pt x="10344" y="64471"/>
                    <a:pt x="11175" y="64993"/>
                    <a:pt x="12353" y="64993"/>
                  </a:cubicBezTo>
                  <a:cubicBezTo>
                    <a:pt x="12538" y="64993"/>
                    <a:pt x="12699" y="64993"/>
                    <a:pt x="12861" y="64993"/>
                  </a:cubicBezTo>
                  <a:cubicBezTo>
                    <a:pt x="13369" y="64993"/>
                    <a:pt x="13715" y="64867"/>
                    <a:pt x="14061" y="64867"/>
                  </a:cubicBezTo>
                  <a:cubicBezTo>
                    <a:pt x="14061" y="64867"/>
                    <a:pt x="14061" y="64867"/>
                    <a:pt x="14223" y="64867"/>
                  </a:cubicBezTo>
                  <a:cubicBezTo>
                    <a:pt x="14223" y="64993"/>
                    <a:pt x="14223" y="65137"/>
                    <a:pt x="14223" y="65533"/>
                  </a:cubicBezTo>
                  <a:cubicBezTo>
                    <a:pt x="14223" y="66846"/>
                    <a:pt x="15747" y="67638"/>
                    <a:pt x="18287" y="67638"/>
                  </a:cubicBezTo>
                  <a:cubicBezTo>
                    <a:pt x="19118" y="67638"/>
                    <a:pt x="19811" y="67908"/>
                    <a:pt x="19973" y="68160"/>
                  </a:cubicBezTo>
                  <a:cubicBezTo>
                    <a:pt x="20134" y="68304"/>
                    <a:pt x="20134" y="68556"/>
                    <a:pt x="19973" y="68951"/>
                  </a:cubicBezTo>
                  <a:cubicBezTo>
                    <a:pt x="19626" y="69617"/>
                    <a:pt x="19626" y="70409"/>
                    <a:pt x="19626" y="70931"/>
                  </a:cubicBezTo>
                  <a:cubicBezTo>
                    <a:pt x="19626" y="71992"/>
                    <a:pt x="19626" y="72388"/>
                    <a:pt x="18957" y="72784"/>
                  </a:cubicBezTo>
                  <a:cubicBezTo>
                    <a:pt x="18633" y="72910"/>
                    <a:pt x="18287" y="73054"/>
                    <a:pt x="18125" y="73180"/>
                  </a:cubicBezTo>
                  <a:cubicBezTo>
                    <a:pt x="16763" y="73702"/>
                    <a:pt x="16093" y="73972"/>
                    <a:pt x="15747" y="75411"/>
                  </a:cubicBezTo>
                  <a:cubicBezTo>
                    <a:pt x="15747" y="75681"/>
                    <a:pt x="15747" y="75951"/>
                    <a:pt x="15585" y="76203"/>
                  </a:cubicBezTo>
                  <a:cubicBezTo>
                    <a:pt x="15585" y="77139"/>
                    <a:pt x="15585" y="77534"/>
                    <a:pt x="14731" y="78182"/>
                  </a:cubicBezTo>
                  <a:cubicBezTo>
                    <a:pt x="13369" y="79118"/>
                    <a:pt x="12353" y="80035"/>
                    <a:pt x="12191" y="81349"/>
                  </a:cubicBezTo>
                  <a:cubicBezTo>
                    <a:pt x="12030" y="81619"/>
                    <a:pt x="11845" y="81871"/>
                    <a:pt x="11683" y="82267"/>
                  </a:cubicBezTo>
                  <a:cubicBezTo>
                    <a:pt x="11522" y="82537"/>
                    <a:pt x="11337" y="82807"/>
                    <a:pt x="11337" y="83202"/>
                  </a:cubicBezTo>
                  <a:cubicBezTo>
                    <a:pt x="10829" y="84516"/>
                    <a:pt x="10829" y="84516"/>
                    <a:pt x="10829" y="84516"/>
                  </a:cubicBezTo>
                  <a:cubicBezTo>
                    <a:pt x="12353" y="83724"/>
                    <a:pt x="12353" y="83724"/>
                    <a:pt x="12353" y="83724"/>
                  </a:cubicBezTo>
                  <a:cubicBezTo>
                    <a:pt x="13045" y="83454"/>
                    <a:pt x="13553" y="83328"/>
                    <a:pt x="14061" y="83328"/>
                  </a:cubicBezTo>
                  <a:cubicBezTo>
                    <a:pt x="14223" y="83328"/>
                    <a:pt x="14385" y="83328"/>
                    <a:pt x="14569" y="83328"/>
                  </a:cubicBezTo>
                  <a:cubicBezTo>
                    <a:pt x="16255" y="83994"/>
                    <a:pt x="18633" y="84390"/>
                    <a:pt x="20134" y="84390"/>
                  </a:cubicBezTo>
                  <a:cubicBezTo>
                    <a:pt x="20481" y="84390"/>
                    <a:pt x="20642" y="84390"/>
                    <a:pt x="20827" y="84390"/>
                  </a:cubicBezTo>
                  <a:cubicBezTo>
                    <a:pt x="20989" y="84390"/>
                    <a:pt x="20989" y="84390"/>
                    <a:pt x="20989" y="84390"/>
                  </a:cubicBezTo>
                  <a:cubicBezTo>
                    <a:pt x="21497" y="84390"/>
                    <a:pt x="21843" y="84516"/>
                    <a:pt x="22166" y="84786"/>
                  </a:cubicBezTo>
                  <a:cubicBezTo>
                    <a:pt x="22512" y="85038"/>
                    <a:pt x="22859" y="85308"/>
                    <a:pt x="23367" y="85308"/>
                  </a:cubicBezTo>
                  <a:cubicBezTo>
                    <a:pt x="24198" y="85308"/>
                    <a:pt x="25214" y="85038"/>
                    <a:pt x="26392" y="83994"/>
                  </a:cubicBezTo>
                  <a:cubicBezTo>
                    <a:pt x="26576" y="83850"/>
                    <a:pt x="26738" y="83850"/>
                    <a:pt x="26738" y="83850"/>
                  </a:cubicBezTo>
                  <a:cubicBezTo>
                    <a:pt x="26923" y="83850"/>
                    <a:pt x="27246" y="83850"/>
                    <a:pt x="27431" y="83850"/>
                  </a:cubicBezTo>
                  <a:cubicBezTo>
                    <a:pt x="27754" y="83994"/>
                    <a:pt x="28100" y="84120"/>
                    <a:pt x="28424" y="84120"/>
                  </a:cubicBezTo>
                  <a:cubicBezTo>
                    <a:pt x="28932" y="84120"/>
                    <a:pt x="29278" y="83994"/>
                    <a:pt x="29624" y="83724"/>
                  </a:cubicBezTo>
                  <a:cubicBezTo>
                    <a:pt x="30802" y="83202"/>
                    <a:pt x="31472" y="82932"/>
                    <a:pt x="32326" y="82807"/>
                  </a:cubicBezTo>
                  <a:cubicBezTo>
                    <a:pt x="33180" y="82663"/>
                    <a:pt x="34196" y="82267"/>
                    <a:pt x="35212" y="81745"/>
                  </a:cubicBezTo>
                  <a:cubicBezTo>
                    <a:pt x="35535" y="81619"/>
                    <a:pt x="35720" y="81493"/>
                    <a:pt x="36043" y="81349"/>
                  </a:cubicBezTo>
                  <a:cubicBezTo>
                    <a:pt x="37406" y="80827"/>
                    <a:pt x="38422" y="80287"/>
                    <a:pt x="40454" y="79514"/>
                  </a:cubicBezTo>
                  <a:cubicBezTo>
                    <a:pt x="41978" y="78974"/>
                    <a:pt x="43663" y="78578"/>
                    <a:pt x="44841" y="78578"/>
                  </a:cubicBezTo>
                  <a:cubicBezTo>
                    <a:pt x="45025" y="78578"/>
                    <a:pt x="45187" y="78722"/>
                    <a:pt x="45349" y="78722"/>
                  </a:cubicBezTo>
                  <a:cubicBezTo>
                    <a:pt x="45857" y="78722"/>
                    <a:pt x="46365" y="79118"/>
                    <a:pt x="46873" y="79514"/>
                  </a:cubicBezTo>
                  <a:cubicBezTo>
                    <a:pt x="47219" y="79910"/>
                    <a:pt x="47565" y="80161"/>
                    <a:pt x="48050" y="80431"/>
                  </a:cubicBezTo>
                  <a:cubicBezTo>
                    <a:pt x="48397" y="80557"/>
                    <a:pt x="48558" y="80827"/>
                    <a:pt x="48905" y="81097"/>
                  </a:cubicBezTo>
                  <a:cubicBezTo>
                    <a:pt x="49597" y="81493"/>
                    <a:pt x="50082" y="82015"/>
                    <a:pt x="50937" y="82015"/>
                  </a:cubicBezTo>
                  <a:cubicBezTo>
                    <a:pt x="51098" y="82015"/>
                    <a:pt x="51606" y="81871"/>
                    <a:pt x="51953" y="81493"/>
                  </a:cubicBezTo>
                  <a:cubicBezTo>
                    <a:pt x="52114" y="81349"/>
                    <a:pt x="52114" y="81349"/>
                    <a:pt x="52114" y="81349"/>
                  </a:cubicBezTo>
                  <a:cubicBezTo>
                    <a:pt x="52299" y="81493"/>
                    <a:pt x="52622" y="81745"/>
                    <a:pt x="52807" y="82015"/>
                  </a:cubicBezTo>
                  <a:cubicBezTo>
                    <a:pt x="53477" y="82807"/>
                    <a:pt x="54839" y="83328"/>
                    <a:pt x="56016" y="83328"/>
                  </a:cubicBezTo>
                  <a:cubicBezTo>
                    <a:pt x="56178" y="83328"/>
                    <a:pt x="56524" y="83328"/>
                    <a:pt x="56848" y="83202"/>
                  </a:cubicBezTo>
                  <a:lnTo>
                    <a:pt x="56848" y="83202"/>
                  </a:lnTo>
                  <a:cubicBezTo>
                    <a:pt x="57356" y="83202"/>
                    <a:pt x="58048" y="83598"/>
                    <a:pt x="58210" y="83994"/>
                  </a:cubicBezTo>
                  <a:cubicBezTo>
                    <a:pt x="58395" y="84516"/>
                    <a:pt x="58048" y="84912"/>
                    <a:pt x="57887" y="85578"/>
                  </a:cubicBezTo>
                  <a:cubicBezTo>
                    <a:pt x="57702" y="85704"/>
                    <a:pt x="57702" y="85973"/>
                    <a:pt x="57540" y="86099"/>
                  </a:cubicBezTo>
                  <a:cubicBezTo>
                    <a:pt x="57356" y="86621"/>
                    <a:pt x="57702" y="87287"/>
                    <a:pt x="58048" y="87809"/>
                  </a:cubicBezTo>
                  <a:cubicBezTo>
                    <a:pt x="58210" y="88079"/>
                    <a:pt x="58395" y="88475"/>
                    <a:pt x="58395" y="88600"/>
                  </a:cubicBezTo>
                  <a:lnTo>
                    <a:pt x="58395" y="88600"/>
                  </a:lnTo>
                  <a:cubicBezTo>
                    <a:pt x="58395" y="88600"/>
                    <a:pt x="58395" y="88600"/>
                    <a:pt x="58210" y="88600"/>
                  </a:cubicBezTo>
                  <a:cubicBezTo>
                    <a:pt x="57194" y="88870"/>
                    <a:pt x="56178" y="89266"/>
                    <a:pt x="56016" y="89932"/>
                  </a:cubicBezTo>
                  <a:cubicBezTo>
                    <a:pt x="55855" y="90580"/>
                    <a:pt x="56524" y="91246"/>
                    <a:pt x="56848" y="91372"/>
                  </a:cubicBezTo>
                  <a:cubicBezTo>
                    <a:pt x="57887" y="92163"/>
                    <a:pt x="58210" y="92829"/>
                    <a:pt x="58395" y="93351"/>
                  </a:cubicBezTo>
                  <a:cubicBezTo>
                    <a:pt x="58718" y="93873"/>
                    <a:pt x="60080" y="95060"/>
                    <a:pt x="61766" y="95060"/>
                  </a:cubicBezTo>
                  <a:cubicBezTo>
                    <a:pt x="61928" y="95060"/>
                    <a:pt x="61928" y="95060"/>
                    <a:pt x="62112" y="95060"/>
                  </a:cubicBezTo>
                  <a:cubicBezTo>
                    <a:pt x="62274" y="95060"/>
                    <a:pt x="62274" y="95060"/>
                    <a:pt x="62274" y="95060"/>
                  </a:cubicBezTo>
                  <a:cubicBezTo>
                    <a:pt x="62620" y="95060"/>
                    <a:pt x="62944" y="95060"/>
                    <a:pt x="63128" y="95204"/>
                  </a:cubicBezTo>
                  <a:cubicBezTo>
                    <a:pt x="63290" y="95456"/>
                    <a:pt x="63290" y="95726"/>
                    <a:pt x="63290" y="95978"/>
                  </a:cubicBezTo>
                  <a:cubicBezTo>
                    <a:pt x="63290" y="96248"/>
                    <a:pt x="63290" y="96248"/>
                    <a:pt x="63290" y="96248"/>
                  </a:cubicBezTo>
                  <a:cubicBezTo>
                    <a:pt x="63128" y="97040"/>
                    <a:pt x="62782" y="98101"/>
                    <a:pt x="62274" y="98497"/>
                  </a:cubicBezTo>
                  <a:cubicBezTo>
                    <a:pt x="62112" y="98749"/>
                    <a:pt x="61928" y="98749"/>
                    <a:pt x="61766" y="98749"/>
                  </a:cubicBezTo>
                  <a:cubicBezTo>
                    <a:pt x="61420" y="98893"/>
                    <a:pt x="61096" y="98893"/>
                    <a:pt x="60588" y="99289"/>
                  </a:cubicBezTo>
                  <a:cubicBezTo>
                    <a:pt x="59572" y="99937"/>
                    <a:pt x="59388" y="100080"/>
                    <a:pt x="58210" y="101268"/>
                  </a:cubicBezTo>
                  <a:cubicBezTo>
                    <a:pt x="58210" y="101394"/>
                    <a:pt x="58048" y="101520"/>
                    <a:pt x="57887" y="101664"/>
                  </a:cubicBezTo>
                  <a:cubicBezTo>
                    <a:pt x="57194" y="102438"/>
                    <a:pt x="56524" y="103103"/>
                    <a:pt x="57702" y="104165"/>
                  </a:cubicBezTo>
                  <a:cubicBezTo>
                    <a:pt x="58210" y="104687"/>
                    <a:pt x="58718" y="104957"/>
                    <a:pt x="59226" y="105083"/>
                  </a:cubicBezTo>
                  <a:cubicBezTo>
                    <a:pt x="59572" y="105353"/>
                    <a:pt x="59896" y="105605"/>
                    <a:pt x="59896" y="105748"/>
                  </a:cubicBezTo>
                  <a:cubicBezTo>
                    <a:pt x="60080" y="106000"/>
                    <a:pt x="60080" y="106396"/>
                    <a:pt x="60242" y="107062"/>
                  </a:cubicBezTo>
                  <a:cubicBezTo>
                    <a:pt x="60404" y="108250"/>
                    <a:pt x="60404" y="108250"/>
                    <a:pt x="60404" y="108250"/>
                  </a:cubicBezTo>
                  <a:cubicBezTo>
                    <a:pt x="61420" y="107332"/>
                    <a:pt x="61420" y="107332"/>
                    <a:pt x="61420" y="107332"/>
                  </a:cubicBezTo>
                  <a:cubicBezTo>
                    <a:pt x="61604" y="107188"/>
                    <a:pt x="61766" y="107062"/>
                    <a:pt x="61928" y="106936"/>
                  </a:cubicBezTo>
                  <a:cubicBezTo>
                    <a:pt x="62436" y="106792"/>
                    <a:pt x="63798" y="106540"/>
                    <a:pt x="64467" y="106540"/>
                  </a:cubicBezTo>
                  <a:cubicBezTo>
                    <a:pt x="64652" y="106540"/>
                    <a:pt x="64814" y="106540"/>
                    <a:pt x="64814" y="106540"/>
                  </a:cubicBezTo>
                  <a:cubicBezTo>
                    <a:pt x="65160" y="106792"/>
                    <a:pt x="65645" y="106792"/>
                    <a:pt x="66338" y="106792"/>
                  </a:cubicBezTo>
                  <a:cubicBezTo>
                    <a:pt x="67354" y="106936"/>
                    <a:pt x="67862" y="107062"/>
                    <a:pt x="67862" y="107332"/>
                  </a:cubicBezTo>
                  <a:cubicBezTo>
                    <a:pt x="67862" y="107728"/>
                    <a:pt x="67862" y="107980"/>
                    <a:pt x="67862" y="108376"/>
                  </a:cubicBezTo>
                  <a:cubicBezTo>
                    <a:pt x="67862" y="109311"/>
                    <a:pt x="67862" y="110229"/>
                    <a:pt x="69224" y="111021"/>
                  </a:cubicBezTo>
                  <a:cubicBezTo>
                    <a:pt x="69709" y="111273"/>
                    <a:pt x="70217" y="111542"/>
                    <a:pt x="70563" y="111812"/>
                  </a:cubicBezTo>
                  <a:cubicBezTo>
                    <a:pt x="71233" y="112334"/>
                    <a:pt x="71741" y="112730"/>
                    <a:pt x="72434" y="112730"/>
                  </a:cubicBezTo>
                  <a:cubicBezTo>
                    <a:pt x="72757" y="112730"/>
                    <a:pt x="73103" y="112604"/>
                    <a:pt x="73265" y="112334"/>
                  </a:cubicBezTo>
                  <a:cubicBezTo>
                    <a:pt x="73450" y="112208"/>
                    <a:pt x="73450" y="112208"/>
                    <a:pt x="73611" y="112208"/>
                  </a:cubicBezTo>
                  <a:cubicBezTo>
                    <a:pt x="73611" y="112208"/>
                    <a:pt x="73773" y="112208"/>
                    <a:pt x="73958" y="112334"/>
                  </a:cubicBezTo>
                  <a:cubicBezTo>
                    <a:pt x="74119" y="112730"/>
                    <a:pt x="75297" y="114709"/>
                    <a:pt x="76982" y="114709"/>
                  </a:cubicBezTo>
                  <a:cubicBezTo>
                    <a:pt x="77490" y="114709"/>
                    <a:pt x="77837" y="114709"/>
                    <a:pt x="78183" y="114439"/>
                  </a:cubicBezTo>
                  <a:cubicBezTo>
                    <a:pt x="78345" y="114313"/>
                    <a:pt x="78853" y="114044"/>
                    <a:pt x="78853" y="114044"/>
                  </a:cubicBezTo>
                  <a:cubicBezTo>
                    <a:pt x="78853" y="114044"/>
                    <a:pt x="79014" y="114044"/>
                    <a:pt x="79199" y="114188"/>
                  </a:cubicBezTo>
                  <a:cubicBezTo>
                    <a:pt x="79361" y="114188"/>
                    <a:pt x="79522" y="114313"/>
                    <a:pt x="79869" y="114313"/>
                  </a:cubicBezTo>
                  <a:cubicBezTo>
                    <a:pt x="80215" y="114439"/>
                    <a:pt x="80377" y="114439"/>
                    <a:pt x="80723" y="114439"/>
                  </a:cubicBezTo>
                  <a:cubicBezTo>
                    <a:pt x="81554" y="114439"/>
                    <a:pt x="82247" y="114188"/>
                    <a:pt x="82755" y="113792"/>
                  </a:cubicBezTo>
                  <a:cubicBezTo>
                    <a:pt x="83078" y="113666"/>
                    <a:pt x="83263" y="113522"/>
                    <a:pt x="83586" y="113522"/>
                  </a:cubicBezTo>
                  <a:lnTo>
                    <a:pt x="83586" y="113522"/>
                  </a:lnTo>
                  <a:cubicBezTo>
                    <a:pt x="83586" y="113522"/>
                    <a:pt x="83771" y="113666"/>
                    <a:pt x="83771" y="113792"/>
                  </a:cubicBezTo>
                  <a:cubicBezTo>
                    <a:pt x="84094" y="114044"/>
                    <a:pt x="84602" y="114439"/>
                    <a:pt x="85272" y="114709"/>
                  </a:cubicBezTo>
                  <a:cubicBezTo>
                    <a:pt x="85456" y="114835"/>
                    <a:pt x="85618" y="114835"/>
                    <a:pt x="85780" y="114835"/>
                  </a:cubicBezTo>
                  <a:cubicBezTo>
                    <a:pt x="86311" y="115105"/>
                    <a:pt x="86819" y="115231"/>
                    <a:pt x="87488" y="115231"/>
                  </a:cubicBezTo>
                  <a:cubicBezTo>
                    <a:pt x="88158" y="115231"/>
                    <a:pt x="88828" y="115105"/>
                    <a:pt x="89336" y="114709"/>
                  </a:cubicBezTo>
                  <a:cubicBezTo>
                    <a:pt x="89844" y="114439"/>
                    <a:pt x="90190" y="114313"/>
                    <a:pt x="90352" y="114313"/>
                  </a:cubicBezTo>
                  <a:cubicBezTo>
                    <a:pt x="90698" y="114313"/>
                    <a:pt x="91044" y="114439"/>
                    <a:pt x="91714" y="114835"/>
                  </a:cubicBezTo>
                  <a:cubicBezTo>
                    <a:pt x="92384" y="115375"/>
                    <a:pt x="93584" y="115771"/>
                    <a:pt x="94600" y="116167"/>
                  </a:cubicBezTo>
                  <a:cubicBezTo>
                    <a:pt x="95270" y="116419"/>
                    <a:pt x="95939" y="116689"/>
                    <a:pt x="96447" y="116959"/>
                  </a:cubicBezTo>
                  <a:cubicBezTo>
                    <a:pt x="96609" y="116959"/>
                    <a:pt x="96609" y="117085"/>
                    <a:pt x="96794" y="117210"/>
                  </a:cubicBezTo>
                  <a:cubicBezTo>
                    <a:pt x="97810" y="117732"/>
                    <a:pt x="98987" y="118398"/>
                    <a:pt x="100511" y="118398"/>
                  </a:cubicBezTo>
                  <a:cubicBezTo>
                    <a:pt x="101366" y="118398"/>
                    <a:pt x="102543" y="119064"/>
                    <a:pt x="103398" y="119712"/>
                  </a:cubicBezTo>
                  <a:cubicBezTo>
                    <a:pt x="103721" y="119982"/>
                    <a:pt x="103721" y="119982"/>
                    <a:pt x="103721" y="119982"/>
                  </a:cubicBezTo>
                  <a:cubicBezTo>
                    <a:pt x="104229" y="119856"/>
                    <a:pt x="104229" y="119856"/>
                    <a:pt x="104229" y="119856"/>
                  </a:cubicBezTo>
                  <a:cubicBezTo>
                    <a:pt x="105083" y="119460"/>
                    <a:pt x="105083" y="119460"/>
                    <a:pt x="105083" y="119460"/>
                  </a:cubicBezTo>
                  <a:cubicBezTo>
                    <a:pt x="105753" y="119316"/>
                    <a:pt x="107277" y="118794"/>
                    <a:pt x="108454" y="116419"/>
                  </a:cubicBezTo>
                  <a:cubicBezTo>
                    <a:pt x="109309" y="114979"/>
                    <a:pt x="110163" y="113918"/>
                    <a:pt x="110833" y="113000"/>
                  </a:cubicBezTo>
                  <a:cubicBezTo>
                    <a:pt x="111687" y="112082"/>
                    <a:pt x="112357" y="111273"/>
                    <a:pt x="112357" y="110499"/>
                  </a:cubicBezTo>
                  <a:cubicBezTo>
                    <a:pt x="112518" y="109707"/>
                    <a:pt x="112518" y="109167"/>
                    <a:pt x="112518" y="108645"/>
                  </a:cubicBezTo>
                  <a:cubicBezTo>
                    <a:pt x="112518" y="108124"/>
                    <a:pt x="112357" y="107584"/>
                    <a:pt x="112518" y="107458"/>
                  </a:cubicBezTo>
                  <a:cubicBezTo>
                    <a:pt x="112703" y="107332"/>
                    <a:pt x="112865" y="107188"/>
                    <a:pt x="113026" y="106936"/>
                  </a:cubicBezTo>
                  <a:cubicBezTo>
                    <a:pt x="113696" y="106540"/>
                    <a:pt x="114735" y="105748"/>
                    <a:pt x="114204" y="104417"/>
                  </a:cubicBezTo>
                  <a:cubicBezTo>
                    <a:pt x="114042" y="104165"/>
                    <a:pt x="113696" y="103103"/>
                    <a:pt x="115728" y="102060"/>
                  </a:cubicBezTo>
                  <a:cubicBezTo>
                    <a:pt x="116074" y="101916"/>
                    <a:pt x="116421" y="101790"/>
                    <a:pt x="116582" y="101664"/>
                  </a:cubicBezTo>
                  <a:cubicBezTo>
                    <a:pt x="117760" y="101124"/>
                    <a:pt x="118268" y="100872"/>
                    <a:pt x="118268" y="99289"/>
                  </a:cubicBezTo>
                  <a:cubicBezTo>
                    <a:pt x="118268" y="98371"/>
                    <a:pt x="117760" y="97957"/>
                    <a:pt x="117436" y="97705"/>
                  </a:cubicBezTo>
                  <a:lnTo>
                    <a:pt x="117275" y="97561"/>
                  </a:lnTo>
                  <a:lnTo>
                    <a:pt x="117275" y="97561"/>
                  </a:lnTo>
                  <a:cubicBezTo>
                    <a:pt x="117275" y="97561"/>
                    <a:pt x="117275" y="97435"/>
                    <a:pt x="117436" y="97309"/>
                  </a:cubicBezTo>
                  <a:cubicBezTo>
                    <a:pt x="117598" y="96788"/>
                    <a:pt x="117944" y="96518"/>
                    <a:pt x="118268" y="96248"/>
                  </a:cubicBezTo>
                  <a:cubicBezTo>
                    <a:pt x="118776" y="95852"/>
                    <a:pt x="119284" y="95456"/>
                    <a:pt x="119284" y="94664"/>
                  </a:cubicBezTo>
                  <a:cubicBezTo>
                    <a:pt x="119284" y="94412"/>
                    <a:pt x="119284" y="93873"/>
                    <a:pt x="119468" y="93351"/>
                  </a:cubicBezTo>
                  <a:cubicBezTo>
                    <a:pt x="119792" y="92037"/>
                    <a:pt x="119976" y="91246"/>
                    <a:pt x="119468" y="90706"/>
                  </a:cubicBezTo>
                  <a:cubicBezTo>
                    <a:pt x="119284" y="90580"/>
                    <a:pt x="118960" y="90454"/>
                    <a:pt x="118614" y="90454"/>
                  </a:cubicBezTo>
                  <a:lnTo>
                    <a:pt x="118452" y="90454"/>
                  </a:lnTo>
                  <a:cubicBezTo>
                    <a:pt x="118268" y="90454"/>
                    <a:pt x="118268" y="90454"/>
                    <a:pt x="118106" y="90454"/>
                  </a:cubicBezTo>
                  <a:cubicBezTo>
                    <a:pt x="117598" y="90454"/>
                    <a:pt x="117275" y="90310"/>
                    <a:pt x="117090" y="90058"/>
                  </a:cubicBezTo>
                  <a:cubicBezTo>
                    <a:pt x="117090" y="90058"/>
                    <a:pt x="117090" y="89932"/>
                    <a:pt x="117275" y="89662"/>
                  </a:cubicBezTo>
                  <a:cubicBezTo>
                    <a:pt x="118452" y="88600"/>
                    <a:pt x="117436" y="87809"/>
                    <a:pt x="116744" y="87143"/>
                  </a:cubicBezTo>
                  <a:cubicBezTo>
                    <a:pt x="116582" y="87017"/>
                    <a:pt x="116236" y="86765"/>
                    <a:pt x="115913" y="86369"/>
                  </a:cubicBezTo>
                  <a:cubicBezTo>
                    <a:pt x="115405" y="85704"/>
                    <a:pt x="115566" y="83724"/>
                    <a:pt x="115728" y="82411"/>
                  </a:cubicBezTo>
                  <a:cubicBezTo>
                    <a:pt x="116236" y="82411"/>
                    <a:pt x="116236" y="82411"/>
                    <a:pt x="116236" y="82411"/>
                  </a:cubicBezTo>
                  <a:cubicBezTo>
                    <a:pt x="115728" y="81745"/>
                    <a:pt x="115728" y="81745"/>
                    <a:pt x="115728" y="81745"/>
                  </a:cubicBezTo>
                  <a:cubicBezTo>
                    <a:pt x="115566" y="81349"/>
                    <a:pt x="115405" y="81097"/>
                    <a:pt x="115243" y="80827"/>
                  </a:cubicBezTo>
                  <a:cubicBezTo>
                    <a:pt x="115058" y="79910"/>
                    <a:pt x="114389" y="78722"/>
                    <a:pt x="113373" y="78056"/>
                  </a:cubicBezTo>
                  <a:cubicBezTo>
                    <a:pt x="112518" y="77534"/>
                    <a:pt x="112357" y="76995"/>
                    <a:pt x="112518" y="76203"/>
                  </a:cubicBezTo>
                  <a:cubicBezTo>
                    <a:pt x="112703" y="75681"/>
                    <a:pt x="112865" y="75411"/>
                    <a:pt x="114550" y="75159"/>
                  </a:cubicBezTo>
                  <a:cubicBezTo>
                    <a:pt x="115913" y="74889"/>
                    <a:pt x="116236" y="74367"/>
                    <a:pt x="116582" y="73828"/>
                  </a:cubicBezTo>
                  <a:cubicBezTo>
                    <a:pt x="116744" y="73432"/>
                    <a:pt x="117090" y="73054"/>
                    <a:pt x="117436" y="72658"/>
                  </a:cubicBezTo>
                  <a:cubicBezTo>
                    <a:pt x="118452" y="71848"/>
                    <a:pt x="118776" y="71596"/>
                    <a:pt x="118614" y="71075"/>
                  </a:cubicBezTo>
                  <a:cubicBezTo>
                    <a:pt x="118452" y="70679"/>
                    <a:pt x="117944" y="70679"/>
                    <a:pt x="117436" y="70535"/>
                  </a:cubicBezTo>
                  <a:cubicBezTo>
                    <a:pt x="117275" y="70535"/>
                    <a:pt x="117275" y="70535"/>
                    <a:pt x="117090" y="70535"/>
                  </a:cubicBezTo>
                  <a:cubicBezTo>
                    <a:pt x="116582" y="70535"/>
                    <a:pt x="116236" y="70283"/>
                    <a:pt x="115913" y="70139"/>
                  </a:cubicBezTo>
                  <a:cubicBezTo>
                    <a:pt x="115566" y="70013"/>
                    <a:pt x="115243" y="69743"/>
                    <a:pt x="114550" y="69617"/>
                  </a:cubicBezTo>
                  <a:cubicBezTo>
                    <a:pt x="114204" y="69617"/>
                    <a:pt x="114042" y="68699"/>
                    <a:pt x="114042" y="68304"/>
                  </a:cubicBezTo>
                  <a:cubicBezTo>
                    <a:pt x="114042" y="68160"/>
                    <a:pt x="114042" y="67908"/>
                    <a:pt x="113881" y="67782"/>
                  </a:cubicBezTo>
                  <a:cubicBezTo>
                    <a:pt x="113881" y="67512"/>
                    <a:pt x="113881" y="67242"/>
                    <a:pt x="113881" y="66846"/>
                  </a:cubicBezTo>
                  <a:cubicBezTo>
                    <a:pt x="113881" y="66198"/>
                    <a:pt x="113881" y="65533"/>
                    <a:pt x="113373" y="64993"/>
                  </a:cubicBezTo>
                  <a:cubicBezTo>
                    <a:pt x="113026" y="64615"/>
                    <a:pt x="112703" y="64471"/>
                    <a:pt x="112518" y="64345"/>
                  </a:cubicBezTo>
                  <a:cubicBezTo>
                    <a:pt x="112357" y="64345"/>
                    <a:pt x="112195" y="64345"/>
                    <a:pt x="112195" y="64075"/>
                  </a:cubicBezTo>
                  <a:cubicBezTo>
                    <a:pt x="111687" y="63157"/>
                    <a:pt x="112010" y="61052"/>
                    <a:pt x="112195" y="60386"/>
                  </a:cubicBezTo>
                  <a:cubicBezTo>
                    <a:pt x="112357" y="59343"/>
                    <a:pt x="111502" y="58677"/>
                    <a:pt x="110671" y="58011"/>
                  </a:cubicBezTo>
                  <a:cubicBezTo>
                    <a:pt x="110325" y="57759"/>
                    <a:pt x="110163" y="57615"/>
                    <a:pt x="109817" y="57363"/>
                  </a:cubicBezTo>
                  <a:cubicBezTo>
                    <a:pt x="109309" y="56554"/>
                    <a:pt x="108639" y="56176"/>
                    <a:pt x="107946" y="55636"/>
                  </a:cubicBezTo>
                  <a:cubicBezTo>
                    <a:pt x="107785" y="55510"/>
                    <a:pt x="107438" y="55240"/>
                    <a:pt x="107277" y="55114"/>
                  </a:cubicBezTo>
                  <a:cubicBezTo>
                    <a:pt x="106769" y="54718"/>
                    <a:pt x="105938" y="54448"/>
                    <a:pt x="105083" y="54448"/>
                  </a:cubicBezTo>
                  <a:cubicBezTo>
                    <a:pt x="104414" y="54448"/>
                    <a:pt x="103721" y="54592"/>
                    <a:pt x="103213" y="54592"/>
                  </a:cubicBezTo>
                  <a:cubicBezTo>
                    <a:pt x="103051" y="54592"/>
                    <a:pt x="103051" y="54592"/>
                    <a:pt x="103051" y="54592"/>
                  </a:cubicBezTo>
                  <a:cubicBezTo>
                    <a:pt x="102197" y="54718"/>
                    <a:pt x="100858" y="55240"/>
                    <a:pt x="99334" y="55636"/>
                  </a:cubicBezTo>
                  <a:cubicBezTo>
                    <a:pt x="98479" y="55906"/>
                    <a:pt x="98479" y="55906"/>
                    <a:pt x="98479" y="55906"/>
                  </a:cubicBezTo>
                  <a:cubicBezTo>
                    <a:pt x="97810" y="56032"/>
                    <a:pt x="97810" y="56032"/>
                    <a:pt x="97810" y="56032"/>
                  </a:cubicBezTo>
                  <a:cubicBezTo>
                    <a:pt x="96609" y="56428"/>
                    <a:pt x="95778" y="56698"/>
                    <a:pt x="94923" y="57219"/>
                  </a:cubicBezTo>
                  <a:cubicBezTo>
                    <a:pt x="94600" y="57489"/>
                    <a:pt x="94254" y="57489"/>
                    <a:pt x="93746" y="57615"/>
                  </a:cubicBezTo>
                  <a:cubicBezTo>
                    <a:pt x="93238" y="57759"/>
                    <a:pt x="92568" y="57885"/>
                    <a:pt x="91876" y="58281"/>
                  </a:cubicBezTo>
                  <a:cubicBezTo>
                    <a:pt x="91552" y="58407"/>
                    <a:pt x="90860" y="58407"/>
                    <a:pt x="90028" y="58407"/>
                  </a:cubicBezTo>
                  <a:cubicBezTo>
                    <a:pt x="89336" y="58407"/>
                    <a:pt x="89012" y="58407"/>
                    <a:pt x="89012" y="58407"/>
                  </a:cubicBezTo>
                  <a:cubicBezTo>
                    <a:pt x="88320" y="58137"/>
                    <a:pt x="87996" y="57219"/>
                    <a:pt x="87650" y="56176"/>
                  </a:cubicBezTo>
                  <a:cubicBezTo>
                    <a:pt x="87142" y="54844"/>
                    <a:pt x="86311" y="54592"/>
                    <a:pt x="85456" y="54322"/>
                  </a:cubicBezTo>
                  <a:cubicBezTo>
                    <a:pt x="85110" y="54197"/>
                    <a:pt x="84949" y="54197"/>
                    <a:pt x="84787" y="54053"/>
                  </a:cubicBezTo>
                  <a:cubicBezTo>
                    <a:pt x="84602" y="54053"/>
                    <a:pt x="84602" y="53927"/>
                    <a:pt x="84602" y="53927"/>
                  </a:cubicBezTo>
                  <a:cubicBezTo>
                    <a:pt x="84441" y="53657"/>
                    <a:pt x="84949" y="53135"/>
                    <a:pt x="85456" y="52613"/>
                  </a:cubicBezTo>
                  <a:cubicBezTo>
                    <a:pt x="85618" y="52469"/>
                    <a:pt x="85780" y="52469"/>
                    <a:pt x="86126" y="52469"/>
                  </a:cubicBezTo>
                  <a:cubicBezTo>
                    <a:pt x="86311" y="52469"/>
                    <a:pt x="86980" y="52343"/>
                    <a:pt x="87142" y="51821"/>
                  </a:cubicBezTo>
                  <a:cubicBezTo>
                    <a:pt x="87304" y="51677"/>
                    <a:pt x="87304" y="51551"/>
                    <a:pt x="87488" y="51282"/>
                  </a:cubicBezTo>
                  <a:cubicBezTo>
                    <a:pt x="87488" y="50904"/>
                    <a:pt x="87650" y="50508"/>
                    <a:pt x="87812" y="50238"/>
                  </a:cubicBezTo>
                  <a:cubicBezTo>
                    <a:pt x="88158" y="50238"/>
                    <a:pt x="88504" y="50364"/>
                    <a:pt x="88828" y="50508"/>
                  </a:cubicBezTo>
                  <a:cubicBezTo>
                    <a:pt x="89174" y="50634"/>
                    <a:pt x="89520" y="50760"/>
                    <a:pt x="89844" y="50760"/>
                  </a:cubicBezTo>
                  <a:cubicBezTo>
                    <a:pt x="90352" y="50904"/>
                    <a:pt x="90698" y="51030"/>
                    <a:pt x="90860" y="51030"/>
                  </a:cubicBezTo>
                  <a:cubicBezTo>
                    <a:pt x="91876" y="51030"/>
                    <a:pt x="92060" y="50364"/>
                    <a:pt x="92060" y="49842"/>
                  </a:cubicBezTo>
                  <a:cubicBezTo>
                    <a:pt x="92222" y="49842"/>
                    <a:pt x="92222" y="49842"/>
                    <a:pt x="92222" y="49842"/>
                  </a:cubicBezTo>
                  <a:cubicBezTo>
                    <a:pt x="92384" y="48780"/>
                    <a:pt x="91876" y="47863"/>
                    <a:pt x="90860" y="47593"/>
                  </a:cubicBezTo>
                  <a:cubicBezTo>
                    <a:pt x="90698" y="47593"/>
                    <a:pt x="90698" y="47593"/>
                    <a:pt x="90698" y="47593"/>
                  </a:cubicBezTo>
                  <a:cubicBezTo>
                    <a:pt x="90190" y="47467"/>
                    <a:pt x="89682" y="47341"/>
                    <a:pt x="89012" y="46945"/>
                  </a:cubicBezTo>
                  <a:cubicBezTo>
                    <a:pt x="89174" y="46675"/>
                    <a:pt x="89844" y="46405"/>
                    <a:pt x="90028" y="46153"/>
                  </a:cubicBezTo>
                  <a:cubicBezTo>
                    <a:pt x="90352" y="46009"/>
                    <a:pt x="90698" y="45757"/>
                    <a:pt x="91044" y="45614"/>
                  </a:cubicBezTo>
                  <a:cubicBezTo>
                    <a:pt x="91206" y="45362"/>
                    <a:pt x="91552" y="45218"/>
                    <a:pt x="91876" y="44966"/>
                  </a:cubicBezTo>
                  <a:cubicBezTo>
                    <a:pt x="92384" y="44696"/>
                    <a:pt x="93076" y="44426"/>
                    <a:pt x="93584" y="43904"/>
                  </a:cubicBezTo>
                  <a:cubicBezTo>
                    <a:pt x="93746" y="43778"/>
                    <a:pt x="93746" y="43778"/>
                    <a:pt x="93746" y="43778"/>
                  </a:cubicBezTo>
                  <a:cubicBezTo>
                    <a:pt x="93746" y="43778"/>
                    <a:pt x="94069" y="44048"/>
                    <a:pt x="94416" y="44174"/>
                  </a:cubicBezTo>
                  <a:cubicBezTo>
                    <a:pt x="94762" y="44300"/>
                    <a:pt x="95108" y="44426"/>
                    <a:pt x="95431" y="44696"/>
                  </a:cubicBezTo>
                  <a:cubicBezTo>
                    <a:pt x="95778" y="44822"/>
                    <a:pt x="96101" y="44822"/>
                    <a:pt x="96447" y="44822"/>
                  </a:cubicBezTo>
                  <a:cubicBezTo>
                    <a:pt x="96955" y="44822"/>
                    <a:pt x="97463" y="44696"/>
                    <a:pt x="97810" y="44426"/>
                  </a:cubicBezTo>
                  <a:cubicBezTo>
                    <a:pt x="98318" y="43904"/>
                    <a:pt x="98318" y="43112"/>
                    <a:pt x="98133" y="42717"/>
                  </a:cubicBezTo>
                  <a:cubicBezTo>
                    <a:pt x="97971" y="41925"/>
                    <a:pt x="97302" y="41799"/>
                    <a:pt x="96955" y="41799"/>
                  </a:cubicBezTo>
                  <a:cubicBezTo>
                    <a:pt x="96955" y="41673"/>
                    <a:pt x="97117" y="41673"/>
                    <a:pt x="97463" y="41673"/>
                  </a:cubicBezTo>
                  <a:cubicBezTo>
                    <a:pt x="97648" y="41673"/>
                    <a:pt x="97971" y="41673"/>
                    <a:pt x="98318" y="41925"/>
                  </a:cubicBezTo>
                  <a:cubicBezTo>
                    <a:pt x="98641" y="42069"/>
                    <a:pt x="99149" y="42195"/>
                    <a:pt x="99495" y="42195"/>
                  </a:cubicBezTo>
                  <a:cubicBezTo>
                    <a:pt x="100858" y="42195"/>
                    <a:pt x="101019" y="40881"/>
                    <a:pt x="101181" y="40485"/>
                  </a:cubicBezTo>
                  <a:cubicBezTo>
                    <a:pt x="101366" y="39424"/>
                    <a:pt x="101019" y="38362"/>
                    <a:pt x="100165" y="37570"/>
                  </a:cubicBezTo>
                  <a:cubicBezTo>
                    <a:pt x="100003" y="37318"/>
                    <a:pt x="99842" y="37174"/>
                    <a:pt x="99495" y="37049"/>
                  </a:cubicBezTo>
                  <a:cubicBezTo>
                    <a:pt x="99334" y="36779"/>
                    <a:pt x="99149" y="36653"/>
                    <a:pt x="98987" y="36257"/>
                  </a:cubicBezTo>
                  <a:cubicBezTo>
                    <a:pt x="98826" y="36131"/>
                    <a:pt x="98826" y="35861"/>
                    <a:pt x="98826" y="35735"/>
                  </a:cubicBezTo>
                  <a:cubicBezTo>
                    <a:pt x="98641" y="35339"/>
                    <a:pt x="98479" y="34799"/>
                    <a:pt x="97810" y="34278"/>
                  </a:cubicBezTo>
                  <a:cubicBezTo>
                    <a:pt x="97648" y="34152"/>
                    <a:pt x="97648" y="34152"/>
                    <a:pt x="97648" y="34152"/>
                  </a:cubicBezTo>
                  <a:cubicBezTo>
                    <a:pt x="96794" y="33486"/>
                    <a:pt x="95939" y="32838"/>
                    <a:pt x="94069" y="32568"/>
                  </a:cubicBezTo>
                  <a:lnTo>
                    <a:pt x="93908" y="32568"/>
                  </a:lnTo>
                  <a:lnTo>
                    <a:pt x="94069" y="32568"/>
                  </a:lnTo>
                  <a:cubicBezTo>
                    <a:pt x="94254" y="32298"/>
                    <a:pt x="94254" y="32298"/>
                    <a:pt x="94254" y="32298"/>
                  </a:cubicBezTo>
                  <a:cubicBezTo>
                    <a:pt x="95270" y="31650"/>
                    <a:pt x="95270" y="31111"/>
                    <a:pt x="95431" y="30463"/>
                  </a:cubicBezTo>
                  <a:cubicBezTo>
                    <a:pt x="95431" y="30319"/>
                    <a:pt x="95431" y="30193"/>
                    <a:pt x="95431" y="30067"/>
                  </a:cubicBezTo>
                  <a:cubicBezTo>
                    <a:pt x="95616" y="29275"/>
                    <a:pt x="95270" y="28753"/>
                    <a:pt x="95108" y="28214"/>
                  </a:cubicBezTo>
                  <a:cubicBezTo>
                    <a:pt x="94923" y="27818"/>
                    <a:pt x="94762" y="27548"/>
                    <a:pt x="94762" y="27296"/>
                  </a:cubicBezTo>
                  <a:cubicBezTo>
                    <a:pt x="94600" y="26900"/>
                    <a:pt x="94923" y="26504"/>
                    <a:pt x="95616" y="26108"/>
                  </a:cubicBezTo>
                  <a:cubicBezTo>
                    <a:pt x="95778" y="25838"/>
                    <a:pt x="95939" y="25713"/>
                    <a:pt x="96101" y="25587"/>
                  </a:cubicBezTo>
                  <a:cubicBezTo>
                    <a:pt x="96609" y="24921"/>
                    <a:pt x="96955" y="24651"/>
                    <a:pt x="97463" y="24651"/>
                  </a:cubicBezTo>
                  <a:cubicBezTo>
                    <a:pt x="97463" y="24651"/>
                    <a:pt x="97463" y="24651"/>
                    <a:pt x="97648" y="24651"/>
                  </a:cubicBezTo>
                  <a:cubicBezTo>
                    <a:pt x="97810" y="24651"/>
                    <a:pt x="97971" y="24795"/>
                    <a:pt x="98318" y="25047"/>
                  </a:cubicBezTo>
                  <a:cubicBezTo>
                    <a:pt x="98641" y="25443"/>
                    <a:pt x="98987" y="25713"/>
                    <a:pt x="99842" y="25838"/>
                  </a:cubicBezTo>
                  <a:lnTo>
                    <a:pt x="100003" y="25838"/>
                  </a:lnTo>
                  <a:cubicBezTo>
                    <a:pt x="101181" y="25838"/>
                    <a:pt x="101874" y="24921"/>
                    <a:pt x="102543" y="23733"/>
                  </a:cubicBezTo>
                  <a:cubicBezTo>
                    <a:pt x="102705" y="23463"/>
                    <a:pt x="102867" y="23211"/>
                    <a:pt x="103051" y="23067"/>
                  </a:cubicBezTo>
                  <a:cubicBezTo>
                    <a:pt x="104067" y="21628"/>
                    <a:pt x="103051" y="19505"/>
                    <a:pt x="102197" y="18461"/>
                  </a:cubicBezTo>
                  <a:cubicBezTo>
                    <a:pt x="101874" y="17939"/>
                    <a:pt x="101689" y="17273"/>
                    <a:pt x="101689" y="16608"/>
                  </a:cubicBezTo>
                  <a:cubicBezTo>
                    <a:pt x="101689" y="16482"/>
                    <a:pt x="101689" y="16482"/>
                    <a:pt x="101689" y="16482"/>
                  </a:cubicBezTo>
                  <a:lnTo>
                    <a:pt x="101689" y="16482"/>
                  </a:lnTo>
                  <a:cubicBezTo>
                    <a:pt x="101689" y="16356"/>
                    <a:pt x="101689" y="16356"/>
                    <a:pt x="101689" y="16356"/>
                  </a:cubicBezTo>
                  <a:cubicBezTo>
                    <a:pt x="101689" y="16212"/>
                    <a:pt x="101689" y="16212"/>
                    <a:pt x="101689" y="16086"/>
                  </a:cubicBezTo>
                  <a:cubicBezTo>
                    <a:pt x="101689" y="15960"/>
                    <a:pt x="101689" y="15816"/>
                    <a:pt x="101689" y="15690"/>
                  </a:cubicBezTo>
                  <a:cubicBezTo>
                    <a:pt x="101689" y="15690"/>
                    <a:pt x="101689" y="15690"/>
                    <a:pt x="101689" y="15564"/>
                  </a:cubicBezTo>
                  <a:cubicBezTo>
                    <a:pt x="101874" y="14502"/>
                    <a:pt x="101874" y="14502"/>
                    <a:pt x="101874" y="14502"/>
                  </a:cubicBezTo>
                  <a:cubicBezTo>
                    <a:pt x="101527" y="14898"/>
                    <a:pt x="101527" y="14898"/>
                    <a:pt x="101527" y="14898"/>
                  </a:cubicBezTo>
                  <a:cubicBezTo>
                    <a:pt x="101181" y="14772"/>
                    <a:pt x="100858" y="14628"/>
                    <a:pt x="100511" y="14628"/>
                  </a:cubicBezTo>
                  <a:cubicBezTo>
                    <a:pt x="100350" y="14628"/>
                    <a:pt x="100003" y="14772"/>
                    <a:pt x="99657" y="14772"/>
                  </a:cubicBezTo>
                  <a:cubicBezTo>
                    <a:pt x="99495" y="14772"/>
                    <a:pt x="99334" y="14898"/>
                    <a:pt x="99149" y="14898"/>
                  </a:cubicBezTo>
                  <a:cubicBezTo>
                    <a:pt x="98987" y="14898"/>
                    <a:pt x="98826" y="14898"/>
                    <a:pt x="98641" y="14898"/>
                  </a:cubicBezTo>
                  <a:cubicBezTo>
                    <a:pt x="98479" y="14898"/>
                    <a:pt x="98479" y="14898"/>
                    <a:pt x="98479" y="14898"/>
                  </a:cubicBezTo>
                  <a:lnTo>
                    <a:pt x="98479" y="14772"/>
                  </a:lnTo>
                  <a:cubicBezTo>
                    <a:pt x="98641" y="13981"/>
                    <a:pt x="97810" y="13459"/>
                    <a:pt x="97302" y="13045"/>
                  </a:cubicBezTo>
                  <a:cubicBezTo>
                    <a:pt x="97117" y="12919"/>
                    <a:pt x="96955" y="12793"/>
                    <a:pt x="96794" y="12649"/>
                  </a:cubicBezTo>
                  <a:cubicBezTo>
                    <a:pt x="96286" y="12253"/>
                    <a:pt x="95778" y="11875"/>
                    <a:pt x="95270" y="11605"/>
                  </a:cubicBezTo>
                  <a:cubicBezTo>
                    <a:pt x="94923" y="11336"/>
                    <a:pt x="94762" y="11210"/>
                    <a:pt x="94416" y="11084"/>
                  </a:cubicBezTo>
                  <a:cubicBezTo>
                    <a:pt x="94254" y="10814"/>
                    <a:pt x="94069" y="9896"/>
                    <a:pt x="94254" y="9500"/>
                  </a:cubicBezTo>
                  <a:cubicBezTo>
                    <a:pt x="94254" y="9356"/>
                    <a:pt x="94416" y="9230"/>
                    <a:pt x="94416" y="9230"/>
                  </a:cubicBezTo>
                  <a:cubicBezTo>
                    <a:pt x="94762" y="8565"/>
                    <a:pt x="95108" y="7773"/>
                    <a:pt x="94923" y="7125"/>
                  </a:cubicBezTo>
                  <a:cubicBezTo>
                    <a:pt x="94600" y="6189"/>
                    <a:pt x="92892" y="6063"/>
                    <a:pt x="92730" y="5937"/>
                  </a:cubicBezTo>
                  <a:cubicBezTo>
                    <a:pt x="92568" y="5937"/>
                    <a:pt x="92568" y="5937"/>
                    <a:pt x="92568" y="5937"/>
                  </a:cubicBezTo>
                  <a:lnTo>
                    <a:pt x="92568" y="5937"/>
                  </a:lnTo>
                  <a:cubicBezTo>
                    <a:pt x="92568" y="5937"/>
                    <a:pt x="92384" y="6063"/>
                    <a:pt x="92222" y="6063"/>
                  </a:cubicBezTo>
                  <a:cubicBezTo>
                    <a:pt x="91876" y="6063"/>
                    <a:pt x="91552" y="5937"/>
                    <a:pt x="91552" y="5793"/>
                  </a:cubicBezTo>
                  <a:cubicBezTo>
                    <a:pt x="91044" y="5146"/>
                    <a:pt x="90352" y="4624"/>
                    <a:pt x="89336" y="4210"/>
                  </a:cubicBezTo>
                  <a:cubicBezTo>
                    <a:pt x="89174" y="4084"/>
                    <a:pt x="89174" y="4084"/>
                    <a:pt x="89174" y="4084"/>
                  </a:cubicBezTo>
                  <a:cubicBezTo>
                    <a:pt x="89012" y="4084"/>
                    <a:pt x="88158" y="3688"/>
                    <a:pt x="88158" y="3562"/>
                  </a:cubicBezTo>
                  <a:cubicBezTo>
                    <a:pt x="88158" y="3562"/>
                    <a:pt x="88158" y="3562"/>
                    <a:pt x="88158" y="3436"/>
                  </a:cubicBezTo>
                  <a:cubicBezTo>
                    <a:pt x="88828" y="2501"/>
                    <a:pt x="88828" y="1313"/>
                    <a:pt x="88158" y="521"/>
                  </a:cubicBezTo>
                  <a:cubicBezTo>
                    <a:pt x="87812" y="125"/>
                    <a:pt x="87304" y="0"/>
                    <a:pt x="86634" y="0"/>
                  </a:cubicBezTo>
                  <a:lnTo>
                    <a:pt x="86634" y="521"/>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70" name="Shape 2370"/>
            <p:cNvSpPr/>
            <p:nvPr/>
          </p:nvSpPr>
          <p:spPr>
            <a:xfrm>
              <a:off x="4884135" y="6902513"/>
              <a:ext cx="2000824" cy="2841645"/>
            </a:xfrm>
            <a:custGeom>
              <a:avLst/>
              <a:gdLst/>
              <a:ahLst/>
              <a:cxnLst/>
              <a:rect l="0" t="0" r="0" b="0"/>
              <a:pathLst>
                <a:path w="120000" h="120000" extrusionOk="0">
                  <a:moveTo>
                    <a:pt x="52723" y="119983"/>
                  </a:moveTo>
                  <a:lnTo>
                    <a:pt x="52723" y="119983"/>
                  </a:lnTo>
                  <a:cubicBezTo>
                    <a:pt x="52377" y="119983"/>
                    <a:pt x="52216" y="119871"/>
                    <a:pt x="52054" y="119759"/>
                  </a:cubicBezTo>
                  <a:cubicBezTo>
                    <a:pt x="51708" y="119631"/>
                    <a:pt x="51708" y="119165"/>
                    <a:pt x="51708" y="118700"/>
                  </a:cubicBezTo>
                  <a:cubicBezTo>
                    <a:pt x="51870" y="117754"/>
                    <a:pt x="51870" y="117754"/>
                    <a:pt x="51870" y="117754"/>
                  </a:cubicBezTo>
                  <a:cubicBezTo>
                    <a:pt x="51870" y="116230"/>
                    <a:pt x="51870" y="115989"/>
                    <a:pt x="53069" y="115877"/>
                  </a:cubicBezTo>
                  <a:cubicBezTo>
                    <a:pt x="53230" y="115877"/>
                    <a:pt x="53392" y="115877"/>
                    <a:pt x="53576" y="115877"/>
                  </a:cubicBezTo>
                  <a:cubicBezTo>
                    <a:pt x="54407" y="115765"/>
                    <a:pt x="55260" y="115171"/>
                    <a:pt x="55098" y="114818"/>
                  </a:cubicBezTo>
                  <a:cubicBezTo>
                    <a:pt x="55098" y="114578"/>
                    <a:pt x="54753" y="114578"/>
                    <a:pt x="54407" y="114578"/>
                  </a:cubicBezTo>
                  <a:cubicBezTo>
                    <a:pt x="52561" y="114578"/>
                    <a:pt x="51708" y="114353"/>
                    <a:pt x="51385" y="113519"/>
                  </a:cubicBezTo>
                  <a:cubicBezTo>
                    <a:pt x="50693" y="113760"/>
                    <a:pt x="49517" y="114000"/>
                    <a:pt x="48341" y="114000"/>
                  </a:cubicBezTo>
                  <a:cubicBezTo>
                    <a:pt x="46980" y="114000"/>
                    <a:pt x="45296" y="113647"/>
                    <a:pt x="44950" y="111995"/>
                  </a:cubicBezTo>
                  <a:cubicBezTo>
                    <a:pt x="44789" y="111402"/>
                    <a:pt x="44605" y="110937"/>
                    <a:pt x="44605" y="110584"/>
                  </a:cubicBezTo>
                  <a:cubicBezTo>
                    <a:pt x="44097" y="108579"/>
                    <a:pt x="44097" y="108354"/>
                    <a:pt x="43082" y="108354"/>
                  </a:cubicBezTo>
                  <a:cubicBezTo>
                    <a:pt x="43082" y="108354"/>
                    <a:pt x="42921" y="108354"/>
                    <a:pt x="42759" y="108354"/>
                  </a:cubicBezTo>
                  <a:cubicBezTo>
                    <a:pt x="42068" y="108466"/>
                    <a:pt x="41399" y="108579"/>
                    <a:pt x="41053" y="108931"/>
                  </a:cubicBezTo>
                  <a:cubicBezTo>
                    <a:pt x="40730" y="109413"/>
                    <a:pt x="40568" y="110118"/>
                    <a:pt x="40891" y="110937"/>
                  </a:cubicBezTo>
                  <a:cubicBezTo>
                    <a:pt x="41237" y="111883"/>
                    <a:pt x="41053" y="112813"/>
                    <a:pt x="40384" y="113295"/>
                  </a:cubicBezTo>
                  <a:cubicBezTo>
                    <a:pt x="40061" y="113647"/>
                    <a:pt x="39554" y="113760"/>
                    <a:pt x="39023" y="113760"/>
                  </a:cubicBezTo>
                  <a:cubicBezTo>
                    <a:pt x="38700" y="113760"/>
                    <a:pt x="38354" y="113760"/>
                    <a:pt x="38031" y="113647"/>
                  </a:cubicBezTo>
                  <a:cubicBezTo>
                    <a:pt x="37178" y="113295"/>
                    <a:pt x="36325" y="112460"/>
                    <a:pt x="35494" y="111642"/>
                  </a:cubicBezTo>
                  <a:cubicBezTo>
                    <a:pt x="34641" y="110824"/>
                    <a:pt x="33811" y="109990"/>
                    <a:pt x="33119" y="109990"/>
                  </a:cubicBezTo>
                  <a:cubicBezTo>
                    <a:pt x="31597" y="110343"/>
                    <a:pt x="31597" y="110343"/>
                    <a:pt x="31597" y="110343"/>
                  </a:cubicBezTo>
                  <a:cubicBezTo>
                    <a:pt x="31435" y="110231"/>
                    <a:pt x="31435" y="110231"/>
                    <a:pt x="31435" y="110231"/>
                  </a:cubicBezTo>
                  <a:cubicBezTo>
                    <a:pt x="31274" y="109990"/>
                    <a:pt x="30928" y="109525"/>
                    <a:pt x="30743" y="109172"/>
                  </a:cubicBezTo>
                  <a:cubicBezTo>
                    <a:pt x="30582" y="108466"/>
                    <a:pt x="30074" y="107648"/>
                    <a:pt x="29244" y="107055"/>
                  </a:cubicBezTo>
                  <a:cubicBezTo>
                    <a:pt x="28229" y="106590"/>
                    <a:pt x="27883" y="105884"/>
                    <a:pt x="28045" y="104825"/>
                  </a:cubicBezTo>
                  <a:cubicBezTo>
                    <a:pt x="28229" y="103879"/>
                    <a:pt x="29060" y="103542"/>
                    <a:pt x="30928" y="103301"/>
                  </a:cubicBezTo>
                  <a:cubicBezTo>
                    <a:pt x="31781" y="103173"/>
                    <a:pt x="31943" y="102948"/>
                    <a:pt x="32266" y="102467"/>
                  </a:cubicBezTo>
                  <a:cubicBezTo>
                    <a:pt x="32450" y="102130"/>
                    <a:pt x="32611" y="101777"/>
                    <a:pt x="33280" y="101296"/>
                  </a:cubicBezTo>
                  <a:cubicBezTo>
                    <a:pt x="33465" y="101056"/>
                    <a:pt x="33811" y="100831"/>
                    <a:pt x="33972" y="100719"/>
                  </a:cubicBezTo>
                  <a:lnTo>
                    <a:pt x="33465" y="100590"/>
                  </a:lnTo>
                  <a:cubicBezTo>
                    <a:pt x="32773" y="100590"/>
                    <a:pt x="32266" y="100366"/>
                    <a:pt x="31943" y="100125"/>
                  </a:cubicBezTo>
                  <a:cubicBezTo>
                    <a:pt x="31597" y="100013"/>
                    <a:pt x="31274" y="99885"/>
                    <a:pt x="30928" y="99772"/>
                  </a:cubicBezTo>
                  <a:cubicBezTo>
                    <a:pt x="29913" y="99660"/>
                    <a:pt x="29752" y="98714"/>
                    <a:pt x="29567" y="98008"/>
                  </a:cubicBezTo>
                  <a:cubicBezTo>
                    <a:pt x="29567" y="97896"/>
                    <a:pt x="29406" y="97655"/>
                    <a:pt x="29406" y="97543"/>
                  </a:cubicBezTo>
                  <a:cubicBezTo>
                    <a:pt x="29406" y="97302"/>
                    <a:pt x="29406" y="96949"/>
                    <a:pt x="29406" y="96596"/>
                  </a:cubicBezTo>
                  <a:cubicBezTo>
                    <a:pt x="29406" y="96131"/>
                    <a:pt x="29406" y="95666"/>
                    <a:pt x="29060" y="95297"/>
                  </a:cubicBezTo>
                  <a:cubicBezTo>
                    <a:pt x="28898" y="95185"/>
                    <a:pt x="28737" y="95185"/>
                    <a:pt x="28552" y="95072"/>
                  </a:cubicBezTo>
                  <a:cubicBezTo>
                    <a:pt x="28229" y="94944"/>
                    <a:pt x="27883" y="94832"/>
                    <a:pt x="27722" y="94367"/>
                  </a:cubicBezTo>
                  <a:cubicBezTo>
                    <a:pt x="27215" y="93420"/>
                    <a:pt x="27537" y="91896"/>
                    <a:pt x="27722" y="90838"/>
                  </a:cubicBezTo>
                  <a:cubicBezTo>
                    <a:pt x="27722" y="90132"/>
                    <a:pt x="27215" y="89779"/>
                    <a:pt x="26523" y="89314"/>
                  </a:cubicBezTo>
                  <a:cubicBezTo>
                    <a:pt x="26200" y="89073"/>
                    <a:pt x="25854" y="88833"/>
                    <a:pt x="25508" y="88496"/>
                  </a:cubicBezTo>
                  <a:cubicBezTo>
                    <a:pt x="25000" y="87902"/>
                    <a:pt x="24493" y="87549"/>
                    <a:pt x="23824" y="87196"/>
                  </a:cubicBezTo>
                  <a:cubicBezTo>
                    <a:pt x="23478" y="86956"/>
                    <a:pt x="23317" y="86844"/>
                    <a:pt x="22994" y="86603"/>
                  </a:cubicBezTo>
                  <a:cubicBezTo>
                    <a:pt x="22648" y="86378"/>
                    <a:pt x="22141" y="86250"/>
                    <a:pt x="21633" y="86250"/>
                  </a:cubicBezTo>
                  <a:cubicBezTo>
                    <a:pt x="20964" y="86250"/>
                    <a:pt x="20457" y="86378"/>
                    <a:pt x="19950" y="86378"/>
                  </a:cubicBezTo>
                  <a:cubicBezTo>
                    <a:pt x="19765" y="86491"/>
                    <a:pt x="19765" y="86491"/>
                    <a:pt x="19765" y="86491"/>
                  </a:cubicBezTo>
                  <a:cubicBezTo>
                    <a:pt x="19096" y="86491"/>
                    <a:pt x="17574" y="86956"/>
                    <a:pt x="16398" y="87309"/>
                  </a:cubicBezTo>
                  <a:cubicBezTo>
                    <a:pt x="14691" y="87662"/>
                    <a:pt x="14691" y="87662"/>
                    <a:pt x="14691" y="87662"/>
                  </a:cubicBezTo>
                  <a:cubicBezTo>
                    <a:pt x="13515" y="88014"/>
                    <a:pt x="13007" y="88143"/>
                    <a:pt x="12177" y="88608"/>
                  </a:cubicBezTo>
                  <a:cubicBezTo>
                    <a:pt x="11670" y="88833"/>
                    <a:pt x="11162" y="88961"/>
                    <a:pt x="10632" y="89073"/>
                  </a:cubicBezTo>
                  <a:cubicBezTo>
                    <a:pt x="10147" y="89185"/>
                    <a:pt x="9640" y="89314"/>
                    <a:pt x="8948" y="89667"/>
                  </a:cubicBezTo>
                  <a:lnTo>
                    <a:pt x="8948" y="89667"/>
                  </a:lnTo>
                  <a:cubicBezTo>
                    <a:pt x="8787" y="89667"/>
                    <a:pt x="8787" y="89667"/>
                    <a:pt x="8787" y="89667"/>
                  </a:cubicBezTo>
                  <a:cubicBezTo>
                    <a:pt x="8787" y="89667"/>
                    <a:pt x="7610" y="89779"/>
                    <a:pt x="6596" y="89779"/>
                  </a:cubicBezTo>
                  <a:cubicBezTo>
                    <a:pt x="5904" y="89779"/>
                    <a:pt x="5396" y="89779"/>
                    <a:pt x="5073" y="89667"/>
                  </a:cubicBezTo>
                  <a:cubicBezTo>
                    <a:pt x="3874" y="89314"/>
                    <a:pt x="3551" y="88255"/>
                    <a:pt x="3205" y="87196"/>
                  </a:cubicBezTo>
                  <a:cubicBezTo>
                    <a:pt x="2882" y="86491"/>
                    <a:pt x="2352" y="86378"/>
                    <a:pt x="1522" y="86138"/>
                  </a:cubicBezTo>
                  <a:cubicBezTo>
                    <a:pt x="1360" y="86025"/>
                    <a:pt x="1014" y="86025"/>
                    <a:pt x="853" y="85897"/>
                  </a:cubicBezTo>
                  <a:cubicBezTo>
                    <a:pt x="345" y="85785"/>
                    <a:pt x="161" y="85544"/>
                    <a:pt x="0" y="85191"/>
                  </a:cubicBezTo>
                  <a:cubicBezTo>
                    <a:pt x="0" y="84614"/>
                    <a:pt x="668" y="83908"/>
                    <a:pt x="1360" y="83427"/>
                  </a:cubicBezTo>
                  <a:cubicBezTo>
                    <a:pt x="1845" y="83074"/>
                    <a:pt x="2191" y="83074"/>
                    <a:pt x="2536" y="83074"/>
                  </a:cubicBezTo>
                  <a:cubicBezTo>
                    <a:pt x="2698" y="83074"/>
                    <a:pt x="2698" y="83074"/>
                    <a:pt x="2698" y="82962"/>
                  </a:cubicBezTo>
                  <a:cubicBezTo>
                    <a:pt x="2882" y="82849"/>
                    <a:pt x="2882" y="82721"/>
                    <a:pt x="3044" y="82496"/>
                  </a:cubicBezTo>
                  <a:cubicBezTo>
                    <a:pt x="3044" y="82144"/>
                    <a:pt x="3390" y="81550"/>
                    <a:pt x="3551" y="81309"/>
                  </a:cubicBezTo>
                  <a:cubicBezTo>
                    <a:pt x="3713" y="81197"/>
                    <a:pt x="3874" y="81085"/>
                    <a:pt x="4382" y="81085"/>
                  </a:cubicBezTo>
                  <a:cubicBezTo>
                    <a:pt x="4728" y="81085"/>
                    <a:pt x="5235" y="81197"/>
                    <a:pt x="5742" y="81309"/>
                  </a:cubicBezTo>
                  <a:cubicBezTo>
                    <a:pt x="6088" y="81438"/>
                    <a:pt x="6411" y="81550"/>
                    <a:pt x="6757" y="81550"/>
                  </a:cubicBezTo>
                  <a:cubicBezTo>
                    <a:pt x="6919" y="81662"/>
                    <a:pt x="7265" y="81662"/>
                    <a:pt x="7426" y="81662"/>
                  </a:cubicBezTo>
                  <a:cubicBezTo>
                    <a:pt x="7610" y="81662"/>
                    <a:pt x="7610" y="81438"/>
                    <a:pt x="7610" y="81309"/>
                  </a:cubicBezTo>
                  <a:cubicBezTo>
                    <a:pt x="7772" y="80620"/>
                    <a:pt x="7426" y="80267"/>
                    <a:pt x="7103" y="80139"/>
                  </a:cubicBezTo>
                  <a:cubicBezTo>
                    <a:pt x="6919" y="80139"/>
                    <a:pt x="6919" y="80139"/>
                    <a:pt x="6919" y="80139"/>
                  </a:cubicBezTo>
                  <a:cubicBezTo>
                    <a:pt x="6411" y="80026"/>
                    <a:pt x="5581" y="79786"/>
                    <a:pt x="4889" y="79320"/>
                  </a:cubicBezTo>
                  <a:cubicBezTo>
                    <a:pt x="4566" y="79080"/>
                    <a:pt x="4566" y="78968"/>
                    <a:pt x="4566" y="78855"/>
                  </a:cubicBezTo>
                  <a:cubicBezTo>
                    <a:pt x="4566" y="78374"/>
                    <a:pt x="5235" y="78021"/>
                    <a:pt x="6088" y="77556"/>
                  </a:cubicBezTo>
                  <a:cubicBezTo>
                    <a:pt x="6250" y="77444"/>
                    <a:pt x="6596" y="77315"/>
                    <a:pt x="6757" y="77203"/>
                  </a:cubicBezTo>
                  <a:cubicBezTo>
                    <a:pt x="7103" y="76962"/>
                    <a:pt x="7610" y="76738"/>
                    <a:pt x="7933" y="76497"/>
                  </a:cubicBezTo>
                  <a:cubicBezTo>
                    <a:pt x="8441" y="76273"/>
                    <a:pt x="8948" y="76032"/>
                    <a:pt x="9294" y="75679"/>
                  </a:cubicBezTo>
                  <a:cubicBezTo>
                    <a:pt x="9640" y="75439"/>
                    <a:pt x="9963" y="75326"/>
                    <a:pt x="10309" y="75326"/>
                  </a:cubicBezTo>
                  <a:cubicBezTo>
                    <a:pt x="10632" y="75326"/>
                    <a:pt x="11162" y="75551"/>
                    <a:pt x="11670" y="75792"/>
                  </a:cubicBezTo>
                  <a:cubicBezTo>
                    <a:pt x="11831" y="75904"/>
                    <a:pt x="12177" y="76032"/>
                    <a:pt x="12500" y="76144"/>
                  </a:cubicBezTo>
                  <a:cubicBezTo>
                    <a:pt x="12661" y="76273"/>
                    <a:pt x="12846" y="76273"/>
                    <a:pt x="13007" y="76273"/>
                  </a:cubicBezTo>
                  <a:cubicBezTo>
                    <a:pt x="13169" y="76273"/>
                    <a:pt x="13353" y="76273"/>
                    <a:pt x="13515" y="76144"/>
                  </a:cubicBezTo>
                  <a:cubicBezTo>
                    <a:pt x="13676" y="75904"/>
                    <a:pt x="13861" y="75551"/>
                    <a:pt x="13676" y="75198"/>
                  </a:cubicBezTo>
                  <a:cubicBezTo>
                    <a:pt x="13676" y="74973"/>
                    <a:pt x="13515" y="74973"/>
                    <a:pt x="13169" y="74973"/>
                  </a:cubicBezTo>
                  <a:cubicBezTo>
                    <a:pt x="12846" y="74861"/>
                    <a:pt x="12339" y="74861"/>
                    <a:pt x="12177" y="74380"/>
                  </a:cubicBezTo>
                  <a:cubicBezTo>
                    <a:pt x="12177" y="74268"/>
                    <a:pt x="12177" y="74027"/>
                    <a:pt x="12339" y="73915"/>
                  </a:cubicBezTo>
                  <a:cubicBezTo>
                    <a:pt x="12661" y="73562"/>
                    <a:pt x="13353" y="73450"/>
                    <a:pt x="14022" y="73450"/>
                  </a:cubicBezTo>
                  <a:cubicBezTo>
                    <a:pt x="14368" y="73450"/>
                    <a:pt x="14876" y="73450"/>
                    <a:pt x="15544" y="73674"/>
                  </a:cubicBezTo>
                  <a:cubicBezTo>
                    <a:pt x="15706" y="73786"/>
                    <a:pt x="15890" y="73915"/>
                    <a:pt x="16052" y="73915"/>
                  </a:cubicBezTo>
                  <a:cubicBezTo>
                    <a:pt x="16398" y="73915"/>
                    <a:pt x="16559" y="73562"/>
                    <a:pt x="16721" y="72968"/>
                  </a:cubicBezTo>
                  <a:cubicBezTo>
                    <a:pt x="16905" y="72150"/>
                    <a:pt x="16398" y="71332"/>
                    <a:pt x="16052" y="70979"/>
                  </a:cubicBezTo>
                  <a:cubicBezTo>
                    <a:pt x="15706" y="70739"/>
                    <a:pt x="15544" y="70626"/>
                    <a:pt x="15383" y="70498"/>
                  </a:cubicBezTo>
                  <a:cubicBezTo>
                    <a:pt x="15037" y="70274"/>
                    <a:pt x="14876" y="70145"/>
                    <a:pt x="14530" y="69680"/>
                  </a:cubicBezTo>
                  <a:cubicBezTo>
                    <a:pt x="14368" y="69439"/>
                    <a:pt x="14368" y="69215"/>
                    <a:pt x="14207" y="68974"/>
                  </a:cubicBezTo>
                  <a:cubicBezTo>
                    <a:pt x="14207" y="68621"/>
                    <a:pt x="14022" y="68397"/>
                    <a:pt x="13676" y="68156"/>
                  </a:cubicBezTo>
                  <a:cubicBezTo>
                    <a:pt x="13353" y="67916"/>
                    <a:pt x="13353" y="67916"/>
                    <a:pt x="13353" y="67916"/>
                  </a:cubicBezTo>
                  <a:cubicBezTo>
                    <a:pt x="12661" y="67450"/>
                    <a:pt x="11993" y="66857"/>
                    <a:pt x="10470" y="66857"/>
                  </a:cubicBezTo>
                  <a:cubicBezTo>
                    <a:pt x="9802" y="66745"/>
                    <a:pt x="9294" y="66632"/>
                    <a:pt x="9133" y="66392"/>
                  </a:cubicBezTo>
                  <a:cubicBezTo>
                    <a:pt x="8948" y="66039"/>
                    <a:pt x="9294" y="65798"/>
                    <a:pt x="9802" y="65445"/>
                  </a:cubicBezTo>
                  <a:cubicBezTo>
                    <a:pt x="10147" y="65333"/>
                    <a:pt x="10147" y="65333"/>
                    <a:pt x="10147" y="65333"/>
                  </a:cubicBezTo>
                  <a:cubicBezTo>
                    <a:pt x="10816" y="64868"/>
                    <a:pt x="10816" y="64627"/>
                    <a:pt x="10978" y="64162"/>
                  </a:cubicBezTo>
                  <a:cubicBezTo>
                    <a:pt x="10978" y="64034"/>
                    <a:pt x="10978" y="63809"/>
                    <a:pt x="10978" y="63681"/>
                  </a:cubicBezTo>
                  <a:cubicBezTo>
                    <a:pt x="11162" y="63216"/>
                    <a:pt x="10816" y="62750"/>
                    <a:pt x="10632" y="62398"/>
                  </a:cubicBezTo>
                  <a:cubicBezTo>
                    <a:pt x="10470" y="62045"/>
                    <a:pt x="10309" y="61804"/>
                    <a:pt x="10147" y="61451"/>
                  </a:cubicBezTo>
                  <a:cubicBezTo>
                    <a:pt x="9963" y="60633"/>
                    <a:pt x="10816" y="60152"/>
                    <a:pt x="11324" y="59687"/>
                  </a:cubicBezTo>
                  <a:cubicBezTo>
                    <a:pt x="11485" y="59574"/>
                    <a:pt x="11670" y="59462"/>
                    <a:pt x="11831" y="59334"/>
                  </a:cubicBezTo>
                  <a:cubicBezTo>
                    <a:pt x="12339" y="58869"/>
                    <a:pt x="13007" y="58275"/>
                    <a:pt x="14022" y="58275"/>
                  </a:cubicBezTo>
                  <a:cubicBezTo>
                    <a:pt x="14207" y="58275"/>
                    <a:pt x="14207" y="58275"/>
                    <a:pt x="14368" y="58275"/>
                  </a:cubicBezTo>
                  <a:cubicBezTo>
                    <a:pt x="15037" y="58403"/>
                    <a:pt x="15383" y="58628"/>
                    <a:pt x="15706" y="58869"/>
                  </a:cubicBezTo>
                  <a:cubicBezTo>
                    <a:pt x="15890" y="59109"/>
                    <a:pt x="16213" y="59334"/>
                    <a:pt x="16559" y="59334"/>
                  </a:cubicBezTo>
                  <a:lnTo>
                    <a:pt x="16559" y="59334"/>
                  </a:lnTo>
                  <a:cubicBezTo>
                    <a:pt x="17067" y="59334"/>
                    <a:pt x="17735" y="58516"/>
                    <a:pt x="18081" y="57922"/>
                  </a:cubicBezTo>
                  <a:cubicBezTo>
                    <a:pt x="18427" y="57569"/>
                    <a:pt x="18589" y="57345"/>
                    <a:pt x="18750" y="57216"/>
                  </a:cubicBezTo>
                  <a:cubicBezTo>
                    <a:pt x="19419" y="56286"/>
                    <a:pt x="18589" y="54762"/>
                    <a:pt x="17920" y="53816"/>
                  </a:cubicBezTo>
                  <a:cubicBezTo>
                    <a:pt x="17228" y="53110"/>
                    <a:pt x="17228" y="52404"/>
                    <a:pt x="17228" y="51698"/>
                  </a:cubicBezTo>
                  <a:cubicBezTo>
                    <a:pt x="17228" y="51586"/>
                    <a:pt x="17228" y="51586"/>
                    <a:pt x="17228" y="51586"/>
                  </a:cubicBezTo>
                  <a:lnTo>
                    <a:pt x="17228" y="51586"/>
                  </a:lnTo>
                  <a:cubicBezTo>
                    <a:pt x="17735" y="51105"/>
                    <a:pt x="18081" y="50752"/>
                    <a:pt x="18589" y="50287"/>
                  </a:cubicBezTo>
                  <a:cubicBezTo>
                    <a:pt x="19258" y="49581"/>
                    <a:pt x="19258" y="49228"/>
                    <a:pt x="19096" y="48522"/>
                  </a:cubicBezTo>
                  <a:cubicBezTo>
                    <a:pt x="18935" y="48282"/>
                    <a:pt x="18935" y="48057"/>
                    <a:pt x="18935" y="47817"/>
                  </a:cubicBezTo>
                  <a:cubicBezTo>
                    <a:pt x="18750" y="47239"/>
                    <a:pt x="18589" y="47111"/>
                    <a:pt x="18427" y="46999"/>
                  </a:cubicBezTo>
                  <a:cubicBezTo>
                    <a:pt x="18243" y="46758"/>
                    <a:pt x="17920" y="46646"/>
                    <a:pt x="17920" y="46180"/>
                  </a:cubicBezTo>
                  <a:cubicBezTo>
                    <a:pt x="17735" y="45475"/>
                    <a:pt x="18243" y="45234"/>
                    <a:pt x="18750" y="44993"/>
                  </a:cubicBezTo>
                  <a:cubicBezTo>
                    <a:pt x="19096" y="44881"/>
                    <a:pt x="19419" y="44769"/>
                    <a:pt x="19604" y="44528"/>
                  </a:cubicBezTo>
                  <a:cubicBezTo>
                    <a:pt x="20272" y="43710"/>
                    <a:pt x="20964" y="43470"/>
                    <a:pt x="22141" y="43004"/>
                  </a:cubicBezTo>
                  <a:cubicBezTo>
                    <a:pt x="22648" y="42876"/>
                    <a:pt x="22648" y="42876"/>
                    <a:pt x="22648" y="42876"/>
                  </a:cubicBezTo>
                  <a:cubicBezTo>
                    <a:pt x="23663" y="42523"/>
                    <a:pt x="23824" y="42299"/>
                    <a:pt x="23986" y="41705"/>
                  </a:cubicBezTo>
                  <a:cubicBezTo>
                    <a:pt x="24170" y="41481"/>
                    <a:pt x="24170" y="41352"/>
                    <a:pt x="24332" y="41128"/>
                  </a:cubicBezTo>
                  <a:cubicBezTo>
                    <a:pt x="24493" y="40759"/>
                    <a:pt x="24839" y="40406"/>
                    <a:pt x="25346" y="40406"/>
                  </a:cubicBezTo>
                  <a:cubicBezTo>
                    <a:pt x="25854" y="40406"/>
                    <a:pt x="26200" y="40759"/>
                    <a:pt x="26523" y="41240"/>
                  </a:cubicBezTo>
                  <a:cubicBezTo>
                    <a:pt x="27030" y="41705"/>
                    <a:pt x="27215" y="41946"/>
                    <a:pt x="28045" y="41946"/>
                  </a:cubicBezTo>
                  <a:cubicBezTo>
                    <a:pt x="28391" y="41946"/>
                    <a:pt x="28737" y="41817"/>
                    <a:pt x="29244" y="41817"/>
                  </a:cubicBezTo>
                  <a:cubicBezTo>
                    <a:pt x="30743" y="41481"/>
                    <a:pt x="30743" y="41352"/>
                    <a:pt x="31089" y="40999"/>
                  </a:cubicBezTo>
                  <a:cubicBezTo>
                    <a:pt x="31089" y="40887"/>
                    <a:pt x="31274" y="40646"/>
                    <a:pt x="31435" y="40406"/>
                  </a:cubicBezTo>
                  <a:cubicBezTo>
                    <a:pt x="32104" y="39588"/>
                    <a:pt x="32266" y="39476"/>
                    <a:pt x="32957" y="39235"/>
                  </a:cubicBezTo>
                  <a:cubicBezTo>
                    <a:pt x="33119" y="39123"/>
                    <a:pt x="33280" y="39010"/>
                    <a:pt x="33465" y="39010"/>
                  </a:cubicBezTo>
                  <a:cubicBezTo>
                    <a:pt x="33972" y="38770"/>
                    <a:pt x="33972" y="38657"/>
                    <a:pt x="33972" y="38657"/>
                  </a:cubicBezTo>
                  <a:lnTo>
                    <a:pt x="33972" y="38529"/>
                  </a:lnTo>
                  <a:cubicBezTo>
                    <a:pt x="33811" y="38417"/>
                    <a:pt x="33811" y="38064"/>
                    <a:pt x="33811" y="37599"/>
                  </a:cubicBezTo>
                  <a:cubicBezTo>
                    <a:pt x="33811" y="36893"/>
                    <a:pt x="34134" y="36652"/>
                    <a:pt x="34641" y="36299"/>
                  </a:cubicBezTo>
                  <a:cubicBezTo>
                    <a:pt x="34802" y="36187"/>
                    <a:pt x="35148" y="35947"/>
                    <a:pt x="35310" y="35594"/>
                  </a:cubicBezTo>
                  <a:cubicBezTo>
                    <a:pt x="35817" y="35000"/>
                    <a:pt x="36325" y="34776"/>
                    <a:pt x="36671" y="34535"/>
                  </a:cubicBezTo>
                  <a:cubicBezTo>
                    <a:pt x="37017" y="34423"/>
                    <a:pt x="37178" y="34294"/>
                    <a:pt x="37524" y="34070"/>
                  </a:cubicBezTo>
                  <a:lnTo>
                    <a:pt x="38031" y="33717"/>
                  </a:lnTo>
                  <a:cubicBezTo>
                    <a:pt x="38031" y="33717"/>
                    <a:pt x="37847" y="33717"/>
                    <a:pt x="37685" y="33605"/>
                  </a:cubicBezTo>
                  <a:cubicBezTo>
                    <a:pt x="37017" y="33123"/>
                    <a:pt x="36671" y="32546"/>
                    <a:pt x="36325" y="31247"/>
                  </a:cubicBezTo>
                  <a:cubicBezTo>
                    <a:pt x="36002" y="30429"/>
                    <a:pt x="36325" y="30188"/>
                    <a:pt x="37178" y="29947"/>
                  </a:cubicBezTo>
                  <a:cubicBezTo>
                    <a:pt x="37339" y="29835"/>
                    <a:pt x="37685" y="29723"/>
                    <a:pt x="38193" y="29370"/>
                  </a:cubicBezTo>
                  <a:cubicBezTo>
                    <a:pt x="38700" y="29129"/>
                    <a:pt x="39208" y="29017"/>
                    <a:pt x="39876" y="29017"/>
                  </a:cubicBezTo>
                  <a:cubicBezTo>
                    <a:pt x="40568" y="29017"/>
                    <a:pt x="41237" y="29129"/>
                    <a:pt x="41745" y="29242"/>
                  </a:cubicBezTo>
                  <a:cubicBezTo>
                    <a:pt x="42252" y="29242"/>
                    <a:pt x="42759" y="29370"/>
                    <a:pt x="43082" y="29370"/>
                  </a:cubicBezTo>
                  <a:cubicBezTo>
                    <a:pt x="43590" y="29370"/>
                    <a:pt x="43936" y="29482"/>
                    <a:pt x="44097" y="29594"/>
                  </a:cubicBezTo>
                  <a:cubicBezTo>
                    <a:pt x="44443" y="29242"/>
                    <a:pt x="44950" y="28889"/>
                    <a:pt x="45804" y="28776"/>
                  </a:cubicBezTo>
                  <a:cubicBezTo>
                    <a:pt x="45965" y="28776"/>
                    <a:pt x="45965" y="28776"/>
                    <a:pt x="46127" y="28776"/>
                  </a:cubicBezTo>
                  <a:cubicBezTo>
                    <a:pt x="45965" y="28664"/>
                    <a:pt x="45965" y="28664"/>
                    <a:pt x="45804" y="28536"/>
                  </a:cubicBezTo>
                  <a:cubicBezTo>
                    <a:pt x="44789" y="27846"/>
                    <a:pt x="45458" y="27365"/>
                    <a:pt x="45965" y="26900"/>
                  </a:cubicBezTo>
                  <a:cubicBezTo>
                    <a:pt x="46127" y="26771"/>
                    <a:pt x="46311" y="26659"/>
                    <a:pt x="46311" y="26547"/>
                  </a:cubicBezTo>
                  <a:cubicBezTo>
                    <a:pt x="46634" y="26306"/>
                    <a:pt x="46980" y="26082"/>
                    <a:pt x="47326" y="25953"/>
                  </a:cubicBezTo>
                  <a:cubicBezTo>
                    <a:pt x="47649" y="25729"/>
                    <a:pt x="47995" y="25600"/>
                    <a:pt x="48341" y="25151"/>
                  </a:cubicBezTo>
                  <a:cubicBezTo>
                    <a:pt x="48848" y="24333"/>
                    <a:pt x="48848" y="24333"/>
                    <a:pt x="48502" y="23852"/>
                  </a:cubicBezTo>
                  <a:cubicBezTo>
                    <a:pt x="48156" y="23274"/>
                    <a:pt x="47833" y="22922"/>
                    <a:pt x="47487" y="21751"/>
                  </a:cubicBezTo>
                  <a:cubicBezTo>
                    <a:pt x="47326" y="21510"/>
                    <a:pt x="47326" y="21269"/>
                    <a:pt x="47326" y="21029"/>
                  </a:cubicBezTo>
                  <a:cubicBezTo>
                    <a:pt x="47142" y="20564"/>
                    <a:pt x="47142" y="20564"/>
                    <a:pt x="46819" y="20564"/>
                  </a:cubicBezTo>
                  <a:cubicBezTo>
                    <a:pt x="46819" y="20564"/>
                    <a:pt x="46634" y="20564"/>
                    <a:pt x="46473" y="20564"/>
                  </a:cubicBezTo>
                  <a:cubicBezTo>
                    <a:pt x="45112" y="20676"/>
                    <a:pt x="44443" y="21029"/>
                    <a:pt x="43590" y="21510"/>
                  </a:cubicBezTo>
                  <a:cubicBezTo>
                    <a:pt x="42921" y="21863"/>
                    <a:pt x="42252" y="22087"/>
                    <a:pt x="41560" y="22087"/>
                  </a:cubicBezTo>
                  <a:cubicBezTo>
                    <a:pt x="41237" y="22087"/>
                    <a:pt x="40891" y="22087"/>
                    <a:pt x="40568" y="21863"/>
                  </a:cubicBezTo>
                  <a:cubicBezTo>
                    <a:pt x="40061" y="21622"/>
                    <a:pt x="39876" y="21382"/>
                    <a:pt x="39876" y="21157"/>
                  </a:cubicBezTo>
                  <a:cubicBezTo>
                    <a:pt x="39715" y="21029"/>
                    <a:pt x="39715" y="20804"/>
                    <a:pt x="39369" y="20451"/>
                  </a:cubicBezTo>
                  <a:cubicBezTo>
                    <a:pt x="38516" y="19858"/>
                    <a:pt x="39023" y="19393"/>
                    <a:pt x="39715" y="18799"/>
                  </a:cubicBezTo>
                  <a:cubicBezTo>
                    <a:pt x="39876" y="18575"/>
                    <a:pt x="40222" y="18222"/>
                    <a:pt x="40384" y="17869"/>
                  </a:cubicBezTo>
                  <a:cubicBezTo>
                    <a:pt x="41237" y="16922"/>
                    <a:pt x="41560" y="16810"/>
                    <a:pt x="42413" y="16329"/>
                  </a:cubicBezTo>
                  <a:cubicBezTo>
                    <a:pt x="42598" y="16217"/>
                    <a:pt x="42921" y="16104"/>
                    <a:pt x="43267" y="15864"/>
                  </a:cubicBezTo>
                  <a:cubicBezTo>
                    <a:pt x="43936" y="15623"/>
                    <a:pt x="44282" y="15270"/>
                    <a:pt x="44443" y="15158"/>
                  </a:cubicBezTo>
                  <a:cubicBezTo>
                    <a:pt x="44605" y="14805"/>
                    <a:pt x="44950" y="14693"/>
                    <a:pt x="45619" y="14693"/>
                  </a:cubicBezTo>
                  <a:cubicBezTo>
                    <a:pt x="45965" y="14693"/>
                    <a:pt x="46127" y="14693"/>
                    <a:pt x="46473" y="14693"/>
                  </a:cubicBezTo>
                  <a:cubicBezTo>
                    <a:pt x="46819" y="14693"/>
                    <a:pt x="46980" y="14693"/>
                    <a:pt x="47142" y="14693"/>
                  </a:cubicBezTo>
                  <a:cubicBezTo>
                    <a:pt x="47833" y="14693"/>
                    <a:pt x="48341" y="14564"/>
                    <a:pt x="48664" y="14340"/>
                  </a:cubicBezTo>
                  <a:cubicBezTo>
                    <a:pt x="49356" y="13875"/>
                    <a:pt x="49840" y="13746"/>
                    <a:pt x="50532" y="13746"/>
                  </a:cubicBezTo>
                  <a:cubicBezTo>
                    <a:pt x="51201" y="13746"/>
                    <a:pt x="51708" y="13875"/>
                    <a:pt x="52377" y="14099"/>
                  </a:cubicBezTo>
                  <a:cubicBezTo>
                    <a:pt x="52561" y="14228"/>
                    <a:pt x="52884" y="14340"/>
                    <a:pt x="53230" y="14340"/>
                  </a:cubicBezTo>
                  <a:cubicBezTo>
                    <a:pt x="54084" y="14340"/>
                    <a:pt x="54914" y="14099"/>
                    <a:pt x="55767" y="13987"/>
                  </a:cubicBezTo>
                  <a:cubicBezTo>
                    <a:pt x="56275" y="13875"/>
                    <a:pt x="56782" y="13746"/>
                    <a:pt x="57128" y="13746"/>
                  </a:cubicBezTo>
                  <a:cubicBezTo>
                    <a:pt x="57635" y="13634"/>
                    <a:pt x="57958" y="13506"/>
                    <a:pt x="58143" y="13281"/>
                  </a:cubicBezTo>
                  <a:cubicBezTo>
                    <a:pt x="58304" y="13041"/>
                    <a:pt x="58143" y="12688"/>
                    <a:pt x="57958" y="12463"/>
                  </a:cubicBezTo>
                  <a:cubicBezTo>
                    <a:pt x="57797" y="12222"/>
                    <a:pt x="57451" y="11982"/>
                    <a:pt x="56944" y="11741"/>
                  </a:cubicBezTo>
                  <a:cubicBezTo>
                    <a:pt x="56436" y="11517"/>
                    <a:pt x="55929" y="11276"/>
                    <a:pt x="55421" y="10811"/>
                  </a:cubicBezTo>
                  <a:cubicBezTo>
                    <a:pt x="54753" y="10217"/>
                    <a:pt x="54407" y="9993"/>
                    <a:pt x="54407" y="9640"/>
                  </a:cubicBezTo>
                  <a:cubicBezTo>
                    <a:pt x="54407" y="9287"/>
                    <a:pt x="54753" y="9046"/>
                    <a:pt x="55421" y="8694"/>
                  </a:cubicBezTo>
                  <a:cubicBezTo>
                    <a:pt x="56436" y="8228"/>
                    <a:pt x="57797" y="7875"/>
                    <a:pt x="58973" y="7523"/>
                  </a:cubicBezTo>
                  <a:cubicBezTo>
                    <a:pt x="59481" y="7394"/>
                    <a:pt x="59988" y="7282"/>
                    <a:pt x="60495" y="7170"/>
                  </a:cubicBezTo>
                  <a:cubicBezTo>
                    <a:pt x="60657" y="7041"/>
                    <a:pt x="60841" y="7041"/>
                    <a:pt x="61164" y="7041"/>
                  </a:cubicBezTo>
                  <a:cubicBezTo>
                    <a:pt x="61856" y="7041"/>
                    <a:pt x="62364" y="7394"/>
                    <a:pt x="62871" y="7635"/>
                  </a:cubicBezTo>
                  <a:cubicBezTo>
                    <a:pt x="63378" y="7875"/>
                    <a:pt x="63701" y="7988"/>
                    <a:pt x="64047" y="8116"/>
                  </a:cubicBezTo>
                  <a:cubicBezTo>
                    <a:pt x="64716" y="8341"/>
                    <a:pt x="65408" y="8453"/>
                    <a:pt x="65569" y="8806"/>
                  </a:cubicBezTo>
                  <a:cubicBezTo>
                    <a:pt x="65731" y="9046"/>
                    <a:pt x="65569" y="9399"/>
                    <a:pt x="65408" y="9640"/>
                  </a:cubicBezTo>
                  <a:cubicBezTo>
                    <a:pt x="65223" y="9993"/>
                    <a:pt x="65223" y="10346"/>
                    <a:pt x="65408" y="10570"/>
                  </a:cubicBezTo>
                  <a:cubicBezTo>
                    <a:pt x="65731" y="10923"/>
                    <a:pt x="66238" y="11164"/>
                    <a:pt x="67092" y="11276"/>
                  </a:cubicBezTo>
                  <a:lnTo>
                    <a:pt x="67253" y="11276"/>
                  </a:lnTo>
                  <a:cubicBezTo>
                    <a:pt x="68268" y="11276"/>
                    <a:pt x="68775" y="10811"/>
                    <a:pt x="69283" y="10346"/>
                  </a:cubicBezTo>
                  <a:cubicBezTo>
                    <a:pt x="69629" y="10217"/>
                    <a:pt x="69790" y="9993"/>
                    <a:pt x="70136" y="9752"/>
                  </a:cubicBezTo>
                  <a:cubicBezTo>
                    <a:pt x="70805" y="9399"/>
                    <a:pt x="72327" y="8341"/>
                    <a:pt x="74864" y="6704"/>
                  </a:cubicBezTo>
                  <a:cubicBezTo>
                    <a:pt x="75879" y="5983"/>
                    <a:pt x="76894" y="4587"/>
                    <a:pt x="77240" y="3881"/>
                  </a:cubicBezTo>
                  <a:cubicBezTo>
                    <a:pt x="77401" y="3641"/>
                    <a:pt x="77401" y="3641"/>
                    <a:pt x="77055" y="3528"/>
                  </a:cubicBezTo>
                  <a:cubicBezTo>
                    <a:pt x="76732" y="3400"/>
                    <a:pt x="76225" y="3176"/>
                    <a:pt x="76225" y="2694"/>
                  </a:cubicBezTo>
                  <a:cubicBezTo>
                    <a:pt x="76225" y="1989"/>
                    <a:pt x="77401" y="1523"/>
                    <a:pt x="79269" y="1523"/>
                  </a:cubicBezTo>
                  <a:cubicBezTo>
                    <a:pt x="79777" y="1523"/>
                    <a:pt x="80261" y="1411"/>
                    <a:pt x="80607" y="1170"/>
                  </a:cubicBezTo>
                  <a:cubicBezTo>
                    <a:pt x="79777" y="1170"/>
                    <a:pt x="79777" y="1170"/>
                    <a:pt x="79777" y="1170"/>
                  </a:cubicBezTo>
                  <a:cubicBezTo>
                    <a:pt x="80607" y="705"/>
                    <a:pt x="80607" y="705"/>
                    <a:pt x="80607" y="705"/>
                  </a:cubicBezTo>
                  <a:cubicBezTo>
                    <a:pt x="81460" y="240"/>
                    <a:pt x="82129" y="0"/>
                    <a:pt x="82636" y="0"/>
                  </a:cubicBezTo>
                  <a:cubicBezTo>
                    <a:pt x="82636" y="0"/>
                    <a:pt x="82798" y="0"/>
                    <a:pt x="82798" y="112"/>
                  </a:cubicBezTo>
                  <a:cubicBezTo>
                    <a:pt x="83490" y="112"/>
                    <a:pt x="83813" y="593"/>
                    <a:pt x="83997" y="930"/>
                  </a:cubicBezTo>
                  <a:cubicBezTo>
                    <a:pt x="84320" y="1283"/>
                    <a:pt x="84505" y="1411"/>
                    <a:pt x="84666" y="1411"/>
                  </a:cubicBezTo>
                  <a:cubicBezTo>
                    <a:pt x="84827" y="1411"/>
                    <a:pt x="85012" y="1411"/>
                    <a:pt x="85335" y="1411"/>
                  </a:cubicBezTo>
                  <a:cubicBezTo>
                    <a:pt x="85519" y="1411"/>
                    <a:pt x="85681" y="1411"/>
                    <a:pt x="85842" y="1411"/>
                  </a:cubicBezTo>
                  <a:cubicBezTo>
                    <a:pt x="86188" y="1411"/>
                    <a:pt x="86857" y="1411"/>
                    <a:pt x="87549" y="1170"/>
                  </a:cubicBezTo>
                  <a:cubicBezTo>
                    <a:pt x="88218" y="930"/>
                    <a:pt x="88887" y="818"/>
                    <a:pt x="89394" y="818"/>
                  </a:cubicBezTo>
                  <a:cubicBezTo>
                    <a:pt x="90247" y="818"/>
                    <a:pt x="90755" y="1058"/>
                    <a:pt x="90916" y="1523"/>
                  </a:cubicBezTo>
                  <a:cubicBezTo>
                    <a:pt x="91078" y="1989"/>
                    <a:pt x="92093" y="2694"/>
                    <a:pt x="93107" y="3047"/>
                  </a:cubicBezTo>
                  <a:cubicBezTo>
                    <a:pt x="93615" y="3288"/>
                    <a:pt x="93615" y="3753"/>
                    <a:pt x="93453" y="4106"/>
                  </a:cubicBezTo>
                  <a:cubicBezTo>
                    <a:pt x="93292" y="4459"/>
                    <a:pt x="92946" y="4699"/>
                    <a:pt x="92438" y="4699"/>
                  </a:cubicBezTo>
                  <a:cubicBezTo>
                    <a:pt x="92277" y="4699"/>
                    <a:pt x="92093" y="4699"/>
                    <a:pt x="91770" y="4587"/>
                  </a:cubicBezTo>
                  <a:cubicBezTo>
                    <a:pt x="91262" y="4459"/>
                    <a:pt x="90916" y="4347"/>
                    <a:pt x="90593" y="4347"/>
                  </a:cubicBezTo>
                  <a:cubicBezTo>
                    <a:pt x="90409" y="4347"/>
                    <a:pt x="90409" y="4459"/>
                    <a:pt x="90409" y="4459"/>
                  </a:cubicBezTo>
                  <a:lnTo>
                    <a:pt x="90409" y="4459"/>
                  </a:lnTo>
                  <a:cubicBezTo>
                    <a:pt x="90916" y="4940"/>
                    <a:pt x="91424" y="5405"/>
                    <a:pt x="91078" y="5630"/>
                  </a:cubicBezTo>
                  <a:cubicBezTo>
                    <a:pt x="91078" y="5758"/>
                    <a:pt x="90916" y="5870"/>
                    <a:pt x="90409" y="5870"/>
                  </a:cubicBezTo>
                  <a:cubicBezTo>
                    <a:pt x="90409" y="5870"/>
                    <a:pt x="90247" y="5870"/>
                    <a:pt x="90063" y="5870"/>
                  </a:cubicBezTo>
                  <a:lnTo>
                    <a:pt x="90063" y="5870"/>
                  </a:lnTo>
                  <a:cubicBezTo>
                    <a:pt x="90247" y="6111"/>
                    <a:pt x="90593" y="6704"/>
                    <a:pt x="89740" y="7041"/>
                  </a:cubicBezTo>
                  <a:cubicBezTo>
                    <a:pt x="89394" y="7282"/>
                    <a:pt x="89233" y="7394"/>
                    <a:pt x="89233" y="7635"/>
                  </a:cubicBezTo>
                  <a:cubicBezTo>
                    <a:pt x="89233" y="7875"/>
                    <a:pt x="89394" y="8116"/>
                    <a:pt x="89556" y="8341"/>
                  </a:cubicBezTo>
                  <a:cubicBezTo>
                    <a:pt x="90247" y="8694"/>
                    <a:pt x="91078" y="10217"/>
                    <a:pt x="90916" y="10811"/>
                  </a:cubicBezTo>
                  <a:cubicBezTo>
                    <a:pt x="90916" y="10923"/>
                    <a:pt x="90916" y="11051"/>
                    <a:pt x="91078" y="11276"/>
                  </a:cubicBezTo>
                  <a:cubicBezTo>
                    <a:pt x="91424" y="11517"/>
                    <a:pt x="91770" y="11982"/>
                    <a:pt x="91262" y="12575"/>
                  </a:cubicBezTo>
                  <a:cubicBezTo>
                    <a:pt x="91078" y="12688"/>
                    <a:pt x="91078" y="12800"/>
                    <a:pt x="91078" y="12928"/>
                  </a:cubicBezTo>
                  <a:cubicBezTo>
                    <a:pt x="90593" y="13506"/>
                    <a:pt x="90593" y="13634"/>
                    <a:pt x="89233" y="13746"/>
                  </a:cubicBezTo>
                  <a:cubicBezTo>
                    <a:pt x="88056" y="13875"/>
                    <a:pt x="87872" y="14228"/>
                    <a:pt x="87710" y="14805"/>
                  </a:cubicBezTo>
                  <a:cubicBezTo>
                    <a:pt x="87710" y="15046"/>
                    <a:pt x="87710" y="15046"/>
                    <a:pt x="87710" y="15046"/>
                  </a:cubicBezTo>
                  <a:cubicBezTo>
                    <a:pt x="87549" y="15623"/>
                    <a:pt x="87364" y="16104"/>
                    <a:pt x="88379" y="16457"/>
                  </a:cubicBezTo>
                  <a:cubicBezTo>
                    <a:pt x="88887" y="16682"/>
                    <a:pt x="89740" y="16922"/>
                    <a:pt x="90593" y="17163"/>
                  </a:cubicBezTo>
                  <a:cubicBezTo>
                    <a:pt x="92093" y="17500"/>
                    <a:pt x="93453" y="17869"/>
                    <a:pt x="93799" y="18334"/>
                  </a:cubicBezTo>
                  <a:cubicBezTo>
                    <a:pt x="94468" y="18927"/>
                    <a:pt x="94975" y="19040"/>
                    <a:pt x="95137" y="19040"/>
                  </a:cubicBezTo>
                  <a:cubicBezTo>
                    <a:pt x="95298" y="19040"/>
                    <a:pt x="95644" y="18927"/>
                    <a:pt x="95829" y="18799"/>
                  </a:cubicBezTo>
                  <a:cubicBezTo>
                    <a:pt x="95990" y="18687"/>
                    <a:pt x="95990" y="18687"/>
                    <a:pt x="95990" y="18687"/>
                  </a:cubicBezTo>
                  <a:cubicBezTo>
                    <a:pt x="96498" y="18446"/>
                    <a:pt x="96844" y="18093"/>
                    <a:pt x="96844" y="17981"/>
                  </a:cubicBezTo>
                  <a:cubicBezTo>
                    <a:pt x="96844" y="17981"/>
                    <a:pt x="96844" y="17869"/>
                    <a:pt x="96336" y="17740"/>
                  </a:cubicBezTo>
                  <a:cubicBezTo>
                    <a:pt x="94814" y="17275"/>
                    <a:pt x="94122" y="16329"/>
                    <a:pt x="94122" y="15864"/>
                  </a:cubicBezTo>
                  <a:cubicBezTo>
                    <a:pt x="94122" y="15511"/>
                    <a:pt x="94307" y="15399"/>
                    <a:pt x="94630" y="15270"/>
                  </a:cubicBezTo>
                  <a:cubicBezTo>
                    <a:pt x="94814" y="15270"/>
                    <a:pt x="95137" y="15158"/>
                    <a:pt x="95644" y="14917"/>
                  </a:cubicBezTo>
                  <a:cubicBezTo>
                    <a:pt x="95990" y="14805"/>
                    <a:pt x="96336" y="14693"/>
                    <a:pt x="96659" y="14564"/>
                  </a:cubicBezTo>
                  <a:cubicBezTo>
                    <a:pt x="97512" y="14228"/>
                    <a:pt x="98020" y="13987"/>
                    <a:pt x="98343" y="13506"/>
                  </a:cubicBezTo>
                  <a:cubicBezTo>
                    <a:pt x="98527" y="13041"/>
                    <a:pt x="99381" y="12575"/>
                    <a:pt x="100049" y="12575"/>
                  </a:cubicBezTo>
                  <a:cubicBezTo>
                    <a:pt x="100372" y="12575"/>
                    <a:pt x="100718" y="12688"/>
                    <a:pt x="100880" y="12928"/>
                  </a:cubicBezTo>
                  <a:cubicBezTo>
                    <a:pt x="101064" y="12688"/>
                    <a:pt x="101226" y="12463"/>
                    <a:pt x="101572" y="12335"/>
                  </a:cubicBezTo>
                  <a:cubicBezTo>
                    <a:pt x="102079" y="12222"/>
                    <a:pt x="102241" y="12222"/>
                    <a:pt x="102586" y="12222"/>
                  </a:cubicBezTo>
                  <a:cubicBezTo>
                    <a:pt x="103255" y="12222"/>
                    <a:pt x="103601" y="12335"/>
                    <a:pt x="104109" y="12688"/>
                  </a:cubicBezTo>
                  <a:cubicBezTo>
                    <a:pt x="104778" y="12928"/>
                    <a:pt x="105123" y="13393"/>
                    <a:pt x="105285" y="13987"/>
                  </a:cubicBezTo>
                  <a:lnTo>
                    <a:pt x="105285" y="13987"/>
                  </a:lnTo>
                  <a:lnTo>
                    <a:pt x="105446" y="14340"/>
                  </a:lnTo>
                  <a:lnTo>
                    <a:pt x="105446" y="14452"/>
                  </a:lnTo>
                  <a:cubicBezTo>
                    <a:pt x="105446" y="14564"/>
                    <a:pt x="105446" y="14805"/>
                    <a:pt x="105446" y="14917"/>
                  </a:cubicBezTo>
                  <a:cubicBezTo>
                    <a:pt x="105285" y="15511"/>
                    <a:pt x="105285" y="16457"/>
                    <a:pt x="105631" y="16682"/>
                  </a:cubicBezTo>
                  <a:cubicBezTo>
                    <a:pt x="106300" y="17035"/>
                    <a:pt x="106300" y="17388"/>
                    <a:pt x="106461" y="17740"/>
                  </a:cubicBezTo>
                  <a:cubicBezTo>
                    <a:pt x="106461" y="17981"/>
                    <a:pt x="106461" y="18222"/>
                    <a:pt x="106807" y="18446"/>
                  </a:cubicBezTo>
                  <a:cubicBezTo>
                    <a:pt x="107315" y="19040"/>
                    <a:pt x="107822" y="19393"/>
                    <a:pt x="108998" y="19393"/>
                  </a:cubicBezTo>
                  <a:cubicBezTo>
                    <a:pt x="110359" y="19393"/>
                    <a:pt x="110682" y="19986"/>
                    <a:pt x="111028" y="20564"/>
                  </a:cubicBezTo>
                  <a:cubicBezTo>
                    <a:pt x="111028" y="20676"/>
                    <a:pt x="111028" y="20804"/>
                    <a:pt x="111028" y="20916"/>
                  </a:cubicBezTo>
                  <a:cubicBezTo>
                    <a:pt x="111374" y="21622"/>
                    <a:pt x="113219" y="22569"/>
                    <a:pt x="114580" y="22681"/>
                  </a:cubicBezTo>
                  <a:cubicBezTo>
                    <a:pt x="115940" y="22793"/>
                    <a:pt x="118800" y="23980"/>
                    <a:pt x="119308" y="24205"/>
                  </a:cubicBezTo>
                  <a:cubicBezTo>
                    <a:pt x="119815" y="24445"/>
                    <a:pt x="119976" y="24686"/>
                    <a:pt x="119976" y="25023"/>
                  </a:cubicBezTo>
                  <a:cubicBezTo>
                    <a:pt x="119976" y="25376"/>
                    <a:pt x="119654" y="25729"/>
                    <a:pt x="118985" y="25953"/>
                  </a:cubicBezTo>
                  <a:cubicBezTo>
                    <a:pt x="118639" y="26194"/>
                    <a:pt x="118639" y="26306"/>
                    <a:pt x="118639" y="26771"/>
                  </a:cubicBezTo>
                  <a:cubicBezTo>
                    <a:pt x="118800" y="27124"/>
                    <a:pt x="118800" y="27365"/>
                    <a:pt x="118800" y="27718"/>
                  </a:cubicBezTo>
                  <a:cubicBezTo>
                    <a:pt x="118639" y="27958"/>
                    <a:pt x="118639" y="28424"/>
                    <a:pt x="117947" y="28424"/>
                  </a:cubicBezTo>
                  <a:cubicBezTo>
                    <a:pt x="117624" y="28424"/>
                    <a:pt x="117278" y="28183"/>
                    <a:pt x="116955" y="27493"/>
                  </a:cubicBezTo>
                  <a:cubicBezTo>
                    <a:pt x="116448" y="26771"/>
                    <a:pt x="116102" y="26771"/>
                    <a:pt x="116102" y="26771"/>
                  </a:cubicBezTo>
                  <a:cubicBezTo>
                    <a:pt x="115940" y="26771"/>
                    <a:pt x="115594" y="26900"/>
                    <a:pt x="115248" y="27012"/>
                  </a:cubicBezTo>
                  <a:cubicBezTo>
                    <a:pt x="114926" y="27253"/>
                    <a:pt x="114741" y="27365"/>
                    <a:pt x="114741" y="27493"/>
                  </a:cubicBezTo>
                  <a:cubicBezTo>
                    <a:pt x="114741" y="27605"/>
                    <a:pt x="114926" y="27846"/>
                    <a:pt x="115594" y="28071"/>
                  </a:cubicBezTo>
                  <a:cubicBezTo>
                    <a:pt x="116771" y="28424"/>
                    <a:pt x="117947" y="28664"/>
                    <a:pt x="117947" y="28664"/>
                  </a:cubicBezTo>
                  <a:cubicBezTo>
                    <a:pt x="118293" y="28776"/>
                    <a:pt x="118293" y="28776"/>
                    <a:pt x="118293" y="28776"/>
                  </a:cubicBezTo>
                  <a:cubicBezTo>
                    <a:pt x="118131" y="29017"/>
                    <a:pt x="118131" y="29017"/>
                    <a:pt x="118131" y="29017"/>
                  </a:cubicBezTo>
                  <a:cubicBezTo>
                    <a:pt x="118131" y="29017"/>
                    <a:pt x="117947" y="29370"/>
                    <a:pt x="117117" y="29947"/>
                  </a:cubicBezTo>
                  <a:cubicBezTo>
                    <a:pt x="116771" y="30076"/>
                    <a:pt x="116771" y="30076"/>
                    <a:pt x="116771" y="30076"/>
                  </a:cubicBezTo>
                  <a:cubicBezTo>
                    <a:pt x="116609" y="30188"/>
                    <a:pt x="116448" y="30429"/>
                    <a:pt x="116448" y="30429"/>
                  </a:cubicBezTo>
                  <a:cubicBezTo>
                    <a:pt x="116448" y="30541"/>
                    <a:pt x="116448" y="30541"/>
                    <a:pt x="116771" y="30781"/>
                  </a:cubicBezTo>
                  <a:cubicBezTo>
                    <a:pt x="117117" y="31006"/>
                    <a:pt x="117278" y="31134"/>
                    <a:pt x="117624" y="31247"/>
                  </a:cubicBezTo>
                  <a:cubicBezTo>
                    <a:pt x="117947" y="31359"/>
                    <a:pt x="118293" y="31487"/>
                    <a:pt x="118477" y="31840"/>
                  </a:cubicBezTo>
                  <a:cubicBezTo>
                    <a:pt x="118639" y="31840"/>
                    <a:pt x="118639" y="31952"/>
                    <a:pt x="118800" y="31952"/>
                  </a:cubicBezTo>
                  <a:cubicBezTo>
                    <a:pt x="119146" y="32305"/>
                    <a:pt x="119654" y="32771"/>
                    <a:pt x="118985" y="33717"/>
                  </a:cubicBezTo>
                  <a:cubicBezTo>
                    <a:pt x="118639" y="33958"/>
                    <a:pt x="118639" y="34182"/>
                    <a:pt x="118477" y="34423"/>
                  </a:cubicBezTo>
                  <a:cubicBezTo>
                    <a:pt x="118131" y="34776"/>
                    <a:pt x="117947" y="35241"/>
                    <a:pt x="117117" y="35241"/>
                  </a:cubicBezTo>
                  <a:cubicBezTo>
                    <a:pt x="116955" y="35241"/>
                    <a:pt x="116771" y="35241"/>
                    <a:pt x="116609" y="35128"/>
                  </a:cubicBezTo>
                  <a:cubicBezTo>
                    <a:pt x="115756" y="35000"/>
                    <a:pt x="115410" y="34647"/>
                    <a:pt x="115087" y="34423"/>
                  </a:cubicBezTo>
                  <a:cubicBezTo>
                    <a:pt x="114926" y="34294"/>
                    <a:pt x="114741" y="34070"/>
                    <a:pt x="114580" y="34070"/>
                  </a:cubicBezTo>
                  <a:cubicBezTo>
                    <a:pt x="113911" y="34423"/>
                    <a:pt x="113219" y="34776"/>
                    <a:pt x="112711" y="34776"/>
                  </a:cubicBezTo>
                  <a:cubicBezTo>
                    <a:pt x="112204" y="34776"/>
                    <a:pt x="111881" y="34647"/>
                    <a:pt x="111697" y="34423"/>
                  </a:cubicBezTo>
                  <a:cubicBezTo>
                    <a:pt x="111535" y="34182"/>
                    <a:pt x="111028" y="34070"/>
                    <a:pt x="110682" y="34070"/>
                  </a:cubicBezTo>
                  <a:cubicBezTo>
                    <a:pt x="110682" y="34070"/>
                    <a:pt x="110520" y="34070"/>
                    <a:pt x="110359" y="34182"/>
                  </a:cubicBezTo>
                  <a:cubicBezTo>
                    <a:pt x="110359" y="34182"/>
                    <a:pt x="110359" y="34423"/>
                    <a:pt x="110359" y="34535"/>
                  </a:cubicBezTo>
                  <a:cubicBezTo>
                    <a:pt x="110682" y="36059"/>
                    <a:pt x="111189" y="36540"/>
                    <a:pt x="111535" y="36765"/>
                  </a:cubicBezTo>
                  <a:cubicBezTo>
                    <a:pt x="112043" y="37005"/>
                    <a:pt x="112711" y="37358"/>
                    <a:pt x="112550" y="37823"/>
                  </a:cubicBezTo>
                  <a:cubicBezTo>
                    <a:pt x="112389" y="38064"/>
                    <a:pt x="111697" y="38176"/>
                    <a:pt x="111028" y="38176"/>
                  </a:cubicBezTo>
                  <a:cubicBezTo>
                    <a:pt x="108837" y="38176"/>
                    <a:pt x="108168" y="38064"/>
                    <a:pt x="107476" y="37823"/>
                  </a:cubicBezTo>
                  <a:cubicBezTo>
                    <a:pt x="107476" y="37823"/>
                    <a:pt x="107476" y="37823"/>
                    <a:pt x="107315" y="37823"/>
                  </a:cubicBezTo>
                  <a:cubicBezTo>
                    <a:pt x="107153" y="37823"/>
                    <a:pt x="106969" y="37952"/>
                    <a:pt x="106969" y="38064"/>
                  </a:cubicBezTo>
                  <a:cubicBezTo>
                    <a:pt x="106969" y="38064"/>
                    <a:pt x="106969" y="38064"/>
                    <a:pt x="106969" y="38176"/>
                  </a:cubicBezTo>
                  <a:cubicBezTo>
                    <a:pt x="107476" y="38305"/>
                    <a:pt x="107822" y="38417"/>
                    <a:pt x="108168" y="38417"/>
                  </a:cubicBezTo>
                  <a:cubicBezTo>
                    <a:pt x="108491" y="38529"/>
                    <a:pt x="108837" y="38529"/>
                    <a:pt x="109160" y="38657"/>
                  </a:cubicBezTo>
                  <a:cubicBezTo>
                    <a:pt x="109852" y="38882"/>
                    <a:pt x="110520" y="39235"/>
                    <a:pt x="111374" y="39828"/>
                  </a:cubicBezTo>
                  <a:cubicBezTo>
                    <a:pt x="111697" y="40069"/>
                    <a:pt x="111697" y="40069"/>
                    <a:pt x="111697" y="40069"/>
                  </a:cubicBezTo>
                  <a:cubicBezTo>
                    <a:pt x="112389" y="40406"/>
                    <a:pt x="112896" y="40759"/>
                    <a:pt x="112711" y="41128"/>
                  </a:cubicBezTo>
                  <a:cubicBezTo>
                    <a:pt x="112550" y="41481"/>
                    <a:pt x="111881" y="41593"/>
                    <a:pt x="111374" y="41593"/>
                  </a:cubicBezTo>
                  <a:cubicBezTo>
                    <a:pt x="110359" y="41593"/>
                    <a:pt x="110197" y="41817"/>
                    <a:pt x="110197" y="41817"/>
                  </a:cubicBezTo>
                  <a:cubicBezTo>
                    <a:pt x="110197" y="41946"/>
                    <a:pt x="110359" y="42170"/>
                    <a:pt x="110520" y="42299"/>
                  </a:cubicBezTo>
                  <a:cubicBezTo>
                    <a:pt x="110866" y="42652"/>
                    <a:pt x="111189" y="43117"/>
                    <a:pt x="110866" y="43582"/>
                  </a:cubicBezTo>
                  <a:cubicBezTo>
                    <a:pt x="110682" y="43823"/>
                    <a:pt x="110359" y="43935"/>
                    <a:pt x="109852" y="43935"/>
                  </a:cubicBezTo>
                  <a:cubicBezTo>
                    <a:pt x="108652" y="43935"/>
                    <a:pt x="107315" y="44175"/>
                    <a:pt x="106969" y="44993"/>
                  </a:cubicBezTo>
                  <a:cubicBezTo>
                    <a:pt x="106807" y="45234"/>
                    <a:pt x="106969" y="45475"/>
                    <a:pt x="106969" y="45828"/>
                  </a:cubicBezTo>
                  <a:cubicBezTo>
                    <a:pt x="107153" y="46180"/>
                    <a:pt x="107476" y="46758"/>
                    <a:pt x="106623" y="47111"/>
                  </a:cubicBezTo>
                  <a:cubicBezTo>
                    <a:pt x="106300" y="47351"/>
                    <a:pt x="105954" y="47464"/>
                    <a:pt x="105792" y="47464"/>
                  </a:cubicBezTo>
                  <a:lnTo>
                    <a:pt x="105631" y="47592"/>
                  </a:lnTo>
                  <a:cubicBezTo>
                    <a:pt x="105631" y="47592"/>
                    <a:pt x="105792" y="47592"/>
                    <a:pt x="105954" y="47704"/>
                  </a:cubicBezTo>
                  <a:cubicBezTo>
                    <a:pt x="106807" y="48282"/>
                    <a:pt x="106969" y="49004"/>
                    <a:pt x="106138" y="49822"/>
                  </a:cubicBezTo>
                  <a:cubicBezTo>
                    <a:pt x="105954" y="49934"/>
                    <a:pt x="105792" y="50287"/>
                    <a:pt x="105631" y="50528"/>
                  </a:cubicBezTo>
                  <a:cubicBezTo>
                    <a:pt x="105285" y="51233"/>
                    <a:pt x="104778" y="51939"/>
                    <a:pt x="103924" y="51939"/>
                  </a:cubicBezTo>
                  <a:cubicBezTo>
                    <a:pt x="103763" y="51939"/>
                    <a:pt x="103763" y="51939"/>
                    <a:pt x="103601" y="51939"/>
                  </a:cubicBezTo>
                  <a:cubicBezTo>
                    <a:pt x="103601" y="52051"/>
                    <a:pt x="103601" y="52404"/>
                    <a:pt x="103763" y="52757"/>
                  </a:cubicBezTo>
                  <a:cubicBezTo>
                    <a:pt x="103924" y="52998"/>
                    <a:pt x="103924" y="52998"/>
                    <a:pt x="103924" y="52998"/>
                  </a:cubicBezTo>
                  <a:cubicBezTo>
                    <a:pt x="104109" y="53816"/>
                    <a:pt x="104432" y="54040"/>
                    <a:pt x="105285" y="54040"/>
                  </a:cubicBezTo>
                  <a:cubicBezTo>
                    <a:pt x="105954" y="54040"/>
                    <a:pt x="107153" y="54040"/>
                    <a:pt x="107315" y="53816"/>
                  </a:cubicBezTo>
                  <a:cubicBezTo>
                    <a:pt x="107476" y="53816"/>
                    <a:pt x="107315" y="53704"/>
                    <a:pt x="107315" y="53575"/>
                  </a:cubicBezTo>
                  <a:cubicBezTo>
                    <a:pt x="107153" y="53222"/>
                    <a:pt x="106807" y="52869"/>
                    <a:pt x="106969" y="52517"/>
                  </a:cubicBezTo>
                  <a:cubicBezTo>
                    <a:pt x="107153" y="52164"/>
                    <a:pt x="107660" y="51939"/>
                    <a:pt x="108329" y="51698"/>
                  </a:cubicBezTo>
                  <a:cubicBezTo>
                    <a:pt x="108491" y="51698"/>
                    <a:pt x="108652" y="51586"/>
                    <a:pt x="108837" y="51586"/>
                  </a:cubicBezTo>
                  <a:cubicBezTo>
                    <a:pt x="109506" y="51346"/>
                    <a:pt x="109852" y="51105"/>
                    <a:pt x="110520" y="51105"/>
                  </a:cubicBezTo>
                  <a:cubicBezTo>
                    <a:pt x="110682" y="51105"/>
                    <a:pt x="110866" y="51105"/>
                    <a:pt x="111028" y="51233"/>
                  </a:cubicBezTo>
                  <a:cubicBezTo>
                    <a:pt x="111881" y="51346"/>
                    <a:pt x="112043" y="51698"/>
                    <a:pt x="112204" y="52051"/>
                  </a:cubicBezTo>
                  <a:cubicBezTo>
                    <a:pt x="112389" y="52292"/>
                    <a:pt x="112550" y="52517"/>
                    <a:pt x="112711" y="52757"/>
                  </a:cubicBezTo>
                  <a:cubicBezTo>
                    <a:pt x="113726" y="53575"/>
                    <a:pt x="113219" y="54522"/>
                    <a:pt x="113057" y="54875"/>
                  </a:cubicBezTo>
                  <a:cubicBezTo>
                    <a:pt x="113057" y="55115"/>
                    <a:pt x="112896" y="55227"/>
                    <a:pt x="112711" y="55227"/>
                  </a:cubicBezTo>
                  <a:cubicBezTo>
                    <a:pt x="112389" y="55227"/>
                    <a:pt x="112389" y="55115"/>
                    <a:pt x="112204" y="54987"/>
                  </a:cubicBezTo>
                  <a:lnTo>
                    <a:pt x="112204" y="55115"/>
                  </a:lnTo>
                  <a:cubicBezTo>
                    <a:pt x="111881" y="55580"/>
                    <a:pt x="111881" y="55805"/>
                    <a:pt x="112043" y="56286"/>
                  </a:cubicBezTo>
                  <a:cubicBezTo>
                    <a:pt x="112204" y="56511"/>
                    <a:pt x="112204" y="56751"/>
                    <a:pt x="112204" y="56992"/>
                  </a:cubicBezTo>
                  <a:cubicBezTo>
                    <a:pt x="112389" y="57810"/>
                    <a:pt x="112711" y="58756"/>
                    <a:pt x="112896" y="58981"/>
                  </a:cubicBezTo>
                  <a:cubicBezTo>
                    <a:pt x="113403" y="59334"/>
                    <a:pt x="113403" y="59334"/>
                    <a:pt x="113403" y="59334"/>
                  </a:cubicBezTo>
                  <a:cubicBezTo>
                    <a:pt x="113057" y="59462"/>
                    <a:pt x="113057" y="59462"/>
                    <a:pt x="113057" y="59462"/>
                  </a:cubicBezTo>
                  <a:cubicBezTo>
                    <a:pt x="112550" y="59815"/>
                    <a:pt x="112043" y="60152"/>
                    <a:pt x="111697" y="60392"/>
                  </a:cubicBezTo>
                  <a:cubicBezTo>
                    <a:pt x="111189" y="60874"/>
                    <a:pt x="111189" y="61227"/>
                    <a:pt x="111189" y="61692"/>
                  </a:cubicBezTo>
                  <a:cubicBezTo>
                    <a:pt x="111028" y="62045"/>
                    <a:pt x="111028" y="62510"/>
                    <a:pt x="110682" y="62975"/>
                  </a:cubicBezTo>
                  <a:cubicBezTo>
                    <a:pt x="110197" y="63569"/>
                    <a:pt x="109344" y="63921"/>
                    <a:pt x="108491" y="64387"/>
                  </a:cubicBezTo>
                  <a:cubicBezTo>
                    <a:pt x="107822" y="64740"/>
                    <a:pt x="107153" y="65092"/>
                    <a:pt x="106461" y="65574"/>
                  </a:cubicBezTo>
                  <a:cubicBezTo>
                    <a:pt x="105285" y="66392"/>
                    <a:pt x="103417" y="66632"/>
                    <a:pt x="101895" y="66632"/>
                  </a:cubicBezTo>
                  <a:cubicBezTo>
                    <a:pt x="101064" y="66632"/>
                    <a:pt x="100211" y="66504"/>
                    <a:pt x="99704" y="66279"/>
                  </a:cubicBezTo>
                  <a:cubicBezTo>
                    <a:pt x="99381" y="66151"/>
                    <a:pt x="99381" y="66151"/>
                    <a:pt x="99381" y="66151"/>
                  </a:cubicBezTo>
                  <a:cubicBezTo>
                    <a:pt x="99035" y="66039"/>
                    <a:pt x="98689" y="65927"/>
                    <a:pt x="98527" y="65927"/>
                  </a:cubicBezTo>
                  <a:cubicBezTo>
                    <a:pt x="98181" y="65927"/>
                    <a:pt x="97674" y="66151"/>
                    <a:pt x="97005" y="66745"/>
                  </a:cubicBezTo>
                  <a:cubicBezTo>
                    <a:pt x="96152" y="67675"/>
                    <a:pt x="96498" y="68268"/>
                    <a:pt x="96844" y="68974"/>
                  </a:cubicBezTo>
                  <a:cubicBezTo>
                    <a:pt x="97167" y="69327"/>
                    <a:pt x="97351" y="69792"/>
                    <a:pt x="97351" y="70274"/>
                  </a:cubicBezTo>
                  <a:cubicBezTo>
                    <a:pt x="97351" y="71444"/>
                    <a:pt x="96844" y="71910"/>
                    <a:pt x="95990" y="72503"/>
                  </a:cubicBezTo>
                  <a:cubicBezTo>
                    <a:pt x="95829" y="72744"/>
                    <a:pt x="95644" y="72856"/>
                    <a:pt x="95483" y="72968"/>
                  </a:cubicBezTo>
                  <a:cubicBezTo>
                    <a:pt x="94814" y="73562"/>
                    <a:pt x="94307" y="73562"/>
                    <a:pt x="93615" y="73674"/>
                  </a:cubicBezTo>
                  <a:cubicBezTo>
                    <a:pt x="93107" y="73786"/>
                    <a:pt x="92600" y="73915"/>
                    <a:pt x="92093" y="74268"/>
                  </a:cubicBezTo>
                  <a:cubicBezTo>
                    <a:pt x="91931" y="74380"/>
                    <a:pt x="91770" y="74508"/>
                    <a:pt x="91770" y="74621"/>
                  </a:cubicBezTo>
                  <a:cubicBezTo>
                    <a:pt x="91931" y="74861"/>
                    <a:pt x="92600" y="75086"/>
                    <a:pt x="93107" y="75086"/>
                  </a:cubicBezTo>
                  <a:cubicBezTo>
                    <a:pt x="94468" y="75326"/>
                    <a:pt x="94468" y="75326"/>
                    <a:pt x="94468" y="75326"/>
                  </a:cubicBezTo>
                  <a:cubicBezTo>
                    <a:pt x="93292" y="75551"/>
                    <a:pt x="93292" y="75551"/>
                    <a:pt x="93292" y="75551"/>
                  </a:cubicBezTo>
                  <a:cubicBezTo>
                    <a:pt x="93107" y="75679"/>
                    <a:pt x="90916" y="76144"/>
                    <a:pt x="89394" y="76144"/>
                  </a:cubicBezTo>
                  <a:cubicBezTo>
                    <a:pt x="88725" y="76144"/>
                    <a:pt x="88379" y="76032"/>
                    <a:pt x="88218" y="75904"/>
                  </a:cubicBezTo>
                  <a:cubicBezTo>
                    <a:pt x="87710" y="75551"/>
                    <a:pt x="86350" y="75439"/>
                    <a:pt x="85335" y="75439"/>
                  </a:cubicBezTo>
                  <a:cubicBezTo>
                    <a:pt x="85519" y="76032"/>
                    <a:pt x="85681" y="77203"/>
                    <a:pt x="85681" y="77909"/>
                  </a:cubicBezTo>
                  <a:cubicBezTo>
                    <a:pt x="85681" y="78262"/>
                    <a:pt x="85842" y="78374"/>
                    <a:pt x="86350" y="78502"/>
                  </a:cubicBezTo>
                  <a:cubicBezTo>
                    <a:pt x="86696" y="78727"/>
                    <a:pt x="87203" y="78855"/>
                    <a:pt x="87203" y="79433"/>
                  </a:cubicBezTo>
                  <a:cubicBezTo>
                    <a:pt x="87203" y="79786"/>
                    <a:pt x="86857" y="80139"/>
                    <a:pt x="86534" y="80379"/>
                  </a:cubicBezTo>
                  <a:cubicBezTo>
                    <a:pt x="86188" y="80732"/>
                    <a:pt x="85842" y="80973"/>
                    <a:pt x="85842" y="81438"/>
                  </a:cubicBezTo>
                  <a:cubicBezTo>
                    <a:pt x="85842" y="82384"/>
                    <a:pt x="85012" y="82962"/>
                    <a:pt x="83305" y="83427"/>
                  </a:cubicBezTo>
                  <a:cubicBezTo>
                    <a:pt x="82982" y="83555"/>
                    <a:pt x="82636" y="83555"/>
                    <a:pt x="82290" y="83555"/>
                  </a:cubicBezTo>
                  <a:cubicBezTo>
                    <a:pt x="80768" y="83555"/>
                    <a:pt x="79431" y="82849"/>
                    <a:pt x="78739" y="82256"/>
                  </a:cubicBezTo>
                  <a:cubicBezTo>
                    <a:pt x="77908" y="81438"/>
                    <a:pt x="76732" y="80973"/>
                    <a:pt x="76040" y="80732"/>
                  </a:cubicBezTo>
                  <a:cubicBezTo>
                    <a:pt x="75717" y="80620"/>
                    <a:pt x="75025" y="80491"/>
                    <a:pt x="74011" y="80491"/>
                  </a:cubicBezTo>
                  <a:cubicBezTo>
                    <a:pt x="72996" y="80491"/>
                    <a:pt x="71658" y="80620"/>
                    <a:pt x="70966" y="80732"/>
                  </a:cubicBezTo>
                  <a:cubicBezTo>
                    <a:pt x="70136" y="80844"/>
                    <a:pt x="68614" y="82144"/>
                    <a:pt x="67760" y="82962"/>
                  </a:cubicBezTo>
                  <a:cubicBezTo>
                    <a:pt x="67253" y="82721"/>
                    <a:pt x="67253" y="82721"/>
                    <a:pt x="67253" y="82721"/>
                  </a:cubicBezTo>
                  <a:cubicBezTo>
                    <a:pt x="67414" y="82384"/>
                    <a:pt x="67599" y="82031"/>
                    <a:pt x="67599" y="81903"/>
                  </a:cubicBezTo>
                  <a:cubicBezTo>
                    <a:pt x="67414" y="82031"/>
                    <a:pt x="67253" y="82031"/>
                    <a:pt x="67253" y="82031"/>
                  </a:cubicBezTo>
                  <a:cubicBezTo>
                    <a:pt x="66746" y="82031"/>
                    <a:pt x="66423" y="81903"/>
                    <a:pt x="66077" y="81791"/>
                  </a:cubicBezTo>
                  <a:cubicBezTo>
                    <a:pt x="65731" y="81791"/>
                    <a:pt x="65223" y="81662"/>
                    <a:pt x="64555" y="81662"/>
                  </a:cubicBezTo>
                  <a:cubicBezTo>
                    <a:pt x="64209" y="81662"/>
                    <a:pt x="63886" y="81662"/>
                    <a:pt x="63378" y="81791"/>
                  </a:cubicBezTo>
                  <a:cubicBezTo>
                    <a:pt x="61510" y="82256"/>
                    <a:pt x="61349" y="82721"/>
                    <a:pt x="60495" y="83908"/>
                  </a:cubicBezTo>
                  <a:cubicBezTo>
                    <a:pt x="60495" y="84020"/>
                    <a:pt x="60495" y="84020"/>
                    <a:pt x="60495" y="84020"/>
                  </a:cubicBezTo>
                  <a:cubicBezTo>
                    <a:pt x="59827" y="85079"/>
                    <a:pt x="60657" y="85544"/>
                    <a:pt x="61856" y="86138"/>
                  </a:cubicBezTo>
                  <a:cubicBezTo>
                    <a:pt x="63540" y="86731"/>
                    <a:pt x="62525" y="88496"/>
                    <a:pt x="62018" y="89073"/>
                  </a:cubicBezTo>
                  <a:cubicBezTo>
                    <a:pt x="61510" y="89779"/>
                    <a:pt x="61510" y="91784"/>
                    <a:pt x="62018" y="93308"/>
                  </a:cubicBezTo>
                  <a:cubicBezTo>
                    <a:pt x="62525" y="94719"/>
                    <a:pt x="63701" y="96131"/>
                    <a:pt x="64555" y="97061"/>
                  </a:cubicBezTo>
                  <a:cubicBezTo>
                    <a:pt x="65223" y="97767"/>
                    <a:pt x="65223" y="97767"/>
                    <a:pt x="65223" y="97767"/>
                  </a:cubicBezTo>
                  <a:cubicBezTo>
                    <a:pt x="65915" y="98601"/>
                    <a:pt x="66584" y="99307"/>
                    <a:pt x="66746" y="100478"/>
                  </a:cubicBezTo>
                  <a:cubicBezTo>
                    <a:pt x="66930" y="100831"/>
                    <a:pt x="66930" y="101056"/>
                    <a:pt x="67092" y="101424"/>
                  </a:cubicBezTo>
                  <a:cubicBezTo>
                    <a:pt x="67253" y="102002"/>
                    <a:pt x="67414" y="102467"/>
                    <a:pt x="67092" y="103413"/>
                  </a:cubicBezTo>
                  <a:cubicBezTo>
                    <a:pt x="66746" y="104119"/>
                    <a:pt x="66423" y="104360"/>
                    <a:pt x="66077" y="104472"/>
                  </a:cubicBezTo>
                  <a:cubicBezTo>
                    <a:pt x="65915" y="104713"/>
                    <a:pt x="65731" y="104713"/>
                    <a:pt x="65731" y="105178"/>
                  </a:cubicBezTo>
                  <a:cubicBezTo>
                    <a:pt x="65731" y="105531"/>
                    <a:pt x="65731" y="105884"/>
                    <a:pt x="65915" y="106124"/>
                  </a:cubicBezTo>
                  <a:cubicBezTo>
                    <a:pt x="66077" y="106590"/>
                    <a:pt x="66077" y="107055"/>
                    <a:pt x="65731" y="107760"/>
                  </a:cubicBezTo>
                  <a:cubicBezTo>
                    <a:pt x="65408" y="108354"/>
                    <a:pt x="65062" y="108579"/>
                    <a:pt x="64716" y="108579"/>
                  </a:cubicBezTo>
                  <a:cubicBezTo>
                    <a:pt x="64393" y="108707"/>
                    <a:pt x="64209" y="108707"/>
                    <a:pt x="64209" y="109300"/>
                  </a:cubicBezTo>
                  <a:cubicBezTo>
                    <a:pt x="64047" y="109653"/>
                    <a:pt x="64209" y="109653"/>
                    <a:pt x="64209" y="109653"/>
                  </a:cubicBezTo>
                  <a:cubicBezTo>
                    <a:pt x="64555" y="109653"/>
                    <a:pt x="64555" y="109653"/>
                    <a:pt x="64555" y="109653"/>
                  </a:cubicBezTo>
                  <a:lnTo>
                    <a:pt x="64716" y="109653"/>
                  </a:lnTo>
                  <a:cubicBezTo>
                    <a:pt x="64901" y="109653"/>
                    <a:pt x="65408" y="109653"/>
                    <a:pt x="65731" y="109990"/>
                  </a:cubicBezTo>
                  <a:cubicBezTo>
                    <a:pt x="65915" y="110231"/>
                    <a:pt x="66077" y="110584"/>
                    <a:pt x="66077" y="110937"/>
                  </a:cubicBezTo>
                  <a:cubicBezTo>
                    <a:pt x="66077" y="111065"/>
                    <a:pt x="66077" y="111065"/>
                    <a:pt x="66077" y="111065"/>
                  </a:cubicBezTo>
                  <a:cubicBezTo>
                    <a:pt x="64901" y="111755"/>
                    <a:pt x="64901" y="111755"/>
                    <a:pt x="64901" y="111755"/>
                  </a:cubicBezTo>
                  <a:cubicBezTo>
                    <a:pt x="66746" y="113760"/>
                    <a:pt x="66746" y="113760"/>
                    <a:pt x="66746" y="113760"/>
                  </a:cubicBezTo>
                  <a:cubicBezTo>
                    <a:pt x="66238" y="114113"/>
                    <a:pt x="66238" y="114113"/>
                    <a:pt x="66238" y="114113"/>
                  </a:cubicBezTo>
                  <a:cubicBezTo>
                    <a:pt x="65915" y="114000"/>
                    <a:pt x="64716" y="113519"/>
                    <a:pt x="64047" y="113519"/>
                  </a:cubicBezTo>
                  <a:cubicBezTo>
                    <a:pt x="63540" y="113519"/>
                    <a:pt x="63378" y="113647"/>
                    <a:pt x="63378" y="113647"/>
                  </a:cubicBezTo>
                  <a:cubicBezTo>
                    <a:pt x="63194" y="113872"/>
                    <a:pt x="63032" y="114113"/>
                    <a:pt x="62871" y="114353"/>
                  </a:cubicBezTo>
                  <a:cubicBezTo>
                    <a:pt x="62525" y="114818"/>
                    <a:pt x="62364" y="115412"/>
                    <a:pt x="61510" y="115412"/>
                  </a:cubicBezTo>
                  <a:cubicBezTo>
                    <a:pt x="61164" y="115412"/>
                    <a:pt x="60657" y="115284"/>
                    <a:pt x="60172" y="115059"/>
                  </a:cubicBezTo>
                  <a:cubicBezTo>
                    <a:pt x="59665" y="114818"/>
                    <a:pt x="59319" y="114578"/>
                    <a:pt x="58973" y="114578"/>
                  </a:cubicBezTo>
                  <a:cubicBezTo>
                    <a:pt x="58466" y="114578"/>
                    <a:pt x="58304" y="114931"/>
                    <a:pt x="57958" y="115877"/>
                  </a:cubicBezTo>
                  <a:cubicBezTo>
                    <a:pt x="57797" y="116230"/>
                    <a:pt x="57635" y="116583"/>
                    <a:pt x="57635" y="116823"/>
                  </a:cubicBezTo>
                  <a:cubicBezTo>
                    <a:pt x="57635" y="117289"/>
                    <a:pt x="57451" y="117642"/>
                    <a:pt x="56621" y="117994"/>
                  </a:cubicBezTo>
                  <a:cubicBezTo>
                    <a:pt x="56436" y="117994"/>
                    <a:pt x="55929" y="118347"/>
                    <a:pt x="55606" y="118700"/>
                  </a:cubicBezTo>
                  <a:cubicBezTo>
                    <a:pt x="54245" y="119406"/>
                    <a:pt x="53392" y="119983"/>
                    <a:pt x="52723" y="11998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71" name="Shape 2371"/>
            <p:cNvSpPr/>
            <p:nvPr/>
          </p:nvSpPr>
          <p:spPr>
            <a:xfrm>
              <a:off x="4876839" y="6897040"/>
              <a:ext cx="2011769" cy="2854412"/>
            </a:xfrm>
            <a:custGeom>
              <a:avLst/>
              <a:gdLst/>
              <a:ahLst/>
              <a:cxnLst/>
              <a:rect l="0" t="0" r="0" b="0"/>
              <a:pathLst>
                <a:path w="120000" h="120000" extrusionOk="0">
                  <a:moveTo>
                    <a:pt x="82557" y="479"/>
                  </a:moveTo>
                  <a:lnTo>
                    <a:pt x="82557" y="479"/>
                  </a:lnTo>
                  <a:cubicBezTo>
                    <a:pt x="82557" y="479"/>
                    <a:pt x="82717" y="479"/>
                    <a:pt x="82717" y="591"/>
                  </a:cubicBezTo>
                  <a:cubicBezTo>
                    <a:pt x="83725" y="702"/>
                    <a:pt x="83564" y="1869"/>
                    <a:pt x="84572" y="1869"/>
                  </a:cubicBezTo>
                  <a:cubicBezTo>
                    <a:pt x="84916" y="1869"/>
                    <a:pt x="85419" y="1869"/>
                    <a:pt x="85740" y="1869"/>
                  </a:cubicBezTo>
                  <a:cubicBezTo>
                    <a:pt x="86244" y="1869"/>
                    <a:pt x="86748" y="1869"/>
                    <a:pt x="87595" y="1645"/>
                  </a:cubicBezTo>
                  <a:cubicBezTo>
                    <a:pt x="88099" y="1405"/>
                    <a:pt x="88763" y="1294"/>
                    <a:pt x="89267" y="1294"/>
                  </a:cubicBezTo>
                  <a:cubicBezTo>
                    <a:pt x="89931" y="1294"/>
                    <a:pt x="90274" y="1405"/>
                    <a:pt x="90458" y="1757"/>
                  </a:cubicBezTo>
                  <a:cubicBezTo>
                    <a:pt x="90618" y="2460"/>
                    <a:pt x="92129" y="3275"/>
                    <a:pt x="92793" y="3514"/>
                  </a:cubicBezTo>
                  <a:cubicBezTo>
                    <a:pt x="93297" y="3754"/>
                    <a:pt x="93137" y="4681"/>
                    <a:pt x="92290" y="4681"/>
                  </a:cubicBezTo>
                  <a:cubicBezTo>
                    <a:pt x="92129" y="4681"/>
                    <a:pt x="91946" y="4681"/>
                    <a:pt x="91786" y="4569"/>
                  </a:cubicBezTo>
                  <a:cubicBezTo>
                    <a:pt x="91282" y="4457"/>
                    <a:pt x="90778" y="4329"/>
                    <a:pt x="90458" y="4329"/>
                  </a:cubicBezTo>
                  <a:cubicBezTo>
                    <a:pt x="89931" y="4329"/>
                    <a:pt x="89610" y="4569"/>
                    <a:pt x="90114" y="4920"/>
                  </a:cubicBezTo>
                  <a:cubicBezTo>
                    <a:pt x="90618" y="5384"/>
                    <a:pt x="91122" y="5847"/>
                    <a:pt x="90274" y="5847"/>
                  </a:cubicBezTo>
                  <a:lnTo>
                    <a:pt x="90114" y="5847"/>
                  </a:lnTo>
                  <a:cubicBezTo>
                    <a:pt x="89931" y="5847"/>
                    <a:pt x="89931" y="5847"/>
                    <a:pt x="89770" y="5847"/>
                  </a:cubicBezTo>
                  <a:cubicBezTo>
                    <a:pt x="89106" y="5847"/>
                    <a:pt x="90274" y="6566"/>
                    <a:pt x="89427" y="7029"/>
                  </a:cubicBezTo>
                  <a:cubicBezTo>
                    <a:pt x="88442" y="7604"/>
                    <a:pt x="88603" y="8323"/>
                    <a:pt x="89267" y="8659"/>
                  </a:cubicBezTo>
                  <a:cubicBezTo>
                    <a:pt x="89770" y="9138"/>
                    <a:pt x="90618" y="10416"/>
                    <a:pt x="90458" y="11007"/>
                  </a:cubicBezTo>
                  <a:cubicBezTo>
                    <a:pt x="90274" y="11598"/>
                    <a:pt x="91442" y="11822"/>
                    <a:pt x="90778" y="12653"/>
                  </a:cubicBezTo>
                  <a:cubicBezTo>
                    <a:pt x="90274" y="13468"/>
                    <a:pt x="90458" y="13580"/>
                    <a:pt x="89106" y="13691"/>
                  </a:cubicBezTo>
                  <a:cubicBezTo>
                    <a:pt x="87755" y="13819"/>
                    <a:pt x="87595" y="14283"/>
                    <a:pt x="87251" y="14986"/>
                  </a:cubicBezTo>
                  <a:cubicBezTo>
                    <a:pt x="87091" y="15577"/>
                    <a:pt x="86748" y="16280"/>
                    <a:pt x="88099" y="16855"/>
                  </a:cubicBezTo>
                  <a:cubicBezTo>
                    <a:pt x="89427" y="17334"/>
                    <a:pt x="92793" y="18037"/>
                    <a:pt x="93297" y="18612"/>
                  </a:cubicBezTo>
                  <a:cubicBezTo>
                    <a:pt x="93801" y="18964"/>
                    <a:pt x="94305" y="19427"/>
                    <a:pt x="94969" y="19427"/>
                  </a:cubicBezTo>
                  <a:cubicBezTo>
                    <a:pt x="95312" y="19427"/>
                    <a:pt x="95656" y="19315"/>
                    <a:pt x="95816" y="19203"/>
                  </a:cubicBezTo>
                  <a:cubicBezTo>
                    <a:pt x="96824" y="18500"/>
                    <a:pt x="97648" y="18037"/>
                    <a:pt x="96320" y="17670"/>
                  </a:cubicBezTo>
                  <a:cubicBezTo>
                    <a:pt x="94969" y="17206"/>
                    <a:pt x="94305" y="16391"/>
                    <a:pt x="94305" y="16040"/>
                  </a:cubicBezTo>
                  <a:cubicBezTo>
                    <a:pt x="94305" y="15577"/>
                    <a:pt x="94465" y="15928"/>
                    <a:pt x="95656" y="15337"/>
                  </a:cubicBezTo>
                  <a:cubicBezTo>
                    <a:pt x="96824" y="14746"/>
                    <a:pt x="97992" y="14522"/>
                    <a:pt x="98335" y="13819"/>
                  </a:cubicBezTo>
                  <a:cubicBezTo>
                    <a:pt x="98679" y="13340"/>
                    <a:pt x="99343" y="12988"/>
                    <a:pt x="99847" y="12988"/>
                  </a:cubicBezTo>
                  <a:cubicBezTo>
                    <a:pt x="100167" y="12988"/>
                    <a:pt x="100351" y="13116"/>
                    <a:pt x="100351" y="13340"/>
                  </a:cubicBezTo>
                  <a:cubicBezTo>
                    <a:pt x="100511" y="13819"/>
                    <a:pt x="101015" y="14410"/>
                    <a:pt x="101015" y="14410"/>
                  </a:cubicBezTo>
                  <a:cubicBezTo>
                    <a:pt x="101015" y="14410"/>
                    <a:pt x="100511" y="12988"/>
                    <a:pt x="101519" y="12765"/>
                  </a:cubicBezTo>
                  <a:cubicBezTo>
                    <a:pt x="101862" y="12653"/>
                    <a:pt x="102183" y="12653"/>
                    <a:pt x="102366" y="12653"/>
                  </a:cubicBezTo>
                  <a:cubicBezTo>
                    <a:pt x="102870" y="12653"/>
                    <a:pt x="103190" y="12765"/>
                    <a:pt x="103694" y="12988"/>
                  </a:cubicBezTo>
                  <a:cubicBezTo>
                    <a:pt x="104381" y="13340"/>
                    <a:pt x="104702" y="13931"/>
                    <a:pt x="104885" y="14522"/>
                  </a:cubicBezTo>
                  <a:cubicBezTo>
                    <a:pt x="104381" y="14634"/>
                    <a:pt x="104198" y="14634"/>
                    <a:pt x="104198" y="14634"/>
                  </a:cubicBezTo>
                  <a:cubicBezTo>
                    <a:pt x="104198" y="14634"/>
                    <a:pt x="104381" y="14634"/>
                    <a:pt x="104885" y="14522"/>
                  </a:cubicBezTo>
                  <a:lnTo>
                    <a:pt x="104885" y="14634"/>
                  </a:lnTo>
                  <a:cubicBezTo>
                    <a:pt x="104885" y="15225"/>
                    <a:pt x="104381" y="16743"/>
                    <a:pt x="105206" y="17094"/>
                  </a:cubicBezTo>
                  <a:cubicBezTo>
                    <a:pt x="106053" y="17558"/>
                    <a:pt x="105549" y="18037"/>
                    <a:pt x="106213" y="18740"/>
                  </a:cubicBezTo>
                  <a:cubicBezTo>
                    <a:pt x="106717" y="19427"/>
                    <a:pt x="107404" y="19794"/>
                    <a:pt x="108732" y="19794"/>
                  </a:cubicBezTo>
                  <a:cubicBezTo>
                    <a:pt x="110083" y="19794"/>
                    <a:pt x="110083" y="20370"/>
                    <a:pt x="110404" y="21184"/>
                  </a:cubicBezTo>
                  <a:cubicBezTo>
                    <a:pt x="110908" y="22015"/>
                    <a:pt x="112763" y="22942"/>
                    <a:pt x="114114" y="23070"/>
                  </a:cubicBezTo>
                  <a:cubicBezTo>
                    <a:pt x="115625" y="23181"/>
                    <a:pt x="118305" y="24348"/>
                    <a:pt x="118809" y="24587"/>
                  </a:cubicBezTo>
                  <a:cubicBezTo>
                    <a:pt x="119473" y="24827"/>
                    <a:pt x="119473" y="25514"/>
                    <a:pt x="118465" y="25977"/>
                  </a:cubicBezTo>
                  <a:cubicBezTo>
                    <a:pt x="117458" y="26329"/>
                    <a:pt x="118305" y="27032"/>
                    <a:pt x="118145" y="27847"/>
                  </a:cubicBezTo>
                  <a:cubicBezTo>
                    <a:pt x="117961" y="28198"/>
                    <a:pt x="117801" y="28310"/>
                    <a:pt x="117618" y="28310"/>
                  </a:cubicBezTo>
                  <a:cubicBezTo>
                    <a:pt x="117458" y="28310"/>
                    <a:pt x="117297" y="28086"/>
                    <a:pt x="116954" y="27495"/>
                  </a:cubicBezTo>
                  <a:cubicBezTo>
                    <a:pt x="116633" y="26904"/>
                    <a:pt x="116129" y="26680"/>
                    <a:pt x="115786" y="26680"/>
                  </a:cubicBezTo>
                  <a:cubicBezTo>
                    <a:pt x="115442" y="26680"/>
                    <a:pt x="115099" y="26792"/>
                    <a:pt x="114778" y="27032"/>
                  </a:cubicBezTo>
                  <a:cubicBezTo>
                    <a:pt x="113770" y="27495"/>
                    <a:pt x="113931" y="27974"/>
                    <a:pt x="115099" y="28310"/>
                  </a:cubicBezTo>
                  <a:cubicBezTo>
                    <a:pt x="116290" y="28789"/>
                    <a:pt x="117458" y="29013"/>
                    <a:pt x="117458" y="29013"/>
                  </a:cubicBezTo>
                  <a:cubicBezTo>
                    <a:pt x="117458" y="29013"/>
                    <a:pt x="117297" y="29364"/>
                    <a:pt x="116450" y="29844"/>
                  </a:cubicBezTo>
                  <a:cubicBezTo>
                    <a:pt x="115786" y="30419"/>
                    <a:pt x="115282" y="30547"/>
                    <a:pt x="116129" y="31122"/>
                  </a:cubicBezTo>
                  <a:cubicBezTo>
                    <a:pt x="116954" y="31601"/>
                    <a:pt x="117458" y="31601"/>
                    <a:pt x="117961" y="32064"/>
                  </a:cubicBezTo>
                  <a:cubicBezTo>
                    <a:pt x="118305" y="32416"/>
                    <a:pt x="118969" y="32767"/>
                    <a:pt x="118305" y="33710"/>
                  </a:cubicBezTo>
                  <a:cubicBezTo>
                    <a:pt x="117618" y="34525"/>
                    <a:pt x="117618" y="35100"/>
                    <a:pt x="116793" y="35100"/>
                  </a:cubicBezTo>
                  <a:cubicBezTo>
                    <a:pt x="116633" y="35100"/>
                    <a:pt x="116450" y="35100"/>
                    <a:pt x="116290" y="34988"/>
                  </a:cubicBezTo>
                  <a:cubicBezTo>
                    <a:pt x="115099" y="34749"/>
                    <a:pt x="114778" y="33934"/>
                    <a:pt x="114274" y="33934"/>
                  </a:cubicBezTo>
                  <a:cubicBezTo>
                    <a:pt x="114274" y="33934"/>
                    <a:pt x="114114" y="34062"/>
                    <a:pt x="113931" y="34062"/>
                  </a:cubicBezTo>
                  <a:cubicBezTo>
                    <a:pt x="113427" y="34285"/>
                    <a:pt x="112923" y="34637"/>
                    <a:pt x="112419" y="34637"/>
                  </a:cubicBezTo>
                  <a:cubicBezTo>
                    <a:pt x="112099" y="34637"/>
                    <a:pt x="111916" y="34525"/>
                    <a:pt x="111595" y="34285"/>
                  </a:cubicBezTo>
                  <a:cubicBezTo>
                    <a:pt x="111412" y="34062"/>
                    <a:pt x="110908" y="33934"/>
                    <a:pt x="110404" y="33934"/>
                  </a:cubicBezTo>
                  <a:cubicBezTo>
                    <a:pt x="109923" y="33934"/>
                    <a:pt x="109580" y="34173"/>
                    <a:pt x="109740" y="34637"/>
                  </a:cubicBezTo>
                  <a:cubicBezTo>
                    <a:pt x="109923" y="35579"/>
                    <a:pt x="110244" y="36634"/>
                    <a:pt x="111091" y="37097"/>
                  </a:cubicBezTo>
                  <a:cubicBezTo>
                    <a:pt x="111916" y="37449"/>
                    <a:pt x="112763" y="38040"/>
                    <a:pt x="110748" y="38040"/>
                  </a:cubicBezTo>
                  <a:cubicBezTo>
                    <a:pt x="108572" y="38040"/>
                    <a:pt x="107908" y="37912"/>
                    <a:pt x="107404" y="37688"/>
                  </a:cubicBezTo>
                  <a:cubicBezTo>
                    <a:pt x="107221" y="37688"/>
                    <a:pt x="107221" y="37688"/>
                    <a:pt x="107061" y="37688"/>
                  </a:cubicBezTo>
                  <a:cubicBezTo>
                    <a:pt x="106557" y="37688"/>
                    <a:pt x="105893" y="38040"/>
                    <a:pt x="106557" y="38391"/>
                  </a:cubicBezTo>
                  <a:cubicBezTo>
                    <a:pt x="107404" y="38855"/>
                    <a:pt x="107908" y="38743"/>
                    <a:pt x="108732" y="38966"/>
                  </a:cubicBezTo>
                  <a:cubicBezTo>
                    <a:pt x="109580" y="39206"/>
                    <a:pt x="110083" y="39557"/>
                    <a:pt x="110908" y="40021"/>
                  </a:cubicBezTo>
                  <a:cubicBezTo>
                    <a:pt x="111595" y="40612"/>
                    <a:pt x="112923" y="41315"/>
                    <a:pt x="111091" y="41427"/>
                  </a:cubicBezTo>
                  <a:cubicBezTo>
                    <a:pt x="109076" y="41555"/>
                    <a:pt x="109580" y="42130"/>
                    <a:pt x="109923" y="42481"/>
                  </a:cubicBezTo>
                  <a:cubicBezTo>
                    <a:pt x="110244" y="42945"/>
                    <a:pt x="110908" y="43775"/>
                    <a:pt x="109580" y="43775"/>
                  </a:cubicBezTo>
                  <a:cubicBezTo>
                    <a:pt x="108068" y="43775"/>
                    <a:pt x="106717" y="44127"/>
                    <a:pt x="106374" y="44942"/>
                  </a:cubicBezTo>
                  <a:cubicBezTo>
                    <a:pt x="106053" y="45756"/>
                    <a:pt x="107221" y="46459"/>
                    <a:pt x="106213" y="46939"/>
                  </a:cubicBezTo>
                  <a:cubicBezTo>
                    <a:pt x="105206" y="47514"/>
                    <a:pt x="104381" y="47402"/>
                    <a:pt x="105389" y="47977"/>
                  </a:cubicBezTo>
                  <a:cubicBezTo>
                    <a:pt x="106374" y="48456"/>
                    <a:pt x="106213" y="49159"/>
                    <a:pt x="105549" y="49735"/>
                  </a:cubicBezTo>
                  <a:cubicBezTo>
                    <a:pt x="105045" y="50214"/>
                    <a:pt x="104702" y="51732"/>
                    <a:pt x="103694" y="51732"/>
                  </a:cubicBezTo>
                  <a:cubicBezTo>
                    <a:pt x="102687" y="51732"/>
                    <a:pt x="103030" y="52435"/>
                    <a:pt x="103190" y="53138"/>
                  </a:cubicBezTo>
                  <a:cubicBezTo>
                    <a:pt x="103534" y="53729"/>
                    <a:pt x="103877" y="54304"/>
                    <a:pt x="105045" y="54304"/>
                  </a:cubicBezTo>
                  <a:cubicBezTo>
                    <a:pt x="106213" y="54304"/>
                    <a:pt x="107908" y="54304"/>
                    <a:pt x="107404" y="53489"/>
                  </a:cubicBezTo>
                  <a:cubicBezTo>
                    <a:pt x="106717" y="52674"/>
                    <a:pt x="107061" y="52435"/>
                    <a:pt x="108068" y="51971"/>
                  </a:cubicBezTo>
                  <a:cubicBezTo>
                    <a:pt x="109076" y="51620"/>
                    <a:pt x="109580" y="51380"/>
                    <a:pt x="110244" y="51380"/>
                  </a:cubicBezTo>
                  <a:cubicBezTo>
                    <a:pt x="110404" y="51380"/>
                    <a:pt x="110587" y="51380"/>
                    <a:pt x="110748" y="51492"/>
                  </a:cubicBezTo>
                  <a:cubicBezTo>
                    <a:pt x="111595" y="51620"/>
                    <a:pt x="111412" y="52323"/>
                    <a:pt x="112259" y="52898"/>
                  </a:cubicBezTo>
                  <a:cubicBezTo>
                    <a:pt x="112923" y="53601"/>
                    <a:pt x="112603" y="54416"/>
                    <a:pt x="112419" y="54895"/>
                  </a:cubicBezTo>
                  <a:lnTo>
                    <a:pt x="112419" y="54895"/>
                  </a:lnTo>
                  <a:cubicBezTo>
                    <a:pt x="112259" y="54895"/>
                    <a:pt x="112259" y="54655"/>
                    <a:pt x="112099" y="54655"/>
                  </a:cubicBezTo>
                  <a:cubicBezTo>
                    <a:pt x="111916" y="54655"/>
                    <a:pt x="111755" y="54783"/>
                    <a:pt x="111595" y="55007"/>
                  </a:cubicBezTo>
                  <a:cubicBezTo>
                    <a:pt x="111091" y="55822"/>
                    <a:pt x="111412" y="56061"/>
                    <a:pt x="111595" y="57004"/>
                  </a:cubicBezTo>
                  <a:cubicBezTo>
                    <a:pt x="111916" y="57931"/>
                    <a:pt x="112259" y="59113"/>
                    <a:pt x="112259" y="59113"/>
                  </a:cubicBezTo>
                  <a:cubicBezTo>
                    <a:pt x="112603" y="59336"/>
                    <a:pt x="112603" y="59336"/>
                    <a:pt x="112603" y="59336"/>
                  </a:cubicBezTo>
                  <a:cubicBezTo>
                    <a:pt x="112099" y="59576"/>
                    <a:pt x="111595" y="59928"/>
                    <a:pt x="111091" y="60279"/>
                  </a:cubicBezTo>
                  <a:cubicBezTo>
                    <a:pt x="110083" y="61222"/>
                    <a:pt x="110908" y="61909"/>
                    <a:pt x="110083" y="62851"/>
                  </a:cubicBezTo>
                  <a:cubicBezTo>
                    <a:pt x="109236" y="63666"/>
                    <a:pt x="107564" y="64257"/>
                    <a:pt x="105893" y="65312"/>
                  </a:cubicBezTo>
                  <a:cubicBezTo>
                    <a:pt x="104885" y="66015"/>
                    <a:pt x="103190" y="66366"/>
                    <a:pt x="101679" y="66366"/>
                  </a:cubicBezTo>
                  <a:cubicBezTo>
                    <a:pt x="100854" y="66366"/>
                    <a:pt x="100167" y="66254"/>
                    <a:pt x="99664" y="66127"/>
                  </a:cubicBezTo>
                  <a:cubicBezTo>
                    <a:pt x="99183" y="65775"/>
                    <a:pt x="98679" y="65551"/>
                    <a:pt x="98335" y="65551"/>
                  </a:cubicBezTo>
                  <a:cubicBezTo>
                    <a:pt x="97832" y="65551"/>
                    <a:pt x="97488" y="65903"/>
                    <a:pt x="96664" y="66606"/>
                  </a:cubicBezTo>
                  <a:cubicBezTo>
                    <a:pt x="94969" y="68124"/>
                    <a:pt x="96824" y="68938"/>
                    <a:pt x="96824" y="70232"/>
                  </a:cubicBezTo>
                  <a:cubicBezTo>
                    <a:pt x="96824" y="71511"/>
                    <a:pt x="96160" y="71862"/>
                    <a:pt x="94969" y="72805"/>
                  </a:cubicBezTo>
                  <a:cubicBezTo>
                    <a:pt x="93961" y="73731"/>
                    <a:pt x="92954" y="73156"/>
                    <a:pt x="91625" y="74099"/>
                  </a:cubicBezTo>
                  <a:cubicBezTo>
                    <a:pt x="90458" y="74914"/>
                    <a:pt x="92954" y="75265"/>
                    <a:pt x="92954" y="75265"/>
                  </a:cubicBezTo>
                  <a:cubicBezTo>
                    <a:pt x="92954" y="75265"/>
                    <a:pt x="90618" y="75840"/>
                    <a:pt x="89267" y="75840"/>
                  </a:cubicBezTo>
                  <a:cubicBezTo>
                    <a:pt x="88763" y="75840"/>
                    <a:pt x="88442" y="75840"/>
                    <a:pt x="88259" y="75728"/>
                  </a:cubicBezTo>
                  <a:cubicBezTo>
                    <a:pt x="87595" y="75137"/>
                    <a:pt x="84916" y="75137"/>
                    <a:pt x="84916" y="75137"/>
                  </a:cubicBezTo>
                  <a:cubicBezTo>
                    <a:pt x="84916" y="75137"/>
                    <a:pt x="85236" y="76895"/>
                    <a:pt x="85236" y="77837"/>
                  </a:cubicBezTo>
                  <a:cubicBezTo>
                    <a:pt x="85236" y="78780"/>
                    <a:pt x="86748" y="78540"/>
                    <a:pt x="86748" y="79355"/>
                  </a:cubicBezTo>
                  <a:cubicBezTo>
                    <a:pt x="86748" y="80058"/>
                    <a:pt x="85419" y="80410"/>
                    <a:pt x="85419" y="81352"/>
                  </a:cubicBezTo>
                  <a:cubicBezTo>
                    <a:pt x="85419" y="82167"/>
                    <a:pt x="84732" y="82758"/>
                    <a:pt x="83061" y="83110"/>
                  </a:cubicBezTo>
                  <a:cubicBezTo>
                    <a:pt x="82900" y="83221"/>
                    <a:pt x="82557" y="83221"/>
                    <a:pt x="82213" y="83221"/>
                  </a:cubicBezTo>
                  <a:cubicBezTo>
                    <a:pt x="80885" y="83221"/>
                    <a:pt x="79534" y="82630"/>
                    <a:pt x="78870" y="82055"/>
                  </a:cubicBezTo>
                  <a:cubicBezTo>
                    <a:pt x="78183" y="81352"/>
                    <a:pt x="77198" y="80761"/>
                    <a:pt x="76007" y="80410"/>
                  </a:cubicBezTo>
                  <a:cubicBezTo>
                    <a:pt x="75687" y="80186"/>
                    <a:pt x="74839" y="80186"/>
                    <a:pt x="73992" y="80186"/>
                  </a:cubicBezTo>
                  <a:cubicBezTo>
                    <a:pt x="72984" y="80186"/>
                    <a:pt x="71656" y="80298"/>
                    <a:pt x="70969" y="80410"/>
                  </a:cubicBezTo>
                  <a:cubicBezTo>
                    <a:pt x="69641" y="80537"/>
                    <a:pt x="67442" y="82758"/>
                    <a:pt x="67442" y="82758"/>
                  </a:cubicBezTo>
                  <a:cubicBezTo>
                    <a:pt x="67442" y="82758"/>
                    <a:pt x="68473" y="81576"/>
                    <a:pt x="67625" y="81576"/>
                  </a:cubicBezTo>
                  <a:cubicBezTo>
                    <a:pt x="67625" y="81576"/>
                    <a:pt x="67625" y="81704"/>
                    <a:pt x="67442" y="81704"/>
                  </a:cubicBezTo>
                  <a:lnTo>
                    <a:pt x="67282" y="81704"/>
                  </a:lnTo>
                  <a:cubicBezTo>
                    <a:pt x="66458" y="81704"/>
                    <a:pt x="65770" y="81352"/>
                    <a:pt x="64603" y="81352"/>
                  </a:cubicBezTo>
                  <a:cubicBezTo>
                    <a:pt x="64259" y="81352"/>
                    <a:pt x="63938" y="81352"/>
                    <a:pt x="63435" y="81464"/>
                  </a:cubicBezTo>
                  <a:cubicBezTo>
                    <a:pt x="61236" y="82055"/>
                    <a:pt x="61076" y="82518"/>
                    <a:pt x="60251" y="83813"/>
                  </a:cubicBezTo>
                  <a:cubicBezTo>
                    <a:pt x="59404" y="85091"/>
                    <a:pt x="60572" y="85682"/>
                    <a:pt x="61740" y="86145"/>
                  </a:cubicBezTo>
                  <a:cubicBezTo>
                    <a:pt x="63091" y="86736"/>
                    <a:pt x="62267" y="88142"/>
                    <a:pt x="61740" y="88957"/>
                  </a:cubicBezTo>
                  <a:cubicBezTo>
                    <a:pt x="61236" y="89660"/>
                    <a:pt x="61236" y="91657"/>
                    <a:pt x="61740" y="93287"/>
                  </a:cubicBezTo>
                  <a:cubicBezTo>
                    <a:pt x="62267" y="94932"/>
                    <a:pt x="63938" y="96450"/>
                    <a:pt x="64603" y="97393"/>
                  </a:cubicBezTo>
                  <a:cubicBezTo>
                    <a:pt x="65450" y="98319"/>
                    <a:pt x="66274" y="99022"/>
                    <a:pt x="66458" y="100316"/>
                  </a:cubicBezTo>
                  <a:cubicBezTo>
                    <a:pt x="66778" y="101610"/>
                    <a:pt x="67282" y="101962"/>
                    <a:pt x="66778" y="103240"/>
                  </a:cubicBezTo>
                  <a:cubicBezTo>
                    <a:pt x="66274" y="104534"/>
                    <a:pt x="65450" y="103943"/>
                    <a:pt x="65450" y="104998"/>
                  </a:cubicBezTo>
                  <a:cubicBezTo>
                    <a:pt x="65450" y="106052"/>
                    <a:pt x="65954" y="106515"/>
                    <a:pt x="65450" y="107570"/>
                  </a:cubicBezTo>
                  <a:cubicBezTo>
                    <a:pt x="64946" y="108624"/>
                    <a:pt x="64099" y="107698"/>
                    <a:pt x="63938" y="108976"/>
                  </a:cubicBezTo>
                  <a:cubicBezTo>
                    <a:pt x="63755" y="109679"/>
                    <a:pt x="64099" y="109679"/>
                    <a:pt x="64442" y="109679"/>
                  </a:cubicBezTo>
                  <a:cubicBezTo>
                    <a:pt x="64603" y="109679"/>
                    <a:pt x="64603" y="109679"/>
                    <a:pt x="64763" y="109679"/>
                  </a:cubicBezTo>
                  <a:cubicBezTo>
                    <a:pt x="65106" y="109679"/>
                    <a:pt x="65267" y="109790"/>
                    <a:pt x="65450" y="109918"/>
                  </a:cubicBezTo>
                  <a:cubicBezTo>
                    <a:pt x="65610" y="110142"/>
                    <a:pt x="65770" y="110493"/>
                    <a:pt x="65770" y="110733"/>
                  </a:cubicBezTo>
                  <a:cubicBezTo>
                    <a:pt x="65770" y="110861"/>
                    <a:pt x="65770" y="110861"/>
                    <a:pt x="65770" y="110861"/>
                  </a:cubicBezTo>
                  <a:cubicBezTo>
                    <a:pt x="64442" y="111548"/>
                    <a:pt x="64442" y="111548"/>
                    <a:pt x="64442" y="111548"/>
                  </a:cubicBezTo>
                  <a:cubicBezTo>
                    <a:pt x="66458" y="113657"/>
                    <a:pt x="66458" y="113657"/>
                    <a:pt x="66458" y="113657"/>
                  </a:cubicBezTo>
                  <a:cubicBezTo>
                    <a:pt x="66458" y="113657"/>
                    <a:pt x="65106" y="113082"/>
                    <a:pt x="64099" y="113082"/>
                  </a:cubicBezTo>
                  <a:cubicBezTo>
                    <a:pt x="63595" y="113082"/>
                    <a:pt x="63251" y="113082"/>
                    <a:pt x="63091" y="113305"/>
                  </a:cubicBezTo>
                  <a:cubicBezTo>
                    <a:pt x="62587" y="114008"/>
                    <a:pt x="62427" y="114951"/>
                    <a:pt x="61580" y="114951"/>
                  </a:cubicBezTo>
                  <a:cubicBezTo>
                    <a:pt x="61236" y="114951"/>
                    <a:pt x="60916" y="114839"/>
                    <a:pt x="60572" y="114599"/>
                  </a:cubicBezTo>
                  <a:cubicBezTo>
                    <a:pt x="59908" y="114360"/>
                    <a:pt x="59404" y="114136"/>
                    <a:pt x="59061" y="114136"/>
                  </a:cubicBezTo>
                  <a:cubicBezTo>
                    <a:pt x="58396" y="114136"/>
                    <a:pt x="58053" y="114711"/>
                    <a:pt x="57732" y="115542"/>
                  </a:cubicBezTo>
                  <a:cubicBezTo>
                    <a:pt x="57229" y="116820"/>
                    <a:pt x="57732" y="117172"/>
                    <a:pt x="56541" y="117523"/>
                  </a:cubicBezTo>
                  <a:cubicBezTo>
                    <a:pt x="55877" y="117763"/>
                    <a:pt x="53862" y="119520"/>
                    <a:pt x="52854" y="119520"/>
                  </a:cubicBezTo>
                  <a:cubicBezTo>
                    <a:pt x="52351" y="119520"/>
                    <a:pt x="52190" y="119169"/>
                    <a:pt x="52190" y="118466"/>
                  </a:cubicBezTo>
                  <a:cubicBezTo>
                    <a:pt x="52511" y="115654"/>
                    <a:pt x="52190" y="116117"/>
                    <a:pt x="53702" y="115878"/>
                  </a:cubicBezTo>
                  <a:cubicBezTo>
                    <a:pt x="55374" y="115654"/>
                    <a:pt x="56541" y="114136"/>
                    <a:pt x="54526" y="114136"/>
                  </a:cubicBezTo>
                  <a:cubicBezTo>
                    <a:pt x="52511" y="114136"/>
                    <a:pt x="52007" y="113896"/>
                    <a:pt x="51687" y="112954"/>
                  </a:cubicBezTo>
                  <a:cubicBezTo>
                    <a:pt x="51687" y="112954"/>
                    <a:pt x="49992" y="113545"/>
                    <a:pt x="48503" y="113545"/>
                  </a:cubicBezTo>
                  <a:cubicBezTo>
                    <a:pt x="47152" y="113545"/>
                    <a:pt x="45801" y="113193"/>
                    <a:pt x="45480" y="111676"/>
                  </a:cubicBezTo>
                  <a:cubicBezTo>
                    <a:pt x="44793" y="108736"/>
                    <a:pt x="44977" y="107921"/>
                    <a:pt x="43282" y="107921"/>
                  </a:cubicBezTo>
                  <a:cubicBezTo>
                    <a:pt x="43282" y="107921"/>
                    <a:pt x="43122" y="107921"/>
                    <a:pt x="42801" y="107921"/>
                  </a:cubicBezTo>
                  <a:cubicBezTo>
                    <a:pt x="40786" y="108049"/>
                    <a:pt x="40282" y="109327"/>
                    <a:pt x="40786" y="110861"/>
                  </a:cubicBezTo>
                  <a:cubicBezTo>
                    <a:pt x="41267" y="112027"/>
                    <a:pt x="40603" y="113305"/>
                    <a:pt x="39251" y="113305"/>
                  </a:cubicBezTo>
                  <a:cubicBezTo>
                    <a:pt x="39091" y="113305"/>
                    <a:pt x="38748" y="113305"/>
                    <a:pt x="38427" y="113193"/>
                  </a:cubicBezTo>
                  <a:cubicBezTo>
                    <a:pt x="36755" y="112491"/>
                    <a:pt x="34740" y="109567"/>
                    <a:pt x="33389" y="109567"/>
                  </a:cubicBezTo>
                  <a:cubicBezTo>
                    <a:pt x="33389" y="109567"/>
                    <a:pt x="33389" y="109567"/>
                    <a:pt x="33229" y="109567"/>
                  </a:cubicBezTo>
                  <a:cubicBezTo>
                    <a:pt x="32381" y="109790"/>
                    <a:pt x="32061" y="109918"/>
                    <a:pt x="32061" y="109918"/>
                  </a:cubicBezTo>
                  <a:cubicBezTo>
                    <a:pt x="31717" y="109567"/>
                    <a:pt x="31557" y="109215"/>
                    <a:pt x="31374" y="108864"/>
                  </a:cubicBezTo>
                  <a:cubicBezTo>
                    <a:pt x="31213" y="108273"/>
                    <a:pt x="30709" y="107346"/>
                    <a:pt x="29702" y="106755"/>
                  </a:cubicBezTo>
                  <a:cubicBezTo>
                    <a:pt x="28694" y="106164"/>
                    <a:pt x="28534" y="105461"/>
                    <a:pt x="28694" y="104758"/>
                  </a:cubicBezTo>
                  <a:cubicBezTo>
                    <a:pt x="28854" y="103943"/>
                    <a:pt x="29541" y="103592"/>
                    <a:pt x="31213" y="103368"/>
                  </a:cubicBezTo>
                  <a:cubicBezTo>
                    <a:pt x="33045" y="103128"/>
                    <a:pt x="32381" y="102425"/>
                    <a:pt x="33732" y="101259"/>
                  </a:cubicBezTo>
                  <a:cubicBezTo>
                    <a:pt x="35061" y="100205"/>
                    <a:pt x="34900" y="100316"/>
                    <a:pt x="33732" y="100205"/>
                  </a:cubicBezTo>
                  <a:cubicBezTo>
                    <a:pt x="32541" y="100077"/>
                    <a:pt x="32221" y="99502"/>
                    <a:pt x="31213" y="99374"/>
                  </a:cubicBezTo>
                  <a:cubicBezTo>
                    <a:pt x="30206" y="99262"/>
                    <a:pt x="30206" y="98096"/>
                    <a:pt x="30045" y="97393"/>
                  </a:cubicBezTo>
                  <a:cubicBezTo>
                    <a:pt x="29862" y="96690"/>
                    <a:pt x="30206" y="95635"/>
                    <a:pt x="29702" y="95044"/>
                  </a:cubicBezTo>
                  <a:cubicBezTo>
                    <a:pt x="29038" y="94469"/>
                    <a:pt x="28694" y="94932"/>
                    <a:pt x="28351" y="94117"/>
                  </a:cubicBezTo>
                  <a:cubicBezTo>
                    <a:pt x="27847" y="93287"/>
                    <a:pt x="28190" y="91769"/>
                    <a:pt x="28351" y="90714"/>
                  </a:cubicBezTo>
                  <a:cubicBezTo>
                    <a:pt x="28534" y="89660"/>
                    <a:pt x="27022" y="89069"/>
                    <a:pt x="26175" y="88254"/>
                  </a:cubicBezTo>
                  <a:cubicBezTo>
                    <a:pt x="25328" y="87439"/>
                    <a:pt x="24664" y="87088"/>
                    <a:pt x="23656" y="86385"/>
                  </a:cubicBezTo>
                  <a:cubicBezTo>
                    <a:pt x="23152" y="86033"/>
                    <a:pt x="22488" y="85921"/>
                    <a:pt x="21984" y="85921"/>
                  </a:cubicBezTo>
                  <a:cubicBezTo>
                    <a:pt x="21320" y="85921"/>
                    <a:pt x="20633" y="86033"/>
                    <a:pt x="20129" y="86145"/>
                  </a:cubicBezTo>
                  <a:cubicBezTo>
                    <a:pt x="19122" y="86273"/>
                    <a:pt x="17290" y="86736"/>
                    <a:pt x="15595" y="87200"/>
                  </a:cubicBezTo>
                  <a:cubicBezTo>
                    <a:pt x="14083" y="87551"/>
                    <a:pt x="13259" y="87679"/>
                    <a:pt x="12412" y="88254"/>
                  </a:cubicBezTo>
                  <a:cubicBezTo>
                    <a:pt x="11404" y="88845"/>
                    <a:pt x="10396" y="88717"/>
                    <a:pt x="9229" y="89309"/>
                  </a:cubicBezTo>
                  <a:cubicBezTo>
                    <a:pt x="9229" y="89309"/>
                    <a:pt x="8061" y="89420"/>
                    <a:pt x="7053" y="89420"/>
                  </a:cubicBezTo>
                  <a:cubicBezTo>
                    <a:pt x="6549" y="89420"/>
                    <a:pt x="6045" y="89420"/>
                    <a:pt x="5702" y="89309"/>
                  </a:cubicBezTo>
                  <a:cubicBezTo>
                    <a:pt x="4694" y="89069"/>
                    <a:pt x="4351" y="88142"/>
                    <a:pt x="4030" y="87088"/>
                  </a:cubicBezTo>
                  <a:cubicBezTo>
                    <a:pt x="3526" y="85921"/>
                    <a:pt x="2679" y="85921"/>
                    <a:pt x="1511" y="85570"/>
                  </a:cubicBezTo>
                  <a:cubicBezTo>
                    <a:pt x="343" y="85091"/>
                    <a:pt x="1351" y="84036"/>
                    <a:pt x="2015" y="83461"/>
                  </a:cubicBezTo>
                  <a:cubicBezTo>
                    <a:pt x="2839" y="82982"/>
                    <a:pt x="3366" y="83333"/>
                    <a:pt x="3526" y="82982"/>
                  </a:cubicBezTo>
                  <a:cubicBezTo>
                    <a:pt x="3870" y="82518"/>
                    <a:pt x="4030" y="81704"/>
                    <a:pt x="4351" y="81352"/>
                  </a:cubicBezTo>
                  <a:cubicBezTo>
                    <a:pt x="4534" y="81224"/>
                    <a:pt x="4694" y="81224"/>
                    <a:pt x="4854" y="81224"/>
                  </a:cubicBezTo>
                  <a:cubicBezTo>
                    <a:pt x="5358" y="81224"/>
                    <a:pt x="6206" y="81576"/>
                    <a:pt x="7053" y="81704"/>
                  </a:cubicBezTo>
                  <a:cubicBezTo>
                    <a:pt x="7557" y="81816"/>
                    <a:pt x="7717" y="81943"/>
                    <a:pt x="7877" y="81943"/>
                  </a:cubicBezTo>
                  <a:cubicBezTo>
                    <a:pt x="8221" y="81943"/>
                    <a:pt x="8381" y="81704"/>
                    <a:pt x="8381" y="81224"/>
                  </a:cubicBezTo>
                  <a:cubicBezTo>
                    <a:pt x="8725" y="80537"/>
                    <a:pt x="8221" y="79946"/>
                    <a:pt x="7717" y="79834"/>
                  </a:cubicBezTo>
                  <a:cubicBezTo>
                    <a:pt x="7053" y="79707"/>
                    <a:pt x="6366" y="79595"/>
                    <a:pt x="5541" y="79004"/>
                  </a:cubicBezTo>
                  <a:cubicBezTo>
                    <a:pt x="4694" y="78540"/>
                    <a:pt x="6709" y="77837"/>
                    <a:pt x="7557" y="77246"/>
                  </a:cubicBezTo>
                  <a:cubicBezTo>
                    <a:pt x="8221" y="76671"/>
                    <a:pt x="9229" y="76431"/>
                    <a:pt x="10076" y="75728"/>
                  </a:cubicBezTo>
                  <a:cubicBezTo>
                    <a:pt x="10236" y="75617"/>
                    <a:pt x="10396" y="75489"/>
                    <a:pt x="10740" y="75489"/>
                  </a:cubicBezTo>
                  <a:cubicBezTo>
                    <a:pt x="11244" y="75489"/>
                    <a:pt x="11748" y="75968"/>
                    <a:pt x="12755" y="76320"/>
                  </a:cubicBezTo>
                  <a:cubicBezTo>
                    <a:pt x="13076" y="76431"/>
                    <a:pt x="13259" y="76431"/>
                    <a:pt x="13419" y="76431"/>
                  </a:cubicBezTo>
                  <a:cubicBezTo>
                    <a:pt x="14267" y="76431"/>
                    <a:pt x="14610" y="75617"/>
                    <a:pt x="14427" y="75137"/>
                  </a:cubicBezTo>
                  <a:cubicBezTo>
                    <a:pt x="14267" y="74450"/>
                    <a:pt x="13076" y="74802"/>
                    <a:pt x="12916" y="74322"/>
                  </a:cubicBezTo>
                  <a:cubicBezTo>
                    <a:pt x="12755" y="73859"/>
                    <a:pt x="13580" y="73620"/>
                    <a:pt x="14427" y="73620"/>
                  </a:cubicBezTo>
                  <a:cubicBezTo>
                    <a:pt x="14770" y="73620"/>
                    <a:pt x="15274" y="73731"/>
                    <a:pt x="15595" y="73859"/>
                  </a:cubicBezTo>
                  <a:cubicBezTo>
                    <a:pt x="15938" y="73971"/>
                    <a:pt x="16282" y="74099"/>
                    <a:pt x="16442" y="74099"/>
                  </a:cubicBezTo>
                  <a:cubicBezTo>
                    <a:pt x="16946" y="74099"/>
                    <a:pt x="17290" y="73508"/>
                    <a:pt x="17450" y="72917"/>
                  </a:cubicBezTo>
                  <a:cubicBezTo>
                    <a:pt x="17610" y="72102"/>
                    <a:pt x="17290" y="71287"/>
                    <a:pt x="16603" y="70696"/>
                  </a:cubicBezTo>
                  <a:cubicBezTo>
                    <a:pt x="16099" y="70232"/>
                    <a:pt x="15595" y="70232"/>
                    <a:pt x="15274" y="69530"/>
                  </a:cubicBezTo>
                  <a:cubicBezTo>
                    <a:pt x="14931" y="68827"/>
                    <a:pt x="15091" y="68475"/>
                    <a:pt x="14267" y="67884"/>
                  </a:cubicBezTo>
                  <a:cubicBezTo>
                    <a:pt x="13580" y="67309"/>
                    <a:pt x="12755" y="66718"/>
                    <a:pt x="11061" y="66478"/>
                  </a:cubicBezTo>
                  <a:cubicBezTo>
                    <a:pt x="9229" y="66366"/>
                    <a:pt x="9893" y="66127"/>
                    <a:pt x="10740" y="65424"/>
                  </a:cubicBezTo>
                  <a:cubicBezTo>
                    <a:pt x="11748" y="64721"/>
                    <a:pt x="11587" y="64497"/>
                    <a:pt x="11748" y="63666"/>
                  </a:cubicBezTo>
                  <a:cubicBezTo>
                    <a:pt x="11908" y="62851"/>
                    <a:pt x="11244" y="62148"/>
                    <a:pt x="11061" y="61334"/>
                  </a:cubicBezTo>
                  <a:cubicBezTo>
                    <a:pt x="10740" y="60519"/>
                    <a:pt x="11908" y="60039"/>
                    <a:pt x="12595" y="59464"/>
                  </a:cubicBezTo>
                  <a:cubicBezTo>
                    <a:pt x="13076" y="58985"/>
                    <a:pt x="13580" y="58522"/>
                    <a:pt x="14427" y="58522"/>
                  </a:cubicBezTo>
                  <a:cubicBezTo>
                    <a:pt x="14427" y="58522"/>
                    <a:pt x="14610" y="58522"/>
                    <a:pt x="14770" y="58522"/>
                  </a:cubicBezTo>
                  <a:cubicBezTo>
                    <a:pt x="15595" y="58634"/>
                    <a:pt x="15938" y="59464"/>
                    <a:pt x="16786" y="59576"/>
                  </a:cubicBezTo>
                  <a:cubicBezTo>
                    <a:pt x="16946" y="59576"/>
                    <a:pt x="16946" y="59576"/>
                    <a:pt x="16946" y="59576"/>
                  </a:cubicBezTo>
                  <a:cubicBezTo>
                    <a:pt x="17954" y="59576"/>
                    <a:pt x="18618" y="58170"/>
                    <a:pt x="19305" y="57355"/>
                  </a:cubicBezTo>
                  <a:cubicBezTo>
                    <a:pt x="20129" y="56301"/>
                    <a:pt x="19305" y="54783"/>
                    <a:pt x="18618" y="53729"/>
                  </a:cubicBezTo>
                  <a:cubicBezTo>
                    <a:pt x="17954" y="53138"/>
                    <a:pt x="17954" y="52323"/>
                    <a:pt x="17954" y="51732"/>
                  </a:cubicBezTo>
                  <a:cubicBezTo>
                    <a:pt x="18297" y="51380"/>
                    <a:pt x="18801" y="50917"/>
                    <a:pt x="19122" y="50565"/>
                  </a:cubicBezTo>
                  <a:cubicBezTo>
                    <a:pt x="20312" y="49383"/>
                    <a:pt x="19786" y="49048"/>
                    <a:pt x="19625" y="47753"/>
                  </a:cubicBezTo>
                  <a:cubicBezTo>
                    <a:pt x="19305" y="46571"/>
                    <a:pt x="18801" y="47162"/>
                    <a:pt x="18618" y="46108"/>
                  </a:cubicBezTo>
                  <a:cubicBezTo>
                    <a:pt x="18458" y="45181"/>
                    <a:pt x="19786" y="45533"/>
                    <a:pt x="20312" y="44702"/>
                  </a:cubicBezTo>
                  <a:cubicBezTo>
                    <a:pt x="20977" y="43887"/>
                    <a:pt x="21480" y="43775"/>
                    <a:pt x="22992" y="43184"/>
                  </a:cubicBezTo>
                  <a:cubicBezTo>
                    <a:pt x="24664" y="42593"/>
                    <a:pt x="24503" y="42242"/>
                    <a:pt x="25007" y="41315"/>
                  </a:cubicBezTo>
                  <a:cubicBezTo>
                    <a:pt x="25328" y="40836"/>
                    <a:pt x="25511" y="40724"/>
                    <a:pt x="25671" y="40724"/>
                  </a:cubicBezTo>
                  <a:cubicBezTo>
                    <a:pt x="26015" y="40724"/>
                    <a:pt x="26175" y="40963"/>
                    <a:pt x="26519" y="41427"/>
                  </a:cubicBezTo>
                  <a:cubicBezTo>
                    <a:pt x="27022" y="41890"/>
                    <a:pt x="27343" y="42242"/>
                    <a:pt x="28351" y="42242"/>
                  </a:cubicBezTo>
                  <a:cubicBezTo>
                    <a:pt x="28694" y="42242"/>
                    <a:pt x="29038" y="42242"/>
                    <a:pt x="29702" y="42130"/>
                  </a:cubicBezTo>
                  <a:cubicBezTo>
                    <a:pt x="31877" y="41666"/>
                    <a:pt x="31213" y="41555"/>
                    <a:pt x="32061" y="40612"/>
                  </a:cubicBezTo>
                  <a:cubicBezTo>
                    <a:pt x="32725" y="39669"/>
                    <a:pt x="32725" y="39797"/>
                    <a:pt x="33893" y="39206"/>
                  </a:cubicBezTo>
                  <a:cubicBezTo>
                    <a:pt x="35061" y="38743"/>
                    <a:pt x="34396" y="38855"/>
                    <a:pt x="34396" y="37688"/>
                  </a:cubicBezTo>
                  <a:cubicBezTo>
                    <a:pt x="34396" y="36634"/>
                    <a:pt x="35061" y="36746"/>
                    <a:pt x="35908" y="35803"/>
                  </a:cubicBezTo>
                  <a:cubicBezTo>
                    <a:pt x="36755" y="34876"/>
                    <a:pt x="37076" y="34988"/>
                    <a:pt x="38083" y="34285"/>
                  </a:cubicBezTo>
                  <a:cubicBezTo>
                    <a:pt x="39091" y="33710"/>
                    <a:pt x="38748" y="33934"/>
                    <a:pt x="38267" y="33582"/>
                  </a:cubicBezTo>
                  <a:cubicBezTo>
                    <a:pt x="37580" y="33119"/>
                    <a:pt x="37259" y="32528"/>
                    <a:pt x="36916" y="31362"/>
                  </a:cubicBezTo>
                  <a:cubicBezTo>
                    <a:pt x="36572" y="30067"/>
                    <a:pt x="37259" y="30547"/>
                    <a:pt x="38587" y="29716"/>
                  </a:cubicBezTo>
                  <a:cubicBezTo>
                    <a:pt x="39091" y="29492"/>
                    <a:pt x="39595" y="29364"/>
                    <a:pt x="40099" y="29364"/>
                  </a:cubicBezTo>
                  <a:cubicBezTo>
                    <a:pt x="41267" y="29364"/>
                    <a:pt x="42458" y="29716"/>
                    <a:pt x="43282" y="29716"/>
                  </a:cubicBezTo>
                  <a:cubicBezTo>
                    <a:pt x="44473" y="29716"/>
                    <a:pt x="43969" y="30419"/>
                    <a:pt x="43969" y="30419"/>
                  </a:cubicBezTo>
                  <a:cubicBezTo>
                    <a:pt x="43969" y="30419"/>
                    <a:pt x="43969" y="30307"/>
                    <a:pt x="44129" y="30307"/>
                  </a:cubicBezTo>
                  <a:cubicBezTo>
                    <a:pt x="44473" y="29844"/>
                    <a:pt x="45137" y="29364"/>
                    <a:pt x="45984" y="29141"/>
                  </a:cubicBezTo>
                  <a:cubicBezTo>
                    <a:pt x="46992" y="29013"/>
                    <a:pt x="47152" y="29141"/>
                    <a:pt x="46305" y="28550"/>
                  </a:cubicBezTo>
                  <a:cubicBezTo>
                    <a:pt x="45297" y="27847"/>
                    <a:pt x="45984" y="27495"/>
                    <a:pt x="46809" y="26904"/>
                  </a:cubicBezTo>
                  <a:cubicBezTo>
                    <a:pt x="47656" y="26217"/>
                    <a:pt x="48160" y="26217"/>
                    <a:pt x="48824" y="25402"/>
                  </a:cubicBezTo>
                  <a:cubicBezTo>
                    <a:pt x="49328" y="24587"/>
                    <a:pt x="49328" y="24476"/>
                    <a:pt x="49007" y="23884"/>
                  </a:cubicBezTo>
                  <a:cubicBezTo>
                    <a:pt x="48503" y="23421"/>
                    <a:pt x="48320" y="22942"/>
                    <a:pt x="48000" y="21903"/>
                  </a:cubicBezTo>
                  <a:cubicBezTo>
                    <a:pt x="47656" y="20961"/>
                    <a:pt x="47816" y="20481"/>
                    <a:pt x="46992" y="20481"/>
                  </a:cubicBezTo>
                  <a:cubicBezTo>
                    <a:pt x="46992" y="20481"/>
                    <a:pt x="46809" y="20481"/>
                    <a:pt x="46648" y="20481"/>
                  </a:cubicBezTo>
                  <a:cubicBezTo>
                    <a:pt x="45297" y="20609"/>
                    <a:pt x="44473" y="20961"/>
                    <a:pt x="43465" y="21424"/>
                  </a:cubicBezTo>
                  <a:cubicBezTo>
                    <a:pt x="42801" y="21776"/>
                    <a:pt x="42274" y="22015"/>
                    <a:pt x="41770" y="22015"/>
                  </a:cubicBezTo>
                  <a:cubicBezTo>
                    <a:pt x="41450" y="22015"/>
                    <a:pt x="41267" y="22015"/>
                    <a:pt x="40946" y="21903"/>
                  </a:cubicBezTo>
                  <a:cubicBezTo>
                    <a:pt x="40282" y="21424"/>
                    <a:pt x="40603" y="21184"/>
                    <a:pt x="39778" y="20481"/>
                  </a:cubicBezTo>
                  <a:cubicBezTo>
                    <a:pt x="39091" y="19794"/>
                    <a:pt x="39938" y="19427"/>
                    <a:pt x="40946" y="18149"/>
                  </a:cubicBezTo>
                  <a:cubicBezTo>
                    <a:pt x="41954" y="16983"/>
                    <a:pt x="42114" y="17094"/>
                    <a:pt x="43625" y="16280"/>
                  </a:cubicBezTo>
                  <a:cubicBezTo>
                    <a:pt x="45297" y="15449"/>
                    <a:pt x="44633" y="15097"/>
                    <a:pt x="45801" y="15097"/>
                  </a:cubicBezTo>
                  <a:cubicBezTo>
                    <a:pt x="46305" y="15097"/>
                    <a:pt x="46809" y="15097"/>
                    <a:pt x="47312" y="15097"/>
                  </a:cubicBezTo>
                  <a:cubicBezTo>
                    <a:pt x="48000" y="15097"/>
                    <a:pt x="48664" y="14986"/>
                    <a:pt x="49167" y="14634"/>
                  </a:cubicBezTo>
                  <a:cubicBezTo>
                    <a:pt x="49671" y="14283"/>
                    <a:pt x="50175" y="14171"/>
                    <a:pt x="50679" y="14171"/>
                  </a:cubicBezTo>
                  <a:cubicBezTo>
                    <a:pt x="51183" y="14171"/>
                    <a:pt x="51687" y="14283"/>
                    <a:pt x="52351" y="14522"/>
                  </a:cubicBezTo>
                  <a:cubicBezTo>
                    <a:pt x="52511" y="14634"/>
                    <a:pt x="53015" y="14746"/>
                    <a:pt x="53358" y="14746"/>
                  </a:cubicBezTo>
                  <a:cubicBezTo>
                    <a:pt x="54526" y="14746"/>
                    <a:pt x="56038" y="14283"/>
                    <a:pt x="57389" y="14171"/>
                  </a:cubicBezTo>
                  <a:cubicBezTo>
                    <a:pt x="59061" y="13819"/>
                    <a:pt x="58717" y="12988"/>
                    <a:pt x="58236" y="12525"/>
                  </a:cubicBezTo>
                  <a:cubicBezTo>
                    <a:pt x="57893" y="11934"/>
                    <a:pt x="56725" y="11710"/>
                    <a:pt x="55717" y="10896"/>
                  </a:cubicBezTo>
                  <a:cubicBezTo>
                    <a:pt x="54870" y="10065"/>
                    <a:pt x="54366" y="9713"/>
                    <a:pt x="55717" y="9138"/>
                  </a:cubicBezTo>
                  <a:cubicBezTo>
                    <a:pt x="57229" y="8435"/>
                    <a:pt x="59244" y="7956"/>
                    <a:pt x="60572" y="7604"/>
                  </a:cubicBezTo>
                  <a:cubicBezTo>
                    <a:pt x="60916" y="7493"/>
                    <a:pt x="61076" y="7493"/>
                    <a:pt x="61236" y="7493"/>
                  </a:cubicBezTo>
                  <a:cubicBezTo>
                    <a:pt x="62267" y="7493"/>
                    <a:pt x="62931" y="8323"/>
                    <a:pt x="63938" y="8547"/>
                  </a:cubicBezTo>
                  <a:cubicBezTo>
                    <a:pt x="65106" y="8787"/>
                    <a:pt x="65770" y="9010"/>
                    <a:pt x="65106" y="9713"/>
                  </a:cubicBezTo>
                  <a:cubicBezTo>
                    <a:pt x="64603" y="10544"/>
                    <a:pt x="65267" y="11598"/>
                    <a:pt x="67122" y="11710"/>
                  </a:cubicBezTo>
                  <a:lnTo>
                    <a:pt x="67282" y="11710"/>
                  </a:lnTo>
                  <a:cubicBezTo>
                    <a:pt x="68977" y="11710"/>
                    <a:pt x="69458" y="10656"/>
                    <a:pt x="70305" y="10193"/>
                  </a:cubicBezTo>
                  <a:cubicBezTo>
                    <a:pt x="71312" y="9601"/>
                    <a:pt x="73992" y="7732"/>
                    <a:pt x="75000" y="7029"/>
                  </a:cubicBezTo>
                  <a:cubicBezTo>
                    <a:pt x="76007" y="6326"/>
                    <a:pt x="77015" y="5032"/>
                    <a:pt x="77519" y="4217"/>
                  </a:cubicBezTo>
                  <a:cubicBezTo>
                    <a:pt x="78183" y="3403"/>
                    <a:pt x="76694" y="3626"/>
                    <a:pt x="76694" y="2923"/>
                  </a:cubicBezTo>
                  <a:cubicBezTo>
                    <a:pt x="76694" y="2348"/>
                    <a:pt x="77862" y="1997"/>
                    <a:pt x="79213" y="1997"/>
                  </a:cubicBezTo>
                  <a:cubicBezTo>
                    <a:pt x="80541" y="1997"/>
                    <a:pt x="81206" y="1054"/>
                    <a:pt x="81206" y="1054"/>
                  </a:cubicBezTo>
                  <a:cubicBezTo>
                    <a:pt x="81206" y="1054"/>
                    <a:pt x="81045" y="1054"/>
                    <a:pt x="80702" y="1166"/>
                  </a:cubicBezTo>
                  <a:cubicBezTo>
                    <a:pt x="81206" y="830"/>
                    <a:pt x="82053" y="479"/>
                    <a:pt x="82557" y="479"/>
                  </a:cubicBezTo>
                  <a:lnTo>
                    <a:pt x="82557" y="0"/>
                  </a:lnTo>
                  <a:lnTo>
                    <a:pt x="82557" y="0"/>
                  </a:lnTo>
                  <a:lnTo>
                    <a:pt x="82557" y="0"/>
                  </a:lnTo>
                  <a:cubicBezTo>
                    <a:pt x="81893" y="0"/>
                    <a:pt x="81206" y="239"/>
                    <a:pt x="80381" y="702"/>
                  </a:cubicBezTo>
                  <a:cubicBezTo>
                    <a:pt x="78870" y="1517"/>
                    <a:pt x="78870" y="1517"/>
                    <a:pt x="78870" y="1517"/>
                  </a:cubicBezTo>
                  <a:cubicBezTo>
                    <a:pt x="77015" y="1645"/>
                    <a:pt x="75847" y="2108"/>
                    <a:pt x="75847" y="2923"/>
                  </a:cubicBezTo>
                  <a:cubicBezTo>
                    <a:pt x="75847" y="3626"/>
                    <a:pt x="76511" y="3866"/>
                    <a:pt x="76854" y="3978"/>
                  </a:cubicBezTo>
                  <a:lnTo>
                    <a:pt x="77015" y="3978"/>
                  </a:lnTo>
                  <a:lnTo>
                    <a:pt x="77015" y="3978"/>
                  </a:lnTo>
                  <a:cubicBezTo>
                    <a:pt x="76511" y="4681"/>
                    <a:pt x="75503" y="6087"/>
                    <a:pt x="74496" y="6678"/>
                  </a:cubicBezTo>
                  <a:cubicBezTo>
                    <a:pt x="72160" y="8435"/>
                    <a:pt x="70648" y="9490"/>
                    <a:pt x="69961" y="9841"/>
                  </a:cubicBezTo>
                  <a:cubicBezTo>
                    <a:pt x="69641" y="9953"/>
                    <a:pt x="69297" y="10193"/>
                    <a:pt x="69137" y="10416"/>
                  </a:cubicBezTo>
                  <a:cubicBezTo>
                    <a:pt x="68473" y="10896"/>
                    <a:pt x="68129" y="11247"/>
                    <a:pt x="67282" y="11247"/>
                  </a:cubicBezTo>
                  <a:cubicBezTo>
                    <a:pt x="67282" y="11247"/>
                    <a:pt x="67282" y="11247"/>
                    <a:pt x="67122" y="11247"/>
                  </a:cubicBezTo>
                  <a:cubicBezTo>
                    <a:pt x="66458" y="11119"/>
                    <a:pt x="65954" y="10896"/>
                    <a:pt x="65770" y="10656"/>
                  </a:cubicBezTo>
                  <a:cubicBezTo>
                    <a:pt x="65610" y="10416"/>
                    <a:pt x="65610" y="10193"/>
                    <a:pt x="65770" y="9953"/>
                  </a:cubicBezTo>
                  <a:cubicBezTo>
                    <a:pt x="65954" y="9713"/>
                    <a:pt x="66114" y="9250"/>
                    <a:pt x="65954" y="8898"/>
                  </a:cubicBezTo>
                  <a:cubicBezTo>
                    <a:pt x="65610" y="8435"/>
                    <a:pt x="64946" y="8323"/>
                    <a:pt x="64099" y="8084"/>
                  </a:cubicBezTo>
                  <a:cubicBezTo>
                    <a:pt x="63938" y="8084"/>
                    <a:pt x="63595" y="7844"/>
                    <a:pt x="63251" y="7604"/>
                  </a:cubicBezTo>
                  <a:cubicBezTo>
                    <a:pt x="62748" y="7381"/>
                    <a:pt x="62083" y="7029"/>
                    <a:pt x="61236" y="7029"/>
                  </a:cubicBezTo>
                  <a:cubicBezTo>
                    <a:pt x="60916" y="7029"/>
                    <a:pt x="60572" y="7029"/>
                    <a:pt x="60412" y="7141"/>
                  </a:cubicBezTo>
                  <a:cubicBezTo>
                    <a:pt x="59908" y="7253"/>
                    <a:pt x="59564" y="7381"/>
                    <a:pt x="59061" y="7493"/>
                  </a:cubicBezTo>
                  <a:cubicBezTo>
                    <a:pt x="57732" y="7844"/>
                    <a:pt x="56381" y="8195"/>
                    <a:pt x="55374" y="8659"/>
                  </a:cubicBezTo>
                  <a:cubicBezTo>
                    <a:pt x="54870" y="9010"/>
                    <a:pt x="54366" y="9250"/>
                    <a:pt x="54206" y="9713"/>
                  </a:cubicBezTo>
                  <a:cubicBezTo>
                    <a:pt x="54206" y="10193"/>
                    <a:pt x="54526" y="10656"/>
                    <a:pt x="55213" y="11119"/>
                  </a:cubicBezTo>
                  <a:lnTo>
                    <a:pt x="55213" y="11119"/>
                  </a:lnTo>
                  <a:cubicBezTo>
                    <a:pt x="55717" y="11598"/>
                    <a:pt x="56381" y="11934"/>
                    <a:pt x="56885" y="12174"/>
                  </a:cubicBezTo>
                  <a:cubicBezTo>
                    <a:pt x="57229" y="12413"/>
                    <a:pt x="57549" y="12525"/>
                    <a:pt x="57732" y="12765"/>
                  </a:cubicBezTo>
                  <a:cubicBezTo>
                    <a:pt x="58053" y="13116"/>
                    <a:pt x="57893" y="13340"/>
                    <a:pt x="57893" y="13340"/>
                  </a:cubicBezTo>
                  <a:cubicBezTo>
                    <a:pt x="57893" y="13468"/>
                    <a:pt x="57549" y="13580"/>
                    <a:pt x="57229" y="13691"/>
                  </a:cubicBezTo>
                  <a:cubicBezTo>
                    <a:pt x="56725" y="13691"/>
                    <a:pt x="56221" y="13819"/>
                    <a:pt x="55877" y="13931"/>
                  </a:cubicBezTo>
                  <a:cubicBezTo>
                    <a:pt x="55030" y="14059"/>
                    <a:pt x="54022" y="14283"/>
                    <a:pt x="53358" y="14283"/>
                  </a:cubicBezTo>
                  <a:cubicBezTo>
                    <a:pt x="53015" y="14283"/>
                    <a:pt x="52854" y="14171"/>
                    <a:pt x="52694" y="14171"/>
                  </a:cubicBezTo>
                  <a:cubicBezTo>
                    <a:pt x="52007" y="13819"/>
                    <a:pt x="51343" y="13691"/>
                    <a:pt x="50679" y="13691"/>
                  </a:cubicBezTo>
                  <a:cubicBezTo>
                    <a:pt x="49992" y="13691"/>
                    <a:pt x="49328" y="13931"/>
                    <a:pt x="48664" y="14283"/>
                  </a:cubicBezTo>
                  <a:cubicBezTo>
                    <a:pt x="48320" y="14522"/>
                    <a:pt x="48000" y="14634"/>
                    <a:pt x="47312" y="14634"/>
                  </a:cubicBezTo>
                  <a:cubicBezTo>
                    <a:pt x="47152" y="14634"/>
                    <a:pt x="46992" y="14634"/>
                    <a:pt x="46648" y="14634"/>
                  </a:cubicBezTo>
                  <a:cubicBezTo>
                    <a:pt x="46488" y="14634"/>
                    <a:pt x="46145" y="14634"/>
                    <a:pt x="45801" y="14634"/>
                  </a:cubicBezTo>
                  <a:cubicBezTo>
                    <a:pt x="44977" y="14634"/>
                    <a:pt x="44633" y="14874"/>
                    <a:pt x="44290" y="15225"/>
                  </a:cubicBezTo>
                  <a:cubicBezTo>
                    <a:pt x="44129" y="15337"/>
                    <a:pt x="43969" y="15577"/>
                    <a:pt x="43282" y="15928"/>
                  </a:cubicBezTo>
                  <a:cubicBezTo>
                    <a:pt x="42961" y="16040"/>
                    <a:pt x="42618" y="16280"/>
                    <a:pt x="42458" y="16280"/>
                  </a:cubicBezTo>
                  <a:cubicBezTo>
                    <a:pt x="41450" y="16743"/>
                    <a:pt x="41106" y="16983"/>
                    <a:pt x="40442" y="17909"/>
                  </a:cubicBezTo>
                  <a:cubicBezTo>
                    <a:pt x="40099" y="18261"/>
                    <a:pt x="39938" y="18500"/>
                    <a:pt x="39595" y="18740"/>
                  </a:cubicBezTo>
                  <a:cubicBezTo>
                    <a:pt x="39091" y="19427"/>
                    <a:pt x="38427" y="20018"/>
                    <a:pt x="39251" y="20833"/>
                  </a:cubicBezTo>
                  <a:cubicBezTo>
                    <a:pt x="39595" y="21073"/>
                    <a:pt x="39595" y="21184"/>
                    <a:pt x="39778" y="21424"/>
                  </a:cubicBezTo>
                  <a:cubicBezTo>
                    <a:pt x="39778" y="21664"/>
                    <a:pt x="39938" y="21903"/>
                    <a:pt x="40603" y="22239"/>
                  </a:cubicBezTo>
                  <a:cubicBezTo>
                    <a:pt x="40946" y="22479"/>
                    <a:pt x="41267" y="22590"/>
                    <a:pt x="41770" y="22590"/>
                  </a:cubicBezTo>
                  <a:cubicBezTo>
                    <a:pt x="42618" y="22590"/>
                    <a:pt x="43282" y="22239"/>
                    <a:pt x="43969" y="21776"/>
                  </a:cubicBezTo>
                  <a:cubicBezTo>
                    <a:pt x="44977" y="21312"/>
                    <a:pt x="45641" y="21073"/>
                    <a:pt x="46648" y="20961"/>
                  </a:cubicBezTo>
                  <a:cubicBezTo>
                    <a:pt x="46809" y="20961"/>
                    <a:pt x="46992" y="20961"/>
                    <a:pt x="46992" y="20961"/>
                  </a:cubicBezTo>
                  <a:cubicBezTo>
                    <a:pt x="47152" y="21073"/>
                    <a:pt x="47152" y="21184"/>
                    <a:pt x="47152" y="21184"/>
                  </a:cubicBezTo>
                  <a:cubicBezTo>
                    <a:pt x="47152" y="21424"/>
                    <a:pt x="47152" y="21664"/>
                    <a:pt x="47312" y="22015"/>
                  </a:cubicBezTo>
                  <a:cubicBezTo>
                    <a:pt x="47656" y="23070"/>
                    <a:pt x="47816" y="23533"/>
                    <a:pt x="48320" y="24124"/>
                  </a:cubicBezTo>
                  <a:cubicBezTo>
                    <a:pt x="48664" y="24476"/>
                    <a:pt x="48664" y="24476"/>
                    <a:pt x="48160" y="25163"/>
                  </a:cubicBezTo>
                  <a:cubicBezTo>
                    <a:pt x="47816" y="25514"/>
                    <a:pt x="47656" y="25738"/>
                    <a:pt x="47312" y="25866"/>
                  </a:cubicBezTo>
                  <a:cubicBezTo>
                    <a:pt x="46992" y="26089"/>
                    <a:pt x="46648" y="26217"/>
                    <a:pt x="46305" y="26569"/>
                  </a:cubicBezTo>
                  <a:cubicBezTo>
                    <a:pt x="46145" y="26680"/>
                    <a:pt x="45984" y="26792"/>
                    <a:pt x="45801" y="26904"/>
                  </a:cubicBezTo>
                  <a:cubicBezTo>
                    <a:pt x="45297" y="27256"/>
                    <a:pt x="44473" y="27974"/>
                    <a:pt x="45641" y="28789"/>
                  </a:cubicBezTo>
                  <a:cubicBezTo>
                    <a:pt x="44977" y="28901"/>
                    <a:pt x="44633" y="29141"/>
                    <a:pt x="44129" y="29364"/>
                  </a:cubicBezTo>
                  <a:cubicBezTo>
                    <a:pt x="43969" y="29253"/>
                    <a:pt x="43625" y="29253"/>
                    <a:pt x="43282" y="29253"/>
                  </a:cubicBezTo>
                  <a:cubicBezTo>
                    <a:pt x="42961" y="29253"/>
                    <a:pt x="42458" y="29141"/>
                    <a:pt x="42114" y="29141"/>
                  </a:cubicBezTo>
                  <a:cubicBezTo>
                    <a:pt x="41450" y="29013"/>
                    <a:pt x="40786" y="28901"/>
                    <a:pt x="40099" y="28901"/>
                  </a:cubicBezTo>
                  <a:cubicBezTo>
                    <a:pt x="39435" y="28901"/>
                    <a:pt x="38748" y="29013"/>
                    <a:pt x="38267" y="29364"/>
                  </a:cubicBezTo>
                  <a:cubicBezTo>
                    <a:pt x="37763" y="29604"/>
                    <a:pt x="37419" y="29716"/>
                    <a:pt x="37259" y="29844"/>
                  </a:cubicBezTo>
                  <a:cubicBezTo>
                    <a:pt x="36251" y="30067"/>
                    <a:pt x="35908" y="30419"/>
                    <a:pt x="36251" y="31473"/>
                  </a:cubicBezTo>
                  <a:cubicBezTo>
                    <a:pt x="36572" y="32656"/>
                    <a:pt x="37076" y="33359"/>
                    <a:pt x="37763" y="33822"/>
                  </a:cubicBezTo>
                  <a:cubicBezTo>
                    <a:pt x="37763" y="33934"/>
                    <a:pt x="37580" y="33934"/>
                    <a:pt x="37580" y="33934"/>
                  </a:cubicBezTo>
                  <a:cubicBezTo>
                    <a:pt x="37259" y="34173"/>
                    <a:pt x="37076" y="34285"/>
                    <a:pt x="36755" y="34397"/>
                  </a:cubicBezTo>
                  <a:cubicBezTo>
                    <a:pt x="36251" y="34637"/>
                    <a:pt x="35908" y="34876"/>
                    <a:pt x="35244" y="35579"/>
                  </a:cubicBezTo>
                  <a:cubicBezTo>
                    <a:pt x="35061" y="35931"/>
                    <a:pt x="34740" y="36043"/>
                    <a:pt x="34557" y="36282"/>
                  </a:cubicBezTo>
                  <a:cubicBezTo>
                    <a:pt x="34076" y="36506"/>
                    <a:pt x="33732" y="36857"/>
                    <a:pt x="33732" y="37688"/>
                  </a:cubicBezTo>
                  <a:cubicBezTo>
                    <a:pt x="33732" y="38263"/>
                    <a:pt x="33732" y="38503"/>
                    <a:pt x="33893" y="38743"/>
                  </a:cubicBezTo>
                  <a:cubicBezTo>
                    <a:pt x="33893" y="38743"/>
                    <a:pt x="33732" y="38743"/>
                    <a:pt x="33549" y="38855"/>
                  </a:cubicBezTo>
                  <a:cubicBezTo>
                    <a:pt x="33389" y="38966"/>
                    <a:pt x="33229" y="38966"/>
                    <a:pt x="33045" y="39094"/>
                  </a:cubicBezTo>
                  <a:cubicBezTo>
                    <a:pt x="32221" y="39446"/>
                    <a:pt x="32061" y="39557"/>
                    <a:pt x="31374" y="40372"/>
                  </a:cubicBezTo>
                  <a:cubicBezTo>
                    <a:pt x="31213" y="40612"/>
                    <a:pt x="31030" y="40836"/>
                    <a:pt x="31030" y="40963"/>
                  </a:cubicBezTo>
                  <a:cubicBezTo>
                    <a:pt x="30709" y="41315"/>
                    <a:pt x="30709" y="41427"/>
                    <a:pt x="29541" y="41666"/>
                  </a:cubicBezTo>
                  <a:cubicBezTo>
                    <a:pt x="29038" y="41666"/>
                    <a:pt x="28534" y="41778"/>
                    <a:pt x="28351" y="41778"/>
                  </a:cubicBezTo>
                  <a:cubicBezTo>
                    <a:pt x="27687" y="41778"/>
                    <a:pt x="27526" y="41666"/>
                    <a:pt x="27183" y="41203"/>
                  </a:cubicBezTo>
                  <a:cubicBezTo>
                    <a:pt x="26839" y="40724"/>
                    <a:pt x="26335" y="40260"/>
                    <a:pt x="25671" y="40260"/>
                  </a:cubicBezTo>
                  <a:cubicBezTo>
                    <a:pt x="24824" y="40260"/>
                    <a:pt x="24503" y="40836"/>
                    <a:pt x="24320" y="41075"/>
                  </a:cubicBezTo>
                  <a:cubicBezTo>
                    <a:pt x="24160" y="41315"/>
                    <a:pt x="24160" y="41555"/>
                    <a:pt x="24000" y="41666"/>
                  </a:cubicBezTo>
                  <a:cubicBezTo>
                    <a:pt x="23816" y="42242"/>
                    <a:pt x="23656" y="42369"/>
                    <a:pt x="22832" y="42721"/>
                  </a:cubicBezTo>
                  <a:cubicBezTo>
                    <a:pt x="22305" y="42833"/>
                    <a:pt x="22305" y="42833"/>
                    <a:pt x="22305" y="42833"/>
                  </a:cubicBezTo>
                  <a:cubicBezTo>
                    <a:pt x="20977" y="43296"/>
                    <a:pt x="20312" y="43536"/>
                    <a:pt x="19786" y="44478"/>
                  </a:cubicBezTo>
                  <a:cubicBezTo>
                    <a:pt x="19625" y="44702"/>
                    <a:pt x="19305" y="44702"/>
                    <a:pt x="18961" y="44830"/>
                  </a:cubicBezTo>
                  <a:cubicBezTo>
                    <a:pt x="18458" y="45053"/>
                    <a:pt x="17793" y="45405"/>
                    <a:pt x="17954" y="46236"/>
                  </a:cubicBezTo>
                  <a:cubicBezTo>
                    <a:pt x="17954" y="46811"/>
                    <a:pt x="18297" y="47050"/>
                    <a:pt x="18618" y="47162"/>
                  </a:cubicBezTo>
                  <a:cubicBezTo>
                    <a:pt x="18618" y="47290"/>
                    <a:pt x="18801" y="47402"/>
                    <a:pt x="18801" y="47865"/>
                  </a:cubicBezTo>
                  <a:cubicBezTo>
                    <a:pt x="18961" y="48105"/>
                    <a:pt x="18961" y="48456"/>
                    <a:pt x="19122" y="48680"/>
                  </a:cubicBezTo>
                  <a:cubicBezTo>
                    <a:pt x="19305" y="49271"/>
                    <a:pt x="19305" y="49511"/>
                    <a:pt x="18618" y="50214"/>
                  </a:cubicBezTo>
                  <a:cubicBezTo>
                    <a:pt x="18114" y="50677"/>
                    <a:pt x="17610" y="51140"/>
                    <a:pt x="17450" y="51492"/>
                  </a:cubicBezTo>
                  <a:cubicBezTo>
                    <a:pt x="17290" y="51620"/>
                    <a:pt x="17290" y="51620"/>
                    <a:pt x="17290" y="51620"/>
                  </a:cubicBezTo>
                  <a:cubicBezTo>
                    <a:pt x="17290" y="51732"/>
                    <a:pt x="17290" y="51732"/>
                    <a:pt x="17290" y="51732"/>
                  </a:cubicBezTo>
                  <a:cubicBezTo>
                    <a:pt x="17290" y="52435"/>
                    <a:pt x="17290" y="53249"/>
                    <a:pt x="17954" y="53952"/>
                  </a:cubicBezTo>
                  <a:cubicBezTo>
                    <a:pt x="18801" y="55007"/>
                    <a:pt x="19305" y="56413"/>
                    <a:pt x="18801" y="57116"/>
                  </a:cubicBezTo>
                  <a:cubicBezTo>
                    <a:pt x="18618" y="57228"/>
                    <a:pt x="18458" y="57467"/>
                    <a:pt x="18297" y="57819"/>
                  </a:cubicBezTo>
                  <a:cubicBezTo>
                    <a:pt x="17954" y="58170"/>
                    <a:pt x="17290" y="59113"/>
                    <a:pt x="16946" y="59113"/>
                  </a:cubicBezTo>
                  <a:cubicBezTo>
                    <a:pt x="16786" y="59113"/>
                    <a:pt x="16603" y="58985"/>
                    <a:pt x="16282" y="58761"/>
                  </a:cubicBezTo>
                  <a:cubicBezTo>
                    <a:pt x="15938" y="58522"/>
                    <a:pt x="15595" y="58170"/>
                    <a:pt x="14770" y="58058"/>
                  </a:cubicBezTo>
                  <a:cubicBezTo>
                    <a:pt x="14770" y="58058"/>
                    <a:pt x="14610" y="58058"/>
                    <a:pt x="14427" y="58058"/>
                  </a:cubicBezTo>
                  <a:cubicBezTo>
                    <a:pt x="13259" y="58058"/>
                    <a:pt x="12595" y="58634"/>
                    <a:pt x="12091" y="59113"/>
                  </a:cubicBezTo>
                  <a:cubicBezTo>
                    <a:pt x="11908" y="59336"/>
                    <a:pt x="11748" y="59464"/>
                    <a:pt x="11587" y="59576"/>
                  </a:cubicBezTo>
                  <a:cubicBezTo>
                    <a:pt x="10900" y="60039"/>
                    <a:pt x="10076" y="60631"/>
                    <a:pt x="10236" y="61445"/>
                  </a:cubicBezTo>
                  <a:cubicBezTo>
                    <a:pt x="10396" y="61797"/>
                    <a:pt x="10580" y="62148"/>
                    <a:pt x="10740" y="62500"/>
                  </a:cubicBezTo>
                  <a:cubicBezTo>
                    <a:pt x="10900" y="62851"/>
                    <a:pt x="11244" y="63203"/>
                    <a:pt x="11061" y="63554"/>
                  </a:cubicBezTo>
                  <a:cubicBezTo>
                    <a:pt x="11061" y="63794"/>
                    <a:pt x="11061" y="63906"/>
                    <a:pt x="11061" y="64145"/>
                  </a:cubicBezTo>
                  <a:cubicBezTo>
                    <a:pt x="10900" y="64497"/>
                    <a:pt x="10900" y="64721"/>
                    <a:pt x="10236" y="65072"/>
                  </a:cubicBezTo>
                  <a:cubicBezTo>
                    <a:pt x="10076" y="65312"/>
                    <a:pt x="10076" y="65312"/>
                    <a:pt x="10076" y="65312"/>
                  </a:cubicBezTo>
                  <a:cubicBezTo>
                    <a:pt x="9389" y="65663"/>
                    <a:pt x="9068" y="66015"/>
                    <a:pt x="9229" y="66478"/>
                  </a:cubicBezTo>
                  <a:cubicBezTo>
                    <a:pt x="9389" y="66829"/>
                    <a:pt x="10236" y="66957"/>
                    <a:pt x="10900" y="67069"/>
                  </a:cubicBezTo>
                  <a:cubicBezTo>
                    <a:pt x="12251" y="67069"/>
                    <a:pt x="12916" y="67532"/>
                    <a:pt x="13580" y="68124"/>
                  </a:cubicBezTo>
                  <a:cubicBezTo>
                    <a:pt x="13763" y="68235"/>
                    <a:pt x="13763" y="68235"/>
                    <a:pt x="13763" y="68235"/>
                  </a:cubicBezTo>
                  <a:cubicBezTo>
                    <a:pt x="14083" y="68475"/>
                    <a:pt x="14267" y="68715"/>
                    <a:pt x="14267" y="69050"/>
                  </a:cubicBezTo>
                  <a:cubicBezTo>
                    <a:pt x="14427" y="69178"/>
                    <a:pt x="14427" y="69402"/>
                    <a:pt x="14610" y="69753"/>
                  </a:cubicBezTo>
                  <a:cubicBezTo>
                    <a:pt x="14931" y="70232"/>
                    <a:pt x="15274" y="70456"/>
                    <a:pt x="15595" y="70696"/>
                  </a:cubicBezTo>
                  <a:cubicBezTo>
                    <a:pt x="15778" y="70696"/>
                    <a:pt x="15938" y="70808"/>
                    <a:pt x="16099" y="71047"/>
                  </a:cubicBezTo>
                  <a:cubicBezTo>
                    <a:pt x="16442" y="71399"/>
                    <a:pt x="16946" y="72102"/>
                    <a:pt x="16786" y="72805"/>
                  </a:cubicBezTo>
                  <a:cubicBezTo>
                    <a:pt x="16603" y="73396"/>
                    <a:pt x="16442" y="73620"/>
                    <a:pt x="16442" y="73620"/>
                  </a:cubicBezTo>
                  <a:cubicBezTo>
                    <a:pt x="16442" y="73620"/>
                    <a:pt x="16282" y="73620"/>
                    <a:pt x="16099" y="73508"/>
                  </a:cubicBezTo>
                  <a:cubicBezTo>
                    <a:pt x="15595" y="73268"/>
                    <a:pt x="14931" y="73156"/>
                    <a:pt x="14427" y="73156"/>
                  </a:cubicBezTo>
                  <a:cubicBezTo>
                    <a:pt x="13580" y="73156"/>
                    <a:pt x="12916" y="73396"/>
                    <a:pt x="12595" y="73620"/>
                  </a:cubicBezTo>
                  <a:cubicBezTo>
                    <a:pt x="12251" y="73859"/>
                    <a:pt x="12251" y="74099"/>
                    <a:pt x="12251" y="74450"/>
                  </a:cubicBezTo>
                  <a:cubicBezTo>
                    <a:pt x="12412" y="74914"/>
                    <a:pt x="13076" y="75025"/>
                    <a:pt x="13580" y="75137"/>
                  </a:cubicBezTo>
                  <a:lnTo>
                    <a:pt x="13763" y="75137"/>
                  </a:lnTo>
                  <a:cubicBezTo>
                    <a:pt x="13923" y="75377"/>
                    <a:pt x="13763" y="75728"/>
                    <a:pt x="13580" y="75840"/>
                  </a:cubicBezTo>
                  <a:cubicBezTo>
                    <a:pt x="13580" y="75968"/>
                    <a:pt x="13419" y="75968"/>
                    <a:pt x="13419" y="75968"/>
                  </a:cubicBezTo>
                  <a:cubicBezTo>
                    <a:pt x="13419" y="75968"/>
                    <a:pt x="13259" y="75968"/>
                    <a:pt x="13076" y="75840"/>
                  </a:cubicBezTo>
                  <a:cubicBezTo>
                    <a:pt x="12755" y="75728"/>
                    <a:pt x="12412" y="75617"/>
                    <a:pt x="12251" y="75489"/>
                  </a:cubicBezTo>
                  <a:cubicBezTo>
                    <a:pt x="11748" y="75265"/>
                    <a:pt x="11244" y="75025"/>
                    <a:pt x="10740" y="75025"/>
                  </a:cubicBezTo>
                  <a:cubicBezTo>
                    <a:pt x="10236" y="75025"/>
                    <a:pt x="9893" y="75137"/>
                    <a:pt x="9389" y="75489"/>
                  </a:cubicBezTo>
                  <a:cubicBezTo>
                    <a:pt x="9068" y="75840"/>
                    <a:pt x="8564" y="76080"/>
                    <a:pt x="8221" y="76320"/>
                  </a:cubicBezTo>
                  <a:cubicBezTo>
                    <a:pt x="7717" y="76431"/>
                    <a:pt x="7374" y="76671"/>
                    <a:pt x="7053" y="76895"/>
                  </a:cubicBezTo>
                  <a:cubicBezTo>
                    <a:pt x="6870" y="77023"/>
                    <a:pt x="6549" y="77134"/>
                    <a:pt x="6206" y="77374"/>
                  </a:cubicBezTo>
                  <a:cubicBezTo>
                    <a:pt x="5541" y="77726"/>
                    <a:pt x="4694" y="78189"/>
                    <a:pt x="4694" y="78652"/>
                  </a:cubicBezTo>
                  <a:cubicBezTo>
                    <a:pt x="4694" y="78892"/>
                    <a:pt x="4694" y="79131"/>
                    <a:pt x="5038" y="79355"/>
                  </a:cubicBezTo>
                  <a:cubicBezTo>
                    <a:pt x="5862" y="79946"/>
                    <a:pt x="6709" y="80186"/>
                    <a:pt x="7213" y="80298"/>
                  </a:cubicBezTo>
                  <a:cubicBezTo>
                    <a:pt x="7374" y="80298"/>
                    <a:pt x="7374" y="80298"/>
                    <a:pt x="7374" y="80298"/>
                  </a:cubicBezTo>
                  <a:cubicBezTo>
                    <a:pt x="7717" y="80410"/>
                    <a:pt x="7877" y="80649"/>
                    <a:pt x="7717" y="81113"/>
                  </a:cubicBezTo>
                  <a:lnTo>
                    <a:pt x="7717" y="81113"/>
                  </a:lnTo>
                  <a:cubicBezTo>
                    <a:pt x="7717" y="81224"/>
                    <a:pt x="7717" y="81352"/>
                    <a:pt x="7717" y="81352"/>
                  </a:cubicBezTo>
                  <a:cubicBezTo>
                    <a:pt x="7557" y="81352"/>
                    <a:pt x="7557" y="81352"/>
                    <a:pt x="7374" y="81224"/>
                  </a:cubicBezTo>
                  <a:cubicBezTo>
                    <a:pt x="7053" y="81224"/>
                    <a:pt x="6709" y="81113"/>
                    <a:pt x="6366" y="81001"/>
                  </a:cubicBezTo>
                  <a:cubicBezTo>
                    <a:pt x="5862" y="80889"/>
                    <a:pt x="5358" y="80761"/>
                    <a:pt x="4854" y="80761"/>
                  </a:cubicBezTo>
                  <a:cubicBezTo>
                    <a:pt x="4351" y="80761"/>
                    <a:pt x="4030" y="80889"/>
                    <a:pt x="3870" y="81113"/>
                  </a:cubicBezTo>
                  <a:cubicBezTo>
                    <a:pt x="3526" y="81464"/>
                    <a:pt x="3183" y="81943"/>
                    <a:pt x="3022" y="82407"/>
                  </a:cubicBezTo>
                  <a:cubicBezTo>
                    <a:pt x="3022" y="82518"/>
                    <a:pt x="3022" y="82630"/>
                    <a:pt x="3022" y="82758"/>
                  </a:cubicBezTo>
                  <a:cubicBezTo>
                    <a:pt x="2679" y="82758"/>
                    <a:pt x="2175" y="82758"/>
                    <a:pt x="1511" y="83221"/>
                  </a:cubicBezTo>
                  <a:cubicBezTo>
                    <a:pt x="1351" y="83333"/>
                    <a:pt x="0" y="84276"/>
                    <a:pt x="160" y="85219"/>
                  </a:cubicBezTo>
                  <a:cubicBezTo>
                    <a:pt x="343" y="85570"/>
                    <a:pt x="664" y="85794"/>
                    <a:pt x="1167" y="86033"/>
                  </a:cubicBezTo>
                  <a:cubicBezTo>
                    <a:pt x="1351" y="86033"/>
                    <a:pt x="1671" y="86145"/>
                    <a:pt x="2015" y="86273"/>
                  </a:cubicBezTo>
                  <a:cubicBezTo>
                    <a:pt x="2679" y="86497"/>
                    <a:pt x="3022" y="86497"/>
                    <a:pt x="3366" y="87200"/>
                  </a:cubicBezTo>
                  <a:cubicBezTo>
                    <a:pt x="3687" y="88254"/>
                    <a:pt x="4190" y="89420"/>
                    <a:pt x="5541" y="89788"/>
                  </a:cubicBezTo>
                  <a:cubicBezTo>
                    <a:pt x="5862" y="89900"/>
                    <a:pt x="6366" y="90011"/>
                    <a:pt x="7053" y="90011"/>
                  </a:cubicBezTo>
                  <a:cubicBezTo>
                    <a:pt x="8221" y="90011"/>
                    <a:pt x="9229" y="89900"/>
                    <a:pt x="9389" y="89788"/>
                  </a:cubicBezTo>
                  <a:cubicBezTo>
                    <a:pt x="9572" y="89788"/>
                    <a:pt x="9572" y="89788"/>
                    <a:pt x="9572" y="89788"/>
                  </a:cubicBezTo>
                  <a:cubicBezTo>
                    <a:pt x="9732" y="89788"/>
                    <a:pt x="9732" y="89788"/>
                    <a:pt x="9732" y="89788"/>
                  </a:cubicBezTo>
                  <a:cubicBezTo>
                    <a:pt x="10236" y="89420"/>
                    <a:pt x="10740" y="89309"/>
                    <a:pt x="11244" y="89197"/>
                  </a:cubicBezTo>
                  <a:cubicBezTo>
                    <a:pt x="11748" y="89069"/>
                    <a:pt x="12251" y="88957"/>
                    <a:pt x="12755" y="88606"/>
                  </a:cubicBezTo>
                  <a:cubicBezTo>
                    <a:pt x="13580" y="88254"/>
                    <a:pt x="14083" y="88142"/>
                    <a:pt x="15274" y="87791"/>
                  </a:cubicBezTo>
                  <a:cubicBezTo>
                    <a:pt x="15938" y="87679"/>
                    <a:pt x="15938" y="87679"/>
                    <a:pt x="15938" y="87679"/>
                  </a:cubicBezTo>
                  <a:cubicBezTo>
                    <a:pt x="16786" y="87439"/>
                    <a:pt x="16786" y="87439"/>
                    <a:pt x="16786" y="87439"/>
                  </a:cubicBezTo>
                  <a:cubicBezTo>
                    <a:pt x="18114" y="87088"/>
                    <a:pt x="19625" y="86624"/>
                    <a:pt x="20312" y="86624"/>
                  </a:cubicBezTo>
                  <a:cubicBezTo>
                    <a:pt x="20473" y="86497"/>
                    <a:pt x="20473" y="86497"/>
                    <a:pt x="20473" y="86497"/>
                  </a:cubicBezTo>
                  <a:cubicBezTo>
                    <a:pt x="20977" y="86497"/>
                    <a:pt x="21480" y="86385"/>
                    <a:pt x="21984" y="86385"/>
                  </a:cubicBezTo>
                  <a:cubicBezTo>
                    <a:pt x="22488" y="86385"/>
                    <a:pt x="22832" y="86497"/>
                    <a:pt x="23152" y="86736"/>
                  </a:cubicBezTo>
                  <a:cubicBezTo>
                    <a:pt x="23496" y="86848"/>
                    <a:pt x="23656" y="87088"/>
                    <a:pt x="23816" y="87200"/>
                  </a:cubicBezTo>
                  <a:cubicBezTo>
                    <a:pt x="24503" y="87679"/>
                    <a:pt x="25007" y="88030"/>
                    <a:pt x="25671" y="88494"/>
                  </a:cubicBezTo>
                  <a:cubicBezTo>
                    <a:pt x="25832" y="88845"/>
                    <a:pt x="26175" y="89069"/>
                    <a:pt x="26519" y="89309"/>
                  </a:cubicBezTo>
                  <a:cubicBezTo>
                    <a:pt x="27343" y="89788"/>
                    <a:pt x="27687" y="90123"/>
                    <a:pt x="27687" y="90603"/>
                  </a:cubicBezTo>
                  <a:cubicBezTo>
                    <a:pt x="27343" y="91769"/>
                    <a:pt x="27183" y="93287"/>
                    <a:pt x="27687" y="94229"/>
                  </a:cubicBezTo>
                  <a:cubicBezTo>
                    <a:pt x="28030" y="94932"/>
                    <a:pt x="28351" y="95044"/>
                    <a:pt x="28854" y="95156"/>
                  </a:cubicBezTo>
                  <a:cubicBezTo>
                    <a:pt x="28854" y="95156"/>
                    <a:pt x="29038" y="95284"/>
                    <a:pt x="29198" y="95396"/>
                  </a:cubicBezTo>
                  <a:cubicBezTo>
                    <a:pt x="29358" y="95523"/>
                    <a:pt x="29358" y="95987"/>
                    <a:pt x="29358" y="96450"/>
                  </a:cubicBezTo>
                  <a:cubicBezTo>
                    <a:pt x="29358" y="96802"/>
                    <a:pt x="29358" y="97153"/>
                    <a:pt x="29358" y="97504"/>
                  </a:cubicBezTo>
                  <a:cubicBezTo>
                    <a:pt x="29358" y="97616"/>
                    <a:pt x="29541" y="97744"/>
                    <a:pt x="29541" y="97856"/>
                  </a:cubicBezTo>
                  <a:cubicBezTo>
                    <a:pt x="29702" y="98671"/>
                    <a:pt x="29862" y="99725"/>
                    <a:pt x="31030" y="99853"/>
                  </a:cubicBezTo>
                  <a:cubicBezTo>
                    <a:pt x="31374" y="99965"/>
                    <a:pt x="31717" y="100077"/>
                    <a:pt x="32061" y="100205"/>
                  </a:cubicBezTo>
                  <a:cubicBezTo>
                    <a:pt x="32381" y="100316"/>
                    <a:pt x="32885" y="100556"/>
                    <a:pt x="33549" y="100668"/>
                  </a:cubicBezTo>
                  <a:cubicBezTo>
                    <a:pt x="33549" y="100780"/>
                    <a:pt x="33389" y="100892"/>
                    <a:pt x="33229" y="101019"/>
                  </a:cubicBezTo>
                  <a:cubicBezTo>
                    <a:pt x="32725" y="101483"/>
                    <a:pt x="32381" y="101834"/>
                    <a:pt x="32221" y="102186"/>
                  </a:cubicBezTo>
                  <a:cubicBezTo>
                    <a:pt x="31877" y="102649"/>
                    <a:pt x="31877" y="102777"/>
                    <a:pt x="31030" y="102889"/>
                  </a:cubicBezTo>
                  <a:cubicBezTo>
                    <a:pt x="29198" y="103128"/>
                    <a:pt x="28351" y="103480"/>
                    <a:pt x="28030" y="104646"/>
                  </a:cubicBezTo>
                  <a:cubicBezTo>
                    <a:pt x="27687" y="105700"/>
                    <a:pt x="28190" y="106515"/>
                    <a:pt x="29198" y="107106"/>
                  </a:cubicBezTo>
                  <a:cubicBezTo>
                    <a:pt x="30045" y="107570"/>
                    <a:pt x="30526" y="108385"/>
                    <a:pt x="30709" y="108976"/>
                  </a:cubicBezTo>
                  <a:cubicBezTo>
                    <a:pt x="30870" y="109455"/>
                    <a:pt x="31213" y="109790"/>
                    <a:pt x="31374" y="110142"/>
                  </a:cubicBezTo>
                  <a:cubicBezTo>
                    <a:pt x="31717" y="110493"/>
                    <a:pt x="31717" y="110493"/>
                    <a:pt x="31717" y="110493"/>
                  </a:cubicBezTo>
                  <a:cubicBezTo>
                    <a:pt x="32221" y="110382"/>
                    <a:pt x="32221" y="110382"/>
                    <a:pt x="32221" y="110382"/>
                  </a:cubicBezTo>
                  <a:cubicBezTo>
                    <a:pt x="33549" y="110030"/>
                    <a:pt x="33549" y="110030"/>
                    <a:pt x="33549" y="110030"/>
                  </a:cubicBezTo>
                  <a:cubicBezTo>
                    <a:pt x="33893" y="110030"/>
                    <a:pt x="34900" y="110973"/>
                    <a:pt x="35404" y="111548"/>
                  </a:cubicBezTo>
                  <a:cubicBezTo>
                    <a:pt x="36251" y="112379"/>
                    <a:pt x="37076" y="113193"/>
                    <a:pt x="38083" y="113545"/>
                  </a:cubicBezTo>
                  <a:cubicBezTo>
                    <a:pt x="38427" y="113785"/>
                    <a:pt x="38931" y="113785"/>
                    <a:pt x="39251" y="113785"/>
                  </a:cubicBezTo>
                  <a:cubicBezTo>
                    <a:pt x="39938" y="113785"/>
                    <a:pt x="40442" y="113657"/>
                    <a:pt x="40946" y="113305"/>
                  </a:cubicBezTo>
                  <a:cubicBezTo>
                    <a:pt x="41610" y="112602"/>
                    <a:pt x="41770" y="111676"/>
                    <a:pt x="41450" y="110733"/>
                  </a:cubicBezTo>
                  <a:cubicBezTo>
                    <a:pt x="41106" y="109918"/>
                    <a:pt x="41267" y="109327"/>
                    <a:pt x="41610" y="108864"/>
                  </a:cubicBezTo>
                  <a:cubicBezTo>
                    <a:pt x="41954" y="108624"/>
                    <a:pt x="42274" y="108385"/>
                    <a:pt x="42961" y="108385"/>
                  </a:cubicBezTo>
                  <a:cubicBezTo>
                    <a:pt x="43122" y="108385"/>
                    <a:pt x="43282" y="108385"/>
                    <a:pt x="43282" y="108385"/>
                  </a:cubicBezTo>
                  <a:cubicBezTo>
                    <a:pt x="43969" y="108385"/>
                    <a:pt x="43969" y="108385"/>
                    <a:pt x="44473" y="110382"/>
                  </a:cubicBezTo>
                  <a:cubicBezTo>
                    <a:pt x="44473" y="110861"/>
                    <a:pt x="44633" y="111324"/>
                    <a:pt x="44793" y="111788"/>
                  </a:cubicBezTo>
                  <a:cubicBezTo>
                    <a:pt x="45137" y="113305"/>
                    <a:pt x="46488" y="114136"/>
                    <a:pt x="48503" y="114136"/>
                  </a:cubicBezTo>
                  <a:cubicBezTo>
                    <a:pt x="49511" y="114136"/>
                    <a:pt x="50496" y="113896"/>
                    <a:pt x="51183" y="113657"/>
                  </a:cubicBezTo>
                  <a:cubicBezTo>
                    <a:pt x="51687" y="114360"/>
                    <a:pt x="52694" y="114599"/>
                    <a:pt x="54526" y="114599"/>
                  </a:cubicBezTo>
                  <a:cubicBezTo>
                    <a:pt x="54870" y="114599"/>
                    <a:pt x="54870" y="114599"/>
                    <a:pt x="54870" y="114599"/>
                  </a:cubicBezTo>
                  <a:lnTo>
                    <a:pt x="54870" y="114599"/>
                  </a:lnTo>
                  <a:cubicBezTo>
                    <a:pt x="54870" y="114599"/>
                    <a:pt x="54870" y="114711"/>
                    <a:pt x="54709" y="114839"/>
                  </a:cubicBezTo>
                  <a:cubicBezTo>
                    <a:pt x="54526" y="115191"/>
                    <a:pt x="54022" y="115414"/>
                    <a:pt x="53702" y="115414"/>
                  </a:cubicBezTo>
                  <a:cubicBezTo>
                    <a:pt x="53519" y="115414"/>
                    <a:pt x="53358" y="115414"/>
                    <a:pt x="53198" y="115414"/>
                  </a:cubicBezTo>
                  <a:cubicBezTo>
                    <a:pt x="51687" y="115542"/>
                    <a:pt x="51687" y="116005"/>
                    <a:pt x="51526" y="117523"/>
                  </a:cubicBezTo>
                  <a:cubicBezTo>
                    <a:pt x="51526" y="117763"/>
                    <a:pt x="51526" y="117986"/>
                    <a:pt x="51526" y="118338"/>
                  </a:cubicBezTo>
                  <a:cubicBezTo>
                    <a:pt x="51526" y="119041"/>
                    <a:pt x="51526" y="119520"/>
                    <a:pt x="52007" y="119744"/>
                  </a:cubicBezTo>
                  <a:cubicBezTo>
                    <a:pt x="52190" y="119872"/>
                    <a:pt x="52511" y="119984"/>
                    <a:pt x="52854" y="119984"/>
                  </a:cubicBezTo>
                  <a:cubicBezTo>
                    <a:pt x="53702" y="119984"/>
                    <a:pt x="54526" y="119392"/>
                    <a:pt x="55877" y="118578"/>
                  </a:cubicBezTo>
                  <a:cubicBezTo>
                    <a:pt x="56221" y="118338"/>
                    <a:pt x="56725" y="117986"/>
                    <a:pt x="56885" y="117986"/>
                  </a:cubicBezTo>
                  <a:cubicBezTo>
                    <a:pt x="57893" y="117635"/>
                    <a:pt x="58053" y="117172"/>
                    <a:pt x="58053" y="116708"/>
                  </a:cubicBezTo>
                  <a:cubicBezTo>
                    <a:pt x="58053" y="116357"/>
                    <a:pt x="58236" y="116117"/>
                    <a:pt x="58396" y="115654"/>
                  </a:cubicBezTo>
                  <a:cubicBezTo>
                    <a:pt x="58396" y="115414"/>
                    <a:pt x="58717" y="114599"/>
                    <a:pt x="59061" y="114599"/>
                  </a:cubicBezTo>
                  <a:cubicBezTo>
                    <a:pt x="59244" y="114599"/>
                    <a:pt x="59404" y="114711"/>
                    <a:pt x="60068" y="115063"/>
                  </a:cubicBezTo>
                  <a:cubicBezTo>
                    <a:pt x="60572" y="115302"/>
                    <a:pt x="61076" y="115414"/>
                    <a:pt x="61580" y="115414"/>
                  </a:cubicBezTo>
                  <a:cubicBezTo>
                    <a:pt x="62587" y="115414"/>
                    <a:pt x="62931" y="114711"/>
                    <a:pt x="63251" y="114248"/>
                  </a:cubicBezTo>
                  <a:cubicBezTo>
                    <a:pt x="63435" y="114008"/>
                    <a:pt x="63595" y="113785"/>
                    <a:pt x="63755" y="113657"/>
                  </a:cubicBezTo>
                  <a:cubicBezTo>
                    <a:pt x="63755" y="113545"/>
                    <a:pt x="63755" y="113545"/>
                    <a:pt x="64099" y="113545"/>
                  </a:cubicBezTo>
                  <a:cubicBezTo>
                    <a:pt x="64763" y="113545"/>
                    <a:pt x="65770" y="114008"/>
                    <a:pt x="66114" y="114136"/>
                  </a:cubicBezTo>
                  <a:cubicBezTo>
                    <a:pt x="67122" y="113433"/>
                    <a:pt x="67122" y="113433"/>
                    <a:pt x="67122" y="113433"/>
                  </a:cubicBezTo>
                  <a:cubicBezTo>
                    <a:pt x="65267" y="111676"/>
                    <a:pt x="65267" y="111676"/>
                    <a:pt x="65267" y="111676"/>
                  </a:cubicBezTo>
                  <a:cubicBezTo>
                    <a:pt x="66114" y="111196"/>
                    <a:pt x="66114" y="111196"/>
                    <a:pt x="66114" y="111196"/>
                  </a:cubicBezTo>
                  <a:lnTo>
                    <a:pt x="66114" y="111196"/>
                  </a:lnTo>
                  <a:cubicBezTo>
                    <a:pt x="66274" y="111196"/>
                    <a:pt x="66274" y="111196"/>
                    <a:pt x="66274" y="111196"/>
                  </a:cubicBezTo>
                  <a:cubicBezTo>
                    <a:pt x="66458" y="110973"/>
                    <a:pt x="66458" y="110973"/>
                    <a:pt x="66458" y="110973"/>
                  </a:cubicBezTo>
                  <a:cubicBezTo>
                    <a:pt x="66458" y="110733"/>
                    <a:pt x="66458" y="110733"/>
                    <a:pt x="66458" y="110733"/>
                  </a:cubicBezTo>
                  <a:cubicBezTo>
                    <a:pt x="66458" y="110270"/>
                    <a:pt x="66274" y="109918"/>
                    <a:pt x="65954" y="109679"/>
                  </a:cubicBezTo>
                  <a:cubicBezTo>
                    <a:pt x="65770" y="109327"/>
                    <a:pt x="65450" y="109215"/>
                    <a:pt x="64763" y="109215"/>
                  </a:cubicBezTo>
                  <a:lnTo>
                    <a:pt x="64603" y="109215"/>
                  </a:lnTo>
                  <a:lnTo>
                    <a:pt x="64603" y="109103"/>
                  </a:lnTo>
                  <a:cubicBezTo>
                    <a:pt x="64603" y="108736"/>
                    <a:pt x="64763" y="108736"/>
                    <a:pt x="64763" y="108624"/>
                  </a:cubicBezTo>
                  <a:lnTo>
                    <a:pt x="64763" y="108624"/>
                  </a:lnTo>
                  <a:lnTo>
                    <a:pt x="64763" y="108624"/>
                  </a:lnTo>
                  <a:cubicBezTo>
                    <a:pt x="65267" y="108512"/>
                    <a:pt x="65770" y="108385"/>
                    <a:pt x="66114" y="107698"/>
                  </a:cubicBezTo>
                  <a:cubicBezTo>
                    <a:pt x="66458" y="106867"/>
                    <a:pt x="66458" y="106403"/>
                    <a:pt x="66274" y="105940"/>
                  </a:cubicBezTo>
                  <a:cubicBezTo>
                    <a:pt x="66274" y="105700"/>
                    <a:pt x="66114" y="105349"/>
                    <a:pt x="66114" y="104998"/>
                  </a:cubicBezTo>
                  <a:cubicBezTo>
                    <a:pt x="66114" y="104646"/>
                    <a:pt x="66114" y="104646"/>
                    <a:pt x="66458" y="104534"/>
                  </a:cubicBezTo>
                  <a:cubicBezTo>
                    <a:pt x="66618" y="104406"/>
                    <a:pt x="67122" y="104055"/>
                    <a:pt x="67442" y="103368"/>
                  </a:cubicBezTo>
                  <a:cubicBezTo>
                    <a:pt x="67786" y="102297"/>
                    <a:pt x="67625" y="101722"/>
                    <a:pt x="67442" y="101131"/>
                  </a:cubicBezTo>
                  <a:cubicBezTo>
                    <a:pt x="67282" y="100892"/>
                    <a:pt x="67282" y="100556"/>
                    <a:pt x="67122" y="100205"/>
                  </a:cubicBezTo>
                  <a:cubicBezTo>
                    <a:pt x="66961" y="99022"/>
                    <a:pt x="66274" y="98319"/>
                    <a:pt x="65610" y="97504"/>
                  </a:cubicBezTo>
                  <a:cubicBezTo>
                    <a:pt x="65267" y="97153"/>
                    <a:pt x="65267" y="97153"/>
                    <a:pt x="65267" y="97153"/>
                  </a:cubicBezTo>
                  <a:cubicBezTo>
                    <a:pt x="64946" y="96802"/>
                    <a:pt x="64946" y="96802"/>
                    <a:pt x="64946" y="96802"/>
                  </a:cubicBezTo>
                  <a:cubicBezTo>
                    <a:pt x="64099" y="95875"/>
                    <a:pt x="62931" y="94469"/>
                    <a:pt x="62427" y="93175"/>
                  </a:cubicBezTo>
                  <a:cubicBezTo>
                    <a:pt x="61923" y="91529"/>
                    <a:pt x="62083" y="89660"/>
                    <a:pt x="62427" y="89069"/>
                  </a:cubicBezTo>
                  <a:cubicBezTo>
                    <a:pt x="63595" y="87551"/>
                    <a:pt x="63435" y="86273"/>
                    <a:pt x="62083" y="85794"/>
                  </a:cubicBezTo>
                  <a:cubicBezTo>
                    <a:pt x="60732" y="85219"/>
                    <a:pt x="60412" y="84867"/>
                    <a:pt x="60916" y="84036"/>
                  </a:cubicBezTo>
                  <a:cubicBezTo>
                    <a:pt x="60916" y="83924"/>
                    <a:pt x="60916" y="83924"/>
                    <a:pt x="60916" y="83924"/>
                  </a:cubicBezTo>
                  <a:cubicBezTo>
                    <a:pt x="61580" y="82758"/>
                    <a:pt x="61923" y="82407"/>
                    <a:pt x="63595" y="81943"/>
                  </a:cubicBezTo>
                  <a:cubicBezTo>
                    <a:pt x="63938" y="81816"/>
                    <a:pt x="64259" y="81816"/>
                    <a:pt x="64603" y="81816"/>
                  </a:cubicBezTo>
                  <a:cubicBezTo>
                    <a:pt x="65106" y="81816"/>
                    <a:pt x="65610" y="81943"/>
                    <a:pt x="65954" y="81943"/>
                  </a:cubicBezTo>
                  <a:cubicBezTo>
                    <a:pt x="66458" y="82055"/>
                    <a:pt x="66778" y="82167"/>
                    <a:pt x="67122" y="82167"/>
                  </a:cubicBezTo>
                  <a:cubicBezTo>
                    <a:pt x="67122" y="82295"/>
                    <a:pt x="66961" y="82407"/>
                    <a:pt x="66961" y="82518"/>
                  </a:cubicBezTo>
                  <a:cubicBezTo>
                    <a:pt x="68129" y="82982"/>
                    <a:pt x="68129" y="82982"/>
                    <a:pt x="68129" y="82982"/>
                  </a:cubicBezTo>
                  <a:cubicBezTo>
                    <a:pt x="68977" y="82055"/>
                    <a:pt x="70488" y="81001"/>
                    <a:pt x="70969" y="80889"/>
                  </a:cubicBezTo>
                  <a:cubicBezTo>
                    <a:pt x="71816" y="80761"/>
                    <a:pt x="72984" y="80649"/>
                    <a:pt x="73992" y="80649"/>
                  </a:cubicBezTo>
                  <a:cubicBezTo>
                    <a:pt x="75183" y="80649"/>
                    <a:pt x="75687" y="80761"/>
                    <a:pt x="75847" y="80889"/>
                  </a:cubicBezTo>
                  <a:cubicBezTo>
                    <a:pt x="76511" y="81113"/>
                    <a:pt x="77519" y="81576"/>
                    <a:pt x="78366" y="82295"/>
                  </a:cubicBezTo>
                  <a:cubicBezTo>
                    <a:pt x="79030" y="82982"/>
                    <a:pt x="80541" y="83685"/>
                    <a:pt x="82213" y="83685"/>
                  </a:cubicBezTo>
                  <a:cubicBezTo>
                    <a:pt x="82557" y="83685"/>
                    <a:pt x="82900" y="83685"/>
                    <a:pt x="83404" y="83573"/>
                  </a:cubicBezTo>
                  <a:cubicBezTo>
                    <a:pt x="85236" y="83110"/>
                    <a:pt x="86083" y="82407"/>
                    <a:pt x="86083" y="81352"/>
                  </a:cubicBezTo>
                  <a:cubicBezTo>
                    <a:pt x="86083" y="81001"/>
                    <a:pt x="86427" y="80761"/>
                    <a:pt x="86748" y="80537"/>
                  </a:cubicBezTo>
                  <a:cubicBezTo>
                    <a:pt x="87091" y="80186"/>
                    <a:pt x="87435" y="79834"/>
                    <a:pt x="87435" y="79355"/>
                  </a:cubicBezTo>
                  <a:cubicBezTo>
                    <a:pt x="87435" y="78652"/>
                    <a:pt x="86748" y="78428"/>
                    <a:pt x="86427" y="78301"/>
                  </a:cubicBezTo>
                  <a:cubicBezTo>
                    <a:pt x="85923" y="78077"/>
                    <a:pt x="85923" y="78077"/>
                    <a:pt x="85923" y="77837"/>
                  </a:cubicBezTo>
                  <a:cubicBezTo>
                    <a:pt x="85923" y="77246"/>
                    <a:pt x="85740" y="76320"/>
                    <a:pt x="85740" y="75617"/>
                  </a:cubicBezTo>
                  <a:cubicBezTo>
                    <a:pt x="86587" y="75728"/>
                    <a:pt x="87595" y="75840"/>
                    <a:pt x="87755" y="76080"/>
                  </a:cubicBezTo>
                  <a:cubicBezTo>
                    <a:pt x="88099" y="76208"/>
                    <a:pt x="88603" y="76320"/>
                    <a:pt x="89267" y="76320"/>
                  </a:cubicBezTo>
                  <a:cubicBezTo>
                    <a:pt x="90778" y="76320"/>
                    <a:pt x="93137" y="75840"/>
                    <a:pt x="93137" y="75728"/>
                  </a:cubicBezTo>
                  <a:cubicBezTo>
                    <a:pt x="95656" y="75265"/>
                    <a:pt x="95656" y="75265"/>
                    <a:pt x="95656" y="75265"/>
                  </a:cubicBezTo>
                  <a:cubicBezTo>
                    <a:pt x="93137" y="74802"/>
                    <a:pt x="93137" y="74802"/>
                    <a:pt x="93137" y="74802"/>
                  </a:cubicBezTo>
                  <a:cubicBezTo>
                    <a:pt x="92633" y="74802"/>
                    <a:pt x="92129" y="74674"/>
                    <a:pt x="91946" y="74562"/>
                  </a:cubicBezTo>
                  <a:cubicBezTo>
                    <a:pt x="91946" y="74450"/>
                    <a:pt x="92129" y="74450"/>
                    <a:pt x="92129" y="74450"/>
                  </a:cubicBezTo>
                  <a:cubicBezTo>
                    <a:pt x="92633" y="74099"/>
                    <a:pt x="93137" y="73971"/>
                    <a:pt x="93641" y="73859"/>
                  </a:cubicBezTo>
                  <a:cubicBezTo>
                    <a:pt x="94145" y="73859"/>
                    <a:pt x="94969" y="73620"/>
                    <a:pt x="95656" y="73044"/>
                  </a:cubicBezTo>
                  <a:cubicBezTo>
                    <a:pt x="95816" y="72917"/>
                    <a:pt x="95977" y="72805"/>
                    <a:pt x="96160" y="72693"/>
                  </a:cubicBezTo>
                  <a:cubicBezTo>
                    <a:pt x="96824" y="71990"/>
                    <a:pt x="97488" y="71511"/>
                    <a:pt x="97488" y="70232"/>
                  </a:cubicBezTo>
                  <a:cubicBezTo>
                    <a:pt x="97488" y="69753"/>
                    <a:pt x="97328" y="69290"/>
                    <a:pt x="96984" y="68827"/>
                  </a:cubicBezTo>
                  <a:cubicBezTo>
                    <a:pt x="96664" y="68124"/>
                    <a:pt x="96320" y="67644"/>
                    <a:pt x="97167" y="66957"/>
                  </a:cubicBezTo>
                  <a:cubicBezTo>
                    <a:pt x="97992" y="66127"/>
                    <a:pt x="98335" y="66127"/>
                    <a:pt x="98335" y="66127"/>
                  </a:cubicBezTo>
                  <a:cubicBezTo>
                    <a:pt x="98496" y="66127"/>
                    <a:pt x="98679" y="66254"/>
                    <a:pt x="99000" y="66366"/>
                  </a:cubicBezTo>
                  <a:cubicBezTo>
                    <a:pt x="99000" y="66366"/>
                    <a:pt x="99183" y="66478"/>
                    <a:pt x="99343" y="66478"/>
                  </a:cubicBezTo>
                  <a:cubicBezTo>
                    <a:pt x="99847" y="66718"/>
                    <a:pt x="100671" y="66829"/>
                    <a:pt x="101679" y="66829"/>
                  </a:cubicBezTo>
                  <a:cubicBezTo>
                    <a:pt x="103190" y="66829"/>
                    <a:pt x="105206" y="66606"/>
                    <a:pt x="106374" y="65663"/>
                  </a:cubicBezTo>
                  <a:cubicBezTo>
                    <a:pt x="107061" y="65312"/>
                    <a:pt x="107725" y="64960"/>
                    <a:pt x="108389" y="64609"/>
                  </a:cubicBezTo>
                  <a:cubicBezTo>
                    <a:pt x="109236" y="64145"/>
                    <a:pt x="110244" y="63666"/>
                    <a:pt x="110748" y="63091"/>
                  </a:cubicBezTo>
                  <a:cubicBezTo>
                    <a:pt x="111091" y="62500"/>
                    <a:pt x="111251" y="62037"/>
                    <a:pt x="111251" y="61685"/>
                  </a:cubicBezTo>
                  <a:cubicBezTo>
                    <a:pt x="111251" y="61222"/>
                    <a:pt x="111251" y="60982"/>
                    <a:pt x="111755" y="60631"/>
                  </a:cubicBezTo>
                  <a:cubicBezTo>
                    <a:pt x="112099" y="60279"/>
                    <a:pt x="112419" y="59928"/>
                    <a:pt x="112923" y="59688"/>
                  </a:cubicBezTo>
                  <a:cubicBezTo>
                    <a:pt x="113427" y="59336"/>
                    <a:pt x="113427" y="59336"/>
                    <a:pt x="113427" y="59336"/>
                  </a:cubicBezTo>
                  <a:cubicBezTo>
                    <a:pt x="113106" y="58985"/>
                    <a:pt x="113106" y="58985"/>
                    <a:pt x="113106" y="58985"/>
                  </a:cubicBezTo>
                  <a:cubicBezTo>
                    <a:pt x="112923" y="58873"/>
                    <a:pt x="112923" y="58873"/>
                    <a:pt x="112923" y="58873"/>
                  </a:cubicBezTo>
                  <a:cubicBezTo>
                    <a:pt x="112763" y="58522"/>
                    <a:pt x="112419" y="57707"/>
                    <a:pt x="112259" y="57004"/>
                  </a:cubicBezTo>
                  <a:cubicBezTo>
                    <a:pt x="112259" y="56652"/>
                    <a:pt x="112259" y="56525"/>
                    <a:pt x="112099" y="56301"/>
                  </a:cubicBezTo>
                  <a:cubicBezTo>
                    <a:pt x="112099" y="55949"/>
                    <a:pt x="111916" y="55710"/>
                    <a:pt x="112099" y="55358"/>
                  </a:cubicBezTo>
                  <a:cubicBezTo>
                    <a:pt x="112259" y="55470"/>
                    <a:pt x="112259" y="55470"/>
                    <a:pt x="112419" y="55470"/>
                  </a:cubicBezTo>
                  <a:cubicBezTo>
                    <a:pt x="112419" y="55470"/>
                    <a:pt x="112923" y="55358"/>
                    <a:pt x="113106" y="55007"/>
                  </a:cubicBezTo>
                  <a:cubicBezTo>
                    <a:pt x="113267" y="54544"/>
                    <a:pt x="113770" y="53489"/>
                    <a:pt x="112763" y="52674"/>
                  </a:cubicBezTo>
                  <a:cubicBezTo>
                    <a:pt x="112603" y="52435"/>
                    <a:pt x="112419" y="52195"/>
                    <a:pt x="112259" y="51971"/>
                  </a:cubicBezTo>
                  <a:cubicBezTo>
                    <a:pt x="112099" y="51620"/>
                    <a:pt x="111755" y="51140"/>
                    <a:pt x="110748" y="51029"/>
                  </a:cubicBezTo>
                  <a:cubicBezTo>
                    <a:pt x="110587" y="50917"/>
                    <a:pt x="110404" y="50917"/>
                    <a:pt x="110244" y="50917"/>
                  </a:cubicBezTo>
                  <a:cubicBezTo>
                    <a:pt x="109580" y="50917"/>
                    <a:pt x="109076" y="51140"/>
                    <a:pt x="108389" y="51380"/>
                  </a:cubicBezTo>
                  <a:cubicBezTo>
                    <a:pt x="108229" y="51380"/>
                    <a:pt x="108068" y="51492"/>
                    <a:pt x="107908" y="51620"/>
                  </a:cubicBezTo>
                  <a:cubicBezTo>
                    <a:pt x="107061" y="51843"/>
                    <a:pt x="106557" y="52083"/>
                    <a:pt x="106374" y="52435"/>
                  </a:cubicBezTo>
                  <a:cubicBezTo>
                    <a:pt x="106213" y="52898"/>
                    <a:pt x="106557" y="53377"/>
                    <a:pt x="106717" y="53729"/>
                  </a:cubicBezTo>
                  <a:lnTo>
                    <a:pt x="106717" y="53729"/>
                  </a:lnTo>
                  <a:cubicBezTo>
                    <a:pt x="106374" y="53841"/>
                    <a:pt x="105389" y="53841"/>
                    <a:pt x="105045" y="53841"/>
                  </a:cubicBezTo>
                  <a:cubicBezTo>
                    <a:pt x="104541" y="53841"/>
                    <a:pt x="104198" y="53729"/>
                    <a:pt x="104038" y="53026"/>
                  </a:cubicBezTo>
                  <a:cubicBezTo>
                    <a:pt x="103877" y="52898"/>
                    <a:pt x="103877" y="52786"/>
                    <a:pt x="103877" y="52674"/>
                  </a:cubicBezTo>
                  <a:cubicBezTo>
                    <a:pt x="103877" y="52546"/>
                    <a:pt x="103694" y="52323"/>
                    <a:pt x="103694" y="52195"/>
                  </a:cubicBezTo>
                  <a:cubicBezTo>
                    <a:pt x="104885" y="52195"/>
                    <a:pt x="105389" y="51380"/>
                    <a:pt x="105709" y="50677"/>
                  </a:cubicBezTo>
                  <a:cubicBezTo>
                    <a:pt x="105893" y="50438"/>
                    <a:pt x="106053" y="50086"/>
                    <a:pt x="106213" y="49974"/>
                  </a:cubicBezTo>
                  <a:cubicBezTo>
                    <a:pt x="107061" y="49159"/>
                    <a:pt x="107061" y="48217"/>
                    <a:pt x="106053" y="47642"/>
                  </a:cubicBezTo>
                  <a:cubicBezTo>
                    <a:pt x="106213" y="47514"/>
                    <a:pt x="106374" y="47514"/>
                    <a:pt x="106557" y="47402"/>
                  </a:cubicBezTo>
                  <a:cubicBezTo>
                    <a:pt x="107564" y="46811"/>
                    <a:pt x="107221" y="46236"/>
                    <a:pt x="107061" y="45756"/>
                  </a:cubicBezTo>
                  <a:cubicBezTo>
                    <a:pt x="107061" y="45533"/>
                    <a:pt x="106900" y="45293"/>
                    <a:pt x="107061" y="45053"/>
                  </a:cubicBezTo>
                  <a:cubicBezTo>
                    <a:pt x="107404" y="44478"/>
                    <a:pt x="108572" y="44239"/>
                    <a:pt x="109580" y="44239"/>
                  </a:cubicBezTo>
                  <a:cubicBezTo>
                    <a:pt x="110404" y="44239"/>
                    <a:pt x="110748" y="43887"/>
                    <a:pt x="110908" y="43775"/>
                  </a:cubicBezTo>
                  <a:cubicBezTo>
                    <a:pt x="111251" y="43296"/>
                    <a:pt x="111091" y="42833"/>
                    <a:pt x="110404" y="42242"/>
                  </a:cubicBezTo>
                  <a:cubicBezTo>
                    <a:pt x="110404" y="42130"/>
                    <a:pt x="110404" y="42018"/>
                    <a:pt x="110244" y="42018"/>
                  </a:cubicBezTo>
                  <a:cubicBezTo>
                    <a:pt x="110404" y="42018"/>
                    <a:pt x="110587" y="41890"/>
                    <a:pt x="111091" y="41890"/>
                  </a:cubicBezTo>
                  <a:cubicBezTo>
                    <a:pt x="111412" y="41890"/>
                    <a:pt x="112419" y="41778"/>
                    <a:pt x="112763" y="41315"/>
                  </a:cubicBezTo>
                  <a:cubicBezTo>
                    <a:pt x="112923" y="40724"/>
                    <a:pt x="112259" y="40372"/>
                    <a:pt x="111755" y="39909"/>
                  </a:cubicBezTo>
                  <a:cubicBezTo>
                    <a:pt x="111595" y="39797"/>
                    <a:pt x="111412" y="39797"/>
                    <a:pt x="111412" y="39669"/>
                  </a:cubicBezTo>
                  <a:cubicBezTo>
                    <a:pt x="110404" y="39094"/>
                    <a:pt x="109740" y="38855"/>
                    <a:pt x="109076" y="38503"/>
                  </a:cubicBezTo>
                  <a:cubicBezTo>
                    <a:pt x="108893" y="38503"/>
                    <a:pt x="108893" y="38503"/>
                    <a:pt x="108732" y="38391"/>
                  </a:cubicBezTo>
                  <a:cubicBezTo>
                    <a:pt x="109236" y="38503"/>
                    <a:pt x="109923" y="38503"/>
                    <a:pt x="110748" y="38503"/>
                  </a:cubicBezTo>
                  <a:cubicBezTo>
                    <a:pt x="111251" y="38503"/>
                    <a:pt x="112419" y="38503"/>
                    <a:pt x="112603" y="37912"/>
                  </a:cubicBezTo>
                  <a:cubicBezTo>
                    <a:pt x="112923" y="37449"/>
                    <a:pt x="112099" y="36985"/>
                    <a:pt x="111412" y="36634"/>
                  </a:cubicBezTo>
                  <a:cubicBezTo>
                    <a:pt x="111251" y="36506"/>
                    <a:pt x="110748" y="36154"/>
                    <a:pt x="110404" y="34525"/>
                  </a:cubicBezTo>
                  <a:lnTo>
                    <a:pt x="110404" y="34397"/>
                  </a:lnTo>
                  <a:lnTo>
                    <a:pt x="110404" y="34397"/>
                  </a:lnTo>
                  <a:lnTo>
                    <a:pt x="110404" y="34397"/>
                  </a:lnTo>
                  <a:cubicBezTo>
                    <a:pt x="110748" y="34397"/>
                    <a:pt x="110908" y="34525"/>
                    <a:pt x="111091" y="34637"/>
                  </a:cubicBezTo>
                  <a:cubicBezTo>
                    <a:pt x="111412" y="34876"/>
                    <a:pt x="111916" y="35100"/>
                    <a:pt x="112419" y="35100"/>
                  </a:cubicBezTo>
                  <a:cubicBezTo>
                    <a:pt x="113106" y="35100"/>
                    <a:pt x="113770" y="34749"/>
                    <a:pt x="114274" y="34525"/>
                  </a:cubicBezTo>
                  <a:lnTo>
                    <a:pt x="114435" y="34637"/>
                  </a:lnTo>
                  <a:cubicBezTo>
                    <a:pt x="114778" y="34876"/>
                    <a:pt x="115282" y="35340"/>
                    <a:pt x="116129" y="35467"/>
                  </a:cubicBezTo>
                  <a:cubicBezTo>
                    <a:pt x="116450" y="35579"/>
                    <a:pt x="116633" y="35579"/>
                    <a:pt x="116793" y="35579"/>
                  </a:cubicBezTo>
                  <a:cubicBezTo>
                    <a:pt x="117801" y="35579"/>
                    <a:pt x="118145" y="34988"/>
                    <a:pt x="118465" y="34525"/>
                  </a:cubicBezTo>
                  <a:cubicBezTo>
                    <a:pt x="118648" y="34397"/>
                    <a:pt x="118648" y="34173"/>
                    <a:pt x="118809" y="33934"/>
                  </a:cubicBezTo>
                  <a:cubicBezTo>
                    <a:pt x="119816" y="32879"/>
                    <a:pt x="119129" y="32304"/>
                    <a:pt x="118648" y="31953"/>
                  </a:cubicBezTo>
                  <a:cubicBezTo>
                    <a:pt x="118648" y="31825"/>
                    <a:pt x="118465" y="31825"/>
                    <a:pt x="118465" y="31713"/>
                  </a:cubicBezTo>
                  <a:cubicBezTo>
                    <a:pt x="118145" y="31473"/>
                    <a:pt x="117801" y="31362"/>
                    <a:pt x="117458" y="31122"/>
                  </a:cubicBezTo>
                  <a:cubicBezTo>
                    <a:pt x="117297" y="31122"/>
                    <a:pt x="116954" y="31010"/>
                    <a:pt x="116633" y="30770"/>
                  </a:cubicBezTo>
                  <a:cubicBezTo>
                    <a:pt x="116450" y="30659"/>
                    <a:pt x="116450" y="30659"/>
                    <a:pt x="116450" y="30659"/>
                  </a:cubicBezTo>
                  <a:cubicBezTo>
                    <a:pt x="116450" y="30547"/>
                    <a:pt x="116633" y="30419"/>
                    <a:pt x="116793" y="30419"/>
                  </a:cubicBezTo>
                  <a:cubicBezTo>
                    <a:pt x="116954" y="30195"/>
                    <a:pt x="116954" y="30195"/>
                    <a:pt x="116954" y="30195"/>
                  </a:cubicBezTo>
                  <a:cubicBezTo>
                    <a:pt x="117801" y="29604"/>
                    <a:pt x="118145" y="29364"/>
                    <a:pt x="118145" y="29253"/>
                  </a:cubicBezTo>
                  <a:cubicBezTo>
                    <a:pt x="118465" y="28789"/>
                    <a:pt x="118465" y="28789"/>
                    <a:pt x="118465" y="28789"/>
                  </a:cubicBezTo>
                  <a:cubicBezTo>
                    <a:pt x="118305" y="28661"/>
                    <a:pt x="118305" y="28661"/>
                    <a:pt x="118305" y="28661"/>
                  </a:cubicBezTo>
                  <a:cubicBezTo>
                    <a:pt x="118648" y="28550"/>
                    <a:pt x="118809" y="28086"/>
                    <a:pt x="118809" y="27847"/>
                  </a:cubicBezTo>
                  <a:cubicBezTo>
                    <a:pt x="118809" y="27495"/>
                    <a:pt x="118809" y="27144"/>
                    <a:pt x="118809" y="26904"/>
                  </a:cubicBezTo>
                  <a:cubicBezTo>
                    <a:pt x="118648" y="26441"/>
                    <a:pt x="118648" y="26441"/>
                    <a:pt x="118809" y="26329"/>
                  </a:cubicBezTo>
                  <a:cubicBezTo>
                    <a:pt x="119473" y="26089"/>
                    <a:pt x="119977" y="25642"/>
                    <a:pt x="119977" y="25163"/>
                  </a:cubicBezTo>
                  <a:cubicBezTo>
                    <a:pt x="119977" y="24699"/>
                    <a:pt x="119633" y="24348"/>
                    <a:pt x="119312" y="24124"/>
                  </a:cubicBezTo>
                  <a:cubicBezTo>
                    <a:pt x="118809" y="23996"/>
                    <a:pt x="115946" y="22718"/>
                    <a:pt x="114274" y="22590"/>
                  </a:cubicBezTo>
                  <a:cubicBezTo>
                    <a:pt x="113106" y="22479"/>
                    <a:pt x="111412" y="21664"/>
                    <a:pt x="111091" y="21073"/>
                  </a:cubicBezTo>
                  <a:cubicBezTo>
                    <a:pt x="111091" y="20961"/>
                    <a:pt x="111091" y="20833"/>
                    <a:pt x="111091" y="20721"/>
                  </a:cubicBezTo>
                  <a:cubicBezTo>
                    <a:pt x="110748" y="20018"/>
                    <a:pt x="110404" y="19315"/>
                    <a:pt x="108732" y="19315"/>
                  </a:cubicBezTo>
                  <a:cubicBezTo>
                    <a:pt x="107725" y="19315"/>
                    <a:pt x="107221" y="19091"/>
                    <a:pt x="106717" y="18500"/>
                  </a:cubicBezTo>
                  <a:cubicBezTo>
                    <a:pt x="106557" y="18261"/>
                    <a:pt x="106557" y="18037"/>
                    <a:pt x="106557" y="17797"/>
                  </a:cubicBezTo>
                  <a:cubicBezTo>
                    <a:pt x="106374" y="17446"/>
                    <a:pt x="106213" y="17094"/>
                    <a:pt x="105709" y="16743"/>
                  </a:cubicBezTo>
                  <a:cubicBezTo>
                    <a:pt x="105389" y="16503"/>
                    <a:pt x="105389" y="15449"/>
                    <a:pt x="105549" y="15097"/>
                  </a:cubicBezTo>
                  <a:cubicBezTo>
                    <a:pt x="105549" y="14986"/>
                    <a:pt x="105549" y="14986"/>
                    <a:pt x="105549" y="14874"/>
                  </a:cubicBezTo>
                  <a:lnTo>
                    <a:pt x="105549" y="14874"/>
                  </a:lnTo>
                  <a:cubicBezTo>
                    <a:pt x="105549" y="14634"/>
                    <a:pt x="105549" y="14634"/>
                    <a:pt x="105549" y="14634"/>
                  </a:cubicBezTo>
                  <a:lnTo>
                    <a:pt x="105549" y="14634"/>
                  </a:lnTo>
                  <a:lnTo>
                    <a:pt x="105549" y="14522"/>
                  </a:lnTo>
                  <a:cubicBezTo>
                    <a:pt x="105389" y="13931"/>
                    <a:pt x="105389" y="13931"/>
                    <a:pt x="105389" y="13931"/>
                  </a:cubicBezTo>
                  <a:lnTo>
                    <a:pt x="105389" y="13931"/>
                  </a:lnTo>
                  <a:cubicBezTo>
                    <a:pt x="105045" y="13340"/>
                    <a:pt x="104702" y="12988"/>
                    <a:pt x="104038" y="12653"/>
                  </a:cubicBezTo>
                  <a:cubicBezTo>
                    <a:pt x="103534" y="12413"/>
                    <a:pt x="103030" y="12174"/>
                    <a:pt x="102366" y="12174"/>
                  </a:cubicBezTo>
                  <a:cubicBezTo>
                    <a:pt x="102022" y="12174"/>
                    <a:pt x="101679" y="12174"/>
                    <a:pt x="101175" y="12301"/>
                  </a:cubicBezTo>
                  <a:cubicBezTo>
                    <a:pt x="101015" y="12413"/>
                    <a:pt x="100671" y="12525"/>
                    <a:pt x="100511" y="12765"/>
                  </a:cubicBezTo>
                  <a:cubicBezTo>
                    <a:pt x="100351" y="12653"/>
                    <a:pt x="100167" y="12525"/>
                    <a:pt x="99847" y="12525"/>
                  </a:cubicBezTo>
                  <a:cubicBezTo>
                    <a:pt x="99000" y="12525"/>
                    <a:pt x="98152" y="12988"/>
                    <a:pt x="97832" y="13691"/>
                  </a:cubicBezTo>
                  <a:cubicBezTo>
                    <a:pt x="97488" y="14059"/>
                    <a:pt x="96984" y="14283"/>
                    <a:pt x="96320" y="14522"/>
                  </a:cubicBezTo>
                  <a:cubicBezTo>
                    <a:pt x="95977" y="14634"/>
                    <a:pt x="95656" y="14746"/>
                    <a:pt x="95312" y="14986"/>
                  </a:cubicBezTo>
                  <a:cubicBezTo>
                    <a:pt x="94809" y="15097"/>
                    <a:pt x="94648" y="15225"/>
                    <a:pt x="94465" y="15225"/>
                  </a:cubicBezTo>
                  <a:cubicBezTo>
                    <a:pt x="93961" y="15337"/>
                    <a:pt x="93641" y="15449"/>
                    <a:pt x="93641" y="16040"/>
                  </a:cubicBezTo>
                  <a:cubicBezTo>
                    <a:pt x="93641" y="16631"/>
                    <a:pt x="94465" y="17670"/>
                    <a:pt x="95977" y="18149"/>
                  </a:cubicBezTo>
                  <a:cubicBezTo>
                    <a:pt x="96160" y="18149"/>
                    <a:pt x="96160" y="18149"/>
                    <a:pt x="96320" y="18149"/>
                  </a:cubicBezTo>
                  <a:cubicBezTo>
                    <a:pt x="96160" y="18261"/>
                    <a:pt x="95816" y="18500"/>
                    <a:pt x="95656" y="18612"/>
                  </a:cubicBezTo>
                  <a:cubicBezTo>
                    <a:pt x="95312" y="18852"/>
                    <a:pt x="95312" y="18852"/>
                    <a:pt x="95312" y="18852"/>
                  </a:cubicBezTo>
                  <a:cubicBezTo>
                    <a:pt x="95129" y="18964"/>
                    <a:pt x="95129" y="18964"/>
                    <a:pt x="94969" y="18964"/>
                  </a:cubicBezTo>
                  <a:cubicBezTo>
                    <a:pt x="94969" y="18964"/>
                    <a:pt x="94465" y="18852"/>
                    <a:pt x="93961" y="18261"/>
                  </a:cubicBezTo>
                  <a:cubicBezTo>
                    <a:pt x="93458" y="17909"/>
                    <a:pt x="92290" y="17558"/>
                    <a:pt x="90618" y="17094"/>
                  </a:cubicBezTo>
                  <a:cubicBezTo>
                    <a:pt x="89770" y="16855"/>
                    <a:pt x="88923" y="16631"/>
                    <a:pt x="88442" y="16391"/>
                  </a:cubicBezTo>
                  <a:cubicBezTo>
                    <a:pt x="87755" y="16152"/>
                    <a:pt x="87755" y="15928"/>
                    <a:pt x="87938" y="15225"/>
                  </a:cubicBezTo>
                  <a:cubicBezTo>
                    <a:pt x="87938" y="14986"/>
                    <a:pt x="87938" y="14986"/>
                    <a:pt x="87938" y="14986"/>
                  </a:cubicBezTo>
                  <a:cubicBezTo>
                    <a:pt x="88099" y="14522"/>
                    <a:pt x="88259" y="14283"/>
                    <a:pt x="89106" y="14171"/>
                  </a:cubicBezTo>
                  <a:cubicBezTo>
                    <a:pt x="90458" y="14059"/>
                    <a:pt x="90778" y="13819"/>
                    <a:pt x="91282" y="13228"/>
                  </a:cubicBezTo>
                  <a:cubicBezTo>
                    <a:pt x="91282" y="13116"/>
                    <a:pt x="91282" y="12988"/>
                    <a:pt x="91442" y="12877"/>
                  </a:cubicBezTo>
                  <a:cubicBezTo>
                    <a:pt x="91946" y="12174"/>
                    <a:pt x="91442" y="11598"/>
                    <a:pt x="91282" y="11359"/>
                  </a:cubicBezTo>
                  <a:cubicBezTo>
                    <a:pt x="91122" y="11247"/>
                    <a:pt x="91122" y="11119"/>
                    <a:pt x="91122" y="11119"/>
                  </a:cubicBezTo>
                  <a:cubicBezTo>
                    <a:pt x="91442" y="10304"/>
                    <a:pt x="90458" y="8787"/>
                    <a:pt x="89770" y="8323"/>
                  </a:cubicBezTo>
                  <a:cubicBezTo>
                    <a:pt x="89610" y="8195"/>
                    <a:pt x="89427" y="8084"/>
                    <a:pt x="89427" y="7844"/>
                  </a:cubicBezTo>
                  <a:cubicBezTo>
                    <a:pt x="89427" y="7732"/>
                    <a:pt x="89610" y="7604"/>
                    <a:pt x="89931" y="7381"/>
                  </a:cubicBezTo>
                  <a:cubicBezTo>
                    <a:pt x="90458" y="7141"/>
                    <a:pt x="90618" y="6678"/>
                    <a:pt x="90458" y="6326"/>
                  </a:cubicBezTo>
                  <a:cubicBezTo>
                    <a:pt x="90938" y="6326"/>
                    <a:pt x="91282" y="6087"/>
                    <a:pt x="91282" y="5975"/>
                  </a:cubicBezTo>
                  <a:cubicBezTo>
                    <a:pt x="91625" y="5623"/>
                    <a:pt x="91282" y="5272"/>
                    <a:pt x="90938" y="4920"/>
                  </a:cubicBezTo>
                  <a:cubicBezTo>
                    <a:pt x="91122" y="4920"/>
                    <a:pt x="91282" y="5032"/>
                    <a:pt x="91442" y="5032"/>
                  </a:cubicBezTo>
                  <a:cubicBezTo>
                    <a:pt x="91786" y="5160"/>
                    <a:pt x="92129" y="5160"/>
                    <a:pt x="92290" y="5160"/>
                  </a:cubicBezTo>
                  <a:cubicBezTo>
                    <a:pt x="92954" y="5160"/>
                    <a:pt x="93458" y="4920"/>
                    <a:pt x="93641" y="4457"/>
                  </a:cubicBezTo>
                  <a:cubicBezTo>
                    <a:pt x="93801" y="3978"/>
                    <a:pt x="93801" y="3403"/>
                    <a:pt x="93137" y="3163"/>
                  </a:cubicBezTo>
                  <a:cubicBezTo>
                    <a:pt x="92290" y="2700"/>
                    <a:pt x="91282" y="1997"/>
                    <a:pt x="91122" y="1645"/>
                  </a:cubicBezTo>
                  <a:cubicBezTo>
                    <a:pt x="90938" y="1166"/>
                    <a:pt x="90274" y="830"/>
                    <a:pt x="89267" y="830"/>
                  </a:cubicBezTo>
                  <a:cubicBezTo>
                    <a:pt x="88763" y="830"/>
                    <a:pt x="87938" y="942"/>
                    <a:pt x="87251" y="1166"/>
                  </a:cubicBezTo>
                  <a:cubicBezTo>
                    <a:pt x="86587" y="1405"/>
                    <a:pt x="86244" y="1405"/>
                    <a:pt x="85740" y="1405"/>
                  </a:cubicBezTo>
                  <a:cubicBezTo>
                    <a:pt x="85580" y="1405"/>
                    <a:pt x="85419" y="1405"/>
                    <a:pt x="85236" y="1405"/>
                  </a:cubicBezTo>
                  <a:cubicBezTo>
                    <a:pt x="85076" y="1405"/>
                    <a:pt x="84732" y="1405"/>
                    <a:pt x="84572" y="1405"/>
                  </a:cubicBezTo>
                  <a:cubicBezTo>
                    <a:pt x="84572" y="1405"/>
                    <a:pt x="84412" y="1166"/>
                    <a:pt x="84229" y="1054"/>
                  </a:cubicBezTo>
                  <a:cubicBezTo>
                    <a:pt x="84068" y="702"/>
                    <a:pt x="83725" y="111"/>
                    <a:pt x="82900" y="0"/>
                  </a:cubicBezTo>
                  <a:cubicBezTo>
                    <a:pt x="82717" y="0"/>
                    <a:pt x="82717" y="0"/>
                    <a:pt x="82557" y="0"/>
                  </a:cubicBezTo>
                  <a:lnTo>
                    <a:pt x="82557" y="0"/>
                  </a:lnTo>
                  <a:lnTo>
                    <a:pt x="82557" y="479"/>
                  </a:lnTo>
                  <a:close/>
                  <a:moveTo>
                    <a:pt x="114778" y="27623"/>
                  </a:moveTo>
                  <a:lnTo>
                    <a:pt x="114778" y="27623"/>
                  </a:lnTo>
                  <a:cubicBezTo>
                    <a:pt x="114938" y="27623"/>
                    <a:pt x="114938" y="27495"/>
                    <a:pt x="115282" y="27383"/>
                  </a:cubicBezTo>
                  <a:cubicBezTo>
                    <a:pt x="115625" y="27144"/>
                    <a:pt x="115786" y="27144"/>
                    <a:pt x="115786" y="27144"/>
                  </a:cubicBezTo>
                  <a:cubicBezTo>
                    <a:pt x="115786" y="27144"/>
                    <a:pt x="115946" y="27256"/>
                    <a:pt x="116290" y="27735"/>
                  </a:cubicBezTo>
                  <a:cubicBezTo>
                    <a:pt x="116450" y="27974"/>
                    <a:pt x="116450" y="28198"/>
                    <a:pt x="116633" y="28310"/>
                  </a:cubicBezTo>
                  <a:cubicBezTo>
                    <a:pt x="116290" y="28198"/>
                    <a:pt x="115946" y="28086"/>
                    <a:pt x="115442" y="27974"/>
                  </a:cubicBezTo>
                  <a:cubicBezTo>
                    <a:pt x="114938" y="27735"/>
                    <a:pt x="114938" y="27623"/>
                    <a:pt x="114778" y="27623"/>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72" name="Shape 2372"/>
            <p:cNvSpPr/>
            <p:nvPr/>
          </p:nvSpPr>
          <p:spPr>
            <a:xfrm>
              <a:off x="6596782" y="6889745"/>
              <a:ext cx="2243403" cy="1820258"/>
            </a:xfrm>
            <a:custGeom>
              <a:avLst/>
              <a:gdLst/>
              <a:ahLst/>
              <a:cxnLst/>
              <a:rect l="0" t="0" r="0" b="0"/>
              <a:pathLst>
                <a:path w="120000" h="120000" extrusionOk="0">
                  <a:moveTo>
                    <a:pt x="36719" y="119974"/>
                  </a:moveTo>
                  <a:lnTo>
                    <a:pt x="36719" y="119974"/>
                  </a:lnTo>
                  <a:cubicBezTo>
                    <a:pt x="36267" y="119974"/>
                    <a:pt x="35815" y="119774"/>
                    <a:pt x="35815" y="119774"/>
                  </a:cubicBezTo>
                  <a:lnTo>
                    <a:pt x="35815" y="119774"/>
                  </a:lnTo>
                  <a:cubicBezTo>
                    <a:pt x="35671" y="119774"/>
                    <a:pt x="34315" y="119399"/>
                    <a:pt x="32958" y="118848"/>
                  </a:cubicBezTo>
                  <a:cubicBezTo>
                    <a:pt x="31294" y="118297"/>
                    <a:pt x="31602" y="115919"/>
                    <a:pt x="31910" y="114266"/>
                  </a:cubicBezTo>
                  <a:cubicBezTo>
                    <a:pt x="31910" y="113540"/>
                    <a:pt x="31746" y="112989"/>
                    <a:pt x="31602" y="112438"/>
                  </a:cubicBezTo>
                  <a:cubicBezTo>
                    <a:pt x="31294" y="111888"/>
                    <a:pt x="31150" y="111162"/>
                    <a:pt x="31150" y="110411"/>
                  </a:cubicBezTo>
                  <a:cubicBezTo>
                    <a:pt x="31150" y="109134"/>
                    <a:pt x="30102" y="108758"/>
                    <a:pt x="30102" y="108758"/>
                  </a:cubicBezTo>
                  <a:cubicBezTo>
                    <a:pt x="29938" y="108758"/>
                    <a:pt x="29650" y="108758"/>
                    <a:pt x="29198" y="108758"/>
                  </a:cubicBezTo>
                  <a:cubicBezTo>
                    <a:pt x="28438" y="108758"/>
                    <a:pt x="27534" y="108583"/>
                    <a:pt x="26773" y="108032"/>
                  </a:cubicBezTo>
                  <a:cubicBezTo>
                    <a:pt x="26486" y="107682"/>
                    <a:pt x="26178" y="107306"/>
                    <a:pt x="26034" y="106755"/>
                  </a:cubicBezTo>
                  <a:cubicBezTo>
                    <a:pt x="25726" y="106204"/>
                    <a:pt x="25582" y="105829"/>
                    <a:pt x="25130" y="105829"/>
                  </a:cubicBezTo>
                  <a:cubicBezTo>
                    <a:pt x="25130" y="105829"/>
                    <a:pt x="25130" y="105829"/>
                    <a:pt x="24965" y="105829"/>
                  </a:cubicBezTo>
                  <a:cubicBezTo>
                    <a:pt x="24821" y="106029"/>
                    <a:pt x="24678" y="106029"/>
                    <a:pt x="24513" y="106029"/>
                  </a:cubicBezTo>
                  <a:cubicBezTo>
                    <a:pt x="23630" y="106029"/>
                    <a:pt x="23342" y="105103"/>
                    <a:pt x="22890" y="104176"/>
                  </a:cubicBezTo>
                  <a:cubicBezTo>
                    <a:pt x="22438" y="103275"/>
                    <a:pt x="22438" y="103275"/>
                    <a:pt x="22438" y="103275"/>
                  </a:cubicBezTo>
                  <a:cubicBezTo>
                    <a:pt x="21842" y="102174"/>
                    <a:pt x="21534" y="101623"/>
                    <a:pt x="20486" y="100146"/>
                  </a:cubicBezTo>
                  <a:cubicBezTo>
                    <a:pt x="20034" y="99419"/>
                    <a:pt x="19869" y="98869"/>
                    <a:pt x="19726" y="98318"/>
                  </a:cubicBezTo>
                  <a:cubicBezTo>
                    <a:pt x="19582" y="97767"/>
                    <a:pt x="19417" y="97567"/>
                    <a:pt x="18678" y="97392"/>
                  </a:cubicBezTo>
                  <a:cubicBezTo>
                    <a:pt x="17321" y="97216"/>
                    <a:pt x="16561" y="95739"/>
                    <a:pt x="15801" y="94462"/>
                  </a:cubicBezTo>
                  <a:cubicBezTo>
                    <a:pt x="15513" y="93911"/>
                    <a:pt x="15205" y="93536"/>
                    <a:pt x="14897" y="92985"/>
                  </a:cubicBezTo>
                  <a:cubicBezTo>
                    <a:pt x="14609" y="92635"/>
                    <a:pt x="14465" y="92434"/>
                    <a:pt x="14301" y="92434"/>
                  </a:cubicBezTo>
                  <a:cubicBezTo>
                    <a:pt x="14157" y="92434"/>
                    <a:pt x="14013" y="92434"/>
                    <a:pt x="13705" y="92635"/>
                  </a:cubicBezTo>
                  <a:cubicBezTo>
                    <a:pt x="13397" y="92810"/>
                    <a:pt x="12945" y="93185"/>
                    <a:pt x="12349" y="93185"/>
                  </a:cubicBezTo>
                  <a:cubicBezTo>
                    <a:pt x="11589" y="93185"/>
                    <a:pt x="11280" y="92810"/>
                    <a:pt x="10993" y="92635"/>
                  </a:cubicBezTo>
                  <a:lnTo>
                    <a:pt x="10993" y="92434"/>
                  </a:lnTo>
                  <a:lnTo>
                    <a:pt x="10849" y="92635"/>
                  </a:lnTo>
                  <a:cubicBezTo>
                    <a:pt x="10397" y="92635"/>
                    <a:pt x="9780" y="93185"/>
                    <a:pt x="9184" y="93736"/>
                  </a:cubicBezTo>
                  <a:cubicBezTo>
                    <a:pt x="8876" y="94087"/>
                    <a:pt x="8876" y="94087"/>
                    <a:pt x="8876" y="94087"/>
                  </a:cubicBezTo>
                  <a:cubicBezTo>
                    <a:pt x="8424" y="93361"/>
                    <a:pt x="8424" y="93361"/>
                    <a:pt x="8424" y="93361"/>
                  </a:cubicBezTo>
                  <a:cubicBezTo>
                    <a:pt x="8424" y="93185"/>
                    <a:pt x="8424" y="93185"/>
                    <a:pt x="8424" y="93185"/>
                  </a:cubicBezTo>
                  <a:cubicBezTo>
                    <a:pt x="8424" y="93185"/>
                    <a:pt x="7972" y="91533"/>
                    <a:pt x="7828" y="90056"/>
                  </a:cubicBezTo>
                  <a:cubicBezTo>
                    <a:pt x="7828" y="89505"/>
                    <a:pt x="7828" y="89330"/>
                    <a:pt x="7684" y="88954"/>
                  </a:cubicBezTo>
                  <a:cubicBezTo>
                    <a:pt x="7520" y="88228"/>
                    <a:pt x="7520" y="87677"/>
                    <a:pt x="7972" y="86576"/>
                  </a:cubicBezTo>
                  <a:cubicBezTo>
                    <a:pt x="7972" y="86200"/>
                    <a:pt x="8280" y="85825"/>
                    <a:pt x="8589" y="85825"/>
                  </a:cubicBezTo>
                  <a:lnTo>
                    <a:pt x="8732" y="85825"/>
                  </a:lnTo>
                  <a:cubicBezTo>
                    <a:pt x="8876" y="85274"/>
                    <a:pt x="8876" y="84548"/>
                    <a:pt x="8424" y="83822"/>
                  </a:cubicBezTo>
                  <a:cubicBezTo>
                    <a:pt x="8136" y="83271"/>
                    <a:pt x="7972" y="82895"/>
                    <a:pt x="7828" y="82545"/>
                  </a:cubicBezTo>
                  <a:cubicBezTo>
                    <a:pt x="7684" y="81794"/>
                    <a:pt x="7520" y="81619"/>
                    <a:pt x="7232" y="81619"/>
                  </a:cubicBezTo>
                  <a:cubicBezTo>
                    <a:pt x="7068" y="81619"/>
                    <a:pt x="7068" y="81443"/>
                    <a:pt x="6924" y="81443"/>
                  </a:cubicBezTo>
                  <a:cubicBezTo>
                    <a:pt x="6472" y="81443"/>
                    <a:pt x="6164" y="81619"/>
                    <a:pt x="5712" y="81994"/>
                  </a:cubicBezTo>
                  <a:cubicBezTo>
                    <a:pt x="5568" y="82169"/>
                    <a:pt x="5424" y="82169"/>
                    <a:pt x="5116" y="82345"/>
                  </a:cubicBezTo>
                  <a:cubicBezTo>
                    <a:pt x="4664" y="82720"/>
                    <a:pt x="4520" y="82895"/>
                    <a:pt x="4376" y="83096"/>
                  </a:cubicBezTo>
                  <a:cubicBezTo>
                    <a:pt x="4376" y="83271"/>
                    <a:pt x="4376" y="83646"/>
                    <a:pt x="4664" y="84197"/>
                  </a:cubicBezTo>
                  <a:cubicBezTo>
                    <a:pt x="4828" y="84748"/>
                    <a:pt x="4828" y="85099"/>
                    <a:pt x="4664" y="85274"/>
                  </a:cubicBezTo>
                  <a:cubicBezTo>
                    <a:pt x="4212" y="86025"/>
                    <a:pt x="3164" y="86025"/>
                    <a:pt x="2260" y="86025"/>
                  </a:cubicBezTo>
                  <a:cubicBezTo>
                    <a:pt x="904" y="86025"/>
                    <a:pt x="452" y="84748"/>
                    <a:pt x="308" y="83822"/>
                  </a:cubicBezTo>
                  <a:cubicBezTo>
                    <a:pt x="308" y="83271"/>
                    <a:pt x="308" y="83271"/>
                    <a:pt x="308" y="83271"/>
                  </a:cubicBezTo>
                  <a:cubicBezTo>
                    <a:pt x="143" y="82720"/>
                    <a:pt x="0" y="81994"/>
                    <a:pt x="308" y="81619"/>
                  </a:cubicBezTo>
                  <a:cubicBezTo>
                    <a:pt x="452" y="81443"/>
                    <a:pt x="760" y="81243"/>
                    <a:pt x="1047" y="81243"/>
                  </a:cubicBezTo>
                  <a:cubicBezTo>
                    <a:pt x="1356" y="81243"/>
                    <a:pt x="1664" y="80342"/>
                    <a:pt x="1952" y="79591"/>
                  </a:cubicBezTo>
                  <a:cubicBezTo>
                    <a:pt x="2116" y="79040"/>
                    <a:pt x="2260" y="78489"/>
                    <a:pt x="2568" y="78138"/>
                  </a:cubicBezTo>
                  <a:cubicBezTo>
                    <a:pt x="2856" y="77588"/>
                    <a:pt x="3164" y="76661"/>
                    <a:pt x="2404" y="75935"/>
                  </a:cubicBezTo>
                  <a:cubicBezTo>
                    <a:pt x="2116" y="75735"/>
                    <a:pt x="1808" y="75384"/>
                    <a:pt x="1952" y="75009"/>
                  </a:cubicBezTo>
                  <a:cubicBezTo>
                    <a:pt x="1952" y="74658"/>
                    <a:pt x="2116" y="74458"/>
                    <a:pt x="2404" y="74458"/>
                  </a:cubicBezTo>
                  <a:cubicBezTo>
                    <a:pt x="2568" y="74283"/>
                    <a:pt x="2856" y="74108"/>
                    <a:pt x="3164" y="73907"/>
                  </a:cubicBezTo>
                  <a:cubicBezTo>
                    <a:pt x="3452" y="73532"/>
                    <a:pt x="3308" y="73181"/>
                    <a:pt x="3164" y="72630"/>
                  </a:cubicBezTo>
                  <a:cubicBezTo>
                    <a:pt x="3164" y="72080"/>
                    <a:pt x="3020" y="71529"/>
                    <a:pt x="3164" y="70803"/>
                  </a:cubicBezTo>
                  <a:cubicBezTo>
                    <a:pt x="3452" y="69501"/>
                    <a:pt x="4828" y="68600"/>
                    <a:pt x="6328" y="68600"/>
                  </a:cubicBezTo>
                  <a:cubicBezTo>
                    <a:pt x="6472" y="68600"/>
                    <a:pt x="6636" y="68600"/>
                    <a:pt x="6636" y="68600"/>
                  </a:cubicBezTo>
                  <a:cubicBezTo>
                    <a:pt x="6780" y="68399"/>
                    <a:pt x="6636" y="68049"/>
                    <a:pt x="6328" y="67298"/>
                  </a:cubicBezTo>
                  <a:cubicBezTo>
                    <a:pt x="6164" y="67122"/>
                    <a:pt x="5876" y="66396"/>
                    <a:pt x="6020" y="65846"/>
                  </a:cubicBezTo>
                  <a:cubicBezTo>
                    <a:pt x="6328" y="65470"/>
                    <a:pt x="6780" y="65119"/>
                    <a:pt x="7684" y="65119"/>
                  </a:cubicBezTo>
                  <a:cubicBezTo>
                    <a:pt x="8136" y="64919"/>
                    <a:pt x="8280" y="64919"/>
                    <a:pt x="8280" y="64919"/>
                  </a:cubicBezTo>
                  <a:cubicBezTo>
                    <a:pt x="8280" y="64744"/>
                    <a:pt x="7828" y="64193"/>
                    <a:pt x="7520" y="63993"/>
                  </a:cubicBezTo>
                  <a:cubicBezTo>
                    <a:pt x="7232" y="63642"/>
                    <a:pt x="7232" y="63642"/>
                    <a:pt x="7232" y="63642"/>
                  </a:cubicBezTo>
                  <a:cubicBezTo>
                    <a:pt x="6636" y="62716"/>
                    <a:pt x="6020" y="62365"/>
                    <a:pt x="5424" y="61990"/>
                  </a:cubicBezTo>
                  <a:cubicBezTo>
                    <a:pt x="5116" y="61815"/>
                    <a:pt x="4972" y="61815"/>
                    <a:pt x="4664" y="61614"/>
                  </a:cubicBezTo>
                  <a:cubicBezTo>
                    <a:pt x="4376" y="61614"/>
                    <a:pt x="3924" y="61439"/>
                    <a:pt x="3452" y="61064"/>
                  </a:cubicBezTo>
                  <a:cubicBezTo>
                    <a:pt x="3020" y="60713"/>
                    <a:pt x="3020" y="60162"/>
                    <a:pt x="3164" y="59962"/>
                  </a:cubicBezTo>
                  <a:cubicBezTo>
                    <a:pt x="3308" y="59611"/>
                    <a:pt x="3760" y="59236"/>
                    <a:pt x="4068" y="59236"/>
                  </a:cubicBezTo>
                  <a:cubicBezTo>
                    <a:pt x="4212" y="59236"/>
                    <a:pt x="4376" y="59236"/>
                    <a:pt x="4520" y="59411"/>
                  </a:cubicBezTo>
                  <a:cubicBezTo>
                    <a:pt x="4972" y="59611"/>
                    <a:pt x="5424" y="59787"/>
                    <a:pt x="7376" y="59787"/>
                  </a:cubicBezTo>
                  <a:cubicBezTo>
                    <a:pt x="7972" y="59787"/>
                    <a:pt x="8136" y="59611"/>
                    <a:pt x="8136" y="59611"/>
                  </a:cubicBezTo>
                  <a:cubicBezTo>
                    <a:pt x="8136" y="59611"/>
                    <a:pt x="7684" y="59061"/>
                    <a:pt x="7520" y="58860"/>
                  </a:cubicBezTo>
                  <a:cubicBezTo>
                    <a:pt x="6780" y="58310"/>
                    <a:pt x="6328" y="57033"/>
                    <a:pt x="6164" y="54829"/>
                  </a:cubicBezTo>
                  <a:cubicBezTo>
                    <a:pt x="6020" y="54279"/>
                    <a:pt x="6164" y="53928"/>
                    <a:pt x="6328" y="53728"/>
                  </a:cubicBezTo>
                  <a:cubicBezTo>
                    <a:pt x="6472" y="53553"/>
                    <a:pt x="6780" y="53377"/>
                    <a:pt x="7068" y="53377"/>
                  </a:cubicBezTo>
                  <a:cubicBezTo>
                    <a:pt x="7684" y="53377"/>
                    <a:pt x="8136" y="53728"/>
                    <a:pt x="8424" y="54103"/>
                  </a:cubicBezTo>
                  <a:cubicBezTo>
                    <a:pt x="8589" y="54279"/>
                    <a:pt x="8732" y="54454"/>
                    <a:pt x="8876" y="54454"/>
                  </a:cubicBezTo>
                  <a:cubicBezTo>
                    <a:pt x="9184" y="54454"/>
                    <a:pt x="9780" y="53928"/>
                    <a:pt x="10089" y="53553"/>
                  </a:cubicBezTo>
                  <a:cubicBezTo>
                    <a:pt x="10232" y="53553"/>
                    <a:pt x="10397" y="53377"/>
                    <a:pt x="10541" y="53377"/>
                  </a:cubicBezTo>
                  <a:cubicBezTo>
                    <a:pt x="10993" y="53377"/>
                    <a:pt x="11136" y="53728"/>
                    <a:pt x="11445" y="54103"/>
                  </a:cubicBezTo>
                  <a:cubicBezTo>
                    <a:pt x="11753" y="54454"/>
                    <a:pt x="12041" y="54829"/>
                    <a:pt x="12493" y="55005"/>
                  </a:cubicBezTo>
                  <a:cubicBezTo>
                    <a:pt x="12657" y="55205"/>
                    <a:pt x="12801" y="55205"/>
                    <a:pt x="12801" y="55205"/>
                  </a:cubicBezTo>
                  <a:cubicBezTo>
                    <a:pt x="13089" y="55205"/>
                    <a:pt x="13253" y="55005"/>
                    <a:pt x="13397" y="54279"/>
                  </a:cubicBezTo>
                  <a:cubicBezTo>
                    <a:pt x="13541" y="53928"/>
                    <a:pt x="13705" y="53553"/>
                    <a:pt x="13849" y="53177"/>
                  </a:cubicBezTo>
                  <a:cubicBezTo>
                    <a:pt x="14301" y="52075"/>
                    <a:pt x="14157" y="51725"/>
                    <a:pt x="13705" y="51349"/>
                  </a:cubicBezTo>
                  <a:cubicBezTo>
                    <a:pt x="13705" y="51174"/>
                    <a:pt x="13541" y="51174"/>
                    <a:pt x="13541" y="50974"/>
                  </a:cubicBezTo>
                  <a:cubicBezTo>
                    <a:pt x="13397" y="50799"/>
                    <a:pt x="13253" y="50623"/>
                    <a:pt x="12945" y="50423"/>
                  </a:cubicBezTo>
                  <a:cubicBezTo>
                    <a:pt x="12657" y="50248"/>
                    <a:pt x="12349" y="50073"/>
                    <a:pt x="12041" y="49522"/>
                  </a:cubicBezTo>
                  <a:cubicBezTo>
                    <a:pt x="11753" y="49321"/>
                    <a:pt x="11445" y="48971"/>
                    <a:pt x="11445" y="48420"/>
                  </a:cubicBezTo>
                  <a:cubicBezTo>
                    <a:pt x="11445" y="48045"/>
                    <a:pt x="11753" y="47669"/>
                    <a:pt x="12205" y="47319"/>
                  </a:cubicBezTo>
                  <a:cubicBezTo>
                    <a:pt x="12349" y="47118"/>
                    <a:pt x="12349" y="47118"/>
                    <a:pt x="12349" y="47118"/>
                  </a:cubicBezTo>
                  <a:cubicBezTo>
                    <a:pt x="12657" y="46768"/>
                    <a:pt x="12801" y="46392"/>
                    <a:pt x="12945" y="46217"/>
                  </a:cubicBezTo>
                  <a:cubicBezTo>
                    <a:pt x="12493" y="46017"/>
                    <a:pt x="11897" y="45841"/>
                    <a:pt x="11136" y="45291"/>
                  </a:cubicBezTo>
                  <a:cubicBezTo>
                    <a:pt x="10684" y="45115"/>
                    <a:pt x="10232" y="44564"/>
                    <a:pt x="10089" y="44014"/>
                  </a:cubicBezTo>
                  <a:cubicBezTo>
                    <a:pt x="10089" y="43463"/>
                    <a:pt x="10232" y="43087"/>
                    <a:pt x="10849" y="42537"/>
                  </a:cubicBezTo>
                  <a:cubicBezTo>
                    <a:pt x="11136" y="42186"/>
                    <a:pt x="11589" y="41986"/>
                    <a:pt x="11897" y="41986"/>
                  </a:cubicBezTo>
                  <a:cubicBezTo>
                    <a:pt x="12493" y="41986"/>
                    <a:pt x="12945" y="42912"/>
                    <a:pt x="13253" y="43638"/>
                  </a:cubicBezTo>
                  <a:cubicBezTo>
                    <a:pt x="13397" y="44014"/>
                    <a:pt x="13541" y="44389"/>
                    <a:pt x="13541" y="44564"/>
                  </a:cubicBezTo>
                  <a:cubicBezTo>
                    <a:pt x="13541" y="44389"/>
                    <a:pt x="13541" y="44189"/>
                    <a:pt x="13705" y="44014"/>
                  </a:cubicBezTo>
                  <a:cubicBezTo>
                    <a:pt x="13705" y="43638"/>
                    <a:pt x="13705" y="43263"/>
                    <a:pt x="13541" y="42912"/>
                  </a:cubicBezTo>
                  <a:cubicBezTo>
                    <a:pt x="13541" y="42186"/>
                    <a:pt x="13397" y="41435"/>
                    <a:pt x="14157" y="40884"/>
                  </a:cubicBezTo>
                  <a:cubicBezTo>
                    <a:pt x="14465" y="40534"/>
                    <a:pt x="14753" y="40183"/>
                    <a:pt x="14753" y="39983"/>
                  </a:cubicBezTo>
                  <a:cubicBezTo>
                    <a:pt x="14753" y="39632"/>
                    <a:pt x="14609" y="39457"/>
                    <a:pt x="14465" y="39457"/>
                  </a:cubicBezTo>
                  <a:cubicBezTo>
                    <a:pt x="13849" y="38906"/>
                    <a:pt x="11589" y="37254"/>
                    <a:pt x="10397" y="37054"/>
                  </a:cubicBezTo>
                  <a:cubicBezTo>
                    <a:pt x="9184" y="36878"/>
                    <a:pt x="7232" y="35401"/>
                    <a:pt x="6780" y="33949"/>
                  </a:cubicBezTo>
                  <a:cubicBezTo>
                    <a:pt x="6780" y="33749"/>
                    <a:pt x="6780" y="33573"/>
                    <a:pt x="6780" y="33398"/>
                  </a:cubicBezTo>
                  <a:cubicBezTo>
                    <a:pt x="6472" y="32297"/>
                    <a:pt x="6328" y="31921"/>
                    <a:pt x="5568" y="31921"/>
                  </a:cubicBezTo>
                  <a:cubicBezTo>
                    <a:pt x="4212" y="31921"/>
                    <a:pt x="3616" y="31195"/>
                    <a:pt x="3020" y="30093"/>
                  </a:cubicBezTo>
                  <a:cubicBezTo>
                    <a:pt x="2712" y="29543"/>
                    <a:pt x="2712" y="29167"/>
                    <a:pt x="2712" y="28616"/>
                  </a:cubicBezTo>
                  <a:cubicBezTo>
                    <a:pt x="2568" y="28241"/>
                    <a:pt x="2568" y="27890"/>
                    <a:pt x="2260" y="27715"/>
                  </a:cubicBezTo>
                  <a:cubicBezTo>
                    <a:pt x="1500" y="26964"/>
                    <a:pt x="1664" y="25311"/>
                    <a:pt x="1664" y="24210"/>
                  </a:cubicBezTo>
                  <a:cubicBezTo>
                    <a:pt x="1808" y="23859"/>
                    <a:pt x="1808" y="23659"/>
                    <a:pt x="1808" y="23484"/>
                  </a:cubicBezTo>
                  <a:cubicBezTo>
                    <a:pt x="1664" y="22933"/>
                    <a:pt x="1664" y="22933"/>
                    <a:pt x="1664" y="22933"/>
                  </a:cubicBezTo>
                  <a:cubicBezTo>
                    <a:pt x="1952" y="22933"/>
                    <a:pt x="1952" y="22933"/>
                    <a:pt x="1952" y="22933"/>
                  </a:cubicBezTo>
                  <a:cubicBezTo>
                    <a:pt x="3760" y="22207"/>
                    <a:pt x="4520" y="21656"/>
                    <a:pt x="4664" y="21281"/>
                  </a:cubicBezTo>
                  <a:cubicBezTo>
                    <a:pt x="5116" y="20379"/>
                    <a:pt x="6472" y="18902"/>
                    <a:pt x="7376" y="18727"/>
                  </a:cubicBezTo>
                  <a:cubicBezTo>
                    <a:pt x="7684" y="18727"/>
                    <a:pt x="8136" y="18727"/>
                    <a:pt x="8424" y="18727"/>
                  </a:cubicBezTo>
                  <a:cubicBezTo>
                    <a:pt x="8876" y="18727"/>
                    <a:pt x="9328" y="18727"/>
                    <a:pt x="9780" y="18727"/>
                  </a:cubicBezTo>
                  <a:lnTo>
                    <a:pt x="9945" y="18727"/>
                  </a:lnTo>
                  <a:cubicBezTo>
                    <a:pt x="10684" y="18727"/>
                    <a:pt x="11897" y="18176"/>
                    <a:pt x="12041" y="17625"/>
                  </a:cubicBezTo>
                  <a:cubicBezTo>
                    <a:pt x="12205" y="17250"/>
                    <a:pt x="12349" y="16699"/>
                    <a:pt x="12349" y="16323"/>
                  </a:cubicBezTo>
                  <a:cubicBezTo>
                    <a:pt x="12493" y="15597"/>
                    <a:pt x="12493" y="14871"/>
                    <a:pt x="13089" y="14496"/>
                  </a:cubicBezTo>
                  <a:cubicBezTo>
                    <a:pt x="13089" y="14496"/>
                    <a:pt x="13253" y="14496"/>
                    <a:pt x="13397" y="14496"/>
                  </a:cubicBezTo>
                  <a:cubicBezTo>
                    <a:pt x="13541" y="14496"/>
                    <a:pt x="13849" y="14671"/>
                    <a:pt x="14013" y="14871"/>
                  </a:cubicBezTo>
                  <a:cubicBezTo>
                    <a:pt x="14301" y="15046"/>
                    <a:pt x="14465" y="15222"/>
                    <a:pt x="14609" y="15222"/>
                  </a:cubicBezTo>
                  <a:cubicBezTo>
                    <a:pt x="14753" y="15222"/>
                    <a:pt x="14897" y="15046"/>
                    <a:pt x="15061" y="15046"/>
                  </a:cubicBezTo>
                  <a:cubicBezTo>
                    <a:pt x="15205" y="14871"/>
                    <a:pt x="15513" y="14671"/>
                    <a:pt x="15657" y="14320"/>
                  </a:cubicBezTo>
                  <a:cubicBezTo>
                    <a:pt x="16253" y="13770"/>
                    <a:pt x="17013" y="13219"/>
                    <a:pt x="17321" y="12668"/>
                  </a:cubicBezTo>
                  <a:cubicBezTo>
                    <a:pt x="17917" y="11742"/>
                    <a:pt x="18226" y="11391"/>
                    <a:pt x="19130" y="10840"/>
                  </a:cubicBezTo>
                  <a:cubicBezTo>
                    <a:pt x="19869" y="10264"/>
                    <a:pt x="20034" y="10264"/>
                    <a:pt x="20178" y="9363"/>
                  </a:cubicBezTo>
                  <a:cubicBezTo>
                    <a:pt x="20178" y="8812"/>
                    <a:pt x="20178" y="8812"/>
                    <a:pt x="20178" y="8812"/>
                  </a:cubicBezTo>
                  <a:cubicBezTo>
                    <a:pt x="20178" y="7711"/>
                    <a:pt x="20321" y="6434"/>
                    <a:pt x="21082" y="6058"/>
                  </a:cubicBezTo>
                  <a:cubicBezTo>
                    <a:pt x="21842" y="5508"/>
                    <a:pt x="23034" y="5508"/>
                    <a:pt x="23486" y="5508"/>
                  </a:cubicBezTo>
                  <a:cubicBezTo>
                    <a:pt x="24226" y="5508"/>
                    <a:pt x="25726" y="6058"/>
                    <a:pt x="26178" y="6784"/>
                  </a:cubicBezTo>
                  <a:cubicBezTo>
                    <a:pt x="26773" y="7535"/>
                    <a:pt x="27534" y="8437"/>
                    <a:pt x="27986" y="8437"/>
                  </a:cubicBezTo>
                  <a:cubicBezTo>
                    <a:pt x="28130" y="8437"/>
                    <a:pt x="28130" y="8437"/>
                    <a:pt x="28294" y="8262"/>
                  </a:cubicBezTo>
                  <a:cubicBezTo>
                    <a:pt x="28582" y="8086"/>
                    <a:pt x="28726" y="7711"/>
                    <a:pt x="28890" y="7335"/>
                  </a:cubicBezTo>
                  <a:cubicBezTo>
                    <a:pt x="29034" y="6985"/>
                    <a:pt x="29198" y="6609"/>
                    <a:pt x="29650" y="6234"/>
                  </a:cubicBezTo>
                  <a:cubicBezTo>
                    <a:pt x="29938" y="6058"/>
                    <a:pt x="30246" y="6058"/>
                    <a:pt x="30534" y="6058"/>
                  </a:cubicBezTo>
                  <a:cubicBezTo>
                    <a:pt x="30986" y="6058"/>
                    <a:pt x="31294" y="6234"/>
                    <a:pt x="31746" y="6609"/>
                  </a:cubicBezTo>
                  <a:cubicBezTo>
                    <a:pt x="31746" y="6784"/>
                    <a:pt x="32054" y="6784"/>
                    <a:pt x="32198" y="6784"/>
                  </a:cubicBezTo>
                  <a:cubicBezTo>
                    <a:pt x="32506" y="6784"/>
                    <a:pt x="32794" y="6609"/>
                    <a:pt x="32794" y="6609"/>
                  </a:cubicBezTo>
                  <a:cubicBezTo>
                    <a:pt x="32794" y="6434"/>
                    <a:pt x="32794" y="6434"/>
                    <a:pt x="32794" y="6234"/>
                  </a:cubicBezTo>
                  <a:cubicBezTo>
                    <a:pt x="32506" y="6058"/>
                    <a:pt x="32342" y="5883"/>
                    <a:pt x="32054" y="5683"/>
                  </a:cubicBezTo>
                  <a:cubicBezTo>
                    <a:pt x="31746" y="5332"/>
                    <a:pt x="31438" y="4957"/>
                    <a:pt x="31438" y="4030"/>
                  </a:cubicBezTo>
                  <a:cubicBezTo>
                    <a:pt x="31602" y="2929"/>
                    <a:pt x="32054" y="2578"/>
                    <a:pt x="32958" y="1852"/>
                  </a:cubicBezTo>
                  <a:cubicBezTo>
                    <a:pt x="33246" y="1652"/>
                    <a:pt x="33246" y="1477"/>
                    <a:pt x="33410" y="1301"/>
                  </a:cubicBezTo>
                  <a:lnTo>
                    <a:pt x="33410" y="1101"/>
                  </a:lnTo>
                  <a:lnTo>
                    <a:pt x="33410" y="1101"/>
                  </a:lnTo>
                  <a:cubicBezTo>
                    <a:pt x="33863" y="375"/>
                    <a:pt x="33863" y="375"/>
                    <a:pt x="33863" y="375"/>
                  </a:cubicBezTo>
                  <a:cubicBezTo>
                    <a:pt x="34006" y="550"/>
                    <a:pt x="34006" y="550"/>
                    <a:pt x="34006" y="550"/>
                  </a:cubicBezTo>
                  <a:cubicBezTo>
                    <a:pt x="34150" y="550"/>
                    <a:pt x="34315" y="375"/>
                    <a:pt x="34458" y="375"/>
                  </a:cubicBezTo>
                  <a:lnTo>
                    <a:pt x="34602" y="375"/>
                  </a:lnTo>
                  <a:cubicBezTo>
                    <a:pt x="34767" y="375"/>
                    <a:pt x="34767" y="550"/>
                    <a:pt x="34910" y="550"/>
                  </a:cubicBezTo>
                  <a:cubicBezTo>
                    <a:pt x="35363" y="550"/>
                    <a:pt x="35815" y="375"/>
                    <a:pt x="36267" y="375"/>
                  </a:cubicBezTo>
                  <a:cubicBezTo>
                    <a:pt x="36863" y="175"/>
                    <a:pt x="37315" y="0"/>
                    <a:pt x="37767" y="0"/>
                  </a:cubicBezTo>
                  <a:cubicBezTo>
                    <a:pt x="37931" y="0"/>
                    <a:pt x="38075" y="175"/>
                    <a:pt x="38363" y="175"/>
                  </a:cubicBezTo>
                  <a:cubicBezTo>
                    <a:pt x="38527" y="175"/>
                    <a:pt x="38815" y="375"/>
                    <a:pt x="39123" y="375"/>
                  </a:cubicBezTo>
                  <a:cubicBezTo>
                    <a:pt x="39739" y="550"/>
                    <a:pt x="40335" y="726"/>
                    <a:pt x="40787" y="1101"/>
                  </a:cubicBezTo>
                  <a:cubicBezTo>
                    <a:pt x="40931" y="1301"/>
                    <a:pt x="41075" y="1477"/>
                    <a:pt x="41239" y="1852"/>
                  </a:cubicBezTo>
                  <a:cubicBezTo>
                    <a:pt x="41527" y="2203"/>
                    <a:pt x="41835" y="2578"/>
                    <a:pt x="42143" y="2578"/>
                  </a:cubicBezTo>
                  <a:cubicBezTo>
                    <a:pt x="42431" y="2578"/>
                    <a:pt x="42595" y="2578"/>
                    <a:pt x="42595" y="2578"/>
                  </a:cubicBezTo>
                  <a:cubicBezTo>
                    <a:pt x="42883" y="2578"/>
                    <a:pt x="43047" y="2578"/>
                    <a:pt x="43191" y="2578"/>
                  </a:cubicBezTo>
                  <a:cubicBezTo>
                    <a:pt x="43335" y="2754"/>
                    <a:pt x="43500" y="2754"/>
                    <a:pt x="43643" y="2754"/>
                  </a:cubicBezTo>
                  <a:cubicBezTo>
                    <a:pt x="44239" y="2754"/>
                    <a:pt x="44691" y="3480"/>
                    <a:pt x="44691" y="4231"/>
                  </a:cubicBezTo>
                  <a:cubicBezTo>
                    <a:pt x="44691" y="4957"/>
                    <a:pt x="44547" y="5508"/>
                    <a:pt x="43787" y="5683"/>
                  </a:cubicBezTo>
                  <a:cubicBezTo>
                    <a:pt x="43047" y="5683"/>
                    <a:pt x="43047" y="5883"/>
                    <a:pt x="43047" y="5883"/>
                  </a:cubicBezTo>
                  <a:cubicBezTo>
                    <a:pt x="43047" y="5883"/>
                    <a:pt x="42883" y="6058"/>
                    <a:pt x="43191" y="6609"/>
                  </a:cubicBezTo>
                  <a:cubicBezTo>
                    <a:pt x="43500" y="6985"/>
                    <a:pt x="43787" y="7335"/>
                    <a:pt x="44095" y="7711"/>
                  </a:cubicBezTo>
                  <a:cubicBezTo>
                    <a:pt x="44691" y="8262"/>
                    <a:pt x="45000" y="8637"/>
                    <a:pt x="45000" y="9188"/>
                  </a:cubicBezTo>
                  <a:cubicBezTo>
                    <a:pt x="45143" y="9363"/>
                    <a:pt x="45000" y="9714"/>
                    <a:pt x="45000" y="10089"/>
                  </a:cubicBezTo>
                  <a:cubicBezTo>
                    <a:pt x="44856" y="10640"/>
                    <a:pt x="44856" y="10840"/>
                    <a:pt x="45000" y="11016"/>
                  </a:cubicBezTo>
                  <a:cubicBezTo>
                    <a:pt x="45452" y="11566"/>
                    <a:pt x="46191" y="13018"/>
                    <a:pt x="46191" y="13945"/>
                  </a:cubicBezTo>
                  <a:cubicBezTo>
                    <a:pt x="46191" y="16699"/>
                    <a:pt x="46191" y="16699"/>
                    <a:pt x="46191" y="16699"/>
                  </a:cubicBezTo>
                  <a:cubicBezTo>
                    <a:pt x="46191" y="17625"/>
                    <a:pt x="46500" y="18351"/>
                    <a:pt x="46952" y="18527"/>
                  </a:cubicBezTo>
                  <a:cubicBezTo>
                    <a:pt x="47260" y="18527"/>
                    <a:pt x="47404" y="18727"/>
                    <a:pt x="47712" y="18727"/>
                  </a:cubicBezTo>
                  <a:cubicBezTo>
                    <a:pt x="48000" y="18727"/>
                    <a:pt x="48308" y="18527"/>
                    <a:pt x="48760" y="18351"/>
                  </a:cubicBezTo>
                  <a:cubicBezTo>
                    <a:pt x="49068" y="18176"/>
                    <a:pt x="49212" y="18176"/>
                    <a:pt x="49376" y="17976"/>
                  </a:cubicBezTo>
                  <a:cubicBezTo>
                    <a:pt x="49664" y="17800"/>
                    <a:pt x="49972" y="17800"/>
                    <a:pt x="50116" y="17800"/>
                  </a:cubicBezTo>
                  <a:cubicBezTo>
                    <a:pt x="50424" y="17800"/>
                    <a:pt x="50568" y="17800"/>
                    <a:pt x="50876" y="17976"/>
                  </a:cubicBezTo>
                  <a:cubicBezTo>
                    <a:pt x="51164" y="18176"/>
                    <a:pt x="51472" y="18351"/>
                    <a:pt x="51924" y="18727"/>
                  </a:cubicBezTo>
                  <a:cubicBezTo>
                    <a:pt x="52520" y="19077"/>
                    <a:pt x="52972" y="19453"/>
                    <a:pt x="53424" y="19628"/>
                  </a:cubicBezTo>
                  <a:cubicBezTo>
                    <a:pt x="53589" y="19828"/>
                    <a:pt x="53876" y="19828"/>
                    <a:pt x="54184" y="19828"/>
                  </a:cubicBezTo>
                  <a:cubicBezTo>
                    <a:pt x="54328" y="19828"/>
                    <a:pt x="54493" y="19828"/>
                    <a:pt x="54636" y="19628"/>
                  </a:cubicBezTo>
                  <a:cubicBezTo>
                    <a:pt x="54945" y="19453"/>
                    <a:pt x="55089" y="19453"/>
                    <a:pt x="55089" y="19453"/>
                  </a:cubicBezTo>
                  <a:cubicBezTo>
                    <a:pt x="55397" y="19453"/>
                    <a:pt x="55541" y="19628"/>
                    <a:pt x="55684" y="19828"/>
                  </a:cubicBezTo>
                  <a:cubicBezTo>
                    <a:pt x="55828" y="19828"/>
                    <a:pt x="55828" y="19828"/>
                    <a:pt x="55828" y="19828"/>
                  </a:cubicBezTo>
                  <a:cubicBezTo>
                    <a:pt x="56136" y="19828"/>
                    <a:pt x="56280" y="19828"/>
                    <a:pt x="56280" y="19628"/>
                  </a:cubicBezTo>
                  <a:cubicBezTo>
                    <a:pt x="56589" y="19453"/>
                    <a:pt x="56732" y="19077"/>
                    <a:pt x="57205" y="19077"/>
                  </a:cubicBezTo>
                  <a:cubicBezTo>
                    <a:pt x="57349" y="19077"/>
                    <a:pt x="57349" y="19077"/>
                    <a:pt x="57493" y="19253"/>
                  </a:cubicBezTo>
                  <a:cubicBezTo>
                    <a:pt x="57945" y="19253"/>
                    <a:pt x="58089" y="19453"/>
                    <a:pt x="58397" y="19628"/>
                  </a:cubicBezTo>
                  <a:cubicBezTo>
                    <a:pt x="58541" y="19828"/>
                    <a:pt x="58705" y="20004"/>
                    <a:pt x="58993" y="20004"/>
                  </a:cubicBezTo>
                  <a:cubicBezTo>
                    <a:pt x="58993" y="20004"/>
                    <a:pt x="59157" y="20004"/>
                    <a:pt x="59157" y="19828"/>
                  </a:cubicBezTo>
                  <a:cubicBezTo>
                    <a:pt x="59609" y="19828"/>
                    <a:pt x="59897" y="19628"/>
                    <a:pt x="60061" y="19453"/>
                  </a:cubicBezTo>
                  <a:cubicBezTo>
                    <a:pt x="60205" y="19253"/>
                    <a:pt x="60349" y="19077"/>
                    <a:pt x="60801" y="19077"/>
                  </a:cubicBezTo>
                  <a:cubicBezTo>
                    <a:pt x="61253" y="19077"/>
                    <a:pt x="61417" y="19628"/>
                    <a:pt x="61417" y="20004"/>
                  </a:cubicBezTo>
                  <a:cubicBezTo>
                    <a:pt x="61561" y="20179"/>
                    <a:pt x="61561" y="20379"/>
                    <a:pt x="61869" y="20379"/>
                  </a:cubicBezTo>
                  <a:cubicBezTo>
                    <a:pt x="62157" y="20379"/>
                    <a:pt x="62465" y="20379"/>
                    <a:pt x="62773" y="20554"/>
                  </a:cubicBezTo>
                  <a:cubicBezTo>
                    <a:pt x="63061" y="20554"/>
                    <a:pt x="63369" y="20730"/>
                    <a:pt x="63821" y="20730"/>
                  </a:cubicBezTo>
                  <a:cubicBezTo>
                    <a:pt x="64417" y="20730"/>
                    <a:pt x="64726" y="21105"/>
                    <a:pt x="64869" y="21456"/>
                  </a:cubicBezTo>
                  <a:cubicBezTo>
                    <a:pt x="65178" y="22007"/>
                    <a:pt x="65034" y="22582"/>
                    <a:pt x="64869" y="23133"/>
                  </a:cubicBezTo>
                  <a:cubicBezTo>
                    <a:pt x="64726" y="23484"/>
                    <a:pt x="64582" y="23484"/>
                    <a:pt x="64726" y="23659"/>
                  </a:cubicBezTo>
                  <a:cubicBezTo>
                    <a:pt x="64726" y="23859"/>
                    <a:pt x="64869" y="24035"/>
                    <a:pt x="65178" y="24210"/>
                  </a:cubicBezTo>
                  <a:cubicBezTo>
                    <a:pt x="66082" y="24585"/>
                    <a:pt x="66226" y="24761"/>
                    <a:pt x="66678" y="25687"/>
                  </a:cubicBezTo>
                  <a:cubicBezTo>
                    <a:pt x="66986" y="26613"/>
                    <a:pt x="67130" y="26789"/>
                    <a:pt x="67890" y="27339"/>
                  </a:cubicBezTo>
                  <a:cubicBezTo>
                    <a:pt x="68034" y="27515"/>
                    <a:pt x="68034" y="27515"/>
                    <a:pt x="68034" y="27515"/>
                  </a:cubicBezTo>
                  <a:cubicBezTo>
                    <a:pt x="68342" y="27715"/>
                    <a:pt x="68486" y="27890"/>
                    <a:pt x="68630" y="28241"/>
                  </a:cubicBezTo>
                  <a:cubicBezTo>
                    <a:pt x="68630" y="28616"/>
                    <a:pt x="68486" y="28992"/>
                    <a:pt x="67890" y="29718"/>
                  </a:cubicBezTo>
                  <a:cubicBezTo>
                    <a:pt x="67582" y="30269"/>
                    <a:pt x="67273" y="30995"/>
                    <a:pt x="66986" y="31571"/>
                  </a:cubicBezTo>
                  <a:cubicBezTo>
                    <a:pt x="66678" y="32472"/>
                    <a:pt x="66369" y="33198"/>
                    <a:pt x="65917" y="33198"/>
                  </a:cubicBezTo>
                  <a:cubicBezTo>
                    <a:pt x="65773" y="33198"/>
                    <a:pt x="65630" y="33023"/>
                    <a:pt x="65465" y="33023"/>
                  </a:cubicBezTo>
                  <a:cubicBezTo>
                    <a:pt x="65321" y="33023"/>
                    <a:pt x="65321" y="33023"/>
                    <a:pt x="65178" y="33023"/>
                  </a:cubicBezTo>
                  <a:cubicBezTo>
                    <a:pt x="65034" y="33023"/>
                    <a:pt x="64726" y="33023"/>
                    <a:pt x="64417" y="33398"/>
                  </a:cubicBezTo>
                  <a:cubicBezTo>
                    <a:pt x="64417" y="33398"/>
                    <a:pt x="63965" y="33749"/>
                    <a:pt x="63965" y="33949"/>
                  </a:cubicBezTo>
                  <a:cubicBezTo>
                    <a:pt x="63965" y="33949"/>
                    <a:pt x="63965" y="33949"/>
                    <a:pt x="64273" y="34300"/>
                  </a:cubicBezTo>
                  <a:cubicBezTo>
                    <a:pt x="64869" y="35051"/>
                    <a:pt x="65773" y="35226"/>
                    <a:pt x="66369" y="35401"/>
                  </a:cubicBezTo>
                  <a:cubicBezTo>
                    <a:pt x="67273" y="35601"/>
                    <a:pt x="68342" y="36152"/>
                    <a:pt x="68486" y="37254"/>
                  </a:cubicBezTo>
                  <a:cubicBezTo>
                    <a:pt x="68630" y="37429"/>
                    <a:pt x="68630" y="37604"/>
                    <a:pt x="68794" y="37805"/>
                  </a:cubicBezTo>
                  <a:cubicBezTo>
                    <a:pt x="69082" y="38531"/>
                    <a:pt x="69390" y="39457"/>
                    <a:pt x="68794" y="40183"/>
                  </a:cubicBezTo>
                  <a:cubicBezTo>
                    <a:pt x="68630" y="40358"/>
                    <a:pt x="68486" y="40358"/>
                    <a:pt x="68342" y="40534"/>
                  </a:cubicBezTo>
                  <a:cubicBezTo>
                    <a:pt x="67890" y="40884"/>
                    <a:pt x="67726" y="41084"/>
                    <a:pt x="67726" y="41260"/>
                  </a:cubicBezTo>
                  <a:cubicBezTo>
                    <a:pt x="67890" y="41986"/>
                    <a:pt x="68178" y="42361"/>
                    <a:pt x="68630" y="42712"/>
                  </a:cubicBezTo>
                  <a:cubicBezTo>
                    <a:pt x="69246" y="43463"/>
                    <a:pt x="69842" y="43838"/>
                    <a:pt x="70294" y="43838"/>
                  </a:cubicBezTo>
                  <a:cubicBezTo>
                    <a:pt x="70294" y="43838"/>
                    <a:pt x="70438" y="43838"/>
                    <a:pt x="70438" y="43638"/>
                  </a:cubicBezTo>
                  <a:cubicBezTo>
                    <a:pt x="71198" y="43463"/>
                    <a:pt x="72698" y="42912"/>
                    <a:pt x="73458" y="42912"/>
                  </a:cubicBezTo>
                  <a:cubicBezTo>
                    <a:pt x="73910" y="42912"/>
                    <a:pt x="74198" y="43087"/>
                    <a:pt x="74506" y="43463"/>
                  </a:cubicBezTo>
                  <a:cubicBezTo>
                    <a:pt x="74671" y="43638"/>
                    <a:pt x="74958" y="43838"/>
                    <a:pt x="75102" y="43838"/>
                  </a:cubicBezTo>
                  <a:cubicBezTo>
                    <a:pt x="75863" y="43838"/>
                    <a:pt x="76623" y="43638"/>
                    <a:pt x="77075" y="43638"/>
                  </a:cubicBezTo>
                  <a:lnTo>
                    <a:pt x="77075" y="43638"/>
                  </a:lnTo>
                  <a:cubicBezTo>
                    <a:pt x="77219" y="43463"/>
                    <a:pt x="77219" y="43463"/>
                    <a:pt x="77219" y="43463"/>
                  </a:cubicBezTo>
                  <a:cubicBezTo>
                    <a:pt x="77671" y="43463"/>
                    <a:pt x="77815" y="44189"/>
                    <a:pt x="78123" y="44740"/>
                  </a:cubicBezTo>
                  <a:cubicBezTo>
                    <a:pt x="78267" y="45115"/>
                    <a:pt x="78267" y="45466"/>
                    <a:pt x="78431" y="45466"/>
                  </a:cubicBezTo>
                  <a:cubicBezTo>
                    <a:pt x="78883" y="46392"/>
                    <a:pt x="79479" y="46943"/>
                    <a:pt x="79931" y="47118"/>
                  </a:cubicBezTo>
                  <a:cubicBezTo>
                    <a:pt x="80239" y="47319"/>
                    <a:pt x="80527" y="47669"/>
                    <a:pt x="80691" y="47869"/>
                  </a:cubicBezTo>
                  <a:cubicBezTo>
                    <a:pt x="80835" y="48220"/>
                    <a:pt x="80835" y="48220"/>
                    <a:pt x="81123" y="48220"/>
                  </a:cubicBezTo>
                  <a:lnTo>
                    <a:pt x="81287" y="48220"/>
                  </a:lnTo>
                  <a:cubicBezTo>
                    <a:pt x="81575" y="48220"/>
                    <a:pt x="82047" y="48220"/>
                    <a:pt x="82500" y="48220"/>
                  </a:cubicBezTo>
                  <a:cubicBezTo>
                    <a:pt x="83239" y="48220"/>
                    <a:pt x="84143" y="48045"/>
                    <a:pt x="84452" y="47869"/>
                  </a:cubicBezTo>
                  <a:cubicBezTo>
                    <a:pt x="84595" y="47669"/>
                    <a:pt x="84595" y="47669"/>
                    <a:pt x="84595" y="47669"/>
                  </a:cubicBezTo>
                  <a:cubicBezTo>
                    <a:pt x="85047" y="47319"/>
                    <a:pt x="85500" y="47118"/>
                    <a:pt x="85952" y="47118"/>
                  </a:cubicBezTo>
                  <a:cubicBezTo>
                    <a:pt x="86260" y="47118"/>
                    <a:pt x="86404" y="47118"/>
                    <a:pt x="86547" y="47319"/>
                  </a:cubicBezTo>
                  <a:cubicBezTo>
                    <a:pt x="86856" y="47494"/>
                    <a:pt x="87000" y="47869"/>
                    <a:pt x="87308" y="48220"/>
                  </a:cubicBezTo>
                  <a:cubicBezTo>
                    <a:pt x="87616" y="48971"/>
                    <a:pt x="88068" y="49697"/>
                    <a:pt x="88664" y="49697"/>
                  </a:cubicBezTo>
                  <a:cubicBezTo>
                    <a:pt x="89712" y="49697"/>
                    <a:pt x="90328" y="50073"/>
                    <a:pt x="90760" y="51349"/>
                  </a:cubicBezTo>
                  <a:cubicBezTo>
                    <a:pt x="91068" y="52251"/>
                    <a:pt x="91520" y="53553"/>
                    <a:pt x="92280" y="53553"/>
                  </a:cubicBezTo>
                  <a:cubicBezTo>
                    <a:pt x="92568" y="53728"/>
                    <a:pt x="92732" y="53728"/>
                    <a:pt x="93020" y="53728"/>
                  </a:cubicBezTo>
                  <a:cubicBezTo>
                    <a:pt x="93184" y="53928"/>
                    <a:pt x="93472" y="53928"/>
                    <a:pt x="93636" y="53928"/>
                  </a:cubicBezTo>
                  <a:cubicBezTo>
                    <a:pt x="93924" y="53928"/>
                    <a:pt x="94089" y="53928"/>
                    <a:pt x="94376" y="53728"/>
                  </a:cubicBezTo>
                  <a:cubicBezTo>
                    <a:pt x="94828" y="53377"/>
                    <a:pt x="95280" y="53177"/>
                    <a:pt x="95732" y="53177"/>
                  </a:cubicBezTo>
                  <a:cubicBezTo>
                    <a:pt x="96184" y="53177"/>
                    <a:pt x="96493" y="53377"/>
                    <a:pt x="96636" y="53728"/>
                  </a:cubicBezTo>
                  <a:cubicBezTo>
                    <a:pt x="97089" y="54454"/>
                    <a:pt x="97253" y="54829"/>
                    <a:pt x="97397" y="54829"/>
                  </a:cubicBezTo>
                  <a:cubicBezTo>
                    <a:pt x="97705" y="54654"/>
                    <a:pt x="97849" y="54454"/>
                    <a:pt x="97993" y="54279"/>
                  </a:cubicBezTo>
                  <a:cubicBezTo>
                    <a:pt x="98301" y="53728"/>
                    <a:pt x="98589" y="53377"/>
                    <a:pt x="99041" y="53377"/>
                  </a:cubicBezTo>
                  <a:cubicBezTo>
                    <a:pt x="99657" y="53377"/>
                    <a:pt x="100109" y="53928"/>
                    <a:pt x="100253" y="54654"/>
                  </a:cubicBezTo>
                  <a:cubicBezTo>
                    <a:pt x="100253" y="54829"/>
                    <a:pt x="100561" y="55556"/>
                    <a:pt x="100849" y="55556"/>
                  </a:cubicBezTo>
                  <a:lnTo>
                    <a:pt x="101013" y="55556"/>
                  </a:lnTo>
                  <a:cubicBezTo>
                    <a:pt x="101465" y="55205"/>
                    <a:pt x="101465" y="55205"/>
                    <a:pt x="101465" y="54829"/>
                  </a:cubicBezTo>
                  <a:cubicBezTo>
                    <a:pt x="101465" y="54654"/>
                    <a:pt x="101465" y="54279"/>
                    <a:pt x="101609" y="53928"/>
                  </a:cubicBezTo>
                  <a:cubicBezTo>
                    <a:pt x="101753" y="53553"/>
                    <a:pt x="101753" y="53553"/>
                    <a:pt x="101753" y="53553"/>
                  </a:cubicBezTo>
                  <a:cubicBezTo>
                    <a:pt x="102061" y="52827"/>
                    <a:pt x="102061" y="52626"/>
                    <a:pt x="102821" y="51900"/>
                  </a:cubicBezTo>
                  <a:cubicBezTo>
                    <a:pt x="103109" y="51525"/>
                    <a:pt x="103869" y="50623"/>
                    <a:pt x="103726" y="49872"/>
                  </a:cubicBezTo>
                  <a:cubicBezTo>
                    <a:pt x="103726" y="49522"/>
                    <a:pt x="103561" y="49522"/>
                    <a:pt x="103273" y="49321"/>
                  </a:cubicBezTo>
                  <a:cubicBezTo>
                    <a:pt x="102821" y="49146"/>
                    <a:pt x="102513" y="48971"/>
                    <a:pt x="102369" y="48220"/>
                  </a:cubicBezTo>
                  <a:cubicBezTo>
                    <a:pt x="102205" y="48045"/>
                    <a:pt x="102205" y="48045"/>
                    <a:pt x="102205" y="48045"/>
                  </a:cubicBezTo>
                  <a:cubicBezTo>
                    <a:pt x="102061" y="47319"/>
                    <a:pt x="101753" y="46392"/>
                    <a:pt x="102369" y="45466"/>
                  </a:cubicBezTo>
                  <a:cubicBezTo>
                    <a:pt x="102657" y="45115"/>
                    <a:pt x="102965" y="44189"/>
                    <a:pt x="103417" y="43263"/>
                  </a:cubicBezTo>
                  <a:lnTo>
                    <a:pt x="103417" y="43263"/>
                  </a:lnTo>
                  <a:cubicBezTo>
                    <a:pt x="103561" y="43087"/>
                    <a:pt x="103561" y="43087"/>
                    <a:pt x="103561" y="43087"/>
                  </a:cubicBezTo>
                  <a:cubicBezTo>
                    <a:pt x="104013" y="43087"/>
                    <a:pt x="104321" y="43087"/>
                    <a:pt x="104465" y="43087"/>
                  </a:cubicBezTo>
                  <a:cubicBezTo>
                    <a:pt x="105226" y="43087"/>
                    <a:pt x="105821" y="43263"/>
                    <a:pt x="106273" y="44189"/>
                  </a:cubicBezTo>
                  <a:cubicBezTo>
                    <a:pt x="106582" y="44740"/>
                    <a:pt x="107178" y="44915"/>
                    <a:pt x="108082" y="44915"/>
                  </a:cubicBezTo>
                  <a:cubicBezTo>
                    <a:pt x="108390" y="44915"/>
                    <a:pt x="108678" y="44915"/>
                    <a:pt x="108986" y="44915"/>
                  </a:cubicBezTo>
                  <a:cubicBezTo>
                    <a:pt x="109746" y="44740"/>
                    <a:pt x="109890" y="44564"/>
                    <a:pt x="110198" y="44564"/>
                  </a:cubicBezTo>
                  <a:cubicBezTo>
                    <a:pt x="110342" y="44389"/>
                    <a:pt x="110486" y="44389"/>
                    <a:pt x="110650" y="44389"/>
                  </a:cubicBezTo>
                  <a:cubicBezTo>
                    <a:pt x="111102" y="44389"/>
                    <a:pt x="111246" y="44740"/>
                    <a:pt x="111390" y="44915"/>
                  </a:cubicBezTo>
                  <a:cubicBezTo>
                    <a:pt x="111554" y="45115"/>
                    <a:pt x="111698" y="45466"/>
                    <a:pt x="112006" y="45466"/>
                  </a:cubicBezTo>
                  <a:cubicBezTo>
                    <a:pt x="112910" y="45666"/>
                    <a:pt x="113506" y="46217"/>
                    <a:pt x="114102" y="47869"/>
                  </a:cubicBezTo>
                  <a:cubicBezTo>
                    <a:pt x="114246" y="48420"/>
                    <a:pt x="114410" y="48771"/>
                    <a:pt x="114410" y="49321"/>
                  </a:cubicBezTo>
                  <a:cubicBezTo>
                    <a:pt x="114554" y="50073"/>
                    <a:pt x="114554" y="50423"/>
                    <a:pt x="115315" y="50623"/>
                  </a:cubicBezTo>
                  <a:cubicBezTo>
                    <a:pt x="115910" y="50799"/>
                    <a:pt x="116054" y="50799"/>
                    <a:pt x="116219" y="50974"/>
                  </a:cubicBezTo>
                  <a:cubicBezTo>
                    <a:pt x="116363" y="50974"/>
                    <a:pt x="116363" y="50974"/>
                    <a:pt x="116363" y="50974"/>
                  </a:cubicBezTo>
                  <a:cubicBezTo>
                    <a:pt x="116506" y="50974"/>
                    <a:pt x="116671" y="50974"/>
                    <a:pt x="116815" y="50799"/>
                  </a:cubicBezTo>
                  <a:cubicBezTo>
                    <a:pt x="117123" y="50799"/>
                    <a:pt x="117267" y="50623"/>
                    <a:pt x="117431" y="50623"/>
                  </a:cubicBezTo>
                  <a:cubicBezTo>
                    <a:pt x="118027" y="50623"/>
                    <a:pt x="118171" y="51349"/>
                    <a:pt x="118315" y="51900"/>
                  </a:cubicBezTo>
                  <a:cubicBezTo>
                    <a:pt x="118315" y="52075"/>
                    <a:pt x="118479" y="52251"/>
                    <a:pt x="118479" y="52451"/>
                  </a:cubicBezTo>
                  <a:cubicBezTo>
                    <a:pt x="118767" y="53177"/>
                    <a:pt x="118767" y="53177"/>
                    <a:pt x="118767" y="53177"/>
                  </a:cubicBezTo>
                  <a:cubicBezTo>
                    <a:pt x="119075" y="53928"/>
                    <a:pt x="119219" y="54829"/>
                    <a:pt x="119527" y="56131"/>
                  </a:cubicBezTo>
                  <a:cubicBezTo>
                    <a:pt x="119671" y="56657"/>
                    <a:pt x="119671" y="56657"/>
                    <a:pt x="119671" y="56657"/>
                  </a:cubicBezTo>
                  <a:cubicBezTo>
                    <a:pt x="119979" y="58134"/>
                    <a:pt x="119979" y="58510"/>
                    <a:pt x="119075" y="59411"/>
                  </a:cubicBezTo>
                  <a:cubicBezTo>
                    <a:pt x="118767" y="59611"/>
                    <a:pt x="118315" y="59787"/>
                    <a:pt x="117267" y="59787"/>
                  </a:cubicBezTo>
                  <a:lnTo>
                    <a:pt x="117267" y="59787"/>
                  </a:lnTo>
                  <a:cubicBezTo>
                    <a:pt x="116815" y="59787"/>
                    <a:pt x="116363" y="59787"/>
                    <a:pt x="115767" y="59787"/>
                  </a:cubicBezTo>
                  <a:cubicBezTo>
                    <a:pt x="115171" y="59611"/>
                    <a:pt x="114719" y="59611"/>
                    <a:pt x="114246" y="59611"/>
                  </a:cubicBezTo>
                  <a:cubicBezTo>
                    <a:pt x="113650" y="59611"/>
                    <a:pt x="113198" y="59787"/>
                    <a:pt x="112910" y="59787"/>
                  </a:cubicBezTo>
                  <a:cubicBezTo>
                    <a:pt x="112150" y="60337"/>
                    <a:pt x="111842" y="60888"/>
                    <a:pt x="111554" y="61815"/>
                  </a:cubicBezTo>
                  <a:cubicBezTo>
                    <a:pt x="111390" y="61990"/>
                    <a:pt x="111246" y="62165"/>
                    <a:pt x="111102" y="62365"/>
                  </a:cubicBezTo>
                  <a:cubicBezTo>
                    <a:pt x="110938" y="62916"/>
                    <a:pt x="110794" y="63642"/>
                    <a:pt x="110794" y="63993"/>
                  </a:cubicBezTo>
                  <a:cubicBezTo>
                    <a:pt x="110650" y="64744"/>
                    <a:pt x="110650" y="65119"/>
                    <a:pt x="110342" y="65295"/>
                  </a:cubicBezTo>
                  <a:cubicBezTo>
                    <a:pt x="110198" y="65470"/>
                    <a:pt x="110198" y="65470"/>
                    <a:pt x="110198" y="65470"/>
                  </a:cubicBezTo>
                  <a:lnTo>
                    <a:pt x="110198" y="65470"/>
                  </a:lnTo>
                  <a:cubicBezTo>
                    <a:pt x="110034" y="65470"/>
                    <a:pt x="109746" y="65470"/>
                    <a:pt x="109438" y="63818"/>
                  </a:cubicBezTo>
                  <a:cubicBezTo>
                    <a:pt x="109294" y="64193"/>
                    <a:pt x="108986" y="64368"/>
                    <a:pt x="108678" y="64544"/>
                  </a:cubicBezTo>
                  <a:cubicBezTo>
                    <a:pt x="108390" y="64744"/>
                    <a:pt x="108082" y="64744"/>
                    <a:pt x="107938" y="64744"/>
                  </a:cubicBezTo>
                  <a:cubicBezTo>
                    <a:pt x="107342" y="64919"/>
                    <a:pt x="107178" y="64919"/>
                    <a:pt x="107178" y="65295"/>
                  </a:cubicBezTo>
                  <a:cubicBezTo>
                    <a:pt x="107178" y="65470"/>
                    <a:pt x="107178" y="65470"/>
                    <a:pt x="107178" y="65470"/>
                  </a:cubicBezTo>
                  <a:cubicBezTo>
                    <a:pt x="107034" y="66196"/>
                    <a:pt x="106869" y="66747"/>
                    <a:pt x="106273" y="66747"/>
                  </a:cubicBezTo>
                  <a:cubicBezTo>
                    <a:pt x="106130" y="66747"/>
                    <a:pt x="106130" y="66747"/>
                    <a:pt x="105986" y="66572"/>
                  </a:cubicBezTo>
                  <a:cubicBezTo>
                    <a:pt x="105678" y="66572"/>
                    <a:pt x="105678" y="66572"/>
                    <a:pt x="105678" y="66572"/>
                  </a:cubicBezTo>
                  <a:cubicBezTo>
                    <a:pt x="105369" y="66396"/>
                    <a:pt x="105082" y="66396"/>
                    <a:pt x="104917" y="66396"/>
                  </a:cubicBezTo>
                  <a:cubicBezTo>
                    <a:pt x="104630" y="66396"/>
                    <a:pt x="104465" y="66396"/>
                    <a:pt x="104321" y="66747"/>
                  </a:cubicBezTo>
                  <a:cubicBezTo>
                    <a:pt x="104178" y="66947"/>
                    <a:pt x="104178" y="66947"/>
                    <a:pt x="104178" y="67122"/>
                  </a:cubicBezTo>
                  <a:cubicBezTo>
                    <a:pt x="103726" y="67673"/>
                    <a:pt x="103726" y="67848"/>
                    <a:pt x="102821" y="68224"/>
                  </a:cubicBezTo>
                  <a:cubicBezTo>
                    <a:pt x="102513" y="68224"/>
                    <a:pt x="102513" y="68224"/>
                    <a:pt x="102513" y="68224"/>
                  </a:cubicBezTo>
                  <a:cubicBezTo>
                    <a:pt x="102513" y="68399"/>
                    <a:pt x="103109" y="68775"/>
                    <a:pt x="103561" y="68950"/>
                  </a:cubicBezTo>
                  <a:cubicBezTo>
                    <a:pt x="103869" y="68950"/>
                    <a:pt x="103869" y="68950"/>
                    <a:pt x="103869" y="68950"/>
                  </a:cubicBezTo>
                  <a:cubicBezTo>
                    <a:pt x="104321" y="69150"/>
                    <a:pt x="104773" y="69150"/>
                    <a:pt x="104917" y="69501"/>
                  </a:cubicBezTo>
                  <a:cubicBezTo>
                    <a:pt x="105082" y="69876"/>
                    <a:pt x="104917" y="70427"/>
                    <a:pt x="104630" y="70803"/>
                  </a:cubicBezTo>
                  <a:cubicBezTo>
                    <a:pt x="104178" y="71704"/>
                    <a:pt x="103561" y="71704"/>
                    <a:pt x="103109" y="71904"/>
                  </a:cubicBezTo>
                  <a:cubicBezTo>
                    <a:pt x="102965" y="71904"/>
                    <a:pt x="102965" y="71904"/>
                    <a:pt x="102821" y="71904"/>
                  </a:cubicBezTo>
                  <a:cubicBezTo>
                    <a:pt x="102369" y="72080"/>
                    <a:pt x="102205" y="72630"/>
                    <a:pt x="102205" y="73532"/>
                  </a:cubicBezTo>
                  <a:cubicBezTo>
                    <a:pt x="102369" y="73532"/>
                    <a:pt x="102369" y="73732"/>
                    <a:pt x="102369" y="73732"/>
                  </a:cubicBezTo>
                  <a:cubicBezTo>
                    <a:pt x="102513" y="73732"/>
                    <a:pt x="102821" y="73356"/>
                    <a:pt x="102965" y="73181"/>
                  </a:cubicBezTo>
                  <a:cubicBezTo>
                    <a:pt x="102965" y="73181"/>
                    <a:pt x="103109" y="73006"/>
                    <a:pt x="103273" y="73006"/>
                  </a:cubicBezTo>
                  <a:cubicBezTo>
                    <a:pt x="103417" y="72806"/>
                    <a:pt x="103561" y="72806"/>
                    <a:pt x="103726" y="72806"/>
                  </a:cubicBezTo>
                  <a:cubicBezTo>
                    <a:pt x="103869" y="72806"/>
                    <a:pt x="104013" y="73006"/>
                    <a:pt x="104178" y="73181"/>
                  </a:cubicBezTo>
                  <a:cubicBezTo>
                    <a:pt x="104465" y="73532"/>
                    <a:pt x="104465" y="74108"/>
                    <a:pt x="104321" y="74658"/>
                  </a:cubicBezTo>
                  <a:cubicBezTo>
                    <a:pt x="104321" y="75209"/>
                    <a:pt x="104178" y="75384"/>
                    <a:pt x="104013" y="75560"/>
                  </a:cubicBezTo>
                  <a:cubicBezTo>
                    <a:pt x="103869" y="75735"/>
                    <a:pt x="103726" y="75935"/>
                    <a:pt x="103869" y="76110"/>
                  </a:cubicBezTo>
                  <a:cubicBezTo>
                    <a:pt x="104013" y="76837"/>
                    <a:pt x="104321" y="77212"/>
                    <a:pt x="105534" y="77412"/>
                  </a:cubicBezTo>
                  <a:cubicBezTo>
                    <a:pt x="106130" y="77588"/>
                    <a:pt x="106417" y="77938"/>
                    <a:pt x="106417" y="78489"/>
                  </a:cubicBezTo>
                  <a:cubicBezTo>
                    <a:pt x="106582" y="79240"/>
                    <a:pt x="106130" y="80342"/>
                    <a:pt x="105678" y="80692"/>
                  </a:cubicBezTo>
                  <a:cubicBezTo>
                    <a:pt x="105226" y="80892"/>
                    <a:pt x="105226" y="80892"/>
                    <a:pt x="105226" y="80892"/>
                  </a:cubicBezTo>
                  <a:cubicBezTo>
                    <a:pt x="104773" y="81068"/>
                    <a:pt x="104773" y="81243"/>
                    <a:pt x="104465" y="81619"/>
                  </a:cubicBezTo>
                  <a:cubicBezTo>
                    <a:pt x="104321" y="81794"/>
                    <a:pt x="104321" y="81794"/>
                    <a:pt x="104321" y="81794"/>
                  </a:cubicBezTo>
                  <a:cubicBezTo>
                    <a:pt x="104178" y="82345"/>
                    <a:pt x="104013" y="82545"/>
                    <a:pt x="103273" y="82895"/>
                  </a:cubicBezTo>
                  <a:cubicBezTo>
                    <a:pt x="103109" y="82895"/>
                    <a:pt x="102821" y="82895"/>
                    <a:pt x="102513" y="82895"/>
                  </a:cubicBezTo>
                  <a:cubicBezTo>
                    <a:pt x="102205" y="82895"/>
                    <a:pt x="101917" y="82895"/>
                    <a:pt x="101753" y="82895"/>
                  </a:cubicBezTo>
                  <a:cubicBezTo>
                    <a:pt x="101465" y="83096"/>
                    <a:pt x="100705" y="83822"/>
                    <a:pt x="99493" y="83822"/>
                  </a:cubicBezTo>
                  <a:cubicBezTo>
                    <a:pt x="99493" y="83997"/>
                    <a:pt x="99493" y="83997"/>
                    <a:pt x="99493" y="83997"/>
                  </a:cubicBezTo>
                  <a:cubicBezTo>
                    <a:pt x="99493" y="84197"/>
                    <a:pt x="99349" y="84373"/>
                    <a:pt x="99205" y="84548"/>
                  </a:cubicBezTo>
                  <a:cubicBezTo>
                    <a:pt x="98897" y="85274"/>
                    <a:pt x="98897" y="85274"/>
                    <a:pt x="99041" y="85825"/>
                  </a:cubicBezTo>
                  <a:cubicBezTo>
                    <a:pt x="99349" y="86401"/>
                    <a:pt x="99493" y="87477"/>
                    <a:pt x="98157" y="88403"/>
                  </a:cubicBezTo>
                  <a:cubicBezTo>
                    <a:pt x="97993" y="88403"/>
                    <a:pt x="97849" y="88403"/>
                    <a:pt x="97705" y="88403"/>
                  </a:cubicBezTo>
                  <a:cubicBezTo>
                    <a:pt x="97253" y="88403"/>
                    <a:pt x="97089" y="88028"/>
                    <a:pt x="97089" y="87677"/>
                  </a:cubicBezTo>
                  <a:cubicBezTo>
                    <a:pt x="96945" y="87477"/>
                    <a:pt x="96945" y="87302"/>
                    <a:pt x="96945" y="87302"/>
                  </a:cubicBezTo>
                  <a:cubicBezTo>
                    <a:pt x="96945" y="87302"/>
                    <a:pt x="96780" y="87477"/>
                    <a:pt x="96780" y="87677"/>
                  </a:cubicBezTo>
                  <a:cubicBezTo>
                    <a:pt x="96780" y="88028"/>
                    <a:pt x="96636" y="88779"/>
                    <a:pt x="96041" y="89330"/>
                  </a:cubicBezTo>
                  <a:cubicBezTo>
                    <a:pt x="95897" y="89680"/>
                    <a:pt x="95589" y="89881"/>
                    <a:pt x="95136" y="89881"/>
                  </a:cubicBezTo>
                  <a:cubicBezTo>
                    <a:pt x="94376" y="89881"/>
                    <a:pt x="93636" y="88779"/>
                    <a:pt x="93472" y="88028"/>
                  </a:cubicBezTo>
                  <a:cubicBezTo>
                    <a:pt x="93328" y="87477"/>
                    <a:pt x="93636" y="86751"/>
                    <a:pt x="93780" y="86401"/>
                  </a:cubicBezTo>
                  <a:cubicBezTo>
                    <a:pt x="93472" y="86025"/>
                    <a:pt x="93020" y="85274"/>
                    <a:pt x="93020" y="84548"/>
                  </a:cubicBezTo>
                  <a:cubicBezTo>
                    <a:pt x="93020" y="84373"/>
                    <a:pt x="93020" y="83997"/>
                    <a:pt x="93184" y="83822"/>
                  </a:cubicBezTo>
                  <a:cubicBezTo>
                    <a:pt x="93184" y="83822"/>
                    <a:pt x="93020" y="83646"/>
                    <a:pt x="92876" y="83646"/>
                  </a:cubicBezTo>
                  <a:cubicBezTo>
                    <a:pt x="92732" y="83646"/>
                    <a:pt x="92732" y="83822"/>
                    <a:pt x="92568" y="83997"/>
                  </a:cubicBezTo>
                  <a:cubicBezTo>
                    <a:pt x="92424" y="84548"/>
                    <a:pt x="92280" y="84748"/>
                    <a:pt x="91828" y="84923"/>
                  </a:cubicBezTo>
                  <a:cubicBezTo>
                    <a:pt x="91664" y="85099"/>
                    <a:pt x="91520" y="85099"/>
                    <a:pt x="91376" y="85274"/>
                  </a:cubicBezTo>
                  <a:cubicBezTo>
                    <a:pt x="90472" y="86025"/>
                    <a:pt x="90164" y="86200"/>
                    <a:pt x="89876" y="87302"/>
                  </a:cubicBezTo>
                  <a:cubicBezTo>
                    <a:pt x="89876" y="87477"/>
                    <a:pt x="89876" y="87477"/>
                    <a:pt x="89876" y="87477"/>
                  </a:cubicBezTo>
                  <a:cubicBezTo>
                    <a:pt x="89404" y="88779"/>
                    <a:pt x="89260" y="89680"/>
                    <a:pt x="88212" y="89881"/>
                  </a:cubicBezTo>
                  <a:cubicBezTo>
                    <a:pt x="87904" y="89881"/>
                    <a:pt x="87904" y="90056"/>
                    <a:pt x="87904" y="90231"/>
                  </a:cubicBezTo>
                  <a:cubicBezTo>
                    <a:pt x="87760" y="90431"/>
                    <a:pt x="87616" y="90782"/>
                    <a:pt x="87904" y="91883"/>
                  </a:cubicBezTo>
                  <a:cubicBezTo>
                    <a:pt x="88068" y="92259"/>
                    <a:pt x="88212" y="92434"/>
                    <a:pt x="88212" y="92434"/>
                  </a:cubicBezTo>
                  <a:cubicBezTo>
                    <a:pt x="88356" y="92434"/>
                    <a:pt x="88520" y="92434"/>
                    <a:pt x="88808" y="92084"/>
                  </a:cubicBezTo>
                  <a:cubicBezTo>
                    <a:pt x="88952" y="91708"/>
                    <a:pt x="89260" y="91708"/>
                    <a:pt x="89404" y="91708"/>
                  </a:cubicBezTo>
                  <a:cubicBezTo>
                    <a:pt x="90164" y="91708"/>
                    <a:pt x="90760" y="92810"/>
                    <a:pt x="91068" y="94087"/>
                  </a:cubicBezTo>
                  <a:cubicBezTo>
                    <a:pt x="91520" y="95739"/>
                    <a:pt x="91212" y="96290"/>
                    <a:pt x="89876" y="97216"/>
                  </a:cubicBezTo>
                  <a:cubicBezTo>
                    <a:pt x="88664" y="98118"/>
                    <a:pt x="88664" y="98318"/>
                    <a:pt x="88068" y="99219"/>
                  </a:cubicBezTo>
                  <a:cubicBezTo>
                    <a:pt x="88212" y="99770"/>
                    <a:pt x="88952" y="100146"/>
                    <a:pt x="89876" y="100521"/>
                  </a:cubicBezTo>
                  <a:cubicBezTo>
                    <a:pt x="89876" y="101247"/>
                    <a:pt x="89876" y="101247"/>
                    <a:pt x="89876" y="101247"/>
                  </a:cubicBezTo>
                  <a:cubicBezTo>
                    <a:pt x="89404" y="101422"/>
                    <a:pt x="88952" y="101623"/>
                    <a:pt x="88520" y="101798"/>
                  </a:cubicBezTo>
                  <a:cubicBezTo>
                    <a:pt x="87164" y="102724"/>
                    <a:pt x="86856" y="102724"/>
                    <a:pt x="85047" y="102724"/>
                  </a:cubicBezTo>
                  <a:cubicBezTo>
                    <a:pt x="84143" y="102724"/>
                    <a:pt x="83691" y="102524"/>
                    <a:pt x="83547" y="101973"/>
                  </a:cubicBezTo>
                  <a:cubicBezTo>
                    <a:pt x="83547" y="101973"/>
                    <a:pt x="83547" y="101973"/>
                    <a:pt x="83239" y="101973"/>
                  </a:cubicBezTo>
                  <a:cubicBezTo>
                    <a:pt x="81883" y="101973"/>
                    <a:pt x="79787" y="102900"/>
                    <a:pt x="78123" y="103826"/>
                  </a:cubicBezTo>
                  <a:cubicBezTo>
                    <a:pt x="77815" y="104001"/>
                    <a:pt x="77527" y="104176"/>
                    <a:pt x="77219" y="104176"/>
                  </a:cubicBezTo>
                  <a:cubicBezTo>
                    <a:pt x="76623" y="104176"/>
                    <a:pt x="76315" y="103826"/>
                    <a:pt x="76006" y="103450"/>
                  </a:cubicBezTo>
                  <a:cubicBezTo>
                    <a:pt x="75863" y="103075"/>
                    <a:pt x="75554" y="102900"/>
                    <a:pt x="75410" y="102724"/>
                  </a:cubicBezTo>
                  <a:cubicBezTo>
                    <a:pt x="75267" y="102724"/>
                    <a:pt x="75267" y="102724"/>
                    <a:pt x="75102" y="102724"/>
                  </a:cubicBezTo>
                  <a:cubicBezTo>
                    <a:pt x="74958" y="102724"/>
                    <a:pt x="74671" y="103075"/>
                    <a:pt x="74363" y="103450"/>
                  </a:cubicBezTo>
                  <a:cubicBezTo>
                    <a:pt x="74198" y="104001"/>
                    <a:pt x="73746" y="104552"/>
                    <a:pt x="73294" y="104928"/>
                  </a:cubicBezTo>
                  <a:cubicBezTo>
                    <a:pt x="73150" y="105278"/>
                    <a:pt x="72863" y="105278"/>
                    <a:pt x="72554" y="105278"/>
                  </a:cubicBezTo>
                  <a:cubicBezTo>
                    <a:pt x="71342" y="105278"/>
                    <a:pt x="70746" y="103275"/>
                    <a:pt x="70602" y="102524"/>
                  </a:cubicBezTo>
                  <a:cubicBezTo>
                    <a:pt x="70294" y="101422"/>
                    <a:pt x="70150" y="100696"/>
                    <a:pt x="69082" y="100521"/>
                  </a:cubicBezTo>
                  <a:cubicBezTo>
                    <a:pt x="68630" y="100321"/>
                    <a:pt x="68178" y="99970"/>
                    <a:pt x="67890" y="99219"/>
                  </a:cubicBezTo>
                  <a:cubicBezTo>
                    <a:pt x="67438" y="98493"/>
                    <a:pt x="67273" y="97216"/>
                    <a:pt x="67438" y="96665"/>
                  </a:cubicBezTo>
                  <a:cubicBezTo>
                    <a:pt x="67582" y="96115"/>
                    <a:pt x="67726" y="94638"/>
                    <a:pt x="67273" y="93911"/>
                  </a:cubicBezTo>
                  <a:cubicBezTo>
                    <a:pt x="67130" y="93736"/>
                    <a:pt x="66986" y="93736"/>
                    <a:pt x="66821" y="93736"/>
                  </a:cubicBezTo>
                  <a:cubicBezTo>
                    <a:pt x="66678" y="93736"/>
                    <a:pt x="66369" y="93736"/>
                    <a:pt x="66082" y="93736"/>
                  </a:cubicBezTo>
                  <a:cubicBezTo>
                    <a:pt x="65917" y="93736"/>
                    <a:pt x="65773" y="93736"/>
                    <a:pt x="65465" y="93736"/>
                  </a:cubicBezTo>
                  <a:cubicBezTo>
                    <a:pt x="64726" y="93736"/>
                    <a:pt x="64726" y="93911"/>
                    <a:pt x="64582" y="94087"/>
                  </a:cubicBezTo>
                  <a:cubicBezTo>
                    <a:pt x="64273" y="95013"/>
                    <a:pt x="63513" y="95564"/>
                    <a:pt x="62321" y="96490"/>
                  </a:cubicBezTo>
                  <a:cubicBezTo>
                    <a:pt x="61561" y="97216"/>
                    <a:pt x="60801" y="97767"/>
                    <a:pt x="60513" y="98118"/>
                  </a:cubicBezTo>
                  <a:cubicBezTo>
                    <a:pt x="60513" y="98869"/>
                    <a:pt x="60801" y="101422"/>
                    <a:pt x="61561" y="103075"/>
                  </a:cubicBezTo>
                  <a:cubicBezTo>
                    <a:pt x="62157" y="104377"/>
                    <a:pt x="62157" y="106029"/>
                    <a:pt x="62013" y="107682"/>
                  </a:cubicBezTo>
                  <a:cubicBezTo>
                    <a:pt x="62013" y="108758"/>
                    <a:pt x="62013" y="109860"/>
                    <a:pt x="62013" y="111162"/>
                  </a:cubicBezTo>
                  <a:cubicBezTo>
                    <a:pt x="62157" y="112614"/>
                    <a:pt x="62013" y="113540"/>
                    <a:pt x="61705" y="114091"/>
                  </a:cubicBezTo>
                  <a:cubicBezTo>
                    <a:pt x="61417" y="114466"/>
                    <a:pt x="60965" y="114466"/>
                    <a:pt x="60657" y="114466"/>
                  </a:cubicBezTo>
                  <a:cubicBezTo>
                    <a:pt x="60513" y="114466"/>
                    <a:pt x="60513" y="114466"/>
                    <a:pt x="60349" y="114466"/>
                  </a:cubicBezTo>
                  <a:cubicBezTo>
                    <a:pt x="60205" y="114466"/>
                    <a:pt x="60205" y="114466"/>
                    <a:pt x="60061" y="114466"/>
                  </a:cubicBezTo>
                  <a:cubicBezTo>
                    <a:pt x="59753" y="114466"/>
                    <a:pt x="59445" y="114266"/>
                    <a:pt x="59301" y="114091"/>
                  </a:cubicBezTo>
                  <a:cubicBezTo>
                    <a:pt x="59157" y="113916"/>
                    <a:pt x="58993" y="113916"/>
                    <a:pt x="58993" y="113916"/>
                  </a:cubicBezTo>
                  <a:cubicBezTo>
                    <a:pt x="58849" y="113916"/>
                    <a:pt x="58849" y="113916"/>
                    <a:pt x="58705" y="114091"/>
                  </a:cubicBezTo>
                  <a:cubicBezTo>
                    <a:pt x="58397" y="114266"/>
                    <a:pt x="58089" y="114466"/>
                    <a:pt x="57801" y="114466"/>
                  </a:cubicBezTo>
                  <a:cubicBezTo>
                    <a:pt x="57205" y="114466"/>
                    <a:pt x="56589" y="114091"/>
                    <a:pt x="55993" y="113165"/>
                  </a:cubicBezTo>
                  <a:cubicBezTo>
                    <a:pt x="55089" y="112063"/>
                    <a:pt x="55541" y="110611"/>
                    <a:pt x="55684" y="110411"/>
                  </a:cubicBezTo>
                  <a:cubicBezTo>
                    <a:pt x="55684" y="110060"/>
                    <a:pt x="55993" y="108408"/>
                    <a:pt x="55541" y="107857"/>
                  </a:cubicBezTo>
                  <a:cubicBezTo>
                    <a:pt x="55089" y="107306"/>
                    <a:pt x="54636" y="107306"/>
                    <a:pt x="54328" y="107306"/>
                  </a:cubicBezTo>
                  <a:cubicBezTo>
                    <a:pt x="54020" y="107306"/>
                    <a:pt x="53876" y="107306"/>
                    <a:pt x="53876" y="107306"/>
                  </a:cubicBezTo>
                  <a:lnTo>
                    <a:pt x="53876" y="107306"/>
                  </a:lnTo>
                  <a:cubicBezTo>
                    <a:pt x="53876" y="107306"/>
                    <a:pt x="52684" y="108408"/>
                    <a:pt x="51616" y="108408"/>
                  </a:cubicBezTo>
                  <a:cubicBezTo>
                    <a:pt x="51472" y="108408"/>
                    <a:pt x="51328" y="108232"/>
                    <a:pt x="51020" y="108032"/>
                  </a:cubicBezTo>
                  <a:cubicBezTo>
                    <a:pt x="50116" y="107306"/>
                    <a:pt x="49808" y="107306"/>
                    <a:pt x="49664" y="107306"/>
                  </a:cubicBezTo>
                  <a:cubicBezTo>
                    <a:pt x="49664" y="107857"/>
                    <a:pt x="49376" y="108032"/>
                    <a:pt x="49068" y="108032"/>
                  </a:cubicBezTo>
                  <a:cubicBezTo>
                    <a:pt x="48616" y="108032"/>
                    <a:pt x="48000" y="107306"/>
                    <a:pt x="47712" y="106555"/>
                  </a:cubicBezTo>
                  <a:cubicBezTo>
                    <a:pt x="47260" y="105654"/>
                    <a:pt x="45760" y="105278"/>
                    <a:pt x="45000" y="105278"/>
                  </a:cubicBezTo>
                  <a:cubicBezTo>
                    <a:pt x="44691" y="105278"/>
                    <a:pt x="44404" y="105278"/>
                    <a:pt x="44095" y="105278"/>
                  </a:cubicBezTo>
                  <a:cubicBezTo>
                    <a:pt x="43787" y="105103"/>
                    <a:pt x="43500" y="105103"/>
                    <a:pt x="43191" y="105103"/>
                  </a:cubicBezTo>
                  <a:cubicBezTo>
                    <a:pt x="42739" y="105103"/>
                    <a:pt x="42431" y="105103"/>
                    <a:pt x="41979" y="105278"/>
                  </a:cubicBezTo>
                  <a:cubicBezTo>
                    <a:pt x="40787" y="105829"/>
                    <a:pt x="40479" y="106029"/>
                    <a:pt x="39287" y="107106"/>
                  </a:cubicBezTo>
                  <a:cubicBezTo>
                    <a:pt x="38815" y="107481"/>
                    <a:pt x="38815" y="107481"/>
                    <a:pt x="38815" y="107481"/>
                  </a:cubicBezTo>
                  <a:cubicBezTo>
                    <a:pt x="37623" y="108583"/>
                    <a:pt x="37767" y="109134"/>
                    <a:pt x="38075" y="110611"/>
                  </a:cubicBezTo>
                  <a:cubicBezTo>
                    <a:pt x="38219" y="111162"/>
                    <a:pt x="38219" y="111162"/>
                    <a:pt x="38219" y="111162"/>
                  </a:cubicBezTo>
                  <a:cubicBezTo>
                    <a:pt x="38527" y="112063"/>
                    <a:pt x="39431" y="112438"/>
                    <a:pt x="40623" y="112989"/>
                  </a:cubicBezTo>
                  <a:cubicBezTo>
                    <a:pt x="41239" y="113365"/>
                    <a:pt x="41835" y="113540"/>
                    <a:pt x="42287" y="113916"/>
                  </a:cubicBezTo>
                  <a:cubicBezTo>
                    <a:pt x="43191" y="114642"/>
                    <a:pt x="43500" y="115368"/>
                    <a:pt x="43335" y="116469"/>
                  </a:cubicBezTo>
                  <a:cubicBezTo>
                    <a:pt x="43191" y="117220"/>
                    <a:pt x="42595" y="117771"/>
                    <a:pt x="41979" y="117771"/>
                  </a:cubicBezTo>
                  <a:cubicBezTo>
                    <a:pt x="41527" y="117771"/>
                    <a:pt x="41239" y="117771"/>
                    <a:pt x="41075" y="117571"/>
                  </a:cubicBezTo>
                  <a:lnTo>
                    <a:pt x="40931" y="117571"/>
                  </a:lnTo>
                  <a:cubicBezTo>
                    <a:pt x="40931" y="117571"/>
                    <a:pt x="40787" y="117571"/>
                    <a:pt x="40623" y="117947"/>
                  </a:cubicBezTo>
                  <a:cubicBezTo>
                    <a:pt x="40335" y="118297"/>
                    <a:pt x="39883" y="118497"/>
                    <a:pt x="39431" y="118497"/>
                  </a:cubicBezTo>
                  <a:cubicBezTo>
                    <a:pt x="38979" y="118497"/>
                    <a:pt x="38527" y="118297"/>
                    <a:pt x="38075" y="118122"/>
                  </a:cubicBezTo>
                  <a:cubicBezTo>
                    <a:pt x="38075" y="118673"/>
                    <a:pt x="38075" y="119223"/>
                    <a:pt x="37767" y="119399"/>
                  </a:cubicBezTo>
                  <a:cubicBezTo>
                    <a:pt x="37623" y="119774"/>
                    <a:pt x="37171" y="119974"/>
                    <a:pt x="36719" y="11997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73" name="Shape 2373"/>
            <p:cNvSpPr/>
            <p:nvPr/>
          </p:nvSpPr>
          <p:spPr>
            <a:xfrm>
              <a:off x="6589486" y="6880625"/>
              <a:ext cx="2257994" cy="1834848"/>
            </a:xfrm>
            <a:custGeom>
              <a:avLst/>
              <a:gdLst/>
              <a:ahLst/>
              <a:cxnLst/>
              <a:rect l="0" t="0" r="0" b="0"/>
              <a:pathLst>
                <a:path w="120000" h="120000" extrusionOk="0">
                  <a:moveTo>
                    <a:pt x="37835" y="1093"/>
                  </a:moveTo>
                  <a:lnTo>
                    <a:pt x="37835" y="1093"/>
                  </a:lnTo>
                  <a:cubicBezTo>
                    <a:pt x="37998" y="1093"/>
                    <a:pt x="38141" y="1093"/>
                    <a:pt x="38284" y="1093"/>
                  </a:cubicBezTo>
                  <a:cubicBezTo>
                    <a:pt x="39040" y="1267"/>
                    <a:pt x="40081" y="1267"/>
                    <a:pt x="40530" y="2012"/>
                  </a:cubicBezTo>
                  <a:cubicBezTo>
                    <a:pt x="41123" y="2385"/>
                    <a:pt x="41572" y="3454"/>
                    <a:pt x="42184" y="3454"/>
                  </a:cubicBezTo>
                  <a:lnTo>
                    <a:pt x="42327" y="3454"/>
                  </a:lnTo>
                  <a:cubicBezTo>
                    <a:pt x="42470" y="3454"/>
                    <a:pt x="42633" y="3454"/>
                    <a:pt x="42633" y="3454"/>
                  </a:cubicBezTo>
                  <a:cubicBezTo>
                    <a:pt x="43083" y="3454"/>
                    <a:pt x="43226" y="3652"/>
                    <a:pt x="43675" y="3652"/>
                  </a:cubicBezTo>
                  <a:cubicBezTo>
                    <a:pt x="44267" y="3652"/>
                    <a:pt x="45022" y="5640"/>
                    <a:pt x="43675" y="5640"/>
                  </a:cubicBezTo>
                  <a:cubicBezTo>
                    <a:pt x="42470" y="5839"/>
                    <a:pt x="42633" y="6386"/>
                    <a:pt x="43083" y="7281"/>
                  </a:cubicBezTo>
                  <a:cubicBezTo>
                    <a:pt x="43532" y="8200"/>
                    <a:pt x="44716" y="9119"/>
                    <a:pt x="44716" y="9666"/>
                  </a:cubicBezTo>
                  <a:cubicBezTo>
                    <a:pt x="44880" y="10188"/>
                    <a:pt x="44267" y="11306"/>
                    <a:pt x="44716" y="11853"/>
                  </a:cubicBezTo>
                  <a:cubicBezTo>
                    <a:pt x="45165" y="12375"/>
                    <a:pt x="45921" y="13667"/>
                    <a:pt x="45921" y="14388"/>
                  </a:cubicBezTo>
                  <a:cubicBezTo>
                    <a:pt x="45921" y="15108"/>
                    <a:pt x="45921" y="16202"/>
                    <a:pt x="45921" y="17121"/>
                  </a:cubicBezTo>
                  <a:cubicBezTo>
                    <a:pt x="45921" y="18214"/>
                    <a:pt x="46207" y="18935"/>
                    <a:pt x="46819" y="19308"/>
                  </a:cubicBezTo>
                  <a:cubicBezTo>
                    <a:pt x="47126" y="19308"/>
                    <a:pt x="47411" y="19482"/>
                    <a:pt x="47718" y="19482"/>
                  </a:cubicBezTo>
                  <a:cubicBezTo>
                    <a:pt x="48004" y="19482"/>
                    <a:pt x="48453" y="19308"/>
                    <a:pt x="48902" y="19134"/>
                  </a:cubicBezTo>
                  <a:cubicBezTo>
                    <a:pt x="49515" y="18761"/>
                    <a:pt x="49800" y="18587"/>
                    <a:pt x="50107" y="18587"/>
                  </a:cubicBezTo>
                  <a:cubicBezTo>
                    <a:pt x="50250" y="18587"/>
                    <a:pt x="50413" y="18587"/>
                    <a:pt x="50699" y="18761"/>
                  </a:cubicBezTo>
                  <a:cubicBezTo>
                    <a:pt x="51311" y="19134"/>
                    <a:pt x="52659" y="20028"/>
                    <a:pt x="53251" y="20401"/>
                  </a:cubicBezTo>
                  <a:cubicBezTo>
                    <a:pt x="53557" y="20575"/>
                    <a:pt x="53843" y="20575"/>
                    <a:pt x="54150" y="20575"/>
                  </a:cubicBezTo>
                  <a:cubicBezTo>
                    <a:pt x="54293" y="20575"/>
                    <a:pt x="54599" y="20575"/>
                    <a:pt x="54905" y="20401"/>
                  </a:cubicBezTo>
                  <a:cubicBezTo>
                    <a:pt x="54905" y="20227"/>
                    <a:pt x="55048" y="20227"/>
                    <a:pt x="55048" y="20227"/>
                  </a:cubicBezTo>
                  <a:cubicBezTo>
                    <a:pt x="55354" y="20227"/>
                    <a:pt x="55497" y="20774"/>
                    <a:pt x="55783" y="20774"/>
                  </a:cubicBezTo>
                  <a:cubicBezTo>
                    <a:pt x="55946" y="20774"/>
                    <a:pt x="55946" y="20774"/>
                    <a:pt x="55946" y="20575"/>
                  </a:cubicBezTo>
                  <a:cubicBezTo>
                    <a:pt x="56539" y="20575"/>
                    <a:pt x="56539" y="19855"/>
                    <a:pt x="57151" y="19855"/>
                  </a:cubicBezTo>
                  <a:cubicBezTo>
                    <a:pt x="57294" y="19855"/>
                    <a:pt x="57294" y="19855"/>
                    <a:pt x="57437" y="20028"/>
                  </a:cubicBezTo>
                  <a:cubicBezTo>
                    <a:pt x="58029" y="20028"/>
                    <a:pt x="58192" y="20774"/>
                    <a:pt x="58928" y="20774"/>
                  </a:cubicBezTo>
                  <a:cubicBezTo>
                    <a:pt x="58928" y="20774"/>
                    <a:pt x="59091" y="20774"/>
                    <a:pt x="59234" y="20575"/>
                  </a:cubicBezTo>
                  <a:cubicBezTo>
                    <a:pt x="60132" y="20401"/>
                    <a:pt x="60132" y="20028"/>
                    <a:pt x="60724" y="20028"/>
                  </a:cubicBezTo>
                  <a:cubicBezTo>
                    <a:pt x="61337" y="20028"/>
                    <a:pt x="60888" y="20948"/>
                    <a:pt x="61623" y="21122"/>
                  </a:cubicBezTo>
                  <a:cubicBezTo>
                    <a:pt x="62521" y="21296"/>
                    <a:pt x="62827" y="21296"/>
                    <a:pt x="63726" y="21495"/>
                  </a:cubicBezTo>
                  <a:cubicBezTo>
                    <a:pt x="64624" y="21669"/>
                    <a:pt x="64767" y="22588"/>
                    <a:pt x="64481" y="23309"/>
                  </a:cubicBezTo>
                  <a:cubicBezTo>
                    <a:pt x="64012" y="24029"/>
                    <a:pt x="64175" y="24402"/>
                    <a:pt x="65074" y="24949"/>
                  </a:cubicBezTo>
                  <a:cubicBezTo>
                    <a:pt x="65809" y="25322"/>
                    <a:pt x="65972" y="25495"/>
                    <a:pt x="66258" y="26216"/>
                  </a:cubicBezTo>
                  <a:cubicBezTo>
                    <a:pt x="66564" y="27136"/>
                    <a:pt x="66870" y="27508"/>
                    <a:pt x="67605" y="28055"/>
                  </a:cubicBezTo>
                  <a:cubicBezTo>
                    <a:pt x="68218" y="28577"/>
                    <a:pt x="68504" y="28577"/>
                    <a:pt x="67605" y="29869"/>
                  </a:cubicBezTo>
                  <a:cubicBezTo>
                    <a:pt x="66564" y="31136"/>
                    <a:pt x="66421" y="33149"/>
                    <a:pt x="65809" y="33149"/>
                  </a:cubicBezTo>
                  <a:cubicBezTo>
                    <a:pt x="65523" y="33149"/>
                    <a:pt x="65359" y="32950"/>
                    <a:pt x="65074" y="32950"/>
                  </a:cubicBezTo>
                  <a:cubicBezTo>
                    <a:pt x="64767" y="32950"/>
                    <a:pt x="64624" y="33149"/>
                    <a:pt x="64175" y="33323"/>
                  </a:cubicBezTo>
                  <a:cubicBezTo>
                    <a:pt x="63563" y="33870"/>
                    <a:pt x="63277" y="34243"/>
                    <a:pt x="64012" y="34963"/>
                  </a:cubicBezTo>
                  <a:cubicBezTo>
                    <a:pt x="64624" y="35510"/>
                    <a:pt x="65523" y="35883"/>
                    <a:pt x="66258" y="36057"/>
                  </a:cubicBezTo>
                  <a:cubicBezTo>
                    <a:pt x="67013" y="36231"/>
                    <a:pt x="67912" y="36777"/>
                    <a:pt x="68218" y="37523"/>
                  </a:cubicBezTo>
                  <a:cubicBezTo>
                    <a:pt x="68361" y="38417"/>
                    <a:pt x="69116" y="39511"/>
                    <a:pt x="68504" y="40057"/>
                  </a:cubicBezTo>
                  <a:cubicBezTo>
                    <a:pt x="67912" y="40604"/>
                    <a:pt x="67156" y="40778"/>
                    <a:pt x="67320" y="41673"/>
                  </a:cubicBezTo>
                  <a:cubicBezTo>
                    <a:pt x="67462" y="42418"/>
                    <a:pt x="67769" y="42940"/>
                    <a:pt x="68218" y="43313"/>
                  </a:cubicBezTo>
                  <a:cubicBezTo>
                    <a:pt x="68667" y="43686"/>
                    <a:pt x="69566" y="44406"/>
                    <a:pt x="70158" y="44406"/>
                  </a:cubicBezTo>
                  <a:cubicBezTo>
                    <a:pt x="70301" y="44406"/>
                    <a:pt x="70301" y="44406"/>
                    <a:pt x="70464" y="44232"/>
                  </a:cubicBezTo>
                  <a:cubicBezTo>
                    <a:pt x="71199" y="44058"/>
                    <a:pt x="72547" y="43487"/>
                    <a:pt x="73302" y="43487"/>
                  </a:cubicBezTo>
                  <a:cubicBezTo>
                    <a:pt x="73894" y="43487"/>
                    <a:pt x="74344" y="44406"/>
                    <a:pt x="74936" y="44406"/>
                  </a:cubicBezTo>
                  <a:cubicBezTo>
                    <a:pt x="75691" y="44406"/>
                    <a:pt x="76447" y="44232"/>
                    <a:pt x="76896" y="44232"/>
                  </a:cubicBezTo>
                  <a:lnTo>
                    <a:pt x="77039" y="44232"/>
                  </a:lnTo>
                  <a:cubicBezTo>
                    <a:pt x="77488" y="44232"/>
                    <a:pt x="77631" y="45500"/>
                    <a:pt x="77937" y="46046"/>
                  </a:cubicBezTo>
                  <a:cubicBezTo>
                    <a:pt x="78386" y="46593"/>
                    <a:pt x="78836" y="47314"/>
                    <a:pt x="79591" y="47686"/>
                  </a:cubicBezTo>
                  <a:cubicBezTo>
                    <a:pt x="80183" y="47860"/>
                    <a:pt x="80183" y="48780"/>
                    <a:pt x="80918" y="48780"/>
                  </a:cubicBezTo>
                  <a:lnTo>
                    <a:pt x="81082" y="48780"/>
                  </a:lnTo>
                  <a:cubicBezTo>
                    <a:pt x="81980" y="48606"/>
                    <a:pt x="83777" y="48780"/>
                    <a:pt x="84369" y="48407"/>
                  </a:cubicBezTo>
                  <a:cubicBezTo>
                    <a:pt x="84818" y="48059"/>
                    <a:pt x="85267" y="47686"/>
                    <a:pt x="85717" y="47686"/>
                  </a:cubicBezTo>
                  <a:cubicBezTo>
                    <a:pt x="85860" y="47686"/>
                    <a:pt x="86023" y="47686"/>
                    <a:pt x="86166" y="47860"/>
                  </a:cubicBezTo>
                  <a:cubicBezTo>
                    <a:pt x="86758" y="48407"/>
                    <a:pt x="87371" y="50246"/>
                    <a:pt x="88412" y="50246"/>
                  </a:cubicBezTo>
                  <a:cubicBezTo>
                    <a:pt x="89453" y="50246"/>
                    <a:pt x="89903" y="50594"/>
                    <a:pt x="90209" y="51687"/>
                  </a:cubicBezTo>
                  <a:cubicBezTo>
                    <a:pt x="90658" y="52607"/>
                    <a:pt x="91107" y="54073"/>
                    <a:pt x="92006" y="54247"/>
                  </a:cubicBezTo>
                  <a:cubicBezTo>
                    <a:pt x="92598" y="54247"/>
                    <a:pt x="92904" y="54421"/>
                    <a:pt x="93353" y="54421"/>
                  </a:cubicBezTo>
                  <a:cubicBezTo>
                    <a:pt x="93639" y="54421"/>
                    <a:pt x="93945" y="54421"/>
                    <a:pt x="94252" y="54247"/>
                  </a:cubicBezTo>
                  <a:cubicBezTo>
                    <a:pt x="94538" y="53874"/>
                    <a:pt x="94987" y="53700"/>
                    <a:pt x="95436" y="53700"/>
                  </a:cubicBezTo>
                  <a:cubicBezTo>
                    <a:pt x="95742" y="53700"/>
                    <a:pt x="96049" y="53874"/>
                    <a:pt x="96191" y="54247"/>
                  </a:cubicBezTo>
                  <a:cubicBezTo>
                    <a:pt x="96477" y="54793"/>
                    <a:pt x="96784" y="55340"/>
                    <a:pt x="97090" y="55340"/>
                  </a:cubicBezTo>
                  <a:cubicBezTo>
                    <a:pt x="97233" y="55340"/>
                    <a:pt x="97396" y="55340"/>
                    <a:pt x="97396" y="55340"/>
                  </a:cubicBezTo>
                  <a:cubicBezTo>
                    <a:pt x="97845" y="54793"/>
                    <a:pt x="98274" y="53874"/>
                    <a:pt x="98723" y="53874"/>
                  </a:cubicBezTo>
                  <a:cubicBezTo>
                    <a:pt x="99173" y="53874"/>
                    <a:pt x="99479" y="54421"/>
                    <a:pt x="99642" y="54793"/>
                  </a:cubicBezTo>
                  <a:cubicBezTo>
                    <a:pt x="99785" y="55141"/>
                    <a:pt x="99928" y="56061"/>
                    <a:pt x="100520" y="56061"/>
                  </a:cubicBezTo>
                  <a:cubicBezTo>
                    <a:pt x="100684" y="56061"/>
                    <a:pt x="100684" y="56061"/>
                    <a:pt x="100826" y="56061"/>
                  </a:cubicBezTo>
                  <a:cubicBezTo>
                    <a:pt x="101725" y="55340"/>
                    <a:pt x="101276" y="55141"/>
                    <a:pt x="101582" y="54247"/>
                  </a:cubicBezTo>
                  <a:cubicBezTo>
                    <a:pt x="101868" y="53153"/>
                    <a:pt x="101868" y="52979"/>
                    <a:pt x="102623" y="52234"/>
                  </a:cubicBezTo>
                  <a:cubicBezTo>
                    <a:pt x="103379" y="51687"/>
                    <a:pt x="103828" y="50793"/>
                    <a:pt x="103665" y="49873"/>
                  </a:cubicBezTo>
                  <a:cubicBezTo>
                    <a:pt x="103522" y="49153"/>
                    <a:pt x="102480" y="49153"/>
                    <a:pt x="102317" y="48407"/>
                  </a:cubicBezTo>
                  <a:cubicBezTo>
                    <a:pt x="102031" y="47512"/>
                    <a:pt x="101725" y="46767"/>
                    <a:pt x="102317" y="45872"/>
                  </a:cubicBezTo>
                  <a:cubicBezTo>
                    <a:pt x="102623" y="45326"/>
                    <a:pt x="103072" y="44406"/>
                    <a:pt x="103379" y="43686"/>
                  </a:cubicBezTo>
                  <a:lnTo>
                    <a:pt x="103379" y="43686"/>
                  </a:lnTo>
                  <a:cubicBezTo>
                    <a:pt x="103665" y="43686"/>
                    <a:pt x="103971" y="43686"/>
                    <a:pt x="104114" y="43686"/>
                  </a:cubicBezTo>
                  <a:cubicBezTo>
                    <a:pt x="104869" y="43686"/>
                    <a:pt x="105176" y="43860"/>
                    <a:pt x="105625" y="44605"/>
                  </a:cubicBezTo>
                  <a:cubicBezTo>
                    <a:pt x="106054" y="45127"/>
                    <a:pt x="106666" y="45500"/>
                    <a:pt x="107708" y="45500"/>
                  </a:cubicBezTo>
                  <a:cubicBezTo>
                    <a:pt x="108014" y="45500"/>
                    <a:pt x="108300" y="45500"/>
                    <a:pt x="108606" y="45500"/>
                  </a:cubicBezTo>
                  <a:cubicBezTo>
                    <a:pt x="109954" y="45127"/>
                    <a:pt x="109811" y="44953"/>
                    <a:pt x="110260" y="44953"/>
                  </a:cubicBezTo>
                  <a:cubicBezTo>
                    <a:pt x="110852" y="44953"/>
                    <a:pt x="110709" y="45872"/>
                    <a:pt x="111607" y="46046"/>
                  </a:cubicBezTo>
                  <a:cubicBezTo>
                    <a:pt x="112343" y="46220"/>
                    <a:pt x="112955" y="46767"/>
                    <a:pt x="113404" y="48233"/>
                  </a:cubicBezTo>
                  <a:cubicBezTo>
                    <a:pt x="113996" y="49699"/>
                    <a:pt x="113404" y="50793"/>
                    <a:pt x="114895" y="51141"/>
                  </a:cubicBezTo>
                  <a:cubicBezTo>
                    <a:pt x="115630" y="51339"/>
                    <a:pt x="115793" y="51513"/>
                    <a:pt x="115936" y="51513"/>
                  </a:cubicBezTo>
                  <a:cubicBezTo>
                    <a:pt x="116079" y="51513"/>
                    <a:pt x="116242" y="51513"/>
                    <a:pt x="116528" y="51339"/>
                  </a:cubicBezTo>
                  <a:cubicBezTo>
                    <a:pt x="116692" y="51339"/>
                    <a:pt x="116835" y="51141"/>
                    <a:pt x="116998" y="51141"/>
                  </a:cubicBezTo>
                  <a:cubicBezTo>
                    <a:pt x="117427" y="51141"/>
                    <a:pt x="117427" y="51886"/>
                    <a:pt x="117733" y="52781"/>
                  </a:cubicBezTo>
                  <a:cubicBezTo>
                    <a:pt x="118182" y="53874"/>
                    <a:pt x="118489" y="54793"/>
                    <a:pt x="118774" y="56434"/>
                  </a:cubicBezTo>
                  <a:cubicBezTo>
                    <a:pt x="119224" y="58074"/>
                    <a:pt x="119387" y="58248"/>
                    <a:pt x="118489" y="59167"/>
                  </a:cubicBezTo>
                  <a:cubicBezTo>
                    <a:pt x="118182" y="59341"/>
                    <a:pt x="117590" y="59515"/>
                    <a:pt x="116835" y="59515"/>
                  </a:cubicBezTo>
                  <a:cubicBezTo>
                    <a:pt x="115936" y="59515"/>
                    <a:pt x="114752" y="59341"/>
                    <a:pt x="113833" y="59341"/>
                  </a:cubicBezTo>
                  <a:cubicBezTo>
                    <a:pt x="113241" y="59341"/>
                    <a:pt x="112649" y="59341"/>
                    <a:pt x="112343" y="59515"/>
                  </a:cubicBezTo>
                  <a:cubicBezTo>
                    <a:pt x="111158" y="60260"/>
                    <a:pt x="110995" y="61354"/>
                    <a:pt x="110546" y="62248"/>
                  </a:cubicBezTo>
                  <a:cubicBezTo>
                    <a:pt x="109954" y="63342"/>
                    <a:pt x="110096" y="64808"/>
                    <a:pt x="109811" y="64982"/>
                  </a:cubicBezTo>
                  <a:cubicBezTo>
                    <a:pt x="109811" y="65181"/>
                    <a:pt x="109811" y="65181"/>
                    <a:pt x="109811" y="65181"/>
                  </a:cubicBezTo>
                  <a:cubicBezTo>
                    <a:pt x="109504" y="65181"/>
                    <a:pt x="109198" y="62795"/>
                    <a:pt x="109198" y="62795"/>
                  </a:cubicBezTo>
                  <a:cubicBezTo>
                    <a:pt x="109198" y="62795"/>
                    <a:pt x="109055" y="63889"/>
                    <a:pt x="108300" y="64261"/>
                  </a:cubicBezTo>
                  <a:cubicBezTo>
                    <a:pt x="107422" y="64609"/>
                    <a:pt x="106666" y="64435"/>
                    <a:pt x="106503" y="65355"/>
                  </a:cubicBezTo>
                  <a:cubicBezTo>
                    <a:pt x="106360" y="65901"/>
                    <a:pt x="106360" y="66448"/>
                    <a:pt x="105911" y="66448"/>
                  </a:cubicBezTo>
                  <a:cubicBezTo>
                    <a:pt x="105911" y="66448"/>
                    <a:pt x="105768" y="66448"/>
                    <a:pt x="105625" y="66249"/>
                  </a:cubicBezTo>
                  <a:cubicBezTo>
                    <a:pt x="105319" y="66249"/>
                    <a:pt x="104869" y="66075"/>
                    <a:pt x="104563" y="66075"/>
                  </a:cubicBezTo>
                  <a:cubicBezTo>
                    <a:pt x="104277" y="66075"/>
                    <a:pt x="103971" y="66075"/>
                    <a:pt x="103665" y="66622"/>
                  </a:cubicBezTo>
                  <a:cubicBezTo>
                    <a:pt x="103215" y="67343"/>
                    <a:pt x="103379" y="67343"/>
                    <a:pt x="102317" y="67889"/>
                  </a:cubicBezTo>
                  <a:cubicBezTo>
                    <a:pt x="101276" y="68262"/>
                    <a:pt x="102317" y="69182"/>
                    <a:pt x="103215" y="69355"/>
                  </a:cubicBezTo>
                  <a:cubicBezTo>
                    <a:pt x="104114" y="69529"/>
                    <a:pt x="104563" y="69529"/>
                    <a:pt x="104114" y="70623"/>
                  </a:cubicBezTo>
                  <a:cubicBezTo>
                    <a:pt x="103522" y="71542"/>
                    <a:pt x="102930" y="71368"/>
                    <a:pt x="102317" y="71542"/>
                  </a:cubicBezTo>
                  <a:cubicBezTo>
                    <a:pt x="101868" y="71915"/>
                    <a:pt x="101419" y="72462"/>
                    <a:pt x="101582" y="73530"/>
                  </a:cubicBezTo>
                  <a:cubicBezTo>
                    <a:pt x="101725" y="73903"/>
                    <a:pt x="101868" y="74102"/>
                    <a:pt x="102031" y="74102"/>
                  </a:cubicBezTo>
                  <a:cubicBezTo>
                    <a:pt x="102317" y="74102"/>
                    <a:pt x="102623" y="73530"/>
                    <a:pt x="103072" y="73356"/>
                  </a:cubicBezTo>
                  <a:cubicBezTo>
                    <a:pt x="103072" y="73182"/>
                    <a:pt x="103215" y="73182"/>
                    <a:pt x="103379" y="73182"/>
                  </a:cubicBezTo>
                  <a:cubicBezTo>
                    <a:pt x="103665" y="73182"/>
                    <a:pt x="103828" y="73903"/>
                    <a:pt x="103665" y="74648"/>
                  </a:cubicBezTo>
                  <a:cubicBezTo>
                    <a:pt x="103522" y="75369"/>
                    <a:pt x="103072" y="75369"/>
                    <a:pt x="103215" y="76264"/>
                  </a:cubicBezTo>
                  <a:cubicBezTo>
                    <a:pt x="103379" y="77183"/>
                    <a:pt x="103971" y="77556"/>
                    <a:pt x="105176" y="77730"/>
                  </a:cubicBezTo>
                  <a:cubicBezTo>
                    <a:pt x="106360" y="77904"/>
                    <a:pt x="105768" y="79917"/>
                    <a:pt x="105176" y="80289"/>
                  </a:cubicBezTo>
                  <a:cubicBezTo>
                    <a:pt x="104420" y="80637"/>
                    <a:pt x="104277" y="80637"/>
                    <a:pt x="103971" y="81383"/>
                  </a:cubicBezTo>
                  <a:cubicBezTo>
                    <a:pt x="103522" y="81930"/>
                    <a:pt x="103522" y="82103"/>
                    <a:pt x="102930" y="82476"/>
                  </a:cubicBezTo>
                  <a:cubicBezTo>
                    <a:pt x="102623" y="82476"/>
                    <a:pt x="102317" y="82476"/>
                    <a:pt x="102174" y="82476"/>
                  </a:cubicBezTo>
                  <a:cubicBezTo>
                    <a:pt x="101725" y="82476"/>
                    <a:pt x="101276" y="82476"/>
                    <a:pt x="101276" y="82476"/>
                  </a:cubicBezTo>
                  <a:cubicBezTo>
                    <a:pt x="101276" y="82476"/>
                    <a:pt x="100520" y="83197"/>
                    <a:pt x="99173" y="83371"/>
                  </a:cubicBezTo>
                  <a:cubicBezTo>
                    <a:pt x="97845" y="83744"/>
                    <a:pt x="99173" y="83371"/>
                    <a:pt x="98723" y="84290"/>
                  </a:cubicBezTo>
                  <a:cubicBezTo>
                    <a:pt x="98131" y="85185"/>
                    <a:pt x="98131" y="85185"/>
                    <a:pt x="98580" y="85930"/>
                  </a:cubicBezTo>
                  <a:cubicBezTo>
                    <a:pt x="98887" y="86850"/>
                    <a:pt x="98274" y="87372"/>
                    <a:pt x="97682" y="87918"/>
                  </a:cubicBezTo>
                  <a:cubicBezTo>
                    <a:pt x="97539" y="87918"/>
                    <a:pt x="97539" y="87918"/>
                    <a:pt x="97396" y="87918"/>
                  </a:cubicBezTo>
                  <a:cubicBezTo>
                    <a:pt x="96947" y="87918"/>
                    <a:pt x="97090" y="86850"/>
                    <a:pt x="96641" y="86850"/>
                  </a:cubicBezTo>
                  <a:cubicBezTo>
                    <a:pt x="96049" y="86850"/>
                    <a:pt x="96477" y="87918"/>
                    <a:pt x="95599" y="89012"/>
                  </a:cubicBezTo>
                  <a:cubicBezTo>
                    <a:pt x="95293" y="89211"/>
                    <a:pt x="95150" y="89384"/>
                    <a:pt x="94844" y="89384"/>
                  </a:cubicBezTo>
                  <a:cubicBezTo>
                    <a:pt x="94252" y="89384"/>
                    <a:pt x="93639" y="88291"/>
                    <a:pt x="93496" y="87918"/>
                  </a:cubicBezTo>
                  <a:cubicBezTo>
                    <a:pt x="93353" y="87198"/>
                    <a:pt x="93802" y="86303"/>
                    <a:pt x="93802" y="86303"/>
                  </a:cubicBezTo>
                  <a:cubicBezTo>
                    <a:pt x="93802" y="86303"/>
                    <a:pt x="92598" y="84663"/>
                    <a:pt x="93190" y="84116"/>
                  </a:cubicBezTo>
                  <a:cubicBezTo>
                    <a:pt x="93496" y="83744"/>
                    <a:pt x="93047" y="83197"/>
                    <a:pt x="92598" y="83197"/>
                  </a:cubicBezTo>
                  <a:cubicBezTo>
                    <a:pt x="92455" y="83197"/>
                    <a:pt x="92149" y="83371"/>
                    <a:pt x="92149" y="83744"/>
                  </a:cubicBezTo>
                  <a:cubicBezTo>
                    <a:pt x="91699" y="84464"/>
                    <a:pt x="91699" y="84290"/>
                    <a:pt x="90801" y="85011"/>
                  </a:cubicBezTo>
                  <a:cubicBezTo>
                    <a:pt x="90066" y="85558"/>
                    <a:pt x="89617" y="85732"/>
                    <a:pt x="89310" y="87024"/>
                  </a:cubicBezTo>
                  <a:cubicBezTo>
                    <a:pt x="89004" y="88291"/>
                    <a:pt x="88861" y="89211"/>
                    <a:pt x="87963" y="89384"/>
                  </a:cubicBezTo>
                  <a:cubicBezTo>
                    <a:pt x="87064" y="89558"/>
                    <a:pt x="87064" y="90652"/>
                    <a:pt x="87371" y="91944"/>
                  </a:cubicBezTo>
                  <a:cubicBezTo>
                    <a:pt x="87514" y="92491"/>
                    <a:pt x="87820" y="92665"/>
                    <a:pt x="87963" y="92665"/>
                  </a:cubicBezTo>
                  <a:cubicBezTo>
                    <a:pt x="88269" y="92665"/>
                    <a:pt x="88555" y="92491"/>
                    <a:pt x="88861" y="92118"/>
                  </a:cubicBezTo>
                  <a:cubicBezTo>
                    <a:pt x="88861" y="91944"/>
                    <a:pt x="89004" y="91944"/>
                    <a:pt x="89147" y="91944"/>
                  </a:cubicBezTo>
                  <a:cubicBezTo>
                    <a:pt x="89617" y="91944"/>
                    <a:pt x="90209" y="92839"/>
                    <a:pt x="90495" y="93932"/>
                  </a:cubicBezTo>
                  <a:cubicBezTo>
                    <a:pt x="90801" y="95572"/>
                    <a:pt x="90658" y="95945"/>
                    <a:pt x="89453" y="96839"/>
                  </a:cubicBezTo>
                  <a:cubicBezTo>
                    <a:pt x="88269" y="97585"/>
                    <a:pt x="88106" y="97759"/>
                    <a:pt x="87514" y="98852"/>
                  </a:cubicBezTo>
                  <a:cubicBezTo>
                    <a:pt x="87207" y="99772"/>
                    <a:pt x="89004" y="100492"/>
                    <a:pt x="89453" y="100666"/>
                  </a:cubicBezTo>
                  <a:cubicBezTo>
                    <a:pt x="89004" y="100865"/>
                    <a:pt x="88555" y="101039"/>
                    <a:pt x="88106" y="101412"/>
                  </a:cubicBezTo>
                  <a:cubicBezTo>
                    <a:pt x="86921" y="102132"/>
                    <a:pt x="86615" y="102132"/>
                    <a:pt x="84818" y="102132"/>
                  </a:cubicBezTo>
                  <a:cubicBezTo>
                    <a:pt x="83021" y="102132"/>
                    <a:pt x="84369" y="101412"/>
                    <a:pt x="83021" y="101412"/>
                  </a:cubicBezTo>
                  <a:cubicBezTo>
                    <a:pt x="81531" y="101412"/>
                    <a:pt x="79285" y="102505"/>
                    <a:pt x="77794" y="103400"/>
                  </a:cubicBezTo>
                  <a:cubicBezTo>
                    <a:pt x="77488" y="103599"/>
                    <a:pt x="77345" y="103599"/>
                    <a:pt x="77039" y="103599"/>
                  </a:cubicBezTo>
                  <a:cubicBezTo>
                    <a:pt x="76283" y="103599"/>
                    <a:pt x="75997" y="102679"/>
                    <a:pt x="75242" y="102132"/>
                  </a:cubicBezTo>
                  <a:cubicBezTo>
                    <a:pt x="75242" y="102132"/>
                    <a:pt x="75099" y="102132"/>
                    <a:pt x="74936" y="102132"/>
                  </a:cubicBezTo>
                  <a:cubicBezTo>
                    <a:pt x="74344" y="102132"/>
                    <a:pt x="74037" y="103400"/>
                    <a:pt x="72996" y="104493"/>
                  </a:cubicBezTo>
                  <a:cubicBezTo>
                    <a:pt x="72853" y="104692"/>
                    <a:pt x="72547" y="104692"/>
                    <a:pt x="72404" y="104692"/>
                  </a:cubicBezTo>
                  <a:cubicBezTo>
                    <a:pt x="71505" y="104692"/>
                    <a:pt x="70913" y="103052"/>
                    <a:pt x="70750" y="102132"/>
                  </a:cubicBezTo>
                  <a:cubicBezTo>
                    <a:pt x="70464" y="101039"/>
                    <a:pt x="70158" y="100120"/>
                    <a:pt x="69116" y="99946"/>
                  </a:cubicBezTo>
                  <a:cubicBezTo>
                    <a:pt x="67912" y="99573"/>
                    <a:pt x="67462" y="97386"/>
                    <a:pt x="67605" y="96492"/>
                  </a:cubicBezTo>
                  <a:cubicBezTo>
                    <a:pt x="67912" y="95771"/>
                    <a:pt x="67912" y="93211"/>
                    <a:pt x="66707" y="93211"/>
                  </a:cubicBezTo>
                  <a:cubicBezTo>
                    <a:pt x="66258" y="93211"/>
                    <a:pt x="65809" y="93211"/>
                    <a:pt x="65359" y="93211"/>
                  </a:cubicBezTo>
                  <a:cubicBezTo>
                    <a:pt x="64767" y="93211"/>
                    <a:pt x="64318" y="93211"/>
                    <a:pt x="64175" y="93758"/>
                  </a:cubicBezTo>
                  <a:cubicBezTo>
                    <a:pt x="64012" y="94653"/>
                    <a:pt x="63277" y="95224"/>
                    <a:pt x="62072" y="95945"/>
                  </a:cubicBezTo>
                  <a:cubicBezTo>
                    <a:pt x="61031" y="96839"/>
                    <a:pt x="59989" y="97759"/>
                    <a:pt x="59989" y="97759"/>
                  </a:cubicBezTo>
                  <a:cubicBezTo>
                    <a:pt x="59989" y="97759"/>
                    <a:pt x="60275" y="101039"/>
                    <a:pt x="61174" y="103052"/>
                  </a:cubicBezTo>
                  <a:cubicBezTo>
                    <a:pt x="62072" y="105040"/>
                    <a:pt x="61480" y="107599"/>
                    <a:pt x="61623" y="110880"/>
                  </a:cubicBezTo>
                  <a:cubicBezTo>
                    <a:pt x="61786" y="113414"/>
                    <a:pt x="61174" y="113787"/>
                    <a:pt x="60581" y="113787"/>
                  </a:cubicBezTo>
                  <a:cubicBezTo>
                    <a:pt x="60438" y="113787"/>
                    <a:pt x="60275" y="113787"/>
                    <a:pt x="59989" y="113787"/>
                  </a:cubicBezTo>
                  <a:cubicBezTo>
                    <a:pt x="59540" y="113787"/>
                    <a:pt x="59234" y="113066"/>
                    <a:pt x="58928" y="113066"/>
                  </a:cubicBezTo>
                  <a:cubicBezTo>
                    <a:pt x="58785" y="113066"/>
                    <a:pt x="58642" y="113240"/>
                    <a:pt x="58478" y="113414"/>
                  </a:cubicBezTo>
                  <a:cubicBezTo>
                    <a:pt x="58192" y="113787"/>
                    <a:pt x="58029" y="113787"/>
                    <a:pt x="57743" y="113787"/>
                  </a:cubicBezTo>
                  <a:cubicBezTo>
                    <a:pt x="57151" y="113787"/>
                    <a:pt x="56539" y="113240"/>
                    <a:pt x="56089" y="112694"/>
                  </a:cubicBezTo>
                  <a:cubicBezTo>
                    <a:pt x="55354" y="111774"/>
                    <a:pt x="55946" y="110333"/>
                    <a:pt x="55946" y="110333"/>
                  </a:cubicBezTo>
                  <a:cubicBezTo>
                    <a:pt x="55946" y="110333"/>
                    <a:pt x="56396" y="108146"/>
                    <a:pt x="55640" y="107227"/>
                  </a:cubicBezTo>
                  <a:cubicBezTo>
                    <a:pt x="55191" y="106680"/>
                    <a:pt x="54599" y="106680"/>
                    <a:pt x="54293" y="106680"/>
                  </a:cubicBezTo>
                  <a:cubicBezTo>
                    <a:pt x="53986" y="106680"/>
                    <a:pt x="53843" y="106680"/>
                    <a:pt x="53843" y="106680"/>
                  </a:cubicBezTo>
                  <a:cubicBezTo>
                    <a:pt x="53843" y="106680"/>
                    <a:pt x="52496" y="107599"/>
                    <a:pt x="51597" y="107599"/>
                  </a:cubicBezTo>
                  <a:cubicBezTo>
                    <a:pt x="51454" y="107599"/>
                    <a:pt x="51311" y="107599"/>
                    <a:pt x="51311" y="107599"/>
                  </a:cubicBezTo>
                  <a:cubicBezTo>
                    <a:pt x="50699" y="107227"/>
                    <a:pt x="50107" y="106680"/>
                    <a:pt x="49657" y="106680"/>
                  </a:cubicBezTo>
                  <a:cubicBezTo>
                    <a:pt x="49515" y="106680"/>
                    <a:pt x="49372" y="106680"/>
                    <a:pt x="49372" y="107053"/>
                  </a:cubicBezTo>
                  <a:cubicBezTo>
                    <a:pt x="49372" y="107227"/>
                    <a:pt x="49372" y="107425"/>
                    <a:pt x="49065" y="107425"/>
                  </a:cubicBezTo>
                  <a:cubicBezTo>
                    <a:pt x="48759" y="107425"/>
                    <a:pt x="48310" y="106854"/>
                    <a:pt x="48004" y="106133"/>
                  </a:cubicBezTo>
                  <a:cubicBezTo>
                    <a:pt x="47575" y="105040"/>
                    <a:pt x="45921" y="104692"/>
                    <a:pt x="45022" y="104692"/>
                  </a:cubicBezTo>
                  <a:cubicBezTo>
                    <a:pt x="44430" y="104692"/>
                    <a:pt x="43818" y="104493"/>
                    <a:pt x="43226" y="104493"/>
                  </a:cubicBezTo>
                  <a:cubicBezTo>
                    <a:pt x="42776" y="104493"/>
                    <a:pt x="42470" y="104493"/>
                    <a:pt x="42021" y="104692"/>
                  </a:cubicBezTo>
                  <a:cubicBezTo>
                    <a:pt x="40530" y="105239"/>
                    <a:pt x="40387" y="105587"/>
                    <a:pt x="38734" y="107053"/>
                  </a:cubicBezTo>
                  <a:cubicBezTo>
                    <a:pt x="37100" y="108320"/>
                    <a:pt x="37549" y="109240"/>
                    <a:pt x="37998" y="110880"/>
                  </a:cubicBezTo>
                  <a:cubicBezTo>
                    <a:pt x="38427" y="112694"/>
                    <a:pt x="40530" y="112868"/>
                    <a:pt x="42184" y="113961"/>
                  </a:cubicBezTo>
                  <a:cubicBezTo>
                    <a:pt x="43818" y="115054"/>
                    <a:pt x="42919" y="117067"/>
                    <a:pt x="42021" y="117067"/>
                  </a:cubicBezTo>
                  <a:cubicBezTo>
                    <a:pt x="41429" y="117067"/>
                    <a:pt x="41286" y="116893"/>
                    <a:pt x="40980" y="116893"/>
                  </a:cubicBezTo>
                  <a:cubicBezTo>
                    <a:pt x="40837" y="116893"/>
                    <a:pt x="40673" y="116893"/>
                    <a:pt x="40387" y="117440"/>
                  </a:cubicBezTo>
                  <a:cubicBezTo>
                    <a:pt x="40224" y="117788"/>
                    <a:pt x="39938" y="117788"/>
                    <a:pt x="39489" y="117788"/>
                  </a:cubicBezTo>
                  <a:cubicBezTo>
                    <a:pt x="38734" y="117788"/>
                    <a:pt x="37835" y="117067"/>
                    <a:pt x="37835" y="117067"/>
                  </a:cubicBezTo>
                  <a:cubicBezTo>
                    <a:pt x="38141" y="118881"/>
                    <a:pt x="37386" y="119254"/>
                    <a:pt x="36794" y="119254"/>
                  </a:cubicBezTo>
                  <a:cubicBezTo>
                    <a:pt x="36345" y="119254"/>
                    <a:pt x="35895" y="119055"/>
                    <a:pt x="35895" y="119055"/>
                  </a:cubicBezTo>
                  <a:cubicBezTo>
                    <a:pt x="35895" y="119055"/>
                    <a:pt x="34548" y="118881"/>
                    <a:pt x="33200" y="118161"/>
                  </a:cubicBezTo>
                  <a:cubicBezTo>
                    <a:pt x="31852" y="117614"/>
                    <a:pt x="32016" y="115775"/>
                    <a:pt x="32302" y="113961"/>
                  </a:cubicBezTo>
                  <a:cubicBezTo>
                    <a:pt x="32445" y="112321"/>
                    <a:pt x="31546" y="111774"/>
                    <a:pt x="31546" y="110134"/>
                  </a:cubicBezTo>
                  <a:cubicBezTo>
                    <a:pt x="31546" y="108320"/>
                    <a:pt x="30219" y="108146"/>
                    <a:pt x="30219" y="108146"/>
                  </a:cubicBezTo>
                  <a:cubicBezTo>
                    <a:pt x="30219" y="108146"/>
                    <a:pt x="29913" y="108146"/>
                    <a:pt x="29464" y="108146"/>
                  </a:cubicBezTo>
                  <a:cubicBezTo>
                    <a:pt x="28708" y="108146"/>
                    <a:pt x="27667" y="107972"/>
                    <a:pt x="27217" y="107599"/>
                  </a:cubicBezTo>
                  <a:cubicBezTo>
                    <a:pt x="26319" y="106680"/>
                    <a:pt x="26319" y="105239"/>
                    <a:pt x="25278" y="105239"/>
                  </a:cubicBezTo>
                  <a:lnTo>
                    <a:pt x="25114" y="105239"/>
                  </a:lnTo>
                  <a:cubicBezTo>
                    <a:pt x="24971" y="105413"/>
                    <a:pt x="24828" y="105413"/>
                    <a:pt x="24665" y="105413"/>
                  </a:cubicBezTo>
                  <a:cubicBezTo>
                    <a:pt x="23950" y="105413"/>
                    <a:pt x="23644" y="104493"/>
                    <a:pt x="23052" y="103400"/>
                  </a:cubicBezTo>
                  <a:cubicBezTo>
                    <a:pt x="22297" y="101958"/>
                    <a:pt x="22154" y="101412"/>
                    <a:pt x="20949" y="99573"/>
                  </a:cubicBezTo>
                  <a:cubicBezTo>
                    <a:pt x="19765" y="97933"/>
                    <a:pt x="20500" y="97038"/>
                    <a:pt x="18866" y="96839"/>
                  </a:cubicBezTo>
                  <a:cubicBezTo>
                    <a:pt x="17212" y="96492"/>
                    <a:pt x="16620" y="94305"/>
                    <a:pt x="15416" y="92665"/>
                  </a:cubicBezTo>
                  <a:cubicBezTo>
                    <a:pt x="14966" y="92118"/>
                    <a:pt x="14680" y="91944"/>
                    <a:pt x="14517" y="91944"/>
                  </a:cubicBezTo>
                  <a:cubicBezTo>
                    <a:pt x="13925" y="91944"/>
                    <a:pt x="13476" y="92665"/>
                    <a:pt x="12577" y="92665"/>
                  </a:cubicBezTo>
                  <a:cubicBezTo>
                    <a:pt x="11373" y="92665"/>
                    <a:pt x="11516" y="91944"/>
                    <a:pt x="11230" y="91944"/>
                  </a:cubicBezTo>
                  <a:cubicBezTo>
                    <a:pt x="11230" y="91944"/>
                    <a:pt x="11087" y="91944"/>
                    <a:pt x="10923" y="92118"/>
                  </a:cubicBezTo>
                  <a:cubicBezTo>
                    <a:pt x="10638" y="92292"/>
                    <a:pt x="9882" y="92665"/>
                    <a:pt x="9290" y="93385"/>
                  </a:cubicBezTo>
                  <a:cubicBezTo>
                    <a:pt x="8984" y="93037"/>
                    <a:pt x="8984" y="93037"/>
                    <a:pt x="8984" y="93037"/>
                  </a:cubicBezTo>
                  <a:cubicBezTo>
                    <a:pt x="8984" y="93037"/>
                    <a:pt x="8677" y="91199"/>
                    <a:pt x="8392" y="89757"/>
                  </a:cubicBezTo>
                  <a:cubicBezTo>
                    <a:pt x="8228" y="88291"/>
                    <a:pt x="7942" y="87918"/>
                    <a:pt x="8392" y="86651"/>
                  </a:cubicBezTo>
                  <a:cubicBezTo>
                    <a:pt x="8534" y="86303"/>
                    <a:pt x="8677" y="86104"/>
                    <a:pt x="8841" y="86104"/>
                  </a:cubicBezTo>
                  <a:cubicBezTo>
                    <a:pt x="8984" y="86104"/>
                    <a:pt x="8984" y="86477"/>
                    <a:pt x="9127" y="86477"/>
                  </a:cubicBezTo>
                  <a:lnTo>
                    <a:pt x="9127" y="86477"/>
                  </a:lnTo>
                  <a:cubicBezTo>
                    <a:pt x="9290" y="85732"/>
                    <a:pt x="9576" y="84464"/>
                    <a:pt x="8984" y="83371"/>
                  </a:cubicBezTo>
                  <a:cubicBezTo>
                    <a:pt x="8228" y="82476"/>
                    <a:pt x="8392" y="81383"/>
                    <a:pt x="7636" y="81184"/>
                  </a:cubicBezTo>
                  <a:cubicBezTo>
                    <a:pt x="7493" y="81010"/>
                    <a:pt x="7330" y="81010"/>
                    <a:pt x="7187" y="81010"/>
                  </a:cubicBezTo>
                  <a:cubicBezTo>
                    <a:pt x="6595" y="81010"/>
                    <a:pt x="6145" y="81383"/>
                    <a:pt x="5247" y="81930"/>
                  </a:cubicBezTo>
                  <a:cubicBezTo>
                    <a:pt x="4349" y="82650"/>
                    <a:pt x="4042" y="83023"/>
                    <a:pt x="4655" y="84290"/>
                  </a:cubicBezTo>
                  <a:cubicBezTo>
                    <a:pt x="5104" y="85558"/>
                    <a:pt x="3593" y="85558"/>
                    <a:pt x="2552" y="85558"/>
                  </a:cubicBezTo>
                  <a:cubicBezTo>
                    <a:pt x="1510" y="85558"/>
                    <a:pt x="1204" y="84663"/>
                    <a:pt x="898" y="83744"/>
                  </a:cubicBezTo>
                  <a:cubicBezTo>
                    <a:pt x="755" y="82650"/>
                    <a:pt x="449" y="81557"/>
                    <a:pt x="1347" y="81557"/>
                  </a:cubicBezTo>
                  <a:cubicBezTo>
                    <a:pt x="2246" y="81557"/>
                    <a:pt x="2552" y="79196"/>
                    <a:pt x="3001" y="78451"/>
                  </a:cubicBezTo>
                  <a:cubicBezTo>
                    <a:pt x="3593" y="77556"/>
                    <a:pt x="3736" y="76463"/>
                    <a:pt x="2858" y="75717"/>
                  </a:cubicBezTo>
                  <a:cubicBezTo>
                    <a:pt x="1960" y="74822"/>
                    <a:pt x="2695" y="74996"/>
                    <a:pt x="3593" y="74102"/>
                  </a:cubicBezTo>
                  <a:cubicBezTo>
                    <a:pt x="4492" y="73356"/>
                    <a:pt x="3450" y="72263"/>
                    <a:pt x="3736" y="70996"/>
                  </a:cubicBezTo>
                  <a:cubicBezTo>
                    <a:pt x="4042" y="69728"/>
                    <a:pt x="5247" y="69182"/>
                    <a:pt x="6595" y="69182"/>
                  </a:cubicBezTo>
                  <a:cubicBezTo>
                    <a:pt x="7779" y="69182"/>
                    <a:pt x="7187" y="67889"/>
                    <a:pt x="6901" y="67169"/>
                  </a:cubicBezTo>
                  <a:cubicBezTo>
                    <a:pt x="6595" y="66622"/>
                    <a:pt x="6145" y="65727"/>
                    <a:pt x="7942" y="65529"/>
                  </a:cubicBezTo>
                  <a:cubicBezTo>
                    <a:pt x="9576" y="65355"/>
                    <a:pt x="8392" y="64261"/>
                    <a:pt x="7779" y="63342"/>
                  </a:cubicBezTo>
                  <a:cubicBezTo>
                    <a:pt x="7044" y="62621"/>
                    <a:pt x="6595" y="62074"/>
                    <a:pt x="5839" y="61702"/>
                  </a:cubicBezTo>
                  <a:cubicBezTo>
                    <a:pt x="5104" y="61354"/>
                    <a:pt x="4655" y="61528"/>
                    <a:pt x="3899" y="60807"/>
                  </a:cubicBezTo>
                  <a:cubicBezTo>
                    <a:pt x="3307" y="60260"/>
                    <a:pt x="3899" y="59714"/>
                    <a:pt x="4349" y="59714"/>
                  </a:cubicBezTo>
                  <a:cubicBezTo>
                    <a:pt x="4492" y="59714"/>
                    <a:pt x="4492" y="59714"/>
                    <a:pt x="4655" y="59714"/>
                  </a:cubicBezTo>
                  <a:cubicBezTo>
                    <a:pt x="5104" y="60062"/>
                    <a:pt x="5696" y="60260"/>
                    <a:pt x="7636" y="60260"/>
                  </a:cubicBezTo>
                  <a:cubicBezTo>
                    <a:pt x="9433" y="60260"/>
                    <a:pt x="8677" y="59341"/>
                    <a:pt x="7942" y="58794"/>
                  </a:cubicBezTo>
                  <a:cubicBezTo>
                    <a:pt x="7187" y="58074"/>
                    <a:pt x="6901" y="56434"/>
                    <a:pt x="6738" y="54967"/>
                  </a:cubicBezTo>
                  <a:cubicBezTo>
                    <a:pt x="6595" y="54247"/>
                    <a:pt x="6901" y="53874"/>
                    <a:pt x="7330" y="53874"/>
                  </a:cubicBezTo>
                  <a:cubicBezTo>
                    <a:pt x="7779" y="53874"/>
                    <a:pt x="8228" y="54073"/>
                    <a:pt x="8392" y="54421"/>
                  </a:cubicBezTo>
                  <a:cubicBezTo>
                    <a:pt x="8677" y="54793"/>
                    <a:pt x="8841" y="54967"/>
                    <a:pt x="9127" y="54967"/>
                  </a:cubicBezTo>
                  <a:cubicBezTo>
                    <a:pt x="9576" y="54967"/>
                    <a:pt x="10025" y="54421"/>
                    <a:pt x="10474" y="54073"/>
                  </a:cubicBezTo>
                  <a:cubicBezTo>
                    <a:pt x="10638" y="54073"/>
                    <a:pt x="10781" y="53874"/>
                    <a:pt x="10781" y="53874"/>
                  </a:cubicBezTo>
                  <a:cubicBezTo>
                    <a:pt x="11230" y="53874"/>
                    <a:pt x="11516" y="55141"/>
                    <a:pt x="12577" y="55514"/>
                  </a:cubicBezTo>
                  <a:cubicBezTo>
                    <a:pt x="12720" y="55688"/>
                    <a:pt x="12884" y="55688"/>
                    <a:pt x="13027" y="55688"/>
                  </a:cubicBezTo>
                  <a:cubicBezTo>
                    <a:pt x="13762" y="55688"/>
                    <a:pt x="13762" y="54793"/>
                    <a:pt x="14374" y="53526"/>
                  </a:cubicBezTo>
                  <a:cubicBezTo>
                    <a:pt x="14966" y="52060"/>
                    <a:pt x="14374" y="51513"/>
                    <a:pt x="14068" y="50967"/>
                  </a:cubicBezTo>
                  <a:cubicBezTo>
                    <a:pt x="13619" y="50246"/>
                    <a:pt x="13169" y="50246"/>
                    <a:pt x="12434" y="49500"/>
                  </a:cubicBezTo>
                  <a:cubicBezTo>
                    <a:pt x="11679" y="48606"/>
                    <a:pt x="12128" y="48407"/>
                    <a:pt x="12720" y="47512"/>
                  </a:cubicBezTo>
                  <a:cubicBezTo>
                    <a:pt x="13476" y="46767"/>
                    <a:pt x="13619" y="46220"/>
                    <a:pt x="13619" y="46220"/>
                  </a:cubicBezTo>
                  <a:cubicBezTo>
                    <a:pt x="13619" y="46220"/>
                    <a:pt x="12577" y="45872"/>
                    <a:pt x="11516" y="45127"/>
                  </a:cubicBezTo>
                  <a:cubicBezTo>
                    <a:pt x="10474" y="44605"/>
                    <a:pt x="10331" y="43860"/>
                    <a:pt x="11230" y="43139"/>
                  </a:cubicBezTo>
                  <a:cubicBezTo>
                    <a:pt x="11516" y="42766"/>
                    <a:pt x="11822" y="42592"/>
                    <a:pt x="12128" y="42592"/>
                  </a:cubicBezTo>
                  <a:cubicBezTo>
                    <a:pt x="12434" y="42592"/>
                    <a:pt x="12884" y="42940"/>
                    <a:pt x="13169" y="43860"/>
                  </a:cubicBezTo>
                  <a:cubicBezTo>
                    <a:pt x="13476" y="44779"/>
                    <a:pt x="13619" y="45127"/>
                    <a:pt x="13762" y="45127"/>
                  </a:cubicBezTo>
                  <a:cubicBezTo>
                    <a:pt x="13925" y="45127"/>
                    <a:pt x="14068" y="44953"/>
                    <a:pt x="14231" y="44406"/>
                  </a:cubicBezTo>
                  <a:cubicBezTo>
                    <a:pt x="14374" y="43139"/>
                    <a:pt x="13619" y="42045"/>
                    <a:pt x="14517" y="41499"/>
                  </a:cubicBezTo>
                  <a:cubicBezTo>
                    <a:pt x="15416" y="40778"/>
                    <a:pt x="15416" y="39710"/>
                    <a:pt x="14823" y="39337"/>
                  </a:cubicBezTo>
                  <a:cubicBezTo>
                    <a:pt x="14374" y="38964"/>
                    <a:pt x="11985" y="37150"/>
                    <a:pt x="10638" y="36976"/>
                  </a:cubicBezTo>
                  <a:cubicBezTo>
                    <a:pt x="9433" y="36777"/>
                    <a:pt x="7779" y="35336"/>
                    <a:pt x="7330" y="34044"/>
                  </a:cubicBezTo>
                  <a:cubicBezTo>
                    <a:pt x="7044" y="32776"/>
                    <a:pt x="7044" y="31882"/>
                    <a:pt x="5839" y="31882"/>
                  </a:cubicBezTo>
                  <a:cubicBezTo>
                    <a:pt x="4655" y="31882"/>
                    <a:pt x="4042" y="31310"/>
                    <a:pt x="3593" y="30242"/>
                  </a:cubicBezTo>
                  <a:cubicBezTo>
                    <a:pt x="3001" y="29148"/>
                    <a:pt x="3450" y="28403"/>
                    <a:pt x="2695" y="27682"/>
                  </a:cubicBezTo>
                  <a:cubicBezTo>
                    <a:pt x="1960" y="27136"/>
                    <a:pt x="2409" y="24775"/>
                    <a:pt x="2409" y="23855"/>
                  </a:cubicBezTo>
                  <a:lnTo>
                    <a:pt x="2409" y="23681"/>
                  </a:lnTo>
                  <a:cubicBezTo>
                    <a:pt x="3307" y="23309"/>
                    <a:pt x="4941" y="22588"/>
                    <a:pt x="5247" y="21843"/>
                  </a:cubicBezTo>
                  <a:cubicBezTo>
                    <a:pt x="5696" y="21122"/>
                    <a:pt x="6901" y="19656"/>
                    <a:pt x="7636" y="19482"/>
                  </a:cubicBezTo>
                  <a:cubicBezTo>
                    <a:pt x="7942" y="19482"/>
                    <a:pt x="8392" y="19482"/>
                    <a:pt x="8677" y="19482"/>
                  </a:cubicBezTo>
                  <a:cubicBezTo>
                    <a:pt x="9127" y="19482"/>
                    <a:pt x="9576" y="19482"/>
                    <a:pt x="9882" y="19482"/>
                  </a:cubicBezTo>
                  <a:cubicBezTo>
                    <a:pt x="10025" y="19482"/>
                    <a:pt x="10188" y="19482"/>
                    <a:pt x="10188" y="19482"/>
                  </a:cubicBezTo>
                  <a:cubicBezTo>
                    <a:pt x="11087" y="19482"/>
                    <a:pt x="12271" y="18935"/>
                    <a:pt x="12577" y="18214"/>
                  </a:cubicBezTo>
                  <a:cubicBezTo>
                    <a:pt x="13027" y="17121"/>
                    <a:pt x="12884" y="15655"/>
                    <a:pt x="13476" y="15307"/>
                  </a:cubicBezTo>
                  <a:cubicBezTo>
                    <a:pt x="13476" y="15307"/>
                    <a:pt x="13476" y="15307"/>
                    <a:pt x="13619" y="15307"/>
                  </a:cubicBezTo>
                  <a:cubicBezTo>
                    <a:pt x="13925" y="15307"/>
                    <a:pt x="14374" y="16028"/>
                    <a:pt x="14823" y="16028"/>
                  </a:cubicBezTo>
                  <a:cubicBezTo>
                    <a:pt x="14966" y="16028"/>
                    <a:pt x="15109" y="15854"/>
                    <a:pt x="15416" y="15655"/>
                  </a:cubicBezTo>
                  <a:cubicBezTo>
                    <a:pt x="16314" y="14934"/>
                    <a:pt x="17212" y="14214"/>
                    <a:pt x="17805" y="13294"/>
                  </a:cubicBezTo>
                  <a:cubicBezTo>
                    <a:pt x="18417" y="12574"/>
                    <a:pt x="18560" y="12201"/>
                    <a:pt x="19458" y="11654"/>
                  </a:cubicBezTo>
                  <a:cubicBezTo>
                    <a:pt x="20214" y="11107"/>
                    <a:pt x="20500" y="10933"/>
                    <a:pt x="20663" y="9840"/>
                  </a:cubicBezTo>
                  <a:cubicBezTo>
                    <a:pt x="20663" y="8747"/>
                    <a:pt x="20663" y="7281"/>
                    <a:pt x="21398" y="6933"/>
                  </a:cubicBezTo>
                  <a:cubicBezTo>
                    <a:pt x="22154" y="6386"/>
                    <a:pt x="23195" y="6386"/>
                    <a:pt x="23644" y="6386"/>
                  </a:cubicBezTo>
                  <a:cubicBezTo>
                    <a:pt x="24236" y="6386"/>
                    <a:pt x="25727" y="6933"/>
                    <a:pt x="26176" y="7653"/>
                  </a:cubicBezTo>
                  <a:cubicBezTo>
                    <a:pt x="26462" y="8200"/>
                    <a:pt x="27360" y="9293"/>
                    <a:pt x="28116" y="9293"/>
                  </a:cubicBezTo>
                  <a:cubicBezTo>
                    <a:pt x="28259" y="9293"/>
                    <a:pt x="28422" y="9293"/>
                    <a:pt x="28565" y="9119"/>
                  </a:cubicBezTo>
                  <a:cubicBezTo>
                    <a:pt x="29321" y="8573"/>
                    <a:pt x="29321" y="7653"/>
                    <a:pt x="29913" y="7107"/>
                  </a:cubicBezTo>
                  <a:cubicBezTo>
                    <a:pt x="30219" y="6933"/>
                    <a:pt x="30505" y="6933"/>
                    <a:pt x="30648" y="6933"/>
                  </a:cubicBezTo>
                  <a:cubicBezTo>
                    <a:pt x="30954" y="6933"/>
                    <a:pt x="31260" y="7107"/>
                    <a:pt x="31546" y="7479"/>
                  </a:cubicBezTo>
                  <a:cubicBezTo>
                    <a:pt x="31710" y="7653"/>
                    <a:pt x="32016" y="7653"/>
                    <a:pt x="32302" y="7653"/>
                  </a:cubicBezTo>
                  <a:cubicBezTo>
                    <a:pt x="32894" y="7653"/>
                    <a:pt x="33506" y="7281"/>
                    <a:pt x="33057" y="6560"/>
                  </a:cubicBezTo>
                  <a:cubicBezTo>
                    <a:pt x="32445" y="5640"/>
                    <a:pt x="31852" y="5640"/>
                    <a:pt x="31852" y="4547"/>
                  </a:cubicBezTo>
                  <a:cubicBezTo>
                    <a:pt x="32016" y="3652"/>
                    <a:pt x="32445" y="3280"/>
                    <a:pt x="33200" y="2733"/>
                  </a:cubicBezTo>
                  <a:cubicBezTo>
                    <a:pt x="33649" y="2559"/>
                    <a:pt x="33792" y="2012"/>
                    <a:pt x="33956" y="1640"/>
                  </a:cubicBezTo>
                  <a:cubicBezTo>
                    <a:pt x="34241" y="3280"/>
                    <a:pt x="34241" y="3280"/>
                    <a:pt x="34241" y="3280"/>
                  </a:cubicBezTo>
                  <a:cubicBezTo>
                    <a:pt x="33956" y="1640"/>
                    <a:pt x="33956" y="1640"/>
                    <a:pt x="33956" y="1640"/>
                  </a:cubicBezTo>
                  <a:cubicBezTo>
                    <a:pt x="34099" y="1466"/>
                    <a:pt x="34241" y="1267"/>
                    <a:pt x="34548" y="1267"/>
                  </a:cubicBezTo>
                  <a:lnTo>
                    <a:pt x="34691" y="1267"/>
                  </a:lnTo>
                  <a:cubicBezTo>
                    <a:pt x="34854" y="1466"/>
                    <a:pt x="34854" y="1466"/>
                    <a:pt x="34997" y="1466"/>
                  </a:cubicBezTo>
                  <a:cubicBezTo>
                    <a:pt x="35895" y="1466"/>
                    <a:pt x="36937" y="1093"/>
                    <a:pt x="37835" y="1093"/>
                  </a:cubicBezTo>
                  <a:lnTo>
                    <a:pt x="34099" y="0"/>
                  </a:lnTo>
                  <a:lnTo>
                    <a:pt x="34099" y="0"/>
                  </a:lnTo>
                  <a:cubicBezTo>
                    <a:pt x="33343" y="1267"/>
                    <a:pt x="33343" y="1267"/>
                    <a:pt x="33343" y="1267"/>
                  </a:cubicBezTo>
                  <a:cubicBezTo>
                    <a:pt x="33200" y="1640"/>
                    <a:pt x="33200" y="1640"/>
                    <a:pt x="33200" y="1640"/>
                  </a:cubicBezTo>
                  <a:lnTo>
                    <a:pt x="33200" y="1640"/>
                  </a:lnTo>
                  <a:cubicBezTo>
                    <a:pt x="33200" y="1838"/>
                    <a:pt x="33057" y="2012"/>
                    <a:pt x="32894" y="2186"/>
                  </a:cubicBezTo>
                  <a:cubicBezTo>
                    <a:pt x="32016" y="2733"/>
                    <a:pt x="31403" y="3106"/>
                    <a:pt x="31260" y="4547"/>
                  </a:cubicBezTo>
                  <a:cubicBezTo>
                    <a:pt x="31097" y="5640"/>
                    <a:pt x="31710" y="6013"/>
                    <a:pt x="32016" y="6386"/>
                  </a:cubicBezTo>
                  <a:cubicBezTo>
                    <a:pt x="32159" y="6560"/>
                    <a:pt x="32302" y="6734"/>
                    <a:pt x="32445" y="6933"/>
                  </a:cubicBezTo>
                  <a:cubicBezTo>
                    <a:pt x="32445" y="6933"/>
                    <a:pt x="32445" y="6933"/>
                    <a:pt x="32302" y="6933"/>
                  </a:cubicBezTo>
                  <a:cubicBezTo>
                    <a:pt x="32159" y="6933"/>
                    <a:pt x="32016" y="6933"/>
                    <a:pt x="32016" y="6933"/>
                  </a:cubicBezTo>
                  <a:cubicBezTo>
                    <a:pt x="31710" y="6560"/>
                    <a:pt x="31260" y="6013"/>
                    <a:pt x="30648" y="6013"/>
                  </a:cubicBezTo>
                  <a:cubicBezTo>
                    <a:pt x="30362" y="6013"/>
                    <a:pt x="29913" y="6187"/>
                    <a:pt x="29606" y="6386"/>
                  </a:cubicBezTo>
                  <a:cubicBezTo>
                    <a:pt x="29157" y="6734"/>
                    <a:pt x="28851" y="7281"/>
                    <a:pt x="28708" y="7653"/>
                  </a:cubicBezTo>
                  <a:cubicBezTo>
                    <a:pt x="28565" y="8026"/>
                    <a:pt x="28565" y="8200"/>
                    <a:pt x="28259" y="8374"/>
                  </a:cubicBezTo>
                  <a:cubicBezTo>
                    <a:pt x="28259" y="8374"/>
                    <a:pt x="28259" y="8573"/>
                    <a:pt x="28116" y="8573"/>
                  </a:cubicBezTo>
                  <a:cubicBezTo>
                    <a:pt x="27810" y="8573"/>
                    <a:pt x="27075" y="7827"/>
                    <a:pt x="26625" y="7107"/>
                  </a:cubicBezTo>
                  <a:cubicBezTo>
                    <a:pt x="26013" y="6013"/>
                    <a:pt x="24236" y="5640"/>
                    <a:pt x="23644" y="5640"/>
                  </a:cubicBezTo>
                  <a:cubicBezTo>
                    <a:pt x="23052" y="5640"/>
                    <a:pt x="22011" y="5640"/>
                    <a:pt x="21092" y="6187"/>
                  </a:cubicBezTo>
                  <a:cubicBezTo>
                    <a:pt x="20214" y="6734"/>
                    <a:pt x="20051" y="8026"/>
                    <a:pt x="20051" y="9293"/>
                  </a:cubicBezTo>
                  <a:cubicBezTo>
                    <a:pt x="20051" y="9293"/>
                    <a:pt x="20051" y="9467"/>
                    <a:pt x="19908" y="9666"/>
                  </a:cubicBezTo>
                  <a:cubicBezTo>
                    <a:pt x="19908" y="10387"/>
                    <a:pt x="19908" y="10387"/>
                    <a:pt x="19152" y="10933"/>
                  </a:cubicBezTo>
                  <a:cubicBezTo>
                    <a:pt x="18254" y="11654"/>
                    <a:pt x="17968" y="11853"/>
                    <a:pt x="17355" y="12921"/>
                  </a:cubicBezTo>
                  <a:cubicBezTo>
                    <a:pt x="16906" y="13468"/>
                    <a:pt x="16314" y="14040"/>
                    <a:pt x="15722" y="14562"/>
                  </a:cubicBezTo>
                  <a:cubicBezTo>
                    <a:pt x="15416" y="14760"/>
                    <a:pt x="15273" y="14934"/>
                    <a:pt x="14966" y="15108"/>
                  </a:cubicBezTo>
                  <a:lnTo>
                    <a:pt x="14823" y="15307"/>
                  </a:lnTo>
                  <a:cubicBezTo>
                    <a:pt x="14823" y="15307"/>
                    <a:pt x="14680" y="15108"/>
                    <a:pt x="14517" y="14934"/>
                  </a:cubicBezTo>
                  <a:cubicBezTo>
                    <a:pt x="14231" y="14760"/>
                    <a:pt x="13925" y="14562"/>
                    <a:pt x="13619" y="14562"/>
                  </a:cubicBezTo>
                  <a:cubicBezTo>
                    <a:pt x="13476" y="14562"/>
                    <a:pt x="13312" y="14562"/>
                    <a:pt x="13169" y="14562"/>
                  </a:cubicBezTo>
                  <a:cubicBezTo>
                    <a:pt x="12577" y="14934"/>
                    <a:pt x="12434" y="15854"/>
                    <a:pt x="12271" y="16748"/>
                  </a:cubicBezTo>
                  <a:cubicBezTo>
                    <a:pt x="12271" y="17121"/>
                    <a:pt x="12128" y="17494"/>
                    <a:pt x="11985" y="17842"/>
                  </a:cubicBezTo>
                  <a:cubicBezTo>
                    <a:pt x="11822" y="18388"/>
                    <a:pt x="10923" y="18761"/>
                    <a:pt x="10188" y="18761"/>
                  </a:cubicBezTo>
                  <a:lnTo>
                    <a:pt x="10025" y="18761"/>
                  </a:lnTo>
                  <a:cubicBezTo>
                    <a:pt x="9576" y="18761"/>
                    <a:pt x="9127" y="18761"/>
                    <a:pt x="8677" y="18761"/>
                  </a:cubicBezTo>
                  <a:cubicBezTo>
                    <a:pt x="8392" y="18761"/>
                    <a:pt x="7942" y="18761"/>
                    <a:pt x="7493" y="18761"/>
                  </a:cubicBezTo>
                  <a:cubicBezTo>
                    <a:pt x="6595" y="18935"/>
                    <a:pt x="5104" y="20774"/>
                    <a:pt x="4655" y="21495"/>
                  </a:cubicBezTo>
                  <a:cubicBezTo>
                    <a:pt x="4492" y="21669"/>
                    <a:pt x="3736" y="22215"/>
                    <a:pt x="2103" y="22961"/>
                  </a:cubicBezTo>
                  <a:cubicBezTo>
                    <a:pt x="1653" y="23135"/>
                    <a:pt x="1653" y="23135"/>
                    <a:pt x="1653" y="23135"/>
                  </a:cubicBezTo>
                  <a:cubicBezTo>
                    <a:pt x="1653" y="23681"/>
                    <a:pt x="1653" y="23681"/>
                    <a:pt x="1653" y="23681"/>
                  </a:cubicBezTo>
                  <a:cubicBezTo>
                    <a:pt x="1796" y="23855"/>
                    <a:pt x="1796" y="23855"/>
                    <a:pt x="1796" y="23855"/>
                  </a:cubicBezTo>
                  <a:cubicBezTo>
                    <a:pt x="1796" y="24029"/>
                    <a:pt x="1796" y="24228"/>
                    <a:pt x="1653" y="24576"/>
                  </a:cubicBezTo>
                  <a:cubicBezTo>
                    <a:pt x="1653" y="25868"/>
                    <a:pt x="1510" y="27508"/>
                    <a:pt x="2409" y="28229"/>
                  </a:cubicBezTo>
                  <a:cubicBezTo>
                    <a:pt x="2552" y="28403"/>
                    <a:pt x="2552" y="28577"/>
                    <a:pt x="2695" y="29148"/>
                  </a:cubicBezTo>
                  <a:cubicBezTo>
                    <a:pt x="2695" y="29496"/>
                    <a:pt x="2695" y="30043"/>
                    <a:pt x="3001" y="30590"/>
                  </a:cubicBezTo>
                  <a:cubicBezTo>
                    <a:pt x="3593" y="31882"/>
                    <a:pt x="4349" y="32603"/>
                    <a:pt x="5839" y="32603"/>
                  </a:cubicBezTo>
                  <a:cubicBezTo>
                    <a:pt x="6431" y="32603"/>
                    <a:pt x="6431" y="32776"/>
                    <a:pt x="6738" y="33696"/>
                  </a:cubicBezTo>
                  <a:cubicBezTo>
                    <a:pt x="6738" y="33870"/>
                    <a:pt x="6738" y="34044"/>
                    <a:pt x="6738" y="34243"/>
                  </a:cubicBezTo>
                  <a:cubicBezTo>
                    <a:pt x="7187" y="35883"/>
                    <a:pt x="9290" y="37523"/>
                    <a:pt x="10638" y="37697"/>
                  </a:cubicBezTo>
                  <a:cubicBezTo>
                    <a:pt x="11679" y="37871"/>
                    <a:pt x="13925" y="39511"/>
                    <a:pt x="14517" y="39884"/>
                  </a:cubicBezTo>
                  <a:cubicBezTo>
                    <a:pt x="14517" y="40057"/>
                    <a:pt x="14680" y="40057"/>
                    <a:pt x="14680" y="40231"/>
                  </a:cubicBezTo>
                  <a:cubicBezTo>
                    <a:pt x="14680" y="40430"/>
                    <a:pt x="14517" y="40604"/>
                    <a:pt x="14231" y="40778"/>
                  </a:cubicBezTo>
                  <a:cubicBezTo>
                    <a:pt x="13312" y="41499"/>
                    <a:pt x="13476" y="42418"/>
                    <a:pt x="13476" y="43139"/>
                  </a:cubicBezTo>
                  <a:cubicBezTo>
                    <a:pt x="13312" y="42592"/>
                    <a:pt x="12884" y="41872"/>
                    <a:pt x="12128" y="41872"/>
                  </a:cubicBezTo>
                  <a:cubicBezTo>
                    <a:pt x="11679" y="41872"/>
                    <a:pt x="11230" y="42045"/>
                    <a:pt x="10781" y="42592"/>
                  </a:cubicBezTo>
                  <a:cubicBezTo>
                    <a:pt x="10638" y="42766"/>
                    <a:pt x="10025" y="43313"/>
                    <a:pt x="10025" y="44232"/>
                  </a:cubicBezTo>
                  <a:cubicBezTo>
                    <a:pt x="10188" y="45127"/>
                    <a:pt x="10781" y="45500"/>
                    <a:pt x="11230" y="45872"/>
                  </a:cubicBezTo>
                  <a:cubicBezTo>
                    <a:pt x="11822" y="46220"/>
                    <a:pt x="12271" y="46419"/>
                    <a:pt x="12577" y="46593"/>
                  </a:cubicBezTo>
                  <a:cubicBezTo>
                    <a:pt x="12577" y="46767"/>
                    <a:pt x="12434" y="46767"/>
                    <a:pt x="12271" y="46966"/>
                  </a:cubicBezTo>
                  <a:cubicBezTo>
                    <a:pt x="12128" y="47314"/>
                    <a:pt x="12128" y="47314"/>
                    <a:pt x="12128" y="47314"/>
                  </a:cubicBezTo>
                  <a:cubicBezTo>
                    <a:pt x="11822" y="47686"/>
                    <a:pt x="11373" y="48059"/>
                    <a:pt x="11373" y="48606"/>
                  </a:cubicBezTo>
                  <a:cubicBezTo>
                    <a:pt x="11373" y="49153"/>
                    <a:pt x="11679" y="49699"/>
                    <a:pt x="11985" y="50047"/>
                  </a:cubicBezTo>
                  <a:cubicBezTo>
                    <a:pt x="12434" y="50420"/>
                    <a:pt x="12720" y="50793"/>
                    <a:pt x="13027" y="50967"/>
                  </a:cubicBezTo>
                  <a:cubicBezTo>
                    <a:pt x="13312" y="51141"/>
                    <a:pt x="13312" y="51141"/>
                    <a:pt x="13476" y="51339"/>
                  </a:cubicBezTo>
                  <a:cubicBezTo>
                    <a:pt x="13619" y="51513"/>
                    <a:pt x="13619" y="51687"/>
                    <a:pt x="13762" y="51687"/>
                  </a:cubicBezTo>
                  <a:cubicBezTo>
                    <a:pt x="14068" y="52234"/>
                    <a:pt x="14231" y="52408"/>
                    <a:pt x="13762" y="53153"/>
                  </a:cubicBezTo>
                  <a:cubicBezTo>
                    <a:pt x="13619" y="53526"/>
                    <a:pt x="13476" y="53874"/>
                    <a:pt x="13312" y="54247"/>
                  </a:cubicBezTo>
                  <a:cubicBezTo>
                    <a:pt x="13312" y="54595"/>
                    <a:pt x="13169" y="54793"/>
                    <a:pt x="13027" y="54967"/>
                  </a:cubicBezTo>
                  <a:cubicBezTo>
                    <a:pt x="13027" y="54967"/>
                    <a:pt x="12884" y="54967"/>
                    <a:pt x="12720" y="54793"/>
                  </a:cubicBezTo>
                  <a:cubicBezTo>
                    <a:pt x="12434" y="54793"/>
                    <a:pt x="12128" y="54421"/>
                    <a:pt x="11822" y="54073"/>
                  </a:cubicBezTo>
                  <a:cubicBezTo>
                    <a:pt x="11679" y="53700"/>
                    <a:pt x="11373" y="53153"/>
                    <a:pt x="10781" y="53153"/>
                  </a:cubicBezTo>
                  <a:cubicBezTo>
                    <a:pt x="10638" y="53153"/>
                    <a:pt x="10331" y="53327"/>
                    <a:pt x="10188" y="53526"/>
                  </a:cubicBezTo>
                  <a:cubicBezTo>
                    <a:pt x="9739" y="53874"/>
                    <a:pt x="9290" y="54247"/>
                    <a:pt x="9127" y="54247"/>
                  </a:cubicBezTo>
                  <a:cubicBezTo>
                    <a:pt x="8984" y="54247"/>
                    <a:pt x="8984" y="54247"/>
                    <a:pt x="8984" y="54073"/>
                  </a:cubicBezTo>
                  <a:cubicBezTo>
                    <a:pt x="8534" y="53526"/>
                    <a:pt x="7942" y="53153"/>
                    <a:pt x="7330" y="53153"/>
                  </a:cubicBezTo>
                  <a:cubicBezTo>
                    <a:pt x="7044" y="53153"/>
                    <a:pt x="6595" y="53327"/>
                    <a:pt x="6431" y="53700"/>
                  </a:cubicBezTo>
                  <a:cubicBezTo>
                    <a:pt x="6145" y="53874"/>
                    <a:pt x="5982" y="54247"/>
                    <a:pt x="6145" y="54967"/>
                  </a:cubicBezTo>
                  <a:cubicBezTo>
                    <a:pt x="6288" y="57328"/>
                    <a:pt x="6901" y="58620"/>
                    <a:pt x="7493" y="59341"/>
                  </a:cubicBezTo>
                  <a:cubicBezTo>
                    <a:pt x="7636" y="59341"/>
                    <a:pt x="7636" y="59341"/>
                    <a:pt x="7636" y="59515"/>
                  </a:cubicBezTo>
                  <a:lnTo>
                    <a:pt x="7636" y="59515"/>
                  </a:lnTo>
                  <a:cubicBezTo>
                    <a:pt x="5839" y="59515"/>
                    <a:pt x="5247" y="59341"/>
                    <a:pt x="4798" y="59167"/>
                  </a:cubicBezTo>
                  <a:cubicBezTo>
                    <a:pt x="4655" y="58968"/>
                    <a:pt x="4492" y="58968"/>
                    <a:pt x="4349" y="58968"/>
                  </a:cubicBezTo>
                  <a:cubicBezTo>
                    <a:pt x="3899" y="58968"/>
                    <a:pt x="3307" y="59341"/>
                    <a:pt x="3144" y="60062"/>
                  </a:cubicBezTo>
                  <a:cubicBezTo>
                    <a:pt x="3001" y="60260"/>
                    <a:pt x="2858" y="60807"/>
                    <a:pt x="3593" y="61528"/>
                  </a:cubicBezTo>
                  <a:cubicBezTo>
                    <a:pt x="4042" y="61901"/>
                    <a:pt x="4492" y="62074"/>
                    <a:pt x="4941" y="62074"/>
                  </a:cubicBezTo>
                  <a:cubicBezTo>
                    <a:pt x="5104" y="62248"/>
                    <a:pt x="5390" y="62248"/>
                    <a:pt x="5533" y="62447"/>
                  </a:cubicBezTo>
                  <a:cubicBezTo>
                    <a:pt x="6145" y="62795"/>
                    <a:pt x="6595" y="63168"/>
                    <a:pt x="7330" y="63889"/>
                  </a:cubicBezTo>
                  <a:cubicBezTo>
                    <a:pt x="7330" y="64062"/>
                    <a:pt x="7493" y="64062"/>
                    <a:pt x="7636" y="64261"/>
                  </a:cubicBezTo>
                  <a:cubicBezTo>
                    <a:pt x="7779" y="64435"/>
                    <a:pt x="7942" y="64609"/>
                    <a:pt x="7942" y="64808"/>
                  </a:cubicBezTo>
                  <a:lnTo>
                    <a:pt x="7942" y="64808"/>
                  </a:lnTo>
                  <a:cubicBezTo>
                    <a:pt x="7187" y="64808"/>
                    <a:pt x="6431" y="64982"/>
                    <a:pt x="6145" y="65727"/>
                  </a:cubicBezTo>
                  <a:cubicBezTo>
                    <a:pt x="5839" y="66622"/>
                    <a:pt x="6145" y="67343"/>
                    <a:pt x="6288" y="67541"/>
                  </a:cubicBezTo>
                  <a:cubicBezTo>
                    <a:pt x="6595" y="67889"/>
                    <a:pt x="6595" y="68262"/>
                    <a:pt x="6595" y="68262"/>
                  </a:cubicBezTo>
                  <a:lnTo>
                    <a:pt x="6595" y="68262"/>
                  </a:lnTo>
                  <a:cubicBezTo>
                    <a:pt x="4941" y="68262"/>
                    <a:pt x="3593" y="69355"/>
                    <a:pt x="3144" y="70822"/>
                  </a:cubicBezTo>
                  <a:cubicBezTo>
                    <a:pt x="3001" y="71542"/>
                    <a:pt x="3144" y="72263"/>
                    <a:pt x="3144" y="72636"/>
                  </a:cubicBezTo>
                  <a:cubicBezTo>
                    <a:pt x="3307" y="73356"/>
                    <a:pt x="3307" y="73356"/>
                    <a:pt x="3144" y="73530"/>
                  </a:cubicBezTo>
                  <a:cubicBezTo>
                    <a:pt x="3001" y="73729"/>
                    <a:pt x="2695" y="73903"/>
                    <a:pt x="2552" y="74102"/>
                  </a:cubicBezTo>
                  <a:cubicBezTo>
                    <a:pt x="2246" y="74276"/>
                    <a:pt x="1960" y="74450"/>
                    <a:pt x="1796" y="74996"/>
                  </a:cubicBezTo>
                  <a:cubicBezTo>
                    <a:pt x="1796" y="75543"/>
                    <a:pt x="2246" y="75916"/>
                    <a:pt x="2552" y="76264"/>
                  </a:cubicBezTo>
                  <a:cubicBezTo>
                    <a:pt x="2695" y="76463"/>
                    <a:pt x="3144" y="76810"/>
                    <a:pt x="2552" y="77904"/>
                  </a:cubicBezTo>
                  <a:cubicBezTo>
                    <a:pt x="2409" y="78277"/>
                    <a:pt x="2103" y="78823"/>
                    <a:pt x="1960" y="79370"/>
                  </a:cubicBezTo>
                  <a:cubicBezTo>
                    <a:pt x="1796" y="79743"/>
                    <a:pt x="1510" y="80637"/>
                    <a:pt x="1347" y="80836"/>
                  </a:cubicBezTo>
                  <a:lnTo>
                    <a:pt x="1347" y="80836"/>
                  </a:lnTo>
                  <a:cubicBezTo>
                    <a:pt x="755" y="80836"/>
                    <a:pt x="449" y="81010"/>
                    <a:pt x="306" y="81184"/>
                  </a:cubicBezTo>
                  <a:cubicBezTo>
                    <a:pt x="0" y="81930"/>
                    <a:pt x="163" y="82650"/>
                    <a:pt x="306" y="83371"/>
                  </a:cubicBezTo>
                  <a:cubicBezTo>
                    <a:pt x="306" y="83570"/>
                    <a:pt x="306" y="83744"/>
                    <a:pt x="306" y="83744"/>
                  </a:cubicBezTo>
                  <a:cubicBezTo>
                    <a:pt x="449" y="84464"/>
                    <a:pt x="755" y="86303"/>
                    <a:pt x="2552" y="86303"/>
                  </a:cubicBezTo>
                  <a:cubicBezTo>
                    <a:pt x="3593" y="86303"/>
                    <a:pt x="4798" y="86303"/>
                    <a:pt x="5247" y="85384"/>
                  </a:cubicBezTo>
                  <a:cubicBezTo>
                    <a:pt x="5390" y="85185"/>
                    <a:pt x="5390" y="84663"/>
                    <a:pt x="5247" y="83917"/>
                  </a:cubicBezTo>
                  <a:cubicBezTo>
                    <a:pt x="4941" y="83371"/>
                    <a:pt x="4941" y="83197"/>
                    <a:pt x="4941" y="83197"/>
                  </a:cubicBezTo>
                  <a:cubicBezTo>
                    <a:pt x="4941" y="83197"/>
                    <a:pt x="5104" y="83023"/>
                    <a:pt x="5533" y="82650"/>
                  </a:cubicBezTo>
                  <a:cubicBezTo>
                    <a:pt x="5839" y="82476"/>
                    <a:pt x="5982" y="82476"/>
                    <a:pt x="6145" y="82277"/>
                  </a:cubicBezTo>
                  <a:cubicBezTo>
                    <a:pt x="6595" y="81930"/>
                    <a:pt x="6901" y="81930"/>
                    <a:pt x="7187" y="81930"/>
                  </a:cubicBezTo>
                  <a:cubicBezTo>
                    <a:pt x="7187" y="81930"/>
                    <a:pt x="7330" y="81930"/>
                    <a:pt x="7493" y="81930"/>
                  </a:cubicBezTo>
                  <a:cubicBezTo>
                    <a:pt x="7636" y="81930"/>
                    <a:pt x="7636" y="81930"/>
                    <a:pt x="7779" y="82476"/>
                  </a:cubicBezTo>
                  <a:cubicBezTo>
                    <a:pt x="7942" y="83023"/>
                    <a:pt x="8085" y="83371"/>
                    <a:pt x="8534" y="83917"/>
                  </a:cubicBezTo>
                  <a:cubicBezTo>
                    <a:pt x="8841" y="84290"/>
                    <a:pt x="8841" y="84837"/>
                    <a:pt x="8677" y="85384"/>
                  </a:cubicBezTo>
                  <a:cubicBezTo>
                    <a:pt x="8228" y="85384"/>
                    <a:pt x="7942" y="86104"/>
                    <a:pt x="7942" y="86303"/>
                  </a:cubicBezTo>
                  <a:cubicBezTo>
                    <a:pt x="7330" y="87372"/>
                    <a:pt x="7493" y="88117"/>
                    <a:pt x="7636" y="89012"/>
                  </a:cubicBezTo>
                  <a:cubicBezTo>
                    <a:pt x="7779" y="89211"/>
                    <a:pt x="7779" y="89558"/>
                    <a:pt x="7779" y="89931"/>
                  </a:cubicBezTo>
                  <a:cubicBezTo>
                    <a:pt x="7942" y="91397"/>
                    <a:pt x="8392" y="93037"/>
                    <a:pt x="8392" y="93211"/>
                  </a:cubicBezTo>
                  <a:cubicBezTo>
                    <a:pt x="8392" y="93385"/>
                    <a:pt x="8392" y="93385"/>
                    <a:pt x="8392" y="93385"/>
                  </a:cubicBezTo>
                  <a:cubicBezTo>
                    <a:pt x="8534" y="93385"/>
                    <a:pt x="8534" y="93385"/>
                    <a:pt x="8534" y="93385"/>
                  </a:cubicBezTo>
                  <a:cubicBezTo>
                    <a:pt x="8677" y="93758"/>
                    <a:pt x="8677" y="93758"/>
                    <a:pt x="8677" y="93758"/>
                  </a:cubicBezTo>
                  <a:cubicBezTo>
                    <a:pt x="9127" y="94479"/>
                    <a:pt x="9127" y="94479"/>
                    <a:pt x="9127" y="94479"/>
                  </a:cubicBezTo>
                  <a:cubicBezTo>
                    <a:pt x="9576" y="93932"/>
                    <a:pt x="9576" y="93932"/>
                    <a:pt x="9576" y="93932"/>
                  </a:cubicBezTo>
                  <a:cubicBezTo>
                    <a:pt x="10188" y="93385"/>
                    <a:pt x="10781" y="92839"/>
                    <a:pt x="11087" y="92839"/>
                  </a:cubicBezTo>
                  <a:cubicBezTo>
                    <a:pt x="11373" y="93037"/>
                    <a:pt x="11822" y="93385"/>
                    <a:pt x="12577" y="93385"/>
                  </a:cubicBezTo>
                  <a:cubicBezTo>
                    <a:pt x="13312" y="93385"/>
                    <a:pt x="13762" y="93037"/>
                    <a:pt x="14068" y="92839"/>
                  </a:cubicBezTo>
                  <a:cubicBezTo>
                    <a:pt x="14231" y="92665"/>
                    <a:pt x="14374" y="92665"/>
                    <a:pt x="14517" y="92665"/>
                  </a:cubicBezTo>
                  <a:cubicBezTo>
                    <a:pt x="14517" y="92665"/>
                    <a:pt x="14517" y="92665"/>
                    <a:pt x="14966" y="93037"/>
                  </a:cubicBezTo>
                  <a:cubicBezTo>
                    <a:pt x="15273" y="93584"/>
                    <a:pt x="15416" y="94131"/>
                    <a:pt x="15722" y="94479"/>
                  </a:cubicBezTo>
                  <a:cubicBezTo>
                    <a:pt x="16457" y="95945"/>
                    <a:pt x="17355" y="97386"/>
                    <a:pt x="18703" y="97585"/>
                  </a:cubicBezTo>
                  <a:cubicBezTo>
                    <a:pt x="19458" y="97759"/>
                    <a:pt x="19458" y="97759"/>
                    <a:pt x="19601" y="98306"/>
                  </a:cubicBezTo>
                  <a:cubicBezTo>
                    <a:pt x="19765" y="98852"/>
                    <a:pt x="19908" y="99399"/>
                    <a:pt x="20500" y="100120"/>
                  </a:cubicBezTo>
                  <a:cubicBezTo>
                    <a:pt x="21398" y="101586"/>
                    <a:pt x="21704" y="102132"/>
                    <a:pt x="22297" y="103226"/>
                  </a:cubicBezTo>
                  <a:cubicBezTo>
                    <a:pt x="22440" y="103773"/>
                    <a:pt x="22440" y="103773"/>
                    <a:pt x="22440" y="103773"/>
                  </a:cubicBezTo>
                  <a:cubicBezTo>
                    <a:pt x="22603" y="103946"/>
                    <a:pt x="22603" y="103946"/>
                    <a:pt x="22746" y="104145"/>
                  </a:cubicBezTo>
                  <a:cubicBezTo>
                    <a:pt x="23195" y="105239"/>
                    <a:pt x="23644" y="106133"/>
                    <a:pt x="24665" y="106133"/>
                  </a:cubicBezTo>
                  <a:cubicBezTo>
                    <a:pt x="24828" y="106133"/>
                    <a:pt x="24971" y="106133"/>
                    <a:pt x="25278" y="105959"/>
                  </a:cubicBezTo>
                  <a:lnTo>
                    <a:pt x="25278" y="105959"/>
                  </a:lnTo>
                  <a:cubicBezTo>
                    <a:pt x="25421" y="105959"/>
                    <a:pt x="25564" y="106133"/>
                    <a:pt x="25870" y="106680"/>
                  </a:cubicBezTo>
                  <a:cubicBezTo>
                    <a:pt x="26013" y="107227"/>
                    <a:pt x="26319" y="107773"/>
                    <a:pt x="26768" y="108146"/>
                  </a:cubicBezTo>
                  <a:cubicBezTo>
                    <a:pt x="27360" y="108693"/>
                    <a:pt x="28259" y="108867"/>
                    <a:pt x="29464" y="108867"/>
                  </a:cubicBezTo>
                  <a:cubicBezTo>
                    <a:pt x="29770" y="108867"/>
                    <a:pt x="30056" y="108867"/>
                    <a:pt x="30219" y="108867"/>
                  </a:cubicBezTo>
                  <a:cubicBezTo>
                    <a:pt x="30362" y="108867"/>
                    <a:pt x="30954" y="109240"/>
                    <a:pt x="30954" y="110134"/>
                  </a:cubicBezTo>
                  <a:cubicBezTo>
                    <a:pt x="30954" y="111054"/>
                    <a:pt x="31097" y="111600"/>
                    <a:pt x="31403" y="112147"/>
                  </a:cubicBezTo>
                  <a:cubicBezTo>
                    <a:pt x="31546" y="112868"/>
                    <a:pt x="31710" y="113240"/>
                    <a:pt x="31710" y="113961"/>
                  </a:cubicBezTo>
                  <a:cubicBezTo>
                    <a:pt x="31403" y="115427"/>
                    <a:pt x="31097" y="118161"/>
                    <a:pt x="33057" y="118881"/>
                  </a:cubicBezTo>
                  <a:cubicBezTo>
                    <a:pt x="34241" y="119428"/>
                    <a:pt x="35446" y="119801"/>
                    <a:pt x="35752" y="119801"/>
                  </a:cubicBezTo>
                  <a:cubicBezTo>
                    <a:pt x="35895" y="119975"/>
                    <a:pt x="36345" y="119975"/>
                    <a:pt x="36794" y="119975"/>
                  </a:cubicBezTo>
                  <a:cubicBezTo>
                    <a:pt x="37549" y="119975"/>
                    <a:pt x="37835" y="119627"/>
                    <a:pt x="38141" y="119428"/>
                  </a:cubicBezTo>
                  <a:cubicBezTo>
                    <a:pt x="38284" y="119055"/>
                    <a:pt x="38427" y="118707"/>
                    <a:pt x="38427" y="118335"/>
                  </a:cubicBezTo>
                  <a:cubicBezTo>
                    <a:pt x="38734" y="118509"/>
                    <a:pt x="39183" y="118509"/>
                    <a:pt x="39489" y="118509"/>
                  </a:cubicBezTo>
                  <a:cubicBezTo>
                    <a:pt x="40224" y="118509"/>
                    <a:pt x="40673" y="118161"/>
                    <a:pt x="40837" y="117788"/>
                  </a:cubicBezTo>
                  <a:cubicBezTo>
                    <a:pt x="40980" y="117788"/>
                    <a:pt x="40980" y="117614"/>
                    <a:pt x="40980" y="117614"/>
                  </a:cubicBezTo>
                  <a:lnTo>
                    <a:pt x="40980" y="117614"/>
                  </a:lnTo>
                  <a:cubicBezTo>
                    <a:pt x="41286" y="117788"/>
                    <a:pt x="41572" y="117788"/>
                    <a:pt x="42021" y="117788"/>
                  </a:cubicBezTo>
                  <a:cubicBezTo>
                    <a:pt x="42776" y="117788"/>
                    <a:pt x="43369" y="117067"/>
                    <a:pt x="43675" y="116148"/>
                  </a:cubicBezTo>
                  <a:cubicBezTo>
                    <a:pt x="43818" y="115054"/>
                    <a:pt x="43532" y="113961"/>
                    <a:pt x="42470" y="113414"/>
                  </a:cubicBezTo>
                  <a:cubicBezTo>
                    <a:pt x="41878" y="112868"/>
                    <a:pt x="41286" y="112694"/>
                    <a:pt x="40837" y="112321"/>
                  </a:cubicBezTo>
                  <a:cubicBezTo>
                    <a:pt x="39795" y="111973"/>
                    <a:pt x="38876" y="111426"/>
                    <a:pt x="38591" y="110681"/>
                  </a:cubicBezTo>
                  <a:cubicBezTo>
                    <a:pt x="38591" y="110507"/>
                    <a:pt x="38591" y="110333"/>
                    <a:pt x="38427" y="110134"/>
                  </a:cubicBezTo>
                  <a:cubicBezTo>
                    <a:pt x="38141" y="108867"/>
                    <a:pt x="37998" y="108494"/>
                    <a:pt x="39040" y="107599"/>
                  </a:cubicBezTo>
                  <a:cubicBezTo>
                    <a:pt x="39632" y="107227"/>
                    <a:pt x="39632" y="107227"/>
                    <a:pt x="39632" y="107227"/>
                  </a:cubicBezTo>
                  <a:cubicBezTo>
                    <a:pt x="40837" y="106133"/>
                    <a:pt x="40980" y="105959"/>
                    <a:pt x="42184" y="105413"/>
                  </a:cubicBezTo>
                  <a:cubicBezTo>
                    <a:pt x="42470" y="105239"/>
                    <a:pt x="42919" y="105239"/>
                    <a:pt x="43226" y="105239"/>
                  </a:cubicBezTo>
                  <a:cubicBezTo>
                    <a:pt x="43532" y="105239"/>
                    <a:pt x="43675" y="105239"/>
                    <a:pt x="43981" y="105413"/>
                  </a:cubicBezTo>
                  <a:cubicBezTo>
                    <a:pt x="44267" y="105413"/>
                    <a:pt x="44573" y="105413"/>
                    <a:pt x="45022" y="105413"/>
                  </a:cubicBezTo>
                  <a:cubicBezTo>
                    <a:pt x="46064" y="105413"/>
                    <a:pt x="47126" y="105785"/>
                    <a:pt x="47411" y="106506"/>
                  </a:cubicBezTo>
                  <a:cubicBezTo>
                    <a:pt x="47718" y="107227"/>
                    <a:pt x="48453" y="108146"/>
                    <a:pt x="49065" y="108146"/>
                  </a:cubicBezTo>
                  <a:cubicBezTo>
                    <a:pt x="49515" y="108146"/>
                    <a:pt x="49800" y="107972"/>
                    <a:pt x="49964" y="107425"/>
                  </a:cubicBezTo>
                  <a:cubicBezTo>
                    <a:pt x="50107" y="107599"/>
                    <a:pt x="50413" y="107773"/>
                    <a:pt x="50862" y="108146"/>
                  </a:cubicBezTo>
                  <a:cubicBezTo>
                    <a:pt x="51148" y="108320"/>
                    <a:pt x="51311" y="108494"/>
                    <a:pt x="51597" y="108494"/>
                  </a:cubicBezTo>
                  <a:cubicBezTo>
                    <a:pt x="52496" y="108494"/>
                    <a:pt x="53700" y="107773"/>
                    <a:pt x="53986" y="107425"/>
                  </a:cubicBezTo>
                  <a:cubicBezTo>
                    <a:pt x="53986" y="107425"/>
                    <a:pt x="54150" y="107425"/>
                    <a:pt x="54293" y="107425"/>
                  </a:cubicBezTo>
                  <a:cubicBezTo>
                    <a:pt x="54599" y="107425"/>
                    <a:pt x="54905" y="107425"/>
                    <a:pt x="55191" y="107773"/>
                  </a:cubicBezTo>
                  <a:cubicBezTo>
                    <a:pt x="55497" y="108146"/>
                    <a:pt x="55497" y="109413"/>
                    <a:pt x="55354" y="110134"/>
                  </a:cubicBezTo>
                  <a:cubicBezTo>
                    <a:pt x="55048" y="110880"/>
                    <a:pt x="54905" y="112147"/>
                    <a:pt x="55640" y="113066"/>
                  </a:cubicBezTo>
                  <a:cubicBezTo>
                    <a:pt x="56396" y="114160"/>
                    <a:pt x="57151" y="114508"/>
                    <a:pt x="57743" y="114508"/>
                  </a:cubicBezTo>
                  <a:cubicBezTo>
                    <a:pt x="58192" y="114508"/>
                    <a:pt x="58478" y="114334"/>
                    <a:pt x="58785" y="113961"/>
                  </a:cubicBezTo>
                  <a:cubicBezTo>
                    <a:pt x="58928" y="113961"/>
                    <a:pt x="58928" y="113961"/>
                    <a:pt x="58928" y="113961"/>
                  </a:cubicBezTo>
                  <a:cubicBezTo>
                    <a:pt x="58928" y="113961"/>
                    <a:pt x="58928" y="113961"/>
                    <a:pt x="59091" y="113961"/>
                  </a:cubicBezTo>
                  <a:cubicBezTo>
                    <a:pt x="59234" y="114160"/>
                    <a:pt x="59540" y="114508"/>
                    <a:pt x="59989" y="114508"/>
                  </a:cubicBezTo>
                  <a:cubicBezTo>
                    <a:pt x="60132" y="114508"/>
                    <a:pt x="60132" y="114508"/>
                    <a:pt x="60275" y="114508"/>
                  </a:cubicBezTo>
                  <a:cubicBezTo>
                    <a:pt x="60438" y="114508"/>
                    <a:pt x="60438" y="114508"/>
                    <a:pt x="60581" y="114508"/>
                  </a:cubicBezTo>
                  <a:cubicBezTo>
                    <a:pt x="60724" y="114508"/>
                    <a:pt x="61337" y="114508"/>
                    <a:pt x="61786" y="113961"/>
                  </a:cubicBezTo>
                  <a:cubicBezTo>
                    <a:pt x="62235" y="113414"/>
                    <a:pt x="62378" y="112321"/>
                    <a:pt x="62235" y="110880"/>
                  </a:cubicBezTo>
                  <a:cubicBezTo>
                    <a:pt x="62235" y="109587"/>
                    <a:pt x="62235" y="108494"/>
                    <a:pt x="62235" y="107425"/>
                  </a:cubicBezTo>
                  <a:cubicBezTo>
                    <a:pt x="62378" y="105587"/>
                    <a:pt x="62378" y="104145"/>
                    <a:pt x="61786" y="102679"/>
                  </a:cubicBezTo>
                  <a:cubicBezTo>
                    <a:pt x="61031" y="101213"/>
                    <a:pt x="60724" y="99026"/>
                    <a:pt x="60724" y="97933"/>
                  </a:cubicBezTo>
                  <a:cubicBezTo>
                    <a:pt x="61031" y="97759"/>
                    <a:pt x="61623" y="97212"/>
                    <a:pt x="62378" y="96665"/>
                  </a:cubicBezTo>
                  <a:cubicBezTo>
                    <a:pt x="63726" y="95771"/>
                    <a:pt x="64481" y="95025"/>
                    <a:pt x="64767" y="93932"/>
                  </a:cubicBezTo>
                  <a:cubicBezTo>
                    <a:pt x="64767" y="93932"/>
                    <a:pt x="64931" y="93932"/>
                    <a:pt x="65359" y="93932"/>
                  </a:cubicBezTo>
                  <a:cubicBezTo>
                    <a:pt x="65666" y="93932"/>
                    <a:pt x="65809" y="93932"/>
                    <a:pt x="65972" y="93932"/>
                  </a:cubicBezTo>
                  <a:cubicBezTo>
                    <a:pt x="66258" y="93932"/>
                    <a:pt x="66564" y="93932"/>
                    <a:pt x="66707" y="93932"/>
                  </a:cubicBezTo>
                  <a:cubicBezTo>
                    <a:pt x="66870" y="93932"/>
                    <a:pt x="66870" y="93932"/>
                    <a:pt x="66870" y="94131"/>
                  </a:cubicBezTo>
                  <a:cubicBezTo>
                    <a:pt x="67320" y="94479"/>
                    <a:pt x="67156" y="95771"/>
                    <a:pt x="67013" y="96318"/>
                  </a:cubicBezTo>
                  <a:cubicBezTo>
                    <a:pt x="66870" y="97038"/>
                    <a:pt x="67013" y="98306"/>
                    <a:pt x="67462" y="99225"/>
                  </a:cubicBezTo>
                  <a:cubicBezTo>
                    <a:pt x="67912" y="100120"/>
                    <a:pt x="68361" y="100492"/>
                    <a:pt x="68953" y="100666"/>
                  </a:cubicBezTo>
                  <a:cubicBezTo>
                    <a:pt x="69709" y="100865"/>
                    <a:pt x="69851" y="101213"/>
                    <a:pt x="70158" y="102306"/>
                  </a:cubicBezTo>
                  <a:cubicBezTo>
                    <a:pt x="70301" y="103400"/>
                    <a:pt x="71056" y="105587"/>
                    <a:pt x="72404" y="105587"/>
                  </a:cubicBezTo>
                  <a:cubicBezTo>
                    <a:pt x="72710" y="105587"/>
                    <a:pt x="72996" y="105413"/>
                    <a:pt x="73445" y="105040"/>
                  </a:cubicBezTo>
                  <a:cubicBezTo>
                    <a:pt x="73894" y="104493"/>
                    <a:pt x="74201" y="103946"/>
                    <a:pt x="74507" y="103599"/>
                  </a:cubicBezTo>
                  <a:cubicBezTo>
                    <a:pt x="74650" y="103226"/>
                    <a:pt x="74936" y="102853"/>
                    <a:pt x="74936" y="102853"/>
                  </a:cubicBezTo>
                  <a:cubicBezTo>
                    <a:pt x="74936" y="102853"/>
                    <a:pt x="74936" y="102853"/>
                    <a:pt x="75099" y="102853"/>
                  </a:cubicBezTo>
                  <a:cubicBezTo>
                    <a:pt x="75242" y="103052"/>
                    <a:pt x="75385" y="103226"/>
                    <a:pt x="75548" y="103400"/>
                  </a:cubicBezTo>
                  <a:cubicBezTo>
                    <a:pt x="75997" y="103773"/>
                    <a:pt x="76447" y="104319"/>
                    <a:pt x="77039" y="104319"/>
                  </a:cubicBezTo>
                  <a:cubicBezTo>
                    <a:pt x="77488" y="104319"/>
                    <a:pt x="77794" y="104145"/>
                    <a:pt x="78080" y="103946"/>
                  </a:cubicBezTo>
                  <a:cubicBezTo>
                    <a:pt x="79591" y="103052"/>
                    <a:pt x="81837" y="102132"/>
                    <a:pt x="83021" y="102132"/>
                  </a:cubicBezTo>
                  <a:lnTo>
                    <a:pt x="83164" y="102132"/>
                  </a:lnTo>
                  <a:cubicBezTo>
                    <a:pt x="83471" y="102853"/>
                    <a:pt x="83920" y="102853"/>
                    <a:pt x="84818" y="102853"/>
                  </a:cubicBezTo>
                  <a:cubicBezTo>
                    <a:pt x="86615" y="102853"/>
                    <a:pt x="87064" y="102853"/>
                    <a:pt x="88412" y="101958"/>
                  </a:cubicBezTo>
                  <a:cubicBezTo>
                    <a:pt x="88698" y="101760"/>
                    <a:pt x="89147" y="101586"/>
                    <a:pt x="89617" y="101412"/>
                  </a:cubicBezTo>
                  <a:cubicBezTo>
                    <a:pt x="89760" y="99946"/>
                    <a:pt x="89760" y="99946"/>
                    <a:pt x="89760" y="99946"/>
                  </a:cubicBezTo>
                  <a:cubicBezTo>
                    <a:pt x="88861" y="99772"/>
                    <a:pt x="88412" y="99399"/>
                    <a:pt x="88106" y="99225"/>
                  </a:cubicBezTo>
                  <a:cubicBezTo>
                    <a:pt x="88555" y="98306"/>
                    <a:pt x="88698" y="98132"/>
                    <a:pt x="89760" y="97386"/>
                  </a:cubicBezTo>
                  <a:cubicBezTo>
                    <a:pt x="91250" y="96492"/>
                    <a:pt x="91556" y="95572"/>
                    <a:pt x="91107" y="93758"/>
                  </a:cubicBezTo>
                  <a:cubicBezTo>
                    <a:pt x="90801" y="92491"/>
                    <a:pt x="90066" y="91199"/>
                    <a:pt x="89147" y="91199"/>
                  </a:cubicBezTo>
                  <a:cubicBezTo>
                    <a:pt x="88861" y="91199"/>
                    <a:pt x="88555" y="91397"/>
                    <a:pt x="88412" y="91571"/>
                  </a:cubicBezTo>
                  <a:cubicBezTo>
                    <a:pt x="88269" y="91745"/>
                    <a:pt x="88106" y="91745"/>
                    <a:pt x="88106" y="91944"/>
                  </a:cubicBezTo>
                  <a:cubicBezTo>
                    <a:pt x="88106" y="91745"/>
                    <a:pt x="87963" y="91745"/>
                    <a:pt x="87963" y="91745"/>
                  </a:cubicBezTo>
                  <a:cubicBezTo>
                    <a:pt x="87656" y="90652"/>
                    <a:pt x="87820" y="90304"/>
                    <a:pt x="87820" y="90304"/>
                  </a:cubicBezTo>
                  <a:cubicBezTo>
                    <a:pt x="87820" y="90304"/>
                    <a:pt x="87963" y="90105"/>
                    <a:pt x="88106" y="90105"/>
                  </a:cubicBezTo>
                  <a:cubicBezTo>
                    <a:pt x="89147" y="89757"/>
                    <a:pt x="89453" y="88664"/>
                    <a:pt x="89903" y="87570"/>
                  </a:cubicBezTo>
                  <a:cubicBezTo>
                    <a:pt x="89903" y="87198"/>
                    <a:pt x="89903" y="87198"/>
                    <a:pt x="89903" y="87198"/>
                  </a:cubicBezTo>
                  <a:cubicBezTo>
                    <a:pt x="90209" y="86303"/>
                    <a:pt x="90352" y="86303"/>
                    <a:pt x="91107" y="85732"/>
                  </a:cubicBezTo>
                  <a:cubicBezTo>
                    <a:pt x="91250" y="85558"/>
                    <a:pt x="91250" y="85558"/>
                    <a:pt x="91250" y="85558"/>
                  </a:cubicBezTo>
                  <a:cubicBezTo>
                    <a:pt x="91393" y="85384"/>
                    <a:pt x="91556" y="85384"/>
                    <a:pt x="91699" y="85185"/>
                  </a:cubicBezTo>
                  <a:cubicBezTo>
                    <a:pt x="92006" y="85011"/>
                    <a:pt x="92149" y="84837"/>
                    <a:pt x="92455" y="84663"/>
                  </a:cubicBezTo>
                  <a:cubicBezTo>
                    <a:pt x="92455" y="85185"/>
                    <a:pt x="92741" y="85930"/>
                    <a:pt x="93047" y="86303"/>
                  </a:cubicBezTo>
                  <a:cubicBezTo>
                    <a:pt x="92904" y="86850"/>
                    <a:pt x="92741" y="87570"/>
                    <a:pt x="92904" y="88117"/>
                  </a:cubicBezTo>
                  <a:cubicBezTo>
                    <a:pt x="93047" y="88838"/>
                    <a:pt x="93802" y="90105"/>
                    <a:pt x="94844" y="90105"/>
                  </a:cubicBezTo>
                  <a:cubicBezTo>
                    <a:pt x="95293" y="90105"/>
                    <a:pt x="95742" y="89931"/>
                    <a:pt x="96049" y="89558"/>
                  </a:cubicBezTo>
                  <a:cubicBezTo>
                    <a:pt x="96334" y="89012"/>
                    <a:pt x="96477" y="88664"/>
                    <a:pt x="96641" y="88291"/>
                  </a:cubicBezTo>
                  <a:cubicBezTo>
                    <a:pt x="96784" y="88465"/>
                    <a:pt x="97090" y="88664"/>
                    <a:pt x="97396" y="88664"/>
                  </a:cubicBezTo>
                  <a:cubicBezTo>
                    <a:pt x="97539" y="88664"/>
                    <a:pt x="97682" y="88664"/>
                    <a:pt x="97988" y="88664"/>
                  </a:cubicBezTo>
                  <a:cubicBezTo>
                    <a:pt x="99642" y="87570"/>
                    <a:pt x="99173" y="86104"/>
                    <a:pt x="99030" y="85558"/>
                  </a:cubicBezTo>
                  <a:cubicBezTo>
                    <a:pt x="99030" y="85558"/>
                    <a:pt x="98887" y="85384"/>
                    <a:pt x="98887" y="85185"/>
                  </a:cubicBezTo>
                  <a:cubicBezTo>
                    <a:pt x="99030" y="85185"/>
                    <a:pt x="99030" y="85011"/>
                    <a:pt x="99173" y="84837"/>
                  </a:cubicBezTo>
                  <a:cubicBezTo>
                    <a:pt x="99336" y="84663"/>
                    <a:pt x="99336" y="84290"/>
                    <a:pt x="99479" y="84116"/>
                  </a:cubicBezTo>
                  <a:cubicBezTo>
                    <a:pt x="100377" y="83917"/>
                    <a:pt x="101133" y="83570"/>
                    <a:pt x="101419" y="83197"/>
                  </a:cubicBezTo>
                  <a:cubicBezTo>
                    <a:pt x="101725" y="83197"/>
                    <a:pt x="101868" y="83197"/>
                    <a:pt x="102174" y="83197"/>
                  </a:cubicBezTo>
                  <a:cubicBezTo>
                    <a:pt x="102480" y="83197"/>
                    <a:pt x="102766" y="83197"/>
                    <a:pt x="103072" y="83197"/>
                  </a:cubicBezTo>
                  <a:cubicBezTo>
                    <a:pt x="103828" y="82824"/>
                    <a:pt x="103971" y="82476"/>
                    <a:pt x="104277" y="82103"/>
                  </a:cubicBezTo>
                  <a:cubicBezTo>
                    <a:pt x="104277" y="81930"/>
                    <a:pt x="104420" y="81930"/>
                    <a:pt x="104420" y="81731"/>
                  </a:cubicBezTo>
                  <a:cubicBezTo>
                    <a:pt x="104563" y="81383"/>
                    <a:pt x="104726" y="81383"/>
                    <a:pt x="105012" y="81184"/>
                  </a:cubicBezTo>
                  <a:cubicBezTo>
                    <a:pt x="105176" y="81184"/>
                    <a:pt x="105319" y="81010"/>
                    <a:pt x="105319" y="81010"/>
                  </a:cubicBezTo>
                  <a:cubicBezTo>
                    <a:pt x="106054" y="80463"/>
                    <a:pt x="106503" y="79370"/>
                    <a:pt x="106503" y="78451"/>
                  </a:cubicBezTo>
                  <a:cubicBezTo>
                    <a:pt x="106360" y="77730"/>
                    <a:pt x="105911" y="77183"/>
                    <a:pt x="105176" y="77009"/>
                  </a:cubicBezTo>
                  <a:cubicBezTo>
                    <a:pt x="103971" y="76810"/>
                    <a:pt x="103828" y="76463"/>
                    <a:pt x="103828" y="76090"/>
                  </a:cubicBezTo>
                  <a:cubicBezTo>
                    <a:pt x="103828" y="75916"/>
                    <a:pt x="103828" y="75916"/>
                    <a:pt x="103828" y="75916"/>
                  </a:cubicBezTo>
                  <a:cubicBezTo>
                    <a:pt x="103828" y="75916"/>
                    <a:pt x="103828" y="75916"/>
                    <a:pt x="103828" y="75717"/>
                  </a:cubicBezTo>
                  <a:cubicBezTo>
                    <a:pt x="103971" y="75543"/>
                    <a:pt x="104277" y="75369"/>
                    <a:pt x="104277" y="74822"/>
                  </a:cubicBezTo>
                  <a:cubicBezTo>
                    <a:pt x="104420" y="74102"/>
                    <a:pt x="104420" y="73356"/>
                    <a:pt x="104114" y="73008"/>
                  </a:cubicBezTo>
                  <a:cubicBezTo>
                    <a:pt x="103828" y="72636"/>
                    <a:pt x="103665" y="72462"/>
                    <a:pt x="103379" y="72462"/>
                  </a:cubicBezTo>
                  <a:cubicBezTo>
                    <a:pt x="103072" y="72462"/>
                    <a:pt x="102930" y="72462"/>
                    <a:pt x="102623" y="72636"/>
                  </a:cubicBezTo>
                  <a:cubicBezTo>
                    <a:pt x="102623" y="72810"/>
                    <a:pt x="102480" y="72810"/>
                    <a:pt x="102480" y="73008"/>
                  </a:cubicBezTo>
                  <a:cubicBezTo>
                    <a:pt x="102317" y="73008"/>
                    <a:pt x="102317" y="73008"/>
                    <a:pt x="102174" y="73182"/>
                  </a:cubicBezTo>
                  <a:cubicBezTo>
                    <a:pt x="102174" y="72810"/>
                    <a:pt x="102317" y="72462"/>
                    <a:pt x="102480" y="72263"/>
                  </a:cubicBezTo>
                  <a:cubicBezTo>
                    <a:pt x="102623" y="72263"/>
                    <a:pt x="102766" y="72263"/>
                    <a:pt x="102930" y="72263"/>
                  </a:cubicBezTo>
                  <a:cubicBezTo>
                    <a:pt x="103379" y="72089"/>
                    <a:pt x="104114" y="72089"/>
                    <a:pt x="104563" y="70996"/>
                  </a:cubicBezTo>
                  <a:cubicBezTo>
                    <a:pt x="104869" y="70623"/>
                    <a:pt x="105012" y="69902"/>
                    <a:pt x="104869" y="69529"/>
                  </a:cubicBezTo>
                  <a:cubicBezTo>
                    <a:pt x="104563" y="68809"/>
                    <a:pt x="104114" y="68809"/>
                    <a:pt x="103522" y="68635"/>
                  </a:cubicBezTo>
                  <a:cubicBezTo>
                    <a:pt x="103379" y="68635"/>
                    <a:pt x="103379" y="68635"/>
                    <a:pt x="103379" y="68635"/>
                  </a:cubicBezTo>
                  <a:cubicBezTo>
                    <a:pt x="103215" y="68436"/>
                    <a:pt x="103072" y="68436"/>
                    <a:pt x="102930" y="68436"/>
                  </a:cubicBezTo>
                  <a:cubicBezTo>
                    <a:pt x="103522" y="68088"/>
                    <a:pt x="103665" y="67889"/>
                    <a:pt x="103971" y="67343"/>
                  </a:cubicBezTo>
                  <a:cubicBezTo>
                    <a:pt x="104114" y="67343"/>
                    <a:pt x="104114" y="67169"/>
                    <a:pt x="104277" y="66995"/>
                  </a:cubicBezTo>
                  <a:cubicBezTo>
                    <a:pt x="104277" y="66796"/>
                    <a:pt x="104420" y="66796"/>
                    <a:pt x="104563" y="66796"/>
                  </a:cubicBezTo>
                  <a:cubicBezTo>
                    <a:pt x="104726" y="66796"/>
                    <a:pt x="104869" y="66796"/>
                    <a:pt x="105176" y="66995"/>
                  </a:cubicBezTo>
                  <a:cubicBezTo>
                    <a:pt x="105319" y="66995"/>
                    <a:pt x="105319" y="66995"/>
                    <a:pt x="105461" y="66995"/>
                  </a:cubicBezTo>
                  <a:cubicBezTo>
                    <a:pt x="105625" y="67169"/>
                    <a:pt x="105768" y="67169"/>
                    <a:pt x="105911" y="67169"/>
                  </a:cubicBezTo>
                  <a:cubicBezTo>
                    <a:pt x="106809" y="67169"/>
                    <a:pt x="106972" y="66249"/>
                    <a:pt x="107115" y="65727"/>
                  </a:cubicBezTo>
                  <a:cubicBezTo>
                    <a:pt x="107115" y="65529"/>
                    <a:pt x="107115" y="65529"/>
                    <a:pt x="107115" y="65529"/>
                  </a:cubicBezTo>
                  <a:cubicBezTo>
                    <a:pt x="107115" y="65355"/>
                    <a:pt x="107422" y="65355"/>
                    <a:pt x="107565" y="65181"/>
                  </a:cubicBezTo>
                  <a:cubicBezTo>
                    <a:pt x="107850" y="65181"/>
                    <a:pt x="108157" y="65181"/>
                    <a:pt x="108463" y="64982"/>
                  </a:cubicBezTo>
                  <a:cubicBezTo>
                    <a:pt x="108606" y="64808"/>
                    <a:pt x="108749" y="64808"/>
                    <a:pt x="108912" y="64609"/>
                  </a:cubicBezTo>
                  <a:cubicBezTo>
                    <a:pt x="109055" y="65529"/>
                    <a:pt x="109361" y="65901"/>
                    <a:pt x="109811" y="65901"/>
                  </a:cubicBezTo>
                  <a:cubicBezTo>
                    <a:pt x="109954" y="65901"/>
                    <a:pt x="109954" y="65901"/>
                    <a:pt x="109954" y="65901"/>
                  </a:cubicBezTo>
                  <a:cubicBezTo>
                    <a:pt x="110096" y="65727"/>
                    <a:pt x="110096" y="65727"/>
                    <a:pt x="110096" y="65727"/>
                  </a:cubicBezTo>
                  <a:cubicBezTo>
                    <a:pt x="110546" y="65529"/>
                    <a:pt x="110546" y="64808"/>
                    <a:pt x="110709" y="64261"/>
                  </a:cubicBezTo>
                  <a:cubicBezTo>
                    <a:pt x="110709" y="63715"/>
                    <a:pt x="110852" y="63168"/>
                    <a:pt x="110995" y="62795"/>
                  </a:cubicBezTo>
                  <a:cubicBezTo>
                    <a:pt x="111158" y="62447"/>
                    <a:pt x="111301" y="62248"/>
                    <a:pt x="111301" y="61901"/>
                  </a:cubicBezTo>
                  <a:cubicBezTo>
                    <a:pt x="111750" y="61155"/>
                    <a:pt x="111893" y="60608"/>
                    <a:pt x="112649" y="60260"/>
                  </a:cubicBezTo>
                  <a:cubicBezTo>
                    <a:pt x="112792" y="60260"/>
                    <a:pt x="113098" y="60062"/>
                    <a:pt x="113833" y="60062"/>
                  </a:cubicBezTo>
                  <a:cubicBezTo>
                    <a:pt x="114303" y="60062"/>
                    <a:pt x="114752" y="60062"/>
                    <a:pt x="115344" y="60260"/>
                  </a:cubicBezTo>
                  <a:cubicBezTo>
                    <a:pt x="115936" y="60260"/>
                    <a:pt x="116385" y="60260"/>
                    <a:pt x="116835" y="60260"/>
                  </a:cubicBezTo>
                  <a:cubicBezTo>
                    <a:pt x="117876" y="60260"/>
                    <a:pt x="118489" y="60062"/>
                    <a:pt x="118938" y="59714"/>
                  </a:cubicBezTo>
                  <a:cubicBezTo>
                    <a:pt x="119979" y="58794"/>
                    <a:pt x="119836" y="58074"/>
                    <a:pt x="119530" y="56781"/>
                  </a:cubicBezTo>
                  <a:cubicBezTo>
                    <a:pt x="119387" y="56260"/>
                    <a:pt x="119387" y="56260"/>
                    <a:pt x="119387" y="56260"/>
                  </a:cubicBezTo>
                  <a:cubicBezTo>
                    <a:pt x="119081" y="54793"/>
                    <a:pt x="118774" y="54073"/>
                    <a:pt x="118631" y="53153"/>
                  </a:cubicBezTo>
                  <a:cubicBezTo>
                    <a:pt x="118489" y="52979"/>
                    <a:pt x="118489" y="52781"/>
                    <a:pt x="118325" y="52607"/>
                  </a:cubicBezTo>
                  <a:cubicBezTo>
                    <a:pt x="118325" y="52408"/>
                    <a:pt x="118182" y="52234"/>
                    <a:pt x="118182" y="52060"/>
                  </a:cubicBezTo>
                  <a:cubicBezTo>
                    <a:pt x="118039" y="51339"/>
                    <a:pt x="117733" y="50420"/>
                    <a:pt x="116998" y="50420"/>
                  </a:cubicBezTo>
                  <a:cubicBezTo>
                    <a:pt x="116835" y="50420"/>
                    <a:pt x="116528" y="50594"/>
                    <a:pt x="116385" y="50594"/>
                  </a:cubicBezTo>
                  <a:cubicBezTo>
                    <a:pt x="116242" y="50594"/>
                    <a:pt x="116242" y="50594"/>
                    <a:pt x="116242" y="50594"/>
                  </a:cubicBezTo>
                  <a:cubicBezTo>
                    <a:pt x="116079" y="50793"/>
                    <a:pt x="116079" y="50793"/>
                    <a:pt x="115936" y="50793"/>
                  </a:cubicBezTo>
                  <a:lnTo>
                    <a:pt x="115936" y="50793"/>
                  </a:lnTo>
                  <a:cubicBezTo>
                    <a:pt x="115793" y="50793"/>
                    <a:pt x="115487" y="50594"/>
                    <a:pt x="115038" y="50420"/>
                  </a:cubicBezTo>
                  <a:cubicBezTo>
                    <a:pt x="114446" y="50246"/>
                    <a:pt x="114446" y="50047"/>
                    <a:pt x="114303" y="49326"/>
                  </a:cubicBezTo>
                  <a:cubicBezTo>
                    <a:pt x="114303" y="48954"/>
                    <a:pt x="114139" y="48407"/>
                    <a:pt x="113996" y="47860"/>
                  </a:cubicBezTo>
                  <a:cubicBezTo>
                    <a:pt x="113404" y="46220"/>
                    <a:pt x="112792" y="45674"/>
                    <a:pt x="111607" y="45326"/>
                  </a:cubicBezTo>
                  <a:cubicBezTo>
                    <a:pt x="111444" y="45326"/>
                    <a:pt x="111444" y="45127"/>
                    <a:pt x="111301" y="44953"/>
                  </a:cubicBezTo>
                  <a:cubicBezTo>
                    <a:pt x="111158" y="44779"/>
                    <a:pt x="110852" y="44232"/>
                    <a:pt x="110260" y="44232"/>
                  </a:cubicBezTo>
                  <a:cubicBezTo>
                    <a:pt x="109954" y="44232"/>
                    <a:pt x="109811" y="44406"/>
                    <a:pt x="109647" y="44406"/>
                  </a:cubicBezTo>
                  <a:cubicBezTo>
                    <a:pt x="109504" y="44406"/>
                    <a:pt x="109198" y="44605"/>
                    <a:pt x="108463" y="44605"/>
                  </a:cubicBezTo>
                  <a:cubicBezTo>
                    <a:pt x="108157" y="44779"/>
                    <a:pt x="107850" y="44779"/>
                    <a:pt x="107708" y="44779"/>
                  </a:cubicBezTo>
                  <a:cubicBezTo>
                    <a:pt x="106972" y="44779"/>
                    <a:pt x="106360" y="44605"/>
                    <a:pt x="106054" y="44058"/>
                  </a:cubicBezTo>
                  <a:cubicBezTo>
                    <a:pt x="105625" y="43313"/>
                    <a:pt x="105012" y="42940"/>
                    <a:pt x="104114" y="42940"/>
                  </a:cubicBezTo>
                  <a:cubicBezTo>
                    <a:pt x="103828" y="42940"/>
                    <a:pt x="103665" y="42940"/>
                    <a:pt x="103215" y="42940"/>
                  </a:cubicBezTo>
                  <a:lnTo>
                    <a:pt x="103215" y="42940"/>
                  </a:lnTo>
                  <a:cubicBezTo>
                    <a:pt x="103072" y="43139"/>
                    <a:pt x="103072" y="43139"/>
                    <a:pt x="103072" y="43139"/>
                  </a:cubicBezTo>
                  <a:cubicBezTo>
                    <a:pt x="102930" y="43139"/>
                    <a:pt x="102930" y="43139"/>
                    <a:pt x="102930" y="43139"/>
                  </a:cubicBezTo>
                  <a:cubicBezTo>
                    <a:pt x="102766" y="43313"/>
                    <a:pt x="102766" y="43313"/>
                    <a:pt x="102766" y="43313"/>
                  </a:cubicBezTo>
                  <a:cubicBezTo>
                    <a:pt x="102480" y="44232"/>
                    <a:pt x="102031" y="44953"/>
                    <a:pt x="101725" y="45326"/>
                  </a:cubicBezTo>
                  <a:cubicBezTo>
                    <a:pt x="101133" y="46419"/>
                    <a:pt x="101419" y="47512"/>
                    <a:pt x="101582" y="48407"/>
                  </a:cubicBezTo>
                  <a:cubicBezTo>
                    <a:pt x="101725" y="48606"/>
                    <a:pt x="101725" y="48606"/>
                    <a:pt x="101725" y="48606"/>
                  </a:cubicBezTo>
                  <a:cubicBezTo>
                    <a:pt x="101868" y="49326"/>
                    <a:pt x="102317" y="49699"/>
                    <a:pt x="102766" y="49873"/>
                  </a:cubicBezTo>
                  <a:lnTo>
                    <a:pt x="103072" y="50047"/>
                  </a:lnTo>
                  <a:cubicBezTo>
                    <a:pt x="103072" y="50594"/>
                    <a:pt x="102766" y="51141"/>
                    <a:pt x="102174" y="51687"/>
                  </a:cubicBezTo>
                  <a:cubicBezTo>
                    <a:pt x="101582" y="52408"/>
                    <a:pt x="101419" y="52781"/>
                    <a:pt x="101133" y="53526"/>
                  </a:cubicBezTo>
                  <a:cubicBezTo>
                    <a:pt x="100969" y="53874"/>
                    <a:pt x="100969" y="53874"/>
                    <a:pt x="100969" y="53874"/>
                  </a:cubicBezTo>
                  <a:cubicBezTo>
                    <a:pt x="100826" y="54421"/>
                    <a:pt x="100826" y="54793"/>
                    <a:pt x="100826" y="54967"/>
                  </a:cubicBezTo>
                  <a:lnTo>
                    <a:pt x="100826" y="55141"/>
                  </a:lnTo>
                  <a:lnTo>
                    <a:pt x="100826" y="55141"/>
                  </a:lnTo>
                  <a:cubicBezTo>
                    <a:pt x="100826" y="55141"/>
                    <a:pt x="100684" y="55141"/>
                    <a:pt x="100520" y="55340"/>
                  </a:cubicBezTo>
                  <a:lnTo>
                    <a:pt x="100520" y="55340"/>
                  </a:lnTo>
                  <a:cubicBezTo>
                    <a:pt x="100520" y="55340"/>
                    <a:pt x="100377" y="55141"/>
                    <a:pt x="100234" y="54595"/>
                  </a:cubicBezTo>
                  <a:cubicBezTo>
                    <a:pt x="100071" y="53874"/>
                    <a:pt x="99479" y="53153"/>
                    <a:pt x="98723" y="53153"/>
                  </a:cubicBezTo>
                  <a:cubicBezTo>
                    <a:pt x="98131" y="53153"/>
                    <a:pt x="97682" y="53700"/>
                    <a:pt x="97396" y="54247"/>
                  </a:cubicBezTo>
                  <a:cubicBezTo>
                    <a:pt x="97396" y="54247"/>
                    <a:pt x="97233" y="54421"/>
                    <a:pt x="97090" y="54595"/>
                  </a:cubicBezTo>
                  <a:cubicBezTo>
                    <a:pt x="97090" y="54421"/>
                    <a:pt x="96947" y="54247"/>
                    <a:pt x="96641" y="53700"/>
                  </a:cubicBezTo>
                  <a:cubicBezTo>
                    <a:pt x="96334" y="53153"/>
                    <a:pt x="95885" y="52979"/>
                    <a:pt x="95436" y="52979"/>
                  </a:cubicBezTo>
                  <a:cubicBezTo>
                    <a:pt x="94987" y="52979"/>
                    <a:pt x="94395" y="53153"/>
                    <a:pt x="93802" y="53526"/>
                  </a:cubicBezTo>
                  <a:cubicBezTo>
                    <a:pt x="93639" y="53700"/>
                    <a:pt x="93496" y="53700"/>
                    <a:pt x="93353" y="53700"/>
                  </a:cubicBezTo>
                  <a:cubicBezTo>
                    <a:pt x="93190" y="53700"/>
                    <a:pt x="93047" y="53700"/>
                    <a:pt x="92741" y="53526"/>
                  </a:cubicBezTo>
                  <a:cubicBezTo>
                    <a:pt x="92598" y="53526"/>
                    <a:pt x="92291" y="53526"/>
                    <a:pt x="92006" y="53327"/>
                  </a:cubicBezTo>
                  <a:cubicBezTo>
                    <a:pt x="91556" y="53327"/>
                    <a:pt x="91107" y="52234"/>
                    <a:pt x="90801" y="51513"/>
                  </a:cubicBezTo>
                  <a:cubicBezTo>
                    <a:pt x="90801" y="51339"/>
                    <a:pt x="90801" y="51339"/>
                    <a:pt x="90801" y="51339"/>
                  </a:cubicBezTo>
                  <a:cubicBezTo>
                    <a:pt x="90352" y="50047"/>
                    <a:pt x="89617" y="49500"/>
                    <a:pt x="88412" y="49500"/>
                  </a:cubicBezTo>
                  <a:cubicBezTo>
                    <a:pt x="87963" y="49500"/>
                    <a:pt x="87656" y="48780"/>
                    <a:pt x="87207" y="48233"/>
                  </a:cubicBezTo>
                  <a:cubicBezTo>
                    <a:pt x="87064" y="47860"/>
                    <a:pt x="86758" y="47512"/>
                    <a:pt x="86615" y="47140"/>
                  </a:cubicBezTo>
                  <a:cubicBezTo>
                    <a:pt x="86309" y="46966"/>
                    <a:pt x="86023" y="46767"/>
                    <a:pt x="85717" y="46767"/>
                  </a:cubicBezTo>
                  <a:cubicBezTo>
                    <a:pt x="85125" y="46767"/>
                    <a:pt x="84675" y="47314"/>
                    <a:pt x="84226" y="47512"/>
                  </a:cubicBezTo>
                  <a:cubicBezTo>
                    <a:pt x="84226" y="47686"/>
                    <a:pt x="84063" y="47686"/>
                    <a:pt x="84063" y="47686"/>
                  </a:cubicBezTo>
                  <a:cubicBezTo>
                    <a:pt x="83777" y="47860"/>
                    <a:pt x="82879" y="47860"/>
                    <a:pt x="82286" y="48059"/>
                  </a:cubicBezTo>
                  <a:cubicBezTo>
                    <a:pt x="81837" y="48059"/>
                    <a:pt x="81368" y="48059"/>
                    <a:pt x="81082" y="48059"/>
                  </a:cubicBezTo>
                  <a:cubicBezTo>
                    <a:pt x="80918" y="48059"/>
                    <a:pt x="80918" y="48059"/>
                    <a:pt x="80918" y="48059"/>
                  </a:cubicBezTo>
                  <a:cubicBezTo>
                    <a:pt x="80775" y="48059"/>
                    <a:pt x="80775" y="48059"/>
                    <a:pt x="80632" y="47860"/>
                  </a:cubicBezTo>
                  <a:cubicBezTo>
                    <a:pt x="80490" y="47512"/>
                    <a:pt x="80326" y="47140"/>
                    <a:pt x="79734" y="46966"/>
                  </a:cubicBezTo>
                  <a:cubicBezTo>
                    <a:pt x="79428" y="46767"/>
                    <a:pt x="78979" y="46220"/>
                    <a:pt x="78529" y="45500"/>
                  </a:cubicBezTo>
                  <a:cubicBezTo>
                    <a:pt x="78386" y="45326"/>
                    <a:pt x="78244" y="45127"/>
                    <a:pt x="78244" y="44953"/>
                  </a:cubicBezTo>
                  <a:cubicBezTo>
                    <a:pt x="77937" y="44232"/>
                    <a:pt x="77631" y="43313"/>
                    <a:pt x="77039" y="43313"/>
                  </a:cubicBezTo>
                  <a:cubicBezTo>
                    <a:pt x="76896" y="43313"/>
                    <a:pt x="76896" y="43313"/>
                    <a:pt x="76733" y="43487"/>
                  </a:cubicBezTo>
                  <a:cubicBezTo>
                    <a:pt x="76283" y="43487"/>
                    <a:pt x="75548" y="43686"/>
                    <a:pt x="74936" y="43686"/>
                  </a:cubicBezTo>
                  <a:cubicBezTo>
                    <a:pt x="74793" y="43686"/>
                    <a:pt x="74650" y="43487"/>
                    <a:pt x="74507" y="43313"/>
                  </a:cubicBezTo>
                  <a:cubicBezTo>
                    <a:pt x="74201" y="43139"/>
                    <a:pt x="73751" y="42766"/>
                    <a:pt x="73302" y="42766"/>
                  </a:cubicBezTo>
                  <a:cubicBezTo>
                    <a:pt x="72547" y="42766"/>
                    <a:pt x="71342" y="43139"/>
                    <a:pt x="70301" y="43487"/>
                  </a:cubicBezTo>
                  <a:cubicBezTo>
                    <a:pt x="70158" y="43686"/>
                    <a:pt x="70158" y="43686"/>
                    <a:pt x="70158" y="43686"/>
                  </a:cubicBezTo>
                  <a:cubicBezTo>
                    <a:pt x="69851" y="43686"/>
                    <a:pt x="69259" y="43313"/>
                    <a:pt x="68667" y="42766"/>
                  </a:cubicBezTo>
                  <a:cubicBezTo>
                    <a:pt x="68218" y="42418"/>
                    <a:pt x="68055" y="42045"/>
                    <a:pt x="67912" y="41499"/>
                  </a:cubicBezTo>
                  <a:cubicBezTo>
                    <a:pt x="67912" y="41325"/>
                    <a:pt x="68218" y="41126"/>
                    <a:pt x="68361" y="41126"/>
                  </a:cubicBezTo>
                  <a:cubicBezTo>
                    <a:pt x="68504" y="40952"/>
                    <a:pt x="68667" y="40778"/>
                    <a:pt x="68810" y="40604"/>
                  </a:cubicBezTo>
                  <a:cubicBezTo>
                    <a:pt x="69709" y="39884"/>
                    <a:pt x="69259" y="38616"/>
                    <a:pt x="68953" y="37871"/>
                  </a:cubicBezTo>
                  <a:cubicBezTo>
                    <a:pt x="68810" y="37697"/>
                    <a:pt x="68810" y="37523"/>
                    <a:pt x="68667" y="37324"/>
                  </a:cubicBezTo>
                  <a:cubicBezTo>
                    <a:pt x="68361" y="36231"/>
                    <a:pt x="67320" y="35510"/>
                    <a:pt x="66421" y="35336"/>
                  </a:cubicBezTo>
                  <a:cubicBezTo>
                    <a:pt x="65809" y="35162"/>
                    <a:pt x="64931" y="34963"/>
                    <a:pt x="64318" y="34243"/>
                  </a:cubicBezTo>
                  <a:lnTo>
                    <a:pt x="64318" y="34243"/>
                  </a:lnTo>
                  <a:cubicBezTo>
                    <a:pt x="64318" y="34044"/>
                    <a:pt x="64481" y="34044"/>
                    <a:pt x="64624" y="33870"/>
                  </a:cubicBezTo>
                  <a:cubicBezTo>
                    <a:pt x="64767" y="33696"/>
                    <a:pt x="64931" y="33696"/>
                    <a:pt x="65074" y="33696"/>
                  </a:cubicBezTo>
                  <a:cubicBezTo>
                    <a:pt x="65074" y="33696"/>
                    <a:pt x="65216" y="33696"/>
                    <a:pt x="65359" y="33696"/>
                  </a:cubicBezTo>
                  <a:cubicBezTo>
                    <a:pt x="65523" y="33870"/>
                    <a:pt x="65666" y="33870"/>
                    <a:pt x="65809" y="33870"/>
                  </a:cubicBezTo>
                  <a:cubicBezTo>
                    <a:pt x="66564" y="33870"/>
                    <a:pt x="66870" y="32950"/>
                    <a:pt x="67156" y="32056"/>
                  </a:cubicBezTo>
                  <a:cubicBezTo>
                    <a:pt x="67462" y="31509"/>
                    <a:pt x="67605" y="30788"/>
                    <a:pt x="68055" y="30242"/>
                  </a:cubicBezTo>
                  <a:cubicBezTo>
                    <a:pt x="68504" y="29695"/>
                    <a:pt x="68810" y="29148"/>
                    <a:pt x="68810" y="28577"/>
                  </a:cubicBezTo>
                  <a:cubicBezTo>
                    <a:pt x="68667" y="28055"/>
                    <a:pt x="68361" y="27682"/>
                    <a:pt x="68055" y="27508"/>
                  </a:cubicBezTo>
                  <a:cubicBezTo>
                    <a:pt x="67912" y="27310"/>
                    <a:pt x="67912" y="27310"/>
                    <a:pt x="67912" y="27310"/>
                  </a:cubicBezTo>
                  <a:cubicBezTo>
                    <a:pt x="67320" y="26763"/>
                    <a:pt x="67156" y="26589"/>
                    <a:pt x="66870" y="26042"/>
                  </a:cubicBezTo>
                  <a:cubicBezTo>
                    <a:pt x="66421" y="24949"/>
                    <a:pt x="66258" y="24775"/>
                    <a:pt x="65216" y="24228"/>
                  </a:cubicBezTo>
                  <a:cubicBezTo>
                    <a:pt x="65074" y="24029"/>
                    <a:pt x="64931" y="24029"/>
                    <a:pt x="64931" y="23855"/>
                  </a:cubicBezTo>
                  <a:cubicBezTo>
                    <a:pt x="64931" y="23855"/>
                    <a:pt x="64931" y="23855"/>
                    <a:pt x="64931" y="23681"/>
                  </a:cubicBezTo>
                  <a:cubicBezTo>
                    <a:pt x="65216" y="23135"/>
                    <a:pt x="65359" y="22389"/>
                    <a:pt x="65074" y="21843"/>
                  </a:cubicBezTo>
                  <a:cubicBezTo>
                    <a:pt x="64931" y="21122"/>
                    <a:pt x="64481" y="20774"/>
                    <a:pt x="63869" y="20774"/>
                  </a:cubicBezTo>
                  <a:cubicBezTo>
                    <a:pt x="63277" y="20774"/>
                    <a:pt x="62970" y="20575"/>
                    <a:pt x="62685" y="20575"/>
                  </a:cubicBezTo>
                  <a:cubicBezTo>
                    <a:pt x="62378" y="20401"/>
                    <a:pt x="62072" y="20401"/>
                    <a:pt x="61786" y="20401"/>
                  </a:cubicBezTo>
                  <a:lnTo>
                    <a:pt x="61786" y="20401"/>
                  </a:lnTo>
                  <a:lnTo>
                    <a:pt x="61786" y="20401"/>
                  </a:lnTo>
                  <a:cubicBezTo>
                    <a:pt x="61786" y="20227"/>
                    <a:pt x="61786" y="20227"/>
                    <a:pt x="61623" y="20227"/>
                  </a:cubicBezTo>
                  <a:cubicBezTo>
                    <a:pt x="61623" y="20028"/>
                    <a:pt x="61480" y="19134"/>
                    <a:pt x="60724" y="19134"/>
                  </a:cubicBezTo>
                  <a:cubicBezTo>
                    <a:pt x="60275" y="19134"/>
                    <a:pt x="59989" y="19482"/>
                    <a:pt x="59826" y="19482"/>
                  </a:cubicBezTo>
                  <a:cubicBezTo>
                    <a:pt x="59683" y="19656"/>
                    <a:pt x="59377" y="19855"/>
                    <a:pt x="59091" y="19855"/>
                  </a:cubicBezTo>
                  <a:cubicBezTo>
                    <a:pt x="58928" y="20028"/>
                    <a:pt x="58928" y="20028"/>
                    <a:pt x="58928" y="20028"/>
                  </a:cubicBezTo>
                  <a:cubicBezTo>
                    <a:pt x="58785" y="20028"/>
                    <a:pt x="58642" y="19855"/>
                    <a:pt x="58478" y="19656"/>
                  </a:cubicBezTo>
                  <a:cubicBezTo>
                    <a:pt x="58192" y="19482"/>
                    <a:pt x="57886" y="19308"/>
                    <a:pt x="57437" y="19134"/>
                  </a:cubicBezTo>
                  <a:cubicBezTo>
                    <a:pt x="57294" y="19134"/>
                    <a:pt x="57294" y="19134"/>
                    <a:pt x="57151" y="19134"/>
                  </a:cubicBezTo>
                  <a:cubicBezTo>
                    <a:pt x="56539" y="19134"/>
                    <a:pt x="56232" y="19482"/>
                    <a:pt x="56089" y="19656"/>
                  </a:cubicBezTo>
                  <a:cubicBezTo>
                    <a:pt x="55946" y="19855"/>
                    <a:pt x="55946" y="19855"/>
                    <a:pt x="55783" y="19855"/>
                  </a:cubicBezTo>
                  <a:cubicBezTo>
                    <a:pt x="55946" y="19855"/>
                    <a:pt x="55783" y="19855"/>
                    <a:pt x="55783" y="19855"/>
                  </a:cubicBezTo>
                  <a:cubicBezTo>
                    <a:pt x="55640" y="19656"/>
                    <a:pt x="55497" y="19482"/>
                    <a:pt x="55048" y="19482"/>
                  </a:cubicBezTo>
                  <a:cubicBezTo>
                    <a:pt x="54905" y="19482"/>
                    <a:pt x="54742" y="19482"/>
                    <a:pt x="54456" y="19656"/>
                  </a:cubicBezTo>
                  <a:cubicBezTo>
                    <a:pt x="54293" y="19855"/>
                    <a:pt x="54150" y="19855"/>
                    <a:pt x="54150" y="19855"/>
                  </a:cubicBezTo>
                  <a:cubicBezTo>
                    <a:pt x="53843" y="19855"/>
                    <a:pt x="53700" y="19855"/>
                    <a:pt x="53394" y="19656"/>
                  </a:cubicBezTo>
                  <a:cubicBezTo>
                    <a:pt x="53108" y="19482"/>
                    <a:pt x="52496" y="19134"/>
                    <a:pt x="52046" y="18761"/>
                  </a:cubicBezTo>
                  <a:cubicBezTo>
                    <a:pt x="51597" y="18388"/>
                    <a:pt x="51311" y="18214"/>
                    <a:pt x="51005" y="18041"/>
                  </a:cubicBezTo>
                  <a:cubicBezTo>
                    <a:pt x="50699" y="17842"/>
                    <a:pt x="50413" y="17842"/>
                    <a:pt x="50107" y="17842"/>
                  </a:cubicBezTo>
                  <a:cubicBezTo>
                    <a:pt x="49800" y="17842"/>
                    <a:pt x="49515" y="17842"/>
                    <a:pt x="49372" y="18041"/>
                  </a:cubicBezTo>
                  <a:cubicBezTo>
                    <a:pt x="49208" y="18214"/>
                    <a:pt x="48902" y="18214"/>
                    <a:pt x="48759" y="18388"/>
                  </a:cubicBezTo>
                  <a:cubicBezTo>
                    <a:pt x="48310" y="18587"/>
                    <a:pt x="48004" y="18761"/>
                    <a:pt x="47718" y="18761"/>
                  </a:cubicBezTo>
                  <a:cubicBezTo>
                    <a:pt x="47411" y="18761"/>
                    <a:pt x="47269" y="18587"/>
                    <a:pt x="47126" y="18587"/>
                  </a:cubicBezTo>
                  <a:cubicBezTo>
                    <a:pt x="46819" y="18388"/>
                    <a:pt x="46513" y="17842"/>
                    <a:pt x="46513" y="17121"/>
                  </a:cubicBezTo>
                  <a:cubicBezTo>
                    <a:pt x="46513" y="14388"/>
                    <a:pt x="46513" y="14388"/>
                    <a:pt x="46513" y="14388"/>
                  </a:cubicBezTo>
                  <a:cubicBezTo>
                    <a:pt x="46513" y="13294"/>
                    <a:pt x="45615" y="11853"/>
                    <a:pt x="45165" y="11306"/>
                  </a:cubicBezTo>
                  <a:cubicBezTo>
                    <a:pt x="45165" y="11107"/>
                    <a:pt x="45329" y="10735"/>
                    <a:pt x="45329" y="10735"/>
                  </a:cubicBezTo>
                  <a:cubicBezTo>
                    <a:pt x="45329" y="10387"/>
                    <a:pt x="45472" y="9840"/>
                    <a:pt x="45329" y="9467"/>
                  </a:cubicBezTo>
                  <a:cubicBezTo>
                    <a:pt x="45329" y="8921"/>
                    <a:pt x="44880" y="8573"/>
                    <a:pt x="44430" y="8026"/>
                  </a:cubicBezTo>
                  <a:cubicBezTo>
                    <a:pt x="44124" y="7653"/>
                    <a:pt x="43675" y="7107"/>
                    <a:pt x="43532" y="6933"/>
                  </a:cubicBezTo>
                  <a:cubicBezTo>
                    <a:pt x="43532" y="6734"/>
                    <a:pt x="43369" y="6560"/>
                    <a:pt x="43369" y="6560"/>
                  </a:cubicBezTo>
                  <a:cubicBezTo>
                    <a:pt x="43532" y="6560"/>
                    <a:pt x="43532" y="6560"/>
                    <a:pt x="43818" y="6560"/>
                  </a:cubicBezTo>
                  <a:cubicBezTo>
                    <a:pt x="44573" y="6386"/>
                    <a:pt x="45022" y="5640"/>
                    <a:pt x="45022" y="4746"/>
                  </a:cubicBezTo>
                  <a:cubicBezTo>
                    <a:pt x="45022" y="3826"/>
                    <a:pt x="44430" y="2907"/>
                    <a:pt x="43675" y="2907"/>
                  </a:cubicBezTo>
                  <a:cubicBezTo>
                    <a:pt x="43532" y="2907"/>
                    <a:pt x="43532" y="2907"/>
                    <a:pt x="43369" y="2733"/>
                  </a:cubicBezTo>
                  <a:cubicBezTo>
                    <a:pt x="43226" y="2733"/>
                    <a:pt x="42919" y="2733"/>
                    <a:pt x="42633" y="2733"/>
                  </a:cubicBezTo>
                  <a:cubicBezTo>
                    <a:pt x="42633" y="2733"/>
                    <a:pt x="42470" y="2733"/>
                    <a:pt x="42184" y="2733"/>
                  </a:cubicBezTo>
                  <a:lnTo>
                    <a:pt x="42184" y="2733"/>
                  </a:lnTo>
                  <a:cubicBezTo>
                    <a:pt x="42021" y="2733"/>
                    <a:pt x="41735" y="2385"/>
                    <a:pt x="41572" y="2012"/>
                  </a:cubicBezTo>
                  <a:cubicBezTo>
                    <a:pt x="41429" y="1838"/>
                    <a:pt x="41123" y="1640"/>
                    <a:pt x="40980" y="1267"/>
                  </a:cubicBezTo>
                  <a:cubicBezTo>
                    <a:pt x="40530" y="919"/>
                    <a:pt x="39795" y="720"/>
                    <a:pt x="39183" y="546"/>
                  </a:cubicBezTo>
                  <a:cubicBezTo>
                    <a:pt x="38876" y="546"/>
                    <a:pt x="38734" y="372"/>
                    <a:pt x="38427" y="372"/>
                  </a:cubicBezTo>
                  <a:cubicBezTo>
                    <a:pt x="38284" y="372"/>
                    <a:pt x="37998" y="198"/>
                    <a:pt x="37835" y="198"/>
                  </a:cubicBezTo>
                  <a:lnTo>
                    <a:pt x="37835" y="198"/>
                  </a:lnTo>
                  <a:lnTo>
                    <a:pt x="37835" y="198"/>
                  </a:lnTo>
                  <a:cubicBezTo>
                    <a:pt x="37386" y="198"/>
                    <a:pt x="36794" y="372"/>
                    <a:pt x="36345" y="372"/>
                  </a:cubicBezTo>
                  <a:cubicBezTo>
                    <a:pt x="35895" y="546"/>
                    <a:pt x="35446" y="546"/>
                    <a:pt x="34997" y="546"/>
                  </a:cubicBezTo>
                  <a:cubicBezTo>
                    <a:pt x="34854" y="546"/>
                    <a:pt x="34854" y="546"/>
                    <a:pt x="34691" y="546"/>
                  </a:cubicBezTo>
                  <a:lnTo>
                    <a:pt x="34548" y="546"/>
                  </a:lnTo>
                  <a:cubicBezTo>
                    <a:pt x="34405" y="546"/>
                    <a:pt x="34405" y="546"/>
                    <a:pt x="34241" y="546"/>
                  </a:cubicBezTo>
                  <a:cubicBezTo>
                    <a:pt x="34099" y="0"/>
                    <a:pt x="34099" y="0"/>
                    <a:pt x="34099" y="0"/>
                  </a:cubicBezTo>
                  <a:lnTo>
                    <a:pt x="37835" y="1093"/>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74" name="Shape 2374"/>
            <p:cNvSpPr/>
            <p:nvPr/>
          </p:nvSpPr>
          <p:spPr>
            <a:xfrm>
              <a:off x="7107475" y="5115085"/>
              <a:ext cx="2106610" cy="2630072"/>
            </a:xfrm>
            <a:custGeom>
              <a:avLst/>
              <a:gdLst/>
              <a:ahLst/>
              <a:cxnLst/>
              <a:rect l="0" t="0" r="0" b="0"/>
              <a:pathLst>
                <a:path w="120000" h="120000" extrusionOk="0">
                  <a:moveTo>
                    <a:pt x="42816" y="2530"/>
                  </a:moveTo>
                  <a:lnTo>
                    <a:pt x="42816" y="2530"/>
                  </a:lnTo>
                  <a:cubicBezTo>
                    <a:pt x="42181" y="2911"/>
                    <a:pt x="41371" y="2149"/>
                    <a:pt x="41371" y="2149"/>
                  </a:cubicBezTo>
                  <a:cubicBezTo>
                    <a:pt x="41371" y="2149"/>
                    <a:pt x="40736" y="3795"/>
                    <a:pt x="39927" y="4696"/>
                  </a:cubicBezTo>
                  <a:cubicBezTo>
                    <a:pt x="39292" y="5580"/>
                    <a:pt x="40736" y="6083"/>
                    <a:pt x="39773" y="6221"/>
                  </a:cubicBezTo>
                  <a:cubicBezTo>
                    <a:pt x="38963" y="6464"/>
                    <a:pt x="38329" y="6845"/>
                    <a:pt x="37365" y="7487"/>
                  </a:cubicBezTo>
                  <a:cubicBezTo>
                    <a:pt x="36402" y="7989"/>
                    <a:pt x="35286" y="8509"/>
                    <a:pt x="34629" y="9012"/>
                  </a:cubicBezTo>
                  <a:cubicBezTo>
                    <a:pt x="33841" y="9636"/>
                    <a:pt x="32878" y="9636"/>
                    <a:pt x="31587" y="9896"/>
                  </a:cubicBezTo>
                  <a:cubicBezTo>
                    <a:pt x="30295" y="10277"/>
                    <a:pt x="30470" y="10155"/>
                    <a:pt x="29835" y="10277"/>
                  </a:cubicBezTo>
                  <a:cubicBezTo>
                    <a:pt x="29025" y="10398"/>
                    <a:pt x="27581" y="9254"/>
                    <a:pt x="26464" y="8752"/>
                  </a:cubicBezTo>
                  <a:cubicBezTo>
                    <a:pt x="25326" y="8370"/>
                    <a:pt x="25173" y="8752"/>
                    <a:pt x="24538" y="9012"/>
                  </a:cubicBezTo>
                  <a:cubicBezTo>
                    <a:pt x="24056" y="9393"/>
                    <a:pt x="22765" y="8110"/>
                    <a:pt x="22765" y="8110"/>
                  </a:cubicBezTo>
                  <a:cubicBezTo>
                    <a:pt x="22765" y="8110"/>
                    <a:pt x="20029" y="8509"/>
                    <a:pt x="18759" y="8630"/>
                  </a:cubicBezTo>
                  <a:cubicBezTo>
                    <a:pt x="17468" y="8752"/>
                    <a:pt x="17643" y="9896"/>
                    <a:pt x="17161" y="10658"/>
                  </a:cubicBezTo>
                  <a:cubicBezTo>
                    <a:pt x="16504" y="11421"/>
                    <a:pt x="16198" y="11542"/>
                    <a:pt x="14906" y="12062"/>
                  </a:cubicBezTo>
                  <a:cubicBezTo>
                    <a:pt x="13615" y="12443"/>
                    <a:pt x="11864" y="12062"/>
                    <a:pt x="10091" y="12183"/>
                  </a:cubicBezTo>
                  <a:cubicBezTo>
                    <a:pt x="8164" y="12305"/>
                    <a:pt x="8164" y="13448"/>
                    <a:pt x="8011" y="14731"/>
                  </a:cubicBezTo>
                  <a:cubicBezTo>
                    <a:pt x="7858" y="15857"/>
                    <a:pt x="9128" y="18024"/>
                    <a:pt x="9303" y="18786"/>
                  </a:cubicBezTo>
                  <a:cubicBezTo>
                    <a:pt x="9456" y="19549"/>
                    <a:pt x="11535" y="20433"/>
                    <a:pt x="11689" y="20953"/>
                  </a:cubicBezTo>
                  <a:cubicBezTo>
                    <a:pt x="11689" y="20953"/>
                    <a:pt x="13615" y="22339"/>
                    <a:pt x="14097" y="23240"/>
                  </a:cubicBezTo>
                  <a:cubicBezTo>
                    <a:pt x="14753" y="24124"/>
                    <a:pt x="15060" y="25771"/>
                    <a:pt x="16351" y="25129"/>
                  </a:cubicBezTo>
                  <a:cubicBezTo>
                    <a:pt x="17643" y="24506"/>
                    <a:pt x="18759" y="25008"/>
                    <a:pt x="18431" y="25389"/>
                  </a:cubicBezTo>
                  <a:cubicBezTo>
                    <a:pt x="18124" y="25892"/>
                    <a:pt x="17314" y="27036"/>
                    <a:pt x="17161" y="27798"/>
                  </a:cubicBezTo>
                  <a:cubicBezTo>
                    <a:pt x="16986" y="28561"/>
                    <a:pt x="17314" y="29462"/>
                    <a:pt x="17796" y="30467"/>
                  </a:cubicBezTo>
                  <a:cubicBezTo>
                    <a:pt x="18431" y="31490"/>
                    <a:pt x="20029" y="32253"/>
                    <a:pt x="20029" y="32253"/>
                  </a:cubicBezTo>
                  <a:cubicBezTo>
                    <a:pt x="20029" y="32253"/>
                    <a:pt x="19394" y="32253"/>
                    <a:pt x="18124" y="32374"/>
                  </a:cubicBezTo>
                  <a:cubicBezTo>
                    <a:pt x="16680" y="32495"/>
                    <a:pt x="16986" y="32634"/>
                    <a:pt x="16680" y="33778"/>
                  </a:cubicBezTo>
                  <a:cubicBezTo>
                    <a:pt x="16504" y="35043"/>
                    <a:pt x="18124" y="36187"/>
                    <a:pt x="19394" y="36811"/>
                  </a:cubicBezTo>
                  <a:cubicBezTo>
                    <a:pt x="20685" y="37331"/>
                    <a:pt x="21320" y="38093"/>
                    <a:pt x="22765" y="38717"/>
                  </a:cubicBezTo>
                  <a:cubicBezTo>
                    <a:pt x="24056" y="39237"/>
                    <a:pt x="22765" y="40762"/>
                    <a:pt x="21014" y="41005"/>
                  </a:cubicBezTo>
                  <a:cubicBezTo>
                    <a:pt x="19394" y="41386"/>
                    <a:pt x="19241" y="41646"/>
                    <a:pt x="20204" y="42027"/>
                  </a:cubicBezTo>
                  <a:cubicBezTo>
                    <a:pt x="21320" y="42530"/>
                    <a:pt x="20839" y="43795"/>
                    <a:pt x="20685" y="44575"/>
                  </a:cubicBezTo>
                  <a:cubicBezTo>
                    <a:pt x="20532" y="45320"/>
                    <a:pt x="21167" y="45840"/>
                    <a:pt x="22283" y="46603"/>
                  </a:cubicBezTo>
                  <a:cubicBezTo>
                    <a:pt x="23422" y="47365"/>
                    <a:pt x="23881" y="47608"/>
                    <a:pt x="23575" y="48128"/>
                  </a:cubicBezTo>
                  <a:cubicBezTo>
                    <a:pt x="23422" y="48509"/>
                    <a:pt x="21802" y="48509"/>
                    <a:pt x="21167" y="49012"/>
                  </a:cubicBezTo>
                  <a:cubicBezTo>
                    <a:pt x="20685" y="49393"/>
                    <a:pt x="20204" y="50415"/>
                    <a:pt x="21955" y="50797"/>
                  </a:cubicBezTo>
                  <a:cubicBezTo>
                    <a:pt x="23575" y="51039"/>
                    <a:pt x="22765" y="52183"/>
                    <a:pt x="21955" y="53067"/>
                  </a:cubicBezTo>
                  <a:cubicBezTo>
                    <a:pt x="21167" y="53968"/>
                    <a:pt x="20839" y="54350"/>
                    <a:pt x="19394" y="54471"/>
                  </a:cubicBezTo>
                  <a:cubicBezTo>
                    <a:pt x="17796" y="54592"/>
                    <a:pt x="17468" y="55233"/>
                    <a:pt x="18431" y="55875"/>
                  </a:cubicBezTo>
                  <a:cubicBezTo>
                    <a:pt x="19394" y="56637"/>
                    <a:pt x="19394" y="57140"/>
                    <a:pt x="17796" y="57642"/>
                  </a:cubicBezTo>
                  <a:cubicBezTo>
                    <a:pt x="16351" y="58284"/>
                    <a:pt x="15388" y="57781"/>
                    <a:pt x="13943" y="58145"/>
                  </a:cubicBezTo>
                  <a:cubicBezTo>
                    <a:pt x="12499" y="58405"/>
                    <a:pt x="9303" y="58284"/>
                    <a:pt x="7683" y="58405"/>
                  </a:cubicBezTo>
                  <a:cubicBezTo>
                    <a:pt x="5932" y="58526"/>
                    <a:pt x="5450" y="58925"/>
                    <a:pt x="4487" y="59930"/>
                  </a:cubicBezTo>
                  <a:cubicBezTo>
                    <a:pt x="3524" y="60953"/>
                    <a:pt x="3524" y="60571"/>
                    <a:pt x="2079" y="60571"/>
                  </a:cubicBezTo>
                  <a:cubicBezTo>
                    <a:pt x="481" y="60571"/>
                    <a:pt x="788" y="60051"/>
                    <a:pt x="306" y="61074"/>
                  </a:cubicBezTo>
                  <a:cubicBezTo>
                    <a:pt x="0" y="62097"/>
                    <a:pt x="1926" y="62599"/>
                    <a:pt x="3195" y="62980"/>
                  </a:cubicBezTo>
                  <a:cubicBezTo>
                    <a:pt x="4487" y="63483"/>
                    <a:pt x="4312" y="63743"/>
                    <a:pt x="3524" y="64506"/>
                  </a:cubicBezTo>
                  <a:cubicBezTo>
                    <a:pt x="2714" y="65147"/>
                    <a:pt x="3524" y="65389"/>
                    <a:pt x="4640" y="66031"/>
                  </a:cubicBezTo>
                  <a:cubicBezTo>
                    <a:pt x="5757" y="66793"/>
                    <a:pt x="4815" y="67798"/>
                    <a:pt x="3677" y="68700"/>
                  </a:cubicBezTo>
                  <a:cubicBezTo>
                    <a:pt x="2561" y="69584"/>
                    <a:pt x="2407" y="69584"/>
                    <a:pt x="1926" y="70849"/>
                  </a:cubicBezTo>
                  <a:cubicBezTo>
                    <a:pt x="1269" y="71993"/>
                    <a:pt x="2232" y="73656"/>
                    <a:pt x="2561" y="74540"/>
                  </a:cubicBezTo>
                  <a:cubicBezTo>
                    <a:pt x="3042" y="75303"/>
                    <a:pt x="4159" y="76187"/>
                    <a:pt x="5275" y="76949"/>
                  </a:cubicBezTo>
                  <a:cubicBezTo>
                    <a:pt x="6238" y="77712"/>
                    <a:pt x="6085" y="79116"/>
                    <a:pt x="6238" y="80381"/>
                  </a:cubicBezTo>
                  <a:cubicBezTo>
                    <a:pt x="6895" y="81646"/>
                    <a:pt x="6895" y="81646"/>
                    <a:pt x="6895" y="81646"/>
                  </a:cubicBezTo>
                  <a:cubicBezTo>
                    <a:pt x="7048" y="81525"/>
                    <a:pt x="7201" y="81386"/>
                    <a:pt x="7683" y="81386"/>
                  </a:cubicBezTo>
                  <a:cubicBezTo>
                    <a:pt x="8821" y="81525"/>
                    <a:pt x="10747" y="81005"/>
                    <a:pt x="11535" y="81265"/>
                  </a:cubicBezTo>
                  <a:cubicBezTo>
                    <a:pt x="12345" y="81386"/>
                    <a:pt x="13462" y="81386"/>
                    <a:pt x="13943" y="81906"/>
                  </a:cubicBezTo>
                  <a:cubicBezTo>
                    <a:pt x="14578" y="82287"/>
                    <a:pt x="15060" y="83050"/>
                    <a:pt x="15870" y="82911"/>
                  </a:cubicBezTo>
                  <a:cubicBezTo>
                    <a:pt x="16680" y="82790"/>
                    <a:pt x="16680" y="83050"/>
                    <a:pt x="17314" y="83050"/>
                  </a:cubicBezTo>
                  <a:cubicBezTo>
                    <a:pt x="17949" y="83050"/>
                    <a:pt x="18759" y="84436"/>
                    <a:pt x="17314" y="84436"/>
                  </a:cubicBezTo>
                  <a:cubicBezTo>
                    <a:pt x="16023" y="84575"/>
                    <a:pt x="16198" y="84956"/>
                    <a:pt x="16680" y="85580"/>
                  </a:cubicBezTo>
                  <a:cubicBezTo>
                    <a:pt x="17161" y="86221"/>
                    <a:pt x="18431" y="86863"/>
                    <a:pt x="18431" y="87244"/>
                  </a:cubicBezTo>
                  <a:cubicBezTo>
                    <a:pt x="18606" y="87608"/>
                    <a:pt x="17949" y="88388"/>
                    <a:pt x="18431" y="88769"/>
                  </a:cubicBezTo>
                  <a:cubicBezTo>
                    <a:pt x="18912" y="89133"/>
                    <a:pt x="19722" y="90034"/>
                    <a:pt x="19722" y="90537"/>
                  </a:cubicBezTo>
                  <a:cubicBezTo>
                    <a:pt x="19722" y="91039"/>
                    <a:pt x="19722" y="91802"/>
                    <a:pt x="19722" y="92443"/>
                  </a:cubicBezTo>
                  <a:cubicBezTo>
                    <a:pt x="19722" y="93206"/>
                    <a:pt x="20029" y="93708"/>
                    <a:pt x="20685" y="93968"/>
                  </a:cubicBezTo>
                  <a:cubicBezTo>
                    <a:pt x="21320" y="94090"/>
                    <a:pt x="21955" y="94090"/>
                    <a:pt x="22918" y="93847"/>
                  </a:cubicBezTo>
                  <a:cubicBezTo>
                    <a:pt x="23881" y="93587"/>
                    <a:pt x="24056" y="93206"/>
                    <a:pt x="24844" y="93587"/>
                  </a:cubicBezTo>
                  <a:cubicBezTo>
                    <a:pt x="25501" y="93847"/>
                    <a:pt x="26946" y="94471"/>
                    <a:pt x="27581" y="94731"/>
                  </a:cubicBezTo>
                  <a:cubicBezTo>
                    <a:pt x="28215" y="94852"/>
                    <a:pt x="28697" y="94991"/>
                    <a:pt x="29354" y="94731"/>
                  </a:cubicBezTo>
                  <a:cubicBezTo>
                    <a:pt x="29835" y="94471"/>
                    <a:pt x="29835" y="94991"/>
                    <a:pt x="30470" y="94852"/>
                  </a:cubicBezTo>
                  <a:cubicBezTo>
                    <a:pt x="31105" y="94852"/>
                    <a:pt x="31105" y="94350"/>
                    <a:pt x="32068" y="94471"/>
                  </a:cubicBezTo>
                  <a:cubicBezTo>
                    <a:pt x="32878" y="94471"/>
                    <a:pt x="33031" y="95112"/>
                    <a:pt x="33994" y="94852"/>
                  </a:cubicBezTo>
                  <a:cubicBezTo>
                    <a:pt x="34958" y="94731"/>
                    <a:pt x="34958" y="94471"/>
                    <a:pt x="35592" y="94471"/>
                  </a:cubicBezTo>
                  <a:cubicBezTo>
                    <a:pt x="36249" y="94471"/>
                    <a:pt x="35767" y="95112"/>
                    <a:pt x="36556" y="95233"/>
                  </a:cubicBezTo>
                  <a:cubicBezTo>
                    <a:pt x="37519" y="95355"/>
                    <a:pt x="37847" y="95355"/>
                    <a:pt x="38810" y="95493"/>
                  </a:cubicBezTo>
                  <a:cubicBezTo>
                    <a:pt x="39773" y="95615"/>
                    <a:pt x="39927" y="96256"/>
                    <a:pt x="39620" y="96759"/>
                  </a:cubicBezTo>
                  <a:cubicBezTo>
                    <a:pt x="39117" y="97261"/>
                    <a:pt x="39292" y="97521"/>
                    <a:pt x="40255" y="97902"/>
                  </a:cubicBezTo>
                  <a:cubicBezTo>
                    <a:pt x="41043" y="98162"/>
                    <a:pt x="41218" y="98284"/>
                    <a:pt x="41524" y="98786"/>
                  </a:cubicBezTo>
                  <a:cubicBezTo>
                    <a:pt x="41853" y="99428"/>
                    <a:pt x="42181" y="99688"/>
                    <a:pt x="42969" y="100069"/>
                  </a:cubicBezTo>
                  <a:cubicBezTo>
                    <a:pt x="43626" y="100433"/>
                    <a:pt x="43932" y="100433"/>
                    <a:pt x="42969" y="101334"/>
                  </a:cubicBezTo>
                  <a:cubicBezTo>
                    <a:pt x="41853" y="102218"/>
                    <a:pt x="41700" y="103622"/>
                    <a:pt x="41043" y="103622"/>
                  </a:cubicBezTo>
                  <a:cubicBezTo>
                    <a:pt x="40408" y="103622"/>
                    <a:pt x="40102" y="103362"/>
                    <a:pt x="39292" y="103743"/>
                  </a:cubicBezTo>
                  <a:cubicBezTo>
                    <a:pt x="38635" y="104124"/>
                    <a:pt x="38329" y="104384"/>
                    <a:pt x="39117" y="104887"/>
                  </a:cubicBezTo>
                  <a:cubicBezTo>
                    <a:pt x="39773" y="105268"/>
                    <a:pt x="40736" y="105528"/>
                    <a:pt x="41524" y="105649"/>
                  </a:cubicBezTo>
                  <a:cubicBezTo>
                    <a:pt x="42334" y="105771"/>
                    <a:pt x="43298" y="106152"/>
                    <a:pt x="43626" y="106672"/>
                  </a:cubicBezTo>
                  <a:cubicBezTo>
                    <a:pt x="43779" y="107296"/>
                    <a:pt x="44589" y="108058"/>
                    <a:pt x="43932" y="108440"/>
                  </a:cubicBezTo>
                  <a:cubicBezTo>
                    <a:pt x="43298" y="108821"/>
                    <a:pt x="42488" y="108942"/>
                    <a:pt x="42663" y="109566"/>
                  </a:cubicBezTo>
                  <a:cubicBezTo>
                    <a:pt x="42816" y="110086"/>
                    <a:pt x="43144" y="110450"/>
                    <a:pt x="43626" y="110710"/>
                  </a:cubicBezTo>
                  <a:cubicBezTo>
                    <a:pt x="44107" y="110970"/>
                    <a:pt x="45224" y="111611"/>
                    <a:pt x="46034" y="111351"/>
                  </a:cubicBezTo>
                  <a:cubicBezTo>
                    <a:pt x="46822" y="111230"/>
                    <a:pt x="48267" y="110831"/>
                    <a:pt x="49076" y="110831"/>
                  </a:cubicBezTo>
                  <a:cubicBezTo>
                    <a:pt x="49711" y="110831"/>
                    <a:pt x="50193" y="111473"/>
                    <a:pt x="50828" y="111473"/>
                  </a:cubicBezTo>
                  <a:cubicBezTo>
                    <a:pt x="51638" y="111473"/>
                    <a:pt x="52448" y="111351"/>
                    <a:pt x="52929" y="111351"/>
                  </a:cubicBezTo>
                  <a:cubicBezTo>
                    <a:pt x="53411" y="111230"/>
                    <a:pt x="53717" y="112235"/>
                    <a:pt x="54045" y="112616"/>
                  </a:cubicBezTo>
                  <a:cubicBezTo>
                    <a:pt x="54527" y="112998"/>
                    <a:pt x="55009" y="113500"/>
                    <a:pt x="55819" y="113760"/>
                  </a:cubicBezTo>
                  <a:cubicBezTo>
                    <a:pt x="56607" y="113882"/>
                    <a:pt x="56453" y="114644"/>
                    <a:pt x="57417" y="114523"/>
                  </a:cubicBezTo>
                  <a:cubicBezTo>
                    <a:pt x="58380" y="114402"/>
                    <a:pt x="60306" y="114523"/>
                    <a:pt x="60941" y="114263"/>
                  </a:cubicBezTo>
                  <a:cubicBezTo>
                    <a:pt x="61576" y="113882"/>
                    <a:pt x="62232" y="113500"/>
                    <a:pt x="62867" y="113882"/>
                  </a:cubicBezTo>
                  <a:cubicBezTo>
                    <a:pt x="63502" y="114263"/>
                    <a:pt x="64159" y="115545"/>
                    <a:pt x="65275" y="115545"/>
                  </a:cubicBezTo>
                  <a:cubicBezTo>
                    <a:pt x="66391" y="115545"/>
                    <a:pt x="66873" y="115788"/>
                    <a:pt x="67201" y="116551"/>
                  </a:cubicBezTo>
                  <a:cubicBezTo>
                    <a:pt x="67683" y="117192"/>
                    <a:pt x="68164" y="118214"/>
                    <a:pt x="69128" y="118336"/>
                  </a:cubicBezTo>
                  <a:cubicBezTo>
                    <a:pt x="70091" y="118336"/>
                    <a:pt x="70572" y="118717"/>
                    <a:pt x="71535" y="118336"/>
                  </a:cubicBezTo>
                  <a:cubicBezTo>
                    <a:pt x="72323" y="117833"/>
                    <a:pt x="73133" y="117833"/>
                    <a:pt x="73615" y="118336"/>
                  </a:cubicBezTo>
                  <a:cubicBezTo>
                    <a:pt x="73921" y="118717"/>
                    <a:pt x="74425" y="119341"/>
                    <a:pt x="74906" y="119098"/>
                  </a:cubicBezTo>
                  <a:cubicBezTo>
                    <a:pt x="75388" y="118717"/>
                    <a:pt x="75848" y="118076"/>
                    <a:pt x="76329" y="118076"/>
                  </a:cubicBezTo>
                  <a:cubicBezTo>
                    <a:pt x="76811" y="118076"/>
                    <a:pt x="77139" y="118457"/>
                    <a:pt x="77314" y="118717"/>
                  </a:cubicBezTo>
                  <a:cubicBezTo>
                    <a:pt x="77468" y="119098"/>
                    <a:pt x="77774" y="119982"/>
                    <a:pt x="78584" y="119601"/>
                  </a:cubicBezTo>
                  <a:cubicBezTo>
                    <a:pt x="79547" y="119098"/>
                    <a:pt x="79066" y="118960"/>
                    <a:pt x="79394" y="118336"/>
                  </a:cubicBezTo>
                  <a:cubicBezTo>
                    <a:pt x="79700" y="117573"/>
                    <a:pt x="79700" y="117452"/>
                    <a:pt x="80510" y="116932"/>
                  </a:cubicBezTo>
                  <a:cubicBezTo>
                    <a:pt x="81320" y="116551"/>
                    <a:pt x="81802" y="115927"/>
                    <a:pt x="81627" y="115285"/>
                  </a:cubicBezTo>
                  <a:cubicBezTo>
                    <a:pt x="81473" y="114783"/>
                    <a:pt x="80357" y="114783"/>
                    <a:pt x="80182" y="114263"/>
                  </a:cubicBezTo>
                  <a:cubicBezTo>
                    <a:pt x="79875" y="113639"/>
                    <a:pt x="79547" y="113119"/>
                    <a:pt x="80182" y="112495"/>
                  </a:cubicBezTo>
                  <a:cubicBezTo>
                    <a:pt x="80510" y="112114"/>
                    <a:pt x="80992" y="111473"/>
                    <a:pt x="81320" y="110970"/>
                  </a:cubicBezTo>
                  <a:cubicBezTo>
                    <a:pt x="80029" y="111091"/>
                    <a:pt x="77621" y="110710"/>
                    <a:pt x="78102" y="110086"/>
                  </a:cubicBezTo>
                  <a:cubicBezTo>
                    <a:pt x="78737" y="109566"/>
                    <a:pt x="78102" y="108821"/>
                    <a:pt x="77468" y="108821"/>
                  </a:cubicBezTo>
                  <a:cubicBezTo>
                    <a:pt x="76658" y="108821"/>
                    <a:pt x="77949" y="107175"/>
                    <a:pt x="76986" y="106291"/>
                  </a:cubicBezTo>
                  <a:cubicBezTo>
                    <a:pt x="76176" y="105389"/>
                    <a:pt x="76329" y="104887"/>
                    <a:pt x="76811" y="104384"/>
                  </a:cubicBezTo>
                  <a:cubicBezTo>
                    <a:pt x="77468" y="104003"/>
                    <a:pt x="76986" y="103362"/>
                    <a:pt x="76658" y="102738"/>
                  </a:cubicBezTo>
                  <a:cubicBezTo>
                    <a:pt x="76329" y="102218"/>
                    <a:pt x="75388" y="102738"/>
                    <a:pt x="75060" y="101334"/>
                  </a:cubicBezTo>
                  <a:cubicBezTo>
                    <a:pt x="74578" y="99809"/>
                    <a:pt x="73462" y="98925"/>
                    <a:pt x="74578" y="98544"/>
                  </a:cubicBezTo>
                  <a:cubicBezTo>
                    <a:pt x="75695" y="98024"/>
                    <a:pt x="76658" y="97902"/>
                    <a:pt x="76176" y="96637"/>
                  </a:cubicBezTo>
                  <a:cubicBezTo>
                    <a:pt x="75541" y="95233"/>
                    <a:pt x="74425" y="94090"/>
                    <a:pt x="75213" y="93466"/>
                  </a:cubicBezTo>
                  <a:cubicBezTo>
                    <a:pt x="75848" y="92946"/>
                    <a:pt x="75541" y="92062"/>
                    <a:pt x="74578" y="92062"/>
                  </a:cubicBezTo>
                  <a:cubicBezTo>
                    <a:pt x="73615" y="92062"/>
                    <a:pt x="73615" y="91559"/>
                    <a:pt x="74250" y="90537"/>
                  </a:cubicBezTo>
                  <a:cubicBezTo>
                    <a:pt x="74731" y="89514"/>
                    <a:pt x="75213" y="89514"/>
                    <a:pt x="75541" y="89012"/>
                  </a:cubicBezTo>
                  <a:cubicBezTo>
                    <a:pt x="75848" y="88630"/>
                    <a:pt x="76176" y="87487"/>
                    <a:pt x="75848" y="86863"/>
                  </a:cubicBezTo>
                  <a:cubicBezTo>
                    <a:pt x="75695" y="86221"/>
                    <a:pt x="76986" y="85840"/>
                    <a:pt x="77314" y="85337"/>
                  </a:cubicBezTo>
                  <a:cubicBezTo>
                    <a:pt x="77468" y="84956"/>
                    <a:pt x="77468" y="84194"/>
                    <a:pt x="77949" y="83934"/>
                  </a:cubicBezTo>
                  <a:cubicBezTo>
                    <a:pt x="78584" y="83674"/>
                    <a:pt x="78102" y="84696"/>
                    <a:pt x="79066" y="84436"/>
                  </a:cubicBezTo>
                  <a:cubicBezTo>
                    <a:pt x="80029" y="84315"/>
                    <a:pt x="80029" y="84055"/>
                    <a:pt x="80510" y="83674"/>
                  </a:cubicBezTo>
                  <a:cubicBezTo>
                    <a:pt x="81145" y="83171"/>
                    <a:pt x="81473" y="82409"/>
                    <a:pt x="82765" y="82409"/>
                  </a:cubicBezTo>
                  <a:cubicBezTo>
                    <a:pt x="84035" y="82409"/>
                    <a:pt x="85961" y="82166"/>
                    <a:pt x="85961" y="82166"/>
                  </a:cubicBezTo>
                  <a:cubicBezTo>
                    <a:pt x="85961" y="82166"/>
                    <a:pt x="86289" y="81525"/>
                    <a:pt x="87406" y="81525"/>
                  </a:cubicBezTo>
                  <a:cubicBezTo>
                    <a:pt x="88522" y="81525"/>
                    <a:pt x="88522" y="82166"/>
                    <a:pt x="89179" y="82166"/>
                  </a:cubicBezTo>
                  <a:cubicBezTo>
                    <a:pt x="89660" y="82166"/>
                    <a:pt x="90142" y="81906"/>
                    <a:pt x="90777" y="81386"/>
                  </a:cubicBezTo>
                  <a:cubicBezTo>
                    <a:pt x="91587" y="81005"/>
                    <a:pt x="91740" y="81005"/>
                    <a:pt x="92528" y="80762"/>
                  </a:cubicBezTo>
                  <a:cubicBezTo>
                    <a:pt x="93184" y="80641"/>
                    <a:pt x="93819" y="80641"/>
                    <a:pt x="94454" y="80641"/>
                  </a:cubicBezTo>
                  <a:cubicBezTo>
                    <a:pt x="95264" y="80641"/>
                    <a:pt x="95592" y="80641"/>
                    <a:pt x="96380" y="79740"/>
                  </a:cubicBezTo>
                  <a:cubicBezTo>
                    <a:pt x="97190" y="78856"/>
                    <a:pt x="97519" y="77972"/>
                    <a:pt x="98482" y="77833"/>
                  </a:cubicBezTo>
                  <a:cubicBezTo>
                    <a:pt x="99445" y="77712"/>
                    <a:pt x="99445" y="78474"/>
                    <a:pt x="100561" y="78353"/>
                  </a:cubicBezTo>
                  <a:cubicBezTo>
                    <a:pt x="101678" y="78214"/>
                    <a:pt x="102006" y="77972"/>
                    <a:pt x="102641" y="77331"/>
                  </a:cubicBezTo>
                  <a:cubicBezTo>
                    <a:pt x="103451" y="76568"/>
                    <a:pt x="104414" y="76187"/>
                    <a:pt x="105377" y="76568"/>
                  </a:cubicBezTo>
                  <a:cubicBezTo>
                    <a:pt x="106340" y="76828"/>
                    <a:pt x="105684" y="77972"/>
                    <a:pt x="106647" y="77972"/>
                  </a:cubicBezTo>
                  <a:cubicBezTo>
                    <a:pt x="107610" y="77972"/>
                    <a:pt x="108420" y="78596"/>
                    <a:pt x="109383" y="77833"/>
                  </a:cubicBezTo>
                  <a:cubicBezTo>
                    <a:pt x="110346" y="77071"/>
                    <a:pt x="110981" y="76447"/>
                    <a:pt x="111462" y="76568"/>
                  </a:cubicBezTo>
                  <a:cubicBezTo>
                    <a:pt x="112119" y="76689"/>
                    <a:pt x="111791" y="77972"/>
                    <a:pt x="112579" y="77972"/>
                  </a:cubicBezTo>
                  <a:cubicBezTo>
                    <a:pt x="113236" y="77972"/>
                    <a:pt x="113389" y="77833"/>
                    <a:pt x="113870" y="78214"/>
                  </a:cubicBezTo>
                  <a:cubicBezTo>
                    <a:pt x="114352" y="77833"/>
                    <a:pt x="114834" y="77452"/>
                    <a:pt x="115643" y="77071"/>
                  </a:cubicBezTo>
                  <a:cubicBezTo>
                    <a:pt x="117088" y="76447"/>
                    <a:pt x="118051" y="76187"/>
                    <a:pt x="118686" y="75303"/>
                  </a:cubicBezTo>
                  <a:cubicBezTo>
                    <a:pt x="119474" y="74540"/>
                    <a:pt x="119978" y="73258"/>
                    <a:pt x="119168" y="72876"/>
                  </a:cubicBezTo>
                  <a:cubicBezTo>
                    <a:pt x="118205" y="72374"/>
                    <a:pt x="117570" y="71490"/>
                    <a:pt x="118205" y="70606"/>
                  </a:cubicBezTo>
                  <a:cubicBezTo>
                    <a:pt x="118686" y="69705"/>
                    <a:pt x="118839" y="68821"/>
                    <a:pt x="118205" y="68440"/>
                  </a:cubicBezTo>
                  <a:cubicBezTo>
                    <a:pt x="117395" y="67937"/>
                    <a:pt x="116431" y="67556"/>
                    <a:pt x="116760" y="66793"/>
                  </a:cubicBezTo>
                  <a:cubicBezTo>
                    <a:pt x="116913" y="66031"/>
                    <a:pt x="117241" y="64124"/>
                    <a:pt x="114834" y="64748"/>
                  </a:cubicBezTo>
                  <a:cubicBezTo>
                    <a:pt x="112426" y="65389"/>
                    <a:pt x="110674" y="64506"/>
                    <a:pt x="111462" y="63864"/>
                  </a:cubicBezTo>
                  <a:cubicBezTo>
                    <a:pt x="112272" y="63240"/>
                    <a:pt x="111309" y="63102"/>
                    <a:pt x="110193" y="63102"/>
                  </a:cubicBezTo>
                  <a:cubicBezTo>
                    <a:pt x="109055" y="63102"/>
                    <a:pt x="108748" y="62980"/>
                    <a:pt x="108420" y="62218"/>
                  </a:cubicBezTo>
                  <a:cubicBezTo>
                    <a:pt x="108267" y="61455"/>
                    <a:pt x="107938" y="60831"/>
                    <a:pt x="106975" y="61334"/>
                  </a:cubicBezTo>
                  <a:cubicBezTo>
                    <a:pt x="106012" y="61958"/>
                    <a:pt x="104414" y="62599"/>
                    <a:pt x="103779" y="61195"/>
                  </a:cubicBezTo>
                  <a:cubicBezTo>
                    <a:pt x="103276" y="59930"/>
                    <a:pt x="102641" y="60051"/>
                    <a:pt x="101853" y="60190"/>
                  </a:cubicBezTo>
                  <a:cubicBezTo>
                    <a:pt x="100868" y="60311"/>
                    <a:pt x="99751" y="59809"/>
                    <a:pt x="99117" y="59168"/>
                  </a:cubicBezTo>
                  <a:cubicBezTo>
                    <a:pt x="98635" y="58526"/>
                    <a:pt x="97825" y="59306"/>
                    <a:pt x="97344" y="58665"/>
                  </a:cubicBezTo>
                  <a:cubicBezTo>
                    <a:pt x="96709" y="58145"/>
                    <a:pt x="97519" y="57400"/>
                    <a:pt x="96380" y="57642"/>
                  </a:cubicBezTo>
                  <a:cubicBezTo>
                    <a:pt x="95264" y="58024"/>
                    <a:pt x="94301" y="58665"/>
                    <a:pt x="92856" y="59306"/>
                  </a:cubicBezTo>
                  <a:cubicBezTo>
                    <a:pt x="91411" y="59930"/>
                    <a:pt x="90448" y="60433"/>
                    <a:pt x="89485" y="59428"/>
                  </a:cubicBezTo>
                  <a:cubicBezTo>
                    <a:pt x="88522" y="58405"/>
                    <a:pt x="87559" y="57781"/>
                    <a:pt x="87252" y="57261"/>
                  </a:cubicBezTo>
                  <a:cubicBezTo>
                    <a:pt x="86924" y="56637"/>
                    <a:pt x="85808" y="56880"/>
                    <a:pt x="85808" y="56880"/>
                  </a:cubicBezTo>
                  <a:cubicBezTo>
                    <a:pt x="85808" y="56880"/>
                    <a:pt x="85654" y="58284"/>
                    <a:pt x="84844" y="58024"/>
                  </a:cubicBezTo>
                  <a:cubicBezTo>
                    <a:pt x="84035" y="57642"/>
                    <a:pt x="80992" y="56117"/>
                    <a:pt x="80992" y="56117"/>
                  </a:cubicBezTo>
                  <a:cubicBezTo>
                    <a:pt x="80992" y="56117"/>
                    <a:pt x="80182" y="55875"/>
                    <a:pt x="79700" y="54731"/>
                  </a:cubicBezTo>
                  <a:cubicBezTo>
                    <a:pt x="79066" y="53587"/>
                    <a:pt x="77774" y="53448"/>
                    <a:pt x="77314" y="52824"/>
                  </a:cubicBezTo>
                  <a:cubicBezTo>
                    <a:pt x="76658" y="52183"/>
                    <a:pt x="75388" y="51299"/>
                    <a:pt x="75060" y="50277"/>
                  </a:cubicBezTo>
                  <a:cubicBezTo>
                    <a:pt x="74578" y="49272"/>
                    <a:pt x="74578" y="48509"/>
                    <a:pt x="75541" y="47608"/>
                  </a:cubicBezTo>
                  <a:cubicBezTo>
                    <a:pt x="76504" y="46724"/>
                    <a:pt x="76658" y="47227"/>
                    <a:pt x="77468" y="46724"/>
                  </a:cubicBezTo>
                  <a:cubicBezTo>
                    <a:pt x="78102" y="46343"/>
                    <a:pt x="76811" y="45840"/>
                    <a:pt x="76176" y="45320"/>
                  </a:cubicBezTo>
                  <a:cubicBezTo>
                    <a:pt x="75388" y="44696"/>
                    <a:pt x="75541" y="44194"/>
                    <a:pt x="75848" y="42668"/>
                  </a:cubicBezTo>
                  <a:cubicBezTo>
                    <a:pt x="76329" y="41143"/>
                    <a:pt x="77621" y="40762"/>
                    <a:pt x="77774" y="40000"/>
                  </a:cubicBezTo>
                  <a:cubicBezTo>
                    <a:pt x="77949" y="39237"/>
                    <a:pt x="77468" y="38717"/>
                    <a:pt x="77314" y="37833"/>
                  </a:cubicBezTo>
                  <a:cubicBezTo>
                    <a:pt x="76986" y="36949"/>
                    <a:pt x="76811" y="34402"/>
                    <a:pt x="77621" y="33639"/>
                  </a:cubicBezTo>
                  <a:cubicBezTo>
                    <a:pt x="78256" y="32876"/>
                    <a:pt x="79219" y="31993"/>
                    <a:pt x="78584" y="31490"/>
                  </a:cubicBezTo>
                  <a:cubicBezTo>
                    <a:pt x="77774" y="30849"/>
                    <a:pt x="76986" y="31611"/>
                    <a:pt x="76176" y="31109"/>
                  </a:cubicBezTo>
                  <a:cubicBezTo>
                    <a:pt x="75213" y="30727"/>
                    <a:pt x="75541" y="29202"/>
                    <a:pt x="75060" y="29064"/>
                  </a:cubicBezTo>
                  <a:cubicBezTo>
                    <a:pt x="74425" y="28942"/>
                    <a:pt x="74425" y="28942"/>
                    <a:pt x="73615" y="29584"/>
                  </a:cubicBezTo>
                  <a:cubicBezTo>
                    <a:pt x="72980" y="30086"/>
                    <a:pt x="71689" y="30970"/>
                    <a:pt x="71535" y="30086"/>
                  </a:cubicBezTo>
                  <a:cubicBezTo>
                    <a:pt x="71207" y="29202"/>
                    <a:pt x="71689" y="29202"/>
                    <a:pt x="72017" y="28821"/>
                  </a:cubicBezTo>
                  <a:cubicBezTo>
                    <a:pt x="72323" y="28318"/>
                    <a:pt x="70572" y="28180"/>
                    <a:pt x="70572" y="28180"/>
                  </a:cubicBezTo>
                  <a:cubicBezTo>
                    <a:pt x="70572" y="28180"/>
                    <a:pt x="70726" y="27677"/>
                    <a:pt x="71054" y="26793"/>
                  </a:cubicBezTo>
                  <a:cubicBezTo>
                    <a:pt x="71535" y="25892"/>
                    <a:pt x="71054" y="24367"/>
                    <a:pt x="71535" y="23986"/>
                  </a:cubicBezTo>
                  <a:cubicBezTo>
                    <a:pt x="71842" y="23483"/>
                    <a:pt x="72980" y="23362"/>
                    <a:pt x="73287" y="22842"/>
                  </a:cubicBezTo>
                  <a:cubicBezTo>
                    <a:pt x="73615" y="22461"/>
                    <a:pt x="74250" y="21334"/>
                    <a:pt x="73287" y="19809"/>
                  </a:cubicBezTo>
                  <a:cubicBezTo>
                    <a:pt x="72323" y="18284"/>
                    <a:pt x="71689" y="17764"/>
                    <a:pt x="72170" y="17001"/>
                  </a:cubicBezTo>
                  <a:cubicBezTo>
                    <a:pt x="72805" y="16239"/>
                    <a:pt x="72170" y="15857"/>
                    <a:pt x="72017" y="15233"/>
                  </a:cubicBezTo>
                  <a:cubicBezTo>
                    <a:pt x="71842" y="14731"/>
                    <a:pt x="72499" y="14090"/>
                    <a:pt x="73462" y="13587"/>
                  </a:cubicBezTo>
                  <a:cubicBezTo>
                    <a:pt x="74425" y="13206"/>
                    <a:pt x="74097" y="12305"/>
                    <a:pt x="73615" y="11542"/>
                  </a:cubicBezTo>
                  <a:cubicBezTo>
                    <a:pt x="73287" y="10779"/>
                    <a:pt x="71689" y="9254"/>
                    <a:pt x="70879" y="9012"/>
                  </a:cubicBezTo>
                  <a:cubicBezTo>
                    <a:pt x="70091" y="8873"/>
                    <a:pt x="70091" y="9774"/>
                    <a:pt x="69281" y="10155"/>
                  </a:cubicBezTo>
                  <a:cubicBezTo>
                    <a:pt x="68318" y="10398"/>
                    <a:pt x="68471" y="9393"/>
                    <a:pt x="68164" y="8752"/>
                  </a:cubicBezTo>
                  <a:cubicBezTo>
                    <a:pt x="67683" y="8110"/>
                    <a:pt x="67683" y="9012"/>
                    <a:pt x="66566" y="8873"/>
                  </a:cubicBezTo>
                  <a:cubicBezTo>
                    <a:pt x="65428" y="8752"/>
                    <a:pt x="63830" y="8509"/>
                    <a:pt x="63195" y="8630"/>
                  </a:cubicBezTo>
                  <a:cubicBezTo>
                    <a:pt x="62714" y="8752"/>
                    <a:pt x="60306" y="8873"/>
                    <a:pt x="58861" y="8370"/>
                  </a:cubicBezTo>
                  <a:cubicBezTo>
                    <a:pt x="57241" y="7729"/>
                    <a:pt x="55643" y="7487"/>
                    <a:pt x="55315" y="6984"/>
                  </a:cubicBezTo>
                  <a:cubicBezTo>
                    <a:pt x="54855" y="6603"/>
                    <a:pt x="55315" y="5961"/>
                    <a:pt x="55643" y="5320"/>
                  </a:cubicBezTo>
                  <a:cubicBezTo>
                    <a:pt x="55972" y="4818"/>
                    <a:pt x="54855" y="4315"/>
                    <a:pt x="53892" y="4818"/>
                  </a:cubicBezTo>
                  <a:cubicBezTo>
                    <a:pt x="53082" y="5199"/>
                    <a:pt x="52448" y="3552"/>
                    <a:pt x="52448" y="3552"/>
                  </a:cubicBezTo>
                  <a:cubicBezTo>
                    <a:pt x="51484" y="2651"/>
                    <a:pt x="51156" y="2530"/>
                    <a:pt x="50193" y="3032"/>
                  </a:cubicBezTo>
                  <a:cubicBezTo>
                    <a:pt x="49230" y="3414"/>
                    <a:pt x="48595" y="3934"/>
                    <a:pt x="48442" y="3032"/>
                  </a:cubicBezTo>
                  <a:cubicBezTo>
                    <a:pt x="48267" y="2149"/>
                    <a:pt x="47960" y="2149"/>
                    <a:pt x="47150" y="2027"/>
                  </a:cubicBezTo>
                  <a:cubicBezTo>
                    <a:pt x="46187" y="1889"/>
                    <a:pt x="46187" y="1386"/>
                    <a:pt x="46515" y="745"/>
                  </a:cubicBezTo>
                  <a:cubicBezTo>
                    <a:pt x="46822" y="242"/>
                    <a:pt x="46340" y="0"/>
                    <a:pt x="45377" y="0"/>
                  </a:cubicBezTo>
                  <a:cubicBezTo>
                    <a:pt x="44896" y="381"/>
                    <a:pt x="44261" y="883"/>
                    <a:pt x="44261" y="1265"/>
                  </a:cubicBezTo>
                  <a:cubicBezTo>
                    <a:pt x="44261" y="1889"/>
                    <a:pt x="43298" y="2270"/>
                    <a:pt x="42816" y="253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75" name="Shape 2375"/>
            <p:cNvSpPr/>
            <p:nvPr/>
          </p:nvSpPr>
          <p:spPr>
            <a:xfrm>
              <a:off x="4094383" y="4059044"/>
              <a:ext cx="3810137" cy="3310389"/>
            </a:xfrm>
            <a:custGeom>
              <a:avLst/>
              <a:gdLst/>
              <a:ahLst/>
              <a:cxnLst/>
              <a:rect l="0" t="0" r="0" b="0"/>
              <a:pathLst>
                <a:path w="120000" h="120000" extrusionOk="0">
                  <a:moveTo>
                    <a:pt x="119903" y="38241"/>
                  </a:moveTo>
                  <a:lnTo>
                    <a:pt x="119903" y="38241"/>
                  </a:lnTo>
                  <a:cubicBezTo>
                    <a:pt x="119285" y="38241"/>
                    <a:pt x="119019" y="38544"/>
                    <a:pt x="118220" y="38448"/>
                  </a:cubicBezTo>
                  <a:cubicBezTo>
                    <a:pt x="117506" y="38241"/>
                    <a:pt x="116973" y="37635"/>
                    <a:pt x="116175" y="37236"/>
                  </a:cubicBezTo>
                  <a:cubicBezTo>
                    <a:pt x="115376" y="36933"/>
                    <a:pt x="114674" y="37443"/>
                    <a:pt x="114141" y="37732"/>
                  </a:cubicBezTo>
                  <a:cubicBezTo>
                    <a:pt x="113609" y="37938"/>
                    <a:pt x="113076" y="37938"/>
                    <a:pt x="112628" y="37236"/>
                  </a:cubicBezTo>
                  <a:cubicBezTo>
                    <a:pt x="112096" y="36534"/>
                    <a:pt x="111297" y="35322"/>
                    <a:pt x="111829" y="35212"/>
                  </a:cubicBezTo>
                  <a:cubicBezTo>
                    <a:pt x="111297" y="34716"/>
                    <a:pt x="110328" y="34303"/>
                    <a:pt x="109614" y="34509"/>
                  </a:cubicBezTo>
                  <a:cubicBezTo>
                    <a:pt x="108634" y="34812"/>
                    <a:pt x="108634" y="33697"/>
                    <a:pt x="109263" y="33298"/>
                  </a:cubicBezTo>
                  <a:cubicBezTo>
                    <a:pt x="109880" y="32788"/>
                    <a:pt x="108549" y="32086"/>
                    <a:pt x="107932" y="31893"/>
                  </a:cubicBezTo>
                  <a:cubicBezTo>
                    <a:pt x="107302" y="31590"/>
                    <a:pt x="106249" y="29965"/>
                    <a:pt x="105971" y="29359"/>
                  </a:cubicBezTo>
                  <a:cubicBezTo>
                    <a:pt x="105801" y="28753"/>
                    <a:pt x="105087" y="27748"/>
                    <a:pt x="104555" y="26743"/>
                  </a:cubicBezTo>
                  <a:cubicBezTo>
                    <a:pt x="104022" y="25627"/>
                    <a:pt x="103756" y="25434"/>
                    <a:pt x="102957" y="25324"/>
                  </a:cubicBezTo>
                  <a:cubicBezTo>
                    <a:pt x="102073" y="25228"/>
                    <a:pt x="101989" y="25737"/>
                    <a:pt x="101456" y="26440"/>
                  </a:cubicBezTo>
                  <a:cubicBezTo>
                    <a:pt x="100923" y="27142"/>
                    <a:pt x="100391" y="27142"/>
                    <a:pt x="99858" y="26949"/>
                  </a:cubicBezTo>
                  <a:cubicBezTo>
                    <a:pt x="99326" y="26743"/>
                    <a:pt x="98527" y="25531"/>
                    <a:pt x="98176" y="24925"/>
                  </a:cubicBezTo>
                  <a:cubicBezTo>
                    <a:pt x="97910" y="24319"/>
                    <a:pt x="97559" y="24223"/>
                    <a:pt x="97014" y="24526"/>
                  </a:cubicBezTo>
                  <a:cubicBezTo>
                    <a:pt x="96663" y="24622"/>
                    <a:pt x="96045" y="24319"/>
                    <a:pt x="95682" y="24016"/>
                  </a:cubicBezTo>
                  <a:cubicBezTo>
                    <a:pt x="95513" y="24112"/>
                    <a:pt x="95247" y="24223"/>
                    <a:pt x="95065" y="24319"/>
                  </a:cubicBezTo>
                  <a:cubicBezTo>
                    <a:pt x="94629" y="24718"/>
                    <a:pt x="93830" y="24223"/>
                    <a:pt x="93201" y="24112"/>
                  </a:cubicBezTo>
                  <a:cubicBezTo>
                    <a:pt x="92596" y="24016"/>
                    <a:pt x="91628" y="23314"/>
                    <a:pt x="91180" y="23107"/>
                  </a:cubicBezTo>
                  <a:cubicBezTo>
                    <a:pt x="90829" y="22804"/>
                    <a:pt x="89667" y="21992"/>
                    <a:pt x="89134" y="21703"/>
                  </a:cubicBezTo>
                  <a:cubicBezTo>
                    <a:pt x="88601" y="21289"/>
                    <a:pt x="88250" y="21799"/>
                    <a:pt x="87633" y="21895"/>
                  </a:cubicBezTo>
                  <a:cubicBezTo>
                    <a:pt x="87016" y="21992"/>
                    <a:pt x="86919" y="22295"/>
                    <a:pt x="86471" y="22708"/>
                  </a:cubicBezTo>
                  <a:cubicBezTo>
                    <a:pt x="86035" y="23204"/>
                    <a:pt x="85684" y="23107"/>
                    <a:pt x="84886" y="23204"/>
                  </a:cubicBezTo>
                  <a:cubicBezTo>
                    <a:pt x="84171" y="23314"/>
                    <a:pt x="83288" y="21992"/>
                    <a:pt x="82755" y="21289"/>
                  </a:cubicBezTo>
                  <a:cubicBezTo>
                    <a:pt x="82223" y="20587"/>
                    <a:pt x="82041" y="20890"/>
                    <a:pt x="81424" y="21193"/>
                  </a:cubicBezTo>
                  <a:cubicBezTo>
                    <a:pt x="80794" y="21592"/>
                    <a:pt x="80710" y="21992"/>
                    <a:pt x="80177" y="22501"/>
                  </a:cubicBezTo>
                  <a:cubicBezTo>
                    <a:pt x="79644" y="22901"/>
                    <a:pt x="78942" y="22501"/>
                    <a:pt x="78761" y="21992"/>
                  </a:cubicBezTo>
                  <a:cubicBezTo>
                    <a:pt x="78579" y="21592"/>
                    <a:pt x="78761" y="20986"/>
                    <a:pt x="78313" y="20890"/>
                  </a:cubicBezTo>
                  <a:cubicBezTo>
                    <a:pt x="77962" y="20683"/>
                    <a:pt x="77611" y="21193"/>
                    <a:pt x="77078" y="21703"/>
                  </a:cubicBezTo>
                  <a:cubicBezTo>
                    <a:pt x="76546" y="22102"/>
                    <a:pt x="76280" y="20683"/>
                    <a:pt x="75832" y="20284"/>
                  </a:cubicBezTo>
                  <a:cubicBezTo>
                    <a:pt x="75481" y="19775"/>
                    <a:pt x="75565" y="18769"/>
                    <a:pt x="75662" y="18067"/>
                  </a:cubicBezTo>
                  <a:cubicBezTo>
                    <a:pt x="75747" y="17351"/>
                    <a:pt x="75214" y="16745"/>
                    <a:pt x="74766" y="16249"/>
                  </a:cubicBezTo>
                  <a:cubicBezTo>
                    <a:pt x="74234" y="15836"/>
                    <a:pt x="72551" y="15437"/>
                    <a:pt x="71668" y="15037"/>
                  </a:cubicBezTo>
                  <a:cubicBezTo>
                    <a:pt x="70687" y="14528"/>
                    <a:pt x="69356" y="12104"/>
                    <a:pt x="69090" y="10796"/>
                  </a:cubicBezTo>
                  <a:cubicBezTo>
                    <a:pt x="68739" y="9488"/>
                    <a:pt x="67492" y="8882"/>
                    <a:pt x="67056" y="8179"/>
                  </a:cubicBezTo>
                  <a:cubicBezTo>
                    <a:pt x="66790" y="7863"/>
                    <a:pt x="66076" y="6554"/>
                    <a:pt x="65458" y="5453"/>
                  </a:cubicBezTo>
                  <a:cubicBezTo>
                    <a:pt x="65543" y="5646"/>
                    <a:pt x="65640" y="5852"/>
                    <a:pt x="65640" y="5852"/>
                  </a:cubicBezTo>
                  <a:cubicBezTo>
                    <a:pt x="65640" y="5852"/>
                    <a:pt x="64660" y="4241"/>
                    <a:pt x="63679" y="3428"/>
                  </a:cubicBezTo>
                  <a:cubicBezTo>
                    <a:pt x="62711" y="2726"/>
                    <a:pt x="61730" y="2120"/>
                    <a:pt x="60665" y="2217"/>
                  </a:cubicBezTo>
                  <a:cubicBezTo>
                    <a:pt x="59600" y="2423"/>
                    <a:pt x="58450" y="2217"/>
                    <a:pt x="57482" y="3029"/>
                  </a:cubicBezTo>
                  <a:cubicBezTo>
                    <a:pt x="56586" y="3828"/>
                    <a:pt x="55352" y="4131"/>
                    <a:pt x="53839" y="3828"/>
                  </a:cubicBezTo>
                  <a:cubicBezTo>
                    <a:pt x="52326" y="3428"/>
                    <a:pt x="51357" y="4241"/>
                    <a:pt x="50558" y="3126"/>
                  </a:cubicBezTo>
                  <a:cubicBezTo>
                    <a:pt x="49675" y="2120"/>
                    <a:pt x="48428" y="0"/>
                    <a:pt x="47544" y="1308"/>
                  </a:cubicBezTo>
                  <a:cubicBezTo>
                    <a:pt x="46564" y="2520"/>
                    <a:pt x="45862" y="3428"/>
                    <a:pt x="45680" y="4434"/>
                  </a:cubicBezTo>
                  <a:cubicBezTo>
                    <a:pt x="45596" y="5343"/>
                    <a:pt x="45051" y="7973"/>
                    <a:pt x="44434" y="9075"/>
                  </a:cubicBezTo>
                  <a:cubicBezTo>
                    <a:pt x="43901" y="10190"/>
                    <a:pt x="44349" y="12407"/>
                    <a:pt x="44881" y="13316"/>
                  </a:cubicBezTo>
                  <a:cubicBezTo>
                    <a:pt x="45414" y="14225"/>
                    <a:pt x="45680" y="14528"/>
                    <a:pt x="45680" y="15836"/>
                  </a:cubicBezTo>
                  <a:cubicBezTo>
                    <a:pt x="45680" y="17048"/>
                    <a:pt x="45680" y="18260"/>
                    <a:pt x="45680" y="18260"/>
                  </a:cubicBezTo>
                  <a:cubicBezTo>
                    <a:pt x="45680" y="18260"/>
                    <a:pt x="45317" y="17048"/>
                    <a:pt x="44797" y="16442"/>
                  </a:cubicBezTo>
                  <a:cubicBezTo>
                    <a:pt x="44167" y="15836"/>
                    <a:pt x="44797" y="16442"/>
                    <a:pt x="43635" y="16139"/>
                  </a:cubicBezTo>
                  <a:cubicBezTo>
                    <a:pt x="42582" y="15836"/>
                    <a:pt x="42582" y="16139"/>
                    <a:pt x="41868" y="15037"/>
                  </a:cubicBezTo>
                  <a:cubicBezTo>
                    <a:pt x="41153" y="13922"/>
                    <a:pt x="40621" y="12407"/>
                    <a:pt x="39653" y="13109"/>
                  </a:cubicBezTo>
                  <a:cubicBezTo>
                    <a:pt x="38757" y="13922"/>
                    <a:pt x="38321" y="13826"/>
                    <a:pt x="38321" y="14831"/>
                  </a:cubicBezTo>
                  <a:cubicBezTo>
                    <a:pt x="38321" y="15946"/>
                    <a:pt x="38321" y="16745"/>
                    <a:pt x="38055" y="17557"/>
                  </a:cubicBezTo>
                  <a:cubicBezTo>
                    <a:pt x="37788" y="18260"/>
                    <a:pt x="38587" y="19072"/>
                    <a:pt x="39120" y="18163"/>
                  </a:cubicBezTo>
                  <a:cubicBezTo>
                    <a:pt x="39653" y="17254"/>
                    <a:pt x="39919" y="17957"/>
                    <a:pt x="40088" y="19375"/>
                  </a:cubicBezTo>
                  <a:cubicBezTo>
                    <a:pt x="40270" y="20780"/>
                    <a:pt x="40088" y="21386"/>
                    <a:pt x="39386" y="22405"/>
                  </a:cubicBezTo>
                  <a:cubicBezTo>
                    <a:pt x="38757" y="23314"/>
                    <a:pt x="38055" y="23920"/>
                    <a:pt x="37074" y="22804"/>
                  </a:cubicBezTo>
                  <a:cubicBezTo>
                    <a:pt x="36094" y="21703"/>
                    <a:pt x="36360" y="20683"/>
                    <a:pt x="35126" y="20683"/>
                  </a:cubicBezTo>
                  <a:cubicBezTo>
                    <a:pt x="33879" y="20683"/>
                    <a:pt x="33262" y="18769"/>
                    <a:pt x="34060" y="18466"/>
                  </a:cubicBezTo>
                  <a:cubicBezTo>
                    <a:pt x="34859" y="18163"/>
                    <a:pt x="35840" y="19072"/>
                    <a:pt x="36275" y="18163"/>
                  </a:cubicBezTo>
                  <a:cubicBezTo>
                    <a:pt x="36639" y="17254"/>
                    <a:pt x="36808" y="16552"/>
                    <a:pt x="36275" y="15533"/>
                  </a:cubicBezTo>
                  <a:cubicBezTo>
                    <a:pt x="35658" y="14431"/>
                    <a:pt x="35392" y="13013"/>
                    <a:pt x="35029" y="12407"/>
                  </a:cubicBezTo>
                  <a:cubicBezTo>
                    <a:pt x="34593" y="11705"/>
                    <a:pt x="33528" y="12407"/>
                    <a:pt x="33528" y="11002"/>
                  </a:cubicBezTo>
                  <a:cubicBezTo>
                    <a:pt x="33528" y="9584"/>
                    <a:pt x="33794" y="9281"/>
                    <a:pt x="32814" y="8978"/>
                  </a:cubicBezTo>
                  <a:cubicBezTo>
                    <a:pt x="32814" y="8978"/>
                    <a:pt x="31749" y="8482"/>
                    <a:pt x="30865" y="8482"/>
                  </a:cubicBezTo>
                  <a:cubicBezTo>
                    <a:pt x="30066" y="8482"/>
                    <a:pt x="29267" y="7973"/>
                    <a:pt x="28735" y="8675"/>
                  </a:cubicBezTo>
                  <a:cubicBezTo>
                    <a:pt x="28117" y="9281"/>
                    <a:pt x="26253" y="8978"/>
                    <a:pt x="25370" y="9378"/>
                  </a:cubicBezTo>
                  <a:cubicBezTo>
                    <a:pt x="24571" y="9887"/>
                    <a:pt x="22005" y="11099"/>
                    <a:pt x="21109" y="10700"/>
                  </a:cubicBezTo>
                  <a:cubicBezTo>
                    <a:pt x="20310" y="10190"/>
                    <a:pt x="18809" y="9680"/>
                    <a:pt x="17829" y="9997"/>
                  </a:cubicBezTo>
                  <a:cubicBezTo>
                    <a:pt x="16945" y="10397"/>
                    <a:pt x="14815" y="9997"/>
                    <a:pt x="14016" y="11002"/>
                  </a:cubicBezTo>
                  <a:cubicBezTo>
                    <a:pt x="13217" y="11911"/>
                    <a:pt x="11716" y="13109"/>
                    <a:pt x="11172" y="14128"/>
                  </a:cubicBezTo>
                  <a:cubicBezTo>
                    <a:pt x="10554" y="15037"/>
                    <a:pt x="10736" y="15533"/>
                    <a:pt x="11535" y="16139"/>
                  </a:cubicBezTo>
                  <a:cubicBezTo>
                    <a:pt x="12334" y="16745"/>
                    <a:pt x="12067" y="17351"/>
                    <a:pt x="10821" y="17254"/>
                  </a:cubicBezTo>
                  <a:cubicBezTo>
                    <a:pt x="9671" y="17048"/>
                    <a:pt x="9671" y="17254"/>
                    <a:pt x="9320" y="18466"/>
                  </a:cubicBezTo>
                  <a:cubicBezTo>
                    <a:pt x="9053" y="19678"/>
                    <a:pt x="9053" y="20986"/>
                    <a:pt x="8690" y="22198"/>
                  </a:cubicBezTo>
                  <a:cubicBezTo>
                    <a:pt x="8254" y="23507"/>
                    <a:pt x="7988" y="25531"/>
                    <a:pt x="9489" y="25834"/>
                  </a:cubicBezTo>
                  <a:cubicBezTo>
                    <a:pt x="11002" y="26137"/>
                    <a:pt x="13302" y="25627"/>
                    <a:pt x="14016" y="25930"/>
                  </a:cubicBezTo>
                  <a:cubicBezTo>
                    <a:pt x="14730" y="26233"/>
                    <a:pt x="14198" y="25930"/>
                    <a:pt x="14016" y="27238"/>
                  </a:cubicBezTo>
                  <a:cubicBezTo>
                    <a:pt x="13931" y="28450"/>
                    <a:pt x="14016" y="29359"/>
                    <a:pt x="13483" y="29965"/>
                  </a:cubicBezTo>
                  <a:cubicBezTo>
                    <a:pt x="12951" y="30681"/>
                    <a:pt x="13750" y="30778"/>
                    <a:pt x="13568" y="32086"/>
                  </a:cubicBezTo>
                  <a:cubicBezTo>
                    <a:pt x="13483" y="33298"/>
                    <a:pt x="13036" y="32485"/>
                    <a:pt x="12769" y="33601"/>
                  </a:cubicBezTo>
                  <a:cubicBezTo>
                    <a:pt x="12503" y="34716"/>
                    <a:pt x="12685" y="35212"/>
                    <a:pt x="12951" y="36727"/>
                  </a:cubicBezTo>
                  <a:cubicBezTo>
                    <a:pt x="13217" y="38241"/>
                    <a:pt x="13568" y="40665"/>
                    <a:pt x="12951" y="42084"/>
                  </a:cubicBezTo>
                  <a:cubicBezTo>
                    <a:pt x="12237" y="43488"/>
                    <a:pt x="11268" y="46118"/>
                    <a:pt x="10470" y="47220"/>
                  </a:cubicBezTo>
                  <a:cubicBezTo>
                    <a:pt x="9671" y="48336"/>
                    <a:pt x="9223" y="50360"/>
                    <a:pt x="9320" y="51764"/>
                  </a:cubicBezTo>
                  <a:cubicBezTo>
                    <a:pt x="9489" y="53073"/>
                    <a:pt x="8957" y="55304"/>
                    <a:pt x="8957" y="55896"/>
                  </a:cubicBezTo>
                  <a:cubicBezTo>
                    <a:pt x="8957" y="56502"/>
                    <a:pt x="8957" y="58430"/>
                    <a:pt x="7988" y="57824"/>
                  </a:cubicBezTo>
                  <a:cubicBezTo>
                    <a:pt x="7008" y="57218"/>
                    <a:pt x="6294" y="57521"/>
                    <a:pt x="5410" y="57218"/>
                  </a:cubicBezTo>
                  <a:cubicBezTo>
                    <a:pt x="4442" y="56915"/>
                    <a:pt x="3728" y="56199"/>
                    <a:pt x="3013" y="56502"/>
                  </a:cubicBezTo>
                  <a:cubicBezTo>
                    <a:pt x="2396" y="56915"/>
                    <a:pt x="532" y="56405"/>
                    <a:pt x="532" y="57521"/>
                  </a:cubicBezTo>
                  <a:cubicBezTo>
                    <a:pt x="532" y="58622"/>
                    <a:pt x="447" y="59531"/>
                    <a:pt x="883" y="59834"/>
                  </a:cubicBezTo>
                  <a:cubicBezTo>
                    <a:pt x="1246" y="60137"/>
                    <a:pt x="1779" y="60440"/>
                    <a:pt x="980" y="60950"/>
                  </a:cubicBezTo>
                  <a:cubicBezTo>
                    <a:pt x="181" y="61349"/>
                    <a:pt x="0" y="61253"/>
                    <a:pt x="0" y="62162"/>
                  </a:cubicBezTo>
                  <a:cubicBezTo>
                    <a:pt x="0" y="63070"/>
                    <a:pt x="0" y="64475"/>
                    <a:pt x="714" y="64778"/>
                  </a:cubicBezTo>
                  <a:cubicBezTo>
                    <a:pt x="1428" y="65191"/>
                    <a:pt x="3195" y="65893"/>
                    <a:pt x="3994" y="66196"/>
                  </a:cubicBezTo>
                  <a:cubicBezTo>
                    <a:pt x="4793" y="66499"/>
                    <a:pt x="6209" y="67009"/>
                    <a:pt x="6294" y="66389"/>
                  </a:cubicBezTo>
                  <a:cubicBezTo>
                    <a:pt x="6475" y="65797"/>
                    <a:pt x="7274" y="64379"/>
                    <a:pt x="7456" y="65591"/>
                  </a:cubicBezTo>
                  <a:cubicBezTo>
                    <a:pt x="7540" y="66899"/>
                    <a:pt x="8424" y="68414"/>
                    <a:pt x="8787" y="68717"/>
                  </a:cubicBezTo>
                  <a:cubicBezTo>
                    <a:pt x="9223" y="69019"/>
                    <a:pt x="9320" y="70631"/>
                    <a:pt x="8787" y="71347"/>
                  </a:cubicBezTo>
                  <a:cubicBezTo>
                    <a:pt x="8254" y="72145"/>
                    <a:pt x="7540" y="74363"/>
                    <a:pt x="7807" y="74776"/>
                  </a:cubicBezTo>
                  <a:cubicBezTo>
                    <a:pt x="8158" y="75271"/>
                    <a:pt x="8787" y="75781"/>
                    <a:pt x="8787" y="75781"/>
                  </a:cubicBezTo>
                  <a:cubicBezTo>
                    <a:pt x="8787" y="75781"/>
                    <a:pt x="8787" y="75781"/>
                    <a:pt x="8690" y="75877"/>
                  </a:cubicBezTo>
                  <a:cubicBezTo>
                    <a:pt x="9138" y="75877"/>
                    <a:pt x="9671" y="75781"/>
                    <a:pt x="9937" y="75382"/>
                  </a:cubicBezTo>
                  <a:cubicBezTo>
                    <a:pt x="10288" y="74666"/>
                    <a:pt x="12152" y="74776"/>
                    <a:pt x="12769" y="74666"/>
                  </a:cubicBezTo>
                  <a:cubicBezTo>
                    <a:pt x="13399" y="74569"/>
                    <a:pt x="15432" y="74363"/>
                    <a:pt x="16146" y="73564"/>
                  </a:cubicBezTo>
                  <a:cubicBezTo>
                    <a:pt x="16945" y="72751"/>
                    <a:pt x="18543" y="71650"/>
                    <a:pt x="19160" y="71237"/>
                  </a:cubicBezTo>
                  <a:cubicBezTo>
                    <a:pt x="19778" y="70741"/>
                    <a:pt x="20310" y="70328"/>
                    <a:pt x="21024" y="69928"/>
                  </a:cubicBezTo>
                  <a:cubicBezTo>
                    <a:pt x="21726" y="69419"/>
                    <a:pt x="21642" y="69322"/>
                    <a:pt x="21823" y="68813"/>
                  </a:cubicBezTo>
                  <a:cubicBezTo>
                    <a:pt x="22089" y="68414"/>
                    <a:pt x="22356" y="68111"/>
                    <a:pt x="21642" y="67601"/>
                  </a:cubicBezTo>
                  <a:cubicBezTo>
                    <a:pt x="20940" y="67009"/>
                    <a:pt x="21642" y="66706"/>
                    <a:pt x="21823" y="66196"/>
                  </a:cubicBezTo>
                  <a:cubicBezTo>
                    <a:pt x="22089" y="65591"/>
                    <a:pt x="22356" y="64985"/>
                    <a:pt x="22973" y="65494"/>
                  </a:cubicBezTo>
                  <a:cubicBezTo>
                    <a:pt x="23590" y="65893"/>
                    <a:pt x="23772" y="66389"/>
                    <a:pt x="24305" y="66596"/>
                  </a:cubicBezTo>
                  <a:cubicBezTo>
                    <a:pt x="24837" y="66899"/>
                    <a:pt x="24486" y="67601"/>
                    <a:pt x="24752" y="68207"/>
                  </a:cubicBezTo>
                  <a:cubicBezTo>
                    <a:pt x="24922" y="68923"/>
                    <a:pt x="25454" y="69116"/>
                    <a:pt x="25987" y="69226"/>
                  </a:cubicBezTo>
                  <a:cubicBezTo>
                    <a:pt x="26435" y="69322"/>
                    <a:pt x="26701" y="69625"/>
                    <a:pt x="27052" y="70025"/>
                  </a:cubicBezTo>
                  <a:cubicBezTo>
                    <a:pt x="27500" y="70328"/>
                    <a:pt x="28117" y="70328"/>
                    <a:pt x="28565" y="70025"/>
                  </a:cubicBezTo>
                  <a:cubicBezTo>
                    <a:pt x="28916" y="69625"/>
                    <a:pt x="29897" y="69832"/>
                    <a:pt x="30163" y="70328"/>
                  </a:cubicBezTo>
                  <a:cubicBezTo>
                    <a:pt x="30514" y="70934"/>
                    <a:pt x="30417" y="72049"/>
                    <a:pt x="30962" y="72256"/>
                  </a:cubicBezTo>
                  <a:cubicBezTo>
                    <a:pt x="31579" y="72448"/>
                    <a:pt x="31749" y="73151"/>
                    <a:pt x="30780" y="73261"/>
                  </a:cubicBezTo>
                  <a:cubicBezTo>
                    <a:pt x="29897" y="73467"/>
                    <a:pt x="30066" y="73963"/>
                    <a:pt x="30248" y="74473"/>
                  </a:cubicBezTo>
                  <a:cubicBezTo>
                    <a:pt x="30514" y="74982"/>
                    <a:pt x="30599" y="74982"/>
                    <a:pt x="30248" y="75685"/>
                  </a:cubicBezTo>
                  <a:cubicBezTo>
                    <a:pt x="29981" y="76387"/>
                    <a:pt x="30417" y="77089"/>
                    <a:pt x="29800" y="77392"/>
                  </a:cubicBezTo>
                  <a:cubicBezTo>
                    <a:pt x="29182" y="77695"/>
                    <a:pt x="28916" y="78095"/>
                    <a:pt x="29800" y="78714"/>
                  </a:cubicBezTo>
                  <a:cubicBezTo>
                    <a:pt x="30599" y="79306"/>
                    <a:pt x="31131" y="79513"/>
                    <a:pt x="31749" y="79417"/>
                  </a:cubicBezTo>
                  <a:cubicBezTo>
                    <a:pt x="32378" y="79306"/>
                    <a:pt x="32196" y="79719"/>
                    <a:pt x="32015" y="80518"/>
                  </a:cubicBezTo>
                  <a:cubicBezTo>
                    <a:pt x="31845" y="81331"/>
                    <a:pt x="32112" y="81840"/>
                    <a:pt x="31228" y="82240"/>
                  </a:cubicBezTo>
                  <a:cubicBezTo>
                    <a:pt x="30248" y="82543"/>
                    <a:pt x="30163" y="82543"/>
                    <a:pt x="29533" y="83148"/>
                  </a:cubicBezTo>
                  <a:cubicBezTo>
                    <a:pt x="28916" y="83754"/>
                    <a:pt x="28831" y="83851"/>
                    <a:pt x="29533" y="84264"/>
                  </a:cubicBezTo>
                  <a:cubicBezTo>
                    <a:pt x="30248" y="84760"/>
                    <a:pt x="30163" y="85669"/>
                    <a:pt x="30865" y="85476"/>
                  </a:cubicBezTo>
                  <a:cubicBezTo>
                    <a:pt x="31579" y="85269"/>
                    <a:pt x="32015" y="84966"/>
                    <a:pt x="32378" y="84553"/>
                  </a:cubicBezTo>
                  <a:cubicBezTo>
                    <a:pt x="32644" y="84057"/>
                    <a:pt x="33177" y="84057"/>
                    <a:pt x="33976" y="84154"/>
                  </a:cubicBezTo>
                  <a:cubicBezTo>
                    <a:pt x="34775" y="84264"/>
                    <a:pt x="35392" y="84264"/>
                    <a:pt x="36009" y="83961"/>
                  </a:cubicBezTo>
                  <a:cubicBezTo>
                    <a:pt x="36639" y="83548"/>
                    <a:pt x="36542" y="83245"/>
                    <a:pt x="37074" y="82543"/>
                  </a:cubicBezTo>
                  <a:cubicBezTo>
                    <a:pt x="37607" y="81840"/>
                    <a:pt x="37692" y="81234"/>
                    <a:pt x="38406" y="81331"/>
                  </a:cubicBezTo>
                  <a:cubicBezTo>
                    <a:pt x="39120" y="81537"/>
                    <a:pt x="39822" y="81124"/>
                    <a:pt x="40185" y="81634"/>
                  </a:cubicBezTo>
                  <a:cubicBezTo>
                    <a:pt x="40451" y="82033"/>
                    <a:pt x="41420" y="82749"/>
                    <a:pt x="41601" y="82033"/>
                  </a:cubicBezTo>
                  <a:cubicBezTo>
                    <a:pt x="41771" y="81331"/>
                    <a:pt x="42037" y="80931"/>
                    <a:pt x="42751" y="80518"/>
                  </a:cubicBezTo>
                  <a:cubicBezTo>
                    <a:pt x="43465" y="80229"/>
                    <a:pt x="44615" y="79719"/>
                    <a:pt x="44349" y="79114"/>
                  </a:cubicBezTo>
                  <a:cubicBezTo>
                    <a:pt x="44167" y="78604"/>
                    <a:pt x="43635" y="78604"/>
                    <a:pt x="43284" y="78205"/>
                  </a:cubicBezTo>
                  <a:cubicBezTo>
                    <a:pt x="42836" y="77902"/>
                    <a:pt x="43017" y="77998"/>
                    <a:pt x="43284" y="77089"/>
                  </a:cubicBezTo>
                  <a:cubicBezTo>
                    <a:pt x="43465" y="76084"/>
                    <a:pt x="43901" y="73151"/>
                    <a:pt x="43465" y="72751"/>
                  </a:cubicBezTo>
                  <a:cubicBezTo>
                    <a:pt x="43017" y="72256"/>
                    <a:pt x="42933" y="72049"/>
                    <a:pt x="42836" y="71237"/>
                  </a:cubicBezTo>
                  <a:cubicBezTo>
                    <a:pt x="42751" y="70328"/>
                    <a:pt x="42037" y="69832"/>
                    <a:pt x="41335" y="69529"/>
                  </a:cubicBezTo>
                  <a:cubicBezTo>
                    <a:pt x="40536" y="69322"/>
                    <a:pt x="39919" y="68813"/>
                    <a:pt x="39737" y="68207"/>
                  </a:cubicBezTo>
                  <a:cubicBezTo>
                    <a:pt x="39556" y="67711"/>
                    <a:pt x="38938" y="66596"/>
                    <a:pt x="39737" y="66596"/>
                  </a:cubicBezTo>
                  <a:cubicBezTo>
                    <a:pt x="40536" y="66596"/>
                    <a:pt x="40802" y="67009"/>
                    <a:pt x="41601" y="66899"/>
                  </a:cubicBezTo>
                  <a:cubicBezTo>
                    <a:pt x="42400" y="66706"/>
                    <a:pt x="43017" y="67105"/>
                    <a:pt x="43284" y="66293"/>
                  </a:cubicBezTo>
                  <a:cubicBezTo>
                    <a:pt x="43465" y="65494"/>
                    <a:pt x="42751" y="65081"/>
                    <a:pt x="43368" y="64682"/>
                  </a:cubicBezTo>
                  <a:cubicBezTo>
                    <a:pt x="43998" y="64172"/>
                    <a:pt x="43998" y="63566"/>
                    <a:pt x="44434" y="63566"/>
                  </a:cubicBezTo>
                  <a:cubicBezTo>
                    <a:pt x="44966" y="63566"/>
                    <a:pt x="44615" y="64379"/>
                    <a:pt x="45499" y="64172"/>
                  </a:cubicBezTo>
                  <a:cubicBezTo>
                    <a:pt x="46479" y="63979"/>
                    <a:pt x="46649" y="63979"/>
                    <a:pt x="47278" y="63470"/>
                  </a:cubicBezTo>
                  <a:cubicBezTo>
                    <a:pt x="47895" y="62960"/>
                    <a:pt x="48162" y="62960"/>
                    <a:pt x="48694" y="63470"/>
                  </a:cubicBezTo>
                  <a:cubicBezTo>
                    <a:pt x="49227" y="63979"/>
                    <a:pt x="48779" y="64682"/>
                    <a:pt x="49227" y="65288"/>
                  </a:cubicBezTo>
                  <a:cubicBezTo>
                    <a:pt x="49578" y="65990"/>
                    <a:pt x="49759" y="67105"/>
                    <a:pt x="49493" y="67601"/>
                  </a:cubicBezTo>
                  <a:cubicBezTo>
                    <a:pt x="49312" y="68014"/>
                    <a:pt x="49045" y="68717"/>
                    <a:pt x="49941" y="69116"/>
                  </a:cubicBezTo>
                  <a:cubicBezTo>
                    <a:pt x="50825" y="69419"/>
                    <a:pt x="52422" y="69832"/>
                    <a:pt x="53221" y="69322"/>
                  </a:cubicBezTo>
                  <a:cubicBezTo>
                    <a:pt x="54020" y="68813"/>
                    <a:pt x="55606" y="69226"/>
                    <a:pt x="55703" y="68207"/>
                  </a:cubicBezTo>
                  <a:cubicBezTo>
                    <a:pt x="55787" y="67312"/>
                    <a:pt x="56417" y="67202"/>
                    <a:pt x="56768" y="66293"/>
                  </a:cubicBezTo>
                  <a:cubicBezTo>
                    <a:pt x="57034" y="65288"/>
                    <a:pt x="57203" y="64888"/>
                    <a:pt x="57833" y="64778"/>
                  </a:cubicBezTo>
                  <a:cubicBezTo>
                    <a:pt x="58450" y="64682"/>
                    <a:pt x="59067" y="64282"/>
                    <a:pt x="59600" y="64888"/>
                  </a:cubicBezTo>
                  <a:cubicBezTo>
                    <a:pt x="60133" y="65494"/>
                    <a:pt x="59697" y="65990"/>
                    <a:pt x="59164" y="66389"/>
                  </a:cubicBezTo>
                  <a:cubicBezTo>
                    <a:pt x="58716" y="66706"/>
                    <a:pt x="58801" y="67408"/>
                    <a:pt x="59334" y="67808"/>
                  </a:cubicBezTo>
                  <a:cubicBezTo>
                    <a:pt x="59782" y="68111"/>
                    <a:pt x="59782" y="68717"/>
                    <a:pt x="59431" y="69322"/>
                  </a:cubicBezTo>
                  <a:cubicBezTo>
                    <a:pt x="58983" y="69928"/>
                    <a:pt x="58801" y="71540"/>
                    <a:pt x="58002" y="71650"/>
                  </a:cubicBezTo>
                  <a:cubicBezTo>
                    <a:pt x="57119" y="71746"/>
                    <a:pt x="56768" y="71843"/>
                    <a:pt x="56417" y="72751"/>
                  </a:cubicBezTo>
                  <a:cubicBezTo>
                    <a:pt x="56150" y="73564"/>
                    <a:pt x="55703" y="74170"/>
                    <a:pt x="56150" y="74569"/>
                  </a:cubicBezTo>
                  <a:cubicBezTo>
                    <a:pt x="56501" y="75079"/>
                    <a:pt x="56501" y="75685"/>
                    <a:pt x="57203" y="75988"/>
                  </a:cubicBezTo>
                  <a:cubicBezTo>
                    <a:pt x="58002" y="76387"/>
                    <a:pt x="58801" y="76593"/>
                    <a:pt x="58365" y="76896"/>
                  </a:cubicBezTo>
                  <a:cubicBezTo>
                    <a:pt x="58002" y="77296"/>
                    <a:pt x="57482" y="77392"/>
                    <a:pt x="57567" y="77902"/>
                  </a:cubicBezTo>
                  <a:cubicBezTo>
                    <a:pt x="57651" y="78301"/>
                    <a:pt x="57567" y="78714"/>
                    <a:pt x="57119" y="78907"/>
                  </a:cubicBezTo>
                  <a:cubicBezTo>
                    <a:pt x="56768" y="79114"/>
                    <a:pt x="56768" y="80022"/>
                    <a:pt x="56852" y="80325"/>
                  </a:cubicBezTo>
                  <a:cubicBezTo>
                    <a:pt x="56937" y="80628"/>
                    <a:pt x="57203" y="81028"/>
                    <a:pt x="58269" y="81028"/>
                  </a:cubicBezTo>
                  <a:cubicBezTo>
                    <a:pt x="59334" y="81028"/>
                    <a:pt x="60048" y="80931"/>
                    <a:pt x="60217" y="81537"/>
                  </a:cubicBezTo>
                  <a:cubicBezTo>
                    <a:pt x="60399" y="82033"/>
                    <a:pt x="60133" y="82446"/>
                    <a:pt x="60217" y="82942"/>
                  </a:cubicBezTo>
                  <a:cubicBezTo>
                    <a:pt x="60314" y="83355"/>
                    <a:pt x="61028" y="83851"/>
                    <a:pt x="61028" y="83851"/>
                  </a:cubicBezTo>
                  <a:cubicBezTo>
                    <a:pt x="61028" y="83851"/>
                    <a:pt x="61113" y="85173"/>
                    <a:pt x="61283" y="85875"/>
                  </a:cubicBezTo>
                  <a:cubicBezTo>
                    <a:pt x="61379" y="86481"/>
                    <a:pt x="61464" y="87390"/>
                    <a:pt x="61113" y="87886"/>
                  </a:cubicBezTo>
                  <a:cubicBezTo>
                    <a:pt x="60847" y="88492"/>
                    <a:pt x="61379" y="89607"/>
                    <a:pt x="62178" y="88905"/>
                  </a:cubicBezTo>
                  <a:cubicBezTo>
                    <a:pt x="62977" y="88189"/>
                    <a:pt x="63594" y="88905"/>
                    <a:pt x="63594" y="89703"/>
                  </a:cubicBezTo>
                  <a:cubicBezTo>
                    <a:pt x="63594" y="90516"/>
                    <a:pt x="63945" y="91218"/>
                    <a:pt x="64478" y="91218"/>
                  </a:cubicBezTo>
                  <a:cubicBezTo>
                    <a:pt x="64926" y="91218"/>
                    <a:pt x="65192" y="92031"/>
                    <a:pt x="65192" y="92940"/>
                  </a:cubicBezTo>
                  <a:cubicBezTo>
                    <a:pt x="65192" y="93945"/>
                    <a:pt x="65894" y="93945"/>
                    <a:pt x="66875" y="93738"/>
                  </a:cubicBezTo>
                  <a:cubicBezTo>
                    <a:pt x="67940" y="93642"/>
                    <a:pt x="67770" y="94757"/>
                    <a:pt x="67322" y="95460"/>
                  </a:cubicBezTo>
                  <a:cubicBezTo>
                    <a:pt x="66875" y="96162"/>
                    <a:pt x="67492" y="95859"/>
                    <a:pt x="67492" y="96561"/>
                  </a:cubicBezTo>
                  <a:cubicBezTo>
                    <a:pt x="67492" y="97277"/>
                    <a:pt x="67056" y="97883"/>
                    <a:pt x="66608" y="98186"/>
                  </a:cubicBezTo>
                  <a:cubicBezTo>
                    <a:pt x="66160" y="98586"/>
                    <a:pt x="66160" y="99095"/>
                    <a:pt x="66257" y="99894"/>
                  </a:cubicBezTo>
                  <a:cubicBezTo>
                    <a:pt x="66439" y="100706"/>
                    <a:pt x="67056" y="101312"/>
                    <a:pt x="66524" y="101822"/>
                  </a:cubicBezTo>
                  <a:cubicBezTo>
                    <a:pt x="65991" y="102428"/>
                    <a:pt x="65374" y="102924"/>
                    <a:pt x="65991" y="103529"/>
                  </a:cubicBezTo>
                  <a:cubicBezTo>
                    <a:pt x="66439" y="103929"/>
                    <a:pt x="66959" y="103929"/>
                    <a:pt x="67226" y="103929"/>
                  </a:cubicBezTo>
                  <a:cubicBezTo>
                    <a:pt x="67589" y="103640"/>
                    <a:pt x="68025" y="103337"/>
                    <a:pt x="68291" y="103433"/>
                  </a:cubicBezTo>
                  <a:cubicBezTo>
                    <a:pt x="68823" y="103529"/>
                    <a:pt x="68739" y="104535"/>
                    <a:pt x="69271" y="104535"/>
                  </a:cubicBezTo>
                  <a:cubicBezTo>
                    <a:pt x="69804" y="104535"/>
                    <a:pt x="70252" y="104645"/>
                    <a:pt x="70869" y="104342"/>
                  </a:cubicBezTo>
                  <a:cubicBezTo>
                    <a:pt x="71402" y="103929"/>
                    <a:pt x="72285" y="103832"/>
                    <a:pt x="72382" y="104438"/>
                  </a:cubicBezTo>
                  <a:cubicBezTo>
                    <a:pt x="72467" y="105044"/>
                    <a:pt x="73266" y="105747"/>
                    <a:pt x="73617" y="105953"/>
                  </a:cubicBezTo>
                  <a:cubicBezTo>
                    <a:pt x="73883" y="106160"/>
                    <a:pt x="73798" y="107261"/>
                    <a:pt x="73084" y="106862"/>
                  </a:cubicBezTo>
                  <a:cubicBezTo>
                    <a:pt x="72382" y="106559"/>
                    <a:pt x="71837" y="106655"/>
                    <a:pt x="72200" y="107165"/>
                  </a:cubicBezTo>
                  <a:cubicBezTo>
                    <a:pt x="72467" y="107564"/>
                    <a:pt x="72818" y="108074"/>
                    <a:pt x="72200" y="107964"/>
                  </a:cubicBezTo>
                  <a:cubicBezTo>
                    <a:pt x="71571" y="107867"/>
                    <a:pt x="72382" y="108583"/>
                    <a:pt x="71837" y="108983"/>
                  </a:cubicBezTo>
                  <a:cubicBezTo>
                    <a:pt x="71317" y="109478"/>
                    <a:pt x="71402" y="110098"/>
                    <a:pt x="71753" y="110387"/>
                  </a:cubicBezTo>
                  <a:cubicBezTo>
                    <a:pt x="72019" y="110801"/>
                    <a:pt x="72467" y="111902"/>
                    <a:pt x="72382" y="112412"/>
                  </a:cubicBezTo>
                  <a:cubicBezTo>
                    <a:pt x="72285" y="112921"/>
                    <a:pt x="72902" y="113114"/>
                    <a:pt x="72551" y="113830"/>
                  </a:cubicBezTo>
                  <a:cubicBezTo>
                    <a:pt x="72285" y="114532"/>
                    <a:pt x="72382" y="114629"/>
                    <a:pt x="71668" y="114725"/>
                  </a:cubicBezTo>
                  <a:cubicBezTo>
                    <a:pt x="70954" y="114835"/>
                    <a:pt x="70869" y="115235"/>
                    <a:pt x="70687" y="115841"/>
                  </a:cubicBezTo>
                  <a:cubicBezTo>
                    <a:pt x="70603" y="116350"/>
                    <a:pt x="70421" y="116956"/>
                    <a:pt x="71135" y="117452"/>
                  </a:cubicBezTo>
                  <a:cubicBezTo>
                    <a:pt x="71837" y="117865"/>
                    <a:pt x="73617" y="118471"/>
                    <a:pt x="73883" y="118967"/>
                  </a:cubicBezTo>
                  <a:cubicBezTo>
                    <a:pt x="74234" y="119476"/>
                    <a:pt x="74766" y="119986"/>
                    <a:pt x="75214" y="119476"/>
                  </a:cubicBezTo>
                  <a:cubicBezTo>
                    <a:pt x="75747" y="118870"/>
                    <a:pt x="76183" y="118471"/>
                    <a:pt x="75481" y="118154"/>
                  </a:cubicBezTo>
                  <a:cubicBezTo>
                    <a:pt x="74766" y="117755"/>
                    <a:pt x="74415" y="117053"/>
                    <a:pt x="74415" y="116750"/>
                  </a:cubicBezTo>
                  <a:cubicBezTo>
                    <a:pt x="74415" y="116350"/>
                    <a:pt x="74500" y="116653"/>
                    <a:pt x="75130" y="116144"/>
                  </a:cubicBezTo>
                  <a:cubicBezTo>
                    <a:pt x="75747" y="115634"/>
                    <a:pt x="76364" y="115441"/>
                    <a:pt x="76546" y="114835"/>
                  </a:cubicBezTo>
                  <a:cubicBezTo>
                    <a:pt x="76812" y="114229"/>
                    <a:pt x="77514" y="113927"/>
                    <a:pt x="77611" y="114422"/>
                  </a:cubicBezTo>
                  <a:cubicBezTo>
                    <a:pt x="77696" y="114835"/>
                    <a:pt x="77962" y="115345"/>
                    <a:pt x="77962" y="115345"/>
                  </a:cubicBezTo>
                  <a:cubicBezTo>
                    <a:pt x="77962" y="115345"/>
                    <a:pt x="77696" y="114119"/>
                    <a:pt x="78228" y="113927"/>
                  </a:cubicBezTo>
                  <a:cubicBezTo>
                    <a:pt x="78761" y="113720"/>
                    <a:pt x="78942" y="113830"/>
                    <a:pt x="79378" y="114119"/>
                  </a:cubicBezTo>
                  <a:cubicBezTo>
                    <a:pt x="79741" y="114422"/>
                    <a:pt x="79911" y="114932"/>
                    <a:pt x="80008" y="115441"/>
                  </a:cubicBezTo>
                  <a:cubicBezTo>
                    <a:pt x="80540" y="115235"/>
                    <a:pt x="81508" y="114835"/>
                    <a:pt x="81690" y="114422"/>
                  </a:cubicBezTo>
                  <a:cubicBezTo>
                    <a:pt x="81956" y="114023"/>
                    <a:pt x="82670" y="113210"/>
                    <a:pt x="83106" y="113114"/>
                  </a:cubicBezTo>
                  <a:cubicBezTo>
                    <a:pt x="83554" y="113018"/>
                    <a:pt x="83990" y="113018"/>
                    <a:pt x="84438" y="113114"/>
                  </a:cubicBezTo>
                  <a:cubicBezTo>
                    <a:pt x="84970" y="113210"/>
                    <a:pt x="85854" y="112921"/>
                    <a:pt x="86035" y="112412"/>
                  </a:cubicBezTo>
                  <a:cubicBezTo>
                    <a:pt x="86302" y="111806"/>
                    <a:pt x="86217" y="110993"/>
                    <a:pt x="86568" y="110801"/>
                  </a:cubicBezTo>
                  <a:cubicBezTo>
                    <a:pt x="86919" y="110690"/>
                    <a:pt x="87185" y="111503"/>
                    <a:pt x="87718" y="110993"/>
                  </a:cubicBezTo>
                  <a:cubicBezTo>
                    <a:pt x="88250" y="110594"/>
                    <a:pt x="88783" y="110195"/>
                    <a:pt x="89134" y="109685"/>
                  </a:cubicBezTo>
                  <a:cubicBezTo>
                    <a:pt x="89497" y="109286"/>
                    <a:pt x="89582" y="109079"/>
                    <a:pt x="90114" y="108776"/>
                  </a:cubicBezTo>
                  <a:cubicBezTo>
                    <a:pt x="90562" y="108473"/>
                    <a:pt x="90732" y="108377"/>
                    <a:pt x="90829" y="107771"/>
                  </a:cubicBezTo>
                  <a:cubicBezTo>
                    <a:pt x="90829" y="107165"/>
                    <a:pt x="90829" y="106352"/>
                    <a:pt x="91264" y="106160"/>
                  </a:cubicBezTo>
                  <a:cubicBezTo>
                    <a:pt x="91712" y="105857"/>
                    <a:pt x="92330" y="105857"/>
                    <a:pt x="92596" y="105857"/>
                  </a:cubicBezTo>
                  <a:cubicBezTo>
                    <a:pt x="92947" y="105857"/>
                    <a:pt x="93830" y="106160"/>
                    <a:pt x="94097" y="106559"/>
                  </a:cubicBezTo>
                  <a:cubicBezTo>
                    <a:pt x="94363" y="106862"/>
                    <a:pt x="95065" y="107675"/>
                    <a:pt x="95513" y="107372"/>
                  </a:cubicBezTo>
                  <a:cubicBezTo>
                    <a:pt x="95961" y="107069"/>
                    <a:pt x="95961" y="106559"/>
                    <a:pt x="96312" y="106256"/>
                  </a:cubicBezTo>
                  <a:cubicBezTo>
                    <a:pt x="96748" y="106050"/>
                    <a:pt x="96929" y="106050"/>
                    <a:pt x="97280" y="106463"/>
                  </a:cubicBezTo>
                  <a:cubicBezTo>
                    <a:pt x="97643" y="106862"/>
                    <a:pt x="98612" y="106559"/>
                    <a:pt x="98176" y="105953"/>
                  </a:cubicBezTo>
                  <a:cubicBezTo>
                    <a:pt x="97813" y="105444"/>
                    <a:pt x="97462" y="105444"/>
                    <a:pt x="97462" y="104838"/>
                  </a:cubicBezTo>
                  <a:cubicBezTo>
                    <a:pt x="97559" y="104342"/>
                    <a:pt x="97813" y="104135"/>
                    <a:pt x="98261" y="103832"/>
                  </a:cubicBezTo>
                  <a:cubicBezTo>
                    <a:pt x="98527" y="103736"/>
                    <a:pt x="98612" y="103433"/>
                    <a:pt x="98708" y="103226"/>
                  </a:cubicBezTo>
                  <a:cubicBezTo>
                    <a:pt x="98345" y="102221"/>
                    <a:pt x="98345" y="102221"/>
                    <a:pt x="98345" y="102221"/>
                  </a:cubicBezTo>
                  <a:cubicBezTo>
                    <a:pt x="98261" y="101216"/>
                    <a:pt x="98345" y="100100"/>
                    <a:pt x="97813" y="99495"/>
                  </a:cubicBezTo>
                  <a:cubicBezTo>
                    <a:pt x="97195" y="98889"/>
                    <a:pt x="96578" y="98186"/>
                    <a:pt x="96312" y="97580"/>
                  </a:cubicBezTo>
                  <a:cubicBezTo>
                    <a:pt x="96130" y="96878"/>
                    <a:pt x="95598" y="95556"/>
                    <a:pt x="95961" y="94647"/>
                  </a:cubicBezTo>
                  <a:cubicBezTo>
                    <a:pt x="96227" y="93642"/>
                    <a:pt x="96312" y="93642"/>
                    <a:pt x="96929" y="92940"/>
                  </a:cubicBezTo>
                  <a:cubicBezTo>
                    <a:pt x="97559" y="92224"/>
                    <a:pt x="98079" y="91425"/>
                    <a:pt x="97462" y="90819"/>
                  </a:cubicBezTo>
                  <a:cubicBezTo>
                    <a:pt x="96844" y="90309"/>
                    <a:pt x="96397" y="90117"/>
                    <a:pt x="96844" y="89607"/>
                  </a:cubicBezTo>
                  <a:cubicBezTo>
                    <a:pt x="97280" y="89001"/>
                    <a:pt x="97377" y="88795"/>
                    <a:pt x="96663" y="88395"/>
                  </a:cubicBezTo>
                  <a:cubicBezTo>
                    <a:pt x="95961" y="88092"/>
                    <a:pt x="94896" y="87693"/>
                    <a:pt x="95065" y="86880"/>
                  </a:cubicBezTo>
                  <a:cubicBezTo>
                    <a:pt x="95331" y="86068"/>
                    <a:pt x="95162" y="86481"/>
                    <a:pt x="96045" y="86481"/>
                  </a:cubicBezTo>
                  <a:cubicBezTo>
                    <a:pt x="96844" y="86481"/>
                    <a:pt x="96844" y="86784"/>
                    <a:pt x="97377" y="85971"/>
                  </a:cubicBezTo>
                  <a:cubicBezTo>
                    <a:pt x="97910" y="85173"/>
                    <a:pt x="98176" y="84856"/>
                    <a:pt x="99144" y="84760"/>
                  </a:cubicBezTo>
                  <a:cubicBezTo>
                    <a:pt x="100040" y="84663"/>
                    <a:pt x="101807" y="84760"/>
                    <a:pt x="102606" y="84553"/>
                  </a:cubicBezTo>
                  <a:cubicBezTo>
                    <a:pt x="103405" y="84264"/>
                    <a:pt x="103937" y="84663"/>
                    <a:pt x="104736" y="84154"/>
                  </a:cubicBezTo>
                  <a:cubicBezTo>
                    <a:pt x="105620" y="83754"/>
                    <a:pt x="105620" y="83355"/>
                    <a:pt x="105087" y="82749"/>
                  </a:cubicBezTo>
                  <a:cubicBezTo>
                    <a:pt x="104555" y="82240"/>
                    <a:pt x="104736" y="81730"/>
                    <a:pt x="105620" y="81634"/>
                  </a:cubicBezTo>
                  <a:cubicBezTo>
                    <a:pt x="106419" y="81537"/>
                    <a:pt x="106600" y="81234"/>
                    <a:pt x="107036" y="80518"/>
                  </a:cubicBezTo>
                  <a:cubicBezTo>
                    <a:pt x="107484" y="79816"/>
                    <a:pt x="107932" y="78907"/>
                    <a:pt x="107036" y="78714"/>
                  </a:cubicBezTo>
                  <a:cubicBezTo>
                    <a:pt x="106068" y="78411"/>
                    <a:pt x="106334" y="77599"/>
                    <a:pt x="106600" y="77296"/>
                  </a:cubicBezTo>
                  <a:cubicBezTo>
                    <a:pt x="106951" y="76896"/>
                    <a:pt x="107847" y="76896"/>
                    <a:pt x="107932" y="76593"/>
                  </a:cubicBezTo>
                  <a:cubicBezTo>
                    <a:pt x="108101" y="76180"/>
                    <a:pt x="107847" y="75988"/>
                    <a:pt x="107218" y="75382"/>
                  </a:cubicBezTo>
                  <a:cubicBezTo>
                    <a:pt x="106600" y="74776"/>
                    <a:pt x="106249" y="74363"/>
                    <a:pt x="106334" y="73770"/>
                  </a:cubicBezTo>
                  <a:cubicBezTo>
                    <a:pt x="106419" y="73151"/>
                    <a:pt x="106685" y="72145"/>
                    <a:pt x="106068" y="71746"/>
                  </a:cubicBezTo>
                  <a:cubicBezTo>
                    <a:pt x="105535" y="71443"/>
                    <a:pt x="105620" y="71237"/>
                    <a:pt x="106516" y="70934"/>
                  </a:cubicBezTo>
                  <a:cubicBezTo>
                    <a:pt x="107484" y="70741"/>
                    <a:pt x="108198" y="69529"/>
                    <a:pt x="107484" y="69116"/>
                  </a:cubicBezTo>
                  <a:cubicBezTo>
                    <a:pt x="106685" y="68620"/>
                    <a:pt x="106334" y="68014"/>
                    <a:pt x="105620" y="67601"/>
                  </a:cubicBezTo>
                  <a:cubicBezTo>
                    <a:pt x="104918" y="67105"/>
                    <a:pt x="104022" y="66196"/>
                    <a:pt x="104119" y="65191"/>
                  </a:cubicBezTo>
                  <a:cubicBezTo>
                    <a:pt x="104288" y="64282"/>
                    <a:pt x="104119" y="64172"/>
                    <a:pt x="104918" y="64076"/>
                  </a:cubicBezTo>
                  <a:cubicBezTo>
                    <a:pt x="105620" y="63979"/>
                    <a:pt x="105971" y="63979"/>
                    <a:pt x="105971" y="63979"/>
                  </a:cubicBezTo>
                  <a:cubicBezTo>
                    <a:pt x="105971" y="63979"/>
                    <a:pt x="105087" y="63373"/>
                    <a:pt x="104736" y="62561"/>
                  </a:cubicBezTo>
                  <a:cubicBezTo>
                    <a:pt x="104470" y="61762"/>
                    <a:pt x="104288" y="61046"/>
                    <a:pt x="104385" y="60440"/>
                  </a:cubicBezTo>
                  <a:cubicBezTo>
                    <a:pt x="104470" y="59834"/>
                    <a:pt x="104918" y="58925"/>
                    <a:pt x="105087" y="58526"/>
                  </a:cubicBezTo>
                  <a:cubicBezTo>
                    <a:pt x="105269" y="58223"/>
                    <a:pt x="104652" y="57824"/>
                    <a:pt x="103937" y="58319"/>
                  </a:cubicBezTo>
                  <a:cubicBezTo>
                    <a:pt x="103223" y="58829"/>
                    <a:pt x="103054" y="57521"/>
                    <a:pt x="102691" y="56818"/>
                  </a:cubicBezTo>
                  <a:cubicBezTo>
                    <a:pt x="102424" y="56102"/>
                    <a:pt x="101359" y="55001"/>
                    <a:pt x="101359" y="55001"/>
                  </a:cubicBezTo>
                  <a:cubicBezTo>
                    <a:pt x="101274" y="54588"/>
                    <a:pt x="100125" y="53885"/>
                    <a:pt x="100040" y="53279"/>
                  </a:cubicBezTo>
                  <a:cubicBezTo>
                    <a:pt x="99943" y="52673"/>
                    <a:pt x="99241" y="50952"/>
                    <a:pt x="99326" y="50057"/>
                  </a:cubicBezTo>
                  <a:cubicBezTo>
                    <a:pt x="99410" y="49038"/>
                    <a:pt x="99410" y="48129"/>
                    <a:pt x="100476" y="48033"/>
                  </a:cubicBezTo>
                  <a:cubicBezTo>
                    <a:pt x="101456" y="47936"/>
                    <a:pt x="102424" y="48239"/>
                    <a:pt x="103138" y="47936"/>
                  </a:cubicBezTo>
                  <a:cubicBezTo>
                    <a:pt x="103853" y="47523"/>
                    <a:pt x="104022" y="47427"/>
                    <a:pt x="104385" y="46821"/>
                  </a:cubicBezTo>
                  <a:cubicBezTo>
                    <a:pt x="104652" y="46215"/>
                    <a:pt x="104555" y="45306"/>
                    <a:pt x="105269" y="45210"/>
                  </a:cubicBezTo>
                  <a:cubicBezTo>
                    <a:pt x="105971" y="45113"/>
                    <a:pt x="107484" y="44796"/>
                    <a:pt x="107484" y="44796"/>
                  </a:cubicBezTo>
                  <a:cubicBezTo>
                    <a:pt x="107484" y="44796"/>
                    <a:pt x="108198" y="45815"/>
                    <a:pt x="108464" y="45512"/>
                  </a:cubicBezTo>
                  <a:cubicBezTo>
                    <a:pt x="108815" y="45306"/>
                    <a:pt x="108900" y="45003"/>
                    <a:pt x="109529" y="45306"/>
                  </a:cubicBezTo>
                  <a:cubicBezTo>
                    <a:pt x="110147" y="45705"/>
                    <a:pt x="110946" y="46614"/>
                    <a:pt x="111393" y="46518"/>
                  </a:cubicBezTo>
                  <a:cubicBezTo>
                    <a:pt x="111745" y="46421"/>
                    <a:pt x="111648" y="46518"/>
                    <a:pt x="112362" y="46215"/>
                  </a:cubicBezTo>
                  <a:cubicBezTo>
                    <a:pt x="113076" y="46008"/>
                    <a:pt x="113609" y="46008"/>
                    <a:pt x="114044" y="45512"/>
                  </a:cubicBezTo>
                  <a:cubicBezTo>
                    <a:pt x="114407" y="45113"/>
                    <a:pt x="115025" y="44700"/>
                    <a:pt x="115557" y="44301"/>
                  </a:cubicBezTo>
                  <a:cubicBezTo>
                    <a:pt x="116090" y="43791"/>
                    <a:pt x="116441" y="43488"/>
                    <a:pt x="116889" y="43295"/>
                  </a:cubicBezTo>
                  <a:cubicBezTo>
                    <a:pt x="117421" y="43185"/>
                    <a:pt x="116622" y="42786"/>
                    <a:pt x="116973" y="42084"/>
                  </a:cubicBezTo>
                  <a:cubicBezTo>
                    <a:pt x="117421" y="41367"/>
                    <a:pt x="117772" y="40059"/>
                    <a:pt x="117772" y="40059"/>
                  </a:cubicBezTo>
                  <a:cubicBezTo>
                    <a:pt x="117772" y="40059"/>
                    <a:pt x="118220" y="40665"/>
                    <a:pt x="118571" y="40362"/>
                  </a:cubicBezTo>
                  <a:cubicBezTo>
                    <a:pt x="118838" y="40156"/>
                    <a:pt x="119370" y="39853"/>
                    <a:pt x="119370" y="39357"/>
                  </a:cubicBezTo>
                  <a:cubicBezTo>
                    <a:pt x="119370" y="39054"/>
                    <a:pt x="119721" y="38655"/>
                    <a:pt x="119987" y="38352"/>
                  </a:cubicBezTo>
                  <a:lnTo>
                    <a:pt x="119903" y="38241"/>
                  </a:lnTo>
                </a:path>
              </a:pathLst>
            </a:custGeom>
            <a:solidFill>
              <a:schemeClr val="accent1"/>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76" name="Shape 2376"/>
            <p:cNvSpPr/>
            <p:nvPr/>
          </p:nvSpPr>
          <p:spPr>
            <a:xfrm>
              <a:off x="3373941" y="5791753"/>
              <a:ext cx="2878122" cy="2744978"/>
            </a:xfrm>
            <a:custGeom>
              <a:avLst/>
              <a:gdLst/>
              <a:ahLst/>
              <a:cxnLst/>
              <a:rect l="0" t="0" r="0" b="0"/>
              <a:pathLst>
                <a:path w="120000" h="120000" extrusionOk="0">
                  <a:moveTo>
                    <a:pt x="19003" y="119983"/>
                  </a:moveTo>
                  <a:lnTo>
                    <a:pt x="19003" y="119983"/>
                  </a:lnTo>
                  <a:cubicBezTo>
                    <a:pt x="18427" y="119983"/>
                    <a:pt x="18074" y="119252"/>
                    <a:pt x="17834" y="118521"/>
                  </a:cubicBezTo>
                  <a:cubicBezTo>
                    <a:pt x="17721" y="118405"/>
                    <a:pt x="17721" y="118156"/>
                    <a:pt x="17609" y="118040"/>
                  </a:cubicBezTo>
                  <a:cubicBezTo>
                    <a:pt x="17241" y="117425"/>
                    <a:pt x="17129" y="117309"/>
                    <a:pt x="16776" y="117309"/>
                  </a:cubicBezTo>
                  <a:cubicBezTo>
                    <a:pt x="16664" y="117309"/>
                    <a:pt x="16552" y="117309"/>
                    <a:pt x="16552" y="117309"/>
                  </a:cubicBezTo>
                  <a:cubicBezTo>
                    <a:pt x="16311" y="117309"/>
                    <a:pt x="16199" y="117674"/>
                    <a:pt x="16071" y="118289"/>
                  </a:cubicBezTo>
                  <a:cubicBezTo>
                    <a:pt x="15959" y="118887"/>
                    <a:pt x="15959" y="118887"/>
                    <a:pt x="15959" y="118887"/>
                  </a:cubicBezTo>
                  <a:cubicBezTo>
                    <a:pt x="15606" y="118638"/>
                    <a:pt x="15606" y="118638"/>
                    <a:pt x="15606" y="118638"/>
                  </a:cubicBezTo>
                  <a:cubicBezTo>
                    <a:pt x="15366" y="118405"/>
                    <a:pt x="15254" y="118289"/>
                    <a:pt x="15142" y="118040"/>
                  </a:cubicBezTo>
                  <a:cubicBezTo>
                    <a:pt x="14549" y="117060"/>
                    <a:pt x="14789" y="116329"/>
                    <a:pt x="15478" y="114867"/>
                  </a:cubicBezTo>
                  <a:cubicBezTo>
                    <a:pt x="15959" y="113904"/>
                    <a:pt x="15719" y="113771"/>
                    <a:pt x="15366" y="113289"/>
                  </a:cubicBezTo>
                  <a:cubicBezTo>
                    <a:pt x="15142" y="113040"/>
                    <a:pt x="15014" y="112808"/>
                    <a:pt x="14789" y="112442"/>
                  </a:cubicBezTo>
                  <a:cubicBezTo>
                    <a:pt x="14308" y="111346"/>
                    <a:pt x="13732" y="110615"/>
                    <a:pt x="12674" y="110615"/>
                  </a:cubicBezTo>
                  <a:cubicBezTo>
                    <a:pt x="12546" y="110615"/>
                    <a:pt x="12322" y="110615"/>
                    <a:pt x="12209" y="110615"/>
                  </a:cubicBezTo>
                  <a:cubicBezTo>
                    <a:pt x="11729" y="110732"/>
                    <a:pt x="11376" y="110848"/>
                    <a:pt x="11136" y="110848"/>
                  </a:cubicBezTo>
                  <a:cubicBezTo>
                    <a:pt x="10671" y="110848"/>
                    <a:pt x="10447" y="110499"/>
                    <a:pt x="10319" y="110250"/>
                  </a:cubicBezTo>
                  <a:cubicBezTo>
                    <a:pt x="10319" y="110134"/>
                    <a:pt x="10206" y="110001"/>
                    <a:pt x="10094" y="109885"/>
                  </a:cubicBezTo>
                  <a:cubicBezTo>
                    <a:pt x="9966" y="109635"/>
                    <a:pt x="9854" y="109519"/>
                    <a:pt x="9742" y="109403"/>
                  </a:cubicBezTo>
                  <a:cubicBezTo>
                    <a:pt x="9389" y="108905"/>
                    <a:pt x="9037" y="108539"/>
                    <a:pt x="9261" y="107211"/>
                  </a:cubicBezTo>
                  <a:cubicBezTo>
                    <a:pt x="9501" y="106231"/>
                    <a:pt x="9742" y="106114"/>
                    <a:pt x="10206" y="105865"/>
                  </a:cubicBezTo>
                  <a:cubicBezTo>
                    <a:pt x="10447" y="105865"/>
                    <a:pt x="10799" y="105633"/>
                    <a:pt x="11376" y="105134"/>
                  </a:cubicBezTo>
                  <a:cubicBezTo>
                    <a:pt x="11729" y="104885"/>
                    <a:pt x="12081" y="104520"/>
                    <a:pt x="12209" y="104404"/>
                  </a:cubicBezTo>
                  <a:lnTo>
                    <a:pt x="12209" y="104404"/>
                  </a:lnTo>
                  <a:lnTo>
                    <a:pt x="12081" y="104287"/>
                  </a:lnTo>
                  <a:cubicBezTo>
                    <a:pt x="11969" y="104171"/>
                    <a:pt x="11857" y="103922"/>
                    <a:pt x="11729" y="103557"/>
                  </a:cubicBezTo>
                  <a:cubicBezTo>
                    <a:pt x="11617" y="103191"/>
                    <a:pt x="11488" y="103191"/>
                    <a:pt x="11488" y="103191"/>
                  </a:cubicBezTo>
                  <a:cubicBezTo>
                    <a:pt x="11376" y="103191"/>
                    <a:pt x="11264" y="103191"/>
                    <a:pt x="11264" y="103191"/>
                  </a:cubicBezTo>
                  <a:cubicBezTo>
                    <a:pt x="11024" y="103307"/>
                    <a:pt x="10799" y="103307"/>
                    <a:pt x="10559" y="103307"/>
                  </a:cubicBezTo>
                  <a:cubicBezTo>
                    <a:pt x="10319" y="103307"/>
                    <a:pt x="9966" y="103307"/>
                    <a:pt x="9614" y="103075"/>
                  </a:cubicBezTo>
                  <a:cubicBezTo>
                    <a:pt x="8684" y="102710"/>
                    <a:pt x="8556" y="102460"/>
                    <a:pt x="8556" y="101846"/>
                  </a:cubicBezTo>
                  <a:cubicBezTo>
                    <a:pt x="8556" y="101613"/>
                    <a:pt x="8556" y="101248"/>
                    <a:pt x="8444" y="100750"/>
                  </a:cubicBezTo>
                  <a:cubicBezTo>
                    <a:pt x="8204" y="100152"/>
                    <a:pt x="8091" y="99903"/>
                    <a:pt x="8091" y="99653"/>
                  </a:cubicBezTo>
                  <a:cubicBezTo>
                    <a:pt x="7851" y="99172"/>
                    <a:pt x="7851" y="99056"/>
                    <a:pt x="7498" y="98441"/>
                  </a:cubicBezTo>
                  <a:cubicBezTo>
                    <a:pt x="7386" y="98192"/>
                    <a:pt x="7274" y="98192"/>
                    <a:pt x="7034" y="98192"/>
                  </a:cubicBezTo>
                  <a:cubicBezTo>
                    <a:pt x="6922" y="98192"/>
                    <a:pt x="6681" y="98192"/>
                    <a:pt x="6441" y="98325"/>
                  </a:cubicBezTo>
                  <a:cubicBezTo>
                    <a:pt x="6217" y="98441"/>
                    <a:pt x="5976" y="98441"/>
                    <a:pt x="5624" y="98441"/>
                  </a:cubicBezTo>
                  <a:cubicBezTo>
                    <a:pt x="5512" y="98441"/>
                    <a:pt x="5383" y="98441"/>
                    <a:pt x="5271" y="98441"/>
                  </a:cubicBezTo>
                  <a:cubicBezTo>
                    <a:pt x="4919" y="98325"/>
                    <a:pt x="4566" y="98192"/>
                    <a:pt x="4454" y="97843"/>
                  </a:cubicBezTo>
                  <a:cubicBezTo>
                    <a:pt x="4214" y="97478"/>
                    <a:pt x="4214" y="96863"/>
                    <a:pt x="4454" y="96016"/>
                  </a:cubicBezTo>
                  <a:cubicBezTo>
                    <a:pt x="4694" y="95285"/>
                    <a:pt x="4566" y="95152"/>
                    <a:pt x="4102" y="95036"/>
                  </a:cubicBezTo>
                  <a:cubicBezTo>
                    <a:pt x="3989" y="95036"/>
                    <a:pt x="3749" y="94920"/>
                    <a:pt x="3621" y="94787"/>
                  </a:cubicBezTo>
                  <a:cubicBezTo>
                    <a:pt x="3284" y="94671"/>
                    <a:pt x="2579" y="94189"/>
                    <a:pt x="2691" y="93691"/>
                  </a:cubicBezTo>
                  <a:cubicBezTo>
                    <a:pt x="2691" y="93458"/>
                    <a:pt x="2932" y="93325"/>
                    <a:pt x="3284" y="93209"/>
                  </a:cubicBezTo>
                  <a:cubicBezTo>
                    <a:pt x="3989" y="93093"/>
                    <a:pt x="4102" y="92595"/>
                    <a:pt x="4102" y="91382"/>
                  </a:cubicBezTo>
                  <a:cubicBezTo>
                    <a:pt x="4102" y="90768"/>
                    <a:pt x="4342" y="90535"/>
                    <a:pt x="4807" y="90535"/>
                  </a:cubicBezTo>
                  <a:cubicBezTo>
                    <a:pt x="5031" y="90535"/>
                    <a:pt x="5159" y="90535"/>
                    <a:pt x="5383" y="90535"/>
                  </a:cubicBezTo>
                  <a:cubicBezTo>
                    <a:pt x="5624" y="90535"/>
                    <a:pt x="5864" y="90651"/>
                    <a:pt x="6104" y="90651"/>
                  </a:cubicBezTo>
                  <a:cubicBezTo>
                    <a:pt x="6217" y="90651"/>
                    <a:pt x="6329" y="90651"/>
                    <a:pt x="6441" y="90535"/>
                  </a:cubicBezTo>
                  <a:cubicBezTo>
                    <a:pt x="6569" y="90535"/>
                    <a:pt x="6681" y="90535"/>
                    <a:pt x="6793" y="90402"/>
                  </a:cubicBezTo>
                  <a:cubicBezTo>
                    <a:pt x="6922" y="90170"/>
                    <a:pt x="6793" y="89804"/>
                    <a:pt x="6681" y="89323"/>
                  </a:cubicBezTo>
                  <a:cubicBezTo>
                    <a:pt x="6681" y="88957"/>
                    <a:pt x="6569" y="88592"/>
                    <a:pt x="6569" y="88226"/>
                  </a:cubicBezTo>
                  <a:cubicBezTo>
                    <a:pt x="6569" y="86997"/>
                    <a:pt x="6569" y="86997"/>
                    <a:pt x="5976" y="86997"/>
                  </a:cubicBezTo>
                  <a:cubicBezTo>
                    <a:pt x="5383" y="86997"/>
                    <a:pt x="4694" y="86765"/>
                    <a:pt x="4454" y="86267"/>
                  </a:cubicBezTo>
                  <a:cubicBezTo>
                    <a:pt x="4342" y="85901"/>
                    <a:pt x="4214" y="85536"/>
                    <a:pt x="4694" y="84805"/>
                  </a:cubicBezTo>
                  <a:cubicBezTo>
                    <a:pt x="4807" y="84573"/>
                    <a:pt x="4919" y="84207"/>
                    <a:pt x="4919" y="84074"/>
                  </a:cubicBezTo>
                  <a:cubicBezTo>
                    <a:pt x="4807" y="83958"/>
                    <a:pt x="4566" y="83842"/>
                    <a:pt x="4566" y="83842"/>
                  </a:cubicBezTo>
                  <a:cubicBezTo>
                    <a:pt x="4454" y="83842"/>
                    <a:pt x="4454" y="83958"/>
                    <a:pt x="4342" y="83958"/>
                  </a:cubicBezTo>
                  <a:cubicBezTo>
                    <a:pt x="4102" y="83958"/>
                    <a:pt x="3861" y="84074"/>
                    <a:pt x="3509" y="84074"/>
                  </a:cubicBezTo>
                  <a:cubicBezTo>
                    <a:pt x="3156" y="84074"/>
                    <a:pt x="2579" y="84074"/>
                    <a:pt x="1746" y="84323"/>
                  </a:cubicBezTo>
                  <a:cubicBezTo>
                    <a:pt x="1634" y="84323"/>
                    <a:pt x="1394" y="84323"/>
                    <a:pt x="1281" y="84323"/>
                  </a:cubicBezTo>
                  <a:cubicBezTo>
                    <a:pt x="1041" y="84323"/>
                    <a:pt x="817" y="84323"/>
                    <a:pt x="689" y="84074"/>
                  </a:cubicBezTo>
                  <a:cubicBezTo>
                    <a:pt x="464" y="83842"/>
                    <a:pt x="464" y="83227"/>
                    <a:pt x="576" y="82613"/>
                  </a:cubicBezTo>
                  <a:cubicBezTo>
                    <a:pt x="576" y="82380"/>
                    <a:pt x="576" y="82131"/>
                    <a:pt x="576" y="81766"/>
                  </a:cubicBezTo>
                  <a:cubicBezTo>
                    <a:pt x="576" y="81284"/>
                    <a:pt x="464" y="80919"/>
                    <a:pt x="336" y="80553"/>
                  </a:cubicBezTo>
                  <a:cubicBezTo>
                    <a:pt x="112" y="79939"/>
                    <a:pt x="0" y="79457"/>
                    <a:pt x="464" y="78975"/>
                  </a:cubicBezTo>
                  <a:cubicBezTo>
                    <a:pt x="929" y="78610"/>
                    <a:pt x="1169" y="78477"/>
                    <a:pt x="1394" y="78477"/>
                  </a:cubicBezTo>
                  <a:cubicBezTo>
                    <a:pt x="1634" y="78477"/>
                    <a:pt x="1986" y="78610"/>
                    <a:pt x="1986" y="79341"/>
                  </a:cubicBezTo>
                  <a:cubicBezTo>
                    <a:pt x="1986" y="79573"/>
                    <a:pt x="2099" y="79822"/>
                    <a:pt x="2339" y="80071"/>
                  </a:cubicBezTo>
                  <a:cubicBezTo>
                    <a:pt x="2579" y="80304"/>
                    <a:pt x="2804" y="80437"/>
                    <a:pt x="2932" y="80437"/>
                  </a:cubicBezTo>
                  <a:cubicBezTo>
                    <a:pt x="2932" y="80437"/>
                    <a:pt x="2932" y="80437"/>
                    <a:pt x="3044" y="80304"/>
                  </a:cubicBezTo>
                  <a:cubicBezTo>
                    <a:pt x="3044" y="80188"/>
                    <a:pt x="3156" y="79939"/>
                    <a:pt x="3284" y="79706"/>
                  </a:cubicBezTo>
                  <a:cubicBezTo>
                    <a:pt x="3621" y="79092"/>
                    <a:pt x="3989" y="78244"/>
                    <a:pt x="4694" y="77630"/>
                  </a:cubicBezTo>
                  <a:cubicBezTo>
                    <a:pt x="5031" y="77397"/>
                    <a:pt x="5271" y="77265"/>
                    <a:pt x="5512" y="77148"/>
                  </a:cubicBezTo>
                  <a:cubicBezTo>
                    <a:pt x="5624" y="77032"/>
                    <a:pt x="5736" y="77032"/>
                    <a:pt x="6104" y="76417"/>
                  </a:cubicBezTo>
                  <a:cubicBezTo>
                    <a:pt x="6569" y="75321"/>
                    <a:pt x="7274" y="75072"/>
                    <a:pt x="8091" y="74723"/>
                  </a:cubicBezTo>
                  <a:cubicBezTo>
                    <a:pt x="8332" y="74607"/>
                    <a:pt x="8332" y="74607"/>
                    <a:pt x="8332" y="74607"/>
                  </a:cubicBezTo>
                  <a:cubicBezTo>
                    <a:pt x="8796" y="74474"/>
                    <a:pt x="9149" y="74358"/>
                    <a:pt x="9261" y="74358"/>
                  </a:cubicBezTo>
                  <a:cubicBezTo>
                    <a:pt x="9389" y="74358"/>
                    <a:pt x="9501" y="74358"/>
                    <a:pt x="9501" y="74358"/>
                  </a:cubicBezTo>
                  <a:cubicBezTo>
                    <a:pt x="9501" y="74358"/>
                    <a:pt x="9501" y="74358"/>
                    <a:pt x="9501" y="74242"/>
                  </a:cubicBezTo>
                  <a:cubicBezTo>
                    <a:pt x="9501" y="73876"/>
                    <a:pt x="9149" y="73511"/>
                    <a:pt x="9149" y="73511"/>
                  </a:cubicBezTo>
                  <a:cubicBezTo>
                    <a:pt x="9037" y="73262"/>
                    <a:pt x="9037" y="73262"/>
                    <a:pt x="9037" y="73262"/>
                  </a:cubicBezTo>
                  <a:cubicBezTo>
                    <a:pt x="10319" y="72298"/>
                    <a:pt x="10319" y="72298"/>
                    <a:pt x="10319" y="72298"/>
                  </a:cubicBezTo>
                  <a:cubicBezTo>
                    <a:pt x="10319" y="72298"/>
                    <a:pt x="10206" y="72298"/>
                    <a:pt x="10094" y="72298"/>
                  </a:cubicBezTo>
                  <a:cubicBezTo>
                    <a:pt x="10094" y="72298"/>
                    <a:pt x="9854" y="72298"/>
                    <a:pt x="9742" y="72415"/>
                  </a:cubicBezTo>
                  <a:cubicBezTo>
                    <a:pt x="9149" y="72780"/>
                    <a:pt x="8444" y="73146"/>
                    <a:pt x="7739" y="73146"/>
                  </a:cubicBezTo>
                  <a:cubicBezTo>
                    <a:pt x="7386" y="73146"/>
                    <a:pt x="7034" y="73029"/>
                    <a:pt x="6681" y="72780"/>
                  </a:cubicBezTo>
                  <a:cubicBezTo>
                    <a:pt x="6441" y="72664"/>
                    <a:pt x="6329" y="72415"/>
                    <a:pt x="6217" y="72166"/>
                  </a:cubicBezTo>
                  <a:cubicBezTo>
                    <a:pt x="6104" y="70953"/>
                    <a:pt x="7386" y="69259"/>
                    <a:pt x="7498" y="69010"/>
                  </a:cubicBezTo>
                  <a:cubicBezTo>
                    <a:pt x="7851" y="68644"/>
                    <a:pt x="8204" y="68163"/>
                    <a:pt x="8556" y="67548"/>
                  </a:cubicBezTo>
                  <a:cubicBezTo>
                    <a:pt x="8909" y="66817"/>
                    <a:pt x="9261" y="66087"/>
                    <a:pt x="9854" y="65240"/>
                  </a:cubicBezTo>
                  <a:cubicBezTo>
                    <a:pt x="10447" y="64509"/>
                    <a:pt x="10912" y="64260"/>
                    <a:pt x="11136" y="64011"/>
                  </a:cubicBezTo>
                  <a:cubicBezTo>
                    <a:pt x="11488" y="63778"/>
                    <a:pt x="11729" y="63645"/>
                    <a:pt x="11857" y="63164"/>
                  </a:cubicBezTo>
                  <a:cubicBezTo>
                    <a:pt x="11969" y="62682"/>
                    <a:pt x="11969" y="62184"/>
                    <a:pt x="11969" y="61702"/>
                  </a:cubicBezTo>
                  <a:cubicBezTo>
                    <a:pt x="11857" y="61104"/>
                    <a:pt x="11857" y="60240"/>
                    <a:pt x="12209" y="59277"/>
                  </a:cubicBezTo>
                  <a:cubicBezTo>
                    <a:pt x="12786" y="58181"/>
                    <a:pt x="12434" y="57201"/>
                    <a:pt x="12081" y="56105"/>
                  </a:cubicBezTo>
                  <a:cubicBezTo>
                    <a:pt x="12081" y="55856"/>
                    <a:pt x="11969" y="55507"/>
                    <a:pt x="11857" y="55141"/>
                  </a:cubicBezTo>
                  <a:cubicBezTo>
                    <a:pt x="11617" y="54394"/>
                    <a:pt x="11376" y="53912"/>
                    <a:pt x="11264" y="53547"/>
                  </a:cubicBezTo>
                  <a:cubicBezTo>
                    <a:pt x="11024" y="53314"/>
                    <a:pt x="10912" y="52949"/>
                    <a:pt x="10799" y="52451"/>
                  </a:cubicBezTo>
                  <a:cubicBezTo>
                    <a:pt x="10559" y="51720"/>
                    <a:pt x="10206" y="50989"/>
                    <a:pt x="9037" y="49777"/>
                  </a:cubicBezTo>
                  <a:cubicBezTo>
                    <a:pt x="8444" y="49295"/>
                    <a:pt x="8204" y="48813"/>
                    <a:pt x="8204" y="48431"/>
                  </a:cubicBezTo>
                  <a:cubicBezTo>
                    <a:pt x="8204" y="48066"/>
                    <a:pt x="8556" y="47717"/>
                    <a:pt x="9037" y="47352"/>
                  </a:cubicBezTo>
                  <a:cubicBezTo>
                    <a:pt x="9261" y="47219"/>
                    <a:pt x="9261" y="47103"/>
                    <a:pt x="9261" y="47103"/>
                  </a:cubicBezTo>
                  <a:cubicBezTo>
                    <a:pt x="9261" y="46853"/>
                    <a:pt x="8556" y="46604"/>
                    <a:pt x="8091" y="46372"/>
                  </a:cubicBezTo>
                  <a:cubicBezTo>
                    <a:pt x="7851" y="46256"/>
                    <a:pt x="7851" y="46256"/>
                    <a:pt x="7851" y="46256"/>
                  </a:cubicBezTo>
                  <a:cubicBezTo>
                    <a:pt x="6793" y="45890"/>
                    <a:pt x="6569" y="45276"/>
                    <a:pt x="6569" y="44179"/>
                  </a:cubicBezTo>
                  <a:cubicBezTo>
                    <a:pt x="6569" y="42967"/>
                    <a:pt x="6569" y="42469"/>
                    <a:pt x="5864" y="42103"/>
                  </a:cubicBezTo>
                  <a:cubicBezTo>
                    <a:pt x="5383" y="41987"/>
                    <a:pt x="4919" y="41871"/>
                    <a:pt x="4694" y="41871"/>
                  </a:cubicBezTo>
                  <a:cubicBezTo>
                    <a:pt x="4342" y="41871"/>
                    <a:pt x="4214" y="41987"/>
                    <a:pt x="4102" y="41987"/>
                  </a:cubicBezTo>
                  <a:cubicBezTo>
                    <a:pt x="3621" y="42103"/>
                    <a:pt x="3621" y="42103"/>
                    <a:pt x="3621" y="42103"/>
                  </a:cubicBezTo>
                  <a:cubicBezTo>
                    <a:pt x="3861" y="41622"/>
                    <a:pt x="3861" y="41622"/>
                    <a:pt x="3861" y="41622"/>
                  </a:cubicBezTo>
                  <a:cubicBezTo>
                    <a:pt x="3861" y="41505"/>
                    <a:pt x="4342" y="40891"/>
                    <a:pt x="5271" y="40525"/>
                  </a:cubicBezTo>
                  <a:cubicBezTo>
                    <a:pt x="5624" y="40409"/>
                    <a:pt x="5624" y="40160"/>
                    <a:pt x="5624" y="40160"/>
                  </a:cubicBezTo>
                  <a:cubicBezTo>
                    <a:pt x="5736" y="39795"/>
                    <a:pt x="5383" y="39313"/>
                    <a:pt x="4807" y="38948"/>
                  </a:cubicBezTo>
                  <a:cubicBezTo>
                    <a:pt x="4342" y="38466"/>
                    <a:pt x="3989" y="37851"/>
                    <a:pt x="4102" y="37370"/>
                  </a:cubicBezTo>
                  <a:cubicBezTo>
                    <a:pt x="4214" y="37121"/>
                    <a:pt x="4454" y="36755"/>
                    <a:pt x="5159" y="36639"/>
                  </a:cubicBezTo>
                  <a:cubicBezTo>
                    <a:pt x="6329" y="36390"/>
                    <a:pt x="6922" y="36141"/>
                    <a:pt x="7146" y="35543"/>
                  </a:cubicBezTo>
                  <a:cubicBezTo>
                    <a:pt x="7386" y="35061"/>
                    <a:pt x="7851" y="34696"/>
                    <a:pt x="8332" y="34696"/>
                  </a:cubicBezTo>
                  <a:cubicBezTo>
                    <a:pt x="8444" y="34696"/>
                    <a:pt x="8796" y="34696"/>
                    <a:pt x="9037" y="35177"/>
                  </a:cubicBezTo>
                  <a:cubicBezTo>
                    <a:pt x="9389" y="35775"/>
                    <a:pt x="9742" y="36024"/>
                    <a:pt x="11024" y="36024"/>
                  </a:cubicBezTo>
                  <a:cubicBezTo>
                    <a:pt x="11136" y="36024"/>
                    <a:pt x="11264" y="36024"/>
                    <a:pt x="11264" y="36024"/>
                  </a:cubicBezTo>
                  <a:cubicBezTo>
                    <a:pt x="11376" y="35775"/>
                    <a:pt x="10559" y="34812"/>
                    <a:pt x="10319" y="34447"/>
                  </a:cubicBezTo>
                  <a:cubicBezTo>
                    <a:pt x="10094" y="34314"/>
                    <a:pt x="9966" y="34081"/>
                    <a:pt x="9854" y="33948"/>
                  </a:cubicBezTo>
                  <a:cubicBezTo>
                    <a:pt x="9614" y="33600"/>
                    <a:pt x="9742" y="33350"/>
                    <a:pt x="9742" y="33234"/>
                  </a:cubicBezTo>
                  <a:cubicBezTo>
                    <a:pt x="9966" y="32620"/>
                    <a:pt x="11024" y="32620"/>
                    <a:pt x="11136" y="32620"/>
                  </a:cubicBezTo>
                  <a:cubicBezTo>
                    <a:pt x="11729" y="32620"/>
                    <a:pt x="11969" y="33350"/>
                    <a:pt x="12209" y="33948"/>
                  </a:cubicBezTo>
                  <a:cubicBezTo>
                    <a:pt x="12322" y="34197"/>
                    <a:pt x="12434" y="34447"/>
                    <a:pt x="12546" y="34696"/>
                  </a:cubicBezTo>
                  <a:cubicBezTo>
                    <a:pt x="12674" y="35061"/>
                    <a:pt x="13027" y="35177"/>
                    <a:pt x="13732" y="35177"/>
                  </a:cubicBezTo>
                  <a:cubicBezTo>
                    <a:pt x="14084" y="35177"/>
                    <a:pt x="14437" y="35177"/>
                    <a:pt x="14789" y="35061"/>
                  </a:cubicBezTo>
                  <a:cubicBezTo>
                    <a:pt x="14901" y="35061"/>
                    <a:pt x="15014" y="35061"/>
                    <a:pt x="15142" y="35061"/>
                  </a:cubicBezTo>
                  <a:cubicBezTo>
                    <a:pt x="16199" y="35061"/>
                    <a:pt x="17241" y="35775"/>
                    <a:pt x="18074" y="36390"/>
                  </a:cubicBezTo>
                  <a:cubicBezTo>
                    <a:pt x="18539" y="36871"/>
                    <a:pt x="18891" y="37004"/>
                    <a:pt x="19132" y="37004"/>
                  </a:cubicBezTo>
                  <a:cubicBezTo>
                    <a:pt x="19132" y="37004"/>
                    <a:pt x="19244" y="37004"/>
                    <a:pt x="19356" y="36755"/>
                  </a:cubicBezTo>
                  <a:cubicBezTo>
                    <a:pt x="19356" y="36506"/>
                    <a:pt x="19132" y="36274"/>
                    <a:pt x="18891" y="35908"/>
                  </a:cubicBezTo>
                  <a:cubicBezTo>
                    <a:pt x="18539" y="35659"/>
                    <a:pt x="18298" y="35294"/>
                    <a:pt x="18427" y="34812"/>
                  </a:cubicBezTo>
                  <a:cubicBezTo>
                    <a:pt x="18539" y="34563"/>
                    <a:pt x="18779" y="34447"/>
                    <a:pt x="19003" y="34447"/>
                  </a:cubicBezTo>
                  <a:cubicBezTo>
                    <a:pt x="19596" y="34447"/>
                    <a:pt x="20301" y="34928"/>
                    <a:pt x="20766" y="35543"/>
                  </a:cubicBezTo>
                  <a:cubicBezTo>
                    <a:pt x="21006" y="35775"/>
                    <a:pt x="21247" y="35775"/>
                    <a:pt x="21471" y="35775"/>
                  </a:cubicBezTo>
                  <a:cubicBezTo>
                    <a:pt x="22064" y="35775"/>
                    <a:pt x="22881" y="35294"/>
                    <a:pt x="23234" y="34928"/>
                  </a:cubicBezTo>
                  <a:cubicBezTo>
                    <a:pt x="23826" y="34314"/>
                    <a:pt x="26647" y="33234"/>
                    <a:pt x="27704" y="32869"/>
                  </a:cubicBezTo>
                  <a:cubicBezTo>
                    <a:pt x="27928" y="32736"/>
                    <a:pt x="28169" y="32620"/>
                    <a:pt x="28409" y="32620"/>
                  </a:cubicBezTo>
                  <a:cubicBezTo>
                    <a:pt x="28986" y="32620"/>
                    <a:pt x="29579" y="32869"/>
                    <a:pt x="29819" y="33948"/>
                  </a:cubicBezTo>
                  <a:cubicBezTo>
                    <a:pt x="29819" y="34081"/>
                    <a:pt x="29819" y="34081"/>
                    <a:pt x="29931" y="34081"/>
                  </a:cubicBezTo>
                  <a:cubicBezTo>
                    <a:pt x="30396" y="34081"/>
                    <a:pt x="31454" y="33234"/>
                    <a:pt x="31806" y="32370"/>
                  </a:cubicBezTo>
                  <a:cubicBezTo>
                    <a:pt x="32271" y="31640"/>
                    <a:pt x="32399" y="31274"/>
                    <a:pt x="32752" y="30793"/>
                  </a:cubicBezTo>
                  <a:cubicBezTo>
                    <a:pt x="32864" y="30676"/>
                    <a:pt x="32976" y="30427"/>
                    <a:pt x="33104" y="30062"/>
                  </a:cubicBezTo>
                  <a:cubicBezTo>
                    <a:pt x="33457" y="29580"/>
                    <a:pt x="33457" y="29447"/>
                    <a:pt x="33104" y="29082"/>
                  </a:cubicBezTo>
                  <a:cubicBezTo>
                    <a:pt x="32976" y="28966"/>
                    <a:pt x="32864" y="28849"/>
                    <a:pt x="32752" y="28733"/>
                  </a:cubicBezTo>
                  <a:cubicBezTo>
                    <a:pt x="32271" y="28119"/>
                    <a:pt x="31582" y="27504"/>
                    <a:pt x="30636" y="26906"/>
                  </a:cubicBezTo>
                  <a:cubicBezTo>
                    <a:pt x="30284" y="26657"/>
                    <a:pt x="30284" y="26657"/>
                    <a:pt x="30284" y="26657"/>
                  </a:cubicBezTo>
                  <a:cubicBezTo>
                    <a:pt x="29579" y="26159"/>
                    <a:pt x="29114" y="25810"/>
                    <a:pt x="29114" y="25312"/>
                  </a:cubicBezTo>
                  <a:cubicBezTo>
                    <a:pt x="28986" y="25079"/>
                    <a:pt x="29114" y="24830"/>
                    <a:pt x="29339" y="24465"/>
                  </a:cubicBezTo>
                  <a:cubicBezTo>
                    <a:pt x="29579" y="24099"/>
                    <a:pt x="29691" y="23983"/>
                    <a:pt x="29931" y="23983"/>
                  </a:cubicBezTo>
                  <a:cubicBezTo>
                    <a:pt x="30044" y="23983"/>
                    <a:pt x="30172" y="24099"/>
                    <a:pt x="30172" y="24099"/>
                  </a:cubicBezTo>
                  <a:cubicBezTo>
                    <a:pt x="30284" y="24099"/>
                    <a:pt x="30284" y="24099"/>
                    <a:pt x="30284" y="24099"/>
                  </a:cubicBezTo>
                  <a:cubicBezTo>
                    <a:pt x="30284" y="24099"/>
                    <a:pt x="30396" y="23983"/>
                    <a:pt x="30396" y="23850"/>
                  </a:cubicBezTo>
                  <a:cubicBezTo>
                    <a:pt x="30636" y="23368"/>
                    <a:pt x="31341" y="22023"/>
                    <a:pt x="32623" y="22023"/>
                  </a:cubicBezTo>
                  <a:cubicBezTo>
                    <a:pt x="33681" y="22023"/>
                    <a:pt x="34162" y="22023"/>
                    <a:pt x="34626" y="21541"/>
                  </a:cubicBezTo>
                  <a:cubicBezTo>
                    <a:pt x="34867" y="21425"/>
                    <a:pt x="34979" y="20943"/>
                    <a:pt x="35219" y="20445"/>
                  </a:cubicBezTo>
                  <a:cubicBezTo>
                    <a:pt x="35443" y="19831"/>
                    <a:pt x="35684" y="19116"/>
                    <a:pt x="36149" y="18751"/>
                  </a:cubicBezTo>
                  <a:cubicBezTo>
                    <a:pt x="36501" y="18369"/>
                    <a:pt x="36854" y="18369"/>
                    <a:pt x="37206" y="18369"/>
                  </a:cubicBezTo>
                  <a:cubicBezTo>
                    <a:pt x="37559" y="18369"/>
                    <a:pt x="37687" y="18369"/>
                    <a:pt x="37799" y="18020"/>
                  </a:cubicBezTo>
                  <a:cubicBezTo>
                    <a:pt x="37911" y="17887"/>
                    <a:pt x="38039" y="17771"/>
                    <a:pt x="38039" y="17655"/>
                  </a:cubicBezTo>
                  <a:cubicBezTo>
                    <a:pt x="38264" y="17040"/>
                    <a:pt x="38504" y="16426"/>
                    <a:pt x="39674" y="16193"/>
                  </a:cubicBezTo>
                  <a:cubicBezTo>
                    <a:pt x="40491" y="16060"/>
                    <a:pt x="41084" y="15695"/>
                    <a:pt x="41436" y="15462"/>
                  </a:cubicBezTo>
                  <a:cubicBezTo>
                    <a:pt x="41548" y="15462"/>
                    <a:pt x="41548" y="15462"/>
                    <a:pt x="41548" y="15462"/>
                  </a:cubicBezTo>
                  <a:lnTo>
                    <a:pt x="41548" y="15462"/>
                  </a:lnTo>
                  <a:cubicBezTo>
                    <a:pt x="42382" y="15462"/>
                    <a:pt x="42734" y="15213"/>
                    <a:pt x="42959" y="14964"/>
                  </a:cubicBezTo>
                  <a:cubicBezTo>
                    <a:pt x="43439" y="14233"/>
                    <a:pt x="44833" y="14117"/>
                    <a:pt x="46131" y="14117"/>
                  </a:cubicBezTo>
                  <a:cubicBezTo>
                    <a:pt x="46484" y="14117"/>
                    <a:pt x="46724" y="14117"/>
                    <a:pt x="46948" y="14001"/>
                  </a:cubicBezTo>
                  <a:cubicBezTo>
                    <a:pt x="47077" y="14001"/>
                    <a:pt x="47189" y="14001"/>
                    <a:pt x="47429" y="14001"/>
                  </a:cubicBezTo>
                  <a:cubicBezTo>
                    <a:pt x="48358" y="13752"/>
                    <a:pt x="50474" y="13503"/>
                    <a:pt x="51307" y="12656"/>
                  </a:cubicBezTo>
                  <a:cubicBezTo>
                    <a:pt x="51996" y="11925"/>
                    <a:pt x="53406" y="10961"/>
                    <a:pt x="54463" y="10347"/>
                  </a:cubicBezTo>
                  <a:cubicBezTo>
                    <a:pt x="54816" y="10098"/>
                    <a:pt x="55056" y="9982"/>
                    <a:pt x="55297" y="9865"/>
                  </a:cubicBezTo>
                  <a:cubicBezTo>
                    <a:pt x="56114" y="9251"/>
                    <a:pt x="56819" y="8769"/>
                    <a:pt x="57764" y="8271"/>
                  </a:cubicBezTo>
                  <a:cubicBezTo>
                    <a:pt x="58453" y="7905"/>
                    <a:pt x="58453" y="7673"/>
                    <a:pt x="58581" y="7424"/>
                  </a:cubicBezTo>
                  <a:cubicBezTo>
                    <a:pt x="58694" y="7307"/>
                    <a:pt x="58694" y="7175"/>
                    <a:pt x="58694" y="7058"/>
                  </a:cubicBezTo>
                  <a:cubicBezTo>
                    <a:pt x="58806" y="7058"/>
                    <a:pt x="58806" y="6942"/>
                    <a:pt x="58934" y="6826"/>
                  </a:cubicBezTo>
                  <a:cubicBezTo>
                    <a:pt x="59046" y="6444"/>
                    <a:pt x="59174" y="6328"/>
                    <a:pt x="58581" y="5846"/>
                  </a:cubicBezTo>
                  <a:cubicBezTo>
                    <a:pt x="58229" y="5597"/>
                    <a:pt x="58101" y="5364"/>
                    <a:pt x="57989" y="5115"/>
                  </a:cubicBezTo>
                  <a:cubicBezTo>
                    <a:pt x="57989" y="4866"/>
                    <a:pt x="58229" y="4633"/>
                    <a:pt x="58341" y="4384"/>
                  </a:cubicBezTo>
                  <a:cubicBezTo>
                    <a:pt x="58581" y="4251"/>
                    <a:pt x="58694" y="4019"/>
                    <a:pt x="58694" y="3903"/>
                  </a:cubicBezTo>
                  <a:cubicBezTo>
                    <a:pt x="58934" y="3288"/>
                    <a:pt x="59286" y="2674"/>
                    <a:pt x="59863" y="2674"/>
                  </a:cubicBezTo>
                  <a:cubicBezTo>
                    <a:pt x="60104" y="2674"/>
                    <a:pt x="60344" y="2806"/>
                    <a:pt x="60568" y="2923"/>
                  </a:cubicBezTo>
                  <a:cubicBezTo>
                    <a:pt x="60921" y="3172"/>
                    <a:pt x="61273" y="3404"/>
                    <a:pt x="61514" y="3653"/>
                  </a:cubicBezTo>
                  <a:cubicBezTo>
                    <a:pt x="61754" y="3903"/>
                    <a:pt x="61978" y="4135"/>
                    <a:pt x="62331" y="4251"/>
                  </a:cubicBezTo>
                  <a:cubicBezTo>
                    <a:pt x="62924" y="4501"/>
                    <a:pt x="62924" y="5115"/>
                    <a:pt x="62924" y="5597"/>
                  </a:cubicBezTo>
                  <a:cubicBezTo>
                    <a:pt x="62924" y="5846"/>
                    <a:pt x="62924" y="6078"/>
                    <a:pt x="63036" y="6444"/>
                  </a:cubicBezTo>
                  <a:cubicBezTo>
                    <a:pt x="63276" y="7175"/>
                    <a:pt x="63741" y="7307"/>
                    <a:pt x="64446" y="7424"/>
                  </a:cubicBezTo>
                  <a:cubicBezTo>
                    <a:pt x="65039" y="7540"/>
                    <a:pt x="65279" y="7789"/>
                    <a:pt x="65616" y="8155"/>
                  </a:cubicBezTo>
                  <a:cubicBezTo>
                    <a:pt x="65744" y="8155"/>
                    <a:pt x="65856" y="8271"/>
                    <a:pt x="66096" y="8404"/>
                  </a:cubicBezTo>
                  <a:cubicBezTo>
                    <a:pt x="66321" y="8636"/>
                    <a:pt x="66561" y="8636"/>
                    <a:pt x="66914" y="8636"/>
                  </a:cubicBezTo>
                  <a:cubicBezTo>
                    <a:pt x="67154" y="8636"/>
                    <a:pt x="67507" y="8636"/>
                    <a:pt x="67619" y="8404"/>
                  </a:cubicBezTo>
                  <a:cubicBezTo>
                    <a:pt x="67859" y="8271"/>
                    <a:pt x="68212" y="8155"/>
                    <a:pt x="68676" y="8155"/>
                  </a:cubicBezTo>
                  <a:cubicBezTo>
                    <a:pt x="69269" y="8155"/>
                    <a:pt x="69974" y="8404"/>
                    <a:pt x="70198" y="8885"/>
                  </a:cubicBezTo>
                  <a:cubicBezTo>
                    <a:pt x="70311" y="9251"/>
                    <a:pt x="70439" y="9616"/>
                    <a:pt x="70551" y="9865"/>
                  </a:cubicBezTo>
                  <a:cubicBezTo>
                    <a:pt x="70679" y="10596"/>
                    <a:pt x="70791" y="10961"/>
                    <a:pt x="71144" y="11078"/>
                  </a:cubicBezTo>
                  <a:cubicBezTo>
                    <a:pt x="71721" y="11194"/>
                    <a:pt x="71961" y="11692"/>
                    <a:pt x="71961" y="12041"/>
                  </a:cubicBezTo>
                  <a:cubicBezTo>
                    <a:pt x="71961" y="12290"/>
                    <a:pt x="71721" y="12788"/>
                    <a:pt x="70791" y="12788"/>
                  </a:cubicBezTo>
                  <a:cubicBezTo>
                    <a:pt x="70439" y="12905"/>
                    <a:pt x="70198" y="13021"/>
                    <a:pt x="70198" y="13154"/>
                  </a:cubicBezTo>
                  <a:cubicBezTo>
                    <a:pt x="70086" y="13270"/>
                    <a:pt x="70198" y="13635"/>
                    <a:pt x="70311" y="13868"/>
                  </a:cubicBezTo>
                  <a:cubicBezTo>
                    <a:pt x="70439" y="14117"/>
                    <a:pt x="70439" y="14117"/>
                    <a:pt x="70439" y="14117"/>
                  </a:cubicBezTo>
                  <a:cubicBezTo>
                    <a:pt x="70679" y="14615"/>
                    <a:pt x="70679" y="14732"/>
                    <a:pt x="70311" y="15579"/>
                  </a:cubicBezTo>
                  <a:cubicBezTo>
                    <a:pt x="70198" y="15828"/>
                    <a:pt x="70198" y="16193"/>
                    <a:pt x="70198" y="16426"/>
                  </a:cubicBezTo>
                  <a:cubicBezTo>
                    <a:pt x="70198" y="16924"/>
                    <a:pt x="70198" y="17406"/>
                    <a:pt x="69493" y="17771"/>
                  </a:cubicBezTo>
                  <a:cubicBezTo>
                    <a:pt x="69029" y="18020"/>
                    <a:pt x="69029" y="18137"/>
                    <a:pt x="69029" y="18253"/>
                  </a:cubicBezTo>
                  <a:cubicBezTo>
                    <a:pt x="69029" y="18253"/>
                    <a:pt x="69029" y="18502"/>
                    <a:pt x="69622" y="18867"/>
                  </a:cubicBezTo>
                  <a:cubicBezTo>
                    <a:pt x="70551" y="19482"/>
                    <a:pt x="71032" y="19714"/>
                    <a:pt x="71609" y="19714"/>
                  </a:cubicBezTo>
                  <a:cubicBezTo>
                    <a:pt x="71721" y="19714"/>
                    <a:pt x="71849" y="19714"/>
                    <a:pt x="71961" y="19714"/>
                  </a:cubicBezTo>
                  <a:cubicBezTo>
                    <a:pt x="72073" y="19714"/>
                    <a:pt x="72201" y="19598"/>
                    <a:pt x="72201" y="19598"/>
                  </a:cubicBezTo>
                  <a:cubicBezTo>
                    <a:pt x="72554" y="19598"/>
                    <a:pt x="72666" y="19714"/>
                    <a:pt x="72794" y="19831"/>
                  </a:cubicBezTo>
                  <a:cubicBezTo>
                    <a:pt x="73019" y="20196"/>
                    <a:pt x="72906" y="20694"/>
                    <a:pt x="72666" y="21425"/>
                  </a:cubicBezTo>
                  <a:cubicBezTo>
                    <a:pt x="72554" y="21658"/>
                    <a:pt x="72554" y="21907"/>
                    <a:pt x="72554" y="22156"/>
                  </a:cubicBezTo>
                  <a:cubicBezTo>
                    <a:pt x="72554" y="22638"/>
                    <a:pt x="72426" y="23252"/>
                    <a:pt x="71384" y="23617"/>
                  </a:cubicBezTo>
                  <a:cubicBezTo>
                    <a:pt x="71144" y="23734"/>
                    <a:pt x="71144" y="23734"/>
                    <a:pt x="71144" y="23734"/>
                  </a:cubicBezTo>
                  <a:cubicBezTo>
                    <a:pt x="70198" y="23983"/>
                    <a:pt x="70086" y="23983"/>
                    <a:pt x="69381" y="24581"/>
                  </a:cubicBezTo>
                  <a:cubicBezTo>
                    <a:pt x="69141" y="24830"/>
                    <a:pt x="68788" y="25079"/>
                    <a:pt x="68788" y="25195"/>
                  </a:cubicBezTo>
                  <a:cubicBezTo>
                    <a:pt x="68788" y="25312"/>
                    <a:pt x="68788" y="25312"/>
                    <a:pt x="69269" y="25677"/>
                  </a:cubicBezTo>
                  <a:cubicBezTo>
                    <a:pt x="69734" y="25926"/>
                    <a:pt x="69974" y="26292"/>
                    <a:pt x="70198" y="26657"/>
                  </a:cubicBezTo>
                  <a:cubicBezTo>
                    <a:pt x="70439" y="26906"/>
                    <a:pt x="70439" y="27022"/>
                    <a:pt x="70679" y="27022"/>
                  </a:cubicBezTo>
                  <a:cubicBezTo>
                    <a:pt x="70791" y="27022"/>
                    <a:pt x="70791" y="27022"/>
                    <a:pt x="70903" y="27022"/>
                  </a:cubicBezTo>
                  <a:cubicBezTo>
                    <a:pt x="71849" y="26773"/>
                    <a:pt x="72314" y="26408"/>
                    <a:pt x="72666" y="26042"/>
                  </a:cubicBezTo>
                  <a:cubicBezTo>
                    <a:pt x="73019" y="25444"/>
                    <a:pt x="73611" y="25444"/>
                    <a:pt x="74076" y="25444"/>
                  </a:cubicBezTo>
                  <a:cubicBezTo>
                    <a:pt x="74316" y="25444"/>
                    <a:pt x="74669" y="25444"/>
                    <a:pt x="75022" y="25444"/>
                  </a:cubicBezTo>
                  <a:cubicBezTo>
                    <a:pt x="75486" y="25561"/>
                    <a:pt x="75839" y="25561"/>
                    <a:pt x="76191" y="25561"/>
                  </a:cubicBezTo>
                  <a:cubicBezTo>
                    <a:pt x="76784" y="25561"/>
                    <a:pt x="77249" y="25444"/>
                    <a:pt x="77601" y="25195"/>
                  </a:cubicBezTo>
                  <a:cubicBezTo>
                    <a:pt x="78066" y="24946"/>
                    <a:pt x="78178" y="24830"/>
                    <a:pt x="78419" y="24465"/>
                  </a:cubicBezTo>
                  <a:cubicBezTo>
                    <a:pt x="78547" y="24215"/>
                    <a:pt x="78659" y="23983"/>
                    <a:pt x="78899" y="23617"/>
                  </a:cubicBezTo>
                  <a:cubicBezTo>
                    <a:pt x="79124" y="23368"/>
                    <a:pt x="79236" y="23252"/>
                    <a:pt x="79364" y="23003"/>
                  </a:cubicBezTo>
                  <a:cubicBezTo>
                    <a:pt x="79716" y="22521"/>
                    <a:pt x="79941" y="22023"/>
                    <a:pt x="80646" y="22023"/>
                  </a:cubicBezTo>
                  <a:cubicBezTo>
                    <a:pt x="80774" y="22023"/>
                    <a:pt x="80886" y="22023"/>
                    <a:pt x="80886" y="22023"/>
                  </a:cubicBezTo>
                  <a:cubicBezTo>
                    <a:pt x="81126" y="22156"/>
                    <a:pt x="81239" y="22156"/>
                    <a:pt x="81351" y="22156"/>
                  </a:cubicBezTo>
                  <a:cubicBezTo>
                    <a:pt x="81591" y="22156"/>
                    <a:pt x="81703" y="22023"/>
                    <a:pt x="81944" y="22023"/>
                  </a:cubicBezTo>
                  <a:cubicBezTo>
                    <a:pt x="82056" y="22023"/>
                    <a:pt x="82296" y="22023"/>
                    <a:pt x="82408" y="22023"/>
                  </a:cubicBezTo>
                  <a:cubicBezTo>
                    <a:pt x="82761" y="22023"/>
                    <a:pt x="83113" y="22156"/>
                    <a:pt x="83354" y="22521"/>
                  </a:cubicBezTo>
                  <a:cubicBezTo>
                    <a:pt x="83706" y="22887"/>
                    <a:pt x="84283" y="23252"/>
                    <a:pt x="84652" y="23252"/>
                  </a:cubicBezTo>
                  <a:cubicBezTo>
                    <a:pt x="84764" y="23252"/>
                    <a:pt x="84876" y="23252"/>
                    <a:pt x="84876" y="23119"/>
                  </a:cubicBezTo>
                  <a:cubicBezTo>
                    <a:pt x="85116" y="22272"/>
                    <a:pt x="85469" y="21541"/>
                    <a:pt x="86526" y="21060"/>
                  </a:cubicBezTo>
                  <a:cubicBezTo>
                    <a:pt x="86751" y="20943"/>
                    <a:pt x="86751" y="20943"/>
                    <a:pt x="86751" y="20943"/>
                  </a:cubicBezTo>
                  <a:cubicBezTo>
                    <a:pt x="87456" y="20694"/>
                    <a:pt x="88754" y="20196"/>
                    <a:pt x="88513" y="19714"/>
                  </a:cubicBezTo>
                  <a:cubicBezTo>
                    <a:pt x="88401" y="19349"/>
                    <a:pt x="88161" y="19233"/>
                    <a:pt x="87808" y="19116"/>
                  </a:cubicBezTo>
                  <a:cubicBezTo>
                    <a:pt x="87584" y="18984"/>
                    <a:pt x="87344" y="18867"/>
                    <a:pt x="87103" y="18751"/>
                  </a:cubicBezTo>
                  <a:cubicBezTo>
                    <a:pt x="86751" y="18369"/>
                    <a:pt x="86639" y="18253"/>
                    <a:pt x="86879" y="17771"/>
                  </a:cubicBezTo>
                  <a:cubicBezTo>
                    <a:pt x="86879" y="17655"/>
                    <a:pt x="86991" y="17406"/>
                    <a:pt x="87103" y="17040"/>
                  </a:cubicBezTo>
                  <a:cubicBezTo>
                    <a:pt x="87456" y="15462"/>
                    <a:pt x="87808" y="12406"/>
                    <a:pt x="87344" y="12041"/>
                  </a:cubicBezTo>
                  <a:cubicBezTo>
                    <a:pt x="86751" y="11443"/>
                    <a:pt x="86639" y="11078"/>
                    <a:pt x="86526" y="10098"/>
                  </a:cubicBezTo>
                  <a:cubicBezTo>
                    <a:pt x="86414" y="9134"/>
                    <a:pt x="85469" y="8520"/>
                    <a:pt x="84652" y="8271"/>
                  </a:cubicBezTo>
                  <a:cubicBezTo>
                    <a:pt x="83594" y="8038"/>
                    <a:pt x="82761" y="7307"/>
                    <a:pt x="82408" y="6577"/>
                  </a:cubicBezTo>
                  <a:cubicBezTo>
                    <a:pt x="82408" y="6444"/>
                    <a:pt x="82296" y="6328"/>
                    <a:pt x="82296" y="6211"/>
                  </a:cubicBezTo>
                  <a:cubicBezTo>
                    <a:pt x="82056" y="5597"/>
                    <a:pt x="81703" y="4999"/>
                    <a:pt x="81944" y="4633"/>
                  </a:cubicBezTo>
                  <a:cubicBezTo>
                    <a:pt x="82056" y="4384"/>
                    <a:pt x="82296" y="4251"/>
                    <a:pt x="82649" y="4251"/>
                  </a:cubicBezTo>
                  <a:cubicBezTo>
                    <a:pt x="83242" y="4251"/>
                    <a:pt x="83594" y="4384"/>
                    <a:pt x="83818" y="4501"/>
                  </a:cubicBezTo>
                  <a:cubicBezTo>
                    <a:pt x="84171" y="4501"/>
                    <a:pt x="84411" y="4633"/>
                    <a:pt x="84652" y="4633"/>
                  </a:cubicBezTo>
                  <a:cubicBezTo>
                    <a:pt x="84764" y="4633"/>
                    <a:pt x="84876" y="4633"/>
                    <a:pt x="85116" y="4633"/>
                  </a:cubicBezTo>
                  <a:cubicBezTo>
                    <a:pt x="85341" y="4501"/>
                    <a:pt x="85469" y="4501"/>
                    <a:pt x="85693" y="4501"/>
                  </a:cubicBezTo>
                  <a:cubicBezTo>
                    <a:pt x="86286" y="4501"/>
                    <a:pt x="86286" y="4501"/>
                    <a:pt x="86286" y="4501"/>
                  </a:cubicBezTo>
                  <a:cubicBezTo>
                    <a:pt x="86751" y="4501"/>
                    <a:pt x="86991" y="4501"/>
                    <a:pt x="87103" y="4019"/>
                  </a:cubicBezTo>
                  <a:cubicBezTo>
                    <a:pt x="87103" y="3653"/>
                    <a:pt x="87103" y="3404"/>
                    <a:pt x="86991" y="3172"/>
                  </a:cubicBezTo>
                  <a:cubicBezTo>
                    <a:pt x="86879" y="2806"/>
                    <a:pt x="86639" y="2308"/>
                    <a:pt x="87344" y="1943"/>
                  </a:cubicBezTo>
                  <a:cubicBezTo>
                    <a:pt x="87584" y="1710"/>
                    <a:pt x="87808" y="1461"/>
                    <a:pt x="87936" y="1212"/>
                  </a:cubicBezTo>
                  <a:cubicBezTo>
                    <a:pt x="88161" y="979"/>
                    <a:pt x="88401" y="614"/>
                    <a:pt x="88866" y="614"/>
                  </a:cubicBezTo>
                  <a:cubicBezTo>
                    <a:pt x="89347" y="614"/>
                    <a:pt x="89459" y="979"/>
                    <a:pt x="89571" y="1096"/>
                  </a:cubicBezTo>
                  <a:cubicBezTo>
                    <a:pt x="89683" y="1345"/>
                    <a:pt x="89683" y="1345"/>
                    <a:pt x="89923" y="1345"/>
                  </a:cubicBezTo>
                  <a:cubicBezTo>
                    <a:pt x="90036" y="1345"/>
                    <a:pt x="90164" y="1345"/>
                    <a:pt x="90276" y="1345"/>
                  </a:cubicBezTo>
                  <a:cubicBezTo>
                    <a:pt x="90628" y="1212"/>
                    <a:pt x="90628" y="1212"/>
                    <a:pt x="90628" y="1212"/>
                  </a:cubicBezTo>
                  <a:cubicBezTo>
                    <a:pt x="91574" y="979"/>
                    <a:pt x="91798" y="979"/>
                    <a:pt x="92519" y="481"/>
                  </a:cubicBezTo>
                  <a:cubicBezTo>
                    <a:pt x="92984" y="249"/>
                    <a:pt x="93336" y="0"/>
                    <a:pt x="93561" y="0"/>
                  </a:cubicBezTo>
                  <a:cubicBezTo>
                    <a:pt x="93913" y="0"/>
                    <a:pt x="94266" y="249"/>
                    <a:pt x="94618" y="481"/>
                  </a:cubicBezTo>
                  <a:cubicBezTo>
                    <a:pt x="95099" y="847"/>
                    <a:pt x="95099" y="1345"/>
                    <a:pt x="95099" y="1826"/>
                  </a:cubicBezTo>
                  <a:cubicBezTo>
                    <a:pt x="95211" y="2192"/>
                    <a:pt x="95211" y="2557"/>
                    <a:pt x="95451" y="2806"/>
                  </a:cubicBezTo>
                  <a:cubicBezTo>
                    <a:pt x="95916" y="3653"/>
                    <a:pt x="96157" y="5115"/>
                    <a:pt x="95804" y="5713"/>
                  </a:cubicBezTo>
                  <a:cubicBezTo>
                    <a:pt x="95676" y="6078"/>
                    <a:pt x="95451" y="6444"/>
                    <a:pt x="95564" y="6826"/>
                  </a:cubicBezTo>
                  <a:cubicBezTo>
                    <a:pt x="95676" y="6942"/>
                    <a:pt x="95916" y="7175"/>
                    <a:pt x="96269" y="7307"/>
                  </a:cubicBezTo>
                  <a:cubicBezTo>
                    <a:pt x="96621" y="7424"/>
                    <a:pt x="97903" y="7789"/>
                    <a:pt x="99089" y="7789"/>
                  </a:cubicBezTo>
                  <a:cubicBezTo>
                    <a:pt x="99666" y="7789"/>
                    <a:pt x="100146" y="7673"/>
                    <a:pt x="100371" y="7540"/>
                  </a:cubicBezTo>
                  <a:cubicBezTo>
                    <a:pt x="100851" y="7307"/>
                    <a:pt x="101428" y="7307"/>
                    <a:pt x="102021" y="7175"/>
                  </a:cubicBezTo>
                  <a:cubicBezTo>
                    <a:pt x="102967" y="7058"/>
                    <a:pt x="103431" y="6942"/>
                    <a:pt x="103543" y="6444"/>
                  </a:cubicBezTo>
                  <a:cubicBezTo>
                    <a:pt x="103656" y="5713"/>
                    <a:pt x="103896" y="5364"/>
                    <a:pt x="104248" y="4999"/>
                  </a:cubicBezTo>
                  <a:cubicBezTo>
                    <a:pt x="104489" y="4750"/>
                    <a:pt x="104729" y="4501"/>
                    <a:pt x="104953" y="4019"/>
                  </a:cubicBezTo>
                  <a:cubicBezTo>
                    <a:pt x="105306" y="2923"/>
                    <a:pt x="105658" y="2192"/>
                    <a:pt x="106604" y="2076"/>
                  </a:cubicBezTo>
                  <a:cubicBezTo>
                    <a:pt x="106716" y="1943"/>
                    <a:pt x="106956" y="1943"/>
                    <a:pt x="107069" y="1943"/>
                  </a:cubicBezTo>
                  <a:cubicBezTo>
                    <a:pt x="107421" y="1826"/>
                    <a:pt x="107661" y="1826"/>
                    <a:pt x="108014" y="1826"/>
                  </a:cubicBezTo>
                  <a:cubicBezTo>
                    <a:pt x="108479" y="1826"/>
                    <a:pt x="108831" y="1943"/>
                    <a:pt x="109184" y="2192"/>
                  </a:cubicBezTo>
                  <a:cubicBezTo>
                    <a:pt x="109536" y="2557"/>
                    <a:pt x="109536" y="2923"/>
                    <a:pt x="109536" y="3172"/>
                  </a:cubicBezTo>
                  <a:cubicBezTo>
                    <a:pt x="109424" y="3770"/>
                    <a:pt x="108831" y="4251"/>
                    <a:pt x="108479" y="4501"/>
                  </a:cubicBezTo>
                  <a:cubicBezTo>
                    <a:pt x="108366" y="4633"/>
                    <a:pt x="108238" y="4750"/>
                    <a:pt x="108238" y="4999"/>
                  </a:cubicBezTo>
                  <a:cubicBezTo>
                    <a:pt x="108238" y="5231"/>
                    <a:pt x="108366" y="5597"/>
                    <a:pt x="108719" y="5713"/>
                  </a:cubicBezTo>
                  <a:cubicBezTo>
                    <a:pt x="109071" y="5962"/>
                    <a:pt x="109184" y="6211"/>
                    <a:pt x="109296" y="6577"/>
                  </a:cubicBezTo>
                  <a:cubicBezTo>
                    <a:pt x="109424" y="7058"/>
                    <a:pt x="109184" y="7424"/>
                    <a:pt x="108831" y="7905"/>
                  </a:cubicBezTo>
                  <a:cubicBezTo>
                    <a:pt x="108719" y="8155"/>
                    <a:pt x="108591" y="8520"/>
                    <a:pt x="108366" y="8885"/>
                  </a:cubicBezTo>
                  <a:cubicBezTo>
                    <a:pt x="108014" y="9732"/>
                    <a:pt x="107661" y="10712"/>
                    <a:pt x="106828" y="10829"/>
                  </a:cubicBezTo>
                  <a:cubicBezTo>
                    <a:pt x="105771" y="10961"/>
                    <a:pt x="105306" y="11078"/>
                    <a:pt x="104953" y="11925"/>
                  </a:cubicBezTo>
                  <a:cubicBezTo>
                    <a:pt x="104841" y="12174"/>
                    <a:pt x="104729" y="12406"/>
                    <a:pt x="104729" y="12539"/>
                  </a:cubicBezTo>
                  <a:cubicBezTo>
                    <a:pt x="104377" y="13270"/>
                    <a:pt x="104248" y="13635"/>
                    <a:pt x="104489" y="14001"/>
                  </a:cubicBezTo>
                  <a:cubicBezTo>
                    <a:pt x="104729" y="14233"/>
                    <a:pt x="104841" y="14366"/>
                    <a:pt x="104953" y="14615"/>
                  </a:cubicBezTo>
                  <a:cubicBezTo>
                    <a:pt x="105194" y="15097"/>
                    <a:pt x="105418" y="15330"/>
                    <a:pt x="105899" y="15579"/>
                  </a:cubicBezTo>
                  <a:cubicBezTo>
                    <a:pt x="106139" y="15695"/>
                    <a:pt x="106251" y="15695"/>
                    <a:pt x="106476" y="15828"/>
                  </a:cubicBezTo>
                  <a:cubicBezTo>
                    <a:pt x="107181" y="16060"/>
                    <a:pt x="107661" y="16310"/>
                    <a:pt x="107661" y="16675"/>
                  </a:cubicBezTo>
                  <a:cubicBezTo>
                    <a:pt x="107774" y="16791"/>
                    <a:pt x="107661" y="17040"/>
                    <a:pt x="107421" y="17157"/>
                  </a:cubicBezTo>
                  <a:cubicBezTo>
                    <a:pt x="107309" y="17289"/>
                    <a:pt x="107069" y="17406"/>
                    <a:pt x="106956" y="17522"/>
                  </a:cubicBezTo>
                  <a:cubicBezTo>
                    <a:pt x="106476" y="17771"/>
                    <a:pt x="106364" y="17887"/>
                    <a:pt x="106476" y="18020"/>
                  </a:cubicBezTo>
                  <a:cubicBezTo>
                    <a:pt x="106604" y="18751"/>
                    <a:pt x="106364" y="19233"/>
                    <a:pt x="105771" y="19598"/>
                  </a:cubicBezTo>
                  <a:cubicBezTo>
                    <a:pt x="105418" y="19831"/>
                    <a:pt x="105418" y="20561"/>
                    <a:pt x="105546" y="20943"/>
                  </a:cubicBezTo>
                  <a:cubicBezTo>
                    <a:pt x="105546" y="21176"/>
                    <a:pt x="105771" y="21658"/>
                    <a:pt x="107181" y="21658"/>
                  </a:cubicBezTo>
                  <a:cubicBezTo>
                    <a:pt x="108238" y="21658"/>
                    <a:pt x="108238" y="21658"/>
                    <a:pt x="108238" y="21658"/>
                  </a:cubicBezTo>
                  <a:cubicBezTo>
                    <a:pt x="109071" y="21658"/>
                    <a:pt x="109760" y="21658"/>
                    <a:pt x="110001" y="22388"/>
                  </a:cubicBezTo>
                  <a:cubicBezTo>
                    <a:pt x="110129" y="22887"/>
                    <a:pt x="110129" y="23252"/>
                    <a:pt x="110001" y="23485"/>
                  </a:cubicBezTo>
                  <a:cubicBezTo>
                    <a:pt x="110001" y="23734"/>
                    <a:pt x="110001" y="23983"/>
                    <a:pt x="110001" y="24099"/>
                  </a:cubicBezTo>
                  <a:cubicBezTo>
                    <a:pt x="110129" y="24465"/>
                    <a:pt x="110594" y="24830"/>
                    <a:pt x="110946" y="25079"/>
                  </a:cubicBezTo>
                  <a:cubicBezTo>
                    <a:pt x="111058" y="25195"/>
                    <a:pt x="111058" y="25195"/>
                    <a:pt x="111058" y="25195"/>
                  </a:cubicBezTo>
                  <a:cubicBezTo>
                    <a:pt x="111058" y="25312"/>
                    <a:pt x="111058" y="25312"/>
                    <a:pt x="111058" y="25312"/>
                  </a:cubicBezTo>
                  <a:cubicBezTo>
                    <a:pt x="111058" y="25312"/>
                    <a:pt x="111299" y="26773"/>
                    <a:pt x="111411" y="27620"/>
                  </a:cubicBezTo>
                  <a:cubicBezTo>
                    <a:pt x="111523" y="28351"/>
                    <a:pt x="111651" y="29580"/>
                    <a:pt x="111171" y="30311"/>
                  </a:cubicBezTo>
                  <a:cubicBezTo>
                    <a:pt x="111058" y="30543"/>
                    <a:pt x="111058" y="30909"/>
                    <a:pt x="111171" y="31158"/>
                  </a:cubicBezTo>
                  <a:cubicBezTo>
                    <a:pt x="111299" y="31158"/>
                    <a:pt x="111411" y="31407"/>
                    <a:pt x="111651" y="31407"/>
                  </a:cubicBezTo>
                  <a:cubicBezTo>
                    <a:pt x="111892" y="31407"/>
                    <a:pt x="112004" y="31274"/>
                    <a:pt x="112228" y="31158"/>
                  </a:cubicBezTo>
                  <a:cubicBezTo>
                    <a:pt x="112581" y="30909"/>
                    <a:pt x="112933" y="30793"/>
                    <a:pt x="113173" y="30793"/>
                  </a:cubicBezTo>
                  <a:cubicBezTo>
                    <a:pt x="113991" y="30793"/>
                    <a:pt x="114471" y="31523"/>
                    <a:pt x="114471" y="32370"/>
                  </a:cubicBezTo>
                  <a:cubicBezTo>
                    <a:pt x="114471" y="33101"/>
                    <a:pt x="114824" y="33948"/>
                    <a:pt x="115401" y="33948"/>
                  </a:cubicBezTo>
                  <a:cubicBezTo>
                    <a:pt x="116106" y="33948"/>
                    <a:pt x="116586" y="34812"/>
                    <a:pt x="116586" y="36274"/>
                  </a:cubicBezTo>
                  <a:cubicBezTo>
                    <a:pt x="116586" y="36755"/>
                    <a:pt x="116699" y="36871"/>
                    <a:pt x="116811" y="36871"/>
                  </a:cubicBezTo>
                  <a:cubicBezTo>
                    <a:pt x="116939" y="37004"/>
                    <a:pt x="117276" y="37121"/>
                    <a:pt x="117628" y="37121"/>
                  </a:cubicBezTo>
                  <a:cubicBezTo>
                    <a:pt x="117997" y="37121"/>
                    <a:pt x="118221" y="37121"/>
                    <a:pt x="118573" y="37004"/>
                  </a:cubicBezTo>
                  <a:cubicBezTo>
                    <a:pt x="118686" y="37004"/>
                    <a:pt x="118814" y="37004"/>
                    <a:pt x="118814" y="37004"/>
                  </a:cubicBezTo>
                  <a:cubicBezTo>
                    <a:pt x="119391" y="37004"/>
                    <a:pt x="119631" y="37237"/>
                    <a:pt x="119759" y="37486"/>
                  </a:cubicBezTo>
                  <a:cubicBezTo>
                    <a:pt x="119983" y="38101"/>
                    <a:pt x="119759" y="38831"/>
                    <a:pt x="119391" y="39429"/>
                  </a:cubicBezTo>
                  <a:cubicBezTo>
                    <a:pt x="119166" y="39678"/>
                    <a:pt x="119166" y="39678"/>
                    <a:pt x="119278" y="39795"/>
                  </a:cubicBezTo>
                  <a:cubicBezTo>
                    <a:pt x="119519" y="40044"/>
                    <a:pt x="119631" y="40160"/>
                    <a:pt x="119631" y="40642"/>
                  </a:cubicBezTo>
                  <a:cubicBezTo>
                    <a:pt x="119631" y="41622"/>
                    <a:pt x="118926" y="42352"/>
                    <a:pt x="118349" y="42851"/>
                  </a:cubicBezTo>
                  <a:cubicBezTo>
                    <a:pt x="117997" y="43200"/>
                    <a:pt x="117868" y="43565"/>
                    <a:pt x="118109" y="44545"/>
                  </a:cubicBezTo>
                  <a:cubicBezTo>
                    <a:pt x="118109" y="44910"/>
                    <a:pt x="118221" y="45159"/>
                    <a:pt x="118349" y="45525"/>
                  </a:cubicBezTo>
                  <a:cubicBezTo>
                    <a:pt x="118573" y="46006"/>
                    <a:pt x="118814" y="46604"/>
                    <a:pt x="118221" y="47219"/>
                  </a:cubicBezTo>
                  <a:cubicBezTo>
                    <a:pt x="118109" y="47352"/>
                    <a:pt x="118109" y="47352"/>
                    <a:pt x="117997" y="47468"/>
                  </a:cubicBezTo>
                  <a:cubicBezTo>
                    <a:pt x="117628" y="47833"/>
                    <a:pt x="117276" y="48199"/>
                    <a:pt x="117276" y="48431"/>
                  </a:cubicBezTo>
                  <a:cubicBezTo>
                    <a:pt x="117276" y="48564"/>
                    <a:pt x="117404" y="48680"/>
                    <a:pt x="117516" y="48813"/>
                  </a:cubicBezTo>
                  <a:cubicBezTo>
                    <a:pt x="117997" y="49179"/>
                    <a:pt x="118461" y="49295"/>
                    <a:pt x="118814" y="49295"/>
                  </a:cubicBezTo>
                  <a:cubicBezTo>
                    <a:pt x="118926" y="49295"/>
                    <a:pt x="119038" y="49295"/>
                    <a:pt x="119038" y="49295"/>
                  </a:cubicBezTo>
                  <a:cubicBezTo>
                    <a:pt x="119278" y="49179"/>
                    <a:pt x="119391" y="49179"/>
                    <a:pt x="119391" y="49179"/>
                  </a:cubicBezTo>
                  <a:cubicBezTo>
                    <a:pt x="119871" y="49046"/>
                    <a:pt x="119871" y="49046"/>
                    <a:pt x="119871" y="49046"/>
                  </a:cubicBezTo>
                  <a:cubicBezTo>
                    <a:pt x="119631" y="49528"/>
                    <a:pt x="119631" y="49528"/>
                    <a:pt x="119631" y="49528"/>
                  </a:cubicBezTo>
                  <a:cubicBezTo>
                    <a:pt x="119631" y="49660"/>
                    <a:pt x="119038" y="50624"/>
                    <a:pt x="117997" y="50624"/>
                  </a:cubicBezTo>
                  <a:cubicBezTo>
                    <a:pt x="117163" y="50624"/>
                    <a:pt x="116458" y="50873"/>
                    <a:pt x="116458" y="51355"/>
                  </a:cubicBezTo>
                  <a:cubicBezTo>
                    <a:pt x="116458" y="51604"/>
                    <a:pt x="116458" y="51604"/>
                    <a:pt x="116699" y="51720"/>
                  </a:cubicBezTo>
                  <a:cubicBezTo>
                    <a:pt x="116939" y="51853"/>
                    <a:pt x="117404" y="52085"/>
                    <a:pt x="117051" y="52816"/>
                  </a:cubicBezTo>
                  <a:cubicBezTo>
                    <a:pt x="116699" y="53547"/>
                    <a:pt x="115994" y="55141"/>
                    <a:pt x="115289" y="55856"/>
                  </a:cubicBezTo>
                  <a:cubicBezTo>
                    <a:pt x="113526" y="57566"/>
                    <a:pt x="112468" y="58662"/>
                    <a:pt x="112004" y="59144"/>
                  </a:cubicBezTo>
                  <a:cubicBezTo>
                    <a:pt x="111763" y="59277"/>
                    <a:pt x="111651" y="59393"/>
                    <a:pt x="111411" y="59642"/>
                  </a:cubicBezTo>
                  <a:cubicBezTo>
                    <a:pt x="111058" y="60124"/>
                    <a:pt x="110594" y="60722"/>
                    <a:pt x="109648" y="60722"/>
                  </a:cubicBezTo>
                  <a:cubicBezTo>
                    <a:pt x="109648" y="60722"/>
                    <a:pt x="109536" y="60722"/>
                    <a:pt x="109424" y="60722"/>
                  </a:cubicBezTo>
                  <a:cubicBezTo>
                    <a:pt x="108719" y="60606"/>
                    <a:pt x="108238" y="60240"/>
                    <a:pt x="107886" y="59759"/>
                  </a:cubicBezTo>
                  <a:cubicBezTo>
                    <a:pt x="107661" y="59277"/>
                    <a:pt x="107661" y="58779"/>
                    <a:pt x="107886" y="58413"/>
                  </a:cubicBezTo>
                  <a:cubicBezTo>
                    <a:pt x="108014" y="58181"/>
                    <a:pt x="108126" y="57932"/>
                    <a:pt x="108014" y="57815"/>
                  </a:cubicBezTo>
                  <a:cubicBezTo>
                    <a:pt x="108014" y="57683"/>
                    <a:pt x="107661" y="57566"/>
                    <a:pt x="107181" y="57450"/>
                  </a:cubicBezTo>
                  <a:cubicBezTo>
                    <a:pt x="106956" y="57317"/>
                    <a:pt x="106604" y="57085"/>
                    <a:pt x="106364" y="56835"/>
                  </a:cubicBezTo>
                  <a:cubicBezTo>
                    <a:pt x="106011" y="56586"/>
                    <a:pt x="105771" y="56354"/>
                    <a:pt x="105418" y="56354"/>
                  </a:cubicBezTo>
                  <a:cubicBezTo>
                    <a:pt x="105306" y="56354"/>
                    <a:pt x="105194" y="56354"/>
                    <a:pt x="105066" y="56470"/>
                  </a:cubicBezTo>
                  <a:cubicBezTo>
                    <a:pt x="104841" y="56586"/>
                    <a:pt x="104489" y="56719"/>
                    <a:pt x="104136" y="56835"/>
                  </a:cubicBezTo>
                  <a:cubicBezTo>
                    <a:pt x="103319" y="57201"/>
                    <a:pt x="102374" y="57450"/>
                    <a:pt x="101781" y="57932"/>
                  </a:cubicBezTo>
                  <a:cubicBezTo>
                    <a:pt x="101428" y="58181"/>
                    <a:pt x="101204" y="58413"/>
                    <a:pt x="101204" y="58546"/>
                  </a:cubicBezTo>
                  <a:cubicBezTo>
                    <a:pt x="101204" y="58779"/>
                    <a:pt x="101428" y="59028"/>
                    <a:pt x="101781" y="59393"/>
                  </a:cubicBezTo>
                  <a:cubicBezTo>
                    <a:pt x="102133" y="59875"/>
                    <a:pt x="102486" y="60124"/>
                    <a:pt x="102726" y="60373"/>
                  </a:cubicBezTo>
                  <a:cubicBezTo>
                    <a:pt x="103079" y="60606"/>
                    <a:pt x="103431" y="60855"/>
                    <a:pt x="103543" y="61220"/>
                  </a:cubicBezTo>
                  <a:cubicBezTo>
                    <a:pt x="103784" y="61586"/>
                    <a:pt x="104024" y="62067"/>
                    <a:pt x="103784" y="62549"/>
                  </a:cubicBezTo>
                  <a:cubicBezTo>
                    <a:pt x="103543" y="62931"/>
                    <a:pt x="103319" y="63164"/>
                    <a:pt x="102726" y="63296"/>
                  </a:cubicBezTo>
                  <a:cubicBezTo>
                    <a:pt x="102486" y="63296"/>
                    <a:pt x="102133" y="63413"/>
                    <a:pt x="101781" y="63529"/>
                  </a:cubicBezTo>
                  <a:cubicBezTo>
                    <a:pt x="101204" y="63645"/>
                    <a:pt x="100499" y="63894"/>
                    <a:pt x="99906" y="63894"/>
                  </a:cubicBezTo>
                  <a:cubicBezTo>
                    <a:pt x="99554" y="63894"/>
                    <a:pt x="99201" y="63778"/>
                    <a:pt x="98961" y="63645"/>
                  </a:cubicBezTo>
                  <a:cubicBezTo>
                    <a:pt x="98624" y="63413"/>
                    <a:pt x="98384" y="63296"/>
                    <a:pt x="98031" y="63296"/>
                  </a:cubicBezTo>
                  <a:cubicBezTo>
                    <a:pt x="97791" y="63296"/>
                    <a:pt x="97438" y="63413"/>
                    <a:pt x="97086" y="63778"/>
                  </a:cubicBezTo>
                  <a:cubicBezTo>
                    <a:pt x="96621" y="64260"/>
                    <a:pt x="96157" y="64260"/>
                    <a:pt x="95676" y="64260"/>
                  </a:cubicBezTo>
                  <a:cubicBezTo>
                    <a:pt x="95564" y="64260"/>
                    <a:pt x="95323" y="64260"/>
                    <a:pt x="95211" y="64260"/>
                  </a:cubicBezTo>
                  <a:cubicBezTo>
                    <a:pt x="94971" y="64260"/>
                    <a:pt x="94859" y="64260"/>
                    <a:pt x="94618" y="64260"/>
                  </a:cubicBezTo>
                  <a:cubicBezTo>
                    <a:pt x="94394" y="64260"/>
                    <a:pt x="94266" y="64260"/>
                    <a:pt x="94154" y="64509"/>
                  </a:cubicBezTo>
                  <a:cubicBezTo>
                    <a:pt x="94041" y="64741"/>
                    <a:pt x="93801" y="64991"/>
                    <a:pt x="93336" y="65472"/>
                  </a:cubicBezTo>
                  <a:cubicBezTo>
                    <a:pt x="93096" y="65605"/>
                    <a:pt x="92856" y="65838"/>
                    <a:pt x="92631" y="65970"/>
                  </a:cubicBezTo>
                  <a:cubicBezTo>
                    <a:pt x="92151" y="66336"/>
                    <a:pt x="91926" y="66452"/>
                    <a:pt x="91446" y="67299"/>
                  </a:cubicBezTo>
                  <a:cubicBezTo>
                    <a:pt x="91221" y="67665"/>
                    <a:pt x="91109" y="68030"/>
                    <a:pt x="90869" y="68279"/>
                  </a:cubicBezTo>
                  <a:cubicBezTo>
                    <a:pt x="90516" y="68894"/>
                    <a:pt x="90404" y="69126"/>
                    <a:pt x="90628" y="69492"/>
                  </a:cubicBezTo>
                  <a:cubicBezTo>
                    <a:pt x="90869" y="69857"/>
                    <a:pt x="90981" y="70106"/>
                    <a:pt x="91109" y="70339"/>
                  </a:cubicBezTo>
                  <a:cubicBezTo>
                    <a:pt x="91109" y="70588"/>
                    <a:pt x="91221" y="70704"/>
                    <a:pt x="91333" y="70837"/>
                  </a:cubicBezTo>
                  <a:cubicBezTo>
                    <a:pt x="91574" y="70953"/>
                    <a:pt x="91686" y="70953"/>
                    <a:pt x="91798" y="70953"/>
                  </a:cubicBezTo>
                  <a:cubicBezTo>
                    <a:pt x="92038" y="70953"/>
                    <a:pt x="92391" y="70837"/>
                    <a:pt x="92856" y="70471"/>
                  </a:cubicBezTo>
                  <a:cubicBezTo>
                    <a:pt x="93561" y="69741"/>
                    <a:pt x="94266" y="69492"/>
                    <a:pt x="95211" y="69375"/>
                  </a:cubicBezTo>
                  <a:cubicBezTo>
                    <a:pt x="95323" y="69375"/>
                    <a:pt x="95451" y="69375"/>
                    <a:pt x="95451" y="69375"/>
                  </a:cubicBezTo>
                  <a:cubicBezTo>
                    <a:pt x="96157" y="69375"/>
                    <a:pt x="96157" y="69857"/>
                    <a:pt x="96269" y="70222"/>
                  </a:cubicBezTo>
                  <a:cubicBezTo>
                    <a:pt x="96269" y="70471"/>
                    <a:pt x="96269" y="70704"/>
                    <a:pt x="96381" y="70953"/>
                  </a:cubicBezTo>
                  <a:cubicBezTo>
                    <a:pt x="96621" y="72049"/>
                    <a:pt x="96733" y="72531"/>
                    <a:pt x="97086" y="73029"/>
                  </a:cubicBezTo>
                  <a:cubicBezTo>
                    <a:pt x="97326" y="73760"/>
                    <a:pt x="97326" y="73876"/>
                    <a:pt x="96862" y="74840"/>
                  </a:cubicBezTo>
                  <a:cubicBezTo>
                    <a:pt x="96621" y="75321"/>
                    <a:pt x="96381" y="75570"/>
                    <a:pt x="96157" y="75803"/>
                  </a:cubicBezTo>
                  <a:cubicBezTo>
                    <a:pt x="95916" y="75936"/>
                    <a:pt x="95676" y="76168"/>
                    <a:pt x="95564" y="76417"/>
                  </a:cubicBezTo>
                  <a:cubicBezTo>
                    <a:pt x="95451" y="76534"/>
                    <a:pt x="95323" y="76650"/>
                    <a:pt x="95211" y="76783"/>
                  </a:cubicBezTo>
                  <a:cubicBezTo>
                    <a:pt x="94859" y="77265"/>
                    <a:pt x="94746" y="77397"/>
                    <a:pt x="95099" y="77746"/>
                  </a:cubicBezTo>
                  <a:cubicBezTo>
                    <a:pt x="95564" y="78244"/>
                    <a:pt x="95676" y="78361"/>
                    <a:pt x="95564" y="78610"/>
                  </a:cubicBezTo>
                  <a:cubicBezTo>
                    <a:pt x="95564" y="78726"/>
                    <a:pt x="95323" y="78842"/>
                    <a:pt x="95099" y="78842"/>
                  </a:cubicBezTo>
                  <a:cubicBezTo>
                    <a:pt x="94971" y="78842"/>
                    <a:pt x="94971" y="78842"/>
                    <a:pt x="94859" y="78842"/>
                  </a:cubicBezTo>
                  <a:cubicBezTo>
                    <a:pt x="94266" y="78975"/>
                    <a:pt x="93913" y="79457"/>
                    <a:pt x="93689" y="79939"/>
                  </a:cubicBezTo>
                  <a:cubicBezTo>
                    <a:pt x="93561" y="80071"/>
                    <a:pt x="93449" y="80188"/>
                    <a:pt x="93336" y="80188"/>
                  </a:cubicBezTo>
                  <a:cubicBezTo>
                    <a:pt x="93208" y="80188"/>
                    <a:pt x="93208" y="80188"/>
                    <a:pt x="93208" y="80188"/>
                  </a:cubicBezTo>
                  <a:cubicBezTo>
                    <a:pt x="93096" y="79939"/>
                    <a:pt x="93096" y="79939"/>
                    <a:pt x="93096" y="79939"/>
                  </a:cubicBezTo>
                  <a:cubicBezTo>
                    <a:pt x="93096" y="79822"/>
                    <a:pt x="93096" y="79822"/>
                    <a:pt x="93096" y="79822"/>
                  </a:cubicBezTo>
                  <a:cubicBezTo>
                    <a:pt x="93208" y="79573"/>
                    <a:pt x="93208" y="79573"/>
                    <a:pt x="93096" y="79573"/>
                  </a:cubicBezTo>
                  <a:cubicBezTo>
                    <a:pt x="93096" y="79457"/>
                    <a:pt x="93096" y="79457"/>
                    <a:pt x="92856" y="79457"/>
                  </a:cubicBezTo>
                  <a:cubicBezTo>
                    <a:pt x="92519" y="79457"/>
                    <a:pt x="92151" y="79341"/>
                    <a:pt x="91798" y="79341"/>
                  </a:cubicBezTo>
                  <a:cubicBezTo>
                    <a:pt x="91446" y="79208"/>
                    <a:pt x="90981" y="79092"/>
                    <a:pt x="90628" y="79092"/>
                  </a:cubicBezTo>
                  <a:cubicBezTo>
                    <a:pt x="90276" y="79092"/>
                    <a:pt x="90036" y="79208"/>
                    <a:pt x="89811" y="79457"/>
                  </a:cubicBezTo>
                  <a:cubicBezTo>
                    <a:pt x="89459" y="79706"/>
                    <a:pt x="89106" y="79822"/>
                    <a:pt x="88866" y="79939"/>
                  </a:cubicBezTo>
                  <a:cubicBezTo>
                    <a:pt x="88513" y="80188"/>
                    <a:pt x="88513" y="80188"/>
                    <a:pt x="88642" y="80802"/>
                  </a:cubicBezTo>
                  <a:cubicBezTo>
                    <a:pt x="88866" y="82131"/>
                    <a:pt x="89218" y="82613"/>
                    <a:pt x="89459" y="82995"/>
                  </a:cubicBezTo>
                  <a:cubicBezTo>
                    <a:pt x="89571" y="83111"/>
                    <a:pt x="89683" y="83111"/>
                    <a:pt x="89683" y="83227"/>
                  </a:cubicBezTo>
                  <a:cubicBezTo>
                    <a:pt x="89811" y="83227"/>
                    <a:pt x="89923" y="83360"/>
                    <a:pt x="89923" y="83476"/>
                  </a:cubicBezTo>
                  <a:cubicBezTo>
                    <a:pt x="89923" y="83593"/>
                    <a:pt x="89811" y="83725"/>
                    <a:pt x="89571" y="83958"/>
                  </a:cubicBezTo>
                  <a:cubicBezTo>
                    <a:pt x="89347" y="84207"/>
                    <a:pt x="89347" y="84207"/>
                    <a:pt x="89347" y="84207"/>
                  </a:cubicBezTo>
                  <a:cubicBezTo>
                    <a:pt x="89106" y="84440"/>
                    <a:pt x="88866" y="84573"/>
                    <a:pt x="88754" y="84805"/>
                  </a:cubicBezTo>
                  <a:cubicBezTo>
                    <a:pt x="88401" y="84938"/>
                    <a:pt x="88289" y="85187"/>
                    <a:pt x="87936" y="85669"/>
                  </a:cubicBezTo>
                  <a:cubicBezTo>
                    <a:pt x="87696" y="86150"/>
                    <a:pt x="87456" y="86400"/>
                    <a:pt x="87231" y="86516"/>
                  </a:cubicBezTo>
                  <a:cubicBezTo>
                    <a:pt x="86991" y="86765"/>
                    <a:pt x="86879" y="86997"/>
                    <a:pt x="86879" y="87496"/>
                  </a:cubicBezTo>
                  <a:cubicBezTo>
                    <a:pt x="86879" y="87977"/>
                    <a:pt x="86879" y="88094"/>
                    <a:pt x="86991" y="88343"/>
                  </a:cubicBezTo>
                  <a:cubicBezTo>
                    <a:pt x="87103" y="88708"/>
                    <a:pt x="86991" y="88957"/>
                    <a:pt x="86526" y="89323"/>
                  </a:cubicBezTo>
                  <a:cubicBezTo>
                    <a:pt x="86286" y="89439"/>
                    <a:pt x="86174" y="89439"/>
                    <a:pt x="86046" y="89555"/>
                  </a:cubicBezTo>
                  <a:cubicBezTo>
                    <a:pt x="85693" y="89804"/>
                    <a:pt x="85581" y="89921"/>
                    <a:pt x="85229" y="90651"/>
                  </a:cubicBezTo>
                  <a:cubicBezTo>
                    <a:pt x="85116" y="90901"/>
                    <a:pt x="85004" y="91017"/>
                    <a:pt x="84876" y="91266"/>
                  </a:cubicBezTo>
                  <a:cubicBezTo>
                    <a:pt x="84764" y="91748"/>
                    <a:pt x="84523" y="91997"/>
                    <a:pt x="83354" y="92362"/>
                  </a:cubicBezTo>
                  <a:cubicBezTo>
                    <a:pt x="83001" y="92478"/>
                    <a:pt x="82649" y="92478"/>
                    <a:pt x="82408" y="92478"/>
                  </a:cubicBezTo>
                  <a:cubicBezTo>
                    <a:pt x="81479" y="92478"/>
                    <a:pt x="81239" y="91997"/>
                    <a:pt x="80998" y="91515"/>
                  </a:cubicBezTo>
                  <a:cubicBezTo>
                    <a:pt x="80886" y="91266"/>
                    <a:pt x="80646" y="90901"/>
                    <a:pt x="80534" y="90901"/>
                  </a:cubicBezTo>
                  <a:cubicBezTo>
                    <a:pt x="80534" y="90901"/>
                    <a:pt x="80421" y="91017"/>
                    <a:pt x="80293" y="91266"/>
                  </a:cubicBezTo>
                  <a:cubicBezTo>
                    <a:pt x="80181" y="91515"/>
                    <a:pt x="80181" y="91748"/>
                    <a:pt x="80069" y="91864"/>
                  </a:cubicBezTo>
                  <a:cubicBezTo>
                    <a:pt x="79941" y="92478"/>
                    <a:pt x="79716" y="92960"/>
                    <a:pt x="78771" y="93458"/>
                  </a:cubicBezTo>
                  <a:cubicBezTo>
                    <a:pt x="78547" y="93575"/>
                    <a:pt x="78547" y="93575"/>
                    <a:pt x="78547" y="93575"/>
                  </a:cubicBezTo>
                  <a:cubicBezTo>
                    <a:pt x="77713" y="94056"/>
                    <a:pt x="77361" y="94189"/>
                    <a:pt x="77008" y="94920"/>
                  </a:cubicBezTo>
                  <a:cubicBezTo>
                    <a:pt x="76784" y="95285"/>
                    <a:pt x="76416" y="95518"/>
                    <a:pt x="76191" y="95651"/>
                  </a:cubicBezTo>
                  <a:cubicBezTo>
                    <a:pt x="75951" y="95767"/>
                    <a:pt x="75727" y="95883"/>
                    <a:pt x="75839" y="96249"/>
                  </a:cubicBezTo>
                  <a:cubicBezTo>
                    <a:pt x="75839" y="96614"/>
                    <a:pt x="75951" y="96730"/>
                    <a:pt x="76079" y="96863"/>
                  </a:cubicBezTo>
                  <a:cubicBezTo>
                    <a:pt x="76303" y="96979"/>
                    <a:pt x="76416" y="97229"/>
                    <a:pt x="76544" y="97959"/>
                  </a:cubicBezTo>
                  <a:cubicBezTo>
                    <a:pt x="76544" y="98325"/>
                    <a:pt x="76544" y="98557"/>
                    <a:pt x="76656" y="98690"/>
                  </a:cubicBezTo>
                  <a:cubicBezTo>
                    <a:pt x="76784" y="99537"/>
                    <a:pt x="76896" y="100019"/>
                    <a:pt x="76191" y="100999"/>
                  </a:cubicBezTo>
                  <a:cubicBezTo>
                    <a:pt x="75951" y="101364"/>
                    <a:pt x="75598" y="101846"/>
                    <a:pt x="75374" y="102211"/>
                  </a:cubicBezTo>
                  <a:cubicBezTo>
                    <a:pt x="74893" y="102942"/>
                    <a:pt x="74893" y="102942"/>
                    <a:pt x="74893" y="102942"/>
                  </a:cubicBezTo>
                  <a:cubicBezTo>
                    <a:pt x="74893" y="101364"/>
                    <a:pt x="74893" y="101364"/>
                    <a:pt x="74893" y="101364"/>
                  </a:cubicBezTo>
                  <a:cubicBezTo>
                    <a:pt x="74893" y="101248"/>
                    <a:pt x="74893" y="101248"/>
                    <a:pt x="74781" y="101248"/>
                  </a:cubicBezTo>
                  <a:cubicBezTo>
                    <a:pt x="74669" y="101248"/>
                    <a:pt x="74541" y="101248"/>
                    <a:pt x="74316" y="101248"/>
                  </a:cubicBezTo>
                  <a:cubicBezTo>
                    <a:pt x="74188" y="101248"/>
                    <a:pt x="74076" y="101364"/>
                    <a:pt x="73964" y="101364"/>
                  </a:cubicBezTo>
                  <a:cubicBezTo>
                    <a:pt x="73836" y="101364"/>
                    <a:pt x="73611" y="101364"/>
                    <a:pt x="73483" y="101364"/>
                  </a:cubicBezTo>
                  <a:cubicBezTo>
                    <a:pt x="73131" y="101364"/>
                    <a:pt x="72906" y="101364"/>
                    <a:pt x="72794" y="101115"/>
                  </a:cubicBezTo>
                  <a:cubicBezTo>
                    <a:pt x="72554" y="100883"/>
                    <a:pt x="72554" y="100633"/>
                    <a:pt x="72666" y="100384"/>
                  </a:cubicBezTo>
                  <a:cubicBezTo>
                    <a:pt x="72666" y="100019"/>
                    <a:pt x="72426" y="99903"/>
                    <a:pt x="72073" y="99537"/>
                  </a:cubicBezTo>
                  <a:cubicBezTo>
                    <a:pt x="71961" y="99421"/>
                    <a:pt x="71721" y="99172"/>
                    <a:pt x="71609" y="99056"/>
                  </a:cubicBezTo>
                  <a:cubicBezTo>
                    <a:pt x="71384" y="98690"/>
                    <a:pt x="71032" y="98441"/>
                    <a:pt x="70679" y="98076"/>
                  </a:cubicBezTo>
                  <a:cubicBezTo>
                    <a:pt x="70439" y="97959"/>
                    <a:pt x="70198" y="97843"/>
                    <a:pt x="70086" y="97594"/>
                  </a:cubicBezTo>
                  <a:cubicBezTo>
                    <a:pt x="69622" y="97112"/>
                    <a:pt x="69622" y="95883"/>
                    <a:pt x="69734" y="95402"/>
                  </a:cubicBezTo>
                  <a:cubicBezTo>
                    <a:pt x="69734" y="95285"/>
                    <a:pt x="69846" y="95152"/>
                    <a:pt x="69846" y="95036"/>
                  </a:cubicBezTo>
                  <a:cubicBezTo>
                    <a:pt x="69974" y="94671"/>
                    <a:pt x="70198" y="94056"/>
                    <a:pt x="70198" y="93691"/>
                  </a:cubicBezTo>
                  <a:cubicBezTo>
                    <a:pt x="70086" y="93325"/>
                    <a:pt x="69622" y="93209"/>
                    <a:pt x="69269" y="93209"/>
                  </a:cubicBezTo>
                  <a:cubicBezTo>
                    <a:pt x="69269" y="93209"/>
                    <a:pt x="69141" y="93209"/>
                    <a:pt x="69029" y="93209"/>
                  </a:cubicBezTo>
                  <a:cubicBezTo>
                    <a:pt x="68436" y="93209"/>
                    <a:pt x="68083" y="92960"/>
                    <a:pt x="67859" y="92595"/>
                  </a:cubicBezTo>
                  <a:cubicBezTo>
                    <a:pt x="67619" y="92113"/>
                    <a:pt x="67266" y="91748"/>
                    <a:pt x="66801" y="91515"/>
                  </a:cubicBezTo>
                  <a:cubicBezTo>
                    <a:pt x="66673" y="91382"/>
                    <a:pt x="66673" y="91382"/>
                    <a:pt x="66673" y="91382"/>
                  </a:cubicBezTo>
                  <a:cubicBezTo>
                    <a:pt x="66209" y="91150"/>
                    <a:pt x="65616" y="90901"/>
                    <a:pt x="65504" y="90402"/>
                  </a:cubicBezTo>
                  <a:cubicBezTo>
                    <a:pt x="65391" y="90170"/>
                    <a:pt x="65391" y="89921"/>
                    <a:pt x="65504" y="89688"/>
                  </a:cubicBezTo>
                  <a:cubicBezTo>
                    <a:pt x="65968" y="89074"/>
                    <a:pt x="65968" y="88343"/>
                    <a:pt x="65616" y="87861"/>
                  </a:cubicBezTo>
                  <a:cubicBezTo>
                    <a:pt x="65504" y="87728"/>
                    <a:pt x="65391" y="87612"/>
                    <a:pt x="65151" y="87612"/>
                  </a:cubicBezTo>
                  <a:cubicBezTo>
                    <a:pt x="64799" y="87612"/>
                    <a:pt x="64206" y="87977"/>
                    <a:pt x="63869" y="88343"/>
                  </a:cubicBezTo>
                  <a:cubicBezTo>
                    <a:pt x="63276" y="88708"/>
                    <a:pt x="63276" y="89323"/>
                    <a:pt x="63276" y="89804"/>
                  </a:cubicBezTo>
                  <a:cubicBezTo>
                    <a:pt x="63276" y="90053"/>
                    <a:pt x="63276" y="90286"/>
                    <a:pt x="63276" y="90535"/>
                  </a:cubicBezTo>
                  <a:cubicBezTo>
                    <a:pt x="63276" y="90768"/>
                    <a:pt x="63276" y="90901"/>
                    <a:pt x="63164" y="91150"/>
                  </a:cubicBezTo>
                  <a:cubicBezTo>
                    <a:pt x="63164" y="91748"/>
                    <a:pt x="63036" y="92478"/>
                    <a:pt x="62683" y="92844"/>
                  </a:cubicBezTo>
                  <a:cubicBezTo>
                    <a:pt x="62459" y="92960"/>
                    <a:pt x="62331" y="93209"/>
                    <a:pt x="62107" y="93325"/>
                  </a:cubicBezTo>
                  <a:cubicBezTo>
                    <a:pt x="61754" y="93575"/>
                    <a:pt x="61402" y="93824"/>
                    <a:pt x="61049" y="94189"/>
                  </a:cubicBezTo>
                  <a:cubicBezTo>
                    <a:pt x="60697" y="94671"/>
                    <a:pt x="60568" y="95036"/>
                    <a:pt x="60456" y="95651"/>
                  </a:cubicBezTo>
                  <a:cubicBezTo>
                    <a:pt x="60344" y="95767"/>
                    <a:pt x="60344" y="96016"/>
                    <a:pt x="60344" y="96249"/>
                  </a:cubicBezTo>
                  <a:cubicBezTo>
                    <a:pt x="60216" y="96498"/>
                    <a:pt x="60216" y="96614"/>
                    <a:pt x="60216" y="96730"/>
                  </a:cubicBezTo>
                  <a:cubicBezTo>
                    <a:pt x="60104" y="96979"/>
                    <a:pt x="59991" y="97112"/>
                    <a:pt x="59751" y="97112"/>
                  </a:cubicBezTo>
                  <a:cubicBezTo>
                    <a:pt x="59639" y="97112"/>
                    <a:pt x="59399" y="97229"/>
                    <a:pt x="59174" y="97229"/>
                  </a:cubicBezTo>
                  <a:cubicBezTo>
                    <a:pt x="58806" y="97345"/>
                    <a:pt x="58453" y="97345"/>
                    <a:pt x="58229" y="97478"/>
                  </a:cubicBezTo>
                  <a:cubicBezTo>
                    <a:pt x="57636" y="97478"/>
                    <a:pt x="57636" y="97478"/>
                    <a:pt x="57524" y="97710"/>
                  </a:cubicBezTo>
                  <a:cubicBezTo>
                    <a:pt x="57412" y="98325"/>
                    <a:pt x="57059" y="98806"/>
                    <a:pt x="56578" y="98806"/>
                  </a:cubicBezTo>
                  <a:cubicBezTo>
                    <a:pt x="56578" y="98806"/>
                    <a:pt x="56226" y="98806"/>
                    <a:pt x="56114" y="98325"/>
                  </a:cubicBezTo>
                  <a:cubicBezTo>
                    <a:pt x="56114" y="98192"/>
                    <a:pt x="56114" y="98192"/>
                    <a:pt x="56114" y="98192"/>
                  </a:cubicBezTo>
                  <a:cubicBezTo>
                    <a:pt x="56002" y="98192"/>
                    <a:pt x="55521" y="98557"/>
                    <a:pt x="55168" y="98806"/>
                  </a:cubicBezTo>
                  <a:cubicBezTo>
                    <a:pt x="55056" y="98923"/>
                    <a:pt x="54944" y="99056"/>
                    <a:pt x="54704" y="99172"/>
                  </a:cubicBezTo>
                  <a:cubicBezTo>
                    <a:pt x="53999" y="99786"/>
                    <a:pt x="53182" y="99903"/>
                    <a:pt x="52589" y="100019"/>
                  </a:cubicBezTo>
                  <a:cubicBezTo>
                    <a:pt x="52476" y="100019"/>
                    <a:pt x="52348" y="100019"/>
                    <a:pt x="52236" y="100019"/>
                  </a:cubicBezTo>
                  <a:cubicBezTo>
                    <a:pt x="51659" y="100268"/>
                    <a:pt x="50714" y="100750"/>
                    <a:pt x="50121" y="101613"/>
                  </a:cubicBezTo>
                  <a:cubicBezTo>
                    <a:pt x="50009" y="101979"/>
                    <a:pt x="49897" y="102211"/>
                    <a:pt x="49768" y="102460"/>
                  </a:cubicBezTo>
                  <a:cubicBezTo>
                    <a:pt x="49544" y="102826"/>
                    <a:pt x="49416" y="102942"/>
                    <a:pt x="49192" y="103440"/>
                  </a:cubicBezTo>
                  <a:cubicBezTo>
                    <a:pt x="48951" y="103806"/>
                    <a:pt x="48246" y="104171"/>
                    <a:pt x="47653" y="104404"/>
                  </a:cubicBezTo>
                  <a:cubicBezTo>
                    <a:pt x="47301" y="104520"/>
                    <a:pt x="47077" y="104769"/>
                    <a:pt x="46836" y="104885"/>
                  </a:cubicBezTo>
                  <a:cubicBezTo>
                    <a:pt x="46724" y="104885"/>
                    <a:pt x="46484" y="105018"/>
                    <a:pt x="46372" y="105018"/>
                  </a:cubicBezTo>
                  <a:cubicBezTo>
                    <a:pt x="45891" y="105018"/>
                    <a:pt x="45554" y="104769"/>
                    <a:pt x="45074" y="104520"/>
                  </a:cubicBezTo>
                  <a:cubicBezTo>
                    <a:pt x="44833" y="104404"/>
                    <a:pt x="44481" y="104171"/>
                    <a:pt x="44256" y="104171"/>
                  </a:cubicBezTo>
                  <a:cubicBezTo>
                    <a:pt x="43792" y="104171"/>
                    <a:pt x="43311" y="104653"/>
                    <a:pt x="42734" y="105134"/>
                  </a:cubicBezTo>
                  <a:cubicBezTo>
                    <a:pt x="42606" y="105384"/>
                    <a:pt x="42382" y="105500"/>
                    <a:pt x="42253" y="105633"/>
                  </a:cubicBezTo>
                  <a:cubicBezTo>
                    <a:pt x="41548" y="106231"/>
                    <a:pt x="40972" y="106596"/>
                    <a:pt x="40138" y="106596"/>
                  </a:cubicBezTo>
                  <a:cubicBezTo>
                    <a:pt x="39914" y="106596"/>
                    <a:pt x="39674" y="106480"/>
                    <a:pt x="39321" y="106347"/>
                  </a:cubicBezTo>
                  <a:cubicBezTo>
                    <a:pt x="39081" y="106347"/>
                    <a:pt x="38969" y="106231"/>
                    <a:pt x="38728" y="106231"/>
                  </a:cubicBezTo>
                  <a:cubicBezTo>
                    <a:pt x="38504" y="106231"/>
                    <a:pt x="38376" y="106347"/>
                    <a:pt x="38264" y="106480"/>
                  </a:cubicBezTo>
                  <a:cubicBezTo>
                    <a:pt x="38151" y="106712"/>
                    <a:pt x="37911" y="106961"/>
                    <a:pt x="37799" y="107211"/>
                  </a:cubicBezTo>
                  <a:cubicBezTo>
                    <a:pt x="37559" y="107576"/>
                    <a:pt x="37446" y="107808"/>
                    <a:pt x="37094" y="107941"/>
                  </a:cubicBezTo>
                  <a:cubicBezTo>
                    <a:pt x="36966" y="108058"/>
                    <a:pt x="36741" y="108058"/>
                    <a:pt x="36389" y="108058"/>
                  </a:cubicBezTo>
                  <a:cubicBezTo>
                    <a:pt x="36036" y="108058"/>
                    <a:pt x="35219" y="108174"/>
                    <a:pt x="35219" y="108423"/>
                  </a:cubicBezTo>
                  <a:cubicBezTo>
                    <a:pt x="35219" y="108423"/>
                    <a:pt x="35219" y="108539"/>
                    <a:pt x="35219" y="108672"/>
                  </a:cubicBezTo>
                  <a:cubicBezTo>
                    <a:pt x="35091" y="109038"/>
                    <a:pt x="34979" y="109519"/>
                    <a:pt x="34162" y="109635"/>
                  </a:cubicBezTo>
                  <a:cubicBezTo>
                    <a:pt x="34033" y="109768"/>
                    <a:pt x="33921" y="109768"/>
                    <a:pt x="33809" y="110001"/>
                  </a:cubicBezTo>
                  <a:cubicBezTo>
                    <a:pt x="33681" y="110250"/>
                    <a:pt x="33681" y="110732"/>
                    <a:pt x="33809" y="110981"/>
                  </a:cubicBezTo>
                  <a:cubicBezTo>
                    <a:pt x="34162" y="111595"/>
                    <a:pt x="33809" y="112442"/>
                    <a:pt x="32976" y="113539"/>
                  </a:cubicBezTo>
                  <a:cubicBezTo>
                    <a:pt x="32752" y="113771"/>
                    <a:pt x="32511" y="114020"/>
                    <a:pt x="32159" y="114020"/>
                  </a:cubicBezTo>
                  <a:cubicBezTo>
                    <a:pt x="31582" y="114020"/>
                    <a:pt x="30861" y="113289"/>
                    <a:pt x="30636" y="113040"/>
                  </a:cubicBezTo>
                  <a:cubicBezTo>
                    <a:pt x="30524" y="112924"/>
                    <a:pt x="30396" y="112808"/>
                    <a:pt x="30396" y="112675"/>
                  </a:cubicBezTo>
                  <a:cubicBezTo>
                    <a:pt x="30172" y="112442"/>
                    <a:pt x="29819" y="112077"/>
                    <a:pt x="29579" y="112077"/>
                  </a:cubicBezTo>
                  <a:cubicBezTo>
                    <a:pt x="29467" y="112077"/>
                    <a:pt x="29467" y="112193"/>
                    <a:pt x="29339" y="112310"/>
                  </a:cubicBezTo>
                  <a:cubicBezTo>
                    <a:pt x="28762" y="112808"/>
                    <a:pt x="28762" y="113040"/>
                    <a:pt x="28874" y="113655"/>
                  </a:cubicBezTo>
                  <a:cubicBezTo>
                    <a:pt x="28874" y="113771"/>
                    <a:pt x="28874" y="113904"/>
                    <a:pt x="28874" y="114137"/>
                  </a:cubicBezTo>
                  <a:cubicBezTo>
                    <a:pt x="28874" y="114635"/>
                    <a:pt x="28986" y="114751"/>
                    <a:pt x="29226" y="114867"/>
                  </a:cubicBezTo>
                  <a:cubicBezTo>
                    <a:pt x="29467" y="115000"/>
                    <a:pt x="29691" y="115116"/>
                    <a:pt x="29819" y="115366"/>
                  </a:cubicBezTo>
                  <a:cubicBezTo>
                    <a:pt x="30284" y="115731"/>
                    <a:pt x="29931" y="116329"/>
                    <a:pt x="29819" y="116694"/>
                  </a:cubicBezTo>
                  <a:cubicBezTo>
                    <a:pt x="29579" y="116943"/>
                    <a:pt x="29467" y="117193"/>
                    <a:pt x="29467" y="117425"/>
                  </a:cubicBezTo>
                  <a:cubicBezTo>
                    <a:pt x="29691" y="118289"/>
                    <a:pt x="29467" y="119003"/>
                    <a:pt x="28762" y="119385"/>
                  </a:cubicBezTo>
                  <a:cubicBezTo>
                    <a:pt x="28281" y="119617"/>
                    <a:pt x="27704" y="119867"/>
                    <a:pt x="27223" y="119867"/>
                  </a:cubicBezTo>
                  <a:cubicBezTo>
                    <a:pt x="26871" y="119867"/>
                    <a:pt x="26518" y="119750"/>
                    <a:pt x="26406" y="119501"/>
                  </a:cubicBezTo>
                  <a:cubicBezTo>
                    <a:pt x="26294" y="119385"/>
                    <a:pt x="26166" y="119252"/>
                    <a:pt x="26054" y="119136"/>
                  </a:cubicBezTo>
                  <a:cubicBezTo>
                    <a:pt x="25942" y="119003"/>
                    <a:pt x="25942" y="118887"/>
                    <a:pt x="25829" y="118770"/>
                  </a:cubicBezTo>
                  <a:cubicBezTo>
                    <a:pt x="25701" y="119252"/>
                    <a:pt x="25477" y="119385"/>
                    <a:pt x="25108" y="119385"/>
                  </a:cubicBezTo>
                  <a:cubicBezTo>
                    <a:pt x="24756" y="119385"/>
                    <a:pt x="24291" y="119136"/>
                    <a:pt x="24067" y="118770"/>
                  </a:cubicBezTo>
                  <a:cubicBezTo>
                    <a:pt x="23586" y="118289"/>
                    <a:pt x="23121" y="117674"/>
                    <a:pt x="22529" y="117674"/>
                  </a:cubicBezTo>
                  <a:cubicBezTo>
                    <a:pt x="22416" y="117674"/>
                    <a:pt x="22304" y="117674"/>
                    <a:pt x="22304" y="117674"/>
                  </a:cubicBezTo>
                  <a:cubicBezTo>
                    <a:pt x="21359" y="118040"/>
                    <a:pt x="21006" y="118289"/>
                    <a:pt x="19949" y="119501"/>
                  </a:cubicBezTo>
                  <a:cubicBezTo>
                    <a:pt x="19596" y="119867"/>
                    <a:pt x="19356" y="119983"/>
                    <a:pt x="19003" y="11998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77" name="Shape 2377"/>
            <p:cNvSpPr/>
            <p:nvPr/>
          </p:nvSpPr>
          <p:spPr>
            <a:xfrm>
              <a:off x="3366644" y="5788105"/>
              <a:ext cx="2900009" cy="2754097"/>
            </a:xfrm>
            <a:custGeom>
              <a:avLst/>
              <a:gdLst/>
              <a:ahLst/>
              <a:cxnLst/>
              <a:rect l="0" t="0" r="0" b="0"/>
              <a:pathLst>
                <a:path w="120000" h="120000" extrusionOk="0">
                  <a:moveTo>
                    <a:pt x="93183" y="496"/>
                  </a:moveTo>
                  <a:lnTo>
                    <a:pt x="93183" y="496"/>
                  </a:lnTo>
                  <a:cubicBezTo>
                    <a:pt x="93532" y="496"/>
                    <a:pt x="93771" y="727"/>
                    <a:pt x="94121" y="975"/>
                  </a:cubicBezTo>
                  <a:cubicBezTo>
                    <a:pt x="94820" y="1587"/>
                    <a:pt x="94232" y="2431"/>
                    <a:pt x="94820" y="3159"/>
                  </a:cubicBezTo>
                  <a:cubicBezTo>
                    <a:pt x="95281" y="4002"/>
                    <a:pt x="95519" y="5342"/>
                    <a:pt x="95170" y="5937"/>
                  </a:cubicBezTo>
                  <a:cubicBezTo>
                    <a:pt x="94931" y="6434"/>
                    <a:pt x="94582" y="7277"/>
                    <a:pt x="95758" y="7757"/>
                  </a:cubicBezTo>
                  <a:cubicBezTo>
                    <a:pt x="96569" y="8005"/>
                    <a:pt x="97729" y="8253"/>
                    <a:pt x="98667" y="8253"/>
                  </a:cubicBezTo>
                  <a:cubicBezTo>
                    <a:pt x="99239" y="8253"/>
                    <a:pt x="99716" y="8253"/>
                    <a:pt x="100066" y="8005"/>
                  </a:cubicBezTo>
                  <a:cubicBezTo>
                    <a:pt x="101115" y="7393"/>
                    <a:pt x="103197" y="7889"/>
                    <a:pt x="103324" y="6665"/>
                  </a:cubicBezTo>
                  <a:cubicBezTo>
                    <a:pt x="103436" y="5590"/>
                    <a:pt x="104262" y="5458"/>
                    <a:pt x="104723" y="4366"/>
                  </a:cubicBezTo>
                  <a:cubicBezTo>
                    <a:pt x="105073" y="3159"/>
                    <a:pt x="105296" y="2679"/>
                    <a:pt x="106122" y="2547"/>
                  </a:cubicBezTo>
                  <a:cubicBezTo>
                    <a:pt x="106583" y="2431"/>
                    <a:pt x="107044" y="2315"/>
                    <a:pt x="107521" y="2315"/>
                  </a:cubicBezTo>
                  <a:cubicBezTo>
                    <a:pt x="107871" y="2315"/>
                    <a:pt x="108220" y="2315"/>
                    <a:pt x="108443" y="2679"/>
                  </a:cubicBezTo>
                  <a:cubicBezTo>
                    <a:pt x="109142" y="3407"/>
                    <a:pt x="108570" y="4002"/>
                    <a:pt x="107871" y="4482"/>
                  </a:cubicBezTo>
                  <a:cubicBezTo>
                    <a:pt x="107283" y="4862"/>
                    <a:pt x="107394" y="5706"/>
                    <a:pt x="108093" y="6186"/>
                  </a:cubicBezTo>
                  <a:cubicBezTo>
                    <a:pt x="108681" y="6549"/>
                    <a:pt x="108681" y="7277"/>
                    <a:pt x="108220" y="8005"/>
                  </a:cubicBezTo>
                  <a:cubicBezTo>
                    <a:pt x="107632" y="8733"/>
                    <a:pt x="107394" y="10668"/>
                    <a:pt x="106345" y="10800"/>
                  </a:cubicBezTo>
                  <a:cubicBezTo>
                    <a:pt x="105184" y="10916"/>
                    <a:pt x="104723" y="11032"/>
                    <a:pt x="104262" y="12124"/>
                  </a:cubicBezTo>
                  <a:cubicBezTo>
                    <a:pt x="103913" y="13099"/>
                    <a:pt x="103324" y="13827"/>
                    <a:pt x="103913" y="14307"/>
                  </a:cubicBezTo>
                  <a:cubicBezTo>
                    <a:pt x="104374" y="14919"/>
                    <a:pt x="104374" y="15647"/>
                    <a:pt x="105296" y="16011"/>
                  </a:cubicBezTo>
                  <a:cubicBezTo>
                    <a:pt x="106345" y="16490"/>
                    <a:pt x="107394" y="16738"/>
                    <a:pt x="106822" y="17102"/>
                  </a:cubicBezTo>
                  <a:cubicBezTo>
                    <a:pt x="106345" y="17582"/>
                    <a:pt x="105661" y="17698"/>
                    <a:pt x="105772" y="18310"/>
                  </a:cubicBezTo>
                  <a:cubicBezTo>
                    <a:pt x="105884" y="18789"/>
                    <a:pt x="105772" y="19286"/>
                    <a:pt x="105184" y="19517"/>
                  </a:cubicBezTo>
                  <a:cubicBezTo>
                    <a:pt x="104723" y="19765"/>
                    <a:pt x="104723" y="20857"/>
                    <a:pt x="104835" y="21221"/>
                  </a:cubicBezTo>
                  <a:cubicBezTo>
                    <a:pt x="104946" y="21585"/>
                    <a:pt x="105296" y="22064"/>
                    <a:pt x="106694" y="22064"/>
                  </a:cubicBezTo>
                  <a:cubicBezTo>
                    <a:pt x="107044" y="22064"/>
                    <a:pt x="107394" y="22064"/>
                    <a:pt x="107744" y="22064"/>
                  </a:cubicBezTo>
                  <a:cubicBezTo>
                    <a:pt x="108570" y="22064"/>
                    <a:pt x="109031" y="22064"/>
                    <a:pt x="109254" y="22676"/>
                  </a:cubicBezTo>
                  <a:cubicBezTo>
                    <a:pt x="109492" y="23272"/>
                    <a:pt x="109142" y="23768"/>
                    <a:pt x="109254" y="24363"/>
                  </a:cubicBezTo>
                  <a:cubicBezTo>
                    <a:pt x="109381" y="24860"/>
                    <a:pt x="110319" y="25455"/>
                    <a:pt x="110319" y="25455"/>
                  </a:cubicBezTo>
                  <a:cubicBezTo>
                    <a:pt x="110319" y="25455"/>
                    <a:pt x="110430" y="27043"/>
                    <a:pt x="110653" y="27886"/>
                  </a:cubicBezTo>
                  <a:cubicBezTo>
                    <a:pt x="110780" y="28614"/>
                    <a:pt x="110891" y="29706"/>
                    <a:pt x="110430" y="30301"/>
                  </a:cubicBezTo>
                  <a:cubicBezTo>
                    <a:pt x="110192" y="30913"/>
                    <a:pt x="110541" y="31757"/>
                    <a:pt x="111129" y="31757"/>
                  </a:cubicBezTo>
                  <a:cubicBezTo>
                    <a:pt x="111368" y="31757"/>
                    <a:pt x="111590" y="31641"/>
                    <a:pt x="111829" y="31525"/>
                  </a:cubicBezTo>
                  <a:cubicBezTo>
                    <a:pt x="112179" y="31277"/>
                    <a:pt x="112401" y="31161"/>
                    <a:pt x="112640" y="31161"/>
                  </a:cubicBezTo>
                  <a:cubicBezTo>
                    <a:pt x="113339" y="31161"/>
                    <a:pt x="113689" y="31757"/>
                    <a:pt x="113689" y="32485"/>
                  </a:cubicBezTo>
                  <a:cubicBezTo>
                    <a:pt x="113689" y="33461"/>
                    <a:pt x="114150" y="34304"/>
                    <a:pt x="114849" y="34304"/>
                  </a:cubicBezTo>
                  <a:cubicBezTo>
                    <a:pt x="115437" y="34304"/>
                    <a:pt x="115787" y="35280"/>
                    <a:pt x="115787" y="36372"/>
                  </a:cubicBezTo>
                  <a:cubicBezTo>
                    <a:pt x="115787" y="37215"/>
                    <a:pt x="116248" y="37463"/>
                    <a:pt x="117059" y="37463"/>
                  </a:cubicBezTo>
                  <a:cubicBezTo>
                    <a:pt x="117424" y="37463"/>
                    <a:pt x="117647" y="37463"/>
                    <a:pt x="117997" y="37331"/>
                  </a:cubicBezTo>
                  <a:cubicBezTo>
                    <a:pt x="118108" y="37331"/>
                    <a:pt x="118235" y="37331"/>
                    <a:pt x="118235" y="37331"/>
                  </a:cubicBezTo>
                  <a:cubicBezTo>
                    <a:pt x="119395" y="37331"/>
                    <a:pt x="119046" y="38555"/>
                    <a:pt x="118585" y="39399"/>
                  </a:cubicBezTo>
                  <a:cubicBezTo>
                    <a:pt x="117997" y="40242"/>
                    <a:pt x="118807" y="39878"/>
                    <a:pt x="118807" y="40722"/>
                  </a:cubicBezTo>
                  <a:cubicBezTo>
                    <a:pt x="118807" y="41582"/>
                    <a:pt x="118235" y="42310"/>
                    <a:pt x="117647" y="42674"/>
                  </a:cubicBezTo>
                  <a:cubicBezTo>
                    <a:pt x="117059" y="43153"/>
                    <a:pt x="117059" y="43765"/>
                    <a:pt x="117186" y="44725"/>
                  </a:cubicBezTo>
                  <a:cubicBezTo>
                    <a:pt x="117424" y="45700"/>
                    <a:pt x="118235" y="46428"/>
                    <a:pt x="117536" y="47040"/>
                  </a:cubicBezTo>
                  <a:cubicBezTo>
                    <a:pt x="116836" y="47768"/>
                    <a:pt x="116025" y="48363"/>
                    <a:pt x="116836" y="49091"/>
                  </a:cubicBezTo>
                  <a:cubicBezTo>
                    <a:pt x="117297" y="49455"/>
                    <a:pt x="117885" y="49571"/>
                    <a:pt x="118235" y="49571"/>
                  </a:cubicBezTo>
                  <a:cubicBezTo>
                    <a:pt x="118346" y="49571"/>
                    <a:pt x="118458" y="49571"/>
                    <a:pt x="118458" y="49571"/>
                  </a:cubicBezTo>
                  <a:cubicBezTo>
                    <a:pt x="118235" y="49703"/>
                    <a:pt x="117997" y="49935"/>
                    <a:pt x="117997" y="49935"/>
                  </a:cubicBezTo>
                  <a:cubicBezTo>
                    <a:pt x="117997" y="49935"/>
                    <a:pt x="118235" y="49703"/>
                    <a:pt x="118458" y="49571"/>
                  </a:cubicBezTo>
                  <a:cubicBezTo>
                    <a:pt x="118696" y="49455"/>
                    <a:pt x="118807" y="49455"/>
                    <a:pt x="118807" y="49455"/>
                  </a:cubicBezTo>
                  <a:cubicBezTo>
                    <a:pt x="118807" y="49455"/>
                    <a:pt x="118346" y="50431"/>
                    <a:pt x="117424" y="50431"/>
                  </a:cubicBezTo>
                  <a:cubicBezTo>
                    <a:pt x="116486" y="50431"/>
                    <a:pt x="115676" y="50795"/>
                    <a:pt x="115676" y="51390"/>
                  </a:cubicBezTo>
                  <a:cubicBezTo>
                    <a:pt x="115676" y="52118"/>
                    <a:pt x="116709" y="51886"/>
                    <a:pt x="116248" y="52730"/>
                  </a:cubicBezTo>
                  <a:cubicBezTo>
                    <a:pt x="115898" y="53574"/>
                    <a:pt x="115199" y="54913"/>
                    <a:pt x="114499" y="55641"/>
                  </a:cubicBezTo>
                  <a:cubicBezTo>
                    <a:pt x="113800" y="56369"/>
                    <a:pt x="111940" y="58304"/>
                    <a:pt x="111241" y="58916"/>
                  </a:cubicBezTo>
                  <a:cubicBezTo>
                    <a:pt x="110653" y="59396"/>
                    <a:pt x="110319" y="60487"/>
                    <a:pt x="109142" y="60487"/>
                  </a:cubicBezTo>
                  <a:lnTo>
                    <a:pt x="109031" y="60487"/>
                  </a:lnTo>
                  <a:cubicBezTo>
                    <a:pt x="107744" y="60372"/>
                    <a:pt x="107283" y="59280"/>
                    <a:pt x="107632" y="58420"/>
                  </a:cubicBezTo>
                  <a:cubicBezTo>
                    <a:pt x="108093" y="57692"/>
                    <a:pt x="107632" y="57461"/>
                    <a:pt x="106822" y="57212"/>
                  </a:cubicBezTo>
                  <a:cubicBezTo>
                    <a:pt x="106122" y="56981"/>
                    <a:pt x="105661" y="56121"/>
                    <a:pt x="104946" y="56121"/>
                  </a:cubicBezTo>
                  <a:cubicBezTo>
                    <a:pt x="104835" y="56121"/>
                    <a:pt x="104723" y="56121"/>
                    <a:pt x="104485" y="56237"/>
                  </a:cubicBezTo>
                  <a:cubicBezTo>
                    <a:pt x="103563" y="56600"/>
                    <a:pt x="102164" y="57097"/>
                    <a:pt x="101115" y="57824"/>
                  </a:cubicBezTo>
                  <a:cubicBezTo>
                    <a:pt x="100177" y="58420"/>
                    <a:pt x="100527" y="58784"/>
                    <a:pt x="101115" y="59644"/>
                  </a:cubicBezTo>
                  <a:cubicBezTo>
                    <a:pt x="101814" y="60487"/>
                    <a:pt x="102625" y="60719"/>
                    <a:pt x="102863" y="61331"/>
                  </a:cubicBezTo>
                  <a:cubicBezTo>
                    <a:pt x="103197" y="61811"/>
                    <a:pt x="103436" y="62671"/>
                    <a:pt x="102275" y="63035"/>
                  </a:cubicBezTo>
                  <a:cubicBezTo>
                    <a:pt x="101337" y="63150"/>
                    <a:pt x="100288" y="63630"/>
                    <a:pt x="99478" y="63630"/>
                  </a:cubicBezTo>
                  <a:cubicBezTo>
                    <a:pt x="99239" y="63630"/>
                    <a:pt x="98889" y="63514"/>
                    <a:pt x="98778" y="63399"/>
                  </a:cubicBezTo>
                  <a:cubicBezTo>
                    <a:pt x="98317" y="63150"/>
                    <a:pt x="97967" y="63035"/>
                    <a:pt x="97618" y="63035"/>
                  </a:cubicBezTo>
                  <a:cubicBezTo>
                    <a:pt x="97268" y="63035"/>
                    <a:pt x="96918" y="63150"/>
                    <a:pt x="96569" y="63514"/>
                  </a:cubicBezTo>
                  <a:cubicBezTo>
                    <a:pt x="96219" y="63878"/>
                    <a:pt x="95758" y="63994"/>
                    <a:pt x="95281" y="63994"/>
                  </a:cubicBezTo>
                  <a:cubicBezTo>
                    <a:pt x="94931" y="63994"/>
                    <a:pt x="94582" y="63994"/>
                    <a:pt x="94232" y="63994"/>
                  </a:cubicBezTo>
                  <a:cubicBezTo>
                    <a:pt x="93421" y="63994"/>
                    <a:pt x="93882" y="64358"/>
                    <a:pt x="92722" y="65218"/>
                  </a:cubicBezTo>
                  <a:cubicBezTo>
                    <a:pt x="91673" y="66062"/>
                    <a:pt x="91561" y="65946"/>
                    <a:pt x="90862" y="67153"/>
                  </a:cubicBezTo>
                  <a:cubicBezTo>
                    <a:pt x="90162" y="68476"/>
                    <a:pt x="89574" y="68857"/>
                    <a:pt x="90051" y="69568"/>
                  </a:cubicBezTo>
                  <a:cubicBezTo>
                    <a:pt x="90623" y="70296"/>
                    <a:pt x="90401" y="70544"/>
                    <a:pt x="90862" y="71040"/>
                  </a:cubicBezTo>
                  <a:cubicBezTo>
                    <a:pt x="91084" y="71156"/>
                    <a:pt x="91212" y="71156"/>
                    <a:pt x="91434" y="71156"/>
                  </a:cubicBezTo>
                  <a:cubicBezTo>
                    <a:pt x="91784" y="71156"/>
                    <a:pt x="92149" y="70908"/>
                    <a:pt x="92610" y="70544"/>
                  </a:cubicBezTo>
                  <a:cubicBezTo>
                    <a:pt x="93310" y="70064"/>
                    <a:pt x="93882" y="69700"/>
                    <a:pt x="94820" y="69568"/>
                  </a:cubicBezTo>
                  <a:cubicBezTo>
                    <a:pt x="94931" y="69568"/>
                    <a:pt x="95058" y="69568"/>
                    <a:pt x="95058" y="69568"/>
                  </a:cubicBezTo>
                  <a:cubicBezTo>
                    <a:pt x="95631" y="69568"/>
                    <a:pt x="95519" y="70064"/>
                    <a:pt x="95758" y="71040"/>
                  </a:cubicBezTo>
                  <a:cubicBezTo>
                    <a:pt x="95980" y="72115"/>
                    <a:pt x="96108" y="72611"/>
                    <a:pt x="96457" y="73091"/>
                  </a:cubicBezTo>
                  <a:cubicBezTo>
                    <a:pt x="96680" y="73703"/>
                    <a:pt x="96680" y="73819"/>
                    <a:pt x="96330" y="74662"/>
                  </a:cubicBezTo>
                  <a:cubicBezTo>
                    <a:pt x="95869" y="75506"/>
                    <a:pt x="95519" y="75506"/>
                    <a:pt x="94931" y="76217"/>
                  </a:cubicBezTo>
                  <a:cubicBezTo>
                    <a:pt x="94359" y="76829"/>
                    <a:pt x="93882" y="77193"/>
                    <a:pt x="94582" y="77921"/>
                  </a:cubicBezTo>
                  <a:cubicBezTo>
                    <a:pt x="95170" y="78533"/>
                    <a:pt x="95058" y="78401"/>
                    <a:pt x="94359" y="78533"/>
                  </a:cubicBezTo>
                  <a:cubicBezTo>
                    <a:pt x="93771" y="78764"/>
                    <a:pt x="93310" y="79261"/>
                    <a:pt x="93071" y="79740"/>
                  </a:cubicBezTo>
                  <a:cubicBezTo>
                    <a:pt x="92960" y="79740"/>
                    <a:pt x="92960" y="79856"/>
                    <a:pt x="92960" y="79856"/>
                  </a:cubicBezTo>
                  <a:cubicBezTo>
                    <a:pt x="92960" y="79856"/>
                    <a:pt x="93310" y="79128"/>
                    <a:pt x="92483" y="79128"/>
                  </a:cubicBezTo>
                  <a:cubicBezTo>
                    <a:pt x="91911" y="79128"/>
                    <a:pt x="91084" y="78764"/>
                    <a:pt x="90274" y="78764"/>
                  </a:cubicBezTo>
                  <a:cubicBezTo>
                    <a:pt x="89924" y="78764"/>
                    <a:pt x="89574" y="78897"/>
                    <a:pt x="89225" y="79128"/>
                  </a:cubicBezTo>
                  <a:cubicBezTo>
                    <a:pt x="88303" y="79988"/>
                    <a:pt x="87826" y="79492"/>
                    <a:pt x="88064" y="80832"/>
                  </a:cubicBezTo>
                  <a:cubicBezTo>
                    <a:pt x="88303" y="82039"/>
                    <a:pt x="88525" y="82651"/>
                    <a:pt x="89002" y="83131"/>
                  </a:cubicBezTo>
                  <a:cubicBezTo>
                    <a:pt x="89336" y="83495"/>
                    <a:pt x="89574" y="83263"/>
                    <a:pt x="88875" y="83859"/>
                  </a:cubicBezTo>
                  <a:cubicBezTo>
                    <a:pt x="88175" y="84587"/>
                    <a:pt x="87953" y="84471"/>
                    <a:pt x="87365" y="85430"/>
                  </a:cubicBezTo>
                  <a:cubicBezTo>
                    <a:pt x="86777" y="86406"/>
                    <a:pt x="86316" y="86290"/>
                    <a:pt x="86316" y="87382"/>
                  </a:cubicBezTo>
                  <a:cubicBezTo>
                    <a:pt x="86316" y="88589"/>
                    <a:pt x="86777" y="88474"/>
                    <a:pt x="85966" y="88953"/>
                  </a:cubicBezTo>
                  <a:cubicBezTo>
                    <a:pt x="85155" y="89565"/>
                    <a:pt x="85155" y="89433"/>
                    <a:pt x="84694" y="90409"/>
                  </a:cubicBezTo>
                  <a:cubicBezTo>
                    <a:pt x="84106" y="91385"/>
                    <a:pt x="84567" y="91501"/>
                    <a:pt x="83057" y="91980"/>
                  </a:cubicBezTo>
                  <a:cubicBezTo>
                    <a:pt x="82596" y="92096"/>
                    <a:pt x="82357" y="92096"/>
                    <a:pt x="82119" y="92096"/>
                  </a:cubicBezTo>
                  <a:cubicBezTo>
                    <a:pt x="81420" y="92096"/>
                    <a:pt x="81197" y="91732"/>
                    <a:pt x="80847" y="91252"/>
                  </a:cubicBezTo>
                  <a:cubicBezTo>
                    <a:pt x="80609" y="90773"/>
                    <a:pt x="80498" y="90525"/>
                    <a:pt x="80259" y="90525"/>
                  </a:cubicBezTo>
                  <a:cubicBezTo>
                    <a:pt x="80148" y="90525"/>
                    <a:pt x="80021" y="90640"/>
                    <a:pt x="79798" y="91137"/>
                  </a:cubicBezTo>
                  <a:cubicBezTo>
                    <a:pt x="79448" y="92096"/>
                    <a:pt x="79560" y="92460"/>
                    <a:pt x="78399" y="93072"/>
                  </a:cubicBezTo>
                  <a:cubicBezTo>
                    <a:pt x="77350" y="93684"/>
                    <a:pt x="77000" y="93800"/>
                    <a:pt x="76539" y="94643"/>
                  </a:cubicBezTo>
                  <a:cubicBezTo>
                    <a:pt x="76174" y="95503"/>
                    <a:pt x="75252" y="95139"/>
                    <a:pt x="75363" y="96099"/>
                  </a:cubicBezTo>
                  <a:cubicBezTo>
                    <a:pt x="75490" y="97190"/>
                    <a:pt x="75840" y="96578"/>
                    <a:pt x="76063" y="97802"/>
                  </a:cubicBezTo>
                  <a:cubicBezTo>
                    <a:pt x="76174" y="99142"/>
                    <a:pt x="76539" y="99490"/>
                    <a:pt x="75713" y="100713"/>
                  </a:cubicBezTo>
                  <a:cubicBezTo>
                    <a:pt x="75490" y="101077"/>
                    <a:pt x="75141" y="101557"/>
                    <a:pt x="74902" y="101921"/>
                  </a:cubicBezTo>
                  <a:cubicBezTo>
                    <a:pt x="74902" y="101673"/>
                    <a:pt x="74902" y="101441"/>
                    <a:pt x="74902" y="101193"/>
                  </a:cubicBezTo>
                  <a:cubicBezTo>
                    <a:pt x="74902" y="100829"/>
                    <a:pt x="74791" y="100713"/>
                    <a:pt x="74552" y="100713"/>
                  </a:cubicBezTo>
                  <a:cubicBezTo>
                    <a:pt x="74314" y="100713"/>
                    <a:pt x="74091" y="100829"/>
                    <a:pt x="73742" y="100945"/>
                  </a:cubicBezTo>
                  <a:cubicBezTo>
                    <a:pt x="73615" y="100945"/>
                    <a:pt x="73392" y="100945"/>
                    <a:pt x="73265" y="100945"/>
                  </a:cubicBezTo>
                  <a:cubicBezTo>
                    <a:pt x="72804" y="100945"/>
                    <a:pt x="72581" y="100829"/>
                    <a:pt x="72693" y="100217"/>
                  </a:cubicBezTo>
                  <a:cubicBezTo>
                    <a:pt x="72804" y="99490"/>
                    <a:pt x="71993" y="99258"/>
                    <a:pt x="71516" y="98646"/>
                  </a:cubicBezTo>
                  <a:cubicBezTo>
                    <a:pt x="71182" y="98166"/>
                    <a:pt x="70483" y="97687"/>
                    <a:pt x="70117" y="97323"/>
                  </a:cubicBezTo>
                  <a:cubicBezTo>
                    <a:pt x="69656" y="96827"/>
                    <a:pt x="69656" y="95735"/>
                    <a:pt x="69784" y="95255"/>
                  </a:cubicBezTo>
                  <a:cubicBezTo>
                    <a:pt x="69895" y="94891"/>
                    <a:pt x="70356" y="94048"/>
                    <a:pt x="70245" y="93436"/>
                  </a:cubicBezTo>
                  <a:cubicBezTo>
                    <a:pt x="70117" y="92956"/>
                    <a:pt x="69084" y="92824"/>
                    <a:pt x="69084" y="92824"/>
                  </a:cubicBezTo>
                  <a:cubicBezTo>
                    <a:pt x="69084" y="92824"/>
                    <a:pt x="69084" y="92824"/>
                    <a:pt x="68846" y="92824"/>
                  </a:cubicBezTo>
                  <a:cubicBezTo>
                    <a:pt x="68607" y="92824"/>
                    <a:pt x="68146" y="92708"/>
                    <a:pt x="67908" y="92344"/>
                  </a:cubicBezTo>
                  <a:cubicBezTo>
                    <a:pt x="67685" y="91732"/>
                    <a:pt x="67208" y="91385"/>
                    <a:pt x="66747" y="91137"/>
                  </a:cubicBezTo>
                  <a:cubicBezTo>
                    <a:pt x="66159" y="90773"/>
                    <a:pt x="65237" y="90409"/>
                    <a:pt x="65587" y="89681"/>
                  </a:cubicBezTo>
                  <a:cubicBezTo>
                    <a:pt x="66048" y="88953"/>
                    <a:pt x="66048" y="88110"/>
                    <a:pt x="65587" y="87614"/>
                  </a:cubicBezTo>
                  <a:cubicBezTo>
                    <a:pt x="65460" y="87382"/>
                    <a:pt x="65237" y="87250"/>
                    <a:pt x="64999" y="87250"/>
                  </a:cubicBezTo>
                  <a:cubicBezTo>
                    <a:pt x="64649" y="87250"/>
                    <a:pt x="64188" y="87498"/>
                    <a:pt x="63600" y="87977"/>
                  </a:cubicBezTo>
                  <a:cubicBezTo>
                    <a:pt x="62678" y="88705"/>
                    <a:pt x="63028" y="89681"/>
                    <a:pt x="62901" y="90409"/>
                  </a:cubicBezTo>
                  <a:cubicBezTo>
                    <a:pt x="62789" y="91137"/>
                    <a:pt x="62789" y="92096"/>
                    <a:pt x="62328" y="92460"/>
                  </a:cubicBezTo>
                  <a:cubicBezTo>
                    <a:pt x="61979" y="92956"/>
                    <a:pt x="61279" y="93188"/>
                    <a:pt x="60691" y="93915"/>
                  </a:cubicBezTo>
                  <a:cubicBezTo>
                    <a:pt x="60230" y="94643"/>
                    <a:pt x="60230" y="95007"/>
                    <a:pt x="59992" y="95983"/>
                  </a:cubicBezTo>
                  <a:cubicBezTo>
                    <a:pt x="59642" y="96959"/>
                    <a:pt x="60103" y="96578"/>
                    <a:pt x="58942" y="96827"/>
                  </a:cubicBezTo>
                  <a:cubicBezTo>
                    <a:pt x="57893" y="97190"/>
                    <a:pt x="57321" y="96827"/>
                    <a:pt x="57194" y="97554"/>
                  </a:cubicBezTo>
                  <a:cubicBezTo>
                    <a:pt x="57194" y="98034"/>
                    <a:pt x="56844" y="98398"/>
                    <a:pt x="56494" y="98398"/>
                  </a:cubicBezTo>
                  <a:cubicBezTo>
                    <a:pt x="56383" y="98398"/>
                    <a:pt x="56383" y="98398"/>
                    <a:pt x="56272" y="98166"/>
                  </a:cubicBezTo>
                  <a:cubicBezTo>
                    <a:pt x="56272" y="97918"/>
                    <a:pt x="56145" y="97802"/>
                    <a:pt x="56033" y="97802"/>
                  </a:cubicBezTo>
                  <a:cubicBezTo>
                    <a:pt x="55684" y="97802"/>
                    <a:pt x="55223" y="98282"/>
                    <a:pt x="54523" y="98762"/>
                  </a:cubicBezTo>
                  <a:cubicBezTo>
                    <a:pt x="53585" y="99490"/>
                    <a:pt x="52648" y="99490"/>
                    <a:pt x="52075" y="99622"/>
                  </a:cubicBezTo>
                  <a:cubicBezTo>
                    <a:pt x="51614" y="99853"/>
                    <a:pt x="50438" y="100350"/>
                    <a:pt x="49977" y="101309"/>
                  </a:cubicBezTo>
                  <a:cubicBezTo>
                    <a:pt x="49389" y="102285"/>
                    <a:pt x="49389" y="102533"/>
                    <a:pt x="49039" y="103013"/>
                  </a:cubicBezTo>
                  <a:cubicBezTo>
                    <a:pt x="48578" y="103625"/>
                    <a:pt x="47418" y="103988"/>
                    <a:pt x="46718" y="104468"/>
                  </a:cubicBezTo>
                  <a:cubicBezTo>
                    <a:pt x="46591" y="104468"/>
                    <a:pt x="46480" y="104584"/>
                    <a:pt x="46369" y="104584"/>
                  </a:cubicBezTo>
                  <a:cubicBezTo>
                    <a:pt x="45669" y="104584"/>
                    <a:pt x="44843" y="103740"/>
                    <a:pt x="44270" y="103740"/>
                  </a:cubicBezTo>
                  <a:cubicBezTo>
                    <a:pt x="43571" y="103740"/>
                    <a:pt x="42760" y="104700"/>
                    <a:pt x="42061" y="105312"/>
                  </a:cubicBezTo>
                  <a:cubicBezTo>
                    <a:pt x="41473" y="105791"/>
                    <a:pt x="40884" y="106155"/>
                    <a:pt x="40185" y="106155"/>
                  </a:cubicBezTo>
                  <a:cubicBezTo>
                    <a:pt x="39724" y="106155"/>
                    <a:pt x="39263" y="105791"/>
                    <a:pt x="38786" y="105791"/>
                  </a:cubicBezTo>
                  <a:cubicBezTo>
                    <a:pt x="38564" y="105791"/>
                    <a:pt x="38325" y="105924"/>
                    <a:pt x="38214" y="106155"/>
                  </a:cubicBezTo>
                  <a:cubicBezTo>
                    <a:pt x="37626" y="106883"/>
                    <a:pt x="37514" y="107379"/>
                    <a:pt x="37038" y="107495"/>
                  </a:cubicBezTo>
                  <a:cubicBezTo>
                    <a:pt x="36704" y="107743"/>
                    <a:pt x="35178" y="107495"/>
                    <a:pt x="35066" y="108107"/>
                  </a:cubicBezTo>
                  <a:cubicBezTo>
                    <a:pt x="34955" y="108702"/>
                    <a:pt x="35066" y="109066"/>
                    <a:pt x="34256" y="109199"/>
                  </a:cubicBezTo>
                  <a:cubicBezTo>
                    <a:pt x="33429" y="109314"/>
                    <a:pt x="33429" y="110406"/>
                    <a:pt x="33668" y="110886"/>
                  </a:cubicBezTo>
                  <a:cubicBezTo>
                    <a:pt x="34017" y="111498"/>
                    <a:pt x="33556" y="112341"/>
                    <a:pt x="32857" y="113201"/>
                  </a:cubicBezTo>
                  <a:cubicBezTo>
                    <a:pt x="32730" y="113433"/>
                    <a:pt x="32507" y="113549"/>
                    <a:pt x="32269" y="113549"/>
                  </a:cubicBezTo>
                  <a:cubicBezTo>
                    <a:pt x="31696" y="113549"/>
                    <a:pt x="31220" y="112953"/>
                    <a:pt x="30870" y="112589"/>
                  </a:cubicBezTo>
                  <a:cubicBezTo>
                    <a:pt x="30520" y="112341"/>
                    <a:pt x="30170" y="111614"/>
                    <a:pt x="29709" y="111614"/>
                  </a:cubicBezTo>
                  <a:cubicBezTo>
                    <a:pt x="29598" y="111614"/>
                    <a:pt x="29471" y="111746"/>
                    <a:pt x="29248" y="111862"/>
                  </a:cubicBezTo>
                  <a:cubicBezTo>
                    <a:pt x="28549" y="112589"/>
                    <a:pt x="28660" y="112821"/>
                    <a:pt x="28660" y="113913"/>
                  </a:cubicBezTo>
                  <a:cubicBezTo>
                    <a:pt x="28660" y="114889"/>
                    <a:pt x="29248" y="114773"/>
                    <a:pt x="29821" y="115252"/>
                  </a:cubicBezTo>
                  <a:cubicBezTo>
                    <a:pt x="30298" y="115864"/>
                    <a:pt x="29248" y="116592"/>
                    <a:pt x="29360" y="117188"/>
                  </a:cubicBezTo>
                  <a:cubicBezTo>
                    <a:pt x="29471" y="117915"/>
                    <a:pt x="29360" y="118527"/>
                    <a:pt x="28660" y="118891"/>
                  </a:cubicBezTo>
                  <a:cubicBezTo>
                    <a:pt x="28311" y="119139"/>
                    <a:pt x="27850" y="119371"/>
                    <a:pt x="27373" y="119371"/>
                  </a:cubicBezTo>
                  <a:cubicBezTo>
                    <a:pt x="27150" y="119371"/>
                    <a:pt x="26912" y="119255"/>
                    <a:pt x="26673" y="119139"/>
                  </a:cubicBezTo>
                  <a:cubicBezTo>
                    <a:pt x="26451" y="118759"/>
                    <a:pt x="26101" y="118279"/>
                    <a:pt x="25863" y="118279"/>
                  </a:cubicBezTo>
                  <a:cubicBezTo>
                    <a:pt x="25863" y="118279"/>
                    <a:pt x="25751" y="118279"/>
                    <a:pt x="25751" y="118527"/>
                  </a:cubicBezTo>
                  <a:cubicBezTo>
                    <a:pt x="25640" y="118759"/>
                    <a:pt x="25513" y="118891"/>
                    <a:pt x="25274" y="118891"/>
                  </a:cubicBezTo>
                  <a:cubicBezTo>
                    <a:pt x="25052" y="118891"/>
                    <a:pt x="24591" y="118643"/>
                    <a:pt x="24352" y="118395"/>
                  </a:cubicBezTo>
                  <a:cubicBezTo>
                    <a:pt x="24003" y="117915"/>
                    <a:pt x="23526" y="117188"/>
                    <a:pt x="22715" y="117188"/>
                  </a:cubicBezTo>
                  <a:cubicBezTo>
                    <a:pt x="22604" y="117188"/>
                    <a:pt x="22493" y="117188"/>
                    <a:pt x="22365" y="117188"/>
                  </a:cubicBezTo>
                  <a:cubicBezTo>
                    <a:pt x="21443" y="117552"/>
                    <a:pt x="20967" y="117800"/>
                    <a:pt x="19933" y="119139"/>
                  </a:cubicBezTo>
                  <a:cubicBezTo>
                    <a:pt x="19695" y="119371"/>
                    <a:pt x="19456" y="119503"/>
                    <a:pt x="19218" y="119503"/>
                  </a:cubicBezTo>
                  <a:cubicBezTo>
                    <a:pt x="18646" y="119503"/>
                    <a:pt x="18407" y="118164"/>
                    <a:pt x="18058" y="117684"/>
                  </a:cubicBezTo>
                  <a:cubicBezTo>
                    <a:pt x="17708" y="117072"/>
                    <a:pt x="17469" y="116824"/>
                    <a:pt x="17008" y="116824"/>
                  </a:cubicBezTo>
                  <a:cubicBezTo>
                    <a:pt x="16897" y="116824"/>
                    <a:pt x="16786" y="116824"/>
                    <a:pt x="16659" y="116824"/>
                  </a:cubicBezTo>
                  <a:cubicBezTo>
                    <a:pt x="16198" y="116956"/>
                    <a:pt x="16198" y="117552"/>
                    <a:pt x="15959" y="118164"/>
                  </a:cubicBezTo>
                  <a:cubicBezTo>
                    <a:pt x="15848" y="118048"/>
                    <a:pt x="15721" y="117915"/>
                    <a:pt x="15610" y="117684"/>
                  </a:cubicBezTo>
                  <a:cubicBezTo>
                    <a:pt x="15037" y="116824"/>
                    <a:pt x="15260" y="116228"/>
                    <a:pt x="15959" y="114773"/>
                  </a:cubicBezTo>
                  <a:cubicBezTo>
                    <a:pt x="16659" y="113201"/>
                    <a:pt x="15721" y="113201"/>
                    <a:pt x="15260" y="112093"/>
                  </a:cubicBezTo>
                  <a:cubicBezTo>
                    <a:pt x="14799" y="111134"/>
                    <a:pt x="14211" y="110158"/>
                    <a:pt x="12939" y="110158"/>
                  </a:cubicBezTo>
                  <a:cubicBezTo>
                    <a:pt x="12812" y="110158"/>
                    <a:pt x="12589" y="110158"/>
                    <a:pt x="12351" y="110158"/>
                  </a:cubicBezTo>
                  <a:cubicBezTo>
                    <a:pt x="11890" y="110290"/>
                    <a:pt x="11651" y="110406"/>
                    <a:pt x="11413" y="110406"/>
                  </a:cubicBezTo>
                  <a:cubicBezTo>
                    <a:pt x="10841" y="110406"/>
                    <a:pt x="10952" y="110042"/>
                    <a:pt x="10602" y="109430"/>
                  </a:cubicBezTo>
                  <a:cubicBezTo>
                    <a:pt x="10030" y="108702"/>
                    <a:pt x="9442" y="108587"/>
                    <a:pt x="9792" y="107015"/>
                  </a:cubicBezTo>
                  <a:cubicBezTo>
                    <a:pt x="10253" y="105560"/>
                    <a:pt x="10380" y="106403"/>
                    <a:pt x="11763" y="105196"/>
                  </a:cubicBezTo>
                  <a:cubicBezTo>
                    <a:pt x="13289" y="103856"/>
                    <a:pt x="12589" y="104336"/>
                    <a:pt x="12240" y="103261"/>
                  </a:cubicBezTo>
                  <a:cubicBezTo>
                    <a:pt x="12001" y="102897"/>
                    <a:pt x="11890" y="102764"/>
                    <a:pt x="11763" y="102764"/>
                  </a:cubicBezTo>
                  <a:cubicBezTo>
                    <a:pt x="11540" y="102764"/>
                    <a:pt x="11302" y="102897"/>
                    <a:pt x="10841" y="102897"/>
                  </a:cubicBezTo>
                  <a:cubicBezTo>
                    <a:pt x="10602" y="102897"/>
                    <a:pt x="10380" y="102897"/>
                    <a:pt x="10030" y="102764"/>
                  </a:cubicBezTo>
                  <a:cubicBezTo>
                    <a:pt x="8631" y="102169"/>
                    <a:pt x="9442" y="101921"/>
                    <a:pt x="8981" y="100465"/>
                  </a:cubicBezTo>
                  <a:cubicBezTo>
                    <a:pt x="8393" y="99010"/>
                    <a:pt x="8631" y="99142"/>
                    <a:pt x="8043" y="98166"/>
                  </a:cubicBezTo>
                  <a:cubicBezTo>
                    <a:pt x="7805" y="97918"/>
                    <a:pt x="7582" y="97802"/>
                    <a:pt x="7344" y="97802"/>
                  </a:cubicBezTo>
                  <a:cubicBezTo>
                    <a:pt x="6994" y="97802"/>
                    <a:pt x="6422" y="98034"/>
                    <a:pt x="5945" y="98034"/>
                  </a:cubicBezTo>
                  <a:cubicBezTo>
                    <a:pt x="5833" y="98034"/>
                    <a:pt x="5833" y="98034"/>
                    <a:pt x="5706" y="98034"/>
                  </a:cubicBezTo>
                  <a:cubicBezTo>
                    <a:pt x="4784" y="97802"/>
                    <a:pt x="4673" y="97323"/>
                    <a:pt x="5023" y="95983"/>
                  </a:cubicBezTo>
                  <a:cubicBezTo>
                    <a:pt x="5357" y="94643"/>
                    <a:pt x="4784" y="94891"/>
                    <a:pt x="4085" y="94412"/>
                  </a:cubicBezTo>
                  <a:cubicBezTo>
                    <a:pt x="3385" y="94048"/>
                    <a:pt x="2797" y="93552"/>
                    <a:pt x="3735" y="93320"/>
                  </a:cubicBezTo>
                  <a:cubicBezTo>
                    <a:pt x="4673" y="93188"/>
                    <a:pt x="4673" y="92344"/>
                    <a:pt x="4673" y="91252"/>
                  </a:cubicBezTo>
                  <a:cubicBezTo>
                    <a:pt x="4673" y="90773"/>
                    <a:pt x="4896" y="90640"/>
                    <a:pt x="5134" y="90640"/>
                  </a:cubicBezTo>
                  <a:cubicBezTo>
                    <a:pt x="5484" y="90640"/>
                    <a:pt x="5945" y="90773"/>
                    <a:pt x="6422" y="90773"/>
                  </a:cubicBezTo>
                  <a:cubicBezTo>
                    <a:pt x="6533" y="90773"/>
                    <a:pt x="6644" y="90773"/>
                    <a:pt x="6755" y="90773"/>
                  </a:cubicBezTo>
                  <a:cubicBezTo>
                    <a:pt x="7805" y="90525"/>
                    <a:pt x="7105" y="89201"/>
                    <a:pt x="7105" y="88110"/>
                  </a:cubicBezTo>
                  <a:cubicBezTo>
                    <a:pt x="7105" y="87018"/>
                    <a:pt x="7105" y="86654"/>
                    <a:pt x="6294" y="86654"/>
                  </a:cubicBezTo>
                  <a:cubicBezTo>
                    <a:pt x="5357" y="86654"/>
                    <a:pt x="4435" y="86042"/>
                    <a:pt x="5134" y="84951"/>
                  </a:cubicBezTo>
                  <a:cubicBezTo>
                    <a:pt x="5706" y="83975"/>
                    <a:pt x="5357" y="83495"/>
                    <a:pt x="4896" y="83495"/>
                  </a:cubicBezTo>
                  <a:cubicBezTo>
                    <a:pt x="4784" y="83495"/>
                    <a:pt x="4673" y="83627"/>
                    <a:pt x="4673" y="83627"/>
                  </a:cubicBezTo>
                  <a:cubicBezTo>
                    <a:pt x="4085" y="83743"/>
                    <a:pt x="3497" y="83627"/>
                    <a:pt x="2098" y="83975"/>
                  </a:cubicBezTo>
                  <a:cubicBezTo>
                    <a:pt x="1875" y="83975"/>
                    <a:pt x="1748" y="83975"/>
                    <a:pt x="1637" y="83975"/>
                  </a:cubicBezTo>
                  <a:cubicBezTo>
                    <a:pt x="826" y="83975"/>
                    <a:pt x="1176" y="82900"/>
                    <a:pt x="1176" y="81676"/>
                  </a:cubicBezTo>
                  <a:cubicBezTo>
                    <a:pt x="1176" y="80352"/>
                    <a:pt x="238" y="79625"/>
                    <a:pt x="1049" y="79128"/>
                  </a:cubicBezTo>
                  <a:cubicBezTo>
                    <a:pt x="1398" y="78764"/>
                    <a:pt x="1637" y="78649"/>
                    <a:pt x="1748" y="78649"/>
                  </a:cubicBezTo>
                  <a:cubicBezTo>
                    <a:pt x="1987" y="78649"/>
                    <a:pt x="2098" y="78897"/>
                    <a:pt x="2098" y="79261"/>
                  </a:cubicBezTo>
                  <a:cubicBezTo>
                    <a:pt x="2098" y="79856"/>
                    <a:pt x="2797" y="80584"/>
                    <a:pt x="3274" y="80584"/>
                  </a:cubicBezTo>
                  <a:cubicBezTo>
                    <a:pt x="3385" y="80584"/>
                    <a:pt x="3497" y="80468"/>
                    <a:pt x="3497" y="80352"/>
                  </a:cubicBezTo>
                  <a:cubicBezTo>
                    <a:pt x="3846" y="79856"/>
                    <a:pt x="4196" y="78533"/>
                    <a:pt x="5134" y="77805"/>
                  </a:cubicBezTo>
                  <a:cubicBezTo>
                    <a:pt x="6056" y="77077"/>
                    <a:pt x="6056" y="77557"/>
                    <a:pt x="6644" y="76465"/>
                  </a:cubicBezTo>
                  <a:cubicBezTo>
                    <a:pt x="7105" y="75374"/>
                    <a:pt x="7805" y="75142"/>
                    <a:pt x="8742" y="74778"/>
                  </a:cubicBezTo>
                  <a:cubicBezTo>
                    <a:pt x="9680" y="74414"/>
                    <a:pt x="10030" y="74778"/>
                    <a:pt x="10030" y="74183"/>
                  </a:cubicBezTo>
                  <a:cubicBezTo>
                    <a:pt x="10030" y="73703"/>
                    <a:pt x="9680" y="73339"/>
                    <a:pt x="9680" y="73339"/>
                  </a:cubicBezTo>
                  <a:cubicBezTo>
                    <a:pt x="10952" y="72363"/>
                    <a:pt x="10952" y="72363"/>
                    <a:pt x="10952" y="72363"/>
                  </a:cubicBezTo>
                  <a:cubicBezTo>
                    <a:pt x="10952" y="72363"/>
                    <a:pt x="10841" y="72000"/>
                    <a:pt x="10380" y="72000"/>
                  </a:cubicBezTo>
                  <a:cubicBezTo>
                    <a:pt x="10253" y="72000"/>
                    <a:pt x="10141" y="72000"/>
                    <a:pt x="9792" y="72115"/>
                  </a:cubicBezTo>
                  <a:cubicBezTo>
                    <a:pt x="9203" y="72479"/>
                    <a:pt x="8631" y="72843"/>
                    <a:pt x="8043" y="72843"/>
                  </a:cubicBezTo>
                  <a:cubicBezTo>
                    <a:pt x="7805" y="72843"/>
                    <a:pt x="7455" y="72727"/>
                    <a:pt x="7105" y="72611"/>
                  </a:cubicBezTo>
                  <a:cubicBezTo>
                    <a:pt x="6294" y="72000"/>
                    <a:pt x="7344" y="70064"/>
                    <a:pt x="8043" y="69221"/>
                  </a:cubicBezTo>
                  <a:cubicBezTo>
                    <a:pt x="8742" y="68245"/>
                    <a:pt x="9331" y="66905"/>
                    <a:pt x="10380" y="65450"/>
                  </a:cubicBezTo>
                  <a:cubicBezTo>
                    <a:pt x="11413" y="63878"/>
                    <a:pt x="12001" y="64242"/>
                    <a:pt x="12351" y="63150"/>
                  </a:cubicBezTo>
                  <a:cubicBezTo>
                    <a:pt x="12701" y="62059"/>
                    <a:pt x="12001" y="60967"/>
                    <a:pt x="12701" y="59396"/>
                  </a:cubicBezTo>
                  <a:cubicBezTo>
                    <a:pt x="13400" y="57940"/>
                    <a:pt x="12701" y="56600"/>
                    <a:pt x="12351" y="55161"/>
                  </a:cubicBezTo>
                  <a:cubicBezTo>
                    <a:pt x="12001" y="53574"/>
                    <a:pt x="11413" y="53458"/>
                    <a:pt x="11302" y="52482"/>
                  </a:cubicBezTo>
                  <a:cubicBezTo>
                    <a:pt x="11079" y="51523"/>
                    <a:pt x="10602" y="50795"/>
                    <a:pt x="9442" y="49703"/>
                  </a:cubicBezTo>
                  <a:cubicBezTo>
                    <a:pt x="8393" y="48479"/>
                    <a:pt x="8631" y="48363"/>
                    <a:pt x="9442" y="47636"/>
                  </a:cubicBezTo>
                  <a:cubicBezTo>
                    <a:pt x="10380" y="46908"/>
                    <a:pt x="9092" y="46428"/>
                    <a:pt x="8281" y="46064"/>
                  </a:cubicBezTo>
                  <a:cubicBezTo>
                    <a:pt x="7344" y="45700"/>
                    <a:pt x="7105" y="45337"/>
                    <a:pt x="7105" y="44245"/>
                  </a:cubicBezTo>
                  <a:cubicBezTo>
                    <a:pt x="7105" y="43153"/>
                    <a:pt x="7105" y="42310"/>
                    <a:pt x="6294" y="41946"/>
                  </a:cubicBezTo>
                  <a:cubicBezTo>
                    <a:pt x="5833" y="41813"/>
                    <a:pt x="5357" y="41698"/>
                    <a:pt x="5023" y="41698"/>
                  </a:cubicBezTo>
                  <a:cubicBezTo>
                    <a:pt x="4673" y="41698"/>
                    <a:pt x="4435" y="41813"/>
                    <a:pt x="4435" y="41813"/>
                  </a:cubicBezTo>
                  <a:cubicBezTo>
                    <a:pt x="4435" y="41813"/>
                    <a:pt x="4784" y="41218"/>
                    <a:pt x="5706" y="40854"/>
                  </a:cubicBezTo>
                  <a:cubicBezTo>
                    <a:pt x="6644" y="40490"/>
                    <a:pt x="6294" y="39514"/>
                    <a:pt x="5357" y="38787"/>
                  </a:cubicBezTo>
                  <a:cubicBezTo>
                    <a:pt x="4435" y="38059"/>
                    <a:pt x="4435" y="37099"/>
                    <a:pt x="5484" y="36967"/>
                  </a:cubicBezTo>
                  <a:cubicBezTo>
                    <a:pt x="6644" y="36736"/>
                    <a:pt x="7344" y="36487"/>
                    <a:pt x="7693" y="35760"/>
                  </a:cubicBezTo>
                  <a:cubicBezTo>
                    <a:pt x="7932" y="35280"/>
                    <a:pt x="8281" y="35032"/>
                    <a:pt x="8631" y="35032"/>
                  </a:cubicBezTo>
                  <a:cubicBezTo>
                    <a:pt x="8742" y="35032"/>
                    <a:pt x="8981" y="35164"/>
                    <a:pt x="9092" y="35396"/>
                  </a:cubicBezTo>
                  <a:cubicBezTo>
                    <a:pt x="9442" y="36124"/>
                    <a:pt x="10030" y="36372"/>
                    <a:pt x="11302" y="36372"/>
                  </a:cubicBezTo>
                  <a:cubicBezTo>
                    <a:pt x="12589" y="36372"/>
                    <a:pt x="10952" y="34668"/>
                    <a:pt x="10380" y="33940"/>
                  </a:cubicBezTo>
                  <a:cubicBezTo>
                    <a:pt x="9792" y="33212"/>
                    <a:pt x="10952" y="32981"/>
                    <a:pt x="11413" y="32981"/>
                  </a:cubicBezTo>
                  <a:cubicBezTo>
                    <a:pt x="12001" y="32981"/>
                    <a:pt x="12240" y="34056"/>
                    <a:pt x="12589" y="34916"/>
                  </a:cubicBezTo>
                  <a:cubicBezTo>
                    <a:pt x="12812" y="35396"/>
                    <a:pt x="13400" y="35512"/>
                    <a:pt x="13988" y="35512"/>
                  </a:cubicBezTo>
                  <a:cubicBezTo>
                    <a:pt x="14338" y="35512"/>
                    <a:pt x="14688" y="35512"/>
                    <a:pt x="15037" y="35396"/>
                  </a:cubicBezTo>
                  <a:cubicBezTo>
                    <a:pt x="15149" y="35396"/>
                    <a:pt x="15260" y="35396"/>
                    <a:pt x="15387" y="35396"/>
                  </a:cubicBezTo>
                  <a:cubicBezTo>
                    <a:pt x="16436" y="35396"/>
                    <a:pt x="17358" y="36008"/>
                    <a:pt x="18185" y="36736"/>
                  </a:cubicBezTo>
                  <a:cubicBezTo>
                    <a:pt x="18646" y="37099"/>
                    <a:pt x="18995" y="37331"/>
                    <a:pt x="19345" y="37331"/>
                  </a:cubicBezTo>
                  <a:cubicBezTo>
                    <a:pt x="19568" y="37331"/>
                    <a:pt x="19695" y="37215"/>
                    <a:pt x="19806" y="36967"/>
                  </a:cubicBezTo>
                  <a:cubicBezTo>
                    <a:pt x="19933" y="36124"/>
                    <a:pt x="18646" y="35644"/>
                    <a:pt x="18868" y="35032"/>
                  </a:cubicBezTo>
                  <a:cubicBezTo>
                    <a:pt x="18868" y="34916"/>
                    <a:pt x="19107" y="34800"/>
                    <a:pt x="19218" y="34800"/>
                  </a:cubicBezTo>
                  <a:cubicBezTo>
                    <a:pt x="19695" y="34800"/>
                    <a:pt x="20394" y="35164"/>
                    <a:pt x="20855" y="35760"/>
                  </a:cubicBezTo>
                  <a:cubicBezTo>
                    <a:pt x="21094" y="36124"/>
                    <a:pt x="21316" y="36239"/>
                    <a:pt x="21666" y="36239"/>
                  </a:cubicBezTo>
                  <a:cubicBezTo>
                    <a:pt x="22365" y="36239"/>
                    <a:pt x="23192" y="35644"/>
                    <a:pt x="23526" y="35280"/>
                  </a:cubicBezTo>
                  <a:cubicBezTo>
                    <a:pt x="24114" y="34668"/>
                    <a:pt x="26800" y="33576"/>
                    <a:pt x="27850" y="33212"/>
                  </a:cubicBezTo>
                  <a:cubicBezTo>
                    <a:pt x="28199" y="33097"/>
                    <a:pt x="28422" y="32981"/>
                    <a:pt x="28549" y="32981"/>
                  </a:cubicBezTo>
                  <a:cubicBezTo>
                    <a:pt x="29248" y="32981"/>
                    <a:pt x="29471" y="33461"/>
                    <a:pt x="29709" y="34056"/>
                  </a:cubicBezTo>
                  <a:cubicBezTo>
                    <a:pt x="29709" y="34304"/>
                    <a:pt x="29821" y="34420"/>
                    <a:pt x="30059" y="34420"/>
                  </a:cubicBezTo>
                  <a:cubicBezTo>
                    <a:pt x="30647" y="34420"/>
                    <a:pt x="31808" y="33461"/>
                    <a:pt x="32157" y="32600"/>
                  </a:cubicBezTo>
                  <a:cubicBezTo>
                    <a:pt x="32730" y="31525"/>
                    <a:pt x="32857" y="31277"/>
                    <a:pt x="33429" y="30301"/>
                  </a:cubicBezTo>
                  <a:cubicBezTo>
                    <a:pt x="34017" y="29458"/>
                    <a:pt x="33668" y="29458"/>
                    <a:pt x="33079" y="28614"/>
                  </a:cubicBezTo>
                  <a:cubicBezTo>
                    <a:pt x="32507" y="27886"/>
                    <a:pt x="31696" y="27407"/>
                    <a:pt x="30520" y="26547"/>
                  </a:cubicBezTo>
                  <a:cubicBezTo>
                    <a:pt x="29471" y="25819"/>
                    <a:pt x="29121" y="25455"/>
                    <a:pt x="29709" y="24727"/>
                  </a:cubicBezTo>
                  <a:cubicBezTo>
                    <a:pt x="29821" y="24496"/>
                    <a:pt x="29948" y="24363"/>
                    <a:pt x="30059" y="24363"/>
                  </a:cubicBezTo>
                  <a:cubicBezTo>
                    <a:pt x="30170" y="24363"/>
                    <a:pt x="30298" y="24496"/>
                    <a:pt x="30409" y="24496"/>
                  </a:cubicBezTo>
                  <a:cubicBezTo>
                    <a:pt x="30520" y="24496"/>
                    <a:pt x="30647" y="24363"/>
                    <a:pt x="30759" y="24132"/>
                  </a:cubicBezTo>
                  <a:cubicBezTo>
                    <a:pt x="31108" y="23404"/>
                    <a:pt x="31696" y="22428"/>
                    <a:pt x="32730" y="22428"/>
                  </a:cubicBezTo>
                  <a:cubicBezTo>
                    <a:pt x="33779" y="22428"/>
                    <a:pt x="34367" y="22428"/>
                    <a:pt x="34828" y="21949"/>
                  </a:cubicBezTo>
                  <a:cubicBezTo>
                    <a:pt x="35416" y="21337"/>
                    <a:pt x="35655" y="19649"/>
                    <a:pt x="36354" y="19153"/>
                  </a:cubicBezTo>
                  <a:cubicBezTo>
                    <a:pt x="37038" y="18541"/>
                    <a:pt x="37753" y="19153"/>
                    <a:pt x="38103" y="18310"/>
                  </a:cubicBezTo>
                  <a:cubicBezTo>
                    <a:pt x="38436" y="17582"/>
                    <a:pt x="38436" y="16854"/>
                    <a:pt x="39724" y="16606"/>
                  </a:cubicBezTo>
                  <a:cubicBezTo>
                    <a:pt x="40773" y="16490"/>
                    <a:pt x="41361" y="16011"/>
                    <a:pt x="41584" y="15878"/>
                  </a:cubicBezTo>
                  <a:lnTo>
                    <a:pt x="41711" y="15878"/>
                  </a:lnTo>
                  <a:cubicBezTo>
                    <a:pt x="42283" y="15878"/>
                    <a:pt x="42871" y="15762"/>
                    <a:pt x="43221" y="15283"/>
                  </a:cubicBezTo>
                  <a:cubicBezTo>
                    <a:pt x="43682" y="14423"/>
                    <a:pt x="46130" y="14555"/>
                    <a:pt x="46941" y="14423"/>
                  </a:cubicBezTo>
                  <a:cubicBezTo>
                    <a:pt x="47767" y="14307"/>
                    <a:pt x="50438" y="14059"/>
                    <a:pt x="51376" y="13099"/>
                  </a:cubicBezTo>
                  <a:cubicBezTo>
                    <a:pt x="52425" y="12124"/>
                    <a:pt x="54523" y="10800"/>
                    <a:pt x="55334" y="10304"/>
                  </a:cubicBezTo>
                  <a:cubicBezTo>
                    <a:pt x="56145" y="9709"/>
                    <a:pt x="56844" y="9212"/>
                    <a:pt x="57782" y="8733"/>
                  </a:cubicBezTo>
                  <a:cubicBezTo>
                    <a:pt x="58704" y="8121"/>
                    <a:pt x="58593" y="8005"/>
                    <a:pt x="58831" y="7393"/>
                  </a:cubicBezTo>
                  <a:cubicBezTo>
                    <a:pt x="59181" y="6913"/>
                    <a:pt x="59531" y="6549"/>
                    <a:pt x="58593" y="5937"/>
                  </a:cubicBezTo>
                  <a:cubicBezTo>
                    <a:pt x="57671" y="5226"/>
                    <a:pt x="58593" y="4862"/>
                    <a:pt x="58831" y="4250"/>
                  </a:cubicBezTo>
                  <a:cubicBezTo>
                    <a:pt x="59070" y="3638"/>
                    <a:pt x="59292" y="3159"/>
                    <a:pt x="59753" y="3159"/>
                  </a:cubicBezTo>
                  <a:cubicBezTo>
                    <a:pt x="59992" y="3159"/>
                    <a:pt x="60103" y="3159"/>
                    <a:pt x="60341" y="3407"/>
                  </a:cubicBezTo>
                  <a:cubicBezTo>
                    <a:pt x="61152" y="3886"/>
                    <a:pt x="61390" y="4482"/>
                    <a:pt x="62090" y="4730"/>
                  </a:cubicBezTo>
                  <a:cubicBezTo>
                    <a:pt x="62789" y="5094"/>
                    <a:pt x="62328" y="5937"/>
                    <a:pt x="62678" y="6665"/>
                  </a:cubicBezTo>
                  <a:cubicBezTo>
                    <a:pt x="62901" y="7525"/>
                    <a:pt x="63600" y="7757"/>
                    <a:pt x="64299" y="7889"/>
                  </a:cubicBezTo>
                  <a:cubicBezTo>
                    <a:pt x="64888" y="8005"/>
                    <a:pt x="65237" y="8369"/>
                    <a:pt x="65698" y="8849"/>
                  </a:cubicBezTo>
                  <a:cubicBezTo>
                    <a:pt x="66048" y="9097"/>
                    <a:pt x="66398" y="9212"/>
                    <a:pt x="66747" y="9212"/>
                  </a:cubicBezTo>
                  <a:cubicBezTo>
                    <a:pt x="66986" y="9212"/>
                    <a:pt x="67336" y="9097"/>
                    <a:pt x="67685" y="8849"/>
                  </a:cubicBezTo>
                  <a:cubicBezTo>
                    <a:pt x="67797" y="8733"/>
                    <a:pt x="68146" y="8617"/>
                    <a:pt x="68496" y="8617"/>
                  </a:cubicBezTo>
                  <a:cubicBezTo>
                    <a:pt x="68957" y="8617"/>
                    <a:pt x="69545" y="8849"/>
                    <a:pt x="69784" y="9212"/>
                  </a:cubicBezTo>
                  <a:cubicBezTo>
                    <a:pt x="70245" y="9940"/>
                    <a:pt x="70117" y="11280"/>
                    <a:pt x="70833" y="11528"/>
                  </a:cubicBezTo>
                  <a:cubicBezTo>
                    <a:pt x="71643" y="11760"/>
                    <a:pt x="71866" y="12603"/>
                    <a:pt x="70594" y="12736"/>
                  </a:cubicBezTo>
                  <a:cubicBezTo>
                    <a:pt x="69434" y="12984"/>
                    <a:pt x="69656" y="13579"/>
                    <a:pt x="69895" y="14191"/>
                  </a:cubicBezTo>
                  <a:cubicBezTo>
                    <a:pt x="70245" y="14803"/>
                    <a:pt x="70356" y="14803"/>
                    <a:pt x="69895" y="15647"/>
                  </a:cubicBezTo>
                  <a:cubicBezTo>
                    <a:pt x="69545" y="16490"/>
                    <a:pt x="70117" y="17334"/>
                    <a:pt x="69307" y="17698"/>
                  </a:cubicBezTo>
                  <a:cubicBezTo>
                    <a:pt x="68496" y="18062"/>
                    <a:pt x="68146" y="18541"/>
                    <a:pt x="69307" y="19286"/>
                  </a:cubicBezTo>
                  <a:cubicBezTo>
                    <a:pt x="70117" y="19881"/>
                    <a:pt x="70833" y="20129"/>
                    <a:pt x="71405" y="20129"/>
                  </a:cubicBezTo>
                  <a:cubicBezTo>
                    <a:pt x="71516" y="20129"/>
                    <a:pt x="71643" y="20129"/>
                    <a:pt x="71866" y="20129"/>
                  </a:cubicBezTo>
                  <a:lnTo>
                    <a:pt x="71993" y="20129"/>
                  </a:lnTo>
                  <a:cubicBezTo>
                    <a:pt x="72581" y="20129"/>
                    <a:pt x="72454" y="20609"/>
                    <a:pt x="72216" y="21452"/>
                  </a:cubicBezTo>
                  <a:cubicBezTo>
                    <a:pt x="71993" y="22428"/>
                    <a:pt x="72343" y="23040"/>
                    <a:pt x="71182" y="23520"/>
                  </a:cubicBezTo>
                  <a:cubicBezTo>
                    <a:pt x="69895" y="23884"/>
                    <a:pt x="69784" y="23884"/>
                    <a:pt x="68957" y="24611"/>
                  </a:cubicBezTo>
                  <a:cubicBezTo>
                    <a:pt x="68146" y="25339"/>
                    <a:pt x="68035" y="25455"/>
                    <a:pt x="68957" y="25951"/>
                  </a:cubicBezTo>
                  <a:cubicBezTo>
                    <a:pt x="69895" y="26547"/>
                    <a:pt x="69784" y="27407"/>
                    <a:pt x="70483" y="27407"/>
                  </a:cubicBezTo>
                  <a:cubicBezTo>
                    <a:pt x="70594" y="27407"/>
                    <a:pt x="70594" y="27407"/>
                    <a:pt x="70706" y="27407"/>
                  </a:cubicBezTo>
                  <a:cubicBezTo>
                    <a:pt x="71643" y="27159"/>
                    <a:pt x="72216" y="26795"/>
                    <a:pt x="72693" y="26299"/>
                  </a:cubicBezTo>
                  <a:cubicBezTo>
                    <a:pt x="72915" y="25951"/>
                    <a:pt x="73265" y="25819"/>
                    <a:pt x="73853" y="25819"/>
                  </a:cubicBezTo>
                  <a:cubicBezTo>
                    <a:pt x="74091" y="25819"/>
                    <a:pt x="74441" y="25819"/>
                    <a:pt x="74791" y="25819"/>
                  </a:cubicBezTo>
                  <a:cubicBezTo>
                    <a:pt x="75252" y="25951"/>
                    <a:pt x="75602" y="25951"/>
                    <a:pt x="75951" y="25951"/>
                  </a:cubicBezTo>
                  <a:cubicBezTo>
                    <a:pt x="76539" y="25951"/>
                    <a:pt x="77000" y="25819"/>
                    <a:pt x="77461" y="25587"/>
                  </a:cubicBezTo>
                  <a:cubicBezTo>
                    <a:pt x="78288" y="25091"/>
                    <a:pt x="78161" y="24727"/>
                    <a:pt x="78860" y="23884"/>
                  </a:cubicBezTo>
                  <a:cubicBezTo>
                    <a:pt x="79448" y="23156"/>
                    <a:pt x="79671" y="22428"/>
                    <a:pt x="80370" y="22428"/>
                  </a:cubicBezTo>
                  <a:cubicBezTo>
                    <a:pt x="80498" y="22428"/>
                    <a:pt x="80498" y="22428"/>
                    <a:pt x="80609" y="22428"/>
                  </a:cubicBezTo>
                  <a:cubicBezTo>
                    <a:pt x="80720" y="22544"/>
                    <a:pt x="80959" y="22544"/>
                    <a:pt x="81070" y="22544"/>
                  </a:cubicBezTo>
                  <a:cubicBezTo>
                    <a:pt x="81420" y="22544"/>
                    <a:pt x="81769" y="22428"/>
                    <a:pt x="82119" y="22428"/>
                  </a:cubicBezTo>
                  <a:cubicBezTo>
                    <a:pt x="82469" y="22428"/>
                    <a:pt x="82707" y="22544"/>
                    <a:pt x="82946" y="22792"/>
                  </a:cubicBezTo>
                  <a:cubicBezTo>
                    <a:pt x="83168" y="23156"/>
                    <a:pt x="83868" y="23636"/>
                    <a:pt x="84344" y="23636"/>
                  </a:cubicBezTo>
                  <a:cubicBezTo>
                    <a:pt x="84567" y="23636"/>
                    <a:pt x="84694" y="23636"/>
                    <a:pt x="84805" y="23272"/>
                  </a:cubicBezTo>
                  <a:cubicBezTo>
                    <a:pt x="85028" y="22428"/>
                    <a:pt x="85378" y="21949"/>
                    <a:pt x="86316" y="21452"/>
                  </a:cubicBezTo>
                  <a:cubicBezTo>
                    <a:pt x="87253" y="21105"/>
                    <a:pt x="88764" y="20493"/>
                    <a:pt x="88414" y="19765"/>
                  </a:cubicBezTo>
                  <a:cubicBezTo>
                    <a:pt x="88175" y="19153"/>
                    <a:pt x="87476" y="19153"/>
                    <a:pt x="87015" y="18674"/>
                  </a:cubicBezTo>
                  <a:cubicBezTo>
                    <a:pt x="86427" y="18310"/>
                    <a:pt x="86665" y="18425"/>
                    <a:pt x="87015" y="17334"/>
                  </a:cubicBezTo>
                  <a:cubicBezTo>
                    <a:pt x="87253" y="16126"/>
                    <a:pt x="87826" y="12603"/>
                    <a:pt x="87253" y="12124"/>
                  </a:cubicBezTo>
                  <a:cubicBezTo>
                    <a:pt x="86665" y="11528"/>
                    <a:pt x="86554" y="11280"/>
                    <a:pt x="86427" y="10304"/>
                  </a:cubicBezTo>
                  <a:cubicBezTo>
                    <a:pt x="86316" y="9212"/>
                    <a:pt x="85378" y="8617"/>
                    <a:pt x="84456" y="8253"/>
                  </a:cubicBezTo>
                  <a:cubicBezTo>
                    <a:pt x="83407" y="8005"/>
                    <a:pt x="82596" y="7393"/>
                    <a:pt x="82357" y="6665"/>
                  </a:cubicBezTo>
                  <a:cubicBezTo>
                    <a:pt x="82119" y="6070"/>
                    <a:pt x="81308" y="4730"/>
                    <a:pt x="82357" y="4730"/>
                  </a:cubicBezTo>
                  <a:cubicBezTo>
                    <a:pt x="83295" y="4730"/>
                    <a:pt x="83629" y="5094"/>
                    <a:pt x="84344" y="5094"/>
                  </a:cubicBezTo>
                  <a:cubicBezTo>
                    <a:pt x="84456" y="5094"/>
                    <a:pt x="84694" y="5094"/>
                    <a:pt x="84805" y="5094"/>
                  </a:cubicBezTo>
                  <a:cubicBezTo>
                    <a:pt x="85028" y="4978"/>
                    <a:pt x="85155" y="4978"/>
                    <a:pt x="85378" y="4978"/>
                  </a:cubicBezTo>
                  <a:cubicBezTo>
                    <a:pt x="85616" y="4978"/>
                    <a:pt x="85727" y="4978"/>
                    <a:pt x="85966" y="4978"/>
                  </a:cubicBezTo>
                  <a:cubicBezTo>
                    <a:pt x="86427" y="4978"/>
                    <a:pt x="86777" y="4978"/>
                    <a:pt x="87015" y="4366"/>
                  </a:cubicBezTo>
                  <a:cubicBezTo>
                    <a:pt x="87253" y="3407"/>
                    <a:pt x="86316" y="2911"/>
                    <a:pt x="87126" y="2431"/>
                  </a:cubicBezTo>
                  <a:cubicBezTo>
                    <a:pt x="87953" y="1819"/>
                    <a:pt x="87953" y="1091"/>
                    <a:pt x="88525" y="1091"/>
                  </a:cubicBezTo>
                  <a:cubicBezTo>
                    <a:pt x="89225" y="1091"/>
                    <a:pt x="88875" y="1819"/>
                    <a:pt x="89574" y="1819"/>
                  </a:cubicBezTo>
                  <a:cubicBezTo>
                    <a:pt x="89686" y="1819"/>
                    <a:pt x="89813" y="1819"/>
                    <a:pt x="89924" y="1819"/>
                  </a:cubicBezTo>
                  <a:cubicBezTo>
                    <a:pt x="91212" y="1587"/>
                    <a:pt x="91434" y="1587"/>
                    <a:pt x="92261" y="975"/>
                  </a:cubicBezTo>
                  <a:cubicBezTo>
                    <a:pt x="92610" y="727"/>
                    <a:pt x="92960" y="496"/>
                    <a:pt x="93183" y="496"/>
                  </a:cubicBezTo>
                  <a:lnTo>
                    <a:pt x="93183" y="0"/>
                  </a:lnTo>
                  <a:lnTo>
                    <a:pt x="93183" y="0"/>
                  </a:lnTo>
                  <a:cubicBezTo>
                    <a:pt x="92833" y="0"/>
                    <a:pt x="92483" y="248"/>
                    <a:pt x="92022" y="496"/>
                  </a:cubicBezTo>
                  <a:cubicBezTo>
                    <a:pt x="91323" y="975"/>
                    <a:pt x="91084" y="975"/>
                    <a:pt x="90274" y="1223"/>
                  </a:cubicBezTo>
                  <a:cubicBezTo>
                    <a:pt x="89813" y="1339"/>
                    <a:pt x="89813" y="1339"/>
                    <a:pt x="89813" y="1339"/>
                  </a:cubicBezTo>
                  <a:cubicBezTo>
                    <a:pt x="89686" y="1339"/>
                    <a:pt x="89574" y="1339"/>
                    <a:pt x="89574" y="1339"/>
                  </a:cubicBezTo>
                  <a:cubicBezTo>
                    <a:pt x="89463" y="1339"/>
                    <a:pt x="89463" y="1339"/>
                    <a:pt x="89463" y="1339"/>
                  </a:cubicBezTo>
                  <a:lnTo>
                    <a:pt x="89463" y="1339"/>
                  </a:lnTo>
                  <a:cubicBezTo>
                    <a:pt x="89463" y="1339"/>
                    <a:pt x="89463" y="1339"/>
                    <a:pt x="89463" y="1223"/>
                  </a:cubicBezTo>
                  <a:cubicBezTo>
                    <a:pt x="89336" y="1091"/>
                    <a:pt x="89225" y="611"/>
                    <a:pt x="88525" y="611"/>
                  </a:cubicBezTo>
                  <a:cubicBezTo>
                    <a:pt x="87953" y="611"/>
                    <a:pt x="87714" y="975"/>
                    <a:pt x="87476" y="1339"/>
                  </a:cubicBezTo>
                  <a:cubicBezTo>
                    <a:pt x="87253" y="1587"/>
                    <a:pt x="87126" y="1703"/>
                    <a:pt x="86777" y="1951"/>
                  </a:cubicBezTo>
                  <a:cubicBezTo>
                    <a:pt x="86093" y="2431"/>
                    <a:pt x="86316" y="3159"/>
                    <a:pt x="86427" y="3523"/>
                  </a:cubicBezTo>
                  <a:cubicBezTo>
                    <a:pt x="86554" y="3771"/>
                    <a:pt x="86554" y="3886"/>
                    <a:pt x="86554" y="4250"/>
                  </a:cubicBezTo>
                  <a:cubicBezTo>
                    <a:pt x="86427" y="4482"/>
                    <a:pt x="86427" y="4482"/>
                    <a:pt x="85966" y="4482"/>
                  </a:cubicBezTo>
                  <a:cubicBezTo>
                    <a:pt x="85855" y="4482"/>
                    <a:pt x="85727" y="4482"/>
                    <a:pt x="85727" y="4482"/>
                  </a:cubicBezTo>
                  <a:cubicBezTo>
                    <a:pt x="85616" y="4482"/>
                    <a:pt x="85505" y="4482"/>
                    <a:pt x="85378" y="4482"/>
                  </a:cubicBezTo>
                  <a:cubicBezTo>
                    <a:pt x="85155" y="4482"/>
                    <a:pt x="84917" y="4482"/>
                    <a:pt x="84694" y="4482"/>
                  </a:cubicBezTo>
                  <a:cubicBezTo>
                    <a:pt x="84567" y="4614"/>
                    <a:pt x="84456" y="4614"/>
                    <a:pt x="84344" y="4614"/>
                  </a:cubicBezTo>
                  <a:cubicBezTo>
                    <a:pt x="84106" y="4614"/>
                    <a:pt x="83868" y="4482"/>
                    <a:pt x="83629" y="4482"/>
                  </a:cubicBezTo>
                  <a:cubicBezTo>
                    <a:pt x="83295" y="4366"/>
                    <a:pt x="82946" y="4250"/>
                    <a:pt x="82357" y="4250"/>
                  </a:cubicBezTo>
                  <a:cubicBezTo>
                    <a:pt x="81896" y="4250"/>
                    <a:pt x="81547" y="4482"/>
                    <a:pt x="81420" y="4730"/>
                  </a:cubicBezTo>
                  <a:cubicBezTo>
                    <a:pt x="81197" y="5226"/>
                    <a:pt x="81420" y="5937"/>
                    <a:pt x="81769" y="6549"/>
                  </a:cubicBezTo>
                  <a:cubicBezTo>
                    <a:pt x="81769" y="6665"/>
                    <a:pt x="81896" y="6798"/>
                    <a:pt x="81896" y="6913"/>
                  </a:cubicBezTo>
                  <a:cubicBezTo>
                    <a:pt x="82246" y="7757"/>
                    <a:pt x="83057" y="8369"/>
                    <a:pt x="84217" y="8733"/>
                  </a:cubicBezTo>
                  <a:cubicBezTo>
                    <a:pt x="85028" y="8981"/>
                    <a:pt x="85855" y="9576"/>
                    <a:pt x="85966" y="10304"/>
                  </a:cubicBezTo>
                  <a:cubicBezTo>
                    <a:pt x="86093" y="11396"/>
                    <a:pt x="86316" y="11760"/>
                    <a:pt x="86904" y="12487"/>
                  </a:cubicBezTo>
                  <a:cubicBezTo>
                    <a:pt x="87126" y="12851"/>
                    <a:pt x="86904" y="15762"/>
                    <a:pt x="86554" y="17218"/>
                  </a:cubicBezTo>
                  <a:cubicBezTo>
                    <a:pt x="86427" y="17466"/>
                    <a:pt x="86316" y="17698"/>
                    <a:pt x="86316" y="17830"/>
                  </a:cubicBezTo>
                  <a:cubicBezTo>
                    <a:pt x="86093" y="18425"/>
                    <a:pt x="86204" y="18674"/>
                    <a:pt x="86665" y="19037"/>
                  </a:cubicBezTo>
                  <a:cubicBezTo>
                    <a:pt x="86904" y="19286"/>
                    <a:pt x="87126" y="19401"/>
                    <a:pt x="87365" y="19517"/>
                  </a:cubicBezTo>
                  <a:cubicBezTo>
                    <a:pt x="87714" y="19649"/>
                    <a:pt x="87953" y="19765"/>
                    <a:pt x="87953" y="19997"/>
                  </a:cubicBezTo>
                  <a:cubicBezTo>
                    <a:pt x="87953" y="20245"/>
                    <a:pt x="86904" y="20725"/>
                    <a:pt x="86427" y="20857"/>
                  </a:cubicBezTo>
                  <a:cubicBezTo>
                    <a:pt x="86093" y="21105"/>
                    <a:pt x="86093" y="21105"/>
                    <a:pt x="86093" y="21105"/>
                  </a:cubicBezTo>
                  <a:cubicBezTo>
                    <a:pt x="84917" y="21585"/>
                    <a:pt x="84567" y="22312"/>
                    <a:pt x="84344" y="23156"/>
                  </a:cubicBezTo>
                  <a:lnTo>
                    <a:pt x="84344" y="23156"/>
                  </a:lnTo>
                  <a:cubicBezTo>
                    <a:pt x="84106" y="23156"/>
                    <a:pt x="83518" y="22792"/>
                    <a:pt x="83295" y="22428"/>
                  </a:cubicBezTo>
                  <a:cubicBezTo>
                    <a:pt x="82946" y="22064"/>
                    <a:pt x="82469" y="21949"/>
                    <a:pt x="82119" y="21949"/>
                  </a:cubicBezTo>
                  <a:cubicBezTo>
                    <a:pt x="82008" y="21949"/>
                    <a:pt x="81769" y="21949"/>
                    <a:pt x="81658" y="21949"/>
                  </a:cubicBezTo>
                  <a:cubicBezTo>
                    <a:pt x="81420" y="21949"/>
                    <a:pt x="81308" y="22064"/>
                    <a:pt x="81070" y="22064"/>
                  </a:cubicBezTo>
                  <a:cubicBezTo>
                    <a:pt x="80959" y="22064"/>
                    <a:pt x="80847" y="21949"/>
                    <a:pt x="80720" y="21949"/>
                  </a:cubicBezTo>
                  <a:cubicBezTo>
                    <a:pt x="80609" y="21949"/>
                    <a:pt x="80498" y="21949"/>
                    <a:pt x="80370" y="21949"/>
                  </a:cubicBezTo>
                  <a:cubicBezTo>
                    <a:pt x="79560" y="21949"/>
                    <a:pt x="79210" y="22544"/>
                    <a:pt x="78860" y="23040"/>
                  </a:cubicBezTo>
                  <a:cubicBezTo>
                    <a:pt x="78749" y="23156"/>
                    <a:pt x="78638" y="23404"/>
                    <a:pt x="78511" y="23520"/>
                  </a:cubicBezTo>
                  <a:cubicBezTo>
                    <a:pt x="78161" y="23884"/>
                    <a:pt x="78050" y="24248"/>
                    <a:pt x="77922" y="24496"/>
                  </a:cubicBezTo>
                  <a:cubicBezTo>
                    <a:pt x="77700" y="24727"/>
                    <a:pt x="77700" y="24975"/>
                    <a:pt x="77350" y="25091"/>
                  </a:cubicBezTo>
                  <a:cubicBezTo>
                    <a:pt x="76889" y="25339"/>
                    <a:pt x="76412" y="25455"/>
                    <a:pt x="75951" y="25455"/>
                  </a:cubicBezTo>
                  <a:cubicBezTo>
                    <a:pt x="75602" y="25455"/>
                    <a:pt x="75252" y="25455"/>
                    <a:pt x="74902" y="25339"/>
                  </a:cubicBezTo>
                  <a:cubicBezTo>
                    <a:pt x="74441" y="25339"/>
                    <a:pt x="74091" y="25223"/>
                    <a:pt x="73853" y="25223"/>
                  </a:cubicBezTo>
                  <a:cubicBezTo>
                    <a:pt x="73392" y="25223"/>
                    <a:pt x="72693" y="25339"/>
                    <a:pt x="72216" y="25951"/>
                  </a:cubicBezTo>
                  <a:cubicBezTo>
                    <a:pt x="71993" y="26431"/>
                    <a:pt x="71516" y="26662"/>
                    <a:pt x="70594" y="26911"/>
                  </a:cubicBezTo>
                  <a:lnTo>
                    <a:pt x="70483" y="26911"/>
                  </a:lnTo>
                  <a:cubicBezTo>
                    <a:pt x="70356" y="26911"/>
                    <a:pt x="70356" y="26911"/>
                    <a:pt x="70117" y="26547"/>
                  </a:cubicBezTo>
                  <a:cubicBezTo>
                    <a:pt x="70006" y="26299"/>
                    <a:pt x="69784" y="25819"/>
                    <a:pt x="69195" y="25587"/>
                  </a:cubicBezTo>
                  <a:cubicBezTo>
                    <a:pt x="69084" y="25455"/>
                    <a:pt x="68957" y="25339"/>
                    <a:pt x="68846" y="25339"/>
                  </a:cubicBezTo>
                  <a:cubicBezTo>
                    <a:pt x="68957" y="25223"/>
                    <a:pt x="69195" y="25091"/>
                    <a:pt x="69307" y="24975"/>
                  </a:cubicBezTo>
                  <a:cubicBezTo>
                    <a:pt x="70006" y="24363"/>
                    <a:pt x="70117" y="24363"/>
                    <a:pt x="70944" y="24000"/>
                  </a:cubicBezTo>
                  <a:cubicBezTo>
                    <a:pt x="71294" y="24000"/>
                    <a:pt x="71294" y="24000"/>
                    <a:pt x="71294" y="24000"/>
                  </a:cubicBezTo>
                  <a:cubicBezTo>
                    <a:pt x="72343" y="23520"/>
                    <a:pt x="72581" y="23040"/>
                    <a:pt x="72581" y="22312"/>
                  </a:cubicBezTo>
                  <a:cubicBezTo>
                    <a:pt x="72581" y="22064"/>
                    <a:pt x="72693" y="21816"/>
                    <a:pt x="72693" y="21585"/>
                  </a:cubicBezTo>
                  <a:cubicBezTo>
                    <a:pt x="72915" y="20857"/>
                    <a:pt x="73042" y="20361"/>
                    <a:pt x="72804" y="19881"/>
                  </a:cubicBezTo>
                  <a:cubicBezTo>
                    <a:pt x="72693" y="19765"/>
                    <a:pt x="72454" y="19517"/>
                    <a:pt x="71993" y="19517"/>
                  </a:cubicBezTo>
                  <a:cubicBezTo>
                    <a:pt x="71993" y="19517"/>
                    <a:pt x="71866" y="19517"/>
                    <a:pt x="71755" y="19649"/>
                  </a:cubicBezTo>
                  <a:cubicBezTo>
                    <a:pt x="71643" y="19649"/>
                    <a:pt x="71516" y="19649"/>
                    <a:pt x="71405" y="19649"/>
                  </a:cubicBezTo>
                  <a:cubicBezTo>
                    <a:pt x="70944" y="19649"/>
                    <a:pt x="70356" y="19401"/>
                    <a:pt x="69545" y="18789"/>
                  </a:cubicBezTo>
                  <a:cubicBezTo>
                    <a:pt x="69195" y="18674"/>
                    <a:pt x="69084" y="18541"/>
                    <a:pt x="69084" y="18425"/>
                  </a:cubicBezTo>
                  <a:cubicBezTo>
                    <a:pt x="69084" y="18425"/>
                    <a:pt x="69195" y="18310"/>
                    <a:pt x="69434" y="18194"/>
                  </a:cubicBezTo>
                  <a:cubicBezTo>
                    <a:pt x="70245" y="17830"/>
                    <a:pt x="70245" y="17102"/>
                    <a:pt x="70245" y="16606"/>
                  </a:cubicBezTo>
                  <a:cubicBezTo>
                    <a:pt x="70245" y="16374"/>
                    <a:pt x="70245" y="16011"/>
                    <a:pt x="70356" y="15762"/>
                  </a:cubicBezTo>
                  <a:cubicBezTo>
                    <a:pt x="70833" y="14919"/>
                    <a:pt x="70706" y="14671"/>
                    <a:pt x="70483" y="14191"/>
                  </a:cubicBezTo>
                  <a:cubicBezTo>
                    <a:pt x="70483" y="14059"/>
                    <a:pt x="70356" y="14059"/>
                    <a:pt x="70356" y="13943"/>
                  </a:cubicBezTo>
                  <a:cubicBezTo>
                    <a:pt x="70245" y="13579"/>
                    <a:pt x="70117" y="13463"/>
                    <a:pt x="70245" y="13463"/>
                  </a:cubicBezTo>
                  <a:lnTo>
                    <a:pt x="70245" y="13463"/>
                  </a:lnTo>
                  <a:cubicBezTo>
                    <a:pt x="70245" y="13463"/>
                    <a:pt x="70245" y="13348"/>
                    <a:pt x="70706" y="13348"/>
                  </a:cubicBezTo>
                  <a:cubicBezTo>
                    <a:pt x="71755" y="13099"/>
                    <a:pt x="71993" y="12487"/>
                    <a:pt x="71993" y="12239"/>
                  </a:cubicBezTo>
                  <a:cubicBezTo>
                    <a:pt x="71993" y="11760"/>
                    <a:pt x="71643" y="11280"/>
                    <a:pt x="71055" y="11032"/>
                  </a:cubicBezTo>
                  <a:cubicBezTo>
                    <a:pt x="70833" y="10916"/>
                    <a:pt x="70706" y="10668"/>
                    <a:pt x="70594" y="10073"/>
                  </a:cubicBezTo>
                  <a:cubicBezTo>
                    <a:pt x="70483" y="9709"/>
                    <a:pt x="70356" y="9345"/>
                    <a:pt x="70245" y="8981"/>
                  </a:cubicBezTo>
                  <a:cubicBezTo>
                    <a:pt x="69784" y="8369"/>
                    <a:pt x="69084" y="8121"/>
                    <a:pt x="68496" y="8121"/>
                  </a:cubicBezTo>
                  <a:cubicBezTo>
                    <a:pt x="68035" y="8121"/>
                    <a:pt x="67685" y="8253"/>
                    <a:pt x="67336" y="8485"/>
                  </a:cubicBezTo>
                  <a:cubicBezTo>
                    <a:pt x="67208" y="8617"/>
                    <a:pt x="66986" y="8617"/>
                    <a:pt x="66747" y="8617"/>
                  </a:cubicBezTo>
                  <a:cubicBezTo>
                    <a:pt x="66398" y="8617"/>
                    <a:pt x="66159" y="8617"/>
                    <a:pt x="66048" y="8485"/>
                  </a:cubicBezTo>
                  <a:cubicBezTo>
                    <a:pt x="65937" y="8369"/>
                    <a:pt x="65810" y="8253"/>
                    <a:pt x="65698" y="8121"/>
                  </a:cubicBezTo>
                  <a:cubicBezTo>
                    <a:pt x="65349" y="7757"/>
                    <a:pt x="64999" y="7525"/>
                    <a:pt x="64299" y="7393"/>
                  </a:cubicBezTo>
                  <a:cubicBezTo>
                    <a:pt x="63727" y="7277"/>
                    <a:pt x="63250" y="7161"/>
                    <a:pt x="63139" y="6549"/>
                  </a:cubicBezTo>
                  <a:cubicBezTo>
                    <a:pt x="63028" y="6301"/>
                    <a:pt x="63028" y="6070"/>
                    <a:pt x="63028" y="5822"/>
                  </a:cubicBezTo>
                  <a:cubicBezTo>
                    <a:pt x="63028" y="5342"/>
                    <a:pt x="63028" y="4614"/>
                    <a:pt x="62328" y="4250"/>
                  </a:cubicBezTo>
                  <a:cubicBezTo>
                    <a:pt x="61979" y="4135"/>
                    <a:pt x="61740" y="4002"/>
                    <a:pt x="61502" y="3771"/>
                  </a:cubicBezTo>
                  <a:cubicBezTo>
                    <a:pt x="61279" y="3523"/>
                    <a:pt x="61041" y="3159"/>
                    <a:pt x="60580" y="2911"/>
                  </a:cubicBezTo>
                  <a:cubicBezTo>
                    <a:pt x="60341" y="2795"/>
                    <a:pt x="60103" y="2679"/>
                    <a:pt x="59753" y="2679"/>
                  </a:cubicBezTo>
                  <a:cubicBezTo>
                    <a:pt x="58942" y="2679"/>
                    <a:pt x="58593" y="3638"/>
                    <a:pt x="58354" y="4002"/>
                  </a:cubicBezTo>
                  <a:cubicBezTo>
                    <a:pt x="58354" y="4135"/>
                    <a:pt x="58243" y="4250"/>
                    <a:pt x="58132" y="4482"/>
                  </a:cubicBezTo>
                  <a:cubicBezTo>
                    <a:pt x="57893" y="4730"/>
                    <a:pt x="57671" y="4978"/>
                    <a:pt x="57671" y="5458"/>
                  </a:cubicBezTo>
                  <a:cubicBezTo>
                    <a:pt x="57782" y="5822"/>
                    <a:pt x="58005" y="6070"/>
                    <a:pt x="58243" y="6301"/>
                  </a:cubicBezTo>
                  <a:cubicBezTo>
                    <a:pt x="58704" y="6549"/>
                    <a:pt x="58704" y="6665"/>
                    <a:pt x="58704" y="6665"/>
                  </a:cubicBezTo>
                  <a:cubicBezTo>
                    <a:pt x="58704" y="6665"/>
                    <a:pt x="58593" y="6798"/>
                    <a:pt x="58593" y="6913"/>
                  </a:cubicBezTo>
                  <a:cubicBezTo>
                    <a:pt x="58481" y="7046"/>
                    <a:pt x="58481" y="7161"/>
                    <a:pt x="58481" y="7161"/>
                  </a:cubicBezTo>
                  <a:cubicBezTo>
                    <a:pt x="58354" y="7393"/>
                    <a:pt x="58354" y="7393"/>
                    <a:pt x="58243" y="7525"/>
                  </a:cubicBezTo>
                  <a:cubicBezTo>
                    <a:pt x="58132" y="7757"/>
                    <a:pt x="58132" y="7889"/>
                    <a:pt x="57544" y="8253"/>
                  </a:cubicBezTo>
                  <a:cubicBezTo>
                    <a:pt x="56606" y="8849"/>
                    <a:pt x="55922" y="9212"/>
                    <a:pt x="55096" y="9824"/>
                  </a:cubicBezTo>
                  <a:cubicBezTo>
                    <a:pt x="54873" y="9940"/>
                    <a:pt x="54635" y="10188"/>
                    <a:pt x="54285" y="10304"/>
                  </a:cubicBezTo>
                  <a:cubicBezTo>
                    <a:pt x="53236" y="11032"/>
                    <a:pt x="51837" y="11892"/>
                    <a:pt x="51026" y="12736"/>
                  </a:cubicBezTo>
                  <a:cubicBezTo>
                    <a:pt x="50327" y="13463"/>
                    <a:pt x="48228" y="13695"/>
                    <a:pt x="47291" y="13943"/>
                  </a:cubicBezTo>
                  <a:cubicBezTo>
                    <a:pt x="47179" y="13943"/>
                    <a:pt x="46941" y="13943"/>
                    <a:pt x="46830" y="13943"/>
                  </a:cubicBezTo>
                  <a:cubicBezTo>
                    <a:pt x="46718" y="13943"/>
                    <a:pt x="46369" y="14059"/>
                    <a:pt x="46019" y="14059"/>
                  </a:cubicBezTo>
                  <a:cubicBezTo>
                    <a:pt x="44843" y="14059"/>
                    <a:pt x="43332" y="14191"/>
                    <a:pt x="42760" y="15035"/>
                  </a:cubicBezTo>
                  <a:cubicBezTo>
                    <a:pt x="42633" y="15283"/>
                    <a:pt x="42283" y="15283"/>
                    <a:pt x="41711" y="15283"/>
                  </a:cubicBezTo>
                  <a:cubicBezTo>
                    <a:pt x="41584" y="15283"/>
                    <a:pt x="41584" y="15283"/>
                    <a:pt x="41584" y="15283"/>
                  </a:cubicBezTo>
                  <a:cubicBezTo>
                    <a:pt x="41473" y="15283"/>
                    <a:pt x="41473" y="15283"/>
                    <a:pt x="41473" y="15283"/>
                  </a:cubicBezTo>
                  <a:cubicBezTo>
                    <a:pt x="41361" y="15399"/>
                    <a:pt x="41361" y="15399"/>
                    <a:pt x="41361" y="15399"/>
                  </a:cubicBezTo>
                  <a:cubicBezTo>
                    <a:pt x="41012" y="15762"/>
                    <a:pt x="40423" y="16011"/>
                    <a:pt x="39724" y="16126"/>
                  </a:cubicBezTo>
                  <a:cubicBezTo>
                    <a:pt x="38436" y="16374"/>
                    <a:pt x="38103" y="17102"/>
                    <a:pt x="37864" y="17698"/>
                  </a:cubicBezTo>
                  <a:cubicBezTo>
                    <a:pt x="37864" y="17830"/>
                    <a:pt x="37753" y="17946"/>
                    <a:pt x="37753" y="18194"/>
                  </a:cubicBezTo>
                  <a:cubicBezTo>
                    <a:pt x="37626" y="18310"/>
                    <a:pt x="37626" y="18310"/>
                    <a:pt x="37276" y="18310"/>
                  </a:cubicBezTo>
                  <a:cubicBezTo>
                    <a:pt x="36926" y="18310"/>
                    <a:pt x="36465" y="18310"/>
                    <a:pt x="36004" y="18674"/>
                  </a:cubicBezTo>
                  <a:cubicBezTo>
                    <a:pt x="35527" y="19153"/>
                    <a:pt x="35305" y="19881"/>
                    <a:pt x="35066" y="20493"/>
                  </a:cubicBezTo>
                  <a:cubicBezTo>
                    <a:pt x="34828" y="20973"/>
                    <a:pt x="34717" y="21337"/>
                    <a:pt x="34605" y="21585"/>
                  </a:cubicBezTo>
                  <a:cubicBezTo>
                    <a:pt x="34129" y="21949"/>
                    <a:pt x="33779" y="21949"/>
                    <a:pt x="32730" y="21949"/>
                  </a:cubicBezTo>
                  <a:cubicBezTo>
                    <a:pt x="31220" y="21949"/>
                    <a:pt x="30647" y="23404"/>
                    <a:pt x="30298" y="24000"/>
                  </a:cubicBezTo>
                  <a:cubicBezTo>
                    <a:pt x="30298" y="23884"/>
                    <a:pt x="30170" y="23884"/>
                    <a:pt x="30059" y="23884"/>
                  </a:cubicBezTo>
                  <a:cubicBezTo>
                    <a:pt x="29598" y="23884"/>
                    <a:pt x="29360" y="24248"/>
                    <a:pt x="29248" y="24496"/>
                  </a:cubicBezTo>
                  <a:cubicBezTo>
                    <a:pt x="29010" y="24860"/>
                    <a:pt x="28899" y="25223"/>
                    <a:pt x="28899" y="25587"/>
                  </a:cubicBezTo>
                  <a:cubicBezTo>
                    <a:pt x="29010" y="26067"/>
                    <a:pt x="29598" y="26547"/>
                    <a:pt x="30298" y="27043"/>
                  </a:cubicBezTo>
                  <a:cubicBezTo>
                    <a:pt x="30647" y="27274"/>
                    <a:pt x="30647" y="27274"/>
                    <a:pt x="30647" y="27274"/>
                  </a:cubicBezTo>
                  <a:cubicBezTo>
                    <a:pt x="31569" y="27886"/>
                    <a:pt x="32269" y="28366"/>
                    <a:pt x="32730" y="28978"/>
                  </a:cubicBezTo>
                  <a:cubicBezTo>
                    <a:pt x="32857" y="29094"/>
                    <a:pt x="32968" y="29342"/>
                    <a:pt x="33079" y="29342"/>
                  </a:cubicBezTo>
                  <a:cubicBezTo>
                    <a:pt x="33079" y="29458"/>
                    <a:pt x="33207" y="29574"/>
                    <a:pt x="33207" y="29706"/>
                  </a:cubicBezTo>
                  <a:cubicBezTo>
                    <a:pt x="33207" y="29706"/>
                    <a:pt x="33207" y="29706"/>
                    <a:pt x="33079" y="30070"/>
                  </a:cubicBezTo>
                  <a:cubicBezTo>
                    <a:pt x="32857" y="30434"/>
                    <a:pt x="32730" y="30665"/>
                    <a:pt x="32618" y="30798"/>
                  </a:cubicBezTo>
                  <a:cubicBezTo>
                    <a:pt x="32380" y="31277"/>
                    <a:pt x="32157" y="31641"/>
                    <a:pt x="31808" y="32369"/>
                  </a:cubicBezTo>
                  <a:cubicBezTo>
                    <a:pt x="31458" y="33097"/>
                    <a:pt x="30520" y="33824"/>
                    <a:pt x="30170" y="33940"/>
                  </a:cubicBezTo>
                  <a:cubicBezTo>
                    <a:pt x="29821" y="32733"/>
                    <a:pt x="29010" y="32485"/>
                    <a:pt x="28549" y="32485"/>
                  </a:cubicBezTo>
                  <a:cubicBezTo>
                    <a:pt x="28311" y="32485"/>
                    <a:pt x="28072" y="32600"/>
                    <a:pt x="27722" y="32733"/>
                  </a:cubicBezTo>
                  <a:cubicBezTo>
                    <a:pt x="26912" y="32981"/>
                    <a:pt x="23891" y="34188"/>
                    <a:pt x="23192" y="34916"/>
                  </a:cubicBezTo>
                  <a:cubicBezTo>
                    <a:pt x="22842" y="35164"/>
                    <a:pt x="22143" y="35644"/>
                    <a:pt x="21666" y="35644"/>
                  </a:cubicBezTo>
                  <a:cubicBezTo>
                    <a:pt x="21443" y="35644"/>
                    <a:pt x="21316" y="35644"/>
                    <a:pt x="21205" y="35512"/>
                  </a:cubicBezTo>
                  <a:cubicBezTo>
                    <a:pt x="20617" y="34800"/>
                    <a:pt x="19933" y="34304"/>
                    <a:pt x="19218" y="34304"/>
                  </a:cubicBezTo>
                  <a:cubicBezTo>
                    <a:pt x="18868" y="34304"/>
                    <a:pt x="18519" y="34552"/>
                    <a:pt x="18407" y="34916"/>
                  </a:cubicBezTo>
                  <a:cubicBezTo>
                    <a:pt x="18185" y="35396"/>
                    <a:pt x="18646" y="35875"/>
                    <a:pt x="18868" y="36239"/>
                  </a:cubicBezTo>
                  <a:cubicBezTo>
                    <a:pt x="19107" y="36372"/>
                    <a:pt x="19345" y="36603"/>
                    <a:pt x="19218" y="36851"/>
                  </a:cubicBezTo>
                  <a:lnTo>
                    <a:pt x="19218" y="36851"/>
                  </a:lnTo>
                  <a:cubicBezTo>
                    <a:pt x="19107" y="36851"/>
                    <a:pt x="18868" y="36736"/>
                    <a:pt x="18407" y="36372"/>
                  </a:cubicBezTo>
                  <a:cubicBezTo>
                    <a:pt x="17597" y="35644"/>
                    <a:pt x="16547" y="34916"/>
                    <a:pt x="15387" y="34916"/>
                  </a:cubicBezTo>
                  <a:cubicBezTo>
                    <a:pt x="15260" y="34916"/>
                    <a:pt x="15149" y="34916"/>
                    <a:pt x="15037" y="34916"/>
                  </a:cubicBezTo>
                  <a:cubicBezTo>
                    <a:pt x="14560" y="35032"/>
                    <a:pt x="14338" y="35032"/>
                    <a:pt x="13988" y="35032"/>
                  </a:cubicBezTo>
                  <a:cubicBezTo>
                    <a:pt x="13400" y="35032"/>
                    <a:pt x="13050" y="34916"/>
                    <a:pt x="12939" y="34668"/>
                  </a:cubicBezTo>
                  <a:cubicBezTo>
                    <a:pt x="12939" y="34420"/>
                    <a:pt x="12812" y="34188"/>
                    <a:pt x="12701" y="33940"/>
                  </a:cubicBezTo>
                  <a:cubicBezTo>
                    <a:pt x="12478" y="33212"/>
                    <a:pt x="12240" y="32485"/>
                    <a:pt x="11413" y="32485"/>
                  </a:cubicBezTo>
                  <a:cubicBezTo>
                    <a:pt x="11190" y="32485"/>
                    <a:pt x="10141" y="32485"/>
                    <a:pt x="9792" y="33212"/>
                  </a:cubicBezTo>
                  <a:cubicBezTo>
                    <a:pt x="9792" y="33345"/>
                    <a:pt x="9680" y="33709"/>
                    <a:pt x="10030" y="34188"/>
                  </a:cubicBezTo>
                  <a:cubicBezTo>
                    <a:pt x="10141" y="34304"/>
                    <a:pt x="10253" y="34552"/>
                    <a:pt x="10380" y="34668"/>
                  </a:cubicBezTo>
                  <a:cubicBezTo>
                    <a:pt x="10602" y="35032"/>
                    <a:pt x="11079" y="35512"/>
                    <a:pt x="11190" y="35875"/>
                  </a:cubicBezTo>
                  <a:cubicBezTo>
                    <a:pt x="10030" y="35875"/>
                    <a:pt x="9792" y="35644"/>
                    <a:pt x="9553" y="35164"/>
                  </a:cubicBezTo>
                  <a:cubicBezTo>
                    <a:pt x="9331" y="34800"/>
                    <a:pt x="8981" y="34552"/>
                    <a:pt x="8631" y="34552"/>
                  </a:cubicBezTo>
                  <a:cubicBezTo>
                    <a:pt x="8043" y="34552"/>
                    <a:pt x="7582" y="34916"/>
                    <a:pt x="7232" y="35512"/>
                  </a:cubicBezTo>
                  <a:cubicBezTo>
                    <a:pt x="6994" y="36124"/>
                    <a:pt x="6533" y="36239"/>
                    <a:pt x="5484" y="36372"/>
                  </a:cubicBezTo>
                  <a:cubicBezTo>
                    <a:pt x="4784" y="36487"/>
                    <a:pt x="4323" y="36851"/>
                    <a:pt x="4196" y="37331"/>
                  </a:cubicBezTo>
                  <a:cubicBezTo>
                    <a:pt x="4085" y="37943"/>
                    <a:pt x="4435" y="38671"/>
                    <a:pt x="5023" y="39150"/>
                  </a:cubicBezTo>
                  <a:cubicBezTo>
                    <a:pt x="5595" y="39647"/>
                    <a:pt x="5706" y="40011"/>
                    <a:pt x="5706" y="40242"/>
                  </a:cubicBezTo>
                  <a:cubicBezTo>
                    <a:pt x="5706" y="40242"/>
                    <a:pt x="5595" y="40358"/>
                    <a:pt x="5484" y="40358"/>
                  </a:cubicBezTo>
                  <a:cubicBezTo>
                    <a:pt x="4546" y="40854"/>
                    <a:pt x="4085" y="41466"/>
                    <a:pt x="4085" y="41466"/>
                  </a:cubicBezTo>
                  <a:cubicBezTo>
                    <a:pt x="3385" y="42541"/>
                    <a:pt x="3385" y="42541"/>
                    <a:pt x="3385" y="42541"/>
                  </a:cubicBezTo>
                  <a:cubicBezTo>
                    <a:pt x="4546" y="42310"/>
                    <a:pt x="4546" y="42310"/>
                    <a:pt x="4546" y="42310"/>
                  </a:cubicBezTo>
                  <a:cubicBezTo>
                    <a:pt x="4546" y="42310"/>
                    <a:pt x="4673" y="42310"/>
                    <a:pt x="5023" y="42310"/>
                  </a:cubicBezTo>
                  <a:cubicBezTo>
                    <a:pt x="5245" y="42310"/>
                    <a:pt x="5706" y="42310"/>
                    <a:pt x="6056" y="42425"/>
                  </a:cubicBezTo>
                  <a:cubicBezTo>
                    <a:pt x="6644" y="42674"/>
                    <a:pt x="6644" y="43037"/>
                    <a:pt x="6644" y="44245"/>
                  </a:cubicBezTo>
                  <a:cubicBezTo>
                    <a:pt x="6644" y="45452"/>
                    <a:pt x="6883" y="46064"/>
                    <a:pt x="8043" y="46544"/>
                  </a:cubicBezTo>
                  <a:cubicBezTo>
                    <a:pt x="8393" y="46660"/>
                    <a:pt x="8393" y="46660"/>
                    <a:pt x="8393" y="46660"/>
                  </a:cubicBezTo>
                  <a:cubicBezTo>
                    <a:pt x="8631" y="46792"/>
                    <a:pt x="9092" y="47040"/>
                    <a:pt x="9203" y="47156"/>
                  </a:cubicBezTo>
                  <a:lnTo>
                    <a:pt x="9203" y="47156"/>
                  </a:lnTo>
                  <a:cubicBezTo>
                    <a:pt x="8631" y="47636"/>
                    <a:pt x="8281" y="48000"/>
                    <a:pt x="8281" y="48479"/>
                  </a:cubicBezTo>
                  <a:cubicBezTo>
                    <a:pt x="8281" y="48975"/>
                    <a:pt x="8504" y="49455"/>
                    <a:pt x="9092" y="50067"/>
                  </a:cubicBezTo>
                  <a:cubicBezTo>
                    <a:pt x="10253" y="51159"/>
                    <a:pt x="10729" y="51754"/>
                    <a:pt x="10841" y="52614"/>
                  </a:cubicBezTo>
                  <a:cubicBezTo>
                    <a:pt x="10952" y="53094"/>
                    <a:pt x="11079" y="53458"/>
                    <a:pt x="11302" y="53706"/>
                  </a:cubicBezTo>
                  <a:cubicBezTo>
                    <a:pt x="11540" y="54070"/>
                    <a:pt x="11763" y="54549"/>
                    <a:pt x="11890" y="55277"/>
                  </a:cubicBezTo>
                  <a:cubicBezTo>
                    <a:pt x="12001" y="55525"/>
                    <a:pt x="12128" y="55873"/>
                    <a:pt x="12128" y="56237"/>
                  </a:cubicBezTo>
                  <a:cubicBezTo>
                    <a:pt x="12478" y="57328"/>
                    <a:pt x="12812" y="58188"/>
                    <a:pt x="12240" y="59148"/>
                  </a:cubicBezTo>
                  <a:cubicBezTo>
                    <a:pt x="11763" y="60239"/>
                    <a:pt x="11890" y="61099"/>
                    <a:pt x="12001" y="61695"/>
                  </a:cubicBezTo>
                  <a:cubicBezTo>
                    <a:pt x="12001" y="62175"/>
                    <a:pt x="12001" y="62671"/>
                    <a:pt x="11890" y="63035"/>
                  </a:cubicBezTo>
                  <a:cubicBezTo>
                    <a:pt x="11763" y="63399"/>
                    <a:pt x="11651" y="63514"/>
                    <a:pt x="11302" y="63762"/>
                  </a:cubicBezTo>
                  <a:cubicBezTo>
                    <a:pt x="10952" y="63994"/>
                    <a:pt x="10602" y="64358"/>
                    <a:pt x="10030" y="65086"/>
                  </a:cubicBezTo>
                  <a:cubicBezTo>
                    <a:pt x="9442" y="65946"/>
                    <a:pt x="8981" y="66657"/>
                    <a:pt x="8631" y="67401"/>
                  </a:cubicBezTo>
                  <a:cubicBezTo>
                    <a:pt x="8281" y="67881"/>
                    <a:pt x="7932" y="68476"/>
                    <a:pt x="7693" y="68857"/>
                  </a:cubicBezTo>
                  <a:cubicBezTo>
                    <a:pt x="7455" y="69221"/>
                    <a:pt x="6183" y="70908"/>
                    <a:pt x="6294" y="72115"/>
                  </a:cubicBezTo>
                  <a:cubicBezTo>
                    <a:pt x="6422" y="72479"/>
                    <a:pt x="6644" y="72843"/>
                    <a:pt x="6883" y="72975"/>
                  </a:cubicBezTo>
                  <a:cubicBezTo>
                    <a:pt x="7232" y="73207"/>
                    <a:pt x="7693" y="73339"/>
                    <a:pt x="8043" y="73339"/>
                  </a:cubicBezTo>
                  <a:cubicBezTo>
                    <a:pt x="8393" y="73339"/>
                    <a:pt x="8742" y="73207"/>
                    <a:pt x="9092" y="73091"/>
                  </a:cubicBezTo>
                  <a:cubicBezTo>
                    <a:pt x="8981" y="73207"/>
                    <a:pt x="8981" y="73207"/>
                    <a:pt x="8981" y="73207"/>
                  </a:cubicBezTo>
                  <a:cubicBezTo>
                    <a:pt x="9331" y="73703"/>
                    <a:pt x="9331" y="73703"/>
                    <a:pt x="9331" y="73703"/>
                  </a:cubicBezTo>
                  <a:lnTo>
                    <a:pt x="9331" y="73703"/>
                  </a:lnTo>
                  <a:cubicBezTo>
                    <a:pt x="9331" y="73703"/>
                    <a:pt x="9442" y="73819"/>
                    <a:pt x="9553" y="74067"/>
                  </a:cubicBezTo>
                  <a:cubicBezTo>
                    <a:pt x="9331" y="74067"/>
                    <a:pt x="8981" y="74183"/>
                    <a:pt x="8631" y="74299"/>
                  </a:cubicBezTo>
                  <a:cubicBezTo>
                    <a:pt x="8281" y="74414"/>
                    <a:pt x="8281" y="74414"/>
                    <a:pt x="8281" y="74414"/>
                  </a:cubicBezTo>
                  <a:cubicBezTo>
                    <a:pt x="7455" y="74778"/>
                    <a:pt x="6755" y="75010"/>
                    <a:pt x="6183" y="76217"/>
                  </a:cubicBezTo>
                  <a:cubicBezTo>
                    <a:pt x="5945" y="76713"/>
                    <a:pt x="5833" y="76829"/>
                    <a:pt x="5706" y="76829"/>
                  </a:cubicBezTo>
                  <a:cubicBezTo>
                    <a:pt x="5484" y="76962"/>
                    <a:pt x="5245" y="77077"/>
                    <a:pt x="4896" y="77441"/>
                  </a:cubicBezTo>
                  <a:cubicBezTo>
                    <a:pt x="4085" y="77921"/>
                    <a:pt x="3735" y="78897"/>
                    <a:pt x="3385" y="79492"/>
                  </a:cubicBezTo>
                  <a:cubicBezTo>
                    <a:pt x="3385" y="79740"/>
                    <a:pt x="3274" y="79856"/>
                    <a:pt x="3147" y="80104"/>
                  </a:cubicBezTo>
                  <a:cubicBezTo>
                    <a:pt x="2924" y="79988"/>
                    <a:pt x="2575" y="79625"/>
                    <a:pt x="2575" y="79261"/>
                  </a:cubicBezTo>
                  <a:cubicBezTo>
                    <a:pt x="2575" y="78285"/>
                    <a:pt x="1987" y="78169"/>
                    <a:pt x="1748" y="78169"/>
                  </a:cubicBezTo>
                  <a:cubicBezTo>
                    <a:pt x="1526" y="78169"/>
                    <a:pt x="1176" y="78285"/>
                    <a:pt x="699" y="78649"/>
                  </a:cubicBezTo>
                  <a:cubicBezTo>
                    <a:pt x="0" y="79261"/>
                    <a:pt x="238" y="79988"/>
                    <a:pt x="476" y="80468"/>
                  </a:cubicBezTo>
                  <a:cubicBezTo>
                    <a:pt x="588" y="80832"/>
                    <a:pt x="699" y="81312"/>
                    <a:pt x="699" y="81676"/>
                  </a:cubicBezTo>
                  <a:cubicBezTo>
                    <a:pt x="699" y="82039"/>
                    <a:pt x="699" y="82288"/>
                    <a:pt x="699" y="82519"/>
                  </a:cubicBezTo>
                  <a:cubicBezTo>
                    <a:pt x="588" y="83263"/>
                    <a:pt x="588" y="83859"/>
                    <a:pt x="937" y="84223"/>
                  </a:cubicBezTo>
                  <a:cubicBezTo>
                    <a:pt x="1049" y="84471"/>
                    <a:pt x="1287" y="84587"/>
                    <a:pt x="1637" y="84587"/>
                  </a:cubicBezTo>
                  <a:cubicBezTo>
                    <a:pt x="1875" y="84587"/>
                    <a:pt x="1987" y="84471"/>
                    <a:pt x="2225" y="84471"/>
                  </a:cubicBezTo>
                  <a:cubicBezTo>
                    <a:pt x="3036" y="84223"/>
                    <a:pt x="3497" y="84223"/>
                    <a:pt x="3846" y="84223"/>
                  </a:cubicBezTo>
                  <a:cubicBezTo>
                    <a:pt x="4196" y="84223"/>
                    <a:pt x="4435" y="84223"/>
                    <a:pt x="4784" y="84107"/>
                  </a:cubicBezTo>
                  <a:lnTo>
                    <a:pt x="4896" y="84107"/>
                  </a:lnTo>
                  <a:lnTo>
                    <a:pt x="5023" y="84107"/>
                  </a:lnTo>
                  <a:cubicBezTo>
                    <a:pt x="5023" y="84107"/>
                    <a:pt x="5023" y="84223"/>
                    <a:pt x="4784" y="84587"/>
                  </a:cubicBezTo>
                  <a:cubicBezTo>
                    <a:pt x="4323" y="85314"/>
                    <a:pt x="4435" y="85926"/>
                    <a:pt x="4546" y="86290"/>
                  </a:cubicBezTo>
                  <a:cubicBezTo>
                    <a:pt x="4784" y="86770"/>
                    <a:pt x="5484" y="87134"/>
                    <a:pt x="6294" y="87134"/>
                  </a:cubicBezTo>
                  <a:cubicBezTo>
                    <a:pt x="6533" y="87134"/>
                    <a:pt x="6644" y="87134"/>
                    <a:pt x="6644" y="87134"/>
                  </a:cubicBezTo>
                  <a:cubicBezTo>
                    <a:pt x="6644" y="87250"/>
                    <a:pt x="6644" y="87746"/>
                    <a:pt x="6644" y="88110"/>
                  </a:cubicBezTo>
                  <a:cubicBezTo>
                    <a:pt x="6644" y="88474"/>
                    <a:pt x="6755" y="88838"/>
                    <a:pt x="6755" y="89201"/>
                  </a:cubicBezTo>
                  <a:cubicBezTo>
                    <a:pt x="6883" y="89565"/>
                    <a:pt x="6994" y="90045"/>
                    <a:pt x="6883" y="90161"/>
                  </a:cubicBezTo>
                  <a:cubicBezTo>
                    <a:pt x="6883" y="90161"/>
                    <a:pt x="6755" y="90161"/>
                    <a:pt x="6644" y="90161"/>
                  </a:cubicBezTo>
                  <a:cubicBezTo>
                    <a:pt x="6644" y="90277"/>
                    <a:pt x="6533" y="90277"/>
                    <a:pt x="6422" y="90277"/>
                  </a:cubicBezTo>
                  <a:cubicBezTo>
                    <a:pt x="6183" y="90277"/>
                    <a:pt x="5945" y="90161"/>
                    <a:pt x="5706" y="90161"/>
                  </a:cubicBezTo>
                  <a:cubicBezTo>
                    <a:pt x="5595" y="90161"/>
                    <a:pt x="5357" y="90161"/>
                    <a:pt x="5134" y="90161"/>
                  </a:cubicBezTo>
                  <a:cubicBezTo>
                    <a:pt x="5023" y="90161"/>
                    <a:pt x="4673" y="90161"/>
                    <a:pt x="4435" y="90409"/>
                  </a:cubicBezTo>
                  <a:cubicBezTo>
                    <a:pt x="4196" y="90640"/>
                    <a:pt x="4085" y="90889"/>
                    <a:pt x="4085" y="91252"/>
                  </a:cubicBezTo>
                  <a:cubicBezTo>
                    <a:pt x="4085" y="92592"/>
                    <a:pt x="4085" y="92708"/>
                    <a:pt x="3624" y="92824"/>
                  </a:cubicBezTo>
                  <a:cubicBezTo>
                    <a:pt x="2924" y="92956"/>
                    <a:pt x="2797" y="93320"/>
                    <a:pt x="2797" y="93552"/>
                  </a:cubicBezTo>
                  <a:cubicBezTo>
                    <a:pt x="2686" y="94164"/>
                    <a:pt x="3274" y="94643"/>
                    <a:pt x="3846" y="94891"/>
                  </a:cubicBezTo>
                  <a:cubicBezTo>
                    <a:pt x="4085" y="95007"/>
                    <a:pt x="4196" y="95007"/>
                    <a:pt x="4323" y="95139"/>
                  </a:cubicBezTo>
                  <a:cubicBezTo>
                    <a:pt x="4435" y="95139"/>
                    <a:pt x="4546" y="95255"/>
                    <a:pt x="4673" y="95255"/>
                  </a:cubicBezTo>
                  <a:lnTo>
                    <a:pt x="4673" y="95255"/>
                  </a:lnTo>
                  <a:cubicBezTo>
                    <a:pt x="4673" y="95255"/>
                    <a:pt x="4673" y="95371"/>
                    <a:pt x="4546" y="95867"/>
                  </a:cubicBezTo>
                  <a:cubicBezTo>
                    <a:pt x="4196" y="96827"/>
                    <a:pt x="4196" y="97439"/>
                    <a:pt x="4546" y="97802"/>
                  </a:cubicBezTo>
                  <a:cubicBezTo>
                    <a:pt x="4784" y="98166"/>
                    <a:pt x="5134" y="98398"/>
                    <a:pt x="5595" y="98530"/>
                  </a:cubicBezTo>
                  <a:cubicBezTo>
                    <a:pt x="5706" y="98530"/>
                    <a:pt x="5833" y="98530"/>
                    <a:pt x="5945" y="98530"/>
                  </a:cubicBezTo>
                  <a:cubicBezTo>
                    <a:pt x="6294" y="98530"/>
                    <a:pt x="6533" y="98530"/>
                    <a:pt x="6883" y="98398"/>
                  </a:cubicBezTo>
                  <a:cubicBezTo>
                    <a:pt x="6994" y="98398"/>
                    <a:pt x="7232" y="98282"/>
                    <a:pt x="7344" y="98282"/>
                  </a:cubicBezTo>
                  <a:cubicBezTo>
                    <a:pt x="7455" y="98282"/>
                    <a:pt x="7582" y="98282"/>
                    <a:pt x="7582" y="98530"/>
                  </a:cubicBezTo>
                  <a:cubicBezTo>
                    <a:pt x="7932" y="99010"/>
                    <a:pt x="8043" y="99142"/>
                    <a:pt x="8154" y="99622"/>
                  </a:cubicBezTo>
                  <a:cubicBezTo>
                    <a:pt x="8154" y="99853"/>
                    <a:pt x="8281" y="100101"/>
                    <a:pt x="8504" y="100581"/>
                  </a:cubicBezTo>
                  <a:cubicBezTo>
                    <a:pt x="8631" y="101077"/>
                    <a:pt x="8631" y="101441"/>
                    <a:pt x="8631" y="101673"/>
                  </a:cubicBezTo>
                  <a:cubicBezTo>
                    <a:pt x="8631" y="102401"/>
                    <a:pt x="8854" y="102764"/>
                    <a:pt x="9903" y="103128"/>
                  </a:cubicBezTo>
                  <a:cubicBezTo>
                    <a:pt x="10253" y="103376"/>
                    <a:pt x="10491" y="103376"/>
                    <a:pt x="10841" y="103376"/>
                  </a:cubicBezTo>
                  <a:cubicBezTo>
                    <a:pt x="11190" y="103376"/>
                    <a:pt x="11413" y="103376"/>
                    <a:pt x="11540" y="103261"/>
                  </a:cubicBezTo>
                  <a:lnTo>
                    <a:pt x="11651" y="103261"/>
                  </a:lnTo>
                  <a:cubicBezTo>
                    <a:pt x="11651" y="103261"/>
                    <a:pt x="11651" y="103376"/>
                    <a:pt x="11763" y="103492"/>
                  </a:cubicBezTo>
                  <a:cubicBezTo>
                    <a:pt x="11890" y="103856"/>
                    <a:pt x="12001" y="104104"/>
                    <a:pt x="12128" y="104220"/>
                  </a:cubicBezTo>
                  <a:cubicBezTo>
                    <a:pt x="12001" y="104336"/>
                    <a:pt x="11651" y="104584"/>
                    <a:pt x="11540" y="104832"/>
                  </a:cubicBezTo>
                  <a:cubicBezTo>
                    <a:pt x="10952" y="105312"/>
                    <a:pt x="10602" y="105444"/>
                    <a:pt x="10380" y="105560"/>
                  </a:cubicBezTo>
                  <a:cubicBezTo>
                    <a:pt x="9792" y="105676"/>
                    <a:pt x="9553" y="105924"/>
                    <a:pt x="9331" y="106883"/>
                  </a:cubicBezTo>
                  <a:cubicBezTo>
                    <a:pt x="9092" y="108223"/>
                    <a:pt x="9331" y="108835"/>
                    <a:pt x="9903" y="109430"/>
                  </a:cubicBezTo>
                  <a:cubicBezTo>
                    <a:pt x="10030" y="109563"/>
                    <a:pt x="10030" y="109678"/>
                    <a:pt x="10141" y="109794"/>
                  </a:cubicBezTo>
                  <a:cubicBezTo>
                    <a:pt x="10253" y="109926"/>
                    <a:pt x="10380" y="110042"/>
                    <a:pt x="10380" y="110158"/>
                  </a:cubicBezTo>
                  <a:cubicBezTo>
                    <a:pt x="10602" y="110406"/>
                    <a:pt x="10729" y="110886"/>
                    <a:pt x="11413" y="110886"/>
                  </a:cubicBezTo>
                  <a:cubicBezTo>
                    <a:pt x="11651" y="110886"/>
                    <a:pt x="12001" y="110770"/>
                    <a:pt x="12478" y="110770"/>
                  </a:cubicBezTo>
                  <a:cubicBezTo>
                    <a:pt x="12701" y="110638"/>
                    <a:pt x="12812" y="110638"/>
                    <a:pt x="12939" y="110638"/>
                  </a:cubicBezTo>
                  <a:cubicBezTo>
                    <a:pt x="13861" y="110638"/>
                    <a:pt x="14338" y="111250"/>
                    <a:pt x="14799" y="112341"/>
                  </a:cubicBezTo>
                  <a:cubicBezTo>
                    <a:pt x="15037" y="112705"/>
                    <a:pt x="15260" y="112953"/>
                    <a:pt x="15387" y="113201"/>
                  </a:cubicBezTo>
                  <a:cubicBezTo>
                    <a:pt x="15848" y="113681"/>
                    <a:pt x="15848" y="113797"/>
                    <a:pt x="15498" y="114525"/>
                  </a:cubicBezTo>
                  <a:cubicBezTo>
                    <a:pt x="14799" y="115980"/>
                    <a:pt x="14449" y="116708"/>
                    <a:pt x="15149" y="117915"/>
                  </a:cubicBezTo>
                  <a:cubicBezTo>
                    <a:pt x="15260" y="118164"/>
                    <a:pt x="15498" y="118395"/>
                    <a:pt x="15721" y="118527"/>
                  </a:cubicBezTo>
                  <a:cubicBezTo>
                    <a:pt x="16309" y="119139"/>
                    <a:pt x="16309" y="119139"/>
                    <a:pt x="16309" y="119139"/>
                  </a:cubicBezTo>
                  <a:cubicBezTo>
                    <a:pt x="16436" y="118279"/>
                    <a:pt x="16436" y="118279"/>
                    <a:pt x="16436" y="118279"/>
                  </a:cubicBezTo>
                  <a:cubicBezTo>
                    <a:pt x="16547" y="118164"/>
                    <a:pt x="16547" y="118164"/>
                    <a:pt x="16547" y="118164"/>
                  </a:cubicBezTo>
                  <a:cubicBezTo>
                    <a:pt x="16547" y="117915"/>
                    <a:pt x="16659" y="117320"/>
                    <a:pt x="16786" y="117320"/>
                  </a:cubicBezTo>
                  <a:cubicBezTo>
                    <a:pt x="16897" y="117320"/>
                    <a:pt x="16897" y="117320"/>
                    <a:pt x="17008" y="117320"/>
                  </a:cubicBezTo>
                  <a:cubicBezTo>
                    <a:pt x="17136" y="117320"/>
                    <a:pt x="17247" y="117320"/>
                    <a:pt x="17597" y="117915"/>
                  </a:cubicBezTo>
                  <a:cubicBezTo>
                    <a:pt x="17708" y="118048"/>
                    <a:pt x="17835" y="118279"/>
                    <a:pt x="17835" y="118395"/>
                  </a:cubicBezTo>
                  <a:cubicBezTo>
                    <a:pt x="18185" y="119139"/>
                    <a:pt x="18519" y="119983"/>
                    <a:pt x="19218" y="119983"/>
                  </a:cubicBezTo>
                  <a:cubicBezTo>
                    <a:pt x="19568" y="119983"/>
                    <a:pt x="19933" y="119851"/>
                    <a:pt x="20267" y="119371"/>
                  </a:cubicBezTo>
                  <a:cubicBezTo>
                    <a:pt x="21316" y="118164"/>
                    <a:pt x="21666" y="117915"/>
                    <a:pt x="22493" y="117684"/>
                  </a:cubicBezTo>
                  <a:cubicBezTo>
                    <a:pt x="22604" y="117684"/>
                    <a:pt x="22604" y="117684"/>
                    <a:pt x="22715" y="117684"/>
                  </a:cubicBezTo>
                  <a:cubicBezTo>
                    <a:pt x="23192" y="117684"/>
                    <a:pt x="23653" y="118164"/>
                    <a:pt x="24003" y="118643"/>
                  </a:cubicBezTo>
                  <a:cubicBezTo>
                    <a:pt x="24352" y="119139"/>
                    <a:pt x="24813" y="119371"/>
                    <a:pt x="25274" y="119371"/>
                  </a:cubicBezTo>
                  <a:cubicBezTo>
                    <a:pt x="25640" y="119371"/>
                    <a:pt x="25863" y="119255"/>
                    <a:pt x="25990" y="119007"/>
                  </a:cubicBezTo>
                  <a:cubicBezTo>
                    <a:pt x="26101" y="119139"/>
                    <a:pt x="26212" y="119371"/>
                    <a:pt x="26324" y="119371"/>
                  </a:cubicBezTo>
                  <a:cubicBezTo>
                    <a:pt x="26562" y="119735"/>
                    <a:pt x="27023" y="119851"/>
                    <a:pt x="27373" y="119851"/>
                  </a:cubicBezTo>
                  <a:cubicBezTo>
                    <a:pt x="27961" y="119851"/>
                    <a:pt x="28549" y="119619"/>
                    <a:pt x="29010" y="119371"/>
                  </a:cubicBezTo>
                  <a:cubicBezTo>
                    <a:pt x="29709" y="118891"/>
                    <a:pt x="30059" y="118164"/>
                    <a:pt x="29821" y="117188"/>
                  </a:cubicBezTo>
                  <a:cubicBezTo>
                    <a:pt x="29821" y="117072"/>
                    <a:pt x="29948" y="116824"/>
                    <a:pt x="30059" y="116592"/>
                  </a:cubicBezTo>
                  <a:cubicBezTo>
                    <a:pt x="30298" y="116228"/>
                    <a:pt x="30759" y="115501"/>
                    <a:pt x="30170" y="114889"/>
                  </a:cubicBezTo>
                  <a:cubicBezTo>
                    <a:pt x="29948" y="114640"/>
                    <a:pt x="29709" y="114525"/>
                    <a:pt x="29598" y="114409"/>
                  </a:cubicBezTo>
                  <a:cubicBezTo>
                    <a:pt x="29248" y="114277"/>
                    <a:pt x="29248" y="114277"/>
                    <a:pt x="29248" y="113913"/>
                  </a:cubicBezTo>
                  <a:cubicBezTo>
                    <a:pt x="29248" y="113681"/>
                    <a:pt x="29248" y="113549"/>
                    <a:pt x="29248" y="113433"/>
                  </a:cubicBezTo>
                  <a:cubicBezTo>
                    <a:pt x="29121" y="112821"/>
                    <a:pt x="29121" y="112705"/>
                    <a:pt x="29598" y="112226"/>
                  </a:cubicBezTo>
                  <a:cubicBezTo>
                    <a:pt x="29709" y="112226"/>
                    <a:pt x="29709" y="112093"/>
                    <a:pt x="29709" y="112093"/>
                  </a:cubicBezTo>
                  <a:cubicBezTo>
                    <a:pt x="29821" y="112093"/>
                    <a:pt x="30170" y="112457"/>
                    <a:pt x="30298" y="112705"/>
                  </a:cubicBezTo>
                  <a:cubicBezTo>
                    <a:pt x="30409" y="112821"/>
                    <a:pt x="30409" y="112821"/>
                    <a:pt x="30520" y="112953"/>
                  </a:cubicBezTo>
                  <a:cubicBezTo>
                    <a:pt x="30870" y="113317"/>
                    <a:pt x="31569" y="114045"/>
                    <a:pt x="32269" y="114045"/>
                  </a:cubicBezTo>
                  <a:cubicBezTo>
                    <a:pt x="32507" y="114045"/>
                    <a:pt x="32968" y="113913"/>
                    <a:pt x="33318" y="113433"/>
                  </a:cubicBezTo>
                  <a:cubicBezTo>
                    <a:pt x="34256" y="112341"/>
                    <a:pt x="34478" y="111382"/>
                    <a:pt x="34129" y="110638"/>
                  </a:cubicBezTo>
                  <a:cubicBezTo>
                    <a:pt x="34017" y="110406"/>
                    <a:pt x="34017" y="110042"/>
                    <a:pt x="34129" y="109926"/>
                  </a:cubicBezTo>
                  <a:cubicBezTo>
                    <a:pt x="34129" y="109794"/>
                    <a:pt x="34129" y="109794"/>
                    <a:pt x="34367" y="109678"/>
                  </a:cubicBezTo>
                  <a:cubicBezTo>
                    <a:pt x="35305" y="109563"/>
                    <a:pt x="35416" y="108951"/>
                    <a:pt x="35527" y="108471"/>
                  </a:cubicBezTo>
                  <a:lnTo>
                    <a:pt x="35527" y="108339"/>
                  </a:lnTo>
                  <a:cubicBezTo>
                    <a:pt x="35655" y="108223"/>
                    <a:pt x="36227" y="108107"/>
                    <a:pt x="36465" y="108107"/>
                  </a:cubicBezTo>
                  <a:cubicBezTo>
                    <a:pt x="36815" y="108107"/>
                    <a:pt x="37038" y="108107"/>
                    <a:pt x="37276" y="107975"/>
                  </a:cubicBezTo>
                  <a:cubicBezTo>
                    <a:pt x="37626" y="107859"/>
                    <a:pt x="37864" y="107495"/>
                    <a:pt x="38103" y="107131"/>
                  </a:cubicBezTo>
                  <a:cubicBezTo>
                    <a:pt x="38214" y="106883"/>
                    <a:pt x="38325" y="106651"/>
                    <a:pt x="38564" y="106403"/>
                  </a:cubicBezTo>
                  <a:cubicBezTo>
                    <a:pt x="38675" y="106403"/>
                    <a:pt x="38675" y="106288"/>
                    <a:pt x="38786" y="106288"/>
                  </a:cubicBezTo>
                  <a:cubicBezTo>
                    <a:pt x="38913" y="106288"/>
                    <a:pt x="39136" y="106403"/>
                    <a:pt x="39374" y="106403"/>
                  </a:cubicBezTo>
                  <a:cubicBezTo>
                    <a:pt x="39613" y="106519"/>
                    <a:pt x="39962" y="106651"/>
                    <a:pt x="40185" y="106651"/>
                  </a:cubicBezTo>
                  <a:cubicBezTo>
                    <a:pt x="41123" y="106651"/>
                    <a:pt x="41822" y="106155"/>
                    <a:pt x="42410" y="105676"/>
                  </a:cubicBezTo>
                  <a:cubicBezTo>
                    <a:pt x="42633" y="105560"/>
                    <a:pt x="42760" y="105312"/>
                    <a:pt x="42983" y="105196"/>
                  </a:cubicBezTo>
                  <a:cubicBezTo>
                    <a:pt x="43332" y="104832"/>
                    <a:pt x="43921" y="104220"/>
                    <a:pt x="44270" y="104220"/>
                  </a:cubicBezTo>
                  <a:cubicBezTo>
                    <a:pt x="44382" y="104220"/>
                    <a:pt x="44731" y="104468"/>
                    <a:pt x="44970" y="104584"/>
                  </a:cubicBezTo>
                  <a:cubicBezTo>
                    <a:pt x="45431" y="104832"/>
                    <a:pt x="45892" y="105080"/>
                    <a:pt x="46369" y="105080"/>
                  </a:cubicBezTo>
                  <a:cubicBezTo>
                    <a:pt x="46591" y="105080"/>
                    <a:pt x="46718" y="104948"/>
                    <a:pt x="46941" y="104832"/>
                  </a:cubicBezTo>
                  <a:cubicBezTo>
                    <a:pt x="47179" y="104700"/>
                    <a:pt x="47418" y="104584"/>
                    <a:pt x="47640" y="104468"/>
                  </a:cubicBezTo>
                  <a:cubicBezTo>
                    <a:pt x="48340" y="104104"/>
                    <a:pt x="49039" y="103856"/>
                    <a:pt x="49389" y="103376"/>
                  </a:cubicBezTo>
                  <a:cubicBezTo>
                    <a:pt x="49627" y="103013"/>
                    <a:pt x="49739" y="102764"/>
                    <a:pt x="49977" y="102401"/>
                  </a:cubicBezTo>
                  <a:cubicBezTo>
                    <a:pt x="49977" y="102169"/>
                    <a:pt x="50215" y="101921"/>
                    <a:pt x="50327" y="101557"/>
                  </a:cubicBezTo>
                  <a:cubicBezTo>
                    <a:pt x="50788" y="100829"/>
                    <a:pt x="51726" y="100217"/>
                    <a:pt x="52187" y="100101"/>
                  </a:cubicBezTo>
                  <a:cubicBezTo>
                    <a:pt x="52298" y="100101"/>
                    <a:pt x="52425" y="100101"/>
                    <a:pt x="52648" y="100101"/>
                  </a:cubicBezTo>
                  <a:cubicBezTo>
                    <a:pt x="53236" y="99986"/>
                    <a:pt x="53935" y="99853"/>
                    <a:pt x="54873" y="99258"/>
                  </a:cubicBezTo>
                  <a:cubicBezTo>
                    <a:pt x="54984" y="99142"/>
                    <a:pt x="55096" y="99010"/>
                    <a:pt x="55334" y="98894"/>
                  </a:cubicBezTo>
                  <a:cubicBezTo>
                    <a:pt x="55445" y="98762"/>
                    <a:pt x="55684" y="98530"/>
                    <a:pt x="55922" y="98398"/>
                  </a:cubicBezTo>
                  <a:cubicBezTo>
                    <a:pt x="56033" y="98762"/>
                    <a:pt x="56272" y="98894"/>
                    <a:pt x="56494" y="98894"/>
                  </a:cubicBezTo>
                  <a:cubicBezTo>
                    <a:pt x="57083" y="98894"/>
                    <a:pt x="57544" y="98282"/>
                    <a:pt x="57671" y="97687"/>
                  </a:cubicBezTo>
                  <a:cubicBezTo>
                    <a:pt x="57671" y="97554"/>
                    <a:pt x="57782" y="97554"/>
                    <a:pt x="57782" y="97554"/>
                  </a:cubicBezTo>
                  <a:cubicBezTo>
                    <a:pt x="57782" y="97554"/>
                    <a:pt x="58005" y="97554"/>
                    <a:pt x="58132" y="97554"/>
                  </a:cubicBezTo>
                  <a:cubicBezTo>
                    <a:pt x="58354" y="97439"/>
                    <a:pt x="58704" y="97439"/>
                    <a:pt x="59070" y="97323"/>
                  </a:cubicBezTo>
                  <a:cubicBezTo>
                    <a:pt x="59403" y="97323"/>
                    <a:pt x="59531" y="97190"/>
                    <a:pt x="59642" y="97190"/>
                  </a:cubicBezTo>
                  <a:cubicBezTo>
                    <a:pt x="60103" y="97190"/>
                    <a:pt x="60230" y="97075"/>
                    <a:pt x="60341" y="96578"/>
                  </a:cubicBezTo>
                  <a:cubicBezTo>
                    <a:pt x="60341" y="96463"/>
                    <a:pt x="60341" y="96347"/>
                    <a:pt x="60453" y="96099"/>
                  </a:cubicBezTo>
                  <a:cubicBezTo>
                    <a:pt x="60453" y="95983"/>
                    <a:pt x="60453" y="95735"/>
                    <a:pt x="60580" y="95619"/>
                  </a:cubicBezTo>
                  <a:cubicBezTo>
                    <a:pt x="60691" y="95007"/>
                    <a:pt x="60802" y="94643"/>
                    <a:pt x="61152" y="94164"/>
                  </a:cubicBezTo>
                  <a:cubicBezTo>
                    <a:pt x="61390" y="93800"/>
                    <a:pt x="61740" y="93552"/>
                    <a:pt x="62090" y="93436"/>
                  </a:cubicBezTo>
                  <a:cubicBezTo>
                    <a:pt x="62328" y="93188"/>
                    <a:pt x="62551" y="93072"/>
                    <a:pt x="62678" y="92824"/>
                  </a:cubicBezTo>
                  <a:cubicBezTo>
                    <a:pt x="63139" y="92460"/>
                    <a:pt x="63250" y="91732"/>
                    <a:pt x="63250" y="91021"/>
                  </a:cubicBezTo>
                  <a:cubicBezTo>
                    <a:pt x="63377" y="90889"/>
                    <a:pt x="63377" y="90640"/>
                    <a:pt x="63377" y="90525"/>
                  </a:cubicBezTo>
                  <a:cubicBezTo>
                    <a:pt x="63489" y="90277"/>
                    <a:pt x="63377" y="89929"/>
                    <a:pt x="63377" y="89681"/>
                  </a:cubicBezTo>
                  <a:cubicBezTo>
                    <a:pt x="63377" y="89069"/>
                    <a:pt x="63377" y="88705"/>
                    <a:pt x="63838" y="88341"/>
                  </a:cubicBezTo>
                  <a:cubicBezTo>
                    <a:pt x="64411" y="87977"/>
                    <a:pt x="64888" y="87746"/>
                    <a:pt x="64999" y="87746"/>
                  </a:cubicBezTo>
                  <a:cubicBezTo>
                    <a:pt x="65126" y="87746"/>
                    <a:pt x="65126" y="87746"/>
                    <a:pt x="65237" y="87862"/>
                  </a:cubicBezTo>
                  <a:cubicBezTo>
                    <a:pt x="65460" y="88226"/>
                    <a:pt x="65460" y="88953"/>
                    <a:pt x="65237" y="89433"/>
                  </a:cubicBezTo>
                  <a:cubicBezTo>
                    <a:pt x="64999" y="89797"/>
                    <a:pt x="64999" y="90045"/>
                    <a:pt x="65126" y="90277"/>
                  </a:cubicBezTo>
                  <a:cubicBezTo>
                    <a:pt x="65237" y="90889"/>
                    <a:pt x="65937" y="91252"/>
                    <a:pt x="66398" y="91501"/>
                  </a:cubicBezTo>
                  <a:cubicBezTo>
                    <a:pt x="66509" y="91501"/>
                    <a:pt x="66509" y="91501"/>
                    <a:pt x="66509" y="91501"/>
                  </a:cubicBezTo>
                  <a:cubicBezTo>
                    <a:pt x="66859" y="91732"/>
                    <a:pt x="67208" y="92096"/>
                    <a:pt x="67447" y="92592"/>
                  </a:cubicBezTo>
                  <a:cubicBezTo>
                    <a:pt x="67685" y="93072"/>
                    <a:pt x="68146" y="93320"/>
                    <a:pt x="68846" y="93320"/>
                  </a:cubicBezTo>
                  <a:cubicBezTo>
                    <a:pt x="68957" y="93320"/>
                    <a:pt x="69084" y="93320"/>
                    <a:pt x="69084" y="93320"/>
                  </a:cubicBezTo>
                  <a:cubicBezTo>
                    <a:pt x="69434" y="93320"/>
                    <a:pt x="69656" y="93552"/>
                    <a:pt x="69784" y="93552"/>
                  </a:cubicBezTo>
                  <a:cubicBezTo>
                    <a:pt x="69784" y="93915"/>
                    <a:pt x="69545" y="94527"/>
                    <a:pt x="69434" y="94776"/>
                  </a:cubicBezTo>
                  <a:cubicBezTo>
                    <a:pt x="69434" y="94891"/>
                    <a:pt x="69434" y="95007"/>
                    <a:pt x="69307" y="95139"/>
                  </a:cubicBezTo>
                  <a:cubicBezTo>
                    <a:pt x="69195" y="95735"/>
                    <a:pt x="69195" y="97075"/>
                    <a:pt x="69784" y="97687"/>
                  </a:cubicBezTo>
                  <a:cubicBezTo>
                    <a:pt x="69895" y="97802"/>
                    <a:pt x="70117" y="98034"/>
                    <a:pt x="70356" y="98166"/>
                  </a:cubicBezTo>
                  <a:cubicBezTo>
                    <a:pt x="70594" y="98398"/>
                    <a:pt x="70944" y="98646"/>
                    <a:pt x="71182" y="99010"/>
                  </a:cubicBezTo>
                  <a:cubicBezTo>
                    <a:pt x="71294" y="99258"/>
                    <a:pt x="71516" y="99374"/>
                    <a:pt x="71755" y="99622"/>
                  </a:cubicBezTo>
                  <a:cubicBezTo>
                    <a:pt x="72104" y="99853"/>
                    <a:pt x="72216" y="99986"/>
                    <a:pt x="72216" y="100101"/>
                  </a:cubicBezTo>
                  <a:cubicBezTo>
                    <a:pt x="72104" y="100581"/>
                    <a:pt x="72216" y="100945"/>
                    <a:pt x="72343" y="101077"/>
                  </a:cubicBezTo>
                  <a:cubicBezTo>
                    <a:pt x="72454" y="101309"/>
                    <a:pt x="72804" y="101441"/>
                    <a:pt x="73265" y="101441"/>
                  </a:cubicBezTo>
                  <a:cubicBezTo>
                    <a:pt x="73503" y="101441"/>
                    <a:pt x="73615" y="101441"/>
                    <a:pt x="73853" y="101441"/>
                  </a:cubicBezTo>
                  <a:cubicBezTo>
                    <a:pt x="73964" y="101441"/>
                    <a:pt x="74091" y="101309"/>
                    <a:pt x="74203" y="101309"/>
                  </a:cubicBezTo>
                  <a:cubicBezTo>
                    <a:pt x="74314" y="101309"/>
                    <a:pt x="74314" y="101309"/>
                    <a:pt x="74441" y="101309"/>
                  </a:cubicBezTo>
                  <a:cubicBezTo>
                    <a:pt x="74441" y="101309"/>
                    <a:pt x="74441" y="101441"/>
                    <a:pt x="74441" y="101557"/>
                  </a:cubicBezTo>
                  <a:cubicBezTo>
                    <a:pt x="74441" y="101673"/>
                    <a:pt x="74441" y="101805"/>
                    <a:pt x="74441" y="101921"/>
                  </a:cubicBezTo>
                  <a:cubicBezTo>
                    <a:pt x="74441" y="103740"/>
                    <a:pt x="74441" y="103740"/>
                    <a:pt x="74441" y="103740"/>
                  </a:cubicBezTo>
                  <a:cubicBezTo>
                    <a:pt x="75363" y="102169"/>
                    <a:pt x="75363" y="102169"/>
                    <a:pt x="75363" y="102169"/>
                  </a:cubicBezTo>
                  <a:cubicBezTo>
                    <a:pt x="75602" y="101673"/>
                    <a:pt x="75840" y="101309"/>
                    <a:pt x="76174" y="100945"/>
                  </a:cubicBezTo>
                  <a:cubicBezTo>
                    <a:pt x="76889" y="99986"/>
                    <a:pt x="76762" y="99258"/>
                    <a:pt x="76651" y="98530"/>
                  </a:cubicBezTo>
                  <a:cubicBezTo>
                    <a:pt x="76539" y="98282"/>
                    <a:pt x="76539" y="98034"/>
                    <a:pt x="76539" y="97802"/>
                  </a:cubicBezTo>
                  <a:cubicBezTo>
                    <a:pt x="76412" y="96959"/>
                    <a:pt x="76174" y="96711"/>
                    <a:pt x="75951" y="96463"/>
                  </a:cubicBezTo>
                  <a:cubicBezTo>
                    <a:pt x="75951" y="96463"/>
                    <a:pt x="75840" y="96347"/>
                    <a:pt x="75840" y="96099"/>
                  </a:cubicBezTo>
                  <a:cubicBezTo>
                    <a:pt x="75840" y="95867"/>
                    <a:pt x="75840" y="95867"/>
                    <a:pt x="76063" y="95735"/>
                  </a:cubicBezTo>
                  <a:cubicBezTo>
                    <a:pt x="76412" y="95503"/>
                    <a:pt x="76762" y="95371"/>
                    <a:pt x="77000" y="94891"/>
                  </a:cubicBezTo>
                  <a:cubicBezTo>
                    <a:pt x="77239" y="94164"/>
                    <a:pt x="77573" y="94048"/>
                    <a:pt x="78399" y="93684"/>
                  </a:cubicBezTo>
                  <a:cubicBezTo>
                    <a:pt x="78638" y="93552"/>
                    <a:pt x="78638" y="93552"/>
                    <a:pt x="78638" y="93552"/>
                  </a:cubicBezTo>
                  <a:cubicBezTo>
                    <a:pt x="79671" y="92956"/>
                    <a:pt x="79798" y="92592"/>
                    <a:pt x="80021" y="91864"/>
                  </a:cubicBezTo>
                  <a:cubicBezTo>
                    <a:pt x="80148" y="91732"/>
                    <a:pt x="80148" y="91501"/>
                    <a:pt x="80259" y="91252"/>
                  </a:cubicBezTo>
                  <a:cubicBezTo>
                    <a:pt x="80259" y="91252"/>
                    <a:pt x="80259" y="91252"/>
                    <a:pt x="80259" y="91137"/>
                  </a:cubicBezTo>
                  <a:cubicBezTo>
                    <a:pt x="80370" y="91252"/>
                    <a:pt x="80370" y="91385"/>
                    <a:pt x="80498" y="91501"/>
                  </a:cubicBezTo>
                  <a:cubicBezTo>
                    <a:pt x="80720" y="91980"/>
                    <a:pt x="81070" y="92592"/>
                    <a:pt x="82119" y="92592"/>
                  </a:cubicBezTo>
                  <a:cubicBezTo>
                    <a:pt x="82357" y="92592"/>
                    <a:pt x="82707" y="92592"/>
                    <a:pt x="83168" y="92460"/>
                  </a:cubicBezTo>
                  <a:cubicBezTo>
                    <a:pt x="84344" y="92096"/>
                    <a:pt x="84567" y="91864"/>
                    <a:pt x="84805" y="91137"/>
                  </a:cubicBezTo>
                  <a:cubicBezTo>
                    <a:pt x="84917" y="91021"/>
                    <a:pt x="84917" y="90889"/>
                    <a:pt x="85028" y="90640"/>
                  </a:cubicBezTo>
                  <a:cubicBezTo>
                    <a:pt x="85505" y="89929"/>
                    <a:pt x="85505" y="89929"/>
                    <a:pt x="85855" y="89681"/>
                  </a:cubicBezTo>
                  <a:cubicBezTo>
                    <a:pt x="85966" y="89565"/>
                    <a:pt x="86093" y="89565"/>
                    <a:pt x="86316" y="89433"/>
                  </a:cubicBezTo>
                  <a:cubicBezTo>
                    <a:pt x="86904" y="88953"/>
                    <a:pt x="87015" y="88705"/>
                    <a:pt x="86904" y="88110"/>
                  </a:cubicBezTo>
                  <a:cubicBezTo>
                    <a:pt x="86777" y="87977"/>
                    <a:pt x="86777" y="87746"/>
                    <a:pt x="86777" y="87382"/>
                  </a:cubicBezTo>
                  <a:cubicBezTo>
                    <a:pt x="86777" y="86886"/>
                    <a:pt x="86904" y="86886"/>
                    <a:pt x="87126" y="86654"/>
                  </a:cubicBezTo>
                  <a:cubicBezTo>
                    <a:pt x="87365" y="86406"/>
                    <a:pt x="87603" y="86158"/>
                    <a:pt x="87826" y="85678"/>
                  </a:cubicBezTo>
                  <a:cubicBezTo>
                    <a:pt x="88064" y="85199"/>
                    <a:pt x="88303" y="85083"/>
                    <a:pt x="88525" y="84835"/>
                  </a:cubicBezTo>
                  <a:cubicBezTo>
                    <a:pt x="88652" y="84702"/>
                    <a:pt x="88875" y="84587"/>
                    <a:pt x="89225" y="84223"/>
                  </a:cubicBezTo>
                  <a:cubicBezTo>
                    <a:pt x="89336" y="84223"/>
                    <a:pt x="89336" y="84107"/>
                    <a:pt x="89463" y="83975"/>
                  </a:cubicBezTo>
                  <a:cubicBezTo>
                    <a:pt x="89686" y="83743"/>
                    <a:pt x="89813" y="83627"/>
                    <a:pt x="89813" y="83379"/>
                  </a:cubicBezTo>
                  <a:cubicBezTo>
                    <a:pt x="89813" y="83131"/>
                    <a:pt x="89574" y="82900"/>
                    <a:pt x="89463" y="82900"/>
                  </a:cubicBezTo>
                  <a:cubicBezTo>
                    <a:pt x="89463" y="82900"/>
                    <a:pt x="89463" y="82767"/>
                    <a:pt x="89336" y="82767"/>
                  </a:cubicBezTo>
                  <a:cubicBezTo>
                    <a:pt x="89002" y="82403"/>
                    <a:pt x="88764" y="81924"/>
                    <a:pt x="88525" y="80716"/>
                  </a:cubicBezTo>
                  <a:cubicBezTo>
                    <a:pt x="88414" y="80352"/>
                    <a:pt x="88414" y="80220"/>
                    <a:pt x="88414" y="80220"/>
                  </a:cubicBezTo>
                  <a:cubicBezTo>
                    <a:pt x="88525" y="80220"/>
                    <a:pt x="88652" y="80220"/>
                    <a:pt x="88652" y="80104"/>
                  </a:cubicBezTo>
                  <a:cubicBezTo>
                    <a:pt x="88875" y="79988"/>
                    <a:pt x="89225" y="79856"/>
                    <a:pt x="89574" y="79492"/>
                  </a:cubicBezTo>
                  <a:cubicBezTo>
                    <a:pt x="89813" y="79376"/>
                    <a:pt x="90051" y="79261"/>
                    <a:pt x="90274" y="79261"/>
                  </a:cubicBezTo>
                  <a:cubicBezTo>
                    <a:pt x="90623" y="79261"/>
                    <a:pt x="90973" y="79376"/>
                    <a:pt x="91434" y="79492"/>
                  </a:cubicBezTo>
                  <a:cubicBezTo>
                    <a:pt x="91784" y="79492"/>
                    <a:pt x="92149" y="79625"/>
                    <a:pt x="92483" y="79625"/>
                  </a:cubicBezTo>
                  <a:lnTo>
                    <a:pt x="92483" y="79625"/>
                  </a:lnTo>
                  <a:cubicBezTo>
                    <a:pt x="92483" y="79856"/>
                    <a:pt x="92483" y="79856"/>
                    <a:pt x="92483" y="79856"/>
                  </a:cubicBezTo>
                  <a:cubicBezTo>
                    <a:pt x="92610" y="80104"/>
                    <a:pt x="92610" y="80104"/>
                    <a:pt x="92610" y="80104"/>
                  </a:cubicBezTo>
                  <a:cubicBezTo>
                    <a:pt x="92722" y="80352"/>
                    <a:pt x="92722" y="80352"/>
                    <a:pt x="92722" y="80352"/>
                  </a:cubicBezTo>
                  <a:cubicBezTo>
                    <a:pt x="92960" y="80352"/>
                    <a:pt x="92960" y="80352"/>
                    <a:pt x="92960" y="80352"/>
                  </a:cubicBezTo>
                  <a:cubicBezTo>
                    <a:pt x="93183" y="80352"/>
                    <a:pt x="93183" y="80352"/>
                    <a:pt x="93183" y="80352"/>
                  </a:cubicBezTo>
                  <a:cubicBezTo>
                    <a:pt x="93421" y="79988"/>
                    <a:pt x="93421" y="79988"/>
                    <a:pt x="93421" y="79988"/>
                  </a:cubicBezTo>
                  <a:lnTo>
                    <a:pt x="93421" y="79988"/>
                  </a:lnTo>
                  <a:cubicBezTo>
                    <a:pt x="93660" y="79625"/>
                    <a:pt x="94009" y="79128"/>
                    <a:pt x="94470" y="79013"/>
                  </a:cubicBezTo>
                  <a:cubicBezTo>
                    <a:pt x="94582" y="79013"/>
                    <a:pt x="94709" y="79013"/>
                    <a:pt x="94709" y="79013"/>
                  </a:cubicBezTo>
                  <a:cubicBezTo>
                    <a:pt x="95058" y="79013"/>
                    <a:pt x="95281" y="78897"/>
                    <a:pt x="95408" y="78533"/>
                  </a:cubicBezTo>
                  <a:cubicBezTo>
                    <a:pt x="95519" y="78169"/>
                    <a:pt x="95281" y="78037"/>
                    <a:pt x="94931" y="77557"/>
                  </a:cubicBezTo>
                  <a:cubicBezTo>
                    <a:pt x="94709" y="77325"/>
                    <a:pt x="94709" y="77325"/>
                    <a:pt x="94709" y="77325"/>
                  </a:cubicBezTo>
                  <a:cubicBezTo>
                    <a:pt x="94709" y="77193"/>
                    <a:pt x="94931" y="77077"/>
                    <a:pt x="95058" y="76829"/>
                  </a:cubicBezTo>
                  <a:cubicBezTo>
                    <a:pt x="95058" y="76713"/>
                    <a:pt x="95170" y="76581"/>
                    <a:pt x="95281" y="76465"/>
                  </a:cubicBezTo>
                  <a:cubicBezTo>
                    <a:pt x="95519" y="76217"/>
                    <a:pt x="95631" y="76101"/>
                    <a:pt x="95869" y="75986"/>
                  </a:cubicBezTo>
                  <a:cubicBezTo>
                    <a:pt x="96108" y="75738"/>
                    <a:pt x="96457" y="75506"/>
                    <a:pt x="96680" y="74911"/>
                  </a:cubicBezTo>
                  <a:cubicBezTo>
                    <a:pt x="97141" y="73935"/>
                    <a:pt x="97268" y="73703"/>
                    <a:pt x="96807" y="72843"/>
                  </a:cubicBezTo>
                  <a:cubicBezTo>
                    <a:pt x="96569" y="72363"/>
                    <a:pt x="96457" y="72000"/>
                    <a:pt x="96219" y="70908"/>
                  </a:cubicBezTo>
                  <a:cubicBezTo>
                    <a:pt x="96108" y="70660"/>
                    <a:pt x="96108" y="70428"/>
                    <a:pt x="96108" y="70180"/>
                  </a:cubicBezTo>
                  <a:cubicBezTo>
                    <a:pt x="95980" y="69700"/>
                    <a:pt x="95980" y="69088"/>
                    <a:pt x="95058" y="69088"/>
                  </a:cubicBezTo>
                  <a:cubicBezTo>
                    <a:pt x="95058" y="69088"/>
                    <a:pt x="94931" y="69088"/>
                    <a:pt x="94709" y="69088"/>
                  </a:cubicBezTo>
                  <a:cubicBezTo>
                    <a:pt x="93771" y="69221"/>
                    <a:pt x="93071" y="69568"/>
                    <a:pt x="92372" y="70180"/>
                  </a:cubicBezTo>
                  <a:cubicBezTo>
                    <a:pt x="92022" y="70428"/>
                    <a:pt x="91673" y="70660"/>
                    <a:pt x="91434" y="70660"/>
                  </a:cubicBezTo>
                  <a:cubicBezTo>
                    <a:pt x="91323" y="70660"/>
                    <a:pt x="91323" y="70660"/>
                    <a:pt x="91212" y="70544"/>
                  </a:cubicBezTo>
                  <a:cubicBezTo>
                    <a:pt x="90973" y="70428"/>
                    <a:pt x="90973" y="70428"/>
                    <a:pt x="90973" y="70180"/>
                  </a:cubicBezTo>
                  <a:cubicBezTo>
                    <a:pt x="90862" y="69932"/>
                    <a:pt x="90751" y="69700"/>
                    <a:pt x="90512" y="69337"/>
                  </a:cubicBezTo>
                  <a:cubicBezTo>
                    <a:pt x="90274" y="69088"/>
                    <a:pt x="90274" y="69088"/>
                    <a:pt x="90751" y="68361"/>
                  </a:cubicBezTo>
                  <a:cubicBezTo>
                    <a:pt x="90862" y="68129"/>
                    <a:pt x="91084" y="67881"/>
                    <a:pt x="91323" y="67401"/>
                  </a:cubicBezTo>
                  <a:cubicBezTo>
                    <a:pt x="91784" y="66541"/>
                    <a:pt x="91911" y="66425"/>
                    <a:pt x="92483" y="66062"/>
                  </a:cubicBezTo>
                  <a:cubicBezTo>
                    <a:pt x="92610" y="65946"/>
                    <a:pt x="92833" y="65813"/>
                    <a:pt x="93071" y="65582"/>
                  </a:cubicBezTo>
                  <a:cubicBezTo>
                    <a:pt x="93660" y="65218"/>
                    <a:pt x="93882" y="64854"/>
                    <a:pt x="94009" y="64606"/>
                  </a:cubicBezTo>
                  <a:cubicBezTo>
                    <a:pt x="94009" y="64606"/>
                    <a:pt x="94009" y="64490"/>
                    <a:pt x="94121" y="64490"/>
                  </a:cubicBezTo>
                  <a:lnTo>
                    <a:pt x="94121" y="64490"/>
                  </a:lnTo>
                  <a:cubicBezTo>
                    <a:pt x="94121" y="64490"/>
                    <a:pt x="94121" y="64490"/>
                    <a:pt x="94232" y="64490"/>
                  </a:cubicBezTo>
                  <a:cubicBezTo>
                    <a:pt x="94470" y="64490"/>
                    <a:pt x="94582" y="64490"/>
                    <a:pt x="94820" y="64490"/>
                  </a:cubicBezTo>
                  <a:cubicBezTo>
                    <a:pt x="94931" y="64490"/>
                    <a:pt x="95170" y="64490"/>
                    <a:pt x="95281" y="64490"/>
                  </a:cubicBezTo>
                  <a:cubicBezTo>
                    <a:pt x="95758" y="64490"/>
                    <a:pt x="96330" y="64490"/>
                    <a:pt x="96918" y="63878"/>
                  </a:cubicBezTo>
                  <a:cubicBezTo>
                    <a:pt x="97268" y="63514"/>
                    <a:pt x="97491" y="63514"/>
                    <a:pt x="97618" y="63514"/>
                  </a:cubicBezTo>
                  <a:cubicBezTo>
                    <a:pt x="97856" y="63514"/>
                    <a:pt x="98206" y="63630"/>
                    <a:pt x="98428" y="63878"/>
                  </a:cubicBezTo>
                  <a:cubicBezTo>
                    <a:pt x="98778" y="63994"/>
                    <a:pt x="99128" y="64126"/>
                    <a:pt x="99478" y="64126"/>
                  </a:cubicBezTo>
                  <a:cubicBezTo>
                    <a:pt x="100177" y="64126"/>
                    <a:pt x="100765" y="63878"/>
                    <a:pt x="101465" y="63762"/>
                  </a:cubicBezTo>
                  <a:cubicBezTo>
                    <a:pt x="101814" y="63630"/>
                    <a:pt x="102037" y="63514"/>
                    <a:pt x="102387" y="63514"/>
                  </a:cubicBezTo>
                  <a:cubicBezTo>
                    <a:pt x="102975" y="63399"/>
                    <a:pt x="103324" y="63035"/>
                    <a:pt x="103563" y="62671"/>
                  </a:cubicBezTo>
                  <a:cubicBezTo>
                    <a:pt x="103785" y="62059"/>
                    <a:pt x="103563" y="61463"/>
                    <a:pt x="103324" y="61099"/>
                  </a:cubicBezTo>
                  <a:cubicBezTo>
                    <a:pt x="103197" y="60719"/>
                    <a:pt x="102863" y="60372"/>
                    <a:pt x="102514" y="60124"/>
                  </a:cubicBezTo>
                  <a:cubicBezTo>
                    <a:pt x="102164" y="59875"/>
                    <a:pt x="101814" y="59644"/>
                    <a:pt x="101576" y="59280"/>
                  </a:cubicBezTo>
                  <a:cubicBezTo>
                    <a:pt x="101465" y="59280"/>
                    <a:pt x="101465" y="59280"/>
                    <a:pt x="101465" y="59280"/>
                  </a:cubicBezTo>
                  <a:cubicBezTo>
                    <a:pt x="101226" y="59032"/>
                    <a:pt x="100988" y="58668"/>
                    <a:pt x="100988" y="58552"/>
                  </a:cubicBezTo>
                  <a:cubicBezTo>
                    <a:pt x="100988" y="58552"/>
                    <a:pt x="101115" y="58420"/>
                    <a:pt x="101465" y="58188"/>
                  </a:cubicBezTo>
                  <a:cubicBezTo>
                    <a:pt x="102037" y="57692"/>
                    <a:pt x="102975" y="57328"/>
                    <a:pt x="103785" y="57097"/>
                  </a:cubicBezTo>
                  <a:cubicBezTo>
                    <a:pt x="104135" y="56981"/>
                    <a:pt x="104485" y="56849"/>
                    <a:pt x="104723" y="56733"/>
                  </a:cubicBezTo>
                  <a:cubicBezTo>
                    <a:pt x="104835" y="56600"/>
                    <a:pt x="104835" y="56600"/>
                    <a:pt x="104946" y="56600"/>
                  </a:cubicBezTo>
                  <a:cubicBezTo>
                    <a:pt x="105184" y="56600"/>
                    <a:pt x="105423" y="56849"/>
                    <a:pt x="105772" y="57097"/>
                  </a:cubicBezTo>
                  <a:cubicBezTo>
                    <a:pt x="105995" y="57328"/>
                    <a:pt x="106345" y="57576"/>
                    <a:pt x="106694" y="57692"/>
                  </a:cubicBezTo>
                  <a:cubicBezTo>
                    <a:pt x="106933" y="57824"/>
                    <a:pt x="107283" y="57940"/>
                    <a:pt x="107283" y="57940"/>
                  </a:cubicBezTo>
                  <a:cubicBezTo>
                    <a:pt x="107283" y="57940"/>
                    <a:pt x="107283" y="58056"/>
                    <a:pt x="107171" y="58304"/>
                  </a:cubicBezTo>
                  <a:cubicBezTo>
                    <a:pt x="106933" y="58784"/>
                    <a:pt x="106933" y="59396"/>
                    <a:pt x="107283" y="59875"/>
                  </a:cubicBezTo>
                  <a:cubicBezTo>
                    <a:pt x="107521" y="60487"/>
                    <a:pt x="108220" y="60851"/>
                    <a:pt x="108920" y="60967"/>
                  </a:cubicBezTo>
                  <a:cubicBezTo>
                    <a:pt x="109031" y="60967"/>
                    <a:pt x="109142" y="60967"/>
                    <a:pt x="109142" y="60967"/>
                  </a:cubicBezTo>
                  <a:cubicBezTo>
                    <a:pt x="110192" y="60967"/>
                    <a:pt x="110653" y="60372"/>
                    <a:pt x="111129" y="59760"/>
                  </a:cubicBezTo>
                  <a:cubicBezTo>
                    <a:pt x="111241" y="59644"/>
                    <a:pt x="111479" y="59396"/>
                    <a:pt x="111590" y="59280"/>
                  </a:cubicBezTo>
                  <a:cubicBezTo>
                    <a:pt x="112051" y="58916"/>
                    <a:pt x="113101" y="57824"/>
                    <a:pt x="114849" y="56005"/>
                  </a:cubicBezTo>
                  <a:cubicBezTo>
                    <a:pt x="115676" y="55277"/>
                    <a:pt x="116375" y="53706"/>
                    <a:pt x="116709" y="52978"/>
                  </a:cubicBezTo>
                  <a:cubicBezTo>
                    <a:pt x="117186" y="52002"/>
                    <a:pt x="116486" y="51638"/>
                    <a:pt x="116248" y="51523"/>
                  </a:cubicBezTo>
                  <a:cubicBezTo>
                    <a:pt x="116248" y="51523"/>
                    <a:pt x="116137" y="51523"/>
                    <a:pt x="116137" y="51390"/>
                  </a:cubicBezTo>
                  <a:cubicBezTo>
                    <a:pt x="116137" y="51159"/>
                    <a:pt x="116709" y="50911"/>
                    <a:pt x="117424" y="50911"/>
                  </a:cubicBezTo>
                  <a:cubicBezTo>
                    <a:pt x="118585" y="50911"/>
                    <a:pt x="119284" y="49819"/>
                    <a:pt x="119284" y="49703"/>
                  </a:cubicBezTo>
                  <a:cubicBezTo>
                    <a:pt x="119507" y="49339"/>
                    <a:pt x="119507" y="49339"/>
                    <a:pt x="119507" y="49339"/>
                  </a:cubicBezTo>
                  <a:cubicBezTo>
                    <a:pt x="119984" y="48860"/>
                    <a:pt x="119984" y="48860"/>
                    <a:pt x="119984" y="48860"/>
                  </a:cubicBezTo>
                  <a:cubicBezTo>
                    <a:pt x="119745" y="48975"/>
                    <a:pt x="119745" y="48975"/>
                    <a:pt x="119745" y="48975"/>
                  </a:cubicBezTo>
                  <a:cubicBezTo>
                    <a:pt x="119745" y="48860"/>
                    <a:pt x="119745" y="48860"/>
                    <a:pt x="119745" y="48860"/>
                  </a:cubicBezTo>
                  <a:cubicBezTo>
                    <a:pt x="118807" y="48975"/>
                    <a:pt x="118807" y="48975"/>
                    <a:pt x="118807" y="48975"/>
                  </a:cubicBezTo>
                  <a:cubicBezTo>
                    <a:pt x="118807" y="48975"/>
                    <a:pt x="118696" y="48975"/>
                    <a:pt x="118458" y="48975"/>
                  </a:cubicBezTo>
                  <a:cubicBezTo>
                    <a:pt x="118458" y="48975"/>
                    <a:pt x="118346" y="49091"/>
                    <a:pt x="118235" y="49091"/>
                  </a:cubicBezTo>
                  <a:cubicBezTo>
                    <a:pt x="117997" y="49091"/>
                    <a:pt x="117536" y="48975"/>
                    <a:pt x="117186" y="48727"/>
                  </a:cubicBezTo>
                  <a:cubicBezTo>
                    <a:pt x="117059" y="48611"/>
                    <a:pt x="116947" y="48479"/>
                    <a:pt x="116947" y="48479"/>
                  </a:cubicBezTo>
                  <a:cubicBezTo>
                    <a:pt x="116947" y="48363"/>
                    <a:pt x="117297" y="48000"/>
                    <a:pt x="117536" y="47768"/>
                  </a:cubicBezTo>
                  <a:cubicBezTo>
                    <a:pt x="117647" y="47636"/>
                    <a:pt x="117774" y="47520"/>
                    <a:pt x="117885" y="47404"/>
                  </a:cubicBezTo>
                  <a:cubicBezTo>
                    <a:pt x="118458" y="46792"/>
                    <a:pt x="118235" y="45949"/>
                    <a:pt x="117997" y="45452"/>
                  </a:cubicBezTo>
                  <a:cubicBezTo>
                    <a:pt x="117885" y="45221"/>
                    <a:pt x="117774" y="44857"/>
                    <a:pt x="117774" y="44609"/>
                  </a:cubicBezTo>
                  <a:cubicBezTo>
                    <a:pt x="117536" y="43633"/>
                    <a:pt x="117647" y="43401"/>
                    <a:pt x="117885" y="43153"/>
                  </a:cubicBezTo>
                  <a:cubicBezTo>
                    <a:pt x="118585" y="42674"/>
                    <a:pt x="119395" y="41813"/>
                    <a:pt x="119395" y="40722"/>
                  </a:cubicBezTo>
                  <a:cubicBezTo>
                    <a:pt x="119395" y="40242"/>
                    <a:pt x="119046" y="39878"/>
                    <a:pt x="118934" y="39762"/>
                  </a:cubicBezTo>
                  <a:cubicBezTo>
                    <a:pt x="118934" y="39762"/>
                    <a:pt x="118934" y="39647"/>
                    <a:pt x="119046" y="39647"/>
                  </a:cubicBezTo>
                  <a:cubicBezTo>
                    <a:pt x="119395" y="39035"/>
                    <a:pt x="119745" y="38059"/>
                    <a:pt x="119395" y="37463"/>
                  </a:cubicBezTo>
                  <a:cubicBezTo>
                    <a:pt x="119284" y="37215"/>
                    <a:pt x="118934" y="36851"/>
                    <a:pt x="118235" y="36851"/>
                  </a:cubicBezTo>
                  <a:cubicBezTo>
                    <a:pt x="118108" y="36851"/>
                    <a:pt x="118108" y="36851"/>
                    <a:pt x="117997" y="36851"/>
                  </a:cubicBezTo>
                  <a:cubicBezTo>
                    <a:pt x="117647" y="36967"/>
                    <a:pt x="117424" y="36967"/>
                    <a:pt x="117059" y="36967"/>
                  </a:cubicBezTo>
                  <a:cubicBezTo>
                    <a:pt x="116248" y="36967"/>
                    <a:pt x="116248" y="36736"/>
                    <a:pt x="116248" y="36372"/>
                  </a:cubicBezTo>
                  <a:cubicBezTo>
                    <a:pt x="116248" y="34056"/>
                    <a:pt x="115199" y="33824"/>
                    <a:pt x="114849" y="33824"/>
                  </a:cubicBezTo>
                  <a:cubicBezTo>
                    <a:pt x="114499" y="33824"/>
                    <a:pt x="114150" y="33212"/>
                    <a:pt x="114150" y="32485"/>
                  </a:cubicBezTo>
                  <a:cubicBezTo>
                    <a:pt x="114150" y="31393"/>
                    <a:pt x="113577" y="30665"/>
                    <a:pt x="112640" y="30665"/>
                  </a:cubicBezTo>
                  <a:cubicBezTo>
                    <a:pt x="112290" y="30665"/>
                    <a:pt x="111940" y="30798"/>
                    <a:pt x="111590" y="31029"/>
                  </a:cubicBezTo>
                  <a:cubicBezTo>
                    <a:pt x="111368" y="31161"/>
                    <a:pt x="111241" y="31277"/>
                    <a:pt x="111129" y="31277"/>
                  </a:cubicBezTo>
                  <a:cubicBezTo>
                    <a:pt x="111002" y="31277"/>
                    <a:pt x="111002" y="31161"/>
                    <a:pt x="110891" y="31161"/>
                  </a:cubicBezTo>
                  <a:cubicBezTo>
                    <a:pt x="110780" y="30913"/>
                    <a:pt x="110780" y="30798"/>
                    <a:pt x="110891" y="30665"/>
                  </a:cubicBezTo>
                  <a:cubicBezTo>
                    <a:pt x="111368" y="29706"/>
                    <a:pt x="111241" y="28482"/>
                    <a:pt x="111129" y="27754"/>
                  </a:cubicBezTo>
                  <a:cubicBezTo>
                    <a:pt x="111002" y="26911"/>
                    <a:pt x="110780" y="25455"/>
                    <a:pt x="110780" y="25339"/>
                  </a:cubicBezTo>
                  <a:cubicBezTo>
                    <a:pt x="110780" y="25091"/>
                    <a:pt x="110780" y="25091"/>
                    <a:pt x="110780" y="25091"/>
                  </a:cubicBezTo>
                  <a:cubicBezTo>
                    <a:pt x="110541" y="24975"/>
                    <a:pt x="110541" y="24975"/>
                    <a:pt x="110541" y="24975"/>
                  </a:cubicBezTo>
                  <a:cubicBezTo>
                    <a:pt x="110192" y="24727"/>
                    <a:pt x="109731" y="24363"/>
                    <a:pt x="109731" y="24132"/>
                  </a:cubicBezTo>
                  <a:cubicBezTo>
                    <a:pt x="109731" y="24132"/>
                    <a:pt x="109731" y="23884"/>
                    <a:pt x="109731" y="23768"/>
                  </a:cubicBezTo>
                  <a:cubicBezTo>
                    <a:pt x="109842" y="23404"/>
                    <a:pt x="109969" y="23040"/>
                    <a:pt x="109731" y="22428"/>
                  </a:cubicBezTo>
                  <a:cubicBezTo>
                    <a:pt x="109381" y="21585"/>
                    <a:pt x="108332" y="21585"/>
                    <a:pt x="107744" y="21585"/>
                  </a:cubicBezTo>
                  <a:cubicBezTo>
                    <a:pt x="107632" y="21585"/>
                    <a:pt x="107394" y="21585"/>
                    <a:pt x="107283" y="21585"/>
                  </a:cubicBezTo>
                  <a:cubicBezTo>
                    <a:pt x="107044" y="21585"/>
                    <a:pt x="106933" y="21585"/>
                    <a:pt x="106694" y="21585"/>
                  </a:cubicBezTo>
                  <a:cubicBezTo>
                    <a:pt x="105884" y="21585"/>
                    <a:pt x="105423" y="21337"/>
                    <a:pt x="105296" y="21105"/>
                  </a:cubicBezTo>
                  <a:cubicBezTo>
                    <a:pt x="105184" y="20725"/>
                    <a:pt x="105184" y="20129"/>
                    <a:pt x="105423" y="19997"/>
                  </a:cubicBezTo>
                  <a:cubicBezTo>
                    <a:pt x="105884" y="19765"/>
                    <a:pt x="106472" y="19153"/>
                    <a:pt x="106233" y="18194"/>
                  </a:cubicBezTo>
                  <a:cubicBezTo>
                    <a:pt x="106233" y="18062"/>
                    <a:pt x="106472" y="17946"/>
                    <a:pt x="106583" y="17946"/>
                  </a:cubicBezTo>
                  <a:cubicBezTo>
                    <a:pt x="106694" y="17830"/>
                    <a:pt x="106933" y="17698"/>
                    <a:pt x="107171" y="17582"/>
                  </a:cubicBezTo>
                  <a:cubicBezTo>
                    <a:pt x="107521" y="17334"/>
                    <a:pt x="107521" y="16970"/>
                    <a:pt x="107394" y="16854"/>
                  </a:cubicBezTo>
                  <a:cubicBezTo>
                    <a:pt x="107394" y="16374"/>
                    <a:pt x="106822" y="16126"/>
                    <a:pt x="106122" y="15762"/>
                  </a:cubicBezTo>
                  <a:cubicBezTo>
                    <a:pt x="105884" y="15762"/>
                    <a:pt x="105772" y="15647"/>
                    <a:pt x="105534" y="15514"/>
                  </a:cubicBezTo>
                  <a:cubicBezTo>
                    <a:pt x="105073" y="15399"/>
                    <a:pt x="104946" y="15035"/>
                    <a:pt x="104723" y="14671"/>
                  </a:cubicBezTo>
                  <a:cubicBezTo>
                    <a:pt x="104596" y="14423"/>
                    <a:pt x="104485" y="14191"/>
                    <a:pt x="104262" y="13943"/>
                  </a:cubicBezTo>
                  <a:cubicBezTo>
                    <a:pt x="104024" y="13827"/>
                    <a:pt x="104135" y="13579"/>
                    <a:pt x="104485" y="12851"/>
                  </a:cubicBezTo>
                  <a:cubicBezTo>
                    <a:pt x="104485" y="12736"/>
                    <a:pt x="104596" y="12487"/>
                    <a:pt x="104723" y="12239"/>
                  </a:cubicBezTo>
                  <a:cubicBezTo>
                    <a:pt x="104946" y="11528"/>
                    <a:pt x="105296" y="11396"/>
                    <a:pt x="106345" y="11280"/>
                  </a:cubicBezTo>
                  <a:cubicBezTo>
                    <a:pt x="107394" y="11164"/>
                    <a:pt x="107744" y="10073"/>
                    <a:pt x="108093" y="9212"/>
                  </a:cubicBezTo>
                  <a:cubicBezTo>
                    <a:pt x="108332" y="8849"/>
                    <a:pt x="108443" y="8485"/>
                    <a:pt x="108570" y="8369"/>
                  </a:cubicBezTo>
                  <a:cubicBezTo>
                    <a:pt x="108920" y="7757"/>
                    <a:pt x="109142" y="7277"/>
                    <a:pt x="109031" y="6798"/>
                  </a:cubicBezTo>
                  <a:cubicBezTo>
                    <a:pt x="109031" y="6434"/>
                    <a:pt x="108793" y="6070"/>
                    <a:pt x="108332" y="5706"/>
                  </a:cubicBezTo>
                  <a:cubicBezTo>
                    <a:pt x="108093" y="5590"/>
                    <a:pt x="107982" y="5458"/>
                    <a:pt x="107982" y="5226"/>
                  </a:cubicBezTo>
                  <a:cubicBezTo>
                    <a:pt x="107982" y="5094"/>
                    <a:pt x="107982" y="4978"/>
                    <a:pt x="108220" y="4862"/>
                  </a:cubicBezTo>
                  <a:cubicBezTo>
                    <a:pt x="108793" y="4482"/>
                    <a:pt x="109142" y="4002"/>
                    <a:pt x="109254" y="3523"/>
                  </a:cubicBezTo>
                  <a:cubicBezTo>
                    <a:pt x="109254" y="3159"/>
                    <a:pt x="109254" y="2795"/>
                    <a:pt x="108793" y="2315"/>
                  </a:cubicBezTo>
                  <a:cubicBezTo>
                    <a:pt x="108443" y="1951"/>
                    <a:pt x="107982" y="1703"/>
                    <a:pt x="107521" y="1703"/>
                  </a:cubicBezTo>
                  <a:cubicBezTo>
                    <a:pt x="107171" y="1703"/>
                    <a:pt x="106822" y="1819"/>
                    <a:pt x="106583" y="1951"/>
                  </a:cubicBezTo>
                  <a:cubicBezTo>
                    <a:pt x="106345" y="1951"/>
                    <a:pt x="106233" y="1951"/>
                    <a:pt x="106122" y="2067"/>
                  </a:cubicBezTo>
                  <a:cubicBezTo>
                    <a:pt x="104946" y="2183"/>
                    <a:pt x="104596" y="3159"/>
                    <a:pt x="104262" y="4135"/>
                  </a:cubicBezTo>
                  <a:cubicBezTo>
                    <a:pt x="104024" y="4614"/>
                    <a:pt x="103785" y="4862"/>
                    <a:pt x="103563" y="5094"/>
                  </a:cubicBezTo>
                  <a:cubicBezTo>
                    <a:pt x="103324" y="5458"/>
                    <a:pt x="102975" y="5937"/>
                    <a:pt x="102863" y="6665"/>
                  </a:cubicBezTo>
                  <a:cubicBezTo>
                    <a:pt x="102863" y="6913"/>
                    <a:pt x="102275" y="7046"/>
                    <a:pt x="101465" y="7161"/>
                  </a:cubicBezTo>
                  <a:cubicBezTo>
                    <a:pt x="100988" y="7277"/>
                    <a:pt x="100288" y="7277"/>
                    <a:pt x="99827" y="7525"/>
                  </a:cubicBezTo>
                  <a:cubicBezTo>
                    <a:pt x="99589" y="7641"/>
                    <a:pt x="99128" y="7757"/>
                    <a:pt x="98667" y="7757"/>
                  </a:cubicBezTo>
                  <a:cubicBezTo>
                    <a:pt x="97491" y="7757"/>
                    <a:pt x="96219" y="7393"/>
                    <a:pt x="95869" y="7277"/>
                  </a:cubicBezTo>
                  <a:cubicBezTo>
                    <a:pt x="95631" y="7161"/>
                    <a:pt x="95519" y="7046"/>
                    <a:pt x="95408" y="6913"/>
                  </a:cubicBezTo>
                  <a:cubicBezTo>
                    <a:pt x="95408" y="6665"/>
                    <a:pt x="95519" y="6301"/>
                    <a:pt x="95631" y="6070"/>
                  </a:cubicBezTo>
                  <a:cubicBezTo>
                    <a:pt x="95980" y="5342"/>
                    <a:pt x="95869" y="3886"/>
                    <a:pt x="95170" y="2911"/>
                  </a:cubicBezTo>
                  <a:cubicBezTo>
                    <a:pt x="95058" y="2679"/>
                    <a:pt x="95058" y="2431"/>
                    <a:pt x="95058" y="2067"/>
                  </a:cubicBezTo>
                  <a:cubicBezTo>
                    <a:pt x="94931" y="1587"/>
                    <a:pt x="94931" y="975"/>
                    <a:pt x="94470" y="611"/>
                  </a:cubicBezTo>
                  <a:cubicBezTo>
                    <a:pt x="94121" y="363"/>
                    <a:pt x="93771" y="0"/>
                    <a:pt x="93183" y="0"/>
                  </a:cubicBezTo>
                  <a:lnTo>
                    <a:pt x="93183" y="496"/>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78" name="Shape 2378"/>
            <p:cNvSpPr/>
            <p:nvPr/>
          </p:nvSpPr>
          <p:spPr>
            <a:xfrm>
              <a:off x="7630935" y="4383698"/>
              <a:ext cx="2852587" cy="2772336"/>
            </a:xfrm>
            <a:custGeom>
              <a:avLst/>
              <a:gdLst/>
              <a:ahLst/>
              <a:cxnLst/>
              <a:rect l="0" t="0" r="0" b="0"/>
              <a:pathLst>
                <a:path w="120000" h="120000" extrusionOk="0">
                  <a:moveTo>
                    <a:pt x="85275" y="119983"/>
                  </a:moveTo>
                  <a:lnTo>
                    <a:pt x="85275" y="119983"/>
                  </a:lnTo>
                  <a:cubicBezTo>
                    <a:pt x="84337" y="119983"/>
                    <a:pt x="83384" y="119736"/>
                    <a:pt x="82559" y="119621"/>
                  </a:cubicBezTo>
                  <a:cubicBezTo>
                    <a:pt x="82074" y="119490"/>
                    <a:pt x="81605" y="119375"/>
                    <a:pt x="81250" y="119375"/>
                  </a:cubicBezTo>
                  <a:cubicBezTo>
                    <a:pt x="80668" y="119260"/>
                    <a:pt x="80183" y="119260"/>
                    <a:pt x="79714" y="119260"/>
                  </a:cubicBezTo>
                  <a:cubicBezTo>
                    <a:pt x="79358" y="119260"/>
                    <a:pt x="79003" y="119260"/>
                    <a:pt x="78647" y="119260"/>
                  </a:cubicBezTo>
                  <a:cubicBezTo>
                    <a:pt x="78178" y="119128"/>
                    <a:pt x="78291" y="118652"/>
                    <a:pt x="78291" y="118536"/>
                  </a:cubicBezTo>
                  <a:cubicBezTo>
                    <a:pt x="78291" y="118405"/>
                    <a:pt x="78291" y="118290"/>
                    <a:pt x="78291" y="118175"/>
                  </a:cubicBezTo>
                  <a:cubicBezTo>
                    <a:pt x="78291" y="118175"/>
                    <a:pt x="78291" y="118175"/>
                    <a:pt x="77936" y="118043"/>
                  </a:cubicBezTo>
                  <a:cubicBezTo>
                    <a:pt x="77224" y="118043"/>
                    <a:pt x="76626" y="117567"/>
                    <a:pt x="76044" y="117205"/>
                  </a:cubicBezTo>
                  <a:cubicBezTo>
                    <a:pt x="75802" y="116958"/>
                    <a:pt x="75559" y="116843"/>
                    <a:pt x="75333" y="116728"/>
                  </a:cubicBezTo>
                  <a:cubicBezTo>
                    <a:pt x="74864" y="116482"/>
                    <a:pt x="74735" y="116005"/>
                    <a:pt x="74735" y="115758"/>
                  </a:cubicBezTo>
                  <a:cubicBezTo>
                    <a:pt x="74508" y="116005"/>
                    <a:pt x="74266" y="116120"/>
                    <a:pt x="74137" y="116367"/>
                  </a:cubicBezTo>
                  <a:cubicBezTo>
                    <a:pt x="73781" y="116597"/>
                    <a:pt x="73555" y="116843"/>
                    <a:pt x="72843" y="116958"/>
                  </a:cubicBezTo>
                  <a:cubicBezTo>
                    <a:pt x="72730" y="116958"/>
                    <a:pt x="72601" y="116958"/>
                    <a:pt x="72488" y="116958"/>
                  </a:cubicBezTo>
                  <a:cubicBezTo>
                    <a:pt x="72375" y="116958"/>
                    <a:pt x="72245" y="116958"/>
                    <a:pt x="72132" y="116958"/>
                  </a:cubicBezTo>
                  <a:lnTo>
                    <a:pt x="71890" y="117336"/>
                  </a:lnTo>
                  <a:cubicBezTo>
                    <a:pt x="71534" y="117813"/>
                    <a:pt x="71308" y="118043"/>
                    <a:pt x="70952" y="118405"/>
                  </a:cubicBezTo>
                  <a:cubicBezTo>
                    <a:pt x="70709" y="118536"/>
                    <a:pt x="70467" y="118898"/>
                    <a:pt x="70111" y="119260"/>
                  </a:cubicBezTo>
                  <a:cubicBezTo>
                    <a:pt x="69885" y="119621"/>
                    <a:pt x="69643" y="119736"/>
                    <a:pt x="69287" y="119736"/>
                  </a:cubicBezTo>
                  <a:cubicBezTo>
                    <a:pt x="68818" y="119736"/>
                    <a:pt x="68462" y="119375"/>
                    <a:pt x="68220" y="119013"/>
                  </a:cubicBezTo>
                  <a:cubicBezTo>
                    <a:pt x="67977" y="118898"/>
                    <a:pt x="67864" y="118652"/>
                    <a:pt x="67751" y="118652"/>
                  </a:cubicBezTo>
                  <a:cubicBezTo>
                    <a:pt x="67153" y="118290"/>
                    <a:pt x="66927" y="117567"/>
                    <a:pt x="67395" y="116597"/>
                  </a:cubicBezTo>
                  <a:cubicBezTo>
                    <a:pt x="67509" y="116120"/>
                    <a:pt x="67509" y="116005"/>
                    <a:pt x="67395" y="115643"/>
                  </a:cubicBezTo>
                  <a:cubicBezTo>
                    <a:pt x="67266" y="115397"/>
                    <a:pt x="67266" y="115397"/>
                    <a:pt x="67266" y="115397"/>
                  </a:cubicBezTo>
                  <a:cubicBezTo>
                    <a:pt x="67266" y="115150"/>
                    <a:pt x="67153" y="115035"/>
                    <a:pt x="67040" y="114789"/>
                  </a:cubicBezTo>
                  <a:cubicBezTo>
                    <a:pt x="66927" y="114558"/>
                    <a:pt x="66797" y="114312"/>
                    <a:pt x="66797" y="113950"/>
                  </a:cubicBezTo>
                  <a:cubicBezTo>
                    <a:pt x="66797" y="113473"/>
                    <a:pt x="67153" y="113227"/>
                    <a:pt x="67395" y="113112"/>
                  </a:cubicBezTo>
                  <a:cubicBezTo>
                    <a:pt x="67509" y="112997"/>
                    <a:pt x="67622" y="112865"/>
                    <a:pt x="67864" y="112750"/>
                  </a:cubicBezTo>
                  <a:cubicBezTo>
                    <a:pt x="67864" y="112750"/>
                    <a:pt x="67864" y="112750"/>
                    <a:pt x="67864" y="112504"/>
                  </a:cubicBezTo>
                  <a:cubicBezTo>
                    <a:pt x="67751" y="112142"/>
                    <a:pt x="67395" y="111665"/>
                    <a:pt x="67040" y="111550"/>
                  </a:cubicBezTo>
                  <a:cubicBezTo>
                    <a:pt x="66684" y="111304"/>
                    <a:pt x="66684" y="110827"/>
                    <a:pt x="66684" y="110580"/>
                  </a:cubicBezTo>
                  <a:cubicBezTo>
                    <a:pt x="66684" y="110465"/>
                    <a:pt x="66684" y="110334"/>
                    <a:pt x="66684" y="110334"/>
                  </a:cubicBezTo>
                  <a:cubicBezTo>
                    <a:pt x="66571" y="110465"/>
                    <a:pt x="66442" y="110465"/>
                    <a:pt x="66442" y="110465"/>
                  </a:cubicBezTo>
                  <a:cubicBezTo>
                    <a:pt x="65730" y="110465"/>
                    <a:pt x="65375" y="109857"/>
                    <a:pt x="65262" y="109857"/>
                  </a:cubicBezTo>
                  <a:cubicBezTo>
                    <a:pt x="65262" y="109742"/>
                    <a:pt x="65262" y="109742"/>
                    <a:pt x="65262" y="109742"/>
                  </a:cubicBezTo>
                  <a:cubicBezTo>
                    <a:pt x="65375" y="109380"/>
                    <a:pt x="65375" y="108295"/>
                    <a:pt x="65019" y="107934"/>
                  </a:cubicBezTo>
                  <a:cubicBezTo>
                    <a:pt x="64663" y="107572"/>
                    <a:pt x="64550" y="107572"/>
                    <a:pt x="64308" y="107572"/>
                  </a:cubicBezTo>
                  <a:cubicBezTo>
                    <a:pt x="64195" y="107572"/>
                    <a:pt x="63952" y="107572"/>
                    <a:pt x="63596" y="107572"/>
                  </a:cubicBezTo>
                  <a:lnTo>
                    <a:pt x="63483" y="107687"/>
                  </a:lnTo>
                  <a:cubicBezTo>
                    <a:pt x="62772" y="107687"/>
                    <a:pt x="62546" y="107079"/>
                    <a:pt x="62303" y="106602"/>
                  </a:cubicBezTo>
                  <a:cubicBezTo>
                    <a:pt x="62174" y="106487"/>
                    <a:pt x="62174" y="106241"/>
                    <a:pt x="62061" y="106126"/>
                  </a:cubicBezTo>
                  <a:cubicBezTo>
                    <a:pt x="61818" y="106010"/>
                    <a:pt x="61818" y="106010"/>
                    <a:pt x="61818" y="106010"/>
                  </a:cubicBezTo>
                  <a:cubicBezTo>
                    <a:pt x="61947" y="105649"/>
                    <a:pt x="61947" y="105649"/>
                    <a:pt x="61947" y="105649"/>
                  </a:cubicBezTo>
                  <a:cubicBezTo>
                    <a:pt x="62303" y="105287"/>
                    <a:pt x="62772" y="104926"/>
                    <a:pt x="63128" y="104679"/>
                  </a:cubicBezTo>
                  <a:cubicBezTo>
                    <a:pt x="63483" y="104432"/>
                    <a:pt x="63839" y="104317"/>
                    <a:pt x="64081" y="104071"/>
                  </a:cubicBezTo>
                  <a:cubicBezTo>
                    <a:pt x="64663" y="103841"/>
                    <a:pt x="65148" y="103594"/>
                    <a:pt x="65504" y="102986"/>
                  </a:cubicBezTo>
                  <a:cubicBezTo>
                    <a:pt x="65860" y="102394"/>
                    <a:pt x="66086" y="101671"/>
                    <a:pt x="65973" y="101309"/>
                  </a:cubicBezTo>
                  <a:cubicBezTo>
                    <a:pt x="65973" y="101178"/>
                    <a:pt x="65973" y="101063"/>
                    <a:pt x="65730" y="101063"/>
                  </a:cubicBezTo>
                  <a:cubicBezTo>
                    <a:pt x="65019" y="100586"/>
                    <a:pt x="64550" y="99616"/>
                    <a:pt x="65019" y="98531"/>
                  </a:cubicBezTo>
                  <a:cubicBezTo>
                    <a:pt x="65262" y="98054"/>
                    <a:pt x="65617" y="97216"/>
                    <a:pt x="65148" y="96854"/>
                  </a:cubicBezTo>
                  <a:cubicBezTo>
                    <a:pt x="64906" y="96723"/>
                    <a:pt x="64906" y="96723"/>
                    <a:pt x="64906" y="96723"/>
                  </a:cubicBezTo>
                  <a:cubicBezTo>
                    <a:pt x="64437" y="96246"/>
                    <a:pt x="63726" y="95769"/>
                    <a:pt x="63839" y="95046"/>
                  </a:cubicBezTo>
                  <a:cubicBezTo>
                    <a:pt x="64081" y="94208"/>
                    <a:pt x="64081" y="93715"/>
                    <a:pt x="63839" y="93484"/>
                  </a:cubicBezTo>
                  <a:cubicBezTo>
                    <a:pt x="63726" y="93353"/>
                    <a:pt x="63596" y="93238"/>
                    <a:pt x="63370" y="93238"/>
                  </a:cubicBezTo>
                  <a:cubicBezTo>
                    <a:pt x="63241" y="93238"/>
                    <a:pt x="63014" y="93238"/>
                    <a:pt x="62885" y="93353"/>
                  </a:cubicBezTo>
                  <a:cubicBezTo>
                    <a:pt x="62416" y="93484"/>
                    <a:pt x="62061" y="93600"/>
                    <a:pt x="61592" y="93600"/>
                  </a:cubicBezTo>
                  <a:cubicBezTo>
                    <a:pt x="60767" y="93600"/>
                    <a:pt x="60169" y="93238"/>
                    <a:pt x="59927" y="92761"/>
                  </a:cubicBezTo>
                  <a:cubicBezTo>
                    <a:pt x="59814" y="92515"/>
                    <a:pt x="59927" y="92268"/>
                    <a:pt x="60169" y="92153"/>
                  </a:cubicBezTo>
                  <a:cubicBezTo>
                    <a:pt x="60169" y="92038"/>
                    <a:pt x="60282" y="91906"/>
                    <a:pt x="60282" y="91906"/>
                  </a:cubicBezTo>
                  <a:cubicBezTo>
                    <a:pt x="60169" y="91906"/>
                    <a:pt x="60040" y="91791"/>
                    <a:pt x="59345" y="91791"/>
                  </a:cubicBezTo>
                  <a:cubicBezTo>
                    <a:pt x="58504" y="91791"/>
                    <a:pt x="58035" y="91676"/>
                    <a:pt x="57793" y="90821"/>
                  </a:cubicBezTo>
                  <a:cubicBezTo>
                    <a:pt x="57680" y="89983"/>
                    <a:pt x="57437" y="89983"/>
                    <a:pt x="57437" y="89983"/>
                  </a:cubicBezTo>
                  <a:cubicBezTo>
                    <a:pt x="57437" y="89983"/>
                    <a:pt x="57324" y="89983"/>
                    <a:pt x="57082" y="90098"/>
                  </a:cubicBezTo>
                  <a:cubicBezTo>
                    <a:pt x="56855" y="90345"/>
                    <a:pt x="56257" y="90821"/>
                    <a:pt x="55546" y="90821"/>
                  </a:cubicBezTo>
                  <a:cubicBezTo>
                    <a:pt x="55077" y="90821"/>
                    <a:pt x="54608" y="90460"/>
                    <a:pt x="54366" y="89868"/>
                  </a:cubicBezTo>
                  <a:cubicBezTo>
                    <a:pt x="54123" y="88898"/>
                    <a:pt x="53881" y="88898"/>
                    <a:pt x="53768" y="88898"/>
                  </a:cubicBezTo>
                  <a:cubicBezTo>
                    <a:pt x="53654" y="88898"/>
                    <a:pt x="53412" y="89013"/>
                    <a:pt x="53299" y="89013"/>
                  </a:cubicBezTo>
                  <a:cubicBezTo>
                    <a:pt x="53056" y="89013"/>
                    <a:pt x="53056" y="89013"/>
                    <a:pt x="52943" y="89013"/>
                  </a:cubicBezTo>
                  <a:cubicBezTo>
                    <a:pt x="52119" y="89013"/>
                    <a:pt x="51407" y="88536"/>
                    <a:pt x="51052" y="87945"/>
                  </a:cubicBezTo>
                  <a:cubicBezTo>
                    <a:pt x="50922" y="87813"/>
                    <a:pt x="50809" y="87813"/>
                    <a:pt x="50809" y="87813"/>
                  </a:cubicBezTo>
                  <a:cubicBezTo>
                    <a:pt x="50696" y="87813"/>
                    <a:pt x="50696" y="87813"/>
                    <a:pt x="50567" y="87813"/>
                  </a:cubicBezTo>
                  <a:cubicBezTo>
                    <a:pt x="50453" y="87813"/>
                    <a:pt x="50340" y="87813"/>
                    <a:pt x="50340" y="87813"/>
                  </a:cubicBezTo>
                  <a:cubicBezTo>
                    <a:pt x="49985" y="87813"/>
                    <a:pt x="49855" y="87813"/>
                    <a:pt x="49629" y="87583"/>
                  </a:cubicBezTo>
                  <a:cubicBezTo>
                    <a:pt x="49387" y="87205"/>
                    <a:pt x="49387" y="86975"/>
                    <a:pt x="49387" y="86728"/>
                  </a:cubicBezTo>
                  <a:cubicBezTo>
                    <a:pt x="49387" y="86613"/>
                    <a:pt x="49387" y="86613"/>
                    <a:pt x="49387" y="86613"/>
                  </a:cubicBezTo>
                  <a:cubicBezTo>
                    <a:pt x="49387" y="86613"/>
                    <a:pt x="49387" y="86613"/>
                    <a:pt x="49273" y="86613"/>
                  </a:cubicBezTo>
                  <a:cubicBezTo>
                    <a:pt x="48805" y="86728"/>
                    <a:pt x="48433" y="87090"/>
                    <a:pt x="47964" y="87336"/>
                  </a:cubicBezTo>
                  <a:cubicBezTo>
                    <a:pt x="47608" y="87583"/>
                    <a:pt x="47139" y="87945"/>
                    <a:pt x="46671" y="88175"/>
                  </a:cubicBezTo>
                  <a:cubicBezTo>
                    <a:pt x="46299" y="88421"/>
                    <a:pt x="46299" y="88421"/>
                    <a:pt x="46299" y="88421"/>
                  </a:cubicBezTo>
                  <a:cubicBezTo>
                    <a:pt x="45717" y="88652"/>
                    <a:pt x="45361" y="88898"/>
                    <a:pt x="44892" y="88898"/>
                  </a:cubicBezTo>
                  <a:cubicBezTo>
                    <a:pt x="44537" y="88898"/>
                    <a:pt x="44181" y="88652"/>
                    <a:pt x="43825" y="88175"/>
                  </a:cubicBezTo>
                  <a:cubicBezTo>
                    <a:pt x="43583" y="87813"/>
                    <a:pt x="43227" y="87452"/>
                    <a:pt x="42985" y="87090"/>
                  </a:cubicBezTo>
                  <a:cubicBezTo>
                    <a:pt x="42629" y="86728"/>
                    <a:pt x="42403" y="86367"/>
                    <a:pt x="42160" y="86136"/>
                  </a:cubicBezTo>
                  <a:cubicBezTo>
                    <a:pt x="42160" y="86005"/>
                    <a:pt x="42047" y="85890"/>
                    <a:pt x="41805" y="85890"/>
                  </a:cubicBezTo>
                  <a:cubicBezTo>
                    <a:pt x="41692" y="85890"/>
                    <a:pt x="41562" y="85890"/>
                    <a:pt x="41562" y="85890"/>
                  </a:cubicBezTo>
                  <a:cubicBezTo>
                    <a:pt x="41449" y="86252"/>
                    <a:pt x="41336" y="86975"/>
                    <a:pt x="40738" y="86975"/>
                  </a:cubicBezTo>
                  <a:cubicBezTo>
                    <a:pt x="40738" y="86975"/>
                    <a:pt x="40625" y="86975"/>
                    <a:pt x="40495" y="86843"/>
                  </a:cubicBezTo>
                  <a:cubicBezTo>
                    <a:pt x="39913" y="86613"/>
                    <a:pt x="37666" y="85167"/>
                    <a:pt x="37666" y="85052"/>
                  </a:cubicBezTo>
                  <a:cubicBezTo>
                    <a:pt x="37537" y="85052"/>
                    <a:pt x="36955" y="84805"/>
                    <a:pt x="36599" y="83720"/>
                  </a:cubicBezTo>
                  <a:cubicBezTo>
                    <a:pt x="36357" y="83112"/>
                    <a:pt x="35888" y="82750"/>
                    <a:pt x="35532" y="82520"/>
                  </a:cubicBezTo>
                  <a:cubicBezTo>
                    <a:pt x="35177" y="82389"/>
                    <a:pt x="34934" y="82158"/>
                    <a:pt x="34821" y="81912"/>
                  </a:cubicBezTo>
                  <a:cubicBezTo>
                    <a:pt x="34692" y="81797"/>
                    <a:pt x="34579" y="81682"/>
                    <a:pt x="34336" y="81435"/>
                  </a:cubicBezTo>
                  <a:cubicBezTo>
                    <a:pt x="33867" y="80942"/>
                    <a:pt x="33285" y="80235"/>
                    <a:pt x="33156" y="79512"/>
                  </a:cubicBezTo>
                  <a:cubicBezTo>
                    <a:pt x="32800" y="78542"/>
                    <a:pt x="32800" y="77704"/>
                    <a:pt x="33512" y="76734"/>
                  </a:cubicBezTo>
                  <a:cubicBezTo>
                    <a:pt x="33980" y="76257"/>
                    <a:pt x="34223" y="76126"/>
                    <a:pt x="34579" y="76010"/>
                  </a:cubicBezTo>
                  <a:cubicBezTo>
                    <a:pt x="34692" y="76010"/>
                    <a:pt x="34821" y="76010"/>
                    <a:pt x="34934" y="75895"/>
                  </a:cubicBezTo>
                  <a:cubicBezTo>
                    <a:pt x="35063" y="75649"/>
                    <a:pt x="34692" y="75419"/>
                    <a:pt x="34579" y="75287"/>
                  </a:cubicBezTo>
                  <a:cubicBezTo>
                    <a:pt x="34336" y="75172"/>
                    <a:pt x="34110" y="75041"/>
                    <a:pt x="33980" y="74810"/>
                  </a:cubicBezTo>
                  <a:cubicBezTo>
                    <a:pt x="33398" y="74202"/>
                    <a:pt x="33512" y="73610"/>
                    <a:pt x="33754" y="72279"/>
                  </a:cubicBezTo>
                  <a:cubicBezTo>
                    <a:pt x="33754" y="72164"/>
                    <a:pt x="33754" y="72164"/>
                    <a:pt x="33754" y="72164"/>
                  </a:cubicBezTo>
                  <a:cubicBezTo>
                    <a:pt x="33980" y="71194"/>
                    <a:pt x="34336" y="70717"/>
                    <a:pt x="34692" y="70224"/>
                  </a:cubicBezTo>
                  <a:cubicBezTo>
                    <a:pt x="34934" y="69994"/>
                    <a:pt x="35177" y="69863"/>
                    <a:pt x="35177" y="69632"/>
                  </a:cubicBezTo>
                  <a:cubicBezTo>
                    <a:pt x="35290" y="69271"/>
                    <a:pt x="35177" y="68909"/>
                    <a:pt x="35063" y="68416"/>
                  </a:cubicBezTo>
                  <a:cubicBezTo>
                    <a:pt x="34934" y="68186"/>
                    <a:pt x="34821" y="67939"/>
                    <a:pt x="34692" y="67578"/>
                  </a:cubicBezTo>
                  <a:cubicBezTo>
                    <a:pt x="34579" y="66739"/>
                    <a:pt x="34465" y="64323"/>
                    <a:pt x="35063" y="63484"/>
                  </a:cubicBezTo>
                  <a:cubicBezTo>
                    <a:pt x="35759" y="62646"/>
                    <a:pt x="36114" y="62038"/>
                    <a:pt x="35759" y="61676"/>
                  </a:cubicBezTo>
                  <a:cubicBezTo>
                    <a:pt x="35645" y="61561"/>
                    <a:pt x="35532" y="61561"/>
                    <a:pt x="35403" y="61561"/>
                  </a:cubicBezTo>
                  <a:cubicBezTo>
                    <a:pt x="35290" y="61561"/>
                    <a:pt x="35177" y="61561"/>
                    <a:pt x="35177" y="61561"/>
                  </a:cubicBezTo>
                  <a:cubicBezTo>
                    <a:pt x="34934" y="61561"/>
                    <a:pt x="34821" y="61676"/>
                    <a:pt x="34692" y="61676"/>
                  </a:cubicBezTo>
                  <a:cubicBezTo>
                    <a:pt x="34465" y="61676"/>
                    <a:pt x="34223" y="61561"/>
                    <a:pt x="34110" y="61430"/>
                  </a:cubicBezTo>
                  <a:cubicBezTo>
                    <a:pt x="33512" y="61200"/>
                    <a:pt x="33512" y="60591"/>
                    <a:pt x="33398" y="60115"/>
                  </a:cubicBezTo>
                  <a:cubicBezTo>
                    <a:pt x="33398" y="59868"/>
                    <a:pt x="33285" y="59638"/>
                    <a:pt x="33285" y="59506"/>
                  </a:cubicBezTo>
                  <a:cubicBezTo>
                    <a:pt x="33156" y="59506"/>
                    <a:pt x="33043" y="59506"/>
                    <a:pt x="33043" y="59506"/>
                  </a:cubicBezTo>
                  <a:cubicBezTo>
                    <a:pt x="32930" y="59506"/>
                    <a:pt x="32800" y="59638"/>
                    <a:pt x="32558" y="59868"/>
                  </a:cubicBezTo>
                  <a:cubicBezTo>
                    <a:pt x="31620" y="60838"/>
                    <a:pt x="31151" y="60838"/>
                    <a:pt x="31022" y="60838"/>
                  </a:cubicBezTo>
                  <a:cubicBezTo>
                    <a:pt x="30909" y="60838"/>
                    <a:pt x="30553" y="60838"/>
                    <a:pt x="30440" y="60345"/>
                  </a:cubicBezTo>
                  <a:cubicBezTo>
                    <a:pt x="30440" y="59638"/>
                    <a:pt x="30553" y="59391"/>
                    <a:pt x="30796" y="59145"/>
                  </a:cubicBezTo>
                  <a:cubicBezTo>
                    <a:pt x="30796" y="59030"/>
                    <a:pt x="30909" y="58898"/>
                    <a:pt x="30909" y="58898"/>
                  </a:cubicBezTo>
                  <a:cubicBezTo>
                    <a:pt x="30909" y="58898"/>
                    <a:pt x="30440" y="58783"/>
                    <a:pt x="30084" y="58668"/>
                  </a:cubicBezTo>
                  <a:cubicBezTo>
                    <a:pt x="29729" y="58668"/>
                    <a:pt x="29729" y="58668"/>
                    <a:pt x="29729" y="58668"/>
                  </a:cubicBezTo>
                  <a:cubicBezTo>
                    <a:pt x="29842" y="58421"/>
                    <a:pt x="29842" y="58421"/>
                    <a:pt x="29842" y="58421"/>
                  </a:cubicBezTo>
                  <a:cubicBezTo>
                    <a:pt x="29842" y="58421"/>
                    <a:pt x="29955" y="57830"/>
                    <a:pt x="30198" y="56975"/>
                  </a:cubicBezTo>
                  <a:cubicBezTo>
                    <a:pt x="30311" y="56613"/>
                    <a:pt x="30311" y="56021"/>
                    <a:pt x="30311" y="55528"/>
                  </a:cubicBezTo>
                  <a:cubicBezTo>
                    <a:pt x="30311" y="55052"/>
                    <a:pt x="30311" y="54575"/>
                    <a:pt x="30553" y="54213"/>
                  </a:cubicBezTo>
                  <a:cubicBezTo>
                    <a:pt x="30666" y="53967"/>
                    <a:pt x="31022" y="53852"/>
                    <a:pt x="31264" y="53736"/>
                  </a:cubicBezTo>
                  <a:cubicBezTo>
                    <a:pt x="31507" y="53605"/>
                    <a:pt x="31863" y="53490"/>
                    <a:pt x="31863" y="53243"/>
                  </a:cubicBezTo>
                  <a:cubicBezTo>
                    <a:pt x="31976" y="53128"/>
                    <a:pt x="32687" y="52158"/>
                    <a:pt x="31863" y="50597"/>
                  </a:cubicBezTo>
                  <a:cubicBezTo>
                    <a:pt x="31733" y="50235"/>
                    <a:pt x="31620" y="49989"/>
                    <a:pt x="31507" y="49758"/>
                  </a:cubicBezTo>
                  <a:cubicBezTo>
                    <a:pt x="31022" y="48904"/>
                    <a:pt x="30666" y="48312"/>
                    <a:pt x="31022" y="47704"/>
                  </a:cubicBezTo>
                  <a:cubicBezTo>
                    <a:pt x="31264" y="47342"/>
                    <a:pt x="31264" y="46980"/>
                    <a:pt x="31022" y="46619"/>
                  </a:cubicBezTo>
                  <a:cubicBezTo>
                    <a:pt x="31022" y="46504"/>
                    <a:pt x="30909" y="46372"/>
                    <a:pt x="30909" y="46257"/>
                  </a:cubicBezTo>
                  <a:cubicBezTo>
                    <a:pt x="30796" y="45665"/>
                    <a:pt x="31151" y="44926"/>
                    <a:pt x="32089" y="44449"/>
                  </a:cubicBezTo>
                  <a:cubicBezTo>
                    <a:pt x="32558" y="44087"/>
                    <a:pt x="32445" y="43610"/>
                    <a:pt x="32218" y="42772"/>
                  </a:cubicBezTo>
                  <a:cubicBezTo>
                    <a:pt x="31863" y="42049"/>
                    <a:pt x="30666" y="40602"/>
                    <a:pt x="30311" y="40471"/>
                  </a:cubicBezTo>
                  <a:lnTo>
                    <a:pt x="30198" y="40471"/>
                  </a:lnTo>
                  <a:cubicBezTo>
                    <a:pt x="30084" y="40471"/>
                    <a:pt x="30084" y="40602"/>
                    <a:pt x="29955" y="40832"/>
                  </a:cubicBezTo>
                  <a:cubicBezTo>
                    <a:pt x="29729" y="41079"/>
                    <a:pt x="29599" y="41326"/>
                    <a:pt x="29131" y="41441"/>
                  </a:cubicBezTo>
                  <a:cubicBezTo>
                    <a:pt x="29017" y="41556"/>
                    <a:pt x="29017" y="41556"/>
                    <a:pt x="28904" y="41556"/>
                  </a:cubicBezTo>
                  <a:cubicBezTo>
                    <a:pt x="28419" y="41556"/>
                    <a:pt x="28306" y="41079"/>
                    <a:pt x="28177" y="40602"/>
                  </a:cubicBezTo>
                  <a:cubicBezTo>
                    <a:pt x="28177" y="40471"/>
                    <a:pt x="28064" y="40241"/>
                    <a:pt x="28064" y="40109"/>
                  </a:cubicBezTo>
                  <a:cubicBezTo>
                    <a:pt x="27950" y="40241"/>
                    <a:pt x="27708" y="40356"/>
                    <a:pt x="27352" y="40356"/>
                  </a:cubicBezTo>
                  <a:cubicBezTo>
                    <a:pt x="27239" y="40356"/>
                    <a:pt x="27239" y="40356"/>
                    <a:pt x="27126" y="40356"/>
                  </a:cubicBezTo>
                  <a:cubicBezTo>
                    <a:pt x="26641" y="40356"/>
                    <a:pt x="26641" y="40356"/>
                    <a:pt x="26641" y="40356"/>
                  </a:cubicBezTo>
                  <a:cubicBezTo>
                    <a:pt x="26059" y="40241"/>
                    <a:pt x="25461" y="40109"/>
                    <a:pt x="24992" y="40109"/>
                  </a:cubicBezTo>
                  <a:cubicBezTo>
                    <a:pt x="24863" y="40109"/>
                    <a:pt x="24750" y="40109"/>
                    <a:pt x="24750" y="40109"/>
                  </a:cubicBezTo>
                  <a:cubicBezTo>
                    <a:pt x="24507" y="40241"/>
                    <a:pt x="24038" y="40241"/>
                    <a:pt x="23440" y="40241"/>
                  </a:cubicBezTo>
                  <a:cubicBezTo>
                    <a:pt x="22971" y="40241"/>
                    <a:pt x="22018" y="40241"/>
                    <a:pt x="21322" y="39764"/>
                  </a:cubicBezTo>
                  <a:cubicBezTo>
                    <a:pt x="20837" y="39632"/>
                    <a:pt x="20369" y="39386"/>
                    <a:pt x="20013" y="39271"/>
                  </a:cubicBezTo>
                  <a:cubicBezTo>
                    <a:pt x="19302" y="39024"/>
                    <a:pt x="18817" y="38794"/>
                    <a:pt x="18590" y="38432"/>
                  </a:cubicBezTo>
                  <a:cubicBezTo>
                    <a:pt x="18235" y="37956"/>
                    <a:pt x="18590" y="37216"/>
                    <a:pt x="18817" y="36624"/>
                  </a:cubicBezTo>
                  <a:lnTo>
                    <a:pt x="18817" y="36509"/>
                  </a:lnTo>
                  <a:cubicBezTo>
                    <a:pt x="18817" y="36378"/>
                    <a:pt x="18590" y="36263"/>
                    <a:pt x="18348" y="36263"/>
                  </a:cubicBezTo>
                  <a:cubicBezTo>
                    <a:pt x="18235" y="36263"/>
                    <a:pt x="18122" y="36378"/>
                    <a:pt x="17992" y="36509"/>
                  </a:cubicBezTo>
                  <a:cubicBezTo>
                    <a:pt x="17879" y="36509"/>
                    <a:pt x="17766" y="36509"/>
                    <a:pt x="17523" y="36509"/>
                  </a:cubicBezTo>
                  <a:cubicBezTo>
                    <a:pt x="16925" y="36509"/>
                    <a:pt x="16570" y="35539"/>
                    <a:pt x="16456" y="35178"/>
                  </a:cubicBezTo>
                  <a:cubicBezTo>
                    <a:pt x="16101" y="34701"/>
                    <a:pt x="15858" y="34569"/>
                    <a:pt x="15745" y="34569"/>
                  </a:cubicBezTo>
                  <a:cubicBezTo>
                    <a:pt x="15503" y="34569"/>
                    <a:pt x="15390" y="34701"/>
                    <a:pt x="15163" y="34816"/>
                  </a:cubicBezTo>
                  <a:cubicBezTo>
                    <a:pt x="15034" y="34816"/>
                    <a:pt x="15034" y="34816"/>
                    <a:pt x="15034" y="34816"/>
                  </a:cubicBezTo>
                  <a:cubicBezTo>
                    <a:pt x="14678" y="35063"/>
                    <a:pt x="14323" y="35293"/>
                    <a:pt x="14080" y="35293"/>
                  </a:cubicBezTo>
                  <a:cubicBezTo>
                    <a:pt x="13854" y="35293"/>
                    <a:pt x="13498" y="35178"/>
                    <a:pt x="13498" y="34569"/>
                  </a:cubicBezTo>
                  <a:cubicBezTo>
                    <a:pt x="13385" y="33978"/>
                    <a:pt x="13385" y="33978"/>
                    <a:pt x="12787" y="33846"/>
                  </a:cubicBezTo>
                  <a:cubicBezTo>
                    <a:pt x="12318" y="33731"/>
                    <a:pt x="12075" y="33616"/>
                    <a:pt x="11962" y="33369"/>
                  </a:cubicBezTo>
                  <a:cubicBezTo>
                    <a:pt x="11833" y="33008"/>
                    <a:pt x="11962" y="32646"/>
                    <a:pt x="12075" y="32400"/>
                  </a:cubicBezTo>
                  <a:cubicBezTo>
                    <a:pt x="12189" y="32284"/>
                    <a:pt x="12189" y="32169"/>
                    <a:pt x="12189" y="32054"/>
                  </a:cubicBezTo>
                  <a:cubicBezTo>
                    <a:pt x="12075" y="32054"/>
                    <a:pt x="11833" y="31923"/>
                    <a:pt x="11477" y="31923"/>
                  </a:cubicBezTo>
                  <a:cubicBezTo>
                    <a:pt x="11251" y="31923"/>
                    <a:pt x="11251" y="31923"/>
                    <a:pt x="11251" y="31923"/>
                  </a:cubicBezTo>
                  <a:cubicBezTo>
                    <a:pt x="11009" y="31923"/>
                    <a:pt x="10766" y="31923"/>
                    <a:pt x="10540" y="31923"/>
                  </a:cubicBezTo>
                  <a:cubicBezTo>
                    <a:pt x="10297" y="32054"/>
                    <a:pt x="10055" y="32054"/>
                    <a:pt x="9699" y="32054"/>
                  </a:cubicBezTo>
                  <a:cubicBezTo>
                    <a:pt x="9473" y="32054"/>
                    <a:pt x="9343" y="32054"/>
                    <a:pt x="9117" y="32054"/>
                  </a:cubicBezTo>
                  <a:cubicBezTo>
                    <a:pt x="8519" y="31923"/>
                    <a:pt x="8050" y="31561"/>
                    <a:pt x="7581" y="31315"/>
                  </a:cubicBezTo>
                  <a:cubicBezTo>
                    <a:pt x="7226" y="31084"/>
                    <a:pt x="6741" y="30723"/>
                    <a:pt x="6272" y="30608"/>
                  </a:cubicBezTo>
                  <a:cubicBezTo>
                    <a:pt x="6159" y="30476"/>
                    <a:pt x="5916" y="30476"/>
                    <a:pt x="5674" y="30476"/>
                  </a:cubicBezTo>
                  <a:cubicBezTo>
                    <a:pt x="5205" y="30476"/>
                    <a:pt x="4607" y="30723"/>
                    <a:pt x="4251" y="30953"/>
                  </a:cubicBezTo>
                  <a:cubicBezTo>
                    <a:pt x="4025" y="31084"/>
                    <a:pt x="3895" y="31084"/>
                    <a:pt x="3782" y="31200"/>
                  </a:cubicBezTo>
                  <a:cubicBezTo>
                    <a:pt x="3427" y="31315"/>
                    <a:pt x="3184" y="31315"/>
                    <a:pt x="2958" y="31315"/>
                  </a:cubicBezTo>
                  <a:cubicBezTo>
                    <a:pt x="2360" y="31315"/>
                    <a:pt x="1891" y="31084"/>
                    <a:pt x="1422" y="30476"/>
                  </a:cubicBezTo>
                  <a:cubicBezTo>
                    <a:pt x="339" y="29276"/>
                    <a:pt x="0" y="28438"/>
                    <a:pt x="113" y="28076"/>
                  </a:cubicBezTo>
                  <a:cubicBezTo>
                    <a:pt x="113" y="28076"/>
                    <a:pt x="113" y="27945"/>
                    <a:pt x="226" y="27945"/>
                  </a:cubicBezTo>
                  <a:cubicBezTo>
                    <a:pt x="0" y="27830"/>
                    <a:pt x="0" y="27830"/>
                    <a:pt x="0" y="27830"/>
                  </a:cubicBezTo>
                  <a:cubicBezTo>
                    <a:pt x="695" y="27715"/>
                    <a:pt x="695" y="27715"/>
                    <a:pt x="695" y="27715"/>
                  </a:cubicBezTo>
                  <a:cubicBezTo>
                    <a:pt x="3427" y="27715"/>
                    <a:pt x="3427" y="27715"/>
                    <a:pt x="3427" y="27715"/>
                  </a:cubicBezTo>
                  <a:cubicBezTo>
                    <a:pt x="3895" y="27715"/>
                    <a:pt x="4025" y="27583"/>
                    <a:pt x="4138" y="27221"/>
                  </a:cubicBezTo>
                  <a:cubicBezTo>
                    <a:pt x="4251" y="26630"/>
                    <a:pt x="4849" y="26268"/>
                    <a:pt x="5674" y="26268"/>
                  </a:cubicBezTo>
                  <a:cubicBezTo>
                    <a:pt x="5916" y="26268"/>
                    <a:pt x="6029" y="26268"/>
                    <a:pt x="6272" y="26383"/>
                  </a:cubicBezTo>
                  <a:cubicBezTo>
                    <a:pt x="6983" y="26383"/>
                    <a:pt x="7452" y="26745"/>
                    <a:pt x="7921" y="26991"/>
                  </a:cubicBezTo>
                  <a:cubicBezTo>
                    <a:pt x="8276" y="27106"/>
                    <a:pt x="8519" y="27353"/>
                    <a:pt x="8632" y="27353"/>
                  </a:cubicBezTo>
                  <a:cubicBezTo>
                    <a:pt x="8875" y="26860"/>
                    <a:pt x="8875" y="26745"/>
                    <a:pt x="8988" y="25906"/>
                  </a:cubicBezTo>
                  <a:cubicBezTo>
                    <a:pt x="8988" y="25660"/>
                    <a:pt x="8988" y="25660"/>
                    <a:pt x="8988" y="25660"/>
                  </a:cubicBezTo>
                  <a:cubicBezTo>
                    <a:pt x="9117" y="25413"/>
                    <a:pt x="8988" y="25052"/>
                    <a:pt x="8875" y="24821"/>
                  </a:cubicBezTo>
                  <a:cubicBezTo>
                    <a:pt x="8632" y="24460"/>
                    <a:pt x="8519" y="23852"/>
                    <a:pt x="8988" y="23243"/>
                  </a:cubicBezTo>
                  <a:cubicBezTo>
                    <a:pt x="9699" y="22290"/>
                    <a:pt x="10184" y="21813"/>
                    <a:pt x="11009" y="21320"/>
                  </a:cubicBezTo>
                  <a:cubicBezTo>
                    <a:pt x="11122" y="21205"/>
                    <a:pt x="11364" y="21090"/>
                    <a:pt x="11477" y="20958"/>
                  </a:cubicBezTo>
                  <a:cubicBezTo>
                    <a:pt x="11833" y="20597"/>
                    <a:pt x="12318" y="20235"/>
                    <a:pt x="12787" y="20235"/>
                  </a:cubicBezTo>
                  <a:cubicBezTo>
                    <a:pt x="13029" y="20235"/>
                    <a:pt x="13142" y="20235"/>
                    <a:pt x="13385" y="20367"/>
                  </a:cubicBezTo>
                  <a:cubicBezTo>
                    <a:pt x="13611" y="20482"/>
                    <a:pt x="13967" y="20597"/>
                    <a:pt x="14209" y="20843"/>
                  </a:cubicBezTo>
                  <a:cubicBezTo>
                    <a:pt x="14791" y="21090"/>
                    <a:pt x="15390" y="21452"/>
                    <a:pt x="15745" y="21452"/>
                  </a:cubicBezTo>
                  <a:cubicBezTo>
                    <a:pt x="15858" y="21452"/>
                    <a:pt x="15988" y="21452"/>
                    <a:pt x="15988" y="21320"/>
                  </a:cubicBezTo>
                  <a:cubicBezTo>
                    <a:pt x="16343" y="21205"/>
                    <a:pt x="16570" y="21090"/>
                    <a:pt x="16925" y="20958"/>
                  </a:cubicBezTo>
                  <a:cubicBezTo>
                    <a:pt x="17281" y="20843"/>
                    <a:pt x="17637" y="20728"/>
                    <a:pt x="17766" y="20482"/>
                  </a:cubicBezTo>
                  <a:cubicBezTo>
                    <a:pt x="17992" y="20005"/>
                    <a:pt x="18235" y="19758"/>
                    <a:pt x="18590" y="19512"/>
                  </a:cubicBezTo>
                  <a:cubicBezTo>
                    <a:pt x="18817" y="19397"/>
                    <a:pt x="19059" y="19150"/>
                    <a:pt x="19302" y="19035"/>
                  </a:cubicBezTo>
                  <a:cubicBezTo>
                    <a:pt x="19415" y="18920"/>
                    <a:pt x="19544" y="18789"/>
                    <a:pt x="19657" y="18673"/>
                  </a:cubicBezTo>
                  <a:cubicBezTo>
                    <a:pt x="20126" y="18312"/>
                    <a:pt x="20482" y="17950"/>
                    <a:pt x="20837" y="17950"/>
                  </a:cubicBezTo>
                  <a:cubicBezTo>
                    <a:pt x="21080" y="17950"/>
                    <a:pt x="21193" y="18082"/>
                    <a:pt x="21436" y="18197"/>
                  </a:cubicBezTo>
                  <a:cubicBezTo>
                    <a:pt x="21549" y="18197"/>
                    <a:pt x="21549" y="18312"/>
                    <a:pt x="21662" y="18312"/>
                  </a:cubicBezTo>
                  <a:cubicBezTo>
                    <a:pt x="21904" y="18312"/>
                    <a:pt x="22018" y="18082"/>
                    <a:pt x="22147" y="17835"/>
                  </a:cubicBezTo>
                  <a:cubicBezTo>
                    <a:pt x="22147" y="17720"/>
                    <a:pt x="22147" y="17720"/>
                    <a:pt x="22147" y="17589"/>
                  </a:cubicBezTo>
                  <a:cubicBezTo>
                    <a:pt x="22260" y="17227"/>
                    <a:pt x="22373" y="17112"/>
                    <a:pt x="23085" y="16980"/>
                  </a:cubicBezTo>
                  <a:cubicBezTo>
                    <a:pt x="23796" y="16865"/>
                    <a:pt x="23796" y="15550"/>
                    <a:pt x="23796" y="15189"/>
                  </a:cubicBezTo>
                  <a:cubicBezTo>
                    <a:pt x="23796" y="14942"/>
                    <a:pt x="23796" y="14942"/>
                    <a:pt x="23796" y="14942"/>
                  </a:cubicBezTo>
                  <a:cubicBezTo>
                    <a:pt x="23925" y="14942"/>
                    <a:pt x="23925" y="14942"/>
                    <a:pt x="23925" y="14942"/>
                  </a:cubicBezTo>
                  <a:cubicBezTo>
                    <a:pt x="24038" y="14827"/>
                    <a:pt x="24750" y="14695"/>
                    <a:pt x="24863" y="14104"/>
                  </a:cubicBezTo>
                  <a:cubicBezTo>
                    <a:pt x="24863" y="13857"/>
                    <a:pt x="24992" y="13380"/>
                    <a:pt x="25348" y="13380"/>
                  </a:cubicBezTo>
                  <a:cubicBezTo>
                    <a:pt x="25461" y="13380"/>
                    <a:pt x="25574" y="13610"/>
                    <a:pt x="25930" y="13857"/>
                  </a:cubicBezTo>
                  <a:cubicBezTo>
                    <a:pt x="25930" y="13972"/>
                    <a:pt x="26059" y="14104"/>
                    <a:pt x="26285" y="14219"/>
                  </a:cubicBezTo>
                  <a:cubicBezTo>
                    <a:pt x="26528" y="14465"/>
                    <a:pt x="26641" y="14580"/>
                    <a:pt x="26884" y="14580"/>
                  </a:cubicBezTo>
                  <a:cubicBezTo>
                    <a:pt x="27126" y="14580"/>
                    <a:pt x="27482" y="14465"/>
                    <a:pt x="27708" y="14219"/>
                  </a:cubicBezTo>
                  <a:cubicBezTo>
                    <a:pt x="28064" y="13972"/>
                    <a:pt x="28775" y="13495"/>
                    <a:pt x="29599" y="13495"/>
                  </a:cubicBezTo>
                  <a:cubicBezTo>
                    <a:pt x="29729" y="13495"/>
                    <a:pt x="29842" y="13495"/>
                    <a:pt x="29955" y="13495"/>
                  </a:cubicBezTo>
                  <a:cubicBezTo>
                    <a:pt x="30440" y="13610"/>
                    <a:pt x="30666" y="13857"/>
                    <a:pt x="30796" y="14219"/>
                  </a:cubicBezTo>
                  <a:cubicBezTo>
                    <a:pt x="30909" y="14334"/>
                    <a:pt x="31022" y="14580"/>
                    <a:pt x="31264" y="14580"/>
                  </a:cubicBezTo>
                  <a:cubicBezTo>
                    <a:pt x="31507" y="14827"/>
                    <a:pt x="31863" y="14827"/>
                    <a:pt x="32218" y="14827"/>
                  </a:cubicBezTo>
                  <a:cubicBezTo>
                    <a:pt x="32558" y="14827"/>
                    <a:pt x="32800" y="14827"/>
                    <a:pt x="33285" y="14942"/>
                  </a:cubicBezTo>
                  <a:cubicBezTo>
                    <a:pt x="34465" y="15057"/>
                    <a:pt x="36357" y="16980"/>
                    <a:pt x="36599" y="17227"/>
                  </a:cubicBezTo>
                  <a:cubicBezTo>
                    <a:pt x="36712" y="17342"/>
                    <a:pt x="36826" y="17589"/>
                    <a:pt x="36955" y="17950"/>
                  </a:cubicBezTo>
                  <a:cubicBezTo>
                    <a:pt x="37311" y="18427"/>
                    <a:pt x="37537" y="18920"/>
                    <a:pt x="38022" y="18920"/>
                  </a:cubicBezTo>
                  <a:cubicBezTo>
                    <a:pt x="38135" y="18920"/>
                    <a:pt x="38248" y="18789"/>
                    <a:pt x="38378" y="18789"/>
                  </a:cubicBezTo>
                  <a:cubicBezTo>
                    <a:pt x="38733" y="18673"/>
                    <a:pt x="39089" y="18558"/>
                    <a:pt x="39315" y="18427"/>
                  </a:cubicBezTo>
                  <a:cubicBezTo>
                    <a:pt x="39800" y="18312"/>
                    <a:pt x="40140" y="18197"/>
                    <a:pt x="40625" y="18197"/>
                  </a:cubicBezTo>
                  <a:cubicBezTo>
                    <a:pt x="40867" y="18197"/>
                    <a:pt x="40980" y="18197"/>
                    <a:pt x="41223" y="18197"/>
                  </a:cubicBezTo>
                  <a:cubicBezTo>
                    <a:pt x="41449" y="18312"/>
                    <a:pt x="41562" y="18312"/>
                    <a:pt x="41805" y="18427"/>
                  </a:cubicBezTo>
                  <a:cubicBezTo>
                    <a:pt x="42047" y="18558"/>
                    <a:pt x="42274" y="18558"/>
                    <a:pt x="42516" y="18558"/>
                  </a:cubicBezTo>
                  <a:cubicBezTo>
                    <a:pt x="42758" y="18558"/>
                    <a:pt x="42985" y="18558"/>
                    <a:pt x="43227" y="18427"/>
                  </a:cubicBezTo>
                  <a:cubicBezTo>
                    <a:pt x="43583" y="18312"/>
                    <a:pt x="43825" y="18197"/>
                    <a:pt x="44052" y="18197"/>
                  </a:cubicBezTo>
                  <a:cubicBezTo>
                    <a:pt x="44407" y="18197"/>
                    <a:pt x="44763" y="18427"/>
                    <a:pt x="44892" y="18673"/>
                  </a:cubicBezTo>
                  <a:cubicBezTo>
                    <a:pt x="45119" y="18920"/>
                    <a:pt x="45248" y="19150"/>
                    <a:pt x="45119" y="19512"/>
                  </a:cubicBezTo>
                  <a:cubicBezTo>
                    <a:pt x="45119" y="19643"/>
                    <a:pt x="45119" y="19873"/>
                    <a:pt x="45248" y="20005"/>
                  </a:cubicBezTo>
                  <a:cubicBezTo>
                    <a:pt x="45361" y="20120"/>
                    <a:pt x="45474" y="20120"/>
                    <a:pt x="45717" y="20120"/>
                  </a:cubicBezTo>
                  <a:cubicBezTo>
                    <a:pt x="45830" y="20120"/>
                    <a:pt x="46073" y="20120"/>
                    <a:pt x="46186" y="20005"/>
                  </a:cubicBezTo>
                  <a:cubicBezTo>
                    <a:pt x="46299" y="20005"/>
                    <a:pt x="46428" y="20005"/>
                    <a:pt x="46541" y="20005"/>
                  </a:cubicBezTo>
                  <a:cubicBezTo>
                    <a:pt x="47026" y="20005"/>
                    <a:pt x="47382" y="20482"/>
                    <a:pt x="47495" y="20843"/>
                  </a:cubicBezTo>
                  <a:cubicBezTo>
                    <a:pt x="47721" y="21090"/>
                    <a:pt x="47851" y="21320"/>
                    <a:pt x="48077" y="21452"/>
                  </a:cubicBezTo>
                  <a:cubicBezTo>
                    <a:pt x="48320" y="21682"/>
                    <a:pt x="48320" y="21682"/>
                    <a:pt x="48320" y="21682"/>
                  </a:cubicBezTo>
                  <a:cubicBezTo>
                    <a:pt x="48675" y="21813"/>
                    <a:pt x="48805" y="21928"/>
                    <a:pt x="49031" y="21928"/>
                  </a:cubicBezTo>
                  <a:cubicBezTo>
                    <a:pt x="49144" y="21928"/>
                    <a:pt x="49144" y="21928"/>
                    <a:pt x="49273" y="21928"/>
                  </a:cubicBezTo>
                  <a:cubicBezTo>
                    <a:pt x="49855" y="21567"/>
                    <a:pt x="51407" y="21452"/>
                    <a:pt x="51520" y="21452"/>
                  </a:cubicBezTo>
                  <a:cubicBezTo>
                    <a:pt x="51634" y="21452"/>
                    <a:pt x="51634" y="21452"/>
                    <a:pt x="51634" y="21452"/>
                  </a:cubicBezTo>
                  <a:cubicBezTo>
                    <a:pt x="51876" y="21682"/>
                    <a:pt x="52119" y="21813"/>
                    <a:pt x="52458" y="21813"/>
                  </a:cubicBezTo>
                  <a:cubicBezTo>
                    <a:pt x="52701" y="21813"/>
                    <a:pt x="52830" y="21813"/>
                    <a:pt x="53056" y="21682"/>
                  </a:cubicBezTo>
                  <a:cubicBezTo>
                    <a:pt x="53412" y="21682"/>
                    <a:pt x="53768" y="21320"/>
                    <a:pt x="54010" y="21205"/>
                  </a:cubicBezTo>
                  <a:cubicBezTo>
                    <a:pt x="54236" y="20958"/>
                    <a:pt x="54479" y="20843"/>
                    <a:pt x="54721" y="20843"/>
                  </a:cubicBezTo>
                  <a:cubicBezTo>
                    <a:pt x="54834" y="20843"/>
                    <a:pt x="54964" y="20843"/>
                    <a:pt x="55077" y="21090"/>
                  </a:cubicBezTo>
                  <a:cubicBezTo>
                    <a:pt x="55077" y="21320"/>
                    <a:pt x="55077" y="21567"/>
                    <a:pt x="54964" y="21813"/>
                  </a:cubicBezTo>
                  <a:cubicBezTo>
                    <a:pt x="54834" y="22175"/>
                    <a:pt x="54834" y="22536"/>
                    <a:pt x="54834" y="22652"/>
                  </a:cubicBezTo>
                  <a:cubicBezTo>
                    <a:pt x="54964" y="22652"/>
                    <a:pt x="54964" y="22652"/>
                    <a:pt x="55077" y="22652"/>
                  </a:cubicBezTo>
                  <a:cubicBezTo>
                    <a:pt x="55788" y="22652"/>
                    <a:pt x="55788" y="22652"/>
                    <a:pt x="56144" y="22175"/>
                  </a:cubicBezTo>
                  <a:cubicBezTo>
                    <a:pt x="56370" y="21813"/>
                    <a:pt x="56370" y="21813"/>
                    <a:pt x="56370" y="21813"/>
                  </a:cubicBezTo>
                  <a:cubicBezTo>
                    <a:pt x="56855" y="21205"/>
                    <a:pt x="57082" y="21090"/>
                    <a:pt x="57437" y="20843"/>
                  </a:cubicBezTo>
                  <a:cubicBezTo>
                    <a:pt x="57680" y="20728"/>
                    <a:pt x="57793" y="20728"/>
                    <a:pt x="58035" y="20482"/>
                  </a:cubicBezTo>
                  <a:cubicBezTo>
                    <a:pt x="58633" y="20120"/>
                    <a:pt x="58633" y="19873"/>
                    <a:pt x="58860" y="19512"/>
                  </a:cubicBezTo>
                  <a:cubicBezTo>
                    <a:pt x="58860" y="19397"/>
                    <a:pt x="58989" y="19150"/>
                    <a:pt x="59102" y="18920"/>
                  </a:cubicBezTo>
                  <a:cubicBezTo>
                    <a:pt x="59215" y="18673"/>
                    <a:pt x="60040" y="17473"/>
                    <a:pt x="60767" y="17473"/>
                  </a:cubicBezTo>
                  <a:cubicBezTo>
                    <a:pt x="60994" y="17473"/>
                    <a:pt x="61107" y="17473"/>
                    <a:pt x="61236" y="17589"/>
                  </a:cubicBezTo>
                  <a:cubicBezTo>
                    <a:pt x="61592" y="17835"/>
                    <a:pt x="61705" y="18197"/>
                    <a:pt x="61818" y="18427"/>
                  </a:cubicBezTo>
                  <a:cubicBezTo>
                    <a:pt x="62061" y="18920"/>
                    <a:pt x="62174" y="19035"/>
                    <a:pt x="62303" y="19035"/>
                  </a:cubicBezTo>
                  <a:cubicBezTo>
                    <a:pt x="62659" y="19035"/>
                    <a:pt x="62659" y="19035"/>
                    <a:pt x="62659" y="19035"/>
                  </a:cubicBezTo>
                  <a:cubicBezTo>
                    <a:pt x="63014" y="19035"/>
                    <a:pt x="63128" y="19035"/>
                    <a:pt x="63241" y="18312"/>
                  </a:cubicBezTo>
                  <a:cubicBezTo>
                    <a:pt x="63370" y="17112"/>
                    <a:pt x="63483" y="16750"/>
                    <a:pt x="64550" y="16273"/>
                  </a:cubicBezTo>
                  <a:cubicBezTo>
                    <a:pt x="64793" y="16142"/>
                    <a:pt x="65019" y="16027"/>
                    <a:pt x="65262" y="15912"/>
                  </a:cubicBezTo>
                  <a:cubicBezTo>
                    <a:pt x="65617" y="15780"/>
                    <a:pt x="65973" y="15550"/>
                    <a:pt x="66199" y="15550"/>
                  </a:cubicBezTo>
                  <a:cubicBezTo>
                    <a:pt x="66442" y="15550"/>
                    <a:pt x="66684" y="15665"/>
                    <a:pt x="66927" y="15912"/>
                  </a:cubicBezTo>
                  <a:cubicBezTo>
                    <a:pt x="67153" y="16273"/>
                    <a:pt x="67266" y="16504"/>
                    <a:pt x="67395" y="16865"/>
                  </a:cubicBezTo>
                  <a:cubicBezTo>
                    <a:pt x="67622" y="17227"/>
                    <a:pt x="67751" y="17589"/>
                    <a:pt x="67977" y="17589"/>
                  </a:cubicBezTo>
                  <a:cubicBezTo>
                    <a:pt x="68462" y="17473"/>
                    <a:pt x="68462" y="17473"/>
                    <a:pt x="68576" y="17227"/>
                  </a:cubicBezTo>
                  <a:cubicBezTo>
                    <a:pt x="68576" y="16980"/>
                    <a:pt x="68705" y="16750"/>
                    <a:pt x="68818" y="16389"/>
                  </a:cubicBezTo>
                  <a:cubicBezTo>
                    <a:pt x="69044" y="16027"/>
                    <a:pt x="69174" y="15665"/>
                    <a:pt x="69174" y="15419"/>
                  </a:cubicBezTo>
                  <a:cubicBezTo>
                    <a:pt x="69287" y="15057"/>
                    <a:pt x="69287" y="14580"/>
                    <a:pt x="69885" y="14580"/>
                  </a:cubicBezTo>
                  <a:cubicBezTo>
                    <a:pt x="69885" y="14580"/>
                    <a:pt x="69998" y="14580"/>
                    <a:pt x="70111" y="14580"/>
                  </a:cubicBezTo>
                  <a:cubicBezTo>
                    <a:pt x="70354" y="14695"/>
                    <a:pt x="70467" y="14695"/>
                    <a:pt x="70596" y="14695"/>
                  </a:cubicBezTo>
                  <a:cubicBezTo>
                    <a:pt x="70709" y="14827"/>
                    <a:pt x="70823" y="14827"/>
                    <a:pt x="70823" y="14827"/>
                  </a:cubicBezTo>
                  <a:cubicBezTo>
                    <a:pt x="70952" y="14827"/>
                    <a:pt x="71065" y="14695"/>
                    <a:pt x="71178" y="14334"/>
                  </a:cubicBezTo>
                  <a:cubicBezTo>
                    <a:pt x="71308" y="14104"/>
                    <a:pt x="71421" y="13742"/>
                    <a:pt x="71534" y="13495"/>
                  </a:cubicBezTo>
                  <a:cubicBezTo>
                    <a:pt x="71890" y="12887"/>
                    <a:pt x="72245" y="12164"/>
                    <a:pt x="72132" y="11687"/>
                  </a:cubicBezTo>
                  <a:cubicBezTo>
                    <a:pt x="72019" y="10964"/>
                    <a:pt x="71776" y="9649"/>
                    <a:pt x="72601" y="8926"/>
                  </a:cubicBezTo>
                  <a:cubicBezTo>
                    <a:pt x="72843" y="8794"/>
                    <a:pt x="72957" y="8564"/>
                    <a:pt x="73199" y="8432"/>
                  </a:cubicBezTo>
                  <a:cubicBezTo>
                    <a:pt x="73442" y="8202"/>
                    <a:pt x="73668" y="7956"/>
                    <a:pt x="74266" y="7709"/>
                  </a:cubicBezTo>
                  <a:cubicBezTo>
                    <a:pt x="74622" y="7594"/>
                    <a:pt x="74622" y="7479"/>
                    <a:pt x="74864" y="7117"/>
                  </a:cubicBezTo>
                  <a:cubicBezTo>
                    <a:pt x="75090" y="6871"/>
                    <a:pt x="75333" y="6394"/>
                    <a:pt x="75802" y="5901"/>
                  </a:cubicBezTo>
                  <a:cubicBezTo>
                    <a:pt x="76756" y="4586"/>
                    <a:pt x="76869" y="4586"/>
                    <a:pt x="77693" y="4454"/>
                  </a:cubicBezTo>
                  <a:cubicBezTo>
                    <a:pt x="78404" y="4339"/>
                    <a:pt x="78404" y="4339"/>
                    <a:pt x="78404" y="4339"/>
                  </a:cubicBezTo>
                  <a:cubicBezTo>
                    <a:pt x="79116" y="4224"/>
                    <a:pt x="79601" y="4224"/>
                    <a:pt x="80070" y="3747"/>
                  </a:cubicBezTo>
                  <a:cubicBezTo>
                    <a:pt x="80183" y="3616"/>
                    <a:pt x="80183" y="3616"/>
                    <a:pt x="80183" y="3616"/>
                  </a:cubicBezTo>
                  <a:cubicBezTo>
                    <a:pt x="80183" y="3501"/>
                    <a:pt x="79940" y="3369"/>
                    <a:pt x="79827" y="3254"/>
                  </a:cubicBezTo>
                  <a:cubicBezTo>
                    <a:pt x="79714" y="3139"/>
                    <a:pt x="79471" y="3008"/>
                    <a:pt x="79358" y="2893"/>
                  </a:cubicBezTo>
                  <a:cubicBezTo>
                    <a:pt x="78647" y="2169"/>
                    <a:pt x="78647" y="1693"/>
                    <a:pt x="79003" y="608"/>
                  </a:cubicBezTo>
                  <a:cubicBezTo>
                    <a:pt x="79245" y="246"/>
                    <a:pt x="79471" y="0"/>
                    <a:pt x="79714" y="0"/>
                  </a:cubicBezTo>
                  <a:cubicBezTo>
                    <a:pt x="80183" y="0"/>
                    <a:pt x="80668" y="493"/>
                    <a:pt x="81023" y="969"/>
                  </a:cubicBezTo>
                  <a:cubicBezTo>
                    <a:pt x="81023" y="1084"/>
                    <a:pt x="81023" y="1084"/>
                    <a:pt x="81023" y="1084"/>
                  </a:cubicBezTo>
                  <a:cubicBezTo>
                    <a:pt x="81492" y="1939"/>
                    <a:pt x="81605" y="2054"/>
                    <a:pt x="82317" y="2169"/>
                  </a:cubicBezTo>
                  <a:cubicBezTo>
                    <a:pt x="83028" y="2301"/>
                    <a:pt x="83141" y="2778"/>
                    <a:pt x="83270" y="3254"/>
                  </a:cubicBezTo>
                  <a:cubicBezTo>
                    <a:pt x="83384" y="3369"/>
                    <a:pt x="83497" y="3616"/>
                    <a:pt x="83626" y="3863"/>
                  </a:cubicBezTo>
                  <a:cubicBezTo>
                    <a:pt x="83852" y="4224"/>
                    <a:pt x="84095" y="4816"/>
                    <a:pt x="84208" y="5309"/>
                  </a:cubicBezTo>
                  <a:cubicBezTo>
                    <a:pt x="84337" y="5539"/>
                    <a:pt x="84451" y="5901"/>
                    <a:pt x="84564" y="6032"/>
                  </a:cubicBezTo>
                  <a:cubicBezTo>
                    <a:pt x="84806" y="6509"/>
                    <a:pt x="85049" y="6756"/>
                    <a:pt x="85275" y="6756"/>
                  </a:cubicBezTo>
                  <a:cubicBezTo>
                    <a:pt x="85404" y="6756"/>
                    <a:pt x="85631" y="6756"/>
                    <a:pt x="85760" y="6624"/>
                  </a:cubicBezTo>
                  <a:cubicBezTo>
                    <a:pt x="85986" y="6509"/>
                    <a:pt x="86229" y="6394"/>
                    <a:pt x="86342" y="6263"/>
                  </a:cubicBezTo>
                  <a:cubicBezTo>
                    <a:pt x="86698" y="6032"/>
                    <a:pt x="86940" y="5786"/>
                    <a:pt x="87296" y="5786"/>
                  </a:cubicBezTo>
                  <a:cubicBezTo>
                    <a:pt x="87409" y="5786"/>
                    <a:pt x="87651" y="5901"/>
                    <a:pt x="87765" y="6032"/>
                  </a:cubicBezTo>
                  <a:cubicBezTo>
                    <a:pt x="88007" y="6147"/>
                    <a:pt x="88120" y="6394"/>
                    <a:pt x="88250" y="6509"/>
                  </a:cubicBezTo>
                  <a:cubicBezTo>
                    <a:pt x="88476" y="6756"/>
                    <a:pt x="88476" y="6871"/>
                    <a:pt x="88718" y="6871"/>
                  </a:cubicBezTo>
                  <a:cubicBezTo>
                    <a:pt x="88718" y="6871"/>
                    <a:pt x="88832" y="6871"/>
                    <a:pt x="88945" y="6756"/>
                  </a:cubicBezTo>
                  <a:cubicBezTo>
                    <a:pt x="89656" y="6509"/>
                    <a:pt x="89656" y="6509"/>
                    <a:pt x="90367" y="6032"/>
                  </a:cubicBezTo>
                  <a:cubicBezTo>
                    <a:pt x="90610" y="5786"/>
                    <a:pt x="90610" y="5786"/>
                    <a:pt x="90610" y="5786"/>
                  </a:cubicBezTo>
                  <a:cubicBezTo>
                    <a:pt x="90852" y="5539"/>
                    <a:pt x="91079" y="5424"/>
                    <a:pt x="91321" y="5424"/>
                  </a:cubicBezTo>
                  <a:cubicBezTo>
                    <a:pt x="91564" y="5424"/>
                    <a:pt x="91677" y="5539"/>
                    <a:pt x="92032" y="5671"/>
                  </a:cubicBezTo>
                  <a:cubicBezTo>
                    <a:pt x="92275" y="5901"/>
                    <a:pt x="92744" y="5901"/>
                    <a:pt x="93212" y="5901"/>
                  </a:cubicBezTo>
                  <a:cubicBezTo>
                    <a:pt x="93568" y="5901"/>
                    <a:pt x="93924" y="5901"/>
                    <a:pt x="94166" y="5786"/>
                  </a:cubicBezTo>
                  <a:cubicBezTo>
                    <a:pt x="94279" y="5786"/>
                    <a:pt x="94279" y="5786"/>
                    <a:pt x="94409" y="5786"/>
                  </a:cubicBezTo>
                  <a:cubicBezTo>
                    <a:pt x="94522" y="5786"/>
                    <a:pt x="94764" y="5786"/>
                    <a:pt x="94878" y="6032"/>
                  </a:cubicBezTo>
                  <a:cubicBezTo>
                    <a:pt x="94991" y="6263"/>
                    <a:pt x="95104" y="6756"/>
                    <a:pt x="94991" y="7347"/>
                  </a:cubicBezTo>
                  <a:cubicBezTo>
                    <a:pt x="94991" y="7594"/>
                    <a:pt x="95104" y="7956"/>
                    <a:pt x="95104" y="8202"/>
                  </a:cubicBezTo>
                  <a:cubicBezTo>
                    <a:pt x="95346" y="8926"/>
                    <a:pt x="95589" y="9879"/>
                    <a:pt x="94522" y="10602"/>
                  </a:cubicBezTo>
                  <a:cubicBezTo>
                    <a:pt x="93212" y="11572"/>
                    <a:pt x="92146" y="12887"/>
                    <a:pt x="91677" y="13610"/>
                  </a:cubicBezTo>
                  <a:cubicBezTo>
                    <a:pt x="91564" y="13857"/>
                    <a:pt x="91208" y="14334"/>
                    <a:pt x="91321" y="14580"/>
                  </a:cubicBezTo>
                  <a:cubicBezTo>
                    <a:pt x="91434" y="14695"/>
                    <a:pt x="91677" y="14827"/>
                    <a:pt x="92032" y="14942"/>
                  </a:cubicBezTo>
                  <a:cubicBezTo>
                    <a:pt x="92631" y="14942"/>
                    <a:pt x="92986" y="14942"/>
                    <a:pt x="93212" y="14942"/>
                  </a:cubicBezTo>
                  <a:cubicBezTo>
                    <a:pt x="93811" y="14942"/>
                    <a:pt x="94279" y="14942"/>
                    <a:pt x="94878" y="15189"/>
                  </a:cubicBezTo>
                  <a:cubicBezTo>
                    <a:pt x="95104" y="15189"/>
                    <a:pt x="95233" y="15304"/>
                    <a:pt x="95346" y="15304"/>
                  </a:cubicBezTo>
                  <a:cubicBezTo>
                    <a:pt x="95460" y="15304"/>
                    <a:pt x="95460" y="15304"/>
                    <a:pt x="95702" y="14942"/>
                  </a:cubicBezTo>
                  <a:cubicBezTo>
                    <a:pt x="95702" y="14827"/>
                    <a:pt x="95945" y="14695"/>
                    <a:pt x="96058" y="14465"/>
                  </a:cubicBezTo>
                  <a:cubicBezTo>
                    <a:pt x="96882" y="13380"/>
                    <a:pt x="97011" y="13380"/>
                    <a:pt x="98192" y="12410"/>
                  </a:cubicBezTo>
                  <a:cubicBezTo>
                    <a:pt x="98660" y="12049"/>
                    <a:pt x="98903" y="11687"/>
                    <a:pt x="99016" y="11441"/>
                  </a:cubicBezTo>
                  <a:cubicBezTo>
                    <a:pt x="99259" y="10964"/>
                    <a:pt x="99501" y="10717"/>
                    <a:pt x="100439" y="10717"/>
                  </a:cubicBezTo>
                  <a:cubicBezTo>
                    <a:pt x="100681" y="10717"/>
                    <a:pt x="100681" y="10717"/>
                    <a:pt x="100681" y="10717"/>
                  </a:cubicBezTo>
                  <a:cubicBezTo>
                    <a:pt x="100681" y="10964"/>
                    <a:pt x="100681" y="10964"/>
                    <a:pt x="100681" y="10964"/>
                  </a:cubicBezTo>
                  <a:cubicBezTo>
                    <a:pt x="100681" y="11687"/>
                    <a:pt x="100924" y="12657"/>
                    <a:pt x="101748" y="13380"/>
                  </a:cubicBezTo>
                  <a:cubicBezTo>
                    <a:pt x="102104" y="13610"/>
                    <a:pt x="102217" y="13972"/>
                    <a:pt x="102217" y="14334"/>
                  </a:cubicBezTo>
                  <a:cubicBezTo>
                    <a:pt x="102346" y="15304"/>
                    <a:pt x="101748" y="16273"/>
                    <a:pt x="101150" y="16865"/>
                  </a:cubicBezTo>
                  <a:cubicBezTo>
                    <a:pt x="100326" y="17950"/>
                    <a:pt x="100212" y="18427"/>
                    <a:pt x="100326" y="19512"/>
                  </a:cubicBezTo>
                  <a:cubicBezTo>
                    <a:pt x="100568" y="20597"/>
                    <a:pt x="100681" y="23243"/>
                    <a:pt x="100681" y="24328"/>
                  </a:cubicBezTo>
                  <a:cubicBezTo>
                    <a:pt x="100681" y="25413"/>
                    <a:pt x="99501" y="26991"/>
                    <a:pt x="98660" y="27945"/>
                  </a:cubicBezTo>
                  <a:cubicBezTo>
                    <a:pt x="98305" y="28438"/>
                    <a:pt x="98305" y="28438"/>
                    <a:pt x="98305" y="28438"/>
                  </a:cubicBezTo>
                  <a:cubicBezTo>
                    <a:pt x="97723" y="29145"/>
                    <a:pt x="96413" y="30115"/>
                    <a:pt x="94522" y="31446"/>
                  </a:cubicBezTo>
                  <a:cubicBezTo>
                    <a:pt x="93811" y="31923"/>
                    <a:pt x="93811" y="32893"/>
                    <a:pt x="94409" y="34339"/>
                  </a:cubicBezTo>
                  <a:cubicBezTo>
                    <a:pt x="94878" y="35178"/>
                    <a:pt x="94635" y="35654"/>
                    <a:pt x="94409" y="36263"/>
                  </a:cubicBezTo>
                  <a:cubicBezTo>
                    <a:pt x="94279" y="36624"/>
                    <a:pt x="94037" y="37101"/>
                    <a:pt x="93924" y="37594"/>
                  </a:cubicBezTo>
                  <a:cubicBezTo>
                    <a:pt x="93811" y="37956"/>
                    <a:pt x="93924" y="38071"/>
                    <a:pt x="94037" y="38317"/>
                  </a:cubicBezTo>
                  <a:cubicBezTo>
                    <a:pt x="94279" y="38663"/>
                    <a:pt x="94991" y="38794"/>
                    <a:pt x="95945" y="38794"/>
                  </a:cubicBezTo>
                  <a:cubicBezTo>
                    <a:pt x="96187" y="38794"/>
                    <a:pt x="96187" y="38794"/>
                    <a:pt x="96187" y="38794"/>
                  </a:cubicBezTo>
                  <a:cubicBezTo>
                    <a:pt x="96413" y="38794"/>
                    <a:pt x="96413" y="38794"/>
                    <a:pt x="96413" y="38794"/>
                  </a:cubicBezTo>
                  <a:cubicBezTo>
                    <a:pt x="96413" y="38909"/>
                    <a:pt x="96413" y="38909"/>
                    <a:pt x="96413" y="38909"/>
                  </a:cubicBezTo>
                  <a:cubicBezTo>
                    <a:pt x="96413" y="38909"/>
                    <a:pt x="97480" y="40356"/>
                    <a:pt x="98903" y="41079"/>
                  </a:cubicBezTo>
                  <a:cubicBezTo>
                    <a:pt x="99614" y="41441"/>
                    <a:pt x="100083" y="41802"/>
                    <a:pt x="100439" y="42049"/>
                  </a:cubicBezTo>
                  <a:cubicBezTo>
                    <a:pt x="100924" y="42410"/>
                    <a:pt x="101263" y="42772"/>
                    <a:pt x="101974" y="42887"/>
                  </a:cubicBezTo>
                  <a:cubicBezTo>
                    <a:pt x="102928" y="43249"/>
                    <a:pt x="103171" y="43857"/>
                    <a:pt x="103526" y="44695"/>
                  </a:cubicBezTo>
                  <a:cubicBezTo>
                    <a:pt x="103640" y="45172"/>
                    <a:pt x="103882" y="45665"/>
                    <a:pt x="104108" y="46257"/>
                  </a:cubicBezTo>
                  <a:cubicBezTo>
                    <a:pt x="104706" y="47227"/>
                    <a:pt x="106242" y="47819"/>
                    <a:pt x="107552" y="48312"/>
                  </a:cubicBezTo>
                  <a:cubicBezTo>
                    <a:pt x="108263" y="48542"/>
                    <a:pt x="108845" y="48789"/>
                    <a:pt x="109201" y="49150"/>
                  </a:cubicBezTo>
                  <a:cubicBezTo>
                    <a:pt x="109912" y="49627"/>
                    <a:pt x="111577" y="51073"/>
                    <a:pt x="111464" y="51928"/>
                  </a:cubicBezTo>
                  <a:cubicBezTo>
                    <a:pt x="111464" y="52158"/>
                    <a:pt x="111464" y="52405"/>
                    <a:pt x="111221" y="52520"/>
                  </a:cubicBezTo>
                  <a:cubicBezTo>
                    <a:pt x="110623" y="52997"/>
                    <a:pt x="110397" y="54082"/>
                    <a:pt x="110753" y="55167"/>
                  </a:cubicBezTo>
                  <a:cubicBezTo>
                    <a:pt x="110866" y="55413"/>
                    <a:pt x="110866" y="55528"/>
                    <a:pt x="110979" y="55660"/>
                  </a:cubicBezTo>
                  <a:cubicBezTo>
                    <a:pt x="111221" y="56498"/>
                    <a:pt x="111464" y="56975"/>
                    <a:pt x="110510" y="58060"/>
                  </a:cubicBezTo>
                  <a:cubicBezTo>
                    <a:pt x="110268" y="58306"/>
                    <a:pt x="110154" y="58553"/>
                    <a:pt x="109912" y="58783"/>
                  </a:cubicBezTo>
                  <a:cubicBezTo>
                    <a:pt x="109443" y="59391"/>
                    <a:pt x="109087" y="59753"/>
                    <a:pt x="108619" y="60838"/>
                  </a:cubicBezTo>
                  <a:cubicBezTo>
                    <a:pt x="108263" y="61561"/>
                    <a:pt x="108505" y="61791"/>
                    <a:pt x="108845" y="62284"/>
                  </a:cubicBezTo>
                  <a:cubicBezTo>
                    <a:pt x="109087" y="62646"/>
                    <a:pt x="109443" y="63123"/>
                    <a:pt x="109443" y="63846"/>
                  </a:cubicBezTo>
                  <a:cubicBezTo>
                    <a:pt x="109556" y="64684"/>
                    <a:pt x="109912" y="65408"/>
                    <a:pt x="110154" y="66016"/>
                  </a:cubicBezTo>
                  <a:cubicBezTo>
                    <a:pt x="110397" y="66493"/>
                    <a:pt x="110510" y="66969"/>
                    <a:pt x="110623" y="67331"/>
                  </a:cubicBezTo>
                  <a:cubicBezTo>
                    <a:pt x="110753" y="67939"/>
                    <a:pt x="112401" y="68186"/>
                    <a:pt x="113355" y="68416"/>
                  </a:cubicBezTo>
                  <a:cubicBezTo>
                    <a:pt x="113582" y="68416"/>
                    <a:pt x="113711" y="68416"/>
                    <a:pt x="113824" y="68416"/>
                  </a:cubicBezTo>
                  <a:cubicBezTo>
                    <a:pt x="114422" y="68547"/>
                    <a:pt x="115004" y="69024"/>
                    <a:pt x="115247" y="69747"/>
                  </a:cubicBezTo>
                  <a:cubicBezTo>
                    <a:pt x="115489" y="70356"/>
                    <a:pt x="115602" y="70947"/>
                    <a:pt x="115360" y="71309"/>
                  </a:cubicBezTo>
                  <a:cubicBezTo>
                    <a:pt x="115134" y="71556"/>
                    <a:pt x="115004" y="71671"/>
                    <a:pt x="114778" y="71802"/>
                  </a:cubicBezTo>
                  <a:cubicBezTo>
                    <a:pt x="114665" y="71917"/>
                    <a:pt x="114535" y="72032"/>
                    <a:pt x="114665" y="72164"/>
                  </a:cubicBezTo>
                  <a:cubicBezTo>
                    <a:pt x="114778" y="72526"/>
                    <a:pt x="115134" y="72641"/>
                    <a:pt x="115360" y="72756"/>
                  </a:cubicBezTo>
                  <a:cubicBezTo>
                    <a:pt x="115489" y="72756"/>
                    <a:pt x="115602" y="72756"/>
                    <a:pt x="115716" y="72871"/>
                  </a:cubicBezTo>
                  <a:cubicBezTo>
                    <a:pt x="115716" y="73117"/>
                    <a:pt x="115716" y="73364"/>
                    <a:pt x="115134" y="74202"/>
                  </a:cubicBezTo>
                  <a:cubicBezTo>
                    <a:pt x="114535" y="75172"/>
                    <a:pt x="115134" y="76372"/>
                    <a:pt x="117138" y="77819"/>
                  </a:cubicBezTo>
                  <a:cubicBezTo>
                    <a:pt x="118561" y="78904"/>
                    <a:pt x="117381" y="80942"/>
                    <a:pt x="116669" y="82273"/>
                  </a:cubicBezTo>
                  <a:cubicBezTo>
                    <a:pt x="116669" y="82389"/>
                    <a:pt x="116556" y="82635"/>
                    <a:pt x="116427" y="82750"/>
                  </a:cubicBezTo>
                  <a:cubicBezTo>
                    <a:pt x="116087" y="83605"/>
                    <a:pt x="116200" y="83967"/>
                    <a:pt x="116314" y="84805"/>
                  </a:cubicBezTo>
                  <a:cubicBezTo>
                    <a:pt x="116314" y="85052"/>
                    <a:pt x="116427" y="85282"/>
                    <a:pt x="116427" y="85643"/>
                  </a:cubicBezTo>
                  <a:cubicBezTo>
                    <a:pt x="116669" y="87090"/>
                    <a:pt x="115134" y="89260"/>
                    <a:pt x="114180" y="90345"/>
                  </a:cubicBezTo>
                  <a:cubicBezTo>
                    <a:pt x="113113" y="91430"/>
                    <a:pt x="112886" y="91676"/>
                    <a:pt x="113468" y="92761"/>
                  </a:cubicBezTo>
                  <a:cubicBezTo>
                    <a:pt x="113824" y="93353"/>
                    <a:pt x="114180" y="93715"/>
                    <a:pt x="114535" y="94076"/>
                  </a:cubicBezTo>
                  <a:cubicBezTo>
                    <a:pt x="115004" y="94553"/>
                    <a:pt x="115489" y="95046"/>
                    <a:pt x="115716" y="96000"/>
                  </a:cubicBezTo>
                  <a:cubicBezTo>
                    <a:pt x="115716" y="96131"/>
                    <a:pt x="115716" y="96131"/>
                    <a:pt x="115716" y="96131"/>
                  </a:cubicBezTo>
                  <a:cubicBezTo>
                    <a:pt x="116087" y="97578"/>
                    <a:pt x="116314" y="98301"/>
                    <a:pt x="117623" y="98663"/>
                  </a:cubicBezTo>
                  <a:cubicBezTo>
                    <a:pt x="118803" y="98893"/>
                    <a:pt x="118916" y="99747"/>
                    <a:pt x="119046" y="100701"/>
                  </a:cubicBezTo>
                  <a:cubicBezTo>
                    <a:pt x="119159" y="101063"/>
                    <a:pt x="119272" y="101556"/>
                    <a:pt x="119401" y="102032"/>
                  </a:cubicBezTo>
                  <a:cubicBezTo>
                    <a:pt x="119983" y="103709"/>
                    <a:pt x="119983" y="103956"/>
                    <a:pt x="119401" y="104794"/>
                  </a:cubicBezTo>
                  <a:cubicBezTo>
                    <a:pt x="118916" y="105402"/>
                    <a:pt x="118205" y="106010"/>
                    <a:pt x="117849" y="106372"/>
                  </a:cubicBezTo>
                  <a:cubicBezTo>
                    <a:pt x="118334" y="106734"/>
                    <a:pt x="118334" y="106734"/>
                    <a:pt x="118334" y="106734"/>
                  </a:cubicBezTo>
                  <a:cubicBezTo>
                    <a:pt x="117979" y="106849"/>
                    <a:pt x="117979" y="106849"/>
                    <a:pt x="117979" y="106849"/>
                  </a:cubicBezTo>
                  <a:cubicBezTo>
                    <a:pt x="117025" y="107210"/>
                    <a:pt x="116427" y="107457"/>
                    <a:pt x="116200" y="107572"/>
                  </a:cubicBezTo>
                  <a:cubicBezTo>
                    <a:pt x="116087" y="107687"/>
                    <a:pt x="116087" y="107687"/>
                    <a:pt x="115845" y="107687"/>
                  </a:cubicBezTo>
                  <a:cubicBezTo>
                    <a:pt x="115247" y="107687"/>
                    <a:pt x="113953" y="106734"/>
                    <a:pt x="113711" y="106010"/>
                  </a:cubicBezTo>
                  <a:cubicBezTo>
                    <a:pt x="113582" y="105764"/>
                    <a:pt x="113355" y="105649"/>
                    <a:pt x="113242" y="105649"/>
                  </a:cubicBezTo>
                  <a:cubicBezTo>
                    <a:pt x="113000" y="105649"/>
                    <a:pt x="112757" y="105764"/>
                    <a:pt x="112531" y="106126"/>
                  </a:cubicBezTo>
                  <a:cubicBezTo>
                    <a:pt x="112401" y="106487"/>
                    <a:pt x="112288" y="106602"/>
                    <a:pt x="112288" y="106849"/>
                  </a:cubicBezTo>
                  <a:cubicBezTo>
                    <a:pt x="112288" y="106964"/>
                    <a:pt x="112288" y="107210"/>
                    <a:pt x="111933" y="107210"/>
                  </a:cubicBezTo>
                  <a:cubicBezTo>
                    <a:pt x="111820" y="107210"/>
                    <a:pt x="111820" y="107210"/>
                    <a:pt x="111690" y="107210"/>
                  </a:cubicBezTo>
                  <a:cubicBezTo>
                    <a:pt x="111464" y="107210"/>
                    <a:pt x="111221" y="107079"/>
                    <a:pt x="111108" y="107079"/>
                  </a:cubicBezTo>
                  <a:cubicBezTo>
                    <a:pt x="110753" y="107079"/>
                    <a:pt x="110268" y="107210"/>
                    <a:pt x="109443" y="107572"/>
                  </a:cubicBezTo>
                  <a:cubicBezTo>
                    <a:pt x="108974" y="107819"/>
                    <a:pt x="108732" y="107934"/>
                    <a:pt x="108619" y="107934"/>
                  </a:cubicBezTo>
                  <a:cubicBezTo>
                    <a:pt x="108263" y="108180"/>
                    <a:pt x="108263" y="108180"/>
                    <a:pt x="107422" y="108295"/>
                  </a:cubicBezTo>
                  <a:cubicBezTo>
                    <a:pt x="106954" y="108410"/>
                    <a:pt x="106840" y="108526"/>
                    <a:pt x="106727" y="108887"/>
                  </a:cubicBezTo>
                  <a:cubicBezTo>
                    <a:pt x="106727" y="109134"/>
                    <a:pt x="106598" y="109495"/>
                    <a:pt x="106129" y="109972"/>
                  </a:cubicBezTo>
                  <a:cubicBezTo>
                    <a:pt x="105660" y="110334"/>
                    <a:pt x="105531" y="110580"/>
                    <a:pt x="105418" y="110695"/>
                  </a:cubicBezTo>
                  <a:cubicBezTo>
                    <a:pt x="105418" y="110695"/>
                    <a:pt x="105305" y="110942"/>
                    <a:pt x="105175" y="110942"/>
                  </a:cubicBezTo>
                  <a:cubicBezTo>
                    <a:pt x="105062" y="110942"/>
                    <a:pt x="104949" y="110827"/>
                    <a:pt x="104820" y="110695"/>
                  </a:cubicBezTo>
                  <a:cubicBezTo>
                    <a:pt x="104820" y="110580"/>
                    <a:pt x="104820" y="110580"/>
                    <a:pt x="104820" y="110580"/>
                  </a:cubicBezTo>
                  <a:cubicBezTo>
                    <a:pt x="104593" y="110465"/>
                    <a:pt x="104464" y="110219"/>
                    <a:pt x="104464" y="110104"/>
                  </a:cubicBezTo>
                  <a:cubicBezTo>
                    <a:pt x="104351" y="109742"/>
                    <a:pt x="104351" y="109742"/>
                    <a:pt x="103995" y="109742"/>
                  </a:cubicBezTo>
                  <a:cubicBezTo>
                    <a:pt x="103171" y="109742"/>
                    <a:pt x="102104" y="109742"/>
                    <a:pt x="101506" y="109134"/>
                  </a:cubicBezTo>
                  <a:cubicBezTo>
                    <a:pt x="101392" y="109019"/>
                    <a:pt x="101150" y="108887"/>
                    <a:pt x="100924" y="108887"/>
                  </a:cubicBezTo>
                  <a:cubicBezTo>
                    <a:pt x="100212" y="108887"/>
                    <a:pt x="99259" y="109265"/>
                    <a:pt x="98660" y="109380"/>
                  </a:cubicBezTo>
                  <a:cubicBezTo>
                    <a:pt x="98305" y="109627"/>
                    <a:pt x="98192" y="109857"/>
                    <a:pt x="98078" y="110465"/>
                  </a:cubicBezTo>
                  <a:cubicBezTo>
                    <a:pt x="97949" y="110827"/>
                    <a:pt x="97836" y="111189"/>
                    <a:pt x="97593" y="111550"/>
                  </a:cubicBezTo>
                  <a:cubicBezTo>
                    <a:pt x="97480" y="111912"/>
                    <a:pt x="97367" y="112142"/>
                    <a:pt x="97238" y="112273"/>
                  </a:cubicBezTo>
                  <a:cubicBezTo>
                    <a:pt x="97125" y="112750"/>
                    <a:pt x="97011" y="112997"/>
                    <a:pt x="96413" y="113227"/>
                  </a:cubicBezTo>
                  <a:cubicBezTo>
                    <a:pt x="96058" y="113358"/>
                    <a:pt x="96058" y="113473"/>
                    <a:pt x="96300" y="114197"/>
                  </a:cubicBezTo>
                  <a:cubicBezTo>
                    <a:pt x="96413" y="114443"/>
                    <a:pt x="96527" y="114789"/>
                    <a:pt x="96527" y="115150"/>
                  </a:cubicBezTo>
                  <a:cubicBezTo>
                    <a:pt x="96656" y="116120"/>
                    <a:pt x="96300" y="116597"/>
                    <a:pt x="95945" y="117205"/>
                  </a:cubicBezTo>
                  <a:cubicBezTo>
                    <a:pt x="95815" y="117452"/>
                    <a:pt x="95702" y="117682"/>
                    <a:pt x="95589" y="117928"/>
                  </a:cubicBezTo>
                  <a:cubicBezTo>
                    <a:pt x="95233" y="118652"/>
                    <a:pt x="94764" y="118767"/>
                    <a:pt x="94635" y="118767"/>
                  </a:cubicBezTo>
                  <a:cubicBezTo>
                    <a:pt x="94166" y="118767"/>
                    <a:pt x="93811" y="118405"/>
                    <a:pt x="93811" y="117813"/>
                  </a:cubicBezTo>
                  <a:cubicBezTo>
                    <a:pt x="93811" y="117567"/>
                    <a:pt x="93811" y="117567"/>
                    <a:pt x="93681" y="117567"/>
                  </a:cubicBezTo>
                  <a:cubicBezTo>
                    <a:pt x="93568" y="117567"/>
                    <a:pt x="93342" y="117567"/>
                    <a:pt x="92857" y="117928"/>
                  </a:cubicBezTo>
                  <a:cubicBezTo>
                    <a:pt x="92275" y="118290"/>
                    <a:pt x="91919" y="118405"/>
                    <a:pt x="91208" y="118536"/>
                  </a:cubicBezTo>
                  <a:cubicBezTo>
                    <a:pt x="90852" y="118536"/>
                    <a:pt x="90497" y="118652"/>
                    <a:pt x="89898" y="118767"/>
                  </a:cubicBezTo>
                  <a:cubicBezTo>
                    <a:pt x="89430" y="118898"/>
                    <a:pt x="89074" y="119013"/>
                    <a:pt x="88718" y="119013"/>
                  </a:cubicBezTo>
                  <a:cubicBezTo>
                    <a:pt x="88007" y="119260"/>
                    <a:pt x="87409" y="119375"/>
                    <a:pt x="86471" y="119736"/>
                  </a:cubicBezTo>
                  <a:cubicBezTo>
                    <a:pt x="86099" y="119852"/>
                    <a:pt x="85760" y="119983"/>
                    <a:pt x="85275" y="119983"/>
                  </a:cubicBezTo>
                </a:path>
              </a:pathLst>
            </a:custGeom>
            <a:solidFill>
              <a:srgbClr val="D8D8D8"/>
            </a:solidFill>
            <a:ln w="28575" cap="flat" cmpd="sng">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79" name="Shape 2379"/>
            <p:cNvSpPr/>
            <p:nvPr/>
          </p:nvSpPr>
          <p:spPr>
            <a:xfrm>
              <a:off x="7619992" y="4378228"/>
              <a:ext cx="2870828" cy="2785103"/>
            </a:xfrm>
            <a:custGeom>
              <a:avLst/>
              <a:gdLst/>
              <a:ahLst/>
              <a:cxnLst/>
              <a:rect l="0" t="0" r="0" b="0"/>
              <a:pathLst>
                <a:path w="120000" h="120000" extrusionOk="0">
                  <a:moveTo>
                    <a:pt x="79716" y="474"/>
                  </a:moveTo>
                  <a:lnTo>
                    <a:pt x="79716" y="474"/>
                  </a:lnTo>
                  <a:cubicBezTo>
                    <a:pt x="80069" y="474"/>
                    <a:pt x="80423" y="835"/>
                    <a:pt x="80776" y="1441"/>
                  </a:cubicBezTo>
                  <a:cubicBezTo>
                    <a:pt x="81355" y="2276"/>
                    <a:pt x="81483" y="2521"/>
                    <a:pt x="82303" y="2636"/>
                  </a:cubicBezTo>
                  <a:cubicBezTo>
                    <a:pt x="83122" y="2751"/>
                    <a:pt x="82897" y="3586"/>
                    <a:pt x="83363" y="4192"/>
                  </a:cubicBezTo>
                  <a:cubicBezTo>
                    <a:pt x="83717" y="4667"/>
                    <a:pt x="84070" y="5878"/>
                    <a:pt x="84311" y="6353"/>
                  </a:cubicBezTo>
                  <a:cubicBezTo>
                    <a:pt x="84536" y="6828"/>
                    <a:pt x="84777" y="7188"/>
                    <a:pt x="85243" y="7188"/>
                  </a:cubicBezTo>
                  <a:cubicBezTo>
                    <a:pt x="85484" y="7188"/>
                    <a:pt x="85597" y="7188"/>
                    <a:pt x="85838" y="7074"/>
                  </a:cubicBezTo>
                  <a:cubicBezTo>
                    <a:pt x="86432" y="6713"/>
                    <a:pt x="86898" y="6239"/>
                    <a:pt x="87252" y="6239"/>
                  </a:cubicBezTo>
                  <a:cubicBezTo>
                    <a:pt x="87364" y="6239"/>
                    <a:pt x="87477" y="6353"/>
                    <a:pt x="87605" y="6353"/>
                  </a:cubicBezTo>
                  <a:cubicBezTo>
                    <a:pt x="88071" y="6713"/>
                    <a:pt x="88071" y="7319"/>
                    <a:pt x="88666" y="7319"/>
                  </a:cubicBezTo>
                  <a:cubicBezTo>
                    <a:pt x="88666" y="7319"/>
                    <a:pt x="88778" y="7319"/>
                    <a:pt x="88891" y="7188"/>
                  </a:cubicBezTo>
                  <a:cubicBezTo>
                    <a:pt x="89726" y="6959"/>
                    <a:pt x="89726" y="6959"/>
                    <a:pt x="90433" y="6353"/>
                  </a:cubicBezTo>
                  <a:cubicBezTo>
                    <a:pt x="90899" y="5993"/>
                    <a:pt x="91012" y="5878"/>
                    <a:pt x="91253" y="5878"/>
                  </a:cubicBezTo>
                  <a:cubicBezTo>
                    <a:pt x="91365" y="5878"/>
                    <a:pt x="91606" y="5993"/>
                    <a:pt x="91847" y="6108"/>
                  </a:cubicBezTo>
                  <a:cubicBezTo>
                    <a:pt x="92201" y="6353"/>
                    <a:pt x="92667" y="6353"/>
                    <a:pt x="93133" y="6353"/>
                  </a:cubicBezTo>
                  <a:cubicBezTo>
                    <a:pt x="93486" y="6353"/>
                    <a:pt x="93952" y="6353"/>
                    <a:pt x="94193" y="6239"/>
                  </a:cubicBezTo>
                  <a:cubicBezTo>
                    <a:pt x="94193" y="6239"/>
                    <a:pt x="94193" y="6239"/>
                    <a:pt x="94322" y="6239"/>
                  </a:cubicBezTo>
                  <a:cubicBezTo>
                    <a:pt x="94675" y="6239"/>
                    <a:pt x="94788" y="6599"/>
                    <a:pt x="94675" y="7549"/>
                  </a:cubicBezTo>
                  <a:cubicBezTo>
                    <a:pt x="94547" y="8515"/>
                    <a:pt x="95607" y="9596"/>
                    <a:pt x="94322" y="10562"/>
                  </a:cubicBezTo>
                  <a:cubicBezTo>
                    <a:pt x="92908" y="11512"/>
                    <a:pt x="91847" y="12953"/>
                    <a:pt x="91365" y="13673"/>
                  </a:cubicBezTo>
                  <a:cubicBezTo>
                    <a:pt x="91012" y="14279"/>
                    <a:pt x="90546" y="15114"/>
                    <a:pt x="91960" y="15360"/>
                  </a:cubicBezTo>
                  <a:cubicBezTo>
                    <a:pt x="93374" y="15474"/>
                    <a:pt x="93727" y="15360"/>
                    <a:pt x="94675" y="15589"/>
                  </a:cubicBezTo>
                  <a:cubicBezTo>
                    <a:pt x="95013" y="15720"/>
                    <a:pt x="95141" y="15720"/>
                    <a:pt x="95254" y="15720"/>
                  </a:cubicBezTo>
                  <a:cubicBezTo>
                    <a:pt x="95607" y="15720"/>
                    <a:pt x="95607" y="15474"/>
                    <a:pt x="96202" y="14754"/>
                  </a:cubicBezTo>
                  <a:cubicBezTo>
                    <a:pt x="97021" y="13788"/>
                    <a:pt x="97021" y="13788"/>
                    <a:pt x="98194" y="12838"/>
                  </a:cubicBezTo>
                  <a:cubicBezTo>
                    <a:pt x="99496" y="11872"/>
                    <a:pt x="98901" y="11151"/>
                    <a:pt x="100316" y="11151"/>
                  </a:cubicBezTo>
                  <a:cubicBezTo>
                    <a:pt x="100316" y="11872"/>
                    <a:pt x="100557" y="12953"/>
                    <a:pt x="101376" y="13673"/>
                  </a:cubicBezTo>
                  <a:cubicBezTo>
                    <a:pt x="102324" y="14508"/>
                    <a:pt x="101842" y="15720"/>
                    <a:pt x="100910" y="16915"/>
                  </a:cubicBezTo>
                  <a:cubicBezTo>
                    <a:pt x="99962" y="17996"/>
                    <a:pt x="99850" y="18586"/>
                    <a:pt x="99962" y="19667"/>
                  </a:cubicBezTo>
                  <a:cubicBezTo>
                    <a:pt x="100203" y="20747"/>
                    <a:pt x="100316" y="23384"/>
                    <a:pt x="100316" y="24465"/>
                  </a:cubicBezTo>
                  <a:cubicBezTo>
                    <a:pt x="100316" y="25545"/>
                    <a:pt x="98677" y="27478"/>
                    <a:pt x="97970" y="28427"/>
                  </a:cubicBezTo>
                  <a:cubicBezTo>
                    <a:pt x="97262" y="29263"/>
                    <a:pt x="95366" y="30589"/>
                    <a:pt x="94322" y="31310"/>
                  </a:cubicBezTo>
                  <a:cubicBezTo>
                    <a:pt x="93261" y="32161"/>
                    <a:pt x="93599" y="33356"/>
                    <a:pt x="94193" y="34552"/>
                  </a:cubicBezTo>
                  <a:cubicBezTo>
                    <a:pt x="94675" y="35633"/>
                    <a:pt x="93952" y="35993"/>
                    <a:pt x="93599" y="37680"/>
                  </a:cubicBezTo>
                  <a:cubicBezTo>
                    <a:pt x="93261" y="38990"/>
                    <a:pt x="95141" y="39104"/>
                    <a:pt x="95848" y="39104"/>
                  </a:cubicBezTo>
                  <a:cubicBezTo>
                    <a:pt x="96089" y="39104"/>
                    <a:pt x="96202" y="39104"/>
                    <a:pt x="96202" y="39104"/>
                  </a:cubicBezTo>
                  <a:cubicBezTo>
                    <a:pt x="96202" y="39104"/>
                    <a:pt x="97262" y="40676"/>
                    <a:pt x="98677" y="41397"/>
                  </a:cubicBezTo>
                  <a:cubicBezTo>
                    <a:pt x="100203" y="42117"/>
                    <a:pt x="100557" y="42838"/>
                    <a:pt x="101842" y="43198"/>
                  </a:cubicBezTo>
                  <a:cubicBezTo>
                    <a:pt x="103031" y="43558"/>
                    <a:pt x="102903" y="44754"/>
                    <a:pt x="103851" y="46424"/>
                  </a:cubicBezTo>
                  <a:cubicBezTo>
                    <a:pt x="104670" y="48111"/>
                    <a:pt x="107980" y="48586"/>
                    <a:pt x="108912" y="49306"/>
                  </a:cubicBezTo>
                  <a:cubicBezTo>
                    <a:pt x="109860" y="50158"/>
                    <a:pt x="111628" y="51828"/>
                    <a:pt x="110921" y="52319"/>
                  </a:cubicBezTo>
                  <a:cubicBezTo>
                    <a:pt x="110214" y="52909"/>
                    <a:pt x="109973" y="54235"/>
                    <a:pt x="110326" y="55316"/>
                  </a:cubicBezTo>
                  <a:cubicBezTo>
                    <a:pt x="110680" y="56397"/>
                    <a:pt x="111033" y="56757"/>
                    <a:pt x="110214" y="57953"/>
                  </a:cubicBezTo>
                  <a:cubicBezTo>
                    <a:pt x="109266" y="59033"/>
                    <a:pt x="108912" y="59148"/>
                    <a:pt x="108205" y="60704"/>
                  </a:cubicBezTo>
                  <a:cubicBezTo>
                    <a:pt x="107386" y="62145"/>
                    <a:pt x="108912" y="62390"/>
                    <a:pt x="109025" y="63831"/>
                  </a:cubicBezTo>
                  <a:cubicBezTo>
                    <a:pt x="109266" y="65272"/>
                    <a:pt x="109973" y="66468"/>
                    <a:pt x="110214" y="67303"/>
                  </a:cubicBezTo>
                  <a:cubicBezTo>
                    <a:pt x="110326" y="68269"/>
                    <a:pt x="112560" y="68515"/>
                    <a:pt x="113620" y="68629"/>
                  </a:cubicBezTo>
                  <a:cubicBezTo>
                    <a:pt x="114681" y="68875"/>
                    <a:pt x="115275" y="70545"/>
                    <a:pt x="114922" y="71037"/>
                  </a:cubicBezTo>
                  <a:cubicBezTo>
                    <a:pt x="114568" y="71626"/>
                    <a:pt x="113974" y="71626"/>
                    <a:pt x="114215" y="72232"/>
                  </a:cubicBezTo>
                  <a:cubicBezTo>
                    <a:pt x="114327" y="72707"/>
                    <a:pt x="115147" y="72953"/>
                    <a:pt x="115147" y="72953"/>
                  </a:cubicBezTo>
                  <a:lnTo>
                    <a:pt x="115147" y="72953"/>
                  </a:lnTo>
                  <a:cubicBezTo>
                    <a:pt x="115275" y="72953"/>
                    <a:pt x="115388" y="73067"/>
                    <a:pt x="114681" y="74033"/>
                  </a:cubicBezTo>
                  <a:cubicBezTo>
                    <a:pt x="113861" y="75360"/>
                    <a:pt x="115275" y="76784"/>
                    <a:pt x="116689" y="77996"/>
                  </a:cubicBezTo>
                  <a:cubicBezTo>
                    <a:pt x="118216" y="79061"/>
                    <a:pt x="116561" y="81468"/>
                    <a:pt x="115982" y="82549"/>
                  </a:cubicBezTo>
                  <a:cubicBezTo>
                    <a:pt x="115500" y="83744"/>
                    <a:pt x="115870" y="84235"/>
                    <a:pt x="115982" y="85545"/>
                  </a:cubicBezTo>
                  <a:cubicBezTo>
                    <a:pt x="116207" y="86872"/>
                    <a:pt x="114922" y="88902"/>
                    <a:pt x="113861" y="89983"/>
                  </a:cubicBezTo>
                  <a:cubicBezTo>
                    <a:pt x="112688" y="91064"/>
                    <a:pt x="112335" y="91555"/>
                    <a:pt x="113154" y="92751"/>
                  </a:cubicBezTo>
                  <a:cubicBezTo>
                    <a:pt x="113861" y="94077"/>
                    <a:pt x="114922" y="94421"/>
                    <a:pt x="115275" y="95993"/>
                  </a:cubicBezTo>
                  <a:cubicBezTo>
                    <a:pt x="115629" y="97434"/>
                    <a:pt x="115870" y="98384"/>
                    <a:pt x="117268" y="98744"/>
                  </a:cubicBezTo>
                  <a:cubicBezTo>
                    <a:pt x="118682" y="99104"/>
                    <a:pt x="118328" y="100185"/>
                    <a:pt x="118923" y="101872"/>
                  </a:cubicBezTo>
                  <a:cubicBezTo>
                    <a:pt x="119501" y="103542"/>
                    <a:pt x="119501" y="103788"/>
                    <a:pt x="118923" y="104508"/>
                  </a:cubicBezTo>
                  <a:cubicBezTo>
                    <a:pt x="118328" y="105229"/>
                    <a:pt x="117268" y="106195"/>
                    <a:pt x="117268" y="106195"/>
                  </a:cubicBezTo>
                  <a:cubicBezTo>
                    <a:pt x="117268" y="106195"/>
                    <a:pt x="117396" y="106310"/>
                    <a:pt x="117621" y="106555"/>
                  </a:cubicBezTo>
                  <a:cubicBezTo>
                    <a:pt x="116914" y="106784"/>
                    <a:pt x="116095" y="107030"/>
                    <a:pt x="115870" y="107145"/>
                  </a:cubicBezTo>
                  <a:cubicBezTo>
                    <a:pt x="115870" y="107276"/>
                    <a:pt x="115741" y="107276"/>
                    <a:pt x="115629" y="107276"/>
                  </a:cubicBezTo>
                  <a:cubicBezTo>
                    <a:pt x="115147" y="107276"/>
                    <a:pt x="113974" y="106424"/>
                    <a:pt x="113620" y="105835"/>
                  </a:cubicBezTo>
                  <a:cubicBezTo>
                    <a:pt x="113508" y="105474"/>
                    <a:pt x="113267" y="105229"/>
                    <a:pt x="113042" y="105229"/>
                  </a:cubicBezTo>
                  <a:cubicBezTo>
                    <a:pt x="112688" y="105229"/>
                    <a:pt x="112447" y="105343"/>
                    <a:pt x="112206" y="105835"/>
                  </a:cubicBezTo>
                  <a:cubicBezTo>
                    <a:pt x="111740" y="106555"/>
                    <a:pt x="111981" y="106784"/>
                    <a:pt x="111740" y="106784"/>
                  </a:cubicBezTo>
                  <a:cubicBezTo>
                    <a:pt x="111740" y="106784"/>
                    <a:pt x="111628" y="106784"/>
                    <a:pt x="111499" y="106784"/>
                  </a:cubicBezTo>
                  <a:cubicBezTo>
                    <a:pt x="111274" y="106670"/>
                    <a:pt x="111033" y="106670"/>
                    <a:pt x="110921" y="106670"/>
                  </a:cubicBezTo>
                  <a:cubicBezTo>
                    <a:pt x="110567" y="106670"/>
                    <a:pt x="110085" y="106784"/>
                    <a:pt x="109153" y="107145"/>
                  </a:cubicBezTo>
                  <a:cubicBezTo>
                    <a:pt x="107852" y="107751"/>
                    <a:pt x="108446" y="107636"/>
                    <a:pt x="107257" y="107865"/>
                  </a:cubicBezTo>
                  <a:cubicBezTo>
                    <a:pt x="106084" y="108111"/>
                    <a:pt x="106679" y="108700"/>
                    <a:pt x="105731" y="109552"/>
                  </a:cubicBezTo>
                  <a:cubicBezTo>
                    <a:pt x="105152" y="110141"/>
                    <a:pt x="105152" y="110387"/>
                    <a:pt x="105024" y="110387"/>
                  </a:cubicBezTo>
                  <a:cubicBezTo>
                    <a:pt x="105024" y="110387"/>
                    <a:pt x="104911" y="110387"/>
                    <a:pt x="104799" y="110272"/>
                  </a:cubicBezTo>
                  <a:cubicBezTo>
                    <a:pt x="104445" y="109781"/>
                    <a:pt x="104670" y="109306"/>
                    <a:pt x="103851" y="109306"/>
                  </a:cubicBezTo>
                  <a:cubicBezTo>
                    <a:pt x="103031" y="109306"/>
                    <a:pt x="102083" y="109306"/>
                    <a:pt x="101489" y="108700"/>
                  </a:cubicBezTo>
                  <a:cubicBezTo>
                    <a:pt x="101376" y="108586"/>
                    <a:pt x="101023" y="108471"/>
                    <a:pt x="100798" y="108471"/>
                  </a:cubicBezTo>
                  <a:cubicBezTo>
                    <a:pt x="100091" y="108471"/>
                    <a:pt x="99143" y="108831"/>
                    <a:pt x="98548" y="108946"/>
                  </a:cubicBezTo>
                  <a:cubicBezTo>
                    <a:pt x="97728" y="109306"/>
                    <a:pt x="97841" y="110141"/>
                    <a:pt x="97262" y="111222"/>
                  </a:cubicBezTo>
                  <a:cubicBezTo>
                    <a:pt x="96780" y="112303"/>
                    <a:pt x="97021" y="112434"/>
                    <a:pt x="96202" y="112794"/>
                  </a:cubicBezTo>
                  <a:cubicBezTo>
                    <a:pt x="95366" y="113024"/>
                    <a:pt x="96089" y="113875"/>
                    <a:pt x="96202" y="114939"/>
                  </a:cubicBezTo>
                  <a:cubicBezTo>
                    <a:pt x="96314" y="116151"/>
                    <a:pt x="95848" y="116512"/>
                    <a:pt x="95254" y="117592"/>
                  </a:cubicBezTo>
                  <a:cubicBezTo>
                    <a:pt x="95013" y="118067"/>
                    <a:pt x="94788" y="118313"/>
                    <a:pt x="94547" y="118313"/>
                  </a:cubicBezTo>
                  <a:cubicBezTo>
                    <a:pt x="94193" y="118313"/>
                    <a:pt x="93952" y="118067"/>
                    <a:pt x="93952" y="117592"/>
                  </a:cubicBezTo>
                  <a:cubicBezTo>
                    <a:pt x="93952" y="117232"/>
                    <a:pt x="93840" y="117117"/>
                    <a:pt x="93599" y="117117"/>
                  </a:cubicBezTo>
                  <a:cubicBezTo>
                    <a:pt x="93374" y="117117"/>
                    <a:pt x="93020" y="117232"/>
                    <a:pt x="92667" y="117461"/>
                  </a:cubicBezTo>
                  <a:cubicBezTo>
                    <a:pt x="91847" y="118067"/>
                    <a:pt x="91365" y="117953"/>
                    <a:pt x="89726" y="118313"/>
                  </a:cubicBezTo>
                  <a:cubicBezTo>
                    <a:pt x="88200" y="118788"/>
                    <a:pt x="87718" y="118788"/>
                    <a:pt x="86304" y="119263"/>
                  </a:cubicBezTo>
                  <a:cubicBezTo>
                    <a:pt x="86063" y="119394"/>
                    <a:pt x="85597" y="119508"/>
                    <a:pt x="85243" y="119508"/>
                  </a:cubicBezTo>
                  <a:cubicBezTo>
                    <a:pt x="83829" y="119508"/>
                    <a:pt x="82190" y="119033"/>
                    <a:pt x="81355" y="118902"/>
                  </a:cubicBezTo>
                  <a:cubicBezTo>
                    <a:pt x="80069" y="118788"/>
                    <a:pt x="79250" y="118902"/>
                    <a:pt x="78655" y="118788"/>
                  </a:cubicBezTo>
                  <a:cubicBezTo>
                    <a:pt x="78189" y="118542"/>
                    <a:pt x="79121" y="117822"/>
                    <a:pt x="78061" y="117592"/>
                  </a:cubicBezTo>
                  <a:cubicBezTo>
                    <a:pt x="76888" y="117461"/>
                    <a:pt x="76293" y="116626"/>
                    <a:pt x="75474" y="116266"/>
                  </a:cubicBezTo>
                  <a:cubicBezTo>
                    <a:pt x="74767" y="115906"/>
                    <a:pt x="75120" y="115185"/>
                    <a:pt x="74895" y="115185"/>
                  </a:cubicBezTo>
                  <a:cubicBezTo>
                    <a:pt x="74895" y="115185"/>
                    <a:pt x="74767" y="115316"/>
                    <a:pt x="74654" y="115431"/>
                  </a:cubicBezTo>
                  <a:cubicBezTo>
                    <a:pt x="73818" y="115906"/>
                    <a:pt x="73818" y="116381"/>
                    <a:pt x="72886" y="116512"/>
                  </a:cubicBezTo>
                  <a:cubicBezTo>
                    <a:pt x="72774" y="116512"/>
                    <a:pt x="72645" y="116512"/>
                    <a:pt x="72533" y="116512"/>
                  </a:cubicBezTo>
                  <a:cubicBezTo>
                    <a:pt x="72292" y="116512"/>
                    <a:pt x="72179" y="116512"/>
                    <a:pt x="72067" y="116512"/>
                  </a:cubicBezTo>
                  <a:cubicBezTo>
                    <a:pt x="72067" y="116512"/>
                    <a:pt x="71938" y="116512"/>
                    <a:pt x="71713" y="116986"/>
                  </a:cubicBezTo>
                  <a:cubicBezTo>
                    <a:pt x="71231" y="117822"/>
                    <a:pt x="70765" y="117953"/>
                    <a:pt x="69946" y="118902"/>
                  </a:cubicBezTo>
                  <a:cubicBezTo>
                    <a:pt x="69705" y="119148"/>
                    <a:pt x="69592" y="119263"/>
                    <a:pt x="69351" y="119263"/>
                  </a:cubicBezTo>
                  <a:cubicBezTo>
                    <a:pt x="68773" y="119263"/>
                    <a:pt x="68291" y="118427"/>
                    <a:pt x="67937" y="118182"/>
                  </a:cubicBezTo>
                  <a:cubicBezTo>
                    <a:pt x="67343" y="117953"/>
                    <a:pt x="67343" y="117232"/>
                    <a:pt x="67696" y="116512"/>
                  </a:cubicBezTo>
                  <a:cubicBezTo>
                    <a:pt x="67937" y="115791"/>
                    <a:pt x="67825" y="115676"/>
                    <a:pt x="67696" y="115070"/>
                  </a:cubicBezTo>
                  <a:cubicBezTo>
                    <a:pt x="67471" y="114579"/>
                    <a:pt x="67118" y="114350"/>
                    <a:pt x="67118" y="113744"/>
                  </a:cubicBezTo>
                  <a:cubicBezTo>
                    <a:pt x="67118" y="113155"/>
                    <a:pt x="67696" y="113155"/>
                    <a:pt x="68050" y="112794"/>
                  </a:cubicBezTo>
                  <a:cubicBezTo>
                    <a:pt x="68403" y="112303"/>
                    <a:pt x="67825" y="111353"/>
                    <a:pt x="67230" y="111108"/>
                  </a:cubicBezTo>
                  <a:cubicBezTo>
                    <a:pt x="66764" y="110862"/>
                    <a:pt x="67230" y="109912"/>
                    <a:pt x="66764" y="109912"/>
                  </a:cubicBezTo>
                  <a:cubicBezTo>
                    <a:pt x="66764" y="109912"/>
                    <a:pt x="66764" y="109912"/>
                    <a:pt x="66652" y="110027"/>
                  </a:cubicBezTo>
                  <a:lnTo>
                    <a:pt x="66523" y="110027"/>
                  </a:lnTo>
                  <a:cubicBezTo>
                    <a:pt x="65945" y="110027"/>
                    <a:pt x="65591" y="109552"/>
                    <a:pt x="65591" y="109552"/>
                  </a:cubicBezTo>
                  <a:cubicBezTo>
                    <a:pt x="65591" y="109552"/>
                    <a:pt x="65816" y="108111"/>
                    <a:pt x="65350" y="107636"/>
                  </a:cubicBezTo>
                  <a:cubicBezTo>
                    <a:pt x="64997" y="107276"/>
                    <a:pt x="64756" y="107145"/>
                    <a:pt x="64402" y="107145"/>
                  </a:cubicBezTo>
                  <a:cubicBezTo>
                    <a:pt x="64177" y="107145"/>
                    <a:pt x="64049" y="107145"/>
                    <a:pt x="63695" y="107145"/>
                  </a:cubicBezTo>
                  <a:cubicBezTo>
                    <a:pt x="63583" y="107145"/>
                    <a:pt x="63583" y="107145"/>
                    <a:pt x="63583" y="107145"/>
                  </a:cubicBezTo>
                  <a:cubicBezTo>
                    <a:pt x="62763" y="107145"/>
                    <a:pt x="62763" y="106195"/>
                    <a:pt x="62281" y="105835"/>
                  </a:cubicBezTo>
                  <a:cubicBezTo>
                    <a:pt x="62281" y="105704"/>
                    <a:pt x="62281" y="105704"/>
                    <a:pt x="62169" y="105704"/>
                  </a:cubicBezTo>
                  <a:cubicBezTo>
                    <a:pt x="62522" y="105343"/>
                    <a:pt x="62876" y="104983"/>
                    <a:pt x="63470" y="104623"/>
                  </a:cubicBezTo>
                  <a:cubicBezTo>
                    <a:pt x="64531" y="104033"/>
                    <a:pt x="65238" y="103788"/>
                    <a:pt x="65704" y="102953"/>
                  </a:cubicBezTo>
                  <a:cubicBezTo>
                    <a:pt x="66282" y="102232"/>
                    <a:pt x="66652" y="101020"/>
                    <a:pt x="66057" y="100660"/>
                  </a:cubicBezTo>
                  <a:cubicBezTo>
                    <a:pt x="65350" y="100185"/>
                    <a:pt x="64884" y="99350"/>
                    <a:pt x="65350" y="98515"/>
                  </a:cubicBezTo>
                  <a:cubicBezTo>
                    <a:pt x="65704" y="97663"/>
                    <a:pt x="65816" y="96828"/>
                    <a:pt x="65350" y="96468"/>
                  </a:cubicBezTo>
                  <a:cubicBezTo>
                    <a:pt x="64756" y="95993"/>
                    <a:pt x="64049" y="95633"/>
                    <a:pt x="64290" y="94912"/>
                  </a:cubicBezTo>
                  <a:cubicBezTo>
                    <a:pt x="64290" y="94306"/>
                    <a:pt x="64531" y="92865"/>
                    <a:pt x="63470" y="92865"/>
                  </a:cubicBezTo>
                  <a:cubicBezTo>
                    <a:pt x="63342" y="92865"/>
                    <a:pt x="63117" y="92865"/>
                    <a:pt x="62876" y="92980"/>
                  </a:cubicBezTo>
                  <a:cubicBezTo>
                    <a:pt x="62410" y="93111"/>
                    <a:pt x="62056" y="93225"/>
                    <a:pt x="61703" y="93225"/>
                  </a:cubicBezTo>
                  <a:cubicBezTo>
                    <a:pt x="60642" y="93225"/>
                    <a:pt x="59935" y="92636"/>
                    <a:pt x="60401" y="92145"/>
                  </a:cubicBezTo>
                  <a:cubicBezTo>
                    <a:pt x="60996" y="91555"/>
                    <a:pt x="60289" y="91424"/>
                    <a:pt x="59469" y="91424"/>
                  </a:cubicBezTo>
                  <a:cubicBezTo>
                    <a:pt x="58634" y="91424"/>
                    <a:pt x="58409" y="91310"/>
                    <a:pt x="58168" y="90589"/>
                  </a:cubicBezTo>
                  <a:cubicBezTo>
                    <a:pt x="58168" y="90114"/>
                    <a:pt x="57927" y="89623"/>
                    <a:pt x="57573" y="89623"/>
                  </a:cubicBezTo>
                  <a:cubicBezTo>
                    <a:pt x="57461" y="89623"/>
                    <a:pt x="57348" y="89623"/>
                    <a:pt x="57107" y="89754"/>
                  </a:cubicBezTo>
                  <a:cubicBezTo>
                    <a:pt x="56754" y="90114"/>
                    <a:pt x="56159" y="90343"/>
                    <a:pt x="55693" y="90343"/>
                  </a:cubicBezTo>
                  <a:cubicBezTo>
                    <a:pt x="55340" y="90343"/>
                    <a:pt x="54986" y="90229"/>
                    <a:pt x="54761" y="89623"/>
                  </a:cubicBezTo>
                  <a:cubicBezTo>
                    <a:pt x="54520" y="88788"/>
                    <a:pt x="54279" y="88542"/>
                    <a:pt x="53926" y="88542"/>
                  </a:cubicBezTo>
                  <a:cubicBezTo>
                    <a:pt x="53701" y="88542"/>
                    <a:pt x="53572" y="88673"/>
                    <a:pt x="53347" y="88673"/>
                  </a:cubicBezTo>
                  <a:cubicBezTo>
                    <a:pt x="53219" y="88673"/>
                    <a:pt x="53106" y="88673"/>
                    <a:pt x="53106" y="88673"/>
                  </a:cubicBezTo>
                  <a:cubicBezTo>
                    <a:pt x="52399" y="88673"/>
                    <a:pt x="51805" y="88182"/>
                    <a:pt x="51339" y="87707"/>
                  </a:cubicBezTo>
                  <a:cubicBezTo>
                    <a:pt x="51226" y="87478"/>
                    <a:pt x="51098" y="87478"/>
                    <a:pt x="50985" y="87478"/>
                  </a:cubicBezTo>
                  <a:cubicBezTo>
                    <a:pt x="50744" y="87478"/>
                    <a:pt x="50632" y="87478"/>
                    <a:pt x="50519" y="87478"/>
                  </a:cubicBezTo>
                  <a:cubicBezTo>
                    <a:pt x="50278" y="87478"/>
                    <a:pt x="50166" y="87478"/>
                    <a:pt x="50037" y="87232"/>
                  </a:cubicBezTo>
                  <a:cubicBezTo>
                    <a:pt x="49683" y="86741"/>
                    <a:pt x="50037" y="86266"/>
                    <a:pt x="49683" y="86266"/>
                  </a:cubicBezTo>
                  <a:cubicBezTo>
                    <a:pt x="49571" y="86266"/>
                    <a:pt x="49459" y="86266"/>
                    <a:pt x="49330" y="86266"/>
                  </a:cubicBezTo>
                  <a:cubicBezTo>
                    <a:pt x="48510" y="86626"/>
                    <a:pt x="47803" y="87232"/>
                    <a:pt x="46743" y="87838"/>
                  </a:cubicBezTo>
                  <a:cubicBezTo>
                    <a:pt x="46036" y="88182"/>
                    <a:pt x="45570" y="88542"/>
                    <a:pt x="45104" y="88542"/>
                  </a:cubicBezTo>
                  <a:cubicBezTo>
                    <a:pt x="44863" y="88542"/>
                    <a:pt x="44509" y="88313"/>
                    <a:pt x="44268" y="87953"/>
                  </a:cubicBezTo>
                  <a:cubicBezTo>
                    <a:pt x="43561" y="86986"/>
                    <a:pt x="42854" y="86397"/>
                    <a:pt x="42629" y="85906"/>
                  </a:cubicBezTo>
                  <a:cubicBezTo>
                    <a:pt x="42501" y="85545"/>
                    <a:pt x="42276" y="85545"/>
                    <a:pt x="42035" y="85545"/>
                  </a:cubicBezTo>
                  <a:cubicBezTo>
                    <a:pt x="41794" y="85545"/>
                    <a:pt x="41569" y="85545"/>
                    <a:pt x="41569" y="85545"/>
                  </a:cubicBezTo>
                  <a:cubicBezTo>
                    <a:pt x="41569" y="85545"/>
                    <a:pt x="41456" y="86626"/>
                    <a:pt x="40974" y="86626"/>
                  </a:cubicBezTo>
                  <a:cubicBezTo>
                    <a:pt x="40974" y="86626"/>
                    <a:pt x="40974" y="86626"/>
                    <a:pt x="40862" y="86626"/>
                  </a:cubicBezTo>
                  <a:cubicBezTo>
                    <a:pt x="40267" y="86266"/>
                    <a:pt x="38034" y="84825"/>
                    <a:pt x="38034" y="84825"/>
                  </a:cubicBezTo>
                  <a:cubicBezTo>
                    <a:pt x="38034" y="84825"/>
                    <a:pt x="37439" y="84596"/>
                    <a:pt x="37086" y="83515"/>
                  </a:cubicBezTo>
                  <a:cubicBezTo>
                    <a:pt x="36620" y="82434"/>
                    <a:pt x="35672" y="82303"/>
                    <a:pt x="35334" y="81713"/>
                  </a:cubicBezTo>
                  <a:cubicBezTo>
                    <a:pt x="34852" y="81108"/>
                    <a:pt x="33920" y="80272"/>
                    <a:pt x="33679" y="79306"/>
                  </a:cubicBezTo>
                  <a:cubicBezTo>
                    <a:pt x="33326" y="78356"/>
                    <a:pt x="33326" y="77636"/>
                    <a:pt x="34033" y="76784"/>
                  </a:cubicBezTo>
                  <a:cubicBezTo>
                    <a:pt x="34740" y="75949"/>
                    <a:pt x="34852" y="76424"/>
                    <a:pt x="35447" y="75949"/>
                  </a:cubicBezTo>
                  <a:cubicBezTo>
                    <a:pt x="35913" y="75589"/>
                    <a:pt x="34965" y="75114"/>
                    <a:pt x="34499" y="74623"/>
                  </a:cubicBezTo>
                  <a:cubicBezTo>
                    <a:pt x="33920" y="74033"/>
                    <a:pt x="34033" y="73558"/>
                    <a:pt x="34258" y="72117"/>
                  </a:cubicBezTo>
                  <a:cubicBezTo>
                    <a:pt x="34611" y="70676"/>
                    <a:pt x="35559" y="70316"/>
                    <a:pt x="35672" y="69596"/>
                  </a:cubicBezTo>
                  <a:cubicBezTo>
                    <a:pt x="35800" y="68875"/>
                    <a:pt x="35447" y="68384"/>
                    <a:pt x="35334" y="67549"/>
                  </a:cubicBezTo>
                  <a:cubicBezTo>
                    <a:pt x="35093" y="66713"/>
                    <a:pt x="34965" y="64306"/>
                    <a:pt x="35559" y="63586"/>
                  </a:cubicBezTo>
                  <a:cubicBezTo>
                    <a:pt x="36025" y="62865"/>
                    <a:pt x="36732" y="62030"/>
                    <a:pt x="36266" y="61555"/>
                  </a:cubicBezTo>
                  <a:cubicBezTo>
                    <a:pt x="36025" y="61310"/>
                    <a:pt x="35913" y="61310"/>
                    <a:pt x="35672" y="61310"/>
                  </a:cubicBezTo>
                  <a:cubicBezTo>
                    <a:pt x="35447" y="61310"/>
                    <a:pt x="35206" y="61424"/>
                    <a:pt x="34965" y="61424"/>
                  </a:cubicBezTo>
                  <a:cubicBezTo>
                    <a:pt x="34740" y="61424"/>
                    <a:pt x="34611" y="61310"/>
                    <a:pt x="34499" y="61195"/>
                  </a:cubicBezTo>
                  <a:cubicBezTo>
                    <a:pt x="33792" y="60835"/>
                    <a:pt x="34033" y="59394"/>
                    <a:pt x="33679" y="59263"/>
                  </a:cubicBezTo>
                  <a:cubicBezTo>
                    <a:pt x="33438" y="59263"/>
                    <a:pt x="33438" y="59263"/>
                    <a:pt x="33326" y="59263"/>
                  </a:cubicBezTo>
                  <a:cubicBezTo>
                    <a:pt x="33213" y="59263"/>
                    <a:pt x="33085" y="59394"/>
                    <a:pt x="32619" y="59754"/>
                  </a:cubicBezTo>
                  <a:cubicBezTo>
                    <a:pt x="32265" y="60114"/>
                    <a:pt x="31671" y="60589"/>
                    <a:pt x="31317" y="60589"/>
                  </a:cubicBezTo>
                  <a:cubicBezTo>
                    <a:pt x="31205" y="60589"/>
                    <a:pt x="31092" y="60474"/>
                    <a:pt x="31092" y="60229"/>
                  </a:cubicBezTo>
                  <a:cubicBezTo>
                    <a:pt x="30851" y="59394"/>
                    <a:pt x="31205" y="59394"/>
                    <a:pt x="31446" y="59033"/>
                  </a:cubicBezTo>
                  <a:cubicBezTo>
                    <a:pt x="31671" y="58558"/>
                    <a:pt x="30385" y="58427"/>
                    <a:pt x="30385" y="58427"/>
                  </a:cubicBezTo>
                  <a:cubicBezTo>
                    <a:pt x="30385" y="58427"/>
                    <a:pt x="30498" y="57953"/>
                    <a:pt x="30739" y="57117"/>
                  </a:cubicBezTo>
                  <a:cubicBezTo>
                    <a:pt x="31092" y="56266"/>
                    <a:pt x="30739" y="54825"/>
                    <a:pt x="31092" y="54465"/>
                  </a:cubicBezTo>
                  <a:cubicBezTo>
                    <a:pt x="31317" y="53990"/>
                    <a:pt x="32153" y="53875"/>
                    <a:pt x="32378" y="53384"/>
                  </a:cubicBezTo>
                  <a:cubicBezTo>
                    <a:pt x="32619" y="53024"/>
                    <a:pt x="33085" y="51959"/>
                    <a:pt x="32378" y="50518"/>
                  </a:cubicBezTo>
                  <a:cubicBezTo>
                    <a:pt x="31671" y="49077"/>
                    <a:pt x="31205" y="48586"/>
                    <a:pt x="31558" y="47865"/>
                  </a:cubicBezTo>
                  <a:cubicBezTo>
                    <a:pt x="32024" y="47145"/>
                    <a:pt x="31558" y="46784"/>
                    <a:pt x="31446" y="46195"/>
                  </a:cubicBezTo>
                  <a:cubicBezTo>
                    <a:pt x="31317" y="45720"/>
                    <a:pt x="31799" y="45114"/>
                    <a:pt x="32506" y="44639"/>
                  </a:cubicBezTo>
                  <a:cubicBezTo>
                    <a:pt x="33213" y="44279"/>
                    <a:pt x="32972" y="43427"/>
                    <a:pt x="32619" y="42707"/>
                  </a:cubicBezTo>
                  <a:cubicBezTo>
                    <a:pt x="32378" y="41986"/>
                    <a:pt x="31205" y="40545"/>
                    <a:pt x="30610" y="40316"/>
                  </a:cubicBezTo>
                  <a:lnTo>
                    <a:pt x="30498" y="40316"/>
                  </a:lnTo>
                  <a:cubicBezTo>
                    <a:pt x="30032" y="40316"/>
                    <a:pt x="30032" y="41037"/>
                    <a:pt x="29437" y="41397"/>
                  </a:cubicBezTo>
                  <a:cubicBezTo>
                    <a:pt x="29325" y="41397"/>
                    <a:pt x="29212" y="41397"/>
                    <a:pt x="29212" y="41397"/>
                  </a:cubicBezTo>
                  <a:cubicBezTo>
                    <a:pt x="28730" y="41397"/>
                    <a:pt x="28843" y="40545"/>
                    <a:pt x="28618" y="40070"/>
                  </a:cubicBezTo>
                  <a:cubicBezTo>
                    <a:pt x="28489" y="39956"/>
                    <a:pt x="28489" y="39841"/>
                    <a:pt x="28377" y="39841"/>
                  </a:cubicBezTo>
                  <a:cubicBezTo>
                    <a:pt x="28264" y="39841"/>
                    <a:pt x="28136" y="40185"/>
                    <a:pt x="27670" y="40185"/>
                  </a:cubicBezTo>
                  <a:cubicBezTo>
                    <a:pt x="27557" y="40185"/>
                    <a:pt x="27557" y="40185"/>
                    <a:pt x="27445" y="40185"/>
                  </a:cubicBezTo>
                  <a:cubicBezTo>
                    <a:pt x="26850" y="40070"/>
                    <a:pt x="25902" y="39956"/>
                    <a:pt x="25324" y="39956"/>
                  </a:cubicBezTo>
                  <a:cubicBezTo>
                    <a:pt x="25195" y="39956"/>
                    <a:pt x="25083" y="39956"/>
                    <a:pt x="24970" y="39956"/>
                  </a:cubicBezTo>
                  <a:cubicBezTo>
                    <a:pt x="24841" y="39956"/>
                    <a:pt x="24376" y="40070"/>
                    <a:pt x="23781" y="40070"/>
                  </a:cubicBezTo>
                  <a:cubicBezTo>
                    <a:pt x="23202" y="40070"/>
                    <a:pt x="22367" y="39956"/>
                    <a:pt x="21788" y="39710"/>
                  </a:cubicBezTo>
                  <a:cubicBezTo>
                    <a:pt x="20599" y="39104"/>
                    <a:pt x="19426" y="38875"/>
                    <a:pt x="19185" y="38400"/>
                  </a:cubicBezTo>
                  <a:cubicBezTo>
                    <a:pt x="18848" y="38040"/>
                    <a:pt x="19185" y="37434"/>
                    <a:pt x="19426" y="36828"/>
                  </a:cubicBezTo>
                  <a:cubicBezTo>
                    <a:pt x="19667" y="36468"/>
                    <a:pt x="19185" y="36108"/>
                    <a:pt x="18719" y="36108"/>
                  </a:cubicBezTo>
                  <a:cubicBezTo>
                    <a:pt x="18607" y="36108"/>
                    <a:pt x="18366" y="36239"/>
                    <a:pt x="18141" y="36353"/>
                  </a:cubicBezTo>
                  <a:cubicBezTo>
                    <a:pt x="18141" y="36353"/>
                    <a:pt x="18012" y="36353"/>
                    <a:pt x="17900" y="36353"/>
                  </a:cubicBezTo>
                  <a:cubicBezTo>
                    <a:pt x="17434" y="36353"/>
                    <a:pt x="17080" y="35158"/>
                    <a:pt x="17080" y="35158"/>
                  </a:cubicBezTo>
                  <a:cubicBezTo>
                    <a:pt x="16598" y="34667"/>
                    <a:pt x="16373" y="34437"/>
                    <a:pt x="16132" y="34437"/>
                  </a:cubicBezTo>
                  <a:cubicBezTo>
                    <a:pt x="15891" y="34437"/>
                    <a:pt x="15666" y="34552"/>
                    <a:pt x="15425" y="34667"/>
                  </a:cubicBezTo>
                  <a:cubicBezTo>
                    <a:pt x="15072" y="34912"/>
                    <a:pt x="14718" y="35158"/>
                    <a:pt x="14477" y="35158"/>
                  </a:cubicBezTo>
                  <a:cubicBezTo>
                    <a:pt x="14252" y="35158"/>
                    <a:pt x="14140" y="35027"/>
                    <a:pt x="14140" y="34667"/>
                  </a:cubicBezTo>
                  <a:cubicBezTo>
                    <a:pt x="14011" y="33831"/>
                    <a:pt x="13786" y="33831"/>
                    <a:pt x="13192" y="33717"/>
                  </a:cubicBezTo>
                  <a:cubicBezTo>
                    <a:pt x="12485" y="33586"/>
                    <a:pt x="12485" y="33111"/>
                    <a:pt x="12726" y="32505"/>
                  </a:cubicBezTo>
                  <a:cubicBezTo>
                    <a:pt x="12951" y="32030"/>
                    <a:pt x="12597" y="31801"/>
                    <a:pt x="11890" y="31801"/>
                  </a:cubicBezTo>
                  <a:cubicBezTo>
                    <a:pt x="12244" y="31424"/>
                    <a:pt x="12485" y="31195"/>
                    <a:pt x="12485" y="31195"/>
                  </a:cubicBezTo>
                  <a:cubicBezTo>
                    <a:pt x="12485" y="31195"/>
                    <a:pt x="12244" y="31424"/>
                    <a:pt x="11890" y="31801"/>
                  </a:cubicBezTo>
                  <a:lnTo>
                    <a:pt x="11778" y="31670"/>
                  </a:lnTo>
                  <a:cubicBezTo>
                    <a:pt x="11071" y="31670"/>
                    <a:pt x="10717" y="31915"/>
                    <a:pt x="10123" y="31915"/>
                  </a:cubicBezTo>
                  <a:cubicBezTo>
                    <a:pt x="9898" y="31915"/>
                    <a:pt x="9769" y="31915"/>
                    <a:pt x="9544" y="31915"/>
                  </a:cubicBezTo>
                  <a:cubicBezTo>
                    <a:pt x="8596" y="31670"/>
                    <a:pt x="7889" y="30949"/>
                    <a:pt x="6829" y="30474"/>
                  </a:cubicBezTo>
                  <a:cubicBezTo>
                    <a:pt x="6604" y="30360"/>
                    <a:pt x="6363" y="30360"/>
                    <a:pt x="6122" y="30360"/>
                  </a:cubicBezTo>
                  <a:cubicBezTo>
                    <a:pt x="5302" y="30360"/>
                    <a:pt x="4708" y="30835"/>
                    <a:pt x="4129" y="31064"/>
                  </a:cubicBezTo>
                  <a:cubicBezTo>
                    <a:pt x="3888" y="31195"/>
                    <a:pt x="3647" y="31195"/>
                    <a:pt x="3422" y="31195"/>
                  </a:cubicBezTo>
                  <a:cubicBezTo>
                    <a:pt x="2940" y="31195"/>
                    <a:pt x="2474" y="30949"/>
                    <a:pt x="2121" y="30474"/>
                  </a:cubicBezTo>
                  <a:cubicBezTo>
                    <a:pt x="1414" y="29639"/>
                    <a:pt x="353" y="28198"/>
                    <a:pt x="1060" y="28067"/>
                  </a:cubicBezTo>
                  <a:cubicBezTo>
                    <a:pt x="1301" y="28313"/>
                    <a:pt x="1414" y="28427"/>
                    <a:pt x="1526" y="28673"/>
                  </a:cubicBezTo>
                  <a:cubicBezTo>
                    <a:pt x="1414" y="28427"/>
                    <a:pt x="1301" y="28313"/>
                    <a:pt x="1060" y="28067"/>
                  </a:cubicBezTo>
                  <a:lnTo>
                    <a:pt x="1060" y="28067"/>
                  </a:lnTo>
                  <a:cubicBezTo>
                    <a:pt x="1896" y="28067"/>
                    <a:pt x="3294" y="28067"/>
                    <a:pt x="3888" y="28067"/>
                  </a:cubicBezTo>
                  <a:cubicBezTo>
                    <a:pt x="4354" y="28067"/>
                    <a:pt x="4708" y="27953"/>
                    <a:pt x="4836" y="27347"/>
                  </a:cubicBezTo>
                  <a:cubicBezTo>
                    <a:pt x="4949" y="26986"/>
                    <a:pt x="5302" y="26626"/>
                    <a:pt x="6122" y="26626"/>
                  </a:cubicBezTo>
                  <a:cubicBezTo>
                    <a:pt x="6363" y="26626"/>
                    <a:pt x="6475" y="26757"/>
                    <a:pt x="6716" y="26757"/>
                  </a:cubicBezTo>
                  <a:cubicBezTo>
                    <a:pt x="7777" y="26872"/>
                    <a:pt x="8596" y="27707"/>
                    <a:pt x="9062" y="27707"/>
                  </a:cubicBezTo>
                  <a:cubicBezTo>
                    <a:pt x="9191" y="27707"/>
                    <a:pt x="9303" y="27707"/>
                    <a:pt x="9303" y="27592"/>
                  </a:cubicBezTo>
                  <a:cubicBezTo>
                    <a:pt x="9544" y="26986"/>
                    <a:pt x="9544" y="26872"/>
                    <a:pt x="9769" y="25906"/>
                  </a:cubicBezTo>
                  <a:cubicBezTo>
                    <a:pt x="9898" y="24956"/>
                    <a:pt x="8950" y="24465"/>
                    <a:pt x="9544" y="23515"/>
                  </a:cubicBezTo>
                  <a:cubicBezTo>
                    <a:pt x="10251" y="22549"/>
                    <a:pt x="10830" y="22074"/>
                    <a:pt x="11537" y="21713"/>
                  </a:cubicBezTo>
                  <a:cubicBezTo>
                    <a:pt x="12019" y="21353"/>
                    <a:pt x="12485" y="20633"/>
                    <a:pt x="13192" y="20633"/>
                  </a:cubicBezTo>
                  <a:cubicBezTo>
                    <a:pt x="13433" y="20633"/>
                    <a:pt x="13545" y="20633"/>
                    <a:pt x="13658" y="20747"/>
                  </a:cubicBezTo>
                  <a:cubicBezTo>
                    <a:pt x="14477" y="21108"/>
                    <a:pt x="15425" y="21828"/>
                    <a:pt x="16132" y="21828"/>
                  </a:cubicBezTo>
                  <a:cubicBezTo>
                    <a:pt x="16245" y="21828"/>
                    <a:pt x="16486" y="21828"/>
                    <a:pt x="16598" y="21713"/>
                  </a:cubicBezTo>
                  <a:cubicBezTo>
                    <a:pt x="17193" y="21239"/>
                    <a:pt x="18012" y="21239"/>
                    <a:pt x="18366" y="20747"/>
                  </a:cubicBezTo>
                  <a:cubicBezTo>
                    <a:pt x="18607" y="20158"/>
                    <a:pt x="18960" y="20027"/>
                    <a:pt x="19780" y="19306"/>
                  </a:cubicBezTo>
                  <a:cubicBezTo>
                    <a:pt x="20487" y="18831"/>
                    <a:pt x="20840" y="18356"/>
                    <a:pt x="21194" y="18356"/>
                  </a:cubicBezTo>
                  <a:cubicBezTo>
                    <a:pt x="21322" y="18356"/>
                    <a:pt x="21435" y="18356"/>
                    <a:pt x="21547" y="18471"/>
                  </a:cubicBezTo>
                  <a:cubicBezTo>
                    <a:pt x="21788" y="18586"/>
                    <a:pt x="21901" y="18717"/>
                    <a:pt x="22013" y="18717"/>
                  </a:cubicBezTo>
                  <a:cubicBezTo>
                    <a:pt x="22367" y="18717"/>
                    <a:pt x="22608" y="18356"/>
                    <a:pt x="22720" y="18111"/>
                  </a:cubicBezTo>
                  <a:cubicBezTo>
                    <a:pt x="22849" y="17636"/>
                    <a:pt x="22608" y="17505"/>
                    <a:pt x="23556" y="17390"/>
                  </a:cubicBezTo>
                  <a:cubicBezTo>
                    <a:pt x="24488" y="17276"/>
                    <a:pt x="24376" y="15360"/>
                    <a:pt x="24376" y="15360"/>
                  </a:cubicBezTo>
                  <a:cubicBezTo>
                    <a:pt x="24376" y="15360"/>
                    <a:pt x="25324" y="15114"/>
                    <a:pt x="25436" y="14279"/>
                  </a:cubicBezTo>
                  <a:cubicBezTo>
                    <a:pt x="25436" y="14033"/>
                    <a:pt x="25549" y="13919"/>
                    <a:pt x="25677" y="13919"/>
                  </a:cubicBezTo>
                  <a:cubicBezTo>
                    <a:pt x="25790" y="13919"/>
                    <a:pt x="26031" y="14148"/>
                    <a:pt x="26384" y="14639"/>
                  </a:cubicBezTo>
                  <a:cubicBezTo>
                    <a:pt x="26722" y="14868"/>
                    <a:pt x="26963" y="14999"/>
                    <a:pt x="27204" y="14999"/>
                  </a:cubicBezTo>
                  <a:cubicBezTo>
                    <a:pt x="27557" y="14999"/>
                    <a:pt x="27911" y="14868"/>
                    <a:pt x="28136" y="14639"/>
                  </a:cubicBezTo>
                  <a:cubicBezTo>
                    <a:pt x="28618" y="14279"/>
                    <a:pt x="29325" y="13919"/>
                    <a:pt x="29903" y="13919"/>
                  </a:cubicBezTo>
                  <a:cubicBezTo>
                    <a:pt x="30032" y="13919"/>
                    <a:pt x="30144" y="13919"/>
                    <a:pt x="30257" y="13919"/>
                  </a:cubicBezTo>
                  <a:cubicBezTo>
                    <a:pt x="30851" y="14033"/>
                    <a:pt x="30851" y="14754"/>
                    <a:pt x="31446" y="14999"/>
                  </a:cubicBezTo>
                  <a:cubicBezTo>
                    <a:pt x="32024" y="15360"/>
                    <a:pt x="32506" y="15114"/>
                    <a:pt x="33438" y="15360"/>
                  </a:cubicBezTo>
                  <a:cubicBezTo>
                    <a:pt x="34499" y="15474"/>
                    <a:pt x="36025" y="16915"/>
                    <a:pt x="36620" y="17505"/>
                  </a:cubicBezTo>
                  <a:cubicBezTo>
                    <a:pt x="37086" y="17996"/>
                    <a:pt x="37327" y="19306"/>
                    <a:pt x="38275" y="19306"/>
                  </a:cubicBezTo>
                  <a:cubicBezTo>
                    <a:pt x="38387" y="19306"/>
                    <a:pt x="38500" y="19192"/>
                    <a:pt x="38741" y="19192"/>
                  </a:cubicBezTo>
                  <a:cubicBezTo>
                    <a:pt x="39801" y="18831"/>
                    <a:pt x="40267" y="18586"/>
                    <a:pt x="40862" y="18586"/>
                  </a:cubicBezTo>
                  <a:cubicBezTo>
                    <a:pt x="40974" y="18586"/>
                    <a:pt x="41215" y="18586"/>
                    <a:pt x="41456" y="18586"/>
                  </a:cubicBezTo>
                  <a:cubicBezTo>
                    <a:pt x="42035" y="18831"/>
                    <a:pt x="42388" y="18946"/>
                    <a:pt x="42742" y="18946"/>
                  </a:cubicBezTo>
                  <a:cubicBezTo>
                    <a:pt x="42983" y="18946"/>
                    <a:pt x="43208" y="18946"/>
                    <a:pt x="43561" y="18831"/>
                  </a:cubicBezTo>
                  <a:cubicBezTo>
                    <a:pt x="43802" y="18717"/>
                    <a:pt x="44043" y="18586"/>
                    <a:pt x="44268" y="18586"/>
                  </a:cubicBezTo>
                  <a:cubicBezTo>
                    <a:pt x="44863" y="18586"/>
                    <a:pt x="45216" y="19077"/>
                    <a:pt x="45104" y="19667"/>
                  </a:cubicBezTo>
                  <a:cubicBezTo>
                    <a:pt x="44975" y="20158"/>
                    <a:pt x="45329" y="20518"/>
                    <a:pt x="45923" y="20518"/>
                  </a:cubicBezTo>
                  <a:cubicBezTo>
                    <a:pt x="46036" y="20518"/>
                    <a:pt x="46277" y="20518"/>
                    <a:pt x="46502" y="20387"/>
                  </a:cubicBezTo>
                  <a:cubicBezTo>
                    <a:pt x="46502" y="20387"/>
                    <a:pt x="46630" y="20387"/>
                    <a:pt x="46743" y="20387"/>
                  </a:cubicBezTo>
                  <a:cubicBezTo>
                    <a:pt x="47450" y="20387"/>
                    <a:pt x="47450" y="21468"/>
                    <a:pt x="48157" y="21828"/>
                  </a:cubicBezTo>
                  <a:cubicBezTo>
                    <a:pt x="48623" y="22188"/>
                    <a:pt x="48864" y="22434"/>
                    <a:pt x="49217" y="22434"/>
                  </a:cubicBezTo>
                  <a:cubicBezTo>
                    <a:pt x="49330" y="22434"/>
                    <a:pt x="49459" y="22319"/>
                    <a:pt x="49571" y="22319"/>
                  </a:cubicBezTo>
                  <a:cubicBezTo>
                    <a:pt x="50166" y="21959"/>
                    <a:pt x="51692" y="21828"/>
                    <a:pt x="51692" y="21828"/>
                  </a:cubicBezTo>
                  <a:cubicBezTo>
                    <a:pt x="51933" y="22074"/>
                    <a:pt x="52287" y="22188"/>
                    <a:pt x="52624" y="22188"/>
                  </a:cubicBezTo>
                  <a:cubicBezTo>
                    <a:pt x="52865" y="22188"/>
                    <a:pt x="53106" y="22188"/>
                    <a:pt x="53347" y="22074"/>
                  </a:cubicBezTo>
                  <a:cubicBezTo>
                    <a:pt x="53926" y="21959"/>
                    <a:pt x="54520" y="21239"/>
                    <a:pt x="54874" y="21239"/>
                  </a:cubicBezTo>
                  <a:cubicBezTo>
                    <a:pt x="54874" y="21239"/>
                    <a:pt x="54874" y="21239"/>
                    <a:pt x="54986" y="21239"/>
                  </a:cubicBezTo>
                  <a:cubicBezTo>
                    <a:pt x="55115" y="21713"/>
                    <a:pt x="54279" y="23155"/>
                    <a:pt x="55227" y="23155"/>
                  </a:cubicBezTo>
                  <a:cubicBezTo>
                    <a:pt x="56159" y="23155"/>
                    <a:pt x="56047" y="23155"/>
                    <a:pt x="56754" y="22074"/>
                  </a:cubicBezTo>
                  <a:cubicBezTo>
                    <a:pt x="57348" y="21108"/>
                    <a:pt x="57573" y="21468"/>
                    <a:pt x="58409" y="20878"/>
                  </a:cubicBezTo>
                  <a:cubicBezTo>
                    <a:pt x="59228" y="20272"/>
                    <a:pt x="58987" y="19912"/>
                    <a:pt x="59469" y="19192"/>
                  </a:cubicBezTo>
                  <a:cubicBezTo>
                    <a:pt x="59823" y="18586"/>
                    <a:pt x="60401" y="17882"/>
                    <a:pt x="60883" y="17882"/>
                  </a:cubicBezTo>
                  <a:cubicBezTo>
                    <a:pt x="60996" y="17882"/>
                    <a:pt x="61108" y="17882"/>
                    <a:pt x="61221" y="17996"/>
                  </a:cubicBezTo>
                  <a:cubicBezTo>
                    <a:pt x="61815" y="18356"/>
                    <a:pt x="61815" y="19437"/>
                    <a:pt x="62410" y="19437"/>
                  </a:cubicBezTo>
                  <a:cubicBezTo>
                    <a:pt x="62651" y="19437"/>
                    <a:pt x="62763" y="19437"/>
                    <a:pt x="62763" y="19437"/>
                  </a:cubicBezTo>
                  <a:cubicBezTo>
                    <a:pt x="63229" y="19437"/>
                    <a:pt x="63470" y="19437"/>
                    <a:pt x="63583" y="18471"/>
                  </a:cubicBezTo>
                  <a:cubicBezTo>
                    <a:pt x="63695" y="17390"/>
                    <a:pt x="63824" y="17145"/>
                    <a:pt x="64756" y="16670"/>
                  </a:cubicBezTo>
                  <a:cubicBezTo>
                    <a:pt x="65463" y="16441"/>
                    <a:pt x="65945" y="15949"/>
                    <a:pt x="66282" y="15949"/>
                  </a:cubicBezTo>
                  <a:cubicBezTo>
                    <a:pt x="66523" y="15949"/>
                    <a:pt x="66652" y="16080"/>
                    <a:pt x="66877" y="16310"/>
                  </a:cubicBezTo>
                  <a:cubicBezTo>
                    <a:pt x="67343" y="16915"/>
                    <a:pt x="67471" y="17996"/>
                    <a:pt x="68050" y="17996"/>
                  </a:cubicBezTo>
                  <a:lnTo>
                    <a:pt x="68178" y="17996"/>
                  </a:lnTo>
                  <a:cubicBezTo>
                    <a:pt x="68885" y="17751"/>
                    <a:pt x="68644" y="17751"/>
                    <a:pt x="69110" y="16670"/>
                  </a:cubicBezTo>
                  <a:cubicBezTo>
                    <a:pt x="69592" y="15720"/>
                    <a:pt x="69351" y="14999"/>
                    <a:pt x="69946" y="14999"/>
                  </a:cubicBezTo>
                  <a:lnTo>
                    <a:pt x="70058" y="14999"/>
                  </a:lnTo>
                  <a:cubicBezTo>
                    <a:pt x="70524" y="15114"/>
                    <a:pt x="70765" y="15229"/>
                    <a:pt x="70878" y="15229"/>
                  </a:cubicBezTo>
                  <a:cubicBezTo>
                    <a:pt x="71119" y="15229"/>
                    <a:pt x="71231" y="15114"/>
                    <a:pt x="71472" y="14639"/>
                  </a:cubicBezTo>
                  <a:cubicBezTo>
                    <a:pt x="71826" y="13673"/>
                    <a:pt x="72533" y="12707"/>
                    <a:pt x="72420" y="11872"/>
                  </a:cubicBezTo>
                  <a:cubicBezTo>
                    <a:pt x="72292" y="11037"/>
                    <a:pt x="72179" y="9841"/>
                    <a:pt x="72886" y="9350"/>
                  </a:cubicBezTo>
                  <a:cubicBezTo>
                    <a:pt x="73481" y="8760"/>
                    <a:pt x="73706" y="8515"/>
                    <a:pt x="74301" y="8155"/>
                  </a:cubicBezTo>
                  <a:cubicBezTo>
                    <a:pt x="75008" y="7909"/>
                    <a:pt x="74895" y="7680"/>
                    <a:pt x="75940" y="6239"/>
                  </a:cubicBezTo>
                  <a:cubicBezTo>
                    <a:pt x="77129" y="4912"/>
                    <a:pt x="77129" y="5027"/>
                    <a:pt x="78061" y="4912"/>
                  </a:cubicBezTo>
                  <a:cubicBezTo>
                    <a:pt x="79009" y="4667"/>
                    <a:pt x="79716" y="4667"/>
                    <a:pt x="80182" y="4192"/>
                  </a:cubicBezTo>
                  <a:cubicBezTo>
                    <a:pt x="80776" y="3586"/>
                    <a:pt x="80069" y="3471"/>
                    <a:pt x="79475" y="2882"/>
                  </a:cubicBezTo>
                  <a:cubicBezTo>
                    <a:pt x="79009" y="2390"/>
                    <a:pt x="78896" y="1915"/>
                    <a:pt x="79250" y="949"/>
                  </a:cubicBezTo>
                  <a:cubicBezTo>
                    <a:pt x="79362" y="589"/>
                    <a:pt x="79603" y="474"/>
                    <a:pt x="79716" y="474"/>
                  </a:cubicBezTo>
                  <a:lnTo>
                    <a:pt x="79716" y="0"/>
                  </a:lnTo>
                  <a:lnTo>
                    <a:pt x="79716" y="0"/>
                  </a:lnTo>
                  <a:lnTo>
                    <a:pt x="79716" y="0"/>
                  </a:lnTo>
                  <a:lnTo>
                    <a:pt x="79716" y="0"/>
                  </a:lnTo>
                  <a:cubicBezTo>
                    <a:pt x="79475" y="0"/>
                    <a:pt x="79121" y="114"/>
                    <a:pt x="78768" y="720"/>
                  </a:cubicBezTo>
                  <a:cubicBezTo>
                    <a:pt x="78302" y="1915"/>
                    <a:pt x="78414" y="2521"/>
                    <a:pt x="79250" y="3225"/>
                  </a:cubicBezTo>
                  <a:cubicBezTo>
                    <a:pt x="79362" y="3471"/>
                    <a:pt x="79603" y="3586"/>
                    <a:pt x="79716" y="3717"/>
                  </a:cubicBezTo>
                  <a:lnTo>
                    <a:pt x="79828" y="3831"/>
                  </a:lnTo>
                  <a:cubicBezTo>
                    <a:pt x="79475" y="4192"/>
                    <a:pt x="79121" y="4192"/>
                    <a:pt x="78414" y="4323"/>
                  </a:cubicBezTo>
                  <a:cubicBezTo>
                    <a:pt x="78302" y="4323"/>
                    <a:pt x="78061" y="4323"/>
                    <a:pt x="77948" y="4323"/>
                  </a:cubicBezTo>
                  <a:cubicBezTo>
                    <a:pt x="77707" y="4437"/>
                    <a:pt x="77707" y="4437"/>
                    <a:pt x="77707" y="4437"/>
                  </a:cubicBezTo>
                  <a:cubicBezTo>
                    <a:pt x="76775" y="4552"/>
                    <a:pt x="76647" y="4667"/>
                    <a:pt x="75586" y="5993"/>
                  </a:cubicBezTo>
                  <a:cubicBezTo>
                    <a:pt x="75120" y="6468"/>
                    <a:pt x="74895" y="6828"/>
                    <a:pt x="74767" y="7188"/>
                  </a:cubicBezTo>
                  <a:cubicBezTo>
                    <a:pt x="74542" y="7549"/>
                    <a:pt x="74413" y="7680"/>
                    <a:pt x="74172" y="7794"/>
                  </a:cubicBezTo>
                  <a:cubicBezTo>
                    <a:pt x="73594" y="7909"/>
                    <a:pt x="73352" y="8155"/>
                    <a:pt x="72999" y="8515"/>
                  </a:cubicBezTo>
                  <a:cubicBezTo>
                    <a:pt x="72886" y="8629"/>
                    <a:pt x="72774" y="8760"/>
                    <a:pt x="72533" y="8875"/>
                  </a:cubicBezTo>
                  <a:cubicBezTo>
                    <a:pt x="71585" y="9710"/>
                    <a:pt x="71826" y="11151"/>
                    <a:pt x="71938" y="11872"/>
                  </a:cubicBezTo>
                  <a:cubicBezTo>
                    <a:pt x="72067" y="12347"/>
                    <a:pt x="71713" y="12953"/>
                    <a:pt x="71360" y="13558"/>
                  </a:cubicBezTo>
                  <a:cubicBezTo>
                    <a:pt x="71231" y="13919"/>
                    <a:pt x="71119" y="14148"/>
                    <a:pt x="71006" y="14394"/>
                  </a:cubicBezTo>
                  <a:cubicBezTo>
                    <a:pt x="71006" y="14639"/>
                    <a:pt x="70878" y="14639"/>
                    <a:pt x="70878" y="14754"/>
                  </a:cubicBezTo>
                  <a:lnTo>
                    <a:pt x="70765" y="14639"/>
                  </a:lnTo>
                  <a:cubicBezTo>
                    <a:pt x="70653" y="14639"/>
                    <a:pt x="70412" y="14508"/>
                    <a:pt x="70171" y="14508"/>
                  </a:cubicBezTo>
                  <a:cubicBezTo>
                    <a:pt x="70058" y="14508"/>
                    <a:pt x="69946" y="14508"/>
                    <a:pt x="69946" y="14508"/>
                  </a:cubicBezTo>
                  <a:cubicBezTo>
                    <a:pt x="69239" y="14508"/>
                    <a:pt x="69110" y="15114"/>
                    <a:pt x="68998" y="15474"/>
                  </a:cubicBezTo>
                  <a:cubicBezTo>
                    <a:pt x="68998" y="15835"/>
                    <a:pt x="68885" y="16080"/>
                    <a:pt x="68773" y="16441"/>
                  </a:cubicBezTo>
                  <a:cubicBezTo>
                    <a:pt x="68532" y="16801"/>
                    <a:pt x="68403" y="17030"/>
                    <a:pt x="68403" y="17276"/>
                  </a:cubicBezTo>
                  <a:cubicBezTo>
                    <a:pt x="68291" y="17276"/>
                    <a:pt x="68291" y="17390"/>
                    <a:pt x="68291" y="17390"/>
                  </a:cubicBezTo>
                  <a:cubicBezTo>
                    <a:pt x="68291" y="17390"/>
                    <a:pt x="68178" y="17390"/>
                    <a:pt x="68050" y="17505"/>
                  </a:cubicBezTo>
                  <a:cubicBezTo>
                    <a:pt x="67937" y="17390"/>
                    <a:pt x="67825" y="17030"/>
                    <a:pt x="67696" y="16915"/>
                  </a:cubicBezTo>
                  <a:cubicBezTo>
                    <a:pt x="67584" y="16555"/>
                    <a:pt x="67471" y="16195"/>
                    <a:pt x="67230" y="15949"/>
                  </a:cubicBezTo>
                  <a:cubicBezTo>
                    <a:pt x="67005" y="15589"/>
                    <a:pt x="66652" y="15474"/>
                    <a:pt x="66282" y="15474"/>
                  </a:cubicBezTo>
                  <a:cubicBezTo>
                    <a:pt x="65945" y="15474"/>
                    <a:pt x="65591" y="15720"/>
                    <a:pt x="65238" y="15949"/>
                  </a:cubicBezTo>
                  <a:cubicBezTo>
                    <a:pt x="64997" y="15949"/>
                    <a:pt x="64756" y="16195"/>
                    <a:pt x="64643" y="16195"/>
                  </a:cubicBezTo>
                  <a:cubicBezTo>
                    <a:pt x="63470" y="16801"/>
                    <a:pt x="63229" y="17145"/>
                    <a:pt x="63117" y="18471"/>
                  </a:cubicBezTo>
                  <a:cubicBezTo>
                    <a:pt x="62988" y="18831"/>
                    <a:pt x="62988" y="18946"/>
                    <a:pt x="62988" y="18946"/>
                  </a:cubicBezTo>
                  <a:lnTo>
                    <a:pt x="62876" y="18946"/>
                  </a:lnTo>
                  <a:cubicBezTo>
                    <a:pt x="62876" y="18946"/>
                    <a:pt x="62876" y="18946"/>
                    <a:pt x="62763" y="18946"/>
                  </a:cubicBezTo>
                  <a:cubicBezTo>
                    <a:pt x="62651" y="18946"/>
                    <a:pt x="62651" y="18946"/>
                    <a:pt x="62651" y="18946"/>
                  </a:cubicBezTo>
                  <a:cubicBezTo>
                    <a:pt x="62410" y="18946"/>
                    <a:pt x="62410" y="18946"/>
                    <a:pt x="62410" y="18946"/>
                  </a:cubicBezTo>
                  <a:cubicBezTo>
                    <a:pt x="62410" y="18946"/>
                    <a:pt x="62281" y="18717"/>
                    <a:pt x="62169" y="18471"/>
                  </a:cubicBezTo>
                  <a:cubicBezTo>
                    <a:pt x="62056" y="18111"/>
                    <a:pt x="61815" y="17751"/>
                    <a:pt x="61462" y="17505"/>
                  </a:cubicBezTo>
                  <a:cubicBezTo>
                    <a:pt x="61349" y="17390"/>
                    <a:pt x="61108" y="17390"/>
                    <a:pt x="60883" y="17390"/>
                  </a:cubicBezTo>
                  <a:cubicBezTo>
                    <a:pt x="60048" y="17390"/>
                    <a:pt x="59228" y="18586"/>
                    <a:pt x="58987" y="18946"/>
                  </a:cubicBezTo>
                  <a:cubicBezTo>
                    <a:pt x="58875" y="19192"/>
                    <a:pt x="58762" y="19437"/>
                    <a:pt x="58762" y="19667"/>
                  </a:cubicBezTo>
                  <a:cubicBezTo>
                    <a:pt x="58634" y="20027"/>
                    <a:pt x="58521" y="20158"/>
                    <a:pt x="58055" y="20518"/>
                  </a:cubicBezTo>
                  <a:cubicBezTo>
                    <a:pt x="57814" y="20633"/>
                    <a:pt x="57702" y="20747"/>
                    <a:pt x="57461" y="20747"/>
                  </a:cubicBezTo>
                  <a:cubicBezTo>
                    <a:pt x="57107" y="20993"/>
                    <a:pt x="56866" y="21108"/>
                    <a:pt x="56288" y="21828"/>
                  </a:cubicBezTo>
                  <a:cubicBezTo>
                    <a:pt x="56288" y="21959"/>
                    <a:pt x="56159" y="22074"/>
                    <a:pt x="56047" y="22188"/>
                  </a:cubicBezTo>
                  <a:cubicBezTo>
                    <a:pt x="55806" y="22549"/>
                    <a:pt x="55806" y="22549"/>
                    <a:pt x="55227" y="22549"/>
                  </a:cubicBezTo>
                  <a:cubicBezTo>
                    <a:pt x="55227" y="22434"/>
                    <a:pt x="55340" y="22188"/>
                    <a:pt x="55340" y="22074"/>
                  </a:cubicBezTo>
                  <a:cubicBezTo>
                    <a:pt x="55452" y="21713"/>
                    <a:pt x="55452" y="21353"/>
                    <a:pt x="55452" y="21108"/>
                  </a:cubicBezTo>
                  <a:cubicBezTo>
                    <a:pt x="55340" y="20878"/>
                    <a:pt x="55115" y="20633"/>
                    <a:pt x="54874" y="20633"/>
                  </a:cubicBezTo>
                  <a:cubicBezTo>
                    <a:pt x="54520" y="20633"/>
                    <a:pt x="54279" y="20878"/>
                    <a:pt x="54038" y="21108"/>
                  </a:cubicBezTo>
                  <a:cubicBezTo>
                    <a:pt x="53701" y="21353"/>
                    <a:pt x="53460" y="21599"/>
                    <a:pt x="53106" y="21599"/>
                  </a:cubicBezTo>
                  <a:cubicBezTo>
                    <a:pt x="52994" y="21713"/>
                    <a:pt x="52865" y="21713"/>
                    <a:pt x="52624" y="21713"/>
                  </a:cubicBezTo>
                  <a:cubicBezTo>
                    <a:pt x="52399" y="21713"/>
                    <a:pt x="52158" y="21599"/>
                    <a:pt x="51933" y="21468"/>
                  </a:cubicBezTo>
                  <a:cubicBezTo>
                    <a:pt x="51805" y="21353"/>
                    <a:pt x="51805" y="21353"/>
                    <a:pt x="51805" y="21353"/>
                  </a:cubicBezTo>
                  <a:cubicBezTo>
                    <a:pt x="51580" y="21353"/>
                    <a:pt x="51580" y="21353"/>
                    <a:pt x="51580" y="21353"/>
                  </a:cubicBezTo>
                  <a:cubicBezTo>
                    <a:pt x="51451" y="21353"/>
                    <a:pt x="50037" y="21468"/>
                    <a:pt x="49330" y="21828"/>
                  </a:cubicBezTo>
                  <a:lnTo>
                    <a:pt x="49217" y="21828"/>
                  </a:lnTo>
                  <a:cubicBezTo>
                    <a:pt x="49105" y="21828"/>
                    <a:pt x="48864" y="21713"/>
                    <a:pt x="48623" y="21599"/>
                  </a:cubicBezTo>
                  <a:cubicBezTo>
                    <a:pt x="48510" y="21599"/>
                    <a:pt x="48510" y="21468"/>
                    <a:pt x="48398" y="21468"/>
                  </a:cubicBezTo>
                  <a:cubicBezTo>
                    <a:pt x="48157" y="21353"/>
                    <a:pt x="48044" y="21108"/>
                    <a:pt x="47916" y="20878"/>
                  </a:cubicBezTo>
                  <a:cubicBezTo>
                    <a:pt x="47691" y="20518"/>
                    <a:pt x="47450" y="19912"/>
                    <a:pt x="46743" y="19912"/>
                  </a:cubicBezTo>
                  <a:cubicBezTo>
                    <a:pt x="46630" y="19912"/>
                    <a:pt x="46502" y="19912"/>
                    <a:pt x="46389" y="20027"/>
                  </a:cubicBezTo>
                  <a:cubicBezTo>
                    <a:pt x="46164" y="20027"/>
                    <a:pt x="46036" y="20027"/>
                    <a:pt x="45923" y="20027"/>
                  </a:cubicBezTo>
                  <a:cubicBezTo>
                    <a:pt x="45811" y="20027"/>
                    <a:pt x="45682" y="20027"/>
                    <a:pt x="45570" y="19912"/>
                  </a:cubicBezTo>
                  <a:cubicBezTo>
                    <a:pt x="45570" y="19912"/>
                    <a:pt x="45570" y="19798"/>
                    <a:pt x="45570" y="19667"/>
                  </a:cubicBezTo>
                  <a:cubicBezTo>
                    <a:pt x="45682" y="19306"/>
                    <a:pt x="45570" y="18946"/>
                    <a:pt x="45329" y="18586"/>
                  </a:cubicBezTo>
                  <a:cubicBezTo>
                    <a:pt x="45104" y="18356"/>
                    <a:pt x="44622" y="18111"/>
                    <a:pt x="44268" y="18111"/>
                  </a:cubicBezTo>
                  <a:cubicBezTo>
                    <a:pt x="43915" y="18111"/>
                    <a:pt x="43690" y="18242"/>
                    <a:pt x="43449" y="18356"/>
                  </a:cubicBezTo>
                  <a:cubicBezTo>
                    <a:pt x="43095" y="18471"/>
                    <a:pt x="42983" y="18471"/>
                    <a:pt x="42742" y="18471"/>
                  </a:cubicBezTo>
                  <a:cubicBezTo>
                    <a:pt x="42501" y="18471"/>
                    <a:pt x="42388" y="18471"/>
                    <a:pt x="42035" y="18356"/>
                  </a:cubicBezTo>
                  <a:cubicBezTo>
                    <a:pt x="41922" y="18242"/>
                    <a:pt x="41794" y="18242"/>
                    <a:pt x="41569" y="18111"/>
                  </a:cubicBezTo>
                  <a:cubicBezTo>
                    <a:pt x="41328" y="18111"/>
                    <a:pt x="41103" y="18111"/>
                    <a:pt x="40862" y="18111"/>
                  </a:cubicBezTo>
                  <a:cubicBezTo>
                    <a:pt x="40380" y="18111"/>
                    <a:pt x="40042" y="18242"/>
                    <a:pt x="39448" y="18356"/>
                  </a:cubicBezTo>
                  <a:cubicBezTo>
                    <a:pt x="39207" y="18471"/>
                    <a:pt x="38982" y="18586"/>
                    <a:pt x="38500" y="18717"/>
                  </a:cubicBezTo>
                  <a:cubicBezTo>
                    <a:pt x="38387" y="18717"/>
                    <a:pt x="38387" y="18717"/>
                    <a:pt x="38275" y="18717"/>
                  </a:cubicBezTo>
                  <a:cubicBezTo>
                    <a:pt x="37921" y="18717"/>
                    <a:pt x="37793" y="18471"/>
                    <a:pt x="37439" y="17996"/>
                  </a:cubicBezTo>
                  <a:cubicBezTo>
                    <a:pt x="37327" y="17636"/>
                    <a:pt x="37214" y="17390"/>
                    <a:pt x="36973" y="17145"/>
                  </a:cubicBezTo>
                  <a:cubicBezTo>
                    <a:pt x="36620" y="16801"/>
                    <a:pt x="34740" y="14999"/>
                    <a:pt x="33567" y="14754"/>
                  </a:cubicBezTo>
                  <a:cubicBezTo>
                    <a:pt x="33213" y="14754"/>
                    <a:pt x="32844" y="14754"/>
                    <a:pt x="32619" y="14754"/>
                  </a:cubicBezTo>
                  <a:cubicBezTo>
                    <a:pt x="32153" y="14754"/>
                    <a:pt x="31912" y="14754"/>
                    <a:pt x="31671" y="14639"/>
                  </a:cubicBezTo>
                  <a:cubicBezTo>
                    <a:pt x="31558" y="14508"/>
                    <a:pt x="31446" y="14394"/>
                    <a:pt x="31317" y="14279"/>
                  </a:cubicBezTo>
                  <a:cubicBezTo>
                    <a:pt x="31205" y="13919"/>
                    <a:pt x="30851" y="13558"/>
                    <a:pt x="30257" y="13427"/>
                  </a:cubicBezTo>
                  <a:cubicBezTo>
                    <a:pt x="30144" y="13427"/>
                    <a:pt x="30032" y="13427"/>
                    <a:pt x="29903" y="13427"/>
                  </a:cubicBezTo>
                  <a:cubicBezTo>
                    <a:pt x="29084" y="13427"/>
                    <a:pt x="28136" y="13919"/>
                    <a:pt x="27911" y="14148"/>
                  </a:cubicBezTo>
                  <a:cubicBezTo>
                    <a:pt x="27670" y="14394"/>
                    <a:pt x="27445" y="14508"/>
                    <a:pt x="27204" y="14508"/>
                  </a:cubicBezTo>
                  <a:cubicBezTo>
                    <a:pt x="27204" y="14508"/>
                    <a:pt x="26963" y="14508"/>
                    <a:pt x="26722" y="14279"/>
                  </a:cubicBezTo>
                  <a:cubicBezTo>
                    <a:pt x="26609" y="14148"/>
                    <a:pt x="26497" y="14033"/>
                    <a:pt x="26384" y="13919"/>
                  </a:cubicBezTo>
                  <a:cubicBezTo>
                    <a:pt x="26143" y="13558"/>
                    <a:pt x="25902" y="13313"/>
                    <a:pt x="25677" y="13313"/>
                  </a:cubicBezTo>
                  <a:cubicBezTo>
                    <a:pt x="25083" y="13313"/>
                    <a:pt x="24970" y="13919"/>
                    <a:pt x="24970" y="14279"/>
                  </a:cubicBezTo>
                  <a:cubicBezTo>
                    <a:pt x="24841" y="14754"/>
                    <a:pt x="24263" y="14754"/>
                    <a:pt x="24263" y="14754"/>
                  </a:cubicBezTo>
                  <a:cubicBezTo>
                    <a:pt x="23781" y="14868"/>
                    <a:pt x="23781" y="14868"/>
                    <a:pt x="23781" y="14868"/>
                  </a:cubicBezTo>
                  <a:cubicBezTo>
                    <a:pt x="23910" y="15360"/>
                    <a:pt x="23910" y="15360"/>
                    <a:pt x="23910" y="15360"/>
                  </a:cubicBezTo>
                  <a:cubicBezTo>
                    <a:pt x="23910" y="15949"/>
                    <a:pt x="23781" y="16801"/>
                    <a:pt x="23427" y="16915"/>
                  </a:cubicBezTo>
                  <a:cubicBezTo>
                    <a:pt x="22720" y="17030"/>
                    <a:pt x="22367" y="17145"/>
                    <a:pt x="22254" y="17751"/>
                  </a:cubicBezTo>
                  <a:cubicBezTo>
                    <a:pt x="22254" y="17882"/>
                    <a:pt x="22254" y="17882"/>
                    <a:pt x="22254" y="17882"/>
                  </a:cubicBezTo>
                  <a:cubicBezTo>
                    <a:pt x="22142" y="18111"/>
                    <a:pt x="22142" y="18242"/>
                    <a:pt x="22013" y="18242"/>
                  </a:cubicBezTo>
                  <a:cubicBezTo>
                    <a:pt x="22013" y="18242"/>
                    <a:pt x="22013" y="18242"/>
                    <a:pt x="21901" y="18111"/>
                  </a:cubicBezTo>
                  <a:cubicBezTo>
                    <a:pt x="21676" y="17996"/>
                    <a:pt x="21435" y="17882"/>
                    <a:pt x="21194" y="17882"/>
                  </a:cubicBezTo>
                  <a:cubicBezTo>
                    <a:pt x="20728" y="17882"/>
                    <a:pt x="20374" y="18242"/>
                    <a:pt x="19908" y="18586"/>
                  </a:cubicBezTo>
                  <a:cubicBezTo>
                    <a:pt x="19780" y="18717"/>
                    <a:pt x="19667" y="18831"/>
                    <a:pt x="19555" y="18946"/>
                  </a:cubicBezTo>
                  <a:cubicBezTo>
                    <a:pt x="19314" y="19192"/>
                    <a:pt x="19073" y="19306"/>
                    <a:pt x="18848" y="19437"/>
                  </a:cubicBezTo>
                  <a:cubicBezTo>
                    <a:pt x="18494" y="19798"/>
                    <a:pt x="18141" y="20027"/>
                    <a:pt x="17900" y="20518"/>
                  </a:cubicBezTo>
                  <a:cubicBezTo>
                    <a:pt x="17787" y="20633"/>
                    <a:pt x="17546" y="20747"/>
                    <a:pt x="17193" y="20878"/>
                  </a:cubicBezTo>
                  <a:cubicBezTo>
                    <a:pt x="16952" y="20993"/>
                    <a:pt x="16598" y="21108"/>
                    <a:pt x="16245" y="21239"/>
                  </a:cubicBezTo>
                  <a:cubicBezTo>
                    <a:pt x="16245" y="21239"/>
                    <a:pt x="16245" y="21353"/>
                    <a:pt x="16132" y="21353"/>
                  </a:cubicBezTo>
                  <a:cubicBezTo>
                    <a:pt x="15779" y="21353"/>
                    <a:pt x="15184" y="20993"/>
                    <a:pt x="14718" y="20747"/>
                  </a:cubicBezTo>
                  <a:cubicBezTo>
                    <a:pt x="14477" y="20518"/>
                    <a:pt x="14140" y="20387"/>
                    <a:pt x="13899" y="20272"/>
                  </a:cubicBezTo>
                  <a:cubicBezTo>
                    <a:pt x="13658" y="20158"/>
                    <a:pt x="13433" y="20158"/>
                    <a:pt x="13192" y="20158"/>
                  </a:cubicBezTo>
                  <a:cubicBezTo>
                    <a:pt x="12597" y="20158"/>
                    <a:pt x="12131" y="20518"/>
                    <a:pt x="11778" y="20878"/>
                  </a:cubicBezTo>
                  <a:cubicBezTo>
                    <a:pt x="11537" y="20993"/>
                    <a:pt x="11424" y="21239"/>
                    <a:pt x="11183" y="21239"/>
                  </a:cubicBezTo>
                  <a:cubicBezTo>
                    <a:pt x="10476" y="21713"/>
                    <a:pt x="9898" y="22188"/>
                    <a:pt x="9191" y="23269"/>
                  </a:cubicBezTo>
                  <a:cubicBezTo>
                    <a:pt x="8596" y="23990"/>
                    <a:pt x="8837" y="24596"/>
                    <a:pt x="9062" y="25070"/>
                  </a:cubicBezTo>
                  <a:cubicBezTo>
                    <a:pt x="9191" y="25316"/>
                    <a:pt x="9303" y="25545"/>
                    <a:pt x="9191" y="25791"/>
                  </a:cubicBezTo>
                  <a:cubicBezTo>
                    <a:pt x="9191" y="26037"/>
                    <a:pt x="9191" y="26037"/>
                    <a:pt x="9191" y="26037"/>
                  </a:cubicBezTo>
                  <a:cubicBezTo>
                    <a:pt x="9062" y="26626"/>
                    <a:pt x="9062" y="26872"/>
                    <a:pt x="8950" y="27117"/>
                  </a:cubicBezTo>
                  <a:cubicBezTo>
                    <a:pt x="8837" y="27117"/>
                    <a:pt x="8709" y="26986"/>
                    <a:pt x="8484" y="26872"/>
                  </a:cubicBezTo>
                  <a:cubicBezTo>
                    <a:pt x="8018" y="26626"/>
                    <a:pt x="7423" y="26266"/>
                    <a:pt x="6716" y="26266"/>
                  </a:cubicBezTo>
                  <a:cubicBezTo>
                    <a:pt x="6604" y="26151"/>
                    <a:pt x="6363" y="26151"/>
                    <a:pt x="6122" y="26151"/>
                  </a:cubicBezTo>
                  <a:cubicBezTo>
                    <a:pt x="4836" y="26151"/>
                    <a:pt x="4483" y="26757"/>
                    <a:pt x="4354" y="27347"/>
                  </a:cubicBezTo>
                  <a:cubicBezTo>
                    <a:pt x="4242" y="27592"/>
                    <a:pt x="4242" y="27592"/>
                    <a:pt x="3888" y="27592"/>
                  </a:cubicBezTo>
                  <a:cubicBezTo>
                    <a:pt x="1301" y="27592"/>
                    <a:pt x="1301" y="27592"/>
                    <a:pt x="1301" y="27592"/>
                  </a:cubicBezTo>
                  <a:cubicBezTo>
                    <a:pt x="1173" y="27592"/>
                    <a:pt x="1173" y="27592"/>
                    <a:pt x="1173" y="27592"/>
                  </a:cubicBezTo>
                  <a:cubicBezTo>
                    <a:pt x="1060" y="27592"/>
                    <a:pt x="1060" y="27592"/>
                    <a:pt x="1060" y="27592"/>
                  </a:cubicBezTo>
                  <a:cubicBezTo>
                    <a:pt x="948" y="27592"/>
                    <a:pt x="948" y="27592"/>
                    <a:pt x="948" y="27592"/>
                  </a:cubicBezTo>
                  <a:cubicBezTo>
                    <a:pt x="0" y="27707"/>
                    <a:pt x="0" y="27707"/>
                    <a:pt x="0" y="27707"/>
                  </a:cubicBezTo>
                  <a:cubicBezTo>
                    <a:pt x="353" y="28198"/>
                    <a:pt x="353" y="28198"/>
                    <a:pt x="353" y="28198"/>
                  </a:cubicBezTo>
                  <a:cubicBezTo>
                    <a:pt x="241" y="28427"/>
                    <a:pt x="241" y="29033"/>
                    <a:pt x="1655" y="30835"/>
                  </a:cubicBezTo>
                  <a:cubicBezTo>
                    <a:pt x="2233" y="31424"/>
                    <a:pt x="2715" y="31670"/>
                    <a:pt x="3422" y="31670"/>
                  </a:cubicBezTo>
                  <a:cubicBezTo>
                    <a:pt x="3647" y="31670"/>
                    <a:pt x="4001" y="31670"/>
                    <a:pt x="4354" y="31555"/>
                  </a:cubicBezTo>
                  <a:cubicBezTo>
                    <a:pt x="4483" y="31424"/>
                    <a:pt x="4595" y="31310"/>
                    <a:pt x="4708" y="31310"/>
                  </a:cubicBezTo>
                  <a:cubicBezTo>
                    <a:pt x="5190" y="31064"/>
                    <a:pt x="5656" y="30835"/>
                    <a:pt x="6122" y="30835"/>
                  </a:cubicBezTo>
                  <a:cubicBezTo>
                    <a:pt x="6363" y="30835"/>
                    <a:pt x="6475" y="30835"/>
                    <a:pt x="6716" y="30949"/>
                  </a:cubicBezTo>
                  <a:cubicBezTo>
                    <a:pt x="7070" y="31064"/>
                    <a:pt x="7536" y="31310"/>
                    <a:pt x="7889" y="31555"/>
                  </a:cubicBezTo>
                  <a:cubicBezTo>
                    <a:pt x="8355" y="31915"/>
                    <a:pt x="8837" y="32276"/>
                    <a:pt x="9544" y="32390"/>
                  </a:cubicBezTo>
                  <a:cubicBezTo>
                    <a:pt x="9769" y="32390"/>
                    <a:pt x="9898" y="32390"/>
                    <a:pt x="10123" y="32390"/>
                  </a:cubicBezTo>
                  <a:cubicBezTo>
                    <a:pt x="10476" y="32390"/>
                    <a:pt x="10717" y="32390"/>
                    <a:pt x="10958" y="32276"/>
                  </a:cubicBezTo>
                  <a:cubicBezTo>
                    <a:pt x="11183" y="32276"/>
                    <a:pt x="11424" y="32276"/>
                    <a:pt x="11665" y="32276"/>
                  </a:cubicBezTo>
                  <a:cubicBezTo>
                    <a:pt x="11890" y="32276"/>
                    <a:pt x="11890" y="32276"/>
                    <a:pt x="11890" y="32276"/>
                  </a:cubicBezTo>
                  <a:lnTo>
                    <a:pt x="11890" y="32276"/>
                  </a:lnTo>
                  <a:cubicBezTo>
                    <a:pt x="12131" y="32276"/>
                    <a:pt x="12244" y="32276"/>
                    <a:pt x="12372" y="32276"/>
                  </a:cubicBezTo>
                  <a:cubicBezTo>
                    <a:pt x="12244" y="32276"/>
                    <a:pt x="12244" y="32276"/>
                    <a:pt x="12244" y="32390"/>
                  </a:cubicBezTo>
                  <a:cubicBezTo>
                    <a:pt x="12131" y="32636"/>
                    <a:pt x="11890" y="33111"/>
                    <a:pt x="12131" y="33586"/>
                  </a:cubicBezTo>
                  <a:cubicBezTo>
                    <a:pt x="12372" y="33831"/>
                    <a:pt x="12597" y="34077"/>
                    <a:pt x="13063" y="34192"/>
                  </a:cubicBezTo>
                  <a:lnTo>
                    <a:pt x="13063" y="34192"/>
                  </a:lnTo>
                  <a:cubicBezTo>
                    <a:pt x="13304" y="34192"/>
                    <a:pt x="13433" y="34192"/>
                    <a:pt x="13545" y="34306"/>
                  </a:cubicBezTo>
                  <a:cubicBezTo>
                    <a:pt x="13545" y="34306"/>
                    <a:pt x="13545" y="34437"/>
                    <a:pt x="13658" y="34798"/>
                  </a:cubicBezTo>
                  <a:cubicBezTo>
                    <a:pt x="13786" y="35518"/>
                    <a:pt x="14252" y="35633"/>
                    <a:pt x="14477" y="35633"/>
                  </a:cubicBezTo>
                  <a:cubicBezTo>
                    <a:pt x="14831" y="35633"/>
                    <a:pt x="15184" y="35387"/>
                    <a:pt x="15554" y="35158"/>
                  </a:cubicBezTo>
                  <a:cubicBezTo>
                    <a:pt x="15666" y="35027"/>
                    <a:pt x="15666" y="35027"/>
                    <a:pt x="15666" y="35027"/>
                  </a:cubicBezTo>
                  <a:cubicBezTo>
                    <a:pt x="15891" y="34912"/>
                    <a:pt x="16020" y="34912"/>
                    <a:pt x="16132" y="34912"/>
                  </a:cubicBezTo>
                  <a:cubicBezTo>
                    <a:pt x="16245" y="34912"/>
                    <a:pt x="16486" y="35272"/>
                    <a:pt x="16598" y="35387"/>
                  </a:cubicBezTo>
                  <a:cubicBezTo>
                    <a:pt x="16839" y="35878"/>
                    <a:pt x="17193" y="36959"/>
                    <a:pt x="17900" y="36959"/>
                  </a:cubicBezTo>
                  <a:cubicBezTo>
                    <a:pt x="18141" y="36959"/>
                    <a:pt x="18253" y="36828"/>
                    <a:pt x="18494" y="36713"/>
                  </a:cubicBezTo>
                  <a:cubicBezTo>
                    <a:pt x="18607" y="36713"/>
                    <a:pt x="18719" y="36599"/>
                    <a:pt x="18719" y="36599"/>
                  </a:cubicBezTo>
                  <a:cubicBezTo>
                    <a:pt x="18848" y="36599"/>
                    <a:pt x="18960" y="36713"/>
                    <a:pt x="18960" y="36713"/>
                  </a:cubicBezTo>
                  <a:cubicBezTo>
                    <a:pt x="18719" y="37303"/>
                    <a:pt x="18366" y="38040"/>
                    <a:pt x="18719" y="38629"/>
                  </a:cubicBezTo>
                  <a:cubicBezTo>
                    <a:pt x="18960" y="39104"/>
                    <a:pt x="19555" y="39235"/>
                    <a:pt x="20262" y="39596"/>
                  </a:cubicBezTo>
                  <a:cubicBezTo>
                    <a:pt x="20728" y="39710"/>
                    <a:pt x="21081" y="39956"/>
                    <a:pt x="21547" y="40070"/>
                  </a:cubicBezTo>
                  <a:cubicBezTo>
                    <a:pt x="22254" y="40431"/>
                    <a:pt x="23202" y="40545"/>
                    <a:pt x="23781" y="40545"/>
                  </a:cubicBezTo>
                  <a:cubicBezTo>
                    <a:pt x="24376" y="40545"/>
                    <a:pt x="24970" y="40545"/>
                    <a:pt x="25195" y="40431"/>
                  </a:cubicBezTo>
                  <a:cubicBezTo>
                    <a:pt x="25195" y="40431"/>
                    <a:pt x="25195" y="40431"/>
                    <a:pt x="25324" y="40431"/>
                  </a:cubicBezTo>
                  <a:cubicBezTo>
                    <a:pt x="25677" y="40431"/>
                    <a:pt x="26384" y="40545"/>
                    <a:pt x="26850" y="40676"/>
                  </a:cubicBezTo>
                  <a:cubicBezTo>
                    <a:pt x="27075" y="40676"/>
                    <a:pt x="27204" y="40676"/>
                    <a:pt x="27445" y="40676"/>
                  </a:cubicBezTo>
                  <a:cubicBezTo>
                    <a:pt x="27445" y="40676"/>
                    <a:pt x="27557" y="40791"/>
                    <a:pt x="27670" y="40791"/>
                  </a:cubicBezTo>
                  <a:cubicBezTo>
                    <a:pt x="27911" y="40791"/>
                    <a:pt x="28136" y="40676"/>
                    <a:pt x="28264" y="40545"/>
                  </a:cubicBezTo>
                  <a:cubicBezTo>
                    <a:pt x="28264" y="40676"/>
                    <a:pt x="28264" y="40676"/>
                    <a:pt x="28264" y="40791"/>
                  </a:cubicBezTo>
                  <a:cubicBezTo>
                    <a:pt x="28377" y="41151"/>
                    <a:pt x="28489" y="41872"/>
                    <a:pt x="29212" y="41872"/>
                  </a:cubicBezTo>
                  <a:cubicBezTo>
                    <a:pt x="29325" y="41872"/>
                    <a:pt x="29437" y="41872"/>
                    <a:pt x="29550" y="41757"/>
                  </a:cubicBezTo>
                  <a:cubicBezTo>
                    <a:pt x="30032" y="41626"/>
                    <a:pt x="30257" y="41266"/>
                    <a:pt x="30385" y="41037"/>
                  </a:cubicBezTo>
                  <a:cubicBezTo>
                    <a:pt x="30498" y="40906"/>
                    <a:pt x="30498" y="40906"/>
                    <a:pt x="30498" y="40906"/>
                  </a:cubicBezTo>
                  <a:cubicBezTo>
                    <a:pt x="30964" y="41037"/>
                    <a:pt x="31912" y="42232"/>
                    <a:pt x="32265" y="42953"/>
                  </a:cubicBezTo>
                  <a:cubicBezTo>
                    <a:pt x="32619" y="43788"/>
                    <a:pt x="32506" y="44148"/>
                    <a:pt x="32265" y="44279"/>
                  </a:cubicBezTo>
                  <a:cubicBezTo>
                    <a:pt x="31205" y="44868"/>
                    <a:pt x="30851" y="45589"/>
                    <a:pt x="30964" y="46310"/>
                  </a:cubicBezTo>
                  <a:cubicBezTo>
                    <a:pt x="30964" y="46555"/>
                    <a:pt x="31092" y="46670"/>
                    <a:pt x="31092" y="46784"/>
                  </a:cubicBezTo>
                  <a:cubicBezTo>
                    <a:pt x="31317" y="47145"/>
                    <a:pt x="31317" y="47276"/>
                    <a:pt x="31205" y="47636"/>
                  </a:cubicBezTo>
                  <a:cubicBezTo>
                    <a:pt x="30739" y="48356"/>
                    <a:pt x="31092" y="49077"/>
                    <a:pt x="31558" y="49912"/>
                  </a:cubicBezTo>
                  <a:cubicBezTo>
                    <a:pt x="31671" y="50158"/>
                    <a:pt x="31799" y="50387"/>
                    <a:pt x="31912" y="50747"/>
                  </a:cubicBezTo>
                  <a:cubicBezTo>
                    <a:pt x="32506" y="51828"/>
                    <a:pt x="32265" y="52794"/>
                    <a:pt x="32024" y="53155"/>
                  </a:cubicBezTo>
                  <a:cubicBezTo>
                    <a:pt x="31912" y="53269"/>
                    <a:pt x="31671" y="53384"/>
                    <a:pt x="31446" y="53515"/>
                  </a:cubicBezTo>
                  <a:cubicBezTo>
                    <a:pt x="31205" y="53629"/>
                    <a:pt x="30851" y="53875"/>
                    <a:pt x="30610" y="54104"/>
                  </a:cubicBezTo>
                  <a:cubicBezTo>
                    <a:pt x="30385" y="54465"/>
                    <a:pt x="30385" y="54956"/>
                    <a:pt x="30385" y="55545"/>
                  </a:cubicBezTo>
                  <a:cubicBezTo>
                    <a:pt x="30385" y="56037"/>
                    <a:pt x="30385" y="56512"/>
                    <a:pt x="30257" y="56872"/>
                  </a:cubicBezTo>
                  <a:cubicBezTo>
                    <a:pt x="30032" y="57707"/>
                    <a:pt x="29903" y="58313"/>
                    <a:pt x="29903" y="58313"/>
                  </a:cubicBezTo>
                  <a:cubicBezTo>
                    <a:pt x="29791" y="58902"/>
                    <a:pt x="29791" y="58902"/>
                    <a:pt x="29791" y="58902"/>
                  </a:cubicBezTo>
                  <a:cubicBezTo>
                    <a:pt x="30257" y="58902"/>
                    <a:pt x="30257" y="58902"/>
                    <a:pt x="30257" y="58902"/>
                  </a:cubicBezTo>
                  <a:cubicBezTo>
                    <a:pt x="30498" y="59033"/>
                    <a:pt x="30610" y="59033"/>
                    <a:pt x="30851" y="59033"/>
                  </a:cubicBezTo>
                  <a:cubicBezTo>
                    <a:pt x="30610" y="59263"/>
                    <a:pt x="30385" y="59639"/>
                    <a:pt x="30498" y="60343"/>
                  </a:cubicBezTo>
                  <a:cubicBezTo>
                    <a:pt x="30610" y="60949"/>
                    <a:pt x="30964" y="61064"/>
                    <a:pt x="31317" y="61064"/>
                  </a:cubicBezTo>
                  <a:cubicBezTo>
                    <a:pt x="31671" y="61064"/>
                    <a:pt x="32024" y="61064"/>
                    <a:pt x="32972" y="60114"/>
                  </a:cubicBezTo>
                  <a:cubicBezTo>
                    <a:pt x="33213" y="59868"/>
                    <a:pt x="33326" y="59754"/>
                    <a:pt x="33326" y="59754"/>
                  </a:cubicBezTo>
                  <a:lnTo>
                    <a:pt x="33326" y="59754"/>
                  </a:lnTo>
                  <a:cubicBezTo>
                    <a:pt x="33438" y="59868"/>
                    <a:pt x="33438" y="59999"/>
                    <a:pt x="33438" y="60114"/>
                  </a:cubicBezTo>
                  <a:cubicBezTo>
                    <a:pt x="33567" y="60589"/>
                    <a:pt x="33679" y="61310"/>
                    <a:pt x="34145" y="61670"/>
                  </a:cubicBezTo>
                  <a:cubicBezTo>
                    <a:pt x="34386" y="61784"/>
                    <a:pt x="34740" y="61915"/>
                    <a:pt x="34965" y="61915"/>
                  </a:cubicBezTo>
                  <a:cubicBezTo>
                    <a:pt x="35093" y="61915"/>
                    <a:pt x="35334" y="61915"/>
                    <a:pt x="35447" y="61784"/>
                  </a:cubicBezTo>
                  <a:cubicBezTo>
                    <a:pt x="35559" y="61784"/>
                    <a:pt x="35559" y="61784"/>
                    <a:pt x="35672" y="61784"/>
                  </a:cubicBezTo>
                  <a:cubicBezTo>
                    <a:pt x="35800" y="61784"/>
                    <a:pt x="35800" y="61784"/>
                    <a:pt x="35913" y="61915"/>
                  </a:cubicBezTo>
                  <a:cubicBezTo>
                    <a:pt x="36154" y="62145"/>
                    <a:pt x="35559" y="62751"/>
                    <a:pt x="35206" y="63225"/>
                  </a:cubicBezTo>
                  <a:cubicBezTo>
                    <a:pt x="35206" y="63356"/>
                    <a:pt x="35206" y="63356"/>
                    <a:pt x="35206" y="63356"/>
                  </a:cubicBezTo>
                  <a:cubicBezTo>
                    <a:pt x="34386" y="64306"/>
                    <a:pt x="34740" y="67549"/>
                    <a:pt x="34740" y="67549"/>
                  </a:cubicBezTo>
                  <a:cubicBezTo>
                    <a:pt x="34852" y="67909"/>
                    <a:pt x="34965" y="68269"/>
                    <a:pt x="35093" y="68515"/>
                  </a:cubicBezTo>
                  <a:cubicBezTo>
                    <a:pt x="35206" y="68875"/>
                    <a:pt x="35206" y="69235"/>
                    <a:pt x="35206" y="69465"/>
                  </a:cubicBezTo>
                  <a:cubicBezTo>
                    <a:pt x="35206" y="69710"/>
                    <a:pt x="34965" y="69825"/>
                    <a:pt x="34852" y="70070"/>
                  </a:cubicBezTo>
                  <a:cubicBezTo>
                    <a:pt x="34499" y="70545"/>
                    <a:pt x="34033" y="71037"/>
                    <a:pt x="33792" y="71986"/>
                  </a:cubicBezTo>
                  <a:cubicBezTo>
                    <a:pt x="33792" y="72117"/>
                    <a:pt x="33792" y="72117"/>
                    <a:pt x="33792" y="72117"/>
                  </a:cubicBezTo>
                  <a:cubicBezTo>
                    <a:pt x="33567" y="73558"/>
                    <a:pt x="33438" y="74263"/>
                    <a:pt x="34145" y="74983"/>
                  </a:cubicBezTo>
                  <a:cubicBezTo>
                    <a:pt x="34258" y="75114"/>
                    <a:pt x="34499" y="75360"/>
                    <a:pt x="34611" y="75474"/>
                  </a:cubicBezTo>
                  <a:cubicBezTo>
                    <a:pt x="34740" y="75474"/>
                    <a:pt x="34852" y="75589"/>
                    <a:pt x="34965" y="75704"/>
                  </a:cubicBezTo>
                  <a:cubicBezTo>
                    <a:pt x="34852" y="75704"/>
                    <a:pt x="34852" y="75704"/>
                    <a:pt x="34740" y="75704"/>
                  </a:cubicBezTo>
                  <a:cubicBezTo>
                    <a:pt x="34499" y="75835"/>
                    <a:pt x="34145" y="75949"/>
                    <a:pt x="33679" y="76555"/>
                  </a:cubicBezTo>
                  <a:cubicBezTo>
                    <a:pt x="32844" y="77505"/>
                    <a:pt x="32844" y="78471"/>
                    <a:pt x="33213" y="79437"/>
                  </a:cubicBezTo>
                  <a:cubicBezTo>
                    <a:pt x="33438" y="80272"/>
                    <a:pt x="34033" y="80993"/>
                    <a:pt x="34499" y="81599"/>
                  </a:cubicBezTo>
                  <a:cubicBezTo>
                    <a:pt x="34611" y="81713"/>
                    <a:pt x="34740" y="81828"/>
                    <a:pt x="34852" y="82074"/>
                  </a:cubicBezTo>
                  <a:cubicBezTo>
                    <a:pt x="35093" y="82303"/>
                    <a:pt x="35334" y="82434"/>
                    <a:pt x="35672" y="82663"/>
                  </a:cubicBezTo>
                  <a:cubicBezTo>
                    <a:pt x="36025" y="82909"/>
                    <a:pt x="36379" y="83155"/>
                    <a:pt x="36620" y="83744"/>
                  </a:cubicBezTo>
                  <a:cubicBezTo>
                    <a:pt x="36973" y="84825"/>
                    <a:pt x="37568" y="85070"/>
                    <a:pt x="37793" y="85185"/>
                  </a:cubicBezTo>
                  <a:cubicBezTo>
                    <a:pt x="38146" y="85431"/>
                    <a:pt x="40155" y="86741"/>
                    <a:pt x="40621" y="86986"/>
                  </a:cubicBezTo>
                  <a:cubicBezTo>
                    <a:pt x="40733" y="87101"/>
                    <a:pt x="40862" y="87101"/>
                    <a:pt x="40974" y="87101"/>
                  </a:cubicBezTo>
                  <a:cubicBezTo>
                    <a:pt x="41569" y="87101"/>
                    <a:pt x="41922" y="86512"/>
                    <a:pt x="41922" y="86037"/>
                  </a:cubicBezTo>
                  <a:cubicBezTo>
                    <a:pt x="42035" y="86037"/>
                    <a:pt x="42035" y="86037"/>
                    <a:pt x="42035" y="86037"/>
                  </a:cubicBezTo>
                  <a:cubicBezTo>
                    <a:pt x="42147" y="86037"/>
                    <a:pt x="42147" y="86151"/>
                    <a:pt x="42147" y="86151"/>
                  </a:cubicBezTo>
                  <a:cubicBezTo>
                    <a:pt x="42388" y="86512"/>
                    <a:pt x="42629" y="86741"/>
                    <a:pt x="42983" y="87101"/>
                  </a:cubicBezTo>
                  <a:cubicBezTo>
                    <a:pt x="43208" y="87478"/>
                    <a:pt x="43561" y="87838"/>
                    <a:pt x="43915" y="88313"/>
                  </a:cubicBezTo>
                  <a:cubicBezTo>
                    <a:pt x="44268" y="88788"/>
                    <a:pt x="44622" y="89033"/>
                    <a:pt x="45104" y="89033"/>
                  </a:cubicBezTo>
                  <a:cubicBezTo>
                    <a:pt x="45570" y="89033"/>
                    <a:pt x="46036" y="88788"/>
                    <a:pt x="46630" y="88427"/>
                  </a:cubicBezTo>
                  <a:cubicBezTo>
                    <a:pt x="46743" y="88427"/>
                    <a:pt x="46871" y="88313"/>
                    <a:pt x="46984" y="88313"/>
                  </a:cubicBezTo>
                  <a:cubicBezTo>
                    <a:pt x="47450" y="88067"/>
                    <a:pt x="47916" y="87707"/>
                    <a:pt x="48269" y="87478"/>
                  </a:cubicBezTo>
                  <a:cubicBezTo>
                    <a:pt x="48623" y="87232"/>
                    <a:pt x="48993" y="86986"/>
                    <a:pt x="49330" y="86872"/>
                  </a:cubicBezTo>
                  <a:cubicBezTo>
                    <a:pt x="49330" y="86986"/>
                    <a:pt x="49459" y="87347"/>
                    <a:pt x="49683" y="87592"/>
                  </a:cubicBezTo>
                  <a:cubicBezTo>
                    <a:pt x="49812" y="87838"/>
                    <a:pt x="50166" y="88067"/>
                    <a:pt x="50519" y="88067"/>
                  </a:cubicBezTo>
                  <a:cubicBezTo>
                    <a:pt x="50519" y="88067"/>
                    <a:pt x="50632" y="87953"/>
                    <a:pt x="50744" y="87953"/>
                  </a:cubicBezTo>
                  <a:cubicBezTo>
                    <a:pt x="50873" y="87953"/>
                    <a:pt x="50873" y="87953"/>
                    <a:pt x="50985" y="87953"/>
                  </a:cubicBezTo>
                  <a:lnTo>
                    <a:pt x="50985" y="87953"/>
                  </a:lnTo>
                  <a:lnTo>
                    <a:pt x="50985" y="87953"/>
                  </a:lnTo>
                  <a:cubicBezTo>
                    <a:pt x="51451" y="88542"/>
                    <a:pt x="52287" y="89148"/>
                    <a:pt x="53106" y="89148"/>
                  </a:cubicBezTo>
                  <a:cubicBezTo>
                    <a:pt x="53219" y="89148"/>
                    <a:pt x="53347" y="89148"/>
                    <a:pt x="53347" y="89148"/>
                  </a:cubicBezTo>
                  <a:cubicBezTo>
                    <a:pt x="53460" y="89148"/>
                    <a:pt x="53460" y="89148"/>
                    <a:pt x="53460" y="89148"/>
                  </a:cubicBezTo>
                  <a:cubicBezTo>
                    <a:pt x="53701" y="89148"/>
                    <a:pt x="53813" y="89033"/>
                    <a:pt x="53926" y="89033"/>
                  </a:cubicBezTo>
                  <a:cubicBezTo>
                    <a:pt x="53926" y="89033"/>
                    <a:pt x="54167" y="89033"/>
                    <a:pt x="54392" y="89754"/>
                  </a:cubicBezTo>
                  <a:cubicBezTo>
                    <a:pt x="54633" y="90704"/>
                    <a:pt x="55340" y="90949"/>
                    <a:pt x="55693" y="90949"/>
                  </a:cubicBezTo>
                  <a:cubicBezTo>
                    <a:pt x="56400" y="90949"/>
                    <a:pt x="57107" y="90343"/>
                    <a:pt x="57461" y="90229"/>
                  </a:cubicBezTo>
                  <a:cubicBezTo>
                    <a:pt x="57461" y="90114"/>
                    <a:pt x="57461" y="90114"/>
                    <a:pt x="57573" y="90114"/>
                  </a:cubicBezTo>
                  <a:cubicBezTo>
                    <a:pt x="57573" y="90114"/>
                    <a:pt x="57702" y="90343"/>
                    <a:pt x="57702" y="90704"/>
                  </a:cubicBezTo>
                  <a:cubicBezTo>
                    <a:pt x="57927" y="91784"/>
                    <a:pt x="58521" y="91915"/>
                    <a:pt x="59469" y="91915"/>
                  </a:cubicBezTo>
                  <a:cubicBezTo>
                    <a:pt x="59694" y="91915"/>
                    <a:pt x="59823" y="91915"/>
                    <a:pt x="59935" y="92030"/>
                  </a:cubicBezTo>
                  <a:cubicBezTo>
                    <a:pt x="59823" y="92276"/>
                    <a:pt x="59694" y="92505"/>
                    <a:pt x="59823" y="92751"/>
                  </a:cubicBezTo>
                  <a:cubicBezTo>
                    <a:pt x="60048" y="93356"/>
                    <a:pt x="60755" y="93717"/>
                    <a:pt x="61703" y="93717"/>
                  </a:cubicBezTo>
                  <a:cubicBezTo>
                    <a:pt x="62169" y="93717"/>
                    <a:pt x="62522" y="93586"/>
                    <a:pt x="62988" y="93471"/>
                  </a:cubicBezTo>
                  <a:cubicBezTo>
                    <a:pt x="63229" y="93356"/>
                    <a:pt x="63342" y="93356"/>
                    <a:pt x="63470" y="93356"/>
                  </a:cubicBezTo>
                  <a:cubicBezTo>
                    <a:pt x="63695" y="93356"/>
                    <a:pt x="63695" y="93471"/>
                    <a:pt x="63695" y="93471"/>
                  </a:cubicBezTo>
                  <a:cubicBezTo>
                    <a:pt x="63824" y="93586"/>
                    <a:pt x="63936" y="93831"/>
                    <a:pt x="63695" y="94781"/>
                  </a:cubicBezTo>
                  <a:cubicBezTo>
                    <a:pt x="63583" y="95747"/>
                    <a:pt x="64290" y="96353"/>
                    <a:pt x="64884" y="96713"/>
                  </a:cubicBezTo>
                  <a:cubicBezTo>
                    <a:pt x="64997" y="96828"/>
                    <a:pt x="64997" y="96828"/>
                    <a:pt x="64997" y="96828"/>
                  </a:cubicBezTo>
                  <a:cubicBezTo>
                    <a:pt x="65463" y="97188"/>
                    <a:pt x="64997" y="98024"/>
                    <a:pt x="64884" y="98384"/>
                  </a:cubicBezTo>
                  <a:cubicBezTo>
                    <a:pt x="64290" y="99465"/>
                    <a:pt x="64884" y="100545"/>
                    <a:pt x="65704" y="101020"/>
                  </a:cubicBezTo>
                  <a:cubicBezTo>
                    <a:pt x="65816" y="101151"/>
                    <a:pt x="65816" y="101151"/>
                    <a:pt x="65816" y="101266"/>
                  </a:cubicBezTo>
                  <a:cubicBezTo>
                    <a:pt x="65945" y="101512"/>
                    <a:pt x="65704" y="102101"/>
                    <a:pt x="65350" y="102707"/>
                  </a:cubicBezTo>
                  <a:cubicBezTo>
                    <a:pt x="64997" y="103198"/>
                    <a:pt x="64643" y="103427"/>
                    <a:pt x="64049" y="103673"/>
                  </a:cubicBezTo>
                  <a:cubicBezTo>
                    <a:pt x="63824" y="103902"/>
                    <a:pt x="63470" y="104033"/>
                    <a:pt x="63117" y="104263"/>
                  </a:cubicBezTo>
                  <a:cubicBezTo>
                    <a:pt x="62651" y="104508"/>
                    <a:pt x="62281" y="104868"/>
                    <a:pt x="61815" y="105343"/>
                  </a:cubicBezTo>
                  <a:cubicBezTo>
                    <a:pt x="61462" y="105704"/>
                    <a:pt x="61462" y="105704"/>
                    <a:pt x="61462" y="105704"/>
                  </a:cubicBezTo>
                  <a:cubicBezTo>
                    <a:pt x="61815" y="106064"/>
                    <a:pt x="61815" y="106064"/>
                    <a:pt x="61815" y="106064"/>
                  </a:cubicBezTo>
                  <a:cubicBezTo>
                    <a:pt x="61928" y="106064"/>
                    <a:pt x="61928" y="106064"/>
                    <a:pt x="61928" y="106064"/>
                  </a:cubicBezTo>
                  <a:cubicBezTo>
                    <a:pt x="61928" y="106195"/>
                    <a:pt x="61928" y="106195"/>
                    <a:pt x="61928" y="106195"/>
                  </a:cubicBezTo>
                  <a:cubicBezTo>
                    <a:pt x="62056" y="106195"/>
                    <a:pt x="62169" y="106424"/>
                    <a:pt x="62169" y="106555"/>
                  </a:cubicBezTo>
                  <a:cubicBezTo>
                    <a:pt x="62410" y="107030"/>
                    <a:pt x="62651" y="107751"/>
                    <a:pt x="63583" y="107751"/>
                  </a:cubicBezTo>
                  <a:cubicBezTo>
                    <a:pt x="63583" y="107751"/>
                    <a:pt x="63695" y="107751"/>
                    <a:pt x="63695" y="107636"/>
                  </a:cubicBezTo>
                  <a:cubicBezTo>
                    <a:pt x="64049" y="107636"/>
                    <a:pt x="64290" y="107636"/>
                    <a:pt x="64402" y="107636"/>
                  </a:cubicBezTo>
                  <a:cubicBezTo>
                    <a:pt x="64531" y="107636"/>
                    <a:pt x="64643" y="107636"/>
                    <a:pt x="64997" y="107996"/>
                  </a:cubicBezTo>
                  <a:cubicBezTo>
                    <a:pt x="65238" y="108225"/>
                    <a:pt x="65238" y="109077"/>
                    <a:pt x="65109" y="109437"/>
                  </a:cubicBezTo>
                  <a:cubicBezTo>
                    <a:pt x="65109" y="109667"/>
                    <a:pt x="65109" y="109667"/>
                    <a:pt x="65109" y="109667"/>
                  </a:cubicBezTo>
                  <a:cubicBezTo>
                    <a:pt x="65238" y="109912"/>
                    <a:pt x="65238" y="109912"/>
                    <a:pt x="65238" y="109912"/>
                  </a:cubicBezTo>
                  <a:cubicBezTo>
                    <a:pt x="65238" y="109912"/>
                    <a:pt x="65704" y="110502"/>
                    <a:pt x="66523" y="110502"/>
                  </a:cubicBezTo>
                  <a:lnTo>
                    <a:pt x="66523" y="110502"/>
                  </a:lnTo>
                  <a:cubicBezTo>
                    <a:pt x="66523" y="110747"/>
                    <a:pt x="66523" y="111222"/>
                    <a:pt x="67005" y="111582"/>
                  </a:cubicBezTo>
                  <a:cubicBezTo>
                    <a:pt x="67343" y="111713"/>
                    <a:pt x="67696" y="112303"/>
                    <a:pt x="67696" y="112434"/>
                  </a:cubicBezTo>
                  <a:cubicBezTo>
                    <a:pt x="67584" y="112549"/>
                    <a:pt x="67471" y="112549"/>
                    <a:pt x="67343" y="112663"/>
                  </a:cubicBezTo>
                  <a:cubicBezTo>
                    <a:pt x="67005" y="112794"/>
                    <a:pt x="66652" y="113024"/>
                    <a:pt x="66652" y="113744"/>
                  </a:cubicBezTo>
                  <a:cubicBezTo>
                    <a:pt x="66652" y="114235"/>
                    <a:pt x="66764" y="114465"/>
                    <a:pt x="67005" y="114825"/>
                  </a:cubicBezTo>
                  <a:cubicBezTo>
                    <a:pt x="67005" y="114939"/>
                    <a:pt x="67118" y="115070"/>
                    <a:pt x="67118" y="115185"/>
                  </a:cubicBezTo>
                  <a:cubicBezTo>
                    <a:pt x="67230" y="115316"/>
                    <a:pt x="67230" y="115431"/>
                    <a:pt x="67230" y="115545"/>
                  </a:cubicBezTo>
                  <a:cubicBezTo>
                    <a:pt x="67343" y="115791"/>
                    <a:pt x="67343" y="115906"/>
                    <a:pt x="67230" y="116381"/>
                  </a:cubicBezTo>
                  <a:cubicBezTo>
                    <a:pt x="66764" y="117347"/>
                    <a:pt x="67005" y="118313"/>
                    <a:pt x="67696" y="118673"/>
                  </a:cubicBezTo>
                  <a:cubicBezTo>
                    <a:pt x="67825" y="118673"/>
                    <a:pt x="67937" y="118788"/>
                    <a:pt x="68050" y="118902"/>
                  </a:cubicBezTo>
                  <a:cubicBezTo>
                    <a:pt x="68403" y="119263"/>
                    <a:pt x="68773" y="119754"/>
                    <a:pt x="69351" y="119754"/>
                  </a:cubicBezTo>
                  <a:cubicBezTo>
                    <a:pt x="69705" y="119754"/>
                    <a:pt x="70058" y="119508"/>
                    <a:pt x="70299" y="119263"/>
                  </a:cubicBezTo>
                  <a:cubicBezTo>
                    <a:pt x="70653" y="118788"/>
                    <a:pt x="71006" y="118542"/>
                    <a:pt x="71231" y="118313"/>
                  </a:cubicBezTo>
                  <a:cubicBezTo>
                    <a:pt x="71472" y="118067"/>
                    <a:pt x="71826" y="117707"/>
                    <a:pt x="72179" y="117232"/>
                  </a:cubicBezTo>
                  <a:cubicBezTo>
                    <a:pt x="72179" y="117117"/>
                    <a:pt x="72179" y="117117"/>
                    <a:pt x="72179" y="117117"/>
                  </a:cubicBezTo>
                  <a:cubicBezTo>
                    <a:pt x="72292" y="117117"/>
                    <a:pt x="72292" y="116986"/>
                    <a:pt x="72292" y="116986"/>
                  </a:cubicBezTo>
                  <a:cubicBezTo>
                    <a:pt x="72292" y="116986"/>
                    <a:pt x="72420" y="116986"/>
                    <a:pt x="72533" y="116986"/>
                  </a:cubicBezTo>
                  <a:cubicBezTo>
                    <a:pt x="72645" y="116986"/>
                    <a:pt x="72774" y="116986"/>
                    <a:pt x="72886" y="116986"/>
                  </a:cubicBezTo>
                  <a:cubicBezTo>
                    <a:pt x="73706" y="116872"/>
                    <a:pt x="73947" y="116626"/>
                    <a:pt x="74301" y="116266"/>
                  </a:cubicBezTo>
                  <a:cubicBezTo>
                    <a:pt x="74413" y="116151"/>
                    <a:pt x="74542" y="116151"/>
                    <a:pt x="74654" y="116020"/>
                  </a:cubicBezTo>
                  <a:cubicBezTo>
                    <a:pt x="74654" y="116266"/>
                    <a:pt x="74895" y="116512"/>
                    <a:pt x="75232" y="116626"/>
                  </a:cubicBezTo>
                  <a:cubicBezTo>
                    <a:pt x="75474" y="116872"/>
                    <a:pt x="75715" y="116986"/>
                    <a:pt x="75940" y="117232"/>
                  </a:cubicBezTo>
                  <a:cubicBezTo>
                    <a:pt x="76534" y="117592"/>
                    <a:pt x="77129" y="118067"/>
                    <a:pt x="77948" y="118067"/>
                  </a:cubicBezTo>
                  <a:cubicBezTo>
                    <a:pt x="78061" y="118182"/>
                    <a:pt x="78061" y="118182"/>
                    <a:pt x="78061" y="118182"/>
                  </a:cubicBezTo>
                  <a:lnTo>
                    <a:pt x="78061" y="118182"/>
                  </a:lnTo>
                  <a:cubicBezTo>
                    <a:pt x="77948" y="118902"/>
                    <a:pt x="78302" y="119148"/>
                    <a:pt x="78543" y="119263"/>
                  </a:cubicBezTo>
                  <a:cubicBezTo>
                    <a:pt x="78896" y="119263"/>
                    <a:pt x="79250" y="119263"/>
                    <a:pt x="79716" y="119263"/>
                  </a:cubicBezTo>
                  <a:cubicBezTo>
                    <a:pt x="80182" y="119263"/>
                    <a:pt x="80664" y="119263"/>
                    <a:pt x="81242" y="119394"/>
                  </a:cubicBezTo>
                  <a:cubicBezTo>
                    <a:pt x="81596" y="119394"/>
                    <a:pt x="81949" y="119508"/>
                    <a:pt x="82431" y="119623"/>
                  </a:cubicBezTo>
                  <a:cubicBezTo>
                    <a:pt x="83363" y="119754"/>
                    <a:pt x="84311" y="119983"/>
                    <a:pt x="85243" y="119983"/>
                  </a:cubicBezTo>
                  <a:cubicBezTo>
                    <a:pt x="85725" y="119983"/>
                    <a:pt x="86191" y="119868"/>
                    <a:pt x="86545" y="119754"/>
                  </a:cubicBezTo>
                  <a:cubicBezTo>
                    <a:pt x="87477" y="119394"/>
                    <a:pt x="87959" y="119263"/>
                    <a:pt x="88778" y="119033"/>
                  </a:cubicBezTo>
                  <a:cubicBezTo>
                    <a:pt x="89019" y="119033"/>
                    <a:pt x="89485" y="118902"/>
                    <a:pt x="89839" y="118788"/>
                  </a:cubicBezTo>
                  <a:cubicBezTo>
                    <a:pt x="90433" y="118673"/>
                    <a:pt x="90899" y="118542"/>
                    <a:pt x="91140" y="118542"/>
                  </a:cubicBezTo>
                  <a:cubicBezTo>
                    <a:pt x="91847" y="118427"/>
                    <a:pt x="92313" y="118313"/>
                    <a:pt x="92908" y="117953"/>
                  </a:cubicBezTo>
                  <a:cubicBezTo>
                    <a:pt x="93261" y="117707"/>
                    <a:pt x="93374" y="117592"/>
                    <a:pt x="93486" y="117592"/>
                  </a:cubicBezTo>
                  <a:lnTo>
                    <a:pt x="93486" y="117592"/>
                  </a:lnTo>
                  <a:cubicBezTo>
                    <a:pt x="93486" y="118313"/>
                    <a:pt x="93952" y="118788"/>
                    <a:pt x="94547" y="118788"/>
                  </a:cubicBezTo>
                  <a:cubicBezTo>
                    <a:pt x="94788" y="118788"/>
                    <a:pt x="95254" y="118673"/>
                    <a:pt x="95720" y="117822"/>
                  </a:cubicBezTo>
                  <a:cubicBezTo>
                    <a:pt x="95848" y="117592"/>
                    <a:pt x="95961" y="117347"/>
                    <a:pt x="96089" y="117117"/>
                  </a:cubicBezTo>
                  <a:cubicBezTo>
                    <a:pt x="96427" y="116512"/>
                    <a:pt x="96780" y="115906"/>
                    <a:pt x="96668" y="114939"/>
                  </a:cubicBezTo>
                  <a:cubicBezTo>
                    <a:pt x="96668" y="114465"/>
                    <a:pt x="96555" y="114235"/>
                    <a:pt x="96427" y="113875"/>
                  </a:cubicBezTo>
                  <a:cubicBezTo>
                    <a:pt x="96314" y="113629"/>
                    <a:pt x="96314" y="113384"/>
                    <a:pt x="96314" y="113269"/>
                  </a:cubicBezTo>
                  <a:lnTo>
                    <a:pt x="96314" y="113269"/>
                  </a:lnTo>
                  <a:cubicBezTo>
                    <a:pt x="97021" y="113024"/>
                    <a:pt x="97262" y="112794"/>
                    <a:pt x="97375" y="112188"/>
                  </a:cubicBezTo>
                  <a:cubicBezTo>
                    <a:pt x="97487" y="111943"/>
                    <a:pt x="97616" y="111828"/>
                    <a:pt x="97728" y="111468"/>
                  </a:cubicBezTo>
                  <a:cubicBezTo>
                    <a:pt x="97970" y="110993"/>
                    <a:pt x="98082" y="110633"/>
                    <a:pt x="98194" y="110272"/>
                  </a:cubicBezTo>
                  <a:cubicBezTo>
                    <a:pt x="98323" y="109667"/>
                    <a:pt x="98435" y="109552"/>
                    <a:pt x="98677" y="109437"/>
                  </a:cubicBezTo>
                  <a:cubicBezTo>
                    <a:pt x="99255" y="109306"/>
                    <a:pt x="100091" y="108946"/>
                    <a:pt x="100798" y="108946"/>
                  </a:cubicBezTo>
                  <a:cubicBezTo>
                    <a:pt x="101023" y="108946"/>
                    <a:pt x="101135" y="109077"/>
                    <a:pt x="101135" y="109077"/>
                  </a:cubicBezTo>
                  <a:cubicBezTo>
                    <a:pt x="101842" y="109781"/>
                    <a:pt x="102903" y="109781"/>
                    <a:pt x="103851" y="109781"/>
                  </a:cubicBezTo>
                  <a:cubicBezTo>
                    <a:pt x="103963" y="109781"/>
                    <a:pt x="104092" y="109781"/>
                    <a:pt x="104092" y="109781"/>
                  </a:cubicBezTo>
                  <a:lnTo>
                    <a:pt x="104092" y="109912"/>
                  </a:lnTo>
                  <a:cubicBezTo>
                    <a:pt x="104092" y="110141"/>
                    <a:pt x="104204" y="110387"/>
                    <a:pt x="104445" y="110633"/>
                  </a:cubicBezTo>
                  <a:cubicBezTo>
                    <a:pt x="104558" y="110633"/>
                    <a:pt x="104558" y="110633"/>
                    <a:pt x="104558" y="110633"/>
                  </a:cubicBezTo>
                  <a:cubicBezTo>
                    <a:pt x="104670" y="110747"/>
                    <a:pt x="104799" y="110993"/>
                    <a:pt x="105024" y="110993"/>
                  </a:cubicBezTo>
                  <a:cubicBezTo>
                    <a:pt x="105265" y="110993"/>
                    <a:pt x="105506" y="110633"/>
                    <a:pt x="105506" y="110633"/>
                  </a:cubicBezTo>
                  <a:cubicBezTo>
                    <a:pt x="105618" y="110502"/>
                    <a:pt x="105731" y="110272"/>
                    <a:pt x="106084" y="109912"/>
                  </a:cubicBezTo>
                  <a:cubicBezTo>
                    <a:pt x="106566" y="109437"/>
                    <a:pt x="106791" y="109077"/>
                    <a:pt x="106791" y="108831"/>
                  </a:cubicBezTo>
                  <a:cubicBezTo>
                    <a:pt x="106920" y="108471"/>
                    <a:pt x="106920" y="108471"/>
                    <a:pt x="107386" y="108340"/>
                  </a:cubicBezTo>
                  <a:cubicBezTo>
                    <a:pt x="108093" y="108225"/>
                    <a:pt x="108205" y="108225"/>
                    <a:pt x="108559" y="107996"/>
                  </a:cubicBezTo>
                  <a:cubicBezTo>
                    <a:pt x="108671" y="107996"/>
                    <a:pt x="108912" y="107865"/>
                    <a:pt x="109378" y="107636"/>
                  </a:cubicBezTo>
                  <a:cubicBezTo>
                    <a:pt x="110214" y="107276"/>
                    <a:pt x="110567" y="107145"/>
                    <a:pt x="110921" y="107145"/>
                  </a:cubicBezTo>
                  <a:cubicBezTo>
                    <a:pt x="111033" y="107145"/>
                    <a:pt x="111146" y="107276"/>
                    <a:pt x="111387" y="107276"/>
                  </a:cubicBezTo>
                  <a:cubicBezTo>
                    <a:pt x="111499" y="107276"/>
                    <a:pt x="111628" y="107276"/>
                    <a:pt x="111740" y="107276"/>
                  </a:cubicBezTo>
                  <a:cubicBezTo>
                    <a:pt x="111981" y="107276"/>
                    <a:pt x="112335" y="107276"/>
                    <a:pt x="112335" y="106670"/>
                  </a:cubicBezTo>
                  <a:cubicBezTo>
                    <a:pt x="112447" y="106555"/>
                    <a:pt x="112447" y="106310"/>
                    <a:pt x="112560" y="106064"/>
                  </a:cubicBezTo>
                  <a:cubicBezTo>
                    <a:pt x="112801" y="105835"/>
                    <a:pt x="112913" y="105704"/>
                    <a:pt x="113042" y="105704"/>
                  </a:cubicBezTo>
                  <a:cubicBezTo>
                    <a:pt x="113042" y="105704"/>
                    <a:pt x="113154" y="105835"/>
                    <a:pt x="113267" y="105949"/>
                  </a:cubicBezTo>
                  <a:cubicBezTo>
                    <a:pt x="113508" y="106784"/>
                    <a:pt x="114922" y="107751"/>
                    <a:pt x="115629" y="107751"/>
                  </a:cubicBezTo>
                  <a:cubicBezTo>
                    <a:pt x="115870" y="107751"/>
                    <a:pt x="115982" y="107751"/>
                    <a:pt x="116095" y="107636"/>
                  </a:cubicBezTo>
                  <a:cubicBezTo>
                    <a:pt x="116207" y="107636"/>
                    <a:pt x="116448" y="107390"/>
                    <a:pt x="117750" y="106899"/>
                  </a:cubicBezTo>
                  <a:cubicBezTo>
                    <a:pt x="118569" y="106670"/>
                    <a:pt x="118569" y="106670"/>
                    <a:pt x="118569" y="106670"/>
                  </a:cubicBezTo>
                  <a:cubicBezTo>
                    <a:pt x="117975" y="106195"/>
                    <a:pt x="117975" y="106195"/>
                    <a:pt x="117975" y="106195"/>
                  </a:cubicBezTo>
                  <a:cubicBezTo>
                    <a:pt x="118457" y="105835"/>
                    <a:pt x="118923" y="105229"/>
                    <a:pt x="119276" y="104754"/>
                  </a:cubicBezTo>
                  <a:cubicBezTo>
                    <a:pt x="119983" y="103902"/>
                    <a:pt x="119983" y="103427"/>
                    <a:pt x="119389" y="101757"/>
                  </a:cubicBezTo>
                  <a:cubicBezTo>
                    <a:pt x="119276" y="101266"/>
                    <a:pt x="119164" y="100906"/>
                    <a:pt x="119035" y="100545"/>
                  </a:cubicBezTo>
                  <a:cubicBezTo>
                    <a:pt x="118923" y="99465"/>
                    <a:pt x="118682" y="98629"/>
                    <a:pt x="117396" y="98269"/>
                  </a:cubicBezTo>
                  <a:cubicBezTo>
                    <a:pt x="116207" y="98024"/>
                    <a:pt x="116095" y="97303"/>
                    <a:pt x="115741" y="95993"/>
                  </a:cubicBezTo>
                  <a:cubicBezTo>
                    <a:pt x="115741" y="95862"/>
                    <a:pt x="115741" y="95862"/>
                    <a:pt x="115741" y="95862"/>
                  </a:cubicBezTo>
                  <a:cubicBezTo>
                    <a:pt x="115500" y="94781"/>
                    <a:pt x="114922" y="94306"/>
                    <a:pt x="114456" y="93717"/>
                  </a:cubicBezTo>
                  <a:cubicBezTo>
                    <a:pt x="114102" y="93356"/>
                    <a:pt x="113749" y="92980"/>
                    <a:pt x="113508" y="92505"/>
                  </a:cubicBezTo>
                  <a:cubicBezTo>
                    <a:pt x="112913" y="91555"/>
                    <a:pt x="113042" y="91424"/>
                    <a:pt x="114215" y="90343"/>
                  </a:cubicBezTo>
                  <a:cubicBezTo>
                    <a:pt x="115147" y="89394"/>
                    <a:pt x="116689" y="87101"/>
                    <a:pt x="116448" y="85545"/>
                  </a:cubicBezTo>
                  <a:cubicBezTo>
                    <a:pt x="116448" y="85185"/>
                    <a:pt x="116336" y="84825"/>
                    <a:pt x="116336" y="84596"/>
                  </a:cubicBezTo>
                  <a:cubicBezTo>
                    <a:pt x="116207" y="83875"/>
                    <a:pt x="116095" y="83515"/>
                    <a:pt x="116448" y="82794"/>
                  </a:cubicBezTo>
                  <a:cubicBezTo>
                    <a:pt x="116561" y="82663"/>
                    <a:pt x="116561" y="82434"/>
                    <a:pt x="116689" y="82303"/>
                  </a:cubicBezTo>
                  <a:cubicBezTo>
                    <a:pt x="117396" y="80993"/>
                    <a:pt x="118569" y="78717"/>
                    <a:pt x="117043" y="77505"/>
                  </a:cubicBezTo>
                  <a:cubicBezTo>
                    <a:pt x="115275" y="76195"/>
                    <a:pt x="114568" y="75114"/>
                    <a:pt x="115147" y="74394"/>
                  </a:cubicBezTo>
                  <a:cubicBezTo>
                    <a:pt x="115741" y="73558"/>
                    <a:pt x="115870" y="73067"/>
                    <a:pt x="115629" y="72707"/>
                  </a:cubicBezTo>
                  <a:cubicBezTo>
                    <a:pt x="115629" y="72592"/>
                    <a:pt x="115388" y="72478"/>
                    <a:pt x="115147" y="72478"/>
                  </a:cubicBezTo>
                  <a:lnTo>
                    <a:pt x="115147" y="72478"/>
                  </a:lnTo>
                  <a:cubicBezTo>
                    <a:pt x="114922" y="72347"/>
                    <a:pt x="114681" y="72232"/>
                    <a:pt x="114681" y="71986"/>
                  </a:cubicBezTo>
                  <a:lnTo>
                    <a:pt x="114681" y="71986"/>
                  </a:lnTo>
                  <a:cubicBezTo>
                    <a:pt x="114681" y="71986"/>
                    <a:pt x="114681" y="71986"/>
                    <a:pt x="114793" y="71872"/>
                  </a:cubicBezTo>
                  <a:cubicBezTo>
                    <a:pt x="114922" y="71757"/>
                    <a:pt x="115147" y="71626"/>
                    <a:pt x="115275" y="71397"/>
                  </a:cubicBezTo>
                  <a:cubicBezTo>
                    <a:pt x="115629" y="70906"/>
                    <a:pt x="115500" y="70070"/>
                    <a:pt x="115275" y="69596"/>
                  </a:cubicBezTo>
                  <a:cubicBezTo>
                    <a:pt x="114922" y="68875"/>
                    <a:pt x="114327" y="68269"/>
                    <a:pt x="113749" y="68155"/>
                  </a:cubicBezTo>
                  <a:cubicBezTo>
                    <a:pt x="113620" y="68155"/>
                    <a:pt x="113379" y="68155"/>
                    <a:pt x="113154" y="68155"/>
                  </a:cubicBezTo>
                  <a:cubicBezTo>
                    <a:pt x="112560" y="68024"/>
                    <a:pt x="110792" y="67680"/>
                    <a:pt x="110680" y="67303"/>
                  </a:cubicBezTo>
                  <a:cubicBezTo>
                    <a:pt x="110567" y="66828"/>
                    <a:pt x="110439" y="66468"/>
                    <a:pt x="110214" y="65993"/>
                  </a:cubicBezTo>
                  <a:cubicBezTo>
                    <a:pt x="109973" y="65272"/>
                    <a:pt x="109619" y="64552"/>
                    <a:pt x="109619" y="63831"/>
                  </a:cubicBezTo>
                  <a:cubicBezTo>
                    <a:pt x="109507" y="62996"/>
                    <a:pt x="109153" y="62505"/>
                    <a:pt x="108800" y="62145"/>
                  </a:cubicBezTo>
                  <a:cubicBezTo>
                    <a:pt x="108446" y="61670"/>
                    <a:pt x="108334" y="61555"/>
                    <a:pt x="108559" y="60949"/>
                  </a:cubicBezTo>
                  <a:cubicBezTo>
                    <a:pt x="109153" y="59868"/>
                    <a:pt x="109378" y="59508"/>
                    <a:pt x="109973" y="58902"/>
                  </a:cubicBezTo>
                  <a:cubicBezTo>
                    <a:pt x="110085" y="58788"/>
                    <a:pt x="110326" y="58558"/>
                    <a:pt x="110567" y="58198"/>
                  </a:cubicBezTo>
                  <a:cubicBezTo>
                    <a:pt x="111499" y="57117"/>
                    <a:pt x="111274" y="56512"/>
                    <a:pt x="111033" y="55545"/>
                  </a:cubicBezTo>
                  <a:cubicBezTo>
                    <a:pt x="110921" y="55431"/>
                    <a:pt x="110921" y="55316"/>
                    <a:pt x="110792" y="55185"/>
                  </a:cubicBezTo>
                  <a:cubicBezTo>
                    <a:pt x="110567" y="54235"/>
                    <a:pt x="110680" y="53155"/>
                    <a:pt x="111146" y="52794"/>
                  </a:cubicBezTo>
                  <a:cubicBezTo>
                    <a:pt x="111387" y="52549"/>
                    <a:pt x="111499" y="52319"/>
                    <a:pt x="111499" y="51959"/>
                  </a:cubicBezTo>
                  <a:cubicBezTo>
                    <a:pt x="111628" y="51108"/>
                    <a:pt x="110326" y="49912"/>
                    <a:pt x="109153" y="48946"/>
                  </a:cubicBezTo>
                  <a:cubicBezTo>
                    <a:pt x="108800" y="48717"/>
                    <a:pt x="108205" y="48471"/>
                    <a:pt x="107386" y="48111"/>
                  </a:cubicBezTo>
                  <a:cubicBezTo>
                    <a:pt x="106213" y="47636"/>
                    <a:pt x="104670" y="47030"/>
                    <a:pt x="104204" y="46195"/>
                  </a:cubicBezTo>
                  <a:cubicBezTo>
                    <a:pt x="103963" y="45589"/>
                    <a:pt x="103738" y="45114"/>
                    <a:pt x="103610" y="44754"/>
                  </a:cubicBezTo>
                  <a:cubicBezTo>
                    <a:pt x="103256" y="43788"/>
                    <a:pt x="103031" y="43067"/>
                    <a:pt x="101971" y="42707"/>
                  </a:cubicBezTo>
                  <a:cubicBezTo>
                    <a:pt x="101264" y="42592"/>
                    <a:pt x="100910" y="42232"/>
                    <a:pt x="100444" y="41872"/>
                  </a:cubicBezTo>
                  <a:cubicBezTo>
                    <a:pt x="100091" y="41626"/>
                    <a:pt x="99608" y="41266"/>
                    <a:pt x="98901" y="40906"/>
                  </a:cubicBezTo>
                  <a:cubicBezTo>
                    <a:pt x="97616" y="40316"/>
                    <a:pt x="96555" y="38875"/>
                    <a:pt x="96555" y="38875"/>
                  </a:cubicBezTo>
                  <a:cubicBezTo>
                    <a:pt x="96427" y="38629"/>
                    <a:pt x="96427" y="38629"/>
                    <a:pt x="96427" y="38629"/>
                  </a:cubicBezTo>
                  <a:cubicBezTo>
                    <a:pt x="96089" y="38629"/>
                    <a:pt x="96089" y="38629"/>
                    <a:pt x="96089" y="38629"/>
                  </a:cubicBezTo>
                  <a:cubicBezTo>
                    <a:pt x="96089" y="38629"/>
                    <a:pt x="96089" y="38629"/>
                    <a:pt x="95848" y="38629"/>
                  </a:cubicBezTo>
                  <a:cubicBezTo>
                    <a:pt x="95013" y="38629"/>
                    <a:pt x="94322" y="38515"/>
                    <a:pt x="94193" y="38155"/>
                  </a:cubicBezTo>
                  <a:cubicBezTo>
                    <a:pt x="94081" y="38155"/>
                    <a:pt x="94081" y="38040"/>
                    <a:pt x="94081" y="37794"/>
                  </a:cubicBezTo>
                  <a:cubicBezTo>
                    <a:pt x="94193" y="37188"/>
                    <a:pt x="94322" y="36828"/>
                    <a:pt x="94547" y="36468"/>
                  </a:cubicBezTo>
                  <a:cubicBezTo>
                    <a:pt x="94788" y="35747"/>
                    <a:pt x="95013" y="35158"/>
                    <a:pt x="94547" y="34306"/>
                  </a:cubicBezTo>
                  <a:cubicBezTo>
                    <a:pt x="93727" y="32636"/>
                    <a:pt x="94193" y="32030"/>
                    <a:pt x="94547" y="31801"/>
                  </a:cubicBezTo>
                  <a:cubicBezTo>
                    <a:pt x="96555" y="30474"/>
                    <a:pt x="97728" y="29394"/>
                    <a:pt x="98323" y="28673"/>
                  </a:cubicBezTo>
                  <a:cubicBezTo>
                    <a:pt x="98435" y="28558"/>
                    <a:pt x="98548" y="28427"/>
                    <a:pt x="98677" y="28313"/>
                  </a:cubicBezTo>
                  <a:cubicBezTo>
                    <a:pt x="99850" y="26872"/>
                    <a:pt x="100798" y="25545"/>
                    <a:pt x="100798" y="24465"/>
                  </a:cubicBezTo>
                  <a:cubicBezTo>
                    <a:pt x="100798" y="23384"/>
                    <a:pt x="100669" y="20747"/>
                    <a:pt x="100444" y="19552"/>
                  </a:cubicBezTo>
                  <a:cubicBezTo>
                    <a:pt x="100316" y="18717"/>
                    <a:pt x="100444" y="18242"/>
                    <a:pt x="101264" y="17145"/>
                  </a:cubicBezTo>
                  <a:cubicBezTo>
                    <a:pt x="101842" y="16555"/>
                    <a:pt x="102437" y="15474"/>
                    <a:pt x="102437" y="14508"/>
                  </a:cubicBezTo>
                  <a:cubicBezTo>
                    <a:pt x="102324" y="14033"/>
                    <a:pt x="102083" y="13673"/>
                    <a:pt x="101730" y="13313"/>
                  </a:cubicBezTo>
                  <a:cubicBezTo>
                    <a:pt x="101023" y="12707"/>
                    <a:pt x="100798" y="11757"/>
                    <a:pt x="100798" y="11151"/>
                  </a:cubicBezTo>
                  <a:cubicBezTo>
                    <a:pt x="100798" y="10676"/>
                    <a:pt x="100798" y="10676"/>
                    <a:pt x="100798" y="10676"/>
                  </a:cubicBezTo>
                  <a:cubicBezTo>
                    <a:pt x="100316" y="10676"/>
                    <a:pt x="100316" y="10676"/>
                    <a:pt x="100316" y="10676"/>
                  </a:cubicBezTo>
                  <a:cubicBezTo>
                    <a:pt x="99255" y="10676"/>
                    <a:pt x="99030" y="11037"/>
                    <a:pt x="98677" y="11512"/>
                  </a:cubicBezTo>
                  <a:cubicBezTo>
                    <a:pt x="98548" y="11757"/>
                    <a:pt x="98323" y="12117"/>
                    <a:pt x="97970" y="12347"/>
                  </a:cubicBezTo>
                  <a:cubicBezTo>
                    <a:pt x="96668" y="13427"/>
                    <a:pt x="96668" y="13427"/>
                    <a:pt x="95848" y="14394"/>
                  </a:cubicBezTo>
                  <a:cubicBezTo>
                    <a:pt x="95607" y="14639"/>
                    <a:pt x="95495" y="14868"/>
                    <a:pt x="95366" y="14999"/>
                  </a:cubicBezTo>
                  <a:cubicBezTo>
                    <a:pt x="95366" y="15114"/>
                    <a:pt x="95254" y="15114"/>
                    <a:pt x="95254" y="15229"/>
                  </a:cubicBezTo>
                  <a:cubicBezTo>
                    <a:pt x="95141" y="15229"/>
                    <a:pt x="94900" y="15114"/>
                    <a:pt x="94788" y="15114"/>
                  </a:cubicBezTo>
                  <a:cubicBezTo>
                    <a:pt x="94193" y="14868"/>
                    <a:pt x="93727" y="14868"/>
                    <a:pt x="93261" y="14868"/>
                  </a:cubicBezTo>
                  <a:cubicBezTo>
                    <a:pt x="92908" y="14868"/>
                    <a:pt x="92554" y="14868"/>
                    <a:pt x="91960" y="14754"/>
                  </a:cubicBezTo>
                  <a:cubicBezTo>
                    <a:pt x="91606" y="14754"/>
                    <a:pt x="91494" y="14639"/>
                    <a:pt x="91494" y="14639"/>
                  </a:cubicBezTo>
                  <a:cubicBezTo>
                    <a:pt x="91494" y="14639"/>
                    <a:pt x="91494" y="14508"/>
                    <a:pt x="91847" y="13919"/>
                  </a:cubicBezTo>
                  <a:cubicBezTo>
                    <a:pt x="92201" y="13198"/>
                    <a:pt x="93261" y="11872"/>
                    <a:pt x="94547" y="11037"/>
                  </a:cubicBezTo>
                  <a:cubicBezTo>
                    <a:pt x="95720" y="10070"/>
                    <a:pt x="95495" y="9121"/>
                    <a:pt x="95254" y="8400"/>
                  </a:cubicBezTo>
                  <a:cubicBezTo>
                    <a:pt x="95254" y="8040"/>
                    <a:pt x="95141" y="7794"/>
                    <a:pt x="95141" y="7549"/>
                  </a:cubicBezTo>
                  <a:cubicBezTo>
                    <a:pt x="95254" y="6828"/>
                    <a:pt x="95141" y="6353"/>
                    <a:pt x="94900" y="5993"/>
                  </a:cubicBezTo>
                  <a:cubicBezTo>
                    <a:pt x="94788" y="5878"/>
                    <a:pt x="94547" y="5747"/>
                    <a:pt x="94322" y="5747"/>
                  </a:cubicBezTo>
                  <a:cubicBezTo>
                    <a:pt x="94193" y="5747"/>
                    <a:pt x="94081" y="5747"/>
                    <a:pt x="93952" y="5747"/>
                  </a:cubicBezTo>
                  <a:cubicBezTo>
                    <a:pt x="93840" y="5878"/>
                    <a:pt x="93486" y="5878"/>
                    <a:pt x="93133" y="5878"/>
                  </a:cubicBezTo>
                  <a:cubicBezTo>
                    <a:pt x="92667" y="5878"/>
                    <a:pt x="92313" y="5878"/>
                    <a:pt x="92072" y="5633"/>
                  </a:cubicBezTo>
                  <a:cubicBezTo>
                    <a:pt x="91719" y="5518"/>
                    <a:pt x="91494" y="5387"/>
                    <a:pt x="91253" y="5387"/>
                  </a:cubicBezTo>
                  <a:cubicBezTo>
                    <a:pt x="90899" y="5387"/>
                    <a:pt x="90658" y="5518"/>
                    <a:pt x="90433" y="5878"/>
                  </a:cubicBezTo>
                  <a:cubicBezTo>
                    <a:pt x="90192" y="5993"/>
                    <a:pt x="90192" y="5993"/>
                    <a:pt x="90192" y="5993"/>
                  </a:cubicBezTo>
                  <a:cubicBezTo>
                    <a:pt x="89485" y="6468"/>
                    <a:pt x="89485" y="6468"/>
                    <a:pt x="88778" y="6713"/>
                  </a:cubicBezTo>
                  <a:cubicBezTo>
                    <a:pt x="88666" y="6828"/>
                    <a:pt x="88666" y="6828"/>
                    <a:pt x="88666" y="6828"/>
                  </a:cubicBezTo>
                  <a:cubicBezTo>
                    <a:pt x="88553" y="6828"/>
                    <a:pt x="88553" y="6713"/>
                    <a:pt x="88425" y="6599"/>
                  </a:cubicBezTo>
                  <a:cubicBezTo>
                    <a:pt x="88312" y="6353"/>
                    <a:pt x="88071" y="6108"/>
                    <a:pt x="87830" y="5993"/>
                  </a:cubicBezTo>
                  <a:cubicBezTo>
                    <a:pt x="87718" y="5878"/>
                    <a:pt x="87477" y="5747"/>
                    <a:pt x="87252" y="5747"/>
                  </a:cubicBezTo>
                  <a:cubicBezTo>
                    <a:pt x="86898" y="5747"/>
                    <a:pt x="86545" y="5993"/>
                    <a:pt x="86191" y="6239"/>
                  </a:cubicBezTo>
                  <a:cubicBezTo>
                    <a:pt x="86063" y="6353"/>
                    <a:pt x="85838" y="6468"/>
                    <a:pt x="85597" y="6599"/>
                  </a:cubicBezTo>
                  <a:cubicBezTo>
                    <a:pt x="85484" y="6713"/>
                    <a:pt x="85372" y="6713"/>
                    <a:pt x="85243" y="6713"/>
                  </a:cubicBezTo>
                  <a:cubicBezTo>
                    <a:pt x="85131" y="6713"/>
                    <a:pt x="85018" y="6713"/>
                    <a:pt x="84777" y="6108"/>
                  </a:cubicBezTo>
                  <a:cubicBezTo>
                    <a:pt x="84665" y="5993"/>
                    <a:pt x="84536" y="5747"/>
                    <a:pt x="84424" y="5387"/>
                  </a:cubicBezTo>
                  <a:cubicBezTo>
                    <a:pt x="84311" y="4912"/>
                    <a:pt x="84070" y="4323"/>
                    <a:pt x="83717" y="3831"/>
                  </a:cubicBezTo>
                  <a:cubicBezTo>
                    <a:pt x="83604" y="3717"/>
                    <a:pt x="83604" y="3586"/>
                    <a:pt x="83476" y="3356"/>
                  </a:cubicBezTo>
                  <a:cubicBezTo>
                    <a:pt x="83363" y="2882"/>
                    <a:pt x="83122" y="2276"/>
                    <a:pt x="82303" y="2161"/>
                  </a:cubicBezTo>
                  <a:cubicBezTo>
                    <a:pt x="81837" y="2030"/>
                    <a:pt x="81708" y="1915"/>
                    <a:pt x="81242" y="1195"/>
                  </a:cubicBezTo>
                  <a:cubicBezTo>
                    <a:pt x="81130" y="1080"/>
                    <a:pt x="81130" y="1080"/>
                    <a:pt x="81130" y="1080"/>
                  </a:cubicBezTo>
                  <a:cubicBezTo>
                    <a:pt x="80776" y="474"/>
                    <a:pt x="80310" y="0"/>
                    <a:pt x="79716" y="0"/>
                  </a:cubicBezTo>
                  <a:lnTo>
                    <a:pt x="79716" y="0"/>
                  </a:lnTo>
                  <a:lnTo>
                    <a:pt x="79716" y="474"/>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80" name="Shape 2380"/>
            <p:cNvSpPr/>
            <p:nvPr/>
          </p:nvSpPr>
          <p:spPr>
            <a:xfrm>
              <a:off x="8227353" y="6785782"/>
              <a:ext cx="2498750" cy="1951579"/>
            </a:xfrm>
            <a:custGeom>
              <a:avLst/>
              <a:gdLst/>
              <a:ahLst/>
              <a:cxnLst/>
              <a:rect l="0" t="0" r="0" b="0"/>
              <a:pathLst>
                <a:path w="120000" h="120000" extrusionOk="0">
                  <a:moveTo>
                    <a:pt x="117821" y="21397"/>
                  </a:moveTo>
                  <a:lnTo>
                    <a:pt x="117821" y="21397"/>
                  </a:lnTo>
                  <a:cubicBezTo>
                    <a:pt x="117009" y="19342"/>
                    <a:pt x="115384" y="15581"/>
                    <a:pt x="116196" y="13525"/>
                  </a:cubicBezTo>
                  <a:cubicBezTo>
                    <a:pt x="117009" y="11306"/>
                    <a:pt x="116196" y="7872"/>
                    <a:pt x="114036" y="8736"/>
                  </a:cubicBezTo>
                  <a:cubicBezTo>
                    <a:pt x="112006" y="9414"/>
                    <a:pt x="110381" y="7708"/>
                    <a:pt x="109033" y="6844"/>
                  </a:cubicBezTo>
                  <a:cubicBezTo>
                    <a:pt x="108073" y="6167"/>
                    <a:pt x="106596" y="4625"/>
                    <a:pt x="105913" y="3947"/>
                  </a:cubicBezTo>
                  <a:cubicBezTo>
                    <a:pt x="105101" y="4274"/>
                    <a:pt x="104159" y="4625"/>
                    <a:pt x="103901" y="4788"/>
                  </a:cubicBezTo>
                  <a:cubicBezTo>
                    <a:pt x="103476" y="5302"/>
                    <a:pt x="101723" y="3947"/>
                    <a:pt x="101316" y="2919"/>
                  </a:cubicBezTo>
                  <a:cubicBezTo>
                    <a:pt x="101039" y="1892"/>
                    <a:pt x="100246" y="1705"/>
                    <a:pt x="99692" y="2919"/>
                  </a:cubicBezTo>
                  <a:cubicBezTo>
                    <a:pt x="99027" y="4111"/>
                    <a:pt x="99692" y="4438"/>
                    <a:pt x="98879" y="4274"/>
                  </a:cubicBezTo>
                  <a:cubicBezTo>
                    <a:pt x="98067" y="4111"/>
                    <a:pt x="97809" y="4111"/>
                    <a:pt x="96184" y="4788"/>
                  </a:cubicBezTo>
                  <a:cubicBezTo>
                    <a:pt x="94689" y="5653"/>
                    <a:pt x="95372" y="5489"/>
                    <a:pt x="94006" y="5816"/>
                  </a:cubicBezTo>
                  <a:cubicBezTo>
                    <a:pt x="92658" y="6167"/>
                    <a:pt x="93341" y="7007"/>
                    <a:pt x="92252" y="8222"/>
                  </a:cubicBezTo>
                  <a:cubicBezTo>
                    <a:pt x="91181" y="9414"/>
                    <a:pt x="91716" y="9764"/>
                    <a:pt x="91181" y="9250"/>
                  </a:cubicBezTo>
                  <a:cubicBezTo>
                    <a:pt x="90775" y="8549"/>
                    <a:pt x="91033" y="7872"/>
                    <a:pt x="90092" y="7872"/>
                  </a:cubicBezTo>
                  <a:cubicBezTo>
                    <a:pt x="89150" y="7872"/>
                    <a:pt x="88061" y="7872"/>
                    <a:pt x="87378" y="7007"/>
                  </a:cubicBezTo>
                  <a:cubicBezTo>
                    <a:pt x="86843" y="6167"/>
                    <a:pt x="84959" y="7007"/>
                    <a:pt x="83999" y="7358"/>
                  </a:cubicBezTo>
                  <a:cubicBezTo>
                    <a:pt x="83058" y="7872"/>
                    <a:pt x="83187" y="9063"/>
                    <a:pt x="82523" y="10605"/>
                  </a:cubicBezTo>
                  <a:cubicBezTo>
                    <a:pt x="81969" y="12147"/>
                    <a:pt x="82246" y="12334"/>
                    <a:pt x="81304" y="12847"/>
                  </a:cubicBezTo>
                  <a:cubicBezTo>
                    <a:pt x="80344" y="13175"/>
                    <a:pt x="81175" y="14389"/>
                    <a:pt x="81304" y="15908"/>
                  </a:cubicBezTo>
                  <a:cubicBezTo>
                    <a:pt x="81433" y="17636"/>
                    <a:pt x="80898" y="18150"/>
                    <a:pt x="80215" y="19692"/>
                  </a:cubicBezTo>
                  <a:cubicBezTo>
                    <a:pt x="79550" y="21397"/>
                    <a:pt x="78720" y="20720"/>
                    <a:pt x="78720" y="19692"/>
                  </a:cubicBezTo>
                  <a:cubicBezTo>
                    <a:pt x="78720" y="18828"/>
                    <a:pt x="78184" y="18828"/>
                    <a:pt x="77243" y="19505"/>
                  </a:cubicBezTo>
                  <a:cubicBezTo>
                    <a:pt x="76301" y="20369"/>
                    <a:pt x="75747" y="20206"/>
                    <a:pt x="73864" y="20720"/>
                  </a:cubicBezTo>
                  <a:cubicBezTo>
                    <a:pt x="72110" y="21397"/>
                    <a:pt x="71556" y="21397"/>
                    <a:pt x="69932" y="22075"/>
                  </a:cubicBezTo>
                  <a:cubicBezTo>
                    <a:pt x="68455" y="22939"/>
                    <a:pt x="65612" y="21748"/>
                    <a:pt x="64246" y="21561"/>
                  </a:cubicBezTo>
                  <a:cubicBezTo>
                    <a:pt x="62769" y="21397"/>
                    <a:pt x="61827" y="21561"/>
                    <a:pt x="61144" y="21397"/>
                  </a:cubicBezTo>
                  <a:cubicBezTo>
                    <a:pt x="60609" y="21047"/>
                    <a:pt x="61679" y="20019"/>
                    <a:pt x="60461" y="19692"/>
                  </a:cubicBezTo>
                  <a:cubicBezTo>
                    <a:pt x="59113" y="19505"/>
                    <a:pt x="58430" y="18314"/>
                    <a:pt x="57489" y="17800"/>
                  </a:cubicBezTo>
                  <a:cubicBezTo>
                    <a:pt x="56547" y="17122"/>
                    <a:pt x="57489" y="15744"/>
                    <a:pt x="56547" y="16608"/>
                  </a:cubicBezTo>
                  <a:cubicBezTo>
                    <a:pt x="55587" y="17286"/>
                    <a:pt x="55587" y="17963"/>
                    <a:pt x="54516" y="18150"/>
                  </a:cubicBezTo>
                  <a:cubicBezTo>
                    <a:pt x="53298" y="18314"/>
                    <a:pt x="53833" y="17636"/>
                    <a:pt x="53169" y="18828"/>
                  </a:cubicBezTo>
                  <a:cubicBezTo>
                    <a:pt x="52615" y="20019"/>
                    <a:pt x="52079" y="20206"/>
                    <a:pt x="51138" y="21561"/>
                  </a:cubicBezTo>
                  <a:cubicBezTo>
                    <a:pt x="50178" y="22939"/>
                    <a:pt x="49366" y="20883"/>
                    <a:pt x="48830" y="20533"/>
                  </a:cubicBezTo>
                  <a:cubicBezTo>
                    <a:pt x="48147" y="20206"/>
                    <a:pt x="48147" y="19178"/>
                    <a:pt x="48553" y="18150"/>
                  </a:cubicBezTo>
                  <a:cubicBezTo>
                    <a:pt x="48830" y="17122"/>
                    <a:pt x="48701" y="16959"/>
                    <a:pt x="48553" y="16094"/>
                  </a:cubicBezTo>
                  <a:cubicBezTo>
                    <a:pt x="48295" y="15394"/>
                    <a:pt x="47889" y="15067"/>
                    <a:pt x="47889" y="14202"/>
                  </a:cubicBezTo>
                  <a:cubicBezTo>
                    <a:pt x="47889" y="13361"/>
                    <a:pt x="48553" y="13361"/>
                    <a:pt x="48959" y="12847"/>
                  </a:cubicBezTo>
                  <a:cubicBezTo>
                    <a:pt x="49366" y="12147"/>
                    <a:pt x="48701" y="10792"/>
                    <a:pt x="48018" y="10441"/>
                  </a:cubicBezTo>
                  <a:cubicBezTo>
                    <a:pt x="47353" y="10091"/>
                    <a:pt x="48147" y="8549"/>
                    <a:pt x="47353" y="8900"/>
                  </a:cubicBezTo>
                  <a:cubicBezTo>
                    <a:pt x="46670" y="9063"/>
                    <a:pt x="46135" y="8222"/>
                    <a:pt x="46135" y="8222"/>
                  </a:cubicBezTo>
                  <a:cubicBezTo>
                    <a:pt x="46135" y="8222"/>
                    <a:pt x="46393" y="6167"/>
                    <a:pt x="45858" y="5489"/>
                  </a:cubicBezTo>
                  <a:cubicBezTo>
                    <a:pt x="45175" y="4625"/>
                    <a:pt x="45046" y="4625"/>
                    <a:pt x="43956" y="4788"/>
                  </a:cubicBezTo>
                  <a:cubicBezTo>
                    <a:pt x="42886" y="4975"/>
                    <a:pt x="42886" y="3433"/>
                    <a:pt x="42332" y="2919"/>
                  </a:cubicBezTo>
                  <a:cubicBezTo>
                    <a:pt x="42332" y="2733"/>
                    <a:pt x="42332" y="2733"/>
                    <a:pt x="42203" y="2733"/>
                  </a:cubicBezTo>
                  <a:cubicBezTo>
                    <a:pt x="41926" y="3083"/>
                    <a:pt x="41796" y="3433"/>
                    <a:pt x="41796" y="3433"/>
                  </a:cubicBezTo>
                  <a:cubicBezTo>
                    <a:pt x="41796" y="3433"/>
                    <a:pt x="41926" y="3083"/>
                    <a:pt x="42203" y="2733"/>
                  </a:cubicBezTo>
                  <a:cubicBezTo>
                    <a:pt x="41796" y="2219"/>
                    <a:pt x="41667" y="2406"/>
                    <a:pt x="41113" y="2406"/>
                  </a:cubicBezTo>
                  <a:cubicBezTo>
                    <a:pt x="40449" y="2406"/>
                    <a:pt x="40726" y="677"/>
                    <a:pt x="40172" y="513"/>
                  </a:cubicBezTo>
                  <a:cubicBezTo>
                    <a:pt x="39766" y="350"/>
                    <a:pt x="39230" y="1191"/>
                    <a:pt x="38418" y="2219"/>
                  </a:cubicBezTo>
                  <a:cubicBezTo>
                    <a:pt x="37606" y="3247"/>
                    <a:pt x="36923" y="2406"/>
                    <a:pt x="36110" y="2406"/>
                  </a:cubicBezTo>
                  <a:cubicBezTo>
                    <a:pt x="35298" y="2406"/>
                    <a:pt x="35852" y="864"/>
                    <a:pt x="35040" y="513"/>
                  </a:cubicBezTo>
                  <a:cubicBezTo>
                    <a:pt x="34227" y="0"/>
                    <a:pt x="33415" y="513"/>
                    <a:pt x="32732" y="1541"/>
                  </a:cubicBezTo>
                  <a:cubicBezTo>
                    <a:pt x="32196" y="2406"/>
                    <a:pt x="31919" y="2733"/>
                    <a:pt x="30978" y="2919"/>
                  </a:cubicBezTo>
                  <a:cubicBezTo>
                    <a:pt x="30036" y="3083"/>
                    <a:pt x="30036" y="2055"/>
                    <a:pt x="29224" y="2219"/>
                  </a:cubicBezTo>
                  <a:cubicBezTo>
                    <a:pt x="28412" y="2406"/>
                    <a:pt x="28135" y="3597"/>
                    <a:pt x="27452" y="4788"/>
                  </a:cubicBezTo>
                  <a:cubicBezTo>
                    <a:pt x="26787" y="6003"/>
                    <a:pt x="26510" y="6003"/>
                    <a:pt x="25827" y="6003"/>
                  </a:cubicBezTo>
                  <a:cubicBezTo>
                    <a:pt x="25292" y="6003"/>
                    <a:pt x="24756" y="6003"/>
                    <a:pt x="24203" y="6167"/>
                  </a:cubicBezTo>
                  <a:cubicBezTo>
                    <a:pt x="23538" y="6494"/>
                    <a:pt x="23409" y="6494"/>
                    <a:pt x="22726" y="7007"/>
                  </a:cubicBezTo>
                  <a:cubicBezTo>
                    <a:pt x="22190" y="7708"/>
                    <a:pt x="21784" y="8059"/>
                    <a:pt x="21378" y="8059"/>
                  </a:cubicBezTo>
                  <a:cubicBezTo>
                    <a:pt x="20824" y="8059"/>
                    <a:pt x="20824" y="7194"/>
                    <a:pt x="19883" y="7194"/>
                  </a:cubicBezTo>
                  <a:cubicBezTo>
                    <a:pt x="18941" y="7194"/>
                    <a:pt x="18664" y="8059"/>
                    <a:pt x="18664" y="8059"/>
                  </a:cubicBezTo>
                  <a:cubicBezTo>
                    <a:pt x="18664" y="8059"/>
                    <a:pt x="17040" y="8386"/>
                    <a:pt x="15969" y="8386"/>
                  </a:cubicBezTo>
                  <a:cubicBezTo>
                    <a:pt x="14879" y="8386"/>
                    <a:pt x="14603" y="9414"/>
                    <a:pt x="14067" y="10091"/>
                  </a:cubicBezTo>
                  <a:cubicBezTo>
                    <a:pt x="13661" y="10605"/>
                    <a:pt x="13661" y="10955"/>
                    <a:pt x="12849" y="11119"/>
                  </a:cubicBezTo>
                  <a:cubicBezTo>
                    <a:pt x="12036" y="11469"/>
                    <a:pt x="12443" y="10091"/>
                    <a:pt x="11907" y="10441"/>
                  </a:cubicBezTo>
                  <a:cubicBezTo>
                    <a:pt x="11501" y="10792"/>
                    <a:pt x="11501" y="11820"/>
                    <a:pt x="11372" y="12334"/>
                  </a:cubicBezTo>
                  <a:cubicBezTo>
                    <a:pt x="11095" y="13011"/>
                    <a:pt x="10006" y="13525"/>
                    <a:pt x="10135" y="14389"/>
                  </a:cubicBezTo>
                  <a:cubicBezTo>
                    <a:pt x="10412" y="15230"/>
                    <a:pt x="10135" y="16772"/>
                    <a:pt x="9876" y="17286"/>
                  </a:cubicBezTo>
                  <a:cubicBezTo>
                    <a:pt x="9600" y="17963"/>
                    <a:pt x="9193" y="17963"/>
                    <a:pt x="8787" y="19342"/>
                  </a:cubicBezTo>
                  <a:cubicBezTo>
                    <a:pt x="8252" y="20720"/>
                    <a:pt x="8252" y="21397"/>
                    <a:pt x="9064" y="21397"/>
                  </a:cubicBezTo>
                  <a:cubicBezTo>
                    <a:pt x="9876" y="21397"/>
                    <a:pt x="10135" y="22589"/>
                    <a:pt x="9600" y="23289"/>
                  </a:cubicBezTo>
                  <a:cubicBezTo>
                    <a:pt x="8935" y="24130"/>
                    <a:pt x="9876" y="25672"/>
                    <a:pt x="10412" y="27564"/>
                  </a:cubicBezTo>
                  <a:cubicBezTo>
                    <a:pt x="10818" y="29270"/>
                    <a:pt x="10006" y="29433"/>
                    <a:pt x="9064" y="30134"/>
                  </a:cubicBezTo>
                  <a:cubicBezTo>
                    <a:pt x="8123" y="30648"/>
                    <a:pt x="9064" y="31839"/>
                    <a:pt x="9470" y="33895"/>
                  </a:cubicBezTo>
                  <a:cubicBezTo>
                    <a:pt x="9747" y="35787"/>
                    <a:pt x="10541" y="35086"/>
                    <a:pt x="10818" y="35787"/>
                  </a:cubicBezTo>
                  <a:cubicBezTo>
                    <a:pt x="11095" y="36628"/>
                    <a:pt x="11501" y="37492"/>
                    <a:pt x="10947" y="38006"/>
                  </a:cubicBezTo>
                  <a:cubicBezTo>
                    <a:pt x="10541" y="38684"/>
                    <a:pt x="10412" y="39361"/>
                    <a:pt x="11095" y="40576"/>
                  </a:cubicBezTo>
                  <a:cubicBezTo>
                    <a:pt x="11907" y="41767"/>
                    <a:pt x="10818" y="43986"/>
                    <a:pt x="11501" y="43986"/>
                  </a:cubicBezTo>
                  <a:cubicBezTo>
                    <a:pt x="12036" y="43986"/>
                    <a:pt x="12572" y="44991"/>
                    <a:pt x="12036" y="45692"/>
                  </a:cubicBezTo>
                  <a:cubicBezTo>
                    <a:pt x="11630" y="46532"/>
                    <a:pt x="13661" y="47046"/>
                    <a:pt x="14750" y="46883"/>
                  </a:cubicBezTo>
                  <a:cubicBezTo>
                    <a:pt x="15009" y="46369"/>
                    <a:pt x="15156" y="46019"/>
                    <a:pt x="15156" y="46019"/>
                  </a:cubicBezTo>
                  <a:cubicBezTo>
                    <a:pt x="15156" y="46019"/>
                    <a:pt x="15009" y="46369"/>
                    <a:pt x="14750" y="46883"/>
                  </a:cubicBezTo>
                  <a:lnTo>
                    <a:pt x="14750" y="46883"/>
                  </a:lnTo>
                  <a:cubicBezTo>
                    <a:pt x="15821" y="46696"/>
                    <a:pt x="16375" y="46883"/>
                    <a:pt x="16781" y="47747"/>
                  </a:cubicBezTo>
                  <a:cubicBezTo>
                    <a:pt x="17316" y="48588"/>
                    <a:pt x="18258" y="48752"/>
                    <a:pt x="19476" y="48588"/>
                  </a:cubicBezTo>
                  <a:cubicBezTo>
                    <a:pt x="20695" y="48238"/>
                    <a:pt x="20566" y="48074"/>
                    <a:pt x="20972" y="48074"/>
                  </a:cubicBezTo>
                  <a:cubicBezTo>
                    <a:pt x="21507" y="48074"/>
                    <a:pt x="21378" y="48939"/>
                    <a:pt x="22190" y="49102"/>
                  </a:cubicBezTo>
                  <a:cubicBezTo>
                    <a:pt x="22855" y="49266"/>
                    <a:pt x="23409" y="49780"/>
                    <a:pt x="23815" y="51158"/>
                  </a:cubicBezTo>
                  <a:cubicBezTo>
                    <a:pt x="24350" y="52536"/>
                    <a:pt x="23815" y="53564"/>
                    <a:pt x="25163" y="53891"/>
                  </a:cubicBezTo>
                  <a:cubicBezTo>
                    <a:pt x="26381" y="54241"/>
                    <a:pt x="25827" y="54405"/>
                    <a:pt x="26639" y="54078"/>
                  </a:cubicBezTo>
                  <a:cubicBezTo>
                    <a:pt x="27452" y="53727"/>
                    <a:pt x="27452" y="54405"/>
                    <a:pt x="27729" y="55433"/>
                  </a:cubicBezTo>
                  <a:cubicBezTo>
                    <a:pt x="28135" y="56460"/>
                    <a:pt x="28412" y="57325"/>
                    <a:pt x="28670" y="58867"/>
                  </a:cubicBezTo>
                  <a:cubicBezTo>
                    <a:pt x="29076" y="60408"/>
                    <a:pt x="29224" y="60572"/>
                    <a:pt x="28412" y="61436"/>
                  </a:cubicBezTo>
                  <a:cubicBezTo>
                    <a:pt x="27599" y="62277"/>
                    <a:pt x="23944" y="61249"/>
                    <a:pt x="22855" y="61763"/>
                  </a:cubicBezTo>
                  <a:cubicBezTo>
                    <a:pt x="21784" y="62464"/>
                    <a:pt x="21636" y="63492"/>
                    <a:pt x="21230" y="64333"/>
                  </a:cubicBezTo>
                  <a:cubicBezTo>
                    <a:pt x="20695" y="65361"/>
                    <a:pt x="20824" y="66739"/>
                    <a:pt x="20566" y="66902"/>
                  </a:cubicBezTo>
                  <a:cubicBezTo>
                    <a:pt x="20289" y="67253"/>
                    <a:pt x="20012" y="64847"/>
                    <a:pt x="20012" y="64847"/>
                  </a:cubicBezTo>
                  <a:cubicBezTo>
                    <a:pt x="20012" y="64847"/>
                    <a:pt x="19883" y="65875"/>
                    <a:pt x="19200" y="66225"/>
                  </a:cubicBezTo>
                  <a:cubicBezTo>
                    <a:pt x="18406" y="66552"/>
                    <a:pt x="17723" y="66388"/>
                    <a:pt x="17575" y="67253"/>
                  </a:cubicBezTo>
                  <a:cubicBezTo>
                    <a:pt x="17446" y="67930"/>
                    <a:pt x="17446" y="68444"/>
                    <a:pt x="16781" y="68094"/>
                  </a:cubicBezTo>
                  <a:cubicBezTo>
                    <a:pt x="16098" y="67930"/>
                    <a:pt x="15563" y="67603"/>
                    <a:pt x="15009" y="68444"/>
                  </a:cubicBezTo>
                  <a:cubicBezTo>
                    <a:pt x="14603" y="69122"/>
                    <a:pt x="14750" y="69122"/>
                    <a:pt x="13790" y="69635"/>
                  </a:cubicBezTo>
                  <a:cubicBezTo>
                    <a:pt x="12849" y="69986"/>
                    <a:pt x="13790" y="70850"/>
                    <a:pt x="14603" y="71014"/>
                  </a:cubicBezTo>
                  <a:cubicBezTo>
                    <a:pt x="15415" y="71177"/>
                    <a:pt x="15821" y="71177"/>
                    <a:pt x="15415" y="72205"/>
                  </a:cubicBezTo>
                  <a:cubicBezTo>
                    <a:pt x="14879" y="73069"/>
                    <a:pt x="14344" y="72906"/>
                    <a:pt x="13790" y="73069"/>
                  </a:cubicBezTo>
                  <a:cubicBezTo>
                    <a:pt x="13384" y="73420"/>
                    <a:pt x="12978" y="73934"/>
                    <a:pt x="13126" y="74938"/>
                  </a:cubicBezTo>
                  <a:cubicBezTo>
                    <a:pt x="13384" y="75989"/>
                    <a:pt x="13938" y="75125"/>
                    <a:pt x="14473" y="74775"/>
                  </a:cubicBezTo>
                  <a:cubicBezTo>
                    <a:pt x="14879" y="74261"/>
                    <a:pt x="15286" y="75125"/>
                    <a:pt x="15009" y="75989"/>
                  </a:cubicBezTo>
                  <a:cubicBezTo>
                    <a:pt x="14879" y="76667"/>
                    <a:pt x="14473" y="76667"/>
                    <a:pt x="14603" y="77508"/>
                  </a:cubicBezTo>
                  <a:cubicBezTo>
                    <a:pt x="14750" y="78372"/>
                    <a:pt x="15286" y="78722"/>
                    <a:pt x="16375" y="78886"/>
                  </a:cubicBezTo>
                  <a:cubicBezTo>
                    <a:pt x="17446" y="79050"/>
                    <a:pt x="16910" y="80942"/>
                    <a:pt x="16375" y="81292"/>
                  </a:cubicBezTo>
                  <a:cubicBezTo>
                    <a:pt x="15692" y="81619"/>
                    <a:pt x="15563" y="81619"/>
                    <a:pt x="15286" y="82320"/>
                  </a:cubicBezTo>
                  <a:cubicBezTo>
                    <a:pt x="14879" y="82834"/>
                    <a:pt x="14879" y="82997"/>
                    <a:pt x="14344" y="83348"/>
                  </a:cubicBezTo>
                  <a:cubicBezTo>
                    <a:pt x="13661" y="83511"/>
                    <a:pt x="12849" y="83348"/>
                    <a:pt x="12849" y="83348"/>
                  </a:cubicBezTo>
                  <a:cubicBezTo>
                    <a:pt x="12849" y="83348"/>
                    <a:pt x="12166" y="84025"/>
                    <a:pt x="10947" y="84189"/>
                  </a:cubicBezTo>
                  <a:cubicBezTo>
                    <a:pt x="9747" y="84539"/>
                    <a:pt x="10947" y="84189"/>
                    <a:pt x="10541" y="85053"/>
                  </a:cubicBezTo>
                  <a:cubicBezTo>
                    <a:pt x="10006" y="85894"/>
                    <a:pt x="10006" y="85894"/>
                    <a:pt x="10412" y="86595"/>
                  </a:cubicBezTo>
                  <a:cubicBezTo>
                    <a:pt x="10689" y="87459"/>
                    <a:pt x="10135" y="87950"/>
                    <a:pt x="9600" y="88464"/>
                  </a:cubicBezTo>
                  <a:cubicBezTo>
                    <a:pt x="8935" y="88814"/>
                    <a:pt x="9064" y="87459"/>
                    <a:pt x="8658" y="87459"/>
                  </a:cubicBezTo>
                  <a:cubicBezTo>
                    <a:pt x="8123" y="87459"/>
                    <a:pt x="8510" y="88464"/>
                    <a:pt x="7716" y="89491"/>
                  </a:cubicBezTo>
                  <a:cubicBezTo>
                    <a:pt x="6904" y="90356"/>
                    <a:pt x="5944" y="88978"/>
                    <a:pt x="5815" y="88464"/>
                  </a:cubicBezTo>
                  <a:cubicBezTo>
                    <a:pt x="5686" y="87786"/>
                    <a:pt x="6092" y="86945"/>
                    <a:pt x="6092" y="86945"/>
                  </a:cubicBezTo>
                  <a:cubicBezTo>
                    <a:pt x="6092" y="86945"/>
                    <a:pt x="5003" y="85403"/>
                    <a:pt x="5538" y="84890"/>
                  </a:cubicBezTo>
                  <a:cubicBezTo>
                    <a:pt x="5944" y="84189"/>
                    <a:pt x="4873" y="83675"/>
                    <a:pt x="4596" y="84539"/>
                  </a:cubicBezTo>
                  <a:cubicBezTo>
                    <a:pt x="4190" y="85217"/>
                    <a:pt x="4190" y="85053"/>
                    <a:pt x="3378" y="85730"/>
                  </a:cubicBezTo>
                  <a:cubicBezTo>
                    <a:pt x="2713" y="86244"/>
                    <a:pt x="2307" y="86408"/>
                    <a:pt x="2030" y="87623"/>
                  </a:cubicBezTo>
                  <a:cubicBezTo>
                    <a:pt x="1753" y="88814"/>
                    <a:pt x="1624" y="89678"/>
                    <a:pt x="812" y="89842"/>
                  </a:cubicBezTo>
                  <a:cubicBezTo>
                    <a:pt x="0" y="90005"/>
                    <a:pt x="0" y="91033"/>
                    <a:pt x="276" y="92248"/>
                  </a:cubicBezTo>
                  <a:cubicBezTo>
                    <a:pt x="683" y="93439"/>
                    <a:pt x="1089" y="92925"/>
                    <a:pt x="1624" y="92411"/>
                  </a:cubicBezTo>
                  <a:cubicBezTo>
                    <a:pt x="2030" y="91897"/>
                    <a:pt x="2843" y="92762"/>
                    <a:pt x="3101" y="94117"/>
                  </a:cubicBezTo>
                  <a:cubicBezTo>
                    <a:pt x="3378" y="95658"/>
                    <a:pt x="3249" y="96009"/>
                    <a:pt x="2160" y="96850"/>
                  </a:cubicBezTo>
                  <a:cubicBezTo>
                    <a:pt x="1089" y="97551"/>
                    <a:pt x="941" y="97714"/>
                    <a:pt x="406" y="98742"/>
                  </a:cubicBezTo>
                  <a:cubicBezTo>
                    <a:pt x="129" y="99606"/>
                    <a:pt x="1753" y="100284"/>
                    <a:pt x="2160" y="100447"/>
                  </a:cubicBezTo>
                  <a:cubicBezTo>
                    <a:pt x="2713" y="100447"/>
                    <a:pt x="3101" y="100634"/>
                    <a:pt x="3378" y="101148"/>
                  </a:cubicBezTo>
                  <a:cubicBezTo>
                    <a:pt x="3784" y="101825"/>
                    <a:pt x="3655" y="105072"/>
                    <a:pt x="4596" y="105586"/>
                  </a:cubicBezTo>
                  <a:cubicBezTo>
                    <a:pt x="5686" y="106100"/>
                    <a:pt x="6756" y="106614"/>
                    <a:pt x="7569" y="106614"/>
                  </a:cubicBezTo>
                  <a:cubicBezTo>
                    <a:pt x="8123" y="106614"/>
                    <a:pt x="9470" y="107479"/>
                    <a:pt x="10412" y="108156"/>
                  </a:cubicBezTo>
                  <a:cubicBezTo>
                    <a:pt x="10283" y="107992"/>
                    <a:pt x="10283" y="107992"/>
                    <a:pt x="10283" y="107992"/>
                  </a:cubicBezTo>
                  <a:cubicBezTo>
                    <a:pt x="10283" y="107992"/>
                    <a:pt x="11372" y="106965"/>
                    <a:pt x="12166" y="106965"/>
                  </a:cubicBezTo>
                  <a:cubicBezTo>
                    <a:pt x="12978" y="106965"/>
                    <a:pt x="12849" y="109020"/>
                    <a:pt x="13384" y="110048"/>
                  </a:cubicBezTo>
                  <a:cubicBezTo>
                    <a:pt x="14067" y="111076"/>
                    <a:pt x="15286" y="110562"/>
                    <a:pt x="15969" y="111403"/>
                  </a:cubicBezTo>
                  <a:cubicBezTo>
                    <a:pt x="16633" y="112267"/>
                    <a:pt x="16098" y="112781"/>
                    <a:pt x="15969" y="113459"/>
                  </a:cubicBezTo>
                  <a:cubicBezTo>
                    <a:pt x="15692" y="114323"/>
                    <a:pt x="16633" y="113809"/>
                    <a:pt x="16781" y="114837"/>
                  </a:cubicBezTo>
                  <a:cubicBezTo>
                    <a:pt x="17040" y="115865"/>
                    <a:pt x="17852" y="119976"/>
                    <a:pt x="18941" y="115865"/>
                  </a:cubicBezTo>
                  <a:cubicBezTo>
                    <a:pt x="19883" y="111917"/>
                    <a:pt x="20160" y="109861"/>
                    <a:pt x="20824" y="109347"/>
                  </a:cubicBezTo>
                  <a:cubicBezTo>
                    <a:pt x="21378" y="108833"/>
                    <a:pt x="21784" y="107128"/>
                    <a:pt x="21784" y="106100"/>
                  </a:cubicBezTo>
                  <a:cubicBezTo>
                    <a:pt x="21784" y="105072"/>
                    <a:pt x="23538" y="104232"/>
                    <a:pt x="24073" y="104045"/>
                  </a:cubicBezTo>
                  <a:cubicBezTo>
                    <a:pt x="24756" y="103718"/>
                    <a:pt x="25163" y="102176"/>
                    <a:pt x="25569" y="101148"/>
                  </a:cubicBezTo>
                  <a:cubicBezTo>
                    <a:pt x="25975" y="99933"/>
                    <a:pt x="31236" y="98742"/>
                    <a:pt x="32067" y="98905"/>
                  </a:cubicBezTo>
                  <a:cubicBezTo>
                    <a:pt x="32861" y="99256"/>
                    <a:pt x="32861" y="98905"/>
                    <a:pt x="34633" y="97364"/>
                  </a:cubicBezTo>
                  <a:cubicBezTo>
                    <a:pt x="36258" y="95845"/>
                    <a:pt x="37883" y="95495"/>
                    <a:pt x="40172" y="97037"/>
                  </a:cubicBezTo>
                  <a:cubicBezTo>
                    <a:pt x="42479" y="98742"/>
                    <a:pt x="41926" y="98905"/>
                    <a:pt x="41926" y="98905"/>
                  </a:cubicBezTo>
                  <a:cubicBezTo>
                    <a:pt x="41926" y="98905"/>
                    <a:pt x="44233" y="98415"/>
                    <a:pt x="44769" y="96009"/>
                  </a:cubicBezTo>
                  <a:cubicBezTo>
                    <a:pt x="45452" y="93603"/>
                    <a:pt x="44639" y="93089"/>
                    <a:pt x="45046" y="91547"/>
                  </a:cubicBezTo>
                  <a:cubicBezTo>
                    <a:pt x="45452" y="90005"/>
                    <a:pt x="46264" y="91547"/>
                    <a:pt x="47353" y="91033"/>
                  </a:cubicBezTo>
                  <a:cubicBezTo>
                    <a:pt x="48424" y="90519"/>
                    <a:pt x="48959" y="90005"/>
                    <a:pt x="50326" y="90519"/>
                  </a:cubicBezTo>
                  <a:cubicBezTo>
                    <a:pt x="51544" y="91033"/>
                    <a:pt x="52615" y="90192"/>
                    <a:pt x="52615" y="87786"/>
                  </a:cubicBezTo>
                  <a:cubicBezTo>
                    <a:pt x="52615" y="85403"/>
                    <a:pt x="53427" y="82997"/>
                    <a:pt x="54239" y="83675"/>
                  </a:cubicBezTo>
                  <a:cubicBezTo>
                    <a:pt x="55052" y="84189"/>
                    <a:pt x="56418" y="85730"/>
                    <a:pt x="56547" y="84376"/>
                  </a:cubicBezTo>
                  <a:cubicBezTo>
                    <a:pt x="56824" y="82997"/>
                    <a:pt x="56824" y="82320"/>
                    <a:pt x="57618" y="80942"/>
                  </a:cubicBezTo>
                  <a:cubicBezTo>
                    <a:pt x="58430" y="79563"/>
                    <a:pt x="58707" y="78022"/>
                    <a:pt x="58707" y="78022"/>
                  </a:cubicBezTo>
                  <a:cubicBezTo>
                    <a:pt x="58707" y="78022"/>
                    <a:pt x="58430" y="79563"/>
                    <a:pt x="59519" y="80778"/>
                  </a:cubicBezTo>
                  <a:cubicBezTo>
                    <a:pt x="60461" y="81806"/>
                    <a:pt x="61144" y="82483"/>
                    <a:pt x="61827" y="81806"/>
                  </a:cubicBezTo>
                  <a:cubicBezTo>
                    <a:pt x="62363" y="80942"/>
                    <a:pt x="62621" y="81292"/>
                    <a:pt x="63452" y="79563"/>
                  </a:cubicBezTo>
                  <a:cubicBezTo>
                    <a:pt x="64246" y="78022"/>
                    <a:pt x="64246" y="77508"/>
                    <a:pt x="64246" y="76153"/>
                  </a:cubicBezTo>
                  <a:cubicBezTo>
                    <a:pt x="64246" y="74775"/>
                    <a:pt x="63710" y="73069"/>
                    <a:pt x="64652" y="73233"/>
                  </a:cubicBezTo>
                  <a:cubicBezTo>
                    <a:pt x="65741" y="73583"/>
                    <a:pt x="66424" y="73747"/>
                    <a:pt x="67901" y="72719"/>
                  </a:cubicBezTo>
                  <a:cubicBezTo>
                    <a:pt x="69267" y="71691"/>
                    <a:pt x="69932" y="72555"/>
                    <a:pt x="71021" y="72555"/>
                  </a:cubicBezTo>
                  <a:cubicBezTo>
                    <a:pt x="72110" y="72555"/>
                    <a:pt x="72240" y="71691"/>
                    <a:pt x="73716" y="71177"/>
                  </a:cubicBezTo>
                  <a:cubicBezTo>
                    <a:pt x="75212" y="70663"/>
                    <a:pt x="75341" y="71691"/>
                    <a:pt x="76707" y="71177"/>
                  </a:cubicBezTo>
                  <a:cubicBezTo>
                    <a:pt x="77926" y="70663"/>
                    <a:pt x="78720" y="70663"/>
                    <a:pt x="78313" y="69308"/>
                  </a:cubicBezTo>
                  <a:cubicBezTo>
                    <a:pt x="77926" y="67930"/>
                    <a:pt x="78313" y="65547"/>
                    <a:pt x="80898" y="64847"/>
                  </a:cubicBezTo>
                  <a:cubicBezTo>
                    <a:pt x="83335" y="64006"/>
                    <a:pt x="83593" y="65361"/>
                    <a:pt x="85495" y="63819"/>
                  </a:cubicBezTo>
                  <a:cubicBezTo>
                    <a:pt x="87249" y="62114"/>
                    <a:pt x="89003" y="60922"/>
                    <a:pt x="90221" y="60058"/>
                  </a:cubicBezTo>
                  <a:cubicBezTo>
                    <a:pt x="91439" y="59194"/>
                    <a:pt x="89815" y="59544"/>
                    <a:pt x="91310" y="57839"/>
                  </a:cubicBezTo>
                  <a:cubicBezTo>
                    <a:pt x="92806" y="56297"/>
                    <a:pt x="93212" y="56811"/>
                    <a:pt x="94836" y="56297"/>
                  </a:cubicBezTo>
                  <a:cubicBezTo>
                    <a:pt x="96590" y="55783"/>
                    <a:pt x="98215" y="54241"/>
                    <a:pt x="95907" y="53213"/>
                  </a:cubicBezTo>
                  <a:cubicBezTo>
                    <a:pt x="93618" y="52022"/>
                    <a:pt x="93212" y="51835"/>
                    <a:pt x="93212" y="50807"/>
                  </a:cubicBezTo>
                  <a:cubicBezTo>
                    <a:pt x="93212" y="49780"/>
                    <a:pt x="91846" y="49966"/>
                    <a:pt x="91439" y="49102"/>
                  </a:cubicBezTo>
                  <a:cubicBezTo>
                    <a:pt x="91033" y="48425"/>
                    <a:pt x="91033" y="48425"/>
                    <a:pt x="91439" y="46532"/>
                  </a:cubicBezTo>
                  <a:cubicBezTo>
                    <a:pt x="91846" y="44664"/>
                    <a:pt x="91716" y="44664"/>
                    <a:pt x="93341" y="44991"/>
                  </a:cubicBezTo>
                  <a:cubicBezTo>
                    <a:pt x="95095" y="45178"/>
                    <a:pt x="95095" y="45178"/>
                    <a:pt x="95907" y="46182"/>
                  </a:cubicBezTo>
                  <a:cubicBezTo>
                    <a:pt x="96719" y="47397"/>
                    <a:pt x="97126" y="47560"/>
                    <a:pt x="97938" y="46019"/>
                  </a:cubicBezTo>
                  <a:cubicBezTo>
                    <a:pt x="98879" y="44477"/>
                    <a:pt x="99692" y="44477"/>
                    <a:pt x="100504" y="45505"/>
                  </a:cubicBezTo>
                  <a:cubicBezTo>
                    <a:pt x="101316" y="46532"/>
                    <a:pt x="103476" y="47397"/>
                    <a:pt x="103901" y="48425"/>
                  </a:cubicBezTo>
                  <a:cubicBezTo>
                    <a:pt x="104289" y="49452"/>
                    <a:pt x="104289" y="50994"/>
                    <a:pt x="103624" y="52022"/>
                  </a:cubicBezTo>
                  <a:cubicBezTo>
                    <a:pt x="103070" y="53213"/>
                    <a:pt x="103624" y="54755"/>
                    <a:pt x="105101" y="53727"/>
                  </a:cubicBezTo>
                  <a:cubicBezTo>
                    <a:pt x="106596" y="52700"/>
                    <a:pt x="107003" y="54919"/>
                    <a:pt x="106190" y="56297"/>
                  </a:cubicBezTo>
                  <a:cubicBezTo>
                    <a:pt x="105378" y="57652"/>
                    <a:pt x="105784" y="58703"/>
                    <a:pt x="107132" y="59030"/>
                  </a:cubicBezTo>
                  <a:cubicBezTo>
                    <a:pt x="108627" y="59194"/>
                    <a:pt x="110510" y="60058"/>
                    <a:pt x="110935" y="60922"/>
                  </a:cubicBezTo>
                  <a:cubicBezTo>
                    <a:pt x="111323" y="61600"/>
                    <a:pt x="113501" y="61086"/>
                    <a:pt x="113630" y="58703"/>
                  </a:cubicBezTo>
                  <a:cubicBezTo>
                    <a:pt x="113907" y="56297"/>
                    <a:pt x="113907" y="54755"/>
                    <a:pt x="115126" y="52863"/>
                  </a:cubicBezTo>
                  <a:cubicBezTo>
                    <a:pt x="116473" y="50994"/>
                    <a:pt x="116196" y="47911"/>
                    <a:pt x="116879" y="46019"/>
                  </a:cubicBezTo>
                  <a:cubicBezTo>
                    <a:pt x="117415" y="44150"/>
                    <a:pt x="119723" y="35437"/>
                    <a:pt x="119169" y="33895"/>
                  </a:cubicBezTo>
                  <a:cubicBezTo>
                    <a:pt x="118504" y="32189"/>
                    <a:pt x="119169" y="30134"/>
                    <a:pt x="119575" y="28242"/>
                  </a:cubicBezTo>
                  <a:cubicBezTo>
                    <a:pt x="119981" y="26350"/>
                    <a:pt x="118763" y="23453"/>
                    <a:pt x="117821" y="2139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81" name="Shape 2381"/>
            <p:cNvSpPr/>
            <p:nvPr/>
          </p:nvSpPr>
          <p:spPr>
            <a:xfrm>
              <a:off x="5495144" y="4899864"/>
              <a:ext cx="393963" cy="302767"/>
            </a:xfrm>
            <a:custGeom>
              <a:avLst/>
              <a:gdLst/>
              <a:ahLst/>
              <a:cxnLst/>
              <a:rect l="0" t="0" r="0" b="0"/>
              <a:pathLst>
                <a:path w="120000" h="120000" extrusionOk="0">
                  <a:moveTo>
                    <a:pt x="817" y="9900"/>
                  </a:moveTo>
                  <a:lnTo>
                    <a:pt x="817" y="9900"/>
                  </a:lnTo>
                  <a:cubicBezTo>
                    <a:pt x="0" y="16500"/>
                    <a:pt x="5141" y="25200"/>
                    <a:pt x="11100" y="27450"/>
                  </a:cubicBezTo>
                  <a:cubicBezTo>
                    <a:pt x="17176" y="30750"/>
                    <a:pt x="27341" y="35100"/>
                    <a:pt x="30029" y="41700"/>
                  </a:cubicBezTo>
                  <a:cubicBezTo>
                    <a:pt x="31665" y="48300"/>
                    <a:pt x="32482" y="57150"/>
                    <a:pt x="37624" y="62550"/>
                  </a:cubicBezTo>
                  <a:cubicBezTo>
                    <a:pt x="42765" y="67050"/>
                    <a:pt x="43700" y="68100"/>
                    <a:pt x="46270" y="74700"/>
                  </a:cubicBezTo>
                  <a:cubicBezTo>
                    <a:pt x="49659" y="81300"/>
                    <a:pt x="49659" y="89100"/>
                    <a:pt x="52229" y="95550"/>
                  </a:cubicBezTo>
                  <a:cubicBezTo>
                    <a:pt x="55618" y="102150"/>
                    <a:pt x="61694" y="105450"/>
                    <a:pt x="68471" y="104400"/>
                  </a:cubicBezTo>
                  <a:cubicBezTo>
                    <a:pt x="75365" y="103350"/>
                    <a:pt x="76183" y="106650"/>
                    <a:pt x="78753" y="111000"/>
                  </a:cubicBezTo>
                  <a:cubicBezTo>
                    <a:pt x="80506" y="114300"/>
                    <a:pt x="83894" y="118650"/>
                    <a:pt x="87283" y="112050"/>
                  </a:cubicBezTo>
                  <a:cubicBezTo>
                    <a:pt x="89853" y="105450"/>
                    <a:pt x="94177" y="108750"/>
                    <a:pt x="97565" y="114300"/>
                  </a:cubicBezTo>
                  <a:cubicBezTo>
                    <a:pt x="100136" y="119850"/>
                    <a:pt x="103641" y="119850"/>
                    <a:pt x="107030" y="111000"/>
                  </a:cubicBezTo>
                  <a:cubicBezTo>
                    <a:pt x="111236" y="102150"/>
                    <a:pt x="116494" y="103350"/>
                    <a:pt x="113924" y="94500"/>
                  </a:cubicBezTo>
                  <a:cubicBezTo>
                    <a:pt x="112171" y="84600"/>
                    <a:pt x="112171" y="84600"/>
                    <a:pt x="114741" y="79050"/>
                  </a:cubicBezTo>
                  <a:cubicBezTo>
                    <a:pt x="118130" y="72600"/>
                    <a:pt x="117312" y="72600"/>
                    <a:pt x="114741" y="68100"/>
                  </a:cubicBezTo>
                  <a:cubicBezTo>
                    <a:pt x="112989" y="64800"/>
                    <a:pt x="113924" y="67050"/>
                    <a:pt x="117312" y="59400"/>
                  </a:cubicBezTo>
                  <a:cubicBezTo>
                    <a:pt x="119883" y="51600"/>
                    <a:pt x="114741" y="47250"/>
                    <a:pt x="108782" y="45000"/>
                  </a:cubicBezTo>
                  <a:cubicBezTo>
                    <a:pt x="103641" y="43950"/>
                    <a:pt x="103641" y="51600"/>
                    <a:pt x="99318" y="52800"/>
                  </a:cubicBezTo>
                  <a:cubicBezTo>
                    <a:pt x="94995" y="54900"/>
                    <a:pt x="91606" y="59400"/>
                    <a:pt x="88218" y="50550"/>
                  </a:cubicBezTo>
                  <a:cubicBezTo>
                    <a:pt x="85647" y="41700"/>
                    <a:pt x="76183" y="38400"/>
                    <a:pt x="71041" y="39600"/>
                  </a:cubicBezTo>
                  <a:cubicBezTo>
                    <a:pt x="66718" y="40650"/>
                    <a:pt x="59123" y="38400"/>
                    <a:pt x="57370" y="33000"/>
                  </a:cubicBezTo>
                  <a:cubicBezTo>
                    <a:pt x="55618" y="27450"/>
                    <a:pt x="52229" y="27450"/>
                    <a:pt x="46270" y="28500"/>
                  </a:cubicBezTo>
                  <a:cubicBezTo>
                    <a:pt x="40194" y="30750"/>
                    <a:pt x="37624" y="27450"/>
                    <a:pt x="34235" y="23100"/>
                  </a:cubicBezTo>
                  <a:cubicBezTo>
                    <a:pt x="31665" y="17550"/>
                    <a:pt x="30847" y="16500"/>
                    <a:pt x="25705" y="16500"/>
                  </a:cubicBezTo>
                  <a:cubicBezTo>
                    <a:pt x="20564" y="16500"/>
                    <a:pt x="15423" y="19800"/>
                    <a:pt x="12852" y="14250"/>
                  </a:cubicBezTo>
                  <a:cubicBezTo>
                    <a:pt x="9347" y="7650"/>
                    <a:pt x="1752" y="0"/>
                    <a:pt x="817" y="990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82" name="Shape 2382"/>
            <p:cNvSpPr/>
            <p:nvPr/>
          </p:nvSpPr>
          <p:spPr>
            <a:xfrm>
              <a:off x="5349230" y="2581680"/>
              <a:ext cx="2272585" cy="2152208"/>
            </a:xfrm>
            <a:custGeom>
              <a:avLst/>
              <a:gdLst/>
              <a:ahLst/>
              <a:cxnLst/>
              <a:rect l="0" t="0" r="0" b="0"/>
              <a:pathLst>
                <a:path w="120000" h="120000" extrusionOk="0">
                  <a:moveTo>
                    <a:pt x="92318" y="119978"/>
                  </a:moveTo>
                  <a:lnTo>
                    <a:pt x="92318" y="119978"/>
                  </a:lnTo>
                  <a:cubicBezTo>
                    <a:pt x="91872" y="119978"/>
                    <a:pt x="91283" y="119830"/>
                    <a:pt x="90837" y="119682"/>
                  </a:cubicBezTo>
                  <a:cubicBezTo>
                    <a:pt x="90532" y="119512"/>
                    <a:pt x="90248" y="119512"/>
                    <a:pt x="89944" y="119364"/>
                  </a:cubicBezTo>
                  <a:cubicBezTo>
                    <a:pt x="89071" y="119216"/>
                    <a:pt x="87732" y="118580"/>
                    <a:pt x="86981" y="118114"/>
                  </a:cubicBezTo>
                  <a:cubicBezTo>
                    <a:pt x="86697" y="117966"/>
                    <a:pt x="86534" y="117818"/>
                    <a:pt x="86392" y="117818"/>
                  </a:cubicBezTo>
                  <a:cubicBezTo>
                    <a:pt x="85946" y="117500"/>
                    <a:pt x="84911" y="116886"/>
                    <a:pt x="84018" y="116250"/>
                  </a:cubicBezTo>
                  <a:cubicBezTo>
                    <a:pt x="83571" y="115954"/>
                    <a:pt x="83125" y="115805"/>
                    <a:pt x="82983" y="115636"/>
                  </a:cubicBezTo>
                  <a:cubicBezTo>
                    <a:pt x="82820" y="115488"/>
                    <a:pt x="82536" y="115488"/>
                    <a:pt x="82374" y="115488"/>
                  </a:cubicBezTo>
                  <a:cubicBezTo>
                    <a:pt x="82232" y="115488"/>
                    <a:pt x="81927" y="115636"/>
                    <a:pt x="81481" y="115636"/>
                  </a:cubicBezTo>
                  <a:cubicBezTo>
                    <a:pt x="81197" y="115805"/>
                    <a:pt x="80892" y="115954"/>
                    <a:pt x="80588" y="115954"/>
                  </a:cubicBezTo>
                  <a:cubicBezTo>
                    <a:pt x="79715" y="116102"/>
                    <a:pt x="79553" y="116420"/>
                    <a:pt x="79107" y="116886"/>
                  </a:cubicBezTo>
                  <a:cubicBezTo>
                    <a:pt x="78802" y="117182"/>
                    <a:pt x="78802" y="117182"/>
                    <a:pt x="78802" y="117182"/>
                  </a:cubicBezTo>
                  <a:cubicBezTo>
                    <a:pt x="78214" y="117818"/>
                    <a:pt x="77625" y="117818"/>
                    <a:pt x="76874" y="117966"/>
                  </a:cubicBezTo>
                  <a:cubicBezTo>
                    <a:pt x="76590" y="117966"/>
                    <a:pt x="76286" y="117966"/>
                    <a:pt x="75981" y="117966"/>
                  </a:cubicBezTo>
                  <a:lnTo>
                    <a:pt x="75839" y="117966"/>
                  </a:lnTo>
                  <a:cubicBezTo>
                    <a:pt x="74500" y="117966"/>
                    <a:pt x="73160" y="116250"/>
                    <a:pt x="72267" y="115170"/>
                  </a:cubicBezTo>
                  <a:cubicBezTo>
                    <a:pt x="72125" y="115022"/>
                    <a:pt x="72125" y="115022"/>
                    <a:pt x="72125" y="115022"/>
                  </a:cubicBezTo>
                  <a:cubicBezTo>
                    <a:pt x="71679" y="114556"/>
                    <a:pt x="71516" y="114386"/>
                    <a:pt x="71374" y="114386"/>
                  </a:cubicBezTo>
                  <a:cubicBezTo>
                    <a:pt x="71232" y="114386"/>
                    <a:pt x="70928" y="114556"/>
                    <a:pt x="70644" y="114704"/>
                  </a:cubicBezTo>
                  <a:cubicBezTo>
                    <a:pt x="70339" y="114852"/>
                    <a:pt x="70339" y="114852"/>
                    <a:pt x="70339" y="114852"/>
                  </a:cubicBezTo>
                  <a:cubicBezTo>
                    <a:pt x="69751" y="115170"/>
                    <a:pt x="69446" y="115488"/>
                    <a:pt x="69142" y="115954"/>
                  </a:cubicBezTo>
                  <a:cubicBezTo>
                    <a:pt x="68858" y="116250"/>
                    <a:pt x="68696" y="116568"/>
                    <a:pt x="68249" y="116886"/>
                  </a:cubicBezTo>
                  <a:cubicBezTo>
                    <a:pt x="67965" y="117034"/>
                    <a:pt x="67661" y="117182"/>
                    <a:pt x="67214" y="117182"/>
                  </a:cubicBezTo>
                  <a:cubicBezTo>
                    <a:pt x="66463" y="117182"/>
                    <a:pt x="65733" y="116568"/>
                    <a:pt x="65428" y="115954"/>
                  </a:cubicBezTo>
                  <a:cubicBezTo>
                    <a:pt x="65286" y="115636"/>
                    <a:pt x="65124" y="115318"/>
                    <a:pt x="65124" y="115022"/>
                  </a:cubicBezTo>
                  <a:cubicBezTo>
                    <a:pt x="65124" y="114556"/>
                    <a:pt x="65124" y="114386"/>
                    <a:pt x="64840" y="114386"/>
                  </a:cubicBezTo>
                  <a:cubicBezTo>
                    <a:pt x="64840" y="114386"/>
                    <a:pt x="64840" y="114386"/>
                    <a:pt x="64677" y="114386"/>
                  </a:cubicBezTo>
                  <a:cubicBezTo>
                    <a:pt x="64393" y="114386"/>
                    <a:pt x="64089" y="114704"/>
                    <a:pt x="63642" y="115170"/>
                  </a:cubicBezTo>
                  <a:cubicBezTo>
                    <a:pt x="63500" y="115318"/>
                    <a:pt x="63338" y="115488"/>
                    <a:pt x="63054" y="115636"/>
                  </a:cubicBezTo>
                  <a:cubicBezTo>
                    <a:pt x="62912" y="115805"/>
                    <a:pt x="62749" y="115805"/>
                    <a:pt x="62607" y="115805"/>
                  </a:cubicBezTo>
                  <a:cubicBezTo>
                    <a:pt x="61998" y="115805"/>
                    <a:pt x="61552" y="115170"/>
                    <a:pt x="61268" y="114386"/>
                  </a:cubicBezTo>
                  <a:cubicBezTo>
                    <a:pt x="60963" y="113941"/>
                    <a:pt x="60821" y="113624"/>
                    <a:pt x="60679" y="113475"/>
                  </a:cubicBezTo>
                  <a:cubicBezTo>
                    <a:pt x="59786" y="112522"/>
                    <a:pt x="59928" y="110827"/>
                    <a:pt x="60233" y="109747"/>
                  </a:cubicBezTo>
                  <a:cubicBezTo>
                    <a:pt x="60375" y="108815"/>
                    <a:pt x="59482" y="107883"/>
                    <a:pt x="58731" y="107248"/>
                  </a:cubicBezTo>
                  <a:cubicBezTo>
                    <a:pt x="58285" y="106951"/>
                    <a:pt x="57108" y="106633"/>
                    <a:pt x="56052" y="106167"/>
                  </a:cubicBezTo>
                  <a:cubicBezTo>
                    <a:pt x="55180" y="106019"/>
                    <a:pt x="54266" y="105701"/>
                    <a:pt x="53678" y="105405"/>
                  </a:cubicBezTo>
                  <a:cubicBezTo>
                    <a:pt x="51892" y="104621"/>
                    <a:pt x="49660" y="100744"/>
                    <a:pt x="49071" y="98711"/>
                  </a:cubicBezTo>
                  <a:cubicBezTo>
                    <a:pt x="48767" y="97482"/>
                    <a:pt x="47874" y="96699"/>
                    <a:pt x="46981" y="95936"/>
                  </a:cubicBezTo>
                  <a:cubicBezTo>
                    <a:pt x="46534" y="95618"/>
                    <a:pt x="46088" y="95152"/>
                    <a:pt x="45804" y="94834"/>
                  </a:cubicBezTo>
                  <a:cubicBezTo>
                    <a:pt x="45357" y="94368"/>
                    <a:pt x="44606" y="92970"/>
                    <a:pt x="43125" y="90492"/>
                  </a:cubicBezTo>
                  <a:cubicBezTo>
                    <a:pt x="42983" y="89708"/>
                    <a:pt x="42678" y="88628"/>
                    <a:pt x="42232" y="87230"/>
                  </a:cubicBezTo>
                  <a:cubicBezTo>
                    <a:pt x="41643" y="85535"/>
                    <a:pt x="40750" y="85218"/>
                    <a:pt x="39857" y="84751"/>
                  </a:cubicBezTo>
                  <a:cubicBezTo>
                    <a:pt x="39553" y="84582"/>
                    <a:pt x="39107" y="84434"/>
                    <a:pt x="38802" y="84285"/>
                  </a:cubicBezTo>
                  <a:cubicBezTo>
                    <a:pt x="37909" y="83671"/>
                    <a:pt x="35251" y="83671"/>
                    <a:pt x="34195" y="83671"/>
                  </a:cubicBezTo>
                  <a:cubicBezTo>
                    <a:pt x="34053" y="83671"/>
                    <a:pt x="33911" y="83671"/>
                    <a:pt x="33607" y="83671"/>
                  </a:cubicBezTo>
                  <a:cubicBezTo>
                    <a:pt x="33018" y="83671"/>
                    <a:pt x="32409" y="83502"/>
                    <a:pt x="31821" y="83353"/>
                  </a:cubicBezTo>
                  <a:cubicBezTo>
                    <a:pt x="31070" y="83353"/>
                    <a:pt x="30624" y="83205"/>
                    <a:pt x="30035" y="83205"/>
                  </a:cubicBezTo>
                  <a:cubicBezTo>
                    <a:pt x="29731" y="83205"/>
                    <a:pt x="29446" y="83205"/>
                    <a:pt x="29284" y="83353"/>
                  </a:cubicBezTo>
                  <a:cubicBezTo>
                    <a:pt x="28838" y="83502"/>
                    <a:pt x="28554" y="83502"/>
                    <a:pt x="28249" y="83502"/>
                  </a:cubicBezTo>
                  <a:cubicBezTo>
                    <a:pt x="27214" y="83502"/>
                    <a:pt x="26321" y="82739"/>
                    <a:pt x="25733" y="82104"/>
                  </a:cubicBezTo>
                  <a:cubicBezTo>
                    <a:pt x="24982" y="81341"/>
                    <a:pt x="24677" y="80409"/>
                    <a:pt x="24231" y="79308"/>
                  </a:cubicBezTo>
                  <a:cubicBezTo>
                    <a:pt x="24089" y="79011"/>
                    <a:pt x="23947" y="78693"/>
                    <a:pt x="23784" y="78375"/>
                  </a:cubicBezTo>
                  <a:cubicBezTo>
                    <a:pt x="23054" y="76681"/>
                    <a:pt x="22445" y="75749"/>
                    <a:pt x="21552" y="74669"/>
                  </a:cubicBezTo>
                  <a:cubicBezTo>
                    <a:pt x="21268" y="74351"/>
                    <a:pt x="21106" y="73885"/>
                    <a:pt x="21106" y="73419"/>
                  </a:cubicBezTo>
                  <a:cubicBezTo>
                    <a:pt x="21268" y="73101"/>
                    <a:pt x="21714" y="72804"/>
                    <a:pt x="22161" y="72635"/>
                  </a:cubicBezTo>
                  <a:cubicBezTo>
                    <a:pt x="22445" y="72635"/>
                    <a:pt x="22607" y="72487"/>
                    <a:pt x="22749" y="72487"/>
                  </a:cubicBezTo>
                  <a:cubicBezTo>
                    <a:pt x="23054" y="72338"/>
                    <a:pt x="23338" y="72169"/>
                    <a:pt x="23642" y="72169"/>
                  </a:cubicBezTo>
                  <a:cubicBezTo>
                    <a:pt x="24231" y="72169"/>
                    <a:pt x="24677" y="72487"/>
                    <a:pt x="25570" y="72804"/>
                  </a:cubicBezTo>
                  <a:cubicBezTo>
                    <a:pt x="25875" y="72804"/>
                    <a:pt x="26179" y="72953"/>
                    <a:pt x="26463" y="73101"/>
                  </a:cubicBezTo>
                  <a:cubicBezTo>
                    <a:pt x="26626" y="73270"/>
                    <a:pt x="26768" y="73270"/>
                    <a:pt x="26910" y="73270"/>
                  </a:cubicBezTo>
                  <a:cubicBezTo>
                    <a:pt x="27052" y="73270"/>
                    <a:pt x="27214" y="73270"/>
                    <a:pt x="27214" y="73101"/>
                  </a:cubicBezTo>
                  <a:cubicBezTo>
                    <a:pt x="27519" y="72804"/>
                    <a:pt x="27519" y="71703"/>
                    <a:pt x="27214" y="70623"/>
                  </a:cubicBezTo>
                  <a:cubicBezTo>
                    <a:pt x="27052" y="70008"/>
                    <a:pt x="26768" y="69394"/>
                    <a:pt x="26321" y="68759"/>
                  </a:cubicBezTo>
                  <a:cubicBezTo>
                    <a:pt x="26179" y="68441"/>
                    <a:pt x="26017" y="68144"/>
                    <a:pt x="25875" y="67827"/>
                  </a:cubicBezTo>
                  <a:cubicBezTo>
                    <a:pt x="25733" y="67678"/>
                    <a:pt x="25733" y="67530"/>
                    <a:pt x="25733" y="67360"/>
                  </a:cubicBezTo>
                  <a:cubicBezTo>
                    <a:pt x="25428" y="66894"/>
                    <a:pt x="25286" y="66428"/>
                    <a:pt x="24982" y="66428"/>
                  </a:cubicBezTo>
                  <a:cubicBezTo>
                    <a:pt x="24982" y="66428"/>
                    <a:pt x="24840" y="66428"/>
                    <a:pt x="24535" y="66746"/>
                  </a:cubicBezTo>
                  <a:cubicBezTo>
                    <a:pt x="23947" y="67212"/>
                    <a:pt x="23500" y="67360"/>
                    <a:pt x="22891" y="67360"/>
                  </a:cubicBezTo>
                  <a:cubicBezTo>
                    <a:pt x="22303" y="67360"/>
                    <a:pt x="21856" y="67064"/>
                    <a:pt x="21552" y="66428"/>
                  </a:cubicBezTo>
                  <a:cubicBezTo>
                    <a:pt x="21268" y="65962"/>
                    <a:pt x="21268" y="65666"/>
                    <a:pt x="21268" y="65348"/>
                  </a:cubicBezTo>
                  <a:cubicBezTo>
                    <a:pt x="21268" y="65200"/>
                    <a:pt x="21106" y="65030"/>
                    <a:pt x="20821" y="64564"/>
                  </a:cubicBezTo>
                  <a:cubicBezTo>
                    <a:pt x="20071" y="63484"/>
                    <a:pt x="20071" y="62870"/>
                    <a:pt x="20821" y="61302"/>
                  </a:cubicBezTo>
                  <a:cubicBezTo>
                    <a:pt x="20963" y="60836"/>
                    <a:pt x="21268" y="60540"/>
                    <a:pt x="21410" y="60370"/>
                  </a:cubicBezTo>
                  <a:cubicBezTo>
                    <a:pt x="21714" y="59925"/>
                    <a:pt x="21714" y="59608"/>
                    <a:pt x="21856" y="58210"/>
                  </a:cubicBezTo>
                  <a:cubicBezTo>
                    <a:pt x="22161" y="56663"/>
                    <a:pt x="21714" y="55879"/>
                    <a:pt x="21552" y="55731"/>
                  </a:cubicBezTo>
                  <a:cubicBezTo>
                    <a:pt x="21268" y="55562"/>
                    <a:pt x="20233" y="55413"/>
                    <a:pt x="19178" y="55413"/>
                  </a:cubicBezTo>
                  <a:cubicBezTo>
                    <a:pt x="18589" y="55413"/>
                    <a:pt x="18001" y="55562"/>
                    <a:pt x="17554" y="55731"/>
                  </a:cubicBezTo>
                  <a:cubicBezTo>
                    <a:pt x="16803" y="56028"/>
                    <a:pt x="16215" y="56494"/>
                    <a:pt x="15910" y="56960"/>
                  </a:cubicBezTo>
                  <a:cubicBezTo>
                    <a:pt x="15606" y="57129"/>
                    <a:pt x="15464" y="57426"/>
                    <a:pt x="15322" y="57426"/>
                  </a:cubicBezTo>
                  <a:cubicBezTo>
                    <a:pt x="15159" y="57426"/>
                    <a:pt x="14875" y="57278"/>
                    <a:pt x="14875" y="56960"/>
                  </a:cubicBezTo>
                  <a:cubicBezTo>
                    <a:pt x="14571" y="56494"/>
                    <a:pt x="14429" y="56197"/>
                    <a:pt x="13373" y="55562"/>
                  </a:cubicBezTo>
                  <a:cubicBezTo>
                    <a:pt x="13089" y="55413"/>
                    <a:pt x="13089" y="55413"/>
                    <a:pt x="13089" y="55413"/>
                  </a:cubicBezTo>
                  <a:cubicBezTo>
                    <a:pt x="12785" y="55265"/>
                    <a:pt x="10857" y="53232"/>
                    <a:pt x="11588" y="52151"/>
                  </a:cubicBezTo>
                  <a:cubicBezTo>
                    <a:pt x="12034" y="51537"/>
                    <a:pt x="12480" y="51537"/>
                    <a:pt x="12785" y="51537"/>
                  </a:cubicBezTo>
                  <a:cubicBezTo>
                    <a:pt x="13231" y="51368"/>
                    <a:pt x="13678" y="51368"/>
                    <a:pt x="14429" y="50902"/>
                  </a:cubicBezTo>
                  <a:cubicBezTo>
                    <a:pt x="15017" y="50436"/>
                    <a:pt x="15322" y="50139"/>
                    <a:pt x="15464" y="49991"/>
                  </a:cubicBezTo>
                  <a:cubicBezTo>
                    <a:pt x="15464" y="49991"/>
                    <a:pt x="15464" y="49991"/>
                    <a:pt x="15322" y="49991"/>
                  </a:cubicBezTo>
                  <a:cubicBezTo>
                    <a:pt x="14429" y="49991"/>
                    <a:pt x="12785" y="49207"/>
                    <a:pt x="12643" y="49207"/>
                  </a:cubicBezTo>
                  <a:cubicBezTo>
                    <a:pt x="12196" y="49059"/>
                    <a:pt x="12196" y="49059"/>
                    <a:pt x="12196" y="49059"/>
                  </a:cubicBezTo>
                  <a:cubicBezTo>
                    <a:pt x="14266" y="47491"/>
                    <a:pt x="14266" y="47491"/>
                    <a:pt x="14266" y="47491"/>
                  </a:cubicBezTo>
                  <a:cubicBezTo>
                    <a:pt x="15464" y="46559"/>
                    <a:pt x="16945" y="46559"/>
                    <a:pt x="18285" y="46559"/>
                  </a:cubicBezTo>
                  <a:cubicBezTo>
                    <a:pt x="18731" y="46559"/>
                    <a:pt x="19320" y="46559"/>
                    <a:pt x="19624" y="46411"/>
                  </a:cubicBezTo>
                  <a:cubicBezTo>
                    <a:pt x="20071" y="46411"/>
                    <a:pt x="20679" y="46411"/>
                    <a:pt x="21268" y="46411"/>
                  </a:cubicBezTo>
                  <a:cubicBezTo>
                    <a:pt x="21998" y="46411"/>
                    <a:pt x="22749" y="46411"/>
                    <a:pt x="23338" y="46411"/>
                  </a:cubicBezTo>
                  <a:cubicBezTo>
                    <a:pt x="23642" y="46411"/>
                    <a:pt x="23947" y="46411"/>
                    <a:pt x="24089" y="46411"/>
                  </a:cubicBezTo>
                  <a:cubicBezTo>
                    <a:pt x="24231" y="46411"/>
                    <a:pt x="24231" y="46411"/>
                    <a:pt x="24393" y="46411"/>
                  </a:cubicBezTo>
                  <a:cubicBezTo>
                    <a:pt x="24535" y="46411"/>
                    <a:pt x="24535" y="46411"/>
                    <a:pt x="24535" y="46411"/>
                  </a:cubicBezTo>
                  <a:cubicBezTo>
                    <a:pt x="24677" y="46411"/>
                    <a:pt x="24677" y="46411"/>
                    <a:pt x="25124" y="45627"/>
                  </a:cubicBezTo>
                  <a:cubicBezTo>
                    <a:pt x="25286" y="45479"/>
                    <a:pt x="25286" y="45479"/>
                    <a:pt x="25286" y="45479"/>
                  </a:cubicBezTo>
                  <a:cubicBezTo>
                    <a:pt x="25875" y="44398"/>
                    <a:pt x="26179" y="43932"/>
                    <a:pt x="27356" y="43149"/>
                  </a:cubicBezTo>
                  <a:cubicBezTo>
                    <a:pt x="28411" y="42534"/>
                    <a:pt x="28838" y="41602"/>
                    <a:pt x="28411" y="40670"/>
                  </a:cubicBezTo>
                  <a:cubicBezTo>
                    <a:pt x="27965" y="39421"/>
                    <a:pt x="27661" y="39272"/>
                    <a:pt x="27661" y="39124"/>
                  </a:cubicBezTo>
                  <a:cubicBezTo>
                    <a:pt x="27661" y="39124"/>
                    <a:pt x="27661" y="39272"/>
                    <a:pt x="27519" y="39272"/>
                  </a:cubicBezTo>
                  <a:cubicBezTo>
                    <a:pt x="27052" y="39887"/>
                    <a:pt x="26626" y="41136"/>
                    <a:pt x="26179" y="42831"/>
                  </a:cubicBezTo>
                  <a:cubicBezTo>
                    <a:pt x="26017" y="43615"/>
                    <a:pt x="25570" y="43932"/>
                    <a:pt x="24840" y="43932"/>
                  </a:cubicBezTo>
                  <a:cubicBezTo>
                    <a:pt x="24535" y="43932"/>
                    <a:pt x="24089" y="43932"/>
                    <a:pt x="23784" y="43784"/>
                  </a:cubicBezTo>
                  <a:cubicBezTo>
                    <a:pt x="23500" y="43784"/>
                    <a:pt x="23054" y="43784"/>
                    <a:pt x="22749" y="43784"/>
                  </a:cubicBezTo>
                  <a:cubicBezTo>
                    <a:pt x="22607" y="43784"/>
                    <a:pt x="22445" y="43784"/>
                    <a:pt x="22303" y="43784"/>
                  </a:cubicBezTo>
                  <a:cubicBezTo>
                    <a:pt x="22161" y="43784"/>
                    <a:pt x="21998" y="43784"/>
                    <a:pt x="21856" y="43784"/>
                  </a:cubicBezTo>
                  <a:cubicBezTo>
                    <a:pt x="21268" y="43784"/>
                    <a:pt x="20963" y="43466"/>
                    <a:pt x="20821" y="43297"/>
                  </a:cubicBezTo>
                  <a:cubicBezTo>
                    <a:pt x="20375" y="42534"/>
                    <a:pt x="20517" y="41454"/>
                    <a:pt x="20821" y="40670"/>
                  </a:cubicBezTo>
                  <a:cubicBezTo>
                    <a:pt x="21106" y="39738"/>
                    <a:pt x="21552" y="39421"/>
                    <a:pt x="21998" y="39272"/>
                  </a:cubicBezTo>
                  <a:cubicBezTo>
                    <a:pt x="22303" y="39124"/>
                    <a:pt x="22607" y="38806"/>
                    <a:pt x="22891" y="38488"/>
                  </a:cubicBezTo>
                  <a:cubicBezTo>
                    <a:pt x="23338" y="37874"/>
                    <a:pt x="23196" y="37408"/>
                    <a:pt x="23196" y="36942"/>
                  </a:cubicBezTo>
                  <a:cubicBezTo>
                    <a:pt x="23054" y="36476"/>
                    <a:pt x="22891" y="35862"/>
                    <a:pt x="23338" y="35226"/>
                  </a:cubicBezTo>
                  <a:cubicBezTo>
                    <a:pt x="23642" y="34760"/>
                    <a:pt x="23784" y="34612"/>
                    <a:pt x="23784" y="34612"/>
                  </a:cubicBezTo>
                  <a:lnTo>
                    <a:pt x="23642" y="34612"/>
                  </a:lnTo>
                  <a:cubicBezTo>
                    <a:pt x="23500" y="34612"/>
                    <a:pt x="23338" y="34612"/>
                    <a:pt x="23196" y="34612"/>
                  </a:cubicBezTo>
                  <a:cubicBezTo>
                    <a:pt x="23054" y="34612"/>
                    <a:pt x="22891" y="34612"/>
                    <a:pt x="22749" y="34612"/>
                  </a:cubicBezTo>
                  <a:cubicBezTo>
                    <a:pt x="21998" y="34612"/>
                    <a:pt x="21410" y="34294"/>
                    <a:pt x="21268" y="33849"/>
                  </a:cubicBezTo>
                  <a:cubicBezTo>
                    <a:pt x="21106" y="33680"/>
                    <a:pt x="20963" y="33066"/>
                    <a:pt x="21552" y="32430"/>
                  </a:cubicBezTo>
                  <a:cubicBezTo>
                    <a:pt x="22161" y="31668"/>
                    <a:pt x="21998" y="31519"/>
                    <a:pt x="21552" y="31053"/>
                  </a:cubicBezTo>
                  <a:cubicBezTo>
                    <a:pt x="21552" y="30884"/>
                    <a:pt x="21410" y="30736"/>
                    <a:pt x="21268" y="30566"/>
                  </a:cubicBezTo>
                  <a:cubicBezTo>
                    <a:pt x="21106" y="30418"/>
                    <a:pt x="20679" y="29952"/>
                    <a:pt x="20233" y="29655"/>
                  </a:cubicBezTo>
                  <a:cubicBezTo>
                    <a:pt x="19482" y="29020"/>
                    <a:pt x="18731" y="28406"/>
                    <a:pt x="18731" y="27791"/>
                  </a:cubicBezTo>
                  <a:cubicBezTo>
                    <a:pt x="18731" y="27007"/>
                    <a:pt x="18447" y="25927"/>
                    <a:pt x="17838" y="25779"/>
                  </a:cubicBezTo>
                  <a:cubicBezTo>
                    <a:pt x="16661" y="25461"/>
                    <a:pt x="16215" y="23915"/>
                    <a:pt x="16357" y="22051"/>
                  </a:cubicBezTo>
                  <a:cubicBezTo>
                    <a:pt x="16499" y="20949"/>
                    <a:pt x="16499" y="20801"/>
                    <a:pt x="15910" y="20483"/>
                  </a:cubicBezTo>
                  <a:cubicBezTo>
                    <a:pt x="15606" y="20335"/>
                    <a:pt x="15464" y="20187"/>
                    <a:pt x="15159" y="19869"/>
                  </a:cubicBezTo>
                  <a:cubicBezTo>
                    <a:pt x="13820" y="18789"/>
                    <a:pt x="13089" y="16924"/>
                    <a:pt x="12785" y="15675"/>
                  </a:cubicBezTo>
                  <a:cubicBezTo>
                    <a:pt x="12643" y="15209"/>
                    <a:pt x="12643" y="14743"/>
                    <a:pt x="12785" y="14277"/>
                  </a:cubicBezTo>
                  <a:cubicBezTo>
                    <a:pt x="12643" y="14277"/>
                    <a:pt x="12480" y="14277"/>
                    <a:pt x="12338" y="14277"/>
                  </a:cubicBezTo>
                  <a:cubicBezTo>
                    <a:pt x="12034" y="14277"/>
                    <a:pt x="11750" y="14128"/>
                    <a:pt x="11445" y="14128"/>
                  </a:cubicBezTo>
                  <a:cubicBezTo>
                    <a:pt x="11161" y="14128"/>
                    <a:pt x="10857" y="14128"/>
                    <a:pt x="10410" y="14128"/>
                  </a:cubicBezTo>
                  <a:cubicBezTo>
                    <a:pt x="9802" y="14128"/>
                    <a:pt x="9355" y="14128"/>
                    <a:pt x="9071" y="14425"/>
                  </a:cubicBezTo>
                  <a:cubicBezTo>
                    <a:pt x="8767" y="14594"/>
                    <a:pt x="8625" y="14743"/>
                    <a:pt x="8483" y="14743"/>
                  </a:cubicBezTo>
                  <a:cubicBezTo>
                    <a:pt x="7874" y="15209"/>
                    <a:pt x="7732" y="15357"/>
                    <a:pt x="6250" y="15844"/>
                  </a:cubicBezTo>
                  <a:cubicBezTo>
                    <a:pt x="5804" y="15992"/>
                    <a:pt x="5499" y="16141"/>
                    <a:pt x="5215" y="16141"/>
                  </a:cubicBezTo>
                  <a:cubicBezTo>
                    <a:pt x="4160" y="16141"/>
                    <a:pt x="4018" y="15209"/>
                    <a:pt x="3713" y="14594"/>
                  </a:cubicBezTo>
                  <a:cubicBezTo>
                    <a:pt x="3713" y="14425"/>
                    <a:pt x="3571" y="14128"/>
                    <a:pt x="3571" y="13980"/>
                  </a:cubicBezTo>
                  <a:cubicBezTo>
                    <a:pt x="3429" y="13811"/>
                    <a:pt x="3429" y="13662"/>
                    <a:pt x="3429" y="13662"/>
                  </a:cubicBezTo>
                  <a:cubicBezTo>
                    <a:pt x="3267" y="13811"/>
                    <a:pt x="2820" y="14743"/>
                    <a:pt x="2516" y="15526"/>
                  </a:cubicBezTo>
                  <a:cubicBezTo>
                    <a:pt x="2374" y="15992"/>
                    <a:pt x="2374" y="15992"/>
                    <a:pt x="2374" y="15992"/>
                  </a:cubicBezTo>
                  <a:cubicBezTo>
                    <a:pt x="1927" y="17221"/>
                    <a:pt x="1927" y="17221"/>
                    <a:pt x="2232" y="19255"/>
                  </a:cubicBezTo>
                  <a:cubicBezTo>
                    <a:pt x="2232" y="19551"/>
                    <a:pt x="2232" y="19551"/>
                    <a:pt x="2232" y="19551"/>
                  </a:cubicBezTo>
                  <a:cubicBezTo>
                    <a:pt x="2516" y="21119"/>
                    <a:pt x="2516" y="21881"/>
                    <a:pt x="2232" y="22347"/>
                  </a:cubicBezTo>
                  <a:cubicBezTo>
                    <a:pt x="2070" y="22496"/>
                    <a:pt x="1785" y="22665"/>
                    <a:pt x="1481" y="22665"/>
                  </a:cubicBezTo>
                  <a:cubicBezTo>
                    <a:pt x="1339" y="22665"/>
                    <a:pt x="1197" y="22665"/>
                    <a:pt x="1035" y="22665"/>
                  </a:cubicBezTo>
                  <a:cubicBezTo>
                    <a:pt x="0" y="22347"/>
                    <a:pt x="142" y="21119"/>
                    <a:pt x="304" y="19721"/>
                  </a:cubicBezTo>
                  <a:cubicBezTo>
                    <a:pt x="304" y="19255"/>
                    <a:pt x="304" y="18937"/>
                    <a:pt x="304" y="18471"/>
                  </a:cubicBezTo>
                  <a:cubicBezTo>
                    <a:pt x="304" y="18005"/>
                    <a:pt x="304" y="17687"/>
                    <a:pt x="304" y="17221"/>
                  </a:cubicBezTo>
                  <a:cubicBezTo>
                    <a:pt x="304" y="15844"/>
                    <a:pt x="142" y="13980"/>
                    <a:pt x="588" y="11947"/>
                  </a:cubicBezTo>
                  <a:cubicBezTo>
                    <a:pt x="1035" y="9150"/>
                    <a:pt x="1785" y="7456"/>
                    <a:pt x="2820" y="5274"/>
                  </a:cubicBezTo>
                  <a:cubicBezTo>
                    <a:pt x="3267" y="3728"/>
                    <a:pt x="3267" y="3728"/>
                    <a:pt x="3267" y="3728"/>
                  </a:cubicBezTo>
                  <a:lnTo>
                    <a:pt x="3267" y="3728"/>
                  </a:lnTo>
                  <a:cubicBezTo>
                    <a:pt x="3267" y="3728"/>
                    <a:pt x="3267" y="2181"/>
                    <a:pt x="4302" y="783"/>
                  </a:cubicBezTo>
                  <a:cubicBezTo>
                    <a:pt x="4606" y="148"/>
                    <a:pt x="4911" y="0"/>
                    <a:pt x="5357" y="0"/>
                  </a:cubicBezTo>
                  <a:cubicBezTo>
                    <a:pt x="5946" y="0"/>
                    <a:pt x="6392" y="317"/>
                    <a:pt x="6839" y="783"/>
                  </a:cubicBezTo>
                  <a:cubicBezTo>
                    <a:pt x="7143" y="932"/>
                    <a:pt x="7590" y="1080"/>
                    <a:pt x="7874" y="1398"/>
                  </a:cubicBezTo>
                  <a:cubicBezTo>
                    <a:pt x="8036" y="1398"/>
                    <a:pt x="8483" y="1715"/>
                    <a:pt x="8483" y="2012"/>
                  </a:cubicBezTo>
                  <a:cubicBezTo>
                    <a:pt x="8625" y="2647"/>
                    <a:pt x="8178" y="2944"/>
                    <a:pt x="7590" y="3410"/>
                  </a:cubicBezTo>
                  <a:cubicBezTo>
                    <a:pt x="7285" y="3728"/>
                    <a:pt x="6839" y="4045"/>
                    <a:pt x="6697" y="4490"/>
                  </a:cubicBezTo>
                  <a:cubicBezTo>
                    <a:pt x="6250" y="5274"/>
                    <a:pt x="5641" y="5274"/>
                    <a:pt x="5215" y="5274"/>
                  </a:cubicBezTo>
                  <a:cubicBezTo>
                    <a:pt x="5053" y="5274"/>
                    <a:pt x="4911" y="5274"/>
                    <a:pt x="4748" y="5274"/>
                  </a:cubicBezTo>
                  <a:cubicBezTo>
                    <a:pt x="4606" y="5274"/>
                    <a:pt x="4606" y="5274"/>
                    <a:pt x="4464" y="5274"/>
                  </a:cubicBezTo>
                  <a:cubicBezTo>
                    <a:pt x="4302" y="5274"/>
                    <a:pt x="4160" y="5274"/>
                    <a:pt x="4160" y="5274"/>
                  </a:cubicBezTo>
                  <a:cubicBezTo>
                    <a:pt x="3713" y="5443"/>
                    <a:pt x="3713" y="6524"/>
                    <a:pt x="4160" y="8536"/>
                  </a:cubicBezTo>
                  <a:cubicBezTo>
                    <a:pt x="4302" y="9616"/>
                    <a:pt x="4302" y="10400"/>
                    <a:pt x="4302" y="10866"/>
                  </a:cubicBezTo>
                  <a:cubicBezTo>
                    <a:pt x="4302" y="11332"/>
                    <a:pt x="4302" y="11650"/>
                    <a:pt x="4606" y="12116"/>
                  </a:cubicBezTo>
                  <a:cubicBezTo>
                    <a:pt x="4911" y="12730"/>
                    <a:pt x="5946" y="12879"/>
                    <a:pt x="6392" y="12879"/>
                  </a:cubicBezTo>
                  <a:cubicBezTo>
                    <a:pt x="13231" y="13048"/>
                    <a:pt x="13231" y="13048"/>
                    <a:pt x="13231" y="13048"/>
                  </a:cubicBezTo>
                  <a:cubicBezTo>
                    <a:pt x="13536" y="12264"/>
                    <a:pt x="13982" y="11798"/>
                    <a:pt x="13982" y="11798"/>
                  </a:cubicBezTo>
                  <a:cubicBezTo>
                    <a:pt x="13982" y="11650"/>
                    <a:pt x="14571" y="11332"/>
                    <a:pt x="15322" y="11332"/>
                  </a:cubicBezTo>
                  <a:cubicBezTo>
                    <a:pt x="15910" y="11332"/>
                    <a:pt x="16357" y="11481"/>
                    <a:pt x="16661" y="11947"/>
                  </a:cubicBezTo>
                  <a:cubicBezTo>
                    <a:pt x="16945" y="12264"/>
                    <a:pt x="17392" y="12413"/>
                    <a:pt x="18143" y="12413"/>
                  </a:cubicBezTo>
                  <a:cubicBezTo>
                    <a:pt x="18589" y="12413"/>
                    <a:pt x="19320" y="12413"/>
                    <a:pt x="19766" y="12264"/>
                  </a:cubicBezTo>
                  <a:cubicBezTo>
                    <a:pt x="20233" y="12264"/>
                    <a:pt x="20517" y="12116"/>
                    <a:pt x="20821" y="12116"/>
                  </a:cubicBezTo>
                  <a:cubicBezTo>
                    <a:pt x="26626" y="12116"/>
                    <a:pt x="26626" y="12116"/>
                    <a:pt x="26626" y="12116"/>
                  </a:cubicBezTo>
                  <a:cubicBezTo>
                    <a:pt x="27803" y="12116"/>
                    <a:pt x="28411" y="12561"/>
                    <a:pt x="29284" y="13048"/>
                  </a:cubicBezTo>
                  <a:cubicBezTo>
                    <a:pt x="29731" y="13345"/>
                    <a:pt x="29731" y="13345"/>
                    <a:pt x="29731" y="13345"/>
                  </a:cubicBezTo>
                  <a:cubicBezTo>
                    <a:pt x="30786" y="13980"/>
                    <a:pt x="33018" y="13980"/>
                    <a:pt x="34500" y="13980"/>
                  </a:cubicBezTo>
                  <a:cubicBezTo>
                    <a:pt x="35981" y="13980"/>
                    <a:pt x="37321" y="14891"/>
                    <a:pt x="38072" y="15526"/>
                  </a:cubicBezTo>
                  <a:cubicBezTo>
                    <a:pt x="38518" y="15992"/>
                    <a:pt x="38518" y="16458"/>
                    <a:pt x="38518" y="16924"/>
                  </a:cubicBezTo>
                  <a:cubicBezTo>
                    <a:pt x="38356" y="17539"/>
                    <a:pt x="38356" y="18005"/>
                    <a:pt x="38802" y="18789"/>
                  </a:cubicBezTo>
                  <a:cubicBezTo>
                    <a:pt x="39107" y="19255"/>
                    <a:pt x="39411" y="19403"/>
                    <a:pt x="39857" y="19403"/>
                  </a:cubicBezTo>
                  <a:cubicBezTo>
                    <a:pt x="40446" y="19403"/>
                    <a:pt x="41339" y="18937"/>
                    <a:pt x="42090" y="18005"/>
                  </a:cubicBezTo>
                  <a:cubicBezTo>
                    <a:pt x="43267" y="16458"/>
                    <a:pt x="44748" y="16458"/>
                    <a:pt x="44748" y="16458"/>
                  </a:cubicBezTo>
                  <a:cubicBezTo>
                    <a:pt x="45053" y="16458"/>
                    <a:pt x="45053" y="16458"/>
                    <a:pt x="45053" y="16458"/>
                  </a:cubicBezTo>
                  <a:cubicBezTo>
                    <a:pt x="45053" y="16755"/>
                    <a:pt x="45053" y="16755"/>
                    <a:pt x="45053" y="16755"/>
                  </a:cubicBezTo>
                  <a:cubicBezTo>
                    <a:pt x="45215" y="17221"/>
                    <a:pt x="45357" y="18619"/>
                    <a:pt x="45804" y="19255"/>
                  </a:cubicBezTo>
                  <a:cubicBezTo>
                    <a:pt x="45804" y="19255"/>
                    <a:pt x="45946" y="18937"/>
                    <a:pt x="46088" y="18619"/>
                  </a:cubicBezTo>
                  <a:cubicBezTo>
                    <a:pt x="46392" y="18153"/>
                    <a:pt x="46839" y="17687"/>
                    <a:pt x="47285" y="17221"/>
                  </a:cubicBezTo>
                  <a:cubicBezTo>
                    <a:pt x="48483" y="16289"/>
                    <a:pt x="51161" y="14594"/>
                    <a:pt x="51303" y="14594"/>
                  </a:cubicBezTo>
                  <a:cubicBezTo>
                    <a:pt x="51750" y="14277"/>
                    <a:pt x="51750" y="14277"/>
                    <a:pt x="51750" y="14277"/>
                  </a:cubicBezTo>
                  <a:cubicBezTo>
                    <a:pt x="51750" y="16289"/>
                    <a:pt x="51750" y="16289"/>
                    <a:pt x="51750" y="16289"/>
                  </a:cubicBezTo>
                  <a:cubicBezTo>
                    <a:pt x="52338" y="16755"/>
                    <a:pt x="54571" y="18005"/>
                    <a:pt x="55910" y="18323"/>
                  </a:cubicBezTo>
                  <a:cubicBezTo>
                    <a:pt x="56052" y="18471"/>
                    <a:pt x="56052" y="18471"/>
                    <a:pt x="56052" y="18471"/>
                  </a:cubicBezTo>
                  <a:cubicBezTo>
                    <a:pt x="57696" y="18937"/>
                    <a:pt x="58589" y="19085"/>
                    <a:pt x="59482" y="20187"/>
                  </a:cubicBezTo>
                  <a:cubicBezTo>
                    <a:pt x="60375" y="21119"/>
                    <a:pt x="61410" y="21415"/>
                    <a:pt x="62749" y="21415"/>
                  </a:cubicBezTo>
                  <a:cubicBezTo>
                    <a:pt x="63784" y="21415"/>
                    <a:pt x="63784" y="19403"/>
                    <a:pt x="63784" y="19403"/>
                  </a:cubicBezTo>
                  <a:cubicBezTo>
                    <a:pt x="63784" y="18789"/>
                    <a:pt x="63784" y="18789"/>
                    <a:pt x="63784" y="18789"/>
                  </a:cubicBezTo>
                  <a:cubicBezTo>
                    <a:pt x="64231" y="19085"/>
                    <a:pt x="64231" y="19085"/>
                    <a:pt x="64231" y="19085"/>
                  </a:cubicBezTo>
                  <a:cubicBezTo>
                    <a:pt x="64393" y="19255"/>
                    <a:pt x="65733" y="20187"/>
                    <a:pt x="66463" y="21415"/>
                  </a:cubicBezTo>
                  <a:cubicBezTo>
                    <a:pt x="67214" y="22665"/>
                    <a:pt x="67356" y="24063"/>
                    <a:pt x="67214" y="25779"/>
                  </a:cubicBezTo>
                  <a:cubicBezTo>
                    <a:pt x="67072" y="26690"/>
                    <a:pt x="66626" y="27473"/>
                    <a:pt x="66179" y="27791"/>
                  </a:cubicBezTo>
                  <a:cubicBezTo>
                    <a:pt x="66626" y="27939"/>
                    <a:pt x="67214" y="28088"/>
                    <a:pt x="67661" y="28257"/>
                  </a:cubicBezTo>
                  <a:cubicBezTo>
                    <a:pt x="67803" y="28257"/>
                    <a:pt x="67965" y="28257"/>
                    <a:pt x="68107" y="28257"/>
                  </a:cubicBezTo>
                  <a:cubicBezTo>
                    <a:pt x="68411" y="28257"/>
                    <a:pt x="68858" y="28406"/>
                    <a:pt x="69000" y="28723"/>
                  </a:cubicBezTo>
                  <a:cubicBezTo>
                    <a:pt x="69284" y="29020"/>
                    <a:pt x="69284" y="29338"/>
                    <a:pt x="69284" y="29952"/>
                  </a:cubicBezTo>
                  <a:cubicBezTo>
                    <a:pt x="69142" y="30418"/>
                    <a:pt x="69142" y="30884"/>
                    <a:pt x="69000" y="31202"/>
                  </a:cubicBezTo>
                  <a:cubicBezTo>
                    <a:pt x="68858" y="32134"/>
                    <a:pt x="68858" y="32896"/>
                    <a:pt x="68858" y="33998"/>
                  </a:cubicBezTo>
                  <a:cubicBezTo>
                    <a:pt x="68858" y="36328"/>
                    <a:pt x="68411" y="38022"/>
                    <a:pt x="67661" y="39421"/>
                  </a:cubicBezTo>
                  <a:cubicBezTo>
                    <a:pt x="66626" y="41136"/>
                    <a:pt x="64982" y="41602"/>
                    <a:pt x="63784" y="41751"/>
                  </a:cubicBezTo>
                  <a:cubicBezTo>
                    <a:pt x="63500" y="41751"/>
                    <a:pt x="63500" y="41751"/>
                    <a:pt x="63500" y="41751"/>
                  </a:cubicBezTo>
                  <a:cubicBezTo>
                    <a:pt x="62749" y="41920"/>
                    <a:pt x="61998" y="42534"/>
                    <a:pt x="61998" y="43000"/>
                  </a:cubicBezTo>
                  <a:cubicBezTo>
                    <a:pt x="61998" y="43149"/>
                    <a:pt x="61998" y="43297"/>
                    <a:pt x="62465" y="43615"/>
                  </a:cubicBezTo>
                  <a:cubicBezTo>
                    <a:pt x="62607" y="43784"/>
                    <a:pt x="62912" y="43784"/>
                    <a:pt x="63196" y="43784"/>
                  </a:cubicBezTo>
                  <a:cubicBezTo>
                    <a:pt x="64393" y="43784"/>
                    <a:pt x="66179" y="42683"/>
                    <a:pt x="66910" y="42068"/>
                  </a:cubicBezTo>
                  <a:cubicBezTo>
                    <a:pt x="67803" y="40967"/>
                    <a:pt x="70197" y="40967"/>
                    <a:pt x="70644" y="40967"/>
                  </a:cubicBezTo>
                  <a:cubicBezTo>
                    <a:pt x="71070" y="40670"/>
                    <a:pt x="71374" y="40670"/>
                    <a:pt x="71821" y="40670"/>
                  </a:cubicBezTo>
                  <a:cubicBezTo>
                    <a:pt x="72430" y="40670"/>
                    <a:pt x="72856" y="40819"/>
                    <a:pt x="73465" y="41136"/>
                  </a:cubicBezTo>
                  <a:cubicBezTo>
                    <a:pt x="73749" y="41285"/>
                    <a:pt x="73911" y="41285"/>
                    <a:pt x="74053" y="41454"/>
                  </a:cubicBezTo>
                  <a:cubicBezTo>
                    <a:pt x="74946" y="41751"/>
                    <a:pt x="75981" y="42683"/>
                    <a:pt x="75981" y="43297"/>
                  </a:cubicBezTo>
                  <a:cubicBezTo>
                    <a:pt x="75981" y="43615"/>
                    <a:pt x="75697" y="43932"/>
                    <a:pt x="75535" y="43932"/>
                  </a:cubicBezTo>
                  <a:cubicBezTo>
                    <a:pt x="75251" y="44081"/>
                    <a:pt x="75088" y="44081"/>
                    <a:pt x="75088" y="44229"/>
                  </a:cubicBezTo>
                  <a:cubicBezTo>
                    <a:pt x="75088" y="44547"/>
                    <a:pt x="75088" y="45013"/>
                    <a:pt x="75697" y="45945"/>
                  </a:cubicBezTo>
                  <a:cubicBezTo>
                    <a:pt x="75697" y="46093"/>
                    <a:pt x="75839" y="46263"/>
                    <a:pt x="75839" y="46411"/>
                  </a:cubicBezTo>
                  <a:cubicBezTo>
                    <a:pt x="76286" y="46093"/>
                    <a:pt x="76732" y="45796"/>
                    <a:pt x="77321" y="45627"/>
                  </a:cubicBezTo>
                  <a:cubicBezTo>
                    <a:pt x="77929" y="45330"/>
                    <a:pt x="78518" y="45013"/>
                    <a:pt x="78802" y="44695"/>
                  </a:cubicBezTo>
                  <a:cubicBezTo>
                    <a:pt x="79107" y="44398"/>
                    <a:pt x="79411" y="44229"/>
                    <a:pt x="80000" y="44229"/>
                  </a:cubicBezTo>
                  <a:cubicBezTo>
                    <a:pt x="81035" y="44229"/>
                    <a:pt x="82820" y="45013"/>
                    <a:pt x="83571" y="45479"/>
                  </a:cubicBezTo>
                  <a:cubicBezTo>
                    <a:pt x="83876" y="45796"/>
                    <a:pt x="84160" y="45945"/>
                    <a:pt x="84606" y="46263"/>
                  </a:cubicBezTo>
                  <a:cubicBezTo>
                    <a:pt x="85357" y="46877"/>
                    <a:pt x="86250" y="47491"/>
                    <a:pt x="87447" y="47661"/>
                  </a:cubicBezTo>
                  <a:cubicBezTo>
                    <a:pt x="88929" y="47957"/>
                    <a:pt x="92480" y="49355"/>
                    <a:pt x="93211" y="50139"/>
                  </a:cubicBezTo>
                  <a:cubicBezTo>
                    <a:pt x="93373" y="50287"/>
                    <a:pt x="93515" y="50436"/>
                    <a:pt x="93658" y="50605"/>
                  </a:cubicBezTo>
                  <a:cubicBezTo>
                    <a:pt x="94408" y="51537"/>
                    <a:pt x="95443" y="52766"/>
                    <a:pt x="97534" y="52935"/>
                  </a:cubicBezTo>
                  <a:lnTo>
                    <a:pt x="97676" y="52935"/>
                  </a:lnTo>
                  <a:cubicBezTo>
                    <a:pt x="99157" y="52935"/>
                    <a:pt x="100213" y="51685"/>
                    <a:pt x="100943" y="50436"/>
                  </a:cubicBezTo>
                  <a:cubicBezTo>
                    <a:pt x="101390" y="49991"/>
                    <a:pt x="101694" y="49525"/>
                    <a:pt x="102141" y="49207"/>
                  </a:cubicBezTo>
                  <a:cubicBezTo>
                    <a:pt x="103033" y="48275"/>
                    <a:pt x="104515" y="47809"/>
                    <a:pt x="106301" y="47491"/>
                  </a:cubicBezTo>
                  <a:cubicBezTo>
                    <a:pt x="106747" y="47343"/>
                    <a:pt x="107194" y="47343"/>
                    <a:pt x="107640" y="47343"/>
                  </a:cubicBezTo>
                  <a:cubicBezTo>
                    <a:pt x="107945" y="47343"/>
                    <a:pt x="108229" y="47343"/>
                    <a:pt x="108533" y="47343"/>
                  </a:cubicBezTo>
                  <a:cubicBezTo>
                    <a:pt x="108980" y="47343"/>
                    <a:pt x="109284" y="47343"/>
                    <a:pt x="109568" y="47343"/>
                  </a:cubicBezTo>
                  <a:cubicBezTo>
                    <a:pt x="109731" y="47343"/>
                    <a:pt x="109731" y="47491"/>
                    <a:pt x="109873" y="47491"/>
                  </a:cubicBezTo>
                  <a:cubicBezTo>
                    <a:pt x="109873" y="47195"/>
                    <a:pt x="109873" y="46877"/>
                    <a:pt x="110015" y="46559"/>
                  </a:cubicBezTo>
                  <a:cubicBezTo>
                    <a:pt x="110319" y="46263"/>
                    <a:pt x="110319" y="46263"/>
                    <a:pt x="110319" y="46263"/>
                  </a:cubicBezTo>
                  <a:cubicBezTo>
                    <a:pt x="110766" y="45627"/>
                    <a:pt x="111496" y="44547"/>
                    <a:pt x="111070" y="43932"/>
                  </a:cubicBezTo>
                  <a:cubicBezTo>
                    <a:pt x="110766" y="43615"/>
                    <a:pt x="110624" y="43297"/>
                    <a:pt x="110624" y="43149"/>
                  </a:cubicBezTo>
                  <a:cubicBezTo>
                    <a:pt x="110461" y="43000"/>
                    <a:pt x="110461" y="42831"/>
                    <a:pt x="110319" y="42831"/>
                  </a:cubicBezTo>
                  <a:cubicBezTo>
                    <a:pt x="110319" y="42831"/>
                    <a:pt x="110319" y="42831"/>
                    <a:pt x="109873" y="43149"/>
                  </a:cubicBezTo>
                  <a:cubicBezTo>
                    <a:pt x="108980" y="43932"/>
                    <a:pt x="107945" y="44081"/>
                    <a:pt x="107498" y="44081"/>
                  </a:cubicBezTo>
                  <a:cubicBezTo>
                    <a:pt x="107194" y="44081"/>
                    <a:pt x="107052" y="43932"/>
                    <a:pt x="107052" y="43932"/>
                  </a:cubicBezTo>
                  <a:cubicBezTo>
                    <a:pt x="106747" y="43932"/>
                    <a:pt x="106747" y="43932"/>
                    <a:pt x="106747" y="43932"/>
                  </a:cubicBezTo>
                  <a:cubicBezTo>
                    <a:pt x="106747" y="43615"/>
                    <a:pt x="106747" y="43615"/>
                    <a:pt x="106747" y="43615"/>
                  </a:cubicBezTo>
                  <a:cubicBezTo>
                    <a:pt x="106747" y="43297"/>
                    <a:pt x="106747" y="43000"/>
                    <a:pt x="106605" y="42831"/>
                  </a:cubicBezTo>
                  <a:cubicBezTo>
                    <a:pt x="106443" y="42217"/>
                    <a:pt x="106301" y="41920"/>
                    <a:pt x="106889" y="40819"/>
                  </a:cubicBezTo>
                  <a:cubicBezTo>
                    <a:pt x="107052" y="40353"/>
                    <a:pt x="107052" y="40056"/>
                    <a:pt x="107052" y="39887"/>
                  </a:cubicBezTo>
                  <a:cubicBezTo>
                    <a:pt x="107194" y="39272"/>
                    <a:pt x="107194" y="38954"/>
                    <a:pt x="108087" y="37874"/>
                  </a:cubicBezTo>
                  <a:cubicBezTo>
                    <a:pt x="108980" y="36794"/>
                    <a:pt x="109426" y="36158"/>
                    <a:pt x="110015" y="36158"/>
                  </a:cubicBezTo>
                  <a:cubicBezTo>
                    <a:pt x="110461" y="36158"/>
                    <a:pt x="110766" y="36476"/>
                    <a:pt x="111212" y="36624"/>
                  </a:cubicBezTo>
                  <a:cubicBezTo>
                    <a:pt x="112247" y="37408"/>
                    <a:pt x="112998" y="37556"/>
                    <a:pt x="114784" y="38022"/>
                  </a:cubicBezTo>
                  <a:cubicBezTo>
                    <a:pt x="116123" y="38488"/>
                    <a:pt x="116570" y="39421"/>
                    <a:pt x="116854" y="40204"/>
                  </a:cubicBezTo>
                  <a:cubicBezTo>
                    <a:pt x="117016" y="40501"/>
                    <a:pt x="117016" y="40819"/>
                    <a:pt x="117300" y="41136"/>
                  </a:cubicBezTo>
                  <a:cubicBezTo>
                    <a:pt x="117605" y="41454"/>
                    <a:pt x="117747" y="41920"/>
                    <a:pt x="117909" y="42365"/>
                  </a:cubicBezTo>
                  <a:cubicBezTo>
                    <a:pt x="118193" y="43149"/>
                    <a:pt x="118356" y="43784"/>
                    <a:pt x="119086" y="44398"/>
                  </a:cubicBezTo>
                  <a:cubicBezTo>
                    <a:pt x="119837" y="45013"/>
                    <a:pt x="119979" y="45945"/>
                    <a:pt x="119695" y="46559"/>
                  </a:cubicBezTo>
                  <a:cubicBezTo>
                    <a:pt x="119695" y="46877"/>
                    <a:pt x="119391" y="47195"/>
                    <a:pt x="119086" y="47195"/>
                  </a:cubicBezTo>
                  <a:lnTo>
                    <a:pt x="119086" y="47195"/>
                  </a:lnTo>
                  <a:cubicBezTo>
                    <a:pt x="118802" y="47195"/>
                    <a:pt x="118640" y="47025"/>
                    <a:pt x="118356" y="46729"/>
                  </a:cubicBezTo>
                  <a:cubicBezTo>
                    <a:pt x="117747" y="46093"/>
                    <a:pt x="117300" y="46093"/>
                    <a:pt x="116712" y="46093"/>
                  </a:cubicBezTo>
                  <a:cubicBezTo>
                    <a:pt x="116570" y="45945"/>
                    <a:pt x="116265" y="45945"/>
                    <a:pt x="115961" y="45945"/>
                  </a:cubicBezTo>
                  <a:cubicBezTo>
                    <a:pt x="115677" y="45796"/>
                    <a:pt x="115372" y="45479"/>
                    <a:pt x="115068" y="45330"/>
                  </a:cubicBezTo>
                  <a:cubicBezTo>
                    <a:pt x="114926" y="45161"/>
                    <a:pt x="114784" y="45013"/>
                    <a:pt x="114642" y="45013"/>
                  </a:cubicBezTo>
                  <a:cubicBezTo>
                    <a:pt x="114479" y="45013"/>
                    <a:pt x="114175" y="45161"/>
                    <a:pt x="113891" y="45330"/>
                  </a:cubicBezTo>
                  <a:cubicBezTo>
                    <a:pt x="112694" y="46263"/>
                    <a:pt x="112694" y="46411"/>
                    <a:pt x="112998" y="47491"/>
                  </a:cubicBezTo>
                  <a:cubicBezTo>
                    <a:pt x="112998" y="47957"/>
                    <a:pt x="112856" y="48571"/>
                    <a:pt x="112552" y="49059"/>
                  </a:cubicBezTo>
                  <a:cubicBezTo>
                    <a:pt x="112409" y="49355"/>
                    <a:pt x="112105" y="49525"/>
                    <a:pt x="111801" y="49525"/>
                  </a:cubicBezTo>
                  <a:cubicBezTo>
                    <a:pt x="111496" y="49525"/>
                    <a:pt x="111212" y="49355"/>
                    <a:pt x="111070" y="49207"/>
                  </a:cubicBezTo>
                  <a:cubicBezTo>
                    <a:pt x="110908" y="49059"/>
                    <a:pt x="110766" y="48889"/>
                    <a:pt x="110766" y="48889"/>
                  </a:cubicBezTo>
                  <a:cubicBezTo>
                    <a:pt x="110766" y="49207"/>
                    <a:pt x="110766" y="49673"/>
                    <a:pt x="110624" y="49991"/>
                  </a:cubicBezTo>
                  <a:cubicBezTo>
                    <a:pt x="110624" y="50287"/>
                    <a:pt x="110624" y="50605"/>
                    <a:pt x="110624" y="50902"/>
                  </a:cubicBezTo>
                  <a:cubicBezTo>
                    <a:pt x="110624" y="52003"/>
                    <a:pt x="110624" y="55096"/>
                    <a:pt x="110908" y="56028"/>
                  </a:cubicBezTo>
                  <a:cubicBezTo>
                    <a:pt x="110908" y="56197"/>
                    <a:pt x="110908" y="56494"/>
                    <a:pt x="111070" y="56663"/>
                  </a:cubicBezTo>
                  <a:cubicBezTo>
                    <a:pt x="111354" y="57744"/>
                    <a:pt x="111801" y="59459"/>
                    <a:pt x="111496" y="60688"/>
                  </a:cubicBezTo>
                  <a:cubicBezTo>
                    <a:pt x="111354" y="62086"/>
                    <a:pt x="109426" y="63336"/>
                    <a:pt x="107498" y="64268"/>
                  </a:cubicBezTo>
                  <a:cubicBezTo>
                    <a:pt x="107194" y="64416"/>
                    <a:pt x="107194" y="64416"/>
                    <a:pt x="107194" y="64416"/>
                  </a:cubicBezTo>
                  <a:cubicBezTo>
                    <a:pt x="106301" y="64882"/>
                    <a:pt x="105550" y="65200"/>
                    <a:pt x="105266" y="66280"/>
                  </a:cubicBezTo>
                  <a:cubicBezTo>
                    <a:pt x="105124" y="67678"/>
                    <a:pt x="103033" y="68759"/>
                    <a:pt x="101552" y="68759"/>
                  </a:cubicBezTo>
                  <a:cubicBezTo>
                    <a:pt x="100355" y="68759"/>
                    <a:pt x="99462" y="69225"/>
                    <a:pt x="98569" y="70771"/>
                  </a:cubicBezTo>
                  <a:cubicBezTo>
                    <a:pt x="98264" y="71237"/>
                    <a:pt x="98427" y="72021"/>
                    <a:pt x="98427" y="72487"/>
                  </a:cubicBezTo>
                  <a:cubicBezTo>
                    <a:pt x="98711" y="73419"/>
                    <a:pt x="99462" y="74351"/>
                    <a:pt x="100050" y="74499"/>
                  </a:cubicBezTo>
                  <a:cubicBezTo>
                    <a:pt x="100355" y="74669"/>
                    <a:pt x="100801" y="74817"/>
                    <a:pt x="101106" y="74965"/>
                  </a:cubicBezTo>
                  <a:cubicBezTo>
                    <a:pt x="102141" y="75135"/>
                    <a:pt x="103176" y="75431"/>
                    <a:pt x="103622" y="76363"/>
                  </a:cubicBezTo>
                  <a:cubicBezTo>
                    <a:pt x="103926" y="76829"/>
                    <a:pt x="104069" y="77147"/>
                    <a:pt x="104211" y="77147"/>
                  </a:cubicBezTo>
                  <a:cubicBezTo>
                    <a:pt x="104373" y="77295"/>
                    <a:pt x="104373" y="77295"/>
                    <a:pt x="104373" y="77295"/>
                  </a:cubicBezTo>
                  <a:cubicBezTo>
                    <a:pt x="104211" y="77465"/>
                    <a:pt x="104211" y="77465"/>
                    <a:pt x="104211" y="77465"/>
                  </a:cubicBezTo>
                  <a:cubicBezTo>
                    <a:pt x="104069" y="78693"/>
                    <a:pt x="103764" y="79795"/>
                    <a:pt x="103033" y="80409"/>
                  </a:cubicBezTo>
                  <a:cubicBezTo>
                    <a:pt x="102729" y="80875"/>
                    <a:pt x="102445" y="81023"/>
                    <a:pt x="102283" y="81341"/>
                  </a:cubicBezTo>
                  <a:cubicBezTo>
                    <a:pt x="101998" y="81807"/>
                    <a:pt x="101552" y="82273"/>
                    <a:pt x="100497" y="83036"/>
                  </a:cubicBezTo>
                  <a:cubicBezTo>
                    <a:pt x="98873" y="84285"/>
                    <a:pt x="98569" y="84434"/>
                    <a:pt x="98711" y="85832"/>
                  </a:cubicBezTo>
                  <a:cubicBezTo>
                    <a:pt x="98711" y="86298"/>
                    <a:pt x="99015" y="86764"/>
                    <a:pt x="99157" y="87230"/>
                  </a:cubicBezTo>
                  <a:cubicBezTo>
                    <a:pt x="99604" y="88014"/>
                    <a:pt x="99908" y="88776"/>
                    <a:pt x="99604" y="89708"/>
                  </a:cubicBezTo>
                  <a:cubicBezTo>
                    <a:pt x="98873" y="91424"/>
                    <a:pt x="99157" y="91890"/>
                    <a:pt x="99604" y="92208"/>
                  </a:cubicBezTo>
                  <a:cubicBezTo>
                    <a:pt x="100050" y="92504"/>
                    <a:pt x="100213" y="92970"/>
                    <a:pt x="100355" y="93606"/>
                  </a:cubicBezTo>
                  <a:cubicBezTo>
                    <a:pt x="100659" y="94220"/>
                    <a:pt x="100801" y="94834"/>
                    <a:pt x="101390" y="95004"/>
                  </a:cubicBezTo>
                  <a:cubicBezTo>
                    <a:pt x="102729" y="95470"/>
                    <a:pt x="104069" y="95936"/>
                    <a:pt x="105266" y="96084"/>
                  </a:cubicBezTo>
                  <a:cubicBezTo>
                    <a:pt x="105408" y="96084"/>
                    <a:pt x="105550" y="96084"/>
                    <a:pt x="105712" y="96233"/>
                  </a:cubicBezTo>
                  <a:cubicBezTo>
                    <a:pt x="106301" y="96233"/>
                    <a:pt x="106889" y="96381"/>
                    <a:pt x="107194" y="96847"/>
                  </a:cubicBezTo>
                  <a:cubicBezTo>
                    <a:pt x="107336" y="97165"/>
                    <a:pt x="107336" y="97631"/>
                    <a:pt x="106889" y="98414"/>
                  </a:cubicBezTo>
                  <a:cubicBezTo>
                    <a:pt x="106443" y="99495"/>
                    <a:pt x="106443" y="100278"/>
                    <a:pt x="106301" y="101041"/>
                  </a:cubicBezTo>
                  <a:cubicBezTo>
                    <a:pt x="106301" y="101507"/>
                    <a:pt x="106301" y="102142"/>
                    <a:pt x="106159" y="102587"/>
                  </a:cubicBezTo>
                  <a:cubicBezTo>
                    <a:pt x="105854" y="103541"/>
                    <a:pt x="105408" y="105405"/>
                    <a:pt x="104069" y="105405"/>
                  </a:cubicBezTo>
                  <a:lnTo>
                    <a:pt x="104069" y="105405"/>
                  </a:lnTo>
                  <a:cubicBezTo>
                    <a:pt x="103764" y="105405"/>
                    <a:pt x="103622" y="105405"/>
                    <a:pt x="103480" y="105405"/>
                  </a:cubicBezTo>
                  <a:cubicBezTo>
                    <a:pt x="103033" y="105235"/>
                    <a:pt x="102729" y="105087"/>
                    <a:pt x="102445" y="104917"/>
                  </a:cubicBezTo>
                  <a:cubicBezTo>
                    <a:pt x="102141" y="104769"/>
                    <a:pt x="101998" y="104769"/>
                    <a:pt x="101836" y="104769"/>
                  </a:cubicBezTo>
                  <a:cubicBezTo>
                    <a:pt x="101836" y="104769"/>
                    <a:pt x="101836" y="104769"/>
                    <a:pt x="101836" y="105235"/>
                  </a:cubicBezTo>
                  <a:cubicBezTo>
                    <a:pt x="101836" y="105701"/>
                    <a:pt x="101998" y="106167"/>
                    <a:pt x="101998" y="106633"/>
                  </a:cubicBezTo>
                  <a:cubicBezTo>
                    <a:pt x="102141" y="107417"/>
                    <a:pt x="102445" y="108180"/>
                    <a:pt x="101552" y="109112"/>
                  </a:cubicBezTo>
                  <a:cubicBezTo>
                    <a:pt x="101248" y="109429"/>
                    <a:pt x="100943" y="109747"/>
                    <a:pt x="100801" y="110044"/>
                  </a:cubicBezTo>
                  <a:cubicBezTo>
                    <a:pt x="100213" y="110827"/>
                    <a:pt x="99766" y="111611"/>
                    <a:pt x="98569" y="111759"/>
                  </a:cubicBezTo>
                  <a:cubicBezTo>
                    <a:pt x="97392" y="111908"/>
                    <a:pt x="96783" y="112077"/>
                    <a:pt x="95606" y="112840"/>
                  </a:cubicBezTo>
                  <a:cubicBezTo>
                    <a:pt x="95301" y="113157"/>
                    <a:pt x="94997" y="113306"/>
                    <a:pt x="94855" y="113475"/>
                  </a:cubicBezTo>
                  <a:cubicBezTo>
                    <a:pt x="94104" y="113772"/>
                    <a:pt x="93962" y="113941"/>
                    <a:pt x="94104" y="114852"/>
                  </a:cubicBezTo>
                  <a:cubicBezTo>
                    <a:pt x="94246" y="116250"/>
                    <a:pt x="94104" y="117966"/>
                    <a:pt x="94104" y="118580"/>
                  </a:cubicBezTo>
                  <a:lnTo>
                    <a:pt x="94855" y="119046"/>
                  </a:lnTo>
                  <a:cubicBezTo>
                    <a:pt x="94246" y="119364"/>
                    <a:pt x="94246" y="119364"/>
                    <a:pt x="94246" y="119364"/>
                  </a:cubicBezTo>
                  <a:cubicBezTo>
                    <a:pt x="93820" y="119512"/>
                    <a:pt x="93373" y="119682"/>
                    <a:pt x="93211" y="119830"/>
                  </a:cubicBezTo>
                  <a:cubicBezTo>
                    <a:pt x="92927" y="119978"/>
                    <a:pt x="92623" y="119978"/>
                    <a:pt x="92318" y="119978"/>
                  </a:cubicBezTo>
                  <a:close/>
                  <a:moveTo>
                    <a:pt x="75251" y="47809"/>
                  </a:moveTo>
                  <a:lnTo>
                    <a:pt x="75251" y="47809"/>
                  </a:lnTo>
                  <a:cubicBezTo>
                    <a:pt x="75088" y="47957"/>
                    <a:pt x="74804" y="47957"/>
                    <a:pt x="74642" y="48127"/>
                  </a:cubicBezTo>
                  <a:cubicBezTo>
                    <a:pt x="74500" y="48275"/>
                    <a:pt x="74053" y="48423"/>
                    <a:pt x="74053" y="48571"/>
                  </a:cubicBezTo>
                  <a:cubicBezTo>
                    <a:pt x="73911" y="48889"/>
                    <a:pt x="73749" y="50436"/>
                    <a:pt x="73749" y="51855"/>
                  </a:cubicBezTo>
                  <a:cubicBezTo>
                    <a:pt x="74195" y="50902"/>
                    <a:pt x="74195" y="50902"/>
                    <a:pt x="74195" y="50902"/>
                  </a:cubicBezTo>
                  <a:cubicBezTo>
                    <a:pt x="74195" y="50902"/>
                    <a:pt x="74804" y="49059"/>
                    <a:pt x="75251" y="47809"/>
                  </a:cubicBezTo>
                  <a:close/>
                  <a:moveTo>
                    <a:pt x="8767" y="46729"/>
                  </a:moveTo>
                  <a:lnTo>
                    <a:pt x="8767" y="46729"/>
                  </a:lnTo>
                  <a:cubicBezTo>
                    <a:pt x="8483" y="46729"/>
                    <a:pt x="8178" y="46729"/>
                    <a:pt x="7590" y="46559"/>
                  </a:cubicBezTo>
                  <a:cubicBezTo>
                    <a:pt x="7143" y="46411"/>
                    <a:pt x="7143" y="46411"/>
                    <a:pt x="7143" y="46411"/>
                  </a:cubicBezTo>
                  <a:cubicBezTo>
                    <a:pt x="5804" y="45945"/>
                    <a:pt x="6088" y="45013"/>
                    <a:pt x="6250" y="44398"/>
                  </a:cubicBezTo>
                  <a:cubicBezTo>
                    <a:pt x="6392" y="43932"/>
                    <a:pt x="6534" y="43466"/>
                    <a:pt x="6534" y="43000"/>
                  </a:cubicBezTo>
                  <a:cubicBezTo>
                    <a:pt x="6534" y="42534"/>
                    <a:pt x="6534" y="41751"/>
                    <a:pt x="6981" y="41751"/>
                  </a:cubicBezTo>
                  <a:cubicBezTo>
                    <a:pt x="7285" y="41751"/>
                    <a:pt x="7590" y="42068"/>
                    <a:pt x="8178" y="42831"/>
                  </a:cubicBezTo>
                  <a:cubicBezTo>
                    <a:pt x="8483" y="43149"/>
                    <a:pt x="8625" y="43297"/>
                    <a:pt x="8767" y="43615"/>
                  </a:cubicBezTo>
                  <a:cubicBezTo>
                    <a:pt x="9071" y="43615"/>
                    <a:pt x="9518" y="43784"/>
                    <a:pt x="9802" y="44081"/>
                  </a:cubicBezTo>
                  <a:cubicBezTo>
                    <a:pt x="9964" y="44398"/>
                    <a:pt x="10106" y="44864"/>
                    <a:pt x="9802" y="45479"/>
                  </a:cubicBezTo>
                  <a:cubicBezTo>
                    <a:pt x="9660" y="46093"/>
                    <a:pt x="9355" y="46729"/>
                    <a:pt x="8767" y="46729"/>
                  </a:cubicBezTo>
                  <a:close/>
                  <a:moveTo>
                    <a:pt x="13536" y="41920"/>
                  </a:moveTo>
                  <a:lnTo>
                    <a:pt x="13536" y="41920"/>
                  </a:lnTo>
                  <a:cubicBezTo>
                    <a:pt x="12785" y="41920"/>
                    <a:pt x="12480" y="41285"/>
                    <a:pt x="12196" y="40501"/>
                  </a:cubicBezTo>
                  <a:cubicBezTo>
                    <a:pt x="12034" y="40204"/>
                    <a:pt x="12034" y="40056"/>
                    <a:pt x="11892" y="39738"/>
                  </a:cubicBezTo>
                  <a:cubicBezTo>
                    <a:pt x="11588" y="39124"/>
                    <a:pt x="11445" y="38658"/>
                    <a:pt x="11750" y="38340"/>
                  </a:cubicBezTo>
                  <a:cubicBezTo>
                    <a:pt x="12034" y="37874"/>
                    <a:pt x="12785" y="37874"/>
                    <a:pt x="13536" y="37874"/>
                  </a:cubicBezTo>
                  <a:cubicBezTo>
                    <a:pt x="13982" y="37408"/>
                    <a:pt x="15322" y="35862"/>
                    <a:pt x="16499" y="35862"/>
                  </a:cubicBezTo>
                  <a:cubicBezTo>
                    <a:pt x="16803" y="35862"/>
                    <a:pt x="17108" y="36010"/>
                    <a:pt x="17250" y="36158"/>
                  </a:cubicBezTo>
                  <a:cubicBezTo>
                    <a:pt x="17554" y="36624"/>
                    <a:pt x="17392" y="37260"/>
                    <a:pt x="17250" y="38340"/>
                  </a:cubicBezTo>
                  <a:cubicBezTo>
                    <a:pt x="17250" y="38806"/>
                    <a:pt x="17108" y="39421"/>
                    <a:pt x="16945" y="40056"/>
                  </a:cubicBezTo>
                  <a:cubicBezTo>
                    <a:pt x="16945" y="40967"/>
                    <a:pt x="16803" y="41751"/>
                    <a:pt x="15910" y="41751"/>
                  </a:cubicBezTo>
                  <a:cubicBezTo>
                    <a:pt x="15768" y="41751"/>
                    <a:pt x="15606" y="41751"/>
                    <a:pt x="15464" y="41751"/>
                  </a:cubicBezTo>
                  <a:cubicBezTo>
                    <a:pt x="15159" y="41751"/>
                    <a:pt x="15017" y="41751"/>
                    <a:pt x="14875" y="41751"/>
                  </a:cubicBezTo>
                  <a:cubicBezTo>
                    <a:pt x="14571" y="41751"/>
                    <a:pt x="14429" y="41751"/>
                    <a:pt x="14266" y="41751"/>
                  </a:cubicBezTo>
                  <a:cubicBezTo>
                    <a:pt x="13982" y="41920"/>
                    <a:pt x="13820" y="41920"/>
                    <a:pt x="13536" y="41920"/>
                  </a:cubicBezTo>
                  <a:close/>
                  <a:moveTo>
                    <a:pt x="10268" y="37260"/>
                  </a:moveTo>
                  <a:lnTo>
                    <a:pt x="10268" y="37260"/>
                  </a:lnTo>
                  <a:cubicBezTo>
                    <a:pt x="9660" y="37260"/>
                    <a:pt x="9518" y="36794"/>
                    <a:pt x="9518" y="36328"/>
                  </a:cubicBezTo>
                  <a:cubicBezTo>
                    <a:pt x="9355" y="35862"/>
                    <a:pt x="9355" y="35544"/>
                    <a:pt x="9071" y="35226"/>
                  </a:cubicBezTo>
                  <a:cubicBezTo>
                    <a:pt x="9071" y="35078"/>
                    <a:pt x="8767" y="34760"/>
                    <a:pt x="8929" y="34464"/>
                  </a:cubicBezTo>
                  <a:cubicBezTo>
                    <a:pt x="8929" y="34294"/>
                    <a:pt x="9071" y="34146"/>
                    <a:pt x="9355" y="34146"/>
                  </a:cubicBezTo>
                  <a:cubicBezTo>
                    <a:pt x="9964" y="34146"/>
                    <a:pt x="10715" y="34464"/>
                    <a:pt x="11445" y="34930"/>
                  </a:cubicBezTo>
                  <a:cubicBezTo>
                    <a:pt x="11445" y="35078"/>
                    <a:pt x="11750" y="35226"/>
                    <a:pt x="11750" y="35692"/>
                  </a:cubicBezTo>
                  <a:cubicBezTo>
                    <a:pt x="11750" y="36010"/>
                    <a:pt x="11445" y="36476"/>
                    <a:pt x="10857" y="36942"/>
                  </a:cubicBezTo>
                  <a:cubicBezTo>
                    <a:pt x="10553" y="37260"/>
                    <a:pt x="10410" y="37260"/>
                    <a:pt x="10268" y="37260"/>
                  </a:cubicBezTo>
                  <a:close/>
                  <a:moveTo>
                    <a:pt x="4464" y="33362"/>
                  </a:moveTo>
                  <a:lnTo>
                    <a:pt x="4464" y="33362"/>
                  </a:lnTo>
                  <a:cubicBezTo>
                    <a:pt x="3855" y="33362"/>
                    <a:pt x="3267" y="33066"/>
                    <a:pt x="2516" y="32600"/>
                  </a:cubicBezTo>
                  <a:cubicBezTo>
                    <a:pt x="1197" y="31985"/>
                    <a:pt x="1197" y="31053"/>
                    <a:pt x="1035" y="29486"/>
                  </a:cubicBezTo>
                  <a:cubicBezTo>
                    <a:pt x="1035" y="29189"/>
                    <a:pt x="1035" y="28723"/>
                    <a:pt x="1035" y="28257"/>
                  </a:cubicBezTo>
                  <a:cubicBezTo>
                    <a:pt x="892" y="26541"/>
                    <a:pt x="1339" y="26224"/>
                    <a:pt x="2070" y="25779"/>
                  </a:cubicBezTo>
                  <a:cubicBezTo>
                    <a:pt x="2374" y="25609"/>
                    <a:pt x="2820" y="25461"/>
                    <a:pt x="3125" y="25143"/>
                  </a:cubicBezTo>
                  <a:cubicBezTo>
                    <a:pt x="3855" y="24529"/>
                    <a:pt x="3855" y="24529"/>
                    <a:pt x="3855" y="24529"/>
                  </a:cubicBezTo>
                  <a:cubicBezTo>
                    <a:pt x="3713" y="25461"/>
                    <a:pt x="3713" y="25461"/>
                    <a:pt x="3713" y="25461"/>
                  </a:cubicBezTo>
                  <a:cubicBezTo>
                    <a:pt x="3713" y="25461"/>
                    <a:pt x="3267" y="27791"/>
                    <a:pt x="4302" y="29338"/>
                  </a:cubicBezTo>
                  <a:cubicBezTo>
                    <a:pt x="4606" y="29655"/>
                    <a:pt x="4606" y="29655"/>
                    <a:pt x="4606" y="29655"/>
                  </a:cubicBezTo>
                  <a:cubicBezTo>
                    <a:pt x="5215" y="30736"/>
                    <a:pt x="5357" y="30736"/>
                    <a:pt x="5357" y="31519"/>
                  </a:cubicBezTo>
                  <a:cubicBezTo>
                    <a:pt x="5357" y="31668"/>
                    <a:pt x="5357" y="31816"/>
                    <a:pt x="5357" y="32134"/>
                  </a:cubicBezTo>
                  <a:cubicBezTo>
                    <a:pt x="5357" y="32600"/>
                    <a:pt x="5215" y="32748"/>
                    <a:pt x="5053" y="33066"/>
                  </a:cubicBezTo>
                  <a:cubicBezTo>
                    <a:pt x="5053" y="33214"/>
                    <a:pt x="4748" y="33362"/>
                    <a:pt x="4464" y="33362"/>
                  </a:cubicBezTo>
                  <a:close/>
                  <a:moveTo>
                    <a:pt x="12196" y="32600"/>
                  </a:moveTo>
                  <a:lnTo>
                    <a:pt x="12196" y="32600"/>
                  </a:lnTo>
                  <a:cubicBezTo>
                    <a:pt x="11750" y="32600"/>
                    <a:pt x="11588" y="32600"/>
                    <a:pt x="11303" y="32430"/>
                  </a:cubicBezTo>
                  <a:cubicBezTo>
                    <a:pt x="10268" y="31985"/>
                    <a:pt x="9964" y="31350"/>
                    <a:pt x="9964" y="31350"/>
                  </a:cubicBezTo>
                  <a:cubicBezTo>
                    <a:pt x="9802" y="31053"/>
                    <a:pt x="9802" y="31053"/>
                    <a:pt x="9802" y="31053"/>
                  </a:cubicBezTo>
                  <a:cubicBezTo>
                    <a:pt x="10106" y="30884"/>
                    <a:pt x="10106" y="30884"/>
                    <a:pt x="10106" y="30884"/>
                  </a:cubicBezTo>
                  <a:cubicBezTo>
                    <a:pt x="10715" y="30566"/>
                    <a:pt x="11303" y="30566"/>
                    <a:pt x="11892" y="30418"/>
                  </a:cubicBezTo>
                  <a:cubicBezTo>
                    <a:pt x="12785" y="30418"/>
                    <a:pt x="13536" y="30270"/>
                    <a:pt x="14124" y="29486"/>
                  </a:cubicBezTo>
                  <a:cubicBezTo>
                    <a:pt x="14571" y="29020"/>
                    <a:pt x="14875" y="28723"/>
                    <a:pt x="15017" y="28554"/>
                  </a:cubicBezTo>
                  <a:cubicBezTo>
                    <a:pt x="15322" y="28257"/>
                    <a:pt x="15464" y="28088"/>
                    <a:pt x="16052" y="27156"/>
                  </a:cubicBezTo>
                  <a:cubicBezTo>
                    <a:pt x="16499" y="26393"/>
                    <a:pt x="16499" y="26393"/>
                    <a:pt x="16499" y="26393"/>
                  </a:cubicBezTo>
                  <a:cubicBezTo>
                    <a:pt x="16499" y="27325"/>
                    <a:pt x="16499" y="27325"/>
                    <a:pt x="16499" y="27325"/>
                  </a:cubicBezTo>
                  <a:cubicBezTo>
                    <a:pt x="16661" y="27622"/>
                    <a:pt x="16803" y="31202"/>
                    <a:pt x="15159" y="31668"/>
                  </a:cubicBezTo>
                  <a:cubicBezTo>
                    <a:pt x="14875" y="31816"/>
                    <a:pt x="14713" y="31985"/>
                    <a:pt x="14429" y="31985"/>
                  </a:cubicBezTo>
                  <a:cubicBezTo>
                    <a:pt x="13678" y="32282"/>
                    <a:pt x="12785" y="32600"/>
                    <a:pt x="12196" y="32600"/>
                  </a:cubicBezTo>
                  <a:close/>
                  <a:moveTo>
                    <a:pt x="10715" y="28723"/>
                  </a:moveTo>
                  <a:lnTo>
                    <a:pt x="10715" y="28723"/>
                  </a:lnTo>
                  <a:cubicBezTo>
                    <a:pt x="10553" y="28723"/>
                    <a:pt x="10268" y="28723"/>
                    <a:pt x="9964" y="28554"/>
                  </a:cubicBezTo>
                  <a:cubicBezTo>
                    <a:pt x="9518" y="28406"/>
                    <a:pt x="8929" y="28406"/>
                    <a:pt x="8483" y="28257"/>
                  </a:cubicBezTo>
                  <a:cubicBezTo>
                    <a:pt x="6981" y="28088"/>
                    <a:pt x="5804" y="27939"/>
                    <a:pt x="5215" y="26690"/>
                  </a:cubicBezTo>
                  <a:cubicBezTo>
                    <a:pt x="4464" y="25143"/>
                    <a:pt x="4911" y="23915"/>
                    <a:pt x="4911" y="23915"/>
                  </a:cubicBezTo>
                  <a:cubicBezTo>
                    <a:pt x="5357" y="23131"/>
                    <a:pt x="5804" y="22813"/>
                    <a:pt x="6250" y="22813"/>
                  </a:cubicBezTo>
                  <a:lnTo>
                    <a:pt x="6392" y="22813"/>
                  </a:lnTo>
                  <a:cubicBezTo>
                    <a:pt x="6534" y="22813"/>
                    <a:pt x="6534" y="22813"/>
                    <a:pt x="6697" y="22813"/>
                  </a:cubicBezTo>
                  <a:cubicBezTo>
                    <a:pt x="6981" y="22813"/>
                    <a:pt x="7143" y="22813"/>
                    <a:pt x="7427" y="22665"/>
                  </a:cubicBezTo>
                  <a:cubicBezTo>
                    <a:pt x="8767" y="22199"/>
                    <a:pt x="8767" y="22199"/>
                    <a:pt x="9964" y="22051"/>
                  </a:cubicBezTo>
                  <a:cubicBezTo>
                    <a:pt x="10410" y="21881"/>
                    <a:pt x="10553" y="21881"/>
                    <a:pt x="10857" y="21881"/>
                  </a:cubicBezTo>
                  <a:cubicBezTo>
                    <a:pt x="11445" y="21881"/>
                    <a:pt x="11588" y="22199"/>
                    <a:pt x="12196" y="23131"/>
                  </a:cubicBezTo>
                  <a:cubicBezTo>
                    <a:pt x="12196" y="23279"/>
                    <a:pt x="12338" y="23449"/>
                    <a:pt x="12480" y="23597"/>
                  </a:cubicBezTo>
                  <a:cubicBezTo>
                    <a:pt x="12947" y="24360"/>
                    <a:pt x="12947" y="24529"/>
                    <a:pt x="12338" y="26075"/>
                  </a:cubicBezTo>
                  <a:cubicBezTo>
                    <a:pt x="12196" y="26393"/>
                    <a:pt x="12034" y="26859"/>
                    <a:pt x="12034" y="27156"/>
                  </a:cubicBezTo>
                  <a:cubicBezTo>
                    <a:pt x="11892" y="27939"/>
                    <a:pt x="11588" y="28723"/>
                    <a:pt x="10715" y="28723"/>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83" name="Shape 2383"/>
            <p:cNvSpPr/>
            <p:nvPr/>
          </p:nvSpPr>
          <p:spPr>
            <a:xfrm>
              <a:off x="7120242" y="2973819"/>
              <a:ext cx="2905481" cy="2062837"/>
            </a:xfrm>
            <a:custGeom>
              <a:avLst/>
              <a:gdLst/>
              <a:ahLst/>
              <a:cxnLst/>
              <a:rect l="0" t="0" r="0" b="0"/>
              <a:pathLst>
                <a:path w="120000" h="120000" extrusionOk="0">
                  <a:moveTo>
                    <a:pt x="21626" y="119977"/>
                  </a:moveTo>
                  <a:lnTo>
                    <a:pt x="21626" y="119977"/>
                  </a:lnTo>
                  <a:cubicBezTo>
                    <a:pt x="21039" y="119337"/>
                    <a:pt x="20103" y="118851"/>
                    <a:pt x="19420" y="118851"/>
                  </a:cubicBezTo>
                  <a:cubicBezTo>
                    <a:pt x="19182" y="118851"/>
                    <a:pt x="19071" y="118851"/>
                    <a:pt x="18833" y="118851"/>
                  </a:cubicBezTo>
                  <a:cubicBezTo>
                    <a:pt x="18722" y="119005"/>
                    <a:pt x="18595" y="119005"/>
                    <a:pt x="18484" y="119005"/>
                  </a:cubicBezTo>
                  <a:cubicBezTo>
                    <a:pt x="18024" y="119005"/>
                    <a:pt x="17786" y="118674"/>
                    <a:pt x="17675" y="118188"/>
                  </a:cubicBezTo>
                  <a:cubicBezTo>
                    <a:pt x="17548" y="117547"/>
                    <a:pt x="17786" y="116729"/>
                    <a:pt x="18246" y="116243"/>
                  </a:cubicBezTo>
                  <a:cubicBezTo>
                    <a:pt x="18373" y="116243"/>
                    <a:pt x="18373" y="116089"/>
                    <a:pt x="18373" y="116089"/>
                  </a:cubicBezTo>
                  <a:cubicBezTo>
                    <a:pt x="18373" y="115757"/>
                    <a:pt x="17437" y="114962"/>
                    <a:pt x="16628" y="114630"/>
                  </a:cubicBezTo>
                  <a:cubicBezTo>
                    <a:pt x="15692" y="114144"/>
                    <a:pt x="14184" y="111404"/>
                    <a:pt x="13835" y="110432"/>
                  </a:cubicBezTo>
                  <a:cubicBezTo>
                    <a:pt x="13724" y="109946"/>
                    <a:pt x="13375" y="109283"/>
                    <a:pt x="13026" y="108488"/>
                  </a:cubicBezTo>
                  <a:cubicBezTo>
                    <a:pt x="12677" y="107670"/>
                    <a:pt x="12328" y="106853"/>
                    <a:pt x="11979" y="106212"/>
                  </a:cubicBezTo>
                  <a:cubicBezTo>
                    <a:pt x="11392" y="104599"/>
                    <a:pt x="11043" y="104268"/>
                    <a:pt x="9996" y="104113"/>
                  </a:cubicBezTo>
                  <a:cubicBezTo>
                    <a:pt x="9996" y="104113"/>
                    <a:pt x="9884" y="104113"/>
                    <a:pt x="9758" y="104113"/>
                  </a:cubicBezTo>
                  <a:cubicBezTo>
                    <a:pt x="9297" y="104113"/>
                    <a:pt x="9075" y="104444"/>
                    <a:pt x="8726" y="105085"/>
                  </a:cubicBezTo>
                  <a:cubicBezTo>
                    <a:pt x="8599" y="105240"/>
                    <a:pt x="8488" y="105571"/>
                    <a:pt x="8361" y="105903"/>
                  </a:cubicBezTo>
                  <a:cubicBezTo>
                    <a:pt x="7901" y="106543"/>
                    <a:pt x="7441" y="106853"/>
                    <a:pt x="6743" y="106853"/>
                  </a:cubicBezTo>
                  <a:cubicBezTo>
                    <a:pt x="6505" y="106853"/>
                    <a:pt x="6156" y="106853"/>
                    <a:pt x="5934" y="106698"/>
                  </a:cubicBezTo>
                  <a:cubicBezTo>
                    <a:pt x="5109" y="106212"/>
                    <a:pt x="4061" y="104268"/>
                    <a:pt x="3601" y="103295"/>
                  </a:cubicBezTo>
                  <a:cubicBezTo>
                    <a:pt x="3363" y="102655"/>
                    <a:pt x="3141" y="102655"/>
                    <a:pt x="2903" y="102655"/>
                  </a:cubicBezTo>
                  <a:cubicBezTo>
                    <a:pt x="2792" y="102655"/>
                    <a:pt x="2665" y="102655"/>
                    <a:pt x="2443" y="102809"/>
                  </a:cubicBezTo>
                  <a:cubicBezTo>
                    <a:pt x="2316" y="102809"/>
                    <a:pt x="2205" y="102809"/>
                    <a:pt x="2094" y="102809"/>
                  </a:cubicBezTo>
                  <a:cubicBezTo>
                    <a:pt x="1634" y="102809"/>
                    <a:pt x="936" y="102323"/>
                    <a:pt x="460" y="102014"/>
                  </a:cubicBezTo>
                  <a:cubicBezTo>
                    <a:pt x="349" y="101837"/>
                    <a:pt x="238" y="101682"/>
                    <a:pt x="238" y="101682"/>
                  </a:cubicBezTo>
                  <a:cubicBezTo>
                    <a:pt x="111" y="101682"/>
                    <a:pt x="111" y="101682"/>
                    <a:pt x="111" y="101682"/>
                  </a:cubicBezTo>
                  <a:cubicBezTo>
                    <a:pt x="111" y="101528"/>
                    <a:pt x="111" y="101528"/>
                    <a:pt x="111" y="101528"/>
                  </a:cubicBezTo>
                  <a:cubicBezTo>
                    <a:pt x="111" y="101351"/>
                    <a:pt x="238" y="99252"/>
                    <a:pt x="111" y="97639"/>
                  </a:cubicBezTo>
                  <a:cubicBezTo>
                    <a:pt x="0" y="96181"/>
                    <a:pt x="349" y="95849"/>
                    <a:pt x="936" y="95363"/>
                  </a:cubicBezTo>
                  <a:cubicBezTo>
                    <a:pt x="1158" y="95208"/>
                    <a:pt x="1285" y="95054"/>
                    <a:pt x="1507" y="94877"/>
                  </a:cubicBezTo>
                  <a:cubicBezTo>
                    <a:pt x="2554" y="93905"/>
                    <a:pt x="3030" y="93596"/>
                    <a:pt x="4061" y="93419"/>
                  </a:cubicBezTo>
                  <a:cubicBezTo>
                    <a:pt x="4760" y="93264"/>
                    <a:pt x="4998" y="92778"/>
                    <a:pt x="5458" y="91960"/>
                  </a:cubicBezTo>
                  <a:cubicBezTo>
                    <a:pt x="5585" y="91651"/>
                    <a:pt x="5807" y="91320"/>
                    <a:pt x="6156" y="90834"/>
                  </a:cubicBezTo>
                  <a:cubicBezTo>
                    <a:pt x="6505" y="90348"/>
                    <a:pt x="6505" y="89861"/>
                    <a:pt x="6283" y="89044"/>
                  </a:cubicBezTo>
                  <a:cubicBezTo>
                    <a:pt x="6283" y="88558"/>
                    <a:pt x="6156" y="88072"/>
                    <a:pt x="6156" y="87431"/>
                  </a:cubicBezTo>
                  <a:cubicBezTo>
                    <a:pt x="6156" y="86945"/>
                    <a:pt x="6156" y="86127"/>
                    <a:pt x="6632" y="86127"/>
                  </a:cubicBezTo>
                  <a:cubicBezTo>
                    <a:pt x="6854" y="86127"/>
                    <a:pt x="7092" y="86304"/>
                    <a:pt x="7330" y="86459"/>
                  </a:cubicBezTo>
                  <a:cubicBezTo>
                    <a:pt x="7552" y="86613"/>
                    <a:pt x="7790" y="86790"/>
                    <a:pt x="8139" y="86945"/>
                  </a:cubicBezTo>
                  <a:cubicBezTo>
                    <a:pt x="8139" y="86945"/>
                    <a:pt x="8250" y="86945"/>
                    <a:pt x="8361" y="86945"/>
                  </a:cubicBezTo>
                  <a:cubicBezTo>
                    <a:pt x="8837" y="86945"/>
                    <a:pt x="9186" y="86304"/>
                    <a:pt x="9535" y="84514"/>
                  </a:cubicBezTo>
                  <a:cubicBezTo>
                    <a:pt x="9646" y="84028"/>
                    <a:pt x="9646" y="83542"/>
                    <a:pt x="9646" y="83056"/>
                  </a:cubicBezTo>
                  <a:cubicBezTo>
                    <a:pt x="9758" y="82084"/>
                    <a:pt x="9758" y="81112"/>
                    <a:pt x="10234" y="79985"/>
                  </a:cubicBezTo>
                  <a:cubicBezTo>
                    <a:pt x="10456" y="79344"/>
                    <a:pt x="10456" y="79013"/>
                    <a:pt x="10456" y="78858"/>
                  </a:cubicBezTo>
                  <a:cubicBezTo>
                    <a:pt x="10345" y="78681"/>
                    <a:pt x="9996" y="78681"/>
                    <a:pt x="9646" y="78526"/>
                  </a:cubicBezTo>
                  <a:cubicBezTo>
                    <a:pt x="9408" y="78526"/>
                    <a:pt x="9297" y="78526"/>
                    <a:pt x="9186" y="78526"/>
                  </a:cubicBezTo>
                  <a:cubicBezTo>
                    <a:pt x="8250" y="78372"/>
                    <a:pt x="7203" y="77886"/>
                    <a:pt x="6156" y="77400"/>
                  </a:cubicBezTo>
                  <a:cubicBezTo>
                    <a:pt x="5458" y="77068"/>
                    <a:pt x="5236" y="76096"/>
                    <a:pt x="5109" y="75455"/>
                  </a:cubicBezTo>
                  <a:cubicBezTo>
                    <a:pt x="4998" y="74969"/>
                    <a:pt x="4886" y="74483"/>
                    <a:pt x="4648" y="74328"/>
                  </a:cubicBezTo>
                  <a:cubicBezTo>
                    <a:pt x="3601" y="73511"/>
                    <a:pt x="4188" y="71566"/>
                    <a:pt x="4410" y="70926"/>
                  </a:cubicBezTo>
                  <a:cubicBezTo>
                    <a:pt x="4648" y="70263"/>
                    <a:pt x="4410" y="69622"/>
                    <a:pt x="4188" y="68981"/>
                  </a:cubicBezTo>
                  <a:cubicBezTo>
                    <a:pt x="3950" y="68341"/>
                    <a:pt x="3839" y="67832"/>
                    <a:pt x="3712" y="67192"/>
                  </a:cubicBezTo>
                  <a:cubicBezTo>
                    <a:pt x="3601" y="65402"/>
                    <a:pt x="3950" y="64938"/>
                    <a:pt x="5347" y="63634"/>
                  </a:cubicBezTo>
                  <a:cubicBezTo>
                    <a:pt x="6156" y="62817"/>
                    <a:pt x="6394" y="62507"/>
                    <a:pt x="6632" y="62021"/>
                  </a:cubicBezTo>
                  <a:cubicBezTo>
                    <a:pt x="6854" y="61690"/>
                    <a:pt x="6981" y="61358"/>
                    <a:pt x="7330" y="61049"/>
                  </a:cubicBezTo>
                  <a:cubicBezTo>
                    <a:pt x="7790" y="60408"/>
                    <a:pt x="8012" y="59105"/>
                    <a:pt x="8139" y="58287"/>
                  </a:cubicBezTo>
                  <a:cubicBezTo>
                    <a:pt x="8139" y="57646"/>
                    <a:pt x="8139" y="57646"/>
                    <a:pt x="8139" y="57646"/>
                  </a:cubicBezTo>
                  <a:cubicBezTo>
                    <a:pt x="8488" y="58132"/>
                    <a:pt x="8488" y="58132"/>
                    <a:pt x="8488" y="58132"/>
                  </a:cubicBezTo>
                  <a:cubicBezTo>
                    <a:pt x="8599" y="58132"/>
                    <a:pt x="8599" y="58132"/>
                    <a:pt x="8599" y="58132"/>
                  </a:cubicBezTo>
                  <a:cubicBezTo>
                    <a:pt x="8726" y="58132"/>
                    <a:pt x="8948" y="58132"/>
                    <a:pt x="9297" y="57978"/>
                  </a:cubicBezTo>
                  <a:cubicBezTo>
                    <a:pt x="10107" y="57470"/>
                    <a:pt x="12550" y="54884"/>
                    <a:pt x="13248" y="53912"/>
                  </a:cubicBezTo>
                  <a:cubicBezTo>
                    <a:pt x="13724" y="53426"/>
                    <a:pt x="14533" y="53271"/>
                    <a:pt x="14882" y="53271"/>
                  </a:cubicBezTo>
                  <a:cubicBezTo>
                    <a:pt x="15692" y="53271"/>
                    <a:pt x="17088" y="53603"/>
                    <a:pt x="17326" y="54575"/>
                  </a:cubicBezTo>
                  <a:cubicBezTo>
                    <a:pt x="17437" y="55216"/>
                    <a:pt x="18484" y="55702"/>
                    <a:pt x="19293" y="55857"/>
                  </a:cubicBezTo>
                  <a:cubicBezTo>
                    <a:pt x="19769" y="56033"/>
                    <a:pt x="19769" y="56033"/>
                    <a:pt x="19769" y="56033"/>
                  </a:cubicBezTo>
                  <a:cubicBezTo>
                    <a:pt x="19420" y="56519"/>
                    <a:pt x="19420" y="56519"/>
                    <a:pt x="19420" y="56519"/>
                  </a:cubicBezTo>
                  <a:cubicBezTo>
                    <a:pt x="19420" y="56519"/>
                    <a:pt x="18595" y="57470"/>
                    <a:pt x="19293" y="59259"/>
                  </a:cubicBezTo>
                  <a:cubicBezTo>
                    <a:pt x="19420" y="59900"/>
                    <a:pt x="19642" y="59900"/>
                    <a:pt x="19769" y="59900"/>
                  </a:cubicBezTo>
                  <a:cubicBezTo>
                    <a:pt x="20230" y="59900"/>
                    <a:pt x="20817" y="58928"/>
                    <a:pt x="21039" y="58464"/>
                  </a:cubicBezTo>
                  <a:cubicBezTo>
                    <a:pt x="21166" y="58287"/>
                    <a:pt x="21166" y="58287"/>
                    <a:pt x="21166" y="58287"/>
                  </a:cubicBezTo>
                  <a:cubicBezTo>
                    <a:pt x="22197" y="58928"/>
                    <a:pt x="22197" y="58928"/>
                    <a:pt x="22197" y="58928"/>
                  </a:cubicBezTo>
                  <a:cubicBezTo>
                    <a:pt x="22673" y="59105"/>
                    <a:pt x="23022" y="59414"/>
                    <a:pt x="23482" y="59900"/>
                  </a:cubicBezTo>
                  <a:cubicBezTo>
                    <a:pt x="23942" y="60232"/>
                    <a:pt x="24418" y="60718"/>
                    <a:pt x="25117" y="61204"/>
                  </a:cubicBezTo>
                  <a:cubicBezTo>
                    <a:pt x="25339" y="61358"/>
                    <a:pt x="25466" y="61358"/>
                    <a:pt x="25577" y="61358"/>
                  </a:cubicBezTo>
                  <a:cubicBezTo>
                    <a:pt x="25688" y="61358"/>
                    <a:pt x="25815" y="61358"/>
                    <a:pt x="25815" y="61358"/>
                  </a:cubicBezTo>
                  <a:cubicBezTo>
                    <a:pt x="26037" y="61049"/>
                    <a:pt x="26037" y="60077"/>
                    <a:pt x="26037" y="59105"/>
                  </a:cubicBezTo>
                  <a:cubicBezTo>
                    <a:pt x="26037" y="58464"/>
                    <a:pt x="26037" y="58464"/>
                    <a:pt x="26037" y="58464"/>
                  </a:cubicBezTo>
                  <a:cubicBezTo>
                    <a:pt x="26037" y="57801"/>
                    <a:pt x="26037" y="57315"/>
                    <a:pt x="26037" y="56983"/>
                  </a:cubicBezTo>
                  <a:cubicBezTo>
                    <a:pt x="26037" y="56674"/>
                    <a:pt x="26164" y="56519"/>
                    <a:pt x="26037" y="56343"/>
                  </a:cubicBezTo>
                  <a:cubicBezTo>
                    <a:pt x="26164" y="56519"/>
                    <a:pt x="26037" y="56519"/>
                    <a:pt x="25926" y="56519"/>
                  </a:cubicBezTo>
                  <a:cubicBezTo>
                    <a:pt x="25577" y="56674"/>
                    <a:pt x="25577" y="56674"/>
                    <a:pt x="25577" y="56674"/>
                  </a:cubicBezTo>
                  <a:cubicBezTo>
                    <a:pt x="25466" y="56829"/>
                    <a:pt x="25228" y="56829"/>
                    <a:pt x="24529" y="57315"/>
                  </a:cubicBezTo>
                  <a:cubicBezTo>
                    <a:pt x="24291" y="57470"/>
                    <a:pt x="24069" y="57470"/>
                    <a:pt x="23831" y="57470"/>
                  </a:cubicBezTo>
                  <a:cubicBezTo>
                    <a:pt x="23482" y="57470"/>
                    <a:pt x="23244" y="57160"/>
                    <a:pt x="23244" y="56983"/>
                  </a:cubicBezTo>
                  <a:cubicBezTo>
                    <a:pt x="23022" y="56188"/>
                    <a:pt x="23482" y="55061"/>
                    <a:pt x="23942" y="54244"/>
                  </a:cubicBezTo>
                  <a:cubicBezTo>
                    <a:pt x="24879" y="52631"/>
                    <a:pt x="25926" y="52631"/>
                    <a:pt x="27084" y="52631"/>
                  </a:cubicBezTo>
                  <a:cubicBezTo>
                    <a:pt x="27322" y="52631"/>
                    <a:pt x="27544" y="52631"/>
                    <a:pt x="27671" y="52631"/>
                  </a:cubicBezTo>
                  <a:cubicBezTo>
                    <a:pt x="27893" y="52631"/>
                    <a:pt x="27893" y="52631"/>
                    <a:pt x="27893" y="52631"/>
                  </a:cubicBezTo>
                  <a:cubicBezTo>
                    <a:pt x="28131" y="52631"/>
                    <a:pt x="28131" y="52631"/>
                    <a:pt x="28480" y="51968"/>
                  </a:cubicBezTo>
                  <a:cubicBezTo>
                    <a:pt x="28607" y="51813"/>
                    <a:pt x="28607" y="51813"/>
                    <a:pt x="28607" y="51813"/>
                  </a:cubicBezTo>
                  <a:cubicBezTo>
                    <a:pt x="28829" y="51172"/>
                    <a:pt x="29067" y="50841"/>
                    <a:pt x="29416" y="50510"/>
                  </a:cubicBezTo>
                  <a:cubicBezTo>
                    <a:pt x="29765" y="50046"/>
                    <a:pt x="30115" y="49559"/>
                    <a:pt x="30337" y="48565"/>
                  </a:cubicBezTo>
                  <a:cubicBezTo>
                    <a:pt x="30575" y="47615"/>
                    <a:pt x="30337" y="46621"/>
                    <a:pt x="30226" y="46157"/>
                  </a:cubicBezTo>
                  <a:cubicBezTo>
                    <a:pt x="30115" y="45980"/>
                    <a:pt x="30115" y="45980"/>
                    <a:pt x="30115" y="45980"/>
                  </a:cubicBezTo>
                  <a:cubicBezTo>
                    <a:pt x="30115" y="45825"/>
                    <a:pt x="30115" y="45825"/>
                    <a:pt x="30115" y="45825"/>
                  </a:cubicBezTo>
                  <a:cubicBezTo>
                    <a:pt x="30226" y="45339"/>
                    <a:pt x="30575" y="45008"/>
                    <a:pt x="30813" y="44698"/>
                  </a:cubicBezTo>
                  <a:cubicBezTo>
                    <a:pt x="31162" y="44367"/>
                    <a:pt x="31384" y="44036"/>
                    <a:pt x="31622" y="43549"/>
                  </a:cubicBezTo>
                  <a:cubicBezTo>
                    <a:pt x="31971" y="42577"/>
                    <a:pt x="32320" y="42577"/>
                    <a:pt x="32780" y="42577"/>
                  </a:cubicBezTo>
                  <a:cubicBezTo>
                    <a:pt x="33129" y="42577"/>
                    <a:pt x="33478" y="42577"/>
                    <a:pt x="34065" y="42423"/>
                  </a:cubicBezTo>
                  <a:cubicBezTo>
                    <a:pt x="34303" y="42268"/>
                    <a:pt x="34525" y="42268"/>
                    <a:pt x="34763" y="42268"/>
                  </a:cubicBezTo>
                  <a:cubicBezTo>
                    <a:pt x="35462" y="42268"/>
                    <a:pt x="35922" y="42754"/>
                    <a:pt x="36271" y="43063"/>
                  </a:cubicBezTo>
                  <a:cubicBezTo>
                    <a:pt x="36509" y="43395"/>
                    <a:pt x="36731" y="43726"/>
                    <a:pt x="37080" y="43881"/>
                  </a:cubicBezTo>
                  <a:cubicBezTo>
                    <a:pt x="37207" y="43881"/>
                    <a:pt x="37318" y="43881"/>
                    <a:pt x="37556" y="43881"/>
                  </a:cubicBezTo>
                  <a:cubicBezTo>
                    <a:pt x="38016" y="43881"/>
                    <a:pt x="38365" y="43395"/>
                    <a:pt x="39063" y="42577"/>
                  </a:cubicBezTo>
                  <a:cubicBezTo>
                    <a:pt x="39174" y="42268"/>
                    <a:pt x="39523" y="41937"/>
                    <a:pt x="39761" y="41627"/>
                  </a:cubicBezTo>
                  <a:cubicBezTo>
                    <a:pt x="40698" y="40478"/>
                    <a:pt x="41967" y="40478"/>
                    <a:pt x="43125" y="40478"/>
                  </a:cubicBezTo>
                  <a:cubicBezTo>
                    <a:pt x="43601" y="40478"/>
                    <a:pt x="43950" y="40478"/>
                    <a:pt x="44410" y="40324"/>
                  </a:cubicBezTo>
                  <a:cubicBezTo>
                    <a:pt x="45569" y="40147"/>
                    <a:pt x="45696" y="39992"/>
                    <a:pt x="45807" y="39351"/>
                  </a:cubicBezTo>
                  <a:cubicBezTo>
                    <a:pt x="46045" y="38379"/>
                    <a:pt x="46743" y="36435"/>
                    <a:pt x="47663" y="35463"/>
                  </a:cubicBezTo>
                  <a:cubicBezTo>
                    <a:pt x="48599" y="34336"/>
                    <a:pt x="48599" y="34336"/>
                    <a:pt x="48599" y="34336"/>
                  </a:cubicBezTo>
                  <a:cubicBezTo>
                    <a:pt x="49535" y="33364"/>
                    <a:pt x="50805" y="31905"/>
                    <a:pt x="51265" y="31419"/>
                  </a:cubicBezTo>
                  <a:cubicBezTo>
                    <a:pt x="51614" y="31088"/>
                    <a:pt x="51614" y="31088"/>
                    <a:pt x="51614" y="31088"/>
                  </a:cubicBezTo>
                  <a:cubicBezTo>
                    <a:pt x="52201" y="30447"/>
                    <a:pt x="52661" y="30116"/>
                    <a:pt x="52661" y="29143"/>
                  </a:cubicBezTo>
                  <a:cubicBezTo>
                    <a:pt x="52661" y="27840"/>
                    <a:pt x="53359" y="26403"/>
                    <a:pt x="54057" y="24768"/>
                  </a:cubicBezTo>
                  <a:cubicBezTo>
                    <a:pt x="54406" y="23973"/>
                    <a:pt x="54406" y="23973"/>
                    <a:pt x="54406" y="23973"/>
                  </a:cubicBezTo>
                  <a:cubicBezTo>
                    <a:pt x="54994" y="23001"/>
                    <a:pt x="55216" y="22515"/>
                    <a:pt x="55454" y="21056"/>
                  </a:cubicBezTo>
                  <a:cubicBezTo>
                    <a:pt x="55914" y="19112"/>
                    <a:pt x="56501" y="17808"/>
                    <a:pt x="57199" y="17322"/>
                  </a:cubicBezTo>
                  <a:cubicBezTo>
                    <a:pt x="57310" y="17322"/>
                    <a:pt x="57437" y="17168"/>
                    <a:pt x="57548" y="17168"/>
                  </a:cubicBezTo>
                  <a:cubicBezTo>
                    <a:pt x="58008" y="17168"/>
                    <a:pt x="58357" y="17808"/>
                    <a:pt x="58595" y="18471"/>
                  </a:cubicBezTo>
                  <a:cubicBezTo>
                    <a:pt x="58833" y="18957"/>
                    <a:pt x="59055" y="19421"/>
                    <a:pt x="59293" y="19598"/>
                  </a:cubicBezTo>
                  <a:cubicBezTo>
                    <a:pt x="59404" y="19598"/>
                    <a:pt x="59754" y="19753"/>
                    <a:pt x="60452" y="19753"/>
                  </a:cubicBezTo>
                  <a:cubicBezTo>
                    <a:pt x="61150" y="19753"/>
                    <a:pt x="61959" y="19753"/>
                    <a:pt x="62657" y="19598"/>
                  </a:cubicBezTo>
                  <a:cubicBezTo>
                    <a:pt x="63244" y="19598"/>
                    <a:pt x="63704" y="19598"/>
                    <a:pt x="64053" y="19598"/>
                  </a:cubicBezTo>
                  <a:cubicBezTo>
                    <a:pt x="65101" y="19598"/>
                    <a:pt x="67782" y="19267"/>
                    <a:pt x="69067" y="19112"/>
                  </a:cubicBezTo>
                  <a:cubicBezTo>
                    <a:pt x="69178" y="18957"/>
                    <a:pt x="69401" y="18957"/>
                    <a:pt x="69527" y="18957"/>
                  </a:cubicBezTo>
                  <a:cubicBezTo>
                    <a:pt x="69988" y="18957"/>
                    <a:pt x="70337" y="19112"/>
                    <a:pt x="70797" y="19267"/>
                  </a:cubicBezTo>
                  <a:cubicBezTo>
                    <a:pt x="71035" y="19421"/>
                    <a:pt x="71035" y="19421"/>
                    <a:pt x="71035" y="19421"/>
                  </a:cubicBezTo>
                  <a:cubicBezTo>
                    <a:pt x="70797" y="19907"/>
                    <a:pt x="70797" y="19907"/>
                    <a:pt x="70797" y="19907"/>
                  </a:cubicBezTo>
                  <a:cubicBezTo>
                    <a:pt x="70686" y="20239"/>
                    <a:pt x="70448" y="20570"/>
                    <a:pt x="70226" y="20725"/>
                  </a:cubicBezTo>
                  <a:cubicBezTo>
                    <a:pt x="69750" y="21211"/>
                    <a:pt x="69289" y="21366"/>
                    <a:pt x="68591" y="21366"/>
                  </a:cubicBezTo>
                  <a:cubicBezTo>
                    <a:pt x="68353" y="21542"/>
                    <a:pt x="68004" y="21542"/>
                    <a:pt x="67544" y="21697"/>
                  </a:cubicBezTo>
                  <a:cubicBezTo>
                    <a:pt x="66973" y="21852"/>
                    <a:pt x="66386" y="22029"/>
                    <a:pt x="65799" y="22029"/>
                  </a:cubicBezTo>
                  <a:cubicBezTo>
                    <a:pt x="65339" y="22029"/>
                    <a:pt x="64879" y="21852"/>
                    <a:pt x="64403" y="21852"/>
                  </a:cubicBezTo>
                  <a:cubicBezTo>
                    <a:pt x="64053" y="21852"/>
                    <a:pt x="64053" y="21852"/>
                    <a:pt x="64053" y="21852"/>
                  </a:cubicBezTo>
                  <a:cubicBezTo>
                    <a:pt x="63704" y="21852"/>
                    <a:pt x="63482" y="21697"/>
                    <a:pt x="63244" y="21697"/>
                  </a:cubicBezTo>
                  <a:cubicBezTo>
                    <a:pt x="62895" y="21697"/>
                    <a:pt x="62784" y="21697"/>
                    <a:pt x="62546" y="21697"/>
                  </a:cubicBezTo>
                  <a:cubicBezTo>
                    <a:pt x="62197" y="21697"/>
                    <a:pt x="61959" y="21697"/>
                    <a:pt x="61626" y="21852"/>
                  </a:cubicBezTo>
                  <a:cubicBezTo>
                    <a:pt x="60801" y="22183"/>
                    <a:pt x="60452" y="22669"/>
                    <a:pt x="59642" y="23796"/>
                  </a:cubicBezTo>
                  <a:cubicBezTo>
                    <a:pt x="59293" y="24282"/>
                    <a:pt x="59293" y="24282"/>
                    <a:pt x="59293" y="24282"/>
                  </a:cubicBezTo>
                  <a:cubicBezTo>
                    <a:pt x="58833" y="24945"/>
                    <a:pt x="58484" y="25255"/>
                    <a:pt x="58135" y="25255"/>
                  </a:cubicBezTo>
                  <a:cubicBezTo>
                    <a:pt x="58008" y="25255"/>
                    <a:pt x="57786" y="25255"/>
                    <a:pt x="57548" y="25100"/>
                  </a:cubicBezTo>
                  <a:cubicBezTo>
                    <a:pt x="57437" y="25100"/>
                    <a:pt x="57199" y="24945"/>
                    <a:pt x="56961" y="24768"/>
                  </a:cubicBezTo>
                  <a:cubicBezTo>
                    <a:pt x="56739" y="24768"/>
                    <a:pt x="56612" y="24768"/>
                    <a:pt x="56390" y="24768"/>
                  </a:cubicBezTo>
                  <a:cubicBezTo>
                    <a:pt x="56041" y="24768"/>
                    <a:pt x="55914" y="24945"/>
                    <a:pt x="55692" y="25431"/>
                  </a:cubicBezTo>
                  <a:cubicBezTo>
                    <a:pt x="55581" y="25586"/>
                    <a:pt x="55343" y="25917"/>
                    <a:pt x="55216" y="26072"/>
                  </a:cubicBezTo>
                  <a:cubicBezTo>
                    <a:pt x="54756" y="26890"/>
                    <a:pt x="54644" y="27376"/>
                    <a:pt x="54644" y="28016"/>
                  </a:cubicBezTo>
                  <a:cubicBezTo>
                    <a:pt x="54518" y="28348"/>
                    <a:pt x="54518" y="28657"/>
                    <a:pt x="54406" y="29143"/>
                  </a:cubicBezTo>
                  <a:cubicBezTo>
                    <a:pt x="54295" y="29784"/>
                    <a:pt x="53946" y="30270"/>
                    <a:pt x="53708" y="30756"/>
                  </a:cubicBezTo>
                  <a:cubicBezTo>
                    <a:pt x="53486" y="30933"/>
                    <a:pt x="53359" y="31088"/>
                    <a:pt x="53248" y="31419"/>
                  </a:cubicBezTo>
                  <a:cubicBezTo>
                    <a:pt x="53248" y="31574"/>
                    <a:pt x="53248" y="32060"/>
                    <a:pt x="53121" y="33032"/>
                  </a:cubicBezTo>
                  <a:cubicBezTo>
                    <a:pt x="53010" y="33364"/>
                    <a:pt x="53010" y="33364"/>
                    <a:pt x="53359" y="33518"/>
                  </a:cubicBezTo>
                  <a:cubicBezTo>
                    <a:pt x="53597" y="33518"/>
                    <a:pt x="53835" y="33673"/>
                    <a:pt x="54057" y="34004"/>
                  </a:cubicBezTo>
                  <a:cubicBezTo>
                    <a:pt x="54184" y="34159"/>
                    <a:pt x="54518" y="34490"/>
                    <a:pt x="55343" y="34490"/>
                  </a:cubicBezTo>
                  <a:cubicBezTo>
                    <a:pt x="55454" y="34490"/>
                    <a:pt x="55581" y="34490"/>
                    <a:pt x="55692" y="34336"/>
                  </a:cubicBezTo>
                  <a:cubicBezTo>
                    <a:pt x="55454" y="34159"/>
                    <a:pt x="55105" y="33673"/>
                    <a:pt x="54644" y="33364"/>
                  </a:cubicBezTo>
                  <a:cubicBezTo>
                    <a:pt x="54518" y="33187"/>
                    <a:pt x="54295" y="32877"/>
                    <a:pt x="54295" y="32546"/>
                  </a:cubicBezTo>
                  <a:cubicBezTo>
                    <a:pt x="54295" y="32215"/>
                    <a:pt x="54518" y="32060"/>
                    <a:pt x="54644" y="31905"/>
                  </a:cubicBezTo>
                  <a:cubicBezTo>
                    <a:pt x="54867" y="31574"/>
                    <a:pt x="55105" y="31264"/>
                    <a:pt x="55343" y="30602"/>
                  </a:cubicBezTo>
                  <a:cubicBezTo>
                    <a:pt x="55692" y="29629"/>
                    <a:pt x="56041" y="29320"/>
                    <a:pt x="56390" y="28989"/>
                  </a:cubicBezTo>
                  <a:cubicBezTo>
                    <a:pt x="56739" y="28834"/>
                    <a:pt x="57088" y="28657"/>
                    <a:pt x="57548" y="28016"/>
                  </a:cubicBezTo>
                  <a:cubicBezTo>
                    <a:pt x="58833" y="26558"/>
                    <a:pt x="59754" y="25741"/>
                    <a:pt x="61277" y="24459"/>
                  </a:cubicBezTo>
                  <a:cubicBezTo>
                    <a:pt x="61626" y="24282"/>
                    <a:pt x="61737" y="24128"/>
                    <a:pt x="61959" y="23973"/>
                  </a:cubicBezTo>
                  <a:cubicBezTo>
                    <a:pt x="62197" y="23642"/>
                    <a:pt x="62308" y="23642"/>
                    <a:pt x="62435" y="23642"/>
                  </a:cubicBezTo>
                  <a:cubicBezTo>
                    <a:pt x="62657" y="23642"/>
                    <a:pt x="62657" y="23796"/>
                    <a:pt x="62784" y="23796"/>
                  </a:cubicBezTo>
                  <a:cubicBezTo>
                    <a:pt x="62784" y="23973"/>
                    <a:pt x="62784" y="23973"/>
                    <a:pt x="63006" y="24128"/>
                  </a:cubicBezTo>
                  <a:cubicBezTo>
                    <a:pt x="63593" y="24614"/>
                    <a:pt x="63942" y="24768"/>
                    <a:pt x="64879" y="24768"/>
                  </a:cubicBezTo>
                  <a:cubicBezTo>
                    <a:pt x="65101" y="24768"/>
                    <a:pt x="65339" y="24768"/>
                    <a:pt x="65450" y="24614"/>
                  </a:cubicBezTo>
                  <a:cubicBezTo>
                    <a:pt x="65577" y="24614"/>
                    <a:pt x="65688" y="24614"/>
                    <a:pt x="65799" y="24614"/>
                  </a:cubicBezTo>
                  <a:cubicBezTo>
                    <a:pt x="66037" y="24614"/>
                    <a:pt x="66275" y="24768"/>
                    <a:pt x="66608" y="25255"/>
                  </a:cubicBezTo>
                  <a:cubicBezTo>
                    <a:pt x="67084" y="25917"/>
                    <a:pt x="67195" y="25917"/>
                    <a:pt x="67322" y="25917"/>
                  </a:cubicBezTo>
                  <a:cubicBezTo>
                    <a:pt x="67322" y="25917"/>
                    <a:pt x="67433" y="25917"/>
                    <a:pt x="67544" y="25917"/>
                  </a:cubicBezTo>
                  <a:cubicBezTo>
                    <a:pt x="67671" y="25917"/>
                    <a:pt x="67893" y="25917"/>
                    <a:pt x="68004" y="25741"/>
                  </a:cubicBezTo>
                  <a:cubicBezTo>
                    <a:pt x="68591" y="25741"/>
                    <a:pt x="68591" y="25586"/>
                    <a:pt x="68829" y="24614"/>
                  </a:cubicBezTo>
                  <a:cubicBezTo>
                    <a:pt x="68829" y="24128"/>
                    <a:pt x="68940" y="23642"/>
                    <a:pt x="69067" y="23001"/>
                  </a:cubicBezTo>
                  <a:cubicBezTo>
                    <a:pt x="69178" y="22846"/>
                    <a:pt x="69178" y="22846"/>
                    <a:pt x="69178" y="22846"/>
                  </a:cubicBezTo>
                  <a:cubicBezTo>
                    <a:pt x="69401" y="21542"/>
                    <a:pt x="69527" y="21366"/>
                    <a:pt x="69750" y="21366"/>
                  </a:cubicBezTo>
                  <a:cubicBezTo>
                    <a:pt x="69877" y="21366"/>
                    <a:pt x="69988" y="21366"/>
                    <a:pt x="70226" y="21056"/>
                  </a:cubicBezTo>
                  <a:cubicBezTo>
                    <a:pt x="70924" y="20416"/>
                    <a:pt x="71146" y="20239"/>
                    <a:pt x="71384" y="19598"/>
                  </a:cubicBezTo>
                  <a:cubicBezTo>
                    <a:pt x="71495" y="19421"/>
                    <a:pt x="71495" y="19421"/>
                    <a:pt x="71495" y="19421"/>
                  </a:cubicBezTo>
                  <a:cubicBezTo>
                    <a:pt x="71622" y="19421"/>
                    <a:pt x="71622" y="19421"/>
                    <a:pt x="71622" y="19421"/>
                  </a:cubicBezTo>
                  <a:cubicBezTo>
                    <a:pt x="72193" y="19421"/>
                    <a:pt x="72542" y="19753"/>
                    <a:pt x="72780" y="20084"/>
                  </a:cubicBezTo>
                  <a:cubicBezTo>
                    <a:pt x="72891" y="20416"/>
                    <a:pt x="73018" y="20725"/>
                    <a:pt x="72891" y="21211"/>
                  </a:cubicBezTo>
                  <a:cubicBezTo>
                    <a:pt x="72780" y="22029"/>
                    <a:pt x="73367" y="22338"/>
                    <a:pt x="74176" y="22669"/>
                  </a:cubicBezTo>
                  <a:cubicBezTo>
                    <a:pt x="74637" y="22846"/>
                    <a:pt x="75113" y="23155"/>
                    <a:pt x="75224" y="23487"/>
                  </a:cubicBezTo>
                  <a:cubicBezTo>
                    <a:pt x="75335" y="23642"/>
                    <a:pt x="75335" y="23642"/>
                    <a:pt x="75335" y="23642"/>
                  </a:cubicBezTo>
                  <a:cubicBezTo>
                    <a:pt x="75335" y="23973"/>
                    <a:pt x="75335" y="23973"/>
                    <a:pt x="75335" y="23973"/>
                  </a:cubicBezTo>
                  <a:cubicBezTo>
                    <a:pt x="74875" y="25741"/>
                    <a:pt x="74875" y="26890"/>
                    <a:pt x="74986" y="27044"/>
                  </a:cubicBezTo>
                  <a:cubicBezTo>
                    <a:pt x="75573" y="28016"/>
                    <a:pt x="76144" y="29961"/>
                    <a:pt x="76382" y="30447"/>
                  </a:cubicBezTo>
                  <a:cubicBezTo>
                    <a:pt x="76620" y="31264"/>
                    <a:pt x="77429" y="32060"/>
                    <a:pt x="78714" y="32546"/>
                  </a:cubicBezTo>
                  <a:cubicBezTo>
                    <a:pt x="79063" y="32701"/>
                    <a:pt x="79523" y="32877"/>
                    <a:pt x="80222" y="32877"/>
                  </a:cubicBezTo>
                  <a:cubicBezTo>
                    <a:pt x="80222" y="33032"/>
                    <a:pt x="80222" y="33032"/>
                    <a:pt x="80222" y="33032"/>
                  </a:cubicBezTo>
                  <a:cubicBezTo>
                    <a:pt x="81031" y="33032"/>
                    <a:pt x="81840" y="33187"/>
                    <a:pt x="82189" y="34336"/>
                  </a:cubicBezTo>
                  <a:cubicBezTo>
                    <a:pt x="82316" y="34490"/>
                    <a:pt x="82427" y="34822"/>
                    <a:pt x="82427" y="34976"/>
                  </a:cubicBezTo>
                  <a:cubicBezTo>
                    <a:pt x="82776" y="35794"/>
                    <a:pt x="83236" y="37252"/>
                    <a:pt x="83474" y="37407"/>
                  </a:cubicBezTo>
                  <a:cubicBezTo>
                    <a:pt x="83585" y="37407"/>
                    <a:pt x="83585" y="37407"/>
                    <a:pt x="83712" y="37407"/>
                  </a:cubicBezTo>
                  <a:cubicBezTo>
                    <a:pt x="83934" y="37407"/>
                    <a:pt x="84061" y="37407"/>
                    <a:pt x="84172" y="37407"/>
                  </a:cubicBezTo>
                  <a:cubicBezTo>
                    <a:pt x="84410" y="37407"/>
                    <a:pt x="84522" y="37252"/>
                    <a:pt x="84633" y="37252"/>
                  </a:cubicBezTo>
                  <a:cubicBezTo>
                    <a:pt x="85331" y="37252"/>
                    <a:pt x="85458" y="37893"/>
                    <a:pt x="85458" y="38202"/>
                  </a:cubicBezTo>
                  <a:cubicBezTo>
                    <a:pt x="85458" y="39197"/>
                    <a:pt x="85680" y="40324"/>
                    <a:pt x="87076" y="42268"/>
                  </a:cubicBezTo>
                  <a:cubicBezTo>
                    <a:pt x="87885" y="43395"/>
                    <a:pt x="88472" y="43726"/>
                    <a:pt x="88710" y="43726"/>
                  </a:cubicBezTo>
                  <a:cubicBezTo>
                    <a:pt x="88710" y="43726"/>
                    <a:pt x="88710" y="43726"/>
                    <a:pt x="88599" y="43549"/>
                  </a:cubicBezTo>
                  <a:cubicBezTo>
                    <a:pt x="88472" y="43240"/>
                    <a:pt x="88472" y="43240"/>
                    <a:pt x="88472" y="43240"/>
                  </a:cubicBezTo>
                  <a:cubicBezTo>
                    <a:pt x="88234" y="42423"/>
                    <a:pt x="87885" y="41627"/>
                    <a:pt x="88123" y="41119"/>
                  </a:cubicBezTo>
                  <a:cubicBezTo>
                    <a:pt x="88234" y="40964"/>
                    <a:pt x="88361" y="40810"/>
                    <a:pt x="88710" y="40810"/>
                  </a:cubicBezTo>
                  <a:cubicBezTo>
                    <a:pt x="89520" y="40810"/>
                    <a:pt x="91154" y="40478"/>
                    <a:pt x="92074" y="39351"/>
                  </a:cubicBezTo>
                  <a:cubicBezTo>
                    <a:pt x="92772" y="38534"/>
                    <a:pt x="93359" y="38202"/>
                    <a:pt x="93930" y="38202"/>
                  </a:cubicBezTo>
                  <a:cubicBezTo>
                    <a:pt x="94295" y="38202"/>
                    <a:pt x="94756" y="38379"/>
                    <a:pt x="95216" y="38865"/>
                  </a:cubicBezTo>
                  <a:cubicBezTo>
                    <a:pt x="95803" y="39351"/>
                    <a:pt x="96025" y="39506"/>
                    <a:pt x="96263" y="39506"/>
                  </a:cubicBezTo>
                  <a:lnTo>
                    <a:pt x="96374" y="39506"/>
                  </a:lnTo>
                  <a:cubicBezTo>
                    <a:pt x="96501" y="38534"/>
                    <a:pt x="96850" y="36589"/>
                    <a:pt x="97421" y="36435"/>
                  </a:cubicBezTo>
                  <a:cubicBezTo>
                    <a:pt x="97421" y="36280"/>
                    <a:pt x="97421" y="36280"/>
                    <a:pt x="97421" y="36280"/>
                  </a:cubicBezTo>
                  <a:cubicBezTo>
                    <a:pt x="97548" y="36280"/>
                    <a:pt x="97548" y="36280"/>
                    <a:pt x="97548" y="36280"/>
                  </a:cubicBezTo>
                  <a:cubicBezTo>
                    <a:pt x="98008" y="36280"/>
                    <a:pt x="98246" y="37076"/>
                    <a:pt x="98595" y="38202"/>
                  </a:cubicBezTo>
                  <a:cubicBezTo>
                    <a:pt x="98944" y="38865"/>
                    <a:pt x="99166" y="39837"/>
                    <a:pt x="99627" y="40810"/>
                  </a:cubicBezTo>
                  <a:cubicBezTo>
                    <a:pt x="100452" y="42423"/>
                    <a:pt x="100563" y="42423"/>
                    <a:pt x="101499" y="42577"/>
                  </a:cubicBezTo>
                  <a:cubicBezTo>
                    <a:pt x="101721" y="42754"/>
                    <a:pt x="101959" y="42754"/>
                    <a:pt x="102419" y="42909"/>
                  </a:cubicBezTo>
                  <a:cubicBezTo>
                    <a:pt x="103815" y="43240"/>
                    <a:pt x="104514" y="44036"/>
                    <a:pt x="105212" y="44698"/>
                  </a:cubicBezTo>
                  <a:cubicBezTo>
                    <a:pt x="105450" y="45008"/>
                    <a:pt x="105672" y="45185"/>
                    <a:pt x="105910" y="45339"/>
                  </a:cubicBezTo>
                  <a:cubicBezTo>
                    <a:pt x="106497" y="45980"/>
                    <a:pt x="107195" y="46952"/>
                    <a:pt x="107782" y="47770"/>
                  </a:cubicBezTo>
                  <a:cubicBezTo>
                    <a:pt x="108131" y="48410"/>
                    <a:pt x="108464" y="48897"/>
                    <a:pt x="108813" y="49228"/>
                  </a:cubicBezTo>
                  <a:cubicBezTo>
                    <a:pt x="109512" y="49869"/>
                    <a:pt x="111606" y="53117"/>
                    <a:pt x="111733" y="53271"/>
                  </a:cubicBezTo>
                  <a:lnTo>
                    <a:pt x="111733" y="53271"/>
                  </a:lnTo>
                  <a:cubicBezTo>
                    <a:pt x="111955" y="58287"/>
                    <a:pt x="111955" y="58287"/>
                    <a:pt x="111955" y="58287"/>
                  </a:cubicBezTo>
                  <a:cubicBezTo>
                    <a:pt x="111733" y="58287"/>
                    <a:pt x="111733" y="58287"/>
                    <a:pt x="111733" y="58287"/>
                  </a:cubicBezTo>
                  <a:cubicBezTo>
                    <a:pt x="111384" y="58287"/>
                    <a:pt x="111035" y="58287"/>
                    <a:pt x="110686" y="58287"/>
                  </a:cubicBezTo>
                  <a:cubicBezTo>
                    <a:pt x="110210" y="58287"/>
                    <a:pt x="109639" y="58287"/>
                    <a:pt x="109289" y="58287"/>
                  </a:cubicBezTo>
                  <a:cubicBezTo>
                    <a:pt x="108591" y="58287"/>
                    <a:pt x="108131" y="58287"/>
                    <a:pt x="107655" y="58287"/>
                  </a:cubicBezTo>
                  <a:lnTo>
                    <a:pt x="107655" y="58287"/>
                  </a:lnTo>
                  <a:cubicBezTo>
                    <a:pt x="107195" y="58287"/>
                    <a:pt x="106735" y="58287"/>
                    <a:pt x="106259" y="58464"/>
                  </a:cubicBezTo>
                  <a:cubicBezTo>
                    <a:pt x="105799" y="58464"/>
                    <a:pt x="105672" y="58773"/>
                    <a:pt x="105561" y="59259"/>
                  </a:cubicBezTo>
                  <a:cubicBezTo>
                    <a:pt x="105450" y="59414"/>
                    <a:pt x="105212" y="59900"/>
                    <a:pt x="104990" y="60232"/>
                  </a:cubicBezTo>
                  <a:cubicBezTo>
                    <a:pt x="104403" y="61049"/>
                    <a:pt x="104165" y="61049"/>
                    <a:pt x="103466" y="61049"/>
                  </a:cubicBezTo>
                  <a:cubicBezTo>
                    <a:pt x="102895" y="61049"/>
                    <a:pt x="102895" y="61049"/>
                    <a:pt x="102895" y="61049"/>
                  </a:cubicBezTo>
                  <a:cubicBezTo>
                    <a:pt x="102086" y="61049"/>
                    <a:pt x="101959" y="61049"/>
                    <a:pt x="101721" y="61535"/>
                  </a:cubicBezTo>
                  <a:cubicBezTo>
                    <a:pt x="101610" y="61690"/>
                    <a:pt x="101610" y="61690"/>
                    <a:pt x="101610" y="61690"/>
                  </a:cubicBezTo>
                  <a:cubicBezTo>
                    <a:pt x="101499" y="61844"/>
                    <a:pt x="101610" y="62662"/>
                    <a:pt x="102197" y="63303"/>
                  </a:cubicBezTo>
                  <a:cubicBezTo>
                    <a:pt x="102657" y="63789"/>
                    <a:pt x="103006" y="64120"/>
                    <a:pt x="103466" y="64275"/>
                  </a:cubicBezTo>
                  <a:cubicBezTo>
                    <a:pt x="103815" y="64606"/>
                    <a:pt x="104291" y="64938"/>
                    <a:pt x="104641" y="65402"/>
                  </a:cubicBezTo>
                  <a:cubicBezTo>
                    <a:pt x="105101" y="65910"/>
                    <a:pt x="105910" y="66219"/>
                    <a:pt x="106735" y="66551"/>
                  </a:cubicBezTo>
                  <a:cubicBezTo>
                    <a:pt x="106957" y="66705"/>
                    <a:pt x="107195" y="66705"/>
                    <a:pt x="107544" y="66882"/>
                  </a:cubicBezTo>
                  <a:cubicBezTo>
                    <a:pt x="108242" y="67192"/>
                    <a:pt x="108940" y="67346"/>
                    <a:pt x="109512" y="67346"/>
                  </a:cubicBezTo>
                  <a:cubicBezTo>
                    <a:pt x="109750" y="67346"/>
                    <a:pt x="110099" y="67346"/>
                    <a:pt x="110337" y="67192"/>
                  </a:cubicBezTo>
                  <a:cubicBezTo>
                    <a:pt x="111035" y="67037"/>
                    <a:pt x="111146" y="66882"/>
                    <a:pt x="111495" y="66219"/>
                  </a:cubicBezTo>
                  <a:cubicBezTo>
                    <a:pt x="111606" y="66065"/>
                    <a:pt x="111606" y="66065"/>
                    <a:pt x="111606" y="66065"/>
                  </a:cubicBezTo>
                  <a:cubicBezTo>
                    <a:pt x="111844" y="65402"/>
                    <a:pt x="112193" y="65247"/>
                    <a:pt x="112653" y="65247"/>
                  </a:cubicBezTo>
                  <a:cubicBezTo>
                    <a:pt x="112891" y="65247"/>
                    <a:pt x="113002" y="65247"/>
                    <a:pt x="113113" y="65247"/>
                  </a:cubicBezTo>
                  <a:cubicBezTo>
                    <a:pt x="113351" y="65247"/>
                    <a:pt x="113351" y="65247"/>
                    <a:pt x="113351" y="65247"/>
                  </a:cubicBezTo>
                  <a:cubicBezTo>
                    <a:pt x="113351" y="65402"/>
                    <a:pt x="113351" y="65402"/>
                    <a:pt x="113351" y="65402"/>
                  </a:cubicBezTo>
                  <a:cubicBezTo>
                    <a:pt x="113589" y="65910"/>
                    <a:pt x="113938" y="66705"/>
                    <a:pt x="113938" y="67678"/>
                  </a:cubicBezTo>
                  <a:cubicBezTo>
                    <a:pt x="114049" y="69467"/>
                    <a:pt x="114748" y="71566"/>
                    <a:pt x="114748" y="71566"/>
                  </a:cubicBezTo>
                  <a:cubicBezTo>
                    <a:pt x="114859" y="71898"/>
                    <a:pt x="114986" y="72207"/>
                    <a:pt x="115097" y="72693"/>
                  </a:cubicBezTo>
                  <a:cubicBezTo>
                    <a:pt x="115446" y="74328"/>
                    <a:pt x="116144" y="76914"/>
                    <a:pt x="115906" y="78526"/>
                  </a:cubicBezTo>
                  <a:cubicBezTo>
                    <a:pt x="115573" y="79985"/>
                    <a:pt x="116144" y="81774"/>
                    <a:pt x="116731" y="83233"/>
                  </a:cubicBezTo>
                  <a:cubicBezTo>
                    <a:pt x="116842" y="83542"/>
                    <a:pt x="116953" y="84028"/>
                    <a:pt x="117080" y="84360"/>
                  </a:cubicBezTo>
                  <a:cubicBezTo>
                    <a:pt x="117429" y="85177"/>
                    <a:pt x="117651" y="86304"/>
                    <a:pt x="117889" y="87276"/>
                  </a:cubicBezTo>
                  <a:cubicBezTo>
                    <a:pt x="118127" y="88403"/>
                    <a:pt x="118349" y="89530"/>
                    <a:pt x="118587" y="89861"/>
                  </a:cubicBezTo>
                  <a:cubicBezTo>
                    <a:pt x="118936" y="90679"/>
                    <a:pt x="119984" y="95695"/>
                    <a:pt x="119984" y="96821"/>
                  </a:cubicBezTo>
                  <a:cubicBezTo>
                    <a:pt x="119984" y="97153"/>
                    <a:pt x="119984" y="97153"/>
                    <a:pt x="119984" y="97153"/>
                  </a:cubicBezTo>
                  <a:cubicBezTo>
                    <a:pt x="119746" y="97153"/>
                    <a:pt x="119746" y="97153"/>
                    <a:pt x="119746" y="97153"/>
                  </a:cubicBezTo>
                  <a:cubicBezTo>
                    <a:pt x="119047" y="97153"/>
                    <a:pt x="118936" y="97308"/>
                    <a:pt x="118698" y="97794"/>
                  </a:cubicBezTo>
                  <a:cubicBezTo>
                    <a:pt x="118587" y="98280"/>
                    <a:pt x="118349" y="98766"/>
                    <a:pt x="117889" y="99252"/>
                  </a:cubicBezTo>
                  <a:cubicBezTo>
                    <a:pt x="116604" y="100556"/>
                    <a:pt x="116604" y="100556"/>
                    <a:pt x="115906" y="101837"/>
                  </a:cubicBezTo>
                  <a:cubicBezTo>
                    <a:pt x="115684" y="102169"/>
                    <a:pt x="115573" y="102500"/>
                    <a:pt x="115446" y="102655"/>
                  </a:cubicBezTo>
                  <a:cubicBezTo>
                    <a:pt x="115208" y="102986"/>
                    <a:pt x="115097" y="103295"/>
                    <a:pt x="114748" y="103295"/>
                  </a:cubicBezTo>
                  <a:lnTo>
                    <a:pt x="114748" y="103295"/>
                  </a:lnTo>
                  <a:cubicBezTo>
                    <a:pt x="114637" y="103295"/>
                    <a:pt x="114399" y="103295"/>
                    <a:pt x="114176" y="103141"/>
                  </a:cubicBezTo>
                  <a:cubicBezTo>
                    <a:pt x="113589" y="102986"/>
                    <a:pt x="113240" y="102809"/>
                    <a:pt x="112653" y="102809"/>
                  </a:cubicBezTo>
                  <a:cubicBezTo>
                    <a:pt x="112431" y="102809"/>
                    <a:pt x="111955" y="102809"/>
                    <a:pt x="111495" y="102809"/>
                  </a:cubicBezTo>
                  <a:cubicBezTo>
                    <a:pt x="110908" y="102655"/>
                    <a:pt x="110559" y="102500"/>
                    <a:pt x="110448" y="102014"/>
                  </a:cubicBezTo>
                  <a:cubicBezTo>
                    <a:pt x="110210" y="101351"/>
                    <a:pt x="110448" y="100710"/>
                    <a:pt x="110797" y="100069"/>
                  </a:cubicBezTo>
                  <a:cubicBezTo>
                    <a:pt x="111146" y="99097"/>
                    <a:pt x="112193" y="97153"/>
                    <a:pt x="113700" y="95695"/>
                  </a:cubicBezTo>
                  <a:cubicBezTo>
                    <a:pt x="114399" y="95054"/>
                    <a:pt x="114287" y="94236"/>
                    <a:pt x="114049" y="93264"/>
                  </a:cubicBezTo>
                  <a:cubicBezTo>
                    <a:pt x="114049" y="92778"/>
                    <a:pt x="113938" y="92292"/>
                    <a:pt x="113938" y="91806"/>
                  </a:cubicBezTo>
                  <a:cubicBezTo>
                    <a:pt x="114049" y="91165"/>
                    <a:pt x="113938" y="90679"/>
                    <a:pt x="113827" y="90502"/>
                  </a:cubicBezTo>
                  <a:cubicBezTo>
                    <a:pt x="113700" y="90193"/>
                    <a:pt x="113700" y="90193"/>
                    <a:pt x="113700" y="90193"/>
                  </a:cubicBezTo>
                  <a:cubicBezTo>
                    <a:pt x="113700" y="90502"/>
                    <a:pt x="113700" y="90502"/>
                    <a:pt x="113700" y="90502"/>
                  </a:cubicBezTo>
                  <a:cubicBezTo>
                    <a:pt x="113462" y="90679"/>
                    <a:pt x="113113" y="90679"/>
                    <a:pt x="112653" y="90679"/>
                  </a:cubicBezTo>
                  <a:cubicBezTo>
                    <a:pt x="112193" y="90679"/>
                    <a:pt x="111606" y="90679"/>
                    <a:pt x="111257" y="90348"/>
                  </a:cubicBezTo>
                  <a:cubicBezTo>
                    <a:pt x="111035" y="90193"/>
                    <a:pt x="110908" y="90016"/>
                    <a:pt x="110797" y="90016"/>
                  </a:cubicBezTo>
                  <a:cubicBezTo>
                    <a:pt x="110686" y="90016"/>
                    <a:pt x="110559" y="90193"/>
                    <a:pt x="110448" y="90348"/>
                  </a:cubicBezTo>
                  <a:cubicBezTo>
                    <a:pt x="110210" y="90679"/>
                    <a:pt x="110210" y="90679"/>
                    <a:pt x="110210" y="90679"/>
                  </a:cubicBezTo>
                  <a:cubicBezTo>
                    <a:pt x="109512" y="91474"/>
                    <a:pt x="109401" y="91474"/>
                    <a:pt x="108591" y="91806"/>
                  </a:cubicBezTo>
                  <a:cubicBezTo>
                    <a:pt x="108464" y="91960"/>
                    <a:pt x="108353" y="91960"/>
                    <a:pt x="108242" y="91960"/>
                  </a:cubicBezTo>
                  <a:cubicBezTo>
                    <a:pt x="107782" y="91960"/>
                    <a:pt x="107544" y="91474"/>
                    <a:pt x="107417" y="91165"/>
                  </a:cubicBezTo>
                  <a:cubicBezTo>
                    <a:pt x="107306" y="90988"/>
                    <a:pt x="107195" y="90834"/>
                    <a:pt x="107068" y="90679"/>
                  </a:cubicBezTo>
                  <a:cubicBezTo>
                    <a:pt x="106957" y="90502"/>
                    <a:pt x="106846" y="90502"/>
                    <a:pt x="106846" y="90502"/>
                  </a:cubicBezTo>
                  <a:cubicBezTo>
                    <a:pt x="106735" y="90502"/>
                    <a:pt x="106497" y="90834"/>
                    <a:pt x="106259" y="90988"/>
                  </a:cubicBezTo>
                  <a:cubicBezTo>
                    <a:pt x="106037" y="91165"/>
                    <a:pt x="105799" y="91474"/>
                    <a:pt x="105561" y="91651"/>
                  </a:cubicBezTo>
                  <a:cubicBezTo>
                    <a:pt x="105339" y="91806"/>
                    <a:pt x="105101" y="91806"/>
                    <a:pt x="104863" y="91806"/>
                  </a:cubicBezTo>
                  <a:cubicBezTo>
                    <a:pt x="104291" y="91806"/>
                    <a:pt x="103942" y="91165"/>
                    <a:pt x="103704" y="90502"/>
                  </a:cubicBezTo>
                  <a:cubicBezTo>
                    <a:pt x="103593" y="90193"/>
                    <a:pt x="103466" y="89861"/>
                    <a:pt x="103355" y="89375"/>
                  </a:cubicBezTo>
                  <a:cubicBezTo>
                    <a:pt x="103244" y="88735"/>
                    <a:pt x="103006" y="88072"/>
                    <a:pt x="102768" y="87608"/>
                  </a:cubicBezTo>
                  <a:cubicBezTo>
                    <a:pt x="102657" y="87276"/>
                    <a:pt x="102546" y="86945"/>
                    <a:pt x="102419" y="86613"/>
                  </a:cubicBezTo>
                  <a:cubicBezTo>
                    <a:pt x="102308" y="85973"/>
                    <a:pt x="102197" y="85818"/>
                    <a:pt x="101848" y="85663"/>
                  </a:cubicBezTo>
                  <a:cubicBezTo>
                    <a:pt x="101023" y="85487"/>
                    <a:pt x="100801" y="85000"/>
                    <a:pt x="100341" y="84028"/>
                  </a:cubicBezTo>
                  <a:cubicBezTo>
                    <a:pt x="100214" y="83874"/>
                    <a:pt x="100214" y="83874"/>
                    <a:pt x="100214" y="83874"/>
                  </a:cubicBezTo>
                  <a:cubicBezTo>
                    <a:pt x="99754" y="82901"/>
                    <a:pt x="99516" y="82747"/>
                    <a:pt x="99404" y="82747"/>
                  </a:cubicBezTo>
                  <a:cubicBezTo>
                    <a:pt x="99404" y="82747"/>
                    <a:pt x="99293" y="82901"/>
                    <a:pt x="99166" y="83233"/>
                  </a:cubicBezTo>
                  <a:cubicBezTo>
                    <a:pt x="98817" y="84360"/>
                    <a:pt x="98944" y="84846"/>
                    <a:pt x="99404" y="85487"/>
                  </a:cubicBezTo>
                  <a:cubicBezTo>
                    <a:pt x="99516" y="85663"/>
                    <a:pt x="99627" y="85818"/>
                    <a:pt x="99865" y="85973"/>
                  </a:cubicBezTo>
                  <a:cubicBezTo>
                    <a:pt x="100103" y="86304"/>
                    <a:pt x="100341" y="86459"/>
                    <a:pt x="100341" y="86790"/>
                  </a:cubicBezTo>
                  <a:cubicBezTo>
                    <a:pt x="100341" y="87122"/>
                    <a:pt x="100214" y="87431"/>
                    <a:pt x="100103" y="87608"/>
                  </a:cubicBezTo>
                  <a:cubicBezTo>
                    <a:pt x="99516" y="88403"/>
                    <a:pt x="98944" y="88403"/>
                    <a:pt x="98246" y="88558"/>
                  </a:cubicBezTo>
                  <a:cubicBezTo>
                    <a:pt x="97548" y="88735"/>
                    <a:pt x="97548" y="88735"/>
                    <a:pt x="97548" y="88735"/>
                  </a:cubicBezTo>
                  <a:cubicBezTo>
                    <a:pt x="96850" y="88889"/>
                    <a:pt x="96850" y="88889"/>
                    <a:pt x="95914" y="90348"/>
                  </a:cubicBezTo>
                  <a:cubicBezTo>
                    <a:pt x="95454" y="91165"/>
                    <a:pt x="95216" y="91651"/>
                    <a:pt x="95105" y="91960"/>
                  </a:cubicBezTo>
                  <a:cubicBezTo>
                    <a:pt x="94756" y="92623"/>
                    <a:pt x="94644" y="92933"/>
                    <a:pt x="94168" y="93109"/>
                  </a:cubicBezTo>
                  <a:cubicBezTo>
                    <a:pt x="93708" y="93419"/>
                    <a:pt x="93581" y="93596"/>
                    <a:pt x="93248" y="93905"/>
                  </a:cubicBezTo>
                  <a:cubicBezTo>
                    <a:pt x="93121" y="94236"/>
                    <a:pt x="93010" y="94391"/>
                    <a:pt x="92772" y="94546"/>
                  </a:cubicBezTo>
                  <a:cubicBezTo>
                    <a:pt x="92201" y="95208"/>
                    <a:pt x="92312" y="96490"/>
                    <a:pt x="92423" y="97639"/>
                  </a:cubicBezTo>
                  <a:cubicBezTo>
                    <a:pt x="92550" y="98611"/>
                    <a:pt x="92201" y="99583"/>
                    <a:pt x="91852" y="100556"/>
                  </a:cubicBezTo>
                  <a:cubicBezTo>
                    <a:pt x="91725" y="100865"/>
                    <a:pt x="91614" y="101196"/>
                    <a:pt x="91503" y="101682"/>
                  </a:cubicBezTo>
                  <a:cubicBezTo>
                    <a:pt x="91265" y="102323"/>
                    <a:pt x="91154" y="102655"/>
                    <a:pt x="90678" y="102655"/>
                  </a:cubicBezTo>
                  <a:cubicBezTo>
                    <a:pt x="90567" y="102655"/>
                    <a:pt x="90456" y="102655"/>
                    <a:pt x="90329" y="102500"/>
                  </a:cubicBezTo>
                  <a:cubicBezTo>
                    <a:pt x="90218" y="102500"/>
                    <a:pt x="90107" y="102500"/>
                    <a:pt x="89869" y="102323"/>
                  </a:cubicBezTo>
                  <a:lnTo>
                    <a:pt x="89758" y="102323"/>
                  </a:lnTo>
                  <a:cubicBezTo>
                    <a:pt x="89631" y="102323"/>
                    <a:pt x="89631" y="102323"/>
                    <a:pt x="89520" y="102986"/>
                  </a:cubicBezTo>
                  <a:cubicBezTo>
                    <a:pt x="89520" y="103295"/>
                    <a:pt x="89408" y="103781"/>
                    <a:pt x="89170" y="104444"/>
                  </a:cubicBezTo>
                  <a:cubicBezTo>
                    <a:pt x="89059" y="104908"/>
                    <a:pt x="88932" y="105240"/>
                    <a:pt x="88821" y="105394"/>
                  </a:cubicBezTo>
                  <a:cubicBezTo>
                    <a:pt x="88710" y="106057"/>
                    <a:pt x="88599" y="106212"/>
                    <a:pt x="88123" y="106389"/>
                  </a:cubicBezTo>
                  <a:cubicBezTo>
                    <a:pt x="88012" y="106389"/>
                    <a:pt x="88012" y="106389"/>
                    <a:pt x="87885" y="106389"/>
                  </a:cubicBezTo>
                  <a:cubicBezTo>
                    <a:pt x="87425" y="106389"/>
                    <a:pt x="87187" y="105571"/>
                    <a:pt x="86965" y="104908"/>
                  </a:cubicBezTo>
                  <a:cubicBezTo>
                    <a:pt x="86854" y="104599"/>
                    <a:pt x="86616" y="104268"/>
                    <a:pt x="86505" y="103958"/>
                  </a:cubicBezTo>
                  <a:cubicBezTo>
                    <a:pt x="86378" y="103627"/>
                    <a:pt x="86267" y="103627"/>
                    <a:pt x="86140" y="103627"/>
                  </a:cubicBezTo>
                  <a:cubicBezTo>
                    <a:pt x="86029" y="103627"/>
                    <a:pt x="85680" y="103958"/>
                    <a:pt x="85458" y="104113"/>
                  </a:cubicBezTo>
                  <a:cubicBezTo>
                    <a:pt x="85220" y="104268"/>
                    <a:pt x="84982" y="104444"/>
                    <a:pt x="84760" y="104599"/>
                  </a:cubicBezTo>
                  <a:cubicBezTo>
                    <a:pt x="83934" y="105085"/>
                    <a:pt x="83823" y="105394"/>
                    <a:pt x="83712" y="106853"/>
                  </a:cubicBezTo>
                  <a:cubicBezTo>
                    <a:pt x="83585" y="108002"/>
                    <a:pt x="83363" y="108488"/>
                    <a:pt x="82665" y="108488"/>
                  </a:cubicBezTo>
                  <a:cubicBezTo>
                    <a:pt x="82316" y="108311"/>
                    <a:pt x="82316" y="108311"/>
                    <a:pt x="82316" y="108311"/>
                  </a:cubicBezTo>
                  <a:cubicBezTo>
                    <a:pt x="81840" y="108311"/>
                    <a:pt x="81618" y="107670"/>
                    <a:pt x="81380" y="107184"/>
                  </a:cubicBezTo>
                  <a:cubicBezTo>
                    <a:pt x="81269" y="106853"/>
                    <a:pt x="81142" y="106389"/>
                    <a:pt x="81031" y="106212"/>
                  </a:cubicBezTo>
                  <a:cubicBezTo>
                    <a:pt x="80920" y="106212"/>
                    <a:pt x="80920" y="106212"/>
                    <a:pt x="80809" y="106212"/>
                  </a:cubicBezTo>
                  <a:cubicBezTo>
                    <a:pt x="80571" y="106212"/>
                    <a:pt x="79984" y="106853"/>
                    <a:pt x="79635" y="107825"/>
                  </a:cubicBezTo>
                  <a:cubicBezTo>
                    <a:pt x="79523" y="108156"/>
                    <a:pt x="79412" y="108311"/>
                    <a:pt x="79285" y="108642"/>
                  </a:cubicBezTo>
                  <a:cubicBezTo>
                    <a:pt x="79174" y="109129"/>
                    <a:pt x="79063" y="109615"/>
                    <a:pt x="78476" y="110255"/>
                  </a:cubicBezTo>
                  <a:cubicBezTo>
                    <a:pt x="78127" y="110432"/>
                    <a:pt x="77889" y="110587"/>
                    <a:pt x="77778" y="110742"/>
                  </a:cubicBezTo>
                  <a:cubicBezTo>
                    <a:pt x="77429" y="110918"/>
                    <a:pt x="77318" y="111073"/>
                    <a:pt x="76842" y="111890"/>
                  </a:cubicBezTo>
                  <a:cubicBezTo>
                    <a:pt x="76731" y="112200"/>
                    <a:pt x="76731" y="112200"/>
                    <a:pt x="76731" y="112200"/>
                  </a:cubicBezTo>
                  <a:cubicBezTo>
                    <a:pt x="76144" y="113172"/>
                    <a:pt x="76144" y="113327"/>
                    <a:pt x="75224" y="113327"/>
                  </a:cubicBezTo>
                  <a:cubicBezTo>
                    <a:pt x="74986" y="113327"/>
                    <a:pt x="74763" y="113172"/>
                    <a:pt x="74637" y="113017"/>
                  </a:cubicBezTo>
                  <a:cubicBezTo>
                    <a:pt x="74399" y="112531"/>
                    <a:pt x="74525" y="111890"/>
                    <a:pt x="74637" y="111228"/>
                  </a:cubicBezTo>
                  <a:cubicBezTo>
                    <a:pt x="74637" y="111073"/>
                    <a:pt x="74637" y="110918"/>
                    <a:pt x="74763" y="110742"/>
                  </a:cubicBezTo>
                  <a:cubicBezTo>
                    <a:pt x="74637" y="110918"/>
                    <a:pt x="74525" y="110918"/>
                    <a:pt x="74399" y="111073"/>
                  </a:cubicBezTo>
                  <a:cubicBezTo>
                    <a:pt x="74176" y="111404"/>
                    <a:pt x="73827" y="111714"/>
                    <a:pt x="73367" y="111890"/>
                  </a:cubicBezTo>
                  <a:cubicBezTo>
                    <a:pt x="73129" y="112045"/>
                    <a:pt x="72891" y="112045"/>
                    <a:pt x="72653" y="112045"/>
                  </a:cubicBezTo>
                  <a:cubicBezTo>
                    <a:pt x="72193" y="112045"/>
                    <a:pt x="71971" y="111890"/>
                    <a:pt x="71622" y="111559"/>
                  </a:cubicBezTo>
                  <a:cubicBezTo>
                    <a:pt x="71146" y="111714"/>
                    <a:pt x="70226" y="111890"/>
                    <a:pt x="69750" y="112045"/>
                  </a:cubicBezTo>
                  <a:cubicBezTo>
                    <a:pt x="69639" y="112200"/>
                    <a:pt x="69401" y="112377"/>
                    <a:pt x="69289" y="112377"/>
                  </a:cubicBezTo>
                  <a:cubicBezTo>
                    <a:pt x="68940" y="112377"/>
                    <a:pt x="68702" y="112045"/>
                    <a:pt x="68353" y="111714"/>
                  </a:cubicBezTo>
                  <a:cubicBezTo>
                    <a:pt x="68131" y="111559"/>
                    <a:pt x="68131" y="111559"/>
                    <a:pt x="68131" y="111559"/>
                  </a:cubicBezTo>
                  <a:cubicBezTo>
                    <a:pt x="67782" y="111228"/>
                    <a:pt x="67544" y="110918"/>
                    <a:pt x="67433" y="110432"/>
                  </a:cubicBezTo>
                  <a:cubicBezTo>
                    <a:pt x="67195" y="109946"/>
                    <a:pt x="67084" y="109615"/>
                    <a:pt x="66846" y="109615"/>
                  </a:cubicBezTo>
                  <a:cubicBezTo>
                    <a:pt x="66735" y="109615"/>
                    <a:pt x="66735" y="109615"/>
                    <a:pt x="66608" y="109615"/>
                  </a:cubicBezTo>
                  <a:cubicBezTo>
                    <a:pt x="66386" y="109769"/>
                    <a:pt x="66275" y="109769"/>
                    <a:pt x="66037" y="109769"/>
                  </a:cubicBezTo>
                  <a:cubicBezTo>
                    <a:pt x="65577" y="109769"/>
                    <a:pt x="65339" y="109615"/>
                    <a:pt x="65228" y="109283"/>
                  </a:cubicBezTo>
                  <a:cubicBezTo>
                    <a:pt x="64990" y="108974"/>
                    <a:pt x="64879" y="108642"/>
                    <a:pt x="64990" y="108156"/>
                  </a:cubicBezTo>
                  <a:cubicBezTo>
                    <a:pt x="64990" y="108002"/>
                    <a:pt x="64990" y="107670"/>
                    <a:pt x="64879" y="107516"/>
                  </a:cubicBezTo>
                  <a:cubicBezTo>
                    <a:pt x="64752" y="107339"/>
                    <a:pt x="64641" y="107184"/>
                    <a:pt x="64403" y="107184"/>
                  </a:cubicBezTo>
                  <a:cubicBezTo>
                    <a:pt x="64180" y="107184"/>
                    <a:pt x="64053" y="107339"/>
                    <a:pt x="63831" y="107339"/>
                  </a:cubicBezTo>
                  <a:cubicBezTo>
                    <a:pt x="63482" y="107670"/>
                    <a:pt x="63244" y="107670"/>
                    <a:pt x="62895" y="107670"/>
                  </a:cubicBezTo>
                  <a:cubicBezTo>
                    <a:pt x="62546" y="107670"/>
                    <a:pt x="62308" y="107670"/>
                    <a:pt x="61959" y="107516"/>
                  </a:cubicBezTo>
                  <a:cubicBezTo>
                    <a:pt x="61848" y="107339"/>
                    <a:pt x="61737" y="107339"/>
                    <a:pt x="61499" y="107184"/>
                  </a:cubicBezTo>
                  <a:cubicBezTo>
                    <a:pt x="61388" y="107184"/>
                    <a:pt x="61150" y="107184"/>
                    <a:pt x="61039" y="107184"/>
                  </a:cubicBezTo>
                  <a:cubicBezTo>
                    <a:pt x="60690" y="107184"/>
                    <a:pt x="60341" y="107339"/>
                    <a:pt x="59992" y="107516"/>
                  </a:cubicBezTo>
                  <a:cubicBezTo>
                    <a:pt x="59642" y="107670"/>
                    <a:pt x="59404" y="107825"/>
                    <a:pt x="58944" y="108002"/>
                  </a:cubicBezTo>
                  <a:cubicBezTo>
                    <a:pt x="58833" y="108002"/>
                    <a:pt x="58595" y="108156"/>
                    <a:pt x="58484" y="108156"/>
                  </a:cubicBezTo>
                  <a:cubicBezTo>
                    <a:pt x="57659" y="108156"/>
                    <a:pt x="57310" y="107184"/>
                    <a:pt x="57088" y="106543"/>
                  </a:cubicBezTo>
                  <a:cubicBezTo>
                    <a:pt x="56961" y="106212"/>
                    <a:pt x="56850" y="105903"/>
                    <a:pt x="56739" y="105726"/>
                  </a:cubicBezTo>
                  <a:cubicBezTo>
                    <a:pt x="56041" y="104754"/>
                    <a:pt x="54518" y="102986"/>
                    <a:pt x="53708" y="102809"/>
                  </a:cubicBezTo>
                  <a:cubicBezTo>
                    <a:pt x="53359" y="102655"/>
                    <a:pt x="53121" y="102655"/>
                    <a:pt x="52788" y="102655"/>
                  </a:cubicBezTo>
                  <a:cubicBezTo>
                    <a:pt x="52439" y="102655"/>
                    <a:pt x="51963" y="102655"/>
                    <a:pt x="51614" y="102323"/>
                  </a:cubicBezTo>
                  <a:cubicBezTo>
                    <a:pt x="51392" y="102169"/>
                    <a:pt x="51154" y="101837"/>
                    <a:pt x="51043" y="101528"/>
                  </a:cubicBezTo>
                  <a:cubicBezTo>
                    <a:pt x="50916" y="101196"/>
                    <a:pt x="50805" y="100865"/>
                    <a:pt x="50456" y="100865"/>
                  </a:cubicBezTo>
                  <a:cubicBezTo>
                    <a:pt x="50456" y="100865"/>
                    <a:pt x="50345" y="100865"/>
                    <a:pt x="50218" y="100865"/>
                  </a:cubicBezTo>
                  <a:cubicBezTo>
                    <a:pt x="49758" y="100865"/>
                    <a:pt x="49170" y="101196"/>
                    <a:pt x="48599" y="101682"/>
                  </a:cubicBezTo>
                  <a:cubicBezTo>
                    <a:pt x="48361" y="102014"/>
                    <a:pt x="48012" y="102323"/>
                    <a:pt x="47552" y="102323"/>
                  </a:cubicBezTo>
                  <a:cubicBezTo>
                    <a:pt x="47203" y="102323"/>
                    <a:pt x="46854" y="102169"/>
                    <a:pt x="46616" y="101682"/>
                  </a:cubicBezTo>
                  <a:cubicBezTo>
                    <a:pt x="46394" y="101528"/>
                    <a:pt x="46267" y="101351"/>
                    <a:pt x="46156" y="101196"/>
                  </a:cubicBezTo>
                  <a:cubicBezTo>
                    <a:pt x="46156" y="101042"/>
                    <a:pt x="46156" y="101042"/>
                    <a:pt x="46045" y="101042"/>
                  </a:cubicBezTo>
                  <a:cubicBezTo>
                    <a:pt x="46045" y="101042"/>
                    <a:pt x="46045" y="101042"/>
                    <a:pt x="46045" y="101196"/>
                  </a:cubicBezTo>
                  <a:cubicBezTo>
                    <a:pt x="45918" y="102169"/>
                    <a:pt x="45347" y="102500"/>
                    <a:pt x="44998" y="102655"/>
                  </a:cubicBezTo>
                  <a:cubicBezTo>
                    <a:pt x="44998" y="103472"/>
                    <a:pt x="44871" y="105394"/>
                    <a:pt x="43950" y="105571"/>
                  </a:cubicBezTo>
                  <a:cubicBezTo>
                    <a:pt x="43474" y="105726"/>
                    <a:pt x="43363" y="105726"/>
                    <a:pt x="43363" y="105726"/>
                  </a:cubicBezTo>
                  <a:cubicBezTo>
                    <a:pt x="43363" y="106057"/>
                    <a:pt x="43363" y="106057"/>
                    <a:pt x="43363" y="106212"/>
                  </a:cubicBezTo>
                  <a:cubicBezTo>
                    <a:pt x="43252" y="106698"/>
                    <a:pt x="42903" y="107339"/>
                    <a:pt x="42427" y="107339"/>
                  </a:cubicBezTo>
                  <a:cubicBezTo>
                    <a:pt x="42316" y="107339"/>
                    <a:pt x="42094" y="107184"/>
                    <a:pt x="41856" y="107030"/>
                  </a:cubicBezTo>
                  <a:cubicBezTo>
                    <a:pt x="41745" y="106853"/>
                    <a:pt x="41745" y="106853"/>
                    <a:pt x="41618" y="106853"/>
                  </a:cubicBezTo>
                  <a:cubicBezTo>
                    <a:pt x="41507" y="106853"/>
                    <a:pt x="41158" y="107184"/>
                    <a:pt x="40809" y="107670"/>
                  </a:cubicBezTo>
                  <a:cubicBezTo>
                    <a:pt x="40698" y="107825"/>
                    <a:pt x="40571" y="108002"/>
                    <a:pt x="40460" y="108156"/>
                  </a:cubicBezTo>
                  <a:cubicBezTo>
                    <a:pt x="40111" y="108488"/>
                    <a:pt x="40000" y="108642"/>
                    <a:pt x="39761" y="108797"/>
                  </a:cubicBezTo>
                  <a:cubicBezTo>
                    <a:pt x="39412" y="109283"/>
                    <a:pt x="39174" y="109460"/>
                    <a:pt x="39063" y="109946"/>
                  </a:cubicBezTo>
                  <a:cubicBezTo>
                    <a:pt x="38825" y="110432"/>
                    <a:pt x="38365" y="110742"/>
                    <a:pt x="37905" y="110918"/>
                  </a:cubicBezTo>
                  <a:cubicBezTo>
                    <a:pt x="37667" y="111073"/>
                    <a:pt x="37429" y="111073"/>
                    <a:pt x="37207" y="111404"/>
                  </a:cubicBezTo>
                  <a:cubicBezTo>
                    <a:pt x="36969" y="111404"/>
                    <a:pt x="36858" y="111559"/>
                    <a:pt x="36620" y="111559"/>
                  </a:cubicBezTo>
                  <a:cubicBezTo>
                    <a:pt x="36160" y="111559"/>
                    <a:pt x="35462" y="111073"/>
                    <a:pt x="34875" y="110587"/>
                  </a:cubicBezTo>
                  <a:cubicBezTo>
                    <a:pt x="34652" y="110432"/>
                    <a:pt x="34414" y="110255"/>
                    <a:pt x="34065" y="110101"/>
                  </a:cubicBezTo>
                  <a:cubicBezTo>
                    <a:pt x="33954" y="109946"/>
                    <a:pt x="33827" y="109946"/>
                    <a:pt x="33716" y="109946"/>
                  </a:cubicBezTo>
                  <a:cubicBezTo>
                    <a:pt x="33367" y="109946"/>
                    <a:pt x="33129" y="110255"/>
                    <a:pt x="32780" y="110742"/>
                  </a:cubicBezTo>
                  <a:cubicBezTo>
                    <a:pt x="32558" y="110918"/>
                    <a:pt x="32320" y="111228"/>
                    <a:pt x="32209" y="111404"/>
                  </a:cubicBezTo>
                  <a:cubicBezTo>
                    <a:pt x="31511" y="111890"/>
                    <a:pt x="30924" y="112531"/>
                    <a:pt x="30337" y="113658"/>
                  </a:cubicBezTo>
                  <a:cubicBezTo>
                    <a:pt x="29988" y="114321"/>
                    <a:pt x="30115" y="114630"/>
                    <a:pt x="30337" y="115271"/>
                  </a:cubicBezTo>
                  <a:cubicBezTo>
                    <a:pt x="30464" y="115603"/>
                    <a:pt x="30575" y="116089"/>
                    <a:pt x="30575" y="116729"/>
                  </a:cubicBezTo>
                  <a:cubicBezTo>
                    <a:pt x="30464" y="117061"/>
                    <a:pt x="30464" y="117061"/>
                    <a:pt x="30464" y="117061"/>
                  </a:cubicBezTo>
                  <a:cubicBezTo>
                    <a:pt x="30337" y="118188"/>
                    <a:pt x="30337" y="118364"/>
                    <a:pt x="30115" y="119160"/>
                  </a:cubicBezTo>
                  <a:cubicBezTo>
                    <a:pt x="29988" y="119337"/>
                    <a:pt x="29877" y="119491"/>
                    <a:pt x="29639" y="119491"/>
                  </a:cubicBezTo>
                  <a:cubicBezTo>
                    <a:pt x="29416" y="119491"/>
                    <a:pt x="29178" y="119337"/>
                    <a:pt x="28718" y="119005"/>
                  </a:cubicBezTo>
                  <a:cubicBezTo>
                    <a:pt x="28369" y="118674"/>
                    <a:pt x="27782" y="118188"/>
                    <a:pt x="27322" y="118188"/>
                  </a:cubicBezTo>
                  <a:cubicBezTo>
                    <a:pt x="27084" y="118188"/>
                    <a:pt x="26973" y="118033"/>
                    <a:pt x="26735" y="118033"/>
                  </a:cubicBezTo>
                  <a:cubicBezTo>
                    <a:pt x="25815" y="118033"/>
                    <a:pt x="25688" y="118674"/>
                    <a:pt x="25688" y="118851"/>
                  </a:cubicBezTo>
                  <a:cubicBezTo>
                    <a:pt x="25466" y="119823"/>
                    <a:pt x="25117" y="119977"/>
                    <a:pt x="24529" y="119977"/>
                  </a:cubicBezTo>
                  <a:cubicBezTo>
                    <a:pt x="21737" y="119977"/>
                    <a:pt x="21737" y="119977"/>
                    <a:pt x="21737" y="119977"/>
                  </a:cubicBezTo>
                  <a:lnTo>
                    <a:pt x="21737" y="119977"/>
                  </a:lnTo>
                  <a:lnTo>
                    <a:pt x="21626" y="119977"/>
                  </a:lnTo>
                  <a:close/>
                  <a:moveTo>
                    <a:pt x="97310" y="48410"/>
                  </a:moveTo>
                  <a:lnTo>
                    <a:pt x="97310" y="48410"/>
                  </a:lnTo>
                  <a:cubicBezTo>
                    <a:pt x="97548" y="48565"/>
                    <a:pt x="97770" y="48742"/>
                    <a:pt x="98119" y="48897"/>
                  </a:cubicBezTo>
                  <a:cubicBezTo>
                    <a:pt x="98706" y="49228"/>
                    <a:pt x="99055" y="49714"/>
                    <a:pt x="99516" y="50355"/>
                  </a:cubicBezTo>
                  <a:cubicBezTo>
                    <a:pt x="99627" y="50510"/>
                    <a:pt x="99754" y="50841"/>
                    <a:pt x="99992" y="51172"/>
                  </a:cubicBezTo>
                  <a:cubicBezTo>
                    <a:pt x="100690" y="52145"/>
                    <a:pt x="101023" y="52631"/>
                    <a:pt x="101721" y="53117"/>
                  </a:cubicBezTo>
                  <a:cubicBezTo>
                    <a:pt x="102419" y="53758"/>
                    <a:pt x="102308" y="54089"/>
                    <a:pt x="102086" y="54730"/>
                  </a:cubicBezTo>
                  <a:cubicBezTo>
                    <a:pt x="102086" y="54884"/>
                    <a:pt x="101959" y="55061"/>
                    <a:pt x="101959" y="55216"/>
                  </a:cubicBezTo>
                  <a:cubicBezTo>
                    <a:pt x="101721" y="55857"/>
                    <a:pt x="101610" y="56033"/>
                    <a:pt x="101261" y="56188"/>
                  </a:cubicBezTo>
                  <a:cubicBezTo>
                    <a:pt x="101150" y="56519"/>
                    <a:pt x="100912" y="56674"/>
                    <a:pt x="100563" y="57160"/>
                  </a:cubicBezTo>
                  <a:cubicBezTo>
                    <a:pt x="100103" y="57801"/>
                    <a:pt x="99865" y="58287"/>
                    <a:pt x="99865" y="58464"/>
                  </a:cubicBezTo>
                  <a:cubicBezTo>
                    <a:pt x="100214" y="58464"/>
                    <a:pt x="100801" y="58132"/>
                    <a:pt x="101610" y="57646"/>
                  </a:cubicBezTo>
                  <a:cubicBezTo>
                    <a:pt x="101721" y="57646"/>
                    <a:pt x="101721" y="57646"/>
                    <a:pt x="101721" y="57646"/>
                  </a:cubicBezTo>
                  <a:cubicBezTo>
                    <a:pt x="102546" y="57160"/>
                    <a:pt x="102546" y="56829"/>
                    <a:pt x="102657" y="56033"/>
                  </a:cubicBezTo>
                  <a:cubicBezTo>
                    <a:pt x="102657" y="55857"/>
                    <a:pt x="102657" y="55702"/>
                    <a:pt x="102768" y="55547"/>
                  </a:cubicBezTo>
                  <a:cubicBezTo>
                    <a:pt x="102768" y="54884"/>
                    <a:pt x="102768" y="54884"/>
                    <a:pt x="102657" y="54575"/>
                  </a:cubicBezTo>
                  <a:cubicBezTo>
                    <a:pt x="102546" y="54398"/>
                    <a:pt x="102546" y="54244"/>
                    <a:pt x="102419" y="53912"/>
                  </a:cubicBezTo>
                  <a:cubicBezTo>
                    <a:pt x="102308" y="53603"/>
                    <a:pt x="102197" y="53426"/>
                    <a:pt x="102197" y="53271"/>
                  </a:cubicBezTo>
                  <a:cubicBezTo>
                    <a:pt x="102086" y="52785"/>
                    <a:pt x="102086" y="52785"/>
                    <a:pt x="101610" y="52454"/>
                  </a:cubicBezTo>
                  <a:cubicBezTo>
                    <a:pt x="100912" y="51968"/>
                    <a:pt x="100912" y="51658"/>
                    <a:pt x="100912" y="50841"/>
                  </a:cubicBezTo>
                  <a:cubicBezTo>
                    <a:pt x="100912" y="50841"/>
                    <a:pt x="100912" y="50686"/>
                    <a:pt x="100912" y="50510"/>
                  </a:cubicBezTo>
                  <a:cubicBezTo>
                    <a:pt x="100912" y="49228"/>
                    <a:pt x="101721" y="49228"/>
                    <a:pt x="102197" y="49228"/>
                  </a:cubicBezTo>
                  <a:cubicBezTo>
                    <a:pt x="102768" y="49228"/>
                    <a:pt x="102768" y="49228"/>
                    <a:pt x="102768" y="49228"/>
                  </a:cubicBezTo>
                  <a:cubicBezTo>
                    <a:pt x="103117" y="49228"/>
                    <a:pt x="103355" y="49383"/>
                    <a:pt x="103593" y="49559"/>
                  </a:cubicBezTo>
                  <a:cubicBezTo>
                    <a:pt x="103815" y="50046"/>
                    <a:pt x="103593" y="50686"/>
                    <a:pt x="103466" y="51482"/>
                  </a:cubicBezTo>
                  <a:cubicBezTo>
                    <a:pt x="103466" y="51813"/>
                    <a:pt x="103355" y="51968"/>
                    <a:pt x="103355" y="52145"/>
                  </a:cubicBezTo>
                  <a:cubicBezTo>
                    <a:pt x="103355" y="52454"/>
                    <a:pt x="103355" y="52631"/>
                    <a:pt x="103355" y="52631"/>
                  </a:cubicBezTo>
                  <a:cubicBezTo>
                    <a:pt x="103355" y="52631"/>
                    <a:pt x="103593" y="52454"/>
                    <a:pt x="103704" y="52145"/>
                  </a:cubicBezTo>
                  <a:cubicBezTo>
                    <a:pt x="104053" y="51658"/>
                    <a:pt x="104165" y="51482"/>
                    <a:pt x="104403" y="51482"/>
                  </a:cubicBezTo>
                  <a:cubicBezTo>
                    <a:pt x="104641" y="51482"/>
                    <a:pt x="104863" y="51658"/>
                    <a:pt x="105101" y="51968"/>
                  </a:cubicBezTo>
                  <a:cubicBezTo>
                    <a:pt x="105339" y="52145"/>
                    <a:pt x="105339" y="52145"/>
                    <a:pt x="105339" y="52145"/>
                  </a:cubicBezTo>
                  <a:cubicBezTo>
                    <a:pt x="105450" y="52299"/>
                    <a:pt x="105561" y="52299"/>
                    <a:pt x="105561" y="52454"/>
                  </a:cubicBezTo>
                  <a:cubicBezTo>
                    <a:pt x="105561" y="52299"/>
                    <a:pt x="105561" y="52299"/>
                    <a:pt x="105561" y="52145"/>
                  </a:cubicBezTo>
                  <a:cubicBezTo>
                    <a:pt x="105672" y="51968"/>
                    <a:pt x="105799" y="51482"/>
                    <a:pt x="105910" y="50996"/>
                  </a:cubicBezTo>
                  <a:cubicBezTo>
                    <a:pt x="106148" y="50200"/>
                    <a:pt x="105910" y="49714"/>
                    <a:pt x="105561" y="49051"/>
                  </a:cubicBezTo>
                  <a:cubicBezTo>
                    <a:pt x="105339" y="48742"/>
                    <a:pt x="105101" y="48410"/>
                    <a:pt x="104990" y="47924"/>
                  </a:cubicBezTo>
                  <a:cubicBezTo>
                    <a:pt x="104752" y="47284"/>
                    <a:pt x="104514" y="47129"/>
                    <a:pt x="104291" y="46952"/>
                  </a:cubicBezTo>
                  <a:cubicBezTo>
                    <a:pt x="104165" y="46798"/>
                    <a:pt x="103942" y="46621"/>
                    <a:pt x="103704" y="46311"/>
                  </a:cubicBezTo>
                  <a:cubicBezTo>
                    <a:pt x="103244" y="45339"/>
                    <a:pt x="103006" y="45008"/>
                    <a:pt x="102546" y="45008"/>
                  </a:cubicBezTo>
                  <a:cubicBezTo>
                    <a:pt x="102419" y="45008"/>
                    <a:pt x="102308" y="45008"/>
                    <a:pt x="102308" y="45008"/>
                  </a:cubicBezTo>
                  <a:cubicBezTo>
                    <a:pt x="102308" y="45008"/>
                    <a:pt x="102308" y="45185"/>
                    <a:pt x="102308" y="45671"/>
                  </a:cubicBezTo>
                  <a:cubicBezTo>
                    <a:pt x="102308" y="45980"/>
                    <a:pt x="102419" y="46157"/>
                    <a:pt x="102546" y="46311"/>
                  </a:cubicBezTo>
                  <a:cubicBezTo>
                    <a:pt x="102657" y="46466"/>
                    <a:pt x="102768" y="46621"/>
                    <a:pt x="102768" y="47129"/>
                  </a:cubicBezTo>
                  <a:cubicBezTo>
                    <a:pt x="102768" y="47770"/>
                    <a:pt x="102308" y="48101"/>
                    <a:pt x="101848" y="48256"/>
                  </a:cubicBezTo>
                  <a:cubicBezTo>
                    <a:pt x="101499" y="48410"/>
                    <a:pt x="101023" y="48565"/>
                    <a:pt x="100690" y="48897"/>
                  </a:cubicBezTo>
                  <a:cubicBezTo>
                    <a:pt x="100214" y="49559"/>
                    <a:pt x="99992" y="49714"/>
                    <a:pt x="99865" y="49714"/>
                  </a:cubicBezTo>
                  <a:cubicBezTo>
                    <a:pt x="99627" y="49714"/>
                    <a:pt x="99516" y="49559"/>
                    <a:pt x="99516" y="49383"/>
                  </a:cubicBezTo>
                  <a:lnTo>
                    <a:pt x="99404" y="49228"/>
                  </a:lnTo>
                  <a:cubicBezTo>
                    <a:pt x="99293" y="49051"/>
                    <a:pt x="99166" y="48897"/>
                    <a:pt x="99166" y="48742"/>
                  </a:cubicBezTo>
                  <a:cubicBezTo>
                    <a:pt x="99166" y="48410"/>
                    <a:pt x="99404" y="48101"/>
                    <a:pt x="99627" y="47615"/>
                  </a:cubicBezTo>
                  <a:cubicBezTo>
                    <a:pt x="99865" y="47438"/>
                    <a:pt x="99992" y="47284"/>
                    <a:pt x="100103" y="47129"/>
                  </a:cubicBezTo>
                  <a:cubicBezTo>
                    <a:pt x="100214" y="46798"/>
                    <a:pt x="100341" y="46466"/>
                    <a:pt x="100214" y="46311"/>
                  </a:cubicBezTo>
                  <a:cubicBezTo>
                    <a:pt x="100214" y="46311"/>
                    <a:pt x="100103" y="46311"/>
                    <a:pt x="99992" y="46311"/>
                  </a:cubicBezTo>
                  <a:cubicBezTo>
                    <a:pt x="99992" y="46311"/>
                    <a:pt x="99992" y="46311"/>
                    <a:pt x="99865" y="46311"/>
                  </a:cubicBezTo>
                  <a:cubicBezTo>
                    <a:pt x="99166" y="46466"/>
                    <a:pt x="99166" y="46621"/>
                    <a:pt x="98944" y="47284"/>
                  </a:cubicBezTo>
                  <a:cubicBezTo>
                    <a:pt x="98595" y="48410"/>
                    <a:pt x="98008" y="48410"/>
                    <a:pt x="97421" y="48410"/>
                  </a:cubicBezTo>
                  <a:cubicBezTo>
                    <a:pt x="97310" y="48410"/>
                    <a:pt x="97310" y="48410"/>
                    <a:pt x="97310" y="48410"/>
                  </a:cubicBezTo>
                  <a:close/>
                  <a:moveTo>
                    <a:pt x="96850" y="47129"/>
                  </a:moveTo>
                  <a:lnTo>
                    <a:pt x="96850" y="47129"/>
                  </a:lnTo>
                  <a:cubicBezTo>
                    <a:pt x="96723" y="47284"/>
                    <a:pt x="96723" y="47284"/>
                    <a:pt x="96723" y="47284"/>
                  </a:cubicBezTo>
                  <a:cubicBezTo>
                    <a:pt x="96612" y="47438"/>
                    <a:pt x="96612" y="47615"/>
                    <a:pt x="96612" y="47615"/>
                  </a:cubicBezTo>
                  <a:cubicBezTo>
                    <a:pt x="96723" y="47770"/>
                    <a:pt x="96723" y="47924"/>
                    <a:pt x="96850" y="47924"/>
                  </a:cubicBezTo>
                  <a:lnTo>
                    <a:pt x="96850" y="47924"/>
                  </a:lnTo>
                  <a:cubicBezTo>
                    <a:pt x="96723" y="47770"/>
                    <a:pt x="96723" y="47438"/>
                    <a:pt x="96850" y="47129"/>
                  </a:cubicBezTo>
                  <a:close/>
                  <a:moveTo>
                    <a:pt x="27433" y="50510"/>
                  </a:moveTo>
                  <a:lnTo>
                    <a:pt x="27433" y="50510"/>
                  </a:lnTo>
                  <a:lnTo>
                    <a:pt x="27433" y="50510"/>
                  </a:lnTo>
                  <a:cubicBezTo>
                    <a:pt x="27433" y="50200"/>
                    <a:pt x="27433" y="50046"/>
                    <a:pt x="27433" y="49869"/>
                  </a:cubicBezTo>
                  <a:cubicBezTo>
                    <a:pt x="27433" y="49383"/>
                    <a:pt x="27322" y="48742"/>
                    <a:pt x="27893" y="48101"/>
                  </a:cubicBezTo>
                  <a:cubicBezTo>
                    <a:pt x="28020" y="47924"/>
                    <a:pt x="28131" y="47770"/>
                    <a:pt x="28258" y="47615"/>
                  </a:cubicBezTo>
                  <a:cubicBezTo>
                    <a:pt x="28369" y="47438"/>
                    <a:pt x="28480" y="47284"/>
                    <a:pt x="28829" y="47284"/>
                  </a:cubicBezTo>
                  <a:cubicBezTo>
                    <a:pt x="28940" y="47284"/>
                    <a:pt x="29067" y="47284"/>
                    <a:pt x="29178" y="47438"/>
                  </a:cubicBezTo>
                  <a:cubicBezTo>
                    <a:pt x="29527" y="47615"/>
                    <a:pt x="29877" y="47924"/>
                    <a:pt x="29988" y="48410"/>
                  </a:cubicBezTo>
                  <a:cubicBezTo>
                    <a:pt x="29988" y="48742"/>
                    <a:pt x="29877" y="49051"/>
                    <a:pt x="29639" y="49383"/>
                  </a:cubicBezTo>
                  <a:cubicBezTo>
                    <a:pt x="29178" y="50200"/>
                    <a:pt x="28131" y="50996"/>
                    <a:pt x="28020" y="51172"/>
                  </a:cubicBezTo>
                  <a:cubicBezTo>
                    <a:pt x="27893" y="51172"/>
                    <a:pt x="27893" y="51172"/>
                    <a:pt x="27893" y="51172"/>
                  </a:cubicBezTo>
                  <a:lnTo>
                    <a:pt x="27433" y="50510"/>
                  </a:lnTo>
                  <a:close/>
                  <a:moveTo>
                    <a:pt x="84284" y="34822"/>
                  </a:moveTo>
                  <a:lnTo>
                    <a:pt x="84284" y="34822"/>
                  </a:lnTo>
                  <a:cubicBezTo>
                    <a:pt x="83823" y="34822"/>
                    <a:pt x="83363" y="34490"/>
                    <a:pt x="82887" y="34159"/>
                  </a:cubicBezTo>
                  <a:cubicBezTo>
                    <a:pt x="82776" y="34004"/>
                    <a:pt x="82665" y="33850"/>
                    <a:pt x="82427" y="33673"/>
                  </a:cubicBezTo>
                  <a:cubicBezTo>
                    <a:pt x="81840" y="33364"/>
                    <a:pt x="81840" y="33364"/>
                    <a:pt x="81840" y="33364"/>
                  </a:cubicBezTo>
                  <a:cubicBezTo>
                    <a:pt x="82427" y="33032"/>
                    <a:pt x="82427" y="33032"/>
                    <a:pt x="82427" y="33032"/>
                  </a:cubicBezTo>
                  <a:cubicBezTo>
                    <a:pt x="82776" y="33032"/>
                    <a:pt x="84061" y="32215"/>
                    <a:pt x="85109" y="30756"/>
                  </a:cubicBezTo>
                  <a:cubicBezTo>
                    <a:pt x="85458" y="30270"/>
                    <a:pt x="85458" y="30270"/>
                    <a:pt x="85458" y="30270"/>
                  </a:cubicBezTo>
                  <a:cubicBezTo>
                    <a:pt x="85569" y="30602"/>
                    <a:pt x="85569" y="30602"/>
                    <a:pt x="85569" y="30602"/>
                  </a:cubicBezTo>
                  <a:cubicBezTo>
                    <a:pt x="85680" y="30756"/>
                    <a:pt x="85807" y="30933"/>
                    <a:pt x="85918" y="31264"/>
                  </a:cubicBezTo>
                  <a:cubicBezTo>
                    <a:pt x="86140" y="31419"/>
                    <a:pt x="86267" y="31905"/>
                    <a:pt x="86140" y="32215"/>
                  </a:cubicBezTo>
                  <a:cubicBezTo>
                    <a:pt x="86029" y="33187"/>
                    <a:pt x="85331" y="34336"/>
                    <a:pt x="84760" y="34645"/>
                  </a:cubicBezTo>
                  <a:cubicBezTo>
                    <a:pt x="84633" y="34822"/>
                    <a:pt x="84522" y="34822"/>
                    <a:pt x="84284" y="34822"/>
                  </a:cubicBezTo>
                  <a:close/>
                  <a:moveTo>
                    <a:pt x="81380" y="32215"/>
                  </a:moveTo>
                  <a:lnTo>
                    <a:pt x="81380" y="32215"/>
                  </a:lnTo>
                  <a:cubicBezTo>
                    <a:pt x="81142" y="32215"/>
                    <a:pt x="80920" y="32215"/>
                    <a:pt x="80682" y="31905"/>
                  </a:cubicBezTo>
                  <a:cubicBezTo>
                    <a:pt x="80444" y="31728"/>
                    <a:pt x="80222" y="31419"/>
                    <a:pt x="80095" y="31264"/>
                  </a:cubicBezTo>
                  <a:cubicBezTo>
                    <a:pt x="79635" y="30933"/>
                    <a:pt x="79285" y="30447"/>
                    <a:pt x="78936" y="29784"/>
                  </a:cubicBezTo>
                  <a:cubicBezTo>
                    <a:pt x="78587" y="29143"/>
                    <a:pt x="78127" y="28834"/>
                    <a:pt x="77667" y="28503"/>
                  </a:cubicBezTo>
                  <a:cubicBezTo>
                    <a:pt x="77191" y="28016"/>
                    <a:pt x="77191" y="28016"/>
                    <a:pt x="77191" y="28016"/>
                  </a:cubicBezTo>
                  <a:cubicBezTo>
                    <a:pt x="76620" y="27685"/>
                    <a:pt x="75922" y="27044"/>
                    <a:pt x="75922" y="25741"/>
                  </a:cubicBezTo>
                  <a:cubicBezTo>
                    <a:pt x="75922" y="25255"/>
                    <a:pt x="75922" y="24768"/>
                    <a:pt x="75922" y="24282"/>
                  </a:cubicBezTo>
                  <a:cubicBezTo>
                    <a:pt x="76033" y="24128"/>
                    <a:pt x="76033" y="24128"/>
                    <a:pt x="76033" y="24128"/>
                  </a:cubicBezTo>
                  <a:cubicBezTo>
                    <a:pt x="76144" y="24128"/>
                    <a:pt x="76144" y="24128"/>
                    <a:pt x="76144" y="24128"/>
                  </a:cubicBezTo>
                  <a:cubicBezTo>
                    <a:pt x="76271" y="24128"/>
                    <a:pt x="77191" y="23796"/>
                    <a:pt x="79174" y="23796"/>
                  </a:cubicBezTo>
                  <a:cubicBezTo>
                    <a:pt x="79635" y="23796"/>
                    <a:pt x="79873" y="23487"/>
                    <a:pt x="79873" y="23001"/>
                  </a:cubicBezTo>
                  <a:cubicBezTo>
                    <a:pt x="79873" y="22029"/>
                    <a:pt x="79174" y="20725"/>
                    <a:pt x="78587" y="20725"/>
                  </a:cubicBezTo>
                  <a:cubicBezTo>
                    <a:pt x="77778" y="20725"/>
                    <a:pt x="77429" y="20239"/>
                    <a:pt x="77191" y="19907"/>
                  </a:cubicBezTo>
                  <a:cubicBezTo>
                    <a:pt x="77080" y="19753"/>
                    <a:pt x="76969" y="19753"/>
                    <a:pt x="76969" y="19753"/>
                  </a:cubicBezTo>
                  <a:cubicBezTo>
                    <a:pt x="76620" y="19598"/>
                    <a:pt x="76620" y="19598"/>
                    <a:pt x="76620" y="19598"/>
                  </a:cubicBezTo>
                  <a:cubicBezTo>
                    <a:pt x="76620" y="19753"/>
                    <a:pt x="76620" y="19753"/>
                    <a:pt x="76620" y="19753"/>
                  </a:cubicBezTo>
                  <a:cubicBezTo>
                    <a:pt x="76382" y="19753"/>
                    <a:pt x="76382" y="19753"/>
                    <a:pt x="76382" y="19753"/>
                  </a:cubicBezTo>
                  <a:cubicBezTo>
                    <a:pt x="75795" y="19598"/>
                    <a:pt x="75446" y="18957"/>
                    <a:pt x="75446" y="18140"/>
                  </a:cubicBezTo>
                  <a:cubicBezTo>
                    <a:pt x="75446" y="16836"/>
                    <a:pt x="75922" y="16041"/>
                    <a:pt x="76382" y="15378"/>
                  </a:cubicBezTo>
                  <a:cubicBezTo>
                    <a:pt x="76620" y="15069"/>
                    <a:pt x="76620" y="14582"/>
                    <a:pt x="76731" y="13920"/>
                  </a:cubicBezTo>
                  <a:cubicBezTo>
                    <a:pt x="76731" y="13433"/>
                    <a:pt x="76731" y="13433"/>
                    <a:pt x="76731" y="13433"/>
                  </a:cubicBezTo>
                  <a:cubicBezTo>
                    <a:pt x="76731" y="12793"/>
                    <a:pt x="76731" y="11821"/>
                    <a:pt x="76969" y="11003"/>
                  </a:cubicBezTo>
                  <a:cubicBezTo>
                    <a:pt x="77080" y="10539"/>
                    <a:pt x="77191" y="9876"/>
                    <a:pt x="77667" y="9876"/>
                  </a:cubicBezTo>
                  <a:cubicBezTo>
                    <a:pt x="77778" y="9876"/>
                    <a:pt x="77889" y="9876"/>
                    <a:pt x="78127" y="10053"/>
                  </a:cubicBezTo>
                  <a:cubicBezTo>
                    <a:pt x="78238" y="10208"/>
                    <a:pt x="78365" y="10208"/>
                    <a:pt x="78587" y="10208"/>
                  </a:cubicBezTo>
                  <a:cubicBezTo>
                    <a:pt x="78714" y="10208"/>
                    <a:pt x="78825" y="10208"/>
                    <a:pt x="78825" y="10053"/>
                  </a:cubicBezTo>
                  <a:cubicBezTo>
                    <a:pt x="79063" y="9876"/>
                    <a:pt x="79063" y="9876"/>
                    <a:pt x="79063" y="9876"/>
                  </a:cubicBezTo>
                  <a:cubicBezTo>
                    <a:pt x="79412" y="10362"/>
                    <a:pt x="79412" y="10362"/>
                    <a:pt x="79412" y="10362"/>
                  </a:cubicBezTo>
                  <a:cubicBezTo>
                    <a:pt x="79523" y="10362"/>
                    <a:pt x="79635" y="10362"/>
                    <a:pt x="79761" y="10362"/>
                  </a:cubicBezTo>
                  <a:cubicBezTo>
                    <a:pt x="80222" y="10362"/>
                    <a:pt x="80444" y="10694"/>
                    <a:pt x="80571" y="11180"/>
                  </a:cubicBezTo>
                  <a:cubicBezTo>
                    <a:pt x="80682" y="11666"/>
                    <a:pt x="80682" y="11666"/>
                    <a:pt x="80682" y="11666"/>
                  </a:cubicBezTo>
                  <a:cubicBezTo>
                    <a:pt x="80809" y="12152"/>
                    <a:pt x="80809" y="12307"/>
                    <a:pt x="81031" y="12483"/>
                  </a:cubicBezTo>
                  <a:cubicBezTo>
                    <a:pt x="81142" y="12483"/>
                    <a:pt x="81142" y="12638"/>
                    <a:pt x="81269" y="12638"/>
                  </a:cubicBezTo>
                  <a:cubicBezTo>
                    <a:pt x="81380" y="12638"/>
                    <a:pt x="81491" y="12793"/>
                    <a:pt x="81618" y="12793"/>
                  </a:cubicBezTo>
                  <a:lnTo>
                    <a:pt x="81618" y="12793"/>
                  </a:lnTo>
                  <a:cubicBezTo>
                    <a:pt x="81618" y="12483"/>
                    <a:pt x="81618" y="12307"/>
                    <a:pt x="81618" y="11975"/>
                  </a:cubicBezTo>
                  <a:cubicBezTo>
                    <a:pt x="81618" y="11666"/>
                    <a:pt x="81618" y="11489"/>
                    <a:pt x="81491" y="10848"/>
                  </a:cubicBezTo>
                  <a:cubicBezTo>
                    <a:pt x="81491" y="10694"/>
                    <a:pt x="81380" y="10539"/>
                    <a:pt x="81380" y="10362"/>
                  </a:cubicBezTo>
                  <a:cubicBezTo>
                    <a:pt x="81269" y="10053"/>
                    <a:pt x="81142" y="9721"/>
                    <a:pt x="81269" y="9390"/>
                  </a:cubicBezTo>
                  <a:cubicBezTo>
                    <a:pt x="81269" y="9059"/>
                    <a:pt x="81491" y="9059"/>
                    <a:pt x="81840" y="8904"/>
                  </a:cubicBezTo>
                  <a:cubicBezTo>
                    <a:pt x="82189" y="8749"/>
                    <a:pt x="82189" y="8749"/>
                    <a:pt x="82189" y="8749"/>
                  </a:cubicBezTo>
                  <a:cubicBezTo>
                    <a:pt x="82316" y="8749"/>
                    <a:pt x="82427" y="8749"/>
                    <a:pt x="82554" y="8749"/>
                  </a:cubicBezTo>
                  <a:cubicBezTo>
                    <a:pt x="83014" y="8749"/>
                    <a:pt x="83125" y="9390"/>
                    <a:pt x="83125" y="10053"/>
                  </a:cubicBezTo>
                  <a:cubicBezTo>
                    <a:pt x="83236" y="11003"/>
                    <a:pt x="83474" y="11821"/>
                    <a:pt x="83934" y="11821"/>
                  </a:cubicBezTo>
                  <a:cubicBezTo>
                    <a:pt x="84061" y="11821"/>
                    <a:pt x="84061" y="11821"/>
                    <a:pt x="84172" y="11666"/>
                  </a:cubicBezTo>
                  <a:cubicBezTo>
                    <a:pt x="84284" y="11666"/>
                    <a:pt x="84284" y="11666"/>
                    <a:pt x="84410" y="11666"/>
                  </a:cubicBezTo>
                  <a:cubicBezTo>
                    <a:pt x="84760" y="11666"/>
                    <a:pt x="84871" y="12152"/>
                    <a:pt x="84982" y="12947"/>
                  </a:cubicBezTo>
                  <a:cubicBezTo>
                    <a:pt x="85220" y="14251"/>
                    <a:pt x="85569" y="14406"/>
                    <a:pt x="86029" y="14737"/>
                  </a:cubicBezTo>
                  <a:cubicBezTo>
                    <a:pt x="86140" y="14737"/>
                    <a:pt x="86267" y="14737"/>
                    <a:pt x="86378" y="14737"/>
                  </a:cubicBezTo>
                  <a:cubicBezTo>
                    <a:pt x="86727" y="14892"/>
                    <a:pt x="87076" y="15069"/>
                    <a:pt x="86965" y="16350"/>
                  </a:cubicBezTo>
                  <a:cubicBezTo>
                    <a:pt x="86965" y="17654"/>
                    <a:pt x="86854" y="18294"/>
                    <a:pt x="87314" y="18781"/>
                  </a:cubicBezTo>
                  <a:cubicBezTo>
                    <a:pt x="87536" y="18957"/>
                    <a:pt x="87663" y="19112"/>
                    <a:pt x="87774" y="19267"/>
                  </a:cubicBezTo>
                  <a:cubicBezTo>
                    <a:pt x="88123" y="19421"/>
                    <a:pt x="88234" y="19598"/>
                    <a:pt x="88472" y="19598"/>
                  </a:cubicBezTo>
                  <a:cubicBezTo>
                    <a:pt x="88599" y="19598"/>
                    <a:pt x="88599" y="19598"/>
                    <a:pt x="88710" y="19598"/>
                  </a:cubicBezTo>
                  <a:cubicBezTo>
                    <a:pt x="88932" y="19421"/>
                    <a:pt x="89170" y="19267"/>
                    <a:pt x="89282" y="19112"/>
                  </a:cubicBezTo>
                  <a:cubicBezTo>
                    <a:pt x="89631" y="18957"/>
                    <a:pt x="89869" y="18626"/>
                    <a:pt x="90218" y="18626"/>
                  </a:cubicBezTo>
                  <a:cubicBezTo>
                    <a:pt x="90329" y="18626"/>
                    <a:pt x="90456" y="18781"/>
                    <a:pt x="90678" y="18781"/>
                  </a:cubicBezTo>
                  <a:cubicBezTo>
                    <a:pt x="90678" y="18957"/>
                    <a:pt x="90805" y="18957"/>
                    <a:pt x="90805" y="18957"/>
                  </a:cubicBezTo>
                  <a:cubicBezTo>
                    <a:pt x="90916" y="18957"/>
                    <a:pt x="90916" y="18957"/>
                    <a:pt x="90916" y="18957"/>
                  </a:cubicBezTo>
                  <a:cubicBezTo>
                    <a:pt x="90916" y="19112"/>
                    <a:pt x="90916" y="19112"/>
                    <a:pt x="90916" y="19112"/>
                  </a:cubicBezTo>
                  <a:cubicBezTo>
                    <a:pt x="91154" y="19421"/>
                    <a:pt x="91376" y="19753"/>
                    <a:pt x="91614" y="19753"/>
                  </a:cubicBezTo>
                  <a:cubicBezTo>
                    <a:pt x="91725" y="19907"/>
                    <a:pt x="91725" y="19907"/>
                    <a:pt x="91725" y="19907"/>
                  </a:cubicBezTo>
                  <a:lnTo>
                    <a:pt x="91725" y="19907"/>
                  </a:lnTo>
                  <a:cubicBezTo>
                    <a:pt x="91963" y="20416"/>
                    <a:pt x="92074" y="20570"/>
                    <a:pt x="92201" y="20570"/>
                  </a:cubicBezTo>
                  <a:cubicBezTo>
                    <a:pt x="92312" y="20570"/>
                    <a:pt x="92550" y="20570"/>
                    <a:pt x="92661" y="20416"/>
                  </a:cubicBezTo>
                  <a:cubicBezTo>
                    <a:pt x="92772" y="20416"/>
                    <a:pt x="92772" y="20416"/>
                    <a:pt x="92772" y="20416"/>
                  </a:cubicBezTo>
                  <a:cubicBezTo>
                    <a:pt x="92899" y="20416"/>
                    <a:pt x="92899" y="20416"/>
                    <a:pt x="92899" y="20416"/>
                  </a:cubicBezTo>
                  <a:cubicBezTo>
                    <a:pt x="93359" y="20725"/>
                    <a:pt x="93819" y="21211"/>
                    <a:pt x="94168" y="21697"/>
                  </a:cubicBezTo>
                  <a:cubicBezTo>
                    <a:pt x="94406" y="21852"/>
                    <a:pt x="94518" y="22029"/>
                    <a:pt x="94756" y="22183"/>
                  </a:cubicBezTo>
                  <a:cubicBezTo>
                    <a:pt x="95565" y="23001"/>
                    <a:pt x="96501" y="23973"/>
                    <a:pt x="96025" y="25100"/>
                  </a:cubicBezTo>
                  <a:cubicBezTo>
                    <a:pt x="95914" y="25586"/>
                    <a:pt x="95676" y="25741"/>
                    <a:pt x="95454" y="25917"/>
                  </a:cubicBezTo>
                  <a:cubicBezTo>
                    <a:pt x="95327" y="26072"/>
                    <a:pt x="95327" y="26072"/>
                    <a:pt x="95327" y="26227"/>
                  </a:cubicBezTo>
                  <a:cubicBezTo>
                    <a:pt x="95565" y="27044"/>
                    <a:pt x="95565" y="28503"/>
                    <a:pt x="95327" y="29475"/>
                  </a:cubicBezTo>
                  <a:cubicBezTo>
                    <a:pt x="95327" y="29629"/>
                    <a:pt x="95216" y="30116"/>
                    <a:pt x="94756" y="30116"/>
                  </a:cubicBezTo>
                  <a:cubicBezTo>
                    <a:pt x="94057" y="30116"/>
                    <a:pt x="93359" y="29475"/>
                    <a:pt x="93248" y="29475"/>
                  </a:cubicBezTo>
                  <a:cubicBezTo>
                    <a:pt x="93121" y="29320"/>
                    <a:pt x="93121" y="29320"/>
                    <a:pt x="93121" y="29320"/>
                  </a:cubicBezTo>
                  <a:lnTo>
                    <a:pt x="93121" y="29320"/>
                  </a:lnTo>
                  <a:cubicBezTo>
                    <a:pt x="93010" y="28989"/>
                    <a:pt x="92661" y="27199"/>
                    <a:pt x="93359" y="26558"/>
                  </a:cubicBezTo>
                  <a:cubicBezTo>
                    <a:pt x="93470" y="26227"/>
                    <a:pt x="93248" y="25431"/>
                    <a:pt x="92899" y="24945"/>
                  </a:cubicBezTo>
                  <a:cubicBezTo>
                    <a:pt x="92661" y="25255"/>
                    <a:pt x="91963" y="26072"/>
                    <a:pt x="91503" y="26072"/>
                  </a:cubicBezTo>
                  <a:cubicBezTo>
                    <a:pt x="91376" y="26072"/>
                    <a:pt x="91376" y="26072"/>
                    <a:pt x="91265" y="25917"/>
                  </a:cubicBezTo>
                  <a:cubicBezTo>
                    <a:pt x="91027" y="25917"/>
                    <a:pt x="90805" y="25586"/>
                    <a:pt x="90678" y="25255"/>
                  </a:cubicBezTo>
                  <a:cubicBezTo>
                    <a:pt x="90567" y="25100"/>
                    <a:pt x="90567" y="24945"/>
                    <a:pt x="90456" y="24945"/>
                  </a:cubicBezTo>
                  <a:cubicBezTo>
                    <a:pt x="90456" y="24945"/>
                    <a:pt x="90329" y="24945"/>
                    <a:pt x="90218" y="25100"/>
                  </a:cubicBezTo>
                  <a:cubicBezTo>
                    <a:pt x="89869" y="25431"/>
                    <a:pt x="89520" y="26227"/>
                    <a:pt x="89282" y="26713"/>
                  </a:cubicBezTo>
                  <a:cubicBezTo>
                    <a:pt x="88932" y="27376"/>
                    <a:pt x="88821" y="27530"/>
                    <a:pt x="88710" y="27530"/>
                  </a:cubicBezTo>
                  <a:cubicBezTo>
                    <a:pt x="88599" y="27530"/>
                    <a:pt x="88599" y="27530"/>
                    <a:pt x="88599" y="27530"/>
                  </a:cubicBezTo>
                  <a:cubicBezTo>
                    <a:pt x="88472" y="27376"/>
                    <a:pt x="88472" y="27376"/>
                    <a:pt x="88472" y="27376"/>
                  </a:cubicBezTo>
                  <a:cubicBezTo>
                    <a:pt x="88361" y="27199"/>
                    <a:pt x="88361" y="27044"/>
                    <a:pt x="88472" y="26890"/>
                  </a:cubicBezTo>
                  <a:cubicBezTo>
                    <a:pt x="88472" y="26558"/>
                    <a:pt x="88599" y="26227"/>
                    <a:pt x="88599" y="26072"/>
                  </a:cubicBezTo>
                  <a:lnTo>
                    <a:pt x="88599" y="26072"/>
                  </a:lnTo>
                  <a:cubicBezTo>
                    <a:pt x="88599" y="25917"/>
                    <a:pt x="88599" y="25917"/>
                    <a:pt x="88472" y="25917"/>
                  </a:cubicBezTo>
                  <a:cubicBezTo>
                    <a:pt x="88012" y="25917"/>
                    <a:pt x="87885" y="26072"/>
                    <a:pt x="87536" y="26403"/>
                  </a:cubicBezTo>
                  <a:cubicBezTo>
                    <a:pt x="87314" y="26558"/>
                    <a:pt x="87076" y="26713"/>
                    <a:pt x="86727" y="26890"/>
                  </a:cubicBezTo>
                  <a:cubicBezTo>
                    <a:pt x="86029" y="27530"/>
                    <a:pt x="85918" y="27685"/>
                    <a:pt x="85807" y="28348"/>
                  </a:cubicBezTo>
                  <a:cubicBezTo>
                    <a:pt x="85807" y="28503"/>
                    <a:pt x="85680" y="28834"/>
                    <a:pt x="85680" y="28989"/>
                  </a:cubicBezTo>
                  <a:cubicBezTo>
                    <a:pt x="85569" y="29143"/>
                    <a:pt x="85569" y="29143"/>
                    <a:pt x="85569" y="29143"/>
                  </a:cubicBezTo>
                  <a:cubicBezTo>
                    <a:pt x="85458" y="29475"/>
                    <a:pt x="85458" y="29475"/>
                    <a:pt x="85458" y="29475"/>
                  </a:cubicBezTo>
                  <a:cubicBezTo>
                    <a:pt x="84760" y="29784"/>
                    <a:pt x="84284" y="30116"/>
                    <a:pt x="83934" y="30116"/>
                  </a:cubicBezTo>
                  <a:cubicBezTo>
                    <a:pt x="83823" y="30116"/>
                    <a:pt x="83823" y="30116"/>
                    <a:pt x="83712" y="30116"/>
                  </a:cubicBezTo>
                  <a:cubicBezTo>
                    <a:pt x="83474" y="30116"/>
                    <a:pt x="83363" y="29961"/>
                    <a:pt x="83236" y="29961"/>
                  </a:cubicBezTo>
                  <a:lnTo>
                    <a:pt x="83125" y="29961"/>
                  </a:lnTo>
                  <a:cubicBezTo>
                    <a:pt x="83125" y="29961"/>
                    <a:pt x="83014" y="29961"/>
                    <a:pt x="82776" y="30447"/>
                  </a:cubicBezTo>
                  <a:cubicBezTo>
                    <a:pt x="82665" y="30602"/>
                    <a:pt x="82665" y="30756"/>
                    <a:pt x="82554" y="30933"/>
                  </a:cubicBezTo>
                  <a:cubicBezTo>
                    <a:pt x="82189" y="31574"/>
                    <a:pt x="81840" y="32215"/>
                    <a:pt x="81380" y="32215"/>
                  </a:cubicBezTo>
                  <a:close/>
                  <a:moveTo>
                    <a:pt x="77778" y="14406"/>
                  </a:moveTo>
                  <a:lnTo>
                    <a:pt x="77778" y="14406"/>
                  </a:lnTo>
                  <a:cubicBezTo>
                    <a:pt x="78476" y="14892"/>
                    <a:pt x="78587" y="15069"/>
                    <a:pt x="78476" y="15378"/>
                  </a:cubicBezTo>
                  <a:cubicBezTo>
                    <a:pt x="78476" y="15555"/>
                    <a:pt x="78476" y="15555"/>
                    <a:pt x="78476" y="15709"/>
                  </a:cubicBezTo>
                  <a:cubicBezTo>
                    <a:pt x="78587" y="16527"/>
                    <a:pt x="78127" y="17013"/>
                    <a:pt x="77540" y="17654"/>
                  </a:cubicBezTo>
                  <a:cubicBezTo>
                    <a:pt x="77429" y="17808"/>
                    <a:pt x="77318" y="17808"/>
                    <a:pt x="77191" y="17985"/>
                  </a:cubicBezTo>
                  <a:cubicBezTo>
                    <a:pt x="76969" y="18294"/>
                    <a:pt x="76731" y="18957"/>
                    <a:pt x="76731" y="19267"/>
                  </a:cubicBezTo>
                  <a:cubicBezTo>
                    <a:pt x="76842" y="19112"/>
                    <a:pt x="76842" y="19112"/>
                    <a:pt x="76842" y="19112"/>
                  </a:cubicBezTo>
                  <a:cubicBezTo>
                    <a:pt x="77191" y="18781"/>
                    <a:pt x="77429" y="18471"/>
                    <a:pt x="77667" y="18140"/>
                  </a:cubicBezTo>
                  <a:cubicBezTo>
                    <a:pt x="78127" y="17499"/>
                    <a:pt x="78825" y="17168"/>
                    <a:pt x="79523" y="16682"/>
                  </a:cubicBezTo>
                  <a:cubicBezTo>
                    <a:pt x="79761" y="16527"/>
                    <a:pt x="79873" y="16527"/>
                    <a:pt x="80095" y="16350"/>
                  </a:cubicBezTo>
                  <a:cubicBezTo>
                    <a:pt x="80571" y="16041"/>
                    <a:pt x="80571" y="15864"/>
                    <a:pt x="80571" y="15864"/>
                  </a:cubicBezTo>
                  <a:lnTo>
                    <a:pt x="80571" y="15864"/>
                  </a:lnTo>
                  <a:cubicBezTo>
                    <a:pt x="80571" y="15864"/>
                    <a:pt x="80444" y="15864"/>
                    <a:pt x="80444" y="15709"/>
                  </a:cubicBezTo>
                  <a:cubicBezTo>
                    <a:pt x="80333" y="15709"/>
                    <a:pt x="80333" y="15709"/>
                    <a:pt x="80333" y="15555"/>
                  </a:cubicBezTo>
                  <a:cubicBezTo>
                    <a:pt x="80222" y="15555"/>
                    <a:pt x="80095" y="15378"/>
                    <a:pt x="80095" y="15378"/>
                  </a:cubicBezTo>
                  <a:cubicBezTo>
                    <a:pt x="79873" y="15069"/>
                    <a:pt x="79761" y="14892"/>
                    <a:pt x="79523" y="14406"/>
                  </a:cubicBezTo>
                  <a:cubicBezTo>
                    <a:pt x="79285" y="14251"/>
                    <a:pt x="79285" y="13920"/>
                    <a:pt x="79174" y="13765"/>
                  </a:cubicBezTo>
                  <a:lnTo>
                    <a:pt x="79174" y="13610"/>
                  </a:lnTo>
                  <a:lnTo>
                    <a:pt x="79063" y="13610"/>
                  </a:lnTo>
                  <a:cubicBezTo>
                    <a:pt x="79063" y="13610"/>
                    <a:pt x="79063" y="13610"/>
                    <a:pt x="78936" y="13610"/>
                  </a:cubicBezTo>
                  <a:cubicBezTo>
                    <a:pt x="78476" y="13765"/>
                    <a:pt x="78365" y="13765"/>
                    <a:pt x="77778" y="14251"/>
                  </a:cubicBezTo>
                  <a:cubicBezTo>
                    <a:pt x="77778" y="14251"/>
                    <a:pt x="77778" y="14251"/>
                    <a:pt x="77667" y="14251"/>
                  </a:cubicBezTo>
                  <a:cubicBezTo>
                    <a:pt x="77778" y="14251"/>
                    <a:pt x="77778" y="14251"/>
                    <a:pt x="77778" y="14406"/>
                  </a:cubicBezTo>
                  <a:close/>
                  <a:moveTo>
                    <a:pt x="88234" y="15378"/>
                  </a:moveTo>
                  <a:lnTo>
                    <a:pt x="88234" y="15378"/>
                  </a:lnTo>
                  <a:cubicBezTo>
                    <a:pt x="87885" y="15378"/>
                    <a:pt x="87663" y="15223"/>
                    <a:pt x="87425" y="14892"/>
                  </a:cubicBezTo>
                  <a:cubicBezTo>
                    <a:pt x="87425" y="14892"/>
                    <a:pt x="87314" y="14737"/>
                    <a:pt x="87187" y="14737"/>
                  </a:cubicBezTo>
                  <a:cubicBezTo>
                    <a:pt x="86965" y="14251"/>
                    <a:pt x="86854" y="14096"/>
                    <a:pt x="87076" y="13124"/>
                  </a:cubicBezTo>
                  <a:cubicBezTo>
                    <a:pt x="87314" y="11666"/>
                    <a:pt x="87425" y="11180"/>
                    <a:pt x="87314" y="10362"/>
                  </a:cubicBezTo>
                  <a:cubicBezTo>
                    <a:pt x="87076" y="9390"/>
                    <a:pt x="87076" y="8595"/>
                    <a:pt x="87314" y="8109"/>
                  </a:cubicBezTo>
                  <a:cubicBezTo>
                    <a:pt x="87663" y="7291"/>
                    <a:pt x="88472" y="6960"/>
                    <a:pt x="89282" y="6650"/>
                  </a:cubicBezTo>
                  <a:cubicBezTo>
                    <a:pt x="89758" y="6473"/>
                    <a:pt x="90329" y="6319"/>
                    <a:pt x="90678" y="5987"/>
                  </a:cubicBezTo>
                  <a:cubicBezTo>
                    <a:pt x="90805" y="5987"/>
                    <a:pt x="91027" y="5833"/>
                    <a:pt x="91154" y="5833"/>
                  </a:cubicBezTo>
                  <a:cubicBezTo>
                    <a:pt x="91963" y="5833"/>
                    <a:pt x="92423" y="7622"/>
                    <a:pt x="92772" y="8749"/>
                  </a:cubicBezTo>
                  <a:cubicBezTo>
                    <a:pt x="92899" y="9059"/>
                    <a:pt x="92899" y="9235"/>
                    <a:pt x="93010" y="9390"/>
                  </a:cubicBezTo>
                  <a:cubicBezTo>
                    <a:pt x="93581" y="11003"/>
                    <a:pt x="91963" y="12307"/>
                    <a:pt x="91503" y="12638"/>
                  </a:cubicBezTo>
                  <a:cubicBezTo>
                    <a:pt x="90805" y="13279"/>
                    <a:pt x="90567" y="13610"/>
                    <a:pt x="89980" y="14582"/>
                  </a:cubicBezTo>
                  <a:cubicBezTo>
                    <a:pt x="89758" y="15069"/>
                    <a:pt x="89758" y="15069"/>
                    <a:pt x="89758" y="15069"/>
                  </a:cubicBezTo>
                  <a:cubicBezTo>
                    <a:pt x="89631" y="15069"/>
                    <a:pt x="89631" y="15069"/>
                    <a:pt x="89631" y="15069"/>
                  </a:cubicBezTo>
                  <a:cubicBezTo>
                    <a:pt x="89520" y="14892"/>
                    <a:pt x="89520" y="14892"/>
                    <a:pt x="89520" y="14892"/>
                  </a:cubicBezTo>
                  <a:cubicBezTo>
                    <a:pt x="89408" y="15069"/>
                    <a:pt x="88821" y="15378"/>
                    <a:pt x="88234" y="15378"/>
                  </a:cubicBezTo>
                  <a:close/>
                  <a:moveTo>
                    <a:pt x="79285" y="9059"/>
                  </a:moveTo>
                  <a:lnTo>
                    <a:pt x="79285" y="9059"/>
                  </a:lnTo>
                  <a:cubicBezTo>
                    <a:pt x="79523" y="9235"/>
                    <a:pt x="79523" y="9235"/>
                    <a:pt x="79523" y="9235"/>
                  </a:cubicBezTo>
                  <a:cubicBezTo>
                    <a:pt x="79285" y="9059"/>
                    <a:pt x="79285" y="9059"/>
                    <a:pt x="79285" y="9059"/>
                  </a:cubicBezTo>
                  <a:cubicBezTo>
                    <a:pt x="79412" y="8595"/>
                    <a:pt x="79523" y="7932"/>
                    <a:pt x="79761" y="7291"/>
                  </a:cubicBezTo>
                  <a:cubicBezTo>
                    <a:pt x="80333" y="5833"/>
                    <a:pt x="80222" y="5015"/>
                    <a:pt x="80095" y="4529"/>
                  </a:cubicBezTo>
                  <a:cubicBezTo>
                    <a:pt x="77889" y="5678"/>
                    <a:pt x="77889" y="5678"/>
                    <a:pt x="77889" y="5678"/>
                  </a:cubicBezTo>
                  <a:cubicBezTo>
                    <a:pt x="78016" y="5015"/>
                    <a:pt x="78016" y="5015"/>
                    <a:pt x="78016" y="5015"/>
                  </a:cubicBezTo>
                  <a:cubicBezTo>
                    <a:pt x="78016" y="5015"/>
                    <a:pt x="78365" y="3071"/>
                    <a:pt x="79174" y="2275"/>
                  </a:cubicBezTo>
                  <a:cubicBezTo>
                    <a:pt x="79635" y="1944"/>
                    <a:pt x="80095" y="1635"/>
                    <a:pt x="80809" y="1303"/>
                  </a:cubicBezTo>
                  <a:cubicBezTo>
                    <a:pt x="81142" y="1126"/>
                    <a:pt x="81618" y="817"/>
                    <a:pt x="82078" y="486"/>
                  </a:cubicBezTo>
                  <a:cubicBezTo>
                    <a:pt x="82776" y="0"/>
                    <a:pt x="83585" y="0"/>
                    <a:pt x="84172" y="0"/>
                  </a:cubicBezTo>
                  <a:cubicBezTo>
                    <a:pt x="84522" y="0"/>
                    <a:pt x="84760" y="0"/>
                    <a:pt x="84760" y="0"/>
                  </a:cubicBezTo>
                  <a:cubicBezTo>
                    <a:pt x="84871" y="0"/>
                    <a:pt x="84871" y="0"/>
                    <a:pt x="84871" y="0"/>
                  </a:cubicBezTo>
                  <a:cubicBezTo>
                    <a:pt x="84982" y="331"/>
                    <a:pt x="84982" y="331"/>
                    <a:pt x="84982" y="331"/>
                  </a:cubicBezTo>
                  <a:cubicBezTo>
                    <a:pt x="84982" y="331"/>
                    <a:pt x="85109" y="1789"/>
                    <a:pt x="84284" y="2916"/>
                  </a:cubicBezTo>
                  <a:cubicBezTo>
                    <a:pt x="83823" y="3557"/>
                    <a:pt x="83585" y="4220"/>
                    <a:pt x="83585" y="5015"/>
                  </a:cubicBezTo>
                  <a:cubicBezTo>
                    <a:pt x="83585" y="5192"/>
                    <a:pt x="83585" y="5192"/>
                    <a:pt x="83585" y="5192"/>
                  </a:cubicBezTo>
                  <a:cubicBezTo>
                    <a:pt x="83585" y="5347"/>
                    <a:pt x="83585" y="5347"/>
                    <a:pt x="83585" y="5347"/>
                  </a:cubicBezTo>
                  <a:cubicBezTo>
                    <a:pt x="82554" y="7136"/>
                    <a:pt x="82316" y="7291"/>
                    <a:pt x="82189" y="7291"/>
                  </a:cubicBezTo>
                  <a:cubicBezTo>
                    <a:pt x="81967" y="7446"/>
                    <a:pt x="81840" y="7622"/>
                    <a:pt x="81618" y="7932"/>
                  </a:cubicBezTo>
                  <a:cubicBezTo>
                    <a:pt x="81269" y="8418"/>
                    <a:pt x="81031" y="8749"/>
                    <a:pt x="80809" y="8904"/>
                  </a:cubicBezTo>
                  <a:cubicBezTo>
                    <a:pt x="80333" y="9235"/>
                    <a:pt x="80095" y="9235"/>
                    <a:pt x="79761" y="9390"/>
                  </a:cubicBezTo>
                  <a:cubicBezTo>
                    <a:pt x="79063" y="9721"/>
                    <a:pt x="79063" y="9721"/>
                    <a:pt x="79063" y="9721"/>
                  </a:cubicBezTo>
                  <a:lnTo>
                    <a:pt x="79285" y="9059"/>
                  </a:ln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84" name="Shape 2384"/>
            <p:cNvSpPr/>
            <p:nvPr/>
          </p:nvSpPr>
          <p:spPr>
            <a:xfrm>
              <a:off x="6438101" y="4261498"/>
              <a:ext cx="463271" cy="441384"/>
            </a:xfrm>
            <a:custGeom>
              <a:avLst/>
              <a:gdLst/>
              <a:ahLst/>
              <a:cxnLst/>
              <a:rect l="0" t="0" r="0" b="0"/>
              <a:pathLst>
                <a:path w="120000" h="120000" extrusionOk="0">
                  <a:moveTo>
                    <a:pt x="90648" y="119897"/>
                  </a:moveTo>
                  <a:lnTo>
                    <a:pt x="90648" y="119897"/>
                  </a:lnTo>
                  <a:cubicBezTo>
                    <a:pt x="84858" y="119897"/>
                    <a:pt x="77470" y="111560"/>
                    <a:pt x="73178" y="105591"/>
                  </a:cubicBezTo>
                  <a:lnTo>
                    <a:pt x="73178" y="105591"/>
                  </a:lnTo>
                  <a:cubicBezTo>
                    <a:pt x="70881" y="102504"/>
                    <a:pt x="69484" y="102504"/>
                    <a:pt x="68685" y="102504"/>
                  </a:cubicBezTo>
                  <a:cubicBezTo>
                    <a:pt x="67986" y="102504"/>
                    <a:pt x="66489" y="103327"/>
                    <a:pt x="65091" y="104048"/>
                  </a:cubicBezTo>
                  <a:cubicBezTo>
                    <a:pt x="63594" y="104768"/>
                    <a:pt x="63594" y="104768"/>
                    <a:pt x="63594" y="104768"/>
                  </a:cubicBezTo>
                  <a:cubicBezTo>
                    <a:pt x="60698" y="106312"/>
                    <a:pt x="59201" y="107855"/>
                    <a:pt x="57703" y="110120"/>
                  </a:cubicBezTo>
                  <a:cubicBezTo>
                    <a:pt x="57004" y="110840"/>
                    <a:pt x="55607" y="112384"/>
                    <a:pt x="53410" y="113825"/>
                  </a:cubicBezTo>
                  <a:cubicBezTo>
                    <a:pt x="51913" y="115368"/>
                    <a:pt x="50415" y="116089"/>
                    <a:pt x="49018" y="116089"/>
                  </a:cubicBezTo>
                  <a:cubicBezTo>
                    <a:pt x="44625" y="116089"/>
                    <a:pt x="40931" y="113104"/>
                    <a:pt x="39434" y="110120"/>
                  </a:cubicBezTo>
                  <a:cubicBezTo>
                    <a:pt x="38735" y="108576"/>
                    <a:pt x="38735" y="107135"/>
                    <a:pt x="38735" y="105591"/>
                  </a:cubicBezTo>
                  <a:cubicBezTo>
                    <a:pt x="38036" y="103327"/>
                    <a:pt x="38036" y="102504"/>
                    <a:pt x="37237" y="102504"/>
                  </a:cubicBezTo>
                  <a:cubicBezTo>
                    <a:pt x="36539" y="102504"/>
                    <a:pt x="36539" y="101783"/>
                    <a:pt x="36539" y="101783"/>
                  </a:cubicBezTo>
                  <a:cubicBezTo>
                    <a:pt x="35041" y="101783"/>
                    <a:pt x="32845" y="104048"/>
                    <a:pt x="30648" y="105591"/>
                  </a:cubicBezTo>
                  <a:cubicBezTo>
                    <a:pt x="29950" y="106312"/>
                    <a:pt x="29251" y="107135"/>
                    <a:pt x="28452" y="107855"/>
                  </a:cubicBezTo>
                  <a:cubicBezTo>
                    <a:pt x="27054" y="108576"/>
                    <a:pt x="26356" y="109296"/>
                    <a:pt x="25557" y="109296"/>
                  </a:cubicBezTo>
                  <a:cubicBezTo>
                    <a:pt x="22662" y="109296"/>
                    <a:pt x="21164" y="105591"/>
                    <a:pt x="18968" y="101783"/>
                  </a:cubicBezTo>
                  <a:cubicBezTo>
                    <a:pt x="18269" y="100240"/>
                    <a:pt x="16772" y="98799"/>
                    <a:pt x="16073" y="97255"/>
                  </a:cubicBezTo>
                  <a:cubicBezTo>
                    <a:pt x="12379" y="93550"/>
                    <a:pt x="13178" y="85214"/>
                    <a:pt x="13876" y="79142"/>
                  </a:cubicBezTo>
                  <a:cubicBezTo>
                    <a:pt x="14575" y="74614"/>
                    <a:pt x="10183" y="70909"/>
                    <a:pt x="6589" y="67821"/>
                  </a:cubicBezTo>
                  <a:cubicBezTo>
                    <a:pt x="5790" y="67101"/>
                    <a:pt x="5790" y="67101"/>
                    <a:pt x="5091" y="67101"/>
                  </a:cubicBezTo>
                  <a:cubicBezTo>
                    <a:pt x="5091" y="67101"/>
                    <a:pt x="4392" y="66380"/>
                    <a:pt x="3594" y="66380"/>
                  </a:cubicBezTo>
                  <a:cubicBezTo>
                    <a:pt x="2895" y="66380"/>
                    <a:pt x="2895" y="66380"/>
                    <a:pt x="2895" y="66380"/>
                  </a:cubicBezTo>
                  <a:cubicBezTo>
                    <a:pt x="2196" y="64837"/>
                    <a:pt x="2196" y="64837"/>
                    <a:pt x="2196" y="64837"/>
                  </a:cubicBezTo>
                  <a:cubicBezTo>
                    <a:pt x="2196" y="64116"/>
                    <a:pt x="0" y="56603"/>
                    <a:pt x="2895" y="51972"/>
                  </a:cubicBezTo>
                  <a:cubicBezTo>
                    <a:pt x="4392" y="49811"/>
                    <a:pt x="5091" y="47547"/>
                    <a:pt x="5790" y="45283"/>
                  </a:cubicBezTo>
                  <a:cubicBezTo>
                    <a:pt x="6589" y="43739"/>
                    <a:pt x="7287" y="41475"/>
                    <a:pt x="7986" y="40754"/>
                  </a:cubicBezTo>
                  <a:cubicBezTo>
                    <a:pt x="8685" y="39210"/>
                    <a:pt x="10183" y="39210"/>
                    <a:pt x="10183" y="39210"/>
                  </a:cubicBezTo>
                  <a:cubicBezTo>
                    <a:pt x="13876" y="39210"/>
                    <a:pt x="16073" y="47547"/>
                    <a:pt x="16073" y="48267"/>
                  </a:cubicBezTo>
                  <a:cubicBezTo>
                    <a:pt x="16073" y="48987"/>
                    <a:pt x="16073" y="48987"/>
                    <a:pt x="16073" y="48987"/>
                  </a:cubicBezTo>
                  <a:cubicBezTo>
                    <a:pt x="16772" y="50531"/>
                    <a:pt x="17570" y="54236"/>
                    <a:pt x="18269" y="54236"/>
                  </a:cubicBezTo>
                  <a:cubicBezTo>
                    <a:pt x="18269" y="54236"/>
                    <a:pt x="18968" y="54236"/>
                    <a:pt x="20465" y="52795"/>
                  </a:cubicBezTo>
                  <a:cubicBezTo>
                    <a:pt x="21863" y="51252"/>
                    <a:pt x="24159" y="50531"/>
                    <a:pt x="24858" y="49811"/>
                  </a:cubicBezTo>
                  <a:cubicBezTo>
                    <a:pt x="27753" y="48987"/>
                    <a:pt x="28452" y="48267"/>
                    <a:pt x="29950" y="44459"/>
                  </a:cubicBezTo>
                  <a:cubicBezTo>
                    <a:pt x="30648" y="42195"/>
                    <a:pt x="30648" y="42195"/>
                    <a:pt x="30648" y="42195"/>
                  </a:cubicBezTo>
                  <a:cubicBezTo>
                    <a:pt x="32845" y="36946"/>
                    <a:pt x="34342" y="32418"/>
                    <a:pt x="39434" y="32418"/>
                  </a:cubicBezTo>
                  <a:cubicBezTo>
                    <a:pt x="43128" y="32418"/>
                    <a:pt x="46821" y="32418"/>
                    <a:pt x="50415" y="30154"/>
                  </a:cubicBezTo>
                  <a:cubicBezTo>
                    <a:pt x="51913" y="29433"/>
                    <a:pt x="51913" y="27890"/>
                    <a:pt x="52612" y="27169"/>
                  </a:cubicBezTo>
                  <a:cubicBezTo>
                    <a:pt x="53410" y="25626"/>
                    <a:pt x="54109" y="24905"/>
                    <a:pt x="54808" y="23361"/>
                  </a:cubicBezTo>
                  <a:cubicBezTo>
                    <a:pt x="57004" y="21818"/>
                    <a:pt x="58502" y="21818"/>
                    <a:pt x="60000" y="21818"/>
                  </a:cubicBezTo>
                  <a:cubicBezTo>
                    <a:pt x="62196" y="21818"/>
                    <a:pt x="62196" y="21818"/>
                    <a:pt x="62196" y="21818"/>
                  </a:cubicBezTo>
                  <a:cubicBezTo>
                    <a:pt x="62895" y="21818"/>
                    <a:pt x="63594" y="21818"/>
                    <a:pt x="64392" y="21097"/>
                  </a:cubicBezTo>
                  <a:cubicBezTo>
                    <a:pt x="66489" y="20377"/>
                    <a:pt x="67287" y="18833"/>
                    <a:pt x="67986" y="15849"/>
                  </a:cubicBezTo>
                  <a:cubicBezTo>
                    <a:pt x="68685" y="12041"/>
                    <a:pt x="70183" y="9056"/>
                    <a:pt x="74575" y="8336"/>
                  </a:cubicBezTo>
                  <a:cubicBezTo>
                    <a:pt x="75274" y="8336"/>
                    <a:pt x="76073" y="7512"/>
                    <a:pt x="76772" y="7512"/>
                  </a:cubicBezTo>
                  <a:cubicBezTo>
                    <a:pt x="78968" y="7512"/>
                    <a:pt x="79667" y="7512"/>
                    <a:pt x="81863" y="5248"/>
                  </a:cubicBezTo>
                  <a:cubicBezTo>
                    <a:pt x="85557" y="1543"/>
                    <a:pt x="90648" y="0"/>
                    <a:pt x="90648" y="0"/>
                  </a:cubicBezTo>
                  <a:cubicBezTo>
                    <a:pt x="91447" y="0"/>
                    <a:pt x="91447" y="0"/>
                    <a:pt x="91447" y="0"/>
                  </a:cubicBezTo>
                  <a:cubicBezTo>
                    <a:pt x="92146" y="720"/>
                    <a:pt x="92146" y="720"/>
                    <a:pt x="92146" y="720"/>
                  </a:cubicBezTo>
                  <a:cubicBezTo>
                    <a:pt x="92845" y="1543"/>
                    <a:pt x="97237" y="9056"/>
                    <a:pt x="92845" y="12761"/>
                  </a:cubicBezTo>
                  <a:cubicBezTo>
                    <a:pt x="88452" y="15849"/>
                    <a:pt x="84858" y="20377"/>
                    <a:pt x="84858" y="21818"/>
                  </a:cubicBezTo>
                  <a:cubicBezTo>
                    <a:pt x="84858" y="24082"/>
                    <a:pt x="88452" y="28610"/>
                    <a:pt x="91447" y="30154"/>
                  </a:cubicBezTo>
                  <a:cubicBezTo>
                    <a:pt x="92146" y="30154"/>
                    <a:pt x="92845" y="30874"/>
                    <a:pt x="93643" y="30874"/>
                  </a:cubicBezTo>
                  <a:cubicBezTo>
                    <a:pt x="97237" y="32418"/>
                    <a:pt x="101630" y="34682"/>
                    <a:pt x="101630" y="37667"/>
                  </a:cubicBezTo>
                  <a:cubicBezTo>
                    <a:pt x="102429" y="38490"/>
                    <a:pt x="101630" y="39931"/>
                    <a:pt x="100232" y="41475"/>
                  </a:cubicBezTo>
                  <a:cubicBezTo>
                    <a:pt x="98036" y="44459"/>
                    <a:pt x="97237" y="46723"/>
                    <a:pt x="96539" y="48267"/>
                  </a:cubicBezTo>
                  <a:cubicBezTo>
                    <a:pt x="95740" y="49811"/>
                    <a:pt x="95041" y="50531"/>
                    <a:pt x="95041" y="51972"/>
                  </a:cubicBezTo>
                  <a:cubicBezTo>
                    <a:pt x="93643" y="53516"/>
                    <a:pt x="95041" y="55060"/>
                    <a:pt x="95041" y="55060"/>
                  </a:cubicBezTo>
                  <a:cubicBezTo>
                    <a:pt x="96539" y="56603"/>
                    <a:pt x="96539" y="56603"/>
                    <a:pt x="96539" y="56603"/>
                  </a:cubicBezTo>
                  <a:cubicBezTo>
                    <a:pt x="95041" y="57324"/>
                    <a:pt x="95041" y="57324"/>
                    <a:pt x="95041" y="57324"/>
                  </a:cubicBezTo>
                  <a:cubicBezTo>
                    <a:pt x="94342" y="58044"/>
                    <a:pt x="89950" y="60308"/>
                    <a:pt x="87054" y="60308"/>
                  </a:cubicBezTo>
                  <a:cubicBezTo>
                    <a:pt x="86256" y="60308"/>
                    <a:pt x="86256" y="60308"/>
                    <a:pt x="86256" y="60308"/>
                  </a:cubicBezTo>
                  <a:cubicBezTo>
                    <a:pt x="86256" y="61852"/>
                    <a:pt x="86256" y="64116"/>
                    <a:pt x="87054" y="66380"/>
                  </a:cubicBezTo>
                  <a:cubicBezTo>
                    <a:pt x="87753" y="70909"/>
                    <a:pt x="89251" y="77701"/>
                    <a:pt x="91447" y="77701"/>
                  </a:cubicBezTo>
                  <a:cubicBezTo>
                    <a:pt x="98036" y="77701"/>
                    <a:pt x="102429" y="81406"/>
                    <a:pt x="103128" y="85214"/>
                  </a:cubicBezTo>
                  <a:cubicBezTo>
                    <a:pt x="103826" y="88198"/>
                    <a:pt x="106023" y="91183"/>
                    <a:pt x="109018" y="92006"/>
                  </a:cubicBezTo>
                  <a:cubicBezTo>
                    <a:pt x="112612" y="93550"/>
                    <a:pt x="117703" y="100240"/>
                    <a:pt x="118502" y="101783"/>
                  </a:cubicBezTo>
                  <a:lnTo>
                    <a:pt x="118502" y="101783"/>
                  </a:lnTo>
                  <a:cubicBezTo>
                    <a:pt x="119900" y="109296"/>
                    <a:pt x="119900" y="109296"/>
                    <a:pt x="119900" y="109296"/>
                  </a:cubicBezTo>
                  <a:cubicBezTo>
                    <a:pt x="117004" y="109296"/>
                    <a:pt x="117004" y="109296"/>
                    <a:pt x="117004" y="109296"/>
                  </a:cubicBezTo>
                  <a:cubicBezTo>
                    <a:pt x="116306" y="109296"/>
                    <a:pt x="114808" y="110120"/>
                    <a:pt x="114109" y="110120"/>
                  </a:cubicBezTo>
                  <a:cubicBezTo>
                    <a:pt x="110415" y="110840"/>
                    <a:pt x="109018" y="111560"/>
                    <a:pt x="106722" y="114648"/>
                  </a:cubicBezTo>
                  <a:cubicBezTo>
                    <a:pt x="105324" y="116089"/>
                    <a:pt x="105324" y="116089"/>
                    <a:pt x="105324" y="116089"/>
                  </a:cubicBezTo>
                  <a:cubicBezTo>
                    <a:pt x="102429" y="119176"/>
                    <a:pt x="99434" y="119176"/>
                    <a:pt x="95740" y="119176"/>
                  </a:cubicBezTo>
                  <a:cubicBezTo>
                    <a:pt x="95041" y="119176"/>
                    <a:pt x="93643" y="119897"/>
                    <a:pt x="92146" y="119897"/>
                  </a:cubicBezTo>
                  <a:cubicBezTo>
                    <a:pt x="91447" y="119897"/>
                    <a:pt x="91447" y="119897"/>
                    <a:pt x="90648" y="11989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85" name="Shape 2385"/>
            <p:cNvSpPr/>
            <p:nvPr/>
          </p:nvSpPr>
          <p:spPr>
            <a:xfrm>
              <a:off x="6432630" y="4256026"/>
              <a:ext cx="472391" cy="454153"/>
            </a:xfrm>
            <a:custGeom>
              <a:avLst/>
              <a:gdLst/>
              <a:ahLst/>
              <a:cxnLst/>
              <a:rect l="0" t="0" r="0" b="0"/>
              <a:pathLst>
                <a:path w="120000" h="120000" extrusionOk="0">
                  <a:moveTo>
                    <a:pt x="89902" y="3010"/>
                  </a:moveTo>
                  <a:lnTo>
                    <a:pt x="89902" y="3010"/>
                  </a:lnTo>
                  <a:cubicBezTo>
                    <a:pt x="89902" y="3010"/>
                    <a:pt x="94188" y="10334"/>
                    <a:pt x="90681" y="12541"/>
                  </a:cubicBezTo>
                  <a:cubicBezTo>
                    <a:pt x="87759" y="15451"/>
                    <a:pt x="82792" y="20668"/>
                    <a:pt x="82792" y="22775"/>
                  </a:cubicBezTo>
                  <a:cubicBezTo>
                    <a:pt x="82792" y="25785"/>
                    <a:pt x="87077" y="30903"/>
                    <a:pt x="89902" y="32408"/>
                  </a:cubicBezTo>
                  <a:cubicBezTo>
                    <a:pt x="93506" y="33812"/>
                    <a:pt x="102759" y="36822"/>
                    <a:pt x="98474" y="41237"/>
                  </a:cubicBezTo>
                  <a:cubicBezTo>
                    <a:pt x="94188" y="44849"/>
                    <a:pt x="94188" y="48561"/>
                    <a:pt x="92824" y="50769"/>
                  </a:cubicBezTo>
                  <a:cubicBezTo>
                    <a:pt x="90681" y="53678"/>
                    <a:pt x="93506" y="55886"/>
                    <a:pt x="93506" y="55886"/>
                  </a:cubicBezTo>
                  <a:cubicBezTo>
                    <a:pt x="93506" y="55886"/>
                    <a:pt x="89220" y="58896"/>
                    <a:pt x="86396" y="58896"/>
                  </a:cubicBezTo>
                  <a:cubicBezTo>
                    <a:pt x="85616" y="58896"/>
                    <a:pt x="85616" y="58896"/>
                    <a:pt x="84935" y="58896"/>
                  </a:cubicBezTo>
                  <a:lnTo>
                    <a:pt x="84935" y="58896"/>
                  </a:lnTo>
                  <a:cubicBezTo>
                    <a:pt x="82792" y="58896"/>
                    <a:pt x="84935" y="66220"/>
                    <a:pt x="84935" y="66220"/>
                  </a:cubicBezTo>
                  <a:cubicBezTo>
                    <a:pt x="84935" y="66220"/>
                    <a:pt x="85616" y="78662"/>
                    <a:pt x="90681" y="78662"/>
                  </a:cubicBezTo>
                  <a:cubicBezTo>
                    <a:pt x="95649" y="78662"/>
                    <a:pt x="99935" y="81672"/>
                    <a:pt x="100616" y="85284"/>
                  </a:cubicBezTo>
                  <a:cubicBezTo>
                    <a:pt x="102077" y="88996"/>
                    <a:pt x="104220" y="91906"/>
                    <a:pt x="107824" y="92709"/>
                  </a:cubicBezTo>
                  <a:cubicBezTo>
                    <a:pt x="110649" y="93411"/>
                    <a:pt x="115616" y="101438"/>
                    <a:pt x="115616" y="101438"/>
                  </a:cubicBezTo>
                  <a:cubicBezTo>
                    <a:pt x="116298" y="106655"/>
                    <a:pt x="116298" y="106655"/>
                    <a:pt x="116298" y="106655"/>
                  </a:cubicBezTo>
                  <a:cubicBezTo>
                    <a:pt x="115616" y="106655"/>
                    <a:pt x="115616" y="106655"/>
                    <a:pt x="115616" y="106655"/>
                  </a:cubicBezTo>
                  <a:cubicBezTo>
                    <a:pt x="114155" y="106655"/>
                    <a:pt x="113474" y="107357"/>
                    <a:pt x="112792" y="107357"/>
                  </a:cubicBezTo>
                  <a:cubicBezTo>
                    <a:pt x="107824" y="108060"/>
                    <a:pt x="107045" y="110267"/>
                    <a:pt x="103441" y="113277"/>
                  </a:cubicBezTo>
                  <a:cubicBezTo>
                    <a:pt x="99935" y="116889"/>
                    <a:pt x="97110" y="116187"/>
                    <a:pt x="90681" y="116889"/>
                  </a:cubicBezTo>
                  <a:cubicBezTo>
                    <a:pt x="90681" y="116889"/>
                    <a:pt x="90681" y="116889"/>
                    <a:pt x="89902" y="116889"/>
                  </a:cubicBezTo>
                  <a:cubicBezTo>
                    <a:pt x="84253" y="116889"/>
                    <a:pt x="77824" y="108060"/>
                    <a:pt x="73538" y="102943"/>
                  </a:cubicBezTo>
                  <a:cubicBezTo>
                    <a:pt x="71396" y="100735"/>
                    <a:pt x="69935" y="100033"/>
                    <a:pt x="68474" y="100033"/>
                  </a:cubicBezTo>
                  <a:cubicBezTo>
                    <a:pt x="67110" y="100033"/>
                    <a:pt x="65649" y="100735"/>
                    <a:pt x="62824" y="102240"/>
                  </a:cubicBezTo>
                  <a:cubicBezTo>
                    <a:pt x="57759" y="105150"/>
                    <a:pt x="57077" y="108060"/>
                    <a:pt x="52792" y="111772"/>
                  </a:cubicBezTo>
                  <a:cubicBezTo>
                    <a:pt x="51428" y="112474"/>
                    <a:pt x="50649" y="113277"/>
                    <a:pt x="49285" y="113277"/>
                  </a:cubicBezTo>
                  <a:cubicBezTo>
                    <a:pt x="45681" y="113277"/>
                    <a:pt x="42077" y="110267"/>
                    <a:pt x="41396" y="108060"/>
                  </a:cubicBezTo>
                  <a:cubicBezTo>
                    <a:pt x="39935" y="105150"/>
                    <a:pt x="41396" y="100735"/>
                    <a:pt x="37792" y="100033"/>
                  </a:cubicBezTo>
                  <a:cubicBezTo>
                    <a:pt x="37792" y="99230"/>
                    <a:pt x="37110" y="99230"/>
                    <a:pt x="37110" y="99230"/>
                  </a:cubicBezTo>
                  <a:cubicBezTo>
                    <a:pt x="34285" y="99230"/>
                    <a:pt x="31363" y="102943"/>
                    <a:pt x="27857" y="105953"/>
                  </a:cubicBezTo>
                  <a:cubicBezTo>
                    <a:pt x="27175" y="105953"/>
                    <a:pt x="27175" y="106655"/>
                    <a:pt x="26396" y="106655"/>
                  </a:cubicBezTo>
                  <a:cubicBezTo>
                    <a:pt x="23571" y="106655"/>
                    <a:pt x="20649" y="98528"/>
                    <a:pt x="17824" y="95618"/>
                  </a:cubicBezTo>
                  <a:cubicBezTo>
                    <a:pt x="15000" y="91906"/>
                    <a:pt x="15681" y="84581"/>
                    <a:pt x="16461" y="79464"/>
                  </a:cubicBezTo>
                  <a:cubicBezTo>
                    <a:pt x="17142" y="74247"/>
                    <a:pt x="12857" y="69832"/>
                    <a:pt x="9253" y="66220"/>
                  </a:cubicBezTo>
                  <a:cubicBezTo>
                    <a:pt x="7889" y="65418"/>
                    <a:pt x="7889" y="65418"/>
                    <a:pt x="4967" y="64715"/>
                  </a:cubicBezTo>
                  <a:cubicBezTo>
                    <a:pt x="4967" y="64013"/>
                    <a:pt x="4967" y="64013"/>
                    <a:pt x="4967" y="64013"/>
                  </a:cubicBezTo>
                  <a:cubicBezTo>
                    <a:pt x="4967" y="64013"/>
                    <a:pt x="2824" y="57391"/>
                    <a:pt x="5746" y="52976"/>
                  </a:cubicBezTo>
                  <a:cubicBezTo>
                    <a:pt x="7889" y="48561"/>
                    <a:pt x="9253" y="44147"/>
                    <a:pt x="10714" y="41939"/>
                  </a:cubicBezTo>
                  <a:cubicBezTo>
                    <a:pt x="10714" y="41237"/>
                    <a:pt x="11396" y="41237"/>
                    <a:pt x="11396" y="41237"/>
                  </a:cubicBezTo>
                  <a:cubicBezTo>
                    <a:pt x="12857" y="41237"/>
                    <a:pt x="15000" y="44849"/>
                    <a:pt x="15681" y="48561"/>
                  </a:cubicBezTo>
                  <a:cubicBezTo>
                    <a:pt x="16461" y="51471"/>
                    <a:pt x="17142" y="55886"/>
                    <a:pt x="19285" y="55886"/>
                  </a:cubicBezTo>
                  <a:cubicBezTo>
                    <a:pt x="19967" y="55886"/>
                    <a:pt x="20649" y="55183"/>
                    <a:pt x="22110" y="54381"/>
                  </a:cubicBezTo>
                  <a:cubicBezTo>
                    <a:pt x="27175" y="50066"/>
                    <a:pt x="30000" y="52173"/>
                    <a:pt x="32142" y="44849"/>
                  </a:cubicBezTo>
                  <a:cubicBezTo>
                    <a:pt x="34967" y="38227"/>
                    <a:pt x="35649" y="34615"/>
                    <a:pt x="39935" y="34615"/>
                  </a:cubicBezTo>
                  <a:cubicBezTo>
                    <a:pt x="43538" y="34615"/>
                    <a:pt x="47824" y="34615"/>
                    <a:pt x="51428" y="32408"/>
                  </a:cubicBezTo>
                  <a:cubicBezTo>
                    <a:pt x="54253" y="29397"/>
                    <a:pt x="53571" y="27993"/>
                    <a:pt x="56396" y="25785"/>
                  </a:cubicBezTo>
                  <a:cubicBezTo>
                    <a:pt x="57077" y="24280"/>
                    <a:pt x="58538" y="24280"/>
                    <a:pt x="60000" y="24280"/>
                  </a:cubicBezTo>
                  <a:cubicBezTo>
                    <a:pt x="60681" y="24280"/>
                    <a:pt x="61363" y="24280"/>
                    <a:pt x="62142" y="24280"/>
                  </a:cubicBezTo>
                  <a:cubicBezTo>
                    <a:pt x="62824" y="24280"/>
                    <a:pt x="63506" y="24280"/>
                    <a:pt x="64285" y="23578"/>
                  </a:cubicBezTo>
                  <a:cubicBezTo>
                    <a:pt x="67792" y="22775"/>
                    <a:pt x="68474" y="20668"/>
                    <a:pt x="69253" y="16956"/>
                  </a:cubicBezTo>
                  <a:cubicBezTo>
                    <a:pt x="69935" y="13244"/>
                    <a:pt x="71396" y="11839"/>
                    <a:pt x="74220" y="11036"/>
                  </a:cubicBezTo>
                  <a:cubicBezTo>
                    <a:pt x="77824" y="10334"/>
                    <a:pt x="79188" y="11036"/>
                    <a:pt x="82792" y="7424"/>
                  </a:cubicBezTo>
                  <a:cubicBezTo>
                    <a:pt x="85616" y="4414"/>
                    <a:pt x="89902" y="3010"/>
                    <a:pt x="89902" y="3010"/>
                  </a:cubicBezTo>
                  <a:lnTo>
                    <a:pt x="91363" y="0"/>
                  </a:lnTo>
                  <a:lnTo>
                    <a:pt x="91363" y="0"/>
                  </a:lnTo>
                  <a:cubicBezTo>
                    <a:pt x="89902" y="0"/>
                    <a:pt x="89902" y="0"/>
                    <a:pt x="89902" y="0"/>
                  </a:cubicBezTo>
                  <a:cubicBezTo>
                    <a:pt x="89220" y="0"/>
                    <a:pt x="84253" y="1505"/>
                    <a:pt x="80649" y="5117"/>
                  </a:cubicBezTo>
                  <a:cubicBezTo>
                    <a:pt x="79188" y="7424"/>
                    <a:pt x="78506" y="7424"/>
                    <a:pt x="76363" y="7424"/>
                  </a:cubicBezTo>
                  <a:cubicBezTo>
                    <a:pt x="75681" y="7424"/>
                    <a:pt x="74902" y="8127"/>
                    <a:pt x="73538" y="8127"/>
                  </a:cubicBezTo>
                  <a:cubicBezTo>
                    <a:pt x="68474" y="9632"/>
                    <a:pt x="67110" y="12541"/>
                    <a:pt x="66331" y="16153"/>
                  </a:cubicBezTo>
                  <a:cubicBezTo>
                    <a:pt x="65649" y="19866"/>
                    <a:pt x="64967" y="20668"/>
                    <a:pt x="63506" y="20668"/>
                  </a:cubicBezTo>
                  <a:cubicBezTo>
                    <a:pt x="63506" y="20668"/>
                    <a:pt x="62824" y="21371"/>
                    <a:pt x="62142" y="21371"/>
                  </a:cubicBezTo>
                  <a:lnTo>
                    <a:pt x="61363" y="21371"/>
                  </a:lnTo>
                  <a:cubicBezTo>
                    <a:pt x="60681" y="20668"/>
                    <a:pt x="60681" y="20668"/>
                    <a:pt x="60000" y="20668"/>
                  </a:cubicBezTo>
                  <a:cubicBezTo>
                    <a:pt x="58538" y="20668"/>
                    <a:pt x="56396" y="21371"/>
                    <a:pt x="54253" y="23578"/>
                  </a:cubicBezTo>
                  <a:cubicBezTo>
                    <a:pt x="52792" y="24983"/>
                    <a:pt x="52110" y="25785"/>
                    <a:pt x="51428" y="27190"/>
                  </a:cubicBezTo>
                  <a:cubicBezTo>
                    <a:pt x="51428" y="27993"/>
                    <a:pt x="50649" y="28695"/>
                    <a:pt x="49285" y="30200"/>
                  </a:cubicBezTo>
                  <a:cubicBezTo>
                    <a:pt x="47142" y="31605"/>
                    <a:pt x="43538" y="31605"/>
                    <a:pt x="39935" y="31605"/>
                  </a:cubicBezTo>
                  <a:cubicBezTo>
                    <a:pt x="33506" y="31605"/>
                    <a:pt x="32142" y="36822"/>
                    <a:pt x="30000" y="42642"/>
                  </a:cubicBezTo>
                  <a:cubicBezTo>
                    <a:pt x="29220" y="44147"/>
                    <a:pt x="29220" y="44147"/>
                    <a:pt x="29220" y="44147"/>
                  </a:cubicBezTo>
                  <a:cubicBezTo>
                    <a:pt x="28538" y="47056"/>
                    <a:pt x="27175" y="47859"/>
                    <a:pt x="25714" y="48561"/>
                  </a:cubicBezTo>
                  <a:cubicBezTo>
                    <a:pt x="24253" y="49264"/>
                    <a:pt x="22110" y="50769"/>
                    <a:pt x="20649" y="52173"/>
                  </a:cubicBezTo>
                  <a:cubicBezTo>
                    <a:pt x="19967" y="52173"/>
                    <a:pt x="19967" y="52173"/>
                    <a:pt x="19967" y="52976"/>
                  </a:cubicBezTo>
                  <a:cubicBezTo>
                    <a:pt x="19285" y="51471"/>
                    <a:pt x="18603" y="50066"/>
                    <a:pt x="18603" y="48561"/>
                  </a:cubicBezTo>
                  <a:cubicBezTo>
                    <a:pt x="18603" y="47859"/>
                    <a:pt x="18603" y="47859"/>
                    <a:pt x="18603" y="47859"/>
                  </a:cubicBezTo>
                  <a:cubicBezTo>
                    <a:pt x="18603" y="46354"/>
                    <a:pt x="16461" y="38227"/>
                    <a:pt x="11396" y="38227"/>
                  </a:cubicBezTo>
                  <a:lnTo>
                    <a:pt x="11396" y="38227"/>
                  </a:lnTo>
                  <a:cubicBezTo>
                    <a:pt x="10714" y="38227"/>
                    <a:pt x="9253" y="38227"/>
                    <a:pt x="7889" y="39732"/>
                  </a:cubicBezTo>
                  <a:cubicBezTo>
                    <a:pt x="7110" y="41237"/>
                    <a:pt x="6428" y="43344"/>
                    <a:pt x="5746" y="44849"/>
                  </a:cubicBezTo>
                  <a:cubicBezTo>
                    <a:pt x="4967" y="47056"/>
                    <a:pt x="4285" y="49264"/>
                    <a:pt x="2824" y="51471"/>
                  </a:cubicBezTo>
                  <a:cubicBezTo>
                    <a:pt x="0" y="56688"/>
                    <a:pt x="1461" y="64013"/>
                    <a:pt x="2142" y="64715"/>
                  </a:cubicBezTo>
                  <a:cubicBezTo>
                    <a:pt x="2142" y="65418"/>
                    <a:pt x="2142" y="65418"/>
                    <a:pt x="2142" y="65418"/>
                  </a:cubicBezTo>
                  <a:cubicBezTo>
                    <a:pt x="2824" y="66923"/>
                    <a:pt x="2824" y="66923"/>
                    <a:pt x="2824" y="66923"/>
                  </a:cubicBezTo>
                  <a:cubicBezTo>
                    <a:pt x="4285" y="67625"/>
                    <a:pt x="4285" y="67625"/>
                    <a:pt x="4285" y="67625"/>
                  </a:cubicBezTo>
                  <a:cubicBezTo>
                    <a:pt x="4967" y="67625"/>
                    <a:pt x="5746" y="68428"/>
                    <a:pt x="6428" y="68428"/>
                  </a:cubicBezTo>
                  <a:cubicBezTo>
                    <a:pt x="6428" y="68428"/>
                    <a:pt x="6428" y="68428"/>
                    <a:pt x="7110" y="69130"/>
                  </a:cubicBezTo>
                  <a:cubicBezTo>
                    <a:pt x="12175" y="72842"/>
                    <a:pt x="14318" y="75752"/>
                    <a:pt x="13538" y="78662"/>
                  </a:cubicBezTo>
                  <a:cubicBezTo>
                    <a:pt x="12857" y="84581"/>
                    <a:pt x="11396" y="93411"/>
                    <a:pt x="15681" y="97826"/>
                  </a:cubicBezTo>
                  <a:cubicBezTo>
                    <a:pt x="17142" y="98528"/>
                    <a:pt x="17824" y="100033"/>
                    <a:pt x="18603" y="101438"/>
                  </a:cubicBezTo>
                  <a:cubicBezTo>
                    <a:pt x="20649" y="105953"/>
                    <a:pt x="22792" y="109565"/>
                    <a:pt x="26396" y="109565"/>
                  </a:cubicBezTo>
                  <a:cubicBezTo>
                    <a:pt x="27857" y="109565"/>
                    <a:pt x="28538" y="108862"/>
                    <a:pt x="30000" y="108060"/>
                  </a:cubicBezTo>
                  <a:cubicBezTo>
                    <a:pt x="30681" y="107357"/>
                    <a:pt x="32142" y="106655"/>
                    <a:pt x="32824" y="105953"/>
                  </a:cubicBezTo>
                  <a:cubicBezTo>
                    <a:pt x="34285" y="104448"/>
                    <a:pt x="35649" y="102943"/>
                    <a:pt x="37110" y="102943"/>
                  </a:cubicBezTo>
                  <a:lnTo>
                    <a:pt x="37110" y="102943"/>
                  </a:lnTo>
                  <a:cubicBezTo>
                    <a:pt x="37110" y="102943"/>
                    <a:pt x="37110" y="103645"/>
                    <a:pt x="37110" y="104448"/>
                  </a:cubicBezTo>
                  <a:cubicBezTo>
                    <a:pt x="37792" y="105953"/>
                    <a:pt x="37792" y="108060"/>
                    <a:pt x="38571" y="109565"/>
                  </a:cubicBezTo>
                  <a:cubicBezTo>
                    <a:pt x="39935" y="112474"/>
                    <a:pt x="44220" y="116187"/>
                    <a:pt x="49285" y="116187"/>
                  </a:cubicBezTo>
                  <a:cubicBezTo>
                    <a:pt x="51428" y="116187"/>
                    <a:pt x="52792" y="115484"/>
                    <a:pt x="54935" y="113979"/>
                  </a:cubicBezTo>
                  <a:cubicBezTo>
                    <a:pt x="56396" y="112474"/>
                    <a:pt x="57759" y="111070"/>
                    <a:pt x="59220" y="109565"/>
                  </a:cubicBezTo>
                  <a:cubicBezTo>
                    <a:pt x="60681" y="107357"/>
                    <a:pt x="62142" y="105953"/>
                    <a:pt x="64285" y="105150"/>
                  </a:cubicBezTo>
                  <a:cubicBezTo>
                    <a:pt x="65649" y="104448"/>
                    <a:pt x="65649" y="104448"/>
                    <a:pt x="65649" y="104448"/>
                  </a:cubicBezTo>
                  <a:cubicBezTo>
                    <a:pt x="67110" y="103645"/>
                    <a:pt x="68474" y="102943"/>
                    <a:pt x="68474" y="102943"/>
                  </a:cubicBezTo>
                  <a:cubicBezTo>
                    <a:pt x="69253" y="102943"/>
                    <a:pt x="69935" y="102943"/>
                    <a:pt x="71396" y="105150"/>
                  </a:cubicBezTo>
                  <a:cubicBezTo>
                    <a:pt x="71396" y="105953"/>
                    <a:pt x="71396" y="105953"/>
                    <a:pt x="71396" y="105953"/>
                  </a:cubicBezTo>
                  <a:cubicBezTo>
                    <a:pt x="76363" y="111070"/>
                    <a:pt x="83474" y="119899"/>
                    <a:pt x="89902" y="119899"/>
                  </a:cubicBezTo>
                  <a:cubicBezTo>
                    <a:pt x="90681" y="119899"/>
                    <a:pt x="90681" y="119899"/>
                    <a:pt x="91363" y="119899"/>
                  </a:cubicBezTo>
                  <a:cubicBezTo>
                    <a:pt x="92824" y="119899"/>
                    <a:pt x="94188" y="119096"/>
                    <a:pt x="95649" y="119096"/>
                  </a:cubicBezTo>
                  <a:cubicBezTo>
                    <a:pt x="99253" y="119096"/>
                    <a:pt x="102077" y="119096"/>
                    <a:pt x="105584" y="115484"/>
                  </a:cubicBezTo>
                  <a:cubicBezTo>
                    <a:pt x="106363" y="114682"/>
                    <a:pt x="106363" y="114682"/>
                    <a:pt x="107045" y="113979"/>
                  </a:cubicBezTo>
                  <a:cubicBezTo>
                    <a:pt x="109188" y="111772"/>
                    <a:pt x="109967" y="111070"/>
                    <a:pt x="112792" y="110267"/>
                  </a:cubicBezTo>
                  <a:cubicBezTo>
                    <a:pt x="114155" y="110267"/>
                    <a:pt x="114935" y="110267"/>
                    <a:pt x="115616" y="109565"/>
                  </a:cubicBezTo>
                  <a:cubicBezTo>
                    <a:pt x="117077" y="109565"/>
                    <a:pt x="117077" y="109565"/>
                    <a:pt x="117077" y="109565"/>
                  </a:cubicBezTo>
                  <a:cubicBezTo>
                    <a:pt x="119902" y="109565"/>
                    <a:pt x="119902" y="109565"/>
                    <a:pt x="119902" y="109565"/>
                  </a:cubicBezTo>
                  <a:cubicBezTo>
                    <a:pt x="119902" y="105953"/>
                    <a:pt x="119902" y="105953"/>
                    <a:pt x="119902" y="105953"/>
                  </a:cubicBezTo>
                  <a:cubicBezTo>
                    <a:pt x="118441" y="100735"/>
                    <a:pt x="118441" y="100735"/>
                    <a:pt x="118441" y="100735"/>
                  </a:cubicBezTo>
                  <a:cubicBezTo>
                    <a:pt x="118441" y="100033"/>
                    <a:pt x="118441" y="100033"/>
                    <a:pt x="118441" y="100033"/>
                  </a:cubicBezTo>
                  <a:lnTo>
                    <a:pt x="118441" y="100033"/>
                  </a:lnTo>
                  <a:cubicBezTo>
                    <a:pt x="117077" y="97826"/>
                    <a:pt x="112012" y="91204"/>
                    <a:pt x="108506" y="89698"/>
                  </a:cubicBezTo>
                  <a:cubicBezTo>
                    <a:pt x="106363" y="89698"/>
                    <a:pt x="104220" y="86789"/>
                    <a:pt x="103441" y="84581"/>
                  </a:cubicBezTo>
                  <a:cubicBezTo>
                    <a:pt x="102759" y="79464"/>
                    <a:pt x="97110" y="75050"/>
                    <a:pt x="90681" y="75050"/>
                  </a:cubicBezTo>
                  <a:cubicBezTo>
                    <a:pt x="89902" y="75050"/>
                    <a:pt x="88538" y="70635"/>
                    <a:pt x="87759" y="66220"/>
                  </a:cubicBezTo>
                  <a:lnTo>
                    <a:pt x="87759" y="66220"/>
                  </a:lnTo>
                  <a:cubicBezTo>
                    <a:pt x="87759" y="65418"/>
                    <a:pt x="87759" y="65418"/>
                    <a:pt x="87759" y="65418"/>
                  </a:cubicBezTo>
                  <a:cubicBezTo>
                    <a:pt x="87759" y="64715"/>
                    <a:pt x="87077" y="63210"/>
                    <a:pt x="87077" y="61806"/>
                  </a:cubicBezTo>
                  <a:cubicBezTo>
                    <a:pt x="90681" y="61806"/>
                    <a:pt x="94188" y="59598"/>
                    <a:pt x="94870" y="58896"/>
                  </a:cubicBezTo>
                  <a:cubicBezTo>
                    <a:pt x="98474" y="56688"/>
                    <a:pt x="98474" y="56688"/>
                    <a:pt x="98474" y="56688"/>
                  </a:cubicBezTo>
                  <a:cubicBezTo>
                    <a:pt x="95649" y="53678"/>
                    <a:pt x="95649" y="53678"/>
                    <a:pt x="95649" y="53678"/>
                  </a:cubicBezTo>
                  <a:lnTo>
                    <a:pt x="95649" y="53678"/>
                  </a:lnTo>
                  <a:lnTo>
                    <a:pt x="94870" y="52976"/>
                  </a:lnTo>
                  <a:cubicBezTo>
                    <a:pt x="95649" y="51471"/>
                    <a:pt x="96331" y="50769"/>
                    <a:pt x="97110" y="49264"/>
                  </a:cubicBezTo>
                  <a:cubicBezTo>
                    <a:pt x="97792" y="47056"/>
                    <a:pt x="98474" y="45652"/>
                    <a:pt x="100616" y="42642"/>
                  </a:cubicBezTo>
                  <a:cubicBezTo>
                    <a:pt x="102759" y="41237"/>
                    <a:pt x="102759" y="39030"/>
                    <a:pt x="102077" y="37525"/>
                  </a:cubicBezTo>
                  <a:cubicBezTo>
                    <a:pt x="101396" y="33812"/>
                    <a:pt x="97110" y="32408"/>
                    <a:pt x="93506" y="30200"/>
                  </a:cubicBezTo>
                  <a:cubicBezTo>
                    <a:pt x="92824" y="30200"/>
                    <a:pt x="92045" y="30200"/>
                    <a:pt x="91363" y="29397"/>
                  </a:cubicBezTo>
                  <a:cubicBezTo>
                    <a:pt x="88538" y="27993"/>
                    <a:pt x="85616" y="24280"/>
                    <a:pt x="85616" y="22775"/>
                  </a:cubicBezTo>
                  <a:cubicBezTo>
                    <a:pt x="85616" y="22073"/>
                    <a:pt x="89220" y="17658"/>
                    <a:pt x="92824" y="15451"/>
                  </a:cubicBezTo>
                  <a:cubicBezTo>
                    <a:pt x="97110" y="11839"/>
                    <a:pt x="94870" y="5919"/>
                    <a:pt x="92824" y="1505"/>
                  </a:cubicBezTo>
                  <a:cubicBezTo>
                    <a:pt x="91363" y="0"/>
                    <a:pt x="91363" y="0"/>
                    <a:pt x="91363" y="0"/>
                  </a:cubicBezTo>
                  <a:lnTo>
                    <a:pt x="89902" y="3010"/>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2386" name="Shape 2386"/>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GERMANY EDITABLE MAP</a:t>
            </a:r>
          </a:p>
        </p:txBody>
      </p:sp>
      <p:sp>
        <p:nvSpPr>
          <p:cNvPr id="2387" name="Shape 2387"/>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388" name="Shape 2388"/>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389" name="Shape 2389"/>
          <p:cNvGrpSpPr/>
          <p:nvPr/>
        </p:nvGrpSpPr>
        <p:grpSpPr>
          <a:xfrm>
            <a:off x="11580224" y="4338258"/>
            <a:ext cx="11003808" cy="6612520"/>
            <a:chOff x="11972290" y="4332248"/>
            <a:chExt cx="12640146" cy="7595845"/>
          </a:xfrm>
        </p:grpSpPr>
        <p:sp>
          <p:nvSpPr>
            <p:cNvPr id="2390" name="Shape 2390"/>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91" name="Shape 2391"/>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92" name="Shape 2392"/>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393" name="Shape 2393"/>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94" name="Shape 2394"/>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95" name="Shape 2395"/>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396" name="Shape 2396"/>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97" name="Shape 2397"/>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98" name="Shape 2398"/>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399" name="Shape 2399"/>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00" name="Shape 2400"/>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01" name="Shape 2401"/>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402" name="Shape 2402"/>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2406"/>
        <p:cNvGrpSpPr/>
        <p:nvPr/>
      </p:nvGrpSpPr>
      <p:grpSpPr>
        <a:xfrm>
          <a:off x="0" y="0"/>
          <a:ext cx="0" cy="0"/>
          <a:chOff x="0" y="0"/>
          <a:chExt cx="0" cy="0"/>
        </a:xfrm>
      </p:grpSpPr>
      <p:grpSp>
        <p:nvGrpSpPr>
          <p:cNvPr id="2407" name="Shape 2407"/>
          <p:cNvGrpSpPr/>
          <p:nvPr/>
        </p:nvGrpSpPr>
        <p:grpSpPr>
          <a:xfrm>
            <a:off x="12681189" y="4687756"/>
            <a:ext cx="10609300" cy="7167573"/>
            <a:chOff x="13017546" y="3273350"/>
            <a:chExt cx="10283366" cy="6947373"/>
          </a:xfrm>
        </p:grpSpPr>
        <p:sp>
          <p:nvSpPr>
            <p:cNvPr id="2408" name="Shape 2408"/>
            <p:cNvSpPr/>
            <p:nvPr/>
          </p:nvSpPr>
          <p:spPr>
            <a:xfrm>
              <a:off x="17272873" y="3991978"/>
              <a:ext cx="426763" cy="559970"/>
            </a:xfrm>
            <a:custGeom>
              <a:avLst/>
              <a:gdLst/>
              <a:ahLst/>
              <a:cxnLst/>
              <a:rect l="0" t="0" r="0" b="0"/>
              <a:pathLst>
                <a:path w="120000" h="120000" extrusionOk="0">
                  <a:moveTo>
                    <a:pt x="118461" y="44601"/>
                  </a:moveTo>
                  <a:cubicBezTo>
                    <a:pt x="116923" y="42477"/>
                    <a:pt x="113846" y="41415"/>
                    <a:pt x="110769" y="41415"/>
                  </a:cubicBezTo>
                  <a:cubicBezTo>
                    <a:pt x="109230" y="41415"/>
                    <a:pt x="109230" y="41415"/>
                    <a:pt x="109230" y="41415"/>
                  </a:cubicBezTo>
                  <a:cubicBezTo>
                    <a:pt x="106153" y="41415"/>
                    <a:pt x="103076" y="43539"/>
                    <a:pt x="101538" y="46725"/>
                  </a:cubicBezTo>
                  <a:cubicBezTo>
                    <a:pt x="100000" y="46725"/>
                    <a:pt x="100000" y="47787"/>
                    <a:pt x="100000" y="47787"/>
                  </a:cubicBezTo>
                  <a:cubicBezTo>
                    <a:pt x="98461" y="46725"/>
                    <a:pt x="95384" y="46725"/>
                    <a:pt x="93846" y="46725"/>
                  </a:cubicBezTo>
                  <a:cubicBezTo>
                    <a:pt x="92307" y="46725"/>
                    <a:pt x="90769" y="46725"/>
                    <a:pt x="90769" y="45663"/>
                  </a:cubicBezTo>
                  <a:cubicBezTo>
                    <a:pt x="92307" y="44601"/>
                    <a:pt x="96923" y="41415"/>
                    <a:pt x="100000" y="40353"/>
                  </a:cubicBezTo>
                  <a:cubicBezTo>
                    <a:pt x="106153" y="38230"/>
                    <a:pt x="109230" y="36106"/>
                    <a:pt x="110769" y="35044"/>
                  </a:cubicBezTo>
                  <a:cubicBezTo>
                    <a:pt x="113846" y="29734"/>
                    <a:pt x="120000" y="19115"/>
                    <a:pt x="110769" y="14867"/>
                  </a:cubicBezTo>
                  <a:cubicBezTo>
                    <a:pt x="109230" y="13805"/>
                    <a:pt x="106153" y="13805"/>
                    <a:pt x="104615" y="12743"/>
                  </a:cubicBezTo>
                  <a:cubicBezTo>
                    <a:pt x="103076" y="12743"/>
                    <a:pt x="103076" y="12743"/>
                    <a:pt x="101538" y="12743"/>
                  </a:cubicBezTo>
                  <a:cubicBezTo>
                    <a:pt x="101538" y="11681"/>
                    <a:pt x="103076" y="10619"/>
                    <a:pt x="103076" y="9557"/>
                  </a:cubicBezTo>
                  <a:cubicBezTo>
                    <a:pt x="104615" y="8495"/>
                    <a:pt x="106153" y="4247"/>
                    <a:pt x="100000" y="1061"/>
                  </a:cubicBezTo>
                  <a:cubicBezTo>
                    <a:pt x="100000" y="0"/>
                    <a:pt x="96923" y="0"/>
                    <a:pt x="95384" y="0"/>
                  </a:cubicBezTo>
                  <a:cubicBezTo>
                    <a:pt x="89230" y="0"/>
                    <a:pt x="81538" y="3185"/>
                    <a:pt x="78461" y="4247"/>
                  </a:cubicBezTo>
                  <a:cubicBezTo>
                    <a:pt x="78461" y="5309"/>
                    <a:pt x="76923" y="6371"/>
                    <a:pt x="75384" y="6371"/>
                  </a:cubicBezTo>
                  <a:cubicBezTo>
                    <a:pt x="73846" y="7433"/>
                    <a:pt x="72307" y="9557"/>
                    <a:pt x="70769" y="9557"/>
                  </a:cubicBezTo>
                  <a:cubicBezTo>
                    <a:pt x="69230" y="9557"/>
                    <a:pt x="69230" y="8495"/>
                    <a:pt x="67692" y="8495"/>
                  </a:cubicBezTo>
                  <a:cubicBezTo>
                    <a:pt x="66153" y="7433"/>
                    <a:pt x="64615" y="6371"/>
                    <a:pt x="61538" y="6371"/>
                  </a:cubicBezTo>
                  <a:cubicBezTo>
                    <a:pt x="60000" y="6371"/>
                    <a:pt x="60000" y="7433"/>
                    <a:pt x="58461" y="7433"/>
                  </a:cubicBezTo>
                  <a:cubicBezTo>
                    <a:pt x="56923" y="7433"/>
                    <a:pt x="55384" y="7433"/>
                    <a:pt x="55384" y="7433"/>
                  </a:cubicBezTo>
                  <a:cubicBezTo>
                    <a:pt x="44615" y="9557"/>
                    <a:pt x="41538" y="9557"/>
                    <a:pt x="40000" y="11681"/>
                  </a:cubicBezTo>
                  <a:cubicBezTo>
                    <a:pt x="36923" y="13805"/>
                    <a:pt x="38461" y="15929"/>
                    <a:pt x="38461" y="16991"/>
                  </a:cubicBezTo>
                  <a:cubicBezTo>
                    <a:pt x="38461" y="16991"/>
                    <a:pt x="38461" y="16991"/>
                    <a:pt x="38461" y="16991"/>
                  </a:cubicBezTo>
                  <a:cubicBezTo>
                    <a:pt x="38461" y="16991"/>
                    <a:pt x="38461" y="16991"/>
                    <a:pt x="36923" y="18053"/>
                  </a:cubicBezTo>
                  <a:cubicBezTo>
                    <a:pt x="35384" y="18053"/>
                    <a:pt x="33846" y="19115"/>
                    <a:pt x="32307" y="20176"/>
                  </a:cubicBezTo>
                  <a:cubicBezTo>
                    <a:pt x="30769" y="21238"/>
                    <a:pt x="26153" y="24424"/>
                    <a:pt x="29230" y="27610"/>
                  </a:cubicBezTo>
                  <a:cubicBezTo>
                    <a:pt x="30769" y="31858"/>
                    <a:pt x="36923" y="32920"/>
                    <a:pt x="43076" y="33982"/>
                  </a:cubicBezTo>
                  <a:cubicBezTo>
                    <a:pt x="44615" y="33982"/>
                    <a:pt x="46153" y="33982"/>
                    <a:pt x="47692" y="35044"/>
                  </a:cubicBezTo>
                  <a:cubicBezTo>
                    <a:pt x="47692" y="35044"/>
                    <a:pt x="47692" y="35044"/>
                    <a:pt x="47692" y="35044"/>
                  </a:cubicBezTo>
                  <a:cubicBezTo>
                    <a:pt x="47692" y="35044"/>
                    <a:pt x="46153" y="36106"/>
                    <a:pt x="46153" y="37168"/>
                  </a:cubicBezTo>
                  <a:cubicBezTo>
                    <a:pt x="44615" y="39292"/>
                    <a:pt x="41538" y="42477"/>
                    <a:pt x="44615" y="45663"/>
                  </a:cubicBezTo>
                  <a:cubicBezTo>
                    <a:pt x="46153" y="47787"/>
                    <a:pt x="46153" y="49911"/>
                    <a:pt x="46153" y="52035"/>
                  </a:cubicBezTo>
                  <a:cubicBezTo>
                    <a:pt x="46153" y="52035"/>
                    <a:pt x="46153" y="53097"/>
                    <a:pt x="44615" y="53097"/>
                  </a:cubicBezTo>
                  <a:cubicBezTo>
                    <a:pt x="43076" y="54159"/>
                    <a:pt x="43076" y="54159"/>
                    <a:pt x="41538" y="54159"/>
                  </a:cubicBezTo>
                  <a:cubicBezTo>
                    <a:pt x="38461" y="54159"/>
                    <a:pt x="33846" y="52035"/>
                    <a:pt x="32307" y="49911"/>
                  </a:cubicBezTo>
                  <a:cubicBezTo>
                    <a:pt x="32307" y="48849"/>
                    <a:pt x="30769" y="47787"/>
                    <a:pt x="30769" y="46725"/>
                  </a:cubicBezTo>
                  <a:cubicBezTo>
                    <a:pt x="29230" y="42477"/>
                    <a:pt x="26153" y="37168"/>
                    <a:pt x="20000" y="35044"/>
                  </a:cubicBezTo>
                  <a:cubicBezTo>
                    <a:pt x="18461" y="35044"/>
                    <a:pt x="16923" y="35044"/>
                    <a:pt x="16923" y="35044"/>
                  </a:cubicBezTo>
                  <a:cubicBezTo>
                    <a:pt x="13846" y="35044"/>
                    <a:pt x="10769" y="36106"/>
                    <a:pt x="7692" y="38230"/>
                  </a:cubicBezTo>
                  <a:cubicBezTo>
                    <a:pt x="3076" y="41415"/>
                    <a:pt x="0" y="46725"/>
                    <a:pt x="0" y="49911"/>
                  </a:cubicBezTo>
                  <a:cubicBezTo>
                    <a:pt x="1538" y="54159"/>
                    <a:pt x="3076" y="57345"/>
                    <a:pt x="6153" y="60530"/>
                  </a:cubicBezTo>
                  <a:cubicBezTo>
                    <a:pt x="7692" y="62654"/>
                    <a:pt x="9230" y="64778"/>
                    <a:pt x="9230" y="66902"/>
                  </a:cubicBezTo>
                  <a:cubicBezTo>
                    <a:pt x="12307" y="71150"/>
                    <a:pt x="15384" y="73274"/>
                    <a:pt x="18461" y="74336"/>
                  </a:cubicBezTo>
                  <a:cubicBezTo>
                    <a:pt x="20000" y="74336"/>
                    <a:pt x="21538" y="75398"/>
                    <a:pt x="23076" y="75398"/>
                  </a:cubicBezTo>
                  <a:cubicBezTo>
                    <a:pt x="24615" y="77522"/>
                    <a:pt x="26153" y="79646"/>
                    <a:pt x="29230" y="81769"/>
                  </a:cubicBezTo>
                  <a:cubicBezTo>
                    <a:pt x="30769" y="83893"/>
                    <a:pt x="32307" y="84955"/>
                    <a:pt x="33846" y="87079"/>
                  </a:cubicBezTo>
                  <a:cubicBezTo>
                    <a:pt x="38461" y="91327"/>
                    <a:pt x="40000" y="95575"/>
                    <a:pt x="43076" y="99823"/>
                  </a:cubicBezTo>
                  <a:cubicBezTo>
                    <a:pt x="44615" y="105132"/>
                    <a:pt x="46153" y="109380"/>
                    <a:pt x="50769" y="113628"/>
                  </a:cubicBezTo>
                  <a:cubicBezTo>
                    <a:pt x="53846" y="115752"/>
                    <a:pt x="58461" y="120000"/>
                    <a:pt x="64615" y="120000"/>
                  </a:cubicBezTo>
                  <a:cubicBezTo>
                    <a:pt x="69230" y="120000"/>
                    <a:pt x="72307" y="118938"/>
                    <a:pt x="73846" y="117876"/>
                  </a:cubicBezTo>
                  <a:cubicBezTo>
                    <a:pt x="78461" y="114690"/>
                    <a:pt x="78461" y="111504"/>
                    <a:pt x="78461" y="108318"/>
                  </a:cubicBezTo>
                  <a:cubicBezTo>
                    <a:pt x="81538" y="108318"/>
                    <a:pt x="83076" y="109380"/>
                    <a:pt x="86153" y="109380"/>
                  </a:cubicBezTo>
                  <a:cubicBezTo>
                    <a:pt x="90769" y="109380"/>
                    <a:pt x="93846" y="108318"/>
                    <a:pt x="96923" y="107256"/>
                  </a:cubicBezTo>
                  <a:cubicBezTo>
                    <a:pt x="104615" y="103008"/>
                    <a:pt x="106153" y="98761"/>
                    <a:pt x="107692" y="94513"/>
                  </a:cubicBezTo>
                  <a:cubicBezTo>
                    <a:pt x="107692" y="92389"/>
                    <a:pt x="107692" y="91327"/>
                    <a:pt x="107692" y="90265"/>
                  </a:cubicBezTo>
                  <a:cubicBezTo>
                    <a:pt x="109230" y="88141"/>
                    <a:pt x="110769" y="86017"/>
                    <a:pt x="110769" y="83893"/>
                  </a:cubicBezTo>
                  <a:cubicBezTo>
                    <a:pt x="113846" y="80707"/>
                    <a:pt x="115384" y="77522"/>
                    <a:pt x="115384" y="73274"/>
                  </a:cubicBezTo>
                  <a:cubicBezTo>
                    <a:pt x="116923" y="67964"/>
                    <a:pt x="113846" y="64778"/>
                    <a:pt x="109230" y="61592"/>
                  </a:cubicBezTo>
                  <a:cubicBezTo>
                    <a:pt x="109230" y="61592"/>
                    <a:pt x="107692" y="60530"/>
                    <a:pt x="106153" y="59469"/>
                  </a:cubicBezTo>
                  <a:cubicBezTo>
                    <a:pt x="106153" y="58407"/>
                    <a:pt x="106153" y="58407"/>
                    <a:pt x="106153" y="57345"/>
                  </a:cubicBezTo>
                  <a:cubicBezTo>
                    <a:pt x="106153" y="57345"/>
                    <a:pt x="107692" y="57345"/>
                    <a:pt x="107692" y="57345"/>
                  </a:cubicBezTo>
                  <a:cubicBezTo>
                    <a:pt x="112307" y="57345"/>
                    <a:pt x="116923" y="55221"/>
                    <a:pt x="118461" y="53097"/>
                  </a:cubicBezTo>
                  <a:cubicBezTo>
                    <a:pt x="120000" y="50973"/>
                    <a:pt x="120000" y="47787"/>
                    <a:pt x="118461" y="44601"/>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09" name="Shape 2409"/>
            <p:cNvSpPr/>
            <p:nvPr/>
          </p:nvSpPr>
          <p:spPr>
            <a:xfrm>
              <a:off x="17344684" y="4809537"/>
              <a:ext cx="342642" cy="304250"/>
            </a:xfrm>
            <a:custGeom>
              <a:avLst/>
              <a:gdLst/>
              <a:ahLst/>
              <a:cxnLst/>
              <a:rect l="0" t="0" r="0" b="0"/>
              <a:pathLst>
                <a:path w="120000" h="120000" extrusionOk="0">
                  <a:moveTo>
                    <a:pt x="120000" y="90491"/>
                  </a:moveTo>
                  <a:cubicBezTo>
                    <a:pt x="120000" y="84590"/>
                    <a:pt x="114285" y="80655"/>
                    <a:pt x="110476" y="78688"/>
                  </a:cubicBezTo>
                  <a:cubicBezTo>
                    <a:pt x="108571" y="76721"/>
                    <a:pt x="106666" y="74754"/>
                    <a:pt x="104761" y="72786"/>
                  </a:cubicBezTo>
                  <a:cubicBezTo>
                    <a:pt x="102857" y="68852"/>
                    <a:pt x="100952" y="64918"/>
                    <a:pt x="100952" y="59016"/>
                  </a:cubicBezTo>
                  <a:cubicBezTo>
                    <a:pt x="100952" y="51147"/>
                    <a:pt x="100952" y="43278"/>
                    <a:pt x="95238" y="37377"/>
                  </a:cubicBezTo>
                  <a:cubicBezTo>
                    <a:pt x="91428" y="31475"/>
                    <a:pt x="87619" y="27540"/>
                    <a:pt x="83809" y="25573"/>
                  </a:cubicBezTo>
                  <a:cubicBezTo>
                    <a:pt x="78095" y="21639"/>
                    <a:pt x="74285" y="17704"/>
                    <a:pt x="70476" y="11803"/>
                  </a:cubicBezTo>
                  <a:cubicBezTo>
                    <a:pt x="66666" y="3934"/>
                    <a:pt x="60952" y="0"/>
                    <a:pt x="55238" y="0"/>
                  </a:cubicBezTo>
                  <a:cubicBezTo>
                    <a:pt x="49523" y="0"/>
                    <a:pt x="43809" y="3934"/>
                    <a:pt x="38095" y="11803"/>
                  </a:cubicBezTo>
                  <a:cubicBezTo>
                    <a:pt x="34285" y="17704"/>
                    <a:pt x="34285" y="25573"/>
                    <a:pt x="32380" y="31475"/>
                  </a:cubicBezTo>
                  <a:cubicBezTo>
                    <a:pt x="32380" y="37377"/>
                    <a:pt x="30476" y="45245"/>
                    <a:pt x="26666" y="47213"/>
                  </a:cubicBezTo>
                  <a:cubicBezTo>
                    <a:pt x="24761" y="49180"/>
                    <a:pt x="22857" y="49180"/>
                    <a:pt x="19047" y="49180"/>
                  </a:cubicBezTo>
                  <a:cubicBezTo>
                    <a:pt x="13333" y="51147"/>
                    <a:pt x="5714" y="53114"/>
                    <a:pt x="1904" y="60983"/>
                  </a:cubicBezTo>
                  <a:cubicBezTo>
                    <a:pt x="0" y="66885"/>
                    <a:pt x="1904" y="70819"/>
                    <a:pt x="1904" y="72786"/>
                  </a:cubicBezTo>
                  <a:cubicBezTo>
                    <a:pt x="5714" y="80655"/>
                    <a:pt x="15238" y="80655"/>
                    <a:pt x="22857" y="82622"/>
                  </a:cubicBezTo>
                  <a:cubicBezTo>
                    <a:pt x="24761" y="82622"/>
                    <a:pt x="26666" y="82622"/>
                    <a:pt x="28571" y="84590"/>
                  </a:cubicBezTo>
                  <a:cubicBezTo>
                    <a:pt x="34285" y="84590"/>
                    <a:pt x="36190" y="90491"/>
                    <a:pt x="40000" y="94426"/>
                  </a:cubicBezTo>
                  <a:cubicBezTo>
                    <a:pt x="41904" y="98360"/>
                    <a:pt x="45714" y="102295"/>
                    <a:pt x="49523" y="106229"/>
                  </a:cubicBezTo>
                  <a:cubicBezTo>
                    <a:pt x="51428" y="106229"/>
                    <a:pt x="70476" y="120000"/>
                    <a:pt x="81904" y="120000"/>
                  </a:cubicBezTo>
                  <a:cubicBezTo>
                    <a:pt x="81904" y="120000"/>
                    <a:pt x="81904" y="120000"/>
                    <a:pt x="81904" y="120000"/>
                  </a:cubicBezTo>
                  <a:cubicBezTo>
                    <a:pt x="91428" y="120000"/>
                    <a:pt x="112380" y="104262"/>
                    <a:pt x="116190" y="100327"/>
                  </a:cubicBezTo>
                  <a:cubicBezTo>
                    <a:pt x="120000" y="96393"/>
                    <a:pt x="120000" y="92459"/>
                    <a:pt x="120000" y="90491"/>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10" name="Shape 2410"/>
            <p:cNvSpPr/>
            <p:nvPr/>
          </p:nvSpPr>
          <p:spPr>
            <a:xfrm>
              <a:off x="16162878" y="3907983"/>
              <a:ext cx="681180" cy="713029"/>
            </a:xfrm>
            <a:custGeom>
              <a:avLst/>
              <a:gdLst/>
              <a:ahLst/>
              <a:cxnLst/>
              <a:rect l="0" t="0" r="0" b="0"/>
              <a:pathLst>
                <a:path w="120000" h="120000" extrusionOk="0">
                  <a:moveTo>
                    <a:pt x="112320" y="40000"/>
                  </a:moveTo>
                  <a:cubicBezTo>
                    <a:pt x="110400" y="41666"/>
                    <a:pt x="107520" y="42500"/>
                    <a:pt x="105600" y="42500"/>
                  </a:cubicBezTo>
                  <a:cubicBezTo>
                    <a:pt x="104640" y="42500"/>
                    <a:pt x="104640" y="42500"/>
                    <a:pt x="103680" y="42500"/>
                  </a:cubicBezTo>
                  <a:cubicBezTo>
                    <a:pt x="103680" y="41666"/>
                    <a:pt x="103680" y="41666"/>
                    <a:pt x="103680" y="41666"/>
                  </a:cubicBezTo>
                  <a:cubicBezTo>
                    <a:pt x="103680" y="41666"/>
                    <a:pt x="104640" y="40000"/>
                    <a:pt x="104640" y="39166"/>
                  </a:cubicBezTo>
                  <a:cubicBezTo>
                    <a:pt x="106560" y="36666"/>
                    <a:pt x="109440" y="33333"/>
                    <a:pt x="106560" y="29166"/>
                  </a:cubicBezTo>
                  <a:cubicBezTo>
                    <a:pt x="105600" y="28333"/>
                    <a:pt x="105600" y="27500"/>
                    <a:pt x="104640" y="25833"/>
                  </a:cubicBezTo>
                  <a:cubicBezTo>
                    <a:pt x="101760" y="21666"/>
                    <a:pt x="98880" y="15833"/>
                    <a:pt x="92160" y="15833"/>
                  </a:cubicBezTo>
                  <a:cubicBezTo>
                    <a:pt x="91200" y="15833"/>
                    <a:pt x="91200" y="15833"/>
                    <a:pt x="91200" y="15833"/>
                  </a:cubicBezTo>
                  <a:cubicBezTo>
                    <a:pt x="86400" y="16666"/>
                    <a:pt x="83520" y="19166"/>
                    <a:pt x="81600" y="21666"/>
                  </a:cubicBezTo>
                  <a:cubicBezTo>
                    <a:pt x="79680" y="25000"/>
                    <a:pt x="79680" y="25000"/>
                    <a:pt x="76800" y="25000"/>
                  </a:cubicBezTo>
                  <a:cubicBezTo>
                    <a:pt x="76800" y="25000"/>
                    <a:pt x="76800" y="25000"/>
                    <a:pt x="76800" y="25000"/>
                  </a:cubicBezTo>
                  <a:cubicBezTo>
                    <a:pt x="75840" y="25000"/>
                    <a:pt x="75840" y="25000"/>
                    <a:pt x="74880" y="25000"/>
                  </a:cubicBezTo>
                  <a:cubicBezTo>
                    <a:pt x="75840" y="24166"/>
                    <a:pt x="76800" y="23333"/>
                    <a:pt x="77760" y="22500"/>
                  </a:cubicBezTo>
                  <a:cubicBezTo>
                    <a:pt x="78720" y="22500"/>
                    <a:pt x="78720" y="22500"/>
                    <a:pt x="79680" y="21666"/>
                  </a:cubicBezTo>
                  <a:cubicBezTo>
                    <a:pt x="82560" y="20000"/>
                    <a:pt x="84480" y="17500"/>
                    <a:pt x="85440" y="15000"/>
                  </a:cubicBezTo>
                  <a:cubicBezTo>
                    <a:pt x="86400" y="14166"/>
                    <a:pt x="87360" y="13333"/>
                    <a:pt x="88320" y="11666"/>
                  </a:cubicBezTo>
                  <a:cubicBezTo>
                    <a:pt x="90240" y="10000"/>
                    <a:pt x="90240" y="6666"/>
                    <a:pt x="88320" y="3333"/>
                  </a:cubicBezTo>
                  <a:cubicBezTo>
                    <a:pt x="87360" y="1666"/>
                    <a:pt x="85440" y="0"/>
                    <a:pt x="83520" y="0"/>
                  </a:cubicBezTo>
                  <a:cubicBezTo>
                    <a:pt x="82560" y="0"/>
                    <a:pt x="81600" y="0"/>
                    <a:pt x="81600" y="0"/>
                  </a:cubicBezTo>
                  <a:cubicBezTo>
                    <a:pt x="79680" y="0"/>
                    <a:pt x="77760" y="0"/>
                    <a:pt x="75840" y="0"/>
                  </a:cubicBezTo>
                  <a:cubicBezTo>
                    <a:pt x="73920" y="833"/>
                    <a:pt x="72960" y="833"/>
                    <a:pt x="72000" y="833"/>
                  </a:cubicBezTo>
                  <a:cubicBezTo>
                    <a:pt x="68160" y="833"/>
                    <a:pt x="64320" y="1666"/>
                    <a:pt x="60480" y="1666"/>
                  </a:cubicBezTo>
                  <a:cubicBezTo>
                    <a:pt x="58560" y="1666"/>
                    <a:pt x="58560" y="1666"/>
                    <a:pt x="58560" y="1666"/>
                  </a:cubicBezTo>
                  <a:cubicBezTo>
                    <a:pt x="57600" y="1666"/>
                    <a:pt x="57600" y="1666"/>
                    <a:pt x="56640" y="1666"/>
                  </a:cubicBezTo>
                  <a:cubicBezTo>
                    <a:pt x="54720" y="2500"/>
                    <a:pt x="53760" y="2500"/>
                    <a:pt x="51840" y="2500"/>
                  </a:cubicBezTo>
                  <a:cubicBezTo>
                    <a:pt x="47040" y="3333"/>
                    <a:pt x="42240" y="5000"/>
                    <a:pt x="38400" y="6666"/>
                  </a:cubicBezTo>
                  <a:cubicBezTo>
                    <a:pt x="37440" y="6666"/>
                    <a:pt x="35520" y="7500"/>
                    <a:pt x="34560" y="7500"/>
                  </a:cubicBezTo>
                  <a:cubicBezTo>
                    <a:pt x="33600" y="7500"/>
                    <a:pt x="33600" y="7500"/>
                    <a:pt x="33600" y="7500"/>
                  </a:cubicBezTo>
                  <a:cubicBezTo>
                    <a:pt x="30720" y="9166"/>
                    <a:pt x="24960" y="10833"/>
                    <a:pt x="24960" y="15000"/>
                  </a:cubicBezTo>
                  <a:cubicBezTo>
                    <a:pt x="24960" y="16666"/>
                    <a:pt x="24960" y="17500"/>
                    <a:pt x="25920" y="18333"/>
                  </a:cubicBezTo>
                  <a:cubicBezTo>
                    <a:pt x="25920" y="18333"/>
                    <a:pt x="25920" y="18333"/>
                    <a:pt x="25920" y="19166"/>
                  </a:cubicBezTo>
                  <a:cubicBezTo>
                    <a:pt x="24960" y="20000"/>
                    <a:pt x="24960" y="20000"/>
                    <a:pt x="23040" y="20000"/>
                  </a:cubicBezTo>
                  <a:cubicBezTo>
                    <a:pt x="18240" y="20833"/>
                    <a:pt x="16320" y="22500"/>
                    <a:pt x="13440" y="24166"/>
                  </a:cubicBezTo>
                  <a:cubicBezTo>
                    <a:pt x="13440" y="24166"/>
                    <a:pt x="13440" y="24166"/>
                    <a:pt x="13440" y="24166"/>
                  </a:cubicBezTo>
                  <a:cubicBezTo>
                    <a:pt x="10560" y="25833"/>
                    <a:pt x="8640" y="28333"/>
                    <a:pt x="7680" y="31666"/>
                  </a:cubicBezTo>
                  <a:cubicBezTo>
                    <a:pt x="6720" y="37500"/>
                    <a:pt x="13440" y="38333"/>
                    <a:pt x="16320" y="39166"/>
                  </a:cubicBezTo>
                  <a:cubicBezTo>
                    <a:pt x="17280" y="39166"/>
                    <a:pt x="17280" y="39166"/>
                    <a:pt x="18240" y="39166"/>
                  </a:cubicBezTo>
                  <a:cubicBezTo>
                    <a:pt x="19200" y="39166"/>
                    <a:pt x="20160" y="40000"/>
                    <a:pt x="20160" y="40000"/>
                  </a:cubicBezTo>
                  <a:cubicBezTo>
                    <a:pt x="20160" y="40000"/>
                    <a:pt x="20160" y="40000"/>
                    <a:pt x="20160" y="40000"/>
                  </a:cubicBezTo>
                  <a:cubicBezTo>
                    <a:pt x="19200" y="40000"/>
                    <a:pt x="18240" y="40000"/>
                    <a:pt x="17280" y="40000"/>
                  </a:cubicBezTo>
                  <a:cubicBezTo>
                    <a:pt x="16320" y="40000"/>
                    <a:pt x="12480" y="40000"/>
                    <a:pt x="11520" y="43333"/>
                  </a:cubicBezTo>
                  <a:cubicBezTo>
                    <a:pt x="10560" y="44166"/>
                    <a:pt x="10560" y="45833"/>
                    <a:pt x="11520" y="47500"/>
                  </a:cubicBezTo>
                  <a:cubicBezTo>
                    <a:pt x="12480" y="49166"/>
                    <a:pt x="14400" y="50833"/>
                    <a:pt x="16320" y="50833"/>
                  </a:cubicBezTo>
                  <a:cubicBezTo>
                    <a:pt x="17280" y="50833"/>
                    <a:pt x="18240" y="51666"/>
                    <a:pt x="20160" y="51666"/>
                  </a:cubicBezTo>
                  <a:cubicBezTo>
                    <a:pt x="21120" y="51666"/>
                    <a:pt x="22080" y="50833"/>
                    <a:pt x="23040" y="50833"/>
                  </a:cubicBezTo>
                  <a:cubicBezTo>
                    <a:pt x="24960" y="50833"/>
                    <a:pt x="25920" y="50833"/>
                    <a:pt x="26880" y="50833"/>
                  </a:cubicBezTo>
                  <a:cubicBezTo>
                    <a:pt x="26880" y="50833"/>
                    <a:pt x="26880" y="50833"/>
                    <a:pt x="26880" y="50833"/>
                  </a:cubicBezTo>
                  <a:cubicBezTo>
                    <a:pt x="27840" y="50833"/>
                    <a:pt x="28800" y="50833"/>
                    <a:pt x="29760" y="51666"/>
                  </a:cubicBezTo>
                  <a:cubicBezTo>
                    <a:pt x="31680" y="51666"/>
                    <a:pt x="33600" y="52500"/>
                    <a:pt x="35520" y="52500"/>
                  </a:cubicBezTo>
                  <a:cubicBezTo>
                    <a:pt x="35520" y="52500"/>
                    <a:pt x="35520" y="52500"/>
                    <a:pt x="35520" y="52500"/>
                  </a:cubicBezTo>
                  <a:cubicBezTo>
                    <a:pt x="36480" y="52500"/>
                    <a:pt x="36480" y="52500"/>
                    <a:pt x="37440" y="52500"/>
                  </a:cubicBezTo>
                  <a:cubicBezTo>
                    <a:pt x="38400" y="52500"/>
                    <a:pt x="38400" y="52500"/>
                    <a:pt x="39360" y="52500"/>
                  </a:cubicBezTo>
                  <a:cubicBezTo>
                    <a:pt x="40320" y="52500"/>
                    <a:pt x="40320" y="52500"/>
                    <a:pt x="41280" y="52500"/>
                  </a:cubicBezTo>
                  <a:cubicBezTo>
                    <a:pt x="39360" y="52500"/>
                    <a:pt x="36480" y="53333"/>
                    <a:pt x="33600" y="53333"/>
                  </a:cubicBezTo>
                  <a:cubicBezTo>
                    <a:pt x="32640" y="53333"/>
                    <a:pt x="32640" y="53333"/>
                    <a:pt x="32640" y="53333"/>
                  </a:cubicBezTo>
                  <a:cubicBezTo>
                    <a:pt x="30720" y="53333"/>
                    <a:pt x="27840" y="53333"/>
                    <a:pt x="24960" y="52500"/>
                  </a:cubicBezTo>
                  <a:cubicBezTo>
                    <a:pt x="22080" y="52500"/>
                    <a:pt x="19200" y="52500"/>
                    <a:pt x="16320" y="52500"/>
                  </a:cubicBezTo>
                  <a:cubicBezTo>
                    <a:pt x="14400" y="52500"/>
                    <a:pt x="12480" y="52500"/>
                    <a:pt x="10560" y="52500"/>
                  </a:cubicBezTo>
                  <a:cubicBezTo>
                    <a:pt x="6720" y="53333"/>
                    <a:pt x="3840" y="56666"/>
                    <a:pt x="2880" y="60000"/>
                  </a:cubicBezTo>
                  <a:cubicBezTo>
                    <a:pt x="960" y="64166"/>
                    <a:pt x="3840" y="67500"/>
                    <a:pt x="5760" y="70000"/>
                  </a:cubicBezTo>
                  <a:cubicBezTo>
                    <a:pt x="9600" y="74166"/>
                    <a:pt x="11520" y="75833"/>
                    <a:pt x="17280" y="77500"/>
                  </a:cubicBezTo>
                  <a:cubicBezTo>
                    <a:pt x="21120" y="78333"/>
                    <a:pt x="24000" y="80000"/>
                    <a:pt x="28800" y="82500"/>
                  </a:cubicBezTo>
                  <a:cubicBezTo>
                    <a:pt x="30720" y="84166"/>
                    <a:pt x="33600" y="84166"/>
                    <a:pt x="36480" y="85000"/>
                  </a:cubicBezTo>
                  <a:cubicBezTo>
                    <a:pt x="38400" y="85000"/>
                    <a:pt x="39360" y="85833"/>
                    <a:pt x="41280" y="85833"/>
                  </a:cubicBezTo>
                  <a:cubicBezTo>
                    <a:pt x="43200" y="86666"/>
                    <a:pt x="46080" y="86666"/>
                    <a:pt x="48000" y="87500"/>
                  </a:cubicBezTo>
                  <a:cubicBezTo>
                    <a:pt x="49920" y="87500"/>
                    <a:pt x="51840" y="87500"/>
                    <a:pt x="53760" y="88333"/>
                  </a:cubicBezTo>
                  <a:cubicBezTo>
                    <a:pt x="54720" y="88333"/>
                    <a:pt x="56640" y="90000"/>
                    <a:pt x="57600" y="91666"/>
                  </a:cubicBezTo>
                  <a:cubicBezTo>
                    <a:pt x="58560" y="92500"/>
                    <a:pt x="59520" y="93333"/>
                    <a:pt x="60480" y="93333"/>
                  </a:cubicBezTo>
                  <a:cubicBezTo>
                    <a:pt x="61440" y="94166"/>
                    <a:pt x="62400" y="95000"/>
                    <a:pt x="63360" y="95833"/>
                  </a:cubicBezTo>
                  <a:cubicBezTo>
                    <a:pt x="66240" y="97500"/>
                    <a:pt x="68160" y="99166"/>
                    <a:pt x="68160" y="100000"/>
                  </a:cubicBezTo>
                  <a:cubicBezTo>
                    <a:pt x="67200" y="101666"/>
                    <a:pt x="67200" y="102500"/>
                    <a:pt x="64320" y="102500"/>
                  </a:cubicBezTo>
                  <a:cubicBezTo>
                    <a:pt x="63360" y="102500"/>
                    <a:pt x="63360" y="102500"/>
                    <a:pt x="62400" y="102500"/>
                  </a:cubicBezTo>
                  <a:cubicBezTo>
                    <a:pt x="58560" y="101666"/>
                    <a:pt x="54720" y="99166"/>
                    <a:pt x="51840" y="96666"/>
                  </a:cubicBezTo>
                  <a:cubicBezTo>
                    <a:pt x="48960" y="95833"/>
                    <a:pt x="47040" y="94166"/>
                    <a:pt x="44160" y="92500"/>
                  </a:cubicBezTo>
                  <a:cubicBezTo>
                    <a:pt x="36480" y="89166"/>
                    <a:pt x="26880" y="88333"/>
                    <a:pt x="18240" y="87500"/>
                  </a:cubicBezTo>
                  <a:cubicBezTo>
                    <a:pt x="15360" y="86666"/>
                    <a:pt x="15360" y="86666"/>
                    <a:pt x="15360" y="86666"/>
                  </a:cubicBezTo>
                  <a:cubicBezTo>
                    <a:pt x="14400" y="86666"/>
                    <a:pt x="14400" y="86666"/>
                    <a:pt x="13440" y="86666"/>
                  </a:cubicBezTo>
                  <a:cubicBezTo>
                    <a:pt x="11520" y="86666"/>
                    <a:pt x="10560" y="86666"/>
                    <a:pt x="8640" y="87500"/>
                  </a:cubicBezTo>
                  <a:cubicBezTo>
                    <a:pt x="0" y="89166"/>
                    <a:pt x="0" y="89166"/>
                    <a:pt x="0" y="89166"/>
                  </a:cubicBezTo>
                  <a:cubicBezTo>
                    <a:pt x="87360" y="120000"/>
                    <a:pt x="87360" y="120000"/>
                    <a:pt x="87360" y="120000"/>
                  </a:cubicBezTo>
                  <a:cubicBezTo>
                    <a:pt x="120000" y="35000"/>
                    <a:pt x="120000" y="35000"/>
                    <a:pt x="120000" y="35000"/>
                  </a:cubicBezTo>
                  <a:lnTo>
                    <a:pt x="112320" y="40000"/>
                  </a:ln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11" name="Shape 2411"/>
            <p:cNvSpPr/>
            <p:nvPr/>
          </p:nvSpPr>
          <p:spPr>
            <a:xfrm>
              <a:off x="16979473" y="3372278"/>
              <a:ext cx="322125" cy="395713"/>
            </a:xfrm>
            <a:custGeom>
              <a:avLst/>
              <a:gdLst/>
              <a:ahLst/>
              <a:cxnLst/>
              <a:rect l="0" t="0" r="0" b="0"/>
              <a:pathLst>
                <a:path w="120000" h="120000" extrusionOk="0">
                  <a:moveTo>
                    <a:pt x="115932" y="61500"/>
                  </a:moveTo>
                  <a:cubicBezTo>
                    <a:pt x="111864" y="55500"/>
                    <a:pt x="101694" y="51000"/>
                    <a:pt x="93559" y="51000"/>
                  </a:cubicBezTo>
                  <a:cubicBezTo>
                    <a:pt x="87457" y="51000"/>
                    <a:pt x="83389" y="54000"/>
                    <a:pt x="81355" y="57000"/>
                  </a:cubicBezTo>
                  <a:cubicBezTo>
                    <a:pt x="81355" y="57000"/>
                    <a:pt x="81355" y="58500"/>
                    <a:pt x="81355" y="58500"/>
                  </a:cubicBezTo>
                  <a:cubicBezTo>
                    <a:pt x="81355" y="57000"/>
                    <a:pt x="81355" y="57000"/>
                    <a:pt x="81355" y="57000"/>
                  </a:cubicBezTo>
                  <a:cubicBezTo>
                    <a:pt x="79322" y="55500"/>
                    <a:pt x="79322" y="55500"/>
                    <a:pt x="79322" y="55500"/>
                  </a:cubicBezTo>
                  <a:cubicBezTo>
                    <a:pt x="79322" y="54000"/>
                    <a:pt x="79322" y="52500"/>
                    <a:pt x="79322" y="51000"/>
                  </a:cubicBezTo>
                  <a:cubicBezTo>
                    <a:pt x="77288" y="48000"/>
                    <a:pt x="77288" y="48000"/>
                    <a:pt x="77288" y="48000"/>
                  </a:cubicBezTo>
                  <a:cubicBezTo>
                    <a:pt x="73220" y="48000"/>
                    <a:pt x="73220" y="48000"/>
                    <a:pt x="73220" y="48000"/>
                  </a:cubicBezTo>
                  <a:cubicBezTo>
                    <a:pt x="73220" y="48000"/>
                    <a:pt x="71186" y="48000"/>
                    <a:pt x="71186" y="48000"/>
                  </a:cubicBezTo>
                  <a:cubicBezTo>
                    <a:pt x="71186" y="46500"/>
                    <a:pt x="71186" y="46500"/>
                    <a:pt x="73220" y="46500"/>
                  </a:cubicBezTo>
                  <a:cubicBezTo>
                    <a:pt x="73220" y="45000"/>
                    <a:pt x="75254" y="42000"/>
                    <a:pt x="77288" y="39000"/>
                  </a:cubicBezTo>
                  <a:cubicBezTo>
                    <a:pt x="77288" y="36000"/>
                    <a:pt x="75254" y="33000"/>
                    <a:pt x="73220" y="30000"/>
                  </a:cubicBezTo>
                  <a:cubicBezTo>
                    <a:pt x="73220" y="30000"/>
                    <a:pt x="73220" y="28500"/>
                    <a:pt x="73220" y="28500"/>
                  </a:cubicBezTo>
                  <a:cubicBezTo>
                    <a:pt x="71186" y="22500"/>
                    <a:pt x="71186" y="21000"/>
                    <a:pt x="71186" y="19500"/>
                  </a:cubicBezTo>
                  <a:cubicBezTo>
                    <a:pt x="73220" y="19500"/>
                    <a:pt x="73220" y="18000"/>
                    <a:pt x="75254" y="18000"/>
                  </a:cubicBezTo>
                  <a:cubicBezTo>
                    <a:pt x="77288" y="16500"/>
                    <a:pt x="79322" y="15000"/>
                    <a:pt x="81355" y="12000"/>
                  </a:cubicBezTo>
                  <a:cubicBezTo>
                    <a:pt x="81355" y="7500"/>
                    <a:pt x="81355" y="4500"/>
                    <a:pt x="79322" y="3000"/>
                  </a:cubicBezTo>
                  <a:cubicBezTo>
                    <a:pt x="77288" y="0"/>
                    <a:pt x="73220" y="0"/>
                    <a:pt x="69152" y="0"/>
                  </a:cubicBezTo>
                  <a:cubicBezTo>
                    <a:pt x="65084" y="0"/>
                    <a:pt x="58983" y="0"/>
                    <a:pt x="54915" y="3000"/>
                  </a:cubicBezTo>
                  <a:cubicBezTo>
                    <a:pt x="50847" y="4500"/>
                    <a:pt x="48813" y="7500"/>
                    <a:pt x="44745" y="9000"/>
                  </a:cubicBezTo>
                  <a:cubicBezTo>
                    <a:pt x="42711" y="10500"/>
                    <a:pt x="40677" y="13500"/>
                    <a:pt x="36610" y="15000"/>
                  </a:cubicBezTo>
                  <a:cubicBezTo>
                    <a:pt x="30508" y="18000"/>
                    <a:pt x="28474" y="21000"/>
                    <a:pt x="26440" y="25500"/>
                  </a:cubicBezTo>
                  <a:cubicBezTo>
                    <a:pt x="26440" y="30000"/>
                    <a:pt x="28474" y="34500"/>
                    <a:pt x="34576" y="39000"/>
                  </a:cubicBezTo>
                  <a:cubicBezTo>
                    <a:pt x="36610" y="40500"/>
                    <a:pt x="36610" y="40500"/>
                    <a:pt x="36610" y="40500"/>
                  </a:cubicBezTo>
                  <a:cubicBezTo>
                    <a:pt x="36610" y="40500"/>
                    <a:pt x="36610" y="42000"/>
                    <a:pt x="34576" y="42000"/>
                  </a:cubicBezTo>
                  <a:cubicBezTo>
                    <a:pt x="34576" y="43500"/>
                    <a:pt x="30508" y="45000"/>
                    <a:pt x="30508" y="49500"/>
                  </a:cubicBezTo>
                  <a:cubicBezTo>
                    <a:pt x="28474" y="55500"/>
                    <a:pt x="32542" y="60000"/>
                    <a:pt x="36610" y="63000"/>
                  </a:cubicBezTo>
                  <a:cubicBezTo>
                    <a:pt x="38644" y="66000"/>
                    <a:pt x="40677" y="67500"/>
                    <a:pt x="40677" y="69000"/>
                  </a:cubicBezTo>
                  <a:cubicBezTo>
                    <a:pt x="40677" y="72000"/>
                    <a:pt x="34576" y="72000"/>
                    <a:pt x="32542" y="72000"/>
                  </a:cubicBezTo>
                  <a:cubicBezTo>
                    <a:pt x="30508" y="72000"/>
                    <a:pt x="26440" y="72000"/>
                    <a:pt x="24406" y="70500"/>
                  </a:cubicBezTo>
                  <a:cubicBezTo>
                    <a:pt x="18305" y="69000"/>
                    <a:pt x="18305" y="69000"/>
                    <a:pt x="18305" y="69000"/>
                  </a:cubicBezTo>
                  <a:cubicBezTo>
                    <a:pt x="0" y="114000"/>
                    <a:pt x="0" y="114000"/>
                    <a:pt x="0" y="114000"/>
                  </a:cubicBezTo>
                  <a:cubicBezTo>
                    <a:pt x="10169" y="112500"/>
                    <a:pt x="10169" y="112500"/>
                    <a:pt x="10169" y="112500"/>
                  </a:cubicBezTo>
                  <a:cubicBezTo>
                    <a:pt x="12203" y="112500"/>
                    <a:pt x="16271" y="112500"/>
                    <a:pt x="20338" y="111000"/>
                  </a:cubicBezTo>
                  <a:cubicBezTo>
                    <a:pt x="22372" y="111000"/>
                    <a:pt x="26440" y="111000"/>
                    <a:pt x="28474" y="111000"/>
                  </a:cubicBezTo>
                  <a:cubicBezTo>
                    <a:pt x="30508" y="111000"/>
                    <a:pt x="30508" y="111000"/>
                    <a:pt x="30508" y="111000"/>
                  </a:cubicBezTo>
                  <a:cubicBezTo>
                    <a:pt x="32542" y="111000"/>
                    <a:pt x="32542" y="111000"/>
                    <a:pt x="34576" y="112500"/>
                  </a:cubicBezTo>
                  <a:cubicBezTo>
                    <a:pt x="36610" y="114000"/>
                    <a:pt x="38644" y="114000"/>
                    <a:pt x="40677" y="115500"/>
                  </a:cubicBezTo>
                  <a:cubicBezTo>
                    <a:pt x="44745" y="117000"/>
                    <a:pt x="48813" y="117000"/>
                    <a:pt x="52881" y="117000"/>
                  </a:cubicBezTo>
                  <a:cubicBezTo>
                    <a:pt x="54915" y="117000"/>
                    <a:pt x="56949" y="117000"/>
                    <a:pt x="56949" y="117000"/>
                  </a:cubicBezTo>
                  <a:cubicBezTo>
                    <a:pt x="63050" y="118500"/>
                    <a:pt x="69152" y="120000"/>
                    <a:pt x="73220" y="120000"/>
                  </a:cubicBezTo>
                  <a:cubicBezTo>
                    <a:pt x="73220" y="120000"/>
                    <a:pt x="73220" y="120000"/>
                    <a:pt x="73220" y="120000"/>
                  </a:cubicBezTo>
                  <a:cubicBezTo>
                    <a:pt x="81355" y="120000"/>
                    <a:pt x="89491" y="117000"/>
                    <a:pt x="97627" y="111000"/>
                  </a:cubicBezTo>
                  <a:cubicBezTo>
                    <a:pt x="105762" y="103500"/>
                    <a:pt x="111864" y="94500"/>
                    <a:pt x="113898" y="85500"/>
                  </a:cubicBezTo>
                  <a:cubicBezTo>
                    <a:pt x="115932" y="78000"/>
                    <a:pt x="120000" y="70500"/>
                    <a:pt x="115932" y="615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12" name="Shape 2412"/>
            <p:cNvSpPr/>
            <p:nvPr/>
          </p:nvSpPr>
          <p:spPr>
            <a:xfrm>
              <a:off x="16558865" y="3351746"/>
              <a:ext cx="170295" cy="119460"/>
            </a:xfrm>
            <a:custGeom>
              <a:avLst/>
              <a:gdLst/>
              <a:ahLst/>
              <a:cxnLst/>
              <a:rect l="0" t="0" r="0" b="0"/>
              <a:pathLst>
                <a:path w="120000" h="120000" extrusionOk="0">
                  <a:moveTo>
                    <a:pt x="100645" y="0"/>
                  </a:moveTo>
                  <a:cubicBezTo>
                    <a:pt x="77419" y="5000"/>
                    <a:pt x="50322" y="20000"/>
                    <a:pt x="34838" y="30000"/>
                  </a:cubicBezTo>
                  <a:cubicBezTo>
                    <a:pt x="34838" y="30000"/>
                    <a:pt x="34838" y="30000"/>
                    <a:pt x="34838" y="30000"/>
                  </a:cubicBezTo>
                  <a:cubicBezTo>
                    <a:pt x="23225" y="35000"/>
                    <a:pt x="11612" y="45000"/>
                    <a:pt x="3870" y="60000"/>
                  </a:cubicBezTo>
                  <a:cubicBezTo>
                    <a:pt x="0" y="65000"/>
                    <a:pt x="0" y="80000"/>
                    <a:pt x="7741" y="90000"/>
                  </a:cubicBezTo>
                  <a:cubicBezTo>
                    <a:pt x="11612" y="100000"/>
                    <a:pt x="19354" y="115000"/>
                    <a:pt x="27096" y="120000"/>
                  </a:cubicBezTo>
                  <a:cubicBezTo>
                    <a:pt x="30967" y="120000"/>
                    <a:pt x="30967" y="120000"/>
                    <a:pt x="34838" y="120000"/>
                  </a:cubicBezTo>
                  <a:cubicBezTo>
                    <a:pt x="34838" y="120000"/>
                    <a:pt x="34838" y="120000"/>
                    <a:pt x="34838" y="120000"/>
                  </a:cubicBezTo>
                  <a:cubicBezTo>
                    <a:pt x="46451" y="120000"/>
                    <a:pt x="58064" y="105000"/>
                    <a:pt x="65806" y="100000"/>
                  </a:cubicBezTo>
                  <a:cubicBezTo>
                    <a:pt x="69677" y="95000"/>
                    <a:pt x="69677" y="95000"/>
                    <a:pt x="69677" y="95000"/>
                  </a:cubicBezTo>
                  <a:cubicBezTo>
                    <a:pt x="92903" y="70000"/>
                    <a:pt x="108387" y="45000"/>
                    <a:pt x="112258" y="20000"/>
                  </a:cubicBezTo>
                  <a:cubicBezTo>
                    <a:pt x="120000" y="0"/>
                    <a:pt x="120000" y="0"/>
                    <a:pt x="120000" y="0"/>
                  </a:cubicBezTo>
                  <a:lnTo>
                    <a:pt x="100645" y="0"/>
                  </a:ln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13" name="Shape 2413"/>
            <p:cNvSpPr/>
            <p:nvPr/>
          </p:nvSpPr>
          <p:spPr>
            <a:xfrm>
              <a:off x="17769396" y="3282682"/>
              <a:ext cx="190812" cy="110128"/>
            </a:xfrm>
            <a:custGeom>
              <a:avLst/>
              <a:gdLst/>
              <a:ahLst/>
              <a:cxnLst/>
              <a:rect l="0" t="0" r="0" b="0"/>
              <a:pathLst>
                <a:path w="120000" h="120000" extrusionOk="0">
                  <a:moveTo>
                    <a:pt x="113142" y="38181"/>
                  </a:moveTo>
                  <a:cubicBezTo>
                    <a:pt x="109714" y="21818"/>
                    <a:pt x="96000" y="16363"/>
                    <a:pt x="89142" y="16363"/>
                  </a:cubicBezTo>
                  <a:cubicBezTo>
                    <a:pt x="89142" y="16363"/>
                    <a:pt x="85714" y="16363"/>
                    <a:pt x="85714" y="16363"/>
                  </a:cubicBezTo>
                  <a:cubicBezTo>
                    <a:pt x="82285" y="16363"/>
                    <a:pt x="75428" y="10909"/>
                    <a:pt x="72000" y="10909"/>
                  </a:cubicBezTo>
                  <a:cubicBezTo>
                    <a:pt x="65142" y="5454"/>
                    <a:pt x="58285" y="0"/>
                    <a:pt x="48000" y="0"/>
                  </a:cubicBezTo>
                  <a:cubicBezTo>
                    <a:pt x="44571" y="0"/>
                    <a:pt x="37714" y="5454"/>
                    <a:pt x="34285" y="5454"/>
                  </a:cubicBezTo>
                  <a:cubicBezTo>
                    <a:pt x="20571" y="16363"/>
                    <a:pt x="0" y="43636"/>
                    <a:pt x="6857" y="76363"/>
                  </a:cubicBezTo>
                  <a:cubicBezTo>
                    <a:pt x="10285" y="103636"/>
                    <a:pt x="34285" y="103636"/>
                    <a:pt x="48000" y="103636"/>
                  </a:cubicBezTo>
                  <a:cubicBezTo>
                    <a:pt x="51428" y="109090"/>
                    <a:pt x="58285" y="109090"/>
                    <a:pt x="58285" y="109090"/>
                  </a:cubicBezTo>
                  <a:cubicBezTo>
                    <a:pt x="61714" y="109090"/>
                    <a:pt x="65142" y="109090"/>
                    <a:pt x="68571" y="114545"/>
                  </a:cubicBezTo>
                  <a:cubicBezTo>
                    <a:pt x="75428" y="114545"/>
                    <a:pt x="82285" y="120000"/>
                    <a:pt x="85714" y="120000"/>
                  </a:cubicBezTo>
                  <a:cubicBezTo>
                    <a:pt x="96000" y="120000"/>
                    <a:pt x="102857" y="109090"/>
                    <a:pt x="109714" y="92727"/>
                  </a:cubicBezTo>
                  <a:cubicBezTo>
                    <a:pt x="109714" y="87272"/>
                    <a:pt x="109714" y="87272"/>
                    <a:pt x="109714" y="87272"/>
                  </a:cubicBezTo>
                  <a:cubicBezTo>
                    <a:pt x="113142" y="70909"/>
                    <a:pt x="120000" y="54545"/>
                    <a:pt x="113142" y="38181"/>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14" name="Shape 2414"/>
            <p:cNvSpPr/>
            <p:nvPr/>
          </p:nvSpPr>
          <p:spPr>
            <a:xfrm>
              <a:off x="18608562" y="4051710"/>
              <a:ext cx="354952" cy="212789"/>
            </a:xfrm>
            <a:custGeom>
              <a:avLst/>
              <a:gdLst/>
              <a:ahLst/>
              <a:cxnLst/>
              <a:rect l="0" t="0" r="0" b="0"/>
              <a:pathLst>
                <a:path w="120000" h="120000" extrusionOk="0">
                  <a:moveTo>
                    <a:pt x="46153" y="120000"/>
                  </a:moveTo>
                  <a:cubicBezTo>
                    <a:pt x="44307" y="120000"/>
                    <a:pt x="42461" y="120000"/>
                    <a:pt x="40615" y="120000"/>
                  </a:cubicBezTo>
                  <a:cubicBezTo>
                    <a:pt x="33230" y="117209"/>
                    <a:pt x="29538" y="108837"/>
                    <a:pt x="27692" y="100465"/>
                  </a:cubicBezTo>
                  <a:cubicBezTo>
                    <a:pt x="25846" y="94883"/>
                    <a:pt x="25846" y="89302"/>
                    <a:pt x="25846" y="83720"/>
                  </a:cubicBezTo>
                  <a:cubicBezTo>
                    <a:pt x="25846" y="80930"/>
                    <a:pt x="25846" y="78139"/>
                    <a:pt x="24000" y="75348"/>
                  </a:cubicBezTo>
                  <a:cubicBezTo>
                    <a:pt x="24000" y="72558"/>
                    <a:pt x="22153" y="72558"/>
                    <a:pt x="18461" y="72558"/>
                  </a:cubicBezTo>
                  <a:cubicBezTo>
                    <a:pt x="7384" y="69767"/>
                    <a:pt x="5538" y="55813"/>
                    <a:pt x="3692" y="47441"/>
                  </a:cubicBezTo>
                  <a:cubicBezTo>
                    <a:pt x="1846" y="33488"/>
                    <a:pt x="0" y="16744"/>
                    <a:pt x="5538" y="5581"/>
                  </a:cubicBezTo>
                  <a:cubicBezTo>
                    <a:pt x="7384" y="2790"/>
                    <a:pt x="11076" y="0"/>
                    <a:pt x="14769" y="0"/>
                  </a:cubicBezTo>
                  <a:cubicBezTo>
                    <a:pt x="20307" y="0"/>
                    <a:pt x="25846" y="2790"/>
                    <a:pt x="29538" y="5581"/>
                  </a:cubicBezTo>
                  <a:cubicBezTo>
                    <a:pt x="33230" y="5581"/>
                    <a:pt x="35076" y="8372"/>
                    <a:pt x="36923" y="8372"/>
                  </a:cubicBezTo>
                  <a:cubicBezTo>
                    <a:pt x="36923" y="8372"/>
                    <a:pt x="38769" y="8372"/>
                    <a:pt x="38769" y="8372"/>
                  </a:cubicBezTo>
                  <a:cubicBezTo>
                    <a:pt x="42461" y="8372"/>
                    <a:pt x="46153" y="5581"/>
                    <a:pt x="49846" y="5581"/>
                  </a:cubicBezTo>
                  <a:cubicBezTo>
                    <a:pt x="55384" y="2790"/>
                    <a:pt x="60923" y="0"/>
                    <a:pt x="66461" y="0"/>
                  </a:cubicBezTo>
                  <a:cubicBezTo>
                    <a:pt x="79384" y="2790"/>
                    <a:pt x="86769" y="13953"/>
                    <a:pt x="94153" y="27906"/>
                  </a:cubicBezTo>
                  <a:cubicBezTo>
                    <a:pt x="94153" y="30697"/>
                    <a:pt x="94153" y="30697"/>
                    <a:pt x="94153" y="30697"/>
                  </a:cubicBezTo>
                  <a:cubicBezTo>
                    <a:pt x="96000" y="33488"/>
                    <a:pt x="99692" y="39069"/>
                    <a:pt x="103384" y="41860"/>
                  </a:cubicBezTo>
                  <a:cubicBezTo>
                    <a:pt x="107076" y="50232"/>
                    <a:pt x="112615" y="58604"/>
                    <a:pt x="116307" y="66976"/>
                  </a:cubicBezTo>
                  <a:cubicBezTo>
                    <a:pt x="120000" y="75348"/>
                    <a:pt x="120000" y="83720"/>
                    <a:pt x="118153" y="86511"/>
                  </a:cubicBezTo>
                  <a:cubicBezTo>
                    <a:pt x="114461" y="94883"/>
                    <a:pt x="108923" y="97674"/>
                    <a:pt x="99692" y="97674"/>
                  </a:cubicBezTo>
                  <a:cubicBezTo>
                    <a:pt x="96000" y="97674"/>
                    <a:pt x="94153" y="97674"/>
                    <a:pt x="90461" y="97674"/>
                  </a:cubicBezTo>
                  <a:cubicBezTo>
                    <a:pt x="88615" y="97674"/>
                    <a:pt x="84923" y="97674"/>
                    <a:pt x="83076" y="97674"/>
                  </a:cubicBezTo>
                  <a:cubicBezTo>
                    <a:pt x="77538" y="97674"/>
                    <a:pt x="73846" y="97674"/>
                    <a:pt x="72000" y="100465"/>
                  </a:cubicBezTo>
                  <a:cubicBezTo>
                    <a:pt x="70153" y="103255"/>
                    <a:pt x="68307" y="103255"/>
                    <a:pt x="66461" y="106046"/>
                  </a:cubicBezTo>
                  <a:cubicBezTo>
                    <a:pt x="60923" y="114418"/>
                    <a:pt x="53538" y="120000"/>
                    <a:pt x="46153" y="120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15" name="Shape 2415"/>
            <p:cNvSpPr/>
            <p:nvPr/>
          </p:nvSpPr>
          <p:spPr>
            <a:xfrm>
              <a:off x="18009451" y="3336812"/>
              <a:ext cx="114897" cy="113861"/>
            </a:xfrm>
            <a:custGeom>
              <a:avLst/>
              <a:gdLst/>
              <a:ahLst/>
              <a:cxnLst/>
              <a:rect l="0" t="0" r="0" b="0"/>
              <a:pathLst>
                <a:path w="120000" h="120000" extrusionOk="0">
                  <a:moveTo>
                    <a:pt x="91428" y="10434"/>
                  </a:moveTo>
                  <a:cubicBezTo>
                    <a:pt x="80000" y="5217"/>
                    <a:pt x="68571" y="0"/>
                    <a:pt x="57142" y="0"/>
                  </a:cubicBezTo>
                  <a:cubicBezTo>
                    <a:pt x="40000" y="0"/>
                    <a:pt x="22857" y="5217"/>
                    <a:pt x="11428" y="20869"/>
                  </a:cubicBezTo>
                  <a:cubicBezTo>
                    <a:pt x="0" y="36521"/>
                    <a:pt x="0" y="52173"/>
                    <a:pt x="5714" y="73043"/>
                  </a:cubicBezTo>
                  <a:cubicBezTo>
                    <a:pt x="17142" y="88695"/>
                    <a:pt x="40000" y="120000"/>
                    <a:pt x="68571" y="120000"/>
                  </a:cubicBezTo>
                  <a:cubicBezTo>
                    <a:pt x="74285" y="120000"/>
                    <a:pt x="74285" y="120000"/>
                    <a:pt x="74285" y="120000"/>
                  </a:cubicBezTo>
                  <a:cubicBezTo>
                    <a:pt x="91428" y="120000"/>
                    <a:pt x="102857" y="109565"/>
                    <a:pt x="114285" y="93913"/>
                  </a:cubicBezTo>
                  <a:cubicBezTo>
                    <a:pt x="120000" y="62608"/>
                    <a:pt x="108571" y="26086"/>
                    <a:pt x="91428" y="10434"/>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16" name="Shape 2416"/>
            <p:cNvSpPr/>
            <p:nvPr/>
          </p:nvSpPr>
          <p:spPr>
            <a:xfrm>
              <a:off x="17732465" y="3432007"/>
              <a:ext cx="974581" cy="550638"/>
            </a:xfrm>
            <a:custGeom>
              <a:avLst/>
              <a:gdLst/>
              <a:ahLst/>
              <a:cxnLst/>
              <a:rect l="0" t="0" r="0" b="0"/>
              <a:pathLst>
                <a:path w="120000" h="120000" extrusionOk="0">
                  <a:moveTo>
                    <a:pt x="119329" y="86486"/>
                  </a:moveTo>
                  <a:cubicBezTo>
                    <a:pt x="119329" y="84324"/>
                    <a:pt x="117988" y="81081"/>
                    <a:pt x="115977" y="80000"/>
                  </a:cubicBezTo>
                  <a:cubicBezTo>
                    <a:pt x="115307" y="78918"/>
                    <a:pt x="114636" y="77837"/>
                    <a:pt x="114636" y="75675"/>
                  </a:cubicBezTo>
                  <a:cubicBezTo>
                    <a:pt x="114636" y="74594"/>
                    <a:pt x="114636" y="73513"/>
                    <a:pt x="114636" y="72432"/>
                  </a:cubicBezTo>
                  <a:cubicBezTo>
                    <a:pt x="114636" y="71351"/>
                    <a:pt x="114636" y="70270"/>
                    <a:pt x="113966" y="69189"/>
                  </a:cubicBezTo>
                  <a:cubicBezTo>
                    <a:pt x="113966" y="65945"/>
                    <a:pt x="113296" y="60540"/>
                    <a:pt x="109273" y="58378"/>
                  </a:cubicBezTo>
                  <a:cubicBezTo>
                    <a:pt x="108603" y="58378"/>
                    <a:pt x="107932" y="58378"/>
                    <a:pt x="107262" y="57297"/>
                  </a:cubicBezTo>
                  <a:cubicBezTo>
                    <a:pt x="104581" y="56216"/>
                    <a:pt x="102569" y="56216"/>
                    <a:pt x="100558" y="54054"/>
                  </a:cubicBezTo>
                  <a:cubicBezTo>
                    <a:pt x="98547" y="52972"/>
                    <a:pt x="97206" y="51891"/>
                    <a:pt x="95865" y="51891"/>
                  </a:cubicBezTo>
                  <a:cubicBezTo>
                    <a:pt x="93854" y="51891"/>
                    <a:pt x="91843" y="52972"/>
                    <a:pt x="89832" y="54054"/>
                  </a:cubicBezTo>
                  <a:cubicBezTo>
                    <a:pt x="89832" y="55135"/>
                    <a:pt x="89162" y="55135"/>
                    <a:pt x="89162" y="55135"/>
                  </a:cubicBezTo>
                  <a:cubicBezTo>
                    <a:pt x="88491" y="55135"/>
                    <a:pt x="87821" y="55135"/>
                    <a:pt x="87150" y="55135"/>
                  </a:cubicBezTo>
                  <a:cubicBezTo>
                    <a:pt x="86480" y="54054"/>
                    <a:pt x="85139" y="54054"/>
                    <a:pt x="84469" y="54054"/>
                  </a:cubicBezTo>
                  <a:cubicBezTo>
                    <a:pt x="83798" y="54054"/>
                    <a:pt x="83798" y="54054"/>
                    <a:pt x="83128" y="54054"/>
                  </a:cubicBezTo>
                  <a:cubicBezTo>
                    <a:pt x="79106" y="55135"/>
                    <a:pt x="75083" y="60540"/>
                    <a:pt x="71731" y="64864"/>
                  </a:cubicBezTo>
                  <a:cubicBezTo>
                    <a:pt x="71061" y="67027"/>
                    <a:pt x="70391" y="68108"/>
                    <a:pt x="69720" y="69189"/>
                  </a:cubicBezTo>
                  <a:cubicBezTo>
                    <a:pt x="69050" y="69189"/>
                    <a:pt x="69050" y="69189"/>
                    <a:pt x="69050" y="69189"/>
                  </a:cubicBezTo>
                  <a:cubicBezTo>
                    <a:pt x="68379" y="70270"/>
                    <a:pt x="67039" y="72432"/>
                    <a:pt x="66368" y="72432"/>
                  </a:cubicBezTo>
                  <a:cubicBezTo>
                    <a:pt x="65698" y="72432"/>
                    <a:pt x="65698" y="72432"/>
                    <a:pt x="65698" y="71351"/>
                  </a:cubicBezTo>
                  <a:cubicBezTo>
                    <a:pt x="65027" y="70270"/>
                    <a:pt x="64357" y="68108"/>
                    <a:pt x="63016" y="68108"/>
                  </a:cubicBezTo>
                  <a:cubicBezTo>
                    <a:pt x="62346" y="68108"/>
                    <a:pt x="62346" y="68108"/>
                    <a:pt x="61675" y="68108"/>
                  </a:cubicBezTo>
                  <a:cubicBezTo>
                    <a:pt x="60335" y="68108"/>
                    <a:pt x="59664" y="69189"/>
                    <a:pt x="58324" y="70270"/>
                  </a:cubicBezTo>
                  <a:cubicBezTo>
                    <a:pt x="58324" y="70270"/>
                    <a:pt x="57653" y="70270"/>
                    <a:pt x="56983" y="70270"/>
                  </a:cubicBezTo>
                  <a:cubicBezTo>
                    <a:pt x="56983" y="70270"/>
                    <a:pt x="56312" y="70270"/>
                    <a:pt x="55642" y="69189"/>
                  </a:cubicBezTo>
                  <a:cubicBezTo>
                    <a:pt x="54972" y="68108"/>
                    <a:pt x="54301" y="67027"/>
                    <a:pt x="52290" y="67027"/>
                  </a:cubicBezTo>
                  <a:cubicBezTo>
                    <a:pt x="52290" y="67027"/>
                    <a:pt x="52290" y="67027"/>
                    <a:pt x="51620" y="67027"/>
                  </a:cubicBezTo>
                  <a:cubicBezTo>
                    <a:pt x="50949" y="67027"/>
                    <a:pt x="50279" y="67027"/>
                    <a:pt x="49608" y="67027"/>
                  </a:cubicBezTo>
                  <a:cubicBezTo>
                    <a:pt x="49608" y="64864"/>
                    <a:pt x="50279" y="62702"/>
                    <a:pt x="50279" y="60540"/>
                  </a:cubicBezTo>
                  <a:cubicBezTo>
                    <a:pt x="51620" y="52972"/>
                    <a:pt x="52960" y="45405"/>
                    <a:pt x="48268" y="36756"/>
                  </a:cubicBezTo>
                  <a:cubicBezTo>
                    <a:pt x="46927" y="33513"/>
                    <a:pt x="44916" y="33513"/>
                    <a:pt x="43575" y="33513"/>
                  </a:cubicBezTo>
                  <a:cubicBezTo>
                    <a:pt x="42905" y="33513"/>
                    <a:pt x="42905" y="33513"/>
                    <a:pt x="42234" y="33513"/>
                  </a:cubicBezTo>
                  <a:cubicBezTo>
                    <a:pt x="42234" y="33513"/>
                    <a:pt x="41564" y="33513"/>
                    <a:pt x="41564" y="33513"/>
                  </a:cubicBezTo>
                  <a:cubicBezTo>
                    <a:pt x="40893" y="33513"/>
                    <a:pt x="40893" y="33513"/>
                    <a:pt x="40223" y="33513"/>
                  </a:cubicBezTo>
                  <a:cubicBezTo>
                    <a:pt x="40223" y="32432"/>
                    <a:pt x="40223" y="32432"/>
                    <a:pt x="40223" y="29189"/>
                  </a:cubicBezTo>
                  <a:cubicBezTo>
                    <a:pt x="40223" y="28108"/>
                    <a:pt x="40223" y="25945"/>
                    <a:pt x="39553" y="24864"/>
                  </a:cubicBezTo>
                  <a:cubicBezTo>
                    <a:pt x="38882" y="20540"/>
                    <a:pt x="36871" y="18378"/>
                    <a:pt x="34189" y="18378"/>
                  </a:cubicBezTo>
                  <a:cubicBezTo>
                    <a:pt x="34189" y="18378"/>
                    <a:pt x="33519" y="18378"/>
                    <a:pt x="33519" y="18378"/>
                  </a:cubicBezTo>
                  <a:cubicBezTo>
                    <a:pt x="31508" y="19459"/>
                    <a:pt x="30837" y="20540"/>
                    <a:pt x="29497" y="21621"/>
                  </a:cubicBezTo>
                  <a:cubicBezTo>
                    <a:pt x="29497" y="22702"/>
                    <a:pt x="28826" y="22702"/>
                    <a:pt x="28826" y="23783"/>
                  </a:cubicBezTo>
                  <a:cubicBezTo>
                    <a:pt x="28156" y="23783"/>
                    <a:pt x="28156" y="23783"/>
                    <a:pt x="27486" y="23783"/>
                  </a:cubicBezTo>
                  <a:cubicBezTo>
                    <a:pt x="26815" y="23783"/>
                    <a:pt x="26145" y="23783"/>
                    <a:pt x="26145" y="23783"/>
                  </a:cubicBezTo>
                  <a:cubicBezTo>
                    <a:pt x="25474" y="22702"/>
                    <a:pt x="25474" y="22702"/>
                    <a:pt x="25474" y="22702"/>
                  </a:cubicBezTo>
                  <a:cubicBezTo>
                    <a:pt x="25474" y="22702"/>
                    <a:pt x="25474" y="22702"/>
                    <a:pt x="25474" y="21621"/>
                  </a:cubicBezTo>
                  <a:cubicBezTo>
                    <a:pt x="25474" y="20540"/>
                    <a:pt x="25474" y="19459"/>
                    <a:pt x="25474" y="18378"/>
                  </a:cubicBezTo>
                  <a:cubicBezTo>
                    <a:pt x="24804" y="15135"/>
                    <a:pt x="23463" y="12972"/>
                    <a:pt x="20782" y="10810"/>
                  </a:cubicBezTo>
                  <a:cubicBezTo>
                    <a:pt x="20111" y="9729"/>
                    <a:pt x="19441" y="9729"/>
                    <a:pt x="18100" y="9729"/>
                  </a:cubicBezTo>
                  <a:cubicBezTo>
                    <a:pt x="17430" y="8648"/>
                    <a:pt x="16759" y="8648"/>
                    <a:pt x="16759" y="8648"/>
                  </a:cubicBezTo>
                  <a:cubicBezTo>
                    <a:pt x="15418" y="7567"/>
                    <a:pt x="15418" y="6486"/>
                    <a:pt x="14748" y="5405"/>
                  </a:cubicBezTo>
                  <a:cubicBezTo>
                    <a:pt x="14748" y="5405"/>
                    <a:pt x="14078" y="4324"/>
                    <a:pt x="14078" y="3243"/>
                  </a:cubicBezTo>
                  <a:cubicBezTo>
                    <a:pt x="12737" y="1081"/>
                    <a:pt x="10726" y="0"/>
                    <a:pt x="8715" y="0"/>
                  </a:cubicBezTo>
                  <a:cubicBezTo>
                    <a:pt x="6033" y="0"/>
                    <a:pt x="2681" y="3243"/>
                    <a:pt x="1340" y="7567"/>
                  </a:cubicBezTo>
                  <a:cubicBezTo>
                    <a:pt x="0" y="10810"/>
                    <a:pt x="670" y="14054"/>
                    <a:pt x="2011" y="17297"/>
                  </a:cubicBezTo>
                  <a:cubicBezTo>
                    <a:pt x="2681" y="19459"/>
                    <a:pt x="3351" y="21621"/>
                    <a:pt x="4022" y="23783"/>
                  </a:cubicBezTo>
                  <a:cubicBezTo>
                    <a:pt x="4692" y="25945"/>
                    <a:pt x="4692" y="25945"/>
                    <a:pt x="4692" y="25945"/>
                  </a:cubicBezTo>
                  <a:cubicBezTo>
                    <a:pt x="5363" y="27027"/>
                    <a:pt x="5363" y="28108"/>
                    <a:pt x="5363" y="29189"/>
                  </a:cubicBezTo>
                  <a:cubicBezTo>
                    <a:pt x="5363" y="31351"/>
                    <a:pt x="6033" y="33513"/>
                    <a:pt x="7374" y="35675"/>
                  </a:cubicBezTo>
                  <a:cubicBezTo>
                    <a:pt x="8715" y="37837"/>
                    <a:pt x="10726" y="42162"/>
                    <a:pt x="14078" y="42162"/>
                  </a:cubicBezTo>
                  <a:cubicBezTo>
                    <a:pt x="14748" y="42162"/>
                    <a:pt x="14748" y="42162"/>
                    <a:pt x="14748" y="42162"/>
                  </a:cubicBezTo>
                  <a:cubicBezTo>
                    <a:pt x="15418" y="42162"/>
                    <a:pt x="16759" y="41081"/>
                    <a:pt x="18100" y="41081"/>
                  </a:cubicBezTo>
                  <a:cubicBezTo>
                    <a:pt x="18770" y="40000"/>
                    <a:pt x="20782" y="40000"/>
                    <a:pt x="21452" y="40000"/>
                  </a:cubicBezTo>
                  <a:cubicBezTo>
                    <a:pt x="22122" y="40000"/>
                    <a:pt x="22793" y="40000"/>
                    <a:pt x="23463" y="41081"/>
                  </a:cubicBezTo>
                  <a:cubicBezTo>
                    <a:pt x="23463" y="41081"/>
                    <a:pt x="24134" y="44324"/>
                    <a:pt x="24134" y="46486"/>
                  </a:cubicBezTo>
                  <a:cubicBezTo>
                    <a:pt x="24804" y="47567"/>
                    <a:pt x="24804" y="49729"/>
                    <a:pt x="24804" y="50810"/>
                  </a:cubicBezTo>
                  <a:cubicBezTo>
                    <a:pt x="25474" y="51891"/>
                    <a:pt x="25474" y="52972"/>
                    <a:pt x="26145" y="54054"/>
                  </a:cubicBezTo>
                  <a:cubicBezTo>
                    <a:pt x="27486" y="58378"/>
                    <a:pt x="28826" y="62702"/>
                    <a:pt x="28156" y="67027"/>
                  </a:cubicBezTo>
                  <a:cubicBezTo>
                    <a:pt x="28156" y="68108"/>
                    <a:pt x="28156" y="69189"/>
                    <a:pt x="27486" y="70270"/>
                  </a:cubicBezTo>
                  <a:cubicBezTo>
                    <a:pt x="27486" y="72432"/>
                    <a:pt x="26815" y="73513"/>
                    <a:pt x="26815" y="74594"/>
                  </a:cubicBezTo>
                  <a:cubicBezTo>
                    <a:pt x="26815" y="77837"/>
                    <a:pt x="26815" y="80000"/>
                    <a:pt x="26815" y="82162"/>
                  </a:cubicBezTo>
                  <a:cubicBezTo>
                    <a:pt x="26815" y="83243"/>
                    <a:pt x="26815" y="84324"/>
                    <a:pt x="26815" y="84324"/>
                  </a:cubicBezTo>
                  <a:cubicBezTo>
                    <a:pt x="26815" y="87567"/>
                    <a:pt x="27486" y="90810"/>
                    <a:pt x="27486" y="94054"/>
                  </a:cubicBezTo>
                  <a:cubicBezTo>
                    <a:pt x="28156" y="96216"/>
                    <a:pt x="28156" y="99459"/>
                    <a:pt x="28156" y="101621"/>
                  </a:cubicBezTo>
                  <a:cubicBezTo>
                    <a:pt x="28156" y="104864"/>
                    <a:pt x="28156" y="111351"/>
                    <a:pt x="32849" y="112432"/>
                  </a:cubicBezTo>
                  <a:cubicBezTo>
                    <a:pt x="32849" y="112432"/>
                    <a:pt x="32849" y="112432"/>
                    <a:pt x="32849" y="112432"/>
                  </a:cubicBezTo>
                  <a:cubicBezTo>
                    <a:pt x="34189" y="112432"/>
                    <a:pt x="35530" y="111351"/>
                    <a:pt x="35530" y="111351"/>
                  </a:cubicBezTo>
                  <a:cubicBezTo>
                    <a:pt x="36201" y="111351"/>
                    <a:pt x="36201" y="110270"/>
                    <a:pt x="36201" y="110270"/>
                  </a:cubicBezTo>
                  <a:cubicBezTo>
                    <a:pt x="36201" y="110270"/>
                    <a:pt x="36201" y="110270"/>
                    <a:pt x="36871" y="110270"/>
                  </a:cubicBezTo>
                  <a:cubicBezTo>
                    <a:pt x="36871" y="110270"/>
                    <a:pt x="36871" y="110270"/>
                    <a:pt x="37541" y="111351"/>
                  </a:cubicBezTo>
                  <a:cubicBezTo>
                    <a:pt x="38212" y="111351"/>
                    <a:pt x="38212" y="111351"/>
                    <a:pt x="38212" y="111351"/>
                  </a:cubicBezTo>
                  <a:cubicBezTo>
                    <a:pt x="38882" y="111351"/>
                    <a:pt x="39553" y="112432"/>
                    <a:pt x="40223" y="112432"/>
                  </a:cubicBezTo>
                  <a:cubicBezTo>
                    <a:pt x="40223" y="112432"/>
                    <a:pt x="40223" y="113513"/>
                    <a:pt x="40893" y="113513"/>
                  </a:cubicBezTo>
                  <a:cubicBezTo>
                    <a:pt x="40893" y="114594"/>
                    <a:pt x="41564" y="115675"/>
                    <a:pt x="42234" y="115675"/>
                  </a:cubicBezTo>
                  <a:cubicBezTo>
                    <a:pt x="42905" y="116756"/>
                    <a:pt x="44245" y="117837"/>
                    <a:pt x="44916" y="117837"/>
                  </a:cubicBezTo>
                  <a:cubicBezTo>
                    <a:pt x="46927" y="117837"/>
                    <a:pt x="48938" y="115675"/>
                    <a:pt x="50279" y="113513"/>
                  </a:cubicBezTo>
                  <a:cubicBezTo>
                    <a:pt x="50949" y="112432"/>
                    <a:pt x="50949" y="112432"/>
                    <a:pt x="50949" y="111351"/>
                  </a:cubicBezTo>
                  <a:cubicBezTo>
                    <a:pt x="50949" y="112432"/>
                    <a:pt x="50949" y="113513"/>
                    <a:pt x="51620" y="114594"/>
                  </a:cubicBezTo>
                  <a:cubicBezTo>
                    <a:pt x="51620" y="116756"/>
                    <a:pt x="52960" y="120000"/>
                    <a:pt x="56312" y="120000"/>
                  </a:cubicBezTo>
                  <a:cubicBezTo>
                    <a:pt x="56983" y="120000"/>
                    <a:pt x="57653" y="118918"/>
                    <a:pt x="58324" y="118918"/>
                  </a:cubicBezTo>
                  <a:cubicBezTo>
                    <a:pt x="58324" y="118918"/>
                    <a:pt x="58324" y="118918"/>
                    <a:pt x="58324" y="118918"/>
                  </a:cubicBezTo>
                  <a:cubicBezTo>
                    <a:pt x="60335" y="118918"/>
                    <a:pt x="61675" y="117837"/>
                    <a:pt x="63687" y="116756"/>
                  </a:cubicBezTo>
                  <a:cubicBezTo>
                    <a:pt x="65698" y="116756"/>
                    <a:pt x="67039" y="115675"/>
                    <a:pt x="69050" y="115675"/>
                  </a:cubicBezTo>
                  <a:cubicBezTo>
                    <a:pt x="69050" y="115675"/>
                    <a:pt x="69050" y="115675"/>
                    <a:pt x="69720" y="115675"/>
                  </a:cubicBezTo>
                  <a:cubicBezTo>
                    <a:pt x="70391" y="115675"/>
                    <a:pt x="71061" y="115675"/>
                    <a:pt x="71731" y="115675"/>
                  </a:cubicBezTo>
                  <a:cubicBezTo>
                    <a:pt x="73072" y="115675"/>
                    <a:pt x="74413" y="115675"/>
                    <a:pt x="75754" y="114594"/>
                  </a:cubicBezTo>
                  <a:cubicBezTo>
                    <a:pt x="76424" y="113513"/>
                    <a:pt x="76424" y="113513"/>
                    <a:pt x="76424" y="113513"/>
                  </a:cubicBezTo>
                  <a:cubicBezTo>
                    <a:pt x="77094" y="113513"/>
                    <a:pt x="77094" y="113513"/>
                    <a:pt x="77094" y="114594"/>
                  </a:cubicBezTo>
                  <a:cubicBezTo>
                    <a:pt x="77765" y="114594"/>
                    <a:pt x="78435" y="114594"/>
                    <a:pt x="79776" y="114594"/>
                  </a:cubicBezTo>
                  <a:cubicBezTo>
                    <a:pt x="79776" y="115675"/>
                    <a:pt x="80446" y="115675"/>
                    <a:pt x="81117" y="115675"/>
                  </a:cubicBezTo>
                  <a:cubicBezTo>
                    <a:pt x="83128" y="115675"/>
                    <a:pt x="85139" y="114594"/>
                    <a:pt x="86480" y="114594"/>
                  </a:cubicBezTo>
                  <a:cubicBezTo>
                    <a:pt x="88491" y="113513"/>
                    <a:pt x="89162" y="111351"/>
                    <a:pt x="89832" y="109189"/>
                  </a:cubicBezTo>
                  <a:cubicBezTo>
                    <a:pt x="89832" y="108108"/>
                    <a:pt x="90502" y="108108"/>
                    <a:pt x="90502" y="107027"/>
                  </a:cubicBezTo>
                  <a:cubicBezTo>
                    <a:pt x="90502" y="108108"/>
                    <a:pt x="91173" y="108108"/>
                    <a:pt x="91173" y="108108"/>
                  </a:cubicBezTo>
                  <a:cubicBezTo>
                    <a:pt x="91843" y="109189"/>
                    <a:pt x="92513" y="110270"/>
                    <a:pt x="93184" y="110270"/>
                  </a:cubicBezTo>
                  <a:cubicBezTo>
                    <a:pt x="95865" y="112432"/>
                    <a:pt x="98547" y="113513"/>
                    <a:pt x="101229" y="113513"/>
                  </a:cubicBezTo>
                  <a:cubicBezTo>
                    <a:pt x="101899" y="113513"/>
                    <a:pt x="103240" y="112432"/>
                    <a:pt x="103910" y="112432"/>
                  </a:cubicBezTo>
                  <a:cubicBezTo>
                    <a:pt x="105251" y="112432"/>
                    <a:pt x="106592" y="111351"/>
                    <a:pt x="107262" y="110270"/>
                  </a:cubicBezTo>
                  <a:cubicBezTo>
                    <a:pt x="107262" y="110270"/>
                    <a:pt x="107932" y="110270"/>
                    <a:pt x="107932" y="110270"/>
                  </a:cubicBezTo>
                  <a:cubicBezTo>
                    <a:pt x="107932" y="109189"/>
                    <a:pt x="108603" y="109189"/>
                    <a:pt x="109273" y="109189"/>
                  </a:cubicBezTo>
                  <a:cubicBezTo>
                    <a:pt x="109944" y="109189"/>
                    <a:pt x="111284" y="108108"/>
                    <a:pt x="112625" y="105945"/>
                  </a:cubicBezTo>
                  <a:cubicBezTo>
                    <a:pt x="113296" y="103783"/>
                    <a:pt x="113966" y="101621"/>
                    <a:pt x="113966" y="100540"/>
                  </a:cubicBezTo>
                  <a:cubicBezTo>
                    <a:pt x="113966" y="99459"/>
                    <a:pt x="113966" y="98378"/>
                    <a:pt x="113966" y="97297"/>
                  </a:cubicBezTo>
                  <a:cubicBezTo>
                    <a:pt x="113966" y="97297"/>
                    <a:pt x="114636" y="96216"/>
                    <a:pt x="115307" y="96216"/>
                  </a:cubicBezTo>
                  <a:cubicBezTo>
                    <a:pt x="116648" y="95135"/>
                    <a:pt x="117318" y="94054"/>
                    <a:pt x="117988" y="92972"/>
                  </a:cubicBezTo>
                  <a:cubicBezTo>
                    <a:pt x="119329" y="90810"/>
                    <a:pt x="120000" y="88648"/>
                    <a:pt x="119329" y="86486"/>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17" name="Shape 2417"/>
            <p:cNvSpPr/>
            <p:nvPr/>
          </p:nvSpPr>
          <p:spPr>
            <a:xfrm>
              <a:off x="17703740" y="3725060"/>
              <a:ext cx="213381" cy="216521"/>
            </a:xfrm>
            <a:custGeom>
              <a:avLst/>
              <a:gdLst/>
              <a:ahLst/>
              <a:cxnLst/>
              <a:rect l="0" t="0" r="0" b="0"/>
              <a:pathLst>
                <a:path w="120000" h="120000" extrusionOk="0">
                  <a:moveTo>
                    <a:pt x="116923" y="60000"/>
                  </a:moveTo>
                  <a:cubicBezTo>
                    <a:pt x="116923" y="57272"/>
                    <a:pt x="113846" y="54545"/>
                    <a:pt x="113846" y="51818"/>
                  </a:cubicBezTo>
                  <a:cubicBezTo>
                    <a:pt x="113846" y="49090"/>
                    <a:pt x="113846" y="49090"/>
                    <a:pt x="113846" y="49090"/>
                  </a:cubicBezTo>
                  <a:cubicBezTo>
                    <a:pt x="110769" y="40909"/>
                    <a:pt x="110769" y="30000"/>
                    <a:pt x="104615" y="21818"/>
                  </a:cubicBezTo>
                  <a:cubicBezTo>
                    <a:pt x="101538" y="13636"/>
                    <a:pt x="92307" y="5454"/>
                    <a:pt x="83076" y="2727"/>
                  </a:cubicBezTo>
                  <a:cubicBezTo>
                    <a:pt x="80000" y="0"/>
                    <a:pt x="73846" y="0"/>
                    <a:pt x="67692" y="0"/>
                  </a:cubicBezTo>
                  <a:cubicBezTo>
                    <a:pt x="58461" y="0"/>
                    <a:pt x="43076" y="2727"/>
                    <a:pt x="36923" y="8181"/>
                  </a:cubicBezTo>
                  <a:cubicBezTo>
                    <a:pt x="30769" y="13636"/>
                    <a:pt x="27692" y="21818"/>
                    <a:pt x="24615" y="27272"/>
                  </a:cubicBezTo>
                  <a:cubicBezTo>
                    <a:pt x="24615" y="30000"/>
                    <a:pt x="21538" y="35454"/>
                    <a:pt x="18461" y="38181"/>
                  </a:cubicBezTo>
                  <a:cubicBezTo>
                    <a:pt x="15384" y="40909"/>
                    <a:pt x="15384" y="40909"/>
                    <a:pt x="15384" y="40909"/>
                  </a:cubicBezTo>
                  <a:cubicBezTo>
                    <a:pt x="9230" y="46363"/>
                    <a:pt x="0" y="57272"/>
                    <a:pt x="6153" y="70909"/>
                  </a:cubicBezTo>
                  <a:cubicBezTo>
                    <a:pt x="9230" y="79090"/>
                    <a:pt x="15384" y="81818"/>
                    <a:pt x="18461" y="84545"/>
                  </a:cubicBezTo>
                  <a:cubicBezTo>
                    <a:pt x="21538" y="87272"/>
                    <a:pt x="24615" y="87272"/>
                    <a:pt x="24615" y="90000"/>
                  </a:cubicBezTo>
                  <a:cubicBezTo>
                    <a:pt x="30769" y="95454"/>
                    <a:pt x="36923" y="100909"/>
                    <a:pt x="43076" y="103636"/>
                  </a:cubicBezTo>
                  <a:cubicBezTo>
                    <a:pt x="49230" y="109090"/>
                    <a:pt x="55384" y="111818"/>
                    <a:pt x="58461" y="111818"/>
                  </a:cubicBezTo>
                  <a:cubicBezTo>
                    <a:pt x="61538" y="114545"/>
                    <a:pt x="64615" y="114545"/>
                    <a:pt x="67692" y="117272"/>
                  </a:cubicBezTo>
                  <a:cubicBezTo>
                    <a:pt x="73846" y="120000"/>
                    <a:pt x="80000" y="120000"/>
                    <a:pt x="83076" y="120000"/>
                  </a:cubicBezTo>
                  <a:cubicBezTo>
                    <a:pt x="89230" y="120000"/>
                    <a:pt x="95384" y="120000"/>
                    <a:pt x="101538" y="117272"/>
                  </a:cubicBezTo>
                  <a:cubicBezTo>
                    <a:pt x="107692" y="111818"/>
                    <a:pt x="113846" y="106363"/>
                    <a:pt x="116923" y="98181"/>
                  </a:cubicBezTo>
                  <a:cubicBezTo>
                    <a:pt x="120000" y="84545"/>
                    <a:pt x="116923" y="70909"/>
                    <a:pt x="116923" y="60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18" name="Shape 2418"/>
            <p:cNvSpPr/>
            <p:nvPr/>
          </p:nvSpPr>
          <p:spPr>
            <a:xfrm>
              <a:off x="17621670" y="4874867"/>
              <a:ext cx="82070" cy="78396"/>
            </a:xfrm>
            <a:custGeom>
              <a:avLst/>
              <a:gdLst/>
              <a:ahLst/>
              <a:cxnLst/>
              <a:rect l="0" t="0" r="0" b="0"/>
              <a:pathLst>
                <a:path w="120000" h="120000" extrusionOk="0">
                  <a:moveTo>
                    <a:pt x="80000" y="7500"/>
                  </a:moveTo>
                  <a:cubicBezTo>
                    <a:pt x="72000" y="7500"/>
                    <a:pt x="56000" y="0"/>
                    <a:pt x="48000" y="0"/>
                  </a:cubicBezTo>
                  <a:cubicBezTo>
                    <a:pt x="32000" y="0"/>
                    <a:pt x="24000" y="7500"/>
                    <a:pt x="8000" y="15000"/>
                  </a:cubicBezTo>
                  <a:cubicBezTo>
                    <a:pt x="0" y="30000"/>
                    <a:pt x="0" y="37500"/>
                    <a:pt x="0" y="52500"/>
                  </a:cubicBezTo>
                  <a:cubicBezTo>
                    <a:pt x="8000" y="82500"/>
                    <a:pt x="48000" y="120000"/>
                    <a:pt x="80000" y="120000"/>
                  </a:cubicBezTo>
                  <a:cubicBezTo>
                    <a:pt x="80000" y="120000"/>
                    <a:pt x="80000" y="120000"/>
                    <a:pt x="80000" y="120000"/>
                  </a:cubicBezTo>
                  <a:cubicBezTo>
                    <a:pt x="88000" y="120000"/>
                    <a:pt x="88000" y="120000"/>
                    <a:pt x="96000" y="120000"/>
                  </a:cubicBezTo>
                  <a:cubicBezTo>
                    <a:pt x="112000" y="112500"/>
                    <a:pt x="120000" y="97500"/>
                    <a:pt x="120000" y="75000"/>
                  </a:cubicBezTo>
                  <a:cubicBezTo>
                    <a:pt x="120000" y="52500"/>
                    <a:pt x="96000" y="22500"/>
                    <a:pt x="80000" y="75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19" name="Shape 2419"/>
            <p:cNvSpPr/>
            <p:nvPr/>
          </p:nvSpPr>
          <p:spPr>
            <a:xfrm>
              <a:off x="17933537" y="4835669"/>
              <a:ext cx="65656" cy="54131"/>
            </a:xfrm>
            <a:custGeom>
              <a:avLst/>
              <a:gdLst/>
              <a:ahLst/>
              <a:cxnLst/>
              <a:rect l="0" t="0" r="0" b="0"/>
              <a:pathLst>
                <a:path w="120000" h="120000" extrusionOk="0">
                  <a:moveTo>
                    <a:pt x="110000" y="43636"/>
                  </a:moveTo>
                  <a:cubicBezTo>
                    <a:pt x="110000" y="0"/>
                    <a:pt x="80000" y="0"/>
                    <a:pt x="70000" y="0"/>
                  </a:cubicBezTo>
                  <a:cubicBezTo>
                    <a:pt x="30000" y="0"/>
                    <a:pt x="10000" y="43636"/>
                    <a:pt x="10000" y="65454"/>
                  </a:cubicBezTo>
                  <a:cubicBezTo>
                    <a:pt x="0" y="87272"/>
                    <a:pt x="20000" y="109090"/>
                    <a:pt x="30000" y="109090"/>
                  </a:cubicBezTo>
                  <a:cubicBezTo>
                    <a:pt x="40000" y="109090"/>
                    <a:pt x="40000" y="120000"/>
                    <a:pt x="50000" y="120000"/>
                  </a:cubicBezTo>
                  <a:cubicBezTo>
                    <a:pt x="50000" y="120000"/>
                    <a:pt x="50000" y="120000"/>
                    <a:pt x="50000" y="120000"/>
                  </a:cubicBezTo>
                  <a:cubicBezTo>
                    <a:pt x="70000" y="120000"/>
                    <a:pt x="90000" y="109090"/>
                    <a:pt x="100000" y="87272"/>
                  </a:cubicBezTo>
                  <a:cubicBezTo>
                    <a:pt x="110000" y="76363"/>
                    <a:pt x="120000" y="65454"/>
                    <a:pt x="110000" y="43636"/>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20" name="Shape 2420"/>
            <p:cNvSpPr/>
            <p:nvPr/>
          </p:nvSpPr>
          <p:spPr>
            <a:xfrm>
              <a:off x="16146464" y="4036776"/>
              <a:ext cx="1171549" cy="946351"/>
            </a:xfrm>
            <a:custGeom>
              <a:avLst/>
              <a:gdLst/>
              <a:ahLst/>
              <a:cxnLst/>
              <a:rect l="0" t="0" r="0" b="0"/>
              <a:pathLst>
                <a:path w="120000" h="120000" extrusionOk="0">
                  <a:moveTo>
                    <a:pt x="118325" y="89214"/>
                  </a:moveTo>
                  <a:cubicBezTo>
                    <a:pt x="117767" y="88586"/>
                    <a:pt x="117209" y="87958"/>
                    <a:pt x="116651" y="87329"/>
                  </a:cubicBezTo>
                  <a:cubicBezTo>
                    <a:pt x="116651" y="87329"/>
                    <a:pt x="116093" y="86701"/>
                    <a:pt x="115534" y="86701"/>
                  </a:cubicBezTo>
                  <a:cubicBezTo>
                    <a:pt x="115534" y="86073"/>
                    <a:pt x="114976" y="85445"/>
                    <a:pt x="114418" y="84816"/>
                  </a:cubicBezTo>
                  <a:cubicBezTo>
                    <a:pt x="114418" y="84188"/>
                    <a:pt x="114418" y="84188"/>
                    <a:pt x="113860" y="83560"/>
                  </a:cubicBezTo>
                  <a:cubicBezTo>
                    <a:pt x="112744" y="81675"/>
                    <a:pt x="111069" y="79790"/>
                    <a:pt x="109953" y="78534"/>
                  </a:cubicBezTo>
                  <a:cubicBezTo>
                    <a:pt x="109395" y="77905"/>
                    <a:pt x="108837" y="77905"/>
                    <a:pt x="108279" y="77277"/>
                  </a:cubicBezTo>
                  <a:cubicBezTo>
                    <a:pt x="107720" y="76020"/>
                    <a:pt x="106604" y="75392"/>
                    <a:pt x="105488" y="74764"/>
                  </a:cubicBezTo>
                  <a:cubicBezTo>
                    <a:pt x="104372" y="74136"/>
                    <a:pt x="103255" y="73507"/>
                    <a:pt x="102697" y="72251"/>
                  </a:cubicBezTo>
                  <a:cubicBezTo>
                    <a:pt x="102139" y="71623"/>
                    <a:pt x="101581" y="70366"/>
                    <a:pt x="101023" y="69109"/>
                  </a:cubicBezTo>
                  <a:cubicBezTo>
                    <a:pt x="101023" y="68481"/>
                    <a:pt x="101023" y="68481"/>
                    <a:pt x="101023" y="67853"/>
                  </a:cubicBezTo>
                  <a:cubicBezTo>
                    <a:pt x="100465" y="67225"/>
                    <a:pt x="99906" y="65968"/>
                    <a:pt x="99348" y="65340"/>
                  </a:cubicBezTo>
                  <a:cubicBezTo>
                    <a:pt x="99348" y="64712"/>
                    <a:pt x="98790" y="64083"/>
                    <a:pt x="98790" y="63455"/>
                  </a:cubicBezTo>
                  <a:cubicBezTo>
                    <a:pt x="97674" y="61570"/>
                    <a:pt x="98790" y="59685"/>
                    <a:pt x="99906" y="56544"/>
                  </a:cubicBezTo>
                  <a:cubicBezTo>
                    <a:pt x="101581" y="54031"/>
                    <a:pt x="102697" y="50261"/>
                    <a:pt x="102139" y="47120"/>
                  </a:cubicBezTo>
                  <a:cubicBezTo>
                    <a:pt x="102139" y="45863"/>
                    <a:pt x="101581" y="44607"/>
                    <a:pt x="101023" y="43350"/>
                  </a:cubicBezTo>
                  <a:cubicBezTo>
                    <a:pt x="100465" y="41465"/>
                    <a:pt x="99906" y="40209"/>
                    <a:pt x="99906" y="38324"/>
                  </a:cubicBezTo>
                  <a:cubicBezTo>
                    <a:pt x="99906" y="37696"/>
                    <a:pt x="99906" y="37068"/>
                    <a:pt x="100465" y="35811"/>
                  </a:cubicBezTo>
                  <a:cubicBezTo>
                    <a:pt x="101023" y="35183"/>
                    <a:pt x="101023" y="35183"/>
                    <a:pt x="101023" y="35183"/>
                  </a:cubicBezTo>
                  <a:cubicBezTo>
                    <a:pt x="101023" y="33926"/>
                    <a:pt x="101581" y="32670"/>
                    <a:pt x="101581" y="31413"/>
                  </a:cubicBezTo>
                  <a:cubicBezTo>
                    <a:pt x="101581" y="30785"/>
                    <a:pt x="101581" y="30785"/>
                    <a:pt x="101581" y="30785"/>
                  </a:cubicBezTo>
                  <a:cubicBezTo>
                    <a:pt x="102139" y="29528"/>
                    <a:pt x="102139" y="28900"/>
                    <a:pt x="102697" y="27643"/>
                  </a:cubicBezTo>
                  <a:cubicBezTo>
                    <a:pt x="103255" y="26387"/>
                    <a:pt x="103255" y="24502"/>
                    <a:pt x="103255" y="21989"/>
                  </a:cubicBezTo>
                  <a:cubicBezTo>
                    <a:pt x="103255" y="21989"/>
                    <a:pt x="103255" y="21989"/>
                    <a:pt x="103255" y="21989"/>
                  </a:cubicBezTo>
                  <a:cubicBezTo>
                    <a:pt x="103255" y="20104"/>
                    <a:pt x="103255" y="18219"/>
                    <a:pt x="102697" y="15706"/>
                  </a:cubicBezTo>
                  <a:cubicBezTo>
                    <a:pt x="102139" y="14450"/>
                    <a:pt x="101581" y="13821"/>
                    <a:pt x="101023" y="13193"/>
                  </a:cubicBezTo>
                  <a:cubicBezTo>
                    <a:pt x="100465" y="12565"/>
                    <a:pt x="100465" y="11937"/>
                    <a:pt x="99906" y="11937"/>
                  </a:cubicBezTo>
                  <a:cubicBezTo>
                    <a:pt x="99906" y="11308"/>
                    <a:pt x="99348" y="10680"/>
                    <a:pt x="98790" y="10052"/>
                  </a:cubicBezTo>
                  <a:cubicBezTo>
                    <a:pt x="97674" y="7539"/>
                    <a:pt x="96558" y="4397"/>
                    <a:pt x="93767" y="3141"/>
                  </a:cubicBezTo>
                  <a:cubicBezTo>
                    <a:pt x="93209" y="2513"/>
                    <a:pt x="92651" y="2513"/>
                    <a:pt x="92093" y="1884"/>
                  </a:cubicBezTo>
                  <a:cubicBezTo>
                    <a:pt x="90976" y="1256"/>
                    <a:pt x="89302" y="0"/>
                    <a:pt x="87627" y="0"/>
                  </a:cubicBezTo>
                  <a:cubicBezTo>
                    <a:pt x="84279" y="0"/>
                    <a:pt x="83162" y="3769"/>
                    <a:pt x="83162" y="5654"/>
                  </a:cubicBezTo>
                  <a:cubicBezTo>
                    <a:pt x="83162" y="6282"/>
                    <a:pt x="83162" y="6282"/>
                    <a:pt x="83162" y="6282"/>
                  </a:cubicBezTo>
                  <a:cubicBezTo>
                    <a:pt x="82604" y="7539"/>
                    <a:pt x="82604" y="8795"/>
                    <a:pt x="82604" y="9424"/>
                  </a:cubicBezTo>
                  <a:cubicBezTo>
                    <a:pt x="82046" y="10680"/>
                    <a:pt x="82046" y="12565"/>
                    <a:pt x="81488" y="13821"/>
                  </a:cubicBezTo>
                  <a:cubicBezTo>
                    <a:pt x="81488" y="15078"/>
                    <a:pt x="81488" y="16963"/>
                    <a:pt x="81488" y="18848"/>
                  </a:cubicBezTo>
                  <a:cubicBezTo>
                    <a:pt x="81488" y="19476"/>
                    <a:pt x="81488" y="20732"/>
                    <a:pt x="81488" y="21361"/>
                  </a:cubicBezTo>
                  <a:cubicBezTo>
                    <a:pt x="81488" y="22617"/>
                    <a:pt x="80930" y="23246"/>
                    <a:pt x="80930" y="23874"/>
                  </a:cubicBezTo>
                  <a:cubicBezTo>
                    <a:pt x="80930" y="25130"/>
                    <a:pt x="80930" y="27015"/>
                    <a:pt x="80930" y="28900"/>
                  </a:cubicBezTo>
                  <a:cubicBezTo>
                    <a:pt x="80930" y="29528"/>
                    <a:pt x="81488" y="30785"/>
                    <a:pt x="81488" y="31413"/>
                  </a:cubicBezTo>
                  <a:cubicBezTo>
                    <a:pt x="81488" y="32670"/>
                    <a:pt x="82046" y="33926"/>
                    <a:pt x="82046" y="34554"/>
                  </a:cubicBezTo>
                  <a:cubicBezTo>
                    <a:pt x="81488" y="36439"/>
                    <a:pt x="80372" y="38952"/>
                    <a:pt x="79813" y="38952"/>
                  </a:cubicBezTo>
                  <a:cubicBezTo>
                    <a:pt x="79813" y="38952"/>
                    <a:pt x="79255" y="38952"/>
                    <a:pt x="78697" y="37068"/>
                  </a:cubicBezTo>
                  <a:cubicBezTo>
                    <a:pt x="78139" y="33926"/>
                    <a:pt x="78139" y="30785"/>
                    <a:pt x="78697" y="27643"/>
                  </a:cubicBezTo>
                  <a:cubicBezTo>
                    <a:pt x="79255" y="25759"/>
                    <a:pt x="79255" y="24502"/>
                    <a:pt x="79255" y="23246"/>
                  </a:cubicBezTo>
                  <a:cubicBezTo>
                    <a:pt x="79813" y="18219"/>
                    <a:pt x="78139" y="13821"/>
                    <a:pt x="77023" y="10052"/>
                  </a:cubicBezTo>
                  <a:cubicBezTo>
                    <a:pt x="75906" y="8795"/>
                    <a:pt x="75348" y="8167"/>
                    <a:pt x="74790" y="7539"/>
                  </a:cubicBezTo>
                  <a:cubicBezTo>
                    <a:pt x="73116" y="6282"/>
                    <a:pt x="73116" y="6282"/>
                    <a:pt x="73116" y="6282"/>
                  </a:cubicBezTo>
                  <a:cubicBezTo>
                    <a:pt x="52465" y="74136"/>
                    <a:pt x="52465" y="74136"/>
                    <a:pt x="52465" y="74136"/>
                  </a:cubicBezTo>
                  <a:cubicBezTo>
                    <a:pt x="2790" y="51518"/>
                    <a:pt x="2790" y="51518"/>
                    <a:pt x="2790" y="51518"/>
                  </a:cubicBezTo>
                  <a:cubicBezTo>
                    <a:pt x="2232" y="52774"/>
                    <a:pt x="2232" y="52774"/>
                    <a:pt x="2232" y="52774"/>
                  </a:cubicBezTo>
                  <a:cubicBezTo>
                    <a:pt x="0" y="55287"/>
                    <a:pt x="558" y="58429"/>
                    <a:pt x="1116" y="61570"/>
                  </a:cubicBezTo>
                  <a:cubicBezTo>
                    <a:pt x="1116" y="61570"/>
                    <a:pt x="1116" y="62198"/>
                    <a:pt x="1116" y="62827"/>
                  </a:cubicBezTo>
                  <a:cubicBezTo>
                    <a:pt x="1674" y="63455"/>
                    <a:pt x="1674" y="64083"/>
                    <a:pt x="1674" y="65340"/>
                  </a:cubicBezTo>
                  <a:cubicBezTo>
                    <a:pt x="1674" y="65968"/>
                    <a:pt x="1674" y="67225"/>
                    <a:pt x="2232" y="68481"/>
                  </a:cubicBezTo>
                  <a:cubicBezTo>
                    <a:pt x="2790" y="72879"/>
                    <a:pt x="6139" y="74136"/>
                    <a:pt x="8372" y="76020"/>
                  </a:cubicBezTo>
                  <a:cubicBezTo>
                    <a:pt x="10046" y="76649"/>
                    <a:pt x="11162" y="77277"/>
                    <a:pt x="11720" y="77905"/>
                  </a:cubicBezTo>
                  <a:cubicBezTo>
                    <a:pt x="13395" y="79162"/>
                    <a:pt x="14511" y="79790"/>
                    <a:pt x="16744" y="80418"/>
                  </a:cubicBezTo>
                  <a:cubicBezTo>
                    <a:pt x="16744" y="80418"/>
                    <a:pt x="16744" y="80418"/>
                    <a:pt x="16744" y="80418"/>
                  </a:cubicBezTo>
                  <a:cubicBezTo>
                    <a:pt x="17302" y="80418"/>
                    <a:pt x="17860" y="79790"/>
                    <a:pt x="17860" y="79790"/>
                  </a:cubicBezTo>
                  <a:cubicBezTo>
                    <a:pt x="18418" y="79790"/>
                    <a:pt x="18418" y="79790"/>
                    <a:pt x="18976" y="79790"/>
                  </a:cubicBezTo>
                  <a:cubicBezTo>
                    <a:pt x="19534" y="79790"/>
                    <a:pt x="19534" y="80418"/>
                    <a:pt x="19534" y="80418"/>
                  </a:cubicBezTo>
                  <a:cubicBezTo>
                    <a:pt x="20093" y="81675"/>
                    <a:pt x="20651" y="84188"/>
                    <a:pt x="19534" y="86073"/>
                  </a:cubicBezTo>
                  <a:cubicBezTo>
                    <a:pt x="19534" y="86701"/>
                    <a:pt x="18976" y="87329"/>
                    <a:pt x="18976" y="87958"/>
                  </a:cubicBezTo>
                  <a:cubicBezTo>
                    <a:pt x="18418" y="88586"/>
                    <a:pt x="17302" y="89842"/>
                    <a:pt x="17302" y="91727"/>
                  </a:cubicBezTo>
                  <a:cubicBezTo>
                    <a:pt x="16186" y="95497"/>
                    <a:pt x="17860" y="99895"/>
                    <a:pt x="20093" y="102408"/>
                  </a:cubicBezTo>
                  <a:cubicBezTo>
                    <a:pt x="21767" y="103664"/>
                    <a:pt x="24000" y="103664"/>
                    <a:pt x="25674" y="103664"/>
                  </a:cubicBezTo>
                  <a:cubicBezTo>
                    <a:pt x="25674" y="103664"/>
                    <a:pt x="27348" y="103664"/>
                    <a:pt x="27348" y="103664"/>
                  </a:cubicBezTo>
                  <a:cubicBezTo>
                    <a:pt x="28465" y="103664"/>
                    <a:pt x="29023" y="104293"/>
                    <a:pt x="30139" y="104293"/>
                  </a:cubicBezTo>
                  <a:cubicBezTo>
                    <a:pt x="30697" y="104293"/>
                    <a:pt x="31813" y="104921"/>
                    <a:pt x="32930" y="104921"/>
                  </a:cubicBezTo>
                  <a:cubicBezTo>
                    <a:pt x="35162" y="104921"/>
                    <a:pt x="37953" y="105549"/>
                    <a:pt x="40186" y="106178"/>
                  </a:cubicBezTo>
                  <a:cubicBezTo>
                    <a:pt x="40744" y="106178"/>
                    <a:pt x="41302" y="106806"/>
                    <a:pt x="41302" y="106806"/>
                  </a:cubicBezTo>
                  <a:cubicBezTo>
                    <a:pt x="42418" y="107434"/>
                    <a:pt x="43534" y="108062"/>
                    <a:pt x="45209" y="108062"/>
                  </a:cubicBezTo>
                  <a:cubicBezTo>
                    <a:pt x="45209" y="108062"/>
                    <a:pt x="45767" y="108062"/>
                    <a:pt x="45767" y="108062"/>
                  </a:cubicBezTo>
                  <a:cubicBezTo>
                    <a:pt x="48000" y="108062"/>
                    <a:pt x="50232" y="107434"/>
                    <a:pt x="51906" y="106806"/>
                  </a:cubicBezTo>
                  <a:cubicBezTo>
                    <a:pt x="53581" y="106178"/>
                    <a:pt x="54697" y="105549"/>
                    <a:pt x="56372" y="104921"/>
                  </a:cubicBezTo>
                  <a:cubicBezTo>
                    <a:pt x="56372" y="104921"/>
                    <a:pt x="56930" y="104921"/>
                    <a:pt x="56930" y="104921"/>
                  </a:cubicBezTo>
                  <a:cubicBezTo>
                    <a:pt x="58046" y="104921"/>
                    <a:pt x="59162" y="105549"/>
                    <a:pt x="60279" y="105549"/>
                  </a:cubicBezTo>
                  <a:cubicBezTo>
                    <a:pt x="61395" y="106178"/>
                    <a:pt x="63069" y="106178"/>
                    <a:pt x="64186" y="106178"/>
                  </a:cubicBezTo>
                  <a:cubicBezTo>
                    <a:pt x="65302" y="106178"/>
                    <a:pt x="65860" y="106178"/>
                    <a:pt x="66976" y="106178"/>
                  </a:cubicBezTo>
                  <a:cubicBezTo>
                    <a:pt x="68651" y="105549"/>
                    <a:pt x="70325" y="103664"/>
                    <a:pt x="72000" y="101151"/>
                  </a:cubicBezTo>
                  <a:cubicBezTo>
                    <a:pt x="72558" y="100523"/>
                    <a:pt x="73116" y="99895"/>
                    <a:pt x="73116" y="99267"/>
                  </a:cubicBezTo>
                  <a:cubicBezTo>
                    <a:pt x="73674" y="98010"/>
                    <a:pt x="74232" y="96753"/>
                    <a:pt x="74790" y="96753"/>
                  </a:cubicBezTo>
                  <a:cubicBezTo>
                    <a:pt x="74790" y="96125"/>
                    <a:pt x="74790" y="96125"/>
                    <a:pt x="74790" y="96125"/>
                  </a:cubicBezTo>
                  <a:cubicBezTo>
                    <a:pt x="74790" y="96125"/>
                    <a:pt x="75348" y="96753"/>
                    <a:pt x="75348" y="96753"/>
                  </a:cubicBezTo>
                  <a:cubicBezTo>
                    <a:pt x="75348" y="97382"/>
                    <a:pt x="75348" y="98010"/>
                    <a:pt x="74790" y="99267"/>
                  </a:cubicBezTo>
                  <a:cubicBezTo>
                    <a:pt x="74232" y="99895"/>
                    <a:pt x="74232" y="100523"/>
                    <a:pt x="73674" y="101780"/>
                  </a:cubicBezTo>
                  <a:cubicBezTo>
                    <a:pt x="73674" y="103036"/>
                    <a:pt x="73674" y="103664"/>
                    <a:pt x="74232" y="104921"/>
                  </a:cubicBezTo>
                  <a:cubicBezTo>
                    <a:pt x="75348" y="106178"/>
                    <a:pt x="77023" y="106178"/>
                    <a:pt x="78139" y="106178"/>
                  </a:cubicBezTo>
                  <a:cubicBezTo>
                    <a:pt x="78697" y="106178"/>
                    <a:pt x="79813" y="106178"/>
                    <a:pt x="80372" y="106178"/>
                  </a:cubicBezTo>
                  <a:cubicBezTo>
                    <a:pt x="80372" y="106806"/>
                    <a:pt x="80930" y="107434"/>
                    <a:pt x="80930" y="108691"/>
                  </a:cubicBezTo>
                  <a:cubicBezTo>
                    <a:pt x="80930" y="108691"/>
                    <a:pt x="80930" y="109319"/>
                    <a:pt x="80930" y="109319"/>
                  </a:cubicBezTo>
                  <a:cubicBezTo>
                    <a:pt x="81488" y="111204"/>
                    <a:pt x="81488" y="113089"/>
                    <a:pt x="82604" y="114345"/>
                  </a:cubicBezTo>
                  <a:cubicBezTo>
                    <a:pt x="84279" y="115602"/>
                    <a:pt x="85953" y="115602"/>
                    <a:pt x="87627" y="115602"/>
                  </a:cubicBezTo>
                  <a:cubicBezTo>
                    <a:pt x="87627" y="115602"/>
                    <a:pt x="88186" y="115602"/>
                    <a:pt x="88744" y="115602"/>
                  </a:cubicBezTo>
                  <a:cubicBezTo>
                    <a:pt x="90418" y="116230"/>
                    <a:pt x="91534" y="116858"/>
                    <a:pt x="93209" y="118115"/>
                  </a:cubicBezTo>
                  <a:cubicBezTo>
                    <a:pt x="95441" y="119371"/>
                    <a:pt x="97116" y="120000"/>
                    <a:pt x="98790" y="120000"/>
                  </a:cubicBezTo>
                  <a:cubicBezTo>
                    <a:pt x="99906" y="120000"/>
                    <a:pt x="101581" y="120000"/>
                    <a:pt x="102697" y="118743"/>
                  </a:cubicBezTo>
                  <a:cubicBezTo>
                    <a:pt x="103255" y="118743"/>
                    <a:pt x="103255" y="118743"/>
                    <a:pt x="103255" y="118743"/>
                  </a:cubicBezTo>
                  <a:cubicBezTo>
                    <a:pt x="105488" y="117486"/>
                    <a:pt x="108279" y="116230"/>
                    <a:pt x="108837" y="112460"/>
                  </a:cubicBezTo>
                  <a:cubicBezTo>
                    <a:pt x="108837" y="111832"/>
                    <a:pt x="108837" y="111204"/>
                    <a:pt x="108837" y="110575"/>
                  </a:cubicBezTo>
                  <a:cubicBezTo>
                    <a:pt x="108837" y="109947"/>
                    <a:pt x="108837" y="109319"/>
                    <a:pt x="108837" y="108691"/>
                  </a:cubicBezTo>
                  <a:cubicBezTo>
                    <a:pt x="108837" y="108691"/>
                    <a:pt x="108837" y="108062"/>
                    <a:pt x="108837" y="108062"/>
                  </a:cubicBezTo>
                  <a:cubicBezTo>
                    <a:pt x="109395" y="106806"/>
                    <a:pt x="109395" y="104921"/>
                    <a:pt x="108837" y="103664"/>
                  </a:cubicBezTo>
                  <a:cubicBezTo>
                    <a:pt x="108279" y="102408"/>
                    <a:pt x="107162" y="101780"/>
                    <a:pt x="105488" y="101151"/>
                  </a:cubicBezTo>
                  <a:cubicBezTo>
                    <a:pt x="106046" y="100523"/>
                    <a:pt x="106604" y="99267"/>
                    <a:pt x="106604" y="98010"/>
                  </a:cubicBezTo>
                  <a:cubicBezTo>
                    <a:pt x="106604" y="98010"/>
                    <a:pt x="106604" y="97382"/>
                    <a:pt x="106604" y="96753"/>
                  </a:cubicBezTo>
                  <a:cubicBezTo>
                    <a:pt x="107162" y="96753"/>
                    <a:pt x="107162" y="97382"/>
                    <a:pt x="107162" y="97382"/>
                  </a:cubicBezTo>
                  <a:cubicBezTo>
                    <a:pt x="107720" y="98010"/>
                    <a:pt x="108279" y="98638"/>
                    <a:pt x="109395" y="99267"/>
                  </a:cubicBezTo>
                  <a:cubicBezTo>
                    <a:pt x="109953" y="99267"/>
                    <a:pt x="109953" y="99267"/>
                    <a:pt x="110511" y="99267"/>
                  </a:cubicBezTo>
                  <a:cubicBezTo>
                    <a:pt x="111627" y="99267"/>
                    <a:pt x="112186" y="99267"/>
                    <a:pt x="112186" y="98638"/>
                  </a:cubicBezTo>
                  <a:cubicBezTo>
                    <a:pt x="112186" y="98638"/>
                    <a:pt x="112744" y="98638"/>
                    <a:pt x="112744" y="98638"/>
                  </a:cubicBezTo>
                  <a:cubicBezTo>
                    <a:pt x="112744" y="98638"/>
                    <a:pt x="112744" y="99267"/>
                    <a:pt x="112744" y="99267"/>
                  </a:cubicBezTo>
                  <a:cubicBezTo>
                    <a:pt x="113302" y="99895"/>
                    <a:pt x="113860" y="101151"/>
                    <a:pt x="115534" y="101151"/>
                  </a:cubicBezTo>
                  <a:cubicBezTo>
                    <a:pt x="115534" y="101151"/>
                    <a:pt x="116093" y="101151"/>
                    <a:pt x="116093" y="101151"/>
                  </a:cubicBezTo>
                  <a:cubicBezTo>
                    <a:pt x="117767" y="100523"/>
                    <a:pt x="118883" y="99267"/>
                    <a:pt x="119441" y="96753"/>
                  </a:cubicBezTo>
                  <a:cubicBezTo>
                    <a:pt x="120000" y="94240"/>
                    <a:pt x="120000" y="91099"/>
                    <a:pt x="118325" y="89214"/>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21" name="Shape 2421"/>
            <p:cNvSpPr/>
            <p:nvPr/>
          </p:nvSpPr>
          <p:spPr>
            <a:xfrm>
              <a:off x="17055387" y="3977046"/>
              <a:ext cx="180553" cy="188524"/>
            </a:xfrm>
            <a:custGeom>
              <a:avLst/>
              <a:gdLst/>
              <a:ahLst/>
              <a:cxnLst/>
              <a:rect l="0" t="0" r="0" b="0"/>
              <a:pathLst>
                <a:path w="120000" h="120000" extrusionOk="0">
                  <a:moveTo>
                    <a:pt x="65454" y="3157"/>
                  </a:moveTo>
                  <a:cubicBezTo>
                    <a:pt x="54545" y="3157"/>
                    <a:pt x="47272" y="0"/>
                    <a:pt x="40000" y="0"/>
                  </a:cubicBezTo>
                  <a:cubicBezTo>
                    <a:pt x="32727" y="0"/>
                    <a:pt x="25454" y="3157"/>
                    <a:pt x="18181" y="3157"/>
                  </a:cubicBezTo>
                  <a:cubicBezTo>
                    <a:pt x="7272" y="9473"/>
                    <a:pt x="0" y="22105"/>
                    <a:pt x="3636" y="37894"/>
                  </a:cubicBezTo>
                  <a:cubicBezTo>
                    <a:pt x="7272" y="41052"/>
                    <a:pt x="10909" y="47368"/>
                    <a:pt x="10909" y="50526"/>
                  </a:cubicBezTo>
                  <a:cubicBezTo>
                    <a:pt x="10909" y="50526"/>
                    <a:pt x="14545" y="50526"/>
                    <a:pt x="14545" y="53684"/>
                  </a:cubicBezTo>
                  <a:cubicBezTo>
                    <a:pt x="18181" y="56842"/>
                    <a:pt x="18181" y="56842"/>
                    <a:pt x="18181" y="56842"/>
                  </a:cubicBezTo>
                  <a:cubicBezTo>
                    <a:pt x="21818" y="66315"/>
                    <a:pt x="29090" y="72631"/>
                    <a:pt x="32727" y="82105"/>
                  </a:cubicBezTo>
                  <a:cubicBezTo>
                    <a:pt x="36363" y="94736"/>
                    <a:pt x="43636" y="120000"/>
                    <a:pt x="65454" y="120000"/>
                  </a:cubicBezTo>
                  <a:cubicBezTo>
                    <a:pt x="72727" y="120000"/>
                    <a:pt x="80000" y="116842"/>
                    <a:pt x="87272" y="110526"/>
                  </a:cubicBezTo>
                  <a:cubicBezTo>
                    <a:pt x="98181" y="97894"/>
                    <a:pt x="120000" y="69473"/>
                    <a:pt x="116363" y="47368"/>
                  </a:cubicBezTo>
                  <a:cubicBezTo>
                    <a:pt x="112727" y="25263"/>
                    <a:pt x="87272" y="9473"/>
                    <a:pt x="65454" y="3157"/>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22" name="Shape 2422"/>
            <p:cNvSpPr/>
            <p:nvPr/>
          </p:nvSpPr>
          <p:spPr>
            <a:xfrm>
              <a:off x="16995887" y="3967714"/>
              <a:ext cx="43087" cy="59730"/>
            </a:xfrm>
            <a:custGeom>
              <a:avLst/>
              <a:gdLst/>
              <a:ahLst/>
              <a:cxnLst/>
              <a:rect l="0" t="0" r="0" b="0"/>
              <a:pathLst>
                <a:path w="120000" h="120000" extrusionOk="0">
                  <a:moveTo>
                    <a:pt x="75000" y="30000"/>
                  </a:moveTo>
                  <a:cubicBezTo>
                    <a:pt x="75000" y="30000"/>
                    <a:pt x="75000" y="30000"/>
                    <a:pt x="75000" y="30000"/>
                  </a:cubicBezTo>
                  <a:cubicBezTo>
                    <a:pt x="75000" y="0"/>
                    <a:pt x="75000" y="0"/>
                    <a:pt x="75000" y="0"/>
                  </a:cubicBezTo>
                  <a:cubicBezTo>
                    <a:pt x="30000" y="0"/>
                    <a:pt x="0" y="30000"/>
                    <a:pt x="0" y="60000"/>
                  </a:cubicBezTo>
                  <a:cubicBezTo>
                    <a:pt x="45000" y="60000"/>
                    <a:pt x="45000" y="60000"/>
                    <a:pt x="45000" y="60000"/>
                  </a:cubicBezTo>
                  <a:cubicBezTo>
                    <a:pt x="45000" y="60000"/>
                    <a:pt x="45000" y="60000"/>
                    <a:pt x="45000" y="60000"/>
                  </a:cubicBezTo>
                  <a:cubicBezTo>
                    <a:pt x="0" y="60000"/>
                    <a:pt x="0" y="60000"/>
                    <a:pt x="0" y="60000"/>
                  </a:cubicBezTo>
                  <a:cubicBezTo>
                    <a:pt x="0" y="70000"/>
                    <a:pt x="0" y="80000"/>
                    <a:pt x="15000" y="100000"/>
                  </a:cubicBezTo>
                  <a:cubicBezTo>
                    <a:pt x="30000" y="110000"/>
                    <a:pt x="45000" y="120000"/>
                    <a:pt x="75000" y="120000"/>
                  </a:cubicBezTo>
                  <a:cubicBezTo>
                    <a:pt x="75000" y="90000"/>
                    <a:pt x="75000" y="90000"/>
                    <a:pt x="75000" y="90000"/>
                  </a:cubicBezTo>
                  <a:cubicBezTo>
                    <a:pt x="90000" y="90000"/>
                    <a:pt x="90000" y="90000"/>
                    <a:pt x="105000" y="80000"/>
                  </a:cubicBezTo>
                  <a:cubicBezTo>
                    <a:pt x="120000" y="60000"/>
                    <a:pt x="120000" y="40000"/>
                    <a:pt x="75000" y="30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23" name="Shape 2423"/>
            <p:cNvSpPr/>
            <p:nvPr/>
          </p:nvSpPr>
          <p:spPr>
            <a:xfrm>
              <a:off x="17256459" y="4940196"/>
              <a:ext cx="82070" cy="87728"/>
            </a:xfrm>
            <a:custGeom>
              <a:avLst/>
              <a:gdLst/>
              <a:ahLst/>
              <a:cxnLst/>
              <a:rect l="0" t="0" r="0" b="0"/>
              <a:pathLst>
                <a:path w="120000" h="120000" extrusionOk="0">
                  <a:moveTo>
                    <a:pt x="72000" y="0"/>
                  </a:moveTo>
                  <a:cubicBezTo>
                    <a:pt x="64000" y="0"/>
                    <a:pt x="56000" y="6666"/>
                    <a:pt x="40000" y="6666"/>
                  </a:cubicBezTo>
                  <a:cubicBezTo>
                    <a:pt x="16000" y="20000"/>
                    <a:pt x="0" y="53333"/>
                    <a:pt x="0" y="73333"/>
                  </a:cubicBezTo>
                  <a:cubicBezTo>
                    <a:pt x="0" y="100000"/>
                    <a:pt x="16000" y="106666"/>
                    <a:pt x="24000" y="113333"/>
                  </a:cubicBezTo>
                  <a:cubicBezTo>
                    <a:pt x="32000" y="113333"/>
                    <a:pt x="40000" y="120000"/>
                    <a:pt x="48000" y="120000"/>
                  </a:cubicBezTo>
                  <a:cubicBezTo>
                    <a:pt x="72000" y="120000"/>
                    <a:pt x="88000" y="93333"/>
                    <a:pt x="96000" y="86666"/>
                  </a:cubicBezTo>
                  <a:cubicBezTo>
                    <a:pt x="96000" y="80000"/>
                    <a:pt x="96000" y="80000"/>
                    <a:pt x="96000" y="80000"/>
                  </a:cubicBezTo>
                  <a:cubicBezTo>
                    <a:pt x="112000" y="60000"/>
                    <a:pt x="120000" y="40000"/>
                    <a:pt x="104000" y="20000"/>
                  </a:cubicBezTo>
                  <a:cubicBezTo>
                    <a:pt x="96000" y="6666"/>
                    <a:pt x="88000" y="0"/>
                    <a:pt x="72000" y="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24" name="Shape 2424"/>
            <p:cNvSpPr/>
            <p:nvPr/>
          </p:nvSpPr>
          <p:spPr>
            <a:xfrm>
              <a:off x="17301598" y="4617280"/>
              <a:ext cx="98483" cy="83996"/>
            </a:xfrm>
            <a:custGeom>
              <a:avLst/>
              <a:gdLst/>
              <a:ahLst/>
              <a:cxnLst/>
              <a:rect l="0" t="0" r="0" b="0"/>
              <a:pathLst>
                <a:path w="120000" h="120000" extrusionOk="0">
                  <a:moveTo>
                    <a:pt x="66666" y="7058"/>
                  </a:moveTo>
                  <a:cubicBezTo>
                    <a:pt x="60000" y="0"/>
                    <a:pt x="53333" y="0"/>
                    <a:pt x="46666" y="0"/>
                  </a:cubicBezTo>
                  <a:cubicBezTo>
                    <a:pt x="33333" y="0"/>
                    <a:pt x="26666" y="7058"/>
                    <a:pt x="20000" y="14117"/>
                  </a:cubicBezTo>
                  <a:cubicBezTo>
                    <a:pt x="0" y="42352"/>
                    <a:pt x="20000" y="70588"/>
                    <a:pt x="33333" y="84705"/>
                  </a:cubicBezTo>
                  <a:cubicBezTo>
                    <a:pt x="33333" y="91764"/>
                    <a:pt x="33333" y="91764"/>
                    <a:pt x="33333" y="91764"/>
                  </a:cubicBezTo>
                  <a:cubicBezTo>
                    <a:pt x="40000" y="98823"/>
                    <a:pt x="53333" y="120000"/>
                    <a:pt x="73333" y="120000"/>
                  </a:cubicBezTo>
                  <a:cubicBezTo>
                    <a:pt x="73333" y="120000"/>
                    <a:pt x="73333" y="120000"/>
                    <a:pt x="73333" y="120000"/>
                  </a:cubicBezTo>
                  <a:cubicBezTo>
                    <a:pt x="80000" y="120000"/>
                    <a:pt x="100000" y="112941"/>
                    <a:pt x="106666" y="91764"/>
                  </a:cubicBezTo>
                  <a:cubicBezTo>
                    <a:pt x="120000" y="56470"/>
                    <a:pt x="100000" y="14117"/>
                    <a:pt x="66666" y="7058"/>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25" name="Shape 2425"/>
            <p:cNvSpPr/>
            <p:nvPr/>
          </p:nvSpPr>
          <p:spPr>
            <a:xfrm>
              <a:off x="16919973" y="4958862"/>
              <a:ext cx="75914" cy="74662"/>
            </a:xfrm>
            <a:custGeom>
              <a:avLst/>
              <a:gdLst/>
              <a:ahLst/>
              <a:cxnLst/>
              <a:rect l="0" t="0" r="0" b="0"/>
              <a:pathLst>
                <a:path w="120000" h="120000" extrusionOk="0">
                  <a:moveTo>
                    <a:pt x="51428" y="0"/>
                  </a:moveTo>
                  <a:cubicBezTo>
                    <a:pt x="25714" y="0"/>
                    <a:pt x="8571" y="16000"/>
                    <a:pt x="0" y="40000"/>
                  </a:cubicBezTo>
                  <a:cubicBezTo>
                    <a:pt x="0" y="56000"/>
                    <a:pt x="0" y="72000"/>
                    <a:pt x="25714" y="88000"/>
                  </a:cubicBezTo>
                  <a:cubicBezTo>
                    <a:pt x="25714" y="88000"/>
                    <a:pt x="25714" y="88000"/>
                    <a:pt x="25714" y="88000"/>
                  </a:cubicBezTo>
                  <a:cubicBezTo>
                    <a:pt x="34285" y="120000"/>
                    <a:pt x="59999" y="120000"/>
                    <a:pt x="68571" y="120000"/>
                  </a:cubicBezTo>
                  <a:cubicBezTo>
                    <a:pt x="68571" y="120000"/>
                    <a:pt x="68571" y="120000"/>
                    <a:pt x="68571" y="120000"/>
                  </a:cubicBezTo>
                  <a:cubicBezTo>
                    <a:pt x="85714" y="120000"/>
                    <a:pt x="94285" y="112000"/>
                    <a:pt x="111428" y="104000"/>
                  </a:cubicBezTo>
                  <a:cubicBezTo>
                    <a:pt x="119999" y="80000"/>
                    <a:pt x="119999" y="56000"/>
                    <a:pt x="111428" y="40000"/>
                  </a:cubicBezTo>
                  <a:cubicBezTo>
                    <a:pt x="102857" y="16000"/>
                    <a:pt x="77142" y="0"/>
                    <a:pt x="51428" y="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26" name="Shape 2426"/>
            <p:cNvSpPr/>
            <p:nvPr/>
          </p:nvSpPr>
          <p:spPr>
            <a:xfrm>
              <a:off x="17131303" y="4973794"/>
              <a:ext cx="77965" cy="65330"/>
            </a:xfrm>
            <a:custGeom>
              <a:avLst/>
              <a:gdLst/>
              <a:ahLst/>
              <a:cxnLst/>
              <a:rect l="0" t="0" r="0" b="0"/>
              <a:pathLst>
                <a:path w="120000" h="120000" extrusionOk="0">
                  <a:moveTo>
                    <a:pt x="68571" y="0"/>
                  </a:moveTo>
                  <a:cubicBezTo>
                    <a:pt x="42857" y="0"/>
                    <a:pt x="17142" y="9230"/>
                    <a:pt x="8571" y="36923"/>
                  </a:cubicBezTo>
                  <a:cubicBezTo>
                    <a:pt x="0" y="55384"/>
                    <a:pt x="0" y="73846"/>
                    <a:pt x="0" y="83076"/>
                  </a:cubicBezTo>
                  <a:cubicBezTo>
                    <a:pt x="8571" y="92307"/>
                    <a:pt x="8571" y="110769"/>
                    <a:pt x="25714" y="120000"/>
                  </a:cubicBezTo>
                  <a:cubicBezTo>
                    <a:pt x="34285" y="120000"/>
                    <a:pt x="42857" y="120000"/>
                    <a:pt x="51428" y="120000"/>
                  </a:cubicBezTo>
                  <a:cubicBezTo>
                    <a:pt x="68571" y="120000"/>
                    <a:pt x="94285" y="110769"/>
                    <a:pt x="111428" y="92307"/>
                  </a:cubicBezTo>
                  <a:cubicBezTo>
                    <a:pt x="119999" y="73846"/>
                    <a:pt x="119999" y="46153"/>
                    <a:pt x="111428" y="27692"/>
                  </a:cubicBezTo>
                  <a:cubicBezTo>
                    <a:pt x="111428" y="9230"/>
                    <a:pt x="85714" y="0"/>
                    <a:pt x="68571" y="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27" name="Shape 2427"/>
            <p:cNvSpPr/>
            <p:nvPr/>
          </p:nvSpPr>
          <p:spPr>
            <a:xfrm>
              <a:off x="15736114" y="4001312"/>
              <a:ext cx="4704661" cy="2713993"/>
            </a:xfrm>
            <a:custGeom>
              <a:avLst/>
              <a:gdLst/>
              <a:ahLst/>
              <a:cxnLst/>
              <a:rect l="0" t="0" r="0" b="0"/>
              <a:pathLst>
                <a:path w="120000" h="120000" extrusionOk="0">
                  <a:moveTo>
                    <a:pt x="119860" y="78756"/>
                  </a:moveTo>
                  <a:cubicBezTo>
                    <a:pt x="120000" y="78098"/>
                    <a:pt x="120000" y="77221"/>
                    <a:pt x="119860" y="76563"/>
                  </a:cubicBezTo>
                  <a:cubicBezTo>
                    <a:pt x="119582" y="76124"/>
                    <a:pt x="119443" y="75466"/>
                    <a:pt x="119026" y="75027"/>
                  </a:cubicBezTo>
                  <a:cubicBezTo>
                    <a:pt x="119026" y="75027"/>
                    <a:pt x="118887" y="75027"/>
                    <a:pt x="118887" y="74808"/>
                  </a:cubicBezTo>
                  <a:cubicBezTo>
                    <a:pt x="118887" y="74808"/>
                    <a:pt x="118748" y="74808"/>
                    <a:pt x="118748" y="74588"/>
                  </a:cubicBezTo>
                  <a:cubicBezTo>
                    <a:pt x="118748" y="74588"/>
                    <a:pt x="118887" y="74369"/>
                    <a:pt x="119026" y="74369"/>
                  </a:cubicBezTo>
                  <a:cubicBezTo>
                    <a:pt x="119304" y="73491"/>
                    <a:pt x="119304" y="72394"/>
                    <a:pt x="118748" y="71517"/>
                  </a:cubicBezTo>
                  <a:cubicBezTo>
                    <a:pt x="118609" y="71078"/>
                    <a:pt x="118331" y="71078"/>
                    <a:pt x="118053" y="70859"/>
                  </a:cubicBezTo>
                  <a:cubicBezTo>
                    <a:pt x="117914" y="70859"/>
                    <a:pt x="117775" y="70859"/>
                    <a:pt x="117775" y="70859"/>
                  </a:cubicBezTo>
                  <a:cubicBezTo>
                    <a:pt x="117775" y="70639"/>
                    <a:pt x="117775" y="70639"/>
                    <a:pt x="117775" y="70420"/>
                  </a:cubicBezTo>
                  <a:cubicBezTo>
                    <a:pt x="117775" y="70201"/>
                    <a:pt x="117775" y="69762"/>
                    <a:pt x="117636" y="69323"/>
                  </a:cubicBezTo>
                  <a:cubicBezTo>
                    <a:pt x="117497" y="69104"/>
                    <a:pt x="117079" y="69104"/>
                    <a:pt x="116940" y="69104"/>
                  </a:cubicBezTo>
                  <a:cubicBezTo>
                    <a:pt x="116940" y="69104"/>
                    <a:pt x="116940" y="69104"/>
                    <a:pt x="116940" y="69104"/>
                  </a:cubicBezTo>
                  <a:cubicBezTo>
                    <a:pt x="116801" y="69104"/>
                    <a:pt x="116662" y="69104"/>
                    <a:pt x="116662" y="69104"/>
                  </a:cubicBezTo>
                  <a:cubicBezTo>
                    <a:pt x="116523" y="69104"/>
                    <a:pt x="116523" y="69104"/>
                    <a:pt x="116523" y="69104"/>
                  </a:cubicBezTo>
                  <a:cubicBezTo>
                    <a:pt x="116523" y="69104"/>
                    <a:pt x="116523" y="69104"/>
                    <a:pt x="116523" y="69104"/>
                  </a:cubicBezTo>
                  <a:cubicBezTo>
                    <a:pt x="116384" y="69104"/>
                    <a:pt x="116384" y="68884"/>
                    <a:pt x="116384" y="68665"/>
                  </a:cubicBezTo>
                  <a:cubicBezTo>
                    <a:pt x="116245" y="68665"/>
                    <a:pt x="116106" y="68446"/>
                    <a:pt x="115967" y="68226"/>
                  </a:cubicBezTo>
                  <a:cubicBezTo>
                    <a:pt x="115967" y="68007"/>
                    <a:pt x="115828" y="68007"/>
                    <a:pt x="115828" y="68007"/>
                  </a:cubicBezTo>
                  <a:cubicBezTo>
                    <a:pt x="115828" y="68007"/>
                    <a:pt x="115828" y="68007"/>
                    <a:pt x="115828" y="68007"/>
                  </a:cubicBezTo>
                  <a:cubicBezTo>
                    <a:pt x="115828" y="67787"/>
                    <a:pt x="115967" y="67349"/>
                    <a:pt x="115967" y="67129"/>
                  </a:cubicBezTo>
                  <a:cubicBezTo>
                    <a:pt x="116245" y="66471"/>
                    <a:pt x="116245" y="66471"/>
                    <a:pt x="116245" y="66471"/>
                  </a:cubicBezTo>
                  <a:cubicBezTo>
                    <a:pt x="115828" y="66252"/>
                    <a:pt x="115828" y="66252"/>
                    <a:pt x="115828" y="66252"/>
                  </a:cubicBezTo>
                  <a:cubicBezTo>
                    <a:pt x="115550" y="66032"/>
                    <a:pt x="115411" y="66032"/>
                    <a:pt x="115272" y="66032"/>
                  </a:cubicBezTo>
                  <a:cubicBezTo>
                    <a:pt x="115133" y="66032"/>
                    <a:pt x="114855" y="66032"/>
                    <a:pt x="114855" y="66032"/>
                  </a:cubicBezTo>
                  <a:cubicBezTo>
                    <a:pt x="114716" y="66032"/>
                    <a:pt x="114577" y="66032"/>
                    <a:pt x="114577" y="66032"/>
                  </a:cubicBezTo>
                  <a:cubicBezTo>
                    <a:pt x="114577" y="65813"/>
                    <a:pt x="114577" y="65594"/>
                    <a:pt x="114577" y="65594"/>
                  </a:cubicBezTo>
                  <a:cubicBezTo>
                    <a:pt x="114577" y="65155"/>
                    <a:pt x="114438" y="64058"/>
                    <a:pt x="113603" y="64058"/>
                  </a:cubicBezTo>
                  <a:cubicBezTo>
                    <a:pt x="113325" y="64058"/>
                    <a:pt x="113047" y="64277"/>
                    <a:pt x="112908" y="64497"/>
                  </a:cubicBezTo>
                  <a:cubicBezTo>
                    <a:pt x="112769" y="64497"/>
                    <a:pt x="112630" y="64716"/>
                    <a:pt x="112630" y="64716"/>
                  </a:cubicBezTo>
                  <a:cubicBezTo>
                    <a:pt x="112630" y="64716"/>
                    <a:pt x="112491" y="64497"/>
                    <a:pt x="112352" y="64277"/>
                  </a:cubicBezTo>
                  <a:cubicBezTo>
                    <a:pt x="112213" y="64058"/>
                    <a:pt x="112213" y="63839"/>
                    <a:pt x="112074" y="63619"/>
                  </a:cubicBezTo>
                  <a:cubicBezTo>
                    <a:pt x="111796" y="63400"/>
                    <a:pt x="111378" y="63400"/>
                    <a:pt x="111239" y="63400"/>
                  </a:cubicBezTo>
                  <a:cubicBezTo>
                    <a:pt x="110961" y="63400"/>
                    <a:pt x="110961" y="63400"/>
                    <a:pt x="110961" y="63400"/>
                  </a:cubicBezTo>
                  <a:cubicBezTo>
                    <a:pt x="110822" y="63400"/>
                    <a:pt x="110683" y="63400"/>
                    <a:pt x="110683" y="63400"/>
                  </a:cubicBezTo>
                  <a:cubicBezTo>
                    <a:pt x="110405" y="63180"/>
                    <a:pt x="110266" y="62961"/>
                    <a:pt x="110127" y="62303"/>
                  </a:cubicBezTo>
                  <a:cubicBezTo>
                    <a:pt x="109988" y="61645"/>
                    <a:pt x="109849" y="60987"/>
                    <a:pt x="109432" y="60548"/>
                  </a:cubicBezTo>
                  <a:cubicBezTo>
                    <a:pt x="109293" y="60548"/>
                    <a:pt x="109293" y="60548"/>
                    <a:pt x="109154" y="60548"/>
                  </a:cubicBezTo>
                  <a:cubicBezTo>
                    <a:pt x="109154" y="60329"/>
                    <a:pt x="109154" y="60109"/>
                    <a:pt x="109154" y="60109"/>
                  </a:cubicBezTo>
                  <a:cubicBezTo>
                    <a:pt x="109015" y="59890"/>
                    <a:pt x="108876" y="59232"/>
                    <a:pt x="108319" y="59232"/>
                  </a:cubicBezTo>
                  <a:cubicBezTo>
                    <a:pt x="108319" y="59232"/>
                    <a:pt x="108180" y="59232"/>
                    <a:pt x="108041" y="59232"/>
                  </a:cubicBezTo>
                  <a:cubicBezTo>
                    <a:pt x="107902" y="59451"/>
                    <a:pt x="107763" y="59451"/>
                    <a:pt x="107763" y="59670"/>
                  </a:cubicBezTo>
                  <a:cubicBezTo>
                    <a:pt x="107763" y="59670"/>
                    <a:pt x="107763" y="59670"/>
                    <a:pt x="107763" y="59451"/>
                  </a:cubicBezTo>
                  <a:cubicBezTo>
                    <a:pt x="107624" y="59232"/>
                    <a:pt x="107346" y="59232"/>
                    <a:pt x="107207" y="58793"/>
                  </a:cubicBezTo>
                  <a:cubicBezTo>
                    <a:pt x="107207" y="58793"/>
                    <a:pt x="107207" y="58793"/>
                    <a:pt x="107068" y="58793"/>
                  </a:cubicBezTo>
                  <a:cubicBezTo>
                    <a:pt x="107207" y="58793"/>
                    <a:pt x="107346" y="58793"/>
                    <a:pt x="107346" y="58793"/>
                  </a:cubicBezTo>
                  <a:cubicBezTo>
                    <a:pt x="107485" y="58793"/>
                    <a:pt x="107624" y="58793"/>
                    <a:pt x="107763" y="58793"/>
                  </a:cubicBezTo>
                  <a:cubicBezTo>
                    <a:pt x="108041" y="58574"/>
                    <a:pt x="108319" y="58354"/>
                    <a:pt x="108458" y="57696"/>
                  </a:cubicBezTo>
                  <a:cubicBezTo>
                    <a:pt x="108597" y="57257"/>
                    <a:pt x="108458" y="56599"/>
                    <a:pt x="108319" y="56160"/>
                  </a:cubicBezTo>
                  <a:cubicBezTo>
                    <a:pt x="108041" y="55502"/>
                    <a:pt x="107624" y="55283"/>
                    <a:pt x="107207" y="55063"/>
                  </a:cubicBezTo>
                  <a:cubicBezTo>
                    <a:pt x="106790" y="54844"/>
                    <a:pt x="106512" y="54625"/>
                    <a:pt x="106373" y="54186"/>
                  </a:cubicBezTo>
                  <a:cubicBezTo>
                    <a:pt x="106373" y="53967"/>
                    <a:pt x="106373" y="53967"/>
                    <a:pt x="106373" y="53967"/>
                  </a:cubicBezTo>
                  <a:cubicBezTo>
                    <a:pt x="106373" y="53528"/>
                    <a:pt x="106790" y="53308"/>
                    <a:pt x="107068" y="53308"/>
                  </a:cubicBezTo>
                  <a:cubicBezTo>
                    <a:pt x="107346" y="53089"/>
                    <a:pt x="107485" y="53089"/>
                    <a:pt x="107624" y="52870"/>
                  </a:cubicBezTo>
                  <a:cubicBezTo>
                    <a:pt x="107902" y="52650"/>
                    <a:pt x="107902" y="52650"/>
                    <a:pt x="107902" y="52650"/>
                  </a:cubicBezTo>
                  <a:cubicBezTo>
                    <a:pt x="107902" y="52650"/>
                    <a:pt x="108041" y="52650"/>
                    <a:pt x="108041" y="52431"/>
                  </a:cubicBezTo>
                  <a:cubicBezTo>
                    <a:pt x="108041" y="52431"/>
                    <a:pt x="108041" y="52650"/>
                    <a:pt x="108319" y="52650"/>
                  </a:cubicBezTo>
                  <a:cubicBezTo>
                    <a:pt x="108319" y="52870"/>
                    <a:pt x="108319" y="52870"/>
                    <a:pt x="108319" y="52870"/>
                  </a:cubicBezTo>
                  <a:cubicBezTo>
                    <a:pt x="108736" y="53308"/>
                    <a:pt x="109015" y="53747"/>
                    <a:pt x="109571" y="54186"/>
                  </a:cubicBezTo>
                  <a:cubicBezTo>
                    <a:pt x="109710" y="54405"/>
                    <a:pt x="109710" y="54405"/>
                    <a:pt x="109849" y="54405"/>
                  </a:cubicBezTo>
                  <a:cubicBezTo>
                    <a:pt x="110127" y="54625"/>
                    <a:pt x="110266" y="54625"/>
                    <a:pt x="110405" y="55063"/>
                  </a:cubicBezTo>
                  <a:cubicBezTo>
                    <a:pt x="110544" y="55063"/>
                    <a:pt x="110544" y="55063"/>
                    <a:pt x="110544" y="55063"/>
                  </a:cubicBezTo>
                  <a:cubicBezTo>
                    <a:pt x="110822" y="55502"/>
                    <a:pt x="111100" y="56160"/>
                    <a:pt x="111517" y="56160"/>
                  </a:cubicBezTo>
                  <a:cubicBezTo>
                    <a:pt x="111657" y="56160"/>
                    <a:pt x="111796" y="56160"/>
                    <a:pt x="111935" y="55941"/>
                  </a:cubicBezTo>
                  <a:cubicBezTo>
                    <a:pt x="111935" y="56599"/>
                    <a:pt x="111935" y="57257"/>
                    <a:pt x="112213" y="57477"/>
                  </a:cubicBezTo>
                  <a:cubicBezTo>
                    <a:pt x="112491" y="57915"/>
                    <a:pt x="112908" y="58135"/>
                    <a:pt x="113186" y="58354"/>
                  </a:cubicBezTo>
                  <a:cubicBezTo>
                    <a:pt x="113325" y="58354"/>
                    <a:pt x="113464" y="58354"/>
                    <a:pt x="113464" y="58354"/>
                  </a:cubicBezTo>
                  <a:cubicBezTo>
                    <a:pt x="113742" y="58574"/>
                    <a:pt x="114020" y="58793"/>
                    <a:pt x="114298" y="59232"/>
                  </a:cubicBezTo>
                  <a:cubicBezTo>
                    <a:pt x="114855" y="60329"/>
                    <a:pt x="115411" y="60987"/>
                    <a:pt x="116523" y="60987"/>
                  </a:cubicBezTo>
                  <a:cubicBezTo>
                    <a:pt x="117219" y="60987"/>
                    <a:pt x="117775" y="60767"/>
                    <a:pt x="118053" y="60109"/>
                  </a:cubicBezTo>
                  <a:cubicBezTo>
                    <a:pt x="118192" y="59670"/>
                    <a:pt x="118331" y="59232"/>
                    <a:pt x="118053" y="58354"/>
                  </a:cubicBezTo>
                  <a:cubicBezTo>
                    <a:pt x="117914" y="57696"/>
                    <a:pt x="117914" y="57696"/>
                    <a:pt x="117914" y="57696"/>
                  </a:cubicBezTo>
                  <a:cubicBezTo>
                    <a:pt x="117775" y="57038"/>
                    <a:pt x="117497" y="55941"/>
                    <a:pt x="117219" y="55283"/>
                  </a:cubicBezTo>
                  <a:cubicBezTo>
                    <a:pt x="117358" y="55283"/>
                    <a:pt x="117358" y="55283"/>
                    <a:pt x="117497" y="55283"/>
                  </a:cubicBezTo>
                  <a:cubicBezTo>
                    <a:pt x="117636" y="55283"/>
                    <a:pt x="117636" y="55283"/>
                    <a:pt x="117775" y="55063"/>
                  </a:cubicBezTo>
                  <a:cubicBezTo>
                    <a:pt x="118192" y="54844"/>
                    <a:pt x="118331" y="54186"/>
                    <a:pt x="118470" y="53747"/>
                  </a:cubicBezTo>
                  <a:cubicBezTo>
                    <a:pt x="118470" y="53528"/>
                    <a:pt x="118470" y="53308"/>
                    <a:pt x="118609" y="53089"/>
                  </a:cubicBezTo>
                  <a:cubicBezTo>
                    <a:pt x="118887" y="52431"/>
                    <a:pt x="118887" y="51992"/>
                    <a:pt x="118609" y="51334"/>
                  </a:cubicBezTo>
                  <a:cubicBezTo>
                    <a:pt x="118609" y="51334"/>
                    <a:pt x="118470" y="51334"/>
                    <a:pt x="118470" y="51115"/>
                  </a:cubicBezTo>
                  <a:cubicBezTo>
                    <a:pt x="118470" y="51115"/>
                    <a:pt x="118609" y="50895"/>
                    <a:pt x="118609" y="50676"/>
                  </a:cubicBezTo>
                  <a:cubicBezTo>
                    <a:pt x="118748" y="50457"/>
                    <a:pt x="118887" y="50237"/>
                    <a:pt x="118748" y="49798"/>
                  </a:cubicBezTo>
                  <a:cubicBezTo>
                    <a:pt x="118609" y="49360"/>
                    <a:pt x="118331" y="49140"/>
                    <a:pt x="118192" y="48921"/>
                  </a:cubicBezTo>
                  <a:cubicBezTo>
                    <a:pt x="118053" y="48921"/>
                    <a:pt x="118053" y="48921"/>
                    <a:pt x="118053" y="48921"/>
                  </a:cubicBezTo>
                  <a:cubicBezTo>
                    <a:pt x="117914" y="48702"/>
                    <a:pt x="117914" y="48702"/>
                    <a:pt x="117775" y="48482"/>
                  </a:cubicBezTo>
                  <a:cubicBezTo>
                    <a:pt x="118331" y="48482"/>
                    <a:pt x="118609" y="48043"/>
                    <a:pt x="118748" y="47824"/>
                  </a:cubicBezTo>
                  <a:cubicBezTo>
                    <a:pt x="118887" y="47166"/>
                    <a:pt x="118887" y="46727"/>
                    <a:pt x="118748" y="46288"/>
                  </a:cubicBezTo>
                  <a:cubicBezTo>
                    <a:pt x="118748" y="46069"/>
                    <a:pt x="118748" y="45850"/>
                    <a:pt x="118748" y="45850"/>
                  </a:cubicBezTo>
                  <a:cubicBezTo>
                    <a:pt x="118748" y="45630"/>
                    <a:pt x="118887" y="45630"/>
                    <a:pt x="118887" y="45411"/>
                  </a:cubicBezTo>
                  <a:cubicBezTo>
                    <a:pt x="119026" y="44972"/>
                    <a:pt x="119304" y="43875"/>
                    <a:pt x="118470" y="43217"/>
                  </a:cubicBezTo>
                  <a:cubicBezTo>
                    <a:pt x="118192" y="42998"/>
                    <a:pt x="117914" y="42998"/>
                    <a:pt x="117775" y="42778"/>
                  </a:cubicBezTo>
                  <a:cubicBezTo>
                    <a:pt x="117497" y="42778"/>
                    <a:pt x="117358" y="42778"/>
                    <a:pt x="117219" y="42559"/>
                  </a:cubicBezTo>
                  <a:cubicBezTo>
                    <a:pt x="117079" y="42559"/>
                    <a:pt x="117079" y="42559"/>
                    <a:pt x="117079" y="42559"/>
                  </a:cubicBezTo>
                  <a:cubicBezTo>
                    <a:pt x="116801" y="42340"/>
                    <a:pt x="116662" y="42120"/>
                    <a:pt x="116384" y="42120"/>
                  </a:cubicBezTo>
                  <a:cubicBezTo>
                    <a:pt x="116106" y="42120"/>
                    <a:pt x="115828" y="42340"/>
                    <a:pt x="115550" y="42778"/>
                  </a:cubicBezTo>
                  <a:cubicBezTo>
                    <a:pt x="115411" y="42998"/>
                    <a:pt x="115272" y="43217"/>
                    <a:pt x="115272" y="43436"/>
                  </a:cubicBezTo>
                  <a:cubicBezTo>
                    <a:pt x="114994" y="43656"/>
                    <a:pt x="114855" y="44095"/>
                    <a:pt x="114716" y="44095"/>
                  </a:cubicBezTo>
                  <a:cubicBezTo>
                    <a:pt x="114716" y="43875"/>
                    <a:pt x="114716" y="43875"/>
                    <a:pt x="114716" y="43656"/>
                  </a:cubicBezTo>
                  <a:cubicBezTo>
                    <a:pt x="114716" y="42998"/>
                    <a:pt x="114716" y="42340"/>
                    <a:pt x="114438" y="41901"/>
                  </a:cubicBezTo>
                  <a:cubicBezTo>
                    <a:pt x="114298" y="41681"/>
                    <a:pt x="114159" y="41462"/>
                    <a:pt x="113881" y="41462"/>
                  </a:cubicBezTo>
                  <a:cubicBezTo>
                    <a:pt x="113881" y="41462"/>
                    <a:pt x="113742" y="41462"/>
                    <a:pt x="113742" y="41681"/>
                  </a:cubicBezTo>
                  <a:cubicBezTo>
                    <a:pt x="113464" y="41681"/>
                    <a:pt x="113186" y="41901"/>
                    <a:pt x="112908" y="42340"/>
                  </a:cubicBezTo>
                  <a:cubicBezTo>
                    <a:pt x="112769" y="42340"/>
                    <a:pt x="112630" y="42559"/>
                    <a:pt x="112630" y="42559"/>
                  </a:cubicBezTo>
                  <a:cubicBezTo>
                    <a:pt x="112630" y="42559"/>
                    <a:pt x="112630" y="42559"/>
                    <a:pt x="112630" y="42559"/>
                  </a:cubicBezTo>
                  <a:cubicBezTo>
                    <a:pt x="112491" y="42559"/>
                    <a:pt x="112352" y="42340"/>
                    <a:pt x="112213" y="41901"/>
                  </a:cubicBezTo>
                  <a:cubicBezTo>
                    <a:pt x="112074" y="41901"/>
                    <a:pt x="112074" y="41681"/>
                    <a:pt x="111935" y="41462"/>
                  </a:cubicBezTo>
                  <a:cubicBezTo>
                    <a:pt x="111517" y="40804"/>
                    <a:pt x="111100" y="40146"/>
                    <a:pt x="110683" y="39707"/>
                  </a:cubicBezTo>
                  <a:cubicBezTo>
                    <a:pt x="110683" y="39707"/>
                    <a:pt x="110683" y="39707"/>
                    <a:pt x="110683" y="39707"/>
                  </a:cubicBezTo>
                  <a:cubicBezTo>
                    <a:pt x="110544" y="39488"/>
                    <a:pt x="110266" y="39049"/>
                    <a:pt x="109849" y="39049"/>
                  </a:cubicBezTo>
                  <a:cubicBezTo>
                    <a:pt x="109849" y="39049"/>
                    <a:pt x="109710" y="39049"/>
                    <a:pt x="109710" y="39049"/>
                  </a:cubicBezTo>
                  <a:cubicBezTo>
                    <a:pt x="109571" y="39268"/>
                    <a:pt x="109432" y="39268"/>
                    <a:pt x="109293" y="39488"/>
                  </a:cubicBezTo>
                  <a:cubicBezTo>
                    <a:pt x="109154" y="38829"/>
                    <a:pt x="109154" y="38391"/>
                    <a:pt x="108876" y="38171"/>
                  </a:cubicBezTo>
                  <a:cubicBezTo>
                    <a:pt x="108736" y="38171"/>
                    <a:pt x="108736" y="38171"/>
                    <a:pt x="108736" y="38171"/>
                  </a:cubicBezTo>
                  <a:cubicBezTo>
                    <a:pt x="108736" y="38171"/>
                    <a:pt x="108736" y="38171"/>
                    <a:pt x="108736" y="38171"/>
                  </a:cubicBezTo>
                  <a:cubicBezTo>
                    <a:pt x="108458" y="38171"/>
                    <a:pt x="108180" y="38610"/>
                    <a:pt x="107902" y="38829"/>
                  </a:cubicBezTo>
                  <a:cubicBezTo>
                    <a:pt x="107902" y="39049"/>
                    <a:pt x="107763" y="39268"/>
                    <a:pt x="107624" y="39268"/>
                  </a:cubicBezTo>
                  <a:cubicBezTo>
                    <a:pt x="107624" y="39268"/>
                    <a:pt x="107624" y="39268"/>
                    <a:pt x="107624" y="39268"/>
                  </a:cubicBezTo>
                  <a:cubicBezTo>
                    <a:pt x="107485" y="39268"/>
                    <a:pt x="107485" y="39268"/>
                    <a:pt x="107346" y="39268"/>
                  </a:cubicBezTo>
                  <a:cubicBezTo>
                    <a:pt x="107346" y="39268"/>
                    <a:pt x="107207" y="39268"/>
                    <a:pt x="107207" y="39268"/>
                  </a:cubicBezTo>
                  <a:cubicBezTo>
                    <a:pt x="107068" y="39268"/>
                    <a:pt x="106929" y="39488"/>
                    <a:pt x="106790" y="39488"/>
                  </a:cubicBezTo>
                  <a:cubicBezTo>
                    <a:pt x="106651" y="39488"/>
                    <a:pt x="106651" y="39488"/>
                    <a:pt x="106512" y="39707"/>
                  </a:cubicBezTo>
                  <a:cubicBezTo>
                    <a:pt x="106512" y="39707"/>
                    <a:pt x="106373" y="39707"/>
                    <a:pt x="106373" y="39707"/>
                  </a:cubicBezTo>
                  <a:cubicBezTo>
                    <a:pt x="106234" y="39707"/>
                    <a:pt x="106095" y="39707"/>
                    <a:pt x="105955" y="39488"/>
                  </a:cubicBezTo>
                  <a:cubicBezTo>
                    <a:pt x="105955" y="39488"/>
                    <a:pt x="105816" y="39488"/>
                    <a:pt x="105677" y="39268"/>
                  </a:cubicBezTo>
                  <a:cubicBezTo>
                    <a:pt x="104982" y="39049"/>
                    <a:pt x="104426" y="38610"/>
                    <a:pt x="103870" y="37952"/>
                  </a:cubicBezTo>
                  <a:cubicBezTo>
                    <a:pt x="103731" y="37952"/>
                    <a:pt x="103731" y="37952"/>
                    <a:pt x="103731" y="37952"/>
                  </a:cubicBezTo>
                  <a:cubicBezTo>
                    <a:pt x="103174" y="37513"/>
                    <a:pt x="102618" y="37294"/>
                    <a:pt x="102201" y="37074"/>
                  </a:cubicBezTo>
                  <a:cubicBezTo>
                    <a:pt x="101923" y="37074"/>
                    <a:pt x="101645" y="36855"/>
                    <a:pt x="101367" y="36855"/>
                  </a:cubicBezTo>
                  <a:cubicBezTo>
                    <a:pt x="101089" y="36636"/>
                    <a:pt x="100950" y="36197"/>
                    <a:pt x="101089" y="35758"/>
                  </a:cubicBezTo>
                  <a:cubicBezTo>
                    <a:pt x="101089" y="35758"/>
                    <a:pt x="101228" y="35319"/>
                    <a:pt x="101228" y="35319"/>
                  </a:cubicBezTo>
                  <a:cubicBezTo>
                    <a:pt x="101506" y="34881"/>
                    <a:pt x="101923" y="34223"/>
                    <a:pt x="101645" y="33345"/>
                  </a:cubicBezTo>
                  <a:cubicBezTo>
                    <a:pt x="101645" y="33126"/>
                    <a:pt x="101506" y="33126"/>
                    <a:pt x="101506" y="32906"/>
                  </a:cubicBezTo>
                  <a:cubicBezTo>
                    <a:pt x="101645" y="32906"/>
                    <a:pt x="101923" y="32687"/>
                    <a:pt x="102062" y="32687"/>
                  </a:cubicBezTo>
                  <a:cubicBezTo>
                    <a:pt x="102340" y="32687"/>
                    <a:pt x="102479" y="32687"/>
                    <a:pt x="102618" y="32468"/>
                  </a:cubicBezTo>
                  <a:cubicBezTo>
                    <a:pt x="103174" y="32248"/>
                    <a:pt x="103592" y="31371"/>
                    <a:pt x="103592" y="30712"/>
                  </a:cubicBezTo>
                  <a:cubicBezTo>
                    <a:pt x="103592" y="30054"/>
                    <a:pt x="103314" y="29396"/>
                    <a:pt x="102896" y="28957"/>
                  </a:cubicBezTo>
                  <a:cubicBezTo>
                    <a:pt x="102618" y="28738"/>
                    <a:pt x="102479" y="28738"/>
                    <a:pt x="102201" y="28738"/>
                  </a:cubicBezTo>
                  <a:cubicBezTo>
                    <a:pt x="101784" y="28738"/>
                    <a:pt x="101506" y="28957"/>
                    <a:pt x="101089" y="29177"/>
                  </a:cubicBezTo>
                  <a:cubicBezTo>
                    <a:pt x="100811" y="29396"/>
                    <a:pt x="100672" y="29616"/>
                    <a:pt x="100393" y="29616"/>
                  </a:cubicBezTo>
                  <a:cubicBezTo>
                    <a:pt x="100254" y="29616"/>
                    <a:pt x="100115" y="29616"/>
                    <a:pt x="99976" y="29616"/>
                  </a:cubicBezTo>
                  <a:cubicBezTo>
                    <a:pt x="99837" y="29616"/>
                    <a:pt x="99837" y="29616"/>
                    <a:pt x="99698" y="29616"/>
                  </a:cubicBezTo>
                  <a:cubicBezTo>
                    <a:pt x="99698" y="29616"/>
                    <a:pt x="99698" y="29616"/>
                    <a:pt x="99698" y="29616"/>
                  </a:cubicBezTo>
                  <a:cubicBezTo>
                    <a:pt x="99698" y="29616"/>
                    <a:pt x="99698" y="29616"/>
                    <a:pt x="99837" y="29396"/>
                  </a:cubicBezTo>
                  <a:cubicBezTo>
                    <a:pt x="99837" y="28957"/>
                    <a:pt x="100254" y="28299"/>
                    <a:pt x="100672" y="28299"/>
                  </a:cubicBezTo>
                  <a:cubicBezTo>
                    <a:pt x="100672" y="28299"/>
                    <a:pt x="100811" y="28299"/>
                    <a:pt x="100811" y="28299"/>
                  </a:cubicBezTo>
                  <a:cubicBezTo>
                    <a:pt x="101089" y="28299"/>
                    <a:pt x="101784" y="28299"/>
                    <a:pt x="101923" y="27422"/>
                  </a:cubicBezTo>
                  <a:cubicBezTo>
                    <a:pt x="102062" y="26544"/>
                    <a:pt x="101784" y="25667"/>
                    <a:pt x="101089" y="24570"/>
                  </a:cubicBezTo>
                  <a:cubicBezTo>
                    <a:pt x="100811" y="24351"/>
                    <a:pt x="99698" y="23254"/>
                    <a:pt x="99003" y="23254"/>
                  </a:cubicBezTo>
                  <a:cubicBezTo>
                    <a:pt x="98447" y="23254"/>
                    <a:pt x="98169" y="23692"/>
                    <a:pt x="98169" y="24789"/>
                  </a:cubicBezTo>
                  <a:cubicBezTo>
                    <a:pt x="98169" y="24789"/>
                    <a:pt x="98169" y="25009"/>
                    <a:pt x="98169" y="25228"/>
                  </a:cubicBezTo>
                  <a:cubicBezTo>
                    <a:pt x="98169" y="25228"/>
                    <a:pt x="98030" y="25009"/>
                    <a:pt x="98030" y="25009"/>
                  </a:cubicBezTo>
                  <a:cubicBezTo>
                    <a:pt x="97891" y="24789"/>
                    <a:pt x="97891" y="24570"/>
                    <a:pt x="97752" y="24570"/>
                  </a:cubicBezTo>
                  <a:cubicBezTo>
                    <a:pt x="97752" y="24351"/>
                    <a:pt x="97891" y="23912"/>
                    <a:pt x="98030" y="23912"/>
                  </a:cubicBezTo>
                  <a:cubicBezTo>
                    <a:pt x="98030" y="23692"/>
                    <a:pt x="98169" y="23692"/>
                    <a:pt x="98169" y="23473"/>
                  </a:cubicBezTo>
                  <a:cubicBezTo>
                    <a:pt x="98169" y="23473"/>
                    <a:pt x="98169" y="23473"/>
                    <a:pt x="98169" y="23473"/>
                  </a:cubicBezTo>
                  <a:cubicBezTo>
                    <a:pt x="98308" y="23034"/>
                    <a:pt x="98725" y="22157"/>
                    <a:pt x="98308" y="21279"/>
                  </a:cubicBezTo>
                  <a:cubicBezTo>
                    <a:pt x="98030" y="20840"/>
                    <a:pt x="97612" y="20840"/>
                    <a:pt x="97473" y="20840"/>
                  </a:cubicBezTo>
                  <a:cubicBezTo>
                    <a:pt x="97473" y="20840"/>
                    <a:pt x="97334" y="20840"/>
                    <a:pt x="97195" y="20840"/>
                  </a:cubicBezTo>
                  <a:cubicBezTo>
                    <a:pt x="97195" y="20840"/>
                    <a:pt x="97056" y="20840"/>
                    <a:pt x="97056" y="20840"/>
                  </a:cubicBezTo>
                  <a:cubicBezTo>
                    <a:pt x="96917" y="20840"/>
                    <a:pt x="96917" y="20840"/>
                    <a:pt x="96917" y="20840"/>
                  </a:cubicBezTo>
                  <a:cubicBezTo>
                    <a:pt x="96917" y="20840"/>
                    <a:pt x="96778" y="20621"/>
                    <a:pt x="96639" y="20621"/>
                  </a:cubicBezTo>
                  <a:cubicBezTo>
                    <a:pt x="96500" y="20402"/>
                    <a:pt x="96361" y="20182"/>
                    <a:pt x="96083" y="20182"/>
                  </a:cubicBezTo>
                  <a:cubicBezTo>
                    <a:pt x="95944" y="20182"/>
                    <a:pt x="95944" y="20182"/>
                    <a:pt x="95805" y="20402"/>
                  </a:cubicBezTo>
                  <a:cubicBezTo>
                    <a:pt x="95805" y="20402"/>
                    <a:pt x="95666" y="20402"/>
                    <a:pt x="95527" y="20621"/>
                  </a:cubicBezTo>
                  <a:cubicBezTo>
                    <a:pt x="95527" y="20402"/>
                    <a:pt x="95527" y="20402"/>
                    <a:pt x="95527" y="20402"/>
                  </a:cubicBezTo>
                  <a:cubicBezTo>
                    <a:pt x="95249" y="20402"/>
                    <a:pt x="95249" y="20402"/>
                    <a:pt x="95249" y="20402"/>
                  </a:cubicBezTo>
                  <a:cubicBezTo>
                    <a:pt x="94971" y="20402"/>
                    <a:pt x="94692" y="20621"/>
                    <a:pt x="94414" y="20840"/>
                  </a:cubicBezTo>
                  <a:cubicBezTo>
                    <a:pt x="94414" y="20840"/>
                    <a:pt x="94414" y="20840"/>
                    <a:pt x="94414" y="20840"/>
                  </a:cubicBezTo>
                  <a:cubicBezTo>
                    <a:pt x="94275" y="21060"/>
                    <a:pt x="94136" y="21279"/>
                    <a:pt x="93997" y="21279"/>
                  </a:cubicBezTo>
                  <a:cubicBezTo>
                    <a:pt x="93997" y="21499"/>
                    <a:pt x="93858" y="21499"/>
                    <a:pt x="93858" y="21718"/>
                  </a:cubicBezTo>
                  <a:cubicBezTo>
                    <a:pt x="93858" y="21718"/>
                    <a:pt x="93858" y="21499"/>
                    <a:pt x="93858" y="21499"/>
                  </a:cubicBezTo>
                  <a:cubicBezTo>
                    <a:pt x="93858" y="21060"/>
                    <a:pt x="93858" y="19744"/>
                    <a:pt x="93163" y="19305"/>
                  </a:cubicBezTo>
                  <a:cubicBezTo>
                    <a:pt x="93163" y="19305"/>
                    <a:pt x="93024" y="19305"/>
                    <a:pt x="92885" y="19305"/>
                  </a:cubicBezTo>
                  <a:cubicBezTo>
                    <a:pt x="92329" y="19305"/>
                    <a:pt x="92190" y="20182"/>
                    <a:pt x="91911" y="20840"/>
                  </a:cubicBezTo>
                  <a:cubicBezTo>
                    <a:pt x="91911" y="21060"/>
                    <a:pt x="91911" y="21279"/>
                    <a:pt x="91911" y="21279"/>
                  </a:cubicBezTo>
                  <a:cubicBezTo>
                    <a:pt x="91772" y="21499"/>
                    <a:pt x="91772" y="21718"/>
                    <a:pt x="91633" y="21718"/>
                  </a:cubicBezTo>
                  <a:cubicBezTo>
                    <a:pt x="91494" y="22157"/>
                    <a:pt x="91216" y="22815"/>
                    <a:pt x="91077" y="22815"/>
                  </a:cubicBezTo>
                  <a:cubicBezTo>
                    <a:pt x="90938" y="22815"/>
                    <a:pt x="90938" y="22815"/>
                    <a:pt x="90938" y="22815"/>
                  </a:cubicBezTo>
                  <a:cubicBezTo>
                    <a:pt x="90938" y="22815"/>
                    <a:pt x="90799" y="22595"/>
                    <a:pt x="90938" y="22157"/>
                  </a:cubicBezTo>
                  <a:cubicBezTo>
                    <a:pt x="91077" y="21499"/>
                    <a:pt x="91216" y="21279"/>
                    <a:pt x="91216" y="21060"/>
                  </a:cubicBezTo>
                  <a:cubicBezTo>
                    <a:pt x="91633" y="20840"/>
                    <a:pt x="92190" y="20182"/>
                    <a:pt x="92468" y="19085"/>
                  </a:cubicBezTo>
                  <a:cubicBezTo>
                    <a:pt x="92607" y="18647"/>
                    <a:pt x="92468" y="18208"/>
                    <a:pt x="92329" y="17989"/>
                  </a:cubicBezTo>
                  <a:cubicBezTo>
                    <a:pt x="92190" y="17550"/>
                    <a:pt x="91911" y="17330"/>
                    <a:pt x="91633" y="17111"/>
                  </a:cubicBezTo>
                  <a:cubicBezTo>
                    <a:pt x="91633" y="17111"/>
                    <a:pt x="91494" y="17111"/>
                    <a:pt x="91494" y="17111"/>
                  </a:cubicBezTo>
                  <a:cubicBezTo>
                    <a:pt x="91355" y="17111"/>
                    <a:pt x="91355" y="16892"/>
                    <a:pt x="91216" y="16892"/>
                  </a:cubicBezTo>
                  <a:cubicBezTo>
                    <a:pt x="90938" y="16672"/>
                    <a:pt x="90521" y="16234"/>
                    <a:pt x="90104" y="16234"/>
                  </a:cubicBezTo>
                  <a:cubicBezTo>
                    <a:pt x="89965" y="16014"/>
                    <a:pt x="89826" y="16014"/>
                    <a:pt x="89687" y="16014"/>
                  </a:cubicBezTo>
                  <a:cubicBezTo>
                    <a:pt x="89269" y="16014"/>
                    <a:pt x="88991" y="16234"/>
                    <a:pt x="88713" y="16672"/>
                  </a:cubicBezTo>
                  <a:cubicBezTo>
                    <a:pt x="88574" y="17111"/>
                    <a:pt x="88574" y="17550"/>
                    <a:pt x="88574" y="17989"/>
                  </a:cubicBezTo>
                  <a:cubicBezTo>
                    <a:pt x="88574" y="18208"/>
                    <a:pt x="88574" y="18427"/>
                    <a:pt x="88574" y="18647"/>
                  </a:cubicBezTo>
                  <a:cubicBezTo>
                    <a:pt x="88574" y="18866"/>
                    <a:pt x="88435" y="19085"/>
                    <a:pt x="88435" y="19085"/>
                  </a:cubicBezTo>
                  <a:cubicBezTo>
                    <a:pt x="88435" y="19085"/>
                    <a:pt x="88435" y="18866"/>
                    <a:pt x="88296" y="18866"/>
                  </a:cubicBezTo>
                  <a:cubicBezTo>
                    <a:pt x="88157" y="17989"/>
                    <a:pt x="87879" y="16892"/>
                    <a:pt x="87184" y="16672"/>
                  </a:cubicBezTo>
                  <a:cubicBezTo>
                    <a:pt x="87045" y="16672"/>
                    <a:pt x="87045" y="16672"/>
                    <a:pt x="86906" y="16672"/>
                  </a:cubicBezTo>
                  <a:cubicBezTo>
                    <a:pt x="86628" y="16672"/>
                    <a:pt x="86349" y="16892"/>
                    <a:pt x="86071" y="17111"/>
                  </a:cubicBezTo>
                  <a:cubicBezTo>
                    <a:pt x="86071" y="17111"/>
                    <a:pt x="85932" y="17330"/>
                    <a:pt x="85793" y="17330"/>
                  </a:cubicBezTo>
                  <a:cubicBezTo>
                    <a:pt x="85932" y="17330"/>
                    <a:pt x="85932" y="17111"/>
                    <a:pt x="85932" y="16892"/>
                  </a:cubicBezTo>
                  <a:cubicBezTo>
                    <a:pt x="86210" y="16453"/>
                    <a:pt x="86488" y="15795"/>
                    <a:pt x="86349" y="15356"/>
                  </a:cubicBezTo>
                  <a:cubicBezTo>
                    <a:pt x="86349" y="14040"/>
                    <a:pt x="85654" y="13820"/>
                    <a:pt x="85376" y="13820"/>
                  </a:cubicBezTo>
                  <a:cubicBezTo>
                    <a:pt x="84959" y="13820"/>
                    <a:pt x="84820" y="13601"/>
                    <a:pt x="84681" y="13382"/>
                  </a:cubicBezTo>
                  <a:cubicBezTo>
                    <a:pt x="84681" y="13162"/>
                    <a:pt x="84542" y="12943"/>
                    <a:pt x="84542" y="12723"/>
                  </a:cubicBezTo>
                  <a:cubicBezTo>
                    <a:pt x="84542" y="12285"/>
                    <a:pt x="84403" y="12065"/>
                    <a:pt x="84403" y="11846"/>
                  </a:cubicBezTo>
                  <a:cubicBezTo>
                    <a:pt x="84125" y="10968"/>
                    <a:pt x="83429" y="10310"/>
                    <a:pt x="82873" y="10091"/>
                  </a:cubicBezTo>
                  <a:cubicBezTo>
                    <a:pt x="82873" y="10091"/>
                    <a:pt x="82734" y="10091"/>
                    <a:pt x="82734" y="10091"/>
                  </a:cubicBezTo>
                  <a:cubicBezTo>
                    <a:pt x="82595" y="10091"/>
                    <a:pt x="82456" y="10091"/>
                    <a:pt x="82456" y="10310"/>
                  </a:cubicBezTo>
                  <a:cubicBezTo>
                    <a:pt x="82317" y="10310"/>
                    <a:pt x="82178" y="10310"/>
                    <a:pt x="82178" y="10310"/>
                  </a:cubicBezTo>
                  <a:cubicBezTo>
                    <a:pt x="82039" y="10310"/>
                    <a:pt x="82039" y="10310"/>
                    <a:pt x="81900" y="10310"/>
                  </a:cubicBezTo>
                  <a:cubicBezTo>
                    <a:pt x="81761" y="10091"/>
                    <a:pt x="81622" y="10091"/>
                    <a:pt x="81483" y="9872"/>
                  </a:cubicBezTo>
                  <a:cubicBezTo>
                    <a:pt x="81205" y="9652"/>
                    <a:pt x="80787" y="9433"/>
                    <a:pt x="80370" y="9433"/>
                  </a:cubicBezTo>
                  <a:cubicBezTo>
                    <a:pt x="80370" y="9433"/>
                    <a:pt x="80231" y="9433"/>
                    <a:pt x="80092" y="9652"/>
                  </a:cubicBezTo>
                  <a:cubicBezTo>
                    <a:pt x="79536" y="9652"/>
                    <a:pt x="78980" y="10310"/>
                    <a:pt x="78424" y="11407"/>
                  </a:cubicBezTo>
                  <a:cubicBezTo>
                    <a:pt x="78006" y="12504"/>
                    <a:pt x="77867" y="13162"/>
                    <a:pt x="78424" y="14259"/>
                  </a:cubicBezTo>
                  <a:cubicBezTo>
                    <a:pt x="78424" y="14259"/>
                    <a:pt x="78424" y="14259"/>
                    <a:pt x="78424" y="14259"/>
                  </a:cubicBezTo>
                  <a:cubicBezTo>
                    <a:pt x="78285" y="14478"/>
                    <a:pt x="78146" y="14478"/>
                    <a:pt x="78006" y="14698"/>
                  </a:cubicBezTo>
                  <a:cubicBezTo>
                    <a:pt x="77867" y="14259"/>
                    <a:pt x="77450" y="14040"/>
                    <a:pt x="77172" y="14040"/>
                  </a:cubicBezTo>
                  <a:cubicBezTo>
                    <a:pt x="77172" y="14040"/>
                    <a:pt x="77033" y="14040"/>
                    <a:pt x="77033" y="13820"/>
                  </a:cubicBezTo>
                  <a:cubicBezTo>
                    <a:pt x="76894" y="13820"/>
                    <a:pt x="76616" y="13820"/>
                    <a:pt x="76477" y="13820"/>
                  </a:cubicBezTo>
                  <a:cubicBezTo>
                    <a:pt x="76338" y="13820"/>
                    <a:pt x="76338" y="13820"/>
                    <a:pt x="76338" y="13820"/>
                  </a:cubicBezTo>
                  <a:cubicBezTo>
                    <a:pt x="76338" y="13820"/>
                    <a:pt x="76338" y="13820"/>
                    <a:pt x="76338" y="13820"/>
                  </a:cubicBezTo>
                  <a:cubicBezTo>
                    <a:pt x="75782" y="13820"/>
                    <a:pt x="75643" y="14698"/>
                    <a:pt x="75643" y="15356"/>
                  </a:cubicBezTo>
                  <a:cubicBezTo>
                    <a:pt x="75504" y="15356"/>
                    <a:pt x="75504" y="15575"/>
                    <a:pt x="75504" y="15575"/>
                  </a:cubicBezTo>
                  <a:cubicBezTo>
                    <a:pt x="75365" y="16234"/>
                    <a:pt x="75225" y="16672"/>
                    <a:pt x="75225" y="16892"/>
                  </a:cubicBezTo>
                  <a:cubicBezTo>
                    <a:pt x="75086" y="16672"/>
                    <a:pt x="75086" y="16234"/>
                    <a:pt x="75086" y="15795"/>
                  </a:cubicBezTo>
                  <a:cubicBezTo>
                    <a:pt x="75086" y="15795"/>
                    <a:pt x="75086" y="15575"/>
                    <a:pt x="75086" y="15575"/>
                  </a:cubicBezTo>
                  <a:cubicBezTo>
                    <a:pt x="75086" y="15356"/>
                    <a:pt x="75086" y="15137"/>
                    <a:pt x="75086" y="15137"/>
                  </a:cubicBezTo>
                  <a:cubicBezTo>
                    <a:pt x="75086" y="14478"/>
                    <a:pt x="74947" y="14040"/>
                    <a:pt x="75086" y="13601"/>
                  </a:cubicBezTo>
                  <a:cubicBezTo>
                    <a:pt x="75086" y="13601"/>
                    <a:pt x="75086" y="13601"/>
                    <a:pt x="75225" y="13382"/>
                  </a:cubicBezTo>
                  <a:cubicBezTo>
                    <a:pt x="75365" y="13162"/>
                    <a:pt x="75504" y="13162"/>
                    <a:pt x="75504" y="12723"/>
                  </a:cubicBezTo>
                  <a:cubicBezTo>
                    <a:pt x="76060" y="11407"/>
                    <a:pt x="75504" y="10310"/>
                    <a:pt x="75225" y="9433"/>
                  </a:cubicBezTo>
                  <a:cubicBezTo>
                    <a:pt x="75086" y="9213"/>
                    <a:pt x="74947" y="8994"/>
                    <a:pt x="74947" y="8775"/>
                  </a:cubicBezTo>
                  <a:cubicBezTo>
                    <a:pt x="74808" y="8336"/>
                    <a:pt x="74669" y="8117"/>
                    <a:pt x="74530" y="7897"/>
                  </a:cubicBezTo>
                  <a:cubicBezTo>
                    <a:pt x="74391" y="7458"/>
                    <a:pt x="74252" y="7239"/>
                    <a:pt x="74113" y="7020"/>
                  </a:cubicBezTo>
                  <a:cubicBezTo>
                    <a:pt x="74113" y="6800"/>
                    <a:pt x="74113" y="6581"/>
                    <a:pt x="74113" y="6361"/>
                  </a:cubicBezTo>
                  <a:cubicBezTo>
                    <a:pt x="73974" y="6142"/>
                    <a:pt x="73974" y="5923"/>
                    <a:pt x="73974" y="5703"/>
                  </a:cubicBezTo>
                  <a:cubicBezTo>
                    <a:pt x="73835" y="4606"/>
                    <a:pt x="73279" y="3510"/>
                    <a:pt x="72723" y="3071"/>
                  </a:cubicBezTo>
                  <a:cubicBezTo>
                    <a:pt x="72584" y="2851"/>
                    <a:pt x="72444" y="2851"/>
                    <a:pt x="72166" y="2851"/>
                  </a:cubicBezTo>
                  <a:cubicBezTo>
                    <a:pt x="71888" y="2851"/>
                    <a:pt x="71610" y="3071"/>
                    <a:pt x="71332" y="3290"/>
                  </a:cubicBezTo>
                  <a:cubicBezTo>
                    <a:pt x="71193" y="3510"/>
                    <a:pt x="71054" y="3510"/>
                    <a:pt x="70915" y="3729"/>
                  </a:cubicBezTo>
                  <a:cubicBezTo>
                    <a:pt x="70776" y="3729"/>
                    <a:pt x="70776" y="3729"/>
                    <a:pt x="70637" y="3729"/>
                  </a:cubicBezTo>
                  <a:cubicBezTo>
                    <a:pt x="70359" y="3948"/>
                    <a:pt x="70081" y="3948"/>
                    <a:pt x="69663" y="4387"/>
                  </a:cubicBezTo>
                  <a:cubicBezTo>
                    <a:pt x="68968" y="5045"/>
                    <a:pt x="68273" y="6142"/>
                    <a:pt x="67717" y="7239"/>
                  </a:cubicBezTo>
                  <a:cubicBezTo>
                    <a:pt x="66604" y="9433"/>
                    <a:pt x="65770" y="12504"/>
                    <a:pt x="66604" y="14698"/>
                  </a:cubicBezTo>
                  <a:cubicBezTo>
                    <a:pt x="66743" y="14917"/>
                    <a:pt x="67022" y="15356"/>
                    <a:pt x="67300" y="15575"/>
                  </a:cubicBezTo>
                  <a:cubicBezTo>
                    <a:pt x="67439" y="15795"/>
                    <a:pt x="67856" y="16234"/>
                    <a:pt x="67995" y="16453"/>
                  </a:cubicBezTo>
                  <a:cubicBezTo>
                    <a:pt x="67856" y="16672"/>
                    <a:pt x="67856" y="16672"/>
                    <a:pt x="67717" y="16672"/>
                  </a:cubicBezTo>
                  <a:cubicBezTo>
                    <a:pt x="67717" y="16672"/>
                    <a:pt x="67578" y="16892"/>
                    <a:pt x="67578" y="16892"/>
                  </a:cubicBezTo>
                  <a:cubicBezTo>
                    <a:pt x="67300" y="17330"/>
                    <a:pt x="66882" y="17769"/>
                    <a:pt x="66604" y="18647"/>
                  </a:cubicBezTo>
                  <a:cubicBezTo>
                    <a:pt x="66187" y="20621"/>
                    <a:pt x="67439" y="21937"/>
                    <a:pt x="67995" y="22376"/>
                  </a:cubicBezTo>
                  <a:cubicBezTo>
                    <a:pt x="68551" y="23034"/>
                    <a:pt x="68829" y="23254"/>
                    <a:pt x="68690" y="24131"/>
                  </a:cubicBezTo>
                  <a:cubicBezTo>
                    <a:pt x="68690" y="24351"/>
                    <a:pt x="68690" y="24351"/>
                    <a:pt x="68690" y="24570"/>
                  </a:cubicBezTo>
                  <a:cubicBezTo>
                    <a:pt x="68690" y="23692"/>
                    <a:pt x="68134" y="23254"/>
                    <a:pt x="67717" y="22815"/>
                  </a:cubicBezTo>
                  <a:cubicBezTo>
                    <a:pt x="67578" y="22595"/>
                    <a:pt x="67300" y="22376"/>
                    <a:pt x="67161" y="22157"/>
                  </a:cubicBezTo>
                  <a:cubicBezTo>
                    <a:pt x="67022" y="21937"/>
                    <a:pt x="66882" y="21279"/>
                    <a:pt x="66743" y="20840"/>
                  </a:cubicBezTo>
                  <a:cubicBezTo>
                    <a:pt x="66743" y="20621"/>
                    <a:pt x="66604" y="20402"/>
                    <a:pt x="66465" y="19963"/>
                  </a:cubicBezTo>
                  <a:cubicBezTo>
                    <a:pt x="66465" y="19744"/>
                    <a:pt x="66465" y="19744"/>
                    <a:pt x="66465" y="19744"/>
                  </a:cubicBezTo>
                  <a:cubicBezTo>
                    <a:pt x="66187" y="19085"/>
                    <a:pt x="66048" y="18866"/>
                    <a:pt x="66048" y="18208"/>
                  </a:cubicBezTo>
                  <a:cubicBezTo>
                    <a:pt x="66048" y="17769"/>
                    <a:pt x="66048" y="17550"/>
                    <a:pt x="66187" y="17111"/>
                  </a:cubicBezTo>
                  <a:cubicBezTo>
                    <a:pt x="66187" y="16014"/>
                    <a:pt x="66326" y="14917"/>
                    <a:pt x="65770" y="13601"/>
                  </a:cubicBezTo>
                  <a:cubicBezTo>
                    <a:pt x="65770" y="13601"/>
                    <a:pt x="65631" y="13382"/>
                    <a:pt x="65631" y="13382"/>
                  </a:cubicBezTo>
                  <a:cubicBezTo>
                    <a:pt x="65492" y="13162"/>
                    <a:pt x="65492" y="12943"/>
                    <a:pt x="65492" y="12723"/>
                  </a:cubicBezTo>
                  <a:cubicBezTo>
                    <a:pt x="65492" y="12065"/>
                    <a:pt x="65631" y="11188"/>
                    <a:pt x="65770" y="10749"/>
                  </a:cubicBezTo>
                  <a:cubicBezTo>
                    <a:pt x="65909" y="10091"/>
                    <a:pt x="66048" y="9433"/>
                    <a:pt x="66326" y="8994"/>
                  </a:cubicBezTo>
                  <a:cubicBezTo>
                    <a:pt x="66326" y="8775"/>
                    <a:pt x="66465" y="8555"/>
                    <a:pt x="66465" y="8336"/>
                  </a:cubicBezTo>
                  <a:cubicBezTo>
                    <a:pt x="66604" y="7897"/>
                    <a:pt x="66882" y="7239"/>
                    <a:pt x="67161" y="6800"/>
                  </a:cubicBezTo>
                  <a:cubicBezTo>
                    <a:pt x="67161" y="6581"/>
                    <a:pt x="67300" y="6581"/>
                    <a:pt x="67439" y="6361"/>
                  </a:cubicBezTo>
                  <a:cubicBezTo>
                    <a:pt x="67717" y="5484"/>
                    <a:pt x="67995" y="4826"/>
                    <a:pt x="67995" y="3729"/>
                  </a:cubicBezTo>
                  <a:cubicBezTo>
                    <a:pt x="67856" y="3071"/>
                    <a:pt x="67856" y="3071"/>
                    <a:pt x="67856" y="3071"/>
                  </a:cubicBezTo>
                  <a:cubicBezTo>
                    <a:pt x="67578" y="3071"/>
                    <a:pt x="67578" y="3071"/>
                    <a:pt x="67578" y="3071"/>
                  </a:cubicBezTo>
                  <a:cubicBezTo>
                    <a:pt x="66882" y="3071"/>
                    <a:pt x="66326" y="3071"/>
                    <a:pt x="65770" y="2851"/>
                  </a:cubicBezTo>
                  <a:cubicBezTo>
                    <a:pt x="65353" y="2851"/>
                    <a:pt x="65353" y="2851"/>
                    <a:pt x="65353" y="2851"/>
                  </a:cubicBezTo>
                  <a:cubicBezTo>
                    <a:pt x="65214" y="2851"/>
                    <a:pt x="65075" y="2851"/>
                    <a:pt x="64936" y="2851"/>
                  </a:cubicBezTo>
                  <a:cubicBezTo>
                    <a:pt x="64519" y="2851"/>
                    <a:pt x="64241" y="2851"/>
                    <a:pt x="63962" y="3290"/>
                  </a:cubicBezTo>
                  <a:cubicBezTo>
                    <a:pt x="63823" y="3510"/>
                    <a:pt x="63823" y="3510"/>
                    <a:pt x="63684" y="3729"/>
                  </a:cubicBezTo>
                  <a:cubicBezTo>
                    <a:pt x="63267" y="4168"/>
                    <a:pt x="62711" y="4826"/>
                    <a:pt x="62433" y="5484"/>
                  </a:cubicBezTo>
                  <a:cubicBezTo>
                    <a:pt x="62294" y="5923"/>
                    <a:pt x="62294" y="5923"/>
                    <a:pt x="62294" y="5923"/>
                  </a:cubicBezTo>
                  <a:cubicBezTo>
                    <a:pt x="61599" y="7897"/>
                    <a:pt x="60764" y="9652"/>
                    <a:pt x="60347" y="11846"/>
                  </a:cubicBezTo>
                  <a:cubicBezTo>
                    <a:pt x="59791" y="14917"/>
                    <a:pt x="59235" y="19524"/>
                    <a:pt x="59513" y="23692"/>
                  </a:cubicBezTo>
                  <a:cubicBezTo>
                    <a:pt x="59791" y="25228"/>
                    <a:pt x="60347" y="26106"/>
                    <a:pt x="61320" y="26544"/>
                  </a:cubicBezTo>
                  <a:cubicBezTo>
                    <a:pt x="61738" y="26764"/>
                    <a:pt x="62016" y="26764"/>
                    <a:pt x="62433" y="26764"/>
                  </a:cubicBezTo>
                  <a:cubicBezTo>
                    <a:pt x="62572" y="26764"/>
                    <a:pt x="62572" y="26764"/>
                    <a:pt x="62572" y="26764"/>
                  </a:cubicBezTo>
                  <a:cubicBezTo>
                    <a:pt x="63128" y="26764"/>
                    <a:pt x="64101" y="27641"/>
                    <a:pt x="64101" y="28299"/>
                  </a:cubicBezTo>
                  <a:cubicBezTo>
                    <a:pt x="64101" y="28299"/>
                    <a:pt x="64101" y="28299"/>
                    <a:pt x="63962" y="28299"/>
                  </a:cubicBezTo>
                  <a:cubicBezTo>
                    <a:pt x="63684" y="28299"/>
                    <a:pt x="62989" y="27861"/>
                    <a:pt x="62850" y="27641"/>
                  </a:cubicBezTo>
                  <a:cubicBezTo>
                    <a:pt x="62850" y="27641"/>
                    <a:pt x="62572" y="27641"/>
                    <a:pt x="62433" y="27422"/>
                  </a:cubicBezTo>
                  <a:cubicBezTo>
                    <a:pt x="62155" y="27202"/>
                    <a:pt x="61599" y="26983"/>
                    <a:pt x="61181" y="26983"/>
                  </a:cubicBezTo>
                  <a:cubicBezTo>
                    <a:pt x="60903" y="26983"/>
                    <a:pt x="60764" y="27202"/>
                    <a:pt x="60625" y="27422"/>
                  </a:cubicBezTo>
                  <a:cubicBezTo>
                    <a:pt x="59930" y="28299"/>
                    <a:pt x="60347" y="29396"/>
                    <a:pt x="60625" y="30054"/>
                  </a:cubicBezTo>
                  <a:cubicBezTo>
                    <a:pt x="60764" y="30274"/>
                    <a:pt x="60764" y="30493"/>
                    <a:pt x="60764" y="30493"/>
                  </a:cubicBezTo>
                  <a:cubicBezTo>
                    <a:pt x="61042" y="31809"/>
                    <a:pt x="61460" y="32248"/>
                    <a:pt x="62016" y="33126"/>
                  </a:cubicBezTo>
                  <a:cubicBezTo>
                    <a:pt x="62850" y="34223"/>
                    <a:pt x="63962" y="34442"/>
                    <a:pt x="64380" y="34442"/>
                  </a:cubicBezTo>
                  <a:cubicBezTo>
                    <a:pt x="64380" y="34442"/>
                    <a:pt x="64519" y="34442"/>
                    <a:pt x="64519" y="34442"/>
                  </a:cubicBezTo>
                  <a:cubicBezTo>
                    <a:pt x="64797" y="34442"/>
                    <a:pt x="65075" y="34442"/>
                    <a:pt x="65214" y="34223"/>
                  </a:cubicBezTo>
                  <a:cubicBezTo>
                    <a:pt x="65353" y="34223"/>
                    <a:pt x="65492" y="34223"/>
                    <a:pt x="65631" y="34223"/>
                  </a:cubicBezTo>
                  <a:cubicBezTo>
                    <a:pt x="65631" y="34223"/>
                    <a:pt x="65770" y="34223"/>
                    <a:pt x="65909" y="34661"/>
                  </a:cubicBezTo>
                  <a:cubicBezTo>
                    <a:pt x="66048" y="34881"/>
                    <a:pt x="66048" y="34881"/>
                    <a:pt x="66048" y="34881"/>
                  </a:cubicBezTo>
                  <a:cubicBezTo>
                    <a:pt x="66326" y="35539"/>
                    <a:pt x="66743" y="36416"/>
                    <a:pt x="67300" y="36636"/>
                  </a:cubicBezTo>
                  <a:cubicBezTo>
                    <a:pt x="67439" y="36636"/>
                    <a:pt x="67439" y="36636"/>
                    <a:pt x="67578" y="36636"/>
                  </a:cubicBezTo>
                  <a:cubicBezTo>
                    <a:pt x="67856" y="36636"/>
                    <a:pt x="67995" y="36416"/>
                    <a:pt x="68273" y="36416"/>
                  </a:cubicBezTo>
                  <a:cubicBezTo>
                    <a:pt x="68412" y="36197"/>
                    <a:pt x="68551" y="36197"/>
                    <a:pt x="68690" y="36197"/>
                  </a:cubicBezTo>
                  <a:cubicBezTo>
                    <a:pt x="68690" y="36197"/>
                    <a:pt x="68829" y="36197"/>
                    <a:pt x="68829" y="36197"/>
                  </a:cubicBezTo>
                  <a:cubicBezTo>
                    <a:pt x="69246" y="36416"/>
                    <a:pt x="69246" y="36416"/>
                    <a:pt x="69246" y="36416"/>
                  </a:cubicBezTo>
                  <a:cubicBezTo>
                    <a:pt x="69524" y="36416"/>
                    <a:pt x="69803" y="36636"/>
                    <a:pt x="70220" y="36636"/>
                  </a:cubicBezTo>
                  <a:cubicBezTo>
                    <a:pt x="69942" y="36636"/>
                    <a:pt x="69663" y="36855"/>
                    <a:pt x="69524" y="36855"/>
                  </a:cubicBezTo>
                  <a:cubicBezTo>
                    <a:pt x="69385" y="37074"/>
                    <a:pt x="69385" y="37074"/>
                    <a:pt x="69246" y="37074"/>
                  </a:cubicBezTo>
                  <a:cubicBezTo>
                    <a:pt x="69107" y="37074"/>
                    <a:pt x="68968" y="37074"/>
                    <a:pt x="68829" y="37074"/>
                  </a:cubicBezTo>
                  <a:cubicBezTo>
                    <a:pt x="68829" y="37074"/>
                    <a:pt x="68829" y="37074"/>
                    <a:pt x="68829" y="37074"/>
                  </a:cubicBezTo>
                  <a:cubicBezTo>
                    <a:pt x="68829" y="37074"/>
                    <a:pt x="68690" y="37074"/>
                    <a:pt x="68690" y="37074"/>
                  </a:cubicBezTo>
                  <a:cubicBezTo>
                    <a:pt x="68690" y="37074"/>
                    <a:pt x="68551" y="37074"/>
                    <a:pt x="68412" y="37074"/>
                  </a:cubicBezTo>
                  <a:cubicBezTo>
                    <a:pt x="68412" y="37074"/>
                    <a:pt x="68273" y="37074"/>
                    <a:pt x="68273" y="37074"/>
                  </a:cubicBezTo>
                  <a:cubicBezTo>
                    <a:pt x="67717" y="37513"/>
                    <a:pt x="67717" y="38610"/>
                    <a:pt x="67856" y="39707"/>
                  </a:cubicBezTo>
                  <a:cubicBezTo>
                    <a:pt x="67856" y="39707"/>
                    <a:pt x="67856" y="39926"/>
                    <a:pt x="67856" y="39926"/>
                  </a:cubicBezTo>
                  <a:cubicBezTo>
                    <a:pt x="67856" y="40804"/>
                    <a:pt x="67856" y="41681"/>
                    <a:pt x="67995" y="42340"/>
                  </a:cubicBezTo>
                  <a:cubicBezTo>
                    <a:pt x="68134" y="43436"/>
                    <a:pt x="68690" y="43656"/>
                    <a:pt x="69107" y="43656"/>
                  </a:cubicBezTo>
                  <a:cubicBezTo>
                    <a:pt x="69107" y="43875"/>
                    <a:pt x="69107" y="43875"/>
                    <a:pt x="69107" y="44095"/>
                  </a:cubicBezTo>
                  <a:cubicBezTo>
                    <a:pt x="69107" y="44095"/>
                    <a:pt x="69107" y="44314"/>
                    <a:pt x="69107" y="44533"/>
                  </a:cubicBezTo>
                  <a:cubicBezTo>
                    <a:pt x="69107" y="44533"/>
                    <a:pt x="69107" y="44753"/>
                    <a:pt x="69107" y="44753"/>
                  </a:cubicBezTo>
                  <a:cubicBezTo>
                    <a:pt x="69107" y="45191"/>
                    <a:pt x="69107" y="45850"/>
                    <a:pt x="68968" y="46069"/>
                  </a:cubicBezTo>
                  <a:cubicBezTo>
                    <a:pt x="68829" y="46069"/>
                    <a:pt x="68690" y="46288"/>
                    <a:pt x="68690" y="46288"/>
                  </a:cubicBezTo>
                  <a:cubicBezTo>
                    <a:pt x="68412" y="46508"/>
                    <a:pt x="67995" y="46727"/>
                    <a:pt x="67856" y="47166"/>
                  </a:cubicBezTo>
                  <a:cubicBezTo>
                    <a:pt x="67717" y="47605"/>
                    <a:pt x="67717" y="48263"/>
                    <a:pt x="67717" y="48921"/>
                  </a:cubicBezTo>
                  <a:cubicBezTo>
                    <a:pt x="67717" y="49140"/>
                    <a:pt x="67717" y="49360"/>
                    <a:pt x="67578" y="49579"/>
                  </a:cubicBezTo>
                  <a:cubicBezTo>
                    <a:pt x="67578" y="50237"/>
                    <a:pt x="67578" y="50676"/>
                    <a:pt x="67578" y="51334"/>
                  </a:cubicBezTo>
                  <a:cubicBezTo>
                    <a:pt x="67578" y="51992"/>
                    <a:pt x="67578" y="52650"/>
                    <a:pt x="67439" y="53308"/>
                  </a:cubicBezTo>
                  <a:cubicBezTo>
                    <a:pt x="67439" y="53308"/>
                    <a:pt x="67439" y="53308"/>
                    <a:pt x="67300" y="53308"/>
                  </a:cubicBezTo>
                  <a:cubicBezTo>
                    <a:pt x="67300" y="53528"/>
                    <a:pt x="67300" y="53528"/>
                    <a:pt x="67161" y="53528"/>
                  </a:cubicBezTo>
                  <a:cubicBezTo>
                    <a:pt x="66882" y="53967"/>
                    <a:pt x="66604" y="54844"/>
                    <a:pt x="66465" y="55722"/>
                  </a:cubicBezTo>
                  <a:cubicBezTo>
                    <a:pt x="66465" y="55941"/>
                    <a:pt x="66465" y="56380"/>
                    <a:pt x="66465" y="56599"/>
                  </a:cubicBezTo>
                  <a:cubicBezTo>
                    <a:pt x="66465" y="57038"/>
                    <a:pt x="66465" y="57477"/>
                    <a:pt x="66465" y="57696"/>
                  </a:cubicBezTo>
                  <a:cubicBezTo>
                    <a:pt x="66326" y="57696"/>
                    <a:pt x="66326" y="57915"/>
                    <a:pt x="66187" y="57915"/>
                  </a:cubicBezTo>
                  <a:cubicBezTo>
                    <a:pt x="66048" y="57915"/>
                    <a:pt x="65909" y="58135"/>
                    <a:pt x="65770" y="58354"/>
                  </a:cubicBezTo>
                  <a:cubicBezTo>
                    <a:pt x="65631" y="58574"/>
                    <a:pt x="65492" y="58793"/>
                    <a:pt x="65492" y="59012"/>
                  </a:cubicBezTo>
                  <a:cubicBezTo>
                    <a:pt x="65353" y="58793"/>
                    <a:pt x="65214" y="58354"/>
                    <a:pt x="65075" y="57915"/>
                  </a:cubicBezTo>
                  <a:cubicBezTo>
                    <a:pt x="64936" y="57477"/>
                    <a:pt x="64658" y="57038"/>
                    <a:pt x="64380" y="56599"/>
                  </a:cubicBezTo>
                  <a:cubicBezTo>
                    <a:pt x="64380" y="56599"/>
                    <a:pt x="64380" y="56599"/>
                    <a:pt x="64380" y="56599"/>
                  </a:cubicBezTo>
                  <a:cubicBezTo>
                    <a:pt x="64101" y="56380"/>
                    <a:pt x="63962" y="55941"/>
                    <a:pt x="63823" y="55502"/>
                  </a:cubicBezTo>
                  <a:cubicBezTo>
                    <a:pt x="63684" y="55063"/>
                    <a:pt x="63545" y="55063"/>
                    <a:pt x="63545" y="54844"/>
                  </a:cubicBezTo>
                  <a:cubicBezTo>
                    <a:pt x="63545" y="54405"/>
                    <a:pt x="63545" y="54405"/>
                    <a:pt x="63545" y="54405"/>
                  </a:cubicBezTo>
                  <a:cubicBezTo>
                    <a:pt x="63684" y="53967"/>
                    <a:pt x="63684" y="53308"/>
                    <a:pt x="63545" y="52870"/>
                  </a:cubicBezTo>
                  <a:cubicBezTo>
                    <a:pt x="63545" y="52650"/>
                    <a:pt x="63545" y="52650"/>
                    <a:pt x="63545" y="52650"/>
                  </a:cubicBezTo>
                  <a:cubicBezTo>
                    <a:pt x="63545" y="52431"/>
                    <a:pt x="63406" y="51992"/>
                    <a:pt x="63406" y="51992"/>
                  </a:cubicBezTo>
                  <a:cubicBezTo>
                    <a:pt x="63545" y="51773"/>
                    <a:pt x="63684" y="51553"/>
                    <a:pt x="63684" y="51334"/>
                  </a:cubicBezTo>
                  <a:cubicBezTo>
                    <a:pt x="63823" y="51115"/>
                    <a:pt x="63823" y="51115"/>
                    <a:pt x="63823" y="51115"/>
                  </a:cubicBezTo>
                  <a:cubicBezTo>
                    <a:pt x="64101" y="50676"/>
                    <a:pt x="64241" y="50018"/>
                    <a:pt x="64241" y="49579"/>
                  </a:cubicBezTo>
                  <a:cubicBezTo>
                    <a:pt x="64241" y="49360"/>
                    <a:pt x="64241" y="49140"/>
                    <a:pt x="64241" y="48921"/>
                  </a:cubicBezTo>
                  <a:cubicBezTo>
                    <a:pt x="64241" y="48263"/>
                    <a:pt x="64380" y="47385"/>
                    <a:pt x="64101" y="46508"/>
                  </a:cubicBezTo>
                  <a:cubicBezTo>
                    <a:pt x="63962" y="46288"/>
                    <a:pt x="63823" y="46069"/>
                    <a:pt x="63823" y="45850"/>
                  </a:cubicBezTo>
                  <a:cubicBezTo>
                    <a:pt x="63684" y="45630"/>
                    <a:pt x="63684" y="45630"/>
                    <a:pt x="63545" y="45411"/>
                  </a:cubicBezTo>
                  <a:cubicBezTo>
                    <a:pt x="63406" y="44972"/>
                    <a:pt x="63128" y="44753"/>
                    <a:pt x="62850" y="44314"/>
                  </a:cubicBezTo>
                  <a:cubicBezTo>
                    <a:pt x="62850" y="44095"/>
                    <a:pt x="62711" y="44095"/>
                    <a:pt x="62572" y="43875"/>
                  </a:cubicBezTo>
                  <a:cubicBezTo>
                    <a:pt x="62433" y="43875"/>
                    <a:pt x="62294" y="43656"/>
                    <a:pt x="62294" y="43656"/>
                  </a:cubicBezTo>
                  <a:cubicBezTo>
                    <a:pt x="62294" y="43436"/>
                    <a:pt x="62294" y="43436"/>
                    <a:pt x="62155" y="43217"/>
                  </a:cubicBezTo>
                  <a:cubicBezTo>
                    <a:pt x="62016" y="42998"/>
                    <a:pt x="61738" y="42120"/>
                    <a:pt x="61320" y="42120"/>
                  </a:cubicBezTo>
                  <a:cubicBezTo>
                    <a:pt x="61181" y="42120"/>
                    <a:pt x="61181" y="42120"/>
                    <a:pt x="61181" y="42120"/>
                  </a:cubicBezTo>
                  <a:cubicBezTo>
                    <a:pt x="60486" y="42340"/>
                    <a:pt x="60486" y="43217"/>
                    <a:pt x="60486" y="43656"/>
                  </a:cubicBezTo>
                  <a:cubicBezTo>
                    <a:pt x="60486" y="43656"/>
                    <a:pt x="60347" y="43875"/>
                    <a:pt x="60347" y="44095"/>
                  </a:cubicBezTo>
                  <a:cubicBezTo>
                    <a:pt x="60208" y="44314"/>
                    <a:pt x="60208" y="44533"/>
                    <a:pt x="60069" y="44972"/>
                  </a:cubicBezTo>
                  <a:cubicBezTo>
                    <a:pt x="60069" y="45191"/>
                    <a:pt x="60069" y="45191"/>
                    <a:pt x="60069" y="45191"/>
                  </a:cubicBezTo>
                  <a:cubicBezTo>
                    <a:pt x="60069" y="45630"/>
                    <a:pt x="60069" y="46069"/>
                    <a:pt x="60069" y="46508"/>
                  </a:cubicBezTo>
                  <a:cubicBezTo>
                    <a:pt x="60069" y="47166"/>
                    <a:pt x="59930" y="47605"/>
                    <a:pt x="59652" y="48263"/>
                  </a:cubicBezTo>
                  <a:cubicBezTo>
                    <a:pt x="59652" y="48482"/>
                    <a:pt x="59652" y="48702"/>
                    <a:pt x="59513" y="48921"/>
                  </a:cubicBezTo>
                  <a:cubicBezTo>
                    <a:pt x="59513" y="49140"/>
                    <a:pt x="59513" y="49579"/>
                    <a:pt x="59513" y="49798"/>
                  </a:cubicBezTo>
                  <a:cubicBezTo>
                    <a:pt x="59513" y="50457"/>
                    <a:pt x="59374" y="50457"/>
                    <a:pt x="59374" y="50676"/>
                  </a:cubicBezTo>
                  <a:cubicBezTo>
                    <a:pt x="59374" y="50676"/>
                    <a:pt x="59235" y="50457"/>
                    <a:pt x="59096" y="48702"/>
                  </a:cubicBezTo>
                  <a:cubicBezTo>
                    <a:pt x="59096" y="48482"/>
                    <a:pt x="59096" y="48043"/>
                    <a:pt x="59235" y="47605"/>
                  </a:cubicBezTo>
                  <a:cubicBezTo>
                    <a:pt x="59235" y="46727"/>
                    <a:pt x="59235" y="45630"/>
                    <a:pt x="58957" y="44533"/>
                  </a:cubicBezTo>
                  <a:cubicBezTo>
                    <a:pt x="58818" y="44314"/>
                    <a:pt x="58679" y="44095"/>
                    <a:pt x="58679" y="43875"/>
                  </a:cubicBezTo>
                  <a:cubicBezTo>
                    <a:pt x="58539" y="43656"/>
                    <a:pt x="58400" y="43436"/>
                    <a:pt x="58261" y="43217"/>
                  </a:cubicBezTo>
                  <a:cubicBezTo>
                    <a:pt x="58261" y="42998"/>
                    <a:pt x="58400" y="42998"/>
                    <a:pt x="58539" y="42559"/>
                  </a:cubicBezTo>
                  <a:cubicBezTo>
                    <a:pt x="58818" y="42340"/>
                    <a:pt x="59096" y="41901"/>
                    <a:pt x="59096" y="41243"/>
                  </a:cubicBezTo>
                  <a:cubicBezTo>
                    <a:pt x="59096" y="40365"/>
                    <a:pt x="58539" y="40146"/>
                    <a:pt x="58122" y="39926"/>
                  </a:cubicBezTo>
                  <a:cubicBezTo>
                    <a:pt x="58122" y="39926"/>
                    <a:pt x="57983" y="39926"/>
                    <a:pt x="57983" y="39926"/>
                  </a:cubicBezTo>
                  <a:cubicBezTo>
                    <a:pt x="57844" y="39707"/>
                    <a:pt x="57705" y="39707"/>
                    <a:pt x="57705" y="39707"/>
                  </a:cubicBezTo>
                  <a:cubicBezTo>
                    <a:pt x="57566" y="39488"/>
                    <a:pt x="57288" y="39268"/>
                    <a:pt x="57149" y="39268"/>
                  </a:cubicBezTo>
                  <a:cubicBezTo>
                    <a:pt x="56871" y="39268"/>
                    <a:pt x="56593" y="39707"/>
                    <a:pt x="56315" y="39926"/>
                  </a:cubicBezTo>
                  <a:cubicBezTo>
                    <a:pt x="56315" y="40146"/>
                    <a:pt x="56176" y="40146"/>
                    <a:pt x="56176" y="40146"/>
                  </a:cubicBezTo>
                  <a:cubicBezTo>
                    <a:pt x="56176" y="40146"/>
                    <a:pt x="56037" y="39926"/>
                    <a:pt x="56037" y="39707"/>
                  </a:cubicBezTo>
                  <a:cubicBezTo>
                    <a:pt x="55898" y="39488"/>
                    <a:pt x="55898" y="39488"/>
                    <a:pt x="55898" y="39488"/>
                  </a:cubicBezTo>
                  <a:cubicBezTo>
                    <a:pt x="55758" y="39268"/>
                    <a:pt x="55480" y="39049"/>
                    <a:pt x="55341" y="38829"/>
                  </a:cubicBezTo>
                  <a:cubicBezTo>
                    <a:pt x="55341" y="38829"/>
                    <a:pt x="55202" y="38610"/>
                    <a:pt x="55202" y="38610"/>
                  </a:cubicBezTo>
                  <a:cubicBezTo>
                    <a:pt x="55202" y="38610"/>
                    <a:pt x="55202" y="38610"/>
                    <a:pt x="55202" y="38610"/>
                  </a:cubicBezTo>
                  <a:cubicBezTo>
                    <a:pt x="55202" y="38610"/>
                    <a:pt x="55202" y="38610"/>
                    <a:pt x="55619" y="38391"/>
                  </a:cubicBezTo>
                  <a:cubicBezTo>
                    <a:pt x="55758" y="38171"/>
                    <a:pt x="56037" y="37952"/>
                    <a:pt x="56315" y="37733"/>
                  </a:cubicBezTo>
                  <a:cubicBezTo>
                    <a:pt x="56454" y="37294"/>
                    <a:pt x="56454" y="36855"/>
                    <a:pt x="56454" y="36636"/>
                  </a:cubicBezTo>
                  <a:cubicBezTo>
                    <a:pt x="56454" y="36416"/>
                    <a:pt x="56454" y="36197"/>
                    <a:pt x="56454" y="36197"/>
                  </a:cubicBezTo>
                  <a:cubicBezTo>
                    <a:pt x="56454" y="36197"/>
                    <a:pt x="56593" y="36197"/>
                    <a:pt x="56732" y="36197"/>
                  </a:cubicBezTo>
                  <a:cubicBezTo>
                    <a:pt x="56871" y="36197"/>
                    <a:pt x="57149" y="36197"/>
                    <a:pt x="57288" y="35319"/>
                  </a:cubicBezTo>
                  <a:cubicBezTo>
                    <a:pt x="57566" y="34442"/>
                    <a:pt x="57010" y="33784"/>
                    <a:pt x="56871" y="33564"/>
                  </a:cubicBezTo>
                  <a:cubicBezTo>
                    <a:pt x="56593" y="33345"/>
                    <a:pt x="56593" y="33345"/>
                    <a:pt x="56454" y="33126"/>
                  </a:cubicBezTo>
                  <a:cubicBezTo>
                    <a:pt x="56454" y="32906"/>
                    <a:pt x="56315" y="32687"/>
                    <a:pt x="56315" y="32468"/>
                  </a:cubicBezTo>
                  <a:cubicBezTo>
                    <a:pt x="56176" y="32248"/>
                    <a:pt x="56176" y="32029"/>
                    <a:pt x="56037" y="31809"/>
                  </a:cubicBezTo>
                  <a:cubicBezTo>
                    <a:pt x="56037" y="31590"/>
                    <a:pt x="56037" y="31371"/>
                    <a:pt x="56037" y="31371"/>
                  </a:cubicBezTo>
                  <a:cubicBezTo>
                    <a:pt x="55898" y="30932"/>
                    <a:pt x="55898" y="30712"/>
                    <a:pt x="55758" y="30274"/>
                  </a:cubicBezTo>
                  <a:cubicBezTo>
                    <a:pt x="55619" y="30054"/>
                    <a:pt x="55480" y="30054"/>
                    <a:pt x="55480" y="29835"/>
                  </a:cubicBezTo>
                  <a:cubicBezTo>
                    <a:pt x="55341" y="29616"/>
                    <a:pt x="55202" y="29616"/>
                    <a:pt x="55202" y="29396"/>
                  </a:cubicBezTo>
                  <a:cubicBezTo>
                    <a:pt x="55063" y="28957"/>
                    <a:pt x="55063" y="28519"/>
                    <a:pt x="55202" y="27861"/>
                  </a:cubicBezTo>
                  <a:cubicBezTo>
                    <a:pt x="55202" y="27422"/>
                    <a:pt x="55202" y="27202"/>
                    <a:pt x="55202" y="26983"/>
                  </a:cubicBezTo>
                  <a:cubicBezTo>
                    <a:pt x="55202" y="26106"/>
                    <a:pt x="55063" y="25228"/>
                    <a:pt x="54785" y="24570"/>
                  </a:cubicBezTo>
                  <a:cubicBezTo>
                    <a:pt x="54785" y="24131"/>
                    <a:pt x="54507" y="23692"/>
                    <a:pt x="54368" y="23473"/>
                  </a:cubicBezTo>
                  <a:cubicBezTo>
                    <a:pt x="54368" y="23254"/>
                    <a:pt x="54229" y="23034"/>
                    <a:pt x="54090" y="22815"/>
                  </a:cubicBezTo>
                  <a:cubicBezTo>
                    <a:pt x="54090" y="22815"/>
                    <a:pt x="54090" y="22595"/>
                    <a:pt x="53951" y="22376"/>
                  </a:cubicBezTo>
                  <a:cubicBezTo>
                    <a:pt x="53951" y="21937"/>
                    <a:pt x="53812" y="21279"/>
                    <a:pt x="53534" y="21060"/>
                  </a:cubicBezTo>
                  <a:cubicBezTo>
                    <a:pt x="53256" y="20621"/>
                    <a:pt x="52977" y="20621"/>
                    <a:pt x="52699" y="20402"/>
                  </a:cubicBezTo>
                  <a:cubicBezTo>
                    <a:pt x="52699" y="20402"/>
                    <a:pt x="52699" y="20402"/>
                    <a:pt x="52560" y="20402"/>
                  </a:cubicBezTo>
                  <a:cubicBezTo>
                    <a:pt x="52838" y="20182"/>
                    <a:pt x="52977" y="19963"/>
                    <a:pt x="53117" y="19744"/>
                  </a:cubicBezTo>
                  <a:cubicBezTo>
                    <a:pt x="53256" y="19524"/>
                    <a:pt x="53395" y="19305"/>
                    <a:pt x="53534" y="19085"/>
                  </a:cubicBezTo>
                  <a:cubicBezTo>
                    <a:pt x="53673" y="18866"/>
                    <a:pt x="53812" y="18866"/>
                    <a:pt x="53951" y="18647"/>
                  </a:cubicBezTo>
                  <a:cubicBezTo>
                    <a:pt x="54646" y="17550"/>
                    <a:pt x="54507" y="15575"/>
                    <a:pt x="54368" y="14259"/>
                  </a:cubicBezTo>
                  <a:cubicBezTo>
                    <a:pt x="54368" y="14040"/>
                    <a:pt x="54368" y="14040"/>
                    <a:pt x="54368" y="14040"/>
                  </a:cubicBezTo>
                  <a:cubicBezTo>
                    <a:pt x="54368" y="13820"/>
                    <a:pt x="54368" y="13601"/>
                    <a:pt x="54368" y="13601"/>
                  </a:cubicBezTo>
                  <a:cubicBezTo>
                    <a:pt x="54368" y="13601"/>
                    <a:pt x="54507" y="13601"/>
                    <a:pt x="54646" y="13820"/>
                  </a:cubicBezTo>
                  <a:cubicBezTo>
                    <a:pt x="55063" y="13820"/>
                    <a:pt x="55341" y="14040"/>
                    <a:pt x="55619" y="14040"/>
                  </a:cubicBezTo>
                  <a:cubicBezTo>
                    <a:pt x="56315" y="14040"/>
                    <a:pt x="56871" y="13601"/>
                    <a:pt x="57288" y="12723"/>
                  </a:cubicBezTo>
                  <a:cubicBezTo>
                    <a:pt x="57566" y="12065"/>
                    <a:pt x="57844" y="11188"/>
                    <a:pt x="57983" y="10530"/>
                  </a:cubicBezTo>
                  <a:cubicBezTo>
                    <a:pt x="58122" y="9872"/>
                    <a:pt x="58122" y="9433"/>
                    <a:pt x="58400" y="8994"/>
                  </a:cubicBezTo>
                  <a:cubicBezTo>
                    <a:pt x="58539" y="8555"/>
                    <a:pt x="58679" y="8117"/>
                    <a:pt x="58957" y="7678"/>
                  </a:cubicBezTo>
                  <a:cubicBezTo>
                    <a:pt x="59235" y="7020"/>
                    <a:pt x="59652" y="6142"/>
                    <a:pt x="59791" y="5265"/>
                  </a:cubicBezTo>
                  <a:cubicBezTo>
                    <a:pt x="59930" y="4387"/>
                    <a:pt x="59930" y="3729"/>
                    <a:pt x="59652" y="3290"/>
                  </a:cubicBezTo>
                  <a:cubicBezTo>
                    <a:pt x="59235" y="2193"/>
                    <a:pt x="58122" y="1755"/>
                    <a:pt x="57149" y="1316"/>
                  </a:cubicBezTo>
                  <a:cubicBezTo>
                    <a:pt x="56732" y="1316"/>
                    <a:pt x="56315" y="1096"/>
                    <a:pt x="56037" y="877"/>
                  </a:cubicBezTo>
                  <a:cubicBezTo>
                    <a:pt x="55341" y="219"/>
                    <a:pt x="54646" y="0"/>
                    <a:pt x="54090" y="0"/>
                  </a:cubicBezTo>
                  <a:cubicBezTo>
                    <a:pt x="53673" y="0"/>
                    <a:pt x="53395" y="219"/>
                    <a:pt x="53117" y="219"/>
                  </a:cubicBezTo>
                  <a:cubicBezTo>
                    <a:pt x="52699" y="438"/>
                    <a:pt x="51726" y="877"/>
                    <a:pt x="51448" y="1974"/>
                  </a:cubicBezTo>
                  <a:cubicBezTo>
                    <a:pt x="51309" y="2193"/>
                    <a:pt x="51309" y="2851"/>
                    <a:pt x="51448" y="3510"/>
                  </a:cubicBezTo>
                  <a:cubicBezTo>
                    <a:pt x="51309" y="3510"/>
                    <a:pt x="51170" y="3729"/>
                    <a:pt x="51170" y="3729"/>
                  </a:cubicBezTo>
                  <a:cubicBezTo>
                    <a:pt x="50753" y="4168"/>
                    <a:pt x="50753" y="4826"/>
                    <a:pt x="50753" y="5265"/>
                  </a:cubicBezTo>
                  <a:cubicBezTo>
                    <a:pt x="50753" y="5484"/>
                    <a:pt x="50753" y="5484"/>
                    <a:pt x="50753" y="5484"/>
                  </a:cubicBezTo>
                  <a:cubicBezTo>
                    <a:pt x="50753" y="5703"/>
                    <a:pt x="50753" y="5923"/>
                    <a:pt x="50753" y="6142"/>
                  </a:cubicBezTo>
                  <a:cubicBezTo>
                    <a:pt x="50614" y="6581"/>
                    <a:pt x="50614" y="7020"/>
                    <a:pt x="50614" y="7458"/>
                  </a:cubicBezTo>
                  <a:cubicBezTo>
                    <a:pt x="50614" y="7897"/>
                    <a:pt x="50614" y="8117"/>
                    <a:pt x="50614" y="8555"/>
                  </a:cubicBezTo>
                  <a:cubicBezTo>
                    <a:pt x="50614" y="9213"/>
                    <a:pt x="50753" y="9872"/>
                    <a:pt x="50614" y="10310"/>
                  </a:cubicBezTo>
                  <a:cubicBezTo>
                    <a:pt x="50614" y="10310"/>
                    <a:pt x="50614" y="10530"/>
                    <a:pt x="50475" y="10530"/>
                  </a:cubicBezTo>
                  <a:cubicBezTo>
                    <a:pt x="50475" y="10968"/>
                    <a:pt x="50336" y="11407"/>
                    <a:pt x="50475" y="12065"/>
                  </a:cubicBezTo>
                  <a:cubicBezTo>
                    <a:pt x="50475" y="12285"/>
                    <a:pt x="50475" y="12504"/>
                    <a:pt x="50614" y="12723"/>
                  </a:cubicBezTo>
                  <a:cubicBezTo>
                    <a:pt x="50614" y="12943"/>
                    <a:pt x="50753" y="12943"/>
                    <a:pt x="50753" y="13162"/>
                  </a:cubicBezTo>
                  <a:cubicBezTo>
                    <a:pt x="50892" y="14040"/>
                    <a:pt x="50892" y="14917"/>
                    <a:pt x="50892" y="16014"/>
                  </a:cubicBezTo>
                  <a:cubicBezTo>
                    <a:pt x="50892" y="16234"/>
                    <a:pt x="50892" y="16672"/>
                    <a:pt x="50892" y="16892"/>
                  </a:cubicBezTo>
                  <a:cubicBezTo>
                    <a:pt x="50892" y="17330"/>
                    <a:pt x="50892" y="17769"/>
                    <a:pt x="50892" y="17989"/>
                  </a:cubicBezTo>
                  <a:cubicBezTo>
                    <a:pt x="50892" y="18208"/>
                    <a:pt x="50753" y="18208"/>
                    <a:pt x="50753" y="18427"/>
                  </a:cubicBezTo>
                  <a:cubicBezTo>
                    <a:pt x="50614" y="18866"/>
                    <a:pt x="50475" y="19305"/>
                    <a:pt x="50753" y="19963"/>
                  </a:cubicBezTo>
                  <a:cubicBezTo>
                    <a:pt x="50753" y="19963"/>
                    <a:pt x="50753" y="19963"/>
                    <a:pt x="50753" y="19963"/>
                  </a:cubicBezTo>
                  <a:cubicBezTo>
                    <a:pt x="50475" y="20182"/>
                    <a:pt x="50475" y="20621"/>
                    <a:pt x="50336" y="20840"/>
                  </a:cubicBezTo>
                  <a:cubicBezTo>
                    <a:pt x="50336" y="21060"/>
                    <a:pt x="50336" y="21060"/>
                    <a:pt x="50336" y="21060"/>
                  </a:cubicBezTo>
                  <a:cubicBezTo>
                    <a:pt x="50336" y="21060"/>
                    <a:pt x="50336" y="21060"/>
                    <a:pt x="50196" y="21279"/>
                  </a:cubicBezTo>
                  <a:cubicBezTo>
                    <a:pt x="49918" y="21279"/>
                    <a:pt x="49640" y="21499"/>
                    <a:pt x="49501" y="21937"/>
                  </a:cubicBezTo>
                  <a:cubicBezTo>
                    <a:pt x="49362" y="22376"/>
                    <a:pt x="49362" y="23034"/>
                    <a:pt x="49501" y="23254"/>
                  </a:cubicBezTo>
                  <a:cubicBezTo>
                    <a:pt x="49640" y="23473"/>
                    <a:pt x="49779" y="23692"/>
                    <a:pt x="50057" y="23692"/>
                  </a:cubicBezTo>
                  <a:cubicBezTo>
                    <a:pt x="50057" y="23692"/>
                    <a:pt x="50057" y="23692"/>
                    <a:pt x="49918" y="23692"/>
                  </a:cubicBezTo>
                  <a:cubicBezTo>
                    <a:pt x="49918" y="23692"/>
                    <a:pt x="49918" y="23692"/>
                    <a:pt x="49779" y="23692"/>
                  </a:cubicBezTo>
                  <a:cubicBezTo>
                    <a:pt x="49779" y="23692"/>
                    <a:pt x="49640" y="23692"/>
                    <a:pt x="49501" y="23692"/>
                  </a:cubicBezTo>
                  <a:cubicBezTo>
                    <a:pt x="49362" y="23692"/>
                    <a:pt x="48945" y="23692"/>
                    <a:pt x="48667" y="24131"/>
                  </a:cubicBezTo>
                  <a:cubicBezTo>
                    <a:pt x="48389" y="24789"/>
                    <a:pt x="48250" y="25886"/>
                    <a:pt x="48111" y="26544"/>
                  </a:cubicBezTo>
                  <a:cubicBezTo>
                    <a:pt x="47972" y="26764"/>
                    <a:pt x="47972" y="26983"/>
                    <a:pt x="47972" y="27202"/>
                  </a:cubicBezTo>
                  <a:cubicBezTo>
                    <a:pt x="47972" y="27202"/>
                    <a:pt x="47972" y="27422"/>
                    <a:pt x="47972" y="27422"/>
                  </a:cubicBezTo>
                  <a:cubicBezTo>
                    <a:pt x="47694" y="28080"/>
                    <a:pt x="47415" y="29835"/>
                    <a:pt x="48250" y="30493"/>
                  </a:cubicBezTo>
                  <a:cubicBezTo>
                    <a:pt x="48389" y="30493"/>
                    <a:pt x="48389" y="30493"/>
                    <a:pt x="48528" y="30493"/>
                  </a:cubicBezTo>
                  <a:cubicBezTo>
                    <a:pt x="48528" y="30493"/>
                    <a:pt x="48389" y="30712"/>
                    <a:pt x="48389" y="30712"/>
                  </a:cubicBezTo>
                  <a:cubicBezTo>
                    <a:pt x="48111" y="30932"/>
                    <a:pt x="47972" y="31371"/>
                    <a:pt x="47833" y="31590"/>
                  </a:cubicBezTo>
                  <a:cubicBezTo>
                    <a:pt x="47833" y="31590"/>
                    <a:pt x="47833" y="31809"/>
                    <a:pt x="47694" y="31809"/>
                  </a:cubicBezTo>
                  <a:cubicBezTo>
                    <a:pt x="47694" y="32029"/>
                    <a:pt x="47555" y="32029"/>
                    <a:pt x="47415" y="32468"/>
                  </a:cubicBezTo>
                  <a:cubicBezTo>
                    <a:pt x="47276" y="33126"/>
                    <a:pt x="47276" y="34223"/>
                    <a:pt x="47276" y="34661"/>
                  </a:cubicBezTo>
                  <a:cubicBezTo>
                    <a:pt x="47415" y="35319"/>
                    <a:pt x="47555" y="35539"/>
                    <a:pt x="47833" y="35758"/>
                  </a:cubicBezTo>
                  <a:cubicBezTo>
                    <a:pt x="47833" y="35978"/>
                    <a:pt x="47972" y="35978"/>
                    <a:pt x="47972" y="36197"/>
                  </a:cubicBezTo>
                  <a:cubicBezTo>
                    <a:pt x="47972" y="36197"/>
                    <a:pt x="47972" y="36416"/>
                    <a:pt x="47972" y="36416"/>
                  </a:cubicBezTo>
                  <a:cubicBezTo>
                    <a:pt x="47972" y="36636"/>
                    <a:pt x="47972" y="36855"/>
                    <a:pt x="47972" y="37294"/>
                  </a:cubicBezTo>
                  <a:cubicBezTo>
                    <a:pt x="48111" y="37733"/>
                    <a:pt x="48250" y="37952"/>
                    <a:pt x="48528" y="38171"/>
                  </a:cubicBezTo>
                  <a:cubicBezTo>
                    <a:pt x="48806" y="38391"/>
                    <a:pt x="49084" y="38610"/>
                    <a:pt x="49362" y="38829"/>
                  </a:cubicBezTo>
                  <a:cubicBezTo>
                    <a:pt x="49501" y="38829"/>
                    <a:pt x="49501" y="38829"/>
                    <a:pt x="49640" y="39049"/>
                  </a:cubicBezTo>
                  <a:cubicBezTo>
                    <a:pt x="50057" y="39268"/>
                    <a:pt x="50336" y="39707"/>
                    <a:pt x="50614" y="39926"/>
                  </a:cubicBezTo>
                  <a:cubicBezTo>
                    <a:pt x="50753" y="40365"/>
                    <a:pt x="51031" y="40585"/>
                    <a:pt x="51170" y="40804"/>
                  </a:cubicBezTo>
                  <a:cubicBezTo>
                    <a:pt x="51448" y="41023"/>
                    <a:pt x="51726" y="41243"/>
                    <a:pt x="52004" y="41243"/>
                  </a:cubicBezTo>
                  <a:cubicBezTo>
                    <a:pt x="52004" y="41243"/>
                    <a:pt x="52143" y="41243"/>
                    <a:pt x="52143" y="41243"/>
                  </a:cubicBezTo>
                  <a:cubicBezTo>
                    <a:pt x="52282" y="41243"/>
                    <a:pt x="52421" y="41243"/>
                    <a:pt x="52560" y="41243"/>
                  </a:cubicBezTo>
                  <a:cubicBezTo>
                    <a:pt x="52560" y="41243"/>
                    <a:pt x="52699" y="41243"/>
                    <a:pt x="52699" y="41243"/>
                  </a:cubicBezTo>
                  <a:cubicBezTo>
                    <a:pt x="52838" y="41243"/>
                    <a:pt x="52838" y="41243"/>
                    <a:pt x="52977" y="41243"/>
                  </a:cubicBezTo>
                  <a:cubicBezTo>
                    <a:pt x="52977" y="41462"/>
                    <a:pt x="52838" y="41462"/>
                    <a:pt x="52699" y="41681"/>
                  </a:cubicBezTo>
                  <a:cubicBezTo>
                    <a:pt x="52699" y="41681"/>
                    <a:pt x="52699" y="41681"/>
                    <a:pt x="52699" y="41681"/>
                  </a:cubicBezTo>
                  <a:cubicBezTo>
                    <a:pt x="52560" y="41681"/>
                    <a:pt x="52421" y="41462"/>
                    <a:pt x="52421" y="41462"/>
                  </a:cubicBezTo>
                  <a:cubicBezTo>
                    <a:pt x="52282" y="41462"/>
                    <a:pt x="52143" y="41462"/>
                    <a:pt x="52004" y="41462"/>
                  </a:cubicBezTo>
                  <a:cubicBezTo>
                    <a:pt x="51170" y="41462"/>
                    <a:pt x="51031" y="42340"/>
                    <a:pt x="51031" y="42778"/>
                  </a:cubicBezTo>
                  <a:cubicBezTo>
                    <a:pt x="51031" y="42998"/>
                    <a:pt x="51170" y="43217"/>
                    <a:pt x="51170" y="43436"/>
                  </a:cubicBezTo>
                  <a:cubicBezTo>
                    <a:pt x="51170" y="43656"/>
                    <a:pt x="51170" y="44095"/>
                    <a:pt x="51170" y="44095"/>
                  </a:cubicBezTo>
                  <a:cubicBezTo>
                    <a:pt x="51031" y="44314"/>
                    <a:pt x="50475" y="44533"/>
                    <a:pt x="50336" y="45630"/>
                  </a:cubicBezTo>
                  <a:cubicBezTo>
                    <a:pt x="50336" y="46288"/>
                    <a:pt x="50475" y="46946"/>
                    <a:pt x="50753" y="47385"/>
                  </a:cubicBezTo>
                  <a:cubicBezTo>
                    <a:pt x="51031" y="47605"/>
                    <a:pt x="51170" y="47824"/>
                    <a:pt x="51309" y="47824"/>
                  </a:cubicBezTo>
                  <a:cubicBezTo>
                    <a:pt x="51865" y="47824"/>
                    <a:pt x="52004" y="47166"/>
                    <a:pt x="52282" y="46508"/>
                  </a:cubicBezTo>
                  <a:cubicBezTo>
                    <a:pt x="52282" y="46727"/>
                    <a:pt x="52282" y="46946"/>
                    <a:pt x="52282" y="46946"/>
                  </a:cubicBezTo>
                  <a:cubicBezTo>
                    <a:pt x="52282" y="47385"/>
                    <a:pt x="52282" y="47605"/>
                    <a:pt x="52282" y="48043"/>
                  </a:cubicBezTo>
                  <a:cubicBezTo>
                    <a:pt x="52282" y="48043"/>
                    <a:pt x="52143" y="48043"/>
                    <a:pt x="52004" y="48263"/>
                  </a:cubicBezTo>
                  <a:cubicBezTo>
                    <a:pt x="51865" y="48482"/>
                    <a:pt x="51587" y="48921"/>
                    <a:pt x="51309" y="49360"/>
                  </a:cubicBezTo>
                  <a:cubicBezTo>
                    <a:pt x="51031" y="49579"/>
                    <a:pt x="50892" y="50018"/>
                    <a:pt x="50753" y="50457"/>
                  </a:cubicBezTo>
                  <a:cubicBezTo>
                    <a:pt x="50614" y="50895"/>
                    <a:pt x="50614" y="50895"/>
                    <a:pt x="50614" y="50895"/>
                  </a:cubicBezTo>
                  <a:cubicBezTo>
                    <a:pt x="50614" y="50895"/>
                    <a:pt x="50614" y="50895"/>
                    <a:pt x="50614" y="51115"/>
                  </a:cubicBezTo>
                  <a:cubicBezTo>
                    <a:pt x="50475" y="51115"/>
                    <a:pt x="50475" y="51334"/>
                    <a:pt x="50475" y="51334"/>
                  </a:cubicBezTo>
                  <a:cubicBezTo>
                    <a:pt x="50475" y="51334"/>
                    <a:pt x="50336" y="51334"/>
                    <a:pt x="50336" y="51334"/>
                  </a:cubicBezTo>
                  <a:cubicBezTo>
                    <a:pt x="50336" y="51334"/>
                    <a:pt x="50196" y="51334"/>
                    <a:pt x="50196" y="51334"/>
                  </a:cubicBezTo>
                  <a:cubicBezTo>
                    <a:pt x="50057" y="51334"/>
                    <a:pt x="50057" y="51334"/>
                    <a:pt x="49918" y="51334"/>
                  </a:cubicBezTo>
                  <a:cubicBezTo>
                    <a:pt x="49640" y="51334"/>
                    <a:pt x="49501" y="51334"/>
                    <a:pt x="49223" y="51553"/>
                  </a:cubicBezTo>
                  <a:cubicBezTo>
                    <a:pt x="48806" y="51992"/>
                    <a:pt x="48528" y="52431"/>
                    <a:pt x="48250" y="53089"/>
                  </a:cubicBezTo>
                  <a:cubicBezTo>
                    <a:pt x="48250" y="53089"/>
                    <a:pt x="48250" y="53089"/>
                    <a:pt x="48250" y="53089"/>
                  </a:cubicBezTo>
                  <a:cubicBezTo>
                    <a:pt x="47833" y="54186"/>
                    <a:pt x="47972" y="55063"/>
                    <a:pt x="48111" y="55722"/>
                  </a:cubicBezTo>
                  <a:cubicBezTo>
                    <a:pt x="48111" y="55941"/>
                    <a:pt x="48111" y="55941"/>
                    <a:pt x="48111" y="55941"/>
                  </a:cubicBezTo>
                  <a:cubicBezTo>
                    <a:pt x="48250" y="56160"/>
                    <a:pt x="48250" y="56380"/>
                    <a:pt x="48250" y="56819"/>
                  </a:cubicBezTo>
                  <a:cubicBezTo>
                    <a:pt x="48250" y="56819"/>
                    <a:pt x="48389" y="57038"/>
                    <a:pt x="48389" y="57038"/>
                  </a:cubicBezTo>
                  <a:cubicBezTo>
                    <a:pt x="48389" y="57477"/>
                    <a:pt x="48389" y="57696"/>
                    <a:pt x="48528" y="58135"/>
                  </a:cubicBezTo>
                  <a:cubicBezTo>
                    <a:pt x="48528" y="58574"/>
                    <a:pt x="48528" y="58793"/>
                    <a:pt x="48389" y="59012"/>
                  </a:cubicBezTo>
                  <a:cubicBezTo>
                    <a:pt x="48389" y="59232"/>
                    <a:pt x="48389" y="59232"/>
                    <a:pt x="48389" y="59232"/>
                  </a:cubicBezTo>
                  <a:cubicBezTo>
                    <a:pt x="48389" y="59232"/>
                    <a:pt x="48389" y="59232"/>
                    <a:pt x="48250" y="59232"/>
                  </a:cubicBezTo>
                  <a:cubicBezTo>
                    <a:pt x="48250" y="59232"/>
                    <a:pt x="48111" y="59012"/>
                    <a:pt x="47972" y="59012"/>
                  </a:cubicBezTo>
                  <a:cubicBezTo>
                    <a:pt x="47972" y="58793"/>
                    <a:pt x="47833" y="58793"/>
                    <a:pt x="47833" y="58793"/>
                  </a:cubicBezTo>
                  <a:cubicBezTo>
                    <a:pt x="47694" y="58793"/>
                    <a:pt x="47555" y="58793"/>
                    <a:pt x="47555" y="58574"/>
                  </a:cubicBezTo>
                  <a:cubicBezTo>
                    <a:pt x="47555" y="58574"/>
                    <a:pt x="47555" y="58354"/>
                    <a:pt x="47555" y="58135"/>
                  </a:cubicBezTo>
                  <a:cubicBezTo>
                    <a:pt x="47555" y="57915"/>
                    <a:pt x="47555" y="57915"/>
                    <a:pt x="47555" y="57696"/>
                  </a:cubicBezTo>
                  <a:cubicBezTo>
                    <a:pt x="47555" y="57477"/>
                    <a:pt x="47415" y="57038"/>
                    <a:pt x="47276" y="56819"/>
                  </a:cubicBezTo>
                  <a:cubicBezTo>
                    <a:pt x="47276" y="56599"/>
                    <a:pt x="47276" y="56380"/>
                    <a:pt x="47276" y="56380"/>
                  </a:cubicBezTo>
                  <a:cubicBezTo>
                    <a:pt x="47276" y="55941"/>
                    <a:pt x="47276" y="55722"/>
                    <a:pt x="47415" y="55283"/>
                  </a:cubicBezTo>
                  <a:cubicBezTo>
                    <a:pt x="47415" y="55063"/>
                    <a:pt x="47415" y="54844"/>
                    <a:pt x="47415" y="54625"/>
                  </a:cubicBezTo>
                  <a:cubicBezTo>
                    <a:pt x="47415" y="54625"/>
                    <a:pt x="47415" y="54405"/>
                    <a:pt x="47555" y="54186"/>
                  </a:cubicBezTo>
                  <a:cubicBezTo>
                    <a:pt x="47555" y="53967"/>
                    <a:pt x="47694" y="53747"/>
                    <a:pt x="47833" y="53528"/>
                  </a:cubicBezTo>
                  <a:cubicBezTo>
                    <a:pt x="48111" y="53089"/>
                    <a:pt x="48389" y="52650"/>
                    <a:pt x="48389" y="51773"/>
                  </a:cubicBezTo>
                  <a:cubicBezTo>
                    <a:pt x="48389" y="51334"/>
                    <a:pt x="48250" y="51115"/>
                    <a:pt x="48111" y="50676"/>
                  </a:cubicBezTo>
                  <a:cubicBezTo>
                    <a:pt x="47972" y="50457"/>
                    <a:pt x="47694" y="50237"/>
                    <a:pt x="47415" y="50237"/>
                  </a:cubicBezTo>
                  <a:cubicBezTo>
                    <a:pt x="47276" y="50237"/>
                    <a:pt x="47276" y="50237"/>
                    <a:pt x="47276" y="50237"/>
                  </a:cubicBezTo>
                  <a:cubicBezTo>
                    <a:pt x="47137" y="50018"/>
                    <a:pt x="47137" y="49798"/>
                    <a:pt x="46998" y="49579"/>
                  </a:cubicBezTo>
                  <a:cubicBezTo>
                    <a:pt x="46859" y="49579"/>
                    <a:pt x="46720" y="49579"/>
                    <a:pt x="46581" y="49579"/>
                  </a:cubicBezTo>
                  <a:cubicBezTo>
                    <a:pt x="46581" y="49579"/>
                    <a:pt x="46442" y="49579"/>
                    <a:pt x="46442" y="49579"/>
                  </a:cubicBezTo>
                  <a:cubicBezTo>
                    <a:pt x="46442" y="49360"/>
                    <a:pt x="46442" y="49140"/>
                    <a:pt x="46442" y="49140"/>
                  </a:cubicBezTo>
                  <a:cubicBezTo>
                    <a:pt x="46164" y="48702"/>
                    <a:pt x="46025" y="48482"/>
                    <a:pt x="45886" y="48263"/>
                  </a:cubicBezTo>
                  <a:cubicBezTo>
                    <a:pt x="45747" y="48263"/>
                    <a:pt x="45747" y="48263"/>
                    <a:pt x="45747" y="48263"/>
                  </a:cubicBezTo>
                  <a:cubicBezTo>
                    <a:pt x="45747" y="48263"/>
                    <a:pt x="45608" y="48043"/>
                    <a:pt x="45608" y="48043"/>
                  </a:cubicBezTo>
                  <a:cubicBezTo>
                    <a:pt x="45469" y="48043"/>
                    <a:pt x="45469" y="47824"/>
                    <a:pt x="45330" y="47605"/>
                  </a:cubicBezTo>
                  <a:cubicBezTo>
                    <a:pt x="45191" y="47605"/>
                    <a:pt x="44913" y="47605"/>
                    <a:pt x="44774" y="47605"/>
                  </a:cubicBezTo>
                  <a:cubicBezTo>
                    <a:pt x="44495" y="47605"/>
                    <a:pt x="44217" y="47824"/>
                    <a:pt x="43939" y="48043"/>
                  </a:cubicBezTo>
                  <a:cubicBezTo>
                    <a:pt x="43939" y="48043"/>
                    <a:pt x="43800" y="48043"/>
                    <a:pt x="43800" y="48263"/>
                  </a:cubicBezTo>
                  <a:cubicBezTo>
                    <a:pt x="43800" y="48263"/>
                    <a:pt x="43800" y="48263"/>
                    <a:pt x="43661" y="48263"/>
                  </a:cubicBezTo>
                  <a:cubicBezTo>
                    <a:pt x="43661" y="48263"/>
                    <a:pt x="43661" y="48263"/>
                    <a:pt x="43522" y="48263"/>
                  </a:cubicBezTo>
                  <a:cubicBezTo>
                    <a:pt x="43522" y="48263"/>
                    <a:pt x="43383" y="48263"/>
                    <a:pt x="43383" y="48263"/>
                  </a:cubicBezTo>
                  <a:cubicBezTo>
                    <a:pt x="43105" y="48263"/>
                    <a:pt x="42827" y="48263"/>
                    <a:pt x="42688" y="48482"/>
                  </a:cubicBezTo>
                  <a:cubicBezTo>
                    <a:pt x="42271" y="49140"/>
                    <a:pt x="42410" y="50018"/>
                    <a:pt x="42410" y="50457"/>
                  </a:cubicBezTo>
                  <a:cubicBezTo>
                    <a:pt x="42410" y="50676"/>
                    <a:pt x="42410" y="50676"/>
                    <a:pt x="42410" y="50676"/>
                  </a:cubicBezTo>
                  <a:cubicBezTo>
                    <a:pt x="42549" y="51115"/>
                    <a:pt x="42549" y="52212"/>
                    <a:pt x="43105" y="52650"/>
                  </a:cubicBezTo>
                  <a:cubicBezTo>
                    <a:pt x="43383" y="52870"/>
                    <a:pt x="43522" y="53089"/>
                    <a:pt x="43800" y="53089"/>
                  </a:cubicBezTo>
                  <a:cubicBezTo>
                    <a:pt x="44078" y="53089"/>
                    <a:pt x="44356" y="52870"/>
                    <a:pt x="44495" y="52870"/>
                  </a:cubicBezTo>
                  <a:cubicBezTo>
                    <a:pt x="44634" y="52870"/>
                    <a:pt x="44634" y="52870"/>
                    <a:pt x="44634" y="52870"/>
                  </a:cubicBezTo>
                  <a:cubicBezTo>
                    <a:pt x="44774" y="52870"/>
                    <a:pt x="44774" y="52870"/>
                    <a:pt x="44774" y="52870"/>
                  </a:cubicBezTo>
                  <a:cubicBezTo>
                    <a:pt x="44774" y="52870"/>
                    <a:pt x="44774" y="52870"/>
                    <a:pt x="44774" y="52870"/>
                  </a:cubicBezTo>
                  <a:cubicBezTo>
                    <a:pt x="44774" y="52870"/>
                    <a:pt x="44774" y="53089"/>
                    <a:pt x="44774" y="53089"/>
                  </a:cubicBezTo>
                  <a:cubicBezTo>
                    <a:pt x="44913" y="53308"/>
                    <a:pt x="44913" y="53528"/>
                    <a:pt x="45052" y="53967"/>
                  </a:cubicBezTo>
                  <a:cubicBezTo>
                    <a:pt x="45052" y="54186"/>
                    <a:pt x="45052" y="54186"/>
                    <a:pt x="45052" y="54405"/>
                  </a:cubicBezTo>
                  <a:cubicBezTo>
                    <a:pt x="45052" y="54625"/>
                    <a:pt x="44774" y="54844"/>
                    <a:pt x="44634" y="54844"/>
                  </a:cubicBezTo>
                  <a:cubicBezTo>
                    <a:pt x="44495" y="54844"/>
                    <a:pt x="44495" y="54844"/>
                    <a:pt x="44495" y="54844"/>
                  </a:cubicBezTo>
                  <a:cubicBezTo>
                    <a:pt x="44356" y="54625"/>
                    <a:pt x="44217" y="54405"/>
                    <a:pt x="44078" y="54186"/>
                  </a:cubicBezTo>
                  <a:cubicBezTo>
                    <a:pt x="44078" y="53967"/>
                    <a:pt x="43939" y="53528"/>
                    <a:pt x="43661" y="53308"/>
                  </a:cubicBezTo>
                  <a:cubicBezTo>
                    <a:pt x="43522" y="53089"/>
                    <a:pt x="43105" y="52870"/>
                    <a:pt x="42827" y="52870"/>
                  </a:cubicBezTo>
                  <a:cubicBezTo>
                    <a:pt x="42410" y="52870"/>
                    <a:pt x="42132" y="53089"/>
                    <a:pt x="41853" y="53308"/>
                  </a:cubicBezTo>
                  <a:cubicBezTo>
                    <a:pt x="41714" y="53308"/>
                    <a:pt x="41714" y="53308"/>
                    <a:pt x="41714" y="53308"/>
                  </a:cubicBezTo>
                  <a:cubicBezTo>
                    <a:pt x="41575" y="53308"/>
                    <a:pt x="41575" y="53528"/>
                    <a:pt x="41436" y="53528"/>
                  </a:cubicBezTo>
                  <a:cubicBezTo>
                    <a:pt x="41436" y="53528"/>
                    <a:pt x="41436" y="53528"/>
                    <a:pt x="41436" y="53528"/>
                  </a:cubicBezTo>
                  <a:cubicBezTo>
                    <a:pt x="41297" y="53308"/>
                    <a:pt x="41297" y="53089"/>
                    <a:pt x="41158" y="53089"/>
                  </a:cubicBezTo>
                  <a:cubicBezTo>
                    <a:pt x="41019" y="52870"/>
                    <a:pt x="40880" y="52650"/>
                    <a:pt x="40741" y="52431"/>
                  </a:cubicBezTo>
                  <a:cubicBezTo>
                    <a:pt x="40463" y="52212"/>
                    <a:pt x="40324" y="52212"/>
                    <a:pt x="40185" y="52212"/>
                  </a:cubicBezTo>
                  <a:cubicBezTo>
                    <a:pt x="40046" y="52212"/>
                    <a:pt x="40046" y="52212"/>
                    <a:pt x="40046" y="52212"/>
                  </a:cubicBezTo>
                  <a:cubicBezTo>
                    <a:pt x="39907" y="52212"/>
                    <a:pt x="39907" y="52212"/>
                    <a:pt x="39907" y="52212"/>
                  </a:cubicBezTo>
                  <a:cubicBezTo>
                    <a:pt x="39768" y="52212"/>
                    <a:pt x="39629" y="51992"/>
                    <a:pt x="39490" y="51992"/>
                  </a:cubicBezTo>
                  <a:cubicBezTo>
                    <a:pt x="39212" y="51773"/>
                    <a:pt x="39073" y="51773"/>
                    <a:pt x="38794" y="51773"/>
                  </a:cubicBezTo>
                  <a:cubicBezTo>
                    <a:pt x="38655" y="51773"/>
                    <a:pt x="38655" y="51773"/>
                    <a:pt x="38516" y="51773"/>
                  </a:cubicBezTo>
                  <a:cubicBezTo>
                    <a:pt x="38099" y="51773"/>
                    <a:pt x="37682" y="51773"/>
                    <a:pt x="37404" y="51992"/>
                  </a:cubicBezTo>
                  <a:cubicBezTo>
                    <a:pt x="37265" y="51992"/>
                    <a:pt x="37126" y="51992"/>
                    <a:pt x="37126" y="51992"/>
                  </a:cubicBezTo>
                  <a:cubicBezTo>
                    <a:pt x="36848" y="52212"/>
                    <a:pt x="36709" y="52212"/>
                    <a:pt x="36431" y="52212"/>
                  </a:cubicBezTo>
                  <a:cubicBezTo>
                    <a:pt x="36431" y="52212"/>
                    <a:pt x="36292" y="52212"/>
                    <a:pt x="36292" y="51992"/>
                  </a:cubicBezTo>
                  <a:cubicBezTo>
                    <a:pt x="36152" y="51773"/>
                    <a:pt x="36152" y="51773"/>
                    <a:pt x="35874" y="51553"/>
                  </a:cubicBezTo>
                  <a:cubicBezTo>
                    <a:pt x="35735" y="51334"/>
                    <a:pt x="35596" y="51334"/>
                    <a:pt x="35457" y="51334"/>
                  </a:cubicBezTo>
                  <a:cubicBezTo>
                    <a:pt x="35318" y="51334"/>
                    <a:pt x="35318" y="51334"/>
                    <a:pt x="35318" y="51334"/>
                  </a:cubicBezTo>
                  <a:cubicBezTo>
                    <a:pt x="35318" y="51992"/>
                    <a:pt x="35318" y="51992"/>
                    <a:pt x="35318" y="51992"/>
                  </a:cubicBezTo>
                  <a:cubicBezTo>
                    <a:pt x="35318" y="51334"/>
                    <a:pt x="35318" y="51334"/>
                    <a:pt x="35318" y="51334"/>
                  </a:cubicBezTo>
                  <a:cubicBezTo>
                    <a:pt x="35040" y="51334"/>
                    <a:pt x="34901" y="51334"/>
                    <a:pt x="34762" y="50895"/>
                  </a:cubicBezTo>
                  <a:cubicBezTo>
                    <a:pt x="34623" y="50676"/>
                    <a:pt x="34623" y="50676"/>
                    <a:pt x="34484" y="50457"/>
                  </a:cubicBezTo>
                  <a:cubicBezTo>
                    <a:pt x="34345" y="50457"/>
                    <a:pt x="34345" y="50237"/>
                    <a:pt x="34206" y="50237"/>
                  </a:cubicBezTo>
                  <a:cubicBezTo>
                    <a:pt x="34206" y="50237"/>
                    <a:pt x="34206" y="50237"/>
                    <a:pt x="34206" y="50237"/>
                  </a:cubicBezTo>
                  <a:cubicBezTo>
                    <a:pt x="34206" y="50018"/>
                    <a:pt x="34067" y="49798"/>
                    <a:pt x="34067" y="49798"/>
                  </a:cubicBezTo>
                  <a:cubicBezTo>
                    <a:pt x="33928" y="49579"/>
                    <a:pt x="33928" y="49579"/>
                    <a:pt x="33928" y="49579"/>
                  </a:cubicBezTo>
                  <a:cubicBezTo>
                    <a:pt x="33789" y="48702"/>
                    <a:pt x="33511" y="47824"/>
                    <a:pt x="32815" y="47824"/>
                  </a:cubicBezTo>
                  <a:cubicBezTo>
                    <a:pt x="32676" y="47824"/>
                    <a:pt x="32676" y="47824"/>
                    <a:pt x="32537" y="47824"/>
                  </a:cubicBezTo>
                  <a:cubicBezTo>
                    <a:pt x="32398" y="47824"/>
                    <a:pt x="32120" y="48043"/>
                    <a:pt x="31842" y="48043"/>
                  </a:cubicBezTo>
                  <a:cubicBezTo>
                    <a:pt x="31703" y="48043"/>
                    <a:pt x="31564" y="47824"/>
                    <a:pt x="31564" y="47824"/>
                  </a:cubicBezTo>
                  <a:cubicBezTo>
                    <a:pt x="31425" y="47824"/>
                    <a:pt x="31286" y="47166"/>
                    <a:pt x="31286" y="46946"/>
                  </a:cubicBezTo>
                  <a:cubicBezTo>
                    <a:pt x="31286" y="46727"/>
                    <a:pt x="31286" y="46727"/>
                    <a:pt x="31286" y="46727"/>
                  </a:cubicBezTo>
                  <a:cubicBezTo>
                    <a:pt x="31147" y="46288"/>
                    <a:pt x="31008" y="45850"/>
                    <a:pt x="30869" y="45411"/>
                  </a:cubicBezTo>
                  <a:cubicBezTo>
                    <a:pt x="30590" y="44972"/>
                    <a:pt x="30312" y="44972"/>
                    <a:pt x="30173" y="44972"/>
                  </a:cubicBezTo>
                  <a:cubicBezTo>
                    <a:pt x="30173" y="44972"/>
                    <a:pt x="30173" y="44753"/>
                    <a:pt x="30173" y="44753"/>
                  </a:cubicBezTo>
                  <a:cubicBezTo>
                    <a:pt x="30173" y="44753"/>
                    <a:pt x="30173" y="44314"/>
                    <a:pt x="30173" y="44095"/>
                  </a:cubicBezTo>
                  <a:cubicBezTo>
                    <a:pt x="30173" y="44095"/>
                    <a:pt x="30173" y="44095"/>
                    <a:pt x="30173" y="44095"/>
                  </a:cubicBezTo>
                  <a:cubicBezTo>
                    <a:pt x="30173" y="43656"/>
                    <a:pt x="30173" y="43436"/>
                    <a:pt x="30312" y="43217"/>
                  </a:cubicBezTo>
                  <a:cubicBezTo>
                    <a:pt x="30312" y="42559"/>
                    <a:pt x="30451" y="41681"/>
                    <a:pt x="30173" y="40585"/>
                  </a:cubicBezTo>
                  <a:cubicBezTo>
                    <a:pt x="30034" y="40365"/>
                    <a:pt x="29756" y="39268"/>
                    <a:pt x="28922" y="39268"/>
                  </a:cubicBezTo>
                  <a:cubicBezTo>
                    <a:pt x="28783" y="39268"/>
                    <a:pt x="28644" y="39268"/>
                    <a:pt x="28505" y="39268"/>
                  </a:cubicBezTo>
                  <a:cubicBezTo>
                    <a:pt x="28227" y="39268"/>
                    <a:pt x="27809" y="39268"/>
                    <a:pt x="27392" y="39268"/>
                  </a:cubicBezTo>
                  <a:cubicBezTo>
                    <a:pt x="26975" y="39488"/>
                    <a:pt x="26836" y="39488"/>
                    <a:pt x="26558" y="39926"/>
                  </a:cubicBezTo>
                  <a:cubicBezTo>
                    <a:pt x="26419" y="39926"/>
                    <a:pt x="26280" y="39926"/>
                    <a:pt x="26141" y="39926"/>
                  </a:cubicBezTo>
                  <a:cubicBezTo>
                    <a:pt x="26002" y="39926"/>
                    <a:pt x="25724" y="39926"/>
                    <a:pt x="25585" y="39926"/>
                  </a:cubicBezTo>
                  <a:cubicBezTo>
                    <a:pt x="25307" y="39707"/>
                    <a:pt x="25028" y="39707"/>
                    <a:pt x="24889" y="39707"/>
                  </a:cubicBezTo>
                  <a:cubicBezTo>
                    <a:pt x="24750" y="39707"/>
                    <a:pt x="24611" y="39707"/>
                    <a:pt x="24472" y="39707"/>
                  </a:cubicBezTo>
                  <a:cubicBezTo>
                    <a:pt x="24472" y="39707"/>
                    <a:pt x="24194" y="39926"/>
                    <a:pt x="24055" y="40146"/>
                  </a:cubicBezTo>
                  <a:cubicBezTo>
                    <a:pt x="23916" y="40365"/>
                    <a:pt x="23916" y="40365"/>
                    <a:pt x="23777" y="40585"/>
                  </a:cubicBezTo>
                  <a:cubicBezTo>
                    <a:pt x="23777" y="40585"/>
                    <a:pt x="23777" y="40585"/>
                    <a:pt x="23638" y="40585"/>
                  </a:cubicBezTo>
                  <a:cubicBezTo>
                    <a:pt x="23360" y="40804"/>
                    <a:pt x="23082" y="41023"/>
                    <a:pt x="22943" y="41681"/>
                  </a:cubicBezTo>
                  <a:cubicBezTo>
                    <a:pt x="22665" y="42559"/>
                    <a:pt x="23082" y="43656"/>
                    <a:pt x="23221" y="43875"/>
                  </a:cubicBezTo>
                  <a:cubicBezTo>
                    <a:pt x="23221" y="44095"/>
                    <a:pt x="23221" y="44095"/>
                    <a:pt x="23221" y="44095"/>
                  </a:cubicBezTo>
                  <a:cubicBezTo>
                    <a:pt x="23360" y="44314"/>
                    <a:pt x="23638" y="44753"/>
                    <a:pt x="23777" y="44972"/>
                  </a:cubicBezTo>
                  <a:cubicBezTo>
                    <a:pt x="23916" y="44972"/>
                    <a:pt x="24194" y="44972"/>
                    <a:pt x="24333" y="44972"/>
                  </a:cubicBezTo>
                  <a:cubicBezTo>
                    <a:pt x="24750" y="44972"/>
                    <a:pt x="25028" y="44753"/>
                    <a:pt x="25168" y="44095"/>
                  </a:cubicBezTo>
                  <a:cubicBezTo>
                    <a:pt x="25168" y="44095"/>
                    <a:pt x="25307" y="43656"/>
                    <a:pt x="25446" y="43656"/>
                  </a:cubicBezTo>
                  <a:cubicBezTo>
                    <a:pt x="25446" y="43656"/>
                    <a:pt x="25446" y="43656"/>
                    <a:pt x="25446" y="43656"/>
                  </a:cubicBezTo>
                  <a:cubicBezTo>
                    <a:pt x="25446" y="43875"/>
                    <a:pt x="25585" y="44533"/>
                    <a:pt x="26141" y="44753"/>
                  </a:cubicBezTo>
                  <a:cubicBezTo>
                    <a:pt x="26558" y="44753"/>
                    <a:pt x="26975" y="44314"/>
                    <a:pt x="27253" y="43875"/>
                  </a:cubicBezTo>
                  <a:cubicBezTo>
                    <a:pt x="27392" y="43875"/>
                    <a:pt x="27531" y="43656"/>
                    <a:pt x="27670" y="43656"/>
                  </a:cubicBezTo>
                  <a:cubicBezTo>
                    <a:pt x="27949" y="43436"/>
                    <a:pt x="28227" y="43217"/>
                    <a:pt x="28505" y="43217"/>
                  </a:cubicBezTo>
                  <a:cubicBezTo>
                    <a:pt x="28505" y="42998"/>
                    <a:pt x="28644" y="42998"/>
                    <a:pt x="28783" y="42998"/>
                  </a:cubicBezTo>
                  <a:cubicBezTo>
                    <a:pt x="28783" y="42998"/>
                    <a:pt x="28783" y="42998"/>
                    <a:pt x="28783" y="42998"/>
                  </a:cubicBezTo>
                  <a:cubicBezTo>
                    <a:pt x="28783" y="43436"/>
                    <a:pt x="27949" y="43875"/>
                    <a:pt x="27531" y="44314"/>
                  </a:cubicBezTo>
                  <a:cubicBezTo>
                    <a:pt x="27392" y="44314"/>
                    <a:pt x="27253" y="44533"/>
                    <a:pt x="27253" y="44533"/>
                  </a:cubicBezTo>
                  <a:cubicBezTo>
                    <a:pt x="26836" y="44753"/>
                    <a:pt x="26419" y="44972"/>
                    <a:pt x="26002" y="44972"/>
                  </a:cubicBezTo>
                  <a:cubicBezTo>
                    <a:pt x="25446" y="44972"/>
                    <a:pt x="24889" y="45191"/>
                    <a:pt x="24472" y="45630"/>
                  </a:cubicBezTo>
                  <a:cubicBezTo>
                    <a:pt x="23082" y="46727"/>
                    <a:pt x="23360" y="48043"/>
                    <a:pt x="23499" y="49140"/>
                  </a:cubicBezTo>
                  <a:cubicBezTo>
                    <a:pt x="23638" y="49579"/>
                    <a:pt x="23638" y="50018"/>
                    <a:pt x="23638" y="50457"/>
                  </a:cubicBezTo>
                  <a:cubicBezTo>
                    <a:pt x="23777" y="50676"/>
                    <a:pt x="23777" y="51115"/>
                    <a:pt x="23638" y="51553"/>
                  </a:cubicBezTo>
                  <a:cubicBezTo>
                    <a:pt x="23638" y="51773"/>
                    <a:pt x="23638" y="52212"/>
                    <a:pt x="23638" y="52870"/>
                  </a:cubicBezTo>
                  <a:cubicBezTo>
                    <a:pt x="23638" y="53089"/>
                    <a:pt x="23638" y="53308"/>
                    <a:pt x="23777" y="53528"/>
                  </a:cubicBezTo>
                  <a:cubicBezTo>
                    <a:pt x="23777" y="53967"/>
                    <a:pt x="23916" y="54405"/>
                    <a:pt x="23777" y="54625"/>
                  </a:cubicBezTo>
                  <a:cubicBezTo>
                    <a:pt x="23777" y="54844"/>
                    <a:pt x="23360" y="54844"/>
                    <a:pt x="23082" y="54844"/>
                  </a:cubicBezTo>
                  <a:cubicBezTo>
                    <a:pt x="22804" y="54844"/>
                    <a:pt x="22665" y="54844"/>
                    <a:pt x="22665" y="54844"/>
                  </a:cubicBezTo>
                  <a:cubicBezTo>
                    <a:pt x="22665" y="54844"/>
                    <a:pt x="22526" y="54625"/>
                    <a:pt x="22526" y="54186"/>
                  </a:cubicBezTo>
                  <a:cubicBezTo>
                    <a:pt x="22526" y="53967"/>
                    <a:pt x="22526" y="53747"/>
                    <a:pt x="22526" y="53528"/>
                  </a:cubicBezTo>
                  <a:cubicBezTo>
                    <a:pt x="22665" y="53528"/>
                    <a:pt x="22665" y="53528"/>
                    <a:pt x="22804" y="53308"/>
                  </a:cubicBezTo>
                  <a:cubicBezTo>
                    <a:pt x="23221" y="53089"/>
                    <a:pt x="23499" y="51992"/>
                    <a:pt x="23360" y="51115"/>
                  </a:cubicBezTo>
                  <a:cubicBezTo>
                    <a:pt x="23360" y="50457"/>
                    <a:pt x="23082" y="49798"/>
                    <a:pt x="22804" y="49579"/>
                  </a:cubicBezTo>
                  <a:cubicBezTo>
                    <a:pt x="22526" y="49360"/>
                    <a:pt x="22247" y="49360"/>
                    <a:pt x="22108" y="49360"/>
                  </a:cubicBezTo>
                  <a:cubicBezTo>
                    <a:pt x="21969" y="49140"/>
                    <a:pt x="21969" y="49140"/>
                    <a:pt x="21969" y="49140"/>
                  </a:cubicBezTo>
                  <a:cubicBezTo>
                    <a:pt x="21830" y="49140"/>
                    <a:pt x="21969" y="48482"/>
                    <a:pt x="21969" y="48263"/>
                  </a:cubicBezTo>
                  <a:cubicBezTo>
                    <a:pt x="21969" y="47824"/>
                    <a:pt x="22108" y="47385"/>
                    <a:pt x="21969" y="46946"/>
                  </a:cubicBezTo>
                  <a:cubicBezTo>
                    <a:pt x="21830" y="46069"/>
                    <a:pt x="21413" y="45850"/>
                    <a:pt x="21135" y="45850"/>
                  </a:cubicBezTo>
                  <a:cubicBezTo>
                    <a:pt x="20996" y="45850"/>
                    <a:pt x="20857" y="45411"/>
                    <a:pt x="20718" y="45411"/>
                  </a:cubicBezTo>
                  <a:cubicBezTo>
                    <a:pt x="20718" y="45191"/>
                    <a:pt x="20718" y="44972"/>
                    <a:pt x="20718" y="44753"/>
                  </a:cubicBezTo>
                  <a:cubicBezTo>
                    <a:pt x="20718" y="44314"/>
                    <a:pt x="20718" y="43436"/>
                    <a:pt x="20301" y="42998"/>
                  </a:cubicBezTo>
                  <a:cubicBezTo>
                    <a:pt x="20162" y="42998"/>
                    <a:pt x="20023" y="42998"/>
                    <a:pt x="19884" y="42998"/>
                  </a:cubicBezTo>
                  <a:cubicBezTo>
                    <a:pt x="19884" y="42998"/>
                    <a:pt x="19884" y="42998"/>
                    <a:pt x="19745" y="42998"/>
                  </a:cubicBezTo>
                  <a:cubicBezTo>
                    <a:pt x="19606" y="42998"/>
                    <a:pt x="19606" y="42998"/>
                    <a:pt x="19466" y="42998"/>
                  </a:cubicBezTo>
                  <a:cubicBezTo>
                    <a:pt x="19188" y="42998"/>
                    <a:pt x="19049" y="42998"/>
                    <a:pt x="18910" y="42998"/>
                  </a:cubicBezTo>
                  <a:cubicBezTo>
                    <a:pt x="18771" y="43217"/>
                    <a:pt x="18771" y="43217"/>
                    <a:pt x="18771" y="43217"/>
                  </a:cubicBezTo>
                  <a:cubicBezTo>
                    <a:pt x="18632" y="43436"/>
                    <a:pt x="18493" y="43436"/>
                    <a:pt x="18354" y="43436"/>
                  </a:cubicBezTo>
                  <a:cubicBezTo>
                    <a:pt x="18215" y="43436"/>
                    <a:pt x="18215" y="43436"/>
                    <a:pt x="18076" y="43436"/>
                  </a:cubicBezTo>
                  <a:cubicBezTo>
                    <a:pt x="17659" y="43436"/>
                    <a:pt x="17242" y="43217"/>
                    <a:pt x="16825" y="43217"/>
                  </a:cubicBezTo>
                  <a:cubicBezTo>
                    <a:pt x="16685" y="43217"/>
                    <a:pt x="16685" y="42998"/>
                    <a:pt x="16546" y="42998"/>
                  </a:cubicBezTo>
                  <a:cubicBezTo>
                    <a:pt x="16407" y="42998"/>
                    <a:pt x="16129" y="42998"/>
                    <a:pt x="15990" y="42778"/>
                  </a:cubicBezTo>
                  <a:cubicBezTo>
                    <a:pt x="15712" y="42778"/>
                    <a:pt x="15712" y="42778"/>
                    <a:pt x="15712" y="42778"/>
                  </a:cubicBezTo>
                  <a:cubicBezTo>
                    <a:pt x="15573" y="42778"/>
                    <a:pt x="15295" y="42778"/>
                    <a:pt x="15156" y="42559"/>
                  </a:cubicBezTo>
                  <a:cubicBezTo>
                    <a:pt x="15017" y="42559"/>
                    <a:pt x="14739" y="42559"/>
                    <a:pt x="14600" y="42340"/>
                  </a:cubicBezTo>
                  <a:cubicBezTo>
                    <a:pt x="14322" y="42340"/>
                    <a:pt x="14044" y="42120"/>
                    <a:pt x="13765" y="41901"/>
                  </a:cubicBezTo>
                  <a:cubicBezTo>
                    <a:pt x="13626" y="41901"/>
                    <a:pt x="13626" y="41901"/>
                    <a:pt x="13626" y="41901"/>
                  </a:cubicBezTo>
                  <a:cubicBezTo>
                    <a:pt x="13487" y="41901"/>
                    <a:pt x="13487" y="41901"/>
                    <a:pt x="13348" y="41901"/>
                  </a:cubicBezTo>
                  <a:cubicBezTo>
                    <a:pt x="13348" y="41681"/>
                    <a:pt x="13348" y="41681"/>
                    <a:pt x="13348" y="41681"/>
                  </a:cubicBezTo>
                  <a:cubicBezTo>
                    <a:pt x="13209" y="41462"/>
                    <a:pt x="13209" y="41243"/>
                    <a:pt x="12931" y="41023"/>
                  </a:cubicBezTo>
                  <a:cubicBezTo>
                    <a:pt x="12792" y="40804"/>
                    <a:pt x="12792" y="40804"/>
                    <a:pt x="12653" y="40804"/>
                  </a:cubicBezTo>
                  <a:cubicBezTo>
                    <a:pt x="12653" y="40804"/>
                    <a:pt x="12514" y="40804"/>
                    <a:pt x="12514" y="40585"/>
                  </a:cubicBezTo>
                  <a:cubicBezTo>
                    <a:pt x="12375" y="40585"/>
                    <a:pt x="12375" y="40585"/>
                    <a:pt x="12236" y="40365"/>
                  </a:cubicBezTo>
                  <a:cubicBezTo>
                    <a:pt x="12236" y="40365"/>
                    <a:pt x="12097" y="40146"/>
                    <a:pt x="11958" y="39926"/>
                  </a:cubicBezTo>
                  <a:cubicBezTo>
                    <a:pt x="11680" y="39926"/>
                    <a:pt x="11541" y="39707"/>
                    <a:pt x="11263" y="39707"/>
                  </a:cubicBezTo>
                  <a:cubicBezTo>
                    <a:pt x="11263" y="39488"/>
                    <a:pt x="11263" y="39488"/>
                    <a:pt x="11263" y="39488"/>
                  </a:cubicBezTo>
                  <a:cubicBezTo>
                    <a:pt x="10845" y="39268"/>
                    <a:pt x="10567" y="39049"/>
                    <a:pt x="10428" y="38829"/>
                  </a:cubicBezTo>
                  <a:cubicBezTo>
                    <a:pt x="10845" y="38610"/>
                    <a:pt x="10984" y="37952"/>
                    <a:pt x="10984" y="37733"/>
                  </a:cubicBezTo>
                  <a:cubicBezTo>
                    <a:pt x="11123" y="37513"/>
                    <a:pt x="11123" y="37513"/>
                    <a:pt x="11402" y="37294"/>
                  </a:cubicBezTo>
                  <a:cubicBezTo>
                    <a:pt x="11680" y="37294"/>
                    <a:pt x="11819" y="37294"/>
                    <a:pt x="12097" y="37294"/>
                  </a:cubicBezTo>
                  <a:cubicBezTo>
                    <a:pt x="12375" y="37294"/>
                    <a:pt x="12653" y="37294"/>
                    <a:pt x="12792" y="37513"/>
                  </a:cubicBezTo>
                  <a:cubicBezTo>
                    <a:pt x="12931" y="37513"/>
                    <a:pt x="12931" y="37513"/>
                    <a:pt x="13070" y="37513"/>
                  </a:cubicBezTo>
                  <a:cubicBezTo>
                    <a:pt x="13487" y="37513"/>
                    <a:pt x="13904" y="37074"/>
                    <a:pt x="14044" y="36416"/>
                  </a:cubicBezTo>
                  <a:cubicBezTo>
                    <a:pt x="14322" y="35978"/>
                    <a:pt x="14183" y="35319"/>
                    <a:pt x="14044" y="34881"/>
                  </a:cubicBezTo>
                  <a:cubicBezTo>
                    <a:pt x="13904" y="34881"/>
                    <a:pt x="13904" y="34661"/>
                    <a:pt x="13904" y="34661"/>
                  </a:cubicBezTo>
                  <a:cubicBezTo>
                    <a:pt x="13904" y="33784"/>
                    <a:pt x="13626" y="32906"/>
                    <a:pt x="13348" y="32468"/>
                  </a:cubicBezTo>
                  <a:cubicBezTo>
                    <a:pt x="13209" y="32248"/>
                    <a:pt x="13209" y="31809"/>
                    <a:pt x="13070" y="31590"/>
                  </a:cubicBezTo>
                  <a:cubicBezTo>
                    <a:pt x="13070" y="31371"/>
                    <a:pt x="13070" y="31371"/>
                    <a:pt x="13070" y="31371"/>
                  </a:cubicBezTo>
                  <a:cubicBezTo>
                    <a:pt x="12931" y="30932"/>
                    <a:pt x="12514" y="29396"/>
                    <a:pt x="11819" y="28957"/>
                  </a:cubicBezTo>
                  <a:cubicBezTo>
                    <a:pt x="11680" y="28738"/>
                    <a:pt x="11402" y="28738"/>
                    <a:pt x="11263" y="28738"/>
                  </a:cubicBezTo>
                  <a:cubicBezTo>
                    <a:pt x="10984" y="28738"/>
                    <a:pt x="10706" y="28738"/>
                    <a:pt x="10567" y="28738"/>
                  </a:cubicBezTo>
                  <a:cubicBezTo>
                    <a:pt x="10428" y="28957"/>
                    <a:pt x="10428" y="28957"/>
                    <a:pt x="10428" y="28957"/>
                  </a:cubicBezTo>
                  <a:cubicBezTo>
                    <a:pt x="10289" y="28957"/>
                    <a:pt x="10150" y="28738"/>
                    <a:pt x="10011" y="28519"/>
                  </a:cubicBezTo>
                  <a:cubicBezTo>
                    <a:pt x="9872" y="28299"/>
                    <a:pt x="9872" y="28299"/>
                    <a:pt x="9872" y="28299"/>
                  </a:cubicBezTo>
                  <a:cubicBezTo>
                    <a:pt x="9733" y="28080"/>
                    <a:pt x="9455" y="27861"/>
                    <a:pt x="9316" y="27641"/>
                  </a:cubicBezTo>
                  <a:cubicBezTo>
                    <a:pt x="9038" y="27202"/>
                    <a:pt x="8760" y="26983"/>
                    <a:pt x="8482" y="26544"/>
                  </a:cubicBezTo>
                  <a:cubicBezTo>
                    <a:pt x="8203" y="25886"/>
                    <a:pt x="7925" y="25447"/>
                    <a:pt x="7786" y="24789"/>
                  </a:cubicBezTo>
                  <a:cubicBezTo>
                    <a:pt x="7647" y="24131"/>
                    <a:pt x="7369" y="23254"/>
                    <a:pt x="6813" y="22376"/>
                  </a:cubicBezTo>
                  <a:cubicBezTo>
                    <a:pt x="6396" y="21937"/>
                    <a:pt x="6118" y="21718"/>
                    <a:pt x="5840" y="21499"/>
                  </a:cubicBezTo>
                  <a:cubicBezTo>
                    <a:pt x="5701" y="21279"/>
                    <a:pt x="5701" y="21279"/>
                    <a:pt x="5701" y="21279"/>
                  </a:cubicBezTo>
                  <a:cubicBezTo>
                    <a:pt x="5561" y="21279"/>
                    <a:pt x="5561" y="21060"/>
                    <a:pt x="5422" y="20840"/>
                  </a:cubicBezTo>
                  <a:cubicBezTo>
                    <a:pt x="5422" y="20621"/>
                    <a:pt x="5422" y="20621"/>
                    <a:pt x="5422" y="20621"/>
                  </a:cubicBezTo>
                  <a:cubicBezTo>
                    <a:pt x="5144" y="19963"/>
                    <a:pt x="4866" y="19524"/>
                    <a:pt x="4727" y="18866"/>
                  </a:cubicBezTo>
                  <a:cubicBezTo>
                    <a:pt x="4449" y="17550"/>
                    <a:pt x="4449" y="17550"/>
                    <a:pt x="4449" y="17550"/>
                  </a:cubicBezTo>
                  <a:cubicBezTo>
                    <a:pt x="0" y="31151"/>
                    <a:pt x="0" y="31151"/>
                    <a:pt x="0" y="31151"/>
                  </a:cubicBezTo>
                  <a:cubicBezTo>
                    <a:pt x="8760" y="56380"/>
                    <a:pt x="8760" y="56380"/>
                    <a:pt x="8760" y="56380"/>
                  </a:cubicBezTo>
                  <a:cubicBezTo>
                    <a:pt x="10289" y="62961"/>
                    <a:pt x="14044" y="63180"/>
                    <a:pt x="14322" y="63180"/>
                  </a:cubicBezTo>
                  <a:cubicBezTo>
                    <a:pt x="15990" y="69981"/>
                    <a:pt x="15990" y="69981"/>
                    <a:pt x="15990" y="69981"/>
                  </a:cubicBezTo>
                  <a:cubicBezTo>
                    <a:pt x="31703" y="82047"/>
                    <a:pt x="31703" y="82047"/>
                    <a:pt x="31703" y="82047"/>
                  </a:cubicBezTo>
                  <a:cubicBezTo>
                    <a:pt x="31147" y="84241"/>
                    <a:pt x="29895" y="95210"/>
                    <a:pt x="27809" y="115393"/>
                  </a:cubicBezTo>
                  <a:cubicBezTo>
                    <a:pt x="27670" y="116051"/>
                    <a:pt x="27670" y="116051"/>
                    <a:pt x="27670" y="116051"/>
                  </a:cubicBezTo>
                  <a:cubicBezTo>
                    <a:pt x="47137" y="120000"/>
                    <a:pt x="47137" y="120000"/>
                    <a:pt x="47137" y="120000"/>
                  </a:cubicBezTo>
                  <a:cubicBezTo>
                    <a:pt x="47137" y="119561"/>
                    <a:pt x="47137" y="119561"/>
                    <a:pt x="47137" y="119561"/>
                  </a:cubicBezTo>
                  <a:cubicBezTo>
                    <a:pt x="47276" y="119122"/>
                    <a:pt x="47276" y="118683"/>
                    <a:pt x="47415" y="118464"/>
                  </a:cubicBezTo>
                  <a:cubicBezTo>
                    <a:pt x="47415" y="118025"/>
                    <a:pt x="47555" y="117806"/>
                    <a:pt x="47555" y="117367"/>
                  </a:cubicBezTo>
                  <a:cubicBezTo>
                    <a:pt x="47555" y="117367"/>
                    <a:pt x="47694" y="117148"/>
                    <a:pt x="47694" y="117148"/>
                  </a:cubicBezTo>
                  <a:cubicBezTo>
                    <a:pt x="47694" y="116928"/>
                    <a:pt x="47694" y="116928"/>
                    <a:pt x="47694" y="116709"/>
                  </a:cubicBezTo>
                  <a:cubicBezTo>
                    <a:pt x="47694" y="116489"/>
                    <a:pt x="47833" y="116489"/>
                    <a:pt x="47833" y="116270"/>
                  </a:cubicBezTo>
                  <a:cubicBezTo>
                    <a:pt x="47972" y="116051"/>
                    <a:pt x="48111" y="115831"/>
                    <a:pt x="48111" y="115393"/>
                  </a:cubicBezTo>
                  <a:cubicBezTo>
                    <a:pt x="48250" y="115173"/>
                    <a:pt x="48389" y="114954"/>
                    <a:pt x="48389" y="114515"/>
                  </a:cubicBezTo>
                  <a:cubicBezTo>
                    <a:pt x="48528" y="113857"/>
                    <a:pt x="48806" y="113199"/>
                    <a:pt x="49084" y="112760"/>
                  </a:cubicBezTo>
                  <a:cubicBezTo>
                    <a:pt x="49084" y="112760"/>
                    <a:pt x="49084" y="112541"/>
                    <a:pt x="49223" y="112541"/>
                  </a:cubicBezTo>
                  <a:cubicBezTo>
                    <a:pt x="49223" y="112321"/>
                    <a:pt x="49362" y="112321"/>
                    <a:pt x="49501" y="111882"/>
                  </a:cubicBezTo>
                  <a:cubicBezTo>
                    <a:pt x="49640" y="111663"/>
                    <a:pt x="49640" y="111224"/>
                    <a:pt x="49640" y="111005"/>
                  </a:cubicBezTo>
                  <a:cubicBezTo>
                    <a:pt x="49640" y="111005"/>
                    <a:pt x="49640" y="110786"/>
                    <a:pt x="49640" y="110786"/>
                  </a:cubicBezTo>
                  <a:cubicBezTo>
                    <a:pt x="49640" y="110566"/>
                    <a:pt x="49640" y="110347"/>
                    <a:pt x="49640" y="110127"/>
                  </a:cubicBezTo>
                  <a:cubicBezTo>
                    <a:pt x="49640" y="109689"/>
                    <a:pt x="49640" y="109031"/>
                    <a:pt x="49779" y="108811"/>
                  </a:cubicBezTo>
                  <a:cubicBezTo>
                    <a:pt x="50057" y="108372"/>
                    <a:pt x="50336" y="107934"/>
                    <a:pt x="50614" y="107495"/>
                  </a:cubicBezTo>
                  <a:cubicBezTo>
                    <a:pt x="50892" y="106837"/>
                    <a:pt x="50892" y="106837"/>
                    <a:pt x="50892" y="106837"/>
                  </a:cubicBezTo>
                  <a:cubicBezTo>
                    <a:pt x="51170" y="106398"/>
                    <a:pt x="51448" y="106179"/>
                    <a:pt x="51448" y="105301"/>
                  </a:cubicBezTo>
                  <a:cubicBezTo>
                    <a:pt x="51448" y="105082"/>
                    <a:pt x="51448" y="104862"/>
                    <a:pt x="51448" y="104643"/>
                  </a:cubicBezTo>
                  <a:cubicBezTo>
                    <a:pt x="51448" y="104643"/>
                    <a:pt x="51448" y="104643"/>
                    <a:pt x="51448" y="104424"/>
                  </a:cubicBezTo>
                  <a:cubicBezTo>
                    <a:pt x="51448" y="104424"/>
                    <a:pt x="51448" y="104424"/>
                    <a:pt x="51587" y="104424"/>
                  </a:cubicBezTo>
                  <a:cubicBezTo>
                    <a:pt x="51726" y="104424"/>
                    <a:pt x="52004" y="104204"/>
                    <a:pt x="52143" y="103765"/>
                  </a:cubicBezTo>
                  <a:cubicBezTo>
                    <a:pt x="52282" y="103546"/>
                    <a:pt x="52282" y="103327"/>
                    <a:pt x="52282" y="102888"/>
                  </a:cubicBezTo>
                  <a:cubicBezTo>
                    <a:pt x="52282" y="102888"/>
                    <a:pt x="52421" y="102669"/>
                    <a:pt x="52421" y="102669"/>
                  </a:cubicBezTo>
                  <a:cubicBezTo>
                    <a:pt x="52421" y="102669"/>
                    <a:pt x="52560" y="102449"/>
                    <a:pt x="52560" y="102449"/>
                  </a:cubicBezTo>
                  <a:cubicBezTo>
                    <a:pt x="52699" y="102230"/>
                    <a:pt x="52838" y="102010"/>
                    <a:pt x="52977" y="101572"/>
                  </a:cubicBezTo>
                  <a:cubicBezTo>
                    <a:pt x="53117" y="101352"/>
                    <a:pt x="53117" y="101352"/>
                    <a:pt x="53117" y="101133"/>
                  </a:cubicBezTo>
                  <a:cubicBezTo>
                    <a:pt x="53256" y="100914"/>
                    <a:pt x="53256" y="100694"/>
                    <a:pt x="53534" y="100255"/>
                  </a:cubicBezTo>
                  <a:cubicBezTo>
                    <a:pt x="53534" y="100255"/>
                    <a:pt x="53534" y="100255"/>
                    <a:pt x="53673" y="100036"/>
                  </a:cubicBezTo>
                  <a:cubicBezTo>
                    <a:pt x="53812" y="100036"/>
                    <a:pt x="53951" y="99817"/>
                    <a:pt x="53951" y="99378"/>
                  </a:cubicBezTo>
                  <a:cubicBezTo>
                    <a:pt x="54090" y="99597"/>
                    <a:pt x="54368" y="99597"/>
                    <a:pt x="54507" y="99597"/>
                  </a:cubicBezTo>
                  <a:cubicBezTo>
                    <a:pt x="54785" y="99597"/>
                    <a:pt x="55063" y="99378"/>
                    <a:pt x="55063" y="98500"/>
                  </a:cubicBezTo>
                  <a:cubicBezTo>
                    <a:pt x="55063" y="98281"/>
                    <a:pt x="55063" y="98281"/>
                    <a:pt x="55063" y="98062"/>
                  </a:cubicBezTo>
                  <a:cubicBezTo>
                    <a:pt x="55202" y="98062"/>
                    <a:pt x="55202" y="98062"/>
                    <a:pt x="55341" y="98062"/>
                  </a:cubicBezTo>
                  <a:cubicBezTo>
                    <a:pt x="55341" y="98062"/>
                    <a:pt x="55480" y="98062"/>
                    <a:pt x="55480" y="98062"/>
                  </a:cubicBezTo>
                  <a:cubicBezTo>
                    <a:pt x="55758" y="98281"/>
                    <a:pt x="55898" y="98281"/>
                    <a:pt x="56037" y="98281"/>
                  </a:cubicBezTo>
                  <a:cubicBezTo>
                    <a:pt x="56315" y="98281"/>
                    <a:pt x="56593" y="98062"/>
                    <a:pt x="56732" y="97842"/>
                  </a:cubicBezTo>
                  <a:cubicBezTo>
                    <a:pt x="56871" y="97623"/>
                    <a:pt x="56871" y="97404"/>
                    <a:pt x="57010" y="97184"/>
                  </a:cubicBezTo>
                  <a:cubicBezTo>
                    <a:pt x="57010" y="97184"/>
                    <a:pt x="57010" y="97184"/>
                    <a:pt x="57010" y="97184"/>
                  </a:cubicBezTo>
                  <a:cubicBezTo>
                    <a:pt x="57149" y="96965"/>
                    <a:pt x="57149" y="96965"/>
                    <a:pt x="57288" y="96965"/>
                  </a:cubicBezTo>
                  <a:cubicBezTo>
                    <a:pt x="57427" y="96745"/>
                    <a:pt x="57427" y="96745"/>
                    <a:pt x="57427" y="96745"/>
                  </a:cubicBezTo>
                  <a:cubicBezTo>
                    <a:pt x="57705" y="96526"/>
                    <a:pt x="58122" y="96087"/>
                    <a:pt x="58122" y="95210"/>
                  </a:cubicBezTo>
                  <a:cubicBezTo>
                    <a:pt x="58261" y="94552"/>
                    <a:pt x="58261" y="93893"/>
                    <a:pt x="58122" y="93455"/>
                  </a:cubicBezTo>
                  <a:cubicBezTo>
                    <a:pt x="57983" y="92797"/>
                    <a:pt x="57844" y="92138"/>
                    <a:pt x="57566" y="91700"/>
                  </a:cubicBezTo>
                  <a:cubicBezTo>
                    <a:pt x="57566" y="91700"/>
                    <a:pt x="57566" y="91700"/>
                    <a:pt x="57705" y="91700"/>
                  </a:cubicBezTo>
                  <a:cubicBezTo>
                    <a:pt x="57705" y="91700"/>
                    <a:pt x="57705" y="91700"/>
                    <a:pt x="57705" y="91700"/>
                  </a:cubicBezTo>
                  <a:cubicBezTo>
                    <a:pt x="58261" y="91700"/>
                    <a:pt x="58957" y="91261"/>
                    <a:pt x="59374" y="90603"/>
                  </a:cubicBezTo>
                  <a:cubicBezTo>
                    <a:pt x="59513" y="90164"/>
                    <a:pt x="59652" y="89506"/>
                    <a:pt x="59791" y="88848"/>
                  </a:cubicBezTo>
                  <a:cubicBezTo>
                    <a:pt x="59930" y="87531"/>
                    <a:pt x="60069" y="87093"/>
                    <a:pt x="60347" y="87093"/>
                  </a:cubicBezTo>
                  <a:cubicBezTo>
                    <a:pt x="60486" y="87093"/>
                    <a:pt x="60486" y="87093"/>
                    <a:pt x="60486" y="87093"/>
                  </a:cubicBezTo>
                  <a:cubicBezTo>
                    <a:pt x="60764" y="87093"/>
                    <a:pt x="60903" y="87312"/>
                    <a:pt x="61320" y="87531"/>
                  </a:cubicBezTo>
                  <a:cubicBezTo>
                    <a:pt x="61599" y="87751"/>
                    <a:pt x="62016" y="87970"/>
                    <a:pt x="62433" y="87970"/>
                  </a:cubicBezTo>
                  <a:cubicBezTo>
                    <a:pt x="62711" y="87970"/>
                    <a:pt x="62850" y="87970"/>
                    <a:pt x="62989" y="87751"/>
                  </a:cubicBezTo>
                  <a:cubicBezTo>
                    <a:pt x="64101" y="87312"/>
                    <a:pt x="64519" y="85776"/>
                    <a:pt x="64797" y="84460"/>
                  </a:cubicBezTo>
                  <a:cubicBezTo>
                    <a:pt x="65075" y="83363"/>
                    <a:pt x="65492" y="82266"/>
                    <a:pt x="65909" y="81170"/>
                  </a:cubicBezTo>
                  <a:cubicBezTo>
                    <a:pt x="65909" y="80950"/>
                    <a:pt x="65909" y="80950"/>
                    <a:pt x="65909" y="80950"/>
                  </a:cubicBezTo>
                  <a:cubicBezTo>
                    <a:pt x="66187" y="80511"/>
                    <a:pt x="66465" y="79853"/>
                    <a:pt x="66604" y="78976"/>
                  </a:cubicBezTo>
                  <a:cubicBezTo>
                    <a:pt x="66604" y="78756"/>
                    <a:pt x="66743" y="78537"/>
                    <a:pt x="66743" y="78318"/>
                  </a:cubicBezTo>
                  <a:cubicBezTo>
                    <a:pt x="66743" y="78098"/>
                    <a:pt x="66743" y="78098"/>
                    <a:pt x="66743" y="77879"/>
                  </a:cubicBezTo>
                  <a:cubicBezTo>
                    <a:pt x="66743" y="77879"/>
                    <a:pt x="66743" y="77879"/>
                    <a:pt x="66743" y="77879"/>
                  </a:cubicBezTo>
                  <a:cubicBezTo>
                    <a:pt x="66743" y="77440"/>
                    <a:pt x="66882" y="77001"/>
                    <a:pt x="66604" y="76563"/>
                  </a:cubicBezTo>
                  <a:cubicBezTo>
                    <a:pt x="66465" y="76343"/>
                    <a:pt x="66465" y="76124"/>
                    <a:pt x="66326" y="76124"/>
                  </a:cubicBezTo>
                  <a:cubicBezTo>
                    <a:pt x="66465" y="75904"/>
                    <a:pt x="66465" y="75685"/>
                    <a:pt x="66604" y="75246"/>
                  </a:cubicBezTo>
                  <a:cubicBezTo>
                    <a:pt x="66604" y="75246"/>
                    <a:pt x="66604" y="75027"/>
                    <a:pt x="66604" y="75027"/>
                  </a:cubicBezTo>
                  <a:cubicBezTo>
                    <a:pt x="66604" y="74808"/>
                    <a:pt x="66604" y="74808"/>
                    <a:pt x="66743" y="74588"/>
                  </a:cubicBezTo>
                  <a:cubicBezTo>
                    <a:pt x="67022" y="74369"/>
                    <a:pt x="67300" y="73930"/>
                    <a:pt x="67578" y="73491"/>
                  </a:cubicBezTo>
                  <a:cubicBezTo>
                    <a:pt x="67717" y="73053"/>
                    <a:pt x="67856" y="72614"/>
                    <a:pt x="67856" y="71956"/>
                  </a:cubicBezTo>
                  <a:cubicBezTo>
                    <a:pt x="67856" y="71736"/>
                    <a:pt x="67856" y="71517"/>
                    <a:pt x="67995" y="71297"/>
                  </a:cubicBezTo>
                  <a:cubicBezTo>
                    <a:pt x="67995" y="71078"/>
                    <a:pt x="68134" y="71078"/>
                    <a:pt x="68273" y="70859"/>
                  </a:cubicBezTo>
                  <a:cubicBezTo>
                    <a:pt x="68551" y="70639"/>
                    <a:pt x="68829" y="70201"/>
                    <a:pt x="68968" y="69323"/>
                  </a:cubicBezTo>
                  <a:cubicBezTo>
                    <a:pt x="68968" y="68665"/>
                    <a:pt x="68829" y="68007"/>
                    <a:pt x="68412" y="67787"/>
                  </a:cubicBezTo>
                  <a:cubicBezTo>
                    <a:pt x="68273" y="67568"/>
                    <a:pt x="68134" y="67568"/>
                    <a:pt x="67995" y="67568"/>
                  </a:cubicBezTo>
                  <a:cubicBezTo>
                    <a:pt x="67856" y="67568"/>
                    <a:pt x="67856" y="67568"/>
                    <a:pt x="67717" y="67349"/>
                  </a:cubicBezTo>
                  <a:cubicBezTo>
                    <a:pt x="67578" y="67349"/>
                    <a:pt x="67439" y="67129"/>
                    <a:pt x="67300" y="66910"/>
                  </a:cubicBezTo>
                  <a:cubicBezTo>
                    <a:pt x="67022" y="66471"/>
                    <a:pt x="67022" y="66252"/>
                    <a:pt x="67022" y="66252"/>
                  </a:cubicBezTo>
                  <a:cubicBezTo>
                    <a:pt x="67161" y="66252"/>
                    <a:pt x="67439" y="66252"/>
                    <a:pt x="67578" y="66252"/>
                  </a:cubicBezTo>
                  <a:cubicBezTo>
                    <a:pt x="67717" y="66252"/>
                    <a:pt x="67717" y="66252"/>
                    <a:pt x="67717" y="66252"/>
                  </a:cubicBezTo>
                  <a:cubicBezTo>
                    <a:pt x="67856" y="66252"/>
                    <a:pt x="67995" y="66252"/>
                    <a:pt x="68134" y="66252"/>
                  </a:cubicBezTo>
                  <a:cubicBezTo>
                    <a:pt x="68273" y="66252"/>
                    <a:pt x="68412" y="66032"/>
                    <a:pt x="68551" y="66032"/>
                  </a:cubicBezTo>
                  <a:cubicBezTo>
                    <a:pt x="68829" y="66032"/>
                    <a:pt x="68968" y="65813"/>
                    <a:pt x="69246" y="65813"/>
                  </a:cubicBezTo>
                  <a:cubicBezTo>
                    <a:pt x="69385" y="66910"/>
                    <a:pt x="69803" y="68446"/>
                    <a:pt x="70776" y="68665"/>
                  </a:cubicBezTo>
                  <a:cubicBezTo>
                    <a:pt x="70915" y="68665"/>
                    <a:pt x="70915" y="68665"/>
                    <a:pt x="70915" y="68665"/>
                  </a:cubicBezTo>
                  <a:cubicBezTo>
                    <a:pt x="70915" y="68665"/>
                    <a:pt x="71054" y="68665"/>
                    <a:pt x="71054" y="68665"/>
                  </a:cubicBezTo>
                  <a:cubicBezTo>
                    <a:pt x="71332" y="68665"/>
                    <a:pt x="71471" y="68665"/>
                    <a:pt x="71749" y="68226"/>
                  </a:cubicBezTo>
                  <a:cubicBezTo>
                    <a:pt x="71888" y="68007"/>
                    <a:pt x="71888" y="67787"/>
                    <a:pt x="71888" y="67568"/>
                  </a:cubicBezTo>
                  <a:cubicBezTo>
                    <a:pt x="71888" y="67568"/>
                    <a:pt x="71888" y="67568"/>
                    <a:pt x="71888" y="67568"/>
                  </a:cubicBezTo>
                  <a:cubicBezTo>
                    <a:pt x="72027" y="67568"/>
                    <a:pt x="72166" y="67787"/>
                    <a:pt x="72305" y="67787"/>
                  </a:cubicBezTo>
                  <a:cubicBezTo>
                    <a:pt x="72444" y="67787"/>
                    <a:pt x="72444" y="67787"/>
                    <a:pt x="72584" y="67787"/>
                  </a:cubicBezTo>
                  <a:cubicBezTo>
                    <a:pt x="72723" y="67568"/>
                    <a:pt x="73001" y="67349"/>
                    <a:pt x="73140" y="66910"/>
                  </a:cubicBezTo>
                  <a:cubicBezTo>
                    <a:pt x="73140" y="66691"/>
                    <a:pt x="73140" y="66691"/>
                    <a:pt x="73140" y="66471"/>
                  </a:cubicBezTo>
                  <a:cubicBezTo>
                    <a:pt x="73279" y="66691"/>
                    <a:pt x="73418" y="66691"/>
                    <a:pt x="73418" y="66691"/>
                  </a:cubicBezTo>
                  <a:cubicBezTo>
                    <a:pt x="73557" y="66910"/>
                    <a:pt x="73696" y="66910"/>
                    <a:pt x="73835" y="66910"/>
                  </a:cubicBezTo>
                  <a:cubicBezTo>
                    <a:pt x="74391" y="66910"/>
                    <a:pt x="74669" y="66032"/>
                    <a:pt x="74808" y="65594"/>
                  </a:cubicBezTo>
                  <a:cubicBezTo>
                    <a:pt x="74947" y="65374"/>
                    <a:pt x="74947" y="65155"/>
                    <a:pt x="75086" y="65155"/>
                  </a:cubicBezTo>
                  <a:cubicBezTo>
                    <a:pt x="75225" y="64936"/>
                    <a:pt x="75225" y="64716"/>
                    <a:pt x="75365" y="64497"/>
                  </a:cubicBezTo>
                  <a:cubicBezTo>
                    <a:pt x="75365" y="64277"/>
                    <a:pt x="75504" y="64277"/>
                    <a:pt x="75504" y="64058"/>
                  </a:cubicBezTo>
                  <a:cubicBezTo>
                    <a:pt x="75643" y="64058"/>
                    <a:pt x="75782" y="63839"/>
                    <a:pt x="75782" y="63839"/>
                  </a:cubicBezTo>
                  <a:cubicBezTo>
                    <a:pt x="76060" y="63619"/>
                    <a:pt x="76338" y="63400"/>
                    <a:pt x="76477" y="62742"/>
                  </a:cubicBezTo>
                  <a:cubicBezTo>
                    <a:pt x="76616" y="62522"/>
                    <a:pt x="76616" y="62303"/>
                    <a:pt x="76755" y="62084"/>
                  </a:cubicBezTo>
                  <a:cubicBezTo>
                    <a:pt x="76755" y="61645"/>
                    <a:pt x="76755" y="61425"/>
                    <a:pt x="76894" y="61425"/>
                  </a:cubicBezTo>
                  <a:cubicBezTo>
                    <a:pt x="76894" y="61206"/>
                    <a:pt x="77033" y="61206"/>
                    <a:pt x="77172" y="60987"/>
                  </a:cubicBezTo>
                  <a:cubicBezTo>
                    <a:pt x="77311" y="60987"/>
                    <a:pt x="77589" y="60767"/>
                    <a:pt x="77728" y="60548"/>
                  </a:cubicBezTo>
                  <a:cubicBezTo>
                    <a:pt x="78146" y="59670"/>
                    <a:pt x="78146" y="58793"/>
                    <a:pt x="78006" y="57915"/>
                  </a:cubicBezTo>
                  <a:cubicBezTo>
                    <a:pt x="78006" y="57696"/>
                    <a:pt x="78006" y="57477"/>
                    <a:pt x="78006" y="57257"/>
                  </a:cubicBezTo>
                  <a:cubicBezTo>
                    <a:pt x="78006" y="57257"/>
                    <a:pt x="78006" y="57038"/>
                    <a:pt x="78006" y="57038"/>
                  </a:cubicBezTo>
                  <a:cubicBezTo>
                    <a:pt x="78146" y="56819"/>
                    <a:pt x="78146" y="56380"/>
                    <a:pt x="78006" y="55941"/>
                  </a:cubicBezTo>
                  <a:cubicBezTo>
                    <a:pt x="77867" y="55502"/>
                    <a:pt x="77589" y="55063"/>
                    <a:pt x="77311" y="54405"/>
                  </a:cubicBezTo>
                  <a:cubicBezTo>
                    <a:pt x="77172" y="54186"/>
                    <a:pt x="77033" y="53967"/>
                    <a:pt x="76755" y="53528"/>
                  </a:cubicBezTo>
                  <a:cubicBezTo>
                    <a:pt x="76616" y="53089"/>
                    <a:pt x="76477" y="52870"/>
                    <a:pt x="76338" y="52431"/>
                  </a:cubicBezTo>
                  <a:cubicBezTo>
                    <a:pt x="76199" y="52212"/>
                    <a:pt x="76060" y="51992"/>
                    <a:pt x="76060" y="51553"/>
                  </a:cubicBezTo>
                  <a:cubicBezTo>
                    <a:pt x="76060" y="51334"/>
                    <a:pt x="75921" y="50895"/>
                    <a:pt x="75782" y="50676"/>
                  </a:cubicBezTo>
                  <a:cubicBezTo>
                    <a:pt x="75782" y="50457"/>
                    <a:pt x="75643" y="50237"/>
                    <a:pt x="75504" y="50018"/>
                  </a:cubicBezTo>
                  <a:cubicBezTo>
                    <a:pt x="75365" y="49798"/>
                    <a:pt x="75086" y="49140"/>
                    <a:pt x="75086" y="48921"/>
                  </a:cubicBezTo>
                  <a:cubicBezTo>
                    <a:pt x="75086" y="48921"/>
                    <a:pt x="75086" y="48921"/>
                    <a:pt x="75086" y="48921"/>
                  </a:cubicBezTo>
                  <a:cubicBezTo>
                    <a:pt x="75086" y="48921"/>
                    <a:pt x="75225" y="48921"/>
                    <a:pt x="75225" y="48921"/>
                  </a:cubicBezTo>
                  <a:cubicBezTo>
                    <a:pt x="75365" y="48921"/>
                    <a:pt x="75504" y="48921"/>
                    <a:pt x="75643" y="48921"/>
                  </a:cubicBezTo>
                  <a:cubicBezTo>
                    <a:pt x="75921" y="48921"/>
                    <a:pt x="76060" y="48702"/>
                    <a:pt x="76338" y="48482"/>
                  </a:cubicBezTo>
                  <a:cubicBezTo>
                    <a:pt x="76477" y="48263"/>
                    <a:pt x="76616" y="47824"/>
                    <a:pt x="76894" y="47605"/>
                  </a:cubicBezTo>
                  <a:cubicBezTo>
                    <a:pt x="77172" y="46946"/>
                    <a:pt x="77311" y="46508"/>
                    <a:pt x="77311" y="45850"/>
                  </a:cubicBezTo>
                  <a:cubicBezTo>
                    <a:pt x="77311" y="44533"/>
                    <a:pt x="76755" y="44533"/>
                    <a:pt x="76477" y="44533"/>
                  </a:cubicBezTo>
                  <a:cubicBezTo>
                    <a:pt x="76338" y="44533"/>
                    <a:pt x="76338" y="44533"/>
                    <a:pt x="76199" y="44314"/>
                  </a:cubicBezTo>
                  <a:cubicBezTo>
                    <a:pt x="76199" y="44314"/>
                    <a:pt x="76199" y="44314"/>
                    <a:pt x="76199" y="44314"/>
                  </a:cubicBezTo>
                  <a:cubicBezTo>
                    <a:pt x="76338" y="43875"/>
                    <a:pt x="76755" y="43217"/>
                    <a:pt x="76616" y="42340"/>
                  </a:cubicBezTo>
                  <a:cubicBezTo>
                    <a:pt x="76616" y="42120"/>
                    <a:pt x="76477" y="41681"/>
                    <a:pt x="76199" y="41462"/>
                  </a:cubicBezTo>
                  <a:cubicBezTo>
                    <a:pt x="75921" y="41243"/>
                    <a:pt x="75643" y="41023"/>
                    <a:pt x="75365" y="41023"/>
                  </a:cubicBezTo>
                  <a:cubicBezTo>
                    <a:pt x="75086" y="41023"/>
                    <a:pt x="74947" y="40804"/>
                    <a:pt x="74808" y="40585"/>
                  </a:cubicBezTo>
                  <a:cubicBezTo>
                    <a:pt x="74669" y="40585"/>
                    <a:pt x="74530" y="40365"/>
                    <a:pt x="74530" y="40365"/>
                  </a:cubicBezTo>
                  <a:cubicBezTo>
                    <a:pt x="74391" y="40146"/>
                    <a:pt x="74252" y="39707"/>
                    <a:pt x="74113" y="39488"/>
                  </a:cubicBezTo>
                  <a:cubicBezTo>
                    <a:pt x="73974" y="39488"/>
                    <a:pt x="73974" y="39488"/>
                    <a:pt x="73974" y="39488"/>
                  </a:cubicBezTo>
                  <a:cubicBezTo>
                    <a:pt x="73974" y="39488"/>
                    <a:pt x="73974" y="39268"/>
                    <a:pt x="73974" y="39268"/>
                  </a:cubicBezTo>
                  <a:cubicBezTo>
                    <a:pt x="74113" y="38610"/>
                    <a:pt x="74113" y="38171"/>
                    <a:pt x="73974" y="37952"/>
                  </a:cubicBezTo>
                  <a:cubicBezTo>
                    <a:pt x="73835" y="37733"/>
                    <a:pt x="73696" y="37294"/>
                    <a:pt x="73140" y="37294"/>
                  </a:cubicBezTo>
                  <a:cubicBezTo>
                    <a:pt x="72723" y="37294"/>
                    <a:pt x="72305" y="37513"/>
                    <a:pt x="72166" y="37733"/>
                  </a:cubicBezTo>
                  <a:cubicBezTo>
                    <a:pt x="72027" y="37952"/>
                    <a:pt x="71888" y="37952"/>
                    <a:pt x="71749" y="37952"/>
                  </a:cubicBezTo>
                  <a:cubicBezTo>
                    <a:pt x="71610" y="37952"/>
                    <a:pt x="71610" y="37952"/>
                    <a:pt x="71471" y="37952"/>
                  </a:cubicBezTo>
                  <a:cubicBezTo>
                    <a:pt x="71332" y="37733"/>
                    <a:pt x="71332" y="37733"/>
                    <a:pt x="71193" y="37513"/>
                  </a:cubicBezTo>
                  <a:cubicBezTo>
                    <a:pt x="71054" y="37294"/>
                    <a:pt x="70915" y="37074"/>
                    <a:pt x="70637" y="36855"/>
                  </a:cubicBezTo>
                  <a:cubicBezTo>
                    <a:pt x="70637" y="36855"/>
                    <a:pt x="70637" y="36855"/>
                    <a:pt x="70498" y="36855"/>
                  </a:cubicBezTo>
                  <a:cubicBezTo>
                    <a:pt x="70776" y="36855"/>
                    <a:pt x="70915" y="36855"/>
                    <a:pt x="71054" y="36855"/>
                  </a:cubicBezTo>
                  <a:cubicBezTo>
                    <a:pt x="71332" y="36855"/>
                    <a:pt x="71749" y="36855"/>
                    <a:pt x="72027" y="36636"/>
                  </a:cubicBezTo>
                  <a:cubicBezTo>
                    <a:pt x="72166" y="36636"/>
                    <a:pt x="72305" y="36636"/>
                    <a:pt x="72305" y="36636"/>
                  </a:cubicBezTo>
                  <a:cubicBezTo>
                    <a:pt x="72444" y="36636"/>
                    <a:pt x="72584" y="36636"/>
                    <a:pt x="72862" y="36855"/>
                  </a:cubicBezTo>
                  <a:cubicBezTo>
                    <a:pt x="73001" y="36855"/>
                    <a:pt x="73140" y="37074"/>
                    <a:pt x="73140" y="37074"/>
                  </a:cubicBezTo>
                  <a:cubicBezTo>
                    <a:pt x="73418" y="37294"/>
                    <a:pt x="73696" y="37294"/>
                    <a:pt x="73835" y="37294"/>
                  </a:cubicBezTo>
                  <a:cubicBezTo>
                    <a:pt x="74391" y="37294"/>
                    <a:pt x="74808" y="36855"/>
                    <a:pt x="75086" y="36197"/>
                  </a:cubicBezTo>
                  <a:cubicBezTo>
                    <a:pt x="75504" y="35539"/>
                    <a:pt x="76060" y="35100"/>
                    <a:pt x="76616" y="35100"/>
                  </a:cubicBezTo>
                  <a:cubicBezTo>
                    <a:pt x="76755" y="35100"/>
                    <a:pt x="77033" y="35319"/>
                    <a:pt x="77172" y="35319"/>
                  </a:cubicBezTo>
                  <a:cubicBezTo>
                    <a:pt x="77450" y="35319"/>
                    <a:pt x="77589" y="35539"/>
                    <a:pt x="77867" y="35539"/>
                  </a:cubicBezTo>
                  <a:cubicBezTo>
                    <a:pt x="78285" y="35758"/>
                    <a:pt x="78841" y="36197"/>
                    <a:pt x="79397" y="36197"/>
                  </a:cubicBezTo>
                  <a:cubicBezTo>
                    <a:pt x="79675" y="36197"/>
                    <a:pt x="79953" y="35978"/>
                    <a:pt x="80231" y="35978"/>
                  </a:cubicBezTo>
                  <a:cubicBezTo>
                    <a:pt x="80787" y="35539"/>
                    <a:pt x="80926" y="34881"/>
                    <a:pt x="80926" y="34442"/>
                  </a:cubicBezTo>
                  <a:cubicBezTo>
                    <a:pt x="81066" y="33345"/>
                    <a:pt x="80509" y="32248"/>
                    <a:pt x="80370" y="32029"/>
                  </a:cubicBezTo>
                  <a:cubicBezTo>
                    <a:pt x="80509" y="32029"/>
                    <a:pt x="80509" y="32248"/>
                    <a:pt x="80648" y="32248"/>
                  </a:cubicBezTo>
                  <a:cubicBezTo>
                    <a:pt x="80926" y="32248"/>
                    <a:pt x="81066" y="32468"/>
                    <a:pt x="81344" y="32468"/>
                  </a:cubicBezTo>
                  <a:cubicBezTo>
                    <a:pt x="81344" y="32468"/>
                    <a:pt x="81483" y="32468"/>
                    <a:pt x="81483" y="32468"/>
                  </a:cubicBezTo>
                  <a:cubicBezTo>
                    <a:pt x="81622" y="32248"/>
                    <a:pt x="81622" y="32248"/>
                    <a:pt x="81761" y="32248"/>
                  </a:cubicBezTo>
                  <a:cubicBezTo>
                    <a:pt x="81761" y="32248"/>
                    <a:pt x="81900" y="32468"/>
                    <a:pt x="81900" y="32468"/>
                  </a:cubicBezTo>
                  <a:cubicBezTo>
                    <a:pt x="81900" y="32468"/>
                    <a:pt x="81900" y="32468"/>
                    <a:pt x="81900" y="32468"/>
                  </a:cubicBezTo>
                  <a:cubicBezTo>
                    <a:pt x="81900" y="32468"/>
                    <a:pt x="81900" y="32468"/>
                    <a:pt x="81900" y="32906"/>
                  </a:cubicBezTo>
                  <a:cubicBezTo>
                    <a:pt x="81900" y="32906"/>
                    <a:pt x="81900" y="33126"/>
                    <a:pt x="81900" y="33126"/>
                  </a:cubicBezTo>
                  <a:cubicBezTo>
                    <a:pt x="81900" y="33564"/>
                    <a:pt x="81761" y="34442"/>
                    <a:pt x="82178" y="35100"/>
                  </a:cubicBezTo>
                  <a:cubicBezTo>
                    <a:pt x="82317" y="35100"/>
                    <a:pt x="82595" y="35319"/>
                    <a:pt x="82734" y="35319"/>
                  </a:cubicBezTo>
                  <a:cubicBezTo>
                    <a:pt x="82873" y="35319"/>
                    <a:pt x="83012" y="35319"/>
                    <a:pt x="83151" y="35100"/>
                  </a:cubicBezTo>
                  <a:cubicBezTo>
                    <a:pt x="83290" y="35100"/>
                    <a:pt x="83290" y="35100"/>
                    <a:pt x="83429" y="35100"/>
                  </a:cubicBezTo>
                  <a:cubicBezTo>
                    <a:pt x="83429" y="35100"/>
                    <a:pt x="83429" y="35100"/>
                    <a:pt x="83429" y="35100"/>
                  </a:cubicBezTo>
                  <a:cubicBezTo>
                    <a:pt x="83429" y="35100"/>
                    <a:pt x="83429" y="35100"/>
                    <a:pt x="83429" y="35100"/>
                  </a:cubicBezTo>
                  <a:cubicBezTo>
                    <a:pt x="83429" y="35100"/>
                    <a:pt x="83429" y="35100"/>
                    <a:pt x="83429" y="35100"/>
                  </a:cubicBezTo>
                  <a:cubicBezTo>
                    <a:pt x="83429" y="35100"/>
                    <a:pt x="83568" y="35319"/>
                    <a:pt x="83568" y="35539"/>
                  </a:cubicBezTo>
                  <a:cubicBezTo>
                    <a:pt x="83568" y="35758"/>
                    <a:pt x="83568" y="35758"/>
                    <a:pt x="83568" y="35758"/>
                  </a:cubicBezTo>
                  <a:cubicBezTo>
                    <a:pt x="83568" y="36636"/>
                    <a:pt x="83847" y="36855"/>
                    <a:pt x="84264" y="36855"/>
                  </a:cubicBezTo>
                  <a:cubicBezTo>
                    <a:pt x="84264" y="36855"/>
                    <a:pt x="84403" y="37074"/>
                    <a:pt x="84403" y="37074"/>
                  </a:cubicBezTo>
                  <a:cubicBezTo>
                    <a:pt x="84542" y="37074"/>
                    <a:pt x="84542" y="37294"/>
                    <a:pt x="84681" y="37294"/>
                  </a:cubicBezTo>
                  <a:cubicBezTo>
                    <a:pt x="84820" y="37513"/>
                    <a:pt x="84959" y="37952"/>
                    <a:pt x="85237" y="38171"/>
                  </a:cubicBezTo>
                  <a:cubicBezTo>
                    <a:pt x="85515" y="38171"/>
                    <a:pt x="85793" y="38171"/>
                    <a:pt x="85932" y="38171"/>
                  </a:cubicBezTo>
                  <a:cubicBezTo>
                    <a:pt x="86210" y="38171"/>
                    <a:pt x="86349" y="38171"/>
                    <a:pt x="86488" y="38391"/>
                  </a:cubicBezTo>
                  <a:cubicBezTo>
                    <a:pt x="86628" y="38829"/>
                    <a:pt x="86628" y="39049"/>
                    <a:pt x="86628" y="39268"/>
                  </a:cubicBezTo>
                  <a:cubicBezTo>
                    <a:pt x="86628" y="39268"/>
                    <a:pt x="86488" y="39488"/>
                    <a:pt x="86488" y="39707"/>
                  </a:cubicBezTo>
                  <a:cubicBezTo>
                    <a:pt x="86349" y="39707"/>
                    <a:pt x="86210" y="39707"/>
                    <a:pt x="86071" y="39926"/>
                  </a:cubicBezTo>
                  <a:cubicBezTo>
                    <a:pt x="85793" y="39926"/>
                    <a:pt x="85376" y="40146"/>
                    <a:pt x="85098" y="41023"/>
                  </a:cubicBezTo>
                  <a:cubicBezTo>
                    <a:pt x="84959" y="41681"/>
                    <a:pt x="84959" y="43217"/>
                    <a:pt x="85237" y="43875"/>
                  </a:cubicBezTo>
                  <a:cubicBezTo>
                    <a:pt x="85376" y="44314"/>
                    <a:pt x="85654" y="44533"/>
                    <a:pt x="85932" y="44533"/>
                  </a:cubicBezTo>
                  <a:cubicBezTo>
                    <a:pt x="86071" y="44533"/>
                    <a:pt x="86349" y="44533"/>
                    <a:pt x="86488" y="44314"/>
                  </a:cubicBezTo>
                  <a:cubicBezTo>
                    <a:pt x="87045" y="43656"/>
                    <a:pt x="87323" y="42778"/>
                    <a:pt x="87601" y="42120"/>
                  </a:cubicBezTo>
                  <a:cubicBezTo>
                    <a:pt x="87740" y="41462"/>
                    <a:pt x="88018" y="41023"/>
                    <a:pt x="88296" y="40585"/>
                  </a:cubicBezTo>
                  <a:cubicBezTo>
                    <a:pt x="88435" y="40585"/>
                    <a:pt x="88713" y="40365"/>
                    <a:pt x="88713" y="40365"/>
                  </a:cubicBezTo>
                  <a:cubicBezTo>
                    <a:pt x="88713" y="40365"/>
                    <a:pt x="88713" y="40585"/>
                    <a:pt x="88713" y="40585"/>
                  </a:cubicBezTo>
                  <a:cubicBezTo>
                    <a:pt x="88713" y="41023"/>
                    <a:pt x="88713" y="41243"/>
                    <a:pt x="88713" y="41462"/>
                  </a:cubicBezTo>
                  <a:cubicBezTo>
                    <a:pt x="88713" y="42120"/>
                    <a:pt x="88852" y="42559"/>
                    <a:pt x="89130" y="43217"/>
                  </a:cubicBezTo>
                  <a:cubicBezTo>
                    <a:pt x="89409" y="43436"/>
                    <a:pt x="89826" y="44095"/>
                    <a:pt x="90243" y="44095"/>
                  </a:cubicBezTo>
                  <a:cubicBezTo>
                    <a:pt x="90382" y="44095"/>
                    <a:pt x="90382" y="44095"/>
                    <a:pt x="90382" y="44095"/>
                  </a:cubicBezTo>
                  <a:cubicBezTo>
                    <a:pt x="90382" y="44095"/>
                    <a:pt x="90382" y="44095"/>
                    <a:pt x="90382" y="44095"/>
                  </a:cubicBezTo>
                  <a:cubicBezTo>
                    <a:pt x="90660" y="44095"/>
                    <a:pt x="90660" y="43875"/>
                    <a:pt x="90799" y="43875"/>
                  </a:cubicBezTo>
                  <a:cubicBezTo>
                    <a:pt x="90799" y="44972"/>
                    <a:pt x="91216" y="45411"/>
                    <a:pt x="91355" y="45411"/>
                  </a:cubicBezTo>
                  <a:cubicBezTo>
                    <a:pt x="91494" y="45630"/>
                    <a:pt x="91633" y="45630"/>
                    <a:pt x="91772" y="45630"/>
                  </a:cubicBezTo>
                  <a:cubicBezTo>
                    <a:pt x="91911" y="45630"/>
                    <a:pt x="92050" y="45630"/>
                    <a:pt x="92190" y="45411"/>
                  </a:cubicBezTo>
                  <a:cubicBezTo>
                    <a:pt x="92329" y="45411"/>
                    <a:pt x="92329" y="45411"/>
                    <a:pt x="92468" y="45411"/>
                  </a:cubicBezTo>
                  <a:cubicBezTo>
                    <a:pt x="92468" y="45411"/>
                    <a:pt x="92468" y="45411"/>
                    <a:pt x="92468" y="45411"/>
                  </a:cubicBezTo>
                  <a:cubicBezTo>
                    <a:pt x="92746" y="45630"/>
                    <a:pt x="93024" y="46508"/>
                    <a:pt x="93302" y="47166"/>
                  </a:cubicBezTo>
                  <a:cubicBezTo>
                    <a:pt x="93441" y="47605"/>
                    <a:pt x="93580" y="48043"/>
                    <a:pt x="93858" y="48482"/>
                  </a:cubicBezTo>
                  <a:cubicBezTo>
                    <a:pt x="94136" y="48921"/>
                    <a:pt x="94136" y="48921"/>
                    <a:pt x="94136" y="48921"/>
                  </a:cubicBezTo>
                  <a:cubicBezTo>
                    <a:pt x="94414" y="49579"/>
                    <a:pt x="94831" y="50237"/>
                    <a:pt x="95110" y="51115"/>
                  </a:cubicBezTo>
                  <a:cubicBezTo>
                    <a:pt x="95249" y="51773"/>
                    <a:pt x="95527" y="52870"/>
                    <a:pt x="95388" y="53528"/>
                  </a:cubicBezTo>
                  <a:cubicBezTo>
                    <a:pt x="95388" y="53747"/>
                    <a:pt x="95249" y="53967"/>
                    <a:pt x="95110" y="54405"/>
                  </a:cubicBezTo>
                  <a:cubicBezTo>
                    <a:pt x="94831" y="54844"/>
                    <a:pt x="94553" y="55283"/>
                    <a:pt x="94553" y="56160"/>
                  </a:cubicBezTo>
                  <a:cubicBezTo>
                    <a:pt x="94553" y="56599"/>
                    <a:pt x="94553" y="57038"/>
                    <a:pt x="94831" y="57477"/>
                  </a:cubicBezTo>
                  <a:cubicBezTo>
                    <a:pt x="94553" y="57477"/>
                    <a:pt x="94275" y="57696"/>
                    <a:pt x="94136" y="58135"/>
                  </a:cubicBezTo>
                  <a:cubicBezTo>
                    <a:pt x="93997" y="58354"/>
                    <a:pt x="93858" y="58793"/>
                    <a:pt x="93858" y="59012"/>
                  </a:cubicBezTo>
                  <a:cubicBezTo>
                    <a:pt x="93858" y="59232"/>
                    <a:pt x="93719" y="59451"/>
                    <a:pt x="93719" y="59451"/>
                  </a:cubicBezTo>
                  <a:cubicBezTo>
                    <a:pt x="93580" y="59890"/>
                    <a:pt x="93441" y="60329"/>
                    <a:pt x="93302" y="60767"/>
                  </a:cubicBezTo>
                  <a:cubicBezTo>
                    <a:pt x="93024" y="61645"/>
                    <a:pt x="92607" y="62522"/>
                    <a:pt x="92746" y="63619"/>
                  </a:cubicBezTo>
                  <a:cubicBezTo>
                    <a:pt x="93024" y="64936"/>
                    <a:pt x="93719" y="65374"/>
                    <a:pt x="94275" y="65813"/>
                  </a:cubicBezTo>
                  <a:cubicBezTo>
                    <a:pt x="94692" y="66252"/>
                    <a:pt x="95110" y="66471"/>
                    <a:pt x="95388" y="66910"/>
                  </a:cubicBezTo>
                  <a:cubicBezTo>
                    <a:pt x="95388" y="67129"/>
                    <a:pt x="95388" y="67129"/>
                    <a:pt x="95388" y="67349"/>
                  </a:cubicBezTo>
                  <a:cubicBezTo>
                    <a:pt x="95388" y="67349"/>
                    <a:pt x="95110" y="67568"/>
                    <a:pt x="94692" y="67787"/>
                  </a:cubicBezTo>
                  <a:cubicBezTo>
                    <a:pt x="94553" y="67787"/>
                    <a:pt x="94553" y="67787"/>
                    <a:pt x="94414" y="67787"/>
                  </a:cubicBezTo>
                  <a:cubicBezTo>
                    <a:pt x="94275" y="68007"/>
                    <a:pt x="93997" y="68007"/>
                    <a:pt x="93858" y="68007"/>
                  </a:cubicBezTo>
                  <a:cubicBezTo>
                    <a:pt x="93441" y="68446"/>
                    <a:pt x="93302" y="68884"/>
                    <a:pt x="93024" y="69104"/>
                  </a:cubicBezTo>
                  <a:cubicBezTo>
                    <a:pt x="93024" y="69323"/>
                    <a:pt x="92885" y="69542"/>
                    <a:pt x="92885" y="69542"/>
                  </a:cubicBezTo>
                  <a:cubicBezTo>
                    <a:pt x="92746" y="69762"/>
                    <a:pt x="92607" y="69981"/>
                    <a:pt x="92468" y="70201"/>
                  </a:cubicBezTo>
                  <a:cubicBezTo>
                    <a:pt x="92329" y="70420"/>
                    <a:pt x="92329" y="70420"/>
                    <a:pt x="92329" y="70420"/>
                  </a:cubicBezTo>
                  <a:cubicBezTo>
                    <a:pt x="92050" y="70639"/>
                    <a:pt x="91633" y="70859"/>
                    <a:pt x="91077" y="70859"/>
                  </a:cubicBezTo>
                  <a:cubicBezTo>
                    <a:pt x="91077" y="70859"/>
                    <a:pt x="91077" y="70859"/>
                    <a:pt x="91077" y="70859"/>
                  </a:cubicBezTo>
                  <a:cubicBezTo>
                    <a:pt x="90660" y="70859"/>
                    <a:pt x="90243" y="70639"/>
                    <a:pt x="89687" y="70639"/>
                  </a:cubicBezTo>
                  <a:cubicBezTo>
                    <a:pt x="89269" y="70420"/>
                    <a:pt x="88713" y="70420"/>
                    <a:pt x="88157" y="70420"/>
                  </a:cubicBezTo>
                  <a:cubicBezTo>
                    <a:pt x="87879" y="70420"/>
                    <a:pt x="87601" y="70420"/>
                    <a:pt x="87323" y="70420"/>
                  </a:cubicBezTo>
                  <a:cubicBezTo>
                    <a:pt x="87045" y="70639"/>
                    <a:pt x="87045" y="70639"/>
                    <a:pt x="87045" y="70639"/>
                  </a:cubicBezTo>
                  <a:cubicBezTo>
                    <a:pt x="87045" y="71078"/>
                    <a:pt x="87045" y="71078"/>
                    <a:pt x="87045" y="71078"/>
                  </a:cubicBezTo>
                  <a:cubicBezTo>
                    <a:pt x="86906" y="71297"/>
                    <a:pt x="86906" y="71297"/>
                    <a:pt x="86906" y="71297"/>
                  </a:cubicBezTo>
                  <a:cubicBezTo>
                    <a:pt x="86906" y="71517"/>
                    <a:pt x="86906" y="71956"/>
                    <a:pt x="87045" y="72175"/>
                  </a:cubicBezTo>
                  <a:cubicBezTo>
                    <a:pt x="87045" y="72614"/>
                    <a:pt x="87184" y="72833"/>
                    <a:pt x="87323" y="72833"/>
                  </a:cubicBezTo>
                  <a:cubicBezTo>
                    <a:pt x="87323" y="72833"/>
                    <a:pt x="87323" y="72833"/>
                    <a:pt x="87323" y="72833"/>
                  </a:cubicBezTo>
                  <a:cubicBezTo>
                    <a:pt x="87462" y="73272"/>
                    <a:pt x="87462" y="73272"/>
                    <a:pt x="87323" y="73491"/>
                  </a:cubicBezTo>
                  <a:cubicBezTo>
                    <a:pt x="87184" y="73491"/>
                    <a:pt x="87184" y="73711"/>
                    <a:pt x="87045" y="73711"/>
                  </a:cubicBezTo>
                  <a:cubicBezTo>
                    <a:pt x="86906" y="73930"/>
                    <a:pt x="86628" y="74149"/>
                    <a:pt x="86349" y="75027"/>
                  </a:cubicBezTo>
                  <a:cubicBezTo>
                    <a:pt x="86349" y="75246"/>
                    <a:pt x="86349" y="75246"/>
                    <a:pt x="86349" y="75466"/>
                  </a:cubicBezTo>
                  <a:cubicBezTo>
                    <a:pt x="86349" y="75685"/>
                    <a:pt x="86349" y="75685"/>
                    <a:pt x="86210" y="75904"/>
                  </a:cubicBezTo>
                  <a:cubicBezTo>
                    <a:pt x="86210" y="76124"/>
                    <a:pt x="86210" y="76124"/>
                    <a:pt x="86210" y="76124"/>
                  </a:cubicBezTo>
                  <a:cubicBezTo>
                    <a:pt x="86071" y="76563"/>
                    <a:pt x="86071" y="76782"/>
                    <a:pt x="86071" y="77221"/>
                  </a:cubicBezTo>
                  <a:cubicBezTo>
                    <a:pt x="86071" y="77440"/>
                    <a:pt x="86210" y="77659"/>
                    <a:pt x="86210" y="77879"/>
                  </a:cubicBezTo>
                  <a:cubicBezTo>
                    <a:pt x="86210" y="78537"/>
                    <a:pt x="86210" y="79195"/>
                    <a:pt x="86767" y="80073"/>
                  </a:cubicBezTo>
                  <a:cubicBezTo>
                    <a:pt x="87184" y="80950"/>
                    <a:pt x="87879" y="81389"/>
                    <a:pt x="88574" y="81608"/>
                  </a:cubicBezTo>
                  <a:cubicBezTo>
                    <a:pt x="88713" y="81828"/>
                    <a:pt x="88852" y="81828"/>
                    <a:pt x="88991" y="81828"/>
                  </a:cubicBezTo>
                  <a:cubicBezTo>
                    <a:pt x="89548" y="81828"/>
                    <a:pt x="89965" y="81389"/>
                    <a:pt x="90243" y="81170"/>
                  </a:cubicBezTo>
                  <a:cubicBezTo>
                    <a:pt x="90382" y="80950"/>
                    <a:pt x="90521" y="80950"/>
                    <a:pt x="90660" y="80731"/>
                  </a:cubicBezTo>
                  <a:cubicBezTo>
                    <a:pt x="91077" y="80511"/>
                    <a:pt x="91494" y="80073"/>
                    <a:pt x="92050" y="79414"/>
                  </a:cubicBezTo>
                  <a:cubicBezTo>
                    <a:pt x="92329" y="78976"/>
                    <a:pt x="92468" y="78537"/>
                    <a:pt x="92468" y="78318"/>
                  </a:cubicBezTo>
                  <a:cubicBezTo>
                    <a:pt x="92607" y="78098"/>
                    <a:pt x="92607" y="77879"/>
                    <a:pt x="92607" y="77879"/>
                  </a:cubicBezTo>
                  <a:cubicBezTo>
                    <a:pt x="92746" y="77879"/>
                    <a:pt x="92746" y="77879"/>
                    <a:pt x="92746" y="77879"/>
                  </a:cubicBezTo>
                  <a:cubicBezTo>
                    <a:pt x="92885" y="77879"/>
                    <a:pt x="93024" y="77879"/>
                    <a:pt x="93163" y="78098"/>
                  </a:cubicBezTo>
                  <a:cubicBezTo>
                    <a:pt x="93302" y="78098"/>
                    <a:pt x="93302" y="78098"/>
                    <a:pt x="93302" y="78098"/>
                  </a:cubicBezTo>
                  <a:cubicBezTo>
                    <a:pt x="93580" y="78098"/>
                    <a:pt x="93858" y="78318"/>
                    <a:pt x="93997" y="78318"/>
                  </a:cubicBezTo>
                  <a:cubicBezTo>
                    <a:pt x="94553" y="78318"/>
                    <a:pt x="95110" y="77879"/>
                    <a:pt x="95249" y="77440"/>
                  </a:cubicBezTo>
                  <a:cubicBezTo>
                    <a:pt x="95388" y="77001"/>
                    <a:pt x="95388" y="76782"/>
                    <a:pt x="95249" y="76343"/>
                  </a:cubicBezTo>
                  <a:cubicBezTo>
                    <a:pt x="95388" y="76124"/>
                    <a:pt x="95388" y="76124"/>
                    <a:pt x="95388" y="76124"/>
                  </a:cubicBezTo>
                  <a:cubicBezTo>
                    <a:pt x="95527" y="76343"/>
                    <a:pt x="95666" y="76782"/>
                    <a:pt x="96083" y="77001"/>
                  </a:cubicBezTo>
                  <a:cubicBezTo>
                    <a:pt x="96083" y="77001"/>
                    <a:pt x="96083" y="77001"/>
                    <a:pt x="96083" y="77001"/>
                  </a:cubicBezTo>
                  <a:cubicBezTo>
                    <a:pt x="96222" y="77001"/>
                    <a:pt x="96222" y="77001"/>
                    <a:pt x="96222" y="77001"/>
                  </a:cubicBezTo>
                  <a:cubicBezTo>
                    <a:pt x="96639" y="77001"/>
                    <a:pt x="96778" y="76343"/>
                    <a:pt x="96917" y="76124"/>
                  </a:cubicBezTo>
                  <a:cubicBezTo>
                    <a:pt x="96917" y="75904"/>
                    <a:pt x="96917" y="75904"/>
                    <a:pt x="96917" y="75904"/>
                  </a:cubicBezTo>
                  <a:cubicBezTo>
                    <a:pt x="97056" y="75904"/>
                    <a:pt x="97056" y="76124"/>
                    <a:pt x="97056" y="76343"/>
                  </a:cubicBezTo>
                  <a:cubicBezTo>
                    <a:pt x="97195" y="76343"/>
                    <a:pt x="97195" y="76343"/>
                    <a:pt x="97195" y="76343"/>
                  </a:cubicBezTo>
                  <a:cubicBezTo>
                    <a:pt x="97334" y="76782"/>
                    <a:pt x="97612" y="77221"/>
                    <a:pt x="97752" y="77440"/>
                  </a:cubicBezTo>
                  <a:cubicBezTo>
                    <a:pt x="97891" y="77659"/>
                    <a:pt x="97891" y="77659"/>
                    <a:pt x="98030" y="77879"/>
                  </a:cubicBezTo>
                  <a:cubicBezTo>
                    <a:pt x="98308" y="78318"/>
                    <a:pt x="98586" y="78537"/>
                    <a:pt x="98864" y="78756"/>
                  </a:cubicBezTo>
                  <a:cubicBezTo>
                    <a:pt x="99142" y="78976"/>
                    <a:pt x="99142" y="78976"/>
                    <a:pt x="99142" y="78976"/>
                  </a:cubicBezTo>
                  <a:cubicBezTo>
                    <a:pt x="99420" y="79195"/>
                    <a:pt x="99559" y="79414"/>
                    <a:pt x="99698" y="79853"/>
                  </a:cubicBezTo>
                  <a:cubicBezTo>
                    <a:pt x="99698" y="79853"/>
                    <a:pt x="99698" y="79853"/>
                    <a:pt x="99698" y="79853"/>
                  </a:cubicBezTo>
                  <a:cubicBezTo>
                    <a:pt x="99976" y="80511"/>
                    <a:pt x="100254" y="80731"/>
                    <a:pt x="100672" y="80731"/>
                  </a:cubicBezTo>
                  <a:cubicBezTo>
                    <a:pt x="100672" y="80731"/>
                    <a:pt x="100811" y="80731"/>
                    <a:pt x="100950" y="80731"/>
                  </a:cubicBezTo>
                  <a:cubicBezTo>
                    <a:pt x="101089" y="80731"/>
                    <a:pt x="101089" y="80731"/>
                    <a:pt x="101228" y="80950"/>
                  </a:cubicBezTo>
                  <a:cubicBezTo>
                    <a:pt x="101367" y="80950"/>
                    <a:pt x="101645" y="81170"/>
                    <a:pt x="101923" y="81170"/>
                  </a:cubicBezTo>
                  <a:cubicBezTo>
                    <a:pt x="101923" y="81170"/>
                    <a:pt x="101923" y="81170"/>
                    <a:pt x="101923" y="81170"/>
                  </a:cubicBezTo>
                  <a:cubicBezTo>
                    <a:pt x="102062" y="81170"/>
                    <a:pt x="102201" y="81170"/>
                    <a:pt x="102479" y="81170"/>
                  </a:cubicBezTo>
                  <a:cubicBezTo>
                    <a:pt x="102757" y="81170"/>
                    <a:pt x="102896" y="81170"/>
                    <a:pt x="103174" y="81170"/>
                  </a:cubicBezTo>
                  <a:cubicBezTo>
                    <a:pt x="103035" y="81389"/>
                    <a:pt x="103035" y="81389"/>
                    <a:pt x="102896" y="81608"/>
                  </a:cubicBezTo>
                  <a:cubicBezTo>
                    <a:pt x="102618" y="82047"/>
                    <a:pt x="102340" y="82705"/>
                    <a:pt x="102340" y="83363"/>
                  </a:cubicBezTo>
                  <a:cubicBezTo>
                    <a:pt x="102340" y="83583"/>
                    <a:pt x="102479" y="84021"/>
                    <a:pt x="102757" y="84241"/>
                  </a:cubicBezTo>
                  <a:cubicBezTo>
                    <a:pt x="103035" y="84680"/>
                    <a:pt x="103174" y="85118"/>
                    <a:pt x="103453" y="85557"/>
                  </a:cubicBezTo>
                  <a:cubicBezTo>
                    <a:pt x="103731" y="85996"/>
                    <a:pt x="104009" y="85996"/>
                    <a:pt x="104426" y="85996"/>
                  </a:cubicBezTo>
                  <a:cubicBezTo>
                    <a:pt x="104565" y="85996"/>
                    <a:pt x="104704" y="85996"/>
                    <a:pt x="104843" y="85996"/>
                  </a:cubicBezTo>
                  <a:cubicBezTo>
                    <a:pt x="104982" y="85996"/>
                    <a:pt x="105121" y="85996"/>
                    <a:pt x="105260" y="85996"/>
                  </a:cubicBezTo>
                  <a:cubicBezTo>
                    <a:pt x="105260" y="85996"/>
                    <a:pt x="105399" y="85996"/>
                    <a:pt x="105399" y="85996"/>
                  </a:cubicBezTo>
                  <a:cubicBezTo>
                    <a:pt x="105538" y="86215"/>
                    <a:pt x="105538" y="86435"/>
                    <a:pt x="105399" y="86654"/>
                  </a:cubicBezTo>
                  <a:cubicBezTo>
                    <a:pt x="105399" y="86873"/>
                    <a:pt x="105399" y="87093"/>
                    <a:pt x="105538" y="87312"/>
                  </a:cubicBezTo>
                  <a:cubicBezTo>
                    <a:pt x="105538" y="88190"/>
                    <a:pt x="106095" y="89287"/>
                    <a:pt x="106929" y="89287"/>
                  </a:cubicBezTo>
                  <a:cubicBezTo>
                    <a:pt x="107068" y="89287"/>
                    <a:pt x="107068" y="89287"/>
                    <a:pt x="107207" y="89287"/>
                  </a:cubicBezTo>
                  <a:cubicBezTo>
                    <a:pt x="107902" y="88848"/>
                    <a:pt x="107902" y="87970"/>
                    <a:pt x="107902" y="87531"/>
                  </a:cubicBezTo>
                  <a:cubicBezTo>
                    <a:pt x="107763" y="87093"/>
                    <a:pt x="107902" y="86873"/>
                    <a:pt x="107902" y="86873"/>
                  </a:cubicBezTo>
                  <a:cubicBezTo>
                    <a:pt x="108041" y="86873"/>
                    <a:pt x="108319" y="86654"/>
                    <a:pt x="108597" y="86654"/>
                  </a:cubicBezTo>
                  <a:cubicBezTo>
                    <a:pt x="108876" y="86654"/>
                    <a:pt x="109015" y="86654"/>
                    <a:pt x="109154" y="86654"/>
                  </a:cubicBezTo>
                  <a:cubicBezTo>
                    <a:pt x="109293" y="86873"/>
                    <a:pt x="109571" y="87312"/>
                    <a:pt x="109710" y="87531"/>
                  </a:cubicBezTo>
                  <a:cubicBezTo>
                    <a:pt x="110127" y="87970"/>
                    <a:pt x="110544" y="88409"/>
                    <a:pt x="110961" y="88628"/>
                  </a:cubicBezTo>
                  <a:cubicBezTo>
                    <a:pt x="111378" y="88848"/>
                    <a:pt x="111657" y="88848"/>
                    <a:pt x="112074" y="88848"/>
                  </a:cubicBezTo>
                  <a:cubicBezTo>
                    <a:pt x="112352" y="88848"/>
                    <a:pt x="112491" y="88848"/>
                    <a:pt x="112769" y="88848"/>
                  </a:cubicBezTo>
                  <a:cubicBezTo>
                    <a:pt x="112908" y="88848"/>
                    <a:pt x="113047" y="88848"/>
                    <a:pt x="113186" y="88848"/>
                  </a:cubicBezTo>
                  <a:cubicBezTo>
                    <a:pt x="113186" y="88848"/>
                    <a:pt x="113186" y="88848"/>
                    <a:pt x="113325" y="88848"/>
                  </a:cubicBezTo>
                  <a:cubicBezTo>
                    <a:pt x="113603" y="88848"/>
                    <a:pt x="113881" y="88848"/>
                    <a:pt x="114298" y="88848"/>
                  </a:cubicBezTo>
                  <a:cubicBezTo>
                    <a:pt x="114438" y="88848"/>
                    <a:pt x="114438" y="88848"/>
                    <a:pt x="114438" y="88848"/>
                  </a:cubicBezTo>
                  <a:cubicBezTo>
                    <a:pt x="114438" y="88848"/>
                    <a:pt x="114577" y="88848"/>
                    <a:pt x="114577" y="88848"/>
                  </a:cubicBezTo>
                  <a:cubicBezTo>
                    <a:pt x="114855" y="88848"/>
                    <a:pt x="114994" y="88848"/>
                    <a:pt x="115133" y="88848"/>
                  </a:cubicBezTo>
                  <a:cubicBezTo>
                    <a:pt x="115272" y="88848"/>
                    <a:pt x="115411" y="88628"/>
                    <a:pt x="115550" y="88628"/>
                  </a:cubicBezTo>
                  <a:cubicBezTo>
                    <a:pt x="115689" y="88628"/>
                    <a:pt x="116106" y="88848"/>
                    <a:pt x="116245" y="88848"/>
                  </a:cubicBezTo>
                  <a:cubicBezTo>
                    <a:pt x="116662" y="89067"/>
                    <a:pt x="117079" y="89287"/>
                    <a:pt x="117497" y="89287"/>
                  </a:cubicBezTo>
                  <a:cubicBezTo>
                    <a:pt x="117914" y="89287"/>
                    <a:pt x="118192" y="89067"/>
                    <a:pt x="118331" y="88628"/>
                  </a:cubicBezTo>
                  <a:cubicBezTo>
                    <a:pt x="118609" y="88409"/>
                    <a:pt x="118609" y="87751"/>
                    <a:pt x="118609" y="87312"/>
                  </a:cubicBezTo>
                  <a:cubicBezTo>
                    <a:pt x="118609" y="85338"/>
                    <a:pt x="117358" y="83802"/>
                    <a:pt x="116384" y="82925"/>
                  </a:cubicBezTo>
                  <a:cubicBezTo>
                    <a:pt x="115967" y="82705"/>
                    <a:pt x="115689" y="82486"/>
                    <a:pt x="115272" y="82266"/>
                  </a:cubicBezTo>
                  <a:cubicBezTo>
                    <a:pt x="114577" y="81828"/>
                    <a:pt x="114020" y="81389"/>
                    <a:pt x="113464" y="80731"/>
                  </a:cubicBezTo>
                  <a:cubicBezTo>
                    <a:pt x="113186" y="80511"/>
                    <a:pt x="112908" y="80511"/>
                    <a:pt x="112630" y="80292"/>
                  </a:cubicBezTo>
                  <a:cubicBezTo>
                    <a:pt x="112491" y="80292"/>
                    <a:pt x="112352" y="80292"/>
                    <a:pt x="112213" y="80073"/>
                  </a:cubicBezTo>
                  <a:cubicBezTo>
                    <a:pt x="111657" y="79853"/>
                    <a:pt x="110961" y="79195"/>
                    <a:pt x="110405" y="78756"/>
                  </a:cubicBezTo>
                  <a:cubicBezTo>
                    <a:pt x="110266" y="78537"/>
                    <a:pt x="109988" y="78318"/>
                    <a:pt x="109849" y="78318"/>
                  </a:cubicBezTo>
                  <a:cubicBezTo>
                    <a:pt x="109571" y="77879"/>
                    <a:pt x="109293" y="77659"/>
                    <a:pt x="109154" y="77440"/>
                  </a:cubicBezTo>
                  <a:cubicBezTo>
                    <a:pt x="109154" y="77221"/>
                    <a:pt x="109154" y="77221"/>
                    <a:pt x="109154" y="77221"/>
                  </a:cubicBezTo>
                  <a:cubicBezTo>
                    <a:pt x="109293" y="77221"/>
                    <a:pt x="109571" y="77440"/>
                    <a:pt x="109710" y="77440"/>
                  </a:cubicBezTo>
                  <a:cubicBezTo>
                    <a:pt x="109988" y="77659"/>
                    <a:pt x="110127" y="77659"/>
                    <a:pt x="110266" y="77659"/>
                  </a:cubicBezTo>
                  <a:cubicBezTo>
                    <a:pt x="110405" y="77659"/>
                    <a:pt x="110544" y="77659"/>
                    <a:pt x="110683" y="77659"/>
                  </a:cubicBezTo>
                  <a:cubicBezTo>
                    <a:pt x="110822" y="77659"/>
                    <a:pt x="110822" y="77659"/>
                    <a:pt x="110961" y="77659"/>
                  </a:cubicBezTo>
                  <a:cubicBezTo>
                    <a:pt x="111100" y="77659"/>
                    <a:pt x="111100" y="77659"/>
                    <a:pt x="111239" y="77659"/>
                  </a:cubicBezTo>
                  <a:cubicBezTo>
                    <a:pt x="111378" y="77659"/>
                    <a:pt x="111517" y="77659"/>
                    <a:pt x="111517" y="77879"/>
                  </a:cubicBezTo>
                  <a:cubicBezTo>
                    <a:pt x="112074" y="77879"/>
                    <a:pt x="112491" y="78318"/>
                    <a:pt x="112908" y="78537"/>
                  </a:cubicBezTo>
                  <a:cubicBezTo>
                    <a:pt x="113325" y="78756"/>
                    <a:pt x="113603" y="78976"/>
                    <a:pt x="113881" y="79195"/>
                  </a:cubicBezTo>
                  <a:cubicBezTo>
                    <a:pt x="114020" y="79195"/>
                    <a:pt x="114159" y="79414"/>
                    <a:pt x="114298" y="79414"/>
                  </a:cubicBezTo>
                  <a:cubicBezTo>
                    <a:pt x="114438" y="79414"/>
                    <a:pt x="114577" y="79195"/>
                    <a:pt x="114716" y="79195"/>
                  </a:cubicBezTo>
                  <a:cubicBezTo>
                    <a:pt x="114855" y="79195"/>
                    <a:pt x="114994" y="79195"/>
                    <a:pt x="114994" y="79195"/>
                  </a:cubicBezTo>
                  <a:cubicBezTo>
                    <a:pt x="114994" y="79195"/>
                    <a:pt x="115133" y="79195"/>
                    <a:pt x="115133" y="79195"/>
                  </a:cubicBezTo>
                  <a:cubicBezTo>
                    <a:pt x="115133" y="79195"/>
                    <a:pt x="115272" y="79414"/>
                    <a:pt x="115411" y="79414"/>
                  </a:cubicBezTo>
                  <a:cubicBezTo>
                    <a:pt x="115550" y="79634"/>
                    <a:pt x="115689" y="80073"/>
                    <a:pt x="115967" y="80073"/>
                  </a:cubicBezTo>
                  <a:cubicBezTo>
                    <a:pt x="116106" y="80292"/>
                    <a:pt x="116245" y="80292"/>
                    <a:pt x="116523" y="80292"/>
                  </a:cubicBezTo>
                  <a:cubicBezTo>
                    <a:pt x="116523" y="80292"/>
                    <a:pt x="116662" y="80292"/>
                    <a:pt x="116801" y="80292"/>
                  </a:cubicBezTo>
                  <a:cubicBezTo>
                    <a:pt x="116940" y="80292"/>
                    <a:pt x="117079" y="80292"/>
                    <a:pt x="117079" y="80292"/>
                  </a:cubicBezTo>
                  <a:cubicBezTo>
                    <a:pt x="117219" y="80292"/>
                    <a:pt x="117219" y="80292"/>
                    <a:pt x="117219" y="80292"/>
                  </a:cubicBezTo>
                  <a:cubicBezTo>
                    <a:pt x="117358" y="80292"/>
                    <a:pt x="117497" y="80292"/>
                    <a:pt x="117636" y="80511"/>
                  </a:cubicBezTo>
                  <a:cubicBezTo>
                    <a:pt x="117775" y="80511"/>
                    <a:pt x="117775" y="80511"/>
                    <a:pt x="117775" y="80511"/>
                  </a:cubicBezTo>
                  <a:cubicBezTo>
                    <a:pt x="117914" y="80731"/>
                    <a:pt x="117914" y="80731"/>
                    <a:pt x="118053" y="80731"/>
                  </a:cubicBezTo>
                  <a:cubicBezTo>
                    <a:pt x="118192" y="80950"/>
                    <a:pt x="118331" y="80950"/>
                    <a:pt x="118470" y="81170"/>
                  </a:cubicBezTo>
                  <a:cubicBezTo>
                    <a:pt x="118748" y="81389"/>
                    <a:pt x="118887" y="81389"/>
                    <a:pt x="119165" y="81389"/>
                  </a:cubicBezTo>
                  <a:cubicBezTo>
                    <a:pt x="119443" y="81389"/>
                    <a:pt x="119721" y="81170"/>
                    <a:pt x="119860" y="80511"/>
                  </a:cubicBezTo>
                  <a:cubicBezTo>
                    <a:pt x="120000" y="80073"/>
                    <a:pt x="119860" y="79414"/>
                    <a:pt x="119721" y="78976"/>
                  </a:cubicBezTo>
                  <a:cubicBezTo>
                    <a:pt x="119721" y="78976"/>
                    <a:pt x="119721" y="78976"/>
                    <a:pt x="119860" y="78756"/>
                  </a:cubicBezTo>
                  <a:close/>
                  <a:moveTo>
                    <a:pt x="68551" y="26325"/>
                  </a:moveTo>
                  <a:cubicBezTo>
                    <a:pt x="68551" y="26325"/>
                    <a:pt x="68551" y="26544"/>
                    <a:pt x="68551" y="26544"/>
                  </a:cubicBezTo>
                  <a:cubicBezTo>
                    <a:pt x="68412" y="26325"/>
                    <a:pt x="68134" y="26325"/>
                    <a:pt x="67995" y="26325"/>
                  </a:cubicBezTo>
                  <a:cubicBezTo>
                    <a:pt x="67995" y="26325"/>
                    <a:pt x="67995" y="26325"/>
                    <a:pt x="67995" y="26325"/>
                  </a:cubicBezTo>
                  <a:cubicBezTo>
                    <a:pt x="68134" y="26325"/>
                    <a:pt x="68134" y="26325"/>
                    <a:pt x="68134" y="26325"/>
                  </a:cubicBezTo>
                  <a:cubicBezTo>
                    <a:pt x="68412" y="25886"/>
                    <a:pt x="68551" y="25447"/>
                    <a:pt x="68690" y="25228"/>
                  </a:cubicBezTo>
                  <a:cubicBezTo>
                    <a:pt x="68690" y="25447"/>
                    <a:pt x="68551" y="26325"/>
                    <a:pt x="68551" y="26325"/>
                  </a:cubicBezTo>
                  <a:close/>
                  <a:moveTo>
                    <a:pt x="63545" y="75904"/>
                  </a:moveTo>
                  <a:cubicBezTo>
                    <a:pt x="62850" y="75904"/>
                    <a:pt x="62294" y="75685"/>
                    <a:pt x="61877" y="75027"/>
                  </a:cubicBezTo>
                  <a:cubicBezTo>
                    <a:pt x="61738" y="74808"/>
                    <a:pt x="61738" y="74808"/>
                    <a:pt x="61738" y="74808"/>
                  </a:cubicBezTo>
                  <a:cubicBezTo>
                    <a:pt x="61599" y="74588"/>
                    <a:pt x="61460" y="74369"/>
                    <a:pt x="61320" y="74149"/>
                  </a:cubicBezTo>
                  <a:cubicBezTo>
                    <a:pt x="61181" y="73711"/>
                    <a:pt x="61042" y="73491"/>
                    <a:pt x="60903" y="73053"/>
                  </a:cubicBezTo>
                  <a:cubicBezTo>
                    <a:pt x="60764" y="72614"/>
                    <a:pt x="60486" y="72394"/>
                    <a:pt x="60208" y="72175"/>
                  </a:cubicBezTo>
                  <a:cubicBezTo>
                    <a:pt x="59930" y="71956"/>
                    <a:pt x="59791" y="71736"/>
                    <a:pt x="59513" y="71517"/>
                  </a:cubicBezTo>
                  <a:cubicBezTo>
                    <a:pt x="59791" y="71517"/>
                    <a:pt x="60208" y="71517"/>
                    <a:pt x="60486" y="71736"/>
                  </a:cubicBezTo>
                  <a:cubicBezTo>
                    <a:pt x="60764" y="71956"/>
                    <a:pt x="61042" y="72175"/>
                    <a:pt x="61181" y="72394"/>
                  </a:cubicBezTo>
                  <a:cubicBezTo>
                    <a:pt x="61599" y="72833"/>
                    <a:pt x="61877" y="73272"/>
                    <a:pt x="62155" y="73711"/>
                  </a:cubicBezTo>
                  <a:cubicBezTo>
                    <a:pt x="62294" y="74149"/>
                    <a:pt x="62572" y="74588"/>
                    <a:pt x="62989" y="75027"/>
                  </a:cubicBezTo>
                  <a:cubicBezTo>
                    <a:pt x="62989" y="75027"/>
                    <a:pt x="63128" y="75027"/>
                    <a:pt x="63128" y="75246"/>
                  </a:cubicBezTo>
                  <a:cubicBezTo>
                    <a:pt x="63267" y="75466"/>
                    <a:pt x="63406" y="75685"/>
                    <a:pt x="63545" y="75685"/>
                  </a:cubicBezTo>
                  <a:cubicBezTo>
                    <a:pt x="63684" y="75904"/>
                    <a:pt x="63684" y="75904"/>
                    <a:pt x="63684" y="75904"/>
                  </a:cubicBezTo>
                  <a:cubicBezTo>
                    <a:pt x="63684" y="75904"/>
                    <a:pt x="63684" y="75904"/>
                    <a:pt x="63684" y="75904"/>
                  </a:cubicBezTo>
                  <a:cubicBezTo>
                    <a:pt x="63684" y="75904"/>
                    <a:pt x="63684" y="75904"/>
                    <a:pt x="63545" y="75904"/>
                  </a:cubicBezTo>
                  <a:close/>
                  <a:moveTo>
                    <a:pt x="78841" y="17330"/>
                  </a:moveTo>
                  <a:cubicBezTo>
                    <a:pt x="78702" y="17111"/>
                    <a:pt x="78702" y="17111"/>
                    <a:pt x="78702" y="17111"/>
                  </a:cubicBezTo>
                  <a:cubicBezTo>
                    <a:pt x="78563" y="16892"/>
                    <a:pt x="78424" y="16672"/>
                    <a:pt x="78285" y="16453"/>
                  </a:cubicBezTo>
                  <a:cubicBezTo>
                    <a:pt x="78285" y="16453"/>
                    <a:pt x="78285" y="16453"/>
                    <a:pt x="78285" y="16234"/>
                  </a:cubicBezTo>
                  <a:cubicBezTo>
                    <a:pt x="78285" y="16234"/>
                    <a:pt x="78424" y="16234"/>
                    <a:pt x="78424" y="16234"/>
                  </a:cubicBezTo>
                  <a:cubicBezTo>
                    <a:pt x="78841" y="16453"/>
                    <a:pt x="79536" y="17330"/>
                    <a:pt x="79675" y="17769"/>
                  </a:cubicBezTo>
                  <a:cubicBezTo>
                    <a:pt x="79675" y="17989"/>
                    <a:pt x="79675" y="17989"/>
                    <a:pt x="79675" y="17989"/>
                  </a:cubicBezTo>
                  <a:cubicBezTo>
                    <a:pt x="79675" y="17989"/>
                    <a:pt x="79675" y="17989"/>
                    <a:pt x="79536" y="17989"/>
                  </a:cubicBezTo>
                  <a:cubicBezTo>
                    <a:pt x="79397" y="17989"/>
                    <a:pt x="79119" y="17769"/>
                    <a:pt x="78841" y="17330"/>
                  </a:cubicBezTo>
                  <a:close/>
                  <a:moveTo>
                    <a:pt x="79675" y="30712"/>
                  </a:moveTo>
                  <a:cubicBezTo>
                    <a:pt x="79675" y="30712"/>
                    <a:pt x="79814" y="30712"/>
                    <a:pt x="79814" y="30712"/>
                  </a:cubicBezTo>
                  <a:cubicBezTo>
                    <a:pt x="79814" y="30712"/>
                    <a:pt x="79814" y="30712"/>
                    <a:pt x="79814" y="30712"/>
                  </a:cubicBezTo>
                  <a:cubicBezTo>
                    <a:pt x="79953" y="30712"/>
                    <a:pt x="79953" y="30932"/>
                    <a:pt x="79953" y="31151"/>
                  </a:cubicBezTo>
                  <a:cubicBezTo>
                    <a:pt x="79953" y="31151"/>
                    <a:pt x="80092" y="31371"/>
                    <a:pt x="80092" y="31590"/>
                  </a:cubicBezTo>
                  <a:cubicBezTo>
                    <a:pt x="79953" y="31371"/>
                    <a:pt x="79814" y="31151"/>
                    <a:pt x="79675" y="30712"/>
                  </a:cubicBezTo>
                  <a:close/>
                  <a:moveTo>
                    <a:pt x="102757" y="56819"/>
                  </a:moveTo>
                  <a:cubicBezTo>
                    <a:pt x="102757" y="57038"/>
                    <a:pt x="102618" y="57257"/>
                    <a:pt x="102340" y="57257"/>
                  </a:cubicBezTo>
                  <a:cubicBezTo>
                    <a:pt x="102340" y="57257"/>
                    <a:pt x="102201" y="57257"/>
                    <a:pt x="102201" y="57257"/>
                  </a:cubicBezTo>
                  <a:cubicBezTo>
                    <a:pt x="102062" y="57257"/>
                    <a:pt x="101784" y="57257"/>
                    <a:pt x="101784" y="57257"/>
                  </a:cubicBezTo>
                  <a:cubicBezTo>
                    <a:pt x="101645" y="57257"/>
                    <a:pt x="101645" y="57257"/>
                    <a:pt x="101506" y="57257"/>
                  </a:cubicBezTo>
                  <a:cubicBezTo>
                    <a:pt x="100950" y="57696"/>
                    <a:pt x="100533" y="58793"/>
                    <a:pt x="100115" y="59890"/>
                  </a:cubicBezTo>
                  <a:cubicBezTo>
                    <a:pt x="99976" y="59890"/>
                    <a:pt x="99976" y="59890"/>
                    <a:pt x="99976" y="59890"/>
                  </a:cubicBezTo>
                  <a:cubicBezTo>
                    <a:pt x="100115" y="59451"/>
                    <a:pt x="100115" y="59232"/>
                    <a:pt x="99976" y="58574"/>
                  </a:cubicBezTo>
                  <a:cubicBezTo>
                    <a:pt x="99698" y="57477"/>
                    <a:pt x="99281" y="56819"/>
                    <a:pt x="98725" y="56599"/>
                  </a:cubicBezTo>
                  <a:cubicBezTo>
                    <a:pt x="99003" y="55722"/>
                    <a:pt x="99142" y="54844"/>
                    <a:pt x="99142" y="53967"/>
                  </a:cubicBezTo>
                  <a:cubicBezTo>
                    <a:pt x="99559" y="54186"/>
                    <a:pt x="99976" y="54625"/>
                    <a:pt x="100533" y="54844"/>
                  </a:cubicBezTo>
                  <a:cubicBezTo>
                    <a:pt x="100811" y="54844"/>
                    <a:pt x="101089" y="55063"/>
                    <a:pt x="101367" y="55063"/>
                  </a:cubicBezTo>
                  <a:cubicBezTo>
                    <a:pt x="101645" y="55063"/>
                    <a:pt x="102062" y="55063"/>
                    <a:pt x="102340" y="55283"/>
                  </a:cubicBezTo>
                  <a:cubicBezTo>
                    <a:pt x="102618" y="55502"/>
                    <a:pt x="102757" y="55941"/>
                    <a:pt x="102896" y="56380"/>
                  </a:cubicBezTo>
                  <a:cubicBezTo>
                    <a:pt x="102896" y="56599"/>
                    <a:pt x="102896" y="56819"/>
                    <a:pt x="102757" y="56819"/>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28" name="Shape 2428"/>
            <p:cNvSpPr/>
            <p:nvPr/>
          </p:nvSpPr>
          <p:spPr>
            <a:xfrm>
              <a:off x="17687326" y="3713860"/>
              <a:ext cx="92328" cy="69062"/>
            </a:xfrm>
            <a:custGeom>
              <a:avLst/>
              <a:gdLst/>
              <a:ahLst/>
              <a:cxnLst/>
              <a:rect l="0" t="0" r="0" b="0"/>
              <a:pathLst>
                <a:path w="120000" h="120000" extrusionOk="0">
                  <a:moveTo>
                    <a:pt x="112941" y="17142"/>
                  </a:moveTo>
                  <a:cubicBezTo>
                    <a:pt x="105882" y="0"/>
                    <a:pt x="98823" y="0"/>
                    <a:pt x="84705" y="0"/>
                  </a:cubicBezTo>
                  <a:cubicBezTo>
                    <a:pt x="84705" y="0"/>
                    <a:pt x="77647" y="0"/>
                    <a:pt x="70588" y="0"/>
                  </a:cubicBezTo>
                  <a:cubicBezTo>
                    <a:pt x="63529" y="0"/>
                    <a:pt x="56470" y="8571"/>
                    <a:pt x="49411" y="17142"/>
                  </a:cubicBezTo>
                  <a:cubicBezTo>
                    <a:pt x="49411" y="17142"/>
                    <a:pt x="42352" y="25714"/>
                    <a:pt x="42352" y="25714"/>
                  </a:cubicBezTo>
                  <a:cubicBezTo>
                    <a:pt x="28235" y="25714"/>
                    <a:pt x="14117" y="34285"/>
                    <a:pt x="7058" y="59999"/>
                  </a:cubicBezTo>
                  <a:cubicBezTo>
                    <a:pt x="0" y="59999"/>
                    <a:pt x="0" y="77142"/>
                    <a:pt x="7058" y="94285"/>
                  </a:cubicBezTo>
                  <a:cubicBezTo>
                    <a:pt x="14117" y="119999"/>
                    <a:pt x="28235" y="119999"/>
                    <a:pt x="35294" y="119999"/>
                  </a:cubicBezTo>
                  <a:cubicBezTo>
                    <a:pt x="49411" y="119999"/>
                    <a:pt x="63529" y="102857"/>
                    <a:pt x="70588" y="94285"/>
                  </a:cubicBezTo>
                  <a:cubicBezTo>
                    <a:pt x="70588" y="94285"/>
                    <a:pt x="70588" y="94285"/>
                    <a:pt x="70588" y="94285"/>
                  </a:cubicBezTo>
                  <a:cubicBezTo>
                    <a:pt x="77647" y="94285"/>
                    <a:pt x="77647" y="94285"/>
                    <a:pt x="84705" y="94285"/>
                  </a:cubicBezTo>
                  <a:cubicBezTo>
                    <a:pt x="91764" y="85714"/>
                    <a:pt x="105882" y="77142"/>
                    <a:pt x="112941" y="59999"/>
                  </a:cubicBezTo>
                  <a:cubicBezTo>
                    <a:pt x="120000" y="51428"/>
                    <a:pt x="120000" y="25714"/>
                    <a:pt x="112941" y="17142"/>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29" name="Shape 2429"/>
            <p:cNvSpPr/>
            <p:nvPr/>
          </p:nvSpPr>
          <p:spPr>
            <a:xfrm>
              <a:off x="20249962" y="6269194"/>
              <a:ext cx="108743" cy="102661"/>
            </a:xfrm>
            <a:custGeom>
              <a:avLst/>
              <a:gdLst/>
              <a:ahLst/>
              <a:cxnLst/>
              <a:rect l="0" t="0" r="0" b="0"/>
              <a:pathLst>
                <a:path w="120000" h="120000" extrusionOk="0">
                  <a:moveTo>
                    <a:pt x="114000" y="45714"/>
                  </a:moveTo>
                  <a:cubicBezTo>
                    <a:pt x="108000" y="28571"/>
                    <a:pt x="96000" y="17142"/>
                    <a:pt x="84000" y="17142"/>
                  </a:cubicBezTo>
                  <a:cubicBezTo>
                    <a:pt x="78000" y="11428"/>
                    <a:pt x="72000" y="5714"/>
                    <a:pt x="60000" y="0"/>
                  </a:cubicBezTo>
                  <a:cubicBezTo>
                    <a:pt x="54000" y="0"/>
                    <a:pt x="48000" y="0"/>
                    <a:pt x="42000" y="0"/>
                  </a:cubicBezTo>
                  <a:cubicBezTo>
                    <a:pt x="30000" y="0"/>
                    <a:pt x="18000" y="5714"/>
                    <a:pt x="12000" y="17142"/>
                  </a:cubicBezTo>
                  <a:cubicBezTo>
                    <a:pt x="12000" y="28571"/>
                    <a:pt x="12000" y="34285"/>
                    <a:pt x="18000" y="40000"/>
                  </a:cubicBezTo>
                  <a:cubicBezTo>
                    <a:pt x="18000" y="40000"/>
                    <a:pt x="0" y="45714"/>
                    <a:pt x="0" y="45714"/>
                  </a:cubicBezTo>
                  <a:cubicBezTo>
                    <a:pt x="0" y="62857"/>
                    <a:pt x="0" y="62857"/>
                    <a:pt x="0" y="62857"/>
                  </a:cubicBezTo>
                  <a:cubicBezTo>
                    <a:pt x="6000" y="62857"/>
                    <a:pt x="6000" y="68571"/>
                    <a:pt x="6000" y="74285"/>
                  </a:cubicBezTo>
                  <a:cubicBezTo>
                    <a:pt x="6000" y="85714"/>
                    <a:pt x="6000" y="97142"/>
                    <a:pt x="18000" y="108571"/>
                  </a:cubicBezTo>
                  <a:cubicBezTo>
                    <a:pt x="24000" y="114285"/>
                    <a:pt x="36000" y="120000"/>
                    <a:pt x="42000" y="120000"/>
                  </a:cubicBezTo>
                  <a:cubicBezTo>
                    <a:pt x="60000" y="120000"/>
                    <a:pt x="66000" y="108571"/>
                    <a:pt x="72000" y="102857"/>
                  </a:cubicBezTo>
                  <a:cubicBezTo>
                    <a:pt x="72000" y="97142"/>
                    <a:pt x="72000" y="97142"/>
                    <a:pt x="78000" y="97142"/>
                  </a:cubicBezTo>
                  <a:cubicBezTo>
                    <a:pt x="78000" y="91428"/>
                    <a:pt x="78000" y="91428"/>
                    <a:pt x="84000" y="91428"/>
                  </a:cubicBezTo>
                  <a:cubicBezTo>
                    <a:pt x="84000" y="91428"/>
                    <a:pt x="90000" y="91428"/>
                    <a:pt x="96000" y="85714"/>
                  </a:cubicBezTo>
                  <a:cubicBezTo>
                    <a:pt x="114000" y="80000"/>
                    <a:pt x="120000" y="62857"/>
                    <a:pt x="114000" y="45714"/>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30" name="Shape 2430"/>
            <p:cNvSpPr/>
            <p:nvPr/>
          </p:nvSpPr>
          <p:spPr>
            <a:xfrm>
              <a:off x="20619276" y="6168400"/>
              <a:ext cx="1743986" cy="1597784"/>
            </a:xfrm>
            <a:custGeom>
              <a:avLst/>
              <a:gdLst/>
              <a:ahLst/>
              <a:cxnLst/>
              <a:rect l="0" t="0" r="0" b="0"/>
              <a:pathLst>
                <a:path w="120000" h="120000" extrusionOk="0">
                  <a:moveTo>
                    <a:pt x="120000" y="77142"/>
                  </a:moveTo>
                  <a:cubicBezTo>
                    <a:pt x="119625" y="76770"/>
                    <a:pt x="119625" y="76770"/>
                    <a:pt x="119625" y="76770"/>
                  </a:cubicBezTo>
                  <a:cubicBezTo>
                    <a:pt x="119625" y="76024"/>
                    <a:pt x="119625" y="75279"/>
                    <a:pt x="118500" y="74534"/>
                  </a:cubicBezTo>
                  <a:cubicBezTo>
                    <a:pt x="117750" y="73788"/>
                    <a:pt x="116625" y="73788"/>
                    <a:pt x="116250" y="73788"/>
                  </a:cubicBezTo>
                  <a:cubicBezTo>
                    <a:pt x="115875" y="73788"/>
                    <a:pt x="115500" y="73788"/>
                    <a:pt x="115125" y="73788"/>
                  </a:cubicBezTo>
                  <a:cubicBezTo>
                    <a:pt x="114750" y="73788"/>
                    <a:pt x="114750" y="73788"/>
                    <a:pt x="114375" y="73788"/>
                  </a:cubicBezTo>
                  <a:cubicBezTo>
                    <a:pt x="114000" y="73788"/>
                    <a:pt x="114000" y="73788"/>
                    <a:pt x="113625" y="73788"/>
                  </a:cubicBezTo>
                  <a:cubicBezTo>
                    <a:pt x="113625" y="73416"/>
                    <a:pt x="113625" y="73416"/>
                    <a:pt x="113250" y="72670"/>
                  </a:cubicBezTo>
                  <a:cubicBezTo>
                    <a:pt x="113250" y="71925"/>
                    <a:pt x="113250" y="71552"/>
                    <a:pt x="113625" y="70807"/>
                  </a:cubicBezTo>
                  <a:cubicBezTo>
                    <a:pt x="113625" y="70434"/>
                    <a:pt x="113625" y="70434"/>
                    <a:pt x="113625" y="70062"/>
                  </a:cubicBezTo>
                  <a:cubicBezTo>
                    <a:pt x="113625" y="69316"/>
                    <a:pt x="113625" y="68198"/>
                    <a:pt x="112875" y="67453"/>
                  </a:cubicBezTo>
                  <a:cubicBezTo>
                    <a:pt x="112500" y="67080"/>
                    <a:pt x="112125" y="67080"/>
                    <a:pt x="111750" y="67080"/>
                  </a:cubicBezTo>
                  <a:cubicBezTo>
                    <a:pt x="111750" y="67080"/>
                    <a:pt x="111750" y="67080"/>
                    <a:pt x="111750" y="67080"/>
                  </a:cubicBezTo>
                  <a:cubicBezTo>
                    <a:pt x="111750" y="66708"/>
                    <a:pt x="111750" y="66708"/>
                    <a:pt x="111750" y="66708"/>
                  </a:cubicBezTo>
                  <a:cubicBezTo>
                    <a:pt x="112125" y="65962"/>
                    <a:pt x="112500" y="64844"/>
                    <a:pt x="111000" y="63354"/>
                  </a:cubicBezTo>
                  <a:cubicBezTo>
                    <a:pt x="109875" y="62236"/>
                    <a:pt x="108750" y="61863"/>
                    <a:pt x="107250" y="61118"/>
                  </a:cubicBezTo>
                  <a:cubicBezTo>
                    <a:pt x="106500" y="61118"/>
                    <a:pt x="106125" y="60745"/>
                    <a:pt x="105375" y="60745"/>
                  </a:cubicBezTo>
                  <a:cubicBezTo>
                    <a:pt x="105375" y="60745"/>
                    <a:pt x="105375" y="60745"/>
                    <a:pt x="105000" y="60745"/>
                  </a:cubicBezTo>
                  <a:cubicBezTo>
                    <a:pt x="104625" y="60745"/>
                    <a:pt x="104625" y="60745"/>
                    <a:pt x="104250" y="60372"/>
                  </a:cubicBezTo>
                  <a:cubicBezTo>
                    <a:pt x="103875" y="60372"/>
                    <a:pt x="103125" y="60372"/>
                    <a:pt x="102750" y="60000"/>
                  </a:cubicBezTo>
                  <a:cubicBezTo>
                    <a:pt x="102375" y="60000"/>
                    <a:pt x="102000" y="60000"/>
                    <a:pt x="102000" y="60000"/>
                  </a:cubicBezTo>
                  <a:cubicBezTo>
                    <a:pt x="101625" y="60000"/>
                    <a:pt x="100875" y="60000"/>
                    <a:pt x="100500" y="60000"/>
                  </a:cubicBezTo>
                  <a:cubicBezTo>
                    <a:pt x="100500" y="60000"/>
                    <a:pt x="100125" y="60000"/>
                    <a:pt x="100125" y="60000"/>
                  </a:cubicBezTo>
                  <a:cubicBezTo>
                    <a:pt x="99000" y="60000"/>
                    <a:pt x="97875" y="60745"/>
                    <a:pt x="97875" y="60745"/>
                  </a:cubicBezTo>
                  <a:cubicBezTo>
                    <a:pt x="97500" y="61118"/>
                    <a:pt x="97125" y="61490"/>
                    <a:pt x="96750" y="61863"/>
                  </a:cubicBezTo>
                  <a:cubicBezTo>
                    <a:pt x="96750" y="61490"/>
                    <a:pt x="96375" y="61118"/>
                    <a:pt x="96375" y="60745"/>
                  </a:cubicBezTo>
                  <a:cubicBezTo>
                    <a:pt x="96000" y="60000"/>
                    <a:pt x="95250" y="60000"/>
                    <a:pt x="94875" y="59627"/>
                  </a:cubicBezTo>
                  <a:cubicBezTo>
                    <a:pt x="94875" y="59627"/>
                    <a:pt x="94500" y="59627"/>
                    <a:pt x="94500" y="59254"/>
                  </a:cubicBezTo>
                  <a:cubicBezTo>
                    <a:pt x="94500" y="59254"/>
                    <a:pt x="94125" y="59254"/>
                    <a:pt x="94125" y="58881"/>
                  </a:cubicBezTo>
                  <a:cubicBezTo>
                    <a:pt x="93750" y="58881"/>
                    <a:pt x="93375" y="58509"/>
                    <a:pt x="92625" y="58136"/>
                  </a:cubicBezTo>
                  <a:cubicBezTo>
                    <a:pt x="92250" y="58136"/>
                    <a:pt x="91500" y="57763"/>
                    <a:pt x="90750" y="57763"/>
                  </a:cubicBezTo>
                  <a:cubicBezTo>
                    <a:pt x="90375" y="57763"/>
                    <a:pt x="90000" y="57763"/>
                    <a:pt x="89625" y="57763"/>
                  </a:cubicBezTo>
                  <a:cubicBezTo>
                    <a:pt x="87750" y="58136"/>
                    <a:pt x="87375" y="58881"/>
                    <a:pt x="86625" y="60372"/>
                  </a:cubicBezTo>
                  <a:cubicBezTo>
                    <a:pt x="86625" y="60745"/>
                    <a:pt x="86625" y="60745"/>
                    <a:pt x="86625" y="60745"/>
                  </a:cubicBezTo>
                  <a:cubicBezTo>
                    <a:pt x="86250" y="61118"/>
                    <a:pt x="86250" y="61490"/>
                    <a:pt x="85875" y="61863"/>
                  </a:cubicBezTo>
                  <a:cubicBezTo>
                    <a:pt x="85875" y="61863"/>
                    <a:pt x="85875" y="61863"/>
                    <a:pt x="85875" y="62236"/>
                  </a:cubicBezTo>
                  <a:cubicBezTo>
                    <a:pt x="85500" y="62236"/>
                    <a:pt x="85500" y="62236"/>
                    <a:pt x="85125" y="62236"/>
                  </a:cubicBezTo>
                  <a:cubicBezTo>
                    <a:pt x="84750" y="62608"/>
                    <a:pt x="84375" y="63354"/>
                    <a:pt x="84000" y="63726"/>
                  </a:cubicBezTo>
                  <a:cubicBezTo>
                    <a:pt x="84000" y="64099"/>
                    <a:pt x="83625" y="64472"/>
                    <a:pt x="83625" y="64472"/>
                  </a:cubicBezTo>
                  <a:cubicBezTo>
                    <a:pt x="83250" y="64844"/>
                    <a:pt x="83250" y="65217"/>
                    <a:pt x="82875" y="65217"/>
                  </a:cubicBezTo>
                  <a:cubicBezTo>
                    <a:pt x="82500" y="65590"/>
                    <a:pt x="82125" y="65962"/>
                    <a:pt x="81750" y="66335"/>
                  </a:cubicBezTo>
                  <a:cubicBezTo>
                    <a:pt x="81750" y="66335"/>
                    <a:pt x="81750" y="66335"/>
                    <a:pt x="81750" y="66335"/>
                  </a:cubicBezTo>
                  <a:cubicBezTo>
                    <a:pt x="81750" y="66335"/>
                    <a:pt x="81750" y="65962"/>
                    <a:pt x="81750" y="65962"/>
                  </a:cubicBezTo>
                  <a:cubicBezTo>
                    <a:pt x="81750" y="65590"/>
                    <a:pt x="81750" y="65590"/>
                    <a:pt x="81750" y="65217"/>
                  </a:cubicBezTo>
                  <a:cubicBezTo>
                    <a:pt x="81750" y="65217"/>
                    <a:pt x="81750" y="65217"/>
                    <a:pt x="81750" y="65217"/>
                  </a:cubicBezTo>
                  <a:cubicBezTo>
                    <a:pt x="82125" y="64844"/>
                    <a:pt x="82125" y="64099"/>
                    <a:pt x="82125" y="64099"/>
                  </a:cubicBezTo>
                  <a:cubicBezTo>
                    <a:pt x="82500" y="64099"/>
                    <a:pt x="82500" y="63726"/>
                    <a:pt x="82875" y="63726"/>
                  </a:cubicBezTo>
                  <a:cubicBezTo>
                    <a:pt x="83250" y="63726"/>
                    <a:pt x="83625" y="63354"/>
                    <a:pt x="84000" y="62981"/>
                  </a:cubicBezTo>
                  <a:cubicBezTo>
                    <a:pt x="84750" y="62608"/>
                    <a:pt x="84750" y="61863"/>
                    <a:pt x="85125" y="61118"/>
                  </a:cubicBezTo>
                  <a:cubicBezTo>
                    <a:pt x="85125" y="60745"/>
                    <a:pt x="85125" y="60745"/>
                    <a:pt x="85125" y="60372"/>
                  </a:cubicBezTo>
                  <a:cubicBezTo>
                    <a:pt x="85500" y="60000"/>
                    <a:pt x="86250" y="59627"/>
                    <a:pt x="86625" y="59254"/>
                  </a:cubicBezTo>
                  <a:cubicBezTo>
                    <a:pt x="87000" y="58881"/>
                    <a:pt x="87000" y="58881"/>
                    <a:pt x="87000" y="58881"/>
                  </a:cubicBezTo>
                  <a:cubicBezTo>
                    <a:pt x="87000" y="58509"/>
                    <a:pt x="87375" y="58509"/>
                    <a:pt x="87750" y="58136"/>
                  </a:cubicBezTo>
                  <a:cubicBezTo>
                    <a:pt x="88125" y="57763"/>
                    <a:pt x="88875" y="57391"/>
                    <a:pt x="89625" y="56645"/>
                  </a:cubicBezTo>
                  <a:cubicBezTo>
                    <a:pt x="90375" y="55527"/>
                    <a:pt x="90375" y="54409"/>
                    <a:pt x="90000" y="53664"/>
                  </a:cubicBezTo>
                  <a:cubicBezTo>
                    <a:pt x="90000" y="52919"/>
                    <a:pt x="89250" y="52546"/>
                    <a:pt x="88500" y="52173"/>
                  </a:cubicBezTo>
                  <a:cubicBezTo>
                    <a:pt x="88125" y="52173"/>
                    <a:pt x="87750" y="51801"/>
                    <a:pt x="87375" y="51801"/>
                  </a:cubicBezTo>
                  <a:cubicBezTo>
                    <a:pt x="86625" y="51801"/>
                    <a:pt x="85875" y="52173"/>
                    <a:pt x="85500" y="52546"/>
                  </a:cubicBezTo>
                  <a:cubicBezTo>
                    <a:pt x="85125" y="52546"/>
                    <a:pt x="85125" y="52546"/>
                    <a:pt x="85125" y="52546"/>
                  </a:cubicBezTo>
                  <a:cubicBezTo>
                    <a:pt x="85125" y="52546"/>
                    <a:pt x="84750" y="52173"/>
                    <a:pt x="84375" y="52173"/>
                  </a:cubicBezTo>
                  <a:cubicBezTo>
                    <a:pt x="84375" y="52173"/>
                    <a:pt x="83625" y="51801"/>
                    <a:pt x="83250" y="51801"/>
                  </a:cubicBezTo>
                  <a:cubicBezTo>
                    <a:pt x="82875" y="51428"/>
                    <a:pt x="82875" y="51428"/>
                    <a:pt x="82500" y="51428"/>
                  </a:cubicBezTo>
                  <a:cubicBezTo>
                    <a:pt x="81375" y="51428"/>
                    <a:pt x="79875" y="52173"/>
                    <a:pt x="79125" y="53291"/>
                  </a:cubicBezTo>
                  <a:cubicBezTo>
                    <a:pt x="79125" y="53664"/>
                    <a:pt x="79125" y="53664"/>
                    <a:pt x="79125" y="53664"/>
                  </a:cubicBezTo>
                  <a:cubicBezTo>
                    <a:pt x="78750" y="54409"/>
                    <a:pt x="78375" y="54782"/>
                    <a:pt x="78000" y="54782"/>
                  </a:cubicBezTo>
                  <a:cubicBezTo>
                    <a:pt x="77625" y="54782"/>
                    <a:pt x="77625" y="54782"/>
                    <a:pt x="77625" y="54782"/>
                  </a:cubicBezTo>
                  <a:cubicBezTo>
                    <a:pt x="77250" y="54782"/>
                    <a:pt x="76500" y="54782"/>
                    <a:pt x="76500" y="54409"/>
                  </a:cubicBezTo>
                  <a:cubicBezTo>
                    <a:pt x="76125" y="54409"/>
                    <a:pt x="76125" y="54037"/>
                    <a:pt x="76125" y="54037"/>
                  </a:cubicBezTo>
                  <a:cubicBezTo>
                    <a:pt x="75750" y="53664"/>
                    <a:pt x="75375" y="52919"/>
                    <a:pt x="74625" y="52546"/>
                  </a:cubicBezTo>
                  <a:cubicBezTo>
                    <a:pt x="74250" y="52173"/>
                    <a:pt x="73500" y="52173"/>
                    <a:pt x="73125" y="52173"/>
                  </a:cubicBezTo>
                  <a:cubicBezTo>
                    <a:pt x="72000" y="52173"/>
                    <a:pt x="70875" y="52546"/>
                    <a:pt x="70125" y="53291"/>
                  </a:cubicBezTo>
                  <a:cubicBezTo>
                    <a:pt x="69750" y="53291"/>
                    <a:pt x="69375" y="53664"/>
                    <a:pt x="69000" y="53664"/>
                  </a:cubicBezTo>
                  <a:cubicBezTo>
                    <a:pt x="68625" y="53664"/>
                    <a:pt x="68250" y="53664"/>
                    <a:pt x="68250" y="53291"/>
                  </a:cubicBezTo>
                  <a:cubicBezTo>
                    <a:pt x="67875" y="53291"/>
                    <a:pt x="67125" y="52919"/>
                    <a:pt x="66375" y="52919"/>
                  </a:cubicBezTo>
                  <a:cubicBezTo>
                    <a:pt x="66000" y="52919"/>
                    <a:pt x="65625" y="52919"/>
                    <a:pt x="65250" y="53291"/>
                  </a:cubicBezTo>
                  <a:cubicBezTo>
                    <a:pt x="64500" y="53664"/>
                    <a:pt x="64125" y="54037"/>
                    <a:pt x="63750" y="54782"/>
                  </a:cubicBezTo>
                  <a:cubicBezTo>
                    <a:pt x="63375" y="55155"/>
                    <a:pt x="63375" y="55527"/>
                    <a:pt x="63000" y="55527"/>
                  </a:cubicBezTo>
                  <a:cubicBezTo>
                    <a:pt x="63000" y="55527"/>
                    <a:pt x="62625" y="55527"/>
                    <a:pt x="62250" y="55527"/>
                  </a:cubicBezTo>
                  <a:cubicBezTo>
                    <a:pt x="61875" y="55527"/>
                    <a:pt x="61875" y="55527"/>
                    <a:pt x="61875" y="55527"/>
                  </a:cubicBezTo>
                  <a:cubicBezTo>
                    <a:pt x="61875" y="55155"/>
                    <a:pt x="61875" y="55155"/>
                    <a:pt x="61875" y="55155"/>
                  </a:cubicBezTo>
                  <a:cubicBezTo>
                    <a:pt x="61875" y="54409"/>
                    <a:pt x="62250" y="52546"/>
                    <a:pt x="60750" y="51801"/>
                  </a:cubicBezTo>
                  <a:cubicBezTo>
                    <a:pt x="60750" y="51428"/>
                    <a:pt x="60375" y="51428"/>
                    <a:pt x="60000" y="51428"/>
                  </a:cubicBezTo>
                  <a:cubicBezTo>
                    <a:pt x="60000" y="51428"/>
                    <a:pt x="60000" y="51055"/>
                    <a:pt x="60000" y="51055"/>
                  </a:cubicBezTo>
                  <a:cubicBezTo>
                    <a:pt x="60000" y="50683"/>
                    <a:pt x="60000" y="49937"/>
                    <a:pt x="59250" y="49565"/>
                  </a:cubicBezTo>
                  <a:cubicBezTo>
                    <a:pt x="58875" y="49192"/>
                    <a:pt x="58500" y="49192"/>
                    <a:pt x="58125" y="49192"/>
                  </a:cubicBezTo>
                  <a:cubicBezTo>
                    <a:pt x="57375" y="49192"/>
                    <a:pt x="57000" y="49192"/>
                    <a:pt x="56625" y="49565"/>
                  </a:cubicBezTo>
                  <a:cubicBezTo>
                    <a:pt x="56625" y="49565"/>
                    <a:pt x="56625" y="49565"/>
                    <a:pt x="56625" y="49565"/>
                  </a:cubicBezTo>
                  <a:cubicBezTo>
                    <a:pt x="56625" y="49565"/>
                    <a:pt x="56250" y="49565"/>
                    <a:pt x="56250" y="49565"/>
                  </a:cubicBezTo>
                  <a:cubicBezTo>
                    <a:pt x="55875" y="49565"/>
                    <a:pt x="55500" y="49565"/>
                    <a:pt x="55500" y="49192"/>
                  </a:cubicBezTo>
                  <a:cubicBezTo>
                    <a:pt x="54750" y="49192"/>
                    <a:pt x="54000" y="49192"/>
                    <a:pt x="53250" y="49192"/>
                  </a:cubicBezTo>
                  <a:cubicBezTo>
                    <a:pt x="52875" y="49192"/>
                    <a:pt x="52500" y="49192"/>
                    <a:pt x="52125" y="49192"/>
                  </a:cubicBezTo>
                  <a:cubicBezTo>
                    <a:pt x="51750" y="49192"/>
                    <a:pt x="51750" y="49192"/>
                    <a:pt x="51750" y="49192"/>
                  </a:cubicBezTo>
                  <a:cubicBezTo>
                    <a:pt x="51375" y="49192"/>
                    <a:pt x="51375" y="48819"/>
                    <a:pt x="51000" y="48819"/>
                  </a:cubicBezTo>
                  <a:cubicBezTo>
                    <a:pt x="50250" y="48819"/>
                    <a:pt x="50250" y="49192"/>
                    <a:pt x="49875" y="49192"/>
                  </a:cubicBezTo>
                  <a:cubicBezTo>
                    <a:pt x="49500" y="49192"/>
                    <a:pt x="49500" y="49192"/>
                    <a:pt x="49500" y="49192"/>
                  </a:cubicBezTo>
                  <a:cubicBezTo>
                    <a:pt x="49125" y="49192"/>
                    <a:pt x="48375" y="48819"/>
                    <a:pt x="48000" y="48074"/>
                  </a:cubicBezTo>
                  <a:cubicBezTo>
                    <a:pt x="47250" y="47329"/>
                    <a:pt x="46500" y="46956"/>
                    <a:pt x="45375" y="46211"/>
                  </a:cubicBezTo>
                  <a:cubicBezTo>
                    <a:pt x="45000" y="46211"/>
                    <a:pt x="44625" y="45838"/>
                    <a:pt x="44250" y="45838"/>
                  </a:cubicBezTo>
                  <a:cubicBezTo>
                    <a:pt x="43875" y="45838"/>
                    <a:pt x="43500" y="45838"/>
                    <a:pt x="43500" y="45465"/>
                  </a:cubicBezTo>
                  <a:cubicBezTo>
                    <a:pt x="43125" y="45093"/>
                    <a:pt x="42750" y="44720"/>
                    <a:pt x="42000" y="44347"/>
                  </a:cubicBezTo>
                  <a:cubicBezTo>
                    <a:pt x="41625" y="44347"/>
                    <a:pt x="41625" y="43975"/>
                    <a:pt x="41625" y="43975"/>
                  </a:cubicBezTo>
                  <a:cubicBezTo>
                    <a:pt x="41250" y="43975"/>
                    <a:pt x="41250" y="43975"/>
                    <a:pt x="41250" y="43975"/>
                  </a:cubicBezTo>
                  <a:cubicBezTo>
                    <a:pt x="41625" y="43602"/>
                    <a:pt x="41625" y="43602"/>
                    <a:pt x="41625" y="43602"/>
                  </a:cubicBezTo>
                  <a:cubicBezTo>
                    <a:pt x="42000" y="43602"/>
                    <a:pt x="42000" y="43602"/>
                    <a:pt x="42000" y="43602"/>
                  </a:cubicBezTo>
                  <a:cubicBezTo>
                    <a:pt x="43125" y="42857"/>
                    <a:pt x="43875" y="40621"/>
                    <a:pt x="43875" y="39875"/>
                  </a:cubicBezTo>
                  <a:cubicBezTo>
                    <a:pt x="43875" y="39875"/>
                    <a:pt x="44250" y="39503"/>
                    <a:pt x="44250" y="39130"/>
                  </a:cubicBezTo>
                  <a:cubicBezTo>
                    <a:pt x="44250" y="39130"/>
                    <a:pt x="44250" y="39130"/>
                    <a:pt x="44250" y="39130"/>
                  </a:cubicBezTo>
                  <a:cubicBezTo>
                    <a:pt x="44625" y="39130"/>
                    <a:pt x="44625" y="38757"/>
                    <a:pt x="44625" y="38012"/>
                  </a:cubicBezTo>
                  <a:cubicBezTo>
                    <a:pt x="45000" y="36894"/>
                    <a:pt x="44250" y="36149"/>
                    <a:pt x="43500" y="35403"/>
                  </a:cubicBezTo>
                  <a:cubicBezTo>
                    <a:pt x="42750" y="35031"/>
                    <a:pt x="42000" y="34658"/>
                    <a:pt x="41250" y="34658"/>
                  </a:cubicBezTo>
                  <a:cubicBezTo>
                    <a:pt x="40875" y="34658"/>
                    <a:pt x="40500" y="34658"/>
                    <a:pt x="40125" y="35031"/>
                  </a:cubicBezTo>
                  <a:cubicBezTo>
                    <a:pt x="40125" y="35031"/>
                    <a:pt x="39750" y="35031"/>
                    <a:pt x="39375" y="35031"/>
                  </a:cubicBezTo>
                  <a:cubicBezTo>
                    <a:pt x="39375" y="35031"/>
                    <a:pt x="39375" y="35031"/>
                    <a:pt x="39375" y="35031"/>
                  </a:cubicBezTo>
                  <a:cubicBezTo>
                    <a:pt x="39375" y="35031"/>
                    <a:pt x="39375" y="35031"/>
                    <a:pt x="39375" y="35031"/>
                  </a:cubicBezTo>
                  <a:cubicBezTo>
                    <a:pt x="39000" y="35031"/>
                    <a:pt x="39000" y="34658"/>
                    <a:pt x="39000" y="34285"/>
                  </a:cubicBezTo>
                  <a:cubicBezTo>
                    <a:pt x="39000" y="34285"/>
                    <a:pt x="39000" y="34285"/>
                    <a:pt x="39000" y="34285"/>
                  </a:cubicBezTo>
                  <a:cubicBezTo>
                    <a:pt x="38250" y="33167"/>
                    <a:pt x="37500" y="32795"/>
                    <a:pt x="36750" y="32795"/>
                  </a:cubicBezTo>
                  <a:cubicBezTo>
                    <a:pt x="36750" y="32795"/>
                    <a:pt x="36375" y="32795"/>
                    <a:pt x="36375" y="32795"/>
                  </a:cubicBezTo>
                  <a:cubicBezTo>
                    <a:pt x="36375" y="32422"/>
                    <a:pt x="36375" y="32049"/>
                    <a:pt x="36375" y="31304"/>
                  </a:cubicBezTo>
                  <a:cubicBezTo>
                    <a:pt x="36375" y="30559"/>
                    <a:pt x="36375" y="29440"/>
                    <a:pt x="35625" y="28322"/>
                  </a:cubicBezTo>
                  <a:cubicBezTo>
                    <a:pt x="34125" y="27204"/>
                    <a:pt x="32625" y="27204"/>
                    <a:pt x="31500" y="27204"/>
                  </a:cubicBezTo>
                  <a:cubicBezTo>
                    <a:pt x="31500" y="27204"/>
                    <a:pt x="30750" y="27204"/>
                    <a:pt x="30750" y="27204"/>
                  </a:cubicBezTo>
                  <a:cubicBezTo>
                    <a:pt x="30750" y="26459"/>
                    <a:pt x="30750" y="26459"/>
                    <a:pt x="30375" y="26086"/>
                  </a:cubicBezTo>
                  <a:cubicBezTo>
                    <a:pt x="30000" y="25714"/>
                    <a:pt x="29250" y="25341"/>
                    <a:pt x="28125" y="25341"/>
                  </a:cubicBezTo>
                  <a:cubicBezTo>
                    <a:pt x="27750" y="25341"/>
                    <a:pt x="27750" y="25341"/>
                    <a:pt x="27375" y="25341"/>
                  </a:cubicBezTo>
                  <a:cubicBezTo>
                    <a:pt x="27375" y="24968"/>
                    <a:pt x="27375" y="24596"/>
                    <a:pt x="27375" y="24223"/>
                  </a:cubicBezTo>
                  <a:cubicBezTo>
                    <a:pt x="27750" y="23850"/>
                    <a:pt x="27375" y="23478"/>
                    <a:pt x="27375" y="23105"/>
                  </a:cubicBezTo>
                  <a:cubicBezTo>
                    <a:pt x="26625" y="22360"/>
                    <a:pt x="25125" y="21987"/>
                    <a:pt x="24000" y="21987"/>
                  </a:cubicBezTo>
                  <a:cubicBezTo>
                    <a:pt x="23625" y="21987"/>
                    <a:pt x="23625" y="21987"/>
                    <a:pt x="23250" y="22360"/>
                  </a:cubicBezTo>
                  <a:cubicBezTo>
                    <a:pt x="23250" y="22360"/>
                    <a:pt x="23250" y="22360"/>
                    <a:pt x="23250" y="22360"/>
                  </a:cubicBezTo>
                  <a:cubicBezTo>
                    <a:pt x="23625" y="21614"/>
                    <a:pt x="24000" y="20496"/>
                    <a:pt x="23625" y="19378"/>
                  </a:cubicBezTo>
                  <a:cubicBezTo>
                    <a:pt x="22875" y="17888"/>
                    <a:pt x="21000" y="17142"/>
                    <a:pt x="19500" y="16770"/>
                  </a:cubicBezTo>
                  <a:cubicBezTo>
                    <a:pt x="19125" y="16397"/>
                    <a:pt x="19125" y="16024"/>
                    <a:pt x="19125" y="16024"/>
                  </a:cubicBezTo>
                  <a:cubicBezTo>
                    <a:pt x="18750" y="14906"/>
                    <a:pt x="17250" y="14534"/>
                    <a:pt x="16500" y="14161"/>
                  </a:cubicBezTo>
                  <a:cubicBezTo>
                    <a:pt x="15750" y="14161"/>
                    <a:pt x="15000" y="13788"/>
                    <a:pt x="14250" y="13416"/>
                  </a:cubicBezTo>
                  <a:cubicBezTo>
                    <a:pt x="13125" y="13043"/>
                    <a:pt x="11625" y="11925"/>
                    <a:pt x="10500" y="11180"/>
                  </a:cubicBezTo>
                  <a:cubicBezTo>
                    <a:pt x="9750" y="10807"/>
                    <a:pt x="9375" y="10062"/>
                    <a:pt x="8625" y="9316"/>
                  </a:cubicBezTo>
                  <a:cubicBezTo>
                    <a:pt x="8250" y="9316"/>
                    <a:pt x="8250" y="8944"/>
                    <a:pt x="7875" y="8571"/>
                  </a:cubicBezTo>
                  <a:cubicBezTo>
                    <a:pt x="7500" y="8198"/>
                    <a:pt x="7125" y="7453"/>
                    <a:pt x="6750" y="7080"/>
                  </a:cubicBezTo>
                  <a:cubicBezTo>
                    <a:pt x="6000" y="6708"/>
                    <a:pt x="5250" y="5962"/>
                    <a:pt x="4875" y="5217"/>
                  </a:cubicBezTo>
                  <a:cubicBezTo>
                    <a:pt x="4500" y="4844"/>
                    <a:pt x="4500" y="4472"/>
                    <a:pt x="4500" y="4472"/>
                  </a:cubicBezTo>
                  <a:cubicBezTo>
                    <a:pt x="4125" y="3354"/>
                    <a:pt x="3375" y="2236"/>
                    <a:pt x="2250" y="1490"/>
                  </a:cubicBezTo>
                  <a:cubicBezTo>
                    <a:pt x="0" y="0"/>
                    <a:pt x="0" y="0"/>
                    <a:pt x="0" y="0"/>
                  </a:cubicBezTo>
                  <a:cubicBezTo>
                    <a:pt x="750" y="2608"/>
                    <a:pt x="750" y="2608"/>
                    <a:pt x="750" y="2608"/>
                  </a:cubicBezTo>
                  <a:cubicBezTo>
                    <a:pt x="750" y="2981"/>
                    <a:pt x="1125" y="4099"/>
                    <a:pt x="1125" y="4099"/>
                  </a:cubicBezTo>
                  <a:cubicBezTo>
                    <a:pt x="1125" y="5217"/>
                    <a:pt x="1500" y="6335"/>
                    <a:pt x="1875" y="7453"/>
                  </a:cubicBezTo>
                  <a:cubicBezTo>
                    <a:pt x="2250" y="8198"/>
                    <a:pt x="2250" y="8944"/>
                    <a:pt x="2625" y="10434"/>
                  </a:cubicBezTo>
                  <a:cubicBezTo>
                    <a:pt x="3750" y="10062"/>
                    <a:pt x="3750" y="10062"/>
                    <a:pt x="3750" y="10062"/>
                  </a:cubicBezTo>
                  <a:cubicBezTo>
                    <a:pt x="2625" y="10434"/>
                    <a:pt x="2625" y="10434"/>
                    <a:pt x="2625" y="10434"/>
                  </a:cubicBezTo>
                  <a:cubicBezTo>
                    <a:pt x="3375" y="13788"/>
                    <a:pt x="3750" y="14906"/>
                    <a:pt x="4125" y="15652"/>
                  </a:cubicBezTo>
                  <a:cubicBezTo>
                    <a:pt x="4875" y="16024"/>
                    <a:pt x="5250" y="16024"/>
                    <a:pt x="5250" y="16024"/>
                  </a:cubicBezTo>
                  <a:cubicBezTo>
                    <a:pt x="5625" y="16024"/>
                    <a:pt x="5625" y="16024"/>
                    <a:pt x="6000" y="16024"/>
                  </a:cubicBezTo>
                  <a:cubicBezTo>
                    <a:pt x="6000" y="16024"/>
                    <a:pt x="6375" y="16024"/>
                    <a:pt x="6375" y="16024"/>
                  </a:cubicBezTo>
                  <a:cubicBezTo>
                    <a:pt x="7125" y="16024"/>
                    <a:pt x="7500" y="16024"/>
                    <a:pt x="7875" y="16770"/>
                  </a:cubicBezTo>
                  <a:cubicBezTo>
                    <a:pt x="8250" y="17142"/>
                    <a:pt x="8250" y="17888"/>
                    <a:pt x="7875" y="18633"/>
                  </a:cubicBezTo>
                  <a:cubicBezTo>
                    <a:pt x="7875" y="19378"/>
                    <a:pt x="7500" y="20124"/>
                    <a:pt x="7875" y="20496"/>
                  </a:cubicBezTo>
                  <a:cubicBezTo>
                    <a:pt x="7875" y="21242"/>
                    <a:pt x="8250" y="22360"/>
                    <a:pt x="9375" y="22360"/>
                  </a:cubicBezTo>
                  <a:cubicBezTo>
                    <a:pt x="9750" y="22360"/>
                    <a:pt x="10500" y="21987"/>
                    <a:pt x="10875" y="21987"/>
                  </a:cubicBezTo>
                  <a:cubicBezTo>
                    <a:pt x="11625" y="21614"/>
                    <a:pt x="12375" y="21614"/>
                    <a:pt x="13125" y="21614"/>
                  </a:cubicBezTo>
                  <a:cubicBezTo>
                    <a:pt x="13500" y="21614"/>
                    <a:pt x="13875" y="21614"/>
                    <a:pt x="14250" y="21614"/>
                  </a:cubicBezTo>
                  <a:cubicBezTo>
                    <a:pt x="16875" y="22732"/>
                    <a:pt x="16875" y="24968"/>
                    <a:pt x="16500" y="28322"/>
                  </a:cubicBezTo>
                  <a:cubicBezTo>
                    <a:pt x="16125" y="30931"/>
                    <a:pt x="15750" y="33540"/>
                    <a:pt x="18375" y="34658"/>
                  </a:cubicBezTo>
                  <a:cubicBezTo>
                    <a:pt x="19500" y="35403"/>
                    <a:pt x="20250" y="35403"/>
                    <a:pt x="21000" y="35776"/>
                  </a:cubicBezTo>
                  <a:cubicBezTo>
                    <a:pt x="22875" y="35776"/>
                    <a:pt x="23625" y="36149"/>
                    <a:pt x="24375" y="39130"/>
                  </a:cubicBezTo>
                  <a:cubicBezTo>
                    <a:pt x="24375" y="40248"/>
                    <a:pt x="24375" y="41366"/>
                    <a:pt x="24375" y="42484"/>
                  </a:cubicBezTo>
                  <a:cubicBezTo>
                    <a:pt x="24375" y="43975"/>
                    <a:pt x="24375" y="45465"/>
                    <a:pt x="24750" y="47329"/>
                  </a:cubicBezTo>
                  <a:cubicBezTo>
                    <a:pt x="25125" y="48074"/>
                    <a:pt x="25125" y="49192"/>
                    <a:pt x="25125" y="50683"/>
                  </a:cubicBezTo>
                  <a:cubicBezTo>
                    <a:pt x="25500" y="52546"/>
                    <a:pt x="25500" y="54409"/>
                    <a:pt x="26250" y="55900"/>
                  </a:cubicBezTo>
                  <a:cubicBezTo>
                    <a:pt x="27000" y="57391"/>
                    <a:pt x="28125" y="57391"/>
                    <a:pt x="29250" y="57391"/>
                  </a:cubicBezTo>
                  <a:cubicBezTo>
                    <a:pt x="29625" y="57763"/>
                    <a:pt x="30375" y="57763"/>
                    <a:pt x="31125" y="58136"/>
                  </a:cubicBezTo>
                  <a:cubicBezTo>
                    <a:pt x="31875" y="58509"/>
                    <a:pt x="32250" y="58881"/>
                    <a:pt x="32625" y="59627"/>
                  </a:cubicBezTo>
                  <a:cubicBezTo>
                    <a:pt x="33000" y="60000"/>
                    <a:pt x="33375" y="60372"/>
                    <a:pt x="33750" y="60745"/>
                  </a:cubicBezTo>
                  <a:cubicBezTo>
                    <a:pt x="34500" y="61490"/>
                    <a:pt x="35250" y="61863"/>
                    <a:pt x="36000" y="62236"/>
                  </a:cubicBezTo>
                  <a:cubicBezTo>
                    <a:pt x="37500" y="62981"/>
                    <a:pt x="39000" y="63354"/>
                    <a:pt x="39000" y="65590"/>
                  </a:cubicBezTo>
                  <a:cubicBezTo>
                    <a:pt x="39000" y="66335"/>
                    <a:pt x="39000" y="66708"/>
                    <a:pt x="39000" y="67453"/>
                  </a:cubicBezTo>
                  <a:cubicBezTo>
                    <a:pt x="38625" y="68198"/>
                    <a:pt x="38625" y="68944"/>
                    <a:pt x="39000" y="70062"/>
                  </a:cubicBezTo>
                  <a:cubicBezTo>
                    <a:pt x="39375" y="70807"/>
                    <a:pt x="39750" y="71180"/>
                    <a:pt x="40125" y="71552"/>
                  </a:cubicBezTo>
                  <a:cubicBezTo>
                    <a:pt x="40500" y="72298"/>
                    <a:pt x="41250" y="73043"/>
                    <a:pt x="41250" y="74161"/>
                  </a:cubicBezTo>
                  <a:cubicBezTo>
                    <a:pt x="41250" y="76397"/>
                    <a:pt x="39750" y="77142"/>
                    <a:pt x="36750" y="77142"/>
                  </a:cubicBezTo>
                  <a:cubicBezTo>
                    <a:pt x="35250" y="77142"/>
                    <a:pt x="35250" y="77142"/>
                    <a:pt x="35250" y="77142"/>
                  </a:cubicBezTo>
                  <a:cubicBezTo>
                    <a:pt x="34500" y="77142"/>
                    <a:pt x="33750" y="77142"/>
                    <a:pt x="33000" y="77515"/>
                  </a:cubicBezTo>
                  <a:cubicBezTo>
                    <a:pt x="31875" y="77888"/>
                    <a:pt x="30750" y="78260"/>
                    <a:pt x="29250" y="78633"/>
                  </a:cubicBezTo>
                  <a:cubicBezTo>
                    <a:pt x="27375" y="79378"/>
                    <a:pt x="25500" y="80496"/>
                    <a:pt x="23250" y="80496"/>
                  </a:cubicBezTo>
                  <a:cubicBezTo>
                    <a:pt x="21000" y="80496"/>
                    <a:pt x="19500" y="79751"/>
                    <a:pt x="17625" y="78633"/>
                  </a:cubicBezTo>
                  <a:cubicBezTo>
                    <a:pt x="17250" y="78633"/>
                    <a:pt x="16500" y="78260"/>
                    <a:pt x="16125" y="78260"/>
                  </a:cubicBezTo>
                  <a:cubicBezTo>
                    <a:pt x="14250" y="77515"/>
                    <a:pt x="14250" y="77515"/>
                    <a:pt x="14250" y="77515"/>
                  </a:cubicBezTo>
                  <a:cubicBezTo>
                    <a:pt x="14625" y="79378"/>
                    <a:pt x="14625" y="79378"/>
                    <a:pt x="14625" y="79378"/>
                  </a:cubicBezTo>
                  <a:cubicBezTo>
                    <a:pt x="14625" y="80124"/>
                    <a:pt x="15000" y="82360"/>
                    <a:pt x="14625" y="82732"/>
                  </a:cubicBezTo>
                  <a:cubicBezTo>
                    <a:pt x="14250" y="83105"/>
                    <a:pt x="13875" y="83105"/>
                    <a:pt x="13500" y="83105"/>
                  </a:cubicBezTo>
                  <a:cubicBezTo>
                    <a:pt x="13500" y="83105"/>
                    <a:pt x="13125" y="83105"/>
                    <a:pt x="12750" y="83105"/>
                  </a:cubicBezTo>
                  <a:cubicBezTo>
                    <a:pt x="11625" y="84968"/>
                    <a:pt x="11625" y="84968"/>
                    <a:pt x="11625" y="84968"/>
                  </a:cubicBezTo>
                  <a:cubicBezTo>
                    <a:pt x="12375" y="85714"/>
                    <a:pt x="12750" y="86086"/>
                    <a:pt x="12750" y="87204"/>
                  </a:cubicBezTo>
                  <a:cubicBezTo>
                    <a:pt x="11250" y="87577"/>
                    <a:pt x="10125" y="88322"/>
                    <a:pt x="9375" y="89440"/>
                  </a:cubicBezTo>
                  <a:cubicBezTo>
                    <a:pt x="9000" y="89813"/>
                    <a:pt x="9000" y="89813"/>
                    <a:pt x="9000" y="89813"/>
                  </a:cubicBezTo>
                  <a:cubicBezTo>
                    <a:pt x="9000" y="90186"/>
                    <a:pt x="9000" y="90186"/>
                    <a:pt x="9000" y="90186"/>
                  </a:cubicBezTo>
                  <a:cubicBezTo>
                    <a:pt x="9750" y="95031"/>
                    <a:pt x="10125" y="96149"/>
                    <a:pt x="10500" y="96521"/>
                  </a:cubicBezTo>
                  <a:cubicBezTo>
                    <a:pt x="10875" y="96894"/>
                    <a:pt x="11625" y="97267"/>
                    <a:pt x="12000" y="97267"/>
                  </a:cubicBezTo>
                  <a:cubicBezTo>
                    <a:pt x="12750" y="97639"/>
                    <a:pt x="13125" y="97639"/>
                    <a:pt x="13500" y="98012"/>
                  </a:cubicBezTo>
                  <a:cubicBezTo>
                    <a:pt x="13875" y="98757"/>
                    <a:pt x="13875" y="99130"/>
                    <a:pt x="13875" y="99875"/>
                  </a:cubicBezTo>
                  <a:cubicBezTo>
                    <a:pt x="13875" y="100248"/>
                    <a:pt x="14250" y="100993"/>
                    <a:pt x="14250" y="101366"/>
                  </a:cubicBezTo>
                  <a:cubicBezTo>
                    <a:pt x="15375" y="102484"/>
                    <a:pt x="16500" y="102484"/>
                    <a:pt x="17625" y="102484"/>
                  </a:cubicBezTo>
                  <a:cubicBezTo>
                    <a:pt x="18375" y="102484"/>
                    <a:pt x="19125" y="102857"/>
                    <a:pt x="19875" y="103229"/>
                  </a:cubicBezTo>
                  <a:cubicBezTo>
                    <a:pt x="21375" y="103975"/>
                    <a:pt x="21750" y="105093"/>
                    <a:pt x="21750" y="106583"/>
                  </a:cubicBezTo>
                  <a:cubicBezTo>
                    <a:pt x="22125" y="106956"/>
                    <a:pt x="22125" y="107701"/>
                    <a:pt x="22125" y="108074"/>
                  </a:cubicBezTo>
                  <a:cubicBezTo>
                    <a:pt x="22125" y="108074"/>
                    <a:pt x="22125" y="108074"/>
                    <a:pt x="22125" y="108074"/>
                  </a:cubicBezTo>
                  <a:cubicBezTo>
                    <a:pt x="22875" y="111055"/>
                    <a:pt x="23625" y="111801"/>
                    <a:pt x="24000" y="112173"/>
                  </a:cubicBezTo>
                  <a:cubicBezTo>
                    <a:pt x="25125" y="112919"/>
                    <a:pt x="25125" y="112919"/>
                    <a:pt x="25125" y="112919"/>
                  </a:cubicBezTo>
                  <a:cubicBezTo>
                    <a:pt x="25500" y="111428"/>
                    <a:pt x="25500" y="111428"/>
                    <a:pt x="25500" y="111428"/>
                  </a:cubicBezTo>
                  <a:cubicBezTo>
                    <a:pt x="25875" y="111428"/>
                    <a:pt x="25875" y="111055"/>
                    <a:pt x="25875" y="110683"/>
                  </a:cubicBezTo>
                  <a:cubicBezTo>
                    <a:pt x="26250" y="109565"/>
                    <a:pt x="26625" y="109192"/>
                    <a:pt x="27000" y="108819"/>
                  </a:cubicBezTo>
                  <a:cubicBezTo>
                    <a:pt x="27000" y="108819"/>
                    <a:pt x="27000" y="108819"/>
                    <a:pt x="27000" y="108819"/>
                  </a:cubicBezTo>
                  <a:cubicBezTo>
                    <a:pt x="27750" y="108819"/>
                    <a:pt x="28125" y="109565"/>
                    <a:pt x="28500" y="109565"/>
                  </a:cubicBezTo>
                  <a:cubicBezTo>
                    <a:pt x="28875" y="109937"/>
                    <a:pt x="29250" y="111428"/>
                    <a:pt x="29625" y="112919"/>
                  </a:cubicBezTo>
                  <a:cubicBezTo>
                    <a:pt x="29625" y="114037"/>
                    <a:pt x="30000" y="115155"/>
                    <a:pt x="30375" y="115527"/>
                  </a:cubicBezTo>
                  <a:cubicBezTo>
                    <a:pt x="30375" y="115900"/>
                    <a:pt x="30375" y="115900"/>
                    <a:pt x="30375" y="115900"/>
                  </a:cubicBezTo>
                  <a:cubicBezTo>
                    <a:pt x="31500" y="117763"/>
                    <a:pt x="31875" y="117763"/>
                    <a:pt x="33750" y="117763"/>
                  </a:cubicBezTo>
                  <a:cubicBezTo>
                    <a:pt x="34500" y="117763"/>
                    <a:pt x="34500" y="117763"/>
                    <a:pt x="34500" y="117763"/>
                  </a:cubicBezTo>
                  <a:cubicBezTo>
                    <a:pt x="34875" y="117763"/>
                    <a:pt x="35250" y="117763"/>
                    <a:pt x="35625" y="117763"/>
                  </a:cubicBezTo>
                  <a:cubicBezTo>
                    <a:pt x="37125" y="117763"/>
                    <a:pt x="37875" y="117391"/>
                    <a:pt x="39375" y="116645"/>
                  </a:cubicBezTo>
                  <a:cubicBezTo>
                    <a:pt x="40125" y="116273"/>
                    <a:pt x="40125" y="116273"/>
                    <a:pt x="40125" y="116273"/>
                  </a:cubicBezTo>
                  <a:cubicBezTo>
                    <a:pt x="40875" y="115527"/>
                    <a:pt x="41625" y="115155"/>
                    <a:pt x="42375" y="115155"/>
                  </a:cubicBezTo>
                  <a:cubicBezTo>
                    <a:pt x="42750" y="115155"/>
                    <a:pt x="43500" y="115527"/>
                    <a:pt x="44625" y="115900"/>
                  </a:cubicBezTo>
                  <a:cubicBezTo>
                    <a:pt x="44625" y="116273"/>
                    <a:pt x="44625" y="116273"/>
                    <a:pt x="44625" y="116273"/>
                  </a:cubicBezTo>
                  <a:cubicBezTo>
                    <a:pt x="46500" y="117763"/>
                    <a:pt x="48000" y="118881"/>
                    <a:pt x="48750" y="119254"/>
                  </a:cubicBezTo>
                  <a:cubicBezTo>
                    <a:pt x="50625" y="120000"/>
                    <a:pt x="50625" y="120000"/>
                    <a:pt x="50625" y="120000"/>
                  </a:cubicBezTo>
                  <a:cubicBezTo>
                    <a:pt x="50625" y="117391"/>
                    <a:pt x="50625" y="117391"/>
                    <a:pt x="50625" y="117391"/>
                  </a:cubicBezTo>
                  <a:cubicBezTo>
                    <a:pt x="51000" y="114782"/>
                    <a:pt x="51000" y="111801"/>
                    <a:pt x="50250" y="109565"/>
                  </a:cubicBezTo>
                  <a:cubicBezTo>
                    <a:pt x="49500" y="108447"/>
                    <a:pt x="48750" y="107701"/>
                    <a:pt x="48000" y="106583"/>
                  </a:cubicBezTo>
                  <a:cubicBezTo>
                    <a:pt x="47250" y="105465"/>
                    <a:pt x="46125" y="104347"/>
                    <a:pt x="46125" y="102484"/>
                  </a:cubicBezTo>
                  <a:cubicBezTo>
                    <a:pt x="46125" y="100621"/>
                    <a:pt x="46875" y="98385"/>
                    <a:pt x="48375" y="98012"/>
                  </a:cubicBezTo>
                  <a:cubicBezTo>
                    <a:pt x="48750" y="98012"/>
                    <a:pt x="48750" y="98012"/>
                    <a:pt x="49125" y="98012"/>
                  </a:cubicBezTo>
                  <a:cubicBezTo>
                    <a:pt x="49875" y="98012"/>
                    <a:pt x="50625" y="98385"/>
                    <a:pt x="51375" y="99503"/>
                  </a:cubicBezTo>
                  <a:cubicBezTo>
                    <a:pt x="52500" y="100993"/>
                    <a:pt x="52125" y="102111"/>
                    <a:pt x="52125" y="103602"/>
                  </a:cubicBezTo>
                  <a:cubicBezTo>
                    <a:pt x="51750" y="105093"/>
                    <a:pt x="51750" y="106583"/>
                    <a:pt x="53250" y="108447"/>
                  </a:cubicBezTo>
                  <a:cubicBezTo>
                    <a:pt x="54750" y="109937"/>
                    <a:pt x="55875" y="110683"/>
                    <a:pt x="57750" y="110683"/>
                  </a:cubicBezTo>
                  <a:cubicBezTo>
                    <a:pt x="58500" y="110683"/>
                    <a:pt x="59250" y="110683"/>
                    <a:pt x="60375" y="110310"/>
                  </a:cubicBezTo>
                  <a:cubicBezTo>
                    <a:pt x="61875" y="109192"/>
                    <a:pt x="63750" y="108447"/>
                    <a:pt x="65250" y="107701"/>
                  </a:cubicBezTo>
                  <a:cubicBezTo>
                    <a:pt x="75375" y="102484"/>
                    <a:pt x="85500" y="97639"/>
                    <a:pt x="94875" y="92795"/>
                  </a:cubicBezTo>
                  <a:cubicBezTo>
                    <a:pt x="99750" y="90186"/>
                    <a:pt x="104625" y="87950"/>
                    <a:pt x="109500" y="85341"/>
                  </a:cubicBezTo>
                  <a:cubicBezTo>
                    <a:pt x="113250" y="92795"/>
                    <a:pt x="113250" y="92795"/>
                    <a:pt x="113250" y="92795"/>
                  </a:cubicBezTo>
                  <a:cubicBezTo>
                    <a:pt x="114375" y="91677"/>
                    <a:pt x="114375" y="91677"/>
                    <a:pt x="114375" y="91677"/>
                  </a:cubicBezTo>
                  <a:cubicBezTo>
                    <a:pt x="115125" y="90931"/>
                    <a:pt x="115875" y="90186"/>
                    <a:pt x="116250" y="89440"/>
                  </a:cubicBezTo>
                  <a:cubicBezTo>
                    <a:pt x="117375" y="86459"/>
                    <a:pt x="118500" y="83850"/>
                    <a:pt x="119250" y="81614"/>
                  </a:cubicBezTo>
                  <a:cubicBezTo>
                    <a:pt x="119625" y="80124"/>
                    <a:pt x="120000" y="78633"/>
                    <a:pt x="120000" y="77142"/>
                  </a:cubicBezTo>
                  <a:close/>
                  <a:moveTo>
                    <a:pt x="75375" y="79006"/>
                  </a:moveTo>
                  <a:cubicBezTo>
                    <a:pt x="75375" y="76770"/>
                    <a:pt x="75375" y="75279"/>
                    <a:pt x="76500" y="73788"/>
                  </a:cubicBezTo>
                  <a:cubicBezTo>
                    <a:pt x="76875" y="73416"/>
                    <a:pt x="77625" y="73043"/>
                    <a:pt x="78000" y="72670"/>
                  </a:cubicBezTo>
                  <a:cubicBezTo>
                    <a:pt x="78000" y="72298"/>
                    <a:pt x="78375" y="71925"/>
                    <a:pt x="78750" y="71552"/>
                  </a:cubicBezTo>
                  <a:cubicBezTo>
                    <a:pt x="79125" y="71180"/>
                    <a:pt x="79875" y="70434"/>
                    <a:pt x="80250" y="69689"/>
                  </a:cubicBezTo>
                  <a:cubicBezTo>
                    <a:pt x="80250" y="70062"/>
                    <a:pt x="80250" y="70062"/>
                    <a:pt x="80250" y="70434"/>
                  </a:cubicBezTo>
                  <a:cubicBezTo>
                    <a:pt x="80250" y="70807"/>
                    <a:pt x="80250" y="71180"/>
                    <a:pt x="80250" y="71552"/>
                  </a:cubicBezTo>
                  <a:cubicBezTo>
                    <a:pt x="79875" y="72670"/>
                    <a:pt x="79500" y="73416"/>
                    <a:pt x="78375" y="74161"/>
                  </a:cubicBezTo>
                  <a:cubicBezTo>
                    <a:pt x="78000" y="74534"/>
                    <a:pt x="77625" y="74534"/>
                    <a:pt x="77250" y="75279"/>
                  </a:cubicBezTo>
                  <a:cubicBezTo>
                    <a:pt x="76125" y="76397"/>
                    <a:pt x="76125" y="77888"/>
                    <a:pt x="75750" y="79006"/>
                  </a:cubicBezTo>
                  <a:cubicBezTo>
                    <a:pt x="75750" y="79751"/>
                    <a:pt x="75750" y="80124"/>
                    <a:pt x="75375" y="80496"/>
                  </a:cubicBezTo>
                  <a:cubicBezTo>
                    <a:pt x="75375" y="80496"/>
                    <a:pt x="75375" y="80124"/>
                    <a:pt x="75375" y="79751"/>
                  </a:cubicBezTo>
                  <a:cubicBezTo>
                    <a:pt x="75375" y="79378"/>
                    <a:pt x="75375" y="79378"/>
                    <a:pt x="75375" y="79006"/>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31" name="Shape 2431"/>
            <p:cNvSpPr/>
            <p:nvPr/>
          </p:nvSpPr>
          <p:spPr>
            <a:xfrm>
              <a:off x="20434618" y="5811885"/>
              <a:ext cx="55396" cy="59730"/>
            </a:xfrm>
            <a:custGeom>
              <a:avLst/>
              <a:gdLst/>
              <a:ahLst/>
              <a:cxnLst/>
              <a:rect l="0" t="0" r="0" b="0"/>
              <a:pathLst>
                <a:path w="120000" h="120000" extrusionOk="0">
                  <a:moveTo>
                    <a:pt x="108000" y="40000"/>
                  </a:moveTo>
                  <a:cubicBezTo>
                    <a:pt x="108000" y="30000"/>
                    <a:pt x="96000" y="30000"/>
                    <a:pt x="84000" y="30000"/>
                  </a:cubicBezTo>
                  <a:cubicBezTo>
                    <a:pt x="84000" y="0"/>
                    <a:pt x="84000" y="0"/>
                    <a:pt x="84000" y="0"/>
                  </a:cubicBezTo>
                  <a:cubicBezTo>
                    <a:pt x="48000" y="0"/>
                    <a:pt x="0" y="40000"/>
                    <a:pt x="0" y="70000"/>
                  </a:cubicBezTo>
                  <a:cubicBezTo>
                    <a:pt x="0" y="90000"/>
                    <a:pt x="0" y="100000"/>
                    <a:pt x="12000" y="110000"/>
                  </a:cubicBezTo>
                  <a:cubicBezTo>
                    <a:pt x="24000" y="110000"/>
                    <a:pt x="48000" y="120000"/>
                    <a:pt x="60000" y="120000"/>
                  </a:cubicBezTo>
                  <a:cubicBezTo>
                    <a:pt x="60000" y="90000"/>
                    <a:pt x="60000" y="90000"/>
                    <a:pt x="60000" y="90000"/>
                  </a:cubicBezTo>
                  <a:cubicBezTo>
                    <a:pt x="60000" y="90000"/>
                    <a:pt x="60000" y="90000"/>
                    <a:pt x="60000" y="90000"/>
                  </a:cubicBezTo>
                  <a:cubicBezTo>
                    <a:pt x="96000" y="90000"/>
                    <a:pt x="120000" y="70000"/>
                    <a:pt x="108000" y="40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32" name="Shape 2432"/>
            <p:cNvSpPr/>
            <p:nvPr/>
          </p:nvSpPr>
          <p:spPr>
            <a:xfrm>
              <a:off x="22685387" y="7532861"/>
              <a:ext cx="92328" cy="83996"/>
            </a:xfrm>
            <a:custGeom>
              <a:avLst/>
              <a:gdLst/>
              <a:ahLst/>
              <a:cxnLst/>
              <a:rect l="0" t="0" r="0" b="0"/>
              <a:pathLst>
                <a:path w="120000" h="120000" extrusionOk="0">
                  <a:moveTo>
                    <a:pt x="91764" y="0"/>
                  </a:moveTo>
                  <a:cubicBezTo>
                    <a:pt x="84705" y="0"/>
                    <a:pt x="77647" y="7058"/>
                    <a:pt x="70588" y="7058"/>
                  </a:cubicBezTo>
                  <a:cubicBezTo>
                    <a:pt x="49411" y="21176"/>
                    <a:pt x="21176" y="49411"/>
                    <a:pt x="14117" y="70588"/>
                  </a:cubicBezTo>
                  <a:cubicBezTo>
                    <a:pt x="0" y="84705"/>
                    <a:pt x="0" y="98823"/>
                    <a:pt x="7058" y="112941"/>
                  </a:cubicBezTo>
                  <a:cubicBezTo>
                    <a:pt x="14117" y="120000"/>
                    <a:pt x="21176" y="120000"/>
                    <a:pt x="28235" y="120000"/>
                  </a:cubicBezTo>
                  <a:cubicBezTo>
                    <a:pt x="42352" y="120000"/>
                    <a:pt x="49411" y="120000"/>
                    <a:pt x="56470" y="112941"/>
                  </a:cubicBezTo>
                  <a:cubicBezTo>
                    <a:pt x="70588" y="105882"/>
                    <a:pt x="77647" y="91764"/>
                    <a:pt x="77647" y="77647"/>
                  </a:cubicBezTo>
                  <a:cubicBezTo>
                    <a:pt x="84705" y="77647"/>
                    <a:pt x="84705" y="70588"/>
                    <a:pt x="84705" y="70588"/>
                  </a:cubicBezTo>
                  <a:cubicBezTo>
                    <a:pt x="84705" y="70588"/>
                    <a:pt x="84705" y="70588"/>
                    <a:pt x="84705" y="70588"/>
                  </a:cubicBezTo>
                  <a:cubicBezTo>
                    <a:pt x="112941" y="63529"/>
                    <a:pt x="120000" y="49411"/>
                    <a:pt x="120000" y="28235"/>
                  </a:cubicBezTo>
                  <a:cubicBezTo>
                    <a:pt x="120000" y="0"/>
                    <a:pt x="98823" y="0"/>
                    <a:pt x="91764" y="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33" name="Shape 2433"/>
            <p:cNvSpPr/>
            <p:nvPr/>
          </p:nvSpPr>
          <p:spPr>
            <a:xfrm>
              <a:off x="22767457" y="7493664"/>
              <a:ext cx="69758" cy="54131"/>
            </a:xfrm>
            <a:custGeom>
              <a:avLst/>
              <a:gdLst/>
              <a:ahLst/>
              <a:cxnLst/>
              <a:rect l="0" t="0" r="0" b="0"/>
              <a:pathLst>
                <a:path w="120000" h="120000" extrusionOk="0">
                  <a:moveTo>
                    <a:pt x="110769" y="21818"/>
                  </a:moveTo>
                  <a:cubicBezTo>
                    <a:pt x="101538" y="10909"/>
                    <a:pt x="92307" y="0"/>
                    <a:pt x="64615" y="0"/>
                  </a:cubicBezTo>
                  <a:cubicBezTo>
                    <a:pt x="46153" y="0"/>
                    <a:pt x="9230" y="10909"/>
                    <a:pt x="0" y="43636"/>
                  </a:cubicBezTo>
                  <a:cubicBezTo>
                    <a:pt x="0" y="54545"/>
                    <a:pt x="0" y="76363"/>
                    <a:pt x="9230" y="98181"/>
                  </a:cubicBezTo>
                  <a:cubicBezTo>
                    <a:pt x="18461" y="109090"/>
                    <a:pt x="36923" y="120000"/>
                    <a:pt x="55384" y="120000"/>
                  </a:cubicBezTo>
                  <a:cubicBezTo>
                    <a:pt x="55384" y="120000"/>
                    <a:pt x="55384" y="120000"/>
                    <a:pt x="55384" y="120000"/>
                  </a:cubicBezTo>
                  <a:cubicBezTo>
                    <a:pt x="83076" y="109090"/>
                    <a:pt x="110769" y="87272"/>
                    <a:pt x="120000" y="54545"/>
                  </a:cubicBezTo>
                  <a:cubicBezTo>
                    <a:pt x="120000" y="43636"/>
                    <a:pt x="120000" y="32727"/>
                    <a:pt x="110769" y="21818"/>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34" name="Shape 2434"/>
            <p:cNvSpPr/>
            <p:nvPr/>
          </p:nvSpPr>
          <p:spPr>
            <a:xfrm>
              <a:off x="20440775" y="5936944"/>
              <a:ext cx="125157" cy="117593"/>
            </a:xfrm>
            <a:custGeom>
              <a:avLst/>
              <a:gdLst/>
              <a:ahLst/>
              <a:cxnLst/>
              <a:rect l="0" t="0" r="0" b="0"/>
              <a:pathLst>
                <a:path w="120000" h="120000" extrusionOk="0">
                  <a:moveTo>
                    <a:pt x="114782" y="75000"/>
                  </a:moveTo>
                  <a:cubicBezTo>
                    <a:pt x="114782" y="60000"/>
                    <a:pt x="104347" y="50000"/>
                    <a:pt x="93913" y="45000"/>
                  </a:cubicBezTo>
                  <a:cubicBezTo>
                    <a:pt x="88695" y="40000"/>
                    <a:pt x="78260" y="40000"/>
                    <a:pt x="73043" y="40000"/>
                  </a:cubicBezTo>
                  <a:cubicBezTo>
                    <a:pt x="73043" y="40000"/>
                    <a:pt x="73043" y="40000"/>
                    <a:pt x="73043" y="40000"/>
                  </a:cubicBezTo>
                  <a:cubicBezTo>
                    <a:pt x="73043" y="40000"/>
                    <a:pt x="67826" y="40000"/>
                    <a:pt x="67826" y="40000"/>
                  </a:cubicBezTo>
                  <a:cubicBezTo>
                    <a:pt x="67826" y="35000"/>
                    <a:pt x="67826" y="35000"/>
                    <a:pt x="67826" y="30000"/>
                  </a:cubicBezTo>
                  <a:cubicBezTo>
                    <a:pt x="67826" y="25000"/>
                    <a:pt x="62608" y="20000"/>
                    <a:pt x="57391" y="15000"/>
                  </a:cubicBezTo>
                  <a:cubicBezTo>
                    <a:pt x="52173" y="5000"/>
                    <a:pt x="41739" y="0"/>
                    <a:pt x="31304" y="0"/>
                  </a:cubicBezTo>
                  <a:cubicBezTo>
                    <a:pt x="26086" y="0"/>
                    <a:pt x="15652" y="0"/>
                    <a:pt x="10434" y="10000"/>
                  </a:cubicBezTo>
                  <a:cubicBezTo>
                    <a:pt x="0" y="15000"/>
                    <a:pt x="0" y="25000"/>
                    <a:pt x="0" y="30000"/>
                  </a:cubicBezTo>
                  <a:cubicBezTo>
                    <a:pt x="0" y="40000"/>
                    <a:pt x="10434" y="50000"/>
                    <a:pt x="20869" y="55000"/>
                  </a:cubicBezTo>
                  <a:cubicBezTo>
                    <a:pt x="20869" y="55000"/>
                    <a:pt x="20869" y="55000"/>
                    <a:pt x="20869" y="55000"/>
                  </a:cubicBezTo>
                  <a:cubicBezTo>
                    <a:pt x="10434" y="60000"/>
                    <a:pt x="5217" y="70000"/>
                    <a:pt x="5217" y="85000"/>
                  </a:cubicBezTo>
                  <a:cubicBezTo>
                    <a:pt x="5217" y="95000"/>
                    <a:pt x="5217" y="100000"/>
                    <a:pt x="10434" y="105000"/>
                  </a:cubicBezTo>
                  <a:cubicBezTo>
                    <a:pt x="20869" y="115000"/>
                    <a:pt x="31304" y="115000"/>
                    <a:pt x="36521" y="115000"/>
                  </a:cubicBezTo>
                  <a:cubicBezTo>
                    <a:pt x="36521" y="115000"/>
                    <a:pt x="46956" y="115000"/>
                    <a:pt x="46956" y="115000"/>
                  </a:cubicBezTo>
                  <a:cubicBezTo>
                    <a:pt x="52173" y="115000"/>
                    <a:pt x="57391" y="115000"/>
                    <a:pt x="62608" y="115000"/>
                  </a:cubicBezTo>
                  <a:cubicBezTo>
                    <a:pt x="67826" y="120000"/>
                    <a:pt x="73043" y="120000"/>
                    <a:pt x="78260" y="120000"/>
                  </a:cubicBezTo>
                  <a:cubicBezTo>
                    <a:pt x="78260" y="120000"/>
                    <a:pt x="78260" y="120000"/>
                    <a:pt x="78260" y="120000"/>
                  </a:cubicBezTo>
                  <a:cubicBezTo>
                    <a:pt x="93913" y="120000"/>
                    <a:pt x="104347" y="115000"/>
                    <a:pt x="109565" y="105000"/>
                  </a:cubicBezTo>
                  <a:cubicBezTo>
                    <a:pt x="114782" y="95000"/>
                    <a:pt x="120000" y="85000"/>
                    <a:pt x="114782" y="75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35" name="Shape 2435"/>
            <p:cNvSpPr/>
            <p:nvPr/>
          </p:nvSpPr>
          <p:spPr>
            <a:xfrm>
              <a:off x="22277090" y="7964039"/>
              <a:ext cx="86172" cy="89595"/>
            </a:xfrm>
            <a:custGeom>
              <a:avLst/>
              <a:gdLst/>
              <a:ahLst/>
              <a:cxnLst/>
              <a:rect l="0" t="0" r="0" b="0"/>
              <a:pathLst>
                <a:path w="120000" h="120000" extrusionOk="0">
                  <a:moveTo>
                    <a:pt x="105000" y="20000"/>
                  </a:moveTo>
                  <a:cubicBezTo>
                    <a:pt x="97500" y="6666"/>
                    <a:pt x="82500" y="0"/>
                    <a:pt x="75000" y="0"/>
                  </a:cubicBezTo>
                  <a:cubicBezTo>
                    <a:pt x="67500" y="0"/>
                    <a:pt x="60000" y="6666"/>
                    <a:pt x="52500" y="6666"/>
                  </a:cubicBezTo>
                  <a:cubicBezTo>
                    <a:pt x="30000" y="13333"/>
                    <a:pt x="7500" y="53333"/>
                    <a:pt x="7500" y="66666"/>
                  </a:cubicBezTo>
                  <a:cubicBezTo>
                    <a:pt x="0" y="80000"/>
                    <a:pt x="7500" y="100000"/>
                    <a:pt x="15000" y="106666"/>
                  </a:cubicBezTo>
                  <a:cubicBezTo>
                    <a:pt x="22500" y="113333"/>
                    <a:pt x="30000" y="120000"/>
                    <a:pt x="45000" y="120000"/>
                  </a:cubicBezTo>
                  <a:cubicBezTo>
                    <a:pt x="52500" y="120000"/>
                    <a:pt x="60000" y="113333"/>
                    <a:pt x="67500" y="106666"/>
                  </a:cubicBezTo>
                  <a:cubicBezTo>
                    <a:pt x="90000" y="100000"/>
                    <a:pt x="105000" y="80000"/>
                    <a:pt x="112500" y="60000"/>
                  </a:cubicBezTo>
                  <a:cubicBezTo>
                    <a:pt x="120000" y="46666"/>
                    <a:pt x="120000" y="33333"/>
                    <a:pt x="105000" y="20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36" name="Shape 2436"/>
            <p:cNvSpPr/>
            <p:nvPr/>
          </p:nvSpPr>
          <p:spPr>
            <a:xfrm>
              <a:off x="19519539" y="6039607"/>
              <a:ext cx="92328" cy="50396"/>
            </a:xfrm>
            <a:custGeom>
              <a:avLst/>
              <a:gdLst/>
              <a:ahLst/>
              <a:cxnLst/>
              <a:rect l="0" t="0" r="0" b="0"/>
              <a:pathLst>
                <a:path w="120000" h="120000" extrusionOk="0">
                  <a:moveTo>
                    <a:pt x="112941" y="24000"/>
                  </a:moveTo>
                  <a:cubicBezTo>
                    <a:pt x="112941" y="24000"/>
                    <a:pt x="105882" y="12000"/>
                    <a:pt x="91764" y="12000"/>
                  </a:cubicBezTo>
                  <a:cubicBezTo>
                    <a:pt x="84705" y="12000"/>
                    <a:pt x="77647" y="12000"/>
                    <a:pt x="70588" y="12000"/>
                  </a:cubicBezTo>
                  <a:cubicBezTo>
                    <a:pt x="70588" y="24000"/>
                    <a:pt x="70588" y="24000"/>
                    <a:pt x="70588" y="24000"/>
                  </a:cubicBezTo>
                  <a:cubicBezTo>
                    <a:pt x="63529" y="24000"/>
                    <a:pt x="63529" y="12000"/>
                    <a:pt x="63529" y="12000"/>
                  </a:cubicBezTo>
                  <a:cubicBezTo>
                    <a:pt x="56470" y="12000"/>
                    <a:pt x="49411" y="0"/>
                    <a:pt x="35294" y="0"/>
                  </a:cubicBezTo>
                  <a:cubicBezTo>
                    <a:pt x="35294" y="0"/>
                    <a:pt x="28235" y="0"/>
                    <a:pt x="28235" y="0"/>
                  </a:cubicBezTo>
                  <a:cubicBezTo>
                    <a:pt x="14117" y="12000"/>
                    <a:pt x="7058" y="24000"/>
                    <a:pt x="0" y="36000"/>
                  </a:cubicBezTo>
                  <a:cubicBezTo>
                    <a:pt x="0" y="60000"/>
                    <a:pt x="0" y="84000"/>
                    <a:pt x="7058" y="96000"/>
                  </a:cubicBezTo>
                  <a:cubicBezTo>
                    <a:pt x="14117" y="120000"/>
                    <a:pt x="35294" y="120000"/>
                    <a:pt x="42352" y="120000"/>
                  </a:cubicBezTo>
                  <a:cubicBezTo>
                    <a:pt x="42352" y="120000"/>
                    <a:pt x="42352" y="120000"/>
                    <a:pt x="42352" y="120000"/>
                  </a:cubicBezTo>
                  <a:cubicBezTo>
                    <a:pt x="49411" y="120000"/>
                    <a:pt x="49411" y="120000"/>
                    <a:pt x="49411" y="120000"/>
                  </a:cubicBezTo>
                  <a:cubicBezTo>
                    <a:pt x="56470" y="120000"/>
                    <a:pt x="63529" y="120000"/>
                    <a:pt x="70588" y="120000"/>
                  </a:cubicBezTo>
                  <a:cubicBezTo>
                    <a:pt x="105882" y="120000"/>
                    <a:pt x="120000" y="96000"/>
                    <a:pt x="120000" y="72000"/>
                  </a:cubicBezTo>
                  <a:cubicBezTo>
                    <a:pt x="120000" y="48000"/>
                    <a:pt x="120000" y="36000"/>
                    <a:pt x="112941" y="24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37" name="Shape 2437"/>
            <p:cNvSpPr/>
            <p:nvPr/>
          </p:nvSpPr>
          <p:spPr>
            <a:xfrm>
              <a:off x="19131759" y="5964944"/>
              <a:ext cx="131312" cy="100795"/>
            </a:xfrm>
            <a:custGeom>
              <a:avLst/>
              <a:gdLst/>
              <a:ahLst/>
              <a:cxnLst/>
              <a:rect l="0" t="0" r="0" b="0"/>
              <a:pathLst>
                <a:path w="120000" h="120000" extrusionOk="0">
                  <a:moveTo>
                    <a:pt x="115000" y="48000"/>
                  </a:moveTo>
                  <a:cubicBezTo>
                    <a:pt x="110000" y="24000"/>
                    <a:pt x="85000" y="0"/>
                    <a:pt x="60000" y="0"/>
                  </a:cubicBezTo>
                  <a:cubicBezTo>
                    <a:pt x="60000" y="0"/>
                    <a:pt x="55000" y="0"/>
                    <a:pt x="55000" y="0"/>
                  </a:cubicBezTo>
                  <a:cubicBezTo>
                    <a:pt x="40000" y="0"/>
                    <a:pt x="30000" y="6000"/>
                    <a:pt x="15000" y="18000"/>
                  </a:cubicBezTo>
                  <a:cubicBezTo>
                    <a:pt x="10000" y="24000"/>
                    <a:pt x="0" y="36000"/>
                    <a:pt x="0" y="48000"/>
                  </a:cubicBezTo>
                  <a:cubicBezTo>
                    <a:pt x="0" y="54000"/>
                    <a:pt x="0" y="66000"/>
                    <a:pt x="10000" y="72000"/>
                  </a:cubicBezTo>
                  <a:cubicBezTo>
                    <a:pt x="10000" y="72000"/>
                    <a:pt x="15000" y="78000"/>
                    <a:pt x="20000" y="78000"/>
                  </a:cubicBezTo>
                  <a:cubicBezTo>
                    <a:pt x="20000" y="78000"/>
                    <a:pt x="25000" y="84000"/>
                    <a:pt x="25000" y="84000"/>
                  </a:cubicBezTo>
                  <a:cubicBezTo>
                    <a:pt x="25000" y="84000"/>
                    <a:pt x="30000" y="90000"/>
                    <a:pt x="35000" y="96000"/>
                  </a:cubicBezTo>
                  <a:cubicBezTo>
                    <a:pt x="40000" y="102000"/>
                    <a:pt x="40000" y="102000"/>
                    <a:pt x="40000" y="102000"/>
                  </a:cubicBezTo>
                  <a:cubicBezTo>
                    <a:pt x="50000" y="108000"/>
                    <a:pt x="60000" y="120000"/>
                    <a:pt x="75000" y="120000"/>
                  </a:cubicBezTo>
                  <a:cubicBezTo>
                    <a:pt x="75000" y="120000"/>
                    <a:pt x="75000" y="120000"/>
                    <a:pt x="75000" y="120000"/>
                  </a:cubicBezTo>
                  <a:cubicBezTo>
                    <a:pt x="85000" y="120000"/>
                    <a:pt x="95000" y="114000"/>
                    <a:pt x="100000" y="108000"/>
                  </a:cubicBezTo>
                  <a:cubicBezTo>
                    <a:pt x="115000" y="90000"/>
                    <a:pt x="120000" y="66000"/>
                    <a:pt x="115000" y="48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38" name="Shape 2438"/>
            <p:cNvSpPr/>
            <p:nvPr/>
          </p:nvSpPr>
          <p:spPr>
            <a:xfrm>
              <a:off x="19164587" y="5862282"/>
              <a:ext cx="59501" cy="54131"/>
            </a:xfrm>
            <a:custGeom>
              <a:avLst/>
              <a:gdLst/>
              <a:ahLst/>
              <a:cxnLst/>
              <a:rect l="0" t="0" r="0" b="0"/>
              <a:pathLst>
                <a:path w="120000" h="120000" extrusionOk="0">
                  <a:moveTo>
                    <a:pt x="109090" y="32727"/>
                  </a:moveTo>
                  <a:cubicBezTo>
                    <a:pt x="109090" y="10909"/>
                    <a:pt x="87272" y="0"/>
                    <a:pt x="76363" y="0"/>
                  </a:cubicBezTo>
                  <a:cubicBezTo>
                    <a:pt x="54545" y="0"/>
                    <a:pt x="32727" y="10909"/>
                    <a:pt x="32727" y="21818"/>
                  </a:cubicBezTo>
                  <a:cubicBezTo>
                    <a:pt x="10909" y="43636"/>
                    <a:pt x="0" y="65454"/>
                    <a:pt x="10909" y="98181"/>
                  </a:cubicBezTo>
                  <a:cubicBezTo>
                    <a:pt x="10909" y="109090"/>
                    <a:pt x="32727" y="120000"/>
                    <a:pt x="43636" y="120000"/>
                  </a:cubicBezTo>
                  <a:cubicBezTo>
                    <a:pt x="54545" y="120000"/>
                    <a:pt x="76363" y="109090"/>
                    <a:pt x="87272" y="98181"/>
                  </a:cubicBezTo>
                  <a:cubicBezTo>
                    <a:pt x="87272" y="98181"/>
                    <a:pt x="87272" y="98181"/>
                    <a:pt x="87272" y="98181"/>
                  </a:cubicBezTo>
                  <a:cubicBezTo>
                    <a:pt x="98181" y="98181"/>
                    <a:pt x="109090" y="87272"/>
                    <a:pt x="109090" y="76363"/>
                  </a:cubicBezTo>
                  <a:cubicBezTo>
                    <a:pt x="120000" y="65454"/>
                    <a:pt x="120000" y="43636"/>
                    <a:pt x="109090" y="32727"/>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39" name="Shape 2439"/>
            <p:cNvSpPr/>
            <p:nvPr/>
          </p:nvSpPr>
          <p:spPr>
            <a:xfrm>
              <a:off x="19224087" y="5916412"/>
              <a:ext cx="114897" cy="78396"/>
            </a:xfrm>
            <a:custGeom>
              <a:avLst/>
              <a:gdLst/>
              <a:ahLst/>
              <a:cxnLst/>
              <a:rect l="0" t="0" r="0" b="0"/>
              <a:pathLst>
                <a:path w="120000" h="120000" extrusionOk="0">
                  <a:moveTo>
                    <a:pt x="102857" y="22500"/>
                  </a:moveTo>
                  <a:cubicBezTo>
                    <a:pt x="85714" y="0"/>
                    <a:pt x="57142" y="0"/>
                    <a:pt x="51428" y="0"/>
                  </a:cubicBezTo>
                  <a:cubicBezTo>
                    <a:pt x="40000" y="0"/>
                    <a:pt x="11428" y="7500"/>
                    <a:pt x="5714" y="37500"/>
                  </a:cubicBezTo>
                  <a:cubicBezTo>
                    <a:pt x="5714" y="37500"/>
                    <a:pt x="0" y="60000"/>
                    <a:pt x="17142" y="75000"/>
                  </a:cubicBezTo>
                  <a:cubicBezTo>
                    <a:pt x="22857" y="75000"/>
                    <a:pt x="28571" y="82500"/>
                    <a:pt x="40000" y="82500"/>
                  </a:cubicBezTo>
                  <a:cubicBezTo>
                    <a:pt x="40000" y="82500"/>
                    <a:pt x="45714" y="90000"/>
                    <a:pt x="51428" y="90000"/>
                  </a:cubicBezTo>
                  <a:cubicBezTo>
                    <a:pt x="51428" y="90000"/>
                    <a:pt x="51428" y="97500"/>
                    <a:pt x="57142" y="97500"/>
                  </a:cubicBezTo>
                  <a:cubicBezTo>
                    <a:pt x="62857" y="105000"/>
                    <a:pt x="74285" y="120000"/>
                    <a:pt x="85714" y="120000"/>
                  </a:cubicBezTo>
                  <a:cubicBezTo>
                    <a:pt x="91428" y="120000"/>
                    <a:pt x="97142" y="120000"/>
                    <a:pt x="102857" y="112500"/>
                  </a:cubicBezTo>
                  <a:cubicBezTo>
                    <a:pt x="114285" y="105000"/>
                    <a:pt x="120000" y="90000"/>
                    <a:pt x="120000" y="75000"/>
                  </a:cubicBezTo>
                  <a:cubicBezTo>
                    <a:pt x="120000" y="52500"/>
                    <a:pt x="114285" y="30000"/>
                    <a:pt x="102857" y="225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40" name="Shape 2440"/>
            <p:cNvSpPr/>
            <p:nvPr/>
          </p:nvSpPr>
          <p:spPr>
            <a:xfrm>
              <a:off x="19061998" y="5027926"/>
              <a:ext cx="342642" cy="248254"/>
            </a:xfrm>
            <a:custGeom>
              <a:avLst/>
              <a:gdLst/>
              <a:ahLst/>
              <a:cxnLst/>
              <a:rect l="0" t="0" r="0" b="0"/>
              <a:pathLst>
                <a:path w="120000" h="120000" extrusionOk="0">
                  <a:moveTo>
                    <a:pt x="112380" y="16800"/>
                  </a:moveTo>
                  <a:cubicBezTo>
                    <a:pt x="108571" y="9600"/>
                    <a:pt x="100952" y="9600"/>
                    <a:pt x="95238" y="9600"/>
                  </a:cubicBezTo>
                  <a:cubicBezTo>
                    <a:pt x="93333" y="9600"/>
                    <a:pt x="91428" y="9600"/>
                    <a:pt x="89523" y="9600"/>
                  </a:cubicBezTo>
                  <a:cubicBezTo>
                    <a:pt x="87619" y="9600"/>
                    <a:pt x="85714" y="9600"/>
                    <a:pt x="83809" y="9600"/>
                  </a:cubicBezTo>
                  <a:cubicBezTo>
                    <a:pt x="80000" y="9600"/>
                    <a:pt x="72380" y="9600"/>
                    <a:pt x="68571" y="16800"/>
                  </a:cubicBezTo>
                  <a:cubicBezTo>
                    <a:pt x="66666" y="16800"/>
                    <a:pt x="66666" y="19200"/>
                    <a:pt x="66666" y="21600"/>
                  </a:cubicBezTo>
                  <a:cubicBezTo>
                    <a:pt x="62857" y="14400"/>
                    <a:pt x="57142" y="7200"/>
                    <a:pt x="47619" y="2400"/>
                  </a:cubicBezTo>
                  <a:cubicBezTo>
                    <a:pt x="45714" y="0"/>
                    <a:pt x="43809" y="0"/>
                    <a:pt x="40000" y="0"/>
                  </a:cubicBezTo>
                  <a:cubicBezTo>
                    <a:pt x="32380" y="0"/>
                    <a:pt x="24761" y="7200"/>
                    <a:pt x="19047" y="14400"/>
                  </a:cubicBezTo>
                  <a:cubicBezTo>
                    <a:pt x="19047" y="14400"/>
                    <a:pt x="19047" y="14400"/>
                    <a:pt x="19047" y="14400"/>
                  </a:cubicBezTo>
                  <a:cubicBezTo>
                    <a:pt x="11428" y="24000"/>
                    <a:pt x="5714" y="33600"/>
                    <a:pt x="3809" y="45600"/>
                  </a:cubicBezTo>
                  <a:cubicBezTo>
                    <a:pt x="0" y="67200"/>
                    <a:pt x="1904" y="96000"/>
                    <a:pt x="15238" y="112800"/>
                  </a:cubicBezTo>
                  <a:cubicBezTo>
                    <a:pt x="19047" y="117600"/>
                    <a:pt x="26666" y="120000"/>
                    <a:pt x="34285" y="120000"/>
                  </a:cubicBezTo>
                  <a:cubicBezTo>
                    <a:pt x="47619" y="120000"/>
                    <a:pt x="59047" y="110400"/>
                    <a:pt x="66666" y="100800"/>
                  </a:cubicBezTo>
                  <a:cubicBezTo>
                    <a:pt x="80000" y="84000"/>
                    <a:pt x="76190" y="57600"/>
                    <a:pt x="72380" y="40800"/>
                  </a:cubicBezTo>
                  <a:cubicBezTo>
                    <a:pt x="74285" y="45600"/>
                    <a:pt x="76190" y="48000"/>
                    <a:pt x="81904" y="50400"/>
                  </a:cubicBezTo>
                  <a:cubicBezTo>
                    <a:pt x="81904" y="50400"/>
                    <a:pt x="83809" y="50400"/>
                    <a:pt x="85714" y="50400"/>
                  </a:cubicBezTo>
                  <a:cubicBezTo>
                    <a:pt x="87619" y="50400"/>
                    <a:pt x="89523" y="50400"/>
                    <a:pt x="91428" y="50400"/>
                  </a:cubicBezTo>
                  <a:cubicBezTo>
                    <a:pt x="91428" y="50400"/>
                    <a:pt x="93333" y="50400"/>
                    <a:pt x="93333" y="50400"/>
                  </a:cubicBezTo>
                  <a:cubicBezTo>
                    <a:pt x="95238" y="50400"/>
                    <a:pt x="95238" y="50400"/>
                    <a:pt x="97142" y="50400"/>
                  </a:cubicBezTo>
                  <a:cubicBezTo>
                    <a:pt x="97142" y="50400"/>
                    <a:pt x="100952" y="50400"/>
                    <a:pt x="102857" y="50400"/>
                  </a:cubicBezTo>
                  <a:cubicBezTo>
                    <a:pt x="102857" y="50400"/>
                    <a:pt x="104761" y="50400"/>
                    <a:pt x="104761" y="50400"/>
                  </a:cubicBezTo>
                  <a:cubicBezTo>
                    <a:pt x="110476" y="48000"/>
                    <a:pt x="116190" y="45600"/>
                    <a:pt x="118095" y="38400"/>
                  </a:cubicBezTo>
                  <a:cubicBezTo>
                    <a:pt x="120000" y="31200"/>
                    <a:pt x="118095" y="24000"/>
                    <a:pt x="112380" y="168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41" name="Shape 2441"/>
            <p:cNvSpPr/>
            <p:nvPr/>
          </p:nvSpPr>
          <p:spPr>
            <a:xfrm>
              <a:off x="19170742" y="4953262"/>
              <a:ext cx="86172" cy="85861"/>
            </a:xfrm>
            <a:custGeom>
              <a:avLst/>
              <a:gdLst/>
              <a:ahLst/>
              <a:cxnLst/>
              <a:rect l="0" t="0" r="0" b="0"/>
              <a:pathLst>
                <a:path w="120000" h="120000" extrusionOk="0">
                  <a:moveTo>
                    <a:pt x="52500" y="112941"/>
                  </a:moveTo>
                  <a:cubicBezTo>
                    <a:pt x="60000" y="120000"/>
                    <a:pt x="67500" y="120000"/>
                    <a:pt x="75000" y="120000"/>
                  </a:cubicBezTo>
                  <a:cubicBezTo>
                    <a:pt x="90000" y="120000"/>
                    <a:pt x="97500" y="112941"/>
                    <a:pt x="105000" y="105882"/>
                  </a:cubicBezTo>
                  <a:cubicBezTo>
                    <a:pt x="112500" y="98823"/>
                    <a:pt x="120000" y="84705"/>
                    <a:pt x="112500" y="70588"/>
                  </a:cubicBezTo>
                  <a:cubicBezTo>
                    <a:pt x="112500" y="56470"/>
                    <a:pt x="105000" y="42352"/>
                    <a:pt x="97500" y="35294"/>
                  </a:cubicBezTo>
                  <a:cubicBezTo>
                    <a:pt x="90000" y="35294"/>
                    <a:pt x="82500" y="28235"/>
                    <a:pt x="82500" y="28235"/>
                  </a:cubicBezTo>
                  <a:cubicBezTo>
                    <a:pt x="75000" y="7058"/>
                    <a:pt x="60000" y="0"/>
                    <a:pt x="45000" y="0"/>
                  </a:cubicBezTo>
                  <a:cubicBezTo>
                    <a:pt x="22500" y="0"/>
                    <a:pt x="7500" y="14117"/>
                    <a:pt x="7500" y="42352"/>
                  </a:cubicBezTo>
                  <a:cubicBezTo>
                    <a:pt x="0" y="70588"/>
                    <a:pt x="30000" y="98823"/>
                    <a:pt x="52500" y="112941"/>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42" name="Shape 2442"/>
            <p:cNvSpPr/>
            <p:nvPr/>
          </p:nvSpPr>
          <p:spPr>
            <a:xfrm>
              <a:off x="19049689" y="6760102"/>
              <a:ext cx="55396" cy="57863"/>
            </a:xfrm>
            <a:custGeom>
              <a:avLst/>
              <a:gdLst/>
              <a:ahLst/>
              <a:cxnLst/>
              <a:rect l="0" t="0" r="0" b="0"/>
              <a:pathLst>
                <a:path w="120000" h="120000" extrusionOk="0">
                  <a:moveTo>
                    <a:pt x="72000" y="0"/>
                  </a:moveTo>
                  <a:cubicBezTo>
                    <a:pt x="60000" y="0"/>
                    <a:pt x="60000" y="0"/>
                    <a:pt x="60000" y="0"/>
                  </a:cubicBezTo>
                  <a:cubicBezTo>
                    <a:pt x="48000" y="0"/>
                    <a:pt x="36000" y="10000"/>
                    <a:pt x="24000" y="20000"/>
                  </a:cubicBezTo>
                  <a:cubicBezTo>
                    <a:pt x="0" y="40000"/>
                    <a:pt x="12000" y="80000"/>
                    <a:pt x="12000" y="90000"/>
                  </a:cubicBezTo>
                  <a:cubicBezTo>
                    <a:pt x="12000" y="110000"/>
                    <a:pt x="12000" y="110000"/>
                    <a:pt x="12000" y="110000"/>
                  </a:cubicBezTo>
                  <a:cubicBezTo>
                    <a:pt x="36000" y="110000"/>
                    <a:pt x="36000" y="110000"/>
                    <a:pt x="36000" y="110000"/>
                  </a:cubicBezTo>
                  <a:cubicBezTo>
                    <a:pt x="48000" y="120000"/>
                    <a:pt x="48000" y="120000"/>
                    <a:pt x="60000" y="120000"/>
                  </a:cubicBezTo>
                  <a:cubicBezTo>
                    <a:pt x="96000" y="120000"/>
                    <a:pt x="120000" y="90000"/>
                    <a:pt x="120000" y="60000"/>
                  </a:cubicBezTo>
                  <a:cubicBezTo>
                    <a:pt x="120000" y="30000"/>
                    <a:pt x="108000" y="10000"/>
                    <a:pt x="72000" y="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43" name="Shape 2443"/>
            <p:cNvSpPr/>
            <p:nvPr/>
          </p:nvSpPr>
          <p:spPr>
            <a:xfrm>
              <a:off x="19203570" y="7295807"/>
              <a:ext cx="207226" cy="182923"/>
            </a:xfrm>
            <a:custGeom>
              <a:avLst/>
              <a:gdLst/>
              <a:ahLst/>
              <a:cxnLst/>
              <a:rect l="0" t="0" r="0" b="0"/>
              <a:pathLst>
                <a:path w="120000" h="120000" extrusionOk="0">
                  <a:moveTo>
                    <a:pt x="116842" y="35675"/>
                  </a:moveTo>
                  <a:cubicBezTo>
                    <a:pt x="116842" y="32432"/>
                    <a:pt x="116842" y="32432"/>
                    <a:pt x="116842" y="32432"/>
                  </a:cubicBezTo>
                  <a:cubicBezTo>
                    <a:pt x="116842" y="29189"/>
                    <a:pt x="116842" y="29189"/>
                    <a:pt x="116842" y="29189"/>
                  </a:cubicBezTo>
                  <a:cubicBezTo>
                    <a:pt x="116842" y="25945"/>
                    <a:pt x="116842" y="22702"/>
                    <a:pt x="113684" y="16216"/>
                  </a:cubicBezTo>
                  <a:cubicBezTo>
                    <a:pt x="110526" y="9729"/>
                    <a:pt x="107368" y="9729"/>
                    <a:pt x="104210" y="9729"/>
                  </a:cubicBezTo>
                  <a:cubicBezTo>
                    <a:pt x="101052" y="9729"/>
                    <a:pt x="97894" y="9729"/>
                    <a:pt x="94736" y="16216"/>
                  </a:cubicBezTo>
                  <a:cubicBezTo>
                    <a:pt x="91578" y="16216"/>
                    <a:pt x="91578" y="16216"/>
                    <a:pt x="91578" y="16216"/>
                  </a:cubicBezTo>
                  <a:cubicBezTo>
                    <a:pt x="88421" y="16216"/>
                    <a:pt x="88421" y="16216"/>
                    <a:pt x="88421" y="16216"/>
                  </a:cubicBezTo>
                  <a:cubicBezTo>
                    <a:pt x="88421" y="12972"/>
                    <a:pt x="85263" y="9729"/>
                    <a:pt x="82105" y="6486"/>
                  </a:cubicBezTo>
                  <a:cubicBezTo>
                    <a:pt x="78947" y="3243"/>
                    <a:pt x="75789" y="0"/>
                    <a:pt x="72631" y="0"/>
                  </a:cubicBezTo>
                  <a:cubicBezTo>
                    <a:pt x="63157" y="0"/>
                    <a:pt x="60000" y="12972"/>
                    <a:pt x="56842" y="19459"/>
                  </a:cubicBezTo>
                  <a:cubicBezTo>
                    <a:pt x="56842" y="19459"/>
                    <a:pt x="56842" y="19459"/>
                    <a:pt x="53684" y="22702"/>
                  </a:cubicBezTo>
                  <a:cubicBezTo>
                    <a:pt x="53684" y="22702"/>
                    <a:pt x="50526" y="25945"/>
                    <a:pt x="50526" y="29189"/>
                  </a:cubicBezTo>
                  <a:cubicBezTo>
                    <a:pt x="50526" y="29189"/>
                    <a:pt x="50526" y="29189"/>
                    <a:pt x="47368" y="25945"/>
                  </a:cubicBezTo>
                  <a:cubicBezTo>
                    <a:pt x="44210" y="22702"/>
                    <a:pt x="41052" y="22702"/>
                    <a:pt x="34736" y="22702"/>
                  </a:cubicBezTo>
                  <a:cubicBezTo>
                    <a:pt x="34736" y="22702"/>
                    <a:pt x="31578" y="22702"/>
                    <a:pt x="28421" y="22702"/>
                  </a:cubicBezTo>
                  <a:cubicBezTo>
                    <a:pt x="22105" y="25945"/>
                    <a:pt x="18947" y="32432"/>
                    <a:pt x="18947" y="35675"/>
                  </a:cubicBezTo>
                  <a:cubicBezTo>
                    <a:pt x="18947" y="35675"/>
                    <a:pt x="18947" y="35675"/>
                    <a:pt x="18947" y="35675"/>
                  </a:cubicBezTo>
                  <a:cubicBezTo>
                    <a:pt x="12631" y="38918"/>
                    <a:pt x="3157" y="42162"/>
                    <a:pt x="3157" y="51891"/>
                  </a:cubicBezTo>
                  <a:cubicBezTo>
                    <a:pt x="0" y="58378"/>
                    <a:pt x="0" y="64864"/>
                    <a:pt x="3157" y="68108"/>
                  </a:cubicBezTo>
                  <a:cubicBezTo>
                    <a:pt x="6315" y="74594"/>
                    <a:pt x="9473" y="77837"/>
                    <a:pt x="15789" y="77837"/>
                  </a:cubicBezTo>
                  <a:cubicBezTo>
                    <a:pt x="15789" y="77837"/>
                    <a:pt x="15789" y="74594"/>
                    <a:pt x="18947" y="74594"/>
                  </a:cubicBezTo>
                  <a:cubicBezTo>
                    <a:pt x="15789" y="77837"/>
                    <a:pt x="15789" y="81081"/>
                    <a:pt x="15789" y="81081"/>
                  </a:cubicBezTo>
                  <a:cubicBezTo>
                    <a:pt x="15789" y="81081"/>
                    <a:pt x="15789" y="81081"/>
                    <a:pt x="12631" y="84324"/>
                  </a:cubicBezTo>
                  <a:cubicBezTo>
                    <a:pt x="12631" y="87567"/>
                    <a:pt x="9473" y="90810"/>
                    <a:pt x="9473" y="94054"/>
                  </a:cubicBezTo>
                  <a:cubicBezTo>
                    <a:pt x="9473" y="100540"/>
                    <a:pt x="12631" y="100540"/>
                    <a:pt x="12631" y="103783"/>
                  </a:cubicBezTo>
                  <a:cubicBezTo>
                    <a:pt x="12631" y="116756"/>
                    <a:pt x="12631" y="116756"/>
                    <a:pt x="12631" y="116756"/>
                  </a:cubicBezTo>
                  <a:cubicBezTo>
                    <a:pt x="12631" y="116756"/>
                    <a:pt x="25263" y="113513"/>
                    <a:pt x="25263" y="113513"/>
                  </a:cubicBezTo>
                  <a:cubicBezTo>
                    <a:pt x="25263" y="113513"/>
                    <a:pt x="25263" y="113513"/>
                    <a:pt x="25263" y="113513"/>
                  </a:cubicBezTo>
                  <a:cubicBezTo>
                    <a:pt x="31578" y="116756"/>
                    <a:pt x="31578" y="116756"/>
                    <a:pt x="31578" y="116756"/>
                  </a:cubicBezTo>
                  <a:cubicBezTo>
                    <a:pt x="34736" y="116756"/>
                    <a:pt x="37894" y="116756"/>
                    <a:pt x="37894" y="116756"/>
                  </a:cubicBezTo>
                  <a:cubicBezTo>
                    <a:pt x="44210" y="116756"/>
                    <a:pt x="47368" y="116756"/>
                    <a:pt x="50526" y="113513"/>
                  </a:cubicBezTo>
                  <a:cubicBezTo>
                    <a:pt x="53684" y="120000"/>
                    <a:pt x="53684" y="120000"/>
                    <a:pt x="53684" y="120000"/>
                  </a:cubicBezTo>
                  <a:cubicBezTo>
                    <a:pt x="63157" y="107027"/>
                    <a:pt x="63157" y="107027"/>
                    <a:pt x="63157" y="107027"/>
                  </a:cubicBezTo>
                  <a:cubicBezTo>
                    <a:pt x="63157" y="107027"/>
                    <a:pt x="66315" y="107027"/>
                    <a:pt x="66315" y="103783"/>
                  </a:cubicBezTo>
                  <a:cubicBezTo>
                    <a:pt x="66315" y="103783"/>
                    <a:pt x="69473" y="103783"/>
                    <a:pt x="69473" y="103783"/>
                  </a:cubicBezTo>
                  <a:cubicBezTo>
                    <a:pt x="75789" y="103783"/>
                    <a:pt x="75789" y="103783"/>
                    <a:pt x="75789" y="103783"/>
                  </a:cubicBezTo>
                  <a:cubicBezTo>
                    <a:pt x="75789" y="100540"/>
                    <a:pt x="75789" y="100540"/>
                    <a:pt x="75789" y="100540"/>
                  </a:cubicBezTo>
                  <a:cubicBezTo>
                    <a:pt x="78947" y="100540"/>
                    <a:pt x="78947" y="97297"/>
                    <a:pt x="78947" y="97297"/>
                  </a:cubicBezTo>
                  <a:cubicBezTo>
                    <a:pt x="82105" y="97297"/>
                    <a:pt x="82105" y="97297"/>
                    <a:pt x="85263" y="97297"/>
                  </a:cubicBezTo>
                  <a:cubicBezTo>
                    <a:pt x="88421" y="97297"/>
                    <a:pt x="91578" y="94054"/>
                    <a:pt x="94736" y="90810"/>
                  </a:cubicBezTo>
                  <a:cubicBezTo>
                    <a:pt x="97894" y="84324"/>
                    <a:pt x="94736" y="81081"/>
                    <a:pt x="94736" y="77837"/>
                  </a:cubicBezTo>
                  <a:cubicBezTo>
                    <a:pt x="94736" y="77837"/>
                    <a:pt x="94736" y="74594"/>
                    <a:pt x="94736" y="74594"/>
                  </a:cubicBezTo>
                  <a:cubicBezTo>
                    <a:pt x="94736" y="71351"/>
                    <a:pt x="94736" y="71351"/>
                    <a:pt x="94736" y="71351"/>
                  </a:cubicBezTo>
                  <a:cubicBezTo>
                    <a:pt x="94736" y="68108"/>
                    <a:pt x="94736" y="68108"/>
                    <a:pt x="94736" y="64864"/>
                  </a:cubicBezTo>
                  <a:cubicBezTo>
                    <a:pt x="94736" y="68108"/>
                    <a:pt x="97894" y="68108"/>
                    <a:pt x="101052" y="68108"/>
                  </a:cubicBezTo>
                  <a:cubicBezTo>
                    <a:pt x="104210" y="68108"/>
                    <a:pt x="104210" y="68108"/>
                    <a:pt x="104210" y="68108"/>
                  </a:cubicBezTo>
                  <a:cubicBezTo>
                    <a:pt x="104210" y="68108"/>
                    <a:pt x="104210" y="68108"/>
                    <a:pt x="104210" y="68108"/>
                  </a:cubicBezTo>
                  <a:cubicBezTo>
                    <a:pt x="107368" y="68108"/>
                    <a:pt x="113684" y="64864"/>
                    <a:pt x="113684" y="55135"/>
                  </a:cubicBezTo>
                  <a:cubicBezTo>
                    <a:pt x="113684" y="55135"/>
                    <a:pt x="113684" y="55135"/>
                    <a:pt x="113684" y="55135"/>
                  </a:cubicBezTo>
                  <a:cubicBezTo>
                    <a:pt x="116842" y="51891"/>
                    <a:pt x="116842" y="48648"/>
                    <a:pt x="120000" y="45405"/>
                  </a:cubicBezTo>
                  <a:cubicBezTo>
                    <a:pt x="120000" y="42162"/>
                    <a:pt x="120000" y="38918"/>
                    <a:pt x="116842" y="35675"/>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44" name="Shape 2444"/>
            <p:cNvSpPr/>
            <p:nvPr/>
          </p:nvSpPr>
          <p:spPr>
            <a:xfrm>
              <a:off x="19197415" y="7116617"/>
              <a:ext cx="49241" cy="44798"/>
            </a:xfrm>
            <a:custGeom>
              <a:avLst/>
              <a:gdLst/>
              <a:ahLst/>
              <a:cxnLst/>
              <a:rect l="0" t="0" r="0" b="0"/>
              <a:pathLst>
                <a:path w="120000" h="120000" extrusionOk="0">
                  <a:moveTo>
                    <a:pt x="66666" y="120000"/>
                  </a:moveTo>
                  <a:cubicBezTo>
                    <a:pt x="66666" y="120000"/>
                    <a:pt x="80000" y="120000"/>
                    <a:pt x="93333" y="106666"/>
                  </a:cubicBezTo>
                  <a:cubicBezTo>
                    <a:pt x="120000" y="93333"/>
                    <a:pt x="120000" y="53333"/>
                    <a:pt x="120000" y="40000"/>
                  </a:cubicBezTo>
                  <a:cubicBezTo>
                    <a:pt x="106666" y="13333"/>
                    <a:pt x="93333" y="0"/>
                    <a:pt x="66666" y="0"/>
                  </a:cubicBezTo>
                  <a:cubicBezTo>
                    <a:pt x="66666" y="0"/>
                    <a:pt x="66666" y="0"/>
                    <a:pt x="66666" y="0"/>
                  </a:cubicBezTo>
                  <a:cubicBezTo>
                    <a:pt x="53333" y="0"/>
                    <a:pt x="26666" y="0"/>
                    <a:pt x="26666" y="13333"/>
                  </a:cubicBezTo>
                  <a:cubicBezTo>
                    <a:pt x="13333" y="40000"/>
                    <a:pt x="0" y="53333"/>
                    <a:pt x="13333" y="80000"/>
                  </a:cubicBezTo>
                  <a:cubicBezTo>
                    <a:pt x="13333" y="106666"/>
                    <a:pt x="40000" y="120000"/>
                    <a:pt x="66666" y="120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45" name="Shape 2445"/>
            <p:cNvSpPr/>
            <p:nvPr/>
          </p:nvSpPr>
          <p:spPr>
            <a:xfrm>
              <a:off x="19252812" y="7260342"/>
              <a:ext cx="47189" cy="50396"/>
            </a:xfrm>
            <a:custGeom>
              <a:avLst/>
              <a:gdLst/>
              <a:ahLst/>
              <a:cxnLst/>
              <a:rect l="0" t="0" r="0" b="0"/>
              <a:pathLst>
                <a:path w="120000" h="120000" extrusionOk="0">
                  <a:moveTo>
                    <a:pt x="26666" y="120000"/>
                  </a:moveTo>
                  <a:cubicBezTo>
                    <a:pt x="40000" y="120000"/>
                    <a:pt x="40000" y="120000"/>
                    <a:pt x="40000" y="120000"/>
                  </a:cubicBezTo>
                  <a:cubicBezTo>
                    <a:pt x="53333" y="120000"/>
                    <a:pt x="53333" y="120000"/>
                    <a:pt x="53333" y="120000"/>
                  </a:cubicBezTo>
                  <a:cubicBezTo>
                    <a:pt x="66666" y="120000"/>
                    <a:pt x="93333" y="108000"/>
                    <a:pt x="106666" y="96000"/>
                  </a:cubicBezTo>
                  <a:cubicBezTo>
                    <a:pt x="120000" y="84000"/>
                    <a:pt x="120000" y="72000"/>
                    <a:pt x="120000" y="48000"/>
                  </a:cubicBezTo>
                  <a:cubicBezTo>
                    <a:pt x="120000" y="24000"/>
                    <a:pt x="93333" y="0"/>
                    <a:pt x="66666" y="0"/>
                  </a:cubicBezTo>
                  <a:cubicBezTo>
                    <a:pt x="40000" y="0"/>
                    <a:pt x="13333" y="24000"/>
                    <a:pt x="0" y="36000"/>
                  </a:cubicBezTo>
                  <a:cubicBezTo>
                    <a:pt x="0" y="60000"/>
                    <a:pt x="0" y="84000"/>
                    <a:pt x="13333" y="96000"/>
                  </a:cubicBezTo>
                  <a:lnTo>
                    <a:pt x="26666" y="120000"/>
                  </a:ln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46" name="Shape 2446"/>
            <p:cNvSpPr/>
            <p:nvPr/>
          </p:nvSpPr>
          <p:spPr>
            <a:xfrm>
              <a:off x="19072257" y="7964039"/>
              <a:ext cx="207226" cy="113861"/>
            </a:xfrm>
            <a:custGeom>
              <a:avLst/>
              <a:gdLst/>
              <a:ahLst/>
              <a:cxnLst/>
              <a:rect l="0" t="0" r="0" b="0"/>
              <a:pathLst>
                <a:path w="120000" h="120000" extrusionOk="0">
                  <a:moveTo>
                    <a:pt x="56842" y="5217"/>
                  </a:moveTo>
                  <a:cubicBezTo>
                    <a:pt x="56842" y="5217"/>
                    <a:pt x="56842" y="0"/>
                    <a:pt x="53684" y="0"/>
                  </a:cubicBezTo>
                  <a:cubicBezTo>
                    <a:pt x="41052" y="0"/>
                    <a:pt x="9473" y="20869"/>
                    <a:pt x="3157" y="46956"/>
                  </a:cubicBezTo>
                  <a:cubicBezTo>
                    <a:pt x="0" y="57391"/>
                    <a:pt x="0" y="73043"/>
                    <a:pt x="6315" y="83478"/>
                  </a:cubicBezTo>
                  <a:cubicBezTo>
                    <a:pt x="12631" y="93913"/>
                    <a:pt x="25263" y="93913"/>
                    <a:pt x="41052" y="99130"/>
                  </a:cubicBezTo>
                  <a:cubicBezTo>
                    <a:pt x="47368" y="104347"/>
                    <a:pt x="50526" y="104347"/>
                    <a:pt x="53684" y="104347"/>
                  </a:cubicBezTo>
                  <a:cubicBezTo>
                    <a:pt x="56842" y="109565"/>
                    <a:pt x="56842" y="109565"/>
                    <a:pt x="56842" y="109565"/>
                  </a:cubicBezTo>
                  <a:cubicBezTo>
                    <a:pt x="69473" y="114782"/>
                    <a:pt x="82105" y="120000"/>
                    <a:pt x="97894" y="120000"/>
                  </a:cubicBezTo>
                  <a:cubicBezTo>
                    <a:pt x="104210" y="120000"/>
                    <a:pt x="107368" y="120000"/>
                    <a:pt x="113684" y="114782"/>
                  </a:cubicBezTo>
                  <a:cubicBezTo>
                    <a:pt x="120000" y="114782"/>
                    <a:pt x="120000" y="114782"/>
                    <a:pt x="120000" y="114782"/>
                  </a:cubicBezTo>
                  <a:cubicBezTo>
                    <a:pt x="120000" y="99130"/>
                    <a:pt x="120000" y="99130"/>
                    <a:pt x="120000" y="99130"/>
                  </a:cubicBezTo>
                  <a:cubicBezTo>
                    <a:pt x="116842" y="52173"/>
                    <a:pt x="82105" y="10434"/>
                    <a:pt x="56842" y="5217"/>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47" name="Shape 2447"/>
            <p:cNvSpPr/>
            <p:nvPr/>
          </p:nvSpPr>
          <p:spPr>
            <a:xfrm>
              <a:off x="18641390" y="6125469"/>
              <a:ext cx="223641" cy="197856"/>
            </a:xfrm>
            <a:custGeom>
              <a:avLst/>
              <a:gdLst/>
              <a:ahLst/>
              <a:cxnLst/>
              <a:rect l="0" t="0" r="0" b="0"/>
              <a:pathLst>
                <a:path w="120000" h="120000" extrusionOk="0">
                  <a:moveTo>
                    <a:pt x="96585" y="0"/>
                  </a:moveTo>
                  <a:cubicBezTo>
                    <a:pt x="87804" y="0"/>
                    <a:pt x="79024" y="3000"/>
                    <a:pt x="70243" y="9000"/>
                  </a:cubicBezTo>
                  <a:cubicBezTo>
                    <a:pt x="64390" y="12000"/>
                    <a:pt x="58536" y="15000"/>
                    <a:pt x="55609" y="15000"/>
                  </a:cubicBezTo>
                  <a:cubicBezTo>
                    <a:pt x="55609" y="15000"/>
                    <a:pt x="55609" y="15000"/>
                    <a:pt x="52682" y="15000"/>
                  </a:cubicBezTo>
                  <a:cubicBezTo>
                    <a:pt x="52682" y="15000"/>
                    <a:pt x="49756" y="15000"/>
                    <a:pt x="49756" y="15000"/>
                  </a:cubicBezTo>
                  <a:cubicBezTo>
                    <a:pt x="46829" y="15000"/>
                    <a:pt x="43902" y="15000"/>
                    <a:pt x="43902" y="15000"/>
                  </a:cubicBezTo>
                  <a:cubicBezTo>
                    <a:pt x="38048" y="15000"/>
                    <a:pt x="32195" y="15000"/>
                    <a:pt x="29268" y="21000"/>
                  </a:cubicBezTo>
                  <a:cubicBezTo>
                    <a:pt x="20487" y="27000"/>
                    <a:pt x="14634" y="36000"/>
                    <a:pt x="11707" y="45000"/>
                  </a:cubicBezTo>
                  <a:cubicBezTo>
                    <a:pt x="11707" y="48000"/>
                    <a:pt x="11707" y="51000"/>
                    <a:pt x="11707" y="51000"/>
                  </a:cubicBezTo>
                  <a:cubicBezTo>
                    <a:pt x="5853" y="63000"/>
                    <a:pt x="0" y="75000"/>
                    <a:pt x="5853" y="87000"/>
                  </a:cubicBezTo>
                  <a:cubicBezTo>
                    <a:pt x="5853" y="90000"/>
                    <a:pt x="5853" y="90000"/>
                    <a:pt x="8780" y="93000"/>
                  </a:cubicBezTo>
                  <a:cubicBezTo>
                    <a:pt x="8780" y="102000"/>
                    <a:pt x="14634" y="120000"/>
                    <a:pt x="29268" y="120000"/>
                  </a:cubicBezTo>
                  <a:cubicBezTo>
                    <a:pt x="29268" y="120000"/>
                    <a:pt x="29268" y="120000"/>
                    <a:pt x="29268" y="120000"/>
                  </a:cubicBezTo>
                  <a:cubicBezTo>
                    <a:pt x="35121" y="117000"/>
                    <a:pt x="40975" y="114000"/>
                    <a:pt x="40975" y="111000"/>
                  </a:cubicBezTo>
                  <a:cubicBezTo>
                    <a:pt x="40975" y="111000"/>
                    <a:pt x="40975" y="111000"/>
                    <a:pt x="43902" y="111000"/>
                  </a:cubicBezTo>
                  <a:cubicBezTo>
                    <a:pt x="46829" y="108000"/>
                    <a:pt x="49756" y="108000"/>
                    <a:pt x="55609" y="105000"/>
                  </a:cubicBezTo>
                  <a:cubicBezTo>
                    <a:pt x="67317" y="102000"/>
                    <a:pt x="76097" y="96000"/>
                    <a:pt x="84878" y="84000"/>
                  </a:cubicBezTo>
                  <a:cubicBezTo>
                    <a:pt x="84878" y="81000"/>
                    <a:pt x="87804" y="78000"/>
                    <a:pt x="90731" y="75000"/>
                  </a:cubicBezTo>
                  <a:cubicBezTo>
                    <a:pt x="93658" y="69000"/>
                    <a:pt x="99512" y="63000"/>
                    <a:pt x="102439" y="57000"/>
                  </a:cubicBezTo>
                  <a:cubicBezTo>
                    <a:pt x="108292" y="48000"/>
                    <a:pt x="120000" y="36000"/>
                    <a:pt x="117073" y="18000"/>
                  </a:cubicBezTo>
                  <a:cubicBezTo>
                    <a:pt x="114146" y="0"/>
                    <a:pt x="102439" y="0"/>
                    <a:pt x="96585" y="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48" name="Shape 2448"/>
            <p:cNvSpPr/>
            <p:nvPr/>
          </p:nvSpPr>
          <p:spPr>
            <a:xfrm>
              <a:off x="19000446" y="6194532"/>
              <a:ext cx="141571" cy="182923"/>
            </a:xfrm>
            <a:custGeom>
              <a:avLst/>
              <a:gdLst/>
              <a:ahLst/>
              <a:cxnLst/>
              <a:rect l="0" t="0" r="0" b="0"/>
              <a:pathLst>
                <a:path w="120000" h="120000" extrusionOk="0">
                  <a:moveTo>
                    <a:pt x="69230" y="120000"/>
                  </a:moveTo>
                  <a:cubicBezTo>
                    <a:pt x="73846" y="120000"/>
                    <a:pt x="78461" y="116756"/>
                    <a:pt x="83076" y="116756"/>
                  </a:cubicBezTo>
                  <a:cubicBezTo>
                    <a:pt x="96923" y="113513"/>
                    <a:pt x="96923" y="100540"/>
                    <a:pt x="96923" y="94054"/>
                  </a:cubicBezTo>
                  <a:cubicBezTo>
                    <a:pt x="96923" y="94054"/>
                    <a:pt x="96923" y="90810"/>
                    <a:pt x="96923" y="90810"/>
                  </a:cubicBezTo>
                  <a:cubicBezTo>
                    <a:pt x="101538" y="81081"/>
                    <a:pt x="106153" y="74594"/>
                    <a:pt x="110769" y="64864"/>
                  </a:cubicBezTo>
                  <a:cubicBezTo>
                    <a:pt x="120000" y="45405"/>
                    <a:pt x="115384" y="19459"/>
                    <a:pt x="87692" y="6486"/>
                  </a:cubicBezTo>
                  <a:cubicBezTo>
                    <a:pt x="78461" y="3243"/>
                    <a:pt x="73846" y="0"/>
                    <a:pt x="64615" y="0"/>
                  </a:cubicBezTo>
                  <a:cubicBezTo>
                    <a:pt x="46153" y="0"/>
                    <a:pt x="27692" y="12972"/>
                    <a:pt x="13846" y="29189"/>
                  </a:cubicBezTo>
                  <a:cubicBezTo>
                    <a:pt x="0" y="48648"/>
                    <a:pt x="0" y="68108"/>
                    <a:pt x="9230" y="87567"/>
                  </a:cubicBezTo>
                  <a:cubicBezTo>
                    <a:pt x="18461" y="97297"/>
                    <a:pt x="41538" y="120000"/>
                    <a:pt x="69230" y="120000"/>
                  </a:cubicBezTo>
                  <a:cubicBezTo>
                    <a:pt x="69230" y="120000"/>
                    <a:pt x="69230" y="120000"/>
                    <a:pt x="69230" y="120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49" name="Shape 2449"/>
            <p:cNvSpPr/>
            <p:nvPr/>
          </p:nvSpPr>
          <p:spPr>
            <a:xfrm>
              <a:off x="19066103" y="6685439"/>
              <a:ext cx="75914" cy="89595"/>
            </a:xfrm>
            <a:custGeom>
              <a:avLst/>
              <a:gdLst/>
              <a:ahLst/>
              <a:cxnLst/>
              <a:rect l="0" t="0" r="0" b="0"/>
              <a:pathLst>
                <a:path w="120000" h="120000" extrusionOk="0">
                  <a:moveTo>
                    <a:pt x="111428" y="13333"/>
                  </a:moveTo>
                  <a:cubicBezTo>
                    <a:pt x="102857" y="6666"/>
                    <a:pt x="94285" y="0"/>
                    <a:pt x="77142" y="0"/>
                  </a:cubicBezTo>
                  <a:cubicBezTo>
                    <a:pt x="68571" y="0"/>
                    <a:pt x="68571" y="0"/>
                    <a:pt x="59999" y="6666"/>
                  </a:cubicBezTo>
                  <a:cubicBezTo>
                    <a:pt x="34285" y="13333"/>
                    <a:pt x="34285" y="33333"/>
                    <a:pt x="25714" y="53333"/>
                  </a:cubicBezTo>
                  <a:cubicBezTo>
                    <a:pt x="25714" y="53333"/>
                    <a:pt x="25714" y="53333"/>
                    <a:pt x="25714" y="53333"/>
                  </a:cubicBezTo>
                  <a:cubicBezTo>
                    <a:pt x="25714" y="53333"/>
                    <a:pt x="25714" y="60000"/>
                    <a:pt x="25714" y="60000"/>
                  </a:cubicBezTo>
                  <a:cubicBezTo>
                    <a:pt x="17142" y="60000"/>
                    <a:pt x="0" y="73333"/>
                    <a:pt x="0" y="86666"/>
                  </a:cubicBezTo>
                  <a:cubicBezTo>
                    <a:pt x="0" y="93333"/>
                    <a:pt x="0" y="100000"/>
                    <a:pt x="8571" y="106666"/>
                  </a:cubicBezTo>
                  <a:cubicBezTo>
                    <a:pt x="17142" y="113333"/>
                    <a:pt x="25714" y="120000"/>
                    <a:pt x="34285" y="120000"/>
                  </a:cubicBezTo>
                  <a:cubicBezTo>
                    <a:pt x="42857" y="120000"/>
                    <a:pt x="42857" y="120000"/>
                    <a:pt x="42857" y="120000"/>
                  </a:cubicBezTo>
                  <a:cubicBezTo>
                    <a:pt x="68571" y="113333"/>
                    <a:pt x="68571" y="100000"/>
                    <a:pt x="77142" y="93333"/>
                  </a:cubicBezTo>
                  <a:cubicBezTo>
                    <a:pt x="77142" y="86666"/>
                    <a:pt x="77142" y="86666"/>
                    <a:pt x="85714" y="86666"/>
                  </a:cubicBezTo>
                  <a:cubicBezTo>
                    <a:pt x="94285" y="80000"/>
                    <a:pt x="102857" y="73333"/>
                    <a:pt x="102857" y="66666"/>
                  </a:cubicBezTo>
                  <a:cubicBezTo>
                    <a:pt x="111428" y="53333"/>
                    <a:pt x="119999" y="33333"/>
                    <a:pt x="111428" y="13333"/>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50" name="Shape 2450"/>
            <p:cNvSpPr/>
            <p:nvPr/>
          </p:nvSpPr>
          <p:spPr>
            <a:xfrm>
              <a:off x="13497654" y="7577660"/>
              <a:ext cx="32828" cy="59730"/>
            </a:xfrm>
            <a:custGeom>
              <a:avLst/>
              <a:gdLst/>
              <a:ahLst/>
              <a:cxnLst/>
              <a:rect l="0" t="0" r="0" b="0"/>
              <a:pathLst>
                <a:path w="120000" h="120000" extrusionOk="0">
                  <a:moveTo>
                    <a:pt x="80000" y="50000"/>
                  </a:moveTo>
                  <a:cubicBezTo>
                    <a:pt x="80000" y="40000"/>
                    <a:pt x="80000" y="20000"/>
                    <a:pt x="60000" y="20000"/>
                  </a:cubicBezTo>
                  <a:cubicBezTo>
                    <a:pt x="0" y="0"/>
                    <a:pt x="0" y="30000"/>
                    <a:pt x="20000" y="50000"/>
                  </a:cubicBezTo>
                  <a:cubicBezTo>
                    <a:pt x="20000" y="60000"/>
                    <a:pt x="40000" y="60000"/>
                    <a:pt x="40000" y="70000"/>
                  </a:cubicBezTo>
                  <a:cubicBezTo>
                    <a:pt x="60000" y="80000"/>
                    <a:pt x="60000" y="120000"/>
                    <a:pt x="100000" y="110000"/>
                  </a:cubicBezTo>
                  <a:cubicBezTo>
                    <a:pt x="120000" y="100000"/>
                    <a:pt x="100000" y="80000"/>
                    <a:pt x="100000" y="60000"/>
                  </a:cubicBezTo>
                  <a:cubicBezTo>
                    <a:pt x="80000" y="60000"/>
                    <a:pt x="80000" y="50000"/>
                    <a:pt x="80000" y="50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51" name="Shape 2451"/>
            <p:cNvSpPr/>
            <p:nvPr/>
          </p:nvSpPr>
          <p:spPr>
            <a:xfrm>
              <a:off x="14406579" y="6069471"/>
              <a:ext cx="1614727" cy="2385476"/>
            </a:xfrm>
            <a:custGeom>
              <a:avLst/>
              <a:gdLst/>
              <a:ahLst/>
              <a:cxnLst/>
              <a:rect l="0" t="0" r="0" b="0"/>
              <a:pathLst>
                <a:path w="120000" h="120000" extrusionOk="0">
                  <a:moveTo>
                    <a:pt x="108243" y="27442"/>
                  </a:moveTo>
                  <a:cubicBezTo>
                    <a:pt x="109054" y="27193"/>
                    <a:pt x="109459" y="27193"/>
                    <a:pt x="110270" y="26943"/>
                  </a:cubicBezTo>
                  <a:cubicBezTo>
                    <a:pt x="111081" y="26694"/>
                    <a:pt x="111891" y="26444"/>
                    <a:pt x="112702" y="26444"/>
                  </a:cubicBezTo>
                  <a:cubicBezTo>
                    <a:pt x="113918" y="26195"/>
                    <a:pt x="114729" y="26195"/>
                    <a:pt x="115540" y="25945"/>
                  </a:cubicBezTo>
                  <a:cubicBezTo>
                    <a:pt x="116351" y="25696"/>
                    <a:pt x="116351" y="25696"/>
                    <a:pt x="116351" y="25696"/>
                  </a:cubicBezTo>
                  <a:cubicBezTo>
                    <a:pt x="120000" y="18960"/>
                    <a:pt x="120000" y="18960"/>
                    <a:pt x="120000" y="18960"/>
                  </a:cubicBezTo>
                  <a:cubicBezTo>
                    <a:pt x="118783" y="18711"/>
                    <a:pt x="118783" y="18711"/>
                    <a:pt x="118783" y="18711"/>
                  </a:cubicBezTo>
                  <a:cubicBezTo>
                    <a:pt x="94864" y="13721"/>
                    <a:pt x="71351" y="7733"/>
                    <a:pt x="48648" y="249"/>
                  </a:cubicBezTo>
                  <a:cubicBezTo>
                    <a:pt x="47432" y="0"/>
                    <a:pt x="47432" y="0"/>
                    <a:pt x="47432" y="0"/>
                  </a:cubicBezTo>
                  <a:cubicBezTo>
                    <a:pt x="47027" y="748"/>
                    <a:pt x="47027" y="748"/>
                    <a:pt x="47027" y="748"/>
                  </a:cubicBezTo>
                  <a:cubicBezTo>
                    <a:pt x="44594" y="3492"/>
                    <a:pt x="42162" y="6486"/>
                    <a:pt x="40135" y="9230"/>
                  </a:cubicBezTo>
                  <a:cubicBezTo>
                    <a:pt x="39324" y="9979"/>
                    <a:pt x="39324" y="9979"/>
                    <a:pt x="39324" y="9979"/>
                  </a:cubicBezTo>
                  <a:cubicBezTo>
                    <a:pt x="37297" y="12474"/>
                    <a:pt x="35675" y="14719"/>
                    <a:pt x="33648" y="17214"/>
                  </a:cubicBezTo>
                  <a:cubicBezTo>
                    <a:pt x="30810" y="20706"/>
                    <a:pt x="27972" y="24199"/>
                    <a:pt x="25135" y="27442"/>
                  </a:cubicBezTo>
                  <a:cubicBezTo>
                    <a:pt x="20270" y="33679"/>
                    <a:pt x="15405" y="39916"/>
                    <a:pt x="9729" y="45904"/>
                  </a:cubicBezTo>
                  <a:cubicBezTo>
                    <a:pt x="9324" y="46403"/>
                    <a:pt x="8918" y="46902"/>
                    <a:pt x="8108" y="47650"/>
                  </a:cubicBezTo>
                  <a:cubicBezTo>
                    <a:pt x="4054" y="51642"/>
                    <a:pt x="0" y="56382"/>
                    <a:pt x="2027" y="58627"/>
                  </a:cubicBezTo>
                  <a:cubicBezTo>
                    <a:pt x="2432" y="59376"/>
                    <a:pt x="3243" y="59376"/>
                    <a:pt x="4054" y="59625"/>
                  </a:cubicBezTo>
                  <a:cubicBezTo>
                    <a:pt x="4459" y="59875"/>
                    <a:pt x="4864" y="59875"/>
                    <a:pt x="5675" y="60124"/>
                  </a:cubicBezTo>
                  <a:cubicBezTo>
                    <a:pt x="8108" y="61372"/>
                    <a:pt x="8513" y="63617"/>
                    <a:pt x="8918" y="65613"/>
                  </a:cubicBezTo>
                  <a:cubicBezTo>
                    <a:pt x="9324" y="66361"/>
                    <a:pt x="9324" y="66361"/>
                    <a:pt x="9324" y="66361"/>
                  </a:cubicBezTo>
                  <a:cubicBezTo>
                    <a:pt x="9324" y="66860"/>
                    <a:pt x="9324" y="67359"/>
                    <a:pt x="9324" y="67858"/>
                  </a:cubicBezTo>
                  <a:cubicBezTo>
                    <a:pt x="9324" y="68607"/>
                    <a:pt x="9324" y="69106"/>
                    <a:pt x="9324" y="69854"/>
                  </a:cubicBezTo>
                  <a:cubicBezTo>
                    <a:pt x="9729" y="70602"/>
                    <a:pt x="10135" y="70852"/>
                    <a:pt x="10135" y="70852"/>
                  </a:cubicBezTo>
                  <a:cubicBezTo>
                    <a:pt x="11756" y="71600"/>
                    <a:pt x="11756" y="71600"/>
                    <a:pt x="11756" y="71600"/>
                  </a:cubicBezTo>
                  <a:cubicBezTo>
                    <a:pt x="11756" y="71101"/>
                    <a:pt x="11756" y="71101"/>
                    <a:pt x="11756" y="71101"/>
                  </a:cubicBezTo>
                  <a:cubicBezTo>
                    <a:pt x="12162" y="71351"/>
                    <a:pt x="12567" y="71351"/>
                    <a:pt x="13378" y="71600"/>
                  </a:cubicBezTo>
                  <a:cubicBezTo>
                    <a:pt x="15810" y="72598"/>
                    <a:pt x="15405" y="75343"/>
                    <a:pt x="15405" y="77338"/>
                  </a:cubicBezTo>
                  <a:cubicBezTo>
                    <a:pt x="15405" y="77837"/>
                    <a:pt x="15405" y="77837"/>
                    <a:pt x="15405" y="77837"/>
                  </a:cubicBezTo>
                  <a:cubicBezTo>
                    <a:pt x="15000" y="79833"/>
                    <a:pt x="15810" y="80332"/>
                    <a:pt x="17027" y="81081"/>
                  </a:cubicBezTo>
                  <a:cubicBezTo>
                    <a:pt x="17837" y="81580"/>
                    <a:pt x="18243" y="82079"/>
                    <a:pt x="19054" y="83076"/>
                  </a:cubicBezTo>
                  <a:cubicBezTo>
                    <a:pt x="20270" y="84324"/>
                    <a:pt x="21081" y="86320"/>
                    <a:pt x="21486" y="88066"/>
                  </a:cubicBezTo>
                  <a:cubicBezTo>
                    <a:pt x="21486" y="88565"/>
                    <a:pt x="21891" y="88814"/>
                    <a:pt x="21891" y="89313"/>
                  </a:cubicBezTo>
                  <a:cubicBezTo>
                    <a:pt x="22297" y="90810"/>
                    <a:pt x="23513" y="91808"/>
                    <a:pt x="24324" y="92806"/>
                  </a:cubicBezTo>
                  <a:cubicBezTo>
                    <a:pt x="25135" y="93305"/>
                    <a:pt x="25945" y="94054"/>
                    <a:pt x="26351" y="94802"/>
                  </a:cubicBezTo>
                  <a:cubicBezTo>
                    <a:pt x="27567" y="96798"/>
                    <a:pt x="26351" y="99293"/>
                    <a:pt x="25135" y="101039"/>
                  </a:cubicBezTo>
                  <a:cubicBezTo>
                    <a:pt x="25135" y="101538"/>
                    <a:pt x="24729" y="102536"/>
                    <a:pt x="24729" y="102536"/>
                  </a:cubicBezTo>
                  <a:cubicBezTo>
                    <a:pt x="23513" y="104532"/>
                    <a:pt x="22297" y="106528"/>
                    <a:pt x="23108" y="109022"/>
                  </a:cubicBezTo>
                  <a:cubicBezTo>
                    <a:pt x="23513" y="109521"/>
                    <a:pt x="23918" y="110020"/>
                    <a:pt x="24324" y="110769"/>
                  </a:cubicBezTo>
                  <a:cubicBezTo>
                    <a:pt x="24324" y="111018"/>
                    <a:pt x="24324" y="111018"/>
                    <a:pt x="24324" y="111018"/>
                  </a:cubicBezTo>
                  <a:cubicBezTo>
                    <a:pt x="24729" y="111268"/>
                    <a:pt x="24729" y="111268"/>
                    <a:pt x="24729" y="111268"/>
                  </a:cubicBezTo>
                  <a:cubicBezTo>
                    <a:pt x="25135" y="111517"/>
                    <a:pt x="25135" y="111517"/>
                    <a:pt x="25135" y="111517"/>
                  </a:cubicBezTo>
                  <a:cubicBezTo>
                    <a:pt x="36891" y="114261"/>
                    <a:pt x="49864" y="117006"/>
                    <a:pt x="63243" y="119750"/>
                  </a:cubicBezTo>
                  <a:cubicBezTo>
                    <a:pt x="64459" y="120000"/>
                    <a:pt x="64459" y="120000"/>
                    <a:pt x="64459" y="120000"/>
                  </a:cubicBezTo>
                  <a:cubicBezTo>
                    <a:pt x="115945" y="26444"/>
                    <a:pt x="115945" y="26444"/>
                    <a:pt x="115945" y="26444"/>
                  </a:cubicBezTo>
                  <a:cubicBezTo>
                    <a:pt x="113513" y="27193"/>
                    <a:pt x="113513" y="27193"/>
                    <a:pt x="113513" y="27193"/>
                  </a:cubicBezTo>
                  <a:cubicBezTo>
                    <a:pt x="112702" y="27193"/>
                    <a:pt x="112297" y="27442"/>
                    <a:pt x="111891" y="27442"/>
                  </a:cubicBezTo>
                  <a:cubicBezTo>
                    <a:pt x="111486" y="27692"/>
                    <a:pt x="110675" y="27941"/>
                    <a:pt x="110270" y="28191"/>
                  </a:cubicBezTo>
                  <a:cubicBezTo>
                    <a:pt x="109054" y="28939"/>
                    <a:pt x="107432" y="29688"/>
                    <a:pt x="106621" y="29688"/>
                  </a:cubicBezTo>
                  <a:cubicBezTo>
                    <a:pt x="106216" y="29688"/>
                    <a:pt x="105810" y="29189"/>
                    <a:pt x="105810" y="28939"/>
                  </a:cubicBezTo>
                  <a:cubicBezTo>
                    <a:pt x="105405" y="28191"/>
                    <a:pt x="105810" y="27941"/>
                    <a:pt x="108243" y="27442"/>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52" name="Shape 2452"/>
            <p:cNvSpPr/>
            <p:nvPr/>
          </p:nvSpPr>
          <p:spPr>
            <a:xfrm>
              <a:off x="13323256" y="3594400"/>
              <a:ext cx="1557278" cy="2286547"/>
            </a:xfrm>
            <a:custGeom>
              <a:avLst/>
              <a:gdLst/>
              <a:ahLst/>
              <a:cxnLst/>
              <a:rect l="0" t="0" r="0" b="0"/>
              <a:pathLst>
                <a:path w="120000" h="120000" extrusionOk="0">
                  <a:moveTo>
                    <a:pt x="118741" y="15357"/>
                  </a:moveTo>
                  <a:cubicBezTo>
                    <a:pt x="118321" y="15097"/>
                    <a:pt x="117902" y="14837"/>
                    <a:pt x="117482" y="14316"/>
                  </a:cubicBezTo>
                  <a:cubicBezTo>
                    <a:pt x="117062" y="14056"/>
                    <a:pt x="117062" y="13535"/>
                    <a:pt x="117062" y="13015"/>
                  </a:cubicBezTo>
                  <a:cubicBezTo>
                    <a:pt x="117062" y="12494"/>
                    <a:pt x="117062" y="11973"/>
                    <a:pt x="116643" y="11453"/>
                  </a:cubicBezTo>
                  <a:cubicBezTo>
                    <a:pt x="115804" y="10412"/>
                    <a:pt x="115804" y="9370"/>
                    <a:pt x="115804" y="8329"/>
                  </a:cubicBezTo>
                  <a:cubicBezTo>
                    <a:pt x="115804" y="8069"/>
                    <a:pt x="115804" y="7548"/>
                    <a:pt x="115804" y="7288"/>
                  </a:cubicBezTo>
                  <a:cubicBezTo>
                    <a:pt x="116223" y="6247"/>
                    <a:pt x="116223" y="5206"/>
                    <a:pt x="114965" y="3904"/>
                  </a:cubicBezTo>
                  <a:cubicBezTo>
                    <a:pt x="114125" y="2863"/>
                    <a:pt x="112027" y="1822"/>
                    <a:pt x="110769" y="780"/>
                  </a:cubicBezTo>
                  <a:cubicBezTo>
                    <a:pt x="110349" y="780"/>
                    <a:pt x="110349" y="780"/>
                    <a:pt x="110349" y="780"/>
                  </a:cubicBezTo>
                  <a:cubicBezTo>
                    <a:pt x="109510" y="0"/>
                    <a:pt x="109510" y="0"/>
                    <a:pt x="109510" y="0"/>
                  </a:cubicBezTo>
                  <a:cubicBezTo>
                    <a:pt x="0" y="65075"/>
                    <a:pt x="0" y="65075"/>
                    <a:pt x="0" y="65075"/>
                  </a:cubicBezTo>
                  <a:cubicBezTo>
                    <a:pt x="839" y="65596"/>
                    <a:pt x="839" y="65596"/>
                    <a:pt x="839" y="65596"/>
                  </a:cubicBezTo>
                  <a:cubicBezTo>
                    <a:pt x="839" y="65856"/>
                    <a:pt x="1258" y="66377"/>
                    <a:pt x="1678" y="66898"/>
                  </a:cubicBezTo>
                  <a:cubicBezTo>
                    <a:pt x="2097" y="67418"/>
                    <a:pt x="2937" y="68199"/>
                    <a:pt x="3356" y="68720"/>
                  </a:cubicBezTo>
                  <a:cubicBezTo>
                    <a:pt x="4615" y="69761"/>
                    <a:pt x="5034" y="70021"/>
                    <a:pt x="7552" y="70542"/>
                  </a:cubicBezTo>
                  <a:cubicBezTo>
                    <a:pt x="7552" y="70802"/>
                    <a:pt x="7552" y="70802"/>
                    <a:pt x="7552" y="70802"/>
                  </a:cubicBezTo>
                  <a:cubicBezTo>
                    <a:pt x="10069" y="71323"/>
                    <a:pt x="10489" y="71583"/>
                    <a:pt x="10489" y="71583"/>
                  </a:cubicBezTo>
                  <a:cubicBezTo>
                    <a:pt x="10489" y="71583"/>
                    <a:pt x="10069" y="71583"/>
                    <a:pt x="9650" y="71843"/>
                  </a:cubicBezTo>
                  <a:cubicBezTo>
                    <a:pt x="9230" y="71843"/>
                    <a:pt x="8811" y="72104"/>
                    <a:pt x="8391" y="72364"/>
                  </a:cubicBezTo>
                  <a:cubicBezTo>
                    <a:pt x="8391" y="72364"/>
                    <a:pt x="7972" y="72624"/>
                    <a:pt x="7972" y="72624"/>
                  </a:cubicBezTo>
                  <a:cubicBezTo>
                    <a:pt x="7132" y="73145"/>
                    <a:pt x="7132" y="73145"/>
                    <a:pt x="7132" y="73145"/>
                  </a:cubicBezTo>
                  <a:cubicBezTo>
                    <a:pt x="7972" y="73665"/>
                    <a:pt x="7972" y="73665"/>
                    <a:pt x="7972" y="73665"/>
                  </a:cubicBezTo>
                  <a:cubicBezTo>
                    <a:pt x="17622" y="79652"/>
                    <a:pt x="52447" y="100216"/>
                    <a:pt x="103636" y="119479"/>
                  </a:cubicBezTo>
                  <a:cubicBezTo>
                    <a:pt x="104895" y="119999"/>
                    <a:pt x="104895" y="119999"/>
                    <a:pt x="104895" y="119999"/>
                  </a:cubicBezTo>
                  <a:cubicBezTo>
                    <a:pt x="105314" y="118958"/>
                    <a:pt x="105314" y="118958"/>
                    <a:pt x="105314" y="118958"/>
                  </a:cubicBezTo>
                  <a:cubicBezTo>
                    <a:pt x="105734" y="118698"/>
                    <a:pt x="105734" y="118698"/>
                    <a:pt x="106153" y="118177"/>
                  </a:cubicBezTo>
                  <a:cubicBezTo>
                    <a:pt x="106153" y="117396"/>
                    <a:pt x="106153" y="116876"/>
                    <a:pt x="105734" y="116355"/>
                  </a:cubicBezTo>
                  <a:cubicBezTo>
                    <a:pt x="105734" y="115314"/>
                    <a:pt x="105314" y="114533"/>
                    <a:pt x="106153" y="113752"/>
                  </a:cubicBezTo>
                  <a:cubicBezTo>
                    <a:pt x="106153" y="113492"/>
                    <a:pt x="106573" y="113232"/>
                    <a:pt x="106993" y="112971"/>
                  </a:cubicBezTo>
                  <a:cubicBezTo>
                    <a:pt x="108251" y="112190"/>
                    <a:pt x="109090" y="111409"/>
                    <a:pt x="108251" y="110629"/>
                  </a:cubicBezTo>
                  <a:cubicBezTo>
                    <a:pt x="107412" y="110108"/>
                    <a:pt x="106153" y="110108"/>
                    <a:pt x="105734" y="110108"/>
                  </a:cubicBezTo>
                  <a:cubicBezTo>
                    <a:pt x="105314" y="110108"/>
                    <a:pt x="105314" y="110108"/>
                    <a:pt x="104895" y="110108"/>
                  </a:cubicBezTo>
                  <a:cubicBezTo>
                    <a:pt x="104475" y="110108"/>
                    <a:pt x="104475" y="110108"/>
                    <a:pt x="104055" y="110108"/>
                  </a:cubicBezTo>
                  <a:cubicBezTo>
                    <a:pt x="103216" y="110108"/>
                    <a:pt x="102377" y="109848"/>
                    <a:pt x="101958" y="109848"/>
                  </a:cubicBezTo>
                  <a:cubicBezTo>
                    <a:pt x="101538" y="109587"/>
                    <a:pt x="101118" y="109327"/>
                    <a:pt x="101118" y="109067"/>
                  </a:cubicBezTo>
                  <a:cubicBezTo>
                    <a:pt x="100699" y="109067"/>
                    <a:pt x="100699" y="108806"/>
                    <a:pt x="100279" y="108546"/>
                  </a:cubicBezTo>
                  <a:cubicBezTo>
                    <a:pt x="99440" y="108286"/>
                    <a:pt x="98601" y="108286"/>
                    <a:pt x="97762" y="108026"/>
                  </a:cubicBezTo>
                  <a:cubicBezTo>
                    <a:pt x="96923" y="108026"/>
                    <a:pt x="96083" y="108026"/>
                    <a:pt x="95244" y="107505"/>
                  </a:cubicBezTo>
                  <a:cubicBezTo>
                    <a:pt x="93986" y="106984"/>
                    <a:pt x="93146" y="106203"/>
                    <a:pt x="93566" y="104902"/>
                  </a:cubicBezTo>
                  <a:cubicBezTo>
                    <a:pt x="93566" y="104121"/>
                    <a:pt x="93986" y="103600"/>
                    <a:pt x="94825" y="102819"/>
                  </a:cubicBezTo>
                  <a:cubicBezTo>
                    <a:pt x="95244" y="102299"/>
                    <a:pt x="96083" y="101518"/>
                    <a:pt x="95664" y="100216"/>
                  </a:cubicBezTo>
                  <a:cubicBezTo>
                    <a:pt x="95664" y="99696"/>
                    <a:pt x="95244" y="99175"/>
                    <a:pt x="94405" y="98655"/>
                  </a:cubicBezTo>
                  <a:cubicBezTo>
                    <a:pt x="93986" y="98134"/>
                    <a:pt x="93566" y="97874"/>
                    <a:pt x="93146" y="97353"/>
                  </a:cubicBezTo>
                  <a:cubicBezTo>
                    <a:pt x="92727" y="96312"/>
                    <a:pt x="92727" y="95271"/>
                    <a:pt x="92727" y="94229"/>
                  </a:cubicBezTo>
                  <a:cubicBezTo>
                    <a:pt x="92727" y="92928"/>
                    <a:pt x="92727" y="91366"/>
                    <a:pt x="91888" y="90065"/>
                  </a:cubicBezTo>
                  <a:cubicBezTo>
                    <a:pt x="91468" y="89804"/>
                    <a:pt x="91048" y="89544"/>
                    <a:pt x="90629" y="89284"/>
                  </a:cubicBezTo>
                  <a:cubicBezTo>
                    <a:pt x="89790" y="88763"/>
                    <a:pt x="89370" y="88242"/>
                    <a:pt x="90209" y="87201"/>
                  </a:cubicBezTo>
                  <a:cubicBezTo>
                    <a:pt x="90629" y="86681"/>
                    <a:pt x="91048" y="86420"/>
                    <a:pt x="91468" y="86160"/>
                  </a:cubicBezTo>
                  <a:cubicBezTo>
                    <a:pt x="92307" y="85379"/>
                    <a:pt x="93146" y="84598"/>
                    <a:pt x="92727" y="83297"/>
                  </a:cubicBezTo>
                  <a:cubicBezTo>
                    <a:pt x="92727" y="82776"/>
                    <a:pt x="92727" y="82516"/>
                    <a:pt x="92727" y="81995"/>
                  </a:cubicBezTo>
                  <a:cubicBezTo>
                    <a:pt x="92307" y="80954"/>
                    <a:pt x="92307" y="79913"/>
                    <a:pt x="93146" y="79132"/>
                  </a:cubicBezTo>
                  <a:cubicBezTo>
                    <a:pt x="93566" y="78351"/>
                    <a:pt x="94405" y="77830"/>
                    <a:pt x="95244" y="77570"/>
                  </a:cubicBezTo>
                  <a:cubicBezTo>
                    <a:pt x="96503" y="76789"/>
                    <a:pt x="97762" y="76268"/>
                    <a:pt x="98181" y="75227"/>
                  </a:cubicBezTo>
                  <a:cubicBezTo>
                    <a:pt x="99020" y="74186"/>
                    <a:pt x="98601" y="73405"/>
                    <a:pt x="98601" y="72624"/>
                  </a:cubicBezTo>
                  <a:cubicBezTo>
                    <a:pt x="98601" y="72624"/>
                    <a:pt x="98181" y="72104"/>
                    <a:pt x="98181" y="72104"/>
                  </a:cubicBezTo>
                  <a:cubicBezTo>
                    <a:pt x="98181" y="70802"/>
                    <a:pt x="98181" y="69501"/>
                    <a:pt x="98181" y="68459"/>
                  </a:cubicBezTo>
                  <a:cubicBezTo>
                    <a:pt x="98601" y="67939"/>
                    <a:pt x="98601" y="67939"/>
                    <a:pt x="98601" y="67939"/>
                  </a:cubicBezTo>
                  <a:cubicBezTo>
                    <a:pt x="98601" y="67678"/>
                    <a:pt x="98601" y="67418"/>
                    <a:pt x="98601" y="67158"/>
                  </a:cubicBezTo>
                  <a:cubicBezTo>
                    <a:pt x="99020" y="65856"/>
                    <a:pt x="99020" y="65075"/>
                    <a:pt x="98601" y="64295"/>
                  </a:cubicBezTo>
                  <a:cubicBezTo>
                    <a:pt x="98181" y="64034"/>
                    <a:pt x="97762" y="63774"/>
                    <a:pt x="97762" y="63514"/>
                  </a:cubicBezTo>
                  <a:cubicBezTo>
                    <a:pt x="96923" y="62733"/>
                    <a:pt x="96503" y="62212"/>
                    <a:pt x="96083" y="61171"/>
                  </a:cubicBezTo>
                  <a:cubicBezTo>
                    <a:pt x="96083" y="60650"/>
                    <a:pt x="96083" y="60650"/>
                    <a:pt x="96083" y="60650"/>
                  </a:cubicBezTo>
                  <a:cubicBezTo>
                    <a:pt x="96083" y="58568"/>
                    <a:pt x="95664" y="56485"/>
                    <a:pt x="99020" y="55184"/>
                  </a:cubicBezTo>
                  <a:cubicBezTo>
                    <a:pt x="99860" y="54663"/>
                    <a:pt x="99860" y="54663"/>
                    <a:pt x="99860" y="54663"/>
                  </a:cubicBezTo>
                  <a:cubicBezTo>
                    <a:pt x="102377" y="53622"/>
                    <a:pt x="105314" y="52321"/>
                    <a:pt x="106573" y="50759"/>
                  </a:cubicBezTo>
                  <a:cubicBezTo>
                    <a:pt x="107832" y="49197"/>
                    <a:pt x="106153" y="48676"/>
                    <a:pt x="104475" y="47895"/>
                  </a:cubicBezTo>
                  <a:cubicBezTo>
                    <a:pt x="103636" y="47375"/>
                    <a:pt x="102797" y="46854"/>
                    <a:pt x="101958" y="46334"/>
                  </a:cubicBezTo>
                  <a:cubicBezTo>
                    <a:pt x="101118" y="45032"/>
                    <a:pt x="103216" y="43470"/>
                    <a:pt x="106573" y="41648"/>
                  </a:cubicBezTo>
                  <a:cubicBezTo>
                    <a:pt x="108251" y="40867"/>
                    <a:pt x="109930" y="40086"/>
                    <a:pt x="110349" y="39305"/>
                  </a:cubicBezTo>
                  <a:cubicBezTo>
                    <a:pt x="111188" y="38264"/>
                    <a:pt x="111188" y="37483"/>
                    <a:pt x="110769" y="36702"/>
                  </a:cubicBezTo>
                  <a:cubicBezTo>
                    <a:pt x="110349" y="35921"/>
                    <a:pt x="108251" y="35401"/>
                    <a:pt x="106573" y="35140"/>
                  </a:cubicBezTo>
                  <a:cubicBezTo>
                    <a:pt x="104895" y="34880"/>
                    <a:pt x="103216" y="34360"/>
                    <a:pt x="102377" y="33839"/>
                  </a:cubicBezTo>
                  <a:cubicBezTo>
                    <a:pt x="101118" y="33318"/>
                    <a:pt x="100699" y="32537"/>
                    <a:pt x="100699" y="32017"/>
                  </a:cubicBezTo>
                  <a:cubicBezTo>
                    <a:pt x="100699" y="31496"/>
                    <a:pt x="101118" y="30715"/>
                    <a:pt x="101958" y="30455"/>
                  </a:cubicBezTo>
                  <a:cubicBezTo>
                    <a:pt x="102377" y="30195"/>
                    <a:pt x="102377" y="30195"/>
                    <a:pt x="102377" y="30195"/>
                  </a:cubicBezTo>
                  <a:cubicBezTo>
                    <a:pt x="104055" y="29154"/>
                    <a:pt x="105734" y="28373"/>
                    <a:pt x="106993" y="27071"/>
                  </a:cubicBezTo>
                  <a:cubicBezTo>
                    <a:pt x="107412" y="26550"/>
                    <a:pt x="107832" y="26030"/>
                    <a:pt x="107832" y="25509"/>
                  </a:cubicBezTo>
                  <a:cubicBezTo>
                    <a:pt x="108251" y="24728"/>
                    <a:pt x="108251" y="24208"/>
                    <a:pt x="108671" y="23687"/>
                  </a:cubicBezTo>
                  <a:cubicBezTo>
                    <a:pt x="109510" y="22906"/>
                    <a:pt x="110769" y="22646"/>
                    <a:pt x="112027" y="22125"/>
                  </a:cubicBezTo>
                  <a:cubicBezTo>
                    <a:pt x="112867" y="21865"/>
                    <a:pt x="113706" y="21605"/>
                    <a:pt x="114125" y="21344"/>
                  </a:cubicBezTo>
                  <a:cubicBezTo>
                    <a:pt x="115384" y="20824"/>
                    <a:pt x="115804" y="20043"/>
                    <a:pt x="116643" y="19002"/>
                  </a:cubicBezTo>
                  <a:cubicBezTo>
                    <a:pt x="117482" y="18741"/>
                    <a:pt x="117902" y="18221"/>
                    <a:pt x="118321" y="17700"/>
                  </a:cubicBezTo>
                  <a:cubicBezTo>
                    <a:pt x="118741" y="17440"/>
                    <a:pt x="119160" y="16919"/>
                    <a:pt x="119580" y="16659"/>
                  </a:cubicBezTo>
                  <a:cubicBezTo>
                    <a:pt x="120000" y="16138"/>
                    <a:pt x="120000" y="16138"/>
                    <a:pt x="120000" y="16138"/>
                  </a:cubicBezTo>
                  <a:lnTo>
                    <a:pt x="118741" y="15357"/>
                  </a:ln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53" name="Shape 2453"/>
            <p:cNvSpPr/>
            <p:nvPr/>
          </p:nvSpPr>
          <p:spPr>
            <a:xfrm>
              <a:off x="15274470" y="6446519"/>
              <a:ext cx="1547018" cy="2292148"/>
            </a:xfrm>
            <a:custGeom>
              <a:avLst/>
              <a:gdLst/>
              <a:ahLst/>
              <a:cxnLst/>
              <a:rect l="0" t="0" r="0" b="0"/>
              <a:pathLst>
                <a:path w="120000" h="120000" extrusionOk="0">
                  <a:moveTo>
                    <a:pt x="118732" y="9350"/>
                  </a:moveTo>
                  <a:cubicBezTo>
                    <a:pt x="112816" y="8831"/>
                    <a:pt x="90422" y="6493"/>
                    <a:pt x="59154" y="259"/>
                  </a:cubicBezTo>
                  <a:cubicBezTo>
                    <a:pt x="57887" y="0"/>
                    <a:pt x="57887" y="0"/>
                    <a:pt x="57887" y="0"/>
                  </a:cubicBezTo>
                  <a:cubicBezTo>
                    <a:pt x="54084" y="7012"/>
                    <a:pt x="54084" y="7012"/>
                    <a:pt x="54084" y="7012"/>
                  </a:cubicBezTo>
                  <a:cubicBezTo>
                    <a:pt x="57464" y="5454"/>
                    <a:pt x="57464" y="5454"/>
                    <a:pt x="57464" y="5454"/>
                  </a:cubicBezTo>
                  <a:cubicBezTo>
                    <a:pt x="57887" y="5194"/>
                    <a:pt x="58732" y="4935"/>
                    <a:pt x="59154" y="4935"/>
                  </a:cubicBezTo>
                  <a:cubicBezTo>
                    <a:pt x="59154" y="4935"/>
                    <a:pt x="59577" y="4935"/>
                    <a:pt x="59577" y="4935"/>
                  </a:cubicBezTo>
                  <a:cubicBezTo>
                    <a:pt x="60422" y="5194"/>
                    <a:pt x="60845" y="5714"/>
                    <a:pt x="61267" y="6233"/>
                  </a:cubicBezTo>
                  <a:cubicBezTo>
                    <a:pt x="62112" y="6753"/>
                    <a:pt x="62957" y="7532"/>
                    <a:pt x="64225" y="8051"/>
                  </a:cubicBezTo>
                  <a:cubicBezTo>
                    <a:pt x="65070" y="8311"/>
                    <a:pt x="65915" y="8311"/>
                    <a:pt x="66760" y="8311"/>
                  </a:cubicBezTo>
                  <a:cubicBezTo>
                    <a:pt x="68873" y="8311"/>
                    <a:pt x="69718" y="8571"/>
                    <a:pt x="70140" y="8831"/>
                  </a:cubicBezTo>
                  <a:cubicBezTo>
                    <a:pt x="70140" y="8831"/>
                    <a:pt x="70140" y="8831"/>
                    <a:pt x="69718" y="8831"/>
                  </a:cubicBezTo>
                  <a:cubicBezTo>
                    <a:pt x="69718" y="9090"/>
                    <a:pt x="68450" y="9350"/>
                    <a:pt x="66760" y="9350"/>
                  </a:cubicBezTo>
                  <a:cubicBezTo>
                    <a:pt x="65915" y="9350"/>
                    <a:pt x="65492" y="9350"/>
                    <a:pt x="65492" y="9350"/>
                  </a:cubicBezTo>
                  <a:cubicBezTo>
                    <a:pt x="64225" y="9350"/>
                    <a:pt x="62535" y="9090"/>
                    <a:pt x="61267" y="8831"/>
                  </a:cubicBezTo>
                  <a:cubicBezTo>
                    <a:pt x="59154" y="8311"/>
                    <a:pt x="57042" y="8051"/>
                    <a:pt x="54929" y="8051"/>
                  </a:cubicBezTo>
                  <a:cubicBezTo>
                    <a:pt x="54507" y="8051"/>
                    <a:pt x="54507" y="8051"/>
                    <a:pt x="54507" y="8051"/>
                  </a:cubicBezTo>
                  <a:cubicBezTo>
                    <a:pt x="53661" y="8051"/>
                    <a:pt x="53661" y="8051"/>
                    <a:pt x="53661" y="8051"/>
                  </a:cubicBezTo>
                  <a:cubicBezTo>
                    <a:pt x="0" y="105194"/>
                    <a:pt x="0" y="105194"/>
                    <a:pt x="0" y="105194"/>
                  </a:cubicBezTo>
                  <a:cubicBezTo>
                    <a:pt x="1267" y="105454"/>
                    <a:pt x="1267" y="105454"/>
                    <a:pt x="1267" y="105454"/>
                  </a:cubicBezTo>
                  <a:cubicBezTo>
                    <a:pt x="17746" y="108571"/>
                    <a:pt x="35070" y="111688"/>
                    <a:pt x="53661" y="114805"/>
                  </a:cubicBezTo>
                  <a:cubicBezTo>
                    <a:pt x="60422" y="116103"/>
                    <a:pt x="67605" y="116883"/>
                    <a:pt x="74788" y="117922"/>
                  </a:cubicBezTo>
                  <a:cubicBezTo>
                    <a:pt x="77746" y="118181"/>
                    <a:pt x="77746" y="118181"/>
                    <a:pt x="77746" y="118181"/>
                  </a:cubicBezTo>
                  <a:cubicBezTo>
                    <a:pt x="81971" y="118701"/>
                    <a:pt x="86619" y="119220"/>
                    <a:pt x="91690" y="119740"/>
                  </a:cubicBezTo>
                  <a:cubicBezTo>
                    <a:pt x="92957" y="119999"/>
                    <a:pt x="92957" y="119999"/>
                    <a:pt x="92957" y="119999"/>
                  </a:cubicBezTo>
                  <a:cubicBezTo>
                    <a:pt x="93380" y="119220"/>
                    <a:pt x="93380" y="119220"/>
                    <a:pt x="93380" y="119220"/>
                  </a:cubicBezTo>
                  <a:cubicBezTo>
                    <a:pt x="95492" y="108831"/>
                    <a:pt x="104366" y="71948"/>
                    <a:pt x="112816" y="37402"/>
                  </a:cubicBezTo>
                  <a:cubicBezTo>
                    <a:pt x="110281" y="37142"/>
                    <a:pt x="110281" y="37142"/>
                    <a:pt x="110281" y="37142"/>
                  </a:cubicBezTo>
                  <a:cubicBezTo>
                    <a:pt x="110281" y="37142"/>
                    <a:pt x="110281" y="37402"/>
                    <a:pt x="110281" y="37662"/>
                  </a:cubicBezTo>
                  <a:cubicBezTo>
                    <a:pt x="109859" y="38181"/>
                    <a:pt x="109014" y="38441"/>
                    <a:pt x="108591" y="38961"/>
                  </a:cubicBezTo>
                  <a:cubicBezTo>
                    <a:pt x="108169" y="38961"/>
                    <a:pt x="108169" y="39220"/>
                    <a:pt x="107746" y="39220"/>
                  </a:cubicBezTo>
                  <a:cubicBezTo>
                    <a:pt x="107323" y="39480"/>
                    <a:pt x="106901" y="39740"/>
                    <a:pt x="106901" y="40000"/>
                  </a:cubicBezTo>
                  <a:cubicBezTo>
                    <a:pt x="106901" y="39480"/>
                    <a:pt x="106901" y="38961"/>
                    <a:pt x="106901" y="38441"/>
                  </a:cubicBezTo>
                  <a:cubicBezTo>
                    <a:pt x="106901" y="38181"/>
                    <a:pt x="106478" y="37922"/>
                    <a:pt x="106478" y="37662"/>
                  </a:cubicBezTo>
                  <a:cubicBezTo>
                    <a:pt x="106478" y="37402"/>
                    <a:pt x="106478" y="37402"/>
                    <a:pt x="106478" y="37402"/>
                  </a:cubicBezTo>
                  <a:cubicBezTo>
                    <a:pt x="106056" y="37142"/>
                    <a:pt x="106056" y="37142"/>
                    <a:pt x="106056" y="37142"/>
                  </a:cubicBezTo>
                  <a:cubicBezTo>
                    <a:pt x="106056" y="36883"/>
                    <a:pt x="106056" y="36883"/>
                    <a:pt x="106056" y="36883"/>
                  </a:cubicBezTo>
                  <a:cubicBezTo>
                    <a:pt x="106056" y="36623"/>
                    <a:pt x="106056" y="36623"/>
                    <a:pt x="106056" y="36363"/>
                  </a:cubicBezTo>
                  <a:cubicBezTo>
                    <a:pt x="106056" y="35844"/>
                    <a:pt x="105633" y="35584"/>
                    <a:pt x="105633" y="35324"/>
                  </a:cubicBezTo>
                  <a:cubicBezTo>
                    <a:pt x="105633" y="35324"/>
                    <a:pt x="105633" y="35064"/>
                    <a:pt x="105211" y="35064"/>
                  </a:cubicBezTo>
                  <a:cubicBezTo>
                    <a:pt x="104788" y="34285"/>
                    <a:pt x="107323" y="32987"/>
                    <a:pt x="108591" y="32467"/>
                  </a:cubicBezTo>
                  <a:cubicBezTo>
                    <a:pt x="109014" y="31948"/>
                    <a:pt x="109014" y="31948"/>
                    <a:pt x="109014" y="31948"/>
                  </a:cubicBezTo>
                  <a:cubicBezTo>
                    <a:pt x="109014" y="31948"/>
                    <a:pt x="109436" y="31688"/>
                    <a:pt x="109859" y="31428"/>
                  </a:cubicBezTo>
                  <a:cubicBezTo>
                    <a:pt x="110704" y="30909"/>
                    <a:pt x="112816" y="29610"/>
                    <a:pt x="113661" y="29610"/>
                  </a:cubicBezTo>
                  <a:cubicBezTo>
                    <a:pt x="114929" y="29350"/>
                    <a:pt x="114929" y="29350"/>
                    <a:pt x="114929" y="29350"/>
                  </a:cubicBezTo>
                  <a:cubicBezTo>
                    <a:pt x="114929" y="28831"/>
                    <a:pt x="114929" y="28831"/>
                    <a:pt x="114929" y="28831"/>
                  </a:cubicBezTo>
                  <a:cubicBezTo>
                    <a:pt x="116619" y="22337"/>
                    <a:pt x="118309" y="16103"/>
                    <a:pt x="120000" y="10129"/>
                  </a:cubicBezTo>
                  <a:cubicBezTo>
                    <a:pt x="120000" y="9350"/>
                    <a:pt x="120000" y="9350"/>
                    <a:pt x="120000" y="9350"/>
                  </a:cubicBezTo>
                  <a:lnTo>
                    <a:pt x="118732" y="9350"/>
                  </a:lnTo>
                  <a:close/>
                  <a:moveTo>
                    <a:pt x="98450" y="43116"/>
                  </a:moveTo>
                  <a:cubicBezTo>
                    <a:pt x="98450" y="42597"/>
                    <a:pt x="99295" y="41818"/>
                    <a:pt x="100140" y="41558"/>
                  </a:cubicBezTo>
                  <a:cubicBezTo>
                    <a:pt x="100140" y="41818"/>
                    <a:pt x="100140" y="42337"/>
                    <a:pt x="100985" y="42597"/>
                  </a:cubicBezTo>
                  <a:cubicBezTo>
                    <a:pt x="100563" y="42597"/>
                    <a:pt x="100563" y="42857"/>
                    <a:pt x="100563" y="42857"/>
                  </a:cubicBezTo>
                  <a:cubicBezTo>
                    <a:pt x="99718" y="43116"/>
                    <a:pt x="99295" y="43376"/>
                    <a:pt x="98450" y="43376"/>
                  </a:cubicBezTo>
                  <a:cubicBezTo>
                    <a:pt x="98450" y="43376"/>
                    <a:pt x="98450" y="43376"/>
                    <a:pt x="98450" y="43376"/>
                  </a:cubicBezTo>
                  <a:cubicBezTo>
                    <a:pt x="98450" y="43376"/>
                    <a:pt x="98450" y="43376"/>
                    <a:pt x="98450" y="43116"/>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54" name="Shape 2454"/>
            <p:cNvSpPr/>
            <p:nvPr/>
          </p:nvSpPr>
          <p:spPr>
            <a:xfrm>
              <a:off x="13152960" y="4988728"/>
              <a:ext cx="1891713" cy="3292629"/>
            </a:xfrm>
            <a:custGeom>
              <a:avLst/>
              <a:gdLst/>
              <a:ahLst/>
              <a:cxnLst/>
              <a:rect l="0" t="0" r="0" b="0"/>
              <a:pathLst>
                <a:path w="120000" h="120000" extrusionOk="0">
                  <a:moveTo>
                    <a:pt x="119308" y="39036"/>
                  </a:moveTo>
                  <a:cubicBezTo>
                    <a:pt x="112046" y="37048"/>
                    <a:pt x="104783" y="34879"/>
                    <a:pt x="97521" y="32710"/>
                  </a:cubicBezTo>
                  <a:cubicBezTo>
                    <a:pt x="97521" y="32710"/>
                    <a:pt x="97521" y="32710"/>
                    <a:pt x="97521" y="32710"/>
                  </a:cubicBezTo>
                  <a:cubicBezTo>
                    <a:pt x="97521" y="32710"/>
                    <a:pt x="97521" y="32710"/>
                    <a:pt x="97521" y="32710"/>
                  </a:cubicBezTo>
                  <a:cubicBezTo>
                    <a:pt x="97175" y="32530"/>
                    <a:pt x="97175" y="32530"/>
                    <a:pt x="97175" y="32530"/>
                  </a:cubicBezTo>
                  <a:cubicBezTo>
                    <a:pt x="97175" y="32530"/>
                    <a:pt x="97175" y="32530"/>
                    <a:pt x="97175" y="32530"/>
                  </a:cubicBezTo>
                  <a:cubicBezTo>
                    <a:pt x="55331" y="19337"/>
                    <a:pt x="25936" y="4879"/>
                    <a:pt x="17982" y="722"/>
                  </a:cubicBezTo>
                  <a:cubicBezTo>
                    <a:pt x="16599" y="0"/>
                    <a:pt x="16599" y="0"/>
                    <a:pt x="16599" y="0"/>
                  </a:cubicBezTo>
                  <a:cubicBezTo>
                    <a:pt x="16253" y="1084"/>
                    <a:pt x="16253" y="1084"/>
                    <a:pt x="16253" y="1084"/>
                  </a:cubicBezTo>
                  <a:cubicBezTo>
                    <a:pt x="15907" y="1987"/>
                    <a:pt x="16253" y="3072"/>
                    <a:pt x="16253" y="4156"/>
                  </a:cubicBezTo>
                  <a:cubicBezTo>
                    <a:pt x="16599" y="4698"/>
                    <a:pt x="16599" y="5421"/>
                    <a:pt x="16599" y="5783"/>
                  </a:cubicBezTo>
                  <a:cubicBezTo>
                    <a:pt x="16599" y="6144"/>
                    <a:pt x="16599" y="6325"/>
                    <a:pt x="16599" y="6686"/>
                  </a:cubicBezTo>
                  <a:cubicBezTo>
                    <a:pt x="16599" y="7228"/>
                    <a:pt x="16599" y="7771"/>
                    <a:pt x="16599" y="8132"/>
                  </a:cubicBezTo>
                  <a:cubicBezTo>
                    <a:pt x="16599" y="8313"/>
                    <a:pt x="16253" y="8493"/>
                    <a:pt x="16253" y="8674"/>
                  </a:cubicBezTo>
                  <a:cubicBezTo>
                    <a:pt x="15907" y="9216"/>
                    <a:pt x="14870" y="10301"/>
                    <a:pt x="16599" y="10843"/>
                  </a:cubicBezTo>
                  <a:cubicBezTo>
                    <a:pt x="16945" y="11024"/>
                    <a:pt x="17291" y="11024"/>
                    <a:pt x="17636" y="11024"/>
                  </a:cubicBezTo>
                  <a:cubicBezTo>
                    <a:pt x="17982" y="11024"/>
                    <a:pt x="18674" y="11024"/>
                    <a:pt x="19020" y="11024"/>
                  </a:cubicBezTo>
                  <a:cubicBezTo>
                    <a:pt x="19020" y="10843"/>
                    <a:pt x="19365" y="10843"/>
                    <a:pt x="19365" y="10843"/>
                  </a:cubicBezTo>
                  <a:cubicBezTo>
                    <a:pt x="20057" y="10843"/>
                    <a:pt x="20749" y="11024"/>
                    <a:pt x="21440" y="11204"/>
                  </a:cubicBezTo>
                  <a:cubicBezTo>
                    <a:pt x="22132" y="11204"/>
                    <a:pt x="22824" y="11385"/>
                    <a:pt x="23170" y="11385"/>
                  </a:cubicBezTo>
                  <a:cubicBezTo>
                    <a:pt x="24207" y="11385"/>
                    <a:pt x="24899" y="11024"/>
                    <a:pt x="25936" y="10662"/>
                  </a:cubicBezTo>
                  <a:cubicBezTo>
                    <a:pt x="26282" y="10481"/>
                    <a:pt x="26282" y="10481"/>
                    <a:pt x="26282" y="10481"/>
                  </a:cubicBezTo>
                  <a:cubicBezTo>
                    <a:pt x="26974" y="10301"/>
                    <a:pt x="28011" y="10120"/>
                    <a:pt x="29394" y="10120"/>
                  </a:cubicBezTo>
                  <a:cubicBezTo>
                    <a:pt x="30086" y="10120"/>
                    <a:pt x="32161" y="10120"/>
                    <a:pt x="32507" y="11024"/>
                  </a:cubicBezTo>
                  <a:cubicBezTo>
                    <a:pt x="32853" y="11566"/>
                    <a:pt x="32161" y="12289"/>
                    <a:pt x="31469" y="13012"/>
                  </a:cubicBezTo>
                  <a:cubicBezTo>
                    <a:pt x="31469" y="13012"/>
                    <a:pt x="31469" y="13192"/>
                    <a:pt x="31469" y="13192"/>
                  </a:cubicBezTo>
                  <a:cubicBezTo>
                    <a:pt x="31123" y="13373"/>
                    <a:pt x="30778" y="13554"/>
                    <a:pt x="30778" y="13915"/>
                  </a:cubicBezTo>
                  <a:cubicBezTo>
                    <a:pt x="30778" y="14277"/>
                    <a:pt x="30778" y="14457"/>
                    <a:pt x="30778" y="14819"/>
                  </a:cubicBezTo>
                  <a:cubicBezTo>
                    <a:pt x="30778" y="14819"/>
                    <a:pt x="30778" y="14999"/>
                    <a:pt x="30778" y="14999"/>
                  </a:cubicBezTo>
                  <a:cubicBezTo>
                    <a:pt x="31123" y="15542"/>
                    <a:pt x="31123" y="15542"/>
                    <a:pt x="31123" y="15542"/>
                  </a:cubicBezTo>
                  <a:cubicBezTo>
                    <a:pt x="31123" y="15722"/>
                    <a:pt x="31123" y="16084"/>
                    <a:pt x="31123" y="16265"/>
                  </a:cubicBezTo>
                  <a:cubicBezTo>
                    <a:pt x="31123" y="16626"/>
                    <a:pt x="31123" y="16987"/>
                    <a:pt x="31123" y="17530"/>
                  </a:cubicBezTo>
                  <a:cubicBezTo>
                    <a:pt x="30778" y="18072"/>
                    <a:pt x="30778" y="18614"/>
                    <a:pt x="30778" y="19156"/>
                  </a:cubicBezTo>
                  <a:cubicBezTo>
                    <a:pt x="31123" y="20060"/>
                    <a:pt x="31123" y="21144"/>
                    <a:pt x="31123" y="22048"/>
                  </a:cubicBezTo>
                  <a:cubicBezTo>
                    <a:pt x="31123" y="23674"/>
                    <a:pt x="30432" y="25662"/>
                    <a:pt x="29394" y="27469"/>
                  </a:cubicBezTo>
                  <a:cubicBezTo>
                    <a:pt x="29048" y="28012"/>
                    <a:pt x="28703" y="28554"/>
                    <a:pt x="28703" y="29096"/>
                  </a:cubicBezTo>
                  <a:cubicBezTo>
                    <a:pt x="28357" y="29638"/>
                    <a:pt x="28011" y="30180"/>
                    <a:pt x="28011" y="30722"/>
                  </a:cubicBezTo>
                  <a:cubicBezTo>
                    <a:pt x="27665" y="30903"/>
                    <a:pt x="27665" y="31084"/>
                    <a:pt x="27665" y="31265"/>
                  </a:cubicBezTo>
                  <a:cubicBezTo>
                    <a:pt x="27665" y="31445"/>
                    <a:pt x="27319" y="31807"/>
                    <a:pt x="27319" y="32168"/>
                  </a:cubicBezTo>
                  <a:cubicBezTo>
                    <a:pt x="26974" y="32349"/>
                    <a:pt x="26974" y="32349"/>
                    <a:pt x="26974" y="32349"/>
                  </a:cubicBezTo>
                  <a:cubicBezTo>
                    <a:pt x="26974" y="32530"/>
                    <a:pt x="26628" y="32891"/>
                    <a:pt x="26628" y="33253"/>
                  </a:cubicBezTo>
                  <a:cubicBezTo>
                    <a:pt x="26282" y="33795"/>
                    <a:pt x="26282" y="34156"/>
                    <a:pt x="26282" y="34879"/>
                  </a:cubicBezTo>
                  <a:cubicBezTo>
                    <a:pt x="26282" y="35060"/>
                    <a:pt x="26282" y="35240"/>
                    <a:pt x="26282" y="35421"/>
                  </a:cubicBezTo>
                  <a:cubicBezTo>
                    <a:pt x="26282" y="35421"/>
                    <a:pt x="26282" y="35602"/>
                    <a:pt x="26282" y="35602"/>
                  </a:cubicBezTo>
                  <a:cubicBezTo>
                    <a:pt x="26282" y="35783"/>
                    <a:pt x="26282" y="35783"/>
                    <a:pt x="26282" y="35963"/>
                  </a:cubicBezTo>
                  <a:cubicBezTo>
                    <a:pt x="26282" y="36144"/>
                    <a:pt x="26282" y="36325"/>
                    <a:pt x="26628" y="36506"/>
                  </a:cubicBezTo>
                  <a:cubicBezTo>
                    <a:pt x="26628" y="36867"/>
                    <a:pt x="26628" y="37048"/>
                    <a:pt x="26974" y="37048"/>
                  </a:cubicBezTo>
                  <a:cubicBezTo>
                    <a:pt x="26974" y="37228"/>
                    <a:pt x="26974" y="37228"/>
                    <a:pt x="27319" y="37409"/>
                  </a:cubicBezTo>
                  <a:cubicBezTo>
                    <a:pt x="27665" y="38132"/>
                    <a:pt x="28703" y="38855"/>
                    <a:pt x="29394" y="39397"/>
                  </a:cubicBezTo>
                  <a:cubicBezTo>
                    <a:pt x="29740" y="39578"/>
                    <a:pt x="30086" y="39939"/>
                    <a:pt x="30086" y="40120"/>
                  </a:cubicBezTo>
                  <a:cubicBezTo>
                    <a:pt x="30086" y="40301"/>
                    <a:pt x="30086" y="40301"/>
                    <a:pt x="30086" y="40481"/>
                  </a:cubicBezTo>
                  <a:cubicBezTo>
                    <a:pt x="30086" y="40843"/>
                    <a:pt x="30086" y="41024"/>
                    <a:pt x="30432" y="41385"/>
                  </a:cubicBezTo>
                  <a:cubicBezTo>
                    <a:pt x="30778" y="41566"/>
                    <a:pt x="30778" y="41566"/>
                    <a:pt x="30778" y="41746"/>
                  </a:cubicBezTo>
                  <a:cubicBezTo>
                    <a:pt x="31123" y="41927"/>
                    <a:pt x="31469" y="42289"/>
                    <a:pt x="31469" y="42469"/>
                  </a:cubicBezTo>
                  <a:cubicBezTo>
                    <a:pt x="31815" y="43373"/>
                    <a:pt x="31815" y="44638"/>
                    <a:pt x="30432" y="45000"/>
                  </a:cubicBezTo>
                  <a:cubicBezTo>
                    <a:pt x="30432" y="45180"/>
                    <a:pt x="30086" y="45180"/>
                    <a:pt x="30086" y="45180"/>
                  </a:cubicBezTo>
                  <a:cubicBezTo>
                    <a:pt x="29048" y="45542"/>
                    <a:pt x="28011" y="45903"/>
                    <a:pt x="28011" y="46807"/>
                  </a:cubicBezTo>
                  <a:cubicBezTo>
                    <a:pt x="28011" y="46987"/>
                    <a:pt x="28011" y="47168"/>
                    <a:pt x="28011" y="47349"/>
                  </a:cubicBezTo>
                  <a:cubicBezTo>
                    <a:pt x="28011" y="47530"/>
                    <a:pt x="28011" y="47891"/>
                    <a:pt x="28011" y="48072"/>
                  </a:cubicBezTo>
                  <a:cubicBezTo>
                    <a:pt x="27665" y="48253"/>
                    <a:pt x="27319" y="48253"/>
                    <a:pt x="26628" y="48433"/>
                  </a:cubicBezTo>
                  <a:cubicBezTo>
                    <a:pt x="26628" y="48614"/>
                    <a:pt x="26282" y="48614"/>
                    <a:pt x="25936" y="48795"/>
                  </a:cubicBezTo>
                  <a:cubicBezTo>
                    <a:pt x="25590" y="48975"/>
                    <a:pt x="25244" y="48975"/>
                    <a:pt x="25244" y="49156"/>
                  </a:cubicBezTo>
                  <a:cubicBezTo>
                    <a:pt x="24899" y="49337"/>
                    <a:pt x="24899" y="49337"/>
                    <a:pt x="24899" y="49337"/>
                  </a:cubicBezTo>
                  <a:cubicBezTo>
                    <a:pt x="24553" y="49337"/>
                    <a:pt x="24207" y="49337"/>
                    <a:pt x="23861" y="49518"/>
                  </a:cubicBezTo>
                  <a:cubicBezTo>
                    <a:pt x="23861" y="49518"/>
                    <a:pt x="23861" y="49518"/>
                    <a:pt x="23861" y="49518"/>
                  </a:cubicBezTo>
                  <a:cubicBezTo>
                    <a:pt x="22824" y="49518"/>
                    <a:pt x="22132" y="49698"/>
                    <a:pt x="21786" y="49879"/>
                  </a:cubicBezTo>
                  <a:cubicBezTo>
                    <a:pt x="21095" y="49879"/>
                    <a:pt x="20749" y="50060"/>
                    <a:pt x="20403" y="50421"/>
                  </a:cubicBezTo>
                  <a:cubicBezTo>
                    <a:pt x="20403" y="50602"/>
                    <a:pt x="20403" y="50602"/>
                    <a:pt x="20403" y="50783"/>
                  </a:cubicBezTo>
                  <a:cubicBezTo>
                    <a:pt x="20403" y="50783"/>
                    <a:pt x="20057" y="50963"/>
                    <a:pt x="20057" y="50963"/>
                  </a:cubicBezTo>
                  <a:cubicBezTo>
                    <a:pt x="20057" y="50963"/>
                    <a:pt x="20057" y="50963"/>
                    <a:pt x="20057" y="50963"/>
                  </a:cubicBezTo>
                  <a:cubicBezTo>
                    <a:pt x="20057" y="50963"/>
                    <a:pt x="20057" y="50963"/>
                    <a:pt x="20057" y="50963"/>
                  </a:cubicBezTo>
                  <a:cubicBezTo>
                    <a:pt x="19711" y="50963"/>
                    <a:pt x="19711" y="50963"/>
                    <a:pt x="19365" y="50963"/>
                  </a:cubicBezTo>
                  <a:cubicBezTo>
                    <a:pt x="19020" y="50783"/>
                    <a:pt x="18328" y="50602"/>
                    <a:pt x="17636" y="50602"/>
                  </a:cubicBezTo>
                  <a:cubicBezTo>
                    <a:pt x="17291" y="50602"/>
                    <a:pt x="16945" y="50602"/>
                    <a:pt x="16599" y="50783"/>
                  </a:cubicBezTo>
                  <a:cubicBezTo>
                    <a:pt x="14870" y="51325"/>
                    <a:pt x="15216" y="52409"/>
                    <a:pt x="15561" y="53313"/>
                  </a:cubicBezTo>
                  <a:cubicBezTo>
                    <a:pt x="15561" y="53313"/>
                    <a:pt x="15561" y="53493"/>
                    <a:pt x="15561" y="53493"/>
                  </a:cubicBezTo>
                  <a:cubicBezTo>
                    <a:pt x="15561" y="53493"/>
                    <a:pt x="15561" y="53313"/>
                    <a:pt x="15561" y="53313"/>
                  </a:cubicBezTo>
                  <a:cubicBezTo>
                    <a:pt x="14870" y="52951"/>
                    <a:pt x="14178" y="52951"/>
                    <a:pt x="13832" y="52951"/>
                  </a:cubicBezTo>
                  <a:cubicBezTo>
                    <a:pt x="13832" y="52951"/>
                    <a:pt x="13832" y="52951"/>
                    <a:pt x="13487" y="52951"/>
                  </a:cubicBezTo>
                  <a:cubicBezTo>
                    <a:pt x="13487" y="52951"/>
                    <a:pt x="13487" y="52951"/>
                    <a:pt x="13487" y="52771"/>
                  </a:cubicBezTo>
                  <a:cubicBezTo>
                    <a:pt x="13141" y="52771"/>
                    <a:pt x="12795" y="52771"/>
                    <a:pt x="12103" y="52771"/>
                  </a:cubicBezTo>
                  <a:cubicBezTo>
                    <a:pt x="12103" y="52771"/>
                    <a:pt x="12103" y="52771"/>
                    <a:pt x="12103" y="52771"/>
                  </a:cubicBezTo>
                  <a:cubicBezTo>
                    <a:pt x="11757" y="52771"/>
                    <a:pt x="11757" y="52771"/>
                    <a:pt x="11757" y="52771"/>
                  </a:cubicBezTo>
                  <a:cubicBezTo>
                    <a:pt x="11412" y="52771"/>
                    <a:pt x="10720" y="52951"/>
                    <a:pt x="10720" y="53313"/>
                  </a:cubicBezTo>
                  <a:cubicBezTo>
                    <a:pt x="10374" y="53493"/>
                    <a:pt x="10028" y="53855"/>
                    <a:pt x="10374" y="54216"/>
                  </a:cubicBezTo>
                  <a:cubicBezTo>
                    <a:pt x="10720" y="54578"/>
                    <a:pt x="11066" y="54759"/>
                    <a:pt x="11412" y="54759"/>
                  </a:cubicBezTo>
                  <a:cubicBezTo>
                    <a:pt x="11757" y="54759"/>
                    <a:pt x="11757" y="54759"/>
                    <a:pt x="11757" y="54759"/>
                  </a:cubicBezTo>
                  <a:cubicBezTo>
                    <a:pt x="11757" y="54939"/>
                    <a:pt x="11757" y="55301"/>
                    <a:pt x="12449" y="55481"/>
                  </a:cubicBezTo>
                  <a:cubicBezTo>
                    <a:pt x="12449" y="55481"/>
                    <a:pt x="12795" y="55481"/>
                    <a:pt x="12795" y="55481"/>
                  </a:cubicBezTo>
                  <a:cubicBezTo>
                    <a:pt x="12795" y="55843"/>
                    <a:pt x="12795" y="56024"/>
                    <a:pt x="12449" y="56204"/>
                  </a:cubicBezTo>
                  <a:cubicBezTo>
                    <a:pt x="12449" y="56204"/>
                    <a:pt x="12449" y="56204"/>
                    <a:pt x="12449" y="56204"/>
                  </a:cubicBezTo>
                  <a:cubicBezTo>
                    <a:pt x="12103" y="55662"/>
                    <a:pt x="11066" y="55662"/>
                    <a:pt x="10720" y="55662"/>
                  </a:cubicBezTo>
                  <a:cubicBezTo>
                    <a:pt x="9682" y="55662"/>
                    <a:pt x="8991" y="56204"/>
                    <a:pt x="8645" y="56746"/>
                  </a:cubicBezTo>
                  <a:cubicBezTo>
                    <a:pt x="8645" y="57289"/>
                    <a:pt x="8991" y="57650"/>
                    <a:pt x="9337" y="58192"/>
                  </a:cubicBezTo>
                  <a:cubicBezTo>
                    <a:pt x="9337" y="58373"/>
                    <a:pt x="9682" y="58554"/>
                    <a:pt x="9682" y="58734"/>
                  </a:cubicBezTo>
                  <a:cubicBezTo>
                    <a:pt x="9682" y="58915"/>
                    <a:pt x="9682" y="58915"/>
                    <a:pt x="9682" y="59096"/>
                  </a:cubicBezTo>
                  <a:cubicBezTo>
                    <a:pt x="9337" y="59638"/>
                    <a:pt x="9337" y="60361"/>
                    <a:pt x="10028" y="60722"/>
                  </a:cubicBezTo>
                  <a:cubicBezTo>
                    <a:pt x="10374" y="60903"/>
                    <a:pt x="10720" y="60903"/>
                    <a:pt x="11412" y="60903"/>
                  </a:cubicBezTo>
                  <a:cubicBezTo>
                    <a:pt x="11412" y="60903"/>
                    <a:pt x="11412" y="60903"/>
                    <a:pt x="11412" y="60903"/>
                  </a:cubicBezTo>
                  <a:cubicBezTo>
                    <a:pt x="11412" y="60903"/>
                    <a:pt x="11412" y="60903"/>
                    <a:pt x="11757" y="60903"/>
                  </a:cubicBezTo>
                  <a:cubicBezTo>
                    <a:pt x="12103" y="60903"/>
                    <a:pt x="12449" y="60722"/>
                    <a:pt x="12795" y="60722"/>
                  </a:cubicBezTo>
                  <a:cubicBezTo>
                    <a:pt x="13141" y="60903"/>
                    <a:pt x="13487" y="60903"/>
                    <a:pt x="13832" y="60903"/>
                  </a:cubicBezTo>
                  <a:cubicBezTo>
                    <a:pt x="13832" y="60903"/>
                    <a:pt x="13832" y="60903"/>
                    <a:pt x="13832" y="60903"/>
                  </a:cubicBezTo>
                  <a:cubicBezTo>
                    <a:pt x="14524" y="60903"/>
                    <a:pt x="15216" y="60542"/>
                    <a:pt x="15561" y="60180"/>
                  </a:cubicBezTo>
                  <a:cubicBezTo>
                    <a:pt x="15561" y="60361"/>
                    <a:pt x="15561" y="60361"/>
                    <a:pt x="15907" y="60361"/>
                  </a:cubicBezTo>
                  <a:cubicBezTo>
                    <a:pt x="16253" y="60542"/>
                    <a:pt x="16599" y="60542"/>
                    <a:pt x="16945" y="60542"/>
                  </a:cubicBezTo>
                  <a:cubicBezTo>
                    <a:pt x="18328" y="60542"/>
                    <a:pt x="19020" y="60180"/>
                    <a:pt x="19711" y="59819"/>
                  </a:cubicBezTo>
                  <a:cubicBezTo>
                    <a:pt x="20057" y="59819"/>
                    <a:pt x="20403" y="59638"/>
                    <a:pt x="20749" y="59638"/>
                  </a:cubicBezTo>
                  <a:cubicBezTo>
                    <a:pt x="21440" y="59277"/>
                    <a:pt x="22478" y="59096"/>
                    <a:pt x="23170" y="59096"/>
                  </a:cubicBezTo>
                  <a:cubicBezTo>
                    <a:pt x="23170" y="59277"/>
                    <a:pt x="22478" y="59457"/>
                    <a:pt x="21786" y="59819"/>
                  </a:cubicBezTo>
                  <a:cubicBezTo>
                    <a:pt x="21440" y="59819"/>
                    <a:pt x="21440" y="59819"/>
                    <a:pt x="21440" y="59819"/>
                  </a:cubicBezTo>
                  <a:cubicBezTo>
                    <a:pt x="21095" y="59999"/>
                    <a:pt x="20749" y="59999"/>
                    <a:pt x="20403" y="59999"/>
                  </a:cubicBezTo>
                  <a:cubicBezTo>
                    <a:pt x="19711" y="60180"/>
                    <a:pt x="19020" y="60361"/>
                    <a:pt x="18674" y="60722"/>
                  </a:cubicBezTo>
                  <a:cubicBezTo>
                    <a:pt x="18328" y="60722"/>
                    <a:pt x="18328" y="60903"/>
                    <a:pt x="17982" y="61084"/>
                  </a:cubicBezTo>
                  <a:cubicBezTo>
                    <a:pt x="17982" y="61084"/>
                    <a:pt x="17636" y="61084"/>
                    <a:pt x="17636" y="61084"/>
                  </a:cubicBezTo>
                  <a:cubicBezTo>
                    <a:pt x="16599" y="61084"/>
                    <a:pt x="15907" y="61265"/>
                    <a:pt x="15216" y="61807"/>
                  </a:cubicBezTo>
                  <a:cubicBezTo>
                    <a:pt x="15216" y="61807"/>
                    <a:pt x="14870" y="61987"/>
                    <a:pt x="14178" y="61987"/>
                  </a:cubicBezTo>
                  <a:cubicBezTo>
                    <a:pt x="13487" y="62168"/>
                    <a:pt x="12449" y="62530"/>
                    <a:pt x="12103" y="63253"/>
                  </a:cubicBezTo>
                  <a:cubicBezTo>
                    <a:pt x="12103" y="63253"/>
                    <a:pt x="12103" y="63253"/>
                    <a:pt x="12103" y="63253"/>
                  </a:cubicBezTo>
                  <a:cubicBezTo>
                    <a:pt x="11412" y="63253"/>
                    <a:pt x="11066" y="63433"/>
                    <a:pt x="10720" y="63614"/>
                  </a:cubicBezTo>
                  <a:cubicBezTo>
                    <a:pt x="10028" y="63975"/>
                    <a:pt x="9682" y="64518"/>
                    <a:pt x="9682" y="64879"/>
                  </a:cubicBezTo>
                  <a:cubicBezTo>
                    <a:pt x="9682" y="65240"/>
                    <a:pt x="9682" y="65240"/>
                    <a:pt x="9682" y="65240"/>
                  </a:cubicBezTo>
                  <a:cubicBezTo>
                    <a:pt x="9682" y="65602"/>
                    <a:pt x="9682" y="66325"/>
                    <a:pt x="10374" y="66686"/>
                  </a:cubicBezTo>
                  <a:cubicBezTo>
                    <a:pt x="10720" y="66686"/>
                    <a:pt x="11066" y="66867"/>
                    <a:pt x="11412" y="66867"/>
                  </a:cubicBezTo>
                  <a:cubicBezTo>
                    <a:pt x="11412" y="66867"/>
                    <a:pt x="11412" y="66867"/>
                    <a:pt x="11412" y="66867"/>
                  </a:cubicBezTo>
                  <a:cubicBezTo>
                    <a:pt x="12449" y="66867"/>
                    <a:pt x="13141" y="66325"/>
                    <a:pt x="13487" y="65963"/>
                  </a:cubicBezTo>
                  <a:cubicBezTo>
                    <a:pt x="13487" y="65963"/>
                    <a:pt x="13487" y="65963"/>
                    <a:pt x="13832" y="65963"/>
                  </a:cubicBezTo>
                  <a:cubicBezTo>
                    <a:pt x="13832" y="65963"/>
                    <a:pt x="14178" y="65963"/>
                    <a:pt x="14524" y="65963"/>
                  </a:cubicBezTo>
                  <a:cubicBezTo>
                    <a:pt x="14524" y="65963"/>
                    <a:pt x="14524" y="65963"/>
                    <a:pt x="14870" y="65963"/>
                  </a:cubicBezTo>
                  <a:cubicBezTo>
                    <a:pt x="14870" y="65963"/>
                    <a:pt x="14870" y="65963"/>
                    <a:pt x="14870" y="65963"/>
                  </a:cubicBezTo>
                  <a:cubicBezTo>
                    <a:pt x="14870" y="66506"/>
                    <a:pt x="15216" y="66686"/>
                    <a:pt x="15907" y="66686"/>
                  </a:cubicBezTo>
                  <a:cubicBezTo>
                    <a:pt x="15907" y="66686"/>
                    <a:pt x="15907" y="66686"/>
                    <a:pt x="15907" y="66686"/>
                  </a:cubicBezTo>
                  <a:cubicBezTo>
                    <a:pt x="15907" y="66686"/>
                    <a:pt x="15561" y="66867"/>
                    <a:pt x="15561" y="66867"/>
                  </a:cubicBezTo>
                  <a:cubicBezTo>
                    <a:pt x="15561" y="67048"/>
                    <a:pt x="15216" y="67228"/>
                    <a:pt x="15216" y="67409"/>
                  </a:cubicBezTo>
                  <a:cubicBezTo>
                    <a:pt x="15216" y="67409"/>
                    <a:pt x="15216" y="67409"/>
                    <a:pt x="15216" y="67590"/>
                  </a:cubicBezTo>
                  <a:cubicBezTo>
                    <a:pt x="15216" y="67590"/>
                    <a:pt x="15216" y="67590"/>
                    <a:pt x="15216" y="67590"/>
                  </a:cubicBezTo>
                  <a:cubicBezTo>
                    <a:pt x="15216" y="67771"/>
                    <a:pt x="14870" y="67951"/>
                    <a:pt x="14870" y="68132"/>
                  </a:cubicBezTo>
                  <a:cubicBezTo>
                    <a:pt x="14870" y="68493"/>
                    <a:pt x="15216" y="68855"/>
                    <a:pt x="15561" y="69036"/>
                  </a:cubicBezTo>
                  <a:cubicBezTo>
                    <a:pt x="15561" y="69036"/>
                    <a:pt x="15561" y="69036"/>
                    <a:pt x="15907" y="69216"/>
                  </a:cubicBezTo>
                  <a:cubicBezTo>
                    <a:pt x="15907" y="69578"/>
                    <a:pt x="16599" y="70120"/>
                    <a:pt x="16253" y="70301"/>
                  </a:cubicBezTo>
                  <a:cubicBezTo>
                    <a:pt x="16253" y="70481"/>
                    <a:pt x="16253" y="70662"/>
                    <a:pt x="15907" y="70662"/>
                  </a:cubicBezTo>
                  <a:cubicBezTo>
                    <a:pt x="15907" y="70481"/>
                    <a:pt x="15907" y="70481"/>
                    <a:pt x="15907" y="70481"/>
                  </a:cubicBezTo>
                  <a:cubicBezTo>
                    <a:pt x="14870" y="70481"/>
                    <a:pt x="14870" y="70481"/>
                    <a:pt x="14870" y="70481"/>
                  </a:cubicBezTo>
                  <a:cubicBezTo>
                    <a:pt x="14524" y="70481"/>
                    <a:pt x="14524" y="70481"/>
                    <a:pt x="14178" y="70481"/>
                  </a:cubicBezTo>
                  <a:cubicBezTo>
                    <a:pt x="14178" y="70481"/>
                    <a:pt x="13832" y="70481"/>
                    <a:pt x="13487" y="70481"/>
                  </a:cubicBezTo>
                  <a:cubicBezTo>
                    <a:pt x="13141" y="70481"/>
                    <a:pt x="12795" y="70481"/>
                    <a:pt x="12795" y="70481"/>
                  </a:cubicBezTo>
                  <a:cubicBezTo>
                    <a:pt x="12103" y="70662"/>
                    <a:pt x="11412" y="71024"/>
                    <a:pt x="11066" y="71385"/>
                  </a:cubicBezTo>
                  <a:cubicBezTo>
                    <a:pt x="10374" y="71746"/>
                    <a:pt x="10374" y="72108"/>
                    <a:pt x="10374" y="72289"/>
                  </a:cubicBezTo>
                  <a:cubicBezTo>
                    <a:pt x="10374" y="72289"/>
                    <a:pt x="10720" y="72469"/>
                    <a:pt x="10720" y="72650"/>
                  </a:cubicBezTo>
                  <a:cubicBezTo>
                    <a:pt x="10374" y="72650"/>
                    <a:pt x="9682" y="72831"/>
                    <a:pt x="8991" y="73192"/>
                  </a:cubicBezTo>
                  <a:cubicBezTo>
                    <a:pt x="8645" y="73554"/>
                    <a:pt x="8645" y="73734"/>
                    <a:pt x="8645" y="73915"/>
                  </a:cubicBezTo>
                  <a:cubicBezTo>
                    <a:pt x="8645" y="74096"/>
                    <a:pt x="8645" y="74096"/>
                    <a:pt x="8645" y="74096"/>
                  </a:cubicBezTo>
                  <a:cubicBezTo>
                    <a:pt x="8645" y="74457"/>
                    <a:pt x="8645" y="74819"/>
                    <a:pt x="8991" y="75361"/>
                  </a:cubicBezTo>
                  <a:cubicBezTo>
                    <a:pt x="9337" y="75542"/>
                    <a:pt x="10028" y="75722"/>
                    <a:pt x="10720" y="75722"/>
                  </a:cubicBezTo>
                  <a:cubicBezTo>
                    <a:pt x="10720" y="75722"/>
                    <a:pt x="11066" y="75722"/>
                    <a:pt x="11066" y="75542"/>
                  </a:cubicBezTo>
                  <a:cubicBezTo>
                    <a:pt x="11412" y="75542"/>
                    <a:pt x="11412" y="75542"/>
                    <a:pt x="11757" y="75542"/>
                  </a:cubicBezTo>
                  <a:cubicBezTo>
                    <a:pt x="11757" y="75722"/>
                    <a:pt x="11412" y="75722"/>
                    <a:pt x="10720" y="75903"/>
                  </a:cubicBezTo>
                  <a:cubicBezTo>
                    <a:pt x="10374" y="75903"/>
                    <a:pt x="10374" y="75903"/>
                    <a:pt x="10374" y="75903"/>
                  </a:cubicBezTo>
                  <a:cubicBezTo>
                    <a:pt x="10028" y="76084"/>
                    <a:pt x="9337" y="76084"/>
                    <a:pt x="8991" y="76445"/>
                  </a:cubicBezTo>
                  <a:cubicBezTo>
                    <a:pt x="7953" y="76987"/>
                    <a:pt x="8645" y="77530"/>
                    <a:pt x="8991" y="77891"/>
                  </a:cubicBezTo>
                  <a:cubicBezTo>
                    <a:pt x="8991" y="77891"/>
                    <a:pt x="9337" y="78072"/>
                    <a:pt x="9337" y="78072"/>
                  </a:cubicBezTo>
                  <a:cubicBezTo>
                    <a:pt x="9337" y="78072"/>
                    <a:pt x="9337" y="78072"/>
                    <a:pt x="8991" y="78253"/>
                  </a:cubicBezTo>
                  <a:cubicBezTo>
                    <a:pt x="8991" y="78253"/>
                    <a:pt x="8645" y="78614"/>
                    <a:pt x="8645" y="78975"/>
                  </a:cubicBezTo>
                  <a:cubicBezTo>
                    <a:pt x="8991" y="79337"/>
                    <a:pt x="9337" y="79518"/>
                    <a:pt x="9337" y="79879"/>
                  </a:cubicBezTo>
                  <a:cubicBezTo>
                    <a:pt x="9682" y="80060"/>
                    <a:pt x="9682" y="80060"/>
                    <a:pt x="9682" y="80060"/>
                  </a:cubicBezTo>
                  <a:cubicBezTo>
                    <a:pt x="10028" y="80421"/>
                    <a:pt x="11066" y="80602"/>
                    <a:pt x="11757" y="80783"/>
                  </a:cubicBezTo>
                  <a:cubicBezTo>
                    <a:pt x="12103" y="80783"/>
                    <a:pt x="12103" y="80783"/>
                    <a:pt x="12103" y="80783"/>
                  </a:cubicBezTo>
                  <a:cubicBezTo>
                    <a:pt x="12449" y="80963"/>
                    <a:pt x="12795" y="81144"/>
                    <a:pt x="13141" y="81325"/>
                  </a:cubicBezTo>
                  <a:cubicBezTo>
                    <a:pt x="13487" y="81506"/>
                    <a:pt x="13832" y="81686"/>
                    <a:pt x="14524" y="81867"/>
                  </a:cubicBezTo>
                  <a:cubicBezTo>
                    <a:pt x="14870" y="81867"/>
                    <a:pt x="15216" y="81867"/>
                    <a:pt x="15561" y="82048"/>
                  </a:cubicBezTo>
                  <a:cubicBezTo>
                    <a:pt x="14870" y="82048"/>
                    <a:pt x="13832" y="82228"/>
                    <a:pt x="13487" y="82951"/>
                  </a:cubicBezTo>
                  <a:cubicBezTo>
                    <a:pt x="13487" y="83132"/>
                    <a:pt x="13487" y="83132"/>
                    <a:pt x="13487" y="83132"/>
                  </a:cubicBezTo>
                  <a:cubicBezTo>
                    <a:pt x="13487" y="83132"/>
                    <a:pt x="13487" y="83132"/>
                    <a:pt x="13487" y="83132"/>
                  </a:cubicBezTo>
                  <a:cubicBezTo>
                    <a:pt x="12795" y="82771"/>
                    <a:pt x="12103" y="82409"/>
                    <a:pt x="11412" y="82048"/>
                  </a:cubicBezTo>
                  <a:cubicBezTo>
                    <a:pt x="11066" y="81686"/>
                    <a:pt x="10720" y="81325"/>
                    <a:pt x="10374" y="80963"/>
                  </a:cubicBezTo>
                  <a:cubicBezTo>
                    <a:pt x="10374" y="80602"/>
                    <a:pt x="10028" y="80240"/>
                    <a:pt x="9337" y="79879"/>
                  </a:cubicBezTo>
                  <a:cubicBezTo>
                    <a:pt x="9337" y="79698"/>
                    <a:pt x="9337" y="79698"/>
                    <a:pt x="8991" y="79518"/>
                  </a:cubicBezTo>
                  <a:cubicBezTo>
                    <a:pt x="8645" y="78975"/>
                    <a:pt x="7608" y="78433"/>
                    <a:pt x="6570" y="78072"/>
                  </a:cubicBezTo>
                  <a:cubicBezTo>
                    <a:pt x="6570" y="78072"/>
                    <a:pt x="6224" y="77891"/>
                    <a:pt x="6224" y="77891"/>
                  </a:cubicBezTo>
                  <a:cubicBezTo>
                    <a:pt x="5187" y="77530"/>
                    <a:pt x="4495" y="77168"/>
                    <a:pt x="3112" y="77168"/>
                  </a:cubicBezTo>
                  <a:cubicBezTo>
                    <a:pt x="2766" y="77168"/>
                    <a:pt x="2766" y="77168"/>
                    <a:pt x="2420" y="77168"/>
                  </a:cubicBezTo>
                  <a:cubicBezTo>
                    <a:pt x="2074" y="77349"/>
                    <a:pt x="1383" y="77530"/>
                    <a:pt x="691" y="77891"/>
                  </a:cubicBezTo>
                  <a:cubicBezTo>
                    <a:pt x="0" y="78795"/>
                    <a:pt x="345" y="79879"/>
                    <a:pt x="691" y="80421"/>
                  </a:cubicBezTo>
                  <a:cubicBezTo>
                    <a:pt x="1037" y="80602"/>
                    <a:pt x="1383" y="80783"/>
                    <a:pt x="1729" y="80963"/>
                  </a:cubicBezTo>
                  <a:cubicBezTo>
                    <a:pt x="1729" y="80963"/>
                    <a:pt x="2074" y="80963"/>
                    <a:pt x="2074" y="80963"/>
                  </a:cubicBezTo>
                  <a:cubicBezTo>
                    <a:pt x="2074" y="80963"/>
                    <a:pt x="2074" y="80963"/>
                    <a:pt x="2074" y="80963"/>
                  </a:cubicBezTo>
                  <a:cubicBezTo>
                    <a:pt x="2074" y="80963"/>
                    <a:pt x="1729" y="81325"/>
                    <a:pt x="1383" y="81325"/>
                  </a:cubicBezTo>
                  <a:cubicBezTo>
                    <a:pt x="1383" y="81686"/>
                    <a:pt x="1037" y="81867"/>
                    <a:pt x="691" y="82048"/>
                  </a:cubicBezTo>
                  <a:cubicBezTo>
                    <a:pt x="691" y="82048"/>
                    <a:pt x="691" y="82048"/>
                    <a:pt x="691" y="82048"/>
                  </a:cubicBezTo>
                  <a:cubicBezTo>
                    <a:pt x="691" y="82590"/>
                    <a:pt x="0" y="83132"/>
                    <a:pt x="1037" y="83674"/>
                  </a:cubicBezTo>
                  <a:cubicBezTo>
                    <a:pt x="1037" y="83855"/>
                    <a:pt x="1729" y="84036"/>
                    <a:pt x="2420" y="84036"/>
                  </a:cubicBezTo>
                  <a:cubicBezTo>
                    <a:pt x="2420" y="84036"/>
                    <a:pt x="2766" y="84036"/>
                    <a:pt x="2766" y="84036"/>
                  </a:cubicBezTo>
                  <a:cubicBezTo>
                    <a:pt x="2766" y="84036"/>
                    <a:pt x="2766" y="84036"/>
                    <a:pt x="2766" y="84036"/>
                  </a:cubicBezTo>
                  <a:cubicBezTo>
                    <a:pt x="2766" y="84036"/>
                    <a:pt x="2766" y="84036"/>
                    <a:pt x="3112" y="84216"/>
                  </a:cubicBezTo>
                  <a:cubicBezTo>
                    <a:pt x="3112" y="84397"/>
                    <a:pt x="3458" y="84397"/>
                    <a:pt x="3458" y="84578"/>
                  </a:cubicBezTo>
                  <a:cubicBezTo>
                    <a:pt x="3458" y="84759"/>
                    <a:pt x="3804" y="84759"/>
                    <a:pt x="3804" y="84939"/>
                  </a:cubicBezTo>
                  <a:cubicBezTo>
                    <a:pt x="3804" y="85120"/>
                    <a:pt x="3804" y="85120"/>
                    <a:pt x="3458" y="85301"/>
                  </a:cubicBezTo>
                  <a:cubicBezTo>
                    <a:pt x="2766" y="85662"/>
                    <a:pt x="2766" y="86204"/>
                    <a:pt x="3458" y="86566"/>
                  </a:cubicBezTo>
                  <a:cubicBezTo>
                    <a:pt x="3458" y="86746"/>
                    <a:pt x="3804" y="86746"/>
                    <a:pt x="4149" y="86927"/>
                  </a:cubicBezTo>
                  <a:cubicBezTo>
                    <a:pt x="4149" y="86927"/>
                    <a:pt x="4149" y="87108"/>
                    <a:pt x="4149" y="87108"/>
                  </a:cubicBezTo>
                  <a:cubicBezTo>
                    <a:pt x="4149" y="87108"/>
                    <a:pt x="4149" y="87108"/>
                    <a:pt x="4149" y="87108"/>
                  </a:cubicBezTo>
                  <a:cubicBezTo>
                    <a:pt x="4149" y="87108"/>
                    <a:pt x="4149" y="87289"/>
                    <a:pt x="3804" y="87289"/>
                  </a:cubicBezTo>
                  <a:cubicBezTo>
                    <a:pt x="3458" y="87650"/>
                    <a:pt x="2766" y="88192"/>
                    <a:pt x="3458" y="88734"/>
                  </a:cubicBezTo>
                  <a:cubicBezTo>
                    <a:pt x="3804" y="88915"/>
                    <a:pt x="4149" y="89096"/>
                    <a:pt x="4841" y="89277"/>
                  </a:cubicBezTo>
                  <a:cubicBezTo>
                    <a:pt x="4149" y="89638"/>
                    <a:pt x="4149" y="90361"/>
                    <a:pt x="4495" y="90542"/>
                  </a:cubicBezTo>
                  <a:cubicBezTo>
                    <a:pt x="4841" y="91265"/>
                    <a:pt x="5878" y="91626"/>
                    <a:pt x="6916" y="91987"/>
                  </a:cubicBezTo>
                  <a:cubicBezTo>
                    <a:pt x="7262" y="92168"/>
                    <a:pt x="7262" y="92168"/>
                    <a:pt x="7262" y="92168"/>
                  </a:cubicBezTo>
                  <a:cubicBezTo>
                    <a:pt x="7608" y="92349"/>
                    <a:pt x="7953" y="92349"/>
                    <a:pt x="8299" y="92710"/>
                  </a:cubicBezTo>
                  <a:cubicBezTo>
                    <a:pt x="8299" y="92710"/>
                    <a:pt x="8645" y="92891"/>
                    <a:pt x="8645" y="93072"/>
                  </a:cubicBezTo>
                  <a:cubicBezTo>
                    <a:pt x="8991" y="93072"/>
                    <a:pt x="8991" y="93253"/>
                    <a:pt x="8991" y="93253"/>
                  </a:cubicBezTo>
                  <a:cubicBezTo>
                    <a:pt x="9337" y="93253"/>
                    <a:pt x="8991" y="93433"/>
                    <a:pt x="8991" y="93614"/>
                  </a:cubicBezTo>
                  <a:cubicBezTo>
                    <a:pt x="8645" y="93795"/>
                    <a:pt x="8645" y="93795"/>
                    <a:pt x="8299" y="93975"/>
                  </a:cubicBezTo>
                  <a:cubicBezTo>
                    <a:pt x="8299" y="94156"/>
                    <a:pt x="8299" y="94156"/>
                    <a:pt x="8299" y="94337"/>
                  </a:cubicBezTo>
                  <a:cubicBezTo>
                    <a:pt x="7953" y="94518"/>
                    <a:pt x="7608" y="94879"/>
                    <a:pt x="7608" y="95240"/>
                  </a:cubicBezTo>
                  <a:cubicBezTo>
                    <a:pt x="7608" y="95783"/>
                    <a:pt x="8645" y="96325"/>
                    <a:pt x="9337" y="96686"/>
                  </a:cubicBezTo>
                  <a:cubicBezTo>
                    <a:pt x="9682" y="96686"/>
                    <a:pt x="10028" y="96686"/>
                    <a:pt x="10374" y="96867"/>
                  </a:cubicBezTo>
                  <a:cubicBezTo>
                    <a:pt x="10720" y="96867"/>
                    <a:pt x="10720" y="96867"/>
                    <a:pt x="10720" y="96867"/>
                  </a:cubicBezTo>
                  <a:cubicBezTo>
                    <a:pt x="10720" y="96867"/>
                    <a:pt x="11066" y="96867"/>
                    <a:pt x="11066" y="96867"/>
                  </a:cubicBezTo>
                  <a:cubicBezTo>
                    <a:pt x="11412" y="97048"/>
                    <a:pt x="11412" y="97048"/>
                    <a:pt x="11757" y="97048"/>
                  </a:cubicBezTo>
                  <a:cubicBezTo>
                    <a:pt x="12103" y="97048"/>
                    <a:pt x="12449" y="97228"/>
                    <a:pt x="12449" y="97228"/>
                  </a:cubicBezTo>
                  <a:cubicBezTo>
                    <a:pt x="12795" y="97228"/>
                    <a:pt x="12795" y="97228"/>
                    <a:pt x="12795" y="97228"/>
                  </a:cubicBezTo>
                  <a:cubicBezTo>
                    <a:pt x="12449" y="97228"/>
                    <a:pt x="12103" y="97228"/>
                    <a:pt x="11412" y="97409"/>
                  </a:cubicBezTo>
                  <a:cubicBezTo>
                    <a:pt x="11412" y="97409"/>
                    <a:pt x="11412" y="97409"/>
                    <a:pt x="11412" y="97409"/>
                  </a:cubicBezTo>
                  <a:cubicBezTo>
                    <a:pt x="10720" y="97590"/>
                    <a:pt x="9682" y="97771"/>
                    <a:pt x="10028" y="98674"/>
                  </a:cubicBezTo>
                  <a:cubicBezTo>
                    <a:pt x="10028" y="98855"/>
                    <a:pt x="10374" y="99036"/>
                    <a:pt x="10720" y="99216"/>
                  </a:cubicBezTo>
                  <a:cubicBezTo>
                    <a:pt x="10720" y="99397"/>
                    <a:pt x="11066" y="99397"/>
                    <a:pt x="11412" y="99397"/>
                  </a:cubicBezTo>
                  <a:cubicBezTo>
                    <a:pt x="11757" y="101024"/>
                    <a:pt x="13487" y="102289"/>
                    <a:pt x="15216" y="103373"/>
                  </a:cubicBezTo>
                  <a:cubicBezTo>
                    <a:pt x="15907" y="103915"/>
                    <a:pt x="15907" y="103915"/>
                    <a:pt x="15907" y="103915"/>
                  </a:cubicBezTo>
                  <a:cubicBezTo>
                    <a:pt x="16945" y="104638"/>
                    <a:pt x="18674" y="105361"/>
                    <a:pt x="21095" y="105361"/>
                  </a:cubicBezTo>
                  <a:cubicBezTo>
                    <a:pt x="21095" y="105361"/>
                    <a:pt x="21440" y="105361"/>
                    <a:pt x="21440" y="105361"/>
                  </a:cubicBezTo>
                  <a:cubicBezTo>
                    <a:pt x="22478" y="105361"/>
                    <a:pt x="23170" y="105180"/>
                    <a:pt x="23861" y="104819"/>
                  </a:cubicBezTo>
                  <a:cubicBezTo>
                    <a:pt x="24899" y="103915"/>
                    <a:pt x="24553" y="103012"/>
                    <a:pt x="24553" y="102108"/>
                  </a:cubicBezTo>
                  <a:cubicBezTo>
                    <a:pt x="24553" y="101927"/>
                    <a:pt x="24553" y="101927"/>
                    <a:pt x="24553" y="101927"/>
                  </a:cubicBezTo>
                  <a:cubicBezTo>
                    <a:pt x="24207" y="101204"/>
                    <a:pt x="24207" y="101204"/>
                    <a:pt x="24207" y="101204"/>
                  </a:cubicBezTo>
                  <a:cubicBezTo>
                    <a:pt x="23861" y="99578"/>
                    <a:pt x="23515" y="97951"/>
                    <a:pt x="21786" y="96325"/>
                  </a:cubicBezTo>
                  <a:cubicBezTo>
                    <a:pt x="20057" y="94518"/>
                    <a:pt x="20057" y="93433"/>
                    <a:pt x="20057" y="91445"/>
                  </a:cubicBezTo>
                  <a:cubicBezTo>
                    <a:pt x="20057" y="91084"/>
                    <a:pt x="20057" y="90722"/>
                    <a:pt x="20057" y="90542"/>
                  </a:cubicBezTo>
                  <a:cubicBezTo>
                    <a:pt x="20057" y="90000"/>
                    <a:pt x="20057" y="89638"/>
                    <a:pt x="20057" y="89457"/>
                  </a:cubicBezTo>
                  <a:cubicBezTo>
                    <a:pt x="20403" y="89096"/>
                    <a:pt x="20403" y="89096"/>
                    <a:pt x="20403" y="89096"/>
                  </a:cubicBezTo>
                  <a:cubicBezTo>
                    <a:pt x="20403" y="88734"/>
                    <a:pt x="20403" y="88373"/>
                    <a:pt x="20403" y="87831"/>
                  </a:cubicBezTo>
                  <a:cubicBezTo>
                    <a:pt x="20403" y="87469"/>
                    <a:pt x="19711" y="87108"/>
                    <a:pt x="19365" y="86927"/>
                  </a:cubicBezTo>
                  <a:cubicBezTo>
                    <a:pt x="19365" y="86927"/>
                    <a:pt x="19365" y="86927"/>
                    <a:pt x="19365" y="86746"/>
                  </a:cubicBezTo>
                  <a:cubicBezTo>
                    <a:pt x="19711" y="86927"/>
                    <a:pt x="20057" y="86927"/>
                    <a:pt x="20403" y="86927"/>
                  </a:cubicBezTo>
                  <a:cubicBezTo>
                    <a:pt x="20403" y="86927"/>
                    <a:pt x="20749" y="86927"/>
                    <a:pt x="20749" y="86927"/>
                  </a:cubicBezTo>
                  <a:cubicBezTo>
                    <a:pt x="21095" y="86927"/>
                    <a:pt x="21095" y="86927"/>
                    <a:pt x="21440" y="86927"/>
                  </a:cubicBezTo>
                  <a:cubicBezTo>
                    <a:pt x="21440" y="87289"/>
                    <a:pt x="21786" y="87650"/>
                    <a:pt x="22132" y="88012"/>
                  </a:cubicBezTo>
                  <a:cubicBezTo>
                    <a:pt x="22132" y="88012"/>
                    <a:pt x="22132" y="88012"/>
                    <a:pt x="22132" y="88012"/>
                  </a:cubicBezTo>
                  <a:cubicBezTo>
                    <a:pt x="21440" y="88012"/>
                    <a:pt x="21095" y="88192"/>
                    <a:pt x="20749" y="88373"/>
                  </a:cubicBezTo>
                  <a:cubicBezTo>
                    <a:pt x="20057" y="88734"/>
                    <a:pt x="20403" y="89096"/>
                    <a:pt x="20749" y="89277"/>
                  </a:cubicBezTo>
                  <a:cubicBezTo>
                    <a:pt x="20749" y="89457"/>
                    <a:pt x="20749" y="89457"/>
                    <a:pt x="20749" y="89457"/>
                  </a:cubicBezTo>
                  <a:cubicBezTo>
                    <a:pt x="20749" y="89638"/>
                    <a:pt x="20749" y="89638"/>
                    <a:pt x="20749" y="89819"/>
                  </a:cubicBezTo>
                  <a:cubicBezTo>
                    <a:pt x="20403" y="90000"/>
                    <a:pt x="20057" y="90361"/>
                    <a:pt x="20403" y="90722"/>
                  </a:cubicBezTo>
                  <a:cubicBezTo>
                    <a:pt x="20403" y="91084"/>
                    <a:pt x="20749" y="91084"/>
                    <a:pt x="21440" y="91265"/>
                  </a:cubicBezTo>
                  <a:cubicBezTo>
                    <a:pt x="21440" y="91265"/>
                    <a:pt x="21440" y="91265"/>
                    <a:pt x="21786" y="91265"/>
                  </a:cubicBezTo>
                  <a:cubicBezTo>
                    <a:pt x="21786" y="91265"/>
                    <a:pt x="21786" y="91265"/>
                    <a:pt x="21786" y="91265"/>
                  </a:cubicBezTo>
                  <a:cubicBezTo>
                    <a:pt x="21440" y="91626"/>
                    <a:pt x="21440" y="91987"/>
                    <a:pt x="21440" y="92168"/>
                  </a:cubicBezTo>
                  <a:cubicBezTo>
                    <a:pt x="21440" y="92349"/>
                    <a:pt x="21440" y="92349"/>
                    <a:pt x="21440" y="92530"/>
                  </a:cubicBezTo>
                  <a:cubicBezTo>
                    <a:pt x="21440" y="92530"/>
                    <a:pt x="21440" y="92530"/>
                    <a:pt x="21440" y="92530"/>
                  </a:cubicBezTo>
                  <a:cubicBezTo>
                    <a:pt x="21440" y="93072"/>
                    <a:pt x="21440" y="93253"/>
                    <a:pt x="22132" y="93795"/>
                  </a:cubicBezTo>
                  <a:cubicBezTo>
                    <a:pt x="22132" y="93795"/>
                    <a:pt x="22132" y="93795"/>
                    <a:pt x="22132" y="93975"/>
                  </a:cubicBezTo>
                  <a:cubicBezTo>
                    <a:pt x="22478" y="94156"/>
                    <a:pt x="22478" y="94337"/>
                    <a:pt x="22824" y="94337"/>
                  </a:cubicBezTo>
                  <a:cubicBezTo>
                    <a:pt x="23515" y="94698"/>
                    <a:pt x="24207" y="94698"/>
                    <a:pt x="24553" y="94698"/>
                  </a:cubicBezTo>
                  <a:cubicBezTo>
                    <a:pt x="24553" y="94698"/>
                    <a:pt x="24553" y="94698"/>
                    <a:pt x="24899" y="94698"/>
                  </a:cubicBezTo>
                  <a:cubicBezTo>
                    <a:pt x="24207" y="95060"/>
                    <a:pt x="23861" y="95783"/>
                    <a:pt x="24207" y="96506"/>
                  </a:cubicBezTo>
                  <a:cubicBezTo>
                    <a:pt x="24553" y="96867"/>
                    <a:pt x="24899" y="97048"/>
                    <a:pt x="25244" y="97228"/>
                  </a:cubicBezTo>
                  <a:cubicBezTo>
                    <a:pt x="25590" y="97409"/>
                    <a:pt x="25590" y="97409"/>
                    <a:pt x="25590" y="97409"/>
                  </a:cubicBezTo>
                  <a:cubicBezTo>
                    <a:pt x="25590" y="97409"/>
                    <a:pt x="25590" y="97590"/>
                    <a:pt x="25936" y="97590"/>
                  </a:cubicBezTo>
                  <a:cubicBezTo>
                    <a:pt x="25936" y="97771"/>
                    <a:pt x="26282" y="97951"/>
                    <a:pt x="26628" y="98132"/>
                  </a:cubicBezTo>
                  <a:cubicBezTo>
                    <a:pt x="26628" y="98132"/>
                    <a:pt x="27665" y="98493"/>
                    <a:pt x="28357" y="98493"/>
                  </a:cubicBezTo>
                  <a:cubicBezTo>
                    <a:pt x="28703" y="98493"/>
                    <a:pt x="28703" y="98493"/>
                    <a:pt x="28703" y="98493"/>
                  </a:cubicBezTo>
                  <a:cubicBezTo>
                    <a:pt x="28703" y="98493"/>
                    <a:pt x="28703" y="98674"/>
                    <a:pt x="28703" y="98674"/>
                  </a:cubicBezTo>
                  <a:cubicBezTo>
                    <a:pt x="28357" y="99216"/>
                    <a:pt x="28357" y="99578"/>
                    <a:pt x="28357" y="99939"/>
                  </a:cubicBezTo>
                  <a:cubicBezTo>
                    <a:pt x="28357" y="100481"/>
                    <a:pt x="28357" y="100481"/>
                    <a:pt x="28357" y="100481"/>
                  </a:cubicBezTo>
                  <a:cubicBezTo>
                    <a:pt x="28703" y="101024"/>
                    <a:pt x="28703" y="101024"/>
                    <a:pt x="28703" y="101024"/>
                  </a:cubicBezTo>
                  <a:cubicBezTo>
                    <a:pt x="29048" y="101024"/>
                    <a:pt x="29048" y="101024"/>
                    <a:pt x="29048" y="101024"/>
                  </a:cubicBezTo>
                  <a:cubicBezTo>
                    <a:pt x="29394" y="101385"/>
                    <a:pt x="43227" y="108795"/>
                    <a:pt x="98213" y="119638"/>
                  </a:cubicBezTo>
                  <a:cubicBezTo>
                    <a:pt x="100288" y="119999"/>
                    <a:pt x="100288" y="119999"/>
                    <a:pt x="100288" y="119999"/>
                  </a:cubicBezTo>
                  <a:cubicBezTo>
                    <a:pt x="99596" y="118915"/>
                    <a:pt x="99596" y="118915"/>
                    <a:pt x="99596" y="118915"/>
                  </a:cubicBezTo>
                  <a:cubicBezTo>
                    <a:pt x="99596" y="118734"/>
                    <a:pt x="99250" y="118554"/>
                    <a:pt x="99250" y="118373"/>
                  </a:cubicBezTo>
                  <a:cubicBezTo>
                    <a:pt x="98559" y="116566"/>
                    <a:pt x="99250" y="115301"/>
                    <a:pt x="100288" y="113674"/>
                  </a:cubicBezTo>
                  <a:cubicBezTo>
                    <a:pt x="100634" y="113313"/>
                    <a:pt x="100979" y="112951"/>
                    <a:pt x="100979" y="112590"/>
                  </a:cubicBezTo>
                  <a:cubicBezTo>
                    <a:pt x="101671" y="111325"/>
                    <a:pt x="103054" y="109518"/>
                    <a:pt x="102017" y="108253"/>
                  </a:cubicBezTo>
                  <a:cubicBezTo>
                    <a:pt x="101325" y="107530"/>
                    <a:pt x="100979" y="107168"/>
                    <a:pt x="100288" y="106626"/>
                  </a:cubicBezTo>
                  <a:cubicBezTo>
                    <a:pt x="99250" y="105903"/>
                    <a:pt x="98559" y="105180"/>
                    <a:pt x="98213" y="104096"/>
                  </a:cubicBezTo>
                  <a:cubicBezTo>
                    <a:pt x="98213" y="103734"/>
                    <a:pt x="97867" y="103554"/>
                    <a:pt x="97867" y="103192"/>
                  </a:cubicBezTo>
                  <a:cubicBezTo>
                    <a:pt x="97521" y="101927"/>
                    <a:pt x="96829" y="100481"/>
                    <a:pt x="95792" y="99578"/>
                  </a:cubicBezTo>
                  <a:cubicBezTo>
                    <a:pt x="95100" y="98855"/>
                    <a:pt x="94409" y="98493"/>
                    <a:pt x="94063" y="98132"/>
                  </a:cubicBezTo>
                  <a:cubicBezTo>
                    <a:pt x="93025" y="97590"/>
                    <a:pt x="92334" y="97228"/>
                    <a:pt x="92680" y="95783"/>
                  </a:cubicBezTo>
                  <a:cubicBezTo>
                    <a:pt x="92680" y="95421"/>
                    <a:pt x="92680" y="95421"/>
                    <a:pt x="92680" y="95421"/>
                  </a:cubicBezTo>
                  <a:cubicBezTo>
                    <a:pt x="92680" y="93975"/>
                    <a:pt x="93025" y="91987"/>
                    <a:pt x="90605" y="91265"/>
                  </a:cubicBezTo>
                  <a:cubicBezTo>
                    <a:pt x="89913" y="91084"/>
                    <a:pt x="89567" y="90903"/>
                    <a:pt x="89221" y="90903"/>
                  </a:cubicBezTo>
                  <a:cubicBezTo>
                    <a:pt x="88184" y="90903"/>
                    <a:pt x="87838" y="90903"/>
                    <a:pt x="87492" y="90000"/>
                  </a:cubicBezTo>
                  <a:cubicBezTo>
                    <a:pt x="87492" y="89457"/>
                    <a:pt x="87492" y="89096"/>
                    <a:pt x="87492" y="88554"/>
                  </a:cubicBezTo>
                  <a:cubicBezTo>
                    <a:pt x="87492" y="88192"/>
                    <a:pt x="87492" y="87831"/>
                    <a:pt x="87146" y="87469"/>
                  </a:cubicBezTo>
                  <a:cubicBezTo>
                    <a:pt x="87146" y="86927"/>
                    <a:pt x="87146" y="86927"/>
                    <a:pt x="87146" y="86927"/>
                  </a:cubicBezTo>
                  <a:cubicBezTo>
                    <a:pt x="86801" y="85481"/>
                    <a:pt x="86455" y="83855"/>
                    <a:pt x="84380" y="83132"/>
                  </a:cubicBezTo>
                  <a:cubicBezTo>
                    <a:pt x="83688" y="82771"/>
                    <a:pt x="83342" y="82771"/>
                    <a:pt x="82997" y="82590"/>
                  </a:cubicBezTo>
                  <a:cubicBezTo>
                    <a:pt x="82305" y="82409"/>
                    <a:pt x="81613" y="82409"/>
                    <a:pt x="81268" y="81867"/>
                  </a:cubicBezTo>
                  <a:cubicBezTo>
                    <a:pt x="79538" y="80240"/>
                    <a:pt x="82997" y="76807"/>
                    <a:pt x="86455" y="73734"/>
                  </a:cubicBezTo>
                  <a:cubicBezTo>
                    <a:pt x="87146" y="73373"/>
                    <a:pt x="87492" y="73012"/>
                    <a:pt x="87838" y="72650"/>
                  </a:cubicBezTo>
                  <a:cubicBezTo>
                    <a:pt x="92334" y="68313"/>
                    <a:pt x="96829" y="63795"/>
                    <a:pt x="100634" y="59457"/>
                  </a:cubicBezTo>
                  <a:cubicBezTo>
                    <a:pt x="100979" y="59277"/>
                    <a:pt x="100979" y="59277"/>
                    <a:pt x="100979" y="59277"/>
                  </a:cubicBezTo>
                  <a:cubicBezTo>
                    <a:pt x="103400" y="56566"/>
                    <a:pt x="105821" y="54216"/>
                    <a:pt x="107896" y="51867"/>
                  </a:cubicBezTo>
                  <a:cubicBezTo>
                    <a:pt x="109971" y="50060"/>
                    <a:pt x="111354" y="48253"/>
                    <a:pt x="113083" y="46445"/>
                  </a:cubicBezTo>
                  <a:cubicBezTo>
                    <a:pt x="113429" y="46084"/>
                    <a:pt x="113429" y="46084"/>
                    <a:pt x="113429" y="46084"/>
                  </a:cubicBezTo>
                  <a:cubicBezTo>
                    <a:pt x="115504" y="44096"/>
                    <a:pt x="117579" y="41927"/>
                    <a:pt x="119654" y="39759"/>
                  </a:cubicBezTo>
                  <a:cubicBezTo>
                    <a:pt x="120000" y="39397"/>
                    <a:pt x="120000" y="39397"/>
                    <a:pt x="120000" y="39397"/>
                  </a:cubicBezTo>
                  <a:lnTo>
                    <a:pt x="119308" y="39036"/>
                  </a:lnTo>
                  <a:close/>
                  <a:moveTo>
                    <a:pt x="23861" y="90000"/>
                  </a:moveTo>
                  <a:cubicBezTo>
                    <a:pt x="23861" y="89819"/>
                    <a:pt x="23861" y="89638"/>
                    <a:pt x="24207" y="89457"/>
                  </a:cubicBezTo>
                  <a:cubicBezTo>
                    <a:pt x="24553" y="89638"/>
                    <a:pt x="24553" y="89638"/>
                    <a:pt x="24553" y="89819"/>
                  </a:cubicBezTo>
                  <a:cubicBezTo>
                    <a:pt x="24553" y="90180"/>
                    <a:pt x="24553" y="90180"/>
                    <a:pt x="24207" y="90361"/>
                  </a:cubicBezTo>
                  <a:cubicBezTo>
                    <a:pt x="24207" y="90361"/>
                    <a:pt x="23861" y="90361"/>
                    <a:pt x="23515" y="90542"/>
                  </a:cubicBezTo>
                  <a:cubicBezTo>
                    <a:pt x="23515" y="90542"/>
                    <a:pt x="23515" y="90542"/>
                    <a:pt x="23515" y="90542"/>
                  </a:cubicBezTo>
                  <a:cubicBezTo>
                    <a:pt x="23861" y="90361"/>
                    <a:pt x="23861" y="90180"/>
                    <a:pt x="23861" y="90000"/>
                  </a:cubicBezTo>
                  <a:close/>
                  <a:moveTo>
                    <a:pt x="15561" y="84036"/>
                  </a:moveTo>
                  <a:cubicBezTo>
                    <a:pt x="15907" y="84036"/>
                    <a:pt x="15907" y="84036"/>
                    <a:pt x="16253" y="84036"/>
                  </a:cubicBezTo>
                  <a:cubicBezTo>
                    <a:pt x="16253" y="84036"/>
                    <a:pt x="16253" y="84036"/>
                    <a:pt x="16253" y="84036"/>
                  </a:cubicBezTo>
                  <a:cubicBezTo>
                    <a:pt x="16599" y="84036"/>
                    <a:pt x="16599" y="84036"/>
                    <a:pt x="16599" y="84036"/>
                  </a:cubicBezTo>
                  <a:cubicBezTo>
                    <a:pt x="16599" y="84036"/>
                    <a:pt x="16945" y="84036"/>
                    <a:pt x="16945" y="84036"/>
                  </a:cubicBezTo>
                  <a:cubicBezTo>
                    <a:pt x="16945" y="84216"/>
                    <a:pt x="16599" y="84397"/>
                    <a:pt x="16599" y="84759"/>
                  </a:cubicBezTo>
                  <a:cubicBezTo>
                    <a:pt x="16599" y="84759"/>
                    <a:pt x="16599" y="84759"/>
                    <a:pt x="16599" y="84759"/>
                  </a:cubicBezTo>
                  <a:cubicBezTo>
                    <a:pt x="15907" y="84578"/>
                    <a:pt x="15561" y="84397"/>
                    <a:pt x="15216" y="84036"/>
                  </a:cubicBezTo>
                  <a:cubicBezTo>
                    <a:pt x="15216" y="84036"/>
                    <a:pt x="15216" y="84036"/>
                    <a:pt x="15561" y="84036"/>
                  </a:cubicBezTo>
                  <a:cubicBezTo>
                    <a:pt x="15561" y="84036"/>
                    <a:pt x="15561" y="84036"/>
                    <a:pt x="15561" y="84036"/>
                  </a:cubicBezTo>
                  <a:close/>
                </a:path>
              </a:pathLst>
            </a:custGeom>
            <a:solidFill>
              <a:schemeClr val="accent1"/>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55" name="Shape 2455"/>
            <p:cNvSpPr/>
            <p:nvPr/>
          </p:nvSpPr>
          <p:spPr>
            <a:xfrm>
              <a:off x="13017546" y="6263594"/>
              <a:ext cx="246210" cy="466642"/>
            </a:xfrm>
            <a:custGeom>
              <a:avLst/>
              <a:gdLst/>
              <a:ahLst/>
              <a:cxnLst/>
              <a:rect l="0" t="0" r="0" b="0"/>
              <a:pathLst>
                <a:path w="120000" h="120000" extrusionOk="0">
                  <a:moveTo>
                    <a:pt x="74666" y="49787"/>
                  </a:moveTo>
                  <a:cubicBezTo>
                    <a:pt x="82666" y="49787"/>
                    <a:pt x="85333" y="45957"/>
                    <a:pt x="88000" y="44680"/>
                  </a:cubicBezTo>
                  <a:cubicBezTo>
                    <a:pt x="88000" y="44680"/>
                    <a:pt x="90666" y="43404"/>
                    <a:pt x="90666" y="43404"/>
                  </a:cubicBezTo>
                  <a:cubicBezTo>
                    <a:pt x="93333" y="42127"/>
                    <a:pt x="96000" y="42127"/>
                    <a:pt x="96000" y="39574"/>
                  </a:cubicBezTo>
                  <a:cubicBezTo>
                    <a:pt x="104000" y="39574"/>
                    <a:pt x="117333" y="37021"/>
                    <a:pt x="120000" y="33191"/>
                  </a:cubicBezTo>
                  <a:cubicBezTo>
                    <a:pt x="120000" y="29361"/>
                    <a:pt x="120000" y="26808"/>
                    <a:pt x="114666" y="24255"/>
                  </a:cubicBezTo>
                  <a:cubicBezTo>
                    <a:pt x="112000" y="22978"/>
                    <a:pt x="106666" y="21702"/>
                    <a:pt x="101333" y="20425"/>
                  </a:cubicBezTo>
                  <a:cubicBezTo>
                    <a:pt x="98666" y="17872"/>
                    <a:pt x="96000" y="15319"/>
                    <a:pt x="88000" y="14042"/>
                  </a:cubicBezTo>
                  <a:cubicBezTo>
                    <a:pt x="82666" y="12765"/>
                    <a:pt x="82666" y="12765"/>
                    <a:pt x="82666" y="11489"/>
                  </a:cubicBezTo>
                  <a:cubicBezTo>
                    <a:pt x="80000" y="6382"/>
                    <a:pt x="69333" y="0"/>
                    <a:pt x="56000" y="0"/>
                  </a:cubicBezTo>
                  <a:cubicBezTo>
                    <a:pt x="53333" y="0"/>
                    <a:pt x="50666" y="1276"/>
                    <a:pt x="48000" y="1276"/>
                  </a:cubicBezTo>
                  <a:cubicBezTo>
                    <a:pt x="42666" y="2553"/>
                    <a:pt x="40000" y="5106"/>
                    <a:pt x="37333" y="6382"/>
                  </a:cubicBezTo>
                  <a:cubicBezTo>
                    <a:pt x="34666" y="6382"/>
                    <a:pt x="34666" y="7659"/>
                    <a:pt x="32000" y="7659"/>
                  </a:cubicBezTo>
                  <a:cubicBezTo>
                    <a:pt x="32000" y="8936"/>
                    <a:pt x="32000" y="8936"/>
                    <a:pt x="32000" y="8936"/>
                  </a:cubicBezTo>
                  <a:cubicBezTo>
                    <a:pt x="29333" y="10212"/>
                    <a:pt x="24000" y="12765"/>
                    <a:pt x="21333" y="15319"/>
                  </a:cubicBezTo>
                  <a:cubicBezTo>
                    <a:pt x="18666" y="19148"/>
                    <a:pt x="18666" y="22978"/>
                    <a:pt x="18666" y="25531"/>
                  </a:cubicBezTo>
                  <a:cubicBezTo>
                    <a:pt x="18666" y="29361"/>
                    <a:pt x="18666" y="31914"/>
                    <a:pt x="18666" y="34468"/>
                  </a:cubicBezTo>
                  <a:cubicBezTo>
                    <a:pt x="16000" y="34468"/>
                    <a:pt x="16000" y="34468"/>
                    <a:pt x="16000" y="34468"/>
                  </a:cubicBezTo>
                  <a:cubicBezTo>
                    <a:pt x="16000" y="38297"/>
                    <a:pt x="13333" y="40851"/>
                    <a:pt x="13333" y="44680"/>
                  </a:cubicBezTo>
                  <a:cubicBezTo>
                    <a:pt x="16000" y="47234"/>
                    <a:pt x="16000" y="49787"/>
                    <a:pt x="16000" y="51063"/>
                  </a:cubicBezTo>
                  <a:cubicBezTo>
                    <a:pt x="16000" y="51063"/>
                    <a:pt x="13333" y="51063"/>
                    <a:pt x="13333" y="51063"/>
                  </a:cubicBezTo>
                  <a:cubicBezTo>
                    <a:pt x="8000" y="51063"/>
                    <a:pt x="8000" y="51063"/>
                    <a:pt x="8000" y="51063"/>
                  </a:cubicBezTo>
                  <a:cubicBezTo>
                    <a:pt x="5333" y="53617"/>
                    <a:pt x="5333" y="53617"/>
                    <a:pt x="5333" y="53617"/>
                  </a:cubicBezTo>
                  <a:cubicBezTo>
                    <a:pt x="5333" y="53617"/>
                    <a:pt x="5333" y="54893"/>
                    <a:pt x="5333" y="54893"/>
                  </a:cubicBezTo>
                  <a:cubicBezTo>
                    <a:pt x="5333" y="54893"/>
                    <a:pt x="5333" y="57446"/>
                    <a:pt x="5333" y="58723"/>
                  </a:cubicBezTo>
                  <a:cubicBezTo>
                    <a:pt x="5333" y="58723"/>
                    <a:pt x="5333" y="58723"/>
                    <a:pt x="5333" y="58723"/>
                  </a:cubicBezTo>
                  <a:cubicBezTo>
                    <a:pt x="5333" y="58723"/>
                    <a:pt x="5333" y="58723"/>
                    <a:pt x="5333" y="58723"/>
                  </a:cubicBezTo>
                  <a:cubicBezTo>
                    <a:pt x="2666" y="65106"/>
                    <a:pt x="2666" y="65106"/>
                    <a:pt x="2666" y="65106"/>
                  </a:cubicBezTo>
                  <a:cubicBezTo>
                    <a:pt x="2666" y="66382"/>
                    <a:pt x="2666" y="67659"/>
                    <a:pt x="2666" y="68936"/>
                  </a:cubicBezTo>
                  <a:cubicBezTo>
                    <a:pt x="5333" y="71489"/>
                    <a:pt x="8000" y="72765"/>
                    <a:pt x="8000" y="72765"/>
                  </a:cubicBezTo>
                  <a:cubicBezTo>
                    <a:pt x="8000" y="74042"/>
                    <a:pt x="8000" y="74042"/>
                    <a:pt x="8000" y="74042"/>
                  </a:cubicBezTo>
                  <a:cubicBezTo>
                    <a:pt x="8000" y="75319"/>
                    <a:pt x="8000" y="75319"/>
                    <a:pt x="8000" y="75319"/>
                  </a:cubicBezTo>
                  <a:cubicBezTo>
                    <a:pt x="5333" y="75319"/>
                    <a:pt x="5333" y="76595"/>
                    <a:pt x="5333" y="77872"/>
                  </a:cubicBezTo>
                  <a:cubicBezTo>
                    <a:pt x="0" y="82978"/>
                    <a:pt x="2666" y="91914"/>
                    <a:pt x="8000" y="95744"/>
                  </a:cubicBezTo>
                  <a:cubicBezTo>
                    <a:pt x="8000" y="97021"/>
                    <a:pt x="8000" y="97021"/>
                    <a:pt x="8000" y="97021"/>
                  </a:cubicBezTo>
                  <a:cubicBezTo>
                    <a:pt x="8000" y="97021"/>
                    <a:pt x="8000" y="97021"/>
                    <a:pt x="8000" y="97021"/>
                  </a:cubicBezTo>
                  <a:cubicBezTo>
                    <a:pt x="5333" y="99574"/>
                    <a:pt x="5333" y="99574"/>
                    <a:pt x="5333" y="99574"/>
                  </a:cubicBezTo>
                  <a:cubicBezTo>
                    <a:pt x="2666" y="103404"/>
                    <a:pt x="2666" y="105957"/>
                    <a:pt x="5333" y="107234"/>
                  </a:cubicBezTo>
                  <a:cubicBezTo>
                    <a:pt x="5333" y="108510"/>
                    <a:pt x="5333" y="108510"/>
                    <a:pt x="5333" y="108510"/>
                  </a:cubicBezTo>
                  <a:cubicBezTo>
                    <a:pt x="5333" y="109787"/>
                    <a:pt x="5333" y="109787"/>
                    <a:pt x="5333" y="109787"/>
                  </a:cubicBezTo>
                  <a:cubicBezTo>
                    <a:pt x="8000" y="112340"/>
                    <a:pt x="8000" y="114893"/>
                    <a:pt x="16000" y="116170"/>
                  </a:cubicBezTo>
                  <a:cubicBezTo>
                    <a:pt x="18666" y="120000"/>
                    <a:pt x="21333" y="120000"/>
                    <a:pt x="26666" y="120000"/>
                  </a:cubicBezTo>
                  <a:cubicBezTo>
                    <a:pt x="26666" y="120000"/>
                    <a:pt x="26666" y="120000"/>
                    <a:pt x="26666" y="120000"/>
                  </a:cubicBezTo>
                  <a:cubicBezTo>
                    <a:pt x="32000" y="120000"/>
                    <a:pt x="34666" y="118723"/>
                    <a:pt x="37333" y="117446"/>
                  </a:cubicBezTo>
                  <a:cubicBezTo>
                    <a:pt x="42666" y="113617"/>
                    <a:pt x="37333" y="108510"/>
                    <a:pt x="34666" y="105957"/>
                  </a:cubicBezTo>
                  <a:cubicBezTo>
                    <a:pt x="34666" y="105957"/>
                    <a:pt x="34666" y="105957"/>
                    <a:pt x="34666" y="104680"/>
                  </a:cubicBezTo>
                  <a:cubicBezTo>
                    <a:pt x="32000" y="104680"/>
                    <a:pt x="32000" y="104680"/>
                    <a:pt x="32000" y="104680"/>
                  </a:cubicBezTo>
                  <a:cubicBezTo>
                    <a:pt x="32000" y="104680"/>
                    <a:pt x="34666" y="104680"/>
                    <a:pt x="34666" y="104680"/>
                  </a:cubicBezTo>
                  <a:cubicBezTo>
                    <a:pt x="40000" y="99574"/>
                    <a:pt x="34666" y="95744"/>
                    <a:pt x="34666" y="91914"/>
                  </a:cubicBezTo>
                  <a:cubicBezTo>
                    <a:pt x="32000" y="90638"/>
                    <a:pt x="32000" y="89361"/>
                    <a:pt x="32000" y="88085"/>
                  </a:cubicBezTo>
                  <a:cubicBezTo>
                    <a:pt x="32000" y="86808"/>
                    <a:pt x="32000" y="86808"/>
                    <a:pt x="34666" y="85531"/>
                  </a:cubicBezTo>
                  <a:cubicBezTo>
                    <a:pt x="34666" y="84255"/>
                    <a:pt x="37333" y="82978"/>
                    <a:pt x="37333" y="81702"/>
                  </a:cubicBezTo>
                  <a:cubicBezTo>
                    <a:pt x="40000" y="80425"/>
                    <a:pt x="42666" y="80425"/>
                    <a:pt x="45333" y="79148"/>
                  </a:cubicBezTo>
                  <a:cubicBezTo>
                    <a:pt x="45333" y="79148"/>
                    <a:pt x="48000" y="77872"/>
                    <a:pt x="48000" y="77872"/>
                  </a:cubicBezTo>
                  <a:cubicBezTo>
                    <a:pt x="48000" y="77872"/>
                    <a:pt x="48000" y="77872"/>
                    <a:pt x="50666" y="76595"/>
                  </a:cubicBezTo>
                  <a:cubicBezTo>
                    <a:pt x="53333" y="76595"/>
                    <a:pt x="56000" y="75319"/>
                    <a:pt x="56000" y="74042"/>
                  </a:cubicBezTo>
                  <a:cubicBezTo>
                    <a:pt x="61333" y="72765"/>
                    <a:pt x="58666" y="70212"/>
                    <a:pt x="58666" y="68936"/>
                  </a:cubicBezTo>
                  <a:cubicBezTo>
                    <a:pt x="61333" y="68936"/>
                    <a:pt x="61333" y="67659"/>
                    <a:pt x="64000" y="66382"/>
                  </a:cubicBezTo>
                  <a:cubicBezTo>
                    <a:pt x="64000" y="65106"/>
                    <a:pt x="64000" y="62553"/>
                    <a:pt x="64000" y="61276"/>
                  </a:cubicBezTo>
                  <a:cubicBezTo>
                    <a:pt x="64000" y="58723"/>
                    <a:pt x="64000" y="57446"/>
                    <a:pt x="61333" y="56170"/>
                  </a:cubicBezTo>
                  <a:cubicBezTo>
                    <a:pt x="64000" y="56170"/>
                    <a:pt x="66666" y="54893"/>
                    <a:pt x="66666" y="53617"/>
                  </a:cubicBezTo>
                  <a:cubicBezTo>
                    <a:pt x="69333" y="53617"/>
                    <a:pt x="69333" y="53617"/>
                    <a:pt x="69333" y="52340"/>
                  </a:cubicBezTo>
                  <a:cubicBezTo>
                    <a:pt x="69333" y="52340"/>
                    <a:pt x="69333" y="52340"/>
                    <a:pt x="69333" y="52340"/>
                  </a:cubicBezTo>
                  <a:cubicBezTo>
                    <a:pt x="72000" y="52340"/>
                    <a:pt x="72000" y="51063"/>
                    <a:pt x="74666" y="49787"/>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56" name="Shape 2456"/>
            <p:cNvSpPr/>
            <p:nvPr/>
          </p:nvSpPr>
          <p:spPr>
            <a:xfrm>
              <a:off x="21089126" y="8454947"/>
              <a:ext cx="816596" cy="640233"/>
            </a:xfrm>
            <a:custGeom>
              <a:avLst/>
              <a:gdLst/>
              <a:ahLst/>
              <a:cxnLst/>
              <a:rect l="0" t="0" r="0" b="0"/>
              <a:pathLst>
                <a:path w="120000" h="120000" extrusionOk="0">
                  <a:moveTo>
                    <a:pt x="120000" y="53023"/>
                  </a:moveTo>
                  <a:cubicBezTo>
                    <a:pt x="119200" y="52093"/>
                    <a:pt x="119200" y="50232"/>
                    <a:pt x="117600" y="50232"/>
                  </a:cubicBezTo>
                  <a:cubicBezTo>
                    <a:pt x="116800" y="49302"/>
                    <a:pt x="116000" y="49302"/>
                    <a:pt x="115200" y="49302"/>
                  </a:cubicBezTo>
                  <a:cubicBezTo>
                    <a:pt x="115200" y="49302"/>
                    <a:pt x="114400" y="49302"/>
                    <a:pt x="113600" y="49302"/>
                  </a:cubicBezTo>
                  <a:cubicBezTo>
                    <a:pt x="113600" y="49302"/>
                    <a:pt x="113600" y="49302"/>
                    <a:pt x="113600" y="49302"/>
                  </a:cubicBezTo>
                  <a:cubicBezTo>
                    <a:pt x="112000" y="49302"/>
                    <a:pt x="112000" y="49302"/>
                    <a:pt x="112000" y="49302"/>
                  </a:cubicBezTo>
                  <a:cubicBezTo>
                    <a:pt x="111200" y="49302"/>
                    <a:pt x="109600" y="49302"/>
                    <a:pt x="108800" y="49302"/>
                  </a:cubicBezTo>
                  <a:cubicBezTo>
                    <a:pt x="108000" y="49302"/>
                    <a:pt x="108000" y="49302"/>
                    <a:pt x="108000" y="49302"/>
                  </a:cubicBezTo>
                  <a:cubicBezTo>
                    <a:pt x="107200" y="49302"/>
                    <a:pt x="106400" y="49302"/>
                    <a:pt x="105600" y="48372"/>
                  </a:cubicBezTo>
                  <a:cubicBezTo>
                    <a:pt x="105600" y="47441"/>
                    <a:pt x="104800" y="47441"/>
                    <a:pt x="104000" y="46511"/>
                  </a:cubicBezTo>
                  <a:cubicBezTo>
                    <a:pt x="104000" y="45581"/>
                    <a:pt x="103200" y="45581"/>
                    <a:pt x="102400" y="44651"/>
                  </a:cubicBezTo>
                  <a:cubicBezTo>
                    <a:pt x="102400" y="44651"/>
                    <a:pt x="101600" y="44651"/>
                    <a:pt x="101600" y="44651"/>
                  </a:cubicBezTo>
                  <a:cubicBezTo>
                    <a:pt x="101600" y="43720"/>
                    <a:pt x="100800" y="43720"/>
                    <a:pt x="100800" y="42790"/>
                  </a:cubicBezTo>
                  <a:cubicBezTo>
                    <a:pt x="100800" y="41860"/>
                    <a:pt x="100000" y="40930"/>
                    <a:pt x="98400" y="39069"/>
                  </a:cubicBezTo>
                  <a:cubicBezTo>
                    <a:pt x="97600" y="38139"/>
                    <a:pt x="96800" y="38139"/>
                    <a:pt x="96000" y="37209"/>
                  </a:cubicBezTo>
                  <a:cubicBezTo>
                    <a:pt x="94400" y="36279"/>
                    <a:pt x="93600" y="35348"/>
                    <a:pt x="92800" y="34418"/>
                  </a:cubicBezTo>
                  <a:cubicBezTo>
                    <a:pt x="92800" y="34418"/>
                    <a:pt x="92800" y="33488"/>
                    <a:pt x="92800" y="33488"/>
                  </a:cubicBezTo>
                  <a:cubicBezTo>
                    <a:pt x="92800" y="31627"/>
                    <a:pt x="92800" y="30697"/>
                    <a:pt x="92800" y="28837"/>
                  </a:cubicBezTo>
                  <a:cubicBezTo>
                    <a:pt x="92000" y="26976"/>
                    <a:pt x="90400" y="25116"/>
                    <a:pt x="88000" y="25116"/>
                  </a:cubicBezTo>
                  <a:cubicBezTo>
                    <a:pt x="86400" y="25116"/>
                    <a:pt x="84000" y="26046"/>
                    <a:pt x="81600" y="27906"/>
                  </a:cubicBezTo>
                  <a:cubicBezTo>
                    <a:pt x="81600" y="27906"/>
                    <a:pt x="81600" y="27906"/>
                    <a:pt x="81600" y="27906"/>
                  </a:cubicBezTo>
                  <a:cubicBezTo>
                    <a:pt x="82400" y="26976"/>
                    <a:pt x="82400" y="26976"/>
                    <a:pt x="82400" y="26976"/>
                  </a:cubicBezTo>
                  <a:cubicBezTo>
                    <a:pt x="84800" y="22325"/>
                    <a:pt x="85600" y="10232"/>
                    <a:pt x="83200" y="3720"/>
                  </a:cubicBezTo>
                  <a:cubicBezTo>
                    <a:pt x="81600" y="930"/>
                    <a:pt x="80000" y="0"/>
                    <a:pt x="76800" y="0"/>
                  </a:cubicBezTo>
                  <a:cubicBezTo>
                    <a:pt x="72000" y="0"/>
                    <a:pt x="68800" y="5581"/>
                    <a:pt x="67200" y="8372"/>
                  </a:cubicBezTo>
                  <a:cubicBezTo>
                    <a:pt x="67200" y="8372"/>
                    <a:pt x="66400" y="9302"/>
                    <a:pt x="66400" y="9302"/>
                  </a:cubicBezTo>
                  <a:cubicBezTo>
                    <a:pt x="66400" y="9302"/>
                    <a:pt x="66400" y="10232"/>
                    <a:pt x="66400" y="10232"/>
                  </a:cubicBezTo>
                  <a:cubicBezTo>
                    <a:pt x="65600" y="10232"/>
                    <a:pt x="65600" y="10232"/>
                    <a:pt x="65600" y="9302"/>
                  </a:cubicBezTo>
                  <a:cubicBezTo>
                    <a:pt x="64800" y="8372"/>
                    <a:pt x="64000" y="7441"/>
                    <a:pt x="63200" y="6511"/>
                  </a:cubicBezTo>
                  <a:cubicBezTo>
                    <a:pt x="61600" y="5581"/>
                    <a:pt x="60000" y="4651"/>
                    <a:pt x="58400" y="4651"/>
                  </a:cubicBezTo>
                  <a:cubicBezTo>
                    <a:pt x="57600" y="4651"/>
                    <a:pt x="56800" y="4651"/>
                    <a:pt x="56800" y="4651"/>
                  </a:cubicBezTo>
                  <a:cubicBezTo>
                    <a:pt x="56000" y="4651"/>
                    <a:pt x="55200" y="5581"/>
                    <a:pt x="55200" y="5581"/>
                  </a:cubicBezTo>
                  <a:cubicBezTo>
                    <a:pt x="54400" y="5581"/>
                    <a:pt x="54400" y="5581"/>
                    <a:pt x="54400" y="5581"/>
                  </a:cubicBezTo>
                  <a:cubicBezTo>
                    <a:pt x="54400" y="5581"/>
                    <a:pt x="54400" y="5581"/>
                    <a:pt x="54400" y="5581"/>
                  </a:cubicBezTo>
                  <a:cubicBezTo>
                    <a:pt x="48800" y="7441"/>
                    <a:pt x="44000" y="11162"/>
                    <a:pt x="40800" y="13953"/>
                  </a:cubicBezTo>
                  <a:cubicBezTo>
                    <a:pt x="40000" y="13953"/>
                    <a:pt x="39200" y="14883"/>
                    <a:pt x="39200" y="15813"/>
                  </a:cubicBezTo>
                  <a:cubicBezTo>
                    <a:pt x="38400" y="15813"/>
                    <a:pt x="38400" y="15813"/>
                    <a:pt x="38400" y="15813"/>
                  </a:cubicBezTo>
                  <a:cubicBezTo>
                    <a:pt x="36800" y="17674"/>
                    <a:pt x="36000" y="19534"/>
                    <a:pt x="34400" y="19534"/>
                  </a:cubicBezTo>
                  <a:cubicBezTo>
                    <a:pt x="33600" y="20465"/>
                    <a:pt x="32800" y="20465"/>
                    <a:pt x="32000" y="20465"/>
                  </a:cubicBezTo>
                  <a:cubicBezTo>
                    <a:pt x="31200" y="20465"/>
                    <a:pt x="30400" y="20465"/>
                    <a:pt x="30400" y="20465"/>
                  </a:cubicBezTo>
                  <a:cubicBezTo>
                    <a:pt x="29600" y="19534"/>
                    <a:pt x="28800" y="19534"/>
                    <a:pt x="28000" y="19534"/>
                  </a:cubicBezTo>
                  <a:cubicBezTo>
                    <a:pt x="27200" y="19534"/>
                    <a:pt x="27200" y="19534"/>
                    <a:pt x="26400" y="19534"/>
                  </a:cubicBezTo>
                  <a:cubicBezTo>
                    <a:pt x="24000" y="20465"/>
                    <a:pt x="12800" y="26046"/>
                    <a:pt x="10400" y="27906"/>
                  </a:cubicBezTo>
                  <a:cubicBezTo>
                    <a:pt x="10400" y="28837"/>
                    <a:pt x="10400" y="28837"/>
                    <a:pt x="10400" y="28837"/>
                  </a:cubicBezTo>
                  <a:cubicBezTo>
                    <a:pt x="10400" y="28837"/>
                    <a:pt x="10400" y="28837"/>
                    <a:pt x="10400" y="28837"/>
                  </a:cubicBezTo>
                  <a:cubicBezTo>
                    <a:pt x="9600" y="30697"/>
                    <a:pt x="9600" y="33488"/>
                    <a:pt x="10400" y="36279"/>
                  </a:cubicBezTo>
                  <a:cubicBezTo>
                    <a:pt x="11200" y="39069"/>
                    <a:pt x="12000" y="42790"/>
                    <a:pt x="9600" y="47441"/>
                  </a:cubicBezTo>
                  <a:cubicBezTo>
                    <a:pt x="8800" y="49302"/>
                    <a:pt x="7200" y="50232"/>
                    <a:pt x="6400" y="52093"/>
                  </a:cubicBezTo>
                  <a:cubicBezTo>
                    <a:pt x="5600" y="52093"/>
                    <a:pt x="5600" y="53023"/>
                    <a:pt x="4800" y="53953"/>
                  </a:cubicBezTo>
                  <a:cubicBezTo>
                    <a:pt x="0" y="59534"/>
                    <a:pt x="0" y="59534"/>
                    <a:pt x="0" y="59534"/>
                  </a:cubicBezTo>
                  <a:cubicBezTo>
                    <a:pt x="7200" y="58604"/>
                    <a:pt x="7200" y="58604"/>
                    <a:pt x="7200" y="58604"/>
                  </a:cubicBezTo>
                  <a:cubicBezTo>
                    <a:pt x="8800" y="57674"/>
                    <a:pt x="10400" y="56744"/>
                    <a:pt x="12000" y="55813"/>
                  </a:cubicBezTo>
                  <a:cubicBezTo>
                    <a:pt x="13600" y="54883"/>
                    <a:pt x="14400" y="54883"/>
                    <a:pt x="16000" y="53953"/>
                  </a:cubicBezTo>
                  <a:cubicBezTo>
                    <a:pt x="16000" y="53953"/>
                    <a:pt x="16800" y="53953"/>
                    <a:pt x="16800" y="53953"/>
                  </a:cubicBezTo>
                  <a:cubicBezTo>
                    <a:pt x="19200" y="53953"/>
                    <a:pt x="20800" y="54883"/>
                    <a:pt x="23200" y="56744"/>
                  </a:cubicBezTo>
                  <a:cubicBezTo>
                    <a:pt x="28800" y="62325"/>
                    <a:pt x="32800" y="69767"/>
                    <a:pt x="34400" y="75348"/>
                  </a:cubicBezTo>
                  <a:cubicBezTo>
                    <a:pt x="35200" y="76279"/>
                    <a:pt x="36000" y="78139"/>
                    <a:pt x="36000" y="79069"/>
                  </a:cubicBezTo>
                  <a:cubicBezTo>
                    <a:pt x="36800" y="80930"/>
                    <a:pt x="38400" y="82790"/>
                    <a:pt x="38400" y="84651"/>
                  </a:cubicBezTo>
                  <a:cubicBezTo>
                    <a:pt x="38400" y="85581"/>
                    <a:pt x="38400" y="86511"/>
                    <a:pt x="38400" y="87441"/>
                  </a:cubicBezTo>
                  <a:cubicBezTo>
                    <a:pt x="39200" y="89302"/>
                    <a:pt x="39200" y="90232"/>
                    <a:pt x="39200" y="92093"/>
                  </a:cubicBezTo>
                  <a:cubicBezTo>
                    <a:pt x="40000" y="94883"/>
                    <a:pt x="41600" y="99534"/>
                    <a:pt x="44000" y="102325"/>
                  </a:cubicBezTo>
                  <a:cubicBezTo>
                    <a:pt x="45600" y="103255"/>
                    <a:pt x="46400" y="103255"/>
                    <a:pt x="48000" y="103255"/>
                  </a:cubicBezTo>
                  <a:cubicBezTo>
                    <a:pt x="48800" y="103255"/>
                    <a:pt x="48800" y="103255"/>
                    <a:pt x="49600" y="103255"/>
                  </a:cubicBezTo>
                  <a:cubicBezTo>
                    <a:pt x="50400" y="103255"/>
                    <a:pt x="51200" y="103255"/>
                    <a:pt x="51200" y="103255"/>
                  </a:cubicBezTo>
                  <a:cubicBezTo>
                    <a:pt x="52000" y="103255"/>
                    <a:pt x="52000" y="103255"/>
                    <a:pt x="52000" y="103255"/>
                  </a:cubicBezTo>
                  <a:cubicBezTo>
                    <a:pt x="52000" y="103255"/>
                    <a:pt x="52800" y="103255"/>
                    <a:pt x="52000" y="105116"/>
                  </a:cubicBezTo>
                  <a:cubicBezTo>
                    <a:pt x="52000" y="106976"/>
                    <a:pt x="52800" y="108837"/>
                    <a:pt x="52800" y="110697"/>
                  </a:cubicBezTo>
                  <a:cubicBezTo>
                    <a:pt x="53600" y="113488"/>
                    <a:pt x="54400" y="119069"/>
                    <a:pt x="59200" y="120000"/>
                  </a:cubicBezTo>
                  <a:cubicBezTo>
                    <a:pt x="60000" y="120000"/>
                    <a:pt x="60000" y="120000"/>
                    <a:pt x="60800" y="120000"/>
                  </a:cubicBezTo>
                  <a:cubicBezTo>
                    <a:pt x="63200" y="120000"/>
                    <a:pt x="64800" y="119069"/>
                    <a:pt x="66400" y="117209"/>
                  </a:cubicBezTo>
                  <a:cubicBezTo>
                    <a:pt x="67200" y="117209"/>
                    <a:pt x="68000" y="117209"/>
                    <a:pt x="68000" y="116279"/>
                  </a:cubicBezTo>
                  <a:cubicBezTo>
                    <a:pt x="68800" y="116279"/>
                    <a:pt x="69600" y="115348"/>
                    <a:pt x="70400" y="115348"/>
                  </a:cubicBezTo>
                  <a:cubicBezTo>
                    <a:pt x="72000" y="115348"/>
                    <a:pt x="72000" y="115348"/>
                    <a:pt x="72000" y="115348"/>
                  </a:cubicBezTo>
                  <a:cubicBezTo>
                    <a:pt x="72000" y="115348"/>
                    <a:pt x="72800" y="115348"/>
                    <a:pt x="73600" y="115348"/>
                  </a:cubicBezTo>
                  <a:cubicBezTo>
                    <a:pt x="73600" y="115348"/>
                    <a:pt x="74400" y="115348"/>
                    <a:pt x="74400" y="115348"/>
                  </a:cubicBezTo>
                  <a:cubicBezTo>
                    <a:pt x="75200" y="115348"/>
                    <a:pt x="76800" y="115348"/>
                    <a:pt x="77600" y="113488"/>
                  </a:cubicBezTo>
                  <a:cubicBezTo>
                    <a:pt x="78400" y="113488"/>
                    <a:pt x="79200" y="112558"/>
                    <a:pt x="79200" y="112558"/>
                  </a:cubicBezTo>
                  <a:cubicBezTo>
                    <a:pt x="80000" y="111627"/>
                    <a:pt x="80000" y="111627"/>
                    <a:pt x="80800" y="110697"/>
                  </a:cubicBezTo>
                  <a:cubicBezTo>
                    <a:pt x="86400" y="106046"/>
                    <a:pt x="92000" y="100465"/>
                    <a:pt x="97600" y="93023"/>
                  </a:cubicBezTo>
                  <a:cubicBezTo>
                    <a:pt x="99200" y="91162"/>
                    <a:pt x="99200" y="91162"/>
                    <a:pt x="99200" y="91162"/>
                  </a:cubicBezTo>
                  <a:cubicBezTo>
                    <a:pt x="100000" y="90232"/>
                    <a:pt x="101600" y="88372"/>
                    <a:pt x="102400" y="87441"/>
                  </a:cubicBezTo>
                  <a:cubicBezTo>
                    <a:pt x="103200" y="86511"/>
                    <a:pt x="103200" y="86511"/>
                    <a:pt x="103200" y="86511"/>
                  </a:cubicBezTo>
                  <a:cubicBezTo>
                    <a:pt x="104000" y="86511"/>
                    <a:pt x="104800" y="84651"/>
                    <a:pt x="104800" y="84651"/>
                  </a:cubicBezTo>
                  <a:cubicBezTo>
                    <a:pt x="105600" y="84651"/>
                    <a:pt x="105600" y="85581"/>
                    <a:pt x="106400" y="85581"/>
                  </a:cubicBezTo>
                  <a:cubicBezTo>
                    <a:pt x="107200" y="87441"/>
                    <a:pt x="108000" y="88372"/>
                    <a:pt x="110400" y="89302"/>
                  </a:cubicBezTo>
                  <a:cubicBezTo>
                    <a:pt x="115200" y="89302"/>
                    <a:pt x="115200" y="89302"/>
                    <a:pt x="115200" y="89302"/>
                  </a:cubicBezTo>
                  <a:cubicBezTo>
                    <a:pt x="112800" y="84651"/>
                    <a:pt x="112800" y="84651"/>
                    <a:pt x="112800" y="84651"/>
                  </a:cubicBezTo>
                  <a:cubicBezTo>
                    <a:pt x="113600" y="80930"/>
                    <a:pt x="115200" y="76279"/>
                    <a:pt x="115200" y="72558"/>
                  </a:cubicBezTo>
                  <a:cubicBezTo>
                    <a:pt x="116800" y="66976"/>
                    <a:pt x="118400" y="61395"/>
                    <a:pt x="120000" y="55813"/>
                  </a:cubicBezTo>
                  <a:cubicBezTo>
                    <a:pt x="120000" y="54883"/>
                    <a:pt x="120000" y="54883"/>
                    <a:pt x="120000" y="54883"/>
                  </a:cubicBezTo>
                  <a:lnTo>
                    <a:pt x="120000" y="53023"/>
                  </a:ln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57" name="Shape 2457"/>
            <p:cNvSpPr/>
            <p:nvPr/>
          </p:nvSpPr>
          <p:spPr>
            <a:xfrm>
              <a:off x="21704651" y="8654671"/>
              <a:ext cx="670921" cy="653298"/>
            </a:xfrm>
            <a:custGeom>
              <a:avLst/>
              <a:gdLst/>
              <a:ahLst/>
              <a:cxnLst/>
              <a:rect l="0" t="0" r="0" b="0"/>
              <a:pathLst>
                <a:path w="120000" h="120000" extrusionOk="0">
                  <a:moveTo>
                    <a:pt x="116097" y="8181"/>
                  </a:moveTo>
                  <a:cubicBezTo>
                    <a:pt x="115121" y="7272"/>
                    <a:pt x="114146" y="7272"/>
                    <a:pt x="114146" y="7272"/>
                  </a:cubicBezTo>
                  <a:cubicBezTo>
                    <a:pt x="113170" y="6363"/>
                    <a:pt x="113170" y="5454"/>
                    <a:pt x="113170" y="4545"/>
                  </a:cubicBezTo>
                  <a:cubicBezTo>
                    <a:pt x="112195" y="2727"/>
                    <a:pt x="111219" y="0"/>
                    <a:pt x="107317" y="0"/>
                  </a:cubicBezTo>
                  <a:cubicBezTo>
                    <a:pt x="106341" y="0"/>
                    <a:pt x="106341" y="0"/>
                    <a:pt x="105365" y="0"/>
                  </a:cubicBezTo>
                  <a:cubicBezTo>
                    <a:pt x="102439" y="0"/>
                    <a:pt x="101463" y="1818"/>
                    <a:pt x="99512" y="2727"/>
                  </a:cubicBezTo>
                  <a:cubicBezTo>
                    <a:pt x="97560" y="3636"/>
                    <a:pt x="96585" y="4545"/>
                    <a:pt x="94634" y="4545"/>
                  </a:cubicBezTo>
                  <a:cubicBezTo>
                    <a:pt x="94634" y="4545"/>
                    <a:pt x="93658" y="4545"/>
                    <a:pt x="93658" y="4545"/>
                  </a:cubicBezTo>
                  <a:cubicBezTo>
                    <a:pt x="91707" y="3636"/>
                    <a:pt x="91707" y="3636"/>
                    <a:pt x="91707" y="3636"/>
                  </a:cubicBezTo>
                  <a:cubicBezTo>
                    <a:pt x="90731" y="3636"/>
                    <a:pt x="89756" y="3636"/>
                    <a:pt x="88780" y="3636"/>
                  </a:cubicBezTo>
                  <a:cubicBezTo>
                    <a:pt x="85853" y="3636"/>
                    <a:pt x="82926" y="4545"/>
                    <a:pt x="80975" y="7272"/>
                  </a:cubicBezTo>
                  <a:cubicBezTo>
                    <a:pt x="78048" y="10000"/>
                    <a:pt x="78048" y="10000"/>
                    <a:pt x="77073" y="10000"/>
                  </a:cubicBezTo>
                  <a:cubicBezTo>
                    <a:pt x="76097" y="10000"/>
                    <a:pt x="75121" y="10000"/>
                    <a:pt x="74146" y="9090"/>
                  </a:cubicBezTo>
                  <a:cubicBezTo>
                    <a:pt x="72195" y="9090"/>
                    <a:pt x="71219" y="9090"/>
                    <a:pt x="70243" y="9090"/>
                  </a:cubicBezTo>
                  <a:cubicBezTo>
                    <a:pt x="67317" y="9090"/>
                    <a:pt x="65365" y="9090"/>
                    <a:pt x="64390" y="10909"/>
                  </a:cubicBezTo>
                  <a:cubicBezTo>
                    <a:pt x="63414" y="11818"/>
                    <a:pt x="62439" y="12727"/>
                    <a:pt x="62439" y="12727"/>
                  </a:cubicBezTo>
                  <a:cubicBezTo>
                    <a:pt x="62439" y="13636"/>
                    <a:pt x="62439" y="13636"/>
                    <a:pt x="61463" y="13636"/>
                  </a:cubicBezTo>
                  <a:cubicBezTo>
                    <a:pt x="61463" y="14545"/>
                    <a:pt x="60487" y="15454"/>
                    <a:pt x="59512" y="15454"/>
                  </a:cubicBezTo>
                  <a:cubicBezTo>
                    <a:pt x="58536" y="15454"/>
                    <a:pt x="58536" y="15454"/>
                    <a:pt x="58536" y="15454"/>
                  </a:cubicBezTo>
                  <a:cubicBezTo>
                    <a:pt x="57560" y="15454"/>
                    <a:pt x="57560" y="15454"/>
                    <a:pt x="57560" y="15454"/>
                  </a:cubicBezTo>
                  <a:cubicBezTo>
                    <a:pt x="56585" y="15454"/>
                    <a:pt x="55609" y="15454"/>
                    <a:pt x="55609" y="16363"/>
                  </a:cubicBezTo>
                  <a:cubicBezTo>
                    <a:pt x="54634" y="16363"/>
                    <a:pt x="53658" y="16363"/>
                    <a:pt x="52682" y="16363"/>
                  </a:cubicBezTo>
                  <a:cubicBezTo>
                    <a:pt x="51707" y="17272"/>
                    <a:pt x="50731" y="17272"/>
                    <a:pt x="50731" y="17272"/>
                  </a:cubicBezTo>
                  <a:cubicBezTo>
                    <a:pt x="48780" y="17272"/>
                    <a:pt x="46829" y="17272"/>
                    <a:pt x="45853" y="17272"/>
                  </a:cubicBezTo>
                  <a:cubicBezTo>
                    <a:pt x="43902" y="17272"/>
                    <a:pt x="41951" y="17272"/>
                    <a:pt x="40975" y="17272"/>
                  </a:cubicBezTo>
                  <a:cubicBezTo>
                    <a:pt x="40000" y="17272"/>
                    <a:pt x="39024" y="17272"/>
                    <a:pt x="39024" y="17272"/>
                  </a:cubicBezTo>
                  <a:cubicBezTo>
                    <a:pt x="37073" y="17272"/>
                    <a:pt x="37073" y="17272"/>
                    <a:pt x="37073" y="17272"/>
                  </a:cubicBezTo>
                  <a:cubicBezTo>
                    <a:pt x="36097" y="19090"/>
                    <a:pt x="36097" y="19090"/>
                    <a:pt x="36097" y="19090"/>
                  </a:cubicBezTo>
                  <a:cubicBezTo>
                    <a:pt x="33170" y="24545"/>
                    <a:pt x="32195" y="30000"/>
                    <a:pt x="31219" y="34545"/>
                  </a:cubicBezTo>
                  <a:cubicBezTo>
                    <a:pt x="30243" y="37272"/>
                    <a:pt x="29268" y="40000"/>
                    <a:pt x="28292" y="42727"/>
                  </a:cubicBezTo>
                  <a:cubicBezTo>
                    <a:pt x="26341" y="49090"/>
                    <a:pt x="26341" y="49090"/>
                    <a:pt x="26341" y="49090"/>
                  </a:cubicBezTo>
                  <a:cubicBezTo>
                    <a:pt x="33170" y="45454"/>
                    <a:pt x="33170" y="45454"/>
                    <a:pt x="33170" y="45454"/>
                  </a:cubicBezTo>
                  <a:cubicBezTo>
                    <a:pt x="34146" y="44545"/>
                    <a:pt x="36097" y="44545"/>
                    <a:pt x="37073" y="44545"/>
                  </a:cubicBezTo>
                  <a:cubicBezTo>
                    <a:pt x="39024" y="43636"/>
                    <a:pt x="40000" y="43636"/>
                    <a:pt x="41951" y="43636"/>
                  </a:cubicBezTo>
                  <a:cubicBezTo>
                    <a:pt x="42926" y="42727"/>
                    <a:pt x="42926" y="42727"/>
                    <a:pt x="43902" y="41818"/>
                  </a:cubicBezTo>
                  <a:cubicBezTo>
                    <a:pt x="43902" y="42727"/>
                    <a:pt x="42926" y="43636"/>
                    <a:pt x="42926" y="44545"/>
                  </a:cubicBezTo>
                  <a:cubicBezTo>
                    <a:pt x="41951" y="45454"/>
                    <a:pt x="41951" y="46363"/>
                    <a:pt x="40975" y="47272"/>
                  </a:cubicBezTo>
                  <a:cubicBezTo>
                    <a:pt x="40975" y="47272"/>
                    <a:pt x="40000" y="47272"/>
                    <a:pt x="39024" y="46363"/>
                  </a:cubicBezTo>
                  <a:cubicBezTo>
                    <a:pt x="38048" y="46363"/>
                    <a:pt x="36097" y="45454"/>
                    <a:pt x="35121" y="45454"/>
                  </a:cubicBezTo>
                  <a:cubicBezTo>
                    <a:pt x="34146" y="45454"/>
                    <a:pt x="34146" y="45454"/>
                    <a:pt x="34146" y="45454"/>
                  </a:cubicBezTo>
                  <a:cubicBezTo>
                    <a:pt x="29268" y="46363"/>
                    <a:pt x="27317" y="50000"/>
                    <a:pt x="25365" y="51818"/>
                  </a:cubicBezTo>
                  <a:cubicBezTo>
                    <a:pt x="24390" y="52727"/>
                    <a:pt x="24390" y="53636"/>
                    <a:pt x="23414" y="53636"/>
                  </a:cubicBezTo>
                  <a:cubicBezTo>
                    <a:pt x="22439" y="54545"/>
                    <a:pt x="21463" y="56363"/>
                    <a:pt x="20487" y="57272"/>
                  </a:cubicBezTo>
                  <a:cubicBezTo>
                    <a:pt x="11707" y="67272"/>
                    <a:pt x="0" y="80000"/>
                    <a:pt x="2926" y="93636"/>
                  </a:cubicBezTo>
                  <a:cubicBezTo>
                    <a:pt x="3902" y="97272"/>
                    <a:pt x="5853" y="100909"/>
                    <a:pt x="8780" y="105454"/>
                  </a:cubicBezTo>
                  <a:cubicBezTo>
                    <a:pt x="9756" y="106363"/>
                    <a:pt x="10731" y="107272"/>
                    <a:pt x="11707" y="108181"/>
                  </a:cubicBezTo>
                  <a:cubicBezTo>
                    <a:pt x="11707" y="109090"/>
                    <a:pt x="12682" y="109090"/>
                    <a:pt x="12682" y="110000"/>
                  </a:cubicBezTo>
                  <a:cubicBezTo>
                    <a:pt x="12682" y="110000"/>
                    <a:pt x="13658" y="110000"/>
                    <a:pt x="13658" y="110909"/>
                  </a:cubicBezTo>
                  <a:cubicBezTo>
                    <a:pt x="13658" y="111818"/>
                    <a:pt x="13658" y="112727"/>
                    <a:pt x="14634" y="113636"/>
                  </a:cubicBezTo>
                  <a:cubicBezTo>
                    <a:pt x="16585" y="116363"/>
                    <a:pt x="20487" y="118181"/>
                    <a:pt x="22439" y="119090"/>
                  </a:cubicBezTo>
                  <a:cubicBezTo>
                    <a:pt x="24390" y="120000"/>
                    <a:pt x="25365" y="120000"/>
                    <a:pt x="27317" y="120000"/>
                  </a:cubicBezTo>
                  <a:cubicBezTo>
                    <a:pt x="30243" y="120000"/>
                    <a:pt x="33170" y="119090"/>
                    <a:pt x="35121" y="116363"/>
                  </a:cubicBezTo>
                  <a:cubicBezTo>
                    <a:pt x="36097" y="115454"/>
                    <a:pt x="37073" y="114545"/>
                    <a:pt x="38048" y="113636"/>
                  </a:cubicBezTo>
                  <a:cubicBezTo>
                    <a:pt x="38048" y="112727"/>
                    <a:pt x="38048" y="111818"/>
                    <a:pt x="39024" y="111818"/>
                  </a:cubicBezTo>
                  <a:cubicBezTo>
                    <a:pt x="39024" y="110909"/>
                    <a:pt x="40000" y="110909"/>
                    <a:pt x="40000" y="110000"/>
                  </a:cubicBezTo>
                  <a:cubicBezTo>
                    <a:pt x="40975" y="109090"/>
                    <a:pt x="41951" y="108181"/>
                    <a:pt x="41951" y="107272"/>
                  </a:cubicBezTo>
                  <a:cubicBezTo>
                    <a:pt x="43902" y="104545"/>
                    <a:pt x="45853" y="100909"/>
                    <a:pt x="47804" y="96363"/>
                  </a:cubicBezTo>
                  <a:cubicBezTo>
                    <a:pt x="47804" y="95454"/>
                    <a:pt x="47804" y="95454"/>
                    <a:pt x="47804" y="94545"/>
                  </a:cubicBezTo>
                  <a:cubicBezTo>
                    <a:pt x="48780" y="92727"/>
                    <a:pt x="48780" y="90909"/>
                    <a:pt x="49756" y="89090"/>
                  </a:cubicBezTo>
                  <a:cubicBezTo>
                    <a:pt x="50731" y="88181"/>
                    <a:pt x="50731" y="88181"/>
                    <a:pt x="50731" y="87272"/>
                  </a:cubicBezTo>
                  <a:cubicBezTo>
                    <a:pt x="52682" y="85454"/>
                    <a:pt x="53658" y="82727"/>
                    <a:pt x="53658" y="80000"/>
                  </a:cubicBezTo>
                  <a:cubicBezTo>
                    <a:pt x="53658" y="78181"/>
                    <a:pt x="53658" y="76363"/>
                    <a:pt x="53658" y="75454"/>
                  </a:cubicBezTo>
                  <a:cubicBezTo>
                    <a:pt x="52682" y="74545"/>
                    <a:pt x="52682" y="74545"/>
                    <a:pt x="52682" y="73636"/>
                  </a:cubicBezTo>
                  <a:cubicBezTo>
                    <a:pt x="52682" y="70000"/>
                    <a:pt x="52682" y="68181"/>
                    <a:pt x="54634" y="67272"/>
                  </a:cubicBezTo>
                  <a:cubicBezTo>
                    <a:pt x="58536" y="65454"/>
                    <a:pt x="61463" y="63636"/>
                    <a:pt x="64390" y="61818"/>
                  </a:cubicBezTo>
                  <a:cubicBezTo>
                    <a:pt x="67317" y="60909"/>
                    <a:pt x="67317" y="60909"/>
                    <a:pt x="67317" y="60909"/>
                  </a:cubicBezTo>
                  <a:cubicBezTo>
                    <a:pt x="68292" y="60000"/>
                    <a:pt x="69268" y="60000"/>
                    <a:pt x="70243" y="59090"/>
                  </a:cubicBezTo>
                  <a:cubicBezTo>
                    <a:pt x="72195" y="59090"/>
                    <a:pt x="73170" y="59090"/>
                    <a:pt x="74146" y="58181"/>
                  </a:cubicBezTo>
                  <a:cubicBezTo>
                    <a:pt x="77073" y="57272"/>
                    <a:pt x="80000" y="54545"/>
                    <a:pt x="81951" y="52727"/>
                  </a:cubicBezTo>
                  <a:cubicBezTo>
                    <a:pt x="82926" y="50909"/>
                    <a:pt x="84878" y="50000"/>
                    <a:pt x="85853" y="49090"/>
                  </a:cubicBezTo>
                  <a:cubicBezTo>
                    <a:pt x="89756" y="46363"/>
                    <a:pt x="91707" y="43636"/>
                    <a:pt x="94634" y="40000"/>
                  </a:cubicBezTo>
                  <a:cubicBezTo>
                    <a:pt x="95609" y="39090"/>
                    <a:pt x="96585" y="38181"/>
                    <a:pt x="97560" y="37272"/>
                  </a:cubicBezTo>
                  <a:cubicBezTo>
                    <a:pt x="101463" y="32727"/>
                    <a:pt x="105365" y="28181"/>
                    <a:pt x="110243" y="24545"/>
                  </a:cubicBezTo>
                  <a:cubicBezTo>
                    <a:pt x="110243" y="24545"/>
                    <a:pt x="111219" y="23636"/>
                    <a:pt x="111219" y="23636"/>
                  </a:cubicBezTo>
                  <a:cubicBezTo>
                    <a:pt x="116097" y="19090"/>
                    <a:pt x="120000" y="16363"/>
                    <a:pt x="120000" y="12727"/>
                  </a:cubicBezTo>
                  <a:cubicBezTo>
                    <a:pt x="120000" y="10000"/>
                    <a:pt x="117073" y="9090"/>
                    <a:pt x="116097" y="8181"/>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58" name="Shape 2458"/>
            <p:cNvSpPr/>
            <p:nvPr/>
          </p:nvSpPr>
          <p:spPr>
            <a:xfrm>
              <a:off x="22037034" y="8301889"/>
              <a:ext cx="82070" cy="128793"/>
            </a:xfrm>
            <a:custGeom>
              <a:avLst/>
              <a:gdLst/>
              <a:ahLst/>
              <a:cxnLst/>
              <a:rect l="0" t="0" r="0" b="0"/>
              <a:pathLst>
                <a:path w="120000" h="120000" extrusionOk="0">
                  <a:moveTo>
                    <a:pt x="112000" y="9230"/>
                  </a:moveTo>
                  <a:cubicBezTo>
                    <a:pt x="112000" y="9230"/>
                    <a:pt x="104000" y="0"/>
                    <a:pt x="80000" y="0"/>
                  </a:cubicBezTo>
                  <a:cubicBezTo>
                    <a:pt x="72000" y="0"/>
                    <a:pt x="72000" y="0"/>
                    <a:pt x="72000" y="0"/>
                  </a:cubicBezTo>
                  <a:cubicBezTo>
                    <a:pt x="24000" y="4615"/>
                    <a:pt x="0" y="69230"/>
                    <a:pt x="0" y="92307"/>
                  </a:cubicBezTo>
                  <a:cubicBezTo>
                    <a:pt x="8000" y="120000"/>
                    <a:pt x="32000" y="120000"/>
                    <a:pt x="40000" y="120000"/>
                  </a:cubicBezTo>
                  <a:cubicBezTo>
                    <a:pt x="48000" y="120000"/>
                    <a:pt x="48000" y="120000"/>
                    <a:pt x="48000" y="120000"/>
                  </a:cubicBezTo>
                  <a:cubicBezTo>
                    <a:pt x="48000" y="120000"/>
                    <a:pt x="48000" y="120000"/>
                    <a:pt x="48000" y="120000"/>
                  </a:cubicBezTo>
                  <a:cubicBezTo>
                    <a:pt x="80000" y="120000"/>
                    <a:pt x="80000" y="101538"/>
                    <a:pt x="72000" y="92307"/>
                  </a:cubicBezTo>
                  <a:cubicBezTo>
                    <a:pt x="72000" y="92307"/>
                    <a:pt x="72000" y="92307"/>
                    <a:pt x="72000" y="92307"/>
                  </a:cubicBezTo>
                  <a:cubicBezTo>
                    <a:pt x="80000" y="73846"/>
                    <a:pt x="80000" y="64615"/>
                    <a:pt x="96000" y="50769"/>
                  </a:cubicBezTo>
                  <a:cubicBezTo>
                    <a:pt x="96000" y="50769"/>
                    <a:pt x="96000" y="50769"/>
                    <a:pt x="96000" y="46153"/>
                  </a:cubicBezTo>
                  <a:cubicBezTo>
                    <a:pt x="104000" y="36923"/>
                    <a:pt x="120000" y="23076"/>
                    <a:pt x="112000" y="923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59" name="Shape 2459"/>
            <p:cNvSpPr/>
            <p:nvPr/>
          </p:nvSpPr>
          <p:spPr>
            <a:xfrm>
              <a:off x="22297607" y="7265942"/>
              <a:ext cx="1003304" cy="940751"/>
            </a:xfrm>
            <a:custGeom>
              <a:avLst/>
              <a:gdLst/>
              <a:ahLst/>
              <a:cxnLst/>
              <a:rect l="0" t="0" r="0" b="0"/>
              <a:pathLst>
                <a:path w="120000" h="120000" extrusionOk="0">
                  <a:moveTo>
                    <a:pt x="118043" y="80842"/>
                  </a:moveTo>
                  <a:cubicBezTo>
                    <a:pt x="118043" y="80210"/>
                    <a:pt x="117391" y="79578"/>
                    <a:pt x="117391" y="79578"/>
                  </a:cubicBezTo>
                  <a:cubicBezTo>
                    <a:pt x="115434" y="75157"/>
                    <a:pt x="115434" y="72000"/>
                    <a:pt x="115434" y="66947"/>
                  </a:cubicBezTo>
                  <a:cubicBezTo>
                    <a:pt x="115434" y="65684"/>
                    <a:pt x="115434" y="65684"/>
                    <a:pt x="115434" y="65684"/>
                  </a:cubicBezTo>
                  <a:cubicBezTo>
                    <a:pt x="116086" y="63789"/>
                    <a:pt x="116086" y="61894"/>
                    <a:pt x="116086" y="60631"/>
                  </a:cubicBezTo>
                  <a:cubicBezTo>
                    <a:pt x="116086" y="60000"/>
                    <a:pt x="115434" y="58105"/>
                    <a:pt x="112173" y="58105"/>
                  </a:cubicBezTo>
                  <a:cubicBezTo>
                    <a:pt x="112173" y="58105"/>
                    <a:pt x="109565" y="58105"/>
                    <a:pt x="108913" y="59368"/>
                  </a:cubicBezTo>
                  <a:cubicBezTo>
                    <a:pt x="107608" y="60000"/>
                    <a:pt x="107608" y="61894"/>
                    <a:pt x="107608" y="63157"/>
                  </a:cubicBezTo>
                  <a:cubicBezTo>
                    <a:pt x="107608" y="63157"/>
                    <a:pt x="107608" y="63157"/>
                    <a:pt x="106956" y="63789"/>
                  </a:cubicBezTo>
                  <a:cubicBezTo>
                    <a:pt x="106956" y="64421"/>
                    <a:pt x="106956" y="64421"/>
                    <a:pt x="106956" y="64421"/>
                  </a:cubicBezTo>
                  <a:cubicBezTo>
                    <a:pt x="106956" y="66947"/>
                    <a:pt x="106304" y="67578"/>
                    <a:pt x="105652" y="67578"/>
                  </a:cubicBezTo>
                  <a:cubicBezTo>
                    <a:pt x="105000" y="67578"/>
                    <a:pt x="105000" y="67578"/>
                    <a:pt x="105000" y="67578"/>
                  </a:cubicBezTo>
                  <a:cubicBezTo>
                    <a:pt x="103695" y="66315"/>
                    <a:pt x="103695" y="62526"/>
                    <a:pt x="103695" y="61263"/>
                  </a:cubicBezTo>
                  <a:cubicBezTo>
                    <a:pt x="103695" y="57473"/>
                    <a:pt x="103695" y="57473"/>
                    <a:pt x="103695" y="57473"/>
                  </a:cubicBezTo>
                  <a:cubicBezTo>
                    <a:pt x="103695" y="57473"/>
                    <a:pt x="103695" y="56842"/>
                    <a:pt x="103695" y="56842"/>
                  </a:cubicBezTo>
                  <a:cubicBezTo>
                    <a:pt x="104347" y="54947"/>
                    <a:pt x="104347" y="52421"/>
                    <a:pt x="102391" y="51157"/>
                  </a:cubicBezTo>
                  <a:cubicBezTo>
                    <a:pt x="101739" y="51157"/>
                    <a:pt x="101086" y="50526"/>
                    <a:pt x="100434" y="50526"/>
                  </a:cubicBezTo>
                  <a:cubicBezTo>
                    <a:pt x="99130" y="50526"/>
                    <a:pt x="97826" y="51157"/>
                    <a:pt x="97173" y="51789"/>
                  </a:cubicBezTo>
                  <a:cubicBezTo>
                    <a:pt x="95869" y="52421"/>
                    <a:pt x="95869" y="54315"/>
                    <a:pt x="95217" y="54947"/>
                  </a:cubicBezTo>
                  <a:cubicBezTo>
                    <a:pt x="95217" y="55578"/>
                    <a:pt x="95217" y="56210"/>
                    <a:pt x="95217" y="56210"/>
                  </a:cubicBezTo>
                  <a:cubicBezTo>
                    <a:pt x="95217" y="56842"/>
                    <a:pt x="95217" y="56842"/>
                    <a:pt x="95217" y="56842"/>
                  </a:cubicBezTo>
                  <a:cubicBezTo>
                    <a:pt x="95217" y="56842"/>
                    <a:pt x="94565" y="56842"/>
                    <a:pt x="94565" y="57473"/>
                  </a:cubicBezTo>
                  <a:cubicBezTo>
                    <a:pt x="94565" y="57473"/>
                    <a:pt x="93913" y="58105"/>
                    <a:pt x="93913" y="58736"/>
                  </a:cubicBezTo>
                  <a:cubicBezTo>
                    <a:pt x="93260" y="59368"/>
                    <a:pt x="93260" y="60631"/>
                    <a:pt x="93260" y="61263"/>
                  </a:cubicBezTo>
                  <a:cubicBezTo>
                    <a:pt x="93260" y="63157"/>
                    <a:pt x="93913" y="64421"/>
                    <a:pt x="94565" y="66315"/>
                  </a:cubicBezTo>
                  <a:cubicBezTo>
                    <a:pt x="94565" y="65684"/>
                    <a:pt x="94565" y="65684"/>
                    <a:pt x="93913" y="65684"/>
                  </a:cubicBezTo>
                  <a:cubicBezTo>
                    <a:pt x="93260" y="64421"/>
                    <a:pt x="92608" y="63157"/>
                    <a:pt x="91956" y="61894"/>
                  </a:cubicBezTo>
                  <a:cubicBezTo>
                    <a:pt x="91956" y="61894"/>
                    <a:pt x="91956" y="61894"/>
                    <a:pt x="91956" y="61263"/>
                  </a:cubicBezTo>
                  <a:cubicBezTo>
                    <a:pt x="91956" y="61263"/>
                    <a:pt x="91956" y="60631"/>
                    <a:pt x="91956" y="60631"/>
                  </a:cubicBezTo>
                  <a:cubicBezTo>
                    <a:pt x="91956" y="60000"/>
                    <a:pt x="91956" y="59368"/>
                    <a:pt x="91956" y="59368"/>
                  </a:cubicBezTo>
                  <a:cubicBezTo>
                    <a:pt x="91956" y="58736"/>
                    <a:pt x="91304" y="58736"/>
                    <a:pt x="91304" y="58105"/>
                  </a:cubicBezTo>
                  <a:cubicBezTo>
                    <a:pt x="91304" y="56842"/>
                    <a:pt x="91956" y="54947"/>
                    <a:pt x="92608" y="53052"/>
                  </a:cubicBezTo>
                  <a:cubicBezTo>
                    <a:pt x="93260" y="52421"/>
                    <a:pt x="93260" y="52421"/>
                    <a:pt x="93260" y="52421"/>
                  </a:cubicBezTo>
                  <a:cubicBezTo>
                    <a:pt x="94565" y="48631"/>
                    <a:pt x="95869" y="45473"/>
                    <a:pt x="94565" y="42947"/>
                  </a:cubicBezTo>
                  <a:cubicBezTo>
                    <a:pt x="93913" y="42315"/>
                    <a:pt x="93260" y="41684"/>
                    <a:pt x="91304" y="41684"/>
                  </a:cubicBezTo>
                  <a:cubicBezTo>
                    <a:pt x="89347" y="41684"/>
                    <a:pt x="86739" y="42947"/>
                    <a:pt x="85434" y="44842"/>
                  </a:cubicBezTo>
                  <a:cubicBezTo>
                    <a:pt x="84782" y="46105"/>
                    <a:pt x="84782" y="47368"/>
                    <a:pt x="84782" y="48000"/>
                  </a:cubicBezTo>
                  <a:cubicBezTo>
                    <a:pt x="84130" y="48631"/>
                    <a:pt x="84130" y="49263"/>
                    <a:pt x="84130" y="49263"/>
                  </a:cubicBezTo>
                  <a:cubicBezTo>
                    <a:pt x="84130" y="49894"/>
                    <a:pt x="84130" y="49894"/>
                    <a:pt x="84130" y="49894"/>
                  </a:cubicBezTo>
                  <a:cubicBezTo>
                    <a:pt x="84130" y="50526"/>
                    <a:pt x="83478" y="50526"/>
                    <a:pt x="83478" y="51157"/>
                  </a:cubicBezTo>
                  <a:cubicBezTo>
                    <a:pt x="83478" y="51789"/>
                    <a:pt x="83478" y="52421"/>
                    <a:pt x="83478" y="53052"/>
                  </a:cubicBezTo>
                  <a:cubicBezTo>
                    <a:pt x="83478" y="53052"/>
                    <a:pt x="83478" y="53052"/>
                    <a:pt x="83478" y="53052"/>
                  </a:cubicBezTo>
                  <a:cubicBezTo>
                    <a:pt x="83478" y="53052"/>
                    <a:pt x="83478" y="53052"/>
                    <a:pt x="83478" y="53052"/>
                  </a:cubicBezTo>
                  <a:cubicBezTo>
                    <a:pt x="83478" y="53684"/>
                    <a:pt x="83478" y="53684"/>
                    <a:pt x="83478" y="53684"/>
                  </a:cubicBezTo>
                  <a:cubicBezTo>
                    <a:pt x="83478" y="53052"/>
                    <a:pt x="83478" y="52421"/>
                    <a:pt x="83478" y="52421"/>
                  </a:cubicBezTo>
                  <a:cubicBezTo>
                    <a:pt x="82826" y="50526"/>
                    <a:pt x="82826" y="49263"/>
                    <a:pt x="81521" y="48000"/>
                  </a:cubicBezTo>
                  <a:cubicBezTo>
                    <a:pt x="80869" y="46736"/>
                    <a:pt x="79565" y="46736"/>
                    <a:pt x="78913" y="46736"/>
                  </a:cubicBezTo>
                  <a:cubicBezTo>
                    <a:pt x="78260" y="46736"/>
                    <a:pt x="78260" y="46736"/>
                    <a:pt x="78260" y="46736"/>
                  </a:cubicBezTo>
                  <a:cubicBezTo>
                    <a:pt x="76304" y="46105"/>
                    <a:pt x="76304" y="45473"/>
                    <a:pt x="75652" y="42315"/>
                  </a:cubicBezTo>
                  <a:cubicBezTo>
                    <a:pt x="75652" y="42315"/>
                    <a:pt x="75652" y="42315"/>
                    <a:pt x="75652" y="42315"/>
                  </a:cubicBezTo>
                  <a:cubicBezTo>
                    <a:pt x="75652" y="41052"/>
                    <a:pt x="75652" y="40421"/>
                    <a:pt x="75652" y="39789"/>
                  </a:cubicBezTo>
                  <a:cubicBezTo>
                    <a:pt x="75652" y="38526"/>
                    <a:pt x="76304" y="37263"/>
                    <a:pt x="75652" y="35368"/>
                  </a:cubicBezTo>
                  <a:cubicBezTo>
                    <a:pt x="73695" y="32210"/>
                    <a:pt x="70434" y="31578"/>
                    <a:pt x="67826" y="31578"/>
                  </a:cubicBezTo>
                  <a:cubicBezTo>
                    <a:pt x="67826" y="31578"/>
                    <a:pt x="67826" y="31578"/>
                    <a:pt x="67173" y="31578"/>
                  </a:cubicBezTo>
                  <a:cubicBezTo>
                    <a:pt x="63913" y="31578"/>
                    <a:pt x="61956" y="32842"/>
                    <a:pt x="60652" y="35368"/>
                  </a:cubicBezTo>
                  <a:cubicBezTo>
                    <a:pt x="60000" y="36631"/>
                    <a:pt x="60000" y="37263"/>
                    <a:pt x="59347" y="37263"/>
                  </a:cubicBezTo>
                  <a:cubicBezTo>
                    <a:pt x="58695" y="37263"/>
                    <a:pt x="58695" y="37263"/>
                    <a:pt x="58695" y="37894"/>
                  </a:cubicBezTo>
                  <a:cubicBezTo>
                    <a:pt x="57391" y="37894"/>
                    <a:pt x="56086" y="37894"/>
                    <a:pt x="54782" y="39157"/>
                  </a:cubicBezTo>
                  <a:cubicBezTo>
                    <a:pt x="53478" y="40421"/>
                    <a:pt x="53478" y="42315"/>
                    <a:pt x="52826" y="43578"/>
                  </a:cubicBezTo>
                  <a:cubicBezTo>
                    <a:pt x="52826" y="44210"/>
                    <a:pt x="52826" y="44842"/>
                    <a:pt x="52826" y="44842"/>
                  </a:cubicBezTo>
                  <a:cubicBezTo>
                    <a:pt x="52173" y="45473"/>
                    <a:pt x="52173" y="46105"/>
                    <a:pt x="52173" y="46105"/>
                  </a:cubicBezTo>
                  <a:cubicBezTo>
                    <a:pt x="52173" y="46105"/>
                    <a:pt x="51521" y="46105"/>
                    <a:pt x="51521" y="45473"/>
                  </a:cubicBezTo>
                  <a:cubicBezTo>
                    <a:pt x="50869" y="44842"/>
                    <a:pt x="49565" y="44210"/>
                    <a:pt x="48260" y="43578"/>
                  </a:cubicBezTo>
                  <a:cubicBezTo>
                    <a:pt x="47608" y="43578"/>
                    <a:pt x="47608" y="43578"/>
                    <a:pt x="47608" y="43578"/>
                  </a:cubicBezTo>
                  <a:cubicBezTo>
                    <a:pt x="46956" y="43578"/>
                    <a:pt x="45652" y="44210"/>
                    <a:pt x="45000" y="44842"/>
                  </a:cubicBezTo>
                  <a:cubicBezTo>
                    <a:pt x="45000" y="44842"/>
                    <a:pt x="45000" y="44842"/>
                    <a:pt x="45000" y="44842"/>
                  </a:cubicBezTo>
                  <a:cubicBezTo>
                    <a:pt x="44347" y="44842"/>
                    <a:pt x="43695" y="45473"/>
                    <a:pt x="43695" y="45473"/>
                  </a:cubicBezTo>
                  <a:cubicBezTo>
                    <a:pt x="42391" y="45473"/>
                    <a:pt x="41739" y="46105"/>
                    <a:pt x="41086" y="46105"/>
                  </a:cubicBezTo>
                  <a:cubicBezTo>
                    <a:pt x="40434" y="46736"/>
                    <a:pt x="39782" y="46736"/>
                    <a:pt x="39130" y="46736"/>
                  </a:cubicBezTo>
                  <a:cubicBezTo>
                    <a:pt x="39130" y="46736"/>
                    <a:pt x="38478" y="46736"/>
                    <a:pt x="38478" y="46736"/>
                  </a:cubicBezTo>
                  <a:cubicBezTo>
                    <a:pt x="37826" y="46736"/>
                    <a:pt x="37173" y="46736"/>
                    <a:pt x="36521" y="46105"/>
                  </a:cubicBezTo>
                  <a:cubicBezTo>
                    <a:pt x="36521" y="46105"/>
                    <a:pt x="36521" y="46105"/>
                    <a:pt x="36521" y="46105"/>
                  </a:cubicBezTo>
                  <a:cubicBezTo>
                    <a:pt x="36521" y="46105"/>
                    <a:pt x="36521" y="46105"/>
                    <a:pt x="36521" y="46105"/>
                  </a:cubicBezTo>
                  <a:cubicBezTo>
                    <a:pt x="36521" y="45473"/>
                    <a:pt x="36521" y="44842"/>
                    <a:pt x="36521" y="44210"/>
                  </a:cubicBezTo>
                  <a:cubicBezTo>
                    <a:pt x="37173" y="44210"/>
                    <a:pt x="37173" y="43578"/>
                    <a:pt x="37173" y="43578"/>
                  </a:cubicBezTo>
                  <a:cubicBezTo>
                    <a:pt x="37173" y="42947"/>
                    <a:pt x="37173" y="42947"/>
                    <a:pt x="37826" y="42315"/>
                  </a:cubicBezTo>
                  <a:cubicBezTo>
                    <a:pt x="38478" y="41052"/>
                    <a:pt x="39782" y="37894"/>
                    <a:pt x="37173" y="36000"/>
                  </a:cubicBezTo>
                  <a:cubicBezTo>
                    <a:pt x="35869" y="35368"/>
                    <a:pt x="34565" y="35368"/>
                    <a:pt x="33913" y="35368"/>
                  </a:cubicBezTo>
                  <a:cubicBezTo>
                    <a:pt x="32608" y="35368"/>
                    <a:pt x="32608" y="35368"/>
                    <a:pt x="32608" y="35368"/>
                  </a:cubicBezTo>
                  <a:cubicBezTo>
                    <a:pt x="31956" y="35368"/>
                    <a:pt x="31304" y="35368"/>
                    <a:pt x="31304" y="35368"/>
                  </a:cubicBezTo>
                  <a:cubicBezTo>
                    <a:pt x="30652" y="35368"/>
                    <a:pt x="28695" y="35368"/>
                    <a:pt x="28043" y="36631"/>
                  </a:cubicBezTo>
                  <a:cubicBezTo>
                    <a:pt x="27391" y="37263"/>
                    <a:pt x="27391" y="37894"/>
                    <a:pt x="27391" y="37894"/>
                  </a:cubicBezTo>
                  <a:cubicBezTo>
                    <a:pt x="27391" y="38526"/>
                    <a:pt x="26739" y="38526"/>
                    <a:pt x="26739" y="38526"/>
                  </a:cubicBezTo>
                  <a:cubicBezTo>
                    <a:pt x="26739" y="38526"/>
                    <a:pt x="26739" y="38526"/>
                    <a:pt x="26086" y="39157"/>
                  </a:cubicBezTo>
                  <a:cubicBezTo>
                    <a:pt x="24782" y="39157"/>
                    <a:pt x="22826" y="39789"/>
                    <a:pt x="22826" y="42315"/>
                  </a:cubicBezTo>
                  <a:cubicBezTo>
                    <a:pt x="22173" y="42947"/>
                    <a:pt x="22173" y="43578"/>
                    <a:pt x="22173" y="44210"/>
                  </a:cubicBezTo>
                  <a:cubicBezTo>
                    <a:pt x="22173" y="45473"/>
                    <a:pt x="22173" y="46736"/>
                    <a:pt x="22173" y="48000"/>
                  </a:cubicBezTo>
                  <a:cubicBezTo>
                    <a:pt x="22173" y="48000"/>
                    <a:pt x="22173" y="48000"/>
                    <a:pt x="22173" y="48000"/>
                  </a:cubicBezTo>
                  <a:cubicBezTo>
                    <a:pt x="22173" y="48631"/>
                    <a:pt x="22173" y="49263"/>
                    <a:pt x="21521" y="49894"/>
                  </a:cubicBezTo>
                  <a:cubicBezTo>
                    <a:pt x="21521" y="49263"/>
                    <a:pt x="20869" y="48000"/>
                    <a:pt x="20869" y="46736"/>
                  </a:cubicBezTo>
                  <a:cubicBezTo>
                    <a:pt x="20217" y="44210"/>
                    <a:pt x="20217" y="41684"/>
                    <a:pt x="20217" y="39157"/>
                  </a:cubicBezTo>
                  <a:cubicBezTo>
                    <a:pt x="20217" y="37894"/>
                    <a:pt x="20217" y="37263"/>
                    <a:pt x="20217" y="36000"/>
                  </a:cubicBezTo>
                  <a:cubicBezTo>
                    <a:pt x="20217" y="35368"/>
                    <a:pt x="20869" y="34105"/>
                    <a:pt x="20869" y="33473"/>
                  </a:cubicBezTo>
                  <a:cubicBezTo>
                    <a:pt x="20869" y="31578"/>
                    <a:pt x="20869" y="29684"/>
                    <a:pt x="20869" y="27789"/>
                  </a:cubicBezTo>
                  <a:cubicBezTo>
                    <a:pt x="20217" y="26526"/>
                    <a:pt x="20217" y="24631"/>
                    <a:pt x="19565" y="23368"/>
                  </a:cubicBezTo>
                  <a:cubicBezTo>
                    <a:pt x="18913" y="23368"/>
                    <a:pt x="18913" y="22736"/>
                    <a:pt x="19565" y="22105"/>
                  </a:cubicBezTo>
                  <a:cubicBezTo>
                    <a:pt x="21521" y="20210"/>
                    <a:pt x="21521" y="17052"/>
                    <a:pt x="20869" y="14526"/>
                  </a:cubicBezTo>
                  <a:cubicBezTo>
                    <a:pt x="20869" y="12000"/>
                    <a:pt x="18913" y="10736"/>
                    <a:pt x="16304" y="10736"/>
                  </a:cubicBezTo>
                  <a:cubicBezTo>
                    <a:pt x="16956" y="10105"/>
                    <a:pt x="17608" y="10105"/>
                    <a:pt x="17608" y="10105"/>
                  </a:cubicBezTo>
                  <a:cubicBezTo>
                    <a:pt x="18913" y="9473"/>
                    <a:pt x="20217" y="8842"/>
                    <a:pt x="20217" y="7578"/>
                  </a:cubicBezTo>
                  <a:cubicBezTo>
                    <a:pt x="20869" y="6947"/>
                    <a:pt x="20869" y="5684"/>
                    <a:pt x="20869" y="5052"/>
                  </a:cubicBezTo>
                  <a:cubicBezTo>
                    <a:pt x="20869" y="5052"/>
                    <a:pt x="20217" y="4421"/>
                    <a:pt x="20217" y="4421"/>
                  </a:cubicBezTo>
                  <a:cubicBezTo>
                    <a:pt x="20217" y="4421"/>
                    <a:pt x="20869" y="4421"/>
                    <a:pt x="20869" y="3789"/>
                  </a:cubicBezTo>
                  <a:cubicBezTo>
                    <a:pt x="20869" y="3789"/>
                    <a:pt x="20869" y="1894"/>
                    <a:pt x="19565" y="631"/>
                  </a:cubicBezTo>
                  <a:cubicBezTo>
                    <a:pt x="18260" y="0"/>
                    <a:pt x="17608" y="0"/>
                    <a:pt x="16956" y="0"/>
                  </a:cubicBezTo>
                  <a:cubicBezTo>
                    <a:pt x="15000" y="0"/>
                    <a:pt x="13695" y="631"/>
                    <a:pt x="12391" y="1263"/>
                  </a:cubicBezTo>
                  <a:cubicBezTo>
                    <a:pt x="11739" y="1894"/>
                    <a:pt x="11739" y="2526"/>
                    <a:pt x="11086" y="3157"/>
                  </a:cubicBezTo>
                  <a:cubicBezTo>
                    <a:pt x="11086" y="3157"/>
                    <a:pt x="11086" y="3157"/>
                    <a:pt x="11086" y="3157"/>
                  </a:cubicBezTo>
                  <a:cubicBezTo>
                    <a:pt x="11086" y="3157"/>
                    <a:pt x="11086" y="3157"/>
                    <a:pt x="11086" y="3157"/>
                  </a:cubicBezTo>
                  <a:cubicBezTo>
                    <a:pt x="11086" y="3157"/>
                    <a:pt x="11086" y="3157"/>
                    <a:pt x="10434" y="3157"/>
                  </a:cubicBezTo>
                  <a:cubicBezTo>
                    <a:pt x="9782" y="3157"/>
                    <a:pt x="9130" y="3157"/>
                    <a:pt x="8478" y="3789"/>
                  </a:cubicBezTo>
                  <a:cubicBezTo>
                    <a:pt x="8478" y="3789"/>
                    <a:pt x="7826" y="4421"/>
                    <a:pt x="7826" y="4421"/>
                  </a:cubicBezTo>
                  <a:cubicBezTo>
                    <a:pt x="7173" y="5052"/>
                    <a:pt x="6521" y="5684"/>
                    <a:pt x="6521" y="6315"/>
                  </a:cubicBezTo>
                  <a:cubicBezTo>
                    <a:pt x="5869" y="6947"/>
                    <a:pt x="5869" y="6947"/>
                    <a:pt x="5869" y="6947"/>
                  </a:cubicBezTo>
                  <a:cubicBezTo>
                    <a:pt x="5217" y="8210"/>
                    <a:pt x="4565" y="9473"/>
                    <a:pt x="3913" y="10105"/>
                  </a:cubicBezTo>
                  <a:cubicBezTo>
                    <a:pt x="3913" y="10105"/>
                    <a:pt x="3260" y="10736"/>
                    <a:pt x="3260" y="11368"/>
                  </a:cubicBezTo>
                  <a:cubicBezTo>
                    <a:pt x="1956" y="12000"/>
                    <a:pt x="1304" y="12631"/>
                    <a:pt x="652" y="13263"/>
                  </a:cubicBezTo>
                  <a:cubicBezTo>
                    <a:pt x="0" y="14526"/>
                    <a:pt x="0" y="16421"/>
                    <a:pt x="0" y="17052"/>
                  </a:cubicBezTo>
                  <a:cubicBezTo>
                    <a:pt x="0" y="17684"/>
                    <a:pt x="0" y="18947"/>
                    <a:pt x="0" y="18947"/>
                  </a:cubicBezTo>
                  <a:cubicBezTo>
                    <a:pt x="0" y="20210"/>
                    <a:pt x="0" y="21473"/>
                    <a:pt x="0" y="22105"/>
                  </a:cubicBezTo>
                  <a:cubicBezTo>
                    <a:pt x="0" y="22736"/>
                    <a:pt x="0" y="23368"/>
                    <a:pt x="0" y="23368"/>
                  </a:cubicBezTo>
                  <a:cubicBezTo>
                    <a:pt x="0" y="24000"/>
                    <a:pt x="0" y="24000"/>
                    <a:pt x="0" y="24000"/>
                  </a:cubicBezTo>
                  <a:cubicBezTo>
                    <a:pt x="0" y="24631"/>
                    <a:pt x="0" y="25894"/>
                    <a:pt x="652" y="27157"/>
                  </a:cubicBezTo>
                  <a:cubicBezTo>
                    <a:pt x="1304" y="27789"/>
                    <a:pt x="1956" y="28421"/>
                    <a:pt x="1956" y="29684"/>
                  </a:cubicBezTo>
                  <a:cubicBezTo>
                    <a:pt x="1956" y="30315"/>
                    <a:pt x="1956" y="30947"/>
                    <a:pt x="1304" y="31578"/>
                  </a:cubicBezTo>
                  <a:cubicBezTo>
                    <a:pt x="652" y="32842"/>
                    <a:pt x="652" y="34105"/>
                    <a:pt x="652" y="35368"/>
                  </a:cubicBezTo>
                  <a:cubicBezTo>
                    <a:pt x="0" y="37263"/>
                    <a:pt x="652" y="38526"/>
                    <a:pt x="652" y="39157"/>
                  </a:cubicBezTo>
                  <a:cubicBezTo>
                    <a:pt x="652" y="39789"/>
                    <a:pt x="652" y="40421"/>
                    <a:pt x="1304" y="40421"/>
                  </a:cubicBezTo>
                  <a:cubicBezTo>
                    <a:pt x="1304" y="41684"/>
                    <a:pt x="1304" y="42947"/>
                    <a:pt x="1304" y="44210"/>
                  </a:cubicBezTo>
                  <a:cubicBezTo>
                    <a:pt x="1304" y="44842"/>
                    <a:pt x="1304" y="44842"/>
                    <a:pt x="1304" y="44842"/>
                  </a:cubicBezTo>
                  <a:cubicBezTo>
                    <a:pt x="1304" y="46105"/>
                    <a:pt x="1956" y="47368"/>
                    <a:pt x="1956" y="48631"/>
                  </a:cubicBezTo>
                  <a:cubicBezTo>
                    <a:pt x="1956" y="48631"/>
                    <a:pt x="1956" y="49263"/>
                    <a:pt x="1956" y="49894"/>
                  </a:cubicBezTo>
                  <a:cubicBezTo>
                    <a:pt x="2608" y="51789"/>
                    <a:pt x="2608" y="53684"/>
                    <a:pt x="2608" y="55578"/>
                  </a:cubicBezTo>
                  <a:cubicBezTo>
                    <a:pt x="2608" y="56210"/>
                    <a:pt x="2608" y="56842"/>
                    <a:pt x="2608" y="57473"/>
                  </a:cubicBezTo>
                  <a:cubicBezTo>
                    <a:pt x="2608" y="59368"/>
                    <a:pt x="3260" y="61263"/>
                    <a:pt x="3913" y="63157"/>
                  </a:cubicBezTo>
                  <a:cubicBezTo>
                    <a:pt x="3913" y="63789"/>
                    <a:pt x="4565" y="63789"/>
                    <a:pt x="4565" y="64421"/>
                  </a:cubicBezTo>
                  <a:cubicBezTo>
                    <a:pt x="3913" y="64421"/>
                    <a:pt x="3913" y="65052"/>
                    <a:pt x="3260" y="65684"/>
                  </a:cubicBezTo>
                  <a:cubicBezTo>
                    <a:pt x="1956" y="67578"/>
                    <a:pt x="1956" y="71368"/>
                    <a:pt x="3913" y="73263"/>
                  </a:cubicBezTo>
                  <a:cubicBezTo>
                    <a:pt x="5217" y="74526"/>
                    <a:pt x="7173" y="74526"/>
                    <a:pt x="8478" y="74526"/>
                  </a:cubicBezTo>
                  <a:cubicBezTo>
                    <a:pt x="9130" y="74526"/>
                    <a:pt x="9782" y="74526"/>
                    <a:pt x="9782" y="75157"/>
                  </a:cubicBezTo>
                  <a:cubicBezTo>
                    <a:pt x="10434" y="75157"/>
                    <a:pt x="10434" y="75789"/>
                    <a:pt x="10434" y="76421"/>
                  </a:cubicBezTo>
                  <a:cubicBezTo>
                    <a:pt x="10434" y="76421"/>
                    <a:pt x="10434" y="76421"/>
                    <a:pt x="9782" y="76421"/>
                  </a:cubicBezTo>
                  <a:cubicBezTo>
                    <a:pt x="9782" y="76421"/>
                    <a:pt x="9130" y="76421"/>
                    <a:pt x="9130" y="76421"/>
                  </a:cubicBezTo>
                  <a:cubicBezTo>
                    <a:pt x="7173" y="76421"/>
                    <a:pt x="6521" y="77052"/>
                    <a:pt x="5217" y="77684"/>
                  </a:cubicBezTo>
                  <a:cubicBezTo>
                    <a:pt x="2608" y="80210"/>
                    <a:pt x="2608" y="83368"/>
                    <a:pt x="2608" y="85263"/>
                  </a:cubicBezTo>
                  <a:cubicBezTo>
                    <a:pt x="2608" y="85263"/>
                    <a:pt x="2608" y="85263"/>
                    <a:pt x="2608" y="85894"/>
                  </a:cubicBezTo>
                  <a:cubicBezTo>
                    <a:pt x="2608" y="86526"/>
                    <a:pt x="2608" y="87157"/>
                    <a:pt x="2608" y="88421"/>
                  </a:cubicBezTo>
                  <a:cubicBezTo>
                    <a:pt x="3260" y="90315"/>
                    <a:pt x="6521" y="92842"/>
                    <a:pt x="8478" y="92842"/>
                  </a:cubicBezTo>
                  <a:cubicBezTo>
                    <a:pt x="8478" y="92842"/>
                    <a:pt x="9130" y="92842"/>
                    <a:pt x="9130" y="92842"/>
                  </a:cubicBezTo>
                  <a:cubicBezTo>
                    <a:pt x="9130" y="92842"/>
                    <a:pt x="9130" y="92842"/>
                    <a:pt x="9782" y="92842"/>
                  </a:cubicBezTo>
                  <a:cubicBezTo>
                    <a:pt x="9782" y="92842"/>
                    <a:pt x="9782" y="93473"/>
                    <a:pt x="9782" y="93473"/>
                  </a:cubicBezTo>
                  <a:cubicBezTo>
                    <a:pt x="9782" y="96000"/>
                    <a:pt x="8478" y="99157"/>
                    <a:pt x="7173" y="101684"/>
                  </a:cubicBezTo>
                  <a:cubicBezTo>
                    <a:pt x="6521" y="102315"/>
                    <a:pt x="5869" y="102947"/>
                    <a:pt x="5869" y="103578"/>
                  </a:cubicBezTo>
                  <a:cubicBezTo>
                    <a:pt x="3913" y="107368"/>
                    <a:pt x="3260" y="113052"/>
                    <a:pt x="5869" y="116842"/>
                  </a:cubicBezTo>
                  <a:cubicBezTo>
                    <a:pt x="6521" y="118105"/>
                    <a:pt x="8478" y="120000"/>
                    <a:pt x="12391" y="120000"/>
                  </a:cubicBezTo>
                  <a:cubicBezTo>
                    <a:pt x="12391" y="120000"/>
                    <a:pt x="13043" y="120000"/>
                    <a:pt x="13695" y="120000"/>
                  </a:cubicBezTo>
                  <a:cubicBezTo>
                    <a:pt x="16956" y="120000"/>
                    <a:pt x="18913" y="117473"/>
                    <a:pt x="20869" y="114947"/>
                  </a:cubicBezTo>
                  <a:cubicBezTo>
                    <a:pt x="20869" y="114947"/>
                    <a:pt x="21521" y="114315"/>
                    <a:pt x="21521" y="114315"/>
                  </a:cubicBezTo>
                  <a:cubicBezTo>
                    <a:pt x="23478" y="111789"/>
                    <a:pt x="25434" y="110526"/>
                    <a:pt x="28043" y="109263"/>
                  </a:cubicBezTo>
                  <a:cubicBezTo>
                    <a:pt x="30000" y="108631"/>
                    <a:pt x="31304" y="108000"/>
                    <a:pt x="33913" y="106736"/>
                  </a:cubicBezTo>
                  <a:cubicBezTo>
                    <a:pt x="35217" y="106736"/>
                    <a:pt x="37173" y="106105"/>
                    <a:pt x="38478" y="105473"/>
                  </a:cubicBezTo>
                  <a:cubicBezTo>
                    <a:pt x="40434" y="104842"/>
                    <a:pt x="42391" y="104210"/>
                    <a:pt x="44347" y="103578"/>
                  </a:cubicBezTo>
                  <a:cubicBezTo>
                    <a:pt x="47608" y="102947"/>
                    <a:pt x="50869" y="101684"/>
                    <a:pt x="52826" y="98526"/>
                  </a:cubicBezTo>
                  <a:cubicBezTo>
                    <a:pt x="53478" y="97894"/>
                    <a:pt x="53478" y="96631"/>
                    <a:pt x="54130" y="96000"/>
                  </a:cubicBezTo>
                  <a:cubicBezTo>
                    <a:pt x="54130" y="96000"/>
                    <a:pt x="54130" y="95368"/>
                    <a:pt x="54782" y="95368"/>
                  </a:cubicBezTo>
                  <a:cubicBezTo>
                    <a:pt x="54782" y="94736"/>
                    <a:pt x="54782" y="94736"/>
                    <a:pt x="54782" y="94736"/>
                  </a:cubicBezTo>
                  <a:cubicBezTo>
                    <a:pt x="55434" y="93473"/>
                    <a:pt x="55434" y="93473"/>
                    <a:pt x="56086" y="93473"/>
                  </a:cubicBezTo>
                  <a:cubicBezTo>
                    <a:pt x="56086" y="92842"/>
                    <a:pt x="56739" y="92842"/>
                    <a:pt x="56739" y="92842"/>
                  </a:cubicBezTo>
                  <a:cubicBezTo>
                    <a:pt x="57391" y="92842"/>
                    <a:pt x="58043" y="92842"/>
                    <a:pt x="58043" y="92210"/>
                  </a:cubicBezTo>
                  <a:cubicBezTo>
                    <a:pt x="59347" y="91578"/>
                    <a:pt x="60000" y="90947"/>
                    <a:pt x="60000" y="90947"/>
                  </a:cubicBezTo>
                  <a:cubicBezTo>
                    <a:pt x="60000" y="90315"/>
                    <a:pt x="60652" y="90315"/>
                    <a:pt x="60652" y="90315"/>
                  </a:cubicBezTo>
                  <a:cubicBezTo>
                    <a:pt x="60652" y="90315"/>
                    <a:pt x="60652" y="90947"/>
                    <a:pt x="60652" y="90947"/>
                  </a:cubicBezTo>
                  <a:cubicBezTo>
                    <a:pt x="60652" y="91578"/>
                    <a:pt x="60652" y="91578"/>
                    <a:pt x="60652" y="91578"/>
                  </a:cubicBezTo>
                  <a:cubicBezTo>
                    <a:pt x="60652" y="92210"/>
                    <a:pt x="60652" y="94105"/>
                    <a:pt x="62608" y="94736"/>
                  </a:cubicBezTo>
                  <a:cubicBezTo>
                    <a:pt x="62608" y="95368"/>
                    <a:pt x="63260" y="95368"/>
                    <a:pt x="63913" y="95368"/>
                  </a:cubicBezTo>
                  <a:cubicBezTo>
                    <a:pt x="64565" y="95368"/>
                    <a:pt x="64565" y="95368"/>
                    <a:pt x="65217" y="95368"/>
                  </a:cubicBezTo>
                  <a:cubicBezTo>
                    <a:pt x="65217" y="95368"/>
                    <a:pt x="65217" y="95368"/>
                    <a:pt x="65217" y="95368"/>
                  </a:cubicBezTo>
                  <a:cubicBezTo>
                    <a:pt x="67826" y="95368"/>
                    <a:pt x="70434" y="94105"/>
                    <a:pt x="71739" y="92210"/>
                  </a:cubicBezTo>
                  <a:cubicBezTo>
                    <a:pt x="71739" y="91578"/>
                    <a:pt x="71739" y="91578"/>
                    <a:pt x="71739" y="91578"/>
                  </a:cubicBezTo>
                  <a:cubicBezTo>
                    <a:pt x="72391" y="92210"/>
                    <a:pt x="72391" y="92210"/>
                    <a:pt x="72391" y="92210"/>
                  </a:cubicBezTo>
                  <a:cubicBezTo>
                    <a:pt x="73043" y="92842"/>
                    <a:pt x="73695" y="92842"/>
                    <a:pt x="73695" y="92842"/>
                  </a:cubicBezTo>
                  <a:cubicBezTo>
                    <a:pt x="73695" y="93473"/>
                    <a:pt x="73695" y="94105"/>
                    <a:pt x="72391" y="95368"/>
                  </a:cubicBezTo>
                  <a:cubicBezTo>
                    <a:pt x="71739" y="96631"/>
                    <a:pt x="71086" y="97894"/>
                    <a:pt x="69782" y="99157"/>
                  </a:cubicBezTo>
                  <a:cubicBezTo>
                    <a:pt x="69782" y="99789"/>
                    <a:pt x="69130" y="99789"/>
                    <a:pt x="68478" y="100421"/>
                  </a:cubicBezTo>
                  <a:cubicBezTo>
                    <a:pt x="67826" y="102315"/>
                    <a:pt x="67826" y="102947"/>
                    <a:pt x="67826" y="104210"/>
                  </a:cubicBezTo>
                  <a:cubicBezTo>
                    <a:pt x="68478" y="104842"/>
                    <a:pt x="68478" y="104842"/>
                    <a:pt x="68478" y="104842"/>
                  </a:cubicBezTo>
                  <a:cubicBezTo>
                    <a:pt x="68478" y="104842"/>
                    <a:pt x="68478" y="104842"/>
                    <a:pt x="68478" y="105473"/>
                  </a:cubicBezTo>
                  <a:cubicBezTo>
                    <a:pt x="68478" y="105473"/>
                    <a:pt x="68478" y="106105"/>
                    <a:pt x="68478" y="106736"/>
                  </a:cubicBezTo>
                  <a:cubicBezTo>
                    <a:pt x="68478" y="108000"/>
                    <a:pt x="69782" y="108631"/>
                    <a:pt x="71739" y="108631"/>
                  </a:cubicBezTo>
                  <a:cubicBezTo>
                    <a:pt x="73043" y="108631"/>
                    <a:pt x="74347" y="108631"/>
                    <a:pt x="75000" y="108000"/>
                  </a:cubicBezTo>
                  <a:cubicBezTo>
                    <a:pt x="75652" y="107368"/>
                    <a:pt x="76304" y="106736"/>
                    <a:pt x="76956" y="106105"/>
                  </a:cubicBezTo>
                  <a:cubicBezTo>
                    <a:pt x="76956" y="105473"/>
                    <a:pt x="77608" y="105473"/>
                    <a:pt x="77608" y="104842"/>
                  </a:cubicBezTo>
                  <a:cubicBezTo>
                    <a:pt x="78260" y="104842"/>
                    <a:pt x="78913" y="104842"/>
                    <a:pt x="78913" y="104842"/>
                  </a:cubicBezTo>
                  <a:cubicBezTo>
                    <a:pt x="80217" y="104842"/>
                    <a:pt x="81521" y="104210"/>
                    <a:pt x="82173" y="103578"/>
                  </a:cubicBezTo>
                  <a:cubicBezTo>
                    <a:pt x="82826" y="102315"/>
                    <a:pt x="83478" y="101684"/>
                    <a:pt x="83478" y="101052"/>
                  </a:cubicBezTo>
                  <a:cubicBezTo>
                    <a:pt x="83478" y="100421"/>
                    <a:pt x="83478" y="100421"/>
                    <a:pt x="83478" y="100421"/>
                  </a:cubicBezTo>
                  <a:cubicBezTo>
                    <a:pt x="83478" y="99789"/>
                    <a:pt x="84130" y="99157"/>
                    <a:pt x="84130" y="98526"/>
                  </a:cubicBezTo>
                  <a:cubicBezTo>
                    <a:pt x="84130" y="97894"/>
                    <a:pt x="84130" y="97894"/>
                    <a:pt x="84130" y="97894"/>
                  </a:cubicBezTo>
                  <a:cubicBezTo>
                    <a:pt x="84130" y="97263"/>
                    <a:pt x="84130" y="96631"/>
                    <a:pt x="84782" y="96000"/>
                  </a:cubicBezTo>
                  <a:cubicBezTo>
                    <a:pt x="84782" y="94736"/>
                    <a:pt x="84130" y="94105"/>
                    <a:pt x="84130" y="92842"/>
                  </a:cubicBezTo>
                  <a:cubicBezTo>
                    <a:pt x="84130" y="92842"/>
                    <a:pt x="83478" y="92842"/>
                    <a:pt x="83478" y="92210"/>
                  </a:cubicBezTo>
                  <a:cubicBezTo>
                    <a:pt x="82826" y="89684"/>
                    <a:pt x="82826" y="87157"/>
                    <a:pt x="84130" y="85263"/>
                  </a:cubicBezTo>
                  <a:cubicBezTo>
                    <a:pt x="84782" y="84631"/>
                    <a:pt x="85434" y="84000"/>
                    <a:pt x="85434" y="83368"/>
                  </a:cubicBezTo>
                  <a:cubicBezTo>
                    <a:pt x="86739" y="82105"/>
                    <a:pt x="88043" y="80210"/>
                    <a:pt x="88043" y="77052"/>
                  </a:cubicBezTo>
                  <a:cubicBezTo>
                    <a:pt x="88043" y="76421"/>
                    <a:pt x="88043" y="75789"/>
                    <a:pt x="88043" y="74526"/>
                  </a:cubicBezTo>
                  <a:cubicBezTo>
                    <a:pt x="87391" y="73894"/>
                    <a:pt x="87391" y="73263"/>
                    <a:pt x="87391" y="72631"/>
                  </a:cubicBezTo>
                  <a:cubicBezTo>
                    <a:pt x="87391" y="72631"/>
                    <a:pt x="87391" y="72631"/>
                    <a:pt x="87391" y="72631"/>
                  </a:cubicBezTo>
                  <a:cubicBezTo>
                    <a:pt x="92608" y="73263"/>
                    <a:pt x="94565" y="82105"/>
                    <a:pt x="94565" y="86526"/>
                  </a:cubicBezTo>
                  <a:cubicBezTo>
                    <a:pt x="94565" y="89052"/>
                    <a:pt x="95869" y="93473"/>
                    <a:pt x="99130" y="93473"/>
                  </a:cubicBezTo>
                  <a:cubicBezTo>
                    <a:pt x="100434" y="93473"/>
                    <a:pt x="101739" y="92210"/>
                    <a:pt x="103043" y="90315"/>
                  </a:cubicBezTo>
                  <a:cubicBezTo>
                    <a:pt x="103695" y="89052"/>
                    <a:pt x="103695" y="88421"/>
                    <a:pt x="104347" y="87157"/>
                  </a:cubicBezTo>
                  <a:cubicBezTo>
                    <a:pt x="104347" y="87157"/>
                    <a:pt x="104347" y="87157"/>
                    <a:pt x="104347" y="87157"/>
                  </a:cubicBezTo>
                  <a:cubicBezTo>
                    <a:pt x="104347" y="87789"/>
                    <a:pt x="105000" y="88421"/>
                    <a:pt x="105000" y="88421"/>
                  </a:cubicBezTo>
                  <a:cubicBezTo>
                    <a:pt x="105652" y="88421"/>
                    <a:pt x="105652" y="89052"/>
                    <a:pt x="105652" y="89052"/>
                  </a:cubicBezTo>
                  <a:cubicBezTo>
                    <a:pt x="105652" y="89684"/>
                    <a:pt x="105652" y="89684"/>
                    <a:pt x="105652" y="90315"/>
                  </a:cubicBezTo>
                  <a:cubicBezTo>
                    <a:pt x="106304" y="91578"/>
                    <a:pt x="108260" y="92842"/>
                    <a:pt x="109565" y="92842"/>
                  </a:cubicBezTo>
                  <a:cubicBezTo>
                    <a:pt x="110869" y="92842"/>
                    <a:pt x="112173" y="92842"/>
                    <a:pt x="112173" y="91578"/>
                  </a:cubicBezTo>
                  <a:cubicBezTo>
                    <a:pt x="112826" y="90947"/>
                    <a:pt x="112826" y="90315"/>
                    <a:pt x="112826" y="89684"/>
                  </a:cubicBezTo>
                  <a:cubicBezTo>
                    <a:pt x="113478" y="89052"/>
                    <a:pt x="113478" y="89052"/>
                    <a:pt x="113478" y="88421"/>
                  </a:cubicBezTo>
                  <a:cubicBezTo>
                    <a:pt x="114130" y="88421"/>
                    <a:pt x="114782" y="88421"/>
                    <a:pt x="114782" y="88421"/>
                  </a:cubicBezTo>
                  <a:cubicBezTo>
                    <a:pt x="116086" y="87789"/>
                    <a:pt x="117391" y="87157"/>
                    <a:pt x="118043" y="86526"/>
                  </a:cubicBezTo>
                  <a:cubicBezTo>
                    <a:pt x="120000" y="84000"/>
                    <a:pt x="118695" y="82105"/>
                    <a:pt x="118043" y="80842"/>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60" name="Shape 2460"/>
            <p:cNvSpPr/>
            <p:nvPr/>
          </p:nvSpPr>
          <p:spPr>
            <a:xfrm>
              <a:off x="16472692" y="6625709"/>
              <a:ext cx="1727572" cy="2221217"/>
            </a:xfrm>
            <a:custGeom>
              <a:avLst/>
              <a:gdLst/>
              <a:ahLst/>
              <a:cxnLst/>
              <a:rect l="0" t="0" r="0" b="0"/>
              <a:pathLst>
                <a:path w="120000" h="120000" extrusionOk="0">
                  <a:moveTo>
                    <a:pt x="118485" y="38035"/>
                  </a:moveTo>
                  <a:cubicBezTo>
                    <a:pt x="118485" y="37767"/>
                    <a:pt x="118485" y="37767"/>
                    <a:pt x="118107" y="37767"/>
                  </a:cubicBezTo>
                  <a:cubicBezTo>
                    <a:pt x="117728" y="37767"/>
                    <a:pt x="117350" y="37767"/>
                    <a:pt x="116971" y="37767"/>
                  </a:cubicBezTo>
                  <a:cubicBezTo>
                    <a:pt x="116971" y="37767"/>
                    <a:pt x="116593" y="37767"/>
                    <a:pt x="116593" y="37500"/>
                  </a:cubicBezTo>
                  <a:cubicBezTo>
                    <a:pt x="115835" y="37500"/>
                    <a:pt x="115457" y="37232"/>
                    <a:pt x="115078" y="37232"/>
                  </a:cubicBezTo>
                  <a:cubicBezTo>
                    <a:pt x="114700" y="36964"/>
                    <a:pt x="114700" y="36964"/>
                    <a:pt x="114700" y="36964"/>
                  </a:cubicBezTo>
                  <a:cubicBezTo>
                    <a:pt x="113943" y="36696"/>
                    <a:pt x="113186" y="36428"/>
                    <a:pt x="112429" y="36428"/>
                  </a:cubicBezTo>
                  <a:cubicBezTo>
                    <a:pt x="112050" y="36428"/>
                    <a:pt x="111671" y="36428"/>
                    <a:pt x="111293" y="36428"/>
                  </a:cubicBezTo>
                  <a:cubicBezTo>
                    <a:pt x="110536" y="36428"/>
                    <a:pt x="110536" y="36428"/>
                    <a:pt x="110157" y="36160"/>
                  </a:cubicBezTo>
                  <a:cubicBezTo>
                    <a:pt x="110157" y="36160"/>
                    <a:pt x="109779" y="35892"/>
                    <a:pt x="109779" y="35892"/>
                  </a:cubicBezTo>
                  <a:cubicBezTo>
                    <a:pt x="109400" y="35625"/>
                    <a:pt x="109022" y="35357"/>
                    <a:pt x="108264" y="35089"/>
                  </a:cubicBezTo>
                  <a:cubicBezTo>
                    <a:pt x="107886" y="34821"/>
                    <a:pt x="107507" y="34821"/>
                    <a:pt x="106750" y="34553"/>
                  </a:cubicBezTo>
                  <a:cubicBezTo>
                    <a:pt x="106372" y="34553"/>
                    <a:pt x="105993" y="34285"/>
                    <a:pt x="105615" y="34285"/>
                  </a:cubicBezTo>
                  <a:cubicBezTo>
                    <a:pt x="104858" y="34017"/>
                    <a:pt x="103722" y="34017"/>
                    <a:pt x="102965" y="34017"/>
                  </a:cubicBezTo>
                  <a:cubicBezTo>
                    <a:pt x="101451" y="34017"/>
                    <a:pt x="100315" y="34017"/>
                    <a:pt x="98801" y="34553"/>
                  </a:cubicBezTo>
                  <a:cubicBezTo>
                    <a:pt x="98422" y="34553"/>
                    <a:pt x="97665" y="34821"/>
                    <a:pt x="96908" y="35089"/>
                  </a:cubicBezTo>
                  <a:cubicBezTo>
                    <a:pt x="95015" y="35892"/>
                    <a:pt x="92744" y="36696"/>
                    <a:pt x="91608" y="36696"/>
                  </a:cubicBezTo>
                  <a:cubicBezTo>
                    <a:pt x="91230" y="36696"/>
                    <a:pt x="90851" y="36696"/>
                    <a:pt x="90851" y="36428"/>
                  </a:cubicBezTo>
                  <a:cubicBezTo>
                    <a:pt x="90473" y="36428"/>
                    <a:pt x="90473" y="36428"/>
                    <a:pt x="90473" y="36428"/>
                  </a:cubicBezTo>
                  <a:cubicBezTo>
                    <a:pt x="90473" y="36428"/>
                    <a:pt x="90851" y="35892"/>
                    <a:pt x="90851" y="35625"/>
                  </a:cubicBezTo>
                  <a:cubicBezTo>
                    <a:pt x="91230" y="35357"/>
                    <a:pt x="91230" y="35357"/>
                    <a:pt x="91230" y="35089"/>
                  </a:cubicBezTo>
                  <a:cubicBezTo>
                    <a:pt x="92365" y="33750"/>
                    <a:pt x="92365" y="32678"/>
                    <a:pt x="91987" y="31339"/>
                  </a:cubicBezTo>
                  <a:cubicBezTo>
                    <a:pt x="91987" y="30535"/>
                    <a:pt x="91608" y="29732"/>
                    <a:pt x="90851" y="28928"/>
                  </a:cubicBezTo>
                  <a:cubicBezTo>
                    <a:pt x="90851" y="28928"/>
                    <a:pt x="90851" y="28928"/>
                    <a:pt x="90851" y="28660"/>
                  </a:cubicBezTo>
                  <a:cubicBezTo>
                    <a:pt x="90473" y="28660"/>
                    <a:pt x="90473" y="28660"/>
                    <a:pt x="90473" y="28660"/>
                  </a:cubicBezTo>
                  <a:cubicBezTo>
                    <a:pt x="90473" y="28660"/>
                    <a:pt x="90473" y="28392"/>
                    <a:pt x="90473" y="28124"/>
                  </a:cubicBezTo>
                  <a:cubicBezTo>
                    <a:pt x="90473" y="28124"/>
                    <a:pt x="90473" y="27857"/>
                    <a:pt x="90473" y="27857"/>
                  </a:cubicBezTo>
                  <a:cubicBezTo>
                    <a:pt x="90473" y="27589"/>
                    <a:pt x="90473" y="27321"/>
                    <a:pt x="90473" y="27321"/>
                  </a:cubicBezTo>
                  <a:cubicBezTo>
                    <a:pt x="90094" y="26785"/>
                    <a:pt x="90094" y="26517"/>
                    <a:pt x="90094" y="25982"/>
                  </a:cubicBezTo>
                  <a:cubicBezTo>
                    <a:pt x="89716" y="25714"/>
                    <a:pt x="89716" y="25446"/>
                    <a:pt x="89716" y="24910"/>
                  </a:cubicBezTo>
                  <a:cubicBezTo>
                    <a:pt x="89716" y="24642"/>
                    <a:pt x="89337" y="24374"/>
                    <a:pt x="89337" y="24107"/>
                  </a:cubicBezTo>
                  <a:cubicBezTo>
                    <a:pt x="89337" y="23839"/>
                    <a:pt x="89337" y="23571"/>
                    <a:pt x="88958" y="23303"/>
                  </a:cubicBezTo>
                  <a:cubicBezTo>
                    <a:pt x="88958" y="23035"/>
                    <a:pt x="88580" y="22767"/>
                    <a:pt x="88580" y="22499"/>
                  </a:cubicBezTo>
                  <a:cubicBezTo>
                    <a:pt x="88580" y="22232"/>
                    <a:pt x="88580" y="21696"/>
                    <a:pt x="88580" y="21428"/>
                  </a:cubicBezTo>
                  <a:cubicBezTo>
                    <a:pt x="88580" y="21160"/>
                    <a:pt x="88580" y="20892"/>
                    <a:pt x="88580" y="20624"/>
                  </a:cubicBezTo>
                  <a:cubicBezTo>
                    <a:pt x="88580" y="20357"/>
                    <a:pt x="88580" y="20357"/>
                    <a:pt x="88580" y="20357"/>
                  </a:cubicBezTo>
                  <a:cubicBezTo>
                    <a:pt x="88580" y="19821"/>
                    <a:pt x="88580" y="19285"/>
                    <a:pt x="88201" y="18750"/>
                  </a:cubicBezTo>
                  <a:cubicBezTo>
                    <a:pt x="87444" y="18214"/>
                    <a:pt x="86687" y="17678"/>
                    <a:pt x="85552" y="17678"/>
                  </a:cubicBezTo>
                  <a:cubicBezTo>
                    <a:pt x="85173" y="17678"/>
                    <a:pt x="85173" y="17678"/>
                    <a:pt x="85173" y="17678"/>
                  </a:cubicBezTo>
                  <a:cubicBezTo>
                    <a:pt x="84794" y="17678"/>
                    <a:pt x="84416" y="17678"/>
                    <a:pt x="84037" y="17678"/>
                  </a:cubicBezTo>
                  <a:cubicBezTo>
                    <a:pt x="84037" y="17678"/>
                    <a:pt x="83659" y="17678"/>
                    <a:pt x="83280" y="17678"/>
                  </a:cubicBezTo>
                  <a:cubicBezTo>
                    <a:pt x="82902" y="17678"/>
                    <a:pt x="82145" y="17678"/>
                    <a:pt x="81766" y="17946"/>
                  </a:cubicBezTo>
                  <a:cubicBezTo>
                    <a:pt x="81009" y="17946"/>
                    <a:pt x="80252" y="17946"/>
                    <a:pt x="79873" y="17946"/>
                  </a:cubicBezTo>
                  <a:cubicBezTo>
                    <a:pt x="79495" y="17946"/>
                    <a:pt x="79116" y="17946"/>
                    <a:pt x="78738" y="17946"/>
                  </a:cubicBezTo>
                  <a:cubicBezTo>
                    <a:pt x="77981" y="17678"/>
                    <a:pt x="77223" y="17410"/>
                    <a:pt x="76845" y="16875"/>
                  </a:cubicBezTo>
                  <a:cubicBezTo>
                    <a:pt x="76466" y="16875"/>
                    <a:pt x="76466" y="16607"/>
                    <a:pt x="76466" y="16339"/>
                  </a:cubicBezTo>
                  <a:cubicBezTo>
                    <a:pt x="76466" y="16071"/>
                    <a:pt x="76466" y="16071"/>
                    <a:pt x="76466" y="15803"/>
                  </a:cubicBezTo>
                  <a:cubicBezTo>
                    <a:pt x="76088" y="15267"/>
                    <a:pt x="76088" y="14464"/>
                    <a:pt x="76088" y="13928"/>
                  </a:cubicBezTo>
                  <a:cubicBezTo>
                    <a:pt x="76466" y="13660"/>
                    <a:pt x="76466" y="13392"/>
                    <a:pt x="76466" y="13124"/>
                  </a:cubicBezTo>
                  <a:cubicBezTo>
                    <a:pt x="76845" y="12589"/>
                    <a:pt x="76845" y="12053"/>
                    <a:pt x="76845" y="11517"/>
                  </a:cubicBezTo>
                  <a:cubicBezTo>
                    <a:pt x="77223" y="10178"/>
                    <a:pt x="77223" y="8839"/>
                    <a:pt x="77223" y="7499"/>
                  </a:cubicBezTo>
                  <a:cubicBezTo>
                    <a:pt x="77223" y="6964"/>
                    <a:pt x="77223" y="6160"/>
                    <a:pt x="77223" y="5624"/>
                  </a:cubicBezTo>
                  <a:cubicBezTo>
                    <a:pt x="77223" y="5089"/>
                    <a:pt x="77223" y="5089"/>
                    <a:pt x="77223" y="5089"/>
                  </a:cubicBezTo>
                  <a:cubicBezTo>
                    <a:pt x="24227" y="0"/>
                    <a:pt x="24227" y="0"/>
                    <a:pt x="24227" y="0"/>
                  </a:cubicBezTo>
                  <a:cubicBezTo>
                    <a:pt x="24227" y="803"/>
                    <a:pt x="24227" y="803"/>
                    <a:pt x="24227" y="803"/>
                  </a:cubicBezTo>
                  <a:cubicBezTo>
                    <a:pt x="22712" y="7499"/>
                    <a:pt x="21198" y="14732"/>
                    <a:pt x="19305" y="21964"/>
                  </a:cubicBezTo>
                  <a:cubicBezTo>
                    <a:pt x="19305" y="23035"/>
                    <a:pt x="19305" y="23035"/>
                    <a:pt x="19305" y="23035"/>
                  </a:cubicBezTo>
                  <a:cubicBezTo>
                    <a:pt x="20063" y="23035"/>
                    <a:pt x="20063" y="23035"/>
                    <a:pt x="20063" y="23035"/>
                  </a:cubicBezTo>
                  <a:cubicBezTo>
                    <a:pt x="19684" y="23303"/>
                    <a:pt x="19684" y="23303"/>
                    <a:pt x="19305" y="23571"/>
                  </a:cubicBezTo>
                  <a:cubicBezTo>
                    <a:pt x="18927" y="23839"/>
                    <a:pt x="18927" y="23839"/>
                    <a:pt x="18927" y="23839"/>
                  </a:cubicBezTo>
                  <a:cubicBezTo>
                    <a:pt x="18927" y="24107"/>
                    <a:pt x="18927" y="24107"/>
                    <a:pt x="18927" y="24107"/>
                  </a:cubicBezTo>
                  <a:cubicBezTo>
                    <a:pt x="11735" y="57053"/>
                    <a:pt x="3785" y="95624"/>
                    <a:pt x="378" y="113303"/>
                  </a:cubicBezTo>
                  <a:cubicBezTo>
                    <a:pt x="0" y="114107"/>
                    <a:pt x="0" y="114107"/>
                    <a:pt x="0" y="114107"/>
                  </a:cubicBezTo>
                  <a:cubicBezTo>
                    <a:pt x="1135" y="114107"/>
                    <a:pt x="1135" y="114107"/>
                    <a:pt x="1135" y="114107"/>
                  </a:cubicBezTo>
                  <a:cubicBezTo>
                    <a:pt x="13627" y="115714"/>
                    <a:pt x="25741" y="117053"/>
                    <a:pt x="37854" y="118392"/>
                  </a:cubicBezTo>
                  <a:cubicBezTo>
                    <a:pt x="38233" y="118392"/>
                    <a:pt x="38233" y="118392"/>
                    <a:pt x="38233" y="118392"/>
                  </a:cubicBezTo>
                  <a:cubicBezTo>
                    <a:pt x="39369" y="118392"/>
                    <a:pt x="40504" y="118660"/>
                    <a:pt x="42018" y="118660"/>
                  </a:cubicBezTo>
                  <a:cubicBezTo>
                    <a:pt x="44668" y="119196"/>
                    <a:pt x="47318" y="119464"/>
                    <a:pt x="50347" y="119732"/>
                  </a:cubicBezTo>
                  <a:cubicBezTo>
                    <a:pt x="50725" y="119732"/>
                    <a:pt x="51104" y="119732"/>
                    <a:pt x="51482" y="119732"/>
                  </a:cubicBezTo>
                  <a:cubicBezTo>
                    <a:pt x="52618" y="119732"/>
                    <a:pt x="54511" y="119999"/>
                    <a:pt x="56025" y="119999"/>
                  </a:cubicBezTo>
                  <a:cubicBezTo>
                    <a:pt x="56025" y="119999"/>
                    <a:pt x="56025" y="119999"/>
                    <a:pt x="56025" y="119999"/>
                  </a:cubicBezTo>
                  <a:cubicBezTo>
                    <a:pt x="57160" y="119999"/>
                    <a:pt x="58296" y="119732"/>
                    <a:pt x="59053" y="119732"/>
                  </a:cubicBezTo>
                  <a:cubicBezTo>
                    <a:pt x="59810" y="119464"/>
                    <a:pt x="59810" y="119464"/>
                    <a:pt x="59810" y="119464"/>
                  </a:cubicBezTo>
                  <a:cubicBezTo>
                    <a:pt x="64353" y="79285"/>
                    <a:pt x="64353" y="79285"/>
                    <a:pt x="64353" y="79285"/>
                  </a:cubicBezTo>
                  <a:cubicBezTo>
                    <a:pt x="72681" y="75535"/>
                    <a:pt x="108264" y="47678"/>
                    <a:pt x="119242" y="39375"/>
                  </a:cubicBezTo>
                  <a:cubicBezTo>
                    <a:pt x="120000" y="38303"/>
                    <a:pt x="120000" y="38303"/>
                    <a:pt x="120000" y="38303"/>
                  </a:cubicBezTo>
                  <a:lnTo>
                    <a:pt x="118485" y="38035"/>
                  </a:lnTo>
                  <a:close/>
                  <a:moveTo>
                    <a:pt x="49968" y="98839"/>
                  </a:moveTo>
                  <a:cubicBezTo>
                    <a:pt x="49968" y="99374"/>
                    <a:pt x="49968" y="99910"/>
                    <a:pt x="49589" y="100446"/>
                  </a:cubicBezTo>
                  <a:cubicBezTo>
                    <a:pt x="48832" y="101517"/>
                    <a:pt x="47318" y="102589"/>
                    <a:pt x="46561" y="102589"/>
                  </a:cubicBezTo>
                  <a:cubicBezTo>
                    <a:pt x="46561" y="102589"/>
                    <a:pt x="46182" y="102589"/>
                    <a:pt x="45804" y="102321"/>
                  </a:cubicBezTo>
                  <a:cubicBezTo>
                    <a:pt x="45425" y="101785"/>
                    <a:pt x="45804" y="101249"/>
                    <a:pt x="46182" y="100446"/>
                  </a:cubicBezTo>
                  <a:cubicBezTo>
                    <a:pt x="46561" y="99642"/>
                    <a:pt x="46561" y="99107"/>
                    <a:pt x="46561" y="98571"/>
                  </a:cubicBezTo>
                  <a:cubicBezTo>
                    <a:pt x="46561" y="98035"/>
                    <a:pt x="46561" y="97767"/>
                    <a:pt x="46561" y="97499"/>
                  </a:cubicBezTo>
                  <a:cubicBezTo>
                    <a:pt x="46561" y="97499"/>
                    <a:pt x="46940" y="97499"/>
                    <a:pt x="46940" y="97232"/>
                  </a:cubicBezTo>
                  <a:cubicBezTo>
                    <a:pt x="46940" y="96964"/>
                    <a:pt x="47318" y="96696"/>
                    <a:pt x="47318" y="96160"/>
                  </a:cubicBezTo>
                  <a:cubicBezTo>
                    <a:pt x="47318" y="95892"/>
                    <a:pt x="47318" y="95357"/>
                    <a:pt x="46940" y="95089"/>
                  </a:cubicBezTo>
                  <a:cubicBezTo>
                    <a:pt x="46940" y="95089"/>
                    <a:pt x="46940" y="94821"/>
                    <a:pt x="46561" y="94553"/>
                  </a:cubicBezTo>
                  <a:cubicBezTo>
                    <a:pt x="46561" y="94553"/>
                    <a:pt x="46940" y="94285"/>
                    <a:pt x="47318" y="93749"/>
                  </a:cubicBezTo>
                  <a:cubicBezTo>
                    <a:pt x="47697" y="93482"/>
                    <a:pt x="47697" y="93482"/>
                    <a:pt x="47697" y="93482"/>
                  </a:cubicBezTo>
                  <a:cubicBezTo>
                    <a:pt x="48075" y="92946"/>
                    <a:pt x="48454" y="92678"/>
                    <a:pt x="48832" y="92410"/>
                  </a:cubicBezTo>
                  <a:cubicBezTo>
                    <a:pt x="49211" y="92678"/>
                    <a:pt x="49211" y="92946"/>
                    <a:pt x="49211" y="92946"/>
                  </a:cubicBezTo>
                  <a:cubicBezTo>
                    <a:pt x="49211" y="93214"/>
                    <a:pt x="49589" y="93749"/>
                    <a:pt x="49589" y="94017"/>
                  </a:cubicBezTo>
                  <a:cubicBezTo>
                    <a:pt x="49968" y="94017"/>
                    <a:pt x="49968" y="94285"/>
                    <a:pt x="49968" y="94553"/>
                  </a:cubicBezTo>
                  <a:cubicBezTo>
                    <a:pt x="50725" y="95089"/>
                    <a:pt x="50725" y="95357"/>
                    <a:pt x="50725" y="95624"/>
                  </a:cubicBezTo>
                  <a:cubicBezTo>
                    <a:pt x="50725" y="95892"/>
                    <a:pt x="50347" y="96160"/>
                    <a:pt x="50347" y="96428"/>
                  </a:cubicBezTo>
                  <a:cubicBezTo>
                    <a:pt x="50347" y="96964"/>
                    <a:pt x="49968" y="97499"/>
                    <a:pt x="49968" y="98303"/>
                  </a:cubicBezTo>
                  <a:cubicBezTo>
                    <a:pt x="49968" y="98303"/>
                    <a:pt x="49968" y="98571"/>
                    <a:pt x="49968" y="98839"/>
                  </a:cubicBezTo>
                  <a:close/>
                  <a:moveTo>
                    <a:pt x="23470" y="65625"/>
                  </a:moveTo>
                  <a:cubicBezTo>
                    <a:pt x="23091" y="65892"/>
                    <a:pt x="22334" y="65892"/>
                    <a:pt x="21955" y="66428"/>
                  </a:cubicBezTo>
                  <a:cubicBezTo>
                    <a:pt x="21577" y="66428"/>
                    <a:pt x="21577" y="66696"/>
                    <a:pt x="21577" y="66696"/>
                  </a:cubicBezTo>
                  <a:cubicBezTo>
                    <a:pt x="21577" y="66428"/>
                    <a:pt x="21955" y="66428"/>
                    <a:pt x="21955" y="66160"/>
                  </a:cubicBezTo>
                  <a:cubicBezTo>
                    <a:pt x="22334" y="65625"/>
                    <a:pt x="21955" y="64821"/>
                    <a:pt x="21955" y="64553"/>
                  </a:cubicBezTo>
                  <a:cubicBezTo>
                    <a:pt x="21577" y="64285"/>
                    <a:pt x="21577" y="64017"/>
                    <a:pt x="21577" y="64017"/>
                  </a:cubicBezTo>
                  <a:cubicBezTo>
                    <a:pt x="21955" y="64017"/>
                    <a:pt x="21955" y="63749"/>
                    <a:pt x="21955" y="63749"/>
                  </a:cubicBezTo>
                  <a:cubicBezTo>
                    <a:pt x="21955" y="64017"/>
                    <a:pt x="21955" y="64553"/>
                    <a:pt x="22334" y="64821"/>
                  </a:cubicBezTo>
                  <a:cubicBezTo>
                    <a:pt x="22712" y="65357"/>
                    <a:pt x="23470" y="65357"/>
                    <a:pt x="24227" y="65357"/>
                  </a:cubicBezTo>
                  <a:cubicBezTo>
                    <a:pt x="24227" y="65357"/>
                    <a:pt x="24227" y="65357"/>
                    <a:pt x="24227" y="65357"/>
                  </a:cubicBezTo>
                  <a:cubicBezTo>
                    <a:pt x="24227" y="65357"/>
                    <a:pt x="23848" y="65625"/>
                    <a:pt x="23470" y="65625"/>
                  </a:cubicBezTo>
                  <a:close/>
                  <a:moveTo>
                    <a:pt x="21577" y="66696"/>
                  </a:moveTo>
                  <a:cubicBezTo>
                    <a:pt x="20820" y="67767"/>
                    <a:pt x="21577" y="68303"/>
                    <a:pt x="21955" y="68839"/>
                  </a:cubicBezTo>
                  <a:cubicBezTo>
                    <a:pt x="21955" y="68839"/>
                    <a:pt x="22334" y="69107"/>
                    <a:pt x="22334" y="69107"/>
                  </a:cubicBezTo>
                  <a:cubicBezTo>
                    <a:pt x="22334" y="69107"/>
                    <a:pt x="22334" y="69375"/>
                    <a:pt x="22334" y="69642"/>
                  </a:cubicBezTo>
                  <a:cubicBezTo>
                    <a:pt x="22334" y="70178"/>
                    <a:pt x="21955" y="70982"/>
                    <a:pt x="22712" y="71517"/>
                  </a:cubicBezTo>
                  <a:cubicBezTo>
                    <a:pt x="23470" y="72053"/>
                    <a:pt x="24605" y="72053"/>
                    <a:pt x="24984" y="72053"/>
                  </a:cubicBezTo>
                  <a:cubicBezTo>
                    <a:pt x="24984" y="72053"/>
                    <a:pt x="25362" y="72053"/>
                    <a:pt x="25362" y="72053"/>
                  </a:cubicBezTo>
                  <a:cubicBezTo>
                    <a:pt x="24984" y="72053"/>
                    <a:pt x="24605" y="72321"/>
                    <a:pt x="24227" y="72321"/>
                  </a:cubicBezTo>
                  <a:cubicBezTo>
                    <a:pt x="23848" y="72321"/>
                    <a:pt x="23848" y="72321"/>
                    <a:pt x="23470" y="72053"/>
                  </a:cubicBezTo>
                  <a:cubicBezTo>
                    <a:pt x="22334" y="71785"/>
                    <a:pt x="20820" y="70982"/>
                    <a:pt x="19684" y="70178"/>
                  </a:cubicBezTo>
                  <a:cubicBezTo>
                    <a:pt x="19684" y="70178"/>
                    <a:pt x="19305" y="69910"/>
                    <a:pt x="18927" y="69910"/>
                  </a:cubicBezTo>
                  <a:cubicBezTo>
                    <a:pt x="18170" y="69375"/>
                    <a:pt x="17413" y="68839"/>
                    <a:pt x="16656" y="68035"/>
                  </a:cubicBezTo>
                  <a:cubicBezTo>
                    <a:pt x="17413" y="68303"/>
                    <a:pt x="17791" y="68303"/>
                    <a:pt x="18170" y="68303"/>
                  </a:cubicBezTo>
                  <a:cubicBezTo>
                    <a:pt x="18548" y="68303"/>
                    <a:pt x="18548" y="68303"/>
                    <a:pt x="18548" y="68303"/>
                  </a:cubicBezTo>
                  <a:cubicBezTo>
                    <a:pt x="18548" y="68303"/>
                    <a:pt x="18548" y="68303"/>
                    <a:pt x="18548" y="68303"/>
                  </a:cubicBezTo>
                  <a:cubicBezTo>
                    <a:pt x="19684" y="68035"/>
                    <a:pt x="20820" y="67500"/>
                    <a:pt x="21577" y="66696"/>
                  </a:cubicBezTo>
                  <a:close/>
                  <a:moveTo>
                    <a:pt x="37097" y="81964"/>
                  </a:moveTo>
                  <a:cubicBezTo>
                    <a:pt x="36719" y="81428"/>
                    <a:pt x="36340" y="81160"/>
                    <a:pt x="35962" y="80624"/>
                  </a:cubicBezTo>
                  <a:cubicBezTo>
                    <a:pt x="35205" y="79553"/>
                    <a:pt x="34447" y="78482"/>
                    <a:pt x="33312" y="77410"/>
                  </a:cubicBezTo>
                  <a:cubicBezTo>
                    <a:pt x="32555" y="76607"/>
                    <a:pt x="32555" y="76071"/>
                    <a:pt x="32555" y="76071"/>
                  </a:cubicBezTo>
                  <a:cubicBezTo>
                    <a:pt x="32555" y="76071"/>
                    <a:pt x="32933" y="75803"/>
                    <a:pt x="32933" y="75803"/>
                  </a:cubicBezTo>
                  <a:cubicBezTo>
                    <a:pt x="33312" y="75803"/>
                    <a:pt x="33312" y="76071"/>
                    <a:pt x="33690" y="76071"/>
                  </a:cubicBezTo>
                  <a:cubicBezTo>
                    <a:pt x="33690" y="76071"/>
                    <a:pt x="34069" y="76071"/>
                    <a:pt x="34069" y="76071"/>
                  </a:cubicBezTo>
                  <a:cubicBezTo>
                    <a:pt x="34447" y="76071"/>
                    <a:pt x="35205" y="76071"/>
                    <a:pt x="35583" y="75535"/>
                  </a:cubicBezTo>
                  <a:cubicBezTo>
                    <a:pt x="36340" y="75000"/>
                    <a:pt x="36340" y="74464"/>
                    <a:pt x="36340" y="74196"/>
                  </a:cubicBezTo>
                  <a:cubicBezTo>
                    <a:pt x="36340" y="73392"/>
                    <a:pt x="36340" y="73392"/>
                    <a:pt x="36340" y="73392"/>
                  </a:cubicBezTo>
                  <a:cubicBezTo>
                    <a:pt x="35205" y="73392"/>
                    <a:pt x="35205" y="73392"/>
                    <a:pt x="35205" y="73392"/>
                  </a:cubicBezTo>
                  <a:cubicBezTo>
                    <a:pt x="34826" y="73392"/>
                    <a:pt x="34447" y="73392"/>
                    <a:pt x="34069" y="73392"/>
                  </a:cubicBezTo>
                  <a:cubicBezTo>
                    <a:pt x="33312" y="73392"/>
                    <a:pt x="32555" y="73392"/>
                    <a:pt x="32176" y="73125"/>
                  </a:cubicBezTo>
                  <a:cubicBezTo>
                    <a:pt x="31798" y="73125"/>
                    <a:pt x="31419" y="72857"/>
                    <a:pt x="31041" y="72589"/>
                  </a:cubicBezTo>
                  <a:cubicBezTo>
                    <a:pt x="30662" y="72589"/>
                    <a:pt x="30662" y="72321"/>
                    <a:pt x="30283" y="72053"/>
                  </a:cubicBezTo>
                  <a:cubicBezTo>
                    <a:pt x="30662" y="72053"/>
                    <a:pt x="31041" y="71785"/>
                    <a:pt x="31041" y="71517"/>
                  </a:cubicBezTo>
                  <a:cubicBezTo>
                    <a:pt x="32176" y="70714"/>
                    <a:pt x="32555" y="69642"/>
                    <a:pt x="33312" y="68571"/>
                  </a:cubicBezTo>
                  <a:cubicBezTo>
                    <a:pt x="33312" y="68035"/>
                    <a:pt x="33312" y="68035"/>
                    <a:pt x="33312" y="68035"/>
                  </a:cubicBezTo>
                  <a:cubicBezTo>
                    <a:pt x="34069" y="67232"/>
                    <a:pt x="34447" y="66696"/>
                    <a:pt x="35205" y="66696"/>
                  </a:cubicBezTo>
                  <a:cubicBezTo>
                    <a:pt x="35205" y="66696"/>
                    <a:pt x="35205" y="66696"/>
                    <a:pt x="35583" y="66696"/>
                  </a:cubicBezTo>
                  <a:cubicBezTo>
                    <a:pt x="37476" y="66696"/>
                    <a:pt x="40504" y="68303"/>
                    <a:pt x="41261" y="69375"/>
                  </a:cubicBezTo>
                  <a:cubicBezTo>
                    <a:pt x="43533" y="73125"/>
                    <a:pt x="44668" y="77678"/>
                    <a:pt x="45047" y="81696"/>
                  </a:cubicBezTo>
                  <a:cubicBezTo>
                    <a:pt x="45425" y="82767"/>
                    <a:pt x="45425" y="82767"/>
                    <a:pt x="45425" y="82767"/>
                  </a:cubicBezTo>
                  <a:cubicBezTo>
                    <a:pt x="45804" y="84107"/>
                    <a:pt x="46182" y="85178"/>
                    <a:pt x="46561" y="85982"/>
                  </a:cubicBezTo>
                  <a:cubicBezTo>
                    <a:pt x="46561" y="86249"/>
                    <a:pt x="46561" y="86517"/>
                    <a:pt x="46940" y="87053"/>
                  </a:cubicBezTo>
                  <a:cubicBezTo>
                    <a:pt x="46940" y="87321"/>
                    <a:pt x="47318" y="88392"/>
                    <a:pt x="47318" y="88660"/>
                  </a:cubicBezTo>
                  <a:cubicBezTo>
                    <a:pt x="47318" y="88660"/>
                    <a:pt x="46940" y="88660"/>
                    <a:pt x="46940" y="88928"/>
                  </a:cubicBezTo>
                  <a:cubicBezTo>
                    <a:pt x="46561" y="88928"/>
                    <a:pt x="46182" y="88928"/>
                    <a:pt x="45804" y="89196"/>
                  </a:cubicBezTo>
                  <a:cubicBezTo>
                    <a:pt x="45804" y="88392"/>
                    <a:pt x="45425" y="86785"/>
                    <a:pt x="45047" y="85982"/>
                  </a:cubicBezTo>
                  <a:cubicBezTo>
                    <a:pt x="44290" y="84910"/>
                    <a:pt x="43154" y="84374"/>
                    <a:pt x="41640" y="84107"/>
                  </a:cubicBezTo>
                  <a:cubicBezTo>
                    <a:pt x="41261" y="84107"/>
                    <a:pt x="40883" y="84107"/>
                    <a:pt x="40883" y="84107"/>
                  </a:cubicBezTo>
                  <a:cubicBezTo>
                    <a:pt x="38990" y="84107"/>
                    <a:pt x="38611" y="84910"/>
                    <a:pt x="38611" y="85446"/>
                  </a:cubicBezTo>
                  <a:cubicBezTo>
                    <a:pt x="38233" y="84642"/>
                    <a:pt x="37854" y="83839"/>
                    <a:pt x="37854" y="83303"/>
                  </a:cubicBezTo>
                  <a:cubicBezTo>
                    <a:pt x="37476" y="82499"/>
                    <a:pt x="37097" y="82232"/>
                    <a:pt x="37097" y="81964"/>
                  </a:cubicBezTo>
                  <a:close/>
                </a:path>
              </a:pathLst>
            </a:custGeom>
            <a:solidFill>
              <a:schemeClr val="accent2"/>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61" name="Shape 2461"/>
            <p:cNvSpPr/>
            <p:nvPr/>
          </p:nvSpPr>
          <p:spPr>
            <a:xfrm>
              <a:off x="22217589" y="8350420"/>
              <a:ext cx="266727" cy="313584"/>
            </a:xfrm>
            <a:custGeom>
              <a:avLst/>
              <a:gdLst/>
              <a:ahLst/>
              <a:cxnLst/>
              <a:rect l="0" t="0" r="0" b="0"/>
              <a:pathLst>
                <a:path w="120000" h="120000" extrusionOk="0">
                  <a:moveTo>
                    <a:pt x="115102" y="51428"/>
                  </a:moveTo>
                  <a:cubicBezTo>
                    <a:pt x="112653" y="47619"/>
                    <a:pt x="107755" y="45714"/>
                    <a:pt x="102857" y="45714"/>
                  </a:cubicBezTo>
                  <a:cubicBezTo>
                    <a:pt x="102857" y="45714"/>
                    <a:pt x="100408" y="45714"/>
                    <a:pt x="100408" y="45714"/>
                  </a:cubicBezTo>
                  <a:cubicBezTo>
                    <a:pt x="100408" y="45714"/>
                    <a:pt x="97959" y="43809"/>
                    <a:pt x="97959" y="43809"/>
                  </a:cubicBezTo>
                  <a:cubicBezTo>
                    <a:pt x="95510" y="43809"/>
                    <a:pt x="93061" y="41904"/>
                    <a:pt x="90612" y="41904"/>
                  </a:cubicBezTo>
                  <a:cubicBezTo>
                    <a:pt x="88163" y="41904"/>
                    <a:pt x="85714" y="40000"/>
                    <a:pt x="83265" y="40000"/>
                  </a:cubicBezTo>
                  <a:cubicBezTo>
                    <a:pt x="75918" y="40000"/>
                    <a:pt x="68571" y="41904"/>
                    <a:pt x="63673" y="43809"/>
                  </a:cubicBezTo>
                  <a:cubicBezTo>
                    <a:pt x="63673" y="41904"/>
                    <a:pt x="63673" y="38095"/>
                    <a:pt x="63673" y="36190"/>
                  </a:cubicBezTo>
                  <a:cubicBezTo>
                    <a:pt x="61224" y="32380"/>
                    <a:pt x="61224" y="30476"/>
                    <a:pt x="61224" y="28571"/>
                  </a:cubicBezTo>
                  <a:cubicBezTo>
                    <a:pt x="61224" y="24761"/>
                    <a:pt x="58775" y="19047"/>
                    <a:pt x="56326" y="15238"/>
                  </a:cubicBezTo>
                  <a:cubicBezTo>
                    <a:pt x="51428" y="11428"/>
                    <a:pt x="46530" y="11428"/>
                    <a:pt x="44081" y="11428"/>
                  </a:cubicBezTo>
                  <a:cubicBezTo>
                    <a:pt x="44081" y="11428"/>
                    <a:pt x="44081" y="9523"/>
                    <a:pt x="44081" y="9523"/>
                  </a:cubicBezTo>
                  <a:cubicBezTo>
                    <a:pt x="44081" y="9523"/>
                    <a:pt x="44081" y="11428"/>
                    <a:pt x="44081" y="11428"/>
                  </a:cubicBezTo>
                  <a:cubicBezTo>
                    <a:pt x="44081" y="9523"/>
                    <a:pt x="44081" y="9523"/>
                    <a:pt x="44081" y="9523"/>
                  </a:cubicBezTo>
                  <a:cubicBezTo>
                    <a:pt x="44081" y="9523"/>
                    <a:pt x="41632" y="7619"/>
                    <a:pt x="41632" y="7619"/>
                  </a:cubicBezTo>
                  <a:cubicBezTo>
                    <a:pt x="39183" y="3809"/>
                    <a:pt x="36734" y="0"/>
                    <a:pt x="29387" y="0"/>
                  </a:cubicBezTo>
                  <a:cubicBezTo>
                    <a:pt x="24489" y="0"/>
                    <a:pt x="22040" y="1904"/>
                    <a:pt x="19591" y="3809"/>
                  </a:cubicBezTo>
                  <a:cubicBezTo>
                    <a:pt x="9795" y="7619"/>
                    <a:pt x="12244" y="17142"/>
                    <a:pt x="12244" y="22857"/>
                  </a:cubicBezTo>
                  <a:cubicBezTo>
                    <a:pt x="12244" y="24761"/>
                    <a:pt x="12244" y="26666"/>
                    <a:pt x="12244" y="28571"/>
                  </a:cubicBezTo>
                  <a:cubicBezTo>
                    <a:pt x="7346" y="38095"/>
                    <a:pt x="7346" y="47619"/>
                    <a:pt x="7346" y="57142"/>
                  </a:cubicBezTo>
                  <a:cubicBezTo>
                    <a:pt x="9795" y="66666"/>
                    <a:pt x="7346" y="74285"/>
                    <a:pt x="4897" y="83809"/>
                  </a:cubicBezTo>
                  <a:cubicBezTo>
                    <a:pt x="0" y="97142"/>
                    <a:pt x="4897" y="108571"/>
                    <a:pt x="17142" y="114285"/>
                  </a:cubicBezTo>
                  <a:cubicBezTo>
                    <a:pt x="22040" y="118095"/>
                    <a:pt x="29387" y="120000"/>
                    <a:pt x="34285" y="120000"/>
                  </a:cubicBezTo>
                  <a:cubicBezTo>
                    <a:pt x="39183" y="120000"/>
                    <a:pt x="44081" y="118095"/>
                    <a:pt x="48979" y="116190"/>
                  </a:cubicBezTo>
                  <a:cubicBezTo>
                    <a:pt x="53877" y="112380"/>
                    <a:pt x="56326" y="108571"/>
                    <a:pt x="56326" y="104761"/>
                  </a:cubicBezTo>
                  <a:cubicBezTo>
                    <a:pt x="56326" y="104761"/>
                    <a:pt x="56326" y="104761"/>
                    <a:pt x="58775" y="102857"/>
                  </a:cubicBezTo>
                  <a:cubicBezTo>
                    <a:pt x="56326" y="108571"/>
                    <a:pt x="58775" y="112380"/>
                    <a:pt x="66122" y="116190"/>
                  </a:cubicBezTo>
                  <a:cubicBezTo>
                    <a:pt x="68571" y="116190"/>
                    <a:pt x="71020" y="118095"/>
                    <a:pt x="73469" y="118095"/>
                  </a:cubicBezTo>
                  <a:cubicBezTo>
                    <a:pt x="73469" y="118095"/>
                    <a:pt x="73469" y="118095"/>
                    <a:pt x="73469" y="118095"/>
                  </a:cubicBezTo>
                  <a:cubicBezTo>
                    <a:pt x="83265" y="118095"/>
                    <a:pt x="93061" y="108571"/>
                    <a:pt x="100408" y="100952"/>
                  </a:cubicBezTo>
                  <a:cubicBezTo>
                    <a:pt x="100408" y="100952"/>
                    <a:pt x="100408" y="100952"/>
                    <a:pt x="100408" y="100952"/>
                  </a:cubicBezTo>
                  <a:cubicBezTo>
                    <a:pt x="107755" y="93333"/>
                    <a:pt x="115102" y="85714"/>
                    <a:pt x="115102" y="74285"/>
                  </a:cubicBezTo>
                  <a:cubicBezTo>
                    <a:pt x="115102" y="74285"/>
                    <a:pt x="115102" y="72380"/>
                    <a:pt x="117551" y="70476"/>
                  </a:cubicBezTo>
                  <a:cubicBezTo>
                    <a:pt x="117551" y="64761"/>
                    <a:pt x="119999" y="57142"/>
                    <a:pt x="115102" y="51428"/>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62" name="Shape 2462"/>
            <p:cNvSpPr/>
            <p:nvPr/>
          </p:nvSpPr>
          <p:spPr>
            <a:xfrm>
              <a:off x="21497425" y="8003238"/>
              <a:ext cx="451385" cy="130660"/>
            </a:xfrm>
            <a:custGeom>
              <a:avLst/>
              <a:gdLst/>
              <a:ahLst/>
              <a:cxnLst/>
              <a:rect l="0" t="0" r="0" b="0"/>
              <a:pathLst>
                <a:path w="120000" h="120000" extrusionOk="0">
                  <a:moveTo>
                    <a:pt x="118554" y="46153"/>
                  </a:moveTo>
                  <a:cubicBezTo>
                    <a:pt x="117108" y="23076"/>
                    <a:pt x="106987" y="13846"/>
                    <a:pt x="102650" y="13846"/>
                  </a:cubicBezTo>
                  <a:cubicBezTo>
                    <a:pt x="99759" y="13846"/>
                    <a:pt x="96867" y="13846"/>
                    <a:pt x="95421" y="13846"/>
                  </a:cubicBezTo>
                  <a:cubicBezTo>
                    <a:pt x="92530" y="18461"/>
                    <a:pt x="91084" y="18461"/>
                    <a:pt x="88192" y="18461"/>
                  </a:cubicBezTo>
                  <a:cubicBezTo>
                    <a:pt x="86746" y="18461"/>
                    <a:pt x="85301" y="18461"/>
                    <a:pt x="85301" y="13846"/>
                  </a:cubicBezTo>
                  <a:cubicBezTo>
                    <a:pt x="80963" y="13846"/>
                    <a:pt x="78072" y="13846"/>
                    <a:pt x="75180" y="9230"/>
                  </a:cubicBezTo>
                  <a:cubicBezTo>
                    <a:pt x="69397" y="4615"/>
                    <a:pt x="62168" y="0"/>
                    <a:pt x="56385" y="0"/>
                  </a:cubicBezTo>
                  <a:cubicBezTo>
                    <a:pt x="53493" y="0"/>
                    <a:pt x="50602" y="0"/>
                    <a:pt x="47710" y="4615"/>
                  </a:cubicBezTo>
                  <a:cubicBezTo>
                    <a:pt x="43373" y="4615"/>
                    <a:pt x="43373" y="4615"/>
                    <a:pt x="43373" y="4615"/>
                  </a:cubicBezTo>
                  <a:cubicBezTo>
                    <a:pt x="36144" y="13846"/>
                    <a:pt x="28915" y="18461"/>
                    <a:pt x="21686" y="18461"/>
                  </a:cubicBezTo>
                  <a:cubicBezTo>
                    <a:pt x="15903" y="23076"/>
                    <a:pt x="4337" y="23076"/>
                    <a:pt x="1445" y="50769"/>
                  </a:cubicBezTo>
                  <a:cubicBezTo>
                    <a:pt x="0" y="60000"/>
                    <a:pt x="1445" y="69230"/>
                    <a:pt x="2891" y="73846"/>
                  </a:cubicBezTo>
                  <a:cubicBezTo>
                    <a:pt x="5783" y="87692"/>
                    <a:pt x="11566" y="87692"/>
                    <a:pt x="15903" y="87692"/>
                  </a:cubicBezTo>
                  <a:cubicBezTo>
                    <a:pt x="17349" y="87692"/>
                    <a:pt x="17349" y="87692"/>
                    <a:pt x="18795" y="87692"/>
                  </a:cubicBezTo>
                  <a:cubicBezTo>
                    <a:pt x="18795" y="87692"/>
                    <a:pt x="21686" y="87692"/>
                    <a:pt x="23132" y="87692"/>
                  </a:cubicBezTo>
                  <a:cubicBezTo>
                    <a:pt x="26024" y="87692"/>
                    <a:pt x="30361" y="87692"/>
                    <a:pt x="33253" y="92307"/>
                  </a:cubicBezTo>
                  <a:cubicBezTo>
                    <a:pt x="33253" y="92307"/>
                    <a:pt x="33253" y="96923"/>
                    <a:pt x="34698" y="101538"/>
                  </a:cubicBezTo>
                  <a:cubicBezTo>
                    <a:pt x="36144" y="106153"/>
                    <a:pt x="39036" y="110769"/>
                    <a:pt x="40481" y="110769"/>
                  </a:cubicBezTo>
                  <a:cubicBezTo>
                    <a:pt x="43373" y="115384"/>
                    <a:pt x="47710" y="115384"/>
                    <a:pt x="50602" y="115384"/>
                  </a:cubicBezTo>
                  <a:cubicBezTo>
                    <a:pt x="53493" y="115384"/>
                    <a:pt x="53493" y="115384"/>
                    <a:pt x="53493" y="115384"/>
                  </a:cubicBezTo>
                  <a:cubicBezTo>
                    <a:pt x="54939" y="115384"/>
                    <a:pt x="56385" y="115384"/>
                    <a:pt x="57831" y="115384"/>
                  </a:cubicBezTo>
                  <a:cubicBezTo>
                    <a:pt x="57831" y="115384"/>
                    <a:pt x="59277" y="120000"/>
                    <a:pt x="60722" y="120000"/>
                  </a:cubicBezTo>
                  <a:cubicBezTo>
                    <a:pt x="62168" y="120000"/>
                    <a:pt x="65060" y="120000"/>
                    <a:pt x="66506" y="120000"/>
                  </a:cubicBezTo>
                  <a:cubicBezTo>
                    <a:pt x="67951" y="120000"/>
                    <a:pt x="67951" y="120000"/>
                    <a:pt x="69397" y="120000"/>
                  </a:cubicBezTo>
                  <a:cubicBezTo>
                    <a:pt x="72289" y="120000"/>
                    <a:pt x="76626" y="120000"/>
                    <a:pt x="79518" y="115384"/>
                  </a:cubicBezTo>
                  <a:cubicBezTo>
                    <a:pt x="83855" y="115384"/>
                    <a:pt x="88192" y="110769"/>
                    <a:pt x="92530" y="110769"/>
                  </a:cubicBezTo>
                  <a:cubicBezTo>
                    <a:pt x="98313" y="110769"/>
                    <a:pt x="104096" y="106153"/>
                    <a:pt x="109879" y="92307"/>
                  </a:cubicBezTo>
                  <a:cubicBezTo>
                    <a:pt x="109879" y="87692"/>
                    <a:pt x="111325" y="87692"/>
                    <a:pt x="111325" y="87692"/>
                  </a:cubicBezTo>
                  <a:cubicBezTo>
                    <a:pt x="114216" y="78461"/>
                    <a:pt x="119999" y="64615"/>
                    <a:pt x="118554" y="46153"/>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63" name="Shape 2463"/>
            <p:cNvSpPr/>
            <p:nvPr/>
          </p:nvSpPr>
          <p:spPr>
            <a:xfrm>
              <a:off x="14482495" y="3868785"/>
              <a:ext cx="2496979" cy="2756923"/>
            </a:xfrm>
            <a:custGeom>
              <a:avLst/>
              <a:gdLst/>
              <a:ahLst/>
              <a:cxnLst/>
              <a:rect l="0" t="0" r="0" b="0"/>
              <a:pathLst>
                <a:path w="120000" h="120000" extrusionOk="0">
                  <a:moveTo>
                    <a:pt x="90393" y="74676"/>
                  </a:moveTo>
                  <a:cubicBezTo>
                    <a:pt x="86986" y="67985"/>
                    <a:pt x="86986" y="67985"/>
                    <a:pt x="86986" y="67985"/>
                  </a:cubicBezTo>
                  <a:cubicBezTo>
                    <a:pt x="86724" y="67985"/>
                    <a:pt x="86724" y="67985"/>
                    <a:pt x="86724" y="67985"/>
                  </a:cubicBezTo>
                  <a:cubicBezTo>
                    <a:pt x="84890" y="67769"/>
                    <a:pt x="79388" y="66906"/>
                    <a:pt x="76768" y="61294"/>
                  </a:cubicBezTo>
                  <a:cubicBezTo>
                    <a:pt x="76768" y="61294"/>
                    <a:pt x="76768" y="61294"/>
                    <a:pt x="76768" y="61294"/>
                  </a:cubicBezTo>
                  <a:cubicBezTo>
                    <a:pt x="60262" y="36474"/>
                    <a:pt x="60262" y="36474"/>
                    <a:pt x="60262" y="36474"/>
                  </a:cubicBezTo>
                  <a:cubicBezTo>
                    <a:pt x="68384" y="23309"/>
                    <a:pt x="68384" y="23309"/>
                    <a:pt x="68384" y="23309"/>
                  </a:cubicBezTo>
                  <a:cubicBezTo>
                    <a:pt x="68646" y="22877"/>
                    <a:pt x="68646" y="22877"/>
                    <a:pt x="68646" y="22877"/>
                  </a:cubicBezTo>
                  <a:cubicBezTo>
                    <a:pt x="68646" y="22661"/>
                    <a:pt x="68646" y="22661"/>
                    <a:pt x="68646" y="22661"/>
                  </a:cubicBezTo>
                  <a:cubicBezTo>
                    <a:pt x="68646" y="22446"/>
                    <a:pt x="68384" y="22230"/>
                    <a:pt x="68384" y="21798"/>
                  </a:cubicBezTo>
                  <a:cubicBezTo>
                    <a:pt x="67860" y="20935"/>
                    <a:pt x="67074" y="20503"/>
                    <a:pt x="66288" y="20071"/>
                  </a:cubicBezTo>
                  <a:cubicBezTo>
                    <a:pt x="65764" y="19856"/>
                    <a:pt x="65502" y="19640"/>
                    <a:pt x="64978" y="19424"/>
                  </a:cubicBezTo>
                  <a:cubicBezTo>
                    <a:pt x="64716" y="18992"/>
                    <a:pt x="63930" y="18561"/>
                    <a:pt x="63144" y="18561"/>
                  </a:cubicBezTo>
                  <a:cubicBezTo>
                    <a:pt x="62358" y="18561"/>
                    <a:pt x="61834" y="19208"/>
                    <a:pt x="61310" y="19424"/>
                  </a:cubicBezTo>
                  <a:cubicBezTo>
                    <a:pt x="61310" y="19424"/>
                    <a:pt x="61310" y="19640"/>
                    <a:pt x="61048" y="19640"/>
                  </a:cubicBezTo>
                  <a:cubicBezTo>
                    <a:pt x="61048" y="19856"/>
                    <a:pt x="60786" y="19856"/>
                    <a:pt x="60524" y="20071"/>
                  </a:cubicBezTo>
                  <a:cubicBezTo>
                    <a:pt x="59999" y="20287"/>
                    <a:pt x="59999" y="20287"/>
                    <a:pt x="59999" y="20287"/>
                  </a:cubicBezTo>
                  <a:cubicBezTo>
                    <a:pt x="59737" y="20503"/>
                    <a:pt x="58951" y="20935"/>
                    <a:pt x="58427" y="20935"/>
                  </a:cubicBezTo>
                  <a:cubicBezTo>
                    <a:pt x="58427" y="20503"/>
                    <a:pt x="58689" y="19424"/>
                    <a:pt x="58689" y="18992"/>
                  </a:cubicBezTo>
                  <a:cubicBezTo>
                    <a:pt x="58951" y="18561"/>
                    <a:pt x="58951" y="18345"/>
                    <a:pt x="58951" y="18129"/>
                  </a:cubicBezTo>
                  <a:cubicBezTo>
                    <a:pt x="58951" y="17697"/>
                    <a:pt x="59213" y="17266"/>
                    <a:pt x="59475" y="16834"/>
                  </a:cubicBezTo>
                  <a:cubicBezTo>
                    <a:pt x="59475" y="16618"/>
                    <a:pt x="59475" y="16618"/>
                    <a:pt x="59475" y="16402"/>
                  </a:cubicBezTo>
                  <a:cubicBezTo>
                    <a:pt x="59475" y="16402"/>
                    <a:pt x="59737" y="16187"/>
                    <a:pt x="59737" y="16187"/>
                  </a:cubicBezTo>
                  <a:cubicBezTo>
                    <a:pt x="60262" y="15755"/>
                    <a:pt x="60786" y="15107"/>
                    <a:pt x="60262" y="14460"/>
                  </a:cubicBezTo>
                  <a:cubicBezTo>
                    <a:pt x="59999" y="14028"/>
                    <a:pt x="59737" y="13812"/>
                    <a:pt x="59213" y="13812"/>
                  </a:cubicBezTo>
                  <a:cubicBezTo>
                    <a:pt x="58689" y="13812"/>
                    <a:pt x="58165" y="14028"/>
                    <a:pt x="57903" y="14244"/>
                  </a:cubicBezTo>
                  <a:cubicBezTo>
                    <a:pt x="57903" y="14460"/>
                    <a:pt x="57903" y="14460"/>
                    <a:pt x="57903" y="14460"/>
                  </a:cubicBezTo>
                  <a:cubicBezTo>
                    <a:pt x="57641" y="14460"/>
                    <a:pt x="57379" y="14676"/>
                    <a:pt x="57379" y="14676"/>
                  </a:cubicBezTo>
                  <a:cubicBezTo>
                    <a:pt x="57117" y="14892"/>
                    <a:pt x="56855" y="14892"/>
                    <a:pt x="56331" y="15107"/>
                  </a:cubicBezTo>
                  <a:cubicBezTo>
                    <a:pt x="56069" y="15323"/>
                    <a:pt x="55807" y="15539"/>
                    <a:pt x="55545" y="15971"/>
                  </a:cubicBezTo>
                  <a:cubicBezTo>
                    <a:pt x="55283" y="16187"/>
                    <a:pt x="55283" y="16187"/>
                    <a:pt x="55283" y="16187"/>
                  </a:cubicBezTo>
                  <a:cubicBezTo>
                    <a:pt x="54497" y="16618"/>
                    <a:pt x="53711" y="17266"/>
                    <a:pt x="52663" y="17266"/>
                  </a:cubicBezTo>
                  <a:cubicBezTo>
                    <a:pt x="52663" y="17266"/>
                    <a:pt x="52663" y="17266"/>
                    <a:pt x="52663" y="17266"/>
                  </a:cubicBezTo>
                  <a:cubicBezTo>
                    <a:pt x="52663" y="17266"/>
                    <a:pt x="52401" y="16834"/>
                    <a:pt x="52401" y="16834"/>
                  </a:cubicBezTo>
                  <a:cubicBezTo>
                    <a:pt x="52401" y="16618"/>
                    <a:pt x="52401" y="16402"/>
                    <a:pt x="52401" y="16187"/>
                  </a:cubicBezTo>
                  <a:cubicBezTo>
                    <a:pt x="52401" y="15971"/>
                    <a:pt x="52401" y="15755"/>
                    <a:pt x="52401" y="15323"/>
                  </a:cubicBezTo>
                  <a:cubicBezTo>
                    <a:pt x="52401" y="15107"/>
                    <a:pt x="52401" y="14892"/>
                    <a:pt x="52401" y="14460"/>
                  </a:cubicBezTo>
                  <a:cubicBezTo>
                    <a:pt x="52401" y="14244"/>
                    <a:pt x="52401" y="14028"/>
                    <a:pt x="52401" y="13812"/>
                  </a:cubicBezTo>
                  <a:cubicBezTo>
                    <a:pt x="52401" y="13812"/>
                    <a:pt x="52401" y="13812"/>
                    <a:pt x="52401" y="13812"/>
                  </a:cubicBezTo>
                  <a:cubicBezTo>
                    <a:pt x="52401" y="13812"/>
                    <a:pt x="52401" y="13812"/>
                    <a:pt x="52401" y="13812"/>
                  </a:cubicBezTo>
                  <a:cubicBezTo>
                    <a:pt x="52401" y="13597"/>
                    <a:pt x="52663" y="13597"/>
                    <a:pt x="52663" y="13381"/>
                  </a:cubicBezTo>
                  <a:cubicBezTo>
                    <a:pt x="52663" y="13165"/>
                    <a:pt x="52925" y="12949"/>
                    <a:pt x="52925" y="12733"/>
                  </a:cubicBezTo>
                  <a:cubicBezTo>
                    <a:pt x="52925" y="12517"/>
                    <a:pt x="52925" y="12517"/>
                    <a:pt x="53187" y="12302"/>
                  </a:cubicBezTo>
                  <a:cubicBezTo>
                    <a:pt x="53187" y="12086"/>
                    <a:pt x="53187" y="11654"/>
                    <a:pt x="53187" y="11438"/>
                  </a:cubicBezTo>
                  <a:cubicBezTo>
                    <a:pt x="53187" y="11438"/>
                    <a:pt x="53449" y="11223"/>
                    <a:pt x="53449" y="11223"/>
                  </a:cubicBezTo>
                  <a:cubicBezTo>
                    <a:pt x="53449" y="10791"/>
                    <a:pt x="53449" y="10575"/>
                    <a:pt x="53711" y="10359"/>
                  </a:cubicBezTo>
                  <a:cubicBezTo>
                    <a:pt x="53973" y="9496"/>
                    <a:pt x="54235" y="8848"/>
                    <a:pt x="53973" y="7985"/>
                  </a:cubicBezTo>
                  <a:cubicBezTo>
                    <a:pt x="53973" y="7338"/>
                    <a:pt x="53711" y="6690"/>
                    <a:pt x="53187" y="6258"/>
                  </a:cubicBezTo>
                  <a:cubicBezTo>
                    <a:pt x="52663" y="5827"/>
                    <a:pt x="52401" y="5611"/>
                    <a:pt x="51877" y="5611"/>
                  </a:cubicBezTo>
                  <a:cubicBezTo>
                    <a:pt x="51615" y="5611"/>
                    <a:pt x="51091" y="5611"/>
                    <a:pt x="50567" y="6258"/>
                  </a:cubicBezTo>
                  <a:cubicBezTo>
                    <a:pt x="50305" y="6690"/>
                    <a:pt x="50043" y="7553"/>
                    <a:pt x="50043" y="8417"/>
                  </a:cubicBezTo>
                  <a:cubicBezTo>
                    <a:pt x="50043" y="8417"/>
                    <a:pt x="50043" y="8417"/>
                    <a:pt x="50043" y="8417"/>
                  </a:cubicBezTo>
                  <a:cubicBezTo>
                    <a:pt x="49781" y="8417"/>
                    <a:pt x="49519" y="8417"/>
                    <a:pt x="49257" y="8417"/>
                  </a:cubicBezTo>
                  <a:cubicBezTo>
                    <a:pt x="48995" y="8417"/>
                    <a:pt x="48471" y="8633"/>
                    <a:pt x="47947" y="9064"/>
                  </a:cubicBezTo>
                  <a:cubicBezTo>
                    <a:pt x="47685" y="9064"/>
                    <a:pt x="47685" y="9280"/>
                    <a:pt x="47423" y="9280"/>
                  </a:cubicBezTo>
                  <a:cubicBezTo>
                    <a:pt x="46899" y="9496"/>
                    <a:pt x="46899" y="9496"/>
                    <a:pt x="46899" y="9496"/>
                  </a:cubicBezTo>
                  <a:cubicBezTo>
                    <a:pt x="46899" y="9496"/>
                    <a:pt x="46899" y="9496"/>
                    <a:pt x="46637" y="9712"/>
                  </a:cubicBezTo>
                  <a:cubicBezTo>
                    <a:pt x="46375" y="9712"/>
                    <a:pt x="45851" y="9928"/>
                    <a:pt x="45851" y="9928"/>
                  </a:cubicBezTo>
                  <a:cubicBezTo>
                    <a:pt x="45589" y="9928"/>
                    <a:pt x="45589" y="9928"/>
                    <a:pt x="45589" y="9712"/>
                  </a:cubicBezTo>
                  <a:cubicBezTo>
                    <a:pt x="45327" y="9712"/>
                    <a:pt x="45327" y="9496"/>
                    <a:pt x="45327" y="9496"/>
                  </a:cubicBezTo>
                  <a:cubicBezTo>
                    <a:pt x="45327" y="9280"/>
                    <a:pt x="45065" y="8848"/>
                    <a:pt x="44803" y="8633"/>
                  </a:cubicBezTo>
                  <a:cubicBezTo>
                    <a:pt x="44279" y="8417"/>
                    <a:pt x="43755" y="8201"/>
                    <a:pt x="43231" y="8201"/>
                  </a:cubicBezTo>
                  <a:cubicBezTo>
                    <a:pt x="43493" y="8201"/>
                    <a:pt x="43755" y="8201"/>
                    <a:pt x="44017" y="7985"/>
                  </a:cubicBezTo>
                  <a:cubicBezTo>
                    <a:pt x="44017" y="7985"/>
                    <a:pt x="44279" y="7985"/>
                    <a:pt x="44279" y="7985"/>
                  </a:cubicBezTo>
                  <a:cubicBezTo>
                    <a:pt x="44541" y="7985"/>
                    <a:pt x="44803" y="7985"/>
                    <a:pt x="45065" y="7985"/>
                  </a:cubicBezTo>
                  <a:cubicBezTo>
                    <a:pt x="46113" y="7769"/>
                    <a:pt x="46113" y="6690"/>
                    <a:pt x="46113" y="6474"/>
                  </a:cubicBezTo>
                  <a:cubicBezTo>
                    <a:pt x="46113" y="6043"/>
                    <a:pt x="45851" y="5395"/>
                    <a:pt x="44541" y="5395"/>
                  </a:cubicBezTo>
                  <a:cubicBezTo>
                    <a:pt x="44541" y="5395"/>
                    <a:pt x="44541" y="5395"/>
                    <a:pt x="44541" y="5395"/>
                  </a:cubicBezTo>
                  <a:cubicBezTo>
                    <a:pt x="44279" y="5395"/>
                    <a:pt x="44279" y="5395"/>
                    <a:pt x="44017" y="5611"/>
                  </a:cubicBezTo>
                  <a:cubicBezTo>
                    <a:pt x="44017" y="5611"/>
                    <a:pt x="44017" y="5611"/>
                    <a:pt x="44017" y="5611"/>
                  </a:cubicBezTo>
                  <a:cubicBezTo>
                    <a:pt x="44017" y="5611"/>
                    <a:pt x="44017" y="5611"/>
                    <a:pt x="44017" y="5611"/>
                  </a:cubicBezTo>
                  <a:cubicBezTo>
                    <a:pt x="44017" y="5395"/>
                    <a:pt x="43755" y="5179"/>
                    <a:pt x="43755" y="4964"/>
                  </a:cubicBezTo>
                  <a:cubicBezTo>
                    <a:pt x="43231" y="4532"/>
                    <a:pt x="42445" y="4316"/>
                    <a:pt x="41397" y="4316"/>
                  </a:cubicBezTo>
                  <a:cubicBezTo>
                    <a:pt x="41135" y="4316"/>
                    <a:pt x="40873" y="4316"/>
                    <a:pt x="40611" y="4532"/>
                  </a:cubicBezTo>
                  <a:cubicBezTo>
                    <a:pt x="40087" y="4532"/>
                    <a:pt x="40087" y="4748"/>
                    <a:pt x="39825" y="4748"/>
                  </a:cubicBezTo>
                  <a:cubicBezTo>
                    <a:pt x="39563" y="4964"/>
                    <a:pt x="39563" y="4964"/>
                    <a:pt x="39563" y="4964"/>
                  </a:cubicBezTo>
                  <a:cubicBezTo>
                    <a:pt x="39563" y="4964"/>
                    <a:pt x="39563" y="4964"/>
                    <a:pt x="39301" y="4964"/>
                  </a:cubicBezTo>
                  <a:cubicBezTo>
                    <a:pt x="39301" y="4748"/>
                    <a:pt x="39039" y="4532"/>
                    <a:pt x="38515" y="4532"/>
                  </a:cubicBezTo>
                  <a:cubicBezTo>
                    <a:pt x="38253" y="4316"/>
                    <a:pt x="37729" y="4316"/>
                    <a:pt x="37467" y="4316"/>
                  </a:cubicBezTo>
                  <a:cubicBezTo>
                    <a:pt x="36943" y="4316"/>
                    <a:pt x="36681" y="4316"/>
                    <a:pt x="36419" y="4316"/>
                  </a:cubicBezTo>
                  <a:cubicBezTo>
                    <a:pt x="36157" y="4316"/>
                    <a:pt x="35895" y="4316"/>
                    <a:pt x="35895" y="4316"/>
                  </a:cubicBezTo>
                  <a:cubicBezTo>
                    <a:pt x="35371" y="4316"/>
                    <a:pt x="35109" y="4316"/>
                    <a:pt x="34847" y="4316"/>
                  </a:cubicBezTo>
                  <a:cubicBezTo>
                    <a:pt x="33013" y="4316"/>
                    <a:pt x="33013" y="4316"/>
                    <a:pt x="33013" y="4316"/>
                  </a:cubicBezTo>
                  <a:cubicBezTo>
                    <a:pt x="32751" y="4316"/>
                    <a:pt x="32751" y="4316"/>
                    <a:pt x="32489" y="4316"/>
                  </a:cubicBezTo>
                  <a:cubicBezTo>
                    <a:pt x="32227" y="4316"/>
                    <a:pt x="31965" y="4532"/>
                    <a:pt x="31703" y="4532"/>
                  </a:cubicBezTo>
                  <a:cubicBezTo>
                    <a:pt x="30655" y="4532"/>
                    <a:pt x="30131" y="4316"/>
                    <a:pt x="29868" y="4100"/>
                  </a:cubicBezTo>
                  <a:cubicBezTo>
                    <a:pt x="29868" y="3884"/>
                    <a:pt x="29868" y="3884"/>
                    <a:pt x="30131" y="3669"/>
                  </a:cubicBezTo>
                  <a:cubicBezTo>
                    <a:pt x="30131" y="3453"/>
                    <a:pt x="30393" y="3021"/>
                    <a:pt x="30393" y="2589"/>
                  </a:cubicBezTo>
                  <a:cubicBezTo>
                    <a:pt x="30393" y="1726"/>
                    <a:pt x="29606" y="1079"/>
                    <a:pt x="28296" y="1079"/>
                  </a:cubicBezTo>
                  <a:cubicBezTo>
                    <a:pt x="28296" y="1079"/>
                    <a:pt x="28296" y="1079"/>
                    <a:pt x="28034" y="1079"/>
                  </a:cubicBezTo>
                  <a:cubicBezTo>
                    <a:pt x="28034" y="1079"/>
                    <a:pt x="27772" y="1079"/>
                    <a:pt x="27772" y="1294"/>
                  </a:cubicBezTo>
                  <a:cubicBezTo>
                    <a:pt x="27772" y="1079"/>
                    <a:pt x="27772" y="1079"/>
                    <a:pt x="27510" y="1079"/>
                  </a:cubicBezTo>
                  <a:cubicBezTo>
                    <a:pt x="27510" y="1079"/>
                    <a:pt x="27510" y="1079"/>
                    <a:pt x="27248" y="863"/>
                  </a:cubicBezTo>
                  <a:cubicBezTo>
                    <a:pt x="26986" y="647"/>
                    <a:pt x="26724" y="431"/>
                    <a:pt x="25938" y="431"/>
                  </a:cubicBezTo>
                  <a:cubicBezTo>
                    <a:pt x="25938" y="431"/>
                    <a:pt x="25676" y="431"/>
                    <a:pt x="25414" y="431"/>
                  </a:cubicBezTo>
                  <a:cubicBezTo>
                    <a:pt x="24890" y="647"/>
                    <a:pt x="24628" y="863"/>
                    <a:pt x="24366" y="1079"/>
                  </a:cubicBezTo>
                  <a:cubicBezTo>
                    <a:pt x="24366" y="1079"/>
                    <a:pt x="24366" y="1079"/>
                    <a:pt x="24366" y="1079"/>
                  </a:cubicBezTo>
                  <a:cubicBezTo>
                    <a:pt x="24366" y="1079"/>
                    <a:pt x="24366" y="1079"/>
                    <a:pt x="24366" y="1079"/>
                  </a:cubicBezTo>
                  <a:cubicBezTo>
                    <a:pt x="24104" y="647"/>
                    <a:pt x="23842" y="0"/>
                    <a:pt x="22794" y="0"/>
                  </a:cubicBezTo>
                  <a:cubicBezTo>
                    <a:pt x="22794" y="0"/>
                    <a:pt x="22532" y="215"/>
                    <a:pt x="22270" y="215"/>
                  </a:cubicBezTo>
                  <a:cubicBezTo>
                    <a:pt x="21484" y="431"/>
                    <a:pt x="21222" y="863"/>
                    <a:pt x="21222" y="1294"/>
                  </a:cubicBezTo>
                  <a:cubicBezTo>
                    <a:pt x="20960" y="1294"/>
                    <a:pt x="20960" y="1510"/>
                    <a:pt x="20960" y="1510"/>
                  </a:cubicBezTo>
                  <a:cubicBezTo>
                    <a:pt x="20960" y="1726"/>
                    <a:pt x="20960" y="1726"/>
                    <a:pt x="20698" y="1726"/>
                  </a:cubicBezTo>
                  <a:cubicBezTo>
                    <a:pt x="20436" y="1942"/>
                    <a:pt x="20174" y="2374"/>
                    <a:pt x="20174" y="3021"/>
                  </a:cubicBezTo>
                  <a:cubicBezTo>
                    <a:pt x="20174" y="3021"/>
                    <a:pt x="20174" y="3021"/>
                    <a:pt x="20174" y="3021"/>
                  </a:cubicBezTo>
                  <a:cubicBezTo>
                    <a:pt x="19912" y="3021"/>
                    <a:pt x="19126" y="1510"/>
                    <a:pt x="19126" y="1510"/>
                  </a:cubicBezTo>
                  <a:cubicBezTo>
                    <a:pt x="18340" y="2374"/>
                    <a:pt x="18340" y="2374"/>
                    <a:pt x="18340" y="2374"/>
                  </a:cubicBezTo>
                  <a:cubicBezTo>
                    <a:pt x="18340" y="2589"/>
                    <a:pt x="18340" y="2805"/>
                    <a:pt x="18078" y="2805"/>
                  </a:cubicBezTo>
                  <a:cubicBezTo>
                    <a:pt x="17816" y="3237"/>
                    <a:pt x="17554" y="3669"/>
                    <a:pt x="17030" y="4100"/>
                  </a:cubicBezTo>
                  <a:cubicBezTo>
                    <a:pt x="16768" y="4748"/>
                    <a:pt x="16244" y="5395"/>
                    <a:pt x="15458" y="5827"/>
                  </a:cubicBezTo>
                  <a:cubicBezTo>
                    <a:pt x="15196" y="6043"/>
                    <a:pt x="14672" y="6258"/>
                    <a:pt x="14148" y="6474"/>
                  </a:cubicBezTo>
                  <a:cubicBezTo>
                    <a:pt x="13362" y="6906"/>
                    <a:pt x="12576" y="7122"/>
                    <a:pt x="12314" y="7769"/>
                  </a:cubicBezTo>
                  <a:cubicBezTo>
                    <a:pt x="11790" y="8201"/>
                    <a:pt x="11790" y="8633"/>
                    <a:pt x="11528" y="9280"/>
                  </a:cubicBezTo>
                  <a:cubicBezTo>
                    <a:pt x="11528" y="9712"/>
                    <a:pt x="11266" y="10143"/>
                    <a:pt x="11004" y="10575"/>
                  </a:cubicBezTo>
                  <a:cubicBezTo>
                    <a:pt x="10218" y="11654"/>
                    <a:pt x="9432" y="12302"/>
                    <a:pt x="8122" y="13165"/>
                  </a:cubicBezTo>
                  <a:cubicBezTo>
                    <a:pt x="7860" y="13381"/>
                    <a:pt x="7860" y="13381"/>
                    <a:pt x="7860" y="13381"/>
                  </a:cubicBezTo>
                  <a:cubicBezTo>
                    <a:pt x="7598" y="13597"/>
                    <a:pt x="7074" y="14244"/>
                    <a:pt x="7074" y="14676"/>
                  </a:cubicBezTo>
                  <a:cubicBezTo>
                    <a:pt x="7074" y="15107"/>
                    <a:pt x="7336" y="15755"/>
                    <a:pt x="8122" y="16187"/>
                  </a:cubicBezTo>
                  <a:cubicBezTo>
                    <a:pt x="8646" y="16618"/>
                    <a:pt x="9694" y="16834"/>
                    <a:pt x="10742" y="17266"/>
                  </a:cubicBezTo>
                  <a:cubicBezTo>
                    <a:pt x="11790" y="17482"/>
                    <a:pt x="13100" y="17913"/>
                    <a:pt x="13362" y="18561"/>
                  </a:cubicBezTo>
                  <a:cubicBezTo>
                    <a:pt x="13624" y="19208"/>
                    <a:pt x="13624" y="19856"/>
                    <a:pt x="13100" y="20719"/>
                  </a:cubicBezTo>
                  <a:cubicBezTo>
                    <a:pt x="12838" y="21366"/>
                    <a:pt x="11790" y="22014"/>
                    <a:pt x="10742" y="22661"/>
                  </a:cubicBezTo>
                  <a:cubicBezTo>
                    <a:pt x="9170" y="23956"/>
                    <a:pt x="7336" y="25251"/>
                    <a:pt x="8122" y="26546"/>
                  </a:cubicBezTo>
                  <a:cubicBezTo>
                    <a:pt x="8384" y="26978"/>
                    <a:pt x="8908" y="27410"/>
                    <a:pt x="9432" y="27841"/>
                  </a:cubicBezTo>
                  <a:cubicBezTo>
                    <a:pt x="10742" y="28489"/>
                    <a:pt x="11528" y="29136"/>
                    <a:pt x="10742" y="30215"/>
                  </a:cubicBezTo>
                  <a:cubicBezTo>
                    <a:pt x="9956" y="31510"/>
                    <a:pt x="8122" y="32589"/>
                    <a:pt x="6550" y="33453"/>
                  </a:cubicBezTo>
                  <a:cubicBezTo>
                    <a:pt x="6026" y="33884"/>
                    <a:pt x="6026" y="33884"/>
                    <a:pt x="6026" y="33884"/>
                  </a:cubicBezTo>
                  <a:cubicBezTo>
                    <a:pt x="3930" y="34964"/>
                    <a:pt x="4192" y="36690"/>
                    <a:pt x="4192" y="38417"/>
                  </a:cubicBezTo>
                  <a:cubicBezTo>
                    <a:pt x="4454" y="38848"/>
                    <a:pt x="4454" y="38848"/>
                    <a:pt x="4454" y="38848"/>
                  </a:cubicBezTo>
                  <a:cubicBezTo>
                    <a:pt x="4454" y="39712"/>
                    <a:pt x="4716" y="40143"/>
                    <a:pt x="5240" y="40791"/>
                  </a:cubicBezTo>
                  <a:cubicBezTo>
                    <a:pt x="5240" y="41007"/>
                    <a:pt x="5502" y="41223"/>
                    <a:pt x="5764" y="41438"/>
                  </a:cubicBezTo>
                  <a:cubicBezTo>
                    <a:pt x="6026" y="42086"/>
                    <a:pt x="6026" y="42949"/>
                    <a:pt x="5764" y="43812"/>
                  </a:cubicBezTo>
                  <a:cubicBezTo>
                    <a:pt x="5764" y="44028"/>
                    <a:pt x="5764" y="44244"/>
                    <a:pt x="5764" y="44460"/>
                  </a:cubicBezTo>
                  <a:cubicBezTo>
                    <a:pt x="5764" y="44892"/>
                    <a:pt x="5764" y="44892"/>
                    <a:pt x="5764" y="44892"/>
                  </a:cubicBezTo>
                  <a:cubicBezTo>
                    <a:pt x="5502" y="45755"/>
                    <a:pt x="5502" y="46834"/>
                    <a:pt x="5502" y="47913"/>
                  </a:cubicBezTo>
                  <a:cubicBezTo>
                    <a:pt x="5502" y="47913"/>
                    <a:pt x="5764" y="48129"/>
                    <a:pt x="5764" y="48345"/>
                  </a:cubicBezTo>
                  <a:cubicBezTo>
                    <a:pt x="5764" y="48992"/>
                    <a:pt x="6026" y="49640"/>
                    <a:pt x="5502" y="50503"/>
                  </a:cubicBezTo>
                  <a:cubicBezTo>
                    <a:pt x="5240" y="51366"/>
                    <a:pt x="4454" y="51798"/>
                    <a:pt x="3668" y="52446"/>
                  </a:cubicBezTo>
                  <a:cubicBezTo>
                    <a:pt x="3144" y="52877"/>
                    <a:pt x="2620" y="53093"/>
                    <a:pt x="2358" y="53741"/>
                  </a:cubicBezTo>
                  <a:cubicBezTo>
                    <a:pt x="1834" y="54388"/>
                    <a:pt x="1834" y="55251"/>
                    <a:pt x="2096" y="56330"/>
                  </a:cubicBezTo>
                  <a:cubicBezTo>
                    <a:pt x="2096" y="56546"/>
                    <a:pt x="2096" y="56978"/>
                    <a:pt x="2096" y="57194"/>
                  </a:cubicBezTo>
                  <a:cubicBezTo>
                    <a:pt x="2358" y="58273"/>
                    <a:pt x="1834" y="58920"/>
                    <a:pt x="1048" y="59568"/>
                  </a:cubicBezTo>
                  <a:cubicBezTo>
                    <a:pt x="1048" y="59784"/>
                    <a:pt x="786" y="60000"/>
                    <a:pt x="524" y="60431"/>
                  </a:cubicBezTo>
                  <a:cubicBezTo>
                    <a:pt x="0" y="61294"/>
                    <a:pt x="262" y="61510"/>
                    <a:pt x="786" y="62158"/>
                  </a:cubicBezTo>
                  <a:cubicBezTo>
                    <a:pt x="1048" y="62374"/>
                    <a:pt x="1310" y="62589"/>
                    <a:pt x="1572" y="62805"/>
                  </a:cubicBezTo>
                  <a:cubicBezTo>
                    <a:pt x="2096" y="63884"/>
                    <a:pt x="2096" y="64964"/>
                    <a:pt x="2096" y="66258"/>
                  </a:cubicBezTo>
                  <a:cubicBezTo>
                    <a:pt x="2096" y="67122"/>
                    <a:pt x="2096" y="67985"/>
                    <a:pt x="2358" y="68848"/>
                  </a:cubicBezTo>
                  <a:cubicBezTo>
                    <a:pt x="2620" y="69280"/>
                    <a:pt x="2882" y="69496"/>
                    <a:pt x="3144" y="69928"/>
                  </a:cubicBezTo>
                  <a:cubicBezTo>
                    <a:pt x="3668" y="70359"/>
                    <a:pt x="3930" y="70791"/>
                    <a:pt x="3930" y="71223"/>
                  </a:cubicBezTo>
                  <a:cubicBezTo>
                    <a:pt x="4192" y="72302"/>
                    <a:pt x="3668" y="72949"/>
                    <a:pt x="3406" y="73597"/>
                  </a:cubicBezTo>
                  <a:cubicBezTo>
                    <a:pt x="2882" y="74028"/>
                    <a:pt x="2620" y="74460"/>
                    <a:pt x="2620" y="75107"/>
                  </a:cubicBezTo>
                  <a:cubicBezTo>
                    <a:pt x="2358" y="75971"/>
                    <a:pt x="2882" y="76834"/>
                    <a:pt x="3668" y="77266"/>
                  </a:cubicBezTo>
                  <a:cubicBezTo>
                    <a:pt x="4192" y="77482"/>
                    <a:pt x="4716" y="77697"/>
                    <a:pt x="5240" y="77697"/>
                  </a:cubicBezTo>
                  <a:cubicBezTo>
                    <a:pt x="5764" y="77697"/>
                    <a:pt x="6288" y="77913"/>
                    <a:pt x="6812" y="78129"/>
                  </a:cubicBezTo>
                  <a:cubicBezTo>
                    <a:pt x="7074" y="78345"/>
                    <a:pt x="7074" y="78345"/>
                    <a:pt x="7336" y="78561"/>
                  </a:cubicBezTo>
                  <a:cubicBezTo>
                    <a:pt x="7598" y="78776"/>
                    <a:pt x="7598" y="78992"/>
                    <a:pt x="7860" y="79208"/>
                  </a:cubicBezTo>
                  <a:cubicBezTo>
                    <a:pt x="8384" y="79424"/>
                    <a:pt x="8646" y="79424"/>
                    <a:pt x="9170" y="79424"/>
                  </a:cubicBezTo>
                  <a:cubicBezTo>
                    <a:pt x="9170" y="79424"/>
                    <a:pt x="9432" y="79424"/>
                    <a:pt x="9694" y="79424"/>
                  </a:cubicBezTo>
                  <a:cubicBezTo>
                    <a:pt x="9956" y="79424"/>
                    <a:pt x="9956" y="79424"/>
                    <a:pt x="10218" y="79424"/>
                  </a:cubicBezTo>
                  <a:cubicBezTo>
                    <a:pt x="11004" y="79424"/>
                    <a:pt x="11528" y="79424"/>
                    <a:pt x="11790" y="79856"/>
                  </a:cubicBezTo>
                  <a:cubicBezTo>
                    <a:pt x="12314" y="80503"/>
                    <a:pt x="12052" y="80935"/>
                    <a:pt x="11004" y="81798"/>
                  </a:cubicBezTo>
                  <a:cubicBezTo>
                    <a:pt x="10742" y="82014"/>
                    <a:pt x="10742" y="82230"/>
                    <a:pt x="10480" y="82446"/>
                  </a:cubicBezTo>
                  <a:cubicBezTo>
                    <a:pt x="9956" y="83093"/>
                    <a:pt x="10218" y="83741"/>
                    <a:pt x="10218" y="84604"/>
                  </a:cubicBezTo>
                  <a:cubicBezTo>
                    <a:pt x="10480" y="85035"/>
                    <a:pt x="10480" y="85467"/>
                    <a:pt x="10480" y="86115"/>
                  </a:cubicBezTo>
                  <a:cubicBezTo>
                    <a:pt x="10218" y="86546"/>
                    <a:pt x="10218" y="86762"/>
                    <a:pt x="10218" y="86762"/>
                  </a:cubicBezTo>
                  <a:cubicBezTo>
                    <a:pt x="9956" y="86978"/>
                    <a:pt x="9956" y="86978"/>
                    <a:pt x="9956" y="87194"/>
                  </a:cubicBezTo>
                  <a:cubicBezTo>
                    <a:pt x="9694" y="87625"/>
                    <a:pt x="9694" y="87625"/>
                    <a:pt x="9694" y="87625"/>
                  </a:cubicBezTo>
                  <a:cubicBezTo>
                    <a:pt x="10218" y="87841"/>
                    <a:pt x="10218" y="87841"/>
                    <a:pt x="10218" y="87841"/>
                  </a:cubicBezTo>
                  <a:cubicBezTo>
                    <a:pt x="15720" y="90647"/>
                    <a:pt x="21484" y="93237"/>
                    <a:pt x="26986" y="95827"/>
                  </a:cubicBezTo>
                  <a:cubicBezTo>
                    <a:pt x="26986" y="95827"/>
                    <a:pt x="26986" y="95827"/>
                    <a:pt x="26986" y="95827"/>
                  </a:cubicBezTo>
                  <a:cubicBezTo>
                    <a:pt x="70218" y="114388"/>
                    <a:pt x="105065" y="119136"/>
                    <a:pt x="111615" y="120000"/>
                  </a:cubicBezTo>
                  <a:cubicBezTo>
                    <a:pt x="112401" y="120000"/>
                    <a:pt x="112401" y="120000"/>
                    <a:pt x="112401" y="120000"/>
                  </a:cubicBezTo>
                  <a:cubicBezTo>
                    <a:pt x="112663" y="119352"/>
                    <a:pt x="112663" y="119352"/>
                    <a:pt x="112663" y="119352"/>
                  </a:cubicBezTo>
                  <a:cubicBezTo>
                    <a:pt x="116069" y="101007"/>
                    <a:pt x="118689" y="90215"/>
                    <a:pt x="119737" y="86978"/>
                  </a:cubicBezTo>
                  <a:cubicBezTo>
                    <a:pt x="119999" y="86546"/>
                    <a:pt x="119999" y="86546"/>
                    <a:pt x="119999" y="86546"/>
                  </a:cubicBezTo>
                  <a:lnTo>
                    <a:pt x="90393" y="74676"/>
                  </a:lnTo>
                  <a:close/>
                  <a:moveTo>
                    <a:pt x="27772" y="9496"/>
                  </a:moveTo>
                  <a:cubicBezTo>
                    <a:pt x="27772" y="9496"/>
                    <a:pt x="27510" y="9496"/>
                    <a:pt x="27510" y="9280"/>
                  </a:cubicBezTo>
                  <a:cubicBezTo>
                    <a:pt x="27248" y="9280"/>
                    <a:pt x="27248" y="9064"/>
                    <a:pt x="27248" y="8848"/>
                  </a:cubicBezTo>
                  <a:cubicBezTo>
                    <a:pt x="27248" y="8417"/>
                    <a:pt x="27772" y="8201"/>
                    <a:pt x="29082" y="7985"/>
                  </a:cubicBezTo>
                  <a:cubicBezTo>
                    <a:pt x="29082" y="7985"/>
                    <a:pt x="29344" y="7985"/>
                    <a:pt x="29344" y="7985"/>
                  </a:cubicBezTo>
                  <a:cubicBezTo>
                    <a:pt x="29344" y="8201"/>
                    <a:pt x="29082" y="8201"/>
                    <a:pt x="29082" y="8417"/>
                  </a:cubicBezTo>
                  <a:cubicBezTo>
                    <a:pt x="29082" y="8633"/>
                    <a:pt x="28820" y="8633"/>
                    <a:pt x="28820" y="8633"/>
                  </a:cubicBezTo>
                  <a:cubicBezTo>
                    <a:pt x="28558" y="9064"/>
                    <a:pt x="28558" y="9280"/>
                    <a:pt x="28034" y="9496"/>
                  </a:cubicBezTo>
                  <a:cubicBezTo>
                    <a:pt x="28034" y="9496"/>
                    <a:pt x="28034" y="9496"/>
                    <a:pt x="27772" y="9496"/>
                  </a:cubicBezTo>
                  <a:close/>
                  <a:moveTo>
                    <a:pt x="60786" y="45755"/>
                  </a:moveTo>
                  <a:cubicBezTo>
                    <a:pt x="60524" y="45755"/>
                    <a:pt x="60262" y="45755"/>
                    <a:pt x="59999" y="45755"/>
                  </a:cubicBezTo>
                  <a:cubicBezTo>
                    <a:pt x="59999" y="45755"/>
                    <a:pt x="59999" y="45755"/>
                    <a:pt x="59999" y="45755"/>
                  </a:cubicBezTo>
                  <a:cubicBezTo>
                    <a:pt x="59737" y="45755"/>
                    <a:pt x="59475" y="45755"/>
                    <a:pt x="59213" y="45755"/>
                  </a:cubicBezTo>
                  <a:cubicBezTo>
                    <a:pt x="58951" y="45755"/>
                    <a:pt x="58689" y="45755"/>
                    <a:pt x="58165" y="45755"/>
                  </a:cubicBezTo>
                  <a:cubicBezTo>
                    <a:pt x="57641" y="45755"/>
                    <a:pt x="56855" y="45755"/>
                    <a:pt x="56069" y="46187"/>
                  </a:cubicBezTo>
                  <a:cubicBezTo>
                    <a:pt x="55545" y="46618"/>
                    <a:pt x="54497" y="47050"/>
                    <a:pt x="54497" y="47913"/>
                  </a:cubicBezTo>
                  <a:cubicBezTo>
                    <a:pt x="54497" y="48561"/>
                    <a:pt x="55283" y="48992"/>
                    <a:pt x="55807" y="49208"/>
                  </a:cubicBezTo>
                  <a:cubicBezTo>
                    <a:pt x="55807" y="49208"/>
                    <a:pt x="55807" y="49208"/>
                    <a:pt x="55807" y="49208"/>
                  </a:cubicBezTo>
                  <a:cubicBezTo>
                    <a:pt x="56855" y="49640"/>
                    <a:pt x="57641" y="50071"/>
                    <a:pt x="58165" y="50719"/>
                  </a:cubicBezTo>
                  <a:cubicBezTo>
                    <a:pt x="58165" y="50935"/>
                    <a:pt x="58165" y="50935"/>
                    <a:pt x="58165" y="50935"/>
                  </a:cubicBezTo>
                  <a:cubicBezTo>
                    <a:pt x="58427" y="50935"/>
                    <a:pt x="58427" y="50935"/>
                    <a:pt x="58427" y="50935"/>
                  </a:cubicBezTo>
                  <a:cubicBezTo>
                    <a:pt x="58689" y="51151"/>
                    <a:pt x="58951" y="51151"/>
                    <a:pt x="59213" y="51366"/>
                  </a:cubicBezTo>
                  <a:cubicBezTo>
                    <a:pt x="59737" y="51582"/>
                    <a:pt x="60262" y="51798"/>
                    <a:pt x="61048" y="51798"/>
                  </a:cubicBezTo>
                  <a:cubicBezTo>
                    <a:pt x="61048" y="51798"/>
                    <a:pt x="61310" y="51798"/>
                    <a:pt x="61310" y="51798"/>
                  </a:cubicBezTo>
                  <a:cubicBezTo>
                    <a:pt x="62096" y="51798"/>
                    <a:pt x="62620" y="51582"/>
                    <a:pt x="63144" y="51366"/>
                  </a:cubicBezTo>
                  <a:cubicBezTo>
                    <a:pt x="63406" y="51151"/>
                    <a:pt x="63668" y="51151"/>
                    <a:pt x="63930" y="50935"/>
                  </a:cubicBezTo>
                  <a:cubicBezTo>
                    <a:pt x="63930" y="50935"/>
                    <a:pt x="64192" y="50935"/>
                    <a:pt x="63930" y="50935"/>
                  </a:cubicBezTo>
                  <a:cubicBezTo>
                    <a:pt x="64192" y="51151"/>
                    <a:pt x="63930" y="52014"/>
                    <a:pt x="63668" y="52446"/>
                  </a:cubicBezTo>
                  <a:cubicBezTo>
                    <a:pt x="63406" y="52661"/>
                    <a:pt x="62882" y="52877"/>
                    <a:pt x="62358" y="53093"/>
                  </a:cubicBezTo>
                  <a:cubicBezTo>
                    <a:pt x="61572" y="53525"/>
                    <a:pt x="60524" y="53956"/>
                    <a:pt x="60262" y="55035"/>
                  </a:cubicBezTo>
                  <a:cubicBezTo>
                    <a:pt x="60262" y="55035"/>
                    <a:pt x="60262" y="55251"/>
                    <a:pt x="60262" y="55467"/>
                  </a:cubicBezTo>
                  <a:cubicBezTo>
                    <a:pt x="60262" y="55683"/>
                    <a:pt x="60262" y="55899"/>
                    <a:pt x="60262" y="55899"/>
                  </a:cubicBezTo>
                  <a:cubicBezTo>
                    <a:pt x="60262" y="55899"/>
                    <a:pt x="59999" y="55899"/>
                    <a:pt x="59999" y="55899"/>
                  </a:cubicBezTo>
                  <a:cubicBezTo>
                    <a:pt x="59737" y="55899"/>
                    <a:pt x="59213" y="55899"/>
                    <a:pt x="59213" y="55683"/>
                  </a:cubicBezTo>
                  <a:cubicBezTo>
                    <a:pt x="58951" y="55683"/>
                    <a:pt x="58951" y="55467"/>
                    <a:pt x="58689" y="55251"/>
                  </a:cubicBezTo>
                  <a:cubicBezTo>
                    <a:pt x="58427" y="54820"/>
                    <a:pt x="58427" y="54604"/>
                    <a:pt x="57903" y="54388"/>
                  </a:cubicBezTo>
                  <a:cubicBezTo>
                    <a:pt x="57379" y="53741"/>
                    <a:pt x="56069" y="53525"/>
                    <a:pt x="55545" y="53309"/>
                  </a:cubicBezTo>
                  <a:cubicBezTo>
                    <a:pt x="55283" y="53309"/>
                    <a:pt x="55283" y="53309"/>
                    <a:pt x="55021" y="53309"/>
                  </a:cubicBezTo>
                  <a:cubicBezTo>
                    <a:pt x="54235" y="53309"/>
                    <a:pt x="52925" y="53741"/>
                    <a:pt x="52401" y="54388"/>
                  </a:cubicBezTo>
                  <a:cubicBezTo>
                    <a:pt x="52139" y="54820"/>
                    <a:pt x="52139" y="55467"/>
                    <a:pt x="52401" y="55899"/>
                  </a:cubicBezTo>
                  <a:cubicBezTo>
                    <a:pt x="52401" y="56115"/>
                    <a:pt x="52663" y="56330"/>
                    <a:pt x="52663" y="56330"/>
                  </a:cubicBezTo>
                  <a:cubicBezTo>
                    <a:pt x="52663" y="56330"/>
                    <a:pt x="52401" y="56330"/>
                    <a:pt x="52139" y="56330"/>
                  </a:cubicBezTo>
                  <a:cubicBezTo>
                    <a:pt x="51877" y="56330"/>
                    <a:pt x="51615" y="56330"/>
                    <a:pt x="51353" y="56546"/>
                  </a:cubicBezTo>
                  <a:cubicBezTo>
                    <a:pt x="51091" y="56546"/>
                    <a:pt x="50829" y="56546"/>
                    <a:pt x="50567" y="56762"/>
                  </a:cubicBezTo>
                  <a:cubicBezTo>
                    <a:pt x="50305" y="56762"/>
                    <a:pt x="50043" y="56762"/>
                    <a:pt x="49781" y="56762"/>
                  </a:cubicBezTo>
                  <a:cubicBezTo>
                    <a:pt x="49519" y="56978"/>
                    <a:pt x="48995" y="56978"/>
                    <a:pt x="48471" y="57194"/>
                  </a:cubicBezTo>
                  <a:cubicBezTo>
                    <a:pt x="48733" y="56978"/>
                    <a:pt x="48995" y="56978"/>
                    <a:pt x="49257" y="56978"/>
                  </a:cubicBezTo>
                  <a:cubicBezTo>
                    <a:pt x="50305" y="56546"/>
                    <a:pt x="51091" y="55899"/>
                    <a:pt x="51615" y="55251"/>
                  </a:cubicBezTo>
                  <a:cubicBezTo>
                    <a:pt x="51877" y="54388"/>
                    <a:pt x="51877" y="53741"/>
                    <a:pt x="51353" y="52877"/>
                  </a:cubicBezTo>
                  <a:cubicBezTo>
                    <a:pt x="51091" y="52446"/>
                    <a:pt x="51091" y="52446"/>
                    <a:pt x="51091" y="52446"/>
                  </a:cubicBezTo>
                  <a:cubicBezTo>
                    <a:pt x="50567" y="52446"/>
                    <a:pt x="50567" y="52446"/>
                    <a:pt x="50567" y="52446"/>
                  </a:cubicBezTo>
                  <a:cubicBezTo>
                    <a:pt x="49519" y="52446"/>
                    <a:pt x="48209" y="52661"/>
                    <a:pt x="46899" y="52877"/>
                  </a:cubicBezTo>
                  <a:cubicBezTo>
                    <a:pt x="45851" y="53093"/>
                    <a:pt x="45327" y="53741"/>
                    <a:pt x="44541" y="54172"/>
                  </a:cubicBezTo>
                  <a:cubicBezTo>
                    <a:pt x="44279" y="54388"/>
                    <a:pt x="43755" y="54604"/>
                    <a:pt x="43493" y="54820"/>
                  </a:cubicBezTo>
                  <a:cubicBezTo>
                    <a:pt x="43231" y="55035"/>
                    <a:pt x="42969" y="55035"/>
                    <a:pt x="42707" y="55035"/>
                  </a:cubicBezTo>
                  <a:cubicBezTo>
                    <a:pt x="42183" y="55035"/>
                    <a:pt x="41659" y="54388"/>
                    <a:pt x="40873" y="53956"/>
                  </a:cubicBezTo>
                  <a:cubicBezTo>
                    <a:pt x="40611" y="53741"/>
                    <a:pt x="40349" y="53525"/>
                    <a:pt x="40349" y="53309"/>
                  </a:cubicBezTo>
                  <a:cubicBezTo>
                    <a:pt x="40087" y="53309"/>
                    <a:pt x="39825" y="53093"/>
                    <a:pt x="39825" y="53093"/>
                  </a:cubicBezTo>
                  <a:cubicBezTo>
                    <a:pt x="39563" y="53093"/>
                    <a:pt x="39563" y="52877"/>
                    <a:pt x="39563" y="52877"/>
                  </a:cubicBezTo>
                  <a:cubicBezTo>
                    <a:pt x="39825" y="52877"/>
                    <a:pt x="40087" y="53093"/>
                    <a:pt x="40349" y="53093"/>
                  </a:cubicBezTo>
                  <a:cubicBezTo>
                    <a:pt x="40611" y="53093"/>
                    <a:pt x="40873" y="52877"/>
                    <a:pt x="41135" y="52877"/>
                  </a:cubicBezTo>
                  <a:cubicBezTo>
                    <a:pt x="42183" y="52446"/>
                    <a:pt x="42707" y="51582"/>
                    <a:pt x="42969" y="50935"/>
                  </a:cubicBezTo>
                  <a:cubicBezTo>
                    <a:pt x="43231" y="50935"/>
                    <a:pt x="43231" y="50935"/>
                    <a:pt x="43493" y="50935"/>
                  </a:cubicBezTo>
                  <a:cubicBezTo>
                    <a:pt x="43755" y="50935"/>
                    <a:pt x="44017" y="50935"/>
                    <a:pt x="44279" y="50935"/>
                  </a:cubicBezTo>
                  <a:cubicBezTo>
                    <a:pt x="44541" y="50935"/>
                    <a:pt x="45327" y="50935"/>
                    <a:pt x="46113" y="50287"/>
                  </a:cubicBezTo>
                  <a:cubicBezTo>
                    <a:pt x="46375" y="49856"/>
                    <a:pt x="46637" y="49640"/>
                    <a:pt x="46637" y="49208"/>
                  </a:cubicBezTo>
                  <a:cubicBezTo>
                    <a:pt x="46637" y="49208"/>
                    <a:pt x="46637" y="49424"/>
                    <a:pt x="46637" y="49424"/>
                  </a:cubicBezTo>
                  <a:cubicBezTo>
                    <a:pt x="47685" y="50071"/>
                    <a:pt x="48209" y="50503"/>
                    <a:pt x="49519" y="50503"/>
                  </a:cubicBezTo>
                  <a:cubicBezTo>
                    <a:pt x="49519" y="50503"/>
                    <a:pt x="49781" y="50503"/>
                    <a:pt x="50043" y="50503"/>
                  </a:cubicBezTo>
                  <a:cubicBezTo>
                    <a:pt x="50829" y="50287"/>
                    <a:pt x="50829" y="50287"/>
                    <a:pt x="50829" y="50287"/>
                  </a:cubicBezTo>
                  <a:cubicBezTo>
                    <a:pt x="50829" y="49856"/>
                    <a:pt x="50829" y="49856"/>
                    <a:pt x="50829" y="49856"/>
                  </a:cubicBezTo>
                  <a:cubicBezTo>
                    <a:pt x="50829" y="47697"/>
                    <a:pt x="49781" y="46834"/>
                    <a:pt x="48209" y="45539"/>
                  </a:cubicBezTo>
                  <a:cubicBezTo>
                    <a:pt x="47947" y="45539"/>
                    <a:pt x="47947" y="45539"/>
                    <a:pt x="47685" y="45323"/>
                  </a:cubicBezTo>
                  <a:cubicBezTo>
                    <a:pt x="47423" y="45107"/>
                    <a:pt x="46637" y="44676"/>
                    <a:pt x="45851" y="44460"/>
                  </a:cubicBezTo>
                  <a:cubicBezTo>
                    <a:pt x="45589" y="44460"/>
                    <a:pt x="45589" y="44460"/>
                    <a:pt x="45589" y="44460"/>
                  </a:cubicBezTo>
                  <a:cubicBezTo>
                    <a:pt x="45327" y="44460"/>
                    <a:pt x="45065" y="44676"/>
                    <a:pt x="44803" y="44676"/>
                  </a:cubicBezTo>
                  <a:cubicBezTo>
                    <a:pt x="44803" y="44676"/>
                    <a:pt x="44803" y="44676"/>
                    <a:pt x="44803" y="44676"/>
                  </a:cubicBezTo>
                  <a:cubicBezTo>
                    <a:pt x="44541" y="44676"/>
                    <a:pt x="44279" y="44460"/>
                    <a:pt x="44017" y="44244"/>
                  </a:cubicBezTo>
                  <a:cubicBezTo>
                    <a:pt x="44017" y="44244"/>
                    <a:pt x="44017" y="44244"/>
                    <a:pt x="44017" y="44244"/>
                  </a:cubicBezTo>
                  <a:cubicBezTo>
                    <a:pt x="43493" y="43812"/>
                    <a:pt x="43231" y="43812"/>
                    <a:pt x="42445" y="43597"/>
                  </a:cubicBezTo>
                  <a:cubicBezTo>
                    <a:pt x="42183" y="43381"/>
                    <a:pt x="42183" y="43381"/>
                    <a:pt x="41921" y="43165"/>
                  </a:cubicBezTo>
                  <a:cubicBezTo>
                    <a:pt x="41659" y="43165"/>
                    <a:pt x="41397" y="42949"/>
                    <a:pt x="41135" y="42949"/>
                  </a:cubicBezTo>
                  <a:cubicBezTo>
                    <a:pt x="41135" y="42949"/>
                    <a:pt x="41135" y="42949"/>
                    <a:pt x="40873" y="42733"/>
                  </a:cubicBezTo>
                  <a:cubicBezTo>
                    <a:pt x="41135" y="42949"/>
                    <a:pt x="41135" y="42949"/>
                    <a:pt x="41397" y="42949"/>
                  </a:cubicBezTo>
                  <a:cubicBezTo>
                    <a:pt x="41659" y="43165"/>
                    <a:pt x="42183" y="43165"/>
                    <a:pt x="42707" y="43165"/>
                  </a:cubicBezTo>
                  <a:cubicBezTo>
                    <a:pt x="42707" y="43165"/>
                    <a:pt x="42707" y="43165"/>
                    <a:pt x="42969" y="43165"/>
                  </a:cubicBezTo>
                  <a:cubicBezTo>
                    <a:pt x="43231" y="43165"/>
                    <a:pt x="43493" y="43165"/>
                    <a:pt x="43755" y="42949"/>
                  </a:cubicBezTo>
                  <a:cubicBezTo>
                    <a:pt x="43755" y="42949"/>
                    <a:pt x="44017" y="42949"/>
                    <a:pt x="44279" y="42949"/>
                  </a:cubicBezTo>
                  <a:cubicBezTo>
                    <a:pt x="44279" y="42949"/>
                    <a:pt x="44279" y="42949"/>
                    <a:pt x="44541" y="42949"/>
                  </a:cubicBezTo>
                  <a:cubicBezTo>
                    <a:pt x="44803" y="42949"/>
                    <a:pt x="44803" y="43165"/>
                    <a:pt x="45065" y="43165"/>
                  </a:cubicBezTo>
                  <a:cubicBezTo>
                    <a:pt x="45589" y="43381"/>
                    <a:pt x="45851" y="43381"/>
                    <a:pt x="46113" y="43381"/>
                  </a:cubicBezTo>
                  <a:cubicBezTo>
                    <a:pt x="46899" y="43597"/>
                    <a:pt x="47685" y="43812"/>
                    <a:pt x="48471" y="44028"/>
                  </a:cubicBezTo>
                  <a:cubicBezTo>
                    <a:pt x="49781" y="44460"/>
                    <a:pt x="50829" y="44892"/>
                    <a:pt x="52401" y="44892"/>
                  </a:cubicBezTo>
                  <a:cubicBezTo>
                    <a:pt x="52663" y="44892"/>
                    <a:pt x="52663" y="44892"/>
                    <a:pt x="52925" y="44892"/>
                  </a:cubicBezTo>
                  <a:cubicBezTo>
                    <a:pt x="53711" y="44676"/>
                    <a:pt x="54235" y="44676"/>
                    <a:pt x="54759" y="44460"/>
                  </a:cubicBezTo>
                  <a:cubicBezTo>
                    <a:pt x="55545" y="44460"/>
                    <a:pt x="56069" y="44244"/>
                    <a:pt x="56855" y="44244"/>
                  </a:cubicBezTo>
                  <a:cubicBezTo>
                    <a:pt x="56855" y="44244"/>
                    <a:pt x="57117" y="44244"/>
                    <a:pt x="57117" y="44244"/>
                  </a:cubicBezTo>
                  <a:cubicBezTo>
                    <a:pt x="58165" y="44244"/>
                    <a:pt x="59475" y="44892"/>
                    <a:pt x="60524" y="45539"/>
                  </a:cubicBezTo>
                  <a:cubicBezTo>
                    <a:pt x="60524" y="45539"/>
                    <a:pt x="60786" y="45755"/>
                    <a:pt x="60786" y="45755"/>
                  </a:cubicBezTo>
                  <a:close/>
                  <a:moveTo>
                    <a:pt x="37729" y="42086"/>
                  </a:moveTo>
                  <a:cubicBezTo>
                    <a:pt x="37729" y="42086"/>
                    <a:pt x="37991" y="42086"/>
                    <a:pt x="38253" y="42086"/>
                  </a:cubicBezTo>
                  <a:cubicBezTo>
                    <a:pt x="38253" y="42086"/>
                    <a:pt x="38253" y="42086"/>
                    <a:pt x="38253" y="42086"/>
                  </a:cubicBezTo>
                  <a:cubicBezTo>
                    <a:pt x="38515" y="42086"/>
                    <a:pt x="38515" y="42086"/>
                    <a:pt x="38777" y="42302"/>
                  </a:cubicBezTo>
                  <a:cubicBezTo>
                    <a:pt x="39039" y="42302"/>
                    <a:pt x="39039" y="42302"/>
                    <a:pt x="39301" y="42517"/>
                  </a:cubicBezTo>
                  <a:cubicBezTo>
                    <a:pt x="39301" y="42517"/>
                    <a:pt x="39563" y="42517"/>
                    <a:pt x="39825" y="42517"/>
                  </a:cubicBezTo>
                  <a:cubicBezTo>
                    <a:pt x="39825" y="42517"/>
                    <a:pt x="39563" y="42517"/>
                    <a:pt x="39563" y="42517"/>
                  </a:cubicBezTo>
                  <a:cubicBezTo>
                    <a:pt x="39039" y="42517"/>
                    <a:pt x="38515" y="42733"/>
                    <a:pt x="37991" y="42949"/>
                  </a:cubicBezTo>
                  <a:cubicBezTo>
                    <a:pt x="37729" y="42949"/>
                    <a:pt x="37467" y="42949"/>
                    <a:pt x="37467" y="42949"/>
                  </a:cubicBezTo>
                  <a:cubicBezTo>
                    <a:pt x="37467" y="42949"/>
                    <a:pt x="37467" y="42949"/>
                    <a:pt x="37467" y="42733"/>
                  </a:cubicBezTo>
                  <a:cubicBezTo>
                    <a:pt x="37467" y="42517"/>
                    <a:pt x="37467" y="42302"/>
                    <a:pt x="37729" y="42086"/>
                  </a:cubicBezTo>
                  <a:close/>
                  <a:moveTo>
                    <a:pt x="40349" y="8201"/>
                  </a:moveTo>
                  <a:cubicBezTo>
                    <a:pt x="39563" y="8201"/>
                    <a:pt x="38777" y="8848"/>
                    <a:pt x="38253" y="9064"/>
                  </a:cubicBezTo>
                  <a:cubicBezTo>
                    <a:pt x="38253" y="9280"/>
                    <a:pt x="37991" y="9280"/>
                    <a:pt x="37729" y="9496"/>
                  </a:cubicBezTo>
                  <a:cubicBezTo>
                    <a:pt x="37729" y="9496"/>
                    <a:pt x="37729" y="9496"/>
                    <a:pt x="37729" y="9496"/>
                  </a:cubicBezTo>
                  <a:cubicBezTo>
                    <a:pt x="37467" y="8848"/>
                    <a:pt x="36943" y="8633"/>
                    <a:pt x="36157" y="8201"/>
                  </a:cubicBezTo>
                  <a:cubicBezTo>
                    <a:pt x="35371" y="7769"/>
                    <a:pt x="34323" y="7338"/>
                    <a:pt x="33013" y="7338"/>
                  </a:cubicBezTo>
                  <a:cubicBezTo>
                    <a:pt x="33537" y="7122"/>
                    <a:pt x="33799" y="7122"/>
                    <a:pt x="34323" y="7122"/>
                  </a:cubicBezTo>
                  <a:cubicBezTo>
                    <a:pt x="35371" y="7122"/>
                    <a:pt x="36681" y="7338"/>
                    <a:pt x="37729" y="7769"/>
                  </a:cubicBezTo>
                  <a:cubicBezTo>
                    <a:pt x="38515" y="7769"/>
                    <a:pt x="39301" y="7985"/>
                    <a:pt x="40087" y="8201"/>
                  </a:cubicBezTo>
                  <a:cubicBezTo>
                    <a:pt x="40349" y="8201"/>
                    <a:pt x="40349" y="8201"/>
                    <a:pt x="40611" y="8201"/>
                  </a:cubicBezTo>
                  <a:cubicBezTo>
                    <a:pt x="40611" y="8201"/>
                    <a:pt x="40611" y="8201"/>
                    <a:pt x="40349" y="8201"/>
                  </a:cubicBezTo>
                  <a:close/>
                  <a:moveTo>
                    <a:pt x="81484" y="89568"/>
                  </a:moveTo>
                  <a:cubicBezTo>
                    <a:pt x="81484" y="89568"/>
                    <a:pt x="81484" y="89568"/>
                    <a:pt x="81484" y="89568"/>
                  </a:cubicBezTo>
                  <a:cubicBezTo>
                    <a:pt x="81222" y="90000"/>
                    <a:pt x="81222" y="90000"/>
                    <a:pt x="81222" y="90000"/>
                  </a:cubicBezTo>
                  <a:cubicBezTo>
                    <a:pt x="80960" y="90000"/>
                    <a:pt x="80960" y="90000"/>
                    <a:pt x="80960" y="90000"/>
                  </a:cubicBezTo>
                  <a:cubicBezTo>
                    <a:pt x="81222" y="90215"/>
                    <a:pt x="81222" y="91079"/>
                    <a:pt x="81222" y="91294"/>
                  </a:cubicBezTo>
                  <a:cubicBezTo>
                    <a:pt x="81222" y="91510"/>
                    <a:pt x="80960" y="91942"/>
                    <a:pt x="79912" y="91942"/>
                  </a:cubicBezTo>
                  <a:cubicBezTo>
                    <a:pt x="79126" y="91942"/>
                    <a:pt x="78340" y="91726"/>
                    <a:pt x="77816" y="91510"/>
                  </a:cubicBezTo>
                  <a:cubicBezTo>
                    <a:pt x="77554" y="91510"/>
                    <a:pt x="77554" y="91510"/>
                    <a:pt x="77554" y="91510"/>
                  </a:cubicBezTo>
                  <a:cubicBezTo>
                    <a:pt x="77030" y="91294"/>
                    <a:pt x="76506" y="91294"/>
                    <a:pt x="76244" y="91294"/>
                  </a:cubicBezTo>
                  <a:cubicBezTo>
                    <a:pt x="74672" y="91294"/>
                    <a:pt x="73624" y="91942"/>
                    <a:pt x="72576" y="92805"/>
                  </a:cubicBezTo>
                  <a:cubicBezTo>
                    <a:pt x="72314" y="93021"/>
                    <a:pt x="72314" y="93021"/>
                    <a:pt x="72314" y="93021"/>
                  </a:cubicBezTo>
                  <a:cubicBezTo>
                    <a:pt x="70742" y="94316"/>
                    <a:pt x="68384" y="96043"/>
                    <a:pt x="66288" y="96043"/>
                  </a:cubicBezTo>
                  <a:cubicBezTo>
                    <a:pt x="66026" y="96043"/>
                    <a:pt x="65502" y="96043"/>
                    <a:pt x="64978" y="95827"/>
                  </a:cubicBezTo>
                  <a:cubicBezTo>
                    <a:pt x="64716" y="95611"/>
                    <a:pt x="64192" y="95395"/>
                    <a:pt x="63668" y="95395"/>
                  </a:cubicBezTo>
                  <a:cubicBezTo>
                    <a:pt x="63406" y="95395"/>
                    <a:pt x="63144" y="95395"/>
                    <a:pt x="62882" y="95395"/>
                  </a:cubicBezTo>
                  <a:cubicBezTo>
                    <a:pt x="62358" y="95611"/>
                    <a:pt x="62096" y="95611"/>
                    <a:pt x="61834" y="95827"/>
                  </a:cubicBezTo>
                  <a:cubicBezTo>
                    <a:pt x="61572" y="95827"/>
                    <a:pt x="61572" y="96043"/>
                    <a:pt x="61310" y="96043"/>
                  </a:cubicBezTo>
                  <a:cubicBezTo>
                    <a:pt x="61048" y="96043"/>
                    <a:pt x="61048" y="96258"/>
                    <a:pt x="60786" y="96258"/>
                  </a:cubicBezTo>
                  <a:cubicBezTo>
                    <a:pt x="60262" y="96258"/>
                    <a:pt x="59999" y="96474"/>
                    <a:pt x="59475" y="96906"/>
                  </a:cubicBezTo>
                  <a:cubicBezTo>
                    <a:pt x="59213" y="96906"/>
                    <a:pt x="59213" y="97122"/>
                    <a:pt x="58951" y="97122"/>
                  </a:cubicBezTo>
                  <a:cubicBezTo>
                    <a:pt x="58689" y="97338"/>
                    <a:pt x="58427" y="97553"/>
                    <a:pt x="58427" y="97553"/>
                  </a:cubicBezTo>
                  <a:cubicBezTo>
                    <a:pt x="58165" y="97769"/>
                    <a:pt x="57641" y="97769"/>
                    <a:pt x="57379" y="97769"/>
                  </a:cubicBezTo>
                  <a:cubicBezTo>
                    <a:pt x="56855" y="97769"/>
                    <a:pt x="56331" y="97769"/>
                    <a:pt x="56069" y="97769"/>
                  </a:cubicBezTo>
                  <a:cubicBezTo>
                    <a:pt x="55807" y="97769"/>
                    <a:pt x="55283" y="97769"/>
                    <a:pt x="55021" y="97553"/>
                  </a:cubicBezTo>
                  <a:cubicBezTo>
                    <a:pt x="54497" y="97553"/>
                    <a:pt x="53973" y="97553"/>
                    <a:pt x="53449" y="97122"/>
                  </a:cubicBezTo>
                  <a:cubicBezTo>
                    <a:pt x="53187" y="97122"/>
                    <a:pt x="52925" y="96906"/>
                    <a:pt x="52401" y="96906"/>
                  </a:cubicBezTo>
                  <a:cubicBezTo>
                    <a:pt x="52139" y="96690"/>
                    <a:pt x="51615" y="96690"/>
                    <a:pt x="51353" y="96690"/>
                  </a:cubicBezTo>
                  <a:cubicBezTo>
                    <a:pt x="50829" y="96474"/>
                    <a:pt x="50305" y="96474"/>
                    <a:pt x="50043" y="96258"/>
                  </a:cubicBezTo>
                  <a:cubicBezTo>
                    <a:pt x="48733" y="95611"/>
                    <a:pt x="47161" y="94316"/>
                    <a:pt x="46899" y="93237"/>
                  </a:cubicBezTo>
                  <a:cubicBezTo>
                    <a:pt x="46899" y="93021"/>
                    <a:pt x="46899" y="93021"/>
                    <a:pt x="46899" y="92805"/>
                  </a:cubicBezTo>
                  <a:cubicBezTo>
                    <a:pt x="47161" y="92805"/>
                    <a:pt x="47685" y="93021"/>
                    <a:pt x="47947" y="93237"/>
                  </a:cubicBezTo>
                  <a:cubicBezTo>
                    <a:pt x="48209" y="93237"/>
                    <a:pt x="48471" y="93453"/>
                    <a:pt x="48733" y="93453"/>
                  </a:cubicBezTo>
                  <a:cubicBezTo>
                    <a:pt x="49257" y="93669"/>
                    <a:pt x="49781" y="93884"/>
                    <a:pt x="50305" y="93884"/>
                  </a:cubicBezTo>
                  <a:cubicBezTo>
                    <a:pt x="51615" y="93884"/>
                    <a:pt x="52401" y="93021"/>
                    <a:pt x="52663" y="92589"/>
                  </a:cubicBezTo>
                  <a:cubicBezTo>
                    <a:pt x="53187" y="92158"/>
                    <a:pt x="53449" y="91726"/>
                    <a:pt x="53973" y="91294"/>
                  </a:cubicBezTo>
                  <a:cubicBezTo>
                    <a:pt x="54235" y="91294"/>
                    <a:pt x="54235" y="91294"/>
                    <a:pt x="54497" y="91294"/>
                  </a:cubicBezTo>
                  <a:cubicBezTo>
                    <a:pt x="54497" y="91294"/>
                    <a:pt x="55021" y="91510"/>
                    <a:pt x="55283" y="91510"/>
                  </a:cubicBezTo>
                  <a:cubicBezTo>
                    <a:pt x="55807" y="91726"/>
                    <a:pt x="56331" y="91942"/>
                    <a:pt x="56855" y="91942"/>
                  </a:cubicBezTo>
                  <a:cubicBezTo>
                    <a:pt x="57379" y="91942"/>
                    <a:pt x="57641" y="91942"/>
                    <a:pt x="57903" y="91726"/>
                  </a:cubicBezTo>
                  <a:cubicBezTo>
                    <a:pt x="59999" y="90863"/>
                    <a:pt x="58951" y="89352"/>
                    <a:pt x="58427" y="88273"/>
                  </a:cubicBezTo>
                  <a:cubicBezTo>
                    <a:pt x="58427" y="87841"/>
                    <a:pt x="58165" y="87625"/>
                    <a:pt x="58165" y="87410"/>
                  </a:cubicBezTo>
                  <a:cubicBezTo>
                    <a:pt x="58165" y="86978"/>
                    <a:pt x="58165" y="86546"/>
                    <a:pt x="58165" y="86330"/>
                  </a:cubicBezTo>
                  <a:cubicBezTo>
                    <a:pt x="58165" y="85467"/>
                    <a:pt x="58427" y="84388"/>
                    <a:pt x="56855" y="83741"/>
                  </a:cubicBezTo>
                  <a:cubicBezTo>
                    <a:pt x="56855" y="83309"/>
                    <a:pt x="56855" y="82661"/>
                    <a:pt x="56855" y="82446"/>
                  </a:cubicBezTo>
                  <a:cubicBezTo>
                    <a:pt x="56855" y="82446"/>
                    <a:pt x="56855" y="82446"/>
                    <a:pt x="57117" y="82661"/>
                  </a:cubicBezTo>
                  <a:cubicBezTo>
                    <a:pt x="57379" y="82661"/>
                    <a:pt x="57641" y="83093"/>
                    <a:pt x="57903" y="83525"/>
                  </a:cubicBezTo>
                  <a:cubicBezTo>
                    <a:pt x="58165" y="83956"/>
                    <a:pt x="58427" y="84388"/>
                    <a:pt x="58951" y="84820"/>
                  </a:cubicBezTo>
                  <a:cubicBezTo>
                    <a:pt x="60524" y="85899"/>
                    <a:pt x="61048" y="87194"/>
                    <a:pt x="61834" y="88920"/>
                  </a:cubicBezTo>
                  <a:cubicBezTo>
                    <a:pt x="61834" y="88920"/>
                    <a:pt x="61834" y="88920"/>
                    <a:pt x="61834" y="88920"/>
                  </a:cubicBezTo>
                  <a:cubicBezTo>
                    <a:pt x="62620" y="91079"/>
                    <a:pt x="64716" y="92589"/>
                    <a:pt x="67074" y="92805"/>
                  </a:cubicBezTo>
                  <a:cubicBezTo>
                    <a:pt x="67598" y="93021"/>
                    <a:pt x="67860" y="93021"/>
                    <a:pt x="68122" y="93021"/>
                  </a:cubicBezTo>
                  <a:cubicBezTo>
                    <a:pt x="68908" y="93021"/>
                    <a:pt x="69956" y="92805"/>
                    <a:pt x="70480" y="92374"/>
                  </a:cubicBezTo>
                  <a:cubicBezTo>
                    <a:pt x="70742" y="92374"/>
                    <a:pt x="71004" y="92158"/>
                    <a:pt x="71004" y="92158"/>
                  </a:cubicBezTo>
                  <a:cubicBezTo>
                    <a:pt x="71266" y="91942"/>
                    <a:pt x="71266" y="91942"/>
                    <a:pt x="71528" y="91942"/>
                  </a:cubicBezTo>
                  <a:cubicBezTo>
                    <a:pt x="71528" y="91942"/>
                    <a:pt x="71790" y="91942"/>
                    <a:pt x="72052" y="91726"/>
                  </a:cubicBezTo>
                  <a:cubicBezTo>
                    <a:pt x="72314" y="91726"/>
                    <a:pt x="72576" y="91726"/>
                    <a:pt x="73100" y="91510"/>
                  </a:cubicBezTo>
                  <a:cubicBezTo>
                    <a:pt x="73362" y="91294"/>
                    <a:pt x="73886" y="91079"/>
                    <a:pt x="74148" y="90863"/>
                  </a:cubicBezTo>
                  <a:cubicBezTo>
                    <a:pt x="74410" y="90863"/>
                    <a:pt x="74672" y="90647"/>
                    <a:pt x="74934" y="90431"/>
                  </a:cubicBezTo>
                  <a:cubicBezTo>
                    <a:pt x="75458" y="90215"/>
                    <a:pt x="75982" y="89784"/>
                    <a:pt x="76244" y="89568"/>
                  </a:cubicBezTo>
                  <a:cubicBezTo>
                    <a:pt x="76768" y="89136"/>
                    <a:pt x="77292" y="88705"/>
                    <a:pt x="77554" y="88705"/>
                  </a:cubicBezTo>
                  <a:cubicBezTo>
                    <a:pt x="78340" y="88489"/>
                    <a:pt x="78864" y="88489"/>
                    <a:pt x="79650" y="88489"/>
                  </a:cubicBezTo>
                  <a:cubicBezTo>
                    <a:pt x="80436" y="88489"/>
                    <a:pt x="81222" y="88705"/>
                    <a:pt x="82008" y="88920"/>
                  </a:cubicBezTo>
                  <a:cubicBezTo>
                    <a:pt x="82008" y="88920"/>
                    <a:pt x="82008" y="88920"/>
                    <a:pt x="82008" y="88920"/>
                  </a:cubicBezTo>
                  <a:cubicBezTo>
                    <a:pt x="82008" y="88920"/>
                    <a:pt x="82008" y="88920"/>
                    <a:pt x="81746" y="88920"/>
                  </a:cubicBezTo>
                  <a:cubicBezTo>
                    <a:pt x="81746" y="88920"/>
                    <a:pt x="81746" y="88920"/>
                    <a:pt x="81746" y="88920"/>
                  </a:cubicBezTo>
                  <a:cubicBezTo>
                    <a:pt x="81222" y="88920"/>
                    <a:pt x="81222" y="88920"/>
                    <a:pt x="81222" y="88920"/>
                  </a:cubicBezTo>
                  <a:cubicBezTo>
                    <a:pt x="81222" y="88920"/>
                    <a:pt x="81222" y="88920"/>
                    <a:pt x="81222" y="88920"/>
                  </a:cubicBezTo>
                  <a:cubicBezTo>
                    <a:pt x="81484" y="89568"/>
                    <a:pt x="81484" y="89568"/>
                    <a:pt x="81484" y="89568"/>
                  </a:cubicBezTo>
                  <a:cubicBezTo>
                    <a:pt x="81484" y="89568"/>
                    <a:pt x="81484" y="89568"/>
                    <a:pt x="81484" y="89568"/>
                  </a:cubicBezTo>
                  <a:close/>
                  <a:moveTo>
                    <a:pt x="83842" y="89784"/>
                  </a:moveTo>
                  <a:cubicBezTo>
                    <a:pt x="83580" y="89784"/>
                    <a:pt x="83580" y="89784"/>
                    <a:pt x="83580" y="89784"/>
                  </a:cubicBezTo>
                  <a:cubicBezTo>
                    <a:pt x="83318" y="89784"/>
                    <a:pt x="83318" y="89568"/>
                    <a:pt x="83056" y="89568"/>
                  </a:cubicBezTo>
                  <a:cubicBezTo>
                    <a:pt x="82794" y="89352"/>
                    <a:pt x="82270" y="89136"/>
                    <a:pt x="82008" y="88920"/>
                  </a:cubicBezTo>
                  <a:cubicBezTo>
                    <a:pt x="82532" y="89136"/>
                    <a:pt x="83318" y="89568"/>
                    <a:pt x="83842" y="89784"/>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64" name="Shape 2464"/>
            <p:cNvSpPr/>
            <p:nvPr/>
          </p:nvSpPr>
          <p:spPr>
            <a:xfrm>
              <a:off x="19082517" y="9382632"/>
              <a:ext cx="266727" cy="113861"/>
            </a:xfrm>
            <a:custGeom>
              <a:avLst/>
              <a:gdLst/>
              <a:ahLst/>
              <a:cxnLst/>
              <a:rect l="0" t="0" r="0" b="0"/>
              <a:pathLst>
                <a:path w="120000" h="120000" extrusionOk="0">
                  <a:moveTo>
                    <a:pt x="100408" y="20869"/>
                  </a:moveTo>
                  <a:cubicBezTo>
                    <a:pt x="100408" y="20869"/>
                    <a:pt x="100408" y="20869"/>
                    <a:pt x="100408" y="20869"/>
                  </a:cubicBezTo>
                  <a:cubicBezTo>
                    <a:pt x="100408" y="10434"/>
                    <a:pt x="97959" y="0"/>
                    <a:pt x="88163" y="0"/>
                  </a:cubicBezTo>
                  <a:cubicBezTo>
                    <a:pt x="88163" y="0"/>
                    <a:pt x="85714" y="0"/>
                    <a:pt x="85714" y="0"/>
                  </a:cubicBezTo>
                  <a:cubicBezTo>
                    <a:pt x="78367" y="0"/>
                    <a:pt x="75918" y="5217"/>
                    <a:pt x="73469" y="10434"/>
                  </a:cubicBezTo>
                  <a:cubicBezTo>
                    <a:pt x="73469" y="10434"/>
                    <a:pt x="73469" y="10434"/>
                    <a:pt x="73469" y="10434"/>
                  </a:cubicBezTo>
                  <a:cubicBezTo>
                    <a:pt x="68571" y="5217"/>
                    <a:pt x="66122" y="0"/>
                    <a:pt x="61224" y="0"/>
                  </a:cubicBezTo>
                  <a:cubicBezTo>
                    <a:pt x="56326" y="0"/>
                    <a:pt x="51428" y="5217"/>
                    <a:pt x="46530" y="15652"/>
                  </a:cubicBezTo>
                  <a:cubicBezTo>
                    <a:pt x="44081" y="20869"/>
                    <a:pt x="44081" y="26086"/>
                    <a:pt x="44081" y="31304"/>
                  </a:cubicBezTo>
                  <a:cubicBezTo>
                    <a:pt x="44081" y="31304"/>
                    <a:pt x="44081" y="36521"/>
                    <a:pt x="44081" y="36521"/>
                  </a:cubicBezTo>
                  <a:cubicBezTo>
                    <a:pt x="44081" y="36521"/>
                    <a:pt x="44081" y="36521"/>
                    <a:pt x="44081" y="36521"/>
                  </a:cubicBezTo>
                  <a:cubicBezTo>
                    <a:pt x="44081" y="36521"/>
                    <a:pt x="41632" y="36521"/>
                    <a:pt x="41632" y="36521"/>
                  </a:cubicBezTo>
                  <a:cubicBezTo>
                    <a:pt x="41632" y="36521"/>
                    <a:pt x="41632" y="36521"/>
                    <a:pt x="41632" y="36521"/>
                  </a:cubicBezTo>
                  <a:cubicBezTo>
                    <a:pt x="39183" y="31304"/>
                    <a:pt x="36734" y="20869"/>
                    <a:pt x="34285" y="15652"/>
                  </a:cubicBezTo>
                  <a:cubicBezTo>
                    <a:pt x="29387" y="10434"/>
                    <a:pt x="26938" y="10434"/>
                    <a:pt x="22040" y="10434"/>
                  </a:cubicBezTo>
                  <a:cubicBezTo>
                    <a:pt x="19591" y="10434"/>
                    <a:pt x="17142" y="10434"/>
                    <a:pt x="12244" y="15652"/>
                  </a:cubicBezTo>
                  <a:cubicBezTo>
                    <a:pt x="7346" y="15652"/>
                    <a:pt x="2448" y="26086"/>
                    <a:pt x="0" y="41739"/>
                  </a:cubicBezTo>
                  <a:cubicBezTo>
                    <a:pt x="0" y="52173"/>
                    <a:pt x="2448" y="57391"/>
                    <a:pt x="4897" y="67826"/>
                  </a:cubicBezTo>
                  <a:cubicBezTo>
                    <a:pt x="9795" y="73043"/>
                    <a:pt x="19591" y="78260"/>
                    <a:pt x="24489" y="78260"/>
                  </a:cubicBezTo>
                  <a:cubicBezTo>
                    <a:pt x="29387" y="78260"/>
                    <a:pt x="34285" y="73043"/>
                    <a:pt x="36734" y="73043"/>
                  </a:cubicBezTo>
                  <a:cubicBezTo>
                    <a:pt x="36734" y="73043"/>
                    <a:pt x="36734" y="73043"/>
                    <a:pt x="36734" y="73043"/>
                  </a:cubicBezTo>
                  <a:cubicBezTo>
                    <a:pt x="39183" y="88695"/>
                    <a:pt x="46530" y="93913"/>
                    <a:pt x="51428" y="93913"/>
                  </a:cubicBezTo>
                  <a:cubicBezTo>
                    <a:pt x="58775" y="99130"/>
                    <a:pt x="63673" y="104347"/>
                    <a:pt x="71020" y="109565"/>
                  </a:cubicBezTo>
                  <a:cubicBezTo>
                    <a:pt x="78367" y="114782"/>
                    <a:pt x="83265" y="120000"/>
                    <a:pt x="88163" y="120000"/>
                  </a:cubicBezTo>
                  <a:cubicBezTo>
                    <a:pt x="93061" y="120000"/>
                    <a:pt x="97959" y="114782"/>
                    <a:pt x="102857" y="109565"/>
                  </a:cubicBezTo>
                  <a:cubicBezTo>
                    <a:pt x="110204" y="99130"/>
                    <a:pt x="119999" y="78260"/>
                    <a:pt x="119999" y="52173"/>
                  </a:cubicBezTo>
                  <a:cubicBezTo>
                    <a:pt x="119999" y="46956"/>
                    <a:pt x="117551" y="20869"/>
                    <a:pt x="100408" y="20869"/>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65" name="Shape 2465"/>
            <p:cNvSpPr/>
            <p:nvPr/>
          </p:nvSpPr>
          <p:spPr>
            <a:xfrm>
              <a:off x="21757998" y="8544542"/>
              <a:ext cx="387780" cy="158658"/>
            </a:xfrm>
            <a:custGeom>
              <a:avLst/>
              <a:gdLst/>
              <a:ahLst/>
              <a:cxnLst/>
              <a:rect l="0" t="0" r="0" b="0"/>
              <a:pathLst>
                <a:path w="120000" h="120000" extrusionOk="0">
                  <a:moveTo>
                    <a:pt x="120000" y="22500"/>
                  </a:moveTo>
                  <a:cubicBezTo>
                    <a:pt x="120000" y="15000"/>
                    <a:pt x="120000" y="7500"/>
                    <a:pt x="118309" y="3750"/>
                  </a:cubicBezTo>
                  <a:cubicBezTo>
                    <a:pt x="116619" y="0"/>
                    <a:pt x="114929" y="0"/>
                    <a:pt x="111549" y="0"/>
                  </a:cubicBezTo>
                  <a:cubicBezTo>
                    <a:pt x="104788" y="0"/>
                    <a:pt x="94647" y="18750"/>
                    <a:pt x="94647" y="18750"/>
                  </a:cubicBezTo>
                  <a:cubicBezTo>
                    <a:pt x="89577" y="30000"/>
                    <a:pt x="84507" y="41250"/>
                    <a:pt x="77746" y="48750"/>
                  </a:cubicBezTo>
                  <a:cubicBezTo>
                    <a:pt x="74366" y="48750"/>
                    <a:pt x="70985" y="52500"/>
                    <a:pt x="69295" y="56250"/>
                  </a:cubicBezTo>
                  <a:cubicBezTo>
                    <a:pt x="65915" y="60000"/>
                    <a:pt x="62535" y="63750"/>
                    <a:pt x="60845" y="63750"/>
                  </a:cubicBezTo>
                  <a:cubicBezTo>
                    <a:pt x="59154" y="63750"/>
                    <a:pt x="59154" y="63750"/>
                    <a:pt x="57464" y="60000"/>
                  </a:cubicBezTo>
                  <a:cubicBezTo>
                    <a:pt x="57464" y="60000"/>
                    <a:pt x="55774" y="60000"/>
                    <a:pt x="55774" y="60000"/>
                  </a:cubicBezTo>
                  <a:cubicBezTo>
                    <a:pt x="54084" y="56250"/>
                    <a:pt x="50704" y="52500"/>
                    <a:pt x="49014" y="52500"/>
                  </a:cubicBezTo>
                  <a:cubicBezTo>
                    <a:pt x="45633" y="52500"/>
                    <a:pt x="43943" y="56250"/>
                    <a:pt x="40563" y="60000"/>
                  </a:cubicBezTo>
                  <a:cubicBezTo>
                    <a:pt x="40563" y="63750"/>
                    <a:pt x="38873" y="63750"/>
                    <a:pt x="38873" y="67500"/>
                  </a:cubicBezTo>
                  <a:cubicBezTo>
                    <a:pt x="38873" y="67500"/>
                    <a:pt x="38873" y="67500"/>
                    <a:pt x="38873" y="67500"/>
                  </a:cubicBezTo>
                  <a:cubicBezTo>
                    <a:pt x="37183" y="60000"/>
                    <a:pt x="35492" y="56250"/>
                    <a:pt x="32112" y="52500"/>
                  </a:cubicBezTo>
                  <a:cubicBezTo>
                    <a:pt x="30422" y="48750"/>
                    <a:pt x="28732" y="48750"/>
                    <a:pt x="27042" y="45000"/>
                  </a:cubicBezTo>
                  <a:cubicBezTo>
                    <a:pt x="27042" y="45000"/>
                    <a:pt x="25352" y="41250"/>
                    <a:pt x="23661" y="41250"/>
                  </a:cubicBezTo>
                  <a:cubicBezTo>
                    <a:pt x="23661" y="41250"/>
                    <a:pt x="23661" y="37500"/>
                    <a:pt x="25352" y="37500"/>
                  </a:cubicBezTo>
                  <a:cubicBezTo>
                    <a:pt x="25352" y="33750"/>
                    <a:pt x="25352" y="26250"/>
                    <a:pt x="23661" y="18750"/>
                  </a:cubicBezTo>
                  <a:cubicBezTo>
                    <a:pt x="23661" y="11250"/>
                    <a:pt x="20281" y="7500"/>
                    <a:pt x="16901" y="7500"/>
                  </a:cubicBezTo>
                  <a:cubicBezTo>
                    <a:pt x="13521" y="7500"/>
                    <a:pt x="11830" y="11250"/>
                    <a:pt x="8450" y="18750"/>
                  </a:cubicBezTo>
                  <a:cubicBezTo>
                    <a:pt x="6760" y="26250"/>
                    <a:pt x="5070" y="33750"/>
                    <a:pt x="3380" y="45000"/>
                  </a:cubicBezTo>
                  <a:cubicBezTo>
                    <a:pt x="3380" y="48750"/>
                    <a:pt x="0" y="67500"/>
                    <a:pt x="5070" y="82500"/>
                  </a:cubicBezTo>
                  <a:cubicBezTo>
                    <a:pt x="6760" y="90000"/>
                    <a:pt x="10140" y="93750"/>
                    <a:pt x="13521" y="93750"/>
                  </a:cubicBezTo>
                  <a:cubicBezTo>
                    <a:pt x="13521" y="93750"/>
                    <a:pt x="15211" y="93750"/>
                    <a:pt x="16901" y="93750"/>
                  </a:cubicBezTo>
                  <a:cubicBezTo>
                    <a:pt x="16901" y="93750"/>
                    <a:pt x="16901" y="93750"/>
                    <a:pt x="18591" y="93750"/>
                  </a:cubicBezTo>
                  <a:cubicBezTo>
                    <a:pt x="18591" y="93750"/>
                    <a:pt x="18591" y="93750"/>
                    <a:pt x="18591" y="93750"/>
                  </a:cubicBezTo>
                  <a:cubicBezTo>
                    <a:pt x="18591" y="93750"/>
                    <a:pt x="20281" y="93750"/>
                    <a:pt x="20281" y="97500"/>
                  </a:cubicBezTo>
                  <a:cubicBezTo>
                    <a:pt x="20281" y="101250"/>
                    <a:pt x="21971" y="108750"/>
                    <a:pt x="25352" y="112500"/>
                  </a:cubicBezTo>
                  <a:cubicBezTo>
                    <a:pt x="27042" y="112500"/>
                    <a:pt x="28732" y="112500"/>
                    <a:pt x="30422" y="112500"/>
                  </a:cubicBezTo>
                  <a:cubicBezTo>
                    <a:pt x="32112" y="112500"/>
                    <a:pt x="35492" y="108750"/>
                    <a:pt x="37183" y="105000"/>
                  </a:cubicBezTo>
                  <a:cubicBezTo>
                    <a:pt x="38873" y="105000"/>
                    <a:pt x="40563" y="105000"/>
                    <a:pt x="42253" y="105000"/>
                  </a:cubicBezTo>
                  <a:cubicBezTo>
                    <a:pt x="42253" y="105000"/>
                    <a:pt x="43943" y="105000"/>
                    <a:pt x="45633" y="105000"/>
                  </a:cubicBezTo>
                  <a:cubicBezTo>
                    <a:pt x="47323" y="105000"/>
                    <a:pt x="49014" y="108750"/>
                    <a:pt x="52394" y="108750"/>
                  </a:cubicBezTo>
                  <a:cubicBezTo>
                    <a:pt x="54084" y="108750"/>
                    <a:pt x="54084" y="108750"/>
                    <a:pt x="55774" y="105000"/>
                  </a:cubicBezTo>
                  <a:cubicBezTo>
                    <a:pt x="57464" y="105000"/>
                    <a:pt x="57464" y="105000"/>
                    <a:pt x="57464" y="105000"/>
                  </a:cubicBezTo>
                  <a:cubicBezTo>
                    <a:pt x="59154" y="105000"/>
                    <a:pt x="60845" y="105000"/>
                    <a:pt x="62535" y="105000"/>
                  </a:cubicBezTo>
                  <a:cubicBezTo>
                    <a:pt x="62535" y="105000"/>
                    <a:pt x="64225" y="105000"/>
                    <a:pt x="64225" y="105000"/>
                  </a:cubicBezTo>
                  <a:cubicBezTo>
                    <a:pt x="65915" y="105000"/>
                    <a:pt x="67605" y="105000"/>
                    <a:pt x="67605" y="105000"/>
                  </a:cubicBezTo>
                  <a:cubicBezTo>
                    <a:pt x="70985" y="105000"/>
                    <a:pt x="72676" y="105000"/>
                    <a:pt x="74366" y="105000"/>
                  </a:cubicBezTo>
                  <a:cubicBezTo>
                    <a:pt x="76056" y="105000"/>
                    <a:pt x="77746" y="101250"/>
                    <a:pt x="79436" y="101250"/>
                  </a:cubicBezTo>
                  <a:cubicBezTo>
                    <a:pt x="81126" y="101250"/>
                    <a:pt x="84507" y="105000"/>
                    <a:pt x="86197" y="108750"/>
                  </a:cubicBezTo>
                  <a:cubicBezTo>
                    <a:pt x="89577" y="112500"/>
                    <a:pt x="94647" y="120000"/>
                    <a:pt x="98028" y="120000"/>
                  </a:cubicBezTo>
                  <a:cubicBezTo>
                    <a:pt x="99718" y="120000"/>
                    <a:pt x="104788" y="116250"/>
                    <a:pt x="106478" y="101250"/>
                  </a:cubicBezTo>
                  <a:cubicBezTo>
                    <a:pt x="108169" y="101250"/>
                    <a:pt x="109859" y="97500"/>
                    <a:pt x="111549" y="93750"/>
                  </a:cubicBezTo>
                  <a:cubicBezTo>
                    <a:pt x="113239" y="86250"/>
                    <a:pt x="113239" y="78750"/>
                    <a:pt x="111549" y="71250"/>
                  </a:cubicBezTo>
                  <a:cubicBezTo>
                    <a:pt x="109859" y="67500"/>
                    <a:pt x="108169" y="63750"/>
                    <a:pt x="106478" y="60000"/>
                  </a:cubicBezTo>
                  <a:cubicBezTo>
                    <a:pt x="113239" y="48750"/>
                    <a:pt x="120000" y="33750"/>
                    <a:pt x="120000" y="225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66" name="Shape 2466"/>
            <p:cNvSpPr/>
            <p:nvPr/>
          </p:nvSpPr>
          <p:spPr>
            <a:xfrm>
              <a:off x="17338529" y="7338739"/>
              <a:ext cx="3106348" cy="2881984"/>
            </a:xfrm>
            <a:custGeom>
              <a:avLst/>
              <a:gdLst/>
              <a:ahLst/>
              <a:cxnLst/>
              <a:rect l="0" t="0" r="0" b="0"/>
              <a:pathLst>
                <a:path w="120000" h="120000" extrusionOk="0">
                  <a:moveTo>
                    <a:pt x="119789" y="85301"/>
                  </a:moveTo>
                  <a:cubicBezTo>
                    <a:pt x="119578" y="84888"/>
                    <a:pt x="119578" y="84681"/>
                    <a:pt x="119368" y="84268"/>
                  </a:cubicBezTo>
                  <a:cubicBezTo>
                    <a:pt x="119368" y="84268"/>
                    <a:pt x="119157" y="83648"/>
                    <a:pt x="119157" y="83442"/>
                  </a:cubicBezTo>
                  <a:cubicBezTo>
                    <a:pt x="118947" y="82409"/>
                    <a:pt x="118526" y="81790"/>
                    <a:pt x="118105" y="81583"/>
                  </a:cubicBezTo>
                  <a:cubicBezTo>
                    <a:pt x="117894" y="81376"/>
                    <a:pt x="117894" y="81376"/>
                    <a:pt x="117684" y="81376"/>
                  </a:cubicBezTo>
                  <a:cubicBezTo>
                    <a:pt x="117052" y="81376"/>
                    <a:pt x="116421" y="81583"/>
                    <a:pt x="115789" y="81996"/>
                  </a:cubicBezTo>
                  <a:cubicBezTo>
                    <a:pt x="115157" y="81996"/>
                    <a:pt x="114526" y="82203"/>
                    <a:pt x="114105" y="82409"/>
                  </a:cubicBezTo>
                  <a:cubicBezTo>
                    <a:pt x="113052" y="82616"/>
                    <a:pt x="112210" y="82822"/>
                    <a:pt x="111368" y="83235"/>
                  </a:cubicBezTo>
                  <a:cubicBezTo>
                    <a:pt x="111157" y="83442"/>
                    <a:pt x="110947" y="83648"/>
                    <a:pt x="110736" y="83648"/>
                  </a:cubicBezTo>
                  <a:cubicBezTo>
                    <a:pt x="110736" y="83648"/>
                    <a:pt x="110736" y="83648"/>
                    <a:pt x="110736" y="83648"/>
                  </a:cubicBezTo>
                  <a:cubicBezTo>
                    <a:pt x="110105" y="84061"/>
                    <a:pt x="109684" y="84268"/>
                    <a:pt x="109052" y="84268"/>
                  </a:cubicBezTo>
                  <a:cubicBezTo>
                    <a:pt x="108631" y="84268"/>
                    <a:pt x="108210" y="84061"/>
                    <a:pt x="107578" y="83855"/>
                  </a:cubicBezTo>
                  <a:cubicBezTo>
                    <a:pt x="106947" y="83648"/>
                    <a:pt x="106526" y="83235"/>
                    <a:pt x="106105" y="82822"/>
                  </a:cubicBezTo>
                  <a:cubicBezTo>
                    <a:pt x="105263" y="82203"/>
                    <a:pt x="104421" y="81583"/>
                    <a:pt x="103578" y="81583"/>
                  </a:cubicBezTo>
                  <a:cubicBezTo>
                    <a:pt x="103368" y="81583"/>
                    <a:pt x="103368" y="81583"/>
                    <a:pt x="103368" y="81583"/>
                  </a:cubicBezTo>
                  <a:cubicBezTo>
                    <a:pt x="102526" y="81583"/>
                    <a:pt x="101263" y="81996"/>
                    <a:pt x="100210" y="82203"/>
                  </a:cubicBezTo>
                  <a:cubicBezTo>
                    <a:pt x="99578" y="82203"/>
                    <a:pt x="98947" y="82409"/>
                    <a:pt x="98526" y="82409"/>
                  </a:cubicBezTo>
                  <a:cubicBezTo>
                    <a:pt x="98105" y="82616"/>
                    <a:pt x="97684" y="82616"/>
                    <a:pt x="97263" y="82616"/>
                  </a:cubicBezTo>
                  <a:cubicBezTo>
                    <a:pt x="94947" y="82616"/>
                    <a:pt x="94105" y="81376"/>
                    <a:pt x="92842" y="79724"/>
                  </a:cubicBezTo>
                  <a:cubicBezTo>
                    <a:pt x="92631" y="79518"/>
                    <a:pt x="92631" y="79518"/>
                    <a:pt x="92631" y="79518"/>
                  </a:cubicBezTo>
                  <a:cubicBezTo>
                    <a:pt x="92421" y="79104"/>
                    <a:pt x="92210" y="78898"/>
                    <a:pt x="91789" y="78485"/>
                  </a:cubicBezTo>
                  <a:cubicBezTo>
                    <a:pt x="91368" y="77865"/>
                    <a:pt x="90947" y="77452"/>
                    <a:pt x="90526" y="77039"/>
                  </a:cubicBezTo>
                  <a:cubicBezTo>
                    <a:pt x="89894" y="76626"/>
                    <a:pt x="89473" y="76213"/>
                    <a:pt x="89052" y="75593"/>
                  </a:cubicBezTo>
                  <a:cubicBezTo>
                    <a:pt x="88842" y="75387"/>
                    <a:pt x="88631" y="75180"/>
                    <a:pt x="88421" y="74974"/>
                  </a:cubicBezTo>
                  <a:cubicBezTo>
                    <a:pt x="87368" y="73321"/>
                    <a:pt x="86526" y="72495"/>
                    <a:pt x="86315" y="70223"/>
                  </a:cubicBezTo>
                  <a:cubicBezTo>
                    <a:pt x="86315" y="69397"/>
                    <a:pt x="86315" y="68571"/>
                    <a:pt x="86105" y="67745"/>
                  </a:cubicBezTo>
                  <a:cubicBezTo>
                    <a:pt x="86105" y="67538"/>
                    <a:pt x="85894" y="67125"/>
                    <a:pt x="85894" y="66919"/>
                  </a:cubicBezTo>
                  <a:cubicBezTo>
                    <a:pt x="84421" y="57418"/>
                    <a:pt x="83157" y="47917"/>
                    <a:pt x="82105" y="40068"/>
                  </a:cubicBezTo>
                  <a:cubicBezTo>
                    <a:pt x="80842" y="40068"/>
                    <a:pt x="80842" y="40068"/>
                    <a:pt x="80842" y="40068"/>
                  </a:cubicBezTo>
                  <a:cubicBezTo>
                    <a:pt x="80842" y="40068"/>
                    <a:pt x="80842" y="40068"/>
                    <a:pt x="80842" y="40068"/>
                  </a:cubicBezTo>
                  <a:cubicBezTo>
                    <a:pt x="80842" y="40275"/>
                    <a:pt x="80842" y="40275"/>
                    <a:pt x="80842" y="40481"/>
                  </a:cubicBezTo>
                  <a:cubicBezTo>
                    <a:pt x="80842" y="40688"/>
                    <a:pt x="80842" y="40688"/>
                    <a:pt x="80842" y="40688"/>
                  </a:cubicBezTo>
                  <a:cubicBezTo>
                    <a:pt x="80842" y="40895"/>
                    <a:pt x="80631" y="41308"/>
                    <a:pt x="80631" y="41514"/>
                  </a:cubicBezTo>
                  <a:cubicBezTo>
                    <a:pt x="80421" y="41308"/>
                    <a:pt x="80421" y="41308"/>
                    <a:pt x="80210" y="41101"/>
                  </a:cubicBezTo>
                  <a:cubicBezTo>
                    <a:pt x="80000" y="41101"/>
                    <a:pt x="80000" y="40895"/>
                    <a:pt x="80000" y="40895"/>
                  </a:cubicBezTo>
                  <a:cubicBezTo>
                    <a:pt x="79368" y="40481"/>
                    <a:pt x="78736" y="40275"/>
                    <a:pt x="78105" y="40275"/>
                  </a:cubicBezTo>
                  <a:cubicBezTo>
                    <a:pt x="77684" y="40275"/>
                    <a:pt x="77473" y="40275"/>
                    <a:pt x="77052" y="40481"/>
                  </a:cubicBezTo>
                  <a:cubicBezTo>
                    <a:pt x="77052" y="40275"/>
                    <a:pt x="77052" y="40275"/>
                    <a:pt x="77052" y="40275"/>
                  </a:cubicBezTo>
                  <a:cubicBezTo>
                    <a:pt x="77263" y="39655"/>
                    <a:pt x="77263" y="39036"/>
                    <a:pt x="76631" y="38209"/>
                  </a:cubicBezTo>
                  <a:cubicBezTo>
                    <a:pt x="76210" y="37383"/>
                    <a:pt x="75368" y="36764"/>
                    <a:pt x="74526" y="36351"/>
                  </a:cubicBezTo>
                  <a:cubicBezTo>
                    <a:pt x="73684" y="35731"/>
                    <a:pt x="72631" y="35111"/>
                    <a:pt x="71789" y="34698"/>
                  </a:cubicBezTo>
                  <a:cubicBezTo>
                    <a:pt x="71578" y="34492"/>
                    <a:pt x="71578" y="34492"/>
                    <a:pt x="71578" y="34492"/>
                  </a:cubicBezTo>
                  <a:cubicBezTo>
                    <a:pt x="71368" y="34492"/>
                    <a:pt x="71157" y="34285"/>
                    <a:pt x="70947" y="34285"/>
                  </a:cubicBezTo>
                  <a:cubicBezTo>
                    <a:pt x="70947" y="34285"/>
                    <a:pt x="70736" y="34285"/>
                    <a:pt x="70736" y="34285"/>
                  </a:cubicBezTo>
                  <a:cubicBezTo>
                    <a:pt x="70736" y="34285"/>
                    <a:pt x="70947" y="34079"/>
                    <a:pt x="70947" y="34079"/>
                  </a:cubicBezTo>
                  <a:cubicBezTo>
                    <a:pt x="71368" y="32633"/>
                    <a:pt x="69894" y="31600"/>
                    <a:pt x="68842" y="30774"/>
                  </a:cubicBezTo>
                  <a:cubicBezTo>
                    <a:pt x="68631" y="30567"/>
                    <a:pt x="68421" y="30567"/>
                    <a:pt x="68421" y="30361"/>
                  </a:cubicBezTo>
                  <a:cubicBezTo>
                    <a:pt x="68210" y="30154"/>
                    <a:pt x="67789" y="29948"/>
                    <a:pt x="67578" y="29741"/>
                  </a:cubicBezTo>
                  <a:cubicBezTo>
                    <a:pt x="67368" y="29741"/>
                    <a:pt x="67368" y="29741"/>
                    <a:pt x="67368" y="29741"/>
                  </a:cubicBezTo>
                  <a:cubicBezTo>
                    <a:pt x="67368" y="29535"/>
                    <a:pt x="67157" y="29535"/>
                    <a:pt x="66947" y="29328"/>
                  </a:cubicBezTo>
                  <a:cubicBezTo>
                    <a:pt x="66947" y="29328"/>
                    <a:pt x="66736" y="29328"/>
                    <a:pt x="66736" y="29122"/>
                  </a:cubicBezTo>
                  <a:cubicBezTo>
                    <a:pt x="66736" y="29122"/>
                    <a:pt x="66736" y="28915"/>
                    <a:pt x="66526" y="28915"/>
                  </a:cubicBezTo>
                  <a:cubicBezTo>
                    <a:pt x="66526" y="28502"/>
                    <a:pt x="66526" y="28502"/>
                    <a:pt x="66526" y="28502"/>
                  </a:cubicBezTo>
                  <a:cubicBezTo>
                    <a:pt x="66526" y="28089"/>
                    <a:pt x="66526" y="27882"/>
                    <a:pt x="66526" y="27469"/>
                  </a:cubicBezTo>
                  <a:cubicBezTo>
                    <a:pt x="66526" y="27469"/>
                    <a:pt x="66526" y="27469"/>
                    <a:pt x="66526" y="27263"/>
                  </a:cubicBezTo>
                  <a:cubicBezTo>
                    <a:pt x="66526" y="27056"/>
                    <a:pt x="66736" y="27056"/>
                    <a:pt x="66736" y="26850"/>
                  </a:cubicBezTo>
                  <a:cubicBezTo>
                    <a:pt x="66947" y="26230"/>
                    <a:pt x="66947" y="25404"/>
                    <a:pt x="66736" y="24784"/>
                  </a:cubicBezTo>
                  <a:cubicBezTo>
                    <a:pt x="66736" y="24784"/>
                    <a:pt x="66526" y="24578"/>
                    <a:pt x="66526" y="24578"/>
                  </a:cubicBezTo>
                  <a:cubicBezTo>
                    <a:pt x="66526" y="24371"/>
                    <a:pt x="66526" y="24371"/>
                    <a:pt x="66526" y="24371"/>
                  </a:cubicBezTo>
                  <a:cubicBezTo>
                    <a:pt x="66315" y="24165"/>
                    <a:pt x="66315" y="23958"/>
                    <a:pt x="66315" y="23752"/>
                  </a:cubicBezTo>
                  <a:cubicBezTo>
                    <a:pt x="66315" y="23752"/>
                    <a:pt x="66315" y="23752"/>
                    <a:pt x="66315" y="23752"/>
                  </a:cubicBezTo>
                  <a:cubicBezTo>
                    <a:pt x="66315" y="23339"/>
                    <a:pt x="66315" y="22925"/>
                    <a:pt x="66315" y="22512"/>
                  </a:cubicBezTo>
                  <a:cubicBezTo>
                    <a:pt x="66315" y="22306"/>
                    <a:pt x="66315" y="21893"/>
                    <a:pt x="66315" y="21480"/>
                  </a:cubicBezTo>
                  <a:cubicBezTo>
                    <a:pt x="66315" y="21067"/>
                    <a:pt x="66315" y="20654"/>
                    <a:pt x="66105" y="20240"/>
                  </a:cubicBezTo>
                  <a:cubicBezTo>
                    <a:pt x="65894" y="19827"/>
                    <a:pt x="65473" y="19621"/>
                    <a:pt x="65263" y="19621"/>
                  </a:cubicBezTo>
                  <a:cubicBezTo>
                    <a:pt x="65052" y="19621"/>
                    <a:pt x="65052" y="19621"/>
                    <a:pt x="65052" y="19621"/>
                  </a:cubicBezTo>
                  <a:cubicBezTo>
                    <a:pt x="64631" y="19414"/>
                    <a:pt x="64631" y="18382"/>
                    <a:pt x="64631" y="17969"/>
                  </a:cubicBezTo>
                  <a:cubicBezTo>
                    <a:pt x="64631" y="17555"/>
                    <a:pt x="64631" y="17349"/>
                    <a:pt x="64631" y="17349"/>
                  </a:cubicBezTo>
                  <a:cubicBezTo>
                    <a:pt x="64631" y="16936"/>
                    <a:pt x="64842" y="16316"/>
                    <a:pt x="64842" y="15903"/>
                  </a:cubicBezTo>
                  <a:cubicBezTo>
                    <a:pt x="65052" y="15697"/>
                    <a:pt x="65052" y="15283"/>
                    <a:pt x="65052" y="15077"/>
                  </a:cubicBezTo>
                  <a:cubicBezTo>
                    <a:pt x="65263" y="14457"/>
                    <a:pt x="65052" y="14044"/>
                    <a:pt x="65052" y="13838"/>
                  </a:cubicBezTo>
                  <a:cubicBezTo>
                    <a:pt x="64842" y="13631"/>
                    <a:pt x="64842" y="13425"/>
                    <a:pt x="64842" y="13218"/>
                  </a:cubicBezTo>
                  <a:cubicBezTo>
                    <a:pt x="64842" y="13218"/>
                    <a:pt x="64842" y="13218"/>
                    <a:pt x="64842" y="13218"/>
                  </a:cubicBezTo>
                  <a:cubicBezTo>
                    <a:pt x="64842" y="12805"/>
                    <a:pt x="64631" y="12185"/>
                    <a:pt x="64210" y="11772"/>
                  </a:cubicBezTo>
                  <a:cubicBezTo>
                    <a:pt x="63578" y="11359"/>
                    <a:pt x="62947" y="11153"/>
                    <a:pt x="62315" y="11153"/>
                  </a:cubicBezTo>
                  <a:cubicBezTo>
                    <a:pt x="62105" y="11153"/>
                    <a:pt x="61894" y="11153"/>
                    <a:pt x="61473" y="11359"/>
                  </a:cubicBezTo>
                  <a:cubicBezTo>
                    <a:pt x="61473" y="11359"/>
                    <a:pt x="61263" y="11359"/>
                    <a:pt x="61263" y="11359"/>
                  </a:cubicBezTo>
                  <a:cubicBezTo>
                    <a:pt x="60842" y="11359"/>
                    <a:pt x="60631" y="11359"/>
                    <a:pt x="60421" y="11153"/>
                  </a:cubicBezTo>
                  <a:cubicBezTo>
                    <a:pt x="60210" y="11153"/>
                    <a:pt x="60210" y="11153"/>
                    <a:pt x="59999" y="11153"/>
                  </a:cubicBezTo>
                  <a:cubicBezTo>
                    <a:pt x="59789" y="11153"/>
                    <a:pt x="59578" y="11153"/>
                    <a:pt x="59368" y="11153"/>
                  </a:cubicBezTo>
                  <a:cubicBezTo>
                    <a:pt x="59157" y="11153"/>
                    <a:pt x="58947" y="11153"/>
                    <a:pt x="58736" y="11153"/>
                  </a:cubicBezTo>
                  <a:cubicBezTo>
                    <a:pt x="58526" y="11153"/>
                    <a:pt x="58105" y="11153"/>
                    <a:pt x="58105" y="11153"/>
                  </a:cubicBezTo>
                  <a:cubicBezTo>
                    <a:pt x="57894" y="11153"/>
                    <a:pt x="57894" y="11153"/>
                    <a:pt x="57894" y="10946"/>
                  </a:cubicBezTo>
                  <a:cubicBezTo>
                    <a:pt x="57684" y="10946"/>
                    <a:pt x="57473" y="10740"/>
                    <a:pt x="57263" y="10740"/>
                  </a:cubicBezTo>
                  <a:cubicBezTo>
                    <a:pt x="57052" y="10533"/>
                    <a:pt x="56842" y="10533"/>
                    <a:pt x="56631" y="10533"/>
                  </a:cubicBezTo>
                  <a:cubicBezTo>
                    <a:pt x="56210" y="10533"/>
                    <a:pt x="56000" y="10533"/>
                    <a:pt x="55789" y="10740"/>
                  </a:cubicBezTo>
                  <a:cubicBezTo>
                    <a:pt x="55157" y="10740"/>
                    <a:pt x="54526" y="10946"/>
                    <a:pt x="53894" y="11153"/>
                  </a:cubicBezTo>
                  <a:cubicBezTo>
                    <a:pt x="53473" y="11359"/>
                    <a:pt x="53052" y="11359"/>
                    <a:pt x="52631" y="11566"/>
                  </a:cubicBezTo>
                  <a:cubicBezTo>
                    <a:pt x="52421" y="11566"/>
                    <a:pt x="52000" y="11566"/>
                    <a:pt x="51789" y="11566"/>
                  </a:cubicBezTo>
                  <a:cubicBezTo>
                    <a:pt x="51789" y="11566"/>
                    <a:pt x="51789" y="11566"/>
                    <a:pt x="51789" y="11566"/>
                  </a:cubicBezTo>
                  <a:cubicBezTo>
                    <a:pt x="51789" y="11566"/>
                    <a:pt x="51789" y="11566"/>
                    <a:pt x="51789" y="11566"/>
                  </a:cubicBezTo>
                  <a:cubicBezTo>
                    <a:pt x="51578" y="11566"/>
                    <a:pt x="51578" y="11566"/>
                    <a:pt x="51578" y="11566"/>
                  </a:cubicBezTo>
                  <a:cubicBezTo>
                    <a:pt x="51578" y="11359"/>
                    <a:pt x="51368" y="11153"/>
                    <a:pt x="51157" y="10946"/>
                  </a:cubicBezTo>
                  <a:cubicBezTo>
                    <a:pt x="50947" y="10946"/>
                    <a:pt x="50736" y="10740"/>
                    <a:pt x="50315" y="10740"/>
                  </a:cubicBezTo>
                  <a:cubicBezTo>
                    <a:pt x="50315" y="10533"/>
                    <a:pt x="50315" y="10533"/>
                    <a:pt x="50105" y="10533"/>
                  </a:cubicBezTo>
                  <a:cubicBezTo>
                    <a:pt x="50105" y="10533"/>
                    <a:pt x="50105" y="10533"/>
                    <a:pt x="49894" y="10533"/>
                  </a:cubicBezTo>
                  <a:cubicBezTo>
                    <a:pt x="49894" y="10533"/>
                    <a:pt x="49894" y="10533"/>
                    <a:pt x="49894" y="10533"/>
                  </a:cubicBezTo>
                  <a:cubicBezTo>
                    <a:pt x="49894" y="10327"/>
                    <a:pt x="49894" y="9913"/>
                    <a:pt x="49473" y="9500"/>
                  </a:cubicBezTo>
                  <a:cubicBezTo>
                    <a:pt x="49052" y="9294"/>
                    <a:pt x="48421" y="8881"/>
                    <a:pt x="47789" y="8674"/>
                  </a:cubicBezTo>
                  <a:cubicBezTo>
                    <a:pt x="47789" y="8674"/>
                    <a:pt x="47578" y="8674"/>
                    <a:pt x="47578" y="8674"/>
                  </a:cubicBezTo>
                  <a:cubicBezTo>
                    <a:pt x="47368" y="8468"/>
                    <a:pt x="47368" y="8468"/>
                    <a:pt x="47157" y="8468"/>
                  </a:cubicBezTo>
                  <a:cubicBezTo>
                    <a:pt x="47157" y="8468"/>
                    <a:pt x="47157" y="8468"/>
                    <a:pt x="47157" y="8468"/>
                  </a:cubicBezTo>
                  <a:cubicBezTo>
                    <a:pt x="46947" y="8261"/>
                    <a:pt x="46736" y="8055"/>
                    <a:pt x="46526" y="8055"/>
                  </a:cubicBezTo>
                  <a:cubicBezTo>
                    <a:pt x="45684" y="7848"/>
                    <a:pt x="44842" y="7641"/>
                    <a:pt x="44000" y="7435"/>
                  </a:cubicBezTo>
                  <a:cubicBezTo>
                    <a:pt x="43789" y="7435"/>
                    <a:pt x="43789" y="7435"/>
                    <a:pt x="43789" y="7435"/>
                  </a:cubicBezTo>
                  <a:cubicBezTo>
                    <a:pt x="43578" y="7228"/>
                    <a:pt x="43578" y="7228"/>
                    <a:pt x="43578" y="7228"/>
                  </a:cubicBezTo>
                  <a:cubicBezTo>
                    <a:pt x="43157" y="7022"/>
                    <a:pt x="42947" y="6815"/>
                    <a:pt x="42315" y="6609"/>
                  </a:cubicBezTo>
                  <a:cubicBezTo>
                    <a:pt x="42105" y="6402"/>
                    <a:pt x="41894" y="6402"/>
                    <a:pt x="41684" y="6402"/>
                  </a:cubicBezTo>
                  <a:cubicBezTo>
                    <a:pt x="41473" y="6402"/>
                    <a:pt x="41263" y="6402"/>
                    <a:pt x="41263" y="6402"/>
                  </a:cubicBezTo>
                  <a:cubicBezTo>
                    <a:pt x="41052" y="6402"/>
                    <a:pt x="40842" y="6402"/>
                    <a:pt x="40631" y="6196"/>
                  </a:cubicBezTo>
                  <a:cubicBezTo>
                    <a:pt x="40421" y="6196"/>
                    <a:pt x="40421" y="5989"/>
                    <a:pt x="40210" y="5989"/>
                  </a:cubicBezTo>
                  <a:cubicBezTo>
                    <a:pt x="40000" y="5989"/>
                    <a:pt x="40000" y="5989"/>
                    <a:pt x="40000" y="5989"/>
                  </a:cubicBezTo>
                  <a:cubicBezTo>
                    <a:pt x="40000" y="5783"/>
                    <a:pt x="39368" y="5576"/>
                    <a:pt x="39368" y="5370"/>
                  </a:cubicBezTo>
                  <a:cubicBezTo>
                    <a:pt x="39157" y="4956"/>
                    <a:pt x="38947" y="4543"/>
                    <a:pt x="38736" y="3924"/>
                  </a:cubicBezTo>
                  <a:cubicBezTo>
                    <a:pt x="38315" y="3511"/>
                    <a:pt x="37894" y="3098"/>
                    <a:pt x="37263" y="2685"/>
                  </a:cubicBezTo>
                  <a:cubicBezTo>
                    <a:pt x="37263" y="2685"/>
                    <a:pt x="37052" y="2478"/>
                    <a:pt x="36842" y="2478"/>
                  </a:cubicBezTo>
                  <a:cubicBezTo>
                    <a:pt x="36631" y="2478"/>
                    <a:pt x="36421" y="2271"/>
                    <a:pt x="36210" y="2271"/>
                  </a:cubicBezTo>
                  <a:cubicBezTo>
                    <a:pt x="36210" y="2065"/>
                    <a:pt x="36000" y="1858"/>
                    <a:pt x="35789" y="1652"/>
                  </a:cubicBezTo>
                  <a:cubicBezTo>
                    <a:pt x="35578" y="1445"/>
                    <a:pt x="35157" y="1239"/>
                    <a:pt x="34947" y="1032"/>
                  </a:cubicBezTo>
                  <a:cubicBezTo>
                    <a:pt x="34736" y="826"/>
                    <a:pt x="34315" y="413"/>
                    <a:pt x="33894" y="206"/>
                  </a:cubicBezTo>
                  <a:cubicBezTo>
                    <a:pt x="33473" y="0"/>
                    <a:pt x="33473" y="0"/>
                    <a:pt x="33473" y="0"/>
                  </a:cubicBezTo>
                  <a:cubicBezTo>
                    <a:pt x="33052" y="413"/>
                    <a:pt x="33052" y="413"/>
                    <a:pt x="33052" y="413"/>
                  </a:cubicBezTo>
                  <a:cubicBezTo>
                    <a:pt x="28842" y="4750"/>
                    <a:pt x="7789" y="27469"/>
                    <a:pt x="2526" y="31187"/>
                  </a:cubicBezTo>
                  <a:cubicBezTo>
                    <a:pt x="2315" y="31394"/>
                    <a:pt x="2315" y="31394"/>
                    <a:pt x="2315" y="31394"/>
                  </a:cubicBezTo>
                  <a:cubicBezTo>
                    <a:pt x="0" y="59483"/>
                    <a:pt x="0" y="59483"/>
                    <a:pt x="0" y="59483"/>
                  </a:cubicBezTo>
                  <a:cubicBezTo>
                    <a:pt x="631" y="59690"/>
                    <a:pt x="631" y="59690"/>
                    <a:pt x="631" y="59690"/>
                  </a:cubicBezTo>
                  <a:cubicBezTo>
                    <a:pt x="842" y="59690"/>
                    <a:pt x="842" y="59690"/>
                    <a:pt x="1052" y="59690"/>
                  </a:cubicBezTo>
                  <a:cubicBezTo>
                    <a:pt x="1052" y="59690"/>
                    <a:pt x="1263" y="59690"/>
                    <a:pt x="1263" y="60309"/>
                  </a:cubicBezTo>
                  <a:cubicBezTo>
                    <a:pt x="1263" y="60309"/>
                    <a:pt x="1263" y="60516"/>
                    <a:pt x="1263" y="60516"/>
                  </a:cubicBezTo>
                  <a:cubicBezTo>
                    <a:pt x="1263" y="60929"/>
                    <a:pt x="1263" y="61135"/>
                    <a:pt x="1263" y="61342"/>
                  </a:cubicBezTo>
                  <a:cubicBezTo>
                    <a:pt x="1473" y="61549"/>
                    <a:pt x="1473" y="61962"/>
                    <a:pt x="1473" y="62168"/>
                  </a:cubicBezTo>
                  <a:cubicBezTo>
                    <a:pt x="1473" y="63407"/>
                    <a:pt x="1473" y="65060"/>
                    <a:pt x="3157" y="65886"/>
                  </a:cubicBezTo>
                  <a:cubicBezTo>
                    <a:pt x="4631" y="66506"/>
                    <a:pt x="6315" y="66919"/>
                    <a:pt x="7999" y="66919"/>
                  </a:cubicBezTo>
                  <a:cubicBezTo>
                    <a:pt x="7999" y="66919"/>
                    <a:pt x="8210" y="66919"/>
                    <a:pt x="8421" y="66919"/>
                  </a:cubicBezTo>
                  <a:cubicBezTo>
                    <a:pt x="8842" y="66919"/>
                    <a:pt x="9473" y="66712"/>
                    <a:pt x="9894" y="66506"/>
                  </a:cubicBezTo>
                  <a:cubicBezTo>
                    <a:pt x="10315" y="66299"/>
                    <a:pt x="10526" y="66092"/>
                    <a:pt x="10947" y="66092"/>
                  </a:cubicBezTo>
                  <a:cubicBezTo>
                    <a:pt x="11157" y="66092"/>
                    <a:pt x="11368" y="66092"/>
                    <a:pt x="11368" y="66299"/>
                  </a:cubicBezTo>
                  <a:cubicBezTo>
                    <a:pt x="12000" y="66506"/>
                    <a:pt x="13052" y="67538"/>
                    <a:pt x="13473" y="68364"/>
                  </a:cubicBezTo>
                  <a:cubicBezTo>
                    <a:pt x="13473" y="68364"/>
                    <a:pt x="13473" y="68364"/>
                    <a:pt x="13473" y="68364"/>
                  </a:cubicBezTo>
                  <a:cubicBezTo>
                    <a:pt x="13473" y="68777"/>
                    <a:pt x="13684" y="69191"/>
                    <a:pt x="14526" y="69604"/>
                  </a:cubicBezTo>
                  <a:cubicBezTo>
                    <a:pt x="14526" y="69604"/>
                    <a:pt x="14736" y="69604"/>
                    <a:pt x="14736" y="69604"/>
                  </a:cubicBezTo>
                  <a:cubicBezTo>
                    <a:pt x="15157" y="69604"/>
                    <a:pt x="15368" y="69604"/>
                    <a:pt x="15578" y="69397"/>
                  </a:cubicBezTo>
                  <a:cubicBezTo>
                    <a:pt x="15789" y="69397"/>
                    <a:pt x="15999" y="69191"/>
                    <a:pt x="16210" y="69191"/>
                  </a:cubicBezTo>
                  <a:cubicBezTo>
                    <a:pt x="16421" y="69397"/>
                    <a:pt x="16842" y="69604"/>
                    <a:pt x="17263" y="70223"/>
                  </a:cubicBezTo>
                  <a:cubicBezTo>
                    <a:pt x="17473" y="70636"/>
                    <a:pt x="17894" y="71049"/>
                    <a:pt x="18315" y="71462"/>
                  </a:cubicBezTo>
                  <a:cubicBezTo>
                    <a:pt x="18736" y="71669"/>
                    <a:pt x="19157" y="71876"/>
                    <a:pt x="19578" y="71876"/>
                  </a:cubicBezTo>
                  <a:cubicBezTo>
                    <a:pt x="20631" y="71876"/>
                    <a:pt x="21263" y="71256"/>
                    <a:pt x="21894" y="70843"/>
                  </a:cubicBezTo>
                  <a:cubicBezTo>
                    <a:pt x="22526" y="70636"/>
                    <a:pt x="22736" y="70430"/>
                    <a:pt x="23157" y="70430"/>
                  </a:cubicBezTo>
                  <a:cubicBezTo>
                    <a:pt x="23368" y="70430"/>
                    <a:pt x="23789" y="70636"/>
                    <a:pt x="24210" y="70636"/>
                  </a:cubicBezTo>
                  <a:cubicBezTo>
                    <a:pt x="24421" y="70843"/>
                    <a:pt x="24842" y="71049"/>
                    <a:pt x="25473" y="71256"/>
                  </a:cubicBezTo>
                  <a:cubicBezTo>
                    <a:pt x="26736" y="71876"/>
                    <a:pt x="28631" y="72702"/>
                    <a:pt x="29894" y="72702"/>
                  </a:cubicBezTo>
                  <a:cubicBezTo>
                    <a:pt x="31157" y="72702"/>
                    <a:pt x="31578" y="72082"/>
                    <a:pt x="31999" y="71669"/>
                  </a:cubicBezTo>
                  <a:cubicBezTo>
                    <a:pt x="32210" y="71256"/>
                    <a:pt x="32421" y="70636"/>
                    <a:pt x="32421" y="70017"/>
                  </a:cubicBezTo>
                  <a:cubicBezTo>
                    <a:pt x="32631" y="69397"/>
                    <a:pt x="32631" y="68984"/>
                    <a:pt x="33052" y="68777"/>
                  </a:cubicBezTo>
                  <a:cubicBezTo>
                    <a:pt x="33263" y="68777"/>
                    <a:pt x="33473" y="68571"/>
                    <a:pt x="33684" y="68571"/>
                  </a:cubicBezTo>
                  <a:cubicBezTo>
                    <a:pt x="33894" y="68364"/>
                    <a:pt x="34315" y="68158"/>
                    <a:pt x="34736" y="67951"/>
                  </a:cubicBezTo>
                  <a:cubicBezTo>
                    <a:pt x="34947" y="67745"/>
                    <a:pt x="34947" y="67745"/>
                    <a:pt x="34947" y="67745"/>
                  </a:cubicBezTo>
                  <a:cubicBezTo>
                    <a:pt x="35368" y="67332"/>
                    <a:pt x="35789" y="66919"/>
                    <a:pt x="36210" y="66506"/>
                  </a:cubicBezTo>
                  <a:cubicBezTo>
                    <a:pt x="36421" y="66299"/>
                    <a:pt x="36421" y="65886"/>
                    <a:pt x="36631" y="65679"/>
                  </a:cubicBezTo>
                  <a:cubicBezTo>
                    <a:pt x="37263" y="64647"/>
                    <a:pt x="37684" y="64027"/>
                    <a:pt x="38315" y="64027"/>
                  </a:cubicBezTo>
                  <a:cubicBezTo>
                    <a:pt x="38526" y="64027"/>
                    <a:pt x="38736" y="64234"/>
                    <a:pt x="39157" y="64234"/>
                  </a:cubicBezTo>
                  <a:cubicBezTo>
                    <a:pt x="39368" y="64440"/>
                    <a:pt x="39578" y="64647"/>
                    <a:pt x="39789" y="64647"/>
                  </a:cubicBezTo>
                  <a:cubicBezTo>
                    <a:pt x="40631" y="64853"/>
                    <a:pt x="41473" y="65060"/>
                    <a:pt x="42315" y="65266"/>
                  </a:cubicBezTo>
                  <a:cubicBezTo>
                    <a:pt x="42526" y="65266"/>
                    <a:pt x="42526" y="65266"/>
                    <a:pt x="42526" y="65266"/>
                  </a:cubicBezTo>
                  <a:cubicBezTo>
                    <a:pt x="42947" y="65266"/>
                    <a:pt x="43368" y="65266"/>
                    <a:pt x="43789" y="65266"/>
                  </a:cubicBezTo>
                  <a:cubicBezTo>
                    <a:pt x="44000" y="65266"/>
                    <a:pt x="44210" y="65266"/>
                    <a:pt x="44631" y="65266"/>
                  </a:cubicBezTo>
                  <a:cubicBezTo>
                    <a:pt x="44842" y="65266"/>
                    <a:pt x="45052" y="65266"/>
                    <a:pt x="45263" y="65266"/>
                  </a:cubicBezTo>
                  <a:cubicBezTo>
                    <a:pt x="45473" y="65266"/>
                    <a:pt x="45894" y="65266"/>
                    <a:pt x="46105" y="65266"/>
                  </a:cubicBezTo>
                  <a:cubicBezTo>
                    <a:pt x="46947" y="65473"/>
                    <a:pt x="47157" y="65886"/>
                    <a:pt x="47789" y="67125"/>
                  </a:cubicBezTo>
                  <a:cubicBezTo>
                    <a:pt x="47789" y="67125"/>
                    <a:pt x="47789" y="67125"/>
                    <a:pt x="47789" y="67125"/>
                  </a:cubicBezTo>
                  <a:cubicBezTo>
                    <a:pt x="47789" y="67332"/>
                    <a:pt x="47789" y="67538"/>
                    <a:pt x="47789" y="67745"/>
                  </a:cubicBezTo>
                  <a:cubicBezTo>
                    <a:pt x="48000" y="67951"/>
                    <a:pt x="48000" y="68158"/>
                    <a:pt x="48000" y="68571"/>
                  </a:cubicBezTo>
                  <a:cubicBezTo>
                    <a:pt x="48210" y="68777"/>
                    <a:pt x="48421" y="68984"/>
                    <a:pt x="48631" y="69397"/>
                  </a:cubicBezTo>
                  <a:cubicBezTo>
                    <a:pt x="48631" y="69397"/>
                    <a:pt x="48842" y="69604"/>
                    <a:pt x="48842" y="69604"/>
                  </a:cubicBezTo>
                  <a:cubicBezTo>
                    <a:pt x="49473" y="70430"/>
                    <a:pt x="50105" y="71462"/>
                    <a:pt x="51157" y="71876"/>
                  </a:cubicBezTo>
                  <a:cubicBezTo>
                    <a:pt x="51578" y="72082"/>
                    <a:pt x="52000" y="72082"/>
                    <a:pt x="52631" y="72082"/>
                  </a:cubicBezTo>
                  <a:cubicBezTo>
                    <a:pt x="53052" y="72082"/>
                    <a:pt x="53473" y="72082"/>
                    <a:pt x="54105" y="71876"/>
                  </a:cubicBezTo>
                  <a:cubicBezTo>
                    <a:pt x="54315" y="71876"/>
                    <a:pt x="54315" y="71876"/>
                    <a:pt x="54526" y="71669"/>
                  </a:cubicBezTo>
                  <a:cubicBezTo>
                    <a:pt x="54947" y="71462"/>
                    <a:pt x="55578" y="71256"/>
                    <a:pt x="55789" y="71256"/>
                  </a:cubicBezTo>
                  <a:cubicBezTo>
                    <a:pt x="55789" y="71256"/>
                    <a:pt x="56000" y="71256"/>
                    <a:pt x="56000" y="71462"/>
                  </a:cubicBezTo>
                  <a:cubicBezTo>
                    <a:pt x="56000" y="71462"/>
                    <a:pt x="56000" y="71462"/>
                    <a:pt x="56000" y="71462"/>
                  </a:cubicBezTo>
                  <a:cubicBezTo>
                    <a:pt x="55789" y="71669"/>
                    <a:pt x="55789" y="71669"/>
                    <a:pt x="55789" y="71876"/>
                  </a:cubicBezTo>
                  <a:cubicBezTo>
                    <a:pt x="55368" y="72908"/>
                    <a:pt x="55578" y="73941"/>
                    <a:pt x="56000" y="74974"/>
                  </a:cubicBezTo>
                  <a:cubicBezTo>
                    <a:pt x="56210" y="75593"/>
                    <a:pt x="56842" y="75800"/>
                    <a:pt x="57263" y="76006"/>
                  </a:cubicBezTo>
                  <a:cubicBezTo>
                    <a:pt x="57684" y="76213"/>
                    <a:pt x="57894" y="76213"/>
                    <a:pt x="57894" y="76419"/>
                  </a:cubicBezTo>
                  <a:cubicBezTo>
                    <a:pt x="57894" y="76626"/>
                    <a:pt x="57894" y="76626"/>
                    <a:pt x="57684" y="77039"/>
                  </a:cubicBezTo>
                  <a:cubicBezTo>
                    <a:pt x="57263" y="77452"/>
                    <a:pt x="56842" y="78072"/>
                    <a:pt x="57263" y="78898"/>
                  </a:cubicBezTo>
                  <a:cubicBezTo>
                    <a:pt x="57473" y="79724"/>
                    <a:pt x="58315" y="79724"/>
                    <a:pt x="58736" y="79931"/>
                  </a:cubicBezTo>
                  <a:cubicBezTo>
                    <a:pt x="58947" y="79931"/>
                    <a:pt x="59368" y="79931"/>
                    <a:pt x="59368" y="79931"/>
                  </a:cubicBezTo>
                  <a:cubicBezTo>
                    <a:pt x="59368" y="79931"/>
                    <a:pt x="59368" y="80137"/>
                    <a:pt x="59368" y="80344"/>
                  </a:cubicBezTo>
                  <a:cubicBezTo>
                    <a:pt x="59368" y="80550"/>
                    <a:pt x="59157" y="80757"/>
                    <a:pt x="59157" y="80963"/>
                  </a:cubicBezTo>
                  <a:cubicBezTo>
                    <a:pt x="59368" y="82203"/>
                    <a:pt x="59999" y="83235"/>
                    <a:pt x="61473" y="83855"/>
                  </a:cubicBezTo>
                  <a:cubicBezTo>
                    <a:pt x="63578" y="84681"/>
                    <a:pt x="65684" y="84888"/>
                    <a:pt x="67789" y="85301"/>
                  </a:cubicBezTo>
                  <a:cubicBezTo>
                    <a:pt x="68421" y="85301"/>
                    <a:pt x="68421" y="85301"/>
                    <a:pt x="68421" y="85301"/>
                  </a:cubicBezTo>
                  <a:cubicBezTo>
                    <a:pt x="68421" y="85301"/>
                    <a:pt x="68631" y="85301"/>
                    <a:pt x="68842" y="85301"/>
                  </a:cubicBezTo>
                  <a:cubicBezTo>
                    <a:pt x="69684" y="85301"/>
                    <a:pt x="70526" y="85094"/>
                    <a:pt x="71368" y="84888"/>
                  </a:cubicBezTo>
                  <a:cubicBezTo>
                    <a:pt x="72000" y="84475"/>
                    <a:pt x="72631" y="84268"/>
                    <a:pt x="73263" y="84268"/>
                  </a:cubicBezTo>
                  <a:cubicBezTo>
                    <a:pt x="73473" y="84268"/>
                    <a:pt x="73473" y="84268"/>
                    <a:pt x="73684" y="84268"/>
                  </a:cubicBezTo>
                  <a:cubicBezTo>
                    <a:pt x="74736" y="84475"/>
                    <a:pt x="76000" y="84888"/>
                    <a:pt x="77052" y="85301"/>
                  </a:cubicBezTo>
                  <a:cubicBezTo>
                    <a:pt x="78315" y="85920"/>
                    <a:pt x="79578" y="86333"/>
                    <a:pt x="81052" y="86333"/>
                  </a:cubicBezTo>
                  <a:cubicBezTo>
                    <a:pt x="81052" y="86333"/>
                    <a:pt x="81263" y="86333"/>
                    <a:pt x="81473" y="86333"/>
                  </a:cubicBezTo>
                  <a:cubicBezTo>
                    <a:pt x="81684" y="86333"/>
                    <a:pt x="81894" y="86127"/>
                    <a:pt x="82105" y="86127"/>
                  </a:cubicBezTo>
                  <a:cubicBezTo>
                    <a:pt x="82315" y="86127"/>
                    <a:pt x="82315" y="86127"/>
                    <a:pt x="82315" y="86127"/>
                  </a:cubicBezTo>
                  <a:cubicBezTo>
                    <a:pt x="82315" y="86127"/>
                    <a:pt x="82315" y="86127"/>
                    <a:pt x="82526" y="86127"/>
                  </a:cubicBezTo>
                  <a:cubicBezTo>
                    <a:pt x="82526" y="86333"/>
                    <a:pt x="82736" y="86540"/>
                    <a:pt x="82736" y="86953"/>
                  </a:cubicBezTo>
                  <a:cubicBezTo>
                    <a:pt x="82736" y="87160"/>
                    <a:pt x="82736" y="87779"/>
                    <a:pt x="82947" y="87986"/>
                  </a:cubicBezTo>
                  <a:cubicBezTo>
                    <a:pt x="83368" y="88399"/>
                    <a:pt x="84000" y="89432"/>
                    <a:pt x="84842" y="89845"/>
                  </a:cubicBezTo>
                  <a:cubicBezTo>
                    <a:pt x="85263" y="90051"/>
                    <a:pt x="85473" y="90258"/>
                    <a:pt x="85894" y="90258"/>
                  </a:cubicBezTo>
                  <a:cubicBezTo>
                    <a:pt x="86315" y="90258"/>
                    <a:pt x="86526" y="90464"/>
                    <a:pt x="86736" y="90671"/>
                  </a:cubicBezTo>
                  <a:cubicBezTo>
                    <a:pt x="87157" y="91084"/>
                    <a:pt x="87578" y="91910"/>
                    <a:pt x="87368" y="92530"/>
                  </a:cubicBezTo>
                  <a:cubicBezTo>
                    <a:pt x="87368" y="92530"/>
                    <a:pt x="87368" y="92530"/>
                    <a:pt x="87368" y="92530"/>
                  </a:cubicBezTo>
                  <a:cubicBezTo>
                    <a:pt x="87157" y="92530"/>
                    <a:pt x="86526" y="92736"/>
                    <a:pt x="86315" y="93356"/>
                  </a:cubicBezTo>
                  <a:cubicBezTo>
                    <a:pt x="86105" y="93975"/>
                    <a:pt x="86526" y="94388"/>
                    <a:pt x="86947" y="94595"/>
                  </a:cubicBezTo>
                  <a:cubicBezTo>
                    <a:pt x="86947" y="94595"/>
                    <a:pt x="86947" y="94802"/>
                    <a:pt x="86947" y="94802"/>
                  </a:cubicBezTo>
                  <a:cubicBezTo>
                    <a:pt x="86947" y="94802"/>
                    <a:pt x="87157" y="95008"/>
                    <a:pt x="87157" y="95008"/>
                  </a:cubicBezTo>
                  <a:cubicBezTo>
                    <a:pt x="87157" y="95008"/>
                    <a:pt x="87157" y="95215"/>
                    <a:pt x="87157" y="95215"/>
                  </a:cubicBezTo>
                  <a:cubicBezTo>
                    <a:pt x="87157" y="95215"/>
                    <a:pt x="87157" y="95215"/>
                    <a:pt x="87157" y="95421"/>
                  </a:cubicBezTo>
                  <a:cubicBezTo>
                    <a:pt x="87157" y="95834"/>
                    <a:pt x="87157" y="95834"/>
                    <a:pt x="86947" y="95834"/>
                  </a:cubicBezTo>
                  <a:cubicBezTo>
                    <a:pt x="86736" y="95834"/>
                    <a:pt x="86105" y="95421"/>
                    <a:pt x="85684" y="95215"/>
                  </a:cubicBezTo>
                  <a:cubicBezTo>
                    <a:pt x="85052" y="95008"/>
                    <a:pt x="84421" y="94595"/>
                    <a:pt x="83789" y="94595"/>
                  </a:cubicBezTo>
                  <a:cubicBezTo>
                    <a:pt x="83368" y="94595"/>
                    <a:pt x="83368" y="94595"/>
                    <a:pt x="83368" y="94595"/>
                  </a:cubicBezTo>
                  <a:cubicBezTo>
                    <a:pt x="82947" y="94595"/>
                    <a:pt x="82736" y="94595"/>
                    <a:pt x="82736" y="94388"/>
                  </a:cubicBezTo>
                  <a:cubicBezTo>
                    <a:pt x="82526" y="94182"/>
                    <a:pt x="82315" y="93975"/>
                    <a:pt x="82315" y="93769"/>
                  </a:cubicBezTo>
                  <a:cubicBezTo>
                    <a:pt x="82105" y="93356"/>
                    <a:pt x="81684" y="92943"/>
                    <a:pt x="81263" y="92530"/>
                  </a:cubicBezTo>
                  <a:cubicBezTo>
                    <a:pt x="81052" y="92530"/>
                    <a:pt x="81052" y="92323"/>
                    <a:pt x="80842" y="92323"/>
                  </a:cubicBezTo>
                  <a:cubicBezTo>
                    <a:pt x="80631" y="92117"/>
                    <a:pt x="80631" y="92117"/>
                    <a:pt x="80631" y="91910"/>
                  </a:cubicBezTo>
                  <a:cubicBezTo>
                    <a:pt x="80421" y="91910"/>
                    <a:pt x="80421" y="91910"/>
                    <a:pt x="80421" y="91703"/>
                  </a:cubicBezTo>
                  <a:cubicBezTo>
                    <a:pt x="80421" y="91497"/>
                    <a:pt x="80421" y="91290"/>
                    <a:pt x="80210" y="90877"/>
                  </a:cubicBezTo>
                  <a:cubicBezTo>
                    <a:pt x="80000" y="90464"/>
                    <a:pt x="79368" y="90258"/>
                    <a:pt x="78736" y="90258"/>
                  </a:cubicBezTo>
                  <a:cubicBezTo>
                    <a:pt x="78105" y="90258"/>
                    <a:pt x="77263" y="90464"/>
                    <a:pt x="76842" y="91084"/>
                  </a:cubicBezTo>
                  <a:cubicBezTo>
                    <a:pt x="76631" y="91497"/>
                    <a:pt x="76631" y="91910"/>
                    <a:pt x="76631" y="92323"/>
                  </a:cubicBezTo>
                  <a:cubicBezTo>
                    <a:pt x="76842" y="92943"/>
                    <a:pt x="77473" y="93149"/>
                    <a:pt x="77894" y="93356"/>
                  </a:cubicBezTo>
                  <a:cubicBezTo>
                    <a:pt x="78105" y="93562"/>
                    <a:pt x="78315" y="93769"/>
                    <a:pt x="78315" y="93769"/>
                  </a:cubicBezTo>
                  <a:cubicBezTo>
                    <a:pt x="78947" y="94388"/>
                    <a:pt x="80000" y="95834"/>
                    <a:pt x="79157" y="96660"/>
                  </a:cubicBezTo>
                  <a:cubicBezTo>
                    <a:pt x="79157" y="96867"/>
                    <a:pt x="78947" y="97074"/>
                    <a:pt x="78736" y="97280"/>
                  </a:cubicBezTo>
                  <a:cubicBezTo>
                    <a:pt x="78105" y="97693"/>
                    <a:pt x="77473" y="98106"/>
                    <a:pt x="77473" y="98932"/>
                  </a:cubicBezTo>
                  <a:cubicBezTo>
                    <a:pt x="77263" y="99345"/>
                    <a:pt x="77473" y="99759"/>
                    <a:pt x="77473" y="100172"/>
                  </a:cubicBezTo>
                  <a:cubicBezTo>
                    <a:pt x="77473" y="100172"/>
                    <a:pt x="77684" y="100378"/>
                    <a:pt x="77684" y="100378"/>
                  </a:cubicBezTo>
                  <a:cubicBezTo>
                    <a:pt x="77684" y="100791"/>
                    <a:pt x="77684" y="101204"/>
                    <a:pt x="77894" y="101411"/>
                  </a:cubicBezTo>
                  <a:cubicBezTo>
                    <a:pt x="77894" y="101617"/>
                    <a:pt x="77894" y="102030"/>
                    <a:pt x="77894" y="102237"/>
                  </a:cubicBezTo>
                  <a:cubicBezTo>
                    <a:pt x="78105" y="102857"/>
                    <a:pt x="78105" y="103683"/>
                    <a:pt x="78105" y="104509"/>
                  </a:cubicBezTo>
                  <a:cubicBezTo>
                    <a:pt x="78105" y="104922"/>
                    <a:pt x="78105" y="104922"/>
                    <a:pt x="78105" y="104922"/>
                  </a:cubicBezTo>
                  <a:cubicBezTo>
                    <a:pt x="78315" y="105955"/>
                    <a:pt x="77894" y="107194"/>
                    <a:pt x="77263" y="108227"/>
                  </a:cubicBezTo>
                  <a:cubicBezTo>
                    <a:pt x="77052" y="108433"/>
                    <a:pt x="76842" y="109053"/>
                    <a:pt x="76631" y="109259"/>
                  </a:cubicBezTo>
                  <a:cubicBezTo>
                    <a:pt x="76210" y="109259"/>
                    <a:pt x="76000" y="109466"/>
                    <a:pt x="75789" y="109466"/>
                  </a:cubicBezTo>
                  <a:cubicBezTo>
                    <a:pt x="75157" y="109672"/>
                    <a:pt x="74526" y="109879"/>
                    <a:pt x="73894" y="110705"/>
                  </a:cubicBezTo>
                  <a:cubicBezTo>
                    <a:pt x="73473" y="111531"/>
                    <a:pt x="72631" y="113184"/>
                    <a:pt x="73473" y="114216"/>
                  </a:cubicBezTo>
                  <a:cubicBezTo>
                    <a:pt x="73894" y="114423"/>
                    <a:pt x="74105" y="114629"/>
                    <a:pt x="74526" y="114629"/>
                  </a:cubicBezTo>
                  <a:cubicBezTo>
                    <a:pt x="74947" y="114629"/>
                    <a:pt x="75368" y="114423"/>
                    <a:pt x="75789" y="114216"/>
                  </a:cubicBezTo>
                  <a:cubicBezTo>
                    <a:pt x="76000" y="114010"/>
                    <a:pt x="76421" y="113803"/>
                    <a:pt x="76421" y="113803"/>
                  </a:cubicBezTo>
                  <a:cubicBezTo>
                    <a:pt x="76421" y="113803"/>
                    <a:pt x="76421" y="113803"/>
                    <a:pt x="76421" y="113803"/>
                  </a:cubicBezTo>
                  <a:cubicBezTo>
                    <a:pt x="76421" y="114423"/>
                    <a:pt x="74947" y="115662"/>
                    <a:pt x="74526" y="115869"/>
                  </a:cubicBezTo>
                  <a:cubicBezTo>
                    <a:pt x="74315" y="115869"/>
                    <a:pt x="74105" y="115869"/>
                    <a:pt x="73894" y="115869"/>
                  </a:cubicBezTo>
                  <a:cubicBezTo>
                    <a:pt x="73473" y="116075"/>
                    <a:pt x="72842" y="116075"/>
                    <a:pt x="72421" y="116488"/>
                  </a:cubicBezTo>
                  <a:cubicBezTo>
                    <a:pt x="71578" y="117108"/>
                    <a:pt x="71157" y="118347"/>
                    <a:pt x="71578" y="119173"/>
                  </a:cubicBezTo>
                  <a:cubicBezTo>
                    <a:pt x="71789" y="119793"/>
                    <a:pt x="72210" y="120000"/>
                    <a:pt x="73052" y="120000"/>
                  </a:cubicBezTo>
                  <a:cubicBezTo>
                    <a:pt x="73263" y="120000"/>
                    <a:pt x="73473" y="120000"/>
                    <a:pt x="73684" y="120000"/>
                  </a:cubicBezTo>
                  <a:cubicBezTo>
                    <a:pt x="75157" y="119586"/>
                    <a:pt x="77052" y="118554"/>
                    <a:pt x="78526" y="117314"/>
                  </a:cubicBezTo>
                  <a:cubicBezTo>
                    <a:pt x="78736" y="116901"/>
                    <a:pt x="79157" y="116488"/>
                    <a:pt x="79578" y="116282"/>
                  </a:cubicBezTo>
                  <a:cubicBezTo>
                    <a:pt x="80210" y="115662"/>
                    <a:pt x="80631" y="115043"/>
                    <a:pt x="81263" y="114629"/>
                  </a:cubicBezTo>
                  <a:cubicBezTo>
                    <a:pt x="81473" y="114216"/>
                    <a:pt x="81894" y="114010"/>
                    <a:pt x="82105" y="113597"/>
                  </a:cubicBezTo>
                  <a:cubicBezTo>
                    <a:pt x="82736" y="112977"/>
                    <a:pt x="83157" y="112564"/>
                    <a:pt x="84000" y="112358"/>
                  </a:cubicBezTo>
                  <a:cubicBezTo>
                    <a:pt x="84000" y="112151"/>
                    <a:pt x="84210" y="112151"/>
                    <a:pt x="84421" y="112151"/>
                  </a:cubicBezTo>
                  <a:cubicBezTo>
                    <a:pt x="84631" y="112151"/>
                    <a:pt x="84842" y="112358"/>
                    <a:pt x="85263" y="112564"/>
                  </a:cubicBezTo>
                  <a:cubicBezTo>
                    <a:pt x="85473" y="112771"/>
                    <a:pt x="85684" y="112977"/>
                    <a:pt x="86105" y="112977"/>
                  </a:cubicBezTo>
                  <a:cubicBezTo>
                    <a:pt x="86315" y="113184"/>
                    <a:pt x="86526" y="113184"/>
                    <a:pt x="86736" y="113184"/>
                  </a:cubicBezTo>
                  <a:cubicBezTo>
                    <a:pt x="87578" y="113184"/>
                    <a:pt x="88210" y="112564"/>
                    <a:pt x="88631" y="112151"/>
                  </a:cubicBezTo>
                  <a:cubicBezTo>
                    <a:pt x="88842" y="111944"/>
                    <a:pt x="89052" y="111738"/>
                    <a:pt x="89052" y="111738"/>
                  </a:cubicBezTo>
                  <a:cubicBezTo>
                    <a:pt x="89473" y="111325"/>
                    <a:pt x="90105" y="111118"/>
                    <a:pt x="90736" y="111118"/>
                  </a:cubicBezTo>
                  <a:cubicBezTo>
                    <a:pt x="91157" y="110912"/>
                    <a:pt x="91789" y="110705"/>
                    <a:pt x="92421" y="110499"/>
                  </a:cubicBezTo>
                  <a:cubicBezTo>
                    <a:pt x="92631" y="110292"/>
                    <a:pt x="93052" y="110086"/>
                    <a:pt x="93473" y="110086"/>
                  </a:cubicBezTo>
                  <a:cubicBezTo>
                    <a:pt x="94315" y="109672"/>
                    <a:pt x="95368" y="109466"/>
                    <a:pt x="96000" y="108640"/>
                  </a:cubicBezTo>
                  <a:cubicBezTo>
                    <a:pt x="96210" y="108227"/>
                    <a:pt x="96421" y="108020"/>
                    <a:pt x="96421" y="107814"/>
                  </a:cubicBezTo>
                  <a:cubicBezTo>
                    <a:pt x="96421" y="107814"/>
                    <a:pt x="96421" y="107607"/>
                    <a:pt x="96421" y="107607"/>
                  </a:cubicBezTo>
                  <a:cubicBezTo>
                    <a:pt x="96421" y="106987"/>
                    <a:pt x="96631" y="106368"/>
                    <a:pt x="96210" y="105748"/>
                  </a:cubicBezTo>
                  <a:cubicBezTo>
                    <a:pt x="96000" y="105542"/>
                    <a:pt x="95578" y="105335"/>
                    <a:pt x="95157" y="105335"/>
                  </a:cubicBezTo>
                  <a:cubicBezTo>
                    <a:pt x="94736" y="105335"/>
                    <a:pt x="94315" y="105335"/>
                    <a:pt x="93894" y="105542"/>
                  </a:cubicBezTo>
                  <a:cubicBezTo>
                    <a:pt x="93473" y="105542"/>
                    <a:pt x="93052" y="105542"/>
                    <a:pt x="92631" y="105542"/>
                  </a:cubicBezTo>
                  <a:cubicBezTo>
                    <a:pt x="92210" y="105542"/>
                    <a:pt x="92000" y="105542"/>
                    <a:pt x="92000" y="105335"/>
                  </a:cubicBezTo>
                  <a:cubicBezTo>
                    <a:pt x="91578" y="104922"/>
                    <a:pt x="92000" y="104509"/>
                    <a:pt x="92842" y="103683"/>
                  </a:cubicBezTo>
                  <a:cubicBezTo>
                    <a:pt x="93052" y="103476"/>
                    <a:pt x="93052" y="103270"/>
                    <a:pt x="93263" y="103270"/>
                  </a:cubicBezTo>
                  <a:cubicBezTo>
                    <a:pt x="94736" y="101617"/>
                    <a:pt x="95789" y="100791"/>
                    <a:pt x="97684" y="100172"/>
                  </a:cubicBezTo>
                  <a:cubicBezTo>
                    <a:pt x="98105" y="99965"/>
                    <a:pt x="98736" y="99552"/>
                    <a:pt x="99368" y="99345"/>
                  </a:cubicBezTo>
                  <a:cubicBezTo>
                    <a:pt x="100210" y="98726"/>
                    <a:pt x="101263" y="98106"/>
                    <a:pt x="102105" y="98106"/>
                  </a:cubicBezTo>
                  <a:cubicBezTo>
                    <a:pt x="102526" y="98106"/>
                    <a:pt x="103157" y="98313"/>
                    <a:pt x="103578" y="98519"/>
                  </a:cubicBezTo>
                  <a:cubicBezTo>
                    <a:pt x="104210" y="98932"/>
                    <a:pt x="105052" y="99139"/>
                    <a:pt x="105684" y="99139"/>
                  </a:cubicBezTo>
                  <a:cubicBezTo>
                    <a:pt x="106315" y="99139"/>
                    <a:pt x="106736" y="98932"/>
                    <a:pt x="107157" y="98519"/>
                  </a:cubicBezTo>
                  <a:cubicBezTo>
                    <a:pt x="108000" y="98106"/>
                    <a:pt x="108000" y="97487"/>
                    <a:pt x="108000" y="96867"/>
                  </a:cubicBezTo>
                  <a:cubicBezTo>
                    <a:pt x="108210" y="96660"/>
                    <a:pt x="108210" y="96247"/>
                    <a:pt x="108421" y="96041"/>
                  </a:cubicBezTo>
                  <a:cubicBezTo>
                    <a:pt x="108631" y="95628"/>
                    <a:pt x="109263" y="95215"/>
                    <a:pt x="109684" y="95008"/>
                  </a:cubicBezTo>
                  <a:cubicBezTo>
                    <a:pt x="110315" y="94595"/>
                    <a:pt x="110947" y="94182"/>
                    <a:pt x="111368" y="93769"/>
                  </a:cubicBezTo>
                  <a:cubicBezTo>
                    <a:pt x="111789" y="93149"/>
                    <a:pt x="112421" y="92530"/>
                    <a:pt x="112842" y="91910"/>
                  </a:cubicBezTo>
                  <a:cubicBezTo>
                    <a:pt x="113052" y="91497"/>
                    <a:pt x="113473" y="91084"/>
                    <a:pt x="113684" y="90671"/>
                  </a:cubicBezTo>
                  <a:cubicBezTo>
                    <a:pt x="115368" y="88605"/>
                    <a:pt x="117052" y="86746"/>
                    <a:pt x="119368" y="86127"/>
                  </a:cubicBezTo>
                  <a:cubicBezTo>
                    <a:pt x="119999" y="85920"/>
                    <a:pt x="119999" y="85920"/>
                    <a:pt x="119999" y="85920"/>
                  </a:cubicBezTo>
                  <a:lnTo>
                    <a:pt x="119789" y="85301"/>
                  </a:ln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67" name="Shape 2467"/>
            <p:cNvSpPr/>
            <p:nvPr/>
          </p:nvSpPr>
          <p:spPr>
            <a:xfrm>
              <a:off x="19203570" y="6084403"/>
              <a:ext cx="3061210" cy="3318760"/>
            </a:xfrm>
            <a:custGeom>
              <a:avLst/>
              <a:gdLst/>
              <a:ahLst/>
              <a:cxnLst/>
              <a:rect l="0" t="0" r="0" b="0"/>
              <a:pathLst>
                <a:path w="120000" h="120000" extrusionOk="0">
                  <a:moveTo>
                    <a:pt x="117651" y="44125"/>
                  </a:moveTo>
                  <a:cubicBezTo>
                    <a:pt x="117224" y="44484"/>
                    <a:pt x="117224" y="44484"/>
                    <a:pt x="117224" y="44484"/>
                  </a:cubicBezTo>
                  <a:cubicBezTo>
                    <a:pt x="114875" y="45381"/>
                    <a:pt x="112313" y="46457"/>
                    <a:pt x="109964" y="47533"/>
                  </a:cubicBezTo>
                  <a:cubicBezTo>
                    <a:pt x="109537" y="47713"/>
                    <a:pt x="109537" y="47713"/>
                    <a:pt x="109537" y="47713"/>
                  </a:cubicBezTo>
                  <a:cubicBezTo>
                    <a:pt x="104199" y="50044"/>
                    <a:pt x="98434" y="52376"/>
                    <a:pt x="92882" y="54887"/>
                  </a:cubicBezTo>
                  <a:cubicBezTo>
                    <a:pt x="91814" y="55246"/>
                    <a:pt x="90747" y="55605"/>
                    <a:pt x="89893" y="56143"/>
                  </a:cubicBezTo>
                  <a:cubicBezTo>
                    <a:pt x="89252" y="56322"/>
                    <a:pt x="88825" y="56322"/>
                    <a:pt x="88398" y="56322"/>
                  </a:cubicBezTo>
                  <a:cubicBezTo>
                    <a:pt x="87330" y="56322"/>
                    <a:pt x="86690" y="55964"/>
                    <a:pt x="85622" y="55246"/>
                  </a:cubicBezTo>
                  <a:cubicBezTo>
                    <a:pt x="84768" y="54349"/>
                    <a:pt x="84982" y="53632"/>
                    <a:pt x="85195" y="52914"/>
                  </a:cubicBezTo>
                  <a:cubicBezTo>
                    <a:pt x="85195" y="52197"/>
                    <a:pt x="85409" y="51659"/>
                    <a:pt x="84768" y="50941"/>
                  </a:cubicBezTo>
                  <a:cubicBezTo>
                    <a:pt x="84341" y="50403"/>
                    <a:pt x="83914" y="50224"/>
                    <a:pt x="83487" y="50224"/>
                  </a:cubicBezTo>
                  <a:cubicBezTo>
                    <a:pt x="83274" y="50224"/>
                    <a:pt x="83274" y="50224"/>
                    <a:pt x="83060" y="50224"/>
                  </a:cubicBezTo>
                  <a:cubicBezTo>
                    <a:pt x="82419" y="50403"/>
                    <a:pt x="81779" y="51479"/>
                    <a:pt x="81779" y="52376"/>
                  </a:cubicBezTo>
                  <a:cubicBezTo>
                    <a:pt x="81779" y="53273"/>
                    <a:pt x="82419" y="53811"/>
                    <a:pt x="83060" y="54349"/>
                  </a:cubicBezTo>
                  <a:cubicBezTo>
                    <a:pt x="83487" y="54887"/>
                    <a:pt x="83701" y="55246"/>
                    <a:pt x="84128" y="55784"/>
                  </a:cubicBezTo>
                  <a:cubicBezTo>
                    <a:pt x="84555" y="56860"/>
                    <a:pt x="84555" y="58295"/>
                    <a:pt x="84341" y="59730"/>
                  </a:cubicBezTo>
                  <a:cubicBezTo>
                    <a:pt x="84341" y="59910"/>
                    <a:pt x="84341" y="60269"/>
                    <a:pt x="84341" y="60448"/>
                  </a:cubicBezTo>
                  <a:cubicBezTo>
                    <a:pt x="84341" y="60627"/>
                    <a:pt x="84341" y="60627"/>
                    <a:pt x="84128" y="60627"/>
                  </a:cubicBezTo>
                  <a:cubicBezTo>
                    <a:pt x="84128" y="60627"/>
                    <a:pt x="84128" y="60627"/>
                    <a:pt x="84128" y="60627"/>
                  </a:cubicBezTo>
                  <a:cubicBezTo>
                    <a:pt x="83701" y="60627"/>
                    <a:pt x="82633" y="60089"/>
                    <a:pt x="80925" y="59013"/>
                  </a:cubicBezTo>
                  <a:cubicBezTo>
                    <a:pt x="80711" y="58834"/>
                    <a:pt x="80711" y="58834"/>
                    <a:pt x="80711" y="58834"/>
                  </a:cubicBezTo>
                  <a:cubicBezTo>
                    <a:pt x="80284" y="58654"/>
                    <a:pt x="80071" y="58475"/>
                    <a:pt x="79644" y="58475"/>
                  </a:cubicBezTo>
                  <a:cubicBezTo>
                    <a:pt x="79217" y="58475"/>
                    <a:pt x="78790" y="58654"/>
                    <a:pt x="78362" y="59013"/>
                  </a:cubicBezTo>
                  <a:cubicBezTo>
                    <a:pt x="77935" y="59192"/>
                    <a:pt x="77935" y="59192"/>
                    <a:pt x="77935" y="59192"/>
                  </a:cubicBezTo>
                  <a:cubicBezTo>
                    <a:pt x="76868" y="59730"/>
                    <a:pt x="76441" y="59730"/>
                    <a:pt x="75800" y="59730"/>
                  </a:cubicBezTo>
                  <a:cubicBezTo>
                    <a:pt x="75587" y="59730"/>
                    <a:pt x="75373" y="59730"/>
                    <a:pt x="75160" y="59730"/>
                  </a:cubicBezTo>
                  <a:cubicBezTo>
                    <a:pt x="74733" y="59730"/>
                    <a:pt x="74733" y="59730"/>
                    <a:pt x="74733" y="59730"/>
                  </a:cubicBezTo>
                  <a:cubicBezTo>
                    <a:pt x="73451" y="59730"/>
                    <a:pt x="73451" y="59730"/>
                    <a:pt x="72811" y="58834"/>
                  </a:cubicBezTo>
                  <a:cubicBezTo>
                    <a:pt x="72811" y="58654"/>
                    <a:pt x="72811" y="58654"/>
                    <a:pt x="72811" y="58654"/>
                  </a:cubicBezTo>
                  <a:cubicBezTo>
                    <a:pt x="72597" y="58295"/>
                    <a:pt x="72384" y="57937"/>
                    <a:pt x="72384" y="57399"/>
                  </a:cubicBezTo>
                  <a:cubicBezTo>
                    <a:pt x="72170" y="56502"/>
                    <a:pt x="71957" y="56143"/>
                    <a:pt x="71743" y="55784"/>
                  </a:cubicBezTo>
                  <a:cubicBezTo>
                    <a:pt x="71530" y="55784"/>
                    <a:pt x="71530" y="55605"/>
                    <a:pt x="71530" y="55605"/>
                  </a:cubicBezTo>
                  <a:cubicBezTo>
                    <a:pt x="70889" y="55246"/>
                    <a:pt x="70889" y="55246"/>
                    <a:pt x="70889" y="55246"/>
                  </a:cubicBezTo>
                  <a:cubicBezTo>
                    <a:pt x="70462" y="55964"/>
                    <a:pt x="70462" y="55964"/>
                    <a:pt x="70462" y="55964"/>
                  </a:cubicBezTo>
                  <a:cubicBezTo>
                    <a:pt x="70462" y="55964"/>
                    <a:pt x="70462" y="56143"/>
                    <a:pt x="70462" y="56143"/>
                  </a:cubicBezTo>
                  <a:cubicBezTo>
                    <a:pt x="70249" y="56322"/>
                    <a:pt x="70249" y="56322"/>
                    <a:pt x="70249" y="56322"/>
                  </a:cubicBezTo>
                  <a:cubicBezTo>
                    <a:pt x="70249" y="56681"/>
                    <a:pt x="70035" y="57040"/>
                    <a:pt x="69822" y="57040"/>
                  </a:cubicBezTo>
                  <a:cubicBezTo>
                    <a:pt x="69822" y="57040"/>
                    <a:pt x="69608" y="57040"/>
                    <a:pt x="69608" y="57040"/>
                  </a:cubicBezTo>
                  <a:cubicBezTo>
                    <a:pt x="69395" y="57040"/>
                    <a:pt x="69395" y="57040"/>
                    <a:pt x="69181" y="57040"/>
                  </a:cubicBezTo>
                  <a:cubicBezTo>
                    <a:pt x="68540" y="56681"/>
                    <a:pt x="68327" y="55605"/>
                    <a:pt x="68113" y="55067"/>
                  </a:cubicBezTo>
                  <a:cubicBezTo>
                    <a:pt x="68113" y="55067"/>
                    <a:pt x="68113" y="55067"/>
                    <a:pt x="68113" y="55067"/>
                  </a:cubicBezTo>
                  <a:cubicBezTo>
                    <a:pt x="68113" y="54708"/>
                    <a:pt x="67900" y="54529"/>
                    <a:pt x="67900" y="54349"/>
                  </a:cubicBezTo>
                  <a:cubicBezTo>
                    <a:pt x="67686" y="53632"/>
                    <a:pt x="67686" y="53094"/>
                    <a:pt x="66832" y="52735"/>
                  </a:cubicBezTo>
                  <a:cubicBezTo>
                    <a:pt x="66405" y="52556"/>
                    <a:pt x="65978" y="52556"/>
                    <a:pt x="65551" y="52376"/>
                  </a:cubicBezTo>
                  <a:cubicBezTo>
                    <a:pt x="64911" y="52376"/>
                    <a:pt x="64270" y="52376"/>
                    <a:pt x="63629" y="51838"/>
                  </a:cubicBezTo>
                  <a:cubicBezTo>
                    <a:pt x="63416" y="51659"/>
                    <a:pt x="63416" y="51300"/>
                    <a:pt x="63416" y="51121"/>
                  </a:cubicBezTo>
                  <a:cubicBezTo>
                    <a:pt x="63416" y="50762"/>
                    <a:pt x="63416" y="50582"/>
                    <a:pt x="63202" y="50403"/>
                  </a:cubicBezTo>
                  <a:cubicBezTo>
                    <a:pt x="62989" y="50044"/>
                    <a:pt x="62775" y="50044"/>
                    <a:pt x="62348" y="49865"/>
                  </a:cubicBezTo>
                  <a:cubicBezTo>
                    <a:pt x="62135" y="49865"/>
                    <a:pt x="61708" y="49686"/>
                    <a:pt x="61494" y="49506"/>
                  </a:cubicBezTo>
                  <a:cubicBezTo>
                    <a:pt x="61281" y="49147"/>
                    <a:pt x="60854" y="47713"/>
                    <a:pt x="60640" y="46278"/>
                  </a:cubicBezTo>
                  <a:cubicBezTo>
                    <a:pt x="60640" y="46278"/>
                    <a:pt x="60640" y="46278"/>
                    <a:pt x="60640" y="46278"/>
                  </a:cubicBezTo>
                  <a:cubicBezTo>
                    <a:pt x="61067" y="45739"/>
                    <a:pt x="61494" y="45381"/>
                    <a:pt x="62348" y="45201"/>
                  </a:cubicBezTo>
                  <a:cubicBezTo>
                    <a:pt x="62775" y="45022"/>
                    <a:pt x="62775" y="45022"/>
                    <a:pt x="62775" y="45022"/>
                  </a:cubicBezTo>
                  <a:cubicBezTo>
                    <a:pt x="62562" y="44484"/>
                    <a:pt x="62562" y="44484"/>
                    <a:pt x="62562" y="44484"/>
                  </a:cubicBezTo>
                  <a:cubicBezTo>
                    <a:pt x="62562" y="44304"/>
                    <a:pt x="62348" y="44125"/>
                    <a:pt x="61921" y="43766"/>
                  </a:cubicBezTo>
                  <a:cubicBezTo>
                    <a:pt x="61281" y="43408"/>
                    <a:pt x="60854" y="43049"/>
                    <a:pt x="61067" y="42511"/>
                  </a:cubicBezTo>
                  <a:cubicBezTo>
                    <a:pt x="61067" y="42511"/>
                    <a:pt x="61281" y="42511"/>
                    <a:pt x="61281" y="42511"/>
                  </a:cubicBezTo>
                  <a:cubicBezTo>
                    <a:pt x="61708" y="42511"/>
                    <a:pt x="61921" y="42690"/>
                    <a:pt x="62348" y="42869"/>
                  </a:cubicBezTo>
                  <a:cubicBezTo>
                    <a:pt x="62775" y="43049"/>
                    <a:pt x="62989" y="43049"/>
                    <a:pt x="63202" y="43049"/>
                  </a:cubicBezTo>
                  <a:cubicBezTo>
                    <a:pt x="63416" y="43049"/>
                    <a:pt x="63416" y="43049"/>
                    <a:pt x="63416" y="43049"/>
                  </a:cubicBezTo>
                  <a:cubicBezTo>
                    <a:pt x="63843" y="43049"/>
                    <a:pt x="63843" y="43049"/>
                    <a:pt x="63843" y="43049"/>
                  </a:cubicBezTo>
                  <a:cubicBezTo>
                    <a:pt x="63843" y="42690"/>
                    <a:pt x="63843" y="42690"/>
                    <a:pt x="63843" y="42690"/>
                  </a:cubicBezTo>
                  <a:cubicBezTo>
                    <a:pt x="64056" y="42331"/>
                    <a:pt x="63843" y="41793"/>
                    <a:pt x="63629" y="40896"/>
                  </a:cubicBezTo>
                  <a:cubicBezTo>
                    <a:pt x="63629" y="40717"/>
                    <a:pt x="63629" y="40538"/>
                    <a:pt x="63629" y="40358"/>
                  </a:cubicBezTo>
                  <a:cubicBezTo>
                    <a:pt x="64270" y="40538"/>
                    <a:pt x="64911" y="40717"/>
                    <a:pt x="65551" y="40896"/>
                  </a:cubicBezTo>
                  <a:cubicBezTo>
                    <a:pt x="66619" y="41255"/>
                    <a:pt x="67473" y="41793"/>
                    <a:pt x="68754" y="41793"/>
                  </a:cubicBezTo>
                  <a:cubicBezTo>
                    <a:pt x="70035" y="41793"/>
                    <a:pt x="71103" y="41255"/>
                    <a:pt x="72170" y="40896"/>
                  </a:cubicBezTo>
                  <a:cubicBezTo>
                    <a:pt x="73024" y="40717"/>
                    <a:pt x="73665" y="40358"/>
                    <a:pt x="74306" y="40358"/>
                  </a:cubicBezTo>
                  <a:cubicBezTo>
                    <a:pt x="74733" y="40179"/>
                    <a:pt x="75160" y="40179"/>
                    <a:pt x="75587" y="40179"/>
                  </a:cubicBezTo>
                  <a:cubicBezTo>
                    <a:pt x="76441" y="40179"/>
                    <a:pt x="76441" y="40179"/>
                    <a:pt x="76441" y="40179"/>
                  </a:cubicBezTo>
                  <a:cubicBezTo>
                    <a:pt x="77508" y="40179"/>
                    <a:pt x="78790" y="40179"/>
                    <a:pt x="79003" y="38744"/>
                  </a:cubicBezTo>
                  <a:cubicBezTo>
                    <a:pt x="79003" y="38206"/>
                    <a:pt x="78576" y="37847"/>
                    <a:pt x="78362" y="37488"/>
                  </a:cubicBezTo>
                  <a:cubicBezTo>
                    <a:pt x="78149" y="37309"/>
                    <a:pt x="77935" y="37130"/>
                    <a:pt x="77722" y="36771"/>
                  </a:cubicBezTo>
                  <a:cubicBezTo>
                    <a:pt x="77508" y="36233"/>
                    <a:pt x="77508" y="35874"/>
                    <a:pt x="77722" y="35515"/>
                  </a:cubicBezTo>
                  <a:cubicBezTo>
                    <a:pt x="77722" y="35156"/>
                    <a:pt x="77722" y="34977"/>
                    <a:pt x="77722" y="34618"/>
                  </a:cubicBezTo>
                  <a:cubicBezTo>
                    <a:pt x="77722" y="33542"/>
                    <a:pt x="76868" y="33363"/>
                    <a:pt x="76014" y="33004"/>
                  </a:cubicBezTo>
                  <a:cubicBezTo>
                    <a:pt x="75587" y="32825"/>
                    <a:pt x="75160" y="32645"/>
                    <a:pt x="74733" y="32466"/>
                  </a:cubicBezTo>
                  <a:cubicBezTo>
                    <a:pt x="74519" y="32107"/>
                    <a:pt x="74306" y="31928"/>
                    <a:pt x="74092" y="31748"/>
                  </a:cubicBezTo>
                  <a:cubicBezTo>
                    <a:pt x="73879" y="31390"/>
                    <a:pt x="73665" y="31210"/>
                    <a:pt x="73238" y="31031"/>
                  </a:cubicBezTo>
                  <a:cubicBezTo>
                    <a:pt x="72811" y="30852"/>
                    <a:pt x="72384" y="30852"/>
                    <a:pt x="72170" y="30852"/>
                  </a:cubicBezTo>
                  <a:cubicBezTo>
                    <a:pt x="71530" y="30672"/>
                    <a:pt x="70889" y="30672"/>
                    <a:pt x="70249" y="29955"/>
                  </a:cubicBezTo>
                  <a:cubicBezTo>
                    <a:pt x="70035" y="29237"/>
                    <a:pt x="69822" y="28340"/>
                    <a:pt x="69822" y="27443"/>
                  </a:cubicBezTo>
                  <a:cubicBezTo>
                    <a:pt x="69822" y="26726"/>
                    <a:pt x="69822" y="26188"/>
                    <a:pt x="69608" y="25829"/>
                  </a:cubicBezTo>
                  <a:cubicBezTo>
                    <a:pt x="69395" y="24932"/>
                    <a:pt x="69395" y="24215"/>
                    <a:pt x="69395" y="23497"/>
                  </a:cubicBezTo>
                  <a:cubicBezTo>
                    <a:pt x="69395" y="22959"/>
                    <a:pt x="69395" y="22421"/>
                    <a:pt x="69181" y="21883"/>
                  </a:cubicBezTo>
                  <a:cubicBezTo>
                    <a:pt x="68967" y="20627"/>
                    <a:pt x="68754" y="20448"/>
                    <a:pt x="67473" y="20269"/>
                  </a:cubicBezTo>
                  <a:cubicBezTo>
                    <a:pt x="67046" y="20089"/>
                    <a:pt x="66619" y="20089"/>
                    <a:pt x="65978" y="19730"/>
                  </a:cubicBezTo>
                  <a:cubicBezTo>
                    <a:pt x="64697" y="19192"/>
                    <a:pt x="64697" y="18116"/>
                    <a:pt x="64911" y="16681"/>
                  </a:cubicBezTo>
                  <a:cubicBezTo>
                    <a:pt x="65124" y="15246"/>
                    <a:pt x="65338" y="13991"/>
                    <a:pt x="63629" y="13632"/>
                  </a:cubicBezTo>
                  <a:cubicBezTo>
                    <a:pt x="63416" y="13452"/>
                    <a:pt x="63202" y="13452"/>
                    <a:pt x="62989" y="13452"/>
                  </a:cubicBezTo>
                  <a:cubicBezTo>
                    <a:pt x="62562" y="13452"/>
                    <a:pt x="62135" y="13632"/>
                    <a:pt x="61708" y="13632"/>
                  </a:cubicBezTo>
                  <a:cubicBezTo>
                    <a:pt x="61494" y="13632"/>
                    <a:pt x="61281" y="13811"/>
                    <a:pt x="60854" y="13811"/>
                  </a:cubicBezTo>
                  <a:cubicBezTo>
                    <a:pt x="60640" y="13811"/>
                    <a:pt x="60213" y="13632"/>
                    <a:pt x="59786" y="12914"/>
                  </a:cubicBezTo>
                  <a:cubicBezTo>
                    <a:pt x="59786" y="12735"/>
                    <a:pt x="59786" y="12376"/>
                    <a:pt x="60000" y="12017"/>
                  </a:cubicBezTo>
                  <a:cubicBezTo>
                    <a:pt x="60213" y="11659"/>
                    <a:pt x="60213" y="11479"/>
                    <a:pt x="60213" y="11300"/>
                  </a:cubicBezTo>
                  <a:cubicBezTo>
                    <a:pt x="60000" y="11300"/>
                    <a:pt x="60000" y="11300"/>
                    <a:pt x="60000" y="11300"/>
                  </a:cubicBezTo>
                  <a:cubicBezTo>
                    <a:pt x="60000" y="11121"/>
                    <a:pt x="60000" y="11121"/>
                    <a:pt x="60000" y="11121"/>
                  </a:cubicBezTo>
                  <a:cubicBezTo>
                    <a:pt x="60000" y="10941"/>
                    <a:pt x="59786" y="10762"/>
                    <a:pt x="59145" y="10762"/>
                  </a:cubicBezTo>
                  <a:cubicBezTo>
                    <a:pt x="59145" y="10762"/>
                    <a:pt x="58932" y="10762"/>
                    <a:pt x="58932" y="10762"/>
                  </a:cubicBezTo>
                  <a:cubicBezTo>
                    <a:pt x="58718" y="10762"/>
                    <a:pt x="58718" y="10762"/>
                    <a:pt x="58505" y="10762"/>
                  </a:cubicBezTo>
                  <a:cubicBezTo>
                    <a:pt x="58291" y="10762"/>
                    <a:pt x="58078" y="10762"/>
                    <a:pt x="57864" y="10582"/>
                  </a:cubicBezTo>
                  <a:cubicBezTo>
                    <a:pt x="57437" y="10224"/>
                    <a:pt x="57224" y="8968"/>
                    <a:pt x="57010" y="8071"/>
                  </a:cubicBezTo>
                  <a:cubicBezTo>
                    <a:pt x="56797" y="7533"/>
                    <a:pt x="56797" y="6995"/>
                    <a:pt x="56583" y="6636"/>
                  </a:cubicBezTo>
                  <a:cubicBezTo>
                    <a:pt x="56370" y="6098"/>
                    <a:pt x="56156" y="5560"/>
                    <a:pt x="56156" y="5022"/>
                  </a:cubicBezTo>
                  <a:cubicBezTo>
                    <a:pt x="55943" y="4304"/>
                    <a:pt x="55943" y="4304"/>
                    <a:pt x="55943" y="4304"/>
                  </a:cubicBezTo>
                  <a:cubicBezTo>
                    <a:pt x="54661" y="4484"/>
                    <a:pt x="54661" y="4484"/>
                    <a:pt x="54661" y="4484"/>
                  </a:cubicBezTo>
                  <a:cubicBezTo>
                    <a:pt x="54661" y="4484"/>
                    <a:pt x="54661" y="4484"/>
                    <a:pt x="54661" y="4663"/>
                  </a:cubicBezTo>
                  <a:cubicBezTo>
                    <a:pt x="54448" y="5022"/>
                    <a:pt x="54661" y="5381"/>
                    <a:pt x="54875" y="5919"/>
                  </a:cubicBezTo>
                  <a:cubicBezTo>
                    <a:pt x="54875" y="5919"/>
                    <a:pt x="54875" y="6098"/>
                    <a:pt x="55088" y="6457"/>
                  </a:cubicBezTo>
                  <a:cubicBezTo>
                    <a:pt x="55088" y="6457"/>
                    <a:pt x="55088" y="6636"/>
                    <a:pt x="55088" y="6816"/>
                  </a:cubicBezTo>
                  <a:cubicBezTo>
                    <a:pt x="55088" y="6995"/>
                    <a:pt x="55302" y="7174"/>
                    <a:pt x="55302" y="7354"/>
                  </a:cubicBezTo>
                  <a:cubicBezTo>
                    <a:pt x="55302" y="7713"/>
                    <a:pt x="55302" y="7892"/>
                    <a:pt x="55302" y="8251"/>
                  </a:cubicBezTo>
                  <a:cubicBezTo>
                    <a:pt x="55302" y="8430"/>
                    <a:pt x="55088" y="8430"/>
                    <a:pt x="54875" y="8609"/>
                  </a:cubicBezTo>
                  <a:cubicBezTo>
                    <a:pt x="54875" y="8789"/>
                    <a:pt x="54661" y="8789"/>
                    <a:pt x="54661" y="8968"/>
                  </a:cubicBezTo>
                  <a:cubicBezTo>
                    <a:pt x="54234" y="9327"/>
                    <a:pt x="54021" y="9865"/>
                    <a:pt x="54234" y="10582"/>
                  </a:cubicBezTo>
                  <a:cubicBezTo>
                    <a:pt x="54234" y="11121"/>
                    <a:pt x="54875" y="11300"/>
                    <a:pt x="55088" y="11659"/>
                  </a:cubicBezTo>
                  <a:cubicBezTo>
                    <a:pt x="55302" y="11659"/>
                    <a:pt x="55302" y="11659"/>
                    <a:pt x="55302" y="11659"/>
                  </a:cubicBezTo>
                  <a:cubicBezTo>
                    <a:pt x="55516" y="11838"/>
                    <a:pt x="55516" y="12017"/>
                    <a:pt x="55516" y="12556"/>
                  </a:cubicBezTo>
                  <a:cubicBezTo>
                    <a:pt x="55516" y="12735"/>
                    <a:pt x="55516" y="12914"/>
                    <a:pt x="55516" y="13094"/>
                  </a:cubicBezTo>
                  <a:cubicBezTo>
                    <a:pt x="55516" y="13273"/>
                    <a:pt x="55516" y="13273"/>
                    <a:pt x="55516" y="13273"/>
                  </a:cubicBezTo>
                  <a:cubicBezTo>
                    <a:pt x="55516" y="13632"/>
                    <a:pt x="55516" y="13991"/>
                    <a:pt x="55943" y="14349"/>
                  </a:cubicBezTo>
                  <a:cubicBezTo>
                    <a:pt x="55943" y="14349"/>
                    <a:pt x="55943" y="14349"/>
                    <a:pt x="55943" y="14349"/>
                  </a:cubicBezTo>
                  <a:cubicBezTo>
                    <a:pt x="55943" y="14529"/>
                    <a:pt x="55943" y="14708"/>
                    <a:pt x="55729" y="14887"/>
                  </a:cubicBezTo>
                  <a:cubicBezTo>
                    <a:pt x="55516" y="15067"/>
                    <a:pt x="55302" y="15246"/>
                    <a:pt x="55302" y="15426"/>
                  </a:cubicBezTo>
                  <a:cubicBezTo>
                    <a:pt x="55302" y="15426"/>
                    <a:pt x="55302" y="15605"/>
                    <a:pt x="55088" y="15605"/>
                  </a:cubicBezTo>
                  <a:cubicBezTo>
                    <a:pt x="55088" y="15784"/>
                    <a:pt x="54875" y="15964"/>
                    <a:pt x="54875" y="16143"/>
                  </a:cubicBezTo>
                  <a:cubicBezTo>
                    <a:pt x="54875" y="16143"/>
                    <a:pt x="54875" y="16322"/>
                    <a:pt x="54875" y="16322"/>
                  </a:cubicBezTo>
                  <a:cubicBezTo>
                    <a:pt x="54875" y="16322"/>
                    <a:pt x="54661" y="16322"/>
                    <a:pt x="54661" y="16322"/>
                  </a:cubicBezTo>
                  <a:cubicBezTo>
                    <a:pt x="54661" y="16322"/>
                    <a:pt x="54448" y="16322"/>
                    <a:pt x="54448" y="16322"/>
                  </a:cubicBezTo>
                  <a:cubicBezTo>
                    <a:pt x="54021" y="16322"/>
                    <a:pt x="53594" y="16322"/>
                    <a:pt x="53380" y="16502"/>
                  </a:cubicBezTo>
                  <a:cubicBezTo>
                    <a:pt x="52953" y="17040"/>
                    <a:pt x="52953" y="17937"/>
                    <a:pt x="52953" y="18475"/>
                  </a:cubicBezTo>
                  <a:cubicBezTo>
                    <a:pt x="52953" y="18654"/>
                    <a:pt x="52953" y="18654"/>
                    <a:pt x="52953" y="18654"/>
                  </a:cubicBezTo>
                  <a:cubicBezTo>
                    <a:pt x="53167" y="18834"/>
                    <a:pt x="53167" y="19013"/>
                    <a:pt x="53167" y="19372"/>
                  </a:cubicBezTo>
                  <a:cubicBezTo>
                    <a:pt x="52953" y="19372"/>
                    <a:pt x="52953" y="19372"/>
                    <a:pt x="52953" y="19372"/>
                  </a:cubicBezTo>
                  <a:cubicBezTo>
                    <a:pt x="52953" y="19372"/>
                    <a:pt x="52953" y="19551"/>
                    <a:pt x="52740" y="19551"/>
                  </a:cubicBezTo>
                  <a:cubicBezTo>
                    <a:pt x="52313" y="19551"/>
                    <a:pt x="52099" y="19730"/>
                    <a:pt x="51886" y="19910"/>
                  </a:cubicBezTo>
                  <a:cubicBezTo>
                    <a:pt x="51459" y="20269"/>
                    <a:pt x="51245" y="20627"/>
                    <a:pt x="51032" y="20986"/>
                  </a:cubicBezTo>
                  <a:cubicBezTo>
                    <a:pt x="51032" y="21165"/>
                    <a:pt x="51032" y="21165"/>
                    <a:pt x="51032" y="21345"/>
                  </a:cubicBezTo>
                  <a:cubicBezTo>
                    <a:pt x="51032" y="21345"/>
                    <a:pt x="51032" y="21524"/>
                    <a:pt x="51032" y="21524"/>
                  </a:cubicBezTo>
                  <a:cubicBezTo>
                    <a:pt x="50818" y="21524"/>
                    <a:pt x="50818" y="21524"/>
                    <a:pt x="50604" y="21524"/>
                  </a:cubicBezTo>
                  <a:cubicBezTo>
                    <a:pt x="50604" y="21524"/>
                    <a:pt x="50604" y="21524"/>
                    <a:pt x="50391" y="21524"/>
                  </a:cubicBezTo>
                  <a:cubicBezTo>
                    <a:pt x="50391" y="21524"/>
                    <a:pt x="50177" y="21345"/>
                    <a:pt x="49964" y="21165"/>
                  </a:cubicBezTo>
                  <a:cubicBezTo>
                    <a:pt x="49964" y="20986"/>
                    <a:pt x="49964" y="20986"/>
                    <a:pt x="49964" y="20986"/>
                  </a:cubicBezTo>
                  <a:cubicBezTo>
                    <a:pt x="49537" y="20627"/>
                    <a:pt x="49110" y="20269"/>
                    <a:pt x="48469" y="20269"/>
                  </a:cubicBezTo>
                  <a:cubicBezTo>
                    <a:pt x="48256" y="20089"/>
                    <a:pt x="48042" y="20089"/>
                    <a:pt x="47829" y="20089"/>
                  </a:cubicBezTo>
                  <a:cubicBezTo>
                    <a:pt x="47615" y="20089"/>
                    <a:pt x="47615" y="20089"/>
                    <a:pt x="47615" y="20089"/>
                  </a:cubicBezTo>
                  <a:cubicBezTo>
                    <a:pt x="47402" y="20089"/>
                    <a:pt x="47188" y="20089"/>
                    <a:pt x="46975" y="19910"/>
                  </a:cubicBezTo>
                  <a:cubicBezTo>
                    <a:pt x="46975" y="19910"/>
                    <a:pt x="46975" y="19730"/>
                    <a:pt x="46761" y="19730"/>
                  </a:cubicBezTo>
                  <a:cubicBezTo>
                    <a:pt x="46761" y="19372"/>
                    <a:pt x="46548" y="19192"/>
                    <a:pt x="46120" y="19013"/>
                  </a:cubicBezTo>
                  <a:cubicBezTo>
                    <a:pt x="45693" y="18654"/>
                    <a:pt x="45266" y="18654"/>
                    <a:pt x="44839" y="18654"/>
                  </a:cubicBezTo>
                  <a:cubicBezTo>
                    <a:pt x="44839" y="18654"/>
                    <a:pt x="44626" y="18654"/>
                    <a:pt x="44412" y="18654"/>
                  </a:cubicBezTo>
                  <a:cubicBezTo>
                    <a:pt x="44412" y="18654"/>
                    <a:pt x="44199" y="18654"/>
                    <a:pt x="43985" y="18654"/>
                  </a:cubicBezTo>
                  <a:cubicBezTo>
                    <a:pt x="43558" y="18654"/>
                    <a:pt x="43131" y="18654"/>
                    <a:pt x="42704" y="19013"/>
                  </a:cubicBezTo>
                  <a:cubicBezTo>
                    <a:pt x="42491" y="19013"/>
                    <a:pt x="42064" y="19192"/>
                    <a:pt x="41850" y="19372"/>
                  </a:cubicBezTo>
                  <a:cubicBezTo>
                    <a:pt x="42064" y="19013"/>
                    <a:pt x="42064" y="18834"/>
                    <a:pt x="42064" y="18475"/>
                  </a:cubicBezTo>
                  <a:cubicBezTo>
                    <a:pt x="42064" y="18475"/>
                    <a:pt x="42064" y="18295"/>
                    <a:pt x="42277" y="18116"/>
                  </a:cubicBezTo>
                  <a:cubicBezTo>
                    <a:pt x="42277" y="18116"/>
                    <a:pt x="42277" y="18116"/>
                    <a:pt x="42277" y="18116"/>
                  </a:cubicBezTo>
                  <a:cubicBezTo>
                    <a:pt x="42277" y="17757"/>
                    <a:pt x="42491" y="17040"/>
                    <a:pt x="41850" y="16681"/>
                  </a:cubicBezTo>
                  <a:cubicBezTo>
                    <a:pt x="41637" y="16502"/>
                    <a:pt x="41423" y="16322"/>
                    <a:pt x="40996" y="16322"/>
                  </a:cubicBezTo>
                  <a:cubicBezTo>
                    <a:pt x="40782" y="16322"/>
                    <a:pt x="40569" y="16502"/>
                    <a:pt x="40355" y="16502"/>
                  </a:cubicBezTo>
                  <a:cubicBezTo>
                    <a:pt x="40142" y="16502"/>
                    <a:pt x="39928" y="16681"/>
                    <a:pt x="39928" y="16681"/>
                  </a:cubicBezTo>
                  <a:cubicBezTo>
                    <a:pt x="39928" y="16502"/>
                    <a:pt x="39715" y="16322"/>
                    <a:pt x="39715" y="15605"/>
                  </a:cubicBezTo>
                  <a:cubicBezTo>
                    <a:pt x="39715" y="14529"/>
                    <a:pt x="39288" y="14170"/>
                    <a:pt x="38861" y="13452"/>
                  </a:cubicBezTo>
                  <a:cubicBezTo>
                    <a:pt x="38647" y="13094"/>
                    <a:pt x="38647" y="12914"/>
                    <a:pt x="38647" y="12556"/>
                  </a:cubicBezTo>
                  <a:cubicBezTo>
                    <a:pt x="38647" y="11838"/>
                    <a:pt x="38434" y="11300"/>
                    <a:pt x="37793" y="10941"/>
                  </a:cubicBezTo>
                  <a:cubicBezTo>
                    <a:pt x="37580" y="10582"/>
                    <a:pt x="37580" y="10582"/>
                    <a:pt x="37580" y="10582"/>
                  </a:cubicBezTo>
                  <a:cubicBezTo>
                    <a:pt x="37366" y="10582"/>
                    <a:pt x="37366" y="10403"/>
                    <a:pt x="37153" y="10224"/>
                  </a:cubicBezTo>
                  <a:cubicBezTo>
                    <a:pt x="36939" y="10224"/>
                    <a:pt x="36939" y="10224"/>
                    <a:pt x="36939" y="10224"/>
                  </a:cubicBezTo>
                  <a:cubicBezTo>
                    <a:pt x="36939" y="10044"/>
                    <a:pt x="36725" y="10044"/>
                    <a:pt x="36725" y="10044"/>
                  </a:cubicBezTo>
                  <a:cubicBezTo>
                    <a:pt x="36725" y="9865"/>
                    <a:pt x="36725" y="9865"/>
                    <a:pt x="36725" y="9865"/>
                  </a:cubicBezTo>
                  <a:cubicBezTo>
                    <a:pt x="36725" y="9686"/>
                    <a:pt x="36939" y="9686"/>
                    <a:pt x="36939" y="9506"/>
                  </a:cubicBezTo>
                  <a:cubicBezTo>
                    <a:pt x="36939" y="9506"/>
                    <a:pt x="36725" y="9327"/>
                    <a:pt x="36725" y="9147"/>
                  </a:cubicBezTo>
                  <a:cubicBezTo>
                    <a:pt x="36725" y="8789"/>
                    <a:pt x="36725" y="8609"/>
                    <a:pt x="36939" y="8251"/>
                  </a:cubicBezTo>
                  <a:cubicBezTo>
                    <a:pt x="36939" y="8071"/>
                    <a:pt x="36939" y="8071"/>
                    <a:pt x="37153" y="7892"/>
                  </a:cubicBezTo>
                  <a:cubicBezTo>
                    <a:pt x="37366" y="7354"/>
                    <a:pt x="37793" y="6278"/>
                    <a:pt x="36725" y="5919"/>
                  </a:cubicBezTo>
                  <a:cubicBezTo>
                    <a:pt x="36298" y="5739"/>
                    <a:pt x="36085" y="5739"/>
                    <a:pt x="35871" y="5739"/>
                  </a:cubicBezTo>
                  <a:cubicBezTo>
                    <a:pt x="35231" y="5739"/>
                    <a:pt x="35017" y="6278"/>
                    <a:pt x="34804" y="6457"/>
                  </a:cubicBezTo>
                  <a:cubicBezTo>
                    <a:pt x="34804" y="6636"/>
                    <a:pt x="34590" y="6816"/>
                    <a:pt x="34590" y="6816"/>
                  </a:cubicBezTo>
                  <a:cubicBezTo>
                    <a:pt x="34590" y="6816"/>
                    <a:pt x="34377" y="6636"/>
                    <a:pt x="34163" y="6457"/>
                  </a:cubicBezTo>
                  <a:cubicBezTo>
                    <a:pt x="33950" y="6098"/>
                    <a:pt x="33523" y="5739"/>
                    <a:pt x="32882" y="5739"/>
                  </a:cubicBezTo>
                  <a:cubicBezTo>
                    <a:pt x="32669" y="5739"/>
                    <a:pt x="32669" y="5739"/>
                    <a:pt x="32455" y="5739"/>
                  </a:cubicBezTo>
                  <a:cubicBezTo>
                    <a:pt x="32028" y="5739"/>
                    <a:pt x="31814" y="6098"/>
                    <a:pt x="31601" y="6098"/>
                  </a:cubicBezTo>
                  <a:cubicBezTo>
                    <a:pt x="31601" y="6278"/>
                    <a:pt x="31601" y="6278"/>
                    <a:pt x="31601" y="6278"/>
                  </a:cubicBezTo>
                  <a:cubicBezTo>
                    <a:pt x="31387" y="6278"/>
                    <a:pt x="31387" y="6278"/>
                    <a:pt x="30960" y="6278"/>
                  </a:cubicBezTo>
                  <a:cubicBezTo>
                    <a:pt x="30960" y="6278"/>
                    <a:pt x="30747" y="6278"/>
                    <a:pt x="30747" y="6278"/>
                  </a:cubicBezTo>
                  <a:cubicBezTo>
                    <a:pt x="30533" y="6278"/>
                    <a:pt x="30320" y="6278"/>
                    <a:pt x="30320" y="6278"/>
                  </a:cubicBezTo>
                  <a:cubicBezTo>
                    <a:pt x="29466" y="6278"/>
                    <a:pt x="29466" y="6278"/>
                    <a:pt x="29466" y="6278"/>
                  </a:cubicBezTo>
                  <a:cubicBezTo>
                    <a:pt x="29252" y="6278"/>
                    <a:pt x="29252" y="6278"/>
                    <a:pt x="29039" y="6278"/>
                  </a:cubicBezTo>
                  <a:cubicBezTo>
                    <a:pt x="28825" y="6278"/>
                    <a:pt x="28825" y="6278"/>
                    <a:pt x="28825" y="6278"/>
                  </a:cubicBezTo>
                  <a:cubicBezTo>
                    <a:pt x="28398" y="6278"/>
                    <a:pt x="28185" y="6278"/>
                    <a:pt x="27971" y="6098"/>
                  </a:cubicBezTo>
                  <a:cubicBezTo>
                    <a:pt x="27544" y="6098"/>
                    <a:pt x="26903" y="5560"/>
                    <a:pt x="26903" y="5022"/>
                  </a:cubicBezTo>
                  <a:cubicBezTo>
                    <a:pt x="26903" y="4843"/>
                    <a:pt x="26903" y="4843"/>
                    <a:pt x="26903" y="4843"/>
                  </a:cubicBezTo>
                  <a:cubicBezTo>
                    <a:pt x="26903" y="4484"/>
                    <a:pt x="26903" y="4125"/>
                    <a:pt x="26476" y="3766"/>
                  </a:cubicBezTo>
                  <a:cubicBezTo>
                    <a:pt x="26049" y="3408"/>
                    <a:pt x="25409" y="3228"/>
                    <a:pt x="24768" y="3228"/>
                  </a:cubicBezTo>
                  <a:cubicBezTo>
                    <a:pt x="24768" y="3049"/>
                    <a:pt x="24768" y="3049"/>
                    <a:pt x="24768" y="3049"/>
                  </a:cubicBezTo>
                  <a:cubicBezTo>
                    <a:pt x="24555" y="3049"/>
                    <a:pt x="24555" y="3049"/>
                    <a:pt x="24341" y="3049"/>
                  </a:cubicBezTo>
                  <a:cubicBezTo>
                    <a:pt x="24341" y="2869"/>
                    <a:pt x="24341" y="2869"/>
                    <a:pt x="24341" y="2869"/>
                  </a:cubicBezTo>
                  <a:cubicBezTo>
                    <a:pt x="23914" y="2511"/>
                    <a:pt x="23487" y="2511"/>
                    <a:pt x="23060" y="2511"/>
                  </a:cubicBezTo>
                  <a:cubicBezTo>
                    <a:pt x="23060" y="2511"/>
                    <a:pt x="22846" y="2511"/>
                    <a:pt x="22846" y="2511"/>
                  </a:cubicBezTo>
                  <a:cubicBezTo>
                    <a:pt x="22846" y="2511"/>
                    <a:pt x="22633" y="2511"/>
                    <a:pt x="22633" y="2331"/>
                  </a:cubicBezTo>
                  <a:cubicBezTo>
                    <a:pt x="22419" y="2152"/>
                    <a:pt x="22206" y="1973"/>
                    <a:pt x="21992" y="1793"/>
                  </a:cubicBezTo>
                  <a:cubicBezTo>
                    <a:pt x="21565" y="1614"/>
                    <a:pt x="21352" y="1614"/>
                    <a:pt x="20925" y="1434"/>
                  </a:cubicBezTo>
                  <a:cubicBezTo>
                    <a:pt x="20925" y="1434"/>
                    <a:pt x="20711" y="1434"/>
                    <a:pt x="20498" y="1255"/>
                  </a:cubicBezTo>
                  <a:cubicBezTo>
                    <a:pt x="20498" y="1255"/>
                    <a:pt x="20284" y="1076"/>
                    <a:pt x="20071" y="1076"/>
                  </a:cubicBezTo>
                  <a:cubicBezTo>
                    <a:pt x="20071" y="896"/>
                    <a:pt x="19857" y="896"/>
                    <a:pt x="19857" y="896"/>
                  </a:cubicBezTo>
                  <a:cubicBezTo>
                    <a:pt x="18790" y="358"/>
                    <a:pt x="18149" y="0"/>
                    <a:pt x="17295" y="0"/>
                  </a:cubicBezTo>
                  <a:cubicBezTo>
                    <a:pt x="17081" y="0"/>
                    <a:pt x="16654" y="179"/>
                    <a:pt x="16227" y="179"/>
                  </a:cubicBezTo>
                  <a:cubicBezTo>
                    <a:pt x="15800" y="538"/>
                    <a:pt x="15373" y="717"/>
                    <a:pt x="14946" y="1076"/>
                  </a:cubicBezTo>
                  <a:cubicBezTo>
                    <a:pt x="14733" y="1255"/>
                    <a:pt x="14519" y="1434"/>
                    <a:pt x="14306" y="1614"/>
                  </a:cubicBezTo>
                  <a:cubicBezTo>
                    <a:pt x="14092" y="1614"/>
                    <a:pt x="14092" y="1614"/>
                    <a:pt x="14092" y="1614"/>
                  </a:cubicBezTo>
                  <a:cubicBezTo>
                    <a:pt x="13879" y="1793"/>
                    <a:pt x="13665" y="1793"/>
                    <a:pt x="13451" y="2152"/>
                  </a:cubicBezTo>
                  <a:cubicBezTo>
                    <a:pt x="13451" y="2152"/>
                    <a:pt x="13238" y="2331"/>
                    <a:pt x="13238" y="2331"/>
                  </a:cubicBezTo>
                  <a:cubicBezTo>
                    <a:pt x="13238" y="2511"/>
                    <a:pt x="13024" y="2690"/>
                    <a:pt x="13024" y="2690"/>
                  </a:cubicBezTo>
                  <a:cubicBezTo>
                    <a:pt x="13024" y="2690"/>
                    <a:pt x="12811" y="2690"/>
                    <a:pt x="12811" y="2690"/>
                  </a:cubicBezTo>
                  <a:cubicBezTo>
                    <a:pt x="12597" y="2690"/>
                    <a:pt x="12597" y="2690"/>
                    <a:pt x="12384" y="2690"/>
                  </a:cubicBezTo>
                  <a:cubicBezTo>
                    <a:pt x="12384" y="2690"/>
                    <a:pt x="12384" y="2690"/>
                    <a:pt x="12384" y="2690"/>
                  </a:cubicBezTo>
                  <a:cubicBezTo>
                    <a:pt x="12170" y="2690"/>
                    <a:pt x="12170" y="2690"/>
                    <a:pt x="11957" y="2869"/>
                  </a:cubicBezTo>
                  <a:cubicBezTo>
                    <a:pt x="11957" y="2690"/>
                    <a:pt x="11957" y="2690"/>
                    <a:pt x="11957" y="2690"/>
                  </a:cubicBezTo>
                  <a:cubicBezTo>
                    <a:pt x="11743" y="2690"/>
                    <a:pt x="11743" y="2690"/>
                    <a:pt x="11530" y="2690"/>
                  </a:cubicBezTo>
                  <a:cubicBezTo>
                    <a:pt x="11316" y="2511"/>
                    <a:pt x="10889" y="2511"/>
                    <a:pt x="10462" y="2511"/>
                  </a:cubicBezTo>
                  <a:cubicBezTo>
                    <a:pt x="10462" y="2511"/>
                    <a:pt x="10462" y="2511"/>
                    <a:pt x="10462" y="2511"/>
                  </a:cubicBezTo>
                  <a:cubicBezTo>
                    <a:pt x="10249" y="2511"/>
                    <a:pt x="10249" y="2511"/>
                    <a:pt x="10035" y="2511"/>
                  </a:cubicBezTo>
                  <a:cubicBezTo>
                    <a:pt x="9822" y="2511"/>
                    <a:pt x="9608" y="2511"/>
                    <a:pt x="9608" y="2511"/>
                  </a:cubicBezTo>
                  <a:cubicBezTo>
                    <a:pt x="9395" y="2511"/>
                    <a:pt x="9181" y="2511"/>
                    <a:pt x="8967" y="2511"/>
                  </a:cubicBezTo>
                  <a:cubicBezTo>
                    <a:pt x="8754" y="2511"/>
                    <a:pt x="8540" y="2331"/>
                    <a:pt x="8327" y="2331"/>
                  </a:cubicBezTo>
                  <a:cubicBezTo>
                    <a:pt x="8113" y="2152"/>
                    <a:pt x="7686" y="2152"/>
                    <a:pt x="7473" y="1973"/>
                  </a:cubicBezTo>
                  <a:cubicBezTo>
                    <a:pt x="6619" y="1793"/>
                    <a:pt x="5765" y="1614"/>
                    <a:pt x="4697" y="1614"/>
                  </a:cubicBezTo>
                  <a:cubicBezTo>
                    <a:pt x="4270" y="1614"/>
                    <a:pt x="4056" y="1614"/>
                    <a:pt x="3629" y="1614"/>
                  </a:cubicBezTo>
                  <a:cubicBezTo>
                    <a:pt x="2562" y="1793"/>
                    <a:pt x="1708" y="2152"/>
                    <a:pt x="1067" y="2869"/>
                  </a:cubicBezTo>
                  <a:cubicBezTo>
                    <a:pt x="640" y="3228"/>
                    <a:pt x="427" y="3587"/>
                    <a:pt x="427" y="4125"/>
                  </a:cubicBezTo>
                  <a:cubicBezTo>
                    <a:pt x="427" y="4125"/>
                    <a:pt x="213" y="4304"/>
                    <a:pt x="213" y="4304"/>
                  </a:cubicBezTo>
                  <a:cubicBezTo>
                    <a:pt x="213" y="4663"/>
                    <a:pt x="0" y="5022"/>
                    <a:pt x="0" y="5381"/>
                  </a:cubicBezTo>
                  <a:cubicBezTo>
                    <a:pt x="213" y="6098"/>
                    <a:pt x="640" y="6995"/>
                    <a:pt x="854" y="7533"/>
                  </a:cubicBezTo>
                  <a:cubicBezTo>
                    <a:pt x="1281" y="8071"/>
                    <a:pt x="1921" y="8609"/>
                    <a:pt x="2348" y="8789"/>
                  </a:cubicBezTo>
                  <a:cubicBezTo>
                    <a:pt x="2562" y="8789"/>
                    <a:pt x="2562" y="8789"/>
                    <a:pt x="2562" y="8789"/>
                  </a:cubicBezTo>
                  <a:cubicBezTo>
                    <a:pt x="2989" y="9147"/>
                    <a:pt x="3202" y="9327"/>
                    <a:pt x="3202" y="9506"/>
                  </a:cubicBezTo>
                  <a:cubicBezTo>
                    <a:pt x="3202" y="9686"/>
                    <a:pt x="2989" y="9686"/>
                    <a:pt x="2989" y="9865"/>
                  </a:cubicBezTo>
                  <a:cubicBezTo>
                    <a:pt x="2989" y="10044"/>
                    <a:pt x="2775" y="10224"/>
                    <a:pt x="2775" y="10403"/>
                  </a:cubicBezTo>
                  <a:cubicBezTo>
                    <a:pt x="2775" y="10762"/>
                    <a:pt x="2989" y="11300"/>
                    <a:pt x="3202" y="11659"/>
                  </a:cubicBezTo>
                  <a:cubicBezTo>
                    <a:pt x="3416" y="11659"/>
                    <a:pt x="3416" y="11659"/>
                    <a:pt x="3416" y="11659"/>
                  </a:cubicBezTo>
                  <a:cubicBezTo>
                    <a:pt x="3416" y="11838"/>
                    <a:pt x="3202" y="11838"/>
                    <a:pt x="3202" y="12017"/>
                  </a:cubicBezTo>
                  <a:cubicBezTo>
                    <a:pt x="3202" y="12017"/>
                    <a:pt x="2989" y="12197"/>
                    <a:pt x="2989" y="12376"/>
                  </a:cubicBezTo>
                  <a:cubicBezTo>
                    <a:pt x="2562" y="12735"/>
                    <a:pt x="1921" y="13452"/>
                    <a:pt x="2562" y="14170"/>
                  </a:cubicBezTo>
                  <a:cubicBezTo>
                    <a:pt x="2775" y="14529"/>
                    <a:pt x="2989" y="14887"/>
                    <a:pt x="3629" y="15067"/>
                  </a:cubicBezTo>
                  <a:cubicBezTo>
                    <a:pt x="3843" y="15067"/>
                    <a:pt x="3843" y="15067"/>
                    <a:pt x="4056" y="15067"/>
                  </a:cubicBezTo>
                  <a:cubicBezTo>
                    <a:pt x="4056" y="15067"/>
                    <a:pt x="4056" y="15067"/>
                    <a:pt x="4056" y="15067"/>
                  </a:cubicBezTo>
                  <a:cubicBezTo>
                    <a:pt x="4056" y="15246"/>
                    <a:pt x="4056" y="15246"/>
                    <a:pt x="4056" y="15246"/>
                  </a:cubicBezTo>
                  <a:cubicBezTo>
                    <a:pt x="4056" y="15426"/>
                    <a:pt x="4056" y="15605"/>
                    <a:pt x="4270" y="15784"/>
                  </a:cubicBezTo>
                  <a:cubicBezTo>
                    <a:pt x="4270" y="15964"/>
                    <a:pt x="4270" y="16143"/>
                    <a:pt x="4270" y="16502"/>
                  </a:cubicBezTo>
                  <a:cubicBezTo>
                    <a:pt x="4270" y="16681"/>
                    <a:pt x="4270" y="17040"/>
                    <a:pt x="4483" y="17399"/>
                  </a:cubicBezTo>
                  <a:cubicBezTo>
                    <a:pt x="4697" y="17757"/>
                    <a:pt x="4911" y="17937"/>
                    <a:pt x="5338" y="18116"/>
                  </a:cubicBezTo>
                  <a:cubicBezTo>
                    <a:pt x="5338" y="18116"/>
                    <a:pt x="5551" y="18295"/>
                    <a:pt x="5551" y="18295"/>
                  </a:cubicBezTo>
                  <a:cubicBezTo>
                    <a:pt x="5551" y="18295"/>
                    <a:pt x="5551" y="18475"/>
                    <a:pt x="5551" y="18654"/>
                  </a:cubicBezTo>
                  <a:cubicBezTo>
                    <a:pt x="5551" y="18834"/>
                    <a:pt x="5551" y="18834"/>
                    <a:pt x="5551" y="18834"/>
                  </a:cubicBezTo>
                  <a:cubicBezTo>
                    <a:pt x="5551" y="19013"/>
                    <a:pt x="5765" y="19551"/>
                    <a:pt x="6192" y="19730"/>
                  </a:cubicBezTo>
                  <a:cubicBezTo>
                    <a:pt x="6192" y="19730"/>
                    <a:pt x="6405" y="19910"/>
                    <a:pt x="6405" y="19910"/>
                  </a:cubicBezTo>
                  <a:cubicBezTo>
                    <a:pt x="6405" y="19910"/>
                    <a:pt x="6619" y="19910"/>
                    <a:pt x="6619" y="19910"/>
                  </a:cubicBezTo>
                  <a:cubicBezTo>
                    <a:pt x="6619" y="19910"/>
                    <a:pt x="6619" y="19910"/>
                    <a:pt x="6619" y="19910"/>
                  </a:cubicBezTo>
                  <a:cubicBezTo>
                    <a:pt x="6619" y="20089"/>
                    <a:pt x="6619" y="20269"/>
                    <a:pt x="6619" y="20448"/>
                  </a:cubicBezTo>
                  <a:cubicBezTo>
                    <a:pt x="6619" y="20627"/>
                    <a:pt x="6619" y="20627"/>
                    <a:pt x="6619" y="20627"/>
                  </a:cubicBezTo>
                  <a:cubicBezTo>
                    <a:pt x="6832" y="20807"/>
                    <a:pt x="6619" y="20986"/>
                    <a:pt x="6405" y="21345"/>
                  </a:cubicBezTo>
                  <a:cubicBezTo>
                    <a:pt x="5978" y="21883"/>
                    <a:pt x="5765" y="22421"/>
                    <a:pt x="5765" y="22959"/>
                  </a:cubicBezTo>
                  <a:cubicBezTo>
                    <a:pt x="5765" y="23318"/>
                    <a:pt x="5765" y="23497"/>
                    <a:pt x="5551" y="23677"/>
                  </a:cubicBezTo>
                  <a:cubicBezTo>
                    <a:pt x="5551" y="24215"/>
                    <a:pt x="5551" y="24215"/>
                    <a:pt x="5551" y="24215"/>
                  </a:cubicBezTo>
                  <a:cubicBezTo>
                    <a:pt x="5551" y="24394"/>
                    <a:pt x="5338" y="24753"/>
                    <a:pt x="5124" y="24932"/>
                  </a:cubicBezTo>
                  <a:cubicBezTo>
                    <a:pt x="5124" y="25112"/>
                    <a:pt x="5124" y="25112"/>
                    <a:pt x="5124" y="25112"/>
                  </a:cubicBezTo>
                  <a:cubicBezTo>
                    <a:pt x="4483" y="26188"/>
                    <a:pt x="2562" y="28699"/>
                    <a:pt x="4911" y="30134"/>
                  </a:cubicBezTo>
                  <a:cubicBezTo>
                    <a:pt x="5765" y="30672"/>
                    <a:pt x="6619" y="31031"/>
                    <a:pt x="7473" y="31569"/>
                  </a:cubicBezTo>
                  <a:cubicBezTo>
                    <a:pt x="8113" y="31928"/>
                    <a:pt x="8967" y="32286"/>
                    <a:pt x="9608" y="32645"/>
                  </a:cubicBezTo>
                  <a:cubicBezTo>
                    <a:pt x="9822" y="32825"/>
                    <a:pt x="10035" y="33004"/>
                    <a:pt x="10249" y="33004"/>
                  </a:cubicBezTo>
                  <a:cubicBezTo>
                    <a:pt x="10462" y="33183"/>
                    <a:pt x="10676" y="33183"/>
                    <a:pt x="10889" y="33363"/>
                  </a:cubicBezTo>
                  <a:cubicBezTo>
                    <a:pt x="11316" y="33542"/>
                    <a:pt x="11530" y="33901"/>
                    <a:pt x="11743" y="34080"/>
                  </a:cubicBezTo>
                  <a:cubicBezTo>
                    <a:pt x="11957" y="34260"/>
                    <a:pt x="12170" y="34439"/>
                    <a:pt x="12384" y="34798"/>
                  </a:cubicBezTo>
                  <a:cubicBezTo>
                    <a:pt x="12597" y="34977"/>
                    <a:pt x="12597" y="34977"/>
                    <a:pt x="12597" y="34977"/>
                  </a:cubicBezTo>
                  <a:cubicBezTo>
                    <a:pt x="13238" y="35695"/>
                    <a:pt x="13665" y="36233"/>
                    <a:pt x="13879" y="36950"/>
                  </a:cubicBezTo>
                  <a:cubicBezTo>
                    <a:pt x="14092" y="37847"/>
                    <a:pt x="14519" y="38385"/>
                    <a:pt x="14946" y="38923"/>
                  </a:cubicBezTo>
                  <a:cubicBezTo>
                    <a:pt x="15160" y="39282"/>
                    <a:pt x="15160" y="39282"/>
                    <a:pt x="15160" y="39282"/>
                  </a:cubicBezTo>
                  <a:cubicBezTo>
                    <a:pt x="15373" y="39641"/>
                    <a:pt x="15373" y="40179"/>
                    <a:pt x="15587" y="40717"/>
                  </a:cubicBezTo>
                  <a:cubicBezTo>
                    <a:pt x="15587" y="41076"/>
                    <a:pt x="15587" y="41255"/>
                    <a:pt x="15587" y="41434"/>
                  </a:cubicBezTo>
                  <a:cubicBezTo>
                    <a:pt x="15800" y="41793"/>
                    <a:pt x="15800" y="42152"/>
                    <a:pt x="16014" y="42511"/>
                  </a:cubicBezTo>
                  <a:cubicBezTo>
                    <a:pt x="16014" y="42690"/>
                    <a:pt x="16227" y="42869"/>
                    <a:pt x="16227" y="43049"/>
                  </a:cubicBezTo>
                  <a:cubicBezTo>
                    <a:pt x="16227" y="43228"/>
                    <a:pt x="16227" y="43228"/>
                    <a:pt x="16227" y="43408"/>
                  </a:cubicBezTo>
                  <a:cubicBezTo>
                    <a:pt x="16441" y="43587"/>
                    <a:pt x="16441" y="44484"/>
                    <a:pt x="17508" y="44484"/>
                  </a:cubicBezTo>
                  <a:cubicBezTo>
                    <a:pt x="17508" y="44484"/>
                    <a:pt x="17722" y="44304"/>
                    <a:pt x="17935" y="44304"/>
                  </a:cubicBezTo>
                  <a:cubicBezTo>
                    <a:pt x="18149" y="44304"/>
                    <a:pt x="18362" y="44125"/>
                    <a:pt x="18576" y="44125"/>
                  </a:cubicBezTo>
                  <a:cubicBezTo>
                    <a:pt x="19003" y="44125"/>
                    <a:pt x="19217" y="44484"/>
                    <a:pt x="19217" y="44484"/>
                  </a:cubicBezTo>
                  <a:cubicBezTo>
                    <a:pt x="19217" y="44663"/>
                    <a:pt x="19217" y="44663"/>
                    <a:pt x="19217" y="44663"/>
                  </a:cubicBezTo>
                  <a:cubicBezTo>
                    <a:pt x="19003" y="44843"/>
                    <a:pt x="18576" y="44843"/>
                    <a:pt x="18362" y="44843"/>
                  </a:cubicBezTo>
                  <a:cubicBezTo>
                    <a:pt x="17935" y="44843"/>
                    <a:pt x="17722" y="44843"/>
                    <a:pt x="17508" y="44843"/>
                  </a:cubicBezTo>
                  <a:cubicBezTo>
                    <a:pt x="16227" y="45022"/>
                    <a:pt x="15800" y="45919"/>
                    <a:pt x="15587" y="46636"/>
                  </a:cubicBezTo>
                  <a:cubicBezTo>
                    <a:pt x="15373" y="46816"/>
                    <a:pt x="15373" y="46816"/>
                    <a:pt x="15373" y="46816"/>
                  </a:cubicBezTo>
                  <a:cubicBezTo>
                    <a:pt x="15373" y="46995"/>
                    <a:pt x="15373" y="46995"/>
                    <a:pt x="15160" y="47174"/>
                  </a:cubicBezTo>
                  <a:cubicBezTo>
                    <a:pt x="15160" y="47354"/>
                    <a:pt x="14946" y="47533"/>
                    <a:pt x="14946" y="47713"/>
                  </a:cubicBezTo>
                  <a:cubicBezTo>
                    <a:pt x="14733" y="48251"/>
                    <a:pt x="14519" y="48609"/>
                    <a:pt x="14306" y="48968"/>
                  </a:cubicBezTo>
                  <a:cubicBezTo>
                    <a:pt x="14092" y="49147"/>
                    <a:pt x="14092" y="49147"/>
                    <a:pt x="14092" y="49147"/>
                  </a:cubicBezTo>
                  <a:cubicBezTo>
                    <a:pt x="14092" y="49506"/>
                    <a:pt x="13879" y="49865"/>
                    <a:pt x="13451" y="50224"/>
                  </a:cubicBezTo>
                  <a:cubicBezTo>
                    <a:pt x="13451" y="50582"/>
                    <a:pt x="13238" y="50582"/>
                    <a:pt x="13024" y="50762"/>
                  </a:cubicBezTo>
                  <a:cubicBezTo>
                    <a:pt x="13024" y="50941"/>
                    <a:pt x="12811" y="50941"/>
                    <a:pt x="12811" y="51121"/>
                  </a:cubicBezTo>
                  <a:cubicBezTo>
                    <a:pt x="12597" y="51300"/>
                    <a:pt x="12384" y="51479"/>
                    <a:pt x="12170" y="51659"/>
                  </a:cubicBezTo>
                  <a:cubicBezTo>
                    <a:pt x="12170" y="51838"/>
                    <a:pt x="11957" y="52017"/>
                    <a:pt x="11743" y="52197"/>
                  </a:cubicBezTo>
                  <a:cubicBezTo>
                    <a:pt x="11103" y="52735"/>
                    <a:pt x="10462" y="53452"/>
                    <a:pt x="9608" y="53991"/>
                  </a:cubicBezTo>
                  <a:cubicBezTo>
                    <a:pt x="9395" y="54170"/>
                    <a:pt x="9181" y="54349"/>
                    <a:pt x="8967" y="54529"/>
                  </a:cubicBezTo>
                  <a:cubicBezTo>
                    <a:pt x="8327" y="55067"/>
                    <a:pt x="7686" y="55605"/>
                    <a:pt x="7046" y="55784"/>
                  </a:cubicBezTo>
                  <a:cubicBezTo>
                    <a:pt x="6832" y="55964"/>
                    <a:pt x="6832" y="55964"/>
                    <a:pt x="6619" y="55964"/>
                  </a:cubicBezTo>
                  <a:cubicBezTo>
                    <a:pt x="5765" y="56322"/>
                    <a:pt x="4483" y="56681"/>
                    <a:pt x="4483" y="57757"/>
                  </a:cubicBezTo>
                  <a:cubicBezTo>
                    <a:pt x="4697" y="58295"/>
                    <a:pt x="5124" y="58654"/>
                    <a:pt x="5338" y="59013"/>
                  </a:cubicBezTo>
                  <a:cubicBezTo>
                    <a:pt x="5338" y="59013"/>
                    <a:pt x="5551" y="59013"/>
                    <a:pt x="5551" y="59192"/>
                  </a:cubicBezTo>
                  <a:cubicBezTo>
                    <a:pt x="5765" y="59192"/>
                    <a:pt x="5765" y="59372"/>
                    <a:pt x="5978" y="59551"/>
                  </a:cubicBezTo>
                  <a:cubicBezTo>
                    <a:pt x="5978" y="59730"/>
                    <a:pt x="5978" y="59730"/>
                    <a:pt x="5978" y="59730"/>
                  </a:cubicBezTo>
                  <a:cubicBezTo>
                    <a:pt x="6192" y="60089"/>
                    <a:pt x="6405" y="60269"/>
                    <a:pt x="6405" y="60448"/>
                  </a:cubicBezTo>
                  <a:cubicBezTo>
                    <a:pt x="6619" y="60448"/>
                    <a:pt x="6619" y="60448"/>
                    <a:pt x="6619" y="60448"/>
                  </a:cubicBezTo>
                  <a:cubicBezTo>
                    <a:pt x="7259" y="60986"/>
                    <a:pt x="7686" y="61345"/>
                    <a:pt x="8327" y="61704"/>
                  </a:cubicBezTo>
                  <a:cubicBezTo>
                    <a:pt x="8540" y="61883"/>
                    <a:pt x="8540" y="61883"/>
                    <a:pt x="8540" y="61883"/>
                  </a:cubicBezTo>
                  <a:cubicBezTo>
                    <a:pt x="8540" y="61883"/>
                    <a:pt x="8540" y="62062"/>
                    <a:pt x="8540" y="62062"/>
                  </a:cubicBezTo>
                  <a:cubicBezTo>
                    <a:pt x="8540" y="62242"/>
                    <a:pt x="8540" y="62242"/>
                    <a:pt x="8540" y="62242"/>
                  </a:cubicBezTo>
                  <a:cubicBezTo>
                    <a:pt x="8540" y="62421"/>
                    <a:pt x="8540" y="62421"/>
                    <a:pt x="8540" y="62600"/>
                  </a:cubicBezTo>
                  <a:cubicBezTo>
                    <a:pt x="8327" y="62959"/>
                    <a:pt x="8113" y="63139"/>
                    <a:pt x="8113" y="63497"/>
                  </a:cubicBezTo>
                  <a:cubicBezTo>
                    <a:pt x="8113" y="64394"/>
                    <a:pt x="8540" y="64932"/>
                    <a:pt x="8754" y="65650"/>
                  </a:cubicBezTo>
                  <a:cubicBezTo>
                    <a:pt x="8754" y="65829"/>
                    <a:pt x="8754" y="65829"/>
                    <a:pt x="8754" y="65829"/>
                  </a:cubicBezTo>
                  <a:cubicBezTo>
                    <a:pt x="8967" y="66188"/>
                    <a:pt x="9395" y="66726"/>
                    <a:pt x="9608" y="67085"/>
                  </a:cubicBezTo>
                  <a:cubicBezTo>
                    <a:pt x="9822" y="67623"/>
                    <a:pt x="10249" y="68340"/>
                    <a:pt x="10462" y="68878"/>
                  </a:cubicBezTo>
                  <a:cubicBezTo>
                    <a:pt x="10462" y="69058"/>
                    <a:pt x="10462" y="69237"/>
                    <a:pt x="10676" y="69417"/>
                  </a:cubicBezTo>
                  <a:cubicBezTo>
                    <a:pt x="10889" y="70313"/>
                    <a:pt x="11103" y="71031"/>
                    <a:pt x="11957" y="71928"/>
                  </a:cubicBezTo>
                  <a:cubicBezTo>
                    <a:pt x="12170" y="71928"/>
                    <a:pt x="12384" y="72107"/>
                    <a:pt x="12597" y="72286"/>
                  </a:cubicBezTo>
                  <a:cubicBezTo>
                    <a:pt x="13024" y="72645"/>
                    <a:pt x="13665" y="73183"/>
                    <a:pt x="13665" y="73542"/>
                  </a:cubicBezTo>
                  <a:cubicBezTo>
                    <a:pt x="13665" y="73901"/>
                    <a:pt x="13451" y="74080"/>
                    <a:pt x="13024" y="74618"/>
                  </a:cubicBezTo>
                  <a:cubicBezTo>
                    <a:pt x="12811" y="74618"/>
                    <a:pt x="12811" y="74798"/>
                    <a:pt x="12597" y="74798"/>
                  </a:cubicBezTo>
                  <a:cubicBezTo>
                    <a:pt x="11957" y="75515"/>
                    <a:pt x="11530" y="76771"/>
                    <a:pt x="11957" y="77668"/>
                  </a:cubicBezTo>
                  <a:cubicBezTo>
                    <a:pt x="11957" y="78026"/>
                    <a:pt x="12384" y="78385"/>
                    <a:pt x="12597" y="78565"/>
                  </a:cubicBezTo>
                  <a:cubicBezTo>
                    <a:pt x="12811" y="78565"/>
                    <a:pt x="12811" y="78744"/>
                    <a:pt x="12811" y="78744"/>
                  </a:cubicBezTo>
                  <a:cubicBezTo>
                    <a:pt x="13024" y="78923"/>
                    <a:pt x="13024" y="79282"/>
                    <a:pt x="13024" y="79461"/>
                  </a:cubicBezTo>
                  <a:cubicBezTo>
                    <a:pt x="12384" y="78565"/>
                    <a:pt x="11530" y="77668"/>
                    <a:pt x="10676" y="77668"/>
                  </a:cubicBezTo>
                  <a:cubicBezTo>
                    <a:pt x="9822" y="77488"/>
                    <a:pt x="9822" y="77488"/>
                    <a:pt x="9822" y="77488"/>
                  </a:cubicBezTo>
                  <a:cubicBezTo>
                    <a:pt x="10035" y="78206"/>
                    <a:pt x="10035" y="78206"/>
                    <a:pt x="10035" y="78206"/>
                  </a:cubicBezTo>
                  <a:cubicBezTo>
                    <a:pt x="11103" y="85739"/>
                    <a:pt x="12597" y="94708"/>
                    <a:pt x="14092" y="103497"/>
                  </a:cubicBezTo>
                  <a:cubicBezTo>
                    <a:pt x="14306" y="103677"/>
                    <a:pt x="14306" y="104035"/>
                    <a:pt x="14306" y="104215"/>
                  </a:cubicBezTo>
                  <a:cubicBezTo>
                    <a:pt x="14519" y="104932"/>
                    <a:pt x="14519" y="105650"/>
                    <a:pt x="14733" y="106367"/>
                  </a:cubicBezTo>
                  <a:cubicBezTo>
                    <a:pt x="14733" y="108340"/>
                    <a:pt x="15587" y="109058"/>
                    <a:pt x="16654" y="110493"/>
                  </a:cubicBezTo>
                  <a:cubicBezTo>
                    <a:pt x="17295" y="111031"/>
                    <a:pt x="17295" y="111031"/>
                    <a:pt x="17295" y="111031"/>
                  </a:cubicBezTo>
                  <a:cubicBezTo>
                    <a:pt x="17722" y="111569"/>
                    <a:pt x="18149" y="111928"/>
                    <a:pt x="18790" y="112286"/>
                  </a:cubicBezTo>
                  <a:cubicBezTo>
                    <a:pt x="19217" y="112645"/>
                    <a:pt x="19644" y="113004"/>
                    <a:pt x="20071" y="113542"/>
                  </a:cubicBezTo>
                  <a:cubicBezTo>
                    <a:pt x="20498" y="113901"/>
                    <a:pt x="20711" y="114260"/>
                    <a:pt x="21138" y="114618"/>
                  </a:cubicBezTo>
                  <a:cubicBezTo>
                    <a:pt x="22419" y="116053"/>
                    <a:pt x="23274" y="117130"/>
                    <a:pt x="25622" y="117130"/>
                  </a:cubicBezTo>
                  <a:cubicBezTo>
                    <a:pt x="26049" y="117130"/>
                    <a:pt x="26476" y="117130"/>
                    <a:pt x="26903" y="116950"/>
                  </a:cubicBezTo>
                  <a:cubicBezTo>
                    <a:pt x="27330" y="116950"/>
                    <a:pt x="27971" y="116771"/>
                    <a:pt x="28612" y="116771"/>
                  </a:cubicBezTo>
                  <a:cubicBezTo>
                    <a:pt x="29466" y="116591"/>
                    <a:pt x="30960" y="116233"/>
                    <a:pt x="31814" y="116233"/>
                  </a:cubicBezTo>
                  <a:cubicBezTo>
                    <a:pt x="32028" y="116233"/>
                    <a:pt x="32028" y="116233"/>
                    <a:pt x="32028" y="116233"/>
                  </a:cubicBezTo>
                  <a:cubicBezTo>
                    <a:pt x="32882" y="116233"/>
                    <a:pt x="33736" y="116771"/>
                    <a:pt x="34590" y="117309"/>
                  </a:cubicBezTo>
                  <a:cubicBezTo>
                    <a:pt x="35017" y="117668"/>
                    <a:pt x="35444" y="118026"/>
                    <a:pt x="36085" y="118206"/>
                  </a:cubicBezTo>
                  <a:cubicBezTo>
                    <a:pt x="36725" y="118385"/>
                    <a:pt x="37153" y="118565"/>
                    <a:pt x="37580" y="118565"/>
                  </a:cubicBezTo>
                  <a:cubicBezTo>
                    <a:pt x="38220" y="118565"/>
                    <a:pt x="38647" y="118385"/>
                    <a:pt x="39074" y="118026"/>
                  </a:cubicBezTo>
                  <a:cubicBezTo>
                    <a:pt x="39288" y="118026"/>
                    <a:pt x="39288" y="118026"/>
                    <a:pt x="39288" y="118026"/>
                  </a:cubicBezTo>
                  <a:cubicBezTo>
                    <a:pt x="39501" y="117847"/>
                    <a:pt x="39715" y="117847"/>
                    <a:pt x="39928" y="117668"/>
                  </a:cubicBezTo>
                  <a:cubicBezTo>
                    <a:pt x="40782" y="117309"/>
                    <a:pt x="41637" y="117130"/>
                    <a:pt x="42704" y="116950"/>
                  </a:cubicBezTo>
                  <a:cubicBezTo>
                    <a:pt x="42704" y="116950"/>
                    <a:pt x="42704" y="116950"/>
                    <a:pt x="42704" y="116950"/>
                  </a:cubicBezTo>
                  <a:cubicBezTo>
                    <a:pt x="43345" y="116771"/>
                    <a:pt x="43772" y="116591"/>
                    <a:pt x="44412" y="116412"/>
                  </a:cubicBezTo>
                  <a:cubicBezTo>
                    <a:pt x="45053" y="116233"/>
                    <a:pt x="45693" y="116053"/>
                    <a:pt x="46334" y="116053"/>
                  </a:cubicBezTo>
                  <a:cubicBezTo>
                    <a:pt x="46548" y="116053"/>
                    <a:pt x="46548" y="116053"/>
                    <a:pt x="46761" y="116233"/>
                  </a:cubicBezTo>
                  <a:cubicBezTo>
                    <a:pt x="47402" y="116412"/>
                    <a:pt x="47615" y="116950"/>
                    <a:pt x="47829" y="117847"/>
                  </a:cubicBezTo>
                  <a:cubicBezTo>
                    <a:pt x="48256" y="118565"/>
                    <a:pt x="48256" y="118565"/>
                    <a:pt x="48256" y="118565"/>
                  </a:cubicBezTo>
                  <a:cubicBezTo>
                    <a:pt x="48256" y="118923"/>
                    <a:pt x="48469" y="119103"/>
                    <a:pt x="48469" y="119461"/>
                  </a:cubicBezTo>
                  <a:cubicBezTo>
                    <a:pt x="48683" y="120000"/>
                    <a:pt x="48683" y="120000"/>
                    <a:pt x="48683" y="120000"/>
                  </a:cubicBezTo>
                  <a:cubicBezTo>
                    <a:pt x="49323" y="119820"/>
                    <a:pt x="49323" y="119820"/>
                    <a:pt x="49323" y="119820"/>
                  </a:cubicBezTo>
                  <a:cubicBezTo>
                    <a:pt x="49964" y="119820"/>
                    <a:pt x="50818" y="119641"/>
                    <a:pt x="51459" y="119641"/>
                  </a:cubicBezTo>
                  <a:cubicBezTo>
                    <a:pt x="52526" y="119461"/>
                    <a:pt x="53807" y="119282"/>
                    <a:pt x="54875" y="119103"/>
                  </a:cubicBezTo>
                  <a:cubicBezTo>
                    <a:pt x="55516" y="118923"/>
                    <a:pt x="55943" y="118744"/>
                    <a:pt x="56370" y="118565"/>
                  </a:cubicBezTo>
                  <a:cubicBezTo>
                    <a:pt x="57010" y="118385"/>
                    <a:pt x="57437" y="118206"/>
                    <a:pt x="57864" y="118026"/>
                  </a:cubicBezTo>
                  <a:cubicBezTo>
                    <a:pt x="58078" y="118026"/>
                    <a:pt x="58505" y="117847"/>
                    <a:pt x="58718" y="117847"/>
                  </a:cubicBezTo>
                  <a:cubicBezTo>
                    <a:pt x="59572" y="117668"/>
                    <a:pt x="60213" y="117488"/>
                    <a:pt x="61067" y="117488"/>
                  </a:cubicBezTo>
                  <a:cubicBezTo>
                    <a:pt x="62135" y="117488"/>
                    <a:pt x="63202" y="117130"/>
                    <a:pt x="64270" y="116771"/>
                  </a:cubicBezTo>
                  <a:cubicBezTo>
                    <a:pt x="64483" y="116591"/>
                    <a:pt x="64483" y="116591"/>
                    <a:pt x="64483" y="116591"/>
                  </a:cubicBezTo>
                  <a:cubicBezTo>
                    <a:pt x="65338" y="116233"/>
                    <a:pt x="66192" y="115874"/>
                    <a:pt x="66619" y="114798"/>
                  </a:cubicBezTo>
                  <a:cubicBezTo>
                    <a:pt x="66619" y="114798"/>
                    <a:pt x="66619" y="114618"/>
                    <a:pt x="66832" y="114439"/>
                  </a:cubicBezTo>
                  <a:cubicBezTo>
                    <a:pt x="66832" y="114260"/>
                    <a:pt x="66832" y="114080"/>
                    <a:pt x="67046" y="113901"/>
                  </a:cubicBezTo>
                  <a:cubicBezTo>
                    <a:pt x="67473" y="113542"/>
                    <a:pt x="67686" y="113363"/>
                    <a:pt x="68113" y="113183"/>
                  </a:cubicBezTo>
                  <a:cubicBezTo>
                    <a:pt x="68754" y="113183"/>
                    <a:pt x="69395" y="112825"/>
                    <a:pt x="69822" y="112286"/>
                  </a:cubicBezTo>
                  <a:cubicBezTo>
                    <a:pt x="70035" y="111748"/>
                    <a:pt x="70035" y="111390"/>
                    <a:pt x="70249" y="111031"/>
                  </a:cubicBezTo>
                  <a:cubicBezTo>
                    <a:pt x="70249" y="110672"/>
                    <a:pt x="70249" y="110313"/>
                    <a:pt x="70462" y="109955"/>
                  </a:cubicBezTo>
                  <a:cubicBezTo>
                    <a:pt x="70889" y="109237"/>
                    <a:pt x="71103" y="108520"/>
                    <a:pt x="71103" y="107443"/>
                  </a:cubicBezTo>
                  <a:cubicBezTo>
                    <a:pt x="71103" y="106905"/>
                    <a:pt x="71103" y="106367"/>
                    <a:pt x="70889" y="106008"/>
                  </a:cubicBezTo>
                  <a:cubicBezTo>
                    <a:pt x="70889" y="105650"/>
                    <a:pt x="70889" y="105291"/>
                    <a:pt x="70676" y="104932"/>
                  </a:cubicBezTo>
                  <a:cubicBezTo>
                    <a:pt x="70676" y="104394"/>
                    <a:pt x="70889" y="103856"/>
                    <a:pt x="71103" y="103139"/>
                  </a:cubicBezTo>
                  <a:cubicBezTo>
                    <a:pt x="71316" y="102959"/>
                    <a:pt x="71316" y="102421"/>
                    <a:pt x="71530" y="102062"/>
                  </a:cubicBezTo>
                  <a:cubicBezTo>
                    <a:pt x="71530" y="101704"/>
                    <a:pt x="71530" y="101345"/>
                    <a:pt x="71530" y="100807"/>
                  </a:cubicBezTo>
                  <a:cubicBezTo>
                    <a:pt x="71316" y="100448"/>
                    <a:pt x="71316" y="100089"/>
                    <a:pt x="71530" y="99730"/>
                  </a:cubicBezTo>
                  <a:cubicBezTo>
                    <a:pt x="71530" y="99372"/>
                    <a:pt x="71743" y="99192"/>
                    <a:pt x="71957" y="99013"/>
                  </a:cubicBezTo>
                  <a:cubicBezTo>
                    <a:pt x="72170" y="98654"/>
                    <a:pt x="72170" y="98295"/>
                    <a:pt x="72384" y="97937"/>
                  </a:cubicBezTo>
                  <a:cubicBezTo>
                    <a:pt x="72384" y="97757"/>
                    <a:pt x="72597" y="97578"/>
                    <a:pt x="72597" y="97399"/>
                  </a:cubicBezTo>
                  <a:cubicBezTo>
                    <a:pt x="72597" y="97219"/>
                    <a:pt x="72811" y="96322"/>
                    <a:pt x="73024" y="96322"/>
                  </a:cubicBezTo>
                  <a:cubicBezTo>
                    <a:pt x="73238" y="96322"/>
                    <a:pt x="73451" y="96502"/>
                    <a:pt x="73879" y="96502"/>
                  </a:cubicBezTo>
                  <a:cubicBezTo>
                    <a:pt x="74306" y="96860"/>
                    <a:pt x="74306" y="96860"/>
                    <a:pt x="74306" y="96860"/>
                  </a:cubicBezTo>
                  <a:cubicBezTo>
                    <a:pt x="74733" y="96502"/>
                    <a:pt x="74733" y="96502"/>
                    <a:pt x="74733" y="96502"/>
                  </a:cubicBezTo>
                  <a:cubicBezTo>
                    <a:pt x="74946" y="96143"/>
                    <a:pt x="75160" y="95964"/>
                    <a:pt x="75587" y="95784"/>
                  </a:cubicBezTo>
                  <a:cubicBezTo>
                    <a:pt x="75800" y="95426"/>
                    <a:pt x="76227" y="95067"/>
                    <a:pt x="76441" y="94708"/>
                  </a:cubicBezTo>
                  <a:cubicBezTo>
                    <a:pt x="77081" y="93991"/>
                    <a:pt x="76868" y="93273"/>
                    <a:pt x="76654" y="92735"/>
                  </a:cubicBezTo>
                  <a:cubicBezTo>
                    <a:pt x="76441" y="92197"/>
                    <a:pt x="76227" y="91659"/>
                    <a:pt x="76654" y="91300"/>
                  </a:cubicBezTo>
                  <a:cubicBezTo>
                    <a:pt x="77081" y="90762"/>
                    <a:pt x="80284" y="89506"/>
                    <a:pt x="80925" y="89506"/>
                  </a:cubicBezTo>
                  <a:cubicBezTo>
                    <a:pt x="81138" y="89506"/>
                    <a:pt x="81138" y="89506"/>
                    <a:pt x="81352" y="89506"/>
                  </a:cubicBezTo>
                  <a:cubicBezTo>
                    <a:pt x="81565" y="89506"/>
                    <a:pt x="81779" y="89506"/>
                    <a:pt x="81992" y="89686"/>
                  </a:cubicBezTo>
                  <a:cubicBezTo>
                    <a:pt x="81992" y="89686"/>
                    <a:pt x="82206" y="89686"/>
                    <a:pt x="82419" y="89686"/>
                  </a:cubicBezTo>
                  <a:cubicBezTo>
                    <a:pt x="82633" y="89686"/>
                    <a:pt x="82846" y="89686"/>
                    <a:pt x="83060" y="89506"/>
                  </a:cubicBezTo>
                  <a:cubicBezTo>
                    <a:pt x="83274" y="89506"/>
                    <a:pt x="83487" y="89327"/>
                    <a:pt x="84128" y="88789"/>
                  </a:cubicBezTo>
                  <a:cubicBezTo>
                    <a:pt x="84341" y="88609"/>
                    <a:pt x="84555" y="88430"/>
                    <a:pt x="84768" y="88430"/>
                  </a:cubicBezTo>
                  <a:cubicBezTo>
                    <a:pt x="85836" y="87713"/>
                    <a:pt x="86903" y="87174"/>
                    <a:pt x="87971" y="86816"/>
                  </a:cubicBezTo>
                  <a:cubicBezTo>
                    <a:pt x="88398" y="86816"/>
                    <a:pt x="88398" y="86816"/>
                    <a:pt x="88398" y="86816"/>
                  </a:cubicBezTo>
                  <a:cubicBezTo>
                    <a:pt x="88398" y="86457"/>
                    <a:pt x="88398" y="86457"/>
                    <a:pt x="88398" y="86457"/>
                  </a:cubicBezTo>
                  <a:cubicBezTo>
                    <a:pt x="88398" y="86457"/>
                    <a:pt x="88398" y="86278"/>
                    <a:pt x="88398" y="86278"/>
                  </a:cubicBezTo>
                  <a:cubicBezTo>
                    <a:pt x="88398" y="86278"/>
                    <a:pt x="88612" y="86278"/>
                    <a:pt x="88612" y="86278"/>
                  </a:cubicBezTo>
                  <a:cubicBezTo>
                    <a:pt x="88825" y="86278"/>
                    <a:pt x="89039" y="86278"/>
                    <a:pt x="89039" y="86457"/>
                  </a:cubicBezTo>
                  <a:cubicBezTo>
                    <a:pt x="89252" y="86457"/>
                    <a:pt x="89466" y="86457"/>
                    <a:pt x="89679" y="86457"/>
                  </a:cubicBezTo>
                  <a:cubicBezTo>
                    <a:pt x="90533" y="86457"/>
                    <a:pt x="91387" y="86278"/>
                    <a:pt x="92028" y="86098"/>
                  </a:cubicBezTo>
                  <a:cubicBezTo>
                    <a:pt x="93096" y="85739"/>
                    <a:pt x="93523" y="85022"/>
                    <a:pt x="93950" y="84484"/>
                  </a:cubicBezTo>
                  <a:cubicBezTo>
                    <a:pt x="94163" y="84304"/>
                    <a:pt x="94163" y="84304"/>
                    <a:pt x="94163" y="84304"/>
                  </a:cubicBezTo>
                  <a:cubicBezTo>
                    <a:pt x="94163" y="84125"/>
                    <a:pt x="94163" y="84125"/>
                    <a:pt x="94377" y="83946"/>
                  </a:cubicBezTo>
                  <a:cubicBezTo>
                    <a:pt x="94377" y="83766"/>
                    <a:pt x="94590" y="83587"/>
                    <a:pt x="94804" y="83408"/>
                  </a:cubicBezTo>
                  <a:cubicBezTo>
                    <a:pt x="94804" y="83228"/>
                    <a:pt x="94804" y="83228"/>
                    <a:pt x="94804" y="83228"/>
                  </a:cubicBezTo>
                  <a:cubicBezTo>
                    <a:pt x="95017" y="83049"/>
                    <a:pt x="95017" y="82869"/>
                    <a:pt x="95017" y="82690"/>
                  </a:cubicBezTo>
                  <a:cubicBezTo>
                    <a:pt x="95231" y="82690"/>
                    <a:pt x="95231" y="82511"/>
                    <a:pt x="95444" y="82331"/>
                  </a:cubicBezTo>
                  <a:cubicBezTo>
                    <a:pt x="95444" y="82331"/>
                    <a:pt x="95444" y="82152"/>
                    <a:pt x="95658" y="81973"/>
                  </a:cubicBezTo>
                  <a:cubicBezTo>
                    <a:pt x="95658" y="81973"/>
                    <a:pt x="95658" y="81973"/>
                    <a:pt x="95871" y="81793"/>
                  </a:cubicBezTo>
                  <a:cubicBezTo>
                    <a:pt x="95871" y="81793"/>
                    <a:pt x="96085" y="81614"/>
                    <a:pt x="96085" y="81434"/>
                  </a:cubicBezTo>
                  <a:cubicBezTo>
                    <a:pt x="96512" y="81076"/>
                    <a:pt x="96512" y="80538"/>
                    <a:pt x="96298" y="79820"/>
                  </a:cubicBezTo>
                  <a:cubicBezTo>
                    <a:pt x="96298" y="79282"/>
                    <a:pt x="95871" y="78744"/>
                    <a:pt x="95231" y="78206"/>
                  </a:cubicBezTo>
                  <a:cubicBezTo>
                    <a:pt x="94377" y="77130"/>
                    <a:pt x="92882" y="76591"/>
                    <a:pt x="91174" y="76591"/>
                  </a:cubicBezTo>
                  <a:cubicBezTo>
                    <a:pt x="88825" y="76591"/>
                    <a:pt x="86049" y="77668"/>
                    <a:pt x="84768" y="78385"/>
                  </a:cubicBezTo>
                  <a:cubicBezTo>
                    <a:pt x="81138" y="80000"/>
                    <a:pt x="78362" y="82511"/>
                    <a:pt x="76227" y="84484"/>
                  </a:cubicBezTo>
                  <a:cubicBezTo>
                    <a:pt x="74092" y="86457"/>
                    <a:pt x="72384" y="88430"/>
                    <a:pt x="71103" y="90403"/>
                  </a:cubicBezTo>
                  <a:cubicBezTo>
                    <a:pt x="70889" y="90762"/>
                    <a:pt x="70889" y="90762"/>
                    <a:pt x="70889" y="90762"/>
                  </a:cubicBezTo>
                  <a:cubicBezTo>
                    <a:pt x="70462" y="91479"/>
                    <a:pt x="69822" y="92376"/>
                    <a:pt x="69608" y="93273"/>
                  </a:cubicBezTo>
                  <a:cubicBezTo>
                    <a:pt x="69181" y="94529"/>
                    <a:pt x="68754" y="95605"/>
                    <a:pt x="68113" y="96860"/>
                  </a:cubicBezTo>
                  <a:cubicBezTo>
                    <a:pt x="67686" y="97399"/>
                    <a:pt x="67473" y="97937"/>
                    <a:pt x="67259" y="98475"/>
                  </a:cubicBezTo>
                  <a:cubicBezTo>
                    <a:pt x="67046" y="99372"/>
                    <a:pt x="66619" y="100089"/>
                    <a:pt x="65978" y="100807"/>
                  </a:cubicBezTo>
                  <a:cubicBezTo>
                    <a:pt x="65978" y="100807"/>
                    <a:pt x="65978" y="100807"/>
                    <a:pt x="65978" y="100807"/>
                  </a:cubicBezTo>
                  <a:cubicBezTo>
                    <a:pt x="65765" y="100986"/>
                    <a:pt x="65551" y="101345"/>
                    <a:pt x="65338" y="101345"/>
                  </a:cubicBezTo>
                  <a:cubicBezTo>
                    <a:pt x="65338" y="101524"/>
                    <a:pt x="65124" y="101524"/>
                    <a:pt x="65124" y="101524"/>
                  </a:cubicBezTo>
                  <a:cubicBezTo>
                    <a:pt x="64697" y="101704"/>
                    <a:pt x="64483" y="101704"/>
                    <a:pt x="64270" y="101883"/>
                  </a:cubicBezTo>
                  <a:cubicBezTo>
                    <a:pt x="64270" y="101883"/>
                    <a:pt x="64270" y="101883"/>
                    <a:pt x="64483" y="101704"/>
                  </a:cubicBezTo>
                  <a:cubicBezTo>
                    <a:pt x="64483" y="101704"/>
                    <a:pt x="64483" y="101524"/>
                    <a:pt x="64697" y="101524"/>
                  </a:cubicBezTo>
                  <a:cubicBezTo>
                    <a:pt x="64697" y="101345"/>
                    <a:pt x="64697" y="101165"/>
                    <a:pt x="64911" y="101165"/>
                  </a:cubicBezTo>
                  <a:cubicBezTo>
                    <a:pt x="65124" y="100986"/>
                    <a:pt x="65765" y="100807"/>
                    <a:pt x="65765" y="100089"/>
                  </a:cubicBezTo>
                  <a:cubicBezTo>
                    <a:pt x="65765" y="99910"/>
                    <a:pt x="65765" y="99730"/>
                    <a:pt x="65765" y="99372"/>
                  </a:cubicBezTo>
                  <a:cubicBezTo>
                    <a:pt x="65765" y="99192"/>
                    <a:pt x="65765" y="98834"/>
                    <a:pt x="65765" y="98654"/>
                  </a:cubicBezTo>
                  <a:cubicBezTo>
                    <a:pt x="65765" y="98475"/>
                    <a:pt x="65978" y="98295"/>
                    <a:pt x="65978" y="98116"/>
                  </a:cubicBezTo>
                  <a:cubicBezTo>
                    <a:pt x="66192" y="97757"/>
                    <a:pt x="66192" y="97399"/>
                    <a:pt x="66405" y="97040"/>
                  </a:cubicBezTo>
                  <a:cubicBezTo>
                    <a:pt x="66619" y="96860"/>
                    <a:pt x="66619" y="96681"/>
                    <a:pt x="66619" y="96681"/>
                  </a:cubicBezTo>
                  <a:cubicBezTo>
                    <a:pt x="66832" y="96502"/>
                    <a:pt x="66832" y="96322"/>
                    <a:pt x="67046" y="96143"/>
                  </a:cubicBezTo>
                  <a:cubicBezTo>
                    <a:pt x="67046" y="96143"/>
                    <a:pt x="67046" y="96143"/>
                    <a:pt x="67046" y="96143"/>
                  </a:cubicBezTo>
                  <a:cubicBezTo>
                    <a:pt x="67259" y="96143"/>
                    <a:pt x="67473" y="95964"/>
                    <a:pt x="67473" y="95964"/>
                  </a:cubicBezTo>
                  <a:cubicBezTo>
                    <a:pt x="67686" y="95784"/>
                    <a:pt x="67686" y="95605"/>
                    <a:pt x="67900" y="95426"/>
                  </a:cubicBezTo>
                  <a:cubicBezTo>
                    <a:pt x="67900" y="95426"/>
                    <a:pt x="67900" y="95426"/>
                    <a:pt x="67900" y="95426"/>
                  </a:cubicBezTo>
                  <a:cubicBezTo>
                    <a:pt x="68327" y="94529"/>
                    <a:pt x="68327" y="93811"/>
                    <a:pt x="68540" y="93094"/>
                  </a:cubicBezTo>
                  <a:cubicBezTo>
                    <a:pt x="68540" y="92735"/>
                    <a:pt x="68540" y="92197"/>
                    <a:pt x="68754" y="91838"/>
                  </a:cubicBezTo>
                  <a:cubicBezTo>
                    <a:pt x="68754" y="91479"/>
                    <a:pt x="68967" y="91300"/>
                    <a:pt x="69181" y="90941"/>
                  </a:cubicBezTo>
                  <a:cubicBezTo>
                    <a:pt x="69395" y="90941"/>
                    <a:pt x="69395" y="90762"/>
                    <a:pt x="69395" y="90582"/>
                  </a:cubicBezTo>
                  <a:cubicBezTo>
                    <a:pt x="70035" y="90044"/>
                    <a:pt x="70035" y="89147"/>
                    <a:pt x="70035" y="88430"/>
                  </a:cubicBezTo>
                  <a:cubicBezTo>
                    <a:pt x="70035" y="88071"/>
                    <a:pt x="70035" y="87713"/>
                    <a:pt x="70249" y="87174"/>
                  </a:cubicBezTo>
                  <a:cubicBezTo>
                    <a:pt x="70676" y="85919"/>
                    <a:pt x="71530" y="84843"/>
                    <a:pt x="72384" y="83946"/>
                  </a:cubicBezTo>
                  <a:cubicBezTo>
                    <a:pt x="72597" y="83587"/>
                    <a:pt x="73024" y="83228"/>
                    <a:pt x="73451" y="82869"/>
                  </a:cubicBezTo>
                  <a:cubicBezTo>
                    <a:pt x="73879" y="82511"/>
                    <a:pt x="74306" y="82152"/>
                    <a:pt x="74733" y="81973"/>
                  </a:cubicBezTo>
                  <a:cubicBezTo>
                    <a:pt x="75160" y="81614"/>
                    <a:pt x="75587" y="81255"/>
                    <a:pt x="76014" y="81076"/>
                  </a:cubicBezTo>
                  <a:cubicBezTo>
                    <a:pt x="76227" y="80896"/>
                    <a:pt x="76441" y="80717"/>
                    <a:pt x="76868" y="80538"/>
                  </a:cubicBezTo>
                  <a:cubicBezTo>
                    <a:pt x="77081" y="80538"/>
                    <a:pt x="77722" y="80179"/>
                    <a:pt x="77935" y="79641"/>
                  </a:cubicBezTo>
                  <a:cubicBezTo>
                    <a:pt x="77935" y="79461"/>
                    <a:pt x="77935" y="79282"/>
                    <a:pt x="77935" y="79103"/>
                  </a:cubicBezTo>
                  <a:cubicBezTo>
                    <a:pt x="77935" y="79103"/>
                    <a:pt x="77935" y="79103"/>
                    <a:pt x="77935" y="78923"/>
                  </a:cubicBezTo>
                  <a:cubicBezTo>
                    <a:pt x="77935" y="78744"/>
                    <a:pt x="77935" y="78385"/>
                    <a:pt x="77935" y="78026"/>
                  </a:cubicBezTo>
                  <a:cubicBezTo>
                    <a:pt x="77935" y="77668"/>
                    <a:pt x="77935" y="77309"/>
                    <a:pt x="77935" y="76950"/>
                  </a:cubicBezTo>
                  <a:cubicBezTo>
                    <a:pt x="77935" y="76412"/>
                    <a:pt x="77935" y="75874"/>
                    <a:pt x="78149" y="75336"/>
                  </a:cubicBezTo>
                  <a:cubicBezTo>
                    <a:pt x="78362" y="74618"/>
                    <a:pt x="78790" y="74080"/>
                    <a:pt x="79430" y="73721"/>
                  </a:cubicBezTo>
                  <a:cubicBezTo>
                    <a:pt x="79644" y="73542"/>
                    <a:pt x="79644" y="73542"/>
                    <a:pt x="79644" y="73542"/>
                  </a:cubicBezTo>
                  <a:cubicBezTo>
                    <a:pt x="79644" y="73363"/>
                    <a:pt x="79857" y="73183"/>
                    <a:pt x="80071" y="73183"/>
                  </a:cubicBezTo>
                  <a:cubicBezTo>
                    <a:pt x="80498" y="73004"/>
                    <a:pt x="80925" y="73004"/>
                    <a:pt x="81352" y="72825"/>
                  </a:cubicBezTo>
                  <a:cubicBezTo>
                    <a:pt x="81779" y="72466"/>
                    <a:pt x="82206" y="72286"/>
                    <a:pt x="82846" y="71928"/>
                  </a:cubicBezTo>
                  <a:cubicBezTo>
                    <a:pt x="83060" y="71748"/>
                    <a:pt x="83060" y="71748"/>
                    <a:pt x="83060" y="71748"/>
                  </a:cubicBezTo>
                  <a:cubicBezTo>
                    <a:pt x="83487" y="71569"/>
                    <a:pt x="83914" y="71390"/>
                    <a:pt x="84341" y="71210"/>
                  </a:cubicBezTo>
                  <a:cubicBezTo>
                    <a:pt x="84555" y="70852"/>
                    <a:pt x="84555" y="70852"/>
                    <a:pt x="84768" y="70852"/>
                  </a:cubicBezTo>
                  <a:cubicBezTo>
                    <a:pt x="85622" y="70672"/>
                    <a:pt x="86476" y="70493"/>
                    <a:pt x="87330" y="70313"/>
                  </a:cubicBezTo>
                  <a:cubicBezTo>
                    <a:pt x="87544" y="70134"/>
                    <a:pt x="87758" y="70134"/>
                    <a:pt x="87971" y="69955"/>
                  </a:cubicBezTo>
                  <a:cubicBezTo>
                    <a:pt x="88185" y="69955"/>
                    <a:pt x="88185" y="69955"/>
                    <a:pt x="88398" y="69775"/>
                  </a:cubicBezTo>
                  <a:cubicBezTo>
                    <a:pt x="88612" y="69775"/>
                    <a:pt x="88612" y="69775"/>
                    <a:pt x="88825" y="69596"/>
                  </a:cubicBezTo>
                  <a:cubicBezTo>
                    <a:pt x="89039" y="69596"/>
                    <a:pt x="89252" y="69596"/>
                    <a:pt x="89252" y="69417"/>
                  </a:cubicBezTo>
                  <a:cubicBezTo>
                    <a:pt x="89466" y="69417"/>
                    <a:pt x="89679" y="69417"/>
                    <a:pt x="89893" y="69417"/>
                  </a:cubicBezTo>
                  <a:cubicBezTo>
                    <a:pt x="90106" y="69417"/>
                    <a:pt x="90106" y="69417"/>
                    <a:pt x="90106" y="69417"/>
                  </a:cubicBezTo>
                  <a:cubicBezTo>
                    <a:pt x="90320" y="69237"/>
                    <a:pt x="90533" y="69237"/>
                    <a:pt x="90960" y="69237"/>
                  </a:cubicBezTo>
                  <a:cubicBezTo>
                    <a:pt x="91387" y="69058"/>
                    <a:pt x="91601" y="68878"/>
                    <a:pt x="92028" y="68699"/>
                  </a:cubicBezTo>
                  <a:cubicBezTo>
                    <a:pt x="92028" y="68699"/>
                    <a:pt x="92241" y="68699"/>
                    <a:pt x="92241" y="68520"/>
                  </a:cubicBezTo>
                  <a:cubicBezTo>
                    <a:pt x="92455" y="68520"/>
                    <a:pt x="92669" y="68699"/>
                    <a:pt x="92882" y="68699"/>
                  </a:cubicBezTo>
                  <a:cubicBezTo>
                    <a:pt x="92882" y="68699"/>
                    <a:pt x="93096" y="68699"/>
                    <a:pt x="93096" y="68699"/>
                  </a:cubicBezTo>
                  <a:cubicBezTo>
                    <a:pt x="93736" y="68699"/>
                    <a:pt x="94377" y="68340"/>
                    <a:pt x="94804" y="68161"/>
                  </a:cubicBezTo>
                  <a:cubicBezTo>
                    <a:pt x="95017" y="68161"/>
                    <a:pt x="95444" y="67982"/>
                    <a:pt x="95871" y="67623"/>
                  </a:cubicBezTo>
                  <a:cubicBezTo>
                    <a:pt x="95871" y="67623"/>
                    <a:pt x="96085" y="67443"/>
                    <a:pt x="96085" y="67443"/>
                  </a:cubicBezTo>
                  <a:cubicBezTo>
                    <a:pt x="96085" y="67443"/>
                    <a:pt x="96085" y="67264"/>
                    <a:pt x="96298" y="67264"/>
                  </a:cubicBezTo>
                  <a:cubicBezTo>
                    <a:pt x="96298" y="67264"/>
                    <a:pt x="96298" y="67264"/>
                    <a:pt x="96512" y="67264"/>
                  </a:cubicBezTo>
                  <a:cubicBezTo>
                    <a:pt x="96725" y="67264"/>
                    <a:pt x="96725" y="67264"/>
                    <a:pt x="96939" y="67264"/>
                  </a:cubicBezTo>
                  <a:cubicBezTo>
                    <a:pt x="97153" y="67085"/>
                    <a:pt x="97153" y="67085"/>
                    <a:pt x="97366" y="67085"/>
                  </a:cubicBezTo>
                  <a:cubicBezTo>
                    <a:pt x="97580" y="66905"/>
                    <a:pt x="97793" y="66905"/>
                    <a:pt x="98007" y="66905"/>
                  </a:cubicBezTo>
                  <a:cubicBezTo>
                    <a:pt x="98220" y="66726"/>
                    <a:pt x="98434" y="66726"/>
                    <a:pt x="98861" y="66547"/>
                  </a:cubicBezTo>
                  <a:cubicBezTo>
                    <a:pt x="98861" y="66547"/>
                    <a:pt x="99074" y="66547"/>
                    <a:pt x="99074" y="66367"/>
                  </a:cubicBezTo>
                  <a:cubicBezTo>
                    <a:pt x="99288" y="66367"/>
                    <a:pt x="99288" y="66367"/>
                    <a:pt x="99501" y="66367"/>
                  </a:cubicBezTo>
                  <a:cubicBezTo>
                    <a:pt x="99715" y="66367"/>
                    <a:pt x="99928" y="66188"/>
                    <a:pt x="100142" y="66188"/>
                  </a:cubicBezTo>
                  <a:cubicBezTo>
                    <a:pt x="100142" y="66188"/>
                    <a:pt x="100355" y="66008"/>
                    <a:pt x="100569" y="66008"/>
                  </a:cubicBezTo>
                  <a:cubicBezTo>
                    <a:pt x="100782" y="66008"/>
                    <a:pt x="100782" y="66008"/>
                    <a:pt x="100782" y="66008"/>
                  </a:cubicBezTo>
                  <a:cubicBezTo>
                    <a:pt x="100996" y="65829"/>
                    <a:pt x="101209" y="65829"/>
                    <a:pt x="101423" y="65650"/>
                  </a:cubicBezTo>
                  <a:cubicBezTo>
                    <a:pt x="101637" y="65650"/>
                    <a:pt x="101637" y="65470"/>
                    <a:pt x="101850" y="65470"/>
                  </a:cubicBezTo>
                  <a:cubicBezTo>
                    <a:pt x="101850" y="65470"/>
                    <a:pt x="101850" y="65470"/>
                    <a:pt x="101850" y="65470"/>
                  </a:cubicBezTo>
                  <a:cubicBezTo>
                    <a:pt x="102064" y="65470"/>
                    <a:pt x="102277" y="65470"/>
                    <a:pt x="102491" y="65650"/>
                  </a:cubicBezTo>
                  <a:cubicBezTo>
                    <a:pt x="102704" y="65650"/>
                    <a:pt x="102918" y="65650"/>
                    <a:pt x="103345" y="65650"/>
                  </a:cubicBezTo>
                  <a:cubicBezTo>
                    <a:pt x="103558" y="65650"/>
                    <a:pt x="103772" y="65650"/>
                    <a:pt x="103772" y="65650"/>
                  </a:cubicBezTo>
                  <a:cubicBezTo>
                    <a:pt x="104412" y="65470"/>
                    <a:pt x="104839" y="65112"/>
                    <a:pt x="105053" y="64753"/>
                  </a:cubicBezTo>
                  <a:cubicBezTo>
                    <a:pt x="105266" y="64753"/>
                    <a:pt x="105266" y="64753"/>
                    <a:pt x="105266" y="64753"/>
                  </a:cubicBezTo>
                  <a:cubicBezTo>
                    <a:pt x="105693" y="64394"/>
                    <a:pt x="106120" y="64035"/>
                    <a:pt x="106548" y="63856"/>
                  </a:cubicBezTo>
                  <a:cubicBezTo>
                    <a:pt x="106548" y="63856"/>
                    <a:pt x="106761" y="63856"/>
                    <a:pt x="106975" y="63677"/>
                  </a:cubicBezTo>
                  <a:cubicBezTo>
                    <a:pt x="107188" y="63677"/>
                    <a:pt x="107402" y="63677"/>
                    <a:pt x="107615" y="63497"/>
                  </a:cubicBezTo>
                  <a:cubicBezTo>
                    <a:pt x="107829" y="63318"/>
                    <a:pt x="108042" y="63139"/>
                    <a:pt x="108256" y="62959"/>
                  </a:cubicBezTo>
                  <a:cubicBezTo>
                    <a:pt x="108469" y="62780"/>
                    <a:pt x="108896" y="62600"/>
                    <a:pt x="109110" y="62600"/>
                  </a:cubicBezTo>
                  <a:cubicBezTo>
                    <a:pt x="109323" y="62421"/>
                    <a:pt x="109537" y="62421"/>
                    <a:pt x="109750" y="62421"/>
                  </a:cubicBezTo>
                  <a:cubicBezTo>
                    <a:pt x="110177" y="62421"/>
                    <a:pt x="110391" y="62421"/>
                    <a:pt x="110818" y="62421"/>
                  </a:cubicBezTo>
                  <a:cubicBezTo>
                    <a:pt x="111672" y="62062"/>
                    <a:pt x="111672" y="61524"/>
                    <a:pt x="111886" y="61165"/>
                  </a:cubicBezTo>
                  <a:cubicBezTo>
                    <a:pt x="111886" y="61165"/>
                    <a:pt x="111886" y="60807"/>
                    <a:pt x="111886" y="60627"/>
                  </a:cubicBezTo>
                  <a:cubicBezTo>
                    <a:pt x="111886" y="60448"/>
                    <a:pt x="111886" y="60269"/>
                    <a:pt x="111886" y="60089"/>
                  </a:cubicBezTo>
                  <a:cubicBezTo>
                    <a:pt x="112099" y="59551"/>
                    <a:pt x="112313" y="59013"/>
                    <a:pt x="112526" y="58475"/>
                  </a:cubicBezTo>
                  <a:cubicBezTo>
                    <a:pt x="112740" y="57937"/>
                    <a:pt x="112953" y="57578"/>
                    <a:pt x="113167" y="57040"/>
                  </a:cubicBezTo>
                  <a:cubicBezTo>
                    <a:pt x="113380" y="56502"/>
                    <a:pt x="113594" y="56143"/>
                    <a:pt x="113594" y="55784"/>
                  </a:cubicBezTo>
                  <a:cubicBezTo>
                    <a:pt x="113594" y="55426"/>
                    <a:pt x="113594" y="55426"/>
                    <a:pt x="113594" y="55426"/>
                  </a:cubicBezTo>
                  <a:cubicBezTo>
                    <a:pt x="113807" y="55246"/>
                    <a:pt x="113807" y="55067"/>
                    <a:pt x="113807" y="54887"/>
                  </a:cubicBezTo>
                  <a:cubicBezTo>
                    <a:pt x="114021" y="54708"/>
                    <a:pt x="114021" y="54529"/>
                    <a:pt x="114021" y="54349"/>
                  </a:cubicBezTo>
                  <a:cubicBezTo>
                    <a:pt x="114234" y="53991"/>
                    <a:pt x="114234" y="53811"/>
                    <a:pt x="114234" y="53452"/>
                  </a:cubicBezTo>
                  <a:cubicBezTo>
                    <a:pt x="114234" y="53273"/>
                    <a:pt x="114448" y="53094"/>
                    <a:pt x="114448" y="52914"/>
                  </a:cubicBezTo>
                  <a:cubicBezTo>
                    <a:pt x="114448" y="52914"/>
                    <a:pt x="114448" y="52735"/>
                    <a:pt x="114448" y="52556"/>
                  </a:cubicBezTo>
                  <a:cubicBezTo>
                    <a:pt x="114448" y="52197"/>
                    <a:pt x="114661" y="52017"/>
                    <a:pt x="114875" y="51838"/>
                  </a:cubicBezTo>
                  <a:cubicBezTo>
                    <a:pt x="115088" y="51659"/>
                    <a:pt x="115302" y="51479"/>
                    <a:pt x="115516" y="51479"/>
                  </a:cubicBezTo>
                  <a:cubicBezTo>
                    <a:pt x="116156" y="51300"/>
                    <a:pt x="116370" y="50762"/>
                    <a:pt x="116797" y="50403"/>
                  </a:cubicBezTo>
                  <a:cubicBezTo>
                    <a:pt x="116797" y="50403"/>
                    <a:pt x="116797" y="50224"/>
                    <a:pt x="116797" y="50224"/>
                  </a:cubicBezTo>
                  <a:cubicBezTo>
                    <a:pt x="117224" y="49686"/>
                    <a:pt x="117651" y="49147"/>
                    <a:pt x="118078" y="48789"/>
                  </a:cubicBezTo>
                  <a:cubicBezTo>
                    <a:pt x="118505" y="48430"/>
                    <a:pt x="118932" y="48251"/>
                    <a:pt x="119359" y="47892"/>
                  </a:cubicBezTo>
                  <a:cubicBezTo>
                    <a:pt x="120000" y="47713"/>
                    <a:pt x="120000" y="47713"/>
                    <a:pt x="120000" y="47713"/>
                  </a:cubicBezTo>
                  <a:lnTo>
                    <a:pt x="117651" y="44125"/>
                  </a:ln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68" name="Shape 2468"/>
            <p:cNvSpPr/>
            <p:nvPr/>
          </p:nvSpPr>
          <p:spPr>
            <a:xfrm>
              <a:off x="19398485" y="8148829"/>
              <a:ext cx="82070" cy="78396"/>
            </a:xfrm>
            <a:custGeom>
              <a:avLst/>
              <a:gdLst/>
              <a:ahLst/>
              <a:cxnLst/>
              <a:rect l="0" t="0" r="0" b="0"/>
              <a:pathLst>
                <a:path w="120000" h="120000" extrusionOk="0">
                  <a:moveTo>
                    <a:pt x="104000" y="15000"/>
                  </a:moveTo>
                  <a:cubicBezTo>
                    <a:pt x="96000" y="0"/>
                    <a:pt x="80000" y="0"/>
                    <a:pt x="72000" y="0"/>
                  </a:cubicBezTo>
                  <a:cubicBezTo>
                    <a:pt x="64000" y="0"/>
                    <a:pt x="56000" y="0"/>
                    <a:pt x="40000" y="0"/>
                  </a:cubicBezTo>
                  <a:cubicBezTo>
                    <a:pt x="16000" y="15000"/>
                    <a:pt x="0" y="37500"/>
                    <a:pt x="0" y="60000"/>
                  </a:cubicBezTo>
                  <a:cubicBezTo>
                    <a:pt x="0" y="82500"/>
                    <a:pt x="16000" y="105000"/>
                    <a:pt x="40000" y="112500"/>
                  </a:cubicBezTo>
                  <a:cubicBezTo>
                    <a:pt x="48000" y="120000"/>
                    <a:pt x="56000" y="120000"/>
                    <a:pt x="64000" y="120000"/>
                  </a:cubicBezTo>
                  <a:cubicBezTo>
                    <a:pt x="88000" y="120000"/>
                    <a:pt x="112000" y="105000"/>
                    <a:pt x="120000" y="60000"/>
                  </a:cubicBezTo>
                  <a:cubicBezTo>
                    <a:pt x="120000" y="45000"/>
                    <a:pt x="120000" y="22500"/>
                    <a:pt x="104000" y="15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69" name="Shape 2469"/>
            <p:cNvSpPr/>
            <p:nvPr/>
          </p:nvSpPr>
          <p:spPr>
            <a:xfrm>
              <a:off x="18684476" y="4790871"/>
              <a:ext cx="77965" cy="59730"/>
            </a:xfrm>
            <a:custGeom>
              <a:avLst/>
              <a:gdLst/>
              <a:ahLst/>
              <a:cxnLst/>
              <a:rect l="0" t="0" r="0" b="0"/>
              <a:pathLst>
                <a:path w="120000" h="120000" extrusionOk="0">
                  <a:moveTo>
                    <a:pt x="59999" y="0"/>
                  </a:moveTo>
                  <a:cubicBezTo>
                    <a:pt x="34285" y="0"/>
                    <a:pt x="17142" y="10000"/>
                    <a:pt x="8571" y="30000"/>
                  </a:cubicBezTo>
                  <a:cubicBezTo>
                    <a:pt x="8571" y="40000"/>
                    <a:pt x="0" y="60000"/>
                    <a:pt x="25714" y="90000"/>
                  </a:cubicBezTo>
                  <a:cubicBezTo>
                    <a:pt x="34285" y="100000"/>
                    <a:pt x="42857" y="100000"/>
                    <a:pt x="59999" y="110000"/>
                  </a:cubicBezTo>
                  <a:cubicBezTo>
                    <a:pt x="68571" y="110000"/>
                    <a:pt x="77142" y="120000"/>
                    <a:pt x="77142" y="120000"/>
                  </a:cubicBezTo>
                  <a:cubicBezTo>
                    <a:pt x="77142" y="120000"/>
                    <a:pt x="77142" y="120000"/>
                    <a:pt x="77142" y="120000"/>
                  </a:cubicBezTo>
                  <a:cubicBezTo>
                    <a:pt x="94285" y="120000"/>
                    <a:pt x="102857" y="110000"/>
                    <a:pt x="111428" y="100000"/>
                  </a:cubicBezTo>
                  <a:cubicBezTo>
                    <a:pt x="119999" y="90000"/>
                    <a:pt x="119999" y="80000"/>
                    <a:pt x="119999" y="60000"/>
                  </a:cubicBezTo>
                  <a:cubicBezTo>
                    <a:pt x="119999" y="20000"/>
                    <a:pt x="94285" y="0"/>
                    <a:pt x="59999" y="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70" name="Shape 2470"/>
            <p:cNvSpPr/>
            <p:nvPr/>
          </p:nvSpPr>
          <p:spPr>
            <a:xfrm>
              <a:off x="18298748" y="5138053"/>
              <a:ext cx="82070" cy="134392"/>
            </a:xfrm>
            <a:custGeom>
              <a:avLst/>
              <a:gdLst/>
              <a:ahLst/>
              <a:cxnLst/>
              <a:rect l="0" t="0" r="0" b="0"/>
              <a:pathLst>
                <a:path w="120000" h="120000" extrusionOk="0">
                  <a:moveTo>
                    <a:pt x="120000" y="31111"/>
                  </a:moveTo>
                  <a:cubicBezTo>
                    <a:pt x="112000" y="17777"/>
                    <a:pt x="96000" y="0"/>
                    <a:pt x="64000" y="0"/>
                  </a:cubicBezTo>
                  <a:cubicBezTo>
                    <a:pt x="56000" y="0"/>
                    <a:pt x="56000" y="0"/>
                    <a:pt x="56000" y="0"/>
                  </a:cubicBezTo>
                  <a:cubicBezTo>
                    <a:pt x="24000" y="0"/>
                    <a:pt x="16000" y="17777"/>
                    <a:pt x="16000" y="26666"/>
                  </a:cubicBezTo>
                  <a:cubicBezTo>
                    <a:pt x="16000" y="26666"/>
                    <a:pt x="16000" y="31111"/>
                    <a:pt x="8000" y="31111"/>
                  </a:cubicBezTo>
                  <a:cubicBezTo>
                    <a:pt x="8000" y="31111"/>
                    <a:pt x="8000" y="35555"/>
                    <a:pt x="8000" y="35555"/>
                  </a:cubicBezTo>
                  <a:cubicBezTo>
                    <a:pt x="8000" y="40000"/>
                    <a:pt x="0" y="48888"/>
                    <a:pt x="0" y="57777"/>
                  </a:cubicBezTo>
                  <a:cubicBezTo>
                    <a:pt x="0" y="62222"/>
                    <a:pt x="0" y="62222"/>
                    <a:pt x="0" y="66666"/>
                  </a:cubicBezTo>
                  <a:cubicBezTo>
                    <a:pt x="8000" y="88888"/>
                    <a:pt x="8000" y="102222"/>
                    <a:pt x="24000" y="111111"/>
                  </a:cubicBezTo>
                  <a:cubicBezTo>
                    <a:pt x="32000" y="115555"/>
                    <a:pt x="40000" y="120000"/>
                    <a:pt x="56000" y="120000"/>
                  </a:cubicBezTo>
                  <a:cubicBezTo>
                    <a:pt x="64000" y="120000"/>
                    <a:pt x="72000" y="115555"/>
                    <a:pt x="80000" y="111111"/>
                  </a:cubicBezTo>
                  <a:cubicBezTo>
                    <a:pt x="112000" y="93333"/>
                    <a:pt x="120000" y="40000"/>
                    <a:pt x="120000" y="31111"/>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71" name="Shape 2471"/>
            <p:cNvSpPr/>
            <p:nvPr/>
          </p:nvSpPr>
          <p:spPr>
            <a:xfrm>
              <a:off x="15851012" y="3486139"/>
              <a:ext cx="769405" cy="625301"/>
            </a:xfrm>
            <a:custGeom>
              <a:avLst/>
              <a:gdLst/>
              <a:ahLst/>
              <a:cxnLst/>
              <a:rect l="0" t="0" r="0" b="0"/>
              <a:pathLst>
                <a:path w="120000" h="120000" extrusionOk="0">
                  <a:moveTo>
                    <a:pt x="116595" y="60952"/>
                  </a:moveTo>
                  <a:cubicBezTo>
                    <a:pt x="116595" y="60000"/>
                    <a:pt x="115744" y="59047"/>
                    <a:pt x="115744" y="58095"/>
                  </a:cubicBezTo>
                  <a:cubicBezTo>
                    <a:pt x="114893" y="56190"/>
                    <a:pt x="114893" y="53333"/>
                    <a:pt x="114893" y="51428"/>
                  </a:cubicBezTo>
                  <a:cubicBezTo>
                    <a:pt x="114042" y="48571"/>
                    <a:pt x="114042" y="44761"/>
                    <a:pt x="112340" y="41904"/>
                  </a:cubicBezTo>
                  <a:cubicBezTo>
                    <a:pt x="109787" y="35238"/>
                    <a:pt x="103829" y="34285"/>
                    <a:pt x="99574" y="34285"/>
                  </a:cubicBezTo>
                  <a:cubicBezTo>
                    <a:pt x="98723" y="34285"/>
                    <a:pt x="98723" y="34285"/>
                    <a:pt x="97872" y="34285"/>
                  </a:cubicBezTo>
                  <a:cubicBezTo>
                    <a:pt x="97021" y="34285"/>
                    <a:pt x="97021" y="34285"/>
                    <a:pt x="96170" y="34285"/>
                  </a:cubicBezTo>
                  <a:cubicBezTo>
                    <a:pt x="93617" y="34285"/>
                    <a:pt x="91914" y="33333"/>
                    <a:pt x="90212" y="28571"/>
                  </a:cubicBezTo>
                  <a:cubicBezTo>
                    <a:pt x="89361" y="26666"/>
                    <a:pt x="88510" y="25714"/>
                    <a:pt x="87659" y="23809"/>
                  </a:cubicBezTo>
                  <a:cubicBezTo>
                    <a:pt x="86808" y="20000"/>
                    <a:pt x="85106" y="17142"/>
                    <a:pt x="84255" y="13333"/>
                  </a:cubicBezTo>
                  <a:cubicBezTo>
                    <a:pt x="82553" y="10476"/>
                    <a:pt x="78297" y="9523"/>
                    <a:pt x="74893" y="8571"/>
                  </a:cubicBezTo>
                  <a:cubicBezTo>
                    <a:pt x="74042" y="7619"/>
                    <a:pt x="72340" y="7619"/>
                    <a:pt x="71489" y="7619"/>
                  </a:cubicBezTo>
                  <a:cubicBezTo>
                    <a:pt x="69787" y="6666"/>
                    <a:pt x="68085" y="5714"/>
                    <a:pt x="66382" y="4761"/>
                  </a:cubicBezTo>
                  <a:cubicBezTo>
                    <a:pt x="64680" y="3809"/>
                    <a:pt x="62127" y="2857"/>
                    <a:pt x="59574" y="1904"/>
                  </a:cubicBezTo>
                  <a:cubicBezTo>
                    <a:pt x="57872" y="952"/>
                    <a:pt x="56170" y="0"/>
                    <a:pt x="53617" y="0"/>
                  </a:cubicBezTo>
                  <a:cubicBezTo>
                    <a:pt x="52765" y="0"/>
                    <a:pt x="51914" y="952"/>
                    <a:pt x="51914" y="952"/>
                  </a:cubicBezTo>
                  <a:cubicBezTo>
                    <a:pt x="48510" y="1904"/>
                    <a:pt x="47659" y="4761"/>
                    <a:pt x="47659" y="6666"/>
                  </a:cubicBezTo>
                  <a:cubicBezTo>
                    <a:pt x="47659" y="6666"/>
                    <a:pt x="47659" y="7619"/>
                    <a:pt x="47659" y="7619"/>
                  </a:cubicBezTo>
                  <a:cubicBezTo>
                    <a:pt x="46808" y="10476"/>
                    <a:pt x="46808" y="13333"/>
                    <a:pt x="47659" y="15238"/>
                  </a:cubicBezTo>
                  <a:cubicBezTo>
                    <a:pt x="47659" y="17142"/>
                    <a:pt x="46808" y="18095"/>
                    <a:pt x="46808" y="19047"/>
                  </a:cubicBezTo>
                  <a:cubicBezTo>
                    <a:pt x="46808" y="20952"/>
                    <a:pt x="46808" y="21904"/>
                    <a:pt x="45957" y="22857"/>
                  </a:cubicBezTo>
                  <a:cubicBezTo>
                    <a:pt x="45957" y="25714"/>
                    <a:pt x="43404" y="29523"/>
                    <a:pt x="41702" y="31428"/>
                  </a:cubicBezTo>
                  <a:cubicBezTo>
                    <a:pt x="40000" y="32380"/>
                    <a:pt x="38297" y="33333"/>
                    <a:pt x="37446" y="34285"/>
                  </a:cubicBezTo>
                  <a:cubicBezTo>
                    <a:pt x="35744" y="35238"/>
                    <a:pt x="34042" y="37142"/>
                    <a:pt x="32340" y="38095"/>
                  </a:cubicBezTo>
                  <a:cubicBezTo>
                    <a:pt x="32340" y="38095"/>
                    <a:pt x="32340" y="38095"/>
                    <a:pt x="32340" y="38095"/>
                  </a:cubicBezTo>
                  <a:cubicBezTo>
                    <a:pt x="30638" y="40000"/>
                    <a:pt x="28936" y="40952"/>
                    <a:pt x="28085" y="42857"/>
                  </a:cubicBezTo>
                  <a:cubicBezTo>
                    <a:pt x="28085" y="43809"/>
                    <a:pt x="28085" y="43809"/>
                    <a:pt x="27234" y="44761"/>
                  </a:cubicBezTo>
                  <a:cubicBezTo>
                    <a:pt x="27234" y="45714"/>
                    <a:pt x="27234" y="45714"/>
                    <a:pt x="27234" y="45714"/>
                  </a:cubicBezTo>
                  <a:cubicBezTo>
                    <a:pt x="27234" y="46666"/>
                    <a:pt x="26382" y="46666"/>
                    <a:pt x="25531" y="46666"/>
                  </a:cubicBezTo>
                  <a:cubicBezTo>
                    <a:pt x="24680" y="46666"/>
                    <a:pt x="22978" y="46666"/>
                    <a:pt x="21276" y="47619"/>
                  </a:cubicBezTo>
                  <a:cubicBezTo>
                    <a:pt x="20425" y="48571"/>
                    <a:pt x="19574" y="50476"/>
                    <a:pt x="18723" y="52380"/>
                  </a:cubicBezTo>
                  <a:cubicBezTo>
                    <a:pt x="17872" y="52380"/>
                    <a:pt x="17872" y="53333"/>
                    <a:pt x="17872" y="54285"/>
                  </a:cubicBezTo>
                  <a:cubicBezTo>
                    <a:pt x="17021" y="54285"/>
                    <a:pt x="16170" y="55238"/>
                    <a:pt x="15319" y="55238"/>
                  </a:cubicBezTo>
                  <a:cubicBezTo>
                    <a:pt x="14468" y="56190"/>
                    <a:pt x="13617" y="56190"/>
                    <a:pt x="11914" y="57142"/>
                  </a:cubicBezTo>
                  <a:cubicBezTo>
                    <a:pt x="11063" y="58095"/>
                    <a:pt x="10212" y="58095"/>
                    <a:pt x="9361" y="59047"/>
                  </a:cubicBezTo>
                  <a:cubicBezTo>
                    <a:pt x="8510" y="60000"/>
                    <a:pt x="7659" y="60000"/>
                    <a:pt x="7659" y="60952"/>
                  </a:cubicBezTo>
                  <a:cubicBezTo>
                    <a:pt x="4255" y="62857"/>
                    <a:pt x="851" y="65714"/>
                    <a:pt x="0" y="71428"/>
                  </a:cubicBezTo>
                  <a:cubicBezTo>
                    <a:pt x="0" y="75238"/>
                    <a:pt x="1702" y="77142"/>
                    <a:pt x="3404" y="77142"/>
                  </a:cubicBezTo>
                  <a:cubicBezTo>
                    <a:pt x="4255" y="78095"/>
                    <a:pt x="4255" y="78095"/>
                    <a:pt x="4255" y="79047"/>
                  </a:cubicBezTo>
                  <a:cubicBezTo>
                    <a:pt x="5106" y="79047"/>
                    <a:pt x="5106" y="80000"/>
                    <a:pt x="5106" y="80952"/>
                  </a:cubicBezTo>
                  <a:cubicBezTo>
                    <a:pt x="5106" y="81904"/>
                    <a:pt x="5106" y="82857"/>
                    <a:pt x="5957" y="84761"/>
                  </a:cubicBezTo>
                  <a:cubicBezTo>
                    <a:pt x="6808" y="85714"/>
                    <a:pt x="7659" y="86666"/>
                    <a:pt x="8510" y="87619"/>
                  </a:cubicBezTo>
                  <a:cubicBezTo>
                    <a:pt x="8510" y="88571"/>
                    <a:pt x="8510" y="88571"/>
                    <a:pt x="9361" y="88571"/>
                  </a:cubicBezTo>
                  <a:cubicBezTo>
                    <a:pt x="11063" y="92380"/>
                    <a:pt x="11914" y="95238"/>
                    <a:pt x="11063" y="98095"/>
                  </a:cubicBezTo>
                  <a:cubicBezTo>
                    <a:pt x="11063" y="100952"/>
                    <a:pt x="10212" y="104761"/>
                    <a:pt x="8510" y="107619"/>
                  </a:cubicBezTo>
                  <a:cubicBezTo>
                    <a:pt x="7659" y="109523"/>
                    <a:pt x="5957" y="112380"/>
                    <a:pt x="6808" y="115238"/>
                  </a:cubicBezTo>
                  <a:cubicBezTo>
                    <a:pt x="7659" y="116190"/>
                    <a:pt x="8510" y="118095"/>
                    <a:pt x="10212" y="119047"/>
                  </a:cubicBezTo>
                  <a:cubicBezTo>
                    <a:pt x="11063" y="120000"/>
                    <a:pt x="12765" y="120000"/>
                    <a:pt x="14468" y="120000"/>
                  </a:cubicBezTo>
                  <a:cubicBezTo>
                    <a:pt x="14468" y="120000"/>
                    <a:pt x="14468" y="120000"/>
                    <a:pt x="14468" y="120000"/>
                  </a:cubicBezTo>
                  <a:cubicBezTo>
                    <a:pt x="16170" y="120000"/>
                    <a:pt x="17872" y="120000"/>
                    <a:pt x="19574" y="119047"/>
                  </a:cubicBezTo>
                  <a:cubicBezTo>
                    <a:pt x="20425" y="119047"/>
                    <a:pt x="22127" y="118095"/>
                    <a:pt x="22978" y="118095"/>
                  </a:cubicBezTo>
                  <a:cubicBezTo>
                    <a:pt x="23829" y="118095"/>
                    <a:pt x="23829" y="118095"/>
                    <a:pt x="23829" y="118095"/>
                  </a:cubicBezTo>
                  <a:cubicBezTo>
                    <a:pt x="25531" y="118095"/>
                    <a:pt x="27234" y="117142"/>
                    <a:pt x="28936" y="117142"/>
                  </a:cubicBezTo>
                  <a:cubicBezTo>
                    <a:pt x="28936" y="117142"/>
                    <a:pt x="29787" y="117142"/>
                    <a:pt x="30638" y="117142"/>
                  </a:cubicBezTo>
                  <a:cubicBezTo>
                    <a:pt x="30638" y="118095"/>
                    <a:pt x="31489" y="118095"/>
                    <a:pt x="32340" y="118095"/>
                  </a:cubicBezTo>
                  <a:cubicBezTo>
                    <a:pt x="34042" y="119047"/>
                    <a:pt x="35744" y="120000"/>
                    <a:pt x="37446" y="120000"/>
                  </a:cubicBezTo>
                  <a:cubicBezTo>
                    <a:pt x="37446" y="120000"/>
                    <a:pt x="38297" y="120000"/>
                    <a:pt x="38297" y="120000"/>
                  </a:cubicBezTo>
                  <a:cubicBezTo>
                    <a:pt x="42553" y="120000"/>
                    <a:pt x="44255" y="116190"/>
                    <a:pt x="45957" y="113333"/>
                  </a:cubicBezTo>
                  <a:cubicBezTo>
                    <a:pt x="46808" y="112380"/>
                    <a:pt x="47659" y="111428"/>
                    <a:pt x="47659" y="110476"/>
                  </a:cubicBezTo>
                  <a:cubicBezTo>
                    <a:pt x="48510" y="108571"/>
                    <a:pt x="49361" y="107619"/>
                    <a:pt x="50212" y="106666"/>
                  </a:cubicBezTo>
                  <a:cubicBezTo>
                    <a:pt x="51914" y="103809"/>
                    <a:pt x="53617" y="100952"/>
                    <a:pt x="56170" y="99047"/>
                  </a:cubicBezTo>
                  <a:cubicBezTo>
                    <a:pt x="56170" y="99047"/>
                    <a:pt x="57021" y="99047"/>
                    <a:pt x="57021" y="99047"/>
                  </a:cubicBezTo>
                  <a:cubicBezTo>
                    <a:pt x="57872" y="100000"/>
                    <a:pt x="59574" y="100000"/>
                    <a:pt x="60425" y="100000"/>
                  </a:cubicBezTo>
                  <a:cubicBezTo>
                    <a:pt x="61276" y="100000"/>
                    <a:pt x="61276" y="100000"/>
                    <a:pt x="62127" y="100000"/>
                  </a:cubicBezTo>
                  <a:cubicBezTo>
                    <a:pt x="65531" y="99047"/>
                    <a:pt x="68085" y="96190"/>
                    <a:pt x="69787" y="93333"/>
                  </a:cubicBezTo>
                  <a:cubicBezTo>
                    <a:pt x="70638" y="92380"/>
                    <a:pt x="71489" y="91428"/>
                    <a:pt x="72340" y="90476"/>
                  </a:cubicBezTo>
                  <a:cubicBezTo>
                    <a:pt x="73191" y="89523"/>
                    <a:pt x="74042" y="89523"/>
                    <a:pt x="75744" y="89523"/>
                  </a:cubicBezTo>
                  <a:cubicBezTo>
                    <a:pt x="77446" y="88571"/>
                    <a:pt x="78297" y="88571"/>
                    <a:pt x="80000" y="88571"/>
                  </a:cubicBezTo>
                  <a:cubicBezTo>
                    <a:pt x="80000" y="88571"/>
                    <a:pt x="80851" y="87619"/>
                    <a:pt x="81702" y="87619"/>
                  </a:cubicBezTo>
                  <a:cubicBezTo>
                    <a:pt x="83404" y="87619"/>
                    <a:pt x="85106" y="87619"/>
                    <a:pt x="86808" y="86666"/>
                  </a:cubicBezTo>
                  <a:cubicBezTo>
                    <a:pt x="87659" y="86666"/>
                    <a:pt x="87659" y="86666"/>
                    <a:pt x="87659" y="86666"/>
                  </a:cubicBezTo>
                  <a:cubicBezTo>
                    <a:pt x="90212" y="85714"/>
                    <a:pt x="92765" y="84761"/>
                    <a:pt x="94468" y="83809"/>
                  </a:cubicBezTo>
                  <a:cubicBezTo>
                    <a:pt x="96170" y="82857"/>
                    <a:pt x="97021" y="82857"/>
                    <a:pt x="97872" y="81904"/>
                  </a:cubicBezTo>
                  <a:cubicBezTo>
                    <a:pt x="98723" y="81904"/>
                    <a:pt x="99574" y="81904"/>
                    <a:pt x="100425" y="81904"/>
                  </a:cubicBezTo>
                  <a:cubicBezTo>
                    <a:pt x="100425" y="81904"/>
                    <a:pt x="101276" y="81904"/>
                    <a:pt x="102127" y="81904"/>
                  </a:cubicBezTo>
                  <a:cubicBezTo>
                    <a:pt x="102978" y="81904"/>
                    <a:pt x="103829" y="81904"/>
                    <a:pt x="104680" y="81904"/>
                  </a:cubicBezTo>
                  <a:cubicBezTo>
                    <a:pt x="106382" y="81904"/>
                    <a:pt x="106382" y="81904"/>
                    <a:pt x="106382" y="81904"/>
                  </a:cubicBezTo>
                  <a:cubicBezTo>
                    <a:pt x="110638" y="81904"/>
                    <a:pt x="117446" y="81904"/>
                    <a:pt x="119148" y="75238"/>
                  </a:cubicBezTo>
                  <a:cubicBezTo>
                    <a:pt x="120000" y="70476"/>
                    <a:pt x="118297" y="65714"/>
                    <a:pt x="116595" y="60952"/>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72" name="Shape 2472"/>
            <p:cNvSpPr/>
            <p:nvPr/>
          </p:nvSpPr>
          <p:spPr>
            <a:xfrm>
              <a:off x="18315162" y="5563630"/>
              <a:ext cx="675025" cy="580502"/>
            </a:xfrm>
            <a:custGeom>
              <a:avLst/>
              <a:gdLst/>
              <a:ahLst/>
              <a:cxnLst/>
              <a:rect l="0" t="0" r="0" b="0"/>
              <a:pathLst>
                <a:path w="120000" h="120000" extrusionOk="0">
                  <a:moveTo>
                    <a:pt x="116129" y="76923"/>
                  </a:moveTo>
                  <a:cubicBezTo>
                    <a:pt x="115161" y="75897"/>
                    <a:pt x="114193" y="74871"/>
                    <a:pt x="112258" y="73846"/>
                  </a:cubicBezTo>
                  <a:cubicBezTo>
                    <a:pt x="111290" y="72820"/>
                    <a:pt x="110322" y="71794"/>
                    <a:pt x="109354" y="70769"/>
                  </a:cubicBezTo>
                  <a:cubicBezTo>
                    <a:pt x="107419" y="68717"/>
                    <a:pt x="106451" y="68717"/>
                    <a:pt x="103548" y="68717"/>
                  </a:cubicBezTo>
                  <a:cubicBezTo>
                    <a:pt x="102580" y="68717"/>
                    <a:pt x="100645" y="68717"/>
                    <a:pt x="99677" y="68717"/>
                  </a:cubicBezTo>
                  <a:cubicBezTo>
                    <a:pt x="97741" y="69743"/>
                    <a:pt x="97741" y="69743"/>
                    <a:pt x="97741" y="69743"/>
                  </a:cubicBezTo>
                  <a:cubicBezTo>
                    <a:pt x="96774" y="69743"/>
                    <a:pt x="95806" y="69743"/>
                    <a:pt x="94838" y="69743"/>
                  </a:cubicBezTo>
                  <a:cubicBezTo>
                    <a:pt x="94838" y="69743"/>
                    <a:pt x="94838" y="68717"/>
                    <a:pt x="94838" y="67692"/>
                  </a:cubicBezTo>
                  <a:cubicBezTo>
                    <a:pt x="93870" y="66666"/>
                    <a:pt x="93870" y="64615"/>
                    <a:pt x="92903" y="63589"/>
                  </a:cubicBezTo>
                  <a:cubicBezTo>
                    <a:pt x="91935" y="62564"/>
                    <a:pt x="91935" y="61538"/>
                    <a:pt x="91935" y="61538"/>
                  </a:cubicBezTo>
                  <a:cubicBezTo>
                    <a:pt x="90967" y="53333"/>
                    <a:pt x="87096" y="48205"/>
                    <a:pt x="80322" y="47179"/>
                  </a:cubicBezTo>
                  <a:cubicBezTo>
                    <a:pt x="80322" y="47179"/>
                    <a:pt x="79354" y="47179"/>
                    <a:pt x="79354" y="47179"/>
                  </a:cubicBezTo>
                  <a:cubicBezTo>
                    <a:pt x="78387" y="47179"/>
                    <a:pt x="77419" y="47179"/>
                    <a:pt x="76451" y="47179"/>
                  </a:cubicBezTo>
                  <a:cubicBezTo>
                    <a:pt x="76451" y="47179"/>
                    <a:pt x="76451" y="47179"/>
                    <a:pt x="75483" y="46153"/>
                  </a:cubicBezTo>
                  <a:cubicBezTo>
                    <a:pt x="74516" y="46153"/>
                    <a:pt x="74516" y="46153"/>
                    <a:pt x="73548" y="45128"/>
                  </a:cubicBezTo>
                  <a:cubicBezTo>
                    <a:pt x="72580" y="45128"/>
                    <a:pt x="72580" y="45128"/>
                    <a:pt x="72580" y="45128"/>
                  </a:cubicBezTo>
                  <a:cubicBezTo>
                    <a:pt x="70645" y="45128"/>
                    <a:pt x="70645" y="45128"/>
                    <a:pt x="70645" y="44102"/>
                  </a:cubicBezTo>
                  <a:cubicBezTo>
                    <a:pt x="69677" y="44102"/>
                    <a:pt x="69677" y="43076"/>
                    <a:pt x="69677" y="42051"/>
                  </a:cubicBezTo>
                  <a:cubicBezTo>
                    <a:pt x="68709" y="41025"/>
                    <a:pt x="68709" y="38974"/>
                    <a:pt x="66774" y="37948"/>
                  </a:cubicBezTo>
                  <a:cubicBezTo>
                    <a:pt x="65806" y="36923"/>
                    <a:pt x="61935" y="32820"/>
                    <a:pt x="56129" y="31794"/>
                  </a:cubicBezTo>
                  <a:cubicBezTo>
                    <a:pt x="54193" y="31794"/>
                    <a:pt x="53225" y="31794"/>
                    <a:pt x="51290" y="29743"/>
                  </a:cubicBezTo>
                  <a:cubicBezTo>
                    <a:pt x="51290" y="28717"/>
                    <a:pt x="51290" y="28717"/>
                    <a:pt x="50322" y="28717"/>
                  </a:cubicBezTo>
                  <a:cubicBezTo>
                    <a:pt x="49354" y="25641"/>
                    <a:pt x="47419" y="22564"/>
                    <a:pt x="43548" y="22564"/>
                  </a:cubicBezTo>
                  <a:cubicBezTo>
                    <a:pt x="42580" y="22564"/>
                    <a:pt x="42580" y="22564"/>
                    <a:pt x="42580" y="22564"/>
                  </a:cubicBezTo>
                  <a:cubicBezTo>
                    <a:pt x="40645" y="22564"/>
                    <a:pt x="38709" y="24615"/>
                    <a:pt x="38709" y="24615"/>
                  </a:cubicBezTo>
                  <a:cubicBezTo>
                    <a:pt x="37741" y="25641"/>
                    <a:pt x="37741" y="25641"/>
                    <a:pt x="37741" y="25641"/>
                  </a:cubicBezTo>
                  <a:cubicBezTo>
                    <a:pt x="37741" y="25641"/>
                    <a:pt x="36774" y="25641"/>
                    <a:pt x="36774" y="25641"/>
                  </a:cubicBezTo>
                  <a:cubicBezTo>
                    <a:pt x="36774" y="25641"/>
                    <a:pt x="35806" y="22564"/>
                    <a:pt x="35806" y="20512"/>
                  </a:cubicBezTo>
                  <a:cubicBezTo>
                    <a:pt x="36774" y="20512"/>
                    <a:pt x="37741" y="21538"/>
                    <a:pt x="38709" y="21538"/>
                  </a:cubicBezTo>
                  <a:cubicBezTo>
                    <a:pt x="38709" y="21538"/>
                    <a:pt x="38709" y="21538"/>
                    <a:pt x="38709" y="21538"/>
                  </a:cubicBezTo>
                  <a:cubicBezTo>
                    <a:pt x="40645" y="21538"/>
                    <a:pt x="41612" y="20512"/>
                    <a:pt x="42580" y="19487"/>
                  </a:cubicBezTo>
                  <a:cubicBezTo>
                    <a:pt x="46451" y="15384"/>
                    <a:pt x="41612" y="10256"/>
                    <a:pt x="40645" y="8205"/>
                  </a:cubicBezTo>
                  <a:cubicBezTo>
                    <a:pt x="39677" y="7179"/>
                    <a:pt x="39677" y="7179"/>
                    <a:pt x="39677" y="7179"/>
                  </a:cubicBezTo>
                  <a:cubicBezTo>
                    <a:pt x="39677" y="7179"/>
                    <a:pt x="39677" y="6153"/>
                    <a:pt x="39677" y="6153"/>
                  </a:cubicBezTo>
                  <a:cubicBezTo>
                    <a:pt x="38709" y="4102"/>
                    <a:pt x="37741" y="0"/>
                    <a:pt x="33870" y="0"/>
                  </a:cubicBezTo>
                  <a:cubicBezTo>
                    <a:pt x="30000" y="0"/>
                    <a:pt x="28064" y="3076"/>
                    <a:pt x="28064" y="6153"/>
                  </a:cubicBezTo>
                  <a:cubicBezTo>
                    <a:pt x="28064" y="6153"/>
                    <a:pt x="28064" y="6153"/>
                    <a:pt x="28064" y="6153"/>
                  </a:cubicBezTo>
                  <a:cubicBezTo>
                    <a:pt x="27096" y="6153"/>
                    <a:pt x="27096" y="6153"/>
                    <a:pt x="26129" y="6153"/>
                  </a:cubicBezTo>
                  <a:cubicBezTo>
                    <a:pt x="25161" y="6153"/>
                    <a:pt x="23225" y="7179"/>
                    <a:pt x="22258" y="7179"/>
                  </a:cubicBezTo>
                  <a:cubicBezTo>
                    <a:pt x="15483" y="11282"/>
                    <a:pt x="15483" y="19487"/>
                    <a:pt x="15483" y="23589"/>
                  </a:cubicBezTo>
                  <a:cubicBezTo>
                    <a:pt x="15483" y="25641"/>
                    <a:pt x="15483" y="28717"/>
                    <a:pt x="15483" y="30769"/>
                  </a:cubicBezTo>
                  <a:cubicBezTo>
                    <a:pt x="15483" y="33846"/>
                    <a:pt x="15483" y="36923"/>
                    <a:pt x="14516" y="40000"/>
                  </a:cubicBezTo>
                  <a:cubicBezTo>
                    <a:pt x="14516" y="46153"/>
                    <a:pt x="14516" y="50256"/>
                    <a:pt x="13548" y="55384"/>
                  </a:cubicBezTo>
                  <a:cubicBezTo>
                    <a:pt x="12580" y="61538"/>
                    <a:pt x="12580" y="67692"/>
                    <a:pt x="14516" y="72820"/>
                  </a:cubicBezTo>
                  <a:cubicBezTo>
                    <a:pt x="15483" y="77948"/>
                    <a:pt x="15483" y="80000"/>
                    <a:pt x="12580" y="82051"/>
                  </a:cubicBezTo>
                  <a:cubicBezTo>
                    <a:pt x="11612" y="82051"/>
                    <a:pt x="10645" y="83076"/>
                    <a:pt x="9677" y="83076"/>
                  </a:cubicBezTo>
                  <a:cubicBezTo>
                    <a:pt x="5806" y="86153"/>
                    <a:pt x="967" y="89230"/>
                    <a:pt x="0" y="96410"/>
                  </a:cubicBezTo>
                  <a:cubicBezTo>
                    <a:pt x="0" y="98461"/>
                    <a:pt x="967" y="101538"/>
                    <a:pt x="1935" y="102564"/>
                  </a:cubicBezTo>
                  <a:cubicBezTo>
                    <a:pt x="2903" y="103589"/>
                    <a:pt x="4838" y="104615"/>
                    <a:pt x="6774" y="104615"/>
                  </a:cubicBezTo>
                  <a:cubicBezTo>
                    <a:pt x="11612" y="104615"/>
                    <a:pt x="16451" y="102564"/>
                    <a:pt x="20322" y="100512"/>
                  </a:cubicBezTo>
                  <a:cubicBezTo>
                    <a:pt x="22258" y="99487"/>
                    <a:pt x="24193" y="98461"/>
                    <a:pt x="25161" y="97435"/>
                  </a:cubicBezTo>
                  <a:cubicBezTo>
                    <a:pt x="26129" y="97435"/>
                    <a:pt x="26129" y="97435"/>
                    <a:pt x="26129" y="97435"/>
                  </a:cubicBezTo>
                  <a:cubicBezTo>
                    <a:pt x="26129" y="97435"/>
                    <a:pt x="26129" y="97435"/>
                    <a:pt x="26129" y="98461"/>
                  </a:cubicBezTo>
                  <a:cubicBezTo>
                    <a:pt x="28064" y="100512"/>
                    <a:pt x="28064" y="103589"/>
                    <a:pt x="28064" y="105641"/>
                  </a:cubicBezTo>
                  <a:cubicBezTo>
                    <a:pt x="28064" y="106666"/>
                    <a:pt x="28064" y="107692"/>
                    <a:pt x="28064" y="107692"/>
                  </a:cubicBezTo>
                  <a:cubicBezTo>
                    <a:pt x="28064" y="110769"/>
                    <a:pt x="28064" y="112820"/>
                    <a:pt x="29032" y="115897"/>
                  </a:cubicBezTo>
                  <a:cubicBezTo>
                    <a:pt x="30967" y="120000"/>
                    <a:pt x="33870" y="120000"/>
                    <a:pt x="34838" y="120000"/>
                  </a:cubicBezTo>
                  <a:cubicBezTo>
                    <a:pt x="38709" y="120000"/>
                    <a:pt x="41612" y="116923"/>
                    <a:pt x="44516" y="114871"/>
                  </a:cubicBezTo>
                  <a:cubicBezTo>
                    <a:pt x="45483" y="113846"/>
                    <a:pt x="45483" y="113846"/>
                    <a:pt x="45483" y="113846"/>
                  </a:cubicBezTo>
                  <a:cubicBezTo>
                    <a:pt x="47419" y="111794"/>
                    <a:pt x="49354" y="110769"/>
                    <a:pt x="50322" y="108717"/>
                  </a:cubicBezTo>
                  <a:cubicBezTo>
                    <a:pt x="51290" y="106666"/>
                    <a:pt x="52258" y="104615"/>
                    <a:pt x="52258" y="103589"/>
                  </a:cubicBezTo>
                  <a:cubicBezTo>
                    <a:pt x="53225" y="102564"/>
                    <a:pt x="53225" y="101538"/>
                    <a:pt x="54193" y="100512"/>
                  </a:cubicBezTo>
                  <a:cubicBezTo>
                    <a:pt x="54193" y="98461"/>
                    <a:pt x="56129" y="97435"/>
                    <a:pt x="58064" y="95384"/>
                  </a:cubicBezTo>
                  <a:cubicBezTo>
                    <a:pt x="60000" y="93333"/>
                    <a:pt x="62903" y="90256"/>
                    <a:pt x="63870" y="85128"/>
                  </a:cubicBezTo>
                  <a:cubicBezTo>
                    <a:pt x="63870" y="84102"/>
                    <a:pt x="63870" y="84102"/>
                    <a:pt x="63870" y="83076"/>
                  </a:cubicBezTo>
                  <a:cubicBezTo>
                    <a:pt x="63870" y="81025"/>
                    <a:pt x="63870" y="80000"/>
                    <a:pt x="64838" y="78974"/>
                  </a:cubicBezTo>
                  <a:cubicBezTo>
                    <a:pt x="65806" y="77948"/>
                    <a:pt x="66774" y="76923"/>
                    <a:pt x="68709" y="76923"/>
                  </a:cubicBezTo>
                  <a:cubicBezTo>
                    <a:pt x="68709" y="76923"/>
                    <a:pt x="68709" y="77948"/>
                    <a:pt x="68709" y="77948"/>
                  </a:cubicBezTo>
                  <a:cubicBezTo>
                    <a:pt x="68709" y="78974"/>
                    <a:pt x="69677" y="80000"/>
                    <a:pt x="69677" y="80000"/>
                  </a:cubicBezTo>
                  <a:cubicBezTo>
                    <a:pt x="69677" y="80000"/>
                    <a:pt x="69677" y="81025"/>
                    <a:pt x="69677" y="81025"/>
                  </a:cubicBezTo>
                  <a:cubicBezTo>
                    <a:pt x="69677" y="84102"/>
                    <a:pt x="69677" y="84102"/>
                    <a:pt x="69677" y="84102"/>
                  </a:cubicBezTo>
                  <a:cubicBezTo>
                    <a:pt x="73548" y="84102"/>
                    <a:pt x="73548" y="84102"/>
                    <a:pt x="73548" y="84102"/>
                  </a:cubicBezTo>
                  <a:cubicBezTo>
                    <a:pt x="74516" y="84102"/>
                    <a:pt x="74516" y="84102"/>
                    <a:pt x="74516" y="84102"/>
                  </a:cubicBezTo>
                  <a:cubicBezTo>
                    <a:pt x="75483" y="83076"/>
                    <a:pt x="77419" y="83076"/>
                    <a:pt x="78387" y="83076"/>
                  </a:cubicBezTo>
                  <a:cubicBezTo>
                    <a:pt x="79354" y="83076"/>
                    <a:pt x="79354" y="83076"/>
                    <a:pt x="79354" y="83076"/>
                  </a:cubicBezTo>
                  <a:cubicBezTo>
                    <a:pt x="79354" y="83076"/>
                    <a:pt x="79354" y="83076"/>
                    <a:pt x="79354" y="83076"/>
                  </a:cubicBezTo>
                  <a:cubicBezTo>
                    <a:pt x="79354" y="83076"/>
                    <a:pt x="79354" y="84102"/>
                    <a:pt x="78387" y="85128"/>
                  </a:cubicBezTo>
                  <a:cubicBezTo>
                    <a:pt x="78387" y="86153"/>
                    <a:pt x="77419" y="88205"/>
                    <a:pt x="77419" y="90256"/>
                  </a:cubicBezTo>
                  <a:cubicBezTo>
                    <a:pt x="78387" y="92307"/>
                    <a:pt x="79354" y="94358"/>
                    <a:pt x="83225" y="94358"/>
                  </a:cubicBezTo>
                  <a:cubicBezTo>
                    <a:pt x="84193" y="94358"/>
                    <a:pt x="86129" y="94358"/>
                    <a:pt x="87096" y="93333"/>
                  </a:cubicBezTo>
                  <a:cubicBezTo>
                    <a:pt x="87096" y="93333"/>
                    <a:pt x="88064" y="93333"/>
                    <a:pt x="88064" y="93333"/>
                  </a:cubicBezTo>
                  <a:cubicBezTo>
                    <a:pt x="90000" y="93333"/>
                    <a:pt x="90967" y="94358"/>
                    <a:pt x="92903" y="95384"/>
                  </a:cubicBezTo>
                  <a:cubicBezTo>
                    <a:pt x="93870" y="95384"/>
                    <a:pt x="94838" y="96410"/>
                    <a:pt x="95806" y="96410"/>
                  </a:cubicBezTo>
                  <a:cubicBezTo>
                    <a:pt x="97741" y="97435"/>
                    <a:pt x="99677" y="98461"/>
                    <a:pt x="101612" y="98461"/>
                  </a:cubicBezTo>
                  <a:cubicBezTo>
                    <a:pt x="108387" y="98461"/>
                    <a:pt x="113225" y="92307"/>
                    <a:pt x="117096" y="88205"/>
                  </a:cubicBezTo>
                  <a:cubicBezTo>
                    <a:pt x="118064" y="86153"/>
                    <a:pt x="120000" y="84102"/>
                    <a:pt x="120000" y="82051"/>
                  </a:cubicBezTo>
                  <a:cubicBezTo>
                    <a:pt x="119032" y="80000"/>
                    <a:pt x="118064" y="77948"/>
                    <a:pt x="116129" y="76923"/>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73" name="Shape 2473"/>
            <p:cNvSpPr/>
            <p:nvPr/>
          </p:nvSpPr>
          <p:spPr>
            <a:xfrm>
              <a:off x="18532648" y="5539366"/>
              <a:ext cx="147726" cy="113861"/>
            </a:xfrm>
            <a:custGeom>
              <a:avLst/>
              <a:gdLst/>
              <a:ahLst/>
              <a:cxnLst/>
              <a:rect l="0" t="0" r="0" b="0"/>
              <a:pathLst>
                <a:path w="120000" h="120000" extrusionOk="0">
                  <a:moveTo>
                    <a:pt x="26666" y="73043"/>
                  </a:moveTo>
                  <a:cubicBezTo>
                    <a:pt x="26666" y="73043"/>
                    <a:pt x="26666" y="78260"/>
                    <a:pt x="26666" y="78260"/>
                  </a:cubicBezTo>
                  <a:cubicBezTo>
                    <a:pt x="26666" y="88695"/>
                    <a:pt x="31111" y="99130"/>
                    <a:pt x="44444" y="104347"/>
                  </a:cubicBezTo>
                  <a:cubicBezTo>
                    <a:pt x="48888" y="109565"/>
                    <a:pt x="48888" y="109565"/>
                    <a:pt x="48888" y="109565"/>
                  </a:cubicBezTo>
                  <a:cubicBezTo>
                    <a:pt x="53333" y="114782"/>
                    <a:pt x="62222" y="120000"/>
                    <a:pt x="75555" y="120000"/>
                  </a:cubicBezTo>
                  <a:cubicBezTo>
                    <a:pt x="75555" y="120000"/>
                    <a:pt x="80000" y="120000"/>
                    <a:pt x="80000" y="120000"/>
                  </a:cubicBezTo>
                  <a:cubicBezTo>
                    <a:pt x="80000" y="120000"/>
                    <a:pt x="84444" y="120000"/>
                    <a:pt x="84444" y="120000"/>
                  </a:cubicBezTo>
                  <a:cubicBezTo>
                    <a:pt x="93333" y="120000"/>
                    <a:pt x="120000" y="114782"/>
                    <a:pt x="120000" y="93913"/>
                  </a:cubicBezTo>
                  <a:cubicBezTo>
                    <a:pt x="120000" y="78260"/>
                    <a:pt x="120000" y="78260"/>
                    <a:pt x="120000" y="78260"/>
                  </a:cubicBezTo>
                  <a:cubicBezTo>
                    <a:pt x="106666" y="78260"/>
                    <a:pt x="106666" y="78260"/>
                    <a:pt x="106666" y="78260"/>
                  </a:cubicBezTo>
                  <a:cubicBezTo>
                    <a:pt x="106666" y="78260"/>
                    <a:pt x="102222" y="73043"/>
                    <a:pt x="102222" y="73043"/>
                  </a:cubicBezTo>
                  <a:cubicBezTo>
                    <a:pt x="97777" y="73043"/>
                    <a:pt x="97777" y="67826"/>
                    <a:pt x="93333" y="67826"/>
                  </a:cubicBezTo>
                  <a:cubicBezTo>
                    <a:pt x="88888" y="67826"/>
                    <a:pt x="84444" y="67826"/>
                    <a:pt x="84444" y="67826"/>
                  </a:cubicBezTo>
                  <a:cubicBezTo>
                    <a:pt x="84444" y="67826"/>
                    <a:pt x="84444" y="67826"/>
                    <a:pt x="84444" y="67826"/>
                  </a:cubicBezTo>
                  <a:cubicBezTo>
                    <a:pt x="84444" y="62608"/>
                    <a:pt x="80000" y="62608"/>
                    <a:pt x="80000" y="62608"/>
                  </a:cubicBezTo>
                  <a:cubicBezTo>
                    <a:pt x="80000" y="57391"/>
                    <a:pt x="80000" y="52173"/>
                    <a:pt x="80000" y="52173"/>
                  </a:cubicBezTo>
                  <a:cubicBezTo>
                    <a:pt x="75555" y="41739"/>
                    <a:pt x="71111" y="36521"/>
                    <a:pt x="66666" y="31304"/>
                  </a:cubicBezTo>
                  <a:cubicBezTo>
                    <a:pt x="62222" y="31304"/>
                    <a:pt x="62222" y="31304"/>
                    <a:pt x="62222" y="31304"/>
                  </a:cubicBezTo>
                  <a:cubicBezTo>
                    <a:pt x="62222" y="31304"/>
                    <a:pt x="57777" y="26086"/>
                    <a:pt x="57777" y="20869"/>
                  </a:cubicBezTo>
                  <a:cubicBezTo>
                    <a:pt x="48888" y="10434"/>
                    <a:pt x="40000" y="0"/>
                    <a:pt x="26666" y="0"/>
                  </a:cubicBezTo>
                  <a:cubicBezTo>
                    <a:pt x="22222" y="0"/>
                    <a:pt x="22222" y="0"/>
                    <a:pt x="17777" y="0"/>
                  </a:cubicBezTo>
                  <a:cubicBezTo>
                    <a:pt x="13333" y="5217"/>
                    <a:pt x="4444" y="10434"/>
                    <a:pt x="4444" y="15652"/>
                  </a:cubicBezTo>
                  <a:cubicBezTo>
                    <a:pt x="0" y="36521"/>
                    <a:pt x="13333" y="52173"/>
                    <a:pt x="22222" y="67826"/>
                  </a:cubicBezTo>
                  <a:cubicBezTo>
                    <a:pt x="22222" y="67826"/>
                    <a:pt x="22222" y="67826"/>
                    <a:pt x="26666" y="73043"/>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74" name="Shape 2474"/>
            <p:cNvSpPr/>
            <p:nvPr/>
          </p:nvSpPr>
          <p:spPr>
            <a:xfrm>
              <a:off x="18996343" y="4835669"/>
              <a:ext cx="86172" cy="89595"/>
            </a:xfrm>
            <a:custGeom>
              <a:avLst/>
              <a:gdLst/>
              <a:ahLst/>
              <a:cxnLst/>
              <a:rect l="0" t="0" r="0" b="0"/>
              <a:pathLst>
                <a:path w="120000" h="120000" extrusionOk="0">
                  <a:moveTo>
                    <a:pt x="120000" y="40000"/>
                  </a:moveTo>
                  <a:cubicBezTo>
                    <a:pt x="112500" y="26666"/>
                    <a:pt x="97500" y="13333"/>
                    <a:pt x="82500" y="6666"/>
                  </a:cubicBezTo>
                  <a:cubicBezTo>
                    <a:pt x="75000" y="6666"/>
                    <a:pt x="67500" y="0"/>
                    <a:pt x="52500" y="0"/>
                  </a:cubicBezTo>
                  <a:cubicBezTo>
                    <a:pt x="45000" y="0"/>
                    <a:pt x="22500" y="6666"/>
                    <a:pt x="7500" y="33333"/>
                  </a:cubicBezTo>
                  <a:cubicBezTo>
                    <a:pt x="0" y="53333"/>
                    <a:pt x="0" y="66666"/>
                    <a:pt x="15000" y="86666"/>
                  </a:cubicBezTo>
                  <a:cubicBezTo>
                    <a:pt x="22500" y="86666"/>
                    <a:pt x="22500" y="93333"/>
                    <a:pt x="22500" y="93333"/>
                  </a:cubicBezTo>
                  <a:cubicBezTo>
                    <a:pt x="22500" y="100000"/>
                    <a:pt x="37500" y="120000"/>
                    <a:pt x="60000" y="120000"/>
                  </a:cubicBezTo>
                  <a:cubicBezTo>
                    <a:pt x="60000" y="120000"/>
                    <a:pt x="67500" y="120000"/>
                    <a:pt x="75000" y="120000"/>
                  </a:cubicBezTo>
                  <a:cubicBezTo>
                    <a:pt x="90000" y="113333"/>
                    <a:pt x="97500" y="93333"/>
                    <a:pt x="105000" y="80000"/>
                  </a:cubicBezTo>
                  <a:cubicBezTo>
                    <a:pt x="105000" y="80000"/>
                    <a:pt x="105000" y="73333"/>
                    <a:pt x="112500" y="73333"/>
                  </a:cubicBezTo>
                  <a:cubicBezTo>
                    <a:pt x="120000" y="60000"/>
                    <a:pt x="120000" y="53333"/>
                    <a:pt x="120000" y="40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75" name="Shape 2475"/>
            <p:cNvSpPr/>
            <p:nvPr/>
          </p:nvSpPr>
          <p:spPr>
            <a:xfrm>
              <a:off x="18858876" y="4800203"/>
              <a:ext cx="121052" cy="203455"/>
            </a:xfrm>
            <a:custGeom>
              <a:avLst/>
              <a:gdLst/>
              <a:ahLst/>
              <a:cxnLst/>
              <a:rect l="0" t="0" r="0" b="0"/>
              <a:pathLst>
                <a:path w="120000" h="120000" extrusionOk="0">
                  <a:moveTo>
                    <a:pt x="98181" y="73170"/>
                  </a:moveTo>
                  <a:cubicBezTo>
                    <a:pt x="103636" y="70243"/>
                    <a:pt x="103636" y="70243"/>
                    <a:pt x="103636" y="70243"/>
                  </a:cubicBezTo>
                  <a:cubicBezTo>
                    <a:pt x="109090" y="61463"/>
                    <a:pt x="109090" y="55609"/>
                    <a:pt x="103636" y="52682"/>
                  </a:cubicBezTo>
                  <a:cubicBezTo>
                    <a:pt x="98181" y="46829"/>
                    <a:pt x="87272" y="43902"/>
                    <a:pt x="76363" y="43902"/>
                  </a:cubicBezTo>
                  <a:cubicBezTo>
                    <a:pt x="76363" y="40975"/>
                    <a:pt x="81818" y="40975"/>
                    <a:pt x="81818" y="40975"/>
                  </a:cubicBezTo>
                  <a:cubicBezTo>
                    <a:pt x="81818" y="40975"/>
                    <a:pt x="87272" y="38048"/>
                    <a:pt x="87272" y="38048"/>
                  </a:cubicBezTo>
                  <a:cubicBezTo>
                    <a:pt x="98181" y="35121"/>
                    <a:pt x="103636" y="32195"/>
                    <a:pt x="109090" y="26341"/>
                  </a:cubicBezTo>
                  <a:cubicBezTo>
                    <a:pt x="114545" y="23414"/>
                    <a:pt x="120000" y="14634"/>
                    <a:pt x="114545" y="11707"/>
                  </a:cubicBezTo>
                  <a:cubicBezTo>
                    <a:pt x="109090" y="5853"/>
                    <a:pt x="98181" y="0"/>
                    <a:pt x="87272" y="0"/>
                  </a:cubicBezTo>
                  <a:cubicBezTo>
                    <a:pt x="87272" y="0"/>
                    <a:pt x="87272" y="0"/>
                    <a:pt x="81818" y="0"/>
                  </a:cubicBezTo>
                  <a:cubicBezTo>
                    <a:pt x="65454" y="0"/>
                    <a:pt x="49090" y="8780"/>
                    <a:pt x="43636" y="14634"/>
                  </a:cubicBezTo>
                  <a:cubicBezTo>
                    <a:pt x="43636" y="14634"/>
                    <a:pt x="43636" y="14634"/>
                    <a:pt x="43636" y="14634"/>
                  </a:cubicBezTo>
                  <a:cubicBezTo>
                    <a:pt x="32727" y="20487"/>
                    <a:pt x="21818" y="29268"/>
                    <a:pt x="32727" y="38048"/>
                  </a:cubicBezTo>
                  <a:cubicBezTo>
                    <a:pt x="32727" y="43902"/>
                    <a:pt x="43636" y="46829"/>
                    <a:pt x="49090" y="46829"/>
                  </a:cubicBezTo>
                  <a:cubicBezTo>
                    <a:pt x="43636" y="49756"/>
                    <a:pt x="38181" y="52682"/>
                    <a:pt x="38181" y="58536"/>
                  </a:cubicBezTo>
                  <a:cubicBezTo>
                    <a:pt x="38181" y="61463"/>
                    <a:pt x="38181" y="61463"/>
                    <a:pt x="38181" y="64390"/>
                  </a:cubicBezTo>
                  <a:cubicBezTo>
                    <a:pt x="38181" y="64390"/>
                    <a:pt x="38181" y="64390"/>
                    <a:pt x="38181" y="64390"/>
                  </a:cubicBezTo>
                  <a:cubicBezTo>
                    <a:pt x="38181" y="70243"/>
                    <a:pt x="38181" y="73170"/>
                    <a:pt x="27272" y="79024"/>
                  </a:cubicBezTo>
                  <a:cubicBezTo>
                    <a:pt x="27272" y="79024"/>
                    <a:pt x="27272" y="79024"/>
                    <a:pt x="27272" y="79024"/>
                  </a:cubicBezTo>
                  <a:cubicBezTo>
                    <a:pt x="10909" y="87804"/>
                    <a:pt x="0" y="96585"/>
                    <a:pt x="0" y="108292"/>
                  </a:cubicBezTo>
                  <a:cubicBezTo>
                    <a:pt x="5454" y="111219"/>
                    <a:pt x="10909" y="117073"/>
                    <a:pt x="16363" y="120000"/>
                  </a:cubicBezTo>
                  <a:cubicBezTo>
                    <a:pt x="21818" y="120000"/>
                    <a:pt x="27272" y="120000"/>
                    <a:pt x="32727" y="120000"/>
                  </a:cubicBezTo>
                  <a:cubicBezTo>
                    <a:pt x="32727" y="120000"/>
                    <a:pt x="32727" y="120000"/>
                    <a:pt x="32727" y="120000"/>
                  </a:cubicBezTo>
                  <a:cubicBezTo>
                    <a:pt x="49090" y="120000"/>
                    <a:pt x="70909" y="108292"/>
                    <a:pt x="98181" y="7317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76" name="Shape 2476"/>
            <p:cNvSpPr/>
            <p:nvPr/>
          </p:nvSpPr>
          <p:spPr>
            <a:xfrm>
              <a:off x="18897859" y="5003660"/>
              <a:ext cx="82070" cy="123194"/>
            </a:xfrm>
            <a:custGeom>
              <a:avLst/>
              <a:gdLst/>
              <a:ahLst/>
              <a:cxnLst/>
              <a:rect l="0" t="0" r="0" b="0"/>
              <a:pathLst>
                <a:path w="120000" h="120000" extrusionOk="0">
                  <a:moveTo>
                    <a:pt x="64000" y="0"/>
                  </a:moveTo>
                  <a:cubicBezTo>
                    <a:pt x="56000" y="0"/>
                    <a:pt x="48000" y="0"/>
                    <a:pt x="40000" y="4800"/>
                  </a:cubicBezTo>
                  <a:cubicBezTo>
                    <a:pt x="16000" y="14400"/>
                    <a:pt x="32000" y="28800"/>
                    <a:pt x="32000" y="33600"/>
                  </a:cubicBezTo>
                  <a:cubicBezTo>
                    <a:pt x="32000" y="33600"/>
                    <a:pt x="32000" y="33600"/>
                    <a:pt x="32000" y="33600"/>
                  </a:cubicBezTo>
                  <a:cubicBezTo>
                    <a:pt x="32000" y="33600"/>
                    <a:pt x="32000" y="33600"/>
                    <a:pt x="32000" y="33600"/>
                  </a:cubicBezTo>
                  <a:cubicBezTo>
                    <a:pt x="24000" y="38400"/>
                    <a:pt x="16000" y="48000"/>
                    <a:pt x="24000" y="57600"/>
                  </a:cubicBezTo>
                  <a:cubicBezTo>
                    <a:pt x="24000" y="67200"/>
                    <a:pt x="24000" y="67200"/>
                    <a:pt x="24000" y="67200"/>
                  </a:cubicBezTo>
                  <a:cubicBezTo>
                    <a:pt x="16000" y="67200"/>
                    <a:pt x="16000" y="67200"/>
                    <a:pt x="8000" y="72000"/>
                  </a:cubicBezTo>
                  <a:cubicBezTo>
                    <a:pt x="8000" y="76800"/>
                    <a:pt x="0" y="81600"/>
                    <a:pt x="0" y="91200"/>
                  </a:cubicBezTo>
                  <a:cubicBezTo>
                    <a:pt x="8000" y="105600"/>
                    <a:pt x="24000" y="120000"/>
                    <a:pt x="48000" y="120000"/>
                  </a:cubicBezTo>
                  <a:cubicBezTo>
                    <a:pt x="64000" y="120000"/>
                    <a:pt x="88000" y="110400"/>
                    <a:pt x="88000" y="96000"/>
                  </a:cubicBezTo>
                  <a:cubicBezTo>
                    <a:pt x="88000" y="86400"/>
                    <a:pt x="88000" y="76800"/>
                    <a:pt x="72000" y="72000"/>
                  </a:cubicBezTo>
                  <a:cubicBezTo>
                    <a:pt x="72000" y="72000"/>
                    <a:pt x="72000" y="72000"/>
                    <a:pt x="72000" y="72000"/>
                  </a:cubicBezTo>
                  <a:cubicBezTo>
                    <a:pt x="80000" y="67200"/>
                    <a:pt x="88000" y="62400"/>
                    <a:pt x="88000" y="57600"/>
                  </a:cubicBezTo>
                  <a:cubicBezTo>
                    <a:pt x="96000" y="57600"/>
                    <a:pt x="96000" y="52800"/>
                    <a:pt x="96000" y="52800"/>
                  </a:cubicBezTo>
                  <a:cubicBezTo>
                    <a:pt x="96000" y="52800"/>
                    <a:pt x="96000" y="52800"/>
                    <a:pt x="96000" y="52800"/>
                  </a:cubicBezTo>
                  <a:cubicBezTo>
                    <a:pt x="104000" y="48000"/>
                    <a:pt x="120000" y="43200"/>
                    <a:pt x="120000" y="28800"/>
                  </a:cubicBezTo>
                  <a:cubicBezTo>
                    <a:pt x="120000" y="14400"/>
                    <a:pt x="88000" y="0"/>
                    <a:pt x="64000" y="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77" name="Shape 2477"/>
            <p:cNvSpPr/>
            <p:nvPr/>
          </p:nvSpPr>
          <p:spPr>
            <a:xfrm>
              <a:off x="18750132" y="4800203"/>
              <a:ext cx="108743" cy="83996"/>
            </a:xfrm>
            <a:custGeom>
              <a:avLst/>
              <a:gdLst/>
              <a:ahLst/>
              <a:cxnLst/>
              <a:rect l="0" t="0" r="0" b="0"/>
              <a:pathLst>
                <a:path w="120000" h="120000" extrusionOk="0">
                  <a:moveTo>
                    <a:pt x="84000" y="14117"/>
                  </a:moveTo>
                  <a:cubicBezTo>
                    <a:pt x="84000" y="14117"/>
                    <a:pt x="78000" y="14117"/>
                    <a:pt x="72000" y="7058"/>
                  </a:cubicBezTo>
                  <a:cubicBezTo>
                    <a:pt x="66000" y="7058"/>
                    <a:pt x="60000" y="0"/>
                    <a:pt x="48000" y="0"/>
                  </a:cubicBezTo>
                  <a:cubicBezTo>
                    <a:pt x="42000" y="0"/>
                    <a:pt x="30000" y="7058"/>
                    <a:pt x="24000" y="7058"/>
                  </a:cubicBezTo>
                  <a:cubicBezTo>
                    <a:pt x="18000" y="14117"/>
                    <a:pt x="6000" y="21176"/>
                    <a:pt x="6000" y="42352"/>
                  </a:cubicBezTo>
                  <a:cubicBezTo>
                    <a:pt x="0" y="63529"/>
                    <a:pt x="12000" y="70588"/>
                    <a:pt x="24000" y="84705"/>
                  </a:cubicBezTo>
                  <a:cubicBezTo>
                    <a:pt x="24000" y="84705"/>
                    <a:pt x="24000" y="91764"/>
                    <a:pt x="30000" y="91764"/>
                  </a:cubicBezTo>
                  <a:cubicBezTo>
                    <a:pt x="30000" y="91764"/>
                    <a:pt x="30000" y="91764"/>
                    <a:pt x="30000" y="98823"/>
                  </a:cubicBezTo>
                  <a:cubicBezTo>
                    <a:pt x="36000" y="105882"/>
                    <a:pt x="42000" y="120000"/>
                    <a:pt x="60000" y="120000"/>
                  </a:cubicBezTo>
                  <a:cubicBezTo>
                    <a:pt x="60000" y="120000"/>
                    <a:pt x="66000" y="120000"/>
                    <a:pt x="72000" y="120000"/>
                  </a:cubicBezTo>
                  <a:cubicBezTo>
                    <a:pt x="84000" y="120000"/>
                    <a:pt x="84000" y="120000"/>
                    <a:pt x="84000" y="120000"/>
                  </a:cubicBezTo>
                  <a:cubicBezTo>
                    <a:pt x="84000" y="105882"/>
                    <a:pt x="84000" y="105882"/>
                    <a:pt x="84000" y="105882"/>
                  </a:cubicBezTo>
                  <a:cubicBezTo>
                    <a:pt x="84000" y="98823"/>
                    <a:pt x="84000" y="98823"/>
                    <a:pt x="84000" y="98823"/>
                  </a:cubicBezTo>
                  <a:cubicBezTo>
                    <a:pt x="84000" y="98823"/>
                    <a:pt x="84000" y="98823"/>
                    <a:pt x="84000" y="98823"/>
                  </a:cubicBezTo>
                  <a:cubicBezTo>
                    <a:pt x="90000" y="91764"/>
                    <a:pt x="96000" y="91764"/>
                    <a:pt x="108000" y="84705"/>
                  </a:cubicBezTo>
                  <a:cubicBezTo>
                    <a:pt x="120000" y="70588"/>
                    <a:pt x="120000" y="56470"/>
                    <a:pt x="120000" y="49411"/>
                  </a:cubicBezTo>
                  <a:cubicBezTo>
                    <a:pt x="114000" y="28235"/>
                    <a:pt x="102000" y="21176"/>
                    <a:pt x="84000" y="14117"/>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78" name="Shape 2478"/>
            <p:cNvSpPr/>
            <p:nvPr/>
          </p:nvSpPr>
          <p:spPr>
            <a:xfrm>
              <a:off x="16608106" y="3336812"/>
              <a:ext cx="420608" cy="451710"/>
            </a:xfrm>
            <a:custGeom>
              <a:avLst/>
              <a:gdLst/>
              <a:ahLst/>
              <a:cxnLst/>
              <a:rect l="0" t="0" r="0" b="0"/>
              <a:pathLst>
                <a:path w="120000" h="120000" extrusionOk="0">
                  <a:moveTo>
                    <a:pt x="113766" y="67252"/>
                  </a:moveTo>
                  <a:cubicBezTo>
                    <a:pt x="110649" y="67252"/>
                    <a:pt x="109090" y="65934"/>
                    <a:pt x="105974" y="64615"/>
                  </a:cubicBezTo>
                  <a:cubicBezTo>
                    <a:pt x="105974" y="64615"/>
                    <a:pt x="105974" y="63296"/>
                    <a:pt x="105974" y="60659"/>
                  </a:cubicBezTo>
                  <a:cubicBezTo>
                    <a:pt x="105974" y="59340"/>
                    <a:pt x="105974" y="58021"/>
                    <a:pt x="104415" y="56703"/>
                  </a:cubicBezTo>
                  <a:cubicBezTo>
                    <a:pt x="104415" y="54065"/>
                    <a:pt x="104415" y="52747"/>
                    <a:pt x="104415" y="50109"/>
                  </a:cubicBezTo>
                  <a:cubicBezTo>
                    <a:pt x="104415" y="48791"/>
                    <a:pt x="104415" y="46153"/>
                    <a:pt x="104415" y="44835"/>
                  </a:cubicBezTo>
                  <a:cubicBezTo>
                    <a:pt x="104415" y="43516"/>
                    <a:pt x="104415" y="42197"/>
                    <a:pt x="104415" y="40879"/>
                  </a:cubicBezTo>
                  <a:cubicBezTo>
                    <a:pt x="102857" y="36923"/>
                    <a:pt x="102857" y="31648"/>
                    <a:pt x="101298" y="27692"/>
                  </a:cubicBezTo>
                  <a:cubicBezTo>
                    <a:pt x="98181" y="22417"/>
                    <a:pt x="91948" y="21098"/>
                    <a:pt x="87272" y="19780"/>
                  </a:cubicBezTo>
                  <a:cubicBezTo>
                    <a:pt x="87272" y="19780"/>
                    <a:pt x="85714" y="19780"/>
                    <a:pt x="85714" y="19780"/>
                  </a:cubicBezTo>
                  <a:cubicBezTo>
                    <a:pt x="85714" y="18461"/>
                    <a:pt x="85714" y="18461"/>
                    <a:pt x="85714" y="17142"/>
                  </a:cubicBezTo>
                  <a:cubicBezTo>
                    <a:pt x="85714" y="15824"/>
                    <a:pt x="85714" y="15824"/>
                    <a:pt x="85714" y="15824"/>
                  </a:cubicBezTo>
                  <a:cubicBezTo>
                    <a:pt x="87272" y="9230"/>
                    <a:pt x="85714" y="6593"/>
                    <a:pt x="84155" y="5274"/>
                  </a:cubicBezTo>
                  <a:cubicBezTo>
                    <a:pt x="79480" y="2637"/>
                    <a:pt x="71688" y="0"/>
                    <a:pt x="63896" y="0"/>
                  </a:cubicBezTo>
                  <a:cubicBezTo>
                    <a:pt x="54545" y="0"/>
                    <a:pt x="52987" y="5274"/>
                    <a:pt x="51428" y="6593"/>
                  </a:cubicBezTo>
                  <a:cubicBezTo>
                    <a:pt x="51428" y="7912"/>
                    <a:pt x="51428" y="9230"/>
                    <a:pt x="51428" y="10549"/>
                  </a:cubicBezTo>
                  <a:cubicBezTo>
                    <a:pt x="51428" y="10549"/>
                    <a:pt x="51428" y="10549"/>
                    <a:pt x="49870" y="10549"/>
                  </a:cubicBezTo>
                  <a:cubicBezTo>
                    <a:pt x="48311" y="10549"/>
                    <a:pt x="46753" y="9230"/>
                    <a:pt x="43636" y="9230"/>
                  </a:cubicBezTo>
                  <a:cubicBezTo>
                    <a:pt x="40519" y="9230"/>
                    <a:pt x="38961" y="10549"/>
                    <a:pt x="35844" y="11868"/>
                  </a:cubicBezTo>
                  <a:cubicBezTo>
                    <a:pt x="32727" y="15824"/>
                    <a:pt x="31168" y="21098"/>
                    <a:pt x="34285" y="25054"/>
                  </a:cubicBezTo>
                  <a:cubicBezTo>
                    <a:pt x="32727" y="25054"/>
                    <a:pt x="32727" y="25054"/>
                    <a:pt x="32727" y="25054"/>
                  </a:cubicBezTo>
                  <a:cubicBezTo>
                    <a:pt x="31168" y="25054"/>
                    <a:pt x="29610" y="25054"/>
                    <a:pt x="28051" y="25054"/>
                  </a:cubicBezTo>
                  <a:cubicBezTo>
                    <a:pt x="17142" y="25054"/>
                    <a:pt x="17142" y="31648"/>
                    <a:pt x="15584" y="35604"/>
                  </a:cubicBezTo>
                  <a:cubicBezTo>
                    <a:pt x="15584" y="39560"/>
                    <a:pt x="14025" y="39560"/>
                    <a:pt x="14025" y="39560"/>
                  </a:cubicBezTo>
                  <a:cubicBezTo>
                    <a:pt x="12467" y="39560"/>
                    <a:pt x="12467" y="39560"/>
                    <a:pt x="12467" y="39560"/>
                  </a:cubicBezTo>
                  <a:cubicBezTo>
                    <a:pt x="9350" y="39560"/>
                    <a:pt x="6233" y="39560"/>
                    <a:pt x="3116" y="42197"/>
                  </a:cubicBezTo>
                  <a:cubicBezTo>
                    <a:pt x="1558" y="44835"/>
                    <a:pt x="0" y="47472"/>
                    <a:pt x="1558" y="50109"/>
                  </a:cubicBezTo>
                  <a:cubicBezTo>
                    <a:pt x="1558" y="54065"/>
                    <a:pt x="3116" y="56703"/>
                    <a:pt x="6233" y="58021"/>
                  </a:cubicBezTo>
                  <a:cubicBezTo>
                    <a:pt x="9350" y="59340"/>
                    <a:pt x="10909" y="59340"/>
                    <a:pt x="14025" y="60659"/>
                  </a:cubicBezTo>
                  <a:cubicBezTo>
                    <a:pt x="15584" y="60659"/>
                    <a:pt x="15584" y="60659"/>
                    <a:pt x="15584" y="60659"/>
                  </a:cubicBezTo>
                  <a:cubicBezTo>
                    <a:pt x="15584" y="60659"/>
                    <a:pt x="15584" y="61978"/>
                    <a:pt x="15584" y="61978"/>
                  </a:cubicBezTo>
                  <a:cubicBezTo>
                    <a:pt x="15584" y="64615"/>
                    <a:pt x="14025" y="67252"/>
                    <a:pt x="17142" y="71208"/>
                  </a:cubicBezTo>
                  <a:cubicBezTo>
                    <a:pt x="18701" y="73846"/>
                    <a:pt x="21818" y="73846"/>
                    <a:pt x="24935" y="73846"/>
                  </a:cubicBezTo>
                  <a:cubicBezTo>
                    <a:pt x="26493" y="73846"/>
                    <a:pt x="28051" y="73846"/>
                    <a:pt x="29610" y="73846"/>
                  </a:cubicBezTo>
                  <a:cubicBezTo>
                    <a:pt x="29610" y="73846"/>
                    <a:pt x="31168" y="73846"/>
                    <a:pt x="31168" y="73846"/>
                  </a:cubicBezTo>
                  <a:cubicBezTo>
                    <a:pt x="31168" y="73846"/>
                    <a:pt x="32727" y="75164"/>
                    <a:pt x="32727" y="75164"/>
                  </a:cubicBezTo>
                  <a:cubicBezTo>
                    <a:pt x="34285" y="76483"/>
                    <a:pt x="35844" y="79120"/>
                    <a:pt x="40519" y="80439"/>
                  </a:cubicBezTo>
                  <a:cubicBezTo>
                    <a:pt x="42077" y="80439"/>
                    <a:pt x="42077" y="80439"/>
                    <a:pt x="42077" y="80439"/>
                  </a:cubicBezTo>
                  <a:cubicBezTo>
                    <a:pt x="45194" y="80439"/>
                    <a:pt x="48311" y="79120"/>
                    <a:pt x="49870" y="77802"/>
                  </a:cubicBezTo>
                  <a:cubicBezTo>
                    <a:pt x="49870" y="80439"/>
                    <a:pt x="49870" y="80439"/>
                    <a:pt x="49870" y="80439"/>
                  </a:cubicBezTo>
                  <a:cubicBezTo>
                    <a:pt x="52987" y="81758"/>
                    <a:pt x="52987" y="81758"/>
                    <a:pt x="52987" y="81758"/>
                  </a:cubicBezTo>
                  <a:cubicBezTo>
                    <a:pt x="56103" y="83076"/>
                    <a:pt x="59220" y="83076"/>
                    <a:pt x="62337" y="83076"/>
                  </a:cubicBezTo>
                  <a:cubicBezTo>
                    <a:pt x="62337" y="83076"/>
                    <a:pt x="62337" y="83076"/>
                    <a:pt x="62337" y="83076"/>
                  </a:cubicBezTo>
                  <a:cubicBezTo>
                    <a:pt x="60779" y="84395"/>
                    <a:pt x="60779" y="85714"/>
                    <a:pt x="59220" y="87032"/>
                  </a:cubicBezTo>
                  <a:cubicBezTo>
                    <a:pt x="59220" y="87032"/>
                    <a:pt x="59220" y="87032"/>
                    <a:pt x="57662" y="87032"/>
                  </a:cubicBezTo>
                  <a:cubicBezTo>
                    <a:pt x="56103" y="88351"/>
                    <a:pt x="56103" y="88351"/>
                    <a:pt x="54545" y="88351"/>
                  </a:cubicBezTo>
                  <a:cubicBezTo>
                    <a:pt x="52987" y="88351"/>
                    <a:pt x="49870" y="88351"/>
                    <a:pt x="48311" y="87032"/>
                  </a:cubicBezTo>
                  <a:cubicBezTo>
                    <a:pt x="48311" y="87032"/>
                    <a:pt x="46753" y="87032"/>
                    <a:pt x="46753" y="87032"/>
                  </a:cubicBezTo>
                  <a:cubicBezTo>
                    <a:pt x="45194" y="87032"/>
                    <a:pt x="43636" y="85714"/>
                    <a:pt x="42077" y="85714"/>
                  </a:cubicBezTo>
                  <a:cubicBezTo>
                    <a:pt x="38961" y="85714"/>
                    <a:pt x="35844" y="87032"/>
                    <a:pt x="34285" y="89670"/>
                  </a:cubicBezTo>
                  <a:cubicBezTo>
                    <a:pt x="31168" y="93626"/>
                    <a:pt x="34285" y="98901"/>
                    <a:pt x="35844" y="101538"/>
                  </a:cubicBezTo>
                  <a:cubicBezTo>
                    <a:pt x="35844" y="102857"/>
                    <a:pt x="37402" y="102857"/>
                    <a:pt x="37402" y="102857"/>
                  </a:cubicBezTo>
                  <a:cubicBezTo>
                    <a:pt x="43636" y="118681"/>
                    <a:pt x="56103" y="120000"/>
                    <a:pt x="67012" y="120000"/>
                  </a:cubicBezTo>
                  <a:cubicBezTo>
                    <a:pt x="67012" y="120000"/>
                    <a:pt x="67012" y="120000"/>
                    <a:pt x="67012" y="120000"/>
                  </a:cubicBezTo>
                  <a:cubicBezTo>
                    <a:pt x="71688" y="120000"/>
                    <a:pt x="76363" y="120000"/>
                    <a:pt x="82597" y="118681"/>
                  </a:cubicBezTo>
                  <a:cubicBezTo>
                    <a:pt x="88831" y="118681"/>
                    <a:pt x="95064" y="116043"/>
                    <a:pt x="102857" y="112087"/>
                  </a:cubicBezTo>
                  <a:cubicBezTo>
                    <a:pt x="104415" y="110769"/>
                    <a:pt x="104415" y="110769"/>
                    <a:pt x="104415" y="110769"/>
                  </a:cubicBezTo>
                  <a:cubicBezTo>
                    <a:pt x="120000" y="69890"/>
                    <a:pt x="120000" y="69890"/>
                    <a:pt x="120000" y="69890"/>
                  </a:cubicBezTo>
                  <a:lnTo>
                    <a:pt x="113766" y="67252"/>
                  </a:lnTo>
                  <a:close/>
                  <a:moveTo>
                    <a:pt x="77922" y="85714"/>
                  </a:moveTo>
                  <a:cubicBezTo>
                    <a:pt x="76363" y="84395"/>
                    <a:pt x="74805" y="81758"/>
                    <a:pt x="71688" y="81758"/>
                  </a:cubicBezTo>
                  <a:cubicBezTo>
                    <a:pt x="71688" y="81758"/>
                    <a:pt x="73246" y="80439"/>
                    <a:pt x="73246" y="80439"/>
                  </a:cubicBezTo>
                  <a:cubicBezTo>
                    <a:pt x="73246" y="80439"/>
                    <a:pt x="74805" y="79120"/>
                    <a:pt x="74805" y="79120"/>
                  </a:cubicBezTo>
                  <a:cubicBezTo>
                    <a:pt x="76363" y="80439"/>
                    <a:pt x="76363" y="80439"/>
                    <a:pt x="76363" y="80439"/>
                  </a:cubicBezTo>
                  <a:cubicBezTo>
                    <a:pt x="77922" y="83076"/>
                    <a:pt x="79480" y="84395"/>
                    <a:pt x="84155" y="84395"/>
                  </a:cubicBezTo>
                  <a:cubicBezTo>
                    <a:pt x="85714" y="84395"/>
                    <a:pt x="87272" y="84395"/>
                    <a:pt x="87272" y="85714"/>
                  </a:cubicBezTo>
                  <a:cubicBezTo>
                    <a:pt x="88831" y="85714"/>
                    <a:pt x="88831" y="85714"/>
                    <a:pt x="90389" y="85714"/>
                  </a:cubicBezTo>
                  <a:cubicBezTo>
                    <a:pt x="87272" y="87032"/>
                    <a:pt x="84155" y="88351"/>
                    <a:pt x="81038" y="88351"/>
                  </a:cubicBezTo>
                  <a:cubicBezTo>
                    <a:pt x="81038" y="88351"/>
                    <a:pt x="77922" y="87032"/>
                    <a:pt x="77922" y="85714"/>
                  </a:cubicBezTo>
                  <a:close/>
                  <a:moveTo>
                    <a:pt x="60779" y="63296"/>
                  </a:moveTo>
                  <a:cubicBezTo>
                    <a:pt x="60779" y="64615"/>
                    <a:pt x="60779" y="64615"/>
                    <a:pt x="59220" y="64615"/>
                  </a:cubicBezTo>
                  <a:cubicBezTo>
                    <a:pt x="59220" y="64615"/>
                    <a:pt x="57662" y="65934"/>
                    <a:pt x="57662" y="65934"/>
                  </a:cubicBezTo>
                  <a:cubicBezTo>
                    <a:pt x="57662" y="64615"/>
                    <a:pt x="59220" y="64615"/>
                    <a:pt x="60779" y="63296"/>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79" name="Shape 2479"/>
            <p:cNvSpPr/>
            <p:nvPr/>
          </p:nvSpPr>
          <p:spPr>
            <a:xfrm>
              <a:off x="16870731" y="3273350"/>
              <a:ext cx="98483" cy="69062"/>
            </a:xfrm>
            <a:custGeom>
              <a:avLst/>
              <a:gdLst/>
              <a:ahLst/>
              <a:cxnLst/>
              <a:rect l="0" t="0" r="0" b="0"/>
              <a:pathLst>
                <a:path w="120000" h="120000" extrusionOk="0">
                  <a:moveTo>
                    <a:pt x="113333" y="51428"/>
                  </a:moveTo>
                  <a:cubicBezTo>
                    <a:pt x="100000" y="25714"/>
                    <a:pt x="60000" y="8571"/>
                    <a:pt x="46666" y="0"/>
                  </a:cubicBezTo>
                  <a:cubicBezTo>
                    <a:pt x="40000" y="0"/>
                    <a:pt x="40000" y="0"/>
                    <a:pt x="40000" y="0"/>
                  </a:cubicBezTo>
                  <a:cubicBezTo>
                    <a:pt x="20000" y="0"/>
                    <a:pt x="13333" y="17142"/>
                    <a:pt x="6666" y="25714"/>
                  </a:cubicBezTo>
                  <a:cubicBezTo>
                    <a:pt x="6666" y="34285"/>
                    <a:pt x="0" y="51428"/>
                    <a:pt x="13333" y="68571"/>
                  </a:cubicBezTo>
                  <a:cubicBezTo>
                    <a:pt x="20000" y="94285"/>
                    <a:pt x="46666" y="119999"/>
                    <a:pt x="66666" y="119999"/>
                  </a:cubicBezTo>
                  <a:cubicBezTo>
                    <a:pt x="73333" y="119999"/>
                    <a:pt x="73333" y="119999"/>
                    <a:pt x="73333" y="119999"/>
                  </a:cubicBezTo>
                  <a:cubicBezTo>
                    <a:pt x="86666" y="119999"/>
                    <a:pt x="106666" y="111428"/>
                    <a:pt x="113333" y="94285"/>
                  </a:cubicBezTo>
                  <a:cubicBezTo>
                    <a:pt x="120000" y="77142"/>
                    <a:pt x="120000" y="59999"/>
                    <a:pt x="113333" y="51428"/>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80" name="Shape 2480"/>
            <p:cNvSpPr/>
            <p:nvPr/>
          </p:nvSpPr>
          <p:spPr>
            <a:xfrm>
              <a:off x="18255662" y="4785271"/>
              <a:ext cx="96431" cy="69062"/>
            </a:xfrm>
            <a:custGeom>
              <a:avLst/>
              <a:gdLst/>
              <a:ahLst/>
              <a:cxnLst/>
              <a:rect l="0" t="0" r="0" b="0"/>
              <a:pathLst>
                <a:path w="120000" h="120000" extrusionOk="0">
                  <a:moveTo>
                    <a:pt x="113333" y="59999"/>
                  </a:moveTo>
                  <a:cubicBezTo>
                    <a:pt x="106666" y="34285"/>
                    <a:pt x="73333" y="0"/>
                    <a:pt x="40000" y="0"/>
                  </a:cubicBezTo>
                  <a:cubicBezTo>
                    <a:pt x="33333" y="0"/>
                    <a:pt x="20000" y="8571"/>
                    <a:pt x="13333" y="17142"/>
                  </a:cubicBezTo>
                  <a:cubicBezTo>
                    <a:pt x="6666" y="25714"/>
                    <a:pt x="0" y="42857"/>
                    <a:pt x="0" y="59999"/>
                  </a:cubicBezTo>
                  <a:cubicBezTo>
                    <a:pt x="0" y="77142"/>
                    <a:pt x="6666" y="85714"/>
                    <a:pt x="20000" y="94285"/>
                  </a:cubicBezTo>
                  <a:cubicBezTo>
                    <a:pt x="26666" y="94285"/>
                    <a:pt x="26666" y="94285"/>
                    <a:pt x="33333" y="94285"/>
                  </a:cubicBezTo>
                  <a:cubicBezTo>
                    <a:pt x="40000" y="94285"/>
                    <a:pt x="46666" y="94285"/>
                    <a:pt x="46666" y="94285"/>
                  </a:cubicBezTo>
                  <a:cubicBezTo>
                    <a:pt x="53333" y="94285"/>
                    <a:pt x="53333" y="102857"/>
                    <a:pt x="53333" y="102857"/>
                  </a:cubicBezTo>
                  <a:cubicBezTo>
                    <a:pt x="60000" y="111428"/>
                    <a:pt x="73333" y="119999"/>
                    <a:pt x="86666" y="119999"/>
                  </a:cubicBezTo>
                  <a:cubicBezTo>
                    <a:pt x="93333" y="119999"/>
                    <a:pt x="100000" y="111428"/>
                    <a:pt x="106666" y="111428"/>
                  </a:cubicBezTo>
                  <a:cubicBezTo>
                    <a:pt x="120000" y="94285"/>
                    <a:pt x="120000" y="77142"/>
                    <a:pt x="113333" y="59999"/>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81" name="Shape 2481"/>
            <p:cNvSpPr/>
            <p:nvPr/>
          </p:nvSpPr>
          <p:spPr>
            <a:xfrm>
              <a:off x="17256459" y="3695194"/>
              <a:ext cx="110793" cy="98928"/>
            </a:xfrm>
            <a:custGeom>
              <a:avLst/>
              <a:gdLst/>
              <a:ahLst/>
              <a:cxnLst/>
              <a:rect l="0" t="0" r="0" b="0"/>
              <a:pathLst>
                <a:path w="120000" h="120000" extrusionOk="0">
                  <a:moveTo>
                    <a:pt x="114000" y="24000"/>
                  </a:moveTo>
                  <a:cubicBezTo>
                    <a:pt x="102000" y="0"/>
                    <a:pt x="84000" y="0"/>
                    <a:pt x="72000" y="0"/>
                  </a:cubicBezTo>
                  <a:cubicBezTo>
                    <a:pt x="42000" y="0"/>
                    <a:pt x="12000" y="36000"/>
                    <a:pt x="6000" y="60000"/>
                  </a:cubicBezTo>
                  <a:cubicBezTo>
                    <a:pt x="0" y="90000"/>
                    <a:pt x="12000" y="108000"/>
                    <a:pt x="48000" y="120000"/>
                  </a:cubicBezTo>
                  <a:cubicBezTo>
                    <a:pt x="54000" y="120000"/>
                    <a:pt x="60000" y="120000"/>
                    <a:pt x="66000" y="120000"/>
                  </a:cubicBezTo>
                  <a:cubicBezTo>
                    <a:pt x="66000" y="120000"/>
                    <a:pt x="66000" y="120000"/>
                    <a:pt x="66000" y="120000"/>
                  </a:cubicBezTo>
                  <a:cubicBezTo>
                    <a:pt x="84000" y="120000"/>
                    <a:pt x="96000" y="114000"/>
                    <a:pt x="108000" y="96000"/>
                  </a:cubicBezTo>
                  <a:cubicBezTo>
                    <a:pt x="120000" y="78000"/>
                    <a:pt x="120000" y="48000"/>
                    <a:pt x="114000" y="24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82" name="Shape 2482"/>
            <p:cNvSpPr/>
            <p:nvPr/>
          </p:nvSpPr>
          <p:spPr>
            <a:xfrm>
              <a:off x="17334426" y="3450673"/>
              <a:ext cx="385729" cy="391979"/>
            </a:xfrm>
            <a:custGeom>
              <a:avLst/>
              <a:gdLst/>
              <a:ahLst/>
              <a:cxnLst/>
              <a:rect l="0" t="0" r="0" b="0"/>
              <a:pathLst>
                <a:path w="120000" h="120000" extrusionOk="0">
                  <a:moveTo>
                    <a:pt x="116619" y="39493"/>
                  </a:moveTo>
                  <a:cubicBezTo>
                    <a:pt x="116619" y="37974"/>
                    <a:pt x="116619" y="36455"/>
                    <a:pt x="116619" y="34936"/>
                  </a:cubicBezTo>
                  <a:cubicBezTo>
                    <a:pt x="114929" y="30379"/>
                    <a:pt x="114929" y="27341"/>
                    <a:pt x="113239" y="24303"/>
                  </a:cubicBezTo>
                  <a:cubicBezTo>
                    <a:pt x="111549" y="19746"/>
                    <a:pt x="106478" y="16708"/>
                    <a:pt x="101408" y="16708"/>
                  </a:cubicBezTo>
                  <a:cubicBezTo>
                    <a:pt x="98028" y="16708"/>
                    <a:pt x="96338" y="16708"/>
                    <a:pt x="92957" y="18227"/>
                  </a:cubicBezTo>
                  <a:cubicBezTo>
                    <a:pt x="92957" y="18227"/>
                    <a:pt x="91267" y="18227"/>
                    <a:pt x="91267" y="18227"/>
                  </a:cubicBezTo>
                  <a:cubicBezTo>
                    <a:pt x="87887" y="15189"/>
                    <a:pt x="86197" y="13670"/>
                    <a:pt x="79436" y="12151"/>
                  </a:cubicBezTo>
                  <a:cubicBezTo>
                    <a:pt x="79436" y="12151"/>
                    <a:pt x="79436" y="13670"/>
                    <a:pt x="77746" y="13670"/>
                  </a:cubicBezTo>
                  <a:cubicBezTo>
                    <a:pt x="79436" y="10632"/>
                    <a:pt x="77746" y="9113"/>
                    <a:pt x="77746" y="7594"/>
                  </a:cubicBezTo>
                  <a:cubicBezTo>
                    <a:pt x="76056" y="4556"/>
                    <a:pt x="72676" y="4556"/>
                    <a:pt x="69295" y="4556"/>
                  </a:cubicBezTo>
                  <a:cubicBezTo>
                    <a:pt x="65915" y="4556"/>
                    <a:pt x="64225" y="4556"/>
                    <a:pt x="60845" y="6075"/>
                  </a:cubicBezTo>
                  <a:cubicBezTo>
                    <a:pt x="60845" y="6075"/>
                    <a:pt x="60845" y="7594"/>
                    <a:pt x="59154" y="7594"/>
                  </a:cubicBezTo>
                  <a:cubicBezTo>
                    <a:pt x="59154" y="7594"/>
                    <a:pt x="59154" y="7594"/>
                    <a:pt x="59154" y="9113"/>
                  </a:cubicBezTo>
                  <a:cubicBezTo>
                    <a:pt x="57464" y="9113"/>
                    <a:pt x="57464" y="9113"/>
                    <a:pt x="57464" y="9113"/>
                  </a:cubicBezTo>
                  <a:cubicBezTo>
                    <a:pt x="55774" y="9113"/>
                    <a:pt x="54084" y="10632"/>
                    <a:pt x="52394" y="12151"/>
                  </a:cubicBezTo>
                  <a:cubicBezTo>
                    <a:pt x="50704" y="13670"/>
                    <a:pt x="50704" y="16708"/>
                    <a:pt x="52394" y="19746"/>
                  </a:cubicBezTo>
                  <a:cubicBezTo>
                    <a:pt x="52394" y="19746"/>
                    <a:pt x="52394" y="19746"/>
                    <a:pt x="52394" y="19746"/>
                  </a:cubicBezTo>
                  <a:cubicBezTo>
                    <a:pt x="52394" y="19746"/>
                    <a:pt x="50704" y="19746"/>
                    <a:pt x="49014" y="19746"/>
                  </a:cubicBezTo>
                  <a:cubicBezTo>
                    <a:pt x="47323" y="19746"/>
                    <a:pt x="43943" y="21265"/>
                    <a:pt x="42253" y="22784"/>
                  </a:cubicBezTo>
                  <a:cubicBezTo>
                    <a:pt x="40563" y="24303"/>
                    <a:pt x="38873" y="28860"/>
                    <a:pt x="38873" y="31898"/>
                  </a:cubicBezTo>
                  <a:cubicBezTo>
                    <a:pt x="38873" y="30379"/>
                    <a:pt x="38873" y="28860"/>
                    <a:pt x="37183" y="28860"/>
                  </a:cubicBezTo>
                  <a:cubicBezTo>
                    <a:pt x="37183" y="27341"/>
                    <a:pt x="33802" y="25822"/>
                    <a:pt x="32112" y="25822"/>
                  </a:cubicBezTo>
                  <a:cubicBezTo>
                    <a:pt x="32112" y="25822"/>
                    <a:pt x="32112" y="24303"/>
                    <a:pt x="33802" y="24303"/>
                  </a:cubicBezTo>
                  <a:cubicBezTo>
                    <a:pt x="33802" y="21265"/>
                    <a:pt x="33802" y="16708"/>
                    <a:pt x="32112" y="13670"/>
                  </a:cubicBezTo>
                  <a:cubicBezTo>
                    <a:pt x="30422" y="12151"/>
                    <a:pt x="28732" y="10632"/>
                    <a:pt x="27042" y="10632"/>
                  </a:cubicBezTo>
                  <a:cubicBezTo>
                    <a:pt x="27042" y="9113"/>
                    <a:pt x="27042" y="9113"/>
                    <a:pt x="25352" y="7594"/>
                  </a:cubicBezTo>
                  <a:cubicBezTo>
                    <a:pt x="25352" y="7594"/>
                    <a:pt x="25352" y="7594"/>
                    <a:pt x="25352" y="7594"/>
                  </a:cubicBezTo>
                  <a:cubicBezTo>
                    <a:pt x="23661" y="4556"/>
                    <a:pt x="21971" y="3037"/>
                    <a:pt x="18591" y="1518"/>
                  </a:cubicBezTo>
                  <a:cubicBezTo>
                    <a:pt x="16901" y="1518"/>
                    <a:pt x="15211" y="0"/>
                    <a:pt x="13521" y="0"/>
                  </a:cubicBezTo>
                  <a:cubicBezTo>
                    <a:pt x="8450" y="0"/>
                    <a:pt x="5070" y="1518"/>
                    <a:pt x="3380" y="4556"/>
                  </a:cubicBezTo>
                  <a:cubicBezTo>
                    <a:pt x="0" y="7594"/>
                    <a:pt x="0" y="12151"/>
                    <a:pt x="1690" y="15189"/>
                  </a:cubicBezTo>
                  <a:cubicBezTo>
                    <a:pt x="1690" y="16708"/>
                    <a:pt x="3380" y="16708"/>
                    <a:pt x="3380" y="16708"/>
                  </a:cubicBezTo>
                  <a:cubicBezTo>
                    <a:pt x="3380" y="18227"/>
                    <a:pt x="3380" y="18227"/>
                    <a:pt x="3380" y="18227"/>
                  </a:cubicBezTo>
                  <a:cubicBezTo>
                    <a:pt x="3380" y="19746"/>
                    <a:pt x="3380" y="22784"/>
                    <a:pt x="3380" y="24303"/>
                  </a:cubicBezTo>
                  <a:cubicBezTo>
                    <a:pt x="5070" y="25822"/>
                    <a:pt x="6760" y="27341"/>
                    <a:pt x="8450" y="28860"/>
                  </a:cubicBezTo>
                  <a:cubicBezTo>
                    <a:pt x="5070" y="30379"/>
                    <a:pt x="3380" y="33417"/>
                    <a:pt x="3380" y="34936"/>
                  </a:cubicBezTo>
                  <a:cubicBezTo>
                    <a:pt x="1690" y="39493"/>
                    <a:pt x="3380" y="42531"/>
                    <a:pt x="5070" y="44050"/>
                  </a:cubicBezTo>
                  <a:cubicBezTo>
                    <a:pt x="6760" y="45569"/>
                    <a:pt x="8450" y="47088"/>
                    <a:pt x="10140" y="47088"/>
                  </a:cubicBezTo>
                  <a:cubicBezTo>
                    <a:pt x="10140" y="48607"/>
                    <a:pt x="8450" y="50126"/>
                    <a:pt x="10140" y="53164"/>
                  </a:cubicBezTo>
                  <a:cubicBezTo>
                    <a:pt x="10140" y="56202"/>
                    <a:pt x="13521" y="59240"/>
                    <a:pt x="16901" y="60759"/>
                  </a:cubicBezTo>
                  <a:cubicBezTo>
                    <a:pt x="18591" y="60759"/>
                    <a:pt x="18591" y="60759"/>
                    <a:pt x="18591" y="60759"/>
                  </a:cubicBezTo>
                  <a:cubicBezTo>
                    <a:pt x="18591" y="60759"/>
                    <a:pt x="18591" y="62278"/>
                    <a:pt x="18591" y="62278"/>
                  </a:cubicBezTo>
                  <a:cubicBezTo>
                    <a:pt x="20281" y="63797"/>
                    <a:pt x="21971" y="63797"/>
                    <a:pt x="23661" y="65316"/>
                  </a:cubicBezTo>
                  <a:cubicBezTo>
                    <a:pt x="21971" y="66835"/>
                    <a:pt x="21971" y="68354"/>
                    <a:pt x="21971" y="71392"/>
                  </a:cubicBezTo>
                  <a:cubicBezTo>
                    <a:pt x="23661" y="72911"/>
                    <a:pt x="25352" y="77468"/>
                    <a:pt x="30422" y="78987"/>
                  </a:cubicBezTo>
                  <a:cubicBezTo>
                    <a:pt x="30422" y="78987"/>
                    <a:pt x="32112" y="78987"/>
                    <a:pt x="32112" y="78987"/>
                  </a:cubicBezTo>
                  <a:cubicBezTo>
                    <a:pt x="33802" y="78987"/>
                    <a:pt x="37183" y="78987"/>
                    <a:pt x="38873" y="78987"/>
                  </a:cubicBezTo>
                  <a:cubicBezTo>
                    <a:pt x="40563" y="77468"/>
                    <a:pt x="42253" y="77468"/>
                    <a:pt x="43943" y="77468"/>
                  </a:cubicBezTo>
                  <a:cubicBezTo>
                    <a:pt x="45633" y="77468"/>
                    <a:pt x="47323" y="77468"/>
                    <a:pt x="49014" y="78987"/>
                  </a:cubicBezTo>
                  <a:cubicBezTo>
                    <a:pt x="50704" y="78987"/>
                    <a:pt x="52394" y="78987"/>
                    <a:pt x="55774" y="78987"/>
                  </a:cubicBezTo>
                  <a:cubicBezTo>
                    <a:pt x="57464" y="78987"/>
                    <a:pt x="59154" y="77468"/>
                    <a:pt x="62535" y="77468"/>
                  </a:cubicBezTo>
                  <a:cubicBezTo>
                    <a:pt x="64225" y="77468"/>
                    <a:pt x="64225" y="77468"/>
                    <a:pt x="65915" y="77468"/>
                  </a:cubicBezTo>
                  <a:cubicBezTo>
                    <a:pt x="65915" y="77468"/>
                    <a:pt x="65915" y="77468"/>
                    <a:pt x="65915" y="77468"/>
                  </a:cubicBezTo>
                  <a:cubicBezTo>
                    <a:pt x="67605" y="77468"/>
                    <a:pt x="67605" y="77468"/>
                    <a:pt x="67605" y="77468"/>
                  </a:cubicBezTo>
                  <a:cubicBezTo>
                    <a:pt x="67605" y="78987"/>
                    <a:pt x="64225" y="78987"/>
                    <a:pt x="62535" y="80506"/>
                  </a:cubicBezTo>
                  <a:cubicBezTo>
                    <a:pt x="59154" y="82025"/>
                    <a:pt x="55774" y="83544"/>
                    <a:pt x="52394" y="88101"/>
                  </a:cubicBezTo>
                  <a:cubicBezTo>
                    <a:pt x="50704" y="91139"/>
                    <a:pt x="52394" y="94177"/>
                    <a:pt x="52394" y="95696"/>
                  </a:cubicBezTo>
                  <a:cubicBezTo>
                    <a:pt x="52394" y="97215"/>
                    <a:pt x="52394" y="97215"/>
                    <a:pt x="52394" y="98734"/>
                  </a:cubicBezTo>
                  <a:cubicBezTo>
                    <a:pt x="52394" y="100253"/>
                    <a:pt x="52394" y="101772"/>
                    <a:pt x="52394" y="103291"/>
                  </a:cubicBezTo>
                  <a:cubicBezTo>
                    <a:pt x="52394" y="104810"/>
                    <a:pt x="52394" y="106329"/>
                    <a:pt x="52394" y="107848"/>
                  </a:cubicBezTo>
                  <a:cubicBezTo>
                    <a:pt x="52394" y="110886"/>
                    <a:pt x="52394" y="113924"/>
                    <a:pt x="54084" y="115443"/>
                  </a:cubicBezTo>
                  <a:cubicBezTo>
                    <a:pt x="55774" y="116962"/>
                    <a:pt x="59154" y="118481"/>
                    <a:pt x="62535" y="118481"/>
                  </a:cubicBezTo>
                  <a:cubicBezTo>
                    <a:pt x="64225" y="118481"/>
                    <a:pt x="65915" y="116962"/>
                    <a:pt x="67605" y="116962"/>
                  </a:cubicBezTo>
                  <a:cubicBezTo>
                    <a:pt x="69295" y="116962"/>
                    <a:pt x="69295" y="116962"/>
                    <a:pt x="69295" y="116962"/>
                  </a:cubicBezTo>
                  <a:cubicBezTo>
                    <a:pt x="69295" y="116962"/>
                    <a:pt x="69295" y="116962"/>
                    <a:pt x="69295" y="116962"/>
                  </a:cubicBezTo>
                  <a:cubicBezTo>
                    <a:pt x="69295" y="116962"/>
                    <a:pt x="70985" y="116962"/>
                    <a:pt x="70985" y="116962"/>
                  </a:cubicBezTo>
                  <a:cubicBezTo>
                    <a:pt x="72676" y="118481"/>
                    <a:pt x="74366" y="120000"/>
                    <a:pt x="77746" y="120000"/>
                  </a:cubicBezTo>
                  <a:cubicBezTo>
                    <a:pt x="79436" y="120000"/>
                    <a:pt x="79436" y="120000"/>
                    <a:pt x="79436" y="120000"/>
                  </a:cubicBezTo>
                  <a:cubicBezTo>
                    <a:pt x="81126" y="120000"/>
                    <a:pt x="82816" y="120000"/>
                    <a:pt x="84507" y="120000"/>
                  </a:cubicBezTo>
                  <a:cubicBezTo>
                    <a:pt x="86197" y="120000"/>
                    <a:pt x="87887" y="120000"/>
                    <a:pt x="89577" y="120000"/>
                  </a:cubicBezTo>
                  <a:cubicBezTo>
                    <a:pt x="89577" y="120000"/>
                    <a:pt x="89577" y="120000"/>
                    <a:pt x="89577" y="120000"/>
                  </a:cubicBezTo>
                  <a:cubicBezTo>
                    <a:pt x="92957" y="120000"/>
                    <a:pt x="96338" y="120000"/>
                    <a:pt x="98028" y="118481"/>
                  </a:cubicBezTo>
                  <a:cubicBezTo>
                    <a:pt x="103098" y="115443"/>
                    <a:pt x="104788" y="109367"/>
                    <a:pt x="104788" y="106329"/>
                  </a:cubicBezTo>
                  <a:cubicBezTo>
                    <a:pt x="104788" y="104810"/>
                    <a:pt x="104788" y="103291"/>
                    <a:pt x="104788" y="101772"/>
                  </a:cubicBezTo>
                  <a:cubicBezTo>
                    <a:pt x="104788" y="98734"/>
                    <a:pt x="104788" y="97215"/>
                    <a:pt x="104788" y="97215"/>
                  </a:cubicBezTo>
                  <a:cubicBezTo>
                    <a:pt x="104788" y="95696"/>
                    <a:pt x="106478" y="95696"/>
                    <a:pt x="106478" y="94177"/>
                  </a:cubicBezTo>
                  <a:cubicBezTo>
                    <a:pt x="108169" y="94177"/>
                    <a:pt x="109859" y="92658"/>
                    <a:pt x="109859" y="91139"/>
                  </a:cubicBezTo>
                  <a:cubicBezTo>
                    <a:pt x="114929" y="86582"/>
                    <a:pt x="113239" y="82025"/>
                    <a:pt x="113239" y="77468"/>
                  </a:cubicBezTo>
                  <a:cubicBezTo>
                    <a:pt x="113239" y="77468"/>
                    <a:pt x="113239" y="75949"/>
                    <a:pt x="113239" y="75949"/>
                  </a:cubicBezTo>
                  <a:cubicBezTo>
                    <a:pt x="111549" y="72911"/>
                    <a:pt x="111549" y="71392"/>
                    <a:pt x="111549" y="69873"/>
                  </a:cubicBezTo>
                  <a:cubicBezTo>
                    <a:pt x="113239" y="68354"/>
                    <a:pt x="113239" y="66835"/>
                    <a:pt x="114929" y="63797"/>
                  </a:cubicBezTo>
                  <a:cubicBezTo>
                    <a:pt x="114929" y="62278"/>
                    <a:pt x="116619" y="60759"/>
                    <a:pt x="116619" y="59240"/>
                  </a:cubicBezTo>
                  <a:cubicBezTo>
                    <a:pt x="120000" y="51645"/>
                    <a:pt x="118309" y="45569"/>
                    <a:pt x="116619" y="39493"/>
                  </a:cubicBezTo>
                  <a:close/>
                  <a:moveTo>
                    <a:pt x="38873" y="37974"/>
                  </a:moveTo>
                  <a:cubicBezTo>
                    <a:pt x="38873" y="39493"/>
                    <a:pt x="38873" y="39493"/>
                    <a:pt x="38873" y="41012"/>
                  </a:cubicBezTo>
                  <a:cubicBezTo>
                    <a:pt x="38873" y="41012"/>
                    <a:pt x="38873" y="39493"/>
                    <a:pt x="38873" y="39493"/>
                  </a:cubicBezTo>
                  <a:cubicBezTo>
                    <a:pt x="38873" y="39493"/>
                    <a:pt x="38873" y="37974"/>
                    <a:pt x="38873" y="37974"/>
                  </a:cubicBezTo>
                  <a:cubicBezTo>
                    <a:pt x="38873" y="37974"/>
                    <a:pt x="38873" y="37974"/>
                    <a:pt x="38873" y="37974"/>
                  </a:cubicBezTo>
                  <a:close/>
                  <a:moveTo>
                    <a:pt x="59154" y="24303"/>
                  </a:moveTo>
                  <a:cubicBezTo>
                    <a:pt x="59154" y="24303"/>
                    <a:pt x="59154" y="24303"/>
                    <a:pt x="59154" y="24303"/>
                  </a:cubicBezTo>
                  <a:cubicBezTo>
                    <a:pt x="59154" y="24303"/>
                    <a:pt x="59154" y="25822"/>
                    <a:pt x="59154" y="25822"/>
                  </a:cubicBezTo>
                  <a:cubicBezTo>
                    <a:pt x="59154" y="25822"/>
                    <a:pt x="59154" y="24303"/>
                    <a:pt x="59154" y="24303"/>
                  </a:cubicBezTo>
                  <a:close/>
                  <a:moveTo>
                    <a:pt x="72676" y="45569"/>
                  </a:moveTo>
                  <a:cubicBezTo>
                    <a:pt x="70985" y="44050"/>
                    <a:pt x="69295" y="44050"/>
                    <a:pt x="67605" y="42531"/>
                  </a:cubicBezTo>
                  <a:cubicBezTo>
                    <a:pt x="67605" y="41012"/>
                    <a:pt x="67605" y="41012"/>
                    <a:pt x="65915" y="39493"/>
                  </a:cubicBezTo>
                  <a:cubicBezTo>
                    <a:pt x="64225" y="37974"/>
                    <a:pt x="62535" y="34936"/>
                    <a:pt x="62535" y="33417"/>
                  </a:cubicBezTo>
                  <a:cubicBezTo>
                    <a:pt x="60845" y="31898"/>
                    <a:pt x="60845" y="31898"/>
                    <a:pt x="60845" y="30379"/>
                  </a:cubicBezTo>
                  <a:cubicBezTo>
                    <a:pt x="60845" y="30379"/>
                    <a:pt x="60845" y="28860"/>
                    <a:pt x="60845" y="27341"/>
                  </a:cubicBezTo>
                  <a:cubicBezTo>
                    <a:pt x="60845" y="28860"/>
                    <a:pt x="60845" y="28860"/>
                    <a:pt x="60845" y="30379"/>
                  </a:cubicBezTo>
                  <a:cubicBezTo>
                    <a:pt x="62535" y="31898"/>
                    <a:pt x="65915" y="33417"/>
                    <a:pt x="67605" y="33417"/>
                  </a:cubicBezTo>
                  <a:cubicBezTo>
                    <a:pt x="67605" y="34936"/>
                    <a:pt x="67605" y="34936"/>
                    <a:pt x="67605" y="34936"/>
                  </a:cubicBezTo>
                  <a:cubicBezTo>
                    <a:pt x="72676" y="34936"/>
                    <a:pt x="72676" y="41012"/>
                    <a:pt x="72676" y="45569"/>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83" name="Shape 2483"/>
            <p:cNvSpPr/>
            <p:nvPr/>
          </p:nvSpPr>
          <p:spPr>
            <a:xfrm>
              <a:off x="14109676" y="4001312"/>
              <a:ext cx="4704661" cy="2713993"/>
            </a:xfrm>
            <a:custGeom>
              <a:avLst/>
              <a:gdLst/>
              <a:ahLst/>
              <a:cxnLst/>
              <a:rect l="0" t="0" r="0" b="0"/>
              <a:pathLst>
                <a:path w="120000" h="120000" extrusionOk="0">
                  <a:moveTo>
                    <a:pt x="119860" y="78756"/>
                  </a:moveTo>
                  <a:cubicBezTo>
                    <a:pt x="120000" y="78098"/>
                    <a:pt x="120000" y="77221"/>
                    <a:pt x="119860" y="76563"/>
                  </a:cubicBezTo>
                  <a:cubicBezTo>
                    <a:pt x="119582" y="76124"/>
                    <a:pt x="119443" y="75466"/>
                    <a:pt x="119026" y="75027"/>
                  </a:cubicBezTo>
                  <a:cubicBezTo>
                    <a:pt x="119026" y="75027"/>
                    <a:pt x="118887" y="75027"/>
                    <a:pt x="118887" y="74808"/>
                  </a:cubicBezTo>
                  <a:cubicBezTo>
                    <a:pt x="118887" y="74808"/>
                    <a:pt x="118748" y="74808"/>
                    <a:pt x="118748" y="74588"/>
                  </a:cubicBezTo>
                  <a:cubicBezTo>
                    <a:pt x="118748" y="74588"/>
                    <a:pt x="118887" y="74369"/>
                    <a:pt x="119026" y="74369"/>
                  </a:cubicBezTo>
                  <a:cubicBezTo>
                    <a:pt x="119304" y="73491"/>
                    <a:pt x="119304" y="72394"/>
                    <a:pt x="118748" y="71517"/>
                  </a:cubicBezTo>
                  <a:cubicBezTo>
                    <a:pt x="118609" y="71078"/>
                    <a:pt x="118331" y="71078"/>
                    <a:pt x="118053" y="70859"/>
                  </a:cubicBezTo>
                  <a:cubicBezTo>
                    <a:pt x="117914" y="70859"/>
                    <a:pt x="117775" y="70859"/>
                    <a:pt x="117775" y="70859"/>
                  </a:cubicBezTo>
                  <a:cubicBezTo>
                    <a:pt x="117775" y="70639"/>
                    <a:pt x="117775" y="70639"/>
                    <a:pt x="117775" y="70420"/>
                  </a:cubicBezTo>
                  <a:cubicBezTo>
                    <a:pt x="117775" y="70201"/>
                    <a:pt x="117775" y="69762"/>
                    <a:pt x="117636" y="69323"/>
                  </a:cubicBezTo>
                  <a:cubicBezTo>
                    <a:pt x="117497" y="69104"/>
                    <a:pt x="117079" y="69104"/>
                    <a:pt x="116940" y="69104"/>
                  </a:cubicBezTo>
                  <a:cubicBezTo>
                    <a:pt x="116940" y="69104"/>
                    <a:pt x="116940" y="69104"/>
                    <a:pt x="116940" y="69104"/>
                  </a:cubicBezTo>
                  <a:cubicBezTo>
                    <a:pt x="116801" y="69104"/>
                    <a:pt x="116662" y="69104"/>
                    <a:pt x="116662" y="69104"/>
                  </a:cubicBezTo>
                  <a:cubicBezTo>
                    <a:pt x="116523" y="69104"/>
                    <a:pt x="116523" y="69104"/>
                    <a:pt x="116523" y="69104"/>
                  </a:cubicBezTo>
                  <a:cubicBezTo>
                    <a:pt x="116523" y="69104"/>
                    <a:pt x="116523" y="69104"/>
                    <a:pt x="116523" y="69104"/>
                  </a:cubicBezTo>
                  <a:cubicBezTo>
                    <a:pt x="116384" y="69104"/>
                    <a:pt x="116384" y="68884"/>
                    <a:pt x="116384" y="68665"/>
                  </a:cubicBezTo>
                  <a:cubicBezTo>
                    <a:pt x="116245" y="68665"/>
                    <a:pt x="116106" y="68446"/>
                    <a:pt x="115967" y="68226"/>
                  </a:cubicBezTo>
                  <a:cubicBezTo>
                    <a:pt x="115967" y="68007"/>
                    <a:pt x="115828" y="68007"/>
                    <a:pt x="115828" y="68007"/>
                  </a:cubicBezTo>
                  <a:cubicBezTo>
                    <a:pt x="115828" y="68007"/>
                    <a:pt x="115828" y="68007"/>
                    <a:pt x="115828" y="68007"/>
                  </a:cubicBezTo>
                  <a:cubicBezTo>
                    <a:pt x="115828" y="67787"/>
                    <a:pt x="115967" y="67349"/>
                    <a:pt x="115967" y="67129"/>
                  </a:cubicBezTo>
                  <a:cubicBezTo>
                    <a:pt x="116245" y="66471"/>
                    <a:pt x="116245" y="66471"/>
                    <a:pt x="116245" y="66471"/>
                  </a:cubicBezTo>
                  <a:cubicBezTo>
                    <a:pt x="115828" y="66252"/>
                    <a:pt x="115828" y="66252"/>
                    <a:pt x="115828" y="66252"/>
                  </a:cubicBezTo>
                  <a:cubicBezTo>
                    <a:pt x="115550" y="66032"/>
                    <a:pt x="115411" y="66032"/>
                    <a:pt x="115272" y="66032"/>
                  </a:cubicBezTo>
                  <a:cubicBezTo>
                    <a:pt x="115133" y="66032"/>
                    <a:pt x="114855" y="66032"/>
                    <a:pt x="114855" y="66032"/>
                  </a:cubicBezTo>
                  <a:cubicBezTo>
                    <a:pt x="114716" y="66032"/>
                    <a:pt x="114577" y="66032"/>
                    <a:pt x="114577" y="66032"/>
                  </a:cubicBezTo>
                  <a:cubicBezTo>
                    <a:pt x="114577" y="65813"/>
                    <a:pt x="114577" y="65594"/>
                    <a:pt x="114577" y="65594"/>
                  </a:cubicBezTo>
                  <a:cubicBezTo>
                    <a:pt x="114577" y="65155"/>
                    <a:pt x="114438" y="64058"/>
                    <a:pt x="113603" y="64058"/>
                  </a:cubicBezTo>
                  <a:cubicBezTo>
                    <a:pt x="113325" y="64058"/>
                    <a:pt x="113047" y="64277"/>
                    <a:pt x="112908" y="64497"/>
                  </a:cubicBezTo>
                  <a:cubicBezTo>
                    <a:pt x="112769" y="64497"/>
                    <a:pt x="112630" y="64716"/>
                    <a:pt x="112630" y="64716"/>
                  </a:cubicBezTo>
                  <a:cubicBezTo>
                    <a:pt x="112630" y="64716"/>
                    <a:pt x="112491" y="64497"/>
                    <a:pt x="112352" y="64277"/>
                  </a:cubicBezTo>
                  <a:cubicBezTo>
                    <a:pt x="112213" y="64058"/>
                    <a:pt x="112213" y="63839"/>
                    <a:pt x="112074" y="63619"/>
                  </a:cubicBezTo>
                  <a:cubicBezTo>
                    <a:pt x="111796" y="63400"/>
                    <a:pt x="111378" y="63400"/>
                    <a:pt x="111239" y="63400"/>
                  </a:cubicBezTo>
                  <a:cubicBezTo>
                    <a:pt x="110961" y="63400"/>
                    <a:pt x="110961" y="63400"/>
                    <a:pt x="110961" y="63400"/>
                  </a:cubicBezTo>
                  <a:cubicBezTo>
                    <a:pt x="110822" y="63400"/>
                    <a:pt x="110683" y="63400"/>
                    <a:pt x="110683" y="63400"/>
                  </a:cubicBezTo>
                  <a:cubicBezTo>
                    <a:pt x="110405" y="63180"/>
                    <a:pt x="110266" y="62961"/>
                    <a:pt x="110127" y="62303"/>
                  </a:cubicBezTo>
                  <a:cubicBezTo>
                    <a:pt x="109988" y="61645"/>
                    <a:pt x="109849" y="60987"/>
                    <a:pt x="109432" y="60548"/>
                  </a:cubicBezTo>
                  <a:cubicBezTo>
                    <a:pt x="109293" y="60548"/>
                    <a:pt x="109293" y="60548"/>
                    <a:pt x="109154" y="60548"/>
                  </a:cubicBezTo>
                  <a:cubicBezTo>
                    <a:pt x="109154" y="60329"/>
                    <a:pt x="109154" y="60109"/>
                    <a:pt x="109154" y="60109"/>
                  </a:cubicBezTo>
                  <a:cubicBezTo>
                    <a:pt x="109015" y="59890"/>
                    <a:pt x="108876" y="59232"/>
                    <a:pt x="108319" y="59232"/>
                  </a:cubicBezTo>
                  <a:cubicBezTo>
                    <a:pt x="108319" y="59232"/>
                    <a:pt x="108180" y="59232"/>
                    <a:pt x="108041" y="59232"/>
                  </a:cubicBezTo>
                  <a:cubicBezTo>
                    <a:pt x="107902" y="59451"/>
                    <a:pt x="107763" y="59451"/>
                    <a:pt x="107763" y="59670"/>
                  </a:cubicBezTo>
                  <a:cubicBezTo>
                    <a:pt x="107763" y="59670"/>
                    <a:pt x="107763" y="59670"/>
                    <a:pt x="107763" y="59451"/>
                  </a:cubicBezTo>
                  <a:cubicBezTo>
                    <a:pt x="107624" y="59232"/>
                    <a:pt x="107346" y="59232"/>
                    <a:pt x="107207" y="58793"/>
                  </a:cubicBezTo>
                  <a:cubicBezTo>
                    <a:pt x="107207" y="58793"/>
                    <a:pt x="107207" y="58793"/>
                    <a:pt x="107068" y="58793"/>
                  </a:cubicBezTo>
                  <a:cubicBezTo>
                    <a:pt x="107207" y="58793"/>
                    <a:pt x="107346" y="58793"/>
                    <a:pt x="107346" y="58793"/>
                  </a:cubicBezTo>
                  <a:cubicBezTo>
                    <a:pt x="107485" y="58793"/>
                    <a:pt x="107624" y="58793"/>
                    <a:pt x="107763" y="58793"/>
                  </a:cubicBezTo>
                  <a:cubicBezTo>
                    <a:pt x="108041" y="58574"/>
                    <a:pt x="108319" y="58354"/>
                    <a:pt x="108458" y="57696"/>
                  </a:cubicBezTo>
                  <a:cubicBezTo>
                    <a:pt x="108597" y="57257"/>
                    <a:pt x="108458" y="56599"/>
                    <a:pt x="108319" y="56160"/>
                  </a:cubicBezTo>
                  <a:cubicBezTo>
                    <a:pt x="108041" y="55502"/>
                    <a:pt x="107624" y="55283"/>
                    <a:pt x="107207" y="55063"/>
                  </a:cubicBezTo>
                  <a:cubicBezTo>
                    <a:pt x="106790" y="54844"/>
                    <a:pt x="106512" y="54625"/>
                    <a:pt x="106373" y="54186"/>
                  </a:cubicBezTo>
                  <a:cubicBezTo>
                    <a:pt x="106373" y="53967"/>
                    <a:pt x="106373" y="53967"/>
                    <a:pt x="106373" y="53967"/>
                  </a:cubicBezTo>
                  <a:cubicBezTo>
                    <a:pt x="106373" y="53528"/>
                    <a:pt x="106790" y="53308"/>
                    <a:pt x="107068" y="53308"/>
                  </a:cubicBezTo>
                  <a:cubicBezTo>
                    <a:pt x="107346" y="53089"/>
                    <a:pt x="107485" y="53089"/>
                    <a:pt x="107624" y="52870"/>
                  </a:cubicBezTo>
                  <a:cubicBezTo>
                    <a:pt x="107902" y="52650"/>
                    <a:pt x="107902" y="52650"/>
                    <a:pt x="107902" y="52650"/>
                  </a:cubicBezTo>
                  <a:cubicBezTo>
                    <a:pt x="107902" y="52650"/>
                    <a:pt x="108041" y="52650"/>
                    <a:pt x="108041" y="52431"/>
                  </a:cubicBezTo>
                  <a:cubicBezTo>
                    <a:pt x="108041" y="52431"/>
                    <a:pt x="108041" y="52650"/>
                    <a:pt x="108319" y="52650"/>
                  </a:cubicBezTo>
                  <a:cubicBezTo>
                    <a:pt x="108319" y="52870"/>
                    <a:pt x="108319" y="52870"/>
                    <a:pt x="108319" y="52870"/>
                  </a:cubicBezTo>
                  <a:cubicBezTo>
                    <a:pt x="108736" y="53308"/>
                    <a:pt x="109015" y="53747"/>
                    <a:pt x="109571" y="54186"/>
                  </a:cubicBezTo>
                  <a:cubicBezTo>
                    <a:pt x="109710" y="54405"/>
                    <a:pt x="109710" y="54405"/>
                    <a:pt x="109849" y="54405"/>
                  </a:cubicBezTo>
                  <a:cubicBezTo>
                    <a:pt x="110127" y="54625"/>
                    <a:pt x="110266" y="54625"/>
                    <a:pt x="110405" y="55063"/>
                  </a:cubicBezTo>
                  <a:cubicBezTo>
                    <a:pt x="110544" y="55063"/>
                    <a:pt x="110544" y="55063"/>
                    <a:pt x="110544" y="55063"/>
                  </a:cubicBezTo>
                  <a:cubicBezTo>
                    <a:pt x="110822" y="55502"/>
                    <a:pt x="111100" y="56160"/>
                    <a:pt x="111517" y="56160"/>
                  </a:cubicBezTo>
                  <a:cubicBezTo>
                    <a:pt x="111657" y="56160"/>
                    <a:pt x="111796" y="56160"/>
                    <a:pt x="111935" y="55941"/>
                  </a:cubicBezTo>
                  <a:cubicBezTo>
                    <a:pt x="111935" y="56599"/>
                    <a:pt x="111935" y="57257"/>
                    <a:pt x="112213" y="57477"/>
                  </a:cubicBezTo>
                  <a:cubicBezTo>
                    <a:pt x="112491" y="57915"/>
                    <a:pt x="112908" y="58135"/>
                    <a:pt x="113186" y="58354"/>
                  </a:cubicBezTo>
                  <a:cubicBezTo>
                    <a:pt x="113325" y="58354"/>
                    <a:pt x="113464" y="58354"/>
                    <a:pt x="113464" y="58354"/>
                  </a:cubicBezTo>
                  <a:cubicBezTo>
                    <a:pt x="113742" y="58574"/>
                    <a:pt x="114020" y="58793"/>
                    <a:pt x="114298" y="59232"/>
                  </a:cubicBezTo>
                  <a:cubicBezTo>
                    <a:pt x="114855" y="60329"/>
                    <a:pt x="115411" y="60987"/>
                    <a:pt x="116523" y="60987"/>
                  </a:cubicBezTo>
                  <a:cubicBezTo>
                    <a:pt x="117219" y="60987"/>
                    <a:pt x="117775" y="60767"/>
                    <a:pt x="118053" y="60109"/>
                  </a:cubicBezTo>
                  <a:cubicBezTo>
                    <a:pt x="118192" y="59670"/>
                    <a:pt x="118331" y="59232"/>
                    <a:pt x="118053" y="58354"/>
                  </a:cubicBezTo>
                  <a:cubicBezTo>
                    <a:pt x="117914" y="57696"/>
                    <a:pt x="117914" y="57696"/>
                    <a:pt x="117914" y="57696"/>
                  </a:cubicBezTo>
                  <a:cubicBezTo>
                    <a:pt x="117775" y="57038"/>
                    <a:pt x="117497" y="55941"/>
                    <a:pt x="117219" y="55283"/>
                  </a:cubicBezTo>
                  <a:cubicBezTo>
                    <a:pt x="117358" y="55283"/>
                    <a:pt x="117358" y="55283"/>
                    <a:pt x="117497" y="55283"/>
                  </a:cubicBezTo>
                  <a:cubicBezTo>
                    <a:pt x="117636" y="55283"/>
                    <a:pt x="117636" y="55283"/>
                    <a:pt x="117775" y="55063"/>
                  </a:cubicBezTo>
                  <a:cubicBezTo>
                    <a:pt x="118192" y="54844"/>
                    <a:pt x="118331" y="54186"/>
                    <a:pt x="118470" y="53747"/>
                  </a:cubicBezTo>
                  <a:cubicBezTo>
                    <a:pt x="118470" y="53528"/>
                    <a:pt x="118470" y="53308"/>
                    <a:pt x="118609" y="53089"/>
                  </a:cubicBezTo>
                  <a:cubicBezTo>
                    <a:pt x="118887" y="52431"/>
                    <a:pt x="118887" y="51992"/>
                    <a:pt x="118609" y="51334"/>
                  </a:cubicBezTo>
                  <a:cubicBezTo>
                    <a:pt x="118609" y="51334"/>
                    <a:pt x="118470" y="51334"/>
                    <a:pt x="118470" y="51115"/>
                  </a:cubicBezTo>
                  <a:cubicBezTo>
                    <a:pt x="118470" y="51115"/>
                    <a:pt x="118609" y="50895"/>
                    <a:pt x="118609" y="50676"/>
                  </a:cubicBezTo>
                  <a:cubicBezTo>
                    <a:pt x="118748" y="50457"/>
                    <a:pt x="118887" y="50237"/>
                    <a:pt x="118748" y="49798"/>
                  </a:cubicBezTo>
                  <a:cubicBezTo>
                    <a:pt x="118609" y="49360"/>
                    <a:pt x="118331" y="49140"/>
                    <a:pt x="118192" y="48921"/>
                  </a:cubicBezTo>
                  <a:cubicBezTo>
                    <a:pt x="118053" y="48921"/>
                    <a:pt x="118053" y="48921"/>
                    <a:pt x="118053" y="48921"/>
                  </a:cubicBezTo>
                  <a:cubicBezTo>
                    <a:pt x="117914" y="48702"/>
                    <a:pt x="117914" y="48702"/>
                    <a:pt x="117775" y="48482"/>
                  </a:cubicBezTo>
                  <a:cubicBezTo>
                    <a:pt x="118331" y="48482"/>
                    <a:pt x="118609" y="48043"/>
                    <a:pt x="118748" y="47824"/>
                  </a:cubicBezTo>
                  <a:cubicBezTo>
                    <a:pt x="118887" y="47166"/>
                    <a:pt x="118887" y="46727"/>
                    <a:pt x="118748" y="46288"/>
                  </a:cubicBezTo>
                  <a:cubicBezTo>
                    <a:pt x="118748" y="46069"/>
                    <a:pt x="118748" y="45850"/>
                    <a:pt x="118748" y="45850"/>
                  </a:cubicBezTo>
                  <a:cubicBezTo>
                    <a:pt x="118748" y="45630"/>
                    <a:pt x="118887" y="45630"/>
                    <a:pt x="118887" y="45411"/>
                  </a:cubicBezTo>
                  <a:cubicBezTo>
                    <a:pt x="119026" y="44972"/>
                    <a:pt x="119304" y="43875"/>
                    <a:pt x="118470" y="43217"/>
                  </a:cubicBezTo>
                  <a:cubicBezTo>
                    <a:pt x="118192" y="42998"/>
                    <a:pt x="117914" y="42998"/>
                    <a:pt x="117775" y="42778"/>
                  </a:cubicBezTo>
                  <a:cubicBezTo>
                    <a:pt x="117497" y="42778"/>
                    <a:pt x="117358" y="42778"/>
                    <a:pt x="117219" y="42559"/>
                  </a:cubicBezTo>
                  <a:cubicBezTo>
                    <a:pt x="117079" y="42559"/>
                    <a:pt x="117079" y="42559"/>
                    <a:pt x="117079" y="42559"/>
                  </a:cubicBezTo>
                  <a:cubicBezTo>
                    <a:pt x="116801" y="42340"/>
                    <a:pt x="116662" y="42120"/>
                    <a:pt x="116384" y="42120"/>
                  </a:cubicBezTo>
                  <a:cubicBezTo>
                    <a:pt x="116106" y="42120"/>
                    <a:pt x="115828" y="42340"/>
                    <a:pt x="115550" y="42778"/>
                  </a:cubicBezTo>
                  <a:cubicBezTo>
                    <a:pt x="115411" y="42998"/>
                    <a:pt x="115272" y="43217"/>
                    <a:pt x="115272" y="43436"/>
                  </a:cubicBezTo>
                  <a:cubicBezTo>
                    <a:pt x="114994" y="43656"/>
                    <a:pt x="114855" y="44095"/>
                    <a:pt x="114716" y="44095"/>
                  </a:cubicBezTo>
                  <a:cubicBezTo>
                    <a:pt x="114716" y="43875"/>
                    <a:pt x="114716" y="43875"/>
                    <a:pt x="114716" y="43656"/>
                  </a:cubicBezTo>
                  <a:cubicBezTo>
                    <a:pt x="114716" y="42998"/>
                    <a:pt x="114716" y="42340"/>
                    <a:pt x="114438" y="41901"/>
                  </a:cubicBezTo>
                  <a:cubicBezTo>
                    <a:pt x="114298" y="41681"/>
                    <a:pt x="114159" y="41462"/>
                    <a:pt x="113881" y="41462"/>
                  </a:cubicBezTo>
                  <a:cubicBezTo>
                    <a:pt x="113881" y="41462"/>
                    <a:pt x="113742" y="41462"/>
                    <a:pt x="113742" y="41681"/>
                  </a:cubicBezTo>
                  <a:cubicBezTo>
                    <a:pt x="113464" y="41681"/>
                    <a:pt x="113186" y="41901"/>
                    <a:pt x="112908" y="42340"/>
                  </a:cubicBezTo>
                  <a:cubicBezTo>
                    <a:pt x="112769" y="42340"/>
                    <a:pt x="112630" y="42559"/>
                    <a:pt x="112630" y="42559"/>
                  </a:cubicBezTo>
                  <a:cubicBezTo>
                    <a:pt x="112630" y="42559"/>
                    <a:pt x="112630" y="42559"/>
                    <a:pt x="112630" y="42559"/>
                  </a:cubicBezTo>
                  <a:cubicBezTo>
                    <a:pt x="112491" y="42559"/>
                    <a:pt x="112352" y="42340"/>
                    <a:pt x="112213" y="41901"/>
                  </a:cubicBezTo>
                  <a:cubicBezTo>
                    <a:pt x="112074" y="41901"/>
                    <a:pt x="112074" y="41681"/>
                    <a:pt x="111935" y="41462"/>
                  </a:cubicBezTo>
                  <a:cubicBezTo>
                    <a:pt x="111517" y="40804"/>
                    <a:pt x="111100" y="40146"/>
                    <a:pt x="110683" y="39707"/>
                  </a:cubicBezTo>
                  <a:cubicBezTo>
                    <a:pt x="110683" y="39707"/>
                    <a:pt x="110683" y="39707"/>
                    <a:pt x="110683" y="39707"/>
                  </a:cubicBezTo>
                  <a:cubicBezTo>
                    <a:pt x="110544" y="39488"/>
                    <a:pt x="110266" y="39049"/>
                    <a:pt x="109849" y="39049"/>
                  </a:cubicBezTo>
                  <a:cubicBezTo>
                    <a:pt x="109849" y="39049"/>
                    <a:pt x="109710" y="39049"/>
                    <a:pt x="109710" y="39049"/>
                  </a:cubicBezTo>
                  <a:cubicBezTo>
                    <a:pt x="109571" y="39268"/>
                    <a:pt x="109432" y="39268"/>
                    <a:pt x="109293" y="39488"/>
                  </a:cubicBezTo>
                  <a:cubicBezTo>
                    <a:pt x="109154" y="38829"/>
                    <a:pt x="109154" y="38391"/>
                    <a:pt x="108876" y="38171"/>
                  </a:cubicBezTo>
                  <a:cubicBezTo>
                    <a:pt x="108736" y="38171"/>
                    <a:pt x="108736" y="38171"/>
                    <a:pt x="108736" y="38171"/>
                  </a:cubicBezTo>
                  <a:cubicBezTo>
                    <a:pt x="108736" y="38171"/>
                    <a:pt x="108736" y="38171"/>
                    <a:pt x="108736" y="38171"/>
                  </a:cubicBezTo>
                  <a:cubicBezTo>
                    <a:pt x="108458" y="38171"/>
                    <a:pt x="108180" y="38610"/>
                    <a:pt x="107902" y="38829"/>
                  </a:cubicBezTo>
                  <a:cubicBezTo>
                    <a:pt x="107902" y="39049"/>
                    <a:pt x="107763" y="39268"/>
                    <a:pt x="107624" y="39268"/>
                  </a:cubicBezTo>
                  <a:cubicBezTo>
                    <a:pt x="107624" y="39268"/>
                    <a:pt x="107624" y="39268"/>
                    <a:pt x="107624" y="39268"/>
                  </a:cubicBezTo>
                  <a:cubicBezTo>
                    <a:pt x="107485" y="39268"/>
                    <a:pt x="107485" y="39268"/>
                    <a:pt x="107346" y="39268"/>
                  </a:cubicBezTo>
                  <a:cubicBezTo>
                    <a:pt x="107346" y="39268"/>
                    <a:pt x="107207" y="39268"/>
                    <a:pt x="107207" y="39268"/>
                  </a:cubicBezTo>
                  <a:cubicBezTo>
                    <a:pt x="107068" y="39268"/>
                    <a:pt x="106929" y="39488"/>
                    <a:pt x="106790" y="39488"/>
                  </a:cubicBezTo>
                  <a:cubicBezTo>
                    <a:pt x="106651" y="39488"/>
                    <a:pt x="106651" y="39488"/>
                    <a:pt x="106512" y="39707"/>
                  </a:cubicBezTo>
                  <a:cubicBezTo>
                    <a:pt x="106512" y="39707"/>
                    <a:pt x="106373" y="39707"/>
                    <a:pt x="106373" y="39707"/>
                  </a:cubicBezTo>
                  <a:cubicBezTo>
                    <a:pt x="106234" y="39707"/>
                    <a:pt x="106095" y="39707"/>
                    <a:pt x="105955" y="39488"/>
                  </a:cubicBezTo>
                  <a:cubicBezTo>
                    <a:pt x="105955" y="39488"/>
                    <a:pt x="105816" y="39488"/>
                    <a:pt x="105677" y="39268"/>
                  </a:cubicBezTo>
                  <a:cubicBezTo>
                    <a:pt x="104982" y="39049"/>
                    <a:pt x="104426" y="38610"/>
                    <a:pt x="103870" y="37952"/>
                  </a:cubicBezTo>
                  <a:cubicBezTo>
                    <a:pt x="103731" y="37952"/>
                    <a:pt x="103731" y="37952"/>
                    <a:pt x="103731" y="37952"/>
                  </a:cubicBezTo>
                  <a:cubicBezTo>
                    <a:pt x="103174" y="37513"/>
                    <a:pt x="102618" y="37294"/>
                    <a:pt x="102201" y="37074"/>
                  </a:cubicBezTo>
                  <a:cubicBezTo>
                    <a:pt x="101923" y="37074"/>
                    <a:pt x="101645" y="36855"/>
                    <a:pt x="101367" y="36855"/>
                  </a:cubicBezTo>
                  <a:cubicBezTo>
                    <a:pt x="101089" y="36636"/>
                    <a:pt x="100950" y="36197"/>
                    <a:pt x="101089" y="35758"/>
                  </a:cubicBezTo>
                  <a:cubicBezTo>
                    <a:pt x="101089" y="35758"/>
                    <a:pt x="101228" y="35319"/>
                    <a:pt x="101228" y="35319"/>
                  </a:cubicBezTo>
                  <a:cubicBezTo>
                    <a:pt x="101506" y="34881"/>
                    <a:pt x="101923" y="34223"/>
                    <a:pt x="101645" y="33345"/>
                  </a:cubicBezTo>
                  <a:cubicBezTo>
                    <a:pt x="101645" y="33126"/>
                    <a:pt x="101506" y="33126"/>
                    <a:pt x="101506" y="32906"/>
                  </a:cubicBezTo>
                  <a:cubicBezTo>
                    <a:pt x="101645" y="32906"/>
                    <a:pt x="101923" y="32687"/>
                    <a:pt x="102062" y="32687"/>
                  </a:cubicBezTo>
                  <a:cubicBezTo>
                    <a:pt x="102340" y="32687"/>
                    <a:pt x="102479" y="32687"/>
                    <a:pt x="102618" y="32468"/>
                  </a:cubicBezTo>
                  <a:cubicBezTo>
                    <a:pt x="103174" y="32248"/>
                    <a:pt x="103592" y="31371"/>
                    <a:pt x="103592" y="30712"/>
                  </a:cubicBezTo>
                  <a:cubicBezTo>
                    <a:pt x="103592" y="30054"/>
                    <a:pt x="103314" y="29396"/>
                    <a:pt x="102896" y="28957"/>
                  </a:cubicBezTo>
                  <a:cubicBezTo>
                    <a:pt x="102618" y="28738"/>
                    <a:pt x="102479" y="28738"/>
                    <a:pt x="102201" y="28738"/>
                  </a:cubicBezTo>
                  <a:cubicBezTo>
                    <a:pt x="101784" y="28738"/>
                    <a:pt x="101506" y="28957"/>
                    <a:pt x="101089" y="29177"/>
                  </a:cubicBezTo>
                  <a:cubicBezTo>
                    <a:pt x="100811" y="29396"/>
                    <a:pt x="100672" y="29616"/>
                    <a:pt x="100393" y="29616"/>
                  </a:cubicBezTo>
                  <a:cubicBezTo>
                    <a:pt x="100254" y="29616"/>
                    <a:pt x="100115" y="29616"/>
                    <a:pt x="99976" y="29616"/>
                  </a:cubicBezTo>
                  <a:cubicBezTo>
                    <a:pt x="99837" y="29616"/>
                    <a:pt x="99837" y="29616"/>
                    <a:pt x="99698" y="29616"/>
                  </a:cubicBezTo>
                  <a:cubicBezTo>
                    <a:pt x="99698" y="29616"/>
                    <a:pt x="99698" y="29616"/>
                    <a:pt x="99698" y="29616"/>
                  </a:cubicBezTo>
                  <a:cubicBezTo>
                    <a:pt x="99698" y="29616"/>
                    <a:pt x="99698" y="29616"/>
                    <a:pt x="99837" y="29396"/>
                  </a:cubicBezTo>
                  <a:cubicBezTo>
                    <a:pt x="99837" y="28957"/>
                    <a:pt x="100254" y="28299"/>
                    <a:pt x="100672" y="28299"/>
                  </a:cubicBezTo>
                  <a:cubicBezTo>
                    <a:pt x="100672" y="28299"/>
                    <a:pt x="100811" y="28299"/>
                    <a:pt x="100811" y="28299"/>
                  </a:cubicBezTo>
                  <a:cubicBezTo>
                    <a:pt x="101089" y="28299"/>
                    <a:pt x="101784" y="28299"/>
                    <a:pt x="101923" y="27422"/>
                  </a:cubicBezTo>
                  <a:cubicBezTo>
                    <a:pt x="102062" y="26544"/>
                    <a:pt x="101784" y="25667"/>
                    <a:pt x="101089" y="24570"/>
                  </a:cubicBezTo>
                  <a:cubicBezTo>
                    <a:pt x="100811" y="24351"/>
                    <a:pt x="99698" y="23254"/>
                    <a:pt x="99003" y="23254"/>
                  </a:cubicBezTo>
                  <a:cubicBezTo>
                    <a:pt x="98447" y="23254"/>
                    <a:pt x="98169" y="23692"/>
                    <a:pt x="98169" y="24789"/>
                  </a:cubicBezTo>
                  <a:cubicBezTo>
                    <a:pt x="98169" y="24789"/>
                    <a:pt x="98169" y="25009"/>
                    <a:pt x="98169" y="25228"/>
                  </a:cubicBezTo>
                  <a:cubicBezTo>
                    <a:pt x="98169" y="25228"/>
                    <a:pt x="98030" y="25009"/>
                    <a:pt x="98030" y="25009"/>
                  </a:cubicBezTo>
                  <a:cubicBezTo>
                    <a:pt x="97891" y="24789"/>
                    <a:pt x="97891" y="24570"/>
                    <a:pt x="97752" y="24570"/>
                  </a:cubicBezTo>
                  <a:cubicBezTo>
                    <a:pt x="97752" y="24351"/>
                    <a:pt x="97891" y="23912"/>
                    <a:pt x="98030" y="23912"/>
                  </a:cubicBezTo>
                  <a:cubicBezTo>
                    <a:pt x="98030" y="23692"/>
                    <a:pt x="98169" y="23692"/>
                    <a:pt x="98169" y="23473"/>
                  </a:cubicBezTo>
                  <a:cubicBezTo>
                    <a:pt x="98169" y="23473"/>
                    <a:pt x="98169" y="23473"/>
                    <a:pt x="98169" y="23473"/>
                  </a:cubicBezTo>
                  <a:cubicBezTo>
                    <a:pt x="98308" y="23034"/>
                    <a:pt x="98725" y="22157"/>
                    <a:pt x="98308" y="21279"/>
                  </a:cubicBezTo>
                  <a:cubicBezTo>
                    <a:pt x="98030" y="20840"/>
                    <a:pt x="97612" y="20840"/>
                    <a:pt x="97473" y="20840"/>
                  </a:cubicBezTo>
                  <a:cubicBezTo>
                    <a:pt x="97473" y="20840"/>
                    <a:pt x="97334" y="20840"/>
                    <a:pt x="97195" y="20840"/>
                  </a:cubicBezTo>
                  <a:cubicBezTo>
                    <a:pt x="97195" y="20840"/>
                    <a:pt x="97056" y="20840"/>
                    <a:pt x="97056" y="20840"/>
                  </a:cubicBezTo>
                  <a:cubicBezTo>
                    <a:pt x="96917" y="20840"/>
                    <a:pt x="96917" y="20840"/>
                    <a:pt x="96917" y="20840"/>
                  </a:cubicBezTo>
                  <a:cubicBezTo>
                    <a:pt x="96917" y="20840"/>
                    <a:pt x="96778" y="20621"/>
                    <a:pt x="96639" y="20621"/>
                  </a:cubicBezTo>
                  <a:cubicBezTo>
                    <a:pt x="96500" y="20402"/>
                    <a:pt x="96361" y="20182"/>
                    <a:pt x="96083" y="20182"/>
                  </a:cubicBezTo>
                  <a:cubicBezTo>
                    <a:pt x="95944" y="20182"/>
                    <a:pt x="95944" y="20182"/>
                    <a:pt x="95805" y="20402"/>
                  </a:cubicBezTo>
                  <a:cubicBezTo>
                    <a:pt x="95805" y="20402"/>
                    <a:pt x="95666" y="20402"/>
                    <a:pt x="95527" y="20621"/>
                  </a:cubicBezTo>
                  <a:cubicBezTo>
                    <a:pt x="95527" y="20402"/>
                    <a:pt x="95527" y="20402"/>
                    <a:pt x="95527" y="20402"/>
                  </a:cubicBezTo>
                  <a:cubicBezTo>
                    <a:pt x="95249" y="20402"/>
                    <a:pt x="95249" y="20402"/>
                    <a:pt x="95249" y="20402"/>
                  </a:cubicBezTo>
                  <a:cubicBezTo>
                    <a:pt x="94971" y="20402"/>
                    <a:pt x="94692" y="20621"/>
                    <a:pt x="94414" y="20840"/>
                  </a:cubicBezTo>
                  <a:cubicBezTo>
                    <a:pt x="94414" y="20840"/>
                    <a:pt x="94414" y="20840"/>
                    <a:pt x="94414" y="20840"/>
                  </a:cubicBezTo>
                  <a:cubicBezTo>
                    <a:pt x="94275" y="21060"/>
                    <a:pt x="94136" y="21279"/>
                    <a:pt x="93997" y="21279"/>
                  </a:cubicBezTo>
                  <a:cubicBezTo>
                    <a:pt x="93997" y="21499"/>
                    <a:pt x="93858" y="21499"/>
                    <a:pt x="93858" y="21718"/>
                  </a:cubicBezTo>
                  <a:cubicBezTo>
                    <a:pt x="93858" y="21718"/>
                    <a:pt x="93858" y="21499"/>
                    <a:pt x="93858" y="21499"/>
                  </a:cubicBezTo>
                  <a:cubicBezTo>
                    <a:pt x="93858" y="21060"/>
                    <a:pt x="93858" y="19744"/>
                    <a:pt x="93163" y="19305"/>
                  </a:cubicBezTo>
                  <a:cubicBezTo>
                    <a:pt x="93163" y="19305"/>
                    <a:pt x="93024" y="19305"/>
                    <a:pt x="92885" y="19305"/>
                  </a:cubicBezTo>
                  <a:cubicBezTo>
                    <a:pt x="92329" y="19305"/>
                    <a:pt x="92190" y="20182"/>
                    <a:pt x="91911" y="20840"/>
                  </a:cubicBezTo>
                  <a:cubicBezTo>
                    <a:pt x="91911" y="21060"/>
                    <a:pt x="91911" y="21279"/>
                    <a:pt x="91911" y="21279"/>
                  </a:cubicBezTo>
                  <a:cubicBezTo>
                    <a:pt x="91772" y="21499"/>
                    <a:pt x="91772" y="21718"/>
                    <a:pt x="91633" y="21718"/>
                  </a:cubicBezTo>
                  <a:cubicBezTo>
                    <a:pt x="91494" y="22157"/>
                    <a:pt x="91216" y="22815"/>
                    <a:pt x="91077" y="22815"/>
                  </a:cubicBezTo>
                  <a:cubicBezTo>
                    <a:pt x="90938" y="22815"/>
                    <a:pt x="90938" y="22815"/>
                    <a:pt x="90938" y="22815"/>
                  </a:cubicBezTo>
                  <a:cubicBezTo>
                    <a:pt x="90938" y="22815"/>
                    <a:pt x="90799" y="22595"/>
                    <a:pt x="90938" y="22157"/>
                  </a:cubicBezTo>
                  <a:cubicBezTo>
                    <a:pt x="91077" y="21499"/>
                    <a:pt x="91216" y="21279"/>
                    <a:pt x="91216" y="21060"/>
                  </a:cubicBezTo>
                  <a:cubicBezTo>
                    <a:pt x="91633" y="20840"/>
                    <a:pt x="92190" y="20182"/>
                    <a:pt x="92468" y="19085"/>
                  </a:cubicBezTo>
                  <a:cubicBezTo>
                    <a:pt x="92607" y="18647"/>
                    <a:pt x="92468" y="18208"/>
                    <a:pt x="92329" y="17989"/>
                  </a:cubicBezTo>
                  <a:cubicBezTo>
                    <a:pt x="92190" y="17550"/>
                    <a:pt x="91911" y="17330"/>
                    <a:pt x="91633" y="17111"/>
                  </a:cubicBezTo>
                  <a:cubicBezTo>
                    <a:pt x="91633" y="17111"/>
                    <a:pt x="91494" y="17111"/>
                    <a:pt x="91494" y="17111"/>
                  </a:cubicBezTo>
                  <a:cubicBezTo>
                    <a:pt x="91355" y="17111"/>
                    <a:pt x="91355" y="16892"/>
                    <a:pt x="91216" y="16892"/>
                  </a:cubicBezTo>
                  <a:cubicBezTo>
                    <a:pt x="90938" y="16672"/>
                    <a:pt x="90521" y="16234"/>
                    <a:pt x="90104" y="16234"/>
                  </a:cubicBezTo>
                  <a:cubicBezTo>
                    <a:pt x="89965" y="16014"/>
                    <a:pt x="89826" y="16014"/>
                    <a:pt x="89687" y="16014"/>
                  </a:cubicBezTo>
                  <a:cubicBezTo>
                    <a:pt x="89269" y="16014"/>
                    <a:pt x="88991" y="16234"/>
                    <a:pt x="88713" y="16672"/>
                  </a:cubicBezTo>
                  <a:cubicBezTo>
                    <a:pt x="88574" y="17111"/>
                    <a:pt x="88574" y="17550"/>
                    <a:pt x="88574" y="17989"/>
                  </a:cubicBezTo>
                  <a:cubicBezTo>
                    <a:pt x="88574" y="18208"/>
                    <a:pt x="88574" y="18427"/>
                    <a:pt x="88574" y="18647"/>
                  </a:cubicBezTo>
                  <a:cubicBezTo>
                    <a:pt x="88574" y="18866"/>
                    <a:pt x="88435" y="19085"/>
                    <a:pt x="88435" y="19085"/>
                  </a:cubicBezTo>
                  <a:cubicBezTo>
                    <a:pt x="88435" y="19085"/>
                    <a:pt x="88435" y="18866"/>
                    <a:pt x="88296" y="18866"/>
                  </a:cubicBezTo>
                  <a:cubicBezTo>
                    <a:pt x="88157" y="17989"/>
                    <a:pt x="87879" y="16892"/>
                    <a:pt x="87184" y="16672"/>
                  </a:cubicBezTo>
                  <a:cubicBezTo>
                    <a:pt x="87045" y="16672"/>
                    <a:pt x="87045" y="16672"/>
                    <a:pt x="86906" y="16672"/>
                  </a:cubicBezTo>
                  <a:cubicBezTo>
                    <a:pt x="86628" y="16672"/>
                    <a:pt x="86349" y="16892"/>
                    <a:pt x="86071" y="17111"/>
                  </a:cubicBezTo>
                  <a:cubicBezTo>
                    <a:pt x="86071" y="17111"/>
                    <a:pt x="85932" y="17330"/>
                    <a:pt x="85793" y="17330"/>
                  </a:cubicBezTo>
                  <a:cubicBezTo>
                    <a:pt x="85932" y="17330"/>
                    <a:pt x="85932" y="17111"/>
                    <a:pt x="85932" y="16892"/>
                  </a:cubicBezTo>
                  <a:cubicBezTo>
                    <a:pt x="86210" y="16453"/>
                    <a:pt x="86488" y="15795"/>
                    <a:pt x="86349" y="15356"/>
                  </a:cubicBezTo>
                  <a:cubicBezTo>
                    <a:pt x="86349" y="14040"/>
                    <a:pt x="85654" y="13820"/>
                    <a:pt x="85376" y="13820"/>
                  </a:cubicBezTo>
                  <a:cubicBezTo>
                    <a:pt x="84959" y="13820"/>
                    <a:pt x="84820" y="13601"/>
                    <a:pt x="84681" y="13382"/>
                  </a:cubicBezTo>
                  <a:cubicBezTo>
                    <a:pt x="84681" y="13162"/>
                    <a:pt x="84542" y="12943"/>
                    <a:pt x="84542" y="12723"/>
                  </a:cubicBezTo>
                  <a:cubicBezTo>
                    <a:pt x="84542" y="12285"/>
                    <a:pt x="84403" y="12065"/>
                    <a:pt x="84403" y="11846"/>
                  </a:cubicBezTo>
                  <a:cubicBezTo>
                    <a:pt x="84125" y="10968"/>
                    <a:pt x="83429" y="10310"/>
                    <a:pt x="82873" y="10091"/>
                  </a:cubicBezTo>
                  <a:cubicBezTo>
                    <a:pt x="82873" y="10091"/>
                    <a:pt x="82734" y="10091"/>
                    <a:pt x="82734" y="10091"/>
                  </a:cubicBezTo>
                  <a:cubicBezTo>
                    <a:pt x="82595" y="10091"/>
                    <a:pt x="82456" y="10091"/>
                    <a:pt x="82456" y="10310"/>
                  </a:cubicBezTo>
                  <a:cubicBezTo>
                    <a:pt x="82317" y="10310"/>
                    <a:pt x="82178" y="10310"/>
                    <a:pt x="82178" y="10310"/>
                  </a:cubicBezTo>
                  <a:cubicBezTo>
                    <a:pt x="82039" y="10310"/>
                    <a:pt x="82039" y="10310"/>
                    <a:pt x="81900" y="10310"/>
                  </a:cubicBezTo>
                  <a:cubicBezTo>
                    <a:pt x="81761" y="10091"/>
                    <a:pt x="81622" y="10091"/>
                    <a:pt x="81483" y="9872"/>
                  </a:cubicBezTo>
                  <a:cubicBezTo>
                    <a:pt x="81205" y="9652"/>
                    <a:pt x="80787" y="9433"/>
                    <a:pt x="80370" y="9433"/>
                  </a:cubicBezTo>
                  <a:cubicBezTo>
                    <a:pt x="80370" y="9433"/>
                    <a:pt x="80231" y="9433"/>
                    <a:pt x="80092" y="9652"/>
                  </a:cubicBezTo>
                  <a:cubicBezTo>
                    <a:pt x="79536" y="9652"/>
                    <a:pt x="78980" y="10310"/>
                    <a:pt x="78424" y="11407"/>
                  </a:cubicBezTo>
                  <a:cubicBezTo>
                    <a:pt x="78006" y="12504"/>
                    <a:pt x="77867" y="13162"/>
                    <a:pt x="78424" y="14259"/>
                  </a:cubicBezTo>
                  <a:cubicBezTo>
                    <a:pt x="78424" y="14259"/>
                    <a:pt x="78424" y="14259"/>
                    <a:pt x="78424" y="14259"/>
                  </a:cubicBezTo>
                  <a:cubicBezTo>
                    <a:pt x="78285" y="14478"/>
                    <a:pt x="78146" y="14478"/>
                    <a:pt x="78006" y="14698"/>
                  </a:cubicBezTo>
                  <a:cubicBezTo>
                    <a:pt x="77867" y="14259"/>
                    <a:pt x="77450" y="14040"/>
                    <a:pt x="77172" y="14040"/>
                  </a:cubicBezTo>
                  <a:cubicBezTo>
                    <a:pt x="77172" y="14040"/>
                    <a:pt x="77033" y="14040"/>
                    <a:pt x="77033" y="13820"/>
                  </a:cubicBezTo>
                  <a:cubicBezTo>
                    <a:pt x="76894" y="13820"/>
                    <a:pt x="76616" y="13820"/>
                    <a:pt x="76477" y="13820"/>
                  </a:cubicBezTo>
                  <a:cubicBezTo>
                    <a:pt x="76338" y="13820"/>
                    <a:pt x="76338" y="13820"/>
                    <a:pt x="76338" y="13820"/>
                  </a:cubicBezTo>
                  <a:cubicBezTo>
                    <a:pt x="76338" y="13820"/>
                    <a:pt x="76338" y="13820"/>
                    <a:pt x="76338" y="13820"/>
                  </a:cubicBezTo>
                  <a:cubicBezTo>
                    <a:pt x="75782" y="13820"/>
                    <a:pt x="75643" y="14698"/>
                    <a:pt x="75643" y="15356"/>
                  </a:cubicBezTo>
                  <a:cubicBezTo>
                    <a:pt x="75504" y="15356"/>
                    <a:pt x="75504" y="15575"/>
                    <a:pt x="75504" y="15575"/>
                  </a:cubicBezTo>
                  <a:cubicBezTo>
                    <a:pt x="75365" y="16234"/>
                    <a:pt x="75225" y="16672"/>
                    <a:pt x="75225" y="16892"/>
                  </a:cubicBezTo>
                  <a:cubicBezTo>
                    <a:pt x="75086" y="16672"/>
                    <a:pt x="75086" y="16234"/>
                    <a:pt x="75086" y="15795"/>
                  </a:cubicBezTo>
                  <a:cubicBezTo>
                    <a:pt x="75086" y="15795"/>
                    <a:pt x="75086" y="15575"/>
                    <a:pt x="75086" y="15575"/>
                  </a:cubicBezTo>
                  <a:cubicBezTo>
                    <a:pt x="75086" y="15356"/>
                    <a:pt x="75086" y="15137"/>
                    <a:pt x="75086" y="15137"/>
                  </a:cubicBezTo>
                  <a:cubicBezTo>
                    <a:pt x="75086" y="14478"/>
                    <a:pt x="74947" y="14040"/>
                    <a:pt x="75086" y="13601"/>
                  </a:cubicBezTo>
                  <a:cubicBezTo>
                    <a:pt x="75086" y="13601"/>
                    <a:pt x="75086" y="13601"/>
                    <a:pt x="75225" y="13382"/>
                  </a:cubicBezTo>
                  <a:cubicBezTo>
                    <a:pt x="75365" y="13162"/>
                    <a:pt x="75504" y="13162"/>
                    <a:pt x="75504" y="12723"/>
                  </a:cubicBezTo>
                  <a:cubicBezTo>
                    <a:pt x="76060" y="11407"/>
                    <a:pt x="75504" y="10310"/>
                    <a:pt x="75225" y="9433"/>
                  </a:cubicBezTo>
                  <a:cubicBezTo>
                    <a:pt x="75086" y="9213"/>
                    <a:pt x="74947" y="8994"/>
                    <a:pt x="74947" y="8775"/>
                  </a:cubicBezTo>
                  <a:cubicBezTo>
                    <a:pt x="74808" y="8336"/>
                    <a:pt x="74669" y="8117"/>
                    <a:pt x="74530" y="7897"/>
                  </a:cubicBezTo>
                  <a:cubicBezTo>
                    <a:pt x="74391" y="7458"/>
                    <a:pt x="74252" y="7239"/>
                    <a:pt x="74113" y="7020"/>
                  </a:cubicBezTo>
                  <a:cubicBezTo>
                    <a:pt x="74113" y="6800"/>
                    <a:pt x="74113" y="6581"/>
                    <a:pt x="74113" y="6361"/>
                  </a:cubicBezTo>
                  <a:cubicBezTo>
                    <a:pt x="73974" y="6142"/>
                    <a:pt x="73974" y="5923"/>
                    <a:pt x="73974" y="5703"/>
                  </a:cubicBezTo>
                  <a:cubicBezTo>
                    <a:pt x="73835" y="4606"/>
                    <a:pt x="73279" y="3510"/>
                    <a:pt x="72723" y="3071"/>
                  </a:cubicBezTo>
                  <a:cubicBezTo>
                    <a:pt x="72584" y="2851"/>
                    <a:pt x="72444" y="2851"/>
                    <a:pt x="72166" y="2851"/>
                  </a:cubicBezTo>
                  <a:cubicBezTo>
                    <a:pt x="71888" y="2851"/>
                    <a:pt x="71610" y="3071"/>
                    <a:pt x="71332" y="3290"/>
                  </a:cubicBezTo>
                  <a:cubicBezTo>
                    <a:pt x="71193" y="3510"/>
                    <a:pt x="71054" y="3510"/>
                    <a:pt x="70915" y="3729"/>
                  </a:cubicBezTo>
                  <a:cubicBezTo>
                    <a:pt x="70776" y="3729"/>
                    <a:pt x="70776" y="3729"/>
                    <a:pt x="70637" y="3729"/>
                  </a:cubicBezTo>
                  <a:cubicBezTo>
                    <a:pt x="70359" y="3948"/>
                    <a:pt x="70081" y="3948"/>
                    <a:pt x="69663" y="4387"/>
                  </a:cubicBezTo>
                  <a:cubicBezTo>
                    <a:pt x="68968" y="5045"/>
                    <a:pt x="68273" y="6142"/>
                    <a:pt x="67717" y="7239"/>
                  </a:cubicBezTo>
                  <a:cubicBezTo>
                    <a:pt x="66604" y="9433"/>
                    <a:pt x="65770" y="12504"/>
                    <a:pt x="66604" y="14698"/>
                  </a:cubicBezTo>
                  <a:cubicBezTo>
                    <a:pt x="66743" y="14917"/>
                    <a:pt x="67022" y="15356"/>
                    <a:pt x="67300" y="15575"/>
                  </a:cubicBezTo>
                  <a:cubicBezTo>
                    <a:pt x="67439" y="15795"/>
                    <a:pt x="67856" y="16234"/>
                    <a:pt x="67995" y="16453"/>
                  </a:cubicBezTo>
                  <a:cubicBezTo>
                    <a:pt x="67856" y="16672"/>
                    <a:pt x="67856" y="16672"/>
                    <a:pt x="67717" y="16672"/>
                  </a:cubicBezTo>
                  <a:cubicBezTo>
                    <a:pt x="67717" y="16672"/>
                    <a:pt x="67578" y="16892"/>
                    <a:pt x="67578" y="16892"/>
                  </a:cubicBezTo>
                  <a:cubicBezTo>
                    <a:pt x="67300" y="17330"/>
                    <a:pt x="66882" y="17769"/>
                    <a:pt x="66604" y="18647"/>
                  </a:cubicBezTo>
                  <a:cubicBezTo>
                    <a:pt x="66187" y="20621"/>
                    <a:pt x="67439" y="21937"/>
                    <a:pt x="67995" y="22376"/>
                  </a:cubicBezTo>
                  <a:cubicBezTo>
                    <a:pt x="68551" y="23034"/>
                    <a:pt x="68829" y="23254"/>
                    <a:pt x="68690" y="24131"/>
                  </a:cubicBezTo>
                  <a:cubicBezTo>
                    <a:pt x="68690" y="24351"/>
                    <a:pt x="68690" y="24351"/>
                    <a:pt x="68690" y="24570"/>
                  </a:cubicBezTo>
                  <a:cubicBezTo>
                    <a:pt x="68690" y="23692"/>
                    <a:pt x="68134" y="23254"/>
                    <a:pt x="67717" y="22815"/>
                  </a:cubicBezTo>
                  <a:cubicBezTo>
                    <a:pt x="67578" y="22595"/>
                    <a:pt x="67300" y="22376"/>
                    <a:pt x="67161" y="22157"/>
                  </a:cubicBezTo>
                  <a:cubicBezTo>
                    <a:pt x="67022" y="21937"/>
                    <a:pt x="66882" y="21279"/>
                    <a:pt x="66743" y="20840"/>
                  </a:cubicBezTo>
                  <a:cubicBezTo>
                    <a:pt x="66743" y="20621"/>
                    <a:pt x="66604" y="20402"/>
                    <a:pt x="66465" y="19963"/>
                  </a:cubicBezTo>
                  <a:cubicBezTo>
                    <a:pt x="66465" y="19744"/>
                    <a:pt x="66465" y="19744"/>
                    <a:pt x="66465" y="19744"/>
                  </a:cubicBezTo>
                  <a:cubicBezTo>
                    <a:pt x="66187" y="19085"/>
                    <a:pt x="66048" y="18866"/>
                    <a:pt x="66048" y="18208"/>
                  </a:cubicBezTo>
                  <a:cubicBezTo>
                    <a:pt x="66048" y="17769"/>
                    <a:pt x="66048" y="17550"/>
                    <a:pt x="66187" y="17111"/>
                  </a:cubicBezTo>
                  <a:cubicBezTo>
                    <a:pt x="66187" y="16014"/>
                    <a:pt x="66326" y="14917"/>
                    <a:pt x="65770" y="13601"/>
                  </a:cubicBezTo>
                  <a:cubicBezTo>
                    <a:pt x="65770" y="13601"/>
                    <a:pt x="65631" y="13382"/>
                    <a:pt x="65631" y="13382"/>
                  </a:cubicBezTo>
                  <a:cubicBezTo>
                    <a:pt x="65492" y="13162"/>
                    <a:pt x="65492" y="12943"/>
                    <a:pt x="65492" y="12723"/>
                  </a:cubicBezTo>
                  <a:cubicBezTo>
                    <a:pt x="65492" y="12065"/>
                    <a:pt x="65631" y="11188"/>
                    <a:pt x="65770" y="10749"/>
                  </a:cubicBezTo>
                  <a:cubicBezTo>
                    <a:pt x="65909" y="10091"/>
                    <a:pt x="66048" y="9433"/>
                    <a:pt x="66326" y="8994"/>
                  </a:cubicBezTo>
                  <a:cubicBezTo>
                    <a:pt x="66326" y="8775"/>
                    <a:pt x="66465" y="8555"/>
                    <a:pt x="66465" y="8336"/>
                  </a:cubicBezTo>
                  <a:cubicBezTo>
                    <a:pt x="66604" y="7897"/>
                    <a:pt x="66882" y="7239"/>
                    <a:pt x="67161" y="6800"/>
                  </a:cubicBezTo>
                  <a:cubicBezTo>
                    <a:pt x="67161" y="6581"/>
                    <a:pt x="67300" y="6581"/>
                    <a:pt x="67439" y="6361"/>
                  </a:cubicBezTo>
                  <a:cubicBezTo>
                    <a:pt x="67717" y="5484"/>
                    <a:pt x="67995" y="4826"/>
                    <a:pt x="67995" y="3729"/>
                  </a:cubicBezTo>
                  <a:cubicBezTo>
                    <a:pt x="67856" y="3071"/>
                    <a:pt x="67856" y="3071"/>
                    <a:pt x="67856" y="3071"/>
                  </a:cubicBezTo>
                  <a:cubicBezTo>
                    <a:pt x="67578" y="3071"/>
                    <a:pt x="67578" y="3071"/>
                    <a:pt x="67578" y="3071"/>
                  </a:cubicBezTo>
                  <a:cubicBezTo>
                    <a:pt x="66882" y="3071"/>
                    <a:pt x="66326" y="3071"/>
                    <a:pt x="65770" y="2851"/>
                  </a:cubicBezTo>
                  <a:cubicBezTo>
                    <a:pt x="65353" y="2851"/>
                    <a:pt x="65353" y="2851"/>
                    <a:pt x="65353" y="2851"/>
                  </a:cubicBezTo>
                  <a:cubicBezTo>
                    <a:pt x="65214" y="2851"/>
                    <a:pt x="65075" y="2851"/>
                    <a:pt x="64936" y="2851"/>
                  </a:cubicBezTo>
                  <a:cubicBezTo>
                    <a:pt x="64519" y="2851"/>
                    <a:pt x="64241" y="2851"/>
                    <a:pt x="63962" y="3290"/>
                  </a:cubicBezTo>
                  <a:cubicBezTo>
                    <a:pt x="63823" y="3510"/>
                    <a:pt x="63823" y="3510"/>
                    <a:pt x="63684" y="3729"/>
                  </a:cubicBezTo>
                  <a:cubicBezTo>
                    <a:pt x="63267" y="4168"/>
                    <a:pt x="62711" y="4826"/>
                    <a:pt x="62433" y="5484"/>
                  </a:cubicBezTo>
                  <a:cubicBezTo>
                    <a:pt x="62294" y="5923"/>
                    <a:pt x="62294" y="5923"/>
                    <a:pt x="62294" y="5923"/>
                  </a:cubicBezTo>
                  <a:cubicBezTo>
                    <a:pt x="61599" y="7897"/>
                    <a:pt x="60764" y="9652"/>
                    <a:pt x="60347" y="11846"/>
                  </a:cubicBezTo>
                  <a:cubicBezTo>
                    <a:pt x="59791" y="14917"/>
                    <a:pt x="59235" y="19524"/>
                    <a:pt x="59513" y="23692"/>
                  </a:cubicBezTo>
                  <a:cubicBezTo>
                    <a:pt x="59791" y="25228"/>
                    <a:pt x="60347" y="26106"/>
                    <a:pt x="61320" y="26544"/>
                  </a:cubicBezTo>
                  <a:cubicBezTo>
                    <a:pt x="61738" y="26764"/>
                    <a:pt x="62016" y="26764"/>
                    <a:pt x="62433" y="26764"/>
                  </a:cubicBezTo>
                  <a:cubicBezTo>
                    <a:pt x="62572" y="26764"/>
                    <a:pt x="62572" y="26764"/>
                    <a:pt x="62572" y="26764"/>
                  </a:cubicBezTo>
                  <a:cubicBezTo>
                    <a:pt x="63128" y="26764"/>
                    <a:pt x="64101" y="27641"/>
                    <a:pt x="64101" y="28299"/>
                  </a:cubicBezTo>
                  <a:cubicBezTo>
                    <a:pt x="64101" y="28299"/>
                    <a:pt x="64101" y="28299"/>
                    <a:pt x="63962" y="28299"/>
                  </a:cubicBezTo>
                  <a:cubicBezTo>
                    <a:pt x="63684" y="28299"/>
                    <a:pt x="62989" y="27861"/>
                    <a:pt x="62850" y="27641"/>
                  </a:cubicBezTo>
                  <a:cubicBezTo>
                    <a:pt x="62850" y="27641"/>
                    <a:pt x="62572" y="27641"/>
                    <a:pt x="62433" y="27422"/>
                  </a:cubicBezTo>
                  <a:cubicBezTo>
                    <a:pt x="62155" y="27202"/>
                    <a:pt x="61599" y="26983"/>
                    <a:pt x="61181" y="26983"/>
                  </a:cubicBezTo>
                  <a:cubicBezTo>
                    <a:pt x="60903" y="26983"/>
                    <a:pt x="60764" y="27202"/>
                    <a:pt x="60625" y="27422"/>
                  </a:cubicBezTo>
                  <a:cubicBezTo>
                    <a:pt x="59930" y="28299"/>
                    <a:pt x="60347" y="29396"/>
                    <a:pt x="60625" y="30054"/>
                  </a:cubicBezTo>
                  <a:cubicBezTo>
                    <a:pt x="60764" y="30274"/>
                    <a:pt x="60764" y="30493"/>
                    <a:pt x="60764" y="30493"/>
                  </a:cubicBezTo>
                  <a:cubicBezTo>
                    <a:pt x="61042" y="31809"/>
                    <a:pt x="61460" y="32248"/>
                    <a:pt x="62016" y="33126"/>
                  </a:cubicBezTo>
                  <a:cubicBezTo>
                    <a:pt x="62850" y="34223"/>
                    <a:pt x="63962" y="34442"/>
                    <a:pt x="64380" y="34442"/>
                  </a:cubicBezTo>
                  <a:cubicBezTo>
                    <a:pt x="64380" y="34442"/>
                    <a:pt x="64519" y="34442"/>
                    <a:pt x="64519" y="34442"/>
                  </a:cubicBezTo>
                  <a:cubicBezTo>
                    <a:pt x="64797" y="34442"/>
                    <a:pt x="65075" y="34442"/>
                    <a:pt x="65214" y="34223"/>
                  </a:cubicBezTo>
                  <a:cubicBezTo>
                    <a:pt x="65353" y="34223"/>
                    <a:pt x="65492" y="34223"/>
                    <a:pt x="65631" y="34223"/>
                  </a:cubicBezTo>
                  <a:cubicBezTo>
                    <a:pt x="65631" y="34223"/>
                    <a:pt x="65770" y="34223"/>
                    <a:pt x="65909" y="34661"/>
                  </a:cubicBezTo>
                  <a:cubicBezTo>
                    <a:pt x="66048" y="34881"/>
                    <a:pt x="66048" y="34881"/>
                    <a:pt x="66048" y="34881"/>
                  </a:cubicBezTo>
                  <a:cubicBezTo>
                    <a:pt x="66326" y="35539"/>
                    <a:pt x="66743" y="36416"/>
                    <a:pt x="67300" y="36636"/>
                  </a:cubicBezTo>
                  <a:cubicBezTo>
                    <a:pt x="67439" y="36636"/>
                    <a:pt x="67439" y="36636"/>
                    <a:pt x="67578" y="36636"/>
                  </a:cubicBezTo>
                  <a:cubicBezTo>
                    <a:pt x="67856" y="36636"/>
                    <a:pt x="67995" y="36416"/>
                    <a:pt x="68273" y="36416"/>
                  </a:cubicBezTo>
                  <a:cubicBezTo>
                    <a:pt x="68412" y="36197"/>
                    <a:pt x="68551" y="36197"/>
                    <a:pt x="68690" y="36197"/>
                  </a:cubicBezTo>
                  <a:cubicBezTo>
                    <a:pt x="68690" y="36197"/>
                    <a:pt x="68829" y="36197"/>
                    <a:pt x="68829" y="36197"/>
                  </a:cubicBezTo>
                  <a:cubicBezTo>
                    <a:pt x="69246" y="36416"/>
                    <a:pt x="69246" y="36416"/>
                    <a:pt x="69246" y="36416"/>
                  </a:cubicBezTo>
                  <a:cubicBezTo>
                    <a:pt x="69524" y="36416"/>
                    <a:pt x="69803" y="36636"/>
                    <a:pt x="70220" y="36636"/>
                  </a:cubicBezTo>
                  <a:cubicBezTo>
                    <a:pt x="69942" y="36636"/>
                    <a:pt x="69663" y="36855"/>
                    <a:pt x="69524" y="36855"/>
                  </a:cubicBezTo>
                  <a:cubicBezTo>
                    <a:pt x="69385" y="37074"/>
                    <a:pt x="69385" y="37074"/>
                    <a:pt x="69246" y="37074"/>
                  </a:cubicBezTo>
                  <a:cubicBezTo>
                    <a:pt x="69107" y="37074"/>
                    <a:pt x="68968" y="37074"/>
                    <a:pt x="68829" y="37074"/>
                  </a:cubicBezTo>
                  <a:cubicBezTo>
                    <a:pt x="68829" y="37074"/>
                    <a:pt x="68829" y="37074"/>
                    <a:pt x="68829" y="37074"/>
                  </a:cubicBezTo>
                  <a:cubicBezTo>
                    <a:pt x="68829" y="37074"/>
                    <a:pt x="68690" y="37074"/>
                    <a:pt x="68690" y="37074"/>
                  </a:cubicBezTo>
                  <a:cubicBezTo>
                    <a:pt x="68690" y="37074"/>
                    <a:pt x="68551" y="37074"/>
                    <a:pt x="68412" y="37074"/>
                  </a:cubicBezTo>
                  <a:cubicBezTo>
                    <a:pt x="68412" y="37074"/>
                    <a:pt x="68273" y="37074"/>
                    <a:pt x="68273" y="37074"/>
                  </a:cubicBezTo>
                  <a:cubicBezTo>
                    <a:pt x="67717" y="37513"/>
                    <a:pt x="67717" y="38610"/>
                    <a:pt x="67856" y="39707"/>
                  </a:cubicBezTo>
                  <a:cubicBezTo>
                    <a:pt x="67856" y="39707"/>
                    <a:pt x="67856" y="39926"/>
                    <a:pt x="67856" y="39926"/>
                  </a:cubicBezTo>
                  <a:cubicBezTo>
                    <a:pt x="67856" y="40804"/>
                    <a:pt x="67856" y="41681"/>
                    <a:pt x="67995" y="42340"/>
                  </a:cubicBezTo>
                  <a:cubicBezTo>
                    <a:pt x="68134" y="43436"/>
                    <a:pt x="68690" y="43656"/>
                    <a:pt x="69107" y="43656"/>
                  </a:cubicBezTo>
                  <a:cubicBezTo>
                    <a:pt x="69107" y="43875"/>
                    <a:pt x="69107" y="43875"/>
                    <a:pt x="69107" y="44095"/>
                  </a:cubicBezTo>
                  <a:cubicBezTo>
                    <a:pt x="69107" y="44095"/>
                    <a:pt x="69107" y="44314"/>
                    <a:pt x="69107" y="44533"/>
                  </a:cubicBezTo>
                  <a:cubicBezTo>
                    <a:pt x="69107" y="44533"/>
                    <a:pt x="69107" y="44753"/>
                    <a:pt x="69107" y="44753"/>
                  </a:cubicBezTo>
                  <a:cubicBezTo>
                    <a:pt x="69107" y="45191"/>
                    <a:pt x="69107" y="45850"/>
                    <a:pt x="68968" y="46069"/>
                  </a:cubicBezTo>
                  <a:cubicBezTo>
                    <a:pt x="68829" y="46069"/>
                    <a:pt x="68690" y="46288"/>
                    <a:pt x="68690" y="46288"/>
                  </a:cubicBezTo>
                  <a:cubicBezTo>
                    <a:pt x="68412" y="46508"/>
                    <a:pt x="67995" y="46727"/>
                    <a:pt x="67856" y="47166"/>
                  </a:cubicBezTo>
                  <a:cubicBezTo>
                    <a:pt x="67717" y="47605"/>
                    <a:pt x="67717" y="48263"/>
                    <a:pt x="67717" y="48921"/>
                  </a:cubicBezTo>
                  <a:cubicBezTo>
                    <a:pt x="67717" y="49140"/>
                    <a:pt x="67717" y="49360"/>
                    <a:pt x="67578" y="49579"/>
                  </a:cubicBezTo>
                  <a:cubicBezTo>
                    <a:pt x="67578" y="50237"/>
                    <a:pt x="67578" y="50676"/>
                    <a:pt x="67578" y="51334"/>
                  </a:cubicBezTo>
                  <a:cubicBezTo>
                    <a:pt x="67578" y="51992"/>
                    <a:pt x="67578" y="52650"/>
                    <a:pt x="67439" y="53308"/>
                  </a:cubicBezTo>
                  <a:cubicBezTo>
                    <a:pt x="67439" y="53308"/>
                    <a:pt x="67439" y="53308"/>
                    <a:pt x="67300" y="53308"/>
                  </a:cubicBezTo>
                  <a:cubicBezTo>
                    <a:pt x="67300" y="53528"/>
                    <a:pt x="67300" y="53528"/>
                    <a:pt x="67161" y="53528"/>
                  </a:cubicBezTo>
                  <a:cubicBezTo>
                    <a:pt x="66882" y="53967"/>
                    <a:pt x="66604" y="54844"/>
                    <a:pt x="66465" y="55722"/>
                  </a:cubicBezTo>
                  <a:cubicBezTo>
                    <a:pt x="66465" y="55941"/>
                    <a:pt x="66465" y="56380"/>
                    <a:pt x="66465" y="56599"/>
                  </a:cubicBezTo>
                  <a:cubicBezTo>
                    <a:pt x="66465" y="57038"/>
                    <a:pt x="66465" y="57477"/>
                    <a:pt x="66465" y="57696"/>
                  </a:cubicBezTo>
                  <a:cubicBezTo>
                    <a:pt x="66326" y="57696"/>
                    <a:pt x="66326" y="57915"/>
                    <a:pt x="66187" y="57915"/>
                  </a:cubicBezTo>
                  <a:cubicBezTo>
                    <a:pt x="66048" y="57915"/>
                    <a:pt x="65909" y="58135"/>
                    <a:pt x="65770" y="58354"/>
                  </a:cubicBezTo>
                  <a:cubicBezTo>
                    <a:pt x="65631" y="58574"/>
                    <a:pt x="65492" y="58793"/>
                    <a:pt x="65492" y="59012"/>
                  </a:cubicBezTo>
                  <a:cubicBezTo>
                    <a:pt x="65353" y="58793"/>
                    <a:pt x="65214" y="58354"/>
                    <a:pt x="65075" y="57915"/>
                  </a:cubicBezTo>
                  <a:cubicBezTo>
                    <a:pt x="64936" y="57477"/>
                    <a:pt x="64658" y="57038"/>
                    <a:pt x="64380" y="56599"/>
                  </a:cubicBezTo>
                  <a:cubicBezTo>
                    <a:pt x="64380" y="56599"/>
                    <a:pt x="64380" y="56599"/>
                    <a:pt x="64380" y="56599"/>
                  </a:cubicBezTo>
                  <a:cubicBezTo>
                    <a:pt x="64101" y="56380"/>
                    <a:pt x="63962" y="55941"/>
                    <a:pt x="63823" y="55502"/>
                  </a:cubicBezTo>
                  <a:cubicBezTo>
                    <a:pt x="63684" y="55063"/>
                    <a:pt x="63545" y="55063"/>
                    <a:pt x="63545" y="54844"/>
                  </a:cubicBezTo>
                  <a:cubicBezTo>
                    <a:pt x="63545" y="54405"/>
                    <a:pt x="63545" y="54405"/>
                    <a:pt x="63545" y="54405"/>
                  </a:cubicBezTo>
                  <a:cubicBezTo>
                    <a:pt x="63684" y="53967"/>
                    <a:pt x="63684" y="53308"/>
                    <a:pt x="63545" y="52870"/>
                  </a:cubicBezTo>
                  <a:cubicBezTo>
                    <a:pt x="63545" y="52650"/>
                    <a:pt x="63545" y="52650"/>
                    <a:pt x="63545" y="52650"/>
                  </a:cubicBezTo>
                  <a:cubicBezTo>
                    <a:pt x="63545" y="52431"/>
                    <a:pt x="63406" y="51992"/>
                    <a:pt x="63406" y="51992"/>
                  </a:cubicBezTo>
                  <a:cubicBezTo>
                    <a:pt x="63545" y="51773"/>
                    <a:pt x="63684" y="51553"/>
                    <a:pt x="63684" y="51334"/>
                  </a:cubicBezTo>
                  <a:cubicBezTo>
                    <a:pt x="63823" y="51115"/>
                    <a:pt x="63823" y="51115"/>
                    <a:pt x="63823" y="51115"/>
                  </a:cubicBezTo>
                  <a:cubicBezTo>
                    <a:pt x="64101" y="50676"/>
                    <a:pt x="64241" y="50018"/>
                    <a:pt x="64241" y="49579"/>
                  </a:cubicBezTo>
                  <a:cubicBezTo>
                    <a:pt x="64241" y="49360"/>
                    <a:pt x="64241" y="49140"/>
                    <a:pt x="64241" y="48921"/>
                  </a:cubicBezTo>
                  <a:cubicBezTo>
                    <a:pt x="64241" y="48263"/>
                    <a:pt x="64380" y="47385"/>
                    <a:pt x="64101" y="46508"/>
                  </a:cubicBezTo>
                  <a:cubicBezTo>
                    <a:pt x="63962" y="46288"/>
                    <a:pt x="63823" y="46069"/>
                    <a:pt x="63823" y="45850"/>
                  </a:cubicBezTo>
                  <a:cubicBezTo>
                    <a:pt x="63684" y="45630"/>
                    <a:pt x="63684" y="45630"/>
                    <a:pt x="63545" y="45411"/>
                  </a:cubicBezTo>
                  <a:cubicBezTo>
                    <a:pt x="63406" y="44972"/>
                    <a:pt x="63128" y="44753"/>
                    <a:pt x="62850" y="44314"/>
                  </a:cubicBezTo>
                  <a:cubicBezTo>
                    <a:pt x="62850" y="44095"/>
                    <a:pt x="62711" y="44095"/>
                    <a:pt x="62572" y="43875"/>
                  </a:cubicBezTo>
                  <a:cubicBezTo>
                    <a:pt x="62433" y="43875"/>
                    <a:pt x="62294" y="43656"/>
                    <a:pt x="62294" y="43656"/>
                  </a:cubicBezTo>
                  <a:cubicBezTo>
                    <a:pt x="62294" y="43436"/>
                    <a:pt x="62294" y="43436"/>
                    <a:pt x="62155" y="43217"/>
                  </a:cubicBezTo>
                  <a:cubicBezTo>
                    <a:pt x="62016" y="42998"/>
                    <a:pt x="61738" y="42120"/>
                    <a:pt x="61320" y="42120"/>
                  </a:cubicBezTo>
                  <a:cubicBezTo>
                    <a:pt x="61181" y="42120"/>
                    <a:pt x="61181" y="42120"/>
                    <a:pt x="61181" y="42120"/>
                  </a:cubicBezTo>
                  <a:cubicBezTo>
                    <a:pt x="60486" y="42340"/>
                    <a:pt x="60486" y="43217"/>
                    <a:pt x="60486" y="43656"/>
                  </a:cubicBezTo>
                  <a:cubicBezTo>
                    <a:pt x="60486" y="43656"/>
                    <a:pt x="60347" y="43875"/>
                    <a:pt x="60347" y="44095"/>
                  </a:cubicBezTo>
                  <a:cubicBezTo>
                    <a:pt x="60208" y="44314"/>
                    <a:pt x="60208" y="44533"/>
                    <a:pt x="60069" y="44972"/>
                  </a:cubicBezTo>
                  <a:cubicBezTo>
                    <a:pt x="60069" y="45191"/>
                    <a:pt x="60069" y="45191"/>
                    <a:pt x="60069" y="45191"/>
                  </a:cubicBezTo>
                  <a:cubicBezTo>
                    <a:pt x="60069" y="45630"/>
                    <a:pt x="60069" y="46069"/>
                    <a:pt x="60069" y="46508"/>
                  </a:cubicBezTo>
                  <a:cubicBezTo>
                    <a:pt x="60069" y="47166"/>
                    <a:pt x="59930" y="47605"/>
                    <a:pt x="59652" y="48263"/>
                  </a:cubicBezTo>
                  <a:cubicBezTo>
                    <a:pt x="59652" y="48482"/>
                    <a:pt x="59652" y="48702"/>
                    <a:pt x="59513" y="48921"/>
                  </a:cubicBezTo>
                  <a:cubicBezTo>
                    <a:pt x="59513" y="49140"/>
                    <a:pt x="59513" y="49579"/>
                    <a:pt x="59513" y="49798"/>
                  </a:cubicBezTo>
                  <a:cubicBezTo>
                    <a:pt x="59513" y="50457"/>
                    <a:pt x="59374" y="50457"/>
                    <a:pt x="59374" y="50676"/>
                  </a:cubicBezTo>
                  <a:cubicBezTo>
                    <a:pt x="59374" y="50676"/>
                    <a:pt x="59235" y="50457"/>
                    <a:pt x="59096" y="48702"/>
                  </a:cubicBezTo>
                  <a:cubicBezTo>
                    <a:pt x="59096" y="48482"/>
                    <a:pt x="59096" y="48043"/>
                    <a:pt x="59235" y="47605"/>
                  </a:cubicBezTo>
                  <a:cubicBezTo>
                    <a:pt x="59235" y="46727"/>
                    <a:pt x="59235" y="45630"/>
                    <a:pt x="58957" y="44533"/>
                  </a:cubicBezTo>
                  <a:cubicBezTo>
                    <a:pt x="58818" y="44314"/>
                    <a:pt x="58679" y="44095"/>
                    <a:pt x="58679" y="43875"/>
                  </a:cubicBezTo>
                  <a:cubicBezTo>
                    <a:pt x="58539" y="43656"/>
                    <a:pt x="58400" y="43436"/>
                    <a:pt x="58261" y="43217"/>
                  </a:cubicBezTo>
                  <a:cubicBezTo>
                    <a:pt x="58261" y="42998"/>
                    <a:pt x="58400" y="42998"/>
                    <a:pt x="58539" y="42559"/>
                  </a:cubicBezTo>
                  <a:cubicBezTo>
                    <a:pt x="58818" y="42340"/>
                    <a:pt x="59096" y="41901"/>
                    <a:pt x="59096" y="41243"/>
                  </a:cubicBezTo>
                  <a:cubicBezTo>
                    <a:pt x="59096" y="40365"/>
                    <a:pt x="58539" y="40146"/>
                    <a:pt x="58122" y="39926"/>
                  </a:cubicBezTo>
                  <a:cubicBezTo>
                    <a:pt x="58122" y="39926"/>
                    <a:pt x="57983" y="39926"/>
                    <a:pt x="57983" y="39926"/>
                  </a:cubicBezTo>
                  <a:cubicBezTo>
                    <a:pt x="57844" y="39707"/>
                    <a:pt x="57705" y="39707"/>
                    <a:pt x="57705" y="39707"/>
                  </a:cubicBezTo>
                  <a:cubicBezTo>
                    <a:pt x="57566" y="39488"/>
                    <a:pt x="57288" y="39268"/>
                    <a:pt x="57149" y="39268"/>
                  </a:cubicBezTo>
                  <a:cubicBezTo>
                    <a:pt x="56871" y="39268"/>
                    <a:pt x="56593" y="39707"/>
                    <a:pt x="56315" y="39926"/>
                  </a:cubicBezTo>
                  <a:cubicBezTo>
                    <a:pt x="56315" y="40146"/>
                    <a:pt x="56176" y="40146"/>
                    <a:pt x="56176" y="40146"/>
                  </a:cubicBezTo>
                  <a:cubicBezTo>
                    <a:pt x="56176" y="40146"/>
                    <a:pt x="56037" y="39926"/>
                    <a:pt x="56037" y="39707"/>
                  </a:cubicBezTo>
                  <a:cubicBezTo>
                    <a:pt x="55898" y="39488"/>
                    <a:pt x="55898" y="39488"/>
                    <a:pt x="55898" y="39488"/>
                  </a:cubicBezTo>
                  <a:cubicBezTo>
                    <a:pt x="55758" y="39268"/>
                    <a:pt x="55480" y="39049"/>
                    <a:pt x="55341" y="38829"/>
                  </a:cubicBezTo>
                  <a:cubicBezTo>
                    <a:pt x="55341" y="38829"/>
                    <a:pt x="55202" y="38610"/>
                    <a:pt x="55202" y="38610"/>
                  </a:cubicBezTo>
                  <a:cubicBezTo>
                    <a:pt x="55202" y="38610"/>
                    <a:pt x="55202" y="38610"/>
                    <a:pt x="55202" y="38610"/>
                  </a:cubicBezTo>
                  <a:cubicBezTo>
                    <a:pt x="55202" y="38610"/>
                    <a:pt x="55202" y="38610"/>
                    <a:pt x="55619" y="38391"/>
                  </a:cubicBezTo>
                  <a:cubicBezTo>
                    <a:pt x="55758" y="38171"/>
                    <a:pt x="56037" y="37952"/>
                    <a:pt x="56315" y="37733"/>
                  </a:cubicBezTo>
                  <a:cubicBezTo>
                    <a:pt x="56454" y="37294"/>
                    <a:pt x="56454" y="36855"/>
                    <a:pt x="56454" y="36636"/>
                  </a:cubicBezTo>
                  <a:cubicBezTo>
                    <a:pt x="56454" y="36416"/>
                    <a:pt x="56454" y="36197"/>
                    <a:pt x="56454" y="36197"/>
                  </a:cubicBezTo>
                  <a:cubicBezTo>
                    <a:pt x="56454" y="36197"/>
                    <a:pt x="56593" y="36197"/>
                    <a:pt x="56732" y="36197"/>
                  </a:cubicBezTo>
                  <a:cubicBezTo>
                    <a:pt x="56871" y="36197"/>
                    <a:pt x="57149" y="36197"/>
                    <a:pt x="57288" y="35319"/>
                  </a:cubicBezTo>
                  <a:cubicBezTo>
                    <a:pt x="57566" y="34442"/>
                    <a:pt x="57010" y="33784"/>
                    <a:pt x="56871" y="33564"/>
                  </a:cubicBezTo>
                  <a:cubicBezTo>
                    <a:pt x="56593" y="33345"/>
                    <a:pt x="56593" y="33345"/>
                    <a:pt x="56454" y="33126"/>
                  </a:cubicBezTo>
                  <a:cubicBezTo>
                    <a:pt x="56454" y="32906"/>
                    <a:pt x="56315" y="32687"/>
                    <a:pt x="56315" y="32468"/>
                  </a:cubicBezTo>
                  <a:cubicBezTo>
                    <a:pt x="56176" y="32248"/>
                    <a:pt x="56176" y="32029"/>
                    <a:pt x="56037" y="31809"/>
                  </a:cubicBezTo>
                  <a:cubicBezTo>
                    <a:pt x="56037" y="31590"/>
                    <a:pt x="56037" y="31371"/>
                    <a:pt x="56037" y="31371"/>
                  </a:cubicBezTo>
                  <a:cubicBezTo>
                    <a:pt x="55898" y="30932"/>
                    <a:pt x="55898" y="30712"/>
                    <a:pt x="55758" y="30274"/>
                  </a:cubicBezTo>
                  <a:cubicBezTo>
                    <a:pt x="55619" y="30054"/>
                    <a:pt x="55480" y="30054"/>
                    <a:pt x="55480" y="29835"/>
                  </a:cubicBezTo>
                  <a:cubicBezTo>
                    <a:pt x="55341" y="29616"/>
                    <a:pt x="55202" y="29616"/>
                    <a:pt x="55202" y="29396"/>
                  </a:cubicBezTo>
                  <a:cubicBezTo>
                    <a:pt x="55063" y="28957"/>
                    <a:pt x="55063" y="28519"/>
                    <a:pt x="55202" y="27861"/>
                  </a:cubicBezTo>
                  <a:cubicBezTo>
                    <a:pt x="55202" y="27422"/>
                    <a:pt x="55202" y="27202"/>
                    <a:pt x="55202" y="26983"/>
                  </a:cubicBezTo>
                  <a:cubicBezTo>
                    <a:pt x="55202" y="26106"/>
                    <a:pt x="55063" y="25228"/>
                    <a:pt x="54785" y="24570"/>
                  </a:cubicBezTo>
                  <a:cubicBezTo>
                    <a:pt x="54785" y="24131"/>
                    <a:pt x="54507" y="23692"/>
                    <a:pt x="54368" y="23473"/>
                  </a:cubicBezTo>
                  <a:cubicBezTo>
                    <a:pt x="54368" y="23254"/>
                    <a:pt x="54229" y="23034"/>
                    <a:pt x="54090" y="22815"/>
                  </a:cubicBezTo>
                  <a:cubicBezTo>
                    <a:pt x="54090" y="22815"/>
                    <a:pt x="54090" y="22595"/>
                    <a:pt x="53951" y="22376"/>
                  </a:cubicBezTo>
                  <a:cubicBezTo>
                    <a:pt x="53951" y="21937"/>
                    <a:pt x="53812" y="21279"/>
                    <a:pt x="53534" y="21060"/>
                  </a:cubicBezTo>
                  <a:cubicBezTo>
                    <a:pt x="53256" y="20621"/>
                    <a:pt x="52977" y="20621"/>
                    <a:pt x="52699" y="20402"/>
                  </a:cubicBezTo>
                  <a:cubicBezTo>
                    <a:pt x="52699" y="20402"/>
                    <a:pt x="52699" y="20402"/>
                    <a:pt x="52560" y="20402"/>
                  </a:cubicBezTo>
                  <a:cubicBezTo>
                    <a:pt x="52838" y="20182"/>
                    <a:pt x="52977" y="19963"/>
                    <a:pt x="53117" y="19744"/>
                  </a:cubicBezTo>
                  <a:cubicBezTo>
                    <a:pt x="53256" y="19524"/>
                    <a:pt x="53395" y="19305"/>
                    <a:pt x="53534" y="19085"/>
                  </a:cubicBezTo>
                  <a:cubicBezTo>
                    <a:pt x="53673" y="18866"/>
                    <a:pt x="53812" y="18866"/>
                    <a:pt x="53951" y="18647"/>
                  </a:cubicBezTo>
                  <a:cubicBezTo>
                    <a:pt x="54646" y="17550"/>
                    <a:pt x="54507" y="15575"/>
                    <a:pt x="54368" y="14259"/>
                  </a:cubicBezTo>
                  <a:cubicBezTo>
                    <a:pt x="54368" y="14040"/>
                    <a:pt x="54368" y="14040"/>
                    <a:pt x="54368" y="14040"/>
                  </a:cubicBezTo>
                  <a:cubicBezTo>
                    <a:pt x="54368" y="13820"/>
                    <a:pt x="54368" y="13601"/>
                    <a:pt x="54368" y="13601"/>
                  </a:cubicBezTo>
                  <a:cubicBezTo>
                    <a:pt x="54368" y="13601"/>
                    <a:pt x="54507" y="13601"/>
                    <a:pt x="54646" y="13820"/>
                  </a:cubicBezTo>
                  <a:cubicBezTo>
                    <a:pt x="55063" y="13820"/>
                    <a:pt x="55341" y="14040"/>
                    <a:pt x="55619" y="14040"/>
                  </a:cubicBezTo>
                  <a:cubicBezTo>
                    <a:pt x="56315" y="14040"/>
                    <a:pt x="56871" y="13601"/>
                    <a:pt x="57288" y="12723"/>
                  </a:cubicBezTo>
                  <a:cubicBezTo>
                    <a:pt x="57566" y="12065"/>
                    <a:pt x="57844" y="11188"/>
                    <a:pt x="57983" y="10530"/>
                  </a:cubicBezTo>
                  <a:cubicBezTo>
                    <a:pt x="58122" y="9872"/>
                    <a:pt x="58122" y="9433"/>
                    <a:pt x="58400" y="8994"/>
                  </a:cubicBezTo>
                  <a:cubicBezTo>
                    <a:pt x="58539" y="8555"/>
                    <a:pt x="58679" y="8117"/>
                    <a:pt x="58957" y="7678"/>
                  </a:cubicBezTo>
                  <a:cubicBezTo>
                    <a:pt x="59235" y="7020"/>
                    <a:pt x="59652" y="6142"/>
                    <a:pt x="59791" y="5265"/>
                  </a:cubicBezTo>
                  <a:cubicBezTo>
                    <a:pt x="59930" y="4387"/>
                    <a:pt x="59930" y="3729"/>
                    <a:pt x="59652" y="3290"/>
                  </a:cubicBezTo>
                  <a:cubicBezTo>
                    <a:pt x="59235" y="2193"/>
                    <a:pt x="58122" y="1755"/>
                    <a:pt x="57149" y="1316"/>
                  </a:cubicBezTo>
                  <a:cubicBezTo>
                    <a:pt x="56732" y="1316"/>
                    <a:pt x="56315" y="1096"/>
                    <a:pt x="56037" y="877"/>
                  </a:cubicBezTo>
                  <a:cubicBezTo>
                    <a:pt x="55341" y="219"/>
                    <a:pt x="54646" y="0"/>
                    <a:pt x="54090" y="0"/>
                  </a:cubicBezTo>
                  <a:cubicBezTo>
                    <a:pt x="53673" y="0"/>
                    <a:pt x="53395" y="219"/>
                    <a:pt x="53117" y="219"/>
                  </a:cubicBezTo>
                  <a:cubicBezTo>
                    <a:pt x="52699" y="438"/>
                    <a:pt x="51726" y="877"/>
                    <a:pt x="51448" y="1974"/>
                  </a:cubicBezTo>
                  <a:cubicBezTo>
                    <a:pt x="51309" y="2193"/>
                    <a:pt x="51309" y="2851"/>
                    <a:pt x="51448" y="3510"/>
                  </a:cubicBezTo>
                  <a:cubicBezTo>
                    <a:pt x="51309" y="3510"/>
                    <a:pt x="51170" y="3729"/>
                    <a:pt x="51170" y="3729"/>
                  </a:cubicBezTo>
                  <a:cubicBezTo>
                    <a:pt x="50753" y="4168"/>
                    <a:pt x="50753" y="4826"/>
                    <a:pt x="50753" y="5265"/>
                  </a:cubicBezTo>
                  <a:cubicBezTo>
                    <a:pt x="50753" y="5484"/>
                    <a:pt x="50753" y="5484"/>
                    <a:pt x="50753" y="5484"/>
                  </a:cubicBezTo>
                  <a:cubicBezTo>
                    <a:pt x="50753" y="5703"/>
                    <a:pt x="50753" y="5923"/>
                    <a:pt x="50753" y="6142"/>
                  </a:cubicBezTo>
                  <a:cubicBezTo>
                    <a:pt x="50614" y="6581"/>
                    <a:pt x="50614" y="7020"/>
                    <a:pt x="50614" y="7458"/>
                  </a:cubicBezTo>
                  <a:cubicBezTo>
                    <a:pt x="50614" y="7897"/>
                    <a:pt x="50614" y="8117"/>
                    <a:pt x="50614" y="8555"/>
                  </a:cubicBezTo>
                  <a:cubicBezTo>
                    <a:pt x="50614" y="9213"/>
                    <a:pt x="50753" y="9872"/>
                    <a:pt x="50614" y="10310"/>
                  </a:cubicBezTo>
                  <a:cubicBezTo>
                    <a:pt x="50614" y="10310"/>
                    <a:pt x="50614" y="10530"/>
                    <a:pt x="50475" y="10530"/>
                  </a:cubicBezTo>
                  <a:cubicBezTo>
                    <a:pt x="50475" y="10968"/>
                    <a:pt x="50336" y="11407"/>
                    <a:pt x="50475" y="12065"/>
                  </a:cubicBezTo>
                  <a:cubicBezTo>
                    <a:pt x="50475" y="12285"/>
                    <a:pt x="50475" y="12504"/>
                    <a:pt x="50614" y="12723"/>
                  </a:cubicBezTo>
                  <a:cubicBezTo>
                    <a:pt x="50614" y="12943"/>
                    <a:pt x="50753" y="12943"/>
                    <a:pt x="50753" y="13162"/>
                  </a:cubicBezTo>
                  <a:cubicBezTo>
                    <a:pt x="50892" y="14040"/>
                    <a:pt x="50892" y="14917"/>
                    <a:pt x="50892" y="16014"/>
                  </a:cubicBezTo>
                  <a:cubicBezTo>
                    <a:pt x="50892" y="16234"/>
                    <a:pt x="50892" y="16672"/>
                    <a:pt x="50892" y="16892"/>
                  </a:cubicBezTo>
                  <a:cubicBezTo>
                    <a:pt x="50892" y="17330"/>
                    <a:pt x="50892" y="17769"/>
                    <a:pt x="50892" y="17989"/>
                  </a:cubicBezTo>
                  <a:cubicBezTo>
                    <a:pt x="50892" y="18208"/>
                    <a:pt x="50753" y="18208"/>
                    <a:pt x="50753" y="18427"/>
                  </a:cubicBezTo>
                  <a:cubicBezTo>
                    <a:pt x="50614" y="18866"/>
                    <a:pt x="50475" y="19305"/>
                    <a:pt x="50753" y="19963"/>
                  </a:cubicBezTo>
                  <a:cubicBezTo>
                    <a:pt x="50753" y="19963"/>
                    <a:pt x="50753" y="19963"/>
                    <a:pt x="50753" y="19963"/>
                  </a:cubicBezTo>
                  <a:cubicBezTo>
                    <a:pt x="50475" y="20182"/>
                    <a:pt x="50475" y="20621"/>
                    <a:pt x="50336" y="20840"/>
                  </a:cubicBezTo>
                  <a:cubicBezTo>
                    <a:pt x="50336" y="21060"/>
                    <a:pt x="50336" y="21060"/>
                    <a:pt x="50336" y="21060"/>
                  </a:cubicBezTo>
                  <a:cubicBezTo>
                    <a:pt x="50336" y="21060"/>
                    <a:pt x="50336" y="21060"/>
                    <a:pt x="50196" y="21279"/>
                  </a:cubicBezTo>
                  <a:cubicBezTo>
                    <a:pt x="49918" y="21279"/>
                    <a:pt x="49640" y="21499"/>
                    <a:pt x="49501" y="21937"/>
                  </a:cubicBezTo>
                  <a:cubicBezTo>
                    <a:pt x="49362" y="22376"/>
                    <a:pt x="49362" y="23034"/>
                    <a:pt x="49501" y="23254"/>
                  </a:cubicBezTo>
                  <a:cubicBezTo>
                    <a:pt x="49640" y="23473"/>
                    <a:pt x="49779" y="23692"/>
                    <a:pt x="50057" y="23692"/>
                  </a:cubicBezTo>
                  <a:cubicBezTo>
                    <a:pt x="50057" y="23692"/>
                    <a:pt x="50057" y="23692"/>
                    <a:pt x="49918" y="23692"/>
                  </a:cubicBezTo>
                  <a:cubicBezTo>
                    <a:pt x="49918" y="23692"/>
                    <a:pt x="49918" y="23692"/>
                    <a:pt x="49779" y="23692"/>
                  </a:cubicBezTo>
                  <a:cubicBezTo>
                    <a:pt x="49779" y="23692"/>
                    <a:pt x="49640" y="23692"/>
                    <a:pt x="49501" y="23692"/>
                  </a:cubicBezTo>
                  <a:cubicBezTo>
                    <a:pt x="49362" y="23692"/>
                    <a:pt x="48945" y="23692"/>
                    <a:pt x="48667" y="24131"/>
                  </a:cubicBezTo>
                  <a:cubicBezTo>
                    <a:pt x="48389" y="24789"/>
                    <a:pt x="48250" y="25886"/>
                    <a:pt x="48111" y="26544"/>
                  </a:cubicBezTo>
                  <a:cubicBezTo>
                    <a:pt x="47972" y="26764"/>
                    <a:pt x="47972" y="26983"/>
                    <a:pt x="47972" y="27202"/>
                  </a:cubicBezTo>
                  <a:cubicBezTo>
                    <a:pt x="47972" y="27202"/>
                    <a:pt x="47972" y="27422"/>
                    <a:pt x="47972" y="27422"/>
                  </a:cubicBezTo>
                  <a:cubicBezTo>
                    <a:pt x="47694" y="28080"/>
                    <a:pt x="47415" y="29835"/>
                    <a:pt x="48250" y="30493"/>
                  </a:cubicBezTo>
                  <a:cubicBezTo>
                    <a:pt x="48389" y="30493"/>
                    <a:pt x="48389" y="30493"/>
                    <a:pt x="48528" y="30493"/>
                  </a:cubicBezTo>
                  <a:cubicBezTo>
                    <a:pt x="48528" y="30493"/>
                    <a:pt x="48389" y="30712"/>
                    <a:pt x="48389" y="30712"/>
                  </a:cubicBezTo>
                  <a:cubicBezTo>
                    <a:pt x="48111" y="30932"/>
                    <a:pt x="47972" y="31371"/>
                    <a:pt x="47833" y="31590"/>
                  </a:cubicBezTo>
                  <a:cubicBezTo>
                    <a:pt x="47833" y="31590"/>
                    <a:pt x="47833" y="31809"/>
                    <a:pt x="47694" y="31809"/>
                  </a:cubicBezTo>
                  <a:cubicBezTo>
                    <a:pt x="47694" y="32029"/>
                    <a:pt x="47555" y="32029"/>
                    <a:pt x="47415" y="32468"/>
                  </a:cubicBezTo>
                  <a:cubicBezTo>
                    <a:pt x="47276" y="33126"/>
                    <a:pt x="47276" y="34223"/>
                    <a:pt x="47276" y="34661"/>
                  </a:cubicBezTo>
                  <a:cubicBezTo>
                    <a:pt x="47415" y="35319"/>
                    <a:pt x="47555" y="35539"/>
                    <a:pt x="47833" y="35758"/>
                  </a:cubicBezTo>
                  <a:cubicBezTo>
                    <a:pt x="47833" y="35978"/>
                    <a:pt x="47972" y="35978"/>
                    <a:pt x="47972" y="36197"/>
                  </a:cubicBezTo>
                  <a:cubicBezTo>
                    <a:pt x="47972" y="36197"/>
                    <a:pt x="47972" y="36416"/>
                    <a:pt x="47972" y="36416"/>
                  </a:cubicBezTo>
                  <a:cubicBezTo>
                    <a:pt x="47972" y="36636"/>
                    <a:pt x="47972" y="36855"/>
                    <a:pt x="47972" y="37294"/>
                  </a:cubicBezTo>
                  <a:cubicBezTo>
                    <a:pt x="48111" y="37733"/>
                    <a:pt x="48250" y="37952"/>
                    <a:pt x="48528" y="38171"/>
                  </a:cubicBezTo>
                  <a:cubicBezTo>
                    <a:pt x="48806" y="38391"/>
                    <a:pt x="49084" y="38610"/>
                    <a:pt x="49362" y="38829"/>
                  </a:cubicBezTo>
                  <a:cubicBezTo>
                    <a:pt x="49501" y="38829"/>
                    <a:pt x="49501" y="38829"/>
                    <a:pt x="49640" y="39049"/>
                  </a:cubicBezTo>
                  <a:cubicBezTo>
                    <a:pt x="50057" y="39268"/>
                    <a:pt x="50336" y="39707"/>
                    <a:pt x="50614" y="39926"/>
                  </a:cubicBezTo>
                  <a:cubicBezTo>
                    <a:pt x="50753" y="40365"/>
                    <a:pt x="51031" y="40585"/>
                    <a:pt x="51170" y="40804"/>
                  </a:cubicBezTo>
                  <a:cubicBezTo>
                    <a:pt x="51448" y="41023"/>
                    <a:pt x="51726" y="41243"/>
                    <a:pt x="52004" y="41243"/>
                  </a:cubicBezTo>
                  <a:cubicBezTo>
                    <a:pt x="52004" y="41243"/>
                    <a:pt x="52143" y="41243"/>
                    <a:pt x="52143" y="41243"/>
                  </a:cubicBezTo>
                  <a:cubicBezTo>
                    <a:pt x="52282" y="41243"/>
                    <a:pt x="52421" y="41243"/>
                    <a:pt x="52560" y="41243"/>
                  </a:cubicBezTo>
                  <a:cubicBezTo>
                    <a:pt x="52560" y="41243"/>
                    <a:pt x="52699" y="41243"/>
                    <a:pt x="52699" y="41243"/>
                  </a:cubicBezTo>
                  <a:cubicBezTo>
                    <a:pt x="52838" y="41243"/>
                    <a:pt x="52838" y="41243"/>
                    <a:pt x="52977" y="41243"/>
                  </a:cubicBezTo>
                  <a:cubicBezTo>
                    <a:pt x="52977" y="41462"/>
                    <a:pt x="52838" y="41462"/>
                    <a:pt x="52699" y="41681"/>
                  </a:cubicBezTo>
                  <a:cubicBezTo>
                    <a:pt x="52699" y="41681"/>
                    <a:pt x="52699" y="41681"/>
                    <a:pt x="52699" y="41681"/>
                  </a:cubicBezTo>
                  <a:cubicBezTo>
                    <a:pt x="52560" y="41681"/>
                    <a:pt x="52421" y="41462"/>
                    <a:pt x="52421" y="41462"/>
                  </a:cubicBezTo>
                  <a:cubicBezTo>
                    <a:pt x="52282" y="41462"/>
                    <a:pt x="52143" y="41462"/>
                    <a:pt x="52004" y="41462"/>
                  </a:cubicBezTo>
                  <a:cubicBezTo>
                    <a:pt x="51170" y="41462"/>
                    <a:pt x="51031" y="42340"/>
                    <a:pt x="51031" y="42778"/>
                  </a:cubicBezTo>
                  <a:cubicBezTo>
                    <a:pt x="51031" y="42998"/>
                    <a:pt x="51170" y="43217"/>
                    <a:pt x="51170" y="43436"/>
                  </a:cubicBezTo>
                  <a:cubicBezTo>
                    <a:pt x="51170" y="43656"/>
                    <a:pt x="51170" y="44095"/>
                    <a:pt x="51170" y="44095"/>
                  </a:cubicBezTo>
                  <a:cubicBezTo>
                    <a:pt x="51031" y="44314"/>
                    <a:pt x="50475" y="44533"/>
                    <a:pt x="50336" y="45630"/>
                  </a:cubicBezTo>
                  <a:cubicBezTo>
                    <a:pt x="50336" y="46288"/>
                    <a:pt x="50475" y="46946"/>
                    <a:pt x="50753" y="47385"/>
                  </a:cubicBezTo>
                  <a:cubicBezTo>
                    <a:pt x="51031" y="47605"/>
                    <a:pt x="51170" y="47824"/>
                    <a:pt x="51309" y="47824"/>
                  </a:cubicBezTo>
                  <a:cubicBezTo>
                    <a:pt x="51865" y="47824"/>
                    <a:pt x="52004" y="47166"/>
                    <a:pt x="52282" y="46508"/>
                  </a:cubicBezTo>
                  <a:cubicBezTo>
                    <a:pt x="52282" y="46727"/>
                    <a:pt x="52282" y="46946"/>
                    <a:pt x="52282" y="46946"/>
                  </a:cubicBezTo>
                  <a:cubicBezTo>
                    <a:pt x="52282" y="47385"/>
                    <a:pt x="52282" y="47605"/>
                    <a:pt x="52282" y="48043"/>
                  </a:cubicBezTo>
                  <a:cubicBezTo>
                    <a:pt x="52282" y="48043"/>
                    <a:pt x="52143" y="48043"/>
                    <a:pt x="52004" y="48263"/>
                  </a:cubicBezTo>
                  <a:cubicBezTo>
                    <a:pt x="51865" y="48482"/>
                    <a:pt x="51587" y="48921"/>
                    <a:pt x="51309" y="49360"/>
                  </a:cubicBezTo>
                  <a:cubicBezTo>
                    <a:pt x="51031" y="49579"/>
                    <a:pt x="50892" y="50018"/>
                    <a:pt x="50753" y="50457"/>
                  </a:cubicBezTo>
                  <a:cubicBezTo>
                    <a:pt x="50614" y="50895"/>
                    <a:pt x="50614" y="50895"/>
                    <a:pt x="50614" y="50895"/>
                  </a:cubicBezTo>
                  <a:cubicBezTo>
                    <a:pt x="50614" y="50895"/>
                    <a:pt x="50614" y="50895"/>
                    <a:pt x="50614" y="51115"/>
                  </a:cubicBezTo>
                  <a:cubicBezTo>
                    <a:pt x="50475" y="51115"/>
                    <a:pt x="50475" y="51334"/>
                    <a:pt x="50475" y="51334"/>
                  </a:cubicBezTo>
                  <a:cubicBezTo>
                    <a:pt x="50475" y="51334"/>
                    <a:pt x="50336" y="51334"/>
                    <a:pt x="50336" y="51334"/>
                  </a:cubicBezTo>
                  <a:cubicBezTo>
                    <a:pt x="50336" y="51334"/>
                    <a:pt x="50196" y="51334"/>
                    <a:pt x="50196" y="51334"/>
                  </a:cubicBezTo>
                  <a:cubicBezTo>
                    <a:pt x="50057" y="51334"/>
                    <a:pt x="50057" y="51334"/>
                    <a:pt x="49918" y="51334"/>
                  </a:cubicBezTo>
                  <a:cubicBezTo>
                    <a:pt x="49640" y="51334"/>
                    <a:pt x="49501" y="51334"/>
                    <a:pt x="49223" y="51553"/>
                  </a:cubicBezTo>
                  <a:cubicBezTo>
                    <a:pt x="48806" y="51992"/>
                    <a:pt x="48528" y="52431"/>
                    <a:pt x="48250" y="53089"/>
                  </a:cubicBezTo>
                  <a:cubicBezTo>
                    <a:pt x="48250" y="53089"/>
                    <a:pt x="48250" y="53089"/>
                    <a:pt x="48250" y="53089"/>
                  </a:cubicBezTo>
                  <a:cubicBezTo>
                    <a:pt x="47833" y="54186"/>
                    <a:pt x="47972" y="55063"/>
                    <a:pt x="48111" y="55722"/>
                  </a:cubicBezTo>
                  <a:cubicBezTo>
                    <a:pt x="48111" y="55941"/>
                    <a:pt x="48111" y="55941"/>
                    <a:pt x="48111" y="55941"/>
                  </a:cubicBezTo>
                  <a:cubicBezTo>
                    <a:pt x="48250" y="56160"/>
                    <a:pt x="48250" y="56380"/>
                    <a:pt x="48250" y="56819"/>
                  </a:cubicBezTo>
                  <a:cubicBezTo>
                    <a:pt x="48250" y="56819"/>
                    <a:pt x="48389" y="57038"/>
                    <a:pt x="48389" y="57038"/>
                  </a:cubicBezTo>
                  <a:cubicBezTo>
                    <a:pt x="48389" y="57477"/>
                    <a:pt x="48389" y="57696"/>
                    <a:pt x="48528" y="58135"/>
                  </a:cubicBezTo>
                  <a:cubicBezTo>
                    <a:pt x="48528" y="58574"/>
                    <a:pt x="48528" y="58793"/>
                    <a:pt x="48389" y="59012"/>
                  </a:cubicBezTo>
                  <a:cubicBezTo>
                    <a:pt x="48389" y="59232"/>
                    <a:pt x="48389" y="59232"/>
                    <a:pt x="48389" y="59232"/>
                  </a:cubicBezTo>
                  <a:cubicBezTo>
                    <a:pt x="48389" y="59232"/>
                    <a:pt x="48389" y="59232"/>
                    <a:pt x="48250" y="59232"/>
                  </a:cubicBezTo>
                  <a:cubicBezTo>
                    <a:pt x="48250" y="59232"/>
                    <a:pt x="48111" y="59012"/>
                    <a:pt x="47972" y="59012"/>
                  </a:cubicBezTo>
                  <a:cubicBezTo>
                    <a:pt x="47972" y="58793"/>
                    <a:pt x="47833" y="58793"/>
                    <a:pt x="47833" y="58793"/>
                  </a:cubicBezTo>
                  <a:cubicBezTo>
                    <a:pt x="47694" y="58793"/>
                    <a:pt x="47555" y="58793"/>
                    <a:pt x="47555" y="58574"/>
                  </a:cubicBezTo>
                  <a:cubicBezTo>
                    <a:pt x="47555" y="58574"/>
                    <a:pt x="47555" y="58354"/>
                    <a:pt x="47555" y="58135"/>
                  </a:cubicBezTo>
                  <a:cubicBezTo>
                    <a:pt x="47555" y="57915"/>
                    <a:pt x="47555" y="57915"/>
                    <a:pt x="47555" y="57696"/>
                  </a:cubicBezTo>
                  <a:cubicBezTo>
                    <a:pt x="47555" y="57477"/>
                    <a:pt x="47415" y="57038"/>
                    <a:pt x="47276" y="56819"/>
                  </a:cubicBezTo>
                  <a:cubicBezTo>
                    <a:pt x="47276" y="56599"/>
                    <a:pt x="47276" y="56380"/>
                    <a:pt x="47276" y="56380"/>
                  </a:cubicBezTo>
                  <a:cubicBezTo>
                    <a:pt x="47276" y="55941"/>
                    <a:pt x="47276" y="55722"/>
                    <a:pt x="47415" y="55283"/>
                  </a:cubicBezTo>
                  <a:cubicBezTo>
                    <a:pt x="47415" y="55063"/>
                    <a:pt x="47415" y="54844"/>
                    <a:pt x="47415" y="54625"/>
                  </a:cubicBezTo>
                  <a:cubicBezTo>
                    <a:pt x="47415" y="54625"/>
                    <a:pt x="47415" y="54405"/>
                    <a:pt x="47555" y="54186"/>
                  </a:cubicBezTo>
                  <a:cubicBezTo>
                    <a:pt x="47555" y="53967"/>
                    <a:pt x="47694" y="53747"/>
                    <a:pt x="47833" y="53528"/>
                  </a:cubicBezTo>
                  <a:cubicBezTo>
                    <a:pt x="48111" y="53089"/>
                    <a:pt x="48389" y="52650"/>
                    <a:pt x="48389" y="51773"/>
                  </a:cubicBezTo>
                  <a:cubicBezTo>
                    <a:pt x="48389" y="51334"/>
                    <a:pt x="48250" y="51115"/>
                    <a:pt x="48111" y="50676"/>
                  </a:cubicBezTo>
                  <a:cubicBezTo>
                    <a:pt x="47972" y="50457"/>
                    <a:pt x="47694" y="50237"/>
                    <a:pt x="47415" y="50237"/>
                  </a:cubicBezTo>
                  <a:cubicBezTo>
                    <a:pt x="47276" y="50237"/>
                    <a:pt x="47276" y="50237"/>
                    <a:pt x="47276" y="50237"/>
                  </a:cubicBezTo>
                  <a:cubicBezTo>
                    <a:pt x="47137" y="50018"/>
                    <a:pt x="47137" y="49798"/>
                    <a:pt x="46998" y="49579"/>
                  </a:cubicBezTo>
                  <a:cubicBezTo>
                    <a:pt x="46859" y="49579"/>
                    <a:pt x="46720" y="49579"/>
                    <a:pt x="46581" y="49579"/>
                  </a:cubicBezTo>
                  <a:cubicBezTo>
                    <a:pt x="46581" y="49579"/>
                    <a:pt x="46442" y="49579"/>
                    <a:pt x="46442" y="49579"/>
                  </a:cubicBezTo>
                  <a:cubicBezTo>
                    <a:pt x="46442" y="49360"/>
                    <a:pt x="46442" y="49140"/>
                    <a:pt x="46442" y="49140"/>
                  </a:cubicBezTo>
                  <a:cubicBezTo>
                    <a:pt x="46164" y="48702"/>
                    <a:pt x="46025" y="48482"/>
                    <a:pt x="45886" y="48263"/>
                  </a:cubicBezTo>
                  <a:cubicBezTo>
                    <a:pt x="45747" y="48263"/>
                    <a:pt x="45747" y="48263"/>
                    <a:pt x="45747" y="48263"/>
                  </a:cubicBezTo>
                  <a:cubicBezTo>
                    <a:pt x="45747" y="48263"/>
                    <a:pt x="45608" y="48043"/>
                    <a:pt x="45608" y="48043"/>
                  </a:cubicBezTo>
                  <a:cubicBezTo>
                    <a:pt x="45469" y="48043"/>
                    <a:pt x="45469" y="47824"/>
                    <a:pt x="45330" y="47605"/>
                  </a:cubicBezTo>
                  <a:cubicBezTo>
                    <a:pt x="45191" y="47605"/>
                    <a:pt x="44913" y="47605"/>
                    <a:pt x="44774" y="47605"/>
                  </a:cubicBezTo>
                  <a:cubicBezTo>
                    <a:pt x="44495" y="47605"/>
                    <a:pt x="44217" y="47824"/>
                    <a:pt x="43939" y="48043"/>
                  </a:cubicBezTo>
                  <a:cubicBezTo>
                    <a:pt x="43939" y="48043"/>
                    <a:pt x="43800" y="48043"/>
                    <a:pt x="43800" y="48263"/>
                  </a:cubicBezTo>
                  <a:cubicBezTo>
                    <a:pt x="43800" y="48263"/>
                    <a:pt x="43800" y="48263"/>
                    <a:pt x="43661" y="48263"/>
                  </a:cubicBezTo>
                  <a:cubicBezTo>
                    <a:pt x="43661" y="48263"/>
                    <a:pt x="43661" y="48263"/>
                    <a:pt x="43522" y="48263"/>
                  </a:cubicBezTo>
                  <a:cubicBezTo>
                    <a:pt x="43522" y="48263"/>
                    <a:pt x="43383" y="48263"/>
                    <a:pt x="43383" y="48263"/>
                  </a:cubicBezTo>
                  <a:cubicBezTo>
                    <a:pt x="43105" y="48263"/>
                    <a:pt x="42827" y="48263"/>
                    <a:pt x="42688" y="48482"/>
                  </a:cubicBezTo>
                  <a:cubicBezTo>
                    <a:pt x="42271" y="49140"/>
                    <a:pt x="42410" y="50018"/>
                    <a:pt x="42410" y="50457"/>
                  </a:cubicBezTo>
                  <a:cubicBezTo>
                    <a:pt x="42410" y="50676"/>
                    <a:pt x="42410" y="50676"/>
                    <a:pt x="42410" y="50676"/>
                  </a:cubicBezTo>
                  <a:cubicBezTo>
                    <a:pt x="42549" y="51115"/>
                    <a:pt x="42549" y="52212"/>
                    <a:pt x="43105" y="52650"/>
                  </a:cubicBezTo>
                  <a:cubicBezTo>
                    <a:pt x="43383" y="52870"/>
                    <a:pt x="43522" y="53089"/>
                    <a:pt x="43800" y="53089"/>
                  </a:cubicBezTo>
                  <a:cubicBezTo>
                    <a:pt x="44078" y="53089"/>
                    <a:pt x="44356" y="52870"/>
                    <a:pt x="44495" y="52870"/>
                  </a:cubicBezTo>
                  <a:cubicBezTo>
                    <a:pt x="44634" y="52870"/>
                    <a:pt x="44634" y="52870"/>
                    <a:pt x="44634" y="52870"/>
                  </a:cubicBezTo>
                  <a:cubicBezTo>
                    <a:pt x="44774" y="52870"/>
                    <a:pt x="44774" y="52870"/>
                    <a:pt x="44774" y="52870"/>
                  </a:cubicBezTo>
                  <a:cubicBezTo>
                    <a:pt x="44774" y="52870"/>
                    <a:pt x="44774" y="52870"/>
                    <a:pt x="44774" y="52870"/>
                  </a:cubicBezTo>
                  <a:cubicBezTo>
                    <a:pt x="44774" y="52870"/>
                    <a:pt x="44774" y="53089"/>
                    <a:pt x="44774" y="53089"/>
                  </a:cubicBezTo>
                  <a:cubicBezTo>
                    <a:pt x="44913" y="53308"/>
                    <a:pt x="44913" y="53528"/>
                    <a:pt x="45052" y="53967"/>
                  </a:cubicBezTo>
                  <a:cubicBezTo>
                    <a:pt x="45052" y="54186"/>
                    <a:pt x="45052" y="54186"/>
                    <a:pt x="45052" y="54405"/>
                  </a:cubicBezTo>
                  <a:cubicBezTo>
                    <a:pt x="45052" y="54625"/>
                    <a:pt x="44774" y="54844"/>
                    <a:pt x="44634" y="54844"/>
                  </a:cubicBezTo>
                  <a:cubicBezTo>
                    <a:pt x="44495" y="54844"/>
                    <a:pt x="44495" y="54844"/>
                    <a:pt x="44495" y="54844"/>
                  </a:cubicBezTo>
                  <a:cubicBezTo>
                    <a:pt x="44356" y="54625"/>
                    <a:pt x="44217" y="54405"/>
                    <a:pt x="44078" y="54186"/>
                  </a:cubicBezTo>
                  <a:cubicBezTo>
                    <a:pt x="44078" y="53967"/>
                    <a:pt x="43939" y="53528"/>
                    <a:pt x="43661" y="53308"/>
                  </a:cubicBezTo>
                  <a:cubicBezTo>
                    <a:pt x="43522" y="53089"/>
                    <a:pt x="43105" y="52870"/>
                    <a:pt x="42827" y="52870"/>
                  </a:cubicBezTo>
                  <a:cubicBezTo>
                    <a:pt x="42410" y="52870"/>
                    <a:pt x="42132" y="53089"/>
                    <a:pt x="41853" y="53308"/>
                  </a:cubicBezTo>
                  <a:cubicBezTo>
                    <a:pt x="41714" y="53308"/>
                    <a:pt x="41714" y="53308"/>
                    <a:pt x="41714" y="53308"/>
                  </a:cubicBezTo>
                  <a:cubicBezTo>
                    <a:pt x="41575" y="53308"/>
                    <a:pt x="41575" y="53528"/>
                    <a:pt x="41436" y="53528"/>
                  </a:cubicBezTo>
                  <a:cubicBezTo>
                    <a:pt x="41436" y="53528"/>
                    <a:pt x="41436" y="53528"/>
                    <a:pt x="41436" y="53528"/>
                  </a:cubicBezTo>
                  <a:cubicBezTo>
                    <a:pt x="41297" y="53308"/>
                    <a:pt x="41297" y="53089"/>
                    <a:pt x="41158" y="53089"/>
                  </a:cubicBezTo>
                  <a:cubicBezTo>
                    <a:pt x="41019" y="52870"/>
                    <a:pt x="40880" y="52650"/>
                    <a:pt x="40741" y="52431"/>
                  </a:cubicBezTo>
                  <a:cubicBezTo>
                    <a:pt x="40463" y="52212"/>
                    <a:pt x="40324" y="52212"/>
                    <a:pt x="40185" y="52212"/>
                  </a:cubicBezTo>
                  <a:cubicBezTo>
                    <a:pt x="40046" y="52212"/>
                    <a:pt x="40046" y="52212"/>
                    <a:pt x="40046" y="52212"/>
                  </a:cubicBezTo>
                  <a:cubicBezTo>
                    <a:pt x="39907" y="52212"/>
                    <a:pt x="39907" y="52212"/>
                    <a:pt x="39907" y="52212"/>
                  </a:cubicBezTo>
                  <a:cubicBezTo>
                    <a:pt x="39768" y="52212"/>
                    <a:pt x="39629" y="51992"/>
                    <a:pt x="39490" y="51992"/>
                  </a:cubicBezTo>
                  <a:cubicBezTo>
                    <a:pt x="39212" y="51773"/>
                    <a:pt x="39073" y="51773"/>
                    <a:pt x="38794" y="51773"/>
                  </a:cubicBezTo>
                  <a:cubicBezTo>
                    <a:pt x="38655" y="51773"/>
                    <a:pt x="38655" y="51773"/>
                    <a:pt x="38516" y="51773"/>
                  </a:cubicBezTo>
                  <a:cubicBezTo>
                    <a:pt x="38099" y="51773"/>
                    <a:pt x="37682" y="51773"/>
                    <a:pt x="37404" y="51992"/>
                  </a:cubicBezTo>
                  <a:cubicBezTo>
                    <a:pt x="37265" y="51992"/>
                    <a:pt x="37126" y="51992"/>
                    <a:pt x="37126" y="51992"/>
                  </a:cubicBezTo>
                  <a:cubicBezTo>
                    <a:pt x="36848" y="52212"/>
                    <a:pt x="36709" y="52212"/>
                    <a:pt x="36431" y="52212"/>
                  </a:cubicBezTo>
                  <a:cubicBezTo>
                    <a:pt x="36431" y="52212"/>
                    <a:pt x="36292" y="52212"/>
                    <a:pt x="36292" y="51992"/>
                  </a:cubicBezTo>
                  <a:cubicBezTo>
                    <a:pt x="36152" y="51773"/>
                    <a:pt x="36152" y="51773"/>
                    <a:pt x="35874" y="51553"/>
                  </a:cubicBezTo>
                  <a:cubicBezTo>
                    <a:pt x="35735" y="51334"/>
                    <a:pt x="35596" y="51334"/>
                    <a:pt x="35457" y="51334"/>
                  </a:cubicBezTo>
                  <a:cubicBezTo>
                    <a:pt x="35318" y="51334"/>
                    <a:pt x="35318" y="51334"/>
                    <a:pt x="35318" y="51334"/>
                  </a:cubicBezTo>
                  <a:cubicBezTo>
                    <a:pt x="35318" y="51992"/>
                    <a:pt x="35318" y="51992"/>
                    <a:pt x="35318" y="51992"/>
                  </a:cubicBezTo>
                  <a:cubicBezTo>
                    <a:pt x="35318" y="51334"/>
                    <a:pt x="35318" y="51334"/>
                    <a:pt x="35318" y="51334"/>
                  </a:cubicBezTo>
                  <a:cubicBezTo>
                    <a:pt x="35040" y="51334"/>
                    <a:pt x="34901" y="51334"/>
                    <a:pt x="34762" y="50895"/>
                  </a:cubicBezTo>
                  <a:cubicBezTo>
                    <a:pt x="34623" y="50676"/>
                    <a:pt x="34623" y="50676"/>
                    <a:pt x="34484" y="50457"/>
                  </a:cubicBezTo>
                  <a:cubicBezTo>
                    <a:pt x="34345" y="50457"/>
                    <a:pt x="34345" y="50237"/>
                    <a:pt x="34206" y="50237"/>
                  </a:cubicBezTo>
                  <a:cubicBezTo>
                    <a:pt x="34206" y="50237"/>
                    <a:pt x="34206" y="50237"/>
                    <a:pt x="34206" y="50237"/>
                  </a:cubicBezTo>
                  <a:cubicBezTo>
                    <a:pt x="34206" y="50018"/>
                    <a:pt x="34067" y="49798"/>
                    <a:pt x="34067" y="49798"/>
                  </a:cubicBezTo>
                  <a:cubicBezTo>
                    <a:pt x="33928" y="49579"/>
                    <a:pt x="33928" y="49579"/>
                    <a:pt x="33928" y="49579"/>
                  </a:cubicBezTo>
                  <a:cubicBezTo>
                    <a:pt x="33789" y="48702"/>
                    <a:pt x="33511" y="47824"/>
                    <a:pt x="32815" y="47824"/>
                  </a:cubicBezTo>
                  <a:cubicBezTo>
                    <a:pt x="32676" y="47824"/>
                    <a:pt x="32676" y="47824"/>
                    <a:pt x="32537" y="47824"/>
                  </a:cubicBezTo>
                  <a:cubicBezTo>
                    <a:pt x="32398" y="47824"/>
                    <a:pt x="32120" y="48043"/>
                    <a:pt x="31842" y="48043"/>
                  </a:cubicBezTo>
                  <a:cubicBezTo>
                    <a:pt x="31703" y="48043"/>
                    <a:pt x="31564" y="47824"/>
                    <a:pt x="31564" y="47824"/>
                  </a:cubicBezTo>
                  <a:cubicBezTo>
                    <a:pt x="31425" y="47824"/>
                    <a:pt x="31286" y="47166"/>
                    <a:pt x="31286" y="46946"/>
                  </a:cubicBezTo>
                  <a:cubicBezTo>
                    <a:pt x="31286" y="46727"/>
                    <a:pt x="31286" y="46727"/>
                    <a:pt x="31286" y="46727"/>
                  </a:cubicBezTo>
                  <a:cubicBezTo>
                    <a:pt x="31147" y="46288"/>
                    <a:pt x="31008" y="45850"/>
                    <a:pt x="30869" y="45411"/>
                  </a:cubicBezTo>
                  <a:cubicBezTo>
                    <a:pt x="30590" y="44972"/>
                    <a:pt x="30312" y="44972"/>
                    <a:pt x="30173" y="44972"/>
                  </a:cubicBezTo>
                  <a:cubicBezTo>
                    <a:pt x="30173" y="44972"/>
                    <a:pt x="30173" y="44753"/>
                    <a:pt x="30173" y="44753"/>
                  </a:cubicBezTo>
                  <a:cubicBezTo>
                    <a:pt x="30173" y="44753"/>
                    <a:pt x="30173" y="44314"/>
                    <a:pt x="30173" y="44095"/>
                  </a:cubicBezTo>
                  <a:cubicBezTo>
                    <a:pt x="30173" y="44095"/>
                    <a:pt x="30173" y="44095"/>
                    <a:pt x="30173" y="44095"/>
                  </a:cubicBezTo>
                  <a:cubicBezTo>
                    <a:pt x="30173" y="43656"/>
                    <a:pt x="30173" y="43436"/>
                    <a:pt x="30312" y="43217"/>
                  </a:cubicBezTo>
                  <a:cubicBezTo>
                    <a:pt x="30312" y="42559"/>
                    <a:pt x="30451" y="41681"/>
                    <a:pt x="30173" y="40585"/>
                  </a:cubicBezTo>
                  <a:cubicBezTo>
                    <a:pt x="30034" y="40365"/>
                    <a:pt x="29756" y="39268"/>
                    <a:pt x="28922" y="39268"/>
                  </a:cubicBezTo>
                  <a:cubicBezTo>
                    <a:pt x="28783" y="39268"/>
                    <a:pt x="28644" y="39268"/>
                    <a:pt x="28505" y="39268"/>
                  </a:cubicBezTo>
                  <a:cubicBezTo>
                    <a:pt x="28227" y="39268"/>
                    <a:pt x="27809" y="39268"/>
                    <a:pt x="27392" y="39268"/>
                  </a:cubicBezTo>
                  <a:cubicBezTo>
                    <a:pt x="26975" y="39488"/>
                    <a:pt x="26836" y="39488"/>
                    <a:pt x="26558" y="39926"/>
                  </a:cubicBezTo>
                  <a:cubicBezTo>
                    <a:pt x="26419" y="39926"/>
                    <a:pt x="26280" y="39926"/>
                    <a:pt x="26141" y="39926"/>
                  </a:cubicBezTo>
                  <a:cubicBezTo>
                    <a:pt x="26002" y="39926"/>
                    <a:pt x="25724" y="39926"/>
                    <a:pt x="25585" y="39926"/>
                  </a:cubicBezTo>
                  <a:cubicBezTo>
                    <a:pt x="25307" y="39707"/>
                    <a:pt x="25028" y="39707"/>
                    <a:pt x="24889" y="39707"/>
                  </a:cubicBezTo>
                  <a:cubicBezTo>
                    <a:pt x="24750" y="39707"/>
                    <a:pt x="24611" y="39707"/>
                    <a:pt x="24472" y="39707"/>
                  </a:cubicBezTo>
                  <a:cubicBezTo>
                    <a:pt x="24472" y="39707"/>
                    <a:pt x="24194" y="39926"/>
                    <a:pt x="24055" y="40146"/>
                  </a:cubicBezTo>
                  <a:cubicBezTo>
                    <a:pt x="23916" y="40365"/>
                    <a:pt x="23916" y="40365"/>
                    <a:pt x="23777" y="40585"/>
                  </a:cubicBezTo>
                  <a:cubicBezTo>
                    <a:pt x="23777" y="40585"/>
                    <a:pt x="23777" y="40585"/>
                    <a:pt x="23638" y="40585"/>
                  </a:cubicBezTo>
                  <a:cubicBezTo>
                    <a:pt x="23360" y="40804"/>
                    <a:pt x="23082" y="41023"/>
                    <a:pt x="22943" y="41681"/>
                  </a:cubicBezTo>
                  <a:cubicBezTo>
                    <a:pt x="22665" y="42559"/>
                    <a:pt x="23082" y="43656"/>
                    <a:pt x="23221" y="43875"/>
                  </a:cubicBezTo>
                  <a:cubicBezTo>
                    <a:pt x="23221" y="44095"/>
                    <a:pt x="23221" y="44095"/>
                    <a:pt x="23221" y="44095"/>
                  </a:cubicBezTo>
                  <a:cubicBezTo>
                    <a:pt x="23360" y="44314"/>
                    <a:pt x="23638" y="44753"/>
                    <a:pt x="23777" y="44972"/>
                  </a:cubicBezTo>
                  <a:cubicBezTo>
                    <a:pt x="23916" y="44972"/>
                    <a:pt x="24194" y="44972"/>
                    <a:pt x="24333" y="44972"/>
                  </a:cubicBezTo>
                  <a:cubicBezTo>
                    <a:pt x="24750" y="44972"/>
                    <a:pt x="25028" y="44753"/>
                    <a:pt x="25168" y="44095"/>
                  </a:cubicBezTo>
                  <a:cubicBezTo>
                    <a:pt x="25168" y="44095"/>
                    <a:pt x="25307" y="43656"/>
                    <a:pt x="25446" y="43656"/>
                  </a:cubicBezTo>
                  <a:cubicBezTo>
                    <a:pt x="25446" y="43656"/>
                    <a:pt x="25446" y="43656"/>
                    <a:pt x="25446" y="43656"/>
                  </a:cubicBezTo>
                  <a:cubicBezTo>
                    <a:pt x="25446" y="43875"/>
                    <a:pt x="25585" y="44533"/>
                    <a:pt x="26141" y="44753"/>
                  </a:cubicBezTo>
                  <a:cubicBezTo>
                    <a:pt x="26558" y="44753"/>
                    <a:pt x="26975" y="44314"/>
                    <a:pt x="27253" y="43875"/>
                  </a:cubicBezTo>
                  <a:cubicBezTo>
                    <a:pt x="27392" y="43875"/>
                    <a:pt x="27531" y="43656"/>
                    <a:pt x="27670" y="43656"/>
                  </a:cubicBezTo>
                  <a:cubicBezTo>
                    <a:pt x="27949" y="43436"/>
                    <a:pt x="28227" y="43217"/>
                    <a:pt x="28505" y="43217"/>
                  </a:cubicBezTo>
                  <a:cubicBezTo>
                    <a:pt x="28505" y="42998"/>
                    <a:pt x="28644" y="42998"/>
                    <a:pt x="28783" y="42998"/>
                  </a:cubicBezTo>
                  <a:cubicBezTo>
                    <a:pt x="28783" y="42998"/>
                    <a:pt x="28783" y="42998"/>
                    <a:pt x="28783" y="42998"/>
                  </a:cubicBezTo>
                  <a:cubicBezTo>
                    <a:pt x="28783" y="43436"/>
                    <a:pt x="27949" y="43875"/>
                    <a:pt x="27531" y="44314"/>
                  </a:cubicBezTo>
                  <a:cubicBezTo>
                    <a:pt x="27392" y="44314"/>
                    <a:pt x="27253" y="44533"/>
                    <a:pt x="27253" y="44533"/>
                  </a:cubicBezTo>
                  <a:cubicBezTo>
                    <a:pt x="26836" y="44753"/>
                    <a:pt x="26419" y="44972"/>
                    <a:pt x="26002" y="44972"/>
                  </a:cubicBezTo>
                  <a:cubicBezTo>
                    <a:pt x="25446" y="44972"/>
                    <a:pt x="24889" y="45191"/>
                    <a:pt x="24472" y="45630"/>
                  </a:cubicBezTo>
                  <a:cubicBezTo>
                    <a:pt x="23082" y="46727"/>
                    <a:pt x="23360" y="48043"/>
                    <a:pt x="23499" y="49140"/>
                  </a:cubicBezTo>
                  <a:cubicBezTo>
                    <a:pt x="23638" y="49579"/>
                    <a:pt x="23638" y="50018"/>
                    <a:pt x="23638" y="50457"/>
                  </a:cubicBezTo>
                  <a:cubicBezTo>
                    <a:pt x="23777" y="50676"/>
                    <a:pt x="23777" y="51115"/>
                    <a:pt x="23638" y="51553"/>
                  </a:cubicBezTo>
                  <a:cubicBezTo>
                    <a:pt x="23638" y="51773"/>
                    <a:pt x="23638" y="52212"/>
                    <a:pt x="23638" y="52870"/>
                  </a:cubicBezTo>
                  <a:cubicBezTo>
                    <a:pt x="23638" y="53089"/>
                    <a:pt x="23638" y="53308"/>
                    <a:pt x="23777" y="53528"/>
                  </a:cubicBezTo>
                  <a:cubicBezTo>
                    <a:pt x="23777" y="53967"/>
                    <a:pt x="23916" y="54405"/>
                    <a:pt x="23777" y="54625"/>
                  </a:cubicBezTo>
                  <a:cubicBezTo>
                    <a:pt x="23777" y="54844"/>
                    <a:pt x="23360" y="54844"/>
                    <a:pt x="23082" y="54844"/>
                  </a:cubicBezTo>
                  <a:cubicBezTo>
                    <a:pt x="22804" y="54844"/>
                    <a:pt x="22665" y="54844"/>
                    <a:pt x="22665" y="54844"/>
                  </a:cubicBezTo>
                  <a:cubicBezTo>
                    <a:pt x="22665" y="54844"/>
                    <a:pt x="22526" y="54625"/>
                    <a:pt x="22526" y="54186"/>
                  </a:cubicBezTo>
                  <a:cubicBezTo>
                    <a:pt x="22526" y="53967"/>
                    <a:pt x="22526" y="53747"/>
                    <a:pt x="22526" y="53528"/>
                  </a:cubicBezTo>
                  <a:cubicBezTo>
                    <a:pt x="22665" y="53528"/>
                    <a:pt x="22665" y="53528"/>
                    <a:pt x="22804" y="53308"/>
                  </a:cubicBezTo>
                  <a:cubicBezTo>
                    <a:pt x="23221" y="53089"/>
                    <a:pt x="23499" y="51992"/>
                    <a:pt x="23360" y="51115"/>
                  </a:cubicBezTo>
                  <a:cubicBezTo>
                    <a:pt x="23360" y="50457"/>
                    <a:pt x="23082" y="49798"/>
                    <a:pt x="22804" y="49579"/>
                  </a:cubicBezTo>
                  <a:cubicBezTo>
                    <a:pt x="22526" y="49360"/>
                    <a:pt x="22247" y="49360"/>
                    <a:pt x="22108" y="49360"/>
                  </a:cubicBezTo>
                  <a:cubicBezTo>
                    <a:pt x="21969" y="49140"/>
                    <a:pt x="21969" y="49140"/>
                    <a:pt x="21969" y="49140"/>
                  </a:cubicBezTo>
                  <a:cubicBezTo>
                    <a:pt x="21830" y="49140"/>
                    <a:pt x="21969" y="48482"/>
                    <a:pt x="21969" y="48263"/>
                  </a:cubicBezTo>
                  <a:cubicBezTo>
                    <a:pt x="21969" y="47824"/>
                    <a:pt x="22108" y="47385"/>
                    <a:pt x="21969" y="46946"/>
                  </a:cubicBezTo>
                  <a:cubicBezTo>
                    <a:pt x="21830" y="46069"/>
                    <a:pt x="21413" y="45850"/>
                    <a:pt x="21135" y="45850"/>
                  </a:cubicBezTo>
                  <a:cubicBezTo>
                    <a:pt x="20996" y="45850"/>
                    <a:pt x="20857" y="45411"/>
                    <a:pt x="20718" y="45411"/>
                  </a:cubicBezTo>
                  <a:cubicBezTo>
                    <a:pt x="20718" y="45191"/>
                    <a:pt x="20718" y="44972"/>
                    <a:pt x="20718" y="44753"/>
                  </a:cubicBezTo>
                  <a:cubicBezTo>
                    <a:pt x="20718" y="44314"/>
                    <a:pt x="20718" y="43436"/>
                    <a:pt x="20301" y="42998"/>
                  </a:cubicBezTo>
                  <a:cubicBezTo>
                    <a:pt x="20162" y="42998"/>
                    <a:pt x="20023" y="42998"/>
                    <a:pt x="19884" y="42998"/>
                  </a:cubicBezTo>
                  <a:cubicBezTo>
                    <a:pt x="19884" y="42998"/>
                    <a:pt x="19884" y="42998"/>
                    <a:pt x="19745" y="42998"/>
                  </a:cubicBezTo>
                  <a:cubicBezTo>
                    <a:pt x="19606" y="42998"/>
                    <a:pt x="19606" y="42998"/>
                    <a:pt x="19466" y="42998"/>
                  </a:cubicBezTo>
                  <a:cubicBezTo>
                    <a:pt x="19188" y="42998"/>
                    <a:pt x="19049" y="42998"/>
                    <a:pt x="18910" y="42998"/>
                  </a:cubicBezTo>
                  <a:cubicBezTo>
                    <a:pt x="18771" y="43217"/>
                    <a:pt x="18771" y="43217"/>
                    <a:pt x="18771" y="43217"/>
                  </a:cubicBezTo>
                  <a:cubicBezTo>
                    <a:pt x="18632" y="43436"/>
                    <a:pt x="18493" y="43436"/>
                    <a:pt x="18354" y="43436"/>
                  </a:cubicBezTo>
                  <a:cubicBezTo>
                    <a:pt x="18215" y="43436"/>
                    <a:pt x="18215" y="43436"/>
                    <a:pt x="18076" y="43436"/>
                  </a:cubicBezTo>
                  <a:cubicBezTo>
                    <a:pt x="17659" y="43436"/>
                    <a:pt x="17242" y="43217"/>
                    <a:pt x="16825" y="43217"/>
                  </a:cubicBezTo>
                  <a:cubicBezTo>
                    <a:pt x="16685" y="43217"/>
                    <a:pt x="16685" y="42998"/>
                    <a:pt x="16546" y="42998"/>
                  </a:cubicBezTo>
                  <a:cubicBezTo>
                    <a:pt x="16407" y="42998"/>
                    <a:pt x="16129" y="42998"/>
                    <a:pt x="15990" y="42778"/>
                  </a:cubicBezTo>
                  <a:cubicBezTo>
                    <a:pt x="15712" y="42778"/>
                    <a:pt x="15712" y="42778"/>
                    <a:pt x="15712" y="42778"/>
                  </a:cubicBezTo>
                  <a:cubicBezTo>
                    <a:pt x="15573" y="42778"/>
                    <a:pt x="15295" y="42778"/>
                    <a:pt x="15156" y="42559"/>
                  </a:cubicBezTo>
                  <a:cubicBezTo>
                    <a:pt x="15017" y="42559"/>
                    <a:pt x="14739" y="42559"/>
                    <a:pt x="14600" y="42340"/>
                  </a:cubicBezTo>
                  <a:cubicBezTo>
                    <a:pt x="14322" y="42340"/>
                    <a:pt x="14044" y="42120"/>
                    <a:pt x="13765" y="41901"/>
                  </a:cubicBezTo>
                  <a:cubicBezTo>
                    <a:pt x="13626" y="41901"/>
                    <a:pt x="13626" y="41901"/>
                    <a:pt x="13626" y="41901"/>
                  </a:cubicBezTo>
                  <a:cubicBezTo>
                    <a:pt x="13487" y="41901"/>
                    <a:pt x="13487" y="41901"/>
                    <a:pt x="13348" y="41901"/>
                  </a:cubicBezTo>
                  <a:cubicBezTo>
                    <a:pt x="13348" y="41681"/>
                    <a:pt x="13348" y="41681"/>
                    <a:pt x="13348" y="41681"/>
                  </a:cubicBezTo>
                  <a:cubicBezTo>
                    <a:pt x="13209" y="41462"/>
                    <a:pt x="13209" y="41243"/>
                    <a:pt x="12931" y="41023"/>
                  </a:cubicBezTo>
                  <a:cubicBezTo>
                    <a:pt x="12792" y="40804"/>
                    <a:pt x="12792" y="40804"/>
                    <a:pt x="12653" y="40804"/>
                  </a:cubicBezTo>
                  <a:cubicBezTo>
                    <a:pt x="12653" y="40804"/>
                    <a:pt x="12514" y="40804"/>
                    <a:pt x="12514" y="40585"/>
                  </a:cubicBezTo>
                  <a:cubicBezTo>
                    <a:pt x="12375" y="40585"/>
                    <a:pt x="12375" y="40585"/>
                    <a:pt x="12236" y="40365"/>
                  </a:cubicBezTo>
                  <a:cubicBezTo>
                    <a:pt x="12236" y="40365"/>
                    <a:pt x="12097" y="40146"/>
                    <a:pt x="11958" y="39926"/>
                  </a:cubicBezTo>
                  <a:cubicBezTo>
                    <a:pt x="11680" y="39926"/>
                    <a:pt x="11541" y="39707"/>
                    <a:pt x="11263" y="39707"/>
                  </a:cubicBezTo>
                  <a:cubicBezTo>
                    <a:pt x="11263" y="39488"/>
                    <a:pt x="11263" y="39488"/>
                    <a:pt x="11263" y="39488"/>
                  </a:cubicBezTo>
                  <a:cubicBezTo>
                    <a:pt x="10845" y="39268"/>
                    <a:pt x="10567" y="39049"/>
                    <a:pt x="10428" y="38829"/>
                  </a:cubicBezTo>
                  <a:cubicBezTo>
                    <a:pt x="10845" y="38610"/>
                    <a:pt x="10984" y="37952"/>
                    <a:pt x="10984" y="37733"/>
                  </a:cubicBezTo>
                  <a:cubicBezTo>
                    <a:pt x="11123" y="37513"/>
                    <a:pt x="11123" y="37513"/>
                    <a:pt x="11402" y="37294"/>
                  </a:cubicBezTo>
                  <a:cubicBezTo>
                    <a:pt x="11680" y="37294"/>
                    <a:pt x="11819" y="37294"/>
                    <a:pt x="12097" y="37294"/>
                  </a:cubicBezTo>
                  <a:cubicBezTo>
                    <a:pt x="12375" y="37294"/>
                    <a:pt x="12653" y="37294"/>
                    <a:pt x="12792" y="37513"/>
                  </a:cubicBezTo>
                  <a:cubicBezTo>
                    <a:pt x="12931" y="37513"/>
                    <a:pt x="12931" y="37513"/>
                    <a:pt x="13070" y="37513"/>
                  </a:cubicBezTo>
                  <a:cubicBezTo>
                    <a:pt x="13487" y="37513"/>
                    <a:pt x="13904" y="37074"/>
                    <a:pt x="14044" y="36416"/>
                  </a:cubicBezTo>
                  <a:cubicBezTo>
                    <a:pt x="14322" y="35978"/>
                    <a:pt x="14183" y="35319"/>
                    <a:pt x="14044" y="34881"/>
                  </a:cubicBezTo>
                  <a:cubicBezTo>
                    <a:pt x="13904" y="34881"/>
                    <a:pt x="13904" y="34661"/>
                    <a:pt x="13904" y="34661"/>
                  </a:cubicBezTo>
                  <a:cubicBezTo>
                    <a:pt x="13904" y="33784"/>
                    <a:pt x="13626" y="32906"/>
                    <a:pt x="13348" y="32468"/>
                  </a:cubicBezTo>
                  <a:cubicBezTo>
                    <a:pt x="13209" y="32248"/>
                    <a:pt x="13209" y="31809"/>
                    <a:pt x="13070" y="31590"/>
                  </a:cubicBezTo>
                  <a:cubicBezTo>
                    <a:pt x="13070" y="31371"/>
                    <a:pt x="13070" y="31371"/>
                    <a:pt x="13070" y="31371"/>
                  </a:cubicBezTo>
                  <a:cubicBezTo>
                    <a:pt x="12931" y="30932"/>
                    <a:pt x="12514" y="29396"/>
                    <a:pt x="11819" y="28957"/>
                  </a:cubicBezTo>
                  <a:cubicBezTo>
                    <a:pt x="11680" y="28738"/>
                    <a:pt x="11402" y="28738"/>
                    <a:pt x="11263" y="28738"/>
                  </a:cubicBezTo>
                  <a:cubicBezTo>
                    <a:pt x="10984" y="28738"/>
                    <a:pt x="10706" y="28738"/>
                    <a:pt x="10567" y="28738"/>
                  </a:cubicBezTo>
                  <a:cubicBezTo>
                    <a:pt x="10428" y="28957"/>
                    <a:pt x="10428" y="28957"/>
                    <a:pt x="10428" y="28957"/>
                  </a:cubicBezTo>
                  <a:cubicBezTo>
                    <a:pt x="10289" y="28957"/>
                    <a:pt x="10150" y="28738"/>
                    <a:pt x="10011" y="28519"/>
                  </a:cubicBezTo>
                  <a:cubicBezTo>
                    <a:pt x="9872" y="28299"/>
                    <a:pt x="9872" y="28299"/>
                    <a:pt x="9872" y="28299"/>
                  </a:cubicBezTo>
                  <a:cubicBezTo>
                    <a:pt x="9733" y="28080"/>
                    <a:pt x="9455" y="27861"/>
                    <a:pt x="9316" y="27641"/>
                  </a:cubicBezTo>
                  <a:cubicBezTo>
                    <a:pt x="9038" y="27202"/>
                    <a:pt x="8760" y="26983"/>
                    <a:pt x="8482" y="26544"/>
                  </a:cubicBezTo>
                  <a:cubicBezTo>
                    <a:pt x="8203" y="25886"/>
                    <a:pt x="7925" y="25447"/>
                    <a:pt x="7786" y="24789"/>
                  </a:cubicBezTo>
                  <a:cubicBezTo>
                    <a:pt x="7647" y="24131"/>
                    <a:pt x="7369" y="23254"/>
                    <a:pt x="6813" y="22376"/>
                  </a:cubicBezTo>
                  <a:cubicBezTo>
                    <a:pt x="6396" y="21937"/>
                    <a:pt x="6118" y="21718"/>
                    <a:pt x="5840" y="21499"/>
                  </a:cubicBezTo>
                  <a:cubicBezTo>
                    <a:pt x="5701" y="21279"/>
                    <a:pt x="5701" y="21279"/>
                    <a:pt x="5701" y="21279"/>
                  </a:cubicBezTo>
                  <a:cubicBezTo>
                    <a:pt x="5561" y="21279"/>
                    <a:pt x="5561" y="21060"/>
                    <a:pt x="5422" y="20840"/>
                  </a:cubicBezTo>
                  <a:cubicBezTo>
                    <a:pt x="5422" y="20621"/>
                    <a:pt x="5422" y="20621"/>
                    <a:pt x="5422" y="20621"/>
                  </a:cubicBezTo>
                  <a:cubicBezTo>
                    <a:pt x="5144" y="19963"/>
                    <a:pt x="4866" y="19524"/>
                    <a:pt x="4727" y="18866"/>
                  </a:cubicBezTo>
                  <a:cubicBezTo>
                    <a:pt x="4449" y="17550"/>
                    <a:pt x="4449" y="17550"/>
                    <a:pt x="4449" y="17550"/>
                  </a:cubicBezTo>
                  <a:cubicBezTo>
                    <a:pt x="0" y="31151"/>
                    <a:pt x="0" y="31151"/>
                    <a:pt x="0" y="31151"/>
                  </a:cubicBezTo>
                  <a:cubicBezTo>
                    <a:pt x="8760" y="56380"/>
                    <a:pt x="8760" y="56380"/>
                    <a:pt x="8760" y="56380"/>
                  </a:cubicBezTo>
                  <a:cubicBezTo>
                    <a:pt x="10289" y="62961"/>
                    <a:pt x="14044" y="63180"/>
                    <a:pt x="14322" y="63180"/>
                  </a:cubicBezTo>
                  <a:cubicBezTo>
                    <a:pt x="15990" y="69981"/>
                    <a:pt x="15990" y="69981"/>
                    <a:pt x="15990" y="69981"/>
                  </a:cubicBezTo>
                  <a:cubicBezTo>
                    <a:pt x="31703" y="82047"/>
                    <a:pt x="31703" y="82047"/>
                    <a:pt x="31703" y="82047"/>
                  </a:cubicBezTo>
                  <a:cubicBezTo>
                    <a:pt x="31147" y="84241"/>
                    <a:pt x="29895" y="95210"/>
                    <a:pt x="27809" y="115393"/>
                  </a:cubicBezTo>
                  <a:cubicBezTo>
                    <a:pt x="27670" y="116051"/>
                    <a:pt x="27670" y="116051"/>
                    <a:pt x="27670" y="116051"/>
                  </a:cubicBezTo>
                  <a:cubicBezTo>
                    <a:pt x="47137" y="120000"/>
                    <a:pt x="47137" y="120000"/>
                    <a:pt x="47137" y="120000"/>
                  </a:cubicBezTo>
                  <a:cubicBezTo>
                    <a:pt x="47137" y="119561"/>
                    <a:pt x="47137" y="119561"/>
                    <a:pt x="47137" y="119561"/>
                  </a:cubicBezTo>
                  <a:cubicBezTo>
                    <a:pt x="47276" y="119122"/>
                    <a:pt x="47276" y="118683"/>
                    <a:pt x="47415" y="118464"/>
                  </a:cubicBezTo>
                  <a:cubicBezTo>
                    <a:pt x="47415" y="118025"/>
                    <a:pt x="47555" y="117806"/>
                    <a:pt x="47555" y="117367"/>
                  </a:cubicBezTo>
                  <a:cubicBezTo>
                    <a:pt x="47555" y="117367"/>
                    <a:pt x="47694" y="117148"/>
                    <a:pt x="47694" y="117148"/>
                  </a:cubicBezTo>
                  <a:cubicBezTo>
                    <a:pt x="47694" y="116928"/>
                    <a:pt x="47694" y="116928"/>
                    <a:pt x="47694" y="116709"/>
                  </a:cubicBezTo>
                  <a:cubicBezTo>
                    <a:pt x="47694" y="116489"/>
                    <a:pt x="47833" y="116489"/>
                    <a:pt x="47833" y="116270"/>
                  </a:cubicBezTo>
                  <a:cubicBezTo>
                    <a:pt x="47972" y="116051"/>
                    <a:pt x="48111" y="115831"/>
                    <a:pt x="48111" y="115393"/>
                  </a:cubicBezTo>
                  <a:cubicBezTo>
                    <a:pt x="48250" y="115173"/>
                    <a:pt x="48389" y="114954"/>
                    <a:pt x="48389" y="114515"/>
                  </a:cubicBezTo>
                  <a:cubicBezTo>
                    <a:pt x="48528" y="113857"/>
                    <a:pt x="48806" y="113199"/>
                    <a:pt x="49084" y="112760"/>
                  </a:cubicBezTo>
                  <a:cubicBezTo>
                    <a:pt x="49084" y="112760"/>
                    <a:pt x="49084" y="112541"/>
                    <a:pt x="49223" y="112541"/>
                  </a:cubicBezTo>
                  <a:cubicBezTo>
                    <a:pt x="49223" y="112321"/>
                    <a:pt x="49362" y="112321"/>
                    <a:pt x="49501" y="111882"/>
                  </a:cubicBezTo>
                  <a:cubicBezTo>
                    <a:pt x="49640" y="111663"/>
                    <a:pt x="49640" y="111224"/>
                    <a:pt x="49640" y="111005"/>
                  </a:cubicBezTo>
                  <a:cubicBezTo>
                    <a:pt x="49640" y="111005"/>
                    <a:pt x="49640" y="110786"/>
                    <a:pt x="49640" y="110786"/>
                  </a:cubicBezTo>
                  <a:cubicBezTo>
                    <a:pt x="49640" y="110566"/>
                    <a:pt x="49640" y="110347"/>
                    <a:pt x="49640" y="110127"/>
                  </a:cubicBezTo>
                  <a:cubicBezTo>
                    <a:pt x="49640" y="109689"/>
                    <a:pt x="49640" y="109031"/>
                    <a:pt x="49779" y="108811"/>
                  </a:cubicBezTo>
                  <a:cubicBezTo>
                    <a:pt x="50057" y="108372"/>
                    <a:pt x="50336" y="107934"/>
                    <a:pt x="50614" y="107495"/>
                  </a:cubicBezTo>
                  <a:cubicBezTo>
                    <a:pt x="50892" y="106837"/>
                    <a:pt x="50892" y="106837"/>
                    <a:pt x="50892" y="106837"/>
                  </a:cubicBezTo>
                  <a:cubicBezTo>
                    <a:pt x="51170" y="106398"/>
                    <a:pt x="51448" y="106179"/>
                    <a:pt x="51448" y="105301"/>
                  </a:cubicBezTo>
                  <a:cubicBezTo>
                    <a:pt x="51448" y="105082"/>
                    <a:pt x="51448" y="104862"/>
                    <a:pt x="51448" y="104643"/>
                  </a:cubicBezTo>
                  <a:cubicBezTo>
                    <a:pt x="51448" y="104643"/>
                    <a:pt x="51448" y="104643"/>
                    <a:pt x="51448" y="104424"/>
                  </a:cubicBezTo>
                  <a:cubicBezTo>
                    <a:pt x="51448" y="104424"/>
                    <a:pt x="51448" y="104424"/>
                    <a:pt x="51587" y="104424"/>
                  </a:cubicBezTo>
                  <a:cubicBezTo>
                    <a:pt x="51726" y="104424"/>
                    <a:pt x="52004" y="104204"/>
                    <a:pt x="52143" y="103765"/>
                  </a:cubicBezTo>
                  <a:cubicBezTo>
                    <a:pt x="52282" y="103546"/>
                    <a:pt x="52282" y="103327"/>
                    <a:pt x="52282" y="102888"/>
                  </a:cubicBezTo>
                  <a:cubicBezTo>
                    <a:pt x="52282" y="102888"/>
                    <a:pt x="52421" y="102669"/>
                    <a:pt x="52421" y="102669"/>
                  </a:cubicBezTo>
                  <a:cubicBezTo>
                    <a:pt x="52421" y="102669"/>
                    <a:pt x="52560" y="102449"/>
                    <a:pt x="52560" y="102449"/>
                  </a:cubicBezTo>
                  <a:cubicBezTo>
                    <a:pt x="52699" y="102230"/>
                    <a:pt x="52838" y="102010"/>
                    <a:pt x="52977" y="101572"/>
                  </a:cubicBezTo>
                  <a:cubicBezTo>
                    <a:pt x="53117" y="101352"/>
                    <a:pt x="53117" y="101352"/>
                    <a:pt x="53117" y="101133"/>
                  </a:cubicBezTo>
                  <a:cubicBezTo>
                    <a:pt x="53256" y="100914"/>
                    <a:pt x="53256" y="100694"/>
                    <a:pt x="53534" y="100255"/>
                  </a:cubicBezTo>
                  <a:cubicBezTo>
                    <a:pt x="53534" y="100255"/>
                    <a:pt x="53534" y="100255"/>
                    <a:pt x="53673" y="100036"/>
                  </a:cubicBezTo>
                  <a:cubicBezTo>
                    <a:pt x="53812" y="100036"/>
                    <a:pt x="53951" y="99817"/>
                    <a:pt x="53951" y="99378"/>
                  </a:cubicBezTo>
                  <a:cubicBezTo>
                    <a:pt x="54090" y="99597"/>
                    <a:pt x="54368" y="99597"/>
                    <a:pt x="54507" y="99597"/>
                  </a:cubicBezTo>
                  <a:cubicBezTo>
                    <a:pt x="54785" y="99597"/>
                    <a:pt x="55063" y="99378"/>
                    <a:pt x="55063" y="98500"/>
                  </a:cubicBezTo>
                  <a:cubicBezTo>
                    <a:pt x="55063" y="98281"/>
                    <a:pt x="55063" y="98281"/>
                    <a:pt x="55063" y="98062"/>
                  </a:cubicBezTo>
                  <a:cubicBezTo>
                    <a:pt x="55202" y="98062"/>
                    <a:pt x="55202" y="98062"/>
                    <a:pt x="55341" y="98062"/>
                  </a:cubicBezTo>
                  <a:cubicBezTo>
                    <a:pt x="55341" y="98062"/>
                    <a:pt x="55480" y="98062"/>
                    <a:pt x="55480" y="98062"/>
                  </a:cubicBezTo>
                  <a:cubicBezTo>
                    <a:pt x="55758" y="98281"/>
                    <a:pt x="55898" y="98281"/>
                    <a:pt x="56037" y="98281"/>
                  </a:cubicBezTo>
                  <a:cubicBezTo>
                    <a:pt x="56315" y="98281"/>
                    <a:pt x="56593" y="98062"/>
                    <a:pt x="56732" y="97842"/>
                  </a:cubicBezTo>
                  <a:cubicBezTo>
                    <a:pt x="56871" y="97623"/>
                    <a:pt x="56871" y="97404"/>
                    <a:pt x="57010" y="97184"/>
                  </a:cubicBezTo>
                  <a:cubicBezTo>
                    <a:pt x="57010" y="97184"/>
                    <a:pt x="57010" y="97184"/>
                    <a:pt x="57010" y="97184"/>
                  </a:cubicBezTo>
                  <a:cubicBezTo>
                    <a:pt x="57149" y="96965"/>
                    <a:pt x="57149" y="96965"/>
                    <a:pt x="57288" y="96965"/>
                  </a:cubicBezTo>
                  <a:cubicBezTo>
                    <a:pt x="57427" y="96745"/>
                    <a:pt x="57427" y="96745"/>
                    <a:pt x="57427" y="96745"/>
                  </a:cubicBezTo>
                  <a:cubicBezTo>
                    <a:pt x="57705" y="96526"/>
                    <a:pt x="58122" y="96087"/>
                    <a:pt x="58122" y="95210"/>
                  </a:cubicBezTo>
                  <a:cubicBezTo>
                    <a:pt x="58261" y="94552"/>
                    <a:pt x="58261" y="93893"/>
                    <a:pt x="58122" y="93455"/>
                  </a:cubicBezTo>
                  <a:cubicBezTo>
                    <a:pt x="57983" y="92797"/>
                    <a:pt x="57844" y="92138"/>
                    <a:pt x="57566" y="91700"/>
                  </a:cubicBezTo>
                  <a:cubicBezTo>
                    <a:pt x="57566" y="91700"/>
                    <a:pt x="57566" y="91700"/>
                    <a:pt x="57705" y="91700"/>
                  </a:cubicBezTo>
                  <a:cubicBezTo>
                    <a:pt x="57705" y="91700"/>
                    <a:pt x="57705" y="91700"/>
                    <a:pt x="57705" y="91700"/>
                  </a:cubicBezTo>
                  <a:cubicBezTo>
                    <a:pt x="58261" y="91700"/>
                    <a:pt x="58957" y="91261"/>
                    <a:pt x="59374" y="90603"/>
                  </a:cubicBezTo>
                  <a:cubicBezTo>
                    <a:pt x="59513" y="90164"/>
                    <a:pt x="59652" y="89506"/>
                    <a:pt x="59791" y="88848"/>
                  </a:cubicBezTo>
                  <a:cubicBezTo>
                    <a:pt x="59930" y="87531"/>
                    <a:pt x="60069" y="87093"/>
                    <a:pt x="60347" y="87093"/>
                  </a:cubicBezTo>
                  <a:cubicBezTo>
                    <a:pt x="60486" y="87093"/>
                    <a:pt x="60486" y="87093"/>
                    <a:pt x="60486" y="87093"/>
                  </a:cubicBezTo>
                  <a:cubicBezTo>
                    <a:pt x="60764" y="87093"/>
                    <a:pt x="60903" y="87312"/>
                    <a:pt x="61320" y="87531"/>
                  </a:cubicBezTo>
                  <a:cubicBezTo>
                    <a:pt x="61599" y="87751"/>
                    <a:pt x="62016" y="87970"/>
                    <a:pt x="62433" y="87970"/>
                  </a:cubicBezTo>
                  <a:cubicBezTo>
                    <a:pt x="62711" y="87970"/>
                    <a:pt x="62850" y="87970"/>
                    <a:pt x="62989" y="87751"/>
                  </a:cubicBezTo>
                  <a:cubicBezTo>
                    <a:pt x="64101" y="87312"/>
                    <a:pt x="64519" y="85776"/>
                    <a:pt x="64797" y="84460"/>
                  </a:cubicBezTo>
                  <a:cubicBezTo>
                    <a:pt x="65075" y="83363"/>
                    <a:pt x="65492" y="82266"/>
                    <a:pt x="65909" y="81170"/>
                  </a:cubicBezTo>
                  <a:cubicBezTo>
                    <a:pt x="65909" y="80950"/>
                    <a:pt x="65909" y="80950"/>
                    <a:pt x="65909" y="80950"/>
                  </a:cubicBezTo>
                  <a:cubicBezTo>
                    <a:pt x="66187" y="80511"/>
                    <a:pt x="66465" y="79853"/>
                    <a:pt x="66604" y="78976"/>
                  </a:cubicBezTo>
                  <a:cubicBezTo>
                    <a:pt x="66604" y="78756"/>
                    <a:pt x="66743" y="78537"/>
                    <a:pt x="66743" y="78318"/>
                  </a:cubicBezTo>
                  <a:cubicBezTo>
                    <a:pt x="66743" y="78098"/>
                    <a:pt x="66743" y="78098"/>
                    <a:pt x="66743" y="77879"/>
                  </a:cubicBezTo>
                  <a:cubicBezTo>
                    <a:pt x="66743" y="77879"/>
                    <a:pt x="66743" y="77879"/>
                    <a:pt x="66743" y="77879"/>
                  </a:cubicBezTo>
                  <a:cubicBezTo>
                    <a:pt x="66743" y="77440"/>
                    <a:pt x="66882" y="77001"/>
                    <a:pt x="66604" y="76563"/>
                  </a:cubicBezTo>
                  <a:cubicBezTo>
                    <a:pt x="66465" y="76343"/>
                    <a:pt x="66465" y="76124"/>
                    <a:pt x="66326" y="76124"/>
                  </a:cubicBezTo>
                  <a:cubicBezTo>
                    <a:pt x="66465" y="75904"/>
                    <a:pt x="66465" y="75685"/>
                    <a:pt x="66604" y="75246"/>
                  </a:cubicBezTo>
                  <a:cubicBezTo>
                    <a:pt x="66604" y="75246"/>
                    <a:pt x="66604" y="75027"/>
                    <a:pt x="66604" y="75027"/>
                  </a:cubicBezTo>
                  <a:cubicBezTo>
                    <a:pt x="66604" y="74808"/>
                    <a:pt x="66604" y="74808"/>
                    <a:pt x="66743" y="74588"/>
                  </a:cubicBezTo>
                  <a:cubicBezTo>
                    <a:pt x="67022" y="74369"/>
                    <a:pt x="67300" y="73930"/>
                    <a:pt x="67578" y="73491"/>
                  </a:cubicBezTo>
                  <a:cubicBezTo>
                    <a:pt x="67717" y="73053"/>
                    <a:pt x="67856" y="72614"/>
                    <a:pt x="67856" y="71956"/>
                  </a:cubicBezTo>
                  <a:cubicBezTo>
                    <a:pt x="67856" y="71736"/>
                    <a:pt x="67856" y="71517"/>
                    <a:pt x="67995" y="71297"/>
                  </a:cubicBezTo>
                  <a:cubicBezTo>
                    <a:pt x="67995" y="71078"/>
                    <a:pt x="68134" y="71078"/>
                    <a:pt x="68273" y="70859"/>
                  </a:cubicBezTo>
                  <a:cubicBezTo>
                    <a:pt x="68551" y="70639"/>
                    <a:pt x="68829" y="70201"/>
                    <a:pt x="68968" y="69323"/>
                  </a:cubicBezTo>
                  <a:cubicBezTo>
                    <a:pt x="68968" y="68665"/>
                    <a:pt x="68829" y="68007"/>
                    <a:pt x="68412" y="67787"/>
                  </a:cubicBezTo>
                  <a:cubicBezTo>
                    <a:pt x="68273" y="67568"/>
                    <a:pt x="68134" y="67568"/>
                    <a:pt x="67995" y="67568"/>
                  </a:cubicBezTo>
                  <a:cubicBezTo>
                    <a:pt x="67856" y="67568"/>
                    <a:pt x="67856" y="67568"/>
                    <a:pt x="67717" y="67349"/>
                  </a:cubicBezTo>
                  <a:cubicBezTo>
                    <a:pt x="67578" y="67349"/>
                    <a:pt x="67439" y="67129"/>
                    <a:pt x="67300" y="66910"/>
                  </a:cubicBezTo>
                  <a:cubicBezTo>
                    <a:pt x="67022" y="66471"/>
                    <a:pt x="67022" y="66252"/>
                    <a:pt x="67022" y="66252"/>
                  </a:cubicBezTo>
                  <a:cubicBezTo>
                    <a:pt x="67161" y="66252"/>
                    <a:pt x="67439" y="66252"/>
                    <a:pt x="67578" y="66252"/>
                  </a:cubicBezTo>
                  <a:cubicBezTo>
                    <a:pt x="67717" y="66252"/>
                    <a:pt x="67717" y="66252"/>
                    <a:pt x="67717" y="66252"/>
                  </a:cubicBezTo>
                  <a:cubicBezTo>
                    <a:pt x="67856" y="66252"/>
                    <a:pt x="67995" y="66252"/>
                    <a:pt x="68134" y="66252"/>
                  </a:cubicBezTo>
                  <a:cubicBezTo>
                    <a:pt x="68273" y="66252"/>
                    <a:pt x="68412" y="66032"/>
                    <a:pt x="68551" y="66032"/>
                  </a:cubicBezTo>
                  <a:cubicBezTo>
                    <a:pt x="68829" y="66032"/>
                    <a:pt x="68968" y="65813"/>
                    <a:pt x="69246" y="65813"/>
                  </a:cubicBezTo>
                  <a:cubicBezTo>
                    <a:pt x="69385" y="66910"/>
                    <a:pt x="69803" y="68446"/>
                    <a:pt x="70776" y="68665"/>
                  </a:cubicBezTo>
                  <a:cubicBezTo>
                    <a:pt x="70915" y="68665"/>
                    <a:pt x="70915" y="68665"/>
                    <a:pt x="70915" y="68665"/>
                  </a:cubicBezTo>
                  <a:cubicBezTo>
                    <a:pt x="70915" y="68665"/>
                    <a:pt x="71054" y="68665"/>
                    <a:pt x="71054" y="68665"/>
                  </a:cubicBezTo>
                  <a:cubicBezTo>
                    <a:pt x="71332" y="68665"/>
                    <a:pt x="71471" y="68665"/>
                    <a:pt x="71749" y="68226"/>
                  </a:cubicBezTo>
                  <a:cubicBezTo>
                    <a:pt x="71888" y="68007"/>
                    <a:pt x="71888" y="67787"/>
                    <a:pt x="71888" y="67568"/>
                  </a:cubicBezTo>
                  <a:cubicBezTo>
                    <a:pt x="71888" y="67568"/>
                    <a:pt x="71888" y="67568"/>
                    <a:pt x="71888" y="67568"/>
                  </a:cubicBezTo>
                  <a:cubicBezTo>
                    <a:pt x="72027" y="67568"/>
                    <a:pt x="72166" y="67787"/>
                    <a:pt x="72305" y="67787"/>
                  </a:cubicBezTo>
                  <a:cubicBezTo>
                    <a:pt x="72444" y="67787"/>
                    <a:pt x="72444" y="67787"/>
                    <a:pt x="72584" y="67787"/>
                  </a:cubicBezTo>
                  <a:cubicBezTo>
                    <a:pt x="72723" y="67568"/>
                    <a:pt x="73001" y="67349"/>
                    <a:pt x="73140" y="66910"/>
                  </a:cubicBezTo>
                  <a:cubicBezTo>
                    <a:pt x="73140" y="66691"/>
                    <a:pt x="73140" y="66691"/>
                    <a:pt x="73140" y="66471"/>
                  </a:cubicBezTo>
                  <a:cubicBezTo>
                    <a:pt x="73279" y="66691"/>
                    <a:pt x="73418" y="66691"/>
                    <a:pt x="73418" y="66691"/>
                  </a:cubicBezTo>
                  <a:cubicBezTo>
                    <a:pt x="73557" y="66910"/>
                    <a:pt x="73696" y="66910"/>
                    <a:pt x="73835" y="66910"/>
                  </a:cubicBezTo>
                  <a:cubicBezTo>
                    <a:pt x="74391" y="66910"/>
                    <a:pt x="74669" y="66032"/>
                    <a:pt x="74808" y="65594"/>
                  </a:cubicBezTo>
                  <a:cubicBezTo>
                    <a:pt x="74947" y="65374"/>
                    <a:pt x="74947" y="65155"/>
                    <a:pt x="75086" y="65155"/>
                  </a:cubicBezTo>
                  <a:cubicBezTo>
                    <a:pt x="75225" y="64936"/>
                    <a:pt x="75225" y="64716"/>
                    <a:pt x="75365" y="64497"/>
                  </a:cubicBezTo>
                  <a:cubicBezTo>
                    <a:pt x="75365" y="64277"/>
                    <a:pt x="75504" y="64277"/>
                    <a:pt x="75504" y="64058"/>
                  </a:cubicBezTo>
                  <a:cubicBezTo>
                    <a:pt x="75643" y="64058"/>
                    <a:pt x="75782" y="63839"/>
                    <a:pt x="75782" y="63839"/>
                  </a:cubicBezTo>
                  <a:cubicBezTo>
                    <a:pt x="76060" y="63619"/>
                    <a:pt x="76338" y="63400"/>
                    <a:pt x="76477" y="62742"/>
                  </a:cubicBezTo>
                  <a:cubicBezTo>
                    <a:pt x="76616" y="62522"/>
                    <a:pt x="76616" y="62303"/>
                    <a:pt x="76755" y="62084"/>
                  </a:cubicBezTo>
                  <a:cubicBezTo>
                    <a:pt x="76755" y="61645"/>
                    <a:pt x="76755" y="61425"/>
                    <a:pt x="76894" y="61425"/>
                  </a:cubicBezTo>
                  <a:cubicBezTo>
                    <a:pt x="76894" y="61206"/>
                    <a:pt x="77033" y="61206"/>
                    <a:pt x="77172" y="60987"/>
                  </a:cubicBezTo>
                  <a:cubicBezTo>
                    <a:pt x="77311" y="60987"/>
                    <a:pt x="77589" y="60767"/>
                    <a:pt x="77728" y="60548"/>
                  </a:cubicBezTo>
                  <a:cubicBezTo>
                    <a:pt x="78146" y="59670"/>
                    <a:pt x="78146" y="58793"/>
                    <a:pt x="78006" y="57915"/>
                  </a:cubicBezTo>
                  <a:cubicBezTo>
                    <a:pt x="78006" y="57696"/>
                    <a:pt x="78006" y="57477"/>
                    <a:pt x="78006" y="57257"/>
                  </a:cubicBezTo>
                  <a:cubicBezTo>
                    <a:pt x="78006" y="57257"/>
                    <a:pt x="78006" y="57038"/>
                    <a:pt x="78006" y="57038"/>
                  </a:cubicBezTo>
                  <a:cubicBezTo>
                    <a:pt x="78146" y="56819"/>
                    <a:pt x="78146" y="56380"/>
                    <a:pt x="78006" y="55941"/>
                  </a:cubicBezTo>
                  <a:cubicBezTo>
                    <a:pt x="77867" y="55502"/>
                    <a:pt x="77589" y="55063"/>
                    <a:pt x="77311" y="54405"/>
                  </a:cubicBezTo>
                  <a:cubicBezTo>
                    <a:pt x="77172" y="54186"/>
                    <a:pt x="77033" y="53967"/>
                    <a:pt x="76755" y="53528"/>
                  </a:cubicBezTo>
                  <a:cubicBezTo>
                    <a:pt x="76616" y="53089"/>
                    <a:pt x="76477" y="52870"/>
                    <a:pt x="76338" y="52431"/>
                  </a:cubicBezTo>
                  <a:cubicBezTo>
                    <a:pt x="76199" y="52212"/>
                    <a:pt x="76060" y="51992"/>
                    <a:pt x="76060" y="51553"/>
                  </a:cubicBezTo>
                  <a:cubicBezTo>
                    <a:pt x="76060" y="51334"/>
                    <a:pt x="75921" y="50895"/>
                    <a:pt x="75782" y="50676"/>
                  </a:cubicBezTo>
                  <a:cubicBezTo>
                    <a:pt x="75782" y="50457"/>
                    <a:pt x="75643" y="50237"/>
                    <a:pt x="75504" y="50018"/>
                  </a:cubicBezTo>
                  <a:cubicBezTo>
                    <a:pt x="75365" y="49798"/>
                    <a:pt x="75086" y="49140"/>
                    <a:pt x="75086" y="48921"/>
                  </a:cubicBezTo>
                  <a:cubicBezTo>
                    <a:pt x="75086" y="48921"/>
                    <a:pt x="75086" y="48921"/>
                    <a:pt x="75086" y="48921"/>
                  </a:cubicBezTo>
                  <a:cubicBezTo>
                    <a:pt x="75086" y="48921"/>
                    <a:pt x="75225" y="48921"/>
                    <a:pt x="75225" y="48921"/>
                  </a:cubicBezTo>
                  <a:cubicBezTo>
                    <a:pt x="75365" y="48921"/>
                    <a:pt x="75504" y="48921"/>
                    <a:pt x="75643" y="48921"/>
                  </a:cubicBezTo>
                  <a:cubicBezTo>
                    <a:pt x="75921" y="48921"/>
                    <a:pt x="76060" y="48702"/>
                    <a:pt x="76338" y="48482"/>
                  </a:cubicBezTo>
                  <a:cubicBezTo>
                    <a:pt x="76477" y="48263"/>
                    <a:pt x="76616" y="47824"/>
                    <a:pt x="76894" y="47605"/>
                  </a:cubicBezTo>
                  <a:cubicBezTo>
                    <a:pt x="77172" y="46946"/>
                    <a:pt x="77311" y="46508"/>
                    <a:pt x="77311" y="45850"/>
                  </a:cubicBezTo>
                  <a:cubicBezTo>
                    <a:pt x="77311" y="44533"/>
                    <a:pt x="76755" y="44533"/>
                    <a:pt x="76477" y="44533"/>
                  </a:cubicBezTo>
                  <a:cubicBezTo>
                    <a:pt x="76338" y="44533"/>
                    <a:pt x="76338" y="44533"/>
                    <a:pt x="76199" y="44314"/>
                  </a:cubicBezTo>
                  <a:cubicBezTo>
                    <a:pt x="76199" y="44314"/>
                    <a:pt x="76199" y="44314"/>
                    <a:pt x="76199" y="44314"/>
                  </a:cubicBezTo>
                  <a:cubicBezTo>
                    <a:pt x="76338" y="43875"/>
                    <a:pt x="76755" y="43217"/>
                    <a:pt x="76616" y="42340"/>
                  </a:cubicBezTo>
                  <a:cubicBezTo>
                    <a:pt x="76616" y="42120"/>
                    <a:pt x="76477" y="41681"/>
                    <a:pt x="76199" y="41462"/>
                  </a:cubicBezTo>
                  <a:cubicBezTo>
                    <a:pt x="75921" y="41243"/>
                    <a:pt x="75643" y="41023"/>
                    <a:pt x="75365" y="41023"/>
                  </a:cubicBezTo>
                  <a:cubicBezTo>
                    <a:pt x="75086" y="41023"/>
                    <a:pt x="74947" y="40804"/>
                    <a:pt x="74808" y="40585"/>
                  </a:cubicBezTo>
                  <a:cubicBezTo>
                    <a:pt x="74669" y="40585"/>
                    <a:pt x="74530" y="40365"/>
                    <a:pt x="74530" y="40365"/>
                  </a:cubicBezTo>
                  <a:cubicBezTo>
                    <a:pt x="74391" y="40146"/>
                    <a:pt x="74252" y="39707"/>
                    <a:pt x="74113" y="39488"/>
                  </a:cubicBezTo>
                  <a:cubicBezTo>
                    <a:pt x="73974" y="39488"/>
                    <a:pt x="73974" y="39488"/>
                    <a:pt x="73974" y="39488"/>
                  </a:cubicBezTo>
                  <a:cubicBezTo>
                    <a:pt x="73974" y="39488"/>
                    <a:pt x="73974" y="39268"/>
                    <a:pt x="73974" y="39268"/>
                  </a:cubicBezTo>
                  <a:cubicBezTo>
                    <a:pt x="74113" y="38610"/>
                    <a:pt x="74113" y="38171"/>
                    <a:pt x="73974" y="37952"/>
                  </a:cubicBezTo>
                  <a:cubicBezTo>
                    <a:pt x="73835" y="37733"/>
                    <a:pt x="73696" y="37294"/>
                    <a:pt x="73140" y="37294"/>
                  </a:cubicBezTo>
                  <a:cubicBezTo>
                    <a:pt x="72723" y="37294"/>
                    <a:pt x="72305" y="37513"/>
                    <a:pt x="72166" y="37733"/>
                  </a:cubicBezTo>
                  <a:cubicBezTo>
                    <a:pt x="72027" y="37952"/>
                    <a:pt x="71888" y="37952"/>
                    <a:pt x="71749" y="37952"/>
                  </a:cubicBezTo>
                  <a:cubicBezTo>
                    <a:pt x="71610" y="37952"/>
                    <a:pt x="71610" y="37952"/>
                    <a:pt x="71471" y="37952"/>
                  </a:cubicBezTo>
                  <a:cubicBezTo>
                    <a:pt x="71332" y="37733"/>
                    <a:pt x="71332" y="37733"/>
                    <a:pt x="71193" y="37513"/>
                  </a:cubicBezTo>
                  <a:cubicBezTo>
                    <a:pt x="71054" y="37294"/>
                    <a:pt x="70915" y="37074"/>
                    <a:pt x="70637" y="36855"/>
                  </a:cubicBezTo>
                  <a:cubicBezTo>
                    <a:pt x="70637" y="36855"/>
                    <a:pt x="70637" y="36855"/>
                    <a:pt x="70498" y="36855"/>
                  </a:cubicBezTo>
                  <a:cubicBezTo>
                    <a:pt x="70776" y="36855"/>
                    <a:pt x="70915" y="36855"/>
                    <a:pt x="71054" y="36855"/>
                  </a:cubicBezTo>
                  <a:cubicBezTo>
                    <a:pt x="71332" y="36855"/>
                    <a:pt x="71749" y="36855"/>
                    <a:pt x="72027" y="36636"/>
                  </a:cubicBezTo>
                  <a:cubicBezTo>
                    <a:pt x="72166" y="36636"/>
                    <a:pt x="72305" y="36636"/>
                    <a:pt x="72305" y="36636"/>
                  </a:cubicBezTo>
                  <a:cubicBezTo>
                    <a:pt x="72444" y="36636"/>
                    <a:pt x="72584" y="36636"/>
                    <a:pt x="72862" y="36855"/>
                  </a:cubicBezTo>
                  <a:cubicBezTo>
                    <a:pt x="73001" y="36855"/>
                    <a:pt x="73140" y="37074"/>
                    <a:pt x="73140" y="37074"/>
                  </a:cubicBezTo>
                  <a:cubicBezTo>
                    <a:pt x="73418" y="37294"/>
                    <a:pt x="73696" y="37294"/>
                    <a:pt x="73835" y="37294"/>
                  </a:cubicBezTo>
                  <a:cubicBezTo>
                    <a:pt x="74391" y="37294"/>
                    <a:pt x="74808" y="36855"/>
                    <a:pt x="75086" y="36197"/>
                  </a:cubicBezTo>
                  <a:cubicBezTo>
                    <a:pt x="75504" y="35539"/>
                    <a:pt x="76060" y="35100"/>
                    <a:pt x="76616" y="35100"/>
                  </a:cubicBezTo>
                  <a:cubicBezTo>
                    <a:pt x="76755" y="35100"/>
                    <a:pt x="77033" y="35319"/>
                    <a:pt x="77172" y="35319"/>
                  </a:cubicBezTo>
                  <a:cubicBezTo>
                    <a:pt x="77450" y="35319"/>
                    <a:pt x="77589" y="35539"/>
                    <a:pt x="77867" y="35539"/>
                  </a:cubicBezTo>
                  <a:cubicBezTo>
                    <a:pt x="78285" y="35758"/>
                    <a:pt x="78841" y="36197"/>
                    <a:pt x="79397" y="36197"/>
                  </a:cubicBezTo>
                  <a:cubicBezTo>
                    <a:pt x="79675" y="36197"/>
                    <a:pt x="79953" y="35978"/>
                    <a:pt x="80231" y="35978"/>
                  </a:cubicBezTo>
                  <a:cubicBezTo>
                    <a:pt x="80787" y="35539"/>
                    <a:pt x="80926" y="34881"/>
                    <a:pt x="80926" y="34442"/>
                  </a:cubicBezTo>
                  <a:cubicBezTo>
                    <a:pt x="81066" y="33345"/>
                    <a:pt x="80509" y="32248"/>
                    <a:pt x="80370" y="32029"/>
                  </a:cubicBezTo>
                  <a:cubicBezTo>
                    <a:pt x="80509" y="32029"/>
                    <a:pt x="80509" y="32248"/>
                    <a:pt x="80648" y="32248"/>
                  </a:cubicBezTo>
                  <a:cubicBezTo>
                    <a:pt x="80926" y="32248"/>
                    <a:pt x="81066" y="32468"/>
                    <a:pt x="81344" y="32468"/>
                  </a:cubicBezTo>
                  <a:cubicBezTo>
                    <a:pt x="81344" y="32468"/>
                    <a:pt x="81483" y="32468"/>
                    <a:pt x="81483" y="32468"/>
                  </a:cubicBezTo>
                  <a:cubicBezTo>
                    <a:pt x="81622" y="32248"/>
                    <a:pt x="81622" y="32248"/>
                    <a:pt x="81761" y="32248"/>
                  </a:cubicBezTo>
                  <a:cubicBezTo>
                    <a:pt x="81761" y="32248"/>
                    <a:pt x="81900" y="32468"/>
                    <a:pt x="81900" y="32468"/>
                  </a:cubicBezTo>
                  <a:cubicBezTo>
                    <a:pt x="81900" y="32468"/>
                    <a:pt x="81900" y="32468"/>
                    <a:pt x="81900" y="32468"/>
                  </a:cubicBezTo>
                  <a:cubicBezTo>
                    <a:pt x="81900" y="32468"/>
                    <a:pt x="81900" y="32468"/>
                    <a:pt x="81900" y="32906"/>
                  </a:cubicBezTo>
                  <a:cubicBezTo>
                    <a:pt x="81900" y="32906"/>
                    <a:pt x="81900" y="33126"/>
                    <a:pt x="81900" y="33126"/>
                  </a:cubicBezTo>
                  <a:cubicBezTo>
                    <a:pt x="81900" y="33564"/>
                    <a:pt x="81761" y="34442"/>
                    <a:pt x="82178" y="35100"/>
                  </a:cubicBezTo>
                  <a:cubicBezTo>
                    <a:pt x="82317" y="35100"/>
                    <a:pt x="82595" y="35319"/>
                    <a:pt x="82734" y="35319"/>
                  </a:cubicBezTo>
                  <a:cubicBezTo>
                    <a:pt x="82873" y="35319"/>
                    <a:pt x="83012" y="35319"/>
                    <a:pt x="83151" y="35100"/>
                  </a:cubicBezTo>
                  <a:cubicBezTo>
                    <a:pt x="83290" y="35100"/>
                    <a:pt x="83290" y="35100"/>
                    <a:pt x="83429" y="35100"/>
                  </a:cubicBezTo>
                  <a:cubicBezTo>
                    <a:pt x="83429" y="35100"/>
                    <a:pt x="83429" y="35100"/>
                    <a:pt x="83429" y="35100"/>
                  </a:cubicBezTo>
                  <a:cubicBezTo>
                    <a:pt x="83429" y="35100"/>
                    <a:pt x="83429" y="35100"/>
                    <a:pt x="83429" y="35100"/>
                  </a:cubicBezTo>
                  <a:cubicBezTo>
                    <a:pt x="83429" y="35100"/>
                    <a:pt x="83429" y="35100"/>
                    <a:pt x="83429" y="35100"/>
                  </a:cubicBezTo>
                  <a:cubicBezTo>
                    <a:pt x="83429" y="35100"/>
                    <a:pt x="83568" y="35319"/>
                    <a:pt x="83568" y="35539"/>
                  </a:cubicBezTo>
                  <a:cubicBezTo>
                    <a:pt x="83568" y="35758"/>
                    <a:pt x="83568" y="35758"/>
                    <a:pt x="83568" y="35758"/>
                  </a:cubicBezTo>
                  <a:cubicBezTo>
                    <a:pt x="83568" y="36636"/>
                    <a:pt x="83847" y="36855"/>
                    <a:pt x="84264" y="36855"/>
                  </a:cubicBezTo>
                  <a:cubicBezTo>
                    <a:pt x="84264" y="36855"/>
                    <a:pt x="84403" y="37074"/>
                    <a:pt x="84403" y="37074"/>
                  </a:cubicBezTo>
                  <a:cubicBezTo>
                    <a:pt x="84542" y="37074"/>
                    <a:pt x="84542" y="37294"/>
                    <a:pt x="84681" y="37294"/>
                  </a:cubicBezTo>
                  <a:cubicBezTo>
                    <a:pt x="84820" y="37513"/>
                    <a:pt x="84959" y="37952"/>
                    <a:pt x="85237" y="38171"/>
                  </a:cubicBezTo>
                  <a:cubicBezTo>
                    <a:pt x="85515" y="38171"/>
                    <a:pt x="85793" y="38171"/>
                    <a:pt x="85932" y="38171"/>
                  </a:cubicBezTo>
                  <a:cubicBezTo>
                    <a:pt x="86210" y="38171"/>
                    <a:pt x="86349" y="38171"/>
                    <a:pt x="86488" y="38391"/>
                  </a:cubicBezTo>
                  <a:cubicBezTo>
                    <a:pt x="86628" y="38829"/>
                    <a:pt x="86628" y="39049"/>
                    <a:pt x="86628" y="39268"/>
                  </a:cubicBezTo>
                  <a:cubicBezTo>
                    <a:pt x="86628" y="39268"/>
                    <a:pt x="86488" y="39488"/>
                    <a:pt x="86488" y="39707"/>
                  </a:cubicBezTo>
                  <a:cubicBezTo>
                    <a:pt x="86349" y="39707"/>
                    <a:pt x="86210" y="39707"/>
                    <a:pt x="86071" y="39926"/>
                  </a:cubicBezTo>
                  <a:cubicBezTo>
                    <a:pt x="85793" y="39926"/>
                    <a:pt x="85376" y="40146"/>
                    <a:pt x="85098" y="41023"/>
                  </a:cubicBezTo>
                  <a:cubicBezTo>
                    <a:pt x="84959" y="41681"/>
                    <a:pt x="84959" y="43217"/>
                    <a:pt x="85237" y="43875"/>
                  </a:cubicBezTo>
                  <a:cubicBezTo>
                    <a:pt x="85376" y="44314"/>
                    <a:pt x="85654" y="44533"/>
                    <a:pt x="85932" y="44533"/>
                  </a:cubicBezTo>
                  <a:cubicBezTo>
                    <a:pt x="86071" y="44533"/>
                    <a:pt x="86349" y="44533"/>
                    <a:pt x="86488" y="44314"/>
                  </a:cubicBezTo>
                  <a:cubicBezTo>
                    <a:pt x="87045" y="43656"/>
                    <a:pt x="87323" y="42778"/>
                    <a:pt x="87601" y="42120"/>
                  </a:cubicBezTo>
                  <a:cubicBezTo>
                    <a:pt x="87740" y="41462"/>
                    <a:pt x="88018" y="41023"/>
                    <a:pt x="88296" y="40585"/>
                  </a:cubicBezTo>
                  <a:cubicBezTo>
                    <a:pt x="88435" y="40585"/>
                    <a:pt x="88713" y="40365"/>
                    <a:pt x="88713" y="40365"/>
                  </a:cubicBezTo>
                  <a:cubicBezTo>
                    <a:pt x="88713" y="40365"/>
                    <a:pt x="88713" y="40585"/>
                    <a:pt x="88713" y="40585"/>
                  </a:cubicBezTo>
                  <a:cubicBezTo>
                    <a:pt x="88713" y="41023"/>
                    <a:pt x="88713" y="41243"/>
                    <a:pt x="88713" y="41462"/>
                  </a:cubicBezTo>
                  <a:cubicBezTo>
                    <a:pt x="88713" y="42120"/>
                    <a:pt x="88852" y="42559"/>
                    <a:pt x="89130" y="43217"/>
                  </a:cubicBezTo>
                  <a:cubicBezTo>
                    <a:pt x="89409" y="43436"/>
                    <a:pt x="89826" y="44095"/>
                    <a:pt x="90243" y="44095"/>
                  </a:cubicBezTo>
                  <a:cubicBezTo>
                    <a:pt x="90382" y="44095"/>
                    <a:pt x="90382" y="44095"/>
                    <a:pt x="90382" y="44095"/>
                  </a:cubicBezTo>
                  <a:cubicBezTo>
                    <a:pt x="90382" y="44095"/>
                    <a:pt x="90382" y="44095"/>
                    <a:pt x="90382" y="44095"/>
                  </a:cubicBezTo>
                  <a:cubicBezTo>
                    <a:pt x="90660" y="44095"/>
                    <a:pt x="90660" y="43875"/>
                    <a:pt x="90799" y="43875"/>
                  </a:cubicBezTo>
                  <a:cubicBezTo>
                    <a:pt x="90799" y="44972"/>
                    <a:pt x="91216" y="45411"/>
                    <a:pt x="91355" y="45411"/>
                  </a:cubicBezTo>
                  <a:cubicBezTo>
                    <a:pt x="91494" y="45630"/>
                    <a:pt x="91633" y="45630"/>
                    <a:pt x="91772" y="45630"/>
                  </a:cubicBezTo>
                  <a:cubicBezTo>
                    <a:pt x="91911" y="45630"/>
                    <a:pt x="92050" y="45630"/>
                    <a:pt x="92190" y="45411"/>
                  </a:cubicBezTo>
                  <a:cubicBezTo>
                    <a:pt x="92329" y="45411"/>
                    <a:pt x="92329" y="45411"/>
                    <a:pt x="92468" y="45411"/>
                  </a:cubicBezTo>
                  <a:cubicBezTo>
                    <a:pt x="92468" y="45411"/>
                    <a:pt x="92468" y="45411"/>
                    <a:pt x="92468" y="45411"/>
                  </a:cubicBezTo>
                  <a:cubicBezTo>
                    <a:pt x="92746" y="45630"/>
                    <a:pt x="93024" y="46508"/>
                    <a:pt x="93302" y="47166"/>
                  </a:cubicBezTo>
                  <a:cubicBezTo>
                    <a:pt x="93441" y="47605"/>
                    <a:pt x="93580" y="48043"/>
                    <a:pt x="93858" y="48482"/>
                  </a:cubicBezTo>
                  <a:cubicBezTo>
                    <a:pt x="94136" y="48921"/>
                    <a:pt x="94136" y="48921"/>
                    <a:pt x="94136" y="48921"/>
                  </a:cubicBezTo>
                  <a:cubicBezTo>
                    <a:pt x="94414" y="49579"/>
                    <a:pt x="94831" y="50237"/>
                    <a:pt x="95110" y="51115"/>
                  </a:cubicBezTo>
                  <a:cubicBezTo>
                    <a:pt x="95249" y="51773"/>
                    <a:pt x="95527" y="52870"/>
                    <a:pt x="95388" y="53528"/>
                  </a:cubicBezTo>
                  <a:cubicBezTo>
                    <a:pt x="95388" y="53747"/>
                    <a:pt x="95249" y="53967"/>
                    <a:pt x="95110" y="54405"/>
                  </a:cubicBezTo>
                  <a:cubicBezTo>
                    <a:pt x="94831" y="54844"/>
                    <a:pt x="94553" y="55283"/>
                    <a:pt x="94553" y="56160"/>
                  </a:cubicBezTo>
                  <a:cubicBezTo>
                    <a:pt x="94553" y="56599"/>
                    <a:pt x="94553" y="57038"/>
                    <a:pt x="94831" y="57477"/>
                  </a:cubicBezTo>
                  <a:cubicBezTo>
                    <a:pt x="94553" y="57477"/>
                    <a:pt x="94275" y="57696"/>
                    <a:pt x="94136" y="58135"/>
                  </a:cubicBezTo>
                  <a:cubicBezTo>
                    <a:pt x="93997" y="58354"/>
                    <a:pt x="93858" y="58793"/>
                    <a:pt x="93858" y="59012"/>
                  </a:cubicBezTo>
                  <a:cubicBezTo>
                    <a:pt x="93858" y="59232"/>
                    <a:pt x="93719" y="59451"/>
                    <a:pt x="93719" y="59451"/>
                  </a:cubicBezTo>
                  <a:cubicBezTo>
                    <a:pt x="93580" y="59890"/>
                    <a:pt x="93441" y="60329"/>
                    <a:pt x="93302" y="60767"/>
                  </a:cubicBezTo>
                  <a:cubicBezTo>
                    <a:pt x="93024" y="61645"/>
                    <a:pt x="92607" y="62522"/>
                    <a:pt x="92746" y="63619"/>
                  </a:cubicBezTo>
                  <a:cubicBezTo>
                    <a:pt x="93024" y="64936"/>
                    <a:pt x="93719" y="65374"/>
                    <a:pt x="94275" y="65813"/>
                  </a:cubicBezTo>
                  <a:cubicBezTo>
                    <a:pt x="94692" y="66252"/>
                    <a:pt x="95110" y="66471"/>
                    <a:pt x="95388" y="66910"/>
                  </a:cubicBezTo>
                  <a:cubicBezTo>
                    <a:pt x="95388" y="67129"/>
                    <a:pt x="95388" y="67129"/>
                    <a:pt x="95388" y="67349"/>
                  </a:cubicBezTo>
                  <a:cubicBezTo>
                    <a:pt x="95388" y="67349"/>
                    <a:pt x="95110" y="67568"/>
                    <a:pt x="94692" y="67787"/>
                  </a:cubicBezTo>
                  <a:cubicBezTo>
                    <a:pt x="94553" y="67787"/>
                    <a:pt x="94553" y="67787"/>
                    <a:pt x="94414" y="67787"/>
                  </a:cubicBezTo>
                  <a:cubicBezTo>
                    <a:pt x="94275" y="68007"/>
                    <a:pt x="93997" y="68007"/>
                    <a:pt x="93858" y="68007"/>
                  </a:cubicBezTo>
                  <a:cubicBezTo>
                    <a:pt x="93441" y="68446"/>
                    <a:pt x="93302" y="68884"/>
                    <a:pt x="93024" y="69104"/>
                  </a:cubicBezTo>
                  <a:cubicBezTo>
                    <a:pt x="93024" y="69323"/>
                    <a:pt x="92885" y="69542"/>
                    <a:pt x="92885" y="69542"/>
                  </a:cubicBezTo>
                  <a:cubicBezTo>
                    <a:pt x="92746" y="69762"/>
                    <a:pt x="92607" y="69981"/>
                    <a:pt x="92468" y="70201"/>
                  </a:cubicBezTo>
                  <a:cubicBezTo>
                    <a:pt x="92329" y="70420"/>
                    <a:pt x="92329" y="70420"/>
                    <a:pt x="92329" y="70420"/>
                  </a:cubicBezTo>
                  <a:cubicBezTo>
                    <a:pt x="92050" y="70639"/>
                    <a:pt x="91633" y="70859"/>
                    <a:pt x="91077" y="70859"/>
                  </a:cubicBezTo>
                  <a:cubicBezTo>
                    <a:pt x="91077" y="70859"/>
                    <a:pt x="91077" y="70859"/>
                    <a:pt x="91077" y="70859"/>
                  </a:cubicBezTo>
                  <a:cubicBezTo>
                    <a:pt x="90660" y="70859"/>
                    <a:pt x="90243" y="70639"/>
                    <a:pt x="89687" y="70639"/>
                  </a:cubicBezTo>
                  <a:cubicBezTo>
                    <a:pt x="89269" y="70420"/>
                    <a:pt x="88713" y="70420"/>
                    <a:pt x="88157" y="70420"/>
                  </a:cubicBezTo>
                  <a:cubicBezTo>
                    <a:pt x="87879" y="70420"/>
                    <a:pt x="87601" y="70420"/>
                    <a:pt x="87323" y="70420"/>
                  </a:cubicBezTo>
                  <a:cubicBezTo>
                    <a:pt x="87045" y="70639"/>
                    <a:pt x="87045" y="70639"/>
                    <a:pt x="87045" y="70639"/>
                  </a:cubicBezTo>
                  <a:cubicBezTo>
                    <a:pt x="87045" y="71078"/>
                    <a:pt x="87045" y="71078"/>
                    <a:pt x="87045" y="71078"/>
                  </a:cubicBezTo>
                  <a:cubicBezTo>
                    <a:pt x="86906" y="71297"/>
                    <a:pt x="86906" y="71297"/>
                    <a:pt x="86906" y="71297"/>
                  </a:cubicBezTo>
                  <a:cubicBezTo>
                    <a:pt x="86906" y="71517"/>
                    <a:pt x="86906" y="71956"/>
                    <a:pt x="87045" y="72175"/>
                  </a:cubicBezTo>
                  <a:cubicBezTo>
                    <a:pt x="87045" y="72614"/>
                    <a:pt x="87184" y="72833"/>
                    <a:pt x="87323" y="72833"/>
                  </a:cubicBezTo>
                  <a:cubicBezTo>
                    <a:pt x="87323" y="72833"/>
                    <a:pt x="87323" y="72833"/>
                    <a:pt x="87323" y="72833"/>
                  </a:cubicBezTo>
                  <a:cubicBezTo>
                    <a:pt x="87462" y="73272"/>
                    <a:pt x="87462" y="73272"/>
                    <a:pt x="87323" y="73491"/>
                  </a:cubicBezTo>
                  <a:cubicBezTo>
                    <a:pt x="87184" y="73491"/>
                    <a:pt x="87184" y="73711"/>
                    <a:pt x="87045" y="73711"/>
                  </a:cubicBezTo>
                  <a:cubicBezTo>
                    <a:pt x="86906" y="73930"/>
                    <a:pt x="86628" y="74149"/>
                    <a:pt x="86349" y="75027"/>
                  </a:cubicBezTo>
                  <a:cubicBezTo>
                    <a:pt x="86349" y="75246"/>
                    <a:pt x="86349" y="75246"/>
                    <a:pt x="86349" y="75466"/>
                  </a:cubicBezTo>
                  <a:cubicBezTo>
                    <a:pt x="86349" y="75685"/>
                    <a:pt x="86349" y="75685"/>
                    <a:pt x="86210" y="75904"/>
                  </a:cubicBezTo>
                  <a:cubicBezTo>
                    <a:pt x="86210" y="76124"/>
                    <a:pt x="86210" y="76124"/>
                    <a:pt x="86210" y="76124"/>
                  </a:cubicBezTo>
                  <a:cubicBezTo>
                    <a:pt x="86071" y="76563"/>
                    <a:pt x="86071" y="76782"/>
                    <a:pt x="86071" y="77221"/>
                  </a:cubicBezTo>
                  <a:cubicBezTo>
                    <a:pt x="86071" y="77440"/>
                    <a:pt x="86210" y="77659"/>
                    <a:pt x="86210" y="77879"/>
                  </a:cubicBezTo>
                  <a:cubicBezTo>
                    <a:pt x="86210" y="78537"/>
                    <a:pt x="86210" y="79195"/>
                    <a:pt x="86767" y="80073"/>
                  </a:cubicBezTo>
                  <a:cubicBezTo>
                    <a:pt x="87184" y="80950"/>
                    <a:pt x="87879" y="81389"/>
                    <a:pt x="88574" y="81608"/>
                  </a:cubicBezTo>
                  <a:cubicBezTo>
                    <a:pt x="88713" y="81828"/>
                    <a:pt x="88852" y="81828"/>
                    <a:pt x="88991" y="81828"/>
                  </a:cubicBezTo>
                  <a:cubicBezTo>
                    <a:pt x="89548" y="81828"/>
                    <a:pt x="89965" y="81389"/>
                    <a:pt x="90243" y="81170"/>
                  </a:cubicBezTo>
                  <a:cubicBezTo>
                    <a:pt x="90382" y="80950"/>
                    <a:pt x="90521" y="80950"/>
                    <a:pt x="90660" y="80731"/>
                  </a:cubicBezTo>
                  <a:cubicBezTo>
                    <a:pt x="91077" y="80511"/>
                    <a:pt x="91494" y="80073"/>
                    <a:pt x="92050" y="79414"/>
                  </a:cubicBezTo>
                  <a:cubicBezTo>
                    <a:pt x="92329" y="78976"/>
                    <a:pt x="92468" y="78537"/>
                    <a:pt x="92468" y="78318"/>
                  </a:cubicBezTo>
                  <a:cubicBezTo>
                    <a:pt x="92607" y="78098"/>
                    <a:pt x="92607" y="77879"/>
                    <a:pt x="92607" y="77879"/>
                  </a:cubicBezTo>
                  <a:cubicBezTo>
                    <a:pt x="92746" y="77879"/>
                    <a:pt x="92746" y="77879"/>
                    <a:pt x="92746" y="77879"/>
                  </a:cubicBezTo>
                  <a:cubicBezTo>
                    <a:pt x="92885" y="77879"/>
                    <a:pt x="93024" y="77879"/>
                    <a:pt x="93163" y="78098"/>
                  </a:cubicBezTo>
                  <a:cubicBezTo>
                    <a:pt x="93302" y="78098"/>
                    <a:pt x="93302" y="78098"/>
                    <a:pt x="93302" y="78098"/>
                  </a:cubicBezTo>
                  <a:cubicBezTo>
                    <a:pt x="93580" y="78098"/>
                    <a:pt x="93858" y="78318"/>
                    <a:pt x="93997" y="78318"/>
                  </a:cubicBezTo>
                  <a:cubicBezTo>
                    <a:pt x="94553" y="78318"/>
                    <a:pt x="95110" y="77879"/>
                    <a:pt x="95249" y="77440"/>
                  </a:cubicBezTo>
                  <a:cubicBezTo>
                    <a:pt x="95388" y="77001"/>
                    <a:pt x="95388" y="76782"/>
                    <a:pt x="95249" y="76343"/>
                  </a:cubicBezTo>
                  <a:cubicBezTo>
                    <a:pt x="95388" y="76124"/>
                    <a:pt x="95388" y="76124"/>
                    <a:pt x="95388" y="76124"/>
                  </a:cubicBezTo>
                  <a:cubicBezTo>
                    <a:pt x="95527" y="76343"/>
                    <a:pt x="95666" y="76782"/>
                    <a:pt x="96083" y="77001"/>
                  </a:cubicBezTo>
                  <a:cubicBezTo>
                    <a:pt x="96083" y="77001"/>
                    <a:pt x="96083" y="77001"/>
                    <a:pt x="96083" y="77001"/>
                  </a:cubicBezTo>
                  <a:cubicBezTo>
                    <a:pt x="96222" y="77001"/>
                    <a:pt x="96222" y="77001"/>
                    <a:pt x="96222" y="77001"/>
                  </a:cubicBezTo>
                  <a:cubicBezTo>
                    <a:pt x="96639" y="77001"/>
                    <a:pt x="96778" y="76343"/>
                    <a:pt x="96917" y="76124"/>
                  </a:cubicBezTo>
                  <a:cubicBezTo>
                    <a:pt x="96917" y="75904"/>
                    <a:pt x="96917" y="75904"/>
                    <a:pt x="96917" y="75904"/>
                  </a:cubicBezTo>
                  <a:cubicBezTo>
                    <a:pt x="97056" y="75904"/>
                    <a:pt x="97056" y="76124"/>
                    <a:pt x="97056" y="76343"/>
                  </a:cubicBezTo>
                  <a:cubicBezTo>
                    <a:pt x="97195" y="76343"/>
                    <a:pt x="97195" y="76343"/>
                    <a:pt x="97195" y="76343"/>
                  </a:cubicBezTo>
                  <a:cubicBezTo>
                    <a:pt x="97334" y="76782"/>
                    <a:pt x="97612" y="77221"/>
                    <a:pt x="97752" y="77440"/>
                  </a:cubicBezTo>
                  <a:cubicBezTo>
                    <a:pt x="97891" y="77659"/>
                    <a:pt x="97891" y="77659"/>
                    <a:pt x="98030" y="77879"/>
                  </a:cubicBezTo>
                  <a:cubicBezTo>
                    <a:pt x="98308" y="78318"/>
                    <a:pt x="98586" y="78537"/>
                    <a:pt x="98864" y="78756"/>
                  </a:cubicBezTo>
                  <a:cubicBezTo>
                    <a:pt x="99142" y="78976"/>
                    <a:pt x="99142" y="78976"/>
                    <a:pt x="99142" y="78976"/>
                  </a:cubicBezTo>
                  <a:cubicBezTo>
                    <a:pt x="99420" y="79195"/>
                    <a:pt x="99559" y="79414"/>
                    <a:pt x="99698" y="79853"/>
                  </a:cubicBezTo>
                  <a:cubicBezTo>
                    <a:pt x="99698" y="79853"/>
                    <a:pt x="99698" y="79853"/>
                    <a:pt x="99698" y="79853"/>
                  </a:cubicBezTo>
                  <a:cubicBezTo>
                    <a:pt x="99976" y="80511"/>
                    <a:pt x="100254" y="80731"/>
                    <a:pt x="100672" y="80731"/>
                  </a:cubicBezTo>
                  <a:cubicBezTo>
                    <a:pt x="100672" y="80731"/>
                    <a:pt x="100811" y="80731"/>
                    <a:pt x="100950" y="80731"/>
                  </a:cubicBezTo>
                  <a:cubicBezTo>
                    <a:pt x="101089" y="80731"/>
                    <a:pt x="101089" y="80731"/>
                    <a:pt x="101228" y="80950"/>
                  </a:cubicBezTo>
                  <a:cubicBezTo>
                    <a:pt x="101367" y="80950"/>
                    <a:pt x="101645" y="81170"/>
                    <a:pt x="101923" y="81170"/>
                  </a:cubicBezTo>
                  <a:cubicBezTo>
                    <a:pt x="101923" y="81170"/>
                    <a:pt x="101923" y="81170"/>
                    <a:pt x="101923" y="81170"/>
                  </a:cubicBezTo>
                  <a:cubicBezTo>
                    <a:pt x="102062" y="81170"/>
                    <a:pt x="102201" y="81170"/>
                    <a:pt x="102479" y="81170"/>
                  </a:cubicBezTo>
                  <a:cubicBezTo>
                    <a:pt x="102757" y="81170"/>
                    <a:pt x="102896" y="81170"/>
                    <a:pt x="103174" y="81170"/>
                  </a:cubicBezTo>
                  <a:cubicBezTo>
                    <a:pt x="103035" y="81389"/>
                    <a:pt x="103035" y="81389"/>
                    <a:pt x="102896" y="81608"/>
                  </a:cubicBezTo>
                  <a:cubicBezTo>
                    <a:pt x="102618" y="82047"/>
                    <a:pt x="102340" y="82705"/>
                    <a:pt x="102340" y="83363"/>
                  </a:cubicBezTo>
                  <a:cubicBezTo>
                    <a:pt x="102340" y="83583"/>
                    <a:pt x="102479" y="84021"/>
                    <a:pt x="102757" y="84241"/>
                  </a:cubicBezTo>
                  <a:cubicBezTo>
                    <a:pt x="103035" y="84680"/>
                    <a:pt x="103174" y="85118"/>
                    <a:pt x="103453" y="85557"/>
                  </a:cubicBezTo>
                  <a:cubicBezTo>
                    <a:pt x="103731" y="85996"/>
                    <a:pt x="104009" y="85996"/>
                    <a:pt x="104426" y="85996"/>
                  </a:cubicBezTo>
                  <a:cubicBezTo>
                    <a:pt x="104565" y="85996"/>
                    <a:pt x="104704" y="85996"/>
                    <a:pt x="104843" y="85996"/>
                  </a:cubicBezTo>
                  <a:cubicBezTo>
                    <a:pt x="104982" y="85996"/>
                    <a:pt x="105121" y="85996"/>
                    <a:pt x="105260" y="85996"/>
                  </a:cubicBezTo>
                  <a:cubicBezTo>
                    <a:pt x="105260" y="85996"/>
                    <a:pt x="105399" y="85996"/>
                    <a:pt x="105399" y="85996"/>
                  </a:cubicBezTo>
                  <a:cubicBezTo>
                    <a:pt x="105538" y="86215"/>
                    <a:pt x="105538" y="86435"/>
                    <a:pt x="105399" y="86654"/>
                  </a:cubicBezTo>
                  <a:cubicBezTo>
                    <a:pt x="105399" y="86873"/>
                    <a:pt x="105399" y="87093"/>
                    <a:pt x="105538" y="87312"/>
                  </a:cubicBezTo>
                  <a:cubicBezTo>
                    <a:pt x="105538" y="88190"/>
                    <a:pt x="106095" y="89287"/>
                    <a:pt x="106929" y="89287"/>
                  </a:cubicBezTo>
                  <a:cubicBezTo>
                    <a:pt x="107068" y="89287"/>
                    <a:pt x="107068" y="89287"/>
                    <a:pt x="107207" y="89287"/>
                  </a:cubicBezTo>
                  <a:cubicBezTo>
                    <a:pt x="107902" y="88848"/>
                    <a:pt x="107902" y="87970"/>
                    <a:pt x="107902" y="87531"/>
                  </a:cubicBezTo>
                  <a:cubicBezTo>
                    <a:pt x="107763" y="87093"/>
                    <a:pt x="107902" y="86873"/>
                    <a:pt x="107902" y="86873"/>
                  </a:cubicBezTo>
                  <a:cubicBezTo>
                    <a:pt x="108041" y="86873"/>
                    <a:pt x="108319" y="86654"/>
                    <a:pt x="108597" y="86654"/>
                  </a:cubicBezTo>
                  <a:cubicBezTo>
                    <a:pt x="108876" y="86654"/>
                    <a:pt x="109015" y="86654"/>
                    <a:pt x="109154" y="86654"/>
                  </a:cubicBezTo>
                  <a:cubicBezTo>
                    <a:pt x="109293" y="86873"/>
                    <a:pt x="109571" y="87312"/>
                    <a:pt x="109710" y="87531"/>
                  </a:cubicBezTo>
                  <a:cubicBezTo>
                    <a:pt x="110127" y="87970"/>
                    <a:pt x="110544" y="88409"/>
                    <a:pt x="110961" y="88628"/>
                  </a:cubicBezTo>
                  <a:cubicBezTo>
                    <a:pt x="111378" y="88848"/>
                    <a:pt x="111657" y="88848"/>
                    <a:pt x="112074" y="88848"/>
                  </a:cubicBezTo>
                  <a:cubicBezTo>
                    <a:pt x="112352" y="88848"/>
                    <a:pt x="112491" y="88848"/>
                    <a:pt x="112769" y="88848"/>
                  </a:cubicBezTo>
                  <a:cubicBezTo>
                    <a:pt x="112908" y="88848"/>
                    <a:pt x="113047" y="88848"/>
                    <a:pt x="113186" y="88848"/>
                  </a:cubicBezTo>
                  <a:cubicBezTo>
                    <a:pt x="113186" y="88848"/>
                    <a:pt x="113186" y="88848"/>
                    <a:pt x="113325" y="88848"/>
                  </a:cubicBezTo>
                  <a:cubicBezTo>
                    <a:pt x="113603" y="88848"/>
                    <a:pt x="113881" y="88848"/>
                    <a:pt x="114298" y="88848"/>
                  </a:cubicBezTo>
                  <a:cubicBezTo>
                    <a:pt x="114438" y="88848"/>
                    <a:pt x="114438" y="88848"/>
                    <a:pt x="114438" y="88848"/>
                  </a:cubicBezTo>
                  <a:cubicBezTo>
                    <a:pt x="114438" y="88848"/>
                    <a:pt x="114577" y="88848"/>
                    <a:pt x="114577" y="88848"/>
                  </a:cubicBezTo>
                  <a:cubicBezTo>
                    <a:pt x="114855" y="88848"/>
                    <a:pt x="114994" y="88848"/>
                    <a:pt x="115133" y="88848"/>
                  </a:cubicBezTo>
                  <a:cubicBezTo>
                    <a:pt x="115272" y="88848"/>
                    <a:pt x="115411" y="88628"/>
                    <a:pt x="115550" y="88628"/>
                  </a:cubicBezTo>
                  <a:cubicBezTo>
                    <a:pt x="115689" y="88628"/>
                    <a:pt x="116106" y="88848"/>
                    <a:pt x="116245" y="88848"/>
                  </a:cubicBezTo>
                  <a:cubicBezTo>
                    <a:pt x="116662" y="89067"/>
                    <a:pt x="117079" y="89287"/>
                    <a:pt x="117497" y="89287"/>
                  </a:cubicBezTo>
                  <a:cubicBezTo>
                    <a:pt x="117914" y="89287"/>
                    <a:pt x="118192" y="89067"/>
                    <a:pt x="118331" y="88628"/>
                  </a:cubicBezTo>
                  <a:cubicBezTo>
                    <a:pt x="118609" y="88409"/>
                    <a:pt x="118609" y="87751"/>
                    <a:pt x="118609" y="87312"/>
                  </a:cubicBezTo>
                  <a:cubicBezTo>
                    <a:pt x="118609" y="85338"/>
                    <a:pt x="117358" y="83802"/>
                    <a:pt x="116384" y="82925"/>
                  </a:cubicBezTo>
                  <a:cubicBezTo>
                    <a:pt x="115967" y="82705"/>
                    <a:pt x="115689" y="82486"/>
                    <a:pt x="115272" y="82266"/>
                  </a:cubicBezTo>
                  <a:cubicBezTo>
                    <a:pt x="114577" y="81828"/>
                    <a:pt x="114020" y="81389"/>
                    <a:pt x="113464" y="80731"/>
                  </a:cubicBezTo>
                  <a:cubicBezTo>
                    <a:pt x="113186" y="80511"/>
                    <a:pt x="112908" y="80511"/>
                    <a:pt x="112630" y="80292"/>
                  </a:cubicBezTo>
                  <a:cubicBezTo>
                    <a:pt x="112491" y="80292"/>
                    <a:pt x="112352" y="80292"/>
                    <a:pt x="112213" y="80073"/>
                  </a:cubicBezTo>
                  <a:cubicBezTo>
                    <a:pt x="111657" y="79853"/>
                    <a:pt x="110961" y="79195"/>
                    <a:pt x="110405" y="78756"/>
                  </a:cubicBezTo>
                  <a:cubicBezTo>
                    <a:pt x="110266" y="78537"/>
                    <a:pt x="109988" y="78318"/>
                    <a:pt x="109849" y="78318"/>
                  </a:cubicBezTo>
                  <a:cubicBezTo>
                    <a:pt x="109571" y="77879"/>
                    <a:pt x="109293" y="77659"/>
                    <a:pt x="109154" y="77440"/>
                  </a:cubicBezTo>
                  <a:cubicBezTo>
                    <a:pt x="109154" y="77221"/>
                    <a:pt x="109154" y="77221"/>
                    <a:pt x="109154" y="77221"/>
                  </a:cubicBezTo>
                  <a:cubicBezTo>
                    <a:pt x="109293" y="77221"/>
                    <a:pt x="109571" y="77440"/>
                    <a:pt x="109710" y="77440"/>
                  </a:cubicBezTo>
                  <a:cubicBezTo>
                    <a:pt x="109988" y="77659"/>
                    <a:pt x="110127" y="77659"/>
                    <a:pt x="110266" y="77659"/>
                  </a:cubicBezTo>
                  <a:cubicBezTo>
                    <a:pt x="110405" y="77659"/>
                    <a:pt x="110544" y="77659"/>
                    <a:pt x="110683" y="77659"/>
                  </a:cubicBezTo>
                  <a:cubicBezTo>
                    <a:pt x="110822" y="77659"/>
                    <a:pt x="110822" y="77659"/>
                    <a:pt x="110961" y="77659"/>
                  </a:cubicBezTo>
                  <a:cubicBezTo>
                    <a:pt x="111100" y="77659"/>
                    <a:pt x="111100" y="77659"/>
                    <a:pt x="111239" y="77659"/>
                  </a:cubicBezTo>
                  <a:cubicBezTo>
                    <a:pt x="111378" y="77659"/>
                    <a:pt x="111517" y="77659"/>
                    <a:pt x="111517" y="77879"/>
                  </a:cubicBezTo>
                  <a:cubicBezTo>
                    <a:pt x="112074" y="77879"/>
                    <a:pt x="112491" y="78318"/>
                    <a:pt x="112908" y="78537"/>
                  </a:cubicBezTo>
                  <a:cubicBezTo>
                    <a:pt x="113325" y="78756"/>
                    <a:pt x="113603" y="78976"/>
                    <a:pt x="113881" y="79195"/>
                  </a:cubicBezTo>
                  <a:cubicBezTo>
                    <a:pt x="114020" y="79195"/>
                    <a:pt x="114159" y="79414"/>
                    <a:pt x="114298" y="79414"/>
                  </a:cubicBezTo>
                  <a:cubicBezTo>
                    <a:pt x="114438" y="79414"/>
                    <a:pt x="114577" y="79195"/>
                    <a:pt x="114716" y="79195"/>
                  </a:cubicBezTo>
                  <a:cubicBezTo>
                    <a:pt x="114855" y="79195"/>
                    <a:pt x="114994" y="79195"/>
                    <a:pt x="114994" y="79195"/>
                  </a:cubicBezTo>
                  <a:cubicBezTo>
                    <a:pt x="114994" y="79195"/>
                    <a:pt x="115133" y="79195"/>
                    <a:pt x="115133" y="79195"/>
                  </a:cubicBezTo>
                  <a:cubicBezTo>
                    <a:pt x="115133" y="79195"/>
                    <a:pt x="115272" y="79414"/>
                    <a:pt x="115411" y="79414"/>
                  </a:cubicBezTo>
                  <a:cubicBezTo>
                    <a:pt x="115550" y="79634"/>
                    <a:pt x="115689" y="80073"/>
                    <a:pt x="115967" y="80073"/>
                  </a:cubicBezTo>
                  <a:cubicBezTo>
                    <a:pt x="116106" y="80292"/>
                    <a:pt x="116245" y="80292"/>
                    <a:pt x="116523" y="80292"/>
                  </a:cubicBezTo>
                  <a:cubicBezTo>
                    <a:pt x="116523" y="80292"/>
                    <a:pt x="116662" y="80292"/>
                    <a:pt x="116801" y="80292"/>
                  </a:cubicBezTo>
                  <a:cubicBezTo>
                    <a:pt x="116940" y="80292"/>
                    <a:pt x="117079" y="80292"/>
                    <a:pt x="117079" y="80292"/>
                  </a:cubicBezTo>
                  <a:cubicBezTo>
                    <a:pt x="117219" y="80292"/>
                    <a:pt x="117219" y="80292"/>
                    <a:pt x="117219" y="80292"/>
                  </a:cubicBezTo>
                  <a:cubicBezTo>
                    <a:pt x="117358" y="80292"/>
                    <a:pt x="117497" y="80292"/>
                    <a:pt x="117636" y="80511"/>
                  </a:cubicBezTo>
                  <a:cubicBezTo>
                    <a:pt x="117775" y="80511"/>
                    <a:pt x="117775" y="80511"/>
                    <a:pt x="117775" y="80511"/>
                  </a:cubicBezTo>
                  <a:cubicBezTo>
                    <a:pt x="117914" y="80731"/>
                    <a:pt x="117914" y="80731"/>
                    <a:pt x="118053" y="80731"/>
                  </a:cubicBezTo>
                  <a:cubicBezTo>
                    <a:pt x="118192" y="80950"/>
                    <a:pt x="118331" y="80950"/>
                    <a:pt x="118470" y="81170"/>
                  </a:cubicBezTo>
                  <a:cubicBezTo>
                    <a:pt x="118748" y="81389"/>
                    <a:pt x="118887" y="81389"/>
                    <a:pt x="119165" y="81389"/>
                  </a:cubicBezTo>
                  <a:cubicBezTo>
                    <a:pt x="119443" y="81389"/>
                    <a:pt x="119721" y="81170"/>
                    <a:pt x="119860" y="80511"/>
                  </a:cubicBezTo>
                  <a:cubicBezTo>
                    <a:pt x="120000" y="80073"/>
                    <a:pt x="119860" y="79414"/>
                    <a:pt x="119721" y="78976"/>
                  </a:cubicBezTo>
                  <a:cubicBezTo>
                    <a:pt x="119721" y="78976"/>
                    <a:pt x="119721" y="78976"/>
                    <a:pt x="119860" y="78756"/>
                  </a:cubicBezTo>
                  <a:close/>
                  <a:moveTo>
                    <a:pt x="68551" y="26325"/>
                  </a:moveTo>
                  <a:cubicBezTo>
                    <a:pt x="68551" y="26325"/>
                    <a:pt x="68551" y="26544"/>
                    <a:pt x="68551" y="26544"/>
                  </a:cubicBezTo>
                  <a:cubicBezTo>
                    <a:pt x="68412" y="26325"/>
                    <a:pt x="68134" y="26325"/>
                    <a:pt x="67995" y="26325"/>
                  </a:cubicBezTo>
                  <a:cubicBezTo>
                    <a:pt x="67995" y="26325"/>
                    <a:pt x="67995" y="26325"/>
                    <a:pt x="67995" y="26325"/>
                  </a:cubicBezTo>
                  <a:cubicBezTo>
                    <a:pt x="68134" y="26325"/>
                    <a:pt x="68134" y="26325"/>
                    <a:pt x="68134" y="26325"/>
                  </a:cubicBezTo>
                  <a:cubicBezTo>
                    <a:pt x="68412" y="25886"/>
                    <a:pt x="68551" y="25447"/>
                    <a:pt x="68690" y="25228"/>
                  </a:cubicBezTo>
                  <a:cubicBezTo>
                    <a:pt x="68690" y="25447"/>
                    <a:pt x="68551" y="26325"/>
                    <a:pt x="68551" y="26325"/>
                  </a:cubicBezTo>
                  <a:close/>
                  <a:moveTo>
                    <a:pt x="63545" y="75904"/>
                  </a:moveTo>
                  <a:cubicBezTo>
                    <a:pt x="62850" y="75904"/>
                    <a:pt x="62294" y="75685"/>
                    <a:pt x="61877" y="75027"/>
                  </a:cubicBezTo>
                  <a:cubicBezTo>
                    <a:pt x="61738" y="74808"/>
                    <a:pt x="61738" y="74808"/>
                    <a:pt x="61738" y="74808"/>
                  </a:cubicBezTo>
                  <a:cubicBezTo>
                    <a:pt x="61599" y="74588"/>
                    <a:pt x="61460" y="74369"/>
                    <a:pt x="61320" y="74149"/>
                  </a:cubicBezTo>
                  <a:cubicBezTo>
                    <a:pt x="61181" y="73711"/>
                    <a:pt x="61042" y="73491"/>
                    <a:pt x="60903" y="73053"/>
                  </a:cubicBezTo>
                  <a:cubicBezTo>
                    <a:pt x="60764" y="72614"/>
                    <a:pt x="60486" y="72394"/>
                    <a:pt x="60208" y="72175"/>
                  </a:cubicBezTo>
                  <a:cubicBezTo>
                    <a:pt x="59930" y="71956"/>
                    <a:pt x="59791" y="71736"/>
                    <a:pt x="59513" y="71517"/>
                  </a:cubicBezTo>
                  <a:cubicBezTo>
                    <a:pt x="59791" y="71517"/>
                    <a:pt x="60208" y="71517"/>
                    <a:pt x="60486" y="71736"/>
                  </a:cubicBezTo>
                  <a:cubicBezTo>
                    <a:pt x="60764" y="71956"/>
                    <a:pt x="61042" y="72175"/>
                    <a:pt x="61181" y="72394"/>
                  </a:cubicBezTo>
                  <a:cubicBezTo>
                    <a:pt x="61599" y="72833"/>
                    <a:pt x="61877" y="73272"/>
                    <a:pt x="62155" y="73711"/>
                  </a:cubicBezTo>
                  <a:cubicBezTo>
                    <a:pt x="62294" y="74149"/>
                    <a:pt x="62572" y="74588"/>
                    <a:pt x="62989" y="75027"/>
                  </a:cubicBezTo>
                  <a:cubicBezTo>
                    <a:pt x="62989" y="75027"/>
                    <a:pt x="63128" y="75027"/>
                    <a:pt x="63128" y="75246"/>
                  </a:cubicBezTo>
                  <a:cubicBezTo>
                    <a:pt x="63267" y="75466"/>
                    <a:pt x="63406" y="75685"/>
                    <a:pt x="63545" y="75685"/>
                  </a:cubicBezTo>
                  <a:cubicBezTo>
                    <a:pt x="63684" y="75904"/>
                    <a:pt x="63684" y="75904"/>
                    <a:pt x="63684" y="75904"/>
                  </a:cubicBezTo>
                  <a:cubicBezTo>
                    <a:pt x="63684" y="75904"/>
                    <a:pt x="63684" y="75904"/>
                    <a:pt x="63684" y="75904"/>
                  </a:cubicBezTo>
                  <a:cubicBezTo>
                    <a:pt x="63684" y="75904"/>
                    <a:pt x="63684" y="75904"/>
                    <a:pt x="63545" y="75904"/>
                  </a:cubicBezTo>
                  <a:close/>
                  <a:moveTo>
                    <a:pt x="78841" y="17330"/>
                  </a:moveTo>
                  <a:cubicBezTo>
                    <a:pt x="78702" y="17111"/>
                    <a:pt x="78702" y="17111"/>
                    <a:pt x="78702" y="17111"/>
                  </a:cubicBezTo>
                  <a:cubicBezTo>
                    <a:pt x="78563" y="16892"/>
                    <a:pt x="78424" y="16672"/>
                    <a:pt x="78285" y="16453"/>
                  </a:cubicBezTo>
                  <a:cubicBezTo>
                    <a:pt x="78285" y="16453"/>
                    <a:pt x="78285" y="16453"/>
                    <a:pt x="78285" y="16234"/>
                  </a:cubicBezTo>
                  <a:cubicBezTo>
                    <a:pt x="78285" y="16234"/>
                    <a:pt x="78424" y="16234"/>
                    <a:pt x="78424" y="16234"/>
                  </a:cubicBezTo>
                  <a:cubicBezTo>
                    <a:pt x="78841" y="16453"/>
                    <a:pt x="79536" y="17330"/>
                    <a:pt x="79675" y="17769"/>
                  </a:cubicBezTo>
                  <a:cubicBezTo>
                    <a:pt x="79675" y="17989"/>
                    <a:pt x="79675" y="17989"/>
                    <a:pt x="79675" y="17989"/>
                  </a:cubicBezTo>
                  <a:cubicBezTo>
                    <a:pt x="79675" y="17989"/>
                    <a:pt x="79675" y="17989"/>
                    <a:pt x="79536" y="17989"/>
                  </a:cubicBezTo>
                  <a:cubicBezTo>
                    <a:pt x="79397" y="17989"/>
                    <a:pt x="79119" y="17769"/>
                    <a:pt x="78841" y="17330"/>
                  </a:cubicBezTo>
                  <a:close/>
                  <a:moveTo>
                    <a:pt x="79675" y="30712"/>
                  </a:moveTo>
                  <a:cubicBezTo>
                    <a:pt x="79675" y="30712"/>
                    <a:pt x="79814" y="30712"/>
                    <a:pt x="79814" y="30712"/>
                  </a:cubicBezTo>
                  <a:cubicBezTo>
                    <a:pt x="79814" y="30712"/>
                    <a:pt x="79814" y="30712"/>
                    <a:pt x="79814" y="30712"/>
                  </a:cubicBezTo>
                  <a:cubicBezTo>
                    <a:pt x="79953" y="30712"/>
                    <a:pt x="79953" y="30932"/>
                    <a:pt x="79953" y="31151"/>
                  </a:cubicBezTo>
                  <a:cubicBezTo>
                    <a:pt x="79953" y="31151"/>
                    <a:pt x="80092" y="31371"/>
                    <a:pt x="80092" y="31590"/>
                  </a:cubicBezTo>
                  <a:cubicBezTo>
                    <a:pt x="79953" y="31371"/>
                    <a:pt x="79814" y="31151"/>
                    <a:pt x="79675" y="30712"/>
                  </a:cubicBezTo>
                  <a:close/>
                  <a:moveTo>
                    <a:pt x="102757" y="56819"/>
                  </a:moveTo>
                  <a:cubicBezTo>
                    <a:pt x="102757" y="57038"/>
                    <a:pt x="102618" y="57257"/>
                    <a:pt x="102340" y="57257"/>
                  </a:cubicBezTo>
                  <a:cubicBezTo>
                    <a:pt x="102340" y="57257"/>
                    <a:pt x="102201" y="57257"/>
                    <a:pt x="102201" y="57257"/>
                  </a:cubicBezTo>
                  <a:cubicBezTo>
                    <a:pt x="102062" y="57257"/>
                    <a:pt x="101784" y="57257"/>
                    <a:pt x="101784" y="57257"/>
                  </a:cubicBezTo>
                  <a:cubicBezTo>
                    <a:pt x="101645" y="57257"/>
                    <a:pt x="101645" y="57257"/>
                    <a:pt x="101506" y="57257"/>
                  </a:cubicBezTo>
                  <a:cubicBezTo>
                    <a:pt x="100950" y="57696"/>
                    <a:pt x="100533" y="58793"/>
                    <a:pt x="100115" y="59890"/>
                  </a:cubicBezTo>
                  <a:cubicBezTo>
                    <a:pt x="99976" y="59890"/>
                    <a:pt x="99976" y="59890"/>
                    <a:pt x="99976" y="59890"/>
                  </a:cubicBezTo>
                  <a:cubicBezTo>
                    <a:pt x="100115" y="59451"/>
                    <a:pt x="100115" y="59232"/>
                    <a:pt x="99976" y="58574"/>
                  </a:cubicBezTo>
                  <a:cubicBezTo>
                    <a:pt x="99698" y="57477"/>
                    <a:pt x="99281" y="56819"/>
                    <a:pt x="98725" y="56599"/>
                  </a:cubicBezTo>
                  <a:cubicBezTo>
                    <a:pt x="99003" y="55722"/>
                    <a:pt x="99142" y="54844"/>
                    <a:pt x="99142" y="53967"/>
                  </a:cubicBezTo>
                  <a:cubicBezTo>
                    <a:pt x="99559" y="54186"/>
                    <a:pt x="99976" y="54625"/>
                    <a:pt x="100533" y="54844"/>
                  </a:cubicBezTo>
                  <a:cubicBezTo>
                    <a:pt x="100811" y="54844"/>
                    <a:pt x="101089" y="55063"/>
                    <a:pt x="101367" y="55063"/>
                  </a:cubicBezTo>
                  <a:cubicBezTo>
                    <a:pt x="101645" y="55063"/>
                    <a:pt x="102062" y="55063"/>
                    <a:pt x="102340" y="55283"/>
                  </a:cubicBezTo>
                  <a:cubicBezTo>
                    <a:pt x="102618" y="55502"/>
                    <a:pt x="102757" y="55941"/>
                    <a:pt x="102896" y="56380"/>
                  </a:cubicBezTo>
                  <a:cubicBezTo>
                    <a:pt x="102896" y="56599"/>
                    <a:pt x="102896" y="56819"/>
                    <a:pt x="102757" y="56819"/>
                  </a:cubicBezTo>
                  <a:close/>
                </a:path>
              </a:pathLst>
            </a:custGeom>
            <a:solidFill>
              <a:srgbClr val="D8D8D8"/>
            </a:solidFill>
            <a:ln w="9525" cap="rnd" cmpd="sng">
              <a:solidFill>
                <a:schemeClr val="lt1"/>
              </a:solidFill>
              <a:prstDash val="solid"/>
              <a:round/>
              <a:headEnd type="none" w="med" len="med"/>
              <a:tailEnd type="none" w="med" len="med"/>
            </a:ln>
          </p:spPr>
          <p:txBody>
            <a:bodyPr lIns="243775" tIns="121875" rIns="243775" bIns="121875"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84" name="Shape 2484"/>
            <p:cNvSpPr/>
            <p:nvPr/>
          </p:nvSpPr>
          <p:spPr>
            <a:xfrm>
              <a:off x="15718246" y="7338739"/>
              <a:ext cx="3106348" cy="2881984"/>
            </a:xfrm>
            <a:custGeom>
              <a:avLst/>
              <a:gdLst/>
              <a:ahLst/>
              <a:cxnLst/>
              <a:rect l="0" t="0" r="0" b="0"/>
              <a:pathLst>
                <a:path w="120000" h="120000" extrusionOk="0">
                  <a:moveTo>
                    <a:pt x="119789" y="85301"/>
                  </a:moveTo>
                  <a:cubicBezTo>
                    <a:pt x="119578" y="84888"/>
                    <a:pt x="119578" y="84681"/>
                    <a:pt x="119368" y="84268"/>
                  </a:cubicBezTo>
                  <a:cubicBezTo>
                    <a:pt x="119368" y="84268"/>
                    <a:pt x="119157" y="83648"/>
                    <a:pt x="119157" y="83442"/>
                  </a:cubicBezTo>
                  <a:cubicBezTo>
                    <a:pt x="118947" y="82409"/>
                    <a:pt x="118526" y="81790"/>
                    <a:pt x="118105" y="81583"/>
                  </a:cubicBezTo>
                  <a:cubicBezTo>
                    <a:pt x="117894" y="81376"/>
                    <a:pt x="117894" y="81376"/>
                    <a:pt x="117684" y="81376"/>
                  </a:cubicBezTo>
                  <a:cubicBezTo>
                    <a:pt x="117052" y="81376"/>
                    <a:pt x="116421" y="81583"/>
                    <a:pt x="115789" y="81996"/>
                  </a:cubicBezTo>
                  <a:cubicBezTo>
                    <a:pt x="115157" y="81996"/>
                    <a:pt x="114526" y="82203"/>
                    <a:pt x="114105" y="82409"/>
                  </a:cubicBezTo>
                  <a:cubicBezTo>
                    <a:pt x="113052" y="82616"/>
                    <a:pt x="112210" y="82822"/>
                    <a:pt x="111368" y="83235"/>
                  </a:cubicBezTo>
                  <a:cubicBezTo>
                    <a:pt x="111157" y="83442"/>
                    <a:pt x="110947" y="83648"/>
                    <a:pt x="110736" y="83648"/>
                  </a:cubicBezTo>
                  <a:cubicBezTo>
                    <a:pt x="110736" y="83648"/>
                    <a:pt x="110736" y="83648"/>
                    <a:pt x="110736" y="83648"/>
                  </a:cubicBezTo>
                  <a:cubicBezTo>
                    <a:pt x="110105" y="84061"/>
                    <a:pt x="109684" y="84268"/>
                    <a:pt x="109052" y="84268"/>
                  </a:cubicBezTo>
                  <a:cubicBezTo>
                    <a:pt x="108631" y="84268"/>
                    <a:pt x="108210" y="84061"/>
                    <a:pt x="107578" y="83855"/>
                  </a:cubicBezTo>
                  <a:cubicBezTo>
                    <a:pt x="106947" y="83648"/>
                    <a:pt x="106526" y="83235"/>
                    <a:pt x="106105" y="82822"/>
                  </a:cubicBezTo>
                  <a:cubicBezTo>
                    <a:pt x="105263" y="82203"/>
                    <a:pt x="104421" y="81583"/>
                    <a:pt x="103578" y="81583"/>
                  </a:cubicBezTo>
                  <a:cubicBezTo>
                    <a:pt x="103368" y="81583"/>
                    <a:pt x="103368" y="81583"/>
                    <a:pt x="103368" y="81583"/>
                  </a:cubicBezTo>
                  <a:cubicBezTo>
                    <a:pt x="102526" y="81583"/>
                    <a:pt x="101263" y="81996"/>
                    <a:pt x="100210" y="82203"/>
                  </a:cubicBezTo>
                  <a:cubicBezTo>
                    <a:pt x="99578" y="82203"/>
                    <a:pt x="98947" y="82409"/>
                    <a:pt x="98526" y="82409"/>
                  </a:cubicBezTo>
                  <a:cubicBezTo>
                    <a:pt x="98105" y="82616"/>
                    <a:pt x="97684" y="82616"/>
                    <a:pt x="97263" y="82616"/>
                  </a:cubicBezTo>
                  <a:cubicBezTo>
                    <a:pt x="94947" y="82616"/>
                    <a:pt x="94105" y="81376"/>
                    <a:pt x="92842" y="79724"/>
                  </a:cubicBezTo>
                  <a:cubicBezTo>
                    <a:pt x="92631" y="79518"/>
                    <a:pt x="92631" y="79518"/>
                    <a:pt x="92631" y="79518"/>
                  </a:cubicBezTo>
                  <a:cubicBezTo>
                    <a:pt x="92421" y="79104"/>
                    <a:pt x="92210" y="78898"/>
                    <a:pt x="91789" y="78485"/>
                  </a:cubicBezTo>
                  <a:cubicBezTo>
                    <a:pt x="91368" y="77865"/>
                    <a:pt x="90947" y="77452"/>
                    <a:pt x="90526" y="77039"/>
                  </a:cubicBezTo>
                  <a:cubicBezTo>
                    <a:pt x="89894" y="76626"/>
                    <a:pt x="89473" y="76213"/>
                    <a:pt x="89052" y="75593"/>
                  </a:cubicBezTo>
                  <a:cubicBezTo>
                    <a:pt x="88842" y="75387"/>
                    <a:pt x="88631" y="75180"/>
                    <a:pt x="88421" y="74974"/>
                  </a:cubicBezTo>
                  <a:cubicBezTo>
                    <a:pt x="87368" y="73321"/>
                    <a:pt x="86526" y="72495"/>
                    <a:pt x="86315" y="70223"/>
                  </a:cubicBezTo>
                  <a:cubicBezTo>
                    <a:pt x="86315" y="69397"/>
                    <a:pt x="86315" y="68571"/>
                    <a:pt x="86105" y="67745"/>
                  </a:cubicBezTo>
                  <a:cubicBezTo>
                    <a:pt x="86105" y="67538"/>
                    <a:pt x="85894" y="67125"/>
                    <a:pt x="85894" y="66919"/>
                  </a:cubicBezTo>
                  <a:cubicBezTo>
                    <a:pt x="84421" y="57418"/>
                    <a:pt x="83157" y="47917"/>
                    <a:pt x="82105" y="40068"/>
                  </a:cubicBezTo>
                  <a:cubicBezTo>
                    <a:pt x="80842" y="40068"/>
                    <a:pt x="80842" y="40068"/>
                    <a:pt x="80842" y="40068"/>
                  </a:cubicBezTo>
                  <a:cubicBezTo>
                    <a:pt x="80842" y="40068"/>
                    <a:pt x="80842" y="40068"/>
                    <a:pt x="80842" y="40068"/>
                  </a:cubicBezTo>
                  <a:cubicBezTo>
                    <a:pt x="80842" y="40275"/>
                    <a:pt x="80842" y="40275"/>
                    <a:pt x="80842" y="40481"/>
                  </a:cubicBezTo>
                  <a:cubicBezTo>
                    <a:pt x="80842" y="40688"/>
                    <a:pt x="80842" y="40688"/>
                    <a:pt x="80842" y="40688"/>
                  </a:cubicBezTo>
                  <a:cubicBezTo>
                    <a:pt x="80842" y="40895"/>
                    <a:pt x="80631" y="41308"/>
                    <a:pt x="80631" y="41514"/>
                  </a:cubicBezTo>
                  <a:cubicBezTo>
                    <a:pt x="80421" y="41308"/>
                    <a:pt x="80421" y="41308"/>
                    <a:pt x="80210" y="41101"/>
                  </a:cubicBezTo>
                  <a:cubicBezTo>
                    <a:pt x="80000" y="41101"/>
                    <a:pt x="80000" y="40895"/>
                    <a:pt x="80000" y="40895"/>
                  </a:cubicBezTo>
                  <a:cubicBezTo>
                    <a:pt x="79368" y="40481"/>
                    <a:pt x="78736" y="40275"/>
                    <a:pt x="78105" y="40275"/>
                  </a:cubicBezTo>
                  <a:cubicBezTo>
                    <a:pt x="77684" y="40275"/>
                    <a:pt x="77473" y="40275"/>
                    <a:pt x="77052" y="40481"/>
                  </a:cubicBezTo>
                  <a:cubicBezTo>
                    <a:pt x="77052" y="40275"/>
                    <a:pt x="77052" y="40275"/>
                    <a:pt x="77052" y="40275"/>
                  </a:cubicBezTo>
                  <a:cubicBezTo>
                    <a:pt x="77263" y="39655"/>
                    <a:pt x="77263" y="39036"/>
                    <a:pt x="76631" y="38209"/>
                  </a:cubicBezTo>
                  <a:cubicBezTo>
                    <a:pt x="76210" y="37383"/>
                    <a:pt x="75368" y="36764"/>
                    <a:pt x="74526" y="36351"/>
                  </a:cubicBezTo>
                  <a:cubicBezTo>
                    <a:pt x="73684" y="35731"/>
                    <a:pt x="72631" y="35111"/>
                    <a:pt x="71789" y="34698"/>
                  </a:cubicBezTo>
                  <a:cubicBezTo>
                    <a:pt x="71578" y="34492"/>
                    <a:pt x="71578" y="34492"/>
                    <a:pt x="71578" y="34492"/>
                  </a:cubicBezTo>
                  <a:cubicBezTo>
                    <a:pt x="71368" y="34492"/>
                    <a:pt x="71157" y="34285"/>
                    <a:pt x="70947" y="34285"/>
                  </a:cubicBezTo>
                  <a:cubicBezTo>
                    <a:pt x="70947" y="34285"/>
                    <a:pt x="70736" y="34285"/>
                    <a:pt x="70736" y="34285"/>
                  </a:cubicBezTo>
                  <a:cubicBezTo>
                    <a:pt x="70736" y="34285"/>
                    <a:pt x="70947" y="34079"/>
                    <a:pt x="70947" y="34079"/>
                  </a:cubicBezTo>
                  <a:cubicBezTo>
                    <a:pt x="71368" y="32633"/>
                    <a:pt x="69894" y="31600"/>
                    <a:pt x="68842" y="30774"/>
                  </a:cubicBezTo>
                  <a:cubicBezTo>
                    <a:pt x="68631" y="30567"/>
                    <a:pt x="68421" y="30567"/>
                    <a:pt x="68421" y="30361"/>
                  </a:cubicBezTo>
                  <a:cubicBezTo>
                    <a:pt x="68210" y="30154"/>
                    <a:pt x="67789" y="29948"/>
                    <a:pt x="67578" y="29741"/>
                  </a:cubicBezTo>
                  <a:cubicBezTo>
                    <a:pt x="67368" y="29741"/>
                    <a:pt x="67368" y="29741"/>
                    <a:pt x="67368" y="29741"/>
                  </a:cubicBezTo>
                  <a:cubicBezTo>
                    <a:pt x="67368" y="29535"/>
                    <a:pt x="67157" y="29535"/>
                    <a:pt x="66947" y="29328"/>
                  </a:cubicBezTo>
                  <a:cubicBezTo>
                    <a:pt x="66947" y="29328"/>
                    <a:pt x="66736" y="29328"/>
                    <a:pt x="66736" y="29122"/>
                  </a:cubicBezTo>
                  <a:cubicBezTo>
                    <a:pt x="66736" y="29122"/>
                    <a:pt x="66736" y="28915"/>
                    <a:pt x="66526" y="28915"/>
                  </a:cubicBezTo>
                  <a:cubicBezTo>
                    <a:pt x="66526" y="28502"/>
                    <a:pt x="66526" y="28502"/>
                    <a:pt x="66526" y="28502"/>
                  </a:cubicBezTo>
                  <a:cubicBezTo>
                    <a:pt x="66526" y="28089"/>
                    <a:pt x="66526" y="27882"/>
                    <a:pt x="66526" y="27469"/>
                  </a:cubicBezTo>
                  <a:cubicBezTo>
                    <a:pt x="66526" y="27469"/>
                    <a:pt x="66526" y="27469"/>
                    <a:pt x="66526" y="27263"/>
                  </a:cubicBezTo>
                  <a:cubicBezTo>
                    <a:pt x="66526" y="27056"/>
                    <a:pt x="66736" y="27056"/>
                    <a:pt x="66736" y="26850"/>
                  </a:cubicBezTo>
                  <a:cubicBezTo>
                    <a:pt x="66947" y="26230"/>
                    <a:pt x="66947" y="25404"/>
                    <a:pt x="66736" y="24784"/>
                  </a:cubicBezTo>
                  <a:cubicBezTo>
                    <a:pt x="66736" y="24784"/>
                    <a:pt x="66526" y="24578"/>
                    <a:pt x="66526" y="24578"/>
                  </a:cubicBezTo>
                  <a:cubicBezTo>
                    <a:pt x="66526" y="24371"/>
                    <a:pt x="66526" y="24371"/>
                    <a:pt x="66526" y="24371"/>
                  </a:cubicBezTo>
                  <a:cubicBezTo>
                    <a:pt x="66315" y="24165"/>
                    <a:pt x="66315" y="23958"/>
                    <a:pt x="66315" y="23752"/>
                  </a:cubicBezTo>
                  <a:cubicBezTo>
                    <a:pt x="66315" y="23752"/>
                    <a:pt x="66315" y="23752"/>
                    <a:pt x="66315" y="23752"/>
                  </a:cubicBezTo>
                  <a:cubicBezTo>
                    <a:pt x="66315" y="23339"/>
                    <a:pt x="66315" y="22925"/>
                    <a:pt x="66315" y="22512"/>
                  </a:cubicBezTo>
                  <a:cubicBezTo>
                    <a:pt x="66315" y="22306"/>
                    <a:pt x="66315" y="21893"/>
                    <a:pt x="66315" y="21480"/>
                  </a:cubicBezTo>
                  <a:cubicBezTo>
                    <a:pt x="66315" y="21067"/>
                    <a:pt x="66315" y="20654"/>
                    <a:pt x="66105" y="20240"/>
                  </a:cubicBezTo>
                  <a:cubicBezTo>
                    <a:pt x="65894" y="19827"/>
                    <a:pt x="65473" y="19621"/>
                    <a:pt x="65263" y="19621"/>
                  </a:cubicBezTo>
                  <a:cubicBezTo>
                    <a:pt x="65052" y="19621"/>
                    <a:pt x="65052" y="19621"/>
                    <a:pt x="65052" y="19621"/>
                  </a:cubicBezTo>
                  <a:cubicBezTo>
                    <a:pt x="64631" y="19414"/>
                    <a:pt x="64631" y="18382"/>
                    <a:pt x="64631" y="17969"/>
                  </a:cubicBezTo>
                  <a:cubicBezTo>
                    <a:pt x="64631" y="17555"/>
                    <a:pt x="64631" y="17349"/>
                    <a:pt x="64631" y="17349"/>
                  </a:cubicBezTo>
                  <a:cubicBezTo>
                    <a:pt x="64631" y="16936"/>
                    <a:pt x="64842" y="16316"/>
                    <a:pt x="64842" y="15903"/>
                  </a:cubicBezTo>
                  <a:cubicBezTo>
                    <a:pt x="65052" y="15697"/>
                    <a:pt x="65052" y="15283"/>
                    <a:pt x="65052" y="15077"/>
                  </a:cubicBezTo>
                  <a:cubicBezTo>
                    <a:pt x="65263" y="14457"/>
                    <a:pt x="65052" y="14044"/>
                    <a:pt x="65052" y="13838"/>
                  </a:cubicBezTo>
                  <a:cubicBezTo>
                    <a:pt x="64842" y="13631"/>
                    <a:pt x="64842" y="13425"/>
                    <a:pt x="64842" y="13218"/>
                  </a:cubicBezTo>
                  <a:cubicBezTo>
                    <a:pt x="64842" y="13218"/>
                    <a:pt x="64842" y="13218"/>
                    <a:pt x="64842" y="13218"/>
                  </a:cubicBezTo>
                  <a:cubicBezTo>
                    <a:pt x="64842" y="12805"/>
                    <a:pt x="64631" y="12185"/>
                    <a:pt x="64210" y="11772"/>
                  </a:cubicBezTo>
                  <a:cubicBezTo>
                    <a:pt x="63578" y="11359"/>
                    <a:pt x="62947" y="11153"/>
                    <a:pt x="62315" y="11153"/>
                  </a:cubicBezTo>
                  <a:cubicBezTo>
                    <a:pt x="62105" y="11153"/>
                    <a:pt x="61894" y="11153"/>
                    <a:pt x="61473" y="11359"/>
                  </a:cubicBezTo>
                  <a:cubicBezTo>
                    <a:pt x="61473" y="11359"/>
                    <a:pt x="61263" y="11359"/>
                    <a:pt x="61263" y="11359"/>
                  </a:cubicBezTo>
                  <a:cubicBezTo>
                    <a:pt x="60842" y="11359"/>
                    <a:pt x="60631" y="11359"/>
                    <a:pt x="60421" y="11153"/>
                  </a:cubicBezTo>
                  <a:cubicBezTo>
                    <a:pt x="60210" y="11153"/>
                    <a:pt x="60210" y="11153"/>
                    <a:pt x="59999" y="11153"/>
                  </a:cubicBezTo>
                  <a:cubicBezTo>
                    <a:pt x="59789" y="11153"/>
                    <a:pt x="59578" y="11153"/>
                    <a:pt x="59368" y="11153"/>
                  </a:cubicBezTo>
                  <a:cubicBezTo>
                    <a:pt x="59157" y="11153"/>
                    <a:pt x="58947" y="11153"/>
                    <a:pt x="58736" y="11153"/>
                  </a:cubicBezTo>
                  <a:cubicBezTo>
                    <a:pt x="58526" y="11153"/>
                    <a:pt x="58105" y="11153"/>
                    <a:pt x="58105" y="11153"/>
                  </a:cubicBezTo>
                  <a:cubicBezTo>
                    <a:pt x="57894" y="11153"/>
                    <a:pt x="57894" y="11153"/>
                    <a:pt x="57894" y="10946"/>
                  </a:cubicBezTo>
                  <a:cubicBezTo>
                    <a:pt x="57684" y="10946"/>
                    <a:pt x="57473" y="10740"/>
                    <a:pt x="57263" y="10740"/>
                  </a:cubicBezTo>
                  <a:cubicBezTo>
                    <a:pt x="57052" y="10533"/>
                    <a:pt x="56842" y="10533"/>
                    <a:pt x="56631" y="10533"/>
                  </a:cubicBezTo>
                  <a:cubicBezTo>
                    <a:pt x="56210" y="10533"/>
                    <a:pt x="56000" y="10533"/>
                    <a:pt x="55789" y="10740"/>
                  </a:cubicBezTo>
                  <a:cubicBezTo>
                    <a:pt x="55157" y="10740"/>
                    <a:pt x="54526" y="10946"/>
                    <a:pt x="53894" y="11153"/>
                  </a:cubicBezTo>
                  <a:cubicBezTo>
                    <a:pt x="53473" y="11359"/>
                    <a:pt x="53052" y="11359"/>
                    <a:pt x="52631" y="11566"/>
                  </a:cubicBezTo>
                  <a:cubicBezTo>
                    <a:pt x="52421" y="11566"/>
                    <a:pt x="52000" y="11566"/>
                    <a:pt x="51789" y="11566"/>
                  </a:cubicBezTo>
                  <a:cubicBezTo>
                    <a:pt x="51789" y="11566"/>
                    <a:pt x="51789" y="11566"/>
                    <a:pt x="51789" y="11566"/>
                  </a:cubicBezTo>
                  <a:cubicBezTo>
                    <a:pt x="51789" y="11566"/>
                    <a:pt x="51789" y="11566"/>
                    <a:pt x="51789" y="11566"/>
                  </a:cubicBezTo>
                  <a:cubicBezTo>
                    <a:pt x="51578" y="11566"/>
                    <a:pt x="51578" y="11566"/>
                    <a:pt x="51578" y="11566"/>
                  </a:cubicBezTo>
                  <a:cubicBezTo>
                    <a:pt x="51578" y="11359"/>
                    <a:pt x="51368" y="11153"/>
                    <a:pt x="51157" y="10946"/>
                  </a:cubicBezTo>
                  <a:cubicBezTo>
                    <a:pt x="50947" y="10946"/>
                    <a:pt x="50736" y="10740"/>
                    <a:pt x="50315" y="10740"/>
                  </a:cubicBezTo>
                  <a:cubicBezTo>
                    <a:pt x="50315" y="10533"/>
                    <a:pt x="50315" y="10533"/>
                    <a:pt x="50105" y="10533"/>
                  </a:cubicBezTo>
                  <a:cubicBezTo>
                    <a:pt x="50105" y="10533"/>
                    <a:pt x="50105" y="10533"/>
                    <a:pt x="49894" y="10533"/>
                  </a:cubicBezTo>
                  <a:cubicBezTo>
                    <a:pt x="49894" y="10533"/>
                    <a:pt x="49894" y="10533"/>
                    <a:pt x="49894" y="10533"/>
                  </a:cubicBezTo>
                  <a:cubicBezTo>
                    <a:pt x="49894" y="10327"/>
                    <a:pt x="49894" y="9913"/>
                    <a:pt x="49473" y="9500"/>
                  </a:cubicBezTo>
                  <a:cubicBezTo>
                    <a:pt x="49052" y="9294"/>
                    <a:pt x="48421" y="8881"/>
                    <a:pt x="47789" y="8674"/>
                  </a:cubicBezTo>
                  <a:cubicBezTo>
                    <a:pt x="47789" y="8674"/>
                    <a:pt x="47578" y="8674"/>
                    <a:pt x="47578" y="8674"/>
                  </a:cubicBezTo>
                  <a:cubicBezTo>
                    <a:pt x="47368" y="8468"/>
                    <a:pt x="47368" y="8468"/>
                    <a:pt x="47157" y="8468"/>
                  </a:cubicBezTo>
                  <a:cubicBezTo>
                    <a:pt x="47157" y="8468"/>
                    <a:pt x="47157" y="8468"/>
                    <a:pt x="47157" y="8468"/>
                  </a:cubicBezTo>
                  <a:cubicBezTo>
                    <a:pt x="46947" y="8261"/>
                    <a:pt x="46736" y="8055"/>
                    <a:pt x="46526" y="8055"/>
                  </a:cubicBezTo>
                  <a:cubicBezTo>
                    <a:pt x="45684" y="7848"/>
                    <a:pt x="44842" y="7641"/>
                    <a:pt x="44000" y="7435"/>
                  </a:cubicBezTo>
                  <a:cubicBezTo>
                    <a:pt x="43789" y="7435"/>
                    <a:pt x="43789" y="7435"/>
                    <a:pt x="43789" y="7435"/>
                  </a:cubicBezTo>
                  <a:cubicBezTo>
                    <a:pt x="43578" y="7228"/>
                    <a:pt x="43578" y="7228"/>
                    <a:pt x="43578" y="7228"/>
                  </a:cubicBezTo>
                  <a:cubicBezTo>
                    <a:pt x="43157" y="7022"/>
                    <a:pt x="42947" y="6815"/>
                    <a:pt x="42315" y="6609"/>
                  </a:cubicBezTo>
                  <a:cubicBezTo>
                    <a:pt x="42105" y="6402"/>
                    <a:pt x="41894" y="6402"/>
                    <a:pt x="41684" y="6402"/>
                  </a:cubicBezTo>
                  <a:cubicBezTo>
                    <a:pt x="41473" y="6402"/>
                    <a:pt x="41263" y="6402"/>
                    <a:pt x="41263" y="6402"/>
                  </a:cubicBezTo>
                  <a:cubicBezTo>
                    <a:pt x="41052" y="6402"/>
                    <a:pt x="40842" y="6402"/>
                    <a:pt x="40631" y="6196"/>
                  </a:cubicBezTo>
                  <a:cubicBezTo>
                    <a:pt x="40421" y="6196"/>
                    <a:pt x="40421" y="5989"/>
                    <a:pt x="40210" y="5989"/>
                  </a:cubicBezTo>
                  <a:cubicBezTo>
                    <a:pt x="40000" y="5989"/>
                    <a:pt x="40000" y="5989"/>
                    <a:pt x="40000" y="5989"/>
                  </a:cubicBezTo>
                  <a:cubicBezTo>
                    <a:pt x="40000" y="5783"/>
                    <a:pt x="39368" y="5576"/>
                    <a:pt x="39368" y="5370"/>
                  </a:cubicBezTo>
                  <a:cubicBezTo>
                    <a:pt x="39157" y="4956"/>
                    <a:pt x="38947" y="4543"/>
                    <a:pt x="38736" y="3924"/>
                  </a:cubicBezTo>
                  <a:cubicBezTo>
                    <a:pt x="38315" y="3511"/>
                    <a:pt x="37894" y="3098"/>
                    <a:pt x="37263" y="2685"/>
                  </a:cubicBezTo>
                  <a:cubicBezTo>
                    <a:pt x="37263" y="2685"/>
                    <a:pt x="37052" y="2478"/>
                    <a:pt x="36842" y="2478"/>
                  </a:cubicBezTo>
                  <a:cubicBezTo>
                    <a:pt x="36631" y="2478"/>
                    <a:pt x="36421" y="2271"/>
                    <a:pt x="36210" y="2271"/>
                  </a:cubicBezTo>
                  <a:cubicBezTo>
                    <a:pt x="36210" y="2065"/>
                    <a:pt x="36000" y="1858"/>
                    <a:pt x="35789" y="1652"/>
                  </a:cubicBezTo>
                  <a:cubicBezTo>
                    <a:pt x="35578" y="1445"/>
                    <a:pt x="35157" y="1239"/>
                    <a:pt x="34947" y="1032"/>
                  </a:cubicBezTo>
                  <a:cubicBezTo>
                    <a:pt x="34736" y="826"/>
                    <a:pt x="34315" y="413"/>
                    <a:pt x="33894" y="206"/>
                  </a:cubicBezTo>
                  <a:cubicBezTo>
                    <a:pt x="33473" y="0"/>
                    <a:pt x="33473" y="0"/>
                    <a:pt x="33473" y="0"/>
                  </a:cubicBezTo>
                  <a:cubicBezTo>
                    <a:pt x="33052" y="413"/>
                    <a:pt x="33052" y="413"/>
                    <a:pt x="33052" y="413"/>
                  </a:cubicBezTo>
                  <a:cubicBezTo>
                    <a:pt x="28842" y="4750"/>
                    <a:pt x="7789" y="27469"/>
                    <a:pt x="2526" y="31187"/>
                  </a:cubicBezTo>
                  <a:cubicBezTo>
                    <a:pt x="2315" y="31394"/>
                    <a:pt x="2315" y="31394"/>
                    <a:pt x="2315" y="31394"/>
                  </a:cubicBezTo>
                  <a:cubicBezTo>
                    <a:pt x="0" y="59483"/>
                    <a:pt x="0" y="59483"/>
                    <a:pt x="0" y="59483"/>
                  </a:cubicBezTo>
                  <a:cubicBezTo>
                    <a:pt x="631" y="59690"/>
                    <a:pt x="631" y="59690"/>
                    <a:pt x="631" y="59690"/>
                  </a:cubicBezTo>
                  <a:cubicBezTo>
                    <a:pt x="842" y="59690"/>
                    <a:pt x="842" y="59690"/>
                    <a:pt x="1052" y="59690"/>
                  </a:cubicBezTo>
                  <a:cubicBezTo>
                    <a:pt x="1052" y="59690"/>
                    <a:pt x="1263" y="59690"/>
                    <a:pt x="1263" y="60309"/>
                  </a:cubicBezTo>
                  <a:cubicBezTo>
                    <a:pt x="1263" y="60309"/>
                    <a:pt x="1263" y="60516"/>
                    <a:pt x="1263" y="60516"/>
                  </a:cubicBezTo>
                  <a:cubicBezTo>
                    <a:pt x="1263" y="60929"/>
                    <a:pt x="1263" y="61135"/>
                    <a:pt x="1263" y="61342"/>
                  </a:cubicBezTo>
                  <a:cubicBezTo>
                    <a:pt x="1473" y="61549"/>
                    <a:pt x="1473" y="61962"/>
                    <a:pt x="1473" y="62168"/>
                  </a:cubicBezTo>
                  <a:cubicBezTo>
                    <a:pt x="1473" y="63407"/>
                    <a:pt x="1473" y="65060"/>
                    <a:pt x="3157" y="65886"/>
                  </a:cubicBezTo>
                  <a:cubicBezTo>
                    <a:pt x="4631" y="66506"/>
                    <a:pt x="6315" y="66919"/>
                    <a:pt x="7999" y="66919"/>
                  </a:cubicBezTo>
                  <a:cubicBezTo>
                    <a:pt x="7999" y="66919"/>
                    <a:pt x="8210" y="66919"/>
                    <a:pt x="8421" y="66919"/>
                  </a:cubicBezTo>
                  <a:cubicBezTo>
                    <a:pt x="8842" y="66919"/>
                    <a:pt x="9473" y="66712"/>
                    <a:pt x="9894" y="66506"/>
                  </a:cubicBezTo>
                  <a:cubicBezTo>
                    <a:pt x="10315" y="66299"/>
                    <a:pt x="10526" y="66092"/>
                    <a:pt x="10947" y="66092"/>
                  </a:cubicBezTo>
                  <a:cubicBezTo>
                    <a:pt x="11157" y="66092"/>
                    <a:pt x="11368" y="66092"/>
                    <a:pt x="11368" y="66299"/>
                  </a:cubicBezTo>
                  <a:cubicBezTo>
                    <a:pt x="12000" y="66506"/>
                    <a:pt x="13052" y="67538"/>
                    <a:pt x="13473" y="68364"/>
                  </a:cubicBezTo>
                  <a:cubicBezTo>
                    <a:pt x="13473" y="68364"/>
                    <a:pt x="13473" y="68364"/>
                    <a:pt x="13473" y="68364"/>
                  </a:cubicBezTo>
                  <a:cubicBezTo>
                    <a:pt x="13473" y="68777"/>
                    <a:pt x="13684" y="69191"/>
                    <a:pt x="14526" y="69604"/>
                  </a:cubicBezTo>
                  <a:cubicBezTo>
                    <a:pt x="14526" y="69604"/>
                    <a:pt x="14736" y="69604"/>
                    <a:pt x="14736" y="69604"/>
                  </a:cubicBezTo>
                  <a:cubicBezTo>
                    <a:pt x="15157" y="69604"/>
                    <a:pt x="15368" y="69604"/>
                    <a:pt x="15578" y="69397"/>
                  </a:cubicBezTo>
                  <a:cubicBezTo>
                    <a:pt x="15789" y="69397"/>
                    <a:pt x="15999" y="69191"/>
                    <a:pt x="16210" y="69191"/>
                  </a:cubicBezTo>
                  <a:cubicBezTo>
                    <a:pt x="16421" y="69397"/>
                    <a:pt x="16842" y="69604"/>
                    <a:pt x="17263" y="70223"/>
                  </a:cubicBezTo>
                  <a:cubicBezTo>
                    <a:pt x="17473" y="70636"/>
                    <a:pt x="17894" y="71049"/>
                    <a:pt x="18315" y="71462"/>
                  </a:cubicBezTo>
                  <a:cubicBezTo>
                    <a:pt x="18736" y="71669"/>
                    <a:pt x="19157" y="71876"/>
                    <a:pt x="19578" y="71876"/>
                  </a:cubicBezTo>
                  <a:cubicBezTo>
                    <a:pt x="20631" y="71876"/>
                    <a:pt x="21263" y="71256"/>
                    <a:pt x="21894" y="70843"/>
                  </a:cubicBezTo>
                  <a:cubicBezTo>
                    <a:pt x="22526" y="70636"/>
                    <a:pt x="22736" y="70430"/>
                    <a:pt x="23157" y="70430"/>
                  </a:cubicBezTo>
                  <a:cubicBezTo>
                    <a:pt x="23368" y="70430"/>
                    <a:pt x="23789" y="70636"/>
                    <a:pt x="24210" y="70636"/>
                  </a:cubicBezTo>
                  <a:cubicBezTo>
                    <a:pt x="24421" y="70843"/>
                    <a:pt x="24842" y="71049"/>
                    <a:pt x="25473" y="71256"/>
                  </a:cubicBezTo>
                  <a:cubicBezTo>
                    <a:pt x="26736" y="71876"/>
                    <a:pt x="28631" y="72702"/>
                    <a:pt x="29894" y="72702"/>
                  </a:cubicBezTo>
                  <a:cubicBezTo>
                    <a:pt x="31157" y="72702"/>
                    <a:pt x="31578" y="72082"/>
                    <a:pt x="31999" y="71669"/>
                  </a:cubicBezTo>
                  <a:cubicBezTo>
                    <a:pt x="32210" y="71256"/>
                    <a:pt x="32421" y="70636"/>
                    <a:pt x="32421" y="70017"/>
                  </a:cubicBezTo>
                  <a:cubicBezTo>
                    <a:pt x="32631" y="69397"/>
                    <a:pt x="32631" y="68984"/>
                    <a:pt x="33052" y="68777"/>
                  </a:cubicBezTo>
                  <a:cubicBezTo>
                    <a:pt x="33263" y="68777"/>
                    <a:pt x="33473" y="68571"/>
                    <a:pt x="33684" y="68571"/>
                  </a:cubicBezTo>
                  <a:cubicBezTo>
                    <a:pt x="33894" y="68364"/>
                    <a:pt x="34315" y="68158"/>
                    <a:pt x="34736" y="67951"/>
                  </a:cubicBezTo>
                  <a:cubicBezTo>
                    <a:pt x="34947" y="67745"/>
                    <a:pt x="34947" y="67745"/>
                    <a:pt x="34947" y="67745"/>
                  </a:cubicBezTo>
                  <a:cubicBezTo>
                    <a:pt x="35368" y="67332"/>
                    <a:pt x="35789" y="66919"/>
                    <a:pt x="36210" y="66506"/>
                  </a:cubicBezTo>
                  <a:cubicBezTo>
                    <a:pt x="36421" y="66299"/>
                    <a:pt x="36421" y="65886"/>
                    <a:pt x="36631" y="65679"/>
                  </a:cubicBezTo>
                  <a:cubicBezTo>
                    <a:pt x="37263" y="64647"/>
                    <a:pt x="37684" y="64027"/>
                    <a:pt x="38315" y="64027"/>
                  </a:cubicBezTo>
                  <a:cubicBezTo>
                    <a:pt x="38526" y="64027"/>
                    <a:pt x="38736" y="64234"/>
                    <a:pt x="39157" y="64234"/>
                  </a:cubicBezTo>
                  <a:cubicBezTo>
                    <a:pt x="39368" y="64440"/>
                    <a:pt x="39578" y="64647"/>
                    <a:pt x="39789" y="64647"/>
                  </a:cubicBezTo>
                  <a:cubicBezTo>
                    <a:pt x="40631" y="64853"/>
                    <a:pt x="41473" y="65060"/>
                    <a:pt x="42315" y="65266"/>
                  </a:cubicBezTo>
                  <a:cubicBezTo>
                    <a:pt x="42526" y="65266"/>
                    <a:pt x="42526" y="65266"/>
                    <a:pt x="42526" y="65266"/>
                  </a:cubicBezTo>
                  <a:cubicBezTo>
                    <a:pt x="42947" y="65266"/>
                    <a:pt x="43368" y="65266"/>
                    <a:pt x="43789" y="65266"/>
                  </a:cubicBezTo>
                  <a:cubicBezTo>
                    <a:pt x="44000" y="65266"/>
                    <a:pt x="44210" y="65266"/>
                    <a:pt x="44631" y="65266"/>
                  </a:cubicBezTo>
                  <a:cubicBezTo>
                    <a:pt x="44842" y="65266"/>
                    <a:pt x="45052" y="65266"/>
                    <a:pt x="45263" y="65266"/>
                  </a:cubicBezTo>
                  <a:cubicBezTo>
                    <a:pt x="45473" y="65266"/>
                    <a:pt x="45894" y="65266"/>
                    <a:pt x="46105" y="65266"/>
                  </a:cubicBezTo>
                  <a:cubicBezTo>
                    <a:pt x="46947" y="65473"/>
                    <a:pt x="47157" y="65886"/>
                    <a:pt x="47789" y="67125"/>
                  </a:cubicBezTo>
                  <a:cubicBezTo>
                    <a:pt x="47789" y="67125"/>
                    <a:pt x="47789" y="67125"/>
                    <a:pt x="47789" y="67125"/>
                  </a:cubicBezTo>
                  <a:cubicBezTo>
                    <a:pt x="47789" y="67332"/>
                    <a:pt x="47789" y="67538"/>
                    <a:pt x="47789" y="67745"/>
                  </a:cubicBezTo>
                  <a:cubicBezTo>
                    <a:pt x="48000" y="67951"/>
                    <a:pt x="48000" y="68158"/>
                    <a:pt x="48000" y="68571"/>
                  </a:cubicBezTo>
                  <a:cubicBezTo>
                    <a:pt x="48210" y="68777"/>
                    <a:pt x="48421" y="68984"/>
                    <a:pt x="48631" y="69397"/>
                  </a:cubicBezTo>
                  <a:cubicBezTo>
                    <a:pt x="48631" y="69397"/>
                    <a:pt x="48842" y="69604"/>
                    <a:pt x="48842" y="69604"/>
                  </a:cubicBezTo>
                  <a:cubicBezTo>
                    <a:pt x="49473" y="70430"/>
                    <a:pt x="50105" y="71462"/>
                    <a:pt x="51157" y="71876"/>
                  </a:cubicBezTo>
                  <a:cubicBezTo>
                    <a:pt x="51578" y="72082"/>
                    <a:pt x="52000" y="72082"/>
                    <a:pt x="52631" y="72082"/>
                  </a:cubicBezTo>
                  <a:cubicBezTo>
                    <a:pt x="53052" y="72082"/>
                    <a:pt x="53473" y="72082"/>
                    <a:pt x="54105" y="71876"/>
                  </a:cubicBezTo>
                  <a:cubicBezTo>
                    <a:pt x="54315" y="71876"/>
                    <a:pt x="54315" y="71876"/>
                    <a:pt x="54526" y="71669"/>
                  </a:cubicBezTo>
                  <a:cubicBezTo>
                    <a:pt x="54947" y="71462"/>
                    <a:pt x="55578" y="71256"/>
                    <a:pt x="55789" y="71256"/>
                  </a:cubicBezTo>
                  <a:cubicBezTo>
                    <a:pt x="55789" y="71256"/>
                    <a:pt x="56000" y="71256"/>
                    <a:pt x="56000" y="71462"/>
                  </a:cubicBezTo>
                  <a:cubicBezTo>
                    <a:pt x="56000" y="71462"/>
                    <a:pt x="56000" y="71462"/>
                    <a:pt x="56000" y="71462"/>
                  </a:cubicBezTo>
                  <a:cubicBezTo>
                    <a:pt x="55789" y="71669"/>
                    <a:pt x="55789" y="71669"/>
                    <a:pt x="55789" y="71876"/>
                  </a:cubicBezTo>
                  <a:cubicBezTo>
                    <a:pt x="55368" y="72908"/>
                    <a:pt x="55578" y="73941"/>
                    <a:pt x="56000" y="74974"/>
                  </a:cubicBezTo>
                  <a:cubicBezTo>
                    <a:pt x="56210" y="75593"/>
                    <a:pt x="56842" y="75800"/>
                    <a:pt x="57263" y="76006"/>
                  </a:cubicBezTo>
                  <a:cubicBezTo>
                    <a:pt x="57684" y="76213"/>
                    <a:pt x="57894" y="76213"/>
                    <a:pt x="57894" y="76419"/>
                  </a:cubicBezTo>
                  <a:cubicBezTo>
                    <a:pt x="57894" y="76626"/>
                    <a:pt x="57894" y="76626"/>
                    <a:pt x="57684" y="77039"/>
                  </a:cubicBezTo>
                  <a:cubicBezTo>
                    <a:pt x="57263" y="77452"/>
                    <a:pt x="56842" y="78072"/>
                    <a:pt x="57263" y="78898"/>
                  </a:cubicBezTo>
                  <a:cubicBezTo>
                    <a:pt x="57473" y="79724"/>
                    <a:pt x="58315" y="79724"/>
                    <a:pt x="58736" y="79931"/>
                  </a:cubicBezTo>
                  <a:cubicBezTo>
                    <a:pt x="58947" y="79931"/>
                    <a:pt x="59368" y="79931"/>
                    <a:pt x="59368" y="79931"/>
                  </a:cubicBezTo>
                  <a:cubicBezTo>
                    <a:pt x="59368" y="79931"/>
                    <a:pt x="59368" y="80137"/>
                    <a:pt x="59368" y="80344"/>
                  </a:cubicBezTo>
                  <a:cubicBezTo>
                    <a:pt x="59368" y="80550"/>
                    <a:pt x="59157" y="80757"/>
                    <a:pt x="59157" y="80963"/>
                  </a:cubicBezTo>
                  <a:cubicBezTo>
                    <a:pt x="59368" y="82203"/>
                    <a:pt x="59999" y="83235"/>
                    <a:pt x="61473" y="83855"/>
                  </a:cubicBezTo>
                  <a:cubicBezTo>
                    <a:pt x="63578" y="84681"/>
                    <a:pt x="65684" y="84888"/>
                    <a:pt x="67789" y="85301"/>
                  </a:cubicBezTo>
                  <a:cubicBezTo>
                    <a:pt x="68421" y="85301"/>
                    <a:pt x="68421" y="85301"/>
                    <a:pt x="68421" y="85301"/>
                  </a:cubicBezTo>
                  <a:cubicBezTo>
                    <a:pt x="68421" y="85301"/>
                    <a:pt x="68631" y="85301"/>
                    <a:pt x="68842" y="85301"/>
                  </a:cubicBezTo>
                  <a:cubicBezTo>
                    <a:pt x="69684" y="85301"/>
                    <a:pt x="70526" y="85094"/>
                    <a:pt x="71368" y="84888"/>
                  </a:cubicBezTo>
                  <a:cubicBezTo>
                    <a:pt x="72000" y="84475"/>
                    <a:pt x="72631" y="84268"/>
                    <a:pt x="73263" y="84268"/>
                  </a:cubicBezTo>
                  <a:cubicBezTo>
                    <a:pt x="73473" y="84268"/>
                    <a:pt x="73473" y="84268"/>
                    <a:pt x="73684" y="84268"/>
                  </a:cubicBezTo>
                  <a:cubicBezTo>
                    <a:pt x="74736" y="84475"/>
                    <a:pt x="76000" y="84888"/>
                    <a:pt x="77052" y="85301"/>
                  </a:cubicBezTo>
                  <a:cubicBezTo>
                    <a:pt x="78315" y="85920"/>
                    <a:pt x="79578" y="86333"/>
                    <a:pt x="81052" y="86333"/>
                  </a:cubicBezTo>
                  <a:cubicBezTo>
                    <a:pt x="81052" y="86333"/>
                    <a:pt x="81263" y="86333"/>
                    <a:pt x="81473" y="86333"/>
                  </a:cubicBezTo>
                  <a:cubicBezTo>
                    <a:pt x="81684" y="86333"/>
                    <a:pt x="81894" y="86127"/>
                    <a:pt x="82105" y="86127"/>
                  </a:cubicBezTo>
                  <a:cubicBezTo>
                    <a:pt x="82315" y="86127"/>
                    <a:pt x="82315" y="86127"/>
                    <a:pt x="82315" y="86127"/>
                  </a:cubicBezTo>
                  <a:cubicBezTo>
                    <a:pt x="82315" y="86127"/>
                    <a:pt x="82315" y="86127"/>
                    <a:pt x="82526" y="86127"/>
                  </a:cubicBezTo>
                  <a:cubicBezTo>
                    <a:pt x="82526" y="86333"/>
                    <a:pt x="82736" y="86540"/>
                    <a:pt x="82736" y="86953"/>
                  </a:cubicBezTo>
                  <a:cubicBezTo>
                    <a:pt x="82736" y="87160"/>
                    <a:pt x="82736" y="87779"/>
                    <a:pt x="82947" y="87986"/>
                  </a:cubicBezTo>
                  <a:cubicBezTo>
                    <a:pt x="83368" y="88399"/>
                    <a:pt x="84000" y="89432"/>
                    <a:pt x="84842" y="89845"/>
                  </a:cubicBezTo>
                  <a:cubicBezTo>
                    <a:pt x="85263" y="90051"/>
                    <a:pt x="85473" y="90258"/>
                    <a:pt x="85894" y="90258"/>
                  </a:cubicBezTo>
                  <a:cubicBezTo>
                    <a:pt x="86315" y="90258"/>
                    <a:pt x="86526" y="90464"/>
                    <a:pt x="86736" y="90671"/>
                  </a:cubicBezTo>
                  <a:cubicBezTo>
                    <a:pt x="87157" y="91084"/>
                    <a:pt x="87578" y="91910"/>
                    <a:pt x="87368" y="92530"/>
                  </a:cubicBezTo>
                  <a:cubicBezTo>
                    <a:pt x="87368" y="92530"/>
                    <a:pt x="87368" y="92530"/>
                    <a:pt x="87368" y="92530"/>
                  </a:cubicBezTo>
                  <a:cubicBezTo>
                    <a:pt x="87157" y="92530"/>
                    <a:pt x="86526" y="92736"/>
                    <a:pt x="86315" y="93356"/>
                  </a:cubicBezTo>
                  <a:cubicBezTo>
                    <a:pt x="86105" y="93975"/>
                    <a:pt x="86526" y="94388"/>
                    <a:pt x="86947" y="94595"/>
                  </a:cubicBezTo>
                  <a:cubicBezTo>
                    <a:pt x="86947" y="94595"/>
                    <a:pt x="86947" y="94802"/>
                    <a:pt x="86947" y="94802"/>
                  </a:cubicBezTo>
                  <a:cubicBezTo>
                    <a:pt x="86947" y="94802"/>
                    <a:pt x="87157" y="95008"/>
                    <a:pt x="87157" y="95008"/>
                  </a:cubicBezTo>
                  <a:cubicBezTo>
                    <a:pt x="87157" y="95008"/>
                    <a:pt x="87157" y="95215"/>
                    <a:pt x="87157" y="95215"/>
                  </a:cubicBezTo>
                  <a:cubicBezTo>
                    <a:pt x="87157" y="95215"/>
                    <a:pt x="87157" y="95215"/>
                    <a:pt x="87157" y="95421"/>
                  </a:cubicBezTo>
                  <a:cubicBezTo>
                    <a:pt x="87157" y="95834"/>
                    <a:pt x="87157" y="95834"/>
                    <a:pt x="86947" y="95834"/>
                  </a:cubicBezTo>
                  <a:cubicBezTo>
                    <a:pt x="86736" y="95834"/>
                    <a:pt x="86105" y="95421"/>
                    <a:pt x="85684" y="95215"/>
                  </a:cubicBezTo>
                  <a:cubicBezTo>
                    <a:pt x="85052" y="95008"/>
                    <a:pt x="84421" y="94595"/>
                    <a:pt x="83789" y="94595"/>
                  </a:cubicBezTo>
                  <a:cubicBezTo>
                    <a:pt x="83368" y="94595"/>
                    <a:pt x="83368" y="94595"/>
                    <a:pt x="83368" y="94595"/>
                  </a:cubicBezTo>
                  <a:cubicBezTo>
                    <a:pt x="82947" y="94595"/>
                    <a:pt x="82736" y="94595"/>
                    <a:pt x="82736" y="94388"/>
                  </a:cubicBezTo>
                  <a:cubicBezTo>
                    <a:pt x="82526" y="94182"/>
                    <a:pt x="82315" y="93975"/>
                    <a:pt x="82315" y="93769"/>
                  </a:cubicBezTo>
                  <a:cubicBezTo>
                    <a:pt x="82105" y="93356"/>
                    <a:pt x="81684" y="92943"/>
                    <a:pt x="81263" y="92530"/>
                  </a:cubicBezTo>
                  <a:cubicBezTo>
                    <a:pt x="81052" y="92530"/>
                    <a:pt x="81052" y="92323"/>
                    <a:pt x="80842" y="92323"/>
                  </a:cubicBezTo>
                  <a:cubicBezTo>
                    <a:pt x="80631" y="92117"/>
                    <a:pt x="80631" y="92117"/>
                    <a:pt x="80631" y="91910"/>
                  </a:cubicBezTo>
                  <a:cubicBezTo>
                    <a:pt x="80421" y="91910"/>
                    <a:pt x="80421" y="91910"/>
                    <a:pt x="80421" y="91703"/>
                  </a:cubicBezTo>
                  <a:cubicBezTo>
                    <a:pt x="80421" y="91497"/>
                    <a:pt x="80421" y="91290"/>
                    <a:pt x="80210" y="90877"/>
                  </a:cubicBezTo>
                  <a:cubicBezTo>
                    <a:pt x="80000" y="90464"/>
                    <a:pt x="79368" y="90258"/>
                    <a:pt x="78736" y="90258"/>
                  </a:cubicBezTo>
                  <a:cubicBezTo>
                    <a:pt x="78105" y="90258"/>
                    <a:pt x="77263" y="90464"/>
                    <a:pt x="76842" y="91084"/>
                  </a:cubicBezTo>
                  <a:cubicBezTo>
                    <a:pt x="76631" y="91497"/>
                    <a:pt x="76631" y="91910"/>
                    <a:pt x="76631" y="92323"/>
                  </a:cubicBezTo>
                  <a:cubicBezTo>
                    <a:pt x="76842" y="92943"/>
                    <a:pt x="77473" y="93149"/>
                    <a:pt x="77894" y="93356"/>
                  </a:cubicBezTo>
                  <a:cubicBezTo>
                    <a:pt x="78105" y="93562"/>
                    <a:pt x="78315" y="93769"/>
                    <a:pt x="78315" y="93769"/>
                  </a:cubicBezTo>
                  <a:cubicBezTo>
                    <a:pt x="78947" y="94388"/>
                    <a:pt x="80000" y="95834"/>
                    <a:pt x="79157" y="96660"/>
                  </a:cubicBezTo>
                  <a:cubicBezTo>
                    <a:pt x="79157" y="96867"/>
                    <a:pt x="78947" y="97074"/>
                    <a:pt x="78736" y="97280"/>
                  </a:cubicBezTo>
                  <a:cubicBezTo>
                    <a:pt x="78105" y="97693"/>
                    <a:pt x="77473" y="98106"/>
                    <a:pt x="77473" y="98932"/>
                  </a:cubicBezTo>
                  <a:cubicBezTo>
                    <a:pt x="77263" y="99345"/>
                    <a:pt x="77473" y="99759"/>
                    <a:pt x="77473" y="100172"/>
                  </a:cubicBezTo>
                  <a:cubicBezTo>
                    <a:pt x="77473" y="100172"/>
                    <a:pt x="77684" y="100378"/>
                    <a:pt x="77684" y="100378"/>
                  </a:cubicBezTo>
                  <a:cubicBezTo>
                    <a:pt x="77684" y="100791"/>
                    <a:pt x="77684" y="101204"/>
                    <a:pt x="77894" y="101411"/>
                  </a:cubicBezTo>
                  <a:cubicBezTo>
                    <a:pt x="77894" y="101617"/>
                    <a:pt x="77894" y="102030"/>
                    <a:pt x="77894" y="102237"/>
                  </a:cubicBezTo>
                  <a:cubicBezTo>
                    <a:pt x="78105" y="102857"/>
                    <a:pt x="78105" y="103683"/>
                    <a:pt x="78105" y="104509"/>
                  </a:cubicBezTo>
                  <a:cubicBezTo>
                    <a:pt x="78105" y="104922"/>
                    <a:pt x="78105" y="104922"/>
                    <a:pt x="78105" y="104922"/>
                  </a:cubicBezTo>
                  <a:cubicBezTo>
                    <a:pt x="78315" y="105955"/>
                    <a:pt x="77894" y="107194"/>
                    <a:pt x="77263" y="108227"/>
                  </a:cubicBezTo>
                  <a:cubicBezTo>
                    <a:pt x="77052" y="108433"/>
                    <a:pt x="76842" y="109053"/>
                    <a:pt x="76631" y="109259"/>
                  </a:cubicBezTo>
                  <a:cubicBezTo>
                    <a:pt x="76210" y="109259"/>
                    <a:pt x="76000" y="109466"/>
                    <a:pt x="75789" y="109466"/>
                  </a:cubicBezTo>
                  <a:cubicBezTo>
                    <a:pt x="75157" y="109672"/>
                    <a:pt x="74526" y="109879"/>
                    <a:pt x="73894" y="110705"/>
                  </a:cubicBezTo>
                  <a:cubicBezTo>
                    <a:pt x="73473" y="111531"/>
                    <a:pt x="72631" y="113184"/>
                    <a:pt x="73473" y="114216"/>
                  </a:cubicBezTo>
                  <a:cubicBezTo>
                    <a:pt x="73894" y="114423"/>
                    <a:pt x="74105" y="114629"/>
                    <a:pt x="74526" y="114629"/>
                  </a:cubicBezTo>
                  <a:cubicBezTo>
                    <a:pt x="74947" y="114629"/>
                    <a:pt x="75368" y="114423"/>
                    <a:pt x="75789" y="114216"/>
                  </a:cubicBezTo>
                  <a:cubicBezTo>
                    <a:pt x="76000" y="114010"/>
                    <a:pt x="76421" y="113803"/>
                    <a:pt x="76421" y="113803"/>
                  </a:cubicBezTo>
                  <a:cubicBezTo>
                    <a:pt x="76421" y="113803"/>
                    <a:pt x="76421" y="113803"/>
                    <a:pt x="76421" y="113803"/>
                  </a:cubicBezTo>
                  <a:cubicBezTo>
                    <a:pt x="76421" y="114423"/>
                    <a:pt x="74947" y="115662"/>
                    <a:pt x="74526" y="115869"/>
                  </a:cubicBezTo>
                  <a:cubicBezTo>
                    <a:pt x="74315" y="115869"/>
                    <a:pt x="74105" y="115869"/>
                    <a:pt x="73894" y="115869"/>
                  </a:cubicBezTo>
                  <a:cubicBezTo>
                    <a:pt x="73473" y="116075"/>
                    <a:pt x="72842" y="116075"/>
                    <a:pt x="72421" y="116488"/>
                  </a:cubicBezTo>
                  <a:cubicBezTo>
                    <a:pt x="71578" y="117108"/>
                    <a:pt x="71157" y="118347"/>
                    <a:pt x="71578" y="119173"/>
                  </a:cubicBezTo>
                  <a:cubicBezTo>
                    <a:pt x="71789" y="119793"/>
                    <a:pt x="72210" y="120000"/>
                    <a:pt x="73052" y="120000"/>
                  </a:cubicBezTo>
                  <a:cubicBezTo>
                    <a:pt x="73263" y="120000"/>
                    <a:pt x="73473" y="120000"/>
                    <a:pt x="73684" y="120000"/>
                  </a:cubicBezTo>
                  <a:cubicBezTo>
                    <a:pt x="75157" y="119586"/>
                    <a:pt x="77052" y="118554"/>
                    <a:pt x="78526" y="117314"/>
                  </a:cubicBezTo>
                  <a:cubicBezTo>
                    <a:pt x="78736" y="116901"/>
                    <a:pt x="79157" y="116488"/>
                    <a:pt x="79578" y="116282"/>
                  </a:cubicBezTo>
                  <a:cubicBezTo>
                    <a:pt x="80210" y="115662"/>
                    <a:pt x="80631" y="115043"/>
                    <a:pt x="81263" y="114629"/>
                  </a:cubicBezTo>
                  <a:cubicBezTo>
                    <a:pt x="81473" y="114216"/>
                    <a:pt x="81894" y="114010"/>
                    <a:pt x="82105" y="113597"/>
                  </a:cubicBezTo>
                  <a:cubicBezTo>
                    <a:pt x="82736" y="112977"/>
                    <a:pt x="83157" y="112564"/>
                    <a:pt x="84000" y="112358"/>
                  </a:cubicBezTo>
                  <a:cubicBezTo>
                    <a:pt x="84000" y="112151"/>
                    <a:pt x="84210" y="112151"/>
                    <a:pt x="84421" y="112151"/>
                  </a:cubicBezTo>
                  <a:cubicBezTo>
                    <a:pt x="84631" y="112151"/>
                    <a:pt x="84842" y="112358"/>
                    <a:pt x="85263" y="112564"/>
                  </a:cubicBezTo>
                  <a:cubicBezTo>
                    <a:pt x="85473" y="112771"/>
                    <a:pt x="85684" y="112977"/>
                    <a:pt x="86105" y="112977"/>
                  </a:cubicBezTo>
                  <a:cubicBezTo>
                    <a:pt x="86315" y="113184"/>
                    <a:pt x="86526" y="113184"/>
                    <a:pt x="86736" y="113184"/>
                  </a:cubicBezTo>
                  <a:cubicBezTo>
                    <a:pt x="87578" y="113184"/>
                    <a:pt x="88210" y="112564"/>
                    <a:pt x="88631" y="112151"/>
                  </a:cubicBezTo>
                  <a:cubicBezTo>
                    <a:pt x="88842" y="111944"/>
                    <a:pt x="89052" y="111738"/>
                    <a:pt x="89052" y="111738"/>
                  </a:cubicBezTo>
                  <a:cubicBezTo>
                    <a:pt x="89473" y="111325"/>
                    <a:pt x="90105" y="111118"/>
                    <a:pt x="90736" y="111118"/>
                  </a:cubicBezTo>
                  <a:cubicBezTo>
                    <a:pt x="91157" y="110912"/>
                    <a:pt x="91789" y="110705"/>
                    <a:pt x="92421" y="110499"/>
                  </a:cubicBezTo>
                  <a:cubicBezTo>
                    <a:pt x="92631" y="110292"/>
                    <a:pt x="93052" y="110086"/>
                    <a:pt x="93473" y="110086"/>
                  </a:cubicBezTo>
                  <a:cubicBezTo>
                    <a:pt x="94315" y="109672"/>
                    <a:pt x="95368" y="109466"/>
                    <a:pt x="96000" y="108640"/>
                  </a:cubicBezTo>
                  <a:cubicBezTo>
                    <a:pt x="96210" y="108227"/>
                    <a:pt x="96421" y="108020"/>
                    <a:pt x="96421" y="107814"/>
                  </a:cubicBezTo>
                  <a:cubicBezTo>
                    <a:pt x="96421" y="107814"/>
                    <a:pt x="96421" y="107607"/>
                    <a:pt x="96421" y="107607"/>
                  </a:cubicBezTo>
                  <a:cubicBezTo>
                    <a:pt x="96421" y="106987"/>
                    <a:pt x="96631" y="106368"/>
                    <a:pt x="96210" y="105748"/>
                  </a:cubicBezTo>
                  <a:cubicBezTo>
                    <a:pt x="96000" y="105542"/>
                    <a:pt x="95578" y="105335"/>
                    <a:pt x="95157" y="105335"/>
                  </a:cubicBezTo>
                  <a:cubicBezTo>
                    <a:pt x="94736" y="105335"/>
                    <a:pt x="94315" y="105335"/>
                    <a:pt x="93894" y="105542"/>
                  </a:cubicBezTo>
                  <a:cubicBezTo>
                    <a:pt x="93473" y="105542"/>
                    <a:pt x="93052" y="105542"/>
                    <a:pt x="92631" y="105542"/>
                  </a:cubicBezTo>
                  <a:cubicBezTo>
                    <a:pt x="92210" y="105542"/>
                    <a:pt x="92000" y="105542"/>
                    <a:pt x="92000" y="105335"/>
                  </a:cubicBezTo>
                  <a:cubicBezTo>
                    <a:pt x="91578" y="104922"/>
                    <a:pt x="92000" y="104509"/>
                    <a:pt x="92842" y="103683"/>
                  </a:cubicBezTo>
                  <a:cubicBezTo>
                    <a:pt x="93052" y="103476"/>
                    <a:pt x="93052" y="103270"/>
                    <a:pt x="93263" y="103270"/>
                  </a:cubicBezTo>
                  <a:cubicBezTo>
                    <a:pt x="94736" y="101617"/>
                    <a:pt x="95789" y="100791"/>
                    <a:pt x="97684" y="100172"/>
                  </a:cubicBezTo>
                  <a:cubicBezTo>
                    <a:pt x="98105" y="99965"/>
                    <a:pt x="98736" y="99552"/>
                    <a:pt x="99368" y="99345"/>
                  </a:cubicBezTo>
                  <a:cubicBezTo>
                    <a:pt x="100210" y="98726"/>
                    <a:pt x="101263" y="98106"/>
                    <a:pt x="102105" y="98106"/>
                  </a:cubicBezTo>
                  <a:cubicBezTo>
                    <a:pt x="102526" y="98106"/>
                    <a:pt x="103157" y="98313"/>
                    <a:pt x="103578" y="98519"/>
                  </a:cubicBezTo>
                  <a:cubicBezTo>
                    <a:pt x="104210" y="98932"/>
                    <a:pt x="105052" y="99139"/>
                    <a:pt x="105684" y="99139"/>
                  </a:cubicBezTo>
                  <a:cubicBezTo>
                    <a:pt x="106315" y="99139"/>
                    <a:pt x="106736" y="98932"/>
                    <a:pt x="107157" y="98519"/>
                  </a:cubicBezTo>
                  <a:cubicBezTo>
                    <a:pt x="108000" y="98106"/>
                    <a:pt x="108000" y="97487"/>
                    <a:pt x="108000" y="96867"/>
                  </a:cubicBezTo>
                  <a:cubicBezTo>
                    <a:pt x="108210" y="96660"/>
                    <a:pt x="108210" y="96247"/>
                    <a:pt x="108421" y="96041"/>
                  </a:cubicBezTo>
                  <a:cubicBezTo>
                    <a:pt x="108631" y="95628"/>
                    <a:pt x="109263" y="95215"/>
                    <a:pt x="109684" y="95008"/>
                  </a:cubicBezTo>
                  <a:cubicBezTo>
                    <a:pt x="110315" y="94595"/>
                    <a:pt x="110947" y="94182"/>
                    <a:pt x="111368" y="93769"/>
                  </a:cubicBezTo>
                  <a:cubicBezTo>
                    <a:pt x="111789" y="93149"/>
                    <a:pt x="112421" y="92530"/>
                    <a:pt x="112842" y="91910"/>
                  </a:cubicBezTo>
                  <a:cubicBezTo>
                    <a:pt x="113052" y="91497"/>
                    <a:pt x="113473" y="91084"/>
                    <a:pt x="113684" y="90671"/>
                  </a:cubicBezTo>
                  <a:cubicBezTo>
                    <a:pt x="115368" y="88605"/>
                    <a:pt x="117052" y="86746"/>
                    <a:pt x="119368" y="86127"/>
                  </a:cubicBezTo>
                  <a:cubicBezTo>
                    <a:pt x="119999" y="85920"/>
                    <a:pt x="119999" y="85920"/>
                    <a:pt x="119999" y="85920"/>
                  </a:cubicBezTo>
                  <a:lnTo>
                    <a:pt x="119789" y="85301"/>
                  </a:lnTo>
                  <a:close/>
                </a:path>
              </a:pathLst>
            </a:custGeom>
            <a:solidFill>
              <a:srgbClr val="D8D8D8"/>
            </a:solidFill>
            <a:ln w="9525" cap="rnd" cmpd="sng">
              <a:solidFill>
                <a:schemeClr val="lt1"/>
              </a:solidFill>
              <a:prstDash val="solid"/>
              <a:round/>
              <a:headEnd type="none" w="med" len="med"/>
              <a:tailEnd type="none" w="med" len="med"/>
            </a:ln>
          </p:spPr>
          <p:txBody>
            <a:bodyPr lIns="243775" tIns="121875" rIns="243775" bIns="121875"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2485" name="Shape 2485"/>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CANADA EDITABLE MAP</a:t>
            </a:r>
          </a:p>
        </p:txBody>
      </p:sp>
      <p:sp>
        <p:nvSpPr>
          <p:cNvPr id="2486" name="Shape 2486"/>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487" name="Shape 2487"/>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488" name="Shape 2488"/>
          <p:cNvGrpSpPr/>
          <p:nvPr/>
        </p:nvGrpSpPr>
        <p:grpSpPr>
          <a:xfrm>
            <a:off x="1476562" y="4338258"/>
            <a:ext cx="11003808" cy="6612520"/>
            <a:chOff x="11972290" y="4332248"/>
            <a:chExt cx="12640146" cy="7595845"/>
          </a:xfrm>
        </p:grpSpPr>
        <p:sp>
          <p:nvSpPr>
            <p:cNvPr id="2489" name="Shape 2489"/>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90" name="Shape 2490"/>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91" name="Shape 2491"/>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492" name="Shape 2492"/>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93" name="Shape 2493"/>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94" name="Shape 2494"/>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495" name="Shape 2495"/>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96" name="Shape 2496"/>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97" name="Shape 2497"/>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498" name="Shape 2498"/>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99" name="Shape 2499"/>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00" name="Shape 2500"/>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501" name="Shape 2501"/>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2505"/>
        <p:cNvGrpSpPr/>
        <p:nvPr/>
      </p:nvGrpSpPr>
      <p:grpSpPr>
        <a:xfrm>
          <a:off x="0" y="0"/>
          <a:ext cx="0" cy="0"/>
          <a:chOff x="0" y="0"/>
          <a:chExt cx="0" cy="0"/>
        </a:xfrm>
      </p:grpSpPr>
      <p:grpSp>
        <p:nvGrpSpPr>
          <p:cNvPr id="2506" name="Shape 2506"/>
          <p:cNvGrpSpPr/>
          <p:nvPr/>
        </p:nvGrpSpPr>
        <p:grpSpPr>
          <a:xfrm>
            <a:off x="4111814" y="3157240"/>
            <a:ext cx="5578994" cy="9264818"/>
            <a:chOff x="3338296" y="1084263"/>
            <a:chExt cx="5625732" cy="9342436"/>
          </a:xfrm>
        </p:grpSpPr>
        <p:sp>
          <p:nvSpPr>
            <p:cNvPr id="2507" name="Shape 2507"/>
            <p:cNvSpPr/>
            <p:nvPr/>
          </p:nvSpPr>
          <p:spPr>
            <a:xfrm>
              <a:off x="6651192" y="3397250"/>
              <a:ext cx="160328" cy="173037"/>
            </a:xfrm>
            <a:custGeom>
              <a:avLst/>
              <a:gdLst/>
              <a:ahLst/>
              <a:cxnLst/>
              <a:rect l="0" t="0" r="0" b="0"/>
              <a:pathLst>
                <a:path w="120000" h="120000" extrusionOk="0">
                  <a:moveTo>
                    <a:pt x="109189" y="104564"/>
                  </a:moveTo>
                  <a:lnTo>
                    <a:pt x="109189" y="104564"/>
                  </a:lnTo>
                  <a:lnTo>
                    <a:pt x="109189" y="102821"/>
                  </a:lnTo>
                  <a:cubicBezTo>
                    <a:pt x="119729" y="76182"/>
                    <a:pt x="105135" y="83651"/>
                    <a:pt x="105135" y="64730"/>
                  </a:cubicBezTo>
                  <a:cubicBezTo>
                    <a:pt x="105135" y="47551"/>
                    <a:pt x="109189" y="28630"/>
                    <a:pt x="115405" y="11452"/>
                  </a:cubicBezTo>
                  <a:lnTo>
                    <a:pt x="115405" y="11452"/>
                  </a:lnTo>
                  <a:cubicBezTo>
                    <a:pt x="109189" y="9709"/>
                    <a:pt x="105135" y="7717"/>
                    <a:pt x="98918" y="9709"/>
                  </a:cubicBezTo>
                  <a:cubicBezTo>
                    <a:pt x="92702" y="9709"/>
                    <a:pt x="88648" y="20912"/>
                    <a:pt x="80540" y="20912"/>
                  </a:cubicBezTo>
                  <a:cubicBezTo>
                    <a:pt x="72162" y="19170"/>
                    <a:pt x="70000" y="9709"/>
                    <a:pt x="64054" y="5726"/>
                  </a:cubicBezTo>
                  <a:cubicBezTo>
                    <a:pt x="55675" y="3983"/>
                    <a:pt x="47297" y="0"/>
                    <a:pt x="41081" y="3983"/>
                  </a:cubicBezTo>
                  <a:cubicBezTo>
                    <a:pt x="35135" y="7717"/>
                    <a:pt x="28918" y="17178"/>
                    <a:pt x="30810" y="26639"/>
                  </a:cubicBezTo>
                  <a:cubicBezTo>
                    <a:pt x="32972" y="38091"/>
                    <a:pt x="47297" y="45809"/>
                    <a:pt x="49459" y="57012"/>
                  </a:cubicBezTo>
                  <a:cubicBezTo>
                    <a:pt x="49459" y="64730"/>
                    <a:pt x="47297" y="72448"/>
                    <a:pt x="41081" y="76182"/>
                  </a:cubicBezTo>
                  <a:cubicBezTo>
                    <a:pt x="30810" y="79917"/>
                    <a:pt x="18378" y="68464"/>
                    <a:pt x="10270" y="74190"/>
                  </a:cubicBezTo>
                  <a:cubicBezTo>
                    <a:pt x="1891" y="81908"/>
                    <a:pt x="0" y="97095"/>
                    <a:pt x="6216" y="104564"/>
                  </a:cubicBezTo>
                  <a:cubicBezTo>
                    <a:pt x="12162" y="112282"/>
                    <a:pt x="26756" y="97095"/>
                    <a:pt x="37027" y="102821"/>
                  </a:cubicBezTo>
                  <a:cubicBezTo>
                    <a:pt x="41081" y="104564"/>
                    <a:pt x="28918" y="112282"/>
                    <a:pt x="32972" y="116016"/>
                  </a:cubicBezTo>
                  <a:cubicBezTo>
                    <a:pt x="35135" y="119751"/>
                    <a:pt x="41081" y="118008"/>
                    <a:pt x="45405" y="116016"/>
                  </a:cubicBezTo>
                  <a:cubicBezTo>
                    <a:pt x="51621" y="114024"/>
                    <a:pt x="55675" y="108547"/>
                    <a:pt x="61891" y="104564"/>
                  </a:cubicBezTo>
                  <a:cubicBezTo>
                    <a:pt x="74324" y="98838"/>
                    <a:pt x="84594" y="87634"/>
                    <a:pt x="98918" y="89377"/>
                  </a:cubicBezTo>
                  <a:cubicBezTo>
                    <a:pt x="107297" y="89377"/>
                    <a:pt x="105135" y="98838"/>
                    <a:pt x="109189" y="10456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08" name="Shape 2508"/>
            <p:cNvSpPr/>
            <p:nvPr/>
          </p:nvSpPr>
          <p:spPr>
            <a:xfrm>
              <a:off x="6257517" y="7145339"/>
              <a:ext cx="119054" cy="153987"/>
            </a:xfrm>
            <a:custGeom>
              <a:avLst/>
              <a:gdLst/>
              <a:ahLst/>
              <a:cxnLst/>
              <a:rect l="0" t="0" r="0" b="0"/>
              <a:pathLst>
                <a:path w="120000" h="120000" extrusionOk="0">
                  <a:moveTo>
                    <a:pt x="111272" y="119720"/>
                  </a:moveTo>
                  <a:lnTo>
                    <a:pt x="111272" y="119720"/>
                  </a:lnTo>
                  <a:cubicBezTo>
                    <a:pt x="114181" y="102657"/>
                    <a:pt x="114181" y="102657"/>
                    <a:pt x="114181" y="102657"/>
                  </a:cubicBezTo>
                  <a:lnTo>
                    <a:pt x="114181" y="102657"/>
                  </a:lnTo>
                  <a:cubicBezTo>
                    <a:pt x="108363" y="93986"/>
                    <a:pt x="94545" y="87552"/>
                    <a:pt x="94545" y="76923"/>
                  </a:cubicBezTo>
                  <a:cubicBezTo>
                    <a:pt x="97454" y="70489"/>
                    <a:pt x="119636" y="74965"/>
                    <a:pt x="116727" y="68531"/>
                  </a:cubicBezTo>
                  <a:cubicBezTo>
                    <a:pt x="114181" y="57902"/>
                    <a:pt x="91636" y="57902"/>
                    <a:pt x="83636" y="49230"/>
                  </a:cubicBezTo>
                  <a:cubicBezTo>
                    <a:pt x="80727" y="45034"/>
                    <a:pt x="94545" y="42797"/>
                    <a:pt x="94545" y="38601"/>
                  </a:cubicBezTo>
                  <a:cubicBezTo>
                    <a:pt x="94545" y="29930"/>
                    <a:pt x="89090" y="21538"/>
                    <a:pt x="83636" y="15104"/>
                  </a:cubicBezTo>
                  <a:cubicBezTo>
                    <a:pt x="77818" y="10629"/>
                    <a:pt x="69454" y="8671"/>
                    <a:pt x="61454" y="4475"/>
                  </a:cubicBezTo>
                  <a:lnTo>
                    <a:pt x="61454" y="4475"/>
                  </a:lnTo>
                  <a:cubicBezTo>
                    <a:pt x="53090" y="4475"/>
                    <a:pt x="41818" y="0"/>
                    <a:pt x="36363" y="4475"/>
                  </a:cubicBezTo>
                  <a:cubicBezTo>
                    <a:pt x="28000" y="10629"/>
                    <a:pt x="38909" y="23496"/>
                    <a:pt x="33454" y="29930"/>
                  </a:cubicBezTo>
                  <a:cubicBezTo>
                    <a:pt x="28000" y="36363"/>
                    <a:pt x="8363" y="34405"/>
                    <a:pt x="0" y="36363"/>
                  </a:cubicBezTo>
                  <a:lnTo>
                    <a:pt x="0" y="36363"/>
                  </a:lnTo>
                  <a:cubicBezTo>
                    <a:pt x="5818" y="51468"/>
                    <a:pt x="14181" y="68531"/>
                    <a:pt x="25090" y="81398"/>
                  </a:cubicBezTo>
                  <a:cubicBezTo>
                    <a:pt x="47272" y="104895"/>
                    <a:pt x="77818" y="119720"/>
                    <a:pt x="111272" y="11972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09" name="Shape 2509"/>
            <p:cNvSpPr/>
            <p:nvPr/>
          </p:nvSpPr>
          <p:spPr>
            <a:xfrm>
              <a:off x="6367048" y="7219950"/>
              <a:ext cx="131753" cy="90487"/>
            </a:xfrm>
            <a:custGeom>
              <a:avLst/>
              <a:gdLst/>
              <a:ahLst/>
              <a:cxnLst/>
              <a:rect l="0" t="0" r="0" b="0"/>
              <a:pathLst>
                <a:path w="120000" h="120000" extrusionOk="0">
                  <a:moveTo>
                    <a:pt x="0" y="104822"/>
                  </a:moveTo>
                  <a:lnTo>
                    <a:pt x="0" y="104822"/>
                  </a:lnTo>
                  <a:cubicBezTo>
                    <a:pt x="2608" y="75889"/>
                    <a:pt x="2608" y="75889"/>
                    <a:pt x="2608" y="75889"/>
                  </a:cubicBezTo>
                  <a:lnTo>
                    <a:pt x="2608" y="75889"/>
                  </a:lnTo>
                  <a:cubicBezTo>
                    <a:pt x="9782" y="68774"/>
                    <a:pt x="17282" y="64980"/>
                    <a:pt x="24782" y="54071"/>
                  </a:cubicBezTo>
                  <a:cubicBezTo>
                    <a:pt x="27391" y="50276"/>
                    <a:pt x="24782" y="39841"/>
                    <a:pt x="27391" y="32252"/>
                  </a:cubicBezTo>
                  <a:cubicBezTo>
                    <a:pt x="30000" y="28932"/>
                    <a:pt x="37500" y="36047"/>
                    <a:pt x="39782" y="32252"/>
                  </a:cubicBezTo>
                  <a:cubicBezTo>
                    <a:pt x="45000" y="25138"/>
                    <a:pt x="42391" y="14229"/>
                    <a:pt x="42391" y="7114"/>
                  </a:cubicBezTo>
                  <a:lnTo>
                    <a:pt x="42391" y="7114"/>
                  </a:lnTo>
                  <a:cubicBezTo>
                    <a:pt x="49891" y="7114"/>
                    <a:pt x="54782" y="0"/>
                    <a:pt x="59673" y="3320"/>
                  </a:cubicBezTo>
                  <a:cubicBezTo>
                    <a:pt x="64891" y="7114"/>
                    <a:pt x="67173" y="18023"/>
                    <a:pt x="69782" y="25138"/>
                  </a:cubicBezTo>
                  <a:lnTo>
                    <a:pt x="69782" y="25138"/>
                  </a:lnTo>
                  <a:cubicBezTo>
                    <a:pt x="72065" y="36047"/>
                    <a:pt x="64891" y="54071"/>
                    <a:pt x="72065" y="61185"/>
                  </a:cubicBezTo>
                  <a:cubicBezTo>
                    <a:pt x="82173" y="68774"/>
                    <a:pt x="91956" y="46956"/>
                    <a:pt x="102065" y="50276"/>
                  </a:cubicBezTo>
                  <a:cubicBezTo>
                    <a:pt x="106956" y="54071"/>
                    <a:pt x="97173" y="64980"/>
                    <a:pt x="97173" y="68774"/>
                  </a:cubicBezTo>
                  <a:cubicBezTo>
                    <a:pt x="99456" y="75889"/>
                    <a:pt x="106956" y="68774"/>
                    <a:pt x="109565" y="75889"/>
                  </a:cubicBezTo>
                  <a:cubicBezTo>
                    <a:pt x="112173" y="75889"/>
                    <a:pt x="106956" y="83003"/>
                    <a:pt x="109565" y="86798"/>
                  </a:cubicBezTo>
                  <a:cubicBezTo>
                    <a:pt x="112173" y="93913"/>
                    <a:pt x="114456" y="97707"/>
                    <a:pt x="119673" y="104822"/>
                  </a:cubicBezTo>
                  <a:lnTo>
                    <a:pt x="119673" y="104822"/>
                  </a:lnTo>
                  <a:cubicBezTo>
                    <a:pt x="112173" y="108616"/>
                    <a:pt x="104673" y="115731"/>
                    <a:pt x="97173" y="115731"/>
                  </a:cubicBezTo>
                  <a:cubicBezTo>
                    <a:pt x="89673" y="119525"/>
                    <a:pt x="82173" y="119525"/>
                    <a:pt x="74673" y="119525"/>
                  </a:cubicBezTo>
                  <a:cubicBezTo>
                    <a:pt x="67173" y="119525"/>
                    <a:pt x="59673" y="119525"/>
                    <a:pt x="52173" y="115731"/>
                  </a:cubicBezTo>
                  <a:cubicBezTo>
                    <a:pt x="45000" y="115731"/>
                    <a:pt x="45000" y="111936"/>
                    <a:pt x="39782" y="108616"/>
                  </a:cubicBezTo>
                  <a:lnTo>
                    <a:pt x="39782" y="108616"/>
                  </a:lnTo>
                  <a:cubicBezTo>
                    <a:pt x="45000" y="97707"/>
                    <a:pt x="45000" y="86798"/>
                    <a:pt x="42391" y="79683"/>
                  </a:cubicBezTo>
                  <a:cubicBezTo>
                    <a:pt x="27391" y="97707"/>
                    <a:pt x="12391" y="104822"/>
                    <a:pt x="0" y="10482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10" name="Shape 2510"/>
            <p:cNvSpPr/>
            <p:nvPr/>
          </p:nvSpPr>
          <p:spPr>
            <a:xfrm>
              <a:off x="6317839" y="7123114"/>
              <a:ext cx="100005" cy="153987"/>
            </a:xfrm>
            <a:custGeom>
              <a:avLst/>
              <a:gdLst/>
              <a:ahLst/>
              <a:cxnLst/>
              <a:rect l="0" t="0" r="0" b="0"/>
              <a:pathLst>
                <a:path w="120000" h="120000" extrusionOk="0">
                  <a:moveTo>
                    <a:pt x="0" y="21538"/>
                  </a:moveTo>
                  <a:lnTo>
                    <a:pt x="0" y="21538"/>
                  </a:lnTo>
                  <a:cubicBezTo>
                    <a:pt x="9565" y="25734"/>
                    <a:pt x="19565" y="27692"/>
                    <a:pt x="26521" y="32167"/>
                  </a:cubicBezTo>
                  <a:cubicBezTo>
                    <a:pt x="33043" y="38601"/>
                    <a:pt x="39565" y="46993"/>
                    <a:pt x="39565" y="55664"/>
                  </a:cubicBezTo>
                  <a:cubicBezTo>
                    <a:pt x="39565" y="59860"/>
                    <a:pt x="23043" y="62097"/>
                    <a:pt x="26521" y="66293"/>
                  </a:cubicBezTo>
                  <a:cubicBezTo>
                    <a:pt x="36086" y="74965"/>
                    <a:pt x="63043" y="74965"/>
                    <a:pt x="66086" y="85594"/>
                  </a:cubicBezTo>
                  <a:cubicBezTo>
                    <a:pt x="69565" y="92027"/>
                    <a:pt x="43043" y="87552"/>
                    <a:pt x="39565" y="93986"/>
                  </a:cubicBezTo>
                  <a:cubicBezTo>
                    <a:pt x="39565" y="104615"/>
                    <a:pt x="56086" y="111048"/>
                    <a:pt x="63043" y="119720"/>
                  </a:cubicBezTo>
                  <a:lnTo>
                    <a:pt x="63043" y="119720"/>
                  </a:lnTo>
                  <a:cubicBezTo>
                    <a:pt x="72608" y="115524"/>
                    <a:pt x="82608" y="113286"/>
                    <a:pt x="92608" y="106853"/>
                  </a:cubicBezTo>
                  <a:cubicBezTo>
                    <a:pt x="96086" y="104615"/>
                    <a:pt x="92608" y="98461"/>
                    <a:pt x="96086" y="93986"/>
                  </a:cubicBezTo>
                  <a:cubicBezTo>
                    <a:pt x="99565" y="92027"/>
                    <a:pt x="109565" y="96223"/>
                    <a:pt x="112608" y="93986"/>
                  </a:cubicBezTo>
                  <a:cubicBezTo>
                    <a:pt x="119565" y="89790"/>
                    <a:pt x="116086" y="83356"/>
                    <a:pt x="116086" y="79160"/>
                  </a:cubicBezTo>
                  <a:lnTo>
                    <a:pt x="116086" y="79160"/>
                  </a:lnTo>
                  <a:cubicBezTo>
                    <a:pt x="112608" y="76923"/>
                    <a:pt x="106086" y="74965"/>
                    <a:pt x="102608" y="72727"/>
                  </a:cubicBezTo>
                  <a:cubicBezTo>
                    <a:pt x="96086" y="70489"/>
                    <a:pt x="96086" y="66293"/>
                    <a:pt x="92608" y="62097"/>
                  </a:cubicBezTo>
                  <a:cubicBezTo>
                    <a:pt x="89565" y="57622"/>
                    <a:pt x="82608" y="51468"/>
                    <a:pt x="82608" y="46993"/>
                  </a:cubicBezTo>
                  <a:cubicBezTo>
                    <a:pt x="76086" y="36363"/>
                    <a:pt x="76086" y="23496"/>
                    <a:pt x="72608" y="12867"/>
                  </a:cubicBezTo>
                  <a:lnTo>
                    <a:pt x="72608" y="12867"/>
                  </a:lnTo>
                  <a:cubicBezTo>
                    <a:pt x="23043" y="0"/>
                    <a:pt x="23043" y="0"/>
                    <a:pt x="23043" y="0"/>
                  </a:cubicBezTo>
                  <a:lnTo>
                    <a:pt x="23043" y="0"/>
                  </a:lnTo>
                  <a:cubicBezTo>
                    <a:pt x="0" y="21538"/>
                    <a:pt x="0" y="21538"/>
                    <a:pt x="0" y="2153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11" name="Shape 2511"/>
            <p:cNvSpPr/>
            <p:nvPr/>
          </p:nvSpPr>
          <p:spPr>
            <a:xfrm>
              <a:off x="6181321" y="6946900"/>
              <a:ext cx="165089" cy="244474"/>
            </a:xfrm>
            <a:custGeom>
              <a:avLst/>
              <a:gdLst/>
              <a:ahLst/>
              <a:cxnLst/>
              <a:rect l="0" t="0" r="0" b="0"/>
              <a:pathLst>
                <a:path w="120000" h="120000" extrusionOk="0">
                  <a:moveTo>
                    <a:pt x="93856" y="0"/>
                  </a:moveTo>
                  <a:lnTo>
                    <a:pt x="93856" y="0"/>
                  </a:lnTo>
                  <a:cubicBezTo>
                    <a:pt x="95686" y="2819"/>
                    <a:pt x="97777" y="6696"/>
                    <a:pt x="97777" y="10748"/>
                  </a:cubicBezTo>
                  <a:cubicBezTo>
                    <a:pt x="95686" y="17621"/>
                    <a:pt x="91764" y="25726"/>
                    <a:pt x="83660" y="31013"/>
                  </a:cubicBezTo>
                  <a:cubicBezTo>
                    <a:pt x="81830" y="32422"/>
                    <a:pt x="75816" y="29603"/>
                    <a:pt x="71895" y="31013"/>
                  </a:cubicBezTo>
                  <a:cubicBezTo>
                    <a:pt x="65882" y="35066"/>
                    <a:pt x="57777" y="39118"/>
                    <a:pt x="55686" y="45814"/>
                  </a:cubicBezTo>
                  <a:cubicBezTo>
                    <a:pt x="55686" y="48458"/>
                    <a:pt x="65882" y="49867"/>
                    <a:pt x="63790" y="52511"/>
                  </a:cubicBezTo>
                  <a:cubicBezTo>
                    <a:pt x="63790" y="55154"/>
                    <a:pt x="57777" y="56563"/>
                    <a:pt x="55686" y="59207"/>
                  </a:cubicBezTo>
                  <a:cubicBezTo>
                    <a:pt x="53856" y="62026"/>
                    <a:pt x="51764" y="66079"/>
                    <a:pt x="53856" y="68722"/>
                  </a:cubicBezTo>
                  <a:cubicBezTo>
                    <a:pt x="59869" y="74185"/>
                    <a:pt x="67712" y="76828"/>
                    <a:pt x="75816" y="79471"/>
                  </a:cubicBezTo>
                  <a:cubicBezTo>
                    <a:pt x="79738" y="80881"/>
                    <a:pt x="87843" y="82114"/>
                    <a:pt x="87843" y="79471"/>
                  </a:cubicBezTo>
                  <a:cubicBezTo>
                    <a:pt x="87843" y="74185"/>
                    <a:pt x="71895" y="66079"/>
                    <a:pt x="79738" y="62026"/>
                  </a:cubicBezTo>
                  <a:cubicBezTo>
                    <a:pt x="87843" y="59207"/>
                    <a:pt x="91764" y="71365"/>
                    <a:pt x="99869" y="74185"/>
                  </a:cubicBezTo>
                  <a:cubicBezTo>
                    <a:pt x="103790" y="75418"/>
                    <a:pt x="111633" y="74185"/>
                    <a:pt x="115816" y="76828"/>
                  </a:cubicBezTo>
                  <a:cubicBezTo>
                    <a:pt x="119738" y="79471"/>
                    <a:pt x="115816" y="83524"/>
                    <a:pt x="113725" y="86167"/>
                  </a:cubicBezTo>
                  <a:lnTo>
                    <a:pt x="113725" y="86167"/>
                  </a:lnTo>
                  <a:cubicBezTo>
                    <a:pt x="99869" y="99735"/>
                    <a:pt x="99869" y="99735"/>
                    <a:pt x="99869" y="99735"/>
                  </a:cubicBezTo>
                  <a:lnTo>
                    <a:pt x="99869" y="99735"/>
                  </a:lnTo>
                  <a:cubicBezTo>
                    <a:pt x="93856" y="99735"/>
                    <a:pt x="85751" y="96916"/>
                    <a:pt x="81830" y="99735"/>
                  </a:cubicBezTo>
                  <a:cubicBezTo>
                    <a:pt x="75816" y="103612"/>
                    <a:pt x="83660" y="111718"/>
                    <a:pt x="79738" y="115770"/>
                  </a:cubicBezTo>
                  <a:cubicBezTo>
                    <a:pt x="75816" y="119823"/>
                    <a:pt x="61699" y="118590"/>
                    <a:pt x="55686" y="119823"/>
                  </a:cubicBezTo>
                  <a:lnTo>
                    <a:pt x="55686" y="119823"/>
                  </a:lnTo>
                  <a:cubicBezTo>
                    <a:pt x="49673" y="106431"/>
                    <a:pt x="47843" y="92863"/>
                    <a:pt x="35816" y="82114"/>
                  </a:cubicBezTo>
                  <a:cubicBezTo>
                    <a:pt x="0" y="57973"/>
                    <a:pt x="43921" y="41762"/>
                    <a:pt x="57777" y="20264"/>
                  </a:cubicBezTo>
                  <a:cubicBezTo>
                    <a:pt x="63790" y="9515"/>
                    <a:pt x="81830" y="9515"/>
                    <a:pt x="91764" y="2819"/>
                  </a:cubicBezTo>
                  <a:cubicBezTo>
                    <a:pt x="91764" y="1409"/>
                    <a:pt x="93856" y="1409"/>
                    <a:pt x="93856"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12" name="Shape 2512"/>
            <p:cNvSpPr/>
            <p:nvPr/>
          </p:nvSpPr>
          <p:spPr>
            <a:xfrm>
              <a:off x="6376573" y="7100888"/>
              <a:ext cx="138102" cy="138112"/>
            </a:xfrm>
            <a:custGeom>
              <a:avLst/>
              <a:gdLst/>
              <a:ahLst/>
              <a:cxnLst/>
              <a:rect l="0" t="0" r="0" b="0"/>
              <a:pathLst>
                <a:path w="120000" h="120000" extrusionOk="0">
                  <a:moveTo>
                    <a:pt x="2193" y="33524"/>
                  </a:moveTo>
                  <a:lnTo>
                    <a:pt x="2193" y="33524"/>
                  </a:lnTo>
                  <a:cubicBezTo>
                    <a:pt x="4699" y="45430"/>
                    <a:pt x="4699" y="59843"/>
                    <a:pt x="9399" y="71749"/>
                  </a:cubicBezTo>
                  <a:cubicBezTo>
                    <a:pt x="9399" y="76762"/>
                    <a:pt x="14412" y="83655"/>
                    <a:pt x="16605" y="88668"/>
                  </a:cubicBezTo>
                  <a:cubicBezTo>
                    <a:pt x="19112" y="93368"/>
                    <a:pt x="19112" y="98067"/>
                    <a:pt x="23812" y="100574"/>
                  </a:cubicBezTo>
                  <a:cubicBezTo>
                    <a:pt x="26318" y="103080"/>
                    <a:pt x="31018" y="105274"/>
                    <a:pt x="33524" y="107780"/>
                  </a:cubicBezTo>
                  <a:lnTo>
                    <a:pt x="33524" y="107780"/>
                  </a:lnTo>
                  <a:cubicBezTo>
                    <a:pt x="40731" y="107780"/>
                    <a:pt x="45430" y="103080"/>
                    <a:pt x="50130" y="105274"/>
                  </a:cubicBezTo>
                  <a:cubicBezTo>
                    <a:pt x="55143" y="107780"/>
                    <a:pt x="57336" y="114986"/>
                    <a:pt x="59843" y="119686"/>
                  </a:cubicBezTo>
                  <a:lnTo>
                    <a:pt x="59843" y="119686"/>
                  </a:lnTo>
                  <a:cubicBezTo>
                    <a:pt x="64543" y="117180"/>
                    <a:pt x="69242" y="114986"/>
                    <a:pt x="71749" y="112480"/>
                  </a:cubicBezTo>
                  <a:cubicBezTo>
                    <a:pt x="74255" y="105274"/>
                    <a:pt x="74255" y="98067"/>
                    <a:pt x="74255" y="90861"/>
                  </a:cubicBezTo>
                  <a:cubicBezTo>
                    <a:pt x="74255" y="83655"/>
                    <a:pt x="67049" y="71749"/>
                    <a:pt x="71749" y="67049"/>
                  </a:cubicBezTo>
                  <a:cubicBezTo>
                    <a:pt x="78955" y="62349"/>
                    <a:pt x="86161" y="76762"/>
                    <a:pt x="95561" y="76762"/>
                  </a:cubicBezTo>
                  <a:cubicBezTo>
                    <a:pt x="102767" y="78955"/>
                    <a:pt x="112480" y="71749"/>
                    <a:pt x="119686" y="69556"/>
                  </a:cubicBezTo>
                  <a:lnTo>
                    <a:pt x="119686" y="69556"/>
                  </a:lnTo>
                  <a:lnTo>
                    <a:pt x="100574" y="52637"/>
                  </a:lnTo>
                  <a:cubicBezTo>
                    <a:pt x="100574" y="50130"/>
                    <a:pt x="98067" y="40731"/>
                    <a:pt x="98067" y="40731"/>
                  </a:cubicBezTo>
                  <a:cubicBezTo>
                    <a:pt x="90861" y="36031"/>
                    <a:pt x="81148" y="31018"/>
                    <a:pt x="74255" y="26318"/>
                  </a:cubicBezTo>
                  <a:cubicBezTo>
                    <a:pt x="64543" y="21618"/>
                    <a:pt x="55143" y="14412"/>
                    <a:pt x="47937" y="7206"/>
                  </a:cubicBezTo>
                  <a:lnTo>
                    <a:pt x="47937" y="7206"/>
                  </a:lnTo>
                  <a:cubicBezTo>
                    <a:pt x="40731" y="9712"/>
                    <a:pt x="36031" y="14412"/>
                    <a:pt x="28825" y="14412"/>
                  </a:cubicBezTo>
                  <a:cubicBezTo>
                    <a:pt x="23812" y="11906"/>
                    <a:pt x="23812" y="0"/>
                    <a:pt x="19112" y="0"/>
                  </a:cubicBezTo>
                  <a:cubicBezTo>
                    <a:pt x="11906" y="2506"/>
                    <a:pt x="7206" y="9712"/>
                    <a:pt x="2193" y="14412"/>
                  </a:cubicBezTo>
                  <a:cubicBezTo>
                    <a:pt x="0" y="21618"/>
                    <a:pt x="2193" y="28825"/>
                    <a:pt x="2193" y="3352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13" name="Shape 2513"/>
            <p:cNvSpPr/>
            <p:nvPr/>
          </p:nvSpPr>
          <p:spPr>
            <a:xfrm>
              <a:off x="6430544" y="7026275"/>
              <a:ext cx="176201" cy="153988"/>
            </a:xfrm>
            <a:custGeom>
              <a:avLst/>
              <a:gdLst/>
              <a:ahLst/>
              <a:cxnLst/>
              <a:rect l="0" t="0" r="0" b="0"/>
              <a:pathLst>
                <a:path w="120000" h="120000" extrusionOk="0">
                  <a:moveTo>
                    <a:pt x="56081" y="119720"/>
                  </a:moveTo>
                  <a:lnTo>
                    <a:pt x="56081" y="119720"/>
                  </a:lnTo>
                  <a:cubicBezTo>
                    <a:pt x="61714" y="113286"/>
                    <a:pt x="65387" y="106853"/>
                    <a:pt x="71020" y="100419"/>
                  </a:cubicBezTo>
                  <a:cubicBezTo>
                    <a:pt x="72979" y="98181"/>
                    <a:pt x="78367" y="93986"/>
                    <a:pt x="82285" y="96223"/>
                  </a:cubicBezTo>
                  <a:cubicBezTo>
                    <a:pt x="85959" y="98181"/>
                    <a:pt x="85959" y="104615"/>
                    <a:pt x="87918" y="108811"/>
                  </a:cubicBezTo>
                  <a:lnTo>
                    <a:pt x="87918" y="108811"/>
                  </a:lnTo>
                  <a:cubicBezTo>
                    <a:pt x="95265" y="108811"/>
                    <a:pt x="102857" y="113286"/>
                    <a:pt x="108489" y="106853"/>
                  </a:cubicBezTo>
                  <a:cubicBezTo>
                    <a:pt x="115836" y="98181"/>
                    <a:pt x="119755" y="83356"/>
                    <a:pt x="117795" y="70489"/>
                  </a:cubicBezTo>
                  <a:cubicBezTo>
                    <a:pt x="117795" y="64055"/>
                    <a:pt x="108489" y="64055"/>
                    <a:pt x="102857" y="59860"/>
                  </a:cubicBezTo>
                  <a:lnTo>
                    <a:pt x="102857" y="59860"/>
                  </a:lnTo>
                  <a:cubicBezTo>
                    <a:pt x="98938" y="59860"/>
                    <a:pt x="93306" y="53426"/>
                    <a:pt x="87918" y="55664"/>
                  </a:cubicBezTo>
                  <a:cubicBezTo>
                    <a:pt x="82285" y="55664"/>
                    <a:pt x="76653" y="66293"/>
                    <a:pt x="71020" y="64055"/>
                  </a:cubicBezTo>
                  <a:cubicBezTo>
                    <a:pt x="65387" y="64055"/>
                    <a:pt x="63428" y="55664"/>
                    <a:pt x="61714" y="49230"/>
                  </a:cubicBezTo>
                  <a:cubicBezTo>
                    <a:pt x="58040" y="40559"/>
                    <a:pt x="61714" y="31888"/>
                    <a:pt x="58040" y="25454"/>
                  </a:cubicBezTo>
                  <a:cubicBezTo>
                    <a:pt x="54122" y="19300"/>
                    <a:pt x="44816" y="17062"/>
                    <a:pt x="39183" y="14825"/>
                  </a:cubicBezTo>
                  <a:lnTo>
                    <a:pt x="39183" y="14825"/>
                  </a:lnTo>
                  <a:cubicBezTo>
                    <a:pt x="35510" y="8391"/>
                    <a:pt x="33551" y="4195"/>
                    <a:pt x="31591" y="0"/>
                  </a:cubicBezTo>
                  <a:lnTo>
                    <a:pt x="11020" y="8391"/>
                  </a:lnTo>
                  <a:lnTo>
                    <a:pt x="5632" y="21258"/>
                  </a:lnTo>
                  <a:cubicBezTo>
                    <a:pt x="5632" y="25454"/>
                    <a:pt x="9306" y="31888"/>
                    <a:pt x="7346" y="36363"/>
                  </a:cubicBezTo>
                  <a:cubicBezTo>
                    <a:pt x="7346" y="46993"/>
                    <a:pt x="1714" y="55664"/>
                    <a:pt x="0" y="64055"/>
                  </a:cubicBezTo>
                  <a:lnTo>
                    <a:pt x="0" y="64055"/>
                  </a:lnTo>
                  <a:cubicBezTo>
                    <a:pt x="5632" y="70489"/>
                    <a:pt x="12979" y="76923"/>
                    <a:pt x="20571" y="81118"/>
                  </a:cubicBezTo>
                  <a:cubicBezTo>
                    <a:pt x="25959" y="85314"/>
                    <a:pt x="33551" y="89790"/>
                    <a:pt x="39183" y="93986"/>
                  </a:cubicBezTo>
                  <a:cubicBezTo>
                    <a:pt x="39183" y="93986"/>
                    <a:pt x="41142" y="102377"/>
                    <a:pt x="41142" y="104615"/>
                  </a:cubicBezTo>
                  <a:lnTo>
                    <a:pt x="56081" y="119720"/>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14" name="Shape 2514"/>
            <p:cNvSpPr/>
            <p:nvPr/>
          </p:nvSpPr>
          <p:spPr>
            <a:xfrm>
              <a:off x="6438480" y="7148513"/>
              <a:ext cx="160328" cy="150811"/>
            </a:xfrm>
            <a:custGeom>
              <a:avLst/>
              <a:gdLst/>
              <a:ahLst/>
              <a:cxnLst/>
              <a:rect l="0" t="0" r="0" b="0"/>
              <a:pathLst>
                <a:path w="120000" h="120000" extrusionOk="0">
                  <a:moveTo>
                    <a:pt x="34864" y="32779"/>
                  </a:moveTo>
                  <a:lnTo>
                    <a:pt x="34864" y="32779"/>
                  </a:lnTo>
                  <a:cubicBezTo>
                    <a:pt x="26756" y="32779"/>
                    <a:pt x="20540" y="19667"/>
                    <a:pt x="14324" y="23942"/>
                  </a:cubicBezTo>
                  <a:cubicBezTo>
                    <a:pt x="10270" y="28218"/>
                    <a:pt x="16486" y="39049"/>
                    <a:pt x="16486" y="45605"/>
                  </a:cubicBezTo>
                  <a:cubicBezTo>
                    <a:pt x="16486" y="52161"/>
                    <a:pt x="16486" y="58717"/>
                    <a:pt x="14324" y="65273"/>
                  </a:cubicBezTo>
                  <a:cubicBezTo>
                    <a:pt x="12162" y="67553"/>
                    <a:pt x="8108" y="69548"/>
                    <a:pt x="4054" y="71828"/>
                  </a:cubicBezTo>
                  <a:lnTo>
                    <a:pt x="4054" y="71828"/>
                  </a:lnTo>
                  <a:cubicBezTo>
                    <a:pt x="5945" y="78384"/>
                    <a:pt x="0" y="89216"/>
                    <a:pt x="5945" y="93491"/>
                  </a:cubicBezTo>
                  <a:cubicBezTo>
                    <a:pt x="14324" y="98052"/>
                    <a:pt x="22432" y="84940"/>
                    <a:pt x="30810" y="86935"/>
                  </a:cubicBezTo>
                  <a:cubicBezTo>
                    <a:pt x="34864" y="89216"/>
                    <a:pt x="26756" y="95771"/>
                    <a:pt x="26756" y="98052"/>
                  </a:cubicBezTo>
                  <a:cubicBezTo>
                    <a:pt x="28648" y="102327"/>
                    <a:pt x="34864" y="98052"/>
                    <a:pt x="37027" y="102327"/>
                  </a:cubicBezTo>
                  <a:cubicBezTo>
                    <a:pt x="39189" y="102327"/>
                    <a:pt x="34864" y="106603"/>
                    <a:pt x="37027" y="108883"/>
                  </a:cubicBezTo>
                  <a:cubicBezTo>
                    <a:pt x="39189" y="113159"/>
                    <a:pt x="41081" y="115439"/>
                    <a:pt x="45405" y="119714"/>
                  </a:cubicBezTo>
                  <a:lnTo>
                    <a:pt x="45405" y="119714"/>
                  </a:lnTo>
                  <a:cubicBezTo>
                    <a:pt x="47297" y="117434"/>
                    <a:pt x="49459" y="115439"/>
                    <a:pt x="51621" y="115439"/>
                  </a:cubicBezTo>
                  <a:cubicBezTo>
                    <a:pt x="55675" y="115439"/>
                    <a:pt x="59729" y="117434"/>
                    <a:pt x="61891" y="117434"/>
                  </a:cubicBezTo>
                  <a:cubicBezTo>
                    <a:pt x="68108" y="113159"/>
                    <a:pt x="72162" y="108883"/>
                    <a:pt x="78378" y="104608"/>
                  </a:cubicBezTo>
                  <a:cubicBezTo>
                    <a:pt x="82432" y="98052"/>
                    <a:pt x="84594" y="89216"/>
                    <a:pt x="90810" y="86935"/>
                  </a:cubicBezTo>
                  <a:cubicBezTo>
                    <a:pt x="96756" y="82660"/>
                    <a:pt x="102972" y="89216"/>
                    <a:pt x="109189" y="84940"/>
                  </a:cubicBezTo>
                  <a:cubicBezTo>
                    <a:pt x="113513" y="82660"/>
                    <a:pt x="115405" y="76104"/>
                    <a:pt x="119729" y="71828"/>
                  </a:cubicBezTo>
                  <a:lnTo>
                    <a:pt x="119729" y="71828"/>
                  </a:lnTo>
                  <a:cubicBezTo>
                    <a:pt x="113513" y="69548"/>
                    <a:pt x="107297" y="69548"/>
                    <a:pt x="102972" y="63277"/>
                  </a:cubicBezTo>
                  <a:cubicBezTo>
                    <a:pt x="101081" y="58717"/>
                    <a:pt x="107297" y="52161"/>
                    <a:pt x="107297" y="47885"/>
                  </a:cubicBezTo>
                  <a:lnTo>
                    <a:pt x="107297" y="47885"/>
                  </a:lnTo>
                  <a:cubicBezTo>
                    <a:pt x="90810" y="15106"/>
                    <a:pt x="90810" y="15106"/>
                    <a:pt x="90810" y="15106"/>
                  </a:cubicBezTo>
                  <a:lnTo>
                    <a:pt x="90810" y="15106"/>
                  </a:lnTo>
                  <a:cubicBezTo>
                    <a:pt x="88648" y="10831"/>
                    <a:pt x="88648" y="4275"/>
                    <a:pt x="84594" y="2280"/>
                  </a:cubicBezTo>
                  <a:cubicBezTo>
                    <a:pt x="80270" y="0"/>
                    <a:pt x="74324" y="4275"/>
                    <a:pt x="72162" y="6555"/>
                  </a:cubicBezTo>
                  <a:cubicBezTo>
                    <a:pt x="65945" y="13111"/>
                    <a:pt x="61891" y="19667"/>
                    <a:pt x="55675" y="26223"/>
                  </a:cubicBezTo>
                  <a:cubicBezTo>
                    <a:pt x="55675" y="26223"/>
                    <a:pt x="53513" y="28218"/>
                    <a:pt x="51621" y="28218"/>
                  </a:cubicBezTo>
                  <a:cubicBezTo>
                    <a:pt x="49459" y="30498"/>
                    <a:pt x="45405" y="32779"/>
                    <a:pt x="41081" y="32779"/>
                  </a:cubicBezTo>
                  <a:cubicBezTo>
                    <a:pt x="37027" y="32779"/>
                    <a:pt x="34864" y="32779"/>
                    <a:pt x="34864" y="3277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15" name="Shape 2515"/>
            <p:cNvSpPr/>
            <p:nvPr/>
          </p:nvSpPr>
          <p:spPr>
            <a:xfrm>
              <a:off x="6560710" y="7092950"/>
              <a:ext cx="149214" cy="115888"/>
            </a:xfrm>
            <a:custGeom>
              <a:avLst/>
              <a:gdLst/>
              <a:ahLst/>
              <a:cxnLst/>
              <a:rect l="0" t="0" r="0" b="0"/>
              <a:pathLst>
                <a:path w="120000" h="120000" extrusionOk="0">
                  <a:moveTo>
                    <a:pt x="17723" y="119627"/>
                  </a:moveTo>
                  <a:lnTo>
                    <a:pt x="17723" y="119627"/>
                  </a:lnTo>
                  <a:cubicBezTo>
                    <a:pt x="0" y="76770"/>
                    <a:pt x="0" y="76770"/>
                    <a:pt x="0" y="76770"/>
                  </a:cubicBezTo>
                  <a:lnTo>
                    <a:pt x="0" y="76770"/>
                  </a:lnTo>
                  <a:cubicBezTo>
                    <a:pt x="8716" y="76770"/>
                    <a:pt x="17723" y="82732"/>
                    <a:pt x="24406" y="74161"/>
                  </a:cubicBezTo>
                  <a:cubicBezTo>
                    <a:pt x="33123" y="62608"/>
                    <a:pt x="37772" y="42857"/>
                    <a:pt x="35447" y="25714"/>
                  </a:cubicBezTo>
                  <a:cubicBezTo>
                    <a:pt x="35447" y="17142"/>
                    <a:pt x="24406" y="17142"/>
                    <a:pt x="17723" y="11552"/>
                  </a:cubicBezTo>
                  <a:lnTo>
                    <a:pt x="17723" y="11552"/>
                  </a:lnTo>
                  <a:cubicBezTo>
                    <a:pt x="22082" y="8571"/>
                    <a:pt x="22082" y="2981"/>
                    <a:pt x="26440" y="0"/>
                  </a:cubicBezTo>
                  <a:cubicBezTo>
                    <a:pt x="33123" y="0"/>
                    <a:pt x="39806" y="2981"/>
                    <a:pt x="44164" y="5962"/>
                  </a:cubicBezTo>
                  <a:cubicBezTo>
                    <a:pt x="50847" y="8571"/>
                    <a:pt x="53171" y="17142"/>
                    <a:pt x="59854" y="17142"/>
                  </a:cubicBezTo>
                  <a:cubicBezTo>
                    <a:pt x="62179" y="17142"/>
                    <a:pt x="64213" y="11552"/>
                    <a:pt x="68571" y="8571"/>
                  </a:cubicBezTo>
                  <a:lnTo>
                    <a:pt x="68571" y="8571"/>
                  </a:lnTo>
                  <a:cubicBezTo>
                    <a:pt x="73220" y="11552"/>
                    <a:pt x="77578" y="17142"/>
                    <a:pt x="84261" y="20124"/>
                  </a:cubicBezTo>
                  <a:cubicBezTo>
                    <a:pt x="84261" y="22732"/>
                    <a:pt x="86295" y="25714"/>
                    <a:pt x="88619" y="25714"/>
                  </a:cubicBezTo>
                  <a:cubicBezTo>
                    <a:pt x="95302" y="28695"/>
                    <a:pt x="101985" y="25714"/>
                    <a:pt x="108668" y="25714"/>
                  </a:cubicBezTo>
                  <a:lnTo>
                    <a:pt x="108668" y="25714"/>
                  </a:lnTo>
                  <a:cubicBezTo>
                    <a:pt x="110992" y="34285"/>
                    <a:pt x="119709" y="42857"/>
                    <a:pt x="117384" y="54037"/>
                  </a:cubicBezTo>
                  <a:cubicBezTo>
                    <a:pt x="115351" y="62608"/>
                    <a:pt x="106343" y="62608"/>
                    <a:pt x="99661" y="68198"/>
                  </a:cubicBezTo>
                  <a:lnTo>
                    <a:pt x="99661" y="68198"/>
                  </a:lnTo>
                  <a:cubicBezTo>
                    <a:pt x="95302" y="65590"/>
                    <a:pt x="90944" y="62608"/>
                    <a:pt x="86295" y="62608"/>
                  </a:cubicBezTo>
                  <a:cubicBezTo>
                    <a:pt x="81937" y="60000"/>
                    <a:pt x="79903" y="60000"/>
                    <a:pt x="75254" y="62608"/>
                  </a:cubicBezTo>
                  <a:cubicBezTo>
                    <a:pt x="66537" y="65590"/>
                    <a:pt x="55496" y="68198"/>
                    <a:pt x="48813" y="76770"/>
                  </a:cubicBezTo>
                  <a:cubicBezTo>
                    <a:pt x="42130" y="79751"/>
                    <a:pt x="42130" y="91304"/>
                    <a:pt x="37772" y="99875"/>
                  </a:cubicBezTo>
                  <a:cubicBezTo>
                    <a:pt x="31089" y="108074"/>
                    <a:pt x="24406" y="114037"/>
                    <a:pt x="17723" y="11962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16" name="Shape 2516"/>
            <p:cNvSpPr/>
            <p:nvPr/>
          </p:nvSpPr>
          <p:spPr>
            <a:xfrm>
              <a:off x="6573410" y="7150100"/>
              <a:ext cx="123817" cy="119063"/>
            </a:xfrm>
            <a:custGeom>
              <a:avLst/>
              <a:gdLst/>
              <a:ahLst/>
              <a:cxnLst/>
              <a:rect l="0" t="0" r="0" b="0"/>
              <a:pathLst>
                <a:path w="120000" h="120000" extrusionOk="0">
                  <a:moveTo>
                    <a:pt x="8000" y="58358"/>
                  </a:moveTo>
                  <a:lnTo>
                    <a:pt x="8000" y="58358"/>
                  </a:lnTo>
                  <a:cubicBezTo>
                    <a:pt x="16000" y="52887"/>
                    <a:pt x="24000" y="47051"/>
                    <a:pt x="32000" y="39027"/>
                  </a:cubicBezTo>
                  <a:cubicBezTo>
                    <a:pt x="37217" y="30638"/>
                    <a:pt x="37217" y="19331"/>
                    <a:pt x="45217" y="16413"/>
                  </a:cubicBezTo>
                  <a:cubicBezTo>
                    <a:pt x="53217" y="8024"/>
                    <a:pt x="66434" y="5471"/>
                    <a:pt x="76869" y="2553"/>
                  </a:cubicBezTo>
                  <a:cubicBezTo>
                    <a:pt x="82434" y="0"/>
                    <a:pt x="84869" y="0"/>
                    <a:pt x="90086" y="2553"/>
                  </a:cubicBezTo>
                  <a:cubicBezTo>
                    <a:pt x="95652" y="2553"/>
                    <a:pt x="100869" y="5471"/>
                    <a:pt x="106086" y="8024"/>
                  </a:cubicBezTo>
                  <a:lnTo>
                    <a:pt x="106086" y="8024"/>
                  </a:lnTo>
                  <a:cubicBezTo>
                    <a:pt x="108869" y="13860"/>
                    <a:pt x="119652" y="16413"/>
                    <a:pt x="119652" y="22249"/>
                  </a:cubicBezTo>
                  <a:cubicBezTo>
                    <a:pt x="119652" y="27720"/>
                    <a:pt x="108869" y="24802"/>
                    <a:pt x="106086" y="27720"/>
                  </a:cubicBezTo>
                  <a:cubicBezTo>
                    <a:pt x="100869" y="33191"/>
                    <a:pt x="92869" y="36109"/>
                    <a:pt x="92869" y="41580"/>
                  </a:cubicBezTo>
                  <a:cubicBezTo>
                    <a:pt x="90086" y="49969"/>
                    <a:pt x="103652" y="55440"/>
                    <a:pt x="100869" y="61276"/>
                  </a:cubicBezTo>
                  <a:cubicBezTo>
                    <a:pt x="98086" y="69665"/>
                    <a:pt x="79652" y="63829"/>
                    <a:pt x="76869" y="72218"/>
                  </a:cubicBezTo>
                  <a:cubicBezTo>
                    <a:pt x="74434" y="83525"/>
                    <a:pt x="92869" y="86079"/>
                    <a:pt x="95652" y="97386"/>
                  </a:cubicBezTo>
                  <a:cubicBezTo>
                    <a:pt x="95652" y="105775"/>
                    <a:pt x="92869" y="116717"/>
                    <a:pt x="84869" y="116717"/>
                  </a:cubicBezTo>
                  <a:lnTo>
                    <a:pt x="84869" y="116717"/>
                  </a:lnTo>
                  <a:cubicBezTo>
                    <a:pt x="76869" y="119635"/>
                    <a:pt x="71652" y="111246"/>
                    <a:pt x="63652" y="108328"/>
                  </a:cubicBezTo>
                  <a:cubicBezTo>
                    <a:pt x="61217" y="108328"/>
                    <a:pt x="55652" y="114164"/>
                    <a:pt x="50434" y="111246"/>
                  </a:cubicBezTo>
                  <a:cubicBezTo>
                    <a:pt x="39652" y="105775"/>
                    <a:pt x="32000" y="97386"/>
                    <a:pt x="24000" y="88996"/>
                  </a:cubicBezTo>
                  <a:lnTo>
                    <a:pt x="24000" y="88996"/>
                  </a:lnTo>
                  <a:cubicBezTo>
                    <a:pt x="16000" y="86079"/>
                    <a:pt x="8000" y="86079"/>
                    <a:pt x="2434" y="78054"/>
                  </a:cubicBezTo>
                  <a:cubicBezTo>
                    <a:pt x="0" y="72218"/>
                    <a:pt x="8000" y="63829"/>
                    <a:pt x="8000" y="5835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17" name="Shape 2517"/>
            <p:cNvSpPr/>
            <p:nvPr/>
          </p:nvSpPr>
          <p:spPr>
            <a:xfrm>
              <a:off x="6651192" y="7096125"/>
              <a:ext cx="101593" cy="173037"/>
            </a:xfrm>
            <a:custGeom>
              <a:avLst/>
              <a:gdLst/>
              <a:ahLst/>
              <a:cxnLst/>
              <a:rect l="0" t="0" r="0" b="0"/>
              <a:pathLst>
                <a:path w="120000" h="120000" extrusionOk="0">
                  <a:moveTo>
                    <a:pt x="38586" y="43568"/>
                  </a:moveTo>
                  <a:lnTo>
                    <a:pt x="38586" y="43568"/>
                  </a:lnTo>
                  <a:cubicBezTo>
                    <a:pt x="48339" y="39834"/>
                    <a:pt x="61484" y="39834"/>
                    <a:pt x="64452" y="34107"/>
                  </a:cubicBezTo>
                  <a:cubicBezTo>
                    <a:pt x="67844" y="26639"/>
                    <a:pt x="55123" y="20912"/>
                    <a:pt x="51731" y="15186"/>
                  </a:cubicBezTo>
                  <a:lnTo>
                    <a:pt x="51731" y="15186"/>
                  </a:lnTo>
                  <a:cubicBezTo>
                    <a:pt x="48339" y="11452"/>
                    <a:pt x="38586" y="7468"/>
                    <a:pt x="41978" y="3734"/>
                  </a:cubicBezTo>
                  <a:cubicBezTo>
                    <a:pt x="41978" y="0"/>
                    <a:pt x="55123" y="0"/>
                    <a:pt x="61484" y="0"/>
                  </a:cubicBezTo>
                  <a:lnTo>
                    <a:pt x="61484" y="0"/>
                  </a:lnTo>
                  <a:cubicBezTo>
                    <a:pt x="97102" y="7468"/>
                    <a:pt x="97102" y="7468"/>
                    <a:pt x="97102" y="7468"/>
                  </a:cubicBezTo>
                  <a:lnTo>
                    <a:pt x="97102" y="7468"/>
                  </a:lnTo>
                  <a:cubicBezTo>
                    <a:pt x="103462" y="11452"/>
                    <a:pt x="109823" y="13195"/>
                    <a:pt x="109823" y="17178"/>
                  </a:cubicBezTo>
                  <a:cubicBezTo>
                    <a:pt x="109823" y="20912"/>
                    <a:pt x="103462" y="20912"/>
                    <a:pt x="103462" y="24647"/>
                  </a:cubicBezTo>
                  <a:cubicBezTo>
                    <a:pt x="103462" y="26639"/>
                    <a:pt x="100494" y="26639"/>
                    <a:pt x="100494" y="28381"/>
                  </a:cubicBezTo>
                  <a:lnTo>
                    <a:pt x="100494" y="28381"/>
                  </a:lnTo>
                  <a:cubicBezTo>
                    <a:pt x="100494" y="32365"/>
                    <a:pt x="103462" y="36099"/>
                    <a:pt x="103462" y="39834"/>
                  </a:cubicBezTo>
                  <a:cubicBezTo>
                    <a:pt x="106855" y="41825"/>
                    <a:pt x="116607" y="41825"/>
                    <a:pt x="116607" y="43568"/>
                  </a:cubicBezTo>
                  <a:cubicBezTo>
                    <a:pt x="119575" y="47551"/>
                    <a:pt x="113215" y="53278"/>
                    <a:pt x="113215" y="57012"/>
                  </a:cubicBezTo>
                  <a:lnTo>
                    <a:pt x="113215" y="57012"/>
                  </a:lnTo>
                  <a:cubicBezTo>
                    <a:pt x="106855" y="60746"/>
                    <a:pt x="103462" y="64730"/>
                    <a:pt x="97102" y="68464"/>
                  </a:cubicBezTo>
                  <a:cubicBezTo>
                    <a:pt x="93710" y="70207"/>
                    <a:pt x="87349" y="68464"/>
                    <a:pt x="87349" y="70207"/>
                  </a:cubicBezTo>
                  <a:cubicBezTo>
                    <a:pt x="80989" y="75933"/>
                    <a:pt x="80989" y="83651"/>
                    <a:pt x="71236" y="89377"/>
                  </a:cubicBezTo>
                  <a:cubicBezTo>
                    <a:pt x="67844" y="91369"/>
                    <a:pt x="55123" y="87385"/>
                    <a:pt x="55123" y="91369"/>
                  </a:cubicBezTo>
                  <a:cubicBezTo>
                    <a:pt x="51731" y="98838"/>
                    <a:pt x="58091" y="108298"/>
                    <a:pt x="58091" y="116016"/>
                  </a:cubicBezTo>
                  <a:lnTo>
                    <a:pt x="58091" y="116016"/>
                  </a:lnTo>
                  <a:cubicBezTo>
                    <a:pt x="41978" y="119751"/>
                    <a:pt x="41978" y="119751"/>
                    <a:pt x="41978" y="119751"/>
                  </a:cubicBezTo>
                  <a:lnTo>
                    <a:pt x="41978" y="119751"/>
                  </a:lnTo>
                  <a:cubicBezTo>
                    <a:pt x="12720" y="117759"/>
                    <a:pt x="12720" y="117759"/>
                    <a:pt x="12720" y="117759"/>
                  </a:cubicBezTo>
                  <a:lnTo>
                    <a:pt x="12720" y="117759"/>
                  </a:lnTo>
                  <a:cubicBezTo>
                    <a:pt x="22473" y="117759"/>
                    <a:pt x="25865" y="110290"/>
                    <a:pt x="25865" y="104564"/>
                  </a:cubicBezTo>
                  <a:cubicBezTo>
                    <a:pt x="22473" y="96846"/>
                    <a:pt x="0" y="95103"/>
                    <a:pt x="2968" y="87385"/>
                  </a:cubicBezTo>
                  <a:cubicBezTo>
                    <a:pt x="6360" y="81659"/>
                    <a:pt x="28833" y="85643"/>
                    <a:pt x="32226" y="79917"/>
                  </a:cubicBezTo>
                  <a:cubicBezTo>
                    <a:pt x="35618" y="75933"/>
                    <a:pt x="19081" y="72199"/>
                    <a:pt x="22473" y="66473"/>
                  </a:cubicBezTo>
                  <a:cubicBezTo>
                    <a:pt x="22473" y="62738"/>
                    <a:pt x="32226" y="60746"/>
                    <a:pt x="38586" y="57012"/>
                  </a:cubicBezTo>
                  <a:cubicBezTo>
                    <a:pt x="41978" y="55020"/>
                    <a:pt x="55123" y="57012"/>
                    <a:pt x="55123" y="53278"/>
                  </a:cubicBezTo>
                  <a:cubicBezTo>
                    <a:pt x="55123" y="49294"/>
                    <a:pt x="41978" y="47551"/>
                    <a:pt x="38586" y="4356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18" name="Shape 2518"/>
            <p:cNvSpPr/>
            <p:nvPr/>
          </p:nvSpPr>
          <p:spPr>
            <a:xfrm>
              <a:off x="6736911" y="7104063"/>
              <a:ext cx="119054" cy="100011"/>
            </a:xfrm>
            <a:custGeom>
              <a:avLst/>
              <a:gdLst/>
              <a:ahLst/>
              <a:cxnLst/>
              <a:rect l="0" t="0" r="0" b="0"/>
              <a:pathLst>
                <a:path w="120000" h="120000" extrusionOk="0">
                  <a:moveTo>
                    <a:pt x="0" y="39565"/>
                  </a:moveTo>
                  <a:lnTo>
                    <a:pt x="0" y="39565"/>
                  </a:lnTo>
                  <a:cubicBezTo>
                    <a:pt x="0" y="46521"/>
                    <a:pt x="2553" y="53043"/>
                    <a:pt x="2553" y="59565"/>
                  </a:cubicBezTo>
                  <a:cubicBezTo>
                    <a:pt x="5471" y="63043"/>
                    <a:pt x="13860" y="63043"/>
                    <a:pt x="13860" y="66086"/>
                  </a:cubicBezTo>
                  <a:cubicBezTo>
                    <a:pt x="16413" y="73043"/>
                    <a:pt x="10942" y="83043"/>
                    <a:pt x="10942" y="89565"/>
                  </a:cubicBezTo>
                  <a:lnTo>
                    <a:pt x="10942" y="89565"/>
                  </a:lnTo>
                  <a:cubicBezTo>
                    <a:pt x="19331" y="96086"/>
                    <a:pt x="24802" y="106086"/>
                    <a:pt x="33191" y="109565"/>
                  </a:cubicBezTo>
                  <a:cubicBezTo>
                    <a:pt x="38662" y="112608"/>
                    <a:pt x="41580" y="109565"/>
                    <a:pt x="44498" y="109565"/>
                  </a:cubicBezTo>
                  <a:cubicBezTo>
                    <a:pt x="49969" y="112608"/>
                    <a:pt x="55440" y="116086"/>
                    <a:pt x="58358" y="119565"/>
                  </a:cubicBezTo>
                  <a:cubicBezTo>
                    <a:pt x="66747" y="119565"/>
                    <a:pt x="77689" y="119565"/>
                    <a:pt x="86079" y="119565"/>
                  </a:cubicBezTo>
                  <a:lnTo>
                    <a:pt x="86079" y="119565"/>
                  </a:lnTo>
                  <a:cubicBezTo>
                    <a:pt x="91914" y="109565"/>
                    <a:pt x="102857" y="99565"/>
                    <a:pt x="105775" y="89565"/>
                  </a:cubicBezTo>
                  <a:cubicBezTo>
                    <a:pt x="111246" y="76086"/>
                    <a:pt x="108328" y="63043"/>
                    <a:pt x="111246" y="49565"/>
                  </a:cubicBezTo>
                  <a:cubicBezTo>
                    <a:pt x="111246" y="43043"/>
                    <a:pt x="116717" y="36521"/>
                    <a:pt x="119635" y="26521"/>
                  </a:cubicBezTo>
                  <a:lnTo>
                    <a:pt x="119635" y="26521"/>
                  </a:lnTo>
                  <a:cubicBezTo>
                    <a:pt x="114164" y="23043"/>
                    <a:pt x="111246" y="13043"/>
                    <a:pt x="105775" y="10000"/>
                  </a:cubicBezTo>
                  <a:cubicBezTo>
                    <a:pt x="94468" y="3043"/>
                    <a:pt x="80607" y="0"/>
                    <a:pt x="69300" y="0"/>
                  </a:cubicBezTo>
                  <a:cubicBezTo>
                    <a:pt x="63829" y="3043"/>
                    <a:pt x="66747" y="13043"/>
                    <a:pt x="60911" y="13043"/>
                  </a:cubicBezTo>
                  <a:cubicBezTo>
                    <a:pt x="55440" y="16521"/>
                    <a:pt x="47051" y="13043"/>
                    <a:pt x="41580" y="16521"/>
                  </a:cubicBezTo>
                  <a:cubicBezTo>
                    <a:pt x="36109" y="23043"/>
                    <a:pt x="36109" y="36521"/>
                    <a:pt x="30273" y="39565"/>
                  </a:cubicBezTo>
                  <a:cubicBezTo>
                    <a:pt x="22249" y="43043"/>
                    <a:pt x="10942" y="39565"/>
                    <a:pt x="0" y="3956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19" name="Shape 2519"/>
            <p:cNvSpPr/>
            <p:nvPr/>
          </p:nvSpPr>
          <p:spPr>
            <a:xfrm>
              <a:off x="6694052" y="7178675"/>
              <a:ext cx="146040" cy="119063"/>
            </a:xfrm>
            <a:custGeom>
              <a:avLst/>
              <a:gdLst/>
              <a:ahLst/>
              <a:cxnLst/>
              <a:rect l="0" t="0" r="0" b="0"/>
              <a:pathLst>
                <a:path w="120000" h="120000" extrusionOk="0">
                  <a:moveTo>
                    <a:pt x="42857" y="0"/>
                  </a:moveTo>
                  <a:lnTo>
                    <a:pt x="42857" y="0"/>
                  </a:lnTo>
                  <a:cubicBezTo>
                    <a:pt x="49655" y="5471"/>
                    <a:pt x="54088" y="13860"/>
                    <a:pt x="60886" y="16778"/>
                  </a:cubicBezTo>
                  <a:cubicBezTo>
                    <a:pt x="65320" y="19331"/>
                    <a:pt x="67684" y="16778"/>
                    <a:pt x="70049" y="16778"/>
                  </a:cubicBezTo>
                  <a:cubicBezTo>
                    <a:pt x="74482" y="19331"/>
                    <a:pt x="78916" y="22249"/>
                    <a:pt x="81280" y="25167"/>
                  </a:cubicBezTo>
                  <a:cubicBezTo>
                    <a:pt x="88078" y="25167"/>
                    <a:pt x="96945" y="25167"/>
                    <a:pt x="103743" y="25167"/>
                  </a:cubicBezTo>
                  <a:lnTo>
                    <a:pt x="103743" y="25167"/>
                  </a:lnTo>
                  <a:cubicBezTo>
                    <a:pt x="108472" y="30638"/>
                    <a:pt x="117339" y="33556"/>
                    <a:pt x="119704" y="41945"/>
                  </a:cubicBezTo>
                  <a:cubicBezTo>
                    <a:pt x="119704" y="52887"/>
                    <a:pt x="112906" y="61276"/>
                    <a:pt x="108472" y="69665"/>
                  </a:cubicBezTo>
                  <a:cubicBezTo>
                    <a:pt x="108472" y="72583"/>
                    <a:pt x="103743" y="75136"/>
                    <a:pt x="101674" y="78054"/>
                  </a:cubicBezTo>
                  <a:lnTo>
                    <a:pt x="101674" y="78054"/>
                  </a:lnTo>
                  <a:cubicBezTo>
                    <a:pt x="94876" y="83525"/>
                    <a:pt x="92512" y="91914"/>
                    <a:pt x="85714" y="91914"/>
                  </a:cubicBezTo>
                  <a:cubicBezTo>
                    <a:pt x="81280" y="94832"/>
                    <a:pt x="76847" y="86443"/>
                    <a:pt x="72118" y="86443"/>
                  </a:cubicBezTo>
                  <a:cubicBezTo>
                    <a:pt x="65320" y="83525"/>
                    <a:pt x="58522" y="86443"/>
                    <a:pt x="52019" y="86443"/>
                  </a:cubicBezTo>
                  <a:cubicBezTo>
                    <a:pt x="52019" y="86443"/>
                    <a:pt x="45221" y="117082"/>
                    <a:pt x="45221" y="119635"/>
                  </a:cubicBezTo>
                  <a:cubicBezTo>
                    <a:pt x="42857" y="119635"/>
                    <a:pt x="29261" y="111246"/>
                    <a:pt x="29261" y="111246"/>
                  </a:cubicBezTo>
                  <a:cubicBezTo>
                    <a:pt x="27192" y="111246"/>
                    <a:pt x="29261" y="97386"/>
                    <a:pt x="29261" y="97386"/>
                  </a:cubicBezTo>
                  <a:cubicBezTo>
                    <a:pt x="20394" y="94832"/>
                    <a:pt x="13596" y="91914"/>
                    <a:pt x="4433" y="86443"/>
                  </a:cubicBezTo>
                  <a:lnTo>
                    <a:pt x="4433" y="86443"/>
                  </a:lnTo>
                  <a:cubicBezTo>
                    <a:pt x="4433" y="75136"/>
                    <a:pt x="0" y="61276"/>
                    <a:pt x="2364" y="50334"/>
                  </a:cubicBezTo>
                  <a:cubicBezTo>
                    <a:pt x="2364" y="44498"/>
                    <a:pt x="11231" y="50334"/>
                    <a:pt x="13596" y="47416"/>
                  </a:cubicBezTo>
                  <a:cubicBezTo>
                    <a:pt x="20394" y="39027"/>
                    <a:pt x="20394" y="27720"/>
                    <a:pt x="24827" y="19331"/>
                  </a:cubicBezTo>
                  <a:cubicBezTo>
                    <a:pt x="24827" y="16778"/>
                    <a:pt x="29261" y="19331"/>
                    <a:pt x="31625" y="16778"/>
                  </a:cubicBezTo>
                  <a:cubicBezTo>
                    <a:pt x="36059" y="11306"/>
                    <a:pt x="38423" y="5471"/>
                    <a:pt x="42857"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20" name="Shape 2520"/>
            <p:cNvSpPr/>
            <p:nvPr/>
          </p:nvSpPr>
          <p:spPr>
            <a:xfrm>
              <a:off x="6203546" y="7239000"/>
              <a:ext cx="638133" cy="409575"/>
            </a:xfrm>
            <a:custGeom>
              <a:avLst/>
              <a:gdLst/>
              <a:ahLst/>
              <a:cxnLst/>
              <a:rect l="0" t="0" r="0" b="0"/>
              <a:pathLst>
                <a:path w="120000" h="120000" extrusionOk="0">
                  <a:moveTo>
                    <a:pt x="39255" y="18542"/>
                  </a:moveTo>
                  <a:lnTo>
                    <a:pt x="39255" y="18542"/>
                  </a:lnTo>
                  <a:cubicBezTo>
                    <a:pt x="40338" y="19280"/>
                    <a:pt x="40338" y="20122"/>
                    <a:pt x="41827" y="20122"/>
                  </a:cubicBezTo>
                  <a:cubicBezTo>
                    <a:pt x="43384" y="20965"/>
                    <a:pt x="44940" y="20965"/>
                    <a:pt x="46497" y="20965"/>
                  </a:cubicBezTo>
                  <a:cubicBezTo>
                    <a:pt x="48054" y="20965"/>
                    <a:pt x="49610" y="20965"/>
                    <a:pt x="51167" y="20122"/>
                  </a:cubicBezTo>
                  <a:cubicBezTo>
                    <a:pt x="52724" y="20122"/>
                    <a:pt x="54280" y="18542"/>
                    <a:pt x="55837" y="17699"/>
                  </a:cubicBezTo>
                  <a:lnTo>
                    <a:pt x="55837" y="17699"/>
                  </a:lnTo>
                  <a:cubicBezTo>
                    <a:pt x="56311" y="16856"/>
                    <a:pt x="56852" y="16119"/>
                    <a:pt x="57394" y="16119"/>
                  </a:cubicBezTo>
                  <a:cubicBezTo>
                    <a:pt x="58409" y="16119"/>
                    <a:pt x="59424" y="16856"/>
                    <a:pt x="59966" y="16856"/>
                  </a:cubicBezTo>
                  <a:cubicBezTo>
                    <a:pt x="61522" y="15276"/>
                    <a:pt x="62538" y="13696"/>
                    <a:pt x="64094" y="12115"/>
                  </a:cubicBezTo>
                  <a:cubicBezTo>
                    <a:pt x="65109" y="9692"/>
                    <a:pt x="65651" y="6426"/>
                    <a:pt x="67208" y="5583"/>
                  </a:cubicBezTo>
                  <a:cubicBezTo>
                    <a:pt x="68697" y="4003"/>
                    <a:pt x="70253" y="6426"/>
                    <a:pt x="71810" y="4846"/>
                  </a:cubicBezTo>
                  <a:cubicBezTo>
                    <a:pt x="72893" y="4003"/>
                    <a:pt x="73367" y="1580"/>
                    <a:pt x="74450" y="0"/>
                  </a:cubicBezTo>
                  <a:lnTo>
                    <a:pt x="74450" y="0"/>
                  </a:lnTo>
                  <a:cubicBezTo>
                    <a:pt x="76006" y="2423"/>
                    <a:pt x="77495" y="4846"/>
                    <a:pt x="79593" y="6426"/>
                  </a:cubicBezTo>
                  <a:cubicBezTo>
                    <a:pt x="80609" y="7269"/>
                    <a:pt x="81692" y="5583"/>
                    <a:pt x="82165" y="5583"/>
                  </a:cubicBezTo>
                  <a:cubicBezTo>
                    <a:pt x="83722" y="6426"/>
                    <a:pt x="84737" y="8849"/>
                    <a:pt x="86294" y="8007"/>
                  </a:cubicBezTo>
                  <a:lnTo>
                    <a:pt x="86294" y="8007"/>
                  </a:lnTo>
                  <a:cubicBezTo>
                    <a:pt x="90964" y="8849"/>
                    <a:pt x="90964" y="8849"/>
                    <a:pt x="90964" y="8849"/>
                  </a:cubicBezTo>
                  <a:lnTo>
                    <a:pt x="90964" y="8849"/>
                  </a:lnTo>
                  <a:cubicBezTo>
                    <a:pt x="93536" y="7269"/>
                    <a:pt x="93536" y="7269"/>
                    <a:pt x="93536" y="7269"/>
                  </a:cubicBezTo>
                  <a:lnTo>
                    <a:pt x="93536" y="7269"/>
                  </a:lnTo>
                  <a:cubicBezTo>
                    <a:pt x="95634" y="8849"/>
                    <a:pt x="97191" y="9692"/>
                    <a:pt x="99221" y="10430"/>
                  </a:cubicBezTo>
                  <a:cubicBezTo>
                    <a:pt x="99221" y="10430"/>
                    <a:pt x="98747" y="14433"/>
                    <a:pt x="99221" y="14433"/>
                  </a:cubicBezTo>
                  <a:cubicBezTo>
                    <a:pt x="99221" y="14433"/>
                    <a:pt x="102335" y="16856"/>
                    <a:pt x="102876" y="16856"/>
                  </a:cubicBezTo>
                  <a:cubicBezTo>
                    <a:pt x="102876" y="16119"/>
                    <a:pt x="104433" y="7269"/>
                    <a:pt x="104433" y="7269"/>
                  </a:cubicBezTo>
                  <a:cubicBezTo>
                    <a:pt x="105922" y="7269"/>
                    <a:pt x="107478" y="6426"/>
                    <a:pt x="109035" y="7269"/>
                  </a:cubicBezTo>
                  <a:cubicBezTo>
                    <a:pt x="110118" y="7269"/>
                    <a:pt x="111133" y="9692"/>
                    <a:pt x="112148" y="8849"/>
                  </a:cubicBezTo>
                  <a:cubicBezTo>
                    <a:pt x="113705" y="8849"/>
                    <a:pt x="114247" y="6426"/>
                    <a:pt x="115803" y="4846"/>
                  </a:cubicBezTo>
                  <a:lnTo>
                    <a:pt x="115803" y="4846"/>
                  </a:lnTo>
                  <a:cubicBezTo>
                    <a:pt x="116277" y="6426"/>
                    <a:pt x="117360" y="8007"/>
                    <a:pt x="117360" y="10430"/>
                  </a:cubicBezTo>
                  <a:cubicBezTo>
                    <a:pt x="117834" y="12853"/>
                    <a:pt x="117360" y="16119"/>
                    <a:pt x="117360" y="18542"/>
                  </a:cubicBezTo>
                  <a:cubicBezTo>
                    <a:pt x="117360" y="23388"/>
                    <a:pt x="116818" y="27392"/>
                    <a:pt x="117360" y="31395"/>
                  </a:cubicBezTo>
                  <a:cubicBezTo>
                    <a:pt x="117834" y="35399"/>
                    <a:pt x="119390" y="37822"/>
                    <a:pt x="119932" y="40983"/>
                  </a:cubicBezTo>
                  <a:cubicBezTo>
                    <a:pt x="119932" y="42669"/>
                    <a:pt x="119390" y="43406"/>
                    <a:pt x="119390" y="44249"/>
                  </a:cubicBezTo>
                  <a:cubicBezTo>
                    <a:pt x="119390" y="45829"/>
                    <a:pt x="119390" y="47515"/>
                    <a:pt x="119390" y="49095"/>
                  </a:cubicBezTo>
                  <a:lnTo>
                    <a:pt x="119390" y="49095"/>
                  </a:lnTo>
                  <a:cubicBezTo>
                    <a:pt x="118375" y="50676"/>
                    <a:pt x="117834" y="53099"/>
                    <a:pt x="116277" y="54784"/>
                  </a:cubicBezTo>
                  <a:cubicBezTo>
                    <a:pt x="115803" y="54784"/>
                    <a:pt x="114720" y="53942"/>
                    <a:pt x="114247" y="54784"/>
                  </a:cubicBezTo>
                  <a:cubicBezTo>
                    <a:pt x="112148" y="56365"/>
                    <a:pt x="112148" y="61211"/>
                    <a:pt x="110592" y="61949"/>
                  </a:cubicBezTo>
                  <a:cubicBezTo>
                    <a:pt x="107478" y="62791"/>
                    <a:pt x="105448" y="56365"/>
                    <a:pt x="102876" y="57102"/>
                  </a:cubicBezTo>
                  <a:cubicBezTo>
                    <a:pt x="100778" y="57945"/>
                    <a:pt x="101793" y="63529"/>
                    <a:pt x="100304" y="65952"/>
                  </a:cubicBezTo>
                  <a:cubicBezTo>
                    <a:pt x="97664" y="71641"/>
                    <a:pt x="95093" y="78068"/>
                    <a:pt x="91505" y="81334"/>
                  </a:cubicBezTo>
                  <a:cubicBezTo>
                    <a:pt x="88866" y="83757"/>
                    <a:pt x="84737" y="79648"/>
                    <a:pt x="82165" y="82071"/>
                  </a:cubicBezTo>
                  <a:cubicBezTo>
                    <a:pt x="80135" y="83757"/>
                    <a:pt x="79593" y="87761"/>
                    <a:pt x="78578" y="90921"/>
                  </a:cubicBezTo>
                  <a:cubicBezTo>
                    <a:pt x="77495" y="92502"/>
                    <a:pt x="76006" y="94187"/>
                    <a:pt x="74923" y="95768"/>
                  </a:cubicBezTo>
                  <a:cubicBezTo>
                    <a:pt x="74450" y="98928"/>
                    <a:pt x="74450" y="102194"/>
                    <a:pt x="74450" y="105460"/>
                  </a:cubicBezTo>
                  <a:lnTo>
                    <a:pt x="74450" y="105460"/>
                  </a:lnTo>
                  <a:cubicBezTo>
                    <a:pt x="74450" y="105460"/>
                    <a:pt x="68697" y="109464"/>
                    <a:pt x="68223" y="109464"/>
                  </a:cubicBezTo>
                  <a:cubicBezTo>
                    <a:pt x="67208" y="110307"/>
                    <a:pt x="67208" y="114310"/>
                    <a:pt x="67208" y="114310"/>
                  </a:cubicBezTo>
                  <a:cubicBezTo>
                    <a:pt x="64568" y="113467"/>
                    <a:pt x="61996" y="111044"/>
                    <a:pt x="59424" y="112625"/>
                  </a:cubicBezTo>
                  <a:cubicBezTo>
                    <a:pt x="57868" y="113467"/>
                    <a:pt x="58950" y="119157"/>
                    <a:pt x="57394" y="119157"/>
                  </a:cubicBezTo>
                  <a:cubicBezTo>
                    <a:pt x="55296" y="119894"/>
                    <a:pt x="53197" y="117471"/>
                    <a:pt x="51641" y="115048"/>
                  </a:cubicBezTo>
                  <a:cubicBezTo>
                    <a:pt x="51167" y="113467"/>
                    <a:pt x="52182" y="110307"/>
                    <a:pt x="51167" y="108621"/>
                  </a:cubicBezTo>
                  <a:cubicBezTo>
                    <a:pt x="49610" y="106198"/>
                    <a:pt x="47512" y="106198"/>
                    <a:pt x="45956" y="107041"/>
                  </a:cubicBezTo>
                  <a:cubicBezTo>
                    <a:pt x="43925" y="107884"/>
                    <a:pt x="42368" y="111044"/>
                    <a:pt x="40338" y="112625"/>
                  </a:cubicBezTo>
                  <a:lnTo>
                    <a:pt x="40338" y="112625"/>
                  </a:lnTo>
                  <a:cubicBezTo>
                    <a:pt x="40338" y="111887"/>
                    <a:pt x="39255" y="111044"/>
                    <a:pt x="38781" y="111044"/>
                  </a:cubicBezTo>
                  <a:cubicBezTo>
                    <a:pt x="38240" y="110307"/>
                    <a:pt x="37698" y="109464"/>
                    <a:pt x="37225" y="108621"/>
                  </a:cubicBezTo>
                  <a:cubicBezTo>
                    <a:pt x="35668" y="106198"/>
                    <a:pt x="36142" y="107041"/>
                    <a:pt x="34111" y="108621"/>
                  </a:cubicBezTo>
                  <a:cubicBezTo>
                    <a:pt x="28900" y="113467"/>
                    <a:pt x="31539" y="103775"/>
                    <a:pt x="29441" y="101352"/>
                  </a:cubicBezTo>
                  <a:cubicBezTo>
                    <a:pt x="27343" y="98191"/>
                    <a:pt x="27343" y="98191"/>
                    <a:pt x="27343" y="93345"/>
                  </a:cubicBezTo>
                  <a:cubicBezTo>
                    <a:pt x="27884" y="86918"/>
                    <a:pt x="24297" y="83757"/>
                    <a:pt x="23214" y="78911"/>
                  </a:cubicBezTo>
                  <a:cubicBezTo>
                    <a:pt x="22741" y="78068"/>
                    <a:pt x="20642" y="74802"/>
                    <a:pt x="19627" y="74064"/>
                  </a:cubicBezTo>
                  <a:cubicBezTo>
                    <a:pt x="18071" y="72379"/>
                    <a:pt x="17055" y="69218"/>
                    <a:pt x="15972" y="66795"/>
                  </a:cubicBezTo>
                  <a:lnTo>
                    <a:pt x="15972" y="66795"/>
                  </a:lnTo>
                  <a:cubicBezTo>
                    <a:pt x="15499" y="65952"/>
                    <a:pt x="13401" y="64372"/>
                    <a:pt x="13942" y="63529"/>
                  </a:cubicBezTo>
                  <a:lnTo>
                    <a:pt x="13942" y="63529"/>
                  </a:lnTo>
                  <a:cubicBezTo>
                    <a:pt x="19086" y="61211"/>
                    <a:pt x="22741" y="60368"/>
                    <a:pt x="19086" y="50676"/>
                  </a:cubicBezTo>
                  <a:cubicBezTo>
                    <a:pt x="16514" y="45092"/>
                    <a:pt x="11844" y="40245"/>
                    <a:pt x="7715" y="36979"/>
                  </a:cubicBezTo>
                  <a:cubicBezTo>
                    <a:pt x="3113" y="33819"/>
                    <a:pt x="3113" y="33819"/>
                    <a:pt x="3113" y="33819"/>
                  </a:cubicBezTo>
                  <a:lnTo>
                    <a:pt x="3113" y="33819"/>
                  </a:lnTo>
                  <a:cubicBezTo>
                    <a:pt x="2030" y="30553"/>
                    <a:pt x="1015" y="28129"/>
                    <a:pt x="0" y="24969"/>
                  </a:cubicBezTo>
                  <a:lnTo>
                    <a:pt x="0" y="24969"/>
                  </a:lnTo>
                  <a:cubicBezTo>
                    <a:pt x="1015" y="24126"/>
                    <a:pt x="4128" y="19280"/>
                    <a:pt x="5685" y="19280"/>
                  </a:cubicBezTo>
                  <a:cubicBezTo>
                    <a:pt x="7241" y="18542"/>
                    <a:pt x="7715" y="20965"/>
                    <a:pt x="9272" y="21703"/>
                  </a:cubicBezTo>
                  <a:cubicBezTo>
                    <a:pt x="11844" y="22546"/>
                    <a:pt x="15972" y="22546"/>
                    <a:pt x="18612" y="21703"/>
                  </a:cubicBezTo>
                  <a:lnTo>
                    <a:pt x="18612" y="21703"/>
                  </a:lnTo>
                  <a:cubicBezTo>
                    <a:pt x="23214" y="30553"/>
                    <a:pt x="28900" y="35399"/>
                    <a:pt x="34585" y="28972"/>
                  </a:cubicBezTo>
                  <a:cubicBezTo>
                    <a:pt x="35668" y="27392"/>
                    <a:pt x="38240" y="22546"/>
                    <a:pt x="39255" y="1854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21" name="Shape 2521"/>
            <p:cNvSpPr/>
            <p:nvPr/>
          </p:nvSpPr>
          <p:spPr>
            <a:xfrm>
              <a:off x="6043219" y="7272338"/>
              <a:ext cx="280968" cy="258762"/>
            </a:xfrm>
            <a:custGeom>
              <a:avLst/>
              <a:gdLst/>
              <a:ahLst/>
              <a:cxnLst/>
              <a:rect l="0" t="0" r="0" b="0"/>
              <a:pathLst>
                <a:path w="120000" h="120000" extrusionOk="0">
                  <a:moveTo>
                    <a:pt x="75173" y="38219"/>
                  </a:moveTo>
                  <a:lnTo>
                    <a:pt x="75173" y="38219"/>
                  </a:lnTo>
                  <a:cubicBezTo>
                    <a:pt x="77483" y="43226"/>
                    <a:pt x="79794" y="49568"/>
                    <a:pt x="79794" y="57246"/>
                  </a:cubicBezTo>
                  <a:cubicBezTo>
                    <a:pt x="65622" y="61084"/>
                    <a:pt x="31732" y="0"/>
                    <a:pt x="17560" y="0"/>
                  </a:cubicBezTo>
                  <a:cubicBezTo>
                    <a:pt x="12939" y="0"/>
                    <a:pt x="9396" y="0"/>
                    <a:pt x="4621" y="1168"/>
                  </a:cubicBezTo>
                  <a:lnTo>
                    <a:pt x="4621" y="1168"/>
                  </a:lnTo>
                  <a:cubicBezTo>
                    <a:pt x="3388" y="7510"/>
                    <a:pt x="1078" y="8845"/>
                    <a:pt x="0" y="16522"/>
                  </a:cubicBezTo>
                  <a:cubicBezTo>
                    <a:pt x="0" y="19026"/>
                    <a:pt x="2310" y="24200"/>
                    <a:pt x="4621" y="26703"/>
                  </a:cubicBezTo>
                  <a:cubicBezTo>
                    <a:pt x="5853" y="26703"/>
                    <a:pt x="8164" y="24200"/>
                    <a:pt x="9396" y="24200"/>
                  </a:cubicBezTo>
                  <a:cubicBezTo>
                    <a:pt x="11707" y="26703"/>
                    <a:pt x="14017" y="29207"/>
                    <a:pt x="14017" y="33045"/>
                  </a:cubicBezTo>
                  <a:cubicBezTo>
                    <a:pt x="14017" y="35716"/>
                    <a:pt x="9396" y="36884"/>
                    <a:pt x="9396" y="39388"/>
                  </a:cubicBezTo>
                  <a:cubicBezTo>
                    <a:pt x="9396" y="42058"/>
                    <a:pt x="11707" y="44561"/>
                    <a:pt x="12939" y="47065"/>
                  </a:cubicBezTo>
                  <a:cubicBezTo>
                    <a:pt x="15250" y="48400"/>
                    <a:pt x="18793" y="47065"/>
                    <a:pt x="18793" y="49568"/>
                  </a:cubicBezTo>
                  <a:cubicBezTo>
                    <a:pt x="21103" y="53407"/>
                    <a:pt x="18793" y="58581"/>
                    <a:pt x="20025" y="62420"/>
                  </a:cubicBezTo>
                  <a:cubicBezTo>
                    <a:pt x="21103" y="66258"/>
                    <a:pt x="24646" y="68762"/>
                    <a:pt x="25879" y="72600"/>
                  </a:cubicBezTo>
                  <a:cubicBezTo>
                    <a:pt x="29422" y="76439"/>
                    <a:pt x="29422" y="84116"/>
                    <a:pt x="34043" y="86620"/>
                  </a:cubicBezTo>
                  <a:cubicBezTo>
                    <a:pt x="37586" y="87955"/>
                    <a:pt x="42362" y="84116"/>
                    <a:pt x="45596" y="84116"/>
                  </a:cubicBezTo>
                  <a:cubicBezTo>
                    <a:pt x="46829" y="84116"/>
                    <a:pt x="50372" y="84116"/>
                    <a:pt x="50372" y="85285"/>
                  </a:cubicBezTo>
                  <a:cubicBezTo>
                    <a:pt x="52682" y="91794"/>
                    <a:pt x="49139" y="98136"/>
                    <a:pt x="51604" y="103143"/>
                  </a:cubicBezTo>
                  <a:cubicBezTo>
                    <a:pt x="52682" y="105813"/>
                    <a:pt x="57458" y="103143"/>
                    <a:pt x="58690" y="104478"/>
                  </a:cubicBezTo>
                  <a:cubicBezTo>
                    <a:pt x="61001" y="109652"/>
                    <a:pt x="61001" y="114659"/>
                    <a:pt x="62233" y="119833"/>
                  </a:cubicBezTo>
                  <a:lnTo>
                    <a:pt x="62233" y="119833"/>
                  </a:lnTo>
                  <a:cubicBezTo>
                    <a:pt x="65622" y="118497"/>
                    <a:pt x="69165" y="115994"/>
                    <a:pt x="72708" y="114659"/>
                  </a:cubicBezTo>
                  <a:cubicBezTo>
                    <a:pt x="76251" y="113490"/>
                    <a:pt x="82105" y="113490"/>
                    <a:pt x="84569" y="110820"/>
                  </a:cubicBezTo>
                  <a:cubicBezTo>
                    <a:pt x="87958" y="106981"/>
                    <a:pt x="89191" y="101974"/>
                    <a:pt x="92734" y="98136"/>
                  </a:cubicBezTo>
                  <a:cubicBezTo>
                    <a:pt x="96277" y="95465"/>
                    <a:pt x="99820" y="92962"/>
                    <a:pt x="104441" y="90458"/>
                  </a:cubicBezTo>
                  <a:lnTo>
                    <a:pt x="104441" y="90458"/>
                  </a:lnTo>
                  <a:cubicBezTo>
                    <a:pt x="103363" y="89123"/>
                    <a:pt x="98587" y="86620"/>
                    <a:pt x="99820" y="85285"/>
                  </a:cubicBezTo>
                  <a:lnTo>
                    <a:pt x="99820" y="85285"/>
                  </a:lnTo>
                  <a:cubicBezTo>
                    <a:pt x="111527" y="81613"/>
                    <a:pt x="119845" y="80278"/>
                    <a:pt x="111527" y="64923"/>
                  </a:cubicBezTo>
                  <a:cubicBezTo>
                    <a:pt x="105673" y="56077"/>
                    <a:pt x="95044" y="48400"/>
                    <a:pt x="85648" y="43226"/>
                  </a:cubicBezTo>
                  <a:cubicBezTo>
                    <a:pt x="75173" y="38219"/>
                    <a:pt x="75173" y="38219"/>
                    <a:pt x="75173" y="3821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22" name="Shape 2522"/>
            <p:cNvSpPr/>
            <p:nvPr/>
          </p:nvSpPr>
          <p:spPr>
            <a:xfrm>
              <a:off x="6054330" y="7466013"/>
              <a:ext cx="374626" cy="258762"/>
            </a:xfrm>
            <a:custGeom>
              <a:avLst/>
              <a:gdLst/>
              <a:ahLst/>
              <a:cxnLst/>
              <a:rect l="0" t="0" r="0" b="0"/>
              <a:pathLst>
                <a:path w="120000" h="120000" extrusionOk="0">
                  <a:moveTo>
                    <a:pt x="116419" y="72600"/>
                  </a:moveTo>
                  <a:lnTo>
                    <a:pt x="116419" y="72600"/>
                  </a:lnTo>
                  <a:cubicBezTo>
                    <a:pt x="116419" y="71432"/>
                    <a:pt x="114571" y="70097"/>
                    <a:pt x="113763" y="70097"/>
                  </a:cubicBezTo>
                  <a:cubicBezTo>
                    <a:pt x="112839" y="68929"/>
                    <a:pt x="111915" y="67593"/>
                    <a:pt x="111106" y="66258"/>
                  </a:cubicBezTo>
                  <a:cubicBezTo>
                    <a:pt x="108450" y="62420"/>
                    <a:pt x="109258" y="63755"/>
                    <a:pt x="105794" y="66258"/>
                  </a:cubicBezTo>
                  <a:cubicBezTo>
                    <a:pt x="96900" y="73936"/>
                    <a:pt x="101405" y="58581"/>
                    <a:pt x="97824" y="54742"/>
                  </a:cubicBezTo>
                  <a:cubicBezTo>
                    <a:pt x="94244" y="49735"/>
                    <a:pt x="94244" y="49735"/>
                    <a:pt x="94244" y="42058"/>
                  </a:cubicBezTo>
                  <a:cubicBezTo>
                    <a:pt x="95168" y="31877"/>
                    <a:pt x="89047" y="26870"/>
                    <a:pt x="87199" y="19193"/>
                  </a:cubicBezTo>
                  <a:cubicBezTo>
                    <a:pt x="86390" y="17858"/>
                    <a:pt x="82810" y="12684"/>
                    <a:pt x="81077" y="11515"/>
                  </a:cubicBezTo>
                  <a:cubicBezTo>
                    <a:pt x="78421" y="8845"/>
                    <a:pt x="76689" y="3838"/>
                    <a:pt x="74841" y="0"/>
                  </a:cubicBezTo>
                  <a:lnTo>
                    <a:pt x="74841" y="0"/>
                  </a:lnTo>
                  <a:cubicBezTo>
                    <a:pt x="71376" y="2503"/>
                    <a:pt x="68719" y="5006"/>
                    <a:pt x="66063" y="7677"/>
                  </a:cubicBezTo>
                  <a:cubicBezTo>
                    <a:pt x="63407" y="11515"/>
                    <a:pt x="62483" y="16522"/>
                    <a:pt x="59942" y="20361"/>
                  </a:cubicBezTo>
                  <a:cubicBezTo>
                    <a:pt x="58094" y="23031"/>
                    <a:pt x="53705" y="23031"/>
                    <a:pt x="51049" y="24200"/>
                  </a:cubicBezTo>
                  <a:cubicBezTo>
                    <a:pt x="48392" y="25535"/>
                    <a:pt x="45736" y="28038"/>
                    <a:pt x="43195" y="29374"/>
                  </a:cubicBezTo>
                  <a:lnTo>
                    <a:pt x="43195" y="29374"/>
                  </a:lnTo>
                  <a:cubicBezTo>
                    <a:pt x="43195" y="34381"/>
                    <a:pt x="41347" y="38219"/>
                    <a:pt x="41347" y="43393"/>
                  </a:cubicBezTo>
                  <a:cubicBezTo>
                    <a:pt x="41347" y="45897"/>
                    <a:pt x="44003" y="47232"/>
                    <a:pt x="44003" y="48400"/>
                  </a:cubicBezTo>
                  <a:cubicBezTo>
                    <a:pt x="44003" y="53574"/>
                    <a:pt x="39615" y="58581"/>
                    <a:pt x="41347" y="63755"/>
                  </a:cubicBezTo>
                  <a:cubicBezTo>
                    <a:pt x="43195" y="68929"/>
                    <a:pt x="50240" y="65090"/>
                    <a:pt x="52897" y="70097"/>
                  </a:cubicBezTo>
                  <a:cubicBezTo>
                    <a:pt x="54629" y="72600"/>
                    <a:pt x="53705" y="79109"/>
                    <a:pt x="51049" y="80278"/>
                  </a:cubicBezTo>
                  <a:cubicBezTo>
                    <a:pt x="44927" y="84116"/>
                    <a:pt x="37882" y="82948"/>
                    <a:pt x="31645" y="82948"/>
                  </a:cubicBezTo>
                  <a:cubicBezTo>
                    <a:pt x="24716" y="84116"/>
                    <a:pt x="16746" y="80278"/>
                    <a:pt x="11549" y="85452"/>
                  </a:cubicBezTo>
                  <a:cubicBezTo>
                    <a:pt x="5312" y="90458"/>
                    <a:pt x="3580" y="101974"/>
                    <a:pt x="0" y="110987"/>
                  </a:cubicBezTo>
                  <a:lnTo>
                    <a:pt x="0" y="110987"/>
                  </a:lnTo>
                  <a:cubicBezTo>
                    <a:pt x="3580" y="112155"/>
                    <a:pt x="7045" y="113490"/>
                    <a:pt x="10625" y="114659"/>
                  </a:cubicBezTo>
                  <a:cubicBezTo>
                    <a:pt x="15014" y="115994"/>
                    <a:pt x="19403" y="119833"/>
                    <a:pt x="23792" y="118497"/>
                  </a:cubicBezTo>
                  <a:cubicBezTo>
                    <a:pt x="28296" y="115994"/>
                    <a:pt x="30028" y="107148"/>
                    <a:pt x="35226" y="105813"/>
                  </a:cubicBezTo>
                  <a:cubicBezTo>
                    <a:pt x="37882" y="104478"/>
                    <a:pt x="40538" y="110987"/>
                    <a:pt x="42271" y="113490"/>
                  </a:cubicBezTo>
                  <a:lnTo>
                    <a:pt x="42271" y="113490"/>
                  </a:lnTo>
                  <a:cubicBezTo>
                    <a:pt x="44003" y="112155"/>
                    <a:pt x="47584" y="109652"/>
                    <a:pt x="48392" y="108317"/>
                  </a:cubicBezTo>
                  <a:cubicBezTo>
                    <a:pt x="54629" y="101974"/>
                    <a:pt x="51049" y="93129"/>
                    <a:pt x="59942" y="95632"/>
                  </a:cubicBezTo>
                  <a:cubicBezTo>
                    <a:pt x="66987" y="96801"/>
                    <a:pt x="64331" y="86620"/>
                    <a:pt x="67795" y="84116"/>
                  </a:cubicBezTo>
                  <a:cubicBezTo>
                    <a:pt x="69643" y="82948"/>
                    <a:pt x="72300" y="81613"/>
                    <a:pt x="73108" y="79109"/>
                  </a:cubicBezTo>
                  <a:cubicBezTo>
                    <a:pt x="78421" y="77774"/>
                    <a:pt x="82001" y="93129"/>
                    <a:pt x="88123" y="86620"/>
                  </a:cubicBezTo>
                  <a:cubicBezTo>
                    <a:pt x="94244" y="80278"/>
                    <a:pt x="98748" y="90458"/>
                    <a:pt x="102213" y="98136"/>
                  </a:cubicBezTo>
                  <a:cubicBezTo>
                    <a:pt x="103946" y="104478"/>
                    <a:pt x="104870" y="109652"/>
                    <a:pt x="108450" y="103310"/>
                  </a:cubicBezTo>
                  <a:cubicBezTo>
                    <a:pt x="112839" y="95632"/>
                    <a:pt x="119884" y="96801"/>
                    <a:pt x="118152" y="85452"/>
                  </a:cubicBezTo>
                  <a:cubicBezTo>
                    <a:pt x="118152" y="82948"/>
                    <a:pt x="117228" y="72600"/>
                    <a:pt x="116419" y="7260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23" name="Shape 2523"/>
            <p:cNvSpPr/>
            <p:nvPr/>
          </p:nvSpPr>
          <p:spPr>
            <a:xfrm>
              <a:off x="6132114" y="7189789"/>
              <a:ext cx="169850" cy="134936"/>
            </a:xfrm>
            <a:custGeom>
              <a:avLst/>
              <a:gdLst/>
              <a:ahLst/>
              <a:cxnLst/>
              <a:rect l="0" t="0" r="0" b="0"/>
              <a:pathLst>
                <a:path w="120000" h="120000" extrusionOk="0">
                  <a:moveTo>
                    <a:pt x="50126" y="119680"/>
                  </a:moveTo>
                  <a:lnTo>
                    <a:pt x="50126" y="119680"/>
                  </a:lnTo>
                  <a:cubicBezTo>
                    <a:pt x="53924" y="117120"/>
                    <a:pt x="65569" y="102400"/>
                    <a:pt x="71392" y="102400"/>
                  </a:cubicBezTo>
                  <a:cubicBezTo>
                    <a:pt x="77215" y="100160"/>
                    <a:pt x="78987" y="107520"/>
                    <a:pt x="84810" y="109760"/>
                  </a:cubicBezTo>
                  <a:cubicBezTo>
                    <a:pt x="94430" y="112320"/>
                    <a:pt x="109873" y="112320"/>
                    <a:pt x="119746" y="109760"/>
                  </a:cubicBezTo>
                  <a:lnTo>
                    <a:pt x="119746" y="109760"/>
                  </a:lnTo>
                  <a:cubicBezTo>
                    <a:pt x="96455" y="75520"/>
                    <a:pt x="78987" y="21760"/>
                    <a:pt x="75189" y="0"/>
                  </a:cubicBezTo>
                  <a:cubicBezTo>
                    <a:pt x="67341" y="0"/>
                    <a:pt x="42278" y="26880"/>
                    <a:pt x="28860" y="31680"/>
                  </a:cubicBezTo>
                  <a:cubicBezTo>
                    <a:pt x="0" y="43840"/>
                    <a:pt x="34683" y="82880"/>
                    <a:pt x="44303" y="104960"/>
                  </a:cubicBezTo>
                  <a:cubicBezTo>
                    <a:pt x="46075" y="109760"/>
                    <a:pt x="48101" y="114880"/>
                    <a:pt x="50126" y="11968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24" name="Shape 2524"/>
            <p:cNvSpPr/>
            <p:nvPr/>
          </p:nvSpPr>
          <p:spPr>
            <a:xfrm>
              <a:off x="5922578" y="7273925"/>
              <a:ext cx="301604" cy="454024"/>
            </a:xfrm>
            <a:custGeom>
              <a:avLst/>
              <a:gdLst/>
              <a:ahLst/>
              <a:cxnLst/>
              <a:rect l="0" t="0" r="0" b="0"/>
              <a:pathLst>
                <a:path w="120000" h="120000" extrusionOk="0">
                  <a:moveTo>
                    <a:pt x="52285" y="114104"/>
                  </a:moveTo>
                  <a:lnTo>
                    <a:pt x="52285" y="114104"/>
                  </a:lnTo>
                  <a:cubicBezTo>
                    <a:pt x="52285" y="114104"/>
                    <a:pt x="52285" y="113343"/>
                    <a:pt x="51142" y="113343"/>
                  </a:cubicBezTo>
                  <a:lnTo>
                    <a:pt x="51142" y="113343"/>
                  </a:lnTo>
                  <a:cubicBezTo>
                    <a:pt x="48000" y="115530"/>
                    <a:pt x="43571" y="117717"/>
                    <a:pt x="39285" y="118383"/>
                  </a:cubicBezTo>
                  <a:cubicBezTo>
                    <a:pt x="34857" y="119904"/>
                    <a:pt x="30571" y="119904"/>
                    <a:pt x="26142" y="119904"/>
                  </a:cubicBezTo>
                  <a:lnTo>
                    <a:pt x="26142" y="119904"/>
                  </a:lnTo>
                  <a:cubicBezTo>
                    <a:pt x="27285" y="117717"/>
                    <a:pt x="27285" y="114770"/>
                    <a:pt x="28285" y="111917"/>
                  </a:cubicBezTo>
                  <a:cubicBezTo>
                    <a:pt x="29428" y="110396"/>
                    <a:pt x="32714" y="108969"/>
                    <a:pt x="32714" y="106782"/>
                  </a:cubicBezTo>
                  <a:cubicBezTo>
                    <a:pt x="32714" y="104595"/>
                    <a:pt x="26142" y="103930"/>
                    <a:pt x="27285" y="102408"/>
                  </a:cubicBezTo>
                  <a:cubicBezTo>
                    <a:pt x="28285" y="99556"/>
                    <a:pt x="34857" y="98795"/>
                    <a:pt x="37000" y="95942"/>
                  </a:cubicBezTo>
                  <a:cubicBezTo>
                    <a:pt x="38142" y="94421"/>
                    <a:pt x="34857" y="92234"/>
                    <a:pt x="33714" y="90142"/>
                  </a:cubicBezTo>
                  <a:lnTo>
                    <a:pt x="33714" y="90142"/>
                  </a:lnTo>
                  <a:cubicBezTo>
                    <a:pt x="33714" y="87955"/>
                    <a:pt x="34857" y="86434"/>
                    <a:pt x="33714" y="84247"/>
                  </a:cubicBezTo>
                  <a:cubicBezTo>
                    <a:pt x="32714" y="81394"/>
                    <a:pt x="28285" y="79207"/>
                    <a:pt x="28285" y="76259"/>
                  </a:cubicBezTo>
                  <a:cubicBezTo>
                    <a:pt x="28285" y="74833"/>
                    <a:pt x="32714" y="75594"/>
                    <a:pt x="33714" y="74072"/>
                  </a:cubicBezTo>
                  <a:cubicBezTo>
                    <a:pt x="33714" y="72646"/>
                    <a:pt x="30571" y="71220"/>
                    <a:pt x="29428" y="69793"/>
                  </a:cubicBezTo>
                  <a:cubicBezTo>
                    <a:pt x="29428" y="68272"/>
                    <a:pt x="30571" y="66180"/>
                    <a:pt x="29428" y="65419"/>
                  </a:cubicBezTo>
                  <a:cubicBezTo>
                    <a:pt x="26142" y="64659"/>
                    <a:pt x="21714" y="64659"/>
                    <a:pt x="18428" y="64659"/>
                  </a:cubicBezTo>
                  <a:cubicBezTo>
                    <a:pt x="13000" y="64659"/>
                    <a:pt x="5428" y="67606"/>
                    <a:pt x="2142" y="64659"/>
                  </a:cubicBezTo>
                  <a:cubicBezTo>
                    <a:pt x="0" y="62472"/>
                    <a:pt x="8714" y="60285"/>
                    <a:pt x="12000" y="58098"/>
                  </a:cubicBezTo>
                  <a:cubicBezTo>
                    <a:pt x="18428" y="53058"/>
                    <a:pt x="27285" y="50110"/>
                    <a:pt x="30571" y="44310"/>
                  </a:cubicBezTo>
                  <a:cubicBezTo>
                    <a:pt x="33714" y="40697"/>
                    <a:pt x="33714" y="35657"/>
                    <a:pt x="31571" y="31949"/>
                  </a:cubicBezTo>
                  <a:cubicBezTo>
                    <a:pt x="29428" y="28335"/>
                    <a:pt x="19571" y="29762"/>
                    <a:pt x="18428" y="26148"/>
                  </a:cubicBezTo>
                  <a:cubicBezTo>
                    <a:pt x="15142" y="19683"/>
                    <a:pt x="19571" y="16735"/>
                    <a:pt x="20714" y="10174"/>
                  </a:cubicBezTo>
                  <a:lnTo>
                    <a:pt x="20714" y="10174"/>
                  </a:lnTo>
                  <a:cubicBezTo>
                    <a:pt x="31571" y="6561"/>
                    <a:pt x="42428" y="2187"/>
                    <a:pt x="52285" y="0"/>
                  </a:cubicBezTo>
                  <a:lnTo>
                    <a:pt x="52285" y="0"/>
                  </a:lnTo>
                  <a:cubicBezTo>
                    <a:pt x="51142" y="3613"/>
                    <a:pt x="49000" y="4374"/>
                    <a:pt x="48000" y="8748"/>
                  </a:cubicBezTo>
                  <a:cubicBezTo>
                    <a:pt x="48000" y="10174"/>
                    <a:pt x="50142" y="13122"/>
                    <a:pt x="52285" y="14548"/>
                  </a:cubicBezTo>
                  <a:cubicBezTo>
                    <a:pt x="53428" y="14548"/>
                    <a:pt x="55571" y="13122"/>
                    <a:pt x="56714" y="13122"/>
                  </a:cubicBezTo>
                  <a:cubicBezTo>
                    <a:pt x="58857" y="14548"/>
                    <a:pt x="61000" y="15974"/>
                    <a:pt x="61000" y="18161"/>
                  </a:cubicBezTo>
                  <a:cubicBezTo>
                    <a:pt x="61000" y="19683"/>
                    <a:pt x="56714" y="20348"/>
                    <a:pt x="56714" y="21774"/>
                  </a:cubicBezTo>
                  <a:cubicBezTo>
                    <a:pt x="56714" y="23296"/>
                    <a:pt x="58857" y="24722"/>
                    <a:pt x="60000" y="26148"/>
                  </a:cubicBezTo>
                  <a:cubicBezTo>
                    <a:pt x="62142" y="26909"/>
                    <a:pt x="65428" y="26148"/>
                    <a:pt x="65428" y="27575"/>
                  </a:cubicBezTo>
                  <a:cubicBezTo>
                    <a:pt x="67571" y="29762"/>
                    <a:pt x="65428" y="32709"/>
                    <a:pt x="66571" y="34896"/>
                  </a:cubicBezTo>
                  <a:cubicBezTo>
                    <a:pt x="67571" y="37083"/>
                    <a:pt x="70857" y="38510"/>
                    <a:pt x="72000" y="40697"/>
                  </a:cubicBezTo>
                  <a:cubicBezTo>
                    <a:pt x="75285" y="42884"/>
                    <a:pt x="75285" y="47258"/>
                    <a:pt x="79571" y="48684"/>
                  </a:cubicBezTo>
                  <a:cubicBezTo>
                    <a:pt x="82857" y="49445"/>
                    <a:pt x="87285" y="47258"/>
                    <a:pt x="90285" y="47258"/>
                  </a:cubicBezTo>
                  <a:cubicBezTo>
                    <a:pt x="91428" y="47258"/>
                    <a:pt x="94714" y="47258"/>
                    <a:pt x="94714" y="47923"/>
                  </a:cubicBezTo>
                  <a:cubicBezTo>
                    <a:pt x="96857" y="51632"/>
                    <a:pt x="93571" y="55245"/>
                    <a:pt x="95857" y="58098"/>
                  </a:cubicBezTo>
                  <a:cubicBezTo>
                    <a:pt x="96857" y="59619"/>
                    <a:pt x="101285" y="58098"/>
                    <a:pt x="102428" y="58858"/>
                  </a:cubicBezTo>
                  <a:cubicBezTo>
                    <a:pt x="104571" y="61806"/>
                    <a:pt x="104571" y="64659"/>
                    <a:pt x="105714" y="67606"/>
                  </a:cubicBezTo>
                  <a:lnTo>
                    <a:pt x="105714" y="67606"/>
                  </a:lnTo>
                  <a:cubicBezTo>
                    <a:pt x="105714" y="70459"/>
                    <a:pt x="103428" y="72646"/>
                    <a:pt x="103428" y="75594"/>
                  </a:cubicBezTo>
                  <a:cubicBezTo>
                    <a:pt x="103428" y="77020"/>
                    <a:pt x="106714" y="77781"/>
                    <a:pt x="106714" y="78446"/>
                  </a:cubicBezTo>
                  <a:cubicBezTo>
                    <a:pt x="106714" y="81394"/>
                    <a:pt x="101285" y="84247"/>
                    <a:pt x="103428" y="87194"/>
                  </a:cubicBezTo>
                  <a:cubicBezTo>
                    <a:pt x="105714" y="90142"/>
                    <a:pt x="114428" y="87955"/>
                    <a:pt x="117714" y="90808"/>
                  </a:cubicBezTo>
                  <a:cubicBezTo>
                    <a:pt x="119857" y="92234"/>
                    <a:pt x="118714" y="95942"/>
                    <a:pt x="115428" y="96608"/>
                  </a:cubicBezTo>
                  <a:cubicBezTo>
                    <a:pt x="107857" y="98795"/>
                    <a:pt x="99142" y="98129"/>
                    <a:pt x="91428" y="98129"/>
                  </a:cubicBezTo>
                  <a:cubicBezTo>
                    <a:pt x="82857" y="98795"/>
                    <a:pt x="73000" y="96608"/>
                    <a:pt x="66571" y="99556"/>
                  </a:cubicBezTo>
                  <a:cubicBezTo>
                    <a:pt x="58857" y="102408"/>
                    <a:pt x="56714" y="108969"/>
                    <a:pt x="52285" y="11410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25" name="Shape 2525"/>
            <p:cNvSpPr/>
            <p:nvPr/>
          </p:nvSpPr>
          <p:spPr>
            <a:xfrm>
              <a:off x="5686055" y="7291388"/>
              <a:ext cx="325416" cy="360362"/>
            </a:xfrm>
            <a:custGeom>
              <a:avLst/>
              <a:gdLst/>
              <a:ahLst/>
              <a:cxnLst/>
              <a:rect l="0" t="0" r="0" b="0"/>
              <a:pathLst>
                <a:path w="120000" h="120000" extrusionOk="0">
                  <a:moveTo>
                    <a:pt x="106696" y="7305"/>
                  </a:moveTo>
                  <a:lnTo>
                    <a:pt x="106696" y="7305"/>
                  </a:lnTo>
                  <a:cubicBezTo>
                    <a:pt x="105631" y="15568"/>
                    <a:pt x="101507" y="19281"/>
                    <a:pt x="104567" y="27425"/>
                  </a:cubicBezTo>
                  <a:cubicBezTo>
                    <a:pt x="105631" y="31976"/>
                    <a:pt x="114811" y="30179"/>
                    <a:pt x="116807" y="34730"/>
                  </a:cubicBezTo>
                  <a:cubicBezTo>
                    <a:pt x="118802" y="39401"/>
                    <a:pt x="118802" y="45748"/>
                    <a:pt x="115875" y="50299"/>
                  </a:cubicBezTo>
                  <a:cubicBezTo>
                    <a:pt x="112815" y="57604"/>
                    <a:pt x="104567" y="61317"/>
                    <a:pt x="98580" y="67664"/>
                  </a:cubicBezTo>
                  <a:cubicBezTo>
                    <a:pt x="95521" y="70419"/>
                    <a:pt x="87405" y="73173"/>
                    <a:pt x="89401" y="75928"/>
                  </a:cubicBezTo>
                  <a:cubicBezTo>
                    <a:pt x="92461" y="79640"/>
                    <a:pt x="99512" y="75928"/>
                    <a:pt x="104567" y="75928"/>
                  </a:cubicBezTo>
                  <a:cubicBezTo>
                    <a:pt x="107627" y="75928"/>
                    <a:pt x="111751" y="75928"/>
                    <a:pt x="114811" y="76886"/>
                  </a:cubicBezTo>
                  <a:cubicBezTo>
                    <a:pt x="115875" y="77844"/>
                    <a:pt x="114811" y="80479"/>
                    <a:pt x="114811" y="82395"/>
                  </a:cubicBezTo>
                  <a:cubicBezTo>
                    <a:pt x="115875" y="84191"/>
                    <a:pt x="118802" y="85988"/>
                    <a:pt x="118802" y="87784"/>
                  </a:cubicBezTo>
                  <a:cubicBezTo>
                    <a:pt x="117871" y="89700"/>
                    <a:pt x="113747" y="88742"/>
                    <a:pt x="113747" y="90538"/>
                  </a:cubicBezTo>
                  <a:cubicBezTo>
                    <a:pt x="113747" y="94251"/>
                    <a:pt x="117871" y="97005"/>
                    <a:pt x="118802" y="100598"/>
                  </a:cubicBezTo>
                  <a:cubicBezTo>
                    <a:pt x="119866" y="103353"/>
                    <a:pt x="118802" y="105269"/>
                    <a:pt x="118802" y="108023"/>
                  </a:cubicBezTo>
                  <a:lnTo>
                    <a:pt x="118802" y="108023"/>
                  </a:lnTo>
                  <a:cubicBezTo>
                    <a:pt x="118802" y="108862"/>
                    <a:pt x="117871" y="108862"/>
                    <a:pt x="116807" y="109820"/>
                  </a:cubicBezTo>
                  <a:cubicBezTo>
                    <a:pt x="114811" y="110658"/>
                    <a:pt x="112815" y="111616"/>
                    <a:pt x="110687" y="111616"/>
                  </a:cubicBezTo>
                  <a:cubicBezTo>
                    <a:pt x="107627" y="111616"/>
                    <a:pt x="104567" y="110658"/>
                    <a:pt x="101507" y="110658"/>
                  </a:cubicBezTo>
                  <a:cubicBezTo>
                    <a:pt x="100576" y="110658"/>
                    <a:pt x="100576" y="113413"/>
                    <a:pt x="98580" y="113413"/>
                  </a:cubicBezTo>
                  <a:cubicBezTo>
                    <a:pt x="96452" y="113413"/>
                    <a:pt x="92461" y="113413"/>
                    <a:pt x="91396" y="111616"/>
                  </a:cubicBezTo>
                  <a:cubicBezTo>
                    <a:pt x="88337" y="109820"/>
                    <a:pt x="88337" y="106107"/>
                    <a:pt x="88337" y="103353"/>
                  </a:cubicBezTo>
                  <a:cubicBezTo>
                    <a:pt x="88337" y="102514"/>
                    <a:pt x="91396" y="100598"/>
                    <a:pt x="90332" y="99760"/>
                  </a:cubicBezTo>
                  <a:cubicBezTo>
                    <a:pt x="88337" y="97844"/>
                    <a:pt x="86341" y="99760"/>
                    <a:pt x="84345" y="100598"/>
                  </a:cubicBezTo>
                  <a:cubicBezTo>
                    <a:pt x="82217" y="100598"/>
                    <a:pt x="80221" y="102514"/>
                    <a:pt x="78226" y="103353"/>
                  </a:cubicBezTo>
                  <a:cubicBezTo>
                    <a:pt x="76230" y="104311"/>
                    <a:pt x="75166" y="106107"/>
                    <a:pt x="72106" y="107065"/>
                  </a:cubicBezTo>
                  <a:cubicBezTo>
                    <a:pt x="69046" y="108023"/>
                    <a:pt x="65055" y="107065"/>
                    <a:pt x="61995" y="108862"/>
                  </a:cubicBezTo>
                  <a:cubicBezTo>
                    <a:pt x="57871" y="110658"/>
                    <a:pt x="55875" y="114371"/>
                    <a:pt x="51751" y="117125"/>
                  </a:cubicBezTo>
                  <a:cubicBezTo>
                    <a:pt x="49756" y="118083"/>
                    <a:pt x="46696" y="119880"/>
                    <a:pt x="43636" y="118922"/>
                  </a:cubicBezTo>
                  <a:cubicBezTo>
                    <a:pt x="40576" y="118083"/>
                    <a:pt x="38580" y="113413"/>
                    <a:pt x="36585" y="111616"/>
                  </a:cubicBezTo>
                  <a:cubicBezTo>
                    <a:pt x="33525" y="108862"/>
                    <a:pt x="30465" y="106107"/>
                    <a:pt x="28470" y="103353"/>
                  </a:cubicBezTo>
                  <a:cubicBezTo>
                    <a:pt x="26341" y="101556"/>
                    <a:pt x="28470" y="98802"/>
                    <a:pt x="26341" y="97005"/>
                  </a:cubicBezTo>
                  <a:cubicBezTo>
                    <a:pt x="24345" y="96047"/>
                    <a:pt x="22350" y="97844"/>
                    <a:pt x="20221" y="97844"/>
                  </a:cubicBezTo>
                  <a:cubicBezTo>
                    <a:pt x="16230" y="98802"/>
                    <a:pt x="12106" y="101556"/>
                    <a:pt x="9046" y="99760"/>
                  </a:cubicBezTo>
                  <a:cubicBezTo>
                    <a:pt x="6119" y="97005"/>
                    <a:pt x="7050" y="90538"/>
                    <a:pt x="7050" y="86946"/>
                  </a:cubicBezTo>
                  <a:cubicBezTo>
                    <a:pt x="7050" y="84191"/>
                    <a:pt x="11175" y="83233"/>
                    <a:pt x="11175" y="81437"/>
                  </a:cubicBezTo>
                  <a:cubicBezTo>
                    <a:pt x="11175" y="79640"/>
                    <a:pt x="10110" y="78682"/>
                    <a:pt x="8115" y="76886"/>
                  </a:cubicBezTo>
                  <a:cubicBezTo>
                    <a:pt x="7050" y="75928"/>
                    <a:pt x="5055" y="75928"/>
                    <a:pt x="5055" y="74131"/>
                  </a:cubicBezTo>
                  <a:cubicBezTo>
                    <a:pt x="3991" y="73173"/>
                    <a:pt x="5055" y="72335"/>
                    <a:pt x="3991" y="71377"/>
                  </a:cubicBezTo>
                  <a:cubicBezTo>
                    <a:pt x="3059" y="70419"/>
                    <a:pt x="0" y="71377"/>
                    <a:pt x="0" y="69580"/>
                  </a:cubicBezTo>
                  <a:cubicBezTo>
                    <a:pt x="0" y="65868"/>
                    <a:pt x="1995" y="62155"/>
                    <a:pt x="5055" y="58562"/>
                  </a:cubicBezTo>
                  <a:cubicBezTo>
                    <a:pt x="7050" y="55808"/>
                    <a:pt x="11175" y="54850"/>
                    <a:pt x="13170" y="53053"/>
                  </a:cubicBezTo>
                  <a:cubicBezTo>
                    <a:pt x="15166" y="50299"/>
                    <a:pt x="14235" y="47544"/>
                    <a:pt x="15166" y="44910"/>
                  </a:cubicBezTo>
                  <a:cubicBezTo>
                    <a:pt x="15166" y="42994"/>
                    <a:pt x="17161" y="42155"/>
                    <a:pt x="18226" y="40239"/>
                  </a:cubicBezTo>
                  <a:cubicBezTo>
                    <a:pt x="19290" y="38443"/>
                    <a:pt x="21286" y="36646"/>
                    <a:pt x="20221" y="35688"/>
                  </a:cubicBezTo>
                  <a:cubicBezTo>
                    <a:pt x="20221" y="33892"/>
                    <a:pt x="17161" y="34730"/>
                    <a:pt x="15166" y="33892"/>
                  </a:cubicBezTo>
                  <a:cubicBezTo>
                    <a:pt x="12106" y="31976"/>
                    <a:pt x="9046" y="29221"/>
                    <a:pt x="7050" y="26586"/>
                  </a:cubicBezTo>
                  <a:cubicBezTo>
                    <a:pt x="3991" y="23832"/>
                    <a:pt x="6119" y="25628"/>
                    <a:pt x="3991" y="22874"/>
                  </a:cubicBezTo>
                  <a:lnTo>
                    <a:pt x="3991" y="22874"/>
                  </a:lnTo>
                  <a:cubicBezTo>
                    <a:pt x="6119" y="21916"/>
                    <a:pt x="8115" y="21077"/>
                    <a:pt x="10110" y="20119"/>
                  </a:cubicBezTo>
                  <a:cubicBezTo>
                    <a:pt x="17161" y="19281"/>
                    <a:pt x="29401" y="20119"/>
                    <a:pt x="31529" y="11976"/>
                  </a:cubicBezTo>
                  <a:cubicBezTo>
                    <a:pt x="33525" y="5508"/>
                    <a:pt x="29401" y="4550"/>
                    <a:pt x="29401" y="0"/>
                  </a:cubicBezTo>
                  <a:cubicBezTo>
                    <a:pt x="40576" y="0"/>
                    <a:pt x="42705" y="7305"/>
                    <a:pt x="53747" y="6467"/>
                  </a:cubicBezTo>
                  <a:cubicBezTo>
                    <a:pt x="62926" y="4550"/>
                    <a:pt x="63991" y="15568"/>
                    <a:pt x="77161" y="14610"/>
                  </a:cubicBezTo>
                  <a:cubicBezTo>
                    <a:pt x="88337" y="14610"/>
                    <a:pt x="97516" y="11017"/>
                    <a:pt x="106696" y="730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26" name="Shape 2526"/>
            <p:cNvSpPr/>
            <p:nvPr/>
          </p:nvSpPr>
          <p:spPr>
            <a:xfrm>
              <a:off x="5235233" y="7359650"/>
              <a:ext cx="784174" cy="676275"/>
            </a:xfrm>
            <a:custGeom>
              <a:avLst/>
              <a:gdLst/>
              <a:ahLst/>
              <a:cxnLst/>
              <a:rect l="0" t="0" r="0" b="0"/>
              <a:pathLst>
                <a:path w="120000" h="120000" extrusionOk="0">
                  <a:moveTo>
                    <a:pt x="70688" y="0"/>
                  </a:moveTo>
                  <a:lnTo>
                    <a:pt x="70688" y="0"/>
                  </a:lnTo>
                  <a:cubicBezTo>
                    <a:pt x="68209" y="510"/>
                    <a:pt x="66060" y="1978"/>
                    <a:pt x="64407" y="1978"/>
                  </a:cubicBezTo>
                  <a:lnTo>
                    <a:pt x="64407" y="1978"/>
                  </a:lnTo>
                  <a:cubicBezTo>
                    <a:pt x="62699" y="2936"/>
                    <a:pt x="58512" y="3382"/>
                    <a:pt x="56804" y="4851"/>
                  </a:cubicBezTo>
                  <a:cubicBezTo>
                    <a:pt x="55151" y="5872"/>
                    <a:pt x="53884" y="7787"/>
                    <a:pt x="52617" y="9765"/>
                  </a:cubicBezTo>
                  <a:cubicBezTo>
                    <a:pt x="51790" y="10723"/>
                    <a:pt x="52617" y="12702"/>
                    <a:pt x="51349" y="13659"/>
                  </a:cubicBezTo>
                  <a:cubicBezTo>
                    <a:pt x="50082" y="15638"/>
                    <a:pt x="47988" y="15638"/>
                    <a:pt x="46280" y="16595"/>
                  </a:cubicBezTo>
                  <a:cubicBezTo>
                    <a:pt x="44628" y="18063"/>
                    <a:pt x="43746" y="21957"/>
                    <a:pt x="42093" y="23872"/>
                  </a:cubicBezTo>
                  <a:lnTo>
                    <a:pt x="42093" y="23872"/>
                  </a:lnTo>
                  <a:lnTo>
                    <a:pt x="42093" y="23872"/>
                  </a:lnTo>
                  <a:cubicBezTo>
                    <a:pt x="37024" y="25851"/>
                    <a:pt x="43746" y="33191"/>
                    <a:pt x="40826" y="37085"/>
                  </a:cubicBezTo>
                  <a:cubicBezTo>
                    <a:pt x="39559" y="39000"/>
                    <a:pt x="37906" y="43404"/>
                    <a:pt x="36198" y="44361"/>
                  </a:cubicBezTo>
                  <a:cubicBezTo>
                    <a:pt x="35371" y="44872"/>
                    <a:pt x="32396" y="44361"/>
                    <a:pt x="32396" y="45829"/>
                  </a:cubicBezTo>
                  <a:cubicBezTo>
                    <a:pt x="32396" y="49276"/>
                    <a:pt x="23966" y="57510"/>
                    <a:pt x="23140" y="53617"/>
                  </a:cubicBezTo>
                  <a:cubicBezTo>
                    <a:pt x="17685" y="55595"/>
                    <a:pt x="0" y="81446"/>
                    <a:pt x="7603" y="81446"/>
                  </a:cubicBezTo>
                  <a:cubicBezTo>
                    <a:pt x="7988" y="79468"/>
                    <a:pt x="10082" y="78510"/>
                    <a:pt x="11349" y="78957"/>
                  </a:cubicBezTo>
                  <a:cubicBezTo>
                    <a:pt x="15592" y="79468"/>
                    <a:pt x="24407" y="69255"/>
                    <a:pt x="24407" y="81893"/>
                  </a:cubicBezTo>
                  <a:cubicBezTo>
                    <a:pt x="24848" y="81893"/>
                    <a:pt x="24848" y="81893"/>
                    <a:pt x="24848" y="81893"/>
                  </a:cubicBezTo>
                  <a:cubicBezTo>
                    <a:pt x="25234" y="80936"/>
                    <a:pt x="26115" y="80425"/>
                    <a:pt x="26942" y="79978"/>
                  </a:cubicBezTo>
                  <a:cubicBezTo>
                    <a:pt x="27327" y="79978"/>
                    <a:pt x="29035" y="79468"/>
                    <a:pt x="29035" y="78957"/>
                  </a:cubicBezTo>
                  <a:cubicBezTo>
                    <a:pt x="29476" y="78957"/>
                    <a:pt x="28595" y="76085"/>
                    <a:pt x="28595" y="75063"/>
                  </a:cubicBezTo>
                  <a:cubicBezTo>
                    <a:pt x="28595" y="64851"/>
                    <a:pt x="44187" y="59489"/>
                    <a:pt x="51790" y="59489"/>
                  </a:cubicBezTo>
                  <a:cubicBezTo>
                    <a:pt x="56418" y="59489"/>
                    <a:pt x="62699" y="67787"/>
                    <a:pt x="59779" y="72638"/>
                  </a:cubicBezTo>
                  <a:cubicBezTo>
                    <a:pt x="56418" y="78510"/>
                    <a:pt x="60165" y="82914"/>
                    <a:pt x="63966" y="88276"/>
                  </a:cubicBezTo>
                  <a:cubicBezTo>
                    <a:pt x="63966" y="89744"/>
                    <a:pt x="63966" y="93127"/>
                    <a:pt x="66060" y="92617"/>
                  </a:cubicBezTo>
                  <a:cubicBezTo>
                    <a:pt x="67327" y="92170"/>
                    <a:pt x="68595" y="90702"/>
                    <a:pt x="69421" y="90702"/>
                  </a:cubicBezTo>
                  <a:cubicBezTo>
                    <a:pt x="69421" y="93127"/>
                    <a:pt x="65234" y="96510"/>
                    <a:pt x="63526" y="97978"/>
                  </a:cubicBezTo>
                  <a:cubicBezTo>
                    <a:pt x="60165" y="101425"/>
                    <a:pt x="59779" y="108702"/>
                    <a:pt x="61873" y="113106"/>
                  </a:cubicBezTo>
                  <a:cubicBezTo>
                    <a:pt x="63140" y="115531"/>
                    <a:pt x="63526" y="117510"/>
                    <a:pt x="64407" y="119936"/>
                  </a:cubicBezTo>
                  <a:lnTo>
                    <a:pt x="64407" y="119936"/>
                  </a:lnTo>
                  <a:cubicBezTo>
                    <a:pt x="78292" y="115085"/>
                    <a:pt x="78292" y="115085"/>
                    <a:pt x="78292" y="115085"/>
                  </a:cubicBezTo>
                  <a:lnTo>
                    <a:pt x="78292" y="115085"/>
                  </a:lnTo>
                  <a:cubicBezTo>
                    <a:pt x="79118" y="114063"/>
                    <a:pt x="80385" y="113106"/>
                    <a:pt x="81652" y="111638"/>
                  </a:cubicBezTo>
                  <a:cubicBezTo>
                    <a:pt x="82920" y="109723"/>
                    <a:pt x="84187" y="107744"/>
                    <a:pt x="85013" y="105319"/>
                  </a:cubicBezTo>
                  <a:cubicBezTo>
                    <a:pt x="85840" y="102382"/>
                    <a:pt x="85454" y="97978"/>
                    <a:pt x="87933" y="96510"/>
                  </a:cubicBezTo>
                  <a:cubicBezTo>
                    <a:pt x="90468" y="94595"/>
                    <a:pt x="93829" y="97021"/>
                    <a:pt x="96804" y="96510"/>
                  </a:cubicBezTo>
                  <a:cubicBezTo>
                    <a:pt x="98071" y="96063"/>
                    <a:pt x="98457" y="94595"/>
                    <a:pt x="99338" y="94085"/>
                  </a:cubicBezTo>
                  <a:cubicBezTo>
                    <a:pt x="100991" y="93127"/>
                    <a:pt x="103526" y="93638"/>
                    <a:pt x="105234" y="92170"/>
                  </a:cubicBezTo>
                  <a:cubicBezTo>
                    <a:pt x="106446" y="90702"/>
                    <a:pt x="107327" y="88276"/>
                    <a:pt x="107327" y="85851"/>
                  </a:cubicBezTo>
                  <a:cubicBezTo>
                    <a:pt x="107327" y="82914"/>
                    <a:pt x="105619" y="79978"/>
                    <a:pt x="105619" y="77042"/>
                  </a:cubicBezTo>
                  <a:cubicBezTo>
                    <a:pt x="105619" y="75063"/>
                    <a:pt x="105234" y="73148"/>
                    <a:pt x="106446" y="71680"/>
                  </a:cubicBezTo>
                  <a:cubicBezTo>
                    <a:pt x="107713" y="70212"/>
                    <a:pt x="110247" y="71170"/>
                    <a:pt x="111955" y="70212"/>
                  </a:cubicBezTo>
                  <a:cubicBezTo>
                    <a:pt x="113608" y="69255"/>
                    <a:pt x="114490" y="66829"/>
                    <a:pt x="115316" y="65361"/>
                  </a:cubicBezTo>
                  <a:lnTo>
                    <a:pt x="115316" y="65361"/>
                  </a:lnTo>
                  <a:cubicBezTo>
                    <a:pt x="115757" y="63893"/>
                    <a:pt x="115757" y="61914"/>
                    <a:pt x="116143" y="60000"/>
                  </a:cubicBezTo>
                  <a:cubicBezTo>
                    <a:pt x="116584" y="58978"/>
                    <a:pt x="117851" y="58021"/>
                    <a:pt x="117851" y="56553"/>
                  </a:cubicBezTo>
                  <a:cubicBezTo>
                    <a:pt x="117851" y="55085"/>
                    <a:pt x="115316" y="54638"/>
                    <a:pt x="115757" y="53617"/>
                  </a:cubicBezTo>
                  <a:cubicBezTo>
                    <a:pt x="116143" y="51702"/>
                    <a:pt x="118677" y="51191"/>
                    <a:pt x="119504" y="49276"/>
                  </a:cubicBezTo>
                  <a:cubicBezTo>
                    <a:pt x="119944" y="48255"/>
                    <a:pt x="118677" y="46787"/>
                    <a:pt x="118236" y="45382"/>
                  </a:cubicBezTo>
                  <a:lnTo>
                    <a:pt x="118236" y="45382"/>
                  </a:lnTo>
                  <a:cubicBezTo>
                    <a:pt x="118236" y="45829"/>
                    <a:pt x="117851" y="45829"/>
                    <a:pt x="117410" y="46340"/>
                  </a:cubicBezTo>
                  <a:cubicBezTo>
                    <a:pt x="116584" y="46787"/>
                    <a:pt x="115757" y="47297"/>
                    <a:pt x="114876" y="47297"/>
                  </a:cubicBezTo>
                  <a:cubicBezTo>
                    <a:pt x="113608" y="47297"/>
                    <a:pt x="112341" y="46787"/>
                    <a:pt x="111074" y="46787"/>
                  </a:cubicBezTo>
                  <a:cubicBezTo>
                    <a:pt x="110688" y="46787"/>
                    <a:pt x="110688" y="48255"/>
                    <a:pt x="109862" y="48255"/>
                  </a:cubicBezTo>
                  <a:cubicBezTo>
                    <a:pt x="108980" y="48255"/>
                    <a:pt x="107327" y="48255"/>
                    <a:pt x="106887" y="47297"/>
                  </a:cubicBezTo>
                  <a:cubicBezTo>
                    <a:pt x="105619" y="46340"/>
                    <a:pt x="105619" y="44361"/>
                    <a:pt x="105619" y="42893"/>
                  </a:cubicBezTo>
                  <a:cubicBezTo>
                    <a:pt x="105619" y="42446"/>
                    <a:pt x="106887" y="41425"/>
                    <a:pt x="106446" y="40978"/>
                  </a:cubicBezTo>
                  <a:cubicBezTo>
                    <a:pt x="105619" y="39957"/>
                    <a:pt x="104793" y="40978"/>
                    <a:pt x="103966" y="41425"/>
                  </a:cubicBezTo>
                  <a:cubicBezTo>
                    <a:pt x="103085" y="41425"/>
                    <a:pt x="102258" y="42446"/>
                    <a:pt x="101432" y="42893"/>
                  </a:cubicBezTo>
                  <a:cubicBezTo>
                    <a:pt x="100606" y="43404"/>
                    <a:pt x="100165" y="44361"/>
                    <a:pt x="98898" y="44872"/>
                  </a:cubicBezTo>
                  <a:cubicBezTo>
                    <a:pt x="97630" y="45382"/>
                    <a:pt x="95977" y="44872"/>
                    <a:pt x="94710" y="45829"/>
                  </a:cubicBezTo>
                  <a:cubicBezTo>
                    <a:pt x="93002" y="46787"/>
                    <a:pt x="92176" y="48765"/>
                    <a:pt x="90468" y="50234"/>
                  </a:cubicBezTo>
                  <a:cubicBezTo>
                    <a:pt x="89641" y="50744"/>
                    <a:pt x="88374" y="51702"/>
                    <a:pt x="87107" y="51191"/>
                  </a:cubicBezTo>
                  <a:cubicBezTo>
                    <a:pt x="85840" y="50744"/>
                    <a:pt x="85013" y="48255"/>
                    <a:pt x="84187" y="47297"/>
                  </a:cubicBezTo>
                  <a:cubicBezTo>
                    <a:pt x="82920" y="45829"/>
                    <a:pt x="81652" y="44361"/>
                    <a:pt x="80826" y="42893"/>
                  </a:cubicBezTo>
                  <a:cubicBezTo>
                    <a:pt x="79944" y="41936"/>
                    <a:pt x="80826" y="40468"/>
                    <a:pt x="79944" y="39510"/>
                  </a:cubicBezTo>
                  <a:cubicBezTo>
                    <a:pt x="79118" y="39000"/>
                    <a:pt x="78292" y="39957"/>
                    <a:pt x="77410" y="39957"/>
                  </a:cubicBezTo>
                  <a:cubicBezTo>
                    <a:pt x="75757" y="40468"/>
                    <a:pt x="74049" y="41936"/>
                    <a:pt x="72782" y="40978"/>
                  </a:cubicBezTo>
                  <a:cubicBezTo>
                    <a:pt x="71570" y="39510"/>
                    <a:pt x="71955" y="36063"/>
                    <a:pt x="71955" y="34148"/>
                  </a:cubicBezTo>
                  <a:cubicBezTo>
                    <a:pt x="71955" y="32680"/>
                    <a:pt x="73663" y="32170"/>
                    <a:pt x="73663" y="31212"/>
                  </a:cubicBezTo>
                  <a:cubicBezTo>
                    <a:pt x="73663" y="30255"/>
                    <a:pt x="73223" y="29744"/>
                    <a:pt x="72396" y="28787"/>
                  </a:cubicBezTo>
                  <a:cubicBezTo>
                    <a:pt x="71955" y="28276"/>
                    <a:pt x="71129" y="28276"/>
                    <a:pt x="71129" y="27319"/>
                  </a:cubicBezTo>
                  <a:cubicBezTo>
                    <a:pt x="70688" y="26808"/>
                    <a:pt x="71129" y="26361"/>
                    <a:pt x="70688" y="25851"/>
                  </a:cubicBezTo>
                  <a:cubicBezTo>
                    <a:pt x="70303" y="25340"/>
                    <a:pt x="69035" y="25851"/>
                    <a:pt x="69035" y="24893"/>
                  </a:cubicBezTo>
                  <a:cubicBezTo>
                    <a:pt x="69035" y="22914"/>
                    <a:pt x="69862" y="20936"/>
                    <a:pt x="71129" y="19021"/>
                  </a:cubicBezTo>
                  <a:cubicBezTo>
                    <a:pt x="71955" y="17553"/>
                    <a:pt x="73663" y="17042"/>
                    <a:pt x="74490" y="16085"/>
                  </a:cubicBezTo>
                  <a:cubicBezTo>
                    <a:pt x="75316" y="14617"/>
                    <a:pt x="74931" y="13148"/>
                    <a:pt x="75316" y="11744"/>
                  </a:cubicBezTo>
                  <a:cubicBezTo>
                    <a:pt x="75316" y="10723"/>
                    <a:pt x="76143" y="10276"/>
                    <a:pt x="76584" y="9255"/>
                  </a:cubicBezTo>
                  <a:cubicBezTo>
                    <a:pt x="77024" y="8297"/>
                    <a:pt x="77851" y="7340"/>
                    <a:pt x="77410" y="6829"/>
                  </a:cubicBezTo>
                  <a:cubicBezTo>
                    <a:pt x="77410" y="5872"/>
                    <a:pt x="76143" y="6319"/>
                    <a:pt x="75316" y="5872"/>
                  </a:cubicBezTo>
                  <a:cubicBezTo>
                    <a:pt x="74049" y="4851"/>
                    <a:pt x="72782" y="3382"/>
                    <a:pt x="71955" y="1978"/>
                  </a:cubicBezTo>
                  <a:cubicBezTo>
                    <a:pt x="70688" y="510"/>
                    <a:pt x="71570" y="1468"/>
                    <a:pt x="70688"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27" name="Shape 2527"/>
            <p:cNvSpPr/>
            <p:nvPr/>
          </p:nvSpPr>
          <p:spPr>
            <a:xfrm>
              <a:off x="5311428" y="7202488"/>
              <a:ext cx="371450" cy="292100"/>
            </a:xfrm>
            <a:custGeom>
              <a:avLst/>
              <a:gdLst/>
              <a:ahLst/>
              <a:cxnLst/>
              <a:rect l="0" t="0" r="0" b="0"/>
              <a:pathLst>
                <a:path w="120000" h="120000" extrusionOk="0">
                  <a:moveTo>
                    <a:pt x="63953" y="119851"/>
                  </a:moveTo>
                  <a:lnTo>
                    <a:pt x="63953" y="119851"/>
                  </a:lnTo>
                  <a:cubicBezTo>
                    <a:pt x="67441" y="115407"/>
                    <a:pt x="69302" y="106370"/>
                    <a:pt x="72790" y="102962"/>
                  </a:cubicBezTo>
                  <a:cubicBezTo>
                    <a:pt x="76395" y="100740"/>
                    <a:pt x="80813" y="100740"/>
                    <a:pt x="83488" y="96148"/>
                  </a:cubicBezTo>
                  <a:cubicBezTo>
                    <a:pt x="86162" y="93925"/>
                    <a:pt x="84418" y="89333"/>
                    <a:pt x="86162" y="87111"/>
                  </a:cubicBezTo>
                  <a:cubicBezTo>
                    <a:pt x="88837" y="82518"/>
                    <a:pt x="91511" y="78074"/>
                    <a:pt x="95000" y="75703"/>
                  </a:cubicBezTo>
                  <a:cubicBezTo>
                    <a:pt x="98604" y="72296"/>
                    <a:pt x="107441" y="71259"/>
                    <a:pt x="111046" y="69037"/>
                  </a:cubicBezTo>
                  <a:lnTo>
                    <a:pt x="111046" y="69037"/>
                  </a:lnTo>
                  <a:lnTo>
                    <a:pt x="111046" y="69037"/>
                  </a:lnTo>
                  <a:cubicBezTo>
                    <a:pt x="111046" y="67851"/>
                    <a:pt x="119883" y="42962"/>
                    <a:pt x="116395" y="45185"/>
                  </a:cubicBezTo>
                  <a:cubicBezTo>
                    <a:pt x="111860" y="48592"/>
                    <a:pt x="108372" y="44148"/>
                    <a:pt x="103023" y="46370"/>
                  </a:cubicBezTo>
                  <a:cubicBezTo>
                    <a:pt x="87906" y="55407"/>
                    <a:pt x="76395" y="22518"/>
                    <a:pt x="72790" y="9037"/>
                  </a:cubicBezTo>
                  <a:cubicBezTo>
                    <a:pt x="68372" y="9037"/>
                    <a:pt x="63953" y="7851"/>
                    <a:pt x="60348" y="5629"/>
                  </a:cubicBezTo>
                  <a:cubicBezTo>
                    <a:pt x="51511" y="0"/>
                    <a:pt x="51511" y="3407"/>
                    <a:pt x="42674" y="4444"/>
                  </a:cubicBezTo>
                  <a:cubicBezTo>
                    <a:pt x="37325" y="4444"/>
                    <a:pt x="34651" y="5629"/>
                    <a:pt x="30232" y="9037"/>
                  </a:cubicBezTo>
                  <a:cubicBezTo>
                    <a:pt x="29302" y="10222"/>
                    <a:pt x="27558" y="10222"/>
                    <a:pt x="25697" y="10222"/>
                  </a:cubicBezTo>
                  <a:cubicBezTo>
                    <a:pt x="24883" y="11259"/>
                    <a:pt x="21279" y="10222"/>
                    <a:pt x="21279" y="11259"/>
                  </a:cubicBezTo>
                  <a:cubicBezTo>
                    <a:pt x="26627" y="15851"/>
                    <a:pt x="18604" y="49777"/>
                    <a:pt x="15116" y="49777"/>
                  </a:cubicBezTo>
                  <a:cubicBezTo>
                    <a:pt x="9767" y="49777"/>
                    <a:pt x="12441" y="38370"/>
                    <a:pt x="4418" y="44148"/>
                  </a:cubicBezTo>
                  <a:cubicBezTo>
                    <a:pt x="0" y="46370"/>
                    <a:pt x="0" y="50962"/>
                    <a:pt x="0" y="57629"/>
                  </a:cubicBezTo>
                  <a:cubicBezTo>
                    <a:pt x="2674" y="57629"/>
                    <a:pt x="8837" y="55407"/>
                    <a:pt x="10697" y="60000"/>
                  </a:cubicBezTo>
                  <a:cubicBezTo>
                    <a:pt x="15930" y="74666"/>
                    <a:pt x="9767" y="69037"/>
                    <a:pt x="23953" y="74666"/>
                  </a:cubicBezTo>
                  <a:cubicBezTo>
                    <a:pt x="29302" y="76888"/>
                    <a:pt x="30232" y="82518"/>
                    <a:pt x="31046" y="88296"/>
                  </a:cubicBezTo>
                  <a:cubicBezTo>
                    <a:pt x="31976" y="91703"/>
                    <a:pt x="42674" y="104000"/>
                    <a:pt x="45232" y="107407"/>
                  </a:cubicBezTo>
                  <a:cubicBezTo>
                    <a:pt x="51511" y="114222"/>
                    <a:pt x="56860" y="117629"/>
                    <a:pt x="63953" y="11985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28" name="Shape 2528"/>
            <p:cNvSpPr/>
            <p:nvPr/>
          </p:nvSpPr>
          <p:spPr>
            <a:xfrm>
              <a:off x="6132114" y="7599364"/>
              <a:ext cx="552414" cy="642936"/>
            </a:xfrm>
            <a:custGeom>
              <a:avLst/>
              <a:gdLst/>
              <a:ahLst/>
              <a:cxnLst/>
              <a:rect l="0" t="0" r="0" b="0"/>
              <a:pathLst>
                <a:path w="120000" h="120000" extrusionOk="0">
                  <a:moveTo>
                    <a:pt x="101472" y="0"/>
                  </a:moveTo>
                  <a:lnTo>
                    <a:pt x="101472" y="0"/>
                  </a:lnTo>
                  <a:cubicBezTo>
                    <a:pt x="101472" y="2013"/>
                    <a:pt x="102644" y="4093"/>
                    <a:pt x="101472" y="5637"/>
                  </a:cubicBezTo>
                  <a:cubicBezTo>
                    <a:pt x="99674" y="8187"/>
                    <a:pt x="96078" y="8724"/>
                    <a:pt x="94280" y="10738"/>
                  </a:cubicBezTo>
                  <a:cubicBezTo>
                    <a:pt x="92482" y="12281"/>
                    <a:pt x="91309" y="14295"/>
                    <a:pt x="91309" y="16375"/>
                  </a:cubicBezTo>
                  <a:cubicBezTo>
                    <a:pt x="91309" y="17919"/>
                    <a:pt x="91856" y="20000"/>
                    <a:pt x="93654" y="20469"/>
                  </a:cubicBezTo>
                  <a:cubicBezTo>
                    <a:pt x="96625" y="21006"/>
                    <a:pt x="100221" y="16375"/>
                    <a:pt x="102019" y="17919"/>
                  </a:cubicBezTo>
                  <a:cubicBezTo>
                    <a:pt x="104442" y="20000"/>
                    <a:pt x="102019" y="23557"/>
                    <a:pt x="100846" y="26107"/>
                  </a:cubicBezTo>
                  <a:cubicBezTo>
                    <a:pt x="100221" y="27651"/>
                    <a:pt x="98423" y="28187"/>
                    <a:pt x="97250" y="29194"/>
                  </a:cubicBezTo>
                  <a:lnTo>
                    <a:pt x="97250" y="29194"/>
                  </a:lnTo>
                  <a:cubicBezTo>
                    <a:pt x="95452" y="29731"/>
                    <a:pt x="91856" y="28657"/>
                    <a:pt x="91309" y="30201"/>
                  </a:cubicBezTo>
                  <a:cubicBezTo>
                    <a:pt x="89511" y="31744"/>
                    <a:pt x="92482" y="34295"/>
                    <a:pt x="92482" y="36375"/>
                  </a:cubicBezTo>
                  <a:cubicBezTo>
                    <a:pt x="91856" y="36912"/>
                    <a:pt x="90684" y="37382"/>
                    <a:pt x="90058" y="36912"/>
                  </a:cubicBezTo>
                  <a:cubicBezTo>
                    <a:pt x="88885" y="35838"/>
                    <a:pt x="90058" y="33288"/>
                    <a:pt x="88338" y="33288"/>
                  </a:cubicBezTo>
                  <a:cubicBezTo>
                    <a:pt x="87087" y="32751"/>
                    <a:pt x="85915" y="35838"/>
                    <a:pt x="84742" y="35838"/>
                  </a:cubicBezTo>
                  <a:cubicBezTo>
                    <a:pt x="81771" y="35838"/>
                    <a:pt x="79348" y="33288"/>
                    <a:pt x="76925" y="33825"/>
                  </a:cubicBezTo>
                  <a:cubicBezTo>
                    <a:pt x="75752" y="34295"/>
                    <a:pt x="78175" y="36912"/>
                    <a:pt x="76925" y="37919"/>
                  </a:cubicBezTo>
                  <a:cubicBezTo>
                    <a:pt x="74579" y="39932"/>
                    <a:pt x="70358" y="39463"/>
                    <a:pt x="68013" y="41476"/>
                  </a:cubicBezTo>
                  <a:cubicBezTo>
                    <a:pt x="66840" y="42550"/>
                    <a:pt x="67387" y="44093"/>
                    <a:pt x="68013" y="45100"/>
                  </a:cubicBezTo>
                  <a:cubicBezTo>
                    <a:pt x="69811" y="47114"/>
                    <a:pt x="73328" y="47114"/>
                    <a:pt x="75127" y="48657"/>
                  </a:cubicBezTo>
                  <a:cubicBezTo>
                    <a:pt x="75752" y="49731"/>
                    <a:pt x="73328" y="50738"/>
                    <a:pt x="73954" y="51744"/>
                  </a:cubicBezTo>
                  <a:cubicBezTo>
                    <a:pt x="75752" y="53825"/>
                    <a:pt x="79348" y="54832"/>
                    <a:pt x="81771" y="56845"/>
                  </a:cubicBezTo>
                  <a:cubicBezTo>
                    <a:pt x="84117" y="58926"/>
                    <a:pt x="85915" y="61476"/>
                    <a:pt x="88338" y="63020"/>
                  </a:cubicBezTo>
                  <a:cubicBezTo>
                    <a:pt x="90684" y="64563"/>
                    <a:pt x="93107" y="66644"/>
                    <a:pt x="96078" y="66644"/>
                  </a:cubicBezTo>
                  <a:cubicBezTo>
                    <a:pt x="97876" y="66644"/>
                    <a:pt x="97876" y="64093"/>
                    <a:pt x="98423" y="63020"/>
                  </a:cubicBezTo>
                  <a:cubicBezTo>
                    <a:pt x="99048" y="61006"/>
                    <a:pt x="98423" y="58389"/>
                    <a:pt x="99048" y="56375"/>
                  </a:cubicBezTo>
                  <a:cubicBezTo>
                    <a:pt x="99674" y="53288"/>
                    <a:pt x="101472" y="50738"/>
                    <a:pt x="102019" y="47651"/>
                  </a:cubicBezTo>
                  <a:cubicBezTo>
                    <a:pt x="102019" y="46644"/>
                    <a:pt x="100221" y="44563"/>
                    <a:pt x="101472" y="44563"/>
                  </a:cubicBezTo>
                  <a:cubicBezTo>
                    <a:pt x="104442" y="44093"/>
                    <a:pt x="107413" y="45100"/>
                    <a:pt x="110384" y="45637"/>
                  </a:cubicBezTo>
                  <a:lnTo>
                    <a:pt x="110384" y="45637"/>
                  </a:lnTo>
                  <a:cubicBezTo>
                    <a:pt x="110384" y="48187"/>
                    <a:pt x="108039" y="50738"/>
                    <a:pt x="109211" y="52751"/>
                  </a:cubicBezTo>
                  <a:cubicBezTo>
                    <a:pt x="111557" y="54295"/>
                    <a:pt x="115778" y="52281"/>
                    <a:pt x="118123" y="53288"/>
                  </a:cubicBezTo>
                  <a:cubicBezTo>
                    <a:pt x="119921" y="54295"/>
                    <a:pt x="119921" y="56375"/>
                    <a:pt x="119921" y="57919"/>
                  </a:cubicBezTo>
                  <a:cubicBezTo>
                    <a:pt x="119921" y="59932"/>
                    <a:pt x="119374" y="62013"/>
                    <a:pt x="118749" y="64093"/>
                  </a:cubicBezTo>
                  <a:lnTo>
                    <a:pt x="118749" y="64093"/>
                  </a:lnTo>
                  <a:cubicBezTo>
                    <a:pt x="116325" y="64563"/>
                    <a:pt x="112807" y="64563"/>
                    <a:pt x="111009" y="66107"/>
                  </a:cubicBezTo>
                  <a:cubicBezTo>
                    <a:pt x="109837" y="67114"/>
                    <a:pt x="111009" y="68657"/>
                    <a:pt x="111557" y="69664"/>
                  </a:cubicBezTo>
                  <a:cubicBezTo>
                    <a:pt x="112807" y="71208"/>
                    <a:pt x="115153" y="71208"/>
                    <a:pt x="116325" y="72751"/>
                  </a:cubicBezTo>
                  <a:cubicBezTo>
                    <a:pt x="117576" y="74295"/>
                    <a:pt x="118749" y="76375"/>
                    <a:pt x="118123" y="78389"/>
                  </a:cubicBezTo>
                  <a:cubicBezTo>
                    <a:pt x="116951" y="81476"/>
                    <a:pt x="112807" y="83557"/>
                    <a:pt x="112182" y="86644"/>
                  </a:cubicBezTo>
                  <a:cubicBezTo>
                    <a:pt x="111557" y="89194"/>
                    <a:pt x="113980" y="91744"/>
                    <a:pt x="114605" y="94295"/>
                  </a:cubicBezTo>
                  <a:lnTo>
                    <a:pt x="114605" y="94295"/>
                  </a:lnTo>
                  <a:cubicBezTo>
                    <a:pt x="112182" y="95302"/>
                    <a:pt x="108039" y="94295"/>
                    <a:pt x="107413" y="96375"/>
                  </a:cubicBezTo>
                  <a:cubicBezTo>
                    <a:pt x="105615" y="98926"/>
                    <a:pt x="108039" y="102013"/>
                    <a:pt x="108586" y="105100"/>
                  </a:cubicBezTo>
                  <a:cubicBezTo>
                    <a:pt x="108586" y="105100"/>
                    <a:pt x="101472" y="106577"/>
                    <a:pt x="100846" y="106577"/>
                  </a:cubicBezTo>
                  <a:cubicBezTo>
                    <a:pt x="100221" y="106577"/>
                    <a:pt x="99674" y="108657"/>
                    <a:pt x="99674" y="108657"/>
                  </a:cubicBezTo>
                  <a:cubicBezTo>
                    <a:pt x="99674" y="108657"/>
                    <a:pt x="94280" y="109194"/>
                    <a:pt x="93107" y="109194"/>
                  </a:cubicBezTo>
                  <a:cubicBezTo>
                    <a:pt x="92482" y="109194"/>
                    <a:pt x="90058" y="114832"/>
                    <a:pt x="90058" y="114832"/>
                  </a:cubicBezTo>
                  <a:cubicBezTo>
                    <a:pt x="88338" y="114832"/>
                    <a:pt x="86540" y="113288"/>
                    <a:pt x="84742" y="113758"/>
                  </a:cubicBezTo>
                  <a:cubicBezTo>
                    <a:pt x="82944" y="114295"/>
                    <a:pt x="83570" y="117382"/>
                    <a:pt x="81771" y="118389"/>
                  </a:cubicBezTo>
                  <a:cubicBezTo>
                    <a:pt x="79348" y="119395"/>
                    <a:pt x="76377" y="119395"/>
                    <a:pt x="73954" y="119395"/>
                  </a:cubicBezTo>
                  <a:lnTo>
                    <a:pt x="73954" y="119395"/>
                  </a:lnTo>
                  <a:cubicBezTo>
                    <a:pt x="72781" y="117852"/>
                    <a:pt x="72781" y="114295"/>
                    <a:pt x="70358" y="114832"/>
                  </a:cubicBezTo>
                  <a:cubicBezTo>
                    <a:pt x="67387" y="114832"/>
                    <a:pt x="66840" y="118389"/>
                    <a:pt x="64416" y="119932"/>
                  </a:cubicBezTo>
                  <a:cubicBezTo>
                    <a:pt x="64416" y="119932"/>
                    <a:pt x="57224" y="114832"/>
                    <a:pt x="57224" y="114295"/>
                  </a:cubicBezTo>
                  <a:cubicBezTo>
                    <a:pt x="56677" y="113758"/>
                    <a:pt x="59022" y="110671"/>
                    <a:pt x="59022" y="110671"/>
                  </a:cubicBezTo>
                  <a:lnTo>
                    <a:pt x="53081" y="110201"/>
                  </a:lnTo>
                  <a:cubicBezTo>
                    <a:pt x="52456" y="110201"/>
                    <a:pt x="53081" y="106577"/>
                    <a:pt x="53081" y="106577"/>
                  </a:cubicBezTo>
                  <a:cubicBezTo>
                    <a:pt x="50110" y="106107"/>
                    <a:pt x="47061" y="104563"/>
                    <a:pt x="44091" y="105570"/>
                  </a:cubicBezTo>
                  <a:cubicBezTo>
                    <a:pt x="40573" y="106577"/>
                    <a:pt x="38775" y="110201"/>
                    <a:pt x="35726" y="112751"/>
                  </a:cubicBezTo>
                  <a:lnTo>
                    <a:pt x="35726" y="112751"/>
                  </a:lnTo>
                  <a:cubicBezTo>
                    <a:pt x="32208" y="112751"/>
                    <a:pt x="29785" y="114295"/>
                    <a:pt x="26814" y="114832"/>
                  </a:cubicBezTo>
                  <a:cubicBezTo>
                    <a:pt x="25016" y="114832"/>
                    <a:pt x="23843" y="114295"/>
                    <a:pt x="22045" y="114295"/>
                  </a:cubicBezTo>
                  <a:cubicBezTo>
                    <a:pt x="19622" y="110201"/>
                    <a:pt x="13055" y="107651"/>
                    <a:pt x="9459" y="104026"/>
                  </a:cubicBezTo>
                  <a:cubicBezTo>
                    <a:pt x="7661" y="103020"/>
                    <a:pt x="5863" y="102013"/>
                    <a:pt x="4065" y="100939"/>
                  </a:cubicBezTo>
                  <a:cubicBezTo>
                    <a:pt x="2423" y="98926"/>
                    <a:pt x="0" y="97919"/>
                    <a:pt x="2423" y="95838"/>
                  </a:cubicBezTo>
                  <a:cubicBezTo>
                    <a:pt x="3596" y="94295"/>
                    <a:pt x="4690" y="92214"/>
                    <a:pt x="6488" y="92214"/>
                  </a:cubicBezTo>
                  <a:cubicBezTo>
                    <a:pt x="10084" y="92214"/>
                    <a:pt x="9459" y="91208"/>
                    <a:pt x="11257" y="89664"/>
                  </a:cubicBezTo>
                  <a:cubicBezTo>
                    <a:pt x="12508" y="89194"/>
                    <a:pt x="14228" y="89664"/>
                    <a:pt x="15478" y="89194"/>
                  </a:cubicBezTo>
                  <a:cubicBezTo>
                    <a:pt x="17824" y="88120"/>
                    <a:pt x="19622" y="88657"/>
                    <a:pt x="22045" y="88120"/>
                  </a:cubicBezTo>
                  <a:cubicBezTo>
                    <a:pt x="25016" y="88120"/>
                    <a:pt x="26814" y="85570"/>
                    <a:pt x="27361" y="83557"/>
                  </a:cubicBezTo>
                  <a:cubicBezTo>
                    <a:pt x="30410" y="82013"/>
                    <a:pt x="29785" y="80469"/>
                    <a:pt x="29785" y="77919"/>
                  </a:cubicBezTo>
                  <a:cubicBezTo>
                    <a:pt x="29785" y="75302"/>
                    <a:pt x="27986" y="71744"/>
                    <a:pt x="25016" y="74832"/>
                  </a:cubicBezTo>
                  <a:cubicBezTo>
                    <a:pt x="23843" y="76375"/>
                    <a:pt x="22045" y="78926"/>
                    <a:pt x="19622" y="80469"/>
                  </a:cubicBezTo>
                  <a:cubicBezTo>
                    <a:pt x="19074" y="81006"/>
                    <a:pt x="13680" y="86644"/>
                    <a:pt x="14853" y="81476"/>
                  </a:cubicBezTo>
                  <a:cubicBezTo>
                    <a:pt x="15478" y="79463"/>
                    <a:pt x="17276" y="76375"/>
                    <a:pt x="14228" y="74832"/>
                  </a:cubicBezTo>
                  <a:cubicBezTo>
                    <a:pt x="14228" y="72281"/>
                    <a:pt x="17824" y="72281"/>
                    <a:pt x="17824" y="70201"/>
                  </a:cubicBezTo>
                  <a:cubicBezTo>
                    <a:pt x="18449" y="68187"/>
                    <a:pt x="20247" y="66644"/>
                    <a:pt x="22045" y="65570"/>
                  </a:cubicBezTo>
                  <a:cubicBezTo>
                    <a:pt x="23218" y="64563"/>
                    <a:pt x="21420" y="64093"/>
                    <a:pt x="21420" y="63020"/>
                  </a:cubicBezTo>
                  <a:cubicBezTo>
                    <a:pt x="20794" y="62013"/>
                    <a:pt x="23218" y="58926"/>
                    <a:pt x="23843" y="58389"/>
                  </a:cubicBezTo>
                  <a:cubicBezTo>
                    <a:pt x="25016" y="57382"/>
                    <a:pt x="23843" y="55302"/>
                    <a:pt x="25016" y="54832"/>
                  </a:cubicBezTo>
                  <a:cubicBezTo>
                    <a:pt x="25563" y="54295"/>
                    <a:pt x="27361" y="53825"/>
                    <a:pt x="26814" y="52281"/>
                  </a:cubicBezTo>
                  <a:cubicBezTo>
                    <a:pt x="26188" y="49731"/>
                    <a:pt x="31583" y="48657"/>
                    <a:pt x="33928" y="48657"/>
                  </a:cubicBezTo>
                  <a:cubicBezTo>
                    <a:pt x="33928" y="47651"/>
                    <a:pt x="32208" y="45637"/>
                    <a:pt x="30410" y="45100"/>
                  </a:cubicBezTo>
                  <a:cubicBezTo>
                    <a:pt x="26814" y="44093"/>
                    <a:pt x="27986" y="44093"/>
                    <a:pt x="27361" y="41476"/>
                  </a:cubicBezTo>
                  <a:cubicBezTo>
                    <a:pt x="25563" y="41476"/>
                    <a:pt x="22592" y="41006"/>
                    <a:pt x="20794" y="39463"/>
                  </a:cubicBezTo>
                  <a:cubicBezTo>
                    <a:pt x="18449" y="37919"/>
                    <a:pt x="19074" y="34832"/>
                    <a:pt x="16026" y="37382"/>
                  </a:cubicBezTo>
                  <a:cubicBezTo>
                    <a:pt x="14853" y="38926"/>
                    <a:pt x="13680" y="37382"/>
                    <a:pt x="13055" y="35838"/>
                  </a:cubicBezTo>
                  <a:cubicBezTo>
                    <a:pt x="11257" y="33825"/>
                    <a:pt x="10084" y="35369"/>
                    <a:pt x="10710" y="31744"/>
                  </a:cubicBezTo>
                  <a:cubicBezTo>
                    <a:pt x="11882" y="28187"/>
                    <a:pt x="7661" y="27651"/>
                    <a:pt x="13680" y="25100"/>
                  </a:cubicBezTo>
                  <a:cubicBezTo>
                    <a:pt x="15478" y="22550"/>
                    <a:pt x="14228" y="23557"/>
                    <a:pt x="11882" y="21476"/>
                  </a:cubicBezTo>
                  <a:cubicBezTo>
                    <a:pt x="11882" y="21476"/>
                    <a:pt x="11882" y="21476"/>
                    <a:pt x="11882" y="21006"/>
                  </a:cubicBezTo>
                  <a:lnTo>
                    <a:pt x="11882" y="21006"/>
                  </a:lnTo>
                  <a:cubicBezTo>
                    <a:pt x="13055" y="20469"/>
                    <a:pt x="15478" y="19463"/>
                    <a:pt x="16026" y="18926"/>
                  </a:cubicBezTo>
                  <a:cubicBezTo>
                    <a:pt x="20247" y="16375"/>
                    <a:pt x="17824" y="12818"/>
                    <a:pt x="23843" y="13825"/>
                  </a:cubicBezTo>
                  <a:cubicBezTo>
                    <a:pt x="28612" y="14295"/>
                    <a:pt x="26814" y="10201"/>
                    <a:pt x="29159" y="9194"/>
                  </a:cubicBezTo>
                  <a:cubicBezTo>
                    <a:pt x="30410" y="8724"/>
                    <a:pt x="32208" y="8187"/>
                    <a:pt x="32755" y="7181"/>
                  </a:cubicBezTo>
                  <a:cubicBezTo>
                    <a:pt x="36351" y="6644"/>
                    <a:pt x="38775" y="12818"/>
                    <a:pt x="42918" y="10201"/>
                  </a:cubicBezTo>
                  <a:cubicBezTo>
                    <a:pt x="47061" y="7651"/>
                    <a:pt x="50110" y="11744"/>
                    <a:pt x="52456" y="14832"/>
                  </a:cubicBezTo>
                  <a:cubicBezTo>
                    <a:pt x="53628" y="17382"/>
                    <a:pt x="54254" y="19463"/>
                    <a:pt x="56677" y="16912"/>
                  </a:cubicBezTo>
                  <a:cubicBezTo>
                    <a:pt x="59648" y="13825"/>
                    <a:pt x="64416" y="14295"/>
                    <a:pt x="63244" y="9731"/>
                  </a:cubicBezTo>
                  <a:cubicBezTo>
                    <a:pt x="63244" y="8724"/>
                    <a:pt x="62618" y="4563"/>
                    <a:pt x="62071" y="4563"/>
                  </a:cubicBezTo>
                  <a:lnTo>
                    <a:pt x="62071" y="4563"/>
                  </a:lnTo>
                  <a:cubicBezTo>
                    <a:pt x="64416" y="3557"/>
                    <a:pt x="66214" y="1543"/>
                    <a:pt x="68560" y="1006"/>
                  </a:cubicBezTo>
                  <a:cubicBezTo>
                    <a:pt x="70358" y="469"/>
                    <a:pt x="72781" y="469"/>
                    <a:pt x="74579" y="2013"/>
                  </a:cubicBezTo>
                  <a:cubicBezTo>
                    <a:pt x="75752" y="3087"/>
                    <a:pt x="74579" y="5100"/>
                    <a:pt x="75127" y="6107"/>
                  </a:cubicBezTo>
                  <a:cubicBezTo>
                    <a:pt x="76925" y="7651"/>
                    <a:pt x="79348" y="9194"/>
                    <a:pt x="81771" y="8724"/>
                  </a:cubicBezTo>
                  <a:cubicBezTo>
                    <a:pt x="83570" y="8724"/>
                    <a:pt x="82319" y="5100"/>
                    <a:pt x="84117" y="4563"/>
                  </a:cubicBezTo>
                  <a:cubicBezTo>
                    <a:pt x="87087" y="3557"/>
                    <a:pt x="90058" y="5100"/>
                    <a:pt x="93107" y="5637"/>
                  </a:cubicBezTo>
                  <a:cubicBezTo>
                    <a:pt x="93107" y="5637"/>
                    <a:pt x="93107" y="3087"/>
                    <a:pt x="94280" y="2550"/>
                  </a:cubicBezTo>
                  <a:cubicBezTo>
                    <a:pt x="94827" y="2550"/>
                    <a:pt x="101472" y="0"/>
                    <a:pt x="101472"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29" name="Shape 2529"/>
            <p:cNvSpPr/>
            <p:nvPr/>
          </p:nvSpPr>
          <p:spPr>
            <a:xfrm>
              <a:off x="6438480" y="7753350"/>
              <a:ext cx="201599" cy="204787"/>
            </a:xfrm>
            <a:custGeom>
              <a:avLst/>
              <a:gdLst/>
              <a:ahLst/>
              <a:cxnLst/>
              <a:rect l="0" t="0" r="0" b="0"/>
              <a:pathLst>
                <a:path w="120000" h="120000" extrusionOk="0">
                  <a:moveTo>
                    <a:pt x="83655" y="1693"/>
                  </a:moveTo>
                  <a:lnTo>
                    <a:pt x="83655" y="1693"/>
                  </a:lnTo>
                  <a:cubicBezTo>
                    <a:pt x="88602" y="4867"/>
                    <a:pt x="93548" y="8253"/>
                    <a:pt x="96774" y="12910"/>
                  </a:cubicBezTo>
                  <a:cubicBezTo>
                    <a:pt x="100215" y="16296"/>
                    <a:pt x="96774" y="21164"/>
                    <a:pt x="98494" y="24338"/>
                  </a:cubicBezTo>
                  <a:cubicBezTo>
                    <a:pt x="101720" y="30687"/>
                    <a:pt x="109892" y="34074"/>
                    <a:pt x="113333" y="40423"/>
                  </a:cubicBezTo>
                  <a:cubicBezTo>
                    <a:pt x="116559" y="43809"/>
                    <a:pt x="118279" y="48677"/>
                    <a:pt x="119784" y="53544"/>
                  </a:cubicBezTo>
                  <a:lnTo>
                    <a:pt x="119784" y="53544"/>
                  </a:lnTo>
                  <a:cubicBezTo>
                    <a:pt x="111612" y="51851"/>
                    <a:pt x="103440" y="48677"/>
                    <a:pt x="95268" y="50158"/>
                  </a:cubicBezTo>
                  <a:cubicBezTo>
                    <a:pt x="91827" y="50158"/>
                    <a:pt x="96774" y="56719"/>
                    <a:pt x="96774" y="59894"/>
                  </a:cubicBezTo>
                  <a:cubicBezTo>
                    <a:pt x="95268" y="69629"/>
                    <a:pt x="90322" y="77671"/>
                    <a:pt x="88602" y="87407"/>
                  </a:cubicBezTo>
                  <a:cubicBezTo>
                    <a:pt x="86881" y="93756"/>
                    <a:pt x="88602" y="102010"/>
                    <a:pt x="86881" y="108359"/>
                  </a:cubicBezTo>
                  <a:cubicBezTo>
                    <a:pt x="85376" y="111746"/>
                    <a:pt x="85376" y="119788"/>
                    <a:pt x="80430" y="119788"/>
                  </a:cubicBezTo>
                  <a:cubicBezTo>
                    <a:pt x="72258" y="119788"/>
                    <a:pt x="65591" y="113227"/>
                    <a:pt x="59139" y="108359"/>
                  </a:cubicBezTo>
                  <a:cubicBezTo>
                    <a:pt x="52473" y="103492"/>
                    <a:pt x="47526" y="95449"/>
                    <a:pt x="41075" y="88888"/>
                  </a:cubicBezTo>
                  <a:cubicBezTo>
                    <a:pt x="34408" y="82539"/>
                    <a:pt x="24516" y="79365"/>
                    <a:pt x="19569" y="72804"/>
                  </a:cubicBezTo>
                  <a:cubicBezTo>
                    <a:pt x="17849" y="69629"/>
                    <a:pt x="24516" y="66455"/>
                    <a:pt x="22795" y="63068"/>
                  </a:cubicBezTo>
                  <a:cubicBezTo>
                    <a:pt x="17849" y="58201"/>
                    <a:pt x="8172" y="58201"/>
                    <a:pt x="3225" y="51851"/>
                  </a:cubicBezTo>
                  <a:cubicBezTo>
                    <a:pt x="1505" y="48677"/>
                    <a:pt x="0" y="43809"/>
                    <a:pt x="3225" y="40423"/>
                  </a:cubicBezTo>
                  <a:cubicBezTo>
                    <a:pt x="9677" y="34074"/>
                    <a:pt x="21290" y="35555"/>
                    <a:pt x="27741" y="29206"/>
                  </a:cubicBezTo>
                  <a:cubicBezTo>
                    <a:pt x="31182" y="26031"/>
                    <a:pt x="24516" y="17777"/>
                    <a:pt x="27741" y="16296"/>
                  </a:cubicBezTo>
                  <a:cubicBezTo>
                    <a:pt x="34408" y="14603"/>
                    <a:pt x="41075" y="22645"/>
                    <a:pt x="49247" y="22645"/>
                  </a:cubicBezTo>
                  <a:cubicBezTo>
                    <a:pt x="52473" y="22645"/>
                    <a:pt x="55698" y="12910"/>
                    <a:pt x="59139" y="14603"/>
                  </a:cubicBezTo>
                  <a:cubicBezTo>
                    <a:pt x="63870" y="14603"/>
                    <a:pt x="60645" y="22645"/>
                    <a:pt x="63870" y="26031"/>
                  </a:cubicBezTo>
                  <a:cubicBezTo>
                    <a:pt x="65591" y="27513"/>
                    <a:pt x="68817" y="26031"/>
                    <a:pt x="70537" y="24338"/>
                  </a:cubicBezTo>
                  <a:cubicBezTo>
                    <a:pt x="70537" y="17777"/>
                    <a:pt x="62365" y="9735"/>
                    <a:pt x="67311" y="4867"/>
                  </a:cubicBezTo>
                  <a:cubicBezTo>
                    <a:pt x="68817" y="0"/>
                    <a:pt x="78709" y="3386"/>
                    <a:pt x="83655" y="169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30" name="Shape 2530"/>
            <p:cNvSpPr/>
            <p:nvPr/>
          </p:nvSpPr>
          <p:spPr>
            <a:xfrm>
              <a:off x="6636906" y="7942263"/>
              <a:ext cx="107942" cy="187324"/>
            </a:xfrm>
            <a:custGeom>
              <a:avLst/>
              <a:gdLst/>
              <a:ahLst/>
              <a:cxnLst/>
              <a:rect l="0" t="0" r="0" b="0"/>
              <a:pathLst>
                <a:path w="120000" h="120000" extrusionOk="0">
                  <a:moveTo>
                    <a:pt x="45906" y="0"/>
                  </a:moveTo>
                  <a:lnTo>
                    <a:pt x="45906" y="0"/>
                  </a:lnTo>
                  <a:cubicBezTo>
                    <a:pt x="76510" y="8769"/>
                    <a:pt x="76510" y="8769"/>
                    <a:pt x="76510" y="8769"/>
                  </a:cubicBezTo>
                  <a:lnTo>
                    <a:pt x="76510" y="8769"/>
                  </a:lnTo>
                  <a:cubicBezTo>
                    <a:pt x="79731" y="14076"/>
                    <a:pt x="76510" y="19153"/>
                    <a:pt x="79731" y="24461"/>
                  </a:cubicBezTo>
                  <a:cubicBezTo>
                    <a:pt x="82953" y="28153"/>
                    <a:pt x="85771" y="31615"/>
                    <a:pt x="92214" y="35076"/>
                  </a:cubicBezTo>
                  <a:cubicBezTo>
                    <a:pt x="98255" y="38538"/>
                    <a:pt x="110738" y="38538"/>
                    <a:pt x="119597" y="42230"/>
                  </a:cubicBezTo>
                  <a:lnTo>
                    <a:pt x="119597" y="42230"/>
                  </a:lnTo>
                  <a:cubicBezTo>
                    <a:pt x="107516" y="51000"/>
                    <a:pt x="82953" y="58153"/>
                    <a:pt x="82953" y="68538"/>
                  </a:cubicBezTo>
                  <a:cubicBezTo>
                    <a:pt x="79731" y="84461"/>
                    <a:pt x="95033" y="100384"/>
                    <a:pt x="104295" y="116307"/>
                  </a:cubicBezTo>
                  <a:lnTo>
                    <a:pt x="104295" y="116307"/>
                  </a:lnTo>
                  <a:cubicBezTo>
                    <a:pt x="98255" y="116307"/>
                    <a:pt x="95033" y="119769"/>
                    <a:pt x="88993" y="117923"/>
                  </a:cubicBezTo>
                  <a:cubicBezTo>
                    <a:pt x="67651" y="114461"/>
                    <a:pt x="45906" y="109153"/>
                    <a:pt x="24563" y="103846"/>
                  </a:cubicBezTo>
                  <a:lnTo>
                    <a:pt x="24563" y="103846"/>
                  </a:lnTo>
                  <a:cubicBezTo>
                    <a:pt x="21342" y="95076"/>
                    <a:pt x="8859" y="86307"/>
                    <a:pt x="12080" y="77538"/>
                  </a:cubicBezTo>
                  <a:cubicBezTo>
                    <a:pt x="15302" y="66923"/>
                    <a:pt x="36644" y="59769"/>
                    <a:pt x="42684" y="49153"/>
                  </a:cubicBezTo>
                  <a:cubicBezTo>
                    <a:pt x="45906" y="42230"/>
                    <a:pt x="39865" y="35076"/>
                    <a:pt x="33422" y="29769"/>
                  </a:cubicBezTo>
                  <a:cubicBezTo>
                    <a:pt x="27382" y="24461"/>
                    <a:pt x="15302" y="24461"/>
                    <a:pt x="8859" y="19153"/>
                  </a:cubicBezTo>
                  <a:cubicBezTo>
                    <a:pt x="6040" y="15692"/>
                    <a:pt x="0" y="10384"/>
                    <a:pt x="6040" y="6923"/>
                  </a:cubicBezTo>
                  <a:cubicBezTo>
                    <a:pt x="15302" y="1615"/>
                    <a:pt x="33422" y="1615"/>
                    <a:pt x="45906"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31" name="Shape 2531"/>
            <p:cNvSpPr/>
            <p:nvPr/>
          </p:nvSpPr>
          <p:spPr>
            <a:xfrm>
              <a:off x="6705163" y="7923213"/>
              <a:ext cx="90482" cy="88900"/>
            </a:xfrm>
            <a:custGeom>
              <a:avLst/>
              <a:gdLst/>
              <a:ahLst/>
              <a:cxnLst/>
              <a:rect l="0" t="0" r="0" b="0"/>
              <a:pathLst>
                <a:path w="120000" h="120000" extrusionOk="0">
                  <a:moveTo>
                    <a:pt x="0" y="45061"/>
                  </a:moveTo>
                  <a:lnTo>
                    <a:pt x="0" y="45061"/>
                  </a:lnTo>
                  <a:cubicBezTo>
                    <a:pt x="3794" y="56326"/>
                    <a:pt x="0" y="67102"/>
                    <a:pt x="3794" y="78367"/>
                  </a:cubicBezTo>
                  <a:cubicBezTo>
                    <a:pt x="7588" y="86204"/>
                    <a:pt x="10909" y="93551"/>
                    <a:pt x="18498" y="100897"/>
                  </a:cubicBezTo>
                  <a:cubicBezTo>
                    <a:pt x="25612" y="108244"/>
                    <a:pt x="40316" y="108244"/>
                    <a:pt x="50750" y="116081"/>
                  </a:cubicBezTo>
                  <a:lnTo>
                    <a:pt x="50750" y="116081"/>
                  </a:lnTo>
                  <a:cubicBezTo>
                    <a:pt x="90592" y="119510"/>
                    <a:pt x="90592" y="119510"/>
                    <a:pt x="90592" y="119510"/>
                  </a:cubicBezTo>
                  <a:lnTo>
                    <a:pt x="90592" y="119510"/>
                  </a:lnTo>
                  <a:cubicBezTo>
                    <a:pt x="112411" y="108244"/>
                    <a:pt x="112411" y="108244"/>
                    <a:pt x="112411" y="108244"/>
                  </a:cubicBezTo>
                  <a:lnTo>
                    <a:pt x="112411" y="108244"/>
                  </a:lnTo>
                  <a:cubicBezTo>
                    <a:pt x="105296" y="93551"/>
                    <a:pt x="90592" y="82285"/>
                    <a:pt x="90592" y="67102"/>
                  </a:cubicBezTo>
                  <a:cubicBezTo>
                    <a:pt x="94387" y="52408"/>
                    <a:pt x="109090" y="45061"/>
                    <a:pt x="119525" y="37224"/>
                  </a:cubicBezTo>
                  <a:lnTo>
                    <a:pt x="119525" y="37224"/>
                  </a:lnTo>
                  <a:cubicBezTo>
                    <a:pt x="94387" y="26448"/>
                    <a:pt x="76363" y="0"/>
                    <a:pt x="50750" y="0"/>
                  </a:cubicBezTo>
                  <a:cubicBezTo>
                    <a:pt x="29407" y="3918"/>
                    <a:pt x="18498" y="29877"/>
                    <a:pt x="0" y="4506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32" name="Shape 2532"/>
            <p:cNvSpPr/>
            <p:nvPr/>
          </p:nvSpPr>
          <p:spPr>
            <a:xfrm>
              <a:off x="6708338" y="8008939"/>
              <a:ext cx="107942" cy="115886"/>
            </a:xfrm>
            <a:custGeom>
              <a:avLst/>
              <a:gdLst/>
              <a:ahLst/>
              <a:cxnLst/>
              <a:rect l="0" t="0" r="0" b="0"/>
              <a:pathLst>
                <a:path w="120000" h="120000" extrusionOk="0">
                  <a:moveTo>
                    <a:pt x="39732" y="0"/>
                  </a:moveTo>
                  <a:lnTo>
                    <a:pt x="39732" y="0"/>
                  </a:lnTo>
                  <a:cubicBezTo>
                    <a:pt x="73444" y="2608"/>
                    <a:pt x="73444" y="2608"/>
                    <a:pt x="73444" y="2608"/>
                  </a:cubicBezTo>
                  <a:lnTo>
                    <a:pt x="73444" y="2608"/>
                  </a:lnTo>
                  <a:cubicBezTo>
                    <a:pt x="76655" y="17142"/>
                    <a:pt x="82675" y="28322"/>
                    <a:pt x="79866" y="42484"/>
                  </a:cubicBezTo>
                  <a:cubicBezTo>
                    <a:pt x="79866" y="57018"/>
                    <a:pt x="67424" y="68198"/>
                    <a:pt x="70635" y="79751"/>
                  </a:cubicBezTo>
                  <a:cubicBezTo>
                    <a:pt x="70635" y="85341"/>
                    <a:pt x="79866" y="87950"/>
                    <a:pt x="85886" y="85341"/>
                  </a:cubicBezTo>
                  <a:cubicBezTo>
                    <a:pt x="95117" y="82360"/>
                    <a:pt x="95117" y="68198"/>
                    <a:pt x="101137" y="65217"/>
                  </a:cubicBezTo>
                  <a:cubicBezTo>
                    <a:pt x="110367" y="65217"/>
                    <a:pt x="113578" y="76770"/>
                    <a:pt x="119598" y="82360"/>
                  </a:cubicBezTo>
                  <a:lnTo>
                    <a:pt x="119598" y="82360"/>
                  </a:lnTo>
                  <a:cubicBezTo>
                    <a:pt x="113578" y="111055"/>
                    <a:pt x="113578" y="111055"/>
                    <a:pt x="113578" y="111055"/>
                  </a:cubicBezTo>
                  <a:lnTo>
                    <a:pt x="113578" y="111055"/>
                  </a:lnTo>
                  <a:cubicBezTo>
                    <a:pt x="107157" y="111055"/>
                    <a:pt x="101137" y="105093"/>
                    <a:pt x="91906" y="105093"/>
                  </a:cubicBezTo>
                  <a:cubicBezTo>
                    <a:pt x="85886" y="105093"/>
                    <a:pt x="82675" y="113664"/>
                    <a:pt x="76655" y="113664"/>
                  </a:cubicBezTo>
                  <a:cubicBezTo>
                    <a:pt x="70635" y="113664"/>
                    <a:pt x="64214" y="102484"/>
                    <a:pt x="58193" y="105093"/>
                  </a:cubicBezTo>
                  <a:cubicBezTo>
                    <a:pt x="52173" y="105093"/>
                    <a:pt x="48963" y="116645"/>
                    <a:pt x="42943" y="119627"/>
                  </a:cubicBezTo>
                  <a:cubicBezTo>
                    <a:pt x="36923" y="119627"/>
                    <a:pt x="30903" y="119627"/>
                    <a:pt x="24481" y="119627"/>
                  </a:cubicBezTo>
                  <a:lnTo>
                    <a:pt x="24481" y="119627"/>
                  </a:lnTo>
                  <a:cubicBezTo>
                    <a:pt x="15250" y="93913"/>
                    <a:pt x="0" y="68198"/>
                    <a:pt x="3210" y="42484"/>
                  </a:cubicBezTo>
                  <a:cubicBezTo>
                    <a:pt x="3210" y="25714"/>
                    <a:pt x="27692" y="14161"/>
                    <a:pt x="39732"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33" name="Shape 2533"/>
            <p:cNvSpPr/>
            <p:nvPr/>
          </p:nvSpPr>
          <p:spPr>
            <a:xfrm>
              <a:off x="6768659" y="7991475"/>
              <a:ext cx="96832" cy="101599"/>
            </a:xfrm>
            <a:custGeom>
              <a:avLst/>
              <a:gdLst/>
              <a:ahLst/>
              <a:cxnLst/>
              <a:rect l="0" t="0" r="0" b="0"/>
              <a:pathLst>
                <a:path w="120000" h="120000" extrusionOk="0">
                  <a:moveTo>
                    <a:pt x="27313" y="12720"/>
                  </a:moveTo>
                  <a:lnTo>
                    <a:pt x="27313" y="12720"/>
                  </a:lnTo>
                  <a:cubicBezTo>
                    <a:pt x="6716" y="22473"/>
                    <a:pt x="6716" y="22473"/>
                    <a:pt x="6716" y="22473"/>
                  </a:cubicBezTo>
                  <a:lnTo>
                    <a:pt x="6716" y="22473"/>
                  </a:lnTo>
                  <a:cubicBezTo>
                    <a:pt x="10298" y="39010"/>
                    <a:pt x="17014" y="51731"/>
                    <a:pt x="13880" y="67844"/>
                  </a:cubicBezTo>
                  <a:cubicBezTo>
                    <a:pt x="13880" y="84381"/>
                    <a:pt x="0" y="97102"/>
                    <a:pt x="3582" y="110247"/>
                  </a:cubicBezTo>
                  <a:cubicBezTo>
                    <a:pt x="3582" y="116607"/>
                    <a:pt x="13880" y="119575"/>
                    <a:pt x="20597" y="116607"/>
                  </a:cubicBezTo>
                  <a:cubicBezTo>
                    <a:pt x="30895" y="113215"/>
                    <a:pt x="30895" y="97102"/>
                    <a:pt x="37611" y="93710"/>
                  </a:cubicBezTo>
                  <a:cubicBezTo>
                    <a:pt x="47910" y="93710"/>
                    <a:pt x="51492" y="106855"/>
                    <a:pt x="58208" y="113215"/>
                  </a:cubicBezTo>
                  <a:lnTo>
                    <a:pt x="58208" y="113215"/>
                  </a:lnTo>
                  <a:cubicBezTo>
                    <a:pt x="68507" y="106855"/>
                    <a:pt x="82388" y="100494"/>
                    <a:pt x="92238" y="93710"/>
                  </a:cubicBezTo>
                  <a:cubicBezTo>
                    <a:pt x="95820" y="90742"/>
                    <a:pt x="102537" y="84381"/>
                    <a:pt x="99402" y="77597"/>
                  </a:cubicBezTo>
                  <a:cubicBezTo>
                    <a:pt x="99402" y="71236"/>
                    <a:pt x="85522" y="67844"/>
                    <a:pt x="85522" y="61484"/>
                  </a:cubicBezTo>
                  <a:cubicBezTo>
                    <a:pt x="92238" y="45371"/>
                    <a:pt x="106119" y="32226"/>
                    <a:pt x="119552" y="16113"/>
                  </a:cubicBezTo>
                  <a:lnTo>
                    <a:pt x="119552" y="16113"/>
                  </a:lnTo>
                  <a:cubicBezTo>
                    <a:pt x="99402" y="12720"/>
                    <a:pt x="78805" y="2968"/>
                    <a:pt x="61791" y="0"/>
                  </a:cubicBezTo>
                  <a:cubicBezTo>
                    <a:pt x="47910" y="0"/>
                    <a:pt x="37611" y="9752"/>
                    <a:pt x="27313" y="1272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34" name="Shape 2534"/>
            <p:cNvSpPr/>
            <p:nvPr/>
          </p:nvSpPr>
          <p:spPr>
            <a:xfrm>
              <a:off x="6775009" y="7900989"/>
              <a:ext cx="111117" cy="104774"/>
            </a:xfrm>
            <a:custGeom>
              <a:avLst/>
              <a:gdLst/>
              <a:ahLst/>
              <a:cxnLst/>
              <a:rect l="0" t="0" r="0" b="0"/>
              <a:pathLst>
                <a:path w="120000" h="120000" extrusionOk="0">
                  <a:moveTo>
                    <a:pt x="23843" y="56494"/>
                  </a:moveTo>
                  <a:lnTo>
                    <a:pt x="23843" y="56494"/>
                  </a:lnTo>
                  <a:cubicBezTo>
                    <a:pt x="15244" y="63092"/>
                    <a:pt x="3127" y="69278"/>
                    <a:pt x="0" y="81649"/>
                  </a:cubicBezTo>
                  <a:cubicBezTo>
                    <a:pt x="0" y="94432"/>
                    <a:pt x="12117" y="103917"/>
                    <a:pt x="17980" y="116288"/>
                  </a:cubicBezTo>
                  <a:lnTo>
                    <a:pt x="17980" y="116288"/>
                  </a:lnTo>
                  <a:cubicBezTo>
                    <a:pt x="26970" y="113402"/>
                    <a:pt x="35960" y="103917"/>
                    <a:pt x="48078" y="103917"/>
                  </a:cubicBezTo>
                  <a:cubicBezTo>
                    <a:pt x="62931" y="106804"/>
                    <a:pt x="80912" y="116288"/>
                    <a:pt x="98501" y="119587"/>
                  </a:cubicBezTo>
                  <a:lnTo>
                    <a:pt x="98501" y="119587"/>
                  </a:lnTo>
                  <a:cubicBezTo>
                    <a:pt x="101628" y="113402"/>
                    <a:pt x="110618" y="106804"/>
                    <a:pt x="113745" y="100618"/>
                  </a:cubicBezTo>
                  <a:cubicBezTo>
                    <a:pt x="116482" y="91134"/>
                    <a:pt x="116482" y="81649"/>
                    <a:pt x="119609" y="72577"/>
                  </a:cubicBezTo>
                  <a:lnTo>
                    <a:pt x="119609" y="72577"/>
                  </a:lnTo>
                  <a:cubicBezTo>
                    <a:pt x="116482" y="65979"/>
                    <a:pt x="113745" y="56494"/>
                    <a:pt x="110618" y="50309"/>
                  </a:cubicBezTo>
                  <a:cubicBezTo>
                    <a:pt x="107491" y="44123"/>
                    <a:pt x="104755" y="40824"/>
                    <a:pt x="101628" y="37938"/>
                  </a:cubicBezTo>
                  <a:cubicBezTo>
                    <a:pt x="95765" y="25154"/>
                    <a:pt x="101628" y="12371"/>
                    <a:pt x="92638" y="6185"/>
                  </a:cubicBezTo>
                  <a:cubicBezTo>
                    <a:pt x="86775" y="0"/>
                    <a:pt x="74657" y="2886"/>
                    <a:pt x="68794" y="9484"/>
                  </a:cubicBezTo>
                  <a:cubicBezTo>
                    <a:pt x="62931" y="12371"/>
                    <a:pt x="68794" y="21855"/>
                    <a:pt x="62931" y="25154"/>
                  </a:cubicBezTo>
                  <a:cubicBezTo>
                    <a:pt x="57068" y="31340"/>
                    <a:pt x="48078" y="25154"/>
                    <a:pt x="41824" y="31340"/>
                  </a:cubicBezTo>
                  <a:cubicBezTo>
                    <a:pt x="35960" y="37938"/>
                    <a:pt x="30097" y="47422"/>
                    <a:pt x="23843" y="5649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35" name="Shape 2535"/>
            <p:cNvSpPr/>
            <p:nvPr/>
          </p:nvSpPr>
          <p:spPr>
            <a:xfrm>
              <a:off x="6455942" y="8104188"/>
              <a:ext cx="503204" cy="449262"/>
            </a:xfrm>
            <a:custGeom>
              <a:avLst/>
              <a:gdLst/>
              <a:ahLst/>
              <a:cxnLst/>
              <a:rect l="0" t="0" r="0" b="0"/>
              <a:pathLst>
                <a:path w="120000" h="120000" extrusionOk="0">
                  <a:moveTo>
                    <a:pt x="65532" y="5200"/>
                  </a:moveTo>
                  <a:lnTo>
                    <a:pt x="65532" y="5200"/>
                  </a:lnTo>
                  <a:cubicBezTo>
                    <a:pt x="66904" y="5200"/>
                    <a:pt x="68191" y="5200"/>
                    <a:pt x="69478" y="5200"/>
                  </a:cubicBezTo>
                  <a:cubicBezTo>
                    <a:pt x="70764" y="4430"/>
                    <a:pt x="71451" y="1444"/>
                    <a:pt x="72737" y="1444"/>
                  </a:cubicBezTo>
                  <a:cubicBezTo>
                    <a:pt x="74024" y="770"/>
                    <a:pt x="75396" y="3659"/>
                    <a:pt x="76683" y="3659"/>
                  </a:cubicBezTo>
                  <a:cubicBezTo>
                    <a:pt x="77969" y="3659"/>
                    <a:pt x="78656" y="1444"/>
                    <a:pt x="79942" y="1444"/>
                  </a:cubicBezTo>
                  <a:cubicBezTo>
                    <a:pt x="81915" y="1444"/>
                    <a:pt x="83202" y="2985"/>
                    <a:pt x="84574" y="2985"/>
                  </a:cubicBezTo>
                  <a:lnTo>
                    <a:pt x="84574" y="2985"/>
                  </a:lnTo>
                  <a:cubicBezTo>
                    <a:pt x="85861" y="4430"/>
                    <a:pt x="87147" y="5874"/>
                    <a:pt x="87834" y="7415"/>
                  </a:cubicBezTo>
                  <a:lnTo>
                    <a:pt x="83888" y="10304"/>
                  </a:lnTo>
                  <a:cubicBezTo>
                    <a:pt x="83888" y="11075"/>
                    <a:pt x="87834" y="15505"/>
                    <a:pt x="87834" y="15505"/>
                  </a:cubicBezTo>
                  <a:cubicBezTo>
                    <a:pt x="89807" y="14735"/>
                    <a:pt x="91779" y="15505"/>
                    <a:pt x="93752" y="13964"/>
                  </a:cubicBezTo>
                  <a:cubicBezTo>
                    <a:pt x="95725" y="13290"/>
                    <a:pt x="97012" y="10304"/>
                    <a:pt x="99585" y="9534"/>
                  </a:cubicBezTo>
                  <a:cubicBezTo>
                    <a:pt x="100957" y="8860"/>
                    <a:pt x="102844" y="9534"/>
                    <a:pt x="104817" y="8860"/>
                  </a:cubicBezTo>
                  <a:lnTo>
                    <a:pt x="104817" y="8860"/>
                  </a:lnTo>
                  <a:cubicBezTo>
                    <a:pt x="105503" y="9534"/>
                    <a:pt x="107476" y="10304"/>
                    <a:pt x="107476" y="11075"/>
                  </a:cubicBezTo>
                  <a:cubicBezTo>
                    <a:pt x="107476" y="13964"/>
                    <a:pt x="105503" y="16179"/>
                    <a:pt x="104817" y="19165"/>
                  </a:cubicBezTo>
                  <a:lnTo>
                    <a:pt x="104817" y="19165"/>
                  </a:lnTo>
                  <a:cubicBezTo>
                    <a:pt x="103531" y="19839"/>
                    <a:pt x="102244" y="20609"/>
                    <a:pt x="102244" y="22054"/>
                  </a:cubicBezTo>
                  <a:cubicBezTo>
                    <a:pt x="102844" y="25040"/>
                    <a:pt x="106190" y="27255"/>
                    <a:pt x="105503" y="30914"/>
                  </a:cubicBezTo>
                  <a:cubicBezTo>
                    <a:pt x="104817" y="34574"/>
                    <a:pt x="102244" y="38234"/>
                    <a:pt x="100271" y="41219"/>
                  </a:cubicBezTo>
                  <a:cubicBezTo>
                    <a:pt x="98984" y="42664"/>
                    <a:pt x="96325" y="40449"/>
                    <a:pt x="95725" y="41990"/>
                  </a:cubicBezTo>
                  <a:cubicBezTo>
                    <a:pt x="95725" y="47094"/>
                    <a:pt x="98298" y="50754"/>
                    <a:pt x="98984" y="55955"/>
                  </a:cubicBezTo>
                  <a:cubicBezTo>
                    <a:pt x="98984" y="58073"/>
                    <a:pt x="97012" y="59614"/>
                    <a:pt x="96325" y="61829"/>
                  </a:cubicBezTo>
                  <a:cubicBezTo>
                    <a:pt x="95725" y="64044"/>
                    <a:pt x="95039" y="66260"/>
                    <a:pt x="95725" y="67704"/>
                  </a:cubicBezTo>
                  <a:cubicBezTo>
                    <a:pt x="96325" y="69919"/>
                    <a:pt x="97612" y="71364"/>
                    <a:pt x="98984" y="72808"/>
                  </a:cubicBezTo>
                  <a:cubicBezTo>
                    <a:pt x="100271" y="74349"/>
                    <a:pt x="100957" y="76468"/>
                    <a:pt x="102244" y="75794"/>
                  </a:cubicBezTo>
                  <a:cubicBezTo>
                    <a:pt x="103531" y="75794"/>
                    <a:pt x="102244" y="72134"/>
                    <a:pt x="103531" y="72134"/>
                  </a:cubicBezTo>
                  <a:cubicBezTo>
                    <a:pt x="104817" y="71364"/>
                    <a:pt x="105503" y="74349"/>
                    <a:pt x="107476" y="75024"/>
                  </a:cubicBezTo>
                  <a:cubicBezTo>
                    <a:pt x="108162" y="75024"/>
                    <a:pt x="109449" y="72808"/>
                    <a:pt x="110736" y="72808"/>
                  </a:cubicBezTo>
                  <a:cubicBezTo>
                    <a:pt x="112709" y="73579"/>
                    <a:pt x="114081" y="75794"/>
                    <a:pt x="115368" y="77239"/>
                  </a:cubicBezTo>
                  <a:cubicBezTo>
                    <a:pt x="115968" y="78009"/>
                    <a:pt x="115368" y="78683"/>
                    <a:pt x="115368" y="78683"/>
                  </a:cubicBezTo>
                  <a:cubicBezTo>
                    <a:pt x="116654" y="80224"/>
                    <a:pt x="118627" y="80224"/>
                    <a:pt x="119914" y="81669"/>
                  </a:cubicBezTo>
                  <a:lnTo>
                    <a:pt x="119914" y="81669"/>
                  </a:lnTo>
                  <a:cubicBezTo>
                    <a:pt x="116654" y="85329"/>
                    <a:pt x="111422" y="87544"/>
                    <a:pt x="109449" y="92744"/>
                  </a:cubicBezTo>
                  <a:cubicBezTo>
                    <a:pt x="108162" y="95634"/>
                    <a:pt x="111422" y="98619"/>
                    <a:pt x="112709" y="101508"/>
                  </a:cubicBezTo>
                  <a:cubicBezTo>
                    <a:pt x="112709" y="101508"/>
                    <a:pt x="110135" y="107383"/>
                    <a:pt x="110135" y="108154"/>
                  </a:cubicBezTo>
                  <a:cubicBezTo>
                    <a:pt x="110135" y="108828"/>
                    <a:pt x="99585" y="100064"/>
                    <a:pt x="99585" y="100064"/>
                  </a:cubicBezTo>
                  <a:cubicBezTo>
                    <a:pt x="97612" y="100834"/>
                    <a:pt x="95039" y="100834"/>
                    <a:pt x="93066" y="101508"/>
                  </a:cubicBezTo>
                  <a:cubicBezTo>
                    <a:pt x="89120" y="103723"/>
                    <a:pt x="85861" y="106709"/>
                    <a:pt x="81915" y="108154"/>
                  </a:cubicBezTo>
                  <a:cubicBezTo>
                    <a:pt x="78656" y="109598"/>
                    <a:pt x="74024" y="112584"/>
                    <a:pt x="70764" y="109598"/>
                  </a:cubicBezTo>
                  <a:cubicBezTo>
                    <a:pt x="68791" y="107383"/>
                    <a:pt x="73423" y="102953"/>
                    <a:pt x="72137" y="100064"/>
                  </a:cubicBezTo>
                  <a:cubicBezTo>
                    <a:pt x="71451" y="97849"/>
                    <a:pt x="67505" y="98619"/>
                    <a:pt x="66218" y="99293"/>
                  </a:cubicBezTo>
                  <a:cubicBezTo>
                    <a:pt x="64245" y="100064"/>
                    <a:pt x="62273" y="102953"/>
                    <a:pt x="62273" y="105168"/>
                  </a:cubicBezTo>
                  <a:cubicBezTo>
                    <a:pt x="62959" y="107383"/>
                    <a:pt x="67505" y="109598"/>
                    <a:pt x="66218" y="111813"/>
                  </a:cubicBezTo>
                  <a:cubicBezTo>
                    <a:pt x="65532" y="114799"/>
                    <a:pt x="61586" y="111813"/>
                    <a:pt x="59013" y="112584"/>
                  </a:cubicBezTo>
                  <a:cubicBezTo>
                    <a:pt x="59013" y="112584"/>
                    <a:pt x="54381" y="118459"/>
                    <a:pt x="54381" y="119229"/>
                  </a:cubicBezTo>
                  <a:cubicBezTo>
                    <a:pt x="53781" y="119903"/>
                    <a:pt x="46576" y="118459"/>
                    <a:pt x="46576" y="118459"/>
                  </a:cubicBezTo>
                  <a:cubicBezTo>
                    <a:pt x="45203" y="114028"/>
                    <a:pt x="43917" y="110369"/>
                    <a:pt x="43316" y="106709"/>
                  </a:cubicBezTo>
                  <a:lnTo>
                    <a:pt x="43316" y="106709"/>
                  </a:lnTo>
                  <a:cubicBezTo>
                    <a:pt x="42630" y="95634"/>
                    <a:pt x="44603" y="84558"/>
                    <a:pt x="41343" y="75024"/>
                  </a:cubicBezTo>
                  <a:cubicBezTo>
                    <a:pt x="39971" y="71364"/>
                    <a:pt x="32766" y="77239"/>
                    <a:pt x="31479" y="74349"/>
                  </a:cubicBezTo>
                  <a:cubicBezTo>
                    <a:pt x="28820" y="68475"/>
                    <a:pt x="32766" y="62504"/>
                    <a:pt x="34138" y="56629"/>
                  </a:cubicBezTo>
                  <a:cubicBezTo>
                    <a:pt x="34138" y="56629"/>
                    <a:pt x="25561" y="53739"/>
                    <a:pt x="26247" y="52199"/>
                  </a:cubicBezTo>
                  <a:cubicBezTo>
                    <a:pt x="26247" y="51524"/>
                    <a:pt x="28820" y="44109"/>
                    <a:pt x="28820" y="44109"/>
                  </a:cubicBezTo>
                  <a:cubicBezTo>
                    <a:pt x="26847" y="42664"/>
                    <a:pt x="24274" y="39775"/>
                    <a:pt x="22301" y="41219"/>
                  </a:cubicBezTo>
                  <a:cubicBezTo>
                    <a:pt x="20328" y="41990"/>
                    <a:pt x="23588" y="47094"/>
                    <a:pt x="21615" y="47865"/>
                  </a:cubicBezTo>
                  <a:cubicBezTo>
                    <a:pt x="16383" y="51524"/>
                    <a:pt x="9864" y="54414"/>
                    <a:pt x="3945" y="52199"/>
                  </a:cubicBezTo>
                  <a:cubicBezTo>
                    <a:pt x="686" y="50754"/>
                    <a:pt x="8577" y="46324"/>
                    <a:pt x="7891" y="42664"/>
                  </a:cubicBezTo>
                  <a:cubicBezTo>
                    <a:pt x="7205" y="39775"/>
                    <a:pt x="1972" y="39775"/>
                    <a:pt x="686" y="37560"/>
                  </a:cubicBezTo>
                  <a:cubicBezTo>
                    <a:pt x="0" y="36019"/>
                    <a:pt x="2659" y="36789"/>
                    <a:pt x="3945" y="36019"/>
                  </a:cubicBezTo>
                  <a:lnTo>
                    <a:pt x="3945" y="36019"/>
                  </a:lnTo>
                  <a:cubicBezTo>
                    <a:pt x="6604" y="36019"/>
                    <a:pt x="9864" y="36019"/>
                    <a:pt x="12523" y="34574"/>
                  </a:cubicBezTo>
                  <a:cubicBezTo>
                    <a:pt x="14496" y="33130"/>
                    <a:pt x="13809" y="28699"/>
                    <a:pt x="15782" y="27929"/>
                  </a:cubicBezTo>
                  <a:cubicBezTo>
                    <a:pt x="17755" y="27255"/>
                    <a:pt x="19728" y="29470"/>
                    <a:pt x="21615" y="29470"/>
                  </a:cubicBezTo>
                  <a:cubicBezTo>
                    <a:pt x="21615" y="29470"/>
                    <a:pt x="24274" y="21380"/>
                    <a:pt x="24960" y="21380"/>
                  </a:cubicBezTo>
                  <a:cubicBezTo>
                    <a:pt x="26247" y="21380"/>
                    <a:pt x="32165" y="20609"/>
                    <a:pt x="32165" y="20609"/>
                  </a:cubicBezTo>
                  <a:cubicBezTo>
                    <a:pt x="32165" y="20609"/>
                    <a:pt x="32766" y="17624"/>
                    <a:pt x="33452" y="17624"/>
                  </a:cubicBezTo>
                  <a:cubicBezTo>
                    <a:pt x="34138" y="17624"/>
                    <a:pt x="41944" y="15505"/>
                    <a:pt x="41944" y="15505"/>
                  </a:cubicBezTo>
                  <a:cubicBezTo>
                    <a:pt x="41343" y="11075"/>
                    <a:pt x="38684" y="6645"/>
                    <a:pt x="40657" y="2985"/>
                  </a:cubicBezTo>
                  <a:cubicBezTo>
                    <a:pt x="41343" y="0"/>
                    <a:pt x="45889" y="1444"/>
                    <a:pt x="48548" y="0"/>
                  </a:cubicBezTo>
                  <a:lnTo>
                    <a:pt x="48548" y="0"/>
                  </a:lnTo>
                  <a:cubicBezTo>
                    <a:pt x="53095" y="2215"/>
                    <a:pt x="57726" y="4430"/>
                    <a:pt x="62273" y="5874"/>
                  </a:cubicBezTo>
                  <a:cubicBezTo>
                    <a:pt x="63559" y="6645"/>
                    <a:pt x="64245" y="5200"/>
                    <a:pt x="65532" y="520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36" name="Shape 2536"/>
            <p:cNvSpPr/>
            <p:nvPr/>
          </p:nvSpPr>
          <p:spPr>
            <a:xfrm>
              <a:off x="6806756" y="7950200"/>
              <a:ext cx="160328" cy="212724"/>
            </a:xfrm>
            <a:custGeom>
              <a:avLst/>
              <a:gdLst/>
              <a:ahLst/>
              <a:cxnLst/>
              <a:rect l="0" t="0" r="0" b="0"/>
              <a:pathLst>
                <a:path w="120000" h="120000" extrusionOk="0">
                  <a:moveTo>
                    <a:pt x="57837" y="7932"/>
                  </a:moveTo>
                  <a:lnTo>
                    <a:pt x="57837" y="7932"/>
                  </a:lnTo>
                  <a:cubicBezTo>
                    <a:pt x="64054" y="4677"/>
                    <a:pt x="72162" y="0"/>
                    <a:pt x="80540" y="0"/>
                  </a:cubicBezTo>
                  <a:cubicBezTo>
                    <a:pt x="86756" y="0"/>
                    <a:pt x="90810" y="7932"/>
                    <a:pt x="97027" y="10983"/>
                  </a:cubicBezTo>
                  <a:lnTo>
                    <a:pt x="97027" y="10983"/>
                  </a:lnTo>
                  <a:cubicBezTo>
                    <a:pt x="101081" y="17084"/>
                    <a:pt x="107297" y="21762"/>
                    <a:pt x="111621" y="28067"/>
                  </a:cubicBezTo>
                  <a:cubicBezTo>
                    <a:pt x="113513" y="32745"/>
                    <a:pt x="119729" y="37423"/>
                    <a:pt x="117567" y="42101"/>
                  </a:cubicBezTo>
                  <a:cubicBezTo>
                    <a:pt x="117567" y="45152"/>
                    <a:pt x="111621" y="45152"/>
                    <a:pt x="109459" y="48203"/>
                  </a:cubicBezTo>
                  <a:lnTo>
                    <a:pt x="109459" y="48203"/>
                  </a:lnTo>
                  <a:cubicBezTo>
                    <a:pt x="103243" y="49830"/>
                    <a:pt x="95135" y="51457"/>
                    <a:pt x="95135" y="55932"/>
                  </a:cubicBezTo>
                  <a:cubicBezTo>
                    <a:pt x="95135" y="60610"/>
                    <a:pt x="107297" y="57559"/>
                    <a:pt x="109459" y="60610"/>
                  </a:cubicBezTo>
                  <a:cubicBezTo>
                    <a:pt x="111621" y="66915"/>
                    <a:pt x="113513" y="74644"/>
                    <a:pt x="107297" y="80745"/>
                  </a:cubicBezTo>
                  <a:cubicBezTo>
                    <a:pt x="103243" y="84000"/>
                    <a:pt x="95135" y="77694"/>
                    <a:pt x="88918" y="80745"/>
                  </a:cubicBezTo>
                  <a:cubicBezTo>
                    <a:pt x="82702" y="84000"/>
                    <a:pt x="86756" y="91728"/>
                    <a:pt x="80540" y="98033"/>
                  </a:cubicBezTo>
                  <a:cubicBezTo>
                    <a:pt x="78378" y="101084"/>
                    <a:pt x="70270" y="102711"/>
                    <a:pt x="65945" y="105762"/>
                  </a:cubicBezTo>
                  <a:lnTo>
                    <a:pt x="65945" y="105762"/>
                  </a:lnTo>
                  <a:cubicBezTo>
                    <a:pt x="59729" y="107186"/>
                    <a:pt x="53783" y="105762"/>
                    <a:pt x="49459" y="107186"/>
                  </a:cubicBezTo>
                  <a:cubicBezTo>
                    <a:pt x="41351" y="108813"/>
                    <a:pt x="37297" y="115118"/>
                    <a:pt x="31081" y="116542"/>
                  </a:cubicBezTo>
                  <a:cubicBezTo>
                    <a:pt x="24864" y="119796"/>
                    <a:pt x="18648" y="118169"/>
                    <a:pt x="12432" y="119796"/>
                  </a:cubicBezTo>
                  <a:cubicBezTo>
                    <a:pt x="12432" y="119796"/>
                    <a:pt x="0" y="110440"/>
                    <a:pt x="0" y="108813"/>
                  </a:cubicBezTo>
                  <a:lnTo>
                    <a:pt x="12432" y="102711"/>
                  </a:lnTo>
                  <a:cubicBezTo>
                    <a:pt x="10270" y="99457"/>
                    <a:pt x="6216" y="96406"/>
                    <a:pt x="2162" y="93355"/>
                  </a:cubicBezTo>
                  <a:lnTo>
                    <a:pt x="2162" y="93355"/>
                  </a:lnTo>
                  <a:cubicBezTo>
                    <a:pt x="6216" y="77694"/>
                    <a:pt x="6216" y="77694"/>
                    <a:pt x="6216" y="77694"/>
                  </a:cubicBezTo>
                  <a:lnTo>
                    <a:pt x="6216" y="77694"/>
                  </a:lnTo>
                  <a:cubicBezTo>
                    <a:pt x="12432" y="74644"/>
                    <a:pt x="20810" y="71593"/>
                    <a:pt x="26756" y="68338"/>
                  </a:cubicBezTo>
                  <a:cubicBezTo>
                    <a:pt x="28918" y="66915"/>
                    <a:pt x="32972" y="63864"/>
                    <a:pt x="31081" y="60610"/>
                  </a:cubicBezTo>
                  <a:cubicBezTo>
                    <a:pt x="31081" y="57559"/>
                    <a:pt x="22702" y="55932"/>
                    <a:pt x="22702" y="52881"/>
                  </a:cubicBezTo>
                  <a:cubicBezTo>
                    <a:pt x="26756" y="45152"/>
                    <a:pt x="35135" y="38847"/>
                    <a:pt x="43243" y="31118"/>
                  </a:cubicBezTo>
                  <a:lnTo>
                    <a:pt x="43243" y="31118"/>
                  </a:lnTo>
                  <a:cubicBezTo>
                    <a:pt x="45405" y="28067"/>
                    <a:pt x="51621" y="24813"/>
                    <a:pt x="53783" y="21762"/>
                  </a:cubicBezTo>
                  <a:cubicBezTo>
                    <a:pt x="55675" y="17084"/>
                    <a:pt x="55675" y="12406"/>
                    <a:pt x="57837" y="793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37" name="Shape 2537"/>
            <p:cNvSpPr/>
            <p:nvPr/>
          </p:nvSpPr>
          <p:spPr>
            <a:xfrm>
              <a:off x="6895650" y="8035925"/>
              <a:ext cx="149214" cy="153988"/>
            </a:xfrm>
            <a:custGeom>
              <a:avLst/>
              <a:gdLst/>
              <a:ahLst/>
              <a:cxnLst/>
              <a:rect l="0" t="0" r="0" b="0"/>
              <a:pathLst>
                <a:path w="120000" h="120000" extrusionOk="0">
                  <a:moveTo>
                    <a:pt x="46666" y="0"/>
                  </a:moveTo>
                  <a:lnTo>
                    <a:pt x="46666" y="0"/>
                  </a:lnTo>
                  <a:cubicBezTo>
                    <a:pt x="53333" y="6433"/>
                    <a:pt x="64347" y="10629"/>
                    <a:pt x="68695" y="19300"/>
                  </a:cubicBezTo>
                  <a:cubicBezTo>
                    <a:pt x="73043" y="23496"/>
                    <a:pt x="68695" y="32167"/>
                    <a:pt x="71014" y="38601"/>
                  </a:cubicBezTo>
                  <a:cubicBezTo>
                    <a:pt x="75362" y="44755"/>
                    <a:pt x="77681" y="57622"/>
                    <a:pt x="84347" y="55664"/>
                  </a:cubicBezTo>
                  <a:cubicBezTo>
                    <a:pt x="95362" y="55664"/>
                    <a:pt x="97681" y="38601"/>
                    <a:pt x="106376" y="34125"/>
                  </a:cubicBezTo>
                  <a:cubicBezTo>
                    <a:pt x="110724" y="32167"/>
                    <a:pt x="115362" y="38601"/>
                    <a:pt x="119710" y="40559"/>
                  </a:cubicBezTo>
                  <a:lnTo>
                    <a:pt x="119710" y="40559"/>
                  </a:lnTo>
                  <a:cubicBezTo>
                    <a:pt x="119710" y="89790"/>
                    <a:pt x="119710" y="89790"/>
                    <a:pt x="119710" y="89790"/>
                  </a:cubicBezTo>
                  <a:lnTo>
                    <a:pt x="119710" y="89790"/>
                  </a:lnTo>
                  <a:cubicBezTo>
                    <a:pt x="115362" y="96223"/>
                    <a:pt x="113043" y="102657"/>
                    <a:pt x="108695" y="106853"/>
                  </a:cubicBezTo>
                  <a:cubicBezTo>
                    <a:pt x="102028" y="111048"/>
                    <a:pt x="95362" y="106853"/>
                    <a:pt x="88695" y="109090"/>
                  </a:cubicBezTo>
                  <a:cubicBezTo>
                    <a:pt x="86376" y="111048"/>
                    <a:pt x="84347" y="117482"/>
                    <a:pt x="82028" y="117482"/>
                  </a:cubicBezTo>
                  <a:cubicBezTo>
                    <a:pt x="75362" y="115524"/>
                    <a:pt x="73043" y="104615"/>
                    <a:pt x="66666" y="104615"/>
                  </a:cubicBezTo>
                  <a:cubicBezTo>
                    <a:pt x="60000" y="102657"/>
                    <a:pt x="55362" y="109090"/>
                    <a:pt x="51014" y="111048"/>
                  </a:cubicBezTo>
                  <a:cubicBezTo>
                    <a:pt x="46666" y="113286"/>
                    <a:pt x="46666" y="119720"/>
                    <a:pt x="42318" y="119720"/>
                  </a:cubicBezTo>
                  <a:cubicBezTo>
                    <a:pt x="35652" y="119720"/>
                    <a:pt x="33333" y="111048"/>
                    <a:pt x="26666" y="109090"/>
                  </a:cubicBezTo>
                  <a:cubicBezTo>
                    <a:pt x="17971" y="106853"/>
                    <a:pt x="8985" y="109090"/>
                    <a:pt x="0" y="109090"/>
                  </a:cubicBezTo>
                  <a:lnTo>
                    <a:pt x="0" y="109090"/>
                  </a:lnTo>
                  <a:cubicBezTo>
                    <a:pt x="2318" y="100419"/>
                    <a:pt x="8985" y="93986"/>
                    <a:pt x="8985" y="85594"/>
                  </a:cubicBezTo>
                  <a:cubicBezTo>
                    <a:pt x="8985" y="83356"/>
                    <a:pt x="2318" y="81118"/>
                    <a:pt x="0" y="79160"/>
                  </a:cubicBezTo>
                  <a:lnTo>
                    <a:pt x="0" y="79160"/>
                  </a:lnTo>
                  <a:cubicBezTo>
                    <a:pt x="4637" y="74965"/>
                    <a:pt x="13333" y="72727"/>
                    <a:pt x="15652" y="68531"/>
                  </a:cubicBezTo>
                  <a:cubicBezTo>
                    <a:pt x="22318" y="59860"/>
                    <a:pt x="17971" y="49230"/>
                    <a:pt x="24637" y="44755"/>
                  </a:cubicBezTo>
                  <a:cubicBezTo>
                    <a:pt x="31304" y="40559"/>
                    <a:pt x="40000" y="49230"/>
                    <a:pt x="44347" y="44755"/>
                  </a:cubicBezTo>
                  <a:cubicBezTo>
                    <a:pt x="51014" y="36363"/>
                    <a:pt x="48985" y="25734"/>
                    <a:pt x="46666" y="17062"/>
                  </a:cubicBezTo>
                  <a:cubicBezTo>
                    <a:pt x="44347" y="12867"/>
                    <a:pt x="31304" y="17062"/>
                    <a:pt x="31304" y="10629"/>
                  </a:cubicBezTo>
                  <a:cubicBezTo>
                    <a:pt x="31304" y="4475"/>
                    <a:pt x="40000" y="2237"/>
                    <a:pt x="46666"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38" name="Shape 2538"/>
            <p:cNvSpPr/>
            <p:nvPr/>
          </p:nvSpPr>
          <p:spPr>
            <a:xfrm>
              <a:off x="7043278" y="8081963"/>
              <a:ext cx="100005" cy="88900"/>
            </a:xfrm>
            <a:custGeom>
              <a:avLst/>
              <a:gdLst/>
              <a:ahLst/>
              <a:cxnLst/>
              <a:rect l="0" t="0" r="0" b="0"/>
              <a:pathLst>
                <a:path w="120000" h="120000" extrusionOk="0">
                  <a:moveTo>
                    <a:pt x="0" y="93551"/>
                  </a:moveTo>
                  <a:lnTo>
                    <a:pt x="0" y="93551"/>
                  </a:lnTo>
                  <a:cubicBezTo>
                    <a:pt x="0" y="7346"/>
                    <a:pt x="0" y="7346"/>
                    <a:pt x="0" y="7346"/>
                  </a:cubicBezTo>
                  <a:lnTo>
                    <a:pt x="0" y="7346"/>
                  </a:lnTo>
                  <a:cubicBezTo>
                    <a:pt x="10000" y="7346"/>
                    <a:pt x="20000" y="3918"/>
                    <a:pt x="30000" y="0"/>
                  </a:cubicBezTo>
                  <a:cubicBezTo>
                    <a:pt x="30000" y="0"/>
                    <a:pt x="53043" y="7346"/>
                    <a:pt x="56521" y="11265"/>
                  </a:cubicBezTo>
                  <a:cubicBezTo>
                    <a:pt x="59565" y="11265"/>
                    <a:pt x="89565" y="3918"/>
                    <a:pt x="89565" y="3918"/>
                  </a:cubicBezTo>
                  <a:cubicBezTo>
                    <a:pt x="99565" y="11265"/>
                    <a:pt x="113043" y="14693"/>
                    <a:pt x="116086" y="25959"/>
                  </a:cubicBezTo>
                  <a:cubicBezTo>
                    <a:pt x="119565" y="48489"/>
                    <a:pt x="119565" y="71020"/>
                    <a:pt x="109565" y="89632"/>
                  </a:cubicBezTo>
                  <a:cubicBezTo>
                    <a:pt x="96086" y="104816"/>
                    <a:pt x="76521" y="108734"/>
                    <a:pt x="59565" y="112163"/>
                  </a:cubicBezTo>
                  <a:cubicBezTo>
                    <a:pt x="53043" y="116081"/>
                    <a:pt x="49565" y="104816"/>
                    <a:pt x="46521" y="108734"/>
                  </a:cubicBezTo>
                  <a:cubicBezTo>
                    <a:pt x="40000" y="108734"/>
                    <a:pt x="40000" y="119510"/>
                    <a:pt x="36521" y="119510"/>
                  </a:cubicBezTo>
                  <a:cubicBezTo>
                    <a:pt x="23043" y="112163"/>
                    <a:pt x="13478" y="100897"/>
                    <a:pt x="0" y="9355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39" name="Shape 2539"/>
            <p:cNvSpPr/>
            <p:nvPr/>
          </p:nvSpPr>
          <p:spPr>
            <a:xfrm>
              <a:off x="6854378" y="7877175"/>
              <a:ext cx="428597" cy="671513"/>
            </a:xfrm>
            <a:custGeom>
              <a:avLst/>
              <a:gdLst/>
              <a:ahLst/>
              <a:cxnLst/>
              <a:rect l="0" t="0" r="0" b="0"/>
              <a:pathLst>
                <a:path w="120000" h="120000" extrusionOk="0">
                  <a:moveTo>
                    <a:pt x="27684" y="28504"/>
                  </a:moveTo>
                  <a:lnTo>
                    <a:pt x="27684" y="28504"/>
                  </a:lnTo>
                  <a:cubicBezTo>
                    <a:pt x="28489" y="27538"/>
                    <a:pt x="30704" y="27538"/>
                    <a:pt x="30704" y="26573"/>
                  </a:cubicBezTo>
                  <a:cubicBezTo>
                    <a:pt x="31510" y="25093"/>
                    <a:pt x="29194" y="23613"/>
                    <a:pt x="28489" y="22134"/>
                  </a:cubicBezTo>
                  <a:cubicBezTo>
                    <a:pt x="26879" y="20139"/>
                    <a:pt x="24563" y="18659"/>
                    <a:pt x="23053" y="16729"/>
                  </a:cubicBezTo>
                  <a:lnTo>
                    <a:pt x="23053" y="16729"/>
                  </a:lnTo>
                  <a:cubicBezTo>
                    <a:pt x="25369" y="16214"/>
                    <a:pt x="26879" y="15764"/>
                    <a:pt x="29194" y="15764"/>
                  </a:cubicBezTo>
                  <a:cubicBezTo>
                    <a:pt x="32315" y="15249"/>
                    <a:pt x="35335" y="16729"/>
                    <a:pt x="38456" y="16214"/>
                  </a:cubicBezTo>
                  <a:cubicBezTo>
                    <a:pt x="40771" y="15764"/>
                    <a:pt x="43087" y="14734"/>
                    <a:pt x="44597" y="13254"/>
                  </a:cubicBezTo>
                  <a:cubicBezTo>
                    <a:pt x="46107" y="11324"/>
                    <a:pt x="45402" y="9329"/>
                    <a:pt x="45402" y="7399"/>
                  </a:cubicBezTo>
                  <a:cubicBezTo>
                    <a:pt x="45402" y="6369"/>
                    <a:pt x="44597" y="5404"/>
                    <a:pt x="45402" y="4439"/>
                  </a:cubicBezTo>
                  <a:cubicBezTo>
                    <a:pt x="46912" y="2445"/>
                    <a:pt x="49932" y="1479"/>
                    <a:pt x="52248" y="0"/>
                  </a:cubicBezTo>
                  <a:lnTo>
                    <a:pt x="52248" y="0"/>
                  </a:lnTo>
                  <a:cubicBezTo>
                    <a:pt x="54563" y="1479"/>
                    <a:pt x="57684" y="2445"/>
                    <a:pt x="59194" y="4439"/>
                  </a:cubicBezTo>
                  <a:cubicBezTo>
                    <a:pt x="60000" y="4890"/>
                    <a:pt x="60000" y="5919"/>
                    <a:pt x="59194" y="6884"/>
                  </a:cubicBezTo>
                  <a:cubicBezTo>
                    <a:pt x="59194" y="7399"/>
                    <a:pt x="56879" y="7399"/>
                    <a:pt x="56174" y="7849"/>
                  </a:cubicBezTo>
                  <a:cubicBezTo>
                    <a:pt x="56174" y="8879"/>
                    <a:pt x="56879" y="9844"/>
                    <a:pt x="57684" y="10809"/>
                  </a:cubicBezTo>
                  <a:cubicBezTo>
                    <a:pt x="57684" y="11839"/>
                    <a:pt x="56879" y="13254"/>
                    <a:pt x="58389" y="14284"/>
                  </a:cubicBezTo>
                  <a:cubicBezTo>
                    <a:pt x="62315" y="17179"/>
                    <a:pt x="66845" y="19174"/>
                    <a:pt x="72281" y="21619"/>
                  </a:cubicBezTo>
                  <a:cubicBezTo>
                    <a:pt x="79932" y="25093"/>
                    <a:pt x="89194" y="26573"/>
                    <a:pt x="96140" y="30498"/>
                  </a:cubicBezTo>
                  <a:cubicBezTo>
                    <a:pt x="103791" y="35388"/>
                    <a:pt x="108422" y="41758"/>
                    <a:pt x="114563" y="47163"/>
                  </a:cubicBezTo>
                  <a:lnTo>
                    <a:pt x="114563" y="47163"/>
                  </a:lnTo>
                  <a:cubicBezTo>
                    <a:pt x="116073" y="49158"/>
                    <a:pt x="119899" y="51603"/>
                    <a:pt x="118389" y="53597"/>
                  </a:cubicBezTo>
                  <a:cubicBezTo>
                    <a:pt x="116073" y="56042"/>
                    <a:pt x="108422" y="54563"/>
                    <a:pt x="106912" y="57008"/>
                  </a:cubicBezTo>
                  <a:cubicBezTo>
                    <a:pt x="105302" y="59002"/>
                    <a:pt x="113053" y="58487"/>
                    <a:pt x="113758" y="59967"/>
                  </a:cubicBezTo>
                  <a:cubicBezTo>
                    <a:pt x="115369" y="60932"/>
                    <a:pt x="111543" y="61962"/>
                    <a:pt x="111543" y="63378"/>
                  </a:cubicBezTo>
                  <a:cubicBezTo>
                    <a:pt x="111543" y="65372"/>
                    <a:pt x="115369" y="66852"/>
                    <a:pt x="113758" y="68332"/>
                  </a:cubicBezTo>
                  <a:cubicBezTo>
                    <a:pt x="112248" y="70777"/>
                    <a:pt x="106107" y="70777"/>
                    <a:pt x="104597" y="73222"/>
                  </a:cubicBezTo>
                  <a:cubicBezTo>
                    <a:pt x="103791" y="75217"/>
                    <a:pt x="109932" y="77147"/>
                    <a:pt x="109228" y="79142"/>
                  </a:cubicBezTo>
                  <a:cubicBezTo>
                    <a:pt x="108422" y="80621"/>
                    <a:pt x="103791" y="79592"/>
                    <a:pt x="102281" y="80621"/>
                  </a:cubicBezTo>
                  <a:cubicBezTo>
                    <a:pt x="99966" y="82101"/>
                    <a:pt x="99161" y="83581"/>
                    <a:pt x="97651" y="85061"/>
                  </a:cubicBezTo>
                  <a:cubicBezTo>
                    <a:pt x="96845" y="85061"/>
                    <a:pt x="96845" y="85061"/>
                    <a:pt x="96845" y="85061"/>
                  </a:cubicBezTo>
                  <a:cubicBezTo>
                    <a:pt x="96845" y="85061"/>
                    <a:pt x="93020" y="89436"/>
                    <a:pt x="93020" y="89951"/>
                  </a:cubicBezTo>
                  <a:cubicBezTo>
                    <a:pt x="93020" y="90466"/>
                    <a:pt x="89194" y="92911"/>
                    <a:pt x="89194" y="92911"/>
                  </a:cubicBezTo>
                  <a:cubicBezTo>
                    <a:pt x="88389" y="94391"/>
                    <a:pt x="89194" y="96321"/>
                    <a:pt x="87684" y="96836"/>
                  </a:cubicBezTo>
                  <a:cubicBezTo>
                    <a:pt x="83053" y="97801"/>
                    <a:pt x="76912" y="93361"/>
                    <a:pt x="73791" y="95871"/>
                  </a:cubicBezTo>
                  <a:cubicBezTo>
                    <a:pt x="67651" y="101276"/>
                    <a:pt x="70771" y="109126"/>
                    <a:pt x="66140" y="114981"/>
                  </a:cubicBezTo>
                  <a:cubicBezTo>
                    <a:pt x="64530" y="117490"/>
                    <a:pt x="60000" y="119420"/>
                    <a:pt x="56174" y="119420"/>
                  </a:cubicBezTo>
                  <a:cubicBezTo>
                    <a:pt x="52248" y="119935"/>
                    <a:pt x="49228" y="117490"/>
                    <a:pt x="46107" y="116461"/>
                  </a:cubicBezTo>
                  <a:cubicBezTo>
                    <a:pt x="46107" y="116010"/>
                    <a:pt x="46107" y="116010"/>
                    <a:pt x="46107" y="116010"/>
                  </a:cubicBezTo>
                  <a:cubicBezTo>
                    <a:pt x="48422" y="113050"/>
                    <a:pt x="54563" y="110605"/>
                    <a:pt x="53053" y="107646"/>
                  </a:cubicBezTo>
                  <a:cubicBezTo>
                    <a:pt x="52248" y="105201"/>
                    <a:pt x="44597" y="108160"/>
                    <a:pt x="41476" y="106680"/>
                  </a:cubicBezTo>
                  <a:cubicBezTo>
                    <a:pt x="38456" y="105201"/>
                    <a:pt x="38456" y="101726"/>
                    <a:pt x="36140" y="99796"/>
                  </a:cubicBezTo>
                  <a:cubicBezTo>
                    <a:pt x="33825" y="97801"/>
                    <a:pt x="31510" y="96836"/>
                    <a:pt x="29194" y="95356"/>
                  </a:cubicBezTo>
                  <a:lnTo>
                    <a:pt x="29194" y="95356"/>
                  </a:lnTo>
                  <a:cubicBezTo>
                    <a:pt x="27684" y="94391"/>
                    <a:pt x="25369" y="94391"/>
                    <a:pt x="23859" y="93361"/>
                  </a:cubicBezTo>
                  <a:cubicBezTo>
                    <a:pt x="23859" y="93361"/>
                    <a:pt x="24563" y="92911"/>
                    <a:pt x="23859" y="92396"/>
                  </a:cubicBezTo>
                  <a:cubicBezTo>
                    <a:pt x="22348" y="91431"/>
                    <a:pt x="20738" y="89951"/>
                    <a:pt x="18422" y="89436"/>
                  </a:cubicBezTo>
                  <a:cubicBezTo>
                    <a:pt x="16912" y="89436"/>
                    <a:pt x="15402" y="90916"/>
                    <a:pt x="14597" y="90916"/>
                  </a:cubicBezTo>
                  <a:cubicBezTo>
                    <a:pt x="12281" y="90466"/>
                    <a:pt x="11476" y="88471"/>
                    <a:pt x="9966" y="88986"/>
                  </a:cubicBezTo>
                  <a:cubicBezTo>
                    <a:pt x="8456" y="88986"/>
                    <a:pt x="9966" y="91431"/>
                    <a:pt x="8456" y="91431"/>
                  </a:cubicBezTo>
                  <a:cubicBezTo>
                    <a:pt x="6946" y="91882"/>
                    <a:pt x="6140" y="90466"/>
                    <a:pt x="4630" y="89436"/>
                  </a:cubicBezTo>
                  <a:cubicBezTo>
                    <a:pt x="3020" y="88471"/>
                    <a:pt x="1510" y="87506"/>
                    <a:pt x="805" y="86026"/>
                  </a:cubicBezTo>
                  <a:cubicBezTo>
                    <a:pt x="0" y="85061"/>
                    <a:pt x="805" y="83581"/>
                    <a:pt x="1510" y="82101"/>
                  </a:cubicBezTo>
                  <a:cubicBezTo>
                    <a:pt x="2315" y="80621"/>
                    <a:pt x="4630" y="79592"/>
                    <a:pt x="4630" y="78176"/>
                  </a:cubicBezTo>
                  <a:cubicBezTo>
                    <a:pt x="3825" y="74702"/>
                    <a:pt x="805" y="72257"/>
                    <a:pt x="805" y="68847"/>
                  </a:cubicBezTo>
                  <a:cubicBezTo>
                    <a:pt x="1510" y="67817"/>
                    <a:pt x="4630" y="69297"/>
                    <a:pt x="6140" y="68332"/>
                  </a:cubicBezTo>
                  <a:cubicBezTo>
                    <a:pt x="8456" y="66337"/>
                    <a:pt x="11476" y="63892"/>
                    <a:pt x="12281" y="61447"/>
                  </a:cubicBezTo>
                  <a:cubicBezTo>
                    <a:pt x="13087" y="59002"/>
                    <a:pt x="9161" y="57522"/>
                    <a:pt x="8456" y="55528"/>
                  </a:cubicBezTo>
                  <a:cubicBezTo>
                    <a:pt x="8456" y="54563"/>
                    <a:pt x="9966" y="54048"/>
                    <a:pt x="11476" y="53597"/>
                  </a:cubicBezTo>
                  <a:lnTo>
                    <a:pt x="11476" y="53597"/>
                  </a:lnTo>
                  <a:cubicBezTo>
                    <a:pt x="14597" y="53597"/>
                    <a:pt x="17718" y="53083"/>
                    <a:pt x="20738" y="53597"/>
                  </a:cubicBezTo>
                  <a:cubicBezTo>
                    <a:pt x="23053" y="54048"/>
                    <a:pt x="23859" y="56042"/>
                    <a:pt x="26174" y="56042"/>
                  </a:cubicBezTo>
                  <a:cubicBezTo>
                    <a:pt x="27684" y="56042"/>
                    <a:pt x="27684" y="54563"/>
                    <a:pt x="29194" y="54048"/>
                  </a:cubicBezTo>
                  <a:cubicBezTo>
                    <a:pt x="30704" y="53597"/>
                    <a:pt x="32315" y="52117"/>
                    <a:pt x="34630" y="52568"/>
                  </a:cubicBezTo>
                  <a:cubicBezTo>
                    <a:pt x="36845" y="52568"/>
                    <a:pt x="37651" y="55077"/>
                    <a:pt x="39966" y="55528"/>
                  </a:cubicBezTo>
                  <a:cubicBezTo>
                    <a:pt x="40771" y="55528"/>
                    <a:pt x="41476" y="54048"/>
                    <a:pt x="42281" y="53597"/>
                  </a:cubicBezTo>
                  <a:cubicBezTo>
                    <a:pt x="44597" y="53083"/>
                    <a:pt x="46912" y="54048"/>
                    <a:pt x="49228" y="53083"/>
                  </a:cubicBezTo>
                  <a:cubicBezTo>
                    <a:pt x="50738" y="52117"/>
                    <a:pt x="51543" y="50638"/>
                    <a:pt x="53053" y="49158"/>
                  </a:cubicBezTo>
                  <a:lnTo>
                    <a:pt x="53053" y="49158"/>
                  </a:lnTo>
                  <a:cubicBezTo>
                    <a:pt x="56174" y="50123"/>
                    <a:pt x="58389" y="51603"/>
                    <a:pt x="61510" y="52568"/>
                  </a:cubicBezTo>
                  <a:cubicBezTo>
                    <a:pt x="62315" y="52568"/>
                    <a:pt x="62315" y="51152"/>
                    <a:pt x="63825" y="51152"/>
                  </a:cubicBezTo>
                  <a:cubicBezTo>
                    <a:pt x="64530" y="50638"/>
                    <a:pt x="65335" y="52117"/>
                    <a:pt x="66845" y="51603"/>
                  </a:cubicBezTo>
                  <a:cubicBezTo>
                    <a:pt x="70771" y="51152"/>
                    <a:pt x="75302" y="50638"/>
                    <a:pt x="78422" y="48643"/>
                  </a:cubicBezTo>
                  <a:cubicBezTo>
                    <a:pt x="80738" y="46198"/>
                    <a:pt x="80738" y="43238"/>
                    <a:pt x="79932" y="40278"/>
                  </a:cubicBezTo>
                  <a:cubicBezTo>
                    <a:pt x="79228" y="38798"/>
                    <a:pt x="76107" y="38348"/>
                    <a:pt x="73791" y="37383"/>
                  </a:cubicBezTo>
                  <a:cubicBezTo>
                    <a:pt x="73791" y="37383"/>
                    <a:pt x="66845" y="38348"/>
                    <a:pt x="66140" y="38348"/>
                  </a:cubicBezTo>
                  <a:cubicBezTo>
                    <a:pt x="65335" y="37833"/>
                    <a:pt x="60000" y="36868"/>
                    <a:pt x="60000" y="36868"/>
                  </a:cubicBezTo>
                  <a:cubicBezTo>
                    <a:pt x="57684" y="37383"/>
                    <a:pt x="55369" y="37833"/>
                    <a:pt x="53053" y="37833"/>
                  </a:cubicBezTo>
                  <a:lnTo>
                    <a:pt x="53053" y="37833"/>
                  </a:lnTo>
                  <a:cubicBezTo>
                    <a:pt x="51543" y="37383"/>
                    <a:pt x="49932" y="35903"/>
                    <a:pt x="48422" y="36353"/>
                  </a:cubicBezTo>
                  <a:cubicBezTo>
                    <a:pt x="45402" y="37383"/>
                    <a:pt x="44597" y="41308"/>
                    <a:pt x="40771" y="41308"/>
                  </a:cubicBezTo>
                  <a:cubicBezTo>
                    <a:pt x="38456" y="41758"/>
                    <a:pt x="37651" y="38798"/>
                    <a:pt x="36140" y="37383"/>
                  </a:cubicBezTo>
                  <a:cubicBezTo>
                    <a:pt x="35335" y="35903"/>
                    <a:pt x="36845" y="33908"/>
                    <a:pt x="35335" y="32943"/>
                  </a:cubicBezTo>
                  <a:cubicBezTo>
                    <a:pt x="33825" y="30949"/>
                    <a:pt x="30000" y="29983"/>
                    <a:pt x="27684" y="2850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40" name="Shape 2540"/>
            <p:cNvSpPr/>
            <p:nvPr/>
          </p:nvSpPr>
          <p:spPr>
            <a:xfrm>
              <a:off x="6186085" y="8159750"/>
              <a:ext cx="457170" cy="525462"/>
            </a:xfrm>
            <a:custGeom>
              <a:avLst/>
              <a:gdLst/>
              <a:ahLst/>
              <a:cxnLst/>
              <a:rect l="0" t="0" r="0" b="0"/>
              <a:pathLst>
                <a:path w="120000" h="120000" extrusionOk="0">
                  <a:moveTo>
                    <a:pt x="28841" y="10027"/>
                  </a:moveTo>
                  <a:lnTo>
                    <a:pt x="28841" y="10027"/>
                  </a:lnTo>
                  <a:cubicBezTo>
                    <a:pt x="32529" y="6904"/>
                    <a:pt x="34704" y="2465"/>
                    <a:pt x="38959" y="1232"/>
                  </a:cubicBezTo>
                  <a:cubicBezTo>
                    <a:pt x="42553" y="0"/>
                    <a:pt x="46241" y="1890"/>
                    <a:pt x="49834" y="2465"/>
                  </a:cubicBezTo>
                  <a:cubicBezTo>
                    <a:pt x="49834" y="2465"/>
                    <a:pt x="49078" y="6904"/>
                    <a:pt x="49834" y="6904"/>
                  </a:cubicBezTo>
                  <a:lnTo>
                    <a:pt x="57021" y="7479"/>
                  </a:lnTo>
                  <a:cubicBezTo>
                    <a:pt x="57021" y="7479"/>
                    <a:pt x="54184" y="11260"/>
                    <a:pt x="54846" y="11917"/>
                  </a:cubicBezTo>
                  <a:cubicBezTo>
                    <a:pt x="54846" y="12575"/>
                    <a:pt x="63546" y="18821"/>
                    <a:pt x="63546" y="18821"/>
                  </a:cubicBezTo>
                  <a:cubicBezTo>
                    <a:pt x="66477" y="16931"/>
                    <a:pt x="67139" y="12575"/>
                    <a:pt x="70732" y="12575"/>
                  </a:cubicBezTo>
                  <a:cubicBezTo>
                    <a:pt x="73664" y="11917"/>
                    <a:pt x="73664" y="16273"/>
                    <a:pt x="75082" y="18164"/>
                  </a:cubicBezTo>
                  <a:lnTo>
                    <a:pt x="75082" y="18164"/>
                  </a:lnTo>
                  <a:cubicBezTo>
                    <a:pt x="73664" y="18821"/>
                    <a:pt x="70732" y="18164"/>
                    <a:pt x="71489" y="19479"/>
                  </a:cubicBezTo>
                  <a:cubicBezTo>
                    <a:pt x="72907" y="21369"/>
                    <a:pt x="78676" y="21369"/>
                    <a:pt x="79432" y="23835"/>
                  </a:cubicBezTo>
                  <a:cubicBezTo>
                    <a:pt x="80189" y="26958"/>
                    <a:pt x="71489" y="30739"/>
                    <a:pt x="75082" y="31972"/>
                  </a:cubicBezTo>
                  <a:cubicBezTo>
                    <a:pt x="81607" y="33863"/>
                    <a:pt x="88794" y="31397"/>
                    <a:pt x="94562" y="28273"/>
                  </a:cubicBezTo>
                  <a:cubicBezTo>
                    <a:pt x="96737" y="27616"/>
                    <a:pt x="93144" y="23260"/>
                    <a:pt x="95319" y="22602"/>
                  </a:cubicBezTo>
                  <a:cubicBezTo>
                    <a:pt x="97494" y="21369"/>
                    <a:pt x="100330" y="23835"/>
                    <a:pt x="102505" y="25068"/>
                  </a:cubicBezTo>
                  <a:cubicBezTo>
                    <a:pt x="102505" y="25068"/>
                    <a:pt x="99669" y="31397"/>
                    <a:pt x="99669" y="31972"/>
                  </a:cubicBezTo>
                  <a:cubicBezTo>
                    <a:pt x="98912" y="33287"/>
                    <a:pt x="108368" y="35753"/>
                    <a:pt x="108368" y="35753"/>
                  </a:cubicBezTo>
                  <a:cubicBezTo>
                    <a:pt x="106855" y="40767"/>
                    <a:pt x="102505" y="45863"/>
                    <a:pt x="105437" y="50876"/>
                  </a:cubicBezTo>
                  <a:cubicBezTo>
                    <a:pt x="106855" y="53342"/>
                    <a:pt x="114799" y="48328"/>
                    <a:pt x="116312" y="51452"/>
                  </a:cubicBezTo>
                  <a:cubicBezTo>
                    <a:pt x="119905" y="59589"/>
                    <a:pt x="117730" y="69041"/>
                    <a:pt x="118486" y="78493"/>
                  </a:cubicBezTo>
                  <a:lnTo>
                    <a:pt x="118486" y="78493"/>
                  </a:lnTo>
                  <a:cubicBezTo>
                    <a:pt x="114137" y="80301"/>
                    <a:pt x="111205" y="83506"/>
                    <a:pt x="106855" y="83506"/>
                  </a:cubicBezTo>
                  <a:cubicBezTo>
                    <a:pt x="103262" y="83506"/>
                    <a:pt x="100330" y="76602"/>
                    <a:pt x="97494" y="78493"/>
                  </a:cubicBezTo>
                  <a:cubicBezTo>
                    <a:pt x="93900" y="80958"/>
                    <a:pt x="96075" y="86630"/>
                    <a:pt x="96737" y="90410"/>
                  </a:cubicBezTo>
                  <a:cubicBezTo>
                    <a:pt x="97494" y="95424"/>
                    <a:pt x="104680" y="99780"/>
                    <a:pt x="103262" y="104219"/>
                  </a:cubicBezTo>
                  <a:cubicBezTo>
                    <a:pt x="101087" y="109232"/>
                    <a:pt x="93144" y="109890"/>
                    <a:pt x="88132" y="112356"/>
                  </a:cubicBezTo>
                  <a:cubicBezTo>
                    <a:pt x="83026" y="114904"/>
                    <a:pt x="78676" y="117369"/>
                    <a:pt x="73664" y="119917"/>
                  </a:cubicBezTo>
                  <a:lnTo>
                    <a:pt x="73664" y="119917"/>
                  </a:lnTo>
                  <a:cubicBezTo>
                    <a:pt x="72245" y="118684"/>
                    <a:pt x="68557" y="118684"/>
                    <a:pt x="66477" y="118027"/>
                  </a:cubicBezTo>
                  <a:cubicBezTo>
                    <a:pt x="63546" y="117369"/>
                    <a:pt x="64964" y="116136"/>
                    <a:pt x="61371" y="118027"/>
                  </a:cubicBezTo>
                  <a:cubicBezTo>
                    <a:pt x="59196" y="118684"/>
                    <a:pt x="59196" y="116794"/>
                    <a:pt x="57777" y="116136"/>
                  </a:cubicBezTo>
                  <a:cubicBezTo>
                    <a:pt x="57777" y="114246"/>
                    <a:pt x="55602" y="111780"/>
                    <a:pt x="54846" y="109890"/>
                  </a:cubicBezTo>
                  <a:cubicBezTo>
                    <a:pt x="53427" y="108000"/>
                    <a:pt x="51252" y="106684"/>
                    <a:pt x="49078" y="105452"/>
                  </a:cubicBezTo>
                  <a:cubicBezTo>
                    <a:pt x="47659" y="104794"/>
                    <a:pt x="45484" y="103561"/>
                    <a:pt x="44066" y="102328"/>
                  </a:cubicBezTo>
                  <a:cubicBezTo>
                    <a:pt x="43309" y="101095"/>
                    <a:pt x="39716" y="98547"/>
                    <a:pt x="39716" y="97890"/>
                  </a:cubicBezTo>
                  <a:cubicBezTo>
                    <a:pt x="38297" y="97890"/>
                    <a:pt x="34704" y="101671"/>
                    <a:pt x="33191" y="102328"/>
                  </a:cubicBezTo>
                  <a:cubicBezTo>
                    <a:pt x="31773" y="102904"/>
                    <a:pt x="27423" y="106109"/>
                    <a:pt x="26666" y="104794"/>
                  </a:cubicBezTo>
                  <a:cubicBezTo>
                    <a:pt x="26004" y="103561"/>
                    <a:pt x="26004" y="102328"/>
                    <a:pt x="26004" y="100438"/>
                  </a:cubicBezTo>
                  <a:cubicBezTo>
                    <a:pt x="26004" y="99780"/>
                    <a:pt x="21654" y="100438"/>
                    <a:pt x="20898" y="100438"/>
                  </a:cubicBezTo>
                  <a:cubicBezTo>
                    <a:pt x="20236" y="100438"/>
                    <a:pt x="19479" y="94191"/>
                    <a:pt x="18723" y="93534"/>
                  </a:cubicBezTo>
                  <a:cubicBezTo>
                    <a:pt x="16548" y="91068"/>
                    <a:pt x="13711" y="89753"/>
                    <a:pt x="11536" y="87863"/>
                  </a:cubicBezTo>
                  <a:lnTo>
                    <a:pt x="11536" y="87863"/>
                  </a:lnTo>
                  <a:cubicBezTo>
                    <a:pt x="11536" y="87287"/>
                    <a:pt x="10780" y="86630"/>
                    <a:pt x="10780" y="85972"/>
                  </a:cubicBezTo>
                  <a:cubicBezTo>
                    <a:pt x="10780" y="84082"/>
                    <a:pt x="7943" y="82191"/>
                    <a:pt x="7943" y="80301"/>
                  </a:cubicBezTo>
                  <a:cubicBezTo>
                    <a:pt x="7186" y="78493"/>
                    <a:pt x="8699" y="76602"/>
                    <a:pt x="8699" y="74712"/>
                  </a:cubicBezTo>
                  <a:cubicBezTo>
                    <a:pt x="8699" y="73479"/>
                    <a:pt x="3593" y="66575"/>
                    <a:pt x="2174" y="65917"/>
                  </a:cubicBezTo>
                  <a:cubicBezTo>
                    <a:pt x="2174" y="64684"/>
                    <a:pt x="7186" y="62794"/>
                    <a:pt x="5768" y="60904"/>
                  </a:cubicBezTo>
                  <a:cubicBezTo>
                    <a:pt x="5011" y="59013"/>
                    <a:pt x="756" y="59013"/>
                    <a:pt x="0" y="57780"/>
                  </a:cubicBezTo>
                  <a:cubicBezTo>
                    <a:pt x="0" y="56465"/>
                    <a:pt x="12955" y="54575"/>
                    <a:pt x="11536" y="50219"/>
                  </a:cubicBezTo>
                  <a:cubicBezTo>
                    <a:pt x="10780" y="50219"/>
                    <a:pt x="5011" y="52109"/>
                    <a:pt x="5011" y="50876"/>
                  </a:cubicBezTo>
                  <a:cubicBezTo>
                    <a:pt x="3593" y="50219"/>
                    <a:pt x="6524" y="47671"/>
                    <a:pt x="7186" y="47095"/>
                  </a:cubicBezTo>
                  <a:cubicBezTo>
                    <a:pt x="8699" y="45863"/>
                    <a:pt x="8699" y="43972"/>
                    <a:pt x="7943" y="42657"/>
                  </a:cubicBezTo>
                  <a:cubicBezTo>
                    <a:pt x="7186" y="41424"/>
                    <a:pt x="9361" y="40767"/>
                    <a:pt x="10118" y="39534"/>
                  </a:cubicBezTo>
                  <a:cubicBezTo>
                    <a:pt x="10780" y="38876"/>
                    <a:pt x="10780" y="37643"/>
                    <a:pt x="11536" y="36986"/>
                  </a:cubicBezTo>
                  <a:cubicBezTo>
                    <a:pt x="13711" y="34520"/>
                    <a:pt x="18061" y="29506"/>
                    <a:pt x="21654" y="29506"/>
                  </a:cubicBezTo>
                  <a:cubicBezTo>
                    <a:pt x="24586" y="29506"/>
                    <a:pt x="28841" y="30739"/>
                    <a:pt x="28841" y="26958"/>
                  </a:cubicBezTo>
                  <a:cubicBezTo>
                    <a:pt x="27423" y="26958"/>
                    <a:pt x="18723" y="28849"/>
                    <a:pt x="20898" y="24493"/>
                  </a:cubicBezTo>
                  <a:cubicBezTo>
                    <a:pt x="22411" y="23260"/>
                    <a:pt x="22411" y="19479"/>
                    <a:pt x="21654" y="17589"/>
                  </a:cubicBezTo>
                  <a:cubicBezTo>
                    <a:pt x="20898" y="16273"/>
                    <a:pt x="24586" y="15698"/>
                    <a:pt x="25248" y="15041"/>
                  </a:cubicBezTo>
                  <a:cubicBezTo>
                    <a:pt x="27423" y="14465"/>
                    <a:pt x="29598" y="11917"/>
                    <a:pt x="28841" y="1002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41" name="Shape 2541"/>
            <p:cNvSpPr/>
            <p:nvPr/>
          </p:nvSpPr>
          <p:spPr>
            <a:xfrm>
              <a:off x="5746376" y="7691438"/>
              <a:ext cx="552414" cy="1066799"/>
            </a:xfrm>
            <a:custGeom>
              <a:avLst/>
              <a:gdLst/>
              <a:ahLst/>
              <a:cxnLst/>
              <a:rect l="0" t="0" r="0" b="0"/>
              <a:pathLst>
                <a:path w="120000" h="120000" extrusionOk="0">
                  <a:moveTo>
                    <a:pt x="95452" y="2185"/>
                  </a:moveTo>
                  <a:lnTo>
                    <a:pt x="95452" y="2185"/>
                  </a:lnTo>
                  <a:cubicBezTo>
                    <a:pt x="94280" y="1578"/>
                    <a:pt x="92482" y="0"/>
                    <a:pt x="90684" y="323"/>
                  </a:cubicBezTo>
                  <a:cubicBezTo>
                    <a:pt x="87166" y="647"/>
                    <a:pt x="85993" y="2792"/>
                    <a:pt x="82944" y="3399"/>
                  </a:cubicBezTo>
                  <a:cubicBezTo>
                    <a:pt x="79973" y="3723"/>
                    <a:pt x="77003" y="2792"/>
                    <a:pt x="74032" y="2468"/>
                  </a:cubicBezTo>
                  <a:cubicBezTo>
                    <a:pt x="71609" y="2185"/>
                    <a:pt x="68638" y="1861"/>
                    <a:pt x="66214" y="1254"/>
                  </a:cubicBezTo>
                  <a:lnTo>
                    <a:pt x="66214" y="1254"/>
                  </a:lnTo>
                  <a:cubicBezTo>
                    <a:pt x="64495" y="2185"/>
                    <a:pt x="62071" y="3116"/>
                    <a:pt x="59726" y="3399"/>
                  </a:cubicBezTo>
                  <a:cubicBezTo>
                    <a:pt x="57302" y="4047"/>
                    <a:pt x="54957" y="4047"/>
                    <a:pt x="52534" y="4047"/>
                  </a:cubicBezTo>
                  <a:lnTo>
                    <a:pt x="52534" y="4047"/>
                  </a:lnTo>
                  <a:cubicBezTo>
                    <a:pt x="51361" y="4978"/>
                    <a:pt x="50110" y="6516"/>
                    <a:pt x="47765" y="7123"/>
                  </a:cubicBezTo>
                  <a:cubicBezTo>
                    <a:pt x="45342" y="7730"/>
                    <a:pt x="41745" y="7123"/>
                    <a:pt x="39947" y="8053"/>
                  </a:cubicBezTo>
                  <a:cubicBezTo>
                    <a:pt x="38228" y="8984"/>
                    <a:pt x="38775" y="10198"/>
                    <a:pt x="38775" y="11453"/>
                  </a:cubicBezTo>
                  <a:cubicBezTo>
                    <a:pt x="38775" y="13315"/>
                    <a:pt x="41198" y="15177"/>
                    <a:pt x="41198" y="17038"/>
                  </a:cubicBezTo>
                  <a:cubicBezTo>
                    <a:pt x="41198" y="18576"/>
                    <a:pt x="39947" y="20114"/>
                    <a:pt x="38228" y="21045"/>
                  </a:cubicBezTo>
                  <a:cubicBezTo>
                    <a:pt x="35804" y="21976"/>
                    <a:pt x="32208" y="21652"/>
                    <a:pt x="29863" y="22259"/>
                  </a:cubicBezTo>
                  <a:cubicBezTo>
                    <a:pt x="28612" y="22583"/>
                    <a:pt x="28065" y="23514"/>
                    <a:pt x="26267" y="23797"/>
                  </a:cubicBezTo>
                  <a:cubicBezTo>
                    <a:pt x="22045" y="24121"/>
                    <a:pt x="17276" y="22583"/>
                    <a:pt x="13680" y="23797"/>
                  </a:cubicBezTo>
                  <a:cubicBezTo>
                    <a:pt x="10162" y="24728"/>
                    <a:pt x="10710" y="27521"/>
                    <a:pt x="9537" y="29382"/>
                  </a:cubicBezTo>
                  <a:cubicBezTo>
                    <a:pt x="8364" y="30920"/>
                    <a:pt x="6566" y="32175"/>
                    <a:pt x="4768" y="33389"/>
                  </a:cubicBezTo>
                  <a:cubicBezTo>
                    <a:pt x="2970" y="34320"/>
                    <a:pt x="1172" y="34927"/>
                    <a:pt x="0" y="35575"/>
                  </a:cubicBezTo>
                  <a:lnTo>
                    <a:pt x="0" y="35575"/>
                  </a:lnTo>
                  <a:cubicBezTo>
                    <a:pt x="3596" y="35858"/>
                    <a:pt x="7739" y="35251"/>
                    <a:pt x="10162" y="36505"/>
                  </a:cubicBezTo>
                  <a:cubicBezTo>
                    <a:pt x="11960" y="37436"/>
                    <a:pt x="9537" y="38974"/>
                    <a:pt x="9537" y="40188"/>
                  </a:cubicBezTo>
                  <a:cubicBezTo>
                    <a:pt x="10162" y="41443"/>
                    <a:pt x="9537" y="43912"/>
                    <a:pt x="12508" y="44236"/>
                  </a:cubicBezTo>
                  <a:cubicBezTo>
                    <a:pt x="16104" y="44519"/>
                    <a:pt x="19074" y="42374"/>
                    <a:pt x="22045" y="41119"/>
                  </a:cubicBezTo>
                  <a:lnTo>
                    <a:pt x="22671" y="43588"/>
                  </a:lnTo>
                  <a:cubicBezTo>
                    <a:pt x="22045" y="43912"/>
                    <a:pt x="20247" y="45450"/>
                    <a:pt x="20247" y="45450"/>
                  </a:cubicBezTo>
                  <a:cubicBezTo>
                    <a:pt x="20247" y="45450"/>
                    <a:pt x="19700" y="47635"/>
                    <a:pt x="19700" y="47919"/>
                  </a:cubicBezTo>
                  <a:lnTo>
                    <a:pt x="23843" y="50387"/>
                  </a:lnTo>
                  <a:cubicBezTo>
                    <a:pt x="25641" y="51966"/>
                    <a:pt x="26814" y="53787"/>
                    <a:pt x="28065" y="55365"/>
                  </a:cubicBezTo>
                  <a:cubicBezTo>
                    <a:pt x="28065" y="55365"/>
                    <a:pt x="32208" y="57510"/>
                    <a:pt x="31661" y="57510"/>
                  </a:cubicBezTo>
                  <a:cubicBezTo>
                    <a:pt x="31035" y="57834"/>
                    <a:pt x="24469" y="59979"/>
                    <a:pt x="24469" y="59979"/>
                  </a:cubicBezTo>
                  <a:cubicBezTo>
                    <a:pt x="23296" y="60586"/>
                    <a:pt x="20872" y="60910"/>
                    <a:pt x="20872" y="61517"/>
                  </a:cubicBezTo>
                  <a:cubicBezTo>
                    <a:pt x="21498" y="63096"/>
                    <a:pt x="26267" y="63703"/>
                    <a:pt x="26267" y="65241"/>
                  </a:cubicBezTo>
                  <a:cubicBezTo>
                    <a:pt x="26267" y="66172"/>
                    <a:pt x="22045" y="65848"/>
                    <a:pt x="21498" y="66779"/>
                  </a:cubicBezTo>
                  <a:cubicBezTo>
                    <a:pt x="20247" y="68317"/>
                    <a:pt x="21498" y="69895"/>
                    <a:pt x="21498" y="71433"/>
                  </a:cubicBezTo>
                  <a:cubicBezTo>
                    <a:pt x="22045" y="73578"/>
                    <a:pt x="23296" y="76047"/>
                    <a:pt x="23296" y="78232"/>
                  </a:cubicBezTo>
                  <a:cubicBezTo>
                    <a:pt x="22671" y="79446"/>
                    <a:pt x="20872" y="80094"/>
                    <a:pt x="19700" y="81025"/>
                  </a:cubicBezTo>
                  <a:lnTo>
                    <a:pt x="19700" y="81025"/>
                  </a:lnTo>
                  <a:cubicBezTo>
                    <a:pt x="21498" y="81308"/>
                    <a:pt x="23296" y="81308"/>
                    <a:pt x="24469" y="81915"/>
                  </a:cubicBezTo>
                  <a:cubicBezTo>
                    <a:pt x="25094" y="82846"/>
                    <a:pt x="23296" y="84101"/>
                    <a:pt x="23843" y="85032"/>
                  </a:cubicBezTo>
                  <a:cubicBezTo>
                    <a:pt x="25094" y="85962"/>
                    <a:pt x="28612" y="85355"/>
                    <a:pt x="29863" y="86286"/>
                  </a:cubicBezTo>
                  <a:cubicBezTo>
                    <a:pt x="31661" y="87500"/>
                    <a:pt x="32833" y="89362"/>
                    <a:pt x="32833" y="90900"/>
                  </a:cubicBezTo>
                  <a:cubicBezTo>
                    <a:pt x="31661" y="93976"/>
                    <a:pt x="28065" y="96768"/>
                    <a:pt x="26267" y="99885"/>
                  </a:cubicBezTo>
                  <a:cubicBezTo>
                    <a:pt x="25094" y="102030"/>
                    <a:pt x="26267" y="104499"/>
                    <a:pt x="25094" y="106360"/>
                  </a:cubicBezTo>
                  <a:cubicBezTo>
                    <a:pt x="23843" y="107898"/>
                    <a:pt x="20247" y="108222"/>
                    <a:pt x="19074" y="109760"/>
                  </a:cubicBezTo>
                  <a:cubicBezTo>
                    <a:pt x="16729" y="111622"/>
                    <a:pt x="15478" y="113767"/>
                    <a:pt x="13680" y="115952"/>
                  </a:cubicBezTo>
                  <a:lnTo>
                    <a:pt x="13680" y="115952"/>
                  </a:lnTo>
                  <a:cubicBezTo>
                    <a:pt x="14931" y="116559"/>
                    <a:pt x="15478" y="117490"/>
                    <a:pt x="16729" y="118097"/>
                  </a:cubicBezTo>
                  <a:cubicBezTo>
                    <a:pt x="17902" y="118704"/>
                    <a:pt x="18449" y="119959"/>
                    <a:pt x="20247" y="119959"/>
                  </a:cubicBezTo>
                  <a:cubicBezTo>
                    <a:pt x="22045" y="119959"/>
                    <a:pt x="21498" y="118097"/>
                    <a:pt x="23296" y="117814"/>
                  </a:cubicBezTo>
                  <a:cubicBezTo>
                    <a:pt x="25641" y="116883"/>
                    <a:pt x="28612" y="116559"/>
                    <a:pt x="31661" y="116559"/>
                  </a:cubicBezTo>
                  <a:cubicBezTo>
                    <a:pt x="34631" y="116559"/>
                    <a:pt x="37602" y="117166"/>
                    <a:pt x="39947" y="117814"/>
                  </a:cubicBezTo>
                  <a:cubicBezTo>
                    <a:pt x="40573" y="118097"/>
                    <a:pt x="39947" y="118704"/>
                    <a:pt x="39947" y="119352"/>
                  </a:cubicBezTo>
                  <a:lnTo>
                    <a:pt x="39947" y="119352"/>
                  </a:lnTo>
                  <a:cubicBezTo>
                    <a:pt x="42371" y="118421"/>
                    <a:pt x="44794" y="117814"/>
                    <a:pt x="46514" y="116883"/>
                  </a:cubicBezTo>
                  <a:cubicBezTo>
                    <a:pt x="49563" y="115305"/>
                    <a:pt x="52534" y="113160"/>
                    <a:pt x="56130" y="112229"/>
                  </a:cubicBezTo>
                  <a:cubicBezTo>
                    <a:pt x="57302" y="111905"/>
                    <a:pt x="57928" y="112836"/>
                    <a:pt x="58475" y="113483"/>
                  </a:cubicBezTo>
                  <a:lnTo>
                    <a:pt x="58475" y="113483"/>
                  </a:lnTo>
                  <a:cubicBezTo>
                    <a:pt x="59726" y="112836"/>
                    <a:pt x="60899" y="111622"/>
                    <a:pt x="62697" y="111622"/>
                  </a:cubicBezTo>
                  <a:cubicBezTo>
                    <a:pt x="63869" y="111622"/>
                    <a:pt x="63244" y="112836"/>
                    <a:pt x="63869" y="113483"/>
                  </a:cubicBezTo>
                  <a:cubicBezTo>
                    <a:pt x="65042" y="113767"/>
                    <a:pt x="66840" y="113483"/>
                    <a:pt x="68013" y="113767"/>
                  </a:cubicBezTo>
                  <a:cubicBezTo>
                    <a:pt x="68638" y="114374"/>
                    <a:pt x="68013" y="115305"/>
                    <a:pt x="68638" y="115952"/>
                  </a:cubicBezTo>
                  <a:cubicBezTo>
                    <a:pt x="69811" y="116236"/>
                    <a:pt x="71061" y="116236"/>
                    <a:pt x="72234" y="116236"/>
                  </a:cubicBezTo>
                  <a:lnTo>
                    <a:pt x="72234" y="116236"/>
                  </a:lnTo>
                  <a:cubicBezTo>
                    <a:pt x="75830" y="115305"/>
                    <a:pt x="75830" y="115305"/>
                    <a:pt x="75830" y="115305"/>
                  </a:cubicBezTo>
                  <a:lnTo>
                    <a:pt x="75830" y="115305"/>
                  </a:lnTo>
                  <a:cubicBezTo>
                    <a:pt x="76456" y="114374"/>
                    <a:pt x="76456" y="112836"/>
                    <a:pt x="78175" y="112553"/>
                  </a:cubicBezTo>
                  <a:cubicBezTo>
                    <a:pt x="80599" y="112229"/>
                    <a:pt x="82944" y="113767"/>
                    <a:pt x="85368" y="113767"/>
                  </a:cubicBezTo>
                  <a:cubicBezTo>
                    <a:pt x="88260" y="114091"/>
                    <a:pt x="91231" y="113483"/>
                    <a:pt x="94280" y="113160"/>
                  </a:cubicBezTo>
                  <a:lnTo>
                    <a:pt x="94280" y="113160"/>
                  </a:lnTo>
                  <a:cubicBezTo>
                    <a:pt x="96625" y="112229"/>
                    <a:pt x="99596" y="111622"/>
                    <a:pt x="101394" y="110367"/>
                  </a:cubicBezTo>
                  <a:cubicBezTo>
                    <a:pt x="103192" y="109436"/>
                    <a:pt x="102644" y="107898"/>
                    <a:pt x="104364" y="106967"/>
                  </a:cubicBezTo>
                  <a:cubicBezTo>
                    <a:pt x="104990" y="106360"/>
                    <a:pt x="108586" y="106360"/>
                    <a:pt x="108586" y="105430"/>
                  </a:cubicBezTo>
                  <a:cubicBezTo>
                    <a:pt x="107960" y="103892"/>
                    <a:pt x="104364" y="102961"/>
                    <a:pt x="103192" y="101706"/>
                  </a:cubicBezTo>
                  <a:cubicBezTo>
                    <a:pt x="102019" y="100492"/>
                    <a:pt x="101394" y="99237"/>
                    <a:pt x="101394" y="98023"/>
                  </a:cubicBezTo>
                  <a:cubicBezTo>
                    <a:pt x="102019" y="97092"/>
                    <a:pt x="103817" y="96485"/>
                    <a:pt x="104990" y="95838"/>
                  </a:cubicBezTo>
                  <a:lnTo>
                    <a:pt x="104990" y="95838"/>
                  </a:lnTo>
                  <a:cubicBezTo>
                    <a:pt x="104990" y="95554"/>
                    <a:pt x="104364" y="95231"/>
                    <a:pt x="104364" y="94907"/>
                  </a:cubicBezTo>
                  <a:cubicBezTo>
                    <a:pt x="104364" y="93976"/>
                    <a:pt x="102019" y="93045"/>
                    <a:pt x="102019" y="92114"/>
                  </a:cubicBezTo>
                  <a:cubicBezTo>
                    <a:pt x="101394" y="91224"/>
                    <a:pt x="102644" y="90293"/>
                    <a:pt x="102644" y="89362"/>
                  </a:cubicBezTo>
                  <a:cubicBezTo>
                    <a:pt x="102644" y="88755"/>
                    <a:pt x="98423" y="85355"/>
                    <a:pt x="97250" y="85032"/>
                  </a:cubicBezTo>
                  <a:cubicBezTo>
                    <a:pt x="97250" y="84424"/>
                    <a:pt x="101394" y="83494"/>
                    <a:pt x="100221" y="82563"/>
                  </a:cubicBezTo>
                  <a:cubicBezTo>
                    <a:pt x="99596" y="81632"/>
                    <a:pt x="96078" y="81632"/>
                    <a:pt x="95452" y="81025"/>
                  </a:cubicBezTo>
                  <a:cubicBezTo>
                    <a:pt x="95452" y="80377"/>
                    <a:pt x="106162" y="79446"/>
                    <a:pt x="104990" y="77301"/>
                  </a:cubicBezTo>
                  <a:cubicBezTo>
                    <a:pt x="104364" y="77301"/>
                    <a:pt x="99596" y="78232"/>
                    <a:pt x="99596" y="77625"/>
                  </a:cubicBezTo>
                  <a:cubicBezTo>
                    <a:pt x="98423" y="77301"/>
                    <a:pt x="100846" y="76047"/>
                    <a:pt x="101394" y="75763"/>
                  </a:cubicBezTo>
                  <a:cubicBezTo>
                    <a:pt x="102644" y="75156"/>
                    <a:pt x="102644" y="74225"/>
                    <a:pt x="102019" y="73578"/>
                  </a:cubicBezTo>
                  <a:cubicBezTo>
                    <a:pt x="101394" y="72971"/>
                    <a:pt x="103192" y="72647"/>
                    <a:pt x="103817" y="72040"/>
                  </a:cubicBezTo>
                  <a:cubicBezTo>
                    <a:pt x="104364" y="71716"/>
                    <a:pt x="104364" y="71109"/>
                    <a:pt x="104990" y="70785"/>
                  </a:cubicBezTo>
                  <a:cubicBezTo>
                    <a:pt x="106788" y="69571"/>
                    <a:pt x="110384" y="67102"/>
                    <a:pt x="113355" y="67102"/>
                  </a:cubicBezTo>
                  <a:cubicBezTo>
                    <a:pt x="115778" y="67102"/>
                    <a:pt x="119296" y="67709"/>
                    <a:pt x="119296" y="65848"/>
                  </a:cubicBezTo>
                  <a:cubicBezTo>
                    <a:pt x="118123" y="65848"/>
                    <a:pt x="110931" y="66779"/>
                    <a:pt x="112729" y="64634"/>
                  </a:cubicBezTo>
                  <a:cubicBezTo>
                    <a:pt x="113980" y="64026"/>
                    <a:pt x="113980" y="62165"/>
                    <a:pt x="113355" y="61234"/>
                  </a:cubicBezTo>
                  <a:cubicBezTo>
                    <a:pt x="112729" y="60586"/>
                    <a:pt x="115778" y="60303"/>
                    <a:pt x="116325" y="59979"/>
                  </a:cubicBezTo>
                  <a:cubicBezTo>
                    <a:pt x="118123" y="59696"/>
                    <a:pt x="119921" y="58441"/>
                    <a:pt x="119296" y="57510"/>
                  </a:cubicBezTo>
                  <a:lnTo>
                    <a:pt x="119296" y="57510"/>
                  </a:lnTo>
                  <a:cubicBezTo>
                    <a:pt x="115778" y="57510"/>
                    <a:pt x="113355" y="58441"/>
                    <a:pt x="110384" y="58765"/>
                  </a:cubicBezTo>
                  <a:cubicBezTo>
                    <a:pt x="108586" y="58765"/>
                    <a:pt x="107413" y="58441"/>
                    <a:pt x="105615" y="58441"/>
                  </a:cubicBezTo>
                  <a:cubicBezTo>
                    <a:pt x="103192" y="55973"/>
                    <a:pt x="96625" y="54435"/>
                    <a:pt x="93029" y="52249"/>
                  </a:cubicBezTo>
                  <a:cubicBezTo>
                    <a:pt x="91231" y="51642"/>
                    <a:pt x="89433" y="51035"/>
                    <a:pt x="87635" y="50387"/>
                  </a:cubicBezTo>
                  <a:cubicBezTo>
                    <a:pt x="85993" y="49173"/>
                    <a:pt x="83570" y="48566"/>
                    <a:pt x="85993" y="47311"/>
                  </a:cubicBezTo>
                  <a:cubicBezTo>
                    <a:pt x="87166" y="46381"/>
                    <a:pt x="88260" y="45126"/>
                    <a:pt x="90058" y="45126"/>
                  </a:cubicBezTo>
                  <a:cubicBezTo>
                    <a:pt x="93654" y="45126"/>
                    <a:pt x="93029" y="44519"/>
                    <a:pt x="94827" y="43588"/>
                  </a:cubicBezTo>
                  <a:cubicBezTo>
                    <a:pt x="96078" y="43305"/>
                    <a:pt x="97798" y="43588"/>
                    <a:pt x="99048" y="43305"/>
                  </a:cubicBezTo>
                  <a:cubicBezTo>
                    <a:pt x="101394" y="42657"/>
                    <a:pt x="103192" y="42981"/>
                    <a:pt x="105615" y="42657"/>
                  </a:cubicBezTo>
                  <a:cubicBezTo>
                    <a:pt x="108586" y="42657"/>
                    <a:pt x="110384" y="41119"/>
                    <a:pt x="110931" y="39905"/>
                  </a:cubicBezTo>
                  <a:cubicBezTo>
                    <a:pt x="113980" y="38974"/>
                    <a:pt x="113355" y="38043"/>
                    <a:pt x="113355" y="36505"/>
                  </a:cubicBezTo>
                  <a:cubicBezTo>
                    <a:pt x="113355" y="34927"/>
                    <a:pt x="111557" y="32782"/>
                    <a:pt x="108586" y="34644"/>
                  </a:cubicBezTo>
                  <a:cubicBezTo>
                    <a:pt x="107413" y="35575"/>
                    <a:pt x="105615" y="37112"/>
                    <a:pt x="103192" y="38043"/>
                  </a:cubicBezTo>
                  <a:cubicBezTo>
                    <a:pt x="102644" y="38367"/>
                    <a:pt x="97250" y="41767"/>
                    <a:pt x="98423" y="38650"/>
                  </a:cubicBezTo>
                  <a:cubicBezTo>
                    <a:pt x="99048" y="37436"/>
                    <a:pt x="100846" y="35575"/>
                    <a:pt x="97798" y="34644"/>
                  </a:cubicBezTo>
                  <a:cubicBezTo>
                    <a:pt x="97798" y="33106"/>
                    <a:pt x="101394" y="33106"/>
                    <a:pt x="101394" y="31851"/>
                  </a:cubicBezTo>
                  <a:cubicBezTo>
                    <a:pt x="102019" y="30637"/>
                    <a:pt x="103817" y="29706"/>
                    <a:pt x="105615" y="29059"/>
                  </a:cubicBezTo>
                  <a:cubicBezTo>
                    <a:pt x="106788" y="28451"/>
                    <a:pt x="104990" y="28168"/>
                    <a:pt x="104990" y="27521"/>
                  </a:cubicBezTo>
                  <a:cubicBezTo>
                    <a:pt x="104364" y="26913"/>
                    <a:pt x="106788" y="25052"/>
                    <a:pt x="107413" y="24728"/>
                  </a:cubicBezTo>
                  <a:cubicBezTo>
                    <a:pt x="108586" y="24121"/>
                    <a:pt x="107413" y="22866"/>
                    <a:pt x="108586" y="22583"/>
                  </a:cubicBezTo>
                  <a:cubicBezTo>
                    <a:pt x="109133" y="22259"/>
                    <a:pt x="110931" y="21976"/>
                    <a:pt x="110384" y="21045"/>
                  </a:cubicBezTo>
                  <a:cubicBezTo>
                    <a:pt x="109758" y="19507"/>
                    <a:pt x="115153" y="18860"/>
                    <a:pt x="117498" y="18860"/>
                  </a:cubicBezTo>
                  <a:cubicBezTo>
                    <a:pt x="117498" y="18252"/>
                    <a:pt x="115778" y="17038"/>
                    <a:pt x="113980" y="16715"/>
                  </a:cubicBezTo>
                  <a:cubicBezTo>
                    <a:pt x="110384" y="16107"/>
                    <a:pt x="111557" y="16107"/>
                    <a:pt x="110931" y="14529"/>
                  </a:cubicBezTo>
                  <a:cubicBezTo>
                    <a:pt x="109133" y="14529"/>
                    <a:pt x="106162" y="14246"/>
                    <a:pt x="104364" y="13315"/>
                  </a:cubicBezTo>
                  <a:cubicBezTo>
                    <a:pt x="102019" y="12384"/>
                    <a:pt x="102644" y="10522"/>
                    <a:pt x="99596" y="12060"/>
                  </a:cubicBezTo>
                  <a:cubicBezTo>
                    <a:pt x="98423" y="12991"/>
                    <a:pt x="97250" y="12060"/>
                    <a:pt x="96625" y="11129"/>
                  </a:cubicBezTo>
                  <a:cubicBezTo>
                    <a:pt x="94827" y="9915"/>
                    <a:pt x="93654" y="10846"/>
                    <a:pt x="94280" y="8661"/>
                  </a:cubicBezTo>
                  <a:cubicBezTo>
                    <a:pt x="95452" y="6516"/>
                    <a:pt x="91231" y="6192"/>
                    <a:pt x="97250" y="4654"/>
                  </a:cubicBezTo>
                  <a:cubicBezTo>
                    <a:pt x="99048" y="3116"/>
                    <a:pt x="97798" y="3723"/>
                    <a:pt x="95452" y="2468"/>
                  </a:cubicBezTo>
                  <a:cubicBezTo>
                    <a:pt x="95452" y="2468"/>
                    <a:pt x="95452" y="2468"/>
                    <a:pt x="95452" y="218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42" name="Shape 2542"/>
            <p:cNvSpPr/>
            <p:nvPr/>
          </p:nvSpPr>
          <p:spPr>
            <a:xfrm>
              <a:off x="6692464" y="7521575"/>
              <a:ext cx="96832" cy="131763"/>
            </a:xfrm>
            <a:custGeom>
              <a:avLst/>
              <a:gdLst/>
              <a:ahLst/>
              <a:cxnLst/>
              <a:rect l="0" t="0" r="0" b="0"/>
              <a:pathLst>
                <a:path w="120000" h="120000" extrusionOk="0">
                  <a:moveTo>
                    <a:pt x="82081" y="22561"/>
                  </a:moveTo>
                  <a:lnTo>
                    <a:pt x="82081" y="22561"/>
                  </a:lnTo>
                  <a:cubicBezTo>
                    <a:pt x="74944" y="12425"/>
                    <a:pt x="64684" y="2615"/>
                    <a:pt x="51301" y="0"/>
                  </a:cubicBezTo>
                  <a:cubicBezTo>
                    <a:pt x="34349" y="0"/>
                    <a:pt x="13828" y="4904"/>
                    <a:pt x="7137" y="17329"/>
                  </a:cubicBezTo>
                  <a:cubicBezTo>
                    <a:pt x="0" y="27465"/>
                    <a:pt x="24089" y="39891"/>
                    <a:pt x="24089" y="49700"/>
                  </a:cubicBezTo>
                  <a:cubicBezTo>
                    <a:pt x="27211" y="62452"/>
                    <a:pt x="20520" y="72261"/>
                    <a:pt x="24089" y="82397"/>
                  </a:cubicBezTo>
                  <a:cubicBezTo>
                    <a:pt x="27211" y="94822"/>
                    <a:pt x="27211" y="112479"/>
                    <a:pt x="41040" y="117384"/>
                  </a:cubicBezTo>
                  <a:cubicBezTo>
                    <a:pt x="51301" y="119673"/>
                    <a:pt x="54869" y="99727"/>
                    <a:pt x="64684" y="97438"/>
                  </a:cubicBezTo>
                  <a:cubicBezTo>
                    <a:pt x="74944" y="97438"/>
                    <a:pt x="74944" y="112479"/>
                    <a:pt x="82081" y="112479"/>
                  </a:cubicBezTo>
                  <a:cubicBezTo>
                    <a:pt x="95464" y="114768"/>
                    <a:pt x="119553" y="114768"/>
                    <a:pt x="119553" y="104959"/>
                  </a:cubicBezTo>
                  <a:cubicBezTo>
                    <a:pt x="119553" y="85013"/>
                    <a:pt x="95464" y="69972"/>
                    <a:pt x="85204" y="49700"/>
                  </a:cubicBezTo>
                  <a:cubicBezTo>
                    <a:pt x="82081" y="39891"/>
                    <a:pt x="88773" y="29754"/>
                    <a:pt x="82081" y="2256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43" name="Shape 2543"/>
            <p:cNvSpPr/>
            <p:nvPr/>
          </p:nvSpPr>
          <p:spPr>
            <a:xfrm>
              <a:off x="6551185" y="7394575"/>
              <a:ext cx="488918" cy="574674"/>
            </a:xfrm>
            <a:custGeom>
              <a:avLst/>
              <a:gdLst/>
              <a:ahLst/>
              <a:cxnLst/>
              <a:rect l="0" t="0" r="0" b="0"/>
              <a:pathLst>
                <a:path w="120000" h="120000" extrusionOk="0">
                  <a:moveTo>
                    <a:pt x="50558" y="31614"/>
                  </a:moveTo>
                  <a:lnTo>
                    <a:pt x="50558" y="31614"/>
                  </a:lnTo>
                  <a:cubicBezTo>
                    <a:pt x="49147" y="29286"/>
                    <a:pt x="47117" y="27033"/>
                    <a:pt x="44470" y="26433"/>
                  </a:cubicBezTo>
                  <a:cubicBezTo>
                    <a:pt x="41117" y="26433"/>
                    <a:pt x="37058" y="27559"/>
                    <a:pt x="35735" y="30413"/>
                  </a:cubicBezTo>
                  <a:cubicBezTo>
                    <a:pt x="34323" y="32740"/>
                    <a:pt x="39088" y="35594"/>
                    <a:pt x="39088" y="37847"/>
                  </a:cubicBezTo>
                  <a:cubicBezTo>
                    <a:pt x="39705" y="40775"/>
                    <a:pt x="38382" y="43028"/>
                    <a:pt x="39088" y="45356"/>
                  </a:cubicBezTo>
                  <a:cubicBezTo>
                    <a:pt x="39705" y="48210"/>
                    <a:pt x="39705" y="52265"/>
                    <a:pt x="42441" y="53391"/>
                  </a:cubicBezTo>
                  <a:cubicBezTo>
                    <a:pt x="44470" y="53917"/>
                    <a:pt x="45176" y="49336"/>
                    <a:pt x="47117" y="48811"/>
                  </a:cubicBezTo>
                  <a:cubicBezTo>
                    <a:pt x="49147" y="48811"/>
                    <a:pt x="49147" y="52265"/>
                    <a:pt x="50558" y="52265"/>
                  </a:cubicBezTo>
                  <a:cubicBezTo>
                    <a:pt x="53205" y="52790"/>
                    <a:pt x="57970" y="52790"/>
                    <a:pt x="57970" y="50538"/>
                  </a:cubicBezTo>
                  <a:cubicBezTo>
                    <a:pt x="57970" y="45957"/>
                    <a:pt x="53205" y="42503"/>
                    <a:pt x="51176" y="37847"/>
                  </a:cubicBezTo>
                  <a:cubicBezTo>
                    <a:pt x="50558" y="35594"/>
                    <a:pt x="51882" y="33266"/>
                    <a:pt x="50558" y="31614"/>
                  </a:cubicBezTo>
                  <a:close/>
                  <a:moveTo>
                    <a:pt x="11470" y="42503"/>
                  </a:moveTo>
                  <a:lnTo>
                    <a:pt x="11470" y="42503"/>
                  </a:lnTo>
                  <a:cubicBezTo>
                    <a:pt x="11470" y="40175"/>
                    <a:pt x="11470" y="37847"/>
                    <a:pt x="12088" y="35594"/>
                  </a:cubicBezTo>
                  <a:cubicBezTo>
                    <a:pt x="13500" y="34468"/>
                    <a:pt x="15441" y="33266"/>
                    <a:pt x="16852" y="32140"/>
                  </a:cubicBezTo>
                  <a:cubicBezTo>
                    <a:pt x="18176" y="29887"/>
                    <a:pt x="18882" y="27033"/>
                    <a:pt x="21529" y="25832"/>
                  </a:cubicBezTo>
                  <a:cubicBezTo>
                    <a:pt x="24882" y="24105"/>
                    <a:pt x="30264" y="27033"/>
                    <a:pt x="33705" y="25306"/>
                  </a:cubicBezTo>
                  <a:cubicBezTo>
                    <a:pt x="38382" y="22978"/>
                    <a:pt x="41735" y="18397"/>
                    <a:pt x="45176" y="14342"/>
                  </a:cubicBezTo>
                  <a:cubicBezTo>
                    <a:pt x="47117" y="12615"/>
                    <a:pt x="45794" y="8635"/>
                    <a:pt x="48529" y="8035"/>
                  </a:cubicBezTo>
                  <a:cubicBezTo>
                    <a:pt x="51882" y="7509"/>
                    <a:pt x="54529" y="12090"/>
                    <a:pt x="58588" y="11489"/>
                  </a:cubicBezTo>
                  <a:cubicBezTo>
                    <a:pt x="60617" y="10963"/>
                    <a:pt x="60617" y="7509"/>
                    <a:pt x="63352" y="6382"/>
                  </a:cubicBezTo>
                  <a:cubicBezTo>
                    <a:pt x="63970" y="5782"/>
                    <a:pt x="65382" y="6382"/>
                    <a:pt x="66000" y="6382"/>
                  </a:cubicBezTo>
                  <a:cubicBezTo>
                    <a:pt x="68029" y="5181"/>
                    <a:pt x="68735" y="3454"/>
                    <a:pt x="70058" y="2327"/>
                  </a:cubicBezTo>
                  <a:lnTo>
                    <a:pt x="70058" y="2327"/>
                  </a:lnTo>
                  <a:cubicBezTo>
                    <a:pt x="71382" y="1727"/>
                    <a:pt x="72794" y="0"/>
                    <a:pt x="74117" y="600"/>
                  </a:cubicBezTo>
                  <a:cubicBezTo>
                    <a:pt x="76764" y="1201"/>
                    <a:pt x="78176" y="3454"/>
                    <a:pt x="80205" y="4655"/>
                  </a:cubicBezTo>
                  <a:cubicBezTo>
                    <a:pt x="84882" y="7509"/>
                    <a:pt x="89647" y="9236"/>
                    <a:pt x="93705" y="12615"/>
                  </a:cubicBezTo>
                  <a:cubicBezTo>
                    <a:pt x="95029" y="13817"/>
                    <a:pt x="93705" y="15544"/>
                    <a:pt x="94323" y="17196"/>
                  </a:cubicBezTo>
                  <a:cubicBezTo>
                    <a:pt x="95647" y="19524"/>
                    <a:pt x="97676" y="21852"/>
                    <a:pt x="98382" y="24705"/>
                  </a:cubicBezTo>
                  <a:cubicBezTo>
                    <a:pt x="98382" y="27559"/>
                    <a:pt x="97058" y="30413"/>
                    <a:pt x="97676" y="32740"/>
                  </a:cubicBezTo>
                  <a:cubicBezTo>
                    <a:pt x="98382" y="34468"/>
                    <a:pt x="100411" y="35594"/>
                    <a:pt x="101029" y="36720"/>
                  </a:cubicBezTo>
                  <a:cubicBezTo>
                    <a:pt x="101735" y="39048"/>
                    <a:pt x="103058" y="41301"/>
                    <a:pt x="101735" y="43028"/>
                  </a:cubicBezTo>
                  <a:cubicBezTo>
                    <a:pt x="99705" y="45957"/>
                    <a:pt x="94323" y="46483"/>
                    <a:pt x="92294" y="49336"/>
                  </a:cubicBezTo>
                  <a:cubicBezTo>
                    <a:pt x="90264" y="52265"/>
                    <a:pt x="88941" y="55644"/>
                    <a:pt x="88941" y="59098"/>
                  </a:cubicBezTo>
                  <a:cubicBezTo>
                    <a:pt x="88941" y="61952"/>
                    <a:pt x="88941" y="65406"/>
                    <a:pt x="91676" y="67734"/>
                  </a:cubicBezTo>
                  <a:cubicBezTo>
                    <a:pt x="95029" y="69987"/>
                    <a:pt x="100411" y="69461"/>
                    <a:pt x="105088" y="70588"/>
                  </a:cubicBezTo>
                  <a:cubicBezTo>
                    <a:pt x="107823" y="71714"/>
                    <a:pt x="110470" y="72315"/>
                    <a:pt x="111882" y="74042"/>
                  </a:cubicBezTo>
                  <a:cubicBezTo>
                    <a:pt x="113205" y="75769"/>
                    <a:pt x="114529" y="78022"/>
                    <a:pt x="113911" y="79749"/>
                  </a:cubicBezTo>
                  <a:cubicBezTo>
                    <a:pt x="112500" y="82077"/>
                    <a:pt x="108441" y="82077"/>
                    <a:pt x="106411" y="84330"/>
                  </a:cubicBezTo>
                  <a:cubicBezTo>
                    <a:pt x="105088" y="86057"/>
                    <a:pt x="104470" y="88385"/>
                    <a:pt x="105088" y="90638"/>
                  </a:cubicBezTo>
                  <a:cubicBezTo>
                    <a:pt x="105088" y="92365"/>
                    <a:pt x="107823" y="92966"/>
                    <a:pt x="109852" y="94092"/>
                  </a:cubicBezTo>
                  <a:cubicBezTo>
                    <a:pt x="112500" y="95219"/>
                    <a:pt x="115941" y="95819"/>
                    <a:pt x="119294" y="96946"/>
                  </a:cubicBezTo>
                  <a:lnTo>
                    <a:pt x="119294" y="96946"/>
                  </a:lnTo>
                  <a:cubicBezTo>
                    <a:pt x="119911" y="100400"/>
                    <a:pt x="119911" y="100400"/>
                    <a:pt x="119911" y="100400"/>
                  </a:cubicBezTo>
                  <a:lnTo>
                    <a:pt x="119911" y="100400"/>
                  </a:lnTo>
                  <a:cubicBezTo>
                    <a:pt x="117882" y="102127"/>
                    <a:pt x="115235" y="103254"/>
                    <a:pt x="113911" y="105581"/>
                  </a:cubicBezTo>
                  <a:cubicBezTo>
                    <a:pt x="113205" y="106708"/>
                    <a:pt x="113911" y="107834"/>
                    <a:pt x="113911" y="109036"/>
                  </a:cubicBezTo>
                  <a:cubicBezTo>
                    <a:pt x="113911" y="111289"/>
                    <a:pt x="114529" y="113617"/>
                    <a:pt x="113205" y="115869"/>
                  </a:cubicBezTo>
                  <a:cubicBezTo>
                    <a:pt x="111882" y="117596"/>
                    <a:pt x="109852" y="118798"/>
                    <a:pt x="107823" y="119324"/>
                  </a:cubicBezTo>
                  <a:cubicBezTo>
                    <a:pt x="105088" y="119924"/>
                    <a:pt x="102441" y="118197"/>
                    <a:pt x="99705" y="118798"/>
                  </a:cubicBezTo>
                  <a:cubicBezTo>
                    <a:pt x="97676" y="118798"/>
                    <a:pt x="96352" y="119324"/>
                    <a:pt x="94323" y="119924"/>
                  </a:cubicBezTo>
                  <a:lnTo>
                    <a:pt x="94323" y="119924"/>
                  </a:lnTo>
                  <a:cubicBezTo>
                    <a:pt x="92294" y="118798"/>
                    <a:pt x="90970" y="115869"/>
                    <a:pt x="88941" y="115869"/>
                  </a:cubicBezTo>
                  <a:cubicBezTo>
                    <a:pt x="86205" y="115869"/>
                    <a:pt x="83558" y="117596"/>
                    <a:pt x="81529" y="118798"/>
                  </a:cubicBezTo>
                  <a:lnTo>
                    <a:pt x="81529" y="118798"/>
                  </a:lnTo>
                  <a:cubicBezTo>
                    <a:pt x="80823" y="117596"/>
                    <a:pt x="80205" y="115869"/>
                    <a:pt x="79500" y="114743"/>
                  </a:cubicBezTo>
                  <a:cubicBezTo>
                    <a:pt x="78794" y="113617"/>
                    <a:pt x="78176" y="113016"/>
                    <a:pt x="77470" y="112490"/>
                  </a:cubicBezTo>
                  <a:cubicBezTo>
                    <a:pt x="76147" y="110162"/>
                    <a:pt x="77470" y="107834"/>
                    <a:pt x="75441" y="106708"/>
                  </a:cubicBezTo>
                  <a:cubicBezTo>
                    <a:pt x="74117" y="105581"/>
                    <a:pt x="71382" y="106107"/>
                    <a:pt x="70058" y="107309"/>
                  </a:cubicBezTo>
                  <a:cubicBezTo>
                    <a:pt x="68735" y="107834"/>
                    <a:pt x="70058" y="109561"/>
                    <a:pt x="68735" y="110162"/>
                  </a:cubicBezTo>
                  <a:cubicBezTo>
                    <a:pt x="67411" y="111289"/>
                    <a:pt x="65382" y="110162"/>
                    <a:pt x="63970" y="111289"/>
                  </a:cubicBezTo>
                  <a:cubicBezTo>
                    <a:pt x="62647" y="112490"/>
                    <a:pt x="61323" y="114217"/>
                    <a:pt x="59911" y="115869"/>
                  </a:cubicBezTo>
                  <a:lnTo>
                    <a:pt x="59911" y="115869"/>
                  </a:lnTo>
                  <a:cubicBezTo>
                    <a:pt x="55235" y="114217"/>
                    <a:pt x="51882" y="110162"/>
                    <a:pt x="47117" y="110162"/>
                  </a:cubicBezTo>
                  <a:cubicBezTo>
                    <a:pt x="43147" y="110763"/>
                    <a:pt x="41117" y="114743"/>
                    <a:pt x="37676" y="117071"/>
                  </a:cubicBezTo>
                  <a:lnTo>
                    <a:pt x="37676" y="117071"/>
                  </a:lnTo>
                  <a:cubicBezTo>
                    <a:pt x="30970" y="114217"/>
                    <a:pt x="30970" y="114217"/>
                    <a:pt x="30970" y="114217"/>
                  </a:cubicBezTo>
                  <a:lnTo>
                    <a:pt x="30970" y="114217"/>
                  </a:lnTo>
                  <a:cubicBezTo>
                    <a:pt x="31676" y="111889"/>
                    <a:pt x="32294" y="109561"/>
                    <a:pt x="32294" y="107309"/>
                  </a:cubicBezTo>
                  <a:cubicBezTo>
                    <a:pt x="32294" y="105581"/>
                    <a:pt x="32294" y="103254"/>
                    <a:pt x="30264" y="102127"/>
                  </a:cubicBezTo>
                  <a:cubicBezTo>
                    <a:pt x="27617" y="101001"/>
                    <a:pt x="22852" y="103254"/>
                    <a:pt x="20205" y="101526"/>
                  </a:cubicBezTo>
                  <a:cubicBezTo>
                    <a:pt x="18882" y="99274"/>
                    <a:pt x="21529" y="96420"/>
                    <a:pt x="21529" y="93566"/>
                  </a:cubicBezTo>
                  <a:lnTo>
                    <a:pt x="21529" y="93566"/>
                  </a:lnTo>
                  <a:cubicBezTo>
                    <a:pt x="20911" y="91839"/>
                    <a:pt x="20205" y="90112"/>
                    <a:pt x="18882" y="88911"/>
                  </a:cubicBezTo>
                  <a:cubicBezTo>
                    <a:pt x="17470" y="86658"/>
                    <a:pt x="14117" y="85456"/>
                    <a:pt x="12794" y="83204"/>
                  </a:cubicBezTo>
                  <a:cubicBezTo>
                    <a:pt x="12088" y="82077"/>
                    <a:pt x="13500" y="80350"/>
                    <a:pt x="12088" y="79148"/>
                  </a:cubicBezTo>
                  <a:cubicBezTo>
                    <a:pt x="10764" y="77496"/>
                    <a:pt x="8735" y="76295"/>
                    <a:pt x="6705" y="75168"/>
                  </a:cubicBezTo>
                  <a:lnTo>
                    <a:pt x="6705" y="75168"/>
                  </a:lnTo>
                  <a:cubicBezTo>
                    <a:pt x="8029" y="74042"/>
                    <a:pt x="10058" y="73441"/>
                    <a:pt x="10764" y="71714"/>
                  </a:cubicBezTo>
                  <a:cubicBezTo>
                    <a:pt x="12088" y="68861"/>
                    <a:pt x="14823" y="64881"/>
                    <a:pt x="12088" y="62553"/>
                  </a:cubicBezTo>
                  <a:cubicBezTo>
                    <a:pt x="10058" y="60826"/>
                    <a:pt x="6000" y="66007"/>
                    <a:pt x="2647" y="65406"/>
                  </a:cubicBezTo>
                  <a:cubicBezTo>
                    <a:pt x="617" y="64881"/>
                    <a:pt x="0" y="62553"/>
                    <a:pt x="0" y="60826"/>
                  </a:cubicBezTo>
                  <a:cubicBezTo>
                    <a:pt x="0" y="58498"/>
                    <a:pt x="1323" y="56245"/>
                    <a:pt x="3352" y="54518"/>
                  </a:cubicBezTo>
                  <a:cubicBezTo>
                    <a:pt x="5382" y="52265"/>
                    <a:pt x="9441" y="51664"/>
                    <a:pt x="11470" y="48811"/>
                  </a:cubicBezTo>
                  <a:cubicBezTo>
                    <a:pt x="12794" y="47083"/>
                    <a:pt x="11470" y="44755"/>
                    <a:pt x="11470" y="42503"/>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44" name="Shape 2544"/>
            <p:cNvSpPr/>
            <p:nvPr/>
          </p:nvSpPr>
          <p:spPr>
            <a:xfrm>
              <a:off x="6948035" y="7137400"/>
              <a:ext cx="266682" cy="184149"/>
            </a:xfrm>
            <a:custGeom>
              <a:avLst/>
              <a:gdLst/>
              <a:ahLst/>
              <a:cxnLst/>
              <a:rect l="0" t="0" r="0" b="0"/>
              <a:pathLst>
                <a:path w="120000" h="120000" extrusionOk="0">
                  <a:moveTo>
                    <a:pt x="0" y="10760"/>
                  </a:moveTo>
                  <a:lnTo>
                    <a:pt x="0" y="10760"/>
                  </a:lnTo>
                  <a:cubicBezTo>
                    <a:pt x="2429" y="16140"/>
                    <a:pt x="6153" y="18011"/>
                    <a:pt x="8582" y="23391"/>
                  </a:cubicBezTo>
                  <a:cubicBezTo>
                    <a:pt x="11012" y="30409"/>
                    <a:pt x="9878" y="39298"/>
                    <a:pt x="13603" y="44678"/>
                  </a:cubicBezTo>
                  <a:cubicBezTo>
                    <a:pt x="16032" y="50058"/>
                    <a:pt x="20890" y="46549"/>
                    <a:pt x="23481" y="50058"/>
                  </a:cubicBezTo>
                  <a:cubicBezTo>
                    <a:pt x="24615" y="51929"/>
                    <a:pt x="23481" y="57309"/>
                    <a:pt x="24615" y="59181"/>
                  </a:cubicBezTo>
                  <a:cubicBezTo>
                    <a:pt x="28340" y="62690"/>
                    <a:pt x="33360" y="60818"/>
                    <a:pt x="34655" y="66198"/>
                  </a:cubicBezTo>
                  <a:cubicBezTo>
                    <a:pt x="35789" y="71578"/>
                    <a:pt x="29635" y="78596"/>
                    <a:pt x="32064" y="82339"/>
                  </a:cubicBezTo>
                  <a:cubicBezTo>
                    <a:pt x="37085" y="89356"/>
                    <a:pt x="48259" y="83976"/>
                    <a:pt x="51821" y="93099"/>
                  </a:cubicBezTo>
                  <a:cubicBezTo>
                    <a:pt x="53117" y="100116"/>
                    <a:pt x="39514" y="105497"/>
                    <a:pt x="41943" y="110877"/>
                  </a:cubicBezTo>
                  <a:cubicBezTo>
                    <a:pt x="45668" y="119766"/>
                    <a:pt x="55546" y="118128"/>
                    <a:pt x="61700" y="118128"/>
                  </a:cubicBezTo>
                  <a:cubicBezTo>
                    <a:pt x="69149" y="118128"/>
                    <a:pt x="76599" y="116257"/>
                    <a:pt x="84048" y="112748"/>
                  </a:cubicBezTo>
                  <a:cubicBezTo>
                    <a:pt x="86477" y="110877"/>
                    <a:pt x="86477" y="105497"/>
                    <a:pt x="87773" y="103625"/>
                  </a:cubicBezTo>
                  <a:cubicBezTo>
                    <a:pt x="90202" y="100116"/>
                    <a:pt x="93927" y="98245"/>
                    <a:pt x="97651" y="98245"/>
                  </a:cubicBezTo>
                  <a:cubicBezTo>
                    <a:pt x="98947" y="98245"/>
                    <a:pt x="100080" y="98245"/>
                    <a:pt x="101376" y="100116"/>
                  </a:cubicBezTo>
                  <a:cubicBezTo>
                    <a:pt x="102672" y="101988"/>
                    <a:pt x="101376" y="109005"/>
                    <a:pt x="103805" y="110877"/>
                  </a:cubicBezTo>
                  <a:cubicBezTo>
                    <a:pt x="105101" y="112748"/>
                    <a:pt x="108825" y="110877"/>
                    <a:pt x="111255" y="110877"/>
                  </a:cubicBezTo>
                  <a:cubicBezTo>
                    <a:pt x="113684" y="109005"/>
                    <a:pt x="117408" y="107368"/>
                    <a:pt x="119838" y="103625"/>
                  </a:cubicBezTo>
                  <a:lnTo>
                    <a:pt x="119838" y="103625"/>
                  </a:lnTo>
                  <a:cubicBezTo>
                    <a:pt x="118704" y="98245"/>
                    <a:pt x="118704" y="93099"/>
                    <a:pt x="116275" y="87719"/>
                  </a:cubicBezTo>
                  <a:cubicBezTo>
                    <a:pt x="113684" y="83976"/>
                    <a:pt x="109959" y="82339"/>
                    <a:pt x="108825" y="76959"/>
                  </a:cubicBezTo>
                  <a:cubicBezTo>
                    <a:pt x="106234" y="73450"/>
                    <a:pt x="105101" y="66198"/>
                    <a:pt x="103805" y="60818"/>
                  </a:cubicBezTo>
                  <a:cubicBezTo>
                    <a:pt x="102672" y="57309"/>
                    <a:pt x="105101" y="50058"/>
                    <a:pt x="103805" y="46549"/>
                  </a:cubicBezTo>
                  <a:cubicBezTo>
                    <a:pt x="101376" y="43040"/>
                    <a:pt x="96356" y="46549"/>
                    <a:pt x="93927" y="43040"/>
                  </a:cubicBezTo>
                  <a:cubicBezTo>
                    <a:pt x="90202" y="35789"/>
                    <a:pt x="89068" y="23391"/>
                    <a:pt x="86477" y="14269"/>
                  </a:cubicBezTo>
                  <a:lnTo>
                    <a:pt x="86477" y="14269"/>
                  </a:lnTo>
                  <a:cubicBezTo>
                    <a:pt x="82753" y="12631"/>
                    <a:pt x="80323" y="9122"/>
                    <a:pt x="76599" y="9122"/>
                  </a:cubicBezTo>
                  <a:cubicBezTo>
                    <a:pt x="74170" y="9122"/>
                    <a:pt x="74170" y="14269"/>
                    <a:pt x="72874" y="16140"/>
                  </a:cubicBezTo>
                  <a:cubicBezTo>
                    <a:pt x="70445" y="23391"/>
                    <a:pt x="71740" y="32280"/>
                    <a:pt x="66720" y="35789"/>
                  </a:cubicBezTo>
                  <a:cubicBezTo>
                    <a:pt x="65425" y="39298"/>
                    <a:pt x="64291" y="32280"/>
                    <a:pt x="62995" y="28771"/>
                  </a:cubicBezTo>
                  <a:cubicBezTo>
                    <a:pt x="61700" y="25029"/>
                    <a:pt x="62995" y="21520"/>
                    <a:pt x="61700" y="18011"/>
                  </a:cubicBezTo>
                  <a:cubicBezTo>
                    <a:pt x="60566" y="14269"/>
                    <a:pt x="59271" y="9122"/>
                    <a:pt x="56842" y="7251"/>
                  </a:cubicBezTo>
                  <a:cubicBezTo>
                    <a:pt x="45668" y="3742"/>
                    <a:pt x="34655" y="0"/>
                    <a:pt x="23481" y="1871"/>
                  </a:cubicBezTo>
                  <a:cubicBezTo>
                    <a:pt x="19757" y="1871"/>
                    <a:pt x="18461" y="9122"/>
                    <a:pt x="14736" y="10760"/>
                  </a:cubicBezTo>
                  <a:cubicBezTo>
                    <a:pt x="9878" y="12631"/>
                    <a:pt x="4858" y="10760"/>
                    <a:pt x="0" y="1076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45" name="Shape 2545"/>
            <p:cNvSpPr/>
            <p:nvPr/>
          </p:nvSpPr>
          <p:spPr>
            <a:xfrm>
              <a:off x="6819456" y="7097713"/>
              <a:ext cx="484155" cy="762000"/>
            </a:xfrm>
            <a:custGeom>
              <a:avLst/>
              <a:gdLst/>
              <a:ahLst/>
              <a:cxnLst/>
              <a:rect l="0" t="0" r="0" b="0"/>
              <a:pathLst>
                <a:path w="120000" h="120000" extrusionOk="0">
                  <a:moveTo>
                    <a:pt x="82438" y="80982"/>
                  </a:moveTo>
                  <a:lnTo>
                    <a:pt x="82438" y="80982"/>
                  </a:lnTo>
                  <a:cubicBezTo>
                    <a:pt x="81100" y="80529"/>
                    <a:pt x="79048" y="82287"/>
                    <a:pt x="76996" y="81833"/>
                  </a:cubicBezTo>
                  <a:cubicBezTo>
                    <a:pt x="76282" y="81436"/>
                    <a:pt x="76996" y="79224"/>
                    <a:pt x="75568" y="79224"/>
                  </a:cubicBezTo>
                  <a:cubicBezTo>
                    <a:pt x="74230" y="78827"/>
                    <a:pt x="72892" y="80132"/>
                    <a:pt x="72178" y="80529"/>
                  </a:cubicBezTo>
                  <a:cubicBezTo>
                    <a:pt x="70126" y="81833"/>
                    <a:pt x="69501" y="83591"/>
                    <a:pt x="68074" y="84896"/>
                  </a:cubicBezTo>
                  <a:cubicBezTo>
                    <a:pt x="66736" y="85746"/>
                    <a:pt x="64684" y="85746"/>
                    <a:pt x="64059" y="87051"/>
                  </a:cubicBezTo>
                  <a:cubicBezTo>
                    <a:pt x="64059" y="88355"/>
                    <a:pt x="65397" y="89206"/>
                    <a:pt x="66736" y="90510"/>
                  </a:cubicBezTo>
                  <a:cubicBezTo>
                    <a:pt x="68074" y="91361"/>
                    <a:pt x="70126" y="91814"/>
                    <a:pt x="71553" y="92211"/>
                  </a:cubicBezTo>
                  <a:cubicBezTo>
                    <a:pt x="73605" y="93119"/>
                    <a:pt x="76282" y="94423"/>
                    <a:pt x="79048" y="94423"/>
                  </a:cubicBezTo>
                  <a:cubicBezTo>
                    <a:pt x="81100" y="94820"/>
                    <a:pt x="83776" y="93969"/>
                    <a:pt x="85115" y="92665"/>
                  </a:cubicBezTo>
                  <a:cubicBezTo>
                    <a:pt x="86542" y="91361"/>
                    <a:pt x="86542" y="89659"/>
                    <a:pt x="86542" y="87901"/>
                  </a:cubicBezTo>
                  <a:cubicBezTo>
                    <a:pt x="86542" y="86597"/>
                    <a:pt x="85828" y="85293"/>
                    <a:pt x="85115" y="83988"/>
                  </a:cubicBezTo>
                  <a:cubicBezTo>
                    <a:pt x="85115" y="82684"/>
                    <a:pt x="84490" y="81436"/>
                    <a:pt x="82438" y="80982"/>
                  </a:cubicBezTo>
                  <a:close/>
                  <a:moveTo>
                    <a:pt x="60579" y="116483"/>
                  </a:moveTo>
                  <a:lnTo>
                    <a:pt x="60579" y="116483"/>
                  </a:lnTo>
                  <a:lnTo>
                    <a:pt x="60579" y="116483"/>
                  </a:lnTo>
                  <a:cubicBezTo>
                    <a:pt x="54513" y="119943"/>
                    <a:pt x="54513" y="119943"/>
                    <a:pt x="54513" y="119943"/>
                  </a:cubicBezTo>
                  <a:lnTo>
                    <a:pt x="54513" y="119943"/>
                  </a:lnTo>
                  <a:cubicBezTo>
                    <a:pt x="51122" y="119092"/>
                    <a:pt x="47643" y="118638"/>
                    <a:pt x="44966" y="117788"/>
                  </a:cubicBezTo>
                  <a:cubicBezTo>
                    <a:pt x="42914" y="116937"/>
                    <a:pt x="40148" y="116483"/>
                    <a:pt x="40148" y="115179"/>
                  </a:cubicBezTo>
                  <a:cubicBezTo>
                    <a:pt x="39524" y="113478"/>
                    <a:pt x="40148" y="111720"/>
                    <a:pt x="41486" y="110415"/>
                  </a:cubicBezTo>
                  <a:cubicBezTo>
                    <a:pt x="43539" y="108714"/>
                    <a:pt x="47643" y="108714"/>
                    <a:pt x="49070" y="106956"/>
                  </a:cubicBezTo>
                  <a:cubicBezTo>
                    <a:pt x="49695" y="105652"/>
                    <a:pt x="48356" y="103950"/>
                    <a:pt x="47018" y="102646"/>
                  </a:cubicBezTo>
                  <a:cubicBezTo>
                    <a:pt x="45591" y="101342"/>
                    <a:pt x="42914" y="100888"/>
                    <a:pt x="40148" y="100037"/>
                  </a:cubicBezTo>
                  <a:cubicBezTo>
                    <a:pt x="35420" y="99187"/>
                    <a:pt x="29977" y="99584"/>
                    <a:pt x="26587" y="97882"/>
                  </a:cubicBezTo>
                  <a:cubicBezTo>
                    <a:pt x="23821" y="96124"/>
                    <a:pt x="23821" y="93516"/>
                    <a:pt x="23821" y="91361"/>
                  </a:cubicBezTo>
                  <a:cubicBezTo>
                    <a:pt x="23821" y="88752"/>
                    <a:pt x="25159" y="86200"/>
                    <a:pt x="27211" y="83988"/>
                  </a:cubicBezTo>
                  <a:cubicBezTo>
                    <a:pt x="29263" y="81833"/>
                    <a:pt x="34706" y="81436"/>
                    <a:pt x="36758" y="79224"/>
                  </a:cubicBezTo>
                  <a:cubicBezTo>
                    <a:pt x="38096" y="77920"/>
                    <a:pt x="36758" y="76219"/>
                    <a:pt x="36044" y="74461"/>
                  </a:cubicBezTo>
                  <a:cubicBezTo>
                    <a:pt x="35420" y="73610"/>
                    <a:pt x="33368" y="72759"/>
                    <a:pt x="32654" y="71455"/>
                  </a:cubicBezTo>
                  <a:cubicBezTo>
                    <a:pt x="32029" y="69697"/>
                    <a:pt x="33368" y="67542"/>
                    <a:pt x="33368" y="65387"/>
                  </a:cubicBezTo>
                  <a:cubicBezTo>
                    <a:pt x="32654" y="63232"/>
                    <a:pt x="30602" y="61474"/>
                    <a:pt x="29263" y="59716"/>
                  </a:cubicBezTo>
                  <a:cubicBezTo>
                    <a:pt x="28639" y="58468"/>
                    <a:pt x="29977" y="57164"/>
                    <a:pt x="28639" y="56257"/>
                  </a:cubicBezTo>
                  <a:cubicBezTo>
                    <a:pt x="24535" y="53705"/>
                    <a:pt x="19717" y="52400"/>
                    <a:pt x="14988" y="50245"/>
                  </a:cubicBezTo>
                  <a:cubicBezTo>
                    <a:pt x="12936" y="49338"/>
                    <a:pt x="11509" y="47637"/>
                    <a:pt x="8832" y="47183"/>
                  </a:cubicBezTo>
                  <a:cubicBezTo>
                    <a:pt x="7494" y="46729"/>
                    <a:pt x="6066" y="48034"/>
                    <a:pt x="4728" y="48487"/>
                  </a:cubicBezTo>
                  <a:lnTo>
                    <a:pt x="4728" y="48487"/>
                  </a:lnTo>
                  <a:cubicBezTo>
                    <a:pt x="4728" y="47637"/>
                    <a:pt x="4728" y="46729"/>
                    <a:pt x="4728" y="45879"/>
                  </a:cubicBezTo>
                  <a:cubicBezTo>
                    <a:pt x="4728" y="45425"/>
                    <a:pt x="5442" y="45028"/>
                    <a:pt x="5442" y="44120"/>
                  </a:cubicBezTo>
                  <a:cubicBezTo>
                    <a:pt x="4728" y="42419"/>
                    <a:pt x="2676" y="41115"/>
                    <a:pt x="2052" y="38960"/>
                  </a:cubicBezTo>
                  <a:cubicBezTo>
                    <a:pt x="1338" y="36805"/>
                    <a:pt x="2052" y="34650"/>
                    <a:pt x="2052" y="32041"/>
                  </a:cubicBezTo>
                  <a:cubicBezTo>
                    <a:pt x="2052" y="30737"/>
                    <a:pt x="2676" y="28979"/>
                    <a:pt x="2052" y="27674"/>
                  </a:cubicBezTo>
                  <a:cubicBezTo>
                    <a:pt x="2052" y="26370"/>
                    <a:pt x="624" y="25519"/>
                    <a:pt x="0" y="24669"/>
                  </a:cubicBezTo>
                  <a:lnTo>
                    <a:pt x="0" y="24669"/>
                  </a:lnTo>
                  <a:cubicBezTo>
                    <a:pt x="624" y="24215"/>
                    <a:pt x="2052" y="23818"/>
                    <a:pt x="2052" y="23364"/>
                  </a:cubicBezTo>
                  <a:cubicBezTo>
                    <a:pt x="3390" y="22060"/>
                    <a:pt x="5442" y="20756"/>
                    <a:pt x="5442" y="19054"/>
                  </a:cubicBezTo>
                  <a:cubicBezTo>
                    <a:pt x="4728" y="17750"/>
                    <a:pt x="2052" y="17296"/>
                    <a:pt x="624" y="16446"/>
                  </a:cubicBezTo>
                  <a:lnTo>
                    <a:pt x="624" y="16446"/>
                  </a:lnTo>
                  <a:cubicBezTo>
                    <a:pt x="2052" y="15141"/>
                    <a:pt x="4728" y="13837"/>
                    <a:pt x="5442" y="12533"/>
                  </a:cubicBezTo>
                  <a:cubicBezTo>
                    <a:pt x="6780" y="10775"/>
                    <a:pt x="6066" y="9073"/>
                    <a:pt x="6780" y="7315"/>
                  </a:cubicBezTo>
                  <a:cubicBezTo>
                    <a:pt x="6780" y="6465"/>
                    <a:pt x="8118" y="5614"/>
                    <a:pt x="8832" y="4310"/>
                  </a:cubicBezTo>
                  <a:lnTo>
                    <a:pt x="8832" y="4310"/>
                  </a:lnTo>
                  <a:cubicBezTo>
                    <a:pt x="10884" y="4310"/>
                    <a:pt x="12936" y="5160"/>
                    <a:pt x="14275" y="4310"/>
                  </a:cubicBezTo>
                  <a:cubicBezTo>
                    <a:pt x="15613" y="3856"/>
                    <a:pt x="14275" y="2551"/>
                    <a:pt x="14275" y="2155"/>
                  </a:cubicBezTo>
                  <a:cubicBezTo>
                    <a:pt x="14988" y="1247"/>
                    <a:pt x="15613" y="396"/>
                    <a:pt x="16327" y="0"/>
                  </a:cubicBezTo>
                  <a:lnTo>
                    <a:pt x="16327" y="0"/>
                  </a:lnTo>
                  <a:cubicBezTo>
                    <a:pt x="17665" y="0"/>
                    <a:pt x="18379" y="396"/>
                    <a:pt x="19717" y="850"/>
                  </a:cubicBezTo>
                  <a:lnTo>
                    <a:pt x="21769" y="0"/>
                  </a:lnTo>
                  <a:cubicBezTo>
                    <a:pt x="21769" y="396"/>
                    <a:pt x="25873" y="2551"/>
                    <a:pt x="25873" y="2551"/>
                  </a:cubicBezTo>
                  <a:cubicBezTo>
                    <a:pt x="27211" y="2551"/>
                    <a:pt x="27925" y="2551"/>
                    <a:pt x="29263" y="2551"/>
                  </a:cubicBezTo>
                  <a:lnTo>
                    <a:pt x="29263" y="2551"/>
                  </a:lnTo>
                  <a:cubicBezTo>
                    <a:pt x="29977" y="3459"/>
                    <a:pt x="31315" y="4310"/>
                    <a:pt x="32029" y="5160"/>
                  </a:cubicBezTo>
                  <a:cubicBezTo>
                    <a:pt x="32654" y="6465"/>
                    <a:pt x="32029" y="7315"/>
                    <a:pt x="32029" y="8620"/>
                  </a:cubicBezTo>
                  <a:lnTo>
                    <a:pt x="32029" y="8620"/>
                  </a:lnTo>
                  <a:cubicBezTo>
                    <a:pt x="33368" y="9924"/>
                    <a:pt x="35420" y="10378"/>
                    <a:pt x="36758" y="11682"/>
                  </a:cubicBezTo>
                  <a:cubicBezTo>
                    <a:pt x="38096" y="13383"/>
                    <a:pt x="37472" y="15538"/>
                    <a:pt x="39524" y="16843"/>
                  </a:cubicBezTo>
                  <a:cubicBezTo>
                    <a:pt x="40862" y="18147"/>
                    <a:pt x="43539" y="17296"/>
                    <a:pt x="44966" y="18147"/>
                  </a:cubicBezTo>
                  <a:cubicBezTo>
                    <a:pt x="45591" y="18601"/>
                    <a:pt x="44966" y="19905"/>
                    <a:pt x="45591" y="20359"/>
                  </a:cubicBezTo>
                  <a:cubicBezTo>
                    <a:pt x="47643" y="21209"/>
                    <a:pt x="50408" y="20756"/>
                    <a:pt x="51122" y="22060"/>
                  </a:cubicBezTo>
                  <a:cubicBezTo>
                    <a:pt x="51747" y="23364"/>
                    <a:pt x="48356" y="25066"/>
                    <a:pt x="49695" y="25973"/>
                  </a:cubicBezTo>
                  <a:cubicBezTo>
                    <a:pt x="52460" y="27674"/>
                    <a:pt x="58617" y="26370"/>
                    <a:pt x="60579" y="28582"/>
                  </a:cubicBezTo>
                  <a:cubicBezTo>
                    <a:pt x="61293" y="30283"/>
                    <a:pt x="53799" y="31587"/>
                    <a:pt x="55137" y="32892"/>
                  </a:cubicBezTo>
                  <a:cubicBezTo>
                    <a:pt x="57189" y="35047"/>
                    <a:pt x="62631" y="34650"/>
                    <a:pt x="66022" y="34650"/>
                  </a:cubicBezTo>
                  <a:cubicBezTo>
                    <a:pt x="70126" y="34650"/>
                    <a:pt x="74230" y="34196"/>
                    <a:pt x="78334" y="33345"/>
                  </a:cubicBezTo>
                  <a:cubicBezTo>
                    <a:pt x="79672" y="32892"/>
                    <a:pt x="79672" y="31587"/>
                    <a:pt x="80386" y="31134"/>
                  </a:cubicBezTo>
                  <a:cubicBezTo>
                    <a:pt x="81724" y="30283"/>
                    <a:pt x="83776" y="29829"/>
                    <a:pt x="85828" y="29829"/>
                  </a:cubicBezTo>
                  <a:cubicBezTo>
                    <a:pt x="86542" y="29829"/>
                    <a:pt x="87167" y="29829"/>
                    <a:pt x="87881" y="30283"/>
                  </a:cubicBezTo>
                  <a:cubicBezTo>
                    <a:pt x="88594" y="30737"/>
                    <a:pt x="87881" y="32438"/>
                    <a:pt x="89219" y="32892"/>
                  </a:cubicBezTo>
                  <a:cubicBezTo>
                    <a:pt x="89933" y="33345"/>
                    <a:pt x="91985" y="32892"/>
                    <a:pt x="93323" y="32892"/>
                  </a:cubicBezTo>
                  <a:cubicBezTo>
                    <a:pt x="94661" y="32438"/>
                    <a:pt x="96713" y="32041"/>
                    <a:pt x="98052" y="31134"/>
                  </a:cubicBezTo>
                  <a:lnTo>
                    <a:pt x="98052" y="31134"/>
                  </a:lnTo>
                  <a:cubicBezTo>
                    <a:pt x="100104" y="31134"/>
                    <a:pt x="102156" y="30737"/>
                    <a:pt x="103583" y="31134"/>
                  </a:cubicBezTo>
                  <a:cubicBezTo>
                    <a:pt x="104208" y="32041"/>
                    <a:pt x="102869" y="33345"/>
                    <a:pt x="103583" y="34196"/>
                  </a:cubicBezTo>
                  <a:cubicBezTo>
                    <a:pt x="104921" y="35047"/>
                    <a:pt x="106973" y="35500"/>
                    <a:pt x="109026" y="35500"/>
                  </a:cubicBezTo>
                  <a:cubicBezTo>
                    <a:pt x="111078" y="35500"/>
                    <a:pt x="113130" y="35047"/>
                    <a:pt x="115806" y="34650"/>
                  </a:cubicBezTo>
                  <a:lnTo>
                    <a:pt x="115806" y="34650"/>
                  </a:lnTo>
                  <a:cubicBezTo>
                    <a:pt x="116520" y="35500"/>
                    <a:pt x="118572" y="35500"/>
                    <a:pt x="119197" y="36351"/>
                  </a:cubicBezTo>
                  <a:cubicBezTo>
                    <a:pt x="119910" y="38109"/>
                    <a:pt x="119910" y="39810"/>
                    <a:pt x="118572" y="41115"/>
                  </a:cubicBezTo>
                  <a:cubicBezTo>
                    <a:pt x="117858" y="41965"/>
                    <a:pt x="115092" y="40661"/>
                    <a:pt x="114468" y="41568"/>
                  </a:cubicBezTo>
                  <a:cubicBezTo>
                    <a:pt x="113130" y="44574"/>
                    <a:pt x="115092" y="48034"/>
                    <a:pt x="114468" y="51096"/>
                  </a:cubicBezTo>
                  <a:cubicBezTo>
                    <a:pt x="113754" y="52400"/>
                    <a:pt x="112416" y="53251"/>
                    <a:pt x="111078" y="54102"/>
                  </a:cubicBezTo>
                  <a:cubicBezTo>
                    <a:pt x="107687" y="55406"/>
                    <a:pt x="101531" y="55009"/>
                    <a:pt x="99479" y="57561"/>
                  </a:cubicBezTo>
                  <a:cubicBezTo>
                    <a:pt x="97427" y="60170"/>
                    <a:pt x="101531" y="63232"/>
                    <a:pt x="100104" y="66238"/>
                  </a:cubicBezTo>
                  <a:cubicBezTo>
                    <a:pt x="100104" y="67996"/>
                    <a:pt x="96713" y="68393"/>
                    <a:pt x="96089" y="69697"/>
                  </a:cubicBezTo>
                  <a:cubicBezTo>
                    <a:pt x="95375" y="71852"/>
                    <a:pt x="96089" y="74064"/>
                    <a:pt x="96713" y="76219"/>
                  </a:cubicBezTo>
                  <a:cubicBezTo>
                    <a:pt x="98052" y="80982"/>
                    <a:pt x="102869" y="85293"/>
                    <a:pt x="102869" y="90056"/>
                  </a:cubicBezTo>
                  <a:cubicBezTo>
                    <a:pt x="102869" y="92211"/>
                    <a:pt x="98765" y="93516"/>
                    <a:pt x="96713" y="95727"/>
                  </a:cubicBezTo>
                  <a:lnTo>
                    <a:pt x="96713" y="95727"/>
                  </a:lnTo>
                  <a:cubicBezTo>
                    <a:pt x="93323" y="96124"/>
                    <a:pt x="89933" y="95727"/>
                    <a:pt x="86542" y="96578"/>
                  </a:cubicBezTo>
                  <a:cubicBezTo>
                    <a:pt x="84490" y="97429"/>
                    <a:pt x="83152" y="98733"/>
                    <a:pt x="81724" y="100037"/>
                  </a:cubicBezTo>
                  <a:cubicBezTo>
                    <a:pt x="80386" y="101342"/>
                    <a:pt x="79672" y="103043"/>
                    <a:pt x="78334" y="103950"/>
                  </a:cubicBezTo>
                  <a:cubicBezTo>
                    <a:pt x="76996" y="104801"/>
                    <a:pt x="74944" y="105255"/>
                    <a:pt x="74230" y="106105"/>
                  </a:cubicBezTo>
                  <a:cubicBezTo>
                    <a:pt x="72178" y="107410"/>
                    <a:pt x="72892" y="110018"/>
                    <a:pt x="70126" y="111266"/>
                  </a:cubicBezTo>
                  <a:cubicBezTo>
                    <a:pt x="68788" y="111720"/>
                    <a:pt x="66022" y="110415"/>
                    <a:pt x="63345" y="110415"/>
                  </a:cubicBezTo>
                  <a:cubicBezTo>
                    <a:pt x="62007" y="110869"/>
                    <a:pt x="59955" y="110869"/>
                    <a:pt x="59241" y="111720"/>
                  </a:cubicBezTo>
                  <a:cubicBezTo>
                    <a:pt x="58617" y="113024"/>
                    <a:pt x="59955" y="114782"/>
                    <a:pt x="60579" y="116483"/>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46" name="Shape 2546"/>
            <p:cNvSpPr/>
            <p:nvPr/>
          </p:nvSpPr>
          <p:spPr>
            <a:xfrm>
              <a:off x="7076614" y="7599363"/>
              <a:ext cx="90482" cy="101599"/>
            </a:xfrm>
            <a:custGeom>
              <a:avLst/>
              <a:gdLst/>
              <a:ahLst/>
              <a:cxnLst/>
              <a:rect l="0" t="0" r="0" b="0"/>
              <a:pathLst>
                <a:path w="120000" h="120000" extrusionOk="0">
                  <a:moveTo>
                    <a:pt x="97707" y="16113"/>
                  </a:moveTo>
                  <a:lnTo>
                    <a:pt x="97707" y="16113"/>
                  </a:lnTo>
                  <a:cubicBezTo>
                    <a:pt x="90592" y="12720"/>
                    <a:pt x="79683" y="25865"/>
                    <a:pt x="68774" y="22473"/>
                  </a:cubicBezTo>
                  <a:cubicBezTo>
                    <a:pt x="64980" y="19505"/>
                    <a:pt x="68774" y="2968"/>
                    <a:pt x="61185" y="2968"/>
                  </a:cubicBezTo>
                  <a:cubicBezTo>
                    <a:pt x="54071" y="0"/>
                    <a:pt x="46956" y="9752"/>
                    <a:pt x="43162" y="12720"/>
                  </a:cubicBezTo>
                  <a:cubicBezTo>
                    <a:pt x="32252" y="22473"/>
                    <a:pt x="28932" y="35618"/>
                    <a:pt x="21343" y="45371"/>
                  </a:cubicBezTo>
                  <a:cubicBezTo>
                    <a:pt x="14229" y="51731"/>
                    <a:pt x="3320" y="51731"/>
                    <a:pt x="0" y="61484"/>
                  </a:cubicBezTo>
                  <a:cubicBezTo>
                    <a:pt x="0" y="71236"/>
                    <a:pt x="7114" y="77597"/>
                    <a:pt x="14229" y="87349"/>
                  </a:cubicBezTo>
                  <a:cubicBezTo>
                    <a:pt x="21343" y="93710"/>
                    <a:pt x="32252" y="97102"/>
                    <a:pt x="39841" y="100070"/>
                  </a:cubicBezTo>
                  <a:cubicBezTo>
                    <a:pt x="50750" y="106855"/>
                    <a:pt x="64980" y="116607"/>
                    <a:pt x="79683" y="116607"/>
                  </a:cubicBezTo>
                  <a:cubicBezTo>
                    <a:pt x="90592" y="119575"/>
                    <a:pt x="104822" y="113215"/>
                    <a:pt x="111936" y="103462"/>
                  </a:cubicBezTo>
                  <a:cubicBezTo>
                    <a:pt x="119525" y="93710"/>
                    <a:pt x="119525" y="80989"/>
                    <a:pt x="119525" y="67844"/>
                  </a:cubicBezTo>
                  <a:cubicBezTo>
                    <a:pt x="119525" y="58091"/>
                    <a:pt x="115731" y="48339"/>
                    <a:pt x="111936" y="38586"/>
                  </a:cubicBezTo>
                  <a:cubicBezTo>
                    <a:pt x="111936" y="28833"/>
                    <a:pt x="108616" y="19505"/>
                    <a:pt x="97707" y="1611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47" name="Shape 2547"/>
            <p:cNvSpPr/>
            <p:nvPr/>
          </p:nvSpPr>
          <p:spPr>
            <a:xfrm>
              <a:off x="7038517" y="7589838"/>
              <a:ext cx="503204" cy="550861"/>
            </a:xfrm>
            <a:custGeom>
              <a:avLst/>
              <a:gdLst/>
              <a:ahLst/>
              <a:cxnLst/>
              <a:rect l="0" t="0" r="0" b="0"/>
              <a:pathLst>
                <a:path w="120000" h="120000" extrusionOk="0">
                  <a:moveTo>
                    <a:pt x="69442" y="64162"/>
                  </a:moveTo>
                  <a:lnTo>
                    <a:pt x="69442" y="64162"/>
                  </a:lnTo>
                  <a:cubicBezTo>
                    <a:pt x="67467" y="63534"/>
                    <a:pt x="64206" y="64790"/>
                    <a:pt x="62231" y="64162"/>
                  </a:cubicBezTo>
                  <a:cubicBezTo>
                    <a:pt x="60257" y="63534"/>
                    <a:pt x="60257" y="58743"/>
                    <a:pt x="58283" y="60000"/>
                  </a:cubicBezTo>
                  <a:cubicBezTo>
                    <a:pt x="55708" y="61727"/>
                    <a:pt x="56394" y="65968"/>
                    <a:pt x="54420" y="68952"/>
                  </a:cubicBezTo>
                  <a:cubicBezTo>
                    <a:pt x="53733" y="70130"/>
                    <a:pt x="50472" y="69581"/>
                    <a:pt x="51158" y="70759"/>
                  </a:cubicBezTo>
                  <a:cubicBezTo>
                    <a:pt x="51759" y="72565"/>
                    <a:pt x="54420" y="73193"/>
                    <a:pt x="56394" y="74371"/>
                  </a:cubicBezTo>
                  <a:cubicBezTo>
                    <a:pt x="56394" y="74371"/>
                    <a:pt x="57682" y="79790"/>
                    <a:pt x="57682" y="80340"/>
                  </a:cubicBezTo>
                  <a:cubicBezTo>
                    <a:pt x="57682" y="80968"/>
                    <a:pt x="63519" y="80340"/>
                    <a:pt x="63519" y="80340"/>
                  </a:cubicBezTo>
                  <a:cubicBezTo>
                    <a:pt x="63519" y="80340"/>
                    <a:pt x="64892" y="76178"/>
                    <a:pt x="66180" y="76178"/>
                  </a:cubicBezTo>
                  <a:cubicBezTo>
                    <a:pt x="66866" y="76178"/>
                    <a:pt x="72103" y="72565"/>
                    <a:pt x="72103" y="72565"/>
                  </a:cubicBezTo>
                  <a:cubicBezTo>
                    <a:pt x="71416" y="70759"/>
                    <a:pt x="72103" y="68952"/>
                    <a:pt x="71416" y="67146"/>
                  </a:cubicBezTo>
                  <a:cubicBezTo>
                    <a:pt x="70815" y="65968"/>
                    <a:pt x="70815" y="64790"/>
                    <a:pt x="69442" y="64162"/>
                  </a:cubicBezTo>
                  <a:close/>
                  <a:moveTo>
                    <a:pt x="0" y="58743"/>
                  </a:moveTo>
                  <a:lnTo>
                    <a:pt x="0" y="58743"/>
                  </a:lnTo>
                  <a:cubicBezTo>
                    <a:pt x="5836" y="53952"/>
                    <a:pt x="5836" y="53952"/>
                    <a:pt x="5836" y="53952"/>
                  </a:cubicBezTo>
                  <a:lnTo>
                    <a:pt x="5836" y="53952"/>
                  </a:lnTo>
                  <a:cubicBezTo>
                    <a:pt x="5236" y="51596"/>
                    <a:pt x="3948" y="49162"/>
                    <a:pt x="4549" y="47356"/>
                  </a:cubicBezTo>
                  <a:cubicBezTo>
                    <a:pt x="5236" y="46178"/>
                    <a:pt x="7210" y="46178"/>
                    <a:pt x="8497" y="45549"/>
                  </a:cubicBezTo>
                  <a:cubicBezTo>
                    <a:pt x="11072" y="45549"/>
                    <a:pt x="13733" y="47356"/>
                    <a:pt x="15021" y="46727"/>
                  </a:cubicBezTo>
                  <a:cubicBezTo>
                    <a:pt x="17682" y="45000"/>
                    <a:pt x="16995" y="41387"/>
                    <a:pt x="18969" y="39581"/>
                  </a:cubicBezTo>
                  <a:cubicBezTo>
                    <a:pt x="19656" y="38403"/>
                    <a:pt x="21630" y="37774"/>
                    <a:pt x="22918" y="36596"/>
                  </a:cubicBezTo>
                  <a:cubicBezTo>
                    <a:pt x="24206" y="35340"/>
                    <a:pt x="24892" y="32984"/>
                    <a:pt x="26180" y="31178"/>
                  </a:cubicBezTo>
                  <a:cubicBezTo>
                    <a:pt x="27553" y="29371"/>
                    <a:pt x="28841" y="27565"/>
                    <a:pt x="30815" y="26387"/>
                  </a:cubicBezTo>
                  <a:cubicBezTo>
                    <a:pt x="34077" y="25209"/>
                    <a:pt x="37339" y="25759"/>
                    <a:pt x="40600" y="25209"/>
                  </a:cubicBezTo>
                  <a:lnTo>
                    <a:pt x="40600" y="25209"/>
                  </a:lnTo>
                  <a:cubicBezTo>
                    <a:pt x="41287" y="29371"/>
                    <a:pt x="40000" y="34162"/>
                    <a:pt x="42575" y="37774"/>
                  </a:cubicBezTo>
                  <a:cubicBezTo>
                    <a:pt x="44549" y="40130"/>
                    <a:pt x="48497" y="40130"/>
                    <a:pt x="51158" y="39581"/>
                  </a:cubicBezTo>
                  <a:cubicBezTo>
                    <a:pt x="53733" y="38952"/>
                    <a:pt x="55708" y="36596"/>
                    <a:pt x="58283" y="35968"/>
                  </a:cubicBezTo>
                  <a:cubicBezTo>
                    <a:pt x="60944" y="34790"/>
                    <a:pt x="62918" y="33612"/>
                    <a:pt x="65493" y="32984"/>
                  </a:cubicBezTo>
                  <a:cubicBezTo>
                    <a:pt x="68154" y="32984"/>
                    <a:pt x="70128" y="33612"/>
                    <a:pt x="72103" y="33612"/>
                  </a:cubicBezTo>
                  <a:cubicBezTo>
                    <a:pt x="74763" y="33612"/>
                    <a:pt x="78025" y="34162"/>
                    <a:pt x="80000" y="32984"/>
                  </a:cubicBezTo>
                  <a:cubicBezTo>
                    <a:pt x="82575" y="30549"/>
                    <a:pt x="83261" y="26937"/>
                    <a:pt x="84549" y="24581"/>
                  </a:cubicBezTo>
                  <a:cubicBezTo>
                    <a:pt x="85836" y="22774"/>
                    <a:pt x="86523" y="20968"/>
                    <a:pt x="87811" y="19162"/>
                  </a:cubicBezTo>
                  <a:cubicBezTo>
                    <a:pt x="89098" y="17984"/>
                    <a:pt x="91072" y="17356"/>
                    <a:pt x="92446" y="16178"/>
                  </a:cubicBezTo>
                  <a:cubicBezTo>
                    <a:pt x="95021" y="13193"/>
                    <a:pt x="95021" y="8952"/>
                    <a:pt x="97682" y="5968"/>
                  </a:cubicBezTo>
                  <a:cubicBezTo>
                    <a:pt x="98969" y="3612"/>
                    <a:pt x="101630" y="1806"/>
                    <a:pt x="103605" y="0"/>
                  </a:cubicBezTo>
                  <a:lnTo>
                    <a:pt x="103605" y="0"/>
                  </a:lnTo>
                  <a:cubicBezTo>
                    <a:pt x="104892" y="1806"/>
                    <a:pt x="105493" y="4162"/>
                    <a:pt x="106180" y="5968"/>
                  </a:cubicBezTo>
                  <a:cubicBezTo>
                    <a:pt x="106180" y="5968"/>
                    <a:pt x="104892" y="14371"/>
                    <a:pt x="104892" y="15000"/>
                  </a:cubicBezTo>
                  <a:cubicBezTo>
                    <a:pt x="105493" y="15549"/>
                    <a:pt x="110128" y="22774"/>
                    <a:pt x="110128" y="22774"/>
                  </a:cubicBezTo>
                  <a:cubicBezTo>
                    <a:pt x="112703" y="26387"/>
                    <a:pt x="116051" y="30000"/>
                    <a:pt x="117339" y="34162"/>
                  </a:cubicBezTo>
                  <a:cubicBezTo>
                    <a:pt x="119313" y="37146"/>
                    <a:pt x="119313" y="40759"/>
                    <a:pt x="119914" y="44371"/>
                  </a:cubicBezTo>
                  <a:lnTo>
                    <a:pt x="119914" y="44371"/>
                  </a:lnTo>
                  <a:cubicBezTo>
                    <a:pt x="116652" y="46178"/>
                    <a:pt x="113390" y="47984"/>
                    <a:pt x="109442" y="49790"/>
                  </a:cubicBezTo>
                  <a:cubicBezTo>
                    <a:pt x="109442" y="49790"/>
                    <a:pt x="104892" y="47984"/>
                    <a:pt x="104206" y="48534"/>
                  </a:cubicBezTo>
                  <a:cubicBezTo>
                    <a:pt x="104206" y="49162"/>
                    <a:pt x="100944" y="52774"/>
                    <a:pt x="100944" y="52774"/>
                  </a:cubicBezTo>
                  <a:cubicBezTo>
                    <a:pt x="102918" y="55209"/>
                    <a:pt x="105493" y="56937"/>
                    <a:pt x="105493" y="59371"/>
                  </a:cubicBezTo>
                  <a:cubicBezTo>
                    <a:pt x="106180" y="62356"/>
                    <a:pt x="104892" y="65340"/>
                    <a:pt x="104206" y="68324"/>
                  </a:cubicBezTo>
                  <a:cubicBezTo>
                    <a:pt x="103605" y="70759"/>
                    <a:pt x="101630" y="73743"/>
                    <a:pt x="102231" y="76806"/>
                  </a:cubicBezTo>
                  <a:cubicBezTo>
                    <a:pt x="102231" y="77984"/>
                    <a:pt x="104892" y="76806"/>
                    <a:pt x="106180" y="77984"/>
                  </a:cubicBezTo>
                  <a:cubicBezTo>
                    <a:pt x="108154" y="80340"/>
                    <a:pt x="109442" y="83324"/>
                    <a:pt x="111416" y="85759"/>
                  </a:cubicBezTo>
                  <a:cubicBezTo>
                    <a:pt x="113390" y="87565"/>
                    <a:pt x="114678" y="89371"/>
                    <a:pt x="116652" y="91178"/>
                  </a:cubicBezTo>
                  <a:lnTo>
                    <a:pt x="116652" y="91178"/>
                  </a:lnTo>
                  <a:cubicBezTo>
                    <a:pt x="114077" y="92356"/>
                    <a:pt x="112103" y="94790"/>
                    <a:pt x="110128" y="94162"/>
                  </a:cubicBezTo>
                  <a:cubicBezTo>
                    <a:pt x="104892" y="94162"/>
                    <a:pt x="100257" y="88743"/>
                    <a:pt x="96394" y="91178"/>
                  </a:cubicBezTo>
                  <a:cubicBezTo>
                    <a:pt x="92446" y="92984"/>
                    <a:pt x="96995" y="100759"/>
                    <a:pt x="93733" y="103743"/>
                  </a:cubicBezTo>
                  <a:cubicBezTo>
                    <a:pt x="91072" y="106178"/>
                    <a:pt x="86523" y="101937"/>
                    <a:pt x="82575" y="102565"/>
                  </a:cubicBezTo>
                  <a:cubicBezTo>
                    <a:pt x="80000" y="103193"/>
                    <a:pt x="76652" y="104921"/>
                    <a:pt x="74763" y="107356"/>
                  </a:cubicBezTo>
                  <a:cubicBezTo>
                    <a:pt x="74077" y="109162"/>
                    <a:pt x="76051" y="112146"/>
                    <a:pt x="74077" y="113324"/>
                  </a:cubicBezTo>
                  <a:cubicBezTo>
                    <a:pt x="72789" y="114581"/>
                    <a:pt x="70128" y="110968"/>
                    <a:pt x="68841" y="111518"/>
                  </a:cubicBezTo>
                  <a:cubicBezTo>
                    <a:pt x="65493" y="112774"/>
                    <a:pt x="65493" y="116937"/>
                    <a:pt x="62918" y="118193"/>
                  </a:cubicBezTo>
                  <a:cubicBezTo>
                    <a:pt x="60257" y="119921"/>
                    <a:pt x="56995" y="119371"/>
                    <a:pt x="53733" y="119921"/>
                  </a:cubicBezTo>
                  <a:lnTo>
                    <a:pt x="53733" y="119921"/>
                  </a:lnTo>
                  <a:cubicBezTo>
                    <a:pt x="48497" y="113324"/>
                    <a:pt x="44549" y="105549"/>
                    <a:pt x="38025" y="99581"/>
                  </a:cubicBezTo>
                  <a:cubicBezTo>
                    <a:pt x="32103" y="94790"/>
                    <a:pt x="24206" y="92984"/>
                    <a:pt x="17682" y="88743"/>
                  </a:cubicBezTo>
                  <a:cubicBezTo>
                    <a:pt x="13047" y="85759"/>
                    <a:pt x="9184" y="83324"/>
                    <a:pt x="5836" y="79790"/>
                  </a:cubicBezTo>
                  <a:cubicBezTo>
                    <a:pt x="4549" y="78534"/>
                    <a:pt x="5236" y="76806"/>
                    <a:pt x="5236" y="75549"/>
                  </a:cubicBezTo>
                  <a:cubicBezTo>
                    <a:pt x="4549" y="74371"/>
                    <a:pt x="3948" y="73193"/>
                    <a:pt x="3948" y="71937"/>
                  </a:cubicBezTo>
                  <a:cubicBezTo>
                    <a:pt x="4549" y="71387"/>
                    <a:pt x="6523" y="71387"/>
                    <a:pt x="6523" y="70759"/>
                  </a:cubicBezTo>
                  <a:cubicBezTo>
                    <a:pt x="7210" y="69581"/>
                    <a:pt x="7210" y="68324"/>
                    <a:pt x="6523" y="67774"/>
                  </a:cubicBezTo>
                  <a:cubicBezTo>
                    <a:pt x="5236" y="65340"/>
                    <a:pt x="2575" y="64162"/>
                    <a:pt x="600" y="62356"/>
                  </a:cubicBezTo>
                  <a:lnTo>
                    <a:pt x="600" y="62356"/>
                  </a:lnTo>
                  <a:cubicBezTo>
                    <a:pt x="0" y="58743"/>
                    <a:pt x="0" y="58743"/>
                    <a:pt x="0" y="58743"/>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48" name="Shape 2548"/>
            <p:cNvSpPr/>
            <p:nvPr/>
          </p:nvSpPr>
          <p:spPr>
            <a:xfrm>
              <a:off x="7249640" y="7859713"/>
              <a:ext cx="90481" cy="101599"/>
            </a:xfrm>
            <a:custGeom>
              <a:avLst/>
              <a:gdLst/>
              <a:ahLst/>
              <a:cxnLst/>
              <a:rect l="0" t="0" r="0" b="0"/>
              <a:pathLst>
                <a:path w="120000" h="120000" extrusionOk="0">
                  <a:moveTo>
                    <a:pt x="104822" y="29154"/>
                  </a:moveTo>
                  <a:lnTo>
                    <a:pt x="104822" y="29154"/>
                  </a:lnTo>
                  <a:cubicBezTo>
                    <a:pt x="93913" y="25774"/>
                    <a:pt x="75889" y="32535"/>
                    <a:pt x="64980" y="29154"/>
                  </a:cubicBezTo>
                  <a:cubicBezTo>
                    <a:pt x="54071" y="25774"/>
                    <a:pt x="54071" y="0"/>
                    <a:pt x="43162" y="6760"/>
                  </a:cubicBezTo>
                  <a:cubicBezTo>
                    <a:pt x="28932" y="16056"/>
                    <a:pt x="32727" y="38873"/>
                    <a:pt x="21818" y="54929"/>
                  </a:cubicBezTo>
                  <a:cubicBezTo>
                    <a:pt x="18023" y="61267"/>
                    <a:pt x="0" y="58309"/>
                    <a:pt x="3794" y="64647"/>
                  </a:cubicBezTo>
                  <a:cubicBezTo>
                    <a:pt x="7114" y="74366"/>
                    <a:pt x="21818" y="77746"/>
                    <a:pt x="32727" y="84084"/>
                  </a:cubicBezTo>
                  <a:cubicBezTo>
                    <a:pt x="32727" y="84084"/>
                    <a:pt x="39841" y="113239"/>
                    <a:pt x="39841" y="116197"/>
                  </a:cubicBezTo>
                  <a:cubicBezTo>
                    <a:pt x="39841" y="119577"/>
                    <a:pt x="72094" y="116197"/>
                    <a:pt x="72094" y="116197"/>
                  </a:cubicBezTo>
                  <a:cubicBezTo>
                    <a:pt x="72094" y="116197"/>
                    <a:pt x="79683" y="93802"/>
                    <a:pt x="86798" y="93802"/>
                  </a:cubicBezTo>
                  <a:cubicBezTo>
                    <a:pt x="90592" y="93802"/>
                    <a:pt x="119525" y="74366"/>
                    <a:pt x="119525" y="74366"/>
                  </a:cubicBezTo>
                  <a:cubicBezTo>
                    <a:pt x="115731" y="64647"/>
                    <a:pt x="119525" y="54929"/>
                    <a:pt x="115731" y="45211"/>
                  </a:cubicBezTo>
                  <a:cubicBezTo>
                    <a:pt x="112411" y="38873"/>
                    <a:pt x="112411" y="32535"/>
                    <a:pt x="104822" y="2915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49" name="Shape 2549"/>
            <p:cNvSpPr/>
            <p:nvPr/>
          </p:nvSpPr>
          <p:spPr>
            <a:xfrm>
              <a:off x="7203606" y="7134225"/>
              <a:ext cx="376212" cy="641350"/>
            </a:xfrm>
            <a:custGeom>
              <a:avLst/>
              <a:gdLst/>
              <a:ahLst/>
              <a:cxnLst/>
              <a:rect l="0" t="0" r="0" b="0"/>
              <a:pathLst>
                <a:path w="120000" h="120000" extrusionOk="0">
                  <a:moveTo>
                    <a:pt x="30601" y="82853"/>
                  </a:moveTo>
                  <a:lnTo>
                    <a:pt x="30601" y="82853"/>
                  </a:lnTo>
                  <a:cubicBezTo>
                    <a:pt x="27965" y="81370"/>
                    <a:pt x="23610" y="80292"/>
                    <a:pt x="20974" y="81370"/>
                  </a:cubicBezTo>
                  <a:cubicBezTo>
                    <a:pt x="18338" y="81842"/>
                    <a:pt x="20974" y="84943"/>
                    <a:pt x="20171" y="86494"/>
                  </a:cubicBezTo>
                  <a:cubicBezTo>
                    <a:pt x="19255" y="87033"/>
                    <a:pt x="15816" y="86494"/>
                    <a:pt x="14899" y="87505"/>
                  </a:cubicBezTo>
                  <a:cubicBezTo>
                    <a:pt x="13982" y="89056"/>
                    <a:pt x="13982" y="90606"/>
                    <a:pt x="14899" y="91617"/>
                  </a:cubicBezTo>
                  <a:cubicBezTo>
                    <a:pt x="16618" y="93168"/>
                    <a:pt x="20974" y="93707"/>
                    <a:pt x="22808" y="95258"/>
                  </a:cubicBezTo>
                  <a:cubicBezTo>
                    <a:pt x="23610" y="95797"/>
                    <a:pt x="25329" y="96808"/>
                    <a:pt x="24527" y="97820"/>
                  </a:cubicBezTo>
                  <a:cubicBezTo>
                    <a:pt x="24527" y="98831"/>
                    <a:pt x="20171" y="98831"/>
                    <a:pt x="20974" y="99910"/>
                  </a:cubicBezTo>
                  <a:cubicBezTo>
                    <a:pt x="21891" y="101393"/>
                    <a:pt x="25329" y="103483"/>
                    <a:pt x="27965" y="102471"/>
                  </a:cubicBezTo>
                  <a:cubicBezTo>
                    <a:pt x="31518" y="100382"/>
                    <a:pt x="27163" y="96808"/>
                    <a:pt x="30601" y="94719"/>
                  </a:cubicBezTo>
                  <a:cubicBezTo>
                    <a:pt x="32320" y="92696"/>
                    <a:pt x="40229" y="94247"/>
                    <a:pt x="41146" y="91617"/>
                  </a:cubicBezTo>
                  <a:cubicBezTo>
                    <a:pt x="42063" y="89595"/>
                    <a:pt x="34957" y="88584"/>
                    <a:pt x="33237" y="86494"/>
                  </a:cubicBezTo>
                  <a:cubicBezTo>
                    <a:pt x="31518" y="85483"/>
                    <a:pt x="32320" y="83393"/>
                    <a:pt x="30601" y="82853"/>
                  </a:cubicBezTo>
                  <a:close/>
                  <a:moveTo>
                    <a:pt x="1719" y="107123"/>
                  </a:moveTo>
                  <a:lnTo>
                    <a:pt x="1719" y="107123"/>
                  </a:lnTo>
                  <a:cubicBezTo>
                    <a:pt x="4355" y="104494"/>
                    <a:pt x="9627" y="102943"/>
                    <a:pt x="9627" y="100382"/>
                  </a:cubicBezTo>
                  <a:cubicBezTo>
                    <a:pt x="9627" y="94719"/>
                    <a:pt x="3438" y="89595"/>
                    <a:pt x="1719" y="83932"/>
                  </a:cubicBezTo>
                  <a:cubicBezTo>
                    <a:pt x="916" y="81370"/>
                    <a:pt x="0" y="78741"/>
                    <a:pt x="916" y="76179"/>
                  </a:cubicBezTo>
                  <a:cubicBezTo>
                    <a:pt x="1719" y="74629"/>
                    <a:pt x="6074" y="74157"/>
                    <a:pt x="6074" y="72067"/>
                  </a:cubicBezTo>
                  <a:cubicBezTo>
                    <a:pt x="7908" y="68494"/>
                    <a:pt x="2636" y="64853"/>
                    <a:pt x="5272" y="61752"/>
                  </a:cubicBezTo>
                  <a:cubicBezTo>
                    <a:pt x="7908" y="58719"/>
                    <a:pt x="15816" y="59191"/>
                    <a:pt x="20171" y="57640"/>
                  </a:cubicBezTo>
                  <a:cubicBezTo>
                    <a:pt x="21891" y="56629"/>
                    <a:pt x="23610" y="55617"/>
                    <a:pt x="24527" y="54067"/>
                  </a:cubicBezTo>
                  <a:cubicBezTo>
                    <a:pt x="25329" y="50426"/>
                    <a:pt x="22808" y="46314"/>
                    <a:pt x="24527" y="42741"/>
                  </a:cubicBezTo>
                  <a:cubicBezTo>
                    <a:pt x="25329" y="41662"/>
                    <a:pt x="28882" y="43213"/>
                    <a:pt x="29799" y="42202"/>
                  </a:cubicBezTo>
                  <a:cubicBezTo>
                    <a:pt x="31518" y="40651"/>
                    <a:pt x="31518" y="38629"/>
                    <a:pt x="30601" y="36539"/>
                  </a:cubicBezTo>
                  <a:cubicBezTo>
                    <a:pt x="29799" y="35528"/>
                    <a:pt x="27163" y="35528"/>
                    <a:pt x="26246" y="34516"/>
                  </a:cubicBezTo>
                  <a:lnTo>
                    <a:pt x="26246" y="34516"/>
                  </a:lnTo>
                  <a:cubicBezTo>
                    <a:pt x="28882" y="32966"/>
                    <a:pt x="34154" y="31415"/>
                    <a:pt x="35873" y="29325"/>
                  </a:cubicBezTo>
                  <a:cubicBezTo>
                    <a:pt x="36790" y="28314"/>
                    <a:pt x="32320" y="27303"/>
                    <a:pt x="33237" y="26224"/>
                  </a:cubicBezTo>
                  <a:cubicBezTo>
                    <a:pt x="33237" y="24674"/>
                    <a:pt x="36790" y="24202"/>
                    <a:pt x="38510" y="22651"/>
                  </a:cubicBezTo>
                  <a:cubicBezTo>
                    <a:pt x="39426" y="21101"/>
                    <a:pt x="39426" y="19011"/>
                    <a:pt x="40229" y="16988"/>
                  </a:cubicBezTo>
                  <a:lnTo>
                    <a:pt x="40229" y="16988"/>
                  </a:lnTo>
                  <a:cubicBezTo>
                    <a:pt x="43782" y="15977"/>
                    <a:pt x="46418" y="14898"/>
                    <a:pt x="49856" y="13887"/>
                  </a:cubicBezTo>
                  <a:cubicBezTo>
                    <a:pt x="53409" y="13348"/>
                    <a:pt x="57765" y="14426"/>
                    <a:pt x="60401" y="12876"/>
                  </a:cubicBezTo>
                  <a:cubicBezTo>
                    <a:pt x="63839" y="10786"/>
                    <a:pt x="61318" y="7213"/>
                    <a:pt x="63839" y="4584"/>
                  </a:cubicBezTo>
                  <a:cubicBezTo>
                    <a:pt x="65673" y="2561"/>
                    <a:pt x="70028" y="1550"/>
                    <a:pt x="73581" y="0"/>
                  </a:cubicBezTo>
                  <a:lnTo>
                    <a:pt x="73581" y="0"/>
                  </a:lnTo>
                  <a:cubicBezTo>
                    <a:pt x="74383" y="1550"/>
                    <a:pt x="77020" y="3101"/>
                    <a:pt x="77936" y="4584"/>
                  </a:cubicBezTo>
                  <a:cubicBezTo>
                    <a:pt x="77936" y="5123"/>
                    <a:pt x="75300" y="6134"/>
                    <a:pt x="76217" y="6674"/>
                  </a:cubicBezTo>
                  <a:cubicBezTo>
                    <a:pt x="79656" y="7213"/>
                    <a:pt x="83209" y="6134"/>
                    <a:pt x="86647" y="6674"/>
                  </a:cubicBezTo>
                  <a:cubicBezTo>
                    <a:pt x="90200" y="6674"/>
                    <a:pt x="93638" y="7685"/>
                    <a:pt x="96275" y="8224"/>
                  </a:cubicBezTo>
                  <a:lnTo>
                    <a:pt x="96275" y="8224"/>
                  </a:lnTo>
                  <a:cubicBezTo>
                    <a:pt x="95358" y="9775"/>
                    <a:pt x="91919" y="11325"/>
                    <a:pt x="92836" y="13348"/>
                  </a:cubicBezTo>
                  <a:cubicBezTo>
                    <a:pt x="94555" y="14898"/>
                    <a:pt x="100630" y="14898"/>
                    <a:pt x="101547" y="16988"/>
                  </a:cubicBezTo>
                  <a:cubicBezTo>
                    <a:pt x="102464" y="19550"/>
                    <a:pt x="96275" y="21640"/>
                    <a:pt x="97191" y="24202"/>
                  </a:cubicBezTo>
                  <a:cubicBezTo>
                    <a:pt x="97994" y="25752"/>
                    <a:pt x="103266" y="25213"/>
                    <a:pt x="104183" y="26764"/>
                  </a:cubicBezTo>
                  <a:cubicBezTo>
                    <a:pt x="106819" y="29325"/>
                    <a:pt x="106819" y="32966"/>
                    <a:pt x="106819" y="35528"/>
                  </a:cubicBezTo>
                  <a:cubicBezTo>
                    <a:pt x="106819" y="36539"/>
                    <a:pt x="104183" y="37078"/>
                    <a:pt x="104183" y="37550"/>
                  </a:cubicBezTo>
                  <a:cubicBezTo>
                    <a:pt x="102464" y="40179"/>
                    <a:pt x="97191" y="43752"/>
                    <a:pt x="100630" y="44764"/>
                  </a:cubicBezTo>
                  <a:cubicBezTo>
                    <a:pt x="105100" y="46853"/>
                    <a:pt x="112091" y="42741"/>
                    <a:pt x="117363" y="42741"/>
                  </a:cubicBezTo>
                  <a:cubicBezTo>
                    <a:pt x="118166" y="42741"/>
                    <a:pt x="119083" y="43752"/>
                    <a:pt x="119083" y="44764"/>
                  </a:cubicBezTo>
                  <a:cubicBezTo>
                    <a:pt x="119885" y="46314"/>
                    <a:pt x="119885" y="48404"/>
                    <a:pt x="118166" y="49955"/>
                  </a:cubicBezTo>
                  <a:cubicBezTo>
                    <a:pt x="116446" y="51505"/>
                    <a:pt x="111174" y="49955"/>
                    <a:pt x="109455" y="51505"/>
                  </a:cubicBezTo>
                  <a:cubicBezTo>
                    <a:pt x="106819" y="53056"/>
                    <a:pt x="105902" y="55078"/>
                    <a:pt x="105902" y="57168"/>
                  </a:cubicBezTo>
                  <a:cubicBezTo>
                    <a:pt x="106819" y="58179"/>
                    <a:pt x="111174" y="57640"/>
                    <a:pt x="111174" y="58719"/>
                  </a:cubicBezTo>
                  <a:cubicBezTo>
                    <a:pt x="112091" y="60202"/>
                    <a:pt x="110257" y="61752"/>
                    <a:pt x="109455" y="63303"/>
                  </a:cubicBezTo>
                  <a:cubicBezTo>
                    <a:pt x="108538" y="64853"/>
                    <a:pt x="105902" y="65865"/>
                    <a:pt x="104183" y="67415"/>
                  </a:cubicBezTo>
                  <a:cubicBezTo>
                    <a:pt x="102464" y="68494"/>
                    <a:pt x="99828" y="69505"/>
                    <a:pt x="99828" y="71056"/>
                  </a:cubicBezTo>
                  <a:cubicBezTo>
                    <a:pt x="99828" y="73146"/>
                    <a:pt x="104183" y="74629"/>
                    <a:pt x="102464" y="76179"/>
                  </a:cubicBezTo>
                  <a:cubicBezTo>
                    <a:pt x="101547" y="77730"/>
                    <a:pt x="96275" y="76719"/>
                    <a:pt x="93638" y="77730"/>
                  </a:cubicBezTo>
                  <a:cubicBezTo>
                    <a:pt x="90200" y="79820"/>
                    <a:pt x="88366" y="82853"/>
                    <a:pt x="85845" y="85483"/>
                  </a:cubicBezTo>
                  <a:lnTo>
                    <a:pt x="85845" y="85483"/>
                  </a:lnTo>
                  <a:cubicBezTo>
                    <a:pt x="83209" y="87033"/>
                    <a:pt x="79656" y="88584"/>
                    <a:pt x="77936" y="90606"/>
                  </a:cubicBezTo>
                  <a:cubicBezTo>
                    <a:pt x="74383" y="93168"/>
                    <a:pt x="74383" y="96808"/>
                    <a:pt x="70945" y="99370"/>
                  </a:cubicBezTo>
                  <a:cubicBezTo>
                    <a:pt x="69111" y="100382"/>
                    <a:pt x="66475" y="100921"/>
                    <a:pt x="64756" y="101932"/>
                  </a:cubicBezTo>
                  <a:cubicBezTo>
                    <a:pt x="63037" y="103483"/>
                    <a:pt x="62120" y="105033"/>
                    <a:pt x="60401" y="106584"/>
                  </a:cubicBezTo>
                  <a:cubicBezTo>
                    <a:pt x="58681" y="108606"/>
                    <a:pt x="57765" y="111707"/>
                    <a:pt x="54326" y="113797"/>
                  </a:cubicBezTo>
                  <a:cubicBezTo>
                    <a:pt x="51690" y="114808"/>
                    <a:pt x="47335" y="114337"/>
                    <a:pt x="43782" y="114337"/>
                  </a:cubicBezTo>
                  <a:cubicBezTo>
                    <a:pt x="41146" y="114337"/>
                    <a:pt x="38510" y="113797"/>
                    <a:pt x="34957" y="113797"/>
                  </a:cubicBezTo>
                  <a:cubicBezTo>
                    <a:pt x="31518" y="114337"/>
                    <a:pt x="28882" y="115348"/>
                    <a:pt x="25329" y="116359"/>
                  </a:cubicBezTo>
                  <a:cubicBezTo>
                    <a:pt x="21891" y="116898"/>
                    <a:pt x="19255" y="118921"/>
                    <a:pt x="15816" y="119460"/>
                  </a:cubicBezTo>
                  <a:cubicBezTo>
                    <a:pt x="12263" y="119932"/>
                    <a:pt x="6991" y="119932"/>
                    <a:pt x="4355" y="117910"/>
                  </a:cubicBezTo>
                  <a:cubicBezTo>
                    <a:pt x="916" y="114808"/>
                    <a:pt x="2636" y="110696"/>
                    <a:pt x="1719" y="107123"/>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50" name="Shape 2550"/>
            <p:cNvSpPr/>
            <p:nvPr/>
          </p:nvSpPr>
          <p:spPr>
            <a:xfrm>
              <a:off x="7248053" y="7562850"/>
              <a:ext cx="88894" cy="123824"/>
            </a:xfrm>
            <a:custGeom>
              <a:avLst/>
              <a:gdLst/>
              <a:ahLst/>
              <a:cxnLst/>
              <a:rect l="0" t="0" r="0" b="0"/>
              <a:pathLst>
                <a:path w="120000" h="120000" extrusionOk="0">
                  <a:moveTo>
                    <a:pt x="70731" y="13217"/>
                  </a:moveTo>
                  <a:lnTo>
                    <a:pt x="70731" y="13217"/>
                  </a:lnTo>
                  <a:cubicBezTo>
                    <a:pt x="59512" y="5565"/>
                    <a:pt x="40975" y="0"/>
                    <a:pt x="29756" y="5565"/>
                  </a:cubicBezTo>
                  <a:cubicBezTo>
                    <a:pt x="18536" y="8000"/>
                    <a:pt x="29756" y="24000"/>
                    <a:pt x="26341" y="32000"/>
                  </a:cubicBezTo>
                  <a:cubicBezTo>
                    <a:pt x="22439" y="34782"/>
                    <a:pt x="7804" y="32000"/>
                    <a:pt x="3902" y="37217"/>
                  </a:cubicBezTo>
                  <a:cubicBezTo>
                    <a:pt x="0" y="45217"/>
                    <a:pt x="0" y="53217"/>
                    <a:pt x="3902" y="58434"/>
                  </a:cubicBezTo>
                  <a:cubicBezTo>
                    <a:pt x="11219" y="66434"/>
                    <a:pt x="29756" y="69217"/>
                    <a:pt x="37560" y="77217"/>
                  </a:cubicBezTo>
                  <a:cubicBezTo>
                    <a:pt x="40975" y="80000"/>
                    <a:pt x="48292" y="85217"/>
                    <a:pt x="44878" y="90434"/>
                  </a:cubicBezTo>
                  <a:cubicBezTo>
                    <a:pt x="44878" y="95652"/>
                    <a:pt x="26341" y="95652"/>
                    <a:pt x="29756" y="101217"/>
                  </a:cubicBezTo>
                  <a:cubicBezTo>
                    <a:pt x="33658" y="108869"/>
                    <a:pt x="48292" y="119652"/>
                    <a:pt x="59512" y="114434"/>
                  </a:cubicBezTo>
                  <a:cubicBezTo>
                    <a:pt x="74634" y="103652"/>
                    <a:pt x="56097" y="85217"/>
                    <a:pt x="70731" y="74434"/>
                  </a:cubicBezTo>
                  <a:cubicBezTo>
                    <a:pt x="78048" y="64000"/>
                    <a:pt x="111707" y="72000"/>
                    <a:pt x="115609" y="58434"/>
                  </a:cubicBezTo>
                  <a:cubicBezTo>
                    <a:pt x="119512" y="48000"/>
                    <a:pt x="89268" y="42782"/>
                    <a:pt x="81951" y="32000"/>
                  </a:cubicBezTo>
                  <a:cubicBezTo>
                    <a:pt x="74634" y="26782"/>
                    <a:pt x="78048" y="16000"/>
                    <a:pt x="70731" y="1321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51" name="Shape 2551"/>
            <p:cNvSpPr/>
            <p:nvPr/>
          </p:nvSpPr>
          <p:spPr>
            <a:xfrm>
              <a:off x="7473463" y="7024689"/>
              <a:ext cx="725440" cy="896937"/>
            </a:xfrm>
            <a:custGeom>
              <a:avLst/>
              <a:gdLst/>
              <a:ahLst/>
              <a:cxnLst/>
              <a:rect l="0" t="0" r="0" b="0"/>
              <a:pathLst>
                <a:path w="120000" h="120000" extrusionOk="0">
                  <a:moveTo>
                    <a:pt x="0" y="75824"/>
                  </a:moveTo>
                  <a:lnTo>
                    <a:pt x="0" y="75824"/>
                  </a:lnTo>
                  <a:cubicBezTo>
                    <a:pt x="1308" y="73946"/>
                    <a:pt x="2260" y="71778"/>
                    <a:pt x="4045" y="70285"/>
                  </a:cubicBezTo>
                  <a:cubicBezTo>
                    <a:pt x="5413" y="69562"/>
                    <a:pt x="8150" y="70285"/>
                    <a:pt x="8626" y="69177"/>
                  </a:cubicBezTo>
                  <a:cubicBezTo>
                    <a:pt x="9519" y="68069"/>
                    <a:pt x="7258" y="67009"/>
                    <a:pt x="7258" y="65515"/>
                  </a:cubicBezTo>
                  <a:cubicBezTo>
                    <a:pt x="7258" y="64407"/>
                    <a:pt x="8626" y="63685"/>
                    <a:pt x="9519" y="62914"/>
                  </a:cubicBezTo>
                  <a:cubicBezTo>
                    <a:pt x="10411" y="61806"/>
                    <a:pt x="11779" y="61083"/>
                    <a:pt x="12255" y="59975"/>
                  </a:cubicBezTo>
                  <a:cubicBezTo>
                    <a:pt x="12672" y="58867"/>
                    <a:pt x="13624" y="57759"/>
                    <a:pt x="13148" y="56700"/>
                  </a:cubicBezTo>
                  <a:cubicBezTo>
                    <a:pt x="13148" y="55929"/>
                    <a:pt x="10887" y="56314"/>
                    <a:pt x="10411" y="55592"/>
                  </a:cubicBezTo>
                  <a:cubicBezTo>
                    <a:pt x="10411" y="54098"/>
                    <a:pt x="10887" y="52653"/>
                    <a:pt x="12255" y="51545"/>
                  </a:cubicBezTo>
                  <a:cubicBezTo>
                    <a:pt x="13148" y="50437"/>
                    <a:pt x="15884" y="51545"/>
                    <a:pt x="16777" y="50437"/>
                  </a:cubicBezTo>
                  <a:cubicBezTo>
                    <a:pt x="17669" y="49329"/>
                    <a:pt x="17669" y="47836"/>
                    <a:pt x="17253" y="46728"/>
                  </a:cubicBezTo>
                  <a:cubicBezTo>
                    <a:pt x="17253" y="46005"/>
                    <a:pt x="16777" y="45283"/>
                    <a:pt x="16360" y="45283"/>
                  </a:cubicBezTo>
                  <a:cubicBezTo>
                    <a:pt x="13624" y="45283"/>
                    <a:pt x="9995" y="48221"/>
                    <a:pt x="7674" y="46728"/>
                  </a:cubicBezTo>
                  <a:cubicBezTo>
                    <a:pt x="5889" y="46005"/>
                    <a:pt x="8626" y="43452"/>
                    <a:pt x="9519" y="41573"/>
                  </a:cubicBezTo>
                  <a:cubicBezTo>
                    <a:pt x="9519" y="41236"/>
                    <a:pt x="10887" y="40851"/>
                    <a:pt x="10887" y="40128"/>
                  </a:cubicBezTo>
                  <a:cubicBezTo>
                    <a:pt x="10887" y="38297"/>
                    <a:pt x="10887" y="35696"/>
                    <a:pt x="9519" y="33865"/>
                  </a:cubicBezTo>
                  <a:cubicBezTo>
                    <a:pt x="9043" y="32757"/>
                    <a:pt x="6306" y="33143"/>
                    <a:pt x="5889" y="32035"/>
                  </a:cubicBezTo>
                  <a:cubicBezTo>
                    <a:pt x="5413" y="30204"/>
                    <a:pt x="8626" y="28711"/>
                    <a:pt x="8150" y="26880"/>
                  </a:cubicBezTo>
                  <a:cubicBezTo>
                    <a:pt x="7674" y="25387"/>
                    <a:pt x="4521" y="25387"/>
                    <a:pt x="3629" y="24279"/>
                  </a:cubicBezTo>
                  <a:cubicBezTo>
                    <a:pt x="3153" y="22834"/>
                    <a:pt x="4938" y="21726"/>
                    <a:pt x="5413" y="20618"/>
                  </a:cubicBezTo>
                  <a:lnTo>
                    <a:pt x="5413" y="20618"/>
                  </a:lnTo>
                  <a:cubicBezTo>
                    <a:pt x="8150" y="17679"/>
                    <a:pt x="9519" y="13633"/>
                    <a:pt x="13624" y="11802"/>
                  </a:cubicBezTo>
                  <a:cubicBezTo>
                    <a:pt x="16360" y="10694"/>
                    <a:pt x="20406" y="11802"/>
                    <a:pt x="22250" y="13633"/>
                  </a:cubicBezTo>
                  <a:cubicBezTo>
                    <a:pt x="24035" y="15078"/>
                    <a:pt x="19990" y="19510"/>
                    <a:pt x="22667" y="20618"/>
                  </a:cubicBezTo>
                  <a:cubicBezTo>
                    <a:pt x="26772" y="21726"/>
                    <a:pt x="31769" y="19510"/>
                    <a:pt x="34982" y="17679"/>
                  </a:cubicBezTo>
                  <a:cubicBezTo>
                    <a:pt x="36767" y="16957"/>
                    <a:pt x="33614" y="14355"/>
                    <a:pt x="34982" y="13633"/>
                  </a:cubicBezTo>
                  <a:cubicBezTo>
                    <a:pt x="37243" y="12139"/>
                    <a:pt x="40872" y="13633"/>
                    <a:pt x="43133" y="12139"/>
                  </a:cubicBezTo>
                  <a:cubicBezTo>
                    <a:pt x="44025" y="11031"/>
                    <a:pt x="41289" y="9971"/>
                    <a:pt x="39980" y="9201"/>
                  </a:cubicBezTo>
                  <a:cubicBezTo>
                    <a:pt x="38135" y="8863"/>
                    <a:pt x="34982" y="10694"/>
                    <a:pt x="34506" y="9201"/>
                  </a:cubicBezTo>
                  <a:cubicBezTo>
                    <a:pt x="34030" y="7370"/>
                    <a:pt x="37243" y="6262"/>
                    <a:pt x="39028" y="5877"/>
                  </a:cubicBezTo>
                  <a:cubicBezTo>
                    <a:pt x="42240" y="5539"/>
                    <a:pt x="45870" y="8093"/>
                    <a:pt x="49082" y="6985"/>
                  </a:cubicBezTo>
                  <a:cubicBezTo>
                    <a:pt x="51343" y="5877"/>
                    <a:pt x="49975" y="2601"/>
                    <a:pt x="51343" y="770"/>
                  </a:cubicBezTo>
                  <a:cubicBezTo>
                    <a:pt x="51343" y="0"/>
                    <a:pt x="52711" y="385"/>
                    <a:pt x="53604" y="385"/>
                  </a:cubicBezTo>
                  <a:lnTo>
                    <a:pt x="53604" y="385"/>
                  </a:lnTo>
                  <a:cubicBezTo>
                    <a:pt x="56341" y="2601"/>
                    <a:pt x="59970" y="4046"/>
                    <a:pt x="61338" y="6647"/>
                  </a:cubicBezTo>
                  <a:cubicBezTo>
                    <a:pt x="62231" y="8093"/>
                    <a:pt x="59018" y="9971"/>
                    <a:pt x="59970" y="11417"/>
                  </a:cubicBezTo>
                  <a:cubicBezTo>
                    <a:pt x="60386" y="14018"/>
                    <a:pt x="63123" y="15849"/>
                    <a:pt x="64491" y="18016"/>
                  </a:cubicBezTo>
                  <a:cubicBezTo>
                    <a:pt x="65860" y="19510"/>
                    <a:pt x="66336" y="21726"/>
                    <a:pt x="68120" y="22448"/>
                  </a:cubicBezTo>
                  <a:cubicBezTo>
                    <a:pt x="69489" y="22834"/>
                    <a:pt x="71333" y="21340"/>
                    <a:pt x="71750" y="20232"/>
                  </a:cubicBezTo>
                  <a:cubicBezTo>
                    <a:pt x="71750" y="19124"/>
                    <a:pt x="69489" y="18787"/>
                    <a:pt x="69489" y="18016"/>
                  </a:cubicBezTo>
                  <a:cubicBezTo>
                    <a:pt x="69965" y="16957"/>
                    <a:pt x="72226" y="16186"/>
                    <a:pt x="73118" y="15078"/>
                  </a:cubicBezTo>
                  <a:cubicBezTo>
                    <a:pt x="73594" y="14355"/>
                    <a:pt x="73118" y="12910"/>
                    <a:pt x="74486" y="12139"/>
                  </a:cubicBezTo>
                  <a:cubicBezTo>
                    <a:pt x="76747" y="10309"/>
                    <a:pt x="79008" y="10309"/>
                    <a:pt x="81745" y="8863"/>
                  </a:cubicBezTo>
                  <a:lnTo>
                    <a:pt x="81745" y="8863"/>
                  </a:lnTo>
                  <a:cubicBezTo>
                    <a:pt x="84065" y="10694"/>
                    <a:pt x="85850" y="12139"/>
                    <a:pt x="89479" y="13633"/>
                  </a:cubicBezTo>
                  <a:cubicBezTo>
                    <a:pt x="94476" y="15849"/>
                    <a:pt x="99950" y="21003"/>
                    <a:pt x="101318" y="25387"/>
                  </a:cubicBezTo>
                  <a:cubicBezTo>
                    <a:pt x="103103" y="30204"/>
                    <a:pt x="106732" y="35696"/>
                    <a:pt x="109469" y="40128"/>
                  </a:cubicBezTo>
                  <a:cubicBezTo>
                    <a:pt x="109945" y="44512"/>
                    <a:pt x="119940" y="62914"/>
                    <a:pt x="113098" y="66238"/>
                  </a:cubicBezTo>
                  <a:cubicBezTo>
                    <a:pt x="108101" y="68839"/>
                    <a:pt x="103579" y="72115"/>
                    <a:pt x="99058" y="75824"/>
                  </a:cubicBezTo>
                  <a:cubicBezTo>
                    <a:pt x="94952" y="79148"/>
                    <a:pt x="92216" y="83532"/>
                    <a:pt x="88111" y="86856"/>
                  </a:cubicBezTo>
                  <a:cubicBezTo>
                    <a:pt x="86742" y="87579"/>
                    <a:pt x="85850" y="89795"/>
                    <a:pt x="85850" y="91288"/>
                  </a:cubicBezTo>
                  <a:cubicBezTo>
                    <a:pt x="94952" y="93119"/>
                    <a:pt x="95369" y="94227"/>
                    <a:pt x="101794" y="99381"/>
                  </a:cubicBezTo>
                  <a:cubicBezTo>
                    <a:pt x="102211" y="99718"/>
                    <a:pt x="103579" y="100441"/>
                    <a:pt x="105423" y="101212"/>
                  </a:cubicBezTo>
                  <a:lnTo>
                    <a:pt x="105423" y="101212"/>
                  </a:lnTo>
                  <a:cubicBezTo>
                    <a:pt x="104947" y="102320"/>
                    <a:pt x="103579" y="103428"/>
                    <a:pt x="103579" y="104488"/>
                  </a:cubicBezTo>
                  <a:cubicBezTo>
                    <a:pt x="103579" y="105258"/>
                    <a:pt x="105423" y="105981"/>
                    <a:pt x="104947" y="106704"/>
                  </a:cubicBezTo>
                  <a:cubicBezTo>
                    <a:pt x="104055" y="108197"/>
                    <a:pt x="101794" y="108582"/>
                    <a:pt x="99950" y="109305"/>
                  </a:cubicBezTo>
                  <a:cubicBezTo>
                    <a:pt x="98106" y="110028"/>
                    <a:pt x="96321" y="110028"/>
                    <a:pt x="94476" y="110750"/>
                  </a:cubicBezTo>
                  <a:lnTo>
                    <a:pt x="94476" y="110750"/>
                  </a:lnTo>
                  <a:cubicBezTo>
                    <a:pt x="92216" y="110413"/>
                    <a:pt x="89955" y="109305"/>
                    <a:pt x="87218" y="109305"/>
                  </a:cubicBezTo>
                  <a:cubicBezTo>
                    <a:pt x="85433" y="109305"/>
                    <a:pt x="83589" y="110413"/>
                    <a:pt x="82697" y="111521"/>
                  </a:cubicBezTo>
                  <a:cubicBezTo>
                    <a:pt x="81745" y="112966"/>
                    <a:pt x="83113" y="115182"/>
                    <a:pt x="81745" y="116290"/>
                  </a:cubicBezTo>
                  <a:cubicBezTo>
                    <a:pt x="80376" y="117398"/>
                    <a:pt x="77699" y="117013"/>
                    <a:pt x="75855" y="117398"/>
                  </a:cubicBezTo>
                  <a:lnTo>
                    <a:pt x="75855" y="117398"/>
                  </a:lnTo>
                  <a:cubicBezTo>
                    <a:pt x="73594" y="117013"/>
                    <a:pt x="71333" y="115905"/>
                    <a:pt x="69072" y="116290"/>
                  </a:cubicBezTo>
                  <a:cubicBezTo>
                    <a:pt x="66752" y="116627"/>
                    <a:pt x="65384" y="119229"/>
                    <a:pt x="63123" y="119614"/>
                  </a:cubicBezTo>
                  <a:cubicBezTo>
                    <a:pt x="61338" y="119614"/>
                    <a:pt x="59970" y="117735"/>
                    <a:pt x="57649" y="117735"/>
                  </a:cubicBezTo>
                  <a:cubicBezTo>
                    <a:pt x="56341" y="117398"/>
                    <a:pt x="55389" y="119229"/>
                    <a:pt x="54020" y="119229"/>
                  </a:cubicBezTo>
                  <a:cubicBezTo>
                    <a:pt x="51760" y="118843"/>
                    <a:pt x="49975" y="116627"/>
                    <a:pt x="47714" y="116627"/>
                  </a:cubicBezTo>
                  <a:cubicBezTo>
                    <a:pt x="45394" y="117013"/>
                    <a:pt x="44501" y="119951"/>
                    <a:pt x="41764" y="119951"/>
                  </a:cubicBezTo>
                  <a:cubicBezTo>
                    <a:pt x="39504" y="119951"/>
                    <a:pt x="38135" y="117735"/>
                    <a:pt x="35875" y="117398"/>
                  </a:cubicBezTo>
                  <a:cubicBezTo>
                    <a:pt x="33614" y="116627"/>
                    <a:pt x="30877" y="117013"/>
                    <a:pt x="28140" y="116627"/>
                  </a:cubicBezTo>
                  <a:lnTo>
                    <a:pt x="28140" y="116627"/>
                  </a:lnTo>
                  <a:cubicBezTo>
                    <a:pt x="27248" y="115905"/>
                    <a:pt x="24035" y="115182"/>
                    <a:pt x="24928" y="114074"/>
                  </a:cubicBezTo>
                  <a:cubicBezTo>
                    <a:pt x="26772" y="112244"/>
                    <a:pt x="31353" y="112629"/>
                    <a:pt x="33614" y="110750"/>
                  </a:cubicBezTo>
                  <a:cubicBezTo>
                    <a:pt x="34030" y="110413"/>
                    <a:pt x="34030" y="108920"/>
                    <a:pt x="33138" y="108582"/>
                  </a:cubicBezTo>
                  <a:cubicBezTo>
                    <a:pt x="30877" y="107812"/>
                    <a:pt x="28140" y="109305"/>
                    <a:pt x="25880" y="108582"/>
                  </a:cubicBezTo>
                  <a:cubicBezTo>
                    <a:pt x="24035" y="107474"/>
                    <a:pt x="24035" y="104873"/>
                    <a:pt x="21774" y="104150"/>
                  </a:cubicBezTo>
                  <a:cubicBezTo>
                    <a:pt x="18621" y="102657"/>
                    <a:pt x="14992" y="103428"/>
                    <a:pt x="11303" y="103042"/>
                  </a:cubicBezTo>
                  <a:lnTo>
                    <a:pt x="11303" y="103042"/>
                  </a:lnTo>
                  <a:cubicBezTo>
                    <a:pt x="10887" y="100826"/>
                    <a:pt x="10887" y="98610"/>
                    <a:pt x="9519" y="96780"/>
                  </a:cubicBezTo>
                  <a:cubicBezTo>
                    <a:pt x="8626" y="94227"/>
                    <a:pt x="6306" y="92011"/>
                    <a:pt x="4521" y="89795"/>
                  </a:cubicBezTo>
                  <a:cubicBezTo>
                    <a:pt x="4521" y="89795"/>
                    <a:pt x="1308" y="85363"/>
                    <a:pt x="892" y="85026"/>
                  </a:cubicBezTo>
                  <a:cubicBezTo>
                    <a:pt x="892" y="84640"/>
                    <a:pt x="1784" y="79486"/>
                    <a:pt x="1784" y="79486"/>
                  </a:cubicBezTo>
                  <a:cubicBezTo>
                    <a:pt x="1308" y="78378"/>
                    <a:pt x="892" y="76932"/>
                    <a:pt x="0" y="7582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52" name="Shape 2552"/>
            <p:cNvSpPr/>
            <p:nvPr/>
          </p:nvSpPr>
          <p:spPr>
            <a:xfrm>
              <a:off x="7140110" y="7119938"/>
              <a:ext cx="190488" cy="203199"/>
            </a:xfrm>
            <a:custGeom>
              <a:avLst/>
              <a:gdLst/>
              <a:ahLst/>
              <a:cxnLst/>
              <a:rect l="0" t="0" r="0" b="0"/>
              <a:pathLst>
                <a:path w="120000" h="120000" extrusionOk="0">
                  <a:moveTo>
                    <a:pt x="0" y="22473"/>
                  </a:moveTo>
                  <a:lnTo>
                    <a:pt x="0" y="22473"/>
                  </a:lnTo>
                  <a:cubicBezTo>
                    <a:pt x="3636" y="30742"/>
                    <a:pt x="5227" y="41978"/>
                    <a:pt x="10454" y="48551"/>
                  </a:cubicBezTo>
                  <a:cubicBezTo>
                    <a:pt x="13863" y="51731"/>
                    <a:pt x="20909" y="48551"/>
                    <a:pt x="24318" y="51731"/>
                  </a:cubicBezTo>
                  <a:cubicBezTo>
                    <a:pt x="26136" y="54911"/>
                    <a:pt x="22727" y="61484"/>
                    <a:pt x="24318" y="64664"/>
                  </a:cubicBezTo>
                  <a:cubicBezTo>
                    <a:pt x="26136" y="69540"/>
                    <a:pt x="27727" y="76113"/>
                    <a:pt x="31363" y="79293"/>
                  </a:cubicBezTo>
                  <a:cubicBezTo>
                    <a:pt x="32954" y="84169"/>
                    <a:pt x="38181" y="85653"/>
                    <a:pt x="41818" y="89045"/>
                  </a:cubicBezTo>
                  <a:cubicBezTo>
                    <a:pt x="45227" y="93922"/>
                    <a:pt x="45227" y="98586"/>
                    <a:pt x="46818" y="103462"/>
                  </a:cubicBezTo>
                  <a:lnTo>
                    <a:pt x="46818" y="103462"/>
                  </a:lnTo>
                  <a:cubicBezTo>
                    <a:pt x="52045" y="103462"/>
                    <a:pt x="57272" y="101978"/>
                    <a:pt x="60909" y="103462"/>
                  </a:cubicBezTo>
                  <a:cubicBezTo>
                    <a:pt x="62500" y="106855"/>
                    <a:pt x="59090" y="111731"/>
                    <a:pt x="60909" y="114911"/>
                  </a:cubicBezTo>
                  <a:cubicBezTo>
                    <a:pt x="64318" y="118091"/>
                    <a:pt x="69545" y="119787"/>
                    <a:pt x="74772" y="119787"/>
                  </a:cubicBezTo>
                  <a:cubicBezTo>
                    <a:pt x="80000" y="119787"/>
                    <a:pt x="85227" y="118091"/>
                    <a:pt x="92045" y="116607"/>
                  </a:cubicBezTo>
                  <a:lnTo>
                    <a:pt x="92045" y="116607"/>
                  </a:lnTo>
                  <a:cubicBezTo>
                    <a:pt x="97272" y="111731"/>
                    <a:pt x="107727" y="106855"/>
                    <a:pt x="111136" y="100282"/>
                  </a:cubicBezTo>
                  <a:cubicBezTo>
                    <a:pt x="112954" y="97102"/>
                    <a:pt x="104090" y="93922"/>
                    <a:pt x="105909" y="90530"/>
                  </a:cubicBezTo>
                  <a:cubicBezTo>
                    <a:pt x="105909" y="85653"/>
                    <a:pt x="112954" y="84169"/>
                    <a:pt x="116363" y="79293"/>
                  </a:cubicBezTo>
                  <a:cubicBezTo>
                    <a:pt x="118181" y="74416"/>
                    <a:pt x="118181" y="67844"/>
                    <a:pt x="119772" y="61484"/>
                  </a:cubicBezTo>
                  <a:lnTo>
                    <a:pt x="119772" y="61484"/>
                  </a:lnTo>
                  <a:cubicBezTo>
                    <a:pt x="116363" y="58303"/>
                    <a:pt x="114545" y="53427"/>
                    <a:pt x="111136" y="50035"/>
                  </a:cubicBezTo>
                  <a:cubicBezTo>
                    <a:pt x="107727" y="48551"/>
                    <a:pt x="102500" y="48551"/>
                    <a:pt x="99090" y="46855"/>
                  </a:cubicBezTo>
                  <a:cubicBezTo>
                    <a:pt x="88636" y="43674"/>
                    <a:pt x="76363" y="43674"/>
                    <a:pt x="69545" y="37102"/>
                  </a:cubicBezTo>
                  <a:cubicBezTo>
                    <a:pt x="64318" y="32226"/>
                    <a:pt x="74772" y="22473"/>
                    <a:pt x="71363" y="17809"/>
                  </a:cubicBezTo>
                  <a:cubicBezTo>
                    <a:pt x="67727" y="12932"/>
                    <a:pt x="60909" y="24169"/>
                    <a:pt x="55681" y="22473"/>
                  </a:cubicBezTo>
                  <a:cubicBezTo>
                    <a:pt x="50454" y="20989"/>
                    <a:pt x="50454" y="14416"/>
                    <a:pt x="50454" y="11236"/>
                  </a:cubicBezTo>
                  <a:cubicBezTo>
                    <a:pt x="48636" y="8056"/>
                    <a:pt x="50454" y="4876"/>
                    <a:pt x="50454" y="1484"/>
                  </a:cubicBezTo>
                  <a:lnTo>
                    <a:pt x="50454" y="1484"/>
                  </a:lnTo>
                  <a:cubicBezTo>
                    <a:pt x="43409" y="1484"/>
                    <a:pt x="34772" y="0"/>
                    <a:pt x="26136" y="3180"/>
                  </a:cubicBezTo>
                  <a:cubicBezTo>
                    <a:pt x="20909" y="4876"/>
                    <a:pt x="19090" y="11236"/>
                    <a:pt x="13863" y="14416"/>
                  </a:cubicBezTo>
                  <a:cubicBezTo>
                    <a:pt x="10454" y="14416"/>
                    <a:pt x="7045" y="12932"/>
                    <a:pt x="5227" y="14416"/>
                  </a:cubicBezTo>
                  <a:cubicBezTo>
                    <a:pt x="1818" y="16113"/>
                    <a:pt x="1818" y="19293"/>
                    <a:pt x="0" y="2247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53" name="Shape 2553"/>
            <p:cNvSpPr/>
            <p:nvPr/>
          </p:nvSpPr>
          <p:spPr>
            <a:xfrm>
              <a:off x="6936924" y="7029450"/>
              <a:ext cx="303192" cy="168274"/>
            </a:xfrm>
            <a:custGeom>
              <a:avLst/>
              <a:gdLst/>
              <a:ahLst/>
              <a:cxnLst/>
              <a:rect l="0" t="0" r="0" b="0"/>
              <a:pathLst>
                <a:path w="120000" h="120000" extrusionOk="0">
                  <a:moveTo>
                    <a:pt x="0" y="60772"/>
                  </a:moveTo>
                  <a:lnTo>
                    <a:pt x="0" y="60772"/>
                  </a:lnTo>
                  <a:cubicBezTo>
                    <a:pt x="1141" y="64892"/>
                    <a:pt x="3281" y="68755"/>
                    <a:pt x="4423" y="72618"/>
                  </a:cubicBezTo>
                  <a:cubicBezTo>
                    <a:pt x="5422" y="78540"/>
                    <a:pt x="4423" y="82403"/>
                    <a:pt x="4423" y="88326"/>
                  </a:cubicBezTo>
                  <a:lnTo>
                    <a:pt x="4423" y="88326"/>
                  </a:lnTo>
                  <a:cubicBezTo>
                    <a:pt x="8703" y="88326"/>
                    <a:pt x="13127" y="90386"/>
                    <a:pt x="17407" y="88326"/>
                  </a:cubicBezTo>
                  <a:cubicBezTo>
                    <a:pt x="20689" y="86523"/>
                    <a:pt x="21831" y="78540"/>
                    <a:pt x="25112" y="78540"/>
                  </a:cubicBezTo>
                  <a:cubicBezTo>
                    <a:pt x="34958" y="76480"/>
                    <a:pt x="44661" y="80600"/>
                    <a:pt x="54506" y="84463"/>
                  </a:cubicBezTo>
                  <a:cubicBezTo>
                    <a:pt x="56646" y="86523"/>
                    <a:pt x="57788" y="92188"/>
                    <a:pt x="58787" y="96309"/>
                  </a:cubicBezTo>
                  <a:cubicBezTo>
                    <a:pt x="59928" y="100171"/>
                    <a:pt x="58787" y="104034"/>
                    <a:pt x="59928" y="108154"/>
                  </a:cubicBezTo>
                  <a:cubicBezTo>
                    <a:pt x="61070" y="112017"/>
                    <a:pt x="62068" y="119742"/>
                    <a:pt x="63210" y="115879"/>
                  </a:cubicBezTo>
                  <a:cubicBezTo>
                    <a:pt x="67633" y="112017"/>
                    <a:pt x="66492" y="102231"/>
                    <a:pt x="68632" y="94248"/>
                  </a:cubicBezTo>
                  <a:cubicBezTo>
                    <a:pt x="69774" y="92188"/>
                    <a:pt x="69774" y="86523"/>
                    <a:pt x="71914" y="86523"/>
                  </a:cubicBezTo>
                  <a:cubicBezTo>
                    <a:pt x="75196" y="86523"/>
                    <a:pt x="77336" y="90386"/>
                    <a:pt x="80618" y="92188"/>
                  </a:cubicBezTo>
                  <a:lnTo>
                    <a:pt x="80618" y="92188"/>
                  </a:lnTo>
                  <a:cubicBezTo>
                    <a:pt x="81759" y="88326"/>
                    <a:pt x="81759" y="84463"/>
                    <a:pt x="83900" y="82403"/>
                  </a:cubicBezTo>
                  <a:cubicBezTo>
                    <a:pt x="85041" y="80600"/>
                    <a:pt x="87181" y="82403"/>
                    <a:pt x="89322" y="82403"/>
                  </a:cubicBezTo>
                  <a:cubicBezTo>
                    <a:pt x="92604" y="78540"/>
                    <a:pt x="93745" y="70815"/>
                    <a:pt x="97027" y="68755"/>
                  </a:cubicBezTo>
                  <a:cubicBezTo>
                    <a:pt x="102449" y="64892"/>
                    <a:pt x="107871" y="66695"/>
                    <a:pt x="112294" y="66695"/>
                  </a:cubicBezTo>
                  <a:lnTo>
                    <a:pt x="112294" y="66695"/>
                  </a:lnTo>
                  <a:cubicBezTo>
                    <a:pt x="114435" y="62832"/>
                    <a:pt x="118858" y="60772"/>
                    <a:pt x="118858" y="54849"/>
                  </a:cubicBezTo>
                  <a:cubicBezTo>
                    <a:pt x="119857" y="50987"/>
                    <a:pt x="117717" y="45064"/>
                    <a:pt x="115576" y="41201"/>
                  </a:cubicBezTo>
                  <a:cubicBezTo>
                    <a:pt x="113293" y="37339"/>
                    <a:pt x="109013" y="37339"/>
                    <a:pt x="107871" y="33218"/>
                  </a:cubicBezTo>
                  <a:cubicBezTo>
                    <a:pt x="105731" y="29356"/>
                    <a:pt x="105731" y="23433"/>
                    <a:pt x="103590" y="19570"/>
                  </a:cubicBezTo>
                  <a:lnTo>
                    <a:pt x="103590" y="19570"/>
                  </a:lnTo>
                  <a:cubicBezTo>
                    <a:pt x="102449" y="15708"/>
                    <a:pt x="102449" y="9785"/>
                    <a:pt x="100309" y="5665"/>
                  </a:cubicBezTo>
                  <a:cubicBezTo>
                    <a:pt x="98026" y="3862"/>
                    <a:pt x="95885" y="7725"/>
                    <a:pt x="93745" y="7725"/>
                  </a:cubicBezTo>
                  <a:cubicBezTo>
                    <a:pt x="89322" y="5665"/>
                    <a:pt x="86183" y="0"/>
                    <a:pt x="81759" y="1802"/>
                  </a:cubicBezTo>
                  <a:cubicBezTo>
                    <a:pt x="78478" y="1802"/>
                    <a:pt x="76337" y="9785"/>
                    <a:pt x="73055" y="11587"/>
                  </a:cubicBezTo>
                  <a:cubicBezTo>
                    <a:pt x="70915" y="13648"/>
                    <a:pt x="67633" y="13648"/>
                    <a:pt x="64351" y="11587"/>
                  </a:cubicBezTo>
                  <a:cubicBezTo>
                    <a:pt x="62068" y="11587"/>
                    <a:pt x="59928" y="5665"/>
                    <a:pt x="57788" y="5665"/>
                  </a:cubicBezTo>
                  <a:cubicBezTo>
                    <a:pt x="55648" y="3862"/>
                    <a:pt x="53365" y="5665"/>
                    <a:pt x="52366" y="5665"/>
                  </a:cubicBezTo>
                  <a:lnTo>
                    <a:pt x="52366" y="5665"/>
                  </a:lnTo>
                  <a:cubicBezTo>
                    <a:pt x="50083" y="13648"/>
                    <a:pt x="49084" y="23433"/>
                    <a:pt x="45802" y="29356"/>
                  </a:cubicBezTo>
                  <a:cubicBezTo>
                    <a:pt x="42520" y="35278"/>
                    <a:pt x="38097" y="39141"/>
                    <a:pt x="33816" y="39141"/>
                  </a:cubicBezTo>
                  <a:cubicBezTo>
                    <a:pt x="30535" y="41201"/>
                    <a:pt x="28394" y="35278"/>
                    <a:pt x="25112" y="35278"/>
                  </a:cubicBezTo>
                  <a:cubicBezTo>
                    <a:pt x="25112" y="33218"/>
                    <a:pt x="22829" y="33218"/>
                    <a:pt x="22829" y="35278"/>
                  </a:cubicBezTo>
                  <a:cubicBezTo>
                    <a:pt x="19548" y="39141"/>
                    <a:pt x="18549" y="47124"/>
                    <a:pt x="15267" y="49184"/>
                  </a:cubicBezTo>
                  <a:cubicBezTo>
                    <a:pt x="11985" y="53047"/>
                    <a:pt x="6563" y="49184"/>
                    <a:pt x="2140" y="53047"/>
                  </a:cubicBezTo>
                  <a:cubicBezTo>
                    <a:pt x="1141" y="53047"/>
                    <a:pt x="1141" y="58969"/>
                    <a:pt x="0" y="6077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54" name="Shape 2554"/>
            <p:cNvSpPr/>
            <p:nvPr/>
          </p:nvSpPr>
          <p:spPr>
            <a:xfrm>
              <a:off x="7198845" y="6983414"/>
              <a:ext cx="269857" cy="242886"/>
            </a:xfrm>
            <a:custGeom>
              <a:avLst/>
              <a:gdLst/>
              <a:ahLst/>
              <a:cxnLst/>
              <a:rect l="0" t="0" r="0" b="0"/>
              <a:pathLst>
                <a:path w="120000" h="120000" extrusionOk="0">
                  <a:moveTo>
                    <a:pt x="9773" y="69361"/>
                  </a:moveTo>
                  <a:lnTo>
                    <a:pt x="9773" y="69361"/>
                  </a:lnTo>
                  <a:cubicBezTo>
                    <a:pt x="12176" y="66686"/>
                    <a:pt x="17142" y="65260"/>
                    <a:pt x="17142" y="61158"/>
                  </a:cubicBezTo>
                  <a:cubicBezTo>
                    <a:pt x="18264" y="58484"/>
                    <a:pt x="15861" y="54383"/>
                    <a:pt x="13457" y="51708"/>
                  </a:cubicBezTo>
                  <a:cubicBezTo>
                    <a:pt x="10894" y="49034"/>
                    <a:pt x="6088" y="49034"/>
                    <a:pt x="4806" y="46181"/>
                  </a:cubicBezTo>
                  <a:cubicBezTo>
                    <a:pt x="2403" y="43506"/>
                    <a:pt x="2403" y="39405"/>
                    <a:pt x="0" y="36731"/>
                  </a:cubicBezTo>
                  <a:lnTo>
                    <a:pt x="0" y="36731"/>
                  </a:lnTo>
                  <a:cubicBezTo>
                    <a:pt x="4806" y="37979"/>
                    <a:pt x="8491" y="40832"/>
                    <a:pt x="13457" y="40832"/>
                  </a:cubicBezTo>
                  <a:cubicBezTo>
                    <a:pt x="17142" y="39405"/>
                    <a:pt x="19546" y="35304"/>
                    <a:pt x="21949" y="31203"/>
                  </a:cubicBezTo>
                  <a:cubicBezTo>
                    <a:pt x="23230" y="29955"/>
                    <a:pt x="21949" y="27102"/>
                    <a:pt x="23230" y="24427"/>
                  </a:cubicBezTo>
                  <a:cubicBezTo>
                    <a:pt x="25634" y="21753"/>
                    <a:pt x="28037" y="20326"/>
                    <a:pt x="30600" y="19078"/>
                  </a:cubicBezTo>
                  <a:lnTo>
                    <a:pt x="30600" y="19078"/>
                  </a:lnTo>
                  <a:cubicBezTo>
                    <a:pt x="31722" y="16225"/>
                    <a:pt x="34285" y="12124"/>
                    <a:pt x="36688" y="9450"/>
                  </a:cubicBezTo>
                  <a:cubicBezTo>
                    <a:pt x="39092" y="9450"/>
                    <a:pt x="40373" y="12124"/>
                    <a:pt x="42777" y="12124"/>
                  </a:cubicBezTo>
                  <a:cubicBezTo>
                    <a:pt x="45180" y="12124"/>
                    <a:pt x="47583" y="9450"/>
                    <a:pt x="50146" y="9450"/>
                  </a:cubicBezTo>
                  <a:cubicBezTo>
                    <a:pt x="52550" y="9450"/>
                    <a:pt x="53831" y="12124"/>
                    <a:pt x="56234" y="12124"/>
                  </a:cubicBezTo>
                  <a:cubicBezTo>
                    <a:pt x="58638" y="12124"/>
                    <a:pt x="61201" y="9450"/>
                    <a:pt x="63604" y="8202"/>
                  </a:cubicBezTo>
                  <a:cubicBezTo>
                    <a:pt x="67289" y="5349"/>
                    <a:pt x="70974" y="4101"/>
                    <a:pt x="75781" y="2674"/>
                  </a:cubicBezTo>
                  <a:lnTo>
                    <a:pt x="75781" y="2674"/>
                  </a:lnTo>
                  <a:cubicBezTo>
                    <a:pt x="84432" y="2674"/>
                    <a:pt x="92923" y="0"/>
                    <a:pt x="101575" y="1248"/>
                  </a:cubicBezTo>
                  <a:cubicBezTo>
                    <a:pt x="108945" y="2674"/>
                    <a:pt x="113751" y="8202"/>
                    <a:pt x="119839" y="10876"/>
                  </a:cubicBezTo>
                  <a:lnTo>
                    <a:pt x="119839" y="10876"/>
                  </a:lnTo>
                  <a:cubicBezTo>
                    <a:pt x="118718" y="17652"/>
                    <a:pt x="115033" y="27102"/>
                    <a:pt x="113751" y="29955"/>
                  </a:cubicBezTo>
                  <a:cubicBezTo>
                    <a:pt x="112469" y="34056"/>
                    <a:pt x="111348" y="57236"/>
                    <a:pt x="111348" y="58484"/>
                  </a:cubicBezTo>
                  <a:cubicBezTo>
                    <a:pt x="111348" y="59910"/>
                    <a:pt x="101575" y="61158"/>
                    <a:pt x="101575" y="62585"/>
                  </a:cubicBezTo>
                  <a:cubicBezTo>
                    <a:pt x="102696" y="65260"/>
                    <a:pt x="103978" y="70787"/>
                    <a:pt x="105260" y="74888"/>
                  </a:cubicBezTo>
                  <a:lnTo>
                    <a:pt x="105260" y="74888"/>
                  </a:lnTo>
                  <a:cubicBezTo>
                    <a:pt x="100293" y="78989"/>
                    <a:pt x="94205" y="81664"/>
                    <a:pt x="91642" y="87013"/>
                  </a:cubicBezTo>
                  <a:cubicBezTo>
                    <a:pt x="88117" y="93967"/>
                    <a:pt x="91642" y="103417"/>
                    <a:pt x="86835" y="108945"/>
                  </a:cubicBezTo>
                  <a:cubicBezTo>
                    <a:pt x="83150" y="113046"/>
                    <a:pt x="77062" y="110193"/>
                    <a:pt x="72096" y="111619"/>
                  </a:cubicBezTo>
                  <a:cubicBezTo>
                    <a:pt x="67289" y="114294"/>
                    <a:pt x="63604" y="117147"/>
                    <a:pt x="58638" y="119821"/>
                  </a:cubicBezTo>
                  <a:lnTo>
                    <a:pt x="58638" y="119821"/>
                  </a:lnTo>
                  <a:cubicBezTo>
                    <a:pt x="56234" y="117147"/>
                    <a:pt x="54953" y="113046"/>
                    <a:pt x="52550" y="110193"/>
                  </a:cubicBezTo>
                  <a:cubicBezTo>
                    <a:pt x="50146" y="108945"/>
                    <a:pt x="46461" y="108945"/>
                    <a:pt x="44058" y="107518"/>
                  </a:cubicBezTo>
                  <a:cubicBezTo>
                    <a:pt x="36688" y="104843"/>
                    <a:pt x="28037" y="104843"/>
                    <a:pt x="23230" y="99316"/>
                  </a:cubicBezTo>
                  <a:cubicBezTo>
                    <a:pt x="19546" y="95215"/>
                    <a:pt x="26915" y="87013"/>
                    <a:pt x="24512" y="83090"/>
                  </a:cubicBezTo>
                  <a:cubicBezTo>
                    <a:pt x="21949" y="78989"/>
                    <a:pt x="17142" y="88439"/>
                    <a:pt x="13457" y="87013"/>
                  </a:cubicBezTo>
                  <a:cubicBezTo>
                    <a:pt x="9773" y="85765"/>
                    <a:pt x="9773" y="80237"/>
                    <a:pt x="9773" y="77563"/>
                  </a:cubicBezTo>
                  <a:cubicBezTo>
                    <a:pt x="8491" y="74888"/>
                    <a:pt x="9773" y="72213"/>
                    <a:pt x="9773" y="6936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55" name="Shape 2555"/>
            <p:cNvSpPr/>
            <p:nvPr/>
          </p:nvSpPr>
          <p:spPr>
            <a:xfrm>
              <a:off x="6733736" y="7021513"/>
              <a:ext cx="150802" cy="119061"/>
            </a:xfrm>
            <a:custGeom>
              <a:avLst/>
              <a:gdLst/>
              <a:ahLst/>
              <a:cxnLst/>
              <a:rect l="0" t="0" r="0" b="0"/>
              <a:pathLst>
                <a:path w="120000" h="120000" extrusionOk="0">
                  <a:moveTo>
                    <a:pt x="0" y="86079"/>
                  </a:moveTo>
                  <a:lnTo>
                    <a:pt x="0" y="86079"/>
                  </a:lnTo>
                  <a:cubicBezTo>
                    <a:pt x="4275" y="91914"/>
                    <a:pt x="8551" y="94468"/>
                    <a:pt x="8551" y="100303"/>
                  </a:cubicBezTo>
                  <a:cubicBezTo>
                    <a:pt x="8551" y="105775"/>
                    <a:pt x="4275" y="105775"/>
                    <a:pt x="4275" y="111246"/>
                  </a:cubicBezTo>
                  <a:cubicBezTo>
                    <a:pt x="4275" y="114164"/>
                    <a:pt x="2280" y="114164"/>
                    <a:pt x="2280" y="116717"/>
                  </a:cubicBezTo>
                  <a:lnTo>
                    <a:pt x="2280" y="116717"/>
                  </a:lnTo>
                  <a:cubicBezTo>
                    <a:pt x="10831" y="116717"/>
                    <a:pt x="19667" y="119635"/>
                    <a:pt x="25938" y="116717"/>
                  </a:cubicBezTo>
                  <a:cubicBezTo>
                    <a:pt x="30498" y="114164"/>
                    <a:pt x="30498" y="102857"/>
                    <a:pt x="34774" y="97386"/>
                  </a:cubicBezTo>
                  <a:cubicBezTo>
                    <a:pt x="39049" y="94468"/>
                    <a:pt x="45605" y="97386"/>
                    <a:pt x="49881" y="94468"/>
                  </a:cubicBezTo>
                  <a:cubicBezTo>
                    <a:pt x="54441" y="94468"/>
                    <a:pt x="52161" y="86079"/>
                    <a:pt x="56437" y="83525"/>
                  </a:cubicBezTo>
                  <a:cubicBezTo>
                    <a:pt x="65273" y="83525"/>
                    <a:pt x="76104" y="86079"/>
                    <a:pt x="84940" y="91914"/>
                  </a:cubicBezTo>
                  <a:cubicBezTo>
                    <a:pt x="89216" y="94468"/>
                    <a:pt x="91496" y="102857"/>
                    <a:pt x="95771" y="105775"/>
                  </a:cubicBezTo>
                  <a:lnTo>
                    <a:pt x="95771" y="105775"/>
                  </a:lnTo>
                  <a:cubicBezTo>
                    <a:pt x="102327" y="105775"/>
                    <a:pt x="108883" y="111246"/>
                    <a:pt x="113159" y="105775"/>
                  </a:cubicBezTo>
                  <a:cubicBezTo>
                    <a:pt x="117434" y="102857"/>
                    <a:pt x="113159" y="94468"/>
                    <a:pt x="113159" y="91914"/>
                  </a:cubicBezTo>
                  <a:cubicBezTo>
                    <a:pt x="115439" y="86079"/>
                    <a:pt x="117434" y="80607"/>
                    <a:pt x="119714" y="78054"/>
                  </a:cubicBezTo>
                  <a:lnTo>
                    <a:pt x="119714" y="78054"/>
                  </a:lnTo>
                  <a:cubicBezTo>
                    <a:pt x="115439" y="69665"/>
                    <a:pt x="113159" y="61276"/>
                    <a:pt x="108883" y="52887"/>
                  </a:cubicBezTo>
                  <a:cubicBezTo>
                    <a:pt x="102327" y="44498"/>
                    <a:pt x="93491" y="38662"/>
                    <a:pt x="89216" y="30638"/>
                  </a:cubicBezTo>
                  <a:cubicBezTo>
                    <a:pt x="82660" y="19331"/>
                    <a:pt x="80665" y="8389"/>
                    <a:pt x="76104" y="0"/>
                  </a:cubicBezTo>
                  <a:lnTo>
                    <a:pt x="76104" y="0"/>
                  </a:lnTo>
                  <a:cubicBezTo>
                    <a:pt x="71828" y="2553"/>
                    <a:pt x="67553" y="8389"/>
                    <a:pt x="65273" y="13860"/>
                  </a:cubicBezTo>
                  <a:cubicBezTo>
                    <a:pt x="62992" y="16413"/>
                    <a:pt x="62992" y="24802"/>
                    <a:pt x="58717" y="24802"/>
                  </a:cubicBezTo>
                  <a:cubicBezTo>
                    <a:pt x="49881" y="24802"/>
                    <a:pt x="41330" y="16413"/>
                    <a:pt x="32494" y="19331"/>
                  </a:cubicBezTo>
                  <a:cubicBezTo>
                    <a:pt x="23942" y="22249"/>
                    <a:pt x="17387" y="30638"/>
                    <a:pt x="13111" y="38662"/>
                  </a:cubicBezTo>
                  <a:cubicBezTo>
                    <a:pt x="10831" y="41580"/>
                    <a:pt x="13111" y="47051"/>
                    <a:pt x="10831" y="52887"/>
                  </a:cubicBezTo>
                  <a:cubicBezTo>
                    <a:pt x="8551" y="63829"/>
                    <a:pt x="4275" y="75136"/>
                    <a:pt x="0" y="8607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56" name="Shape 2556"/>
            <p:cNvSpPr/>
            <p:nvPr/>
          </p:nvSpPr>
          <p:spPr>
            <a:xfrm>
              <a:off x="6622618" y="6973888"/>
              <a:ext cx="80957" cy="146050"/>
            </a:xfrm>
            <a:custGeom>
              <a:avLst/>
              <a:gdLst/>
              <a:ahLst/>
              <a:cxnLst/>
              <a:rect l="0" t="0" r="0" b="0"/>
              <a:pathLst>
                <a:path w="120000" h="120000" extrusionOk="0">
                  <a:moveTo>
                    <a:pt x="107085" y="117339"/>
                  </a:moveTo>
                  <a:lnTo>
                    <a:pt x="107085" y="117339"/>
                  </a:lnTo>
                  <a:cubicBezTo>
                    <a:pt x="102780" y="112906"/>
                    <a:pt x="90403" y="108177"/>
                    <a:pt x="94708" y="103743"/>
                  </a:cubicBezTo>
                  <a:cubicBezTo>
                    <a:pt x="94708" y="99310"/>
                    <a:pt x="111390" y="99310"/>
                    <a:pt x="119461" y="99310"/>
                  </a:cubicBezTo>
                  <a:lnTo>
                    <a:pt x="119461" y="99310"/>
                  </a:lnTo>
                  <a:cubicBezTo>
                    <a:pt x="115156" y="88078"/>
                    <a:pt x="107085" y="76551"/>
                    <a:pt x="107085" y="67684"/>
                  </a:cubicBezTo>
                  <a:cubicBezTo>
                    <a:pt x="102780" y="63251"/>
                    <a:pt x="111390" y="58522"/>
                    <a:pt x="111390" y="54088"/>
                  </a:cubicBezTo>
                  <a:cubicBezTo>
                    <a:pt x="107085" y="49655"/>
                    <a:pt x="102780" y="45221"/>
                    <a:pt x="94708" y="40492"/>
                  </a:cubicBezTo>
                  <a:lnTo>
                    <a:pt x="94708" y="40492"/>
                  </a:lnTo>
                  <a:cubicBezTo>
                    <a:pt x="90403" y="38423"/>
                    <a:pt x="82331" y="38423"/>
                    <a:pt x="78026" y="33694"/>
                  </a:cubicBezTo>
                  <a:cubicBezTo>
                    <a:pt x="69955" y="24827"/>
                    <a:pt x="74260" y="11231"/>
                    <a:pt x="65650" y="4433"/>
                  </a:cubicBezTo>
                  <a:cubicBezTo>
                    <a:pt x="61883" y="0"/>
                    <a:pt x="57578" y="11231"/>
                    <a:pt x="49506" y="8866"/>
                  </a:cubicBezTo>
                  <a:cubicBezTo>
                    <a:pt x="37130" y="8866"/>
                    <a:pt x="24753" y="4433"/>
                    <a:pt x="12376" y="0"/>
                  </a:cubicBezTo>
                  <a:lnTo>
                    <a:pt x="12376" y="0"/>
                  </a:lnTo>
                  <a:cubicBezTo>
                    <a:pt x="0" y="26896"/>
                    <a:pt x="0" y="26896"/>
                    <a:pt x="0" y="26896"/>
                  </a:cubicBezTo>
                  <a:lnTo>
                    <a:pt x="0" y="26896"/>
                  </a:lnTo>
                  <a:cubicBezTo>
                    <a:pt x="4304" y="33694"/>
                    <a:pt x="8609" y="38423"/>
                    <a:pt x="8609" y="45221"/>
                  </a:cubicBezTo>
                  <a:cubicBezTo>
                    <a:pt x="8609" y="49655"/>
                    <a:pt x="0" y="54088"/>
                    <a:pt x="0" y="60886"/>
                  </a:cubicBezTo>
                  <a:cubicBezTo>
                    <a:pt x="0" y="65320"/>
                    <a:pt x="8609" y="69753"/>
                    <a:pt x="12376" y="74482"/>
                  </a:cubicBezTo>
                  <a:cubicBezTo>
                    <a:pt x="12376" y="78916"/>
                    <a:pt x="8609" y="83349"/>
                    <a:pt x="12376" y="88078"/>
                  </a:cubicBezTo>
                  <a:cubicBezTo>
                    <a:pt x="16681" y="94876"/>
                    <a:pt x="24753" y="96945"/>
                    <a:pt x="32825" y="103743"/>
                  </a:cubicBezTo>
                  <a:lnTo>
                    <a:pt x="32825" y="103743"/>
                  </a:lnTo>
                  <a:cubicBezTo>
                    <a:pt x="41434" y="106108"/>
                    <a:pt x="49506" y="110541"/>
                    <a:pt x="61883" y="112906"/>
                  </a:cubicBezTo>
                  <a:cubicBezTo>
                    <a:pt x="61883" y="114975"/>
                    <a:pt x="65650" y="117339"/>
                    <a:pt x="69955" y="117339"/>
                  </a:cubicBezTo>
                  <a:cubicBezTo>
                    <a:pt x="82331" y="119704"/>
                    <a:pt x="94708" y="117339"/>
                    <a:pt x="107085" y="11733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57" name="Shape 2557"/>
            <p:cNvSpPr/>
            <p:nvPr/>
          </p:nvSpPr>
          <p:spPr>
            <a:xfrm>
              <a:off x="6489278" y="6996114"/>
              <a:ext cx="157152" cy="115886"/>
            </a:xfrm>
            <a:custGeom>
              <a:avLst/>
              <a:gdLst/>
              <a:ahLst/>
              <a:cxnLst/>
              <a:rect l="0" t="0" r="0" b="0"/>
              <a:pathLst>
                <a:path w="120000" h="120000" extrusionOk="0">
                  <a:moveTo>
                    <a:pt x="71559" y="111055"/>
                  </a:moveTo>
                  <a:lnTo>
                    <a:pt x="71559" y="111055"/>
                  </a:lnTo>
                  <a:cubicBezTo>
                    <a:pt x="75688" y="108074"/>
                    <a:pt x="75688" y="102484"/>
                    <a:pt x="79816" y="99503"/>
                  </a:cubicBezTo>
                  <a:cubicBezTo>
                    <a:pt x="86146" y="99503"/>
                    <a:pt x="92477" y="102484"/>
                    <a:pt x="96605" y="105465"/>
                  </a:cubicBezTo>
                  <a:cubicBezTo>
                    <a:pt x="102935" y="108074"/>
                    <a:pt x="105137" y="116645"/>
                    <a:pt x="111467" y="116645"/>
                  </a:cubicBezTo>
                  <a:cubicBezTo>
                    <a:pt x="113669" y="116645"/>
                    <a:pt x="115596" y="111055"/>
                    <a:pt x="119724" y="108074"/>
                  </a:cubicBezTo>
                  <a:lnTo>
                    <a:pt x="119724" y="108074"/>
                  </a:lnTo>
                  <a:cubicBezTo>
                    <a:pt x="115596" y="99503"/>
                    <a:pt x="111467" y="96894"/>
                    <a:pt x="109266" y="88322"/>
                  </a:cubicBezTo>
                  <a:cubicBezTo>
                    <a:pt x="107339" y="82360"/>
                    <a:pt x="109266" y="76770"/>
                    <a:pt x="109266" y="71180"/>
                  </a:cubicBezTo>
                  <a:cubicBezTo>
                    <a:pt x="107339" y="65217"/>
                    <a:pt x="102935" y="59627"/>
                    <a:pt x="102935" y="54037"/>
                  </a:cubicBezTo>
                  <a:cubicBezTo>
                    <a:pt x="102935" y="45465"/>
                    <a:pt x="107339" y="39875"/>
                    <a:pt x="107339" y="34285"/>
                  </a:cubicBezTo>
                  <a:cubicBezTo>
                    <a:pt x="107339" y="25714"/>
                    <a:pt x="105137" y="19751"/>
                    <a:pt x="102935" y="11180"/>
                  </a:cubicBezTo>
                  <a:lnTo>
                    <a:pt x="102935" y="11180"/>
                  </a:lnTo>
                  <a:cubicBezTo>
                    <a:pt x="98807" y="14161"/>
                    <a:pt x="92477" y="22732"/>
                    <a:pt x="88348" y="19751"/>
                  </a:cubicBezTo>
                  <a:cubicBezTo>
                    <a:pt x="82018" y="17142"/>
                    <a:pt x="84220" y="0"/>
                    <a:pt x="77889" y="0"/>
                  </a:cubicBezTo>
                  <a:cubicBezTo>
                    <a:pt x="71559" y="0"/>
                    <a:pt x="75688" y="14161"/>
                    <a:pt x="71559" y="17142"/>
                  </a:cubicBezTo>
                  <a:cubicBezTo>
                    <a:pt x="69357" y="22732"/>
                    <a:pt x="67155" y="25714"/>
                    <a:pt x="63027" y="25714"/>
                  </a:cubicBezTo>
                  <a:cubicBezTo>
                    <a:pt x="58899" y="25714"/>
                    <a:pt x="52568" y="19751"/>
                    <a:pt x="46238" y="17142"/>
                  </a:cubicBezTo>
                  <a:lnTo>
                    <a:pt x="46238" y="17142"/>
                  </a:lnTo>
                  <a:cubicBezTo>
                    <a:pt x="39908" y="25714"/>
                    <a:pt x="35779" y="39875"/>
                    <a:pt x="25321" y="45465"/>
                  </a:cubicBezTo>
                  <a:cubicBezTo>
                    <a:pt x="21192" y="45465"/>
                    <a:pt x="18990" y="28322"/>
                    <a:pt x="12660" y="31304"/>
                  </a:cubicBezTo>
                  <a:cubicBezTo>
                    <a:pt x="6330" y="31304"/>
                    <a:pt x="4128" y="42484"/>
                    <a:pt x="0" y="51055"/>
                  </a:cubicBezTo>
                  <a:lnTo>
                    <a:pt x="0" y="51055"/>
                  </a:lnTo>
                  <a:cubicBezTo>
                    <a:pt x="6330" y="54037"/>
                    <a:pt x="16788" y="57018"/>
                    <a:pt x="21192" y="65217"/>
                  </a:cubicBezTo>
                  <a:cubicBezTo>
                    <a:pt x="25321" y="73788"/>
                    <a:pt x="21192" y="85341"/>
                    <a:pt x="25321" y="96894"/>
                  </a:cubicBezTo>
                  <a:cubicBezTo>
                    <a:pt x="27247" y="105465"/>
                    <a:pt x="29449" y="116645"/>
                    <a:pt x="35779" y="116645"/>
                  </a:cubicBezTo>
                  <a:cubicBezTo>
                    <a:pt x="42110" y="119627"/>
                    <a:pt x="48440" y="105465"/>
                    <a:pt x="54770" y="105465"/>
                  </a:cubicBezTo>
                  <a:cubicBezTo>
                    <a:pt x="60825" y="102484"/>
                    <a:pt x="67155" y="111055"/>
                    <a:pt x="71559" y="11105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58" name="Shape 2558"/>
            <p:cNvSpPr/>
            <p:nvPr/>
          </p:nvSpPr>
          <p:spPr>
            <a:xfrm>
              <a:off x="6524200" y="6869113"/>
              <a:ext cx="107942" cy="152399"/>
            </a:xfrm>
            <a:custGeom>
              <a:avLst/>
              <a:gdLst/>
              <a:ahLst/>
              <a:cxnLst/>
              <a:rect l="0" t="0" r="0" b="0"/>
              <a:pathLst>
                <a:path w="120000" h="120000" extrusionOk="0">
                  <a:moveTo>
                    <a:pt x="27692" y="113175"/>
                  </a:moveTo>
                  <a:lnTo>
                    <a:pt x="27692" y="113175"/>
                  </a:lnTo>
                  <a:cubicBezTo>
                    <a:pt x="36923" y="115165"/>
                    <a:pt x="46153" y="119715"/>
                    <a:pt x="52173" y="119715"/>
                  </a:cubicBezTo>
                  <a:cubicBezTo>
                    <a:pt x="58193" y="119715"/>
                    <a:pt x="61404" y="117440"/>
                    <a:pt x="64615" y="113175"/>
                  </a:cubicBezTo>
                  <a:cubicBezTo>
                    <a:pt x="70635" y="110900"/>
                    <a:pt x="64615" y="100094"/>
                    <a:pt x="73846" y="100094"/>
                  </a:cubicBezTo>
                  <a:cubicBezTo>
                    <a:pt x="83076" y="100094"/>
                    <a:pt x="79866" y="113175"/>
                    <a:pt x="89096" y="115165"/>
                  </a:cubicBezTo>
                  <a:cubicBezTo>
                    <a:pt x="95117" y="117440"/>
                    <a:pt x="104347" y="110900"/>
                    <a:pt x="110367" y="108625"/>
                  </a:cubicBezTo>
                  <a:lnTo>
                    <a:pt x="110367" y="108625"/>
                  </a:lnTo>
                  <a:cubicBezTo>
                    <a:pt x="119598" y="82748"/>
                    <a:pt x="119598" y="82748"/>
                    <a:pt x="119598" y="82748"/>
                  </a:cubicBezTo>
                  <a:lnTo>
                    <a:pt x="119598" y="82748"/>
                  </a:lnTo>
                  <a:cubicBezTo>
                    <a:pt x="116789" y="78199"/>
                    <a:pt x="116789" y="71658"/>
                    <a:pt x="113578" y="69668"/>
                  </a:cubicBezTo>
                  <a:cubicBezTo>
                    <a:pt x="110367" y="65402"/>
                    <a:pt x="104347" y="65402"/>
                    <a:pt x="98327" y="65402"/>
                  </a:cubicBezTo>
                  <a:cubicBezTo>
                    <a:pt x="98327" y="65402"/>
                    <a:pt x="76655" y="36966"/>
                    <a:pt x="76655" y="34976"/>
                  </a:cubicBezTo>
                  <a:lnTo>
                    <a:pt x="70635" y="8815"/>
                  </a:lnTo>
                  <a:cubicBezTo>
                    <a:pt x="64615" y="4549"/>
                    <a:pt x="58193" y="0"/>
                    <a:pt x="52173" y="0"/>
                  </a:cubicBezTo>
                  <a:cubicBezTo>
                    <a:pt x="42943" y="0"/>
                    <a:pt x="40133" y="6540"/>
                    <a:pt x="33712" y="8815"/>
                  </a:cubicBezTo>
                  <a:cubicBezTo>
                    <a:pt x="27692" y="11090"/>
                    <a:pt x="15652" y="6540"/>
                    <a:pt x="9230" y="11090"/>
                  </a:cubicBezTo>
                  <a:cubicBezTo>
                    <a:pt x="3210" y="13080"/>
                    <a:pt x="6421" y="19620"/>
                    <a:pt x="3210" y="21895"/>
                  </a:cubicBezTo>
                  <a:cubicBezTo>
                    <a:pt x="3210" y="28436"/>
                    <a:pt x="0" y="36966"/>
                    <a:pt x="3210" y="41516"/>
                  </a:cubicBezTo>
                  <a:cubicBezTo>
                    <a:pt x="9230" y="50047"/>
                    <a:pt x="27692" y="52322"/>
                    <a:pt x="30903" y="60853"/>
                  </a:cubicBezTo>
                  <a:cubicBezTo>
                    <a:pt x="30903" y="67393"/>
                    <a:pt x="18461" y="73933"/>
                    <a:pt x="18461" y="82748"/>
                  </a:cubicBezTo>
                  <a:cubicBezTo>
                    <a:pt x="18461" y="93554"/>
                    <a:pt x="24481" y="102369"/>
                    <a:pt x="27692" y="11317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59" name="Shape 2559"/>
            <p:cNvSpPr/>
            <p:nvPr/>
          </p:nvSpPr>
          <p:spPr>
            <a:xfrm>
              <a:off x="6681353" y="6958014"/>
              <a:ext cx="149214" cy="149225"/>
            </a:xfrm>
            <a:custGeom>
              <a:avLst/>
              <a:gdLst/>
              <a:ahLst/>
              <a:cxnLst/>
              <a:rect l="0" t="0" r="0" b="0"/>
              <a:pathLst>
                <a:path w="120000" h="120000" extrusionOk="0">
                  <a:moveTo>
                    <a:pt x="17723" y="110992"/>
                  </a:moveTo>
                  <a:lnTo>
                    <a:pt x="17723" y="110992"/>
                  </a:lnTo>
                  <a:cubicBezTo>
                    <a:pt x="42130" y="119709"/>
                    <a:pt x="42130" y="119709"/>
                    <a:pt x="42130" y="119709"/>
                  </a:cubicBezTo>
                  <a:lnTo>
                    <a:pt x="42130" y="119709"/>
                  </a:lnTo>
                  <a:cubicBezTo>
                    <a:pt x="46489" y="110992"/>
                    <a:pt x="50847" y="101985"/>
                    <a:pt x="53171" y="93268"/>
                  </a:cubicBezTo>
                  <a:cubicBezTo>
                    <a:pt x="55496" y="88619"/>
                    <a:pt x="53171" y="84261"/>
                    <a:pt x="55496" y="81937"/>
                  </a:cubicBezTo>
                  <a:cubicBezTo>
                    <a:pt x="59854" y="75544"/>
                    <a:pt x="66537" y="68861"/>
                    <a:pt x="75254" y="66537"/>
                  </a:cubicBezTo>
                  <a:cubicBezTo>
                    <a:pt x="84261" y="64213"/>
                    <a:pt x="92978" y="70895"/>
                    <a:pt x="101985" y="70895"/>
                  </a:cubicBezTo>
                  <a:cubicBezTo>
                    <a:pt x="106343" y="70895"/>
                    <a:pt x="106343" y="64213"/>
                    <a:pt x="108668" y="62179"/>
                  </a:cubicBezTo>
                  <a:cubicBezTo>
                    <a:pt x="110992" y="57820"/>
                    <a:pt x="115351" y="53171"/>
                    <a:pt x="119709" y="51138"/>
                  </a:cubicBezTo>
                  <a:lnTo>
                    <a:pt x="119709" y="51138"/>
                  </a:lnTo>
                  <a:cubicBezTo>
                    <a:pt x="115351" y="44455"/>
                    <a:pt x="108668" y="39806"/>
                    <a:pt x="106343" y="33414"/>
                  </a:cubicBezTo>
                  <a:cubicBezTo>
                    <a:pt x="104309" y="28765"/>
                    <a:pt x="108668" y="24406"/>
                    <a:pt x="106343" y="20048"/>
                  </a:cubicBezTo>
                  <a:cubicBezTo>
                    <a:pt x="106343" y="13365"/>
                    <a:pt x="104309" y="4358"/>
                    <a:pt x="97627" y="2033"/>
                  </a:cubicBezTo>
                  <a:cubicBezTo>
                    <a:pt x="92978" y="0"/>
                    <a:pt x="90944" y="11041"/>
                    <a:pt x="86585" y="13365"/>
                  </a:cubicBezTo>
                  <a:cubicBezTo>
                    <a:pt x="81937" y="13365"/>
                    <a:pt x="77578" y="13365"/>
                    <a:pt x="73220" y="11041"/>
                  </a:cubicBezTo>
                  <a:cubicBezTo>
                    <a:pt x="70895" y="8716"/>
                    <a:pt x="70895" y="2033"/>
                    <a:pt x="68571" y="2033"/>
                  </a:cubicBezTo>
                  <a:cubicBezTo>
                    <a:pt x="64213" y="2033"/>
                    <a:pt x="62179" y="4358"/>
                    <a:pt x="59854" y="6682"/>
                  </a:cubicBezTo>
                  <a:lnTo>
                    <a:pt x="59854" y="6682"/>
                  </a:lnTo>
                  <a:cubicBezTo>
                    <a:pt x="57530" y="11041"/>
                    <a:pt x="50847" y="15399"/>
                    <a:pt x="50847" y="20048"/>
                  </a:cubicBezTo>
                  <a:cubicBezTo>
                    <a:pt x="48813" y="24406"/>
                    <a:pt x="57530" y="33414"/>
                    <a:pt x="53171" y="37772"/>
                  </a:cubicBezTo>
                  <a:cubicBezTo>
                    <a:pt x="50847" y="39806"/>
                    <a:pt x="46489" y="35447"/>
                    <a:pt x="42130" y="31089"/>
                  </a:cubicBezTo>
                  <a:cubicBezTo>
                    <a:pt x="35447" y="26731"/>
                    <a:pt x="35447" y="13365"/>
                    <a:pt x="26440" y="13365"/>
                  </a:cubicBezTo>
                  <a:cubicBezTo>
                    <a:pt x="17723" y="11041"/>
                    <a:pt x="8716" y="17723"/>
                    <a:pt x="4358" y="26731"/>
                  </a:cubicBezTo>
                  <a:cubicBezTo>
                    <a:pt x="0" y="33414"/>
                    <a:pt x="4358" y="44455"/>
                    <a:pt x="4358" y="53171"/>
                  </a:cubicBezTo>
                  <a:lnTo>
                    <a:pt x="4358" y="53171"/>
                  </a:lnTo>
                  <a:cubicBezTo>
                    <a:pt x="8716" y="57820"/>
                    <a:pt x="11041" y="62179"/>
                    <a:pt x="13365" y="66537"/>
                  </a:cubicBezTo>
                  <a:cubicBezTo>
                    <a:pt x="13365" y="70895"/>
                    <a:pt x="8716" y="75544"/>
                    <a:pt x="11041" y="79903"/>
                  </a:cubicBezTo>
                  <a:cubicBezTo>
                    <a:pt x="11041" y="88619"/>
                    <a:pt x="15399" y="99951"/>
                    <a:pt x="17723" y="11099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60" name="Shape 2560"/>
            <p:cNvSpPr/>
            <p:nvPr/>
          </p:nvSpPr>
          <p:spPr>
            <a:xfrm>
              <a:off x="6828979" y="6889750"/>
              <a:ext cx="247634" cy="225425"/>
            </a:xfrm>
            <a:custGeom>
              <a:avLst/>
              <a:gdLst/>
              <a:ahLst/>
              <a:cxnLst/>
              <a:rect l="0" t="0" r="0" b="0"/>
              <a:pathLst>
                <a:path w="120000" h="120000" extrusionOk="0">
                  <a:moveTo>
                    <a:pt x="0" y="70239"/>
                  </a:moveTo>
                  <a:lnTo>
                    <a:pt x="0" y="70239"/>
                  </a:lnTo>
                  <a:cubicBezTo>
                    <a:pt x="2786" y="74641"/>
                    <a:pt x="4005" y="80382"/>
                    <a:pt x="8011" y="86315"/>
                  </a:cubicBezTo>
                  <a:cubicBezTo>
                    <a:pt x="10624" y="90526"/>
                    <a:pt x="16023" y="93588"/>
                    <a:pt x="20029" y="97990"/>
                  </a:cubicBezTo>
                  <a:cubicBezTo>
                    <a:pt x="22641" y="102392"/>
                    <a:pt x="24034" y="106794"/>
                    <a:pt x="26647" y="111196"/>
                  </a:cubicBezTo>
                  <a:lnTo>
                    <a:pt x="26647" y="111196"/>
                  </a:lnTo>
                  <a:cubicBezTo>
                    <a:pt x="29259" y="111196"/>
                    <a:pt x="30653" y="112535"/>
                    <a:pt x="33265" y="114066"/>
                  </a:cubicBezTo>
                  <a:lnTo>
                    <a:pt x="37271" y="111196"/>
                  </a:lnTo>
                  <a:cubicBezTo>
                    <a:pt x="37271" y="112535"/>
                    <a:pt x="45283" y="119808"/>
                    <a:pt x="45283" y="119808"/>
                  </a:cubicBezTo>
                  <a:cubicBezTo>
                    <a:pt x="47895" y="119808"/>
                    <a:pt x="49288" y="119808"/>
                    <a:pt x="51901" y="119808"/>
                  </a:cubicBezTo>
                  <a:lnTo>
                    <a:pt x="51901" y="119808"/>
                  </a:lnTo>
                  <a:cubicBezTo>
                    <a:pt x="53294" y="118468"/>
                    <a:pt x="53294" y="114066"/>
                    <a:pt x="54513" y="114066"/>
                  </a:cubicBezTo>
                  <a:cubicBezTo>
                    <a:pt x="59912" y="111196"/>
                    <a:pt x="66531" y="114066"/>
                    <a:pt x="70537" y="111196"/>
                  </a:cubicBezTo>
                  <a:cubicBezTo>
                    <a:pt x="74542" y="109665"/>
                    <a:pt x="75761" y="103732"/>
                    <a:pt x="79767" y="100861"/>
                  </a:cubicBezTo>
                  <a:cubicBezTo>
                    <a:pt x="79767" y="99330"/>
                    <a:pt x="82554" y="99330"/>
                    <a:pt x="82554" y="100861"/>
                  </a:cubicBezTo>
                  <a:cubicBezTo>
                    <a:pt x="86560" y="100861"/>
                    <a:pt x="89172" y="105263"/>
                    <a:pt x="93178" y="103732"/>
                  </a:cubicBezTo>
                  <a:cubicBezTo>
                    <a:pt x="98403" y="103732"/>
                    <a:pt x="103802" y="100861"/>
                    <a:pt x="107808" y="96459"/>
                  </a:cubicBezTo>
                  <a:cubicBezTo>
                    <a:pt x="111814" y="92057"/>
                    <a:pt x="113033" y="84784"/>
                    <a:pt x="115820" y="78851"/>
                  </a:cubicBezTo>
                  <a:lnTo>
                    <a:pt x="115820" y="78851"/>
                  </a:lnTo>
                  <a:cubicBezTo>
                    <a:pt x="111814" y="74641"/>
                    <a:pt x="109201" y="70239"/>
                    <a:pt x="106415" y="64306"/>
                  </a:cubicBezTo>
                  <a:cubicBezTo>
                    <a:pt x="105195" y="62775"/>
                    <a:pt x="105195" y="59904"/>
                    <a:pt x="105195" y="58564"/>
                  </a:cubicBezTo>
                  <a:cubicBezTo>
                    <a:pt x="106415" y="54162"/>
                    <a:pt x="111814" y="52631"/>
                    <a:pt x="113033" y="48229"/>
                  </a:cubicBezTo>
                  <a:cubicBezTo>
                    <a:pt x="113033" y="45358"/>
                    <a:pt x="109201" y="45358"/>
                    <a:pt x="109201" y="42296"/>
                  </a:cubicBezTo>
                  <a:cubicBezTo>
                    <a:pt x="107808" y="40956"/>
                    <a:pt x="111814" y="40956"/>
                    <a:pt x="111814" y="37894"/>
                  </a:cubicBezTo>
                  <a:cubicBezTo>
                    <a:pt x="111814" y="36555"/>
                    <a:pt x="107808" y="33684"/>
                    <a:pt x="109201" y="32153"/>
                  </a:cubicBezTo>
                  <a:cubicBezTo>
                    <a:pt x="111814" y="29282"/>
                    <a:pt x="115820" y="29282"/>
                    <a:pt x="119825" y="27751"/>
                  </a:cubicBezTo>
                  <a:lnTo>
                    <a:pt x="119825" y="27751"/>
                  </a:lnTo>
                  <a:cubicBezTo>
                    <a:pt x="114426" y="24880"/>
                    <a:pt x="107808" y="24880"/>
                    <a:pt x="102409" y="18947"/>
                  </a:cubicBezTo>
                  <a:cubicBezTo>
                    <a:pt x="99796" y="16076"/>
                    <a:pt x="102409" y="10334"/>
                    <a:pt x="101190" y="7272"/>
                  </a:cubicBezTo>
                  <a:cubicBezTo>
                    <a:pt x="99796" y="5933"/>
                    <a:pt x="97184" y="7272"/>
                    <a:pt x="94571" y="7272"/>
                  </a:cubicBezTo>
                  <a:cubicBezTo>
                    <a:pt x="93178" y="5933"/>
                    <a:pt x="90566" y="4401"/>
                    <a:pt x="89172" y="2870"/>
                  </a:cubicBezTo>
                  <a:lnTo>
                    <a:pt x="89172" y="2870"/>
                  </a:lnTo>
                  <a:cubicBezTo>
                    <a:pt x="85166" y="1531"/>
                    <a:pt x="81161" y="0"/>
                    <a:pt x="78548" y="1531"/>
                  </a:cubicBezTo>
                  <a:cubicBezTo>
                    <a:pt x="75761" y="2870"/>
                    <a:pt x="77155" y="7272"/>
                    <a:pt x="75761" y="10334"/>
                  </a:cubicBezTo>
                  <a:cubicBezTo>
                    <a:pt x="73149" y="13205"/>
                    <a:pt x="69143" y="14545"/>
                    <a:pt x="66531" y="16076"/>
                  </a:cubicBezTo>
                  <a:lnTo>
                    <a:pt x="66531" y="16076"/>
                  </a:lnTo>
                  <a:cubicBezTo>
                    <a:pt x="69143" y="18947"/>
                    <a:pt x="73149" y="20478"/>
                    <a:pt x="74542" y="24880"/>
                  </a:cubicBezTo>
                  <a:cubicBezTo>
                    <a:pt x="75761" y="29282"/>
                    <a:pt x="77155" y="35023"/>
                    <a:pt x="75761" y="39425"/>
                  </a:cubicBezTo>
                  <a:cubicBezTo>
                    <a:pt x="74542" y="42296"/>
                    <a:pt x="70537" y="35023"/>
                    <a:pt x="67924" y="35023"/>
                  </a:cubicBezTo>
                  <a:cubicBezTo>
                    <a:pt x="61306" y="36555"/>
                    <a:pt x="54513" y="42296"/>
                    <a:pt x="47895" y="46698"/>
                  </a:cubicBezTo>
                  <a:cubicBezTo>
                    <a:pt x="47895" y="46698"/>
                    <a:pt x="30653" y="57033"/>
                    <a:pt x="29259" y="58564"/>
                  </a:cubicBezTo>
                  <a:cubicBezTo>
                    <a:pt x="27866" y="58564"/>
                    <a:pt x="20029" y="58564"/>
                    <a:pt x="20029" y="58564"/>
                  </a:cubicBezTo>
                  <a:cubicBezTo>
                    <a:pt x="18635" y="59904"/>
                    <a:pt x="17242" y="64306"/>
                    <a:pt x="16023" y="64306"/>
                  </a:cubicBezTo>
                  <a:cubicBezTo>
                    <a:pt x="10624" y="67177"/>
                    <a:pt x="5399" y="68708"/>
                    <a:pt x="0" y="7023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61" name="Shape 2561"/>
            <p:cNvSpPr/>
            <p:nvPr/>
          </p:nvSpPr>
          <p:spPr>
            <a:xfrm>
              <a:off x="6738499" y="6829425"/>
              <a:ext cx="250809" cy="193675"/>
            </a:xfrm>
            <a:custGeom>
              <a:avLst/>
              <a:gdLst/>
              <a:ahLst/>
              <a:cxnLst/>
              <a:rect l="0" t="0" r="0" b="0"/>
              <a:pathLst>
                <a:path w="120000" h="120000" extrusionOk="0">
                  <a:moveTo>
                    <a:pt x="43448" y="119776"/>
                  </a:moveTo>
                  <a:lnTo>
                    <a:pt x="43448" y="119776"/>
                  </a:lnTo>
                  <a:cubicBezTo>
                    <a:pt x="40862" y="114626"/>
                    <a:pt x="36896" y="111044"/>
                    <a:pt x="35517" y="106119"/>
                  </a:cubicBezTo>
                  <a:cubicBezTo>
                    <a:pt x="34310" y="102537"/>
                    <a:pt x="36896" y="99179"/>
                    <a:pt x="35517" y="95820"/>
                  </a:cubicBezTo>
                  <a:cubicBezTo>
                    <a:pt x="35517" y="90671"/>
                    <a:pt x="34310" y="83731"/>
                    <a:pt x="30344" y="81940"/>
                  </a:cubicBezTo>
                  <a:cubicBezTo>
                    <a:pt x="27586" y="80373"/>
                    <a:pt x="26379" y="88880"/>
                    <a:pt x="23793" y="90671"/>
                  </a:cubicBezTo>
                  <a:cubicBezTo>
                    <a:pt x="21034" y="90671"/>
                    <a:pt x="18448" y="90671"/>
                    <a:pt x="15862" y="88880"/>
                  </a:cubicBezTo>
                  <a:cubicBezTo>
                    <a:pt x="14482" y="87089"/>
                    <a:pt x="14482" y="81940"/>
                    <a:pt x="13103" y="81940"/>
                  </a:cubicBezTo>
                  <a:cubicBezTo>
                    <a:pt x="10517" y="81940"/>
                    <a:pt x="9310" y="83731"/>
                    <a:pt x="7931" y="85522"/>
                  </a:cubicBezTo>
                  <a:lnTo>
                    <a:pt x="7931" y="85522"/>
                  </a:lnTo>
                  <a:cubicBezTo>
                    <a:pt x="5344" y="77014"/>
                    <a:pt x="0" y="68283"/>
                    <a:pt x="1379" y="58208"/>
                  </a:cubicBezTo>
                  <a:cubicBezTo>
                    <a:pt x="1379" y="51268"/>
                    <a:pt x="10517" y="49701"/>
                    <a:pt x="13103" y="42761"/>
                  </a:cubicBezTo>
                  <a:cubicBezTo>
                    <a:pt x="14482" y="37611"/>
                    <a:pt x="11896" y="29104"/>
                    <a:pt x="13103" y="23955"/>
                  </a:cubicBezTo>
                  <a:cubicBezTo>
                    <a:pt x="13103" y="20373"/>
                    <a:pt x="13103" y="15447"/>
                    <a:pt x="14482" y="13656"/>
                  </a:cubicBezTo>
                  <a:cubicBezTo>
                    <a:pt x="19827" y="8507"/>
                    <a:pt x="26379" y="5149"/>
                    <a:pt x="31551" y="0"/>
                  </a:cubicBezTo>
                  <a:lnTo>
                    <a:pt x="31551" y="0"/>
                  </a:lnTo>
                  <a:cubicBezTo>
                    <a:pt x="35517" y="5149"/>
                    <a:pt x="42241" y="8507"/>
                    <a:pt x="46206" y="11865"/>
                  </a:cubicBezTo>
                  <a:cubicBezTo>
                    <a:pt x="48793" y="15447"/>
                    <a:pt x="50000" y="22164"/>
                    <a:pt x="53965" y="23955"/>
                  </a:cubicBezTo>
                  <a:cubicBezTo>
                    <a:pt x="57931" y="25522"/>
                    <a:pt x="63275" y="23955"/>
                    <a:pt x="68448" y="25522"/>
                  </a:cubicBezTo>
                  <a:cubicBezTo>
                    <a:pt x="72413" y="25522"/>
                    <a:pt x="77758" y="23955"/>
                    <a:pt x="81724" y="27313"/>
                  </a:cubicBezTo>
                  <a:cubicBezTo>
                    <a:pt x="84310" y="30671"/>
                    <a:pt x="81724" y="40970"/>
                    <a:pt x="84310" y="42761"/>
                  </a:cubicBezTo>
                  <a:cubicBezTo>
                    <a:pt x="89655" y="44552"/>
                    <a:pt x="92241" y="35820"/>
                    <a:pt x="97413" y="35820"/>
                  </a:cubicBezTo>
                  <a:cubicBezTo>
                    <a:pt x="98793" y="35820"/>
                    <a:pt x="100172" y="40970"/>
                    <a:pt x="101379" y="42761"/>
                  </a:cubicBezTo>
                  <a:cubicBezTo>
                    <a:pt x="102758" y="46119"/>
                    <a:pt x="100172" y="49701"/>
                    <a:pt x="101379" y="51268"/>
                  </a:cubicBezTo>
                  <a:cubicBezTo>
                    <a:pt x="102758" y="54626"/>
                    <a:pt x="106724" y="54626"/>
                    <a:pt x="109310" y="56417"/>
                  </a:cubicBezTo>
                  <a:lnTo>
                    <a:pt x="109310" y="56417"/>
                  </a:lnTo>
                  <a:cubicBezTo>
                    <a:pt x="111896" y="59776"/>
                    <a:pt x="115862" y="61567"/>
                    <a:pt x="117241" y="66716"/>
                  </a:cubicBezTo>
                  <a:cubicBezTo>
                    <a:pt x="118448" y="71865"/>
                    <a:pt x="119827" y="78582"/>
                    <a:pt x="118448" y="83731"/>
                  </a:cubicBezTo>
                  <a:cubicBezTo>
                    <a:pt x="117241" y="87089"/>
                    <a:pt x="113275" y="78582"/>
                    <a:pt x="110689" y="78582"/>
                  </a:cubicBezTo>
                  <a:cubicBezTo>
                    <a:pt x="104137" y="80373"/>
                    <a:pt x="97413" y="87089"/>
                    <a:pt x="90862" y="92238"/>
                  </a:cubicBezTo>
                  <a:cubicBezTo>
                    <a:pt x="90862" y="92238"/>
                    <a:pt x="73793" y="104328"/>
                    <a:pt x="72413" y="106119"/>
                  </a:cubicBezTo>
                  <a:cubicBezTo>
                    <a:pt x="71034" y="106119"/>
                    <a:pt x="63275" y="106119"/>
                    <a:pt x="63275" y="106119"/>
                  </a:cubicBezTo>
                  <a:cubicBezTo>
                    <a:pt x="61896" y="107686"/>
                    <a:pt x="60517" y="112835"/>
                    <a:pt x="59310" y="112835"/>
                  </a:cubicBezTo>
                  <a:cubicBezTo>
                    <a:pt x="53965" y="116194"/>
                    <a:pt x="48793" y="117985"/>
                    <a:pt x="43448" y="11977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62" name="Shape 2562"/>
            <p:cNvSpPr/>
            <p:nvPr/>
          </p:nvSpPr>
          <p:spPr>
            <a:xfrm>
              <a:off x="7046453" y="6908800"/>
              <a:ext cx="239696" cy="157162"/>
            </a:xfrm>
            <a:custGeom>
              <a:avLst/>
              <a:gdLst/>
              <a:ahLst/>
              <a:cxnLst/>
              <a:rect l="0" t="0" r="0" b="0"/>
              <a:pathLst>
                <a:path w="120000" h="120000" extrusionOk="0">
                  <a:moveTo>
                    <a:pt x="11007" y="98532"/>
                  </a:moveTo>
                  <a:lnTo>
                    <a:pt x="11007" y="98532"/>
                  </a:lnTo>
                  <a:cubicBezTo>
                    <a:pt x="6857" y="92477"/>
                    <a:pt x="4150" y="86146"/>
                    <a:pt x="1263" y="77614"/>
                  </a:cubicBezTo>
                  <a:cubicBezTo>
                    <a:pt x="0" y="75412"/>
                    <a:pt x="0" y="71284"/>
                    <a:pt x="0" y="69357"/>
                  </a:cubicBezTo>
                  <a:cubicBezTo>
                    <a:pt x="1263" y="63027"/>
                    <a:pt x="6857" y="60825"/>
                    <a:pt x="8120" y="54495"/>
                  </a:cubicBezTo>
                  <a:cubicBezTo>
                    <a:pt x="8120" y="50366"/>
                    <a:pt x="4150" y="50366"/>
                    <a:pt x="4150" y="45963"/>
                  </a:cubicBezTo>
                  <a:cubicBezTo>
                    <a:pt x="2706" y="44036"/>
                    <a:pt x="6857" y="44036"/>
                    <a:pt x="6857" y="39633"/>
                  </a:cubicBezTo>
                  <a:cubicBezTo>
                    <a:pt x="6857" y="37706"/>
                    <a:pt x="2706" y="33577"/>
                    <a:pt x="4150" y="31376"/>
                  </a:cubicBezTo>
                  <a:cubicBezTo>
                    <a:pt x="6857" y="27247"/>
                    <a:pt x="11007" y="27247"/>
                    <a:pt x="15157" y="25045"/>
                  </a:cubicBezTo>
                  <a:lnTo>
                    <a:pt x="15157" y="25045"/>
                  </a:lnTo>
                  <a:cubicBezTo>
                    <a:pt x="16421" y="27247"/>
                    <a:pt x="16421" y="31376"/>
                    <a:pt x="17864" y="31376"/>
                  </a:cubicBezTo>
                  <a:cubicBezTo>
                    <a:pt x="22015" y="27247"/>
                    <a:pt x="22015" y="22844"/>
                    <a:pt x="24721" y="18715"/>
                  </a:cubicBezTo>
                  <a:cubicBezTo>
                    <a:pt x="26165" y="14587"/>
                    <a:pt x="27428" y="10458"/>
                    <a:pt x="30315" y="8256"/>
                  </a:cubicBezTo>
                  <a:cubicBezTo>
                    <a:pt x="33022" y="8256"/>
                    <a:pt x="34466" y="14587"/>
                    <a:pt x="37172" y="14587"/>
                  </a:cubicBezTo>
                  <a:cubicBezTo>
                    <a:pt x="41323" y="14587"/>
                    <a:pt x="46736" y="10458"/>
                    <a:pt x="50887" y="10458"/>
                  </a:cubicBezTo>
                  <a:cubicBezTo>
                    <a:pt x="55037" y="10458"/>
                    <a:pt x="59187" y="14587"/>
                    <a:pt x="63338" y="14587"/>
                  </a:cubicBezTo>
                  <a:cubicBezTo>
                    <a:pt x="68751" y="12385"/>
                    <a:pt x="72902" y="8256"/>
                    <a:pt x="78496" y="6055"/>
                  </a:cubicBezTo>
                  <a:cubicBezTo>
                    <a:pt x="81203" y="4128"/>
                    <a:pt x="83909" y="1926"/>
                    <a:pt x="86796" y="0"/>
                  </a:cubicBezTo>
                  <a:lnTo>
                    <a:pt x="86796" y="0"/>
                  </a:lnTo>
                  <a:cubicBezTo>
                    <a:pt x="92210" y="6055"/>
                    <a:pt x="96360" y="16788"/>
                    <a:pt x="101954" y="20917"/>
                  </a:cubicBezTo>
                  <a:cubicBezTo>
                    <a:pt x="104661" y="22844"/>
                    <a:pt x="108812" y="18715"/>
                    <a:pt x="112962" y="20917"/>
                  </a:cubicBezTo>
                  <a:cubicBezTo>
                    <a:pt x="115669" y="22844"/>
                    <a:pt x="119819" y="27247"/>
                    <a:pt x="118375" y="31376"/>
                  </a:cubicBezTo>
                  <a:cubicBezTo>
                    <a:pt x="115669" y="37706"/>
                    <a:pt x="107368" y="29174"/>
                    <a:pt x="104661" y="35504"/>
                  </a:cubicBezTo>
                  <a:cubicBezTo>
                    <a:pt x="100511" y="41834"/>
                    <a:pt x="103398" y="54495"/>
                    <a:pt x="103398" y="63027"/>
                  </a:cubicBezTo>
                  <a:cubicBezTo>
                    <a:pt x="104661" y="71284"/>
                    <a:pt x="107368" y="77614"/>
                    <a:pt x="110255" y="86146"/>
                  </a:cubicBezTo>
                  <a:lnTo>
                    <a:pt x="110255" y="86146"/>
                  </a:lnTo>
                  <a:cubicBezTo>
                    <a:pt x="107368" y="88073"/>
                    <a:pt x="104661" y="90275"/>
                    <a:pt x="101954" y="94403"/>
                  </a:cubicBezTo>
                  <a:cubicBezTo>
                    <a:pt x="100511" y="98532"/>
                    <a:pt x="101954" y="102935"/>
                    <a:pt x="100511" y="104862"/>
                  </a:cubicBezTo>
                  <a:cubicBezTo>
                    <a:pt x="97804" y="111192"/>
                    <a:pt x="95097" y="117522"/>
                    <a:pt x="90947" y="119724"/>
                  </a:cubicBezTo>
                  <a:cubicBezTo>
                    <a:pt x="85353" y="119724"/>
                    <a:pt x="81203" y="115321"/>
                    <a:pt x="75789" y="113394"/>
                  </a:cubicBezTo>
                  <a:lnTo>
                    <a:pt x="75789" y="113394"/>
                  </a:lnTo>
                  <a:cubicBezTo>
                    <a:pt x="74345" y="109266"/>
                    <a:pt x="74345" y="102935"/>
                    <a:pt x="71639" y="98532"/>
                  </a:cubicBezTo>
                  <a:cubicBezTo>
                    <a:pt x="68751" y="96605"/>
                    <a:pt x="66045" y="100733"/>
                    <a:pt x="63338" y="100733"/>
                  </a:cubicBezTo>
                  <a:cubicBezTo>
                    <a:pt x="57744" y="98532"/>
                    <a:pt x="53774" y="92477"/>
                    <a:pt x="48180" y="94403"/>
                  </a:cubicBezTo>
                  <a:cubicBezTo>
                    <a:pt x="44030" y="94403"/>
                    <a:pt x="41323" y="102935"/>
                    <a:pt x="37172" y="104862"/>
                  </a:cubicBezTo>
                  <a:cubicBezTo>
                    <a:pt x="34466" y="107064"/>
                    <a:pt x="30315" y="107064"/>
                    <a:pt x="26165" y="104862"/>
                  </a:cubicBezTo>
                  <a:cubicBezTo>
                    <a:pt x="23278" y="104862"/>
                    <a:pt x="20571" y="98532"/>
                    <a:pt x="17864" y="98532"/>
                  </a:cubicBezTo>
                  <a:cubicBezTo>
                    <a:pt x="15157" y="96605"/>
                    <a:pt x="12270" y="98532"/>
                    <a:pt x="11007" y="9853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63" name="Shape 2563"/>
            <p:cNvSpPr/>
            <p:nvPr/>
          </p:nvSpPr>
          <p:spPr>
            <a:xfrm>
              <a:off x="6805170" y="6696075"/>
              <a:ext cx="231760" cy="223838"/>
            </a:xfrm>
            <a:custGeom>
              <a:avLst/>
              <a:gdLst/>
              <a:ahLst/>
              <a:cxnLst/>
              <a:rect l="0" t="0" r="0" b="0"/>
              <a:pathLst>
                <a:path w="120000" h="120000" extrusionOk="0">
                  <a:moveTo>
                    <a:pt x="0" y="71032"/>
                  </a:moveTo>
                  <a:lnTo>
                    <a:pt x="0" y="71032"/>
                  </a:lnTo>
                  <a:cubicBezTo>
                    <a:pt x="4292" y="75483"/>
                    <a:pt x="11570" y="78387"/>
                    <a:pt x="15863" y="81290"/>
                  </a:cubicBezTo>
                  <a:cubicBezTo>
                    <a:pt x="18662" y="84387"/>
                    <a:pt x="19968" y="90193"/>
                    <a:pt x="24261" y="91741"/>
                  </a:cubicBezTo>
                  <a:cubicBezTo>
                    <a:pt x="28553" y="93096"/>
                    <a:pt x="34339" y="91741"/>
                    <a:pt x="39937" y="93096"/>
                  </a:cubicBezTo>
                  <a:cubicBezTo>
                    <a:pt x="44230" y="93096"/>
                    <a:pt x="50015" y="91741"/>
                    <a:pt x="54307" y="94645"/>
                  </a:cubicBezTo>
                  <a:cubicBezTo>
                    <a:pt x="57107" y="97548"/>
                    <a:pt x="54307" y="106451"/>
                    <a:pt x="57107" y="108000"/>
                  </a:cubicBezTo>
                  <a:cubicBezTo>
                    <a:pt x="62892" y="109548"/>
                    <a:pt x="65692" y="102000"/>
                    <a:pt x="71290" y="102000"/>
                  </a:cubicBezTo>
                  <a:cubicBezTo>
                    <a:pt x="72783" y="102000"/>
                    <a:pt x="74276" y="106451"/>
                    <a:pt x="75583" y="108000"/>
                  </a:cubicBezTo>
                  <a:cubicBezTo>
                    <a:pt x="77076" y="110903"/>
                    <a:pt x="74276" y="114000"/>
                    <a:pt x="75583" y="115354"/>
                  </a:cubicBezTo>
                  <a:cubicBezTo>
                    <a:pt x="77076" y="118258"/>
                    <a:pt x="81368" y="118258"/>
                    <a:pt x="84167" y="119806"/>
                  </a:cubicBezTo>
                  <a:lnTo>
                    <a:pt x="84167" y="119806"/>
                  </a:lnTo>
                  <a:cubicBezTo>
                    <a:pt x="86967" y="118258"/>
                    <a:pt x="91259" y="116903"/>
                    <a:pt x="94059" y="114000"/>
                  </a:cubicBezTo>
                  <a:cubicBezTo>
                    <a:pt x="95552" y="110903"/>
                    <a:pt x="94059" y="106451"/>
                    <a:pt x="97045" y="105096"/>
                  </a:cubicBezTo>
                  <a:cubicBezTo>
                    <a:pt x="99844" y="103548"/>
                    <a:pt x="104136" y="105096"/>
                    <a:pt x="108429" y="106451"/>
                  </a:cubicBezTo>
                  <a:lnTo>
                    <a:pt x="108429" y="106451"/>
                  </a:lnTo>
                  <a:cubicBezTo>
                    <a:pt x="112721" y="102000"/>
                    <a:pt x="119813" y="100645"/>
                    <a:pt x="119813" y="94645"/>
                  </a:cubicBezTo>
                  <a:cubicBezTo>
                    <a:pt x="119813" y="91741"/>
                    <a:pt x="112721" y="93096"/>
                    <a:pt x="109922" y="93096"/>
                  </a:cubicBezTo>
                  <a:cubicBezTo>
                    <a:pt x="106936" y="93096"/>
                    <a:pt x="102643" y="93096"/>
                    <a:pt x="101337" y="91741"/>
                  </a:cubicBezTo>
                  <a:cubicBezTo>
                    <a:pt x="98351" y="88645"/>
                    <a:pt x="99844" y="85741"/>
                    <a:pt x="101337" y="81290"/>
                  </a:cubicBezTo>
                  <a:cubicBezTo>
                    <a:pt x="101337" y="76838"/>
                    <a:pt x="102643" y="72580"/>
                    <a:pt x="102643" y="68129"/>
                  </a:cubicBezTo>
                  <a:cubicBezTo>
                    <a:pt x="102643" y="65032"/>
                    <a:pt x="105629" y="60774"/>
                    <a:pt x="104136" y="56322"/>
                  </a:cubicBezTo>
                  <a:cubicBezTo>
                    <a:pt x="104136" y="54774"/>
                    <a:pt x="101337" y="53225"/>
                    <a:pt x="98351" y="51870"/>
                  </a:cubicBezTo>
                  <a:cubicBezTo>
                    <a:pt x="94059" y="50322"/>
                    <a:pt x="86967" y="51870"/>
                    <a:pt x="82674" y="47419"/>
                  </a:cubicBezTo>
                  <a:cubicBezTo>
                    <a:pt x="79875" y="45870"/>
                    <a:pt x="79875" y="42967"/>
                    <a:pt x="78569" y="38516"/>
                  </a:cubicBezTo>
                  <a:lnTo>
                    <a:pt x="78569" y="35612"/>
                  </a:lnTo>
                  <a:cubicBezTo>
                    <a:pt x="84167" y="35612"/>
                    <a:pt x="89953" y="42967"/>
                    <a:pt x="95552" y="41419"/>
                  </a:cubicBezTo>
                  <a:cubicBezTo>
                    <a:pt x="98351" y="39870"/>
                    <a:pt x="95552" y="34064"/>
                    <a:pt x="95552" y="29612"/>
                  </a:cubicBezTo>
                  <a:lnTo>
                    <a:pt x="95552" y="29612"/>
                  </a:lnTo>
                  <a:cubicBezTo>
                    <a:pt x="94059" y="26709"/>
                    <a:pt x="92752" y="25161"/>
                    <a:pt x="89953" y="22258"/>
                  </a:cubicBezTo>
                  <a:cubicBezTo>
                    <a:pt x="89953" y="22258"/>
                    <a:pt x="79875" y="20709"/>
                    <a:pt x="78569" y="20709"/>
                  </a:cubicBezTo>
                  <a:lnTo>
                    <a:pt x="71290" y="14903"/>
                  </a:lnTo>
                  <a:cubicBezTo>
                    <a:pt x="68491" y="13354"/>
                    <a:pt x="65692" y="13354"/>
                    <a:pt x="62892" y="13354"/>
                  </a:cubicBezTo>
                  <a:cubicBezTo>
                    <a:pt x="61399" y="13354"/>
                    <a:pt x="62892" y="16258"/>
                    <a:pt x="62892" y="17806"/>
                  </a:cubicBezTo>
                  <a:cubicBezTo>
                    <a:pt x="59906" y="17806"/>
                    <a:pt x="58600" y="17806"/>
                    <a:pt x="57107" y="16258"/>
                  </a:cubicBezTo>
                  <a:cubicBezTo>
                    <a:pt x="54307" y="11806"/>
                    <a:pt x="54307" y="4451"/>
                    <a:pt x="50015" y="3096"/>
                  </a:cubicBezTo>
                  <a:cubicBezTo>
                    <a:pt x="42737" y="0"/>
                    <a:pt x="35645" y="4451"/>
                    <a:pt x="28553" y="6000"/>
                  </a:cubicBezTo>
                  <a:cubicBezTo>
                    <a:pt x="28553" y="6000"/>
                    <a:pt x="25754" y="19354"/>
                    <a:pt x="25754" y="20709"/>
                  </a:cubicBezTo>
                  <a:lnTo>
                    <a:pt x="31353" y="29612"/>
                  </a:lnTo>
                  <a:cubicBezTo>
                    <a:pt x="28553" y="31161"/>
                    <a:pt x="25754" y="29612"/>
                    <a:pt x="25754" y="32516"/>
                  </a:cubicBezTo>
                  <a:cubicBezTo>
                    <a:pt x="22954" y="36967"/>
                    <a:pt x="25754" y="44322"/>
                    <a:pt x="22954" y="48774"/>
                  </a:cubicBezTo>
                  <a:cubicBezTo>
                    <a:pt x="21461" y="51870"/>
                    <a:pt x="18662" y="45870"/>
                    <a:pt x="15863" y="47419"/>
                  </a:cubicBezTo>
                  <a:cubicBezTo>
                    <a:pt x="11570" y="48774"/>
                    <a:pt x="8584" y="54774"/>
                    <a:pt x="4292" y="57677"/>
                  </a:cubicBezTo>
                  <a:lnTo>
                    <a:pt x="4292" y="57677"/>
                  </a:lnTo>
                  <a:cubicBezTo>
                    <a:pt x="4292" y="60774"/>
                    <a:pt x="5785" y="63677"/>
                    <a:pt x="4292" y="66580"/>
                  </a:cubicBezTo>
                  <a:cubicBezTo>
                    <a:pt x="4292" y="68129"/>
                    <a:pt x="1493" y="69483"/>
                    <a:pt x="0" y="7103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64" name="Shape 2564"/>
            <p:cNvSpPr/>
            <p:nvPr/>
          </p:nvSpPr>
          <p:spPr>
            <a:xfrm>
              <a:off x="6955971" y="6716713"/>
              <a:ext cx="277795" cy="233361"/>
            </a:xfrm>
            <a:custGeom>
              <a:avLst/>
              <a:gdLst/>
              <a:ahLst/>
              <a:cxnLst/>
              <a:rect l="0" t="0" r="0" b="0"/>
              <a:pathLst>
                <a:path w="120000" h="120000" extrusionOk="0">
                  <a:moveTo>
                    <a:pt x="14145" y="18276"/>
                  </a:moveTo>
                  <a:lnTo>
                    <a:pt x="14145" y="18276"/>
                  </a:lnTo>
                  <a:cubicBezTo>
                    <a:pt x="14145" y="22523"/>
                    <a:pt x="16476" y="28061"/>
                    <a:pt x="14145" y="29538"/>
                  </a:cubicBezTo>
                  <a:cubicBezTo>
                    <a:pt x="9481" y="31015"/>
                    <a:pt x="4663" y="24000"/>
                    <a:pt x="0" y="24000"/>
                  </a:cubicBezTo>
                  <a:lnTo>
                    <a:pt x="0" y="26769"/>
                  </a:lnTo>
                  <a:cubicBezTo>
                    <a:pt x="1088" y="31015"/>
                    <a:pt x="1088" y="33784"/>
                    <a:pt x="3419" y="35261"/>
                  </a:cubicBezTo>
                  <a:cubicBezTo>
                    <a:pt x="6994" y="39507"/>
                    <a:pt x="12901" y="38030"/>
                    <a:pt x="16476" y="39507"/>
                  </a:cubicBezTo>
                  <a:cubicBezTo>
                    <a:pt x="18963" y="40800"/>
                    <a:pt x="21295" y="42276"/>
                    <a:pt x="21295" y="43753"/>
                  </a:cubicBezTo>
                  <a:cubicBezTo>
                    <a:pt x="22538" y="48000"/>
                    <a:pt x="20051" y="52061"/>
                    <a:pt x="20051" y="55015"/>
                  </a:cubicBezTo>
                  <a:cubicBezTo>
                    <a:pt x="20051" y="59261"/>
                    <a:pt x="18963" y="63323"/>
                    <a:pt x="18963" y="67569"/>
                  </a:cubicBezTo>
                  <a:cubicBezTo>
                    <a:pt x="17720" y="71815"/>
                    <a:pt x="16476" y="74584"/>
                    <a:pt x="18963" y="77538"/>
                  </a:cubicBezTo>
                  <a:cubicBezTo>
                    <a:pt x="20051" y="78830"/>
                    <a:pt x="23626" y="78830"/>
                    <a:pt x="26113" y="78830"/>
                  </a:cubicBezTo>
                  <a:cubicBezTo>
                    <a:pt x="28445" y="78830"/>
                    <a:pt x="34352" y="77538"/>
                    <a:pt x="34352" y="80307"/>
                  </a:cubicBezTo>
                  <a:cubicBezTo>
                    <a:pt x="34352" y="86030"/>
                    <a:pt x="28445" y="87323"/>
                    <a:pt x="24870" y="91569"/>
                  </a:cubicBezTo>
                  <a:lnTo>
                    <a:pt x="24870" y="91569"/>
                  </a:lnTo>
                  <a:cubicBezTo>
                    <a:pt x="26113" y="93046"/>
                    <a:pt x="28445" y="94523"/>
                    <a:pt x="29689" y="95815"/>
                  </a:cubicBezTo>
                  <a:cubicBezTo>
                    <a:pt x="32020" y="95815"/>
                    <a:pt x="34352" y="94523"/>
                    <a:pt x="35595" y="95815"/>
                  </a:cubicBezTo>
                  <a:cubicBezTo>
                    <a:pt x="36683" y="98769"/>
                    <a:pt x="34352" y="104307"/>
                    <a:pt x="36683" y="107076"/>
                  </a:cubicBezTo>
                  <a:cubicBezTo>
                    <a:pt x="41502" y="112800"/>
                    <a:pt x="47409" y="112800"/>
                    <a:pt x="52227" y="115569"/>
                  </a:cubicBezTo>
                  <a:lnTo>
                    <a:pt x="52227" y="115569"/>
                  </a:lnTo>
                  <a:cubicBezTo>
                    <a:pt x="53316" y="117046"/>
                    <a:pt x="53316" y="119815"/>
                    <a:pt x="54559" y="119815"/>
                  </a:cubicBezTo>
                  <a:cubicBezTo>
                    <a:pt x="58134" y="117046"/>
                    <a:pt x="58134" y="114092"/>
                    <a:pt x="60466" y="111323"/>
                  </a:cubicBezTo>
                  <a:cubicBezTo>
                    <a:pt x="61709" y="108553"/>
                    <a:pt x="62797" y="105784"/>
                    <a:pt x="65284" y="104307"/>
                  </a:cubicBezTo>
                  <a:cubicBezTo>
                    <a:pt x="67616" y="104307"/>
                    <a:pt x="68860" y="108553"/>
                    <a:pt x="71191" y="108553"/>
                  </a:cubicBezTo>
                  <a:cubicBezTo>
                    <a:pt x="74766" y="108553"/>
                    <a:pt x="79430" y="105784"/>
                    <a:pt x="83005" y="105784"/>
                  </a:cubicBezTo>
                  <a:cubicBezTo>
                    <a:pt x="86580" y="105784"/>
                    <a:pt x="90155" y="108553"/>
                    <a:pt x="93730" y="108553"/>
                  </a:cubicBezTo>
                  <a:cubicBezTo>
                    <a:pt x="98393" y="107076"/>
                    <a:pt x="101968" y="104307"/>
                    <a:pt x="106787" y="102830"/>
                  </a:cubicBezTo>
                  <a:cubicBezTo>
                    <a:pt x="109119" y="101538"/>
                    <a:pt x="111450" y="100061"/>
                    <a:pt x="113937" y="98769"/>
                  </a:cubicBezTo>
                  <a:lnTo>
                    <a:pt x="113937" y="98769"/>
                  </a:lnTo>
                  <a:cubicBezTo>
                    <a:pt x="116269" y="94523"/>
                    <a:pt x="119844" y="90276"/>
                    <a:pt x="119844" y="86030"/>
                  </a:cubicBezTo>
                  <a:cubicBezTo>
                    <a:pt x="119844" y="84553"/>
                    <a:pt x="115025" y="84553"/>
                    <a:pt x="113937" y="83076"/>
                  </a:cubicBezTo>
                  <a:cubicBezTo>
                    <a:pt x="112694" y="76061"/>
                    <a:pt x="117512" y="69046"/>
                    <a:pt x="115025" y="62030"/>
                  </a:cubicBezTo>
                  <a:cubicBezTo>
                    <a:pt x="113937" y="55015"/>
                    <a:pt x="105544" y="50769"/>
                    <a:pt x="105544" y="43753"/>
                  </a:cubicBezTo>
                  <a:cubicBezTo>
                    <a:pt x="105544" y="39507"/>
                    <a:pt x="112694" y="42276"/>
                    <a:pt x="113937" y="38030"/>
                  </a:cubicBezTo>
                  <a:cubicBezTo>
                    <a:pt x="116269" y="32307"/>
                    <a:pt x="112694" y="25292"/>
                    <a:pt x="112694" y="19753"/>
                  </a:cubicBezTo>
                  <a:cubicBezTo>
                    <a:pt x="113937" y="16800"/>
                    <a:pt x="117512" y="15507"/>
                    <a:pt x="116269" y="12553"/>
                  </a:cubicBezTo>
                  <a:cubicBezTo>
                    <a:pt x="115025" y="8492"/>
                    <a:pt x="112694" y="4246"/>
                    <a:pt x="109119" y="2769"/>
                  </a:cubicBezTo>
                  <a:cubicBezTo>
                    <a:pt x="104455" y="1292"/>
                    <a:pt x="98393" y="0"/>
                    <a:pt x="93730" y="1292"/>
                  </a:cubicBezTo>
                  <a:cubicBezTo>
                    <a:pt x="90155" y="2769"/>
                    <a:pt x="88911" y="7015"/>
                    <a:pt x="86580" y="9784"/>
                  </a:cubicBezTo>
                  <a:cubicBezTo>
                    <a:pt x="85492" y="12553"/>
                    <a:pt x="84248" y="16800"/>
                    <a:pt x="81917" y="18276"/>
                  </a:cubicBezTo>
                  <a:cubicBezTo>
                    <a:pt x="78341" y="19753"/>
                    <a:pt x="72279" y="16800"/>
                    <a:pt x="68860" y="16800"/>
                  </a:cubicBezTo>
                  <a:cubicBezTo>
                    <a:pt x="64041" y="18276"/>
                    <a:pt x="60466" y="21046"/>
                    <a:pt x="56891" y="21046"/>
                  </a:cubicBezTo>
                  <a:cubicBezTo>
                    <a:pt x="54559" y="21046"/>
                    <a:pt x="53316" y="18276"/>
                    <a:pt x="50984" y="18276"/>
                  </a:cubicBezTo>
                  <a:cubicBezTo>
                    <a:pt x="49740" y="18276"/>
                    <a:pt x="48652" y="21046"/>
                    <a:pt x="47409" y="21046"/>
                  </a:cubicBezTo>
                  <a:cubicBezTo>
                    <a:pt x="42746" y="22523"/>
                    <a:pt x="39170" y="21046"/>
                    <a:pt x="34352" y="19753"/>
                  </a:cubicBezTo>
                  <a:cubicBezTo>
                    <a:pt x="29689" y="18276"/>
                    <a:pt x="24870" y="14030"/>
                    <a:pt x="20051" y="14030"/>
                  </a:cubicBezTo>
                  <a:cubicBezTo>
                    <a:pt x="17720" y="14030"/>
                    <a:pt x="16476" y="16800"/>
                    <a:pt x="14145" y="1827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65" name="Shape 2565"/>
            <p:cNvSpPr/>
            <p:nvPr/>
          </p:nvSpPr>
          <p:spPr>
            <a:xfrm>
              <a:off x="6224182" y="6443662"/>
              <a:ext cx="592097" cy="696912"/>
            </a:xfrm>
            <a:custGeom>
              <a:avLst/>
              <a:gdLst/>
              <a:ahLst/>
              <a:cxnLst/>
              <a:rect l="0" t="0" r="0" b="0"/>
              <a:pathLst>
                <a:path w="120000" h="120000" extrusionOk="0">
                  <a:moveTo>
                    <a:pt x="25051" y="9058"/>
                  </a:moveTo>
                  <a:lnTo>
                    <a:pt x="25051" y="9058"/>
                  </a:lnTo>
                  <a:cubicBezTo>
                    <a:pt x="27315" y="15201"/>
                    <a:pt x="30675" y="22337"/>
                    <a:pt x="22276" y="25129"/>
                  </a:cubicBezTo>
                  <a:cubicBezTo>
                    <a:pt x="19500" y="26122"/>
                    <a:pt x="16141" y="35118"/>
                    <a:pt x="18405" y="36049"/>
                  </a:cubicBezTo>
                  <a:cubicBezTo>
                    <a:pt x="27900" y="40330"/>
                    <a:pt x="12270" y="49327"/>
                    <a:pt x="6135" y="49824"/>
                  </a:cubicBezTo>
                  <a:cubicBezTo>
                    <a:pt x="0" y="49824"/>
                    <a:pt x="2775" y="53112"/>
                    <a:pt x="2775" y="56401"/>
                  </a:cubicBezTo>
                  <a:lnTo>
                    <a:pt x="2775" y="56401"/>
                  </a:lnTo>
                  <a:cubicBezTo>
                    <a:pt x="4966" y="56401"/>
                    <a:pt x="6646" y="55966"/>
                    <a:pt x="8910" y="56897"/>
                  </a:cubicBezTo>
                  <a:cubicBezTo>
                    <a:pt x="10006" y="57394"/>
                    <a:pt x="10006" y="59255"/>
                    <a:pt x="10590" y="60248"/>
                  </a:cubicBezTo>
                  <a:cubicBezTo>
                    <a:pt x="11174" y="61675"/>
                    <a:pt x="11174" y="63102"/>
                    <a:pt x="11685" y="64033"/>
                  </a:cubicBezTo>
                  <a:cubicBezTo>
                    <a:pt x="11685" y="64963"/>
                    <a:pt x="12781" y="65894"/>
                    <a:pt x="12270" y="66887"/>
                  </a:cubicBezTo>
                  <a:cubicBezTo>
                    <a:pt x="12270" y="68252"/>
                    <a:pt x="10590" y="68748"/>
                    <a:pt x="10006" y="69679"/>
                  </a:cubicBezTo>
                  <a:cubicBezTo>
                    <a:pt x="8910" y="70175"/>
                    <a:pt x="8910" y="71106"/>
                    <a:pt x="7814" y="71602"/>
                  </a:cubicBezTo>
                  <a:cubicBezTo>
                    <a:pt x="6135" y="72037"/>
                    <a:pt x="3870" y="72037"/>
                    <a:pt x="2191" y="72533"/>
                  </a:cubicBezTo>
                  <a:lnTo>
                    <a:pt x="2191" y="72533"/>
                  </a:lnTo>
                  <a:lnTo>
                    <a:pt x="2191" y="73029"/>
                  </a:lnTo>
                  <a:cubicBezTo>
                    <a:pt x="2775" y="85315"/>
                    <a:pt x="19500" y="79669"/>
                    <a:pt x="27900" y="79669"/>
                  </a:cubicBezTo>
                  <a:lnTo>
                    <a:pt x="27900" y="79669"/>
                  </a:lnTo>
                  <a:cubicBezTo>
                    <a:pt x="25051" y="79669"/>
                    <a:pt x="20085" y="84384"/>
                    <a:pt x="17309" y="86742"/>
                  </a:cubicBezTo>
                  <a:lnTo>
                    <a:pt x="17309" y="86742"/>
                  </a:lnTo>
                  <a:cubicBezTo>
                    <a:pt x="17821" y="87735"/>
                    <a:pt x="18405" y="89100"/>
                    <a:pt x="18405" y="90527"/>
                  </a:cubicBezTo>
                  <a:cubicBezTo>
                    <a:pt x="17821" y="92947"/>
                    <a:pt x="16725" y="95801"/>
                    <a:pt x="14461" y="97662"/>
                  </a:cubicBezTo>
                  <a:cubicBezTo>
                    <a:pt x="13950" y="98159"/>
                    <a:pt x="12270" y="97166"/>
                    <a:pt x="11174" y="97662"/>
                  </a:cubicBezTo>
                  <a:cubicBezTo>
                    <a:pt x="9494" y="99089"/>
                    <a:pt x="7230" y="100517"/>
                    <a:pt x="6646" y="102874"/>
                  </a:cubicBezTo>
                  <a:cubicBezTo>
                    <a:pt x="6646" y="103805"/>
                    <a:pt x="9494" y="104301"/>
                    <a:pt x="8910" y="105232"/>
                  </a:cubicBezTo>
                  <a:cubicBezTo>
                    <a:pt x="8910" y="106163"/>
                    <a:pt x="7230" y="106659"/>
                    <a:pt x="6646" y="107590"/>
                  </a:cubicBezTo>
                  <a:cubicBezTo>
                    <a:pt x="6135" y="108583"/>
                    <a:pt x="5550" y="110010"/>
                    <a:pt x="6135" y="110941"/>
                  </a:cubicBezTo>
                  <a:cubicBezTo>
                    <a:pt x="7814" y="112864"/>
                    <a:pt x="10006" y="113795"/>
                    <a:pt x="12270" y="114725"/>
                  </a:cubicBezTo>
                  <a:cubicBezTo>
                    <a:pt x="13365" y="115222"/>
                    <a:pt x="15629" y="115656"/>
                    <a:pt x="15629" y="114725"/>
                  </a:cubicBezTo>
                  <a:cubicBezTo>
                    <a:pt x="15629" y="112864"/>
                    <a:pt x="11174" y="110010"/>
                    <a:pt x="13365" y="108583"/>
                  </a:cubicBezTo>
                  <a:cubicBezTo>
                    <a:pt x="15629" y="107590"/>
                    <a:pt x="16725" y="111871"/>
                    <a:pt x="18989" y="112864"/>
                  </a:cubicBezTo>
                  <a:cubicBezTo>
                    <a:pt x="20085" y="113298"/>
                    <a:pt x="22276" y="112864"/>
                    <a:pt x="23444" y="113795"/>
                  </a:cubicBezTo>
                  <a:cubicBezTo>
                    <a:pt x="24540" y="114725"/>
                    <a:pt x="23444" y="116153"/>
                    <a:pt x="22860" y="117083"/>
                  </a:cubicBezTo>
                  <a:lnTo>
                    <a:pt x="22860" y="117083"/>
                  </a:lnTo>
                  <a:cubicBezTo>
                    <a:pt x="31186" y="119937"/>
                    <a:pt x="31186" y="119937"/>
                    <a:pt x="31186" y="119937"/>
                  </a:cubicBezTo>
                  <a:lnTo>
                    <a:pt x="31186" y="119937"/>
                  </a:lnTo>
                  <a:cubicBezTo>
                    <a:pt x="31186" y="119007"/>
                    <a:pt x="30675" y="117580"/>
                    <a:pt x="31186" y="116153"/>
                  </a:cubicBezTo>
                  <a:cubicBezTo>
                    <a:pt x="32355" y="115222"/>
                    <a:pt x="33451" y="113795"/>
                    <a:pt x="35130" y="113298"/>
                  </a:cubicBezTo>
                  <a:cubicBezTo>
                    <a:pt x="36226" y="113298"/>
                    <a:pt x="36226" y="115656"/>
                    <a:pt x="37395" y="116153"/>
                  </a:cubicBezTo>
                  <a:cubicBezTo>
                    <a:pt x="39074" y="116153"/>
                    <a:pt x="40170" y="115222"/>
                    <a:pt x="41850" y="114725"/>
                  </a:cubicBezTo>
                  <a:lnTo>
                    <a:pt x="41850" y="114725"/>
                  </a:lnTo>
                  <a:cubicBezTo>
                    <a:pt x="42361" y="112864"/>
                    <a:pt x="44041" y="110941"/>
                    <a:pt x="44041" y="108583"/>
                  </a:cubicBezTo>
                  <a:cubicBezTo>
                    <a:pt x="44625" y="107590"/>
                    <a:pt x="43530" y="106163"/>
                    <a:pt x="43530" y="105232"/>
                  </a:cubicBezTo>
                  <a:lnTo>
                    <a:pt x="45136" y="102378"/>
                  </a:lnTo>
                  <a:lnTo>
                    <a:pt x="51272" y="100517"/>
                  </a:lnTo>
                  <a:cubicBezTo>
                    <a:pt x="51856" y="101447"/>
                    <a:pt x="52440" y="102378"/>
                    <a:pt x="53536" y="103805"/>
                  </a:cubicBezTo>
                  <a:lnTo>
                    <a:pt x="53536" y="103805"/>
                  </a:lnTo>
                  <a:cubicBezTo>
                    <a:pt x="54631" y="102378"/>
                    <a:pt x="55216" y="100517"/>
                    <a:pt x="56895" y="100517"/>
                  </a:cubicBezTo>
                  <a:cubicBezTo>
                    <a:pt x="58575" y="100020"/>
                    <a:pt x="59160" y="102874"/>
                    <a:pt x="60255" y="102874"/>
                  </a:cubicBezTo>
                  <a:cubicBezTo>
                    <a:pt x="63031" y="101944"/>
                    <a:pt x="64126" y="99586"/>
                    <a:pt x="65806" y="98159"/>
                  </a:cubicBezTo>
                  <a:lnTo>
                    <a:pt x="65806" y="98159"/>
                  </a:lnTo>
                  <a:cubicBezTo>
                    <a:pt x="65222" y="95801"/>
                    <a:pt x="64126" y="93877"/>
                    <a:pt x="64126" y="91520"/>
                  </a:cubicBezTo>
                  <a:cubicBezTo>
                    <a:pt x="64126" y="89596"/>
                    <a:pt x="66390" y="88169"/>
                    <a:pt x="66390" y="86742"/>
                  </a:cubicBezTo>
                  <a:cubicBezTo>
                    <a:pt x="65806" y="84881"/>
                    <a:pt x="62446" y="84384"/>
                    <a:pt x="61351" y="82523"/>
                  </a:cubicBezTo>
                  <a:cubicBezTo>
                    <a:pt x="60766" y="81530"/>
                    <a:pt x="61351" y="79669"/>
                    <a:pt x="61351" y="78241"/>
                  </a:cubicBezTo>
                  <a:cubicBezTo>
                    <a:pt x="61935" y="77745"/>
                    <a:pt x="61351" y="76318"/>
                    <a:pt x="62446" y="75884"/>
                  </a:cubicBezTo>
                  <a:cubicBezTo>
                    <a:pt x="63615" y="74891"/>
                    <a:pt x="65806" y="75884"/>
                    <a:pt x="66902" y="75387"/>
                  </a:cubicBezTo>
                  <a:cubicBezTo>
                    <a:pt x="68070" y="74891"/>
                    <a:pt x="68581" y="73464"/>
                    <a:pt x="70261" y="73464"/>
                  </a:cubicBezTo>
                  <a:cubicBezTo>
                    <a:pt x="71357" y="73464"/>
                    <a:pt x="72525" y="74457"/>
                    <a:pt x="73621" y="75387"/>
                  </a:cubicBezTo>
                  <a:lnTo>
                    <a:pt x="74716" y="81096"/>
                  </a:lnTo>
                  <a:cubicBezTo>
                    <a:pt x="74716" y="81530"/>
                    <a:pt x="78660" y="87735"/>
                    <a:pt x="78660" y="87735"/>
                  </a:cubicBezTo>
                  <a:cubicBezTo>
                    <a:pt x="79756" y="87735"/>
                    <a:pt x="80852" y="87735"/>
                    <a:pt x="81436" y="88665"/>
                  </a:cubicBezTo>
                  <a:cubicBezTo>
                    <a:pt x="82020" y="89100"/>
                    <a:pt x="82020" y="90527"/>
                    <a:pt x="82531" y="91520"/>
                  </a:cubicBezTo>
                  <a:lnTo>
                    <a:pt x="82531" y="91520"/>
                  </a:lnTo>
                  <a:cubicBezTo>
                    <a:pt x="84211" y="92450"/>
                    <a:pt x="85891" y="93381"/>
                    <a:pt x="87571" y="93381"/>
                  </a:cubicBezTo>
                  <a:cubicBezTo>
                    <a:pt x="88667" y="93877"/>
                    <a:pt x="89251" y="91520"/>
                    <a:pt x="89762" y="92450"/>
                  </a:cubicBezTo>
                  <a:cubicBezTo>
                    <a:pt x="90931" y="93877"/>
                    <a:pt x="90346" y="96732"/>
                    <a:pt x="91442" y="98593"/>
                  </a:cubicBezTo>
                  <a:cubicBezTo>
                    <a:pt x="92026" y="99586"/>
                    <a:pt x="93122" y="99586"/>
                    <a:pt x="93706" y="100020"/>
                  </a:cubicBezTo>
                  <a:lnTo>
                    <a:pt x="93706" y="100020"/>
                  </a:lnTo>
                  <a:cubicBezTo>
                    <a:pt x="93706" y="98159"/>
                    <a:pt x="92611" y="95801"/>
                    <a:pt x="93706" y="94374"/>
                  </a:cubicBezTo>
                  <a:cubicBezTo>
                    <a:pt x="94802" y="92450"/>
                    <a:pt x="97066" y="91023"/>
                    <a:pt x="99257" y="91520"/>
                  </a:cubicBezTo>
                  <a:cubicBezTo>
                    <a:pt x="101521" y="91520"/>
                    <a:pt x="101521" y="94374"/>
                    <a:pt x="103201" y="95305"/>
                  </a:cubicBezTo>
                  <a:cubicBezTo>
                    <a:pt x="104297" y="96235"/>
                    <a:pt x="105392" y="97166"/>
                    <a:pt x="105976" y="96732"/>
                  </a:cubicBezTo>
                  <a:cubicBezTo>
                    <a:pt x="107072" y="95801"/>
                    <a:pt x="104881" y="93877"/>
                    <a:pt x="105392" y="92947"/>
                  </a:cubicBezTo>
                  <a:cubicBezTo>
                    <a:pt x="105392" y="91954"/>
                    <a:pt x="107072" y="91023"/>
                    <a:pt x="107656" y="90093"/>
                  </a:cubicBezTo>
                  <a:lnTo>
                    <a:pt x="107656" y="90093"/>
                  </a:lnTo>
                  <a:cubicBezTo>
                    <a:pt x="106561" y="87735"/>
                    <a:pt x="104297" y="85315"/>
                    <a:pt x="104881" y="82523"/>
                  </a:cubicBezTo>
                  <a:cubicBezTo>
                    <a:pt x="104881" y="80599"/>
                    <a:pt x="108752" y="80165"/>
                    <a:pt x="109847" y="78241"/>
                  </a:cubicBezTo>
                  <a:cubicBezTo>
                    <a:pt x="110432" y="76814"/>
                    <a:pt x="109336" y="74457"/>
                    <a:pt x="109847" y="73029"/>
                  </a:cubicBezTo>
                  <a:cubicBezTo>
                    <a:pt x="109847" y="72037"/>
                    <a:pt x="109847" y="70672"/>
                    <a:pt x="110432" y="70175"/>
                  </a:cubicBezTo>
                  <a:cubicBezTo>
                    <a:pt x="112696" y="68748"/>
                    <a:pt x="115471" y="67817"/>
                    <a:pt x="117662" y="66390"/>
                  </a:cubicBezTo>
                  <a:lnTo>
                    <a:pt x="117662" y="66390"/>
                  </a:lnTo>
                  <a:cubicBezTo>
                    <a:pt x="118247" y="65894"/>
                    <a:pt x="119342" y="65460"/>
                    <a:pt x="119342" y="64963"/>
                  </a:cubicBezTo>
                  <a:cubicBezTo>
                    <a:pt x="119926" y="64033"/>
                    <a:pt x="119342" y="63102"/>
                    <a:pt x="119342" y="62109"/>
                  </a:cubicBezTo>
                  <a:lnTo>
                    <a:pt x="119342" y="62109"/>
                  </a:lnTo>
                  <a:cubicBezTo>
                    <a:pt x="115471" y="57828"/>
                    <a:pt x="112696" y="53112"/>
                    <a:pt x="108752" y="49327"/>
                  </a:cubicBezTo>
                  <a:cubicBezTo>
                    <a:pt x="107656" y="47900"/>
                    <a:pt x="104881" y="48831"/>
                    <a:pt x="103785" y="47900"/>
                  </a:cubicBezTo>
                  <a:cubicBezTo>
                    <a:pt x="102617" y="46473"/>
                    <a:pt x="103201" y="44115"/>
                    <a:pt x="102105" y="42192"/>
                  </a:cubicBezTo>
                  <a:cubicBezTo>
                    <a:pt x="101521" y="41758"/>
                    <a:pt x="99841" y="41261"/>
                    <a:pt x="98746" y="41261"/>
                  </a:cubicBezTo>
                  <a:cubicBezTo>
                    <a:pt x="97066" y="40765"/>
                    <a:pt x="94802" y="41758"/>
                    <a:pt x="93122" y="41261"/>
                  </a:cubicBezTo>
                  <a:cubicBezTo>
                    <a:pt x="90346" y="40765"/>
                    <a:pt x="86987" y="39834"/>
                    <a:pt x="85307" y="37973"/>
                  </a:cubicBezTo>
                  <a:cubicBezTo>
                    <a:pt x="83700" y="35553"/>
                    <a:pt x="86475" y="31768"/>
                    <a:pt x="84211" y="29906"/>
                  </a:cubicBezTo>
                  <a:cubicBezTo>
                    <a:pt x="80852" y="27983"/>
                    <a:pt x="75885" y="31334"/>
                    <a:pt x="71941" y="30341"/>
                  </a:cubicBezTo>
                  <a:cubicBezTo>
                    <a:pt x="70846" y="29906"/>
                    <a:pt x="71941" y="27983"/>
                    <a:pt x="71357" y="27052"/>
                  </a:cubicBezTo>
                  <a:cubicBezTo>
                    <a:pt x="71357" y="25625"/>
                    <a:pt x="70846" y="24198"/>
                    <a:pt x="69677" y="22771"/>
                  </a:cubicBezTo>
                  <a:cubicBezTo>
                    <a:pt x="68070" y="20910"/>
                    <a:pt x="64710" y="19482"/>
                    <a:pt x="63615" y="17063"/>
                  </a:cubicBezTo>
                  <a:cubicBezTo>
                    <a:pt x="63031" y="15698"/>
                    <a:pt x="63615" y="13774"/>
                    <a:pt x="64126" y="12347"/>
                  </a:cubicBezTo>
                  <a:cubicBezTo>
                    <a:pt x="65222" y="10486"/>
                    <a:pt x="68070" y="9493"/>
                    <a:pt x="69677" y="7631"/>
                  </a:cubicBezTo>
                  <a:cubicBezTo>
                    <a:pt x="71357" y="5708"/>
                    <a:pt x="72525" y="3350"/>
                    <a:pt x="73621" y="1427"/>
                  </a:cubicBezTo>
                  <a:lnTo>
                    <a:pt x="73621" y="1427"/>
                  </a:lnTo>
                  <a:cubicBezTo>
                    <a:pt x="73621" y="992"/>
                    <a:pt x="73621" y="496"/>
                    <a:pt x="73037" y="496"/>
                  </a:cubicBezTo>
                  <a:cubicBezTo>
                    <a:pt x="70846" y="0"/>
                    <a:pt x="68581" y="496"/>
                    <a:pt x="66390" y="992"/>
                  </a:cubicBezTo>
                  <a:cubicBezTo>
                    <a:pt x="64126" y="1923"/>
                    <a:pt x="62446" y="4281"/>
                    <a:pt x="59671" y="4777"/>
                  </a:cubicBezTo>
                  <a:cubicBezTo>
                    <a:pt x="57480" y="5708"/>
                    <a:pt x="54631" y="3846"/>
                    <a:pt x="52440" y="4281"/>
                  </a:cubicBezTo>
                  <a:cubicBezTo>
                    <a:pt x="50176" y="5274"/>
                    <a:pt x="50176" y="8562"/>
                    <a:pt x="47985" y="9989"/>
                  </a:cubicBezTo>
                  <a:cubicBezTo>
                    <a:pt x="46305" y="10486"/>
                    <a:pt x="44041" y="9989"/>
                    <a:pt x="42361" y="9058"/>
                  </a:cubicBezTo>
                  <a:cubicBezTo>
                    <a:pt x="40681" y="8066"/>
                    <a:pt x="41265" y="6204"/>
                    <a:pt x="39586" y="5708"/>
                  </a:cubicBezTo>
                  <a:cubicBezTo>
                    <a:pt x="37906" y="4777"/>
                    <a:pt x="35715" y="4281"/>
                    <a:pt x="33451" y="4777"/>
                  </a:cubicBezTo>
                  <a:cubicBezTo>
                    <a:pt x="32866" y="5274"/>
                    <a:pt x="32866" y="6701"/>
                    <a:pt x="32355" y="7135"/>
                  </a:cubicBezTo>
                  <a:cubicBezTo>
                    <a:pt x="30091" y="8066"/>
                    <a:pt x="27900" y="8066"/>
                    <a:pt x="25051" y="905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66" name="Shape 2566"/>
            <p:cNvSpPr/>
            <p:nvPr/>
          </p:nvSpPr>
          <p:spPr>
            <a:xfrm>
              <a:off x="6235294" y="6769100"/>
              <a:ext cx="52385" cy="96838"/>
            </a:xfrm>
            <a:custGeom>
              <a:avLst/>
              <a:gdLst/>
              <a:ahLst/>
              <a:cxnLst/>
              <a:rect l="0" t="0" r="0" b="0"/>
              <a:pathLst>
                <a:path w="120000" h="120000" extrusionOk="0">
                  <a:moveTo>
                    <a:pt x="6575" y="3134"/>
                  </a:moveTo>
                  <a:lnTo>
                    <a:pt x="6575" y="3134"/>
                  </a:lnTo>
                  <a:cubicBezTo>
                    <a:pt x="6575" y="6716"/>
                    <a:pt x="6575" y="10298"/>
                    <a:pt x="6575" y="13432"/>
                  </a:cubicBezTo>
                  <a:cubicBezTo>
                    <a:pt x="0" y="47910"/>
                    <a:pt x="0" y="85522"/>
                    <a:pt x="0" y="119552"/>
                  </a:cubicBezTo>
                  <a:lnTo>
                    <a:pt x="0" y="119552"/>
                  </a:lnTo>
                  <a:cubicBezTo>
                    <a:pt x="18904" y="115970"/>
                    <a:pt x="44383" y="115970"/>
                    <a:pt x="63287" y="112835"/>
                  </a:cubicBezTo>
                  <a:cubicBezTo>
                    <a:pt x="75616" y="109253"/>
                    <a:pt x="75616" y="102537"/>
                    <a:pt x="87945" y="98955"/>
                  </a:cubicBezTo>
                  <a:cubicBezTo>
                    <a:pt x="94520" y="92238"/>
                    <a:pt x="113424" y="88656"/>
                    <a:pt x="113424" y="78805"/>
                  </a:cubicBezTo>
                  <a:cubicBezTo>
                    <a:pt x="119178" y="71641"/>
                    <a:pt x="106849" y="64925"/>
                    <a:pt x="106849" y="58208"/>
                  </a:cubicBezTo>
                  <a:cubicBezTo>
                    <a:pt x="101095" y="51492"/>
                    <a:pt x="101095" y="41194"/>
                    <a:pt x="94520" y="30895"/>
                  </a:cubicBezTo>
                  <a:cubicBezTo>
                    <a:pt x="87945" y="23731"/>
                    <a:pt x="87945" y="10298"/>
                    <a:pt x="75616" y="6716"/>
                  </a:cubicBezTo>
                  <a:cubicBezTo>
                    <a:pt x="50136" y="0"/>
                    <a:pt x="31232" y="3134"/>
                    <a:pt x="6575" y="313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67" name="Shape 2567"/>
            <p:cNvSpPr/>
            <p:nvPr/>
          </p:nvSpPr>
          <p:spPr>
            <a:xfrm>
              <a:off x="6535312" y="6116639"/>
              <a:ext cx="1314363" cy="904875"/>
            </a:xfrm>
            <a:custGeom>
              <a:avLst/>
              <a:gdLst/>
              <a:ahLst/>
              <a:cxnLst/>
              <a:rect l="0" t="0" r="0" b="0"/>
              <a:pathLst>
                <a:path w="120000" h="120000" extrusionOk="0">
                  <a:moveTo>
                    <a:pt x="4764" y="44439"/>
                  </a:moveTo>
                  <a:lnTo>
                    <a:pt x="4764" y="44439"/>
                  </a:lnTo>
                  <a:cubicBezTo>
                    <a:pt x="5783" y="44105"/>
                    <a:pt x="6538" y="44105"/>
                    <a:pt x="7261" y="43341"/>
                  </a:cubicBezTo>
                  <a:cubicBezTo>
                    <a:pt x="8017" y="42625"/>
                    <a:pt x="8017" y="40811"/>
                    <a:pt x="8773" y="40429"/>
                  </a:cubicBezTo>
                  <a:cubicBezTo>
                    <a:pt x="9529" y="40095"/>
                    <a:pt x="10284" y="42625"/>
                    <a:pt x="10777" y="41909"/>
                  </a:cubicBezTo>
                  <a:cubicBezTo>
                    <a:pt x="11533" y="39713"/>
                    <a:pt x="11303" y="37183"/>
                    <a:pt x="11533" y="34606"/>
                  </a:cubicBezTo>
                  <a:cubicBezTo>
                    <a:pt x="11533" y="33174"/>
                    <a:pt x="12026" y="31694"/>
                    <a:pt x="11533" y="30214"/>
                  </a:cubicBezTo>
                  <a:cubicBezTo>
                    <a:pt x="11303" y="28782"/>
                    <a:pt x="9529" y="28400"/>
                    <a:pt x="9529" y="26968"/>
                  </a:cubicBezTo>
                  <a:cubicBezTo>
                    <a:pt x="9529" y="25489"/>
                    <a:pt x="10547" y="25155"/>
                    <a:pt x="11303" y="24391"/>
                  </a:cubicBezTo>
                  <a:cubicBezTo>
                    <a:pt x="11796" y="24057"/>
                    <a:pt x="12782" y="24391"/>
                    <a:pt x="13044" y="23675"/>
                  </a:cubicBezTo>
                  <a:cubicBezTo>
                    <a:pt x="13307" y="22577"/>
                    <a:pt x="12026" y="21479"/>
                    <a:pt x="12026" y="20381"/>
                  </a:cubicBezTo>
                  <a:cubicBezTo>
                    <a:pt x="12026" y="19284"/>
                    <a:pt x="12552" y="17852"/>
                    <a:pt x="13044" y="17088"/>
                  </a:cubicBezTo>
                  <a:cubicBezTo>
                    <a:pt x="13307" y="16038"/>
                    <a:pt x="14063" y="14940"/>
                    <a:pt x="14819" y="14558"/>
                  </a:cubicBezTo>
                  <a:cubicBezTo>
                    <a:pt x="15805" y="14176"/>
                    <a:pt x="17053" y="15274"/>
                    <a:pt x="18072" y="14940"/>
                  </a:cubicBezTo>
                  <a:cubicBezTo>
                    <a:pt x="18565" y="14940"/>
                    <a:pt x="18828" y="14176"/>
                    <a:pt x="19320" y="13842"/>
                  </a:cubicBezTo>
                  <a:lnTo>
                    <a:pt x="19320" y="13842"/>
                  </a:lnTo>
                  <a:cubicBezTo>
                    <a:pt x="20339" y="13460"/>
                    <a:pt x="21818" y="13842"/>
                    <a:pt x="22836" y="13126"/>
                  </a:cubicBezTo>
                  <a:cubicBezTo>
                    <a:pt x="23822" y="12744"/>
                    <a:pt x="24348" y="10930"/>
                    <a:pt x="25334" y="10930"/>
                  </a:cubicBezTo>
                  <a:cubicBezTo>
                    <a:pt x="26615" y="10930"/>
                    <a:pt x="27601" y="12362"/>
                    <a:pt x="28849" y="13460"/>
                  </a:cubicBezTo>
                  <a:cubicBezTo>
                    <a:pt x="29112" y="13842"/>
                    <a:pt x="29112" y="14940"/>
                    <a:pt x="29605" y="14940"/>
                  </a:cubicBezTo>
                  <a:cubicBezTo>
                    <a:pt x="31380" y="14176"/>
                    <a:pt x="33384" y="13126"/>
                    <a:pt x="35125" y="11264"/>
                  </a:cubicBezTo>
                  <a:cubicBezTo>
                    <a:pt x="35651" y="10930"/>
                    <a:pt x="34633" y="8735"/>
                    <a:pt x="35388" y="8735"/>
                  </a:cubicBezTo>
                  <a:cubicBezTo>
                    <a:pt x="36407" y="8353"/>
                    <a:pt x="37130" y="11264"/>
                    <a:pt x="37886" y="10548"/>
                  </a:cubicBezTo>
                  <a:cubicBezTo>
                    <a:pt x="39134" y="9116"/>
                    <a:pt x="38148" y="6157"/>
                    <a:pt x="39134" y="4725"/>
                  </a:cubicBezTo>
                  <a:cubicBezTo>
                    <a:pt x="39660" y="4009"/>
                    <a:pt x="40646" y="5059"/>
                    <a:pt x="41401" y="5059"/>
                  </a:cubicBezTo>
                  <a:cubicBezTo>
                    <a:pt x="41894" y="4725"/>
                    <a:pt x="42420" y="4343"/>
                    <a:pt x="43176" y="4343"/>
                  </a:cubicBezTo>
                  <a:lnTo>
                    <a:pt x="43176" y="4343"/>
                  </a:lnTo>
                  <a:cubicBezTo>
                    <a:pt x="44162" y="4725"/>
                    <a:pt x="45410" y="5441"/>
                    <a:pt x="46429" y="5823"/>
                  </a:cubicBezTo>
                  <a:cubicBezTo>
                    <a:pt x="46922" y="6157"/>
                    <a:pt x="47677" y="6539"/>
                    <a:pt x="48170" y="7255"/>
                  </a:cubicBezTo>
                  <a:cubicBezTo>
                    <a:pt x="48926" y="8019"/>
                    <a:pt x="49189" y="9451"/>
                    <a:pt x="49682" y="10548"/>
                  </a:cubicBezTo>
                  <a:cubicBezTo>
                    <a:pt x="50175" y="11264"/>
                    <a:pt x="50438" y="12028"/>
                    <a:pt x="51193" y="12362"/>
                  </a:cubicBezTo>
                  <a:cubicBezTo>
                    <a:pt x="51686" y="12362"/>
                    <a:pt x="51949" y="11264"/>
                    <a:pt x="52442" y="11264"/>
                  </a:cubicBezTo>
                  <a:cubicBezTo>
                    <a:pt x="53461" y="11646"/>
                    <a:pt x="53953" y="13842"/>
                    <a:pt x="54972" y="13842"/>
                  </a:cubicBezTo>
                  <a:cubicBezTo>
                    <a:pt x="55465" y="13460"/>
                    <a:pt x="55728" y="12028"/>
                    <a:pt x="55728" y="10930"/>
                  </a:cubicBezTo>
                  <a:cubicBezTo>
                    <a:pt x="55728" y="9832"/>
                    <a:pt x="54446" y="8735"/>
                    <a:pt x="54972" y="8019"/>
                  </a:cubicBezTo>
                  <a:cubicBezTo>
                    <a:pt x="55728" y="7637"/>
                    <a:pt x="56221" y="9116"/>
                    <a:pt x="56714" y="9832"/>
                  </a:cubicBezTo>
                  <a:lnTo>
                    <a:pt x="56714" y="9832"/>
                  </a:lnTo>
                  <a:cubicBezTo>
                    <a:pt x="56976" y="10548"/>
                    <a:pt x="57207" y="11646"/>
                    <a:pt x="57732" y="11646"/>
                  </a:cubicBezTo>
                  <a:cubicBezTo>
                    <a:pt x="58225" y="11646"/>
                    <a:pt x="57732" y="10214"/>
                    <a:pt x="57962" y="9451"/>
                  </a:cubicBezTo>
                  <a:cubicBezTo>
                    <a:pt x="58225" y="9451"/>
                    <a:pt x="58488" y="10214"/>
                    <a:pt x="58718" y="10214"/>
                  </a:cubicBezTo>
                  <a:cubicBezTo>
                    <a:pt x="58981" y="10548"/>
                    <a:pt x="59474" y="9832"/>
                    <a:pt x="59737" y="10214"/>
                  </a:cubicBezTo>
                  <a:cubicBezTo>
                    <a:pt x="59967" y="10930"/>
                    <a:pt x="59474" y="12028"/>
                    <a:pt x="59967" y="12744"/>
                  </a:cubicBezTo>
                  <a:cubicBezTo>
                    <a:pt x="60230" y="13126"/>
                    <a:pt x="60722" y="12362"/>
                    <a:pt x="60985" y="12362"/>
                  </a:cubicBezTo>
                  <a:cubicBezTo>
                    <a:pt x="61248" y="12362"/>
                    <a:pt x="61248" y="13126"/>
                    <a:pt x="61248" y="13126"/>
                  </a:cubicBezTo>
                  <a:cubicBezTo>
                    <a:pt x="62497" y="12362"/>
                    <a:pt x="63483" y="11264"/>
                    <a:pt x="64501" y="10548"/>
                  </a:cubicBezTo>
                  <a:cubicBezTo>
                    <a:pt x="64994" y="10214"/>
                    <a:pt x="65750" y="9832"/>
                    <a:pt x="66013" y="9451"/>
                  </a:cubicBezTo>
                  <a:cubicBezTo>
                    <a:pt x="66506" y="8735"/>
                    <a:pt x="66506" y="8019"/>
                    <a:pt x="66768" y="7255"/>
                  </a:cubicBezTo>
                  <a:lnTo>
                    <a:pt x="66768" y="7255"/>
                  </a:lnTo>
                  <a:cubicBezTo>
                    <a:pt x="71270" y="8353"/>
                    <a:pt x="71270" y="8353"/>
                    <a:pt x="71270" y="8353"/>
                  </a:cubicBezTo>
                  <a:lnTo>
                    <a:pt x="71270" y="8353"/>
                  </a:lnTo>
                  <a:cubicBezTo>
                    <a:pt x="71270" y="8353"/>
                    <a:pt x="72782" y="8735"/>
                    <a:pt x="73044" y="8735"/>
                  </a:cubicBezTo>
                  <a:cubicBezTo>
                    <a:pt x="73274" y="8735"/>
                    <a:pt x="74293" y="8019"/>
                    <a:pt x="74293" y="8019"/>
                  </a:cubicBezTo>
                  <a:cubicBezTo>
                    <a:pt x="75049" y="8353"/>
                    <a:pt x="76035" y="9116"/>
                    <a:pt x="76790" y="9116"/>
                  </a:cubicBezTo>
                  <a:cubicBezTo>
                    <a:pt x="77053" y="9116"/>
                    <a:pt x="77053" y="8019"/>
                    <a:pt x="77283" y="8019"/>
                  </a:cubicBezTo>
                  <a:cubicBezTo>
                    <a:pt x="77809" y="7637"/>
                    <a:pt x="78565" y="8019"/>
                    <a:pt x="79288" y="8353"/>
                  </a:cubicBezTo>
                  <a:cubicBezTo>
                    <a:pt x="80043" y="8735"/>
                    <a:pt x="80569" y="9832"/>
                    <a:pt x="81555" y="10214"/>
                  </a:cubicBezTo>
                  <a:cubicBezTo>
                    <a:pt x="82573" y="10214"/>
                    <a:pt x="83329" y="9116"/>
                    <a:pt x="84315" y="9116"/>
                  </a:cubicBezTo>
                  <a:cubicBezTo>
                    <a:pt x="85071" y="9116"/>
                    <a:pt x="85826" y="9832"/>
                    <a:pt x="86319" y="9451"/>
                  </a:cubicBezTo>
                  <a:cubicBezTo>
                    <a:pt x="86582" y="9116"/>
                    <a:pt x="85826" y="8353"/>
                    <a:pt x="85826" y="7637"/>
                  </a:cubicBezTo>
                  <a:cubicBezTo>
                    <a:pt x="86089" y="6157"/>
                    <a:pt x="86089" y="4725"/>
                    <a:pt x="86845" y="3245"/>
                  </a:cubicBezTo>
                  <a:cubicBezTo>
                    <a:pt x="87338" y="1813"/>
                    <a:pt x="88094" y="1431"/>
                    <a:pt x="89079" y="0"/>
                  </a:cubicBezTo>
                  <a:lnTo>
                    <a:pt x="89079" y="0"/>
                  </a:lnTo>
                  <a:cubicBezTo>
                    <a:pt x="91610" y="1431"/>
                    <a:pt x="93877" y="3245"/>
                    <a:pt x="95355" y="5823"/>
                  </a:cubicBezTo>
                  <a:cubicBezTo>
                    <a:pt x="96867" y="8735"/>
                    <a:pt x="99627" y="9832"/>
                    <a:pt x="101631" y="12028"/>
                  </a:cubicBezTo>
                  <a:cubicBezTo>
                    <a:pt x="102157" y="12362"/>
                    <a:pt x="103899" y="13842"/>
                    <a:pt x="103899" y="14176"/>
                  </a:cubicBezTo>
                  <a:cubicBezTo>
                    <a:pt x="103899" y="17088"/>
                    <a:pt x="102913" y="17088"/>
                    <a:pt x="104917" y="19665"/>
                  </a:cubicBezTo>
                  <a:cubicBezTo>
                    <a:pt x="107415" y="22959"/>
                    <a:pt x="108170" y="25871"/>
                    <a:pt x="109156" y="30214"/>
                  </a:cubicBezTo>
                  <a:cubicBezTo>
                    <a:pt x="109682" y="32076"/>
                    <a:pt x="110930" y="39379"/>
                    <a:pt x="112179" y="40095"/>
                  </a:cubicBezTo>
                  <a:cubicBezTo>
                    <a:pt x="112705" y="41193"/>
                    <a:pt x="116451" y="43723"/>
                    <a:pt x="116451" y="43723"/>
                  </a:cubicBezTo>
                  <a:cubicBezTo>
                    <a:pt x="116714" y="49928"/>
                    <a:pt x="117699" y="50310"/>
                    <a:pt x="119967" y="51742"/>
                  </a:cubicBezTo>
                  <a:lnTo>
                    <a:pt x="119967" y="51742"/>
                  </a:lnTo>
                  <a:cubicBezTo>
                    <a:pt x="119704" y="53221"/>
                    <a:pt x="119967" y="54653"/>
                    <a:pt x="118948" y="55035"/>
                  </a:cubicBezTo>
                  <a:cubicBezTo>
                    <a:pt x="116944" y="56133"/>
                    <a:pt x="114709" y="55417"/>
                    <a:pt x="112935" y="54653"/>
                  </a:cubicBezTo>
                  <a:cubicBezTo>
                    <a:pt x="111423" y="54319"/>
                    <a:pt x="110668" y="51408"/>
                    <a:pt x="109156" y="51408"/>
                  </a:cubicBezTo>
                  <a:cubicBezTo>
                    <a:pt x="107907" y="51742"/>
                    <a:pt x="107677" y="54319"/>
                    <a:pt x="106922" y="55417"/>
                  </a:cubicBezTo>
                  <a:cubicBezTo>
                    <a:pt x="105673" y="57565"/>
                    <a:pt x="104392" y="60143"/>
                    <a:pt x="102650" y="61241"/>
                  </a:cubicBezTo>
                  <a:cubicBezTo>
                    <a:pt x="101631" y="61957"/>
                    <a:pt x="100383" y="60525"/>
                    <a:pt x="99364" y="60859"/>
                  </a:cubicBezTo>
                  <a:cubicBezTo>
                    <a:pt x="98116" y="61575"/>
                    <a:pt x="97130" y="63436"/>
                    <a:pt x="96111" y="64534"/>
                  </a:cubicBezTo>
                  <a:cubicBezTo>
                    <a:pt x="95618" y="65250"/>
                    <a:pt x="94863" y="65966"/>
                    <a:pt x="94633" y="67064"/>
                  </a:cubicBezTo>
                  <a:cubicBezTo>
                    <a:pt x="94370" y="68544"/>
                    <a:pt x="95125" y="71073"/>
                    <a:pt x="94370" y="71455"/>
                  </a:cubicBezTo>
                  <a:cubicBezTo>
                    <a:pt x="93351" y="72171"/>
                    <a:pt x="92595" y="69260"/>
                    <a:pt x="91347" y="68878"/>
                  </a:cubicBezTo>
                  <a:cubicBezTo>
                    <a:pt x="89605" y="68878"/>
                    <a:pt x="87601" y="69260"/>
                    <a:pt x="85826" y="70357"/>
                  </a:cubicBezTo>
                  <a:cubicBezTo>
                    <a:pt x="84315" y="71073"/>
                    <a:pt x="83329" y="72887"/>
                    <a:pt x="82311" y="73985"/>
                  </a:cubicBezTo>
                  <a:lnTo>
                    <a:pt x="82311" y="73985"/>
                  </a:lnTo>
                  <a:cubicBezTo>
                    <a:pt x="81325" y="74367"/>
                    <a:pt x="80569" y="74701"/>
                    <a:pt x="79813" y="74701"/>
                  </a:cubicBezTo>
                  <a:cubicBezTo>
                    <a:pt x="79288" y="74701"/>
                    <a:pt x="78795" y="75083"/>
                    <a:pt x="78795" y="74367"/>
                  </a:cubicBezTo>
                  <a:cubicBezTo>
                    <a:pt x="78565" y="73269"/>
                    <a:pt x="79058" y="72171"/>
                    <a:pt x="79288" y="70692"/>
                  </a:cubicBezTo>
                  <a:cubicBezTo>
                    <a:pt x="79288" y="69976"/>
                    <a:pt x="79550" y="68878"/>
                    <a:pt x="79288" y="67780"/>
                  </a:cubicBezTo>
                  <a:cubicBezTo>
                    <a:pt x="78795" y="66682"/>
                    <a:pt x="78039" y="65966"/>
                    <a:pt x="77053" y="65966"/>
                  </a:cubicBezTo>
                  <a:cubicBezTo>
                    <a:pt x="76035" y="65632"/>
                    <a:pt x="75049" y="66348"/>
                    <a:pt x="74293" y="66682"/>
                  </a:cubicBezTo>
                  <a:cubicBezTo>
                    <a:pt x="73044" y="67446"/>
                    <a:pt x="71533" y="67780"/>
                    <a:pt x="70777" y="69260"/>
                  </a:cubicBezTo>
                  <a:cubicBezTo>
                    <a:pt x="70251" y="70357"/>
                    <a:pt x="71270" y="72171"/>
                    <a:pt x="70777" y="73269"/>
                  </a:cubicBezTo>
                  <a:cubicBezTo>
                    <a:pt x="70514" y="73985"/>
                    <a:pt x="69529" y="72171"/>
                    <a:pt x="69003" y="72553"/>
                  </a:cubicBezTo>
                  <a:cubicBezTo>
                    <a:pt x="68773" y="72887"/>
                    <a:pt x="69759" y="74367"/>
                    <a:pt x="69266" y="75083"/>
                  </a:cubicBezTo>
                  <a:cubicBezTo>
                    <a:pt x="68773" y="75465"/>
                    <a:pt x="67754" y="73985"/>
                    <a:pt x="67261" y="74701"/>
                  </a:cubicBezTo>
                  <a:cubicBezTo>
                    <a:pt x="66768" y="75465"/>
                    <a:pt x="67261" y="76897"/>
                    <a:pt x="67524" y="77661"/>
                  </a:cubicBezTo>
                  <a:cubicBezTo>
                    <a:pt x="68017" y="80190"/>
                    <a:pt x="68247" y="82720"/>
                    <a:pt x="69529" y="84916"/>
                  </a:cubicBezTo>
                  <a:cubicBezTo>
                    <a:pt x="70251" y="86396"/>
                    <a:pt x="71533" y="87112"/>
                    <a:pt x="72782" y="87828"/>
                  </a:cubicBezTo>
                  <a:cubicBezTo>
                    <a:pt x="73537" y="88210"/>
                    <a:pt x="74293" y="88210"/>
                    <a:pt x="75049" y="88210"/>
                  </a:cubicBezTo>
                  <a:cubicBezTo>
                    <a:pt x="76035" y="87828"/>
                    <a:pt x="77283" y="87828"/>
                    <a:pt x="78565" y="87828"/>
                  </a:cubicBezTo>
                  <a:cubicBezTo>
                    <a:pt x="79550" y="87828"/>
                    <a:pt x="80799" y="87494"/>
                    <a:pt x="82081" y="87494"/>
                  </a:cubicBezTo>
                  <a:lnTo>
                    <a:pt x="82081" y="87494"/>
                  </a:lnTo>
                  <a:cubicBezTo>
                    <a:pt x="81818" y="88926"/>
                    <a:pt x="81325" y="90405"/>
                    <a:pt x="81325" y="91885"/>
                  </a:cubicBezTo>
                  <a:cubicBezTo>
                    <a:pt x="81325" y="93317"/>
                    <a:pt x="82081" y="94415"/>
                    <a:pt x="82081" y="95847"/>
                  </a:cubicBezTo>
                  <a:cubicBezTo>
                    <a:pt x="82311" y="97708"/>
                    <a:pt x="82081" y="99856"/>
                    <a:pt x="81555" y="101718"/>
                  </a:cubicBezTo>
                  <a:cubicBezTo>
                    <a:pt x="81325" y="102816"/>
                    <a:pt x="80306" y="102816"/>
                    <a:pt x="79813" y="103914"/>
                  </a:cubicBezTo>
                  <a:cubicBezTo>
                    <a:pt x="79813" y="104248"/>
                    <a:pt x="80043" y="105011"/>
                    <a:pt x="80306" y="105346"/>
                  </a:cubicBezTo>
                  <a:cubicBezTo>
                    <a:pt x="81062" y="106062"/>
                    <a:pt x="82311" y="105727"/>
                    <a:pt x="82836" y="106443"/>
                  </a:cubicBezTo>
                  <a:cubicBezTo>
                    <a:pt x="83329" y="106825"/>
                    <a:pt x="83329" y="107923"/>
                    <a:pt x="82836" y="107923"/>
                  </a:cubicBezTo>
                  <a:cubicBezTo>
                    <a:pt x="82081" y="108639"/>
                    <a:pt x="81062" y="108257"/>
                    <a:pt x="80306" y="108639"/>
                  </a:cubicBezTo>
                  <a:cubicBezTo>
                    <a:pt x="79813" y="108973"/>
                    <a:pt x="79288" y="110071"/>
                    <a:pt x="78795" y="110453"/>
                  </a:cubicBezTo>
                  <a:cubicBezTo>
                    <a:pt x="77546" y="110453"/>
                    <a:pt x="76297" y="108639"/>
                    <a:pt x="75279" y="109355"/>
                  </a:cubicBezTo>
                  <a:cubicBezTo>
                    <a:pt x="74293" y="110071"/>
                    <a:pt x="73274" y="111551"/>
                    <a:pt x="73274" y="113365"/>
                  </a:cubicBezTo>
                  <a:cubicBezTo>
                    <a:pt x="73537" y="114844"/>
                    <a:pt x="75049" y="114844"/>
                    <a:pt x="76035" y="115560"/>
                  </a:cubicBezTo>
                  <a:lnTo>
                    <a:pt x="76035" y="115560"/>
                  </a:lnTo>
                  <a:cubicBezTo>
                    <a:pt x="75049" y="115942"/>
                    <a:pt x="74293" y="116276"/>
                    <a:pt x="73537" y="117040"/>
                  </a:cubicBezTo>
                  <a:cubicBezTo>
                    <a:pt x="73044" y="117374"/>
                    <a:pt x="72519" y="118090"/>
                    <a:pt x="72026" y="118090"/>
                  </a:cubicBezTo>
                  <a:cubicBezTo>
                    <a:pt x="71533" y="118090"/>
                    <a:pt x="71270" y="117374"/>
                    <a:pt x="70777" y="117374"/>
                  </a:cubicBezTo>
                  <a:cubicBezTo>
                    <a:pt x="70251" y="117374"/>
                    <a:pt x="69759" y="118090"/>
                    <a:pt x="69266" y="118090"/>
                  </a:cubicBezTo>
                  <a:cubicBezTo>
                    <a:pt x="68773" y="118090"/>
                    <a:pt x="68510" y="117374"/>
                    <a:pt x="68017" y="117374"/>
                  </a:cubicBezTo>
                  <a:cubicBezTo>
                    <a:pt x="67524" y="118090"/>
                    <a:pt x="66998" y="119188"/>
                    <a:pt x="66768" y="119952"/>
                  </a:cubicBezTo>
                  <a:lnTo>
                    <a:pt x="66768" y="119952"/>
                  </a:lnTo>
                  <a:cubicBezTo>
                    <a:pt x="66243" y="118472"/>
                    <a:pt x="65750" y="117374"/>
                    <a:pt x="65520" y="115942"/>
                  </a:cubicBezTo>
                  <a:cubicBezTo>
                    <a:pt x="65520" y="114463"/>
                    <a:pt x="64994" y="112267"/>
                    <a:pt x="65750" y="111169"/>
                  </a:cubicBezTo>
                  <a:cubicBezTo>
                    <a:pt x="66243" y="110071"/>
                    <a:pt x="67754" y="111551"/>
                    <a:pt x="68247" y="110453"/>
                  </a:cubicBezTo>
                  <a:cubicBezTo>
                    <a:pt x="68510" y="109737"/>
                    <a:pt x="67754" y="108973"/>
                    <a:pt x="67261" y="108639"/>
                  </a:cubicBezTo>
                  <a:cubicBezTo>
                    <a:pt x="66506" y="108257"/>
                    <a:pt x="65750" y="108973"/>
                    <a:pt x="65257" y="108639"/>
                  </a:cubicBezTo>
                  <a:cubicBezTo>
                    <a:pt x="64238" y="107923"/>
                    <a:pt x="63483" y="106062"/>
                    <a:pt x="62497" y="105011"/>
                  </a:cubicBezTo>
                  <a:lnTo>
                    <a:pt x="62497" y="105011"/>
                  </a:lnTo>
                  <a:cubicBezTo>
                    <a:pt x="62990" y="103914"/>
                    <a:pt x="63745" y="102816"/>
                    <a:pt x="63745" y="101718"/>
                  </a:cubicBezTo>
                  <a:cubicBezTo>
                    <a:pt x="63745" y="101336"/>
                    <a:pt x="62727" y="101336"/>
                    <a:pt x="62497" y="100954"/>
                  </a:cubicBezTo>
                  <a:cubicBezTo>
                    <a:pt x="62234" y="99140"/>
                    <a:pt x="63253" y="97326"/>
                    <a:pt x="62727" y="95513"/>
                  </a:cubicBezTo>
                  <a:cubicBezTo>
                    <a:pt x="62497" y="93699"/>
                    <a:pt x="60722" y="92601"/>
                    <a:pt x="60722" y="90787"/>
                  </a:cubicBezTo>
                  <a:cubicBezTo>
                    <a:pt x="60722" y="89689"/>
                    <a:pt x="62234" y="90405"/>
                    <a:pt x="62497" y="89307"/>
                  </a:cubicBezTo>
                  <a:cubicBezTo>
                    <a:pt x="62990" y="87828"/>
                    <a:pt x="62234" y="86014"/>
                    <a:pt x="62234" y="84582"/>
                  </a:cubicBezTo>
                  <a:cubicBezTo>
                    <a:pt x="62497" y="83818"/>
                    <a:pt x="63253" y="83484"/>
                    <a:pt x="62990" y="82720"/>
                  </a:cubicBezTo>
                  <a:cubicBezTo>
                    <a:pt x="62727" y="81670"/>
                    <a:pt x="62234" y="80572"/>
                    <a:pt x="61478" y="80190"/>
                  </a:cubicBezTo>
                  <a:cubicBezTo>
                    <a:pt x="60492" y="79809"/>
                    <a:pt x="59211" y="79474"/>
                    <a:pt x="58225" y="79809"/>
                  </a:cubicBezTo>
                  <a:cubicBezTo>
                    <a:pt x="57469" y="80190"/>
                    <a:pt x="57207" y="81288"/>
                    <a:pt x="56714" y="82004"/>
                  </a:cubicBezTo>
                  <a:cubicBezTo>
                    <a:pt x="56484" y="82720"/>
                    <a:pt x="56221" y="83818"/>
                    <a:pt x="55728" y="84200"/>
                  </a:cubicBezTo>
                  <a:cubicBezTo>
                    <a:pt x="54972" y="84582"/>
                    <a:pt x="53691" y="83818"/>
                    <a:pt x="52968" y="83818"/>
                  </a:cubicBezTo>
                  <a:cubicBezTo>
                    <a:pt x="51949" y="84200"/>
                    <a:pt x="51193" y="84916"/>
                    <a:pt x="50438" y="84916"/>
                  </a:cubicBezTo>
                  <a:cubicBezTo>
                    <a:pt x="49945" y="84916"/>
                    <a:pt x="49682" y="84200"/>
                    <a:pt x="49189" y="84200"/>
                  </a:cubicBezTo>
                  <a:cubicBezTo>
                    <a:pt x="48926" y="84200"/>
                    <a:pt x="48696" y="84916"/>
                    <a:pt x="48433" y="84916"/>
                  </a:cubicBezTo>
                  <a:cubicBezTo>
                    <a:pt x="47447" y="85298"/>
                    <a:pt x="46692" y="84916"/>
                    <a:pt x="45673" y="84582"/>
                  </a:cubicBezTo>
                  <a:cubicBezTo>
                    <a:pt x="44687" y="84200"/>
                    <a:pt x="43669" y="83102"/>
                    <a:pt x="42650" y="83102"/>
                  </a:cubicBezTo>
                  <a:cubicBezTo>
                    <a:pt x="42157" y="83102"/>
                    <a:pt x="41894" y="83818"/>
                    <a:pt x="41401" y="84200"/>
                  </a:cubicBezTo>
                  <a:lnTo>
                    <a:pt x="41401" y="84200"/>
                  </a:lnTo>
                  <a:cubicBezTo>
                    <a:pt x="41139" y="83484"/>
                    <a:pt x="40909" y="83102"/>
                    <a:pt x="40416" y="82386"/>
                  </a:cubicBezTo>
                  <a:cubicBezTo>
                    <a:pt x="40416" y="82386"/>
                    <a:pt x="38641" y="82004"/>
                    <a:pt x="38411" y="82004"/>
                  </a:cubicBezTo>
                  <a:lnTo>
                    <a:pt x="37130" y="80572"/>
                  </a:lnTo>
                  <a:cubicBezTo>
                    <a:pt x="36637" y="80190"/>
                    <a:pt x="36144" y="80190"/>
                    <a:pt x="35651" y="80190"/>
                  </a:cubicBezTo>
                  <a:cubicBezTo>
                    <a:pt x="35388" y="80190"/>
                    <a:pt x="35651" y="80906"/>
                    <a:pt x="35651" y="81288"/>
                  </a:cubicBezTo>
                  <a:cubicBezTo>
                    <a:pt x="35125" y="81288"/>
                    <a:pt x="34895" y="81288"/>
                    <a:pt x="34633" y="80906"/>
                  </a:cubicBezTo>
                  <a:cubicBezTo>
                    <a:pt x="34140" y="79809"/>
                    <a:pt x="34140" y="77995"/>
                    <a:pt x="33384" y="77661"/>
                  </a:cubicBezTo>
                  <a:cubicBezTo>
                    <a:pt x="32102" y="76897"/>
                    <a:pt x="30854" y="77995"/>
                    <a:pt x="29605" y="78377"/>
                  </a:cubicBezTo>
                  <a:cubicBezTo>
                    <a:pt x="29605" y="78377"/>
                    <a:pt x="29112" y="81670"/>
                    <a:pt x="29112" y="82004"/>
                  </a:cubicBezTo>
                  <a:lnTo>
                    <a:pt x="30098" y="84200"/>
                  </a:lnTo>
                  <a:cubicBezTo>
                    <a:pt x="29605" y="84582"/>
                    <a:pt x="29112" y="84200"/>
                    <a:pt x="29112" y="84916"/>
                  </a:cubicBezTo>
                  <a:cubicBezTo>
                    <a:pt x="28619" y="86014"/>
                    <a:pt x="29112" y="87828"/>
                    <a:pt x="28619" y="88926"/>
                  </a:cubicBezTo>
                  <a:cubicBezTo>
                    <a:pt x="28357" y="89689"/>
                    <a:pt x="27864" y="88210"/>
                    <a:pt x="27371" y="88591"/>
                  </a:cubicBezTo>
                  <a:cubicBezTo>
                    <a:pt x="26615" y="88926"/>
                    <a:pt x="26089" y="90405"/>
                    <a:pt x="25334" y="91121"/>
                  </a:cubicBezTo>
                  <a:lnTo>
                    <a:pt x="25334" y="91121"/>
                  </a:lnTo>
                  <a:cubicBezTo>
                    <a:pt x="23592" y="87828"/>
                    <a:pt x="22343" y="84200"/>
                    <a:pt x="20569" y="81288"/>
                  </a:cubicBezTo>
                  <a:cubicBezTo>
                    <a:pt x="20076" y="80190"/>
                    <a:pt x="18828" y="80906"/>
                    <a:pt x="18335" y="80190"/>
                  </a:cubicBezTo>
                  <a:cubicBezTo>
                    <a:pt x="17809" y="79093"/>
                    <a:pt x="18072" y="77279"/>
                    <a:pt x="17579" y="75799"/>
                  </a:cubicBezTo>
                  <a:cubicBezTo>
                    <a:pt x="17316" y="75465"/>
                    <a:pt x="16560" y="75083"/>
                    <a:pt x="16067" y="75083"/>
                  </a:cubicBezTo>
                  <a:cubicBezTo>
                    <a:pt x="15312" y="74701"/>
                    <a:pt x="14293" y="75465"/>
                    <a:pt x="13537" y="75083"/>
                  </a:cubicBezTo>
                  <a:cubicBezTo>
                    <a:pt x="12289" y="74701"/>
                    <a:pt x="10777" y="73985"/>
                    <a:pt x="10021" y="72553"/>
                  </a:cubicBezTo>
                  <a:cubicBezTo>
                    <a:pt x="9299" y="70692"/>
                    <a:pt x="10547" y="67780"/>
                    <a:pt x="9529" y="66348"/>
                  </a:cubicBezTo>
                  <a:cubicBezTo>
                    <a:pt x="8017" y="64868"/>
                    <a:pt x="5783" y="67446"/>
                    <a:pt x="4008" y="66682"/>
                  </a:cubicBezTo>
                  <a:cubicBezTo>
                    <a:pt x="3515" y="66348"/>
                    <a:pt x="4008" y="64868"/>
                    <a:pt x="3745" y="64152"/>
                  </a:cubicBezTo>
                  <a:cubicBezTo>
                    <a:pt x="3745" y="63054"/>
                    <a:pt x="3515" y="61957"/>
                    <a:pt x="2990" y="60859"/>
                  </a:cubicBezTo>
                  <a:cubicBezTo>
                    <a:pt x="2267" y="59427"/>
                    <a:pt x="755" y="58329"/>
                    <a:pt x="262" y="56467"/>
                  </a:cubicBezTo>
                  <a:cubicBezTo>
                    <a:pt x="0" y="55417"/>
                    <a:pt x="262" y="53937"/>
                    <a:pt x="492" y="52840"/>
                  </a:cubicBezTo>
                  <a:cubicBezTo>
                    <a:pt x="985" y="51408"/>
                    <a:pt x="2267" y="50644"/>
                    <a:pt x="2990" y="49212"/>
                  </a:cubicBezTo>
                  <a:cubicBezTo>
                    <a:pt x="3745" y="47732"/>
                    <a:pt x="4271" y="45918"/>
                    <a:pt x="4764" y="4443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68" name="Shape 2568"/>
            <p:cNvSpPr/>
            <p:nvPr/>
          </p:nvSpPr>
          <p:spPr>
            <a:xfrm>
              <a:off x="7425840" y="6913563"/>
              <a:ext cx="419072" cy="273049"/>
            </a:xfrm>
            <a:custGeom>
              <a:avLst/>
              <a:gdLst/>
              <a:ahLst/>
              <a:cxnLst/>
              <a:rect l="0" t="0" r="0" b="0"/>
              <a:pathLst>
                <a:path w="120000" h="120000" extrusionOk="0">
                  <a:moveTo>
                    <a:pt x="2375" y="96856"/>
                  </a:moveTo>
                  <a:lnTo>
                    <a:pt x="2375" y="96856"/>
                  </a:lnTo>
                  <a:cubicBezTo>
                    <a:pt x="1549" y="93210"/>
                    <a:pt x="722" y="88295"/>
                    <a:pt x="0" y="85918"/>
                  </a:cubicBezTo>
                  <a:cubicBezTo>
                    <a:pt x="0" y="84649"/>
                    <a:pt x="6299" y="83540"/>
                    <a:pt x="6299" y="82272"/>
                  </a:cubicBezTo>
                  <a:cubicBezTo>
                    <a:pt x="6299" y="81162"/>
                    <a:pt x="7022" y="60554"/>
                    <a:pt x="7848" y="56908"/>
                  </a:cubicBezTo>
                  <a:cubicBezTo>
                    <a:pt x="8674" y="54372"/>
                    <a:pt x="11049" y="45970"/>
                    <a:pt x="11772" y="39947"/>
                  </a:cubicBezTo>
                  <a:lnTo>
                    <a:pt x="11772" y="39947"/>
                  </a:lnTo>
                  <a:cubicBezTo>
                    <a:pt x="14148" y="41056"/>
                    <a:pt x="15697" y="43593"/>
                    <a:pt x="17349" y="42324"/>
                  </a:cubicBezTo>
                  <a:cubicBezTo>
                    <a:pt x="25197" y="37569"/>
                    <a:pt x="32323" y="30277"/>
                    <a:pt x="38623" y="21717"/>
                  </a:cubicBezTo>
                  <a:cubicBezTo>
                    <a:pt x="40998" y="18071"/>
                    <a:pt x="40172" y="16961"/>
                    <a:pt x="42547" y="13315"/>
                  </a:cubicBezTo>
                  <a:lnTo>
                    <a:pt x="42547" y="13315"/>
                  </a:lnTo>
                  <a:cubicBezTo>
                    <a:pt x="50395" y="13315"/>
                    <a:pt x="55146" y="2377"/>
                    <a:pt x="60722" y="15693"/>
                  </a:cubicBezTo>
                  <a:cubicBezTo>
                    <a:pt x="63098" y="20449"/>
                    <a:pt x="64647" y="25363"/>
                    <a:pt x="69397" y="22985"/>
                  </a:cubicBezTo>
                  <a:cubicBezTo>
                    <a:pt x="74870" y="20449"/>
                    <a:pt x="79621" y="15693"/>
                    <a:pt x="85094" y="13315"/>
                  </a:cubicBezTo>
                  <a:cubicBezTo>
                    <a:pt x="96970" y="16961"/>
                    <a:pt x="106471" y="0"/>
                    <a:pt x="113493" y="19339"/>
                  </a:cubicBezTo>
                  <a:cubicBezTo>
                    <a:pt x="115869" y="25363"/>
                    <a:pt x="117521" y="30277"/>
                    <a:pt x="119896" y="36301"/>
                  </a:cubicBezTo>
                  <a:lnTo>
                    <a:pt x="119896" y="36301"/>
                  </a:lnTo>
                  <a:cubicBezTo>
                    <a:pt x="106471" y="49616"/>
                    <a:pt x="106471" y="49616"/>
                    <a:pt x="106471" y="49616"/>
                  </a:cubicBezTo>
                  <a:lnTo>
                    <a:pt x="106471" y="49616"/>
                  </a:lnTo>
                  <a:cubicBezTo>
                    <a:pt x="104922" y="49616"/>
                    <a:pt x="102547" y="48348"/>
                    <a:pt x="102547" y="50885"/>
                  </a:cubicBezTo>
                  <a:cubicBezTo>
                    <a:pt x="100172" y="56908"/>
                    <a:pt x="102547" y="67688"/>
                    <a:pt x="98623" y="71334"/>
                  </a:cubicBezTo>
                  <a:cubicBezTo>
                    <a:pt x="93046" y="74980"/>
                    <a:pt x="86746" y="66578"/>
                    <a:pt x="81170" y="67688"/>
                  </a:cubicBezTo>
                  <a:cubicBezTo>
                    <a:pt x="78072" y="68956"/>
                    <a:pt x="72495" y="72602"/>
                    <a:pt x="73321" y="78626"/>
                  </a:cubicBezTo>
                  <a:cubicBezTo>
                    <a:pt x="74148" y="83540"/>
                    <a:pt x="79621" y="77516"/>
                    <a:pt x="82822" y="78626"/>
                  </a:cubicBezTo>
                  <a:cubicBezTo>
                    <a:pt x="85094" y="81162"/>
                    <a:pt x="89845" y="84649"/>
                    <a:pt x="88296" y="88295"/>
                  </a:cubicBezTo>
                  <a:cubicBezTo>
                    <a:pt x="84371" y="93210"/>
                    <a:pt x="78072" y="88295"/>
                    <a:pt x="74148" y="93210"/>
                  </a:cubicBezTo>
                  <a:cubicBezTo>
                    <a:pt x="71772" y="95587"/>
                    <a:pt x="77246" y="104147"/>
                    <a:pt x="74148" y="106525"/>
                  </a:cubicBezTo>
                  <a:cubicBezTo>
                    <a:pt x="68571" y="112549"/>
                    <a:pt x="59896" y="119841"/>
                    <a:pt x="52771" y="116195"/>
                  </a:cubicBezTo>
                  <a:cubicBezTo>
                    <a:pt x="48123" y="112549"/>
                    <a:pt x="55146" y="97965"/>
                    <a:pt x="52048" y="93210"/>
                  </a:cubicBezTo>
                  <a:cubicBezTo>
                    <a:pt x="48846" y="87186"/>
                    <a:pt x="41824" y="83540"/>
                    <a:pt x="37074" y="87186"/>
                  </a:cubicBezTo>
                  <a:cubicBezTo>
                    <a:pt x="29948" y="93210"/>
                    <a:pt x="27573" y="106525"/>
                    <a:pt x="22822" y="116195"/>
                  </a:cubicBezTo>
                  <a:lnTo>
                    <a:pt x="22822" y="116195"/>
                  </a:lnTo>
                  <a:cubicBezTo>
                    <a:pt x="20447" y="114927"/>
                    <a:pt x="17349" y="112549"/>
                    <a:pt x="14148" y="112549"/>
                  </a:cubicBezTo>
                  <a:cubicBezTo>
                    <a:pt x="11049" y="111281"/>
                    <a:pt x="7848" y="113817"/>
                    <a:pt x="4750" y="112549"/>
                  </a:cubicBezTo>
                  <a:cubicBezTo>
                    <a:pt x="3924" y="111281"/>
                    <a:pt x="6299" y="108903"/>
                    <a:pt x="6299" y="107635"/>
                  </a:cubicBezTo>
                  <a:cubicBezTo>
                    <a:pt x="5473" y="104147"/>
                    <a:pt x="3098" y="100501"/>
                    <a:pt x="2375" y="9685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69" name="Shape 2569"/>
            <p:cNvSpPr/>
            <p:nvPr/>
          </p:nvSpPr>
          <p:spPr>
            <a:xfrm>
              <a:off x="7797292" y="6996114"/>
              <a:ext cx="169852" cy="198436"/>
            </a:xfrm>
            <a:custGeom>
              <a:avLst/>
              <a:gdLst/>
              <a:ahLst/>
              <a:cxnLst/>
              <a:rect l="0" t="0" r="0" b="0"/>
              <a:pathLst>
                <a:path w="120000" h="120000" extrusionOk="0">
                  <a:moveTo>
                    <a:pt x="32911" y="0"/>
                  </a:moveTo>
                  <a:lnTo>
                    <a:pt x="32911" y="0"/>
                  </a:lnTo>
                  <a:cubicBezTo>
                    <a:pt x="0" y="18294"/>
                    <a:pt x="0" y="18294"/>
                    <a:pt x="0" y="18294"/>
                  </a:cubicBezTo>
                  <a:lnTo>
                    <a:pt x="0" y="18294"/>
                  </a:lnTo>
                  <a:cubicBezTo>
                    <a:pt x="11645" y="28312"/>
                    <a:pt x="27088" y="34845"/>
                    <a:pt x="32911" y="46606"/>
                  </a:cubicBezTo>
                  <a:cubicBezTo>
                    <a:pt x="36708" y="53139"/>
                    <a:pt x="23037" y="61633"/>
                    <a:pt x="27088" y="68166"/>
                  </a:cubicBezTo>
                  <a:cubicBezTo>
                    <a:pt x="28860" y="79927"/>
                    <a:pt x="40506" y="88203"/>
                    <a:pt x="46329" y="98003"/>
                  </a:cubicBezTo>
                  <a:cubicBezTo>
                    <a:pt x="52151" y="104754"/>
                    <a:pt x="54177" y="114773"/>
                    <a:pt x="61772" y="118039"/>
                  </a:cubicBezTo>
                  <a:cubicBezTo>
                    <a:pt x="67594" y="119782"/>
                    <a:pt x="75443" y="113030"/>
                    <a:pt x="77215" y="108021"/>
                  </a:cubicBezTo>
                  <a:cubicBezTo>
                    <a:pt x="77215" y="103012"/>
                    <a:pt x="67594" y="101488"/>
                    <a:pt x="67594" y="98003"/>
                  </a:cubicBezTo>
                  <a:cubicBezTo>
                    <a:pt x="69620" y="93212"/>
                    <a:pt x="79240" y="89727"/>
                    <a:pt x="83037" y="84718"/>
                  </a:cubicBezTo>
                  <a:cubicBezTo>
                    <a:pt x="85063" y="81451"/>
                    <a:pt x="83037" y="74918"/>
                    <a:pt x="88860" y="71433"/>
                  </a:cubicBezTo>
                  <a:cubicBezTo>
                    <a:pt x="98481" y="63157"/>
                    <a:pt x="108101" y="63157"/>
                    <a:pt x="119746" y="56624"/>
                  </a:cubicBezTo>
                  <a:lnTo>
                    <a:pt x="119746" y="56624"/>
                  </a:lnTo>
                  <a:cubicBezTo>
                    <a:pt x="117974" y="54882"/>
                    <a:pt x="113924" y="51615"/>
                    <a:pt x="110126" y="48130"/>
                  </a:cubicBezTo>
                  <a:cubicBezTo>
                    <a:pt x="100506" y="39854"/>
                    <a:pt x="85063" y="39854"/>
                    <a:pt x="73417" y="31578"/>
                  </a:cubicBezTo>
                  <a:cubicBezTo>
                    <a:pt x="69620" y="31578"/>
                    <a:pt x="40506" y="10018"/>
                    <a:pt x="36708" y="6533"/>
                  </a:cubicBezTo>
                  <a:cubicBezTo>
                    <a:pt x="34683" y="5009"/>
                    <a:pt x="32911" y="1742"/>
                    <a:pt x="32911"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70" name="Shape 2570"/>
            <p:cNvSpPr/>
            <p:nvPr/>
          </p:nvSpPr>
          <p:spPr>
            <a:xfrm>
              <a:off x="7462352" y="7791450"/>
              <a:ext cx="217472" cy="217487"/>
            </a:xfrm>
            <a:custGeom>
              <a:avLst/>
              <a:gdLst/>
              <a:ahLst/>
              <a:cxnLst/>
              <a:rect l="0" t="0" r="0" b="0"/>
              <a:pathLst>
                <a:path w="120000" h="120000" extrusionOk="0">
                  <a:moveTo>
                    <a:pt x="43907" y="1586"/>
                  </a:moveTo>
                  <a:lnTo>
                    <a:pt x="43907" y="1586"/>
                  </a:lnTo>
                  <a:cubicBezTo>
                    <a:pt x="56225" y="3173"/>
                    <a:pt x="68344" y="0"/>
                    <a:pt x="78874" y="6148"/>
                  </a:cubicBezTo>
                  <a:cubicBezTo>
                    <a:pt x="86423" y="9123"/>
                    <a:pt x="86423" y="19834"/>
                    <a:pt x="92582" y="24396"/>
                  </a:cubicBezTo>
                  <a:cubicBezTo>
                    <a:pt x="100132" y="27371"/>
                    <a:pt x="109271" y="21223"/>
                    <a:pt x="116821" y="24396"/>
                  </a:cubicBezTo>
                  <a:cubicBezTo>
                    <a:pt x="119801" y="25785"/>
                    <a:pt x="119801" y="31933"/>
                    <a:pt x="118410" y="33322"/>
                  </a:cubicBezTo>
                  <a:cubicBezTo>
                    <a:pt x="110860" y="41057"/>
                    <a:pt x="95562" y="39471"/>
                    <a:pt x="89403" y="47008"/>
                  </a:cubicBezTo>
                  <a:cubicBezTo>
                    <a:pt x="86423" y="51570"/>
                    <a:pt x="97152" y="54545"/>
                    <a:pt x="100132" y="57520"/>
                  </a:cubicBezTo>
                  <a:lnTo>
                    <a:pt x="100132" y="57520"/>
                  </a:lnTo>
                  <a:cubicBezTo>
                    <a:pt x="95562" y="60694"/>
                    <a:pt x="90993" y="63669"/>
                    <a:pt x="86423" y="66644"/>
                  </a:cubicBezTo>
                  <a:cubicBezTo>
                    <a:pt x="86423" y="66644"/>
                    <a:pt x="83443" y="81917"/>
                    <a:pt x="83443" y="83504"/>
                  </a:cubicBezTo>
                  <a:cubicBezTo>
                    <a:pt x="83443" y="84892"/>
                    <a:pt x="54635" y="94016"/>
                    <a:pt x="54635" y="94016"/>
                  </a:cubicBezTo>
                  <a:cubicBezTo>
                    <a:pt x="48476" y="103140"/>
                    <a:pt x="42516" y="112066"/>
                    <a:pt x="36357" y="119801"/>
                  </a:cubicBezTo>
                  <a:lnTo>
                    <a:pt x="36357" y="119801"/>
                  </a:lnTo>
                  <a:cubicBezTo>
                    <a:pt x="31788" y="115239"/>
                    <a:pt x="28807" y="110677"/>
                    <a:pt x="24238" y="106115"/>
                  </a:cubicBezTo>
                  <a:cubicBezTo>
                    <a:pt x="19668" y="99966"/>
                    <a:pt x="16688" y="92429"/>
                    <a:pt x="12119" y="86479"/>
                  </a:cubicBezTo>
                  <a:cubicBezTo>
                    <a:pt x="9139" y="83504"/>
                    <a:pt x="2980" y="86479"/>
                    <a:pt x="2980" y="83504"/>
                  </a:cubicBezTo>
                  <a:cubicBezTo>
                    <a:pt x="1589" y="75768"/>
                    <a:pt x="6158" y="68231"/>
                    <a:pt x="7549" y="62082"/>
                  </a:cubicBezTo>
                  <a:cubicBezTo>
                    <a:pt x="9139" y="54545"/>
                    <a:pt x="12119" y="47008"/>
                    <a:pt x="10529" y="39471"/>
                  </a:cubicBezTo>
                  <a:cubicBezTo>
                    <a:pt x="10529" y="33322"/>
                    <a:pt x="4569" y="28958"/>
                    <a:pt x="0" y="22809"/>
                  </a:cubicBezTo>
                  <a:cubicBezTo>
                    <a:pt x="0" y="22809"/>
                    <a:pt x="7549" y="13685"/>
                    <a:pt x="7549" y="12099"/>
                  </a:cubicBezTo>
                  <a:cubicBezTo>
                    <a:pt x="9139" y="10710"/>
                    <a:pt x="19668" y="15272"/>
                    <a:pt x="19668" y="15272"/>
                  </a:cubicBezTo>
                  <a:cubicBezTo>
                    <a:pt x="28807" y="10710"/>
                    <a:pt x="36357" y="6148"/>
                    <a:pt x="43907" y="158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71" name="Shape 2571"/>
            <p:cNvSpPr/>
            <p:nvPr/>
          </p:nvSpPr>
          <p:spPr>
            <a:xfrm>
              <a:off x="7200431" y="7896225"/>
              <a:ext cx="558763" cy="630237"/>
            </a:xfrm>
            <a:custGeom>
              <a:avLst/>
              <a:gdLst/>
              <a:ahLst/>
              <a:cxnLst/>
              <a:rect l="0" t="0" r="0" b="0"/>
              <a:pathLst>
                <a:path w="120000" h="120000" extrusionOk="0">
                  <a:moveTo>
                    <a:pt x="70283" y="21519"/>
                  </a:moveTo>
                  <a:lnTo>
                    <a:pt x="70283" y="21519"/>
                  </a:lnTo>
                  <a:cubicBezTo>
                    <a:pt x="72680" y="18846"/>
                    <a:pt x="75000" y="15762"/>
                    <a:pt x="77396" y="12609"/>
                  </a:cubicBezTo>
                  <a:cubicBezTo>
                    <a:pt x="77396" y="12609"/>
                    <a:pt x="88608" y="9457"/>
                    <a:pt x="88608" y="8977"/>
                  </a:cubicBezTo>
                  <a:cubicBezTo>
                    <a:pt x="88608" y="8429"/>
                    <a:pt x="89768" y="3152"/>
                    <a:pt x="89768" y="3152"/>
                  </a:cubicBezTo>
                  <a:cubicBezTo>
                    <a:pt x="91546" y="2124"/>
                    <a:pt x="93324" y="1096"/>
                    <a:pt x="95103" y="0"/>
                  </a:cubicBezTo>
                  <a:lnTo>
                    <a:pt x="95103" y="0"/>
                  </a:lnTo>
                  <a:cubicBezTo>
                    <a:pt x="97500" y="2124"/>
                    <a:pt x="101056" y="3152"/>
                    <a:pt x="101597" y="5825"/>
                  </a:cubicBezTo>
                  <a:cubicBezTo>
                    <a:pt x="102216" y="7881"/>
                    <a:pt x="98659" y="9457"/>
                    <a:pt x="98659" y="11581"/>
                  </a:cubicBezTo>
                  <a:cubicBezTo>
                    <a:pt x="99278" y="13158"/>
                    <a:pt x="99819" y="15762"/>
                    <a:pt x="102216" y="16242"/>
                  </a:cubicBezTo>
                  <a:cubicBezTo>
                    <a:pt x="103994" y="17338"/>
                    <a:pt x="106314" y="15762"/>
                    <a:pt x="108711" y="15214"/>
                  </a:cubicBezTo>
                  <a:lnTo>
                    <a:pt x="108711" y="15214"/>
                  </a:lnTo>
                  <a:cubicBezTo>
                    <a:pt x="110489" y="18366"/>
                    <a:pt x="111030" y="21998"/>
                    <a:pt x="112809" y="24671"/>
                  </a:cubicBezTo>
                  <a:cubicBezTo>
                    <a:pt x="114587" y="26727"/>
                    <a:pt x="118144" y="27275"/>
                    <a:pt x="118762" y="29331"/>
                  </a:cubicBezTo>
                  <a:cubicBezTo>
                    <a:pt x="119922" y="33032"/>
                    <a:pt x="119304" y="36664"/>
                    <a:pt x="117525" y="39817"/>
                  </a:cubicBezTo>
                  <a:cubicBezTo>
                    <a:pt x="115747" y="42969"/>
                    <a:pt x="111030" y="45094"/>
                    <a:pt x="107474" y="47698"/>
                  </a:cubicBezTo>
                  <a:cubicBezTo>
                    <a:pt x="105773" y="49274"/>
                    <a:pt x="101056" y="49274"/>
                    <a:pt x="101056" y="51330"/>
                  </a:cubicBezTo>
                  <a:cubicBezTo>
                    <a:pt x="99819" y="55031"/>
                    <a:pt x="103376" y="58663"/>
                    <a:pt x="104536" y="62364"/>
                  </a:cubicBezTo>
                  <a:lnTo>
                    <a:pt x="104536" y="62364"/>
                  </a:lnTo>
                  <a:cubicBezTo>
                    <a:pt x="101597" y="63392"/>
                    <a:pt x="98659" y="63392"/>
                    <a:pt x="96881" y="65448"/>
                  </a:cubicBezTo>
                  <a:cubicBezTo>
                    <a:pt x="95721" y="67024"/>
                    <a:pt x="96262" y="69697"/>
                    <a:pt x="96262" y="71753"/>
                  </a:cubicBezTo>
                  <a:cubicBezTo>
                    <a:pt x="96262" y="71753"/>
                    <a:pt x="88608" y="68121"/>
                    <a:pt x="87989" y="68121"/>
                  </a:cubicBezTo>
                  <a:cubicBezTo>
                    <a:pt x="87448" y="68121"/>
                    <a:pt x="83891" y="71205"/>
                    <a:pt x="83891" y="71205"/>
                  </a:cubicBezTo>
                  <a:cubicBezTo>
                    <a:pt x="84510" y="73329"/>
                    <a:pt x="85670" y="75385"/>
                    <a:pt x="85051" y="76961"/>
                  </a:cubicBezTo>
                  <a:cubicBezTo>
                    <a:pt x="84510" y="79634"/>
                    <a:pt x="80953" y="81142"/>
                    <a:pt x="80953" y="83266"/>
                  </a:cubicBezTo>
                  <a:cubicBezTo>
                    <a:pt x="80953" y="85870"/>
                    <a:pt x="83273" y="87995"/>
                    <a:pt x="84510" y="90051"/>
                  </a:cubicBezTo>
                  <a:lnTo>
                    <a:pt x="84510" y="90051"/>
                  </a:lnTo>
                  <a:cubicBezTo>
                    <a:pt x="84510" y="90051"/>
                    <a:pt x="73221" y="93752"/>
                    <a:pt x="72680" y="93752"/>
                  </a:cubicBezTo>
                  <a:cubicBezTo>
                    <a:pt x="72680" y="94231"/>
                    <a:pt x="70283" y="97384"/>
                    <a:pt x="70283" y="97384"/>
                  </a:cubicBezTo>
                  <a:cubicBezTo>
                    <a:pt x="65567" y="98960"/>
                    <a:pt x="59690" y="99508"/>
                    <a:pt x="55515" y="102661"/>
                  </a:cubicBezTo>
                  <a:cubicBezTo>
                    <a:pt x="53737" y="103141"/>
                    <a:pt x="55515" y="105813"/>
                    <a:pt x="55515" y="107390"/>
                  </a:cubicBezTo>
                  <a:lnTo>
                    <a:pt x="55515" y="107390"/>
                  </a:lnTo>
                  <a:cubicBezTo>
                    <a:pt x="54355" y="108418"/>
                    <a:pt x="52577" y="111570"/>
                    <a:pt x="51417" y="110474"/>
                  </a:cubicBezTo>
                  <a:cubicBezTo>
                    <a:pt x="47860" y="107869"/>
                    <a:pt x="49639" y="102113"/>
                    <a:pt x="46082" y="100536"/>
                  </a:cubicBezTo>
                  <a:cubicBezTo>
                    <a:pt x="43144" y="98960"/>
                    <a:pt x="39587" y="101085"/>
                    <a:pt x="37268" y="102661"/>
                  </a:cubicBezTo>
                  <a:cubicBezTo>
                    <a:pt x="36649" y="102661"/>
                    <a:pt x="37268" y="104237"/>
                    <a:pt x="36649" y="104237"/>
                  </a:cubicBezTo>
                  <a:cubicBezTo>
                    <a:pt x="33092" y="105813"/>
                    <a:pt x="28994" y="104717"/>
                    <a:pt x="25979" y="106841"/>
                  </a:cubicBezTo>
                  <a:cubicBezTo>
                    <a:pt x="24201" y="108418"/>
                    <a:pt x="25979" y="111022"/>
                    <a:pt x="25979" y="112598"/>
                  </a:cubicBezTo>
                  <a:lnTo>
                    <a:pt x="25979" y="112598"/>
                  </a:lnTo>
                  <a:cubicBezTo>
                    <a:pt x="25438" y="113626"/>
                    <a:pt x="24819" y="114654"/>
                    <a:pt x="24201" y="115202"/>
                  </a:cubicBezTo>
                  <a:cubicBezTo>
                    <a:pt x="22422" y="116778"/>
                    <a:pt x="21262" y="117806"/>
                    <a:pt x="19484" y="118355"/>
                  </a:cubicBezTo>
                  <a:cubicBezTo>
                    <a:pt x="17706" y="118834"/>
                    <a:pt x="14768" y="118834"/>
                    <a:pt x="12448" y="118834"/>
                  </a:cubicBezTo>
                  <a:cubicBezTo>
                    <a:pt x="10670" y="118834"/>
                    <a:pt x="8273" y="119931"/>
                    <a:pt x="6494" y="118834"/>
                  </a:cubicBezTo>
                  <a:cubicBezTo>
                    <a:pt x="5335" y="118355"/>
                    <a:pt x="7113" y="116778"/>
                    <a:pt x="7113" y="115750"/>
                  </a:cubicBezTo>
                  <a:cubicBezTo>
                    <a:pt x="7113" y="113626"/>
                    <a:pt x="6494" y="111570"/>
                    <a:pt x="5953" y="109446"/>
                  </a:cubicBezTo>
                  <a:cubicBezTo>
                    <a:pt x="4716" y="106293"/>
                    <a:pt x="1237" y="103689"/>
                    <a:pt x="2396" y="100536"/>
                  </a:cubicBezTo>
                  <a:cubicBezTo>
                    <a:pt x="2938" y="98480"/>
                    <a:pt x="10670" y="101085"/>
                    <a:pt x="10051" y="98480"/>
                  </a:cubicBezTo>
                  <a:cubicBezTo>
                    <a:pt x="9510" y="93752"/>
                    <a:pt x="3556" y="90599"/>
                    <a:pt x="0" y="86967"/>
                  </a:cubicBezTo>
                  <a:cubicBezTo>
                    <a:pt x="618" y="86967"/>
                    <a:pt x="618" y="86967"/>
                    <a:pt x="618" y="86967"/>
                  </a:cubicBezTo>
                  <a:cubicBezTo>
                    <a:pt x="1778" y="85391"/>
                    <a:pt x="2396" y="83814"/>
                    <a:pt x="4175" y="82238"/>
                  </a:cubicBezTo>
                  <a:cubicBezTo>
                    <a:pt x="5335" y="81142"/>
                    <a:pt x="8891" y="82238"/>
                    <a:pt x="9510" y="80662"/>
                  </a:cubicBezTo>
                  <a:cubicBezTo>
                    <a:pt x="10051" y="78537"/>
                    <a:pt x="5335" y="76482"/>
                    <a:pt x="5953" y="74357"/>
                  </a:cubicBezTo>
                  <a:cubicBezTo>
                    <a:pt x="7113" y="71753"/>
                    <a:pt x="11829" y="71753"/>
                    <a:pt x="12989" y="69149"/>
                  </a:cubicBezTo>
                  <a:cubicBezTo>
                    <a:pt x="14226" y="67572"/>
                    <a:pt x="11288" y="65996"/>
                    <a:pt x="11288" y="63872"/>
                  </a:cubicBezTo>
                  <a:cubicBezTo>
                    <a:pt x="11288" y="62364"/>
                    <a:pt x="14226" y="61267"/>
                    <a:pt x="12989" y="60239"/>
                  </a:cubicBezTo>
                  <a:cubicBezTo>
                    <a:pt x="12448" y="58663"/>
                    <a:pt x="6494" y="59211"/>
                    <a:pt x="7731" y="57087"/>
                  </a:cubicBezTo>
                  <a:cubicBezTo>
                    <a:pt x="8891" y="54483"/>
                    <a:pt x="14768" y="56059"/>
                    <a:pt x="16546" y="53455"/>
                  </a:cubicBezTo>
                  <a:cubicBezTo>
                    <a:pt x="17706" y="51330"/>
                    <a:pt x="14768" y="48726"/>
                    <a:pt x="13608" y="46601"/>
                  </a:cubicBezTo>
                  <a:lnTo>
                    <a:pt x="13608" y="46601"/>
                  </a:lnTo>
                  <a:cubicBezTo>
                    <a:pt x="16546" y="46122"/>
                    <a:pt x="19484" y="46601"/>
                    <a:pt x="21881" y="45094"/>
                  </a:cubicBezTo>
                  <a:cubicBezTo>
                    <a:pt x="24201" y="43997"/>
                    <a:pt x="24201" y="40365"/>
                    <a:pt x="27216" y="39268"/>
                  </a:cubicBezTo>
                  <a:cubicBezTo>
                    <a:pt x="28376" y="38789"/>
                    <a:pt x="30773" y="41941"/>
                    <a:pt x="31932" y="40845"/>
                  </a:cubicBezTo>
                  <a:cubicBezTo>
                    <a:pt x="33711" y="39817"/>
                    <a:pt x="31932" y="37213"/>
                    <a:pt x="32551" y="35636"/>
                  </a:cubicBezTo>
                  <a:cubicBezTo>
                    <a:pt x="34252" y="33512"/>
                    <a:pt x="37268" y="32004"/>
                    <a:pt x="39587" y="31456"/>
                  </a:cubicBezTo>
                  <a:cubicBezTo>
                    <a:pt x="43144" y="30908"/>
                    <a:pt x="47242" y="34608"/>
                    <a:pt x="49639" y="32484"/>
                  </a:cubicBezTo>
                  <a:cubicBezTo>
                    <a:pt x="52577" y="29880"/>
                    <a:pt x="48479" y="23095"/>
                    <a:pt x="52036" y="21519"/>
                  </a:cubicBezTo>
                  <a:cubicBezTo>
                    <a:pt x="55515" y="19394"/>
                    <a:pt x="59690" y="24123"/>
                    <a:pt x="64407" y="24123"/>
                  </a:cubicBezTo>
                  <a:cubicBezTo>
                    <a:pt x="66185" y="24671"/>
                    <a:pt x="67963" y="22547"/>
                    <a:pt x="70283" y="2151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72" name="Shape 2572"/>
            <p:cNvSpPr/>
            <p:nvPr/>
          </p:nvSpPr>
          <p:spPr>
            <a:xfrm>
              <a:off x="7643315" y="7889875"/>
              <a:ext cx="306367" cy="138112"/>
            </a:xfrm>
            <a:custGeom>
              <a:avLst/>
              <a:gdLst/>
              <a:ahLst/>
              <a:cxnLst/>
              <a:rect l="0" t="0" r="0" b="0"/>
              <a:pathLst>
                <a:path w="120000" h="120000" extrusionOk="0">
                  <a:moveTo>
                    <a:pt x="0" y="4699"/>
                  </a:moveTo>
                  <a:lnTo>
                    <a:pt x="0" y="4699"/>
                  </a:lnTo>
                  <a:cubicBezTo>
                    <a:pt x="6501" y="7206"/>
                    <a:pt x="13003" y="4699"/>
                    <a:pt x="18374" y="9712"/>
                  </a:cubicBezTo>
                  <a:cubicBezTo>
                    <a:pt x="23745" y="11906"/>
                    <a:pt x="26996" y="26318"/>
                    <a:pt x="32367" y="26318"/>
                  </a:cubicBezTo>
                  <a:cubicBezTo>
                    <a:pt x="38869" y="26318"/>
                    <a:pt x="40989" y="7206"/>
                    <a:pt x="46501" y="4699"/>
                  </a:cubicBezTo>
                  <a:cubicBezTo>
                    <a:pt x="51872" y="4699"/>
                    <a:pt x="56113" y="19112"/>
                    <a:pt x="61484" y="21618"/>
                  </a:cubicBezTo>
                  <a:cubicBezTo>
                    <a:pt x="64734" y="21618"/>
                    <a:pt x="66996" y="9712"/>
                    <a:pt x="70106" y="11906"/>
                  </a:cubicBezTo>
                  <a:cubicBezTo>
                    <a:pt x="75618" y="11906"/>
                    <a:pt x="78869" y="24125"/>
                    <a:pt x="83109" y="24125"/>
                  </a:cubicBezTo>
                  <a:cubicBezTo>
                    <a:pt x="88480" y="21618"/>
                    <a:pt x="91731" y="4699"/>
                    <a:pt x="97243" y="2506"/>
                  </a:cubicBezTo>
                  <a:cubicBezTo>
                    <a:pt x="102614" y="0"/>
                    <a:pt x="107985" y="7206"/>
                    <a:pt x="113356" y="9712"/>
                  </a:cubicBezTo>
                  <a:lnTo>
                    <a:pt x="113356" y="9712"/>
                  </a:lnTo>
                  <a:cubicBezTo>
                    <a:pt x="113356" y="19112"/>
                    <a:pt x="113356" y="26318"/>
                    <a:pt x="113356" y="36031"/>
                  </a:cubicBezTo>
                  <a:cubicBezTo>
                    <a:pt x="114487" y="45744"/>
                    <a:pt x="119858" y="62349"/>
                    <a:pt x="116607" y="69556"/>
                  </a:cubicBezTo>
                  <a:cubicBezTo>
                    <a:pt x="105865" y="83968"/>
                    <a:pt x="91731" y="76762"/>
                    <a:pt x="79858" y="88668"/>
                  </a:cubicBezTo>
                  <a:cubicBezTo>
                    <a:pt x="76607" y="90861"/>
                    <a:pt x="80989" y="107780"/>
                    <a:pt x="77738" y="112480"/>
                  </a:cubicBezTo>
                  <a:cubicBezTo>
                    <a:pt x="73356" y="119686"/>
                    <a:pt x="66996" y="119686"/>
                    <a:pt x="60494" y="117493"/>
                  </a:cubicBezTo>
                  <a:cubicBezTo>
                    <a:pt x="59363" y="117493"/>
                    <a:pt x="61484" y="110287"/>
                    <a:pt x="59363" y="107780"/>
                  </a:cubicBezTo>
                  <a:cubicBezTo>
                    <a:pt x="56113" y="107780"/>
                    <a:pt x="52862" y="117493"/>
                    <a:pt x="49752" y="114986"/>
                  </a:cubicBezTo>
                  <a:cubicBezTo>
                    <a:pt x="46501" y="110287"/>
                    <a:pt x="46501" y="98067"/>
                    <a:pt x="44240" y="90861"/>
                  </a:cubicBezTo>
                  <a:cubicBezTo>
                    <a:pt x="42120" y="86161"/>
                    <a:pt x="38869" y="78955"/>
                    <a:pt x="35618" y="76762"/>
                  </a:cubicBezTo>
                  <a:cubicBezTo>
                    <a:pt x="32367" y="71749"/>
                    <a:pt x="29116" y="74255"/>
                    <a:pt x="24876" y="74255"/>
                  </a:cubicBezTo>
                  <a:lnTo>
                    <a:pt x="24876" y="74255"/>
                  </a:lnTo>
                  <a:cubicBezTo>
                    <a:pt x="20494" y="76762"/>
                    <a:pt x="16254" y="83968"/>
                    <a:pt x="13003" y="78955"/>
                  </a:cubicBezTo>
                  <a:cubicBezTo>
                    <a:pt x="8621" y="76762"/>
                    <a:pt x="7632" y="64856"/>
                    <a:pt x="6501" y="57650"/>
                  </a:cubicBezTo>
                  <a:cubicBezTo>
                    <a:pt x="6501" y="47937"/>
                    <a:pt x="13003" y="40731"/>
                    <a:pt x="11872" y="31331"/>
                  </a:cubicBezTo>
                  <a:cubicBezTo>
                    <a:pt x="10883" y="19112"/>
                    <a:pt x="4381" y="14412"/>
                    <a:pt x="0" y="469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73" name="Shape 2573"/>
            <p:cNvSpPr/>
            <p:nvPr/>
          </p:nvSpPr>
          <p:spPr>
            <a:xfrm>
              <a:off x="7665539" y="7840663"/>
              <a:ext cx="563525" cy="671511"/>
            </a:xfrm>
            <a:custGeom>
              <a:avLst/>
              <a:gdLst/>
              <a:ahLst/>
              <a:cxnLst/>
              <a:rect l="0" t="0" r="0" b="0"/>
              <a:pathLst>
                <a:path w="120000" h="120000" extrusionOk="0">
                  <a:moveTo>
                    <a:pt x="56745" y="10815"/>
                  </a:moveTo>
                  <a:lnTo>
                    <a:pt x="56745" y="10815"/>
                  </a:lnTo>
                  <a:cubicBezTo>
                    <a:pt x="59119" y="10300"/>
                    <a:pt x="62565" y="10815"/>
                    <a:pt x="64326" y="9334"/>
                  </a:cubicBezTo>
                  <a:cubicBezTo>
                    <a:pt x="66088" y="7854"/>
                    <a:pt x="64326" y="4892"/>
                    <a:pt x="65552" y="2961"/>
                  </a:cubicBezTo>
                  <a:cubicBezTo>
                    <a:pt x="66700" y="1480"/>
                    <a:pt x="69074" y="0"/>
                    <a:pt x="71372" y="0"/>
                  </a:cubicBezTo>
                  <a:cubicBezTo>
                    <a:pt x="74894" y="0"/>
                    <a:pt x="77804" y="1480"/>
                    <a:pt x="80714" y="1931"/>
                  </a:cubicBezTo>
                  <a:lnTo>
                    <a:pt x="80714" y="1931"/>
                  </a:lnTo>
                  <a:cubicBezTo>
                    <a:pt x="80102" y="4442"/>
                    <a:pt x="78417" y="6888"/>
                    <a:pt x="78953" y="9334"/>
                  </a:cubicBezTo>
                  <a:cubicBezTo>
                    <a:pt x="79566" y="11781"/>
                    <a:pt x="81327" y="13776"/>
                    <a:pt x="82476" y="15708"/>
                  </a:cubicBezTo>
                  <a:cubicBezTo>
                    <a:pt x="83624" y="17188"/>
                    <a:pt x="85386" y="17703"/>
                    <a:pt x="85998" y="19184"/>
                  </a:cubicBezTo>
                  <a:cubicBezTo>
                    <a:pt x="85998" y="21115"/>
                    <a:pt x="84237" y="22596"/>
                    <a:pt x="84237" y="24592"/>
                  </a:cubicBezTo>
                  <a:cubicBezTo>
                    <a:pt x="84237" y="27038"/>
                    <a:pt x="83624" y="30000"/>
                    <a:pt x="84850" y="32446"/>
                  </a:cubicBezTo>
                  <a:cubicBezTo>
                    <a:pt x="85386" y="33927"/>
                    <a:pt x="86611" y="35922"/>
                    <a:pt x="88372" y="36373"/>
                  </a:cubicBezTo>
                  <a:cubicBezTo>
                    <a:pt x="91282" y="36888"/>
                    <a:pt x="94805" y="34892"/>
                    <a:pt x="97715" y="35407"/>
                  </a:cubicBezTo>
                  <a:cubicBezTo>
                    <a:pt x="101161" y="35922"/>
                    <a:pt x="104148" y="37854"/>
                    <a:pt x="107058" y="39334"/>
                  </a:cubicBezTo>
                  <a:cubicBezTo>
                    <a:pt x="108819" y="40815"/>
                    <a:pt x="109968" y="42746"/>
                    <a:pt x="111116" y="44742"/>
                  </a:cubicBezTo>
                  <a:cubicBezTo>
                    <a:pt x="111729" y="46223"/>
                    <a:pt x="112342" y="48154"/>
                    <a:pt x="112878" y="49635"/>
                  </a:cubicBezTo>
                  <a:lnTo>
                    <a:pt x="112878" y="49635"/>
                  </a:lnTo>
                  <a:cubicBezTo>
                    <a:pt x="110580" y="51115"/>
                    <a:pt x="107670" y="51630"/>
                    <a:pt x="105909" y="53111"/>
                  </a:cubicBezTo>
                  <a:cubicBezTo>
                    <a:pt x="104684" y="54077"/>
                    <a:pt x="105909" y="56072"/>
                    <a:pt x="107058" y="57038"/>
                  </a:cubicBezTo>
                  <a:cubicBezTo>
                    <a:pt x="108206" y="58519"/>
                    <a:pt x="111116" y="59484"/>
                    <a:pt x="111729" y="61480"/>
                  </a:cubicBezTo>
                  <a:cubicBezTo>
                    <a:pt x="112342" y="62446"/>
                    <a:pt x="110580" y="64377"/>
                    <a:pt x="111116" y="65407"/>
                  </a:cubicBezTo>
                  <a:cubicBezTo>
                    <a:pt x="111729" y="66373"/>
                    <a:pt x="113490" y="65858"/>
                    <a:pt x="114639" y="66888"/>
                  </a:cubicBezTo>
                  <a:cubicBezTo>
                    <a:pt x="116400" y="67854"/>
                    <a:pt x="117549" y="69334"/>
                    <a:pt x="118774" y="70815"/>
                  </a:cubicBezTo>
                  <a:cubicBezTo>
                    <a:pt x="118774" y="71781"/>
                    <a:pt x="119310" y="73261"/>
                    <a:pt x="118774" y="73776"/>
                  </a:cubicBezTo>
                  <a:cubicBezTo>
                    <a:pt x="116400" y="75257"/>
                    <a:pt x="113490" y="76673"/>
                    <a:pt x="110580" y="76223"/>
                  </a:cubicBezTo>
                  <a:cubicBezTo>
                    <a:pt x="107670" y="75257"/>
                    <a:pt x="106445" y="71781"/>
                    <a:pt x="102922" y="70300"/>
                  </a:cubicBezTo>
                  <a:cubicBezTo>
                    <a:pt x="102386" y="69785"/>
                    <a:pt x="102386" y="71781"/>
                    <a:pt x="102386" y="72296"/>
                  </a:cubicBezTo>
                  <a:cubicBezTo>
                    <a:pt x="101774" y="73776"/>
                    <a:pt x="100625" y="75257"/>
                    <a:pt x="100625" y="76673"/>
                  </a:cubicBezTo>
                  <a:cubicBezTo>
                    <a:pt x="101161" y="78669"/>
                    <a:pt x="102922" y="80150"/>
                    <a:pt x="104684" y="80600"/>
                  </a:cubicBezTo>
                  <a:cubicBezTo>
                    <a:pt x="107670" y="81115"/>
                    <a:pt x="109968" y="78154"/>
                    <a:pt x="112342" y="78154"/>
                  </a:cubicBezTo>
                  <a:cubicBezTo>
                    <a:pt x="114639" y="78154"/>
                    <a:pt x="117013" y="79184"/>
                    <a:pt x="118162" y="80600"/>
                  </a:cubicBezTo>
                  <a:cubicBezTo>
                    <a:pt x="119310" y="84077"/>
                    <a:pt x="119923" y="88004"/>
                    <a:pt x="118162" y="90965"/>
                  </a:cubicBezTo>
                  <a:cubicBezTo>
                    <a:pt x="117013" y="92446"/>
                    <a:pt x="113490" y="90000"/>
                    <a:pt x="111729" y="90965"/>
                  </a:cubicBezTo>
                  <a:cubicBezTo>
                    <a:pt x="109968" y="91931"/>
                    <a:pt x="109968" y="93927"/>
                    <a:pt x="109432" y="95858"/>
                  </a:cubicBezTo>
                  <a:cubicBezTo>
                    <a:pt x="108206" y="97854"/>
                    <a:pt x="107670" y="99785"/>
                    <a:pt x="107058" y="101781"/>
                  </a:cubicBezTo>
                  <a:cubicBezTo>
                    <a:pt x="107058" y="104742"/>
                    <a:pt x="107670" y="107188"/>
                    <a:pt x="108206" y="110150"/>
                  </a:cubicBezTo>
                  <a:lnTo>
                    <a:pt x="108206" y="110150"/>
                  </a:lnTo>
                  <a:cubicBezTo>
                    <a:pt x="108206" y="111115"/>
                    <a:pt x="108206" y="112081"/>
                    <a:pt x="107670" y="112596"/>
                  </a:cubicBezTo>
                  <a:cubicBezTo>
                    <a:pt x="107058" y="113111"/>
                    <a:pt x="105296" y="113111"/>
                    <a:pt x="104684" y="112596"/>
                  </a:cubicBezTo>
                  <a:cubicBezTo>
                    <a:pt x="101161" y="109635"/>
                    <a:pt x="98864" y="105708"/>
                    <a:pt x="94805" y="103712"/>
                  </a:cubicBezTo>
                  <a:cubicBezTo>
                    <a:pt x="93580" y="102746"/>
                    <a:pt x="92431" y="105193"/>
                    <a:pt x="91282" y="105193"/>
                  </a:cubicBezTo>
                  <a:cubicBezTo>
                    <a:pt x="88908" y="104742"/>
                    <a:pt x="87760" y="101266"/>
                    <a:pt x="85998" y="102296"/>
                  </a:cubicBezTo>
                  <a:cubicBezTo>
                    <a:pt x="83624" y="103261"/>
                    <a:pt x="84850" y="106223"/>
                    <a:pt x="83624" y="108154"/>
                  </a:cubicBezTo>
                  <a:cubicBezTo>
                    <a:pt x="82476" y="109184"/>
                    <a:pt x="80714" y="109635"/>
                    <a:pt x="78953" y="110150"/>
                  </a:cubicBezTo>
                  <a:cubicBezTo>
                    <a:pt x="77192" y="110150"/>
                    <a:pt x="74894" y="108154"/>
                    <a:pt x="73746" y="109635"/>
                  </a:cubicBezTo>
                  <a:cubicBezTo>
                    <a:pt x="70759" y="112596"/>
                    <a:pt x="71372" y="116523"/>
                    <a:pt x="70223" y="119935"/>
                  </a:cubicBezTo>
                  <a:lnTo>
                    <a:pt x="70223" y="119935"/>
                  </a:lnTo>
                  <a:cubicBezTo>
                    <a:pt x="67849" y="118519"/>
                    <a:pt x="64326" y="118004"/>
                    <a:pt x="63178" y="116008"/>
                  </a:cubicBezTo>
                  <a:cubicBezTo>
                    <a:pt x="62565" y="114077"/>
                    <a:pt x="66700" y="111115"/>
                    <a:pt x="64939" y="109635"/>
                  </a:cubicBezTo>
                  <a:cubicBezTo>
                    <a:pt x="63178" y="107703"/>
                    <a:pt x="59119" y="107188"/>
                    <a:pt x="56132" y="108154"/>
                  </a:cubicBezTo>
                  <a:cubicBezTo>
                    <a:pt x="53222" y="109184"/>
                    <a:pt x="52686" y="114592"/>
                    <a:pt x="48551" y="114592"/>
                  </a:cubicBezTo>
                  <a:cubicBezTo>
                    <a:pt x="46253" y="114592"/>
                    <a:pt x="46253" y="110150"/>
                    <a:pt x="44492" y="108154"/>
                  </a:cubicBezTo>
                  <a:lnTo>
                    <a:pt x="44492" y="108154"/>
                  </a:lnTo>
                  <a:cubicBezTo>
                    <a:pt x="44492" y="104227"/>
                    <a:pt x="46790" y="99334"/>
                    <a:pt x="43880" y="95858"/>
                  </a:cubicBezTo>
                  <a:cubicBezTo>
                    <a:pt x="42118" y="93412"/>
                    <a:pt x="36834" y="96888"/>
                    <a:pt x="33924" y="95858"/>
                  </a:cubicBezTo>
                  <a:cubicBezTo>
                    <a:pt x="32776" y="95407"/>
                    <a:pt x="35686" y="93412"/>
                    <a:pt x="35686" y="92446"/>
                  </a:cubicBezTo>
                  <a:cubicBezTo>
                    <a:pt x="35073" y="90965"/>
                    <a:pt x="32163" y="90965"/>
                    <a:pt x="31627" y="90000"/>
                  </a:cubicBezTo>
                  <a:cubicBezTo>
                    <a:pt x="30402" y="88519"/>
                    <a:pt x="31014" y="87038"/>
                    <a:pt x="29865" y="85557"/>
                  </a:cubicBezTo>
                  <a:cubicBezTo>
                    <a:pt x="28640" y="84592"/>
                    <a:pt x="26343" y="85042"/>
                    <a:pt x="25730" y="83562"/>
                  </a:cubicBezTo>
                  <a:cubicBezTo>
                    <a:pt x="25194" y="82596"/>
                    <a:pt x="28104" y="80150"/>
                    <a:pt x="26343" y="79184"/>
                  </a:cubicBezTo>
                  <a:cubicBezTo>
                    <a:pt x="23969" y="78154"/>
                    <a:pt x="21059" y="82081"/>
                    <a:pt x="19298" y="80600"/>
                  </a:cubicBezTo>
                  <a:cubicBezTo>
                    <a:pt x="16388" y="79184"/>
                    <a:pt x="18149" y="75257"/>
                    <a:pt x="15775" y="72746"/>
                  </a:cubicBezTo>
                  <a:cubicBezTo>
                    <a:pt x="15239" y="71781"/>
                    <a:pt x="12865" y="72746"/>
                    <a:pt x="11716" y="72296"/>
                  </a:cubicBezTo>
                  <a:cubicBezTo>
                    <a:pt x="9342" y="71266"/>
                    <a:pt x="7045" y="69334"/>
                    <a:pt x="4671" y="68369"/>
                  </a:cubicBezTo>
                  <a:lnTo>
                    <a:pt x="4671" y="68369"/>
                  </a:lnTo>
                  <a:cubicBezTo>
                    <a:pt x="3522" y="64892"/>
                    <a:pt x="0" y="61480"/>
                    <a:pt x="1225" y="58004"/>
                  </a:cubicBezTo>
                  <a:cubicBezTo>
                    <a:pt x="1225" y="56072"/>
                    <a:pt x="5896" y="56072"/>
                    <a:pt x="7581" y="54592"/>
                  </a:cubicBezTo>
                  <a:cubicBezTo>
                    <a:pt x="11104" y="52145"/>
                    <a:pt x="15775" y="50150"/>
                    <a:pt x="17536" y="47188"/>
                  </a:cubicBezTo>
                  <a:cubicBezTo>
                    <a:pt x="19298" y="44227"/>
                    <a:pt x="19910" y="40815"/>
                    <a:pt x="18761" y="37339"/>
                  </a:cubicBezTo>
                  <a:cubicBezTo>
                    <a:pt x="18149" y="35407"/>
                    <a:pt x="14626" y="34892"/>
                    <a:pt x="12865" y="32961"/>
                  </a:cubicBezTo>
                  <a:cubicBezTo>
                    <a:pt x="11104" y="30450"/>
                    <a:pt x="10567" y="27038"/>
                    <a:pt x="8806" y="24077"/>
                  </a:cubicBezTo>
                  <a:lnTo>
                    <a:pt x="8806" y="24077"/>
                  </a:lnTo>
                  <a:cubicBezTo>
                    <a:pt x="11104" y="24077"/>
                    <a:pt x="12865" y="23562"/>
                    <a:pt x="14626" y="24592"/>
                  </a:cubicBezTo>
                  <a:cubicBezTo>
                    <a:pt x="16388" y="25042"/>
                    <a:pt x="18149" y="26523"/>
                    <a:pt x="19298" y="27489"/>
                  </a:cubicBezTo>
                  <a:cubicBezTo>
                    <a:pt x="20523" y="28969"/>
                    <a:pt x="20523" y="31480"/>
                    <a:pt x="22284" y="32446"/>
                  </a:cubicBezTo>
                  <a:cubicBezTo>
                    <a:pt x="23969" y="32961"/>
                    <a:pt x="25730" y="30965"/>
                    <a:pt x="27492" y="30965"/>
                  </a:cubicBezTo>
                  <a:cubicBezTo>
                    <a:pt x="28640" y="31480"/>
                    <a:pt x="27492" y="32961"/>
                    <a:pt x="28104" y="32961"/>
                  </a:cubicBezTo>
                  <a:cubicBezTo>
                    <a:pt x="31627" y="33412"/>
                    <a:pt x="35073" y="33412"/>
                    <a:pt x="37447" y="31931"/>
                  </a:cubicBezTo>
                  <a:cubicBezTo>
                    <a:pt x="39208" y="30965"/>
                    <a:pt x="36834" y="27489"/>
                    <a:pt x="38596" y="27038"/>
                  </a:cubicBezTo>
                  <a:cubicBezTo>
                    <a:pt x="45028" y="24592"/>
                    <a:pt x="52686" y="26072"/>
                    <a:pt x="58506" y="23111"/>
                  </a:cubicBezTo>
                  <a:cubicBezTo>
                    <a:pt x="60268" y="21630"/>
                    <a:pt x="57358" y="18218"/>
                    <a:pt x="56745" y="16223"/>
                  </a:cubicBezTo>
                  <a:cubicBezTo>
                    <a:pt x="56745" y="14227"/>
                    <a:pt x="56745" y="12746"/>
                    <a:pt x="56745" y="1081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74" name="Shape 2574"/>
            <p:cNvSpPr/>
            <p:nvPr/>
          </p:nvSpPr>
          <p:spPr>
            <a:xfrm>
              <a:off x="8033814" y="7631113"/>
              <a:ext cx="920689" cy="554037"/>
            </a:xfrm>
            <a:custGeom>
              <a:avLst/>
              <a:gdLst/>
              <a:ahLst/>
              <a:cxnLst/>
              <a:rect l="0" t="0" r="0" b="0"/>
              <a:pathLst>
                <a:path w="120000" h="120000" extrusionOk="0">
                  <a:moveTo>
                    <a:pt x="10035" y="32244"/>
                  </a:moveTo>
                  <a:lnTo>
                    <a:pt x="10035" y="32244"/>
                  </a:lnTo>
                  <a:cubicBezTo>
                    <a:pt x="9660" y="34040"/>
                    <a:pt x="8581" y="35836"/>
                    <a:pt x="8581" y="37553"/>
                  </a:cubicBezTo>
                  <a:cubicBezTo>
                    <a:pt x="8581" y="38802"/>
                    <a:pt x="10035" y="39973"/>
                    <a:pt x="9660" y="41145"/>
                  </a:cubicBezTo>
                  <a:cubicBezTo>
                    <a:pt x="8956" y="43565"/>
                    <a:pt x="7174" y="44189"/>
                    <a:pt x="5720" y="45361"/>
                  </a:cubicBezTo>
                  <a:cubicBezTo>
                    <a:pt x="4267" y="46532"/>
                    <a:pt x="2860" y="46532"/>
                    <a:pt x="1406" y="47703"/>
                  </a:cubicBezTo>
                  <a:lnTo>
                    <a:pt x="1406" y="47703"/>
                  </a:lnTo>
                  <a:cubicBezTo>
                    <a:pt x="1031" y="50748"/>
                    <a:pt x="0" y="53715"/>
                    <a:pt x="328" y="56681"/>
                  </a:cubicBezTo>
                  <a:cubicBezTo>
                    <a:pt x="703" y="59648"/>
                    <a:pt x="1781" y="62068"/>
                    <a:pt x="2485" y="64411"/>
                  </a:cubicBezTo>
                  <a:cubicBezTo>
                    <a:pt x="3188" y="66206"/>
                    <a:pt x="4267" y="66831"/>
                    <a:pt x="4642" y="68627"/>
                  </a:cubicBezTo>
                  <a:cubicBezTo>
                    <a:pt x="4642" y="70969"/>
                    <a:pt x="3563" y="72765"/>
                    <a:pt x="3563" y="75185"/>
                  </a:cubicBezTo>
                  <a:cubicBezTo>
                    <a:pt x="3563" y="78152"/>
                    <a:pt x="3188" y="81743"/>
                    <a:pt x="3939" y="84710"/>
                  </a:cubicBezTo>
                  <a:cubicBezTo>
                    <a:pt x="4267" y="86506"/>
                    <a:pt x="5017" y="88926"/>
                    <a:pt x="6096" y="89472"/>
                  </a:cubicBezTo>
                  <a:cubicBezTo>
                    <a:pt x="7878" y="90097"/>
                    <a:pt x="10035" y="87677"/>
                    <a:pt x="11817" y="88301"/>
                  </a:cubicBezTo>
                  <a:cubicBezTo>
                    <a:pt x="13927" y="88926"/>
                    <a:pt x="15756" y="91268"/>
                    <a:pt x="17538" y="93064"/>
                  </a:cubicBezTo>
                  <a:cubicBezTo>
                    <a:pt x="18616" y="94860"/>
                    <a:pt x="19320" y="97202"/>
                    <a:pt x="20023" y="99622"/>
                  </a:cubicBezTo>
                  <a:cubicBezTo>
                    <a:pt x="20398" y="101418"/>
                    <a:pt x="20773" y="103760"/>
                    <a:pt x="21101" y="105556"/>
                  </a:cubicBezTo>
                  <a:cubicBezTo>
                    <a:pt x="21101" y="106180"/>
                    <a:pt x="21101" y="106180"/>
                    <a:pt x="21101" y="106180"/>
                  </a:cubicBezTo>
                  <a:cubicBezTo>
                    <a:pt x="23259" y="105009"/>
                    <a:pt x="25416" y="103214"/>
                    <a:pt x="27573" y="102589"/>
                  </a:cubicBezTo>
                  <a:cubicBezTo>
                    <a:pt x="30433" y="101418"/>
                    <a:pt x="33669" y="100169"/>
                    <a:pt x="36529" y="100169"/>
                  </a:cubicBezTo>
                  <a:cubicBezTo>
                    <a:pt x="37936" y="100169"/>
                    <a:pt x="40093" y="100793"/>
                    <a:pt x="40468" y="103214"/>
                  </a:cubicBezTo>
                  <a:cubicBezTo>
                    <a:pt x="40797" y="106180"/>
                    <a:pt x="37608" y="109147"/>
                    <a:pt x="38686" y="112114"/>
                  </a:cubicBezTo>
                  <a:cubicBezTo>
                    <a:pt x="39390" y="115159"/>
                    <a:pt x="42250" y="113910"/>
                    <a:pt x="44032" y="113910"/>
                  </a:cubicBezTo>
                  <a:cubicBezTo>
                    <a:pt x="47268" y="114534"/>
                    <a:pt x="50832" y="113363"/>
                    <a:pt x="54067" y="113910"/>
                  </a:cubicBezTo>
                  <a:cubicBezTo>
                    <a:pt x="56553" y="113910"/>
                    <a:pt x="59460" y="115705"/>
                    <a:pt x="61946" y="116330"/>
                  </a:cubicBezTo>
                  <a:cubicBezTo>
                    <a:pt x="63728" y="116877"/>
                    <a:pt x="65509" y="117501"/>
                    <a:pt x="67338" y="118126"/>
                  </a:cubicBezTo>
                  <a:cubicBezTo>
                    <a:pt x="70902" y="118672"/>
                    <a:pt x="74466" y="119921"/>
                    <a:pt x="78077" y="119297"/>
                  </a:cubicBezTo>
                  <a:cubicBezTo>
                    <a:pt x="79484" y="119297"/>
                    <a:pt x="80562" y="116330"/>
                    <a:pt x="81641" y="115159"/>
                  </a:cubicBezTo>
                  <a:cubicBezTo>
                    <a:pt x="83423" y="113363"/>
                    <a:pt x="84876" y="112114"/>
                    <a:pt x="86283" y="110318"/>
                  </a:cubicBezTo>
                  <a:cubicBezTo>
                    <a:pt x="87737" y="107976"/>
                    <a:pt x="88815" y="105009"/>
                    <a:pt x="89894" y="102589"/>
                  </a:cubicBezTo>
                  <a:cubicBezTo>
                    <a:pt x="90597" y="100793"/>
                    <a:pt x="90973" y="97826"/>
                    <a:pt x="92379" y="97202"/>
                  </a:cubicBezTo>
                  <a:cubicBezTo>
                    <a:pt x="94912" y="96655"/>
                    <a:pt x="97397" y="98451"/>
                    <a:pt x="99929" y="98451"/>
                  </a:cubicBezTo>
                  <a:cubicBezTo>
                    <a:pt x="102790" y="98451"/>
                    <a:pt x="105650" y="99622"/>
                    <a:pt x="108511" y="97826"/>
                  </a:cubicBezTo>
                  <a:cubicBezTo>
                    <a:pt x="109917" y="96655"/>
                    <a:pt x="111371" y="93064"/>
                    <a:pt x="111746" y="90097"/>
                  </a:cubicBezTo>
                  <a:cubicBezTo>
                    <a:pt x="112075" y="88926"/>
                    <a:pt x="110293" y="87677"/>
                    <a:pt x="110293" y="85881"/>
                  </a:cubicBezTo>
                  <a:cubicBezTo>
                    <a:pt x="110668" y="83539"/>
                    <a:pt x="111371" y="81119"/>
                    <a:pt x="112825" y="79947"/>
                  </a:cubicBezTo>
                  <a:cubicBezTo>
                    <a:pt x="114982" y="78698"/>
                    <a:pt x="117842" y="79323"/>
                    <a:pt x="119953" y="79323"/>
                  </a:cubicBezTo>
                  <a:lnTo>
                    <a:pt x="119953" y="79323"/>
                  </a:lnTo>
                  <a:cubicBezTo>
                    <a:pt x="119953" y="73389"/>
                    <a:pt x="119953" y="68627"/>
                    <a:pt x="117842" y="62615"/>
                  </a:cubicBezTo>
                  <a:cubicBezTo>
                    <a:pt x="117092" y="60273"/>
                    <a:pt x="117467" y="57852"/>
                    <a:pt x="117092" y="55510"/>
                  </a:cubicBezTo>
                  <a:cubicBezTo>
                    <a:pt x="116389" y="51294"/>
                    <a:pt x="115685" y="49499"/>
                    <a:pt x="114607" y="46532"/>
                  </a:cubicBezTo>
                  <a:cubicBezTo>
                    <a:pt x="110293" y="35836"/>
                    <a:pt x="102086" y="26232"/>
                    <a:pt x="95990" y="17332"/>
                  </a:cubicBezTo>
                  <a:cubicBezTo>
                    <a:pt x="89519" y="7182"/>
                    <a:pt x="80234" y="10774"/>
                    <a:pt x="72356" y="5387"/>
                  </a:cubicBezTo>
                  <a:cubicBezTo>
                    <a:pt x="67667" y="2420"/>
                    <a:pt x="60164" y="6558"/>
                    <a:pt x="56225" y="2420"/>
                  </a:cubicBezTo>
                  <a:cubicBezTo>
                    <a:pt x="52286" y="0"/>
                    <a:pt x="49425" y="0"/>
                    <a:pt x="45111" y="1249"/>
                  </a:cubicBezTo>
                  <a:cubicBezTo>
                    <a:pt x="41547" y="1795"/>
                    <a:pt x="37233" y="0"/>
                    <a:pt x="33294" y="1249"/>
                  </a:cubicBezTo>
                  <a:cubicBezTo>
                    <a:pt x="26119" y="3044"/>
                    <a:pt x="25041" y="16161"/>
                    <a:pt x="24337" y="26232"/>
                  </a:cubicBezTo>
                  <a:cubicBezTo>
                    <a:pt x="23962" y="29277"/>
                    <a:pt x="19320" y="31620"/>
                    <a:pt x="18616" y="37007"/>
                  </a:cubicBezTo>
                  <a:cubicBezTo>
                    <a:pt x="17162" y="37007"/>
                    <a:pt x="12895" y="34586"/>
                    <a:pt x="10035" y="3224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75" name="Shape 2575"/>
            <p:cNvSpPr/>
            <p:nvPr/>
          </p:nvSpPr>
          <p:spPr>
            <a:xfrm>
              <a:off x="8138582" y="7994650"/>
              <a:ext cx="825445" cy="622299"/>
            </a:xfrm>
            <a:custGeom>
              <a:avLst/>
              <a:gdLst/>
              <a:ahLst/>
              <a:cxnLst/>
              <a:rect l="0" t="0" r="0" b="0"/>
              <a:pathLst>
                <a:path w="120000" h="120000" extrusionOk="0">
                  <a:moveTo>
                    <a:pt x="5183" y="89166"/>
                  </a:moveTo>
                  <a:lnTo>
                    <a:pt x="5183" y="89166"/>
                  </a:lnTo>
                  <a:cubicBezTo>
                    <a:pt x="4816" y="85972"/>
                    <a:pt x="4397" y="83333"/>
                    <a:pt x="4397" y="80138"/>
                  </a:cubicBezTo>
                  <a:cubicBezTo>
                    <a:pt x="4816" y="77986"/>
                    <a:pt x="5183" y="75902"/>
                    <a:pt x="6020" y="73750"/>
                  </a:cubicBezTo>
                  <a:cubicBezTo>
                    <a:pt x="6387" y="71666"/>
                    <a:pt x="6387" y="69513"/>
                    <a:pt x="7591" y="68472"/>
                  </a:cubicBezTo>
                  <a:cubicBezTo>
                    <a:pt x="8795" y="67430"/>
                    <a:pt x="11204" y="70069"/>
                    <a:pt x="11989" y="68472"/>
                  </a:cubicBezTo>
                  <a:cubicBezTo>
                    <a:pt x="13193" y="65277"/>
                    <a:pt x="12774" y="61041"/>
                    <a:pt x="11989" y="57291"/>
                  </a:cubicBezTo>
                  <a:cubicBezTo>
                    <a:pt x="11204" y="55763"/>
                    <a:pt x="9581" y="54652"/>
                    <a:pt x="8010" y="54652"/>
                  </a:cubicBezTo>
                  <a:cubicBezTo>
                    <a:pt x="6387" y="54652"/>
                    <a:pt x="4816" y="57847"/>
                    <a:pt x="2774" y="57291"/>
                  </a:cubicBezTo>
                  <a:cubicBezTo>
                    <a:pt x="1570" y="56805"/>
                    <a:pt x="366" y="55208"/>
                    <a:pt x="0" y="53055"/>
                  </a:cubicBezTo>
                  <a:cubicBezTo>
                    <a:pt x="0" y="51527"/>
                    <a:pt x="785" y="49930"/>
                    <a:pt x="1204" y="48333"/>
                  </a:cubicBezTo>
                  <a:cubicBezTo>
                    <a:pt x="1204" y="47777"/>
                    <a:pt x="1204" y="45625"/>
                    <a:pt x="1570" y="46180"/>
                  </a:cubicBezTo>
                  <a:cubicBezTo>
                    <a:pt x="3979" y="47777"/>
                    <a:pt x="4816" y="51527"/>
                    <a:pt x="6806" y="52569"/>
                  </a:cubicBezTo>
                  <a:cubicBezTo>
                    <a:pt x="8795" y="53055"/>
                    <a:pt x="10785" y="51527"/>
                    <a:pt x="12408" y="49930"/>
                  </a:cubicBezTo>
                  <a:cubicBezTo>
                    <a:pt x="12774" y="49375"/>
                    <a:pt x="12408" y="47777"/>
                    <a:pt x="12408" y="46736"/>
                  </a:cubicBezTo>
                  <a:cubicBezTo>
                    <a:pt x="11570" y="45138"/>
                    <a:pt x="10785" y="43541"/>
                    <a:pt x="9581" y="42500"/>
                  </a:cubicBezTo>
                  <a:cubicBezTo>
                    <a:pt x="8795" y="41388"/>
                    <a:pt x="7591" y="41944"/>
                    <a:pt x="7172" y="40902"/>
                  </a:cubicBezTo>
                  <a:cubicBezTo>
                    <a:pt x="6806" y="39791"/>
                    <a:pt x="8010" y="37708"/>
                    <a:pt x="7591" y="36666"/>
                  </a:cubicBezTo>
                  <a:cubicBezTo>
                    <a:pt x="7172" y="34513"/>
                    <a:pt x="5183" y="33472"/>
                    <a:pt x="4397" y="31875"/>
                  </a:cubicBezTo>
                  <a:cubicBezTo>
                    <a:pt x="3612" y="30833"/>
                    <a:pt x="2774" y="28680"/>
                    <a:pt x="3612" y="27638"/>
                  </a:cubicBezTo>
                  <a:cubicBezTo>
                    <a:pt x="4816" y="26041"/>
                    <a:pt x="6806" y="25486"/>
                    <a:pt x="8376" y="23888"/>
                  </a:cubicBezTo>
                  <a:cubicBezTo>
                    <a:pt x="8376" y="24444"/>
                    <a:pt x="8376" y="24444"/>
                    <a:pt x="8376" y="24444"/>
                  </a:cubicBezTo>
                  <a:cubicBezTo>
                    <a:pt x="10785" y="23402"/>
                    <a:pt x="13193" y="21805"/>
                    <a:pt x="15602" y="21250"/>
                  </a:cubicBezTo>
                  <a:cubicBezTo>
                    <a:pt x="18795" y="20208"/>
                    <a:pt x="22408" y="19097"/>
                    <a:pt x="25602" y="19097"/>
                  </a:cubicBezTo>
                  <a:cubicBezTo>
                    <a:pt x="27172" y="19097"/>
                    <a:pt x="29581" y="19652"/>
                    <a:pt x="30000" y="21805"/>
                  </a:cubicBezTo>
                  <a:cubicBezTo>
                    <a:pt x="30366" y="24444"/>
                    <a:pt x="26806" y="27083"/>
                    <a:pt x="28010" y="29722"/>
                  </a:cubicBezTo>
                  <a:cubicBezTo>
                    <a:pt x="28795" y="32430"/>
                    <a:pt x="31989" y="31319"/>
                    <a:pt x="33979" y="31319"/>
                  </a:cubicBezTo>
                  <a:cubicBezTo>
                    <a:pt x="37591" y="31875"/>
                    <a:pt x="41570" y="30833"/>
                    <a:pt x="45183" y="31319"/>
                  </a:cubicBezTo>
                  <a:cubicBezTo>
                    <a:pt x="47958" y="31319"/>
                    <a:pt x="51204" y="32916"/>
                    <a:pt x="53979" y="33472"/>
                  </a:cubicBezTo>
                  <a:cubicBezTo>
                    <a:pt x="55968" y="33958"/>
                    <a:pt x="57958" y="34513"/>
                    <a:pt x="60000" y="35069"/>
                  </a:cubicBezTo>
                  <a:cubicBezTo>
                    <a:pt x="63979" y="35555"/>
                    <a:pt x="67958" y="36666"/>
                    <a:pt x="71989" y="36111"/>
                  </a:cubicBezTo>
                  <a:cubicBezTo>
                    <a:pt x="73560" y="36111"/>
                    <a:pt x="74764" y="33472"/>
                    <a:pt x="75968" y="32430"/>
                  </a:cubicBezTo>
                  <a:cubicBezTo>
                    <a:pt x="77958" y="30833"/>
                    <a:pt x="79581" y="29722"/>
                    <a:pt x="81151" y="28125"/>
                  </a:cubicBezTo>
                  <a:cubicBezTo>
                    <a:pt x="82774" y="26041"/>
                    <a:pt x="83979" y="23402"/>
                    <a:pt x="85183" y="21250"/>
                  </a:cubicBezTo>
                  <a:cubicBezTo>
                    <a:pt x="85968" y="19652"/>
                    <a:pt x="86387" y="17013"/>
                    <a:pt x="87958" y="16458"/>
                  </a:cubicBezTo>
                  <a:cubicBezTo>
                    <a:pt x="90785" y="15972"/>
                    <a:pt x="93560" y="17569"/>
                    <a:pt x="96387" y="17569"/>
                  </a:cubicBezTo>
                  <a:cubicBezTo>
                    <a:pt x="99581" y="17569"/>
                    <a:pt x="102774" y="18611"/>
                    <a:pt x="105968" y="17013"/>
                  </a:cubicBezTo>
                  <a:cubicBezTo>
                    <a:pt x="107539" y="15972"/>
                    <a:pt x="109162" y="12777"/>
                    <a:pt x="109581" y="10138"/>
                  </a:cubicBezTo>
                  <a:cubicBezTo>
                    <a:pt x="109947" y="9097"/>
                    <a:pt x="107958" y="7986"/>
                    <a:pt x="107958" y="6388"/>
                  </a:cubicBezTo>
                  <a:cubicBezTo>
                    <a:pt x="108376" y="4305"/>
                    <a:pt x="109162" y="2152"/>
                    <a:pt x="110785" y="1111"/>
                  </a:cubicBezTo>
                  <a:cubicBezTo>
                    <a:pt x="113193" y="0"/>
                    <a:pt x="116387" y="555"/>
                    <a:pt x="118743" y="555"/>
                  </a:cubicBezTo>
                  <a:lnTo>
                    <a:pt x="118743" y="555"/>
                  </a:lnTo>
                  <a:cubicBezTo>
                    <a:pt x="118743" y="3194"/>
                    <a:pt x="118376" y="5902"/>
                    <a:pt x="119162" y="8541"/>
                  </a:cubicBezTo>
                  <a:cubicBezTo>
                    <a:pt x="119947" y="16458"/>
                    <a:pt x="119581" y="26597"/>
                    <a:pt x="117958" y="34513"/>
                  </a:cubicBezTo>
                  <a:cubicBezTo>
                    <a:pt x="110785" y="53611"/>
                    <a:pt x="110785" y="53611"/>
                    <a:pt x="110785" y="53611"/>
                  </a:cubicBezTo>
                  <a:cubicBezTo>
                    <a:pt x="109581" y="57291"/>
                    <a:pt x="109162" y="65277"/>
                    <a:pt x="109162" y="69027"/>
                  </a:cubicBezTo>
                  <a:cubicBezTo>
                    <a:pt x="109162" y="72152"/>
                    <a:pt x="106387" y="90208"/>
                    <a:pt x="105183" y="91250"/>
                  </a:cubicBezTo>
                  <a:cubicBezTo>
                    <a:pt x="102356" y="93402"/>
                    <a:pt x="99162" y="95000"/>
                    <a:pt x="96753" y="97638"/>
                  </a:cubicBezTo>
                  <a:cubicBezTo>
                    <a:pt x="94345" y="99722"/>
                    <a:pt x="93979" y="105625"/>
                    <a:pt x="91989" y="108819"/>
                  </a:cubicBezTo>
                  <a:cubicBezTo>
                    <a:pt x="88795" y="111458"/>
                    <a:pt x="83979" y="119930"/>
                    <a:pt x="81151" y="113055"/>
                  </a:cubicBezTo>
                  <a:cubicBezTo>
                    <a:pt x="79162" y="107708"/>
                    <a:pt x="80366" y="106111"/>
                    <a:pt x="74397" y="104027"/>
                  </a:cubicBezTo>
                  <a:cubicBezTo>
                    <a:pt x="78376" y="104027"/>
                    <a:pt x="80785" y="110902"/>
                    <a:pt x="77958" y="113055"/>
                  </a:cubicBezTo>
                  <a:lnTo>
                    <a:pt x="77958" y="113055"/>
                  </a:lnTo>
                  <a:cubicBezTo>
                    <a:pt x="72356" y="110347"/>
                    <a:pt x="70785" y="108819"/>
                    <a:pt x="65183" y="107222"/>
                  </a:cubicBezTo>
                  <a:cubicBezTo>
                    <a:pt x="61151" y="106111"/>
                    <a:pt x="57172" y="106666"/>
                    <a:pt x="53612" y="105625"/>
                  </a:cubicBezTo>
                  <a:cubicBezTo>
                    <a:pt x="52774" y="105625"/>
                    <a:pt x="51989" y="104513"/>
                    <a:pt x="51204" y="104513"/>
                  </a:cubicBezTo>
                  <a:cubicBezTo>
                    <a:pt x="46753" y="104513"/>
                    <a:pt x="41989" y="108263"/>
                    <a:pt x="37591" y="106111"/>
                  </a:cubicBezTo>
                  <a:cubicBezTo>
                    <a:pt x="35183" y="105069"/>
                    <a:pt x="35602" y="99722"/>
                    <a:pt x="34397" y="96597"/>
                  </a:cubicBezTo>
                  <a:cubicBezTo>
                    <a:pt x="32774" y="93402"/>
                    <a:pt x="31989" y="88125"/>
                    <a:pt x="29162" y="87013"/>
                  </a:cubicBezTo>
                  <a:cubicBezTo>
                    <a:pt x="25183" y="85416"/>
                    <a:pt x="20785" y="90208"/>
                    <a:pt x="16387" y="90208"/>
                  </a:cubicBezTo>
                  <a:cubicBezTo>
                    <a:pt x="15602" y="90208"/>
                    <a:pt x="14764" y="88125"/>
                    <a:pt x="13612" y="87569"/>
                  </a:cubicBezTo>
                  <a:cubicBezTo>
                    <a:pt x="10785" y="87569"/>
                    <a:pt x="8010" y="88611"/>
                    <a:pt x="5183" y="8916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76" name="Shape 2576"/>
            <p:cNvSpPr/>
            <p:nvPr/>
          </p:nvSpPr>
          <p:spPr>
            <a:xfrm>
              <a:off x="7948096" y="8407400"/>
              <a:ext cx="769886" cy="585788"/>
            </a:xfrm>
            <a:custGeom>
              <a:avLst/>
              <a:gdLst/>
              <a:ahLst/>
              <a:cxnLst/>
              <a:rect l="0" t="0" r="0" b="0"/>
              <a:pathLst>
                <a:path w="120000" h="120000" extrusionOk="0">
                  <a:moveTo>
                    <a:pt x="7289" y="21375"/>
                  </a:moveTo>
                  <a:lnTo>
                    <a:pt x="7289" y="21375"/>
                  </a:lnTo>
                  <a:cubicBezTo>
                    <a:pt x="8130" y="17469"/>
                    <a:pt x="7682" y="12972"/>
                    <a:pt x="9869" y="9582"/>
                  </a:cubicBezTo>
                  <a:cubicBezTo>
                    <a:pt x="10710" y="7886"/>
                    <a:pt x="12392" y="10171"/>
                    <a:pt x="13682" y="10171"/>
                  </a:cubicBezTo>
                  <a:cubicBezTo>
                    <a:pt x="14971" y="9582"/>
                    <a:pt x="16261" y="9066"/>
                    <a:pt x="17102" y="7886"/>
                  </a:cubicBezTo>
                  <a:cubicBezTo>
                    <a:pt x="18000" y="5675"/>
                    <a:pt x="17102" y="2285"/>
                    <a:pt x="18841" y="1179"/>
                  </a:cubicBezTo>
                  <a:cubicBezTo>
                    <a:pt x="20130" y="0"/>
                    <a:pt x="20971" y="3980"/>
                    <a:pt x="22710" y="4496"/>
                  </a:cubicBezTo>
                  <a:cubicBezTo>
                    <a:pt x="23551" y="4496"/>
                    <a:pt x="24392" y="1695"/>
                    <a:pt x="25289" y="2800"/>
                  </a:cubicBezTo>
                  <a:cubicBezTo>
                    <a:pt x="28261" y="5085"/>
                    <a:pt x="29943" y="9582"/>
                    <a:pt x="32523" y="12972"/>
                  </a:cubicBezTo>
                  <a:cubicBezTo>
                    <a:pt x="32971" y="13562"/>
                    <a:pt x="34261" y="13562"/>
                    <a:pt x="34710" y="12972"/>
                  </a:cubicBezTo>
                  <a:cubicBezTo>
                    <a:pt x="35102" y="12383"/>
                    <a:pt x="35102" y="11277"/>
                    <a:pt x="35102" y="10171"/>
                  </a:cubicBezTo>
                  <a:lnTo>
                    <a:pt x="35102" y="10171"/>
                  </a:lnTo>
                  <a:cubicBezTo>
                    <a:pt x="38130" y="9582"/>
                    <a:pt x="41102" y="8476"/>
                    <a:pt x="44130" y="8476"/>
                  </a:cubicBezTo>
                  <a:cubicBezTo>
                    <a:pt x="45364" y="9066"/>
                    <a:pt x="46261" y="11277"/>
                    <a:pt x="47102" y="11277"/>
                  </a:cubicBezTo>
                  <a:cubicBezTo>
                    <a:pt x="51813" y="11277"/>
                    <a:pt x="56523" y="6191"/>
                    <a:pt x="60785" y="7886"/>
                  </a:cubicBezTo>
                  <a:cubicBezTo>
                    <a:pt x="63813" y="9066"/>
                    <a:pt x="64654" y="14668"/>
                    <a:pt x="66392" y="18058"/>
                  </a:cubicBezTo>
                  <a:cubicBezTo>
                    <a:pt x="67682" y="21375"/>
                    <a:pt x="67233" y="27051"/>
                    <a:pt x="69813" y="28157"/>
                  </a:cubicBezTo>
                  <a:cubicBezTo>
                    <a:pt x="74523" y="30442"/>
                    <a:pt x="79626" y="26461"/>
                    <a:pt x="84392" y="26461"/>
                  </a:cubicBezTo>
                  <a:cubicBezTo>
                    <a:pt x="85233" y="26461"/>
                    <a:pt x="86074" y="27641"/>
                    <a:pt x="86971" y="27641"/>
                  </a:cubicBezTo>
                  <a:cubicBezTo>
                    <a:pt x="90785" y="28746"/>
                    <a:pt x="95046" y="28157"/>
                    <a:pt x="99364" y="29336"/>
                  </a:cubicBezTo>
                  <a:cubicBezTo>
                    <a:pt x="105364" y="31031"/>
                    <a:pt x="107046" y="32653"/>
                    <a:pt x="113046" y="35528"/>
                  </a:cubicBezTo>
                  <a:lnTo>
                    <a:pt x="113046" y="35528"/>
                  </a:lnTo>
                  <a:cubicBezTo>
                    <a:pt x="111757" y="36633"/>
                    <a:pt x="110074" y="36633"/>
                    <a:pt x="107046" y="35528"/>
                  </a:cubicBezTo>
                  <a:cubicBezTo>
                    <a:pt x="105813" y="34938"/>
                    <a:pt x="101943" y="36633"/>
                    <a:pt x="100205" y="37149"/>
                  </a:cubicBezTo>
                  <a:cubicBezTo>
                    <a:pt x="98523" y="37739"/>
                    <a:pt x="106205" y="38329"/>
                    <a:pt x="107495" y="38329"/>
                  </a:cubicBezTo>
                  <a:cubicBezTo>
                    <a:pt x="113046" y="38329"/>
                    <a:pt x="117364" y="38329"/>
                    <a:pt x="111757" y="45626"/>
                  </a:cubicBezTo>
                  <a:cubicBezTo>
                    <a:pt x="110915" y="46732"/>
                    <a:pt x="109233" y="50712"/>
                    <a:pt x="110074" y="52407"/>
                  </a:cubicBezTo>
                  <a:cubicBezTo>
                    <a:pt x="111364" y="55208"/>
                    <a:pt x="113943" y="51228"/>
                    <a:pt x="115233" y="50712"/>
                  </a:cubicBezTo>
                  <a:cubicBezTo>
                    <a:pt x="119943" y="48427"/>
                    <a:pt x="114336" y="58599"/>
                    <a:pt x="112205" y="60294"/>
                  </a:cubicBezTo>
                  <a:cubicBezTo>
                    <a:pt x="107046" y="65896"/>
                    <a:pt x="99364" y="74889"/>
                    <a:pt x="93364" y="65896"/>
                  </a:cubicBezTo>
                  <a:cubicBezTo>
                    <a:pt x="92915" y="64791"/>
                    <a:pt x="89495" y="68697"/>
                    <a:pt x="88205" y="69803"/>
                  </a:cubicBezTo>
                  <a:cubicBezTo>
                    <a:pt x="86074" y="71498"/>
                    <a:pt x="83495" y="69803"/>
                    <a:pt x="81364" y="72088"/>
                  </a:cubicBezTo>
                  <a:cubicBezTo>
                    <a:pt x="77943" y="77174"/>
                    <a:pt x="77102" y="74889"/>
                    <a:pt x="72785" y="77174"/>
                  </a:cubicBezTo>
                  <a:cubicBezTo>
                    <a:pt x="62074" y="82186"/>
                    <a:pt x="77102" y="82776"/>
                    <a:pt x="80074" y="81670"/>
                  </a:cubicBezTo>
                  <a:cubicBezTo>
                    <a:pt x="81364" y="81081"/>
                    <a:pt x="86971" y="74889"/>
                    <a:pt x="87813" y="78280"/>
                  </a:cubicBezTo>
                  <a:cubicBezTo>
                    <a:pt x="88205" y="82776"/>
                    <a:pt x="87364" y="89557"/>
                    <a:pt x="87364" y="94054"/>
                  </a:cubicBezTo>
                  <a:cubicBezTo>
                    <a:pt x="86523" y="99656"/>
                    <a:pt x="82205" y="109828"/>
                    <a:pt x="77102" y="114914"/>
                  </a:cubicBezTo>
                  <a:lnTo>
                    <a:pt x="77102" y="114914"/>
                  </a:lnTo>
                  <a:cubicBezTo>
                    <a:pt x="75364" y="113218"/>
                    <a:pt x="72392" y="108132"/>
                    <a:pt x="70261" y="107027"/>
                  </a:cubicBezTo>
                  <a:cubicBezTo>
                    <a:pt x="66785" y="105331"/>
                    <a:pt x="62971" y="102457"/>
                    <a:pt x="59102" y="104152"/>
                  </a:cubicBezTo>
                  <a:cubicBezTo>
                    <a:pt x="57364" y="104742"/>
                    <a:pt x="59943" y="114324"/>
                    <a:pt x="59943" y="116609"/>
                  </a:cubicBezTo>
                  <a:lnTo>
                    <a:pt x="59943" y="116609"/>
                  </a:lnTo>
                  <a:cubicBezTo>
                    <a:pt x="57813" y="117125"/>
                    <a:pt x="55682" y="118820"/>
                    <a:pt x="53551" y="119926"/>
                  </a:cubicBezTo>
                  <a:lnTo>
                    <a:pt x="53551" y="119926"/>
                  </a:lnTo>
                  <a:cubicBezTo>
                    <a:pt x="50971" y="117125"/>
                    <a:pt x="47551" y="110933"/>
                    <a:pt x="44523" y="109238"/>
                  </a:cubicBezTo>
                  <a:cubicBezTo>
                    <a:pt x="43233" y="108648"/>
                    <a:pt x="41943" y="110343"/>
                    <a:pt x="40261" y="109828"/>
                  </a:cubicBezTo>
                  <a:cubicBezTo>
                    <a:pt x="39420" y="109828"/>
                    <a:pt x="38971" y="107542"/>
                    <a:pt x="38130" y="107542"/>
                  </a:cubicBezTo>
                  <a:cubicBezTo>
                    <a:pt x="35551" y="107027"/>
                    <a:pt x="33420" y="107542"/>
                    <a:pt x="30841" y="108132"/>
                  </a:cubicBezTo>
                  <a:cubicBezTo>
                    <a:pt x="31233" y="108132"/>
                    <a:pt x="31233" y="108132"/>
                    <a:pt x="31233" y="108132"/>
                  </a:cubicBezTo>
                  <a:cubicBezTo>
                    <a:pt x="29943" y="106437"/>
                    <a:pt x="28261" y="104742"/>
                    <a:pt x="26971" y="103046"/>
                  </a:cubicBezTo>
                  <a:cubicBezTo>
                    <a:pt x="26523" y="101941"/>
                    <a:pt x="27420" y="101351"/>
                    <a:pt x="26971" y="100245"/>
                  </a:cubicBezTo>
                  <a:cubicBezTo>
                    <a:pt x="26523" y="98550"/>
                    <a:pt x="25682" y="96339"/>
                    <a:pt x="24392" y="95159"/>
                  </a:cubicBezTo>
                  <a:cubicBezTo>
                    <a:pt x="23551" y="94643"/>
                    <a:pt x="22710" y="96339"/>
                    <a:pt x="21869" y="96339"/>
                  </a:cubicBezTo>
                  <a:cubicBezTo>
                    <a:pt x="20579" y="96855"/>
                    <a:pt x="19289" y="95749"/>
                    <a:pt x="18000" y="96339"/>
                  </a:cubicBezTo>
                  <a:cubicBezTo>
                    <a:pt x="15420" y="96855"/>
                    <a:pt x="13289" y="100835"/>
                    <a:pt x="10710" y="100245"/>
                  </a:cubicBezTo>
                  <a:cubicBezTo>
                    <a:pt x="8579" y="99656"/>
                    <a:pt x="7682" y="95159"/>
                    <a:pt x="6000" y="93464"/>
                  </a:cubicBezTo>
                  <a:cubicBezTo>
                    <a:pt x="5158" y="92948"/>
                    <a:pt x="3420" y="94054"/>
                    <a:pt x="2971" y="92948"/>
                  </a:cubicBezTo>
                  <a:cubicBezTo>
                    <a:pt x="2130" y="91253"/>
                    <a:pt x="2971" y="88968"/>
                    <a:pt x="2971" y="86756"/>
                  </a:cubicBezTo>
                  <a:lnTo>
                    <a:pt x="2971" y="86756"/>
                  </a:lnTo>
                  <a:cubicBezTo>
                    <a:pt x="2130" y="83366"/>
                    <a:pt x="0" y="79975"/>
                    <a:pt x="392" y="76584"/>
                  </a:cubicBezTo>
                  <a:cubicBezTo>
                    <a:pt x="392" y="72088"/>
                    <a:pt x="1682" y="67592"/>
                    <a:pt x="4261" y="64791"/>
                  </a:cubicBezTo>
                  <a:cubicBezTo>
                    <a:pt x="6448" y="61916"/>
                    <a:pt x="10710" y="63095"/>
                    <a:pt x="13289" y="61400"/>
                  </a:cubicBezTo>
                  <a:cubicBezTo>
                    <a:pt x="14971" y="60810"/>
                    <a:pt x="16261" y="58599"/>
                    <a:pt x="16710" y="56904"/>
                  </a:cubicBezTo>
                  <a:cubicBezTo>
                    <a:pt x="17551" y="52923"/>
                    <a:pt x="18841" y="48427"/>
                    <a:pt x="17551" y="45036"/>
                  </a:cubicBezTo>
                  <a:cubicBezTo>
                    <a:pt x="17102" y="43341"/>
                    <a:pt x="14130" y="45626"/>
                    <a:pt x="13289" y="43931"/>
                  </a:cubicBezTo>
                  <a:cubicBezTo>
                    <a:pt x="12000" y="41646"/>
                    <a:pt x="12841" y="37739"/>
                    <a:pt x="12392" y="34938"/>
                  </a:cubicBezTo>
                  <a:cubicBezTo>
                    <a:pt x="12000" y="31547"/>
                    <a:pt x="11551" y="28746"/>
                    <a:pt x="10261" y="25945"/>
                  </a:cubicBezTo>
                  <a:cubicBezTo>
                    <a:pt x="9869" y="24250"/>
                    <a:pt x="8130" y="22555"/>
                    <a:pt x="7289" y="2137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77" name="Shape 2577"/>
            <p:cNvSpPr/>
            <p:nvPr/>
          </p:nvSpPr>
          <p:spPr>
            <a:xfrm>
              <a:off x="7451239" y="8369300"/>
              <a:ext cx="179376" cy="198438"/>
            </a:xfrm>
            <a:custGeom>
              <a:avLst/>
              <a:gdLst/>
              <a:ahLst/>
              <a:cxnLst/>
              <a:rect l="0" t="0" r="0" b="0"/>
              <a:pathLst>
                <a:path w="120000" h="120000" extrusionOk="0">
                  <a:moveTo>
                    <a:pt x="5542" y="55099"/>
                  </a:moveTo>
                  <a:lnTo>
                    <a:pt x="5542" y="55099"/>
                  </a:lnTo>
                  <a:cubicBezTo>
                    <a:pt x="5542" y="50090"/>
                    <a:pt x="0" y="41597"/>
                    <a:pt x="5542" y="40072"/>
                  </a:cubicBezTo>
                  <a:cubicBezTo>
                    <a:pt x="18554" y="30054"/>
                    <a:pt x="36867" y="28312"/>
                    <a:pt x="51566" y="23303"/>
                  </a:cubicBezTo>
                  <a:cubicBezTo>
                    <a:pt x="51566" y="23303"/>
                    <a:pt x="59036" y="13284"/>
                    <a:pt x="59036" y="11760"/>
                  </a:cubicBezTo>
                  <a:cubicBezTo>
                    <a:pt x="60722" y="11760"/>
                    <a:pt x="95903" y="0"/>
                    <a:pt x="95903" y="0"/>
                  </a:cubicBezTo>
                  <a:lnTo>
                    <a:pt x="95903" y="0"/>
                  </a:lnTo>
                  <a:cubicBezTo>
                    <a:pt x="99518" y="6751"/>
                    <a:pt x="103132" y="13284"/>
                    <a:pt x="106746" y="21778"/>
                  </a:cubicBezTo>
                  <a:cubicBezTo>
                    <a:pt x="106746" y="26787"/>
                    <a:pt x="103132" y="31578"/>
                    <a:pt x="105060" y="35063"/>
                  </a:cubicBezTo>
                  <a:cubicBezTo>
                    <a:pt x="108674" y="41597"/>
                    <a:pt x="119759" y="41597"/>
                    <a:pt x="119759" y="48348"/>
                  </a:cubicBezTo>
                  <a:cubicBezTo>
                    <a:pt x="119759" y="56624"/>
                    <a:pt x="106746" y="61633"/>
                    <a:pt x="101204" y="68384"/>
                  </a:cubicBezTo>
                  <a:cubicBezTo>
                    <a:pt x="99518" y="73176"/>
                    <a:pt x="95903" y="79927"/>
                    <a:pt x="95903" y="84936"/>
                  </a:cubicBezTo>
                  <a:cubicBezTo>
                    <a:pt x="93975" y="96479"/>
                    <a:pt x="93975" y="108239"/>
                    <a:pt x="93975" y="119782"/>
                  </a:cubicBezTo>
                  <a:lnTo>
                    <a:pt x="93975" y="119782"/>
                  </a:lnTo>
                  <a:cubicBezTo>
                    <a:pt x="86506" y="116515"/>
                    <a:pt x="79277" y="109981"/>
                    <a:pt x="71807" y="108239"/>
                  </a:cubicBezTo>
                  <a:cubicBezTo>
                    <a:pt x="64578" y="108239"/>
                    <a:pt x="59036" y="118257"/>
                    <a:pt x="53493" y="116515"/>
                  </a:cubicBezTo>
                  <a:cubicBezTo>
                    <a:pt x="40481" y="113248"/>
                    <a:pt x="31325" y="103230"/>
                    <a:pt x="24096" y="94954"/>
                  </a:cubicBezTo>
                  <a:cubicBezTo>
                    <a:pt x="18554" y="89945"/>
                    <a:pt x="16626" y="81669"/>
                    <a:pt x="14939" y="74918"/>
                  </a:cubicBezTo>
                  <a:cubicBezTo>
                    <a:pt x="11084" y="68384"/>
                    <a:pt x="9397" y="61633"/>
                    <a:pt x="5542" y="5509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78" name="Shape 2578"/>
            <p:cNvSpPr/>
            <p:nvPr/>
          </p:nvSpPr>
          <p:spPr>
            <a:xfrm>
              <a:off x="7563945" y="8223250"/>
              <a:ext cx="322240" cy="498475"/>
            </a:xfrm>
            <a:custGeom>
              <a:avLst/>
              <a:gdLst/>
              <a:ahLst/>
              <a:cxnLst/>
              <a:rect l="0" t="0" r="0" b="0"/>
              <a:pathLst>
                <a:path w="120000" h="120000" extrusionOk="0">
                  <a:moveTo>
                    <a:pt x="46040" y="0"/>
                  </a:moveTo>
                  <a:lnTo>
                    <a:pt x="46040" y="0"/>
                  </a:lnTo>
                  <a:cubicBezTo>
                    <a:pt x="50201" y="1301"/>
                    <a:pt x="54228" y="3904"/>
                    <a:pt x="58389" y="5292"/>
                  </a:cubicBezTo>
                  <a:cubicBezTo>
                    <a:pt x="60402" y="5900"/>
                    <a:pt x="64563" y="4598"/>
                    <a:pt x="65503" y="5900"/>
                  </a:cubicBezTo>
                  <a:cubicBezTo>
                    <a:pt x="69664" y="9284"/>
                    <a:pt x="66577" y="14577"/>
                    <a:pt x="71677" y="16485"/>
                  </a:cubicBezTo>
                  <a:cubicBezTo>
                    <a:pt x="74765" y="18481"/>
                    <a:pt x="79865" y="13188"/>
                    <a:pt x="84026" y="14577"/>
                  </a:cubicBezTo>
                  <a:cubicBezTo>
                    <a:pt x="87114" y="15878"/>
                    <a:pt x="82013" y="19175"/>
                    <a:pt x="82953" y="20477"/>
                  </a:cubicBezTo>
                  <a:cubicBezTo>
                    <a:pt x="84026" y="22472"/>
                    <a:pt x="88053" y="21865"/>
                    <a:pt x="90201" y="23167"/>
                  </a:cubicBezTo>
                  <a:cubicBezTo>
                    <a:pt x="92214" y="25162"/>
                    <a:pt x="91140" y="27158"/>
                    <a:pt x="93288" y="29154"/>
                  </a:cubicBezTo>
                  <a:cubicBezTo>
                    <a:pt x="94228" y="30455"/>
                    <a:pt x="99328" y="30455"/>
                    <a:pt x="100402" y="32451"/>
                  </a:cubicBezTo>
                  <a:cubicBezTo>
                    <a:pt x="100402" y="33752"/>
                    <a:pt x="95302" y="36442"/>
                    <a:pt x="97315" y="37049"/>
                  </a:cubicBezTo>
                  <a:cubicBezTo>
                    <a:pt x="102416" y="38438"/>
                    <a:pt x="111677" y="33752"/>
                    <a:pt x="114765" y="37049"/>
                  </a:cubicBezTo>
                  <a:cubicBezTo>
                    <a:pt x="119865" y="41735"/>
                    <a:pt x="115838" y="48329"/>
                    <a:pt x="115838" y="53622"/>
                  </a:cubicBezTo>
                  <a:lnTo>
                    <a:pt x="115838" y="53622"/>
                  </a:lnTo>
                  <a:cubicBezTo>
                    <a:pt x="113691" y="57006"/>
                    <a:pt x="110604" y="59609"/>
                    <a:pt x="108590" y="62906"/>
                  </a:cubicBezTo>
                  <a:cubicBezTo>
                    <a:pt x="107651" y="66203"/>
                    <a:pt x="110604" y="70889"/>
                    <a:pt x="106577" y="72190"/>
                  </a:cubicBezTo>
                  <a:cubicBezTo>
                    <a:pt x="100402" y="74880"/>
                    <a:pt x="91140" y="71496"/>
                    <a:pt x="84026" y="73492"/>
                  </a:cubicBezTo>
                  <a:cubicBezTo>
                    <a:pt x="78926" y="74880"/>
                    <a:pt x="78926" y="80173"/>
                    <a:pt x="74765" y="82169"/>
                  </a:cubicBezTo>
                  <a:cubicBezTo>
                    <a:pt x="70738" y="82776"/>
                    <a:pt x="67651" y="77483"/>
                    <a:pt x="64563" y="78872"/>
                  </a:cubicBezTo>
                  <a:cubicBezTo>
                    <a:pt x="61476" y="80173"/>
                    <a:pt x="63489" y="84164"/>
                    <a:pt x="64563" y="86767"/>
                  </a:cubicBezTo>
                  <a:cubicBezTo>
                    <a:pt x="65503" y="90065"/>
                    <a:pt x="68590" y="93362"/>
                    <a:pt x="70738" y="96746"/>
                  </a:cubicBezTo>
                  <a:lnTo>
                    <a:pt x="70738" y="96746"/>
                  </a:lnTo>
                  <a:cubicBezTo>
                    <a:pt x="67651" y="96746"/>
                    <a:pt x="64563" y="98047"/>
                    <a:pt x="62416" y="97353"/>
                  </a:cubicBezTo>
                  <a:cubicBezTo>
                    <a:pt x="60402" y="96052"/>
                    <a:pt x="61476" y="93362"/>
                    <a:pt x="59328" y="92754"/>
                  </a:cubicBezTo>
                  <a:cubicBezTo>
                    <a:pt x="57315" y="92060"/>
                    <a:pt x="53288" y="93362"/>
                    <a:pt x="51140" y="94056"/>
                  </a:cubicBezTo>
                  <a:cubicBezTo>
                    <a:pt x="50201" y="94750"/>
                    <a:pt x="52214" y="96052"/>
                    <a:pt x="52214" y="97353"/>
                  </a:cubicBezTo>
                  <a:cubicBezTo>
                    <a:pt x="51140" y="98741"/>
                    <a:pt x="47114" y="98741"/>
                    <a:pt x="48187" y="100043"/>
                  </a:cubicBezTo>
                  <a:cubicBezTo>
                    <a:pt x="51140" y="103340"/>
                    <a:pt x="56375" y="106637"/>
                    <a:pt x="62416" y="107331"/>
                  </a:cubicBezTo>
                  <a:cubicBezTo>
                    <a:pt x="68590" y="107331"/>
                    <a:pt x="72751" y="104642"/>
                    <a:pt x="77852" y="103340"/>
                  </a:cubicBezTo>
                  <a:lnTo>
                    <a:pt x="77852" y="103340"/>
                  </a:lnTo>
                  <a:cubicBezTo>
                    <a:pt x="78926" y="106030"/>
                    <a:pt x="79865" y="108633"/>
                    <a:pt x="79865" y="111323"/>
                  </a:cubicBezTo>
                  <a:cubicBezTo>
                    <a:pt x="79865" y="112624"/>
                    <a:pt x="80939" y="114620"/>
                    <a:pt x="78926" y="114620"/>
                  </a:cubicBezTo>
                  <a:cubicBezTo>
                    <a:pt x="75838" y="115314"/>
                    <a:pt x="71677" y="113926"/>
                    <a:pt x="67651" y="113318"/>
                  </a:cubicBezTo>
                  <a:cubicBezTo>
                    <a:pt x="62416" y="111930"/>
                    <a:pt x="58389" y="110021"/>
                    <a:pt x="53288" y="110021"/>
                  </a:cubicBezTo>
                  <a:cubicBezTo>
                    <a:pt x="52214" y="110021"/>
                    <a:pt x="51140" y="111323"/>
                    <a:pt x="50201" y="111930"/>
                  </a:cubicBezTo>
                  <a:cubicBezTo>
                    <a:pt x="49127" y="113926"/>
                    <a:pt x="49127" y="116616"/>
                    <a:pt x="47114" y="117917"/>
                  </a:cubicBezTo>
                  <a:cubicBezTo>
                    <a:pt x="46040" y="119219"/>
                    <a:pt x="44026" y="119913"/>
                    <a:pt x="42013" y="119913"/>
                  </a:cubicBezTo>
                  <a:cubicBezTo>
                    <a:pt x="38926" y="119219"/>
                    <a:pt x="37852" y="117223"/>
                    <a:pt x="35838" y="115921"/>
                  </a:cubicBezTo>
                  <a:lnTo>
                    <a:pt x="35838" y="115921"/>
                  </a:lnTo>
                  <a:cubicBezTo>
                    <a:pt x="33825" y="111930"/>
                    <a:pt x="32751" y="107331"/>
                    <a:pt x="28590" y="104642"/>
                  </a:cubicBezTo>
                  <a:cubicBezTo>
                    <a:pt x="23489" y="102039"/>
                    <a:pt x="16375" y="101344"/>
                    <a:pt x="11275" y="99349"/>
                  </a:cubicBezTo>
                  <a:cubicBezTo>
                    <a:pt x="7114" y="98047"/>
                    <a:pt x="939" y="98047"/>
                    <a:pt x="939" y="95357"/>
                  </a:cubicBezTo>
                  <a:cubicBezTo>
                    <a:pt x="0" y="91453"/>
                    <a:pt x="6040" y="88763"/>
                    <a:pt x="8187" y="85466"/>
                  </a:cubicBezTo>
                  <a:cubicBezTo>
                    <a:pt x="9127" y="84772"/>
                    <a:pt x="9127" y="83470"/>
                    <a:pt x="10201" y="82776"/>
                  </a:cubicBezTo>
                  <a:lnTo>
                    <a:pt x="10201" y="82776"/>
                  </a:lnTo>
                  <a:cubicBezTo>
                    <a:pt x="10201" y="78177"/>
                    <a:pt x="10201" y="73492"/>
                    <a:pt x="11275" y="68893"/>
                  </a:cubicBezTo>
                  <a:cubicBezTo>
                    <a:pt x="11275" y="66898"/>
                    <a:pt x="13288" y="64208"/>
                    <a:pt x="14228" y="62299"/>
                  </a:cubicBezTo>
                  <a:cubicBezTo>
                    <a:pt x="17315" y="59609"/>
                    <a:pt x="24563" y="57613"/>
                    <a:pt x="24563" y="54316"/>
                  </a:cubicBezTo>
                  <a:cubicBezTo>
                    <a:pt x="24563" y="51626"/>
                    <a:pt x="18389" y="51626"/>
                    <a:pt x="16375" y="49023"/>
                  </a:cubicBezTo>
                  <a:cubicBezTo>
                    <a:pt x="15302" y="47635"/>
                    <a:pt x="17315" y="45726"/>
                    <a:pt x="17315" y="43731"/>
                  </a:cubicBezTo>
                  <a:cubicBezTo>
                    <a:pt x="15302" y="40347"/>
                    <a:pt x="13288" y="37744"/>
                    <a:pt x="11275" y="35054"/>
                  </a:cubicBezTo>
                  <a:lnTo>
                    <a:pt x="11275" y="35054"/>
                  </a:lnTo>
                  <a:cubicBezTo>
                    <a:pt x="9127" y="32451"/>
                    <a:pt x="5100" y="29761"/>
                    <a:pt x="5100" y="26464"/>
                  </a:cubicBezTo>
                  <a:cubicBezTo>
                    <a:pt x="5100" y="23774"/>
                    <a:pt x="11275" y="21865"/>
                    <a:pt x="12214" y="18481"/>
                  </a:cubicBezTo>
                  <a:cubicBezTo>
                    <a:pt x="13288" y="16485"/>
                    <a:pt x="11275" y="13882"/>
                    <a:pt x="10201" y="11193"/>
                  </a:cubicBezTo>
                  <a:cubicBezTo>
                    <a:pt x="10201" y="11193"/>
                    <a:pt x="16375" y="7288"/>
                    <a:pt x="17315" y="7288"/>
                  </a:cubicBezTo>
                  <a:cubicBezTo>
                    <a:pt x="18389" y="7288"/>
                    <a:pt x="31677" y="11887"/>
                    <a:pt x="31677" y="11887"/>
                  </a:cubicBezTo>
                  <a:cubicBezTo>
                    <a:pt x="31677" y="9284"/>
                    <a:pt x="30738" y="5900"/>
                    <a:pt x="32751" y="3904"/>
                  </a:cubicBezTo>
                  <a:cubicBezTo>
                    <a:pt x="35838" y="1301"/>
                    <a:pt x="40939" y="1301"/>
                    <a:pt x="46040"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79" name="Shape 2579"/>
            <p:cNvSpPr/>
            <p:nvPr/>
          </p:nvSpPr>
          <p:spPr>
            <a:xfrm>
              <a:off x="7690936" y="8605838"/>
              <a:ext cx="82544" cy="63500"/>
            </a:xfrm>
            <a:custGeom>
              <a:avLst/>
              <a:gdLst/>
              <a:ahLst/>
              <a:cxnLst/>
              <a:rect l="0" t="0" r="0" b="0"/>
              <a:pathLst>
                <a:path w="120000" h="120000" extrusionOk="0">
                  <a:moveTo>
                    <a:pt x="119478" y="88135"/>
                  </a:moveTo>
                  <a:lnTo>
                    <a:pt x="119478" y="88135"/>
                  </a:lnTo>
                  <a:cubicBezTo>
                    <a:pt x="91826" y="36610"/>
                    <a:pt x="91826" y="36610"/>
                    <a:pt x="91826" y="36610"/>
                  </a:cubicBezTo>
                  <a:lnTo>
                    <a:pt x="91826" y="36610"/>
                  </a:lnTo>
                  <a:cubicBezTo>
                    <a:pt x="79826" y="36610"/>
                    <a:pt x="67826" y="46779"/>
                    <a:pt x="59478" y="41355"/>
                  </a:cubicBezTo>
                  <a:cubicBezTo>
                    <a:pt x="51652" y="31186"/>
                    <a:pt x="55826" y="10169"/>
                    <a:pt x="47478" y="5423"/>
                  </a:cubicBezTo>
                  <a:cubicBezTo>
                    <a:pt x="39652" y="0"/>
                    <a:pt x="24000" y="10169"/>
                    <a:pt x="15652" y="15593"/>
                  </a:cubicBezTo>
                  <a:cubicBezTo>
                    <a:pt x="12000" y="21016"/>
                    <a:pt x="19826" y="31186"/>
                    <a:pt x="19826" y="41355"/>
                  </a:cubicBezTo>
                  <a:cubicBezTo>
                    <a:pt x="15652" y="52203"/>
                    <a:pt x="0" y="52203"/>
                    <a:pt x="4173" y="62372"/>
                  </a:cubicBezTo>
                  <a:cubicBezTo>
                    <a:pt x="15652" y="88135"/>
                    <a:pt x="36000" y="113898"/>
                    <a:pt x="59478" y="119322"/>
                  </a:cubicBezTo>
                  <a:cubicBezTo>
                    <a:pt x="83478" y="119322"/>
                    <a:pt x="99652" y="98305"/>
                    <a:pt x="119478" y="8813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80" name="Shape 2580"/>
            <p:cNvSpPr/>
            <p:nvPr/>
          </p:nvSpPr>
          <p:spPr>
            <a:xfrm>
              <a:off x="7549657" y="8440738"/>
              <a:ext cx="520665" cy="468311"/>
            </a:xfrm>
            <a:custGeom>
              <a:avLst/>
              <a:gdLst/>
              <a:ahLst/>
              <a:cxnLst/>
              <a:rect l="0" t="0" r="0" b="0"/>
              <a:pathLst>
                <a:path w="120000" h="120000" extrusionOk="0">
                  <a:moveTo>
                    <a:pt x="51404" y="54318"/>
                  </a:moveTo>
                  <a:lnTo>
                    <a:pt x="51404" y="54318"/>
                  </a:lnTo>
                  <a:cubicBezTo>
                    <a:pt x="47003" y="47297"/>
                    <a:pt x="47003" y="47297"/>
                    <a:pt x="47003" y="47297"/>
                  </a:cubicBezTo>
                  <a:lnTo>
                    <a:pt x="47003" y="47297"/>
                  </a:lnTo>
                  <a:cubicBezTo>
                    <a:pt x="45674" y="43695"/>
                    <a:pt x="43764" y="40184"/>
                    <a:pt x="43183" y="36674"/>
                  </a:cubicBezTo>
                  <a:cubicBezTo>
                    <a:pt x="42519" y="33903"/>
                    <a:pt x="41273" y="29653"/>
                    <a:pt x="43183" y="28267"/>
                  </a:cubicBezTo>
                  <a:cubicBezTo>
                    <a:pt x="45093" y="26789"/>
                    <a:pt x="47003" y="32424"/>
                    <a:pt x="49494" y="31778"/>
                  </a:cubicBezTo>
                  <a:cubicBezTo>
                    <a:pt x="52069" y="29653"/>
                    <a:pt x="52069" y="24018"/>
                    <a:pt x="55224" y="22540"/>
                  </a:cubicBezTo>
                  <a:cubicBezTo>
                    <a:pt x="59626" y="20415"/>
                    <a:pt x="65356" y="24018"/>
                    <a:pt x="69176" y="21154"/>
                  </a:cubicBezTo>
                  <a:cubicBezTo>
                    <a:pt x="71667" y="19769"/>
                    <a:pt x="69840" y="14780"/>
                    <a:pt x="70422" y="11270"/>
                  </a:cubicBezTo>
                  <a:cubicBezTo>
                    <a:pt x="71667" y="7759"/>
                    <a:pt x="73577" y="4988"/>
                    <a:pt x="74906" y="1385"/>
                  </a:cubicBezTo>
                  <a:lnTo>
                    <a:pt x="74906" y="1385"/>
                  </a:lnTo>
                  <a:cubicBezTo>
                    <a:pt x="76816" y="4249"/>
                    <a:pt x="76816" y="10623"/>
                    <a:pt x="79307" y="10623"/>
                  </a:cubicBezTo>
                  <a:cubicBezTo>
                    <a:pt x="83792" y="10623"/>
                    <a:pt x="84373" y="2863"/>
                    <a:pt x="87529" y="1385"/>
                  </a:cubicBezTo>
                  <a:cubicBezTo>
                    <a:pt x="90768" y="0"/>
                    <a:pt x="95169" y="739"/>
                    <a:pt x="97079" y="3510"/>
                  </a:cubicBezTo>
                  <a:cubicBezTo>
                    <a:pt x="98989" y="5635"/>
                    <a:pt x="94505" y="9884"/>
                    <a:pt x="95169" y="12655"/>
                  </a:cubicBezTo>
                  <a:cubicBezTo>
                    <a:pt x="96415" y="15519"/>
                    <a:pt x="100235" y="16258"/>
                    <a:pt x="102809" y="18290"/>
                  </a:cubicBezTo>
                  <a:lnTo>
                    <a:pt x="102809" y="18290"/>
                  </a:lnTo>
                  <a:cubicBezTo>
                    <a:pt x="104055" y="19769"/>
                    <a:pt x="106629" y="21893"/>
                    <a:pt x="107211" y="24018"/>
                  </a:cubicBezTo>
                  <a:cubicBezTo>
                    <a:pt x="109121" y="27528"/>
                    <a:pt x="109785" y="31039"/>
                    <a:pt x="110366" y="35288"/>
                  </a:cubicBezTo>
                  <a:cubicBezTo>
                    <a:pt x="111031" y="38799"/>
                    <a:pt x="109785" y="43695"/>
                    <a:pt x="111695" y="46558"/>
                  </a:cubicBezTo>
                  <a:cubicBezTo>
                    <a:pt x="112941" y="48683"/>
                    <a:pt x="117342" y="45819"/>
                    <a:pt x="118006" y="47944"/>
                  </a:cubicBezTo>
                  <a:cubicBezTo>
                    <a:pt x="119916" y="52193"/>
                    <a:pt x="118006" y="57829"/>
                    <a:pt x="116761" y="62817"/>
                  </a:cubicBezTo>
                  <a:cubicBezTo>
                    <a:pt x="116096" y="64942"/>
                    <a:pt x="114186" y="67713"/>
                    <a:pt x="111695" y="68452"/>
                  </a:cubicBezTo>
                  <a:cubicBezTo>
                    <a:pt x="107875" y="70577"/>
                    <a:pt x="101564" y="69099"/>
                    <a:pt x="98325" y="72702"/>
                  </a:cubicBezTo>
                  <a:cubicBezTo>
                    <a:pt x="94505" y="76212"/>
                    <a:pt x="92595" y="81847"/>
                    <a:pt x="92595" y="87482"/>
                  </a:cubicBezTo>
                  <a:cubicBezTo>
                    <a:pt x="92013" y="91732"/>
                    <a:pt x="95169" y="95981"/>
                    <a:pt x="96415" y="100230"/>
                  </a:cubicBezTo>
                  <a:lnTo>
                    <a:pt x="96415" y="100230"/>
                  </a:lnTo>
                  <a:cubicBezTo>
                    <a:pt x="94505" y="99491"/>
                    <a:pt x="92595" y="98752"/>
                    <a:pt x="90768" y="98106"/>
                  </a:cubicBezTo>
                  <a:cubicBezTo>
                    <a:pt x="90768" y="98106"/>
                    <a:pt x="78726" y="98752"/>
                    <a:pt x="77397" y="98752"/>
                  </a:cubicBezTo>
                  <a:cubicBezTo>
                    <a:pt x="76816" y="98752"/>
                    <a:pt x="74906" y="103002"/>
                    <a:pt x="74906" y="103002"/>
                  </a:cubicBezTo>
                  <a:cubicBezTo>
                    <a:pt x="71667" y="105127"/>
                    <a:pt x="69176" y="107990"/>
                    <a:pt x="66020" y="109376"/>
                  </a:cubicBezTo>
                  <a:cubicBezTo>
                    <a:pt x="63446" y="110115"/>
                    <a:pt x="60955" y="109376"/>
                    <a:pt x="57716" y="110115"/>
                  </a:cubicBezTo>
                  <a:cubicBezTo>
                    <a:pt x="54560" y="111501"/>
                    <a:pt x="51404" y="114272"/>
                    <a:pt x="48249" y="115011"/>
                  </a:cubicBezTo>
                  <a:cubicBezTo>
                    <a:pt x="45674" y="115750"/>
                    <a:pt x="42519" y="116397"/>
                    <a:pt x="39363" y="115750"/>
                  </a:cubicBezTo>
                  <a:cubicBezTo>
                    <a:pt x="38117" y="115011"/>
                    <a:pt x="37453" y="111501"/>
                    <a:pt x="36207" y="112240"/>
                  </a:cubicBezTo>
                  <a:cubicBezTo>
                    <a:pt x="33633" y="112886"/>
                    <a:pt x="34297" y="116397"/>
                    <a:pt x="33633" y="118521"/>
                  </a:cubicBezTo>
                  <a:lnTo>
                    <a:pt x="33633" y="118521"/>
                  </a:lnTo>
                  <a:cubicBezTo>
                    <a:pt x="32387" y="118521"/>
                    <a:pt x="30477" y="119907"/>
                    <a:pt x="29813" y="118521"/>
                  </a:cubicBezTo>
                  <a:cubicBezTo>
                    <a:pt x="27321" y="115011"/>
                    <a:pt x="26657" y="110115"/>
                    <a:pt x="27321" y="105866"/>
                  </a:cubicBezTo>
                  <a:cubicBezTo>
                    <a:pt x="27321" y="103741"/>
                    <a:pt x="32387" y="104387"/>
                    <a:pt x="31723" y="101616"/>
                  </a:cubicBezTo>
                  <a:cubicBezTo>
                    <a:pt x="31723" y="99491"/>
                    <a:pt x="27321" y="100877"/>
                    <a:pt x="26076" y="98752"/>
                  </a:cubicBezTo>
                  <a:cubicBezTo>
                    <a:pt x="24166" y="95981"/>
                    <a:pt x="26657" y="90993"/>
                    <a:pt x="24166" y="88221"/>
                  </a:cubicBezTo>
                  <a:cubicBezTo>
                    <a:pt x="20927" y="84711"/>
                    <a:pt x="13951" y="85357"/>
                    <a:pt x="10214" y="81847"/>
                  </a:cubicBezTo>
                  <a:cubicBezTo>
                    <a:pt x="8304" y="79722"/>
                    <a:pt x="9550" y="75473"/>
                    <a:pt x="8304" y="72702"/>
                  </a:cubicBezTo>
                  <a:cubicBezTo>
                    <a:pt x="6975" y="70577"/>
                    <a:pt x="4484" y="69099"/>
                    <a:pt x="2574" y="67066"/>
                  </a:cubicBezTo>
                  <a:cubicBezTo>
                    <a:pt x="1910" y="65588"/>
                    <a:pt x="0" y="64203"/>
                    <a:pt x="664" y="62817"/>
                  </a:cubicBezTo>
                  <a:cubicBezTo>
                    <a:pt x="1328" y="60692"/>
                    <a:pt x="4484" y="58568"/>
                    <a:pt x="6394" y="59953"/>
                  </a:cubicBezTo>
                  <a:cubicBezTo>
                    <a:pt x="8885" y="61431"/>
                    <a:pt x="8304" y="66327"/>
                    <a:pt x="10795" y="68452"/>
                  </a:cubicBezTo>
                  <a:cubicBezTo>
                    <a:pt x="13370" y="70577"/>
                    <a:pt x="16525" y="71963"/>
                    <a:pt x="19681" y="71224"/>
                  </a:cubicBezTo>
                  <a:cubicBezTo>
                    <a:pt x="22256" y="71224"/>
                    <a:pt x="23501" y="69099"/>
                    <a:pt x="25411" y="67713"/>
                  </a:cubicBezTo>
                  <a:lnTo>
                    <a:pt x="25411" y="67713"/>
                  </a:lnTo>
                  <a:cubicBezTo>
                    <a:pt x="26657" y="69099"/>
                    <a:pt x="27321" y="71224"/>
                    <a:pt x="29231" y="71963"/>
                  </a:cubicBezTo>
                  <a:cubicBezTo>
                    <a:pt x="30477" y="71963"/>
                    <a:pt x="31723" y="71224"/>
                    <a:pt x="32387" y="69838"/>
                  </a:cubicBezTo>
                  <a:cubicBezTo>
                    <a:pt x="33633" y="68452"/>
                    <a:pt x="33633" y="65588"/>
                    <a:pt x="34297" y="63464"/>
                  </a:cubicBezTo>
                  <a:cubicBezTo>
                    <a:pt x="34878" y="62817"/>
                    <a:pt x="35543" y="61431"/>
                    <a:pt x="36207" y="61431"/>
                  </a:cubicBezTo>
                  <a:cubicBezTo>
                    <a:pt x="39363" y="61431"/>
                    <a:pt x="41854" y="63464"/>
                    <a:pt x="45093" y="64942"/>
                  </a:cubicBezTo>
                  <a:cubicBezTo>
                    <a:pt x="47584" y="65588"/>
                    <a:pt x="50159" y="67066"/>
                    <a:pt x="52069" y="66327"/>
                  </a:cubicBezTo>
                  <a:cubicBezTo>
                    <a:pt x="53314" y="66327"/>
                    <a:pt x="52650" y="64203"/>
                    <a:pt x="52650" y="62817"/>
                  </a:cubicBezTo>
                  <a:cubicBezTo>
                    <a:pt x="52650" y="59953"/>
                    <a:pt x="52069" y="57182"/>
                    <a:pt x="51404" y="5431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81" name="Shape 2581"/>
            <p:cNvSpPr/>
            <p:nvPr/>
          </p:nvSpPr>
          <p:spPr>
            <a:xfrm>
              <a:off x="7313136" y="8415339"/>
              <a:ext cx="393673" cy="585786"/>
            </a:xfrm>
            <a:custGeom>
              <a:avLst/>
              <a:gdLst/>
              <a:ahLst/>
              <a:cxnLst/>
              <a:rect l="0" t="0" r="0" b="0"/>
              <a:pathLst>
                <a:path w="120000" h="120000" extrusionOk="0">
                  <a:moveTo>
                    <a:pt x="2522" y="14668"/>
                  </a:moveTo>
                  <a:lnTo>
                    <a:pt x="2522" y="14668"/>
                  </a:lnTo>
                  <a:cubicBezTo>
                    <a:pt x="2522" y="12972"/>
                    <a:pt x="0" y="10171"/>
                    <a:pt x="2522" y="8476"/>
                  </a:cubicBezTo>
                  <a:cubicBezTo>
                    <a:pt x="6800" y="6191"/>
                    <a:pt x="12614" y="7371"/>
                    <a:pt x="17659" y="5675"/>
                  </a:cubicBezTo>
                  <a:cubicBezTo>
                    <a:pt x="18537" y="5675"/>
                    <a:pt x="17659" y="3980"/>
                    <a:pt x="18537" y="3980"/>
                  </a:cubicBezTo>
                  <a:cubicBezTo>
                    <a:pt x="21828" y="2285"/>
                    <a:pt x="26873" y="0"/>
                    <a:pt x="31042" y="1695"/>
                  </a:cubicBezTo>
                  <a:cubicBezTo>
                    <a:pt x="36087" y="3390"/>
                    <a:pt x="33564" y="9582"/>
                    <a:pt x="38610" y="12383"/>
                  </a:cubicBezTo>
                  <a:cubicBezTo>
                    <a:pt x="40255" y="13562"/>
                    <a:pt x="42778" y="10171"/>
                    <a:pt x="44424" y="9066"/>
                  </a:cubicBezTo>
                  <a:lnTo>
                    <a:pt x="44424" y="9066"/>
                  </a:lnTo>
                  <a:cubicBezTo>
                    <a:pt x="46179" y="11277"/>
                    <a:pt x="46946" y="13562"/>
                    <a:pt x="48702" y="15773"/>
                  </a:cubicBezTo>
                  <a:cubicBezTo>
                    <a:pt x="49469" y="18058"/>
                    <a:pt x="50347" y="20859"/>
                    <a:pt x="52870" y="22555"/>
                  </a:cubicBezTo>
                  <a:cubicBezTo>
                    <a:pt x="56160" y="25356"/>
                    <a:pt x="60329" y="28746"/>
                    <a:pt x="66252" y="29852"/>
                  </a:cubicBezTo>
                  <a:cubicBezTo>
                    <a:pt x="68775" y="30442"/>
                    <a:pt x="71297" y="27051"/>
                    <a:pt x="74588" y="27051"/>
                  </a:cubicBezTo>
                  <a:cubicBezTo>
                    <a:pt x="77989" y="27641"/>
                    <a:pt x="81279" y="29852"/>
                    <a:pt x="84680" y="30958"/>
                  </a:cubicBezTo>
                  <a:lnTo>
                    <a:pt x="84680" y="30958"/>
                  </a:lnTo>
                  <a:cubicBezTo>
                    <a:pt x="83802" y="31547"/>
                    <a:pt x="83802" y="32653"/>
                    <a:pt x="83034" y="33243"/>
                  </a:cubicBezTo>
                  <a:cubicBezTo>
                    <a:pt x="81279" y="36044"/>
                    <a:pt x="76343" y="38329"/>
                    <a:pt x="77111" y="41646"/>
                  </a:cubicBezTo>
                  <a:cubicBezTo>
                    <a:pt x="77111" y="43931"/>
                    <a:pt x="82157" y="43931"/>
                    <a:pt x="85557" y="45036"/>
                  </a:cubicBezTo>
                  <a:cubicBezTo>
                    <a:pt x="89725" y="46732"/>
                    <a:pt x="95539" y="47321"/>
                    <a:pt x="99707" y="49533"/>
                  </a:cubicBezTo>
                  <a:cubicBezTo>
                    <a:pt x="103107" y="51818"/>
                    <a:pt x="103985" y="55724"/>
                    <a:pt x="105630" y="59115"/>
                  </a:cubicBezTo>
                  <a:lnTo>
                    <a:pt x="105630" y="59115"/>
                  </a:lnTo>
                  <a:cubicBezTo>
                    <a:pt x="103107" y="60221"/>
                    <a:pt x="101462" y="61916"/>
                    <a:pt x="98062" y="61916"/>
                  </a:cubicBezTo>
                  <a:cubicBezTo>
                    <a:pt x="93893" y="62506"/>
                    <a:pt x="89725" y="61400"/>
                    <a:pt x="86325" y="59705"/>
                  </a:cubicBezTo>
                  <a:cubicBezTo>
                    <a:pt x="83034" y="58009"/>
                    <a:pt x="83802" y="54103"/>
                    <a:pt x="80511" y="52923"/>
                  </a:cubicBezTo>
                  <a:cubicBezTo>
                    <a:pt x="77989" y="51818"/>
                    <a:pt x="73820" y="53513"/>
                    <a:pt x="72943" y="55208"/>
                  </a:cubicBezTo>
                  <a:cubicBezTo>
                    <a:pt x="72065" y="56314"/>
                    <a:pt x="74588" y="57420"/>
                    <a:pt x="75466" y="58599"/>
                  </a:cubicBezTo>
                  <a:cubicBezTo>
                    <a:pt x="77989" y="60221"/>
                    <a:pt x="81279" y="61400"/>
                    <a:pt x="83034" y="63095"/>
                  </a:cubicBezTo>
                  <a:cubicBezTo>
                    <a:pt x="84680" y="65307"/>
                    <a:pt x="83034" y="68697"/>
                    <a:pt x="85557" y="70393"/>
                  </a:cubicBezTo>
                  <a:cubicBezTo>
                    <a:pt x="90493" y="73194"/>
                    <a:pt x="99707" y="72678"/>
                    <a:pt x="103985" y="75479"/>
                  </a:cubicBezTo>
                  <a:cubicBezTo>
                    <a:pt x="107276" y="77690"/>
                    <a:pt x="103985" y="81670"/>
                    <a:pt x="106508" y="83882"/>
                  </a:cubicBezTo>
                  <a:cubicBezTo>
                    <a:pt x="108153" y="85577"/>
                    <a:pt x="113967" y="84471"/>
                    <a:pt x="113967" y="86167"/>
                  </a:cubicBezTo>
                  <a:cubicBezTo>
                    <a:pt x="114844" y="88378"/>
                    <a:pt x="108153" y="87862"/>
                    <a:pt x="108153" y="89557"/>
                  </a:cubicBezTo>
                  <a:cubicBezTo>
                    <a:pt x="107276" y="92948"/>
                    <a:pt x="108153" y="96855"/>
                    <a:pt x="111444" y="99656"/>
                  </a:cubicBezTo>
                  <a:cubicBezTo>
                    <a:pt x="112321" y="100761"/>
                    <a:pt x="114844" y="99656"/>
                    <a:pt x="116489" y="99656"/>
                  </a:cubicBezTo>
                  <a:lnTo>
                    <a:pt x="116489" y="99656"/>
                  </a:lnTo>
                  <a:cubicBezTo>
                    <a:pt x="117367" y="101941"/>
                    <a:pt x="119890" y="104152"/>
                    <a:pt x="119890" y="106437"/>
                  </a:cubicBezTo>
                  <a:cubicBezTo>
                    <a:pt x="119890" y="107542"/>
                    <a:pt x="117367" y="108648"/>
                    <a:pt x="117367" y="109828"/>
                  </a:cubicBezTo>
                  <a:cubicBezTo>
                    <a:pt x="117367" y="111523"/>
                    <a:pt x="119012" y="113218"/>
                    <a:pt x="119012" y="114914"/>
                  </a:cubicBezTo>
                  <a:cubicBezTo>
                    <a:pt x="119012" y="116019"/>
                    <a:pt x="118135" y="117714"/>
                    <a:pt x="117367" y="118820"/>
                  </a:cubicBezTo>
                  <a:lnTo>
                    <a:pt x="117367" y="118820"/>
                  </a:lnTo>
                  <a:cubicBezTo>
                    <a:pt x="114844" y="118820"/>
                    <a:pt x="113199" y="119410"/>
                    <a:pt x="111444" y="118230"/>
                  </a:cubicBezTo>
                  <a:cubicBezTo>
                    <a:pt x="109798" y="117714"/>
                    <a:pt x="111444" y="116019"/>
                    <a:pt x="110676" y="115429"/>
                  </a:cubicBezTo>
                  <a:cubicBezTo>
                    <a:pt x="109031" y="113734"/>
                    <a:pt x="106508" y="112628"/>
                    <a:pt x="103985" y="112039"/>
                  </a:cubicBezTo>
                  <a:cubicBezTo>
                    <a:pt x="103107" y="112039"/>
                    <a:pt x="101462" y="112628"/>
                    <a:pt x="100585" y="112628"/>
                  </a:cubicBezTo>
                  <a:cubicBezTo>
                    <a:pt x="98062" y="112628"/>
                    <a:pt x="95539" y="110933"/>
                    <a:pt x="93016" y="110933"/>
                  </a:cubicBezTo>
                  <a:cubicBezTo>
                    <a:pt x="91371" y="110933"/>
                    <a:pt x="89725" y="112039"/>
                    <a:pt x="89725" y="113218"/>
                  </a:cubicBezTo>
                  <a:cubicBezTo>
                    <a:pt x="88848" y="114914"/>
                    <a:pt x="91371" y="116535"/>
                    <a:pt x="92248" y="117714"/>
                  </a:cubicBezTo>
                  <a:lnTo>
                    <a:pt x="92248" y="117714"/>
                  </a:lnTo>
                  <a:cubicBezTo>
                    <a:pt x="91371" y="118230"/>
                    <a:pt x="91371" y="119926"/>
                    <a:pt x="90493" y="119926"/>
                  </a:cubicBezTo>
                  <a:cubicBezTo>
                    <a:pt x="87202" y="118820"/>
                    <a:pt x="83034" y="117714"/>
                    <a:pt x="81279" y="115429"/>
                  </a:cubicBezTo>
                  <a:cubicBezTo>
                    <a:pt x="79634" y="112628"/>
                    <a:pt x="83802" y="109238"/>
                    <a:pt x="83802" y="105847"/>
                  </a:cubicBezTo>
                  <a:cubicBezTo>
                    <a:pt x="83034" y="104742"/>
                    <a:pt x="81279" y="103636"/>
                    <a:pt x="78866" y="103636"/>
                  </a:cubicBezTo>
                  <a:cubicBezTo>
                    <a:pt x="76343" y="103636"/>
                    <a:pt x="73820" y="104742"/>
                    <a:pt x="70420" y="105847"/>
                  </a:cubicBezTo>
                  <a:cubicBezTo>
                    <a:pt x="68775" y="105847"/>
                    <a:pt x="67129" y="106953"/>
                    <a:pt x="65374" y="107542"/>
                  </a:cubicBezTo>
                  <a:cubicBezTo>
                    <a:pt x="62851" y="108132"/>
                    <a:pt x="60329" y="109238"/>
                    <a:pt x="57806" y="109828"/>
                  </a:cubicBezTo>
                  <a:lnTo>
                    <a:pt x="57806" y="109828"/>
                  </a:lnTo>
                  <a:cubicBezTo>
                    <a:pt x="56160" y="108648"/>
                    <a:pt x="55393" y="105847"/>
                    <a:pt x="52870" y="105847"/>
                  </a:cubicBezTo>
                  <a:cubicBezTo>
                    <a:pt x="50347" y="105847"/>
                    <a:pt x="49469" y="108132"/>
                    <a:pt x="47824" y="109238"/>
                  </a:cubicBezTo>
                  <a:lnTo>
                    <a:pt x="47824" y="109238"/>
                  </a:lnTo>
                  <a:cubicBezTo>
                    <a:pt x="44424" y="105331"/>
                    <a:pt x="40255" y="101351"/>
                    <a:pt x="38610" y="96855"/>
                  </a:cubicBezTo>
                  <a:cubicBezTo>
                    <a:pt x="37733" y="95159"/>
                    <a:pt x="42778" y="94054"/>
                    <a:pt x="41901" y="92358"/>
                  </a:cubicBezTo>
                  <a:cubicBezTo>
                    <a:pt x="41133" y="91253"/>
                    <a:pt x="36965" y="92948"/>
                    <a:pt x="36965" y="91769"/>
                  </a:cubicBezTo>
                  <a:cubicBezTo>
                    <a:pt x="35210" y="89557"/>
                    <a:pt x="35210" y="86167"/>
                    <a:pt x="36965" y="83882"/>
                  </a:cubicBezTo>
                  <a:cubicBezTo>
                    <a:pt x="38610" y="81670"/>
                    <a:pt x="43656" y="81081"/>
                    <a:pt x="45301" y="78280"/>
                  </a:cubicBezTo>
                  <a:cubicBezTo>
                    <a:pt x="46946" y="75479"/>
                    <a:pt x="47824" y="72088"/>
                    <a:pt x="45301" y="69287"/>
                  </a:cubicBezTo>
                  <a:cubicBezTo>
                    <a:pt x="42778" y="66486"/>
                    <a:pt x="37733" y="64791"/>
                    <a:pt x="32687" y="63611"/>
                  </a:cubicBezTo>
                  <a:cubicBezTo>
                    <a:pt x="28519" y="63095"/>
                    <a:pt x="23473" y="65896"/>
                    <a:pt x="19305" y="64791"/>
                  </a:cubicBezTo>
                  <a:cubicBezTo>
                    <a:pt x="14259" y="63611"/>
                    <a:pt x="8446" y="61916"/>
                    <a:pt x="5045" y="58599"/>
                  </a:cubicBezTo>
                  <a:cubicBezTo>
                    <a:pt x="2522" y="55724"/>
                    <a:pt x="877" y="50712"/>
                    <a:pt x="3400" y="47911"/>
                  </a:cubicBezTo>
                  <a:cubicBezTo>
                    <a:pt x="5923" y="45626"/>
                    <a:pt x="14259" y="50712"/>
                    <a:pt x="16014" y="48427"/>
                  </a:cubicBezTo>
                  <a:cubicBezTo>
                    <a:pt x="17659" y="45036"/>
                    <a:pt x="10091" y="41646"/>
                    <a:pt x="10091" y="38329"/>
                  </a:cubicBezTo>
                  <a:cubicBezTo>
                    <a:pt x="9323" y="34348"/>
                    <a:pt x="13491" y="31547"/>
                    <a:pt x="13491" y="27641"/>
                  </a:cubicBezTo>
                  <a:cubicBezTo>
                    <a:pt x="13491" y="26461"/>
                    <a:pt x="9323" y="28157"/>
                    <a:pt x="9323" y="27051"/>
                  </a:cubicBezTo>
                  <a:cubicBezTo>
                    <a:pt x="9323" y="23660"/>
                    <a:pt x="15137" y="20270"/>
                    <a:pt x="13491" y="16879"/>
                  </a:cubicBezTo>
                  <a:cubicBezTo>
                    <a:pt x="11846" y="14668"/>
                    <a:pt x="5923" y="15184"/>
                    <a:pt x="2522" y="1466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82" name="Shape 2582"/>
            <p:cNvSpPr/>
            <p:nvPr/>
          </p:nvSpPr>
          <p:spPr>
            <a:xfrm>
              <a:off x="7011532" y="8351839"/>
              <a:ext cx="473043" cy="674687"/>
            </a:xfrm>
            <a:custGeom>
              <a:avLst/>
              <a:gdLst/>
              <a:ahLst/>
              <a:cxnLst/>
              <a:rect l="0" t="0" r="0" b="0"/>
              <a:pathLst>
                <a:path w="120000" h="120000" extrusionOk="0">
                  <a:moveTo>
                    <a:pt x="48091" y="0"/>
                  </a:moveTo>
                  <a:lnTo>
                    <a:pt x="48091" y="0"/>
                  </a:lnTo>
                  <a:cubicBezTo>
                    <a:pt x="52288" y="3397"/>
                    <a:pt x="59315" y="6346"/>
                    <a:pt x="59954" y="10769"/>
                  </a:cubicBezTo>
                  <a:cubicBezTo>
                    <a:pt x="60684" y="13205"/>
                    <a:pt x="51558" y="10769"/>
                    <a:pt x="50920" y="12692"/>
                  </a:cubicBezTo>
                  <a:cubicBezTo>
                    <a:pt x="49551" y="15641"/>
                    <a:pt x="53657" y="18076"/>
                    <a:pt x="55117" y="21025"/>
                  </a:cubicBezTo>
                  <a:cubicBezTo>
                    <a:pt x="55756" y="23012"/>
                    <a:pt x="56486" y="24935"/>
                    <a:pt x="56486" y="26923"/>
                  </a:cubicBezTo>
                  <a:cubicBezTo>
                    <a:pt x="56486" y="27884"/>
                    <a:pt x="54387" y="29358"/>
                    <a:pt x="55756" y="29807"/>
                  </a:cubicBezTo>
                  <a:cubicBezTo>
                    <a:pt x="57855" y="30833"/>
                    <a:pt x="60684" y="29807"/>
                    <a:pt x="62783" y="29807"/>
                  </a:cubicBezTo>
                  <a:cubicBezTo>
                    <a:pt x="65520" y="29807"/>
                    <a:pt x="68988" y="29807"/>
                    <a:pt x="71087" y="29358"/>
                  </a:cubicBezTo>
                  <a:cubicBezTo>
                    <a:pt x="73186" y="28846"/>
                    <a:pt x="74555" y="27884"/>
                    <a:pt x="76653" y="26410"/>
                  </a:cubicBezTo>
                  <a:cubicBezTo>
                    <a:pt x="77384" y="25897"/>
                    <a:pt x="78114" y="24935"/>
                    <a:pt x="78752" y="23974"/>
                  </a:cubicBezTo>
                  <a:lnTo>
                    <a:pt x="78752" y="23974"/>
                  </a:lnTo>
                  <a:cubicBezTo>
                    <a:pt x="81581" y="24423"/>
                    <a:pt x="86509" y="23974"/>
                    <a:pt x="87878" y="25897"/>
                  </a:cubicBezTo>
                  <a:cubicBezTo>
                    <a:pt x="89247" y="28846"/>
                    <a:pt x="84410" y="31794"/>
                    <a:pt x="84410" y="34743"/>
                  </a:cubicBezTo>
                  <a:cubicBezTo>
                    <a:pt x="84410" y="35705"/>
                    <a:pt x="87878" y="34230"/>
                    <a:pt x="87878" y="35256"/>
                  </a:cubicBezTo>
                  <a:cubicBezTo>
                    <a:pt x="87878" y="38653"/>
                    <a:pt x="84410" y="41089"/>
                    <a:pt x="85049" y="44551"/>
                  </a:cubicBezTo>
                  <a:cubicBezTo>
                    <a:pt x="85049" y="47435"/>
                    <a:pt x="91346" y="50384"/>
                    <a:pt x="89977" y="53333"/>
                  </a:cubicBezTo>
                  <a:cubicBezTo>
                    <a:pt x="88517" y="55320"/>
                    <a:pt x="81581" y="50897"/>
                    <a:pt x="79482" y="52884"/>
                  </a:cubicBezTo>
                  <a:cubicBezTo>
                    <a:pt x="77384" y="55320"/>
                    <a:pt x="78752" y="59679"/>
                    <a:pt x="80851" y="62179"/>
                  </a:cubicBezTo>
                  <a:cubicBezTo>
                    <a:pt x="83680" y="65064"/>
                    <a:pt x="88517" y="66538"/>
                    <a:pt x="92714" y="67564"/>
                  </a:cubicBezTo>
                  <a:cubicBezTo>
                    <a:pt x="96182" y="68525"/>
                    <a:pt x="100380" y="66089"/>
                    <a:pt x="103847" y="66538"/>
                  </a:cubicBezTo>
                  <a:cubicBezTo>
                    <a:pt x="108045" y="67564"/>
                    <a:pt x="112243" y="69038"/>
                    <a:pt x="114342" y="71474"/>
                  </a:cubicBezTo>
                  <a:cubicBezTo>
                    <a:pt x="116441" y="73910"/>
                    <a:pt x="115711" y="76858"/>
                    <a:pt x="114342" y="79294"/>
                  </a:cubicBezTo>
                  <a:cubicBezTo>
                    <a:pt x="112973" y="81730"/>
                    <a:pt x="108775" y="82243"/>
                    <a:pt x="107406" y="84166"/>
                  </a:cubicBezTo>
                  <a:cubicBezTo>
                    <a:pt x="105946" y="86153"/>
                    <a:pt x="105946" y="89102"/>
                    <a:pt x="107406" y="91025"/>
                  </a:cubicBezTo>
                  <a:cubicBezTo>
                    <a:pt x="107406" y="92051"/>
                    <a:pt x="110874" y="90576"/>
                    <a:pt x="111513" y="91538"/>
                  </a:cubicBezTo>
                  <a:cubicBezTo>
                    <a:pt x="112243" y="93012"/>
                    <a:pt x="108045" y="93974"/>
                    <a:pt x="108775" y="95448"/>
                  </a:cubicBezTo>
                  <a:cubicBezTo>
                    <a:pt x="110144" y="99358"/>
                    <a:pt x="113612" y="102820"/>
                    <a:pt x="116441" y="106217"/>
                  </a:cubicBezTo>
                  <a:lnTo>
                    <a:pt x="116441" y="106217"/>
                  </a:lnTo>
                  <a:cubicBezTo>
                    <a:pt x="117809" y="108653"/>
                    <a:pt x="119908" y="110641"/>
                    <a:pt x="119908" y="113076"/>
                  </a:cubicBezTo>
                  <a:cubicBezTo>
                    <a:pt x="119908" y="114038"/>
                    <a:pt x="117171" y="115064"/>
                    <a:pt x="115711" y="116025"/>
                  </a:cubicBezTo>
                  <a:cubicBezTo>
                    <a:pt x="114342" y="117500"/>
                    <a:pt x="113612" y="118461"/>
                    <a:pt x="112243" y="119935"/>
                  </a:cubicBezTo>
                  <a:lnTo>
                    <a:pt x="112243" y="119935"/>
                  </a:lnTo>
                  <a:cubicBezTo>
                    <a:pt x="110874" y="118974"/>
                    <a:pt x="110144" y="118461"/>
                    <a:pt x="109505" y="116987"/>
                  </a:cubicBezTo>
                  <a:cubicBezTo>
                    <a:pt x="108775" y="116474"/>
                    <a:pt x="110144" y="114551"/>
                    <a:pt x="108775" y="114551"/>
                  </a:cubicBezTo>
                  <a:cubicBezTo>
                    <a:pt x="106676" y="114038"/>
                    <a:pt x="104577" y="115064"/>
                    <a:pt x="103209" y="116025"/>
                  </a:cubicBezTo>
                  <a:cubicBezTo>
                    <a:pt x="101749" y="116474"/>
                    <a:pt x="103209" y="117948"/>
                    <a:pt x="101749" y="118461"/>
                  </a:cubicBezTo>
                  <a:cubicBezTo>
                    <a:pt x="100380" y="118974"/>
                    <a:pt x="99011" y="117948"/>
                    <a:pt x="97642" y="117500"/>
                  </a:cubicBezTo>
                  <a:lnTo>
                    <a:pt x="97642" y="117500"/>
                  </a:lnTo>
                  <a:cubicBezTo>
                    <a:pt x="96912" y="116474"/>
                    <a:pt x="96912" y="115064"/>
                    <a:pt x="95543" y="114551"/>
                  </a:cubicBezTo>
                  <a:cubicBezTo>
                    <a:pt x="93444" y="114038"/>
                    <a:pt x="90615" y="116025"/>
                    <a:pt x="88517" y="115512"/>
                  </a:cubicBezTo>
                  <a:cubicBezTo>
                    <a:pt x="85779" y="114551"/>
                    <a:pt x="83680" y="112115"/>
                    <a:pt x="82950" y="110128"/>
                  </a:cubicBezTo>
                  <a:cubicBezTo>
                    <a:pt x="82311" y="109166"/>
                    <a:pt x="85049" y="106730"/>
                    <a:pt x="82950" y="106217"/>
                  </a:cubicBezTo>
                  <a:cubicBezTo>
                    <a:pt x="80212" y="105705"/>
                    <a:pt x="77384" y="108205"/>
                    <a:pt x="74555" y="108653"/>
                  </a:cubicBezTo>
                  <a:cubicBezTo>
                    <a:pt x="72547" y="108653"/>
                    <a:pt x="70448" y="107692"/>
                    <a:pt x="68988" y="107179"/>
                  </a:cubicBezTo>
                  <a:cubicBezTo>
                    <a:pt x="64882" y="105705"/>
                    <a:pt x="60684" y="103782"/>
                    <a:pt x="56486" y="103269"/>
                  </a:cubicBezTo>
                  <a:cubicBezTo>
                    <a:pt x="55117" y="103269"/>
                    <a:pt x="55117" y="104743"/>
                    <a:pt x="54387" y="105256"/>
                  </a:cubicBezTo>
                  <a:cubicBezTo>
                    <a:pt x="53657" y="105256"/>
                    <a:pt x="53019" y="104743"/>
                    <a:pt x="53019" y="104743"/>
                  </a:cubicBezTo>
                  <a:cubicBezTo>
                    <a:pt x="50920" y="104743"/>
                    <a:pt x="48821" y="105705"/>
                    <a:pt x="46722" y="105705"/>
                  </a:cubicBezTo>
                  <a:cubicBezTo>
                    <a:pt x="43893" y="106730"/>
                    <a:pt x="40425" y="107692"/>
                    <a:pt x="37688" y="107692"/>
                  </a:cubicBezTo>
                  <a:cubicBezTo>
                    <a:pt x="34859" y="107692"/>
                    <a:pt x="33490" y="105705"/>
                    <a:pt x="30661" y="105256"/>
                  </a:cubicBezTo>
                  <a:cubicBezTo>
                    <a:pt x="28562" y="104743"/>
                    <a:pt x="26555" y="103782"/>
                    <a:pt x="23726" y="104230"/>
                  </a:cubicBezTo>
                  <a:cubicBezTo>
                    <a:pt x="21627" y="104743"/>
                    <a:pt x="21627" y="107179"/>
                    <a:pt x="20258" y="108653"/>
                  </a:cubicBezTo>
                  <a:lnTo>
                    <a:pt x="20258" y="108653"/>
                  </a:lnTo>
                  <a:cubicBezTo>
                    <a:pt x="16790" y="109679"/>
                    <a:pt x="16790" y="109679"/>
                    <a:pt x="16790" y="109679"/>
                  </a:cubicBezTo>
                  <a:lnTo>
                    <a:pt x="16790" y="109679"/>
                  </a:lnTo>
                  <a:cubicBezTo>
                    <a:pt x="15330" y="107692"/>
                    <a:pt x="14692" y="104743"/>
                    <a:pt x="12593" y="103269"/>
                  </a:cubicBezTo>
                  <a:cubicBezTo>
                    <a:pt x="10494" y="101794"/>
                    <a:pt x="7665" y="102307"/>
                    <a:pt x="6296" y="100833"/>
                  </a:cubicBezTo>
                  <a:cubicBezTo>
                    <a:pt x="4197" y="99358"/>
                    <a:pt x="4197" y="97435"/>
                    <a:pt x="4197" y="95448"/>
                  </a:cubicBezTo>
                  <a:cubicBezTo>
                    <a:pt x="4927" y="93974"/>
                    <a:pt x="9125" y="93525"/>
                    <a:pt x="9764" y="91538"/>
                  </a:cubicBezTo>
                  <a:cubicBezTo>
                    <a:pt x="9764" y="90064"/>
                    <a:pt x="6296" y="89102"/>
                    <a:pt x="5566" y="87628"/>
                  </a:cubicBezTo>
                  <a:cubicBezTo>
                    <a:pt x="5566" y="86666"/>
                    <a:pt x="5566" y="85192"/>
                    <a:pt x="6296" y="83717"/>
                  </a:cubicBezTo>
                  <a:cubicBezTo>
                    <a:pt x="6296" y="83205"/>
                    <a:pt x="7026" y="82243"/>
                    <a:pt x="7665" y="81730"/>
                  </a:cubicBezTo>
                  <a:lnTo>
                    <a:pt x="7665" y="81730"/>
                  </a:lnTo>
                  <a:cubicBezTo>
                    <a:pt x="8395" y="80769"/>
                    <a:pt x="11224" y="80256"/>
                    <a:pt x="10494" y="79294"/>
                  </a:cubicBezTo>
                  <a:cubicBezTo>
                    <a:pt x="9764" y="76858"/>
                    <a:pt x="5566" y="75384"/>
                    <a:pt x="4197" y="73397"/>
                  </a:cubicBezTo>
                  <a:cubicBezTo>
                    <a:pt x="2098" y="70961"/>
                    <a:pt x="730" y="68525"/>
                    <a:pt x="730" y="65576"/>
                  </a:cubicBezTo>
                  <a:cubicBezTo>
                    <a:pt x="730" y="63589"/>
                    <a:pt x="2828" y="61153"/>
                    <a:pt x="2828" y="59230"/>
                  </a:cubicBezTo>
                  <a:cubicBezTo>
                    <a:pt x="2828" y="56794"/>
                    <a:pt x="0" y="54294"/>
                    <a:pt x="730" y="52371"/>
                  </a:cubicBezTo>
                  <a:cubicBezTo>
                    <a:pt x="730" y="49423"/>
                    <a:pt x="730" y="46987"/>
                    <a:pt x="2828" y="45000"/>
                  </a:cubicBezTo>
                  <a:cubicBezTo>
                    <a:pt x="4197" y="44038"/>
                    <a:pt x="7026" y="45961"/>
                    <a:pt x="8395" y="45000"/>
                  </a:cubicBezTo>
                  <a:cubicBezTo>
                    <a:pt x="9764" y="44038"/>
                    <a:pt x="7026" y="42564"/>
                    <a:pt x="7026" y="41602"/>
                  </a:cubicBezTo>
                  <a:cubicBezTo>
                    <a:pt x="7026" y="40128"/>
                    <a:pt x="9125" y="39166"/>
                    <a:pt x="8395" y="38141"/>
                  </a:cubicBezTo>
                  <a:cubicBezTo>
                    <a:pt x="8395" y="36730"/>
                    <a:pt x="5566" y="36217"/>
                    <a:pt x="4197" y="35256"/>
                  </a:cubicBezTo>
                  <a:cubicBezTo>
                    <a:pt x="2828" y="33782"/>
                    <a:pt x="2828" y="32307"/>
                    <a:pt x="2098" y="30833"/>
                  </a:cubicBezTo>
                  <a:cubicBezTo>
                    <a:pt x="2098" y="31282"/>
                    <a:pt x="2098" y="31282"/>
                    <a:pt x="2098" y="31282"/>
                  </a:cubicBezTo>
                  <a:cubicBezTo>
                    <a:pt x="4927" y="32307"/>
                    <a:pt x="7665" y="34743"/>
                    <a:pt x="11224" y="34230"/>
                  </a:cubicBezTo>
                  <a:cubicBezTo>
                    <a:pt x="14692" y="34230"/>
                    <a:pt x="18798" y="32307"/>
                    <a:pt x="20258" y="29807"/>
                  </a:cubicBezTo>
                  <a:cubicBezTo>
                    <a:pt x="24456" y="23974"/>
                    <a:pt x="21627" y="16153"/>
                    <a:pt x="27193" y="10769"/>
                  </a:cubicBezTo>
                  <a:cubicBezTo>
                    <a:pt x="30022" y="8269"/>
                    <a:pt x="35589" y="12692"/>
                    <a:pt x="39787" y="11730"/>
                  </a:cubicBezTo>
                  <a:cubicBezTo>
                    <a:pt x="41155" y="11217"/>
                    <a:pt x="40425" y="9294"/>
                    <a:pt x="41155" y="7820"/>
                  </a:cubicBezTo>
                  <a:cubicBezTo>
                    <a:pt x="41155" y="7820"/>
                    <a:pt x="44623" y="5384"/>
                    <a:pt x="44623" y="4871"/>
                  </a:cubicBezTo>
                  <a:cubicBezTo>
                    <a:pt x="44623" y="4358"/>
                    <a:pt x="48091" y="0"/>
                    <a:pt x="48091"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83" name="Shape 2583"/>
            <p:cNvSpPr/>
            <p:nvPr/>
          </p:nvSpPr>
          <p:spPr>
            <a:xfrm>
              <a:off x="6446417" y="8410575"/>
              <a:ext cx="607971" cy="511174"/>
            </a:xfrm>
            <a:custGeom>
              <a:avLst/>
              <a:gdLst/>
              <a:ahLst/>
              <a:cxnLst/>
              <a:rect l="0" t="0" r="0" b="0"/>
              <a:pathLst>
                <a:path w="120000" h="120000" extrusionOk="0">
                  <a:moveTo>
                    <a:pt x="2769" y="113417"/>
                  </a:moveTo>
                  <a:lnTo>
                    <a:pt x="2769" y="113417"/>
                  </a:lnTo>
                  <a:cubicBezTo>
                    <a:pt x="2201" y="110210"/>
                    <a:pt x="2201" y="110210"/>
                    <a:pt x="2201" y="110210"/>
                  </a:cubicBezTo>
                  <a:cubicBezTo>
                    <a:pt x="2201" y="109620"/>
                    <a:pt x="2201" y="108270"/>
                    <a:pt x="2201" y="108270"/>
                  </a:cubicBezTo>
                  <a:cubicBezTo>
                    <a:pt x="2201" y="107679"/>
                    <a:pt x="2201" y="107679"/>
                    <a:pt x="2201" y="107679"/>
                  </a:cubicBezTo>
                  <a:cubicBezTo>
                    <a:pt x="2769" y="107679"/>
                    <a:pt x="2769" y="106329"/>
                    <a:pt x="2201" y="105738"/>
                  </a:cubicBezTo>
                  <a:cubicBezTo>
                    <a:pt x="2201" y="105063"/>
                    <a:pt x="2201" y="105063"/>
                    <a:pt x="1633" y="104388"/>
                  </a:cubicBezTo>
                  <a:cubicBezTo>
                    <a:pt x="1136" y="103122"/>
                    <a:pt x="568" y="101181"/>
                    <a:pt x="1633" y="100590"/>
                  </a:cubicBezTo>
                  <a:lnTo>
                    <a:pt x="2201" y="99915"/>
                  </a:lnTo>
                  <a:cubicBezTo>
                    <a:pt x="2201" y="99240"/>
                    <a:pt x="2201" y="99240"/>
                    <a:pt x="2201" y="98649"/>
                  </a:cubicBezTo>
                  <a:lnTo>
                    <a:pt x="2201" y="98649"/>
                  </a:lnTo>
                  <a:lnTo>
                    <a:pt x="2201" y="97974"/>
                  </a:lnTo>
                  <a:cubicBezTo>
                    <a:pt x="1136" y="92151"/>
                    <a:pt x="1136" y="92151"/>
                    <a:pt x="1136" y="92151"/>
                  </a:cubicBezTo>
                  <a:cubicBezTo>
                    <a:pt x="1136" y="91561"/>
                    <a:pt x="1633" y="89620"/>
                    <a:pt x="568" y="89620"/>
                  </a:cubicBezTo>
                  <a:cubicBezTo>
                    <a:pt x="568" y="86413"/>
                    <a:pt x="0" y="86413"/>
                    <a:pt x="1633" y="83797"/>
                  </a:cubicBezTo>
                  <a:cubicBezTo>
                    <a:pt x="3266" y="81856"/>
                    <a:pt x="3266" y="79915"/>
                    <a:pt x="1136" y="77974"/>
                  </a:cubicBezTo>
                  <a:cubicBezTo>
                    <a:pt x="1136" y="76708"/>
                    <a:pt x="1633" y="76033"/>
                    <a:pt x="1633" y="74092"/>
                  </a:cubicBezTo>
                  <a:cubicBezTo>
                    <a:pt x="1633" y="72827"/>
                    <a:pt x="568" y="72151"/>
                    <a:pt x="568" y="70886"/>
                  </a:cubicBezTo>
                  <a:cubicBezTo>
                    <a:pt x="568" y="68945"/>
                    <a:pt x="3834" y="67679"/>
                    <a:pt x="3834" y="64472"/>
                  </a:cubicBezTo>
                  <a:lnTo>
                    <a:pt x="3834" y="64472"/>
                  </a:lnTo>
                  <a:cubicBezTo>
                    <a:pt x="7597" y="61856"/>
                    <a:pt x="10863" y="59324"/>
                    <a:pt x="14698" y="56708"/>
                  </a:cubicBezTo>
                  <a:cubicBezTo>
                    <a:pt x="18461" y="54177"/>
                    <a:pt x="24426" y="53502"/>
                    <a:pt x="26059" y="48354"/>
                  </a:cubicBezTo>
                  <a:cubicBezTo>
                    <a:pt x="27124" y="43797"/>
                    <a:pt x="21727" y="39324"/>
                    <a:pt x="21159" y="34177"/>
                  </a:cubicBezTo>
                  <a:cubicBezTo>
                    <a:pt x="20662" y="30295"/>
                    <a:pt x="19029" y="24472"/>
                    <a:pt x="21727" y="21940"/>
                  </a:cubicBezTo>
                  <a:cubicBezTo>
                    <a:pt x="23857" y="20000"/>
                    <a:pt x="26059" y="27088"/>
                    <a:pt x="28757" y="27088"/>
                  </a:cubicBezTo>
                  <a:cubicBezTo>
                    <a:pt x="32023" y="27088"/>
                    <a:pt x="34224" y="23797"/>
                    <a:pt x="37491" y="21940"/>
                  </a:cubicBezTo>
                  <a:lnTo>
                    <a:pt x="37491" y="21940"/>
                  </a:lnTo>
                  <a:cubicBezTo>
                    <a:pt x="37988" y="25147"/>
                    <a:pt x="39053" y="28354"/>
                    <a:pt x="40189" y="32236"/>
                  </a:cubicBezTo>
                  <a:cubicBezTo>
                    <a:pt x="40189" y="32236"/>
                    <a:pt x="46153" y="33502"/>
                    <a:pt x="46650" y="32911"/>
                  </a:cubicBezTo>
                  <a:cubicBezTo>
                    <a:pt x="46650" y="32236"/>
                    <a:pt x="50485" y="27088"/>
                    <a:pt x="50485" y="27088"/>
                  </a:cubicBezTo>
                  <a:cubicBezTo>
                    <a:pt x="52615" y="26413"/>
                    <a:pt x="55881" y="29029"/>
                    <a:pt x="56449" y="26413"/>
                  </a:cubicBezTo>
                  <a:cubicBezTo>
                    <a:pt x="57514" y="24472"/>
                    <a:pt x="53751" y="22531"/>
                    <a:pt x="53183" y="20590"/>
                  </a:cubicBezTo>
                  <a:cubicBezTo>
                    <a:pt x="53183" y="18649"/>
                    <a:pt x="54816" y="16118"/>
                    <a:pt x="56449" y="15443"/>
                  </a:cubicBezTo>
                  <a:cubicBezTo>
                    <a:pt x="57514" y="14852"/>
                    <a:pt x="60781" y="14177"/>
                    <a:pt x="61349" y="16118"/>
                  </a:cubicBezTo>
                  <a:cubicBezTo>
                    <a:pt x="62414" y="18649"/>
                    <a:pt x="58579" y="22531"/>
                    <a:pt x="60213" y="24472"/>
                  </a:cubicBezTo>
                  <a:cubicBezTo>
                    <a:pt x="62911" y="27088"/>
                    <a:pt x="66745" y="24472"/>
                    <a:pt x="69443" y="23206"/>
                  </a:cubicBezTo>
                  <a:cubicBezTo>
                    <a:pt x="72710" y="21940"/>
                    <a:pt x="75408" y="19324"/>
                    <a:pt x="78674" y="17383"/>
                  </a:cubicBezTo>
                  <a:cubicBezTo>
                    <a:pt x="80307" y="16793"/>
                    <a:pt x="82437" y="16793"/>
                    <a:pt x="84071" y="16118"/>
                  </a:cubicBezTo>
                  <a:cubicBezTo>
                    <a:pt x="84071" y="16118"/>
                    <a:pt x="92804" y="23797"/>
                    <a:pt x="92804" y="23206"/>
                  </a:cubicBezTo>
                  <a:cubicBezTo>
                    <a:pt x="92804" y="22531"/>
                    <a:pt x="94934" y="17383"/>
                    <a:pt x="94934" y="17383"/>
                  </a:cubicBezTo>
                  <a:cubicBezTo>
                    <a:pt x="93869" y="14852"/>
                    <a:pt x="91171" y="12236"/>
                    <a:pt x="92236" y="9704"/>
                  </a:cubicBezTo>
                  <a:cubicBezTo>
                    <a:pt x="93869" y="5147"/>
                    <a:pt x="98201" y="3206"/>
                    <a:pt x="100899" y="0"/>
                  </a:cubicBezTo>
                  <a:lnTo>
                    <a:pt x="100899" y="0"/>
                  </a:lnTo>
                  <a:cubicBezTo>
                    <a:pt x="102532" y="1940"/>
                    <a:pt x="104165" y="3206"/>
                    <a:pt x="105798" y="5822"/>
                  </a:cubicBezTo>
                  <a:cubicBezTo>
                    <a:pt x="107431" y="8354"/>
                    <a:pt x="107431" y="12911"/>
                    <a:pt x="109562" y="14852"/>
                  </a:cubicBezTo>
                  <a:cubicBezTo>
                    <a:pt x="111763" y="16793"/>
                    <a:pt x="117159" y="12911"/>
                    <a:pt x="117727" y="16118"/>
                  </a:cubicBezTo>
                  <a:cubicBezTo>
                    <a:pt x="118792" y="20000"/>
                    <a:pt x="114461" y="23206"/>
                    <a:pt x="112828" y="27088"/>
                  </a:cubicBezTo>
                  <a:lnTo>
                    <a:pt x="112828" y="27088"/>
                  </a:lnTo>
                  <a:cubicBezTo>
                    <a:pt x="113396" y="29029"/>
                    <a:pt x="113396" y="30970"/>
                    <a:pt x="114461" y="32911"/>
                  </a:cubicBezTo>
                  <a:cubicBezTo>
                    <a:pt x="115526" y="34177"/>
                    <a:pt x="117727" y="34852"/>
                    <a:pt x="117727" y="36708"/>
                  </a:cubicBezTo>
                  <a:cubicBezTo>
                    <a:pt x="118295" y="38059"/>
                    <a:pt x="116662" y="39324"/>
                    <a:pt x="116662" y="41265"/>
                  </a:cubicBezTo>
                  <a:cubicBezTo>
                    <a:pt x="116662" y="42531"/>
                    <a:pt x="118792" y="44472"/>
                    <a:pt x="117727" y="45738"/>
                  </a:cubicBezTo>
                  <a:cubicBezTo>
                    <a:pt x="116662" y="47004"/>
                    <a:pt x="114461" y="44472"/>
                    <a:pt x="113396" y="45738"/>
                  </a:cubicBezTo>
                  <a:cubicBezTo>
                    <a:pt x="111763" y="48354"/>
                    <a:pt x="111763" y="51561"/>
                    <a:pt x="111763" y="55443"/>
                  </a:cubicBezTo>
                  <a:cubicBezTo>
                    <a:pt x="111195" y="57974"/>
                    <a:pt x="113396" y="61265"/>
                    <a:pt x="113396" y="64472"/>
                  </a:cubicBezTo>
                  <a:cubicBezTo>
                    <a:pt x="113396" y="67004"/>
                    <a:pt x="111763" y="70210"/>
                    <a:pt x="111763" y="72827"/>
                  </a:cubicBezTo>
                  <a:cubicBezTo>
                    <a:pt x="111763" y="76708"/>
                    <a:pt x="112828" y="79915"/>
                    <a:pt x="114461" y="83122"/>
                  </a:cubicBezTo>
                  <a:cubicBezTo>
                    <a:pt x="115526" y="85738"/>
                    <a:pt x="118792" y="87679"/>
                    <a:pt x="119360" y="90886"/>
                  </a:cubicBezTo>
                  <a:cubicBezTo>
                    <a:pt x="119928" y="92151"/>
                    <a:pt x="117727" y="92827"/>
                    <a:pt x="117159" y="94092"/>
                  </a:cubicBezTo>
                  <a:lnTo>
                    <a:pt x="117159" y="94092"/>
                  </a:lnTo>
                  <a:cubicBezTo>
                    <a:pt x="116094" y="94092"/>
                    <a:pt x="115526" y="94092"/>
                    <a:pt x="114461" y="94767"/>
                  </a:cubicBezTo>
                  <a:cubicBezTo>
                    <a:pt x="113964" y="95358"/>
                    <a:pt x="113964" y="97974"/>
                    <a:pt x="112828" y="98649"/>
                  </a:cubicBezTo>
                  <a:cubicBezTo>
                    <a:pt x="111763" y="99915"/>
                    <a:pt x="110130" y="99915"/>
                    <a:pt x="108497" y="99915"/>
                  </a:cubicBezTo>
                  <a:cubicBezTo>
                    <a:pt x="107431" y="99915"/>
                    <a:pt x="106295" y="99240"/>
                    <a:pt x="105230" y="98649"/>
                  </a:cubicBezTo>
                  <a:lnTo>
                    <a:pt x="105230" y="98649"/>
                  </a:lnTo>
                  <a:cubicBezTo>
                    <a:pt x="104165" y="96708"/>
                    <a:pt x="103597" y="92827"/>
                    <a:pt x="101467" y="92827"/>
                  </a:cubicBezTo>
                  <a:cubicBezTo>
                    <a:pt x="98769" y="92827"/>
                    <a:pt x="97633" y="97974"/>
                    <a:pt x="94437" y="98649"/>
                  </a:cubicBezTo>
                  <a:cubicBezTo>
                    <a:pt x="92804" y="99240"/>
                    <a:pt x="91171" y="94767"/>
                    <a:pt x="88970" y="96033"/>
                  </a:cubicBezTo>
                  <a:cubicBezTo>
                    <a:pt x="87905" y="96708"/>
                    <a:pt x="90035" y="101181"/>
                    <a:pt x="88402" y="101181"/>
                  </a:cubicBezTo>
                  <a:cubicBezTo>
                    <a:pt x="86272" y="101856"/>
                    <a:pt x="84071" y="97299"/>
                    <a:pt x="81940" y="97974"/>
                  </a:cubicBezTo>
                  <a:cubicBezTo>
                    <a:pt x="80307" y="98649"/>
                    <a:pt x="81940" y="103797"/>
                    <a:pt x="80307" y="103797"/>
                  </a:cubicBezTo>
                  <a:cubicBezTo>
                    <a:pt x="76544" y="103122"/>
                    <a:pt x="73278" y="94767"/>
                    <a:pt x="69443" y="96708"/>
                  </a:cubicBezTo>
                  <a:cubicBezTo>
                    <a:pt x="64047" y="99240"/>
                    <a:pt x="63479" y="109620"/>
                    <a:pt x="58579" y="114092"/>
                  </a:cubicBezTo>
                  <a:cubicBezTo>
                    <a:pt x="57514" y="115358"/>
                    <a:pt x="55384" y="112151"/>
                    <a:pt x="53751" y="112827"/>
                  </a:cubicBezTo>
                  <a:cubicBezTo>
                    <a:pt x="50485" y="114092"/>
                    <a:pt x="47786" y="117299"/>
                    <a:pt x="45017" y="119915"/>
                  </a:cubicBezTo>
                  <a:lnTo>
                    <a:pt x="45017" y="119915"/>
                  </a:lnTo>
                  <a:cubicBezTo>
                    <a:pt x="40686" y="118565"/>
                    <a:pt x="35857" y="119240"/>
                    <a:pt x="32591" y="116033"/>
                  </a:cubicBezTo>
                  <a:cubicBezTo>
                    <a:pt x="30390" y="114092"/>
                    <a:pt x="32591" y="108270"/>
                    <a:pt x="30390" y="106329"/>
                  </a:cubicBezTo>
                  <a:cubicBezTo>
                    <a:pt x="28260" y="104388"/>
                    <a:pt x="24426" y="107004"/>
                    <a:pt x="21727" y="105738"/>
                  </a:cubicBezTo>
                  <a:cubicBezTo>
                    <a:pt x="20662" y="105738"/>
                    <a:pt x="22295" y="103797"/>
                    <a:pt x="21727" y="103122"/>
                  </a:cubicBezTo>
                  <a:cubicBezTo>
                    <a:pt x="19029" y="101181"/>
                    <a:pt x="20094" y="102447"/>
                    <a:pt x="17396" y="101181"/>
                  </a:cubicBezTo>
                  <a:lnTo>
                    <a:pt x="17396" y="101181"/>
                  </a:lnTo>
                  <a:cubicBezTo>
                    <a:pt x="19029" y="99240"/>
                    <a:pt x="20662" y="97974"/>
                    <a:pt x="21159" y="95358"/>
                  </a:cubicBezTo>
                  <a:cubicBezTo>
                    <a:pt x="22792" y="90210"/>
                    <a:pt x="32591" y="86413"/>
                    <a:pt x="32591" y="79915"/>
                  </a:cubicBezTo>
                  <a:cubicBezTo>
                    <a:pt x="23857" y="87679"/>
                    <a:pt x="17964" y="96708"/>
                    <a:pt x="7597" y="102447"/>
                  </a:cubicBezTo>
                  <a:cubicBezTo>
                    <a:pt x="4899" y="105738"/>
                    <a:pt x="3834" y="109620"/>
                    <a:pt x="2769" y="11341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84" name="Shape 2584"/>
            <p:cNvSpPr/>
            <p:nvPr/>
          </p:nvSpPr>
          <p:spPr>
            <a:xfrm>
              <a:off x="6181323" y="8543925"/>
              <a:ext cx="285731" cy="407987"/>
            </a:xfrm>
            <a:custGeom>
              <a:avLst/>
              <a:gdLst/>
              <a:ahLst/>
              <a:cxnLst/>
              <a:rect l="0" t="0" r="0" b="0"/>
              <a:pathLst>
                <a:path w="120000" h="120000" extrusionOk="0">
                  <a:moveTo>
                    <a:pt x="119849" y="41342"/>
                  </a:moveTo>
                  <a:lnTo>
                    <a:pt x="119849" y="41342"/>
                  </a:lnTo>
                  <a:cubicBezTo>
                    <a:pt x="117584" y="39752"/>
                    <a:pt x="111698" y="39752"/>
                    <a:pt x="108377" y="38904"/>
                  </a:cubicBezTo>
                  <a:cubicBezTo>
                    <a:pt x="103698" y="38056"/>
                    <a:pt x="105962" y="36466"/>
                    <a:pt x="100226" y="38904"/>
                  </a:cubicBezTo>
                  <a:cubicBezTo>
                    <a:pt x="96754" y="39752"/>
                    <a:pt x="96754" y="37314"/>
                    <a:pt x="94490" y="36466"/>
                  </a:cubicBezTo>
                  <a:cubicBezTo>
                    <a:pt x="94490" y="34028"/>
                    <a:pt x="91018" y="30848"/>
                    <a:pt x="89811" y="28409"/>
                  </a:cubicBezTo>
                  <a:cubicBezTo>
                    <a:pt x="87547" y="25971"/>
                    <a:pt x="84075" y="24275"/>
                    <a:pt x="80603" y="22685"/>
                  </a:cubicBezTo>
                  <a:cubicBezTo>
                    <a:pt x="78339" y="21837"/>
                    <a:pt x="74867" y="20247"/>
                    <a:pt x="72603" y="18657"/>
                  </a:cubicBezTo>
                  <a:cubicBezTo>
                    <a:pt x="71396" y="17067"/>
                    <a:pt x="65660" y="13780"/>
                    <a:pt x="65660" y="12932"/>
                  </a:cubicBezTo>
                  <a:cubicBezTo>
                    <a:pt x="63396" y="12932"/>
                    <a:pt x="57660" y="17809"/>
                    <a:pt x="55245" y="18657"/>
                  </a:cubicBezTo>
                  <a:cubicBezTo>
                    <a:pt x="52981" y="19399"/>
                    <a:pt x="46037" y="23533"/>
                    <a:pt x="44830" y="21837"/>
                  </a:cubicBezTo>
                  <a:cubicBezTo>
                    <a:pt x="43773" y="20247"/>
                    <a:pt x="43773" y="18657"/>
                    <a:pt x="43773" y="16219"/>
                  </a:cubicBezTo>
                  <a:cubicBezTo>
                    <a:pt x="43773" y="15371"/>
                    <a:pt x="36830" y="16219"/>
                    <a:pt x="35622" y="16219"/>
                  </a:cubicBezTo>
                  <a:cubicBezTo>
                    <a:pt x="34566" y="16219"/>
                    <a:pt x="33358" y="8162"/>
                    <a:pt x="32150" y="7314"/>
                  </a:cubicBezTo>
                  <a:cubicBezTo>
                    <a:pt x="28679" y="4134"/>
                    <a:pt x="24150" y="2438"/>
                    <a:pt x="20679" y="0"/>
                  </a:cubicBezTo>
                  <a:lnTo>
                    <a:pt x="20679" y="0"/>
                  </a:lnTo>
                  <a:cubicBezTo>
                    <a:pt x="18415" y="1696"/>
                    <a:pt x="14943" y="3286"/>
                    <a:pt x="13735" y="5724"/>
                  </a:cubicBezTo>
                  <a:cubicBezTo>
                    <a:pt x="13735" y="8904"/>
                    <a:pt x="14943" y="12190"/>
                    <a:pt x="17207" y="15371"/>
                  </a:cubicBezTo>
                  <a:cubicBezTo>
                    <a:pt x="19471" y="18657"/>
                    <a:pt x="26415" y="21095"/>
                    <a:pt x="27622" y="25123"/>
                  </a:cubicBezTo>
                  <a:cubicBezTo>
                    <a:pt x="27622" y="27561"/>
                    <a:pt x="20679" y="27561"/>
                    <a:pt x="19471" y="29151"/>
                  </a:cubicBezTo>
                  <a:cubicBezTo>
                    <a:pt x="16150" y="31590"/>
                    <a:pt x="17207" y="35618"/>
                    <a:pt x="13735" y="38056"/>
                  </a:cubicBezTo>
                  <a:cubicBezTo>
                    <a:pt x="10264" y="41342"/>
                    <a:pt x="4528" y="42932"/>
                    <a:pt x="0" y="45371"/>
                  </a:cubicBezTo>
                  <a:lnTo>
                    <a:pt x="0" y="45371"/>
                  </a:lnTo>
                  <a:cubicBezTo>
                    <a:pt x="1056" y="47809"/>
                    <a:pt x="0" y="49399"/>
                    <a:pt x="1056" y="50989"/>
                  </a:cubicBezTo>
                  <a:cubicBezTo>
                    <a:pt x="2264" y="51837"/>
                    <a:pt x="3471" y="51837"/>
                    <a:pt x="4528" y="51837"/>
                  </a:cubicBezTo>
                  <a:lnTo>
                    <a:pt x="4528" y="51837"/>
                  </a:lnTo>
                  <a:cubicBezTo>
                    <a:pt x="9207" y="52685"/>
                    <a:pt x="13735" y="51837"/>
                    <a:pt x="17207" y="52685"/>
                  </a:cubicBezTo>
                  <a:cubicBezTo>
                    <a:pt x="20679" y="53427"/>
                    <a:pt x="22943" y="55123"/>
                    <a:pt x="25358" y="56713"/>
                  </a:cubicBezTo>
                  <a:cubicBezTo>
                    <a:pt x="26415" y="57561"/>
                    <a:pt x="25358" y="59151"/>
                    <a:pt x="26415" y="60742"/>
                  </a:cubicBezTo>
                  <a:cubicBezTo>
                    <a:pt x="26415" y="60742"/>
                    <a:pt x="28679" y="70494"/>
                    <a:pt x="29886" y="71236"/>
                  </a:cubicBezTo>
                  <a:cubicBezTo>
                    <a:pt x="31094" y="71236"/>
                    <a:pt x="38037" y="72932"/>
                    <a:pt x="38037" y="72932"/>
                  </a:cubicBezTo>
                  <a:cubicBezTo>
                    <a:pt x="38037" y="74522"/>
                    <a:pt x="36830" y="76113"/>
                    <a:pt x="38037" y="77703"/>
                  </a:cubicBezTo>
                  <a:cubicBezTo>
                    <a:pt x="39094" y="78551"/>
                    <a:pt x="43773" y="77703"/>
                    <a:pt x="43773" y="79399"/>
                  </a:cubicBezTo>
                  <a:cubicBezTo>
                    <a:pt x="43773" y="81837"/>
                    <a:pt x="36830" y="82579"/>
                    <a:pt x="36830" y="85017"/>
                  </a:cubicBezTo>
                  <a:cubicBezTo>
                    <a:pt x="38037" y="89045"/>
                    <a:pt x="43773" y="92332"/>
                    <a:pt x="47245" y="96360"/>
                  </a:cubicBezTo>
                  <a:lnTo>
                    <a:pt x="47245" y="96360"/>
                  </a:lnTo>
                  <a:cubicBezTo>
                    <a:pt x="49509" y="97208"/>
                    <a:pt x="51773" y="98798"/>
                    <a:pt x="54188" y="98798"/>
                  </a:cubicBezTo>
                  <a:cubicBezTo>
                    <a:pt x="62188" y="97208"/>
                    <a:pt x="69132" y="91484"/>
                    <a:pt x="77132" y="91484"/>
                  </a:cubicBezTo>
                  <a:cubicBezTo>
                    <a:pt x="81811" y="91484"/>
                    <a:pt x="85283" y="95618"/>
                    <a:pt x="84075" y="98056"/>
                  </a:cubicBezTo>
                  <a:cubicBezTo>
                    <a:pt x="82867" y="102826"/>
                    <a:pt x="73660" y="104522"/>
                    <a:pt x="72603" y="109293"/>
                  </a:cubicBezTo>
                  <a:cubicBezTo>
                    <a:pt x="71396" y="110989"/>
                    <a:pt x="84075" y="118197"/>
                    <a:pt x="86339" y="119893"/>
                  </a:cubicBezTo>
                  <a:lnTo>
                    <a:pt x="86339" y="119893"/>
                  </a:lnTo>
                  <a:cubicBezTo>
                    <a:pt x="92226" y="116607"/>
                    <a:pt x="99169" y="113427"/>
                    <a:pt x="105962" y="110989"/>
                  </a:cubicBezTo>
                  <a:cubicBezTo>
                    <a:pt x="111698" y="109293"/>
                    <a:pt x="115169" y="106113"/>
                    <a:pt x="117584" y="102826"/>
                  </a:cubicBezTo>
                  <a:lnTo>
                    <a:pt x="117584" y="102826"/>
                  </a:lnTo>
                  <a:cubicBezTo>
                    <a:pt x="116377" y="98798"/>
                    <a:pt x="116377" y="98798"/>
                    <a:pt x="116377" y="98798"/>
                  </a:cubicBezTo>
                  <a:cubicBezTo>
                    <a:pt x="116377" y="98056"/>
                    <a:pt x="116377" y="96360"/>
                    <a:pt x="116377" y="96360"/>
                  </a:cubicBezTo>
                  <a:cubicBezTo>
                    <a:pt x="116377" y="95618"/>
                    <a:pt x="116377" y="95618"/>
                    <a:pt x="116377" y="95618"/>
                  </a:cubicBezTo>
                  <a:cubicBezTo>
                    <a:pt x="117584" y="95618"/>
                    <a:pt x="117584" y="93922"/>
                    <a:pt x="116377" y="93180"/>
                  </a:cubicBezTo>
                  <a:cubicBezTo>
                    <a:pt x="116377" y="92332"/>
                    <a:pt x="116377" y="92332"/>
                    <a:pt x="115169" y="91484"/>
                  </a:cubicBezTo>
                  <a:cubicBezTo>
                    <a:pt x="114113" y="89893"/>
                    <a:pt x="112905" y="87455"/>
                    <a:pt x="115169" y="86713"/>
                  </a:cubicBezTo>
                  <a:lnTo>
                    <a:pt x="116377" y="85865"/>
                  </a:lnTo>
                  <a:cubicBezTo>
                    <a:pt x="116377" y="85017"/>
                    <a:pt x="116377" y="85017"/>
                    <a:pt x="116377" y="84275"/>
                  </a:cubicBezTo>
                  <a:lnTo>
                    <a:pt x="116377" y="84275"/>
                  </a:lnTo>
                  <a:lnTo>
                    <a:pt x="116377" y="83427"/>
                  </a:lnTo>
                  <a:cubicBezTo>
                    <a:pt x="114113" y="76113"/>
                    <a:pt x="114113" y="76113"/>
                    <a:pt x="114113" y="76113"/>
                  </a:cubicBezTo>
                  <a:cubicBezTo>
                    <a:pt x="114113" y="75371"/>
                    <a:pt x="115169" y="72932"/>
                    <a:pt x="112905" y="72932"/>
                  </a:cubicBezTo>
                  <a:cubicBezTo>
                    <a:pt x="112905" y="68904"/>
                    <a:pt x="111698" y="68904"/>
                    <a:pt x="115169" y="65618"/>
                  </a:cubicBezTo>
                  <a:cubicBezTo>
                    <a:pt x="118641" y="63180"/>
                    <a:pt x="118641" y="60742"/>
                    <a:pt x="114113" y="58303"/>
                  </a:cubicBezTo>
                  <a:cubicBezTo>
                    <a:pt x="114113" y="56713"/>
                    <a:pt x="115169" y="55865"/>
                    <a:pt x="115169" y="53427"/>
                  </a:cubicBezTo>
                  <a:cubicBezTo>
                    <a:pt x="115169" y="51837"/>
                    <a:pt x="112905" y="50989"/>
                    <a:pt x="112905" y="49399"/>
                  </a:cubicBezTo>
                  <a:cubicBezTo>
                    <a:pt x="112905" y="46961"/>
                    <a:pt x="119849" y="45371"/>
                    <a:pt x="119849" y="4134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85" name="Shape 2585"/>
            <p:cNvSpPr/>
            <p:nvPr/>
          </p:nvSpPr>
          <p:spPr>
            <a:xfrm>
              <a:off x="6016232" y="8685214"/>
              <a:ext cx="96832" cy="173037"/>
            </a:xfrm>
            <a:custGeom>
              <a:avLst/>
              <a:gdLst/>
              <a:ahLst/>
              <a:cxnLst/>
              <a:rect l="0" t="0" r="0" b="0"/>
              <a:pathLst>
                <a:path w="120000" h="120000" extrusionOk="0">
                  <a:moveTo>
                    <a:pt x="0" y="11452"/>
                  </a:moveTo>
                  <a:lnTo>
                    <a:pt x="0" y="11452"/>
                  </a:lnTo>
                  <a:cubicBezTo>
                    <a:pt x="7137" y="7468"/>
                    <a:pt x="13828" y="0"/>
                    <a:pt x="24089" y="0"/>
                  </a:cubicBezTo>
                  <a:cubicBezTo>
                    <a:pt x="30780" y="0"/>
                    <a:pt x="27211" y="7468"/>
                    <a:pt x="30780" y="11452"/>
                  </a:cubicBezTo>
                  <a:cubicBezTo>
                    <a:pt x="37472" y="13195"/>
                    <a:pt x="47732" y="11452"/>
                    <a:pt x="54423" y="13195"/>
                  </a:cubicBezTo>
                  <a:cubicBezTo>
                    <a:pt x="57992" y="16929"/>
                    <a:pt x="54423" y="22655"/>
                    <a:pt x="57992" y="26639"/>
                  </a:cubicBezTo>
                  <a:cubicBezTo>
                    <a:pt x="64684" y="28381"/>
                    <a:pt x="71821" y="28381"/>
                    <a:pt x="78513" y="28381"/>
                  </a:cubicBezTo>
                  <a:lnTo>
                    <a:pt x="78513" y="28381"/>
                  </a:lnTo>
                  <a:cubicBezTo>
                    <a:pt x="82081" y="36099"/>
                    <a:pt x="78513" y="43568"/>
                    <a:pt x="85204" y="51286"/>
                  </a:cubicBezTo>
                  <a:cubicBezTo>
                    <a:pt x="92342" y="66473"/>
                    <a:pt x="115985" y="81659"/>
                    <a:pt x="119553" y="98838"/>
                  </a:cubicBezTo>
                  <a:cubicBezTo>
                    <a:pt x="119553" y="106556"/>
                    <a:pt x="102602" y="112033"/>
                    <a:pt x="95464" y="119751"/>
                  </a:cubicBezTo>
                  <a:lnTo>
                    <a:pt x="95464" y="119751"/>
                  </a:lnTo>
                  <a:cubicBezTo>
                    <a:pt x="92342" y="116016"/>
                    <a:pt x="85204" y="110290"/>
                    <a:pt x="78513" y="106556"/>
                  </a:cubicBezTo>
                  <a:cubicBezTo>
                    <a:pt x="68252" y="98838"/>
                    <a:pt x="54423" y="93112"/>
                    <a:pt x="47732" y="87385"/>
                  </a:cubicBezTo>
                  <a:cubicBezTo>
                    <a:pt x="30780" y="74190"/>
                    <a:pt x="10260" y="60746"/>
                    <a:pt x="0" y="45560"/>
                  </a:cubicBezTo>
                  <a:cubicBezTo>
                    <a:pt x="0" y="41825"/>
                    <a:pt x="13828" y="39834"/>
                    <a:pt x="13828" y="36099"/>
                  </a:cubicBezTo>
                  <a:cubicBezTo>
                    <a:pt x="13828" y="26639"/>
                    <a:pt x="3568" y="18921"/>
                    <a:pt x="0" y="1145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86" name="Shape 2586"/>
            <p:cNvSpPr/>
            <p:nvPr/>
          </p:nvSpPr>
          <p:spPr>
            <a:xfrm>
              <a:off x="6095603" y="8689975"/>
              <a:ext cx="112705" cy="138112"/>
            </a:xfrm>
            <a:custGeom>
              <a:avLst/>
              <a:gdLst/>
              <a:ahLst/>
              <a:cxnLst/>
              <a:rect l="0" t="0" r="0" b="0"/>
              <a:pathLst>
                <a:path w="120000" h="120000" extrusionOk="0">
                  <a:moveTo>
                    <a:pt x="90479" y="7206"/>
                  </a:moveTo>
                  <a:lnTo>
                    <a:pt x="90479" y="7206"/>
                  </a:lnTo>
                  <a:cubicBezTo>
                    <a:pt x="93162" y="14412"/>
                    <a:pt x="90479" y="19112"/>
                    <a:pt x="93162" y="23812"/>
                  </a:cubicBezTo>
                  <a:cubicBezTo>
                    <a:pt x="96230" y="26318"/>
                    <a:pt x="99297" y="26318"/>
                    <a:pt x="101980" y="26318"/>
                  </a:cubicBezTo>
                  <a:lnTo>
                    <a:pt x="101980" y="26318"/>
                  </a:lnTo>
                  <a:cubicBezTo>
                    <a:pt x="107731" y="36031"/>
                    <a:pt x="113865" y="43237"/>
                    <a:pt x="116549" y="52637"/>
                  </a:cubicBezTo>
                  <a:cubicBezTo>
                    <a:pt x="119616" y="74255"/>
                    <a:pt x="116549" y="93368"/>
                    <a:pt x="116549" y="114986"/>
                  </a:cubicBezTo>
                  <a:lnTo>
                    <a:pt x="116549" y="114986"/>
                  </a:lnTo>
                  <a:cubicBezTo>
                    <a:pt x="110798" y="114986"/>
                    <a:pt x="105047" y="119686"/>
                    <a:pt x="99297" y="114986"/>
                  </a:cubicBezTo>
                  <a:cubicBezTo>
                    <a:pt x="96230" y="112480"/>
                    <a:pt x="107731" y="109973"/>
                    <a:pt x="107731" y="105274"/>
                  </a:cubicBezTo>
                  <a:cubicBezTo>
                    <a:pt x="105047" y="102767"/>
                    <a:pt x="99297" y="100574"/>
                    <a:pt x="96230" y="95874"/>
                  </a:cubicBezTo>
                  <a:cubicBezTo>
                    <a:pt x="84345" y="86161"/>
                    <a:pt x="75527" y="69556"/>
                    <a:pt x="57891" y="62349"/>
                  </a:cubicBezTo>
                  <a:cubicBezTo>
                    <a:pt x="52523" y="59843"/>
                    <a:pt x="60958" y="81462"/>
                    <a:pt x="52523" y="78955"/>
                  </a:cubicBezTo>
                  <a:cubicBezTo>
                    <a:pt x="41022" y="76762"/>
                    <a:pt x="37955" y="64543"/>
                    <a:pt x="29137" y="57336"/>
                  </a:cubicBezTo>
                  <a:cubicBezTo>
                    <a:pt x="17635" y="47937"/>
                    <a:pt x="8817" y="36031"/>
                    <a:pt x="0" y="23812"/>
                  </a:cubicBezTo>
                  <a:lnTo>
                    <a:pt x="0" y="23812"/>
                  </a:lnTo>
                  <a:cubicBezTo>
                    <a:pt x="3067" y="16605"/>
                    <a:pt x="3067" y="4699"/>
                    <a:pt x="11501" y="2506"/>
                  </a:cubicBezTo>
                  <a:cubicBezTo>
                    <a:pt x="23386" y="0"/>
                    <a:pt x="34888" y="11906"/>
                    <a:pt x="46773" y="11906"/>
                  </a:cubicBezTo>
                  <a:cubicBezTo>
                    <a:pt x="60958" y="14412"/>
                    <a:pt x="75527" y="9712"/>
                    <a:pt x="90479" y="720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87" name="Shape 2587"/>
            <p:cNvSpPr/>
            <p:nvPr/>
          </p:nvSpPr>
          <p:spPr>
            <a:xfrm>
              <a:off x="6190846" y="8720138"/>
              <a:ext cx="101593" cy="163511"/>
            </a:xfrm>
            <a:custGeom>
              <a:avLst/>
              <a:gdLst/>
              <a:ahLst/>
              <a:cxnLst/>
              <a:rect l="0" t="0" r="0" b="0"/>
              <a:pathLst>
                <a:path w="120000" h="120000" extrusionOk="0">
                  <a:moveTo>
                    <a:pt x="0" y="0"/>
                  </a:moveTo>
                  <a:lnTo>
                    <a:pt x="0" y="0"/>
                  </a:lnTo>
                  <a:cubicBezTo>
                    <a:pt x="13098" y="2123"/>
                    <a:pt x="25774" y="0"/>
                    <a:pt x="35492" y="2123"/>
                  </a:cubicBezTo>
                  <a:cubicBezTo>
                    <a:pt x="45211" y="3982"/>
                    <a:pt x="51549" y="8230"/>
                    <a:pt x="58309" y="12212"/>
                  </a:cubicBezTo>
                  <a:cubicBezTo>
                    <a:pt x="61267" y="14336"/>
                    <a:pt x="58309" y="18318"/>
                    <a:pt x="61267" y="22300"/>
                  </a:cubicBezTo>
                  <a:cubicBezTo>
                    <a:pt x="61267" y="22300"/>
                    <a:pt x="67605" y="46725"/>
                    <a:pt x="70985" y="48584"/>
                  </a:cubicBezTo>
                  <a:cubicBezTo>
                    <a:pt x="74366" y="48584"/>
                    <a:pt x="93802" y="52831"/>
                    <a:pt x="93802" y="52831"/>
                  </a:cubicBezTo>
                  <a:cubicBezTo>
                    <a:pt x="93802" y="56814"/>
                    <a:pt x="90422" y="60796"/>
                    <a:pt x="93802" y="64778"/>
                  </a:cubicBezTo>
                  <a:cubicBezTo>
                    <a:pt x="96760" y="66902"/>
                    <a:pt x="109859" y="64778"/>
                    <a:pt x="109859" y="69026"/>
                  </a:cubicBezTo>
                  <a:cubicBezTo>
                    <a:pt x="109859" y="75132"/>
                    <a:pt x="90422" y="76991"/>
                    <a:pt x="90422" y="83097"/>
                  </a:cubicBezTo>
                  <a:cubicBezTo>
                    <a:pt x="93802" y="93185"/>
                    <a:pt x="109859" y="101415"/>
                    <a:pt x="119577" y="111504"/>
                  </a:cubicBezTo>
                  <a:lnTo>
                    <a:pt x="119577" y="111504"/>
                  </a:lnTo>
                  <a:cubicBezTo>
                    <a:pt x="106478" y="113628"/>
                    <a:pt x="93802" y="117610"/>
                    <a:pt x="77323" y="119734"/>
                  </a:cubicBezTo>
                  <a:cubicBezTo>
                    <a:pt x="64647" y="119734"/>
                    <a:pt x="51549" y="119734"/>
                    <a:pt x="38873" y="119734"/>
                  </a:cubicBezTo>
                  <a:lnTo>
                    <a:pt x="38873" y="119734"/>
                  </a:lnTo>
                  <a:cubicBezTo>
                    <a:pt x="32535" y="115752"/>
                    <a:pt x="25774" y="111504"/>
                    <a:pt x="25774" y="107522"/>
                  </a:cubicBezTo>
                  <a:cubicBezTo>
                    <a:pt x="25774" y="101415"/>
                    <a:pt x="38873" y="99292"/>
                    <a:pt x="41830" y="93185"/>
                  </a:cubicBezTo>
                  <a:cubicBezTo>
                    <a:pt x="41830" y="85221"/>
                    <a:pt x="45211" y="76991"/>
                    <a:pt x="38873" y="73008"/>
                  </a:cubicBezTo>
                  <a:cubicBezTo>
                    <a:pt x="32535" y="69026"/>
                    <a:pt x="22816" y="73008"/>
                    <a:pt x="16056" y="75132"/>
                  </a:cubicBezTo>
                  <a:lnTo>
                    <a:pt x="16056" y="75132"/>
                  </a:lnTo>
                  <a:cubicBezTo>
                    <a:pt x="16056" y="56814"/>
                    <a:pt x="19436" y="40619"/>
                    <a:pt x="16056" y="22300"/>
                  </a:cubicBezTo>
                  <a:cubicBezTo>
                    <a:pt x="13098" y="14336"/>
                    <a:pt x="6338" y="8230"/>
                    <a:pt x="0"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88" name="Shape 2588"/>
            <p:cNvSpPr/>
            <p:nvPr/>
          </p:nvSpPr>
          <p:spPr>
            <a:xfrm>
              <a:off x="6079730" y="8718550"/>
              <a:ext cx="150802" cy="231775"/>
            </a:xfrm>
            <a:custGeom>
              <a:avLst/>
              <a:gdLst/>
              <a:ahLst/>
              <a:cxnLst/>
              <a:rect l="0" t="0" r="0" b="0"/>
              <a:pathLst>
                <a:path w="120000" h="120000" extrusionOk="0">
                  <a:moveTo>
                    <a:pt x="0" y="4292"/>
                  </a:moveTo>
                  <a:lnTo>
                    <a:pt x="0" y="4292"/>
                  </a:lnTo>
                  <a:cubicBezTo>
                    <a:pt x="13142" y="0"/>
                    <a:pt x="13142" y="0"/>
                    <a:pt x="13142" y="0"/>
                  </a:cubicBezTo>
                  <a:lnTo>
                    <a:pt x="13142" y="0"/>
                  </a:lnTo>
                  <a:cubicBezTo>
                    <a:pt x="19714" y="7278"/>
                    <a:pt x="26285" y="14370"/>
                    <a:pt x="34857" y="19968"/>
                  </a:cubicBezTo>
                  <a:cubicBezTo>
                    <a:pt x="41428" y="24261"/>
                    <a:pt x="43714" y="31539"/>
                    <a:pt x="52285" y="32846"/>
                  </a:cubicBezTo>
                  <a:cubicBezTo>
                    <a:pt x="58571" y="34339"/>
                    <a:pt x="52285" y="21461"/>
                    <a:pt x="56285" y="22954"/>
                  </a:cubicBezTo>
                  <a:cubicBezTo>
                    <a:pt x="69428" y="27247"/>
                    <a:pt x="76000" y="37138"/>
                    <a:pt x="84857" y="42923"/>
                  </a:cubicBezTo>
                  <a:cubicBezTo>
                    <a:pt x="87142" y="45723"/>
                    <a:pt x="91428" y="47029"/>
                    <a:pt x="93428" y="48522"/>
                  </a:cubicBezTo>
                  <a:cubicBezTo>
                    <a:pt x="93428" y="51321"/>
                    <a:pt x="84857" y="52814"/>
                    <a:pt x="87142" y="54307"/>
                  </a:cubicBezTo>
                  <a:cubicBezTo>
                    <a:pt x="91428" y="57107"/>
                    <a:pt x="95714" y="54307"/>
                    <a:pt x="100000" y="54307"/>
                  </a:cubicBezTo>
                  <a:lnTo>
                    <a:pt x="100000" y="54307"/>
                  </a:lnTo>
                  <a:cubicBezTo>
                    <a:pt x="104571" y="52814"/>
                    <a:pt x="111142" y="50015"/>
                    <a:pt x="115428" y="52814"/>
                  </a:cubicBezTo>
                  <a:cubicBezTo>
                    <a:pt x="119714" y="55614"/>
                    <a:pt x="117428" y="61399"/>
                    <a:pt x="117428" y="66998"/>
                  </a:cubicBezTo>
                  <a:cubicBezTo>
                    <a:pt x="115428" y="71290"/>
                    <a:pt x="106571" y="72783"/>
                    <a:pt x="106571" y="77076"/>
                  </a:cubicBezTo>
                  <a:cubicBezTo>
                    <a:pt x="106571" y="79875"/>
                    <a:pt x="111142" y="82861"/>
                    <a:pt x="115428" y="85660"/>
                  </a:cubicBezTo>
                  <a:lnTo>
                    <a:pt x="115428" y="85660"/>
                  </a:lnTo>
                  <a:cubicBezTo>
                    <a:pt x="108857" y="89953"/>
                    <a:pt x="100000" y="94245"/>
                    <a:pt x="98000" y="99844"/>
                  </a:cubicBezTo>
                  <a:cubicBezTo>
                    <a:pt x="98000" y="102643"/>
                    <a:pt x="111142" y="104136"/>
                    <a:pt x="111142" y="108429"/>
                  </a:cubicBezTo>
                  <a:cubicBezTo>
                    <a:pt x="111142" y="112721"/>
                    <a:pt x="104571" y="117013"/>
                    <a:pt x="100000" y="119813"/>
                  </a:cubicBezTo>
                  <a:lnTo>
                    <a:pt x="100000" y="119813"/>
                  </a:lnTo>
                  <a:cubicBezTo>
                    <a:pt x="91428" y="118320"/>
                    <a:pt x="84857" y="114027"/>
                    <a:pt x="78285" y="114027"/>
                  </a:cubicBezTo>
                  <a:cubicBezTo>
                    <a:pt x="67428" y="112721"/>
                    <a:pt x="56285" y="115520"/>
                    <a:pt x="45714" y="117013"/>
                  </a:cubicBezTo>
                  <a:lnTo>
                    <a:pt x="45714" y="117013"/>
                  </a:lnTo>
                  <a:cubicBezTo>
                    <a:pt x="37142" y="111228"/>
                    <a:pt x="26285" y="105629"/>
                    <a:pt x="19714" y="99844"/>
                  </a:cubicBezTo>
                  <a:cubicBezTo>
                    <a:pt x="15428" y="91259"/>
                    <a:pt x="15428" y="81368"/>
                    <a:pt x="10857" y="72783"/>
                  </a:cubicBezTo>
                  <a:lnTo>
                    <a:pt x="10857" y="72783"/>
                  </a:lnTo>
                  <a:cubicBezTo>
                    <a:pt x="15428" y="66998"/>
                    <a:pt x="26285" y="62892"/>
                    <a:pt x="26285" y="57107"/>
                  </a:cubicBezTo>
                  <a:cubicBezTo>
                    <a:pt x="24000" y="44230"/>
                    <a:pt x="8857" y="32846"/>
                    <a:pt x="4285" y="21461"/>
                  </a:cubicBezTo>
                  <a:cubicBezTo>
                    <a:pt x="0" y="15676"/>
                    <a:pt x="2285" y="10077"/>
                    <a:pt x="0" y="429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89" name="Shape 2589"/>
            <p:cNvSpPr/>
            <p:nvPr/>
          </p:nvSpPr>
          <p:spPr>
            <a:xfrm>
              <a:off x="6203546" y="8855075"/>
              <a:ext cx="184137" cy="138112"/>
            </a:xfrm>
            <a:custGeom>
              <a:avLst/>
              <a:gdLst/>
              <a:ahLst/>
              <a:cxnLst/>
              <a:rect l="0" t="0" r="0" b="0"/>
              <a:pathLst>
                <a:path w="120000" h="120000" extrusionOk="0">
                  <a:moveTo>
                    <a:pt x="14296" y="24125"/>
                  </a:moveTo>
                  <a:lnTo>
                    <a:pt x="14296" y="24125"/>
                  </a:lnTo>
                  <a:cubicBezTo>
                    <a:pt x="21328" y="24125"/>
                    <a:pt x="28593" y="24125"/>
                    <a:pt x="35625" y="24125"/>
                  </a:cubicBezTo>
                  <a:cubicBezTo>
                    <a:pt x="44765" y="21618"/>
                    <a:pt x="51796" y="16919"/>
                    <a:pt x="59062" y="14412"/>
                  </a:cubicBezTo>
                  <a:lnTo>
                    <a:pt x="59062" y="14412"/>
                  </a:lnTo>
                  <a:cubicBezTo>
                    <a:pt x="62578" y="16919"/>
                    <a:pt x="66093" y="21618"/>
                    <a:pt x="69843" y="21618"/>
                  </a:cubicBezTo>
                  <a:cubicBezTo>
                    <a:pt x="82265" y="16919"/>
                    <a:pt x="93046" y="0"/>
                    <a:pt x="105468" y="0"/>
                  </a:cubicBezTo>
                  <a:cubicBezTo>
                    <a:pt x="112734" y="0"/>
                    <a:pt x="118125" y="12219"/>
                    <a:pt x="116250" y="19425"/>
                  </a:cubicBezTo>
                  <a:cubicBezTo>
                    <a:pt x="114375" y="33524"/>
                    <a:pt x="100078" y="38537"/>
                    <a:pt x="98437" y="52637"/>
                  </a:cubicBezTo>
                  <a:cubicBezTo>
                    <a:pt x="96562" y="57650"/>
                    <a:pt x="116250" y="78955"/>
                    <a:pt x="119765" y="83968"/>
                  </a:cubicBezTo>
                  <a:lnTo>
                    <a:pt x="119765" y="83968"/>
                  </a:lnTo>
                  <a:cubicBezTo>
                    <a:pt x="110859" y="91174"/>
                    <a:pt x="101953" y="98381"/>
                    <a:pt x="93046" y="103080"/>
                  </a:cubicBezTo>
                  <a:cubicBezTo>
                    <a:pt x="66093" y="114986"/>
                    <a:pt x="37500" y="107780"/>
                    <a:pt x="15937" y="119686"/>
                  </a:cubicBezTo>
                  <a:lnTo>
                    <a:pt x="15937" y="119686"/>
                  </a:lnTo>
                  <a:cubicBezTo>
                    <a:pt x="14296" y="107780"/>
                    <a:pt x="15937" y="95874"/>
                    <a:pt x="12421" y="86161"/>
                  </a:cubicBezTo>
                  <a:cubicBezTo>
                    <a:pt x="10781" y="81462"/>
                    <a:pt x="5390" y="83968"/>
                    <a:pt x="1640" y="81462"/>
                  </a:cubicBezTo>
                  <a:lnTo>
                    <a:pt x="1640" y="81462"/>
                  </a:lnTo>
                  <a:cubicBezTo>
                    <a:pt x="5390" y="76762"/>
                    <a:pt x="10781" y="69556"/>
                    <a:pt x="10781" y="62349"/>
                  </a:cubicBezTo>
                  <a:cubicBezTo>
                    <a:pt x="10781" y="55143"/>
                    <a:pt x="0" y="52637"/>
                    <a:pt x="0" y="47937"/>
                  </a:cubicBezTo>
                  <a:cubicBezTo>
                    <a:pt x="1640" y="38537"/>
                    <a:pt x="8906" y="31331"/>
                    <a:pt x="14296" y="2412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90" name="Shape 2590"/>
            <p:cNvSpPr/>
            <p:nvPr/>
          </p:nvSpPr>
          <p:spPr>
            <a:xfrm>
              <a:off x="5825746" y="8858250"/>
              <a:ext cx="174613" cy="176212"/>
            </a:xfrm>
            <a:custGeom>
              <a:avLst/>
              <a:gdLst/>
              <a:ahLst/>
              <a:cxnLst/>
              <a:rect l="0" t="0" r="0" b="0"/>
              <a:pathLst>
                <a:path w="120000" h="120000" extrusionOk="0">
                  <a:moveTo>
                    <a:pt x="87453" y="1959"/>
                  </a:moveTo>
                  <a:lnTo>
                    <a:pt x="87453" y="1959"/>
                  </a:lnTo>
                  <a:cubicBezTo>
                    <a:pt x="94906" y="7591"/>
                    <a:pt x="104347" y="13224"/>
                    <a:pt x="112049" y="20571"/>
                  </a:cubicBezTo>
                  <a:cubicBezTo>
                    <a:pt x="115776" y="26204"/>
                    <a:pt x="117763" y="33551"/>
                    <a:pt x="117763" y="39183"/>
                  </a:cubicBezTo>
                  <a:cubicBezTo>
                    <a:pt x="119751" y="44816"/>
                    <a:pt x="117763" y="48734"/>
                    <a:pt x="117763" y="54122"/>
                  </a:cubicBezTo>
                  <a:cubicBezTo>
                    <a:pt x="117763" y="63673"/>
                    <a:pt x="117763" y="71020"/>
                    <a:pt x="117763" y="80571"/>
                  </a:cubicBezTo>
                  <a:lnTo>
                    <a:pt x="117763" y="80571"/>
                  </a:lnTo>
                  <a:cubicBezTo>
                    <a:pt x="110062" y="85959"/>
                    <a:pt x="104347" y="95510"/>
                    <a:pt x="96894" y="99183"/>
                  </a:cubicBezTo>
                  <a:cubicBezTo>
                    <a:pt x="92919" y="100897"/>
                    <a:pt x="87453" y="93551"/>
                    <a:pt x="83478" y="95510"/>
                  </a:cubicBezTo>
                  <a:cubicBezTo>
                    <a:pt x="72049" y="99183"/>
                    <a:pt x="56894" y="114122"/>
                    <a:pt x="47453" y="119755"/>
                  </a:cubicBezTo>
                  <a:lnTo>
                    <a:pt x="47453" y="119755"/>
                  </a:lnTo>
                  <a:cubicBezTo>
                    <a:pt x="32298" y="114122"/>
                    <a:pt x="15155" y="117795"/>
                    <a:pt x="7701" y="95510"/>
                  </a:cubicBezTo>
                  <a:cubicBezTo>
                    <a:pt x="5714" y="89877"/>
                    <a:pt x="3726" y="82285"/>
                    <a:pt x="0" y="71020"/>
                  </a:cubicBezTo>
                  <a:lnTo>
                    <a:pt x="0" y="71020"/>
                  </a:lnTo>
                  <a:cubicBezTo>
                    <a:pt x="11428" y="71020"/>
                    <a:pt x="34285" y="72979"/>
                    <a:pt x="45714" y="69306"/>
                  </a:cubicBezTo>
                  <a:cubicBezTo>
                    <a:pt x="49440" y="67346"/>
                    <a:pt x="51428" y="59755"/>
                    <a:pt x="49440" y="54122"/>
                  </a:cubicBezTo>
                  <a:cubicBezTo>
                    <a:pt x="47453" y="43102"/>
                    <a:pt x="38012" y="35510"/>
                    <a:pt x="36024" y="24244"/>
                  </a:cubicBezTo>
                  <a:cubicBezTo>
                    <a:pt x="36024" y="16897"/>
                    <a:pt x="38012" y="7591"/>
                    <a:pt x="45714" y="3673"/>
                  </a:cubicBezTo>
                  <a:cubicBezTo>
                    <a:pt x="51428" y="0"/>
                    <a:pt x="60869" y="5632"/>
                    <a:pt x="68322" y="5632"/>
                  </a:cubicBezTo>
                  <a:cubicBezTo>
                    <a:pt x="76024" y="5632"/>
                    <a:pt x="81739" y="1959"/>
                    <a:pt x="87453" y="195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91" name="Shape 2591"/>
            <p:cNvSpPr/>
            <p:nvPr/>
          </p:nvSpPr>
          <p:spPr>
            <a:xfrm>
              <a:off x="5930514" y="8686800"/>
              <a:ext cx="206362" cy="300038"/>
            </a:xfrm>
            <a:custGeom>
              <a:avLst/>
              <a:gdLst/>
              <a:ahLst/>
              <a:cxnLst/>
              <a:rect l="0" t="0" r="0" b="0"/>
              <a:pathLst>
                <a:path w="120000" h="120000" extrusionOk="0">
                  <a:moveTo>
                    <a:pt x="49547" y="5611"/>
                  </a:moveTo>
                  <a:lnTo>
                    <a:pt x="49547" y="5611"/>
                  </a:lnTo>
                  <a:cubicBezTo>
                    <a:pt x="51219" y="9928"/>
                    <a:pt x="56027" y="14388"/>
                    <a:pt x="56027" y="19856"/>
                  </a:cubicBezTo>
                  <a:cubicBezTo>
                    <a:pt x="56027" y="22014"/>
                    <a:pt x="49547" y="23165"/>
                    <a:pt x="49547" y="25323"/>
                  </a:cubicBezTo>
                  <a:cubicBezTo>
                    <a:pt x="54355" y="34100"/>
                    <a:pt x="63972" y="41870"/>
                    <a:pt x="71916" y="49496"/>
                  </a:cubicBezTo>
                  <a:cubicBezTo>
                    <a:pt x="75052" y="52805"/>
                    <a:pt x="81533" y="56115"/>
                    <a:pt x="86341" y="60575"/>
                  </a:cubicBezTo>
                  <a:cubicBezTo>
                    <a:pt x="89477" y="62733"/>
                    <a:pt x="92822" y="66043"/>
                    <a:pt x="94285" y="68201"/>
                  </a:cubicBezTo>
                  <a:lnTo>
                    <a:pt x="94285" y="68201"/>
                  </a:lnTo>
                  <a:cubicBezTo>
                    <a:pt x="97630" y="74820"/>
                    <a:pt x="97630" y="82446"/>
                    <a:pt x="100766" y="89064"/>
                  </a:cubicBezTo>
                  <a:cubicBezTo>
                    <a:pt x="105574" y="93525"/>
                    <a:pt x="113519" y="97841"/>
                    <a:pt x="119790" y="102302"/>
                  </a:cubicBezTo>
                  <a:lnTo>
                    <a:pt x="119790" y="102302"/>
                  </a:lnTo>
                  <a:cubicBezTo>
                    <a:pt x="116655" y="103309"/>
                    <a:pt x="116655" y="107769"/>
                    <a:pt x="111846" y="107769"/>
                  </a:cubicBezTo>
                  <a:cubicBezTo>
                    <a:pt x="108710" y="107769"/>
                    <a:pt x="105574" y="103309"/>
                    <a:pt x="100766" y="103309"/>
                  </a:cubicBezTo>
                  <a:cubicBezTo>
                    <a:pt x="95958" y="103309"/>
                    <a:pt x="89477" y="104460"/>
                    <a:pt x="86341" y="107769"/>
                  </a:cubicBezTo>
                  <a:cubicBezTo>
                    <a:pt x="84668" y="111079"/>
                    <a:pt x="86341" y="114388"/>
                    <a:pt x="86341" y="117697"/>
                  </a:cubicBezTo>
                  <a:lnTo>
                    <a:pt x="86341" y="117697"/>
                  </a:lnTo>
                  <a:cubicBezTo>
                    <a:pt x="78397" y="118705"/>
                    <a:pt x="68780" y="119856"/>
                    <a:pt x="60836" y="119856"/>
                  </a:cubicBezTo>
                  <a:cubicBezTo>
                    <a:pt x="52891" y="119856"/>
                    <a:pt x="44738" y="116546"/>
                    <a:pt x="38466" y="115539"/>
                  </a:cubicBezTo>
                  <a:lnTo>
                    <a:pt x="38466" y="115539"/>
                  </a:lnTo>
                  <a:cubicBezTo>
                    <a:pt x="38466" y="109928"/>
                    <a:pt x="38466" y="105611"/>
                    <a:pt x="38466" y="99999"/>
                  </a:cubicBezTo>
                  <a:cubicBezTo>
                    <a:pt x="38466" y="96834"/>
                    <a:pt x="40139" y="94532"/>
                    <a:pt x="38466" y="91223"/>
                  </a:cubicBezTo>
                  <a:cubicBezTo>
                    <a:pt x="38466" y="87913"/>
                    <a:pt x="36794" y="83597"/>
                    <a:pt x="33658" y="80287"/>
                  </a:cubicBezTo>
                  <a:cubicBezTo>
                    <a:pt x="27177" y="75971"/>
                    <a:pt x="19233" y="72661"/>
                    <a:pt x="12961" y="69352"/>
                  </a:cubicBezTo>
                  <a:lnTo>
                    <a:pt x="12961" y="69352"/>
                  </a:lnTo>
                  <a:cubicBezTo>
                    <a:pt x="0" y="49496"/>
                    <a:pt x="0" y="49496"/>
                    <a:pt x="0" y="49496"/>
                  </a:cubicBezTo>
                  <a:cubicBezTo>
                    <a:pt x="0" y="26474"/>
                    <a:pt x="0" y="26474"/>
                    <a:pt x="0" y="26474"/>
                  </a:cubicBezTo>
                  <a:lnTo>
                    <a:pt x="0" y="26474"/>
                  </a:lnTo>
                  <a:cubicBezTo>
                    <a:pt x="6480" y="23165"/>
                    <a:pt x="12961" y="21007"/>
                    <a:pt x="17560" y="17697"/>
                  </a:cubicBezTo>
                  <a:cubicBezTo>
                    <a:pt x="25714" y="12086"/>
                    <a:pt x="33658" y="4460"/>
                    <a:pt x="43275" y="1151"/>
                  </a:cubicBezTo>
                  <a:cubicBezTo>
                    <a:pt x="46411" y="0"/>
                    <a:pt x="48083" y="3309"/>
                    <a:pt x="49547" y="561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92" name="Shape 2592"/>
            <p:cNvSpPr/>
            <p:nvPr/>
          </p:nvSpPr>
          <p:spPr>
            <a:xfrm>
              <a:off x="5524139" y="8734425"/>
              <a:ext cx="266682" cy="234949"/>
            </a:xfrm>
            <a:custGeom>
              <a:avLst/>
              <a:gdLst/>
              <a:ahLst/>
              <a:cxnLst/>
              <a:rect l="0" t="0" r="0" b="0"/>
              <a:pathLst>
                <a:path w="120000" h="120000" extrusionOk="0">
                  <a:moveTo>
                    <a:pt x="106253" y="83133"/>
                  </a:moveTo>
                  <a:lnTo>
                    <a:pt x="106253" y="83133"/>
                  </a:lnTo>
                  <a:cubicBezTo>
                    <a:pt x="109973" y="71889"/>
                    <a:pt x="118544" y="54930"/>
                    <a:pt x="119838" y="42211"/>
                  </a:cubicBezTo>
                  <a:cubicBezTo>
                    <a:pt x="119838" y="36682"/>
                    <a:pt x="112398" y="33917"/>
                    <a:pt x="109973" y="29677"/>
                  </a:cubicBezTo>
                  <a:cubicBezTo>
                    <a:pt x="104959" y="21198"/>
                    <a:pt x="102533" y="12718"/>
                    <a:pt x="97520" y="4239"/>
                  </a:cubicBezTo>
                  <a:lnTo>
                    <a:pt x="97520" y="4239"/>
                  </a:lnTo>
                  <a:cubicBezTo>
                    <a:pt x="95094" y="5714"/>
                    <a:pt x="92668" y="8479"/>
                    <a:pt x="90242" y="7004"/>
                  </a:cubicBezTo>
                  <a:cubicBezTo>
                    <a:pt x="86522" y="7004"/>
                    <a:pt x="83935" y="0"/>
                    <a:pt x="80377" y="1474"/>
                  </a:cubicBezTo>
                  <a:cubicBezTo>
                    <a:pt x="75363" y="2949"/>
                    <a:pt x="75363" y="9953"/>
                    <a:pt x="72938" y="15483"/>
                  </a:cubicBezTo>
                  <a:cubicBezTo>
                    <a:pt x="69218" y="23963"/>
                    <a:pt x="67924" y="32442"/>
                    <a:pt x="64204" y="39447"/>
                  </a:cubicBezTo>
                  <a:cubicBezTo>
                    <a:pt x="60485" y="46451"/>
                    <a:pt x="55633" y="50691"/>
                    <a:pt x="51913" y="56405"/>
                  </a:cubicBezTo>
                  <a:cubicBezTo>
                    <a:pt x="16010" y="54930"/>
                    <a:pt x="16010" y="54930"/>
                    <a:pt x="16010" y="54930"/>
                  </a:cubicBezTo>
                  <a:lnTo>
                    <a:pt x="16010" y="54930"/>
                  </a:lnTo>
                  <a:cubicBezTo>
                    <a:pt x="16010" y="63410"/>
                    <a:pt x="17304" y="66175"/>
                    <a:pt x="11159" y="74654"/>
                  </a:cubicBezTo>
                  <a:cubicBezTo>
                    <a:pt x="9865" y="77419"/>
                    <a:pt x="0" y="84608"/>
                    <a:pt x="0" y="85898"/>
                  </a:cubicBezTo>
                  <a:cubicBezTo>
                    <a:pt x="0" y="94377"/>
                    <a:pt x="6145" y="107096"/>
                    <a:pt x="12291" y="111336"/>
                  </a:cubicBezTo>
                  <a:cubicBezTo>
                    <a:pt x="23450" y="118341"/>
                    <a:pt x="27169" y="115576"/>
                    <a:pt x="40754" y="119815"/>
                  </a:cubicBezTo>
                  <a:cubicBezTo>
                    <a:pt x="40754" y="97142"/>
                    <a:pt x="71644" y="107096"/>
                    <a:pt x="85229" y="107096"/>
                  </a:cubicBezTo>
                  <a:cubicBezTo>
                    <a:pt x="80377" y="90138"/>
                    <a:pt x="92668" y="84608"/>
                    <a:pt x="106253" y="8313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93" name="Shape 2593"/>
            <p:cNvSpPr/>
            <p:nvPr/>
          </p:nvSpPr>
          <p:spPr>
            <a:xfrm>
              <a:off x="5741614" y="8701089"/>
              <a:ext cx="212710" cy="263525"/>
            </a:xfrm>
            <a:custGeom>
              <a:avLst/>
              <a:gdLst/>
              <a:ahLst/>
              <a:cxnLst/>
              <a:rect l="0" t="0" r="0" b="0"/>
              <a:pathLst>
                <a:path w="120000" h="120000" extrusionOk="0">
                  <a:moveTo>
                    <a:pt x="0" y="18637"/>
                  </a:moveTo>
                  <a:lnTo>
                    <a:pt x="0" y="18637"/>
                  </a:lnTo>
                  <a:cubicBezTo>
                    <a:pt x="4677" y="18637"/>
                    <a:pt x="10983" y="21089"/>
                    <a:pt x="12610" y="18637"/>
                  </a:cubicBezTo>
                  <a:cubicBezTo>
                    <a:pt x="15661" y="13732"/>
                    <a:pt x="6305" y="7356"/>
                    <a:pt x="9355" y="3596"/>
                  </a:cubicBezTo>
                  <a:cubicBezTo>
                    <a:pt x="12610" y="0"/>
                    <a:pt x="20338" y="1144"/>
                    <a:pt x="25016" y="2452"/>
                  </a:cubicBezTo>
                  <a:cubicBezTo>
                    <a:pt x="31118" y="3596"/>
                    <a:pt x="34372" y="7356"/>
                    <a:pt x="38847" y="9972"/>
                  </a:cubicBezTo>
                  <a:lnTo>
                    <a:pt x="38847" y="9972"/>
                  </a:lnTo>
                  <a:cubicBezTo>
                    <a:pt x="42101" y="12425"/>
                    <a:pt x="43525" y="16185"/>
                    <a:pt x="46779" y="18637"/>
                  </a:cubicBezTo>
                  <a:cubicBezTo>
                    <a:pt x="49830" y="21089"/>
                    <a:pt x="51254" y="26158"/>
                    <a:pt x="55932" y="26158"/>
                  </a:cubicBezTo>
                  <a:cubicBezTo>
                    <a:pt x="60610" y="26158"/>
                    <a:pt x="59186" y="18637"/>
                    <a:pt x="63864" y="17493"/>
                  </a:cubicBezTo>
                  <a:cubicBezTo>
                    <a:pt x="69966" y="13732"/>
                    <a:pt x="77694" y="12425"/>
                    <a:pt x="85627" y="12425"/>
                  </a:cubicBezTo>
                  <a:cubicBezTo>
                    <a:pt x="93355" y="12425"/>
                    <a:pt x="101084" y="14877"/>
                    <a:pt x="107186" y="17493"/>
                  </a:cubicBezTo>
                  <a:cubicBezTo>
                    <a:pt x="108813" y="18637"/>
                    <a:pt x="107186" y="21089"/>
                    <a:pt x="107186" y="23705"/>
                  </a:cubicBezTo>
                  <a:lnTo>
                    <a:pt x="107186" y="23705"/>
                  </a:lnTo>
                  <a:cubicBezTo>
                    <a:pt x="107186" y="49863"/>
                    <a:pt x="107186" y="49863"/>
                    <a:pt x="107186" y="49863"/>
                  </a:cubicBezTo>
                  <a:cubicBezTo>
                    <a:pt x="119796" y="72425"/>
                    <a:pt x="119796" y="72425"/>
                    <a:pt x="119796" y="72425"/>
                  </a:cubicBezTo>
                  <a:lnTo>
                    <a:pt x="119796" y="72425"/>
                  </a:lnTo>
                  <a:cubicBezTo>
                    <a:pt x="115118" y="72425"/>
                    <a:pt x="110440" y="74877"/>
                    <a:pt x="104135" y="74877"/>
                  </a:cubicBezTo>
                  <a:cubicBezTo>
                    <a:pt x="98033" y="74877"/>
                    <a:pt x="90305" y="71117"/>
                    <a:pt x="85627" y="73569"/>
                  </a:cubicBezTo>
                  <a:cubicBezTo>
                    <a:pt x="79322" y="76185"/>
                    <a:pt x="77694" y="82397"/>
                    <a:pt x="77694" y="87302"/>
                  </a:cubicBezTo>
                  <a:cubicBezTo>
                    <a:pt x="79322" y="94822"/>
                    <a:pt x="87050" y="99891"/>
                    <a:pt x="88677" y="107247"/>
                  </a:cubicBezTo>
                  <a:cubicBezTo>
                    <a:pt x="90305" y="111008"/>
                    <a:pt x="88677" y="116076"/>
                    <a:pt x="85627" y="117384"/>
                  </a:cubicBezTo>
                  <a:cubicBezTo>
                    <a:pt x="76271" y="119836"/>
                    <a:pt x="57559" y="118528"/>
                    <a:pt x="48203" y="118528"/>
                  </a:cubicBezTo>
                  <a:lnTo>
                    <a:pt x="48203" y="118528"/>
                  </a:lnTo>
                  <a:cubicBezTo>
                    <a:pt x="40474" y="104795"/>
                    <a:pt x="29694" y="88610"/>
                    <a:pt x="15661" y="88610"/>
                  </a:cubicBezTo>
                  <a:cubicBezTo>
                    <a:pt x="14033" y="88610"/>
                    <a:pt x="12610" y="88610"/>
                    <a:pt x="10983" y="88610"/>
                  </a:cubicBezTo>
                  <a:lnTo>
                    <a:pt x="10983" y="88610"/>
                  </a:lnTo>
                  <a:cubicBezTo>
                    <a:pt x="15661" y="78637"/>
                    <a:pt x="26440" y="63596"/>
                    <a:pt x="28067" y="52316"/>
                  </a:cubicBezTo>
                  <a:cubicBezTo>
                    <a:pt x="28067" y="47411"/>
                    <a:pt x="18711" y="44959"/>
                    <a:pt x="15661" y="41198"/>
                  </a:cubicBezTo>
                  <a:cubicBezTo>
                    <a:pt x="9355" y="33678"/>
                    <a:pt x="6305" y="26158"/>
                    <a:pt x="0" y="1863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94" name="Shape 2594"/>
            <p:cNvSpPr/>
            <p:nvPr/>
          </p:nvSpPr>
          <p:spPr>
            <a:xfrm>
              <a:off x="4951089" y="8429625"/>
              <a:ext cx="480981" cy="490537"/>
            </a:xfrm>
            <a:custGeom>
              <a:avLst/>
              <a:gdLst/>
              <a:ahLst/>
              <a:cxnLst/>
              <a:rect l="0" t="0" r="0" b="0"/>
              <a:pathLst>
                <a:path w="120000" h="120000" extrusionOk="0">
                  <a:moveTo>
                    <a:pt x="98654" y="87553"/>
                  </a:moveTo>
                  <a:lnTo>
                    <a:pt x="98654" y="87553"/>
                  </a:lnTo>
                  <a:cubicBezTo>
                    <a:pt x="98026" y="84202"/>
                    <a:pt x="98026" y="78824"/>
                    <a:pt x="97309" y="75473"/>
                  </a:cubicBezTo>
                  <a:lnTo>
                    <a:pt x="97309" y="74768"/>
                  </a:lnTo>
                  <a:cubicBezTo>
                    <a:pt x="98026" y="71418"/>
                    <a:pt x="101434" y="67362"/>
                    <a:pt x="98654" y="65334"/>
                  </a:cubicBezTo>
                  <a:cubicBezTo>
                    <a:pt x="93901" y="61366"/>
                    <a:pt x="85650" y="64717"/>
                    <a:pt x="80179" y="61366"/>
                  </a:cubicBezTo>
                  <a:cubicBezTo>
                    <a:pt x="78116" y="59955"/>
                    <a:pt x="85650" y="59338"/>
                    <a:pt x="86367" y="56605"/>
                  </a:cubicBezTo>
                  <a:cubicBezTo>
                    <a:pt x="86995" y="54577"/>
                    <a:pt x="82242" y="52549"/>
                    <a:pt x="82959" y="49904"/>
                  </a:cubicBezTo>
                  <a:cubicBezTo>
                    <a:pt x="84932" y="45848"/>
                    <a:pt x="89058" y="42498"/>
                    <a:pt x="93183" y="39764"/>
                  </a:cubicBezTo>
                  <a:cubicBezTo>
                    <a:pt x="94529" y="39059"/>
                    <a:pt x="96591" y="42498"/>
                    <a:pt x="98026" y="41792"/>
                  </a:cubicBezTo>
                  <a:cubicBezTo>
                    <a:pt x="102780" y="40470"/>
                    <a:pt x="106905" y="35709"/>
                    <a:pt x="111031" y="33681"/>
                  </a:cubicBezTo>
                  <a:cubicBezTo>
                    <a:pt x="113721" y="32358"/>
                    <a:pt x="119910" y="33681"/>
                    <a:pt x="119910" y="31036"/>
                  </a:cubicBezTo>
                  <a:cubicBezTo>
                    <a:pt x="119910" y="26274"/>
                    <a:pt x="114439" y="22924"/>
                    <a:pt x="112376" y="18868"/>
                  </a:cubicBezTo>
                  <a:cubicBezTo>
                    <a:pt x="111031" y="17545"/>
                    <a:pt x="110313" y="16223"/>
                    <a:pt x="109596" y="14812"/>
                  </a:cubicBezTo>
                  <a:lnTo>
                    <a:pt x="109596" y="14812"/>
                  </a:lnTo>
                  <a:cubicBezTo>
                    <a:pt x="108968" y="13490"/>
                    <a:pt x="109596" y="11462"/>
                    <a:pt x="108251" y="11462"/>
                  </a:cubicBezTo>
                  <a:cubicBezTo>
                    <a:pt x="105560" y="10139"/>
                    <a:pt x="102062" y="12167"/>
                    <a:pt x="99372" y="11462"/>
                  </a:cubicBezTo>
                  <a:cubicBezTo>
                    <a:pt x="98026" y="10844"/>
                    <a:pt x="98026" y="7494"/>
                    <a:pt x="96591" y="7494"/>
                  </a:cubicBezTo>
                  <a:cubicBezTo>
                    <a:pt x="94529" y="6789"/>
                    <a:pt x="94529" y="10139"/>
                    <a:pt x="93183" y="10844"/>
                  </a:cubicBezTo>
                  <a:cubicBezTo>
                    <a:pt x="91838" y="10844"/>
                    <a:pt x="89775" y="9434"/>
                    <a:pt x="89775" y="8111"/>
                  </a:cubicBezTo>
                  <a:cubicBezTo>
                    <a:pt x="89058" y="7494"/>
                    <a:pt x="91838" y="6789"/>
                    <a:pt x="91838" y="5466"/>
                  </a:cubicBezTo>
                  <a:cubicBezTo>
                    <a:pt x="91838" y="3438"/>
                    <a:pt x="90403" y="2027"/>
                    <a:pt x="90403" y="0"/>
                  </a:cubicBezTo>
                  <a:lnTo>
                    <a:pt x="90403" y="0"/>
                  </a:lnTo>
                  <a:cubicBezTo>
                    <a:pt x="84304" y="1410"/>
                    <a:pt x="84304" y="1410"/>
                    <a:pt x="84304" y="1410"/>
                  </a:cubicBezTo>
                  <a:cubicBezTo>
                    <a:pt x="82242" y="1410"/>
                    <a:pt x="77488" y="12872"/>
                    <a:pt x="73363" y="14812"/>
                  </a:cubicBezTo>
                  <a:cubicBezTo>
                    <a:pt x="69237" y="16223"/>
                    <a:pt x="65739" y="14812"/>
                    <a:pt x="67174" y="20191"/>
                  </a:cubicBezTo>
                  <a:cubicBezTo>
                    <a:pt x="67802" y="23629"/>
                    <a:pt x="62331" y="22924"/>
                    <a:pt x="61704" y="21601"/>
                  </a:cubicBezTo>
                  <a:cubicBezTo>
                    <a:pt x="60986" y="21601"/>
                    <a:pt x="60986" y="20896"/>
                    <a:pt x="60986" y="20896"/>
                  </a:cubicBezTo>
                  <a:cubicBezTo>
                    <a:pt x="60986" y="20896"/>
                    <a:pt x="60986" y="20896"/>
                    <a:pt x="60269" y="20896"/>
                  </a:cubicBezTo>
                  <a:lnTo>
                    <a:pt x="59641" y="21601"/>
                  </a:lnTo>
                  <a:cubicBezTo>
                    <a:pt x="57578" y="27685"/>
                    <a:pt x="48699" y="33681"/>
                    <a:pt x="48699" y="22924"/>
                  </a:cubicBezTo>
                  <a:cubicBezTo>
                    <a:pt x="45919" y="22218"/>
                    <a:pt x="35605" y="22218"/>
                    <a:pt x="32914" y="22924"/>
                  </a:cubicBezTo>
                  <a:cubicBezTo>
                    <a:pt x="32914" y="26980"/>
                    <a:pt x="37040" y="33681"/>
                    <a:pt x="30852" y="36414"/>
                  </a:cubicBezTo>
                  <a:cubicBezTo>
                    <a:pt x="23318" y="39059"/>
                    <a:pt x="17130" y="41087"/>
                    <a:pt x="9596" y="45848"/>
                  </a:cubicBezTo>
                  <a:cubicBezTo>
                    <a:pt x="2062" y="49904"/>
                    <a:pt x="0" y="48493"/>
                    <a:pt x="0" y="58633"/>
                  </a:cubicBezTo>
                  <a:cubicBezTo>
                    <a:pt x="12376" y="58633"/>
                    <a:pt x="17130" y="53254"/>
                    <a:pt x="26726" y="64717"/>
                  </a:cubicBezTo>
                  <a:cubicBezTo>
                    <a:pt x="29506" y="67362"/>
                    <a:pt x="32197" y="79529"/>
                    <a:pt x="26098" y="79529"/>
                  </a:cubicBezTo>
                  <a:cubicBezTo>
                    <a:pt x="16502" y="79529"/>
                    <a:pt x="23318" y="78824"/>
                    <a:pt x="17130" y="84908"/>
                  </a:cubicBezTo>
                  <a:cubicBezTo>
                    <a:pt x="9596" y="91609"/>
                    <a:pt x="6188" y="83585"/>
                    <a:pt x="16502" y="90991"/>
                  </a:cubicBezTo>
                  <a:cubicBezTo>
                    <a:pt x="18565" y="92314"/>
                    <a:pt x="17847" y="97692"/>
                    <a:pt x="20538" y="97692"/>
                  </a:cubicBezTo>
                  <a:cubicBezTo>
                    <a:pt x="21255" y="97692"/>
                    <a:pt x="24035" y="90991"/>
                    <a:pt x="27443" y="90286"/>
                  </a:cubicBezTo>
                  <a:cubicBezTo>
                    <a:pt x="38385" y="92314"/>
                    <a:pt x="43139" y="93637"/>
                    <a:pt x="54170" y="93637"/>
                  </a:cubicBezTo>
                  <a:cubicBezTo>
                    <a:pt x="54170" y="96987"/>
                    <a:pt x="32914" y="97692"/>
                    <a:pt x="30134" y="97692"/>
                  </a:cubicBezTo>
                  <a:cubicBezTo>
                    <a:pt x="23318" y="99015"/>
                    <a:pt x="33632" y="101748"/>
                    <a:pt x="34977" y="102365"/>
                  </a:cubicBezTo>
                  <a:cubicBezTo>
                    <a:pt x="40448" y="105099"/>
                    <a:pt x="32914" y="111182"/>
                    <a:pt x="41165" y="113828"/>
                  </a:cubicBezTo>
                  <a:cubicBezTo>
                    <a:pt x="53452" y="117883"/>
                    <a:pt x="53452" y="117883"/>
                    <a:pt x="53452" y="117883"/>
                  </a:cubicBezTo>
                  <a:cubicBezTo>
                    <a:pt x="59641" y="119911"/>
                    <a:pt x="63766" y="107832"/>
                    <a:pt x="71300" y="108449"/>
                  </a:cubicBezTo>
                  <a:cubicBezTo>
                    <a:pt x="80179" y="108449"/>
                    <a:pt x="82242" y="105804"/>
                    <a:pt x="90403" y="103776"/>
                  </a:cubicBezTo>
                  <a:cubicBezTo>
                    <a:pt x="90403" y="94959"/>
                    <a:pt x="91838" y="88963"/>
                    <a:pt x="98654" y="8755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95" name="Shape 2595"/>
            <p:cNvSpPr/>
            <p:nvPr/>
          </p:nvSpPr>
          <p:spPr>
            <a:xfrm>
              <a:off x="5265394" y="8399463"/>
              <a:ext cx="633370" cy="457200"/>
            </a:xfrm>
            <a:custGeom>
              <a:avLst/>
              <a:gdLst/>
              <a:ahLst/>
              <a:cxnLst/>
              <a:rect l="0" t="0" r="0" b="0"/>
              <a:pathLst>
                <a:path w="120000" h="120000" extrusionOk="0">
                  <a:moveTo>
                    <a:pt x="15631" y="101843"/>
                  </a:moveTo>
                  <a:lnTo>
                    <a:pt x="15631" y="101843"/>
                  </a:lnTo>
                  <a:cubicBezTo>
                    <a:pt x="15153" y="98250"/>
                    <a:pt x="15153" y="92482"/>
                    <a:pt x="14607" y="88888"/>
                  </a:cubicBezTo>
                  <a:lnTo>
                    <a:pt x="14607" y="88132"/>
                  </a:lnTo>
                  <a:cubicBezTo>
                    <a:pt x="15153" y="84539"/>
                    <a:pt x="17747" y="80189"/>
                    <a:pt x="15631" y="78014"/>
                  </a:cubicBezTo>
                  <a:cubicBezTo>
                    <a:pt x="12013" y="73758"/>
                    <a:pt x="5733" y="77352"/>
                    <a:pt x="1569" y="73758"/>
                  </a:cubicBezTo>
                  <a:cubicBezTo>
                    <a:pt x="0" y="72245"/>
                    <a:pt x="5733" y="71583"/>
                    <a:pt x="6279" y="68652"/>
                  </a:cubicBezTo>
                  <a:cubicBezTo>
                    <a:pt x="6757" y="66477"/>
                    <a:pt x="3139" y="64302"/>
                    <a:pt x="3686" y="61465"/>
                  </a:cubicBezTo>
                  <a:cubicBezTo>
                    <a:pt x="5187" y="57115"/>
                    <a:pt x="8327" y="53522"/>
                    <a:pt x="11467" y="50591"/>
                  </a:cubicBezTo>
                  <a:cubicBezTo>
                    <a:pt x="12491" y="49834"/>
                    <a:pt x="14061" y="53522"/>
                    <a:pt x="15153" y="52765"/>
                  </a:cubicBezTo>
                  <a:cubicBezTo>
                    <a:pt x="18771" y="51347"/>
                    <a:pt x="21911" y="46241"/>
                    <a:pt x="25051" y="44066"/>
                  </a:cubicBezTo>
                  <a:cubicBezTo>
                    <a:pt x="27098" y="42647"/>
                    <a:pt x="31808" y="44066"/>
                    <a:pt x="31808" y="41229"/>
                  </a:cubicBezTo>
                  <a:cubicBezTo>
                    <a:pt x="31808" y="36122"/>
                    <a:pt x="27645" y="32529"/>
                    <a:pt x="26075" y="28179"/>
                  </a:cubicBezTo>
                  <a:cubicBezTo>
                    <a:pt x="25051" y="26761"/>
                    <a:pt x="24505" y="25342"/>
                    <a:pt x="23959" y="23829"/>
                  </a:cubicBezTo>
                  <a:lnTo>
                    <a:pt x="23959" y="23829"/>
                  </a:lnTo>
                  <a:cubicBezTo>
                    <a:pt x="28122" y="23829"/>
                    <a:pt x="32832" y="23829"/>
                    <a:pt x="37542" y="24586"/>
                  </a:cubicBezTo>
                  <a:cubicBezTo>
                    <a:pt x="39658" y="25342"/>
                    <a:pt x="41706" y="28179"/>
                    <a:pt x="43822" y="27517"/>
                  </a:cubicBezTo>
                  <a:cubicBezTo>
                    <a:pt x="46416" y="26761"/>
                    <a:pt x="47986" y="21749"/>
                    <a:pt x="50580" y="21749"/>
                  </a:cubicBezTo>
                  <a:cubicBezTo>
                    <a:pt x="53174" y="20992"/>
                    <a:pt x="55767" y="26004"/>
                    <a:pt x="57883" y="24586"/>
                  </a:cubicBezTo>
                  <a:cubicBezTo>
                    <a:pt x="64641" y="20992"/>
                    <a:pt x="68805" y="11631"/>
                    <a:pt x="75085" y="7281"/>
                  </a:cubicBezTo>
                  <a:cubicBezTo>
                    <a:pt x="77201" y="5768"/>
                    <a:pt x="79249" y="10874"/>
                    <a:pt x="81365" y="10118"/>
                  </a:cubicBezTo>
                  <a:cubicBezTo>
                    <a:pt x="84436" y="8699"/>
                    <a:pt x="85529" y="2931"/>
                    <a:pt x="88600" y="1513"/>
                  </a:cubicBezTo>
                  <a:cubicBezTo>
                    <a:pt x="90170" y="756"/>
                    <a:pt x="91262" y="5106"/>
                    <a:pt x="92832" y="5106"/>
                  </a:cubicBezTo>
                  <a:cubicBezTo>
                    <a:pt x="94402" y="4349"/>
                    <a:pt x="94880" y="0"/>
                    <a:pt x="96450" y="0"/>
                  </a:cubicBezTo>
                  <a:cubicBezTo>
                    <a:pt x="100614" y="1513"/>
                    <a:pt x="102730" y="7943"/>
                    <a:pt x="106348" y="8699"/>
                  </a:cubicBezTo>
                  <a:cubicBezTo>
                    <a:pt x="107918" y="9456"/>
                    <a:pt x="107918" y="5106"/>
                    <a:pt x="108464" y="3687"/>
                  </a:cubicBezTo>
                  <a:lnTo>
                    <a:pt x="108464" y="3687"/>
                  </a:lnTo>
                  <a:cubicBezTo>
                    <a:pt x="110034" y="4349"/>
                    <a:pt x="111604" y="4349"/>
                    <a:pt x="112627" y="5768"/>
                  </a:cubicBezTo>
                  <a:cubicBezTo>
                    <a:pt x="113174" y="7943"/>
                    <a:pt x="111604" y="10874"/>
                    <a:pt x="112081" y="13049"/>
                  </a:cubicBezTo>
                  <a:cubicBezTo>
                    <a:pt x="113174" y="15224"/>
                    <a:pt x="116245" y="13806"/>
                    <a:pt x="117337" y="15981"/>
                  </a:cubicBezTo>
                  <a:cubicBezTo>
                    <a:pt x="118907" y="18817"/>
                    <a:pt x="119931" y="23167"/>
                    <a:pt x="119931" y="26761"/>
                  </a:cubicBezTo>
                  <a:cubicBezTo>
                    <a:pt x="118907" y="33947"/>
                    <a:pt x="115767" y="40472"/>
                    <a:pt x="114197" y="47754"/>
                  </a:cubicBezTo>
                  <a:cubicBezTo>
                    <a:pt x="113174" y="52765"/>
                    <a:pt x="114197" y="58534"/>
                    <a:pt x="113174" y="62884"/>
                  </a:cubicBezTo>
                  <a:cubicBezTo>
                    <a:pt x="112081" y="66477"/>
                    <a:pt x="108941" y="67234"/>
                    <a:pt x="107918" y="70827"/>
                  </a:cubicBezTo>
                  <a:cubicBezTo>
                    <a:pt x="105870" y="75177"/>
                    <a:pt x="104778" y="80189"/>
                    <a:pt x="103208" y="85295"/>
                  </a:cubicBezTo>
                  <a:lnTo>
                    <a:pt x="103208" y="85295"/>
                  </a:lnTo>
                  <a:cubicBezTo>
                    <a:pt x="101706" y="83782"/>
                    <a:pt x="100614" y="81607"/>
                    <a:pt x="98566" y="80945"/>
                  </a:cubicBezTo>
                  <a:cubicBezTo>
                    <a:pt x="96996" y="80189"/>
                    <a:pt x="94402" y="79527"/>
                    <a:pt x="93310" y="81607"/>
                  </a:cubicBezTo>
                  <a:cubicBezTo>
                    <a:pt x="92286" y="83782"/>
                    <a:pt x="95426" y="87470"/>
                    <a:pt x="94402" y="90307"/>
                  </a:cubicBezTo>
                  <a:cubicBezTo>
                    <a:pt x="93856" y="91725"/>
                    <a:pt x="91740" y="90307"/>
                    <a:pt x="90170" y="90307"/>
                  </a:cubicBezTo>
                  <a:lnTo>
                    <a:pt x="90170" y="90307"/>
                  </a:lnTo>
                  <a:cubicBezTo>
                    <a:pt x="89146" y="91063"/>
                    <a:pt x="88122" y="92482"/>
                    <a:pt x="87098" y="91725"/>
                  </a:cubicBezTo>
                  <a:cubicBezTo>
                    <a:pt x="85529" y="91725"/>
                    <a:pt x="84436" y="88132"/>
                    <a:pt x="82935" y="88888"/>
                  </a:cubicBezTo>
                  <a:cubicBezTo>
                    <a:pt x="80819" y="89645"/>
                    <a:pt x="80819" y="93238"/>
                    <a:pt x="79795" y="96075"/>
                  </a:cubicBezTo>
                  <a:cubicBezTo>
                    <a:pt x="78225" y="100425"/>
                    <a:pt x="77679" y="104775"/>
                    <a:pt x="76109" y="108368"/>
                  </a:cubicBezTo>
                  <a:cubicBezTo>
                    <a:pt x="74539" y="111962"/>
                    <a:pt x="72491" y="114137"/>
                    <a:pt x="70921" y="117068"/>
                  </a:cubicBezTo>
                  <a:cubicBezTo>
                    <a:pt x="55767" y="116312"/>
                    <a:pt x="55767" y="116312"/>
                    <a:pt x="55767" y="116312"/>
                  </a:cubicBezTo>
                  <a:lnTo>
                    <a:pt x="55767" y="116312"/>
                  </a:lnTo>
                  <a:cubicBezTo>
                    <a:pt x="51604" y="116312"/>
                    <a:pt x="48464" y="119905"/>
                    <a:pt x="45392" y="111300"/>
                  </a:cubicBezTo>
                  <a:cubicBezTo>
                    <a:pt x="43822" y="109787"/>
                    <a:pt x="39658" y="103356"/>
                    <a:pt x="39112" y="100425"/>
                  </a:cubicBezTo>
                  <a:cubicBezTo>
                    <a:pt x="36996" y="100425"/>
                    <a:pt x="33924" y="104018"/>
                    <a:pt x="31808" y="104775"/>
                  </a:cubicBezTo>
                  <a:cubicBezTo>
                    <a:pt x="28122" y="106193"/>
                    <a:pt x="25529" y="102600"/>
                    <a:pt x="22935" y="101843"/>
                  </a:cubicBezTo>
                  <a:cubicBezTo>
                    <a:pt x="19795" y="101182"/>
                    <a:pt x="17201" y="101182"/>
                    <a:pt x="15631" y="10184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96" name="Shape 2596"/>
            <p:cNvSpPr/>
            <p:nvPr/>
          </p:nvSpPr>
          <p:spPr>
            <a:xfrm>
              <a:off x="5309842" y="8005763"/>
              <a:ext cx="585748" cy="500062"/>
            </a:xfrm>
            <a:custGeom>
              <a:avLst/>
              <a:gdLst/>
              <a:ahLst/>
              <a:cxnLst/>
              <a:rect l="0" t="0" r="0" b="0"/>
              <a:pathLst>
                <a:path w="120000" h="120000" extrusionOk="0">
                  <a:moveTo>
                    <a:pt x="70982" y="7246"/>
                  </a:moveTo>
                  <a:lnTo>
                    <a:pt x="70982" y="7246"/>
                  </a:lnTo>
                  <a:cubicBezTo>
                    <a:pt x="89557" y="690"/>
                    <a:pt x="89557" y="690"/>
                    <a:pt x="89557" y="690"/>
                  </a:cubicBezTo>
                  <a:lnTo>
                    <a:pt x="89557" y="690"/>
                  </a:lnTo>
                  <a:cubicBezTo>
                    <a:pt x="92948" y="1294"/>
                    <a:pt x="96855" y="0"/>
                    <a:pt x="99140" y="2674"/>
                  </a:cubicBezTo>
                  <a:cubicBezTo>
                    <a:pt x="100835" y="4658"/>
                    <a:pt x="98550" y="7936"/>
                    <a:pt x="98550" y="10524"/>
                  </a:cubicBezTo>
                  <a:cubicBezTo>
                    <a:pt x="99140" y="13199"/>
                    <a:pt x="98550" y="18461"/>
                    <a:pt x="101351" y="19151"/>
                  </a:cubicBezTo>
                  <a:cubicBezTo>
                    <a:pt x="104742" y="19755"/>
                    <a:pt x="107542" y="15183"/>
                    <a:pt x="110343" y="12508"/>
                  </a:cubicBezTo>
                  <a:lnTo>
                    <a:pt x="110933" y="17771"/>
                  </a:lnTo>
                  <a:cubicBezTo>
                    <a:pt x="110343" y="18461"/>
                    <a:pt x="108648" y="21739"/>
                    <a:pt x="108648" y="21739"/>
                  </a:cubicBezTo>
                  <a:cubicBezTo>
                    <a:pt x="108648" y="21739"/>
                    <a:pt x="108132" y="26398"/>
                    <a:pt x="108132" y="27002"/>
                  </a:cubicBezTo>
                  <a:lnTo>
                    <a:pt x="112039" y="32264"/>
                  </a:lnTo>
                  <a:cubicBezTo>
                    <a:pt x="113734" y="35629"/>
                    <a:pt x="114840" y="39511"/>
                    <a:pt x="116019" y="42875"/>
                  </a:cubicBezTo>
                  <a:cubicBezTo>
                    <a:pt x="116019" y="42875"/>
                    <a:pt x="119926" y="47447"/>
                    <a:pt x="119410" y="47447"/>
                  </a:cubicBezTo>
                  <a:cubicBezTo>
                    <a:pt x="118820" y="48138"/>
                    <a:pt x="112628" y="52710"/>
                    <a:pt x="112628" y="52710"/>
                  </a:cubicBezTo>
                  <a:cubicBezTo>
                    <a:pt x="111523" y="54004"/>
                    <a:pt x="109238" y="54694"/>
                    <a:pt x="109238" y="55988"/>
                  </a:cubicBezTo>
                  <a:cubicBezTo>
                    <a:pt x="109828" y="59352"/>
                    <a:pt x="114324" y="60647"/>
                    <a:pt x="114324" y="63925"/>
                  </a:cubicBezTo>
                  <a:cubicBezTo>
                    <a:pt x="114324" y="65909"/>
                    <a:pt x="110343" y="65219"/>
                    <a:pt x="109828" y="67203"/>
                  </a:cubicBezTo>
                  <a:cubicBezTo>
                    <a:pt x="108648" y="70481"/>
                    <a:pt x="109828" y="73846"/>
                    <a:pt x="109828" y="77124"/>
                  </a:cubicBezTo>
                  <a:cubicBezTo>
                    <a:pt x="110343" y="81696"/>
                    <a:pt x="111523" y="86959"/>
                    <a:pt x="111523" y="91617"/>
                  </a:cubicBezTo>
                  <a:cubicBezTo>
                    <a:pt x="110933" y="94205"/>
                    <a:pt x="109238" y="95585"/>
                    <a:pt x="108132" y="97570"/>
                  </a:cubicBezTo>
                  <a:lnTo>
                    <a:pt x="108132" y="97570"/>
                  </a:lnTo>
                  <a:cubicBezTo>
                    <a:pt x="107542" y="98864"/>
                    <a:pt x="107542" y="102832"/>
                    <a:pt x="105847" y="102142"/>
                  </a:cubicBezTo>
                  <a:cubicBezTo>
                    <a:pt x="101941" y="101452"/>
                    <a:pt x="99656" y="95585"/>
                    <a:pt x="95159" y="94205"/>
                  </a:cubicBezTo>
                  <a:cubicBezTo>
                    <a:pt x="93464" y="94205"/>
                    <a:pt x="92948" y="98173"/>
                    <a:pt x="91253" y="98864"/>
                  </a:cubicBezTo>
                  <a:cubicBezTo>
                    <a:pt x="89557" y="98864"/>
                    <a:pt x="88378" y="94895"/>
                    <a:pt x="86683" y="95585"/>
                  </a:cubicBezTo>
                  <a:cubicBezTo>
                    <a:pt x="83366" y="96879"/>
                    <a:pt x="82186" y="102142"/>
                    <a:pt x="78869" y="103436"/>
                  </a:cubicBezTo>
                  <a:cubicBezTo>
                    <a:pt x="76584" y="104126"/>
                    <a:pt x="74373" y="99468"/>
                    <a:pt x="72088" y="100848"/>
                  </a:cubicBezTo>
                  <a:cubicBezTo>
                    <a:pt x="65307" y="104816"/>
                    <a:pt x="60810" y="113357"/>
                    <a:pt x="53513" y="116635"/>
                  </a:cubicBezTo>
                  <a:cubicBezTo>
                    <a:pt x="51228" y="117929"/>
                    <a:pt x="48427" y="113357"/>
                    <a:pt x="45626" y="114047"/>
                  </a:cubicBezTo>
                  <a:cubicBezTo>
                    <a:pt x="42825" y="114047"/>
                    <a:pt x="41130" y="118619"/>
                    <a:pt x="38329" y="119309"/>
                  </a:cubicBezTo>
                  <a:cubicBezTo>
                    <a:pt x="36044" y="119913"/>
                    <a:pt x="33832" y="117325"/>
                    <a:pt x="31547" y="116635"/>
                  </a:cubicBezTo>
                  <a:cubicBezTo>
                    <a:pt x="26461" y="115945"/>
                    <a:pt x="21375" y="115945"/>
                    <a:pt x="16879" y="115945"/>
                  </a:cubicBezTo>
                  <a:lnTo>
                    <a:pt x="16879" y="115945"/>
                  </a:lnTo>
                  <a:cubicBezTo>
                    <a:pt x="16363" y="114651"/>
                    <a:pt x="16879" y="112667"/>
                    <a:pt x="15773" y="112667"/>
                  </a:cubicBezTo>
                  <a:cubicBezTo>
                    <a:pt x="13562" y="111373"/>
                    <a:pt x="10687" y="113357"/>
                    <a:pt x="8476" y="112667"/>
                  </a:cubicBezTo>
                  <a:cubicBezTo>
                    <a:pt x="7371" y="112063"/>
                    <a:pt x="7371" y="108785"/>
                    <a:pt x="6191" y="108785"/>
                  </a:cubicBezTo>
                  <a:cubicBezTo>
                    <a:pt x="4496" y="108094"/>
                    <a:pt x="4496" y="111373"/>
                    <a:pt x="3390" y="112063"/>
                  </a:cubicBezTo>
                  <a:cubicBezTo>
                    <a:pt x="2285" y="112063"/>
                    <a:pt x="589" y="110682"/>
                    <a:pt x="589" y="109388"/>
                  </a:cubicBezTo>
                  <a:cubicBezTo>
                    <a:pt x="0" y="108785"/>
                    <a:pt x="2285" y="108094"/>
                    <a:pt x="2285" y="106800"/>
                  </a:cubicBezTo>
                  <a:cubicBezTo>
                    <a:pt x="2285" y="104816"/>
                    <a:pt x="1105" y="103436"/>
                    <a:pt x="1105" y="101452"/>
                  </a:cubicBezTo>
                  <a:lnTo>
                    <a:pt x="1105" y="101452"/>
                  </a:lnTo>
                  <a:cubicBezTo>
                    <a:pt x="12972" y="98173"/>
                    <a:pt x="12972" y="98173"/>
                    <a:pt x="12972" y="98173"/>
                  </a:cubicBezTo>
                  <a:cubicBezTo>
                    <a:pt x="15773" y="97570"/>
                    <a:pt x="18058" y="101452"/>
                    <a:pt x="21375" y="97570"/>
                  </a:cubicBezTo>
                  <a:cubicBezTo>
                    <a:pt x="24766" y="94205"/>
                    <a:pt x="29852" y="90927"/>
                    <a:pt x="32137" y="87649"/>
                  </a:cubicBezTo>
                  <a:cubicBezTo>
                    <a:pt x="33832" y="85061"/>
                    <a:pt x="34348" y="81696"/>
                    <a:pt x="37149" y="80402"/>
                  </a:cubicBezTo>
                  <a:cubicBezTo>
                    <a:pt x="40540" y="79108"/>
                    <a:pt x="43341" y="80402"/>
                    <a:pt x="46216" y="77728"/>
                  </a:cubicBezTo>
                  <a:cubicBezTo>
                    <a:pt x="48427" y="74450"/>
                    <a:pt x="51818" y="71171"/>
                    <a:pt x="54103" y="67893"/>
                  </a:cubicBezTo>
                  <a:cubicBezTo>
                    <a:pt x="60810" y="57368"/>
                    <a:pt x="64201" y="50726"/>
                    <a:pt x="68697" y="38217"/>
                  </a:cubicBezTo>
                  <a:cubicBezTo>
                    <a:pt x="69287" y="36232"/>
                    <a:pt x="69287" y="31660"/>
                    <a:pt x="69803" y="28986"/>
                  </a:cubicBezTo>
                  <a:cubicBezTo>
                    <a:pt x="70393" y="26398"/>
                    <a:pt x="71498" y="26398"/>
                    <a:pt x="72678" y="23723"/>
                  </a:cubicBezTo>
                  <a:cubicBezTo>
                    <a:pt x="74373" y="21049"/>
                    <a:pt x="72678" y="13889"/>
                    <a:pt x="72678" y="10524"/>
                  </a:cubicBezTo>
                  <a:cubicBezTo>
                    <a:pt x="74889" y="9920"/>
                    <a:pt x="77174" y="9920"/>
                    <a:pt x="79385" y="9230"/>
                  </a:cubicBezTo>
                  <a:cubicBezTo>
                    <a:pt x="79385" y="8626"/>
                    <a:pt x="79385" y="8626"/>
                    <a:pt x="79385" y="8626"/>
                  </a:cubicBezTo>
                  <a:cubicBezTo>
                    <a:pt x="77690" y="8626"/>
                    <a:pt x="71498" y="7936"/>
                    <a:pt x="70982" y="724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97" name="Shape 2597"/>
            <p:cNvSpPr/>
            <p:nvPr/>
          </p:nvSpPr>
          <p:spPr>
            <a:xfrm>
              <a:off x="6076555" y="8934450"/>
              <a:ext cx="150802" cy="109537"/>
            </a:xfrm>
            <a:custGeom>
              <a:avLst/>
              <a:gdLst/>
              <a:ahLst/>
              <a:cxnLst/>
              <a:rect l="0" t="0" r="0" b="0"/>
              <a:pathLst>
                <a:path w="120000" h="120000" extrusionOk="0">
                  <a:moveTo>
                    <a:pt x="48000" y="9019"/>
                  </a:moveTo>
                  <a:lnTo>
                    <a:pt x="48000" y="9019"/>
                  </a:lnTo>
                  <a:cubicBezTo>
                    <a:pt x="58571" y="5882"/>
                    <a:pt x="69714" y="0"/>
                    <a:pt x="80571" y="2745"/>
                  </a:cubicBezTo>
                  <a:cubicBezTo>
                    <a:pt x="87142" y="2745"/>
                    <a:pt x="93714" y="11764"/>
                    <a:pt x="102285" y="14901"/>
                  </a:cubicBezTo>
                  <a:lnTo>
                    <a:pt x="102285" y="14901"/>
                  </a:lnTo>
                  <a:cubicBezTo>
                    <a:pt x="106857" y="18039"/>
                    <a:pt x="113428" y="14901"/>
                    <a:pt x="115428" y="20784"/>
                  </a:cubicBezTo>
                  <a:cubicBezTo>
                    <a:pt x="119714" y="32941"/>
                    <a:pt x="117714" y="47843"/>
                    <a:pt x="119714" y="62745"/>
                  </a:cubicBezTo>
                  <a:lnTo>
                    <a:pt x="119714" y="62745"/>
                  </a:lnTo>
                  <a:cubicBezTo>
                    <a:pt x="102285" y="71764"/>
                    <a:pt x="89428" y="86666"/>
                    <a:pt x="78285" y="119607"/>
                  </a:cubicBezTo>
                  <a:lnTo>
                    <a:pt x="78285" y="119607"/>
                  </a:lnTo>
                  <a:cubicBezTo>
                    <a:pt x="69714" y="107843"/>
                    <a:pt x="65142" y="89803"/>
                    <a:pt x="54571" y="83921"/>
                  </a:cubicBezTo>
                  <a:cubicBezTo>
                    <a:pt x="46000" y="80784"/>
                    <a:pt x="39428" y="98823"/>
                    <a:pt x="32857" y="95686"/>
                  </a:cubicBezTo>
                  <a:cubicBezTo>
                    <a:pt x="24000" y="89803"/>
                    <a:pt x="26285" y="71764"/>
                    <a:pt x="22000" y="65882"/>
                  </a:cubicBezTo>
                  <a:cubicBezTo>
                    <a:pt x="17714" y="56862"/>
                    <a:pt x="8857" y="56862"/>
                    <a:pt x="2285" y="50980"/>
                  </a:cubicBezTo>
                  <a:lnTo>
                    <a:pt x="2285" y="50980"/>
                  </a:lnTo>
                  <a:cubicBezTo>
                    <a:pt x="2285" y="41960"/>
                    <a:pt x="0" y="32941"/>
                    <a:pt x="2285" y="23921"/>
                  </a:cubicBezTo>
                  <a:cubicBezTo>
                    <a:pt x="6571" y="14901"/>
                    <a:pt x="15428" y="11764"/>
                    <a:pt x="22000" y="11764"/>
                  </a:cubicBezTo>
                  <a:cubicBezTo>
                    <a:pt x="28571" y="11764"/>
                    <a:pt x="32857" y="23921"/>
                    <a:pt x="37142" y="23921"/>
                  </a:cubicBezTo>
                  <a:cubicBezTo>
                    <a:pt x="43714" y="23921"/>
                    <a:pt x="43714" y="11764"/>
                    <a:pt x="48000" y="901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98" name="Shape 2598"/>
            <p:cNvSpPr/>
            <p:nvPr/>
          </p:nvSpPr>
          <p:spPr>
            <a:xfrm>
              <a:off x="5895591" y="8977313"/>
              <a:ext cx="280969" cy="139699"/>
            </a:xfrm>
            <a:custGeom>
              <a:avLst/>
              <a:gdLst/>
              <a:ahLst/>
              <a:cxnLst/>
              <a:rect l="0" t="0" r="0" b="0"/>
              <a:pathLst>
                <a:path w="120000" h="120000" extrusionOk="0">
                  <a:moveTo>
                    <a:pt x="43594" y="0"/>
                  </a:moveTo>
                  <a:lnTo>
                    <a:pt x="43594" y="0"/>
                  </a:lnTo>
                  <a:cubicBezTo>
                    <a:pt x="48215" y="2153"/>
                    <a:pt x="54223" y="9230"/>
                    <a:pt x="60077" y="9230"/>
                  </a:cubicBezTo>
                  <a:cubicBezTo>
                    <a:pt x="65930" y="9230"/>
                    <a:pt x="73016" y="6769"/>
                    <a:pt x="78870" y="4615"/>
                  </a:cubicBezTo>
                  <a:lnTo>
                    <a:pt x="78870" y="4615"/>
                  </a:lnTo>
                  <a:cubicBezTo>
                    <a:pt x="82413" y="9230"/>
                    <a:pt x="87188" y="9230"/>
                    <a:pt x="89499" y="16307"/>
                  </a:cubicBezTo>
                  <a:cubicBezTo>
                    <a:pt x="91810" y="20923"/>
                    <a:pt x="90577" y="35076"/>
                    <a:pt x="95353" y="39692"/>
                  </a:cubicBezTo>
                  <a:cubicBezTo>
                    <a:pt x="98896" y="42153"/>
                    <a:pt x="102439" y="28000"/>
                    <a:pt x="107060" y="30461"/>
                  </a:cubicBezTo>
                  <a:cubicBezTo>
                    <a:pt x="112759" y="35076"/>
                    <a:pt x="115224" y="49230"/>
                    <a:pt x="119845" y="58461"/>
                  </a:cubicBezTo>
                  <a:lnTo>
                    <a:pt x="119845" y="58461"/>
                  </a:lnTo>
                  <a:cubicBezTo>
                    <a:pt x="119845" y="60923"/>
                    <a:pt x="119845" y="63384"/>
                    <a:pt x="118767" y="65538"/>
                  </a:cubicBezTo>
                  <a:cubicBezTo>
                    <a:pt x="109216" y="119692"/>
                    <a:pt x="112759" y="100923"/>
                    <a:pt x="82413" y="112615"/>
                  </a:cubicBezTo>
                  <a:cubicBezTo>
                    <a:pt x="63620" y="119692"/>
                    <a:pt x="20025" y="117230"/>
                    <a:pt x="12939" y="72615"/>
                  </a:cubicBezTo>
                  <a:cubicBezTo>
                    <a:pt x="9396" y="58461"/>
                    <a:pt x="4775" y="53846"/>
                    <a:pt x="0" y="49230"/>
                  </a:cubicBezTo>
                  <a:lnTo>
                    <a:pt x="0" y="49230"/>
                  </a:lnTo>
                  <a:cubicBezTo>
                    <a:pt x="5853" y="42153"/>
                    <a:pt x="15250" y="23384"/>
                    <a:pt x="22336" y="18769"/>
                  </a:cubicBezTo>
                  <a:cubicBezTo>
                    <a:pt x="24801" y="16307"/>
                    <a:pt x="28189" y="25538"/>
                    <a:pt x="30654" y="23384"/>
                  </a:cubicBezTo>
                  <a:cubicBezTo>
                    <a:pt x="35275" y="18769"/>
                    <a:pt x="38818" y="6769"/>
                    <a:pt x="43594"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99" name="Shape 2599"/>
            <p:cNvSpPr/>
            <p:nvPr/>
          </p:nvSpPr>
          <p:spPr>
            <a:xfrm>
              <a:off x="6452767" y="8842375"/>
              <a:ext cx="236521" cy="223838"/>
            </a:xfrm>
            <a:custGeom>
              <a:avLst/>
              <a:gdLst/>
              <a:ahLst/>
              <a:cxnLst/>
              <a:rect l="0" t="0" r="0" b="0"/>
              <a:pathLst>
                <a:path w="120000" h="120000" extrusionOk="0">
                  <a:moveTo>
                    <a:pt x="41762" y="0"/>
                  </a:moveTo>
                  <a:lnTo>
                    <a:pt x="41762" y="0"/>
                  </a:lnTo>
                  <a:cubicBezTo>
                    <a:pt x="37568" y="6000"/>
                    <a:pt x="32097" y="11806"/>
                    <a:pt x="29179" y="19354"/>
                  </a:cubicBezTo>
                  <a:cubicBezTo>
                    <a:pt x="26443" y="29612"/>
                    <a:pt x="13860" y="32516"/>
                    <a:pt x="9665" y="42967"/>
                  </a:cubicBezTo>
                  <a:cubicBezTo>
                    <a:pt x="6930" y="50322"/>
                    <a:pt x="4194" y="59225"/>
                    <a:pt x="1276" y="66580"/>
                  </a:cubicBezTo>
                  <a:lnTo>
                    <a:pt x="1276" y="66580"/>
                  </a:lnTo>
                  <a:cubicBezTo>
                    <a:pt x="4194" y="73935"/>
                    <a:pt x="0" y="69483"/>
                    <a:pt x="5471" y="73935"/>
                  </a:cubicBezTo>
                  <a:cubicBezTo>
                    <a:pt x="11124" y="76838"/>
                    <a:pt x="16595" y="72580"/>
                    <a:pt x="22249" y="73935"/>
                  </a:cubicBezTo>
                  <a:cubicBezTo>
                    <a:pt x="26443" y="75483"/>
                    <a:pt x="26443" y="81290"/>
                    <a:pt x="30638" y="82838"/>
                  </a:cubicBezTo>
                  <a:cubicBezTo>
                    <a:pt x="33373" y="84387"/>
                    <a:pt x="39027" y="81290"/>
                    <a:pt x="41762" y="84387"/>
                  </a:cubicBezTo>
                  <a:cubicBezTo>
                    <a:pt x="44498" y="87290"/>
                    <a:pt x="44498" y="91741"/>
                    <a:pt x="44498" y="96193"/>
                  </a:cubicBezTo>
                  <a:cubicBezTo>
                    <a:pt x="44498" y="99096"/>
                    <a:pt x="40303" y="99096"/>
                    <a:pt x="40303" y="102000"/>
                  </a:cubicBezTo>
                  <a:cubicBezTo>
                    <a:pt x="39027" y="106451"/>
                    <a:pt x="40303" y="110903"/>
                    <a:pt x="41762" y="115354"/>
                  </a:cubicBezTo>
                  <a:lnTo>
                    <a:pt x="41762" y="115354"/>
                  </a:lnTo>
                  <a:cubicBezTo>
                    <a:pt x="48693" y="116903"/>
                    <a:pt x="54346" y="119806"/>
                    <a:pt x="62553" y="119806"/>
                  </a:cubicBezTo>
                  <a:cubicBezTo>
                    <a:pt x="70942" y="119806"/>
                    <a:pt x="79331" y="112451"/>
                    <a:pt x="89179" y="112451"/>
                  </a:cubicBezTo>
                  <a:cubicBezTo>
                    <a:pt x="94650" y="112451"/>
                    <a:pt x="100303" y="115354"/>
                    <a:pt x="105775" y="116903"/>
                  </a:cubicBezTo>
                  <a:lnTo>
                    <a:pt x="105775" y="116903"/>
                  </a:lnTo>
                  <a:cubicBezTo>
                    <a:pt x="105775" y="109354"/>
                    <a:pt x="108510" y="100451"/>
                    <a:pt x="107234" y="93096"/>
                  </a:cubicBezTo>
                  <a:cubicBezTo>
                    <a:pt x="105775" y="87290"/>
                    <a:pt x="96109" y="85741"/>
                    <a:pt x="97386" y="81290"/>
                  </a:cubicBezTo>
                  <a:cubicBezTo>
                    <a:pt x="100303" y="73935"/>
                    <a:pt x="112705" y="75483"/>
                    <a:pt x="115623" y="68129"/>
                  </a:cubicBezTo>
                  <a:cubicBezTo>
                    <a:pt x="119817" y="59225"/>
                    <a:pt x="114164" y="51677"/>
                    <a:pt x="112705" y="42967"/>
                  </a:cubicBezTo>
                  <a:lnTo>
                    <a:pt x="112705" y="42967"/>
                  </a:lnTo>
                  <a:cubicBezTo>
                    <a:pt x="101580" y="39870"/>
                    <a:pt x="89179" y="41419"/>
                    <a:pt x="80790" y="34064"/>
                  </a:cubicBezTo>
                  <a:cubicBezTo>
                    <a:pt x="75136" y="29612"/>
                    <a:pt x="80790" y="16258"/>
                    <a:pt x="75136" y="11806"/>
                  </a:cubicBezTo>
                  <a:cubicBezTo>
                    <a:pt x="69665" y="7354"/>
                    <a:pt x="59817" y="13354"/>
                    <a:pt x="52887" y="10451"/>
                  </a:cubicBezTo>
                  <a:cubicBezTo>
                    <a:pt x="50151" y="10451"/>
                    <a:pt x="54346" y="6000"/>
                    <a:pt x="52887" y="4451"/>
                  </a:cubicBezTo>
                  <a:cubicBezTo>
                    <a:pt x="45957" y="0"/>
                    <a:pt x="48693" y="2903"/>
                    <a:pt x="41762"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00" name="Shape 2600"/>
            <p:cNvSpPr/>
            <p:nvPr/>
          </p:nvSpPr>
          <p:spPr>
            <a:xfrm>
              <a:off x="6436894" y="8966200"/>
              <a:ext cx="104768" cy="119063"/>
            </a:xfrm>
            <a:custGeom>
              <a:avLst/>
              <a:gdLst/>
              <a:ahLst/>
              <a:cxnLst/>
              <a:rect l="0" t="0" r="0" b="0"/>
              <a:pathLst>
                <a:path w="120000" h="120000" extrusionOk="0">
                  <a:moveTo>
                    <a:pt x="21855" y="0"/>
                  </a:moveTo>
                  <a:lnTo>
                    <a:pt x="21855" y="0"/>
                  </a:lnTo>
                  <a:cubicBezTo>
                    <a:pt x="28453" y="13860"/>
                    <a:pt x="18969" y="5471"/>
                    <a:pt x="31340" y="13860"/>
                  </a:cubicBezTo>
                  <a:cubicBezTo>
                    <a:pt x="44123" y="19331"/>
                    <a:pt x="56494" y="11306"/>
                    <a:pt x="69278" y="13860"/>
                  </a:cubicBezTo>
                  <a:cubicBezTo>
                    <a:pt x="78762" y="16778"/>
                    <a:pt x="78762" y="27720"/>
                    <a:pt x="88247" y="30638"/>
                  </a:cubicBezTo>
                  <a:cubicBezTo>
                    <a:pt x="94432" y="33556"/>
                    <a:pt x="107216" y="27720"/>
                    <a:pt x="113402" y="33556"/>
                  </a:cubicBezTo>
                  <a:cubicBezTo>
                    <a:pt x="119587" y="39027"/>
                    <a:pt x="119587" y="47416"/>
                    <a:pt x="119587" y="55805"/>
                  </a:cubicBezTo>
                  <a:cubicBezTo>
                    <a:pt x="119587" y="61276"/>
                    <a:pt x="110103" y="61276"/>
                    <a:pt x="110103" y="66747"/>
                  </a:cubicBezTo>
                  <a:cubicBezTo>
                    <a:pt x="107216" y="75136"/>
                    <a:pt x="110103" y="83525"/>
                    <a:pt x="113402" y="91914"/>
                  </a:cubicBezTo>
                  <a:lnTo>
                    <a:pt x="113402" y="91914"/>
                  </a:lnTo>
                  <a:cubicBezTo>
                    <a:pt x="110103" y="97386"/>
                    <a:pt x="110103" y="105775"/>
                    <a:pt x="103917" y="108693"/>
                  </a:cubicBezTo>
                  <a:cubicBezTo>
                    <a:pt x="100618" y="111610"/>
                    <a:pt x="94432" y="105775"/>
                    <a:pt x="88247" y="108693"/>
                  </a:cubicBezTo>
                  <a:cubicBezTo>
                    <a:pt x="82061" y="108693"/>
                    <a:pt x="78762" y="114164"/>
                    <a:pt x="75463" y="119635"/>
                  </a:cubicBezTo>
                  <a:lnTo>
                    <a:pt x="75463" y="119635"/>
                  </a:lnTo>
                  <a:cubicBezTo>
                    <a:pt x="63092" y="114164"/>
                    <a:pt x="47010" y="117082"/>
                    <a:pt x="40824" y="105775"/>
                  </a:cubicBezTo>
                  <a:cubicBezTo>
                    <a:pt x="34639" y="100303"/>
                    <a:pt x="44123" y="91914"/>
                    <a:pt x="44123" y="83525"/>
                  </a:cubicBezTo>
                  <a:cubicBezTo>
                    <a:pt x="44123" y="75136"/>
                    <a:pt x="47010" y="63829"/>
                    <a:pt x="40824" y="55805"/>
                  </a:cubicBezTo>
                  <a:cubicBezTo>
                    <a:pt x="37525" y="49969"/>
                    <a:pt x="25154" y="49969"/>
                    <a:pt x="18969" y="44498"/>
                  </a:cubicBezTo>
                  <a:cubicBezTo>
                    <a:pt x="6185" y="36109"/>
                    <a:pt x="9484" y="39027"/>
                    <a:pt x="0" y="27720"/>
                  </a:cubicBezTo>
                  <a:lnTo>
                    <a:pt x="0" y="27720"/>
                  </a:lnTo>
                  <a:cubicBezTo>
                    <a:pt x="9484" y="22249"/>
                    <a:pt x="15670" y="11306"/>
                    <a:pt x="21855"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01" name="Shape 2601"/>
            <p:cNvSpPr/>
            <p:nvPr/>
          </p:nvSpPr>
          <p:spPr>
            <a:xfrm>
              <a:off x="6941685" y="8810625"/>
              <a:ext cx="134927" cy="187324"/>
            </a:xfrm>
            <a:custGeom>
              <a:avLst/>
              <a:gdLst/>
              <a:ahLst/>
              <a:cxnLst/>
              <a:rect l="0" t="0" r="0" b="0"/>
              <a:pathLst>
                <a:path w="120000" h="120000" extrusionOk="0">
                  <a:moveTo>
                    <a:pt x="34148" y="12437"/>
                  </a:moveTo>
                  <a:lnTo>
                    <a:pt x="34148" y="12437"/>
                  </a:lnTo>
                  <a:cubicBezTo>
                    <a:pt x="38936" y="14049"/>
                    <a:pt x="44042" y="15892"/>
                    <a:pt x="48829" y="15892"/>
                  </a:cubicBezTo>
                  <a:cubicBezTo>
                    <a:pt x="56170" y="15892"/>
                    <a:pt x="63510" y="15892"/>
                    <a:pt x="68297" y="12437"/>
                  </a:cubicBezTo>
                  <a:cubicBezTo>
                    <a:pt x="73404" y="10595"/>
                    <a:pt x="73404" y="3454"/>
                    <a:pt x="75638" y="1842"/>
                  </a:cubicBezTo>
                  <a:cubicBezTo>
                    <a:pt x="80425" y="0"/>
                    <a:pt x="82978" y="0"/>
                    <a:pt x="87765" y="0"/>
                  </a:cubicBezTo>
                  <a:lnTo>
                    <a:pt x="87765" y="0"/>
                  </a:lnTo>
                  <a:cubicBezTo>
                    <a:pt x="85531" y="1842"/>
                    <a:pt x="82978" y="5297"/>
                    <a:pt x="82978" y="7140"/>
                  </a:cubicBezTo>
                  <a:cubicBezTo>
                    <a:pt x="80425" y="12437"/>
                    <a:pt x="80425" y="17735"/>
                    <a:pt x="80425" y="21190"/>
                  </a:cubicBezTo>
                  <a:cubicBezTo>
                    <a:pt x="82978" y="26487"/>
                    <a:pt x="95106" y="29942"/>
                    <a:pt x="95106" y="35239"/>
                  </a:cubicBezTo>
                  <a:cubicBezTo>
                    <a:pt x="92872" y="42380"/>
                    <a:pt x="78191" y="43992"/>
                    <a:pt x="75638" y="49289"/>
                  </a:cubicBezTo>
                  <a:cubicBezTo>
                    <a:pt x="75638" y="56429"/>
                    <a:pt x="75638" y="63339"/>
                    <a:pt x="82978" y="68637"/>
                  </a:cubicBezTo>
                  <a:cubicBezTo>
                    <a:pt x="87765" y="73934"/>
                    <a:pt x="97659" y="72092"/>
                    <a:pt x="105000" y="77389"/>
                  </a:cubicBezTo>
                  <a:cubicBezTo>
                    <a:pt x="112340" y="82687"/>
                    <a:pt x="114574" y="93282"/>
                    <a:pt x="119680" y="100422"/>
                  </a:cubicBezTo>
                  <a:lnTo>
                    <a:pt x="119680" y="100422"/>
                  </a:lnTo>
                  <a:cubicBezTo>
                    <a:pt x="97659" y="105719"/>
                    <a:pt x="78191" y="114472"/>
                    <a:pt x="53617" y="117927"/>
                  </a:cubicBezTo>
                  <a:cubicBezTo>
                    <a:pt x="44042" y="119769"/>
                    <a:pt x="29361" y="119769"/>
                    <a:pt x="19468" y="114472"/>
                  </a:cubicBezTo>
                  <a:cubicBezTo>
                    <a:pt x="12446" y="109174"/>
                    <a:pt x="9893" y="100422"/>
                    <a:pt x="7340" y="93282"/>
                  </a:cubicBezTo>
                  <a:cubicBezTo>
                    <a:pt x="2553" y="86142"/>
                    <a:pt x="0" y="77389"/>
                    <a:pt x="2553" y="70479"/>
                  </a:cubicBezTo>
                  <a:cubicBezTo>
                    <a:pt x="2553" y="66794"/>
                    <a:pt x="9893" y="65182"/>
                    <a:pt x="9893" y="61497"/>
                  </a:cubicBezTo>
                  <a:cubicBezTo>
                    <a:pt x="12446" y="52744"/>
                    <a:pt x="2553" y="45834"/>
                    <a:pt x="7340" y="38694"/>
                  </a:cubicBezTo>
                  <a:cubicBezTo>
                    <a:pt x="12446" y="33397"/>
                    <a:pt x="26808" y="37082"/>
                    <a:pt x="31914" y="33397"/>
                  </a:cubicBezTo>
                  <a:cubicBezTo>
                    <a:pt x="36702" y="29942"/>
                    <a:pt x="26808" y="26487"/>
                    <a:pt x="26808" y="22802"/>
                  </a:cubicBezTo>
                  <a:cubicBezTo>
                    <a:pt x="29361" y="19347"/>
                    <a:pt x="31914" y="15892"/>
                    <a:pt x="34148" y="1243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02" name="Shape 2602"/>
            <p:cNvSpPr/>
            <p:nvPr/>
          </p:nvSpPr>
          <p:spPr>
            <a:xfrm>
              <a:off x="7090900" y="8932863"/>
              <a:ext cx="330178" cy="209549"/>
            </a:xfrm>
            <a:custGeom>
              <a:avLst/>
              <a:gdLst/>
              <a:ahLst/>
              <a:cxnLst/>
              <a:rect l="0" t="0" r="0" b="0"/>
              <a:pathLst>
                <a:path w="120000" h="120000" extrusionOk="0">
                  <a:moveTo>
                    <a:pt x="14918" y="116494"/>
                  </a:moveTo>
                  <a:lnTo>
                    <a:pt x="14918" y="116494"/>
                  </a:lnTo>
                  <a:cubicBezTo>
                    <a:pt x="15965" y="110309"/>
                    <a:pt x="17928" y="103917"/>
                    <a:pt x="15965" y="97731"/>
                  </a:cubicBezTo>
                  <a:cubicBezTo>
                    <a:pt x="14918" y="92989"/>
                    <a:pt x="9945" y="91340"/>
                    <a:pt x="7982" y="86597"/>
                  </a:cubicBezTo>
                  <a:cubicBezTo>
                    <a:pt x="6019" y="82061"/>
                    <a:pt x="1962" y="77319"/>
                    <a:pt x="1962" y="72577"/>
                  </a:cubicBezTo>
                  <a:cubicBezTo>
                    <a:pt x="3009" y="67835"/>
                    <a:pt x="9029" y="70927"/>
                    <a:pt x="9945" y="67835"/>
                  </a:cubicBezTo>
                  <a:cubicBezTo>
                    <a:pt x="11908" y="64536"/>
                    <a:pt x="11908" y="59793"/>
                    <a:pt x="10992" y="55051"/>
                  </a:cubicBezTo>
                  <a:cubicBezTo>
                    <a:pt x="9029" y="50515"/>
                    <a:pt x="4972" y="47216"/>
                    <a:pt x="3925" y="42474"/>
                  </a:cubicBezTo>
                  <a:cubicBezTo>
                    <a:pt x="1962" y="34639"/>
                    <a:pt x="916" y="25360"/>
                    <a:pt x="0" y="17319"/>
                  </a:cubicBezTo>
                  <a:lnTo>
                    <a:pt x="0" y="17319"/>
                  </a:lnTo>
                  <a:cubicBezTo>
                    <a:pt x="1962" y="12577"/>
                    <a:pt x="1962" y="4742"/>
                    <a:pt x="4972" y="3092"/>
                  </a:cubicBezTo>
                  <a:cubicBezTo>
                    <a:pt x="9029" y="1649"/>
                    <a:pt x="11908" y="4742"/>
                    <a:pt x="14918" y="6391"/>
                  </a:cubicBezTo>
                  <a:cubicBezTo>
                    <a:pt x="18974" y="7835"/>
                    <a:pt x="20937" y="14226"/>
                    <a:pt x="24994" y="14226"/>
                  </a:cubicBezTo>
                  <a:cubicBezTo>
                    <a:pt x="28920" y="14226"/>
                    <a:pt x="33893" y="11134"/>
                    <a:pt x="37949" y="7835"/>
                  </a:cubicBezTo>
                  <a:cubicBezTo>
                    <a:pt x="40959" y="7835"/>
                    <a:pt x="43969" y="4742"/>
                    <a:pt x="46979" y="4742"/>
                  </a:cubicBezTo>
                  <a:cubicBezTo>
                    <a:pt x="46979" y="4742"/>
                    <a:pt x="47895" y="6391"/>
                    <a:pt x="48942" y="6391"/>
                  </a:cubicBezTo>
                  <a:cubicBezTo>
                    <a:pt x="49989" y="4742"/>
                    <a:pt x="49989" y="0"/>
                    <a:pt x="51952" y="0"/>
                  </a:cubicBezTo>
                  <a:cubicBezTo>
                    <a:pt x="57971" y="1649"/>
                    <a:pt x="63991" y="7835"/>
                    <a:pt x="69880" y="12577"/>
                  </a:cubicBezTo>
                  <a:cubicBezTo>
                    <a:pt x="71973" y="14226"/>
                    <a:pt x="74983" y="17319"/>
                    <a:pt x="77862" y="17319"/>
                  </a:cubicBezTo>
                  <a:cubicBezTo>
                    <a:pt x="81919" y="15876"/>
                    <a:pt x="85976" y="7835"/>
                    <a:pt x="89901" y="9484"/>
                  </a:cubicBezTo>
                  <a:cubicBezTo>
                    <a:pt x="92911" y="11134"/>
                    <a:pt x="88985" y="18969"/>
                    <a:pt x="89901" y="22061"/>
                  </a:cubicBezTo>
                  <a:cubicBezTo>
                    <a:pt x="90948" y="28453"/>
                    <a:pt x="93958" y="36288"/>
                    <a:pt x="97884" y="39381"/>
                  </a:cubicBezTo>
                  <a:cubicBezTo>
                    <a:pt x="100894" y="41030"/>
                    <a:pt x="104950" y="34639"/>
                    <a:pt x="107960" y="36288"/>
                  </a:cubicBezTo>
                  <a:cubicBezTo>
                    <a:pt x="109923" y="37938"/>
                    <a:pt x="109923" y="42474"/>
                    <a:pt x="110970" y="45773"/>
                  </a:cubicBezTo>
                  <a:lnTo>
                    <a:pt x="110970" y="45773"/>
                  </a:lnTo>
                  <a:cubicBezTo>
                    <a:pt x="109923" y="48865"/>
                    <a:pt x="107960" y="51958"/>
                    <a:pt x="107960" y="56701"/>
                  </a:cubicBezTo>
                  <a:cubicBezTo>
                    <a:pt x="107960" y="59793"/>
                    <a:pt x="111886" y="58350"/>
                    <a:pt x="112933" y="59793"/>
                  </a:cubicBezTo>
                  <a:cubicBezTo>
                    <a:pt x="114896" y="64536"/>
                    <a:pt x="115943" y="69278"/>
                    <a:pt x="117906" y="74020"/>
                  </a:cubicBezTo>
                  <a:lnTo>
                    <a:pt x="117906" y="74020"/>
                  </a:lnTo>
                  <a:cubicBezTo>
                    <a:pt x="116859" y="77319"/>
                    <a:pt x="114896" y="80412"/>
                    <a:pt x="115943" y="85154"/>
                  </a:cubicBezTo>
                  <a:cubicBezTo>
                    <a:pt x="115943" y="88247"/>
                    <a:pt x="118953" y="89896"/>
                    <a:pt x="118953" y="94639"/>
                  </a:cubicBezTo>
                  <a:cubicBezTo>
                    <a:pt x="119869" y="97731"/>
                    <a:pt x="118953" y="100824"/>
                    <a:pt x="117906" y="103917"/>
                  </a:cubicBezTo>
                  <a:lnTo>
                    <a:pt x="117906" y="103917"/>
                  </a:lnTo>
                  <a:cubicBezTo>
                    <a:pt x="114896" y="103917"/>
                    <a:pt x="111886" y="107216"/>
                    <a:pt x="108876" y="105567"/>
                  </a:cubicBezTo>
                  <a:cubicBezTo>
                    <a:pt x="104950" y="103917"/>
                    <a:pt x="102988" y="94639"/>
                    <a:pt x="98931" y="92989"/>
                  </a:cubicBezTo>
                  <a:cubicBezTo>
                    <a:pt x="97884" y="91340"/>
                    <a:pt x="95921" y="92989"/>
                    <a:pt x="93958" y="96082"/>
                  </a:cubicBezTo>
                  <a:cubicBezTo>
                    <a:pt x="92911" y="97731"/>
                    <a:pt x="93958" y="103917"/>
                    <a:pt x="92911" y="103917"/>
                  </a:cubicBezTo>
                  <a:cubicBezTo>
                    <a:pt x="88985" y="105567"/>
                    <a:pt x="85976" y="102474"/>
                    <a:pt x="81919" y="100824"/>
                  </a:cubicBezTo>
                  <a:cubicBezTo>
                    <a:pt x="65954" y="99175"/>
                    <a:pt x="50905" y="94639"/>
                    <a:pt x="34940" y="96082"/>
                  </a:cubicBezTo>
                  <a:cubicBezTo>
                    <a:pt x="31930" y="96082"/>
                    <a:pt x="28920" y="102474"/>
                    <a:pt x="28004" y="107216"/>
                  </a:cubicBezTo>
                  <a:cubicBezTo>
                    <a:pt x="28004" y="110309"/>
                    <a:pt x="31930" y="115051"/>
                    <a:pt x="29967" y="116494"/>
                  </a:cubicBezTo>
                  <a:cubicBezTo>
                    <a:pt x="25910" y="119793"/>
                    <a:pt x="20021" y="116494"/>
                    <a:pt x="14918" y="11649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03" name="Shape 2603"/>
            <p:cNvSpPr/>
            <p:nvPr/>
          </p:nvSpPr>
          <p:spPr>
            <a:xfrm>
              <a:off x="7387743" y="8993188"/>
              <a:ext cx="66670" cy="80961"/>
            </a:xfrm>
            <a:custGeom>
              <a:avLst/>
              <a:gdLst/>
              <a:ahLst/>
              <a:cxnLst/>
              <a:rect l="0" t="0" r="0" b="0"/>
              <a:pathLst>
                <a:path w="120000" h="120000" extrusionOk="0">
                  <a:moveTo>
                    <a:pt x="15000" y="29058"/>
                  </a:moveTo>
                  <a:lnTo>
                    <a:pt x="15000" y="29058"/>
                  </a:lnTo>
                  <a:cubicBezTo>
                    <a:pt x="24782" y="32825"/>
                    <a:pt x="34565" y="41434"/>
                    <a:pt x="44347" y="37130"/>
                  </a:cubicBezTo>
                  <a:cubicBezTo>
                    <a:pt x="54782" y="32825"/>
                    <a:pt x="44347" y="20448"/>
                    <a:pt x="54782" y="16681"/>
                  </a:cubicBezTo>
                  <a:cubicBezTo>
                    <a:pt x="64565" y="8609"/>
                    <a:pt x="79565" y="0"/>
                    <a:pt x="94565" y="4304"/>
                  </a:cubicBezTo>
                  <a:cubicBezTo>
                    <a:pt x="104347" y="4304"/>
                    <a:pt x="94565" y="20448"/>
                    <a:pt x="99782" y="24753"/>
                  </a:cubicBezTo>
                  <a:cubicBezTo>
                    <a:pt x="104347" y="37130"/>
                    <a:pt x="109565" y="41434"/>
                    <a:pt x="119347" y="49506"/>
                  </a:cubicBezTo>
                  <a:lnTo>
                    <a:pt x="119347" y="49506"/>
                  </a:lnTo>
                  <a:cubicBezTo>
                    <a:pt x="109565" y="57578"/>
                    <a:pt x="104347" y="61883"/>
                    <a:pt x="99782" y="69955"/>
                  </a:cubicBezTo>
                  <a:cubicBezTo>
                    <a:pt x="99782" y="74260"/>
                    <a:pt x="109565" y="82331"/>
                    <a:pt x="109565" y="86636"/>
                  </a:cubicBezTo>
                  <a:cubicBezTo>
                    <a:pt x="99782" y="99013"/>
                    <a:pt x="94565" y="111390"/>
                    <a:pt x="79565" y="115156"/>
                  </a:cubicBezTo>
                  <a:cubicBezTo>
                    <a:pt x="69782" y="119461"/>
                    <a:pt x="59347" y="107085"/>
                    <a:pt x="49565" y="102780"/>
                  </a:cubicBezTo>
                  <a:lnTo>
                    <a:pt x="49565" y="102780"/>
                  </a:lnTo>
                  <a:cubicBezTo>
                    <a:pt x="39782" y="90403"/>
                    <a:pt x="34565" y="78026"/>
                    <a:pt x="24782" y="65650"/>
                  </a:cubicBezTo>
                  <a:cubicBezTo>
                    <a:pt x="19565" y="61883"/>
                    <a:pt x="0" y="65650"/>
                    <a:pt x="0" y="57578"/>
                  </a:cubicBezTo>
                  <a:cubicBezTo>
                    <a:pt x="0" y="45201"/>
                    <a:pt x="9782" y="37130"/>
                    <a:pt x="15000" y="2905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04" name="Shape 2604"/>
            <p:cNvSpPr/>
            <p:nvPr/>
          </p:nvSpPr>
          <p:spPr>
            <a:xfrm>
              <a:off x="7406792" y="8932863"/>
              <a:ext cx="123817" cy="190500"/>
            </a:xfrm>
            <a:custGeom>
              <a:avLst/>
              <a:gdLst/>
              <a:ahLst/>
              <a:cxnLst/>
              <a:rect l="0" t="0" r="0" b="0"/>
              <a:pathLst>
                <a:path w="120000" h="120000" extrusionOk="0">
                  <a:moveTo>
                    <a:pt x="61217" y="10454"/>
                  </a:moveTo>
                  <a:lnTo>
                    <a:pt x="61217" y="10454"/>
                  </a:lnTo>
                  <a:cubicBezTo>
                    <a:pt x="66434" y="7045"/>
                    <a:pt x="69217" y="0"/>
                    <a:pt x="77217" y="0"/>
                  </a:cubicBezTo>
                  <a:cubicBezTo>
                    <a:pt x="85217" y="0"/>
                    <a:pt x="87652" y="8636"/>
                    <a:pt x="92869" y="12272"/>
                  </a:cubicBezTo>
                  <a:lnTo>
                    <a:pt x="92869" y="12272"/>
                  </a:lnTo>
                  <a:cubicBezTo>
                    <a:pt x="92869" y="15681"/>
                    <a:pt x="90434" y="19090"/>
                    <a:pt x="90434" y="24318"/>
                  </a:cubicBezTo>
                  <a:cubicBezTo>
                    <a:pt x="92869" y="27954"/>
                    <a:pt x="103652" y="27954"/>
                    <a:pt x="106434" y="32954"/>
                  </a:cubicBezTo>
                  <a:cubicBezTo>
                    <a:pt x="108869" y="41818"/>
                    <a:pt x="100869" y="50454"/>
                    <a:pt x="100869" y="59090"/>
                  </a:cubicBezTo>
                  <a:cubicBezTo>
                    <a:pt x="98434" y="59090"/>
                    <a:pt x="98434" y="59090"/>
                    <a:pt x="98434" y="59090"/>
                  </a:cubicBezTo>
                  <a:cubicBezTo>
                    <a:pt x="114434" y="69545"/>
                    <a:pt x="114434" y="69545"/>
                    <a:pt x="114434" y="69545"/>
                  </a:cubicBezTo>
                  <a:lnTo>
                    <a:pt x="114434" y="69545"/>
                  </a:lnTo>
                  <a:cubicBezTo>
                    <a:pt x="114434" y="74772"/>
                    <a:pt x="116869" y="78181"/>
                    <a:pt x="116869" y="83409"/>
                  </a:cubicBezTo>
                  <a:cubicBezTo>
                    <a:pt x="116869" y="92045"/>
                    <a:pt x="119652" y="100681"/>
                    <a:pt x="116869" y="109318"/>
                  </a:cubicBezTo>
                  <a:cubicBezTo>
                    <a:pt x="116869" y="111136"/>
                    <a:pt x="108869" y="107727"/>
                    <a:pt x="106434" y="109318"/>
                  </a:cubicBezTo>
                  <a:cubicBezTo>
                    <a:pt x="100869" y="111136"/>
                    <a:pt x="100869" y="116363"/>
                    <a:pt x="98434" y="119772"/>
                  </a:cubicBezTo>
                  <a:lnTo>
                    <a:pt x="98434" y="119772"/>
                  </a:lnTo>
                  <a:cubicBezTo>
                    <a:pt x="77217" y="116363"/>
                    <a:pt x="58434" y="112954"/>
                    <a:pt x="40000" y="111136"/>
                  </a:cubicBezTo>
                  <a:cubicBezTo>
                    <a:pt x="34782" y="111136"/>
                    <a:pt x="32000" y="114545"/>
                    <a:pt x="29217" y="114545"/>
                  </a:cubicBezTo>
                  <a:cubicBezTo>
                    <a:pt x="21217" y="114545"/>
                    <a:pt x="16000" y="114545"/>
                    <a:pt x="8000" y="114545"/>
                  </a:cubicBezTo>
                  <a:lnTo>
                    <a:pt x="8000" y="114545"/>
                  </a:lnTo>
                  <a:cubicBezTo>
                    <a:pt x="10782" y="111136"/>
                    <a:pt x="13217" y="107727"/>
                    <a:pt x="10782" y="104318"/>
                  </a:cubicBezTo>
                  <a:cubicBezTo>
                    <a:pt x="10782" y="99090"/>
                    <a:pt x="2782" y="97272"/>
                    <a:pt x="2782" y="93863"/>
                  </a:cubicBezTo>
                  <a:cubicBezTo>
                    <a:pt x="0" y="88636"/>
                    <a:pt x="5217" y="85227"/>
                    <a:pt x="8000" y="81590"/>
                  </a:cubicBezTo>
                  <a:lnTo>
                    <a:pt x="8000" y="81590"/>
                  </a:lnTo>
                  <a:cubicBezTo>
                    <a:pt x="13217" y="83409"/>
                    <a:pt x="18782" y="88636"/>
                    <a:pt x="24000" y="86818"/>
                  </a:cubicBezTo>
                  <a:cubicBezTo>
                    <a:pt x="32000" y="85227"/>
                    <a:pt x="34782" y="80000"/>
                    <a:pt x="40000" y="74772"/>
                  </a:cubicBezTo>
                  <a:cubicBezTo>
                    <a:pt x="40000" y="72954"/>
                    <a:pt x="34782" y="69545"/>
                    <a:pt x="34782" y="67727"/>
                  </a:cubicBezTo>
                  <a:cubicBezTo>
                    <a:pt x="37217" y="64318"/>
                    <a:pt x="40000" y="62500"/>
                    <a:pt x="45217" y="59090"/>
                  </a:cubicBezTo>
                  <a:lnTo>
                    <a:pt x="45217" y="59090"/>
                  </a:lnTo>
                  <a:cubicBezTo>
                    <a:pt x="50434" y="53863"/>
                    <a:pt x="53217" y="50454"/>
                    <a:pt x="58434" y="45227"/>
                  </a:cubicBezTo>
                  <a:cubicBezTo>
                    <a:pt x="64000" y="41818"/>
                    <a:pt x="74434" y="38181"/>
                    <a:pt x="74434" y="34772"/>
                  </a:cubicBezTo>
                  <a:cubicBezTo>
                    <a:pt x="74434" y="26136"/>
                    <a:pt x="66434" y="19090"/>
                    <a:pt x="61217" y="1045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05" name="Shape 2605"/>
            <p:cNvSpPr/>
            <p:nvPr/>
          </p:nvSpPr>
          <p:spPr>
            <a:xfrm>
              <a:off x="7500449" y="8921750"/>
              <a:ext cx="184137" cy="182563"/>
            </a:xfrm>
            <a:custGeom>
              <a:avLst/>
              <a:gdLst/>
              <a:ahLst/>
              <a:cxnLst/>
              <a:rect l="0" t="0" r="0" b="0"/>
              <a:pathLst>
                <a:path w="120000" h="120000" extrusionOk="0">
                  <a:moveTo>
                    <a:pt x="75087" y="45386"/>
                  </a:moveTo>
                  <a:lnTo>
                    <a:pt x="75087" y="45386"/>
                  </a:lnTo>
                  <a:cubicBezTo>
                    <a:pt x="73216" y="47049"/>
                    <a:pt x="73216" y="52514"/>
                    <a:pt x="71345" y="52514"/>
                  </a:cubicBezTo>
                  <a:cubicBezTo>
                    <a:pt x="64327" y="48950"/>
                    <a:pt x="55438" y="45386"/>
                    <a:pt x="51695" y="38019"/>
                  </a:cubicBezTo>
                  <a:cubicBezTo>
                    <a:pt x="48187" y="28990"/>
                    <a:pt x="57076" y="18059"/>
                    <a:pt x="57076" y="7128"/>
                  </a:cubicBezTo>
                  <a:cubicBezTo>
                    <a:pt x="55438" y="3564"/>
                    <a:pt x="51695" y="0"/>
                    <a:pt x="46549" y="0"/>
                  </a:cubicBezTo>
                  <a:cubicBezTo>
                    <a:pt x="41169" y="0"/>
                    <a:pt x="35789" y="3564"/>
                    <a:pt x="28538" y="7128"/>
                  </a:cubicBezTo>
                  <a:cubicBezTo>
                    <a:pt x="25029" y="7128"/>
                    <a:pt x="21520" y="10693"/>
                    <a:pt x="17777" y="12594"/>
                  </a:cubicBezTo>
                  <a:cubicBezTo>
                    <a:pt x="12397" y="14495"/>
                    <a:pt x="7017" y="18059"/>
                    <a:pt x="1637" y="19960"/>
                  </a:cubicBezTo>
                  <a:lnTo>
                    <a:pt x="1637" y="19960"/>
                  </a:lnTo>
                  <a:cubicBezTo>
                    <a:pt x="1637" y="23524"/>
                    <a:pt x="0" y="27089"/>
                    <a:pt x="0" y="32554"/>
                  </a:cubicBezTo>
                  <a:cubicBezTo>
                    <a:pt x="1637" y="36356"/>
                    <a:pt x="8888" y="36356"/>
                    <a:pt x="10760" y="41584"/>
                  </a:cubicBezTo>
                  <a:cubicBezTo>
                    <a:pt x="12397" y="50851"/>
                    <a:pt x="7017" y="59881"/>
                    <a:pt x="7017" y="68910"/>
                  </a:cubicBezTo>
                  <a:cubicBezTo>
                    <a:pt x="5380" y="68910"/>
                    <a:pt x="5380" y="68910"/>
                    <a:pt x="5380" y="68910"/>
                  </a:cubicBezTo>
                  <a:cubicBezTo>
                    <a:pt x="16140" y="79841"/>
                    <a:pt x="16140" y="79841"/>
                    <a:pt x="16140" y="79841"/>
                  </a:cubicBezTo>
                  <a:lnTo>
                    <a:pt x="16140" y="79841"/>
                  </a:lnTo>
                  <a:cubicBezTo>
                    <a:pt x="19649" y="74376"/>
                    <a:pt x="21520" y="65346"/>
                    <a:pt x="28538" y="63445"/>
                  </a:cubicBezTo>
                  <a:cubicBezTo>
                    <a:pt x="33918" y="61544"/>
                    <a:pt x="37426" y="68910"/>
                    <a:pt x="42807" y="70574"/>
                  </a:cubicBezTo>
                  <a:cubicBezTo>
                    <a:pt x="48187" y="70574"/>
                    <a:pt x="51695" y="68910"/>
                    <a:pt x="57076" y="68910"/>
                  </a:cubicBezTo>
                  <a:cubicBezTo>
                    <a:pt x="60818" y="68910"/>
                    <a:pt x="65964" y="67009"/>
                    <a:pt x="67836" y="68910"/>
                  </a:cubicBezTo>
                  <a:cubicBezTo>
                    <a:pt x="69707" y="70574"/>
                    <a:pt x="65964" y="76039"/>
                    <a:pt x="67836" y="77940"/>
                  </a:cubicBezTo>
                  <a:cubicBezTo>
                    <a:pt x="69707" y="79841"/>
                    <a:pt x="75087" y="77940"/>
                    <a:pt x="76725" y="81504"/>
                  </a:cubicBezTo>
                  <a:cubicBezTo>
                    <a:pt x="78596" y="85306"/>
                    <a:pt x="82105" y="92435"/>
                    <a:pt x="78596" y="94336"/>
                  </a:cubicBezTo>
                  <a:cubicBezTo>
                    <a:pt x="71345" y="96237"/>
                    <a:pt x="65964" y="85306"/>
                    <a:pt x="60818" y="86970"/>
                  </a:cubicBezTo>
                  <a:cubicBezTo>
                    <a:pt x="57076" y="86970"/>
                    <a:pt x="57076" y="94336"/>
                    <a:pt x="57076" y="97900"/>
                  </a:cubicBezTo>
                  <a:cubicBezTo>
                    <a:pt x="58947" y="103366"/>
                    <a:pt x="62456" y="108831"/>
                    <a:pt x="64327" y="114297"/>
                  </a:cubicBezTo>
                  <a:lnTo>
                    <a:pt x="64327" y="114297"/>
                  </a:lnTo>
                  <a:cubicBezTo>
                    <a:pt x="71345" y="114297"/>
                    <a:pt x="78596" y="119762"/>
                    <a:pt x="83976" y="114297"/>
                  </a:cubicBezTo>
                  <a:cubicBezTo>
                    <a:pt x="90994" y="105267"/>
                    <a:pt x="85614" y="86970"/>
                    <a:pt x="96374" y="77940"/>
                  </a:cubicBezTo>
                  <a:cubicBezTo>
                    <a:pt x="101754" y="72475"/>
                    <a:pt x="110877" y="86970"/>
                    <a:pt x="116023" y="83405"/>
                  </a:cubicBezTo>
                  <a:cubicBezTo>
                    <a:pt x="119766" y="79841"/>
                    <a:pt x="110877" y="72475"/>
                    <a:pt x="110877" y="67009"/>
                  </a:cubicBezTo>
                  <a:cubicBezTo>
                    <a:pt x="112514" y="65346"/>
                    <a:pt x="116023" y="63445"/>
                    <a:pt x="117894" y="63445"/>
                  </a:cubicBezTo>
                  <a:lnTo>
                    <a:pt x="117894" y="63445"/>
                  </a:lnTo>
                  <a:cubicBezTo>
                    <a:pt x="114385" y="57980"/>
                    <a:pt x="112514" y="54415"/>
                    <a:pt x="107134" y="50851"/>
                  </a:cubicBezTo>
                  <a:cubicBezTo>
                    <a:pt x="101754" y="47049"/>
                    <a:pt x="92865" y="47049"/>
                    <a:pt x="85614" y="45386"/>
                  </a:cubicBezTo>
                  <a:cubicBezTo>
                    <a:pt x="82105" y="45386"/>
                    <a:pt x="78596" y="45386"/>
                    <a:pt x="75087" y="4538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06" name="Shape 2606"/>
            <p:cNvSpPr/>
            <p:nvPr/>
          </p:nvSpPr>
          <p:spPr>
            <a:xfrm>
              <a:off x="7605217" y="8956675"/>
              <a:ext cx="93655" cy="60324"/>
            </a:xfrm>
            <a:custGeom>
              <a:avLst/>
              <a:gdLst/>
              <a:ahLst/>
              <a:cxnLst/>
              <a:rect l="0" t="0" r="0" b="0"/>
              <a:pathLst>
                <a:path w="120000" h="120000" extrusionOk="0">
                  <a:moveTo>
                    <a:pt x="98390" y="119289"/>
                  </a:moveTo>
                  <a:lnTo>
                    <a:pt x="98390" y="119289"/>
                  </a:lnTo>
                  <a:cubicBezTo>
                    <a:pt x="91494" y="102958"/>
                    <a:pt x="87816" y="92307"/>
                    <a:pt x="77241" y="81656"/>
                  </a:cubicBezTo>
                  <a:cubicBezTo>
                    <a:pt x="66666" y="70295"/>
                    <a:pt x="49195" y="70295"/>
                    <a:pt x="34942" y="65325"/>
                  </a:cubicBezTo>
                  <a:cubicBezTo>
                    <a:pt x="28045" y="65325"/>
                    <a:pt x="21149" y="65325"/>
                    <a:pt x="14252" y="65325"/>
                  </a:cubicBezTo>
                  <a:lnTo>
                    <a:pt x="14252" y="65325"/>
                  </a:lnTo>
                  <a:cubicBezTo>
                    <a:pt x="10574" y="53964"/>
                    <a:pt x="0" y="38343"/>
                    <a:pt x="3678" y="22011"/>
                  </a:cubicBezTo>
                  <a:cubicBezTo>
                    <a:pt x="3678" y="10650"/>
                    <a:pt x="10574" y="0"/>
                    <a:pt x="17471" y="0"/>
                  </a:cubicBezTo>
                  <a:cubicBezTo>
                    <a:pt x="28045" y="0"/>
                    <a:pt x="38620" y="16331"/>
                    <a:pt x="49195" y="16331"/>
                  </a:cubicBezTo>
                  <a:cubicBezTo>
                    <a:pt x="52873" y="16331"/>
                    <a:pt x="59770" y="10650"/>
                    <a:pt x="63448" y="10650"/>
                  </a:cubicBezTo>
                  <a:cubicBezTo>
                    <a:pt x="74022" y="16331"/>
                    <a:pt x="84597" y="26982"/>
                    <a:pt x="91494" y="43313"/>
                  </a:cubicBezTo>
                  <a:cubicBezTo>
                    <a:pt x="94712" y="48994"/>
                    <a:pt x="87816" y="65325"/>
                    <a:pt x="94712" y="70295"/>
                  </a:cubicBezTo>
                  <a:cubicBezTo>
                    <a:pt x="102068" y="81656"/>
                    <a:pt x="108965" y="75976"/>
                    <a:pt x="119540" y="75976"/>
                  </a:cubicBezTo>
                  <a:lnTo>
                    <a:pt x="119540" y="75976"/>
                  </a:lnTo>
                  <a:cubicBezTo>
                    <a:pt x="112643" y="119289"/>
                    <a:pt x="112643" y="119289"/>
                    <a:pt x="112643" y="119289"/>
                  </a:cubicBezTo>
                  <a:lnTo>
                    <a:pt x="112643" y="119289"/>
                  </a:lnTo>
                  <a:cubicBezTo>
                    <a:pt x="98390" y="119289"/>
                    <a:pt x="98390" y="119289"/>
                    <a:pt x="98390" y="11928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07" name="Shape 2607"/>
            <p:cNvSpPr/>
            <p:nvPr/>
          </p:nvSpPr>
          <p:spPr>
            <a:xfrm>
              <a:off x="7508386" y="9015413"/>
              <a:ext cx="119054" cy="127000"/>
            </a:xfrm>
            <a:custGeom>
              <a:avLst/>
              <a:gdLst/>
              <a:ahLst/>
              <a:cxnLst/>
              <a:rect l="0" t="0" r="0" b="0"/>
              <a:pathLst>
                <a:path w="120000" h="120000" extrusionOk="0">
                  <a:moveTo>
                    <a:pt x="16778" y="26175"/>
                  </a:moveTo>
                  <a:lnTo>
                    <a:pt x="16778" y="26175"/>
                  </a:lnTo>
                  <a:cubicBezTo>
                    <a:pt x="22249" y="18356"/>
                    <a:pt x="25167" y="5439"/>
                    <a:pt x="36109" y="2719"/>
                  </a:cubicBezTo>
                  <a:cubicBezTo>
                    <a:pt x="44498" y="0"/>
                    <a:pt x="49969" y="10538"/>
                    <a:pt x="58358" y="12917"/>
                  </a:cubicBezTo>
                  <a:cubicBezTo>
                    <a:pt x="66747" y="12917"/>
                    <a:pt x="72218" y="10538"/>
                    <a:pt x="80607" y="10538"/>
                  </a:cubicBezTo>
                  <a:cubicBezTo>
                    <a:pt x="86443" y="10538"/>
                    <a:pt x="94468" y="7818"/>
                    <a:pt x="97386" y="10538"/>
                  </a:cubicBezTo>
                  <a:cubicBezTo>
                    <a:pt x="100303" y="12917"/>
                    <a:pt x="94468" y="20736"/>
                    <a:pt x="97386" y="23456"/>
                  </a:cubicBezTo>
                  <a:cubicBezTo>
                    <a:pt x="100303" y="26175"/>
                    <a:pt x="108693" y="23456"/>
                    <a:pt x="111246" y="28555"/>
                  </a:cubicBezTo>
                  <a:cubicBezTo>
                    <a:pt x="114164" y="33994"/>
                    <a:pt x="119635" y="44192"/>
                    <a:pt x="114164" y="46912"/>
                  </a:cubicBezTo>
                  <a:cubicBezTo>
                    <a:pt x="102857" y="49631"/>
                    <a:pt x="94468" y="33994"/>
                    <a:pt x="86443" y="36373"/>
                  </a:cubicBezTo>
                  <a:cubicBezTo>
                    <a:pt x="80607" y="36373"/>
                    <a:pt x="80607" y="46912"/>
                    <a:pt x="80607" y="52011"/>
                  </a:cubicBezTo>
                  <a:cubicBezTo>
                    <a:pt x="83525" y="59830"/>
                    <a:pt x="88996" y="67648"/>
                    <a:pt x="91914" y="75467"/>
                  </a:cubicBezTo>
                  <a:lnTo>
                    <a:pt x="91914" y="75467"/>
                  </a:lnTo>
                  <a:cubicBezTo>
                    <a:pt x="80607" y="80566"/>
                    <a:pt x="66747" y="83286"/>
                    <a:pt x="58358" y="91104"/>
                  </a:cubicBezTo>
                  <a:cubicBezTo>
                    <a:pt x="47416" y="98923"/>
                    <a:pt x="39027" y="109121"/>
                    <a:pt x="30638" y="119660"/>
                  </a:cubicBezTo>
                  <a:lnTo>
                    <a:pt x="30638" y="119660"/>
                  </a:lnTo>
                  <a:cubicBezTo>
                    <a:pt x="0" y="101303"/>
                    <a:pt x="0" y="101303"/>
                    <a:pt x="0" y="101303"/>
                  </a:cubicBezTo>
                  <a:lnTo>
                    <a:pt x="0" y="101303"/>
                  </a:lnTo>
                  <a:cubicBezTo>
                    <a:pt x="2553" y="96203"/>
                    <a:pt x="2553" y="88385"/>
                    <a:pt x="8389" y="85665"/>
                  </a:cubicBezTo>
                  <a:cubicBezTo>
                    <a:pt x="10942" y="83286"/>
                    <a:pt x="19331" y="88385"/>
                    <a:pt x="19331" y="85665"/>
                  </a:cubicBezTo>
                  <a:cubicBezTo>
                    <a:pt x="22249" y="72747"/>
                    <a:pt x="19331" y="59830"/>
                    <a:pt x="19331" y="46912"/>
                  </a:cubicBezTo>
                  <a:cubicBezTo>
                    <a:pt x="19331" y="39093"/>
                    <a:pt x="16778" y="33994"/>
                    <a:pt x="16778" y="2617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08" name="Shape 2608"/>
            <p:cNvSpPr/>
            <p:nvPr/>
          </p:nvSpPr>
          <p:spPr>
            <a:xfrm>
              <a:off x="7692524" y="8821738"/>
              <a:ext cx="476219" cy="360362"/>
            </a:xfrm>
            <a:custGeom>
              <a:avLst/>
              <a:gdLst/>
              <a:ahLst/>
              <a:cxnLst/>
              <a:rect l="0" t="0" r="0" b="0"/>
              <a:pathLst>
                <a:path w="120000" h="120000" extrusionOk="0">
                  <a:moveTo>
                    <a:pt x="0" y="64975"/>
                  </a:moveTo>
                  <a:lnTo>
                    <a:pt x="0" y="64975"/>
                  </a:lnTo>
                  <a:cubicBezTo>
                    <a:pt x="1361" y="57662"/>
                    <a:pt x="1361" y="57662"/>
                    <a:pt x="1361" y="57662"/>
                  </a:cubicBezTo>
                  <a:lnTo>
                    <a:pt x="1361" y="57662"/>
                  </a:lnTo>
                  <a:cubicBezTo>
                    <a:pt x="1996" y="55864"/>
                    <a:pt x="2723" y="53106"/>
                    <a:pt x="2723" y="51308"/>
                  </a:cubicBezTo>
                  <a:cubicBezTo>
                    <a:pt x="2723" y="48551"/>
                    <a:pt x="1361" y="45794"/>
                    <a:pt x="1361" y="43036"/>
                  </a:cubicBezTo>
                  <a:cubicBezTo>
                    <a:pt x="1361" y="41118"/>
                    <a:pt x="3449" y="39320"/>
                    <a:pt x="3449" y="37522"/>
                  </a:cubicBezTo>
                  <a:cubicBezTo>
                    <a:pt x="3449" y="33806"/>
                    <a:pt x="1361" y="30209"/>
                    <a:pt x="635" y="26493"/>
                  </a:cubicBezTo>
                  <a:lnTo>
                    <a:pt x="635" y="26493"/>
                  </a:lnTo>
                  <a:cubicBezTo>
                    <a:pt x="1361" y="23736"/>
                    <a:pt x="635" y="19180"/>
                    <a:pt x="3449" y="18341"/>
                  </a:cubicBezTo>
                  <a:cubicBezTo>
                    <a:pt x="4810" y="17382"/>
                    <a:pt x="5537" y="21938"/>
                    <a:pt x="6898" y="22897"/>
                  </a:cubicBezTo>
                  <a:cubicBezTo>
                    <a:pt x="10347" y="23736"/>
                    <a:pt x="13797" y="22897"/>
                    <a:pt x="16611" y="21938"/>
                  </a:cubicBezTo>
                  <a:cubicBezTo>
                    <a:pt x="20060" y="20979"/>
                    <a:pt x="23509" y="17382"/>
                    <a:pt x="26959" y="15584"/>
                  </a:cubicBezTo>
                  <a:cubicBezTo>
                    <a:pt x="30499" y="14625"/>
                    <a:pt x="33222" y="15584"/>
                    <a:pt x="36036" y="14625"/>
                  </a:cubicBezTo>
                  <a:cubicBezTo>
                    <a:pt x="39485" y="12827"/>
                    <a:pt x="42208" y="9110"/>
                    <a:pt x="45748" y="6353"/>
                  </a:cubicBezTo>
                  <a:cubicBezTo>
                    <a:pt x="45748" y="6353"/>
                    <a:pt x="47836" y="839"/>
                    <a:pt x="48472" y="839"/>
                  </a:cubicBezTo>
                  <a:cubicBezTo>
                    <a:pt x="49924" y="839"/>
                    <a:pt x="63086" y="0"/>
                    <a:pt x="63086" y="0"/>
                  </a:cubicBezTo>
                  <a:cubicBezTo>
                    <a:pt x="65083" y="839"/>
                    <a:pt x="67170" y="1798"/>
                    <a:pt x="69258" y="2757"/>
                  </a:cubicBezTo>
                  <a:lnTo>
                    <a:pt x="69258" y="2757"/>
                  </a:lnTo>
                  <a:cubicBezTo>
                    <a:pt x="69258" y="6353"/>
                    <a:pt x="67897" y="10069"/>
                    <a:pt x="69258" y="12827"/>
                  </a:cubicBezTo>
                  <a:cubicBezTo>
                    <a:pt x="69984" y="14625"/>
                    <a:pt x="72798" y="12827"/>
                    <a:pt x="74160" y="13666"/>
                  </a:cubicBezTo>
                  <a:cubicBezTo>
                    <a:pt x="76883" y="16423"/>
                    <a:pt x="78335" y="23736"/>
                    <a:pt x="81785" y="24695"/>
                  </a:cubicBezTo>
                  <a:cubicBezTo>
                    <a:pt x="85960" y="25654"/>
                    <a:pt x="89409" y="19180"/>
                    <a:pt x="93585" y="18341"/>
                  </a:cubicBezTo>
                  <a:cubicBezTo>
                    <a:pt x="95673" y="17382"/>
                    <a:pt x="97760" y="19180"/>
                    <a:pt x="99848" y="18341"/>
                  </a:cubicBezTo>
                  <a:cubicBezTo>
                    <a:pt x="101210" y="18341"/>
                    <a:pt x="102571" y="15584"/>
                    <a:pt x="103933" y="16423"/>
                  </a:cubicBezTo>
                  <a:cubicBezTo>
                    <a:pt x="106021" y="18341"/>
                    <a:pt x="107382" y="21938"/>
                    <a:pt x="108108" y="24695"/>
                  </a:cubicBezTo>
                  <a:cubicBezTo>
                    <a:pt x="108835" y="26493"/>
                    <a:pt x="107382" y="27452"/>
                    <a:pt x="108108" y="29250"/>
                  </a:cubicBezTo>
                  <a:cubicBezTo>
                    <a:pt x="110196" y="32007"/>
                    <a:pt x="112919" y="34765"/>
                    <a:pt x="115007" y="37522"/>
                  </a:cubicBezTo>
                  <a:cubicBezTo>
                    <a:pt x="114372" y="37522"/>
                    <a:pt x="114372" y="37522"/>
                    <a:pt x="114372" y="37522"/>
                  </a:cubicBezTo>
                  <a:cubicBezTo>
                    <a:pt x="115733" y="39320"/>
                    <a:pt x="119909" y="42077"/>
                    <a:pt x="118547" y="43876"/>
                  </a:cubicBezTo>
                  <a:cubicBezTo>
                    <a:pt x="117095" y="47592"/>
                    <a:pt x="113645" y="45794"/>
                    <a:pt x="110922" y="45794"/>
                  </a:cubicBezTo>
                  <a:cubicBezTo>
                    <a:pt x="108835" y="45794"/>
                    <a:pt x="106021" y="44835"/>
                    <a:pt x="104659" y="46633"/>
                  </a:cubicBezTo>
                  <a:cubicBezTo>
                    <a:pt x="102571" y="48551"/>
                    <a:pt x="103298" y="52147"/>
                    <a:pt x="103298" y="54905"/>
                  </a:cubicBezTo>
                  <a:cubicBezTo>
                    <a:pt x="102571" y="56703"/>
                    <a:pt x="102571" y="59460"/>
                    <a:pt x="102571" y="61258"/>
                  </a:cubicBezTo>
                  <a:lnTo>
                    <a:pt x="102571" y="61258"/>
                  </a:lnTo>
                  <a:cubicBezTo>
                    <a:pt x="101210" y="64015"/>
                    <a:pt x="101210" y="67732"/>
                    <a:pt x="99848" y="69530"/>
                  </a:cubicBezTo>
                  <a:cubicBezTo>
                    <a:pt x="98396" y="72287"/>
                    <a:pt x="94947" y="72287"/>
                    <a:pt x="93585" y="75044"/>
                  </a:cubicBezTo>
                  <a:cubicBezTo>
                    <a:pt x="92859" y="78761"/>
                    <a:pt x="94220" y="82357"/>
                    <a:pt x="93585" y="86073"/>
                  </a:cubicBezTo>
                  <a:cubicBezTo>
                    <a:pt x="93585" y="87872"/>
                    <a:pt x="92133" y="88831"/>
                    <a:pt x="92133" y="89670"/>
                  </a:cubicBezTo>
                  <a:cubicBezTo>
                    <a:pt x="91497" y="93386"/>
                    <a:pt x="92133" y="97942"/>
                    <a:pt x="91497" y="101538"/>
                  </a:cubicBezTo>
                  <a:cubicBezTo>
                    <a:pt x="90771" y="104295"/>
                    <a:pt x="89409" y="105254"/>
                    <a:pt x="88683" y="107052"/>
                  </a:cubicBezTo>
                  <a:cubicBezTo>
                    <a:pt x="87322" y="108011"/>
                    <a:pt x="85234" y="108011"/>
                    <a:pt x="84508" y="109810"/>
                  </a:cubicBezTo>
                  <a:cubicBezTo>
                    <a:pt x="83146" y="111728"/>
                    <a:pt x="84508" y="116283"/>
                    <a:pt x="82420" y="118081"/>
                  </a:cubicBezTo>
                  <a:cubicBezTo>
                    <a:pt x="81785" y="119040"/>
                    <a:pt x="79697" y="118081"/>
                    <a:pt x="77609" y="118081"/>
                  </a:cubicBezTo>
                  <a:lnTo>
                    <a:pt x="77609" y="118081"/>
                  </a:lnTo>
                  <a:cubicBezTo>
                    <a:pt x="76883" y="116283"/>
                    <a:pt x="76883" y="113526"/>
                    <a:pt x="75521" y="112567"/>
                  </a:cubicBezTo>
                  <a:cubicBezTo>
                    <a:pt x="74886" y="112567"/>
                    <a:pt x="74160" y="116283"/>
                    <a:pt x="73434" y="115324"/>
                  </a:cubicBezTo>
                  <a:cubicBezTo>
                    <a:pt x="70711" y="112567"/>
                    <a:pt x="71346" y="104295"/>
                    <a:pt x="67897" y="104295"/>
                  </a:cubicBezTo>
                  <a:cubicBezTo>
                    <a:pt x="63721" y="103456"/>
                    <a:pt x="62360" y="110769"/>
                    <a:pt x="59546" y="113526"/>
                  </a:cubicBezTo>
                  <a:cubicBezTo>
                    <a:pt x="57458" y="116283"/>
                    <a:pt x="56096" y="119880"/>
                    <a:pt x="53373" y="119040"/>
                  </a:cubicBezTo>
                  <a:cubicBezTo>
                    <a:pt x="51285" y="119040"/>
                    <a:pt x="49924" y="115324"/>
                    <a:pt x="48472" y="112567"/>
                  </a:cubicBezTo>
                  <a:cubicBezTo>
                    <a:pt x="47110" y="109810"/>
                    <a:pt x="47110" y="105254"/>
                    <a:pt x="45022" y="103456"/>
                  </a:cubicBezTo>
                  <a:cubicBezTo>
                    <a:pt x="43661" y="102497"/>
                    <a:pt x="40847" y="107052"/>
                    <a:pt x="39485" y="105254"/>
                  </a:cubicBezTo>
                  <a:cubicBezTo>
                    <a:pt x="37397" y="102497"/>
                    <a:pt x="39485" y="94225"/>
                    <a:pt x="36036" y="92427"/>
                  </a:cubicBezTo>
                  <a:cubicBezTo>
                    <a:pt x="33222" y="90629"/>
                    <a:pt x="31134" y="96983"/>
                    <a:pt x="29046" y="99740"/>
                  </a:cubicBezTo>
                  <a:cubicBezTo>
                    <a:pt x="27685" y="102497"/>
                    <a:pt x="26959" y="107052"/>
                    <a:pt x="24962" y="108011"/>
                  </a:cubicBezTo>
                  <a:cubicBezTo>
                    <a:pt x="22874" y="108011"/>
                    <a:pt x="24236" y="103456"/>
                    <a:pt x="24962" y="101538"/>
                  </a:cubicBezTo>
                  <a:cubicBezTo>
                    <a:pt x="24962" y="96983"/>
                    <a:pt x="27685" y="93386"/>
                    <a:pt x="26323" y="89670"/>
                  </a:cubicBezTo>
                  <a:cubicBezTo>
                    <a:pt x="24962" y="85114"/>
                    <a:pt x="20060" y="84275"/>
                    <a:pt x="16611" y="81518"/>
                  </a:cubicBezTo>
                  <a:cubicBezTo>
                    <a:pt x="13797" y="78761"/>
                    <a:pt x="10347" y="76843"/>
                    <a:pt x="7534" y="73246"/>
                  </a:cubicBezTo>
                  <a:cubicBezTo>
                    <a:pt x="6898" y="72287"/>
                    <a:pt x="6898" y="70489"/>
                    <a:pt x="6172" y="69530"/>
                  </a:cubicBezTo>
                  <a:cubicBezTo>
                    <a:pt x="4810" y="67732"/>
                    <a:pt x="1996" y="66773"/>
                    <a:pt x="0" y="6497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09" name="Shape 2609"/>
            <p:cNvSpPr/>
            <p:nvPr/>
          </p:nvSpPr>
          <p:spPr>
            <a:xfrm>
              <a:off x="7500449" y="9017000"/>
              <a:ext cx="506378" cy="355600"/>
            </a:xfrm>
            <a:custGeom>
              <a:avLst/>
              <a:gdLst/>
              <a:ahLst/>
              <a:cxnLst/>
              <a:rect l="0" t="0" r="0" b="0"/>
              <a:pathLst>
                <a:path w="120000" h="120000" extrusionOk="0">
                  <a:moveTo>
                    <a:pt x="23470" y="26044"/>
                  </a:moveTo>
                  <a:lnTo>
                    <a:pt x="23470" y="26044"/>
                  </a:lnTo>
                  <a:cubicBezTo>
                    <a:pt x="26031" y="26044"/>
                    <a:pt x="28677" y="28843"/>
                    <a:pt x="30640" y="26044"/>
                  </a:cubicBezTo>
                  <a:cubicBezTo>
                    <a:pt x="33200" y="21419"/>
                    <a:pt x="31237" y="12048"/>
                    <a:pt x="35163" y="7423"/>
                  </a:cubicBezTo>
                  <a:cubicBezTo>
                    <a:pt x="37126" y="4624"/>
                    <a:pt x="40455" y="12048"/>
                    <a:pt x="42332" y="10223"/>
                  </a:cubicBezTo>
                  <a:cubicBezTo>
                    <a:pt x="43698" y="8397"/>
                    <a:pt x="40455" y="4624"/>
                    <a:pt x="40455" y="1825"/>
                  </a:cubicBezTo>
                  <a:cubicBezTo>
                    <a:pt x="41052" y="973"/>
                    <a:pt x="42332" y="0"/>
                    <a:pt x="43015" y="0"/>
                  </a:cubicBezTo>
                  <a:lnTo>
                    <a:pt x="43015" y="0"/>
                  </a:lnTo>
                  <a:cubicBezTo>
                    <a:pt x="45661" y="0"/>
                    <a:pt x="45661" y="0"/>
                    <a:pt x="45661" y="0"/>
                  </a:cubicBezTo>
                  <a:lnTo>
                    <a:pt x="45661" y="0"/>
                  </a:lnTo>
                  <a:cubicBezTo>
                    <a:pt x="47539" y="1825"/>
                    <a:pt x="50184" y="2799"/>
                    <a:pt x="51465" y="4624"/>
                  </a:cubicBezTo>
                  <a:cubicBezTo>
                    <a:pt x="52147" y="5598"/>
                    <a:pt x="52147" y="7423"/>
                    <a:pt x="52745" y="8397"/>
                  </a:cubicBezTo>
                  <a:cubicBezTo>
                    <a:pt x="55391" y="12048"/>
                    <a:pt x="58634" y="13995"/>
                    <a:pt x="61280" y="16795"/>
                  </a:cubicBezTo>
                  <a:cubicBezTo>
                    <a:pt x="64523" y="19594"/>
                    <a:pt x="69132" y="20446"/>
                    <a:pt x="70412" y="25070"/>
                  </a:cubicBezTo>
                  <a:cubicBezTo>
                    <a:pt x="71692" y="28843"/>
                    <a:pt x="69132" y="32494"/>
                    <a:pt x="69132" y="37119"/>
                  </a:cubicBezTo>
                  <a:cubicBezTo>
                    <a:pt x="68449" y="39066"/>
                    <a:pt x="67169" y="43691"/>
                    <a:pt x="69132" y="43691"/>
                  </a:cubicBezTo>
                  <a:cubicBezTo>
                    <a:pt x="71009" y="42718"/>
                    <a:pt x="71692" y="38093"/>
                    <a:pt x="72972" y="35294"/>
                  </a:cubicBezTo>
                  <a:cubicBezTo>
                    <a:pt x="74935" y="32494"/>
                    <a:pt x="76899" y="26044"/>
                    <a:pt x="79544" y="27870"/>
                  </a:cubicBezTo>
                  <a:cubicBezTo>
                    <a:pt x="82788" y="29695"/>
                    <a:pt x="80825" y="38093"/>
                    <a:pt x="82788" y="40892"/>
                  </a:cubicBezTo>
                  <a:cubicBezTo>
                    <a:pt x="84068" y="42718"/>
                    <a:pt x="86714" y="38093"/>
                    <a:pt x="87994" y="39066"/>
                  </a:cubicBezTo>
                  <a:cubicBezTo>
                    <a:pt x="89957" y="40892"/>
                    <a:pt x="89957" y="45517"/>
                    <a:pt x="91237" y="48316"/>
                  </a:cubicBezTo>
                  <a:cubicBezTo>
                    <a:pt x="92603" y="51115"/>
                    <a:pt x="93883" y="54888"/>
                    <a:pt x="95846" y="54888"/>
                  </a:cubicBezTo>
                  <a:cubicBezTo>
                    <a:pt x="98406" y="55740"/>
                    <a:pt x="99687" y="52089"/>
                    <a:pt x="101650" y="49290"/>
                  </a:cubicBezTo>
                  <a:cubicBezTo>
                    <a:pt x="104295" y="46490"/>
                    <a:pt x="105576" y="39066"/>
                    <a:pt x="109502" y="39918"/>
                  </a:cubicBezTo>
                  <a:cubicBezTo>
                    <a:pt x="112745" y="39918"/>
                    <a:pt x="112147" y="48316"/>
                    <a:pt x="114708" y="51115"/>
                  </a:cubicBezTo>
                  <a:cubicBezTo>
                    <a:pt x="115391" y="52089"/>
                    <a:pt x="116073" y="48316"/>
                    <a:pt x="116671" y="48316"/>
                  </a:cubicBezTo>
                  <a:cubicBezTo>
                    <a:pt x="117951" y="49290"/>
                    <a:pt x="117951" y="52089"/>
                    <a:pt x="118634" y="53914"/>
                  </a:cubicBezTo>
                  <a:lnTo>
                    <a:pt x="118634" y="53914"/>
                  </a:lnTo>
                  <a:cubicBezTo>
                    <a:pt x="119317" y="57687"/>
                    <a:pt x="119914" y="61338"/>
                    <a:pt x="119914" y="65963"/>
                  </a:cubicBezTo>
                  <a:cubicBezTo>
                    <a:pt x="119914" y="69736"/>
                    <a:pt x="118634" y="73387"/>
                    <a:pt x="117951" y="77160"/>
                  </a:cubicBezTo>
                  <a:cubicBezTo>
                    <a:pt x="117354" y="78985"/>
                    <a:pt x="117951" y="80933"/>
                    <a:pt x="117951" y="83732"/>
                  </a:cubicBezTo>
                  <a:cubicBezTo>
                    <a:pt x="117951" y="88356"/>
                    <a:pt x="118634" y="93955"/>
                    <a:pt x="119317" y="99432"/>
                  </a:cubicBezTo>
                  <a:cubicBezTo>
                    <a:pt x="115391" y="101379"/>
                    <a:pt x="115391" y="101379"/>
                    <a:pt x="115391" y="101379"/>
                  </a:cubicBezTo>
                  <a:cubicBezTo>
                    <a:pt x="111465" y="101379"/>
                    <a:pt x="107539" y="100405"/>
                    <a:pt x="103015" y="100405"/>
                  </a:cubicBezTo>
                  <a:cubicBezTo>
                    <a:pt x="100369" y="101379"/>
                    <a:pt x="97809" y="103204"/>
                    <a:pt x="95163" y="101379"/>
                  </a:cubicBezTo>
                  <a:cubicBezTo>
                    <a:pt x="93200" y="100405"/>
                    <a:pt x="93200" y="96632"/>
                    <a:pt x="91920" y="93955"/>
                  </a:cubicBezTo>
                  <a:cubicBezTo>
                    <a:pt x="91920" y="93955"/>
                    <a:pt x="87311" y="92981"/>
                    <a:pt x="86714" y="92981"/>
                  </a:cubicBezTo>
                  <a:cubicBezTo>
                    <a:pt x="86031" y="92981"/>
                    <a:pt x="78179" y="101379"/>
                    <a:pt x="78179" y="101379"/>
                  </a:cubicBezTo>
                  <a:cubicBezTo>
                    <a:pt x="70412" y="105030"/>
                    <a:pt x="63243" y="108803"/>
                    <a:pt x="55391" y="112454"/>
                  </a:cubicBezTo>
                  <a:cubicBezTo>
                    <a:pt x="49502" y="114401"/>
                    <a:pt x="43698" y="117079"/>
                    <a:pt x="37809" y="118052"/>
                  </a:cubicBezTo>
                  <a:cubicBezTo>
                    <a:pt x="35163" y="118052"/>
                    <a:pt x="31920" y="116227"/>
                    <a:pt x="29274" y="117079"/>
                  </a:cubicBezTo>
                  <a:cubicBezTo>
                    <a:pt x="26031" y="117079"/>
                    <a:pt x="23470" y="119878"/>
                    <a:pt x="20227" y="119878"/>
                  </a:cubicBezTo>
                  <a:cubicBezTo>
                    <a:pt x="16984" y="119878"/>
                    <a:pt x="14338" y="118052"/>
                    <a:pt x="11692" y="117079"/>
                  </a:cubicBezTo>
                  <a:lnTo>
                    <a:pt x="11692" y="117079"/>
                  </a:lnTo>
                  <a:cubicBezTo>
                    <a:pt x="11692" y="114401"/>
                    <a:pt x="13655" y="111602"/>
                    <a:pt x="13058" y="108803"/>
                  </a:cubicBezTo>
                  <a:cubicBezTo>
                    <a:pt x="11095" y="104056"/>
                    <a:pt x="8449" y="99432"/>
                    <a:pt x="5206" y="96632"/>
                  </a:cubicBezTo>
                  <a:cubicBezTo>
                    <a:pt x="3926" y="95780"/>
                    <a:pt x="1963" y="100405"/>
                    <a:pt x="1280" y="98580"/>
                  </a:cubicBezTo>
                  <a:cubicBezTo>
                    <a:pt x="0" y="94807"/>
                    <a:pt x="1963" y="90182"/>
                    <a:pt x="1963" y="86409"/>
                  </a:cubicBezTo>
                  <a:cubicBezTo>
                    <a:pt x="1963" y="83732"/>
                    <a:pt x="0" y="81784"/>
                    <a:pt x="0" y="78985"/>
                  </a:cubicBezTo>
                  <a:cubicBezTo>
                    <a:pt x="0" y="76186"/>
                    <a:pt x="597" y="73387"/>
                    <a:pt x="1963" y="70588"/>
                  </a:cubicBezTo>
                  <a:cubicBezTo>
                    <a:pt x="3243" y="68762"/>
                    <a:pt x="5206" y="66937"/>
                    <a:pt x="7169" y="67910"/>
                  </a:cubicBezTo>
                  <a:cubicBezTo>
                    <a:pt x="9132" y="67910"/>
                    <a:pt x="11095" y="71561"/>
                    <a:pt x="13655" y="71561"/>
                  </a:cubicBezTo>
                  <a:cubicBezTo>
                    <a:pt x="15021" y="71561"/>
                    <a:pt x="14338" y="68762"/>
                    <a:pt x="15021" y="66937"/>
                  </a:cubicBezTo>
                  <a:cubicBezTo>
                    <a:pt x="15021" y="63164"/>
                    <a:pt x="15021" y="58539"/>
                    <a:pt x="14338" y="54888"/>
                  </a:cubicBezTo>
                  <a:cubicBezTo>
                    <a:pt x="13058" y="50263"/>
                    <a:pt x="11095" y="45517"/>
                    <a:pt x="9132" y="41866"/>
                  </a:cubicBezTo>
                  <a:lnTo>
                    <a:pt x="9132" y="41866"/>
                  </a:lnTo>
                  <a:cubicBezTo>
                    <a:pt x="11095" y="38093"/>
                    <a:pt x="13058" y="34442"/>
                    <a:pt x="15618" y="31643"/>
                  </a:cubicBezTo>
                  <a:cubicBezTo>
                    <a:pt x="17581" y="28843"/>
                    <a:pt x="20825" y="27870"/>
                    <a:pt x="23470" y="2604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10" name="Shape 2610"/>
            <p:cNvSpPr/>
            <p:nvPr/>
          </p:nvSpPr>
          <p:spPr>
            <a:xfrm>
              <a:off x="8100485" y="8929688"/>
              <a:ext cx="193661" cy="112711"/>
            </a:xfrm>
            <a:custGeom>
              <a:avLst/>
              <a:gdLst/>
              <a:ahLst/>
              <a:cxnLst/>
              <a:rect l="0" t="0" r="0" b="0"/>
              <a:pathLst>
                <a:path w="120000" h="120000" extrusionOk="0">
                  <a:moveTo>
                    <a:pt x="66716" y="116560"/>
                  </a:moveTo>
                  <a:lnTo>
                    <a:pt x="66716" y="116560"/>
                  </a:lnTo>
                  <a:cubicBezTo>
                    <a:pt x="70074" y="110828"/>
                    <a:pt x="73432" y="104713"/>
                    <a:pt x="75223" y="96305"/>
                  </a:cubicBezTo>
                  <a:cubicBezTo>
                    <a:pt x="80373" y="66878"/>
                    <a:pt x="83731" y="69936"/>
                    <a:pt x="102537" y="69936"/>
                  </a:cubicBezTo>
                  <a:cubicBezTo>
                    <a:pt x="107686" y="69936"/>
                    <a:pt x="112835" y="69936"/>
                    <a:pt x="119776" y="66878"/>
                  </a:cubicBezTo>
                  <a:lnTo>
                    <a:pt x="119776" y="66878"/>
                  </a:lnTo>
                  <a:cubicBezTo>
                    <a:pt x="109477" y="52356"/>
                    <a:pt x="95820" y="20254"/>
                    <a:pt x="83731" y="11464"/>
                  </a:cubicBezTo>
                  <a:cubicBezTo>
                    <a:pt x="78582" y="8407"/>
                    <a:pt x="73432" y="17197"/>
                    <a:pt x="66716" y="14522"/>
                  </a:cubicBezTo>
                  <a:cubicBezTo>
                    <a:pt x="63358" y="14522"/>
                    <a:pt x="61567" y="2675"/>
                    <a:pt x="58208" y="2675"/>
                  </a:cubicBezTo>
                  <a:cubicBezTo>
                    <a:pt x="47910" y="0"/>
                    <a:pt x="39402" y="2675"/>
                    <a:pt x="29104" y="5732"/>
                  </a:cubicBezTo>
                  <a:lnTo>
                    <a:pt x="29104" y="5732"/>
                  </a:lnTo>
                  <a:cubicBezTo>
                    <a:pt x="32462" y="11464"/>
                    <a:pt x="42761" y="20254"/>
                    <a:pt x="39402" y="25987"/>
                  </a:cubicBezTo>
                  <a:cubicBezTo>
                    <a:pt x="35820" y="37834"/>
                    <a:pt x="27313" y="32101"/>
                    <a:pt x="20597" y="32101"/>
                  </a:cubicBezTo>
                  <a:cubicBezTo>
                    <a:pt x="15447" y="32101"/>
                    <a:pt x="8507" y="29044"/>
                    <a:pt x="5149" y="34777"/>
                  </a:cubicBezTo>
                  <a:cubicBezTo>
                    <a:pt x="0" y="40891"/>
                    <a:pt x="1791" y="52356"/>
                    <a:pt x="1791" y="61146"/>
                  </a:cubicBezTo>
                  <a:cubicBezTo>
                    <a:pt x="0" y="66878"/>
                    <a:pt x="0" y="75668"/>
                    <a:pt x="0" y="81401"/>
                  </a:cubicBezTo>
                  <a:lnTo>
                    <a:pt x="0" y="81401"/>
                  </a:lnTo>
                  <a:cubicBezTo>
                    <a:pt x="5149" y="90191"/>
                    <a:pt x="11865" y="102038"/>
                    <a:pt x="18805" y="104713"/>
                  </a:cubicBezTo>
                  <a:cubicBezTo>
                    <a:pt x="23955" y="107770"/>
                    <a:pt x="27313" y="90191"/>
                    <a:pt x="32462" y="93248"/>
                  </a:cubicBezTo>
                  <a:cubicBezTo>
                    <a:pt x="37611" y="93248"/>
                    <a:pt x="35820" y="110828"/>
                    <a:pt x="40970" y="113503"/>
                  </a:cubicBezTo>
                  <a:cubicBezTo>
                    <a:pt x="51268" y="119617"/>
                    <a:pt x="54626" y="113503"/>
                    <a:pt x="66716" y="11656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11" name="Shape 2611"/>
            <p:cNvSpPr/>
            <p:nvPr/>
          </p:nvSpPr>
          <p:spPr>
            <a:xfrm>
              <a:off x="8316371" y="8907463"/>
              <a:ext cx="126992" cy="74611"/>
            </a:xfrm>
            <a:custGeom>
              <a:avLst/>
              <a:gdLst/>
              <a:ahLst/>
              <a:cxnLst/>
              <a:rect l="0" t="0" r="0" b="0"/>
              <a:pathLst>
                <a:path w="120000" h="120000" extrusionOk="0">
                  <a:moveTo>
                    <a:pt x="15637" y="110769"/>
                  </a:moveTo>
                  <a:lnTo>
                    <a:pt x="15637" y="110769"/>
                  </a:lnTo>
                  <a:cubicBezTo>
                    <a:pt x="23456" y="101538"/>
                    <a:pt x="33994" y="97500"/>
                    <a:pt x="41813" y="101538"/>
                  </a:cubicBezTo>
                  <a:cubicBezTo>
                    <a:pt x="59830" y="106153"/>
                    <a:pt x="80566" y="119423"/>
                    <a:pt x="98923" y="114807"/>
                  </a:cubicBezTo>
                  <a:cubicBezTo>
                    <a:pt x="106742" y="110769"/>
                    <a:pt x="111841" y="106153"/>
                    <a:pt x="119660" y="97500"/>
                  </a:cubicBezTo>
                  <a:lnTo>
                    <a:pt x="119660" y="97500"/>
                  </a:lnTo>
                  <a:cubicBezTo>
                    <a:pt x="109121" y="84230"/>
                    <a:pt x="91104" y="44423"/>
                    <a:pt x="78186" y="35769"/>
                  </a:cubicBezTo>
                  <a:cubicBezTo>
                    <a:pt x="57110" y="22500"/>
                    <a:pt x="33994" y="0"/>
                    <a:pt x="10538" y="13269"/>
                  </a:cubicBezTo>
                  <a:cubicBezTo>
                    <a:pt x="0" y="17884"/>
                    <a:pt x="15637" y="92884"/>
                    <a:pt x="15637" y="11076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12" name="Shape 2612"/>
            <p:cNvSpPr/>
            <p:nvPr/>
          </p:nvSpPr>
          <p:spPr>
            <a:xfrm>
              <a:off x="7995717" y="9005888"/>
              <a:ext cx="844495" cy="531811"/>
            </a:xfrm>
            <a:custGeom>
              <a:avLst/>
              <a:gdLst/>
              <a:ahLst/>
              <a:cxnLst/>
              <a:rect l="0" t="0" r="0" b="0"/>
              <a:pathLst>
                <a:path w="120000" h="120000" extrusionOk="0">
                  <a:moveTo>
                    <a:pt x="34373" y="5609"/>
                  </a:moveTo>
                  <a:lnTo>
                    <a:pt x="34373" y="5609"/>
                  </a:lnTo>
                  <a:cubicBezTo>
                    <a:pt x="32787" y="7479"/>
                    <a:pt x="31611" y="10000"/>
                    <a:pt x="28900" y="10000"/>
                  </a:cubicBezTo>
                  <a:cubicBezTo>
                    <a:pt x="25780" y="10569"/>
                    <a:pt x="19130" y="10000"/>
                    <a:pt x="16777" y="6829"/>
                  </a:cubicBezTo>
                  <a:cubicBezTo>
                    <a:pt x="20664" y="6829"/>
                    <a:pt x="26547" y="10000"/>
                    <a:pt x="30076" y="7479"/>
                  </a:cubicBezTo>
                  <a:lnTo>
                    <a:pt x="30076" y="7479"/>
                  </a:lnTo>
                  <a:cubicBezTo>
                    <a:pt x="27314" y="6829"/>
                    <a:pt x="26547" y="8130"/>
                    <a:pt x="24194" y="6829"/>
                  </a:cubicBezTo>
                  <a:cubicBezTo>
                    <a:pt x="23017" y="6260"/>
                    <a:pt x="23427" y="2520"/>
                    <a:pt x="22250" y="2520"/>
                  </a:cubicBezTo>
                  <a:cubicBezTo>
                    <a:pt x="21074" y="1869"/>
                    <a:pt x="20306" y="5609"/>
                    <a:pt x="19130" y="4959"/>
                  </a:cubicBezTo>
                  <a:cubicBezTo>
                    <a:pt x="17544" y="4390"/>
                    <a:pt x="16010" y="1869"/>
                    <a:pt x="14833" y="0"/>
                  </a:cubicBezTo>
                  <a:lnTo>
                    <a:pt x="14833" y="0"/>
                  </a:lnTo>
                  <a:cubicBezTo>
                    <a:pt x="14066" y="1869"/>
                    <a:pt x="14066" y="4390"/>
                    <a:pt x="13299" y="5609"/>
                  </a:cubicBezTo>
                  <a:cubicBezTo>
                    <a:pt x="12480" y="7479"/>
                    <a:pt x="10537" y="7479"/>
                    <a:pt x="9769" y="9349"/>
                  </a:cubicBezTo>
                  <a:cubicBezTo>
                    <a:pt x="9360" y="11869"/>
                    <a:pt x="10127" y="14308"/>
                    <a:pt x="9769" y="16829"/>
                  </a:cubicBezTo>
                  <a:cubicBezTo>
                    <a:pt x="9769" y="18048"/>
                    <a:pt x="8951" y="18699"/>
                    <a:pt x="8951" y="19268"/>
                  </a:cubicBezTo>
                  <a:cubicBezTo>
                    <a:pt x="8593" y="21788"/>
                    <a:pt x="8951" y="24878"/>
                    <a:pt x="8593" y="27317"/>
                  </a:cubicBezTo>
                  <a:cubicBezTo>
                    <a:pt x="8184" y="29186"/>
                    <a:pt x="7416" y="29837"/>
                    <a:pt x="7007" y="31056"/>
                  </a:cubicBezTo>
                  <a:cubicBezTo>
                    <a:pt x="6240" y="31707"/>
                    <a:pt x="5063" y="31707"/>
                    <a:pt x="4654" y="32926"/>
                  </a:cubicBezTo>
                  <a:cubicBezTo>
                    <a:pt x="3887" y="34227"/>
                    <a:pt x="4654" y="37317"/>
                    <a:pt x="3478" y="38536"/>
                  </a:cubicBezTo>
                  <a:cubicBezTo>
                    <a:pt x="3120" y="39186"/>
                    <a:pt x="1943" y="38536"/>
                    <a:pt x="767" y="38536"/>
                  </a:cubicBezTo>
                  <a:lnTo>
                    <a:pt x="767" y="38536"/>
                  </a:lnTo>
                  <a:cubicBezTo>
                    <a:pt x="1176" y="41056"/>
                    <a:pt x="1534" y="43495"/>
                    <a:pt x="1534" y="46585"/>
                  </a:cubicBezTo>
                  <a:cubicBezTo>
                    <a:pt x="1534" y="49105"/>
                    <a:pt x="767" y="51544"/>
                    <a:pt x="358" y="54065"/>
                  </a:cubicBezTo>
                  <a:cubicBezTo>
                    <a:pt x="0" y="55284"/>
                    <a:pt x="358" y="56585"/>
                    <a:pt x="358" y="58455"/>
                  </a:cubicBezTo>
                  <a:cubicBezTo>
                    <a:pt x="358" y="61544"/>
                    <a:pt x="767" y="65284"/>
                    <a:pt x="1176" y="68943"/>
                  </a:cubicBezTo>
                  <a:lnTo>
                    <a:pt x="1176" y="68943"/>
                  </a:lnTo>
                  <a:cubicBezTo>
                    <a:pt x="3887" y="68943"/>
                    <a:pt x="7007" y="67073"/>
                    <a:pt x="9360" y="68373"/>
                  </a:cubicBezTo>
                  <a:cubicBezTo>
                    <a:pt x="10537" y="69593"/>
                    <a:pt x="8951" y="73902"/>
                    <a:pt x="10127" y="74552"/>
                  </a:cubicBezTo>
                  <a:cubicBezTo>
                    <a:pt x="12480" y="75772"/>
                    <a:pt x="15242" y="74552"/>
                    <a:pt x="17544" y="73902"/>
                  </a:cubicBezTo>
                  <a:cubicBezTo>
                    <a:pt x="19539" y="73902"/>
                    <a:pt x="21483" y="72682"/>
                    <a:pt x="23427" y="73902"/>
                  </a:cubicBezTo>
                  <a:cubicBezTo>
                    <a:pt x="25012" y="75203"/>
                    <a:pt x="25780" y="78292"/>
                    <a:pt x="26956" y="80162"/>
                  </a:cubicBezTo>
                  <a:cubicBezTo>
                    <a:pt x="28900" y="82601"/>
                    <a:pt x="30843" y="83902"/>
                    <a:pt x="32787" y="85772"/>
                  </a:cubicBezTo>
                  <a:cubicBezTo>
                    <a:pt x="33964" y="87642"/>
                    <a:pt x="34373" y="90081"/>
                    <a:pt x="35549" y="91300"/>
                  </a:cubicBezTo>
                  <a:cubicBezTo>
                    <a:pt x="37493" y="93821"/>
                    <a:pt x="39846" y="96260"/>
                    <a:pt x="42557" y="97560"/>
                  </a:cubicBezTo>
                  <a:cubicBezTo>
                    <a:pt x="44552" y="97560"/>
                    <a:pt x="46086" y="94390"/>
                    <a:pt x="48030" y="94390"/>
                  </a:cubicBezTo>
                  <a:cubicBezTo>
                    <a:pt x="49616" y="94390"/>
                    <a:pt x="50792" y="96910"/>
                    <a:pt x="52327" y="97560"/>
                  </a:cubicBezTo>
                  <a:cubicBezTo>
                    <a:pt x="53913" y="97560"/>
                    <a:pt x="55856" y="95040"/>
                    <a:pt x="57442" y="96260"/>
                  </a:cubicBezTo>
                  <a:cubicBezTo>
                    <a:pt x="59744" y="98780"/>
                    <a:pt x="60562" y="104959"/>
                    <a:pt x="62864" y="108130"/>
                  </a:cubicBezTo>
                  <a:cubicBezTo>
                    <a:pt x="63682" y="109349"/>
                    <a:pt x="65626" y="106260"/>
                    <a:pt x="66393" y="108130"/>
                  </a:cubicBezTo>
                  <a:cubicBezTo>
                    <a:pt x="66803" y="110000"/>
                    <a:pt x="65217" y="114959"/>
                    <a:pt x="65217" y="116747"/>
                  </a:cubicBezTo>
                  <a:lnTo>
                    <a:pt x="65217" y="116747"/>
                  </a:lnTo>
                  <a:cubicBezTo>
                    <a:pt x="65984" y="117398"/>
                    <a:pt x="66803" y="117398"/>
                    <a:pt x="67570" y="117398"/>
                  </a:cubicBezTo>
                  <a:cubicBezTo>
                    <a:pt x="69923" y="117398"/>
                    <a:pt x="72276" y="119918"/>
                    <a:pt x="74629" y="119918"/>
                  </a:cubicBezTo>
                  <a:cubicBezTo>
                    <a:pt x="74629" y="116747"/>
                    <a:pt x="74219" y="112439"/>
                    <a:pt x="73810" y="108699"/>
                  </a:cubicBezTo>
                  <a:cubicBezTo>
                    <a:pt x="75805" y="100000"/>
                    <a:pt x="75396" y="93170"/>
                    <a:pt x="81636" y="89430"/>
                  </a:cubicBezTo>
                  <a:cubicBezTo>
                    <a:pt x="87109" y="85772"/>
                    <a:pt x="92173" y="82032"/>
                    <a:pt x="97647" y="80162"/>
                  </a:cubicBezTo>
                  <a:cubicBezTo>
                    <a:pt x="110946" y="75772"/>
                    <a:pt x="110946" y="54065"/>
                    <a:pt x="106240" y="38536"/>
                  </a:cubicBezTo>
                  <a:cubicBezTo>
                    <a:pt x="105063" y="33577"/>
                    <a:pt x="109360" y="34796"/>
                    <a:pt x="110946" y="31707"/>
                  </a:cubicBezTo>
                  <a:cubicBezTo>
                    <a:pt x="119948" y="18048"/>
                    <a:pt x="100409" y="21788"/>
                    <a:pt x="96470" y="23658"/>
                  </a:cubicBezTo>
                  <a:cubicBezTo>
                    <a:pt x="90230" y="26097"/>
                    <a:pt x="83222" y="23658"/>
                    <a:pt x="77749" y="29186"/>
                  </a:cubicBezTo>
                  <a:cubicBezTo>
                    <a:pt x="76163" y="30487"/>
                    <a:pt x="66393" y="32926"/>
                    <a:pt x="70690" y="27967"/>
                  </a:cubicBezTo>
                  <a:cubicBezTo>
                    <a:pt x="76572" y="21788"/>
                    <a:pt x="55447" y="3170"/>
                    <a:pt x="55089" y="13739"/>
                  </a:cubicBezTo>
                  <a:cubicBezTo>
                    <a:pt x="55089" y="21788"/>
                    <a:pt x="51150" y="21788"/>
                    <a:pt x="48030" y="21138"/>
                  </a:cubicBezTo>
                  <a:lnTo>
                    <a:pt x="48030" y="21138"/>
                  </a:lnTo>
                  <a:cubicBezTo>
                    <a:pt x="47672" y="23658"/>
                    <a:pt x="47263" y="23658"/>
                    <a:pt x="46854" y="25528"/>
                  </a:cubicBezTo>
                  <a:cubicBezTo>
                    <a:pt x="46496" y="27317"/>
                    <a:pt x="47263" y="29837"/>
                    <a:pt x="46496" y="30487"/>
                  </a:cubicBezTo>
                  <a:cubicBezTo>
                    <a:pt x="44143" y="31707"/>
                    <a:pt x="41790" y="31056"/>
                    <a:pt x="39437" y="29837"/>
                  </a:cubicBezTo>
                  <a:cubicBezTo>
                    <a:pt x="38260" y="29186"/>
                    <a:pt x="37902" y="27317"/>
                    <a:pt x="36726" y="26097"/>
                  </a:cubicBezTo>
                  <a:cubicBezTo>
                    <a:pt x="35907" y="24878"/>
                    <a:pt x="34373" y="22357"/>
                    <a:pt x="33606" y="23658"/>
                  </a:cubicBezTo>
                  <a:cubicBezTo>
                    <a:pt x="32429" y="24227"/>
                    <a:pt x="33964" y="27967"/>
                    <a:pt x="32787" y="28617"/>
                  </a:cubicBezTo>
                  <a:cubicBezTo>
                    <a:pt x="31611" y="29837"/>
                    <a:pt x="29667" y="29186"/>
                    <a:pt x="28491" y="27967"/>
                  </a:cubicBezTo>
                  <a:cubicBezTo>
                    <a:pt x="27723" y="27317"/>
                    <a:pt x="28900" y="25528"/>
                    <a:pt x="29309" y="24878"/>
                  </a:cubicBezTo>
                  <a:cubicBezTo>
                    <a:pt x="30076" y="23008"/>
                    <a:pt x="30076" y="21138"/>
                    <a:pt x="30843" y="19918"/>
                  </a:cubicBezTo>
                  <a:cubicBezTo>
                    <a:pt x="32429" y="16829"/>
                    <a:pt x="34731" y="16178"/>
                    <a:pt x="35907" y="13089"/>
                  </a:cubicBezTo>
                  <a:cubicBezTo>
                    <a:pt x="36726" y="11869"/>
                    <a:pt x="35907" y="9349"/>
                    <a:pt x="35549" y="8130"/>
                  </a:cubicBezTo>
                  <a:cubicBezTo>
                    <a:pt x="34731" y="6260"/>
                    <a:pt x="35140" y="7479"/>
                    <a:pt x="34373" y="560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13" name="Shape 2613"/>
            <p:cNvSpPr/>
            <p:nvPr/>
          </p:nvSpPr>
          <p:spPr>
            <a:xfrm>
              <a:off x="8190965" y="9015413"/>
              <a:ext cx="203186" cy="131761"/>
            </a:xfrm>
            <a:custGeom>
              <a:avLst/>
              <a:gdLst/>
              <a:ahLst/>
              <a:cxnLst/>
              <a:rect l="0" t="0" r="0" b="0"/>
              <a:pathLst>
                <a:path w="120000" h="120000" extrusionOk="0">
                  <a:moveTo>
                    <a:pt x="84169" y="77282"/>
                  </a:moveTo>
                  <a:lnTo>
                    <a:pt x="84169" y="77282"/>
                  </a:lnTo>
                  <a:cubicBezTo>
                    <a:pt x="74416" y="75000"/>
                    <a:pt x="66360" y="67500"/>
                    <a:pt x="68056" y="67500"/>
                  </a:cubicBezTo>
                  <a:cubicBezTo>
                    <a:pt x="71236" y="62282"/>
                    <a:pt x="76113" y="49891"/>
                    <a:pt x="80989" y="49891"/>
                  </a:cubicBezTo>
                  <a:cubicBezTo>
                    <a:pt x="87349" y="47608"/>
                    <a:pt x="119787" y="45000"/>
                    <a:pt x="108551" y="19891"/>
                  </a:cubicBezTo>
                  <a:cubicBezTo>
                    <a:pt x="98798" y="0"/>
                    <a:pt x="74416" y="10108"/>
                    <a:pt x="58303" y="5217"/>
                  </a:cubicBezTo>
                  <a:cubicBezTo>
                    <a:pt x="40494" y="0"/>
                    <a:pt x="33922" y="7500"/>
                    <a:pt x="27561" y="15000"/>
                  </a:cubicBezTo>
                  <a:lnTo>
                    <a:pt x="27561" y="15000"/>
                  </a:lnTo>
                  <a:cubicBezTo>
                    <a:pt x="30742" y="22500"/>
                    <a:pt x="29045" y="17608"/>
                    <a:pt x="32438" y="25108"/>
                  </a:cubicBezTo>
                  <a:cubicBezTo>
                    <a:pt x="33922" y="30000"/>
                    <a:pt x="37314" y="40108"/>
                    <a:pt x="33922" y="45000"/>
                  </a:cubicBezTo>
                  <a:cubicBezTo>
                    <a:pt x="29045" y="57391"/>
                    <a:pt x="19505" y="60000"/>
                    <a:pt x="12932" y="72391"/>
                  </a:cubicBezTo>
                  <a:cubicBezTo>
                    <a:pt x="9752" y="77282"/>
                    <a:pt x="9752" y="84782"/>
                    <a:pt x="6572" y="92282"/>
                  </a:cubicBezTo>
                  <a:cubicBezTo>
                    <a:pt x="4876" y="94891"/>
                    <a:pt x="0" y="102065"/>
                    <a:pt x="3180" y="104673"/>
                  </a:cubicBezTo>
                  <a:cubicBezTo>
                    <a:pt x="8056" y="109565"/>
                    <a:pt x="16113" y="112173"/>
                    <a:pt x="20989" y="107282"/>
                  </a:cubicBezTo>
                  <a:cubicBezTo>
                    <a:pt x="25865" y="104673"/>
                    <a:pt x="19505" y="89673"/>
                    <a:pt x="24381" y="87391"/>
                  </a:cubicBezTo>
                  <a:cubicBezTo>
                    <a:pt x="27561" y="82173"/>
                    <a:pt x="33922" y="92282"/>
                    <a:pt x="37314" y="97173"/>
                  </a:cubicBezTo>
                  <a:cubicBezTo>
                    <a:pt x="42190" y="102065"/>
                    <a:pt x="43674" y="109565"/>
                    <a:pt x="48551" y="112173"/>
                  </a:cubicBezTo>
                  <a:cubicBezTo>
                    <a:pt x="58303" y="117065"/>
                    <a:pt x="68056" y="119673"/>
                    <a:pt x="77809" y="114782"/>
                  </a:cubicBezTo>
                  <a:cubicBezTo>
                    <a:pt x="80989" y="112173"/>
                    <a:pt x="77809" y="102065"/>
                    <a:pt x="79293" y="94891"/>
                  </a:cubicBezTo>
                  <a:cubicBezTo>
                    <a:pt x="80989" y="87391"/>
                    <a:pt x="82685" y="87391"/>
                    <a:pt x="84169" y="7728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14" name="Shape 2614"/>
            <p:cNvSpPr/>
            <p:nvPr/>
          </p:nvSpPr>
          <p:spPr>
            <a:xfrm>
              <a:off x="7267102" y="6611938"/>
              <a:ext cx="169852" cy="169861"/>
            </a:xfrm>
            <a:custGeom>
              <a:avLst/>
              <a:gdLst/>
              <a:ahLst/>
              <a:cxnLst/>
              <a:rect l="0" t="0" r="0" b="0"/>
              <a:pathLst>
                <a:path w="120000" h="120000" extrusionOk="0">
                  <a:moveTo>
                    <a:pt x="119746" y="44303"/>
                  </a:moveTo>
                  <a:lnTo>
                    <a:pt x="119746" y="44303"/>
                  </a:lnTo>
                  <a:cubicBezTo>
                    <a:pt x="117974" y="59746"/>
                    <a:pt x="113924" y="73417"/>
                    <a:pt x="113924" y="88860"/>
                  </a:cubicBezTo>
                  <a:cubicBezTo>
                    <a:pt x="113924" y="98481"/>
                    <a:pt x="115949" y="106329"/>
                    <a:pt x="117974" y="115949"/>
                  </a:cubicBezTo>
                  <a:lnTo>
                    <a:pt x="117974" y="115949"/>
                  </a:lnTo>
                  <a:cubicBezTo>
                    <a:pt x="108101" y="115949"/>
                    <a:pt x="98481" y="117721"/>
                    <a:pt x="90886" y="117721"/>
                  </a:cubicBezTo>
                  <a:cubicBezTo>
                    <a:pt x="81012" y="117721"/>
                    <a:pt x="71392" y="117721"/>
                    <a:pt x="63797" y="119746"/>
                  </a:cubicBezTo>
                  <a:cubicBezTo>
                    <a:pt x="57974" y="119746"/>
                    <a:pt x="52151" y="119746"/>
                    <a:pt x="46329" y="117721"/>
                  </a:cubicBezTo>
                  <a:cubicBezTo>
                    <a:pt x="36708" y="113924"/>
                    <a:pt x="26835" y="110126"/>
                    <a:pt x="21265" y="102278"/>
                  </a:cubicBezTo>
                  <a:cubicBezTo>
                    <a:pt x="11392" y="90632"/>
                    <a:pt x="9620" y="77215"/>
                    <a:pt x="5822" y="63797"/>
                  </a:cubicBezTo>
                  <a:cubicBezTo>
                    <a:pt x="3797" y="59746"/>
                    <a:pt x="0" y="52151"/>
                    <a:pt x="3797" y="48101"/>
                  </a:cubicBezTo>
                  <a:cubicBezTo>
                    <a:pt x="7594" y="44303"/>
                    <a:pt x="15443" y="52151"/>
                    <a:pt x="19240" y="50126"/>
                  </a:cubicBezTo>
                  <a:cubicBezTo>
                    <a:pt x="23037" y="46329"/>
                    <a:pt x="15443" y="38481"/>
                    <a:pt x="17215" y="36708"/>
                  </a:cubicBezTo>
                  <a:cubicBezTo>
                    <a:pt x="21265" y="34683"/>
                    <a:pt x="28860" y="44303"/>
                    <a:pt x="30886" y="40506"/>
                  </a:cubicBezTo>
                  <a:cubicBezTo>
                    <a:pt x="34683" y="34683"/>
                    <a:pt x="26835" y="25063"/>
                    <a:pt x="30886" y="19240"/>
                  </a:cubicBezTo>
                  <a:cubicBezTo>
                    <a:pt x="36708" y="11392"/>
                    <a:pt x="48354" y="9620"/>
                    <a:pt x="57974" y="5569"/>
                  </a:cubicBezTo>
                  <a:cubicBezTo>
                    <a:pt x="63797" y="3797"/>
                    <a:pt x="71392" y="0"/>
                    <a:pt x="79240" y="1772"/>
                  </a:cubicBezTo>
                  <a:cubicBezTo>
                    <a:pt x="86835" y="1772"/>
                    <a:pt x="92658" y="5569"/>
                    <a:pt x="96455" y="11392"/>
                  </a:cubicBezTo>
                  <a:cubicBezTo>
                    <a:pt x="98481" y="17215"/>
                    <a:pt x="96455" y="23037"/>
                    <a:pt x="96455" y="26835"/>
                  </a:cubicBezTo>
                  <a:cubicBezTo>
                    <a:pt x="94683" y="34683"/>
                    <a:pt x="90886" y="40506"/>
                    <a:pt x="92658" y="46329"/>
                  </a:cubicBezTo>
                  <a:cubicBezTo>
                    <a:pt x="92658" y="50126"/>
                    <a:pt x="96455" y="48101"/>
                    <a:pt x="100506" y="48101"/>
                  </a:cubicBezTo>
                  <a:cubicBezTo>
                    <a:pt x="106329" y="48101"/>
                    <a:pt x="112151" y="46329"/>
                    <a:pt x="119746" y="4430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15" name="Shape 2615"/>
            <p:cNvSpPr/>
            <p:nvPr/>
          </p:nvSpPr>
          <p:spPr>
            <a:xfrm>
              <a:off x="7338535" y="6503987"/>
              <a:ext cx="720678" cy="569912"/>
            </a:xfrm>
            <a:custGeom>
              <a:avLst/>
              <a:gdLst/>
              <a:ahLst/>
              <a:cxnLst/>
              <a:rect l="0" t="0" r="0" b="0"/>
              <a:pathLst>
                <a:path w="120000" h="120000" extrusionOk="0">
                  <a:moveTo>
                    <a:pt x="85174" y="530"/>
                  </a:moveTo>
                  <a:lnTo>
                    <a:pt x="85174" y="530"/>
                  </a:lnTo>
                  <a:cubicBezTo>
                    <a:pt x="84695" y="2882"/>
                    <a:pt x="85174" y="5158"/>
                    <a:pt x="83316" y="5764"/>
                  </a:cubicBezTo>
                  <a:cubicBezTo>
                    <a:pt x="79660" y="7509"/>
                    <a:pt x="75584" y="6371"/>
                    <a:pt x="72347" y="5158"/>
                  </a:cubicBezTo>
                  <a:cubicBezTo>
                    <a:pt x="69590" y="4627"/>
                    <a:pt x="68211" y="0"/>
                    <a:pt x="65454" y="0"/>
                  </a:cubicBezTo>
                  <a:cubicBezTo>
                    <a:pt x="63176" y="530"/>
                    <a:pt x="62757" y="4627"/>
                    <a:pt x="61378" y="6371"/>
                  </a:cubicBezTo>
                  <a:cubicBezTo>
                    <a:pt x="59100" y="9785"/>
                    <a:pt x="56763" y="13881"/>
                    <a:pt x="53586" y="15625"/>
                  </a:cubicBezTo>
                  <a:cubicBezTo>
                    <a:pt x="51728" y="16763"/>
                    <a:pt x="49450" y="14487"/>
                    <a:pt x="47592" y="15018"/>
                  </a:cubicBezTo>
                  <a:cubicBezTo>
                    <a:pt x="45314" y="16156"/>
                    <a:pt x="43516" y="19115"/>
                    <a:pt x="41658" y="20859"/>
                  </a:cubicBezTo>
                  <a:cubicBezTo>
                    <a:pt x="40759" y="21997"/>
                    <a:pt x="39380" y="23135"/>
                    <a:pt x="38961" y="24879"/>
                  </a:cubicBezTo>
                  <a:cubicBezTo>
                    <a:pt x="38481" y="27231"/>
                    <a:pt x="39860" y="31251"/>
                    <a:pt x="38481" y="31858"/>
                  </a:cubicBezTo>
                  <a:cubicBezTo>
                    <a:pt x="36623" y="32996"/>
                    <a:pt x="35244" y="28369"/>
                    <a:pt x="32967" y="27762"/>
                  </a:cubicBezTo>
                  <a:cubicBezTo>
                    <a:pt x="29790" y="27762"/>
                    <a:pt x="26133" y="28369"/>
                    <a:pt x="22897" y="30113"/>
                  </a:cubicBezTo>
                  <a:cubicBezTo>
                    <a:pt x="20139" y="31251"/>
                    <a:pt x="18341" y="34134"/>
                    <a:pt x="16483" y="35878"/>
                  </a:cubicBezTo>
                  <a:lnTo>
                    <a:pt x="16483" y="35878"/>
                  </a:lnTo>
                  <a:cubicBezTo>
                    <a:pt x="16063" y="40505"/>
                    <a:pt x="15104" y="44601"/>
                    <a:pt x="15104" y="49228"/>
                  </a:cubicBezTo>
                  <a:cubicBezTo>
                    <a:pt x="15104" y="52111"/>
                    <a:pt x="15584" y="54462"/>
                    <a:pt x="16063" y="57345"/>
                  </a:cubicBezTo>
                  <a:lnTo>
                    <a:pt x="16063" y="57345"/>
                  </a:lnTo>
                  <a:cubicBezTo>
                    <a:pt x="15584" y="59620"/>
                    <a:pt x="14685" y="61972"/>
                    <a:pt x="14685" y="64323"/>
                  </a:cubicBezTo>
                  <a:cubicBezTo>
                    <a:pt x="14685" y="66599"/>
                    <a:pt x="16063" y="68343"/>
                    <a:pt x="16063" y="70619"/>
                  </a:cubicBezTo>
                  <a:cubicBezTo>
                    <a:pt x="16483" y="73577"/>
                    <a:pt x="16063" y="76991"/>
                    <a:pt x="15104" y="79949"/>
                  </a:cubicBezTo>
                  <a:cubicBezTo>
                    <a:pt x="14685" y="81694"/>
                    <a:pt x="12827" y="81694"/>
                    <a:pt x="11928" y="83438"/>
                  </a:cubicBezTo>
                  <a:cubicBezTo>
                    <a:pt x="11928" y="83969"/>
                    <a:pt x="12347" y="85183"/>
                    <a:pt x="12827" y="85714"/>
                  </a:cubicBezTo>
                  <a:cubicBezTo>
                    <a:pt x="14205" y="86852"/>
                    <a:pt x="16483" y="86321"/>
                    <a:pt x="17442" y="87458"/>
                  </a:cubicBezTo>
                  <a:cubicBezTo>
                    <a:pt x="18341" y="88065"/>
                    <a:pt x="18341" y="89810"/>
                    <a:pt x="17442" y="89810"/>
                  </a:cubicBezTo>
                  <a:cubicBezTo>
                    <a:pt x="16063" y="90948"/>
                    <a:pt x="14205" y="90341"/>
                    <a:pt x="12827" y="90948"/>
                  </a:cubicBezTo>
                  <a:cubicBezTo>
                    <a:pt x="11928" y="91479"/>
                    <a:pt x="10969" y="93223"/>
                    <a:pt x="10069" y="93830"/>
                  </a:cubicBezTo>
                  <a:cubicBezTo>
                    <a:pt x="7792" y="93830"/>
                    <a:pt x="5514" y="90948"/>
                    <a:pt x="3656" y="92085"/>
                  </a:cubicBezTo>
                  <a:cubicBezTo>
                    <a:pt x="1858" y="93223"/>
                    <a:pt x="0" y="95575"/>
                    <a:pt x="0" y="98457"/>
                  </a:cubicBezTo>
                  <a:cubicBezTo>
                    <a:pt x="479" y="100809"/>
                    <a:pt x="3236" y="100809"/>
                    <a:pt x="5034" y="101946"/>
                  </a:cubicBezTo>
                  <a:lnTo>
                    <a:pt x="5034" y="101946"/>
                  </a:lnTo>
                  <a:cubicBezTo>
                    <a:pt x="8271" y="101946"/>
                    <a:pt x="11448" y="100809"/>
                    <a:pt x="14685" y="101340"/>
                  </a:cubicBezTo>
                  <a:cubicBezTo>
                    <a:pt x="17442" y="101946"/>
                    <a:pt x="19240" y="104298"/>
                    <a:pt x="21518" y="105436"/>
                  </a:cubicBezTo>
                  <a:lnTo>
                    <a:pt x="21518" y="105436"/>
                  </a:lnTo>
                  <a:cubicBezTo>
                    <a:pt x="22897" y="105967"/>
                    <a:pt x="23796" y="107180"/>
                    <a:pt x="24755" y="106573"/>
                  </a:cubicBezTo>
                  <a:cubicBezTo>
                    <a:pt x="29310" y="104298"/>
                    <a:pt x="33446" y="100809"/>
                    <a:pt x="37102" y="96713"/>
                  </a:cubicBezTo>
                  <a:cubicBezTo>
                    <a:pt x="38481" y="94968"/>
                    <a:pt x="38001" y="94437"/>
                    <a:pt x="39380" y="92692"/>
                  </a:cubicBezTo>
                  <a:lnTo>
                    <a:pt x="39380" y="92692"/>
                  </a:lnTo>
                  <a:cubicBezTo>
                    <a:pt x="39860" y="91479"/>
                    <a:pt x="43936" y="88596"/>
                    <a:pt x="44415" y="88596"/>
                  </a:cubicBezTo>
                  <a:cubicBezTo>
                    <a:pt x="46273" y="87458"/>
                    <a:pt x="49930" y="87458"/>
                    <a:pt x="51308" y="89203"/>
                  </a:cubicBezTo>
                  <a:cubicBezTo>
                    <a:pt x="52207" y="90948"/>
                    <a:pt x="54065" y="91479"/>
                    <a:pt x="55444" y="91479"/>
                  </a:cubicBezTo>
                  <a:cubicBezTo>
                    <a:pt x="57722" y="91479"/>
                    <a:pt x="59520" y="89810"/>
                    <a:pt x="61798" y="89810"/>
                  </a:cubicBezTo>
                  <a:cubicBezTo>
                    <a:pt x="62277" y="89810"/>
                    <a:pt x="62757" y="89810"/>
                    <a:pt x="63176" y="89810"/>
                  </a:cubicBezTo>
                  <a:lnTo>
                    <a:pt x="63176" y="89810"/>
                  </a:lnTo>
                  <a:cubicBezTo>
                    <a:pt x="63656" y="85183"/>
                    <a:pt x="63656" y="81087"/>
                    <a:pt x="65034" y="76991"/>
                  </a:cubicBezTo>
                  <a:cubicBezTo>
                    <a:pt x="65454" y="75246"/>
                    <a:pt x="66413" y="73577"/>
                    <a:pt x="67312" y="72364"/>
                  </a:cubicBezTo>
                  <a:cubicBezTo>
                    <a:pt x="68691" y="71226"/>
                    <a:pt x="70549" y="70619"/>
                    <a:pt x="71928" y="71226"/>
                  </a:cubicBezTo>
                  <a:cubicBezTo>
                    <a:pt x="74205" y="72364"/>
                    <a:pt x="76903" y="73577"/>
                    <a:pt x="78761" y="76460"/>
                  </a:cubicBezTo>
                  <a:cubicBezTo>
                    <a:pt x="79660" y="78204"/>
                    <a:pt x="78281" y="83438"/>
                    <a:pt x="77862" y="85714"/>
                  </a:cubicBezTo>
                  <a:lnTo>
                    <a:pt x="77862" y="85714"/>
                  </a:lnTo>
                  <a:cubicBezTo>
                    <a:pt x="79660" y="86852"/>
                    <a:pt x="81038" y="88065"/>
                    <a:pt x="82897" y="90948"/>
                  </a:cubicBezTo>
                  <a:cubicBezTo>
                    <a:pt x="86553" y="96713"/>
                    <a:pt x="92967" y="109456"/>
                    <a:pt x="99380" y="107711"/>
                  </a:cubicBezTo>
                  <a:cubicBezTo>
                    <a:pt x="104835" y="106573"/>
                    <a:pt x="107172" y="104298"/>
                    <a:pt x="112207" y="107180"/>
                  </a:cubicBezTo>
                  <a:cubicBezTo>
                    <a:pt x="119940" y="111201"/>
                    <a:pt x="114905" y="114083"/>
                    <a:pt x="114905" y="119924"/>
                  </a:cubicBezTo>
                  <a:cubicBezTo>
                    <a:pt x="115384" y="118179"/>
                    <a:pt x="118141" y="117572"/>
                    <a:pt x="118561" y="113552"/>
                  </a:cubicBezTo>
                  <a:cubicBezTo>
                    <a:pt x="118561" y="108925"/>
                    <a:pt x="117662" y="106573"/>
                    <a:pt x="116283" y="103084"/>
                  </a:cubicBezTo>
                  <a:cubicBezTo>
                    <a:pt x="113526" y="93830"/>
                    <a:pt x="107172" y="85714"/>
                    <a:pt x="103456" y="77597"/>
                  </a:cubicBezTo>
                  <a:cubicBezTo>
                    <a:pt x="100759" y="71226"/>
                    <a:pt x="94345" y="62579"/>
                    <a:pt x="92967" y="56738"/>
                  </a:cubicBezTo>
                  <a:cubicBezTo>
                    <a:pt x="87932" y="43994"/>
                    <a:pt x="78761" y="24879"/>
                    <a:pt x="89310" y="13274"/>
                  </a:cubicBezTo>
                  <a:cubicBezTo>
                    <a:pt x="90689" y="12136"/>
                    <a:pt x="97042" y="12136"/>
                    <a:pt x="97522" y="10391"/>
                  </a:cubicBezTo>
                  <a:cubicBezTo>
                    <a:pt x="98421" y="8040"/>
                    <a:pt x="90689" y="4627"/>
                    <a:pt x="89310" y="3413"/>
                  </a:cubicBezTo>
                  <a:cubicBezTo>
                    <a:pt x="87932" y="2275"/>
                    <a:pt x="86553" y="1137"/>
                    <a:pt x="85174" y="53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16" name="Shape 2616"/>
            <p:cNvSpPr/>
            <p:nvPr/>
          </p:nvSpPr>
          <p:spPr>
            <a:xfrm>
              <a:off x="7717922" y="6838950"/>
              <a:ext cx="100005" cy="92074"/>
            </a:xfrm>
            <a:custGeom>
              <a:avLst/>
              <a:gdLst/>
              <a:ahLst/>
              <a:cxnLst/>
              <a:rect l="0" t="0" r="0" b="0"/>
              <a:pathLst>
                <a:path w="120000" h="120000" extrusionOk="0">
                  <a:moveTo>
                    <a:pt x="0" y="119527"/>
                  </a:moveTo>
                  <a:lnTo>
                    <a:pt x="0" y="119527"/>
                  </a:lnTo>
                  <a:cubicBezTo>
                    <a:pt x="43478" y="115748"/>
                    <a:pt x="73043" y="83149"/>
                    <a:pt x="106521" y="94015"/>
                  </a:cubicBezTo>
                  <a:lnTo>
                    <a:pt x="106521" y="94015"/>
                  </a:lnTo>
                  <a:cubicBezTo>
                    <a:pt x="109565" y="79842"/>
                    <a:pt x="119565" y="47244"/>
                    <a:pt x="113043" y="36377"/>
                  </a:cubicBezTo>
                  <a:cubicBezTo>
                    <a:pt x="99565" y="18425"/>
                    <a:pt x="80000" y="10866"/>
                    <a:pt x="63478" y="3779"/>
                  </a:cubicBezTo>
                  <a:cubicBezTo>
                    <a:pt x="53478" y="0"/>
                    <a:pt x="40000" y="3779"/>
                    <a:pt x="30000" y="10866"/>
                  </a:cubicBezTo>
                  <a:cubicBezTo>
                    <a:pt x="23478" y="18425"/>
                    <a:pt x="16521" y="28818"/>
                    <a:pt x="13478" y="39685"/>
                  </a:cubicBezTo>
                  <a:cubicBezTo>
                    <a:pt x="3478" y="65196"/>
                    <a:pt x="3478" y="90708"/>
                    <a:pt x="0" y="11952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17" name="Shape 2617"/>
            <p:cNvSpPr/>
            <p:nvPr/>
          </p:nvSpPr>
          <p:spPr>
            <a:xfrm>
              <a:off x="7000418" y="6070601"/>
              <a:ext cx="169852" cy="150813"/>
            </a:xfrm>
            <a:custGeom>
              <a:avLst/>
              <a:gdLst/>
              <a:ahLst/>
              <a:cxnLst/>
              <a:rect l="0" t="0" r="0" b="0"/>
              <a:pathLst>
                <a:path w="120000" h="120000" extrusionOk="0">
                  <a:moveTo>
                    <a:pt x="5822" y="62992"/>
                  </a:moveTo>
                  <a:lnTo>
                    <a:pt x="5822" y="62992"/>
                  </a:lnTo>
                  <a:cubicBezTo>
                    <a:pt x="13417" y="65273"/>
                    <a:pt x="23037" y="69548"/>
                    <a:pt x="30886" y="71828"/>
                  </a:cubicBezTo>
                  <a:cubicBezTo>
                    <a:pt x="34683" y="73824"/>
                    <a:pt x="40506" y="76104"/>
                    <a:pt x="44303" y="80380"/>
                  </a:cubicBezTo>
                  <a:cubicBezTo>
                    <a:pt x="50126" y="84940"/>
                    <a:pt x="52151" y="93491"/>
                    <a:pt x="55949" y="100047"/>
                  </a:cubicBezTo>
                  <a:cubicBezTo>
                    <a:pt x="59746" y="104323"/>
                    <a:pt x="61772" y="108883"/>
                    <a:pt x="67594" y="110878"/>
                  </a:cubicBezTo>
                  <a:cubicBezTo>
                    <a:pt x="71392" y="110878"/>
                    <a:pt x="73417" y="104323"/>
                    <a:pt x="77215" y="104323"/>
                  </a:cubicBezTo>
                  <a:cubicBezTo>
                    <a:pt x="85063" y="106603"/>
                    <a:pt x="88860" y="119714"/>
                    <a:pt x="96708" y="119714"/>
                  </a:cubicBezTo>
                  <a:cubicBezTo>
                    <a:pt x="100506" y="117434"/>
                    <a:pt x="102531" y="108883"/>
                    <a:pt x="102531" y="102327"/>
                  </a:cubicBezTo>
                  <a:cubicBezTo>
                    <a:pt x="102531" y="95771"/>
                    <a:pt x="92658" y="89216"/>
                    <a:pt x="96708" y="84940"/>
                  </a:cubicBezTo>
                  <a:cubicBezTo>
                    <a:pt x="102531" y="82660"/>
                    <a:pt x="106329" y="91496"/>
                    <a:pt x="110126" y="95771"/>
                  </a:cubicBezTo>
                  <a:lnTo>
                    <a:pt x="110126" y="95771"/>
                  </a:lnTo>
                  <a:cubicBezTo>
                    <a:pt x="110126" y="89216"/>
                    <a:pt x="113924" y="80380"/>
                    <a:pt x="112151" y="71828"/>
                  </a:cubicBezTo>
                  <a:cubicBezTo>
                    <a:pt x="112151" y="65273"/>
                    <a:pt x="102531" y="58717"/>
                    <a:pt x="102531" y="52161"/>
                  </a:cubicBezTo>
                  <a:cubicBezTo>
                    <a:pt x="104303" y="43325"/>
                    <a:pt x="113924" y="43325"/>
                    <a:pt x="115949" y="37054"/>
                  </a:cubicBezTo>
                  <a:cubicBezTo>
                    <a:pt x="119746" y="32494"/>
                    <a:pt x="119746" y="23942"/>
                    <a:pt x="115949" y="17387"/>
                  </a:cubicBezTo>
                  <a:cubicBezTo>
                    <a:pt x="115949" y="15106"/>
                    <a:pt x="110126" y="17387"/>
                    <a:pt x="106329" y="17387"/>
                  </a:cubicBezTo>
                  <a:lnTo>
                    <a:pt x="106329" y="17387"/>
                  </a:lnTo>
                  <a:cubicBezTo>
                    <a:pt x="104303" y="19667"/>
                    <a:pt x="100506" y="21662"/>
                    <a:pt x="98481" y="21662"/>
                  </a:cubicBezTo>
                  <a:cubicBezTo>
                    <a:pt x="92658" y="19667"/>
                    <a:pt x="88860" y="13111"/>
                    <a:pt x="83037" y="13111"/>
                  </a:cubicBezTo>
                  <a:cubicBezTo>
                    <a:pt x="75443" y="13111"/>
                    <a:pt x="67594" y="17387"/>
                    <a:pt x="61772" y="21662"/>
                  </a:cubicBezTo>
                  <a:cubicBezTo>
                    <a:pt x="57974" y="21662"/>
                    <a:pt x="57974" y="32494"/>
                    <a:pt x="55949" y="30498"/>
                  </a:cubicBezTo>
                  <a:cubicBezTo>
                    <a:pt x="46329" y="23942"/>
                    <a:pt x="46329" y="8551"/>
                    <a:pt x="36708" y="4275"/>
                  </a:cubicBezTo>
                  <a:cubicBezTo>
                    <a:pt x="30886" y="0"/>
                    <a:pt x="21265" y="0"/>
                    <a:pt x="15443" y="4275"/>
                  </a:cubicBezTo>
                  <a:cubicBezTo>
                    <a:pt x="9620" y="8551"/>
                    <a:pt x="15443" y="17387"/>
                    <a:pt x="11645" y="23942"/>
                  </a:cubicBezTo>
                  <a:cubicBezTo>
                    <a:pt x="11645" y="25938"/>
                    <a:pt x="3797" y="25938"/>
                    <a:pt x="1772" y="28218"/>
                  </a:cubicBezTo>
                  <a:cubicBezTo>
                    <a:pt x="0" y="39049"/>
                    <a:pt x="3797" y="52161"/>
                    <a:pt x="5822" y="6299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18" name="Shape 2618"/>
            <p:cNvSpPr/>
            <p:nvPr/>
          </p:nvSpPr>
          <p:spPr>
            <a:xfrm>
              <a:off x="7230592" y="6091237"/>
              <a:ext cx="88894" cy="88900"/>
            </a:xfrm>
            <a:custGeom>
              <a:avLst/>
              <a:gdLst/>
              <a:ahLst/>
              <a:cxnLst/>
              <a:rect l="0" t="0" r="0" b="0"/>
              <a:pathLst>
                <a:path w="120000" h="120000" extrusionOk="0">
                  <a:moveTo>
                    <a:pt x="48780" y="108244"/>
                  </a:moveTo>
                  <a:lnTo>
                    <a:pt x="48780" y="108244"/>
                  </a:lnTo>
                  <a:cubicBezTo>
                    <a:pt x="115609" y="119510"/>
                    <a:pt x="115609" y="119510"/>
                    <a:pt x="115609" y="119510"/>
                  </a:cubicBezTo>
                  <a:lnTo>
                    <a:pt x="115609" y="119510"/>
                  </a:lnTo>
                  <a:cubicBezTo>
                    <a:pt x="115609" y="112163"/>
                    <a:pt x="119512" y="104816"/>
                    <a:pt x="115609" y="96979"/>
                  </a:cubicBezTo>
                  <a:cubicBezTo>
                    <a:pt x="111707" y="89632"/>
                    <a:pt x="97073" y="93551"/>
                    <a:pt x="89756" y="85714"/>
                  </a:cubicBezTo>
                  <a:cubicBezTo>
                    <a:pt x="81951" y="82285"/>
                    <a:pt x="74634" y="71020"/>
                    <a:pt x="74634" y="63673"/>
                  </a:cubicBezTo>
                  <a:cubicBezTo>
                    <a:pt x="78536" y="55836"/>
                    <a:pt x="97073" y="59755"/>
                    <a:pt x="97073" y="52408"/>
                  </a:cubicBezTo>
                  <a:cubicBezTo>
                    <a:pt x="97073" y="37224"/>
                    <a:pt x="81951" y="29877"/>
                    <a:pt x="74634" y="18612"/>
                  </a:cubicBezTo>
                  <a:lnTo>
                    <a:pt x="74634" y="18612"/>
                  </a:lnTo>
                  <a:cubicBezTo>
                    <a:pt x="60000" y="14693"/>
                    <a:pt x="48780" y="0"/>
                    <a:pt x="33658" y="3918"/>
                  </a:cubicBezTo>
                  <a:cubicBezTo>
                    <a:pt x="26341" y="3918"/>
                    <a:pt x="30243" y="22530"/>
                    <a:pt x="22439" y="29877"/>
                  </a:cubicBezTo>
                  <a:cubicBezTo>
                    <a:pt x="19024" y="33795"/>
                    <a:pt x="15121" y="33795"/>
                    <a:pt x="15121" y="37224"/>
                  </a:cubicBezTo>
                  <a:cubicBezTo>
                    <a:pt x="11219" y="41142"/>
                    <a:pt x="22439" y="44571"/>
                    <a:pt x="22439" y="48489"/>
                  </a:cubicBezTo>
                  <a:cubicBezTo>
                    <a:pt x="19024" y="67102"/>
                    <a:pt x="0" y="82285"/>
                    <a:pt x="7804" y="100897"/>
                  </a:cubicBezTo>
                  <a:cubicBezTo>
                    <a:pt x="11219" y="112163"/>
                    <a:pt x="33658" y="104816"/>
                    <a:pt x="48780" y="10824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19" name="Shape 2619"/>
            <p:cNvSpPr/>
            <p:nvPr/>
          </p:nvSpPr>
          <p:spPr>
            <a:xfrm>
              <a:off x="7181382" y="5954714"/>
              <a:ext cx="131753" cy="109537"/>
            </a:xfrm>
            <a:custGeom>
              <a:avLst/>
              <a:gdLst/>
              <a:ahLst/>
              <a:cxnLst/>
              <a:rect l="0" t="0" r="0" b="0"/>
              <a:pathLst>
                <a:path w="120000" h="120000" extrusionOk="0">
                  <a:moveTo>
                    <a:pt x="119673" y="89803"/>
                  </a:moveTo>
                  <a:lnTo>
                    <a:pt x="119673" y="89803"/>
                  </a:lnTo>
                  <a:cubicBezTo>
                    <a:pt x="112152" y="116862"/>
                    <a:pt x="112152" y="116862"/>
                    <a:pt x="112152" y="116862"/>
                  </a:cubicBezTo>
                  <a:lnTo>
                    <a:pt x="112152" y="116862"/>
                  </a:lnTo>
                  <a:cubicBezTo>
                    <a:pt x="99727" y="116862"/>
                    <a:pt x="89918" y="119607"/>
                    <a:pt x="77493" y="119607"/>
                  </a:cubicBezTo>
                  <a:cubicBezTo>
                    <a:pt x="69972" y="119607"/>
                    <a:pt x="65068" y="119607"/>
                    <a:pt x="59836" y="119607"/>
                  </a:cubicBezTo>
                  <a:cubicBezTo>
                    <a:pt x="50027" y="113725"/>
                    <a:pt x="44795" y="104705"/>
                    <a:pt x="34986" y="101960"/>
                  </a:cubicBezTo>
                  <a:cubicBezTo>
                    <a:pt x="32370" y="98823"/>
                    <a:pt x="32370" y="110980"/>
                    <a:pt x="27465" y="110980"/>
                  </a:cubicBezTo>
                  <a:cubicBezTo>
                    <a:pt x="17329" y="110980"/>
                    <a:pt x="9809" y="104705"/>
                    <a:pt x="0" y="101960"/>
                  </a:cubicBezTo>
                  <a:lnTo>
                    <a:pt x="0" y="101960"/>
                  </a:lnTo>
                  <a:cubicBezTo>
                    <a:pt x="4904" y="92941"/>
                    <a:pt x="12425" y="83921"/>
                    <a:pt x="15040" y="74901"/>
                  </a:cubicBezTo>
                  <a:cubicBezTo>
                    <a:pt x="17329" y="65882"/>
                    <a:pt x="17329" y="53725"/>
                    <a:pt x="19945" y="45098"/>
                  </a:cubicBezTo>
                  <a:cubicBezTo>
                    <a:pt x="27465" y="32941"/>
                    <a:pt x="39891" y="20784"/>
                    <a:pt x="50027" y="12156"/>
                  </a:cubicBezTo>
                  <a:cubicBezTo>
                    <a:pt x="59836" y="3137"/>
                    <a:pt x="69972" y="3137"/>
                    <a:pt x="79782" y="0"/>
                  </a:cubicBezTo>
                  <a:lnTo>
                    <a:pt x="79782" y="0"/>
                  </a:lnTo>
                  <a:cubicBezTo>
                    <a:pt x="92207" y="9019"/>
                    <a:pt x="102343" y="18039"/>
                    <a:pt x="102343" y="23921"/>
                  </a:cubicBezTo>
                  <a:cubicBezTo>
                    <a:pt x="104959" y="23921"/>
                    <a:pt x="104959" y="27058"/>
                    <a:pt x="104959" y="29803"/>
                  </a:cubicBezTo>
                  <a:cubicBezTo>
                    <a:pt x="82397" y="36078"/>
                    <a:pt x="117384" y="77647"/>
                    <a:pt x="119673" y="8980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20" name="Shape 2620"/>
            <p:cNvSpPr/>
            <p:nvPr/>
          </p:nvSpPr>
          <p:spPr>
            <a:xfrm>
              <a:off x="7143285" y="6045200"/>
              <a:ext cx="161913" cy="171449"/>
            </a:xfrm>
            <a:custGeom>
              <a:avLst/>
              <a:gdLst/>
              <a:ahLst/>
              <a:cxnLst/>
              <a:rect l="0" t="0" r="0" b="0"/>
              <a:pathLst>
                <a:path w="120000" h="120000" extrusionOk="0">
                  <a:moveTo>
                    <a:pt x="6119" y="32842"/>
                  </a:moveTo>
                  <a:lnTo>
                    <a:pt x="6119" y="32842"/>
                  </a:lnTo>
                  <a:cubicBezTo>
                    <a:pt x="6119" y="29052"/>
                    <a:pt x="0" y="25010"/>
                    <a:pt x="3991" y="21221"/>
                  </a:cubicBezTo>
                  <a:cubicBezTo>
                    <a:pt x="8248" y="17431"/>
                    <a:pt x="18359" y="21221"/>
                    <a:pt x="22350" y="17431"/>
                  </a:cubicBezTo>
                  <a:cubicBezTo>
                    <a:pt x="28470" y="13389"/>
                    <a:pt x="26341" y="5810"/>
                    <a:pt x="28470" y="2021"/>
                  </a:cubicBezTo>
                  <a:lnTo>
                    <a:pt x="28470" y="2021"/>
                  </a:lnTo>
                  <a:cubicBezTo>
                    <a:pt x="36452" y="3789"/>
                    <a:pt x="42572" y="7831"/>
                    <a:pt x="50820" y="7831"/>
                  </a:cubicBezTo>
                  <a:cubicBezTo>
                    <a:pt x="54811" y="7831"/>
                    <a:pt x="54811" y="0"/>
                    <a:pt x="56940" y="2021"/>
                  </a:cubicBezTo>
                  <a:cubicBezTo>
                    <a:pt x="64922" y="3789"/>
                    <a:pt x="69179" y="9600"/>
                    <a:pt x="77161" y="13389"/>
                  </a:cubicBezTo>
                  <a:cubicBezTo>
                    <a:pt x="81419" y="13389"/>
                    <a:pt x="85410" y="13389"/>
                    <a:pt x="91529" y="13389"/>
                  </a:cubicBezTo>
                  <a:cubicBezTo>
                    <a:pt x="101640" y="13389"/>
                    <a:pt x="109623" y="11621"/>
                    <a:pt x="119733" y="11621"/>
                  </a:cubicBezTo>
                  <a:lnTo>
                    <a:pt x="119733" y="11621"/>
                  </a:lnTo>
                  <a:cubicBezTo>
                    <a:pt x="117871" y="25010"/>
                    <a:pt x="117871" y="25010"/>
                    <a:pt x="117871" y="25010"/>
                  </a:cubicBezTo>
                  <a:cubicBezTo>
                    <a:pt x="105631" y="42442"/>
                    <a:pt x="105631" y="42442"/>
                    <a:pt x="105631" y="42442"/>
                  </a:cubicBezTo>
                  <a:lnTo>
                    <a:pt x="105631" y="42442"/>
                  </a:lnTo>
                  <a:cubicBezTo>
                    <a:pt x="97649" y="40421"/>
                    <a:pt x="91529" y="32842"/>
                    <a:pt x="83281" y="34863"/>
                  </a:cubicBezTo>
                  <a:cubicBezTo>
                    <a:pt x="79290" y="34863"/>
                    <a:pt x="81419" y="44463"/>
                    <a:pt x="77161" y="48252"/>
                  </a:cubicBezTo>
                  <a:cubicBezTo>
                    <a:pt x="75299" y="50273"/>
                    <a:pt x="73170" y="50273"/>
                    <a:pt x="73170" y="52042"/>
                  </a:cubicBezTo>
                  <a:cubicBezTo>
                    <a:pt x="71042" y="54063"/>
                    <a:pt x="77161" y="55831"/>
                    <a:pt x="77161" y="57852"/>
                  </a:cubicBezTo>
                  <a:cubicBezTo>
                    <a:pt x="75299" y="67452"/>
                    <a:pt x="64922" y="75284"/>
                    <a:pt x="69179" y="84884"/>
                  </a:cubicBezTo>
                  <a:cubicBezTo>
                    <a:pt x="71042" y="90694"/>
                    <a:pt x="83281" y="86905"/>
                    <a:pt x="91529" y="88673"/>
                  </a:cubicBezTo>
                  <a:lnTo>
                    <a:pt x="91529" y="88673"/>
                  </a:lnTo>
                  <a:cubicBezTo>
                    <a:pt x="89401" y="92715"/>
                    <a:pt x="89401" y="96505"/>
                    <a:pt x="85410" y="100294"/>
                  </a:cubicBezTo>
                  <a:cubicBezTo>
                    <a:pt x="83281" y="102315"/>
                    <a:pt x="77161" y="104336"/>
                    <a:pt x="73170" y="106105"/>
                  </a:cubicBezTo>
                  <a:cubicBezTo>
                    <a:pt x="64922" y="109894"/>
                    <a:pt x="56940" y="115705"/>
                    <a:pt x="46829" y="119747"/>
                  </a:cubicBezTo>
                  <a:cubicBezTo>
                    <a:pt x="46829" y="119747"/>
                    <a:pt x="46829" y="115705"/>
                    <a:pt x="44700" y="115705"/>
                  </a:cubicBezTo>
                  <a:cubicBezTo>
                    <a:pt x="42572" y="115705"/>
                    <a:pt x="38580" y="119747"/>
                    <a:pt x="36452" y="117726"/>
                  </a:cubicBezTo>
                  <a:cubicBezTo>
                    <a:pt x="32461" y="113936"/>
                    <a:pt x="36452" y="108126"/>
                    <a:pt x="34589" y="104336"/>
                  </a:cubicBezTo>
                  <a:cubicBezTo>
                    <a:pt x="32461" y="102315"/>
                    <a:pt x="28470" y="106105"/>
                    <a:pt x="26341" y="104336"/>
                  </a:cubicBezTo>
                  <a:cubicBezTo>
                    <a:pt x="24478" y="104336"/>
                    <a:pt x="22350" y="100294"/>
                    <a:pt x="20221" y="100294"/>
                  </a:cubicBezTo>
                  <a:cubicBezTo>
                    <a:pt x="18359" y="104336"/>
                    <a:pt x="22350" y="111915"/>
                    <a:pt x="18359" y="111915"/>
                  </a:cubicBezTo>
                  <a:cubicBezTo>
                    <a:pt x="14101" y="111915"/>
                    <a:pt x="12239" y="106105"/>
                    <a:pt x="10110" y="102315"/>
                  </a:cubicBezTo>
                  <a:lnTo>
                    <a:pt x="10110" y="102315"/>
                  </a:lnTo>
                  <a:cubicBezTo>
                    <a:pt x="10110" y="96505"/>
                    <a:pt x="14101" y="88673"/>
                    <a:pt x="12239" y="81094"/>
                  </a:cubicBezTo>
                  <a:cubicBezTo>
                    <a:pt x="12239" y="75284"/>
                    <a:pt x="2128" y="69473"/>
                    <a:pt x="2128" y="63663"/>
                  </a:cubicBezTo>
                  <a:cubicBezTo>
                    <a:pt x="3991" y="55831"/>
                    <a:pt x="14101" y="55831"/>
                    <a:pt x="16230" y="50273"/>
                  </a:cubicBezTo>
                  <a:cubicBezTo>
                    <a:pt x="20221" y="46231"/>
                    <a:pt x="20221" y="38652"/>
                    <a:pt x="16230" y="32842"/>
                  </a:cubicBezTo>
                  <a:cubicBezTo>
                    <a:pt x="16230" y="30821"/>
                    <a:pt x="10110" y="32842"/>
                    <a:pt x="6119" y="3284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21" name="Shape 2621"/>
            <p:cNvSpPr/>
            <p:nvPr/>
          </p:nvSpPr>
          <p:spPr>
            <a:xfrm>
              <a:off x="7286150" y="6037262"/>
              <a:ext cx="225410" cy="157162"/>
            </a:xfrm>
            <a:custGeom>
              <a:avLst/>
              <a:gdLst/>
              <a:ahLst/>
              <a:cxnLst/>
              <a:rect l="0" t="0" r="0" b="0"/>
              <a:pathLst>
                <a:path w="120000" h="120000" extrusionOk="0">
                  <a:moveTo>
                    <a:pt x="119808" y="60961"/>
                  </a:moveTo>
                  <a:lnTo>
                    <a:pt x="119808" y="60961"/>
                  </a:lnTo>
                  <a:cubicBezTo>
                    <a:pt x="114066" y="69199"/>
                    <a:pt x="109665" y="71395"/>
                    <a:pt x="106794" y="79633"/>
                  </a:cubicBezTo>
                  <a:cubicBezTo>
                    <a:pt x="102392" y="88146"/>
                    <a:pt x="102392" y="96384"/>
                    <a:pt x="100861" y="104897"/>
                  </a:cubicBezTo>
                  <a:cubicBezTo>
                    <a:pt x="100861" y="109016"/>
                    <a:pt x="105263" y="113409"/>
                    <a:pt x="103732" y="115331"/>
                  </a:cubicBezTo>
                  <a:cubicBezTo>
                    <a:pt x="100861" y="117528"/>
                    <a:pt x="96459" y="113409"/>
                    <a:pt x="92057" y="113409"/>
                  </a:cubicBezTo>
                  <a:cubicBezTo>
                    <a:pt x="86315" y="113409"/>
                    <a:pt x="81913" y="119725"/>
                    <a:pt x="75980" y="119725"/>
                  </a:cubicBezTo>
                  <a:cubicBezTo>
                    <a:pt x="70239" y="117528"/>
                    <a:pt x="67177" y="111212"/>
                    <a:pt x="62775" y="109016"/>
                  </a:cubicBezTo>
                  <a:cubicBezTo>
                    <a:pt x="58564" y="107093"/>
                    <a:pt x="54162" y="104897"/>
                    <a:pt x="51100" y="107093"/>
                  </a:cubicBezTo>
                  <a:cubicBezTo>
                    <a:pt x="49760" y="107093"/>
                    <a:pt x="49760" y="113409"/>
                    <a:pt x="48229" y="113409"/>
                  </a:cubicBezTo>
                  <a:cubicBezTo>
                    <a:pt x="43827" y="113409"/>
                    <a:pt x="38086" y="109016"/>
                    <a:pt x="33684" y="107093"/>
                  </a:cubicBezTo>
                  <a:cubicBezTo>
                    <a:pt x="33684" y="107093"/>
                    <a:pt x="27751" y="111212"/>
                    <a:pt x="26411" y="111212"/>
                  </a:cubicBezTo>
                  <a:cubicBezTo>
                    <a:pt x="24880" y="111212"/>
                    <a:pt x="16076" y="109016"/>
                    <a:pt x="16076" y="109016"/>
                  </a:cubicBezTo>
                  <a:lnTo>
                    <a:pt x="16076" y="109016"/>
                  </a:lnTo>
                  <a:cubicBezTo>
                    <a:pt x="16076" y="104897"/>
                    <a:pt x="17607" y="100778"/>
                    <a:pt x="16076" y="96384"/>
                  </a:cubicBezTo>
                  <a:cubicBezTo>
                    <a:pt x="14545" y="92265"/>
                    <a:pt x="8803" y="94462"/>
                    <a:pt x="5933" y="90068"/>
                  </a:cubicBezTo>
                  <a:cubicBezTo>
                    <a:pt x="2870" y="88146"/>
                    <a:pt x="0" y="81830"/>
                    <a:pt x="0" y="77711"/>
                  </a:cubicBezTo>
                  <a:cubicBezTo>
                    <a:pt x="1531" y="73318"/>
                    <a:pt x="8803" y="75514"/>
                    <a:pt x="8803" y="71395"/>
                  </a:cubicBezTo>
                  <a:cubicBezTo>
                    <a:pt x="8803" y="62883"/>
                    <a:pt x="2870" y="58764"/>
                    <a:pt x="0" y="52448"/>
                  </a:cubicBezTo>
                  <a:lnTo>
                    <a:pt x="0" y="52448"/>
                  </a:lnTo>
                  <a:cubicBezTo>
                    <a:pt x="8803" y="33501"/>
                    <a:pt x="8803" y="33501"/>
                    <a:pt x="8803" y="33501"/>
                  </a:cubicBezTo>
                  <a:cubicBezTo>
                    <a:pt x="10143" y="18947"/>
                    <a:pt x="10143" y="18947"/>
                    <a:pt x="10143" y="18947"/>
                  </a:cubicBezTo>
                  <a:lnTo>
                    <a:pt x="10143" y="18947"/>
                  </a:lnTo>
                  <a:cubicBezTo>
                    <a:pt x="14545" y="0"/>
                    <a:pt x="14545" y="0"/>
                    <a:pt x="14545" y="0"/>
                  </a:cubicBezTo>
                  <a:lnTo>
                    <a:pt x="14545" y="0"/>
                  </a:lnTo>
                  <a:cubicBezTo>
                    <a:pt x="20478" y="0"/>
                    <a:pt x="43827" y="16750"/>
                    <a:pt x="49760" y="20869"/>
                  </a:cubicBezTo>
                  <a:cubicBezTo>
                    <a:pt x="70239" y="37894"/>
                    <a:pt x="96459" y="46132"/>
                    <a:pt x="119808" y="6096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22" name="Shape 2622"/>
            <p:cNvSpPr/>
            <p:nvPr/>
          </p:nvSpPr>
          <p:spPr>
            <a:xfrm>
              <a:off x="6436894" y="4873625"/>
              <a:ext cx="709566" cy="1036638"/>
            </a:xfrm>
            <a:custGeom>
              <a:avLst/>
              <a:gdLst/>
              <a:ahLst/>
              <a:cxnLst/>
              <a:rect l="0" t="0" r="0" b="0"/>
              <a:pathLst>
                <a:path w="120000" h="120000" extrusionOk="0">
                  <a:moveTo>
                    <a:pt x="90182" y="98333"/>
                  </a:moveTo>
                  <a:lnTo>
                    <a:pt x="90182" y="98333"/>
                  </a:lnTo>
                  <a:cubicBezTo>
                    <a:pt x="89208" y="98333"/>
                    <a:pt x="88296" y="98041"/>
                    <a:pt x="87870" y="98041"/>
                  </a:cubicBezTo>
                  <a:cubicBezTo>
                    <a:pt x="86896" y="98333"/>
                    <a:pt x="86470" y="98666"/>
                    <a:pt x="85983" y="98958"/>
                  </a:cubicBezTo>
                  <a:cubicBezTo>
                    <a:pt x="85070" y="99916"/>
                    <a:pt x="84158" y="100583"/>
                    <a:pt x="83671" y="101541"/>
                  </a:cubicBezTo>
                  <a:cubicBezTo>
                    <a:pt x="83671" y="102166"/>
                    <a:pt x="85070" y="102458"/>
                    <a:pt x="84584" y="103083"/>
                  </a:cubicBezTo>
                  <a:cubicBezTo>
                    <a:pt x="84158" y="103708"/>
                    <a:pt x="82271" y="104041"/>
                    <a:pt x="82271" y="104666"/>
                  </a:cubicBezTo>
                  <a:cubicBezTo>
                    <a:pt x="82271" y="105625"/>
                    <a:pt x="83671" y="105958"/>
                    <a:pt x="84584" y="106583"/>
                  </a:cubicBezTo>
                  <a:lnTo>
                    <a:pt x="84584" y="106583"/>
                  </a:lnTo>
                  <a:cubicBezTo>
                    <a:pt x="84158" y="107208"/>
                    <a:pt x="83184" y="107833"/>
                    <a:pt x="82271" y="108500"/>
                  </a:cubicBezTo>
                  <a:cubicBezTo>
                    <a:pt x="81359" y="109750"/>
                    <a:pt x="81359" y="111333"/>
                    <a:pt x="79959" y="112291"/>
                  </a:cubicBezTo>
                  <a:cubicBezTo>
                    <a:pt x="79472" y="113250"/>
                    <a:pt x="78073" y="113916"/>
                    <a:pt x="76673" y="113916"/>
                  </a:cubicBezTo>
                  <a:cubicBezTo>
                    <a:pt x="75760" y="113916"/>
                    <a:pt x="75273" y="112625"/>
                    <a:pt x="74361" y="112291"/>
                  </a:cubicBezTo>
                  <a:cubicBezTo>
                    <a:pt x="72961" y="111666"/>
                    <a:pt x="71135" y="110708"/>
                    <a:pt x="69249" y="110708"/>
                  </a:cubicBezTo>
                  <a:cubicBezTo>
                    <a:pt x="67423" y="111041"/>
                    <a:pt x="66450" y="112625"/>
                    <a:pt x="65050" y="112958"/>
                  </a:cubicBezTo>
                  <a:cubicBezTo>
                    <a:pt x="63651" y="113583"/>
                    <a:pt x="62251" y="113916"/>
                    <a:pt x="60851" y="113916"/>
                  </a:cubicBezTo>
                  <a:cubicBezTo>
                    <a:pt x="59026" y="114208"/>
                    <a:pt x="57139" y="113250"/>
                    <a:pt x="55314" y="113916"/>
                  </a:cubicBezTo>
                  <a:cubicBezTo>
                    <a:pt x="54827" y="114208"/>
                    <a:pt x="55314" y="115166"/>
                    <a:pt x="54827" y="115833"/>
                  </a:cubicBezTo>
                  <a:cubicBezTo>
                    <a:pt x="54401" y="116458"/>
                    <a:pt x="53427" y="116750"/>
                    <a:pt x="53002" y="117416"/>
                  </a:cubicBezTo>
                  <a:cubicBezTo>
                    <a:pt x="53002" y="117416"/>
                    <a:pt x="50689" y="117083"/>
                    <a:pt x="50202" y="117083"/>
                  </a:cubicBezTo>
                  <a:cubicBezTo>
                    <a:pt x="49716" y="117083"/>
                    <a:pt x="48803" y="119958"/>
                    <a:pt x="48803" y="119958"/>
                  </a:cubicBezTo>
                  <a:cubicBezTo>
                    <a:pt x="46916" y="119625"/>
                    <a:pt x="45517" y="118666"/>
                    <a:pt x="43691" y="118333"/>
                  </a:cubicBezTo>
                  <a:cubicBezTo>
                    <a:pt x="41805" y="118333"/>
                    <a:pt x="40405" y="119000"/>
                    <a:pt x="39006" y="119000"/>
                  </a:cubicBezTo>
                  <a:lnTo>
                    <a:pt x="39006" y="119000"/>
                  </a:lnTo>
                  <a:cubicBezTo>
                    <a:pt x="38580" y="118666"/>
                    <a:pt x="37667" y="118666"/>
                    <a:pt x="36693" y="118333"/>
                  </a:cubicBezTo>
                  <a:cubicBezTo>
                    <a:pt x="36267" y="117708"/>
                    <a:pt x="36267" y="117083"/>
                    <a:pt x="35780" y="116750"/>
                  </a:cubicBezTo>
                  <a:cubicBezTo>
                    <a:pt x="34868" y="115833"/>
                    <a:pt x="33468" y="115166"/>
                    <a:pt x="32068" y="114208"/>
                  </a:cubicBezTo>
                  <a:cubicBezTo>
                    <a:pt x="31582" y="113583"/>
                    <a:pt x="31156" y="112625"/>
                    <a:pt x="30182" y="112000"/>
                  </a:cubicBezTo>
                  <a:cubicBezTo>
                    <a:pt x="29756" y="111666"/>
                    <a:pt x="30182" y="112625"/>
                    <a:pt x="29756" y="112958"/>
                  </a:cubicBezTo>
                  <a:cubicBezTo>
                    <a:pt x="28843" y="113583"/>
                    <a:pt x="26957" y="113583"/>
                    <a:pt x="26044" y="114208"/>
                  </a:cubicBezTo>
                  <a:cubicBezTo>
                    <a:pt x="24645" y="115166"/>
                    <a:pt x="24158" y="116458"/>
                    <a:pt x="22758" y="117083"/>
                  </a:cubicBezTo>
                  <a:cubicBezTo>
                    <a:pt x="21845" y="117708"/>
                    <a:pt x="20446" y="117708"/>
                    <a:pt x="19046" y="117416"/>
                  </a:cubicBezTo>
                  <a:cubicBezTo>
                    <a:pt x="18133" y="117083"/>
                    <a:pt x="17221" y="116125"/>
                    <a:pt x="16247" y="115500"/>
                  </a:cubicBezTo>
                  <a:cubicBezTo>
                    <a:pt x="15334" y="114541"/>
                    <a:pt x="15334" y="113583"/>
                    <a:pt x="14847" y="112625"/>
                  </a:cubicBezTo>
                  <a:cubicBezTo>
                    <a:pt x="14847" y="112000"/>
                    <a:pt x="14847" y="111333"/>
                    <a:pt x="14421" y="111041"/>
                  </a:cubicBezTo>
                  <a:cubicBezTo>
                    <a:pt x="13935" y="110083"/>
                    <a:pt x="12109" y="109458"/>
                    <a:pt x="12535" y="108500"/>
                  </a:cubicBezTo>
                  <a:cubicBezTo>
                    <a:pt x="12535" y="107833"/>
                    <a:pt x="13935" y="107208"/>
                    <a:pt x="14847" y="106583"/>
                  </a:cubicBezTo>
                  <a:cubicBezTo>
                    <a:pt x="15821" y="105625"/>
                    <a:pt x="17221" y="104666"/>
                    <a:pt x="17647" y="103416"/>
                  </a:cubicBezTo>
                  <a:cubicBezTo>
                    <a:pt x="17647" y="102166"/>
                    <a:pt x="16247" y="101208"/>
                    <a:pt x="15334" y="100250"/>
                  </a:cubicBezTo>
                  <a:cubicBezTo>
                    <a:pt x="14847" y="99625"/>
                    <a:pt x="13022" y="99916"/>
                    <a:pt x="13022" y="99625"/>
                  </a:cubicBezTo>
                  <a:cubicBezTo>
                    <a:pt x="13022" y="98958"/>
                    <a:pt x="14421" y="98958"/>
                    <a:pt x="14847" y="98333"/>
                  </a:cubicBezTo>
                  <a:cubicBezTo>
                    <a:pt x="15821" y="97083"/>
                    <a:pt x="14847" y="95166"/>
                    <a:pt x="16247" y="94208"/>
                  </a:cubicBezTo>
                  <a:cubicBezTo>
                    <a:pt x="18133" y="92625"/>
                    <a:pt x="21845" y="92958"/>
                    <a:pt x="24158" y="91666"/>
                  </a:cubicBezTo>
                  <a:cubicBezTo>
                    <a:pt x="24645" y="91333"/>
                    <a:pt x="24158" y="90375"/>
                    <a:pt x="23671" y="89750"/>
                  </a:cubicBezTo>
                  <a:cubicBezTo>
                    <a:pt x="23671" y="89125"/>
                    <a:pt x="22758" y="88791"/>
                    <a:pt x="22271" y="88166"/>
                  </a:cubicBezTo>
                  <a:cubicBezTo>
                    <a:pt x="22271" y="87541"/>
                    <a:pt x="23245" y="86250"/>
                    <a:pt x="22271" y="86250"/>
                  </a:cubicBezTo>
                  <a:cubicBezTo>
                    <a:pt x="20933" y="85625"/>
                    <a:pt x="19046" y="86875"/>
                    <a:pt x="17221" y="86875"/>
                  </a:cubicBezTo>
                  <a:cubicBezTo>
                    <a:pt x="16247" y="86875"/>
                    <a:pt x="16247" y="86250"/>
                    <a:pt x="15821" y="85916"/>
                  </a:cubicBezTo>
                  <a:cubicBezTo>
                    <a:pt x="14847" y="84666"/>
                    <a:pt x="14421" y="83083"/>
                    <a:pt x="13022" y="82125"/>
                  </a:cubicBezTo>
                  <a:cubicBezTo>
                    <a:pt x="12109" y="81500"/>
                    <a:pt x="10709" y="82125"/>
                    <a:pt x="9736" y="81500"/>
                  </a:cubicBezTo>
                  <a:cubicBezTo>
                    <a:pt x="8823" y="81166"/>
                    <a:pt x="7910" y="80541"/>
                    <a:pt x="7423" y="79875"/>
                  </a:cubicBezTo>
                  <a:cubicBezTo>
                    <a:pt x="6511" y="78625"/>
                    <a:pt x="7423" y="77041"/>
                    <a:pt x="6024" y="75750"/>
                  </a:cubicBezTo>
                  <a:cubicBezTo>
                    <a:pt x="4624" y="74458"/>
                    <a:pt x="1825" y="74166"/>
                    <a:pt x="0" y="73500"/>
                  </a:cubicBezTo>
                  <a:lnTo>
                    <a:pt x="0" y="73500"/>
                  </a:lnTo>
                  <a:cubicBezTo>
                    <a:pt x="486" y="73208"/>
                    <a:pt x="486" y="72875"/>
                    <a:pt x="486" y="72875"/>
                  </a:cubicBezTo>
                  <a:cubicBezTo>
                    <a:pt x="912" y="71916"/>
                    <a:pt x="2799" y="68416"/>
                    <a:pt x="4198" y="68416"/>
                  </a:cubicBezTo>
                  <a:cubicBezTo>
                    <a:pt x="5111" y="68125"/>
                    <a:pt x="6937" y="68125"/>
                    <a:pt x="6937" y="67166"/>
                  </a:cubicBezTo>
                  <a:cubicBezTo>
                    <a:pt x="6937" y="66208"/>
                    <a:pt x="7910" y="65583"/>
                    <a:pt x="7910" y="64916"/>
                  </a:cubicBezTo>
                  <a:cubicBezTo>
                    <a:pt x="4624" y="64291"/>
                    <a:pt x="8336" y="62041"/>
                    <a:pt x="8823" y="61125"/>
                  </a:cubicBezTo>
                  <a:cubicBezTo>
                    <a:pt x="11135" y="59833"/>
                    <a:pt x="12535" y="59208"/>
                    <a:pt x="14421" y="57625"/>
                  </a:cubicBezTo>
                  <a:cubicBezTo>
                    <a:pt x="16247" y="56041"/>
                    <a:pt x="20933" y="52833"/>
                    <a:pt x="23671" y="52208"/>
                  </a:cubicBezTo>
                  <a:cubicBezTo>
                    <a:pt x="25557" y="51875"/>
                    <a:pt x="27444" y="51541"/>
                    <a:pt x="28843" y="52208"/>
                  </a:cubicBezTo>
                  <a:cubicBezTo>
                    <a:pt x="29269" y="52500"/>
                    <a:pt x="30182" y="53458"/>
                    <a:pt x="30669" y="53166"/>
                  </a:cubicBezTo>
                  <a:cubicBezTo>
                    <a:pt x="31156" y="53166"/>
                    <a:pt x="32555" y="52500"/>
                    <a:pt x="32981" y="52208"/>
                  </a:cubicBezTo>
                  <a:cubicBezTo>
                    <a:pt x="36267" y="51541"/>
                    <a:pt x="34381" y="46791"/>
                    <a:pt x="35780" y="46791"/>
                  </a:cubicBezTo>
                  <a:cubicBezTo>
                    <a:pt x="38580" y="45833"/>
                    <a:pt x="38580" y="45833"/>
                    <a:pt x="38580" y="45833"/>
                  </a:cubicBezTo>
                  <a:cubicBezTo>
                    <a:pt x="40405" y="45208"/>
                    <a:pt x="41805" y="43625"/>
                    <a:pt x="44178" y="43916"/>
                  </a:cubicBezTo>
                  <a:cubicBezTo>
                    <a:pt x="45517" y="44250"/>
                    <a:pt x="47890" y="42666"/>
                    <a:pt x="48803" y="42000"/>
                  </a:cubicBezTo>
                  <a:cubicBezTo>
                    <a:pt x="49290" y="41708"/>
                    <a:pt x="51602" y="39791"/>
                    <a:pt x="51602" y="39125"/>
                  </a:cubicBezTo>
                  <a:lnTo>
                    <a:pt x="51602" y="39125"/>
                  </a:lnTo>
                  <a:cubicBezTo>
                    <a:pt x="51115" y="39125"/>
                    <a:pt x="51115" y="39125"/>
                    <a:pt x="50689" y="39125"/>
                  </a:cubicBezTo>
                  <a:cubicBezTo>
                    <a:pt x="50689" y="38833"/>
                    <a:pt x="47403" y="37250"/>
                    <a:pt x="46916" y="36916"/>
                  </a:cubicBezTo>
                  <a:cubicBezTo>
                    <a:pt x="45517" y="35000"/>
                    <a:pt x="46490" y="33750"/>
                    <a:pt x="45517" y="31833"/>
                  </a:cubicBezTo>
                  <a:cubicBezTo>
                    <a:pt x="45517" y="30875"/>
                    <a:pt x="45091" y="29583"/>
                    <a:pt x="44178" y="28958"/>
                  </a:cubicBezTo>
                  <a:cubicBezTo>
                    <a:pt x="43691" y="28625"/>
                    <a:pt x="41805" y="27708"/>
                    <a:pt x="41379" y="27041"/>
                  </a:cubicBezTo>
                  <a:cubicBezTo>
                    <a:pt x="41379" y="27041"/>
                    <a:pt x="40892" y="26750"/>
                    <a:pt x="40405" y="26750"/>
                  </a:cubicBezTo>
                  <a:lnTo>
                    <a:pt x="39979" y="26750"/>
                  </a:lnTo>
                  <a:cubicBezTo>
                    <a:pt x="39979" y="26416"/>
                    <a:pt x="40405" y="24208"/>
                    <a:pt x="39492" y="23875"/>
                  </a:cubicBezTo>
                  <a:cubicBezTo>
                    <a:pt x="39006" y="23250"/>
                    <a:pt x="37667" y="22916"/>
                    <a:pt x="37667" y="22291"/>
                  </a:cubicBezTo>
                  <a:cubicBezTo>
                    <a:pt x="37180" y="21958"/>
                    <a:pt x="36693" y="21666"/>
                    <a:pt x="36693" y="21666"/>
                  </a:cubicBezTo>
                  <a:cubicBezTo>
                    <a:pt x="36267" y="21333"/>
                    <a:pt x="35294" y="19416"/>
                    <a:pt x="35294" y="19083"/>
                  </a:cubicBezTo>
                  <a:cubicBezTo>
                    <a:pt x="35780" y="19083"/>
                    <a:pt x="35780" y="19083"/>
                    <a:pt x="35780" y="19083"/>
                  </a:cubicBezTo>
                  <a:cubicBezTo>
                    <a:pt x="38093" y="19083"/>
                    <a:pt x="40892" y="19416"/>
                    <a:pt x="43204" y="19416"/>
                  </a:cubicBezTo>
                  <a:cubicBezTo>
                    <a:pt x="44604" y="18125"/>
                    <a:pt x="45517" y="15916"/>
                    <a:pt x="47403" y="14333"/>
                  </a:cubicBezTo>
                  <a:cubicBezTo>
                    <a:pt x="48316" y="13666"/>
                    <a:pt x="49716" y="13375"/>
                    <a:pt x="50689" y="12750"/>
                  </a:cubicBezTo>
                  <a:cubicBezTo>
                    <a:pt x="51602" y="11458"/>
                    <a:pt x="51602" y="11458"/>
                    <a:pt x="51602" y="10208"/>
                  </a:cubicBezTo>
                  <a:lnTo>
                    <a:pt x="51602" y="9875"/>
                  </a:lnTo>
                  <a:cubicBezTo>
                    <a:pt x="52028" y="9875"/>
                    <a:pt x="52515" y="9541"/>
                    <a:pt x="52515" y="9541"/>
                  </a:cubicBezTo>
                  <a:cubicBezTo>
                    <a:pt x="53002" y="9250"/>
                    <a:pt x="53914" y="8291"/>
                    <a:pt x="53914" y="7958"/>
                  </a:cubicBezTo>
                  <a:cubicBezTo>
                    <a:pt x="58113" y="7958"/>
                    <a:pt x="55740" y="5750"/>
                    <a:pt x="58539" y="5416"/>
                  </a:cubicBezTo>
                  <a:cubicBezTo>
                    <a:pt x="59026" y="4791"/>
                    <a:pt x="59026" y="3500"/>
                    <a:pt x="59513" y="3166"/>
                  </a:cubicBezTo>
                  <a:cubicBezTo>
                    <a:pt x="59513" y="2875"/>
                    <a:pt x="59513" y="2541"/>
                    <a:pt x="59513" y="2208"/>
                  </a:cubicBezTo>
                  <a:lnTo>
                    <a:pt x="59939" y="1916"/>
                  </a:lnTo>
                  <a:cubicBezTo>
                    <a:pt x="60425" y="1583"/>
                    <a:pt x="60851" y="1291"/>
                    <a:pt x="61338" y="1291"/>
                  </a:cubicBezTo>
                  <a:cubicBezTo>
                    <a:pt x="61338" y="958"/>
                    <a:pt x="61825" y="958"/>
                    <a:pt x="61825" y="958"/>
                  </a:cubicBezTo>
                  <a:cubicBezTo>
                    <a:pt x="62251" y="958"/>
                    <a:pt x="62738" y="625"/>
                    <a:pt x="62738" y="625"/>
                  </a:cubicBezTo>
                  <a:cubicBezTo>
                    <a:pt x="63651" y="0"/>
                    <a:pt x="63651" y="0"/>
                    <a:pt x="63651" y="0"/>
                  </a:cubicBezTo>
                  <a:lnTo>
                    <a:pt x="63651" y="0"/>
                  </a:lnTo>
                  <a:cubicBezTo>
                    <a:pt x="65050" y="1916"/>
                    <a:pt x="66937" y="3833"/>
                    <a:pt x="68336" y="5416"/>
                  </a:cubicBezTo>
                  <a:cubicBezTo>
                    <a:pt x="72474" y="10833"/>
                    <a:pt x="79472" y="12750"/>
                    <a:pt x="86896" y="14625"/>
                  </a:cubicBezTo>
                  <a:cubicBezTo>
                    <a:pt x="90182" y="15291"/>
                    <a:pt x="86470" y="16249"/>
                    <a:pt x="86470" y="17208"/>
                  </a:cubicBezTo>
                  <a:cubicBezTo>
                    <a:pt x="86470" y="17208"/>
                    <a:pt x="91095" y="21000"/>
                    <a:pt x="92008" y="21333"/>
                  </a:cubicBezTo>
                  <a:cubicBezTo>
                    <a:pt x="95294" y="22583"/>
                    <a:pt x="97119" y="22583"/>
                    <a:pt x="99492" y="25458"/>
                  </a:cubicBezTo>
                  <a:cubicBezTo>
                    <a:pt x="100831" y="27708"/>
                    <a:pt x="101805" y="28000"/>
                    <a:pt x="101805" y="30541"/>
                  </a:cubicBezTo>
                  <a:cubicBezTo>
                    <a:pt x="101805" y="32458"/>
                    <a:pt x="104117" y="33416"/>
                    <a:pt x="104117" y="35000"/>
                  </a:cubicBezTo>
                  <a:cubicBezTo>
                    <a:pt x="104117" y="36916"/>
                    <a:pt x="106430" y="36291"/>
                    <a:pt x="106430" y="38833"/>
                  </a:cubicBezTo>
                  <a:cubicBezTo>
                    <a:pt x="105943" y="41041"/>
                    <a:pt x="108742" y="45500"/>
                    <a:pt x="106430" y="47416"/>
                  </a:cubicBezTo>
                  <a:cubicBezTo>
                    <a:pt x="100831" y="52208"/>
                    <a:pt x="111541" y="55375"/>
                    <a:pt x="110628" y="56958"/>
                  </a:cubicBezTo>
                  <a:cubicBezTo>
                    <a:pt x="107829" y="60166"/>
                    <a:pt x="110141" y="65875"/>
                    <a:pt x="112941" y="68750"/>
                  </a:cubicBezTo>
                  <a:cubicBezTo>
                    <a:pt x="112941" y="69708"/>
                    <a:pt x="113853" y="70666"/>
                    <a:pt x="113853" y="71625"/>
                  </a:cubicBezTo>
                  <a:cubicBezTo>
                    <a:pt x="114827" y="72875"/>
                    <a:pt x="112028" y="73833"/>
                    <a:pt x="112941" y="75750"/>
                  </a:cubicBezTo>
                  <a:cubicBezTo>
                    <a:pt x="118052" y="84333"/>
                    <a:pt x="118052" y="84333"/>
                    <a:pt x="118052" y="84333"/>
                  </a:cubicBezTo>
                  <a:cubicBezTo>
                    <a:pt x="118965" y="85291"/>
                    <a:pt x="119452" y="86583"/>
                    <a:pt x="119939" y="87541"/>
                  </a:cubicBezTo>
                  <a:lnTo>
                    <a:pt x="119939" y="87541"/>
                  </a:lnTo>
                  <a:cubicBezTo>
                    <a:pt x="118539" y="87833"/>
                    <a:pt x="118965" y="87541"/>
                    <a:pt x="117565" y="88166"/>
                  </a:cubicBezTo>
                  <a:cubicBezTo>
                    <a:pt x="116653" y="88458"/>
                    <a:pt x="117139" y="89125"/>
                    <a:pt x="116166" y="89750"/>
                  </a:cubicBezTo>
                  <a:cubicBezTo>
                    <a:pt x="115740" y="90083"/>
                    <a:pt x="115253" y="90375"/>
                    <a:pt x="114340" y="90375"/>
                  </a:cubicBezTo>
                  <a:cubicBezTo>
                    <a:pt x="113427" y="90708"/>
                    <a:pt x="112454" y="90083"/>
                    <a:pt x="111541" y="89750"/>
                  </a:cubicBezTo>
                  <a:cubicBezTo>
                    <a:pt x="110141" y="89750"/>
                    <a:pt x="109229" y="90083"/>
                    <a:pt x="107829" y="90083"/>
                  </a:cubicBezTo>
                  <a:cubicBezTo>
                    <a:pt x="107342" y="90083"/>
                    <a:pt x="106430" y="89416"/>
                    <a:pt x="105943" y="89416"/>
                  </a:cubicBezTo>
                  <a:cubicBezTo>
                    <a:pt x="104604" y="89125"/>
                    <a:pt x="103630" y="89125"/>
                    <a:pt x="102718" y="89125"/>
                  </a:cubicBezTo>
                  <a:lnTo>
                    <a:pt x="102718" y="89125"/>
                  </a:lnTo>
                  <a:cubicBezTo>
                    <a:pt x="101805" y="88458"/>
                    <a:pt x="101318" y="87208"/>
                    <a:pt x="100405" y="87208"/>
                  </a:cubicBezTo>
                  <a:cubicBezTo>
                    <a:pt x="98519" y="87208"/>
                    <a:pt x="96693" y="87833"/>
                    <a:pt x="95720" y="89125"/>
                  </a:cubicBezTo>
                  <a:cubicBezTo>
                    <a:pt x="94807" y="89750"/>
                    <a:pt x="97119" y="91041"/>
                    <a:pt x="96693" y="92000"/>
                  </a:cubicBezTo>
                  <a:cubicBezTo>
                    <a:pt x="95720" y="92958"/>
                    <a:pt x="93407" y="92625"/>
                    <a:pt x="92008" y="93583"/>
                  </a:cubicBezTo>
                  <a:cubicBezTo>
                    <a:pt x="91095" y="94833"/>
                    <a:pt x="90608" y="96750"/>
                    <a:pt x="90182" y="9833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23" name="Shape 2623"/>
            <p:cNvSpPr/>
            <p:nvPr/>
          </p:nvSpPr>
          <p:spPr>
            <a:xfrm>
              <a:off x="7075028" y="5759450"/>
              <a:ext cx="134927" cy="139699"/>
            </a:xfrm>
            <a:custGeom>
              <a:avLst/>
              <a:gdLst/>
              <a:ahLst/>
              <a:cxnLst/>
              <a:rect l="0" t="0" r="0" b="0"/>
              <a:pathLst>
                <a:path w="120000" h="120000" extrusionOk="0">
                  <a:moveTo>
                    <a:pt x="107520" y="0"/>
                  </a:moveTo>
                  <a:lnTo>
                    <a:pt x="107520" y="0"/>
                  </a:lnTo>
                  <a:cubicBezTo>
                    <a:pt x="95360" y="4615"/>
                    <a:pt x="85440" y="9230"/>
                    <a:pt x="71040" y="11692"/>
                  </a:cubicBezTo>
                  <a:cubicBezTo>
                    <a:pt x="58560" y="11692"/>
                    <a:pt x="46400" y="9230"/>
                    <a:pt x="31680" y="9230"/>
                  </a:cubicBezTo>
                  <a:lnTo>
                    <a:pt x="31680" y="9230"/>
                  </a:lnTo>
                  <a:cubicBezTo>
                    <a:pt x="24320" y="9230"/>
                    <a:pt x="12160" y="4615"/>
                    <a:pt x="7360" y="11692"/>
                  </a:cubicBezTo>
                  <a:cubicBezTo>
                    <a:pt x="0" y="23384"/>
                    <a:pt x="7360" y="37538"/>
                    <a:pt x="7360" y="51692"/>
                  </a:cubicBezTo>
                  <a:lnTo>
                    <a:pt x="7360" y="51692"/>
                  </a:lnTo>
                  <a:cubicBezTo>
                    <a:pt x="9600" y="53846"/>
                    <a:pt x="9600" y="56307"/>
                    <a:pt x="12160" y="56307"/>
                  </a:cubicBezTo>
                  <a:cubicBezTo>
                    <a:pt x="19520" y="58461"/>
                    <a:pt x="24320" y="56307"/>
                    <a:pt x="31680" y="58461"/>
                  </a:cubicBezTo>
                  <a:cubicBezTo>
                    <a:pt x="31680" y="58461"/>
                    <a:pt x="39040" y="91692"/>
                    <a:pt x="39040" y="93846"/>
                  </a:cubicBezTo>
                  <a:cubicBezTo>
                    <a:pt x="39040" y="96307"/>
                    <a:pt x="43840" y="117230"/>
                    <a:pt x="43840" y="117230"/>
                  </a:cubicBezTo>
                  <a:cubicBezTo>
                    <a:pt x="53760" y="117230"/>
                    <a:pt x="63680" y="119692"/>
                    <a:pt x="73280" y="115076"/>
                  </a:cubicBezTo>
                  <a:cubicBezTo>
                    <a:pt x="78080" y="115076"/>
                    <a:pt x="78080" y="108000"/>
                    <a:pt x="78080" y="103384"/>
                  </a:cubicBezTo>
                  <a:cubicBezTo>
                    <a:pt x="80640" y="96307"/>
                    <a:pt x="75840" y="86769"/>
                    <a:pt x="80640" y="82153"/>
                  </a:cubicBezTo>
                  <a:cubicBezTo>
                    <a:pt x="83200" y="75076"/>
                    <a:pt x="92800" y="77538"/>
                    <a:pt x="97600" y="75076"/>
                  </a:cubicBezTo>
                  <a:cubicBezTo>
                    <a:pt x="107520" y="72615"/>
                    <a:pt x="110080" y="70461"/>
                    <a:pt x="119680" y="65538"/>
                  </a:cubicBezTo>
                  <a:lnTo>
                    <a:pt x="119680" y="65538"/>
                  </a:lnTo>
                  <a:cubicBezTo>
                    <a:pt x="112320" y="51692"/>
                    <a:pt x="107520" y="23384"/>
                    <a:pt x="107520" y="11692"/>
                  </a:cubicBezTo>
                  <a:cubicBezTo>
                    <a:pt x="107520" y="9230"/>
                    <a:pt x="107520" y="4615"/>
                    <a:pt x="107520"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24" name="Shape 2624"/>
            <p:cNvSpPr/>
            <p:nvPr/>
          </p:nvSpPr>
          <p:spPr>
            <a:xfrm>
              <a:off x="6644842" y="5781676"/>
              <a:ext cx="623846" cy="449262"/>
            </a:xfrm>
            <a:custGeom>
              <a:avLst/>
              <a:gdLst/>
              <a:ahLst/>
              <a:cxnLst/>
              <a:rect l="0" t="0" r="0" b="0"/>
              <a:pathLst>
                <a:path w="120000" h="120000" extrusionOk="0">
                  <a:moveTo>
                    <a:pt x="4219" y="32359"/>
                  </a:moveTo>
                  <a:lnTo>
                    <a:pt x="4219" y="32359"/>
                  </a:lnTo>
                  <a:cubicBezTo>
                    <a:pt x="5809" y="32359"/>
                    <a:pt x="7400" y="30818"/>
                    <a:pt x="9544" y="30818"/>
                  </a:cubicBezTo>
                  <a:cubicBezTo>
                    <a:pt x="11619" y="31589"/>
                    <a:pt x="13210" y="33804"/>
                    <a:pt x="15354" y="34574"/>
                  </a:cubicBezTo>
                  <a:cubicBezTo>
                    <a:pt x="15354" y="34574"/>
                    <a:pt x="16391" y="27929"/>
                    <a:pt x="16945" y="27929"/>
                  </a:cubicBezTo>
                  <a:cubicBezTo>
                    <a:pt x="17498" y="27929"/>
                    <a:pt x="20126" y="28699"/>
                    <a:pt x="20126" y="28699"/>
                  </a:cubicBezTo>
                  <a:cubicBezTo>
                    <a:pt x="20610" y="27158"/>
                    <a:pt x="21717" y="26484"/>
                    <a:pt x="22201" y="25040"/>
                  </a:cubicBezTo>
                  <a:cubicBezTo>
                    <a:pt x="22755" y="23499"/>
                    <a:pt x="22201" y="21284"/>
                    <a:pt x="22755" y="20609"/>
                  </a:cubicBezTo>
                  <a:cubicBezTo>
                    <a:pt x="24829" y="19069"/>
                    <a:pt x="26974" y="21284"/>
                    <a:pt x="29048" y="20609"/>
                  </a:cubicBezTo>
                  <a:cubicBezTo>
                    <a:pt x="30639" y="20609"/>
                    <a:pt x="32230" y="19839"/>
                    <a:pt x="33821" y="18394"/>
                  </a:cubicBezTo>
                  <a:cubicBezTo>
                    <a:pt x="35412" y="17624"/>
                    <a:pt x="36518" y="13964"/>
                    <a:pt x="38593" y="13194"/>
                  </a:cubicBezTo>
                  <a:cubicBezTo>
                    <a:pt x="40737" y="13194"/>
                    <a:pt x="42812" y="15409"/>
                    <a:pt x="44403" y="16853"/>
                  </a:cubicBezTo>
                  <a:cubicBezTo>
                    <a:pt x="45440" y="17624"/>
                    <a:pt x="45994" y="20609"/>
                    <a:pt x="47031" y="20609"/>
                  </a:cubicBezTo>
                  <a:cubicBezTo>
                    <a:pt x="48622" y="20609"/>
                    <a:pt x="50213" y="19069"/>
                    <a:pt x="50766" y="16853"/>
                  </a:cubicBezTo>
                  <a:cubicBezTo>
                    <a:pt x="52357" y="14638"/>
                    <a:pt x="52357" y="10979"/>
                    <a:pt x="53394" y="8089"/>
                  </a:cubicBezTo>
                  <a:cubicBezTo>
                    <a:pt x="54432" y="6548"/>
                    <a:pt x="55538" y="5104"/>
                    <a:pt x="56023" y="3659"/>
                  </a:cubicBezTo>
                  <a:lnTo>
                    <a:pt x="56023" y="3659"/>
                  </a:lnTo>
                  <a:cubicBezTo>
                    <a:pt x="58167" y="3659"/>
                    <a:pt x="60795" y="3659"/>
                    <a:pt x="62386" y="2889"/>
                  </a:cubicBezTo>
                  <a:cubicBezTo>
                    <a:pt x="63423" y="2889"/>
                    <a:pt x="63423" y="674"/>
                    <a:pt x="63976" y="674"/>
                  </a:cubicBezTo>
                  <a:cubicBezTo>
                    <a:pt x="64461" y="0"/>
                    <a:pt x="65498" y="0"/>
                    <a:pt x="66051" y="674"/>
                  </a:cubicBezTo>
                  <a:cubicBezTo>
                    <a:pt x="66605" y="1444"/>
                    <a:pt x="67089" y="2889"/>
                    <a:pt x="68195" y="2889"/>
                  </a:cubicBezTo>
                  <a:cubicBezTo>
                    <a:pt x="69233" y="3659"/>
                    <a:pt x="70824" y="2215"/>
                    <a:pt x="71861" y="2889"/>
                  </a:cubicBezTo>
                  <a:cubicBezTo>
                    <a:pt x="72968" y="3659"/>
                    <a:pt x="72414" y="5104"/>
                    <a:pt x="72968" y="5874"/>
                  </a:cubicBezTo>
                  <a:cubicBezTo>
                    <a:pt x="73452" y="6548"/>
                    <a:pt x="74005" y="5874"/>
                    <a:pt x="74489" y="6548"/>
                  </a:cubicBezTo>
                  <a:cubicBezTo>
                    <a:pt x="75043" y="7319"/>
                    <a:pt x="74489" y="10304"/>
                    <a:pt x="75596" y="10304"/>
                  </a:cubicBezTo>
                  <a:cubicBezTo>
                    <a:pt x="77671" y="9534"/>
                    <a:pt x="78224" y="4430"/>
                    <a:pt x="80299" y="4430"/>
                  </a:cubicBezTo>
                  <a:cubicBezTo>
                    <a:pt x="81890" y="4430"/>
                    <a:pt x="80299" y="8764"/>
                    <a:pt x="81406" y="10304"/>
                  </a:cubicBezTo>
                  <a:cubicBezTo>
                    <a:pt x="81890" y="10979"/>
                    <a:pt x="82997" y="10304"/>
                    <a:pt x="84034" y="10304"/>
                  </a:cubicBezTo>
                  <a:lnTo>
                    <a:pt x="84034" y="10304"/>
                  </a:lnTo>
                  <a:cubicBezTo>
                    <a:pt x="84518" y="10979"/>
                    <a:pt x="84518" y="11749"/>
                    <a:pt x="85072" y="11749"/>
                  </a:cubicBezTo>
                  <a:cubicBezTo>
                    <a:pt x="86662" y="12423"/>
                    <a:pt x="87700" y="11749"/>
                    <a:pt x="89291" y="12423"/>
                  </a:cubicBezTo>
                  <a:cubicBezTo>
                    <a:pt x="89291" y="12423"/>
                    <a:pt x="90881" y="22825"/>
                    <a:pt x="90881" y="23499"/>
                  </a:cubicBezTo>
                  <a:cubicBezTo>
                    <a:pt x="90881" y="24269"/>
                    <a:pt x="91919" y="30818"/>
                    <a:pt x="91919" y="30818"/>
                  </a:cubicBezTo>
                  <a:cubicBezTo>
                    <a:pt x="94063" y="30818"/>
                    <a:pt x="96207" y="31589"/>
                    <a:pt x="98282" y="30144"/>
                  </a:cubicBezTo>
                  <a:cubicBezTo>
                    <a:pt x="99319" y="30144"/>
                    <a:pt x="99319" y="27929"/>
                    <a:pt x="99319" y="26484"/>
                  </a:cubicBezTo>
                  <a:cubicBezTo>
                    <a:pt x="99873" y="24269"/>
                    <a:pt x="98835" y="21284"/>
                    <a:pt x="99873" y="19839"/>
                  </a:cubicBezTo>
                  <a:cubicBezTo>
                    <a:pt x="100426" y="17624"/>
                    <a:pt x="102501" y="18394"/>
                    <a:pt x="103538" y="17624"/>
                  </a:cubicBezTo>
                  <a:cubicBezTo>
                    <a:pt x="105682" y="16853"/>
                    <a:pt x="106236" y="16179"/>
                    <a:pt x="108311" y="14638"/>
                  </a:cubicBezTo>
                  <a:lnTo>
                    <a:pt x="108311" y="14638"/>
                  </a:lnTo>
                  <a:cubicBezTo>
                    <a:pt x="108864" y="15409"/>
                    <a:pt x="108864" y="16179"/>
                    <a:pt x="109348" y="16853"/>
                  </a:cubicBezTo>
                  <a:cubicBezTo>
                    <a:pt x="108864" y="22054"/>
                    <a:pt x="111492" y="33033"/>
                    <a:pt x="113636" y="37463"/>
                  </a:cubicBezTo>
                  <a:cubicBezTo>
                    <a:pt x="114121" y="39678"/>
                    <a:pt x="117302" y="43338"/>
                    <a:pt x="119930" y="46324"/>
                  </a:cubicBezTo>
                  <a:lnTo>
                    <a:pt x="119930" y="46324"/>
                  </a:lnTo>
                  <a:cubicBezTo>
                    <a:pt x="117855" y="47094"/>
                    <a:pt x="115711" y="47094"/>
                    <a:pt x="113636" y="49309"/>
                  </a:cubicBezTo>
                  <a:cubicBezTo>
                    <a:pt x="111492" y="51428"/>
                    <a:pt x="108864" y="54414"/>
                    <a:pt x="107273" y="57399"/>
                  </a:cubicBezTo>
                  <a:cubicBezTo>
                    <a:pt x="106720" y="59518"/>
                    <a:pt x="106720" y="62504"/>
                    <a:pt x="106236" y="64719"/>
                  </a:cubicBezTo>
                  <a:cubicBezTo>
                    <a:pt x="105682" y="66934"/>
                    <a:pt x="104092" y="69149"/>
                    <a:pt x="103054" y="71364"/>
                  </a:cubicBezTo>
                  <a:lnTo>
                    <a:pt x="103054" y="71364"/>
                  </a:lnTo>
                  <a:cubicBezTo>
                    <a:pt x="102501" y="72808"/>
                    <a:pt x="103054" y="75698"/>
                    <a:pt x="101463" y="77239"/>
                  </a:cubicBezTo>
                  <a:cubicBezTo>
                    <a:pt x="100426" y="78683"/>
                    <a:pt x="97798" y="77239"/>
                    <a:pt x="96691" y="78683"/>
                  </a:cubicBezTo>
                  <a:cubicBezTo>
                    <a:pt x="95654" y="80128"/>
                    <a:pt x="97244" y="81669"/>
                    <a:pt x="97244" y="83113"/>
                  </a:cubicBezTo>
                  <a:lnTo>
                    <a:pt x="97244" y="83113"/>
                  </a:lnTo>
                  <a:cubicBezTo>
                    <a:pt x="96691" y="83884"/>
                    <a:pt x="95654" y="84558"/>
                    <a:pt x="95100" y="84558"/>
                  </a:cubicBezTo>
                  <a:cubicBezTo>
                    <a:pt x="93510" y="83884"/>
                    <a:pt x="92472" y="81669"/>
                    <a:pt x="90881" y="81669"/>
                  </a:cubicBezTo>
                  <a:cubicBezTo>
                    <a:pt x="88806" y="81669"/>
                    <a:pt x="86662" y="83113"/>
                    <a:pt x="85072" y="84558"/>
                  </a:cubicBezTo>
                  <a:cubicBezTo>
                    <a:pt x="84034" y="84558"/>
                    <a:pt x="84034" y="88218"/>
                    <a:pt x="83481" y="87544"/>
                  </a:cubicBezTo>
                  <a:cubicBezTo>
                    <a:pt x="80853" y="85329"/>
                    <a:pt x="80853" y="80128"/>
                    <a:pt x="78224" y="78683"/>
                  </a:cubicBezTo>
                  <a:cubicBezTo>
                    <a:pt x="76634" y="77239"/>
                    <a:pt x="74005" y="77239"/>
                    <a:pt x="72414" y="78683"/>
                  </a:cubicBezTo>
                  <a:cubicBezTo>
                    <a:pt x="70824" y="80128"/>
                    <a:pt x="72414" y="83113"/>
                    <a:pt x="71377" y="85329"/>
                  </a:cubicBezTo>
                  <a:cubicBezTo>
                    <a:pt x="71377" y="86003"/>
                    <a:pt x="69233" y="86003"/>
                    <a:pt x="68680" y="86773"/>
                  </a:cubicBezTo>
                  <a:cubicBezTo>
                    <a:pt x="68195" y="90433"/>
                    <a:pt x="69233" y="94863"/>
                    <a:pt x="69786" y="98523"/>
                  </a:cubicBezTo>
                  <a:lnTo>
                    <a:pt x="69786" y="98523"/>
                  </a:lnTo>
                  <a:cubicBezTo>
                    <a:pt x="68195" y="98523"/>
                    <a:pt x="67089" y="99293"/>
                    <a:pt x="66051" y="99967"/>
                  </a:cubicBezTo>
                  <a:cubicBezTo>
                    <a:pt x="64461" y="99967"/>
                    <a:pt x="62386" y="97849"/>
                    <a:pt x="61279" y="99293"/>
                  </a:cubicBezTo>
                  <a:cubicBezTo>
                    <a:pt x="59204" y="102182"/>
                    <a:pt x="61279" y="108154"/>
                    <a:pt x="58651" y="111043"/>
                  </a:cubicBezTo>
                  <a:cubicBezTo>
                    <a:pt x="57060" y="112487"/>
                    <a:pt x="55538" y="106613"/>
                    <a:pt x="53394" y="107383"/>
                  </a:cubicBezTo>
                  <a:cubicBezTo>
                    <a:pt x="51804" y="107383"/>
                    <a:pt x="53948" y="111813"/>
                    <a:pt x="52841" y="112487"/>
                  </a:cubicBezTo>
                  <a:cubicBezTo>
                    <a:pt x="49175" y="116243"/>
                    <a:pt x="44956" y="118362"/>
                    <a:pt x="41221" y="119903"/>
                  </a:cubicBezTo>
                  <a:cubicBezTo>
                    <a:pt x="40184" y="119903"/>
                    <a:pt x="40184" y="117688"/>
                    <a:pt x="39631" y="116918"/>
                  </a:cubicBezTo>
                  <a:cubicBezTo>
                    <a:pt x="37002" y="114703"/>
                    <a:pt x="34927" y="111813"/>
                    <a:pt x="32230" y="111813"/>
                  </a:cubicBezTo>
                  <a:cubicBezTo>
                    <a:pt x="30155" y="111813"/>
                    <a:pt x="29048" y="115473"/>
                    <a:pt x="26974" y="116243"/>
                  </a:cubicBezTo>
                  <a:cubicBezTo>
                    <a:pt x="24829" y="117688"/>
                    <a:pt x="21717" y="116918"/>
                    <a:pt x="19573" y="117688"/>
                  </a:cubicBezTo>
                  <a:lnTo>
                    <a:pt x="19573" y="117688"/>
                  </a:lnTo>
                  <a:cubicBezTo>
                    <a:pt x="19573" y="114028"/>
                    <a:pt x="20126" y="110369"/>
                    <a:pt x="20126" y="106613"/>
                  </a:cubicBezTo>
                  <a:cubicBezTo>
                    <a:pt x="20126" y="103723"/>
                    <a:pt x="19573" y="99967"/>
                    <a:pt x="18536" y="97849"/>
                  </a:cubicBezTo>
                  <a:cubicBezTo>
                    <a:pt x="17982" y="96308"/>
                    <a:pt x="16945" y="98523"/>
                    <a:pt x="16391" y="97849"/>
                  </a:cubicBezTo>
                  <a:cubicBezTo>
                    <a:pt x="15907" y="97078"/>
                    <a:pt x="15907" y="95634"/>
                    <a:pt x="15354" y="94093"/>
                  </a:cubicBezTo>
                  <a:cubicBezTo>
                    <a:pt x="12172" y="90433"/>
                    <a:pt x="8507" y="87544"/>
                    <a:pt x="5809" y="83113"/>
                  </a:cubicBezTo>
                  <a:cubicBezTo>
                    <a:pt x="4219" y="80128"/>
                    <a:pt x="3181" y="76468"/>
                    <a:pt x="3734" y="73579"/>
                  </a:cubicBezTo>
                  <a:cubicBezTo>
                    <a:pt x="3734" y="71364"/>
                    <a:pt x="6363" y="70593"/>
                    <a:pt x="6916" y="68378"/>
                  </a:cubicBezTo>
                  <a:cubicBezTo>
                    <a:pt x="6916" y="66934"/>
                    <a:pt x="6363" y="65393"/>
                    <a:pt x="5809" y="63948"/>
                  </a:cubicBezTo>
                  <a:cubicBezTo>
                    <a:pt x="5325" y="63274"/>
                    <a:pt x="3734" y="63948"/>
                    <a:pt x="2697" y="62504"/>
                  </a:cubicBezTo>
                  <a:cubicBezTo>
                    <a:pt x="1590" y="61059"/>
                    <a:pt x="553" y="58844"/>
                    <a:pt x="0" y="55858"/>
                  </a:cubicBezTo>
                  <a:cubicBezTo>
                    <a:pt x="0" y="54414"/>
                    <a:pt x="1590" y="53643"/>
                    <a:pt x="2144" y="52969"/>
                  </a:cubicBezTo>
                  <a:cubicBezTo>
                    <a:pt x="2697" y="50754"/>
                    <a:pt x="2144" y="48539"/>
                    <a:pt x="2144" y="47094"/>
                  </a:cubicBezTo>
                  <a:cubicBezTo>
                    <a:pt x="2697" y="44879"/>
                    <a:pt x="2697" y="43338"/>
                    <a:pt x="3181" y="41123"/>
                  </a:cubicBezTo>
                  <a:cubicBezTo>
                    <a:pt x="3181" y="39678"/>
                    <a:pt x="4219" y="38908"/>
                    <a:pt x="4219" y="37463"/>
                  </a:cubicBezTo>
                  <a:cubicBezTo>
                    <a:pt x="4772" y="36019"/>
                    <a:pt x="4219" y="33804"/>
                    <a:pt x="4219" y="3235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25" name="Shape 2625"/>
            <p:cNvSpPr/>
            <p:nvPr/>
          </p:nvSpPr>
          <p:spPr>
            <a:xfrm>
              <a:off x="5897180" y="5508625"/>
              <a:ext cx="852430" cy="1144587"/>
            </a:xfrm>
            <a:custGeom>
              <a:avLst/>
              <a:gdLst/>
              <a:ahLst/>
              <a:cxnLst/>
              <a:rect l="0" t="0" r="0" b="0"/>
              <a:pathLst>
                <a:path w="120000" h="120000" extrusionOk="0">
                  <a:moveTo>
                    <a:pt x="47533" y="19634"/>
                  </a:moveTo>
                  <a:lnTo>
                    <a:pt x="47533" y="19634"/>
                  </a:lnTo>
                  <a:cubicBezTo>
                    <a:pt x="47533" y="19937"/>
                    <a:pt x="46773" y="21069"/>
                    <a:pt x="45608" y="21636"/>
                  </a:cubicBezTo>
                  <a:cubicBezTo>
                    <a:pt x="42922" y="24543"/>
                    <a:pt x="46773" y="23071"/>
                    <a:pt x="48699" y="23071"/>
                  </a:cubicBezTo>
                  <a:cubicBezTo>
                    <a:pt x="48699" y="27375"/>
                    <a:pt x="36334" y="22806"/>
                    <a:pt x="34814" y="23675"/>
                  </a:cubicBezTo>
                  <a:cubicBezTo>
                    <a:pt x="32888" y="24808"/>
                    <a:pt x="29797" y="23939"/>
                    <a:pt x="28631" y="25676"/>
                  </a:cubicBezTo>
                  <a:cubicBezTo>
                    <a:pt x="28277" y="25978"/>
                    <a:pt x="27871" y="27111"/>
                    <a:pt x="28277" y="27375"/>
                  </a:cubicBezTo>
                  <a:cubicBezTo>
                    <a:pt x="28631" y="27677"/>
                    <a:pt x="29391" y="27677"/>
                    <a:pt x="29797" y="27677"/>
                  </a:cubicBezTo>
                  <a:cubicBezTo>
                    <a:pt x="30202" y="27677"/>
                    <a:pt x="31722" y="27677"/>
                    <a:pt x="31722" y="27979"/>
                  </a:cubicBezTo>
                  <a:cubicBezTo>
                    <a:pt x="29391" y="28244"/>
                    <a:pt x="30962" y="32850"/>
                    <a:pt x="26300" y="29981"/>
                  </a:cubicBezTo>
                  <a:cubicBezTo>
                    <a:pt x="22449" y="27375"/>
                    <a:pt x="21283" y="32586"/>
                    <a:pt x="19358" y="35154"/>
                  </a:cubicBezTo>
                  <a:cubicBezTo>
                    <a:pt x="17787" y="37495"/>
                    <a:pt x="17432" y="38061"/>
                    <a:pt x="18192" y="40629"/>
                  </a:cubicBezTo>
                  <a:cubicBezTo>
                    <a:pt x="18547" y="42668"/>
                    <a:pt x="15861" y="44405"/>
                    <a:pt x="14695" y="46142"/>
                  </a:cubicBezTo>
                  <a:cubicBezTo>
                    <a:pt x="12770" y="49011"/>
                    <a:pt x="8513" y="51050"/>
                    <a:pt x="6942" y="54487"/>
                  </a:cubicBezTo>
                  <a:cubicBezTo>
                    <a:pt x="6182" y="56224"/>
                    <a:pt x="6587" y="57394"/>
                    <a:pt x="6587" y="59093"/>
                  </a:cubicBezTo>
                  <a:cubicBezTo>
                    <a:pt x="6587" y="60830"/>
                    <a:pt x="4611" y="63134"/>
                    <a:pt x="4611" y="65173"/>
                  </a:cubicBezTo>
                  <a:cubicBezTo>
                    <a:pt x="4611" y="66910"/>
                    <a:pt x="3091" y="67174"/>
                    <a:pt x="1520" y="67740"/>
                  </a:cubicBezTo>
                  <a:cubicBezTo>
                    <a:pt x="0" y="68344"/>
                    <a:pt x="5016" y="71818"/>
                    <a:pt x="5422" y="72951"/>
                  </a:cubicBezTo>
                  <a:cubicBezTo>
                    <a:pt x="6182" y="74688"/>
                    <a:pt x="7347" y="74386"/>
                    <a:pt x="8513" y="75556"/>
                  </a:cubicBezTo>
                  <a:cubicBezTo>
                    <a:pt x="9679" y="76689"/>
                    <a:pt x="10844" y="77860"/>
                    <a:pt x="11604" y="78993"/>
                  </a:cubicBezTo>
                  <a:cubicBezTo>
                    <a:pt x="12364" y="81598"/>
                    <a:pt x="15456" y="83335"/>
                    <a:pt x="17432" y="85336"/>
                  </a:cubicBezTo>
                  <a:cubicBezTo>
                    <a:pt x="18547" y="86809"/>
                    <a:pt x="18192" y="89679"/>
                    <a:pt x="18192" y="91113"/>
                  </a:cubicBezTo>
                  <a:cubicBezTo>
                    <a:pt x="18952" y="94285"/>
                    <a:pt x="23614" y="97193"/>
                    <a:pt x="25135" y="100062"/>
                  </a:cubicBezTo>
                  <a:cubicBezTo>
                    <a:pt x="27466" y="104405"/>
                    <a:pt x="29391" y="100629"/>
                    <a:pt x="32888" y="100629"/>
                  </a:cubicBezTo>
                  <a:cubicBezTo>
                    <a:pt x="32888" y="102932"/>
                    <a:pt x="27466" y="105538"/>
                    <a:pt x="29797" y="108407"/>
                  </a:cubicBezTo>
                  <a:cubicBezTo>
                    <a:pt x="30202" y="110446"/>
                    <a:pt x="35929" y="119962"/>
                    <a:pt x="39425" y="115921"/>
                  </a:cubicBezTo>
                  <a:cubicBezTo>
                    <a:pt x="41756" y="113316"/>
                    <a:pt x="46368" y="104405"/>
                    <a:pt x="49104" y="102932"/>
                  </a:cubicBezTo>
                  <a:cubicBezTo>
                    <a:pt x="49459" y="103536"/>
                    <a:pt x="52195" y="105538"/>
                    <a:pt x="52956" y="106104"/>
                  </a:cubicBezTo>
                  <a:cubicBezTo>
                    <a:pt x="54881" y="107841"/>
                    <a:pt x="53766" y="108407"/>
                    <a:pt x="55287" y="106406"/>
                  </a:cubicBezTo>
                  <a:cubicBezTo>
                    <a:pt x="56858" y="104971"/>
                    <a:pt x="61875" y="98628"/>
                    <a:pt x="62635" y="101497"/>
                  </a:cubicBezTo>
                  <a:cubicBezTo>
                    <a:pt x="63040" y="102101"/>
                    <a:pt x="63395" y="102668"/>
                    <a:pt x="63395" y="103536"/>
                  </a:cubicBezTo>
                  <a:lnTo>
                    <a:pt x="63395" y="103536"/>
                  </a:lnTo>
                  <a:cubicBezTo>
                    <a:pt x="65371" y="102932"/>
                    <a:pt x="66891" y="102932"/>
                    <a:pt x="68462" y="102366"/>
                  </a:cubicBezTo>
                  <a:cubicBezTo>
                    <a:pt x="68817" y="102101"/>
                    <a:pt x="68817" y="101233"/>
                    <a:pt x="69222" y="100931"/>
                  </a:cubicBezTo>
                  <a:cubicBezTo>
                    <a:pt x="70793" y="100629"/>
                    <a:pt x="72314" y="100931"/>
                    <a:pt x="73479" y="101497"/>
                  </a:cubicBezTo>
                  <a:cubicBezTo>
                    <a:pt x="74645" y="101799"/>
                    <a:pt x="74239" y="102932"/>
                    <a:pt x="75405" y="103536"/>
                  </a:cubicBezTo>
                  <a:cubicBezTo>
                    <a:pt x="76570" y="104103"/>
                    <a:pt x="78141" y="104405"/>
                    <a:pt x="79307" y="104103"/>
                  </a:cubicBezTo>
                  <a:cubicBezTo>
                    <a:pt x="80827" y="103234"/>
                    <a:pt x="80827" y="101233"/>
                    <a:pt x="82398" y="100629"/>
                  </a:cubicBezTo>
                  <a:cubicBezTo>
                    <a:pt x="83918" y="100365"/>
                    <a:pt x="85895" y="101497"/>
                    <a:pt x="87415" y="100931"/>
                  </a:cubicBezTo>
                  <a:cubicBezTo>
                    <a:pt x="89341" y="100629"/>
                    <a:pt x="90506" y="99194"/>
                    <a:pt x="92077" y="98628"/>
                  </a:cubicBezTo>
                  <a:cubicBezTo>
                    <a:pt x="93597" y="98325"/>
                    <a:pt x="95168" y="98023"/>
                    <a:pt x="96689" y="98325"/>
                  </a:cubicBezTo>
                  <a:cubicBezTo>
                    <a:pt x="97094" y="98325"/>
                    <a:pt x="97094" y="98628"/>
                    <a:pt x="97094" y="98892"/>
                  </a:cubicBezTo>
                  <a:lnTo>
                    <a:pt x="97094" y="98892"/>
                  </a:lnTo>
                  <a:cubicBezTo>
                    <a:pt x="98665" y="98628"/>
                    <a:pt x="99831" y="98628"/>
                    <a:pt x="100945" y="98023"/>
                  </a:cubicBezTo>
                  <a:cubicBezTo>
                    <a:pt x="102111" y="97457"/>
                    <a:pt x="102111" y="96022"/>
                    <a:pt x="103277" y="95720"/>
                  </a:cubicBezTo>
                  <a:cubicBezTo>
                    <a:pt x="104442" y="95456"/>
                    <a:pt x="105608" y="97457"/>
                    <a:pt x="106368" y="96891"/>
                  </a:cubicBezTo>
                  <a:cubicBezTo>
                    <a:pt x="107533" y="95154"/>
                    <a:pt x="107179" y="93152"/>
                    <a:pt x="107533" y="91113"/>
                  </a:cubicBezTo>
                  <a:cubicBezTo>
                    <a:pt x="107533" y="89981"/>
                    <a:pt x="108293" y="88810"/>
                    <a:pt x="107533" y="87640"/>
                  </a:cubicBezTo>
                  <a:cubicBezTo>
                    <a:pt x="107179" y="86507"/>
                    <a:pt x="104442" y="86205"/>
                    <a:pt x="104442" y="85072"/>
                  </a:cubicBezTo>
                  <a:cubicBezTo>
                    <a:pt x="104442" y="83901"/>
                    <a:pt x="106013" y="83637"/>
                    <a:pt x="107179" y="83033"/>
                  </a:cubicBezTo>
                  <a:cubicBezTo>
                    <a:pt x="107939" y="82769"/>
                    <a:pt x="109459" y="83033"/>
                    <a:pt x="109864" y="82466"/>
                  </a:cubicBezTo>
                  <a:cubicBezTo>
                    <a:pt x="110270" y="81598"/>
                    <a:pt x="108293" y="80730"/>
                    <a:pt x="108293" y="79861"/>
                  </a:cubicBezTo>
                  <a:cubicBezTo>
                    <a:pt x="108293" y="78993"/>
                    <a:pt x="109104" y="77860"/>
                    <a:pt x="109864" y="77256"/>
                  </a:cubicBezTo>
                  <a:cubicBezTo>
                    <a:pt x="110270" y="76425"/>
                    <a:pt x="111435" y="75556"/>
                    <a:pt x="112601" y="75254"/>
                  </a:cubicBezTo>
                  <a:cubicBezTo>
                    <a:pt x="114121" y="74952"/>
                    <a:pt x="116047" y="75821"/>
                    <a:pt x="117618" y="75556"/>
                  </a:cubicBezTo>
                  <a:cubicBezTo>
                    <a:pt x="118378" y="75556"/>
                    <a:pt x="118783" y="74952"/>
                    <a:pt x="119543" y="74688"/>
                  </a:cubicBezTo>
                  <a:lnTo>
                    <a:pt x="119543" y="74688"/>
                  </a:lnTo>
                  <a:cubicBezTo>
                    <a:pt x="119543" y="73253"/>
                    <a:pt x="119949" y="71818"/>
                    <a:pt x="119949" y="70346"/>
                  </a:cubicBezTo>
                  <a:cubicBezTo>
                    <a:pt x="119949" y="69213"/>
                    <a:pt x="119543" y="67740"/>
                    <a:pt x="118783" y="66910"/>
                  </a:cubicBezTo>
                  <a:cubicBezTo>
                    <a:pt x="118378" y="66305"/>
                    <a:pt x="117618" y="67174"/>
                    <a:pt x="117212" y="66910"/>
                  </a:cubicBezTo>
                  <a:cubicBezTo>
                    <a:pt x="116858" y="66607"/>
                    <a:pt x="116858" y="66041"/>
                    <a:pt x="116452" y="65437"/>
                  </a:cubicBezTo>
                  <a:cubicBezTo>
                    <a:pt x="114121" y="64002"/>
                    <a:pt x="111435" y="62869"/>
                    <a:pt x="109459" y="61132"/>
                  </a:cubicBezTo>
                  <a:cubicBezTo>
                    <a:pt x="108293" y="59962"/>
                    <a:pt x="107533" y="58527"/>
                    <a:pt x="107939" y="57394"/>
                  </a:cubicBezTo>
                  <a:cubicBezTo>
                    <a:pt x="107939" y="56526"/>
                    <a:pt x="109864" y="56224"/>
                    <a:pt x="110270" y="55355"/>
                  </a:cubicBezTo>
                  <a:cubicBezTo>
                    <a:pt x="110270" y="54789"/>
                    <a:pt x="109864" y="54185"/>
                    <a:pt x="109459" y="53618"/>
                  </a:cubicBezTo>
                  <a:cubicBezTo>
                    <a:pt x="109104" y="53354"/>
                    <a:pt x="107939" y="53618"/>
                    <a:pt x="107179" y="53052"/>
                  </a:cubicBezTo>
                  <a:cubicBezTo>
                    <a:pt x="106368" y="52485"/>
                    <a:pt x="105608" y="51617"/>
                    <a:pt x="105202" y="50446"/>
                  </a:cubicBezTo>
                  <a:cubicBezTo>
                    <a:pt x="105202" y="49880"/>
                    <a:pt x="106368" y="49578"/>
                    <a:pt x="106773" y="49314"/>
                  </a:cubicBezTo>
                  <a:cubicBezTo>
                    <a:pt x="107179" y="48445"/>
                    <a:pt x="106773" y="47577"/>
                    <a:pt x="106773" y="47010"/>
                  </a:cubicBezTo>
                  <a:cubicBezTo>
                    <a:pt x="107179" y="46142"/>
                    <a:pt x="107179" y="45538"/>
                    <a:pt x="107533" y="44669"/>
                  </a:cubicBezTo>
                  <a:cubicBezTo>
                    <a:pt x="107533" y="44103"/>
                    <a:pt x="108293" y="43801"/>
                    <a:pt x="108293" y="43234"/>
                  </a:cubicBezTo>
                  <a:cubicBezTo>
                    <a:pt x="108699" y="42668"/>
                    <a:pt x="108293" y="41799"/>
                    <a:pt x="108293" y="41233"/>
                  </a:cubicBezTo>
                  <a:lnTo>
                    <a:pt x="108293" y="41233"/>
                  </a:lnTo>
                  <a:cubicBezTo>
                    <a:pt x="107939" y="40931"/>
                    <a:pt x="107179" y="40931"/>
                    <a:pt x="106368" y="40629"/>
                  </a:cubicBezTo>
                  <a:cubicBezTo>
                    <a:pt x="106013" y="40062"/>
                    <a:pt x="106013" y="39496"/>
                    <a:pt x="105608" y="39194"/>
                  </a:cubicBezTo>
                  <a:cubicBezTo>
                    <a:pt x="104847" y="38363"/>
                    <a:pt x="103682" y="37759"/>
                    <a:pt x="102516" y="36891"/>
                  </a:cubicBezTo>
                  <a:cubicBezTo>
                    <a:pt x="102111" y="36324"/>
                    <a:pt x="101756" y="35456"/>
                    <a:pt x="100945" y="34889"/>
                  </a:cubicBezTo>
                  <a:cubicBezTo>
                    <a:pt x="100591" y="34587"/>
                    <a:pt x="100945" y="35456"/>
                    <a:pt x="100591" y="35758"/>
                  </a:cubicBezTo>
                  <a:cubicBezTo>
                    <a:pt x="99831" y="36324"/>
                    <a:pt x="98260" y="36324"/>
                    <a:pt x="97500" y="36891"/>
                  </a:cubicBezTo>
                  <a:cubicBezTo>
                    <a:pt x="96334" y="37759"/>
                    <a:pt x="95929" y="38930"/>
                    <a:pt x="94763" y="39496"/>
                  </a:cubicBezTo>
                  <a:cubicBezTo>
                    <a:pt x="94003" y="40062"/>
                    <a:pt x="92837" y="40062"/>
                    <a:pt x="91672" y="39798"/>
                  </a:cubicBezTo>
                  <a:cubicBezTo>
                    <a:pt x="90912" y="39496"/>
                    <a:pt x="90152" y="38628"/>
                    <a:pt x="89341" y="38061"/>
                  </a:cubicBezTo>
                  <a:cubicBezTo>
                    <a:pt x="88581" y="37193"/>
                    <a:pt x="88581" y="36324"/>
                    <a:pt x="88175" y="35456"/>
                  </a:cubicBezTo>
                  <a:cubicBezTo>
                    <a:pt x="88175" y="34889"/>
                    <a:pt x="88175" y="34285"/>
                    <a:pt x="87820" y="34021"/>
                  </a:cubicBezTo>
                  <a:cubicBezTo>
                    <a:pt x="87415" y="33152"/>
                    <a:pt x="85895" y="32586"/>
                    <a:pt x="86250" y="31718"/>
                  </a:cubicBezTo>
                  <a:cubicBezTo>
                    <a:pt x="86250" y="31113"/>
                    <a:pt x="87415" y="30547"/>
                    <a:pt x="88175" y="29981"/>
                  </a:cubicBezTo>
                  <a:cubicBezTo>
                    <a:pt x="88986" y="29112"/>
                    <a:pt x="90152" y="28244"/>
                    <a:pt x="90506" y="27111"/>
                  </a:cubicBezTo>
                  <a:cubicBezTo>
                    <a:pt x="90506" y="25978"/>
                    <a:pt x="89341" y="25110"/>
                    <a:pt x="88581" y="24241"/>
                  </a:cubicBezTo>
                  <a:cubicBezTo>
                    <a:pt x="88175" y="23675"/>
                    <a:pt x="86655" y="23939"/>
                    <a:pt x="86655" y="23675"/>
                  </a:cubicBezTo>
                  <a:cubicBezTo>
                    <a:pt x="86655" y="23071"/>
                    <a:pt x="87820" y="23071"/>
                    <a:pt x="88175" y="22504"/>
                  </a:cubicBezTo>
                  <a:cubicBezTo>
                    <a:pt x="88986" y="21371"/>
                    <a:pt x="88175" y="19634"/>
                    <a:pt x="89341" y="18766"/>
                  </a:cubicBezTo>
                  <a:cubicBezTo>
                    <a:pt x="90912" y="17331"/>
                    <a:pt x="94003" y="17633"/>
                    <a:pt x="95929" y="16463"/>
                  </a:cubicBezTo>
                  <a:cubicBezTo>
                    <a:pt x="96334" y="16161"/>
                    <a:pt x="95929" y="15292"/>
                    <a:pt x="95523" y="14726"/>
                  </a:cubicBezTo>
                  <a:cubicBezTo>
                    <a:pt x="95523" y="14159"/>
                    <a:pt x="94763" y="13857"/>
                    <a:pt x="94358" y="13291"/>
                  </a:cubicBezTo>
                  <a:cubicBezTo>
                    <a:pt x="94358" y="12724"/>
                    <a:pt x="95168" y="11554"/>
                    <a:pt x="94358" y="11554"/>
                  </a:cubicBezTo>
                  <a:cubicBezTo>
                    <a:pt x="93243" y="10988"/>
                    <a:pt x="91672" y="12120"/>
                    <a:pt x="90152" y="12120"/>
                  </a:cubicBezTo>
                  <a:cubicBezTo>
                    <a:pt x="89341" y="12120"/>
                    <a:pt x="89341" y="11554"/>
                    <a:pt x="88986" y="11252"/>
                  </a:cubicBezTo>
                  <a:cubicBezTo>
                    <a:pt x="88175" y="10119"/>
                    <a:pt x="87820" y="8684"/>
                    <a:pt x="86655" y="7816"/>
                  </a:cubicBezTo>
                  <a:cubicBezTo>
                    <a:pt x="85895" y="7249"/>
                    <a:pt x="84729" y="7816"/>
                    <a:pt x="83918" y="7249"/>
                  </a:cubicBezTo>
                  <a:cubicBezTo>
                    <a:pt x="83158" y="6947"/>
                    <a:pt x="82398" y="6381"/>
                    <a:pt x="81993" y="5777"/>
                  </a:cubicBezTo>
                  <a:cubicBezTo>
                    <a:pt x="81233" y="4644"/>
                    <a:pt x="81993" y="3209"/>
                    <a:pt x="80827" y="2039"/>
                  </a:cubicBezTo>
                  <a:cubicBezTo>
                    <a:pt x="79662" y="868"/>
                    <a:pt x="77331" y="604"/>
                    <a:pt x="75810" y="0"/>
                  </a:cubicBezTo>
                  <a:lnTo>
                    <a:pt x="75810" y="0"/>
                  </a:lnTo>
                  <a:cubicBezTo>
                    <a:pt x="75405" y="302"/>
                    <a:pt x="74239" y="604"/>
                    <a:pt x="73479" y="1170"/>
                  </a:cubicBezTo>
                  <a:cubicBezTo>
                    <a:pt x="72314" y="2039"/>
                    <a:pt x="70793" y="3209"/>
                    <a:pt x="68817" y="3473"/>
                  </a:cubicBezTo>
                  <a:cubicBezTo>
                    <a:pt x="68057" y="3775"/>
                    <a:pt x="66131" y="3775"/>
                    <a:pt x="66131" y="4342"/>
                  </a:cubicBezTo>
                  <a:lnTo>
                    <a:pt x="66131" y="4342"/>
                  </a:lnTo>
                  <a:cubicBezTo>
                    <a:pt x="65726" y="4342"/>
                    <a:pt x="65726" y="5210"/>
                    <a:pt x="65726" y="5512"/>
                  </a:cubicBezTo>
                  <a:cubicBezTo>
                    <a:pt x="65371" y="5777"/>
                    <a:pt x="64966" y="5777"/>
                    <a:pt x="64560" y="6079"/>
                  </a:cubicBezTo>
                  <a:cubicBezTo>
                    <a:pt x="63395" y="6947"/>
                    <a:pt x="63395" y="7514"/>
                    <a:pt x="62635" y="8382"/>
                  </a:cubicBezTo>
                  <a:cubicBezTo>
                    <a:pt x="60304" y="8949"/>
                    <a:pt x="58783" y="11856"/>
                    <a:pt x="55692" y="12120"/>
                  </a:cubicBezTo>
                  <a:cubicBezTo>
                    <a:pt x="55287" y="12724"/>
                    <a:pt x="49459" y="12422"/>
                    <a:pt x="49104" y="11856"/>
                  </a:cubicBezTo>
                  <a:lnTo>
                    <a:pt x="48699" y="12422"/>
                  </a:lnTo>
                  <a:lnTo>
                    <a:pt x="48699" y="12422"/>
                  </a:lnTo>
                  <a:cubicBezTo>
                    <a:pt x="48344" y="12724"/>
                    <a:pt x="48699" y="12724"/>
                    <a:pt x="48699" y="12989"/>
                  </a:cubicBezTo>
                  <a:cubicBezTo>
                    <a:pt x="50270" y="14159"/>
                    <a:pt x="50270" y="14159"/>
                    <a:pt x="50270" y="14159"/>
                  </a:cubicBezTo>
                  <a:cubicBezTo>
                    <a:pt x="51435" y="14159"/>
                    <a:pt x="49104" y="16765"/>
                    <a:pt x="48699" y="17029"/>
                  </a:cubicBezTo>
                  <a:cubicBezTo>
                    <a:pt x="48344" y="17633"/>
                    <a:pt x="48344" y="19332"/>
                    <a:pt x="47179" y="19634"/>
                  </a:cubicBezTo>
                  <a:lnTo>
                    <a:pt x="47533" y="19634"/>
                  </a:lnTo>
                </a:path>
              </a:pathLst>
            </a:custGeom>
            <a:solidFill>
              <a:schemeClr val="accent2"/>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26" name="Shape 2626"/>
            <p:cNvSpPr/>
            <p:nvPr/>
          </p:nvSpPr>
          <p:spPr>
            <a:xfrm>
              <a:off x="6922636" y="5721350"/>
              <a:ext cx="187313" cy="101599"/>
            </a:xfrm>
            <a:custGeom>
              <a:avLst/>
              <a:gdLst/>
              <a:ahLst/>
              <a:cxnLst/>
              <a:rect l="0" t="0" r="0" b="0"/>
              <a:pathLst>
                <a:path w="120000" h="120000" extrusionOk="0">
                  <a:moveTo>
                    <a:pt x="119769" y="57872"/>
                  </a:moveTo>
                  <a:lnTo>
                    <a:pt x="119769" y="57872"/>
                  </a:lnTo>
                  <a:cubicBezTo>
                    <a:pt x="112846" y="22553"/>
                    <a:pt x="112846" y="22553"/>
                    <a:pt x="112846" y="22553"/>
                  </a:cubicBezTo>
                  <a:lnTo>
                    <a:pt x="112846" y="22553"/>
                  </a:lnTo>
                  <a:cubicBezTo>
                    <a:pt x="105692" y="19148"/>
                    <a:pt x="98769" y="16170"/>
                    <a:pt x="89769" y="16170"/>
                  </a:cubicBezTo>
                  <a:cubicBezTo>
                    <a:pt x="84692" y="16170"/>
                    <a:pt x="79384" y="25957"/>
                    <a:pt x="72230" y="25957"/>
                  </a:cubicBezTo>
                  <a:cubicBezTo>
                    <a:pt x="63461" y="25957"/>
                    <a:pt x="54692" y="25957"/>
                    <a:pt x="45692" y="22553"/>
                  </a:cubicBezTo>
                  <a:cubicBezTo>
                    <a:pt x="40384" y="16170"/>
                    <a:pt x="35307" y="9361"/>
                    <a:pt x="30000" y="2978"/>
                  </a:cubicBezTo>
                  <a:lnTo>
                    <a:pt x="30000" y="2978"/>
                  </a:lnTo>
                  <a:cubicBezTo>
                    <a:pt x="26307" y="2978"/>
                    <a:pt x="22846" y="0"/>
                    <a:pt x="21230" y="0"/>
                  </a:cubicBezTo>
                  <a:cubicBezTo>
                    <a:pt x="17538" y="2978"/>
                    <a:pt x="15923" y="6382"/>
                    <a:pt x="14076" y="9361"/>
                  </a:cubicBezTo>
                  <a:cubicBezTo>
                    <a:pt x="10615" y="19148"/>
                    <a:pt x="7153" y="25957"/>
                    <a:pt x="5307" y="35744"/>
                  </a:cubicBezTo>
                  <a:cubicBezTo>
                    <a:pt x="5307" y="42127"/>
                    <a:pt x="10615" y="45106"/>
                    <a:pt x="8769" y="51489"/>
                  </a:cubicBezTo>
                  <a:cubicBezTo>
                    <a:pt x="7153" y="57872"/>
                    <a:pt x="0" y="61276"/>
                    <a:pt x="0" y="67659"/>
                  </a:cubicBezTo>
                  <a:cubicBezTo>
                    <a:pt x="0" y="77446"/>
                    <a:pt x="5307" y="80851"/>
                    <a:pt x="8769" y="87234"/>
                  </a:cubicBezTo>
                  <a:lnTo>
                    <a:pt x="8769" y="87234"/>
                  </a:lnTo>
                  <a:cubicBezTo>
                    <a:pt x="15923" y="87234"/>
                    <a:pt x="24692" y="87234"/>
                    <a:pt x="30000" y="83829"/>
                  </a:cubicBezTo>
                  <a:cubicBezTo>
                    <a:pt x="33461" y="83829"/>
                    <a:pt x="33461" y="74042"/>
                    <a:pt x="35307" y="74042"/>
                  </a:cubicBezTo>
                  <a:cubicBezTo>
                    <a:pt x="36923" y="71063"/>
                    <a:pt x="40384" y="71063"/>
                    <a:pt x="42230" y="74042"/>
                  </a:cubicBezTo>
                  <a:cubicBezTo>
                    <a:pt x="44076" y="77446"/>
                    <a:pt x="45692" y="83829"/>
                    <a:pt x="49384" y="83829"/>
                  </a:cubicBezTo>
                  <a:cubicBezTo>
                    <a:pt x="52846" y="87234"/>
                    <a:pt x="58153" y="80851"/>
                    <a:pt x="61615" y="83829"/>
                  </a:cubicBezTo>
                  <a:cubicBezTo>
                    <a:pt x="65307" y="87234"/>
                    <a:pt x="63461" y="93617"/>
                    <a:pt x="65307" y="97021"/>
                  </a:cubicBezTo>
                  <a:cubicBezTo>
                    <a:pt x="66923" y="100000"/>
                    <a:pt x="68769" y="97021"/>
                    <a:pt x="70384" y="100000"/>
                  </a:cubicBezTo>
                  <a:cubicBezTo>
                    <a:pt x="72230" y="103404"/>
                    <a:pt x="70384" y="116595"/>
                    <a:pt x="74076" y="116595"/>
                  </a:cubicBezTo>
                  <a:cubicBezTo>
                    <a:pt x="81000" y="113191"/>
                    <a:pt x="82846" y="90638"/>
                    <a:pt x="89769" y="90638"/>
                  </a:cubicBezTo>
                  <a:cubicBezTo>
                    <a:pt x="95076" y="90638"/>
                    <a:pt x="89769" y="109787"/>
                    <a:pt x="93461" y="116595"/>
                  </a:cubicBezTo>
                  <a:cubicBezTo>
                    <a:pt x="95076" y="119574"/>
                    <a:pt x="98769" y="116595"/>
                    <a:pt x="102230" y="116595"/>
                  </a:cubicBezTo>
                  <a:lnTo>
                    <a:pt x="102230" y="116595"/>
                  </a:lnTo>
                  <a:cubicBezTo>
                    <a:pt x="102230" y="97021"/>
                    <a:pt x="96923" y="77446"/>
                    <a:pt x="102230" y="61276"/>
                  </a:cubicBezTo>
                  <a:cubicBezTo>
                    <a:pt x="105692" y="51489"/>
                    <a:pt x="114461" y="57872"/>
                    <a:pt x="119769" y="5787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27" name="Shape 2627"/>
            <p:cNvSpPr/>
            <p:nvPr/>
          </p:nvSpPr>
          <p:spPr>
            <a:xfrm>
              <a:off x="7098838" y="5691187"/>
              <a:ext cx="104768" cy="82550"/>
            </a:xfrm>
            <a:custGeom>
              <a:avLst/>
              <a:gdLst/>
              <a:ahLst/>
              <a:cxnLst/>
              <a:rect l="0" t="0" r="0" b="0"/>
              <a:pathLst>
                <a:path w="120000" h="120000" extrusionOk="0">
                  <a:moveTo>
                    <a:pt x="0" y="39825"/>
                  </a:moveTo>
                  <a:lnTo>
                    <a:pt x="0" y="39825"/>
                  </a:lnTo>
                  <a:cubicBezTo>
                    <a:pt x="0" y="71790"/>
                    <a:pt x="0" y="71790"/>
                    <a:pt x="0" y="71790"/>
                  </a:cubicBezTo>
                  <a:lnTo>
                    <a:pt x="0" y="71790"/>
                  </a:lnTo>
                  <a:cubicBezTo>
                    <a:pt x="12371" y="115283"/>
                    <a:pt x="12371" y="115283"/>
                    <a:pt x="12371" y="115283"/>
                  </a:cubicBezTo>
                  <a:lnTo>
                    <a:pt x="12371" y="115283"/>
                  </a:lnTo>
                  <a:cubicBezTo>
                    <a:pt x="31340" y="115283"/>
                    <a:pt x="47010" y="119475"/>
                    <a:pt x="63092" y="119475"/>
                  </a:cubicBezTo>
                  <a:cubicBezTo>
                    <a:pt x="81649" y="115283"/>
                    <a:pt x="94432" y="107423"/>
                    <a:pt x="110103" y="99563"/>
                  </a:cubicBezTo>
                  <a:lnTo>
                    <a:pt x="110103" y="99563"/>
                  </a:lnTo>
                  <a:cubicBezTo>
                    <a:pt x="113402" y="75982"/>
                    <a:pt x="119587" y="39825"/>
                    <a:pt x="110103" y="31965"/>
                  </a:cubicBezTo>
                  <a:cubicBezTo>
                    <a:pt x="103917" y="23580"/>
                    <a:pt x="94432" y="12052"/>
                    <a:pt x="88247" y="0"/>
                  </a:cubicBezTo>
                  <a:lnTo>
                    <a:pt x="88247" y="0"/>
                  </a:lnTo>
                  <a:cubicBezTo>
                    <a:pt x="75463" y="15720"/>
                    <a:pt x="72164" y="23580"/>
                    <a:pt x="56494" y="31965"/>
                  </a:cubicBezTo>
                  <a:cubicBezTo>
                    <a:pt x="37525" y="39825"/>
                    <a:pt x="18969" y="35633"/>
                    <a:pt x="0" y="3982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28" name="Shape 2628"/>
            <p:cNvSpPr/>
            <p:nvPr/>
          </p:nvSpPr>
          <p:spPr>
            <a:xfrm>
              <a:off x="6970259" y="5627689"/>
              <a:ext cx="130166" cy="115886"/>
            </a:xfrm>
            <a:custGeom>
              <a:avLst/>
              <a:gdLst/>
              <a:ahLst/>
              <a:cxnLst/>
              <a:rect l="0" t="0" r="0" b="0"/>
              <a:pathLst>
                <a:path w="120000" h="120000" extrusionOk="0">
                  <a:moveTo>
                    <a:pt x="119666" y="93913"/>
                  </a:moveTo>
                  <a:lnTo>
                    <a:pt x="119666" y="93913"/>
                  </a:lnTo>
                  <a:cubicBezTo>
                    <a:pt x="109333" y="85341"/>
                    <a:pt x="94000" y="82360"/>
                    <a:pt x="86333" y="71180"/>
                  </a:cubicBezTo>
                  <a:cubicBezTo>
                    <a:pt x="81333" y="62608"/>
                    <a:pt x="94000" y="54037"/>
                    <a:pt x="89000" y="45465"/>
                  </a:cubicBezTo>
                  <a:cubicBezTo>
                    <a:pt x="86333" y="39875"/>
                    <a:pt x="73666" y="42857"/>
                    <a:pt x="68666" y="36894"/>
                  </a:cubicBezTo>
                  <a:cubicBezTo>
                    <a:pt x="66000" y="31304"/>
                    <a:pt x="68666" y="22732"/>
                    <a:pt x="68666" y="17142"/>
                  </a:cubicBezTo>
                  <a:lnTo>
                    <a:pt x="68666" y="17142"/>
                  </a:lnTo>
                  <a:cubicBezTo>
                    <a:pt x="63666" y="11180"/>
                    <a:pt x="61000" y="0"/>
                    <a:pt x="56000" y="0"/>
                  </a:cubicBezTo>
                  <a:cubicBezTo>
                    <a:pt x="45666" y="0"/>
                    <a:pt x="35666" y="5590"/>
                    <a:pt x="30333" y="17142"/>
                  </a:cubicBezTo>
                  <a:cubicBezTo>
                    <a:pt x="25333" y="22732"/>
                    <a:pt x="38000" y="34285"/>
                    <a:pt x="35666" y="42857"/>
                  </a:cubicBezTo>
                  <a:cubicBezTo>
                    <a:pt x="30333" y="51428"/>
                    <a:pt x="17666" y="48447"/>
                    <a:pt x="10000" y="57018"/>
                  </a:cubicBezTo>
                  <a:cubicBezTo>
                    <a:pt x="5000" y="68198"/>
                    <a:pt x="2333" y="85341"/>
                    <a:pt x="0" y="99503"/>
                  </a:cubicBezTo>
                  <a:lnTo>
                    <a:pt x="0" y="99503"/>
                  </a:lnTo>
                  <a:cubicBezTo>
                    <a:pt x="7666" y="105093"/>
                    <a:pt x="15000" y="111055"/>
                    <a:pt x="22666" y="116645"/>
                  </a:cubicBezTo>
                  <a:cubicBezTo>
                    <a:pt x="35666" y="119627"/>
                    <a:pt x="48333" y="119627"/>
                    <a:pt x="61000" y="119627"/>
                  </a:cubicBezTo>
                  <a:cubicBezTo>
                    <a:pt x="71333" y="119627"/>
                    <a:pt x="79000" y="111055"/>
                    <a:pt x="86333" y="111055"/>
                  </a:cubicBezTo>
                  <a:cubicBezTo>
                    <a:pt x="99333" y="111055"/>
                    <a:pt x="109333" y="113664"/>
                    <a:pt x="119666" y="116645"/>
                  </a:cubicBezTo>
                  <a:lnTo>
                    <a:pt x="119666" y="116645"/>
                  </a:lnTo>
                  <a:cubicBezTo>
                    <a:pt x="119666" y="93913"/>
                    <a:pt x="119666" y="93913"/>
                    <a:pt x="119666" y="9391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29" name="Shape 2629"/>
            <p:cNvSpPr/>
            <p:nvPr/>
          </p:nvSpPr>
          <p:spPr>
            <a:xfrm>
              <a:off x="7041690" y="5630862"/>
              <a:ext cx="134929" cy="88900"/>
            </a:xfrm>
            <a:custGeom>
              <a:avLst/>
              <a:gdLst/>
              <a:ahLst/>
              <a:cxnLst/>
              <a:rect l="0" t="0" r="0" b="0"/>
              <a:pathLst>
                <a:path w="120000" h="120000" extrusionOk="0">
                  <a:moveTo>
                    <a:pt x="119680" y="82285"/>
                  </a:moveTo>
                  <a:lnTo>
                    <a:pt x="119680" y="82285"/>
                  </a:lnTo>
                  <a:cubicBezTo>
                    <a:pt x="107234" y="59755"/>
                    <a:pt x="100212" y="29877"/>
                    <a:pt x="92872" y="0"/>
                  </a:cubicBezTo>
                  <a:lnTo>
                    <a:pt x="92872" y="0"/>
                  </a:lnTo>
                  <a:cubicBezTo>
                    <a:pt x="85531" y="3428"/>
                    <a:pt x="87765" y="0"/>
                    <a:pt x="80425" y="7346"/>
                  </a:cubicBezTo>
                  <a:cubicBezTo>
                    <a:pt x="75638" y="10775"/>
                    <a:pt x="78191" y="18612"/>
                    <a:pt x="73085" y="25959"/>
                  </a:cubicBezTo>
                  <a:cubicBezTo>
                    <a:pt x="70851" y="29877"/>
                    <a:pt x="68297" y="33306"/>
                    <a:pt x="63510" y="33306"/>
                  </a:cubicBezTo>
                  <a:cubicBezTo>
                    <a:pt x="58723" y="37224"/>
                    <a:pt x="53617" y="29877"/>
                    <a:pt x="48829" y="25959"/>
                  </a:cubicBezTo>
                  <a:cubicBezTo>
                    <a:pt x="41489" y="25959"/>
                    <a:pt x="36702" y="29877"/>
                    <a:pt x="29361" y="29877"/>
                  </a:cubicBezTo>
                  <a:cubicBezTo>
                    <a:pt x="26808" y="29877"/>
                    <a:pt x="22021" y="22040"/>
                    <a:pt x="19468" y="22040"/>
                  </a:cubicBezTo>
                  <a:cubicBezTo>
                    <a:pt x="12446" y="18612"/>
                    <a:pt x="7340" y="18612"/>
                    <a:pt x="2553" y="18612"/>
                  </a:cubicBezTo>
                  <a:lnTo>
                    <a:pt x="2553" y="18612"/>
                  </a:lnTo>
                  <a:cubicBezTo>
                    <a:pt x="2553" y="25959"/>
                    <a:pt x="0" y="37224"/>
                    <a:pt x="2553" y="44571"/>
                  </a:cubicBezTo>
                  <a:cubicBezTo>
                    <a:pt x="7340" y="52408"/>
                    <a:pt x="19468" y="48489"/>
                    <a:pt x="22021" y="55836"/>
                  </a:cubicBezTo>
                  <a:cubicBezTo>
                    <a:pt x="26808" y="67102"/>
                    <a:pt x="14680" y="78367"/>
                    <a:pt x="19468" y="89632"/>
                  </a:cubicBezTo>
                  <a:cubicBezTo>
                    <a:pt x="26808" y="104326"/>
                    <a:pt x="41489" y="108244"/>
                    <a:pt x="51382" y="119510"/>
                  </a:cubicBezTo>
                  <a:lnTo>
                    <a:pt x="51382" y="119510"/>
                  </a:lnTo>
                  <a:cubicBezTo>
                    <a:pt x="66063" y="115591"/>
                    <a:pt x="80425" y="119510"/>
                    <a:pt x="95106" y="112163"/>
                  </a:cubicBezTo>
                  <a:cubicBezTo>
                    <a:pt x="107234" y="104326"/>
                    <a:pt x="109787" y="96979"/>
                    <a:pt x="119680" y="8228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30" name="Shape 2630"/>
            <p:cNvSpPr/>
            <p:nvPr/>
          </p:nvSpPr>
          <p:spPr>
            <a:xfrm>
              <a:off x="5017762" y="5210175"/>
              <a:ext cx="1349287" cy="838199"/>
            </a:xfrm>
            <a:custGeom>
              <a:avLst/>
              <a:gdLst/>
              <a:ahLst/>
              <a:cxnLst/>
              <a:rect l="0" t="0" r="0" b="0"/>
              <a:pathLst>
                <a:path w="120000" h="120000" extrusionOk="0">
                  <a:moveTo>
                    <a:pt x="119968" y="48772"/>
                  </a:moveTo>
                  <a:lnTo>
                    <a:pt x="119968" y="48772"/>
                  </a:lnTo>
                  <a:cubicBezTo>
                    <a:pt x="119712" y="48772"/>
                    <a:pt x="119712" y="49957"/>
                    <a:pt x="119712" y="50369"/>
                  </a:cubicBezTo>
                  <a:cubicBezTo>
                    <a:pt x="119488" y="50729"/>
                    <a:pt x="119232" y="50729"/>
                    <a:pt x="118976" y="51141"/>
                  </a:cubicBezTo>
                  <a:cubicBezTo>
                    <a:pt x="118240" y="52326"/>
                    <a:pt x="118240" y="53098"/>
                    <a:pt x="117760" y="54283"/>
                  </a:cubicBezTo>
                  <a:cubicBezTo>
                    <a:pt x="116288" y="55055"/>
                    <a:pt x="115328" y="59021"/>
                    <a:pt x="113376" y="59381"/>
                  </a:cubicBezTo>
                  <a:cubicBezTo>
                    <a:pt x="113120" y="60206"/>
                    <a:pt x="109440" y="59793"/>
                    <a:pt x="109216" y="59021"/>
                  </a:cubicBezTo>
                  <a:lnTo>
                    <a:pt x="108960" y="59793"/>
                  </a:lnTo>
                  <a:lnTo>
                    <a:pt x="108960" y="59793"/>
                  </a:lnTo>
                  <a:cubicBezTo>
                    <a:pt x="108736" y="60206"/>
                    <a:pt x="108960" y="60206"/>
                    <a:pt x="108960" y="60566"/>
                  </a:cubicBezTo>
                  <a:cubicBezTo>
                    <a:pt x="109952" y="62163"/>
                    <a:pt x="109952" y="62163"/>
                    <a:pt x="109952" y="62163"/>
                  </a:cubicBezTo>
                  <a:cubicBezTo>
                    <a:pt x="110688" y="62163"/>
                    <a:pt x="109216" y="65716"/>
                    <a:pt x="108960" y="66077"/>
                  </a:cubicBezTo>
                  <a:cubicBezTo>
                    <a:pt x="108736" y="66901"/>
                    <a:pt x="108736" y="69218"/>
                    <a:pt x="108000" y="69630"/>
                  </a:cubicBezTo>
                  <a:cubicBezTo>
                    <a:pt x="108224" y="69630"/>
                    <a:pt x="108224" y="69630"/>
                    <a:pt x="108224" y="69630"/>
                  </a:cubicBezTo>
                  <a:cubicBezTo>
                    <a:pt x="108000" y="69630"/>
                    <a:pt x="107488" y="70042"/>
                    <a:pt x="106528" y="70815"/>
                  </a:cubicBezTo>
                  <a:cubicBezTo>
                    <a:pt x="104320" y="73184"/>
                    <a:pt x="98496" y="73184"/>
                    <a:pt x="95552" y="72360"/>
                  </a:cubicBezTo>
                  <a:cubicBezTo>
                    <a:pt x="92384" y="71175"/>
                    <a:pt x="89216" y="72000"/>
                    <a:pt x="86016" y="72360"/>
                  </a:cubicBezTo>
                  <a:cubicBezTo>
                    <a:pt x="84064" y="72772"/>
                    <a:pt x="83584" y="70042"/>
                    <a:pt x="82368" y="70042"/>
                  </a:cubicBezTo>
                  <a:cubicBezTo>
                    <a:pt x="82368" y="72000"/>
                    <a:pt x="82592" y="73184"/>
                    <a:pt x="82112" y="75141"/>
                  </a:cubicBezTo>
                  <a:cubicBezTo>
                    <a:pt x="81632" y="77098"/>
                    <a:pt x="82592" y="78643"/>
                    <a:pt x="82592" y="80600"/>
                  </a:cubicBezTo>
                  <a:cubicBezTo>
                    <a:pt x="82592" y="86472"/>
                    <a:pt x="80160" y="84515"/>
                    <a:pt x="77952" y="86472"/>
                  </a:cubicBezTo>
                  <a:cubicBezTo>
                    <a:pt x="75040" y="86111"/>
                    <a:pt x="75744" y="84154"/>
                    <a:pt x="73056" y="87296"/>
                  </a:cubicBezTo>
                  <a:cubicBezTo>
                    <a:pt x="70880" y="89613"/>
                    <a:pt x="69888" y="92394"/>
                    <a:pt x="68192" y="94351"/>
                  </a:cubicBezTo>
                  <a:cubicBezTo>
                    <a:pt x="65984" y="97133"/>
                    <a:pt x="60128" y="102592"/>
                    <a:pt x="57664" y="99090"/>
                  </a:cubicBezTo>
                  <a:cubicBezTo>
                    <a:pt x="57440" y="98678"/>
                    <a:pt x="56704" y="95948"/>
                    <a:pt x="56448" y="96309"/>
                  </a:cubicBezTo>
                  <a:cubicBezTo>
                    <a:pt x="55968" y="99090"/>
                    <a:pt x="56448" y="99450"/>
                    <a:pt x="56448" y="101819"/>
                  </a:cubicBezTo>
                  <a:lnTo>
                    <a:pt x="56448" y="101819"/>
                  </a:lnTo>
                  <a:cubicBezTo>
                    <a:pt x="55968" y="99862"/>
                    <a:pt x="53024" y="98678"/>
                    <a:pt x="52064" y="97493"/>
                  </a:cubicBezTo>
                  <a:cubicBezTo>
                    <a:pt x="50816" y="95948"/>
                    <a:pt x="49376" y="93579"/>
                    <a:pt x="49120" y="90798"/>
                  </a:cubicBezTo>
                  <a:cubicBezTo>
                    <a:pt x="48864" y="88429"/>
                    <a:pt x="48384" y="91982"/>
                    <a:pt x="47648" y="91982"/>
                  </a:cubicBezTo>
                  <a:cubicBezTo>
                    <a:pt x="46912" y="91982"/>
                    <a:pt x="44480" y="88841"/>
                    <a:pt x="43488" y="88068"/>
                  </a:cubicBezTo>
                  <a:cubicBezTo>
                    <a:pt x="42016" y="87296"/>
                    <a:pt x="41056" y="82969"/>
                    <a:pt x="40800" y="87656"/>
                  </a:cubicBezTo>
                  <a:cubicBezTo>
                    <a:pt x="40576" y="90437"/>
                    <a:pt x="41536" y="91622"/>
                    <a:pt x="42528" y="92806"/>
                  </a:cubicBezTo>
                  <a:cubicBezTo>
                    <a:pt x="44704" y="95536"/>
                    <a:pt x="42016" y="102592"/>
                    <a:pt x="42272" y="105785"/>
                  </a:cubicBezTo>
                  <a:cubicBezTo>
                    <a:pt x="42752" y="108927"/>
                    <a:pt x="43008" y="110884"/>
                    <a:pt x="41312" y="113253"/>
                  </a:cubicBezTo>
                  <a:cubicBezTo>
                    <a:pt x="40320" y="114025"/>
                    <a:pt x="36640" y="110111"/>
                    <a:pt x="35424" y="109287"/>
                  </a:cubicBezTo>
                  <a:cubicBezTo>
                    <a:pt x="32000" y="106557"/>
                    <a:pt x="31520" y="101047"/>
                    <a:pt x="29088" y="98266"/>
                  </a:cubicBezTo>
                  <a:cubicBezTo>
                    <a:pt x="27104" y="96309"/>
                    <a:pt x="26144" y="95536"/>
                    <a:pt x="24672" y="93167"/>
                  </a:cubicBezTo>
                  <a:cubicBezTo>
                    <a:pt x="23936" y="91982"/>
                    <a:pt x="22464" y="92806"/>
                    <a:pt x="21504" y="92806"/>
                  </a:cubicBezTo>
                  <a:cubicBezTo>
                    <a:pt x="20768" y="92394"/>
                    <a:pt x="20032" y="90437"/>
                    <a:pt x="19552" y="89253"/>
                  </a:cubicBezTo>
                  <a:cubicBezTo>
                    <a:pt x="18080" y="86884"/>
                    <a:pt x="15136" y="91622"/>
                    <a:pt x="13920" y="92806"/>
                  </a:cubicBezTo>
                  <a:cubicBezTo>
                    <a:pt x="11232" y="95175"/>
                    <a:pt x="13920" y="99862"/>
                    <a:pt x="14400" y="103416"/>
                  </a:cubicBezTo>
                  <a:cubicBezTo>
                    <a:pt x="15136" y="109699"/>
                    <a:pt x="15136" y="109699"/>
                    <a:pt x="15136" y="109699"/>
                  </a:cubicBezTo>
                  <a:cubicBezTo>
                    <a:pt x="16608" y="112841"/>
                    <a:pt x="16608" y="112841"/>
                    <a:pt x="16608" y="112841"/>
                  </a:cubicBezTo>
                  <a:cubicBezTo>
                    <a:pt x="16352" y="116755"/>
                    <a:pt x="16352" y="116755"/>
                    <a:pt x="16352" y="116755"/>
                  </a:cubicBezTo>
                  <a:cubicBezTo>
                    <a:pt x="16128" y="118351"/>
                    <a:pt x="17568" y="119124"/>
                    <a:pt x="17824" y="119948"/>
                  </a:cubicBezTo>
                  <a:cubicBezTo>
                    <a:pt x="14656" y="119948"/>
                    <a:pt x="11232" y="115982"/>
                    <a:pt x="12704" y="110884"/>
                  </a:cubicBezTo>
                  <a:cubicBezTo>
                    <a:pt x="13184" y="109287"/>
                    <a:pt x="10240" y="99862"/>
                    <a:pt x="9280" y="98266"/>
                  </a:cubicBezTo>
                  <a:cubicBezTo>
                    <a:pt x="8064" y="95175"/>
                    <a:pt x="5376" y="93579"/>
                    <a:pt x="4160" y="90025"/>
                  </a:cubicBezTo>
                  <a:cubicBezTo>
                    <a:pt x="3424" y="85699"/>
                    <a:pt x="0" y="80188"/>
                    <a:pt x="960" y="74729"/>
                  </a:cubicBezTo>
                  <a:cubicBezTo>
                    <a:pt x="1440" y="71175"/>
                    <a:pt x="1952" y="64892"/>
                    <a:pt x="5120" y="64892"/>
                  </a:cubicBezTo>
                  <a:cubicBezTo>
                    <a:pt x="5120" y="66077"/>
                    <a:pt x="6336" y="68858"/>
                    <a:pt x="6592" y="70403"/>
                  </a:cubicBezTo>
                  <a:cubicBezTo>
                    <a:pt x="6816" y="72360"/>
                    <a:pt x="6592" y="74729"/>
                    <a:pt x="6592" y="76686"/>
                  </a:cubicBezTo>
                  <a:cubicBezTo>
                    <a:pt x="6816" y="80600"/>
                    <a:pt x="11712" y="81785"/>
                    <a:pt x="10496" y="77871"/>
                  </a:cubicBezTo>
                  <a:cubicBezTo>
                    <a:pt x="9024" y="73957"/>
                    <a:pt x="8064" y="70042"/>
                    <a:pt x="7808" y="66077"/>
                  </a:cubicBezTo>
                  <a:lnTo>
                    <a:pt x="7808" y="66077"/>
                  </a:lnTo>
                  <a:cubicBezTo>
                    <a:pt x="9504" y="64532"/>
                    <a:pt x="12224" y="63347"/>
                    <a:pt x="13440" y="61339"/>
                  </a:cubicBezTo>
                  <a:cubicBezTo>
                    <a:pt x="14656" y="59793"/>
                    <a:pt x="14400" y="56240"/>
                    <a:pt x="15616" y="55467"/>
                  </a:cubicBezTo>
                  <a:cubicBezTo>
                    <a:pt x="17088" y="55055"/>
                    <a:pt x="18080" y="58197"/>
                    <a:pt x="19296" y="59021"/>
                  </a:cubicBezTo>
                  <a:cubicBezTo>
                    <a:pt x="21024" y="59793"/>
                    <a:pt x="22976" y="60206"/>
                    <a:pt x="24672" y="59793"/>
                  </a:cubicBezTo>
                  <a:cubicBezTo>
                    <a:pt x="26368" y="59793"/>
                    <a:pt x="28096" y="59021"/>
                    <a:pt x="29568" y="57836"/>
                  </a:cubicBezTo>
                  <a:cubicBezTo>
                    <a:pt x="30048" y="57424"/>
                    <a:pt x="30048" y="55828"/>
                    <a:pt x="30304" y="55055"/>
                  </a:cubicBezTo>
                  <a:cubicBezTo>
                    <a:pt x="30304" y="55055"/>
                    <a:pt x="29088" y="53098"/>
                    <a:pt x="29088" y="52738"/>
                  </a:cubicBezTo>
                  <a:cubicBezTo>
                    <a:pt x="29088" y="52326"/>
                    <a:pt x="30048" y="47227"/>
                    <a:pt x="30048" y="47227"/>
                  </a:cubicBezTo>
                  <a:cubicBezTo>
                    <a:pt x="30304" y="46403"/>
                    <a:pt x="30784" y="45218"/>
                    <a:pt x="31264" y="44858"/>
                  </a:cubicBezTo>
                  <a:cubicBezTo>
                    <a:pt x="31520" y="44446"/>
                    <a:pt x="32000" y="45218"/>
                    <a:pt x="32256" y="45218"/>
                  </a:cubicBezTo>
                  <a:cubicBezTo>
                    <a:pt x="32992" y="44446"/>
                    <a:pt x="33216" y="42489"/>
                    <a:pt x="33952" y="42489"/>
                  </a:cubicBezTo>
                  <a:cubicBezTo>
                    <a:pt x="34944" y="42077"/>
                    <a:pt x="36160" y="43673"/>
                    <a:pt x="37152" y="43261"/>
                  </a:cubicBezTo>
                  <a:cubicBezTo>
                    <a:pt x="37888" y="43261"/>
                    <a:pt x="38592" y="42077"/>
                    <a:pt x="39104" y="41716"/>
                  </a:cubicBezTo>
                  <a:lnTo>
                    <a:pt x="39104" y="41716"/>
                  </a:lnTo>
                  <a:cubicBezTo>
                    <a:pt x="39328" y="42849"/>
                    <a:pt x="39104" y="45630"/>
                    <a:pt x="40064" y="45630"/>
                  </a:cubicBezTo>
                  <a:cubicBezTo>
                    <a:pt x="40800" y="46042"/>
                    <a:pt x="41056" y="43673"/>
                    <a:pt x="41312" y="42077"/>
                  </a:cubicBezTo>
                  <a:cubicBezTo>
                    <a:pt x="41792" y="40532"/>
                    <a:pt x="41536" y="38523"/>
                    <a:pt x="42016" y="36978"/>
                  </a:cubicBezTo>
                  <a:cubicBezTo>
                    <a:pt x="42272" y="36206"/>
                    <a:pt x="43008" y="36978"/>
                    <a:pt x="43264" y="36566"/>
                  </a:cubicBezTo>
                  <a:cubicBezTo>
                    <a:pt x="43744" y="34248"/>
                    <a:pt x="43744" y="31467"/>
                    <a:pt x="44224" y="29098"/>
                  </a:cubicBezTo>
                  <a:cubicBezTo>
                    <a:pt x="44960" y="26369"/>
                    <a:pt x="45696" y="24000"/>
                    <a:pt x="46912" y="22403"/>
                  </a:cubicBezTo>
                  <a:cubicBezTo>
                    <a:pt x="47392" y="21630"/>
                    <a:pt x="48128" y="22403"/>
                    <a:pt x="48864" y="22403"/>
                  </a:cubicBezTo>
                  <a:cubicBezTo>
                    <a:pt x="49376" y="22042"/>
                    <a:pt x="49600" y="20858"/>
                    <a:pt x="50112" y="20858"/>
                  </a:cubicBezTo>
                  <a:cubicBezTo>
                    <a:pt x="50336" y="20446"/>
                    <a:pt x="50816" y="20446"/>
                    <a:pt x="51328" y="20858"/>
                  </a:cubicBezTo>
                  <a:cubicBezTo>
                    <a:pt x="52768" y="22042"/>
                    <a:pt x="53504" y="24772"/>
                    <a:pt x="55232" y="25545"/>
                  </a:cubicBezTo>
                  <a:cubicBezTo>
                    <a:pt x="55712" y="25957"/>
                    <a:pt x="55968" y="24412"/>
                    <a:pt x="56192" y="23587"/>
                  </a:cubicBezTo>
                  <a:cubicBezTo>
                    <a:pt x="56192" y="23587"/>
                    <a:pt x="56192" y="21270"/>
                    <a:pt x="56192" y="20858"/>
                  </a:cubicBezTo>
                  <a:cubicBezTo>
                    <a:pt x="56192" y="20085"/>
                    <a:pt x="57920" y="16532"/>
                    <a:pt x="57920" y="16532"/>
                  </a:cubicBezTo>
                  <a:cubicBezTo>
                    <a:pt x="57664" y="15347"/>
                    <a:pt x="56928" y="14523"/>
                    <a:pt x="56928" y="13390"/>
                  </a:cubicBezTo>
                  <a:cubicBezTo>
                    <a:pt x="56928" y="11381"/>
                    <a:pt x="56928" y="9064"/>
                    <a:pt x="57664" y="7879"/>
                  </a:cubicBezTo>
                  <a:cubicBezTo>
                    <a:pt x="58656" y="5922"/>
                    <a:pt x="60608" y="6283"/>
                    <a:pt x="61824" y="4738"/>
                  </a:cubicBezTo>
                  <a:cubicBezTo>
                    <a:pt x="62304" y="4326"/>
                    <a:pt x="61344" y="3141"/>
                    <a:pt x="61568" y="2729"/>
                  </a:cubicBezTo>
                  <a:cubicBezTo>
                    <a:pt x="61824" y="1545"/>
                    <a:pt x="62560" y="772"/>
                    <a:pt x="63040" y="0"/>
                  </a:cubicBezTo>
                  <a:lnTo>
                    <a:pt x="63040" y="0"/>
                  </a:lnTo>
                  <a:cubicBezTo>
                    <a:pt x="63520" y="360"/>
                    <a:pt x="63776" y="1184"/>
                    <a:pt x="64256" y="1184"/>
                  </a:cubicBezTo>
                  <a:cubicBezTo>
                    <a:pt x="65504" y="1545"/>
                    <a:pt x="66720" y="772"/>
                    <a:pt x="67936" y="1184"/>
                  </a:cubicBezTo>
                  <a:cubicBezTo>
                    <a:pt x="69152" y="1184"/>
                    <a:pt x="70144" y="1957"/>
                    <a:pt x="71104" y="3141"/>
                  </a:cubicBezTo>
                  <a:cubicBezTo>
                    <a:pt x="71840" y="4326"/>
                    <a:pt x="72320" y="5922"/>
                    <a:pt x="72832" y="7107"/>
                  </a:cubicBezTo>
                  <a:cubicBezTo>
                    <a:pt x="73312" y="7879"/>
                    <a:pt x="73568" y="9064"/>
                    <a:pt x="73792" y="9836"/>
                  </a:cubicBezTo>
                  <a:cubicBezTo>
                    <a:pt x="74304" y="11381"/>
                    <a:pt x="74784" y="12978"/>
                    <a:pt x="75264" y="14163"/>
                  </a:cubicBezTo>
                  <a:cubicBezTo>
                    <a:pt x="75744" y="15347"/>
                    <a:pt x="76480" y="16120"/>
                    <a:pt x="76736" y="17304"/>
                  </a:cubicBezTo>
                  <a:cubicBezTo>
                    <a:pt x="76992" y="18077"/>
                    <a:pt x="76736" y="19673"/>
                    <a:pt x="76992" y="20446"/>
                  </a:cubicBezTo>
                  <a:cubicBezTo>
                    <a:pt x="76992" y="21270"/>
                    <a:pt x="77728" y="22042"/>
                    <a:pt x="77952" y="22403"/>
                  </a:cubicBezTo>
                  <a:cubicBezTo>
                    <a:pt x="78464" y="23227"/>
                    <a:pt x="78944" y="24412"/>
                    <a:pt x="79680" y="24772"/>
                  </a:cubicBezTo>
                  <a:cubicBezTo>
                    <a:pt x="79904" y="25184"/>
                    <a:pt x="80640" y="25184"/>
                    <a:pt x="80896" y="24772"/>
                  </a:cubicBezTo>
                  <a:cubicBezTo>
                    <a:pt x="81376" y="23227"/>
                    <a:pt x="81120" y="21270"/>
                    <a:pt x="81856" y="20085"/>
                  </a:cubicBezTo>
                  <a:cubicBezTo>
                    <a:pt x="82112" y="19673"/>
                    <a:pt x="83104" y="20858"/>
                    <a:pt x="83328" y="20085"/>
                  </a:cubicBezTo>
                  <a:cubicBezTo>
                    <a:pt x="83808" y="18901"/>
                    <a:pt x="83328" y="16892"/>
                    <a:pt x="83328" y="15347"/>
                  </a:cubicBezTo>
                  <a:cubicBezTo>
                    <a:pt x="83328" y="13751"/>
                    <a:pt x="82848" y="12206"/>
                    <a:pt x="83328" y="11021"/>
                  </a:cubicBezTo>
                  <a:cubicBezTo>
                    <a:pt x="83584" y="10248"/>
                    <a:pt x="84320" y="10248"/>
                    <a:pt x="84800" y="9836"/>
                  </a:cubicBezTo>
                  <a:cubicBezTo>
                    <a:pt x="85536" y="9064"/>
                    <a:pt x="86272" y="8652"/>
                    <a:pt x="86752" y="7879"/>
                  </a:cubicBezTo>
                  <a:lnTo>
                    <a:pt x="86752" y="7879"/>
                  </a:lnTo>
                  <a:cubicBezTo>
                    <a:pt x="87264" y="8240"/>
                    <a:pt x="87488" y="8652"/>
                    <a:pt x="87968" y="8652"/>
                  </a:cubicBezTo>
                  <a:cubicBezTo>
                    <a:pt x="88704" y="8652"/>
                    <a:pt x="89696" y="8240"/>
                    <a:pt x="90656" y="7879"/>
                  </a:cubicBezTo>
                  <a:cubicBezTo>
                    <a:pt x="92128" y="7467"/>
                    <a:pt x="93856" y="7879"/>
                    <a:pt x="95072" y="6695"/>
                  </a:cubicBezTo>
                  <a:cubicBezTo>
                    <a:pt x="95808" y="5922"/>
                    <a:pt x="95328" y="3914"/>
                    <a:pt x="96064" y="3141"/>
                  </a:cubicBezTo>
                  <a:cubicBezTo>
                    <a:pt x="96288" y="2729"/>
                    <a:pt x="96768" y="3914"/>
                    <a:pt x="97280" y="3914"/>
                  </a:cubicBezTo>
                  <a:cubicBezTo>
                    <a:pt x="98240" y="4738"/>
                    <a:pt x="99456" y="3914"/>
                    <a:pt x="100192" y="5098"/>
                  </a:cubicBezTo>
                  <a:cubicBezTo>
                    <a:pt x="100448" y="6283"/>
                    <a:pt x="99232" y="6695"/>
                    <a:pt x="98720" y="7467"/>
                  </a:cubicBezTo>
                  <a:cubicBezTo>
                    <a:pt x="98016" y="8240"/>
                    <a:pt x="97504" y="9064"/>
                    <a:pt x="97024" y="10248"/>
                  </a:cubicBezTo>
                  <a:cubicBezTo>
                    <a:pt x="96768" y="11381"/>
                    <a:pt x="96544" y="12978"/>
                    <a:pt x="96544" y="14163"/>
                  </a:cubicBezTo>
                  <a:cubicBezTo>
                    <a:pt x="96544" y="15347"/>
                    <a:pt x="96288" y="16892"/>
                    <a:pt x="96768" y="17716"/>
                  </a:cubicBezTo>
                  <a:cubicBezTo>
                    <a:pt x="97504" y="18077"/>
                    <a:pt x="98016" y="16532"/>
                    <a:pt x="98720" y="15708"/>
                  </a:cubicBezTo>
                  <a:cubicBezTo>
                    <a:pt x="99232" y="14935"/>
                    <a:pt x="99712" y="13390"/>
                    <a:pt x="100640" y="12978"/>
                  </a:cubicBezTo>
                  <a:cubicBezTo>
                    <a:pt x="101152" y="12566"/>
                    <a:pt x="101632" y="13390"/>
                    <a:pt x="102112" y="14163"/>
                  </a:cubicBezTo>
                  <a:cubicBezTo>
                    <a:pt x="102624" y="14523"/>
                    <a:pt x="102624" y="16532"/>
                    <a:pt x="103360" y="16532"/>
                  </a:cubicBezTo>
                  <a:cubicBezTo>
                    <a:pt x="104320" y="16892"/>
                    <a:pt x="105536" y="14935"/>
                    <a:pt x="106784" y="15347"/>
                  </a:cubicBezTo>
                  <a:cubicBezTo>
                    <a:pt x="107264" y="15708"/>
                    <a:pt x="107008" y="16892"/>
                    <a:pt x="107008" y="17716"/>
                  </a:cubicBezTo>
                  <a:cubicBezTo>
                    <a:pt x="107488" y="18901"/>
                    <a:pt x="107744" y="19673"/>
                    <a:pt x="108000" y="20858"/>
                  </a:cubicBezTo>
                  <a:cubicBezTo>
                    <a:pt x="108480" y="22042"/>
                    <a:pt x="109216" y="22815"/>
                    <a:pt x="109696" y="24000"/>
                  </a:cubicBezTo>
                  <a:cubicBezTo>
                    <a:pt x="109952" y="24772"/>
                    <a:pt x="109440" y="26369"/>
                    <a:pt x="109952" y="27141"/>
                  </a:cubicBezTo>
                  <a:cubicBezTo>
                    <a:pt x="110176" y="27553"/>
                    <a:pt x="110688" y="27141"/>
                    <a:pt x="111168" y="27141"/>
                  </a:cubicBezTo>
                  <a:cubicBezTo>
                    <a:pt x="111424" y="27141"/>
                    <a:pt x="111648" y="27914"/>
                    <a:pt x="111904" y="27553"/>
                  </a:cubicBezTo>
                  <a:cubicBezTo>
                    <a:pt x="112864" y="27141"/>
                    <a:pt x="113376" y="25545"/>
                    <a:pt x="114336" y="25184"/>
                  </a:cubicBezTo>
                  <a:cubicBezTo>
                    <a:pt x="114848" y="25184"/>
                    <a:pt x="115328" y="25957"/>
                    <a:pt x="115808" y="26369"/>
                  </a:cubicBezTo>
                  <a:cubicBezTo>
                    <a:pt x="116544" y="26369"/>
                    <a:pt x="117024" y="25184"/>
                    <a:pt x="117536" y="25545"/>
                  </a:cubicBezTo>
                  <a:cubicBezTo>
                    <a:pt x="118016" y="25957"/>
                    <a:pt x="118496" y="27553"/>
                    <a:pt x="118240" y="28326"/>
                  </a:cubicBezTo>
                  <a:cubicBezTo>
                    <a:pt x="118016" y="29871"/>
                    <a:pt x="116064" y="30283"/>
                    <a:pt x="116288" y="31879"/>
                  </a:cubicBezTo>
                  <a:cubicBezTo>
                    <a:pt x="116544" y="33424"/>
                    <a:pt x="118240" y="31467"/>
                    <a:pt x="119232" y="32240"/>
                  </a:cubicBezTo>
                  <a:cubicBezTo>
                    <a:pt x="119488" y="32652"/>
                    <a:pt x="119488" y="33836"/>
                    <a:pt x="119232" y="34609"/>
                  </a:cubicBezTo>
                  <a:cubicBezTo>
                    <a:pt x="118976" y="35381"/>
                    <a:pt x="118240" y="35381"/>
                    <a:pt x="118240" y="36206"/>
                  </a:cubicBezTo>
                  <a:cubicBezTo>
                    <a:pt x="117760" y="39347"/>
                    <a:pt x="117024" y="42489"/>
                    <a:pt x="117280" y="45218"/>
                  </a:cubicBezTo>
                  <a:cubicBezTo>
                    <a:pt x="117536" y="47227"/>
                    <a:pt x="118976" y="47587"/>
                    <a:pt x="119968" y="4877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31" name="Shape 2631"/>
            <p:cNvSpPr/>
            <p:nvPr/>
          </p:nvSpPr>
          <p:spPr>
            <a:xfrm>
              <a:off x="5106655" y="5068887"/>
              <a:ext cx="393673" cy="603249"/>
            </a:xfrm>
            <a:custGeom>
              <a:avLst/>
              <a:gdLst/>
              <a:ahLst/>
              <a:cxnLst/>
              <a:rect l="0" t="0" r="0" b="0"/>
              <a:pathLst>
                <a:path w="120000" h="120000" extrusionOk="0">
                  <a:moveTo>
                    <a:pt x="0" y="119928"/>
                  </a:moveTo>
                  <a:lnTo>
                    <a:pt x="0" y="119928"/>
                  </a:lnTo>
                  <a:cubicBezTo>
                    <a:pt x="5818" y="117777"/>
                    <a:pt x="15150" y="116129"/>
                    <a:pt x="19322" y="113333"/>
                  </a:cubicBezTo>
                  <a:cubicBezTo>
                    <a:pt x="23494" y="111182"/>
                    <a:pt x="22616" y="106236"/>
                    <a:pt x="26788" y="105161"/>
                  </a:cubicBezTo>
                  <a:cubicBezTo>
                    <a:pt x="31838" y="104587"/>
                    <a:pt x="35242" y="108960"/>
                    <a:pt x="39414" y="110107"/>
                  </a:cubicBezTo>
                  <a:cubicBezTo>
                    <a:pt x="45343" y="111182"/>
                    <a:pt x="52040" y="111756"/>
                    <a:pt x="57859" y="111182"/>
                  </a:cubicBezTo>
                  <a:cubicBezTo>
                    <a:pt x="63677" y="111182"/>
                    <a:pt x="69606" y="110107"/>
                    <a:pt x="74656" y="108458"/>
                  </a:cubicBezTo>
                  <a:cubicBezTo>
                    <a:pt x="76303" y="107885"/>
                    <a:pt x="76303" y="105663"/>
                    <a:pt x="77182" y="104587"/>
                  </a:cubicBezTo>
                  <a:cubicBezTo>
                    <a:pt x="77182" y="104587"/>
                    <a:pt x="73010" y="101863"/>
                    <a:pt x="73010" y="101362"/>
                  </a:cubicBezTo>
                  <a:cubicBezTo>
                    <a:pt x="73010" y="100788"/>
                    <a:pt x="76303" y="93691"/>
                    <a:pt x="76303" y="93691"/>
                  </a:cubicBezTo>
                  <a:cubicBezTo>
                    <a:pt x="77182" y="92544"/>
                    <a:pt x="78828" y="90896"/>
                    <a:pt x="80475" y="90394"/>
                  </a:cubicBezTo>
                  <a:cubicBezTo>
                    <a:pt x="81354" y="89820"/>
                    <a:pt x="83000" y="90896"/>
                    <a:pt x="83879" y="90896"/>
                  </a:cubicBezTo>
                  <a:cubicBezTo>
                    <a:pt x="86404" y="89820"/>
                    <a:pt x="87172" y="87096"/>
                    <a:pt x="89698" y="87096"/>
                  </a:cubicBezTo>
                  <a:cubicBezTo>
                    <a:pt x="93101" y="86523"/>
                    <a:pt x="97273" y="88745"/>
                    <a:pt x="100677" y="88172"/>
                  </a:cubicBezTo>
                  <a:cubicBezTo>
                    <a:pt x="103202" y="88172"/>
                    <a:pt x="105617" y="86523"/>
                    <a:pt x="107374" y="86021"/>
                  </a:cubicBezTo>
                  <a:lnTo>
                    <a:pt x="107374" y="86021"/>
                  </a:lnTo>
                  <a:cubicBezTo>
                    <a:pt x="106495" y="83799"/>
                    <a:pt x="104849" y="81075"/>
                    <a:pt x="105617" y="78853"/>
                  </a:cubicBezTo>
                  <a:cubicBezTo>
                    <a:pt x="105617" y="77204"/>
                    <a:pt x="108142" y="75627"/>
                    <a:pt x="109899" y="73978"/>
                  </a:cubicBezTo>
                  <a:cubicBezTo>
                    <a:pt x="110667" y="72329"/>
                    <a:pt x="112424" y="70681"/>
                    <a:pt x="112424" y="68458"/>
                  </a:cubicBezTo>
                  <a:cubicBezTo>
                    <a:pt x="112424" y="68458"/>
                    <a:pt x="110667" y="69032"/>
                    <a:pt x="110667" y="68458"/>
                  </a:cubicBezTo>
                  <a:cubicBezTo>
                    <a:pt x="109899" y="67885"/>
                    <a:pt x="111546" y="66810"/>
                    <a:pt x="111546" y="66308"/>
                  </a:cubicBezTo>
                  <a:cubicBezTo>
                    <a:pt x="110667" y="65161"/>
                    <a:pt x="108142" y="64659"/>
                    <a:pt x="107374" y="63010"/>
                  </a:cubicBezTo>
                  <a:cubicBezTo>
                    <a:pt x="107374" y="61362"/>
                    <a:pt x="110667" y="60286"/>
                    <a:pt x="110667" y="58064"/>
                  </a:cubicBezTo>
                  <a:cubicBezTo>
                    <a:pt x="109899" y="56989"/>
                    <a:pt x="107374" y="55913"/>
                    <a:pt x="105617" y="55340"/>
                  </a:cubicBezTo>
                  <a:cubicBezTo>
                    <a:pt x="103970" y="54767"/>
                    <a:pt x="102323" y="55340"/>
                    <a:pt x="101445" y="55340"/>
                  </a:cubicBezTo>
                  <a:cubicBezTo>
                    <a:pt x="99798" y="54265"/>
                    <a:pt x="98920" y="52616"/>
                    <a:pt x="96395" y="50967"/>
                  </a:cubicBezTo>
                  <a:cubicBezTo>
                    <a:pt x="94748" y="49820"/>
                    <a:pt x="92223" y="49318"/>
                    <a:pt x="90576" y="47670"/>
                  </a:cubicBezTo>
                  <a:cubicBezTo>
                    <a:pt x="90576" y="47096"/>
                    <a:pt x="93101" y="47096"/>
                    <a:pt x="93870" y="46594"/>
                  </a:cubicBezTo>
                  <a:cubicBezTo>
                    <a:pt x="95626" y="45448"/>
                    <a:pt x="97273" y="44372"/>
                    <a:pt x="97273" y="42724"/>
                  </a:cubicBezTo>
                  <a:cubicBezTo>
                    <a:pt x="97273" y="42222"/>
                    <a:pt x="96395" y="41648"/>
                    <a:pt x="95626" y="41075"/>
                  </a:cubicBezTo>
                  <a:cubicBezTo>
                    <a:pt x="93101" y="41075"/>
                    <a:pt x="91454" y="42222"/>
                    <a:pt x="88929" y="41648"/>
                  </a:cubicBezTo>
                  <a:cubicBezTo>
                    <a:pt x="87172" y="41648"/>
                    <a:pt x="83879" y="41075"/>
                    <a:pt x="84757" y="40000"/>
                  </a:cubicBezTo>
                  <a:cubicBezTo>
                    <a:pt x="84757" y="38351"/>
                    <a:pt x="88929" y="38351"/>
                    <a:pt x="90576" y="37275"/>
                  </a:cubicBezTo>
                  <a:cubicBezTo>
                    <a:pt x="91454" y="36702"/>
                    <a:pt x="89698" y="34551"/>
                    <a:pt x="90576" y="34551"/>
                  </a:cubicBezTo>
                  <a:cubicBezTo>
                    <a:pt x="92223" y="33978"/>
                    <a:pt x="94748" y="34551"/>
                    <a:pt x="96395" y="35627"/>
                  </a:cubicBezTo>
                  <a:cubicBezTo>
                    <a:pt x="97273" y="36200"/>
                    <a:pt x="95626" y="37849"/>
                    <a:pt x="97273" y="38351"/>
                  </a:cubicBezTo>
                  <a:cubicBezTo>
                    <a:pt x="99798" y="39426"/>
                    <a:pt x="103202" y="39426"/>
                    <a:pt x="105617" y="39426"/>
                  </a:cubicBezTo>
                  <a:cubicBezTo>
                    <a:pt x="107374" y="38924"/>
                    <a:pt x="109021" y="38351"/>
                    <a:pt x="109899" y="37275"/>
                  </a:cubicBezTo>
                  <a:cubicBezTo>
                    <a:pt x="110667" y="36200"/>
                    <a:pt x="110667" y="35053"/>
                    <a:pt x="109899" y="34551"/>
                  </a:cubicBezTo>
                  <a:cubicBezTo>
                    <a:pt x="108142" y="33405"/>
                    <a:pt x="104849" y="33405"/>
                    <a:pt x="103202" y="32329"/>
                  </a:cubicBezTo>
                  <a:cubicBezTo>
                    <a:pt x="103202" y="31254"/>
                    <a:pt x="105617" y="30681"/>
                    <a:pt x="104849" y="30107"/>
                  </a:cubicBezTo>
                  <a:cubicBezTo>
                    <a:pt x="104849" y="29032"/>
                    <a:pt x="102323" y="29605"/>
                    <a:pt x="102323" y="28458"/>
                  </a:cubicBezTo>
                  <a:cubicBezTo>
                    <a:pt x="102323" y="26881"/>
                    <a:pt x="103970" y="25232"/>
                    <a:pt x="105617" y="23584"/>
                  </a:cubicBezTo>
                  <a:cubicBezTo>
                    <a:pt x="106495" y="23010"/>
                    <a:pt x="109021" y="24086"/>
                    <a:pt x="109899" y="23584"/>
                  </a:cubicBezTo>
                  <a:cubicBezTo>
                    <a:pt x="110667" y="23010"/>
                    <a:pt x="110667" y="21362"/>
                    <a:pt x="112424" y="20860"/>
                  </a:cubicBezTo>
                  <a:cubicBezTo>
                    <a:pt x="114071" y="19713"/>
                    <a:pt x="118243" y="20286"/>
                    <a:pt x="119121" y="18637"/>
                  </a:cubicBezTo>
                  <a:cubicBezTo>
                    <a:pt x="119890" y="15913"/>
                    <a:pt x="118243" y="12616"/>
                    <a:pt x="116596" y="9892"/>
                  </a:cubicBezTo>
                  <a:cubicBezTo>
                    <a:pt x="116596" y="8817"/>
                    <a:pt x="114949" y="8243"/>
                    <a:pt x="113193" y="7670"/>
                  </a:cubicBezTo>
                  <a:cubicBezTo>
                    <a:pt x="111546" y="7670"/>
                    <a:pt x="109021" y="8243"/>
                    <a:pt x="107374" y="8243"/>
                  </a:cubicBezTo>
                  <a:lnTo>
                    <a:pt x="98151" y="7168"/>
                  </a:lnTo>
                  <a:cubicBezTo>
                    <a:pt x="97273" y="6594"/>
                    <a:pt x="94748" y="2222"/>
                    <a:pt x="94748" y="2222"/>
                  </a:cubicBezTo>
                  <a:cubicBezTo>
                    <a:pt x="92223" y="1648"/>
                    <a:pt x="89698" y="573"/>
                    <a:pt x="88051" y="0"/>
                  </a:cubicBezTo>
                  <a:lnTo>
                    <a:pt x="88051" y="0"/>
                  </a:lnTo>
                  <a:cubicBezTo>
                    <a:pt x="84757" y="2222"/>
                    <a:pt x="82232" y="4372"/>
                    <a:pt x="78828" y="6021"/>
                  </a:cubicBezTo>
                  <a:cubicBezTo>
                    <a:pt x="76303" y="6594"/>
                    <a:pt x="74656" y="7168"/>
                    <a:pt x="72131" y="7168"/>
                  </a:cubicBezTo>
                  <a:cubicBezTo>
                    <a:pt x="70484" y="7168"/>
                    <a:pt x="65434" y="6594"/>
                    <a:pt x="63677" y="6021"/>
                  </a:cubicBezTo>
                  <a:lnTo>
                    <a:pt x="63677" y="6021"/>
                  </a:lnTo>
                  <a:cubicBezTo>
                    <a:pt x="64556" y="6594"/>
                    <a:pt x="64556" y="7168"/>
                    <a:pt x="64556" y="7670"/>
                  </a:cubicBezTo>
                  <a:cubicBezTo>
                    <a:pt x="64556" y="9318"/>
                    <a:pt x="67959" y="11541"/>
                    <a:pt x="67081" y="12616"/>
                  </a:cubicBezTo>
                  <a:cubicBezTo>
                    <a:pt x="64556" y="16989"/>
                    <a:pt x="64556" y="13691"/>
                    <a:pt x="69606" y="18064"/>
                  </a:cubicBezTo>
                  <a:cubicBezTo>
                    <a:pt x="73778" y="21362"/>
                    <a:pt x="73010" y="29605"/>
                    <a:pt x="69606" y="33405"/>
                  </a:cubicBezTo>
                  <a:cubicBezTo>
                    <a:pt x="64556" y="38351"/>
                    <a:pt x="58737" y="37275"/>
                    <a:pt x="52040" y="39426"/>
                  </a:cubicBezTo>
                  <a:cubicBezTo>
                    <a:pt x="47868" y="40573"/>
                    <a:pt x="49515" y="46021"/>
                    <a:pt x="48636" y="48745"/>
                  </a:cubicBezTo>
                  <a:cubicBezTo>
                    <a:pt x="46989" y="50967"/>
                    <a:pt x="35242" y="58064"/>
                    <a:pt x="35242" y="58064"/>
                  </a:cubicBezTo>
                  <a:cubicBezTo>
                    <a:pt x="36010" y="60788"/>
                    <a:pt x="36010" y="62437"/>
                    <a:pt x="36010" y="65734"/>
                  </a:cubicBezTo>
                  <a:cubicBezTo>
                    <a:pt x="36010" y="68458"/>
                    <a:pt x="32717" y="70107"/>
                    <a:pt x="32717" y="73405"/>
                  </a:cubicBezTo>
                  <a:cubicBezTo>
                    <a:pt x="30192" y="77204"/>
                    <a:pt x="24373" y="81577"/>
                    <a:pt x="21848" y="85448"/>
                  </a:cubicBezTo>
                  <a:cubicBezTo>
                    <a:pt x="18444" y="90896"/>
                    <a:pt x="14272" y="89820"/>
                    <a:pt x="10100" y="93691"/>
                  </a:cubicBezTo>
                  <a:cubicBezTo>
                    <a:pt x="8344" y="95268"/>
                    <a:pt x="10100" y="100788"/>
                    <a:pt x="7575" y="103512"/>
                  </a:cubicBezTo>
                  <a:cubicBezTo>
                    <a:pt x="1646" y="108960"/>
                    <a:pt x="0" y="114480"/>
                    <a:pt x="0" y="11992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32" name="Shape 2632"/>
            <p:cNvSpPr/>
            <p:nvPr/>
          </p:nvSpPr>
          <p:spPr>
            <a:xfrm>
              <a:off x="5413021" y="4854576"/>
              <a:ext cx="190488" cy="142875"/>
            </a:xfrm>
            <a:custGeom>
              <a:avLst/>
              <a:gdLst/>
              <a:ahLst/>
              <a:cxnLst/>
              <a:rect l="0" t="0" r="0" b="0"/>
              <a:pathLst>
                <a:path w="120000" h="120000" extrusionOk="0">
                  <a:moveTo>
                    <a:pt x="7032" y="62110"/>
                  </a:moveTo>
                  <a:lnTo>
                    <a:pt x="7032" y="62110"/>
                  </a:lnTo>
                  <a:cubicBezTo>
                    <a:pt x="0" y="43718"/>
                    <a:pt x="0" y="43718"/>
                    <a:pt x="0" y="43718"/>
                  </a:cubicBezTo>
                  <a:lnTo>
                    <a:pt x="0" y="43718"/>
                  </a:lnTo>
                  <a:cubicBezTo>
                    <a:pt x="3629" y="38894"/>
                    <a:pt x="7032" y="36783"/>
                    <a:pt x="10434" y="34371"/>
                  </a:cubicBezTo>
                  <a:cubicBezTo>
                    <a:pt x="15652" y="27437"/>
                    <a:pt x="17466" y="20502"/>
                    <a:pt x="22684" y="15979"/>
                  </a:cubicBezTo>
                  <a:cubicBezTo>
                    <a:pt x="29489" y="13567"/>
                    <a:pt x="36521" y="18391"/>
                    <a:pt x="43553" y="15979"/>
                  </a:cubicBezTo>
                  <a:cubicBezTo>
                    <a:pt x="50359" y="13567"/>
                    <a:pt x="55576" y="4522"/>
                    <a:pt x="62381" y="0"/>
                  </a:cubicBezTo>
                  <a:lnTo>
                    <a:pt x="62381" y="0"/>
                  </a:lnTo>
                  <a:cubicBezTo>
                    <a:pt x="62381" y="6934"/>
                    <a:pt x="60793" y="15979"/>
                    <a:pt x="64196" y="22914"/>
                  </a:cubicBezTo>
                  <a:cubicBezTo>
                    <a:pt x="66011" y="25326"/>
                    <a:pt x="71228" y="25326"/>
                    <a:pt x="74631" y="22914"/>
                  </a:cubicBezTo>
                  <a:cubicBezTo>
                    <a:pt x="78034" y="20502"/>
                    <a:pt x="78034" y="11457"/>
                    <a:pt x="83251" y="9045"/>
                  </a:cubicBezTo>
                  <a:cubicBezTo>
                    <a:pt x="86654" y="6934"/>
                    <a:pt x="93686" y="4522"/>
                    <a:pt x="97088" y="9045"/>
                  </a:cubicBezTo>
                  <a:cubicBezTo>
                    <a:pt x="102306" y="11457"/>
                    <a:pt x="98903" y="22914"/>
                    <a:pt x="100718" y="27437"/>
                  </a:cubicBezTo>
                  <a:cubicBezTo>
                    <a:pt x="102306" y="29849"/>
                    <a:pt x="105935" y="29849"/>
                    <a:pt x="107523" y="29849"/>
                  </a:cubicBezTo>
                  <a:lnTo>
                    <a:pt x="107523" y="29849"/>
                  </a:lnTo>
                  <a:cubicBezTo>
                    <a:pt x="107523" y="34371"/>
                    <a:pt x="107523" y="38894"/>
                    <a:pt x="104120" y="41306"/>
                  </a:cubicBezTo>
                  <a:cubicBezTo>
                    <a:pt x="102306" y="43718"/>
                    <a:pt x="95500" y="38894"/>
                    <a:pt x="95500" y="43718"/>
                  </a:cubicBezTo>
                  <a:cubicBezTo>
                    <a:pt x="95500" y="50653"/>
                    <a:pt x="100718" y="57587"/>
                    <a:pt x="104120" y="64522"/>
                  </a:cubicBezTo>
                  <a:cubicBezTo>
                    <a:pt x="107523" y="69045"/>
                    <a:pt x="114555" y="71155"/>
                    <a:pt x="117958" y="78090"/>
                  </a:cubicBezTo>
                  <a:cubicBezTo>
                    <a:pt x="119773" y="85025"/>
                    <a:pt x="119773" y="94371"/>
                    <a:pt x="117958" y="101306"/>
                  </a:cubicBezTo>
                  <a:cubicBezTo>
                    <a:pt x="116143" y="108241"/>
                    <a:pt x="110926" y="112763"/>
                    <a:pt x="107523" y="119698"/>
                  </a:cubicBezTo>
                  <a:lnTo>
                    <a:pt x="107523" y="119698"/>
                  </a:lnTo>
                  <a:cubicBezTo>
                    <a:pt x="104120" y="117286"/>
                    <a:pt x="100718" y="114874"/>
                    <a:pt x="98903" y="112763"/>
                  </a:cubicBezTo>
                  <a:cubicBezTo>
                    <a:pt x="91871" y="112763"/>
                    <a:pt x="85066" y="112763"/>
                    <a:pt x="78034" y="110351"/>
                  </a:cubicBezTo>
                  <a:cubicBezTo>
                    <a:pt x="76446" y="108241"/>
                    <a:pt x="78034" y="103417"/>
                    <a:pt x="76446" y="101306"/>
                  </a:cubicBezTo>
                  <a:cubicBezTo>
                    <a:pt x="71228" y="94371"/>
                    <a:pt x="66011" y="87437"/>
                    <a:pt x="58979" y="82914"/>
                  </a:cubicBezTo>
                  <a:cubicBezTo>
                    <a:pt x="57391" y="80502"/>
                    <a:pt x="55576" y="87437"/>
                    <a:pt x="53761" y="87437"/>
                  </a:cubicBezTo>
                  <a:cubicBezTo>
                    <a:pt x="48544" y="82914"/>
                    <a:pt x="48544" y="75979"/>
                    <a:pt x="43553" y="73567"/>
                  </a:cubicBezTo>
                  <a:cubicBezTo>
                    <a:pt x="39924" y="71155"/>
                    <a:pt x="33119" y="75979"/>
                    <a:pt x="29489" y="71155"/>
                  </a:cubicBezTo>
                  <a:cubicBezTo>
                    <a:pt x="27901" y="69045"/>
                    <a:pt x="34706" y="62110"/>
                    <a:pt x="33119" y="59698"/>
                  </a:cubicBezTo>
                  <a:cubicBezTo>
                    <a:pt x="29489" y="52763"/>
                    <a:pt x="24272" y="45829"/>
                    <a:pt x="19281" y="45829"/>
                  </a:cubicBezTo>
                  <a:cubicBezTo>
                    <a:pt x="12249" y="45829"/>
                    <a:pt x="10434" y="55175"/>
                    <a:pt x="7032" y="62110"/>
                  </a:cubicBezTo>
                  <a:lnTo>
                    <a:pt x="7032" y="62110"/>
                  </a:lnTo>
                  <a:cubicBezTo>
                    <a:pt x="0" y="43718"/>
                    <a:pt x="0" y="43718"/>
                    <a:pt x="0" y="43718"/>
                  </a:cubicBezTo>
                  <a:lnTo>
                    <a:pt x="7032" y="62110"/>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33" name="Shape 2633"/>
            <p:cNvSpPr/>
            <p:nvPr/>
          </p:nvSpPr>
          <p:spPr>
            <a:xfrm>
              <a:off x="5366989" y="4910137"/>
              <a:ext cx="376212" cy="622299"/>
            </a:xfrm>
            <a:custGeom>
              <a:avLst/>
              <a:gdLst/>
              <a:ahLst/>
              <a:cxnLst/>
              <a:rect l="0" t="0" r="0" b="0"/>
              <a:pathLst>
                <a:path w="120000" h="120000" extrusionOk="0">
                  <a:moveTo>
                    <a:pt x="69111" y="17013"/>
                  </a:moveTo>
                  <a:lnTo>
                    <a:pt x="69111" y="17013"/>
                  </a:lnTo>
                  <a:cubicBezTo>
                    <a:pt x="67392" y="16458"/>
                    <a:pt x="65673" y="15902"/>
                    <a:pt x="64756" y="15416"/>
                  </a:cubicBezTo>
                  <a:cubicBezTo>
                    <a:pt x="61203" y="15416"/>
                    <a:pt x="57765" y="15416"/>
                    <a:pt x="54212" y="14861"/>
                  </a:cubicBezTo>
                  <a:cubicBezTo>
                    <a:pt x="53409" y="14375"/>
                    <a:pt x="54212" y="13263"/>
                    <a:pt x="53409" y="12777"/>
                  </a:cubicBezTo>
                  <a:cubicBezTo>
                    <a:pt x="50773" y="11180"/>
                    <a:pt x="48137" y="9583"/>
                    <a:pt x="44584" y="8541"/>
                  </a:cubicBezTo>
                  <a:cubicBezTo>
                    <a:pt x="43782" y="7986"/>
                    <a:pt x="42865" y="9583"/>
                    <a:pt x="41948" y="9583"/>
                  </a:cubicBezTo>
                  <a:cubicBezTo>
                    <a:pt x="39312" y="8541"/>
                    <a:pt x="39312" y="6944"/>
                    <a:pt x="36790" y="6388"/>
                  </a:cubicBezTo>
                  <a:cubicBezTo>
                    <a:pt x="34957" y="5833"/>
                    <a:pt x="31518" y="6944"/>
                    <a:pt x="29684" y="5833"/>
                  </a:cubicBezTo>
                  <a:cubicBezTo>
                    <a:pt x="28882" y="5347"/>
                    <a:pt x="32320" y="3750"/>
                    <a:pt x="31518" y="3194"/>
                  </a:cubicBezTo>
                  <a:cubicBezTo>
                    <a:pt x="29684" y="1597"/>
                    <a:pt x="27048" y="0"/>
                    <a:pt x="24527" y="0"/>
                  </a:cubicBezTo>
                  <a:cubicBezTo>
                    <a:pt x="20974" y="0"/>
                    <a:pt x="20057" y="2152"/>
                    <a:pt x="18338" y="3750"/>
                  </a:cubicBezTo>
                  <a:lnTo>
                    <a:pt x="18338" y="3750"/>
                  </a:lnTo>
                  <a:cubicBezTo>
                    <a:pt x="16618" y="4791"/>
                    <a:pt x="14785" y="5833"/>
                    <a:pt x="13065" y="7430"/>
                  </a:cubicBezTo>
                  <a:cubicBezTo>
                    <a:pt x="10429" y="9583"/>
                    <a:pt x="8710" y="12777"/>
                    <a:pt x="6074" y="14861"/>
                  </a:cubicBezTo>
                  <a:cubicBezTo>
                    <a:pt x="4355" y="15902"/>
                    <a:pt x="1719" y="16458"/>
                    <a:pt x="802" y="17500"/>
                  </a:cubicBezTo>
                  <a:cubicBezTo>
                    <a:pt x="0" y="18055"/>
                    <a:pt x="2636" y="18611"/>
                    <a:pt x="3438" y="19652"/>
                  </a:cubicBezTo>
                  <a:cubicBezTo>
                    <a:pt x="4355" y="20208"/>
                    <a:pt x="6074" y="22291"/>
                    <a:pt x="7793" y="22291"/>
                  </a:cubicBezTo>
                  <a:cubicBezTo>
                    <a:pt x="11346" y="22291"/>
                    <a:pt x="13065" y="19097"/>
                    <a:pt x="15702" y="18611"/>
                  </a:cubicBezTo>
                  <a:cubicBezTo>
                    <a:pt x="17421" y="18055"/>
                    <a:pt x="18338" y="19097"/>
                    <a:pt x="19255" y="19652"/>
                  </a:cubicBezTo>
                  <a:cubicBezTo>
                    <a:pt x="20974" y="19652"/>
                    <a:pt x="22693" y="18611"/>
                    <a:pt x="24527" y="19097"/>
                  </a:cubicBezTo>
                  <a:cubicBezTo>
                    <a:pt x="25329" y="19097"/>
                    <a:pt x="25329" y="20208"/>
                    <a:pt x="24527" y="20694"/>
                  </a:cubicBezTo>
                  <a:cubicBezTo>
                    <a:pt x="21891" y="21805"/>
                    <a:pt x="17421" y="21250"/>
                    <a:pt x="14785" y="22291"/>
                  </a:cubicBezTo>
                  <a:cubicBezTo>
                    <a:pt x="13065" y="23333"/>
                    <a:pt x="13982" y="24930"/>
                    <a:pt x="12263" y="26041"/>
                  </a:cubicBezTo>
                  <a:cubicBezTo>
                    <a:pt x="12263" y="26527"/>
                    <a:pt x="10429" y="27083"/>
                    <a:pt x="9627" y="27638"/>
                  </a:cubicBezTo>
                  <a:lnTo>
                    <a:pt x="9627" y="27638"/>
                  </a:lnTo>
                  <a:cubicBezTo>
                    <a:pt x="8710" y="30763"/>
                    <a:pt x="8710" y="30763"/>
                    <a:pt x="8710" y="30763"/>
                  </a:cubicBezTo>
                  <a:lnTo>
                    <a:pt x="8710" y="30763"/>
                  </a:lnTo>
                  <a:cubicBezTo>
                    <a:pt x="10429" y="31319"/>
                    <a:pt x="13065" y="32361"/>
                    <a:pt x="15702" y="32916"/>
                  </a:cubicBezTo>
                  <a:cubicBezTo>
                    <a:pt x="15702" y="32916"/>
                    <a:pt x="18338" y="37152"/>
                    <a:pt x="19255" y="37708"/>
                  </a:cubicBezTo>
                  <a:lnTo>
                    <a:pt x="28882" y="38750"/>
                  </a:lnTo>
                  <a:cubicBezTo>
                    <a:pt x="30601" y="38750"/>
                    <a:pt x="33237" y="38194"/>
                    <a:pt x="34957" y="38194"/>
                  </a:cubicBezTo>
                  <a:cubicBezTo>
                    <a:pt x="36790" y="38750"/>
                    <a:pt x="38510" y="39305"/>
                    <a:pt x="38510" y="40347"/>
                  </a:cubicBezTo>
                  <a:cubicBezTo>
                    <a:pt x="40229" y="42986"/>
                    <a:pt x="41948" y="46180"/>
                    <a:pt x="41146" y="48819"/>
                  </a:cubicBezTo>
                  <a:cubicBezTo>
                    <a:pt x="40229" y="50416"/>
                    <a:pt x="35873" y="49861"/>
                    <a:pt x="34154" y="50972"/>
                  </a:cubicBezTo>
                  <a:cubicBezTo>
                    <a:pt x="32320" y="51458"/>
                    <a:pt x="32320" y="53055"/>
                    <a:pt x="31518" y="53611"/>
                  </a:cubicBezTo>
                  <a:cubicBezTo>
                    <a:pt x="30601" y="54097"/>
                    <a:pt x="27965" y="53055"/>
                    <a:pt x="27048" y="53611"/>
                  </a:cubicBezTo>
                  <a:cubicBezTo>
                    <a:pt x="25329" y="55208"/>
                    <a:pt x="23610" y="56805"/>
                    <a:pt x="23610" y="58333"/>
                  </a:cubicBezTo>
                  <a:cubicBezTo>
                    <a:pt x="23610" y="59444"/>
                    <a:pt x="26246" y="58888"/>
                    <a:pt x="26246" y="59930"/>
                  </a:cubicBezTo>
                  <a:cubicBezTo>
                    <a:pt x="27048" y="60486"/>
                    <a:pt x="24527" y="61041"/>
                    <a:pt x="24527" y="62083"/>
                  </a:cubicBezTo>
                  <a:cubicBezTo>
                    <a:pt x="26246" y="63125"/>
                    <a:pt x="29684" y="63125"/>
                    <a:pt x="31518" y="64236"/>
                  </a:cubicBezTo>
                  <a:cubicBezTo>
                    <a:pt x="32320" y="64722"/>
                    <a:pt x="32320" y="65833"/>
                    <a:pt x="31518" y="66875"/>
                  </a:cubicBezTo>
                  <a:cubicBezTo>
                    <a:pt x="30601" y="67916"/>
                    <a:pt x="28882" y="68472"/>
                    <a:pt x="27048" y="68958"/>
                  </a:cubicBezTo>
                  <a:cubicBezTo>
                    <a:pt x="24527" y="68958"/>
                    <a:pt x="20974" y="68958"/>
                    <a:pt x="18338" y="67916"/>
                  </a:cubicBezTo>
                  <a:cubicBezTo>
                    <a:pt x="16618" y="67430"/>
                    <a:pt x="18338" y="65833"/>
                    <a:pt x="17421" y="65277"/>
                  </a:cubicBezTo>
                  <a:cubicBezTo>
                    <a:pt x="15702" y="64236"/>
                    <a:pt x="13065" y="63680"/>
                    <a:pt x="11346" y="64236"/>
                  </a:cubicBezTo>
                  <a:cubicBezTo>
                    <a:pt x="10429" y="64236"/>
                    <a:pt x="12263" y="66319"/>
                    <a:pt x="11346" y="66875"/>
                  </a:cubicBezTo>
                  <a:cubicBezTo>
                    <a:pt x="9627" y="67916"/>
                    <a:pt x="5272" y="67916"/>
                    <a:pt x="5272" y="69513"/>
                  </a:cubicBezTo>
                  <a:cubicBezTo>
                    <a:pt x="4355" y="70555"/>
                    <a:pt x="7793" y="71111"/>
                    <a:pt x="9627" y="71111"/>
                  </a:cubicBezTo>
                  <a:cubicBezTo>
                    <a:pt x="12263" y="71666"/>
                    <a:pt x="13982" y="70555"/>
                    <a:pt x="16618" y="70555"/>
                  </a:cubicBezTo>
                  <a:cubicBezTo>
                    <a:pt x="17421" y="71111"/>
                    <a:pt x="18338" y="71666"/>
                    <a:pt x="18338" y="72152"/>
                  </a:cubicBezTo>
                  <a:cubicBezTo>
                    <a:pt x="18338" y="73750"/>
                    <a:pt x="16618" y="74791"/>
                    <a:pt x="14785" y="75902"/>
                  </a:cubicBezTo>
                  <a:cubicBezTo>
                    <a:pt x="13982" y="76388"/>
                    <a:pt x="11346" y="76388"/>
                    <a:pt x="11346" y="76944"/>
                  </a:cubicBezTo>
                  <a:cubicBezTo>
                    <a:pt x="13065" y="78541"/>
                    <a:pt x="15702" y="79027"/>
                    <a:pt x="17421" y="80138"/>
                  </a:cubicBezTo>
                  <a:cubicBezTo>
                    <a:pt x="20057" y="81736"/>
                    <a:pt x="20974" y="83333"/>
                    <a:pt x="22693" y="84375"/>
                  </a:cubicBezTo>
                  <a:cubicBezTo>
                    <a:pt x="23610" y="84375"/>
                    <a:pt x="25329" y="83819"/>
                    <a:pt x="27048" y="84375"/>
                  </a:cubicBezTo>
                  <a:cubicBezTo>
                    <a:pt x="28882" y="84930"/>
                    <a:pt x="31518" y="85972"/>
                    <a:pt x="32320" y="87013"/>
                  </a:cubicBezTo>
                  <a:cubicBezTo>
                    <a:pt x="32320" y="89166"/>
                    <a:pt x="28882" y="90208"/>
                    <a:pt x="28882" y="91805"/>
                  </a:cubicBezTo>
                  <a:cubicBezTo>
                    <a:pt x="29684" y="93402"/>
                    <a:pt x="32320" y="93888"/>
                    <a:pt x="33237" y="95000"/>
                  </a:cubicBezTo>
                  <a:cubicBezTo>
                    <a:pt x="33237" y="95486"/>
                    <a:pt x="31518" y="96527"/>
                    <a:pt x="32320" y="97083"/>
                  </a:cubicBezTo>
                  <a:cubicBezTo>
                    <a:pt x="32320" y="97638"/>
                    <a:pt x="34154" y="97083"/>
                    <a:pt x="34154" y="97083"/>
                  </a:cubicBezTo>
                  <a:cubicBezTo>
                    <a:pt x="34154" y="99236"/>
                    <a:pt x="32320" y="100833"/>
                    <a:pt x="31518" y="102430"/>
                  </a:cubicBezTo>
                  <a:cubicBezTo>
                    <a:pt x="29684" y="104027"/>
                    <a:pt x="27048" y="105555"/>
                    <a:pt x="27048" y="107152"/>
                  </a:cubicBezTo>
                  <a:cubicBezTo>
                    <a:pt x="26246" y="109305"/>
                    <a:pt x="27965" y="111944"/>
                    <a:pt x="28882" y="114097"/>
                  </a:cubicBezTo>
                  <a:lnTo>
                    <a:pt x="28882" y="114097"/>
                  </a:lnTo>
                  <a:cubicBezTo>
                    <a:pt x="29684" y="115625"/>
                    <a:pt x="28882" y="119375"/>
                    <a:pt x="32320" y="119375"/>
                  </a:cubicBezTo>
                  <a:cubicBezTo>
                    <a:pt x="34957" y="119930"/>
                    <a:pt x="35873" y="116736"/>
                    <a:pt x="36790" y="114583"/>
                  </a:cubicBezTo>
                  <a:cubicBezTo>
                    <a:pt x="38510" y="112500"/>
                    <a:pt x="37593" y="109791"/>
                    <a:pt x="39312" y="107708"/>
                  </a:cubicBezTo>
                  <a:cubicBezTo>
                    <a:pt x="40229" y="106666"/>
                    <a:pt x="42865" y="107708"/>
                    <a:pt x="43782" y="107152"/>
                  </a:cubicBezTo>
                  <a:cubicBezTo>
                    <a:pt x="45501" y="104027"/>
                    <a:pt x="45501" y="100277"/>
                    <a:pt x="47220" y="97083"/>
                  </a:cubicBezTo>
                  <a:cubicBezTo>
                    <a:pt x="49856" y="93402"/>
                    <a:pt x="52492" y="90208"/>
                    <a:pt x="56848" y="88055"/>
                  </a:cubicBezTo>
                  <a:cubicBezTo>
                    <a:pt x="58567" y="87013"/>
                    <a:pt x="61203" y="88055"/>
                    <a:pt x="63839" y="88055"/>
                  </a:cubicBezTo>
                  <a:cubicBezTo>
                    <a:pt x="65673" y="87569"/>
                    <a:pt x="66475" y="85972"/>
                    <a:pt x="68309" y="85972"/>
                  </a:cubicBezTo>
                  <a:cubicBezTo>
                    <a:pt x="69111" y="85416"/>
                    <a:pt x="70830" y="85416"/>
                    <a:pt x="72664" y="85972"/>
                  </a:cubicBezTo>
                  <a:cubicBezTo>
                    <a:pt x="77822" y="87569"/>
                    <a:pt x="80458" y="91250"/>
                    <a:pt x="86647" y="92291"/>
                  </a:cubicBezTo>
                  <a:cubicBezTo>
                    <a:pt x="88366" y="92847"/>
                    <a:pt x="89283" y="90763"/>
                    <a:pt x="90085" y="89652"/>
                  </a:cubicBezTo>
                  <a:cubicBezTo>
                    <a:pt x="90085" y="89652"/>
                    <a:pt x="90085" y="86527"/>
                    <a:pt x="90085" y="85972"/>
                  </a:cubicBezTo>
                  <a:cubicBezTo>
                    <a:pt x="90085" y="84930"/>
                    <a:pt x="96275" y="80138"/>
                    <a:pt x="96275" y="80138"/>
                  </a:cubicBezTo>
                  <a:cubicBezTo>
                    <a:pt x="95358" y="78541"/>
                    <a:pt x="92722" y="77430"/>
                    <a:pt x="92722" y="75902"/>
                  </a:cubicBezTo>
                  <a:cubicBezTo>
                    <a:pt x="92722" y="73194"/>
                    <a:pt x="92722" y="70069"/>
                    <a:pt x="95358" y="68472"/>
                  </a:cubicBezTo>
                  <a:cubicBezTo>
                    <a:pt x="98911" y="65833"/>
                    <a:pt x="105902" y="66319"/>
                    <a:pt x="110257" y="64236"/>
                  </a:cubicBezTo>
                  <a:cubicBezTo>
                    <a:pt x="111977" y="63680"/>
                    <a:pt x="108538" y="62083"/>
                    <a:pt x="109340" y="61527"/>
                  </a:cubicBezTo>
                  <a:cubicBezTo>
                    <a:pt x="110257" y="59930"/>
                    <a:pt x="112893" y="58888"/>
                    <a:pt x="114613" y="57847"/>
                  </a:cubicBezTo>
                  <a:lnTo>
                    <a:pt x="114613" y="57847"/>
                  </a:lnTo>
                  <a:cubicBezTo>
                    <a:pt x="108538" y="53611"/>
                    <a:pt x="108538" y="53611"/>
                    <a:pt x="108538" y="53611"/>
                  </a:cubicBezTo>
                  <a:lnTo>
                    <a:pt x="108538" y="53611"/>
                  </a:lnTo>
                  <a:cubicBezTo>
                    <a:pt x="109340" y="52013"/>
                    <a:pt x="110257" y="49861"/>
                    <a:pt x="111977" y="48263"/>
                  </a:cubicBezTo>
                  <a:cubicBezTo>
                    <a:pt x="113810" y="46736"/>
                    <a:pt x="117249" y="46180"/>
                    <a:pt x="118968" y="44583"/>
                  </a:cubicBezTo>
                  <a:cubicBezTo>
                    <a:pt x="119885" y="43541"/>
                    <a:pt x="119885" y="41944"/>
                    <a:pt x="119885" y="40833"/>
                  </a:cubicBezTo>
                  <a:cubicBezTo>
                    <a:pt x="119885" y="40833"/>
                    <a:pt x="111174" y="38750"/>
                    <a:pt x="111174" y="38194"/>
                  </a:cubicBezTo>
                  <a:lnTo>
                    <a:pt x="109340" y="36111"/>
                  </a:lnTo>
                  <a:cubicBezTo>
                    <a:pt x="108538" y="35555"/>
                    <a:pt x="107621" y="33958"/>
                    <a:pt x="105902" y="33958"/>
                  </a:cubicBezTo>
                  <a:cubicBezTo>
                    <a:pt x="102349" y="34513"/>
                    <a:pt x="99828" y="37152"/>
                    <a:pt x="95358" y="37708"/>
                  </a:cubicBezTo>
                  <a:cubicBezTo>
                    <a:pt x="92722" y="38194"/>
                    <a:pt x="89283" y="37152"/>
                    <a:pt x="85730" y="37152"/>
                  </a:cubicBezTo>
                  <a:cubicBezTo>
                    <a:pt x="83094" y="37708"/>
                    <a:pt x="80458" y="38194"/>
                    <a:pt x="77822" y="38750"/>
                  </a:cubicBezTo>
                  <a:cubicBezTo>
                    <a:pt x="76103" y="39305"/>
                    <a:pt x="75300" y="40833"/>
                    <a:pt x="72664" y="40833"/>
                  </a:cubicBezTo>
                  <a:cubicBezTo>
                    <a:pt x="71747" y="40833"/>
                    <a:pt x="70028" y="39791"/>
                    <a:pt x="70830" y="38750"/>
                  </a:cubicBezTo>
                  <a:cubicBezTo>
                    <a:pt x="71747" y="36597"/>
                    <a:pt x="74383" y="35000"/>
                    <a:pt x="76103" y="33472"/>
                  </a:cubicBezTo>
                  <a:cubicBezTo>
                    <a:pt x="77822" y="32361"/>
                    <a:pt x="80458" y="32361"/>
                    <a:pt x="80458" y="30763"/>
                  </a:cubicBezTo>
                  <a:cubicBezTo>
                    <a:pt x="80458" y="29722"/>
                    <a:pt x="77822" y="29722"/>
                    <a:pt x="77020" y="28680"/>
                  </a:cubicBezTo>
                  <a:cubicBezTo>
                    <a:pt x="75300" y="26527"/>
                    <a:pt x="74383" y="23888"/>
                    <a:pt x="72664" y="21250"/>
                  </a:cubicBezTo>
                  <a:cubicBezTo>
                    <a:pt x="71747" y="19652"/>
                    <a:pt x="70028" y="18055"/>
                    <a:pt x="69111" y="1701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34" name="Shape 2634"/>
            <p:cNvSpPr/>
            <p:nvPr/>
          </p:nvSpPr>
          <p:spPr>
            <a:xfrm>
              <a:off x="5565412" y="4835526"/>
              <a:ext cx="492092" cy="550863"/>
            </a:xfrm>
            <a:custGeom>
              <a:avLst/>
              <a:gdLst/>
              <a:ahLst/>
              <a:cxnLst/>
              <a:rect l="0" t="0" r="0" b="0"/>
              <a:pathLst>
                <a:path w="120000" h="120000" extrusionOk="0">
                  <a:moveTo>
                    <a:pt x="34824" y="76756"/>
                  </a:moveTo>
                  <a:lnTo>
                    <a:pt x="34824" y="76756"/>
                  </a:lnTo>
                  <a:cubicBezTo>
                    <a:pt x="35438" y="74950"/>
                    <a:pt x="36140" y="72517"/>
                    <a:pt x="37456" y="70712"/>
                  </a:cubicBezTo>
                  <a:cubicBezTo>
                    <a:pt x="38859" y="68986"/>
                    <a:pt x="41491" y="68358"/>
                    <a:pt x="42807" y="66553"/>
                  </a:cubicBezTo>
                  <a:cubicBezTo>
                    <a:pt x="43508" y="65376"/>
                    <a:pt x="43508" y="63570"/>
                    <a:pt x="43508" y="62315"/>
                  </a:cubicBezTo>
                  <a:cubicBezTo>
                    <a:pt x="43508" y="62315"/>
                    <a:pt x="36842" y="59960"/>
                    <a:pt x="36842" y="59332"/>
                  </a:cubicBezTo>
                  <a:lnTo>
                    <a:pt x="35438" y="56978"/>
                  </a:lnTo>
                  <a:cubicBezTo>
                    <a:pt x="34824" y="56350"/>
                    <a:pt x="34122" y="54545"/>
                    <a:pt x="32807" y="54545"/>
                  </a:cubicBezTo>
                  <a:cubicBezTo>
                    <a:pt x="30087" y="55173"/>
                    <a:pt x="28157" y="58155"/>
                    <a:pt x="24736" y="58783"/>
                  </a:cubicBezTo>
                  <a:cubicBezTo>
                    <a:pt x="22719" y="59332"/>
                    <a:pt x="20087" y="58155"/>
                    <a:pt x="17368" y="58155"/>
                  </a:cubicBezTo>
                  <a:cubicBezTo>
                    <a:pt x="15350" y="58783"/>
                    <a:pt x="13333" y="59332"/>
                    <a:pt x="11315" y="59960"/>
                  </a:cubicBezTo>
                  <a:cubicBezTo>
                    <a:pt x="10000" y="60588"/>
                    <a:pt x="9385" y="62315"/>
                    <a:pt x="7368" y="62315"/>
                  </a:cubicBezTo>
                  <a:cubicBezTo>
                    <a:pt x="6666" y="62315"/>
                    <a:pt x="5350" y="61137"/>
                    <a:pt x="5964" y="59960"/>
                  </a:cubicBezTo>
                  <a:cubicBezTo>
                    <a:pt x="6666" y="57527"/>
                    <a:pt x="8684" y="55722"/>
                    <a:pt x="10000" y="53996"/>
                  </a:cubicBezTo>
                  <a:cubicBezTo>
                    <a:pt x="11315" y="52740"/>
                    <a:pt x="13333" y="52740"/>
                    <a:pt x="13333" y="50935"/>
                  </a:cubicBezTo>
                  <a:cubicBezTo>
                    <a:pt x="13333" y="49758"/>
                    <a:pt x="11315" y="49758"/>
                    <a:pt x="10701" y="48580"/>
                  </a:cubicBezTo>
                  <a:cubicBezTo>
                    <a:pt x="9385" y="46147"/>
                    <a:pt x="8684" y="43165"/>
                    <a:pt x="7368" y="40183"/>
                  </a:cubicBezTo>
                  <a:cubicBezTo>
                    <a:pt x="6666" y="38378"/>
                    <a:pt x="5350" y="36572"/>
                    <a:pt x="4649" y="35395"/>
                  </a:cubicBezTo>
                  <a:lnTo>
                    <a:pt x="4649" y="35395"/>
                  </a:lnTo>
                  <a:cubicBezTo>
                    <a:pt x="5964" y="33590"/>
                    <a:pt x="7982" y="32413"/>
                    <a:pt x="8684" y="30608"/>
                  </a:cubicBezTo>
                  <a:cubicBezTo>
                    <a:pt x="9385" y="28803"/>
                    <a:pt x="9385" y="26370"/>
                    <a:pt x="8684" y="24565"/>
                  </a:cubicBezTo>
                  <a:cubicBezTo>
                    <a:pt x="7368" y="22759"/>
                    <a:pt x="4649" y="22210"/>
                    <a:pt x="3333" y="21033"/>
                  </a:cubicBezTo>
                  <a:cubicBezTo>
                    <a:pt x="2017" y="19228"/>
                    <a:pt x="0" y="17423"/>
                    <a:pt x="0" y="15618"/>
                  </a:cubicBezTo>
                  <a:cubicBezTo>
                    <a:pt x="0" y="14362"/>
                    <a:pt x="2631" y="15618"/>
                    <a:pt x="3333" y="14990"/>
                  </a:cubicBezTo>
                  <a:cubicBezTo>
                    <a:pt x="4649" y="14362"/>
                    <a:pt x="4649" y="13185"/>
                    <a:pt x="4649" y="12007"/>
                  </a:cubicBezTo>
                  <a:lnTo>
                    <a:pt x="4649" y="12007"/>
                  </a:lnTo>
                  <a:cubicBezTo>
                    <a:pt x="6666" y="11379"/>
                    <a:pt x="9385" y="10830"/>
                    <a:pt x="10000" y="9025"/>
                  </a:cubicBezTo>
                  <a:cubicBezTo>
                    <a:pt x="10701" y="7220"/>
                    <a:pt x="7368" y="6043"/>
                    <a:pt x="6666" y="4238"/>
                  </a:cubicBezTo>
                  <a:cubicBezTo>
                    <a:pt x="5964" y="2982"/>
                    <a:pt x="6666" y="1177"/>
                    <a:pt x="7368" y="627"/>
                  </a:cubicBezTo>
                  <a:cubicBezTo>
                    <a:pt x="9385" y="0"/>
                    <a:pt x="11315" y="0"/>
                    <a:pt x="12719" y="627"/>
                  </a:cubicBezTo>
                  <a:cubicBezTo>
                    <a:pt x="14035" y="1177"/>
                    <a:pt x="14035" y="3610"/>
                    <a:pt x="15350" y="3610"/>
                  </a:cubicBezTo>
                  <a:cubicBezTo>
                    <a:pt x="17368" y="4787"/>
                    <a:pt x="19385" y="4787"/>
                    <a:pt x="21403" y="4238"/>
                  </a:cubicBezTo>
                  <a:cubicBezTo>
                    <a:pt x="22105" y="3610"/>
                    <a:pt x="22719" y="2432"/>
                    <a:pt x="23421" y="1805"/>
                  </a:cubicBezTo>
                  <a:cubicBezTo>
                    <a:pt x="23421" y="1177"/>
                    <a:pt x="23421" y="1177"/>
                    <a:pt x="23421" y="1177"/>
                  </a:cubicBezTo>
                  <a:cubicBezTo>
                    <a:pt x="26754" y="3610"/>
                    <a:pt x="30087" y="4787"/>
                    <a:pt x="32807" y="7220"/>
                  </a:cubicBezTo>
                  <a:cubicBezTo>
                    <a:pt x="33508" y="7769"/>
                    <a:pt x="31491" y="9025"/>
                    <a:pt x="32105" y="9574"/>
                  </a:cubicBezTo>
                  <a:cubicBezTo>
                    <a:pt x="36842" y="13812"/>
                    <a:pt x="42192" y="16167"/>
                    <a:pt x="46842" y="20405"/>
                  </a:cubicBezTo>
                  <a:cubicBezTo>
                    <a:pt x="48245" y="21033"/>
                    <a:pt x="48245" y="24015"/>
                    <a:pt x="50263" y="24015"/>
                  </a:cubicBezTo>
                  <a:cubicBezTo>
                    <a:pt x="52192" y="23387"/>
                    <a:pt x="51578" y="19777"/>
                    <a:pt x="52894" y="19228"/>
                  </a:cubicBezTo>
                  <a:cubicBezTo>
                    <a:pt x="55614" y="17423"/>
                    <a:pt x="58245" y="17972"/>
                    <a:pt x="60964" y="17423"/>
                  </a:cubicBezTo>
                  <a:cubicBezTo>
                    <a:pt x="64912" y="16167"/>
                    <a:pt x="68947" y="14990"/>
                    <a:pt x="72982" y="13812"/>
                  </a:cubicBezTo>
                  <a:lnTo>
                    <a:pt x="72982" y="13812"/>
                  </a:lnTo>
                  <a:cubicBezTo>
                    <a:pt x="74298" y="13185"/>
                    <a:pt x="75701" y="13812"/>
                    <a:pt x="76315" y="13185"/>
                  </a:cubicBezTo>
                  <a:cubicBezTo>
                    <a:pt x="78333" y="12557"/>
                    <a:pt x="79736" y="10830"/>
                    <a:pt x="81754" y="10202"/>
                  </a:cubicBezTo>
                  <a:cubicBezTo>
                    <a:pt x="85701" y="9025"/>
                    <a:pt x="89736" y="7769"/>
                    <a:pt x="93771" y="7769"/>
                  </a:cubicBezTo>
                  <a:cubicBezTo>
                    <a:pt x="95789" y="8397"/>
                    <a:pt x="97105" y="10830"/>
                    <a:pt x="99122" y="11379"/>
                  </a:cubicBezTo>
                  <a:cubicBezTo>
                    <a:pt x="102456" y="13185"/>
                    <a:pt x="106491" y="14362"/>
                    <a:pt x="109824" y="15618"/>
                  </a:cubicBezTo>
                  <a:lnTo>
                    <a:pt x="109824" y="15618"/>
                  </a:lnTo>
                  <a:cubicBezTo>
                    <a:pt x="111228" y="17423"/>
                    <a:pt x="112543" y="19228"/>
                    <a:pt x="113157" y="21033"/>
                  </a:cubicBezTo>
                  <a:cubicBezTo>
                    <a:pt x="114561" y="23387"/>
                    <a:pt x="114561" y="25820"/>
                    <a:pt x="116578" y="27625"/>
                  </a:cubicBezTo>
                  <a:cubicBezTo>
                    <a:pt x="117192" y="28175"/>
                    <a:pt x="119210" y="26998"/>
                    <a:pt x="119912" y="28175"/>
                  </a:cubicBezTo>
                  <a:cubicBezTo>
                    <a:pt x="119912" y="29352"/>
                    <a:pt x="119210" y="30608"/>
                    <a:pt x="117894" y="31785"/>
                  </a:cubicBezTo>
                  <a:cubicBezTo>
                    <a:pt x="115175" y="34767"/>
                    <a:pt x="111228" y="36572"/>
                    <a:pt x="109210" y="39555"/>
                  </a:cubicBezTo>
                  <a:cubicBezTo>
                    <a:pt x="107192" y="42537"/>
                    <a:pt x="109824" y="46147"/>
                    <a:pt x="107807" y="48580"/>
                  </a:cubicBezTo>
                  <a:cubicBezTo>
                    <a:pt x="107192" y="50385"/>
                    <a:pt x="102456" y="47952"/>
                    <a:pt x="102456" y="49758"/>
                  </a:cubicBezTo>
                  <a:cubicBezTo>
                    <a:pt x="101842" y="53368"/>
                    <a:pt x="105877" y="56978"/>
                    <a:pt x="106491" y="60588"/>
                  </a:cubicBezTo>
                  <a:cubicBezTo>
                    <a:pt x="106491" y="61765"/>
                    <a:pt x="105175" y="62315"/>
                    <a:pt x="105175" y="63570"/>
                  </a:cubicBezTo>
                  <a:cubicBezTo>
                    <a:pt x="105175" y="65925"/>
                    <a:pt x="107192" y="68358"/>
                    <a:pt x="107807" y="70712"/>
                  </a:cubicBezTo>
                  <a:cubicBezTo>
                    <a:pt x="107807" y="71340"/>
                    <a:pt x="106491" y="71340"/>
                    <a:pt x="105877" y="71968"/>
                  </a:cubicBezTo>
                  <a:cubicBezTo>
                    <a:pt x="103859" y="76756"/>
                    <a:pt x="100438" y="81543"/>
                    <a:pt x="99824" y="86958"/>
                  </a:cubicBezTo>
                  <a:cubicBezTo>
                    <a:pt x="99824" y="89941"/>
                    <a:pt x="103157" y="91118"/>
                    <a:pt x="104473" y="93551"/>
                  </a:cubicBezTo>
                  <a:lnTo>
                    <a:pt x="104473" y="93551"/>
                  </a:lnTo>
                  <a:cubicBezTo>
                    <a:pt x="103157" y="94728"/>
                    <a:pt x="101140" y="95356"/>
                    <a:pt x="99122" y="96533"/>
                  </a:cubicBezTo>
                  <a:cubicBezTo>
                    <a:pt x="97807" y="97161"/>
                    <a:pt x="95789" y="97161"/>
                    <a:pt x="95087" y="98338"/>
                  </a:cubicBezTo>
                  <a:cubicBezTo>
                    <a:pt x="93771" y="100143"/>
                    <a:pt x="95087" y="102498"/>
                    <a:pt x="95087" y="104931"/>
                  </a:cubicBezTo>
                  <a:cubicBezTo>
                    <a:pt x="95087" y="107285"/>
                    <a:pt x="96403" y="110346"/>
                    <a:pt x="95087" y="112151"/>
                  </a:cubicBezTo>
                  <a:cubicBezTo>
                    <a:pt x="94473" y="113328"/>
                    <a:pt x="91754" y="111523"/>
                    <a:pt x="91052" y="112151"/>
                  </a:cubicBezTo>
                  <a:cubicBezTo>
                    <a:pt x="89035" y="113956"/>
                    <a:pt x="89736" y="116939"/>
                    <a:pt x="88421" y="119293"/>
                  </a:cubicBezTo>
                  <a:cubicBezTo>
                    <a:pt x="87719" y="119921"/>
                    <a:pt x="85701" y="119921"/>
                    <a:pt x="85087" y="119293"/>
                  </a:cubicBezTo>
                  <a:cubicBezTo>
                    <a:pt x="83070" y="118744"/>
                    <a:pt x="81754" y="116939"/>
                    <a:pt x="80350" y="115683"/>
                  </a:cubicBezTo>
                  <a:cubicBezTo>
                    <a:pt x="79736" y="115134"/>
                    <a:pt x="77719" y="113956"/>
                    <a:pt x="77719" y="112701"/>
                  </a:cubicBezTo>
                  <a:cubicBezTo>
                    <a:pt x="77017" y="111523"/>
                    <a:pt x="77719" y="109090"/>
                    <a:pt x="77017" y="107913"/>
                  </a:cubicBezTo>
                  <a:cubicBezTo>
                    <a:pt x="76315" y="106108"/>
                    <a:pt x="74298" y="104931"/>
                    <a:pt x="72982" y="103126"/>
                  </a:cubicBezTo>
                  <a:cubicBezTo>
                    <a:pt x="71666" y="101321"/>
                    <a:pt x="70350" y="98888"/>
                    <a:pt x="68947" y="96533"/>
                  </a:cubicBezTo>
                  <a:cubicBezTo>
                    <a:pt x="68333" y="95356"/>
                    <a:pt x="67631" y="93551"/>
                    <a:pt x="66315" y="92374"/>
                  </a:cubicBezTo>
                  <a:cubicBezTo>
                    <a:pt x="64912" y="90568"/>
                    <a:pt x="63596" y="88136"/>
                    <a:pt x="61578" y="86330"/>
                  </a:cubicBezTo>
                  <a:cubicBezTo>
                    <a:pt x="58947" y="84525"/>
                    <a:pt x="56228" y="83348"/>
                    <a:pt x="52894" y="83348"/>
                  </a:cubicBezTo>
                  <a:cubicBezTo>
                    <a:pt x="49561" y="82720"/>
                    <a:pt x="46228" y="83897"/>
                    <a:pt x="42807" y="83348"/>
                  </a:cubicBezTo>
                  <a:cubicBezTo>
                    <a:pt x="41491" y="83348"/>
                    <a:pt x="40789" y="82092"/>
                    <a:pt x="39473" y="81543"/>
                  </a:cubicBezTo>
                  <a:lnTo>
                    <a:pt x="39473" y="81543"/>
                  </a:lnTo>
                  <a:cubicBezTo>
                    <a:pt x="34824" y="76756"/>
                    <a:pt x="34824" y="76756"/>
                    <a:pt x="34824" y="7675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35" name="Shape 2635"/>
            <p:cNvSpPr/>
            <p:nvPr/>
          </p:nvSpPr>
          <p:spPr>
            <a:xfrm>
              <a:off x="6027346" y="4678362"/>
              <a:ext cx="206362" cy="182561"/>
            </a:xfrm>
            <a:custGeom>
              <a:avLst/>
              <a:gdLst/>
              <a:ahLst/>
              <a:cxnLst/>
              <a:rect l="0" t="0" r="0" b="0"/>
              <a:pathLst>
                <a:path w="120000" h="120000" extrusionOk="0">
                  <a:moveTo>
                    <a:pt x="7958" y="5465"/>
                  </a:moveTo>
                  <a:lnTo>
                    <a:pt x="7958" y="5465"/>
                  </a:lnTo>
                  <a:cubicBezTo>
                    <a:pt x="4816" y="10693"/>
                    <a:pt x="3141" y="14495"/>
                    <a:pt x="1465" y="21623"/>
                  </a:cubicBezTo>
                  <a:cubicBezTo>
                    <a:pt x="1465" y="23524"/>
                    <a:pt x="4816" y="27089"/>
                    <a:pt x="4816" y="28990"/>
                  </a:cubicBezTo>
                  <a:cubicBezTo>
                    <a:pt x="4816" y="32554"/>
                    <a:pt x="0" y="34455"/>
                    <a:pt x="1465" y="36356"/>
                  </a:cubicBezTo>
                  <a:cubicBezTo>
                    <a:pt x="1465" y="39920"/>
                    <a:pt x="7958" y="39920"/>
                    <a:pt x="7958" y="43485"/>
                  </a:cubicBezTo>
                  <a:cubicBezTo>
                    <a:pt x="7958" y="50851"/>
                    <a:pt x="1465" y="57980"/>
                    <a:pt x="4816" y="63445"/>
                  </a:cubicBezTo>
                  <a:cubicBezTo>
                    <a:pt x="6282" y="67009"/>
                    <a:pt x="15916" y="61544"/>
                    <a:pt x="19057" y="67009"/>
                  </a:cubicBezTo>
                  <a:cubicBezTo>
                    <a:pt x="20732" y="72475"/>
                    <a:pt x="15916" y="81504"/>
                    <a:pt x="14240" y="88871"/>
                  </a:cubicBezTo>
                  <a:cubicBezTo>
                    <a:pt x="12774" y="94336"/>
                    <a:pt x="11099" y="97900"/>
                    <a:pt x="11099" y="103366"/>
                  </a:cubicBezTo>
                  <a:cubicBezTo>
                    <a:pt x="12774" y="108831"/>
                    <a:pt x="15916" y="114297"/>
                    <a:pt x="19057" y="119762"/>
                  </a:cubicBezTo>
                  <a:lnTo>
                    <a:pt x="19057" y="119762"/>
                  </a:lnTo>
                  <a:cubicBezTo>
                    <a:pt x="27225" y="117861"/>
                    <a:pt x="27225" y="117861"/>
                    <a:pt x="27225" y="117861"/>
                  </a:cubicBezTo>
                  <a:lnTo>
                    <a:pt x="27225" y="117861"/>
                  </a:lnTo>
                  <a:cubicBezTo>
                    <a:pt x="35183" y="106930"/>
                    <a:pt x="43141" y="97900"/>
                    <a:pt x="51099" y="88871"/>
                  </a:cubicBezTo>
                  <a:cubicBezTo>
                    <a:pt x="52774" y="86970"/>
                    <a:pt x="54450" y="85306"/>
                    <a:pt x="57591" y="83405"/>
                  </a:cubicBezTo>
                  <a:cubicBezTo>
                    <a:pt x="59057" y="83405"/>
                    <a:pt x="62408" y="85306"/>
                    <a:pt x="65549" y="83405"/>
                  </a:cubicBezTo>
                  <a:cubicBezTo>
                    <a:pt x="68691" y="83405"/>
                    <a:pt x="71623" y="81504"/>
                    <a:pt x="74973" y="77940"/>
                  </a:cubicBezTo>
                  <a:cubicBezTo>
                    <a:pt x="76439" y="77940"/>
                    <a:pt x="76439" y="74376"/>
                    <a:pt x="78115" y="74376"/>
                  </a:cubicBezTo>
                  <a:cubicBezTo>
                    <a:pt x="87748" y="70811"/>
                    <a:pt x="98848" y="74376"/>
                    <a:pt x="107015" y="70811"/>
                  </a:cubicBezTo>
                  <a:cubicBezTo>
                    <a:pt x="110157" y="67009"/>
                    <a:pt x="105340" y="59881"/>
                    <a:pt x="107015" y="56316"/>
                  </a:cubicBezTo>
                  <a:cubicBezTo>
                    <a:pt x="110157" y="50851"/>
                    <a:pt x="114973" y="50851"/>
                    <a:pt x="118115" y="47049"/>
                  </a:cubicBezTo>
                  <a:lnTo>
                    <a:pt x="118115" y="47049"/>
                  </a:lnTo>
                  <a:cubicBezTo>
                    <a:pt x="119790" y="38019"/>
                    <a:pt x="119790" y="38019"/>
                    <a:pt x="119790" y="38019"/>
                  </a:cubicBezTo>
                  <a:lnTo>
                    <a:pt x="119790" y="38019"/>
                  </a:lnTo>
                  <a:cubicBezTo>
                    <a:pt x="105340" y="34455"/>
                    <a:pt x="90890" y="21623"/>
                    <a:pt x="82931" y="10693"/>
                  </a:cubicBezTo>
                  <a:cubicBezTo>
                    <a:pt x="79790" y="7128"/>
                    <a:pt x="49633" y="16158"/>
                    <a:pt x="38324" y="12594"/>
                  </a:cubicBezTo>
                  <a:cubicBezTo>
                    <a:pt x="33507" y="10693"/>
                    <a:pt x="23874" y="0"/>
                    <a:pt x="22408" y="0"/>
                  </a:cubicBezTo>
                  <a:cubicBezTo>
                    <a:pt x="17591" y="3564"/>
                    <a:pt x="12774" y="3564"/>
                    <a:pt x="7958" y="546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36" name="Shape 2636"/>
            <p:cNvSpPr/>
            <p:nvPr/>
          </p:nvSpPr>
          <p:spPr>
            <a:xfrm>
              <a:off x="5974960" y="4738687"/>
              <a:ext cx="838144" cy="811212"/>
            </a:xfrm>
            <a:custGeom>
              <a:avLst/>
              <a:gdLst/>
              <a:ahLst/>
              <a:cxnLst/>
              <a:rect l="0" t="0" r="0" b="0"/>
              <a:pathLst>
                <a:path w="120000" h="120000" extrusionOk="0">
                  <a:moveTo>
                    <a:pt x="14169" y="17462"/>
                  </a:moveTo>
                  <a:lnTo>
                    <a:pt x="14169" y="17462"/>
                  </a:lnTo>
                  <a:cubicBezTo>
                    <a:pt x="12159" y="17888"/>
                    <a:pt x="12159" y="17888"/>
                    <a:pt x="12159" y="17888"/>
                  </a:cubicBezTo>
                  <a:lnTo>
                    <a:pt x="12159" y="17888"/>
                  </a:lnTo>
                  <a:cubicBezTo>
                    <a:pt x="10974" y="18314"/>
                    <a:pt x="9841" y="18686"/>
                    <a:pt x="9016" y="19485"/>
                  </a:cubicBezTo>
                  <a:cubicBezTo>
                    <a:pt x="8243" y="20337"/>
                    <a:pt x="9016" y="21561"/>
                    <a:pt x="8243" y="22360"/>
                  </a:cubicBezTo>
                  <a:cubicBezTo>
                    <a:pt x="7831" y="23158"/>
                    <a:pt x="6698" y="23957"/>
                    <a:pt x="5873" y="24809"/>
                  </a:cubicBezTo>
                  <a:lnTo>
                    <a:pt x="5873" y="24809"/>
                  </a:lnTo>
                  <a:cubicBezTo>
                    <a:pt x="6698" y="26033"/>
                    <a:pt x="7471" y="27258"/>
                    <a:pt x="7831" y="28482"/>
                  </a:cubicBezTo>
                  <a:cubicBezTo>
                    <a:pt x="8656" y="30079"/>
                    <a:pt x="8656" y="31730"/>
                    <a:pt x="9841" y="32954"/>
                  </a:cubicBezTo>
                  <a:cubicBezTo>
                    <a:pt x="10201" y="33327"/>
                    <a:pt x="11386" y="32528"/>
                    <a:pt x="11799" y="33327"/>
                  </a:cubicBezTo>
                  <a:cubicBezTo>
                    <a:pt x="11799" y="34125"/>
                    <a:pt x="11386" y="34977"/>
                    <a:pt x="10613" y="35776"/>
                  </a:cubicBezTo>
                  <a:cubicBezTo>
                    <a:pt x="9016" y="37799"/>
                    <a:pt x="6698" y="39023"/>
                    <a:pt x="5513" y="41047"/>
                  </a:cubicBezTo>
                  <a:cubicBezTo>
                    <a:pt x="4328" y="43070"/>
                    <a:pt x="5873" y="45519"/>
                    <a:pt x="4688" y="47169"/>
                  </a:cubicBezTo>
                  <a:cubicBezTo>
                    <a:pt x="4328" y="48393"/>
                    <a:pt x="1545" y="46743"/>
                    <a:pt x="1545" y="47968"/>
                  </a:cubicBezTo>
                  <a:cubicBezTo>
                    <a:pt x="1185" y="50417"/>
                    <a:pt x="3555" y="52866"/>
                    <a:pt x="3915" y="55314"/>
                  </a:cubicBezTo>
                  <a:cubicBezTo>
                    <a:pt x="3915" y="56113"/>
                    <a:pt x="3142" y="56486"/>
                    <a:pt x="3142" y="57338"/>
                  </a:cubicBezTo>
                  <a:cubicBezTo>
                    <a:pt x="3142" y="58935"/>
                    <a:pt x="4328" y="60585"/>
                    <a:pt x="4688" y="62182"/>
                  </a:cubicBezTo>
                  <a:cubicBezTo>
                    <a:pt x="4688" y="62608"/>
                    <a:pt x="3915" y="62608"/>
                    <a:pt x="3555" y="63034"/>
                  </a:cubicBezTo>
                  <a:cubicBezTo>
                    <a:pt x="2370" y="66282"/>
                    <a:pt x="360" y="69529"/>
                    <a:pt x="0" y="73203"/>
                  </a:cubicBezTo>
                  <a:cubicBezTo>
                    <a:pt x="0" y="75226"/>
                    <a:pt x="1957" y="76024"/>
                    <a:pt x="2730" y="77675"/>
                  </a:cubicBezTo>
                  <a:lnTo>
                    <a:pt x="2730" y="77675"/>
                  </a:lnTo>
                  <a:cubicBezTo>
                    <a:pt x="3555" y="78047"/>
                    <a:pt x="3915" y="78473"/>
                    <a:pt x="4688" y="78473"/>
                  </a:cubicBezTo>
                  <a:cubicBezTo>
                    <a:pt x="5873" y="78473"/>
                    <a:pt x="7471" y="78047"/>
                    <a:pt x="9016" y="77675"/>
                  </a:cubicBezTo>
                  <a:cubicBezTo>
                    <a:pt x="11386" y="77249"/>
                    <a:pt x="14169" y="77675"/>
                    <a:pt x="16127" y="76450"/>
                  </a:cubicBezTo>
                  <a:cubicBezTo>
                    <a:pt x="17312" y="75652"/>
                    <a:pt x="16539" y="73575"/>
                    <a:pt x="17724" y="72777"/>
                  </a:cubicBezTo>
                  <a:cubicBezTo>
                    <a:pt x="18085" y="72351"/>
                    <a:pt x="18857" y="73575"/>
                    <a:pt x="19682" y="73575"/>
                  </a:cubicBezTo>
                  <a:cubicBezTo>
                    <a:pt x="21227" y="74427"/>
                    <a:pt x="23185" y="73575"/>
                    <a:pt x="24370" y="74800"/>
                  </a:cubicBezTo>
                  <a:cubicBezTo>
                    <a:pt x="24783" y="76024"/>
                    <a:pt x="22825" y="76450"/>
                    <a:pt x="22000" y="77249"/>
                  </a:cubicBezTo>
                  <a:cubicBezTo>
                    <a:pt x="20867" y="78047"/>
                    <a:pt x="20042" y="78899"/>
                    <a:pt x="19270" y="80124"/>
                  </a:cubicBezTo>
                  <a:cubicBezTo>
                    <a:pt x="18857" y="81295"/>
                    <a:pt x="18497" y="82945"/>
                    <a:pt x="18497" y="84170"/>
                  </a:cubicBezTo>
                  <a:cubicBezTo>
                    <a:pt x="18497" y="85394"/>
                    <a:pt x="18085" y="86992"/>
                    <a:pt x="18857" y="87843"/>
                  </a:cubicBezTo>
                  <a:cubicBezTo>
                    <a:pt x="20042" y="88216"/>
                    <a:pt x="20867" y="86619"/>
                    <a:pt x="22000" y="85767"/>
                  </a:cubicBezTo>
                  <a:cubicBezTo>
                    <a:pt x="22825" y="84968"/>
                    <a:pt x="23598" y="83371"/>
                    <a:pt x="25092" y="82945"/>
                  </a:cubicBezTo>
                  <a:cubicBezTo>
                    <a:pt x="25916" y="82519"/>
                    <a:pt x="26689" y="83371"/>
                    <a:pt x="27462" y="84170"/>
                  </a:cubicBezTo>
                  <a:cubicBezTo>
                    <a:pt x="28286" y="84543"/>
                    <a:pt x="28286" y="86619"/>
                    <a:pt x="29471" y="86619"/>
                  </a:cubicBezTo>
                  <a:cubicBezTo>
                    <a:pt x="31017" y="86992"/>
                    <a:pt x="32975" y="84968"/>
                    <a:pt x="34984" y="85394"/>
                  </a:cubicBezTo>
                  <a:cubicBezTo>
                    <a:pt x="35757" y="85767"/>
                    <a:pt x="35345" y="86992"/>
                    <a:pt x="35345" y="87843"/>
                  </a:cubicBezTo>
                  <a:cubicBezTo>
                    <a:pt x="36118" y="89068"/>
                    <a:pt x="36530" y="89866"/>
                    <a:pt x="36942" y="91091"/>
                  </a:cubicBezTo>
                  <a:cubicBezTo>
                    <a:pt x="37715" y="92315"/>
                    <a:pt x="38900" y="93114"/>
                    <a:pt x="39673" y="94338"/>
                  </a:cubicBezTo>
                  <a:cubicBezTo>
                    <a:pt x="40085" y="95137"/>
                    <a:pt x="39261" y="96787"/>
                    <a:pt x="40085" y="97586"/>
                  </a:cubicBezTo>
                  <a:cubicBezTo>
                    <a:pt x="40446" y="98012"/>
                    <a:pt x="41270" y="97586"/>
                    <a:pt x="42043" y="97586"/>
                  </a:cubicBezTo>
                  <a:cubicBezTo>
                    <a:pt x="42455" y="97586"/>
                    <a:pt x="42816" y="98385"/>
                    <a:pt x="43228" y="98012"/>
                  </a:cubicBezTo>
                  <a:cubicBezTo>
                    <a:pt x="44774" y="97586"/>
                    <a:pt x="45598" y="95936"/>
                    <a:pt x="47144" y="95563"/>
                  </a:cubicBezTo>
                  <a:cubicBezTo>
                    <a:pt x="47969" y="95563"/>
                    <a:pt x="48741" y="96362"/>
                    <a:pt x="49514" y="96787"/>
                  </a:cubicBezTo>
                  <a:cubicBezTo>
                    <a:pt x="50699" y="96787"/>
                    <a:pt x="51472" y="95563"/>
                    <a:pt x="52297" y="95936"/>
                  </a:cubicBezTo>
                  <a:cubicBezTo>
                    <a:pt x="53069" y="96362"/>
                    <a:pt x="53842" y="98012"/>
                    <a:pt x="53430" y="98811"/>
                  </a:cubicBezTo>
                  <a:cubicBezTo>
                    <a:pt x="53069" y="100408"/>
                    <a:pt x="49927" y="100834"/>
                    <a:pt x="50287" y="102484"/>
                  </a:cubicBezTo>
                  <a:cubicBezTo>
                    <a:pt x="50699" y="104081"/>
                    <a:pt x="53430" y="102058"/>
                    <a:pt x="55027" y="102857"/>
                  </a:cubicBezTo>
                  <a:cubicBezTo>
                    <a:pt x="55440" y="103283"/>
                    <a:pt x="55440" y="104507"/>
                    <a:pt x="55027" y="105306"/>
                  </a:cubicBezTo>
                  <a:cubicBezTo>
                    <a:pt x="54615" y="106104"/>
                    <a:pt x="53430" y="106104"/>
                    <a:pt x="53430" y="106956"/>
                  </a:cubicBezTo>
                  <a:cubicBezTo>
                    <a:pt x="52657" y="110204"/>
                    <a:pt x="51472" y="113451"/>
                    <a:pt x="51884" y="116273"/>
                  </a:cubicBezTo>
                  <a:cubicBezTo>
                    <a:pt x="52297" y="118349"/>
                    <a:pt x="54615" y="118722"/>
                    <a:pt x="56212" y="119946"/>
                  </a:cubicBezTo>
                  <a:lnTo>
                    <a:pt x="56212" y="119946"/>
                  </a:lnTo>
                  <a:cubicBezTo>
                    <a:pt x="56212" y="119148"/>
                    <a:pt x="58170" y="119148"/>
                    <a:pt x="58943" y="118722"/>
                  </a:cubicBezTo>
                  <a:cubicBezTo>
                    <a:pt x="60953" y="118349"/>
                    <a:pt x="62498" y="116699"/>
                    <a:pt x="63683" y="115474"/>
                  </a:cubicBezTo>
                  <a:cubicBezTo>
                    <a:pt x="64456" y="114676"/>
                    <a:pt x="65641" y="114250"/>
                    <a:pt x="66054" y="113824"/>
                  </a:cubicBezTo>
                  <a:lnTo>
                    <a:pt x="66054" y="113824"/>
                  </a:lnTo>
                  <a:cubicBezTo>
                    <a:pt x="66466" y="113451"/>
                    <a:pt x="66466" y="113025"/>
                    <a:pt x="66466" y="113025"/>
                  </a:cubicBezTo>
                  <a:cubicBezTo>
                    <a:pt x="66826" y="111801"/>
                    <a:pt x="68424" y="107329"/>
                    <a:pt x="69609" y="107329"/>
                  </a:cubicBezTo>
                  <a:cubicBezTo>
                    <a:pt x="70382" y="106956"/>
                    <a:pt x="71927" y="106956"/>
                    <a:pt x="71927" y="105732"/>
                  </a:cubicBezTo>
                  <a:cubicBezTo>
                    <a:pt x="71927" y="104507"/>
                    <a:pt x="72752" y="103708"/>
                    <a:pt x="72752" y="102857"/>
                  </a:cubicBezTo>
                  <a:cubicBezTo>
                    <a:pt x="69969" y="102058"/>
                    <a:pt x="73112" y="99183"/>
                    <a:pt x="73525" y="98012"/>
                  </a:cubicBezTo>
                  <a:cubicBezTo>
                    <a:pt x="75483" y="96362"/>
                    <a:pt x="76668" y="95563"/>
                    <a:pt x="78265" y="93540"/>
                  </a:cubicBezTo>
                  <a:cubicBezTo>
                    <a:pt x="79811" y="91517"/>
                    <a:pt x="83778" y="87417"/>
                    <a:pt x="86097" y="86619"/>
                  </a:cubicBezTo>
                  <a:cubicBezTo>
                    <a:pt x="87694" y="86193"/>
                    <a:pt x="89291" y="85767"/>
                    <a:pt x="90476" y="86619"/>
                  </a:cubicBezTo>
                  <a:cubicBezTo>
                    <a:pt x="90837" y="86992"/>
                    <a:pt x="91610" y="88216"/>
                    <a:pt x="92022" y="87843"/>
                  </a:cubicBezTo>
                  <a:cubicBezTo>
                    <a:pt x="92434" y="87843"/>
                    <a:pt x="93619" y="86992"/>
                    <a:pt x="93980" y="86619"/>
                  </a:cubicBezTo>
                  <a:cubicBezTo>
                    <a:pt x="96762" y="85767"/>
                    <a:pt x="95165" y="79698"/>
                    <a:pt x="96350" y="79698"/>
                  </a:cubicBezTo>
                  <a:cubicBezTo>
                    <a:pt x="98720" y="78473"/>
                    <a:pt x="98720" y="78473"/>
                    <a:pt x="98720" y="78473"/>
                  </a:cubicBezTo>
                  <a:cubicBezTo>
                    <a:pt x="100266" y="77675"/>
                    <a:pt x="101451" y="75652"/>
                    <a:pt x="103460" y="76024"/>
                  </a:cubicBezTo>
                  <a:cubicBezTo>
                    <a:pt x="104594" y="76450"/>
                    <a:pt x="106603" y="74427"/>
                    <a:pt x="107376" y="73575"/>
                  </a:cubicBezTo>
                  <a:cubicBezTo>
                    <a:pt x="107788" y="73203"/>
                    <a:pt x="109746" y="70754"/>
                    <a:pt x="109746" y="69902"/>
                  </a:cubicBezTo>
                  <a:lnTo>
                    <a:pt x="109746" y="69902"/>
                  </a:lnTo>
                  <a:cubicBezTo>
                    <a:pt x="109334" y="69902"/>
                    <a:pt x="109334" y="69902"/>
                    <a:pt x="108973" y="69902"/>
                  </a:cubicBezTo>
                  <a:cubicBezTo>
                    <a:pt x="108973" y="69529"/>
                    <a:pt x="106191" y="67506"/>
                    <a:pt x="105779" y="67080"/>
                  </a:cubicBezTo>
                  <a:cubicBezTo>
                    <a:pt x="104594" y="64631"/>
                    <a:pt x="105418" y="63034"/>
                    <a:pt x="104594" y="60585"/>
                  </a:cubicBezTo>
                  <a:cubicBezTo>
                    <a:pt x="104594" y="59361"/>
                    <a:pt x="104233" y="57710"/>
                    <a:pt x="103460" y="56912"/>
                  </a:cubicBezTo>
                  <a:cubicBezTo>
                    <a:pt x="103048" y="56486"/>
                    <a:pt x="101451" y="55314"/>
                    <a:pt x="101090" y="54463"/>
                  </a:cubicBezTo>
                  <a:cubicBezTo>
                    <a:pt x="101090" y="54463"/>
                    <a:pt x="100678" y="54090"/>
                    <a:pt x="100266" y="54090"/>
                  </a:cubicBezTo>
                  <a:lnTo>
                    <a:pt x="99905" y="54090"/>
                  </a:lnTo>
                  <a:cubicBezTo>
                    <a:pt x="99905" y="53664"/>
                    <a:pt x="100266" y="50842"/>
                    <a:pt x="99493" y="50417"/>
                  </a:cubicBezTo>
                  <a:cubicBezTo>
                    <a:pt x="99081" y="49618"/>
                    <a:pt x="97947" y="49192"/>
                    <a:pt x="97947" y="48393"/>
                  </a:cubicBezTo>
                  <a:cubicBezTo>
                    <a:pt x="97535" y="47968"/>
                    <a:pt x="97123" y="47595"/>
                    <a:pt x="97123" y="47595"/>
                  </a:cubicBezTo>
                  <a:cubicBezTo>
                    <a:pt x="96762" y="47169"/>
                    <a:pt x="95938" y="44720"/>
                    <a:pt x="95938" y="44294"/>
                  </a:cubicBezTo>
                  <a:cubicBezTo>
                    <a:pt x="96350" y="44294"/>
                    <a:pt x="96350" y="44294"/>
                    <a:pt x="96350" y="44294"/>
                  </a:cubicBezTo>
                  <a:cubicBezTo>
                    <a:pt x="98308" y="44294"/>
                    <a:pt x="100678" y="44720"/>
                    <a:pt x="102636" y="44720"/>
                  </a:cubicBezTo>
                  <a:cubicBezTo>
                    <a:pt x="103821" y="43070"/>
                    <a:pt x="104594" y="40248"/>
                    <a:pt x="106191" y="38225"/>
                  </a:cubicBezTo>
                  <a:cubicBezTo>
                    <a:pt x="106964" y="37373"/>
                    <a:pt x="108149" y="37000"/>
                    <a:pt x="108973" y="36202"/>
                  </a:cubicBezTo>
                  <a:cubicBezTo>
                    <a:pt x="109746" y="34551"/>
                    <a:pt x="109746" y="34551"/>
                    <a:pt x="109746" y="32954"/>
                  </a:cubicBezTo>
                  <a:lnTo>
                    <a:pt x="109746" y="32528"/>
                  </a:lnTo>
                  <a:cubicBezTo>
                    <a:pt x="110107" y="32528"/>
                    <a:pt x="110519" y="32102"/>
                    <a:pt x="110519" y="32102"/>
                  </a:cubicBezTo>
                  <a:cubicBezTo>
                    <a:pt x="110931" y="31730"/>
                    <a:pt x="111704" y="30505"/>
                    <a:pt x="111704" y="30079"/>
                  </a:cubicBezTo>
                  <a:cubicBezTo>
                    <a:pt x="115259" y="30079"/>
                    <a:pt x="113250" y="27258"/>
                    <a:pt x="115620" y="26832"/>
                  </a:cubicBezTo>
                  <a:cubicBezTo>
                    <a:pt x="116032" y="26033"/>
                    <a:pt x="116032" y="24383"/>
                    <a:pt x="116444" y="23957"/>
                  </a:cubicBezTo>
                  <a:cubicBezTo>
                    <a:pt x="116444" y="23584"/>
                    <a:pt x="116444" y="23158"/>
                    <a:pt x="116444" y="22732"/>
                  </a:cubicBezTo>
                  <a:lnTo>
                    <a:pt x="116805" y="22360"/>
                  </a:lnTo>
                  <a:cubicBezTo>
                    <a:pt x="117217" y="21934"/>
                    <a:pt x="117578" y="21561"/>
                    <a:pt x="117990" y="21561"/>
                  </a:cubicBezTo>
                  <a:cubicBezTo>
                    <a:pt x="117990" y="21135"/>
                    <a:pt x="118402" y="21135"/>
                    <a:pt x="118402" y="21135"/>
                  </a:cubicBezTo>
                  <a:cubicBezTo>
                    <a:pt x="118763" y="21135"/>
                    <a:pt x="119175" y="20709"/>
                    <a:pt x="119175" y="20709"/>
                  </a:cubicBezTo>
                  <a:cubicBezTo>
                    <a:pt x="119948" y="19911"/>
                    <a:pt x="119948" y="19911"/>
                    <a:pt x="119948" y="19911"/>
                  </a:cubicBezTo>
                  <a:lnTo>
                    <a:pt x="119948" y="19911"/>
                  </a:lnTo>
                  <a:cubicBezTo>
                    <a:pt x="118763" y="17888"/>
                    <a:pt x="117578" y="15865"/>
                    <a:pt x="117217" y="14214"/>
                  </a:cubicBezTo>
                  <a:cubicBezTo>
                    <a:pt x="117217" y="8944"/>
                    <a:pt x="112889" y="9742"/>
                    <a:pt x="111704" y="5270"/>
                  </a:cubicBezTo>
                  <a:cubicBezTo>
                    <a:pt x="111292" y="4046"/>
                    <a:pt x="103460" y="2023"/>
                    <a:pt x="102275" y="2448"/>
                  </a:cubicBezTo>
                  <a:cubicBezTo>
                    <a:pt x="98720" y="3247"/>
                    <a:pt x="95165" y="2448"/>
                    <a:pt x="92795" y="0"/>
                  </a:cubicBezTo>
                  <a:lnTo>
                    <a:pt x="92795" y="0"/>
                  </a:lnTo>
                  <a:cubicBezTo>
                    <a:pt x="90837" y="2448"/>
                    <a:pt x="90476" y="3247"/>
                    <a:pt x="88467" y="5270"/>
                  </a:cubicBezTo>
                  <a:cubicBezTo>
                    <a:pt x="87282" y="6069"/>
                    <a:pt x="86509" y="7719"/>
                    <a:pt x="85324" y="7293"/>
                  </a:cubicBezTo>
                  <a:cubicBezTo>
                    <a:pt x="84139" y="6921"/>
                    <a:pt x="84139" y="4844"/>
                    <a:pt x="82954" y="4046"/>
                  </a:cubicBezTo>
                  <a:cubicBezTo>
                    <a:pt x="81768" y="3673"/>
                    <a:pt x="80635" y="3247"/>
                    <a:pt x="79450" y="3673"/>
                  </a:cubicBezTo>
                  <a:cubicBezTo>
                    <a:pt x="78626" y="3673"/>
                    <a:pt x="79450" y="4844"/>
                    <a:pt x="79038" y="5270"/>
                  </a:cubicBezTo>
                  <a:cubicBezTo>
                    <a:pt x="78626" y="6069"/>
                    <a:pt x="76668" y="6069"/>
                    <a:pt x="77080" y="6921"/>
                  </a:cubicBezTo>
                  <a:cubicBezTo>
                    <a:pt x="77080" y="8518"/>
                    <a:pt x="79450" y="8944"/>
                    <a:pt x="80223" y="10168"/>
                  </a:cubicBezTo>
                  <a:cubicBezTo>
                    <a:pt x="80635" y="11393"/>
                    <a:pt x="80635" y="13416"/>
                    <a:pt x="79811" y="14214"/>
                  </a:cubicBezTo>
                  <a:cubicBezTo>
                    <a:pt x="79038" y="15013"/>
                    <a:pt x="77853" y="12990"/>
                    <a:pt x="77080" y="13416"/>
                  </a:cubicBezTo>
                  <a:cubicBezTo>
                    <a:pt x="76307" y="13842"/>
                    <a:pt x="77080" y="15865"/>
                    <a:pt x="76307" y="16237"/>
                  </a:cubicBezTo>
                  <a:cubicBezTo>
                    <a:pt x="75122" y="16663"/>
                    <a:pt x="73525" y="15865"/>
                    <a:pt x="72340" y="15439"/>
                  </a:cubicBezTo>
                  <a:cubicBezTo>
                    <a:pt x="71567" y="15439"/>
                    <a:pt x="71567" y="14640"/>
                    <a:pt x="71155" y="14214"/>
                  </a:cubicBezTo>
                  <a:cubicBezTo>
                    <a:pt x="70742" y="14214"/>
                    <a:pt x="69969" y="13842"/>
                    <a:pt x="69609" y="13842"/>
                  </a:cubicBezTo>
                  <a:cubicBezTo>
                    <a:pt x="67599" y="14214"/>
                    <a:pt x="65641" y="15865"/>
                    <a:pt x="63683" y="15865"/>
                  </a:cubicBezTo>
                  <a:cubicBezTo>
                    <a:pt x="62911" y="15865"/>
                    <a:pt x="62138" y="14214"/>
                    <a:pt x="60953" y="14214"/>
                  </a:cubicBezTo>
                  <a:cubicBezTo>
                    <a:pt x="59768" y="14214"/>
                    <a:pt x="58583" y="15013"/>
                    <a:pt x="57398" y="15865"/>
                  </a:cubicBezTo>
                  <a:cubicBezTo>
                    <a:pt x="56625" y="16237"/>
                    <a:pt x="56985" y="17888"/>
                    <a:pt x="56212" y="17888"/>
                  </a:cubicBezTo>
                  <a:cubicBezTo>
                    <a:pt x="55440" y="18314"/>
                    <a:pt x="55027" y="17089"/>
                    <a:pt x="54615" y="16663"/>
                  </a:cubicBezTo>
                  <a:lnTo>
                    <a:pt x="54615" y="16663"/>
                  </a:lnTo>
                  <a:cubicBezTo>
                    <a:pt x="53842" y="17462"/>
                    <a:pt x="53430" y="18686"/>
                    <a:pt x="52297" y="19485"/>
                  </a:cubicBezTo>
                  <a:cubicBezTo>
                    <a:pt x="51112" y="20337"/>
                    <a:pt x="49927" y="21561"/>
                    <a:pt x="48329" y="21135"/>
                  </a:cubicBezTo>
                  <a:cubicBezTo>
                    <a:pt x="47556" y="21135"/>
                    <a:pt x="48741" y="17462"/>
                    <a:pt x="47556" y="17888"/>
                  </a:cubicBezTo>
                  <a:cubicBezTo>
                    <a:pt x="43228" y="20337"/>
                    <a:pt x="39261" y="23957"/>
                    <a:pt x="36118" y="28056"/>
                  </a:cubicBezTo>
                  <a:cubicBezTo>
                    <a:pt x="35345" y="28855"/>
                    <a:pt x="36942" y="30878"/>
                    <a:pt x="36530" y="31730"/>
                  </a:cubicBezTo>
                  <a:cubicBezTo>
                    <a:pt x="35757" y="32954"/>
                    <a:pt x="34160" y="33327"/>
                    <a:pt x="32975" y="33327"/>
                  </a:cubicBezTo>
                  <a:cubicBezTo>
                    <a:pt x="32202" y="32954"/>
                    <a:pt x="31429" y="31730"/>
                    <a:pt x="31429" y="30878"/>
                  </a:cubicBezTo>
                  <a:cubicBezTo>
                    <a:pt x="31429" y="30079"/>
                    <a:pt x="32202" y="29653"/>
                    <a:pt x="32202" y="28855"/>
                  </a:cubicBezTo>
                  <a:cubicBezTo>
                    <a:pt x="31790" y="28056"/>
                    <a:pt x="30656" y="28056"/>
                    <a:pt x="30656" y="27258"/>
                  </a:cubicBezTo>
                  <a:cubicBezTo>
                    <a:pt x="30244" y="26832"/>
                    <a:pt x="31017" y="26033"/>
                    <a:pt x="30656" y="25607"/>
                  </a:cubicBezTo>
                  <a:cubicBezTo>
                    <a:pt x="30244" y="23957"/>
                    <a:pt x="30244" y="20709"/>
                    <a:pt x="28647" y="20337"/>
                  </a:cubicBezTo>
                  <a:cubicBezTo>
                    <a:pt x="25916" y="19911"/>
                    <a:pt x="24370" y="23957"/>
                    <a:pt x="21640" y="23957"/>
                  </a:cubicBezTo>
                  <a:cubicBezTo>
                    <a:pt x="20867" y="24383"/>
                    <a:pt x="20867" y="21934"/>
                    <a:pt x="20042" y="21561"/>
                  </a:cubicBezTo>
                  <a:cubicBezTo>
                    <a:pt x="19270" y="20709"/>
                    <a:pt x="17724" y="21561"/>
                    <a:pt x="16899" y="21135"/>
                  </a:cubicBezTo>
                  <a:cubicBezTo>
                    <a:pt x="15714" y="20337"/>
                    <a:pt x="14942" y="18686"/>
                    <a:pt x="14169" y="1746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37" name="Shape 2637"/>
            <p:cNvSpPr/>
            <p:nvPr/>
          </p:nvSpPr>
          <p:spPr>
            <a:xfrm>
              <a:off x="6073380" y="4749801"/>
              <a:ext cx="282556" cy="214312"/>
            </a:xfrm>
            <a:custGeom>
              <a:avLst/>
              <a:gdLst/>
              <a:ahLst/>
              <a:cxnLst/>
              <a:rect l="0" t="0" r="0" b="0"/>
              <a:pathLst>
                <a:path w="120000" h="120000" extrusionOk="0">
                  <a:moveTo>
                    <a:pt x="119847" y="56884"/>
                  </a:moveTo>
                  <a:lnTo>
                    <a:pt x="119847" y="56884"/>
                  </a:lnTo>
                  <a:cubicBezTo>
                    <a:pt x="117557" y="59899"/>
                    <a:pt x="116335" y="64522"/>
                    <a:pt x="112977" y="67537"/>
                  </a:cubicBezTo>
                  <a:cubicBezTo>
                    <a:pt x="109465" y="70753"/>
                    <a:pt x="105954" y="75376"/>
                    <a:pt x="101221" y="73768"/>
                  </a:cubicBezTo>
                  <a:cubicBezTo>
                    <a:pt x="98931" y="73768"/>
                    <a:pt x="102442" y="59899"/>
                    <a:pt x="98931" y="61507"/>
                  </a:cubicBezTo>
                  <a:cubicBezTo>
                    <a:pt x="86106" y="70753"/>
                    <a:pt x="74351" y="84422"/>
                    <a:pt x="65038" y="99899"/>
                  </a:cubicBezTo>
                  <a:cubicBezTo>
                    <a:pt x="62748" y="102914"/>
                    <a:pt x="67480" y="110552"/>
                    <a:pt x="66259" y="113768"/>
                  </a:cubicBezTo>
                  <a:cubicBezTo>
                    <a:pt x="63969" y="118391"/>
                    <a:pt x="59236" y="119798"/>
                    <a:pt x="55725" y="119798"/>
                  </a:cubicBezTo>
                  <a:cubicBezTo>
                    <a:pt x="53435" y="118391"/>
                    <a:pt x="51145" y="113768"/>
                    <a:pt x="51145" y="110552"/>
                  </a:cubicBezTo>
                  <a:cubicBezTo>
                    <a:pt x="51145" y="107537"/>
                    <a:pt x="53435" y="105929"/>
                    <a:pt x="53435" y="102914"/>
                  </a:cubicBezTo>
                  <a:cubicBezTo>
                    <a:pt x="52213" y="99899"/>
                    <a:pt x="48854" y="99899"/>
                    <a:pt x="48854" y="96884"/>
                  </a:cubicBezTo>
                  <a:cubicBezTo>
                    <a:pt x="47633" y="95276"/>
                    <a:pt x="49923" y="92261"/>
                    <a:pt x="48854" y="90653"/>
                  </a:cubicBezTo>
                  <a:cubicBezTo>
                    <a:pt x="47633" y="84422"/>
                    <a:pt x="47633" y="72160"/>
                    <a:pt x="42900" y="70753"/>
                  </a:cubicBezTo>
                  <a:cubicBezTo>
                    <a:pt x="34809" y="69145"/>
                    <a:pt x="30229" y="84422"/>
                    <a:pt x="22137" y="84422"/>
                  </a:cubicBezTo>
                  <a:cubicBezTo>
                    <a:pt x="19847" y="86030"/>
                    <a:pt x="19847" y="76783"/>
                    <a:pt x="17404" y="75376"/>
                  </a:cubicBezTo>
                  <a:cubicBezTo>
                    <a:pt x="15114" y="72160"/>
                    <a:pt x="10534" y="75376"/>
                    <a:pt x="8091" y="73768"/>
                  </a:cubicBezTo>
                  <a:cubicBezTo>
                    <a:pt x="4580" y="70753"/>
                    <a:pt x="2290" y="64522"/>
                    <a:pt x="0" y="59899"/>
                  </a:cubicBezTo>
                  <a:lnTo>
                    <a:pt x="0" y="59899"/>
                  </a:lnTo>
                  <a:cubicBezTo>
                    <a:pt x="5801" y="50653"/>
                    <a:pt x="11603" y="43015"/>
                    <a:pt x="17404" y="35376"/>
                  </a:cubicBezTo>
                  <a:cubicBezTo>
                    <a:pt x="18625" y="33768"/>
                    <a:pt x="19847" y="32361"/>
                    <a:pt x="22137" y="30753"/>
                  </a:cubicBezTo>
                  <a:cubicBezTo>
                    <a:pt x="23206" y="30753"/>
                    <a:pt x="25648" y="32361"/>
                    <a:pt x="27938" y="30753"/>
                  </a:cubicBezTo>
                  <a:cubicBezTo>
                    <a:pt x="30229" y="30753"/>
                    <a:pt x="32366" y="29145"/>
                    <a:pt x="34809" y="26130"/>
                  </a:cubicBezTo>
                  <a:cubicBezTo>
                    <a:pt x="35877" y="26130"/>
                    <a:pt x="35877" y="23115"/>
                    <a:pt x="37099" y="23115"/>
                  </a:cubicBezTo>
                  <a:cubicBezTo>
                    <a:pt x="44122" y="20100"/>
                    <a:pt x="52213" y="23115"/>
                    <a:pt x="58167" y="20100"/>
                  </a:cubicBezTo>
                  <a:cubicBezTo>
                    <a:pt x="60458" y="16884"/>
                    <a:pt x="56946" y="10854"/>
                    <a:pt x="58167" y="7839"/>
                  </a:cubicBezTo>
                  <a:cubicBezTo>
                    <a:pt x="60458" y="3216"/>
                    <a:pt x="63969" y="3216"/>
                    <a:pt x="66259" y="0"/>
                  </a:cubicBezTo>
                  <a:lnTo>
                    <a:pt x="66259" y="0"/>
                  </a:lnTo>
                  <a:cubicBezTo>
                    <a:pt x="72061" y="6231"/>
                    <a:pt x="76793" y="13869"/>
                    <a:pt x="83816" y="16884"/>
                  </a:cubicBezTo>
                  <a:cubicBezTo>
                    <a:pt x="84885" y="18492"/>
                    <a:pt x="83816" y="12261"/>
                    <a:pt x="84885" y="10854"/>
                  </a:cubicBezTo>
                  <a:cubicBezTo>
                    <a:pt x="87328" y="9246"/>
                    <a:pt x="90687" y="6231"/>
                    <a:pt x="91908" y="9246"/>
                  </a:cubicBezTo>
                  <a:cubicBezTo>
                    <a:pt x="96641" y="13869"/>
                    <a:pt x="96641" y="23115"/>
                    <a:pt x="100152" y="30753"/>
                  </a:cubicBezTo>
                  <a:cubicBezTo>
                    <a:pt x="101221" y="32361"/>
                    <a:pt x="103664" y="33768"/>
                    <a:pt x="105954" y="35376"/>
                  </a:cubicBezTo>
                  <a:cubicBezTo>
                    <a:pt x="109465" y="38391"/>
                    <a:pt x="112977" y="41608"/>
                    <a:pt x="116335" y="44623"/>
                  </a:cubicBezTo>
                  <a:cubicBezTo>
                    <a:pt x="118778" y="47638"/>
                    <a:pt x="118778" y="52261"/>
                    <a:pt x="119847" y="5688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38" name="Shape 2638"/>
            <p:cNvSpPr/>
            <p:nvPr/>
          </p:nvSpPr>
          <p:spPr>
            <a:xfrm>
              <a:off x="6230532" y="4614862"/>
              <a:ext cx="393673" cy="247649"/>
            </a:xfrm>
            <a:custGeom>
              <a:avLst/>
              <a:gdLst/>
              <a:ahLst/>
              <a:cxnLst/>
              <a:rect l="0" t="0" r="0" b="0"/>
              <a:pathLst>
                <a:path w="120000" h="120000" extrusionOk="0">
                  <a:moveTo>
                    <a:pt x="878" y="58519"/>
                  </a:moveTo>
                  <a:lnTo>
                    <a:pt x="878" y="58519"/>
                  </a:lnTo>
                  <a:cubicBezTo>
                    <a:pt x="0" y="65137"/>
                    <a:pt x="0" y="65137"/>
                    <a:pt x="0" y="65137"/>
                  </a:cubicBezTo>
                  <a:lnTo>
                    <a:pt x="0" y="65137"/>
                  </a:lnTo>
                  <a:cubicBezTo>
                    <a:pt x="4172" y="70537"/>
                    <a:pt x="7575" y="77155"/>
                    <a:pt x="12625" y="79767"/>
                  </a:cubicBezTo>
                  <a:cubicBezTo>
                    <a:pt x="13394" y="81161"/>
                    <a:pt x="12625" y="75761"/>
                    <a:pt x="13394" y="74542"/>
                  </a:cubicBezTo>
                  <a:cubicBezTo>
                    <a:pt x="15150" y="73149"/>
                    <a:pt x="17566" y="70537"/>
                    <a:pt x="18444" y="73149"/>
                  </a:cubicBezTo>
                  <a:cubicBezTo>
                    <a:pt x="21848" y="77155"/>
                    <a:pt x="21848" y="85166"/>
                    <a:pt x="24373" y="91785"/>
                  </a:cubicBezTo>
                  <a:cubicBezTo>
                    <a:pt x="25141" y="93178"/>
                    <a:pt x="26898" y="94397"/>
                    <a:pt x="28545" y="95791"/>
                  </a:cubicBezTo>
                  <a:cubicBezTo>
                    <a:pt x="31070" y="98403"/>
                    <a:pt x="33595" y="101190"/>
                    <a:pt x="36010" y="103802"/>
                  </a:cubicBezTo>
                  <a:cubicBezTo>
                    <a:pt x="37767" y="106415"/>
                    <a:pt x="37767" y="110420"/>
                    <a:pt x="38536" y="114426"/>
                  </a:cubicBezTo>
                  <a:lnTo>
                    <a:pt x="38536" y="114426"/>
                  </a:lnTo>
                  <a:cubicBezTo>
                    <a:pt x="39414" y="115820"/>
                    <a:pt x="40292" y="119825"/>
                    <a:pt x="41939" y="118432"/>
                  </a:cubicBezTo>
                  <a:cubicBezTo>
                    <a:pt x="43586" y="118432"/>
                    <a:pt x="42817" y="113033"/>
                    <a:pt x="44464" y="111814"/>
                  </a:cubicBezTo>
                  <a:cubicBezTo>
                    <a:pt x="46989" y="109027"/>
                    <a:pt x="49515" y="106415"/>
                    <a:pt x="52040" y="106415"/>
                  </a:cubicBezTo>
                  <a:cubicBezTo>
                    <a:pt x="54565" y="106415"/>
                    <a:pt x="56212" y="111814"/>
                    <a:pt x="57859" y="111814"/>
                  </a:cubicBezTo>
                  <a:cubicBezTo>
                    <a:pt x="62031" y="111814"/>
                    <a:pt x="66203" y="106415"/>
                    <a:pt x="70484" y="105195"/>
                  </a:cubicBezTo>
                  <a:cubicBezTo>
                    <a:pt x="71253" y="105195"/>
                    <a:pt x="72900" y="106415"/>
                    <a:pt x="73778" y="106415"/>
                  </a:cubicBezTo>
                  <a:cubicBezTo>
                    <a:pt x="74656" y="107808"/>
                    <a:pt x="74656" y="110420"/>
                    <a:pt x="76303" y="110420"/>
                  </a:cubicBezTo>
                  <a:cubicBezTo>
                    <a:pt x="78828" y="111814"/>
                    <a:pt x="82232" y="114426"/>
                    <a:pt x="84757" y="113033"/>
                  </a:cubicBezTo>
                  <a:cubicBezTo>
                    <a:pt x="86404" y="111814"/>
                    <a:pt x="84757" y="105195"/>
                    <a:pt x="86404" y="103802"/>
                  </a:cubicBezTo>
                  <a:cubicBezTo>
                    <a:pt x="88051" y="102409"/>
                    <a:pt x="90576" y="109027"/>
                    <a:pt x="92223" y="106415"/>
                  </a:cubicBezTo>
                  <a:cubicBezTo>
                    <a:pt x="93979" y="103802"/>
                    <a:pt x="93979" y="97184"/>
                    <a:pt x="93101" y="93178"/>
                  </a:cubicBezTo>
                  <a:cubicBezTo>
                    <a:pt x="91454" y="89172"/>
                    <a:pt x="86404" y="87779"/>
                    <a:pt x="86404" y="82554"/>
                  </a:cubicBezTo>
                  <a:cubicBezTo>
                    <a:pt x="85526" y="79767"/>
                    <a:pt x="89698" y="79767"/>
                    <a:pt x="90576" y="77155"/>
                  </a:cubicBezTo>
                  <a:cubicBezTo>
                    <a:pt x="91454" y="75761"/>
                    <a:pt x="89698" y="71930"/>
                    <a:pt x="91454" y="71930"/>
                  </a:cubicBezTo>
                  <a:cubicBezTo>
                    <a:pt x="93979" y="70537"/>
                    <a:pt x="96395" y="71930"/>
                    <a:pt x="98920" y="73149"/>
                  </a:cubicBezTo>
                  <a:cubicBezTo>
                    <a:pt x="101445" y="75761"/>
                    <a:pt x="101445" y="82554"/>
                    <a:pt x="103970" y="83773"/>
                  </a:cubicBezTo>
                  <a:cubicBezTo>
                    <a:pt x="106495" y="85166"/>
                    <a:pt x="108142" y="79767"/>
                    <a:pt x="110667" y="77155"/>
                  </a:cubicBezTo>
                  <a:cubicBezTo>
                    <a:pt x="114949" y="70537"/>
                    <a:pt x="115718" y="67924"/>
                    <a:pt x="119890" y="59912"/>
                  </a:cubicBezTo>
                  <a:lnTo>
                    <a:pt x="119890" y="59912"/>
                  </a:lnTo>
                  <a:cubicBezTo>
                    <a:pt x="119121" y="58519"/>
                    <a:pt x="118243" y="57300"/>
                    <a:pt x="117365" y="55907"/>
                  </a:cubicBezTo>
                  <a:cubicBezTo>
                    <a:pt x="109899" y="41277"/>
                    <a:pt x="104849" y="41277"/>
                    <a:pt x="94748" y="35878"/>
                  </a:cubicBezTo>
                  <a:cubicBezTo>
                    <a:pt x="80475" y="27866"/>
                    <a:pt x="82232" y="4005"/>
                    <a:pt x="69606" y="2612"/>
                  </a:cubicBezTo>
                  <a:cubicBezTo>
                    <a:pt x="47758" y="1393"/>
                    <a:pt x="47758" y="1393"/>
                    <a:pt x="47758" y="1393"/>
                  </a:cubicBezTo>
                  <a:cubicBezTo>
                    <a:pt x="37767" y="0"/>
                    <a:pt x="40292" y="14629"/>
                    <a:pt x="32717" y="20029"/>
                  </a:cubicBezTo>
                  <a:cubicBezTo>
                    <a:pt x="24373" y="29259"/>
                    <a:pt x="35242" y="42496"/>
                    <a:pt x="19322" y="43889"/>
                  </a:cubicBezTo>
                  <a:cubicBezTo>
                    <a:pt x="17566" y="43889"/>
                    <a:pt x="13394" y="53294"/>
                    <a:pt x="10869" y="54513"/>
                  </a:cubicBezTo>
                  <a:cubicBezTo>
                    <a:pt x="7575" y="58519"/>
                    <a:pt x="4172" y="59912"/>
                    <a:pt x="878" y="5851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39" name="Shape 2639"/>
            <p:cNvSpPr/>
            <p:nvPr/>
          </p:nvSpPr>
          <p:spPr>
            <a:xfrm>
              <a:off x="5708278" y="4583112"/>
              <a:ext cx="284143" cy="201611"/>
            </a:xfrm>
            <a:custGeom>
              <a:avLst/>
              <a:gdLst/>
              <a:ahLst/>
              <a:cxnLst/>
              <a:rect l="0" t="0" r="0" b="0"/>
              <a:pathLst>
                <a:path w="120000" h="120000" extrusionOk="0">
                  <a:moveTo>
                    <a:pt x="56954" y="16529"/>
                  </a:moveTo>
                  <a:lnTo>
                    <a:pt x="56954" y="16529"/>
                  </a:lnTo>
                  <a:cubicBezTo>
                    <a:pt x="40659" y="0"/>
                    <a:pt x="40659" y="0"/>
                    <a:pt x="40659" y="0"/>
                  </a:cubicBezTo>
                  <a:lnTo>
                    <a:pt x="40659" y="0"/>
                  </a:lnTo>
                  <a:cubicBezTo>
                    <a:pt x="38375" y="4937"/>
                    <a:pt x="34873" y="9874"/>
                    <a:pt x="34873" y="16529"/>
                  </a:cubicBezTo>
                  <a:cubicBezTo>
                    <a:pt x="36091" y="21466"/>
                    <a:pt x="40659" y="22969"/>
                    <a:pt x="40659" y="26404"/>
                  </a:cubicBezTo>
                  <a:cubicBezTo>
                    <a:pt x="41878" y="27906"/>
                    <a:pt x="40659" y="31341"/>
                    <a:pt x="38375" y="31341"/>
                  </a:cubicBezTo>
                  <a:cubicBezTo>
                    <a:pt x="34873" y="34561"/>
                    <a:pt x="30152" y="34561"/>
                    <a:pt x="26802" y="34561"/>
                  </a:cubicBezTo>
                  <a:cubicBezTo>
                    <a:pt x="19796" y="34561"/>
                    <a:pt x="12791" y="31341"/>
                    <a:pt x="7005" y="32844"/>
                  </a:cubicBezTo>
                  <a:cubicBezTo>
                    <a:pt x="4568" y="32844"/>
                    <a:pt x="3502" y="37781"/>
                    <a:pt x="2284" y="41001"/>
                  </a:cubicBezTo>
                  <a:lnTo>
                    <a:pt x="2284" y="41001"/>
                  </a:lnTo>
                  <a:cubicBezTo>
                    <a:pt x="2284" y="45939"/>
                    <a:pt x="0" y="49373"/>
                    <a:pt x="1065" y="52593"/>
                  </a:cubicBezTo>
                  <a:cubicBezTo>
                    <a:pt x="2284" y="55813"/>
                    <a:pt x="5786" y="52593"/>
                    <a:pt x="8071" y="55813"/>
                  </a:cubicBezTo>
                  <a:cubicBezTo>
                    <a:pt x="10355" y="55813"/>
                    <a:pt x="11573" y="59033"/>
                    <a:pt x="11573" y="60751"/>
                  </a:cubicBezTo>
                  <a:cubicBezTo>
                    <a:pt x="11573" y="63971"/>
                    <a:pt x="9289" y="67191"/>
                    <a:pt x="10355" y="67191"/>
                  </a:cubicBezTo>
                  <a:cubicBezTo>
                    <a:pt x="12791" y="70626"/>
                    <a:pt x="16294" y="65688"/>
                    <a:pt x="18578" y="68908"/>
                  </a:cubicBezTo>
                  <a:cubicBezTo>
                    <a:pt x="20862" y="70626"/>
                    <a:pt x="18578" y="78783"/>
                    <a:pt x="22081" y="80500"/>
                  </a:cubicBezTo>
                  <a:cubicBezTo>
                    <a:pt x="26802" y="83720"/>
                    <a:pt x="36091" y="75563"/>
                    <a:pt x="39593" y="82003"/>
                  </a:cubicBezTo>
                  <a:cubicBezTo>
                    <a:pt x="41878" y="86940"/>
                    <a:pt x="27868" y="88658"/>
                    <a:pt x="29086" y="95313"/>
                  </a:cubicBezTo>
                  <a:cubicBezTo>
                    <a:pt x="29086" y="103470"/>
                    <a:pt x="37157" y="104973"/>
                    <a:pt x="40659" y="111627"/>
                  </a:cubicBezTo>
                  <a:cubicBezTo>
                    <a:pt x="42944" y="113130"/>
                    <a:pt x="42944" y="116565"/>
                    <a:pt x="44162" y="118067"/>
                  </a:cubicBezTo>
                  <a:cubicBezTo>
                    <a:pt x="45380" y="119785"/>
                    <a:pt x="46446" y="119785"/>
                    <a:pt x="47664" y="119785"/>
                  </a:cubicBezTo>
                  <a:lnTo>
                    <a:pt x="47664" y="119785"/>
                  </a:lnTo>
                  <a:cubicBezTo>
                    <a:pt x="52233" y="118067"/>
                    <a:pt x="58172" y="119785"/>
                    <a:pt x="61675" y="116565"/>
                  </a:cubicBezTo>
                  <a:cubicBezTo>
                    <a:pt x="65177" y="111627"/>
                    <a:pt x="65177" y="103470"/>
                    <a:pt x="68527" y="100035"/>
                  </a:cubicBezTo>
                  <a:cubicBezTo>
                    <a:pt x="73248" y="95313"/>
                    <a:pt x="79035" y="95313"/>
                    <a:pt x="83756" y="91878"/>
                  </a:cubicBezTo>
                  <a:cubicBezTo>
                    <a:pt x="84822" y="91878"/>
                    <a:pt x="83756" y="88658"/>
                    <a:pt x="83756" y="86940"/>
                  </a:cubicBezTo>
                  <a:cubicBezTo>
                    <a:pt x="84822" y="83720"/>
                    <a:pt x="87258" y="80500"/>
                    <a:pt x="88324" y="78783"/>
                  </a:cubicBezTo>
                  <a:cubicBezTo>
                    <a:pt x="93045" y="72128"/>
                    <a:pt x="95329" y="63971"/>
                    <a:pt x="101116" y="62468"/>
                  </a:cubicBezTo>
                  <a:cubicBezTo>
                    <a:pt x="105837" y="60751"/>
                    <a:pt x="110406" y="70626"/>
                    <a:pt x="115126" y="68908"/>
                  </a:cubicBezTo>
                  <a:cubicBezTo>
                    <a:pt x="119847" y="67191"/>
                    <a:pt x="118629" y="62468"/>
                    <a:pt x="119847" y="57531"/>
                  </a:cubicBezTo>
                  <a:lnTo>
                    <a:pt x="119847" y="57531"/>
                  </a:lnTo>
                  <a:cubicBezTo>
                    <a:pt x="112842" y="54096"/>
                    <a:pt x="104619" y="50876"/>
                    <a:pt x="95329" y="49373"/>
                  </a:cubicBezTo>
                  <a:cubicBezTo>
                    <a:pt x="82538" y="47656"/>
                    <a:pt x="75532" y="36279"/>
                    <a:pt x="63959" y="32844"/>
                  </a:cubicBezTo>
                  <a:lnTo>
                    <a:pt x="63959" y="32844"/>
                  </a:lnTo>
                  <a:cubicBezTo>
                    <a:pt x="56954" y="16529"/>
                    <a:pt x="56954" y="16529"/>
                    <a:pt x="56954" y="1652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40" name="Shape 2640"/>
            <p:cNvSpPr/>
            <p:nvPr/>
          </p:nvSpPr>
          <p:spPr>
            <a:xfrm>
              <a:off x="5820983" y="4678362"/>
              <a:ext cx="242871" cy="228600"/>
            </a:xfrm>
            <a:custGeom>
              <a:avLst/>
              <a:gdLst/>
              <a:ahLst/>
              <a:cxnLst/>
              <a:rect l="0" t="0" r="0" b="0"/>
              <a:pathLst>
                <a:path w="120000" h="120000" extrusionOk="0">
                  <a:moveTo>
                    <a:pt x="108945" y="4346"/>
                  </a:moveTo>
                  <a:lnTo>
                    <a:pt x="108945" y="4346"/>
                  </a:lnTo>
                  <a:cubicBezTo>
                    <a:pt x="100742" y="4346"/>
                    <a:pt x="92540" y="2834"/>
                    <a:pt x="84517" y="0"/>
                  </a:cubicBezTo>
                  <a:lnTo>
                    <a:pt x="84517" y="0"/>
                  </a:lnTo>
                  <a:cubicBezTo>
                    <a:pt x="83090" y="4346"/>
                    <a:pt x="84517" y="8503"/>
                    <a:pt x="78989" y="10015"/>
                  </a:cubicBezTo>
                  <a:cubicBezTo>
                    <a:pt x="73462" y="11527"/>
                    <a:pt x="68112" y="2834"/>
                    <a:pt x="62585" y="4346"/>
                  </a:cubicBezTo>
                  <a:cubicBezTo>
                    <a:pt x="55809" y="5669"/>
                    <a:pt x="53135" y="12850"/>
                    <a:pt x="47607" y="18708"/>
                  </a:cubicBezTo>
                  <a:cubicBezTo>
                    <a:pt x="46359" y="20220"/>
                    <a:pt x="43506" y="23055"/>
                    <a:pt x="42258" y="25889"/>
                  </a:cubicBezTo>
                  <a:cubicBezTo>
                    <a:pt x="42258" y="27401"/>
                    <a:pt x="43506" y="30236"/>
                    <a:pt x="42258" y="30236"/>
                  </a:cubicBezTo>
                  <a:cubicBezTo>
                    <a:pt x="36731" y="33259"/>
                    <a:pt x="29955" y="33259"/>
                    <a:pt x="24427" y="37417"/>
                  </a:cubicBezTo>
                  <a:cubicBezTo>
                    <a:pt x="20505" y="40440"/>
                    <a:pt x="20505" y="47622"/>
                    <a:pt x="16404" y="51968"/>
                  </a:cubicBezTo>
                  <a:cubicBezTo>
                    <a:pt x="12303" y="54803"/>
                    <a:pt x="5349" y="53291"/>
                    <a:pt x="0" y="54803"/>
                  </a:cubicBezTo>
                  <a:lnTo>
                    <a:pt x="0" y="54803"/>
                  </a:lnTo>
                  <a:cubicBezTo>
                    <a:pt x="2674" y="59149"/>
                    <a:pt x="4101" y="66330"/>
                    <a:pt x="8202" y="66330"/>
                  </a:cubicBezTo>
                  <a:cubicBezTo>
                    <a:pt x="14977" y="67842"/>
                    <a:pt x="21753" y="60472"/>
                    <a:pt x="28528" y="59149"/>
                  </a:cubicBezTo>
                  <a:cubicBezTo>
                    <a:pt x="29955" y="59149"/>
                    <a:pt x="31381" y="63496"/>
                    <a:pt x="29955" y="64818"/>
                  </a:cubicBezTo>
                  <a:cubicBezTo>
                    <a:pt x="27280" y="67842"/>
                    <a:pt x="20505" y="69165"/>
                    <a:pt x="19078" y="73511"/>
                  </a:cubicBezTo>
                  <a:cubicBezTo>
                    <a:pt x="17652" y="77858"/>
                    <a:pt x="21753" y="83716"/>
                    <a:pt x="23179" y="89385"/>
                  </a:cubicBezTo>
                  <a:cubicBezTo>
                    <a:pt x="24427" y="92409"/>
                    <a:pt x="28528" y="92409"/>
                    <a:pt x="29955" y="96755"/>
                  </a:cubicBezTo>
                  <a:cubicBezTo>
                    <a:pt x="29955" y="98078"/>
                    <a:pt x="25854" y="99590"/>
                    <a:pt x="24427" y="102425"/>
                  </a:cubicBezTo>
                  <a:cubicBezTo>
                    <a:pt x="23179" y="106771"/>
                    <a:pt x="23179" y="111118"/>
                    <a:pt x="21753" y="115464"/>
                  </a:cubicBezTo>
                  <a:lnTo>
                    <a:pt x="21753" y="115464"/>
                  </a:lnTo>
                  <a:cubicBezTo>
                    <a:pt x="24427" y="113952"/>
                    <a:pt x="27280" y="115464"/>
                    <a:pt x="28528" y="113952"/>
                  </a:cubicBezTo>
                  <a:cubicBezTo>
                    <a:pt x="32630" y="112440"/>
                    <a:pt x="35482" y="108283"/>
                    <a:pt x="39583" y="106771"/>
                  </a:cubicBezTo>
                  <a:cubicBezTo>
                    <a:pt x="47607" y="103937"/>
                    <a:pt x="55809" y="100913"/>
                    <a:pt x="64011" y="100913"/>
                  </a:cubicBezTo>
                  <a:cubicBezTo>
                    <a:pt x="68112" y="102425"/>
                    <a:pt x="70787" y="108283"/>
                    <a:pt x="74888" y="109606"/>
                  </a:cubicBezTo>
                  <a:cubicBezTo>
                    <a:pt x="81664" y="113952"/>
                    <a:pt x="89866" y="116787"/>
                    <a:pt x="96641" y="119811"/>
                  </a:cubicBezTo>
                  <a:lnTo>
                    <a:pt x="96641" y="119811"/>
                  </a:lnTo>
                  <a:cubicBezTo>
                    <a:pt x="99494" y="116787"/>
                    <a:pt x="103417" y="113952"/>
                    <a:pt x="104843" y="111118"/>
                  </a:cubicBezTo>
                  <a:cubicBezTo>
                    <a:pt x="107518" y="108283"/>
                    <a:pt x="104843" y="103937"/>
                    <a:pt x="107518" y="100913"/>
                  </a:cubicBezTo>
                  <a:cubicBezTo>
                    <a:pt x="110371" y="98078"/>
                    <a:pt x="114294" y="96755"/>
                    <a:pt x="118395" y="95244"/>
                  </a:cubicBezTo>
                  <a:lnTo>
                    <a:pt x="118395" y="95244"/>
                  </a:lnTo>
                  <a:cubicBezTo>
                    <a:pt x="115720" y="90897"/>
                    <a:pt x="113046" y="86551"/>
                    <a:pt x="111619" y="82204"/>
                  </a:cubicBezTo>
                  <a:cubicBezTo>
                    <a:pt x="111619" y="77858"/>
                    <a:pt x="113046" y="75023"/>
                    <a:pt x="114294" y="70677"/>
                  </a:cubicBezTo>
                  <a:cubicBezTo>
                    <a:pt x="115720" y="64818"/>
                    <a:pt x="119821" y="57637"/>
                    <a:pt x="118395" y="53291"/>
                  </a:cubicBezTo>
                  <a:cubicBezTo>
                    <a:pt x="115720" y="48944"/>
                    <a:pt x="107518" y="53291"/>
                    <a:pt x="106270" y="50456"/>
                  </a:cubicBezTo>
                  <a:cubicBezTo>
                    <a:pt x="103417" y="46110"/>
                    <a:pt x="108945" y="40440"/>
                    <a:pt x="108945" y="34582"/>
                  </a:cubicBezTo>
                  <a:cubicBezTo>
                    <a:pt x="108945" y="31748"/>
                    <a:pt x="103417" y="31748"/>
                    <a:pt x="103417" y="28913"/>
                  </a:cubicBezTo>
                  <a:cubicBezTo>
                    <a:pt x="102169" y="27401"/>
                    <a:pt x="106270" y="25889"/>
                    <a:pt x="106270" y="23055"/>
                  </a:cubicBezTo>
                  <a:cubicBezTo>
                    <a:pt x="106270" y="21543"/>
                    <a:pt x="103417" y="18708"/>
                    <a:pt x="103417" y="17196"/>
                  </a:cubicBezTo>
                  <a:cubicBezTo>
                    <a:pt x="104843" y="11527"/>
                    <a:pt x="106270" y="8503"/>
                    <a:pt x="108945" y="434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41" name="Shape 2641"/>
            <p:cNvSpPr/>
            <p:nvPr/>
          </p:nvSpPr>
          <p:spPr>
            <a:xfrm>
              <a:off x="5603510" y="4651376"/>
              <a:ext cx="280969" cy="295275"/>
            </a:xfrm>
            <a:custGeom>
              <a:avLst/>
              <a:gdLst/>
              <a:ahLst/>
              <a:cxnLst/>
              <a:rect l="0" t="0" r="0" b="0"/>
              <a:pathLst>
                <a:path w="120000" h="120000" extrusionOk="0">
                  <a:moveTo>
                    <a:pt x="46923" y="0"/>
                  </a:moveTo>
                  <a:lnTo>
                    <a:pt x="46923" y="0"/>
                  </a:lnTo>
                  <a:cubicBezTo>
                    <a:pt x="46923" y="3369"/>
                    <a:pt x="44615" y="5714"/>
                    <a:pt x="45692" y="7912"/>
                  </a:cubicBezTo>
                  <a:cubicBezTo>
                    <a:pt x="46923" y="10109"/>
                    <a:pt x="50461" y="7912"/>
                    <a:pt x="52769" y="10109"/>
                  </a:cubicBezTo>
                  <a:cubicBezTo>
                    <a:pt x="55076" y="10109"/>
                    <a:pt x="56307" y="12307"/>
                    <a:pt x="56307" y="13479"/>
                  </a:cubicBezTo>
                  <a:cubicBezTo>
                    <a:pt x="56307" y="15677"/>
                    <a:pt x="54000" y="17875"/>
                    <a:pt x="55076" y="17875"/>
                  </a:cubicBezTo>
                  <a:cubicBezTo>
                    <a:pt x="57538" y="20219"/>
                    <a:pt x="61076" y="16849"/>
                    <a:pt x="63384" y="19047"/>
                  </a:cubicBezTo>
                  <a:cubicBezTo>
                    <a:pt x="65692" y="20219"/>
                    <a:pt x="63384" y="25787"/>
                    <a:pt x="66923" y="26959"/>
                  </a:cubicBezTo>
                  <a:cubicBezTo>
                    <a:pt x="71692" y="29157"/>
                    <a:pt x="81076" y="23589"/>
                    <a:pt x="84615" y="27985"/>
                  </a:cubicBezTo>
                  <a:cubicBezTo>
                    <a:pt x="86923" y="31355"/>
                    <a:pt x="72769" y="32527"/>
                    <a:pt x="74000" y="37069"/>
                  </a:cubicBezTo>
                  <a:cubicBezTo>
                    <a:pt x="74000" y="42637"/>
                    <a:pt x="82153" y="43663"/>
                    <a:pt x="85692" y="48205"/>
                  </a:cubicBezTo>
                  <a:cubicBezTo>
                    <a:pt x="88000" y="49230"/>
                    <a:pt x="88000" y="51575"/>
                    <a:pt x="89230" y="52600"/>
                  </a:cubicBezTo>
                  <a:cubicBezTo>
                    <a:pt x="90461" y="53772"/>
                    <a:pt x="91538" y="53772"/>
                    <a:pt x="92769" y="53772"/>
                  </a:cubicBezTo>
                  <a:lnTo>
                    <a:pt x="92769" y="53772"/>
                  </a:lnTo>
                  <a:cubicBezTo>
                    <a:pt x="95076" y="57142"/>
                    <a:pt x="96307" y="62710"/>
                    <a:pt x="99846" y="62710"/>
                  </a:cubicBezTo>
                  <a:cubicBezTo>
                    <a:pt x="105692" y="63882"/>
                    <a:pt x="111538" y="58168"/>
                    <a:pt x="117384" y="57142"/>
                  </a:cubicBezTo>
                  <a:cubicBezTo>
                    <a:pt x="118615" y="57142"/>
                    <a:pt x="119846" y="60512"/>
                    <a:pt x="118615" y="61538"/>
                  </a:cubicBezTo>
                  <a:cubicBezTo>
                    <a:pt x="116307" y="63882"/>
                    <a:pt x="110461" y="64908"/>
                    <a:pt x="109230" y="68278"/>
                  </a:cubicBezTo>
                  <a:cubicBezTo>
                    <a:pt x="108000" y="71648"/>
                    <a:pt x="111538" y="76190"/>
                    <a:pt x="112769" y="80586"/>
                  </a:cubicBezTo>
                  <a:cubicBezTo>
                    <a:pt x="113846" y="82930"/>
                    <a:pt x="117384" y="82930"/>
                    <a:pt x="118615" y="86300"/>
                  </a:cubicBezTo>
                  <a:cubicBezTo>
                    <a:pt x="118615" y="87326"/>
                    <a:pt x="115076" y="88498"/>
                    <a:pt x="113846" y="90695"/>
                  </a:cubicBezTo>
                  <a:cubicBezTo>
                    <a:pt x="112769" y="94065"/>
                    <a:pt x="112769" y="97435"/>
                    <a:pt x="111538" y="100805"/>
                  </a:cubicBezTo>
                  <a:lnTo>
                    <a:pt x="111538" y="100805"/>
                  </a:lnTo>
                  <a:cubicBezTo>
                    <a:pt x="104461" y="103003"/>
                    <a:pt x="97384" y="105201"/>
                    <a:pt x="90461" y="107545"/>
                  </a:cubicBezTo>
                  <a:cubicBezTo>
                    <a:pt x="85692" y="108571"/>
                    <a:pt x="81076" y="107545"/>
                    <a:pt x="76307" y="110915"/>
                  </a:cubicBezTo>
                  <a:cubicBezTo>
                    <a:pt x="74000" y="111941"/>
                    <a:pt x="75076" y="118681"/>
                    <a:pt x="71692" y="119853"/>
                  </a:cubicBezTo>
                  <a:cubicBezTo>
                    <a:pt x="68153" y="119853"/>
                    <a:pt x="68153" y="114285"/>
                    <a:pt x="65692" y="113113"/>
                  </a:cubicBezTo>
                  <a:cubicBezTo>
                    <a:pt x="57538" y="105201"/>
                    <a:pt x="48153" y="100805"/>
                    <a:pt x="39846" y="92893"/>
                  </a:cubicBezTo>
                  <a:cubicBezTo>
                    <a:pt x="38769" y="91868"/>
                    <a:pt x="42307" y="89523"/>
                    <a:pt x="41076" y="88498"/>
                  </a:cubicBezTo>
                  <a:cubicBezTo>
                    <a:pt x="36307" y="83956"/>
                    <a:pt x="30461" y="81758"/>
                    <a:pt x="24615" y="77216"/>
                  </a:cubicBezTo>
                  <a:lnTo>
                    <a:pt x="24615" y="77216"/>
                  </a:lnTo>
                  <a:cubicBezTo>
                    <a:pt x="14000" y="69450"/>
                    <a:pt x="14000" y="69450"/>
                    <a:pt x="14000" y="69450"/>
                  </a:cubicBezTo>
                  <a:cubicBezTo>
                    <a:pt x="10461" y="62710"/>
                    <a:pt x="10461" y="62710"/>
                    <a:pt x="10461" y="62710"/>
                  </a:cubicBezTo>
                  <a:cubicBezTo>
                    <a:pt x="0" y="60512"/>
                    <a:pt x="0" y="60512"/>
                    <a:pt x="0" y="60512"/>
                  </a:cubicBezTo>
                  <a:cubicBezTo>
                    <a:pt x="0" y="52600"/>
                    <a:pt x="0" y="52600"/>
                    <a:pt x="0" y="52600"/>
                  </a:cubicBezTo>
                  <a:lnTo>
                    <a:pt x="0" y="52600"/>
                  </a:lnTo>
                  <a:cubicBezTo>
                    <a:pt x="3384" y="52600"/>
                    <a:pt x="6923" y="51575"/>
                    <a:pt x="9384" y="51575"/>
                  </a:cubicBezTo>
                  <a:lnTo>
                    <a:pt x="9384" y="51575"/>
                  </a:lnTo>
                  <a:cubicBezTo>
                    <a:pt x="8153" y="49230"/>
                    <a:pt x="3384" y="46007"/>
                    <a:pt x="5846" y="46007"/>
                  </a:cubicBezTo>
                  <a:cubicBezTo>
                    <a:pt x="11692" y="43663"/>
                    <a:pt x="17538" y="48205"/>
                    <a:pt x="22307" y="47032"/>
                  </a:cubicBezTo>
                  <a:cubicBezTo>
                    <a:pt x="24615" y="47032"/>
                    <a:pt x="23384" y="43663"/>
                    <a:pt x="24615" y="42637"/>
                  </a:cubicBezTo>
                  <a:cubicBezTo>
                    <a:pt x="28153" y="41465"/>
                    <a:pt x="34000" y="43663"/>
                    <a:pt x="37538" y="40293"/>
                  </a:cubicBezTo>
                  <a:cubicBezTo>
                    <a:pt x="39846" y="39267"/>
                    <a:pt x="35230" y="35897"/>
                    <a:pt x="35230" y="32527"/>
                  </a:cubicBezTo>
                  <a:cubicBezTo>
                    <a:pt x="36307" y="31355"/>
                    <a:pt x="38769" y="30329"/>
                    <a:pt x="39846" y="29157"/>
                  </a:cubicBezTo>
                  <a:cubicBezTo>
                    <a:pt x="39846" y="26959"/>
                    <a:pt x="39846" y="23589"/>
                    <a:pt x="38769" y="24615"/>
                  </a:cubicBezTo>
                  <a:cubicBezTo>
                    <a:pt x="32923" y="24615"/>
                    <a:pt x="28153" y="30329"/>
                    <a:pt x="22307" y="31355"/>
                  </a:cubicBezTo>
                  <a:cubicBezTo>
                    <a:pt x="21076" y="31355"/>
                    <a:pt x="24615" y="27985"/>
                    <a:pt x="24615" y="25787"/>
                  </a:cubicBezTo>
                  <a:cubicBezTo>
                    <a:pt x="24615" y="23589"/>
                    <a:pt x="24615" y="21245"/>
                    <a:pt x="23384" y="20219"/>
                  </a:cubicBezTo>
                  <a:cubicBezTo>
                    <a:pt x="22307" y="16849"/>
                    <a:pt x="18769" y="15677"/>
                    <a:pt x="17538" y="12307"/>
                  </a:cubicBezTo>
                  <a:cubicBezTo>
                    <a:pt x="16307" y="11282"/>
                    <a:pt x="16307" y="10109"/>
                    <a:pt x="16307" y="7912"/>
                  </a:cubicBezTo>
                  <a:lnTo>
                    <a:pt x="16307" y="7912"/>
                  </a:lnTo>
                  <a:cubicBezTo>
                    <a:pt x="19846" y="6739"/>
                    <a:pt x="23384" y="6739"/>
                    <a:pt x="26923" y="4542"/>
                  </a:cubicBezTo>
                  <a:cubicBezTo>
                    <a:pt x="28153" y="4542"/>
                    <a:pt x="28153" y="1172"/>
                    <a:pt x="29384" y="1172"/>
                  </a:cubicBezTo>
                  <a:cubicBezTo>
                    <a:pt x="35230" y="0"/>
                    <a:pt x="41076" y="1172"/>
                    <a:pt x="46923"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42" name="Shape 2642"/>
            <p:cNvSpPr/>
            <p:nvPr/>
          </p:nvSpPr>
          <p:spPr>
            <a:xfrm>
              <a:off x="5363814" y="4598987"/>
              <a:ext cx="150802" cy="190500"/>
            </a:xfrm>
            <a:custGeom>
              <a:avLst/>
              <a:gdLst/>
              <a:ahLst/>
              <a:cxnLst/>
              <a:rect l="0" t="0" r="0" b="0"/>
              <a:pathLst>
                <a:path w="120000" h="120000" extrusionOk="0">
                  <a:moveTo>
                    <a:pt x="23942" y="0"/>
                  </a:moveTo>
                  <a:lnTo>
                    <a:pt x="23942" y="0"/>
                  </a:lnTo>
                  <a:cubicBezTo>
                    <a:pt x="30498" y="1818"/>
                    <a:pt x="37054" y="3409"/>
                    <a:pt x="45605" y="5227"/>
                  </a:cubicBezTo>
                  <a:cubicBezTo>
                    <a:pt x="47885" y="5227"/>
                    <a:pt x="52161" y="3409"/>
                    <a:pt x="54441" y="5227"/>
                  </a:cubicBezTo>
                  <a:cubicBezTo>
                    <a:pt x="58717" y="5227"/>
                    <a:pt x="58717" y="8636"/>
                    <a:pt x="63277" y="10454"/>
                  </a:cubicBezTo>
                  <a:cubicBezTo>
                    <a:pt x="67553" y="12272"/>
                    <a:pt x="76104" y="8636"/>
                    <a:pt x="78384" y="13863"/>
                  </a:cubicBezTo>
                  <a:cubicBezTo>
                    <a:pt x="80665" y="15681"/>
                    <a:pt x="69548" y="15681"/>
                    <a:pt x="67553" y="19090"/>
                  </a:cubicBezTo>
                  <a:cubicBezTo>
                    <a:pt x="67553" y="29545"/>
                    <a:pt x="71828" y="38181"/>
                    <a:pt x="76104" y="46818"/>
                  </a:cubicBezTo>
                  <a:cubicBezTo>
                    <a:pt x="78384" y="48636"/>
                    <a:pt x="82660" y="45227"/>
                    <a:pt x="84940" y="46818"/>
                  </a:cubicBezTo>
                  <a:cubicBezTo>
                    <a:pt x="91496" y="52045"/>
                    <a:pt x="91496" y="59090"/>
                    <a:pt x="98052" y="64318"/>
                  </a:cubicBezTo>
                  <a:cubicBezTo>
                    <a:pt x="100047" y="65909"/>
                    <a:pt x="104608" y="65909"/>
                    <a:pt x="106603" y="67727"/>
                  </a:cubicBezTo>
                  <a:lnTo>
                    <a:pt x="106603" y="67727"/>
                  </a:lnTo>
                  <a:cubicBezTo>
                    <a:pt x="115439" y="81590"/>
                    <a:pt x="115439" y="81590"/>
                    <a:pt x="115439" y="81590"/>
                  </a:cubicBezTo>
                  <a:cubicBezTo>
                    <a:pt x="117434" y="99090"/>
                    <a:pt x="117434" y="99090"/>
                    <a:pt x="117434" y="99090"/>
                  </a:cubicBezTo>
                  <a:lnTo>
                    <a:pt x="117434" y="99090"/>
                  </a:lnTo>
                  <a:cubicBezTo>
                    <a:pt x="117434" y="104318"/>
                    <a:pt x="119714" y="107727"/>
                    <a:pt x="119714" y="112954"/>
                  </a:cubicBezTo>
                  <a:cubicBezTo>
                    <a:pt x="119714" y="114545"/>
                    <a:pt x="115439" y="116363"/>
                    <a:pt x="113159" y="119772"/>
                  </a:cubicBezTo>
                  <a:lnTo>
                    <a:pt x="113159" y="119772"/>
                  </a:lnTo>
                  <a:cubicBezTo>
                    <a:pt x="106603" y="116363"/>
                    <a:pt x="100047" y="112954"/>
                    <a:pt x="93776" y="109318"/>
                  </a:cubicBezTo>
                  <a:cubicBezTo>
                    <a:pt x="84940" y="104318"/>
                    <a:pt x="80665" y="97272"/>
                    <a:pt x="71828" y="93863"/>
                  </a:cubicBezTo>
                  <a:cubicBezTo>
                    <a:pt x="50166" y="88636"/>
                    <a:pt x="28218" y="90454"/>
                    <a:pt x="6555" y="88636"/>
                  </a:cubicBezTo>
                  <a:lnTo>
                    <a:pt x="6555" y="88636"/>
                  </a:lnTo>
                  <a:cubicBezTo>
                    <a:pt x="10831" y="83409"/>
                    <a:pt x="17387" y="78181"/>
                    <a:pt x="17387" y="72954"/>
                  </a:cubicBezTo>
                  <a:cubicBezTo>
                    <a:pt x="19667" y="69545"/>
                    <a:pt x="17387" y="64318"/>
                    <a:pt x="15391" y="60681"/>
                  </a:cubicBezTo>
                  <a:cubicBezTo>
                    <a:pt x="10831" y="55681"/>
                    <a:pt x="0" y="52045"/>
                    <a:pt x="0" y="46818"/>
                  </a:cubicBezTo>
                  <a:cubicBezTo>
                    <a:pt x="0" y="43409"/>
                    <a:pt x="10831" y="46818"/>
                    <a:pt x="15391" y="45227"/>
                  </a:cubicBezTo>
                  <a:cubicBezTo>
                    <a:pt x="19667" y="43409"/>
                    <a:pt x="23942" y="40000"/>
                    <a:pt x="23942" y="36590"/>
                  </a:cubicBezTo>
                  <a:cubicBezTo>
                    <a:pt x="26223" y="31363"/>
                    <a:pt x="19667" y="26136"/>
                    <a:pt x="17387" y="20909"/>
                  </a:cubicBezTo>
                  <a:cubicBezTo>
                    <a:pt x="17387" y="13863"/>
                    <a:pt x="21662" y="7045"/>
                    <a:pt x="23942"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43" name="Shape 2643"/>
            <p:cNvSpPr/>
            <p:nvPr/>
          </p:nvSpPr>
          <p:spPr>
            <a:xfrm>
              <a:off x="5506680" y="4748214"/>
              <a:ext cx="153977" cy="142875"/>
            </a:xfrm>
            <a:custGeom>
              <a:avLst/>
              <a:gdLst/>
              <a:ahLst/>
              <a:cxnLst/>
              <a:rect l="0" t="0" r="0" b="0"/>
              <a:pathLst>
                <a:path w="120000" h="120000" extrusionOk="0">
                  <a:moveTo>
                    <a:pt x="4195" y="6934"/>
                  </a:moveTo>
                  <a:lnTo>
                    <a:pt x="4195" y="6934"/>
                  </a:lnTo>
                  <a:cubicBezTo>
                    <a:pt x="8671" y="9045"/>
                    <a:pt x="15104" y="6934"/>
                    <a:pt x="19300" y="11457"/>
                  </a:cubicBezTo>
                  <a:cubicBezTo>
                    <a:pt x="21538" y="11457"/>
                    <a:pt x="17062" y="15979"/>
                    <a:pt x="19300" y="20502"/>
                  </a:cubicBezTo>
                  <a:cubicBezTo>
                    <a:pt x="19300" y="22914"/>
                    <a:pt x="23496" y="22914"/>
                    <a:pt x="25734" y="22914"/>
                  </a:cubicBezTo>
                  <a:cubicBezTo>
                    <a:pt x="32167" y="22914"/>
                    <a:pt x="38601" y="20502"/>
                    <a:pt x="40559" y="15979"/>
                  </a:cubicBezTo>
                  <a:cubicBezTo>
                    <a:pt x="42797" y="13869"/>
                    <a:pt x="38601" y="6934"/>
                    <a:pt x="42797" y="2110"/>
                  </a:cubicBezTo>
                  <a:cubicBezTo>
                    <a:pt x="42797" y="0"/>
                    <a:pt x="46993" y="0"/>
                    <a:pt x="49230" y="2110"/>
                  </a:cubicBezTo>
                  <a:cubicBezTo>
                    <a:pt x="55664" y="6934"/>
                    <a:pt x="57902" y="13869"/>
                    <a:pt x="62097" y="20502"/>
                  </a:cubicBezTo>
                  <a:cubicBezTo>
                    <a:pt x="64055" y="22914"/>
                    <a:pt x="64055" y="27437"/>
                    <a:pt x="66293" y="27437"/>
                  </a:cubicBezTo>
                  <a:cubicBezTo>
                    <a:pt x="68531" y="27437"/>
                    <a:pt x="72727" y="27437"/>
                    <a:pt x="74965" y="27437"/>
                  </a:cubicBezTo>
                  <a:lnTo>
                    <a:pt x="74965" y="27437"/>
                  </a:lnTo>
                  <a:cubicBezTo>
                    <a:pt x="74965" y="43718"/>
                    <a:pt x="74965" y="43718"/>
                    <a:pt x="74965" y="43718"/>
                  </a:cubicBezTo>
                  <a:cubicBezTo>
                    <a:pt x="93986" y="48241"/>
                    <a:pt x="93986" y="48241"/>
                    <a:pt x="93986" y="48241"/>
                  </a:cubicBezTo>
                  <a:cubicBezTo>
                    <a:pt x="100419" y="62110"/>
                    <a:pt x="100419" y="62110"/>
                    <a:pt x="100419" y="62110"/>
                  </a:cubicBezTo>
                  <a:cubicBezTo>
                    <a:pt x="119720" y="78090"/>
                    <a:pt x="119720" y="78090"/>
                    <a:pt x="119720" y="78090"/>
                  </a:cubicBezTo>
                  <a:cubicBezTo>
                    <a:pt x="119720" y="80502"/>
                    <a:pt x="119720" y="80502"/>
                    <a:pt x="119720" y="80502"/>
                  </a:cubicBezTo>
                  <a:cubicBezTo>
                    <a:pt x="117482" y="82914"/>
                    <a:pt x="115524" y="87437"/>
                    <a:pt x="113286" y="89849"/>
                  </a:cubicBezTo>
                  <a:cubicBezTo>
                    <a:pt x="106853" y="91959"/>
                    <a:pt x="100419" y="91959"/>
                    <a:pt x="93986" y="87437"/>
                  </a:cubicBezTo>
                  <a:cubicBezTo>
                    <a:pt x="89790" y="87437"/>
                    <a:pt x="89790" y="78090"/>
                    <a:pt x="85594" y="75979"/>
                  </a:cubicBezTo>
                  <a:cubicBezTo>
                    <a:pt x="81118" y="73567"/>
                    <a:pt x="74965" y="73567"/>
                    <a:pt x="68531" y="75979"/>
                  </a:cubicBezTo>
                  <a:cubicBezTo>
                    <a:pt x="66293" y="78090"/>
                    <a:pt x="64055" y="85025"/>
                    <a:pt x="66293" y="89849"/>
                  </a:cubicBezTo>
                  <a:cubicBezTo>
                    <a:pt x="68531" y="96783"/>
                    <a:pt x="79160" y="101306"/>
                    <a:pt x="76923" y="108241"/>
                  </a:cubicBezTo>
                  <a:cubicBezTo>
                    <a:pt x="74965" y="115175"/>
                    <a:pt x="66293" y="117286"/>
                    <a:pt x="59860" y="119698"/>
                  </a:cubicBezTo>
                  <a:lnTo>
                    <a:pt x="59860" y="119698"/>
                  </a:lnTo>
                  <a:cubicBezTo>
                    <a:pt x="57902" y="119698"/>
                    <a:pt x="53426" y="119698"/>
                    <a:pt x="51468" y="117286"/>
                  </a:cubicBezTo>
                  <a:cubicBezTo>
                    <a:pt x="49230" y="112763"/>
                    <a:pt x="53426" y="101306"/>
                    <a:pt x="46993" y="98894"/>
                  </a:cubicBezTo>
                  <a:cubicBezTo>
                    <a:pt x="42797" y="94371"/>
                    <a:pt x="34125" y="96783"/>
                    <a:pt x="29930" y="98894"/>
                  </a:cubicBezTo>
                  <a:cubicBezTo>
                    <a:pt x="23496" y="101306"/>
                    <a:pt x="23496" y="110351"/>
                    <a:pt x="19300" y="112763"/>
                  </a:cubicBezTo>
                  <a:cubicBezTo>
                    <a:pt x="15104" y="115175"/>
                    <a:pt x="8671" y="115175"/>
                    <a:pt x="6433" y="112763"/>
                  </a:cubicBezTo>
                  <a:cubicBezTo>
                    <a:pt x="2237" y="105829"/>
                    <a:pt x="4195" y="96783"/>
                    <a:pt x="4195" y="89849"/>
                  </a:cubicBezTo>
                  <a:lnTo>
                    <a:pt x="4195" y="89849"/>
                  </a:lnTo>
                  <a:cubicBezTo>
                    <a:pt x="4195" y="82914"/>
                    <a:pt x="6433" y="75979"/>
                    <a:pt x="6433" y="69045"/>
                  </a:cubicBezTo>
                  <a:cubicBezTo>
                    <a:pt x="6433" y="66633"/>
                    <a:pt x="4195" y="64522"/>
                    <a:pt x="4195" y="62110"/>
                  </a:cubicBezTo>
                  <a:cubicBezTo>
                    <a:pt x="4195" y="59698"/>
                    <a:pt x="8671" y="59698"/>
                    <a:pt x="10629" y="57587"/>
                  </a:cubicBezTo>
                  <a:cubicBezTo>
                    <a:pt x="10629" y="52763"/>
                    <a:pt x="10629" y="48241"/>
                    <a:pt x="8671" y="43718"/>
                  </a:cubicBezTo>
                  <a:cubicBezTo>
                    <a:pt x="6433" y="38894"/>
                    <a:pt x="2237" y="36783"/>
                    <a:pt x="0" y="34371"/>
                  </a:cubicBezTo>
                  <a:lnTo>
                    <a:pt x="0" y="34371"/>
                  </a:lnTo>
                  <a:cubicBezTo>
                    <a:pt x="2237" y="29849"/>
                    <a:pt x="6433" y="27437"/>
                    <a:pt x="6433" y="25326"/>
                  </a:cubicBezTo>
                  <a:cubicBezTo>
                    <a:pt x="6433" y="18391"/>
                    <a:pt x="4195" y="13869"/>
                    <a:pt x="4195" y="693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44" name="Shape 2644"/>
            <p:cNvSpPr/>
            <p:nvPr/>
          </p:nvSpPr>
          <p:spPr>
            <a:xfrm>
              <a:off x="5498742" y="4651376"/>
              <a:ext cx="198424" cy="131763"/>
            </a:xfrm>
            <a:custGeom>
              <a:avLst/>
              <a:gdLst/>
              <a:ahLst/>
              <a:cxnLst/>
              <a:rect l="0" t="0" r="0" b="0"/>
              <a:pathLst>
                <a:path w="120000" h="120000" extrusionOk="0">
                  <a:moveTo>
                    <a:pt x="76660" y="114782"/>
                  </a:moveTo>
                  <a:lnTo>
                    <a:pt x="76660" y="114782"/>
                  </a:lnTo>
                  <a:cubicBezTo>
                    <a:pt x="74918" y="109565"/>
                    <a:pt x="68166" y="102391"/>
                    <a:pt x="71651" y="102391"/>
                  </a:cubicBezTo>
                  <a:cubicBezTo>
                    <a:pt x="79927" y="97173"/>
                    <a:pt x="88203" y="107282"/>
                    <a:pt x="94954" y="104673"/>
                  </a:cubicBezTo>
                  <a:cubicBezTo>
                    <a:pt x="98221" y="104673"/>
                    <a:pt x="96479" y="97173"/>
                    <a:pt x="98221" y="94891"/>
                  </a:cubicBezTo>
                  <a:cubicBezTo>
                    <a:pt x="103230" y="92282"/>
                    <a:pt x="111506" y="97173"/>
                    <a:pt x="116515" y="89673"/>
                  </a:cubicBezTo>
                  <a:cubicBezTo>
                    <a:pt x="119782" y="87391"/>
                    <a:pt x="113248" y="79891"/>
                    <a:pt x="113248" y="72391"/>
                  </a:cubicBezTo>
                  <a:cubicBezTo>
                    <a:pt x="114773" y="69782"/>
                    <a:pt x="118257" y="67500"/>
                    <a:pt x="119782" y="64891"/>
                  </a:cubicBezTo>
                  <a:cubicBezTo>
                    <a:pt x="119782" y="60000"/>
                    <a:pt x="119782" y="52500"/>
                    <a:pt x="118257" y="54782"/>
                  </a:cubicBezTo>
                  <a:cubicBezTo>
                    <a:pt x="109981" y="54782"/>
                    <a:pt x="103230" y="67500"/>
                    <a:pt x="94954" y="69782"/>
                  </a:cubicBezTo>
                  <a:cubicBezTo>
                    <a:pt x="93212" y="69782"/>
                    <a:pt x="98221" y="62282"/>
                    <a:pt x="98221" y="57391"/>
                  </a:cubicBezTo>
                  <a:cubicBezTo>
                    <a:pt x="98221" y="52500"/>
                    <a:pt x="98221" y="47282"/>
                    <a:pt x="96479" y="45000"/>
                  </a:cubicBezTo>
                  <a:cubicBezTo>
                    <a:pt x="94954" y="37500"/>
                    <a:pt x="89945" y="34891"/>
                    <a:pt x="88203" y="27391"/>
                  </a:cubicBezTo>
                  <a:cubicBezTo>
                    <a:pt x="86460" y="25108"/>
                    <a:pt x="86460" y="22500"/>
                    <a:pt x="86460" y="17608"/>
                  </a:cubicBezTo>
                  <a:lnTo>
                    <a:pt x="86460" y="17608"/>
                  </a:lnTo>
                  <a:cubicBezTo>
                    <a:pt x="84936" y="12717"/>
                    <a:pt x="86460" y="0"/>
                    <a:pt x="83194" y="0"/>
                  </a:cubicBezTo>
                  <a:cubicBezTo>
                    <a:pt x="78185" y="0"/>
                    <a:pt x="76660" y="12717"/>
                    <a:pt x="71651" y="15000"/>
                  </a:cubicBezTo>
                  <a:cubicBezTo>
                    <a:pt x="68166" y="17608"/>
                    <a:pt x="64900" y="10108"/>
                    <a:pt x="63375" y="7500"/>
                  </a:cubicBezTo>
                  <a:cubicBezTo>
                    <a:pt x="59891" y="7500"/>
                    <a:pt x="54882" y="10108"/>
                    <a:pt x="53357" y="7500"/>
                  </a:cubicBezTo>
                  <a:cubicBezTo>
                    <a:pt x="48348" y="7500"/>
                    <a:pt x="45081" y="2608"/>
                    <a:pt x="41597" y="0"/>
                  </a:cubicBezTo>
                  <a:cubicBezTo>
                    <a:pt x="40072" y="0"/>
                    <a:pt x="38330" y="2608"/>
                    <a:pt x="38330" y="5217"/>
                  </a:cubicBezTo>
                  <a:cubicBezTo>
                    <a:pt x="38330" y="12717"/>
                    <a:pt x="43339" y="22500"/>
                    <a:pt x="43339" y="30000"/>
                  </a:cubicBezTo>
                  <a:cubicBezTo>
                    <a:pt x="45081" y="34891"/>
                    <a:pt x="45081" y="42391"/>
                    <a:pt x="45081" y="45000"/>
                  </a:cubicBezTo>
                  <a:cubicBezTo>
                    <a:pt x="41597" y="52500"/>
                    <a:pt x="40072" y="60000"/>
                    <a:pt x="35063" y="62282"/>
                  </a:cubicBezTo>
                  <a:cubicBezTo>
                    <a:pt x="31578" y="64891"/>
                    <a:pt x="26569" y="64891"/>
                    <a:pt x="25045" y="60000"/>
                  </a:cubicBezTo>
                  <a:cubicBezTo>
                    <a:pt x="20036" y="57391"/>
                    <a:pt x="18294" y="45000"/>
                    <a:pt x="13284" y="42391"/>
                  </a:cubicBezTo>
                  <a:cubicBezTo>
                    <a:pt x="8275" y="39782"/>
                    <a:pt x="5009" y="47282"/>
                    <a:pt x="0" y="49891"/>
                  </a:cubicBezTo>
                  <a:lnTo>
                    <a:pt x="0" y="49891"/>
                  </a:lnTo>
                  <a:cubicBezTo>
                    <a:pt x="6751" y="69782"/>
                    <a:pt x="6751" y="69782"/>
                    <a:pt x="6751" y="69782"/>
                  </a:cubicBezTo>
                  <a:cubicBezTo>
                    <a:pt x="8275" y="94891"/>
                    <a:pt x="8275" y="94891"/>
                    <a:pt x="8275" y="94891"/>
                  </a:cubicBezTo>
                  <a:lnTo>
                    <a:pt x="8275" y="94891"/>
                  </a:lnTo>
                  <a:cubicBezTo>
                    <a:pt x="11760" y="97173"/>
                    <a:pt x="16769" y="94891"/>
                    <a:pt x="20036" y="99782"/>
                  </a:cubicBezTo>
                  <a:cubicBezTo>
                    <a:pt x="21778" y="99782"/>
                    <a:pt x="18294" y="104673"/>
                    <a:pt x="20036" y="109565"/>
                  </a:cubicBezTo>
                  <a:cubicBezTo>
                    <a:pt x="20036" y="112173"/>
                    <a:pt x="23303" y="112173"/>
                    <a:pt x="25045" y="112173"/>
                  </a:cubicBezTo>
                  <a:cubicBezTo>
                    <a:pt x="30054" y="112173"/>
                    <a:pt x="35063" y="109565"/>
                    <a:pt x="36588" y="104673"/>
                  </a:cubicBezTo>
                  <a:cubicBezTo>
                    <a:pt x="38330" y="102391"/>
                    <a:pt x="35063" y="94891"/>
                    <a:pt x="38330" y="89673"/>
                  </a:cubicBezTo>
                  <a:cubicBezTo>
                    <a:pt x="38330" y="87391"/>
                    <a:pt x="41597" y="87391"/>
                    <a:pt x="43339" y="89673"/>
                  </a:cubicBezTo>
                  <a:cubicBezTo>
                    <a:pt x="48348" y="94891"/>
                    <a:pt x="50090" y="102391"/>
                    <a:pt x="53357" y="109565"/>
                  </a:cubicBezTo>
                  <a:cubicBezTo>
                    <a:pt x="54882" y="112173"/>
                    <a:pt x="54882" y="117065"/>
                    <a:pt x="56624" y="117065"/>
                  </a:cubicBezTo>
                  <a:cubicBezTo>
                    <a:pt x="63375" y="119673"/>
                    <a:pt x="69909" y="114782"/>
                    <a:pt x="76660" y="11478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45" name="Shape 2645"/>
            <p:cNvSpPr/>
            <p:nvPr/>
          </p:nvSpPr>
          <p:spPr>
            <a:xfrm>
              <a:off x="5201898" y="4719637"/>
              <a:ext cx="190488" cy="119061"/>
            </a:xfrm>
            <a:custGeom>
              <a:avLst/>
              <a:gdLst/>
              <a:ahLst/>
              <a:cxnLst/>
              <a:rect l="0" t="0" r="0" b="0"/>
              <a:pathLst>
                <a:path w="120000" h="120000" extrusionOk="0">
                  <a:moveTo>
                    <a:pt x="107727" y="36363"/>
                  </a:moveTo>
                  <a:lnTo>
                    <a:pt x="107727" y="36363"/>
                  </a:lnTo>
                  <a:cubicBezTo>
                    <a:pt x="107727" y="38909"/>
                    <a:pt x="107727" y="38909"/>
                    <a:pt x="109545" y="41818"/>
                  </a:cubicBezTo>
                  <a:cubicBezTo>
                    <a:pt x="109545" y="47272"/>
                    <a:pt x="114772" y="44727"/>
                    <a:pt x="114772" y="50181"/>
                  </a:cubicBezTo>
                  <a:cubicBezTo>
                    <a:pt x="116363" y="55636"/>
                    <a:pt x="114772" y="64000"/>
                    <a:pt x="114772" y="72363"/>
                  </a:cubicBezTo>
                  <a:cubicBezTo>
                    <a:pt x="114772" y="77818"/>
                    <a:pt x="119772" y="83272"/>
                    <a:pt x="118181" y="89090"/>
                  </a:cubicBezTo>
                  <a:cubicBezTo>
                    <a:pt x="116363" y="94545"/>
                    <a:pt x="111136" y="94545"/>
                    <a:pt x="109545" y="100000"/>
                  </a:cubicBezTo>
                  <a:cubicBezTo>
                    <a:pt x="105909" y="102909"/>
                    <a:pt x="109545" y="114181"/>
                    <a:pt x="104318" y="116727"/>
                  </a:cubicBezTo>
                  <a:cubicBezTo>
                    <a:pt x="99090" y="119636"/>
                    <a:pt x="92045" y="116727"/>
                    <a:pt x="85227" y="111272"/>
                  </a:cubicBezTo>
                  <a:cubicBezTo>
                    <a:pt x="81590" y="111272"/>
                    <a:pt x="80000" y="102909"/>
                    <a:pt x="76363" y="102909"/>
                  </a:cubicBezTo>
                  <a:cubicBezTo>
                    <a:pt x="72954" y="100000"/>
                    <a:pt x="67727" y="102909"/>
                    <a:pt x="64318" y="102909"/>
                  </a:cubicBezTo>
                  <a:lnTo>
                    <a:pt x="64318" y="102909"/>
                  </a:lnTo>
                  <a:cubicBezTo>
                    <a:pt x="62500" y="97454"/>
                    <a:pt x="60909" y="91636"/>
                    <a:pt x="59090" y="89090"/>
                  </a:cubicBezTo>
                  <a:cubicBezTo>
                    <a:pt x="57272" y="86181"/>
                    <a:pt x="53863" y="86181"/>
                    <a:pt x="50454" y="80727"/>
                  </a:cubicBezTo>
                  <a:cubicBezTo>
                    <a:pt x="48636" y="74909"/>
                    <a:pt x="50454" y="64000"/>
                    <a:pt x="47045" y="61090"/>
                  </a:cubicBezTo>
                  <a:cubicBezTo>
                    <a:pt x="41818" y="61090"/>
                    <a:pt x="41818" y="72363"/>
                    <a:pt x="36590" y="74909"/>
                  </a:cubicBezTo>
                  <a:cubicBezTo>
                    <a:pt x="33181" y="77818"/>
                    <a:pt x="27954" y="80727"/>
                    <a:pt x="24318" y="80727"/>
                  </a:cubicBezTo>
                  <a:cubicBezTo>
                    <a:pt x="15681" y="80727"/>
                    <a:pt x="8636" y="74909"/>
                    <a:pt x="0" y="74909"/>
                  </a:cubicBezTo>
                  <a:lnTo>
                    <a:pt x="0" y="74909"/>
                  </a:lnTo>
                  <a:cubicBezTo>
                    <a:pt x="0" y="64000"/>
                    <a:pt x="0" y="55636"/>
                    <a:pt x="1818" y="44727"/>
                  </a:cubicBezTo>
                  <a:cubicBezTo>
                    <a:pt x="5227" y="36363"/>
                    <a:pt x="1818" y="22545"/>
                    <a:pt x="8636" y="14181"/>
                  </a:cubicBezTo>
                  <a:cubicBezTo>
                    <a:pt x="12272" y="8363"/>
                    <a:pt x="17500" y="8363"/>
                    <a:pt x="22727" y="5818"/>
                  </a:cubicBezTo>
                  <a:cubicBezTo>
                    <a:pt x="33181" y="0"/>
                    <a:pt x="47045" y="14181"/>
                    <a:pt x="57272" y="22545"/>
                  </a:cubicBezTo>
                  <a:cubicBezTo>
                    <a:pt x="71136" y="30545"/>
                    <a:pt x="90454" y="33454"/>
                    <a:pt x="107727" y="3636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46" name="Shape 2646"/>
            <p:cNvSpPr/>
            <p:nvPr/>
          </p:nvSpPr>
          <p:spPr>
            <a:xfrm>
              <a:off x="5284444" y="4738689"/>
              <a:ext cx="236521" cy="173037"/>
            </a:xfrm>
            <a:custGeom>
              <a:avLst/>
              <a:gdLst/>
              <a:ahLst/>
              <a:cxnLst/>
              <a:rect l="0" t="0" r="0" b="0"/>
              <a:pathLst>
                <a:path w="120000" h="120000" extrusionOk="0">
                  <a:moveTo>
                    <a:pt x="44566" y="1991"/>
                  </a:moveTo>
                  <a:lnTo>
                    <a:pt x="44566" y="1991"/>
                  </a:lnTo>
                  <a:cubicBezTo>
                    <a:pt x="54246" y="3734"/>
                    <a:pt x="64109" y="7468"/>
                    <a:pt x="68310" y="11452"/>
                  </a:cubicBezTo>
                  <a:cubicBezTo>
                    <a:pt x="61369" y="11452"/>
                    <a:pt x="52968" y="11452"/>
                    <a:pt x="44566" y="11452"/>
                  </a:cubicBezTo>
                  <a:lnTo>
                    <a:pt x="44566" y="11452"/>
                  </a:lnTo>
                  <a:cubicBezTo>
                    <a:pt x="44566" y="13195"/>
                    <a:pt x="44566" y="13195"/>
                    <a:pt x="46027" y="15186"/>
                  </a:cubicBezTo>
                  <a:cubicBezTo>
                    <a:pt x="46027" y="18921"/>
                    <a:pt x="50228" y="17178"/>
                    <a:pt x="50228" y="20912"/>
                  </a:cubicBezTo>
                  <a:cubicBezTo>
                    <a:pt x="51506" y="24647"/>
                    <a:pt x="50228" y="30373"/>
                    <a:pt x="50228" y="36099"/>
                  </a:cubicBezTo>
                  <a:cubicBezTo>
                    <a:pt x="50228" y="39834"/>
                    <a:pt x="54246" y="43568"/>
                    <a:pt x="52968" y="47551"/>
                  </a:cubicBezTo>
                  <a:cubicBezTo>
                    <a:pt x="51506" y="51286"/>
                    <a:pt x="47305" y="51286"/>
                    <a:pt x="46027" y="55020"/>
                  </a:cubicBezTo>
                  <a:cubicBezTo>
                    <a:pt x="43105" y="57012"/>
                    <a:pt x="46027" y="64730"/>
                    <a:pt x="41826" y="66473"/>
                  </a:cubicBezTo>
                  <a:cubicBezTo>
                    <a:pt x="37625" y="68464"/>
                    <a:pt x="31963" y="66473"/>
                    <a:pt x="26484" y="62738"/>
                  </a:cubicBezTo>
                  <a:cubicBezTo>
                    <a:pt x="23561" y="62738"/>
                    <a:pt x="22283" y="57012"/>
                    <a:pt x="19360" y="57012"/>
                  </a:cubicBezTo>
                  <a:cubicBezTo>
                    <a:pt x="16621" y="55020"/>
                    <a:pt x="12420" y="57012"/>
                    <a:pt x="9680" y="57012"/>
                  </a:cubicBezTo>
                  <a:lnTo>
                    <a:pt x="9680" y="57012"/>
                  </a:lnTo>
                  <a:cubicBezTo>
                    <a:pt x="6940" y="59004"/>
                    <a:pt x="0" y="60746"/>
                    <a:pt x="1278" y="64730"/>
                  </a:cubicBezTo>
                  <a:cubicBezTo>
                    <a:pt x="4018" y="72199"/>
                    <a:pt x="12420" y="74190"/>
                    <a:pt x="16621" y="79917"/>
                  </a:cubicBezTo>
                  <a:cubicBezTo>
                    <a:pt x="19360" y="81659"/>
                    <a:pt x="16621" y="85643"/>
                    <a:pt x="18082" y="87385"/>
                  </a:cubicBezTo>
                  <a:cubicBezTo>
                    <a:pt x="20821" y="91120"/>
                    <a:pt x="23561" y="89377"/>
                    <a:pt x="26484" y="91120"/>
                  </a:cubicBezTo>
                  <a:cubicBezTo>
                    <a:pt x="29223" y="93112"/>
                    <a:pt x="30684" y="96846"/>
                    <a:pt x="31963" y="100829"/>
                  </a:cubicBezTo>
                  <a:cubicBezTo>
                    <a:pt x="34885" y="106307"/>
                    <a:pt x="31963" y="114024"/>
                    <a:pt x="34885" y="116016"/>
                  </a:cubicBezTo>
                  <a:cubicBezTo>
                    <a:pt x="37625" y="117759"/>
                    <a:pt x="37625" y="110290"/>
                    <a:pt x="40365" y="110290"/>
                  </a:cubicBezTo>
                  <a:cubicBezTo>
                    <a:pt x="43105" y="110290"/>
                    <a:pt x="44566" y="119751"/>
                    <a:pt x="48767" y="119751"/>
                  </a:cubicBezTo>
                  <a:cubicBezTo>
                    <a:pt x="52968" y="117759"/>
                    <a:pt x="55707" y="108298"/>
                    <a:pt x="61369" y="108298"/>
                  </a:cubicBezTo>
                  <a:cubicBezTo>
                    <a:pt x="62648" y="108298"/>
                    <a:pt x="64109" y="112033"/>
                    <a:pt x="65388" y="116016"/>
                  </a:cubicBezTo>
                  <a:lnTo>
                    <a:pt x="65388" y="116016"/>
                  </a:lnTo>
                  <a:cubicBezTo>
                    <a:pt x="68310" y="112033"/>
                    <a:pt x="71050" y="110290"/>
                    <a:pt x="73789" y="108298"/>
                  </a:cubicBezTo>
                  <a:cubicBezTo>
                    <a:pt x="77990" y="102572"/>
                    <a:pt x="79452" y="96846"/>
                    <a:pt x="83652" y="93112"/>
                  </a:cubicBezTo>
                  <a:cubicBezTo>
                    <a:pt x="89132" y="91120"/>
                    <a:pt x="94794" y="95103"/>
                    <a:pt x="100456" y="93112"/>
                  </a:cubicBezTo>
                  <a:cubicBezTo>
                    <a:pt x="105936" y="91120"/>
                    <a:pt x="110136" y="83651"/>
                    <a:pt x="115616" y="79917"/>
                  </a:cubicBezTo>
                  <a:lnTo>
                    <a:pt x="115616" y="79917"/>
                  </a:lnTo>
                  <a:cubicBezTo>
                    <a:pt x="115616" y="74190"/>
                    <a:pt x="117077" y="68464"/>
                    <a:pt x="117077" y="62738"/>
                  </a:cubicBezTo>
                  <a:cubicBezTo>
                    <a:pt x="117077" y="60746"/>
                    <a:pt x="115616" y="59004"/>
                    <a:pt x="115616" y="57012"/>
                  </a:cubicBezTo>
                  <a:cubicBezTo>
                    <a:pt x="115616" y="55020"/>
                    <a:pt x="118538" y="55020"/>
                    <a:pt x="119817" y="53278"/>
                  </a:cubicBezTo>
                  <a:cubicBezTo>
                    <a:pt x="119817" y="49294"/>
                    <a:pt x="119817" y="45560"/>
                    <a:pt x="118538" y="41825"/>
                  </a:cubicBezTo>
                  <a:cubicBezTo>
                    <a:pt x="117077" y="37842"/>
                    <a:pt x="114337" y="36099"/>
                    <a:pt x="112876" y="34107"/>
                  </a:cubicBezTo>
                  <a:lnTo>
                    <a:pt x="112876" y="34107"/>
                  </a:lnTo>
                  <a:cubicBezTo>
                    <a:pt x="108675" y="30373"/>
                    <a:pt x="104474" y="26639"/>
                    <a:pt x="100456" y="22655"/>
                  </a:cubicBezTo>
                  <a:cubicBezTo>
                    <a:pt x="94794" y="17178"/>
                    <a:pt x="92054" y="9460"/>
                    <a:pt x="86392" y="5726"/>
                  </a:cubicBezTo>
                  <a:cubicBezTo>
                    <a:pt x="72511" y="0"/>
                    <a:pt x="58447" y="1991"/>
                    <a:pt x="44566" y="0"/>
                  </a:cubicBezTo>
                  <a:lnTo>
                    <a:pt x="44566" y="0"/>
                  </a:lnTo>
                  <a:cubicBezTo>
                    <a:pt x="44566" y="0"/>
                    <a:pt x="44566" y="0"/>
                    <a:pt x="44566" y="199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47" name="Shape 2647"/>
            <p:cNvSpPr/>
            <p:nvPr/>
          </p:nvSpPr>
          <p:spPr>
            <a:xfrm>
              <a:off x="5284444" y="3732212"/>
              <a:ext cx="939739" cy="822324"/>
            </a:xfrm>
            <a:custGeom>
              <a:avLst/>
              <a:gdLst/>
              <a:ahLst/>
              <a:cxnLst/>
              <a:rect l="0" t="0" r="0" b="0"/>
              <a:pathLst>
                <a:path w="120000" h="120000" extrusionOk="0">
                  <a:moveTo>
                    <a:pt x="8039" y="48157"/>
                  </a:moveTo>
                  <a:lnTo>
                    <a:pt x="8039" y="48157"/>
                  </a:lnTo>
                  <a:cubicBezTo>
                    <a:pt x="8039" y="46529"/>
                    <a:pt x="9096" y="44113"/>
                    <a:pt x="8039" y="42538"/>
                  </a:cubicBezTo>
                  <a:cubicBezTo>
                    <a:pt x="7350" y="41750"/>
                    <a:pt x="5926" y="44113"/>
                    <a:pt x="4869" y="44533"/>
                  </a:cubicBezTo>
                  <a:cubicBezTo>
                    <a:pt x="3813" y="44533"/>
                    <a:pt x="2067" y="44954"/>
                    <a:pt x="1010" y="43746"/>
                  </a:cubicBezTo>
                  <a:cubicBezTo>
                    <a:pt x="321" y="42538"/>
                    <a:pt x="0" y="40122"/>
                    <a:pt x="1010" y="39334"/>
                  </a:cubicBezTo>
                  <a:cubicBezTo>
                    <a:pt x="2434" y="38126"/>
                    <a:pt x="4548" y="39334"/>
                    <a:pt x="6294" y="38914"/>
                  </a:cubicBezTo>
                  <a:cubicBezTo>
                    <a:pt x="8039" y="38494"/>
                    <a:pt x="9464" y="38126"/>
                    <a:pt x="10842" y="37286"/>
                  </a:cubicBezTo>
                  <a:cubicBezTo>
                    <a:pt x="11209" y="36919"/>
                    <a:pt x="10842" y="36131"/>
                    <a:pt x="10842" y="35291"/>
                  </a:cubicBezTo>
                  <a:cubicBezTo>
                    <a:pt x="10520" y="34923"/>
                    <a:pt x="9464" y="34923"/>
                    <a:pt x="9785" y="34503"/>
                  </a:cubicBezTo>
                  <a:cubicBezTo>
                    <a:pt x="9785" y="32875"/>
                    <a:pt x="10842" y="32087"/>
                    <a:pt x="11209" y="30512"/>
                  </a:cubicBezTo>
                  <a:cubicBezTo>
                    <a:pt x="11577" y="29304"/>
                    <a:pt x="10842" y="28096"/>
                    <a:pt x="11209" y="26888"/>
                  </a:cubicBezTo>
                  <a:cubicBezTo>
                    <a:pt x="11898" y="25680"/>
                    <a:pt x="13323" y="26100"/>
                    <a:pt x="14012" y="25260"/>
                  </a:cubicBezTo>
                  <a:cubicBezTo>
                    <a:pt x="15068" y="24052"/>
                    <a:pt x="14701" y="21269"/>
                    <a:pt x="16125" y="20481"/>
                  </a:cubicBezTo>
                  <a:cubicBezTo>
                    <a:pt x="17182" y="20061"/>
                    <a:pt x="17871" y="22056"/>
                    <a:pt x="18560" y="22897"/>
                  </a:cubicBezTo>
                  <a:cubicBezTo>
                    <a:pt x="19617" y="23684"/>
                    <a:pt x="20352" y="26100"/>
                    <a:pt x="21362" y="25260"/>
                  </a:cubicBezTo>
                  <a:cubicBezTo>
                    <a:pt x="24211" y="23264"/>
                    <a:pt x="24532" y="18853"/>
                    <a:pt x="27013" y="16857"/>
                  </a:cubicBezTo>
                  <a:cubicBezTo>
                    <a:pt x="27702" y="16070"/>
                    <a:pt x="28759" y="18433"/>
                    <a:pt x="29448" y="18065"/>
                  </a:cubicBezTo>
                  <a:cubicBezTo>
                    <a:pt x="30505" y="17277"/>
                    <a:pt x="30505" y="15229"/>
                    <a:pt x="31562" y="14074"/>
                  </a:cubicBezTo>
                  <a:cubicBezTo>
                    <a:pt x="32251" y="13234"/>
                    <a:pt x="33675" y="13234"/>
                    <a:pt x="34364" y="13234"/>
                  </a:cubicBezTo>
                  <a:cubicBezTo>
                    <a:pt x="35421" y="13234"/>
                    <a:pt x="36110" y="13654"/>
                    <a:pt x="36845" y="13234"/>
                  </a:cubicBezTo>
                  <a:cubicBezTo>
                    <a:pt x="37534" y="12866"/>
                    <a:pt x="37901" y="12026"/>
                    <a:pt x="38591" y="11238"/>
                  </a:cubicBezTo>
                  <a:cubicBezTo>
                    <a:pt x="38912" y="10818"/>
                    <a:pt x="39647" y="10818"/>
                    <a:pt x="39969" y="10030"/>
                  </a:cubicBezTo>
                  <a:cubicBezTo>
                    <a:pt x="39969" y="9242"/>
                    <a:pt x="38912" y="8822"/>
                    <a:pt x="38912" y="8035"/>
                  </a:cubicBezTo>
                  <a:cubicBezTo>
                    <a:pt x="39280" y="7247"/>
                    <a:pt x="39647" y="6039"/>
                    <a:pt x="40336" y="6039"/>
                  </a:cubicBezTo>
                  <a:cubicBezTo>
                    <a:pt x="42771" y="6039"/>
                    <a:pt x="44517" y="8035"/>
                    <a:pt x="46630" y="8035"/>
                  </a:cubicBezTo>
                  <a:cubicBezTo>
                    <a:pt x="48055" y="8455"/>
                    <a:pt x="49479" y="7247"/>
                    <a:pt x="50857" y="7247"/>
                  </a:cubicBezTo>
                  <a:cubicBezTo>
                    <a:pt x="51546" y="7247"/>
                    <a:pt x="51546" y="8822"/>
                    <a:pt x="51914" y="8822"/>
                  </a:cubicBezTo>
                  <a:cubicBezTo>
                    <a:pt x="52603" y="8822"/>
                    <a:pt x="52970" y="7614"/>
                    <a:pt x="53660" y="7247"/>
                  </a:cubicBezTo>
                  <a:cubicBezTo>
                    <a:pt x="54027" y="7247"/>
                    <a:pt x="54349" y="8455"/>
                    <a:pt x="55084" y="8035"/>
                  </a:cubicBezTo>
                  <a:cubicBezTo>
                    <a:pt x="55773" y="7614"/>
                    <a:pt x="55773" y="6407"/>
                    <a:pt x="56140" y="5199"/>
                  </a:cubicBezTo>
                  <a:cubicBezTo>
                    <a:pt x="56140" y="3991"/>
                    <a:pt x="55405" y="2835"/>
                    <a:pt x="55773" y="1628"/>
                  </a:cubicBezTo>
                  <a:cubicBezTo>
                    <a:pt x="56140" y="787"/>
                    <a:pt x="56830" y="0"/>
                    <a:pt x="57519" y="0"/>
                  </a:cubicBezTo>
                  <a:cubicBezTo>
                    <a:pt x="58575" y="420"/>
                    <a:pt x="59264" y="1628"/>
                    <a:pt x="59999" y="2415"/>
                  </a:cubicBezTo>
                  <a:cubicBezTo>
                    <a:pt x="60689" y="2835"/>
                    <a:pt x="61056" y="3623"/>
                    <a:pt x="61745" y="3991"/>
                  </a:cubicBezTo>
                  <a:cubicBezTo>
                    <a:pt x="62434" y="3991"/>
                    <a:pt x="63124" y="3991"/>
                    <a:pt x="63859" y="3623"/>
                  </a:cubicBezTo>
                  <a:cubicBezTo>
                    <a:pt x="64548" y="3203"/>
                    <a:pt x="64548" y="1628"/>
                    <a:pt x="65237" y="1628"/>
                  </a:cubicBezTo>
                  <a:cubicBezTo>
                    <a:pt x="65972" y="1207"/>
                    <a:pt x="66661" y="1995"/>
                    <a:pt x="67350" y="2415"/>
                  </a:cubicBezTo>
                  <a:lnTo>
                    <a:pt x="67350" y="2415"/>
                  </a:lnTo>
                  <a:cubicBezTo>
                    <a:pt x="68039" y="2835"/>
                    <a:pt x="68407" y="3991"/>
                    <a:pt x="69096" y="3991"/>
                  </a:cubicBezTo>
                  <a:cubicBezTo>
                    <a:pt x="70153" y="3991"/>
                    <a:pt x="70842" y="1995"/>
                    <a:pt x="72266" y="1995"/>
                  </a:cubicBezTo>
                  <a:cubicBezTo>
                    <a:pt x="72955" y="2415"/>
                    <a:pt x="72955" y="3991"/>
                    <a:pt x="73690" y="4831"/>
                  </a:cubicBezTo>
                  <a:cubicBezTo>
                    <a:pt x="74379" y="5199"/>
                    <a:pt x="75436" y="5199"/>
                    <a:pt x="76125" y="4831"/>
                  </a:cubicBezTo>
                  <a:cubicBezTo>
                    <a:pt x="76814" y="4411"/>
                    <a:pt x="76493" y="2835"/>
                    <a:pt x="77182" y="2415"/>
                  </a:cubicBezTo>
                  <a:cubicBezTo>
                    <a:pt x="77871" y="1995"/>
                    <a:pt x="78606" y="3203"/>
                    <a:pt x="79295" y="3203"/>
                  </a:cubicBezTo>
                  <a:cubicBezTo>
                    <a:pt x="80673" y="3203"/>
                    <a:pt x="82098" y="1995"/>
                    <a:pt x="83154" y="2835"/>
                  </a:cubicBezTo>
                  <a:cubicBezTo>
                    <a:pt x="84532" y="3623"/>
                    <a:pt x="84532" y="5619"/>
                    <a:pt x="84532" y="7247"/>
                  </a:cubicBezTo>
                  <a:cubicBezTo>
                    <a:pt x="84900" y="7614"/>
                    <a:pt x="84532" y="8035"/>
                    <a:pt x="84532" y="8455"/>
                  </a:cubicBezTo>
                  <a:cubicBezTo>
                    <a:pt x="84532" y="8822"/>
                    <a:pt x="84211" y="9242"/>
                    <a:pt x="84532" y="9242"/>
                  </a:cubicBezTo>
                  <a:cubicBezTo>
                    <a:pt x="85267" y="9242"/>
                    <a:pt x="85957" y="8455"/>
                    <a:pt x="86646" y="8822"/>
                  </a:cubicBezTo>
                  <a:cubicBezTo>
                    <a:pt x="88070" y="8822"/>
                    <a:pt x="89448" y="10818"/>
                    <a:pt x="91240" y="10818"/>
                  </a:cubicBezTo>
                  <a:cubicBezTo>
                    <a:pt x="91929" y="10818"/>
                    <a:pt x="92251" y="9242"/>
                    <a:pt x="93307" y="9242"/>
                  </a:cubicBezTo>
                  <a:cubicBezTo>
                    <a:pt x="94732" y="9242"/>
                    <a:pt x="96110" y="10450"/>
                    <a:pt x="97534" y="11238"/>
                  </a:cubicBezTo>
                  <a:lnTo>
                    <a:pt x="97534" y="11238"/>
                  </a:lnTo>
                  <a:cubicBezTo>
                    <a:pt x="97534" y="12866"/>
                    <a:pt x="96845" y="14442"/>
                    <a:pt x="97166" y="16070"/>
                  </a:cubicBezTo>
                  <a:cubicBezTo>
                    <a:pt x="97166" y="17277"/>
                    <a:pt x="98591" y="17277"/>
                    <a:pt x="98912" y="18065"/>
                  </a:cubicBezTo>
                  <a:cubicBezTo>
                    <a:pt x="99647" y="18853"/>
                    <a:pt x="99647" y="20061"/>
                    <a:pt x="99647" y="21269"/>
                  </a:cubicBezTo>
                  <a:cubicBezTo>
                    <a:pt x="98912" y="23264"/>
                    <a:pt x="97534" y="24892"/>
                    <a:pt x="97166" y="26888"/>
                  </a:cubicBezTo>
                  <a:cubicBezTo>
                    <a:pt x="97166" y="28096"/>
                    <a:pt x="98591" y="28516"/>
                    <a:pt x="98912" y="29304"/>
                  </a:cubicBezTo>
                  <a:cubicBezTo>
                    <a:pt x="99647" y="30879"/>
                    <a:pt x="99647" y="32875"/>
                    <a:pt x="100704" y="34083"/>
                  </a:cubicBezTo>
                  <a:cubicBezTo>
                    <a:pt x="101026" y="34923"/>
                    <a:pt x="101761" y="35291"/>
                    <a:pt x="102450" y="35711"/>
                  </a:cubicBezTo>
                  <a:cubicBezTo>
                    <a:pt x="102450" y="35711"/>
                    <a:pt x="102082" y="39702"/>
                    <a:pt x="104885" y="40910"/>
                  </a:cubicBezTo>
                  <a:cubicBezTo>
                    <a:pt x="108055" y="42118"/>
                    <a:pt x="111500" y="42118"/>
                    <a:pt x="113981" y="44113"/>
                  </a:cubicBezTo>
                  <a:cubicBezTo>
                    <a:pt x="114670" y="44533"/>
                    <a:pt x="113292" y="45741"/>
                    <a:pt x="113292" y="46949"/>
                  </a:cubicBezTo>
                  <a:cubicBezTo>
                    <a:pt x="112924" y="47317"/>
                    <a:pt x="112924" y="48157"/>
                    <a:pt x="112924" y="48945"/>
                  </a:cubicBezTo>
                  <a:cubicBezTo>
                    <a:pt x="112924" y="49733"/>
                    <a:pt x="112557" y="51361"/>
                    <a:pt x="113292" y="51361"/>
                  </a:cubicBezTo>
                  <a:cubicBezTo>
                    <a:pt x="114670" y="51728"/>
                    <a:pt x="116416" y="49733"/>
                    <a:pt x="117840" y="49733"/>
                  </a:cubicBezTo>
                  <a:cubicBezTo>
                    <a:pt x="118529" y="50153"/>
                    <a:pt x="117840" y="51361"/>
                    <a:pt x="117473" y="51728"/>
                  </a:cubicBezTo>
                  <a:cubicBezTo>
                    <a:pt x="115727" y="53356"/>
                    <a:pt x="112924" y="53776"/>
                    <a:pt x="111868" y="56192"/>
                  </a:cubicBezTo>
                  <a:cubicBezTo>
                    <a:pt x="111179" y="57400"/>
                    <a:pt x="112557" y="58975"/>
                    <a:pt x="112924" y="60183"/>
                  </a:cubicBezTo>
                  <a:cubicBezTo>
                    <a:pt x="112924" y="60971"/>
                    <a:pt x="112924" y="61759"/>
                    <a:pt x="112557" y="61759"/>
                  </a:cubicBezTo>
                  <a:cubicBezTo>
                    <a:pt x="111868" y="62599"/>
                    <a:pt x="110444" y="61759"/>
                    <a:pt x="110444" y="62599"/>
                  </a:cubicBezTo>
                  <a:cubicBezTo>
                    <a:pt x="109800" y="63807"/>
                    <a:pt x="110168" y="65382"/>
                    <a:pt x="111179" y="65803"/>
                  </a:cubicBezTo>
                  <a:cubicBezTo>
                    <a:pt x="112924" y="67378"/>
                    <a:pt x="115405" y="67010"/>
                    <a:pt x="117473" y="67798"/>
                  </a:cubicBezTo>
                  <a:lnTo>
                    <a:pt x="117473" y="67798"/>
                  </a:lnTo>
                  <a:cubicBezTo>
                    <a:pt x="119954" y="72210"/>
                    <a:pt x="119954" y="72210"/>
                    <a:pt x="119954" y="72210"/>
                  </a:cubicBezTo>
                  <a:lnTo>
                    <a:pt x="119954" y="72210"/>
                  </a:lnTo>
                  <a:cubicBezTo>
                    <a:pt x="118208" y="72630"/>
                    <a:pt x="116784" y="74205"/>
                    <a:pt x="114670" y="77409"/>
                  </a:cubicBezTo>
                  <a:cubicBezTo>
                    <a:pt x="113981" y="79037"/>
                    <a:pt x="108422" y="84236"/>
                    <a:pt x="108055" y="85076"/>
                  </a:cubicBezTo>
                  <a:lnTo>
                    <a:pt x="108055" y="85076"/>
                  </a:lnTo>
                  <a:cubicBezTo>
                    <a:pt x="105941" y="86231"/>
                    <a:pt x="106676" y="88280"/>
                    <a:pt x="106309" y="89487"/>
                  </a:cubicBezTo>
                  <a:cubicBezTo>
                    <a:pt x="105941" y="90275"/>
                    <a:pt x="104885" y="90643"/>
                    <a:pt x="104563" y="91851"/>
                  </a:cubicBezTo>
                  <a:cubicBezTo>
                    <a:pt x="103874" y="93479"/>
                    <a:pt x="104196" y="95474"/>
                    <a:pt x="103506" y="96682"/>
                  </a:cubicBezTo>
                  <a:cubicBezTo>
                    <a:pt x="103139" y="97470"/>
                    <a:pt x="102450" y="97470"/>
                    <a:pt x="101761" y="97890"/>
                  </a:cubicBezTo>
                  <a:cubicBezTo>
                    <a:pt x="101026" y="97890"/>
                    <a:pt x="99969" y="96682"/>
                    <a:pt x="99280" y="97102"/>
                  </a:cubicBezTo>
                  <a:cubicBezTo>
                    <a:pt x="98591" y="97890"/>
                    <a:pt x="97534" y="99098"/>
                    <a:pt x="97534" y="100306"/>
                  </a:cubicBezTo>
                  <a:cubicBezTo>
                    <a:pt x="97534" y="101094"/>
                    <a:pt x="98912" y="101094"/>
                    <a:pt x="99280" y="101881"/>
                  </a:cubicBezTo>
                  <a:cubicBezTo>
                    <a:pt x="99280" y="102722"/>
                    <a:pt x="98591" y="103929"/>
                    <a:pt x="99280" y="104297"/>
                  </a:cubicBezTo>
                  <a:cubicBezTo>
                    <a:pt x="100704" y="105085"/>
                    <a:pt x="102450" y="103929"/>
                    <a:pt x="103874" y="104717"/>
                  </a:cubicBezTo>
                  <a:cubicBezTo>
                    <a:pt x="104563" y="105085"/>
                    <a:pt x="105252" y="105925"/>
                    <a:pt x="105620" y="106713"/>
                  </a:cubicBezTo>
                  <a:cubicBezTo>
                    <a:pt x="105941" y="107921"/>
                    <a:pt x="106676" y="109496"/>
                    <a:pt x="105941" y="110704"/>
                  </a:cubicBezTo>
                  <a:cubicBezTo>
                    <a:pt x="105620" y="111912"/>
                    <a:pt x="103506" y="111124"/>
                    <a:pt x="103139" y="112332"/>
                  </a:cubicBezTo>
                  <a:cubicBezTo>
                    <a:pt x="102817" y="112752"/>
                    <a:pt x="103874" y="113540"/>
                    <a:pt x="103874" y="114328"/>
                  </a:cubicBezTo>
                  <a:cubicBezTo>
                    <a:pt x="103874" y="114748"/>
                    <a:pt x="103139" y="114748"/>
                    <a:pt x="102817" y="114748"/>
                  </a:cubicBezTo>
                  <a:cubicBezTo>
                    <a:pt x="102082" y="114748"/>
                    <a:pt x="101026" y="113908"/>
                    <a:pt x="100336" y="113908"/>
                  </a:cubicBezTo>
                  <a:cubicBezTo>
                    <a:pt x="99647" y="114328"/>
                    <a:pt x="98591" y="114748"/>
                    <a:pt x="98223" y="115536"/>
                  </a:cubicBezTo>
                  <a:cubicBezTo>
                    <a:pt x="97856" y="115956"/>
                    <a:pt x="98591" y="117531"/>
                    <a:pt x="97856" y="117951"/>
                  </a:cubicBezTo>
                  <a:cubicBezTo>
                    <a:pt x="97166" y="118739"/>
                    <a:pt x="95788" y="119159"/>
                    <a:pt x="94732" y="119159"/>
                  </a:cubicBezTo>
                  <a:cubicBezTo>
                    <a:pt x="94042" y="119159"/>
                    <a:pt x="93307" y="117951"/>
                    <a:pt x="92251" y="117951"/>
                  </a:cubicBezTo>
                  <a:cubicBezTo>
                    <a:pt x="90183" y="117531"/>
                    <a:pt x="88070" y="118371"/>
                    <a:pt x="85957" y="117951"/>
                  </a:cubicBezTo>
                  <a:cubicBezTo>
                    <a:pt x="85589" y="117531"/>
                    <a:pt x="85589" y="116323"/>
                    <a:pt x="85267" y="115956"/>
                  </a:cubicBezTo>
                  <a:cubicBezTo>
                    <a:pt x="84532" y="115956"/>
                    <a:pt x="83843" y="115956"/>
                    <a:pt x="83476" y="116323"/>
                  </a:cubicBezTo>
                  <a:cubicBezTo>
                    <a:pt x="82787" y="117164"/>
                    <a:pt x="83476" y="118371"/>
                    <a:pt x="82787" y="119159"/>
                  </a:cubicBezTo>
                  <a:cubicBezTo>
                    <a:pt x="81730" y="119947"/>
                    <a:pt x="80352" y="119527"/>
                    <a:pt x="78928" y="119947"/>
                  </a:cubicBezTo>
                  <a:lnTo>
                    <a:pt x="78928" y="119947"/>
                  </a:lnTo>
                  <a:cubicBezTo>
                    <a:pt x="78928" y="118739"/>
                    <a:pt x="77871" y="117164"/>
                    <a:pt x="78606" y="115956"/>
                  </a:cubicBezTo>
                  <a:cubicBezTo>
                    <a:pt x="78928" y="114748"/>
                    <a:pt x="81041" y="115115"/>
                    <a:pt x="81730" y="113908"/>
                  </a:cubicBezTo>
                  <a:cubicBezTo>
                    <a:pt x="82419" y="113120"/>
                    <a:pt x="83476" y="111912"/>
                    <a:pt x="83154" y="110704"/>
                  </a:cubicBezTo>
                  <a:cubicBezTo>
                    <a:pt x="83154" y="109496"/>
                    <a:pt x="81730" y="109496"/>
                    <a:pt x="80673" y="109496"/>
                  </a:cubicBezTo>
                  <a:cubicBezTo>
                    <a:pt x="79984" y="109496"/>
                    <a:pt x="79984" y="110704"/>
                    <a:pt x="79295" y="110704"/>
                  </a:cubicBezTo>
                  <a:cubicBezTo>
                    <a:pt x="78606" y="110704"/>
                    <a:pt x="77871" y="110336"/>
                    <a:pt x="77549" y="110336"/>
                  </a:cubicBezTo>
                  <a:cubicBezTo>
                    <a:pt x="76814" y="110704"/>
                    <a:pt x="76814" y="111912"/>
                    <a:pt x="76125" y="111912"/>
                  </a:cubicBezTo>
                  <a:cubicBezTo>
                    <a:pt x="74701" y="111912"/>
                    <a:pt x="73323" y="111912"/>
                    <a:pt x="71898" y="111124"/>
                  </a:cubicBezTo>
                  <a:cubicBezTo>
                    <a:pt x="71209" y="110704"/>
                    <a:pt x="71209" y="109496"/>
                    <a:pt x="70520" y="108708"/>
                  </a:cubicBezTo>
                  <a:cubicBezTo>
                    <a:pt x="70153" y="108288"/>
                    <a:pt x="69785" y="107921"/>
                    <a:pt x="69464" y="108288"/>
                  </a:cubicBezTo>
                  <a:cubicBezTo>
                    <a:pt x="67718" y="108708"/>
                    <a:pt x="66294" y="109916"/>
                    <a:pt x="64548" y="110704"/>
                  </a:cubicBezTo>
                  <a:lnTo>
                    <a:pt x="64548" y="110704"/>
                  </a:lnTo>
                  <a:cubicBezTo>
                    <a:pt x="64180" y="109496"/>
                    <a:pt x="64548" y="107501"/>
                    <a:pt x="63491" y="106293"/>
                  </a:cubicBezTo>
                  <a:cubicBezTo>
                    <a:pt x="63124" y="105925"/>
                    <a:pt x="62434" y="107921"/>
                    <a:pt x="61745" y="107501"/>
                  </a:cubicBezTo>
                  <a:cubicBezTo>
                    <a:pt x="61056" y="107501"/>
                    <a:pt x="61056" y="105925"/>
                    <a:pt x="60321" y="105505"/>
                  </a:cubicBezTo>
                  <a:cubicBezTo>
                    <a:pt x="59264" y="105085"/>
                    <a:pt x="58208" y="106293"/>
                    <a:pt x="57151" y="105505"/>
                  </a:cubicBezTo>
                  <a:cubicBezTo>
                    <a:pt x="55405" y="103929"/>
                    <a:pt x="54716" y="100673"/>
                    <a:pt x="52603" y="98678"/>
                  </a:cubicBezTo>
                  <a:cubicBezTo>
                    <a:pt x="51914" y="98310"/>
                    <a:pt x="50535" y="99098"/>
                    <a:pt x="49479" y="99098"/>
                  </a:cubicBezTo>
                  <a:cubicBezTo>
                    <a:pt x="48422" y="98678"/>
                    <a:pt x="48055" y="97102"/>
                    <a:pt x="47366" y="97102"/>
                  </a:cubicBezTo>
                  <a:cubicBezTo>
                    <a:pt x="46309" y="97102"/>
                    <a:pt x="45941" y="98678"/>
                    <a:pt x="45252" y="98310"/>
                  </a:cubicBezTo>
                  <a:cubicBezTo>
                    <a:pt x="42771" y="97470"/>
                    <a:pt x="40704" y="95894"/>
                    <a:pt x="38591" y="93846"/>
                  </a:cubicBezTo>
                  <a:cubicBezTo>
                    <a:pt x="37534" y="93059"/>
                    <a:pt x="36477" y="92271"/>
                    <a:pt x="35788" y="91063"/>
                  </a:cubicBezTo>
                  <a:cubicBezTo>
                    <a:pt x="35421" y="90275"/>
                    <a:pt x="36845" y="89855"/>
                    <a:pt x="36845" y="89067"/>
                  </a:cubicBezTo>
                  <a:cubicBezTo>
                    <a:pt x="36845" y="88280"/>
                    <a:pt x="35421" y="87859"/>
                    <a:pt x="35421" y="87072"/>
                  </a:cubicBezTo>
                  <a:cubicBezTo>
                    <a:pt x="35053" y="85864"/>
                    <a:pt x="34732" y="84236"/>
                    <a:pt x="35421" y="83028"/>
                  </a:cubicBezTo>
                  <a:cubicBezTo>
                    <a:pt x="36110" y="82240"/>
                    <a:pt x="38223" y="83868"/>
                    <a:pt x="38591" y="82660"/>
                  </a:cubicBezTo>
                  <a:cubicBezTo>
                    <a:pt x="39647" y="79037"/>
                    <a:pt x="37534" y="75413"/>
                    <a:pt x="38591" y="71842"/>
                  </a:cubicBezTo>
                  <a:cubicBezTo>
                    <a:pt x="38912" y="70634"/>
                    <a:pt x="40336" y="73838"/>
                    <a:pt x="41393" y="73838"/>
                  </a:cubicBezTo>
                  <a:cubicBezTo>
                    <a:pt x="42082" y="73838"/>
                    <a:pt x="42082" y="72210"/>
                    <a:pt x="43139" y="71842"/>
                  </a:cubicBezTo>
                  <a:cubicBezTo>
                    <a:pt x="43506" y="71422"/>
                    <a:pt x="44885" y="71842"/>
                    <a:pt x="45252" y="71002"/>
                  </a:cubicBezTo>
                  <a:cubicBezTo>
                    <a:pt x="45574" y="69794"/>
                    <a:pt x="45252" y="67798"/>
                    <a:pt x="44885" y="66590"/>
                  </a:cubicBezTo>
                  <a:cubicBezTo>
                    <a:pt x="44196" y="65382"/>
                    <a:pt x="43139" y="64175"/>
                    <a:pt x="42082" y="64175"/>
                  </a:cubicBezTo>
                  <a:cubicBezTo>
                    <a:pt x="38223" y="64962"/>
                    <a:pt x="35053" y="69794"/>
                    <a:pt x="31194" y="69426"/>
                  </a:cubicBezTo>
                  <a:cubicBezTo>
                    <a:pt x="29448" y="69006"/>
                    <a:pt x="31562" y="64962"/>
                    <a:pt x="30872" y="62967"/>
                  </a:cubicBezTo>
                  <a:cubicBezTo>
                    <a:pt x="30505" y="61759"/>
                    <a:pt x="29448" y="60971"/>
                    <a:pt x="28759" y="60183"/>
                  </a:cubicBezTo>
                  <a:cubicBezTo>
                    <a:pt x="28070" y="59396"/>
                    <a:pt x="27335" y="58555"/>
                    <a:pt x="26646" y="58975"/>
                  </a:cubicBezTo>
                  <a:cubicBezTo>
                    <a:pt x="25957" y="58975"/>
                    <a:pt x="25957" y="60183"/>
                    <a:pt x="25267" y="60603"/>
                  </a:cubicBezTo>
                  <a:cubicBezTo>
                    <a:pt x="22787" y="61759"/>
                    <a:pt x="20673" y="62599"/>
                    <a:pt x="17871" y="63387"/>
                  </a:cubicBezTo>
                  <a:cubicBezTo>
                    <a:pt x="17503" y="63387"/>
                    <a:pt x="17182" y="62179"/>
                    <a:pt x="16814" y="61759"/>
                  </a:cubicBezTo>
                  <a:cubicBezTo>
                    <a:pt x="15758" y="61759"/>
                    <a:pt x="14701" y="61759"/>
                    <a:pt x="14379" y="62599"/>
                  </a:cubicBezTo>
                  <a:cubicBezTo>
                    <a:pt x="14012" y="63387"/>
                    <a:pt x="15758" y="64595"/>
                    <a:pt x="15068" y="64962"/>
                  </a:cubicBezTo>
                  <a:cubicBezTo>
                    <a:pt x="13644" y="65803"/>
                    <a:pt x="11898" y="64595"/>
                    <a:pt x="10520" y="64962"/>
                  </a:cubicBezTo>
                  <a:cubicBezTo>
                    <a:pt x="9785" y="65382"/>
                    <a:pt x="9096" y="65803"/>
                    <a:pt x="8407" y="66590"/>
                  </a:cubicBezTo>
                  <a:cubicBezTo>
                    <a:pt x="8039" y="67010"/>
                    <a:pt x="8407" y="67798"/>
                    <a:pt x="8039" y="68586"/>
                  </a:cubicBezTo>
                  <a:cubicBezTo>
                    <a:pt x="7718" y="69006"/>
                    <a:pt x="6983" y="68586"/>
                    <a:pt x="6294" y="68586"/>
                  </a:cubicBezTo>
                  <a:lnTo>
                    <a:pt x="6294" y="68586"/>
                  </a:lnTo>
                  <a:cubicBezTo>
                    <a:pt x="5237" y="68218"/>
                    <a:pt x="3491" y="68218"/>
                    <a:pt x="3491" y="66590"/>
                  </a:cubicBezTo>
                  <a:cubicBezTo>
                    <a:pt x="3124" y="64595"/>
                    <a:pt x="5926" y="62967"/>
                    <a:pt x="5604" y="60603"/>
                  </a:cubicBezTo>
                  <a:cubicBezTo>
                    <a:pt x="5604" y="59396"/>
                    <a:pt x="3491" y="59763"/>
                    <a:pt x="2802" y="58555"/>
                  </a:cubicBezTo>
                  <a:cubicBezTo>
                    <a:pt x="2434" y="58188"/>
                    <a:pt x="2434" y="57400"/>
                    <a:pt x="3124" y="56980"/>
                  </a:cubicBezTo>
                  <a:cubicBezTo>
                    <a:pt x="5237" y="56192"/>
                    <a:pt x="7350" y="55352"/>
                    <a:pt x="9785" y="54564"/>
                  </a:cubicBezTo>
                  <a:cubicBezTo>
                    <a:pt x="10842" y="54564"/>
                    <a:pt x="12955" y="56192"/>
                    <a:pt x="12955" y="54564"/>
                  </a:cubicBezTo>
                  <a:cubicBezTo>
                    <a:pt x="13323" y="52936"/>
                    <a:pt x="11577" y="51361"/>
                    <a:pt x="10520" y="50153"/>
                  </a:cubicBezTo>
                  <a:cubicBezTo>
                    <a:pt x="9785" y="49365"/>
                    <a:pt x="8774" y="48945"/>
                    <a:pt x="8039" y="4815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48" name="Shape 2648"/>
            <p:cNvSpPr/>
            <p:nvPr/>
          </p:nvSpPr>
          <p:spPr>
            <a:xfrm>
              <a:off x="5843207" y="4219576"/>
              <a:ext cx="682580" cy="461962"/>
            </a:xfrm>
            <a:custGeom>
              <a:avLst/>
              <a:gdLst/>
              <a:ahLst/>
              <a:cxnLst/>
              <a:rect l="0" t="0" r="0" b="0"/>
              <a:pathLst>
                <a:path w="120000" h="120000" extrusionOk="0">
                  <a:moveTo>
                    <a:pt x="0" y="101401"/>
                  </a:moveTo>
                  <a:lnTo>
                    <a:pt x="0" y="101401"/>
                  </a:lnTo>
                  <a:cubicBezTo>
                    <a:pt x="950" y="99252"/>
                    <a:pt x="950" y="95700"/>
                    <a:pt x="2407" y="94953"/>
                  </a:cubicBezTo>
                  <a:cubicBezTo>
                    <a:pt x="4815" y="92803"/>
                    <a:pt x="8236" y="95700"/>
                    <a:pt x="10200" y="94205"/>
                  </a:cubicBezTo>
                  <a:cubicBezTo>
                    <a:pt x="11151" y="93551"/>
                    <a:pt x="7729" y="92803"/>
                    <a:pt x="7729" y="90654"/>
                  </a:cubicBezTo>
                  <a:cubicBezTo>
                    <a:pt x="7729" y="89252"/>
                    <a:pt x="9693" y="88504"/>
                    <a:pt x="10644" y="87102"/>
                  </a:cubicBezTo>
                  <a:lnTo>
                    <a:pt x="10644" y="87102"/>
                  </a:lnTo>
                  <a:cubicBezTo>
                    <a:pt x="12608" y="86355"/>
                    <a:pt x="14508" y="87102"/>
                    <a:pt x="15966" y="85700"/>
                  </a:cubicBezTo>
                  <a:cubicBezTo>
                    <a:pt x="16916" y="84299"/>
                    <a:pt x="15966" y="82149"/>
                    <a:pt x="16916" y="80654"/>
                  </a:cubicBezTo>
                  <a:cubicBezTo>
                    <a:pt x="17423" y="80000"/>
                    <a:pt x="18373" y="80000"/>
                    <a:pt x="19387" y="80000"/>
                  </a:cubicBezTo>
                  <a:cubicBezTo>
                    <a:pt x="19831" y="80654"/>
                    <a:pt x="19831" y="82803"/>
                    <a:pt x="20337" y="83551"/>
                  </a:cubicBezTo>
                  <a:cubicBezTo>
                    <a:pt x="23252" y="84299"/>
                    <a:pt x="26166" y="82803"/>
                    <a:pt x="29017" y="83551"/>
                  </a:cubicBezTo>
                  <a:cubicBezTo>
                    <a:pt x="30475" y="83551"/>
                    <a:pt x="31488" y="85700"/>
                    <a:pt x="32439" y="85700"/>
                  </a:cubicBezTo>
                  <a:cubicBezTo>
                    <a:pt x="33896" y="85700"/>
                    <a:pt x="35797" y="84953"/>
                    <a:pt x="36747" y="83551"/>
                  </a:cubicBezTo>
                  <a:cubicBezTo>
                    <a:pt x="37761" y="82803"/>
                    <a:pt x="36747" y="80000"/>
                    <a:pt x="37254" y="79252"/>
                  </a:cubicBezTo>
                  <a:cubicBezTo>
                    <a:pt x="37761" y="77850"/>
                    <a:pt x="39218" y="77102"/>
                    <a:pt x="40168" y="76355"/>
                  </a:cubicBezTo>
                  <a:cubicBezTo>
                    <a:pt x="41119" y="76355"/>
                    <a:pt x="42576" y="77850"/>
                    <a:pt x="43590" y="77850"/>
                  </a:cubicBezTo>
                  <a:cubicBezTo>
                    <a:pt x="44033" y="77850"/>
                    <a:pt x="45047" y="77850"/>
                    <a:pt x="45047" y="77102"/>
                  </a:cubicBezTo>
                  <a:cubicBezTo>
                    <a:pt x="45047" y="75700"/>
                    <a:pt x="43590" y="74299"/>
                    <a:pt x="44033" y="73551"/>
                  </a:cubicBezTo>
                  <a:cubicBezTo>
                    <a:pt x="44540" y="71401"/>
                    <a:pt x="47455" y="72803"/>
                    <a:pt x="47898" y="70654"/>
                  </a:cubicBezTo>
                  <a:cubicBezTo>
                    <a:pt x="48912" y="68504"/>
                    <a:pt x="47898" y="65700"/>
                    <a:pt x="47455" y="63551"/>
                  </a:cubicBezTo>
                  <a:cubicBezTo>
                    <a:pt x="46948" y="62149"/>
                    <a:pt x="45997" y="60654"/>
                    <a:pt x="45047" y="60000"/>
                  </a:cubicBezTo>
                  <a:cubicBezTo>
                    <a:pt x="43083" y="58598"/>
                    <a:pt x="40675" y="60654"/>
                    <a:pt x="38711" y="59252"/>
                  </a:cubicBezTo>
                  <a:cubicBezTo>
                    <a:pt x="37761" y="58598"/>
                    <a:pt x="38711" y="56448"/>
                    <a:pt x="38711" y="54953"/>
                  </a:cubicBezTo>
                  <a:cubicBezTo>
                    <a:pt x="38204" y="53551"/>
                    <a:pt x="36304" y="53551"/>
                    <a:pt x="36304" y="52149"/>
                  </a:cubicBezTo>
                  <a:cubicBezTo>
                    <a:pt x="36304" y="50000"/>
                    <a:pt x="37761" y="47850"/>
                    <a:pt x="38711" y="46448"/>
                  </a:cubicBezTo>
                  <a:cubicBezTo>
                    <a:pt x="39662" y="45700"/>
                    <a:pt x="41119" y="47850"/>
                    <a:pt x="42133" y="47850"/>
                  </a:cubicBezTo>
                  <a:cubicBezTo>
                    <a:pt x="43083" y="47102"/>
                    <a:pt x="44033" y="47102"/>
                    <a:pt x="44540" y="45700"/>
                  </a:cubicBezTo>
                  <a:cubicBezTo>
                    <a:pt x="45491" y="43551"/>
                    <a:pt x="45047" y="40000"/>
                    <a:pt x="45997" y="37102"/>
                  </a:cubicBezTo>
                  <a:cubicBezTo>
                    <a:pt x="46441" y="34953"/>
                    <a:pt x="47898" y="34299"/>
                    <a:pt x="48405" y="32897"/>
                  </a:cubicBezTo>
                  <a:cubicBezTo>
                    <a:pt x="48912" y="30747"/>
                    <a:pt x="47898" y="27102"/>
                    <a:pt x="50813" y="25046"/>
                  </a:cubicBezTo>
                  <a:lnTo>
                    <a:pt x="50813" y="25046"/>
                  </a:lnTo>
                  <a:cubicBezTo>
                    <a:pt x="62851" y="25046"/>
                    <a:pt x="74445" y="2149"/>
                    <a:pt x="86103" y="2149"/>
                  </a:cubicBezTo>
                  <a:cubicBezTo>
                    <a:pt x="93833" y="2149"/>
                    <a:pt x="94276" y="0"/>
                    <a:pt x="93326" y="13551"/>
                  </a:cubicBezTo>
                  <a:cubicBezTo>
                    <a:pt x="92882" y="23551"/>
                    <a:pt x="93833" y="32149"/>
                    <a:pt x="101562" y="32897"/>
                  </a:cubicBezTo>
                  <a:cubicBezTo>
                    <a:pt x="105427" y="34299"/>
                    <a:pt x="119936" y="46448"/>
                    <a:pt x="113157" y="51401"/>
                  </a:cubicBezTo>
                  <a:cubicBezTo>
                    <a:pt x="110749" y="52803"/>
                    <a:pt x="108342" y="58598"/>
                    <a:pt x="105934" y="60654"/>
                  </a:cubicBezTo>
                  <a:cubicBezTo>
                    <a:pt x="103526" y="64299"/>
                    <a:pt x="95290" y="70654"/>
                    <a:pt x="92375" y="71401"/>
                  </a:cubicBezTo>
                  <a:cubicBezTo>
                    <a:pt x="86103" y="72149"/>
                    <a:pt x="87053" y="68504"/>
                    <a:pt x="82682" y="65700"/>
                  </a:cubicBezTo>
                  <a:cubicBezTo>
                    <a:pt x="79324" y="63551"/>
                    <a:pt x="69123" y="78504"/>
                    <a:pt x="66272" y="81401"/>
                  </a:cubicBezTo>
                  <a:cubicBezTo>
                    <a:pt x="64308" y="83551"/>
                    <a:pt x="60950" y="87102"/>
                    <a:pt x="59936" y="90000"/>
                  </a:cubicBezTo>
                  <a:cubicBezTo>
                    <a:pt x="58479" y="94953"/>
                    <a:pt x="60443" y="99252"/>
                    <a:pt x="57022" y="103551"/>
                  </a:cubicBezTo>
                  <a:cubicBezTo>
                    <a:pt x="55564" y="106355"/>
                    <a:pt x="52270" y="107850"/>
                    <a:pt x="49862" y="106355"/>
                  </a:cubicBezTo>
                  <a:cubicBezTo>
                    <a:pt x="46948" y="104953"/>
                    <a:pt x="40675" y="110000"/>
                    <a:pt x="38204" y="112056"/>
                  </a:cubicBezTo>
                  <a:cubicBezTo>
                    <a:pt x="35797" y="112803"/>
                    <a:pt x="37254" y="119906"/>
                    <a:pt x="32882" y="115700"/>
                  </a:cubicBezTo>
                  <a:cubicBezTo>
                    <a:pt x="30982" y="113551"/>
                    <a:pt x="27117" y="112056"/>
                    <a:pt x="24709" y="112056"/>
                  </a:cubicBezTo>
                  <a:cubicBezTo>
                    <a:pt x="20337" y="111401"/>
                    <a:pt x="18373" y="107102"/>
                    <a:pt x="13558" y="107102"/>
                  </a:cubicBezTo>
                  <a:cubicBezTo>
                    <a:pt x="10200" y="107102"/>
                    <a:pt x="6272" y="108504"/>
                    <a:pt x="2914" y="108504"/>
                  </a:cubicBezTo>
                  <a:lnTo>
                    <a:pt x="2914" y="108504"/>
                  </a:lnTo>
                  <a:cubicBezTo>
                    <a:pt x="0" y="101401"/>
                    <a:pt x="0" y="101401"/>
                    <a:pt x="0" y="10140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49" name="Shape 2649"/>
            <p:cNvSpPr/>
            <p:nvPr/>
          </p:nvSpPr>
          <p:spPr>
            <a:xfrm>
              <a:off x="5765423" y="4471987"/>
              <a:ext cx="173027" cy="138112"/>
            </a:xfrm>
            <a:custGeom>
              <a:avLst/>
              <a:gdLst/>
              <a:ahLst/>
              <a:cxnLst/>
              <a:rect l="0" t="0" r="0" b="0"/>
              <a:pathLst>
                <a:path w="120000" h="120000" extrusionOk="0">
                  <a:moveTo>
                    <a:pt x="53278" y="119686"/>
                  </a:moveTo>
                  <a:lnTo>
                    <a:pt x="53278" y="119686"/>
                  </a:lnTo>
                  <a:cubicBezTo>
                    <a:pt x="57012" y="112480"/>
                    <a:pt x="57012" y="100574"/>
                    <a:pt x="62738" y="98067"/>
                  </a:cubicBezTo>
                  <a:cubicBezTo>
                    <a:pt x="72199" y="90861"/>
                    <a:pt x="85643" y="100574"/>
                    <a:pt x="93360" y="95561"/>
                  </a:cubicBezTo>
                  <a:cubicBezTo>
                    <a:pt x="97095" y="93368"/>
                    <a:pt x="83651" y="90861"/>
                    <a:pt x="83651" y="83655"/>
                  </a:cubicBezTo>
                  <a:cubicBezTo>
                    <a:pt x="83651" y="78955"/>
                    <a:pt x="91369" y="76449"/>
                    <a:pt x="95103" y="71749"/>
                  </a:cubicBezTo>
                  <a:lnTo>
                    <a:pt x="95103" y="71749"/>
                  </a:lnTo>
                  <a:cubicBezTo>
                    <a:pt x="95103" y="64543"/>
                    <a:pt x="89377" y="55143"/>
                    <a:pt x="93360" y="47937"/>
                  </a:cubicBezTo>
                  <a:cubicBezTo>
                    <a:pt x="95103" y="40731"/>
                    <a:pt x="106556" y="42924"/>
                    <a:pt x="110290" y="35718"/>
                  </a:cubicBezTo>
                  <a:cubicBezTo>
                    <a:pt x="114024" y="31018"/>
                    <a:pt x="119751" y="23812"/>
                    <a:pt x="118008" y="16605"/>
                  </a:cubicBezTo>
                  <a:cubicBezTo>
                    <a:pt x="118008" y="9399"/>
                    <a:pt x="110290" y="9399"/>
                    <a:pt x="104564" y="9399"/>
                  </a:cubicBezTo>
                  <a:cubicBezTo>
                    <a:pt x="100829" y="9399"/>
                    <a:pt x="100829" y="16605"/>
                    <a:pt x="97095" y="16605"/>
                  </a:cubicBezTo>
                  <a:cubicBezTo>
                    <a:pt x="93360" y="16605"/>
                    <a:pt x="89377" y="14412"/>
                    <a:pt x="87634" y="14412"/>
                  </a:cubicBezTo>
                  <a:cubicBezTo>
                    <a:pt x="83651" y="16605"/>
                    <a:pt x="83651" y="23812"/>
                    <a:pt x="79917" y="23812"/>
                  </a:cubicBezTo>
                  <a:cubicBezTo>
                    <a:pt x="72199" y="23812"/>
                    <a:pt x="64730" y="23812"/>
                    <a:pt x="57012" y="19112"/>
                  </a:cubicBezTo>
                  <a:cubicBezTo>
                    <a:pt x="53278" y="16605"/>
                    <a:pt x="53278" y="9399"/>
                    <a:pt x="49543" y="4699"/>
                  </a:cubicBezTo>
                  <a:cubicBezTo>
                    <a:pt x="47551" y="2193"/>
                    <a:pt x="45560" y="0"/>
                    <a:pt x="43817" y="2193"/>
                  </a:cubicBezTo>
                  <a:cubicBezTo>
                    <a:pt x="34356" y="4699"/>
                    <a:pt x="26639" y="11906"/>
                    <a:pt x="17178" y="16605"/>
                  </a:cubicBezTo>
                  <a:lnTo>
                    <a:pt x="17178" y="16605"/>
                  </a:lnTo>
                  <a:cubicBezTo>
                    <a:pt x="15186" y="21618"/>
                    <a:pt x="9460" y="23812"/>
                    <a:pt x="7717" y="28825"/>
                  </a:cubicBezTo>
                  <a:cubicBezTo>
                    <a:pt x="5726" y="38224"/>
                    <a:pt x="7717" y="45430"/>
                    <a:pt x="7717" y="55143"/>
                  </a:cubicBezTo>
                  <a:cubicBezTo>
                    <a:pt x="7717" y="59843"/>
                    <a:pt x="7717" y="64543"/>
                    <a:pt x="7717" y="67049"/>
                  </a:cubicBezTo>
                  <a:cubicBezTo>
                    <a:pt x="5726" y="71749"/>
                    <a:pt x="1991" y="69242"/>
                    <a:pt x="0" y="71749"/>
                  </a:cubicBezTo>
                  <a:cubicBezTo>
                    <a:pt x="0" y="76449"/>
                    <a:pt x="1991" y="81462"/>
                    <a:pt x="3983" y="83655"/>
                  </a:cubicBezTo>
                  <a:cubicBezTo>
                    <a:pt x="9460" y="88355"/>
                    <a:pt x="19170" y="90861"/>
                    <a:pt x="26639" y="95561"/>
                  </a:cubicBezTo>
                  <a:lnTo>
                    <a:pt x="26639" y="95561"/>
                  </a:lnTo>
                  <a:cubicBezTo>
                    <a:pt x="53278" y="119686"/>
                    <a:pt x="53278" y="119686"/>
                    <a:pt x="53278" y="11968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50" name="Shape 2650"/>
            <p:cNvSpPr/>
            <p:nvPr/>
          </p:nvSpPr>
          <p:spPr>
            <a:xfrm>
              <a:off x="5219360" y="4133851"/>
              <a:ext cx="588924" cy="588962"/>
            </a:xfrm>
            <a:custGeom>
              <a:avLst/>
              <a:gdLst/>
              <a:ahLst/>
              <a:cxnLst/>
              <a:rect l="0" t="0" r="0" b="0"/>
              <a:pathLst>
                <a:path w="120000" h="120000" extrusionOk="0">
                  <a:moveTo>
                    <a:pt x="35867" y="94694"/>
                  </a:moveTo>
                  <a:lnTo>
                    <a:pt x="35867" y="94694"/>
                  </a:lnTo>
                  <a:cubicBezTo>
                    <a:pt x="37555" y="95281"/>
                    <a:pt x="39242" y="95794"/>
                    <a:pt x="41442" y="96381"/>
                  </a:cubicBezTo>
                  <a:cubicBezTo>
                    <a:pt x="42029" y="96381"/>
                    <a:pt x="43129" y="95794"/>
                    <a:pt x="43716" y="96381"/>
                  </a:cubicBezTo>
                  <a:cubicBezTo>
                    <a:pt x="44816" y="96381"/>
                    <a:pt x="44816" y="97481"/>
                    <a:pt x="45990" y="98068"/>
                  </a:cubicBezTo>
                  <a:cubicBezTo>
                    <a:pt x="47090" y="98655"/>
                    <a:pt x="49290" y="97481"/>
                    <a:pt x="49877" y="99168"/>
                  </a:cubicBezTo>
                  <a:cubicBezTo>
                    <a:pt x="50464" y="99755"/>
                    <a:pt x="47603" y="99755"/>
                    <a:pt x="47090" y="100855"/>
                  </a:cubicBezTo>
                  <a:cubicBezTo>
                    <a:pt x="47090" y="104229"/>
                    <a:pt x="48190" y="107017"/>
                    <a:pt x="49290" y="109804"/>
                  </a:cubicBezTo>
                  <a:cubicBezTo>
                    <a:pt x="49877" y="110391"/>
                    <a:pt x="50977" y="109290"/>
                    <a:pt x="51564" y="109804"/>
                  </a:cubicBezTo>
                  <a:cubicBezTo>
                    <a:pt x="53251" y="111491"/>
                    <a:pt x="53251" y="113765"/>
                    <a:pt x="54938" y="115452"/>
                  </a:cubicBezTo>
                  <a:cubicBezTo>
                    <a:pt x="55452" y="115965"/>
                    <a:pt x="56625" y="115965"/>
                    <a:pt x="57139" y="116552"/>
                  </a:cubicBezTo>
                  <a:lnTo>
                    <a:pt x="57139" y="116552"/>
                  </a:lnTo>
                  <a:cubicBezTo>
                    <a:pt x="58826" y="115965"/>
                    <a:pt x="59926" y="114278"/>
                    <a:pt x="61613" y="114865"/>
                  </a:cubicBezTo>
                  <a:cubicBezTo>
                    <a:pt x="63300" y="115452"/>
                    <a:pt x="63887" y="118239"/>
                    <a:pt x="65574" y="118826"/>
                  </a:cubicBezTo>
                  <a:cubicBezTo>
                    <a:pt x="66088" y="119926"/>
                    <a:pt x="67775" y="119926"/>
                    <a:pt x="68948" y="119339"/>
                  </a:cubicBezTo>
                  <a:cubicBezTo>
                    <a:pt x="70635" y="118826"/>
                    <a:pt x="71149" y="117139"/>
                    <a:pt x="72322" y="115452"/>
                  </a:cubicBezTo>
                  <a:cubicBezTo>
                    <a:pt x="72322" y="114865"/>
                    <a:pt x="72322" y="113178"/>
                    <a:pt x="71735" y="112078"/>
                  </a:cubicBezTo>
                  <a:cubicBezTo>
                    <a:pt x="71735" y="110391"/>
                    <a:pt x="70048" y="108190"/>
                    <a:pt x="70048" y="106503"/>
                  </a:cubicBezTo>
                  <a:cubicBezTo>
                    <a:pt x="70048" y="105916"/>
                    <a:pt x="70635" y="105330"/>
                    <a:pt x="71149" y="105330"/>
                  </a:cubicBezTo>
                  <a:cubicBezTo>
                    <a:pt x="72322" y="105916"/>
                    <a:pt x="73422" y="107017"/>
                    <a:pt x="75110" y="107017"/>
                  </a:cubicBezTo>
                  <a:cubicBezTo>
                    <a:pt x="75623" y="107603"/>
                    <a:pt x="77310" y="107017"/>
                    <a:pt x="78484" y="107017"/>
                  </a:cubicBezTo>
                  <a:cubicBezTo>
                    <a:pt x="78997" y="107603"/>
                    <a:pt x="80097" y="109290"/>
                    <a:pt x="81271" y="108704"/>
                  </a:cubicBezTo>
                  <a:cubicBezTo>
                    <a:pt x="82958" y="108190"/>
                    <a:pt x="83471" y="105330"/>
                    <a:pt x="85158" y="105330"/>
                  </a:cubicBezTo>
                  <a:cubicBezTo>
                    <a:pt x="86259" y="105330"/>
                    <a:pt x="85745" y="108190"/>
                    <a:pt x="86259" y="109290"/>
                  </a:cubicBezTo>
                  <a:lnTo>
                    <a:pt x="86259" y="109290"/>
                  </a:lnTo>
                  <a:cubicBezTo>
                    <a:pt x="87946" y="108704"/>
                    <a:pt x="89633" y="108704"/>
                    <a:pt x="91320" y="107603"/>
                  </a:cubicBezTo>
                  <a:cubicBezTo>
                    <a:pt x="91907" y="107603"/>
                    <a:pt x="91907" y="105916"/>
                    <a:pt x="92493" y="105916"/>
                  </a:cubicBezTo>
                  <a:cubicBezTo>
                    <a:pt x="95281" y="105330"/>
                    <a:pt x="98068" y="105916"/>
                    <a:pt x="100855" y="105330"/>
                  </a:cubicBezTo>
                  <a:lnTo>
                    <a:pt x="100855" y="105330"/>
                  </a:lnTo>
                  <a:cubicBezTo>
                    <a:pt x="101442" y="104229"/>
                    <a:pt x="101955" y="102542"/>
                    <a:pt x="103129" y="102542"/>
                  </a:cubicBezTo>
                  <a:cubicBezTo>
                    <a:pt x="105916" y="102029"/>
                    <a:pt x="109290" y="103129"/>
                    <a:pt x="112665" y="103129"/>
                  </a:cubicBezTo>
                  <a:cubicBezTo>
                    <a:pt x="114278" y="103129"/>
                    <a:pt x="116552" y="103129"/>
                    <a:pt x="118239" y="102029"/>
                  </a:cubicBezTo>
                  <a:cubicBezTo>
                    <a:pt x="119339" y="102029"/>
                    <a:pt x="119926" y="100855"/>
                    <a:pt x="119339" y="100342"/>
                  </a:cubicBezTo>
                  <a:cubicBezTo>
                    <a:pt x="119339" y="99168"/>
                    <a:pt x="117139" y="98655"/>
                    <a:pt x="116552" y="96968"/>
                  </a:cubicBezTo>
                  <a:cubicBezTo>
                    <a:pt x="116552" y="94694"/>
                    <a:pt x="118239" y="93007"/>
                    <a:pt x="119339" y="91320"/>
                  </a:cubicBezTo>
                  <a:lnTo>
                    <a:pt x="119339" y="91320"/>
                  </a:lnTo>
                  <a:cubicBezTo>
                    <a:pt x="117139" y="90220"/>
                    <a:pt x="114278" y="89633"/>
                    <a:pt x="112665" y="88533"/>
                  </a:cubicBezTo>
                  <a:cubicBezTo>
                    <a:pt x="112078" y="88019"/>
                    <a:pt x="111491" y="86845"/>
                    <a:pt x="111491" y="85745"/>
                  </a:cubicBezTo>
                  <a:cubicBezTo>
                    <a:pt x="112078" y="85158"/>
                    <a:pt x="113178" y="85745"/>
                    <a:pt x="113765" y="84645"/>
                  </a:cubicBezTo>
                  <a:cubicBezTo>
                    <a:pt x="113765" y="84058"/>
                    <a:pt x="113765" y="82958"/>
                    <a:pt x="113765" y="81858"/>
                  </a:cubicBezTo>
                  <a:cubicBezTo>
                    <a:pt x="113765" y="79584"/>
                    <a:pt x="113178" y="77897"/>
                    <a:pt x="113765" y="75696"/>
                  </a:cubicBezTo>
                  <a:cubicBezTo>
                    <a:pt x="114278" y="74523"/>
                    <a:pt x="115965" y="74009"/>
                    <a:pt x="116552" y="72836"/>
                  </a:cubicBezTo>
                  <a:lnTo>
                    <a:pt x="116552" y="72836"/>
                  </a:lnTo>
                  <a:cubicBezTo>
                    <a:pt x="115965" y="71149"/>
                    <a:pt x="116552" y="68361"/>
                    <a:pt x="114865" y="66674"/>
                  </a:cubicBezTo>
                  <a:cubicBezTo>
                    <a:pt x="114278" y="66161"/>
                    <a:pt x="113178" y="68948"/>
                    <a:pt x="112078" y="68361"/>
                  </a:cubicBezTo>
                  <a:cubicBezTo>
                    <a:pt x="110977" y="68361"/>
                    <a:pt x="110977" y="66161"/>
                    <a:pt x="109804" y="65574"/>
                  </a:cubicBezTo>
                  <a:cubicBezTo>
                    <a:pt x="108117" y="64987"/>
                    <a:pt x="106430" y="66674"/>
                    <a:pt x="104743" y="65574"/>
                  </a:cubicBezTo>
                  <a:cubicBezTo>
                    <a:pt x="101955" y="63374"/>
                    <a:pt x="100855" y="58826"/>
                    <a:pt x="97481" y="56039"/>
                  </a:cubicBezTo>
                  <a:cubicBezTo>
                    <a:pt x="96381" y="55525"/>
                    <a:pt x="94180" y="56625"/>
                    <a:pt x="92493" y="56625"/>
                  </a:cubicBezTo>
                  <a:cubicBezTo>
                    <a:pt x="90806" y="56039"/>
                    <a:pt x="90220" y="53838"/>
                    <a:pt x="89119" y="53838"/>
                  </a:cubicBezTo>
                  <a:cubicBezTo>
                    <a:pt x="87432" y="53838"/>
                    <a:pt x="86845" y="56039"/>
                    <a:pt x="85745" y="55525"/>
                  </a:cubicBezTo>
                  <a:cubicBezTo>
                    <a:pt x="81784" y="54352"/>
                    <a:pt x="78484" y="52151"/>
                    <a:pt x="75110" y="49290"/>
                  </a:cubicBezTo>
                  <a:cubicBezTo>
                    <a:pt x="73422" y="48190"/>
                    <a:pt x="71735" y="47090"/>
                    <a:pt x="70635" y="45403"/>
                  </a:cubicBezTo>
                  <a:cubicBezTo>
                    <a:pt x="70048" y="44303"/>
                    <a:pt x="72322" y="43716"/>
                    <a:pt x="72322" y="42616"/>
                  </a:cubicBezTo>
                  <a:cubicBezTo>
                    <a:pt x="72322" y="41515"/>
                    <a:pt x="70048" y="40929"/>
                    <a:pt x="70048" y="39828"/>
                  </a:cubicBezTo>
                  <a:cubicBezTo>
                    <a:pt x="69462" y="38141"/>
                    <a:pt x="68948" y="35867"/>
                    <a:pt x="70048" y="34180"/>
                  </a:cubicBezTo>
                  <a:cubicBezTo>
                    <a:pt x="71149" y="33080"/>
                    <a:pt x="74523" y="35354"/>
                    <a:pt x="75110" y="33667"/>
                  </a:cubicBezTo>
                  <a:cubicBezTo>
                    <a:pt x="76797" y="28606"/>
                    <a:pt x="73422" y="23545"/>
                    <a:pt x="75110" y="18557"/>
                  </a:cubicBezTo>
                  <a:cubicBezTo>
                    <a:pt x="75623" y="16870"/>
                    <a:pt x="77897" y="21344"/>
                    <a:pt x="79584" y="21344"/>
                  </a:cubicBezTo>
                  <a:cubicBezTo>
                    <a:pt x="80684" y="21344"/>
                    <a:pt x="80684" y="19070"/>
                    <a:pt x="82371" y="18557"/>
                  </a:cubicBezTo>
                  <a:cubicBezTo>
                    <a:pt x="82958" y="17970"/>
                    <a:pt x="85158" y="18557"/>
                    <a:pt x="85745" y="17383"/>
                  </a:cubicBezTo>
                  <a:cubicBezTo>
                    <a:pt x="86259" y="15696"/>
                    <a:pt x="85745" y="12909"/>
                    <a:pt x="85158" y="11222"/>
                  </a:cubicBezTo>
                  <a:cubicBezTo>
                    <a:pt x="84058" y="9535"/>
                    <a:pt x="82371" y="7848"/>
                    <a:pt x="80684" y="7848"/>
                  </a:cubicBezTo>
                  <a:cubicBezTo>
                    <a:pt x="74523" y="8948"/>
                    <a:pt x="69462" y="15696"/>
                    <a:pt x="63300" y="15183"/>
                  </a:cubicBezTo>
                  <a:cubicBezTo>
                    <a:pt x="60513" y="14596"/>
                    <a:pt x="63887" y="8948"/>
                    <a:pt x="62787" y="6161"/>
                  </a:cubicBezTo>
                  <a:cubicBezTo>
                    <a:pt x="62200" y="4474"/>
                    <a:pt x="60513" y="3374"/>
                    <a:pt x="59413" y="2273"/>
                  </a:cubicBezTo>
                  <a:cubicBezTo>
                    <a:pt x="58312" y="1173"/>
                    <a:pt x="57139" y="0"/>
                    <a:pt x="56039" y="586"/>
                  </a:cubicBezTo>
                  <a:cubicBezTo>
                    <a:pt x="54938" y="586"/>
                    <a:pt x="54938" y="2273"/>
                    <a:pt x="53838" y="2860"/>
                  </a:cubicBezTo>
                  <a:cubicBezTo>
                    <a:pt x="49877" y="4474"/>
                    <a:pt x="46503" y="5647"/>
                    <a:pt x="42029" y="6748"/>
                  </a:cubicBezTo>
                  <a:cubicBezTo>
                    <a:pt x="41442" y="6748"/>
                    <a:pt x="40929" y="5061"/>
                    <a:pt x="40342" y="4474"/>
                  </a:cubicBezTo>
                  <a:cubicBezTo>
                    <a:pt x="38655" y="4474"/>
                    <a:pt x="36968" y="4474"/>
                    <a:pt x="36454" y="5647"/>
                  </a:cubicBezTo>
                  <a:cubicBezTo>
                    <a:pt x="35867" y="6748"/>
                    <a:pt x="38655" y="8435"/>
                    <a:pt x="37555" y="8948"/>
                  </a:cubicBezTo>
                  <a:cubicBezTo>
                    <a:pt x="35281" y="10122"/>
                    <a:pt x="32493" y="8435"/>
                    <a:pt x="30293" y="8948"/>
                  </a:cubicBezTo>
                  <a:cubicBezTo>
                    <a:pt x="29119" y="9535"/>
                    <a:pt x="28019" y="10122"/>
                    <a:pt x="26919" y="11222"/>
                  </a:cubicBezTo>
                  <a:cubicBezTo>
                    <a:pt x="26332" y="11809"/>
                    <a:pt x="26919" y="12909"/>
                    <a:pt x="26332" y="14009"/>
                  </a:cubicBezTo>
                  <a:cubicBezTo>
                    <a:pt x="25819" y="14596"/>
                    <a:pt x="24645" y="14009"/>
                    <a:pt x="23545" y="14009"/>
                  </a:cubicBezTo>
                  <a:lnTo>
                    <a:pt x="23545" y="14009"/>
                  </a:lnTo>
                  <a:cubicBezTo>
                    <a:pt x="22444" y="15183"/>
                    <a:pt x="21858" y="17383"/>
                    <a:pt x="20171" y="17383"/>
                  </a:cubicBezTo>
                  <a:cubicBezTo>
                    <a:pt x="19070" y="17970"/>
                    <a:pt x="17970" y="16283"/>
                    <a:pt x="16283" y="16283"/>
                  </a:cubicBezTo>
                  <a:cubicBezTo>
                    <a:pt x="15110" y="16283"/>
                    <a:pt x="14596" y="16870"/>
                    <a:pt x="14009" y="17383"/>
                  </a:cubicBezTo>
                  <a:cubicBezTo>
                    <a:pt x="12909" y="18557"/>
                    <a:pt x="14009" y="20757"/>
                    <a:pt x="12909" y="21858"/>
                  </a:cubicBezTo>
                  <a:cubicBezTo>
                    <a:pt x="12322" y="23031"/>
                    <a:pt x="10635" y="21344"/>
                    <a:pt x="10122" y="21858"/>
                  </a:cubicBezTo>
                  <a:cubicBezTo>
                    <a:pt x="7334" y="24132"/>
                    <a:pt x="5061" y="27506"/>
                    <a:pt x="2787" y="30293"/>
                  </a:cubicBezTo>
                  <a:cubicBezTo>
                    <a:pt x="2273" y="31393"/>
                    <a:pt x="0" y="33080"/>
                    <a:pt x="586" y="34767"/>
                  </a:cubicBezTo>
                  <a:cubicBezTo>
                    <a:pt x="1687" y="37555"/>
                    <a:pt x="5647" y="38655"/>
                    <a:pt x="7334" y="41515"/>
                  </a:cubicBezTo>
                  <a:cubicBezTo>
                    <a:pt x="7848" y="42029"/>
                    <a:pt x="6161" y="43716"/>
                    <a:pt x="7334" y="44303"/>
                  </a:cubicBezTo>
                  <a:cubicBezTo>
                    <a:pt x="9022" y="44816"/>
                    <a:pt x="11222" y="43202"/>
                    <a:pt x="13496" y="43716"/>
                  </a:cubicBezTo>
                  <a:cubicBezTo>
                    <a:pt x="15696" y="43716"/>
                    <a:pt x="19070" y="43202"/>
                    <a:pt x="21271" y="44816"/>
                  </a:cubicBezTo>
                  <a:cubicBezTo>
                    <a:pt x="22444" y="45990"/>
                    <a:pt x="19584" y="47677"/>
                    <a:pt x="19584" y="49290"/>
                  </a:cubicBezTo>
                  <a:cubicBezTo>
                    <a:pt x="19584" y="50977"/>
                    <a:pt x="21858" y="52665"/>
                    <a:pt x="20757" y="54352"/>
                  </a:cubicBezTo>
                  <a:cubicBezTo>
                    <a:pt x="20757" y="55525"/>
                    <a:pt x="17383" y="53251"/>
                    <a:pt x="17383" y="54352"/>
                  </a:cubicBezTo>
                  <a:cubicBezTo>
                    <a:pt x="16283" y="57726"/>
                    <a:pt x="18484" y="61100"/>
                    <a:pt x="18484" y="64474"/>
                  </a:cubicBezTo>
                  <a:cubicBezTo>
                    <a:pt x="18484" y="66674"/>
                    <a:pt x="17383" y="68948"/>
                    <a:pt x="17970" y="70635"/>
                  </a:cubicBezTo>
                  <a:cubicBezTo>
                    <a:pt x="17970" y="73422"/>
                    <a:pt x="19584" y="75696"/>
                    <a:pt x="20757" y="77897"/>
                  </a:cubicBezTo>
                  <a:cubicBezTo>
                    <a:pt x="21858" y="80684"/>
                    <a:pt x="21858" y="84645"/>
                    <a:pt x="24132" y="86845"/>
                  </a:cubicBezTo>
                  <a:cubicBezTo>
                    <a:pt x="26332" y="89119"/>
                    <a:pt x="30293" y="86845"/>
                    <a:pt x="32493" y="88533"/>
                  </a:cubicBezTo>
                  <a:cubicBezTo>
                    <a:pt x="34180" y="89633"/>
                    <a:pt x="34767" y="92493"/>
                    <a:pt x="35867" y="9469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51" name="Shape 2651"/>
            <p:cNvSpPr/>
            <p:nvPr/>
          </p:nvSpPr>
          <p:spPr>
            <a:xfrm>
              <a:off x="7833803" y="9539288"/>
              <a:ext cx="131753" cy="93662"/>
            </a:xfrm>
            <a:custGeom>
              <a:avLst/>
              <a:gdLst/>
              <a:ahLst/>
              <a:cxnLst/>
              <a:rect l="0" t="0" r="0" b="0"/>
              <a:pathLst>
                <a:path w="120000" h="120000" extrusionOk="0">
                  <a:moveTo>
                    <a:pt x="104673" y="119540"/>
                  </a:moveTo>
                  <a:lnTo>
                    <a:pt x="104673" y="119540"/>
                  </a:lnTo>
                  <a:cubicBezTo>
                    <a:pt x="109565" y="108965"/>
                    <a:pt x="119673" y="91494"/>
                    <a:pt x="119673" y="80919"/>
                  </a:cubicBezTo>
                  <a:cubicBezTo>
                    <a:pt x="119673" y="70344"/>
                    <a:pt x="117065" y="59770"/>
                    <a:pt x="109565" y="56551"/>
                  </a:cubicBezTo>
                  <a:cubicBezTo>
                    <a:pt x="104673" y="52873"/>
                    <a:pt x="94565" y="63448"/>
                    <a:pt x="89673" y="56551"/>
                  </a:cubicBezTo>
                  <a:cubicBezTo>
                    <a:pt x="84782" y="49195"/>
                    <a:pt x="89673" y="31724"/>
                    <a:pt x="84782" y="24827"/>
                  </a:cubicBezTo>
                  <a:cubicBezTo>
                    <a:pt x="79565" y="14252"/>
                    <a:pt x="67173" y="14252"/>
                    <a:pt x="59673" y="10574"/>
                  </a:cubicBezTo>
                  <a:lnTo>
                    <a:pt x="59673" y="10574"/>
                  </a:lnTo>
                  <a:cubicBezTo>
                    <a:pt x="52500" y="6896"/>
                    <a:pt x="45000" y="0"/>
                    <a:pt x="37500" y="3678"/>
                  </a:cubicBezTo>
                  <a:cubicBezTo>
                    <a:pt x="32282" y="3678"/>
                    <a:pt x="34891" y="21149"/>
                    <a:pt x="30000" y="24827"/>
                  </a:cubicBezTo>
                  <a:cubicBezTo>
                    <a:pt x="22500" y="31724"/>
                    <a:pt x="7500" y="14252"/>
                    <a:pt x="4891" y="24827"/>
                  </a:cubicBezTo>
                  <a:cubicBezTo>
                    <a:pt x="0" y="42298"/>
                    <a:pt x="15000" y="74022"/>
                    <a:pt x="19891" y="91494"/>
                  </a:cubicBezTo>
                  <a:lnTo>
                    <a:pt x="19891" y="91494"/>
                  </a:lnTo>
                  <a:cubicBezTo>
                    <a:pt x="49891" y="95172"/>
                    <a:pt x="77282" y="105287"/>
                    <a:pt x="104673" y="11954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52" name="Shape 2652"/>
            <p:cNvSpPr/>
            <p:nvPr/>
          </p:nvSpPr>
          <p:spPr>
            <a:xfrm>
              <a:off x="7898885" y="9302750"/>
              <a:ext cx="566701" cy="401638"/>
            </a:xfrm>
            <a:custGeom>
              <a:avLst/>
              <a:gdLst/>
              <a:ahLst/>
              <a:cxnLst/>
              <a:rect l="0" t="0" r="0" b="0"/>
              <a:pathLst>
                <a:path w="120000" h="120000" extrusionOk="0">
                  <a:moveTo>
                    <a:pt x="18666" y="4189"/>
                  </a:moveTo>
                  <a:lnTo>
                    <a:pt x="18666" y="4189"/>
                  </a:lnTo>
                  <a:cubicBezTo>
                    <a:pt x="22171" y="2470"/>
                    <a:pt x="22171" y="2470"/>
                    <a:pt x="22171" y="2470"/>
                  </a:cubicBezTo>
                  <a:lnTo>
                    <a:pt x="22171" y="2470"/>
                  </a:lnTo>
                  <a:cubicBezTo>
                    <a:pt x="26209" y="2470"/>
                    <a:pt x="30857" y="0"/>
                    <a:pt x="34361" y="1718"/>
                  </a:cubicBezTo>
                  <a:cubicBezTo>
                    <a:pt x="36114" y="3330"/>
                    <a:pt x="33752" y="9024"/>
                    <a:pt x="35504" y="9883"/>
                  </a:cubicBezTo>
                  <a:cubicBezTo>
                    <a:pt x="39009" y="11495"/>
                    <a:pt x="43123" y="9883"/>
                    <a:pt x="46552" y="9024"/>
                  </a:cubicBezTo>
                  <a:cubicBezTo>
                    <a:pt x="49523" y="9024"/>
                    <a:pt x="52419" y="7412"/>
                    <a:pt x="55314" y="9024"/>
                  </a:cubicBezTo>
                  <a:cubicBezTo>
                    <a:pt x="57676" y="10743"/>
                    <a:pt x="58819" y="14825"/>
                    <a:pt x="60571" y="17296"/>
                  </a:cubicBezTo>
                  <a:cubicBezTo>
                    <a:pt x="63466" y="20519"/>
                    <a:pt x="66361" y="22238"/>
                    <a:pt x="69257" y="24709"/>
                  </a:cubicBezTo>
                  <a:cubicBezTo>
                    <a:pt x="71009" y="27179"/>
                    <a:pt x="71619" y="30402"/>
                    <a:pt x="73371" y="32014"/>
                  </a:cubicBezTo>
                  <a:cubicBezTo>
                    <a:pt x="76266" y="35344"/>
                    <a:pt x="79771" y="38567"/>
                    <a:pt x="83809" y="40286"/>
                  </a:cubicBezTo>
                  <a:cubicBezTo>
                    <a:pt x="86780" y="40286"/>
                    <a:pt x="89066" y="36096"/>
                    <a:pt x="91961" y="36096"/>
                  </a:cubicBezTo>
                  <a:cubicBezTo>
                    <a:pt x="94323" y="36096"/>
                    <a:pt x="96076" y="39427"/>
                    <a:pt x="98361" y="40286"/>
                  </a:cubicBezTo>
                  <a:cubicBezTo>
                    <a:pt x="100723" y="40286"/>
                    <a:pt x="103619" y="36956"/>
                    <a:pt x="105980" y="38567"/>
                  </a:cubicBezTo>
                  <a:cubicBezTo>
                    <a:pt x="109409" y="41897"/>
                    <a:pt x="110628" y="50062"/>
                    <a:pt x="114057" y="54252"/>
                  </a:cubicBezTo>
                  <a:cubicBezTo>
                    <a:pt x="115276" y="55863"/>
                    <a:pt x="118171" y="51781"/>
                    <a:pt x="119314" y="54252"/>
                  </a:cubicBezTo>
                  <a:cubicBezTo>
                    <a:pt x="119923" y="56723"/>
                    <a:pt x="117561" y="63276"/>
                    <a:pt x="117561" y="65640"/>
                  </a:cubicBezTo>
                  <a:lnTo>
                    <a:pt x="117561" y="65640"/>
                  </a:lnTo>
                  <a:cubicBezTo>
                    <a:pt x="113523" y="64888"/>
                    <a:pt x="108876" y="63276"/>
                    <a:pt x="105980" y="64888"/>
                  </a:cubicBezTo>
                  <a:cubicBezTo>
                    <a:pt x="99504" y="68111"/>
                    <a:pt x="96609" y="78854"/>
                    <a:pt x="90819" y="83795"/>
                  </a:cubicBezTo>
                  <a:cubicBezTo>
                    <a:pt x="88457" y="85407"/>
                    <a:pt x="88457" y="85407"/>
                    <a:pt x="88457" y="85407"/>
                  </a:cubicBezTo>
                  <a:cubicBezTo>
                    <a:pt x="71009" y="89489"/>
                    <a:pt x="63466" y="88630"/>
                    <a:pt x="50057" y="107538"/>
                  </a:cubicBezTo>
                  <a:cubicBezTo>
                    <a:pt x="41371" y="119892"/>
                    <a:pt x="33752" y="112479"/>
                    <a:pt x="24457" y="104207"/>
                  </a:cubicBezTo>
                  <a:cubicBezTo>
                    <a:pt x="22171" y="101736"/>
                    <a:pt x="18057" y="103455"/>
                    <a:pt x="15161" y="101736"/>
                  </a:cubicBezTo>
                  <a:cubicBezTo>
                    <a:pt x="13409" y="100125"/>
                    <a:pt x="12266" y="99373"/>
                    <a:pt x="10514" y="98513"/>
                  </a:cubicBezTo>
                  <a:lnTo>
                    <a:pt x="10514" y="98513"/>
                  </a:lnTo>
                  <a:cubicBezTo>
                    <a:pt x="11657" y="96042"/>
                    <a:pt x="14019" y="91960"/>
                    <a:pt x="14019" y="89489"/>
                  </a:cubicBezTo>
                  <a:cubicBezTo>
                    <a:pt x="14019" y="87018"/>
                    <a:pt x="13409" y="84547"/>
                    <a:pt x="11657" y="83795"/>
                  </a:cubicBezTo>
                  <a:cubicBezTo>
                    <a:pt x="10514" y="82936"/>
                    <a:pt x="8152" y="85407"/>
                    <a:pt x="7009" y="83795"/>
                  </a:cubicBezTo>
                  <a:cubicBezTo>
                    <a:pt x="5866" y="82076"/>
                    <a:pt x="7009" y="77994"/>
                    <a:pt x="5866" y="76383"/>
                  </a:cubicBezTo>
                  <a:cubicBezTo>
                    <a:pt x="4647" y="73912"/>
                    <a:pt x="1752" y="73912"/>
                    <a:pt x="0" y="73052"/>
                  </a:cubicBezTo>
                  <a:lnTo>
                    <a:pt x="0" y="73052"/>
                  </a:lnTo>
                  <a:cubicBezTo>
                    <a:pt x="609" y="67358"/>
                    <a:pt x="2361" y="61557"/>
                    <a:pt x="2971" y="55863"/>
                  </a:cubicBezTo>
                  <a:cubicBezTo>
                    <a:pt x="3504" y="53393"/>
                    <a:pt x="1752" y="50062"/>
                    <a:pt x="2361" y="47591"/>
                  </a:cubicBezTo>
                  <a:cubicBezTo>
                    <a:pt x="2971" y="45980"/>
                    <a:pt x="4114" y="43509"/>
                    <a:pt x="5866" y="43509"/>
                  </a:cubicBezTo>
                  <a:cubicBezTo>
                    <a:pt x="8761" y="42757"/>
                    <a:pt x="12266" y="49310"/>
                    <a:pt x="14552" y="46839"/>
                  </a:cubicBezTo>
                  <a:cubicBezTo>
                    <a:pt x="17523" y="42757"/>
                    <a:pt x="16914" y="34485"/>
                    <a:pt x="16914" y="28791"/>
                  </a:cubicBezTo>
                  <a:cubicBezTo>
                    <a:pt x="16304" y="24709"/>
                    <a:pt x="11657" y="21378"/>
                    <a:pt x="12266" y="17296"/>
                  </a:cubicBezTo>
                  <a:cubicBezTo>
                    <a:pt x="13409" y="13213"/>
                    <a:pt x="19276" y="15684"/>
                    <a:pt x="20952" y="12354"/>
                  </a:cubicBezTo>
                  <a:cubicBezTo>
                    <a:pt x="22171" y="9883"/>
                    <a:pt x="19809" y="6553"/>
                    <a:pt x="18666" y="418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53" name="Shape 2653"/>
            <p:cNvSpPr/>
            <p:nvPr/>
          </p:nvSpPr>
          <p:spPr>
            <a:xfrm>
              <a:off x="7435365" y="9293225"/>
              <a:ext cx="569875" cy="419099"/>
            </a:xfrm>
            <a:custGeom>
              <a:avLst/>
              <a:gdLst/>
              <a:ahLst/>
              <a:cxnLst/>
              <a:rect l="0" t="0" r="0" b="0"/>
              <a:pathLst>
                <a:path w="120000" h="120000" extrusionOk="0">
                  <a:moveTo>
                    <a:pt x="97850" y="73321"/>
                  </a:moveTo>
                  <a:lnTo>
                    <a:pt x="97850" y="73321"/>
                  </a:lnTo>
                  <a:cubicBezTo>
                    <a:pt x="98457" y="67848"/>
                    <a:pt x="100202" y="62271"/>
                    <a:pt x="100809" y="56798"/>
                  </a:cubicBezTo>
                  <a:cubicBezTo>
                    <a:pt x="101340" y="54423"/>
                    <a:pt x="99595" y="51222"/>
                    <a:pt x="100202" y="48846"/>
                  </a:cubicBezTo>
                  <a:cubicBezTo>
                    <a:pt x="100809" y="47297"/>
                    <a:pt x="101946" y="44922"/>
                    <a:pt x="103691" y="44922"/>
                  </a:cubicBezTo>
                  <a:cubicBezTo>
                    <a:pt x="106573" y="44199"/>
                    <a:pt x="110063" y="50499"/>
                    <a:pt x="112338" y="48123"/>
                  </a:cubicBezTo>
                  <a:cubicBezTo>
                    <a:pt x="115297" y="44199"/>
                    <a:pt x="114690" y="36247"/>
                    <a:pt x="114690" y="30774"/>
                  </a:cubicBezTo>
                  <a:cubicBezTo>
                    <a:pt x="114083" y="26850"/>
                    <a:pt x="109456" y="23648"/>
                    <a:pt x="110063" y="19724"/>
                  </a:cubicBezTo>
                  <a:cubicBezTo>
                    <a:pt x="111201" y="15800"/>
                    <a:pt x="117041" y="18175"/>
                    <a:pt x="118710" y="14974"/>
                  </a:cubicBezTo>
                  <a:cubicBezTo>
                    <a:pt x="119924" y="12598"/>
                    <a:pt x="117572" y="9397"/>
                    <a:pt x="116434" y="7125"/>
                  </a:cubicBezTo>
                  <a:lnTo>
                    <a:pt x="116434" y="7125"/>
                  </a:lnTo>
                  <a:cubicBezTo>
                    <a:pt x="112945" y="7125"/>
                    <a:pt x="109456" y="6299"/>
                    <a:pt x="105436" y="6299"/>
                  </a:cubicBezTo>
                  <a:cubicBezTo>
                    <a:pt x="103084" y="7125"/>
                    <a:pt x="100809" y="8674"/>
                    <a:pt x="98457" y="7125"/>
                  </a:cubicBezTo>
                  <a:cubicBezTo>
                    <a:pt x="96713" y="6299"/>
                    <a:pt x="96713" y="3098"/>
                    <a:pt x="95575" y="826"/>
                  </a:cubicBezTo>
                  <a:cubicBezTo>
                    <a:pt x="95575" y="826"/>
                    <a:pt x="91479" y="0"/>
                    <a:pt x="90948" y="0"/>
                  </a:cubicBezTo>
                  <a:cubicBezTo>
                    <a:pt x="90341" y="0"/>
                    <a:pt x="83362" y="7125"/>
                    <a:pt x="83362" y="7125"/>
                  </a:cubicBezTo>
                  <a:cubicBezTo>
                    <a:pt x="76460" y="10223"/>
                    <a:pt x="70088" y="13425"/>
                    <a:pt x="63109" y="16523"/>
                  </a:cubicBezTo>
                  <a:cubicBezTo>
                    <a:pt x="57876" y="18175"/>
                    <a:pt x="52718" y="20447"/>
                    <a:pt x="47484" y="21273"/>
                  </a:cubicBezTo>
                  <a:cubicBezTo>
                    <a:pt x="45132" y="21273"/>
                    <a:pt x="42250" y="19724"/>
                    <a:pt x="39898" y="20447"/>
                  </a:cubicBezTo>
                  <a:cubicBezTo>
                    <a:pt x="37016" y="20447"/>
                    <a:pt x="34740" y="22822"/>
                    <a:pt x="31858" y="22822"/>
                  </a:cubicBezTo>
                  <a:cubicBezTo>
                    <a:pt x="28975" y="22822"/>
                    <a:pt x="26624" y="21273"/>
                    <a:pt x="24273" y="20447"/>
                  </a:cubicBezTo>
                  <a:lnTo>
                    <a:pt x="24273" y="20447"/>
                  </a:lnTo>
                  <a:cubicBezTo>
                    <a:pt x="21997" y="22099"/>
                    <a:pt x="19646" y="25197"/>
                    <a:pt x="17370" y="26850"/>
                  </a:cubicBezTo>
                  <a:cubicBezTo>
                    <a:pt x="16156" y="27573"/>
                    <a:pt x="14412" y="25197"/>
                    <a:pt x="13274" y="26024"/>
                  </a:cubicBezTo>
                  <a:cubicBezTo>
                    <a:pt x="10998" y="28399"/>
                    <a:pt x="9254" y="32323"/>
                    <a:pt x="8116" y="35524"/>
                  </a:cubicBezTo>
                  <a:cubicBezTo>
                    <a:pt x="6371" y="40998"/>
                    <a:pt x="5158" y="46471"/>
                    <a:pt x="3413" y="52048"/>
                  </a:cubicBezTo>
                  <a:cubicBezTo>
                    <a:pt x="2275" y="57624"/>
                    <a:pt x="530" y="63098"/>
                    <a:pt x="0" y="69397"/>
                  </a:cubicBezTo>
                  <a:cubicBezTo>
                    <a:pt x="0" y="71772"/>
                    <a:pt x="2882" y="73321"/>
                    <a:pt x="2882" y="76523"/>
                  </a:cubicBezTo>
                  <a:cubicBezTo>
                    <a:pt x="2882" y="79621"/>
                    <a:pt x="0" y="81996"/>
                    <a:pt x="0" y="85197"/>
                  </a:cubicBezTo>
                  <a:cubicBezTo>
                    <a:pt x="0" y="89948"/>
                    <a:pt x="2275" y="101721"/>
                    <a:pt x="2882" y="105645"/>
                  </a:cubicBezTo>
                  <a:lnTo>
                    <a:pt x="2882" y="105645"/>
                  </a:lnTo>
                  <a:cubicBezTo>
                    <a:pt x="4020" y="105645"/>
                    <a:pt x="4627" y="106471"/>
                    <a:pt x="5764" y="106471"/>
                  </a:cubicBezTo>
                  <a:cubicBezTo>
                    <a:pt x="9785" y="108020"/>
                    <a:pt x="15018" y="119896"/>
                    <a:pt x="17901" y="119896"/>
                  </a:cubicBezTo>
                  <a:lnTo>
                    <a:pt x="17901" y="119896"/>
                  </a:lnTo>
                  <a:cubicBezTo>
                    <a:pt x="17901" y="103270"/>
                    <a:pt x="36485" y="100172"/>
                    <a:pt x="45132" y="97796"/>
                  </a:cubicBezTo>
                  <a:cubicBezTo>
                    <a:pt x="57876" y="93872"/>
                    <a:pt x="68343" y="99345"/>
                    <a:pt x="81087" y="90671"/>
                  </a:cubicBezTo>
                  <a:cubicBezTo>
                    <a:pt x="83362" y="90671"/>
                    <a:pt x="86321" y="90671"/>
                    <a:pt x="88596" y="91497"/>
                  </a:cubicBezTo>
                  <a:lnTo>
                    <a:pt x="88596" y="91497"/>
                  </a:lnTo>
                  <a:cubicBezTo>
                    <a:pt x="87458" y="87573"/>
                    <a:pt x="83969" y="80447"/>
                    <a:pt x="85107" y="76523"/>
                  </a:cubicBezTo>
                  <a:cubicBezTo>
                    <a:pt x="85714" y="74148"/>
                    <a:pt x="89203" y="78072"/>
                    <a:pt x="90948" y="76523"/>
                  </a:cubicBezTo>
                  <a:cubicBezTo>
                    <a:pt x="92085" y="75697"/>
                    <a:pt x="91479" y="71772"/>
                    <a:pt x="92692" y="71772"/>
                  </a:cubicBezTo>
                  <a:cubicBezTo>
                    <a:pt x="94437" y="70946"/>
                    <a:pt x="96182" y="72495"/>
                    <a:pt x="97850" y="7332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54" name="Shape 2654"/>
            <p:cNvSpPr/>
            <p:nvPr/>
          </p:nvSpPr>
          <p:spPr>
            <a:xfrm>
              <a:off x="5801935" y="9144000"/>
              <a:ext cx="893703" cy="461962"/>
            </a:xfrm>
            <a:custGeom>
              <a:avLst/>
              <a:gdLst/>
              <a:ahLst/>
              <a:cxnLst/>
              <a:rect l="0" t="0" r="0" b="0"/>
              <a:pathLst>
                <a:path w="120000" h="120000" extrusionOk="0">
                  <a:moveTo>
                    <a:pt x="115890" y="2147"/>
                  </a:moveTo>
                  <a:lnTo>
                    <a:pt x="115890" y="2147"/>
                  </a:lnTo>
                  <a:cubicBezTo>
                    <a:pt x="116615" y="4295"/>
                    <a:pt x="117727" y="6443"/>
                    <a:pt x="118114" y="9338"/>
                  </a:cubicBezTo>
                  <a:cubicBezTo>
                    <a:pt x="118839" y="12887"/>
                    <a:pt x="119951" y="17836"/>
                    <a:pt x="119226" y="21385"/>
                  </a:cubicBezTo>
                  <a:cubicBezTo>
                    <a:pt x="117727" y="29976"/>
                    <a:pt x="114778" y="37167"/>
                    <a:pt x="112554" y="45011"/>
                  </a:cubicBezTo>
                  <a:cubicBezTo>
                    <a:pt x="111829" y="47066"/>
                    <a:pt x="110330" y="48560"/>
                    <a:pt x="110330" y="51361"/>
                  </a:cubicBezTo>
                  <a:cubicBezTo>
                    <a:pt x="110330" y="54256"/>
                    <a:pt x="112215" y="56404"/>
                    <a:pt x="112941" y="58552"/>
                  </a:cubicBezTo>
                  <a:lnTo>
                    <a:pt x="112941" y="58552"/>
                  </a:lnTo>
                  <a:cubicBezTo>
                    <a:pt x="112554" y="59206"/>
                    <a:pt x="111829" y="59953"/>
                    <a:pt x="111442" y="60700"/>
                  </a:cubicBezTo>
                  <a:cubicBezTo>
                    <a:pt x="111442" y="63501"/>
                    <a:pt x="112941" y="65649"/>
                    <a:pt x="112554" y="67797"/>
                  </a:cubicBezTo>
                  <a:cubicBezTo>
                    <a:pt x="111829" y="72093"/>
                    <a:pt x="108879" y="74241"/>
                    <a:pt x="108879" y="77789"/>
                  </a:cubicBezTo>
                  <a:cubicBezTo>
                    <a:pt x="108879" y="80591"/>
                    <a:pt x="113279" y="81338"/>
                    <a:pt x="112554" y="82739"/>
                  </a:cubicBezTo>
                  <a:cubicBezTo>
                    <a:pt x="110717" y="86381"/>
                    <a:pt x="107381" y="83486"/>
                    <a:pt x="105157" y="84887"/>
                  </a:cubicBezTo>
                  <a:cubicBezTo>
                    <a:pt x="104431" y="85634"/>
                    <a:pt x="104045" y="90677"/>
                    <a:pt x="103319" y="89929"/>
                  </a:cubicBezTo>
                  <a:cubicBezTo>
                    <a:pt x="101095" y="87782"/>
                    <a:pt x="101482" y="80591"/>
                    <a:pt x="99258" y="79190"/>
                  </a:cubicBezTo>
                  <a:cubicBezTo>
                    <a:pt x="97034" y="77789"/>
                    <a:pt x="94472" y="79937"/>
                    <a:pt x="92634" y="82739"/>
                  </a:cubicBezTo>
                  <a:cubicBezTo>
                    <a:pt x="91861" y="84233"/>
                    <a:pt x="92248" y="87782"/>
                    <a:pt x="92248" y="90677"/>
                  </a:cubicBezTo>
                  <a:cubicBezTo>
                    <a:pt x="91861" y="94879"/>
                    <a:pt x="92973" y="99922"/>
                    <a:pt x="91861" y="104124"/>
                  </a:cubicBezTo>
                  <a:cubicBezTo>
                    <a:pt x="91522" y="106272"/>
                    <a:pt x="89637" y="104871"/>
                    <a:pt x="88912" y="104871"/>
                  </a:cubicBezTo>
                  <a:cubicBezTo>
                    <a:pt x="84850" y="107019"/>
                    <a:pt x="80451" y="108420"/>
                    <a:pt x="76390" y="110568"/>
                  </a:cubicBezTo>
                  <a:cubicBezTo>
                    <a:pt x="75278" y="111315"/>
                    <a:pt x="74504" y="112062"/>
                    <a:pt x="73392" y="112715"/>
                  </a:cubicBezTo>
                  <a:cubicBezTo>
                    <a:pt x="71941" y="113463"/>
                    <a:pt x="70104" y="113463"/>
                    <a:pt x="68992" y="114863"/>
                  </a:cubicBezTo>
                  <a:cubicBezTo>
                    <a:pt x="67880" y="115610"/>
                    <a:pt x="67493" y="118412"/>
                    <a:pt x="66381" y="119906"/>
                  </a:cubicBezTo>
                  <a:lnTo>
                    <a:pt x="66381" y="119906"/>
                  </a:lnTo>
                  <a:cubicBezTo>
                    <a:pt x="65656" y="117011"/>
                    <a:pt x="65656" y="113463"/>
                    <a:pt x="64206" y="111315"/>
                  </a:cubicBezTo>
                  <a:cubicBezTo>
                    <a:pt x="63094" y="109914"/>
                    <a:pt x="61208" y="112715"/>
                    <a:pt x="60096" y="112062"/>
                  </a:cubicBezTo>
                  <a:cubicBezTo>
                    <a:pt x="59033" y="110568"/>
                    <a:pt x="58646" y="107766"/>
                    <a:pt x="58646" y="105618"/>
                  </a:cubicBezTo>
                  <a:cubicBezTo>
                    <a:pt x="58259" y="103470"/>
                    <a:pt x="59758" y="101322"/>
                    <a:pt x="59371" y="99922"/>
                  </a:cubicBezTo>
                  <a:cubicBezTo>
                    <a:pt x="59033" y="98428"/>
                    <a:pt x="57921" y="99175"/>
                    <a:pt x="57147" y="99175"/>
                  </a:cubicBezTo>
                  <a:cubicBezTo>
                    <a:pt x="55310" y="99922"/>
                    <a:pt x="53473" y="102070"/>
                    <a:pt x="51635" y="102070"/>
                  </a:cubicBezTo>
                  <a:cubicBezTo>
                    <a:pt x="50523" y="101322"/>
                    <a:pt x="49411" y="99922"/>
                    <a:pt x="49411" y="97774"/>
                  </a:cubicBezTo>
                  <a:cubicBezTo>
                    <a:pt x="49024" y="94879"/>
                    <a:pt x="51248" y="91330"/>
                    <a:pt x="50136" y="89182"/>
                  </a:cubicBezTo>
                  <a:cubicBezTo>
                    <a:pt x="48299" y="87035"/>
                    <a:pt x="45785" y="91330"/>
                    <a:pt x="43900" y="89929"/>
                  </a:cubicBezTo>
                  <a:cubicBezTo>
                    <a:pt x="41724" y="88529"/>
                    <a:pt x="40612" y="83486"/>
                    <a:pt x="38388" y="81338"/>
                  </a:cubicBezTo>
                  <a:cubicBezTo>
                    <a:pt x="37276" y="79937"/>
                    <a:pt x="35439" y="83486"/>
                    <a:pt x="34665" y="81338"/>
                  </a:cubicBezTo>
                  <a:cubicBezTo>
                    <a:pt x="33553" y="79190"/>
                    <a:pt x="35052" y="74894"/>
                    <a:pt x="34327" y="72093"/>
                  </a:cubicBezTo>
                  <a:cubicBezTo>
                    <a:pt x="33940" y="70692"/>
                    <a:pt x="32828" y="69945"/>
                    <a:pt x="31716" y="69945"/>
                  </a:cubicBezTo>
                  <a:cubicBezTo>
                    <a:pt x="30991" y="69945"/>
                    <a:pt x="29879" y="71346"/>
                    <a:pt x="28767" y="71346"/>
                  </a:cubicBezTo>
                  <a:cubicBezTo>
                    <a:pt x="28428" y="71346"/>
                    <a:pt x="28041" y="69198"/>
                    <a:pt x="27655" y="69198"/>
                  </a:cubicBezTo>
                  <a:cubicBezTo>
                    <a:pt x="26591" y="68544"/>
                    <a:pt x="25479" y="67797"/>
                    <a:pt x="24705" y="69198"/>
                  </a:cubicBezTo>
                  <a:cubicBezTo>
                    <a:pt x="23980" y="70692"/>
                    <a:pt x="23980" y="74894"/>
                    <a:pt x="22868" y="75642"/>
                  </a:cubicBezTo>
                  <a:cubicBezTo>
                    <a:pt x="21031" y="77042"/>
                    <a:pt x="18420" y="76389"/>
                    <a:pt x="16970" y="74241"/>
                  </a:cubicBezTo>
                  <a:cubicBezTo>
                    <a:pt x="16244" y="72747"/>
                    <a:pt x="17695" y="70692"/>
                    <a:pt x="17695" y="68544"/>
                  </a:cubicBezTo>
                  <a:cubicBezTo>
                    <a:pt x="18082" y="67050"/>
                    <a:pt x="18420" y="64996"/>
                    <a:pt x="17695" y="63501"/>
                  </a:cubicBezTo>
                  <a:cubicBezTo>
                    <a:pt x="17308" y="62101"/>
                    <a:pt x="16244" y="63501"/>
                    <a:pt x="15471" y="63501"/>
                  </a:cubicBezTo>
                  <a:cubicBezTo>
                    <a:pt x="13295" y="62101"/>
                    <a:pt x="11410" y="59953"/>
                    <a:pt x="9572" y="57805"/>
                  </a:cubicBezTo>
                  <a:cubicBezTo>
                    <a:pt x="6623" y="53509"/>
                    <a:pt x="3287" y="49961"/>
                    <a:pt x="1450" y="45011"/>
                  </a:cubicBezTo>
                  <a:cubicBezTo>
                    <a:pt x="338" y="42116"/>
                    <a:pt x="0" y="37821"/>
                    <a:pt x="725" y="35019"/>
                  </a:cubicBezTo>
                  <a:cubicBezTo>
                    <a:pt x="1063" y="33525"/>
                    <a:pt x="2562" y="34272"/>
                    <a:pt x="3287" y="34272"/>
                  </a:cubicBezTo>
                  <a:cubicBezTo>
                    <a:pt x="5124" y="33525"/>
                    <a:pt x="7348" y="35019"/>
                    <a:pt x="8847" y="33525"/>
                  </a:cubicBezTo>
                  <a:cubicBezTo>
                    <a:pt x="9572" y="32124"/>
                    <a:pt x="8847" y="32124"/>
                    <a:pt x="8847" y="29976"/>
                  </a:cubicBezTo>
                  <a:lnTo>
                    <a:pt x="8847" y="29976"/>
                  </a:lnTo>
                  <a:cubicBezTo>
                    <a:pt x="15132" y="30723"/>
                    <a:pt x="23255" y="25027"/>
                    <a:pt x="27655" y="28575"/>
                  </a:cubicBezTo>
                  <a:cubicBezTo>
                    <a:pt x="29153" y="30723"/>
                    <a:pt x="31716" y="35673"/>
                    <a:pt x="33940" y="35019"/>
                  </a:cubicBezTo>
                  <a:cubicBezTo>
                    <a:pt x="39113" y="37167"/>
                    <a:pt x="40950" y="35673"/>
                    <a:pt x="45398" y="33525"/>
                  </a:cubicBezTo>
                  <a:cubicBezTo>
                    <a:pt x="49024" y="31470"/>
                    <a:pt x="50136" y="25680"/>
                    <a:pt x="53859" y="29322"/>
                  </a:cubicBezTo>
                  <a:cubicBezTo>
                    <a:pt x="55697" y="30723"/>
                    <a:pt x="57147" y="32124"/>
                    <a:pt x="59033" y="28575"/>
                  </a:cubicBezTo>
                  <a:cubicBezTo>
                    <a:pt x="61208" y="25027"/>
                    <a:pt x="60870" y="20731"/>
                    <a:pt x="60870" y="15688"/>
                  </a:cubicBezTo>
                  <a:cubicBezTo>
                    <a:pt x="60870" y="9992"/>
                    <a:pt x="61208" y="5042"/>
                    <a:pt x="61982" y="0"/>
                  </a:cubicBezTo>
                  <a:lnTo>
                    <a:pt x="61982" y="0"/>
                  </a:lnTo>
                  <a:cubicBezTo>
                    <a:pt x="62320" y="747"/>
                    <a:pt x="63432" y="2894"/>
                    <a:pt x="64206" y="3642"/>
                  </a:cubicBezTo>
                  <a:cubicBezTo>
                    <a:pt x="64544" y="5042"/>
                    <a:pt x="64931" y="6443"/>
                    <a:pt x="65656" y="7190"/>
                  </a:cubicBezTo>
                  <a:cubicBezTo>
                    <a:pt x="67155" y="8591"/>
                    <a:pt x="68605" y="8591"/>
                    <a:pt x="70104" y="8591"/>
                  </a:cubicBezTo>
                  <a:cubicBezTo>
                    <a:pt x="70443" y="8591"/>
                    <a:pt x="70443" y="7190"/>
                    <a:pt x="71216" y="7190"/>
                  </a:cubicBezTo>
                  <a:cubicBezTo>
                    <a:pt x="73053" y="6443"/>
                    <a:pt x="75616" y="8591"/>
                    <a:pt x="77453" y="6443"/>
                  </a:cubicBezTo>
                  <a:cubicBezTo>
                    <a:pt x="78227" y="5789"/>
                    <a:pt x="76003" y="2147"/>
                    <a:pt x="76728" y="1494"/>
                  </a:cubicBezTo>
                  <a:cubicBezTo>
                    <a:pt x="80064" y="747"/>
                    <a:pt x="83013" y="2894"/>
                    <a:pt x="86349" y="3642"/>
                  </a:cubicBezTo>
                  <a:lnTo>
                    <a:pt x="86349" y="3642"/>
                  </a:lnTo>
                  <a:cubicBezTo>
                    <a:pt x="87800" y="5789"/>
                    <a:pt x="89637" y="8591"/>
                    <a:pt x="91136" y="10739"/>
                  </a:cubicBezTo>
                  <a:cubicBezTo>
                    <a:pt x="91136" y="10739"/>
                    <a:pt x="96309" y="7937"/>
                    <a:pt x="96696" y="7937"/>
                  </a:cubicBezTo>
                  <a:cubicBezTo>
                    <a:pt x="97034" y="7937"/>
                    <a:pt x="100370" y="9992"/>
                    <a:pt x="100370" y="9992"/>
                  </a:cubicBezTo>
                  <a:cubicBezTo>
                    <a:pt x="101482" y="11486"/>
                    <a:pt x="102207" y="14287"/>
                    <a:pt x="102933" y="13634"/>
                  </a:cubicBezTo>
                  <a:cubicBezTo>
                    <a:pt x="104818" y="12887"/>
                    <a:pt x="105543" y="8591"/>
                    <a:pt x="107381" y="7190"/>
                  </a:cubicBezTo>
                  <a:cubicBezTo>
                    <a:pt x="109991" y="4295"/>
                    <a:pt x="112941" y="3642"/>
                    <a:pt x="115890" y="214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55" name="Shape 2655"/>
            <p:cNvSpPr/>
            <p:nvPr/>
          </p:nvSpPr>
          <p:spPr>
            <a:xfrm>
              <a:off x="6622618" y="8805864"/>
              <a:ext cx="517491" cy="687387"/>
            </a:xfrm>
            <a:custGeom>
              <a:avLst/>
              <a:gdLst/>
              <a:ahLst/>
              <a:cxnLst/>
              <a:rect l="0" t="0" r="0" b="0"/>
              <a:pathLst>
                <a:path w="120000" h="120000" extrusionOk="0">
                  <a:moveTo>
                    <a:pt x="9603" y="60408"/>
                  </a:moveTo>
                  <a:lnTo>
                    <a:pt x="9603" y="60408"/>
                  </a:lnTo>
                  <a:cubicBezTo>
                    <a:pt x="10855" y="61852"/>
                    <a:pt x="12776" y="63296"/>
                    <a:pt x="13444" y="65243"/>
                  </a:cubicBezTo>
                  <a:cubicBezTo>
                    <a:pt x="14697" y="67629"/>
                    <a:pt x="16617" y="70957"/>
                    <a:pt x="15365" y="73343"/>
                  </a:cubicBezTo>
                  <a:cubicBezTo>
                    <a:pt x="12776" y="79120"/>
                    <a:pt x="7682" y="83956"/>
                    <a:pt x="3841" y="89230"/>
                  </a:cubicBezTo>
                  <a:cubicBezTo>
                    <a:pt x="2588" y="90612"/>
                    <a:pt x="0" y="91616"/>
                    <a:pt x="0" y="93500"/>
                  </a:cubicBezTo>
                  <a:cubicBezTo>
                    <a:pt x="0" y="95447"/>
                    <a:pt x="3256" y="96891"/>
                    <a:pt x="4509" y="98335"/>
                  </a:cubicBezTo>
                  <a:lnTo>
                    <a:pt x="4509" y="98335"/>
                  </a:lnTo>
                  <a:cubicBezTo>
                    <a:pt x="8935" y="99277"/>
                    <a:pt x="13444" y="98775"/>
                    <a:pt x="16617" y="100219"/>
                  </a:cubicBezTo>
                  <a:cubicBezTo>
                    <a:pt x="19791" y="101224"/>
                    <a:pt x="21043" y="104050"/>
                    <a:pt x="22964" y="105996"/>
                  </a:cubicBezTo>
                  <a:cubicBezTo>
                    <a:pt x="24885" y="108383"/>
                    <a:pt x="26221" y="110769"/>
                    <a:pt x="28058" y="113155"/>
                  </a:cubicBezTo>
                  <a:cubicBezTo>
                    <a:pt x="28726" y="114160"/>
                    <a:pt x="30647" y="114160"/>
                    <a:pt x="31899" y="114599"/>
                  </a:cubicBezTo>
                  <a:cubicBezTo>
                    <a:pt x="33152" y="116043"/>
                    <a:pt x="33152" y="119434"/>
                    <a:pt x="35741" y="119434"/>
                  </a:cubicBezTo>
                  <a:cubicBezTo>
                    <a:pt x="38914" y="119434"/>
                    <a:pt x="41503" y="116546"/>
                    <a:pt x="44676" y="115604"/>
                  </a:cubicBezTo>
                  <a:cubicBezTo>
                    <a:pt x="47265" y="114599"/>
                    <a:pt x="50438" y="114160"/>
                    <a:pt x="52943" y="113155"/>
                  </a:cubicBezTo>
                  <a:lnTo>
                    <a:pt x="52943" y="113155"/>
                  </a:lnTo>
                  <a:cubicBezTo>
                    <a:pt x="56784" y="112213"/>
                    <a:pt x="59373" y="111271"/>
                    <a:pt x="63131" y="110769"/>
                  </a:cubicBezTo>
                  <a:cubicBezTo>
                    <a:pt x="64467" y="110329"/>
                    <a:pt x="66388" y="109827"/>
                    <a:pt x="68308" y="110329"/>
                  </a:cubicBezTo>
                  <a:cubicBezTo>
                    <a:pt x="75908" y="113155"/>
                    <a:pt x="82338" y="117990"/>
                    <a:pt x="90605" y="119434"/>
                  </a:cubicBezTo>
                  <a:cubicBezTo>
                    <a:pt x="93194" y="119937"/>
                    <a:pt x="94446" y="116546"/>
                    <a:pt x="95699" y="114599"/>
                  </a:cubicBezTo>
                  <a:cubicBezTo>
                    <a:pt x="96951" y="112213"/>
                    <a:pt x="99540" y="109324"/>
                    <a:pt x="98872" y="106938"/>
                  </a:cubicBezTo>
                  <a:cubicBezTo>
                    <a:pt x="98288" y="104552"/>
                    <a:pt x="93194" y="104552"/>
                    <a:pt x="93194" y="102668"/>
                  </a:cubicBezTo>
                  <a:cubicBezTo>
                    <a:pt x="91858" y="99277"/>
                    <a:pt x="95031" y="95447"/>
                    <a:pt x="95031" y="92056"/>
                  </a:cubicBezTo>
                  <a:cubicBezTo>
                    <a:pt x="95031" y="90612"/>
                    <a:pt x="92526" y="89670"/>
                    <a:pt x="91858" y="88226"/>
                  </a:cubicBezTo>
                  <a:cubicBezTo>
                    <a:pt x="89937" y="83956"/>
                    <a:pt x="84843" y="79120"/>
                    <a:pt x="87432" y="75290"/>
                  </a:cubicBezTo>
                  <a:cubicBezTo>
                    <a:pt x="89352" y="71962"/>
                    <a:pt x="96951" y="73343"/>
                    <a:pt x="101461" y="72401"/>
                  </a:cubicBezTo>
                  <a:cubicBezTo>
                    <a:pt x="103966" y="71459"/>
                    <a:pt x="107139" y="71962"/>
                    <a:pt x="108475" y="70015"/>
                  </a:cubicBezTo>
                  <a:cubicBezTo>
                    <a:pt x="109728" y="68131"/>
                    <a:pt x="107807" y="65682"/>
                    <a:pt x="107807" y="63799"/>
                  </a:cubicBezTo>
                  <a:cubicBezTo>
                    <a:pt x="107139" y="62354"/>
                    <a:pt x="106555" y="60910"/>
                    <a:pt x="107139" y="59968"/>
                  </a:cubicBezTo>
                  <a:cubicBezTo>
                    <a:pt x="107807" y="58963"/>
                    <a:pt x="116743" y="58021"/>
                    <a:pt x="117995" y="57519"/>
                  </a:cubicBezTo>
                  <a:lnTo>
                    <a:pt x="117995" y="57519"/>
                  </a:lnTo>
                  <a:cubicBezTo>
                    <a:pt x="118663" y="55635"/>
                    <a:pt x="119916" y="53689"/>
                    <a:pt x="118663" y="51805"/>
                  </a:cubicBezTo>
                  <a:cubicBezTo>
                    <a:pt x="117995" y="50361"/>
                    <a:pt x="114822" y="49858"/>
                    <a:pt x="113569" y="48414"/>
                  </a:cubicBezTo>
                  <a:cubicBezTo>
                    <a:pt x="112317" y="47032"/>
                    <a:pt x="109728" y="45588"/>
                    <a:pt x="109728" y="44144"/>
                  </a:cubicBezTo>
                  <a:cubicBezTo>
                    <a:pt x="110396" y="42700"/>
                    <a:pt x="114237" y="43642"/>
                    <a:pt x="114822" y="42700"/>
                  </a:cubicBezTo>
                  <a:cubicBezTo>
                    <a:pt x="116075" y="41695"/>
                    <a:pt x="116075" y="40251"/>
                    <a:pt x="115490" y="38806"/>
                  </a:cubicBezTo>
                  <a:cubicBezTo>
                    <a:pt x="114237" y="37425"/>
                    <a:pt x="111649" y="36420"/>
                    <a:pt x="110981" y="34976"/>
                  </a:cubicBezTo>
                  <a:cubicBezTo>
                    <a:pt x="109728" y="32590"/>
                    <a:pt x="109060" y="29764"/>
                    <a:pt x="108475" y="27315"/>
                  </a:cubicBezTo>
                  <a:lnTo>
                    <a:pt x="108475" y="27315"/>
                  </a:lnTo>
                  <a:cubicBezTo>
                    <a:pt x="105302" y="28320"/>
                    <a:pt x="105302" y="28320"/>
                    <a:pt x="105302" y="28320"/>
                  </a:cubicBezTo>
                  <a:lnTo>
                    <a:pt x="105302" y="28320"/>
                  </a:lnTo>
                  <a:cubicBezTo>
                    <a:pt x="99540" y="29764"/>
                    <a:pt x="94446" y="32150"/>
                    <a:pt x="88016" y="33092"/>
                  </a:cubicBezTo>
                  <a:cubicBezTo>
                    <a:pt x="85511" y="33594"/>
                    <a:pt x="81670" y="33594"/>
                    <a:pt x="79081" y="32150"/>
                  </a:cubicBezTo>
                  <a:cubicBezTo>
                    <a:pt x="77244" y="30706"/>
                    <a:pt x="76576" y="28320"/>
                    <a:pt x="75908" y="26373"/>
                  </a:cubicBezTo>
                  <a:cubicBezTo>
                    <a:pt x="74655" y="24427"/>
                    <a:pt x="73987" y="22040"/>
                    <a:pt x="74655" y="20156"/>
                  </a:cubicBezTo>
                  <a:cubicBezTo>
                    <a:pt x="74655" y="19152"/>
                    <a:pt x="76576" y="18712"/>
                    <a:pt x="76576" y="17708"/>
                  </a:cubicBezTo>
                  <a:cubicBezTo>
                    <a:pt x="77244" y="15321"/>
                    <a:pt x="74655" y="13437"/>
                    <a:pt x="75908" y="11491"/>
                  </a:cubicBezTo>
                  <a:cubicBezTo>
                    <a:pt x="77244" y="10047"/>
                    <a:pt x="81002" y="11051"/>
                    <a:pt x="82338" y="10047"/>
                  </a:cubicBezTo>
                  <a:cubicBezTo>
                    <a:pt x="83590" y="9105"/>
                    <a:pt x="81002" y="8163"/>
                    <a:pt x="81002" y="7158"/>
                  </a:cubicBezTo>
                  <a:cubicBezTo>
                    <a:pt x="81670" y="6216"/>
                    <a:pt x="82338" y="5274"/>
                    <a:pt x="82922" y="4332"/>
                  </a:cubicBezTo>
                  <a:lnTo>
                    <a:pt x="82922" y="4332"/>
                  </a:lnTo>
                  <a:cubicBezTo>
                    <a:pt x="81670" y="2888"/>
                    <a:pt x="81002" y="0"/>
                    <a:pt x="78496" y="0"/>
                  </a:cubicBezTo>
                  <a:cubicBezTo>
                    <a:pt x="75323" y="0"/>
                    <a:pt x="73987" y="3830"/>
                    <a:pt x="70229" y="4332"/>
                  </a:cubicBezTo>
                  <a:cubicBezTo>
                    <a:pt x="68308" y="4772"/>
                    <a:pt x="66388" y="1444"/>
                    <a:pt x="63799" y="2386"/>
                  </a:cubicBezTo>
                  <a:cubicBezTo>
                    <a:pt x="62546" y="2888"/>
                    <a:pt x="65052" y="6216"/>
                    <a:pt x="63131" y="6216"/>
                  </a:cubicBezTo>
                  <a:cubicBezTo>
                    <a:pt x="60626" y="6718"/>
                    <a:pt x="58037" y="3328"/>
                    <a:pt x="55532" y="3830"/>
                  </a:cubicBezTo>
                  <a:cubicBezTo>
                    <a:pt x="53611" y="4332"/>
                    <a:pt x="55532" y="8163"/>
                    <a:pt x="53611" y="8163"/>
                  </a:cubicBezTo>
                  <a:cubicBezTo>
                    <a:pt x="49185" y="7660"/>
                    <a:pt x="45344" y="1444"/>
                    <a:pt x="40835" y="2888"/>
                  </a:cubicBezTo>
                  <a:cubicBezTo>
                    <a:pt x="34488" y="4772"/>
                    <a:pt x="33820" y="12496"/>
                    <a:pt x="28058" y="15824"/>
                  </a:cubicBezTo>
                  <a:cubicBezTo>
                    <a:pt x="26805" y="16766"/>
                    <a:pt x="24300" y="14379"/>
                    <a:pt x="22379" y="14882"/>
                  </a:cubicBezTo>
                  <a:cubicBezTo>
                    <a:pt x="18538" y="15824"/>
                    <a:pt x="15365" y="18210"/>
                    <a:pt x="12108" y="20156"/>
                  </a:cubicBezTo>
                  <a:lnTo>
                    <a:pt x="12108" y="20156"/>
                  </a:lnTo>
                  <a:cubicBezTo>
                    <a:pt x="12776" y="22982"/>
                    <a:pt x="15365" y="25431"/>
                    <a:pt x="13444" y="28320"/>
                  </a:cubicBezTo>
                  <a:cubicBezTo>
                    <a:pt x="12108" y="30706"/>
                    <a:pt x="6430" y="30204"/>
                    <a:pt x="5093" y="32590"/>
                  </a:cubicBezTo>
                  <a:cubicBezTo>
                    <a:pt x="4509" y="34034"/>
                    <a:pt x="8935" y="34536"/>
                    <a:pt x="9603" y="36420"/>
                  </a:cubicBezTo>
                  <a:cubicBezTo>
                    <a:pt x="10187" y="38806"/>
                    <a:pt x="8935" y="41695"/>
                    <a:pt x="8935" y="44144"/>
                  </a:cubicBezTo>
                  <a:lnTo>
                    <a:pt x="8935" y="44144"/>
                  </a:lnTo>
                  <a:cubicBezTo>
                    <a:pt x="9603" y="45086"/>
                    <a:pt x="10187" y="45588"/>
                    <a:pt x="10187" y="46530"/>
                  </a:cubicBezTo>
                  <a:cubicBezTo>
                    <a:pt x="10187" y="48916"/>
                    <a:pt x="10855" y="51302"/>
                    <a:pt x="9603" y="53249"/>
                  </a:cubicBezTo>
                  <a:cubicBezTo>
                    <a:pt x="8350" y="54693"/>
                    <a:pt x="3256" y="54191"/>
                    <a:pt x="3256" y="56075"/>
                  </a:cubicBezTo>
                  <a:cubicBezTo>
                    <a:pt x="3256" y="58021"/>
                    <a:pt x="7682" y="58963"/>
                    <a:pt x="9603" y="6040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56" name="Shape 2656"/>
            <p:cNvSpPr/>
            <p:nvPr/>
          </p:nvSpPr>
          <p:spPr>
            <a:xfrm>
              <a:off x="6438480" y="9050339"/>
              <a:ext cx="231760" cy="149225"/>
            </a:xfrm>
            <a:custGeom>
              <a:avLst/>
              <a:gdLst/>
              <a:ahLst/>
              <a:cxnLst/>
              <a:rect l="0" t="0" r="0" b="0"/>
              <a:pathLst>
                <a:path w="120000" h="120000" extrusionOk="0">
                  <a:moveTo>
                    <a:pt x="2803" y="86585"/>
                  </a:moveTo>
                  <a:lnTo>
                    <a:pt x="2803" y="86585"/>
                  </a:lnTo>
                  <a:cubicBezTo>
                    <a:pt x="8411" y="93268"/>
                    <a:pt x="15514" y="101985"/>
                    <a:pt x="21308" y="108668"/>
                  </a:cubicBezTo>
                  <a:cubicBezTo>
                    <a:pt x="21308" y="108668"/>
                    <a:pt x="41308" y="99951"/>
                    <a:pt x="42803" y="99951"/>
                  </a:cubicBezTo>
                  <a:cubicBezTo>
                    <a:pt x="44112" y="99951"/>
                    <a:pt x="57009" y="106343"/>
                    <a:pt x="57009" y="106343"/>
                  </a:cubicBezTo>
                  <a:cubicBezTo>
                    <a:pt x="61308" y="110992"/>
                    <a:pt x="64112" y="119709"/>
                    <a:pt x="66915" y="117675"/>
                  </a:cubicBezTo>
                  <a:cubicBezTo>
                    <a:pt x="74205" y="115351"/>
                    <a:pt x="77009" y="101985"/>
                    <a:pt x="84112" y="97627"/>
                  </a:cubicBezTo>
                  <a:cubicBezTo>
                    <a:pt x="94205" y="88619"/>
                    <a:pt x="105607" y="86585"/>
                    <a:pt x="117009" y="81937"/>
                  </a:cubicBezTo>
                  <a:lnTo>
                    <a:pt x="117009" y="81937"/>
                  </a:lnTo>
                  <a:cubicBezTo>
                    <a:pt x="112710" y="75254"/>
                    <a:pt x="102803" y="70895"/>
                    <a:pt x="102803" y="61888"/>
                  </a:cubicBezTo>
                  <a:cubicBezTo>
                    <a:pt x="102803" y="53171"/>
                    <a:pt x="114205" y="55496"/>
                    <a:pt x="117009" y="48813"/>
                  </a:cubicBezTo>
                  <a:cubicBezTo>
                    <a:pt x="119813" y="39806"/>
                    <a:pt x="118317" y="28765"/>
                    <a:pt x="118317" y="17723"/>
                  </a:cubicBezTo>
                  <a:cubicBezTo>
                    <a:pt x="118317" y="13365"/>
                    <a:pt x="117009" y="11041"/>
                    <a:pt x="115514" y="6682"/>
                  </a:cubicBezTo>
                  <a:lnTo>
                    <a:pt x="115514" y="6682"/>
                  </a:lnTo>
                  <a:cubicBezTo>
                    <a:pt x="109906" y="4358"/>
                    <a:pt x="104112" y="0"/>
                    <a:pt x="98504" y="0"/>
                  </a:cubicBezTo>
                  <a:cubicBezTo>
                    <a:pt x="88411" y="0"/>
                    <a:pt x="79813" y="11041"/>
                    <a:pt x="71214" y="11041"/>
                  </a:cubicBezTo>
                  <a:cubicBezTo>
                    <a:pt x="62803" y="11041"/>
                    <a:pt x="57009" y="6682"/>
                    <a:pt x="49906" y="4358"/>
                  </a:cubicBezTo>
                  <a:lnTo>
                    <a:pt x="49906" y="4358"/>
                  </a:lnTo>
                  <a:cubicBezTo>
                    <a:pt x="48411" y="8716"/>
                    <a:pt x="48411" y="15399"/>
                    <a:pt x="45607" y="17723"/>
                  </a:cubicBezTo>
                  <a:cubicBezTo>
                    <a:pt x="44112" y="20048"/>
                    <a:pt x="41308" y="15399"/>
                    <a:pt x="38504" y="17723"/>
                  </a:cubicBezTo>
                  <a:cubicBezTo>
                    <a:pt x="35700" y="17723"/>
                    <a:pt x="34205" y="22082"/>
                    <a:pt x="32710" y="26440"/>
                  </a:cubicBezTo>
                  <a:lnTo>
                    <a:pt x="32710" y="26440"/>
                  </a:lnTo>
                  <a:cubicBezTo>
                    <a:pt x="27102" y="31089"/>
                    <a:pt x="19813" y="35447"/>
                    <a:pt x="15514" y="42130"/>
                  </a:cubicBezTo>
                  <a:cubicBezTo>
                    <a:pt x="12710" y="50847"/>
                    <a:pt x="18504" y="66537"/>
                    <a:pt x="12710" y="70895"/>
                  </a:cubicBezTo>
                  <a:cubicBezTo>
                    <a:pt x="8411" y="73220"/>
                    <a:pt x="7102" y="55496"/>
                    <a:pt x="2803" y="50847"/>
                  </a:cubicBezTo>
                  <a:cubicBezTo>
                    <a:pt x="1308" y="48813"/>
                    <a:pt x="0" y="55496"/>
                    <a:pt x="0" y="57530"/>
                  </a:cubicBezTo>
                  <a:cubicBezTo>
                    <a:pt x="0" y="66537"/>
                    <a:pt x="1308" y="77578"/>
                    <a:pt x="2803" y="8658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57" name="Shape 2657"/>
            <p:cNvSpPr/>
            <p:nvPr/>
          </p:nvSpPr>
          <p:spPr>
            <a:xfrm>
              <a:off x="6263867" y="8993188"/>
              <a:ext cx="239696" cy="184149"/>
            </a:xfrm>
            <a:custGeom>
              <a:avLst/>
              <a:gdLst/>
              <a:ahLst/>
              <a:cxnLst/>
              <a:rect l="0" t="0" r="0" b="0"/>
              <a:pathLst>
                <a:path w="120000" h="120000" extrusionOk="0">
                  <a:moveTo>
                    <a:pt x="86796" y="0"/>
                  </a:moveTo>
                  <a:lnTo>
                    <a:pt x="86796" y="0"/>
                  </a:lnTo>
                  <a:cubicBezTo>
                    <a:pt x="90947" y="7251"/>
                    <a:pt x="89503" y="5380"/>
                    <a:pt x="95097" y="10760"/>
                  </a:cubicBezTo>
                  <a:cubicBezTo>
                    <a:pt x="97804" y="14269"/>
                    <a:pt x="103218" y="14269"/>
                    <a:pt x="104661" y="18011"/>
                  </a:cubicBezTo>
                  <a:cubicBezTo>
                    <a:pt x="107368" y="23157"/>
                    <a:pt x="106105" y="30409"/>
                    <a:pt x="106105" y="35789"/>
                  </a:cubicBezTo>
                  <a:cubicBezTo>
                    <a:pt x="106105" y="41169"/>
                    <a:pt x="101954" y="46549"/>
                    <a:pt x="104661" y="50058"/>
                  </a:cubicBezTo>
                  <a:cubicBezTo>
                    <a:pt x="107368" y="57309"/>
                    <a:pt x="114406" y="55438"/>
                    <a:pt x="119819" y="58947"/>
                  </a:cubicBezTo>
                  <a:lnTo>
                    <a:pt x="119819" y="58947"/>
                  </a:lnTo>
                  <a:cubicBezTo>
                    <a:pt x="114406" y="62690"/>
                    <a:pt x="107368" y="66198"/>
                    <a:pt x="103218" y="71578"/>
                  </a:cubicBezTo>
                  <a:cubicBezTo>
                    <a:pt x="100511" y="78596"/>
                    <a:pt x="106105" y="91228"/>
                    <a:pt x="100511" y="94736"/>
                  </a:cubicBezTo>
                  <a:cubicBezTo>
                    <a:pt x="96360" y="96608"/>
                    <a:pt x="95097" y="82339"/>
                    <a:pt x="90947" y="78596"/>
                  </a:cubicBezTo>
                  <a:cubicBezTo>
                    <a:pt x="89503" y="76959"/>
                    <a:pt x="88240" y="82339"/>
                    <a:pt x="88240" y="83976"/>
                  </a:cubicBezTo>
                  <a:cubicBezTo>
                    <a:pt x="88240" y="91228"/>
                    <a:pt x="89503" y="100116"/>
                    <a:pt x="90947" y="107368"/>
                  </a:cubicBezTo>
                  <a:lnTo>
                    <a:pt x="90947" y="107368"/>
                  </a:lnTo>
                  <a:cubicBezTo>
                    <a:pt x="78496" y="105497"/>
                    <a:pt x="67488" y="100116"/>
                    <a:pt x="55037" y="101988"/>
                  </a:cubicBezTo>
                  <a:cubicBezTo>
                    <a:pt x="52330" y="103625"/>
                    <a:pt x="60631" y="112748"/>
                    <a:pt x="57744" y="114385"/>
                  </a:cubicBezTo>
                  <a:cubicBezTo>
                    <a:pt x="50887" y="119766"/>
                    <a:pt x="41323" y="114385"/>
                    <a:pt x="34466" y="116257"/>
                  </a:cubicBezTo>
                  <a:cubicBezTo>
                    <a:pt x="31578" y="116257"/>
                    <a:pt x="31578" y="119766"/>
                    <a:pt x="30315" y="119766"/>
                  </a:cubicBezTo>
                  <a:cubicBezTo>
                    <a:pt x="24721" y="119766"/>
                    <a:pt x="19308" y="119766"/>
                    <a:pt x="13714" y="116257"/>
                  </a:cubicBezTo>
                  <a:cubicBezTo>
                    <a:pt x="11007" y="114385"/>
                    <a:pt x="9563" y="110877"/>
                    <a:pt x="8300" y="107368"/>
                  </a:cubicBezTo>
                  <a:cubicBezTo>
                    <a:pt x="5413" y="105497"/>
                    <a:pt x="1263" y="100116"/>
                    <a:pt x="0" y="98245"/>
                  </a:cubicBezTo>
                  <a:lnTo>
                    <a:pt x="0" y="98245"/>
                  </a:lnTo>
                  <a:cubicBezTo>
                    <a:pt x="1263" y="92865"/>
                    <a:pt x="2706" y="87485"/>
                    <a:pt x="4150" y="82339"/>
                  </a:cubicBezTo>
                  <a:cubicBezTo>
                    <a:pt x="9563" y="66198"/>
                    <a:pt x="33022" y="64327"/>
                    <a:pt x="39879" y="43040"/>
                  </a:cubicBezTo>
                  <a:cubicBezTo>
                    <a:pt x="52330" y="19649"/>
                    <a:pt x="64781" y="14269"/>
                    <a:pt x="82646" y="3742"/>
                  </a:cubicBezTo>
                  <a:cubicBezTo>
                    <a:pt x="84090" y="1871"/>
                    <a:pt x="85353" y="1871"/>
                    <a:pt x="86796"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58" name="Shape 2658"/>
            <p:cNvSpPr/>
            <p:nvPr/>
          </p:nvSpPr>
          <p:spPr>
            <a:xfrm>
              <a:off x="6851203" y="9091613"/>
              <a:ext cx="712742" cy="622299"/>
            </a:xfrm>
            <a:custGeom>
              <a:avLst/>
              <a:gdLst/>
              <a:ahLst/>
              <a:cxnLst/>
              <a:rect l="0" t="0" r="0" b="0"/>
              <a:pathLst>
                <a:path w="120000" h="120000" extrusionOk="0">
                  <a:moveTo>
                    <a:pt x="91696" y="108750"/>
                  </a:moveTo>
                  <a:lnTo>
                    <a:pt x="91696" y="108750"/>
                  </a:lnTo>
                  <a:cubicBezTo>
                    <a:pt x="94909" y="108750"/>
                    <a:pt x="97696" y="108750"/>
                    <a:pt x="100484" y="109791"/>
                  </a:cubicBezTo>
                  <a:lnTo>
                    <a:pt x="100484" y="109791"/>
                  </a:lnTo>
                  <a:cubicBezTo>
                    <a:pt x="100000" y="107152"/>
                    <a:pt x="98181" y="99236"/>
                    <a:pt x="98181" y="96041"/>
                  </a:cubicBezTo>
                  <a:cubicBezTo>
                    <a:pt x="98181" y="93888"/>
                    <a:pt x="100484" y="92291"/>
                    <a:pt x="100484" y="90208"/>
                  </a:cubicBezTo>
                  <a:cubicBezTo>
                    <a:pt x="100484" y="88055"/>
                    <a:pt x="98181" y="87013"/>
                    <a:pt x="98181" y="85416"/>
                  </a:cubicBezTo>
                  <a:cubicBezTo>
                    <a:pt x="98606" y="81180"/>
                    <a:pt x="100000" y="77500"/>
                    <a:pt x="100909" y="73750"/>
                  </a:cubicBezTo>
                  <a:cubicBezTo>
                    <a:pt x="102303" y="70000"/>
                    <a:pt x="103272" y="66319"/>
                    <a:pt x="104666" y="62638"/>
                  </a:cubicBezTo>
                  <a:cubicBezTo>
                    <a:pt x="105575" y="60486"/>
                    <a:pt x="106969" y="57847"/>
                    <a:pt x="108787" y="56250"/>
                  </a:cubicBezTo>
                  <a:cubicBezTo>
                    <a:pt x="109696" y="55694"/>
                    <a:pt x="111090" y="57291"/>
                    <a:pt x="112060" y="56805"/>
                  </a:cubicBezTo>
                  <a:cubicBezTo>
                    <a:pt x="113878" y="55694"/>
                    <a:pt x="115757" y="53611"/>
                    <a:pt x="117575" y="52500"/>
                  </a:cubicBezTo>
                  <a:lnTo>
                    <a:pt x="117575" y="52500"/>
                  </a:lnTo>
                  <a:cubicBezTo>
                    <a:pt x="117575" y="50972"/>
                    <a:pt x="118969" y="49375"/>
                    <a:pt x="118545" y="47777"/>
                  </a:cubicBezTo>
                  <a:cubicBezTo>
                    <a:pt x="117151" y="45069"/>
                    <a:pt x="115272" y="42430"/>
                    <a:pt x="112969" y="40833"/>
                  </a:cubicBezTo>
                  <a:cubicBezTo>
                    <a:pt x="112060" y="40347"/>
                    <a:pt x="110666" y="42986"/>
                    <a:pt x="110181" y="41944"/>
                  </a:cubicBezTo>
                  <a:cubicBezTo>
                    <a:pt x="109272" y="39791"/>
                    <a:pt x="110666" y="37152"/>
                    <a:pt x="110666" y="35000"/>
                  </a:cubicBezTo>
                  <a:cubicBezTo>
                    <a:pt x="110666" y="33472"/>
                    <a:pt x="109272" y="32361"/>
                    <a:pt x="109272" y="30763"/>
                  </a:cubicBezTo>
                  <a:cubicBezTo>
                    <a:pt x="109272" y="29166"/>
                    <a:pt x="109696" y="27569"/>
                    <a:pt x="110666" y="25972"/>
                  </a:cubicBezTo>
                  <a:cubicBezTo>
                    <a:pt x="111575" y="24930"/>
                    <a:pt x="112969" y="23888"/>
                    <a:pt x="114363" y="24444"/>
                  </a:cubicBezTo>
                  <a:cubicBezTo>
                    <a:pt x="115757" y="24444"/>
                    <a:pt x="117151" y="26527"/>
                    <a:pt x="118969" y="26527"/>
                  </a:cubicBezTo>
                  <a:cubicBezTo>
                    <a:pt x="119939" y="26527"/>
                    <a:pt x="119454" y="24930"/>
                    <a:pt x="119939" y="23888"/>
                  </a:cubicBezTo>
                  <a:cubicBezTo>
                    <a:pt x="119939" y="21736"/>
                    <a:pt x="119939" y="19097"/>
                    <a:pt x="119454" y="17013"/>
                  </a:cubicBezTo>
                  <a:cubicBezTo>
                    <a:pt x="118545" y="14375"/>
                    <a:pt x="117151" y="11666"/>
                    <a:pt x="115757" y="9583"/>
                  </a:cubicBezTo>
                  <a:lnTo>
                    <a:pt x="115757" y="9583"/>
                  </a:lnTo>
                  <a:cubicBezTo>
                    <a:pt x="110666" y="5833"/>
                    <a:pt x="110666" y="5833"/>
                    <a:pt x="110666" y="5833"/>
                  </a:cubicBezTo>
                  <a:lnTo>
                    <a:pt x="110666" y="5833"/>
                  </a:lnTo>
                  <a:cubicBezTo>
                    <a:pt x="106969" y="4791"/>
                    <a:pt x="103696" y="3750"/>
                    <a:pt x="100484" y="3194"/>
                  </a:cubicBezTo>
                  <a:cubicBezTo>
                    <a:pt x="99575" y="3194"/>
                    <a:pt x="99090" y="4236"/>
                    <a:pt x="98606" y="4236"/>
                  </a:cubicBezTo>
                  <a:cubicBezTo>
                    <a:pt x="97212" y="4236"/>
                    <a:pt x="96303" y="4236"/>
                    <a:pt x="94909" y="4236"/>
                  </a:cubicBezTo>
                  <a:lnTo>
                    <a:pt x="94909" y="4236"/>
                  </a:lnTo>
                  <a:cubicBezTo>
                    <a:pt x="93515" y="4236"/>
                    <a:pt x="92121" y="5347"/>
                    <a:pt x="90727" y="4791"/>
                  </a:cubicBezTo>
                  <a:cubicBezTo>
                    <a:pt x="88909" y="4236"/>
                    <a:pt x="88000" y="1111"/>
                    <a:pt x="86121" y="555"/>
                  </a:cubicBezTo>
                  <a:cubicBezTo>
                    <a:pt x="85636" y="0"/>
                    <a:pt x="84727" y="555"/>
                    <a:pt x="83818" y="1597"/>
                  </a:cubicBezTo>
                  <a:cubicBezTo>
                    <a:pt x="83333" y="2152"/>
                    <a:pt x="83818" y="4236"/>
                    <a:pt x="83333" y="4236"/>
                  </a:cubicBezTo>
                  <a:cubicBezTo>
                    <a:pt x="81515" y="4791"/>
                    <a:pt x="80121" y="3750"/>
                    <a:pt x="78242" y="3194"/>
                  </a:cubicBezTo>
                  <a:cubicBezTo>
                    <a:pt x="70848" y="2638"/>
                    <a:pt x="63878" y="1111"/>
                    <a:pt x="56484" y="1597"/>
                  </a:cubicBezTo>
                  <a:cubicBezTo>
                    <a:pt x="55090" y="1597"/>
                    <a:pt x="53696" y="3750"/>
                    <a:pt x="53272" y="5347"/>
                  </a:cubicBezTo>
                  <a:cubicBezTo>
                    <a:pt x="53272" y="6388"/>
                    <a:pt x="55090" y="7986"/>
                    <a:pt x="54181" y="8472"/>
                  </a:cubicBezTo>
                  <a:cubicBezTo>
                    <a:pt x="52303" y="9583"/>
                    <a:pt x="49575" y="8472"/>
                    <a:pt x="47212" y="8472"/>
                  </a:cubicBezTo>
                  <a:lnTo>
                    <a:pt x="47212" y="8472"/>
                  </a:lnTo>
                  <a:cubicBezTo>
                    <a:pt x="46303" y="9027"/>
                    <a:pt x="39818" y="10069"/>
                    <a:pt x="39333" y="11180"/>
                  </a:cubicBezTo>
                  <a:cubicBezTo>
                    <a:pt x="38909" y="12222"/>
                    <a:pt x="39333" y="13819"/>
                    <a:pt x="39818" y="15416"/>
                  </a:cubicBezTo>
                  <a:cubicBezTo>
                    <a:pt x="39818" y="17500"/>
                    <a:pt x="41212" y="20208"/>
                    <a:pt x="40303" y="22291"/>
                  </a:cubicBezTo>
                  <a:cubicBezTo>
                    <a:pt x="39333" y="24444"/>
                    <a:pt x="37030" y="23888"/>
                    <a:pt x="35212" y="24930"/>
                  </a:cubicBezTo>
                  <a:cubicBezTo>
                    <a:pt x="31939" y="25972"/>
                    <a:pt x="26424" y="24444"/>
                    <a:pt x="25030" y="28125"/>
                  </a:cubicBezTo>
                  <a:cubicBezTo>
                    <a:pt x="23151" y="32361"/>
                    <a:pt x="26848" y="37708"/>
                    <a:pt x="28242" y="42430"/>
                  </a:cubicBezTo>
                  <a:cubicBezTo>
                    <a:pt x="28727" y="44027"/>
                    <a:pt x="30545" y="45069"/>
                    <a:pt x="30545" y="46666"/>
                  </a:cubicBezTo>
                  <a:cubicBezTo>
                    <a:pt x="30545" y="50416"/>
                    <a:pt x="28242" y="54652"/>
                    <a:pt x="29212" y="58402"/>
                  </a:cubicBezTo>
                  <a:cubicBezTo>
                    <a:pt x="29212" y="60486"/>
                    <a:pt x="32909" y="60486"/>
                    <a:pt x="33333" y="63125"/>
                  </a:cubicBezTo>
                  <a:cubicBezTo>
                    <a:pt x="33818" y="65763"/>
                    <a:pt x="31939" y="68958"/>
                    <a:pt x="31030" y="71597"/>
                  </a:cubicBezTo>
                  <a:cubicBezTo>
                    <a:pt x="30121" y="73750"/>
                    <a:pt x="29212" y="77500"/>
                    <a:pt x="27333" y="76944"/>
                  </a:cubicBezTo>
                  <a:cubicBezTo>
                    <a:pt x="21333" y="75347"/>
                    <a:pt x="16666" y="70000"/>
                    <a:pt x="11151" y="66875"/>
                  </a:cubicBezTo>
                  <a:cubicBezTo>
                    <a:pt x="9757" y="66319"/>
                    <a:pt x="8363" y="66875"/>
                    <a:pt x="7393" y="67361"/>
                  </a:cubicBezTo>
                  <a:cubicBezTo>
                    <a:pt x="4666" y="67916"/>
                    <a:pt x="2787" y="68958"/>
                    <a:pt x="0" y="70000"/>
                  </a:cubicBezTo>
                  <a:lnTo>
                    <a:pt x="0" y="70000"/>
                  </a:lnTo>
                  <a:cubicBezTo>
                    <a:pt x="2303" y="74305"/>
                    <a:pt x="3272" y="79027"/>
                    <a:pt x="6484" y="81736"/>
                  </a:cubicBezTo>
                  <a:cubicBezTo>
                    <a:pt x="8363" y="83263"/>
                    <a:pt x="9757" y="79583"/>
                    <a:pt x="11575" y="79027"/>
                  </a:cubicBezTo>
                  <a:cubicBezTo>
                    <a:pt x="12060" y="79027"/>
                    <a:pt x="13939" y="79027"/>
                    <a:pt x="13939" y="80138"/>
                  </a:cubicBezTo>
                  <a:cubicBezTo>
                    <a:pt x="14363" y="81736"/>
                    <a:pt x="12969" y="83263"/>
                    <a:pt x="12060" y="84861"/>
                  </a:cubicBezTo>
                  <a:cubicBezTo>
                    <a:pt x="11575" y="85416"/>
                    <a:pt x="11151" y="85972"/>
                    <a:pt x="10666" y="86458"/>
                  </a:cubicBezTo>
                  <a:cubicBezTo>
                    <a:pt x="10181" y="88611"/>
                    <a:pt x="9757" y="90694"/>
                    <a:pt x="10666" y="91805"/>
                  </a:cubicBezTo>
                  <a:cubicBezTo>
                    <a:pt x="11575" y="93402"/>
                    <a:pt x="13939" y="90694"/>
                    <a:pt x="14848" y="91805"/>
                  </a:cubicBezTo>
                  <a:cubicBezTo>
                    <a:pt x="15757" y="92847"/>
                    <a:pt x="14848" y="95486"/>
                    <a:pt x="14848" y="97083"/>
                  </a:cubicBezTo>
                  <a:cubicBezTo>
                    <a:pt x="15272" y="100277"/>
                    <a:pt x="14363" y="103958"/>
                    <a:pt x="15757" y="106597"/>
                  </a:cubicBezTo>
                  <a:cubicBezTo>
                    <a:pt x="16666" y="107708"/>
                    <a:pt x="18545" y="104513"/>
                    <a:pt x="19939" y="105555"/>
                  </a:cubicBezTo>
                  <a:cubicBezTo>
                    <a:pt x="20848" y="106111"/>
                    <a:pt x="19454" y="109791"/>
                    <a:pt x="20848" y="110347"/>
                  </a:cubicBezTo>
                  <a:cubicBezTo>
                    <a:pt x="22666" y="111388"/>
                    <a:pt x="25030" y="107708"/>
                    <a:pt x="26424" y="109305"/>
                  </a:cubicBezTo>
                  <a:cubicBezTo>
                    <a:pt x="27818" y="110347"/>
                    <a:pt x="25939" y="114583"/>
                    <a:pt x="25454" y="116180"/>
                  </a:cubicBezTo>
                  <a:lnTo>
                    <a:pt x="25454" y="116180"/>
                  </a:lnTo>
                  <a:cubicBezTo>
                    <a:pt x="26848" y="116180"/>
                    <a:pt x="28727" y="116180"/>
                    <a:pt x="30121" y="116736"/>
                  </a:cubicBezTo>
                  <a:cubicBezTo>
                    <a:pt x="34303" y="115694"/>
                    <a:pt x="35636" y="118819"/>
                    <a:pt x="38000" y="119930"/>
                  </a:cubicBezTo>
                  <a:cubicBezTo>
                    <a:pt x="38000" y="116736"/>
                    <a:pt x="49575" y="110347"/>
                    <a:pt x="52303" y="109791"/>
                  </a:cubicBezTo>
                  <a:cubicBezTo>
                    <a:pt x="56000" y="108750"/>
                    <a:pt x="57878" y="107708"/>
                    <a:pt x="61090" y="104513"/>
                  </a:cubicBezTo>
                  <a:cubicBezTo>
                    <a:pt x="66242" y="99236"/>
                    <a:pt x="52787" y="91805"/>
                    <a:pt x="50484" y="87013"/>
                  </a:cubicBezTo>
                  <a:lnTo>
                    <a:pt x="50484" y="87013"/>
                  </a:lnTo>
                  <a:cubicBezTo>
                    <a:pt x="50000" y="87013"/>
                    <a:pt x="49575" y="86458"/>
                    <a:pt x="49575" y="86458"/>
                  </a:cubicBezTo>
                  <a:cubicBezTo>
                    <a:pt x="47212" y="84861"/>
                    <a:pt x="44909" y="83819"/>
                    <a:pt x="45818" y="81180"/>
                  </a:cubicBezTo>
                  <a:cubicBezTo>
                    <a:pt x="47212" y="74305"/>
                    <a:pt x="53696" y="74305"/>
                    <a:pt x="56969" y="74791"/>
                  </a:cubicBezTo>
                  <a:cubicBezTo>
                    <a:pt x="57878" y="75347"/>
                    <a:pt x="58363" y="76388"/>
                    <a:pt x="58363" y="77500"/>
                  </a:cubicBezTo>
                  <a:cubicBezTo>
                    <a:pt x="59757" y="79583"/>
                    <a:pt x="62060" y="82222"/>
                    <a:pt x="60666" y="84375"/>
                  </a:cubicBezTo>
                  <a:cubicBezTo>
                    <a:pt x="59272" y="87013"/>
                    <a:pt x="55575" y="87500"/>
                    <a:pt x="52787" y="88055"/>
                  </a:cubicBezTo>
                  <a:lnTo>
                    <a:pt x="52787" y="88055"/>
                  </a:lnTo>
                  <a:cubicBezTo>
                    <a:pt x="55575" y="89652"/>
                    <a:pt x="58787" y="92847"/>
                    <a:pt x="59757" y="93888"/>
                  </a:cubicBezTo>
                  <a:cubicBezTo>
                    <a:pt x="62484" y="96041"/>
                    <a:pt x="64848" y="98680"/>
                    <a:pt x="67151" y="100833"/>
                  </a:cubicBezTo>
                  <a:cubicBezTo>
                    <a:pt x="68969" y="102361"/>
                    <a:pt x="71757" y="102916"/>
                    <a:pt x="73151" y="104513"/>
                  </a:cubicBezTo>
                  <a:cubicBezTo>
                    <a:pt x="74545" y="106597"/>
                    <a:pt x="77333" y="111388"/>
                    <a:pt x="79636" y="108194"/>
                  </a:cubicBezTo>
                  <a:cubicBezTo>
                    <a:pt x="81515" y="106111"/>
                    <a:pt x="81939" y="107152"/>
                    <a:pt x="82909" y="107708"/>
                  </a:cubicBezTo>
                  <a:lnTo>
                    <a:pt x="82909" y="107708"/>
                  </a:lnTo>
                  <a:cubicBezTo>
                    <a:pt x="81939" y="105069"/>
                    <a:pt x="80121" y="99236"/>
                    <a:pt x="79151" y="97083"/>
                  </a:cubicBezTo>
                  <a:cubicBezTo>
                    <a:pt x="79151" y="96041"/>
                    <a:pt x="77757" y="95000"/>
                    <a:pt x="78727" y="94444"/>
                  </a:cubicBezTo>
                  <a:cubicBezTo>
                    <a:pt x="79636" y="93402"/>
                    <a:pt x="81515" y="95000"/>
                    <a:pt x="82424" y="93888"/>
                  </a:cubicBezTo>
                  <a:cubicBezTo>
                    <a:pt x="83333" y="93402"/>
                    <a:pt x="82909" y="90694"/>
                    <a:pt x="83818" y="90694"/>
                  </a:cubicBezTo>
                  <a:cubicBezTo>
                    <a:pt x="86606" y="90208"/>
                    <a:pt x="90303" y="90208"/>
                    <a:pt x="92121" y="92847"/>
                  </a:cubicBezTo>
                  <a:cubicBezTo>
                    <a:pt x="93515" y="94444"/>
                    <a:pt x="91212" y="97638"/>
                    <a:pt x="91212" y="99722"/>
                  </a:cubicBezTo>
                  <a:cubicBezTo>
                    <a:pt x="91212" y="101319"/>
                    <a:pt x="91696" y="107152"/>
                    <a:pt x="91696" y="10875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59" name="Shape 2659"/>
            <p:cNvSpPr/>
            <p:nvPr/>
          </p:nvSpPr>
          <p:spPr>
            <a:xfrm>
              <a:off x="7313136" y="9559925"/>
              <a:ext cx="93655" cy="96838"/>
            </a:xfrm>
            <a:custGeom>
              <a:avLst/>
              <a:gdLst/>
              <a:ahLst/>
              <a:cxnLst/>
              <a:rect l="0" t="0" r="0" b="0"/>
              <a:pathLst>
                <a:path w="120000" h="120000" extrusionOk="0">
                  <a:moveTo>
                    <a:pt x="39080" y="112835"/>
                  </a:moveTo>
                  <a:lnTo>
                    <a:pt x="39080" y="112835"/>
                  </a:lnTo>
                  <a:cubicBezTo>
                    <a:pt x="42298" y="115970"/>
                    <a:pt x="49655" y="115970"/>
                    <a:pt x="63448" y="112835"/>
                  </a:cubicBezTo>
                  <a:cubicBezTo>
                    <a:pt x="77701" y="115970"/>
                    <a:pt x="91494" y="119552"/>
                    <a:pt x="105747" y="119552"/>
                  </a:cubicBezTo>
                  <a:lnTo>
                    <a:pt x="105747" y="119552"/>
                  </a:lnTo>
                  <a:cubicBezTo>
                    <a:pt x="105747" y="109253"/>
                    <a:pt x="102068" y="71641"/>
                    <a:pt x="102068" y="61343"/>
                  </a:cubicBezTo>
                  <a:cubicBezTo>
                    <a:pt x="102068" y="47910"/>
                    <a:pt x="119540" y="27313"/>
                    <a:pt x="108965" y="17014"/>
                  </a:cubicBezTo>
                  <a:cubicBezTo>
                    <a:pt x="95172" y="0"/>
                    <a:pt x="67126" y="0"/>
                    <a:pt x="45977" y="3134"/>
                  </a:cubicBezTo>
                  <a:cubicBezTo>
                    <a:pt x="39080" y="3134"/>
                    <a:pt x="42298" y="20597"/>
                    <a:pt x="35402" y="23731"/>
                  </a:cubicBezTo>
                  <a:cubicBezTo>
                    <a:pt x="28505" y="30895"/>
                    <a:pt x="14252" y="20597"/>
                    <a:pt x="7356" y="27313"/>
                  </a:cubicBezTo>
                  <a:cubicBezTo>
                    <a:pt x="0" y="30895"/>
                    <a:pt x="10574" y="37611"/>
                    <a:pt x="10574" y="44328"/>
                  </a:cubicBezTo>
                  <a:cubicBezTo>
                    <a:pt x="17931" y="58208"/>
                    <a:pt x="31724" y="95820"/>
                    <a:pt x="39080" y="11283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60" name="Shape 2660"/>
            <p:cNvSpPr/>
            <p:nvPr/>
          </p:nvSpPr>
          <p:spPr>
            <a:xfrm>
              <a:off x="7117886" y="9477375"/>
              <a:ext cx="101593" cy="71437"/>
            </a:xfrm>
            <a:custGeom>
              <a:avLst/>
              <a:gdLst/>
              <a:ahLst/>
              <a:cxnLst/>
              <a:rect l="0" t="0" r="0" b="0"/>
              <a:pathLst>
                <a:path w="120000" h="120000" extrusionOk="0">
                  <a:moveTo>
                    <a:pt x="38873" y="110351"/>
                  </a:moveTo>
                  <a:lnTo>
                    <a:pt x="38873" y="110351"/>
                  </a:lnTo>
                  <a:cubicBezTo>
                    <a:pt x="35492" y="110351"/>
                    <a:pt x="35492" y="105527"/>
                    <a:pt x="35492" y="105527"/>
                  </a:cubicBezTo>
                  <a:cubicBezTo>
                    <a:pt x="38873" y="105527"/>
                    <a:pt x="48591" y="110351"/>
                    <a:pt x="54929" y="119396"/>
                  </a:cubicBezTo>
                  <a:lnTo>
                    <a:pt x="54929" y="119396"/>
                  </a:lnTo>
                  <a:cubicBezTo>
                    <a:pt x="74366" y="114572"/>
                    <a:pt x="100140" y="110351"/>
                    <a:pt x="109859" y="87437"/>
                  </a:cubicBezTo>
                  <a:cubicBezTo>
                    <a:pt x="119577" y="68743"/>
                    <a:pt x="103521" y="45829"/>
                    <a:pt x="93802" y="27738"/>
                  </a:cubicBezTo>
                  <a:cubicBezTo>
                    <a:pt x="93802" y="18090"/>
                    <a:pt x="90422" y="9045"/>
                    <a:pt x="84084" y="4221"/>
                  </a:cubicBezTo>
                  <a:cubicBezTo>
                    <a:pt x="61267" y="0"/>
                    <a:pt x="16056" y="0"/>
                    <a:pt x="6338" y="59698"/>
                  </a:cubicBezTo>
                  <a:cubicBezTo>
                    <a:pt x="0" y="82613"/>
                    <a:pt x="16056" y="91658"/>
                    <a:pt x="32535" y="105527"/>
                  </a:cubicBezTo>
                  <a:cubicBezTo>
                    <a:pt x="32535" y="105527"/>
                    <a:pt x="35492" y="110351"/>
                    <a:pt x="38873" y="11035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61" name="Shape 2661"/>
            <p:cNvSpPr/>
            <p:nvPr/>
          </p:nvSpPr>
          <p:spPr>
            <a:xfrm>
              <a:off x="6294028" y="9369425"/>
              <a:ext cx="723853" cy="511174"/>
            </a:xfrm>
            <a:custGeom>
              <a:avLst/>
              <a:gdLst/>
              <a:ahLst/>
              <a:cxnLst/>
              <a:rect l="0" t="0" r="0" b="0"/>
              <a:pathLst>
                <a:path w="120000" h="120000" extrusionOk="0">
                  <a:moveTo>
                    <a:pt x="417" y="55482"/>
                  </a:moveTo>
                  <a:lnTo>
                    <a:pt x="417" y="55482"/>
                  </a:lnTo>
                  <a:cubicBezTo>
                    <a:pt x="1791" y="54130"/>
                    <a:pt x="2268" y="51597"/>
                    <a:pt x="3641" y="50921"/>
                  </a:cubicBezTo>
                  <a:cubicBezTo>
                    <a:pt x="5014" y="49655"/>
                    <a:pt x="7283" y="49655"/>
                    <a:pt x="9074" y="48979"/>
                  </a:cubicBezTo>
                  <a:cubicBezTo>
                    <a:pt x="10447" y="48388"/>
                    <a:pt x="11402" y="47712"/>
                    <a:pt x="12776" y="47037"/>
                  </a:cubicBezTo>
                  <a:cubicBezTo>
                    <a:pt x="17791" y="45095"/>
                    <a:pt x="23223" y="43828"/>
                    <a:pt x="28238" y="41885"/>
                  </a:cubicBezTo>
                  <a:cubicBezTo>
                    <a:pt x="29134" y="41885"/>
                    <a:pt x="31462" y="43152"/>
                    <a:pt x="31880" y="41210"/>
                  </a:cubicBezTo>
                  <a:cubicBezTo>
                    <a:pt x="33253" y="37410"/>
                    <a:pt x="31880" y="32850"/>
                    <a:pt x="32358" y="29049"/>
                  </a:cubicBezTo>
                  <a:cubicBezTo>
                    <a:pt x="32358" y="26432"/>
                    <a:pt x="31880" y="23223"/>
                    <a:pt x="32835" y="21871"/>
                  </a:cubicBezTo>
                  <a:cubicBezTo>
                    <a:pt x="35104" y="19338"/>
                    <a:pt x="38268" y="17396"/>
                    <a:pt x="41014" y="18662"/>
                  </a:cubicBezTo>
                  <a:cubicBezTo>
                    <a:pt x="43761" y="19929"/>
                    <a:pt x="43283" y="26432"/>
                    <a:pt x="46029" y="28374"/>
                  </a:cubicBezTo>
                  <a:cubicBezTo>
                    <a:pt x="46925" y="29049"/>
                    <a:pt x="47402" y="24489"/>
                    <a:pt x="48298" y="23814"/>
                  </a:cubicBezTo>
                  <a:cubicBezTo>
                    <a:pt x="51044" y="22547"/>
                    <a:pt x="55164" y="25165"/>
                    <a:pt x="57432" y="21871"/>
                  </a:cubicBezTo>
                  <a:cubicBezTo>
                    <a:pt x="58328" y="20605"/>
                    <a:pt x="52895" y="19929"/>
                    <a:pt x="52895" y="17396"/>
                  </a:cubicBezTo>
                  <a:cubicBezTo>
                    <a:pt x="52895" y="14187"/>
                    <a:pt x="56537" y="12244"/>
                    <a:pt x="57432" y="8360"/>
                  </a:cubicBezTo>
                  <a:cubicBezTo>
                    <a:pt x="57910" y="6418"/>
                    <a:pt x="56059" y="4475"/>
                    <a:pt x="56059" y="1942"/>
                  </a:cubicBezTo>
                  <a:cubicBezTo>
                    <a:pt x="56537" y="1266"/>
                    <a:pt x="57432" y="591"/>
                    <a:pt x="57910" y="0"/>
                  </a:cubicBezTo>
                  <a:lnTo>
                    <a:pt x="57910" y="0"/>
                  </a:lnTo>
                  <a:cubicBezTo>
                    <a:pt x="61074" y="1266"/>
                    <a:pt x="64298" y="591"/>
                    <a:pt x="66567" y="2533"/>
                  </a:cubicBezTo>
                  <a:cubicBezTo>
                    <a:pt x="68835" y="3884"/>
                    <a:pt x="69731" y="7684"/>
                    <a:pt x="71104" y="10302"/>
                  </a:cubicBezTo>
                  <a:cubicBezTo>
                    <a:pt x="72477" y="13511"/>
                    <a:pt x="73432" y="16720"/>
                    <a:pt x="74746" y="19929"/>
                  </a:cubicBezTo>
                  <a:cubicBezTo>
                    <a:pt x="75223" y="21280"/>
                    <a:pt x="76597" y="21280"/>
                    <a:pt x="77492" y="21871"/>
                  </a:cubicBezTo>
                  <a:cubicBezTo>
                    <a:pt x="78388" y="23814"/>
                    <a:pt x="78388" y="28374"/>
                    <a:pt x="80238" y="28374"/>
                  </a:cubicBezTo>
                  <a:cubicBezTo>
                    <a:pt x="82507" y="28374"/>
                    <a:pt x="84358" y="24489"/>
                    <a:pt x="86626" y="23223"/>
                  </a:cubicBezTo>
                  <a:cubicBezTo>
                    <a:pt x="88477" y="21871"/>
                    <a:pt x="90746" y="21280"/>
                    <a:pt x="92537" y="19929"/>
                  </a:cubicBezTo>
                  <a:lnTo>
                    <a:pt x="92537" y="19929"/>
                  </a:lnTo>
                  <a:cubicBezTo>
                    <a:pt x="94805" y="25165"/>
                    <a:pt x="95761" y="30907"/>
                    <a:pt x="98925" y="34201"/>
                  </a:cubicBezTo>
                  <a:cubicBezTo>
                    <a:pt x="100776" y="36059"/>
                    <a:pt x="102149" y="31583"/>
                    <a:pt x="103940" y="30907"/>
                  </a:cubicBezTo>
                  <a:cubicBezTo>
                    <a:pt x="104417" y="30907"/>
                    <a:pt x="106268" y="30907"/>
                    <a:pt x="106268" y="32258"/>
                  </a:cubicBezTo>
                  <a:cubicBezTo>
                    <a:pt x="106686" y="34201"/>
                    <a:pt x="105313" y="36059"/>
                    <a:pt x="104417" y="38001"/>
                  </a:cubicBezTo>
                  <a:cubicBezTo>
                    <a:pt x="103940" y="38676"/>
                    <a:pt x="103522" y="39352"/>
                    <a:pt x="103044" y="39943"/>
                  </a:cubicBezTo>
                  <a:cubicBezTo>
                    <a:pt x="102567" y="42561"/>
                    <a:pt x="102149" y="45095"/>
                    <a:pt x="103044" y="46446"/>
                  </a:cubicBezTo>
                  <a:cubicBezTo>
                    <a:pt x="103940" y="48388"/>
                    <a:pt x="106268" y="45095"/>
                    <a:pt x="107164" y="46446"/>
                  </a:cubicBezTo>
                  <a:cubicBezTo>
                    <a:pt x="108059" y="47712"/>
                    <a:pt x="107164" y="50921"/>
                    <a:pt x="107164" y="52864"/>
                  </a:cubicBezTo>
                  <a:cubicBezTo>
                    <a:pt x="107582" y="56748"/>
                    <a:pt x="106686" y="61224"/>
                    <a:pt x="108059" y="64433"/>
                  </a:cubicBezTo>
                  <a:cubicBezTo>
                    <a:pt x="108955" y="65784"/>
                    <a:pt x="110805" y="61900"/>
                    <a:pt x="112179" y="63166"/>
                  </a:cubicBezTo>
                  <a:cubicBezTo>
                    <a:pt x="113074" y="63842"/>
                    <a:pt x="111701" y="68318"/>
                    <a:pt x="113074" y="68993"/>
                  </a:cubicBezTo>
                  <a:cubicBezTo>
                    <a:pt x="114865" y="70260"/>
                    <a:pt x="117194" y="65784"/>
                    <a:pt x="118567" y="67726"/>
                  </a:cubicBezTo>
                  <a:cubicBezTo>
                    <a:pt x="119940" y="68993"/>
                    <a:pt x="118089" y="74144"/>
                    <a:pt x="117611" y="76087"/>
                  </a:cubicBezTo>
                  <a:lnTo>
                    <a:pt x="117611" y="76087"/>
                  </a:lnTo>
                  <a:cubicBezTo>
                    <a:pt x="116238" y="76762"/>
                    <a:pt x="114447" y="77353"/>
                    <a:pt x="113074" y="79971"/>
                  </a:cubicBezTo>
                  <a:cubicBezTo>
                    <a:pt x="112597" y="80647"/>
                    <a:pt x="111701" y="80647"/>
                    <a:pt x="110328" y="80647"/>
                  </a:cubicBezTo>
                  <a:lnTo>
                    <a:pt x="110328" y="80647"/>
                  </a:lnTo>
                  <a:cubicBezTo>
                    <a:pt x="108955" y="78029"/>
                    <a:pt x="106686" y="72202"/>
                    <a:pt x="105313" y="69669"/>
                  </a:cubicBezTo>
                  <a:cubicBezTo>
                    <a:pt x="104417" y="68993"/>
                    <a:pt x="104417" y="67051"/>
                    <a:pt x="103522" y="66375"/>
                  </a:cubicBezTo>
                  <a:cubicBezTo>
                    <a:pt x="103044" y="65784"/>
                    <a:pt x="101671" y="66375"/>
                    <a:pt x="101194" y="66375"/>
                  </a:cubicBezTo>
                  <a:cubicBezTo>
                    <a:pt x="99402" y="65784"/>
                    <a:pt x="98029" y="65109"/>
                    <a:pt x="96656" y="64433"/>
                  </a:cubicBezTo>
                  <a:lnTo>
                    <a:pt x="96656" y="64433"/>
                  </a:lnTo>
                  <a:cubicBezTo>
                    <a:pt x="95283" y="63166"/>
                    <a:pt x="94388" y="59957"/>
                    <a:pt x="92537" y="59957"/>
                  </a:cubicBezTo>
                  <a:cubicBezTo>
                    <a:pt x="91164" y="59282"/>
                    <a:pt x="89373" y="60633"/>
                    <a:pt x="88477" y="62575"/>
                  </a:cubicBezTo>
                  <a:cubicBezTo>
                    <a:pt x="87522" y="64433"/>
                    <a:pt x="88000" y="67726"/>
                    <a:pt x="87522" y="70260"/>
                  </a:cubicBezTo>
                  <a:cubicBezTo>
                    <a:pt x="87104" y="72202"/>
                    <a:pt x="84358" y="80647"/>
                    <a:pt x="83880" y="82505"/>
                  </a:cubicBezTo>
                  <a:lnTo>
                    <a:pt x="83880" y="82505"/>
                  </a:lnTo>
                  <a:cubicBezTo>
                    <a:pt x="83880" y="85123"/>
                    <a:pt x="92537" y="90950"/>
                    <a:pt x="94388" y="90274"/>
                  </a:cubicBezTo>
                  <a:cubicBezTo>
                    <a:pt x="95761" y="89598"/>
                    <a:pt x="94805" y="92216"/>
                    <a:pt x="94805" y="93483"/>
                  </a:cubicBezTo>
                  <a:cubicBezTo>
                    <a:pt x="95283" y="97368"/>
                    <a:pt x="98029" y="96776"/>
                    <a:pt x="93492" y="99310"/>
                  </a:cubicBezTo>
                  <a:cubicBezTo>
                    <a:pt x="91641" y="99985"/>
                    <a:pt x="94388" y="106403"/>
                    <a:pt x="93014" y="106403"/>
                  </a:cubicBezTo>
                  <a:cubicBezTo>
                    <a:pt x="90746" y="106403"/>
                    <a:pt x="85731" y="105137"/>
                    <a:pt x="85253" y="109021"/>
                  </a:cubicBezTo>
                  <a:cubicBezTo>
                    <a:pt x="83880" y="109612"/>
                    <a:pt x="83402" y="107670"/>
                    <a:pt x="82985" y="105728"/>
                  </a:cubicBezTo>
                  <a:cubicBezTo>
                    <a:pt x="80238" y="105728"/>
                    <a:pt x="78865" y="103194"/>
                    <a:pt x="76119" y="101928"/>
                  </a:cubicBezTo>
                  <a:cubicBezTo>
                    <a:pt x="73432" y="100577"/>
                    <a:pt x="70208" y="101928"/>
                    <a:pt x="67462" y="100577"/>
                  </a:cubicBezTo>
                  <a:cubicBezTo>
                    <a:pt x="61074" y="99310"/>
                    <a:pt x="55641" y="96776"/>
                    <a:pt x="49253" y="96776"/>
                  </a:cubicBezTo>
                  <a:cubicBezTo>
                    <a:pt x="49253" y="98634"/>
                    <a:pt x="47402" y="101928"/>
                    <a:pt x="46507" y="103786"/>
                  </a:cubicBezTo>
                  <a:cubicBezTo>
                    <a:pt x="46507" y="105137"/>
                    <a:pt x="46507" y="105137"/>
                    <a:pt x="46507" y="105137"/>
                  </a:cubicBezTo>
                  <a:cubicBezTo>
                    <a:pt x="46507" y="107079"/>
                    <a:pt x="47402" y="108346"/>
                    <a:pt x="48298" y="109612"/>
                  </a:cubicBezTo>
                  <a:cubicBezTo>
                    <a:pt x="48776" y="110879"/>
                    <a:pt x="50149" y="112821"/>
                    <a:pt x="50149" y="114173"/>
                  </a:cubicBezTo>
                  <a:cubicBezTo>
                    <a:pt x="50149" y="115439"/>
                    <a:pt x="49253" y="116706"/>
                    <a:pt x="48776" y="118057"/>
                  </a:cubicBezTo>
                  <a:cubicBezTo>
                    <a:pt x="48298" y="118648"/>
                    <a:pt x="48298" y="119915"/>
                    <a:pt x="48298" y="119915"/>
                  </a:cubicBezTo>
                  <a:cubicBezTo>
                    <a:pt x="47880" y="118057"/>
                    <a:pt x="47402" y="117382"/>
                    <a:pt x="47402" y="115439"/>
                  </a:cubicBezTo>
                  <a:cubicBezTo>
                    <a:pt x="47402" y="114173"/>
                    <a:pt x="47880" y="112230"/>
                    <a:pt x="47402" y="110879"/>
                  </a:cubicBezTo>
                  <a:cubicBezTo>
                    <a:pt x="46925" y="110288"/>
                    <a:pt x="46507" y="109612"/>
                    <a:pt x="46029" y="108346"/>
                  </a:cubicBezTo>
                  <a:cubicBezTo>
                    <a:pt x="45552" y="107670"/>
                    <a:pt x="45552" y="106403"/>
                    <a:pt x="45134" y="105137"/>
                  </a:cubicBezTo>
                  <a:cubicBezTo>
                    <a:pt x="39641" y="96101"/>
                    <a:pt x="20955" y="87065"/>
                    <a:pt x="16835" y="81914"/>
                  </a:cubicBezTo>
                  <a:cubicBezTo>
                    <a:pt x="14089" y="80647"/>
                    <a:pt x="7761" y="76087"/>
                    <a:pt x="5014" y="76762"/>
                  </a:cubicBezTo>
                  <a:cubicBezTo>
                    <a:pt x="3641" y="77353"/>
                    <a:pt x="2268" y="78029"/>
                    <a:pt x="895" y="79296"/>
                  </a:cubicBezTo>
                  <a:lnTo>
                    <a:pt x="895" y="79296"/>
                  </a:lnTo>
                  <a:cubicBezTo>
                    <a:pt x="895" y="77353"/>
                    <a:pt x="895" y="72878"/>
                    <a:pt x="1373" y="70935"/>
                  </a:cubicBezTo>
                  <a:cubicBezTo>
                    <a:pt x="1373" y="69669"/>
                    <a:pt x="2268" y="68993"/>
                    <a:pt x="2268" y="68318"/>
                  </a:cubicBezTo>
                  <a:cubicBezTo>
                    <a:pt x="1791" y="67051"/>
                    <a:pt x="0" y="67051"/>
                    <a:pt x="417" y="66375"/>
                  </a:cubicBezTo>
                  <a:cubicBezTo>
                    <a:pt x="1791" y="63166"/>
                    <a:pt x="6388" y="63842"/>
                    <a:pt x="6388" y="60633"/>
                  </a:cubicBezTo>
                  <a:cubicBezTo>
                    <a:pt x="6388" y="57424"/>
                    <a:pt x="2746" y="57424"/>
                    <a:pt x="417" y="5548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62" name="Shape 2662"/>
            <p:cNvSpPr/>
            <p:nvPr/>
          </p:nvSpPr>
          <p:spPr>
            <a:xfrm>
              <a:off x="6862315" y="9644063"/>
              <a:ext cx="96830" cy="74611"/>
            </a:xfrm>
            <a:custGeom>
              <a:avLst/>
              <a:gdLst/>
              <a:ahLst/>
              <a:cxnLst/>
              <a:rect l="0" t="0" r="0" b="0"/>
              <a:pathLst>
                <a:path w="120000" h="120000" extrusionOk="0">
                  <a:moveTo>
                    <a:pt x="119552" y="110769"/>
                  </a:moveTo>
                  <a:lnTo>
                    <a:pt x="119552" y="110769"/>
                  </a:lnTo>
                  <a:cubicBezTo>
                    <a:pt x="109253" y="92884"/>
                    <a:pt x="92238" y="53076"/>
                    <a:pt x="81940" y="35769"/>
                  </a:cubicBezTo>
                  <a:cubicBezTo>
                    <a:pt x="75223" y="31153"/>
                    <a:pt x="75223" y="17884"/>
                    <a:pt x="68507" y="13269"/>
                  </a:cubicBezTo>
                  <a:cubicBezTo>
                    <a:pt x="64925" y="9230"/>
                    <a:pt x="54626" y="13269"/>
                    <a:pt x="51044" y="13269"/>
                  </a:cubicBezTo>
                  <a:cubicBezTo>
                    <a:pt x="37611" y="9230"/>
                    <a:pt x="27313" y="4615"/>
                    <a:pt x="17014" y="0"/>
                  </a:cubicBezTo>
                  <a:lnTo>
                    <a:pt x="17014" y="0"/>
                  </a:lnTo>
                  <a:cubicBezTo>
                    <a:pt x="13432" y="9230"/>
                    <a:pt x="0" y="17884"/>
                    <a:pt x="3134" y="31153"/>
                  </a:cubicBezTo>
                  <a:cubicBezTo>
                    <a:pt x="6716" y="39807"/>
                    <a:pt x="27313" y="35769"/>
                    <a:pt x="30447" y="49038"/>
                  </a:cubicBezTo>
                  <a:cubicBezTo>
                    <a:pt x="37611" y="66346"/>
                    <a:pt x="30447" y="101538"/>
                    <a:pt x="27313" y="119423"/>
                  </a:cubicBezTo>
                  <a:lnTo>
                    <a:pt x="27313" y="119423"/>
                  </a:lnTo>
                  <a:cubicBezTo>
                    <a:pt x="44328" y="101538"/>
                    <a:pt x="68507" y="92884"/>
                    <a:pt x="95820" y="101538"/>
                  </a:cubicBezTo>
                  <a:cubicBezTo>
                    <a:pt x="102537" y="101538"/>
                    <a:pt x="112835" y="106153"/>
                    <a:pt x="119552" y="11076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63" name="Shape 2663"/>
            <p:cNvSpPr/>
            <p:nvPr/>
          </p:nvSpPr>
          <p:spPr>
            <a:xfrm>
              <a:off x="7049628" y="9647239"/>
              <a:ext cx="322240" cy="206374"/>
            </a:xfrm>
            <a:custGeom>
              <a:avLst/>
              <a:gdLst/>
              <a:ahLst/>
              <a:cxnLst/>
              <a:rect l="0" t="0" r="0" b="0"/>
              <a:pathLst>
                <a:path w="120000" h="120000" extrusionOk="0">
                  <a:moveTo>
                    <a:pt x="48134" y="86341"/>
                  </a:moveTo>
                  <a:lnTo>
                    <a:pt x="48134" y="86341"/>
                  </a:lnTo>
                  <a:cubicBezTo>
                    <a:pt x="44111" y="82996"/>
                    <a:pt x="41027" y="81533"/>
                    <a:pt x="36871" y="76724"/>
                  </a:cubicBezTo>
                  <a:cubicBezTo>
                    <a:pt x="33787" y="73588"/>
                    <a:pt x="30703" y="60627"/>
                    <a:pt x="26681" y="62299"/>
                  </a:cubicBezTo>
                  <a:cubicBezTo>
                    <a:pt x="0" y="73588"/>
                    <a:pt x="13273" y="63972"/>
                    <a:pt x="15418" y="49547"/>
                  </a:cubicBezTo>
                  <a:cubicBezTo>
                    <a:pt x="17430" y="35121"/>
                    <a:pt x="36871" y="39930"/>
                    <a:pt x="44111" y="33658"/>
                  </a:cubicBezTo>
                  <a:cubicBezTo>
                    <a:pt x="52290" y="27177"/>
                    <a:pt x="58458" y="24041"/>
                    <a:pt x="64491" y="12752"/>
                  </a:cubicBezTo>
                  <a:cubicBezTo>
                    <a:pt x="71731" y="0"/>
                    <a:pt x="72804" y="12752"/>
                    <a:pt x="80983" y="19233"/>
                  </a:cubicBezTo>
                  <a:cubicBezTo>
                    <a:pt x="87016" y="24041"/>
                    <a:pt x="91173" y="24041"/>
                    <a:pt x="98279" y="24041"/>
                  </a:cubicBezTo>
                  <a:cubicBezTo>
                    <a:pt x="102435" y="24041"/>
                    <a:pt x="110614" y="46411"/>
                    <a:pt x="113698" y="52682"/>
                  </a:cubicBezTo>
                  <a:cubicBezTo>
                    <a:pt x="119865" y="62299"/>
                    <a:pt x="104446" y="65435"/>
                    <a:pt x="102435" y="67108"/>
                  </a:cubicBezTo>
                  <a:cubicBezTo>
                    <a:pt x="94256" y="70243"/>
                    <a:pt x="97340" y="75052"/>
                    <a:pt x="95195" y="82996"/>
                  </a:cubicBezTo>
                  <a:cubicBezTo>
                    <a:pt x="92245" y="99094"/>
                    <a:pt x="85005" y="92613"/>
                    <a:pt x="77899" y="103902"/>
                  </a:cubicBezTo>
                  <a:cubicBezTo>
                    <a:pt x="66636" y="119790"/>
                    <a:pt x="65564" y="102229"/>
                    <a:pt x="55374" y="95749"/>
                  </a:cubicBezTo>
                  <a:lnTo>
                    <a:pt x="48134" y="86341"/>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64" name="Shape 2664"/>
            <p:cNvSpPr/>
            <p:nvPr/>
          </p:nvSpPr>
          <p:spPr>
            <a:xfrm>
              <a:off x="6798820" y="9621838"/>
              <a:ext cx="93655" cy="127000"/>
            </a:xfrm>
            <a:custGeom>
              <a:avLst/>
              <a:gdLst/>
              <a:ahLst/>
              <a:cxnLst/>
              <a:rect l="0" t="0" r="0" b="0"/>
              <a:pathLst>
                <a:path w="120000" h="120000" extrusionOk="0">
                  <a:moveTo>
                    <a:pt x="0" y="93484"/>
                  </a:moveTo>
                  <a:lnTo>
                    <a:pt x="0" y="93484"/>
                  </a:lnTo>
                  <a:cubicBezTo>
                    <a:pt x="14252" y="93484"/>
                    <a:pt x="24827" y="96203"/>
                    <a:pt x="38620" y="96203"/>
                  </a:cubicBezTo>
                  <a:cubicBezTo>
                    <a:pt x="52873" y="93484"/>
                    <a:pt x="63448" y="91104"/>
                    <a:pt x="74022" y="93484"/>
                  </a:cubicBezTo>
                  <a:cubicBezTo>
                    <a:pt x="77241" y="101303"/>
                    <a:pt x="70344" y="104022"/>
                    <a:pt x="70344" y="111841"/>
                  </a:cubicBezTo>
                  <a:cubicBezTo>
                    <a:pt x="70344" y="114220"/>
                    <a:pt x="84137" y="119660"/>
                    <a:pt x="84137" y="119660"/>
                  </a:cubicBezTo>
                  <a:cubicBezTo>
                    <a:pt x="87816" y="109121"/>
                    <a:pt x="98390" y="98923"/>
                    <a:pt x="108965" y="91104"/>
                  </a:cubicBezTo>
                  <a:lnTo>
                    <a:pt x="108965" y="91104"/>
                  </a:lnTo>
                  <a:cubicBezTo>
                    <a:pt x="112183" y="80566"/>
                    <a:pt x="119540" y="59830"/>
                    <a:pt x="112183" y="49631"/>
                  </a:cubicBezTo>
                  <a:cubicBezTo>
                    <a:pt x="108965" y="41813"/>
                    <a:pt x="87816" y="44192"/>
                    <a:pt x="84137" y="39093"/>
                  </a:cubicBezTo>
                  <a:cubicBezTo>
                    <a:pt x="80919" y="31274"/>
                    <a:pt x="94712" y="26175"/>
                    <a:pt x="98390" y="20736"/>
                  </a:cubicBezTo>
                  <a:lnTo>
                    <a:pt x="98390" y="20736"/>
                  </a:lnTo>
                  <a:cubicBezTo>
                    <a:pt x="87816" y="15637"/>
                    <a:pt x="80919" y="2719"/>
                    <a:pt x="66666" y="2719"/>
                  </a:cubicBezTo>
                  <a:cubicBezTo>
                    <a:pt x="56091" y="0"/>
                    <a:pt x="42298" y="5439"/>
                    <a:pt x="35402" y="13257"/>
                  </a:cubicBezTo>
                  <a:cubicBezTo>
                    <a:pt x="28045" y="20736"/>
                    <a:pt x="31724" y="33994"/>
                    <a:pt x="28045" y="44192"/>
                  </a:cubicBezTo>
                  <a:cubicBezTo>
                    <a:pt x="24827" y="52011"/>
                    <a:pt x="3678" y="86005"/>
                    <a:pt x="0" y="9348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65" name="Shape 2665"/>
            <p:cNvSpPr/>
            <p:nvPr/>
          </p:nvSpPr>
          <p:spPr>
            <a:xfrm>
              <a:off x="5916228" y="9879013"/>
              <a:ext cx="85719" cy="127000"/>
            </a:xfrm>
            <a:custGeom>
              <a:avLst/>
              <a:gdLst/>
              <a:ahLst/>
              <a:cxnLst/>
              <a:rect l="0" t="0" r="0" b="0"/>
              <a:pathLst>
                <a:path w="120000" h="120000" extrusionOk="0">
                  <a:moveTo>
                    <a:pt x="92773" y="0"/>
                  </a:moveTo>
                  <a:lnTo>
                    <a:pt x="92773" y="0"/>
                  </a:lnTo>
                  <a:cubicBezTo>
                    <a:pt x="77142" y="7840"/>
                    <a:pt x="50420" y="12954"/>
                    <a:pt x="38823" y="20795"/>
                  </a:cubicBezTo>
                  <a:cubicBezTo>
                    <a:pt x="30756" y="25909"/>
                    <a:pt x="34789" y="36477"/>
                    <a:pt x="30756" y="41590"/>
                  </a:cubicBezTo>
                  <a:cubicBezTo>
                    <a:pt x="23193" y="49431"/>
                    <a:pt x="8067" y="52159"/>
                    <a:pt x="4033" y="57272"/>
                  </a:cubicBezTo>
                  <a:cubicBezTo>
                    <a:pt x="0" y="62386"/>
                    <a:pt x="0" y="70227"/>
                    <a:pt x="4033" y="75340"/>
                  </a:cubicBezTo>
                  <a:cubicBezTo>
                    <a:pt x="11596" y="83181"/>
                    <a:pt x="30756" y="88295"/>
                    <a:pt x="38823" y="96136"/>
                  </a:cubicBezTo>
                  <a:cubicBezTo>
                    <a:pt x="46386" y="101590"/>
                    <a:pt x="38823" y="111818"/>
                    <a:pt x="46386" y="114545"/>
                  </a:cubicBezTo>
                  <a:cubicBezTo>
                    <a:pt x="65546" y="119659"/>
                    <a:pt x="84705" y="114545"/>
                    <a:pt x="107899" y="111818"/>
                  </a:cubicBezTo>
                  <a:lnTo>
                    <a:pt x="107899" y="111818"/>
                  </a:lnTo>
                  <a:cubicBezTo>
                    <a:pt x="107899" y="109431"/>
                    <a:pt x="107899" y="106704"/>
                    <a:pt x="111932" y="103977"/>
                  </a:cubicBezTo>
                  <a:cubicBezTo>
                    <a:pt x="53949" y="103977"/>
                    <a:pt x="15630" y="65113"/>
                    <a:pt x="81176" y="65113"/>
                  </a:cubicBezTo>
                  <a:cubicBezTo>
                    <a:pt x="104369" y="65113"/>
                    <a:pt x="119495" y="62386"/>
                    <a:pt x="100336" y="46704"/>
                  </a:cubicBezTo>
                  <a:cubicBezTo>
                    <a:pt x="81176" y="36477"/>
                    <a:pt x="84705" y="15681"/>
                    <a:pt x="92773"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66" name="Shape 2666"/>
            <p:cNvSpPr/>
            <p:nvPr/>
          </p:nvSpPr>
          <p:spPr>
            <a:xfrm>
              <a:off x="5311428" y="9234489"/>
              <a:ext cx="1020697" cy="935037"/>
            </a:xfrm>
            <a:custGeom>
              <a:avLst/>
              <a:gdLst/>
              <a:ahLst/>
              <a:cxnLst/>
              <a:rect l="0" t="0" r="0" b="0"/>
              <a:pathLst>
                <a:path w="120000" h="120000" extrusionOk="0">
                  <a:moveTo>
                    <a:pt x="635" y="8822"/>
                  </a:moveTo>
                  <a:lnTo>
                    <a:pt x="635" y="8822"/>
                  </a:lnTo>
                  <a:cubicBezTo>
                    <a:pt x="635" y="8498"/>
                    <a:pt x="296" y="8129"/>
                    <a:pt x="296" y="7806"/>
                  </a:cubicBezTo>
                  <a:cubicBezTo>
                    <a:pt x="296" y="7436"/>
                    <a:pt x="296" y="7066"/>
                    <a:pt x="296" y="6743"/>
                  </a:cubicBezTo>
                  <a:cubicBezTo>
                    <a:pt x="296" y="6374"/>
                    <a:pt x="0" y="5311"/>
                    <a:pt x="635" y="4942"/>
                  </a:cubicBezTo>
                  <a:cubicBezTo>
                    <a:pt x="973" y="4942"/>
                    <a:pt x="973" y="5681"/>
                    <a:pt x="973" y="6004"/>
                  </a:cubicBezTo>
                  <a:cubicBezTo>
                    <a:pt x="973" y="6374"/>
                    <a:pt x="1270" y="7436"/>
                    <a:pt x="1609" y="7806"/>
                  </a:cubicBezTo>
                  <a:cubicBezTo>
                    <a:pt x="1609" y="8129"/>
                    <a:pt x="1609" y="8498"/>
                    <a:pt x="1609" y="8498"/>
                  </a:cubicBezTo>
                  <a:cubicBezTo>
                    <a:pt x="1609" y="8822"/>
                    <a:pt x="1270" y="9191"/>
                    <a:pt x="635" y="9561"/>
                  </a:cubicBezTo>
                  <a:cubicBezTo>
                    <a:pt x="635" y="8822"/>
                    <a:pt x="635" y="8822"/>
                    <a:pt x="635" y="8822"/>
                  </a:cubicBezTo>
                  <a:close/>
                  <a:moveTo>
                    <a:pt x="37515" y="101986"/>
                  </a:moveTo>
                  <a:lnTo>
                    <a:pt x="37515" y="101986"/>
                  </a:lnTo>
                  <a:cubicBezTo>
                    <a:pt x="37515" y="110438"/>
                    <a:pt x="43655" y="108683"/>
                    <a:pt x="49456" y="108683"/>
                  </a:cubicBezTo>
                  <a:cubicBezTo>
                    <a:pt x="51404" y="109745"/>
                    <a:pt x="54029" y="110808"/>
                    <a:pt x="54326" y="113256"/>
                  </a:cubicBezTo>
                  <a:cubicBezTo>
                    <a:pt x="54326" y="116073"/>
                    <a:pt x="56273" y="117875"/>
                    <a:pt x="58517" y="119260"/>
                  </a:cubicBezTo>
                  <a:cubicBezTo>
                    <a:pt x="59491" y="119630"/>
                    <a:pt x="63387" y="116073"/>
                    <a:pt x="64700" y="119953"/>
                  </a:cubicBezTo>
                  <a:cubicBezTo>
                    <a:pt x="65335" y="119953"/>
                    <a:pt x="65631" y="118568"/>
                    <a:pt x="66605" y="118198"/>
                  </a:cubicBezTo>
                  <a:cubicBezTo>
                    <a:pt x="67282" y="118198"/>
                    <a:pt x="68256" y="117875"/>
                    <a:pt x="69230" y="117875"/>
                  </a:cubicBezTo>
                  <a:cubicBezTo>
                    <a:pt x="69230" y="114318"/>
                    <a:pt x="68553" y="112240"/>
                    <a:pt x="70839" y="108683"/>
                  </a:cubicBezTo>
                  <a:cubicBezTo>
                    <a:pt x="72745" y="105173"/>
                    <a:pt x="73719" y="104110"/>
                    <a:pt x="77614" y="104110"/>
                  </a:cubicBezTo>
                  <a:lnTo>
                    <a:pt x="77614" y="104110"/>
                  </a:lnTo>
                  <a:cubicBezTo>
                    <a:pt x="77614" y="101293"/>
                    <a:pt x="79223" y="99861"/>
                    <a:pt x="80197" y="97736"/>
                  </a:cubicBezTo>
                  <a:lnTo>
                    <a:pt x="80197" y="97736"/>
                  </a:lnTo>
                  <a:cubicBezTo>
                    <a:pt x="78249" y="98106"/>
                    <a:pt x="76640" y="98799"/>
                    <a:pt x="75031" y="98106"/>
                  </a:cubicBezTo>
                  <a:cubicBezTo>
                    <a:pt x="74396" y="97736"/>
                    <a:pt x="75031" y="96351"/>
                    <a:pt x="74396" y="95612"/>
                  </a:cubicBezTo>
                  <a:cubicBezTo>
                    <a:pt x="73719" y="94549"/>
                    <a:pt x="72110" y="93856"/>
                    <a:pt x="71474" y="92794"/>
                  </a:cubicBezTo>
                  <a:cubicBezTo>
                    <a:pt x="71136" y="92101"/>
                    <a:pt x="71136" y="91039"/>
                    <a:pt x="71474" y="90346"/>
                  </a:cubicBezTo>
                  <a:cubicBezTo>
                    <a:pt x="71813" y="89653"/>
                    <a:pt x="73083" y="89284"/>
                    <a:pt x="73719" y="88221"/>
                  </a:cubicBezTo>
                  <a:cubicBezTo>
                    <a:pt x="74057" y="87528"/>
                    <a:pt x="73719" y="86096"/>
                    <a:pt x="74396" y="85404"/>
                  </a:cubicBezTo>
                  <a:cubicBezTo>
                    <a:pt x="75370" y="84341"/>
                    <a:pt x="77614" y="83648"/>
                    <a:pt x="78927" y="82586"/>
                  </a:cubicBezTo>
                  <a:lnTo>
                    <a:pt x="78927" y="82586"/>
                  </a:lnTo>
                  <a:cubicBezTo>
                    <a:pt x="78927" y="81524"/>
                    <a:pt x="82145" y="75889"/>
                    <a:pt x="82780" y="74457"/>
                  </a:cubicBezTo>
                  <a:cubicBezTo>
                    <a:pt x="84093" y="72702"/>
                    <a:pt x="89258" y="73764"/>
                    <a:pt x="91841" y="71270"/>
                  </a:cubicBezTo>
                  <a:cubicBezTo>
                    <a:pt x="94424" y="68452"/>
                    <a:pt x="95737" y="66004"/>
                    <a:pt x="99548" y="65265"/>
                  </a:cubicBezTo>
                  <a:cubicBezTo>
                    <a:pt x="101496" y="64942"/>
                    <a:pt x="104756" y="65635"/>
                    <a:pt x="105730" y="64249"/>
                  </a:cubicBezTo>
                  <a:cubicBezTo>
                    <a:pt x="107000" y="62817"/>
                    <a:pt x="108609" y="62817"/>
                    <a:pt x="110218" y="63187"/>
                  </a:cubicBezTo>
                  <a:cubicBezTo>
                    <a:pt x="112505" y="63510"/>
                    <a:pt x="114114" y="62124"/>
                    <a:pt x="116062" y="60692"/>
                  </a:cubicBezTo>
                  <a:lnTo>
                    <a:pt x="116062" y="60692"/>
                  </a:lnTo>
                  <a:cubicBezTo>
                    <a:pt x="116062" y="59630"/>
                    <a:pt x="116062" y="57182"/>
                    <a:pt x="116400" y="56120"/>
                  </a:cubicBezTo>
                  <a:cubicBezTo>
                    <a:pt x="116400" y="55427"/>
                    <a:pt x="117035" y="55057"/>
                    <a:pt x="117035" y="54688"/>
                  </a:cubicBezTo>
                  <a:cubicBezTo>
                    <a:pt x="116697" y="53995"/>
                    <a:pt x="115426" y="53995"/>
                    <a:pt x="115723" y="53625"/>
                  </a:cubicBezTo>
                  <a:cubicBezTo>
                    <a:pt x="116697" y="51870"/>
                    <a:pt x="119957" y="52240"/>
                    <a:pt x="119957" y="50484"/>
                  </a:cubicBezTo>
                  <a:cubicBezTo>
                    <a:pt x="119957" y="48729"/>
                    <a:pt x="117374" y="48729"/>
                    <a:pt x="115723" y="47667"/>
                  </a:cubicBezTo>
                  <a:lnTo>
                    <a:pt x="115723" y="47667"/>
                  </a:lnTo>
                  <a:cubicBezTo>
                    <a:pt x="115088" y="46235"/>
                    <a:pt x="115088" y="44480"/>
                    <a:pt x="113817" y="43418"/>
                  </a:cubicBezTo>
                  <a:cubicBezTo>
                    <a:pt x="112844" y="42725"/>
                    <a:pt x="111192" y="44110"/>
                    <a:pt x="110218" y="43787"/>
                  </a:cubicBezTo>
                  <a:cubicBezTo>
                    <a:pt x="109287" y="43048"/>
                    <a:pt x="108948" y="41662"/>
                    <a:pt x="108948" y="40600"/>
                  </a:cubicBezTo>
                  <a:cubicBezTo>
                    <a:pt x="108609" y="39538"/>
                    <a:pt x="109922" y="38475"/>
                    <a:pt x="109583" y="37782"/>
                  </a:cubicBezTo>
                  <a:cubicBezTo>
                    <a:pt x="109287" y="37043"/>
                    <a:pt x="108313" y="37413"/>
                    <a:pt x="107635" y="37413"/>
                  </a:cubicBezTo>
                  <a:cubicBezTo>
                    <a:pt x="106026" y="37782"/>
                    <a:pt x="104417" y="38845"/>
                    <a:pt x="102808" y="38845"/>
                  </a:cubicBezTo>
                  <a:cubicBezTo>
                    <a:pt x="101834" y="38475"/>
                    <a:pt x="100860" y="37782"/>
                    <a:pt x="100860" y="36720"/>
                  </a:cubicBezTo>
                  <a:cubicBezTo>
                    <a:pt x="100522" y="35288"/>
                    <a:pt x="102470" y="33533"/>
                    <a:pt x="101496" y="32471"/>
                  </a:cubicBezTo>
                  <a:cubicBezTo>
                    <a:pt x="99887" y="31408"/>
                    <a:pt x="97685" y="33533"/>
                    <a:pt x="96033" y="32840"/>
                  </a:cubicBezTo>
                  <a:cubicBezTo>
                    <a:pt x="94128" y="32147"/>
                    <a:pt x="93154" y="29653"/>
                    <a:pt x="91206" y="28591"/>
                  </a:cubicBezTo>
                  <a:cubicBezTo>
                    <a:pt x="90232" y="27898"/>
                    <a:pt x="88623" y="29653"/>
                    <a:pt x="87946" y="28591"/>
                  </a:cubicBezTo>
                  <a:cubicBezTo>
                    <a:pt x="86972" y="27528"/>
                    <a:pt x="88285" y="25404"/>
                    <a:pt x="87649" y="24018"/>
                  </a:cubicBezTo>
                  <a:cubicBezTo>
                    <a:pt x="87311" y="23325"/>
                    <a:pt x="86337" y="22956"/>
                    <a:pt x="85363" y="22956"/>
                  </a:cubicBezTo>
                  <a:cubicBezTo>
                    <a:pt x="84728" y="22956"/>
                    <a:pt x="83754" y="23648"/>
                    <a:pt x="82780" y="23648"/>
                  </a:cubicBezTo>
                  <a:cubicBezTo>
                    <a:pt x="82484" y="23648"/>
                    <a:pt x="82145" y="22586"/>
                    <a:pt x="81806" y="22586"/>
                  </a:cubicBezTo>
                  <a:cubicBezTo>
                    <a:pt x="80875" y="22263"/>
                    <a:pt x="79901" y="21893"/>
                    <a:pt x="79223" y="22586"/>
                  </a:cubicBezTo>
                  <a:cubicBezTo>
                    <a:pt x="78588" y="23325"/>
                    <a:pt x="78588" y="25404"/>
                    <a:pt x="77614" y="25773"/>
                  </a:cubicBezTo>
                  <a:cubicBezTo>
                    <a:pt x="76005" y="26466"/>
                    <a:pt x="73719" y="26143"/>
                    <a:pt x="72448" y="25080"/>
                  </a:cubicBezTo>
                  <a:cubicBezTo>
                    <a:pt x="71813" y="24341"/>
                    <a:pt x="73083" y="23325"/>
                    <a:pt x="73083" y="22263"/>
                  </a:cubicBezTo>
                  <a:cubicBezTo>
                    <a:pt x="73422" y="21524"/>
                    <a:pt x="73719" y="20508"/>
                    <a:pt x="73083" y="19769"/>
                  </a:cubicBezTo>
                  <a:cubicBezTo>
                    <a:pt x="72745" y="19076"/>
                    <a:pt x="71813" y="19769"/>
                    <a:pt x="71136" y="19769"/>
                  </a:cubicBezTo>
                  <a:cubicBezTo>
                    <a:pt x="69230" y="19076"/>
                    <a:pt x="67579" y="18013"/>
                    <a:pt x="65970" y="16951"/>
                  </a:cubicBezTo>
                  <a:cubicBezTo>
                    <a:pt x="63387" y="14826"/>
                    <a:pt x="60465" y="13071"/>
                    <a:pt x="58856" y="10623"/>
                  </a:cubicBezTo>
                  <a:cubicBezTo>
                    <a:pt x="57882" y="9191"/>
                    <a:pt x="57586" y="7066"/>
                    <a:pt x="58221" y="5681"/>
                  </a:cubicBezTo>
                  <a:cubicBezTo>
                    <a:pt x="58517" y="4942"/>
                    <a:pt x="59830" y="5311"/>
                    <a:pt x="60465" y="5311"/>
                  </a:cubicBezTo>
                  <a:cubicBezTo>
                    <a:pt x="62074" y="4942"/>
                    <a:pt x="64022" y="5681"/>
                    <a:pt x="65335" y="4942"/>
                  </a:cubicBezTo>
                  <a:cubicBezTo>
                    <a:pt x="65970" y="4249"/>
                    <a:pt x="65335" y="4249"/>
                    <a:pt x="65335" y="3187"/>
                  </a:cubicBezTo>
                  <a:lnTo>
                    <a:pt x="65335" y="3187"/>
                  </a:lnTo>
                  <a:cubicBezTo>
                    <a:pt x="63048" y="2863"/>
                    <a:pt x="60804" y="2124"/>
                    <a:pt x="59491" y="0"/>
                  </a:cubicBezTo>
                  <a:lnTo>
                    <a:pt x="59491" y="0"/>
                  </a:lnTo>
                  <a:cubicBezTo>
                    <a:pt x="59195" y="369"/>
                    <a:pt x="59195" y="369"/>
                    <a:pt x="59195" y="369"/>
                  </a:cubicBezTo>
                  <a:lnTo>
                    <a:pt x="59195" y="369"/>
                  </a:lnTo>
                  <a:cubicBezTo>
                    <a:pt x="56273" y="2494"/>
                    <a:pt x="50430" y="2124"/>
                    <a:pt x="46873" y="3556"/>
                  </a:cubicBezTo>
                  <a:cubicBezTo>
                    <a:pt x="43655" y="4618"/>
                    <a:pt x="39124" y="4618"/>
                    <a:pt x="35906" y="4942"/>
                  </a:cubicBezTo>
                  <a:cubicBezTo>
                    <a:pt x="34297" y="5311"/>
                    <a:pt x="31376" y="5311"/>
                    <a:pt x="31714" y="7066"/>
                  </a:cubicBezTo>
                  <a:cubicBezTo>
                    <a:pt x="32350" y="8822"/>
                    <a:pt x="31037" y="9884"/>
                    <a:pt x="30063" y="10946"/>
                  </a:cubicBezTo>
                  <a:cubicBezTo>
                    <a:pt x="29089" y="12378"/>
                    <a:pt x="30063" y="16951"/>
                    <a:pt x="29767" y="19076"/>
                  </a:cubicBezTo>
                  <a:cubicBezTo>
                    <a:pt x="29089" y="22586"/>
                    <a:pt x="27480" y="25080"/>
                    <a:pt x="25871" y="27898"/>
                  </a:cubicBezTo>
                  <a:cubicBezTo>
                    <a:pt x="22949" y="29653"/>
                    <a:pt x="20070" y="31085"/>
                    <a:pt x="17784" y="27205"/>
                  </a:cubicBezTo>
                  <a:cubicBezTo>
                    <a:pt x="17148" y="25773"/>
                    <a:pt x="12279" y="25773"/>
                    <a:pt x="10670" y="25773"/>
                  </a:cubicBezTo>
                  <a:cubicBezTo>
                    <a:pt x="10670" y="28960"/>
                    <a:pt x="9696" y="31778"/>
                    <a:pt x="8722" y="34595"/>
                  </a:cubicBezTo>
                  <a:lnTo>
                    <a:pt x="8722" y="34595"/>
                  </a:lnTo>
                  <a:cubicBezTo>
                    <a:pt x="10035" y="34595"/>
                    <a:pt x="10670" y="34595"/>
                    <a:pt x="11940" y="34595"/>
                  </a:cubicBezTo>
                  <a:cubicBezTo>
                    <a:pt x="13253" y="34595"/>
                    <a:pt x="14862" y="33903"/>
                    <a:pt x="16175" y="34595"/>
                  </a:cubicBezTo>
                  <a:cubicBezTo>
                    <a:pt x="16810" y="34965"/>
                    <a:pt x="16471" y="36027"/>
                    <a:pt x="16810" y="36720"/>
                  </a:cubicBezTo>
                  <a:cubicBezTo>
                    <a:pt x="17445" y="38475"/>
                    <a:pt x="18419" y="39861"/>
                    <a:pt x="18757" y="41293"/>
                  </a:cubicBezTo>
                  <a:cubicBezTo>
                    <a:pt x="19096" y="41662"/>
                    <a:pt x="18419" y="41986"/>
                    <a:pt x="18122" y="42355"/>
                  </a:cubicBezTo>
                  <a:cubicBezTo>
                    <a:pt x="17784" y="44110"/>
                    <a:pt x="18122" y="46605"/>
                    <a:pt x="17445" y="48360"/>
                  </a:cubicBezTo>
                  <a:cubicBezTo>
                    <a:pt x="16810" y="49422"/>
                    <a:pt x="15539" y="49053"/>
                    <a:pt x="14565" y="49745"/>
                  </a:cubicBezTo>
                  <a:cubicBezTo>
                    <a:pt x="14227" y="49745"/>
                    <a:pt x="13888" y="50115"/>
                    <a:pt x="13888" y="50484"/>
                  </a:cubicBezTo>
                  <a:cubicBezTo>
                    <a:pt x="14227" y="51177"/>
                    <a:pt x="14862" y="50808"/>
                    <a:pt x="15201" y="51177"/>
                  </a:cubicBezTo>
                  <a:cubicBezTo>
                    <a:pt x="16810" y="51870"/>
                    <a:pt x="17784" y="53302"/>
                    <a:pt x="19393" y="53625"/>
                  </a:cubicBezTo>
                  <a:cubicBezTo>
                    <a:pt x="20070" y="53995"/>
                    <a:pt x="20705" y="51547"/>
                    <a:pt x="21002" y="52240"/>
                  </a:cubicBezTo>
                  <a:cubicBezTo>
                    <a:pt x="22314" y="54364"/>
                    <a:pt x="21976" y="57182"/>
                    <a:pt x="22314" y="59630"/>
                  </a:cubicBezTo>
                  <a:cubicBezTo>
                    <a:pt x="22653" y="60000"/>
                    <a:pt x="22314" y="60692"/>
                    <a:pt x="22653" y="61062"/>
                  </a:cubicBezTo>
                  <a:cubicBezTo>
                    <a:pt x="22949" y="61755"/>
                    <a:pt x="23585" y="62448"/>
                    <a:pt x="23923" y="63187"/>
                  </a:cubicBezTo>
                  <a:cubicBezTo>
                    <a:pt x="24558" y="64572"/>
                    <a:pt x="24262" y="66327"/>
                    <a:pt x="24897" y="67759"/>
                  </a:cubicBezTo>
                  <a:cubicBezTo>
                    <a:pt x="25236" y="68452"/>
                    <a:pt x="26210" y="67759"/>
                    <a:pt x="26210" y="68452"/>
                  </a:cubicBezTo>
                  <a:cubicBezTo>
                    <a:pt x="26506" y="70254"/>
                    <a:pt x="25532" y="72332"/>
                    <a:pt x="26210" y="74087"/>
                  </a:cubicBezTo>
                  <a:cubicBezTo>
                    <a:pt x="26210" y="75150"/>
                    <a:pt x="27819" y="74087"/>
                    <a:pt x="28115" y="74457"/>
                  </a:cubicBezTo>
                  <a:cubicBezTo>
                    <a:pt x="28793" y="75150"/>
                    <a:pt x="28793" y="75889"/>
                    <a:pt x="28793" y="76581"/>
                  </a:cubicBezTo>
                  <a:cubicBezTo>
                    <a:pt x="28793" y="77644"/>
                    <a:pt x="28115" y="78706"/>
                    <a:pt x="28454" y="79030"/>
                  </a:cubicBezTo>
                  <a:cubicBezTo>
                    <a:pt x="29428" y="80092"/>
                    <a:pt x="31037" y="79399"/>
                    <a:pt x="32011" y="80092"/>
                  </a:cubicBezTo>
                  <a:cubicBezTo>
                    <a:pt x="32985" y="80831"/>
                    <a:pt x="34594" y="82217"/>
                    <a:pt x="34594" y="83648"/>
                  </a:cubicBezTo>
                  <a:cubicBezTo>
                    <a:pt x="34297" y="85034"/>
                    <a:pt x="32350" y="84711"/>
                    <a:pt x="31714" y="85773"/>
                  </a:cubicBezTo>
                  <a:cubicBezTo>
                    <a:pt x="31037" y="86466"/>
                    <a:pt x="30402" y="87528"/>
                    <a:pt x="30741" y="88591"/>
                  </a:cubicBezTo>
                  <a:cubicBezTo>
                    <a:pt x="31037" y="89284"/>
                    <a:pt x="32350" y="88591"/>
                    <a:pt x="32646" y="89284"/>
                  </a:cubicBezTo>
                  <a:cubicBezTo>
                    <a:pt x="33323" y="89976"/>
                    <a:pt x="32985" y="91408"/>
                    <a:pt x="33323" y="92101"/>
                  </a:cubicBezTo>
                  <a:lnTo>
                    <a:pt x="33323" y="92101"/>
                  </a:lnTo>
                  <a:cubicBezTo>
                    <a:pt x="34297" y="92101"/>
                    <a:pt x="34932" y="91732"/>
                    <a:pt x="35906" y="91408"/>
                  </a:cubicBezTo>
                  <a:cubicBezTo>
                    <a:pt x="36880" y="91039"/>
                    <a:pt x="38151" y="90346"/>
                    <a:pt x="39124" y="90669"/>
                  </a:cubicBezTo>
                  <a:cubicBezTo>
                    <a:pt x="40098" y="91408"/>
                    <a:pt x="40437" y="93163"/>
                    <a:pt x="41411" y="94226"/>
                  </a:cubicBezTo>
                  <a:cubicBezTo>
                    <a:pt x="42385" y="94919"/>
                    <a:pt x="44629" y="94549"/>
                    <a:pt x="44968" y="95981"/>
                  </a:cubicBezTo>
                  <a:cubicBezTo>
                    <a:pt x="45264" y="97043"/>
                    <a:pt x="43359" y="97413"/>
                    <a:pt x="42681" y="98475"/>
                  </a:cubicBezTo>
                  <a:cubicBezTo>
                    <a:pt x="42385" y="98799"/>
                    <a:pt x="43020" y="99538"/>
                    <a:pt x="42681" y="100230"/>
                  </a:cubicBezTo>
                  <a:cubicBezTo>
                    <a:pt x="42046" y="100923"/>
                    <a:pt x="41072" y="101293"/>
                    <a:pt x="40098" y="101616"/>
                  </a:cubicBezTo>
                  <a:cubicBezTo>
                    <a:pt x="39463" y="101986"/>
                    <a:pt x="38489" y="101986"/>
                    <a:pt x="37515" y="101986"/>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67" name="Shape 2667"/>
            <p:cNvSpPr/>
            <p:nvPr/>
          </p:nvSpPr>
          <p:spPr>
            <a:xfrm>
              <a:off x="5584462" y="9939339"/>
              <a:ext cx="112705" cy="90486"/>
            </a:xfrm>
            <a:custGeom>
              <a:avLst/>
              <a:gdLst/>
              <a:ahLst/>
              <a:cxnLst/>
              <a:rect l="0" t="0" r="0" b="0"/>
              <a:pathLst>
                <a:path w="120000" h="120000" extrusionOk="0">
                  <a:moveTo>
                    <a:pt x="49681" y="119525"/>
                  </a:moveTo>
                  <a:lnTo>
                    <a:pt x="49681" y="119525"/>
                  </a:lnTo>
                  <a:cubicBezTo>
                    <a:pt x="58471" y="119525"/>
                    <a:pt x="67261" y="119525"/>
                    <a:pt x="72993" y="115731"/>
                  </a:cubicBezTo>
                  <a:cubicBezTo>
                    <a:pt x="81783" y="112411"/>
                    <a:pt x="90573" y="108616"/>
                    <a:pt x="96305" y="101501"/>
                  </a:cubicBezTo>
                  <a:cubicBezTo>
                    <a:pt x="99363" y="94387"/>
                    <a:pt x="93630" y="86798"/>
                    <a:pt x="96305" y="83478"/>
                  </a:cubicBezTo>
                  <a:cubicBezTo>
                    <a:pt x="102420" y="72569"/>
                    <a:pt x="119617" y="68774"/>
                    <a:pt x="116942" y="57865"/>
                  </a:cubicBezTo>
                  <a:cubicBezTo>
                    <a:pt x="113885" y="43162"/>
                    <a:pt x="93630" y="46956"/>
                    <a:pt x="84840" y="39841"/>
                  </a:cubicBezTo>
                  <a:cubicBezTo>
                    <a:pt x="76050" y="28932"/>
                    <a:pt x="72993" y="10909"/>
                    <a:pt x="64203" y="3320"/>
                  </a:cubicBezTo>
                  <a:cubicBezTo>
                    <a:pt x="55414" y="0"/>
                    <a:pt x="43949" y="7114"/>
                    <a:pt x="35159" y="10909"/>
                  </a:cubicBezTo>
                  <a:cubicBezTo>
                    <a:pt x="26369" y="14229"/>
                    <a:pt x="20636" y="18023"/>
                    <a:pt x="11847" y="18023"/>
                  </a:cubicBezTo>
                  <a:lnTo>
                    <a:pt x="11847" y="18023"/>
                  </a:lnTo>
                  <a:cubicBezTo>
                    <a:pt x="8789" y="32727"/>
                    <a:pt x="0" y="46956"/>
                    <a:pt x="3057" y="57865"/>
                  </a:cubicBezTo>
                  <a:cubicBezTo>
                    <a:pt x="5732" y="72569"/>
                    <a:pt x="17579" y="108616"/>
                    <a:pt x="23312" y="119525"/>
                  </a:cubicBezTo>
                  <a:lnTo>
                    <a:pt x="23312" y="119525"/>
                  </a:lnTo>
                  <a:cubicBezTo>
                    <a:pt x="32101" y="115731"/>
                    <a:pt x="37834" y="112411"/>
                    <a:pt x="49681" y="115731"/>
                  </a:cubicBezTo>
                  <a:lnTo>
                    <a:pt x="49681" y="115731"/>
                  </a:lnTo>
                  <a:cubicBezTo>
                    <a:pt x="49681" y="119525"/>
                    <a:pt x="49681" y="119525"/>
                    <a:pt x="49681" y="11952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68" name="Shape 2668"/>
            <p:cNvSpPr/>
            <p:nvPr/>
          </p:nvSpPr>
          <p:spPr>
            <a:xfrm>
              <a:off x="4387564" y="9499600"/>
              <a:ext cx="1219121" cy="927100"/>
            </a:xfrm>
            <a:custGeom>
              <a:avLst/>
              <a:gdLst/>
              <a:ahLst/>
              <a:cxnLst/>
              <a:rect l="0" t="0" r="0" b="0"/>
              <a:pathLst>
                <a:path w="120000" h="120000" extrusionOk="0">
                  <a:moveTo>
                    <a:pt x="283" y="118881"/>
                  </a:moveTo>
                  <a:lnTo>
                    <a:pt x="283" y="118881"/>
                  </a:lnTo>
                  <a:cubicBezTo>
                    <a:pt x="815" y="118881"/>
                    <a:pt x="815" y="117110"/>
                    <a:pt x="815" y="116737"/>
                  </a:cubicBezTo>
                  <a:cubicBezTo>
                    <a:pt x="1098" y="116365"/>
                    <a:pt x="3261" y="117110"/>
                    <a:pt x="2446" y="118182"/>
                  </a:cubicBezTo>
                  <a:cubicBezTo>
                    <a:pt x="2197" y="118508"/>
                    <a:pt x="1914" y="118881"/>
                    <a:pt x="1630" y="119580"/>
                  </a:cubicBezTo>
                  <a:cubicBezTo>
                    <a:pt x="1382" y="119953"/>
                    <a:pt x="283" y="119580"/>
                    <a:pt x="0" y="119580"/>
                  </a:cubicBezTo>
                  <a:cubicBezTo>
                    <a:pt x="283" y="118881"/>
                    <a:pt x="283" y="118881"/>
                    <a:pt x="283" y="118881"/>
                  </a:cubicBezTo>
                  <a:close/>
                  <a:moveTo>
                    <a:pt x="119964" y="68691"/>
                  </a:moveTo>
                  <a:lnTo>
                    <a:pt x="119964" y="68691"/>
                  </a:lnTo>
                  <a:cubicBezTo>
                    <a:pt x="119432" y="67619"/>
                    <a:pt x="118333" y="64077"/>
                    <a:pt x="118085" y="62633"/>
                  </a:cubicBezTo>
                  <a:cubicBezTo>
                    <a:pt x="117802" y="61561"/>
                    <a:pt x="118617" y="60163"/>
                    <a:pt x="118901" y="58718"/>
                  </a:cubicBezTo>
                  <a:lnTo>
                    <a:pt x="118901" y="58718"/>
                  </a:lnTo>
                  <a:cubicBezTo>
                    <a:pt x="118617" y="58019"/>
                    <a:pt x="118901" y="56574"/>
                    <a:pt x="118333" y="55875"/>
                  </a:cubicBezTo>
                  <a:cubicBezTo>
                    <a:pt x="118085" y="55176"/>
                    <a:pt x="116986" y="55875"/>
                    <a:pt x="116738" y="55176"/>
                  </a:cubicBezTo>
                  <a:cubicBezTo>
                    <a:pt x="116454" y="54104"/>
                    <a:pt x="116986" y="53033"/>
                    <a:pt x="117553" y="52333"/>
                  </a:cubicBezTo>
                  <a:cubicBezTo>
                    <a:pt x="118085" y="51262"/>
                    <a:pt x="119716" y="51588"/>
                    <a:pt x="119964" y="50190"/>
                  </a:cubicBezTo>
                  <a:cubicBezTo>
                    <a:pt x="119964" y="48745"/>
                    <a:pt x="118617" y="47347"/>
                    <a:pt x="117802" y="46601"/>
                  </a:cubicBezTo>
                  <a:cubicBezTo>
                    <a:pt x="116986" y="45902"/>
                    <a:pt x="115639" y="46601"/>
                    <a:pt x="114824" y="45530"/>
                  </a:cubicBezTo>
                  <a:cubicBezTo>
                    <a:pt x="114540" y="45203"/>
                    <a:pt x="115107" y="44132"/>
                    <a:pt x="115107" y="43060"/>
                  </a:cubicBezTo>
                  <a:cubicBezTo>
                    <a:pt x="115107" y="42361"/>
                    <a:pt x="115107" y="41615"/>
                    <a:pt x="114540" y="40916"/>
                  </a:cubicBezTo>
                  <a:cubicBezTo>
                    <a:pt x="114292" y="40543"/>
                    <a:pt x="112945" y="41615"/>
                    <a:pt x="112945" y="40543"/>
                  </a:cubicBezTo>
                  <a:cubicBezTo>
                    <a:pt x="112378" y="38772"/>
                    <a:pt x="113193" y="36675"/>
                    <a:pt x="112945" y="34858"/>
                  </a:cubicBezTo>
                  <a:cubicBezTo>
                    <a:pt x="112945" y="34159"/>
                    <a:pt x="112129" y="34858"/>
                    <a:pt x="111846" y="34159"/>
                  </a:cubicBezTo>
                  <a:cubicBezTo>
                    <a:pt x="111314" y="32714"/>
                    <a:pt x="111562" y="30943"/>
                    <a:pt x="111031" y="29545"/>
                  </a:cubicBezTo>
                  <a:cubicBezTo>
                    <a:pt x="110747" y="28800"/>
                    <a:pt x="110215" y="28100"/>
                    <a:pt x="109967" y="27401"/>
                  </a:cubicBezTo>
                  <a:cubicBezTo>
                    <a:pt x="109683" y="27029"/>
                    <a:pt x="109967" y="26330"/>
                    <a:pt x="109683" y="25957"/>
                  </a:cubicBezTo>
                  <a:cubicBezTo>
                    <a:pt x="109400" y="23487"/>
                    <a:pt x="109683" y="20644"/>
                    <a:pt x="108584" y="18500"/>
                  </a:cubicBezTo>
                  <a:cubicBezTo>
                    <a:pt x="108336" y="17801"/>
                    <a:pt x="107805" y="20271"/>
                    <a:pt x="107237" y="19899"/>
                  </a:cubicBezTo>
                  <a:cubicBezTo>
                    <a:pt x="105890" y="19572"/>
                    <a:pt x="105075" y="18128"/>
                    <a:pt x="103728" y="17429"/>
                  </a:cubicBezTo>
                  <a:cubicBezTo>
                    <a:pt x="103444" y="17056"/>
                    <a:pt x="102912" y="17429"/>
                    <a:pt x="102629" y="16730"/>
                  </a:cubicBezTo>
                  <a:cubicBezTo>
                    <a:pt x="102629" y="16357"/>
                    <a:pt x="102912" y="15984"/>
                    <a:pt x="103196" y="15984"/>
                  </a:cubicBezTo>
                  <a:cubicBezTo>
                    <a:pt x="104011" y="15285"/>
                    <a:pt x="105075" y="15658"/>
                    <a:pt x="105607" y="14586"/>
                  </a:cubicBezTo>
                  <a:cubicBezTo>
                    <a:pt x="106174" y="12815"/>
                    <a:pt x="105890" y="10299"/>
                    <a:pt x="106174" y="8528"/>
                  </a:cubicBezTo>
                  <a:cubicBezTo>
                    <a:pt x="106422" y="8155"/>
                    <a:pt x="106989" y="7829"/>
                    <a:pt x="106706" y="7456"/>
                  </a:cubicBezTo>
                  <a:cubicBezTo>
                    <a:pt x="106422" y="6011"/>
                    <a:pt x="105607" y="4613"/>
                    <a:pt x="105075" y="2842"/>
                  </a:cubicBezTo>
                  <a:cubicBezTo>
                    <a:pt x="104791" y="2143"/>
                    <a:pt x="105075" y="1071"/>
                    <a:pt x="104543" y="699"/>
                  </a:cubicBezTo>
                  <a:cubicBezTo>
                    <a:pt x="103444" y="0"/>
                    <a:pt x="102097" y="699"/>
                    <a:pt x="100998" y="699"/>
                  </a:cubicBezTo>
                  <a:cubicBezTo>
                    <a:pt x="99935" y="699"/>
                    <a:pt x="99403" y="699"/>
                    <a:pt x="98304" y="699"/>
                  </a:cubicBezTo>
                  <a:lnTo>
                    <a:pt x="98304" y="699"/>
                  </a:lnTo>
                  <a:cubicBezTo>
                    <a:pt x="98056" y="2143"/>
                    <a:pt x="97488" y="3541"/>
                    <a:pt x="97488" y="5312"/>
                  </a:cubicBezTo>
                  <a:cubicBezTo>
                    <a:pt x="97240" y="9227"/>
                    <a:pt x="98587" y="13141"/>
                    <a:pt x="98304" y="17429"/>
                  </a:cubicBezTo>
                  <a:cubicBezTo>
                    <a:pt x="98056" y="21343"/>
                    <a:pt x="96425" y="20271"/>
                    <a:pt x="94794" y="22042"/>
                  </a:cubicBezTo>
                  <a:cubicBezTo>
                    <a:pt x="92348" y="24932"/>
                    <a:pt x="93163" y="28473"/>
                    <a:pt x="89654" y="30943"/>
                  </a:cubicBezTo>
                  <a:cubicBezTo>
                    <a:pt x="88555" y="31642"/>
                    <a:pt x="85861" y="31316"/>
                    <a:pt x="86392" y="33087"/>
                  </a:cubicBezTo>
                  <a:cubicBezTo>
                    <a:pt x="86924" y="34858"/>
                    <a:pt x="86392" y="37700"/>
                    <a:pt x="85329" y="39145"/>
                  </a:cubicBezTo>
                  <a:cubicBezTo>
                    <a:pt x="83131" y="42361"/>
                    <a:pt x="80437" y="41988"/>
                    <a:pt x="77459" y="41988"/>
                  </a:cubicBezTo>
                  <a:cubicBezTo>
                    <a:pt x="77459" y="44458"/>
                    <a:pt x="77742" y="44831"/>
                    <a:pt x="75828" y="44831"/>
                  </a:cubicBezTo>
                  <a:cubicBezTo>
                    <a:pt x="75296" y="47347"/>
                    <a:pt x="73134" y="46601"/>
                    <a:pt x="71503" y="46601"/>
                  </a:cubicBezTo>
                  <a:cubicBezTo>
                    <a:pt x="70971" y="50516"/>
                    <a:pt x="72035" y="62260"/>
                    <a:pt x="67426" y="61933"/>
                  </a:cubicBezTo>
                  <a:cubicBezTo>
                    <a:pt x="63917" y="61561"/>
                    <a:pt x="65016" y="67992"/>
                    <a:pt x="63633" y="70834"/>
                  </a:cubicBezTo>
                  <a:cubicBezTo>
                    <a:pt x="62286" y="74003"/>
                    <a:pt x="60939" y="71906"/>
                    <a:pt x="59840" y="75448"/>
                  </a:cubicBezTo>
                  <a:cubicBezTo>
                    <a:pt x="59060" y="77592"/>
                    <a:pt x="57146" y="79036"/>
                    <a:pt x="56082" y="80434"/>
                  </a:cubicBezTo>
                  <a:cubicBezTo>
                    <a:pt x="53636" y="83650"/>
                    <a:pt x="53353" y="81133"/>
                    <a:pt x="50906" y="83650"/>
                  </a:cubicBezTo>
                  <a:cubicBezTo>
                    <a:pt x="49311" y="85747"/>
                    <a:pt x="48212" y="89335"/>
                    <a:pt x="46865" y="84349"/>
                  </a:cubicBezTo>
                  <a:cubicBezTo>
                    <a:pt x="46050" y="84349"/>
                    <a:pt x="45518" y="83976"/>
                    <a:pt x="44419" y="84722"/>
                  </a:cubicBezTo>
                  <a:cubicBezTo>
                    <a:pt x="41725" y="86120"/>
                    <a:pt x="39810" y="89708"/>
                    <a:pt x="37116" y="90407"/>
                  </a:cubicBezTo>
                  <a:cubicBezTo>
                    <a:pt x="35769" y="90780"/>
                    <a:pt x="33323" y="93250"/>
                    <a:pt x="34138" y="95720"/>
                  </a:cubicBezTo>
                  <a:cubicBezTo>
                    <a:pt x="34670" y="97864"/>
                    <a:pt x="33039" y="101452"/>
                    <a:pt x="33323" y="101778"/>
                  </a:cubicBezTo>
                  <a:cubicBezTo>
                    <a:pt x="34954" y="103223"/>
                    <a:pt x="34954" y="105693"/>
                    <a:pt x="37116" y="104295"/>
                  </a:cubicBezTo>
                  <a:cubicBezTo>
                    <a:pt x="38747" y="103223"/>
                    <a:pt x="40909" y="102151"/>
                    <a:pt x="42788" y="101778"/>
                  </a:cubicBezTo>
                  <a:cubicBezTo>
                    <a:pt x="43887" y="101452"/>
                    <a:pt x="42788" y="99308"/>
                    <a:pt x="43604" y="97864"/>
                  </a:cubicBezTo>
                  <a:cubicBezTo>
                    <a:pt x="44703" y="95394"/>
                    <a:pt x="47397" y="94695"/>
                    <a:pt x="48744" y="96792"/>
                  </a:cubicBezTo>
                  <a:cubicBezTo>
                    <a:pt x="51190" y="100706"/>
                    <a:pt x="56082" y="99308"/>
                    <a:pt x="57961" y="104621"/>
                  </a:cubicBezTo>
                  <a:cubicBezTo>
                    <a:pt x="59308" y="107836"/>
                    <a:pt x="58493" y="113196"/>
                    <a:pt x="62286" y="114267"/>
                  </a:cubicBezTo>
                  <a:cubicBezTo>
                    <a:pt x="62570" y="111751"/>
                    <a:pt x="63633" y="111378"/>
                    <a:pt x="65016" y="109980"/>
                  </a:cubicBezTo>
                  <a:cubicBezTo>
                    <a:pt x="66079" y="108908"/>
                    <a:pt x="68242" y="109281"/>
                    <a:pt x="68242" y="108908"/>
                  </a:cubicBezTo>
                  <a:cubicBezTo>
                    <a:pt x="68809" y="107137"/>
                    <a:pt x="70156" y="104994"/>
                    <a:pt x="70156" y="103223"/>
                  </a:cubicBezTo>
                  <a:cubicBezTo>
                    <a:pt x="70156" y="101778"/>
                    <a:pt x="68525" y="100007"/>
                    <a:pt x="67994" y="98935"/>
                  </a:cubicBezTo>
                  <a:cubicBezTo>
                    <a:pt x="67426" y="97864"/>
                    <a:pt x="69057" y="97537"/>
                    <a:pt x="69057" y="96093"/>
                  </a:cubicBezTo>
                  <a:cubicBezTo>
                    <a:pt x="69341" y="93949"/>
                    <a:pt x="70156" y="92877"/>
                    <a:pt x="70404" y="91479"/>
                  </a:cubicBezTo>
                  <a:cubicBezTo>
                    <a:pt x="70688" y="89708"/>
                    <a:pt x="70688" y="87891"/>
                    <a:pt x="70971" y="86120"/>
                  </a:cubicBezTo>
                  <a:cubicBezTo>
                    <a:pt x="72567" y="86493"/>
                    <a:pt x="71787" y="92877"/>
                    <a:pt x="72567" y="93949"/>
                  </a:cubicBezTo>
                  <a:cubicBezTo>
                    <a:pt x="73134" y="92877"/>
                    <a:pt x="73666" y="92877"/>
                    <a:pt x="74197" y="92551"/>
                  </a:cubicBezTo>
                  <a:cubicBezTo>
                    <a:pt x="75296" y="91106"/>
                    <a:pt x="74481" y="87565"/>
                    <a:pt x="75828" y="86493"/>
                  </a:cubicBezTo>
                  <a:cubicBezTo>
                    <a:pt x="76927" y="85421"/>
                    <a:pt x="77175" y="87192"/>
                    <a:pt x="77991" y="87192"/>
                  </a:cubicBezTo>
                  <a:cubicBezTo>
                    <a:pt x="78274" y="87192"/>
                    <a:pt x="80437" y="83650"/>
                    <a:pt x="81252" y="83277"/>
                  </a:cubicBezTo>
                  <a:cubicBezTo>
                    <a:pt x="83415" y="82205"/>
                    <a:pt x="83698" y="84349"/>
                    <a:pt x="84762" y="84722"/>
                  </a:cubicBezTo>
                  <a:cubicBezTo>
                    <a:pt x="84762" y="83650"/>
                    <a:pt x="85861" y="82578"/>
                    <a:pt x="85861" y="81133"/>
                  </a:cubicBezTo>
                  <a:cubicBezTo>
                    <a:pt x="85861" y="79363"/>
                    <a:pt x="85861" y="77965"/>
                    <a:pt x="85861" y="76147"/>
                  </a:cubicBezTo>
                  <a:cubicBezTo>
                    <a:pt x="86392" y="75821"/>
                    <a:pt x="86676" y="75448"/>
                    <a:pt x="86924" y="75448"/>
                  </a:cubicBezTo>
                  <a:cubicBezTo>
                    <a:pt x="87208" y="75075"/>
                    <a:pt x="87208" y="74376"/>
                    <a:pt x="86924" y="74003"/>
                  </a:cubicBezTo>
                  <a:cubicBezTo>
                    <a:pt x="86392" y="70834"/>
                    <a:pt x="91001" y="68318"/>
                    <a:pt x="91001" y="73304"/>
                  </a:cubicBezTo>
                  <a:cubicBezTo>
                    <a:pt x="92064" y="74003"/>
                    <a:pt x="95610" y="71161"/>
                    <a:pt x="97772" y="71906"/>
                  </a:cubicBezTo>
                  <a:cubicBezTo>
                    <a:pt x="101565" y="72932"/>
                    <a:pt x="104259" y="69763"/>
                    <a:pt x="107805" y="68691"/>
                  </a:cubicBezTo>
                  <a:cubicBezTo>
                    <a:pt x="109400" y="68318"/>
                    <a:pt x="111314" y="68691"/>
                    <a:pt x="112945" y="69064"/>
                  </a:cubicBezTo>
                  <a:cubicBezTo>
                    <a:pt x="114008" y="69390"/>
                    <a:pt x="115639" y="71906"/>
                    <a:pt x="116171" y="71906"/>
                  </a:cubicBezTo>
                  <a:cubicBezTo>
                    <a:pt x="116171" y="72233"/>
                    <a:pt x="116738" y="72605"/>
                    <a:pt x="116738" y="72932"/>
                  </a:cubicBezTo>
                  <a:cubicBezTo>
                    <a:pt x="116738" y="72932"/>
                    <a:pt x="116738" y="72932"/>
                    <a:pt x="116986" y="72932"/>
                  </a:cubicBezTo>
                  <a:cubicBezTo>
                    <a:pt x="116986" y="73304"/>
                    <a:pt x="117802" y="73304"/>
                    <a:pt x="118085" y="73304"/>
                  </a:cubicBezTo>
                  <a:cubicBezTo>
                    <a:pt x="118333" y="71533"/>
                    <a:pt x="118901" y="69390"/>
                    <a:pt x="119964" y="68691"/>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69" name="Shape 2669"/>
            <p:cNvSpPr/>
            <p:nvPr/>
          </p:nvSpPr>
          <p:spPr>
            <a:xfrm>
              <a:off x="4192314" y="6399214"/>
              <a:ext cx="446058" cy="236536"/>
            </a:xfrm>
            <a:custGeom>
              <a:avLst/>
              <a:gdLst/>
              <a:ahLst/>
              <a:cxnLst/>
              <a:rect l="0" t="0" r="0" b="0"/>
              <a:pathLst>
                <a:path w="120000" h="120000" extrusionOk="0">
                  <a:moveTo>
                    <a:pt x="3002" y="47416"/>
                  </a:moveTo>
                  <a:lnTo>
                    <a:pt x="3002" y="47416"/>
                  </a:lnTo>
                  <a:cubicBezTo>
                    <a:pt x="5230" y="43221"/>
                    <a:pt x="8910" y="33556"/>
                    <a:pt x="11138" y="30638"/>
                  </a:cubicBezTo>
                  <a:cubicBezTo>
                    <a:pt x="12590" y="29361"/>
                    <a:pt x="14043" y="30638"/>
                    <a:pt x="14818" y="29361"/>
                  </a:cubicBezTo>
                  <a:cubicBezTo>
                    <a:pt x="17723" y="27902"/>
                    <a:pt x="19951" y="23708"/>
                    <a:pt x="22953" y="19513"/>
                  </a:cubicBezTo>
                  <a:lnTo>
                    <a:pt x="25859" y="22249"/>
                  </a:lnTo>
                  <a:cubicBezTo>
                    <a:pt x="26634" y="22249"/>
                    <a:pt x="31864" y="12583"/>
                    <a:pt x="31864" y="12583"/>
                  </a:cubicBezTo>
                  <a:cubicBezTo>
                    <a:pt x="32542" y="11124"/>
                    <a:pt x="33317" y="12583"/>
                    <a:pt x="34092" y="11124"/>
                  </a:cubicBezTo>
                  <a:cubicBezTo>
                    <a:pt x="34769" y="9848"/>
                    <a:pt x="34769" y="5653"/>
                    <a:pt x="36319" y="4194"/>
                  </a:cubicBezTo>
                  <a:cubicBezTo>
                    <a:pt x="38450" y="1458"/>
                    <a:pt x="40677" y="0"/>
                    <a:pt x="42905" y="0"/>
                  </a:cubicBezTo>
                  <a:cubicBezTo>
                    <a:pt x="44358" y="1458"/>
                    <a:pt x="44358" y="5653"/>
                    <a:pt x="45907" y="5653"/>
                  </a:cubicBezTo>
                  <a:cubicBezTo>
                    <a:pt x="47360" y="5653"/>
                    <a:pt x="48135" y="1458"/>
                    <a:pt x="48813" y="0"/>
                  </a:cubicBezTo>
                  <a:lnTo>
                    <a:pt x="48813" y="0"/>
                  </a:lnTo>
                  <a:cubicBezTo>
                    <a:pt x="52493" y="2917"/>
                    <a:pt x="56271" y="5653"/>
                    <a:pt x="59176" y="5653"/>
                  </a:cubicBezTo>
                  <a:cubicBezTo>
                    <a:pt x="59951" y="5653"/>
                    <a:pt x="59951" y="1458"/>
                    <a:pt x="60726" y="2917"/>
                  </a:cubicBezTo>
                  <a:cubicBezTo>
                    <a:pt x="63631" y="2917"/>
                    <a:pt x="65859" y="7112"/>
                    <a:pt x="68087" y="8389"/>
                  </a:cubicBezTo>
                  <a:cubicBezTo>
                    <a:pt x="68861" y="8389"/>
                    <a:pt x="70314" y="8389"/>
                    <a:pt x="70992" y="8389"/>
                  </a:cubicBezTo>
                  <a:cubicBezTo>
                    <a:pt x="73220" y="9848"/>
                    <a:pt x="74769" y="11124"/>
                    <a:pt x="75447" y="14042"/>
                  </a:cubicBezTo>
                  <a:cubicBezTo>
                    <a:pt x="77675" y="16778"/>
                    <a:pt x="76900" y="25167"/>
                    <a:pt x="79128" y="25167"/>
                  </a:cubicBezTo>
                  <a:cubicBezTo>
                    <a:pt x="81355" y="26443"/>
                    <a:pt x="82130" y="18237"/>
                    <a:pt x="84358" y="15319"/>
                  </a:cubicBezTo>
                  <a:cubicBezTo>
                    <a:pt x="86585" y="12583"/>
                    <a:pt x="89491" y="11124"/>
                    <a:pt x="91719" y="9848"/>
                  </a:cubicBezTo>
                  <a:cubicBezTo>
                    <a:pt x="93946" y="9848"/>
                    <a:pt x="94721" y="12583"/>
                    <a:pt x="96174" y="14042"/>
                  </a:cubicBezTo>
                  <a:lnTo>
                    <a:pt x="96174" y="14042"/>
                  </a:lnTo>
                  <a:cubicBezTo>
                    <a:pt x="95496" y="15319"/>
                    <a:pt x="93946" y="16778"/>
                    <a:pt x="93268" y="19513"/>
                  </a:cubicBezTo>
                  <a:cubicBezTo>
                    <a:pt x="92493" y="20972"/>
                    <a:pt x="93946" y="20972"/>
                    <a:pt x="93946" y="22249"/>
                  </a:cubicBezTo>
                  <a:cubicBezTo>
                    <a:pt x="96174" y="32097"/>
                    <a:pt x="96174" y="44680"/>
                    <a:pt x="99854" y="51610"/>
                  </a:cubicBezTo>
                  <a:cubicBezTo>
                    <a:pt x="101404" y="54346"/>
                    <a:pt x="102082" y="44680"/>
                    <a:pt x="103535" y="43221"/>
                  </a:cubicBezTo>
                  <a:cubicBezTo>
                    <a:pt x="104309" y="41945"/>
                    <a:pt x="105762" y="44680"/>
                    <a:pt x="106537" y="43221"/>
                  </a:cubicBezTo>
                  <a:cubicBezTo>
                    <a:pt x="107312" y="43221"/>
                    <a:pt x="107990" y="40486"/>
                    <a:pt x="109539" y="40486"/>
                  </a:cubicBezTo>
                  <a:cubicBezTo>
                    <a:pt x="111767" y="41945"/>
                    <a:pt x="116900" y="45957"/>
                    <a:pt x="119128" y="45957"/>
                  </a:cubicBezTo>
                  <a:lnTo>
                    <a:pt x="119128" y="45957"/>
                  </a:lnTo>
                  <a:cubicBezTo>
                    <a:pt x="119903" y="57264"/>
                    <a:pt x="118353" y="78054"/>
                    <a:pt x="116900" y="80790"/>
                  </a:cubicBezTo>
                  <a:cubicBezTo>
                    <a:pt x="111767" y="89179"/>
                    <a:pt x="105762" y="103221"/>
                    <a:pt x="99176" y="108693"/>
                  </a:cubicBezTo>
                  <a:cubicBezTo>
                    <a:pt x="96949" y="112887"/>
                    <a:pt x="93268" y="119817"/>
                    <a:pt x="90266" y="118541"/>
                  </a:cubicBezTo>
                  <a:cubicBezTo>
                    <a:pt x="79903" y="111428"/>
                    <a:pt x="94721" y="107416"/>
                    <a:pt x="82905" y="103221"/>
                  </a:cubicBezTo>
                  <a:cubicBezTo>
                    <a:pt x="79128" y="103221"/>
                    <a:pt x="78450" y="103221"/>
                    <a:pt x="75447" y="100303"/>
                  </a:cubicBezTo>
                  <a:cubicBezTo>
                    <a:pt x="71767" y="94832"/>
                    <a:pt x="76900" y="89179"/>
                    <a:pt x="70992" y="86443"/>
                  </a:cubicBezTo>
                  <a:cubicBezTo>
                    <a:pt x="68861" y="86443"/>
                    <a:pt x="61404" y="80790"/>
                    <a:pt x="60726" y="82249"/>
                  </a:cubicBezTo>
                  <a:lnTo>
                    <a:pt x="60726" y="82249"/>
                  </a:lnTo>
                  <a:cubicBezTo>
                    <a:pt x="56271" y="82249"/>
                    <a:pt x="53268" y="89179"/>
                    <a:pt x="51041" y="82249"/>
                  </a:cubicBezTo>
                  <a:cubicBezTo>
                    <a:pt x="47360" y="71124"/>
                    <a:pt x="45907" y="83708"/>
                    <a:pt x="45133" y="90638"/>
                  </a:cubicBezTo>
                  <a:cubicBezTo>
                    <a:pt x="42905" y="117082"/>
                    <a:pt x="34769" y="91914"/>
                    <a:pt x="28087" y="99027"/>
                  </a:cubicBezTo>
                  <a:cubicBezTo>
                    <a:pt x="20726" y="105957"/>
                    <a:pt x="22179" y="107416"/>
                    <a:pt x="13365" y="107416"/>
                  </a:cubicBezTo>
                  <a:cubicBezTo>
                    <a:pt x="10363" y="107416"/>
                    <a:pt x="7457" y="112887"/>
                    <a:pt x="5907" y="111428"/>
                  </a:cubicBezTo>
                  <a:cubicBezTo>
                    <a:pt x="5230" y="110151"/>
                    <a:pt x="774" y="97568"/>
                    <a:pt x="0" y="96109"/>
                  </a:cubicBezTo>
                  <a:cubicBezTo>
                    <a:pt x="0" y="90638"/>
                    <a:pt x="3002" y="89179"/>
                    <a:pt x="2227" y="80790"/>
                  </a:cubicBezTo>
                  <a:cubicBezTo>
                    <a:pt x="1452" y="73860"/>
                    <a:pt x="2227" y="71124"/>
                    <a:pt x="3002" y="62735"/>
                  </a:cubicBezTo>
                  <a:cubicBezTo>
                    <a:pt x="3680" y="55805"/>
                    <a:pt x="3680" y="50151"/>
                    <a:pt x="3002" y="4741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70" name="Shape 2670"/>
            <p:cNvSpPr/>
            <p:nvPr/>
          </p:nvSpPr>
          <p:spPr>
            <a:xfrm>
              <a:off x="4349467" y="6232526"/>
              <a:ext cx="261920" cy="220663"/>
            </a:xfrm>
            <a:custGeom>
              <a:avLst/>
              <a:gdLst/>
              <a:ahLst/>
              <a:cxnLst/>
              <a:rect l="0" t="0" r="0" b="0"/>
              <a:pathLst>
                <a:path w="120000" h="120000" extrusionOk="0">
                  <a:moveTo>
                    <a:pt x="11239" y="91372"/>
                  </a:moveTo>
                  <a:lnTo>
                    <a:pt x="11239" y="91372"/>
                  </a:lnTo>
                  <a:cubicBezTo>
                    <a:pt x="17520" y="94509"/>
                    <a:pt x="23966" y="97450"/>
                    <a:pt x="28925" y="97450"/>
                  </a:cubicBezTo>
                  <a:cubicBezTo>
                    <a:pt x="30247" y="97450"/>
                    <a:pt x="30247" y="92941"/>
                    <a:pt x="31570" y="94509"/>
                  </a:cubicBezTo>
                  <a:cubicBezTo>
                    <a:pt x="36528" y="94509"/>
                    <a:pt x="40330" y="99019"/>
                    <a:pt x="44132" y="100392"/>
                  </a:cubicBezTo>
                  <a:cubicBezTo>
                    <a:pt x="45454" y="100392"/>
                    <a:pt x="47933" y="100392"/>
                    <a:pt x="49090" y="100392"/>
                  </a:cubicBezTo>
                  <a:cubicBezTo>
                    <a:pt x="52892" y="101960"/>
                    <a:pt x="55537" y="103333"/>
                    <a:pt x="56694" y="106470"/>
                  </a:cubicBezTo>
                  <a:cubicBezTo>
                    <a:pt x="60495" y="109411"/>
                    <a:pt x="59173" y="118431"/>
                    <a:pt x="62975" y="118431"/>
                  </a:cubicBezTo>
                  <a:cubicBezTo>
                    <a:pt x="66776" y="119803"/>
                    <a:pt x="68099" y="110980"/>
                    <a:pt x="71900" y="107843"/>
                  </a:cubicBezTo>
                  <a:cubicBezTo>
                    <a:pt x="75702" y="104901"/>
                    <a:pt x="80661" y="103333"/>
                    <a:pt x="84462" y="101960"/>
                  </a:cubicBezTo>
                  <a:cubicBezTo>
                    <a:pt x="88264" y="101960"/>
                    <a:pt x="89586" y="104901"/>
                    <a:pt x="92066" y="106470"/>
                  </a:cubicBezTo>
                  <a:lnTo>
                    <a:pt x="92066" y="106470"/>
                  </a:lnTo>
                  <a:cubicBezTo>
                    <a:pt x="92066" y="106470"/>
                    <a:pt x="94545" y="97450"/>
                    <a:pt x="94545" y="95882"/>
                  </a:cubicBezTo>
                  <a:lnTo>
                    <a:pt x="105950" y="107843"/>
                  </a:lnTo>
                  <a:cubicBezTo>
                    <a:pt x="109752" y="106470"/>
                    <a:pt x="113553" y="106470"/>
                    <a:pt x="114876" y="101960"/>
                  </a:cubicBezTo>
                  <a:cubicBezTo>
                    <a:pt x="116033" y="100392"/>
                    <a:pt x="111074" y="99019"/>
                    <a:pt x="111074" y="97450"/>
                  </a:cubicBezTo>
                  <a:cubicBezTo>
                    <a:pt x="111074" y="94509"/>
                    <a:pt x="113553" y="94509"/>
                    <a:pt x="114876" y="91372"/>
                  </a:cubicBezTo>
                  <a:cubicBezTo>
                    <a:pt x="114876" y="90000"/>
                    <a:pt x="112231" y="87058"/>
                    <a:pt x="113553" y="85490"/>
                  </a:cubicBezTo>
                  <a:cubicBezTo>
                    <a:pt x="114876" y="83921"/>
                    <a:pt x="117355" y="83921"/>
                    <a:pt x="118677" y="82549"/>
                  </a:cubicBezTo>
                  <a:cubicBezTo>
                    <a:pt x="118677" y="82549"/>
                    <a:pt x="112231" y="65882"/>
                    <a:pt x="112231" y="64509"/>
                  </a:cubicBezTo>
                  <a:cubicBezTo>
                    <a:pt x="112231" y="62941"/>
                    <a:pt x="112231" y="53921"/>
                    <a:pt x="112231" y="53921"/>
                  </a:cubicBezTo>
                  <a:cubicBezTo>
                    <a:pt x="114876" y="50980"/>
                    <a:pt x="118677" y="48039"/>
                    <a:pt x="119834" y="43529"/>
                  </a:cubicBezTo>
                  <a:cubicBezTo>
                    <a:pt x="119834" y="40588"/>
                    <a:pt x="118677" y="37450"/>
                    <a:pt x="117355" y="34509"/>
                  </a:cubicBezTo>
                  <a:lnTo>
                    <a:pt x="117355" y="34509"/>
                  </a:lnTo>
                  <a:cubicBezTo>
                    <a:pt x="114876" y="33137"/>
                    <a:pt x="113553" y="31568"/>
                    <a:pt x="111074" y="31568"/>
                  </a:cubicBezTo>
                  <a:cubicBezTo>
                    <a:pt x="107272" y="31568"/>
                    <a:pt x="103471" y="36078"/>
                    <a:pt x="99669" y="36078"/>
                  </a:cubicBezTo>
                  <a:cubicBezTo>
                    <a:pt x="97190" y="34509"/>
                    <a:pt x="95867" y="31568"/>
                    <a:pt x="93388" y="30000"/>
                  </a:cubicBezTo>
                  <a:cubicBezTo>
                    <a:pt x="92066" y="30000"/>
                    <a:pt x="89586" y="31568"/>
                    <a:pt x="88264" y="30000"/>
                  </a:cubicBezTo>
                  <a:cubicBezTo>
                    <a:pt x="87107" y="28627"/>
                    <a:pt x="87107" y="25490"/>
                    <a:pt x="88264" y="24117"/>
                  </a:cubicBezTo>
                  <a:cubicBezTo>
                    <a:pt x="88264" y="22549"/>
                    <a:pt x="92066" y="20980"/>
                    <a:pt x="90909" y="19607"/>
                  </a:cubicBezTo>
                  <a:cubicBezTo>
                    <a:pt x="88264" y="16470"/>
                    <a:pt x="84462" y="18039"/>
                    <a:pt x="81983" y="16470"/>
                  </a:cubicBezTo>
                  <a:cubicBezTo>
                    <a:pt x="77024" y="11960"/>
                    <a:pt x="74380" y="6078"/>
                    <a:pt x="69421" y="3137"/>
                  </a:cubicBezTo>
                  <a:cubicBezTo>
                    <a:pt x="68099" y="1568"/>
                    <a:pt x="65619" y="4509"/>
                    <a:pt x="64297" y="3137"/>
                  </a:cubicBezTo>
                  <a:cubicBezTo>
                    <a:pt x="62975" y="3137"/>
                    <a:pt x="64297" y="0"/>
                    <a:pt x="62975" y="0"/>
                  </a:cubicBezTo>
                  <a:cubicBezTo>
                    <a:pt x="58016" y="0"/>
                    <a:pt x="54214" y="3137"/>
                    <a:pt x="49090" y="4509"/>
                  </a:cubicBezTo>
                  <a:lnTo>
                    <a:pt x="49090" y="4509"/>
                  </a:lnTo>
                  <a:cubicBezTo>
                    <a:pt x="46611" y="9019"/>
                    <a:pt x="44132" y="13529"/>
                    <a:pt x="42809" y="19607"/>
                  </a:cubicBezTo>
                  <a:cubicBezTo>
                    <a:pt x="42809" y="20980"/>
                    <a:pt x="45454" y="24117"/>
                    <a:pt x="44132" y="25490"/>
                  </a:cubicBezTo>
                  <a:cubicBezTo>
                    <a:pt x="39008" y="28627"/>
                    <a:pt x="32727" y="28627"/>
                    <a:pt x="27768" y="27058"/>
                  </a:cubicBezTo>
                  <a:cubicBezTo>
                    <a:pt x="25123" y="27058"/>
                    <a:pt x="25123" y="22549"/>
                    <a:pt x="23966" y="24117"/>
                  </a:cubicBezTo>
                  <a:cubicBezTo>
                    <a:pt x="21322" y="24117"/>
                    <a:pt x="21322" y="27058"/>
                    <a:pt x="20165" y="28627"/>
                  </a:cubicBezTo>
                  <a:cubicBezTo>
                    <a:pt x="16363" y="28627"/>
                    <a:pt x="12561" y="28627"/>
                    <a:pt x="10082" y="27058"/>
                  </a:cubicBezTo>
                  <a:cubicBezTo>
                    <a:pt x="7438" y="25490"/>
                    <a:pt x="6280" y="24117"/>
                    <a:pt x="3636" y="24117"/>
                  </a:cubicBezTo>
                  <a:cubicBezTo>
                    <a:pt x="2479" y="22549"/>
                    <a:pt x="1157" y="24117"/>
                    <a:pt x="0" y="25490"/>
                  </a:cubicBezTo>
                  <a:lnTo>
                    <a:pt x="0" y="25490"/>
                  </a:lnTo>
                  <a:cubicBezTo>
                    <a:pt x="2479" y="34509"/>
                    <a:pt x="6280" y="45098"/>
                    <a:pt x="8760" y="53921"/>
                  </a:cubicBezTo>
                  <a:cubicBezTo>
                    <a:pt x="10082" y="60000"/>
                    <a:pt x="10082" y="65882"/>
                    <a:pt x="10082" y="70392"/>
                  </a:cubicBezTo>
                  <a:cubicBezTo>
                    <a:pt x="10082" y="74901"/>
                    <a:pt x="7438" y="78039"/>
                    <a:pt x="7438" y="80980"/>
                  </a:cubicBezTo>
                  <a:cubicBezTo>
                    <a:pt x="8760" y="85490"/>
                    <a:pt x="10082" y="88431"/>
                    <a:pt x="11239" y="9137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71" name="Shape 2671"/>
            <p:cNvSpPr/>
            <p:nvPr/>
          </p:nvSpPr>
          <p:spPr>
            <a:xfrm>
              <a:off x="4066910" y="6210301"/>
              <a:ext cx="307954" cy="284162"/>
            </a:xfrm>
            <a:custGeom>
              <a:avLst/>
              <a:gdLst/>
              <a:ahLst/>
              <a:cxnLst/>
              <a:rect l="0" t="0" r="0" b="0"/>
              <a:pathLst>
                <a:path w="120000" h="120000" extrusionOk="0">
                  <a:moveTo>
                    <a:pt x="110327" y="29086"/>
                  </a:moveTo>
                  <a:lnTo>
                    <a:pt x="110327" y="29086"/>
                  </a:lnTo>
                  <a:cubicBezTo>
                    <a:pt x="112429" y="36091"/>
                    <a:pt x="115654" y="44314"/>
                    <a:pt x="117757" y="51167"/>
                  </a:cubicBezTo>
                  <a:cubicBezTo>
                    <a:pt x="118878" y="55888"/>
                    <a:pt x="118878" y="60456"/>
                    <a:pt x="118878" y="63959"/>
                  </a:cubicBezTo>
                  <a:cubicBezTo>
                    <a:pt x="118878" y="67461"/>
                    <a:pt x="116635" y="69898"/>
                    <a:pt x="116635" y="72182"/>
                  </a:cubicBezTo>
                  <a:cubicBezTo>
                    <a:pt x="117757" y="75685"/>
                    <a:pt x="118878" y="77969"/>
                    <a:pt x="119859" y="80253"/>
                  </a:cubicBezTo>
                  <a:lnTo>
                    <a:pt x="119859" y="80253"/>
                  </a:lnTo>
                  <a:cubicBezTo>
                    <a:pt x="118878" y="81472"/>
                    <a:pt x="117757" y="84974"/>
                    <a:pt x="115654" y="84974"/>
                  </a:cubicBezTo>
                  <a:cubicBezTo>
                    <a:pt x="113411" y="84974"/>
                    <a:pt x="113411" y="81472"/>
                    <a:pt x="111308" y="80253"/>
                  </a:cubicBezTo>
                  <a:cubicBezTo>
                    <a:pt x="108084" y="80253"/>
                    <a:pt x="104859" y="81472"/>
                    <a:pt x="101775" y="83756"/>
                  </a:cubicBezTo>
                  <a:cubicBezTo>
                    <a:pt x="99532" y="84974"/>
                    <a:pt x="99532" y="88477"/>
                    <a:pt x="98551" y="89543"/>
                  </a:cubicBezTo>
                  <a:cubicBezTo>
                    <a:pt x="97429" y="90761"/>
                    <a:pt x="96308" y="89543"/>
                    <a:pt x="95327" y="90761"/>
                  </a:cubicBezTo>
                  <a:cubicBezTo>
                    <a:pt x="95327" y="90761"/>
                    <a:pt x="87757" y="98832"/>
                    <a:pt x="86635" y="98832"/>
                  </a:cubicBezTo>
                  <a:lnTo>
                    <a:pt x="82429" y="96548"/>
                  </a:lnTo>
                  <a:cubicBezTo>
                    <a:pt x="78084" y="100050"/>
                    <a:pt x="74859" y="103553"/>
                    <a:pt x="70654" y="104771"/>
                  </a:cubicBezTo>
                  <a:cubicBezTo>
                    <a:pt x="69532" y="105837"/>
                    <a:pt x="67429" y="104771"/>
                    <a:pt x="65327" y="105837"/>
                  </a:cubicBezTo>
                  <a:cubicBezTo>
                    <a:pt x="62102" y="108274"/>
                    <a:pt x="56775" y="116345"/>
                    <a:pt x="53551" y="119847"/>
                  </a:cubicBezTo>
                  <a:lnTo>
                    <a:pt x="53551" y="119847"/>
                  </a:lnTo>
                  <a:cubicBezTo>
                    <a:pt x="52429" y="114060"/>
                    <a:pt x="47102" y="114060"/>
                    <a:pt x="39532" y="107055"/>
                  </a:cubicBezTo>
                  <a:cubicBezTo>
                    <a:pt x="35327" y="110558"/>
                    <a:pt x="37429" y="118629"/>
                    <a:pt x="28878" y="111776"/>
                  </a:cubicBezTo>
                  <a:cubicBezTo>
                    <a:pt x="24672" y="108274"/>
                    <a:pt x="20327" y="102335"/>
                    <a:pt x="17102" y="98832"/>
                  </a:cubicBezTo>
                  <a:cubicBezTo>
                    <a:pt x="13878" y="90761"/>
                    <a:pt x="16121" y="84974"/>
                    <a:pt x="9672" y="80253"/>
                  </a:cubicBezTo>
                  <a:cubicBezTo>
                    <a:pt x="0" y="73401"/>
                    <a:pt x="7429" y="72182"/>
                    <a:pt x="5327" y="63959"/>
                  </a:cubicBezTo>
                  <a:cubicBezTo>
                    <a:pt x="4205" y="59390"/>
                    <a:pt x="4205" y="59390"/>
                    <a:pt x="4205" y="59390"/>
                  </a:cubicBezTo>
                  <a:lnTo>
                    <a:pt x="4205" y="59390"/>
                  </a:lnTo>
                  <a:cubicBezTo>
                    <a:pt x="6448" y="55888"/>
                    <a:pt x="13878" y="52385"/>
                    <a:pt x="16121" y="48883"/>
                  </a:cubicBezTo>
                  <a:cubicBezTo>
                    <a:pt x="18224" y="45380"/>
                    <a:pt x="19205" y="40812"/>
                    <a:pt x="20327" y="37309"/>
                  </a:cubicBezTo>
                  <a:cubicBezTo>
                    <a:pt x="21448" y="31522"/>
                    <a:pt x="19205" y="24517"/>
                    <a:pt x="22429" y="22081"/>
                  </a:cubicBezTo>
                  <a:cubicBezTo>
                    <a:pt x="25654" y="18578"/>
                    <a:pt x="30981" y="22081"/>
                    <a:pt x="35327" y="23299"/>
                  </a:cubicBezTo>
                  <a:cubicBezTo>
                    <a:pt x="37429" y="24517"/>
                    <a:pt x="37429" y="26802"/>
                    <a:pt x="39532" y="26802"/>
                  </a:cubicBezTo>
                  <a:cubicBezTo>
                    <a:pt x="40654" y="26802"/>
                    <a:pt x="43878" y="26802"/>
                    <a:pt x="43878" y="24517"/>
                  </a:cubicBezTo>
                  <a:cubicBezTo>
                    <a:pt x="45000" y="22081"/>
                    <a:pt x="42757" y="18578"/>
                    <a:pt x="42757" y="15076"/>
                  </a:cubicBezTo>
                  <a:cubicBezTo>
                    <a:pt x="42757" y="14010"/>
                    <a:pt x="42757" y="11725"/>
                    <a:pt x="43878" y="10507"/>
                  </a:cubicBezTo>
                  <a:cubicBezTo>
                    <a:pt x="45981" y="8223"/>
                    <a:pt x="48224" y="9289"/>
                    <a:pt x="50327" y="7005"/>
                  </a:cubicBezTo>
                  <a:cubicBezTo>
                    <a:pt x="51308" y="5786"/>
                    <a:pt x="50327" y="1218"/>
                    <a:pt x="52429" y="0"/>
                  </a:cubicBezTo>
                  <a:cubicBezTo>
                    <a:pt x="55654" y="0"/>
                    <a:pt x="57757" y="4720"/>
                    <a:pt x="60981" y="4720"/>
                  </a:cubicBezTo>
                  <a:cubicBezTo>
                    <a:pt x="63224" y="4720"/>
                    <a:pt x="65327" y="3502"/>
                    <a:pt x="67429" y="2436"/>
                  </a:cubicBezTo>
                  <a:cubicBezTo>
                    <a:pt x="69532" y="2436"/>
                    <a:pt x="70654" y="1218"/>
                    <a:pt x="72757" y="1218"/>
                  </a:cubicBezTo>
                  <a:lnTo>
                    <a:pt x="72757" y="1218"/>
                  </a:lnTo>
                  <a:cubicBezTo>
                    <a:pt x="75981" y="4720"/>
                    <a:pt x="78084" y="9289"/>
                    <a:pt x="81308" y="12791"/>
                  </a:cubicBezTo>
                  <a:cubicBezTo>
                    <a:pt x="82429" y="15076"/>
                    <a:pt x="84532" y="17512"/>
                    <a:pt x="86635" y="19796"/>
                  </a:cubicBezTo>
                  <a:cubicBezTo>
                    <a:pt x="87757" y="19796"/>
                    <a:pt x="89859" y="17512"/>
                    <a:pt x="90981" y="18578"/>
                  </a:cubicBezTo>
                  <a:cubicBezTo>
                    <a:pt x="92102" y="19796"/>
                    <a:pt x="90981" y="23299"/>
                    <a:pt x="90981" y="24517"/>
                  </a:cubicBezTo>
                  <a:cubicBezTo>
                    <a:pt x="92102" y="28020"/>
                    <a:pt x="90981" y="30304"/>
                    <a:pt x="93084" y="32588"/>
                  </a:cubicBezTo>
                  <a:cubicBezTo>
                    <a:pt x="94205" y="35025"/>
                    <a:pt x="97429" y="36091"/>
                    <a:pt x="99532" y="36091"/>
                  </a:cubicBezTo>
                  <a:cubicBezTo>
                    <a:pt x="101775" y="37309"/>
                    <a:pt x="103878" y="36091"/>
                    <a:pt x="104859" y="35025"/>
                  </a:cubicBezTo>
                  <a:cubicBezTo>
                    <a:pt x="107102" y="33807"/>
                    <a:pt x="108084" y="31522"/>
                    <a:pt x="110327" y="2908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72" name="Shape 2672"/>
            <p:cNvSpPr/>
            <p:nvPr/>
          </p:nvSpPr>
          <p:spPr>
            <a:xfrm>
              <a:off x="4243112" y="6083301"/>
              <a:ext cx="214297" cy="214312"/>
            </a:xfrm>
            <a:custGeom>
              <a:avLst/>
              <a:gdLst/>
              <a:ahLst/>
              <a:cxnLst/>
              <a:rect l="0" t="0" r="0" b="0"/>
              <a:pathLst>
                <a:path w="120000" h="120000" extrusionOk="0">
                  <a:moveTo>
                    <a:pt x="6040" y="72160"/>
                  </a:moveTo>
                  <a:lnTo>
                    <a:pt x="6040" y="72160"/>
                  </a:lnTo>
                  <a:cubicBezTo>
                    <a:pt x="10671" y="76783"/>
                    <a:pt x="13691" y="82814"/>
                    <a:pt x="18322" y="87437"/>
                  </a:cubicBezTo>
                  <a:cubicBezTo>
                    <a:pt x="19932" y="90452"/>
                    <a:pt x="22953" y="93668"/>
                    <a:pt x="25973" y="96683"/>
                  </a:cubicBezTo>
                  <a:cubicBezTo>
                    <a:pt x="27583" y="96683"/>
                    <a:pt x="30604" y="93668"/>
                    <a:pt x="32214" y="95075"/>
                  </a:cubicBezTo>
                  <a:cubicBezTo>
                    <a:pt x="33825" y="96683"/>
                    <a:pt x="32214" y="101306"/>
                    <a:pt x="32214" y="102914"/>
                  </a:cubicBezTo>
                  <a:cubicBezTo>
                    <a:pt x="33825" y="107537"/>
                    <a:pt x="32214" y="110552"/>
                    <a:pt x="35234" y="113567"/>
                  </a:cubicBezTo>
                  <a:cubicBezTo>
                    <a:pt x="36845" y="116783"/>
                    <a:pt x="41476" y="118190"/>
                    <a:pt x="44496" y="118190"/>
                  </a:cubicBezTo>
                  <a:cubicBezTo>
                    <a:pt x="47718" y="119798"/>
                    <a:pt x="50738" y="118190"/>
                    <a:pt x="52147" y="116783"/>
                  </a:cubicBezTo>
                  <a:cubicBezTo>
                    <a:pt x="55369" y="115175"/>
                    <a:pt x="56778" y="112160"/>
                    <a:pt x="60000" y="108944"/>
                  </a:cubicBezTo>
                  <a:lnTo>
                    <a:pt x="60000" y="108944"/>
                  </a:lnTo>
                  <a:cubicBezTo>
                    <a:pt x="61409" y="107537"/>
                    <a:pt x="63020" y="105929"/>
                    <a:pt x="64429" y="107537"/>
                  </a:cubicBezTo>
                  <a:cubicBezTo>
                    <a:pt x="67651" y="107537"/>
                    <a:pt x="69060" y="108944"/>
                    <a:pt x="72281" y="110552"/>
                  </a:cubicBezTo>
                  <a:cubicBezTo>
                    <a:pt x="75302" y="112160"/>
                    <a:pt x="79932" y="112160"/>
                    <a:pt x="84563" y="112160"/>
                  </a:cubicBezTo>
                  <a:cubicBezTo>
                    <a:pt x="85973" y="110552"/>
                    <a:pt x="85973" y="107537"/>
                    <a:pt x="89194" y="107537"/>
                  </a:cubicBezTo>
                  <a:cubicBezTo>
                    <a:pt x="90604" y="105929"/>
                    <a:pt x="90604" y="110552"/>
                    <a:pt x="93825" y="110552"/>
                  </a:cubicBezTo>
                  <a:cubicBezTo>
                    <a:pt x="99865" y="112160"/>
                    <a:pt x="107516" y="112160"/>
                    <a:pt x="113758" y="108944"/>
                  </a:cubicBezTo>
                  <a:cubicBezTo>
                    <a:pt x="115369" y="107537"/>
                    <a:pt x="112147" y="104321"/>
                    <a:pt x="112147" y="102914"/>
                  </a:cubicBezTo>
                  <a:cubicBezTo>
                    <a:pt x="113758" y="96683"/>
                    <a:pt x="116778" y="92060"/>
                    <a:pt x="119798" y="87437"/>
                  </a:cubicBezTo>
                  <a:lnTo>
                    <a:pt x="119798" y="87437"/>
                  </a:lnTo>
                  <a:cubicBezTo>
                    <a:pt x="116778" y="82814"/>
                    <a:pt x="113758" y="78190"/>
                    <a:pt x="110738" y="73768"/>
                  </a:cubicBezTo>
                  <a:cubicBezTo>
                    <a:pt x="109127" y="70552"/>
                    <a:pt x="106107" y="65929"/>
                    <a:pt x="106107" y="61507"/>
                  </a:cubicBezTo>
                  <a:cubicBezTo>
                    <a:pt x="106107" y="58291"/>
                    <a:pt x="112147" y="56884"/>
                    <a:pt x="110738" y="53668"/>
                  </a:cubicBezTo>
                  <a:cubicBezTo>
                    <a:pt x="109127" y="47638"/>
                    <a:pt x="101476" y="46030"/>
                    <a:pt x="99865" y="41407"/>
                  </a:cubicBezTo>
                  <a:cubicBezTo>
                    <a:pt x="98456" y="35376"/>
                    <a:pt x="101476" y="27537"/>
                    <a:pt x="98456" y="21507"/>
                  </a:cubicBezTo>
                  <a:cubicBezTo>
                    <a:pt x="96845" y="16884"/>
                    <a:pt x="92214" y="13869"/>
                    <a:pt x="89194" y="10653"/>
                  </a:cubicBezTo>
                  <a:lnTo>
                    <a:pt x="89194" y="10653"/>
                  </a:lnTo>
                  <a:cubicBezTo>
                    <a:pt x="85973" y="7638"/>
                    <a:pt x="85973" y="0"/>
                    <a:pt x="82953" y="1608"/>
                  </a:cubicBezTo>
                  <a:cubicBezTo>
                    <a:pt x="72281" y="1608"/>
                    <a:pt x="61409" y="9246"/>
                    <a:pt x="50738" y="13869"/>
                  </a:cubicBezTo>
                  <a:lnTo>
                    <a:pt x="50738" y="13869"/>
                  </a:lnTo>
                  <a:cubicBezTo>
                    <a:pt x="13691" y="29145"/>
                    <a:pt x="13691" y="29145"/>
                    <a:pt x="13691" y="29145"/>
                  </a:cubicBezTo>
                  <a:lnTo>
                    <a:pt x="13691" y="29145"/>
                  </a:lnTo>
                  <a:cubicBezTo>
                    <a:pt x="9060" y="35376"/>
                    <a:pt x="3020" y="39798"/>
                    <a:pt x="1409" y="46030"/>
                  </a:cubicBezTo>
                  <a:cubicBezTo>
                    <a:pt x="0" y="55276"/>
                    <a:pt x="4630" y="62914"/>
                    <a:pt x="6040" y="7216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73" name="Shape 2673"/>
            <p:cNvSpPr/>
            <p:nvPr/>
          </p:nvSpPr>
          <p:spPr>
            <a:xfrm>
              <a:off x="4536778" y="6180139"/>
              <a:ext cx="293669" cy="327025"/>
            </a:xfrm>
            <a:custGeom>
              <a:avLst/>
              <a:gdLst/>
              <a:ahLst/>
              <a:cxnLst/>
              <a:rect l="0" t="0" r="0" b="0"/>
              <a:pathLst>
                <a:path w="120000" h="120000" extrusionOk="0">
                  <a:moveTo>
                    <a:pt x="28019" y="42329"/>
                  </a:moveTo>
                  <a:lnTo>
                    <a:pt x="28019" y="42329"/>
                  </a:lnTo>
                  <a:cubicBezTo>
                    <a:pt x="29193" y="44307"/>
                    <a:pt x="30220" y="46417"/>
                    <a:pt x="30220" y="48395"/>
                  </a:cubicBezTo>
                  <a:cubicBezTo>
                    <a:pt x="29193" y="51428"/>
                    <a:pt x="25819" y="53406"/>
                    <a:pt x="23471" y="55384"/>
                  </a:cubicBezTo>
                  <a:cubicBezTo>
                    <a:pt x="23471" y="55384"/>
                    <a:pt x="23471" y="61450"/>
                    <a:pt x="23471" y="62505"/>
                  </a:cubicBezTo>
                  <a:cubicBezTo>
                    <a:pt x="23471" y="63428"/>
                    <a:pt x="29193" y="74637"/>
                    <a:pt x="29193" y="74637"/>
                  </a:cubicBezTo>
                  <a:cubicBezTo>
                    <a:pt x="28019" y="75560"/>
                    <a:pt x="25819" y="75560"/>
                    <a:pt x="24645" y="76615"/>
                  </a:cubicBezTo>
                  <a:cubicBezTo>
                    <a:pt x="23471" y="77670"/>
                    <a:pt x="25819" y="79648"/>
                    <a:pt x="25819" y="80571"/>
                  </a:cubicBezTo>
                  <a:cubicBezTo>
                    <a:pt x="24645" y="82681"/>
                    <a:pt x="22444" y="82681"/>
                    <a:pt x="22444" y="84659"/>
                  </a:cubicBezTo>
                  <a:cubicBezTo>
                    <a:pt x="22444" y="85714"/>
                    <a:pt x="26845" y="86637"/>
                    <a:pt x="25819" y="87692"/>
                  </a:cubicBezTo>
                  <a:cubicBezTo>
                    <a:pt x="24645" y="90725"/>
                    <a:pt x="21271" y="90725"/>
                    <a:pt x="17897" y="91648"/>
                  </a:cubicBezTo>
                  <a:lnTo>
                    <a:pt x="7775" y="83604"/>
                  </a:lnTo>
                  <a:cubicBezTo>
                    <a:pt x="7775" y="84659"/>
                    <a:pt x="5574" y="90725"/>
                    <a:pt x="5574" y="90725"/>
                  </a:cubicBezTo>
                  <a:lnTo>
                    <a:pt x="5574" y="90725"/>
                  </a:lnTo>
                  <a:cubicBezTo>
                    <a:pt x="4547" y="91648"/>
                    <a:pt x="2200" y="92703"/>
                    <a:pt x="1173" y="94681"/>
                  </a:cubicBezTo>
                  <a:cubicBezTo>
                    <a:pt x="0" y="95736"/>
                    <a:pt x="2200" y="95736"/>
                    <a:pt x="2200" y="96659"/>
                  </a:cubicBezTo>
                  <a:cubicBezTo>
                    <a:pt x="5574" y="103780"/>
                    <a:pt x="5574" y="112879"/>
                    <a:pt x="11149" y="117890"/>
                  </a:cubicBezTo>
                  <a:cubicBezTo>
                    <a:pt x="13496" y="119868"/>
                    <a:pt x="14523" y="112879"/>
                    <a:pt x="16723" y="111824"/>
                  </a:cubicBezTo>
                  <a:cubicBezTo>
                    <a:pt x="17897" y="110901"/>
                    <a:pt x="20097" y="112879"/>
                    <a:pt x="21271" y="111824"/>
                  </a:cubicBezTo>
                  <a:cubicBezTo>
                    <a:pt x="22444" y="111824"/>
                    <a:pt x="23471" y="109846"/>
                    <a:pt x="25819" y="109846"/>
                  </a:cubicBezTo>
                  <a:cubicBezTo>
                    <a:pt x="29193" y="110901"/>
                    <a:pt x="36968" y="113802"/>
                    <a:pt x="40342" y="113802"/>
                  </a:cubicBezTo>
                  <a:lnTo>
                    <a:pt x="40342" y="113802"/>
                  </a:lnTo>
                  <a:cubicBezTo>
                    <a:pt x="40342" y="110901"/>
                    <a:pt x="40342" y="108791"/>
                    <a:pt x="39168" y="107868"/>
                  </a:cubicBezTo>
                  <a:cubicBezTo>
                    <a:pt x="32420" y="100747"/>
                    <a:pt x="43716" y="94681"/>
                    <a:pt x="51491" y="92703"/>
                  </a:cubicBezTo>
                  <a:cubicBezTo>
                    <a:pt x="58239" y="91648"/>
                    <a:pt x="85232" y="82681"/>
                    <a:pt x="88459" y="92703"/>
                  </a:cubicBezTo>
                  <a:cubicBezTo>
                    <a:pt x="90806" y="101802"/>
                    <a:pt x="94180" y="95736"/>
                    <a:pt x="96381" y="91648"/>
                  </a:cubicBezTo>
                  <a:cubicBezTo>
                    <a:pt x="97408" y="90725"/>
                    <a:pt x="97408" y="85714"/>
                    <a:pt x="97408" y="85714"/>
                  </a:cubicBezTo>
                  <a:cubicBezTo>
                    <a:pt x="100782" y="95736"/>
                    <a:pt x="118826" y="67516"/>
                    <a:pt x="119853" y="61450"/>
                  </a:cubicBezTo>
                  <a:cubicBezTo>
                    <a:pt x="119853" y="54461"/>
                    <a:pt x="119853" y="48395"/>
                    <a:pt x="114278" y="43384"/>
                  </a:cubicBezTo>
                  <a:cubicBezTo>
                    <a:pt x="107530" y="36263"/>
                    <a:pt x="98581" y="45362"/>
                    <a:pt x="91833" y="46417"/>
                  </a:cubicBezTo>
                  <a:cubicBezTo>
                    <a:pt x="84058" y="48395"/>
                    <a:pt x="89633" y="40351"/>
                    <a:pt x="93007" y="38373"/>
                  </a:cubicBezTo>
                  <a:cubicBezTo>
                    <a:pt x="96381" y="35340"/>
                    <a:pt x="96381" y="24131"/>
                    <a:pt x="96381" y="19120"/>
                  </a:cubicBezTo>
                  <a:cubicBezTo>
                    <a:pt x="96381" y="18197"/>
                    <a:pt x="95207" y="15164"/>
                    <a:pt x="95207" y="12131"/>
                  </a:cubicBezTo>
                  <a:lnTo>
                    <a:pt x="95207" y="12131"/>
                  </a:lnTo>
                  <a:cubicBezTo>
                    <a:pt x="93007" y="13186"/>
                    <a:pt x="82885" y="17142"/>
                    <a:pt x="80684" y="16087"/>
                  </a:cubicBezTo>
                  <a:cubicBezTo>
                    <a:pt x="78484" y="15164"/>
                    <a:pt x="80684" y="11076"/>
                    <a:pt x="78484" y="10153"/>
                  </a:cubicBezTo>
                  <a:cubicBezTo>
                    <a:pt x="73936" y="9098"/>
                    <a:pt x="69388" y="12131"/>
                    <a:pt x="64987" y="10153"/>
                  </a:cubicBezTo>
                  <a:cubicBezTo>
                    <a:pt x="62787" y="9098"/>
                    <a:pt x="61613" y="7120"/>
                    <a:pt x="60440" y="5142"/>
                  </a:cubicBezTo>
                  <a:cubicBezTo>
                    <a:pt x="59413" y="3032"/>
                    <a:pt x="58239" y="1054"/>
                    <a:pt x="57066" y="0"/>
                  </a:cubicBezTo>
                  <a:lnTo>
                    <a:pt x="57066" y="0"/>
                  </a:lnTo>
                  <a:cubicBezTo>
                    <a:pt x="45916" y="5142"/>
                    <a:pt x="45916" y="5142"/>
                    <a:pt x="45916" y="5142"/>
                  </a:cubicBezTo>
                  <a:lnTo>
                    <a:pt x="45916" y="5142"/>
                  </a:lnTo>
                  <a:cubicBezTo>
                    <a:pt x="43716" y="7120"/>
                    <a:pt x="40342" y="9098"/>
                    <a:pt x="38141" y="12131"/>
                  </a:cubicBezTo>
                  <a:cubicBezTo>
                    <a:pt x="36968" y="13186"/>
                    <a:pt x="36968" y="15164"/>
                    <a:pt x="35794" y="17142"/>
                  </a:cubicBezTo>
                  <a:cubicBezTo>
                    <a:pt x="35794" y="18197"/>
                    <a:pt x="35794" y="20175"/>
                    <a:pt x="34767" y="21230"/>
                  </a:cubicBezTo>
                  <a:cubicBezTo>
                    <a:pt x="34767" y="22153"/>
                    <a:pt x="33594" y="22153"/>
                    <a:pt x="32420" y="23208"/>
                  </a:cubicBezTo>
                  <a:cubicBezTo>
                    <a:pt x="31393" y="25186"/>
                    <a:pt x="30220" y="27164"/>
                    <a:pt x="30220" y="29274"/>
                  </a:cubicBezTo>
                  <a:cubicBezTo>
                    <a:pt x="29193" y="30197"/>
                    <a:pt x="29193" y="32307"/>
                    <a:pt x="30220" y="33230"/>
                  </a:cubicBezTo>
                  <a:cubicBezTo>
                    <a:pt x="30220" y="34285"/>
                    <a:pt x="31393" y="35340"/>
                    <a:pt x="31393" y="36263"/>
                  </a:cubicBezTo>
                  <a:cubicBezTo>
                    <a:pt x="30220" y="38373"/>
                    <a:pt x="29193" y="40351"/>
                    <a:pt x="28019" y="4232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74" name="Shape 2674"/>
            <p:cNvSpPr/>
            <p:nvPr/>
          </p:nvSpPr>
          <p:spPr>
            <a:xfrm>
              <a:off x="4401851" y="6049962"/>
              <a:ext cx="247634" cy="247649"/>
            </a:xfrm>
            <a:custGeom>
              <a:avLst/>
              <a:gdLst/>
              <a:ahLst/>
              <a:cxnLst/>
              <a:rect l="0" t="0" r="0" b="0"/>
              <a:pathLst>
                <a:path w="120000" h="120000" extrusionOk="0">
                  <a:moveTo>
                    <a:pt x="0" y="25253"/>
                  </a:moveTo>
                  <a:lnTo>
                    <a:pt x="0" y="25253"/>
                  </a:lnTo>
                  <a:cubicBezTo>
                    <a:pt x="2616" y="28040"/>
                    <a:pt x="6627" y="30653"/>
                    <a:pt x="8023" y="34658"/>
                  </a:cubicBezTo>
                  <a:cubicBezTo>
                    <a:pt x="10639" y="39883"/>
                    <a:pt x="8023" y="46676"/>
                    <a:pt x="9244" y="51901"/>
                  </a:cubicBezTo>
                  <a:cubicBezTo>
                    <a:pt x="10639" y="55907"/>
                    <a:pt x="17267" y="57300"/>
                    <a:pt x="18662" y="62525"/>
                  </a:cubicBezTo>
                  <a:cubicBezTo>
                    <a:pt x="19883" y="65312"/>
                    <a:pt x="14651" y="66531"/>
                    <a:pt x="14651" y="69317"/>
                  </a:cubicBezTo>
                  <a:cubicBezTo>
                    <a:pt x="14651" y="73149"/>
                    <a:pt x="17267" y="77155"/>
                    <a:pt x="18662" y="79941"/>
                  </a:cubicBezTo>
                  <a:cubicBezTo>
                    <a:pt x="21279" y="83773"/>
                    <a:pt x="23895" y="87779"/>
                    <a:pt x="26511" y="91785"/>
                  </a:cubicBezTo>
                  <a:lnTo>
                    <a:pt x="26511" y="91785"/>
                  </a:lnTo>
                  <a:cubicBezTo>
                    <a:pt x="31918" y="90566"/>
                    <a:pt x="35930" y="87779"/>
                    <a:pt x="41162" y="87779"/>
                  </a:cubicBezTo>
                  <a:cubicBezTo>
                    <a:pt x="42558" y="87779"/>
                    <a:pt x="41162" y="90566"/>
                    <a:pt x="42558" y="90566"/>
                  </a:cubicBezTo>
                  <a:cubicBezTo>
                    <a:pt x="43953" y="91785"/>
                    <a:pt x="46569" y="89172"/>
                    <a:pt x="47965" y="90566"/>
                  </a:cubicBezTo>
                  <a:cubicBezTo>
                    <a:pt x="53197" y="93178"/>
                    <a:pt x="55988" y="98403"/>
                    <a:pt x="61220" y="102409"/>
                  </a:cubicBezTo>
                  <a:cubicBezTo>
                    <a:pt x="63837" y="103802"/>
                    <a:pt x="67848" y="102409"/>
                    <a:pt x="70639" y="105195"/>
                  </a:cubicBezTo>
                  <a:cubicBezTo>
                    <a:pt x="71860" y="106415"/>
                    <a:pt x="67848" y="107808"/>
                    <a:pt x="67848" y="109201"/>
                  </a:cubicBezTo>
                  <a:cubicBezTo>
                    <a:pt x="66627" y="110420"/>
                    <a:pt x="66627" y="113207"/>
                    <a:pt x="67848" y="114426"/>
                  </a:cubicBezTo>
                  <a:cubicBezTo>
                    <a:pt x="69244" y="115820"/>
                    <a:pt x="71860" y="114426"/>
                    <a:pt x="73255" y="114426"/>
                  </a:cubicBezTo>
                  <a:cubicBezTo>
                    <a:pt x="75872" y="115820"/>
                    <a:pt x="77267" y="118432"/>
                    <a:pt x="79883" y="119825"/>
                  </a:cubicBezTo>
                  <a:cubicBezTo>
                    <a:pt x="83895" y="119825"/>
                    <a:pt x="87906" y="115820"/>
                    <a:pt x="91918" y="115820"/>
                  </a:cubicBezTo>
                  <a:cubicBezTo>
                    <a:pt x="94534" y="115820"/>
                    <a:pt x="95930" y="117213"/>
                    <a:pt x="98546" y="118432"/>
                  </a:cubicBezTo>
                  <a:lnTo>
                    <a:pt x="98546" y="118432"/>
                  </a:lnTo>
                  <a:cubicBezTo>
                    <a:pt x="99941" y="115820"/>
                    <a:pt x="101162" y="113207"/>
                    <a:pt x="102558" y="110420"/>
                  </a:cubicBezTo>
                  <a:cubicBezTo>
                    <a:pt x="102558" y="109201"/>
                    <a:pt x="101162" y="107808"/>
                    <a:pt x="101162" y="106415"/>
                  </a:cubicBezTo>
                  <a:cubicBezTo>
                    <a:pt x="99941" y="105195"/>
                    <a:pt x="99941" y="102409"/>
                    <a:pt x="101162" y="101190"/>
                  </a:cubicBezTo>
                  <a:cubicBezTo>
                    <a:pt x="101162" y="98403"/>
                    <a:pt x="102558" y="95791"/>
                    <a:pt x="103779" y="93178"/>
                  </a:cubicBezTo>
                  <a:cubicBezTo>
                    <a:pt x="105174" y="91785"/>
                    <a:pt x="106569" y="91785"/>
                    <a:pt x="106569" y="90566"/>
                  </a:cubicBezTo>
                  <a:cubicBezTo>
                    <a:pt x="107790" y="89172"/>
                    <a:pt x="107790" y="86560"/>
                    <a:pt x="107790" y="85166"/>
                  </a:cubicBezTo>
                  <a:cubicBezTo>
                    <a:pt x="109186" y="82554"/>
                    <a:pt x="109186" y="79941"/>
                    <a:pt x="110581" y="78548"/>
                  </a:cubicBezTo>
                  <a:cubicBezTo>
                    <a:pt x="113197" y="74542"/>
                    <a:pt x="117209" y="71930"/>
                    <a:pt x="119825" y="69317"/>
                  </a:cubicBezTo>
                  <a:lnTo>
                    <a:pt x="119825" y="69317"/>
                  </a:lnTo>
                  <a:cubicBezTo>
                    <a:pt x="118604" y="69317"/>
                    <a:pt x="117209" y="69317"/>
                    <a:pt x="115813" y="67924"/>
                  </a:cubicBezTo>
                  <a:cubicBezTo>
                    <a:pt x="115813" y="65312"/>
                    <a:pt x="115813" y="62525"/>
                    <a:pt x="114593" y="61306"/>
                  </a:cubicBezTo>
                  <a:cubicBezTo>
                    <a:pt x="114593" y="59912"/>
                    <a:pt x="111802" y="61306"/>
                    <a:pt x="111802" y="59912"/>
                  </a:cubicBezTo>
                  <a:cubicBezTo>
                    <a:pt x="111802" y="58519"/>
                    <a:pt x="113197" y="57300"/>
                    <a:pt x="113197" y="55907"/>
                  </a:cubicBezTo>
                  <a:cubicBezTo>
                    <a:pt x="111802" y="54513"/>
                    <a:pt x="107790" y="53294"/>
                    <a:pt x="107790" y="51901"/>
                  </a:cubicBezTo>
                  <a:cubicBezTo>
                    <a:pt x="106569" y="49288"/>
                    <a:pt x="107790" y="45283"/>
                    <a:pt x="106569" y="42670"/>
                  </a:cubicBezTo>
                  <a:cubicBezTo>
                    <a:pt x="103779" y="38664"/>
                    <a:pt x="99941" y="38664"/>
                    <a:pt x="97151" y="35878"/>
                  </a:cubicBezTo>
                  <a:lnTo>
                    <a:pt x="97151" y="35878"/>
                  </a:lnTo>
                  <a:cubicBezTo>
                    <a:pt x="95930" y="38664"/>
                    <a:pt x="95930" y="42670"/>
                    <a:pt x="91918" y="43889"/>
                  </a:cubicBezTo>
                  <a:cubicBezTo>
                    <a:pt x="90523" y="45283"/>
                    <a:pt x="87906" y="41277"/>
                    <a:pt x="86511" y="39883"/>
                  </a:cubicBezTo>
                  <a:cubicBezTo>
                    <a:pt x="85116" y="35878"/>
                    <a:pt x="85116" y="32046"/>
                    <a:pt x="83895" y="29259"/>
                  </a:cubicBezTo>
                  <a:cubicBezTo>
                    <a:pt x="81279" y="25253"/>
                    <a:pt x="75872" y="25253"/>
                    <a:pt x="74476" y="22641"/>
                  </a:cubicBezTo>
                  <a:cubicBezTo>
                    <a:pt x="71860" y="18635"/>
                    <a:pt x="71860" y="13410"/>
                    <a:pt x="71860" y="8011"/>
                  </a:cubicBezTo>
                  <a:lnTo>
                    <a:pt x="71860" y="8011"/>
                  </a:lnTo>
                  <a:cubicBezTo>
                    <a:pt x="66627" y="5399"/>
                    <a:pt x="63837" y="1393"/>
                    <a:pt x="58604" y="0"/>
                  </a:cubicBezTo>
                  <a:cubicBezTo>
                    <a:pt x="53197" y="0"/>
                    <a:pt x="49186" y="1393"/>
                    <a:pt x="43953" y="4005"/>
                  </a:cubicBezTo>
                  <a:cubicBezTo>
                    <a:pt x="42558" y="4005"/>
                    <a:pt x="46569" y="6618"/>
                    <a:pt x="45174" y="6618"/>
                  </a:cubicBezTo>
                  <a:cubicBezTo>
                    <a:pt x="38546" y="10624"/>
                    <a:pt x="30523" y="9404"/>
                    <a:pt x="23895" y="12017"/>
                  </a:cubicBezTo>
                  <a:cubicBezTo>
                    <a:pt x="21279" y="13410"/>
                    <a:pt x="21279" y="17416"/>
                    <a:pt x="18662" y="18635"/>
                  </a:cubicBezTo>
                  <a:cubicBezTo>
                    <a:pt x="15872" y="18635"/>
                    <a:pt x="13255" y="14629"/>
                    <a:pt x="10639" y="14629"/>
                  </a:cubicBezTo>
                  <a:cubicBezTo>
                    <a:pt x="9244" y="14629"/>
                    <a:pt x="5232" y="14629"/>
                    <a:pt x="5232" y="16023"/>
                  </a:cubicBezTo>
                  <a:cubicBezTo>
                    <a:pt x="4011" y="17416"/>
                    <a:pt x="8023" y="20029"/>
                    <a:pt x="6627" y="22641"/>
                  </a:cubicBezTo>
                  <a:cubicBezTo>
                    <a:pt x="5232" y="24034"/>
                    <a:pt x="2616" y="24034"/>
                    <a:pt x="0" y="2525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75" name="Shape 2675"/>
            <p:cNvSpPr/>
            <p:nvPr/>
          </p:nvSpPr>
          <p:spPr>
            <a:xfrm>
              <a:off x="4671708" y="6003925"/>
              <a:ext cx="231760" cy="357188"/>
            </a:xfrm>
            <a:custGeom>
              <a:avLst/>
              <a:gdLst/>
              <a:ahLst/>
              <a:cxnLst/>
              <a:rect l="0" t="0" r="0" b="0"/>
              <a:pathLst>
                <a:path w="120000" h="120000" extrusionOk="0">
                  <a:moveTo>
                    <a:pt x="51321" y="70140"/>
                  </a:moveTo>
                  <a:lnTo>
                    <a:pt x="51321" y="70140"/>
                  </a:lnTo>
                  <a:cubicBezTo>
                    <a:pt x="48522" y="71106"/>
                    <a:pt x="35645" y="74728"/>
                    <a:pt x="32846" y="73762"/>
                  </a:cubicBezTo>
                  <a:cubicBezTo>
                    <a:pt x="30046" y="72917"/>
                    <a:pt x="32846" y="69175"/>
                    <a:pt x="30046" y="68329"/>
                  </a:cubicBezTo>
                  <a:cubicBezTo>
                    <a:pt x="24261" y="67364"/>
                    <a:pt x="18475" y="70140"/>
                    <a:pt x="12877" y="68329"/>
                  </a:cubicBezTo>
                  <a:cubicBezTo>
                    <a:pt x="10077" y="67364"/>
                    <a:pt x="8584" y="65553"/>
                    <a:pt x="7091" y="63742"/>
                  </a:cubicBezTo>
                  <a:cubicBezTo>
                    <a:pt x="5785" y="61810"/>
                    <a:pt x="4292" y="60000"/>
                    <a:pt x="2799" y="59034"/>
                  </a:cubicBezTo>
                  <a:lnTo>
                    <a:pt x="2799" y="59034"/>
                  </a:lnTo>
                  <a:cubicBezTo>
                    <a:pt x="2799" y="57223"/>
                    <a:pt x="1493" y="56257"/>
                    <a:pt x="0" y="55412"/>
                  </a:cubicBezTo>
                  <a:cubicBezTo>
                    <a:pt x="0" y="53480"/>
                    <a:pt x="0" y="50704"/>
                    <a:pt x="1493" y="49859"/>
                  </a:cubicBezTo>
                  <a:cubicBezTo>
                    <a:pt x="4292" y="46116"/>
                    <a:pt x="8584" y="43340"/>
                    <a:pt x="11384" y="39718"/>
                  </a:cubicBezTo>
                  <a:cubicBezTo>
                    <a:pt x="12877" y="38752"/>
                    <a:pt x="10077" y="36941"/>
                    <a:pt x="11384" y="35130"/>
                  </a:cubicBezTo>
                  <a:cubicBezTo>
                    <a:pt x="12877" y="32354"/>
                    <a:pt x="18475" y="31388"/>
                    <a:pt x="21461" y="28611"/>
                  </a:cubicBezTo>
                  <a:cubicBezTo>
                    <a:pt x="21461" y="27766"/>
                    <a:pt x="18475" y="26800"/>
                    <a:pt x="18475" y="25835"/>
                  </a:cubicBezTo>
                  <a:cubicBezTo>
                    <a:pt x="17169" y="23058"/>
                    <a:pt x="17169" y="21247"/>
                    <a:pt x="17169" y="18470"/>
                  </a:cubicBezTo>
                  <a:lnTo>
                    <a:pt x="17169" y="18470"/>
                  </a:lnTo>
                  <a:cubicBezTo>
                    <a:pt x="19968" y="17625"/>
                    <a:pt x="21461" y="16659"/>
                    <a:pt x="24261" y="15694"/>
                  </a:cubicBezTo>
                  <a:cubicBezTo>
                    <a:pt x="25754" y="14849"/>
                    <a:pt x="27060" y="12917"/>
                    <a:pt x="30046" y="12917"/>
                  </a:cubicBezTo>
                  <a:cubicBezTo>
                    <a:pt x="34339" y="13883"/>
                    <a:pt x="37138" y="15694"/>
                    <a:pt x="41430" y="16659"/>
                  </a:cubicBezTo>
                  <a:cubicBezTo>
                    <a:pt x="42737" y="16659"/>
                    <a:pt x="44230" y="14849"/>
                    <a:pt x="45723" y="14849"/>
                  </a:cubicBezTo>
                  <a:cubicBezTo>
                    <a:pt x="47029" y="14849"/>
                    <a:pt x="48522" y="17625"/>
                    <a:pt x="50015" y="16659"/>
                  </a:cubicBezTo>
                  <a:cubicBezTo>
                    <a:pt x="54121" y="16659"/>
                    <a:pt x="58413" y="14849"/>
                    <a:pt x="61399" y="12917"/>
                  </a:cubicBezTo>
                  <a:cubicBezTo>
                    <a:pt x="62706" y="11106"/>
                    <a:pt x="61399" y="8329"/>
                    <a:pt x="62706" y="6519"/>
                  </a:cubicBezTo>
                  <a:cubicBezTo>
                    <a:pt x="64199" y="5553"/>
                    <a:pt x="66998" y="6519"/>
                    <a:pt x="68491" y="5553"/>
                  </a:cubicBezTo>
                  <a:cubicBezTo>
                    <a:pt x="71290" y="3742"/>
                    <a:pt x="71290" y="2776"/>
                    <a:pt x="72783" y="0"/>
                  </a:cubicBezTo>
                  <a:lnTo>
                    <a:pt x="72783" y="0"/>
                  </a:lnTo>
                  <a:cubicBezTo>
                    <a:pt x="84167" y="3742"/>
                    <a:pt x="79875" y="11106"/>
                    <a:pt x="84167" y="18470"/>
                  </a:cubicBezTo>
                  <a:cubicBezTo>
                    <a:pt x="88460" y="25835"/>
                    <a:pt x="98351" y="30543"/>
                    <a:pt x="101337" y="38752"/>
                  </a:cubicBezTo>
                  <a:cubicBezTo>
                    <a:pt x="105443" y="52635"/>
                    <a:pt x="119813" y="64587"/>
                    <a:pt x="104136" y="76539"/>
                  </a:cubicBezTo>
                  <a:cubicBezTo>
                    <a:pt x="98351" y="80281"/>
                    <a:pt x="106936" y="83903"/>
                    <a:pt x="106936" y="88611"/>
                  </a:cubicBezTo>
                  <a:cubicBezTo>
                    <a:pt x="106936" y="92233"/>
                    <a:pt x="98351" y="106116"/>
                    <a:pt x="97045" y="110704"/>
                  </a:cubicBezTo>
                  <a:cubicBezTo>
                    <a:pt x="92752" y="119879"/>
                    <a:pt x="85660" y="100563"/>
                    <a:pt x="79875" y="95975"/>
                  </a:cubicBezTo>
                  <a:cubicBezTo>
                    <a:pt x="72783" y="90422"/>
                    <a:pt x="85660" y="82092"/>
                    <a:pt x="85660" y="74728"/>
                  </a:cubicBezTo>
                  <a:cubicBezTo>
                    <a:pt x="85660" y="54446"/>
                    <a:pt x="75583" y="45271"/>
                    <a:pt x="51321" y="35975"/>
                  </a:cubicBezTo>
                  <a:cubicBezTo>
                    <a:pt x="39937" y="31388"/>
                    <a:pt x="44230" y="35130"/>
                    <a:pt x="35645" y="40563"/>
                  </a:cubicBezTo>
                  <a:cubicBezTo>
                    <a:pt x="27060" y="47082"/>
                    <a:pt x="32846" y="45271"/>
                    <a:pt x="42737" y="49859"/>
                  </a:cubicBezTo>
                  <a:cubicBezTo>
                    <a:pt x="47029" y="52635"/>
                    <a:pt x="50015" y="62776"/>
                    <a:pt x="51321" y="7014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76" name="Shape 2676"/>
            <p:cNvSpPr/>
            <p:nvPr/>
          </p:nvSpPr>
          <p:spPr>
            <a:xfrm>
              <a:off x="4600276" y="6059489"/>
              <a:ext cx="112705" cy="134936"/>
            </a:xfrm>
            <a:custGeom>
              <a:avLst/>
              <a:gdLst/>
              <a:ahLst/>
              <a:cxnLst/>
              <a:rect l="0" t="0" r="0" b="0"/>
              <a:pathLst>
                <a:path w="120000" h="120000" extrusionOk="0">
                  <a:moveTo>
                    <a:pt x="90191" y="0"/>
                  </a:moveTo>
                  <a:lnTo>
                    <a:pt x="90191" y="0"/>
                  </a:lnTo>
                  <a:cubicBezTo>
                    <a:pt x="110828" y="0"/>
                    <a:pt x="110828" y="0"/>
                    <a:pt x="110828" y="0"/>
                  </a:cubicBezTo>
                  <a:lnTo>
                    <a:pt x="110828" y="0"/>
                  </a:lnTo>
                  <a:cubicBezTo>
                    <a:pt x="110828" y="7340"/>
                    <a:pt x="110828" y="12127"/>
                    <a:pt x="113503" y="19468"/>
                  </a:cubicBezTo>
                  <a:cubicBezTo>
                    <a:pt x="113503" y="22021"/>
                    <a:pt x="119617" y="24574"/>
                    <a:pt x="119617" y="26808"/>
                  </a:cubicBezTo>
                  <a:cubicBezTo>
                    <a:pt x="113503" y="34148"/>
                    <a:pt x="102038" y="36702"/>
                    <a:pt x="98980" y="44042"/>
                  </a:cubicBezTo>
                  <a:cubicBezTo>
                    <a:pt x="96305" y="48829"/>
                    <a:pt x="102038" y="53617"/>
                    <a:pt x="98980" y="56170"/>
                  </a:cubicBezTo>
                  <a:cubicBezTo>
                    <a:pt x="93248" y="65744"/>
                    <a:pt x="84458" y="73085"/>
                    <a:pt x="78726" y="82978"/>
                  </a:cubicBezTo>
                  <a:cubicBezTo>
                    <a:pt x="75668" y="85212"/>
                    <a:pt x="75668" y="92553"/>
                    <a:pt x="75668" y="97659"/>
                  </a:cubicBezTo>
                  <a:cubicBezTo>
                    <a:pt x="78726" y="99893"/>
                    <a:pt x="81401" y="102446"/>
                    <a:pt x="81401" y="107234"/>
                  </a:cubicBezTo>
                  <a:lnTo>
                    <a:pt x="81401" y="107234"/>
                  </a:lnTo>
                  <a:cubicBezTo>
                    <a:pt x="52356" y="119680"/>
                    <a:pt x="52356" y="119680"/>
                    <a:pt x="52356" y="119680"/>
                  </a:cubicBezTo>
                  <a:lnTo>
                    <a:pt x="52356" y="119680"/>
                  </a:lnTo>
                  <a:cubicBezTo>
                    <a:pt x="49681" y="119680"/>
                    <a:pt x="46624" y="119680"/>
                    <a:pt x="43566" y="117127"/>
                  </a:cubicBezTo>
                  <a:cubicBezTo>
                    <a:pt x="43566" y="112340"/>
                    <a:pt x="43566" y="107234"/>
                    <a:pt x="40891" y="105000"/>
                  </a:cubicBezTo>
                  <a:cubicBezTo>
                    <a:pt x="40891" y="102446"/>
                    <a:pt x="34777" y="105000"/>
                    <a:pt x="34777" y="102446"/>
                  </a:cubicBezTo>
                  <a:cubicBezTo>
                    <a:pt x="34777" y="99893"/>
                    <a:pt x="37834" y="97659"/>
                    <a:pt x="37834" y="95106"/>
                  </a:cubicBezTo>
                  <a:cubicBezTo>
                    <a:pt x="34777" y="92553"/>
                    <a:pt x="25987" y="90319"/>
                    <a:pt x="25987" y="87765"/>
                  </a:cubicBezTo>
                  <a:cubicBezTo>
                    <a:pt x="23312" y="82978"/>
                    <a:pt x="25987" y="75638"/>
                    <a:pt x="23312" y="70851"/>
                  </a:cubicBezTo>
                  <a:cubicBezTo>
                    <a:pt x="17197" y="63510"/>
                    <a:pt x="8789" y="63510"/>
                    <a:pt x="2675" y="58404"/>
                  </a:cubicBezTo>
                  <a:lnTo>
                    <a:pt x="2675" y="58404"/>
                  </a:lnTo>
                  <a:cubicBezTo>
                    <a:pt x="2675" y="56170"/>
                    <a:pt x="0" y="53617"/>
                    <a:pt x="0" y="51382"/>
                  </a:cubicBezTo>
                  <a:cubicBezTo>
                    <a:pt x="8789" y="46276"/>
                    <a:pt x="20254" y="46276"/>
                    <a:pt x="25987" y="41489"/>
                  </a:cubicBezTo>
                  <a:cubicBezTo>
                    <a:pt x="32101" y="38936"/>
                    <a:pt x="29044" y="31914"/>
                    <a:pt x="34777" y="31914"/>
                  </a:cubicBezTo>
                  <a:cubicBezTo>
                    <a:pt x="43566" y="26808"/>
                    <a:pt x="52356" y="31914"/>
                    <a:pt x="58089" y="29361"/>
                  </a:cubicBezTo>
                  <a:cubicBezTo>
                    <a:pt x="64203" y="29361"/>
                    <a:pt x="64203" y="22021"/>
                    <a:pt x="69936" y="19468"/>
                  </a:cubicBezTo>
                  <a:cubicBezTo>
                    <a:pt x="72993" y="19468"/>
                    <a:pt x="78726" y="22021"/>
                    <a:pt x="81401" y="19468"/>
                  </a:cubicBezTo>
                  <a:cubicBezTo>
                    <a:pt x="87515" y="14680"/>
                    <a:pt x="87515" y="7340"/>
                    <a:pt x="90191"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77" name="Shape 2677"/>
            <p:cNvSpPr/>
            <p:nvPr/>
          </p:nvSpPr>
          <p:spPr>
            <a:xfrm>
              <a:off x="4657421" y="5995987"/>
              <a:ext cx="153977" cy="63500"/>
            </a:xfrm>
            <a:custGeom>
              <a:avLst/>
              <a:gdLst/>
              <a:ahLst/>
              <a:cxnLst/>
              <a:rect l="0" t="0" r="0" b="0"/>
              <a:pathLst>
                <a:path w="120000" h="120000" extrusionOk="0">
                  <a:moveTo>
                    <a:pt x="21258" y="119318"/>
                  </a:moveTo>
                  <a:lnTo>
                    <a:pt x="21258" y="119318"/>
                  </a:lnTo>
                  <a:cubicBezTo>
                    <a:pt x="36363" y="119318"/>
                    <a:pt x="36363" y="119318"/>
                    <a:pt x="36363" y="119318"/>
                  </a:cubicBezTo>
                  <a:lnTo>
                    <a:pt x="36363" y="119318"/>
                  </a:lnTo>
                  <a:cubicBezTo>
                    <a:pt x="40559" y="114545"/>
                    <a:pt x="42797" y="109090"/>
                    <a:pt x="46993" y="103636"/>
                  </a:cubicBezTo>
                  <a:cubicBezTo>
                    <a:pt x="49230" y="98863"/>
                    <a:pt x="51188" y="87954"/>
                    <a:pt x="55664" y="87954"/>
                  </a:cubicBezTo>
                  <a:cubicBezTo>
                    <a:pt x="62097" y="93409"/>
                    <a:pt x="66293" y="103636"/>
                    <a:pt x="72727" y="109090"/>
                  </a:cubicBezTo>
                  <a:cubicBezTo>
                    <a:pt x="74685" y="109090"/>
                    <a:pt x="76923" y="98863"/>
                    <a:pt x="79160" y="98863"/>
                  </a:cubicBezTo>
                  <a:cubicBezTo>
                    <a:pt x="81118" y="98863"/>
                    <a:pt x="83356" y="114545"/>
                    <a:pt x="85594" y="109090"/>
                  </a:cubicBezTo>
                  <a:cubicBezTo>
                    <a:pt x="91748" y="109090"/>
                    <a:pt x="98181" y="98863"/>
                    <a:pt x="102657" y="87954"/>
                  </a:cubicBezTo>
                  <a:cubicBezTo>
                    <a:pt x="104615" y="77727"/>
                    <a:pt x="102657" y="62045"/>
                    <a:pt x="104615" y="51818"/>
                  </a:cubicBezTo>
                  <a:cubicBezTo>
                    <a:pt x="106853" y="46363"/>
                    <a:pt x="111048" y="51818"/>
                    <a:pt x="113286" y="46363"/>
                  </a:cubicBezTo>
                  <a:cubicBezTo>
                    <a:pt x="117482" y="36136"/>
                    <a:pt x="117482" y="30681"/>
                    <a:pt x="119720" y="15000"/>
                  </a:cubicBezTo>
                  <a:lnTo>
                    <a:pt x="119720" y="15000"/>
                  </a:lnTo>
                  <a:cubicBezTo>
                    <a:pt x="117482" y="15000"/>
                    <a:pt x="113286" y="10227"/>
                    <a:pt x="108811" y="10227"/>
                  </a:cubicBezTo>
                  <a:cubicBezTo>
                    <a:pt x="87552" y="0"/>
                    <a:pt x="53426" y="4772"/>
                    <a:pt x="34125" y="25909"/>
                  </a:cubicBezTo>
                  <a:cubicBezTo>
                    <a:pt x="27692" y="36136"/>
                    <a:pt x="12867" y="62045"/>
                    <a:pt x="0" y="83181"/>
                  </a:cubicBezTo>
                  <a:lnTo>
                    <a:pt x="0" y="83181"/>
                  </a:lnTo>
                  <a:cubicBezTo>
                    <a:pt x="0" y="93409"/>
                    <a:pt x="0" y="98863"/>
                    <a:pt x="0" y="103636"/>
                  </a:cubicBezTo>
                  <a:cubicBezTo>
                    <a:pt x="2237" y="114545"/>
                    <a:pt x="4195" y="119318"/>
                    <a:pt x="8671" y="119318"/>
                  </a:cubicBezTo>
                  <a:cubicBezTo>
                    <a:pt x="10629" y="119318"/>
                    <a:pt x="14825" y="114545"/>
                    <a:pt x="17062" y="114545"/>
                  </a:cubicBezTo>
                  <a:cubicBezTo>
                    <a:pt x="19300" y="114545"/>
                    <a:pt x="19300" y="119318"/>
                    <a:pt x="21258" y="11931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78" name="Shape 2678"/>
            <p:cNvSpPr/>
            <p:nvPr/>
          </p:nvSpPr>
          <p:spPr>
            <a:xfrm>
              <a:off x="4551067" y="6007101"/>
              <a:ext cx="134927" cy="138112"/>
            </a:xfrm>
            <a:custGeom>
              <a:avLst/>
              <a:gdLst/>
              <a:ahLst/>
              <a:cxnLst/>
              <a:rect l="0" t="0" r="0" b="0"/>
              <a:pathLst>
                <a:path w="120000" h="120000" extrusionOk="0">
                  <a:moveTo>
                    <a:pt x="95360" y="28825"/>
                  </a:moveTo>
                  <a:lnTo>
                    <a:pt x="95360" y="28825"/>
                  </a:lnTo>
                  <a:cubicBezTo>
                    <a:pt x="95360" y="33524"/>
                    <a:pt x="95360" y="36031"/>
                    <a:pt x="95360" y="38224"/>
                  </a:cubicBezTo>
                  <a:cubicBezTo>
                    <a:pt x="97920" y="43237"/>
                    <a:pt x="100160" y="45430"/>
                    <a:pt x="105280" y="45430"/>
                  </a:cubicBezTo>
                  <a:cubicBezTo>
                    <a:pt x="107520" y="45430"/>
                    <a:pt x="112320" y="43237"/>
                    <a:pt x="114880" y="43237"/>
                  </a:cubicBezTo>
                  <a:cubicBezTo>
                    <a:pt x="117440" y="43237"/>
                    <a:pt x="117440" y="45430"/>
                    <a:pt x="119680" y="45430"/>
                  </a:cubicBezTo>
                  <a:lnTo>
                    <a:pt x="119680" y="45430"/>
                  </a:lnTo>
                  <a:cubicBezTo>
                    <a:pt x="117440" y="52637"/>
                    <a:pt x="117440" y="59843"/>
                    <a:pt x="112320" y="64543"/>
                  </a:cubicBezTo>
                  <a:cubicBezTo>
                    <a:pt x="110080" y="67049"/>
                    <a:pt x="105280" y="64543"/>
                    <a:pt x="102720" y="64543"/>
                  </a:cubicBezTo>
                  <a:cubicBezTo>
                    <a:pt x="97920" y="67049"/>
                    <a:pt x="97920" y="74255"/>
                    <a:pt x="92800" y="74255"/>
                  </a:cubicBezTo>
                  <a:cubicBezTo>
                    <a:pt x="88000" y="76762"/>
                    <a:pt x="80640" y="71749"/>
                    <a:pt x="73280" y="76762"/>
                  </a:cubicBezTo>
                  <a:cubicBezTo>
                    <a:pt x="68480" y="76762"/>
                    <a:pt x="71040" y="83655"/>
                    <a:pt x="65920" y="86161"/>
                  </a:cubicBezTo>
                  <a:cubicBezTo>
                    <a:pt x="61120" y="90861"/>
                    <a:pt x="51520" y="90861"/>
                    <a:pt x="44160" y="95874"/>
                  </a:cubicBezTo>
                  <a:cubicBezTo>
                    <a:pt x="44160" y="98067"/>
                    <a:pt x="46400" y="100574"/>
                    <a:pt x="46400" y="102767"/>
                  </a:cubicBezTo>
                  <a:lnTo>
                    <a:pt x="46400" y="102767"/>
                  </a:lnTo>
                  <a:cubicBezTo>
                    <a:pt x="44160" y="107780"/>
                    <a:pt x="44160" y="114986"/>
                    <a:pt x="36800" y="117180"/>
                  </a:cubicBezTo>
                  <a:cubicBezTo>
                    <a:pt x="34240" y="119686"/>
                    <a:pt x="29440" y="112480"/>
                    <a:pt x="26880" y="109973"/>
                  </a:cubicBezTo>
                  <a:cubicBezTo>
                    <a:pt x="24320" y="102767"/>
                    <a:pt x="24320" y="95874"/>
                    <a:pt x="22080" y="90861"/>
                  </a:cubicBezTo>
                  <a:cubicBezTo>
                    <a:pt x="17280" y="83655"/>
                    <a:pt x="7360" y="83655"/>
                    <a:pt x="4800" y="78955"/>
                  </a:cubicBezTo>
                  <a:cubicBezTo>
                    <a:pt x="0" y="71749"/>
                    <a:pt x="0" y="62349"/>
                    <a:pt x="0" y="52637"/>
                  </a:cubicBezTo>
                  <a:lnTo>
                    <a:pt x="0" y="52637"/>
                  </a:lnTo>
                  <a:cubicBezTo>
                    <a:pt x="4800" y="52637"/>
                    <a:pt x="12160" y="52637"/>
                    <a:pt x="17280" y="47937"/>
                  </a:cubicBezTo>
                  <a:cubicBezTo>
                    <a:pt x="19520" y="43237"/>
                    <a:pt x="12160" y="38224"/>
                    <a:pt x="12160" y="33524"/>
                  </a:cubicBezTo>
                  <a:cubicBezTo>
                    <a:pt x="14720" y="23812"/>
                    <a:pt x="22080" y="16605"/>
                    <a:pt x="26880" y="9712"/>
                  </a:cubicBezTo>
                  <a:lnTo>
                    <a:pt x="26880" y="9712"/>
                  </a:lnTo>
                  <a:cubicBezTo>
                    <a:pt x="31680" y="11906"/>
                    <a:pt x="34240" y="16605"/>
                    <a:pt x="39040" y="19112"/>
                  </a:cubicBezTo>
                  <a:cubicBezTo>
                    <a:pt x="41600" y="19112"/>
                    <a:pt x="44160" y="16605"/>
                    <a:pt x="46400" y="14412"/>
                  </a:cubicBezTo>
                  <a:cubicBezTo>
                    <a:pt x="48960" y="9712"/>
                    <a:pt x="44160" y="0"/>
                    <a:pt x="46400" y="2506"/>
                  </a:cubicBezTo>
                  <a:cubicBezTo>
                    <a:pt x="56320" y="4699"/>
                    <a:pt x="58560" y="11906"/>
                    <a:pt x="65920" y="19112"/>
                  </a:cubicBezTo>
                  <a:lnTo>
                    <a:pt x="65920" y="19112"/>
                  </a:lnTo>
                  <a:cubicBezTo>
                    <a:pt x="63680" y="26318"/>
                    <a:pt x="61120" y="38224"/>
                    <a:pt x="61120" y="50130"/>
                  </a:cubicBezTo>
                  <a:cubicBezTo>
                    <a:pt x="65920" y="50130"/>
                    <a:pt x="80640" y="40731"/>
                    <a:pt x="95360" y="2882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79" name="Shape 2679"/>
            <p:cNvSpPr/>
            <p:nvPr/>
          </p:nvSpPr>
          <p:spPr>
            <a:xfrm>
              <a:off x="4292321" y="5861050"/>
              <a:ext cx="288906" cy="247649"/>
            </a:xfrm>
            <a:custGeom>
              <a:avLst/>
              <a:gdLst/>
              <a:ahLst/>
              <a:cxnLst/>
              <a:rect l="0" t="0" r="0" b="0"/>
              <a:pathLst>
                <a:path w="120000" h="120000" extrusionOk="0">
                  <a:moveTo>
                    <a:pt x="45728" y="117039"/>
                  </a:moveTo>
                  <a:lnTo>
                    <a:pt x="45728" y="117039"/>
                  </a:lnTo>
                  <a:cubicBezTo>
                    <a:pt x="47970" y="115820"/>
                    <a:pt x="50211" y="115820"/>
                    <a:pt x="51407" y="114426"/>
                  </a:cubicBezTo>
                  <a:cubicBezTo>
                    <a:pt x="52602" y="111814"/>
                    <a:pt x="49165" y="109201"/>
                    <a:pt x="50211" y="107808"/>
                  </a:cubicBezTo>
                  <a:cubicBezTo>
                    <a:pt x="50211" y="106415"/>
                    <a:pt x="53648" y="106415"/>
                    <a:pt x="54844" y="106415"/>
                  </a:cubicBezTo>
                  <a:cubicBezTo>
                    <a:pt x="57085" y="106415"/>
                    <a:pt x="59327" y="110420"/>
                    <a:pt x="61718" y="110420"/>
                  </a:cubicBezTo>
                  <a:cubicBezTo>
                    <a:pt x="63960" y="109201"/>
                    <a:pt x="63960" y="105195"/>
                    <a:pt x="66201" y="103802"/>
                  </a:cubicBezTo>
                  <a:cubicBezTo>
                    <a:pt x="71880" y="101190"/>
                    <a:pt x="78754" y="102409"/>
                    <a:pt x="84433" y="98403"/>
                  </a:cubicBezTo>
                  <a:cubicBezTo>
                    <a:pt x="85628" y="98403"/>
                    <a:pt x="82191" y="95791"/>
                    <a:pt x="83387" y="95791"/>
                  </a:cubicBezTo>
                  <a:cubicBezTo>
                    <a:pt x="87870" y="93178"/>
                    <a:pt x="91307" y="91785"/>
                    <a:pt x="95940" y="91785"/>
                  </a:cubicBezTo>
                  <a:cubicBezTo>
                    <a:pt x="100423" y="93178"/>
                    <a:pt x="102814" y="97184"/>
                    <a:pt x="107297" y="99796"/>
                  </a:cubicBezTo>
                  <a:lnTo>
                    <a:pt x="107297" y="99796"/>
                  </a:lnTo>
                  <a:cubicBezTo>
                    <a:pt x="109539" y="99796"/>
                    <a:pt x="112976" y="99796"/>
                    <a:pt x="115367" y="97184"/>
                  </a:cubicBezTo>
                  <a:cubicBezTo>
                    <a:pt x="116413" y="94571"/>
                    <a:pt x="112976" y="91785"/>
                    <a:pt x="112976" y="89172"/>
                  </a:cubicBezTo>
                  <a:cubicBezTo>
                    <a:pt x="114171" y="83773"/>
                    <a:pt x="117608" y="79767"/>
                    <a:pt x="119850" y="75936"/>
                  </a:cubicBezTo>
                  <a:lnTo>
                    <a:pt x="119850" y="75936"/>
                  </a:lnTo>
                  <a:cubicBezTo>
                    <a:pt x="118655" y="74542"/>
                    <a:pt x="118655" y="73149"/>
                    <a:pt x="117608" y="71930"/>
                  </a:cubicBezTo>
                  <a:cubicBezTo>
                    <a:pt x="112976" y="70537"/>
                    <a:pt x="107297" y="74542"/>
                    <a:pt x="103860" y="70537"/>
                  </a:cubicBezTo>
                  <a:cubicBezTo>
                    <a:pt x="100423" y="69143"/>
                    <a:pt x="100423" y="63918"/>
                    <a:pt x="100423" y="61306"/>
                  </a:cubicBezTo>
                  <a:cubicBezTo>
                    <a:pt x="101618" y="55907"/>
                    <a:pt x="108493" y="51901"/>
                    <a:pt x="107297" y="45283"/>
                  </a:cubicBezTo>
                  <a:cubicBezTo>
                    <a:pt x="107297" y="38664"/>
                    <a:pt x="101618" y="33265"/>
                    <a:pt x="99377" y="26647"/>
                  </a:cubicBezTo>
                  <a:cubicBezTo>
                    <a:pt x="98181" y="24034"/>
                    <a:pt x="98181" y="20029"/>
                    <a:pt x="96986" y="17242"/>
                  </a:cubicBezTo>
                  <a:cubicBezTo>
                    <a:pt x="95940" y="14629"/>
                    <a:pt x="94744" y="13410"/>
                    <a:pt x="93698" y="10624"/>
                  </a:cubicBezTo>
                  <a:lnTo>
                    <a:pt x="93698" y="10624"/>
                  </a:lnTo>
                  <a:cubicBezTo>
                    <a:pt x="92503" y="8011"/>
                    <a:pt x="92503" y="4005"/>
                    <a:pt x="90261" y="2786"/>
                  </a:cubicBezTo>
                  <a:cubicBezTo>
                    <a:pt x="87870" y="0"/>
                    <a:pt x="85628" y="1393"/>
                    <a:pt x="83387" y="1393"/>
                  </a:cubicBezTo>
                  <a:cubicBezTo>
                    <a:pt x="79950" y="2786"/>
                    <a:pt x="76513" y="2786"/>
                    <a:pt x="73075" y="4005"/>
                  </a:cubicBezTo>
                  <a:lnTo>
                    <a:pt x="63960" y="12017"/>
                  </a:lnTo>
                  <a:cubicBezTo>
                    <a:pt x="62764" y="12017"/>
                    <a:pt x="54844" y="9404"/>
                    <a:pt x="54844" y="9404"/>
                  </a:cubicBezTo>
                  <a:cubicBezTo>
                    <a:pt x="54844" y="10624"/>
                    <a:pt x="57085" y="12017"/>
                    <a:pt x="56039" y="12017"/>
                  </a:cubicBezTo>
                  <a:cubicBezTo>
                    <a:pt x="52602" y="13410"/>
                    <a:pt x="49165" y="12017"/>
                    <a:pt x="44533" y="12017"/>
                  </a:cubicBezTo>
                  <a:cubicBezTo>
                    <a:pt x="42291" y="10624"/>
                    <a:pt x="38854" y="6792"/>
                    <a:pt x="35417" y="8011"/>
                  </a:cubicBezTo>
                  <a:cubicBezTo>
                    <a:pt x="31980" y="9404"/>
                    <a:pt x="31980" y="16023"/>
                    <a:pt x="28542" y="17242"/>
                  </a:cubicBezTo>
                  <a:cubicBezTo>
                    <a:pt x="25105" y="18635"/>
                    <a:pt x="22864" y="16023"/>
                    <a:pt x="19427" y="16023"/>
                  </a:cubicBezTo>
                  <a:cubicBezTo>
                    <a:pt x="14943" y="14629"/>
                    <a:pt x="9115" y="16023"/>
                    <a:pt x="4632" y="16023"/>
                  </a:cubicBezTo>
                  <a:lnTo>
                    <a:pt x="4632" y="16023"/>
                  </a:lnTo>
                  <a:cubicBezTo>
                    <a:pt x="5678" y="20029"/>
                    <a:pt x="6874" y="24034"/>
                    <a:pt x="6874" y="26647"/>
                  </a:cubicBezTo>
                  <a:cubicBezTo>
                    <a:pt x="6874" y="29259"/>
                    <a:pt x="5678" y="33265"/>
                    <a:pt x="5678" y="35878"/>
                  </a:cubicBezTo>
                  <a:cubicBezTo>
                    <a:pt x="3437" y="39883"/>
                    <a:pt x="2241" y="45283"/>
                    <a:pt x="0" y="49288"/>
                  </a:cubicBezTo>
                  <a:lnTo>
                    <a:pt x="0" y="49288"/>
                  </a:lnTo>
                  <a:cubicBezTo>
                    <a:pt x="2241" y="53294"/>
                    <a:pt x="3437" y="58519"/>
                    <a:pt x="5678" y="62525"/>
                  </a:cubicBezTo>
                  <a:cubicBezTo>
                    <a:pt x="10311" y="69143"/>
                    <a:pt x="19427" y="71930"/>
                    <a:pt x="21668" y="79767"/>
                  </a:cubicBezTo>
                  <a:cubicBezTo>
                    <a:pt x="24059" y="93178"/>
                    <a:pt x="18231" y="106415"/>
                    <a:pt x="17185" y="119825"/>
                  </a:cubicBezTo>
                  <a:lnTo>
                    <a:pt x="17185" y="119825"/>
                  </a:lnTo>
                  <a:cubicBezTo>
                    <a:pt x="25105" y="115820"/>
                    <a:pt x="33175" y="109201"/>
                    <a:pt x="41095" y="109201"/>
                  </a:cubicBezTo>
                  <a:cubicBezTo>
                    <a:pt x="43337" y="107808"/>
                    <a:pt x="43337" y="114426"/>
                    <a:pt x="45728" y="11703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80" name="Shape 2680"/>
            <p:cNvSpPr/>
            <p:nvPr/>
          </p:nvSpPr>
          <p:spPr>
            <a:xfrm>
              <a:off x="4517730" y="5875339"/>
              <a:ext cx="130166" cy="153987"/>
            </a:xfrm>
            <a:custGeom>
              <a:avLst/>
              <a:gdLst/>
              <a:ahLst/>
              <a:cxnLst/>
              <a:rect l="0" t="0" r="0" b="0"/>
              <a:pathLst>
                <a:path w="120000" h="120000" extrusionOk="0">
                  <a:moveTo>
                    <a:pt x="99000" y="119719"/>
                  </a:moveTo>
                  <a:lnTo>
                    <a:pt x="99000" y="119719"/>
                  </a:lnTo>
                  <a:cubicBezTo>
                    <a:pt x="91333" y="113271"/>
                    <a:pt x="89000" y="106822"/>
                    <a:pt x="78666" y="104859"/>
                  </a:cubicBezTo>
                  <a:cubicBezTo>
                    <a:pt x="76333" y="102616"/>
                    <a:pt x="81333" y="111308"/>
                    <a:pt x="78666" y="115514"/>
                  </a:cubicBezTo>
                  <a:cubicBezTo>
                    <a:pt x="76333" y="117476"/>
                    <a:pt x="73666" y="119719"/>
                    <a:pt x="71000" y="119719"/>
                  </a:cubicBezTo>
                  <a:cubicBezTo>
                    <a:pt x="66000" y="117476"/>
                    <a:pt x="63333" y="113271"/>
                    <a:pt x="58333" y="111308"/>
                  </a:cubicBezTo>
                  <a:lnTo>
                    <a:pt x="58333" y="111308"/>
                  </a:lnTo>
                  <a:cubicBezTo>
                    <a:pt x="55666" y="109065"/>
                    <a:pt x="55666" y="106822"/>
                    <a:pt x="53333" y="104859"/>
                  </a:cubicBezTo>
                  <a:cubicBezTo>
                    <a:pt x="43000" y="102616"/>
                    <a:pt x="30333" y="109065"/>
                    <a:pt x="22666" y="102616"/>
                  </a:cubicBezTo>
                  <a:cubicBezTo>
                    <a:pt x="15000" y="100373"/>
                    <a:pt x="15000" y="91962"/>
                    <a:pt x="15000" y="87757"/>
                  </a:cubicBezTo>
                  <a:cubicBezTo>
                    <a:pt x="17666" y="79065"/>
                    <a:pt x="33000" y="72616"/>
                    <a:pt x="30333" y="61962"/>
                  </a:cubicBezTo>
                  <a:cubicBezTo>
                    <a:pt x="30333" y="51308"/>
                    <a:pt x="17666" y="42616"/>
                    <a:pt x="12666" y="31962"/>
                  </a:cubicBezTo>
                  <a:cubicBezTo>
                    <a:pt x="10000" y="27757"/>
                    <a:pt x="10000" y="21308"/>
                    <a:pt x="7333" y="16822"/>
                  </a:cubicBezTo>
                  <a:cubicBezTo>
                    <a:pt x="5000" y="12616"/>
                    <a:pt x="2333" y="10654"/>
                    <a:pt x="0" y="6168"/>
                  </a:cubicBezTo>
                  <a:lnTo>
                    <a:pt x="0" y="6168"/>
                  </a:lnTo>
                  <a:cubicBezTo>
                    <a:pt x="7333" y="4205"/>
                    <a:pt x="12666" y="1962"/>
                    <a:pt x="20333" y="4205"/>
                  </a:cubicBezTo>
                  <a:cubicBezTo>
                    <a:pt x="22666" y="4205"/>
                    <a:pt x="22666" y="8411"/>
                    <a:pt x="25333" y="6168"/>
                  </a:cubicBezTo>
                  <a:cubicBezTo>
                    <a:pt x="28000" y="6168"/>
                    <a:pt x="28000" y="1962"/>
                    <a:pt x="30333" y="1962"/>
                  </a:cubicBezTo>
                  <a:cubicBezTo>
                    <a:pt x="35333" y="0"/>
                    <a:pt x="40666" y="0"/>
                    <a:pt x="45666" y="0"/>
                  </a:cubicBezTo>
                  <a:lnTo>
                    <a:pt x="45666" y="0"/>
                  </a:lnTo>
                  <a:cubicBezTo>
                    <a:pt x="45666" y="1962"/>
                    <a:pt x="45666" y="6168"/>
                    <a:pt x="48333" y="10654"/>
                  </a:cubicBezTo>
                  <a:cubicBezTo>
                    <a:pt x="50666" y="14859"/>
                    <a:pt x="53333" y="19065"/>
                    <a:pt x="58333" y="19065"/>
                  </a:cubicBezTo>
                  <a:cubicBezTo>
                    <a:pt x="61000" y="19065"/>
                    <a:pt x="63333" y="14859"/>
                    <a:pt x="66000" y="12616"/>
                  </a:cubicBezTo>
                  <a:cubicBezTo>
                    <a:pt x="66000" y="12616"/>
                    <a:pt x="66000" y="21308"/>
                    <a:pt x="68666" y="21308"/>
                  </a:cubicBezTo>
                  <a:cubicBezTo>
                    <a:pt x="68666" y="19065"/>
                    <a:pt x="78666" y="14859"/>
                    <a:pt x="78666" y="14859"/>
                  </a:cubicBezTo>
                  <a:cubicBezTo>
                    <a:pt x="81333" y="16822"/>
                    <a:pt x="84000" y="19065"/>
                    <a:pt x="86333" y="19065"/>
                  </a:cubicBezTo>
                  <a:cubicBezTo>
                    <a:pt x="91333" y="19065"/>
                    <a:pt x="96666" y="12616"/>
                    <a:pt x="99000" y="14859"/>
                  </a:cubicBezTo>
                  <a:cubicBezTo>
                    <a:pt x="104333" y="14859"/>
                    <a:pt x="106666" y="19065"/>
                    <a:pt x="112000" y="21308"/>
                  </a:cubicBezTo>
                  <a:lnTo>
                    <a:pt x="112000" y="21308"/>
                  </a:lnTo>
                  <a:cubicBezTo>
                    <a:pt x="106666" y="23271"/>
                    <a:pt x="104333" y="25514"/>
                    <a:pt x="101666" y="27757"/>
                  </a:cubicBezTo>
                  <a:cubicBezTo>
                    <a:pt x="99000" y="29719"/>
                    <a:pt x="101666" y="31962"/>
                    <a:pt x="101666" y="34205"/>
                  </a:cubicBezTo>
                  <a:cubicBezTo>
                    <a:pt x="101666" y="36168"/>
                    <a:pt x="106666" y="38411"/>
                    <a:pt x="106666" y="40373"/>
                  </a:cubicBezTo>
                  <a:cubicBezTo>
                    <a:pt x="104333" y="49065"/>
                    <a:pt x="99000" y="55514"/>
                    <a:pt x="99000" y="64205"/>
                  </a:cubicBezTo>
                  <a:cubicBezTo>
                    <a:pt x="99000" y="66168"/>
                    <a:pt x="106666" y="66168"/>
                    <a:pt x="106666" y="68411"/>
                  </a:cubicBezTo>
                  <a:cubicBezTo>
                    <a:pt x="112000" y="74859"/>
                    <a:pt x="114333" y="83271"/>
                    <a:pt x="119666" y="89719"/>
                  </a:cubicBezTo>
                  <a:lnTo>
                    <a:pt x="119666" y="89719"/>
                  </a:lnTo>
                  <a:cubicBezTo>
                    <a:pt x="109333" y="98411"/>
                    <a:pt x="101666" y="106822"/>
                    <a:pt x="99000" y="11971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81" name="Shape 2681"/>
            <p:cNvSpPr/>
            <p:nvPr/>
          </p:nvSpPr>
          <p:spPr>
            <a:xfrm>
              <a:off x="3998653" y="5929314"/>
              <a:ext cx="352402" cy="206374"/>
            </a:xfrm>
            <a:custGeom>
              <a:avLst/>
              <a:gdLst/>
              <a:ahLst/>
              <a:cxnLst/>
              <a:rect l="0" t="0" r="0" b="0"/>
              <a:pathLst>
                <a:path w="120000" h="120000" extrusionOk="0">
                  <a:moveTo>
                    <a:pt x="100143" y="19233"/>
                  </a:moveTo>
                  <a:lnTo>
                    <a:pt x="100143" y="19233"/>
                  </a:lnTo>
                  <a:cubicBezTo>
                    <a:pt x="101981" y="24041"/>
                    <a:pt x="102962" y="30313"/>
                    <a:pt x="104800" y="35121"/>
                  </a:cubicBezTo>
                  <a:cubicBezTo>
                    <a:pt x="108600" y="43066"/>
                    <a:pt x="116077" y="46411"/>
                    <a:pt x="117916" y="55818"/>
                  </a:cubicBezTo>
                  <a:cubicBezTo>
                    <a:pt x="119877" y="71916"/>
                    <a:pt x="115097" y="87804"/>
                    <a:pt x="114239" y="103902"/>
                  </a:cubicBezTo>
                  <a:lnTo>
                    <a:pt x="114239" y="103902"/>
                  </a:lnTo>
                  <a:cubicBezTo>
                    <a:pt x="91685" y="119790"/>
                    <a:pt x="91685" y="119790"/>
                    <a:pt x="91685" y="119790"/>
                  </a:cubicBezTo>
                  <a:lnTo>
                    <a:pt x="91685" y="119790"/>
                  </a:lnTo>
                  <a:cubicBezTo>
                    <a:pt x="88008" y="114982"/>
                    <a:pt x="83350" y="108710"/>
                    <a:pt x="78692" y="105365"/>
                  </a:cubicBezTo>
                  <a:cubicBezTo>
                    <a:pt x="76731" y="103902"/>
                    <a:pt x="74892" y="102229"/>
                    <a:pt x="73912" y="102229"/>
                  </a:cubicBezTo>
                  <a:cubicBezTo>
                    <a:pt x="73054" y="103902"/>
                    <a:pt x="73912" y="105365"/>
                    <a:pt x="73054" y="107038"/>
                  </a:cubicBezTo>
                  <a:cubicBezTo>
                    <a:pt x="71092" y="107038"/>
                    <a:pt x="69254" y="107038"/>
                    <a:pt x="67415" y="107038"/>
                  </a:cubicBezTo>
                  <a:cubicBezTo>
                    <a:pt x="65577" y="107038"/>
                    <a:pt x="64596" y="102229"/>
                    <a:pt x="62757" y="103902"/>
                  </a:cubicBezTo>
                  <a:cubicBezTo>
                    <a:pt x="60796" y="105365"/>
                    <a:pt x="61777" y="113310"/>
                    <a:pt x="58958" y="113310"/>
                  </a:cubicBezTo>
                  <a:cubicBezTo>
                    <a:pt x="56138" y="111846"/>
                    <a:pt x="57119" y="102229"/>
                    <a:pt x="54300" y="100557"/>
                  </a:cubicBezTo>
                  <a:cubicBezTo>
                    <a:pt x="51481" y="99094"/>
                    <a:pt x="48661" y="103902"/>
                    <a:pt x="45842" y="103902"/>
                  </a:cubicBezTo>
                  <a:cubicBezTo>
                    <a:pt x="44984" y="103902"/>
                    <a:pt x="43023" y="103902"/>
                    <a:pt x="42165" y="102229"/>
                  </a:cubicBezTo>
                  <a:cubicBezTo>
                    <a:pt x="40204" y="100557"/>
                    <a:pt x="40204" y="97421"/>
                    <a:pt x="38365" y="97421"/>
                  </a:cubicBezTo>
                  <a:cubicBezTo>
                    <a:pt x="35546" y="97421"/>
                    <a:pt x="31869" y="100557"/>
                    <a:pt x="29050" y="102229"/>
                  </a:cubicBezTo>
                  <a:cubicBezTo>
                    <a:pt x="26230" y="103902"/>
                    <a:pt x="24269" y="105365"/>
                    <a:pt x="21450" y="103902"/>
                  </a:cubicBezTo>
                  <a:cubicBezTo>
                    <a:pt x="18753" y="103902"/>
                    <a:pt x="15934" y="102229"/>
                    <a:pt x="13115" y="100557"/>
                  </a:cubicBezTo>
                  <a:cubicBezTo>
                    <a:pt x="12134" y="100557"/>
                    <a:pt x="11276" y="99094"/>
                    <a:pt x="9315" y="97421"/>
                  </a:cubicBezTo>
                  <a:lnTo>
                    <a:pt x="9315" y="97421"/>
                  </a:lnTo>
                  <a:cubicBezTo>
                    <a:pt x="10296" y="92613"/>
                    <a:pt x="13115" y="87804"/>
                    <a:pt x="12134" y="81533"/>
                  </a:cubicBezTo>
                  <a:cubicBezTo>
                    <a:pt x="11276" y="73588"/>
                    <a:pt x="6496" y="65435"/>
                    <a:pt x="4657" y="57491"/>
                  </a:cubicBezTo>
                  <a:cubicBezTo>
                    <a:pt x="4657" y="54355"/>
                    <a:pt x="8457" y="52682"/>
                    <a:pt x="8457" y="49547"/>
                  </a:cubicBezTo>
                  <a:cubicBezTo>
                    <a:pt x="7477" y="46411"/>
                    <a:pt x="3799" y="44738"/>
                    <a:pt x="2819" y="39930"/>
                  </a:cubicBezTo>
                  <a:cubicBezTo>
                    <a:pt x="1838" y="35121"/>
                    <a:pt x="3799" y="30313"/>
                    <a:pt x="3799" y="25505"/>
                  </a:cubicBezTo>
                  <a:cubicBezTo>
                    <a:pt x="2819" y="20905"/>
                    <a:pt x="0" y="14425"/>
                    <a:pt x="1838" y="9616"/>
                  </a:cubicBezTo>
                  <a:cubicBezTo>
                    <a:pt x="2819" y="6480"/>
                    <a:pt x="5638" y="4808"/>
                    <a:pt x="8457" y="3135"/>
                  </a:cubicBezTo>
                  <a:lnTo>
                    <a:pt x="8457" y="3135"/>
                  </a:lnTo>
                  <a:cubicBezTo>
                    <a:pt x="11276" y="6480"/>
                    <a:pt x="14954" y="9616"/>
                    <a:pt x="17773" y="11289"/>
                  </a:cubicBezTo>
                  <a:cubicBezTo>
                    <a:pt x="20592" y="12752"/>
                    <a:pt x="23411" y="14425"/>
                    <a:pt x="26230" y="12752"/>
                  </a:cubicBezTo>
                  <a:cubicBezTo>
                    <a:pt x="29908" y="11289"/>
                    <a:pt x="32727" y="1672"/>
                    <a:pt x="37507" y="1672"/>
                  </a:cubicBezTo>
                  <a:cubicBezTo>
                    <a:pt x="40204" y="0"/>
                    <a:pt x="42165" y="9616"/>
                    <a:pt x="45842" y="9616"/>
                  </a:cubicBezTo>
                  <a:cubicBezTo>
                    <a:pt x="46823" y="9616"/>
                    <a:pt x="45842" y="3135"/>
                    <a:pt x="46823" y="1672"/>
                  </a:cubicBezTo>
                  <a:cubicBezTo>
                    <a:pt x="46823" y="0"/>
                    <a:pt x="48661" y="0"/>
                    <a:pt x="49642" y="1672"/>
                  </a:cubicBezTo>
                  <a:cubicBezTo>
                    <a:pt x="52461" y="7944"/>
                    <a:pt x="54300" y="16097"/>
                    <a:pt x="57119" y="22369"/>
                  </a:cubicBezTo>
                  <a:cubicBezTo>
                    <a:pt x="58958" y="25505"/>
                    <a:pt x="61777" y="30313"/>
                    <a:pt x="64596" y="30313"/>
                  </a:cubicBezTo>
                  <a:cubicBezTo>
                    <a:pt x="67415" y="30313"/>
                    <a:pt x="70234" y="27177"/>
                    <a:pt x="72073" y="24041"/>
                  </a:cubicBezTo>
                  <a:cubicBezTo>
                    <a:pt x="75873" y="22369"/>
                    <a:pt x="78692" y="17560"/>
                    <a:pt x="81389" y="16097"/>
                  </a:cubicBezTo>
                  <a:cubicBezTo>
                    <a:pt x="83350" y="16097"/>
                    <a:pt x="85188" y="19233"/>
                    <a:pt x="87027" y="19233"/>
                  </a:cubicBezTo>
                  <a:cubicBezTo>
                    <a:pt x="88008" y="19233"/>
                    <a:pt x="88866" y="16097"/>
                    <a:pt x="89846" y="16097"/>
                  </a:cubicBezTo>
                  <a:cubicBezTo>
                    <a:pt x="93646" y="16097"/>
                    <a:pt x="97323" y="17560"/>
                    <a:pt x="100143" y="1923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82" name="Shape 2682"/>
            <p:cNvSpPr/>
            <p:nvPr/>
          </p:nvSpPr>
          <p:spPr>
            <a:xfrm>
              <a:off x="4022462" y="5729287"/>
              <a:ext cx="292081" cy="252412"/>
            </a:xfrm>
            <a:custGeom>
              <a:avLst/>
              <a:gdLst/>
              <a:ahLst/>
              <a:cxnLst/>
              <a:rect l="0" t="0" r="0" b="0"/>
              <a:pathLst>
                <a:path w="120000" h="120000" extrusionOk="0">
                  <a:moveTo>
                    <a:pt x="0" y="97638"/>
                  </a:moveTo>
                  <a:lnTo>
                    <a:pt x="0" y="97638"/>
                  </a:lnTo>
                  <a:cubicBezTo>
                    <a:pt x="3407" y="100369"/>
                    <a:pt x="7851" y="102930"/>
                    <a:pt x="11259" y="104295"/>
                  </a:cubicBezTo>
                  <a:cubicBezTo>
                    <a:pt x="14666" y="105490"/>
                    <a:pt x="18074" y="106856"/>
                    <a:pt x="21481" y="105490"/>
                  </a:cubicBezTo>
                  <a:cubicBezTo>
                    <a:pt x="25925" y="104295"/>
                    <a:pt x="29333" y="96443"/>
                    <a:pt x="35111" y="96443"/>
                  </a:cubicBezTo>
                  <a:cubicBezTo>
                    <a:pt x="38370" y="95078"/>
                    <a:pt x="40740" y="102930"/>
                    <a:pt x="45185" y="102930"/>
                  </a:cubicBezTo>
                  <a:cubicBezTo>
                    <a:pt x="46370" y="102930"/>
                    <a:pt x="45185" y="97638"/>
                    <a:pt x="46370" y="96443"/>
                  </a:cubicBezTo>
                  <a:cubicBezTo>
                    <a:pt x="46370" y="95078"/>
                    <a:pt x="48592" y="95078"/>
                    <a:pt x="49777" y="96443"/>
                  </a:cubicBezTo>
                  <a:cubicBezTo>
                    <a:pt x="53185" y="101564"/>
                    <a:pt x="55407" y="108221"/>
                    <a:pt x="58814" y="113342"/>
                  </a:cubicBezTo>
                  <a:cubicBezTo>
                    <a:pt x="61037" y="115903"/>
                    <a:pt x="64444" y="119829"/>
                    <a:pt x="67851" y="119829"/>
                  </a:cubicBezTo>
                  <a:cubicBezTo>
                    <a:pt x="71259" y="119829"/>
                    <a:pt x="74666" y="117268"/>
                    <a:pt x="76888" y="114708"/>
                  </a:cubicBezTo>
                  <a:cubicBezTo>
                    <a:pt x="81481" y="113342"/>
                    <a:pt x="84888" y="109416"/>
                    <a:pt x="88148" y="108221"/>
                  </a:cubicBezTo>
                  <a:cubicBezTo>
                    <a:pt x="90518" y="108221"/>
                    <a:pt x="92740" y="110782"/>
                    <a:pt x="94962" y="110782"/>
                  </a:cubicBezTo>
                  <a:cubicBezTo>
                    <a:pt x="96148" y="110782"/>
                    <a:pt x="97185" y="108221"/>
                    <a:pt x="98370" y="108221"/>
                  </a:cubicBezTo>
                  <a:cubicBezTo>
                    <a:pt x="102962" y="108221"/>
                    <a:pt x="107407" y="109416"/>
                    <a:pt x="110814" y="110782"/>
                  </a:cubicBezTo>
                  <a:lnTo>
                    <a:pt x="110814" y="110782"/>
                  </a:lnTo>
                  <a:cubicBezTo>
                    <a:pt x="113037" y="106856"/>
                    <a:pt x="114222" y="101564"/>
                    <a:pt x="116444" y="97638"/>
                  </a:cubicBezTo>
                  <a:cubicBezTo>
                    <a:pt x="116444" y="95078"/>
                    <a:pt x="117629" y="91152"/>
                    <a:pt x="117629" y="88591"/>
                  </a:cubicBezTo>
                  <a:cubicBezTo>
                    <a:pt x="117629" y="86031"/>
                    <a:pt x="116444" y="82105"/>
                    <a:pt x="115407" y="78179"/>
                  </a:cubicBezTo>
                  <a:lnTo>
                    <a:pt x="115407" y="78179"/>
                  </a:lnTo>
                  <a:cubicBezTo>
                    <a:pt x="116444" y="74253"/>
                    <a:pt x="116444" y="69132"/>
                    <a:pt x="117629" y="63840"/>
                  </a:cubicBezTo>
                  <a:cubicBezTo>
                    <a:pt x="117629" y="62475"/>
                    <a:pt x="119851" y="61280"/>
                    <a:pt x="119851" y="58549"/>
                  </a:cubicBezTo>
                  <a:cubicBezTo>
                    <a:pt x="118814" y="52062"/>
                    <a:pt x="116444" y="45576"/>
                    <a:pt x="115407" y="40284"/>
                  </a:cubicBezTo>
                  <a:cubicBezTo>
                    <a:pt x="113037" y="35163"/>
                    <a:pt x="110814" y="32603"/>
                    <a:pt x="109629" y="28677"/>
                  </a:cubicBezTo>
                  <a:cubicBezTo>
                    <a:pt x="108592" y="23385"/>
                    <a:pt x="109629" y="19459"/>
                    <a:pt x="109629" y="14338"/>
                  </a:cubicBezTo>
                  <a:lnTo>
                    <a:pt x="109629" y="14338"/>
                  </a:lnTo>
                  <a:cubicBezTo>
                    <a:pt x="101777" y="0"/>
                    <a:pt x="101777" y="0"/>
                    <a:pt x="101777" y="0"/>
                  </a:cubicBezTo>
                  <a:lnTo>
                    <a:pt x="101777" y="0"/>
                  </a:lnTo>
                  <a:cubicBezTo>
                    <a:pt x="100592" y="2731"/>
                    <a:pt x="99555" y="5291"/>
                    <a:pt x="97185" y="6657"/>
                  </a:cubicBezTo>
                  <a:cubicBezTo>
                    <a:pt x="94962" y="7852"/>
                    <a:pt x="91555" y="7852"/>
                    <a:pt x="88148" y="7852"/>
                  </a:cubicBezTo>
                  <a:cubicBezTo>
                    <a:pt x="85925" y="7852"/>
                    <a:pt x="84888" y="6657"/>
                    <a:pt x="82518" y="5291"/>
                  </a:cubicBezTo>
                  <a:cubicBezTo>
                    <a:pt x="80296" y="5291"/>
                    <a:pt x="79111" y="5291"/>
                    <a:pt x="78074" y="6657"/>
                  </a:cubicBezTo>
                  <a:cubicBezTo>
                    <a:pt x="75703" y="7852"/>
                    <a:pt x="75703" y="11778"/>
                    <a:pt x="74666" y="13143"/>
                  </a:cubicBezTo>
                  <a:cubicBezTo>
                    <a:pt x="72296" y="14338"/>
                    <a:pt x="70074" y="15533"/>
                    <a:pt x="67851" y="15533"/>
                  </a:cubicBezTo>
                  <a:cubicBezTo>
                    <a:pt x="65629" y="14338"/>
                    <a:pt x="64444" y="9217"/>
                    <a:pt x="62222" y="9217"/>
                  </a:cubicBezTo>
                  <a:cubicBezTo>
                    <a:pt x="56444" y="9217"/>
                    <a:pt x="50814" y="13143"/>
                    <a:pt x="46370" y="15533"/>
                  </a:cubicBezTo>
                  <a:lnTo>
                    <a:pt x="46370" y="15533"/>
                  </a:lnTo>
                  <a:cubicBezTo>
                    <a:pt x="47407" y="18264"/>
                    <a:pt x="48592" y="20825"/>
                    <a:pt x="49777" y="23385"/>
                  </a:cubicBezTo>
                  <a:cubicBezTo>
                    <a:pt x="50814" y="27311"/>
                    <a:pt x="50814" y="31237"/>
                    <a:pt x="49777" y="35163"/>
                  </a:cubicBezTo>
                  <a:cubicBezTo>
                    <a:pt x="48592" y="37724"/>
                    <a:pt x="45185" y="35163"/>
                    <a:pt x="45185" y="36358"/>
                  </a:cubicBezTo>
                  <a:cubicBezTo>
                    <a:pt x="41777" y="40284"/>
                    <a:pt x="44148" y="48136"/>
                    <a:pt x="40740" y="49502"/>
                  </a:cubicBezTo>
                  <a:cubicBezTo>
                    <a:pt x="35111" y="50697"/>
                    <a:pt x="30518" y="44210"/>
                    <a:pt x="25925" y="43015"/>
                  </a:cubicBezTo>
                  <a:cubicBezTo>
                    <a:pt x="23703" y="43015"/>
                    <a:pt x="22518" y="43015"/>
                    <a:pt x="21481" y="44210"/>
                  </a:cubicBezTo>
                  <a:cubicBezTo>
                    <a:pt x="20296" y="46770"/>
                    <a:pt x="22518" y="50697"/>
                    <a:pt x="21481" y="53428"/>
                  </a:cubicBezTo>
                  <a:cubicBezTo>
                    <a:pt x="20296" y="57354"/>
                    <a:pt x="18074" y="58549"/>
                    <a:pt x="15703" y="61280"/>
                  </a:cubicBezTo>
                  <a:lnTo>
                    <a:pt x="15703" y="61280"/>
                  </a:lnTo>
                  <a:cubicBezTo>
                    <a:pt x="14666" y="63840"/>
                    <a:pt x="12444" y="66401"/>
                    <a:pt x="12444" y="70327"/>
                  </a:cubicBezTo>
                  <a:cubicBezTo>
                    <a:pt x="12444" y="72887"/>
                    <a:pt x="16888" y="74253"/>
                    <a:pt x="18074" y="78179"/>
                  </a:cubicBezTo>
                  <a:cubicBezTo>
                    <a:pt x="18074" y="79374"/>
                    <a:pt x="16888" y="82105"/>
                    <a:pt x="14666" y="83300"/>
                  </a:cubicBezTo>
                  <a:cubicBezTo>
                    <a:pt x="13481" y="83300"/>
                    <a:pt x="11259" y="83300"/>
                    <a:pt x="9037" y="83300"/>
                  </a:cubicBezTo>
                  <a:lnTo>
                    <a:pt x="9037" y="83300"/>
                  </a:lnTo>
                  <a:cubicBezTo>
                    <a:pt x="7851" y="87226"/>
                    <a:pt x="9037" y="91152"/>
                    <a:pt x="7851" y="93712"/>
                  </a:cubicBezTo>
                  <a:cubicBezTo>
                    <a:pt x="5629" y="96443"/>
                    <a:pt x="2222" y="96443"/>
                    <a:pt x="0" y="9763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83" name="Shape 2683"/>
            <p:cNvSpPr/>
            <p:nvPr/>
          </p:nvSpPr>
          <p:spPr>
            <a:xfrm>
              <a:off x="4285971" y="5641976"/>
              <a:ext cx="315892" cy="258763"/>
            </a:xfrm>
            <a:custGeom>
              <a:avLst/>
              <a:gdLst/>
              <a:ahLst/>
              <a:cxnLst/>
              <a:rect l="0" t="0" r="0" b="0"/>
              <a:pathLst>
                <a:path w="120000" h="120000" extrusionOk="0">
                  <a:moveTo>
                    <a:pt x="87645" y="112144"/>
                  </a:moveTo>
                  <a:lnTo>
                    <a:pt x="87645" y="112144"/>
                  </a:lnTo>
                  <a:cubicBezTo>
                    <a:pt x="90648" y="110974"/>
                    <a:pt x="92832" y="109637"/>
                    <a:pt x="95972" y="110974"/>
                  </a:cubicBezTo>
                  <a:cubicBezTo>
                    <a:pt x="96928" y="110974"/>
                    <a:pt x="96928" y="113481"/>
                    <a:pt x="98020" y="112144"/>
                  </a:cubicBezTo>
                  <a:cubicBezTo>
                    <a:pt x="99112" y="112144"/>
                    <a:pt x="99112" y="109637"/>
                    <a:pt x="100068" y="109637"/>
                  </a:cubicBezTo>
                  <a:cubicBezTo>
                    <a:pt x="102116" y="108467"/>
                    <a:pt x="104300" y="108467"/>
                    <a:pt x="106348" y="108467"/>
                  </a:cubicBezTo>
                  <a:lnTo>
                    <a:pt x="106348" y="108467"/>
                  </a:lnTo>
                  <a:cubicBezTo>
                    <a:pt x="105255" y="104623"/>
                    <a:pt x="101160" y="99442"/>
                    <a:pt x="103208" y="96935"/>
                  </a:cubicBezTo>
                  <a:cubicBezTo>
                    <a:pt x="107440" y="93091"/>
                    <a:pt x="112627" y="96935"/>
                    <a:pt x="116723" y="95598"/>
                  </a:cubicBezTo>
                  <a:cubicBezTo>
                    <a:pt x="118907" y="95598"/>
                    <a:pt x="119863" y="94261"/>
                    <a:pt x="119863" y="93091"/>
                  </a:cubicBezTo>
                  <a:cubicBezTo>
                    <a:pt x="119863" y="89247"/>
                    <a:pt x="117815" y="85403"/>
                    <a:pt x="115767" y="82896"/>
                  </a:cubicBezTo>
                  <a:cubicBezTo>
                    <a:pt x="114675" y="81559"/>
                    <a:pt x="112627" y="84066"/>
                    <a:pt x="111535" y="82896"/>
                  </a:cubicBezTo>
                  <a:cubicBezTo>
                    <a:pt x="110443" y="82896"/>
                    <a:pt x="110443" y="80222"/>
                    <a:pt x="109488" y="80222"/>
                  </a:cubicBezTo>
                  <a:cubicBezTo>
                    <a:pt x="107440" y="79052"/>
                    <a:pt x="105255" y="81559"/>
                    <a:pt x="104300" y="80222"/>
                  </a:cubicBezTo>
                  <a:cubicBezTo>
                    <a:pt x="102116" y="76378"/>
                    <a:pt x="102116" y="70027"/>
                    <a:pt x="100068" y="65013"/>
                  </a:cubicBezTo>
                  <a:lnTo>
                    <a:pt x="99112" y="63676"/>
                  </a:lnTo>
                  <a:cubicBezTo>
                    <a:pt x="99112" y="61169"/>
                    <a:pt x="100068" y="59832"/>
                    <a:pt x="101160" y="57325"/>
                  </a:cubicBezTo>
                  <a:cubicBezTo>
                    <a:pt x="102116" y="53649"/>
                    <a:pt x="103208" y="48467"/>
                    <a:pt x="103208" y="44623"/>
                  </a:cubicBezTo>
                  <a:cubicBezTo>
                    <a:pt x="103208" y="42116"/>
                    <a:pt x="101160" y="42116"/>
                    <a:pt x="100068" y="40779"/>
                  </a:cubicBezTo>
                  <a:cubicBezTo>
                    <a:pt x="95972" y="35766"/>
                    <a:pt x="91740" y="29415"/>
                    <a:pt x="87645" y="24233"/>
                  </a:cubicBezTo>
                  <a:lnTo>
                    <a:pt x="87645" y="24233"/>
                  </a:lnTo>
                  <a:cubicBezTo>
                    <a:pt x="84505" y="23064"/>
                    <a:pt x="81365" y="23064"/>
                    <a:pt x="79180" y="20389"/>
                  </a:cubicBezTo>
                  <a:cubicBezTo>
                    <a:pt x="76040" y="15376"/>
                    <a:pt x="77133" y="6350"/>
                    <a:pt x="73993" y="1337"/>
                  </a:cubicBezTo>
                  <a:cubicBezTo>
                    <a:pt x="72901" y="0"/>
                    <a:pt x="69897" y="1337"/>
                    <a:pt x="68805" y="1337"/>
                  </a:cubicBezTo>
                  <a:lnTo>
                    <a:pt x="68805" y="1337"/>
                  </a:lnTo>
                  <a:cubicBezTo>
                    <a:pt x="64573" y="5181"/>
                    <a:pt x="60477" y="7688"/>
                    <a:pt x="55290" y="10194"/>
                  </a:cubicBezTo>
                  <a:cubicBezTo>
                    <a:pt x="53242" y="12869"/>
                    <a:pt x="51058" y="14038"/>
                    <a:pt x="47918" y="14038"/>
                  </a:cubicBezTo>
                  <a:cubicBezTo>
                    <a:pt x="44778" y="15376"/>
                    <a:pt x="41638" y="11532"/>
                    <a:pt x="39590" y="12869"/>
                  </a:cubicBezTo>
                  <a:cubicBezTo>
                    <a:pt x="37542" y="16713"/>
                    <a:pt x="40682" y="21727"/>
                    <a:pt x="39590" y="25571"/>
                  </a:cubicBezTo>
                  <a:cubicBezTo>
                    <a:pt x="38498" y="26908"/>
                    <a:pt x="35358" y="24233"/>
                    <a:pt x="34402" y="24233"/>
                  </a:cubicBezTo>
                  <a:cubicBezTo>
                    <a:pt x="32354" y="25571"/>
                    <a:pt x="32354" y="28077"/>
                    <a:pt x="31262" y="28077"/>
                  </a:cubicBezTo>
                  <a:cubicBezTo>
                    <a:pt x="29215" y="28077"/>
                    <a:pt x="27030" y="26908"/>
                    <a:pt x="24982" y="26908"/>
                  </a:cubicBezTo>
                  <a:cubicBezTo>
                    <a:pt x="22935" y="28077"/>
                    <a:pt x="21843" y="30584"/>
                    <a:pt x="19795" y="31922"/>
                  </a:cubicBezTo>
                  <a:cubicBezTo>
                    <a:pt x="17747" y="33259"/>
                    <a:pt x="12559" y="31922"/>
                    <a:pt x="12559" y="34428"/>
                  </a:cubicBezTo>
                  <a:cubicBezTo>
                    <a:pt x="13515" y="39610"/>
                    <a:pt x="19795" y="39610"/>
                    <a:pt x="20887" y="44623"/>
                  </a:cubicBezTo>
                  <a:cubicBezTo>
                    <a:pt x="21843" y="45961"/>
                    <a:pt x="18703" y="45961"/>
                    <a:pt x="17747" y="47298"/>
                  </a:cubicBezTo>
                  <a:cubicBezTo>
                    <a:pt x="16655" y="49805"/>
                    <a:pt x="19795" y="54818"/>
                    <a:pt x="17747" y="55988"/>
                  </a:cubicBezTo>
                  <a:cubicBezTo>
                    <a:pt x="14607" y="57325"/>
                    <a:pt x="10375" y="53649"/>
                    <a:pt x="7235" y="53649"/>
                  </a:cubicBezTo>
                  <a:cubicBezTo>
                    <a:pt x="5187" y="53649"/>
                    <a:pt x="3139" y="54818"/>
                    <a:pt x="955" y="54818"/>
                  </a:cubicBezTo>
                  <a:lnTo>
                    <a:pt x="955" y="54818"/>
                  </a:lnTo>
                  <a:cubicBezTo>
                    <a:pt x="955" y="59832"/>
                    <a:pt x="0" y="63676"/>
                    <a:pt x="955" y="68857"/>
                  </a:cubicBezTo>
                  <a:cubicBezTo>
                    <a:pt x="2047" y="72701"/>
                    <a:pt x="4095" y="75208"/>
                    <a:pt x="6279" y="80222"/>
                  </a:cubicBezTo>
                  <a:cubicBezTo>
                    <a:pt x="7235" y="85403"/>
                    <a:pt x="9419" y="91754"/>
                    <a:pt x="10375" y="98105"/>
                  </a:cubicBezTo>
                  <a:cubicBezTo>
                    <a:pt x="10375" y="100779"/>
                    <a:pt x="8327" y="101949"/>
                    <a:pt x="8327" y="103286"/>
                  </a:cubicBezTo>
                  <a:cubicBezTo>
                    <a:pt x="7235" y="108467"/>
                    <a:pt x="7235" y="113481"/>
                    <a:pt x="6279" y="117325"/>
                  </a:cubicBezTo>
                  <a:lnTo>
                    <a:pt x="6279" y="117325"/>
                  </a:lnTo>
                  <a:cubicBezTo>
                    <a:pt x="10375" y="117325"/>
                    <a:pt x="15699" y="115988"/>
                    <a:pt x="19795" y="117325"/>
                  </a:cubicBezTo>
                  <a:cubicBezTo>
                    <a:pt x="22935" y="117325"/>
                    <a:pt x="24982" y="119832"/>
                    <a:pt x="28122" y="118495"/>
                  </a:cubicBezTo>
                  <a:cubicBezTo>
                    <a:pt x="31262" y="117325"/>
                    <a:pt x="31262" y="110974"/>
                    <a:pt x="34402" y="109637"/>
                  </a:cubicBezTo>
                  <a:cubicBezTo>
                    <a:pt x="37542" y="108467"/>
                    <a:pt x="40682" y="112144"/>
                    <a:pt x="42730" y="113481"/>
                  </a:cubicBezTo>
                  <a:cubicBezTo>
                    <a:pt x="46962" y="113481"/>
                    <a:pt x="50102" y="114818"/>
                    <a:pt x="53242" y="113481"/>
                  </a:cubicBezTo>
                  <a:cubicBezTo>
                    <a:pt x="54197" y="113481"/>
                    <a:pt x="52150" y="112144"/>
                    <a:pt x="52150" y="110974"/>
                  </a:cubicBezTo>
                  <a:cubicBezTo>
                    <a:pt x="52150" y="110974"/>
                    <a:pt x="59385" y="113481"/>
                    <a:pt x="60477" y="113481"/>
                  </a:cubicBezTo>
                  <a:lnTo>
                    <a:pt x="68805" y="105793"/>
                  </a:lnTo>
                  <a:cubicBezTo>
                    <a:pt x="71945" y="104623"/>
                    <a:pt x="75085" y="104623"/>
                    <a:pt x="78225" y="103286"/>
                  </a:cubicBezTo>
                  <a:cubicBezTo>
                    <a:pt x="80273" y="103286"/>
                    <a:pt x="82320" y="101949"/>
                    <a:pt x="84505" y="104623"/>
                  </a:cubicBezTo>
                  <a:cubicBezTo>
                    <a:pt x="86552" y="105793"/>
                    <a:pt x="86552" y="109637"/>
                    <a:pt x="87645" y="11214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84" name="Shape 2684"/>
            <p:cNvSpPr/>
            <p:nvPr/>
          </p:nvSpPr>
          <p:spPr>
            <a:xfrm>
              <a:off x="4624087" y="5894389"/>
              <a:ext cx="122229" cy="96836"/>
            </a:xfrm>
            <a:custGeom>
              <a:avLst/>
              <a:gdLst/>
              <a:ahLst/>
              <a:cxnLst/>
              <a:rect l="0" t="0" r="0" b="0"/>
              <a:pathLst>
                <a:path w="120000" h="120000" extrusionOk="0">
                  <a:moveTo>
                    <a:pt x="22011" y="119552"/>
                  </a:moveTo>
                  <a:lnTo>
                    <a:pt x="22011" y="119552"/>
                  </a:lnTo>
                  <a:cubicBezTo>
                    <a:pt x="16331" y="109253"/>
                    <a:pt x="13846" y="95820"/>
                    <a:pt x="8165" y="85522"/>
                  </a:cubicBezTo>
                  <a:cubicBezTo>
                    <a:pt x="8165" y="81940"/>
                    <a:pt x="0" y="81940"/>
                    <a:pt x="0" y="78805"/>
                  </a:cubicBezTo>
                  <a:cubicBezTo>
                    <a:pt x="0" y="64925"/>
                    <a:pt x="5680" y="54626"/>
                    <a:pt x="8165" y="40746"/>
                  </a:cubicBezTo>
                  <a:cubicBezTo>
                    <a:pt x="8165" y="37611"/>
                    <a:pt x="2840" y="34029"/>
                    <a:pt x="2840" y="30895"/>
                  </a:cubicBezTo>
                  <a:cubicBezTo>
                    <a:pt x="2840" y="27313"/>
                    <a:pt x="0" y="23731"/>
                    <a:pt x="2840" y="20597"/>
                  </a:cubicBezTo>
                  <a:cubicBezTo>
                    <a:pt x="5680" y="17014"/>
                    <a:pt x="8165" y="13432"/>
                    <a:pt x="13846" y="10298"/>
                  </a:cubicBezTo>
                  <a:lnTo>
                    <a:pt x="13846" y="10298"/>
                  </a:lnTo>
                  <a:cubicBezTo>
                    <a:pt x="19171" y="6716"/>
                    <a:pt x="24497" y="0"/>
                    <a:pt x="29822" y="0"/>
                  </a:cubicBezTo>
                  <a:cubicBezTo>
                    <a:pt x="37988" y="0"/>
                    <a:pt x="46153" y="0"/>
                    <a:pt x="54319" y="0"/>
                  </a:cubicBezTo>
                  <a:cubicBezTo>
                    <a:pt x="62485" y="3134"/>
                    <a:pt x="73491" y="3134"/>
                    <a:pt x="78816" y="10298"/>
                  </a:cubicBezTo>
                  <a:cubicBezTo>
                    <a:pt x="84142" y="13432"/>
                    <a:pt x="81301" y="27313"/>
                    <a:pt x="86982" y="27313"/>
                  </a:cubicBezTo>
                  <a:cubicBezTo>
                    <a:pt x="92307" y="27313"/>
                    <a:pt x="92307" y="13432"/>
                    <a:pt x="97633" y="10298"/>
                  </a:cubicBezTo>
                  <a:cubicBezTo>
                    <a:pt x="105798" y="6716"/>
                    <a:pt x="111479" y="10298"/>
                    <a:pt x="119644" y="10298"/>
                  </a:cubicBezTo>
                  <a:lnTo>
                    <a:pt x="119644" y="10298"/>
                  </a:lnTo>
                  <a:cubicBezTo>
                    <a:pt x="119644" y="13432"/>
                    <a:pt x="119644" y="17014"/>
                    <a:pt x="119644" y="20597"/>
                  </a:cubicBezTo>
                  <a:cubicBezTo>
                    <a:pt x="119644" y="30895"/>
                    <a:pt x="103313" y="54626"/>
                    <a:pt x="97633" y="61343"/>
                  </a:cubicBezTo>
                  <a:cubicBezTo>
                    <a:pt x="92307" y="68507"/>
                    <a:pt x="84142" y="71641"/>
                    <a:pt x="78816" y="75223"/>
                  </a:cubicBezTo>
                  <a:cubicBezTo>
                    <a:pt x="75976" y="78805"/>
                    <a:pt x="73491" y="78805"/>
                    <a:pt x="70650" y="78805"/>
                  </a:cubicBezTo>
                  <a:cubicBezTo>
                    <a:pt x="62485" y="81940"/>
                    <a:pt x="57159" y="89104"/>
                    <a:pt x="51479" y="92238"/>
                  </a:cubicBezTo>
                  <a:cubicBezTo>
                    <a:pt x="37988" y="102537"/>
                    <a:pt x="29822" y="109253"/>
                    <a:pt x="22011" y="11955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85" name="Shape 2685"/>
            <p:cNvSpPr/>
            <p:nvPr/>
          </p:nvSpPr>
          <p:spPr>
            <a:xfrm>
              <a:off x="4517730" y="5630862"/>
              <a:ext cx="228585" cy="285750"/>
            </a:xfrm>
            <a:custGeom>
              <a:avLst/>
              <a:gdLst/>
              <a:ahLst/>
              <a:cxnLst/>
              <a:rect l="0" t="0" r="0" b="0"/>
              <a:pathLst>
                <a:path w="120000" h="120000" extrusionOk="0">
                  <a:moveTo>
                    <a:pt x="25889" y="102619"/>
                  </a:moveTo>
                  <a:lnTo>
                    <a:pt x="25889" y="102619"/>
                  </a:lnTo>
                  <a:cubicBezTo>
                    <a:pt x="25889" y="103677"/>
                    <a:pt x="25889" y="105944"/>
                    <a:pt x="27401" y="108362"/>
                  </a:cubicBezTo>
                  <a:cubicBezTo>
                    <a:pt x="28724" y="110629"/>
                    <a:pt x="30236" y="112896"/>
                    <a:pt x="33070" y="112896"/>
                  </a:cubicBezTo>
                  <a:cubicBezTo>
                    <a:pt x="34582" y="112896"/>
                    <a:pt x="35905" y="110629"/>
                    <a:pt x="37417" y="109420"/>
                  </a:cubicBezTo>
                  <a:cubicBezTo>
                    <a:pt x="37417" y="109420"/>
                    <a:pt x="37417" y="114105"/>
                    <a:pt x="38929" y="114105"/>
                  </a:cubicBezTo>
                  <a:cubicBezTo>
                    <a:pt x="38929" y="112896"/>
                    <a:pt x="44598" y="110629"/>
                    <a:pt x="44598" y="110629"/>
                  </a:cubicBezTo>
                  <a:cubicBezTo>
                    <a:pt x="46110" y="111687"/>
                    <a:pt x="47622" y="112896"/>
                    <a:pt x="48944" y="112896"/>
                  </a:cubicBezTo>
                  <a:cubicBezTo>
                    <a:pt x="51779" y="112896"/>
                    <a:pt x="54803" y="109420"/>
                    <a:pt x="56125" y="110629"/>
                  </a:cubicBezTo>
                  <a:cubicBezTo>
                    <a:pt x="59149" y="110629"/>
                    <a:pt x="60472" y="112896"/>
                    <a:pt x="63496" y="114105"/>
                  </a:cubicBezTo>
                  <a:lnTo>
                    <a:pt x="63496" y="114105"/>
                  </a:lnTo>
                  <a:cubicBezTo>
                    <a:pt x="66330" y="112896"/>
                    <a:pt x="69165" y="110629"/>
                    <a:pt x="72000" y="110629"/>
                  </a:cubicBezTo>
                  <a:cubicBezTo>
                    <a:pt x="76346" y="110629"/>
                    <a:pt x="80692" y="110629"/>
                    <a:pt x="85039" y="110629"/>
                  </a:cubicBezTo>
                  <a:cubicBezTo>
                    <a:pt x="89385" y="111687"/>
                    <a:pt x="95244" y="111687"/>
                    <a:pt x="98078" y="114105"/>
                  </a:cubicBezTo>
                  <a:cubicBezTo>
                    <a:pt x="100913" y="115163"/>
                    <a:pt x="99401" y="119848"/>
                    <a:pt x="102425" y="119848"/>
                  </a:cubicBezTo>
                  <a:cubicBezTo>
                    <a:pt x="105259" y="119848"/>
                    <a:pt x="105259" y="115163"/>
                    <a:pt x="108094" y="114105"/>
                  </a:cubicBezTo>
                  <a:cubicBezTo>
                    <a:pt x="112440" y="112896"/>
                    <a:pt x="115464" y="114105"/>
                    <a:pt x="119811" y="114105"/>
                  </a:cubicBezTo>
                  <a:lnTo>
                    <a:pt x="119811" y="114105"/>
                  </a:lnTo>
                  <a:cubicBezTo>
                    <a:pt x="118299" y="110629"/>
                    <a:pt x="116787" y="107153"/>
                    <a:pt x="116787" y="103677"/>
                  </a:cubicBezTo>
                  <a:cubicBezTo>
                    <a:pt x="116787" y="100201"/>
                    <a:pt x="113952" y="97934"/>
                    <a:pt x="113952" y="94458"/>
                  </a:cubicBezTo>
                  <a:cubicBezTo>
                    <a:pt x="111118" y="85239"/>
                    <a:pt x="102425" y="81763"/>
                    <a:pt x="92220" y="81763"/>
                  </a:cubicBezTo>
                  <a:cubicBezTo>
                    <a:pt x="92220" y="90982"/>
                    <a:pt x="103748" y="96725"/>
                    <a:pt x="102425" y="105944"/>
                  </a:cubicBezTo>
                  <a:cubicBezTo>
                    <a:pt x="99401" y="103677"/>
                    <a:pt x="98078" y="99143"/>
                    <a:pt x="95244" y="95667"/>
                  </a:cubicBezTo>
                  <a:cubicBezTo>
                    <a:pt x="89385" y="92191"/>
                    <a:pt x="85039" y="92191"/>
                    <a:pt x="82204" y="86297"/>
                  </a:cubicBezTo>
                  <a:cubicBezTo>
                    <a:pt x="77858" y="76020"/>
                    <a:pt x="83527" y="67858"/>
                    <a:pt x="67842" y="61057"/>
                  </a:cubicBezTo>
                  <a:cubicBezTo>
                    <a:pt x="56125" y="55163"/>
                    <a:pt x="60472" y="44886"/>
                    <a:pt x="51779" y="38085"/>
                  </a:cubicBezTo>
                  <a:cubicBezTo>
                    <a:pt x="38929" y="28866"/>
                    <a:pt x="25889" y="31133"/>
                    <a:pt x="34582" y="12695"/>
                  </a:cubicBezTo>
                  <a:cubicBezTo>
                    <a:pt x="43275" y="5743"/>
                    <a:pt x="37417" y="2267"/>
                    <a:pt x="31559" y="0"/>
                  </a:cubicBezTo>
                  <a:lnTo>
                    <a:pt x="31559" y="0"/>
                  </a:lnTo>
                  <a:cubicBezTo>
                    <a:pt x="25889" y="4534"/>
                    <a:pt x="27401" y="2267"/>
                    <a:pt x="21543" y="5743"/>
                  </a:cubicBezTo>
                  <a:cubicBezTo>
                    <a:pt x="17196" y="9219"/>
                    <a:pt x="12850" y="11486"/>
                    <a:pt x="10015" y="14962"/>
                  </a:cubicBezTo>
                  <a:cubicBezTo>
                    <a:pt x="5669" y="18438"/>
                    <a:pt x="2834" y="22972"/>
                    <a:pt x="0" y="26448"/>
                  </a:cubicBezTo>
                  <a:lnTo>
                    <a:pt x="0" y="26448"/>
                  </a:lnTo>
                  <a:cubicBezTo>
                    <a:pt x="5669" y="31133"/>
                    <a:pt x="11527" y="36876"/>
                    <a:pt x="17196" y="41410"/>
                  </a:cubicBezTo>
                  <a:cubicBezTo>
                    <a:pt x="18708" y="42619"/>
                    <a:pt x="21543" y="42619"/>
                    <a:pt x="21543" y="44886"/>
                  </a:cubicBezTo>
                  <a:cubicBezTo>
                    <a:pt x="21543" y="48362"/>
                    <a:pt x="20031" y="53047"/>
                    <a:pt x="18708" y="56372"/>
                  </a:cubicBezTo>
                  <a:cubicBezTo>
                    <a:pt x="17196" y="58639"/>
                    <a:pt x="15874" y="59848"/>
                    <a:pt x="15874" y="62115"/>
                  </a:cubicBezTo>
                  <a:lnTo>
                    <a:pt x="17196" y="63324"/>
                  </a:lnTo>
                  <a:cubicBezTo>
                    <a:pt x="20031" y="67858"/>
                    <a:pt x="20031" y="73602"/>
                    <a:pt x="23055" y="77078"/>
                  </a:cubicBezTo>
                  <a:cubicBezTo>
                    <a:pt x="24377" y="78287"/>
                    <a:pt x="27401" y="76020"/>
                    <a:pt x="30236" y="77078"/>
                  </a:cubicBezTo>
                  <a:cubicBezTo>
                    <a:pt x="31559" y="77078"/>
                    <a:pt x="31559" y="79496"/>
                    <a:pt x="33070" y="79496"/>
                  </a:cubicBezTo>
                  <a:cubicBezTo>
                    <a:pt x="34582" y="80554"/>
                    <a:pt x="37417" y="78287"/>
                    <a:pt x="38929" y="79496"/>
                  </a:cubicBezTo>
                  <a:cubicBezTo>
                    <a:pt x="41763" y="81763"/>
                    <a:pt x="44598" y="85239"/>
                    <a:pt x="44598" y="88715"/>
                  </a:cubicBezTo>
                  <a:cubicBezTo>
                    <a:pt x="44598" y="89773"/>
                    <a:pt x="43275" y="90982"/>
                    <a:pt x="40251" y="90982"/>
                  </a:cubicBezTo>
                  <a:cubicBezTo>
                    <a:pt x="34582" y="92191"/>
                    <a:pt x="27401" y="88715"/>
                    <a:pt x="21543" y="92191"/>
                  </a:cubicBezTo>
                  <a:cubicBezTo>
                    <a:pt x="18708" y="94458"/>
                    <a:pt x="24377" y="99143"/>
                    <a:pt x="25889" y="10261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86" name="Shape 2686"/>
            <p:cNvSpPr/>
            <p:nvPr/>
          </p:nvSpPr>
          <p:spPr>
            <a:xfrm>
              <a:off x="4228825" y="5519739"/>
              <a:ext cx="239696" cy="244474"/>
            </a:xfrm>
            <a:custGeom>
              <a:avLst/>
              <a:gdLst/>
              <a:ahLst/>
              <a:cxnLst/>
              <a:rect l="0" t="0" r="0" b="0"/>
              <a:pathLst>
                <a:path w="120000" h="120000" extrusionOk="0">
                  <a:moveTo>
                    <a:pt x="20571" y="102352"/>
                  </a:moveTo>
                  <a:lnTo>
                    <a:pt x="20571" y="102352"/>
                  </a:lnTo>
                  <a:cubicBezTo>
                    <a:pt x="19127" y="98470"/>
                    <a:pt x="19127" y="93000"/>
                    <a:pt x="16421" y="87705"/>
                  </a:cubicBezTo>
                  <a:cubicBezTo>
                    <a:pt x="14977" y="86294"/>
                    <a:pt x="12270" y="86294"/>
                    <a:pt x="11007" y="84882"/>
                  </a:cubicBezTo>
                  <a:cubicBezTo>
                    <a:pt x="8120" y="82235"/>
                    <a:pt x="6857" y="78176"/>
                    <a:pt x="6857" y="74117"/>
                  </a:cubicBezTo>
                  <a:cubicBezTo>
                    <a:pt x="5413" y="66000"/>
                    <a:pt x="8120" y="57882"/>
                    <a:pt x="6857" y="48529"/>
                  </a:cubicBezTo>
                  <a:cubicBezTo>
                    <a:pt x="5413" y="44470"/>
                    <a:pt x="0" y="41823"/>
                    <a:pt x="1263" y="37764"/>
                  </a:cubicBezTo>
                  <a:cubicBezTo>
                    <a:pt x="1263" y="35117"/>
                    <a:pt x="6857" y="37764"/>
                    <a:pt x="8120" y="35117"/>
                  </a:cubicBezTo>
                  <a:cubicBezTo>
                    <a:pt x="11007" y="28411"/>
                    <a:pt x="9563" y="20294"/>
                    <a:pt x="12270" y="13411"/>
                  </a:cubicBezTo>
                  <a:cubicBezTo>
                    <a:pt x="12270" y="12176"/>
                    <a:pt x="13714" y="9529"/>
                    <a:pt x="14977" y="9529"/>
                  </a:cubicBezTo>
                  <a:cubicBezTo>
                    <a:pt x="19127" y="8117"/>
                    <a:pt x="22015" y="8117"/>
                    <a:pt x="26165" y="8117"/>
                  </a:cubicBezTo>
                  <a:lnTo>
                    <a:pt x="26165" y="8117"/>
                  </a:lnTo>
                  <a:cubicBezTo>
                    <a:pt x="30135" y="5470"/>
                    <a:pt x="34285" y="0"/>
                    <a:pt x="39879" y="0"/>
                  </a:cubicBezTo>
                  <a:cubicBezTo>
                    <a:pt x="42586" y="0"/>
                    <a:pt x="42586" y="5470"/>
                    <a:pt x="44030" y="6705"/>
                  </a:cubicBezTo>
                  <a:cubicBezTo>
                    <a:pt x="45473" y="8117"/>
                    <a:pt x="48180" y="5470"/>
                    <a:pt x="49624" y="5470"/>
                  </a:cubicBezTo>
                  <a:cubicBezTo>
                    <a:pt x="50887" y="8117"/>
                    <a:pt x="50887" y="12176"/>
                    <a:pt x="53593" y="13411"/>
                  </a:cubicBezTo>
                  <a:cubicBezTo>
                    <a:pt x="57744" y="13411"/>
                    <a:pt x="61894" y="8117"/>
                    <a:pt x="66045" y="9529"/>
                  </a:cubicBezTo>
                  <a:cubicBezTo>
                    <a:pt x="70195" y="10764"/>
                    <a:pt x="74345" y="14823"/>
                    <a:pt x="77052" y="17470"/>
                  </a:cubicBezTo>
                  <a:cubicBezTo>
                    <a:pt x="78496" y="18882"/>
                    <a:pt x="77052" y="22941"/>
                    <a:pt x="79759" y="24352"/>
                  </a:cubicBezTo>
                  <a:cubicBezTo>
                    <a:pt x="83909" y="25588"/>
                    <a:pt x="88060" y="24352"/>
                    <a:pt x="93654" y="22941"/>
                  </a:cubicBezTo>
                  <a:cubicBezTo>
                    <a:pt x="96360" y="21529"/>
                    <a:pt x="99248" y="20294"/>
                    <a:pt x="101954" y="18882"/>
                  </a:cubicBezTo>
                  <a:cubicBezTo>
                    <a:pt x="103218" y="18882"/>
                    <a:pt x="107368" y="14823"/>
                    <a:pt x="107368" y="17470"/>
                  </a:cubicBezTo>
                  <a:cubicBezTo>
                    <a:pt x="110255" y="24352"/>
                    <a:pt x="107368" y="31058"/>
                    <a:pt x="107368" y="37764"/>
                  </a:cubicBezTo>
                  <a:cubicBezTo>
                    <a:pt x="108812" y="41823"/>
                    <a:pt x="111518" y="45882"/>
                    <a:pt x="112962" y="49941"/>
                  </a:cubicBezTo>
                  <a:cubicBezTo>
                    <a:pt x="114225" y="54000"/>
                    <a:pt x="117112" y="56647"/>
                    <a:pt x="119819" y="60705"/>
                  </a:cubicBezTo>
                  <a:lnTo>
                    <a:pt x="119819" y="60705"/>
                  </a:lnTo>
                  <a:cubicBezTo>
                    <a:pt x="114225" y="64764"/>
                    <a:pt x="108812" y="67411"/>
                    <a:pt x="101954" y="70058"/>
                  </a:cubicBezTo>
                  <a:cubicBezTo>
                    <a:pt x="99248" y="72882"/>
                    <a:pt x="96360" y="74117"/>
                    <a:pt x="92210" y="74117"/>
                  </a:cubicBezTo>
                  <a:cubicBezTo>
                    <a:pt x="88060" y="75529"/>
                    <a:pt x="83909" y="71470"/>
                    <a:pt x="81203" y="72882"/>
                  </a:cubicBezTo>
                  <a:cubicBezTo>
                    <a:pt x="78496" y="76941"/>
                    <a:pt x="82646" y="82235"/>
                    <a:pt x="81203" y="86294"/>
                  </a:cubicBezTo>
                  <a:cubicBezTo>
                    <a:pt x="79759" y="87705"/>
                    <a:pt x="75609" y="84882"/>
                    <a:pt x="74345" y="84882"/>
                  </a:cubicBezTo>
                  <a:cubicBezTo>
                    <a:pt x="71639" y="86294"/>
                    <a:pt x="71639" y="88941"/>
                    <a:pt x="70195" y="88941"/>
                  </a:cubicBezTo>
                  <a:cubicBezTo>
                    <a:pt x="67488" y="88941"/>
                    <a:pt x="64601" y="87705"/>
                    <a:pt x="61894" y="87705"/>
                  </a:cubicBezTo>
                  <a:cubicBezTo>
                    <a:pt x="59187" y="88941"/>
                    <a:pt x="57744" y="91588"/>
                    <a:pt x="55037" y="93000"/>
                  </a:cubicBezTo>
                  <a:cubicBezTo>
                    <a:pt x="52330" y="94411"/>
                    <a:pt x="45473" y="93000"/>
                    <a:pt x="45473" y="95647"/>
                  </a:cubicBezTo>
                  <a:cubicBezTo>
                    <a:pt x="46736" y="101117"/>
                    <a:pt x="55037" y="101117"/>
                    <a:pt x="56481" y="106411"/>
                  </a:cubicBezTo>
                  <a:cubicBezTo>
                    <a:pt x="57744" y="107823"/>
                    <a:pt x="53593" y="107823"/>
                    <a:pt x="52330" y="109235"/>
                  </a:cubicBezTo>
                  <a:cubicBezTo>
                    <a:pt x="50887" y="111882"/>
                    <a:pt x="55037" y="117176"/>
                    <a:pt x="52330" y="118411"/>
                  </a:cubicBezTo>
                  <a:cubicBezTo>
                    <a:pt x="48180" y="119823"/>
                    <a:pt x="42586" y="115941"/>
                    <a:pt x="38436" y="115941"/>
                  </a:cubicBezTo>
                  <a:cubicBezTo>
                    <a:pt x="35729" y="115941"/>
                    <a:pt x="33022" y="117176"/>
                    <a:pt x="30135" y="117176"/>
                  </a:cubicBezTo>
                  <a:lnTo>
                    <a:pt x="30135" y="117176"/>
                  </a:lnTo>
                  <a:cubicBezTo>
                    <a:pt x="20571" y="102352"/>
                    <a:pt x="20571" y="102352"/>
                    <a:pt x="20571" y="10235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87" name="Shape 2687"/>
            <p:cNvSpPr/>
            <p:nvPr/>
          </p:nvSpPr>
          <p:spPr>
            <a:xfrm>
              <a:off x="3803401" y="6097587"/>
              <a:ext cx="465108" cy="254000"/>
            </a:xfrm>
            <a:custGeom>
              <a:avLst/>
              <a:gdLst/>
              <a:ahLst/>
              <a:cxnLst/>
              <a:rect l="0" t="0" r="0" b="0"/>
              <a:pathLst>
                <a:path w="120000" h="120000" extrusionOk="0">
                  <a:moveTo>
                    <a:pt x="116374" y="54715"/>
                  </a:moveTo>
                  <a:lnTo>
                    <a:pt x="116374" y="54715"/>
                  </a:lnTo>
                  <a:cubicBezTo>
                    <a:pt x="115724" y="46875"/>
                    <a:pt x="113586" y="40397"/>
                    <a:pt x="114237" y="32556"/>
                  </a:cubicBezTo>
                  <a:cubicBezTo>
                    <a:pt x="114980" y="27272"/>
                    <a:pt x="117769" y="23522"/>
                    <a:pt x="119907" y="18238"/>
                  </a:cubicBezTo>
                  <a:lnTo>
                    <a:pt x="119907" y="18238"/>
                  </a:lnTo>
                  <a:cubicBezTo>
                    <a:pt x="117118" y="14318"/>
                    <a:pt x="113586" y="9204"/>
                    <a:pt x="110054" y="6477"/>
                  </a:cubicBezTo>
                  <a:cubicBezTo>
                    <a:pt x="108567" y="5284"/>
                    <a:pt x="107172" y="3920"/>
                    <a:pt x="106429" y="3920"/>
                  </a:cubicBezTo>
                  <a:cubicBezTo>
                    <a:pt x="105778" y="5284"/>
                    <a:pt x="106429" y="6477"/>
                    <a:pt x="105778" y="7840"/>
                  </a:cubicBezTo>
                  <a:cubicBezTo>
                    <a:pt x="104291" y="7840"/>
                    <a:pt x="102896" y="7840"/>
                    <a:pt x="101502" y="7840"/>
                  </a:cubicBezTo>
                  <a:cubicBezTo>
                    <a:pt x="100108" y="7840"/>
                    <a:pt x="99364" y="3920"/>
                    <a:pt x="97970" y="5284"/>
                  </a:cubicBezTo>
                  <a:cubicBezTo>
                    <a:pt x="96483" y="6477"/>
                    <a:pt x="97226" y="12954"/>
                    <a:pt x="95089" y="12954"/>
                  </a:cubicBezTo>
                  <a:cubicBezTo>
                    <a:pt x="92951" y="11761"/>
                    <a:pt x="93694" y="3920"/>
                    <a:pt x="91556" y="2556"/>
                  </a:cubicBezTo>
                  <a:cubicBezTo>
                    <a:pt x="89419" y="1363"/>
                    <a:pt x="87281" y="5284"/>
                    <a:pt x="85143" y="5284"/>
                  </a:cubicBezTo>
                  <a:cubicBezTo>
                    <a:pt x="84492" y="5284"/>
                    <a:pt x="83005" y="5284"/>
                    <a:pt x="82354" y="3920"/>
                  </a:cubicBezTo>
                  <a:cubicBezTo>
                    <a:pt x="80867" y="2556"/>
                    <a:pt x="80867" y="0"/>
                    <a:pt x="79473" y="0"/>
                  </a:cubicBezTo>
                  <a:cubicBezTo>
                    <a:pt x="77335" y="0"/>
                    <a:pt x="74546" y="2556"/>
                    <a:pt x="72408" y="3920"/>
                  </a:cubicBezTo>
                  <a:cubicBezTo>
                    <a:pt x="70271" y="5284"/>
                    <a:pt x="68783" y="6477"/>
                    <a:pt x="66646" y="5284"/>
                  </a:cubicBezTo>
                  <a:cubicBezTo>
                    <a:pt x="64601" y="5284"/>
                    <a:pt x="62463" y="3920"/>
                    <a:pt x="60325" y="2556"/>
                  </a:cubicBezTo>
                  <a:cubicBezTo>
                    <a:pt x="59581" y="2556"/>
                    <a:pt x="58931" y="1363"/>
                    <a:pt x="57443" y="0"/>
                  </a:cubicBezTo>
                  <a:lnTo>
                    <a:pt x="57443" y="0"/>
                  </a:lnTo>
                  <a:cubicBezTo>
                    <a:pt x="56793" y="2556"/>
                    <a:pt x="56049" y="5284"/>
                    <a:pt x="56049" y="9204"/>
                  </a:cubicBezTo>
                  <a:cubicBezTo>
                    <a:pt x="55305" y="11761"/>
                    <a:pt x="56793" y="15681"/>
                    <a:pt x="56049" y="18238"/>
                  </a:cubicBezTo>
                  <a:cubicBezTo>
                    <a:pt x="54655" y="22159"/>
                    <a:pt x="51123" y="22159"/>
                    <a:pt x="48985" y="26079"/>
                  </a:cubicBezTo>
                  <a:cubicBezTo>
                    <a:pt x="48241" y="28636"/>
                    <a:pt x="48985" y="33920"/>
                    <a:pt x="47498" y="35113"/>
                  </a:cubicBezTo>
                  <a:cubicBezTo>
                    <a:pt x="45360" y="37840"/>
                    <a:pt x="43222" y="33920"/>
                    <a:pt x="41084" y="35113"/>
                  </a:cubicBezTo>
                  <a:cubicBezTo>
                    <a:pt x="38295" y="37840"/>
                    <a:pt x="37552" y="44318"/>
                    <a:pt x="34763" y="46875"/>
                  </a:cubicBezTo>
                  <a:cubicBezTo>
                    <a:pt x="31231" y="49431"/>
                    <a:pt x="26955" y="46875"/>
                    <a:pt x="22680" y="49431"/>
                  </a:cubicBezTo>
                  <a:cubicBezTo>
                    <a:pt x="21936" y="49431"/>
                    <a:pt x="21936" y="53352"/>
                    <a:pt x="21285" y="53352"/>
                  </a:cubicBezTo>
                  <a:cubicBezTo>
                    <a:pt x="19798" y="54715"/>
                    <a:pt x="18404" y="52159"/>
                    <a:pt x="17010" y="53352"/>
                  </a:cubicBezTo>
                  <a:cubicBezTo>
                    <a:pt x="14872" y="56079"/>
                    <a:pt x="12734" y="59829"/>
                    <a:pt x="9852" y="62556"/>
                  </a:cubicBezTo>
                  <a:cubicBezTo>
                    <a:pt x="7064" y="63750"/>
                    <a:pt x="3532" y="65113"/>
                    <a:pt x="0" y="66477"/>
                  </a:cubicBezTo>
                  <a:lnTo>
                    <a:pt x="0" y="66477"/>
                  </a:lnTo>
                  <a:cubicBezTo>
                    <a:pt x="0" y="69034"/>
                    <a:pt x="0" y="71590"/>
                    <a:pt x="0" y="74147"/>
                  </a:cubicBezTo>
                  <a:cubicBezTo>
                    <a:pt x="650" y="76875"/>
                    <a:pt x="2137" y="76875"/>
                    <a:pt x="2788" y="79431"/>
                  </a:cubicBezTo>
                  <a:cubicBezTo>
                    <a:pt x="3532" y="81988"/>
                    <a:pt x="2788" y="84715"/>
                    <a:pt x="2788" y="88636"/>
                  </a:cubicBezTo>
                  <a:cubicBezTo>
                    <a:pt x="3532" y="91193"/>
                    <a:pt x="2788" y="95113"/>
                    <a:pt x="4182" y="97670"/>
                  </a:cubicBezTo>
                  <a:cubicBezTo>
                    <a:pt x="5670" y="99034"/>
                    <a:pt x="8458" y="95113"/>
                    <a:pt x="9852" y="97670"/>
                  </a:cubicBezTo>
                  <a:cubicBezTo>
                    <a:pt x="11990" y="100227"/>
                    <a:pt x="11990" y="105511"/>
                    <a:pt x="13477" y="109431"/>
                  </a:cubicBezTo>
                  <a:cubicBezTo>
                    <a:pt x="14872" y="111988"/>
                    <a:pt x="16266" y="117102"/>
                    <a:pt x="18404" y="118465"/>
                  </a:cubicBezTo>
                  <a:cubicBezTo>
                    <a:pt x="21285" y="118465"/>
                    <a:pt x="21936" y="111988"/>
                    <a:pt x="24817" y="109431"/>
                  </a:cubicBezTo>
                  <a:lnTo>
                    <a:pt x="24817" y="109431"/>
                  </a:lnTo>
                  <a:cubicBezTo>
                    <a:pt x="36901" y="109431"/>
                    <a:pt x="34020" y="105511"/>
                    <a:pt x="41084" y="89829"/>
                  </a:cubicBezTo>
                  <a:cubicBezTo>
                    <a:pt x="41828" y="87272"/>
                    <a:pt x="44709" y="70227"/>
                    <a:pt x="46847" y="72954"/>
                  </a:cubicBezTo>
                  <a:cubicBezTo>
                    <a:pt x="49635" y="75511"/>
                    <a:pt x="51773" y="78068"/>
                    <a:pt x="54655" y="80795"/>
                  </a:cubicBezTo>
                  <a:cubicBezTo>
                    <a:pt x="58931" y="83352"/>
                    <a:pt x="63113" y="92556"/>
                    <a:pt x="63113" y="100227"/>
                  </a:cubicBezTo>
                  <a:cubicBezTo>
                    <a:pt x="63113" y="105511"/>
                    <a:pt x="68783" y="102954"/>
                    <a:pt x="69527" y="110625"/>
                  </a:cubicBezTo>
                  <a:cubicBezTo>
                    <a:pt x="70921" y="119829"/>
                    <a:pt x="70921" y="119829"/>
                    <a:pt x="70921" y="119829"/>
                  </a:cubicBezTo>
                  <a:lnTo>
                    <a:pt x="70921" y="119829"/>
                  </a:lnTo>
                  <a:cubicBezTo>
                    <a:pt x="72408" y="115909"/>
                    <a:pt x="77335" y="111988"/>
                    <a:pt x="78822" y="108068"/>
                  </a:cubicBezTo>
                  <a:cubicBezTo>
                    <a:pt x="80216" y="104147"/>
                    <a:pt x="80867" y="99034"/>
                    <a:pt x="81611" y="95113"/>
                  </a:cubicBezTo>
                  <a:cubicBezTo>
                    <a:pt x="82354" y="88636"/>
                    <a:pt x="80867" y="80795"/>
                    <a:pt x="83005" y="78068"/>
                  </a:cubicBezTo>
                  <a:cubicBezTo>
                    <a:pt x="85143" y="74147"/>
                    <a:pt x="88675" y="78068"/>
                    <a:pt x="91556" y="79431"/>
                  </a:cubicBezTo>
                  <a:cubicBezTo>
                    <a:pt x="92951" y="80795"/>
                    <a:pt x="92951" y="83352"/>
                    <a:pt x="94345" y="83352"/>
                  </a:cubicBezTo>
                  <a:cubicBezTo>
                    <a:pt x="95089" y="83352"/>
                    <a:pt x="97226" y="83352"/>
                    <a:pt x="97226" y="80795"/>
                  </a:cubicBezTo>
                  <a:cubicBezTo>
                    <a:pt x="97970" y="78068"/>
                    <a:pt x="96483" y="74147"/>
                    <a:pt x="96483" y="70227"/>
                  </a:cubicBezTo>
                  <a:cubicBezTo>
                    <a:pt x="96483" y="69034"/>
                    <a:pt x="96483" y="66477"/>
                    <a:pt x="97226" y="65113"/>
                  </a:cubicBezTo>
                  <a:cubicBezTo>
                    <a:pt x="98621" y="62556"/>
                    <a:pt x="100108" y="63750"/>
                    <a:pt x="101502" y="61193"/>
                  </a:cubicBezTo>
                  <a:cubicBezTo>
                    <a:pt x="102153" y="59829"/>
                    <a:pt x="101502" y="54715"/>
                    <a:pt x="102896" y="53352"/>
                  </a:cubicBezTo>
                  <a:cubicBezTo>
                    <a:pt x="105034" y="53352"/>
                    <a:pt x="106429" y="58636"/>
                    <a:pt x="108567" y="58636"/>
                  </a:cubicBezTo>
                  <a:cubicBezTo>
                    <a:pt x="110054" y="58636"/>
                    <a:pt x="111448" y="57272"/>
                    <a:pt x="112842" y="56079"/>
                  </a:cubicBezTo>
                  <a:cubicBezTo>
                    <a:pt x="114237" y="56079"/>
                    <a:pt x="114980" y="54715"/>
                    <a:pt x="116374" y="5471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88" name="Shape 2688"/>
            <p:cNvSpPr/>
            <p:nvPr/>
          </p:nvSpPr>
          <p:spPr>
            <a:xfrm>
              <a:off x="3604978" y="5895976"/>
              <a:ext cx="439707" cy="371474"/>
            </a:xfrm>
            <a:custGeom>
              <a:avLst/>
              <a:gdLst/>
              <a:ahLst/>
              <a:cxnLst/>
              <a:rect l="0" t="0" r="0" b="0"/>
              <a:pathLst>
                <a:path w="120000" h="120000" extrusionOk="0">
                  <a:moveTo>
                    <a:pt x="119901" y="2671"/>
                  </a:moveTo>
                  <a:lnTo>
                    <a:pt x="119901" y="2671"/>
                  </a:lnTo>
                  <a:cubicBezTo>
                    <a:pt x="119116" y="5343"/>
                    <a:pt x="119901" y="8015"/>
                    <a:pt x="119116" y="9757"/>
                  </a:cubicBezTo>
                  <a:cubicBezTo>
                    <a:pt x="117645" y="11616"/>
                    <a:pt x="115388" y="11616"/>
                    <a:pt x="113916" y="12429"/>
                  </a:cubicBezTo>
                  <a:lnTo>
                    <a:pt x="113916" y="12429"/>
                  </a:lnTo>
                  <a:cubicBezTo>
                    <a:pt x="111659" y="13359"/>
                    <a:pt x="109403" y="14288"/>
                    <a:pt x="108618" y="16030"/>
                  </a:cubicBezTo>
                  <a:cubicBezTo>
                    <a:pt x="107146" y="18702"/>
                    <a:pt x="109403" y="22303"/>
                    <a:pt x="110188" y="24859"/>
                  </a:cubicBezTo>
                  <a:cubicBezTo>
                    <a:pt x="110188" y="27531"/>
                    <a:pt x="108618" y="30203"/>
                    <a:pt x="109403" y="32875"/>
                  </a:cubicBezTo>
                  <a:cubicBezTo>
                    <a:pt x="110188" y="35546"/>
                    <a:pt x="113131" y="36476"/>
                    <a:pt x="113916" y="38218"/>
                  </a:cubicBezTo>
                  <a:cubicBezTo>
                    <a:pt x="113916" y="39961"/>
                    <a:pt x="110874" y="40890"/>
                    <a:pt x="110874" y="42633"/>
                  </a:cubicBezTo>
                  <a:cubicBezTo>
                    <a:pt x="112346" y="47047"/>
                    <a:pt x="116173" y="51577"/>
                    <a:pt x="116860" y="55992"/>
                  </a:cubicBezTo>
                  <a:cubicBezTo>
                    <a:pt x="117645" y="59477"/>
                    <a:pt x="115388" y="62149"/>
                    <a:pt x="114603" y="64820"/>
                  </a:cubicBezTo>
                  <a:lnTo>
                    <a:pt x="114603" y="64820"/>
                  </a:lnTo>
                  <a:cubicBezTo>
                    <a:pt x="113916" y="66563"/>
                    <a:pt x="113131" y="68422"/>
                    <a:pt x="113131" y="71093"/>
                  </a:cubicBezTo>
                  <a:cubicBezTo>
                    <a:pt x="112346" y="72836"/>
                    <a:pt x="113916" y="75508"/>
                    <a:pt x="113131" y="77250"/>
                  </a:cubicBezTo>
                  <a:cubicBezTo>
                    <a:pt x="111659" y="79922"/>
                    <a:pt x="107931" y="79922"/>
                    <a:pt x="105674" y="82594"/>
                  </a:cubicBezTo>
                  <a:cubicBezTo>
                    <a:pt x="104889" y="84336"/>
                    <a:pt x="105674" y="87938"/>
                    <a:pt x="104104" y="88751"/>
                  </a:cubicBezTo>
                  <a:cubicBezTo>
                    <a:pt x="101847" y="90609"/>
                    <a:pt x="99591" y="87938"/>
                    <a:pt x="97334" y="88751"/>
                  </a:cubicBezTo>
                  <a:cubicBezTo>
                    <a:pt x="94390" y="90609"/>
                    <a:pt x="93605" y="95024"/>
                    <a:pt x="90662" y="96766"/>
                  </a:cubicBezTo>
                  <a:cubicBezTo>
                    <a:pt x="86933" y="98509"/>
                    <a:pt x="82420" y="96766"/>
                    <a:pt x="77906" y="98509"/>
                  </a:cubicBezTo>
                  <a:cubicBezTo>
                    <a:pt x="77121" y="98509"/>
                    <a:pt x="77121" y="101181"/>
                    <a:pt x="76434" y="101181"/>
                  </a:cubicBezTo>
                  <a:cubicBezTo>
                    <a:pt x="74865" y="102110"/>
                    <a:pt x="73393" y="100367"/>
                    <a:pt x="71921" y="101181"/>
                  </a:cubicBezTo>
                  <a:cubicBezTo>
                    <a:pt x="69664" y="103039"/>
                    <a:pt x="67408" y="105595"/>
                    <a:pt x="64366" y="107454"/>
                  </a:cubicBezTo>
                  <a:cubicBezTo>
                    <a:pt x="61422" y="108267"/>
                    <a:pt x="57694" y="109196"/>
                    <a:pt x="53965" y="110125"/>
                  </a:cubicBezTo>
                  <a:lnTo>
                    <a:pt x="53965" y="110125"/>
                  </a:lnTo>
                  <a:cubicBezTo>
                    <a:pt x="50923" y="109196"/>
                    <a:pt x="47195" y="107454"/>
                    <a:pt x="44153" y="108267"/>
                  </a:cubicBezTo>
                  <a:cubicBezTo>
                    <a:pt x="43466" y="109196"/>
                    <a:pt x="43466" y="111868"/>
                    <a:pt x="42681" y="112681"/>
                  </a:cubicBezTo>
                  <a:cubicBezTo>
                    <a:pt x="38953" y="115353"/>
                    <a:pt x="35224" y="119883"/>
                    <a:pt x="30711" y="119883"/>
                  </a:cubicBezTo>
                  <a:cubicBezTo>
                    <a:pt x="27669" y="119883"/>
                    <a:pt x="25412" y="115353"/>
                    <a:pt x="23941" y="111868"/>
                  </a:cubicBezTo>
                  <a:cubicBezTo>
                    <a:pt x="22469" y="108267"/>
                    <a:pt x="21684" y="103039"/>
                    <a:pt x="20997" y="98509"/>
                  </a:cubicBezTo>
                  <a:cubicBezTo>
                    <a:pt x="20997" y="95024"/>
                    <a:pt x="20997" y="92352"/>
                    <a:pt x="20997" y="88751"/>
                  </a:cubicBezTo>
                  <a:cubicBezTo>
                    <a:pt x="21684" y="84336"/>
                    <a:pt x="23254" y="80851"/>
                    <a:pt x="24726" y="76321"/>
                  </a:cubicBezTo>
                  <a:cubicBezTo>
                    <a:pt x="25412" y="74578"/>
                    <a:pt x="27669" y="73649"/>
                    <a:pt x="28454" y="71093"/>
                  </a:cubicBezTo>
                  <a:cubicBezTo>
                    <a:pt x="28454" y="69235"/>
                    <a:pt x="26982" y="68422"/>
                    <a:pt x="26982" y="66563"/>
                  </a:cubicBezTo>
                  <a:cubicBezTo>
                    <a:pt x="26982" y="66563"/>
                    <a:pt x="19427" y="68422"/>
                    <a:pt x="18740" y="68422"/>
                  </a:cubicBezTo>
                  <a:lnTo>
                    <a:pt x="14227" y="63078"/>
                  </a:lnTo>
                  <a:cubicBezTo>
                    <a:pt x="11970" y="63078"/>
                    <a:pt x="9713" y="64007"/>
                    <a:pt x="8242" y="63078"/>
                  </a:cubicBezTo>
                  <a:cubicBezTo>
                    <a:pt x="5985" y="61335"/>
                    <a:pt x="5200" y="58664"/>
                    <a:pt x="4415" y="55992"/>
                  </a:cubicBezTo>
                  <a:cubicBezTo>
                    <a:pt x="3728" y="55062"/>
                    <a:pt x="686" y="54133"/>
                    <a:pt x="0" y="53320"/>
                  </a:cubicBezTo>
                  <a:lnTo>
                    <a:pt x="0" y="53320"/>
                  </a:lnTo>
                  <a:cubicBezTo>
                    <a:pt x="2256" y="51577"/>
                    <a:pt x="6672" y="49719"/>
                    <a:pt x="8242" y="48906"/>
                  </a:cubicBezTo>
                  <a:cubicBezTo>
                    <a:pt x="11970" y="47976"/>
                    <a:pt x="15699" y="48906"/>
                    <a:pt x="19427" y="47047"/>
                  </a:cubicBezTo>
                  <a:cubicBezTo>
                    <a:pt x="20997" y="46234"/>
                    <a:pt x="22469" y="43562"/>
                    <a:pt x="23941" y="43562"/>
                  </a:cubicBezTo>
                  <a:cubicBezTo>
                    <a:pt x="24726" y="42633"/>
                    <a:pt x="26197" y="44375"/>
                    <a:pt x="26982" y="43562"/>
                  </a:cubicBezTo>
                  <a:cubicBezTo>
                    <a:pt x="29926" y="43562"/>
                    <a:pt x="31398" y="40890"/>
                    <a:pt x="34439" y="40890"/>
                  </a:cubicBezTo>
                  <a:cubicBezTo>
                    <a:pt x="36696" y="40890"/>
                    <a:pt x="39640" y="44375"/>
                    <a:pt x="41896" y="43562"/>
                  </a:cubicBezTo>
                  <a:cubicBezTo>
                    <a:pt x="44153" y="41703"/>
                    <a:pt x="44938" y="37289"/>
                    <a:pt x="46410" y="34617"/>
                  </a:cubicBezTo>
                  <a:cubicBezTo>
                    <a:pt x="47195" y="32875"/>
                    <a:pt x="47195" y="30203"/>
                    <a:pt x="48667" y="28460"/>
                  </a:cubicBezTo>
                  <a:cubicBezTo>
                    <a:pt x="50923" y="26718"/>
                    <a:pt x="53180" y="26718"/>
                    <a:pt x="55437" y="24859"/>
                  </a:cubicBezTo>
                  <a:cubicBezTo>
                    <a:pt x="57694" y="24046"/>
                    <a:pt x="59950" y="23117"/>
                    <a:pt x="60637" y="21374"/>
                  </a:cubicBezTo>
                  <a:cubicBezTo>
                    <a:pt x="62207" y="19632"/>
                    <a:pt x="59950" y="16030"/>
                    <a:pt x="61422" y="14288"/>
                  </a:cubicBezTo>
                  <a:cubicBezTo>
                    <a:pt x="62894" y="13359"/>
                    <a:pt x="65151" y="13359"/>
                    <a:pt x="66623" y="13359"/>
                  </a:cubicBezTo>
                  <a:cubicBezTo>
                    <a:pt x="67408" y="13359"/>
                    <a:pt x="68192" y="15101"/>
                    <a:pt x="68879" y="15101"/>
                  </a:cubicBezTo>
                  <a:cubicBezTo>
                    <a:pt x="71136" y="14288"/>
                    <a:pt x="72608" y="9757"/>
                    <a:pt x="75650" y="9757"/>
                  </a:cubicBezTo>
                  <a:cubicBezTo>
                    <a:pt x="80948" y="8015"/>
                    <a:pt x="86148" y="11616"/>
                    <a:pt x="91349" y="10687"/>
                  </a:cubicBezTo>
                  <a:cubicBezTo>
                    <a:pt x="93605" y="9757"/>
                    <a:pt x="95175" y="6272"/>
                    <a:pt x="97334" y="5343"/>
                  </a:cubicBezTo>
                  <a:cubicBezTo>
                    <a:pt x="101847" y="2671"/>
                    <a:pt x="106361" y="929"/>
                    <a:pt x="110874" y="929"/>
                  </a:cubicBezTo>
                  <a:cubicBezTo>
                    <a:pt x="113916" y="0"/>
                    <a:pt x="116860" y="1858"/>
                    <a:pt x="119901" y="267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89" name="Shape 2689"/>
            <p:cNvSpPr/>
            <p:nvPr/>
          </p:nvSpPr>
          <p:spPr>
            <a:xfrm>
              <a:off x="3338296" y="6061075"/>
              <a:ext cx="593685" cy="488949"/>
            </a:xfrm>
            <a:custGeom>
              <a:avLst/>
              <a:gdLst/>
              <a:ahLst/>
              <a:cxnLst/>
              <a:rect l="0" t="0" r="0" b="0"/>
              <a:pathLst>
                <a:path w="120000" h="120000" extrusionOk="0">
                  <a:moveTo>
                    <a:pt x="53858" y="0"/>
                  </a:moveTo>
                  <a:lnTo>
                    <a:pt x="53858" y="0"/>
                  </a:lnTo>
                  <a:cubicBezTo>
                    <a:pt x="54367" y="617"/>
                    <a:pt x="56620" y="1323"/>
                    <a:pt x="57129" y="2029"/>
                  </a:cubicBezTo>
                  <a:cubicBezTo>
                    <a:pt x="57710" y="4058"/>
                    <a:pt x="58291" y="6088"/>
                    <a:pt x="59963" y="7411"/>
                  </a:cubicBezTo>
                  <a:cubicBezTo>
                    <a:pt x="61053" y="8117"/>
                    <a:pt x="62725" y="7411"/>
                    <a:pt x="64397" y="7411"/>
                  </a:cubicBezTo>
                  <a:lnTo>
                    <a:pt x="67740" y="11470"/>
                  </a:lnTo>
                  <a:cubicBezTo>
                    <a:pt x="68249" y="11470"/>
                    <a:pt x="73846" y="10058"/>
                    <a:pt x="73846" y="10058"/>
                  </a:cubicBezTo>
                  <a:cubicBezTo>
                    <a:pt x="73846" y="11470"/>
                    <a:pt x="74936" y="12088"/>
                    <a:pt x="74936" y="13500"/>
                  </a:cubicBezTo>
                  <a:cubicBezTo>
                    <a:pt x="74354" y="15441"/>
                    <a:pt x="72683" y="16147"/>
                    <a:pt x="72174" y="17470"/>
                  </a:cubicBezTo>
                  <a:cubicBezTo>
                    <a:pt x="71084" y="20911"/>
                    <a:pt x="69921" y="23558"/>
                    <a:pt x="69412" y="26911"/>
                  </a:cubicBezTo>
                  <a:cubicBezTo>
                    <a:pt x="69412" y="29647"/>
                    <a:pt x="69412" y="31676"/>
                    <a:pt x="69412" y="34323"/>
                  </a:cubicBezTo>
                  <a:cubicBezTo>
                    <a:pt x="69921" y="37764"/>
                    <a:pt x="70502" y="41735"/>
                    <a:pt x="71592" y="44470"/>
                  </a:cubicBezTo>
                  <a:cubicBezTo>
                    <a:pt x="72683" y="47117"/>
                    <a:pt x="74354" y="50558"/>
                    <a:pt x="76608" y="50558"/>
                  </a:cubicBezTo>
                  <a:cubicBezTo>
                    <a:pt x="79951" y="50558"/>
                    <a:pt x="82713" y="47117"/>
                    <a:pt x="85475" y="45088"/>
                  </a:cubicBezTo>
                  <a:cubicBezTo>
                    <a:pt x="86056" y="44470"/>
                    <a:pt x="86056" y="42441"/>
                    <a:pt x="86565" y="41735"/>
                  </a:cubicBezTo>
                  <a:cubicBezTo>
                    <a:pt x="88818" y="41117"/>
                    <a:pt x="91580" y="42441"/>
                    <a:pt x="93834" y="43147"/>
                  </a:cubicBezTo>
                  <a:lnTo>
                    <a:pt x="93834" y="43147"/>
                  </a:lnTo>
                  <a:cubicBezTo>
                    <a:pt x="93834" y="44470"/>
                    <a:pt x="93834" y="45794"/>
                    <a:pt x="93834" y="47117"/>
                  </a:cubicBezTo>
                  <a:cubicBezTo>
                    <a:pt x="94342" y="48529"/>
                    <a:pt x="95505" y="48529"/>
                    <a:pt x="96014" y="49852"/>
                  </a:cubicBezTo>
                  <a:cubicBezTo>
                    <a:pt x="96596" y="51176"/>
                    <a:pt x="96014" y="52588"/>
                    <a:pt x="96014" y="54617"/>
                  </a:cubicBezTo>
                  <a:cubicBezTo>
                    <a:pt x="96596" y="55941"/>
                    <a:pt x="96014" y="57970"/>
                    <a:pt x="97104" y="59294"/>
                  </a:cubicBezTo>
                  <a:cubicBezTo>
                    <a:pt x="98267" y="60000"/>
                    <a:pt x="100448" y="57970"/>
                    <a:pt x="101538" y="59294"/>
                  </a:cubicBezTo>
                  <a:cubicBezTo>
                    <a:pt x="103210" y="60617"/>
                    <a:pt x="103210" y="63352"/>
                    <a:pt x="104373" y="65382"/>
                  </a:cubicBezTo>
                  <a:cubicBezTo>
                    <a:pt x="105463" y="66705"/>
                    <a:pt x="106553" y="69352"/>
                    <a:pt x="108225" y="70058"/>
                  </a:cubicBezTo>
                  <a:cubicBezTo>
                    <a:pt x="110478" y="70058"/>
                    <a:pt x="110987" y="66705"/>
                    <a:pt x="113240" y="65382"/>
                  </a:cubicBezTo>
                  <a:lnTo>
                    <a:pt x="113240" y="65382"/>
                  </a:lnTo>
                  <a:cubicBezTo>
                    <a:pt x="113240" y="66705"/>
                    <a:pt x="113821" y="68735"/>
                    <a:pt x="113821" y="70764"/>
                  </a:cubicBezTo>
                  <a:cubicBezTo>
                    <a:pt x="113821" y="73411"/>
                    <a:pt x="112150" y="72088"/>
                    <a:pt x="111568" y="73411"/>
                  </a:cubicBezTo>
                  <a:cubicBezTo>
                    <a:pt x="110987" y="74823"/>
                    <a:pt x="114912" y="80205"/>
                    <a:pt x="116002" y="81529"/>
                  </a:cubicBezTo>
                  <a:cubicBezTo>
                    <a:pt x="119927" y="87617"/>
                    <a:pt x="118764" y="95029"/>
                    <a:pt x="111568" y="95029"/>
                  </a:cubicBezTo>
                  <a:cubicBezTo>
                    <a:pt x="106553" y="95647"/>
                    <a:pt x="107135" y="106500"/>
                    <a:pt x="106044" y="110558"/>
                  </a:cubicBezTo>
                  <a:cubicBezTo>
                    <a:pt x="104881" y="113205"/>
                    <a:pt x="102119" y="115941"/>
                    <a:pt x="101538" y="118588"/>
                  </a:cubicBezTo>
                  <a:cubicBezTo>
                    <a:pt x="98267" y="118588"/>
                    <a:pt x="101029" y="109852"/>
                    <a:pt x="101029" y="108529"/>
                  </a:cubicBezTo>
                  <a:cubicBezTo>
                    <a:pt x="101029" y="104470"/>
                    <a:pt x="93834" y="107823"/>
                    <a:pt x="97686" y="114529"/>
                  </a:cubicBezTo>
                  <a:cubicBezTo>
                    <a:pt x="97686" y="115235"/>
                    <a:pt x="99357" y="117264"/>
                    <a:pt x="98776" y="117264"/>
                  </a:cubicBezTo>
                  <a:lnTo>
                    <a:pt x="98776" y="117264"/>
                  </a:lnTo>
                  <a:lnTo>
                    <a:pt x="98776" y="117264"/>
                  </a:lnTo>
                  <a:cubicBezTo>
                    <a:pt x="98267" y="117264"/>
                    <a:pt x="97104" y="118588"/>
                    <a:pt x="96596" y="118588"/>
                  </a:cubicBezTo>
                  <a:cubicBezTo>
                    <a:pt x="93834" y="118588"/>
                    <a:pt x="92671" y="117264"/>
                    <a:pt x="90999" y="115235"/>
                  </a:cubicBezTo>
                  <a:cubicBezTo>
                    <a:pt x="89909" y="113911"/>
                    <a:pt x="86056" y="113205"/>
                    <a:pt x="86056" y="111882"/>
                  </a:cubicBezTo>
                  <a:cubicBezTo>
                    <a:pt x="86056" y="105088"/>
                    <a:pt x="74936" y="119911"/>
                    <a:pt x="71084" y="117264"/>
                  </a:cubicBezTo>
                  <a:cubicBezTo>
                    <a:pt x="68249" y="115235"/>
                    <a:pt x="66577" y="111882"/>
                    <a:pt x="63815" y="111176"/>
                  </a:cubicBezTo>
                  <a:cubicBezTo>
                    <a:pt x="59382" y="109852"/>
                    <a:pt x="64397" y="103764"/>
                    <a:pt x="57710" y="103764"/>
                  </a:cubicBezTo>
                  <a:cubicBezTo>
                    <a:pt x="54367" y="103764"/>
                    <a:pt x="58291" y="99088"/>
                    <a:pt x="54948" y="98382"/>
                  </a:cubicBezTo>
                  <a:cubicBezTo>
                    <a:pt x="52186" y="98382"/>
                    <a:pt x="48261" y="97058"/>
                    <a:pt x="46081" y="97058"/>
                  </a:cubicBezTo>
                  <a:cubicBezTo>
                    <a:pt x="39394" y="97058"/>
                    <a:pt x="41574" y="99088"/>
                    <a:pt x="36050" y="95029"/>
                  </a:cubicBezTo>
                  <a:cubicBezTo>
                    <a:pt x="34960" y="94323"/>
                    <a:pt x="34960" y="84264"/>
                    <a:pt x="34379" y="82235"/>
                  </a:cubicBezTo>
                  <a:cubicBezTo>
                    <a:pt x="32707" y="72794"/>
                    <a:pt x="33288" y="78176"/>
                    <a:pt x="26602" y="74117"/>
                  </a:cubicBezTo>
                  <a:cubicBezTo>
                    <a:pt x="23331" y="72088"/>
                    <a:pt x="18824" y="60000"/>
                    <a:pt x="17734" y="60000"/>
                  </a:cubicBezTo>
                  <a:cubicBezTo>
                    <a:pt x="14391" y="59294"/>
                    <a:pt x="13882" y="61323"/>
                    <a:pt x="12719" y="55941"/>
                  </a:cubicBezTo>
                  <a:cubicBezTo>
                    <a:pt x="12719" y="55941"/>
                    <a:pt x="12719" y="55941"/>
                    <a:pt x="12719" y="56647"/>
                  </a:cubicBezTo>
                  <a:cubicBezTo>
                    <a:pt x="11629" y="51882"/>
                    <a:pt x="508" y="43147"/>
                    <a:pt x="2180" y="39088"/>
                  </a:cubicBezTo>
                  <a:cubicBezTo>
                    <a:pt x="3343" y="36352"/>
                    <a:pt x="1090" y="37764"/>
                    <a:pt x="0" y="35735"/>
                  </a:cubicBezTo>
                  <a:cubicBezTo>
                    <a:pt x="1090" y="35029"/>
                    <a:pt x="5015" y="35029"/>
                    <a:pt x="7195" y="34323"/>
                  </a:cubicBezTo>
                  <a:cubicBezTo>
                    <a:pt x="8867" y="33000"/>
                    <a:pt x="9957" y="29647"/>
                    <a:pt x="12210" y="29647"/>
                  </a:cubicBezTo>
                  <a:cubicBezTo>
                    <a:pt x="16062" y="29647"/>
                    <a:pt x="17734" y="21529"/>
                    <a:pt x="18824" y="17470"/>
                  </a:cubicBezTo>
                  <a:cubicBezTo>
                    <a:pt x="20496" y="13500"/>
                    <a:pt x="24930" y="19500"/>
                    <a:pt x="27183" y="19500"/>
                  </a:cubicBezTo>
                  <a:cubicBezTo>
                    <a:pt x="29436" y="19500"/>
                    <a:pt x="39394" y="18882"/>
                    <a:pt x="39975" y="16852"/>
                  </a:cubicBezTo>
                  <a:cubicBezTo>
                    <a:pt x="40484" y="14117"/>
                    <a:pt x="41066" y="10764"/>
                    <a:pt x="42737" y="8117"/>
                  </a:cubicBezTo>
                  <a:cubicBezTo>
                    <a:pt x="44409" y="6705"/>
                    <a:pt x="48261" y="4676"/>
                    <a:pt x="50514" y="2647"/>
                  </a:cubicBezTo>
                  <a:cubicBezTo>
                    <a:pt x="53276" y="617"/>
                    <a:pt x="53858" y="617"/>
                    <a:pt x="53858"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90" name="Shape 2690"/>
            <p:cNvSpPr/>
            <p:nvPr/>
          </p:nvSpPr>
          <p:spPr>
            <a:xfrm>
              <a:off x="3474812" y="5726114"/>
              <a:ext cx="592097" cy="344486"/>
            </a:xfrm>
            <a:custGeom>
              <a:avLst/>
              <a:gdLst/>
              <a:ahLst/>
              <a:cxnLst/>
              <a:rect l="0" t="0" r="0" b="0"/>
              <a:pathLst>
                <a:path w="120000" h="120000" extrusionOk="0">
                  <a:moveTo>
                    <a:pt x="60766" y="0"/>
                  </a:moveTo>
                  <a:lnTo>
                    <a:pt x="60766" y="0"/>
                  </a:lnTo>
                  <a:cubicBezTo>
                    <a:pt x="60766" y="1884"/>
                    <a:pt x="60766" y="2890"/>
                    <a:pt x="58575" y="3769"/>
                  </a:cubicBezTo>
                  <a:cubicBezTo>
                    <a:pt x="55216" y="5780"/>
                    <a:pt x="55216" y="14324"/>
                    <a:pt x="55727" y="19979"/>
                  </a:cubicBezTo>
                  <a:cubicBezTo>
                    <a:pt x="56895" y="31539"/>
                    <a:pt x="52951" y="42094"/>
                    <a:pt x="48496" y="49759"/>
                  </a:cubicBezTo>
                  <a:cubicBezTo>
                    <a:pt x="45721" y="54534"/>
                    <a:pt x="43530" y="54534"/>
                    <a:pt x="43530" y="62198"/>
                  </a:cubicBezTo>
                  <a:cubicBezTo>
                    <a:pt x="43530" y="64209"/>
                    <a:pt x="45721" y="74764"/>
                    <a:pt x="42945" y="74764"/>
                  </a:cubicBezTo>
                  <a:lnTo>
                    <a:pt x="41265" y="72753"/>
                  </a:lnTo>
                  <a:lnTo>
                    <a:pt x="40681" y="73759"/>
                  </a:lnTo>
                  <a:lnTo>
                    <a:pt x="40681" y="73759"/>
                  </a:lnTo>
                  <a:cubicBezTo>
                    <a:pt x="37321" y="75643"/>
                    <a:pt x="35130" y="71874"/>
                    <a:pt x="32355" y="72753"/>
                  </a:cubicBezTo>
                  <a:cubicBezTo>
                    <a:pt x="32355" y="74764"/>
                    <a:pt x="27900" y="78534"/>
                    <a:pt x="27315" y="78534"/>
                  </a:cubicBezTo>
                  <a:cubicBezTo>
                    <a:pt x="21765" y="81424"/>
                    <a:pt x="18405" y="91099"/>
                    <a:pt x="13365" y="77654"/>
                  </a:cubicBezTo>
                  <a:cubicBezTo>
                    <a:pt x="11101" y="71874"/>
                    <a:pt x="10006" y="78534"/>
                    <a:pt x="8326" y="83434"/>
                  </a:cubicBezTo>
                  <a:cubicBezTo>
                    <a:pt x="6646" y="88209"/>
                    <a:pt x="3870" y="86198"/>
                    <a:pt x="1679" y="87204"/>
                  </a:cubicBezTo>
                  <a:cubicBezTo>
                    <a:pt x="1679" y="89089"/>
                    <a:pt x="4455" y="90094"/>
                    <a:pt x="2775" y="92984"/>
                  </a:cubicBezTo>
                  <a:cubicBezTo>
                    <a:pt x="0" y="99643"/>
                    <a:pt x="3870" y="100649"/>
                    <a:pt x="6646" y="102534"/>
                  </a:cubicBezTo>
                  <a:cubicBezTo>
                    <a:pt x="8910" y="105424"/>
                    <a:pt x="7230" y="109319"/>
                    <a:pt x="8910" y="111204"/>
                  </a:cubicBezTo>
                  <a:cubicBezTo>
                    <a:pt x="10590" y="113089"/>
                    <a:pt x="15045" y="104418"/>
                    <a:pt x="17821" y="112209"/>
                  </a:cubicBezTo>
                  <a:cubicBezTo>
                    <a:pt x="20596" y="119874"/>
                    <a:pt x="22860" y="112209"/>
                    <a:pt x="26220" y="111204"/>
                  </a:cubicBezTo>
                  <a:cubicBezTo>
                    <a:pt x="26220" y="114094"/>
                    <a:pt x="26220" y="115979"/>
                    <a:pt x="26220" y="116984"/>
                  </a:cubicBezTo>
                  <a:lnTo>
                    <a:pt x="26220" y="116984"/>
                  </a:lnTo>
                  <a:cubicBezTo>
                    <a:pt x="27900" y="115099"/>
                    <a:pt x="31186" y="113089"/>
                    <a:pt x="32355" y="112209"/>
                  </a:cubicBezTo>
                  <a:cubicBezTo>
                    <a:pt x="35130" y="111204"/>
                    <a:pt x="37906" y="112209"/>
                    <a:pt x="40681" y="110198"/>
                  </a:cubicBezTo>
                  <a:cubicBezTo>
                    <a:pt x="41850" y="109319"/>
                    <a:pt x="42945" y="106429"/>
                    <a:pt x="44041" y="106429"/>
                  </a:cubicBezTo>
                  <a:cubicBezTo>
                    <a:pt x="44625" y="105424"/>
                    <a:pt x="45721" y="107308"/>
                    <a:pt x="46305" y="106429"/>
                  </a:cubicBezTo>
                  <a:cubicBezTo>
                    <a:pt x="48496" y="106429"/>
                    <a:pt x="49592" y="103539"/>
                    <a:pt x="51856" y="103539"/>
                  </a:cubicBezTo>
                  <a:cubicBezTo>
                    <a:pt x="53536" y="103539"/>
                    <a:pt x="55727" y="107308"/>
                    <a:pt x="57407" y="106429"/>
                  </a:cubicBezTo>
                  <a:cubicBezTo>
                    <a:pt x="59087" y="104418"/>
                    <a:pt x="59671" y="99643"/>
                    <a:pt x="60766" y="96753"/>
                  </a:cubicBezTo>
                  <a:cubicBezTo>
                    <a:pt x="61351" y="94869"/>
                    <a:pt x="61351" y="91979"/>
                    <a:pt x="62446" y="90094"/>
                  </a:cubicBezTo>
                  <a:cubicBezTo>
                    <a:pt x="64126" y="88209"/>
                    <a:pt x="65806" y="88209"/>
                    <a:pt x="67486" y="86198"/>
                  </a:cubicBezTo>
                  <a:cubicBezTo>
                    <a:pt x="69166" y="85319"/>
                    <a:pt x="70846" y="84314"/>
                    <a:pt x="71357" y="82429"/>
                  </a:cubicBezTo>
                  <a:cubicBezTo>
                    <a:pt x="72525" y="80544"/>
                    <a:pt x="70846" y="76649"/>
                    <a:pt x="71941" y="74764"/>
                  </a:cubicBezTo>
                  <a:cubicBezTo>
                    <a:pt x="73037" y="73759"/>
                    <a:pt x="74716" y="73759"/>
                    <a:pt x="75812" y="73759"/>
                  </a:cubicBezTo>
                  <a:cubicBezTo>
                    <a:pt x="76396" y="73759"/>
                    <a:pt x="76981" y="75643"/>
                    <a:pt x="77492" y="75643"/>
                  </a:cubicBezTo>
                  <a:cubicBezTo>
                    <a:pt x="79172" y="74764"/>
                    <a:pt x="80267" y="69863"/>
                    <a:pt x="82531" y="69863"/>
                  </a:cubicBezTo>
                  <a:cubicBezTo>
                    <a:pt x="86475" y="67979"/>
                    <a:pt x="90346" y="71874"/>
                    <a:pt x="94217" y="70869"/>
                  </a:cubicBezTo>
                  <a:cubicBezTo>
                    <a:pt x="95897" y="69863"/>
                    <a:pt x="97066" y="66094"/>
                    <a:pt x="98673" y="65089"/>
                  </a:cubicBezTo>
                  <a:cubicBezTo>
                    <a:pt x="102032" y="62198"/>
                    <a:pt x="105392" y="60314"/>
                    <a:pt x="108752" y="60314"/>
                  </a:cubicBezTo>
                  <a:cubicBezTo>
                    <a:pt x="111016" y="59308"/>
                    <a:pt x="113207" y="61319"/>
                    <a:pt x="115471" y="62198"/>
                  </a:cubicBezTo>
                  <a:lnTo>
                    <a:pt x="115471" y="62198"/>
                  </a:lnTo>
                  <a:cubicBezTo>
                    <a:pt x="116567" y="62198"/>
                    <a:pt x="117662" y="62198"/>
                    <a:pt x="118247" y="62198"/>
                  </a:cubicBezTo>
                  <a:cubicBezTo>
                    <a:pt x="119342" y="61319"/>
                    <a:pt x="119926" y="59308"/>
                    <a:pt x="119926" y="58429"/>
                  </a:cubicBezTo>
                  <a:cubicBezTo>
                    <a:pt x="119342" y="55539"/>
                    <a:pt x="117151" y="54534"/>
                    <a:pt x="117151" y="52649"/>
                  </a:cubicBezTo>
                  <a:cubicBezTo>
                    <a:pt x="117151" y="49759"/>
                    <a:pt x="118247" y="47874"/>
                    <a:pt x="118758" y="45989"/>
                  </a:cubicBezTo>
                  <a:lnTo>
                    <a:pt x="118758" y="45989"/>
                  </a:lnTo>
                  <a:cubicBezTo>
                    <a:pt x="117662" y="43979"/>
                    <a:pt x="116567" y="42094"/>
                    <a:pt x="115471" y="41089"/>
                  </a:cubicBezTo>
                  <a:cubicBezTo>
                    <a:pt x="113791" y="41089"/>
                    <a:pt x="112111" y="41089"/>
                    <a:pt x="110432" y="42094"/>
                  </a:cubicBezTo>
                  <a:cubicBezTo>
                    <a:pt x="109336" y="43099"/>
                    <a:pt x="108752" y="43979"/>
                    <a:pt x="107656" y="44984"/>
                  </a:cubicBezTo>
                  <a:lnTo>
                    <a:pt x="107656" y="44984"/>
                  </a:lnTo>
                  <a:cubicBezTo>
                    <a:pt x="106561" y="45989"/>
                    <a:pt x="105392" y="44984"/>
                    <a:pt x="104297" y="45989"/>
                  </a:cubicBezTo>
                  <a:cubicBezTo>
                    <a:pt x="103712" y="45989"/>
                    <a:pt x="103201" y="47874"/>
                    <a:pt x="102617" y="47874"/>
                  </a:cubicBezTo>
                  <a:cubicBezTo>
                    <a:pt x="101521" y="47874"/>
                    <a:pt x="99841" y="46869"/>
                    <a:pt x="98673" y="46869"/>
                  </a:cubicBezTo>
                  <a:cubicBezTo>
                    <a:pt x="98161" y="46869"/>
                    <a:pt x="97577" y="48879"/>
                    <a:pt x="97066" y="48879"/>
                  </a:cubicBezTo>
                  <a:cubicBezTo>
                    <a:pt x="96482" y="47874"/>
                    <a:pt x="96482" y="44984"/>
                    <a:pt x="95897" y="43979"/>
                  </a:cubicBezTo>
                  <a:cubicBezTo>
                    <a:pt x="93706" y="40209"/>
                    <a:pt x="92026" y="35308"/>
                    <a:pt x="89251" y="33424"/>
                  </a:cubicBezTo>
                  <a:cubicBezTo>
                    <a:pt x="88155" y="32544"/>
                    <a:pt x="87571" y="35308"/>
                    <a:pt x="86475" y="36314"/>
                  </a:cubicBezTo>
                  <a:cubicBezTo>
                    <a:pt x="85307" y="36314"/>
                    <a:pt x="84796" y="34429"/>
                    <a:pt x="84796" y="33424"/>
                  </a:cubicBezTo>
                  <a:cubicBezTo>
                    <a:pt x="84796" y="32544"/>
                    <a:pt x="86987" y="33424"/>
                    <a:pt x="86987" y="31539"/>
                  </a:cubicBezTo>
                  <a:cubicBezTo>
                    <a:pt x="86987" y="28649"/>
                    <a:pt x="86987" y="23874"/>
                    <a:pt x="85307" y="21989"/>
                  </a:cubicBezTo>
                  <a:cubicBezTo>
                    <a:pt x="83116" y="19979"/>
                    <a:pt x="79172" y="25759"/>
                    <a:pt x="77492" y="22869"/>
                  </a:cubicBezTo>
                  <a:cubicBezTo>
                    <a:pt x="76396" y="19979"/>
                    <a:pt x="80267" y="15204"/>
                    <a:pt x="79172" y="11434"/>
                  </a:cubicBezTo>
                  <a:cubicBezTo>
                    <a:pt x="78076" y="9549"/>
                    <a:pt x="75812" y="10554"/>
                    <a:pt x="73621" y="10554"/>
                  </a:cubicBezTo>
                  <a:cubicBezTo>
                    <a:pt x="72525" y="10554"/>
                    <a:pt x="71941" y="13319"/>
                    <a:pt x="70846" y="13319"/>
                  </a:cubicBezTo>
                  <a:cubicBezTo>
                    <a:pt x="69677" y="13319"/>
                    <a:pt x="68581" y="14324"/>
                    <a:pt x="67486" y="12314"/>
                  </a:cubicBezTo>
                  <a:cubicBezTo>
                    <a:pt x="66390" y="10554"/>
                    <a:pt x="66390" y="6659"/>
                    <a:pt x="65222" y="4774"/>
                  </a:cubicBezTo>
                  <a:cubicBezTo>
                    <a:pt x="64126" y="2890"/>
                    <a:pt x="61935" y="1884"/>
                    <a:pt x="60766"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91" name="Shape 2691"/>
            <p:cNvSpPr/>
            <p:nvPr/>
          </p:nvSpPr>
          <p:spPr>
            <a:xfrm>
              <a:off x="3925632" y="5489575"/>
              <a:ext cx="220647" cy="368299"/>
            </a:xfrm>
            <a:custGeom>
              <a:avLst/>
              <a:gdLst/>
              <a:ahLst/>
              <a:cxnLst/>
              <a:rect l="0" t="0" r="0" b="0"/>
              <a:pathLst>
                <a:path w="120000" h="120000" extrusionOk="0">
                  <a:moveTo>
                    <a:pt x="43529" y="118945"/>
                  </a:moveTo>
                  <a:lnTo>
                    <a:pt x="43529" y="118945"/>
                  </a:lnTo>
                  <a:cubicBezTo>
                    <a:pt x="46470" y="118007"/>
                    <a:pt x="48039" y="117187"/>
                    <a:pt x="50980" y="116250"/>
                  </a:cubicBezTo>
                  <a:cubicBezTo>
                    <a:pt x="55490" y="115312"/>
                    <a:pt x="60000" y="115312"/>
                    <a:pt x="64509" y="115312"/>
                  </a:cubicBezTo>
                  <a:cubicBezTo>
                    <a:pt x="67450" y="116250"/>
                    <a:pt x="70392" y="118007"/>
                    <a:pt x="73333" y="119882"/>
                  </a:cubicBezTo>
                  <a:lnTo>
                    <a:pt x="73333" y="119882"/>
                  </a:lnTo>
                  <a:cubicBezTo>
                    <a:pt x="76470" y="118007"/>
                    <a:pt x="79411" y="117187"/>
                    <a:pt x="80980" y="114492"/>
                  </a:cubicBezTo>
                  <a:cubicBezTo>
                    <a:pt x="82352" y="112617"/>
                    <a:pt x="79411" y="109921"/>
                    <a:pt x="80980" y="108164"/>
                  </a:cubicBezTo>
                  <a:cubicBezTo>
                    <a:pt x="82352" y="107343"/>
                    <a:pt x="83921" y="107343"/>
                    <a:pt x="86862" y="107343"/>
                  </a:cubicBezTo>
                  <a:cubicBezTo>
                    <a:pt x="92941" y="108164"/>
                    <a:pt x="99019" y="112617"/>
                    <a:pt x="106470" y="111796"/>
                  </a:cubicBezTo>
                  <a:cubicBezTo>
                    <a:pt x="110980" y="110859"/>
                    <a:pt x="107843" y="105468"/>
                    <a:pt x="112352" y="102773"/>
                  </a:cubicBezTo>
                  <a:cubicBezTo>
                    <a:pt x="112352" y="101953"/>
                    <a:pt x="116862" y="103710"/>
                    <a:pt x="118431" y="101953"/>
                  </a:cubicBezTo>
                  <a:cubicBezTo>
                    <a:pt x="119803" y="99257"/>
                    <a:pt x="119803" y="96562"/>
                    <a:pt x="118431" y="93867"/>
                  </a:cubicBezTo>
                  <a:cubicBezTo>
                    <a:pt x="116862" y="92109"/>
                    <a:pt x="115294" y="90351"/>
                    <a:pt x="113921" y="88476"/>
                  </a:cubicBezTo>
                  <a:lnTo>
                    <a:pt x="113921" y="88476"/>
                  </a:lnTo>
                  <a:cubicBezTo>
                    <a:pt x="112352" y="87656"/>
                    <a:pt x="112352" y="86835"/>
                    <a:pt x="112352" y="85898"/>
                  </a:cubicBezTo>
                  <a:cubicBezTo>
                    <a:pt x="110980" y="82382"/>
                    <a:pt x="112352" y="78750"/>
                    <a:pt x="110980" y="75234"/>
                  </a:cubicBezTo>
                  <a:cubicBezTo>
                    <a:pt x="109411" y="73359"/>
                    <a:pt x="104901" y="73359"/>
                    <a:pt x="104901" y="71601"/>
                  </a:cubicBezTo>
                  <a:cubicBezTo>
                    <a:pt x="104901" y="68906"/>
                    <a:pt x="109411" y="65390"/>
                    <a:pt x="109411" y="62695"/>
                  </a:cubicBezTo>
                  <a:cubicBezTo>
                    <a:pt x="109411" y="60937"/>
                    <a:pt x="101960" y="62695"/>
                    <a:pt x="101960" y="60937"/>
                  </a:cubicBezTo>
                  <a:cubicBezTo>
                    <a:pt x="100392" y="53671"/>
                    <a:pt x="103333" y="46523"/>
                    <a:pt x="103333" y="39375"/>
                  </a:cubicBezTo>
                  <a:cubicBezTo>
                    <a:pt x="103333" y="35742"/>
                    <a:pt x="103333" y="31289"/>
                    <a:pt x="100392" y="27773"/>
                  </a:cubicBezTo>
                  <a:cubicBezTo>
                    <a:pt x="97450" y="25078"/>
                    <a:pt x="86862" y="25078"/>
                    <a:pt x="85490" y="21445"/>
                  </a:cubicBezTo>
                  <a:cubicBezTo>
                    <a:pt x="83921" y="16171"/>
                    <a:pt x="91372" y="11601"/>
                    <a:pt x="92941" y="7148"/>
                  </a:cubicBezTo>
                  <a:lnTo>
                    <a:pt x="92941" y="7148"/>
                  </a:lnTo>
                  <a:cubicBezTo>
                    <a:pt x="83921" y="7148"/>
                    <a:pt x="74901" y="8906"/>
                    <a:pt x="62941" y="3632"/>
                  </a:cubicBezTo>
                  <a:cubicBezTo>
                    <a:pt x="55490" y="0"/>
                    <a:pt x="53921" y="9843"/>
                    <a:pt x="50980" y="12539"/>
                  </a:cubicBezTo>
                  <a:cubicBezTo>
                    <a:pt x="34509" y="33164"/>
                    <a:pt x="34509" y="33164"/>
                    <a:pt x="34509" y="33164"/>
                  </a:cubicBezTo>
                  <a:cubicBezTo>
                    <a:pt x="31568" y="36679"/>
                    <a:pt x="30000" y="43828"/>
                    <a:pt x="25490" y="45703"/>
                  </a:cubicBezTo>
                  <a:cubicBezTo>
                    <a:pt x="16470" y="49218"/>
                    <a:pt x="7450" y="48281"/>
                    <a:pt x="0" y="46523"/>
                  </a:cubicBezTo>
                  <a:lnTo>
                    <a:pt x="0" y="46523"/>
                  </a:lnTo>
                  <a:cubicBezTo>
                    <a:pt x="1568" y="50976"/>
                    <a:pt x="1568" y="61757"/>
                    <a:pt x="7450" y="65390"/>
                  </a:cubicBezTo>
                  <a:cubicBezTo>
                    <a:pt x="10588" y="67148"/>
                    <a:pt x="18039" y="63515"/>
                    <a:pt x="20980" y="66210"/>
                  </a:cubicBezTo>
                  <a:cubicBezTo>
                    <a:pt x="23921" y="71601"/>
                    <a:pt x="15098" y="78750"/>
                    <a:pt x="18039" y="84140"/>
                  </a:cubicBezTo>
                  <a:cubicBezTo>
                    <a:pt x="20980" y="87656"/>
                    <a:pt x="30000" y="86835"/>
                    <a:pt x="32941" y="89414"/>
                  </a:cubicBezTo>
                  <a:cubicBezTo>
                    <a:pt x="34509" y="92109"/>
                    <a:pt x="31568" y="94804"/>
                    <a:pt x="32941" y="97500"/>
                  </a:cubicBezTo>
                  <a:cubicBezTo>
                    <a:pt x="32941" y="97500"/>
                    <a:pt x="37450" y="96562"/>
                    <a:pt x="37450" y="97500"/>
                  </a:cubicBezTo>
                  <a:cubicBezTo>
                    <a:pt x="37450" y="101953"/>
                    <a:pt x="34509" y="105468"/>
                    <a:pt x="34509" y="109101"/>
                  </a:cubicBezTo>
                  <a:cubicBezTo>
                    <a:pt x="36078" y="111796"/>
                    <a:pt x="39019" y="113554"/>
                    <a:pt x="41960" y="115312"/>
                  </a:cubicBezTo>
                  <a:cubicBezTo>
                    <a:pt x="41960" y="116250"/>
                    <a:pt x="41960" y="118007"/>
                    <a:pt x="43529" y="11894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92" name="Shape 2692"/>
            <p:cNvSpPr/>
            <p:nvPr/>
          </p:nvSpPr>
          <p:spPr>
            <a:xfrm>
              <a:off x="3763717" y="5624514"/>
              <a:ext cx="242871" cy="242886"/>
            </a:xfrm>
            <a:custGeom>
              <a:avLst/>
              <a:gdLst/>
              <a:ahLst/>
              <a:cxnLst/>
              <a:rect l="0" t="0" r="0" b="0"/>
              <a:pathLst>
                <a:path w="120000" h="120000" extrusionOk="0">
                  <a:moveTo>
                    <a:pt x="80237" y="4101"/>
                  </a:moveTo>
                  <a:lnTo>
                    <a:pt x="80237" y="4101"/>
                  </a:lnTo>
                  <a:cubicBezTo>
                    <a:pt x="74888" y="2852"/>
                    <a:pt x="69361" y="0"/>
                    <a:pt x="65260" y="0"/>
                  </a:cubicBezTo>
                  <a:cubicBezTo>
                    <a:pt x="55809" y="0"/>
                    <a:pt x="54383" y="2852"/>
                    <a:pt x="47607" y="5527"/>
                  </a:cubicBezTo>
                  <a:lnTo>
                    <a:pt x="47607" y="5527"/>
                  </a:lnTo>
                  <a:cubicBezTo>
                    <a:pt x="34056" y="2852"/>
                    <a:pt x="34056" y="2852"/>
                    <a:pt x="34056" y="2852"/>
                  </a:cubicBezTo>
                  <a:cubicBezTo>
                    <a:pt x="27102" y="8202"/>
                    <a:pt x="24427" y="2852"/>
                    <a:pt x="16225" y="8202"/>
                  </a:cubicBezTo>
                  <a:cubicBezTo>
                    <a:pt x="14977" y="10876"/>
                    <a:pt x="0" y="26032"/>
                    <a:pt x="6775" y="27280"/>
                  </a:cubicBezTo>
                  <a:cubicBezTo>
                    <a:pt x="6775" y="32808"/>
                    <a:pt x="4101" y="38157"/>
                    <a:pt x="4101" y="44933"/>
                  </a:cubicBezTo>
                  <a:cubicBezTo>
                    <a:pt x="4101" y="47786"/>
                    <a:pt x="4101" y="49034"/>
                    <a:pt x="5349" y="50460"/>
                  </a:cubicBezTo>
                  <a:lnTo>
                    <a:pt x="5349" y="50460"/>
                  </a:lnTo>
                  <a:cubicBezTo>
                    <a:pt x="8202" y="53135"/>
                    <a:pt x="13551" y="54561"/>
                    <a:pt x="16225" y="57236"/>
                  </a:cubicBezTo>
                  <a:cubicBezTo>
                    <a:pt x="19078" y="59910"/>
                    <a:pt x="19078" y="65438"/>
                    <a:pt x="21753" y="67934"/>
                  </a:cubicBezTo>
                  <a:cubicBezTo>
                    <a:pt x="24427" y="70787"/>
                    <a:pt x="27102" y="69361"/>
                    <a:pt x="29955" y="69361"/>
                  </a:cubicBezTo>
                  <a:cubicBezTo>
                    <a:pt x="32630" y="69361"/>
                    <a:pt x="34056" y="65438"/>
                    <a:pt x="36731" y="65438"/>
                  </a:cubicBezTo>
                  <a:cubicBezTo>
                    <a:pt x="42080" y="65438"/>
                    <a:pt x="47607" y="64011"/>
                    <a:pt x="50282" y="66686"/>
                  </a:cubicBezTo>
                  <a:cubicBezTo>
                    <a:pt x="52956" y="72035"/>
                    <a:pt x="43506" y="78811"/>
                    <a:pt x="46181" y="82912"/>
                  </a:cubicBezTo>
                  <a:cubicBezTo>
                    <a:pt x="50282" y="87013"/>
                    <a:pt x="59910" y="78811"/>
                    <a:pt x="65260" y="81664"/>
                  </a:cubicBezTo>
                  <a:cubicBezTo>
                    <a:pt x="69361" y="84338"/>
                    <a:pt x="69361" y="91114"/>
                    <a:pt x="69361" y="95215"/>
                  </a:cubicBezTo>
                  <a:cubicBezTo>
                    <a:pt x="69361" y="97890"/>
                    <a:pt x="64011" y="96641"/>
                    <a:pt x="64011" y="97890"/>
                  </a:cubicBezTo>
                  <a:cubicBezTo>
                    <a:pt x="64011" y="99316"/>
                    <a:pt x="65260" y="101991"/>
                    <a:pt x="68112" y="101991"/>
                  </a:cubicBezTo>
                  <a:cubicBezTo>
                    <a:pt x="70787" y="100564"/>
                    <a:pt x="72213" y="96641"/>
                    <a:pt x="74888" y="97890"/>
                  </a:cubicBezTo>
                  <a:cubicBezTo>
                    <a:pt x="81664" y="100564"/>
                    <a:pt x="85765" y="107518"/>
                    <a:pt x="91114" y="112867"/>
                  </a:cubicBezTo>
                  <a:cubicBezTo>
                    <a:pt x="92540" y="114294"/>
                    <a:pt x="92540" y="118395"/>
                    <a:pt x="93967" y="119821"/>
                  </a:cubicBezTo>
                  <a:cubicBezTo>
                    <a:pt x="95215" y="119821"/>
                    <a:pt x="96641" y="116968"/>
                    <a:pt x="97890" y="116968"/>
                  </a:cubicBezTo>
                  <a:cubicBezTo>
                    <a:pt x="100742" y="116968"/>
                    <a:pt x="104843" y="118395"/>
                    <a:pt x="107518" y="118395"/>
                  </a:cubicBezTo>
                  <a:cubicBezTo>
                    <a:pt x="108945" y="118395"/>
                    <a:pt x="110193" y="115720"/>
                    <a:pt x="111619" y="115720"/>
                  </a:cubicBezTo>
                  <a:cubicBezTo>
                    <a:pt x="114294" y="114294"/>
                    <a:pt x="117147" y="115720"/>
                    <a:pt x="119821" y="114294"/>
                  </a:cubicBezTo>
                  <a:lnTo>
                    <a:pt x="119821" y="114294"/>
                  </a:lnTo>
                  <a:cubicBezTo>
                    <a:pt x="118395" y="112867"/>
                    <a:pt x="118395" y="110193"/>
                    <a:pt x="118395" y="108766"/>
                  </a:cubicBezTo>
                  <a:cubicBezTo>
                    <a:pt x="115720" y="106092"/>
                    <a:pt x="113046" y="103417"/>
                    <a:pt x="111619" y="99316"/>
                  </a:cubicBezTo>
                  <a:cubicBezTo>
                    <a:pt x="111619" y="93789"/>
                    <a:pt x="114294" y="88439"/>
                    <a:pt x="114294" y="81664"/>
                  </a:cubicBezTo>
                  <a:cubicBezTo>
                    <a:pt x="114294" y="80237"/>
                    <a:pt x="110193" y="81664"/>
                    <a:pt x="110193" y="81664"/>
                  </a:cubicBezTo>
                  <a:cubicBezTo>
                    <a:pt x="108945" y="77563"/>
                    <a:pt x="111619" y="73462"/>
                    <a:pt x="110193" y="69361"/>
                  </a:cubicBezTo>
                  <a:cubicBezTo>
                    <a:pt x="107518" y="65438"/>
                    <a:pt x="99316" y="66686"/>
                    <a:pt x="96641" y="61337"/>
                  </a:cubicBezTo>
                  <a:cubicBezTo>
                    <a:pt x="93967" y="53135"/>
                    <a:pt x="101991" y="42258"/>
                    <a:pt x="99316" y="34056"/>
                  </a:cubicBezTo>
                  <a:cubicBezTo>
                    <a:pt x="96641" y="29955"/>
                    <a:pt x="89866" y="35482"/>
                    <a:pt x="87013" y="32808"/>
                  </a:cubicBezTo>
                  <a:cubicBezTo>
                    <a:pt x="81664" y="27280"/>
                    <a:pt x="81664" y="10876"/>
                    <a:pt x="80237" y="410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93" name="Shape 2693"/>
            <p:cNvSpPr/>
            <p:nvPr/>
          </p:nvSpPr>
          <p:spPr>
            <a:xfrm>
              <a:off x="4079610" y="5462589"/>
              <a:ext cx="201599" cy="300036"/>
            </a:xfrm>
            <a:custGeom>
              <a:avLst/>
              <a:gdLst/>
              <a:ahLst/>
              <a:cxnLst/>
              <a:rect l="0" t="0" r="0" b="0"/>
              <a:pathLst>
                <a:path w="120000" h="120000" extrusionOk="0">
                  <a:moveTo>
                    <a:pt x="9874" y="19759"/>
                  </a:moveTo>
                  <a:lnTo>
                    <a:pt x="9874" y="19759"/>
                  </a:lnTo>
                  <a:cubicBezTo>
                    <a:pt x="8157" y="25240"/>
                    <a:pt x="0" y="30865"/>
                    <a:pt x="1717" y="37355"/>
                  </a:cubicBezTo>
                  <a:cubicBezTo>
                    <a:pt x="3220" y="41826"/>
                    <a:pt x="14812" y="41826"/>
                    <a:pt x="18032" y="45144"/>
                  </a:cubicBezTo>
                  <a:cubicBezTo>
                    <a:pt x="21252" y="49471"/>
                    <a:pt x="21252" y="54951"/>
                    <a:pt x="21252" y="59423"/>
                  </a:cubicBezTo>
                  <a:cubicBezTo>
                    <a:pt x="21252" y="68221"/>
                    <a:pt x="18032" y="77019"/>
                    <a:pt x="19749" y="85961"/>
                  </a:cubicBezTo>
                  <a:cubicBezTo>
                    <a:pt x="19749" y="88125"/>
                    <a:pt x="27906" y="85961"/>
                    <a:pt x="27906" y="88125"/>
                  </a:cubicBezTo>
                  <a:cubicBezTo>
                    <a:pt x="27906" y="91442"/>
                    <a:pt x="22969" y="95769"/>
                    <a:pt x="22969" y="99086"/>
                  </a:cubicBezTo>
                  <a:cubicBezTo>
                    <a:pt x="22969" y="101250"/>
                    <a:pt x="27906" y="101250"/>
                    <a:pt x="29624" y="103557"/>
                  </a:cubicBezTo>
                  <a:cubicBezTo>
                    <a:pt x="31127" y="107884"/>
                    <a:pt x="29624" y="112355"/>
                    <a:pt x="31127" y="116682"/>
                  </a:cubicBezTo>
                  <a:cubicBezTo>
                    <a:pt x="31127" y="117836"/>
                    <a:pt x="31127" y="118846"/>
                    <a:pt x="32844" y="119855"/>
                  </a:cubicBezTo>
                  <a:lnTo>
                    <a:pt x="32844" y="119855"/>
                  </a:lnTo>
                  <a:cubicBezTo>
                    <a:pt x="39284" y="117836"/>
                    <a:pt x="47441" y="114519"/>
                    <a:pt x="55813" y="114519"/>
                  </a:cubicBezTo>
                  <a:cubicBezTo>
                    <a:pt x="59033" y="114519"/>
                    <a:pt x="60751" y="118846"/>
                    <a:pt x="63971" y="119855"/>
                  </a:cubicBezTo>
                  <a:cubicBezTo>
                    <a:pt x="67191" y="119855"/>
                    <a:pt x="70411" y="118846"/>
                    <a:pt x="73846" y="117836"/>
                  </a:cubicBezTo>
                  <a:cubicBezTo>
                    <a:pt x="75348" y="116682"/>
                    <a:pt x="75348" y="113365"/>
                    <a:pt x="78783" y="112355"/>
                  </a:cubicBezTo>
                  <a:cubicBezTo>
                    <a:pt x="80286" y="111201"/>
                    <a:pt x="82003" y="111201"/>
                    <a:pt x="85223" y="111201"/>
                  </a:cubicBezTo>
                  <a:cubicBezTo>
                    <a:pt x="88658" y="112355"/>
                    <a:pt x="90161" y="113365"/>
                    <a:pt x="93381" y="113365"/>
                  </a:cubicBezTo>
                  <a:cubicBezTo>
                    <a:pt x="98318" y="113365"/>
                    <a:pt x="103255" y="113365"/>
                    <a:pt x="106475" y="112355"/>
                  </a:cubicBezTo>
                  <a:cubicBezTo>
                    <a:pt x="109910" y="111201"/>
                    <a:pt x="111413" y="109038"/>
                    <a:pt x="113130" y="106730"/>
                  </a:cubicBezTo>
                  <a:lnTo>
                    <a:pt x="113130" y="106730"/>
                  </a:lnTo>
                  <a:cubicBezTo>
                    <a:pt x="111413" y="103557"/>
                    <a:pt x="111413" y="99086"/>
                    <a:pt x="108193" y="94759"/>
                  </a:cubicBezTo>
                  <a:cubicBezTo>
                    <a:pt x="106475" y="93605"/>
                    <a:pt x="103255" y="93605"/>
                    <a:pt x="101753" y="92451"/>
                  </a:cubicBezTo>
                  <a:cubicBezTo>
                    <a:pt x="98318" y="90288"/>
                    <a:pt x="96815" y="86971"/>
                    <a:pt x="96815" y="83653"/>
                  </a:cubicBezTo>
                  <a:cubicBezTo>
                    <a:pt x="95098" y="77019"/>
                    <a:pt x="98318" y="70384"/>
                    <a:pt x="96815" y="62740"/>
                  </a:cubicBezTo>
                  <a:cubicBezTo>
                    <a:pt x="95098" y="59423"/>
                    <a:pt x="88658" y="57259"/>
                    <a:pt x="90161" y="53942"/>
                  </a:cubicBezTo>
                  <a:cubicBezTo>
                    <a:pt x="90161" y="51778"/>
                    <a:pt x="96815" y="53942"/>
                    <a:pt x="98318" y="51778"/>
                  </a:cubicBezTo>
                  <a:cubicBezTo>
                    <a:pt x="101753" y="46298"/>
                    <a:pt x="100035" y="39663"/>
                    <a:pt x="103255" y="34038"/>
                  </a:cubicBezTo>
                  <a:cubicBezTo>
                    <a:pt x="103255" y="33028"/>
                    <a:pt x="104973" y="30865"/>
                    <a:pt x="106475" y="30865"/>
                  </a:cubicBezTo>
                  <a:cubicBezTo>
                    <a:pt x="111413" y="29711"/>
                    <a:pt x="114847" y="29711"/>
                    <a:pt x="119785" y="29711"/>
                  </a:cubicBezTo>
                  <a:lnTo>
                    <a:pt x="119785" y="29711"/>
                  </a:lnTo>
                  <a:cubicBezTo>
                    <a:pt x="118067" y="24230"/>
                    <a:pt x="118067" y="19759"/>
                    <a:pt x="116350" y="14278"/>
                  </a:cubicBezTo>
                  <a:cubicBezTo>
                    <a:pt x="116350" y="12115"/>
                    <a:pt x="114847" y="8798"/>
                    <a:pt x="114847" y="6490"/>
                  </a:cubicBezTo>
                  <a:cubicBezTo>
                    <a:pt x="113130" y="3317"/>
                    <a:pt x="114847" y="3317"/>
                    <a:pt x="114847" y="0"/>
                  </a:cubicBezTo>
                  <a:lnTo>
                    <a:pt x="114847" y="0"/>
                  </a:lnTo>
                  <a:cubicBezTo>
                    <a:pt x="62254" y="9807"/>
                    <a:pt x="62254" y="9807"/>
                    <a:pt x="62254" y="9807"/>
                  </a:cubicBezTo>
                  <a:cubicBezTo>
                    <a:pt x="44221" y="15432"/>
                    <a:pt x="42719" y="23076"/>
                    <a:pt x="26189" y="20913"/>
                  </a:cubicBezTo>
                  <a:cubicBezTo>
                    <a:pt x="19749" y="19759"/>
                    <a:pt x="14812" y="19759"/>
                    <a:pt x="9874" y="1975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94" name="Shape 2694"/>
            <p:cNvSpPr/>
            <p:nvPr/>
          </p:nvSpPr>
          <p:spPr>
            <a:xfrm>
              <a:off x="4270096" y="5372101"/>
              <a:ext cx="307954" cy="322263"/>
            </a:xfrm>
            <a:custGeom>
              <a:avLst/>
              <a:gdLst/>
              <a:ahLst/>
              <a:cxnLst/>
              <a:rect l="0" t="0" r="0" b="0"/>
              <a:pathLst>
                <a:path w="120000" h="120000" extrusionOk="0">
                  <a:moveTo>
                    <a:pt x="70654" y="9127"/>
                  </a:moveTo>
                  <a:lnTo>
                    <a:pt x="70654" y="9127"/>
                  </a:lnTo>
                  <a:cubicBezTo>
                    <a:pt x="64205" y="7114"/>
                    <a:pt x="58878" y="9127"/>
                    <a:pt x="52429" y="9127"/>
                  </a:cubicBezTo>
                  <a:cubicBezTo>
                    <a:pt x="52429" y="7114"/>
                    <a:pt x="55654" y="5100"/>
                    <a:pt x="56775" y="4026"/>
                  </a:cubicBezTo>
                  <a:cubicBezTo>
                    <a:pt x="57897" y="3087"/>
                    <a:pt x="58878" y="0"/>
                    <a:pt x="61121" y="939"/>
                  </a:cubicBezTo>
                  <a:cubicBezTo>
                    <a:pt x="66448" y="3087"/>
                    <a:pt x="71775" y="5100"/>
                    <a:pt x="78224" y="5100"/>
                  </a:cubicBezTo>
                  <a:lnTo>
                    <a:pt x="78224" y="5100"/>
                  </a:lnTo>
                  <a:cubicBezTo>
                    <a:pt x="78224" y="7114"/>
                    <a:pt x="75981" y="9127"/>
                    <a:pt x="75981" y="12214"/>
                  </a:cubicBezTo>
                  <a:cubicBezTo>
                    <a:pt x="75000" y="14228"/>
                    <a:pt x="75000" y="17315"/>
                    <a:pt x="73878" y="19463"/>
                  </a:cubicBezTo>
                  <a:cubicBezTo>
                    <a:pt x="72757" y="21476"/>
                    <a:pt x="71775" y="21476"/>
                    <a:pt x="71775" y="19463"/>
                  </a:cubicBezTo>
                  <a:cubicBezTo>
                    <a:pt x="70654" y="17315"/>
                    <a:pt x="71775" y="14228"/>
                    <a:pt x="72757" y="12214"/>
                  </a:cubicBezTo>
                  <a:cubicBezTo>
                    <a:pt x="70654" y="9127"/>
                    <a:pt x="70654" y="9127"/>
                    <a:pt x="70654" y="9127"/>
                  </a:cubicBezTo>
                  <a:close/>
                  <a:moveTo>
                    <a:pt x="119859" y="96375"/>
                  </a:moveTo>
                  <a:lnTo>
                    <a:pt x="119859" y="96375"/>
                  </a:lnTo>
                  <a:cubicBezTo>
                    <a:pt x="116775" y="95302"/>
                    <a:pt x="112429" y="95302"/>
                    <a:pt x="110327" y="94228"/>
                  </a:cubicBezTo>
                  <a:cubicBezTo>
                    <a:pt x="99532" y="93288"/>
                    <a:pt x="105000" y="87114"/>
                    <a:pt x="107102" y="78926"/>
                  </a:cubicBezTo>
                  <a:cubicBezTo>
                    <a:pt x="114532" y="56375"/>
                    <a:pt x="107102" y="51140"/>
                    <a:pt x="88878" y="37852"/>
                  </a:cubicBezTo>
                  <a:cubicBezTo>
                    <a:pt x="77102" y="29664"/>
                    <a:pt x="71775" y="31677"/>
                    <a:pt x="56775" y="31677"/>
                  </a:cubicBezTo>
                  <a:cubicBezTo>
                    <a:pt x="51448" y="31677"/>
                    <a:pt x="45000" y="27651"/>
                    <a:pt x="39672" y="27651"/>
                  </a:cubicBezTo>
                  <a:cubicBezTo>
                    <a:pt x="32102" y="27651"/>
                    <a:pt x="23551" y="32751"/>
                    <a:pt x="17102" y="25637"/>
                  </a:cubicBezTo>
                  <a:cubicBezTo>
                    <a:pt x="12897" y="21476"/>
                    <a:pt x="1121" y="27651"/>
                    <a:pt x="1121" y="33825"/>
                  </a:cubicBezTo>
                  <a:lnTo>
                    <a:pt x="1121" y="33825"/>
                  </a:lnTo>
                  <a:cubicBezTo>
                    <a:pt x="1121" y="36912"/>
                    <a:pt x="0" y="36912"/>
                    <a:pt x="1121" y="39865"/>
                  </a:cubicBezTo>
                  <a:cubicBezTo>
                    <a:pt x="1121" y="42013"/>
                    <a:pt x="2102" y="45100"/>
                    <a:pt x="2102" y="47114"/>
                  </a:cubicBezTo>
                  <a:cubicBezTo>
                    <a:pt x="3224" y="52214"/>
                    <a:pt x="3224" y="56375"/>
                    <a:pt x="4345" y="61476"/>
                  </a:cubicBezTo>
                  <a:lnTo>
                    <a:pt x="4345" y="61476"/>
                  </a:lnTo>
                  <a:cubicBezTo>
                    <a:pt x="7429" y="59463"/>
                    <a:pt x="10654" y="55302"/>
                    <a:pt x="15000" y="55302"/>
                  </a:cubicBezTo>
                  <a:cubicBezTo>
                    <a:pt x="17102" y="55302"/>
                    <a:pt x="17102" y="59463"/>
                    <a:pt x="18224" y="60402"/>
                  </a:cubicBezTo>
                  <a:cubicBezTo>
                    <a:pt x="19345" y="61476"/>
                    <a:pt x="21448" y="59463"/>
                    <a:pt x="22570" y="59463"/>
                  </a:cubicBezTo>
                  <a:cubicBezTo>
                    <a:pt x="23551" y="61476"/>
                    <a:pt x="23551" y="64563"/>
                    <a:pt x="25654" y="65503"/>
                  </a:cubicBezTo>
                  <a:cubicBezTo>
                    <a:pt x="28878" y="65503"/>
                    <a:pt x="32102" y="61476"/>
                    <a:pt x="35327" y="62550"/>
                  </a:cubicBezTo>
                  <a:cubicBezTo>
                    <a:pt x="38551" y="63489"/>
                    <a:pt x="41775" y="66577"/>
                    <a:pt x="43878" y="68590"/>
                  </a:cubicBezTo>
                  <a:cubicBezTo>
                    <a:pt x="45000" y="69664"/>
                    <a:pt x="43878" y="72751"/>
                    <a:pt x="45981" y="73825"/>
                  </a:cubicBezTo>
                  <a:cubicBezTo>
                    <a:pt x="49205" y="74765"/>
                    <a:pt x="52429" y="73825"/>
                    <a:pt x="56775" y="72751"/>
                  </a:cubicBezTo>
                  <a:cubicBezTo>
                    <a:pt x="58878" y="71677"/>
                    <a:pt x="61121" y="70738"/>
                    <a:pt x="63224" y="69664"/>
                  </a:cubicBezTo>
                  <a:cubicBezTo>
                    <a:pt x="64205" y="69664"/>
                    <a:pt x="67429" y="66577"/>
                    <a:pt x="67429" y="68590"/>
                  </a:cubicBezTo>
                  <a:cubicBezTo>
                    <a:pt x="69672" y="73825"/>
                    <a:pt x="67429" y="78926"/>
                    <a:pt x="67429" y="84026"/>
                  </a:cubicBezTo>
                  <a:cubicBezTo>
                    <a:pt x="68551" y="87114"/>
                    <a:pt x="70654" y="90201"/>
                    <a:pt x="71775" y="93288"/>
                  </a:cubicBezTo>
                  <a:cubicBezTo>
                    <a:pt x="72757" y="96375"/>
                    <a:pt x="75000" y="98389"/>
                    <a:pt x="77102" y="101476"/>
                  </a:cubicBezTo>
                  <a:lnTo>
                    <a:pt x="77102" y="101476"/>
                  </a:lnTo>
                  <a:cubicBezTo>
                    <a:pt x="78224" y="101476"/>
                    <a:pt x="81308" y="100402"/>
                    <a:pt x="82429" y="101476"/>
                  </a:cubicBezTo>
                  <a:cubicBezTo>
                    <a:pt x="85654" y="105503"/>
                    <a:pt x="84532" y="112751"/>
                    <a:pt x="87757" y="116778"/>
                  </a:cubicBezTo>
                  <a:cubicBezTo>
                    <a:pt x="90000" y="118926"/>
                    <a:pt x="93224" y="118926"/>
                    <a:pt x="96448" y="119865"/>
                  </a:cubicBezTo>
                  <a:lnTo>
                    <a:pt x="96448" y="119865"/>
                  </a:lnTo>
                  <a:cubicBezTo>
                    <a:pt x="98551" y="116778"/>
                    <a:pt x="100654" y="112751"/>
                    <a:pt x="103878" y="109664"/>
                  </a:cubicBezTo>
                  <a:cubicBezTo>
                    <a:pt x="105981" y="106577"/>
                    <a:pt x="109205" y="104563"/>
                    <a:pt x="112429" y="101476"/>
                  </a:cubicBezTo>
                  <a:cubicBezTo>
                    <a:pt x="116775" y="98389"/>
                    <a:pt x="115654" y="100402"/>
                    <a:pt x="119859" y="96375"/>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95" name="Shape 2695"/>
            <p:cNvSpPr/>
            <p:nvPr/>
          </p:nvSpPr>
          <p:spPr>
            <a:xfrm>
              <a:off x="4911405" y="4779964"/>
              <a:ext cx="536540" cy="473075"/>
            </a:xfrm>
            <a:custGeom>
              <a:avLst/>
              <a:gdLst/>
              <a:ahLst/>
              <a:cxnLst/>
              <a:rect l="0" t="0" r="0" b="0"/>
              <a:pathLst>
                <a:path w="120000" h="120000" extrusionOk="0">
                  <a:moveTo>
                    <a:pt x="15382" y="116441"/>
                  </a:moveTo>
                  <a:lnTo>
                    <a:pt x="15382" y="116441"/>
                  </a:lnTo>
                  <a:cubicBezTo>
                    <a:pt x="14093" y="115711"/>
                    <a:pt x="11033" y="113612"/>
                    <a:pt x="9825" y="112973"/>
                  </a:cubicBezTo>
                  <a:cubicBezTo>
                    <a:pt x="9181" y="112243"/>
                    <a:pt x="9181" y="112973"/>
                    <a:pt x="9181" y="112243"/>
                  </a:cubicBezTo>
                  <a:cubicBezTo>
                    <a:pt x="8617" y="111513"/>
                    <a:pt x="8617" y="105307"/>
                    <a:pt x="8617" y="103847"/>
                  </a:cubicBezTo>
                  <a:cubicBezTo>
                    <a:pt x="4268" y="101749"/>
                    <a:pt x="6120" y="96912"/>
                    <a:pt x="6120" y="93444"/>
                  </a:cubicBezTo>
                  <a:cubicBezTo>
                    <a:pt x="6120" y="88517"/>
                    <a:pt x="6120" y="85779"/>
                    <a:pt x="4268" y="81581"/>
                  </a:cubicBezTo>
                  <a:cubicBezTo>
                    <a:pt x="0" y="73186"/>
                    <a:pt x="0" y="69718"/>
                    <a:pt x="5557" y="61414"/>
                  </a:cubicBezTo>
                  <a:cubicBezTo>
                    <a:pt x="8617" y="55756"/>
                    <a:pt x="11677" y="53019"/>
                    <a:pt x="14738" y="48091"/>
                  </a:cubicBezTo>
                  <a:cubicBezTo>
                    <a:pt x="21503" y="39057"/>
                    <a:pt x="25208" y="53657"/>
                    <a:pt x="28912" y="59954"/>
                  </a:cubicBezTo>
                  <a:cubicBezTo>
                    <a:pt x="33181" y="66980"/>
                    <a:pt x="29476" y="74646"/>
                    <a:pt x="30765" y="81581"/>
                  </a:cubicBezTo>
                  <a:cubicBezTo>
                    <a:pt x="36241" y="83680"/>
                    <a:pt x="38093" y="87148"/>
                    <a:pt x="35033" y="92714"/>
                  </a:cubicBezTo>
                  <a:cubicBezTo>
                    <a:pt x="30765" y="99741"/>
                    <a:pt x="35677" y="96182"/>
                    <a:pt x="38093" y="100380"/>
                  </a:cubicBezTo>
                  <a:cubicBezTo>
                    <a:pt x="38738" y="101110"/>
                    <a:pt x="36885" y="105307"/>
                    <a:pt x="37530" y="107406"/>
                  </a:cubicBezTo>
                  <a:cubicBezTo>
                    <a:pt x="38093" y="108775"/>
                    <a:pt x="41154" y="117809"/>
                    <a:pt x="36241" y="116441"/>
                  </a:cubicBezTo>
                  <a:cubicBezTo>
                    <a:pt x="32617" y="115711"/>
                    <a:pt x="33181" y="117171"/>
                    <a:pt x="30120" y="118539"/>
                  </a:cubicBezTo>
                  <a:cubicBezTo>
                    <a:pt x="25852" y="119908"/>
                    <a:pt x="26416" y="119269"/>
                    <a:pt x="22147" y="119269"/>
                  </a:cubicBezTo>
                  <a:cubicBezTo>
                    <a:pt x="15382" y="116441"/>
                    <a:pt x="15382" y="116441"/>
                    <a:pt x="15382" y="116441"/>
                  </a:cubicBezTo>
                  <a:close/>
                  <a:moveTo>
                    <a:pt x="57181" y="38418"/>
                  </a:moveTo>
                  <a:lnTo>
                    <a:pt x="57181" y="38418"/>
                  </a:lnTo>
                  <a:cubicBezTo>
                    <a:pt x="57181" y="36958"/>
                    <a:pt x="57825" y="35589"/>
                    <a:pt x="58389" y="34859"/>
                  </a:cubicBezTo>
                  <a:cubicBezTo>
                    <a:pt x="58389" y="33490"/>
                    <a:pt x="59033" y="32121"/>
                    <a:pt x="59677" y="31391"/>
                  </a:cubicBezTo>
                  <a:cubicBezTo>
                    <a:pt x="60241" y="30022"/>
                    <a:pt x="61530" y="27923"/>
                    <a:pt x="62738" y="29292"/>
                  </a:cubicBezTo>
                  <a:cubicBezTo>
                    <a:pt x="63302" y="30661"/>
                    <a:pt x="63302" y="32121"/>
                    <a:pt x="63302" y="33490"/>
                  </a:cubicBezTo>
                  <a:cubicBezTo>
                    <a:pt x="63946" y="34220"/>
                    <a:pt x="63946" y="35589"/>
                    <a:pt x="63946" y="36319"/>
                  </a:cubicBezTo>
                  <a:cubicBezTo>
                    <a:pt x="63302" y="36319"/>
                    <a:pt x="62738" y="36958"/>
                    <a:pt x="62093" y="36958"/>
                  </a:cubicBezTo>
                  <a:cubicBezTo>
                    <a:pt x="61530" y="37688"/>
                    <a:pt x="60885" y="38418"/>
                    <a:pt x="60241" y="39057"/>
                  </a:cubicBezTo>
                  <a:cubicBezTo>
                    <a:pt x="60241" y="39787"/>
                    <a:pt x="59677" y="39787"/>
                    <a:pt x="59033" y="39787"/>
                  </a:cubicBezTo>
                  <a:cubicBezTo>
                    <a:pt x="58389" y="40425"/>
                    <a:pt x="58389" y="41155"/>
                    <a:pt x="57825" y="41885"/>
                  </a:cubicBezTo>
                  <a:cubicBezTo>
                    <a:pt x="57181" y="38418"/>
                    <a:pt x="57181" y="38418"/>
                    <a:pt x="57181" y="38418"/>
                  </a:cubicBezTo>
                  <a:close/>
                  <a:moveTo>
                    <a:pt x="65154" y="3467"/>
                  </a:moveTo>
                  <a:lnTo>
                    <a:pt x="65154" y="3467"/>
                  </a:lnTo>
                  <a:lnTo>
                    <a:pt x="65154" y="3467"/>
                  </a:lnTo>
                  <a:cubicBezTo>
                    <a:pt x="64590" y="8395"/>
                    <a:pt x="64590" y="13323"/>
                    <a:pt x="65154" y="18159"/>
                  </a:cubicBezTo>
                  <a:cubicBezTo>
                    <a:pt x="67651" y="35589"/>
                    <a:pt x="67651" y="35589"/>
                    <a:pt x="67651" y="35589"/>
                  </a:cubicBezTo>
                  <a:cubicBezTo>
                    <a:pt x="68214" y="39057"/>
                    <a:pt x="65154" y="41155"/>
                    <a:pt x="63302" y="43254"/>
                  </a:cubicBezTo>
                  <a:cubicBezTo>
                    <a:pt x="61530" y="46083"/>
                    <a:pt x="62738" y="53657"/>
                    <a:pt x="65154" y="55117"/>
                  </a:cubicBezTo>
                  <a:cubicBezTo>
                    <a:pt x="69503" y="57855"/>
                    <a:pt x="72563" y="64152"/>
                    <a:pt x="73208" y="69079"/>
                  </a:cubicBezTo>
                  <a:cubicBezTo>
                    <a:pt x="79328" y="70448"/>
                    <a:pt x="87302" y="73916"/>
                    <a:pt x="90362" y="80851"/>
                  </a:cubicBezTo>
                  <a:lnTo>
                    <a:pt x="90362" y="80851"/>
                  </a:lnTo>
                  <a:cubicBezTo>
                    <a:pt x="91651" y="81581"/>
                    <a:pt x="95355" y="82311"/>
                    <a:pt x="96563" y="82311"/>
                  </a:cubicBezTo>
                  <a:cubicBezTo>
                    <a:pt x="98416" y="82311"/>
                    <a:pt x="99624" y="81581"/>
                    <a:pt x="101476" y="80851"/>
                  </a:cubicBezTo>
                  <a:cubicBezTo>
                    <a:pt x="103973" y="78752"/>
                    <a:pt x="105825" y="76015"/>
                    <a:pt x="108241" y="73186"/>
                  </a:cubicBezTo>
                  <a:lnTo>
                    <a:pt x="108241" y="73186"/>
                  </a:lnTo>
                  <a:cubicBezTo>
                    <a:pt x="108885" y="69079"/>
                    <a:pt x="108885" y="69079"/>
                    <a:pt x="108885" y="69079"/>
                  </a:cubicBezTo>
                  <a:lnTo>
                    <a:pt x="108885" y="69079"/>
                  </a:lnTo>
                  <a:cubicBezTo>
                    <a:pt x="109449" y="68349"/>
                    <a:pt x="110738" y="67619"/>
                    <a:pt x="110738" y="66980"/>
                  </a:cubicBezTo>
                  <a:cubicBezTo>
                    <a:pt x="111946" y="65520"/>
                    <a:pt x="111302" y="63422"/>
                    <a:pt x="112510" y="62053"/>
                  </a:cubicBezTo>
                  <a:cubicBezTo>
                    <a:pt x="114362" y="60684"/>
                    <a:pt x="117503" y="61414"/>
                    <a:pt x="119355" y="59954"/>
                  </a:cubicBezTo>
                  <a:cubicBezTo>
                    <a:pt x="119919" y="59315"/>
                    <a:pt x="119919" y="57855"/>
                    <a:pt x="119355" y="57855"/>
                  </a:cubicBezTo>
                  <a:cubicBezTo>
                    <a:pt x="118067" y="57216"/>
                    <a:pt x="116859" y="58585"/>
                    <a:pt x="115651" y="58585"/>
                  </a:cubicBezTo>
                  <a:cubicBezTo>
                    <a:pt x="115006" y="57855"/>
                    <a:pt x="114362" y="56486"/>
                    <a:pt x="113154" y="57216"/>
                  </a:cubicBezTo>
                  <a:cubicBezTo>
                    <a:pt x="111302" y="57855"/>
                    <a:pt x="110093" y="62053"/>
                    <a:pt x="107597" y="62053"/>
                  </a:cubicBezTo>
                  <a:cubicBezTo>
                    <a:pt x="106389" y="62053"/>
                    <a:pt x="105181" y="59315"/>
                    <a:pt x="104536" y="58585"/>
                  </a:cubicBezTo>
                  <a:cubicBezTo>
                    <a:pt x="103973" y="57216"/>
                    <a:pt x="102120" y="56486"/>
                    <a:pt x="102684" y="55756"/>
                  </a:cubicBezTo>
                  <a:cubicBezTo>
                    <a:pt x="103328" y="54387"/>
                    <a:pt x="105181" y="53657"/>
                    <a:pt x="106389" y="52288"/>
                  </a:cubicBezTo>
                  <a:cubicBezTo>
                    <a:pt x="108241" y="49551"/>
                    <a:pt x="109449" y="45353"/>
                    <a:pt x="111302" y="42524"/>
                  </a:cubicBezTo>
                  <a:cubicBezTo>
                    <a:pt x="112510" y="40425"/>
                    <a:pt x="113798" y="39057"/>
                    <a:pt x="115006" y="37688"/>
                  </a:cubicBezTo>
                  <a:cubicBezTo>
                    <a:pt x="112510" y="32121"/>
                    <a:pt x="112510" y="32121"/>
                    <a:pt x="112510" y="32121"/>
                  </a:cubicBezTo>
                  <a:cubicBezTo>
                    <a:pt x="111946" y="30661"/>
                    <a:pt x="111302" y="29292"/>
                    <a:pt x="110738" y="29292"/>
                  </a:cubicBezTo>
                  <a:cubicBezTo>
                    <a:pt x="108241" y="29292"/>
                    <a:pt x="107033" y="32760"/>
                    <a:pt x="105181" y="33490"/>
                  </a:cubicBezTo>
                  <a:cubicBezTo>
                    <a:pt x="103328" y="33490"/>
                    <a:pt x="102684" y="30022"/>
                    <a:pt x="101476" y="30022"/>
                  </a:cubicBezTo>
                  <a:cubicBezTo>
                    <a:pt x="100268" y="30022"/>
                    <a:pt x="100268" y="32760"/>
                    <a:pt x="99060" y="32121"/>
                  </a:cubicBezTo>
                  <a:cubicBezTo>
                    <a:pt x="97771" y="31391"/>
                    <a:pt x="99060" y="28562"/>
                    <a:pt x="97771" y="26555"/>
                  </a:cubicBezTo>
                  <a:cubicBezTo>
                    <a:pt x="97208" y="25095"/>
                    <a:pt x="96563" y="23726"/>
                    <a:pt x="95355" y="22996"/>
                  </a:cubicBezTo>
                  <a:cubicBezTo>
                    <a:pt x="94067" y="22357"/>
                    <a:pt x="92859" y="22996"/>
                    <a:pt x="91651" y="21627"/>
                  </a:cubicBezTo>
                  <a:cubicBezTo>
                    <a:pt x="91006" y="20988"/>
                    <a:pt x="92214" y="19528"/>
                    <a:pt x="91006" y="18889"/>
                  </a:cubicBezTo>
                  <a:cubicBezTo>
                    <a:pt x="89154" y="16790"/>
                    <a:pt x="85449" y="16060"/>
                    <a:pt x="84241" y="13323"/>
                  </a:cubicBezTo>
                  <a:cubicBezTo>
                    <a:pt x="83677" y="11863"/>
                    <a:pt x="86738" y="11224"/>
                    <a:pt x="87946" y="10494"/>
                  </a:cubicBezTo>
                  <a:lnTo>
                    <a:pt x="87946" y="10494"/>
                  </a:lnTo>
                  <a:cubicBezTo>
                    <a:pt x="87302" y="9125"/>
                    <a:pt x="86738" y="7665"/>
                    <a:pt x="86093" y="7026"/>
                  </a:cubicBezTo>
                  <a:cubicBezTo>
                    <a:pt x="85449" y="6296"/>
                    <a:pt x="84241" y="6296"/>
                    <a:pt x="83033" y="4927"/>
                  </a:cubicBezTo>
                  <a:cubicBezTo>
                    <a:pt x="82389" y="3467"/>
                    <a:pt x="83033" y="730"/>
                    <a:pt x="81825" y="0"/>
                  </a:cubicBezTo>
                  <a:cubicBezTo>
                    <a:pt x="79973" y="0"/>
                    <a:pt x="79973" y="2828"/>
                    <a:pt x="78120" y="3467"/>
                  </a:cubicBezTo>
                  <a:cubicBezTo>
                    <a:pt x="76912" y="4197"/>
                    <a:pt x="75060" y="4927"/>
                    <a:pt x="73771" y="4927"/>
                  </a:cubicBezTo>
                  <a:cubicBezTo>
                    <a:pt x="70711" y="4927"/>
                    <a:pt x="68214" y="3467"/>
                    <a:pt x="65154" y="3467"/>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96" name="Shape 2696"/>
            <p:cNvSpPr/>
            <p:nvPr/>
          </p:nvSpPr>
          <p:spPr>
            <a:xfrm>
              <a:off x="4003414" y="3975100"/>
              <a:ext cx="1395321" cy="1430338"/>
            </a:xfrm>
            <a:custGeom>
              <a:avLst/>
              <a:gdLst/>
              <a:ahLst/>
              <a:cxnLst/>
              <a:rect l="0" t="0" r="0" b="0"/>
              <a:pathLst>
                <a:path w="120000" h="120000" extrusionOk="0">
                  <a:moveTo>
                    <a:pt x="94878" y="80976"/>
                  </a:moveTo>
                  <a:lnTo>
                    <a:pt x="94878" y="80976"/>
                  </a:lnTo>
                  <a:cubicBezTo>
                    <a:pt x="94166" y="80312"/>
                    <a:pt x="93918" y="79134"/>
                    <a:pt x="93236" y="78439"/>
                  </a:cubicBezTo>
                  <a:cubicBezTo>
                    <a:pt x="92741" y="77744"/>
                    <a:pt x="90851" y="75902"/>
                    <a:pt x="91099" y="74996"/>
                  </a:cubicBezTo>
                  <a:cubicBezTo>
                    <a:pt x="91347" y="72670"/>
                    <a:pt x="90635" y="72459"/>
                    <a:pt x="89210" y="70828"/>
                  </a:cubicBezTo>
                  <a:cubicBezTo>
                    <a:pt x="88714" y="70375"/>
                    <a:pt x="87785" y="69227"/>
                    <a:pt x="87537" y="68744"/>
                  </a:cubicBezTo>
                  <a:cubicBezTo>
                    <a:pt x="87537" y="68532"/>
                    <a:pt x="88497" y="66690"/>
                    <a:pt x="88714" y="66690"/>
                  </a:cubicBezTo>
                  <a:lnTo>
                    <a:pt x="88714" y="66690"/>
                  </a:lnTo>
                  <a:cubicBezTo>
                    <a:pt x="89210" y="66690"/>
                    <a:pt x="92741" y="69921"/>
                    <a:pt x="93236" y="70616"/>
                  </a:cubicBezTo>
                  <a:cubicBezTo>
                    <a:pt x="93701" y="71069"/>
                    <a:pt x="93918" y="71764"/>
                    <a:pt x="94166" y="72217"/>
                  </a:cubicBezTo>
                  <a:cubicBezTo>
                    <a:pt x="94414" y="72670"/>
                    <a:pt x="95126" y="72670"/>
                    <a:pt x="95591" y="73153"/>
                  </a:cubicBezTo>
                  <a:cubicBezTo>
                    <a:pt x="96303" y="73606"/>
                    <a:pt x="97232" y="78439"/>
                    <a:pt x="96768" y="79134"/>
                  </a:cubicBezTo>
                  <a:cubicBezTo>
                    <a:pt x="95838" y="80070"/>
                    <a:pt x="96520" y="80312"/>
                    <a:pt x="97232" y="80976"/>
                  </a:cubicBezTo>
                  <a:cubicBezTo>
                    <a:pt x="98193" y="82365"/>
                    <a:pt x="96055" y="82365"/>
                    <a:pt x="95126" y="82154"/>
                  </a:cubicBezTo>
                  <a:cubicBezTo>
                    <a:pt x="94878" y="80976"/>
                    <a:pt x="94878" y="80976"/>
                    <a:pt x="94878" y="80976"/>
                  </a:cubicBezTo>
                  <a:close/>
                  <a:moveTo>
                    <a:pt x="60092" y="89524"/>
                  </a:moveTo>
                  <a:lnTo>
                    <a:pt x="60092" y="89524"/>
                  </a:lnTo>
                  <a:cubicBezTo>
                    <a:pt x="59380" y="88587"/>
                    <a:pt x="59380" y="86987"/>
                    <a:pt x="60092" y="86050"/>
                  </a:cubicBezTo>
                  <a:cubicBezTo>
                    <a:pt x="60340" y="85597"/>
                    <a:pt x="60557" y="84903"/>
                    <a:pt x="60805" y="84450"/>
                  </a:cubicBezTo>
                  <a:cubicBezTo>
                    <a:pt x="60805" y="84208"/>
                    <a:pt x="60805" y="83996"/>
                    <a:pt x="61053" y="83755"/>
                  </a:cubicBezTo>
                  <a:cubicBezTo>
                    <a:pt x="61053" y="83513"/>
                    <a:pt x="61517" y="83060"/>
                    <a:pt x="61517" y="82849"/>
                  </a:cubicBezTo>
                  <a:lnTo>
                    <a:pt x="61517" y="82849"/>
                  </a:lnTo>
                  <a:cubicBezTo>
                    <a:pt x="61982" y="83996"/>
                    <a:pt x="61517" y="85356"/>
                    <a:pt x="61053" y="86534"/>
                  </a:cubicBezTo>
                  <a:cubicBezTo>
                    <a:pt x="61053" y="86987"/>
                    <a:pt x="61053" y="87228"/>
                    <a:pt x="61053" y="87681"/>
                  </a:cubicBezTo>
                  <a:cubicBezTo>
                    <a:pt x="61053" y="88376"/>
                    <a:pt x="60805" y="88829"/>
                    <a:pt x="60805" y="89282"/>
                  </a:cubicBezTo>
                  <a:cubicBezTo>
                    <a:pt x="60092" y="89524"/>
                    <a:pt x="60092" y="89524"/>
                    <a:pt x="60092" y="89524"/>
                  </a:cubicBezTo>
                  <a:close/>
                  <a:moveTo>
                    <a:pt x="23200" y="85356"/>
                  </a:moveTo>
                  <a:lnTo>
                    <a:pt x="23200" y="85356"/>
                  </a:lnTo>
                  <a:cubicBezTo>
                    <a:pt x="24130" y="84691"/>
                    <a:pt x="23913" y="82154"/>
                    <a:pt x="25090" y="80765"/>
                  </a:cubicBezTo>
                  <a:cubicBezTo>
                    <a:pt x="26019" y="79828"/>
                    <a:pt x="27444" y="77533"/>
                    <a:pt x="25090" y="77291"/>
                  </a:cubicBezTo>
                  <a:cubicBezTo>
                    <a:pt x="25090" y="77050"/>
                    <a:pt x="25090" y="77050"/>
                    <a:pt x="25090" y="77050"/>
                  </a:cubicBezTo>
                  <a:cubicBezTo>
                    <a:pt x="24842" y="77050"/>
                    <a:pt x="24842" y="77050"/>
                    <a:pt x="24842" y="76838"/>
                  </a:cubicBezTo>
                  <a:cubicBezTo>
                    <a:pt x="26732" y="76143"/>
                    <a:pt x="25802" y="72006"/>
                    <a:pt x="26732" y="71764"/>
                  </a:cubicBezTo>
                  <a:cubicBezTo>
                    <a:pt x="28404" y="71311"/>
                    <a:pt x="30758" y="71311"/>
                    <a:pt x="31471" y="69227"/>
                  </a:cubicBezTo>
                  <a:cubicBezTo>
                    <a:pt x="32400" y="69227"/>
                    <a:pt x="33825" y="70828"/>
                    <a:pt x="34785" y="69921"/>
                  </a:cubicBezTo>
                  <a:cubicBezTo>
                    <a:pt x="35498" y="69227"/>
                    <a:pt x="37387" y="66690"/>
                    <a:pt x="38100" y="66690"/>
                  </a:cubicBezTo>
                  <a:cubicBezTo>
                    <a:pt x="38347" y="65995"/>
                    <a:pt x="40702" y="65300"/>
                    <a:pt x="41414" y="65059"/>
                  </a:cubicBezTo>
                  <a:cubicBezTo>
                    <a:pt x="43056" y="64153"/>
                    <a:pt x="42127" y="65995"/>
                    <a:pt x="41879" y="67143"/>
                  </a:cubicBezTo>
                  <a:cubicBezTo>
                    <a:pt x="41631" y="67837"/>
                    <a:pt x="42591" y="72459"/>
                    <a:pt x="42839" y="73365"/>
                  </a:cubicBezTo>
                  <a:cubicBezTo>
                    <a:pt x="43551" y="75902"/>
                    <a:pt x="43768" y="77050"/>
                    <a:pt x="45441" y="78922"/>
                  </a:cubicBezTo>
                  <a:cubicBezTo>
                    <a:pt x="46153" y="79828"/>
                    <a:pt x="47795" y="85839"/>
                    <a:pt x="46618" y="86745"/>
                  </a:cubicBezTo>
                  <a:cubicBezTo>
                    <a:pt x="44481" y="88829"/>
                    <a:pt x="42839" y="91819"/>
                    <a:pt x="39277" y="90672"/>
                  </a:cubicBezTo>
                  <a:cubicBezTo>
                    <a:pt x="37852" y="90218"/>
                    <a:pt x="37387" y="93209"/>
                    <a:pt x="36675" y="94145"/>
                  </a:cubicBezTo>
                  <a:cubicBezTo>
                    <a:pt x="33825" y="97377"/>
                    <a:pt x="30046" y="92303"/>
                    <a:pt x="32648" y="90460"/>
                  </a:cubicBezTo>
                  <a:cubicBezTo>
                    <a:pt x="33608" y="89765"/>
                    <a:pt x="36210" y="89282"/>
                    <a:pt x="35745" y="87923"/>
                  </a:cubicBezTo>
                  <a:cubicBezTo>
                    <a:pt x="35250" y="86745"/>
                    <a:pt x="34321" y="85356"/>
                    <a:pt x="34073" y="84208"/>
                  </a:cubicBezTo>
                  <a:cubicBezTo>
                    <a:pt x="32648" y="83755"/>
                    <a:pt x="32400" y="82607"/>
                    <a:pt x="32896" y="81459"/>
                  </a:cubicBezTo>
                  <a:cubicBezTo>
                    <a:pt x="34785" y="81459"/>
                    <a:pt x="35745" y="79828"/>
                    <a:pt x="34537" y="78228"/>
                  </a:cubicBezTo>
                  <a:cubicBezTo>
                    <a:pt x="31719" y="74543"/>
                    <a:pt x="27692" y="91366"/>
                    <a:pt x="23417" y="86292"/>
                  </a:cubicBezTo>
                  <a:cubicBezTo>
                    <a:pt x="23200" y="85356"/>
                    <a:pt x="23200" y="85356"/>
                    <a:pt x="23200" y="85356"/>
                  </a:cubicBezTo>
                  <a:close/>
                  <a:moveTo>
                    <a:pt x="44481" y="73848"/>
                  </a:moveTo>
                  <a:lnTo>
                    <a:pt x="44481" y="73848"/>
                  </a:lnTo>
                  <a:cubicBezTo>
                    <a:pt x="45441" y="75690"/>
                    <a:pt x="45441" y="75690"/>
                    <a:pt x="45441" y="75690"/>
                  </a:cubicBezTo>
                  <a:cubicBezTo>
                    <a:pt x="46370" y="76838"/>
                    <a:pt x="49685" y="77050"/>
                    <a:pt x="50645" y="75902"/>
                  </a:cubicBezTo>
                  <a:cubicBezTo>
                    <a:pt x="51822" y="74301"/>
                    <a:pt x="51822" y="71764"/>
                    <a:pt x="52751" y="69921"/>
                  </a:cubicBezTo>
                  <a:cubicBezTo>
                    <a:pt x="53464" y="68290"/>
                    <a:pt x="54889" y="67596"/>
                    <a:pt x="55601" y="65753"/>
                  </a:cubicBezTo>
                  <a:cubicBezTo>
                    <a:pt x="56778" y="63458"/>
                    <a:pt x="57274" y="60921"/>
                    <a:pt x="58451" y="58595"/>
                  </a:cubicBezTo>
                  <a:cubicBezTo>
                    <a:pt x="59876" y="55846"/>
                    <a:pt x="62478" y="52373"/>
                    <a:pt x="63407" y="49836"/>
                  </a:cubicBezTo>
                  <a:cubicBezTo>
                    <a:pt x="63655" y="49141"/>
                    <a:pt x="62942" y="45909"/>
                    <a:pt x="62230" y="46846"/>
                  </a:cubicBezTo>
                  <a:cubicBezTo>
                    <a:pt x="58203" y="50531"/>
                    <a:pt x="58203" y="50531"/>
                    <a:pt x="58203" y="50531"/>
                  </a:cubicBezTo>
                  <a:cubicBezTo>
                    <a:pt x="56778" y="51920"/>
                    <a:pt x="45658" y="59984"/>
                    <a:pt x="48260" y="62068"/>
                  </a:cubicBezTo>
                  <a:cubicBezTo>
                    <a:pt x="49220" y="62522"/>
                    <a:pt x="50149" y="63005"/>
                    <a:pt x="51109" y="63458"/>
                  </a:cubicBezTo>
                  <a:cubicBezTo>
                    <a:pt x="49437" y="63458"/>
                    <a:pt x="45906" y="64394"/>
                    <a:pt x="45193" y="65753"/>
                  </a:cubicBezTo>
                  <a:cubicBezTo>
                    <a:pt x="44481" y="67384"/>
                    <a:pt x="43304" y="72217"/>
                    <a:pt x="44481" y="73848"/>
                  </a:cubicBezTo>
                  <a:close/>
                  <a:moveTo>
                    <a:pt x="35033" y="57447"/>
                  </a:moveTo>
                  <a:lnTo>
                    <a:pt x="35033" y="57447"/>
                  </a:lnTo>
                  <a:cubicBezTo>
                    <a:pt x="34537" y="55846"/>
                    <a:pt x="36210" y="52826"/>
                    <a:pt x="37139" y="51920"/>
                  </a:cubicBezTo>
                  <a:cubicBezTo>
                    <a:pt x="38100" y="50984"/>
                    <a:pt x="40237" y="48235"/>
                    <a:pt x="41414" y="48235"/>
                  </a:cubicBezTo>
                  <a:cubicBezTo>
                    <a:pt x="42127" y="50531"/>
                    <a:pt x="39525" y="52826"/>
                    <a:pt x="38812" y="55152"/>
                  </a:cubicBezTo>
                  <a:cubicBezTo>
                    <a:pt x="38564" y="56300"/>
                    <a:pt x="36675" y="60921"/>
                    <a:pt x="35033" y="58837"/>
                  </a:cubicBezTo>
                  <a:cubicBezTo>
                    <a:pt x="35033" y="57447"/>
                    <a:pt x="35033" y="57447"/>
                    <a:pt x="35033" y="57447"/>
                  </a:cubicBezTo>
                  <a:close/>
                  <a:moveTo>
                    <a:pt x="61270" y="44762"/>
                  </a:moveTo>
                  <a:lnTo>
                    <a:pt x="61270" y="44762"/>
                  </a:lnTo>
                  <a:cubicBezTo>
                    <a:pt x="60805" y="44067"/>
                    <a:pt x="62230" y="43614"/>
                    <a:pt x="62478" y="43161"/>
                  </a:cubicBezTo>
                  <a:cubicBezTo>
                    <a:pt x="62942" y="42225"/>
                    <a:pt x="62942" y="41318"/>
                    <a:pt x="63190" y="40382"/>
                  </a:cubicBezTo>
                  <a:cubicBezTo>
                    <a:pt x="63655" y="41077"/>
                    <a:pt x="63902" y="41771"/>
                    <a:pt x="64119" y="42466"/>
                  </a:cubicBezTo>
                  <a:cubicBezTo>
                    <a:pt x="64584" y="43372"/>
                    <a:pt x="65080" y="44067"/>
                    <a:pt x="64119" y="44762"/>
                  </a:cubicBezTo>
                  <a:cubicBezTo>
                    <a:pt x="63902" y="44762"/>
                    <a:pt x="63655" y="45215"/>
                    <a:pt x="63407" y="45215"/>
                  </a:cubicBezTo>
                  <a:cubicBezTo>
                    <a:pt x="63407" y="45456"/>
                    <a:pt x="62942" y="45456"/>
                    <a:pt x="62942" y="45456"/>
                  </a:cubicBezTo>
                  <a:cubicBezTo>
                    <a:pt x="62478" y="45456"/>
                    <a:pt x="62230" y="45698"/>
                    <a:pt x="61765" y="45698"/>
                  </a:cubicBezTo>
                  <a:cubicBezTo>
                    <a:pt x="61270" y="44762"/>
                    <a:pt x="61270" y="44762"/>
                    <a:pt x="61270" y="44762"/>
                  </a:cubicBezTo>
                  <a:close/>
                  <a:moveTo>
                    <a:pt x="960" y="19390"/>
                  </a:moveTo>
                  <a:lnTo>
                    <a:pt x="960" y="19390"/>
                  </a:lnTo>
                  <a:cubicBezTo>
                    <a:pt x="247" y="18937"/>
                    <a:pt x="0" y="15917"/>
                    <a:pt x="712" y="15464"/>
                  </a:cubicBezTo>
                  <a:cubicBezTo>
                    <a:pt x="1672" y="14558"/>
                    <a:pt x="3314" y="15011"/>
                    <a:pt x="4491" y="15222"/>
                  </a:cubicBezTo>
                  <a:cubicBezTo>
                    <a:pt x="6381" y="15464"/>
                    <a:pt x="6876" y="13863"/>
                    <a:pt x="8301" y="13863"/>
                  </a:cubicBezTo>
                  <a:cubicBezTo>
                    <a:pt x="9695" y="13863"/>
                    <a:pt x="10903" y="13380"/>
                    <a:pt x="11368" y="12021"/>
                  </a:cubicBezTo>
                  <a:lnTo>
                    <a:pt x="11368" y="12021"/>
                  </a:lnTo>
                  <a:cubicBezTo>
                    <a:pt x="11584" y="12715"/>
                    <a:pt x="12297" y="12927"/>
                    <a:pt x="12545" y="13863"/>
                  </a:cubicBezTo>
                  <a:cubicBezTo>
                    <a:pt x="11832" y="14316"/>
                    <a:pt x="7805" y="14316"/>
                    <a:pt x="9230" y="15917"/>
                  </a:cubicBezTo>
                  <a:cubicBezTo>
                    <a:pt x="9695" y="16612"/>
                    <a:pt x="8766" y="17548"/>
                    <a:pt x="8053" y="17306"/>
                  </a:cubicBezTo>
                  <a:cubicBezTo>
                    <a:pt x="7589" y="17065"/>
                    <a:pt x="5203" y="17759"/>
                    <a:pt x="5668" y="18454"/>
                  </a:cubicBezTo>
                  <a:cubicBezTo>
                    <a:pt x="4956" y="19632"/>
                    <a:pt x="6381" y="21021"/>
                    <a:pt x="4739" y="21686"/>
                  </a:cubicBezTo>
                  <a:cubicBezTo>
                    <a:pt x="4026" y="21928"/>
                    <a:pt x="3562" y="21474"/>
                    <a:pt x="3066" y="21021"/>
                  </a:cubicBezTo>
                  <a:cubicBezTo>
                    <a:pt x="2601" y="20327"/>
                    <a:pt x="2385" y="20538"/>
                    <a:pt x="1672" y="20538"/>
                  </a:cubicBezTo>
                  <a:cubicBezTo>
                    <a:pt x="1672" y="20780"/>
                    <a:pt x="960" y="21021"/>
                    <a:pt x="712" y="21021"/>
                  </a:cubicBezTo>
                  <a:cubicBezTo>
                    <a:pt x="960" y="19390"/>
                    <a:pt x="960" y="19390"/>
                    <a:pt x="960" y="19390"/>
                  </a:cubicBezTo>
                  <a:close/>
                  <a:moveTo>
                    <a:pt x="14434" y="9695"/>
                  </a:moveTo>
                  <a:lnTo>
                    <a:pt x="14434" y="9695"/>
                  </a:lnTo>
                  <a:cubicBezTo>
                    <a:pt x="15394" y="8547"/>
                    <a:pt x="16788" y="8759"/>
                    <a:pt x="17501" y="7399"/>
                  </a:cubicBezTo>
                  <a:cubicBezTo>
                    <a:pt x="17996" y="6463"/>
                    <a:pt x="18213" y="5768"/>
                    <a:pt x="19173" y="5074"/>
                  </a:cubicBezTo>
                  <a:cubicBezTo>
                    <a:pt x="20351" y="3926"/>
                    <a:pt x="21775" y="3231"/>
                    <a:pt x="22953" y="1842"/>
                  </a:cubicBezTo>
                  <a:cubicBezTo>
                    <a:pt x="23913" y="1147"/>
                    <a:pt x="25090" y="694"/>
                    <a:pt x="26019" y="0"/>
                  </a:cubicBezTo>
                  <a:cubicBezTo>
                    <a:pt x="26515" y="1147"/>
                    <a:pt x="26019" y="5074"/>
                    <a:pt x="24594" y="5557"/>
                  </a:cubicBezTo>
                  <a:cubicBezTo>
                    <a:pt x="23913" y="6010"/>
                    <a:pt x="23913" y="5557"/>
                    <a:pt x="23200" y="6252"/>
                  </a:cubicBezTo>
                  <a:cubicBezTo>
                    <a:pt x="21992" y="7611"/>
                    <a:pt x="20815" y="10631"/>
                    <a:pt x="18461" y="9937"/>
                  </a:cubicBezTo>
                  <a:cubicBezTo>
                    <a:pt x="17749" y="9695"/>
                    <a:pt x="16788" y="9000"/>
                    <a:pt x="16107" y="9937"/>
                  </a:cubicBezTo>
                  <a:cubicBezTo>
                    <a:pt x="15611" y="10631"/>
                    <a:pt x="16107" y="11779"/>
                    <a:pt x="14434" y="10631"/>
                  </a:cubicBezTo>
                  <a:cubicBezTo>
                    <a:pt x="14434" y="9695"/>
                    <a:pt x="14434" y="9695"/>
                    <a:pt x="14434" y="9695"/>
                  </a:cubicBezTo>
                  <a:close/>
                  <a:moveTo>
                    <a:pt x="48043" y="33012"/>
                  </a:moveTo>
                  <a:lnTo>
                    <a:pt x="48043" y="33012"/>
                  </a:lnTo>
                  <a:cubicBezTo>
                    <a:pt x="49437" y="32318"/>
                    <a:pt x="51574" y="32771"/>
                    <a:pt x="52287" y="31834"/>
                  </a:cubicBezTo>
                  <a:cubicBezTo>
                    <a:pt x="52534" y="31381"/>
                    <a:pt x="54889" y="27696"/>
                    <a:pt x="54889" y="29781"/>
                  </a:cubicBezTo>
                  <a:cubicBezTo>
                    <a:pt x="55136" y="31170"/>
                    <a:pt x="53959" y="32076"/>
                    <a:pt x="53959" y="32529"/>
                  </a:cubicBezTo>
                  <a:cubicBezTo>
                    <a:pt x="56313" y="32529"/>
                    <a:pt x="57490" y="33012"/>
                    <a:pt x="59380" y="31623"/>
                  </a:cubicBezTo>
                  <a:cubicBezTo>
                    <a:pt x="60092" y="31170"/>
                    <a:pt x="64832" y="27243"/>
                    <a:pt x="63902" y="27002"/>
                  </a:cubicBezTo>
                  <a:cubicBezTo>
                    <a:pt x="62478" y="27002"/>
                    <a:pt x="61517" y="27696"/>
                    <a:pt x="60340" y="27696"/>
                  </a:cubicBezTo>
                  <a:cubicBezTo>
                    <a:pt x="60340" y="26549"/>
                    <a:pt x="61765" y="23317"/>
                    <a:pt x="62694" y="25612"/>
                  </a:cubicBezTo>
                  <a:cubicBezTo>
                    <a:pt x="63190" y="27455"/>
                    <a:pt x="65296" y="25371"/>
                    <a:pt x="64584" y="23770"/>
                  </a:cubicBezTo>
                  <a:cubicBezTo>
                    <a:pt x="64119" y="22169"/>
                    <a:pt x="63407" y="22864"/>
                    <a:pt x="65080" y="23528"/>
                  </a:cubicBezTo>
                  <a:cubicBezTo>
                    <a:pt x="66009" y="23770"/>
                    <a:pt x="66009" y="23317"/>
                    <a:pt x="66009" y="22622"/>
                  </a:cubicBezTo>
                  <a:cubicBezTo>
                    <a:pt x="65544" y="17759"/>
                    <a:pt x="56066" y="15464"/>
                    <a:pt x="52070" y="14558"/>
                  </a:cubicBezTo>
                  <a:cubicBezTo>
                    <a:pt x="49932" y="14316"/>
                    <a:pt x="50149" y="12232"/>
                    <a:pt x="49437" y="10390"/>
                  </a:cubicBezTo>
                  <a:cubicBezTo>
                    <a:pt x="48755" y="8547"/>
                    <a:pt x="46370" y="7853"/>
                    <a:pt x="45906" y="5768"/>
                  </a:cubicBezTo>
                  <a:cubicBezTo>
                    <a:pt x="45658" y="4168"/>
                    <a:pt x="42127" y="3473"/>
                    <a:pt x="40702" y="4621"/>
                  </a:cubicBezTo>
                  <a:cubicBezTo>
                    <a:pt x="38347" y="6463"/>
                    <a:pt x="35962" y="4621"/>
                    <a:pt x="38100" y="8547"/>
                  </a:cubicBezTo>
                  <a:cubicBezTo>
                    <a:pt x="38100" y="8547"/>
                    <a:pt x="35033" y="6916"/>
                    <a:pt x="33360" y="7611"/>
                  </a:cubicBezTo>
                  <a:cubicBezTo>
                    <a:pt x="32896" y="7853"/>
                    <a:pt x="32648" y="9242"/>
                    <a:pt x="33113" y="9453"/>
                  </a:cubicBezTo>
                  <a:cubicBezTo>
                    <a:pt x="33608" y="9937"/>
                    <a:pt x="34073" y="9695"/>
                    <a:pt x="34537" y="9695"/>
                  </a:cubicBezTo>
                  <a:cubicBezTo>
                    <a:pt x="35250" y="10148"/>
                    <a:pt x="33608" y="11779"/>
                    <a:pt x="33113" y="12021"/>
                  </a:cubicBezTo>
                  <a:cubicBezTo>
                    <a:pt x="32896" y="12232"/>
                    <a:pt x="31471" y="12474"/>
                    <a:pt x="31471" y="12927"/>
                  </a:cubicBezTo>
                  <a:cubicBezTo>
                    <a:pt x="31719" y="13621"/>
                    <a:pt x="33608" y="13863"/>
                    <a:pt x="34073" y="14075"/>
                  </a:cubicBezTo>
                  <a:cubicBezTo>
                    <a:pt x="35033" y="14558"/>
                    <a:pt x="36210" y="14558"/>
                    <a:pt x="37387" y="14558"/>
                  </a:cubicBezTo>
                  <a:cubicBezTo>
                    <a:pt x="38812" y="14558"/>
                    <a:pt x="39525" y="15706"/>
                    <a:pt x="40454" y="16400"/>
                  </a:cubicBezTo>
                  <a:cubicBezTo>
                    <a:pt x="40918" y="16612"/>
                    <a:pt x="41414" y="17065"/>
                    <a:pt x="41879" y="17065"/>
                  </a:cubicBezTo>
                  <a:cubicBezTo>
                    <a:pt x="41879" y="17306"/>
                    <a:pt x="41879" y="17306"/>
                    <a:pt x="41879" y="17306"/>
                  </a:cubicBezTo>
                  <a:cubicBezTo>
                    <a:pt x="41631" y="17306"/>
                    <a:pt x="41414" y="17548"/>
                    <a:pt x="41414" y="17548"/>
                  </a:cubicBezTo>
                  <a:lnTo>
                    <a:pt x="41414" y="17548"/>
                  </a:lnTo>
                  <a:cubicBezTo>
                    <a:pt x="42839" y="18001"/>
                    <a:pt x="41879" y="19390"/>
                    <a:pt x="44016" y="18454"/>
                  </a:cubicBezTo>
                  <a:cubicBezTo>
                    <a:pt x="44945" y="18001"/>
                    <a:pt x="47083" y="16853"/>
                    <a:pt x="48260" y="16853"/>
                  </a:cubicBezTo>
                  <a:cubicBezTo>
                    <a:pt x="49437" y="22169"/>
                    <a:pt x="42591" y="20538"/>
                    <a:pt x="42343" y="21928"/>
                  </a:cubicBezTo>
                  <a:cubicBezTo>
                    <a:pt x="42343" y="24465"/>
                    <a:pt x="39029" y="25371"/>
                    <a:pt x="39277" y="27938"/>
                  </a:cubicBezTo>
                  <a:cubicBezTo>
                    <a:pt x="39277" y="29992"/>
                    <a:pt x="43768" y="27455"/>
                    <a:pt x="44728" y="27002"/>
                  </a:cubicBezTo>
                  <a:cubicBezTo>
                    <a:pt x="45193" y="26760"/>
                    <a:pt x="48260" y="25612"/>
                    <a:pt x="48260" y="26065"/>
                  </a:cubicBezTo>
                  <a:cubicBezTo>
                    <a:pt x="48043" y="28391"/>
                    <a:pt x="45658" y="29539"/>
                    <a:pt x="43304" y="29539"/>
                  </a:cubicBezTo>
                  <a:cubicBezTo>
                    <a:pt x="41631" y="29781"/>
                    <a:pt x="39525" y="33012"/>
                    <a:pt x="37852" y="29992"/>
                  </a:cubicBezTo>
                  <a:lnTo>
                    <a:pt x="37852" y="29992"/>
                  </a:lnTo>
                  <a:cubicBezTo>
                    <a:pt x="37852" y="32529"/>
                    <a:pt x="36923" y="32529"/>
                    <a:pt x="35250" y="30928"/>
                  </a:cubicBezTo>
                  <a:cubicBezTo>
                    <a:pt x="33608" y="29297"/>
                    <a:pt x="32400" y="29539"/>
                    <a:pt x="31006" y="30928"/>
                  </a:cubicBezTo>
                  <a:cubicBezTo>
                    <a:pt x="29581" y="33224"/>
                    <a:pt x="31223" y="33677"/>
                    <a:pt x="32400" y="35308"/>
                  </a:cubicBezTo>
                  <a:cubicBezTo>
                    <a:pt x="33360" y="36697"/>
                    <a:pt x="33608" y="36909"/>
                    <a:pt x="35250" y="36244"/>
                  </a:cubicBezTo>
                  <a:cubicBezTo>
                    <a:pt x="36458" y="35761"/>
                    <a:pt x="36923" y="35066"/>
                    <a:pt x="38564" y="34855"/>
                  </a:cubicBezTo>
                  <a:cubicBezTo>
                    <a:pt x="39277" y="34855"/>
                    <a:pt x="40237" y="34855"/>
                    <a:pt x="40918" y="35066"/>
                  </a:cubicBezTo>
                  <a:cubicBezTo>
                    <a:pt x="42127" y="35308"/>
                    <a:pt x="43056" y="33918"/>
                    <a:pt x="44264" y="33918"/>
                  </a:cubicBezTo>
                  <a:cubicBezTo>
                    <a:pt x="45658" y="33918"/>
                    <a:pt x="45906" y="35066"/>
                    <a:pt x="47083" y="33677"/>
                  </a:cubicBezTo>
                  <a:cubicBezTo>
                    <a:pt x="48043" y="33012"/>
                    <a:pt x="48043" y="33012"/>
                    <a:pt x="48043" y="33012"/>
                  </a:cubicBezTo>
                  <a:close/>
                  <a:moveTo>
                    <a:pt x="29334" y="29781"/>
                  </a:moveTo>
                  <a:lnTo>
                    <a:pt x="29334" y="29781"/>
                  </a:lnTo>
                  <a:cubicBezTo>
                    <a:pt x="29581" y="30475"/>
                    <a:pt x="29581" y="30475"/>
                    <a:pt x="29581" y="30475"/>
                  </a:cubicBezTo>
                  <a:cubicBezTo>
                    <a:pt x="29581" y="30928"/>
                    <a:pt x="29334" y="31381"/>
                    <a:pt x="29117" y="31834"/>
                  </a:cubicBezTo>
                  <a:cubicBezTo>
                    <a:pt x="29117" y="32076"/>
                    <a:pt x="29117" y="32318"/>
                    <a:pt x="28869" y="32529"/>
                  </a:cubicBezTo>
                  <a:cubicBezTo>
                    <a:pt x="28869" y="32771"/>
                    <a:pt x="28621" y="33012"/>
                    <a:pt x="28404" y="33012"/>
                  </a:cubicBezTo>
                  <a:cubicBezTo>
                    <a:pt x="27227" y="33465"/>
                    <a:pt x="26979" y="32529"/>
                    <a:pt x="27940" y="31834"/>
                  </a:cubicBezTo>
                  <a:cubicBezTo>
                    <a:pt x="28156" y="31623"/>
                    <a:pt x="28404" y="31381"/>
                    <a:pt x="28404" y="30928"/>
                  </a:cubicBezTo>
                  <a:cubicBezTo>
                    <a:pt x="28404" y="30234"/>
                    <a:pt x="29117" y="30234"/>
                    <a:pt x="29334" y="29781"/>
                  </a:cubicBezTo>
                  <a:close/>
                  <a:moveTo>
                    <a:pt x="39277" y="17306"/>
                  </a:moveTo>
                  <a:lnTo>
                    <a:pt x="39277" y="17306"/>
                  </a:lnTo>
                  <a:cubicBezTo>
                    <a:pt x="39741" y="17759"/>
                    <a:pt x="39741" y="17759"/>
                    <a:pt x="39741" y="17759"/>
                  </a:cubicBezTo>
                  <a:cubicBezTo>
                    <a:pt x="40237" y="18001"/>
                    <a:pt x="41414" y="18937"/>
                    <a:pt x="41166" y="19390"/>
                  </a:cubicBezTo>
                  <a:cubicBezTo>
                    <a:pt x="40918" y="19390"/>
                    <a:pt x="40702" y="19632"/>
                    <a:pt x="40237" y="19390"/>
                  </a:cubicBezTo>
                  <a:cubicBezTo>
                    <a:pt x="39741" y="19390"/>
                    <a:pt x="39029" y="19390"/>
                    <a:pt x="38564" y="19149"/>
                  </a:cubicBezTo>
                  <a:cubicBezTo>
                    <a:pt x="37387" y="19149"/>
                    <a:pt x="36458" y="18696"/>
                    <a:pt x="35250" y="18454"/>
                  </a:cubicBezTo>
                  <a:cubicBezTo>
                    <a:pt x="34785" y="18243"/>
                    <a:pt x="33360" y="18001"/>
                    <a:pt x="33360" y="17548"/>
                  </a:cubicBezTo>
                  <a:cubicBezTo>
                    <a:pt x="33608" y="16400"/>
                    <a:pt x="35498" y="17306"/>
                    <a:pt x="35962" y="17306"/>
                  </a:cubicBezTo>
                  <a:cubicBezTo>
                    <a:pt x="36675" y="17306"/>
                    <a:pt x="37139" y="17065"/>
                    <a:pt x="37635" y="16853"/>
                  </a:cubicBezTo>
                  <a:cubicBezTo>
                    <a:pt x="38347" y="16612"/>
                    <a:pt x="38564" y="17548"/>
                    <a:pt x="39277" y="17306"/>
                  </a:cubicBezTo>
                  <a:close/>
                  <a:moveTo>
                    <a:pt x="68859" y="19632"/>
                  </a:moveTo>
                  <a:lnTo>
                    <a:pt x="68859" y="19632"/>
                  </a:lnTo>
                  <a:cubicBezTo>
                    <a:pt x="68859" y="18937"/>
                    <a:pt x="69075" y="17759"/>
                    <a:pt x="69788" y="17306"/>
                  </a:cubicBezTo>
                  <a:cubicBezTo>
                    <a:pt x="70283" y="16853"/>
                    <a:pt x="70996" y="16400"/>
                    <a:pt x="71461" y="15917"/>
                  </a:cubicBezTo>
                  <a:cubicBezTo>
                    <a:pt x="72173" y="15222"/>
                    <a:pt x="72638" y="14075"/>
                    <a:pt x="73350" y="13621"/>
                  </a:cubicBezTo>
                  <a:cubicBezTo>
                    <a:pt x="73815" y="13168"/>
                    <a:pt x="75240" y="12021"/>
                    <a:pt x="75952" y="11779"/>
                  </a:cubicBezTo>
                  <a:cubicBezTo>
                    <a:pt x="75952" y="12715"/>
                    <a:pt x="74775" y="13380"/>
                    <a:pt x="74310" y="14075"/>
                  </a:cubicBezTo>
                  <a:cubicBezTo>
                    <a:pt x="73598" y="15011"/>
                    <a:pt x="72638" y="16159"/>
                    <a:pt x="71708" y="17065"/>
                  </a:cubicBezTo>
                  <a:cubicBezTo>
                    <a:pt x="70996" y="17759"/>
                    <a:pt x="70748" y="18454"/>
                    <a:pt x="70036" y="18937"/>
                  </a:cubicBezTo>
                  <a:cubicBezTo>
                    <a:pt x="68859" y="19632"/>
                    <a:pt x="68859" y="19632"/>
                    <a:pt x="68859" y="19632"/>
                  </a:cubicBezTo>
                  <a:close/>
                  <a:moveTo>
                    <a:pt x="81868" y="6010"/>
                  </a:moveTo>
                  <a:lnTo>
                    <a:pt x="81868" y="6010"/>
                  </a:lnTo>
                  <a:cubicBezTo>
                    <a:pt x="81156" y="6705"/>
                    <a:pt x="80227" y="7399"/>
                    <a:pt x="79731" y="7611"/>
                  </a:cubicBezTo>
                  <a:cubicBezTo>
                    <a:pt x="78306" y="8306"/>
                    <a:pt x="78802" y="9453"/>
                    <a:pt x="77842" y="10631"/>
                  </a:cubicBezTo>
                  <a:cubicBezTo>
                    <a:pt x="77129" y="12474"/>
                    <a:pt x="77377" y="15011"/>
                    <a:pt x="79731" y="13863"/>
                  </a:cubicBezTo>
                  <a:cubicBezTo>
                    <a:pt x="81868" y="12927"/>
                    <a:pt x="79266" y="16400"/>
                    <a:pt x="77594" y="14558"/>
                  </a:cubicBezTo>
                  <a:cubicBezTo>
                    <a:pt x="76417" y="13380"/>
                    <a:pt x="76200" y="14769"/>
                    <a:pt x="75487" y="16400"/>
                  </a:cubicBezTo>
                  <a:cubicBezTo>
                    <a:pt x="75240" y="16612"/>
                    <a:pt x="73598" y="18454"/>
                    <a:pt x="74527" y="18454"/>
                  </a:cubicBezTo>
                  <a:cubicBezTo>
                    <a:pt x="75952" y="18454"/>
                    <a:pt x="76664" y="16612"/>
                    <a:pt x="76664" y="18937"/>
                  </a:cubicBezTo>
                  <a:cubicBezTo>
                    <a:pt x="76664" y="20327"/>
                    <a:pt x="78089" y="20085"/>
                    <a:pt x="79019" y="19843"/>
                  </a:cubicBezTo>
                  <a:cubicBezTo>
                    <a:pt x="78306" y="20538"/>
                    <a:pt x="77377" y="20780"/>
                    <a:pt x="76200" y="20780"/>
                  </a:cubicBezTo>
                  <a:cubicBezTo>
                    <a:pt x="75952" y="20780"/>
                    <a:pt x="71708" y="24223"/>
                    <a:pt x="70500" y="24706"/>
                  </a:cubicBezTo>
                  <a:cubicBezTo>
                    <a:pt x="69323" y="25159"/>
                    <a:pt x="67434" y="27002"/>
                    <a:pt x="69571" y="27243"/>
                  </a:cubicBezTo>
                  <a:cubicBezTo>
                    <a:pt x="71708" y="27696"/>
                    <a:pt x="70283" y="27455"/>
                    <a:pt x="70748" y="28844"/>
                  </a:cubicBezTo>
                  <a:cubicBezTo>
                    <a:pt x="70996" y="29781"/>
                    <a:pt x="69075" y="32318"/>
                    <a:pt x="68146" y="32529"/>
                  </a:cubicBezTo>
                  <a:cubicBezTo>
                    <a:pt x="64832" y="33012"/>
                    <a:pt x="66473" y="33918"/>
                    <a:pt x="66009" y="36244"/>
                  </a:cubicBezTo>
                  <a:cubicBezTo>
                    <a:pt x="65080" y="37845"/>
                    <a:pt x="65296" y="39476"/>
                    <a:pt x="65544" y="40835"/>
                  </a:cubicBezTo>
                  <a:cubicBezTo>
                    <a:pt x="65792" y="41318"/>
                    <a:pt x="65544" y="43856"/>
                    <a:pt x="66009" y="43161"/>
                  </a:cubicBezTo>
                  <a:cubicBezTo>
                    <a:pt x="66969" y="41983"/>
                    <a:pt x="66721" y="38993"/>
                    <a:pt x="67434" y="37603"/>
                  </a:cubicBezTo>
                  <a:cubicBezTo>
                    <a:pt x="68146" y="35761"/>
                    <a:pt x="67681" y="37845"/>
                    <a:pt x="68363" y="38087"/>
                  </a:cubicBezTo>
                  <a:cubicBezTo>
                    <a:pt x="68859" y="38298"/>
                    <a:pt x="71213" y="37603"/>
                    <a:pt x="71708" y="37150"/>
                  </a:cubicBezTo>
                  <a:cubicBezTo>
                    <a:pt x="71708" y="38298"/>
                    <a:pt x="69571" y="40140"/>
                    <a:pt x="69571" y="41530"/>
                  </a:cubicBezTo>
                  <a:cubicBezTo>
                    <a:pt x="69571" y="43161"/>
                    <a:pt x="68363" y="45698"/>
                    <a:pt x="67681" y="47087"/>
                  </a:cubicBezTo>
                  <a:cubicBezTo>
                    <a:pt x="67186" y="47782"/>
                    <a:pt x="66721" y="49141"/>
                    <a:pt x="68146" y="48235"/>
                  </a:cubicBezTo>
                  <a:cubicBezTo>
                    <a:pt x="68859" y="47540"/>
                    <a:pt x="69571" y="45456"/>
                    <a:pt x="70500" y="45456"/>
                  </a:cubicBezTo>
                  <a:cubicBezTo>
                    <a:pt x="70036" y="46393"/>
                    <a:pt x="69323" y="47993"/>
                    <a:pt x="69323" y="49141"/>
                  </a:cubicBezTo>
                  <a:cubicBezTo>
                    <a:pt x="69323" y="49836"/>
                    <a:pt x="70283" y="50984"/>
                    <a:pt x="69788" y="51678"/>
                  </a:cubicBezTo>
                  <a:cubicBezTo>
                    <a:pt x="69323" y="52162"/>
                    <a:pt x="68363" y="52162"/>
                    <a:pt x="68146" y="52826"/>
                  </a:cubicBezTo>
                  <a:cubicBezTo>
                    <a:pt x="63655" y="60921"/>
                    <a:pt x="63655" y="60921"/>
                    <a:pt x="63655" y="60921"/>
                  </a:cubicBezTo>
                  <a:cubicBezTo>
                    <a:pt x="63655" y="61827"/>
                    <a:pt x="62478" y="63911"/>
                    <a:pt x="63190" y="64606"/>
                  </a:cubicBezTo>
                  <a:cubicBezTo>
                    <a:pt x="63902" y="65300"/>
                    <a:pt x="64367" y="69680"/>
                    <a:pt x="64832" y="68985"/>
                  </a:cubicBezTo>
                  <a:cubicBezTo>
                    <a:pt x="65080" y="68532"/>
                    <a:pt x="67681" y="64847"/>
                    <a:pt x="67434" y="66901"/>
                  </a:cubicBezTo>
                  <a:cubicBezTo>
                    <a:pt x="66969" y="68532"/>
                    <a:pt x="66721" y="69438"/>
                    <a:pt x="66009" y="70828"/>
                  </a:cubicBezTo>
                  <a:cubicBezTo>
                    <a:pt x="64832" y="73153"/>
                    <a:pt x="64119" y="74543"/>
                    <a:pt x="65296" y="76838"/>
                  </a:cubicBezTo>
                  <a:cubicBezTo>
                    <a:pt x="66009" y="78228"/>
                    <a:pt x="66721" y="79617"/>
                    <a:pt x="68146" y="79617"/>
                  </a:cubicBezTo>
                  <a:cubicBezTo>
                    <a:pt x="68146" y="80765"/>
                    <a:pt x="67681" y="84691"/>
                    <a:pt x="66257" y="84903"/>
                  </a:cubicBezTo>
                  <a:cubicBezTo>
                    <a:pt x="62230" y="85597"/>
                    <a:pt x="65792" y="87681"/>
                    <a:pt x="64119" y="89977"/>
                  </a:cubicBezTo>
                  <a:cubicBezTo>
                    <a:pt x="63902" y="90913"/>
                    <a:pt x="63902" y="91608"/>
                    <a:pt x="63902" y="92514"/>
                  </a:cubicBezTo>
                  <a:cubicBezTo>
                    <a:pt x="61270" y="95746"/>
                    <a:pt x="62942" y="101062"/>
                    <a:pt x="62478" y="104988"/>
                  </a:cubicBezTo>
                  <a:cubicBezTo>
                    <a:pt x="61982" y="108220"/>
                    <a:pt x="59380" y="107978"/>
                    <a:pt x="58451" y="110515"/>
                  </a:cubicBezTo>
                  <a:cubicBezTo>
                    <a:pt x="57738" y="112358"/>
                    <a:pt x="58203" y="116073"/>
                    <a:pt x="58203" y="117915"/>
                  </a:cubicBezTo>
                  <a:cubicBezTo>
                    <a:pt x="59628" y="118822"/>
                    <a:pt x="61517" y="119969"/>
                    <a:pt x="63407" y="118822"/>
                  </a:cubicBezTo>
                  <a:cubicBezTo>
                    <a:pt x="64367" y="118127"/>
                    <a:pt x="65792" y="117674"/>
                    <a:pt x="66721" y="117915"/>
                  </a:cubicBezTo>
                  <a:cubicBezTo>
                    <a:pt x="68611" y="117915"/>
                    <a:pt x="70500" y="115831"/>
                    <a:pt x="71461" y="114684"/>
                  </a:cubicBezTo>
                  <a:cubicBezTo>
                    <a:pt x="72885" y="113294"/>
                    <a:pt x="71213" y="110969"/>
                    <a:pt x="70996" y="109368"/>
                  </a:cubicBezTo>
                  <a:cubicBezTo>
                    <a:pt x="70283" y="108673"/>
                    <a:pt x="69323" y="108431"/>
                    <a:pt x="68363" y="108431"/>
                  </a:cubicBezTo>
                  <a:cubicBezTo>
                    <a:pt x="68363" y="107767"/>
                    <a:pt x="71708" y="107978"/>
                    <a:pt x="71213" y="105894"/>
                  </a:cubicBezTo>
                  <a:cubicBezTo>
                    <a:pt x="70996" y="104505"/>
                    <a:pt x="72421" y="103810"/>
                    <a:pt x="72638" y="102451"/>
                  </a:cubicBezTo>
                  <a:cubicBezTo>
                    <a:pt x="72885" y="100125"/>
                    <a:pt x="73598" y="98071"/>
                    <a:pt x="73598" y="95746"/>
                  </a:cubicBezTo>
                  <a:cubicBezTo>
                    <a:pt x="73598" y="93903"/>
                    <a:pt x="75704" y="96682"/>
                    <a:pt x="74775" y="93662"/>
                  </a:cubicBezTo>
                  <a:cubicBezTo>
                    <a:pt x="74062" y="90913"/>
                    <a:pt x="74992" y="87228"/>
                    <a:pt x="75952" y="84691"/>
                  </a:cubicBezTo>
                  <a:cubicBezTo>
                    <a:pt x="76664" y="83060"/>
                    <a:pt x="77377" y="81459"/>
                    <a:pt x="78802" y="80523"/>
                  </a:cubicBezTo>
                  <a:cubicBezTo>
                    <a:pt x="79979" y="79617"/>
                    <a:pt x="81621" y="79617"/>
                    <a:pt x="82116" y="77986"/>
                  </a:cubicBezTo>
                  <a:cubicBezTo>
                    <a:pt x="82116" y="74996"/>
                    <a:pt x="77842" y="70616"/>
                    <a:pt x="76881" y="67837"/>
                  </a:cubicBezTo>
                  <a:cubicBezTo>
                    <a:pt x="75704" y="64153"/>
                    <a:pt x="75487" y="61132"/>
                    <a:pt x="75487" y="57447"/>
                  </a:cubicBezTo>
                  <a:cubicBezTo>
                    <a:pt x="78802" y="59290"/>
                    <a:pt x="79731" y="58837"/>
                    <a:pt x="81156" y="55393"/>
                  </a:cubicBezTo>
                  <a:cubicBezTo>
                    <a:pt x="81621" y="54215"/>
                    <a:pt x="83045" y="54004"/>
                    <a:pt x="83510" y="52373"/>
                  </a:cubicBezTo>
                  <a:cubicBezTo>
                    <a:pt x="83758" y="51467"/>
                    <a:pt x="85183" y="50289"/>
                    <a:pt x="85647" y="49141"/>
                  </a:cubicBezTo>
                  <a:cubicBezTo>
                    <a:pt x="86360" y="47540"/>
                    <a:pt x="88249" y="46846"/>
                    <a:pt x="89674" y="46393"/>
                  </a:cubicBezTo>
                  <a:cubicBezTo>
                    <a:pt x="91812" y="45456"/>
                    <a:pt x="92276" y="41771"/>
                    <a:pt x="93236" y="40140"/>
                  </a:cubicBezTo>
                  <a:cubicBezTo>
                    <a:pt x="93701" y="39234"/>
                    <a:pt x="97945" y="38087"/>
                    <a:pt x="98657" y="38087"/>
                  </a:cubicBezTo>
                  <a:cubicBezTo>
                    <a:pt x="98440" y="38087"/>
                    <a:pt x="95591" y="40382"/>
                    <a:pt x="95126" y="40835"/>
                  </a:cubicBezTo>
                  <a:cubicBezTo>
                    <a:pt x="93236" y="43372"/>
                    <a:pt x="93453" y="45909"/>
                    <a:pt x="90139" y="47540"/>
                  </a:cubicBezTo>
                  <a:cubicBezTo>
                    <a:pt x="89426" y="47782"/>
                    <a:pt x="88249" y="47782"/>
                    <a:pt x="87785" y="48688"/>
                  </a:cubicBezTo>
                  <a:cubicBezTo>
                    <a:pt x="86824" y="50531"/>
                    <a:pt x="87072" y="50984"/>
                    <a:pt x="85183" y="52162"/>
                  </a:cubicBezTo>
                  <a:cubicBezTo>
                    <a:pt x="83758" y="53068"/>
                    <a:pt x="83045" y="56753"/>
                    <a:pt x="81868" y="58142"/>
                  </a:cubicBezTo>
                  <a:cubicBezTo>
                    <a:pt x="80443" y="59984"/>
                    <a:pt x="80227" y="63005"/>
                    <a:pt x="80227" y="65300"/>
                  </a:cubicBezTo>
                  <a:cubicBezTo>
                    <a:pt x="81156" y="68744"/>
                    <a:pt x="80443" y="70828"/>
                    <a:pt x="84223" y="72459"/>
                  </a:cubicBezTo>
                  <a:cubicBezTo>
                    <a:pt x="85183" y="72912"/>
                    <a:pt x="85895" y="73848"/>
                    <a:pt x="86824" y="74059"/>
                  </a:cubicBezTo>
                  <a:cubicBezTo>
                    <a:pt x="88249" y="74543"/>
                    <a:pt x="87072" y="72912"/>
                    <a:pt x="86608" y="72217"/>
                  </a:cubicBezTo>
                  <a:cubicBezTo>
                    <a:pt x="85647" y="70133"/>
                    <a:pt x="85400" y="68744"/>
                    <a:pt x="86824" y="67143"/>
                  </a:cubicBezTo>
                  <a:cubicBezTo>
                    <a:pt x="87537" y="65995"/>
                    <a:pt x="87072" y="62763"/>
                    <a:pt x="88962" y="65059"/>
                  </a:cubicBezTo>
                  <a:cubicBezTo>
                    <a:pt x="89922" y="65995"/>
                    <a:pt x="91099" y="66448"/>
                    <a:pt x="92276" y="67384"/>
                  </a:cubicBezTo>
                  <a:cubicBezTo>
                    <a:pt x="93918" y="69227"/>
                    <a:pt x="93701" y="66690"/>
                    <a:pt x="93236" y="65542"/>
                  </a:cubicBezTo>
                  <a:cubicBezTo>
                    <a:pt x="92741" y="64606"/>
                    <a:pt x="92524" y="63458"/>
                    <a:pt x="92028" y="62522"/>
                  </a:cubicBezTo>
                  <a:cubicBezTo>
                    <a:pt x="91347" y="61374"/>
                    <a:pt x="91099" y="59984"/>
                    <a:pt x="92524" y="62068"/>
                  </a:cubicBezTo>
                  <a:cubicBezTo>
                    <a:pt x="93918" y="63458"/>
                    <a:pt x="94630" y="65995"/>
                    <a:pt x="95126" y="67837"/>
                  </a:cubicBezTo>
                  <a:cubicBezTo>
                    <a:pt x="95591" y="68985"/>
                    <a:pt x="94414" y="70616"/>
                    <a:pt x="95838" y="70616"/>
                  </a:cubicBezTo>
                  <a:cubicBezTo>
                    <a:pt x="96520" y="70616"/>
                    <a:pt x="97945" y="71311"/>
                    <a:pt x="98440" y="70828"/>
                  </a:cubicBezTo>
                  <a:cubicBezTo>
                    <a:pt x="99370" y="69680"/>
                    <a:pt x="100082" y="66237"/>
                    <a:pt x="100795" y="64606"/>
                  </a:cubicBezTo>
                  <a:cubicBezTo>
                    <a:pt x="101259" y="63911"/>
                    <a:pt x="101507" y="63005"/>
                    <a:pt x="101507" y="62068"/>
                  </a:cubicBezTo>
                  <a:cubicBezTo>
                    <a:pt x="101755" y="61374"/>
                    <a:pt x="100330" y="61615"/>
                    <a:pt x="100082" y="60921"/>
                  </a:cubicBezTo>
                  <a:cubicBezTo>
                    <a:pt x="103149" y="61615"/>
                    <a:pt x="101972" y="59984"/>
                    <a:pt x="101755" y="57931"/>
                  </a:cubicBezTo>
                  <a:cubicBezTo>
                    <a:pt x="102219" y="55605"/>
                    <a:pt x="103397" y="53521"/>
                    <a:pt x="102684" y="51467"/>
                  </a:cubicBezTo>
                  <a:cubicBezTo>
                    <a:pt x="102219" y="49836"/>
                    <a:pt x="101972" y="49141"/>
                    <a:pt x="101972" y="47540"/>
                  </a:cubicBezTo>
                  <a:cubicBezTo>
                    <a:pt x="101755" y="43614"/>
                    <a:pt x="103397" y="49624"/>
                    <a:pt x="103861" y="50531"/>
                  </a:cubicBezTo>
                  <a:cubicBezTo>
                    <a:pt x="103861" y="50984"/>
                    <a:pt x="106246" y="45909"/>
                    <a:pt x="107176" y="45003"/>
                  </a:cubicBezTo>
                  <a:cubicBezTo>
                    <a:pt x="107176" y="46846"/>
                    <a:pt x="105286" y="50531"/>
                    <a:pt x="104574" y="52162"/>
                  </a:cubicBezTo>
                  <a:cubicBezTo>
                    <a:pt x="103861" y="53762"/>
                    <a:pt x="103397" y="61374"/>
                    <a:pt x="105286" y="60921"/>
                  </a:cubicBezTo>
                  <a:cubicBezTo>
                    <a:pt x="106711" y="60679"/>
                    <a:pt x="110025" y="60679"/>
                    <a:pt x="107671" y="59078"/>
                  </a:cubicBezTo>
                  <a:cubicBezTo>
                    <a:pt x="106463" y="58142"/>
                    <a:pt x="105534" y="56088"/>
                    <a:pt x="105534" y="54699"/>
                  </a:cubicBezTo>
                  <a:cubicBezTo>
                    <a:pt x="106711" y="55605"/>
                    <a:pt x="108384" y="58384"/>
                    <a:pt x="109561" y="58837"/>
                  </a:cubicBezTo>
                  <a:cubicBezTo>
                    <a:pt x="111202" y="59290"/>
                    <a:pt x="111202" y="59773"/>
                    <a:pt x="111667" y="61132"/>
                  </a:cubicBezTo>
                  <a:cubicBezTo>
                    <a:pt x="112379" y="63005"/>
                    <a:pt x="115229" y="63699"/>
                    <a:pt x="117831" y="64394"/>
                  </a:cubicBezTo>
                  <a:lnTo>
                    <a:pt x="117831" y="64394"/>
                  </a:lnTo>
                  <a:cubicBezTo>
                    <a:pt x="117831" y="64153"/>
                    <a:pt x="117831" y="64153"/>
                    <a:pt x="117831" y="64153"/>
                  </a:cubicBezTo>
                  <a:lnTo>
                    <a:pt x="117831" y="64153"/>
                  </a:lnTo>
                  <a:cubicBezTo>
                    <a:pt x="118296" y="63458"/>
                    <a:pt x="119008" y="62763"/>
                    <a:pt x="119008" y="62068"/>
                  </a:cubicBezTo>
                  <a:cubicBezTo>
                    <a:pt x="119256" y="61615"/>
                    <a:pt x="119008" y="60921"/>
                    <a:pt x="118791" y="60437"/>
                  </a:cubicBezTo>
                  <a:cubicBezTo>
                    <a:pt x="118296" y="59773"/>
                    <a:pt x="117119" y="59290"/>
                    <a:pt x="117119" y="58595"/>
                  </a:cubicBezTo>
                  <a:cubicBezTo>
                    <a:pt x="117119" y="58142"/>
                    <a:pt x="118296" y="58595"/>
                    <a:pt x="118791" y="58384"/>
                  </a:cubicBezTo>
                  <a:cubicBezTo>
                    <a:pt x="119256" y="58142"/>
                    <a:pt x="119721" y="57689"/>
                    <a:pt x="119721" y="57236"/>
                  </a:cubicBezTo>
                  <a:cubicBezTo>
                    <a:pt x="119969" y="56541"/>
                    <a:pt x="119256" y="55846"/>
                    <a:pt x="119008" y="55152"/>
                  </a:cubicBezTo>
                  <a:cubicBezTo>
                    <a:pt x="119008" y="54215"/>
                    <a:pt x="119473" y="53309"/>
                    <a:pt x="119721" y="52373"/>
                  </a:cubicBezTo>
                  <a:lnTo>
                    <a:pt x="119721" y="52373"/>
                  </a:lnTo>
                  <a:cubicBezTo>
                    <a:pt x="119256" y="51467"/>
                    <a:pt x="119008" y="50289"/>
                    <a:pt x="118296" y="49836"/>
                  </a:cubicBezTo>
                  <a:cubicBezTo>
                    <a:pt x="117367" y="49141"/>
                    <a:pt x="115694" y="50078"/>
                    <a:pt x="114765" y="49141"/>
                  </a:cubicBezTo>
                  <a:cubicBezTo>
                    <a:pt x="113804" y="48235"/>
                    <a:pt x="113804" y="46604"/>
                    <a:pt x="113340" y="45456"/>
                  </a:cubicBezTo>
                  <a:cubicBezTo>
                    <a:pt x="112844" y="44550"/>
                    <a:pt x="112163" y="43614"/>
                    <a:pt x="112163" y="42466"/>
                  </a:cubicBezTo>
                  <a:cubicBezTo>
                    <a:pt x="111915" y="41771"/>
                    <a:pt x="112379" y="40835"/>
                    <a:pt x="112379" y="39929"/>
                  </a:cubicBezTo>
                  <a:cubicBezTo>
                    <a:pt x="112379" y="38540"/>
                    <a:pt x="111450" y="37150"/>
                    <a:pt x="111915" y="35761"/>
                  </a:cubicBezTo>
                  <a:cubicBezTo>
                    <a:pt x="111915" y="35308"/>
                    <a:pt x="113340" y="36244"/>
                    <a:pt x="113340" y="35761"/>
                  </a:cubicBezTo>
                  <a:cubicBezTo>
                    <a:pt x="113804" y="35066"/>
                    <a:pt x="112844" y="34372"/>
                    <a:pt x="112844" y="33677"/>
                  </a:cubicBezTo>
                  <a:cubicBezTo>
                    <a:pt x="112844" y="33012"/>
                    <a:pt x="114052" y="32318"/>
                    <a:pt x="113557" y="31834"/>
                  </a:cubicBezTo>
                  <a:cubicBezTo>
                    <a:pt x="112627" y="31170"/>
                    <a:pt x="111202" y="31381"/>
                    <a:pt x="110273" y="31381"/>
                  </a:cubicBezTo>
                  <a:cubicBezTo>
                    <a:pt x="109313" y="31170"/>
                    <a:pt x="108384" y="31834"/>
                    <a:pt x="107671" y="31623"/>
                  </a:cubicBezTo>
                  <a:cubicBezTo>
                    <a:pt x="107176" y="31381"/>
                    <a:pt x="107888" y="30687"/>
                    <a:pt x="107671" y="30475"/>
                  </a:cubicBezTo>
                  <a:cubicBezTo>
                    <a:pt x="106959" y="29297"/>
                    <a:pt x="105286" y="28844"/>
                    <a:pt x="104821" y="27696"/>
                  </a:cubicBezTo>
                  <a:cubicBezTo>
                    <a:pt x="104574" y="27002"/>
                    <a:pt x="105534" y="26307"/>
                    <a:pt x="105751" y="25854"/>
                  </a:cubicBezTo>
                  <a:cubicBezTo>
                    <a:pt x="106711" y="24706"/>
                    <a:pt x="107671" y="23317"/>
                    <a:pt x="108848" y="22381"/>
                  </a:cubicBezTo>
                  <a:cubicBezTo>
                    <a:pt x="109065" y="22169"/>
                    <a:pt x="109778" y="22864"/>
                    <a:pt x="110025" y="22381"/>
                  </a:cubicBezTo>
                  <a:cubicBezTo>
                    <a:pt x="110490" y="21928"/>
                    <a:pt x="110025" y="21021"/>
                    <a:pt x="110490" y="20538"/>
                  </a:cubicBezTo>
                  <a:cubicBezTo>
                    <a:pt x="110738" y="20327"/>
                    <a:pt x="110955" y="20085"/>
                    <a:pt x="111450" y="20085"/>
                  </a:cubicBezTo>
                  <a:cubicBezTo>
                    <a:pt x="112163" y="20085"/>
                    <a:pt x="112627" y="20780"/>
                    <a:pt x="113092" y="20538"/>
                  </a:cubicBezTo>
                  <a:cubicBezTo>
                    <a:pt x="113804" y="20538"/>
                    <a:pt x="114052" y="19632"/>
                    <a:pt x="114517" y="19149"/>
                  </a:cubicBezTo>
                  <a:lnTo>
                    <a:pt x="114517" y="19149"/>
                  </a:lnTo>
                  <a:cubicBezTo>
                    <a:pt x="113804" y="18937"/>
                    <a:pt x="112627" y="18937"/>
                    <a:pt x="112627" y="18001"/>
                  </a:cubicBezTo>
                  <a:cubicBezTo>
                    <a:pt x="112379" y="16853"/>
                    <a:pt x="114269" y="15917"/>
                    <a:pt x="114052" y="14558"/>
                  </a:cubicBezTo>
                  <a:cubicBezTo>
                    <a:pt x="114052" y="13863"/>
                    <a:pt x="112627" y="14075"/>
                    <a:pt x="112163" y="13380"/>
                  </a:cubicBezTo>
                  <a:cubicBezTo>
                    <a:pt x="111915" y="13168"/>
                    <a:pt x="111915" y="12715"/>
                    <a:pt x="112379" y="12474"/>
                  </a:cubicBezTo>
                  <a:cubicBezTo>
                    <a:pt x="113804" y="12021"/>
                    <a:pt x="115229" y="11537"/>
                    <a:pt x="116871" y="11084"/>
                  </a:cubicBezTo>
                  <a:cubicBezTo>
                    <a:pt x="117583" y="11084"/>
                    <a:pt x="119008" y="12021"/>
                    <a:pt x="119008" y="11084"/>
                  </a:cubicBezTo>
                  <a:cubicBezTo>
                    <a:pt x="119256" y="10148"/>
                    <a:pt x="118079" y="9242"/>
                    <a:pt x="117367" y="8547"/>
                  </a:cubicBezTo>
                  <a:cubicBezTo>
                    <a:pt x="116871" y="8094"/>
                    <a:pt x="116189" y="7853"/>
                    <a:pt x="115694" y="7399"/>
                  </a:cubicBezTo>
                  <a:lnTo>
                    <a:pt x="115694" y="7399"/>
                  </a:lnTo>
                  <a:cubicBezTo>
                    <a:pt x="114517" y="7611"/>
                    <a:pt x="113092" y="7611"/>
                    <a:pt x="112163" y="8094"/>
                  </a:cubicBezTo>
                  <a:cubicBezTo>
                    <a:pt x="111450" y="8306"/>
                    <a:pt x="111202" y="9453"/>
                    <a:pt x="110490" y="9695"/>
                  </a:cubicBezTo>
                  <a:cubicBezTo>
                    <a:pt x="110025" y="9937"/>
                    <a:pt x="109065" y="9453"/>
                    <a:pt x="108384" y="9695"/>
                  </a:cubicBezTo>
                  <a:cubicBezTo>
                    <a:pt x="107671" y="9937"/>
                    <a:pt x="107423" y="10631"/>
                    <a:pt x="106711" y="10843"/>
                  </a:cubicBezTo>
                  <a:cubicBezTo>
                    <a:pt x="105751" y="11326"/>
                    <a:pt x="104574" y="11326"/>
                    <a:pt x="103644" y="11084"/>
                  </a:cubicBezTo>
                  <a:cubicBezTo>
                    <a:pt x="102684" y="11084"/>
                    <a:pt x="101507" y="10148"/>
                    <a:pt x="100330" y="10390"/>
                  </a:cubicBezTo>
                  <a:cubicBezTo>
                    <a:pt x="99617" y="10631"/>
                    <a:pt x="99617" y="11326"/>
                    <a:pt x="99153" y="11779"/>
                  </a:cubicBezTo>
                  <a:cubicBezTo>
                    <a:pt x="98440" y="12474"/>
                    <a:pt x="97728" y="13380"/>
                    <a:pt x="97016" y="13621"/>
                  </a:cubicBezTo>
                  <a:cubicBezTo>
                    <a:pt x="96055" y="14075"/>
                    <a:pt x="95126" y="14316"/>
                    <a:pt x="94166" y="14316"/>
                  </a:cubicBezTo>
                  <a:cubicBezTo>
                    <a:pt x="93701" y="14316"/>
                    <a:pt x="93236" y="14316"/>
                    <a:pt x="92741" y="14075"/>
                  </a:cubicBezTo>
                  <a:cubicBezTo>
                    <a:pt x="92276" y="13863"/>
                    <a:pt x="92028" y="13168"/>
                    <a:pt x="92028" y="12715"/>
                  </a:cubicBezTo>
                  <a:cubicBezTo>
                    <a:pt x="92028" y="12232"/>
                    <a:pt x="92741" y="12232"/>
                    <a:pt x="92741" y="11779"/>
                  </a:cubicBezTo>
                  <a:cubicBezTo>
                    <a:pt x="92989" y="11084"/>
                    <a:pt x="92028" y="10631"/>
                    <a:pt x="92028" y="9937"/>
                  </a:cubicBezTo>
                  <a:cubicBezTo>
                    <a:pt x="92276" y="9000"/>
                    <a:pt x="93453" y="8547"/>
                    <a:pt x="93453" y="7611"/>
                  </a:cubicBezTo>
                  <a:cubicBezTo>
                    <a:pt x="93453" y="7158"/>
                    <a:pt x="92741" y="7158"/>
                    <a:pt x="92276" y="7158"/>
                  </a:cubicBezTo>
                  <a:cubicBezTo>
                    <a:pt x="91564" y="6916"/>
                    <a:pt x="90851" y="7399"/>
                    <a:pt x="90139" y="6916"/>
                  </a:cubicBezTo>
                  <a:cubicBezTo>
                    <a:pt x="89922" y="6705"/>
                    <a:pt x="90635" y="6010"/>
                    <a:pt x="90139" y="6010"/>
                  </a:cubicBezTo>
                  <a:cubicBezTo>
                    <a:pt x="89426" y="5557"/>
                    <a:pt x="88249" y="5074"/>
                    <a:pt x="87320" y="5557"/>
                  </a:cubicBezTo>
                  <a:cubicBezTo>
                    <a:pt x="86824" y="6010"/>
                    <a:pt x="87537" y="6916"/>
                    <a:pt x="87320" y="7611"/>
                  </a:cubicBezTo>
                  <a:cubicBezTo>
                    <a:pt x="87320" y="7853"/>
                    <a:pt x="87320" y="8547"/>
                    <a:pt x="86824" y="8547"/>
                  </a:cubicBezTo>
                  <a:cubicBezTo>
                    <a:pt x="86112" y="8547"/>
                    <a:pt x="85400" y="8094"/>
                    <a:pt x="84470" y="8094"/>
                  </a:cubicBezTo>
                  <a:cubicBezTo>
                    <a:pt x="84223" y="8094"/>
                    <a:pt x="83758" y="8547"/>
                    <a:pt x="83293" y="8306"/>
                  </a:cubicBezTo>
                  <a:cubicBezTo>
                    <a:pt x="82581" y="7611"/>
                    <a:pt x="82333" y="6705"/>
                    <a:pt x="81868" y="6010"/>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97" name="Shape 2697"/>
            <p:cNvSpPr/>
            <p:nvPr/>
          </p:nvSpPr>
          <p:spPr>
            <a:xfrm>
              <a:off x="6043219" y="3697289"/>
              <a:ext cx="547650" cy="530224"/>
            </a:xfrm>
            <a:custGeom>
              <a:avLst/>
              <a:gdLst/>
              <a:ahLst/>
              <a:cxnLst/>
              <a:rect l="0" t="0" r="0" b="0"/>
              <a:pathLst>
                <a:path w="120000" h="120000" extrusionOk="0">
                  <a:moveTo>
                    <a:pt x="68605" y="116827"/>
                  </a:moveTo>
                  <a:lnTo>
                    <a:pt x="68605" y="116827"/>
                  </a:lnTo>
                  <a:cubicBezTo>
                    <a:pt x="67421" y="114955"/>
                    <a:pt x="65605" y="109342"/>
                    <a:pt x="63236" y="108691"/>
                  </a:cubicBezTo>
                  <a:cubicBezTo>
                    <a:pt x="58421" y="107471"/>
                    <a:pt x="52973" y="108691"/>
                    <a:pt x="47526" y="109342"/>
                  </a:cubicBezTo>
                  <a:cubicBezTo>
                    <a:pt x="45078" y="109342"/>
                    <a:pt x="43342" y="109993"/>
                    <a:pt x="41526" y="110562"/>
                  </a:cubicBezTo>
                  <a:cubicBezTo>
                    <a:pt x="39710" y="111213"/>
                    <a:pt x="37894" y="111864"/>
                    <a:pt x="35447" y="113084"/>
                  </a:cubicBezTo>
                  <a:lnTo>
                    <a:pt x="35447" y="113084"/>
                  </a:lnTo>
                  <a:cubicBezTo>
                    <a:pt x="31894" y="111864"/>
                    <a:pt x="27631" y="112433"/>
                    <a:pt x="24631" y="109993"/>
                  </a:cubicBezTo>
                  <a:cubicBezTo>
                    <a:pt x="22894" y="109342"/>
                    <a:pt x="22263" y="106901"/>
                    <a:pt x="23368" y="105030"/>
                  </a:cubicBezTo>
                  <a:cubicBezTo>
                    <a:pt x="23368" y="103728"/>
                    <a:pt x="25815" y="105030"/>
                    <a:pt x="27000" y="103728"/>
                  </a:cubicBezTo>
                  <a:cubicBezTo>
                    <a:pt x="27631" y="103728"/>
                    <a:pt x="27631" y="102508"/>
                    <a:pt x="27631" y="101288"/>
                  </a:cubicBezTo>
                  <a:cubicBezTo>
                    <a:pt x="27000" y="99416"/>
                    <a:pt x="24631" y="96976"/>
                    <a:pt x="25815" y="95105"/>
                  </a:cubicBezTo>
                  <a:cubicBezTo>
                    <a:pt x="27631" y="91362"/>
                    <a:pt x="32447" y="90711"/>
                    <a:pt x="35447" y="88189"/>
                  </a:cubicBezTo>
                  <a:cubicBezTo>
                    <a:pt x="36078" y="87620"/>
                    <a:pt x="37263" y="85749"/>
                    <a:pt x="36078" y="85098"/>
                  </a:cubicBezTo>
                  <a:cubicBezTo>
                    <a:pt x="33631" y="85098"/>
                    <a:pt x="30631" y="88189"/>
                    <a:pt x="28263" y="87620"/>
                  </a:cubicBezTo>
                  <a:cubicBezTo>
                    <a:pt x="27000" y="87620"/>
                    <a:pt x="27631" y="85098"/>
                    <a:pt x="27631" y="83877"/>
                  </a:cubicBezTo>
                  <a:cubicBezTo>
                    <a:pt x="27631" y="82657"/>
                    <a:pt x="27631" y="81355"/>
                    <a:pt x="28263" y="80786"/>
                  </a:cubicBezTo>
                  <a:cubicBezTo>
                    <a:pt x="28263" y="78915"/>
                    <a:pt x="30631" y="77044"/>
                    <a:pt x="29447" y="76393"/>
                  </a:cubicBezTo>
                  <a:cubicBezTo>
                    <a:pt x="25184" y="73301"/>
                    <a:pt x="19263" y="73301"/>
                    <a:pt x="13815" y="71430"/>
                  </a:cubicBezTo>
                  <a:cubicBezTo>
                    <a:pt x="9000" y="69559"/>
                    <a:pt x="9631" y="63376"/>
                    <a:pt x="9631" y="63376"/>
                  </a:cubicBezTo>
                  <a:cubicBezTo>
                    <a:pt x="8447" y="62725"/>
                    <a:pt x="7184" y="62155"/>
                    <a:pt x="6631" y="60854"/>
                  </a:cubicBezTo>
                  <a:cubicBezTo>
                    <a:pt x="4815" y="58983"/>
                    <a:pt x="4815" y="55891"/>
                    <a:pt x="3552" y="53450"/>
                  </a:cubicBezTo>
                  <a:cubicBezTo>
                    <a:pt x="3000" y="52230"/>
                    <a:pt x="552" y="51579"/>
                    <a:pt x="552" y="49708"/>
                  </a:cubicBezTo>
                  <a:cubicBezTo>
                    <a:pt x="1184" y="46616"/>
                    <a:pt x="3552" y="44094"/>
                    <a:pt x="4815" y="41003"/>
                  </a:cubicBezTo>
                  <a:cubicBezTo>
                    <a:pt x="4815" y="39132"/>
                    <a:pt x="4815" y="37261"/>
                    <a:pt x="3552" y="36040"/>
                  </a:cubicBezTo>
                  <a:cubicBezTo>
                    <a:pt x="3000" y="34820"/>
                    <a:pt x="552" y="34820"/>
                    <a:pt x="552" y="32949"/>
                  </a:cubicBezTo>
                  <a:cubicBezTo>
                    <a:pt x="0" y="30427"/>
                    <a:pt x="1184" y="27986"/>
                    <a:pt x="1184" y="25464"/>
                  </a:cubicBezTo>
                  <a:lnTo>
                    <a:pt x="1184" y="25464"/>
                  </a:lnTo>
                  <a:cubicBezTo>
                    <a:pt x="2368" y="23593"/>
                    <a:pt x="3552" y="21722"/>
                    <a:pt x="4815" y="20501"/>
                  </a:cubicBezTo>
                  <a:cubicBezTo>
                    <a:pt x="7184" y="19281"/>
                    <a:pt x="10815" y="19850"/>
                    <a:pt x="12631" y="17410"/>
                  </a:cubicBezTo>
                  <a:cubicBezTo>
                    <a:pt x="13263" y="16108"/>
                    <a:pt x="10815" y="13667"/>
                    <a:pt x="12078" y="13016"/>
                  </a:cubicBezTo>
                  <a:cubicBezTo>
                    <a:pt x="12631" y="11796"/>
                    <a:pt x="14447" y="14237"/>
                    <a:pt x="15631" y="14237"/>
                  </a:cubicBezTo>
                  <a:cubicBezTo>
                    <a:pt x="18631" y="15538"/>
                    <a:pt x="21078" y="16759"/>
                    <a:pt x="24000" y="17410"/>
                  </a:cubicBezTo>
                  <a:cubicBezTo>
                    <a:pt x="25184" y="17410"/>
                    <a:pt x="27000" y="16759"/>
                    <a:pt x="28815" y="17410"/>
                  </a:cubicBezTo>
                  <a:cubicBezTo>
                    <a:pt x="30078" y="18630"/>
                    <a:pt x="30078" y="21152"/>
                    <a:pt x="31894" y="21722"/>
                  </a:cubicBezTo>
                  <a:cubicBezTo>
                    <a:pt x="32447" y="22372"/>
                    <a:pt x="33631" y="21152"/>
                    <a:pt x="34263" y="20501"/>
                  </a:cubicBezTo>
                  <a:cubicBezTo>
                    <a:pt x="35447" y="17410"/>
                    <a:pt x="34894" y="14237"/>
                    <a:pt x="35447" y="11796"/>
                  </a:cubicBezTo>
                  <a:cubicBezTo>
                    <a:pt x="36078" y="9925"/>
                    <a:pt x="36710" y="8054"/>
                    <a:pt x="37894" y="6183"/>
                  </a:cubicBezTo>
                  <a:cubicBezTo>
                    <a:pt x="39078" y="4962"/>
                    <a:pt x="40263" y="4311"/>
                    <a:pt x="41526" y="4311"/>
                  </a:cubicBezTo>
                  <a:cubicBezTo>
                    <a:pt x="46342" y="3091"/>
                    <a:pt x="51789" y="2522"/>
                    <a:pt x="56605" y="1871"/>
                  </a:cubicBezTo>
                  <a:cubicBezTo>
                    <a:pt x="58421" y="1220"/>
                    <a:pt x="59605" y="0"/>
                    <a:pt x="61421" y="0"/>
                  </a:cubicBezTo>
                  <a:cubicBezTo>
                    <a:pt x="63789" y="0"/>
                    <a:pt x="66236" y="650"/>
                    <a:pt x="68052" y="1871"/>
                  </a:cubicBezTo>
                  <a:cubicBezTo>
                    <a:pt x="69868" y="2522"/>
                    <a:pt x="70421" y="4962"/>
                    <a:pt x="72236" y="5613"/>
                  </a:cubicBezTo>
                  <a:cubicBezTo>
                    <a:pt x="73421" y="6183"/>
                    <a:pt x="75868" y="4311"/>
                    <a:pt x="77684" y="5613"/>
                  </a:cubicBezTo>
                  <a:cubicBezTo>
                    <a:pt x="80131" y="7484"/>
                    <a:pt x="80131" y="11145"/>
                    <a:pt x="81947" y="13016"/>
                  </a:cubicBezTo>
                  <a:cubicBezTo>
                    <a:pt x="82500" y="14237"/>
                    <a:pt x="84947" y="14888"/>
                    <a:pt x="85500" y="16108"/>
                  </a:cubicBezTo>
                  <a:cubicBezTo>
                    <a:pt x="86131" y="17410"/>
                    <a:pt x="85500" y="19850"/>
                    <a:pt x="86763" y="21152"/>
                  </a:cubicBezTo>
                  <a:cubicBezTo>
                    <a:pt x="86763" y="22372"/>
                    <a:pt x="89131" y="21152"/>
                    <a:pt x="89131" y="21722"/>
                  </a:cubicBezTo>
                  <a:cubicBezTo>
                    <a:pt x="89131" y="24244"/>
                    <a:pt x="87315" y="26684"/>
                    <a:pt x="87315" y="29206"/>
                  </a:cubicBezTo>
                  <a:cubicBezTo>
                    <a:pt x="87315" y="32949"/>
                    <a:pt x="88500" y="36040"/>
                    <a:pt x="90315" y="39132"/>
                  </a:cubicBezTo>
                  <a:cubicBezTo>
                    <a:pt x="90947" y="41654"/>
                    <a:pt x="92131" y="44094"/>
                    <a:pt x="93947" y="45315"/>
                  </a:cubicBezTo>
                  <a:cubicBezTo>
                    <a:pt x="98210" y="47186"/>
                    <a:pt x="103657" y="45966"/>
                    <a:pt x="107842" y="47186"/>
                  </a:cubicBezTo>
                  <a:cubicBezTo>
                    <a:pt x="112026" y="49057"/>
                    <a:pt x="115657" y="52230"/>
                    <a:pt x="119289" y="54671"/>
                  </a:cubicBezTo>
                  <a:lnTo>
                    <a:pt x="119289" y="54671"/>
                  </a:lnTo>
                  <a:cubicBezTo>
                    <a:pt x="119289" y="58983"/>
                    <a:pt x="119921" y="62725"/>
                    <a:pt x="117473" y="65247"/>
                  </a:cubicBezTo>
                  <a:cubicBezTo>
                    <a:pt x="115026" y="67118"/>
                    <a:pt x="107210" y="73301"/>
                    <a:pt x="111473" y="76393"/>
                  </a:cubicBezTo>
                  <a:cubicBezTo>
                    <a:pt x="118105" y="82006"/>
                    <a:pt x="98210" y="95674"/>
                    <a:pt x="93315" y="100637"/>
                  </a:cubicBezTo>
                  <a:cubicBezTo>
                    <a:pt x="80684" y="114955"/>
                    <a:pt x="80684" y="114955"/>
                    <a:pt x="80684" y="114955"/>
                  </a:cubicBezTo>
                  <a:cubicBezTo>
                    <a:pt x="75868" y="119918"/>
                    <a:pt x="72868" y="117477"/>
                    <a:pt x="68605" y="11682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98" name="Shape 2698"/>
            <p:cNvSpPr/>
            <p:nvPr/>
          </p:nvSpPr>
          <p:spPr>
            <a:xfrm>
              <a:off x="6205133" y="4173537"/>
              <a:ext cx="150802" cy="55561"/>
            </a:xfrm>
            <a:custGeom>
              <a:avLst/>
              <a:gdLst/>
              <a:ahLst/>
              <a:cxnLst/>
              <a:rect l="0" t="0" r="0" b="0"/>
              <a:pathLst>
                <a:path w="120000" h="120000" extrusionOk="0">
                  <a:moveTo>
                    <a:pt x="15391" y="119220"/>
                  </a:moveTo>
                  <a:lnTo>
                    <a:pt x="15391" y="119220"/>
                  </a:lnTo>
                  <a:cubicBezTo>
                    <a:pt x="21947" y="107532"/>
                    <a:pt x="30498" y="107532"/>
                    <a:pt x="41330" y="113766"/>
                  </a:cubicBezTo>
                  <a:cubicBezTo>
                    <a:pt x="59002" y="113766"/>
                    <a:pt x="69833" y="89610"/>
                    <a:pt x="84940" y="77922"/>
                  </a:cubicBezTo>
                  <a:cubicBezTo>
                    <a:pt x="91496" y="71688"/>
                    <a:pt x="102327" y="95844"/>
                    <a:pt x="106888" y="89610"/>
                  </a:cubicBezTo>
                  <a:cubicBezTo>
                    <a:pt x="111163" y="83376"/>
                    <a:pt x="115439" y="83376"/>
                    <a:pt x="119714" y="89610"/>
                  </a:cubicBezTo>
                  <a:lnTo>
                    <a:pt x="119714" y="89610"/>
                  </a:lnTo>
                  <a:cubicBezTo>
                    <a:pt x="115439" y="71688"/>
                    <a:pt x="108883" y="17922"/>
                    <a:pt x="100332" y="11688"/>
                  </a:cubicBezTo>
                  <a:cubicBezTo>
                    <a:pt x="82945" y="0"/>
                    <a:pt x="63277" y="11688"/>
                    <a:pt x="43610" y="17922"/>
                  </a:cubicBezTo>
                  <a:cubicBezTo>
                    <a:pt x="34774" y="17922"/>
                    <a:pt x="28503" y="24155"/>
                    <a:pt x="21947" y="29610"/>
                  </a:cubicBezTo>
                  <a:cubicBezTo>
                    <a:pt x="15391" y="35844"/>
                    <a:pt x="8836" y="42077"/>
                    <a:pt x="0" y="53766"/>
                  </a:cubicBezTo>
                  <a:lnTo>
                    <a:pt x="0" y="53766"/>
                  </a:lnTo>
                  <a:cubicBezTo>
                    <a:pt x="15391" y="119220"/>
                    <a:pt x="15391" y="119220"/>
                    <a:pt x="15391" y="11922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99" name="Shape 2699"/>
            <p:cNvSpPr/>
            <p:nvPr/>
          </p:nvSpPr>
          <p:spPr>
            <a:xfrm>
              <a:off x="5813046" y="2909888"/>
              <a:ext cx="1160387" cy="1028700"/>
            </a:xfrm>
            <a:custGeom>
              <a:avLst/>
              <a:gdLst/>
              <a:ahLst/>
              <a:cxnLst/>
              <a:rect l="0" t="0" r="0" b="0"/>
              <a:pathLst>
                <a:path w="120000" h="120000" extrusionOk="0">
                  <a:moveTo>
                    <a:pt x="102612" y="58698"/>
                  </a:moveTo>
                  <a:lnTo>
                    <a:pt x="102612" y="58698"/>
                  </a:lnTo>
                  <a:cubicBezTo>
                    <a:pt x="101756" y="58404"/>
                    <a:pt x="101197" y="58068"/>
                    <a:pt x="100341" y="58404"/>
                  </a:cubicBezTo>
                  <a:cubicBezTo>
                    <a:pt x="99484" y="58404"/>
                    <a:pt x="98926" y="60293"/>
                    <a:pt x="97809" y="60293"/>
                  </a:cubicBezTo>
                  <a:cubicBezTo>
                    <a:pt x="96655" y="59999"/>
                    <a:pt x="96357" y="58404"/>
                    <a:pt x="95538" y="57732"/>
                  </a:cubicBezTo>
                  <a:cubicBezTo>
                    <a:pt x="94384" y="57438"/>
                    <a:pt x="93229" y="56766"/>
                    <a:pt x="92373" y="57438"/>
                  </a:cubicBezTo>
                  <a:cubicBezTo>
                    <a:pt x="91554" y="58068"/>
                    <a:pt x="90698" y="59664"/>
                    <a:pt x="90958" y="61259"/>
                  </a:cubicBezTo>
                  <a:cubicBezTo>
                    <a:pt x="91256" y="63191"/>
                    <a:pt x="93229" y="64492"/>
                    <a:pt x="93527" y="66382"/>
                  </a:cubicBezTo>
                  <a:cubicBezTo>
                    <a:pt x="93527" y="67683"/>
                    <a:pt x="93229" y="68985"/>
                    <a:pt x="92373" y="69615"/>
                  </a:cubicBezTo>
                  <a:cubicBezTo>
                    <a:pt x="90958" y="70244"/>
                    <a:pt x="89246" y="68313"/>
                    <a:pt x="88129" y="69279"/>
                  </a:cubicBezTo>
                  <a:cubicBezTo>
                    <a:pt x="86974" y="70580"/>
                    <a:pt x="86714" y="73142"/>
                    <a:pt x="87570" y="74401"/>
                  </a:cubicBezTo>
                  <a:cubicBezTo>
                    <a:pt x="88389" y="75703"/>
                    <a:pt x="90400" y="73142"/>
                    <a:pt x="91815" y="74107"/>
                  </a:cubicBezTo>
                  <a:cubicBezTo>
                    <a:pt x="92373" y="74401"/>
                    <a:pt x="90698" y="75703"/>
                    <a:pt x="91256" y="76333"/>
                  </a:cubicBezTo>
                  <a:cubicBezTo>
                    <a:pt x="91554" y="76962"/>
                    <a:pt x="92373" y="76668"/>
                    <a:pt x="92969" y="76333"/>
                  </a:cubicBezTo>
                  <a:cubicBezTo>
                    <a:pt x="93825" y="75997"/>
                    <a:pt x="94384" y="75073"/>
                    <a:pt x="95240" y="74401"/>
                  </a:cubicBezTo>
                  <a:cubicBezTo>
                    <a:pt x="96953" y="73435"/>
                    <a:pt x="98367" y="71546"/>
                    <a:pt x="100341" y="71840"/>
                  </a:cubicBezTo>
                  <a:cubicBezTo>
                    <a:pt x="101495" y="71840"/>
                    <a:pt x="101197" y="73435"/>
                    <a:pt x="101756" y="74401"/>
                  </a:cubicBezTo>
                  <a:lnTo>
                    <a:pt x="101756" y="74401"/>
                  </a:lnTo>
                  <a:cubicBezTo>
                    <a:pt x="100639" y="78264"/>
                    <a:pt x="98926" y="82421"/>
                    <a:pt x="96655" y="85654"/>
                  </a:cubicBezTo>
                  <a:cubicBezTo>
                    <a:pt x="96953" y="86913"/>
                    <a:pt x="94942" y="91112"/>
                    <a:pt x="93825" y="91406"/>
                  </a:cubicBezTo>
                  <a:cubicBezTo>
                    <a:pt x="93825" y="91406"/>
                    <a:pt x="93825" y="91406"/>
                    <a:pt x="93825" y="91742"/>
                  </a:cubicBezTo>
                  <a:cubicBezTo>
                    <a:pt x="97809" y="92708"/>
                    <a:pt x="89543" y="107151"/>
                    <a:pt x="88687" y="109041"/>
                  </a:cubicBezTo>
                  <a:cubicBezTo>
                    <a:pt x="86714" y="111938"/>
                    <a:pt x="83586" y="112904"/>
                    <a:pt x="81576" y="115465"/>
                  </a:cubicBezTo>
                  <a:cubicBezTo>
                    <a:pt x="80459" y="116766"/>
                    <a:pt x="80161" y="118362"/>
                    <a:pt x="80161" y="119958"/>
                  </a:cubicBezTo>
                  <a:lnTo>
                    <a:pt x="80161" y="119958"/>
                  </a:lnTo>
                  <a:cubicBezTo>
                    <a:pt x="78448" y="118698"/>
                    <a:pt x="76735" y="117060"/>
                    <a:pt x="74762" y="116095"/>
                  </a:cubicBezTo>
                  <a:cubicBezTo>
                    <a:pt x="72789" y="115465"/>
                    <a:pt x="70220" y="116095"/>
                    <a:pt x="68209" y="115129"/>
                  </a:cubicBezTo>
                  <a:cubicBezTo>
                    <a:pt x="67353" y="114499"/>
                    <a:pt x="66794" y="113240"/>
                    <a:pt x="66497" y="111938"/>
                  </a:cubicBezTo>
                  <a:cubicBezTo>
                    <a:pt x="65640" y="110342"/>
                    <a:pt x="65082" y="108747"/>
                    <a:pt x="65082" y="106815"/>
                  </a:cubicBezTo>
                  <a:cubicBezTo>
                    <a:pt x="65082" y="105514"/>
                    <a:pt x="65938" y="104254"/>
                    <a:pt x="65938" y="102953"/>
                  </a:cubicBezTo>
                  <a:cubicBezTo>
                    <a:pt x="65938" y="102659"/>
                    <a:pt x="64821" y="103289"/>
                    <a:pt x="64821" y="102659"/>
                  </a:cubicBezTo>
                  <a:cubicBezTo>
                    <a:pt x="64225" y="101987"/>
                    <a:pt x="64523" y="100727"/>
                    <a:pt x="64225" y="100055"/>
                  </a:cubicBezTo>
                  <a:cubicBezTo>
                    <a:pt x="63965" y="99426"/>
                    <a:pt x="62811" y="99090"/>
                    <a:pt x="62550" y="98460"/>
                  </a:cubicBezTo>
                  <a:cubicBezTo>
                    <a:pt x="61694" y="97494"/>
                    <a:pt x="61694" y="95605"/>
                    <a:pt x="60539" y="94639"/>
                  </a:cubicBezTo>
                  <a:cubicBezTo>
                    <a:pt x="59683" y="93967"/>
                    <a:pt x="58529" y="94933"/>
                    <a:pt x="57970" y="94639"/>
                  </a:cubicBezTo>
                  <a:cubicBezTo>
                    <a:pt x="57114" y="94303"/>
                    <a:pt x="56853" y="93044"/>
                    <a:pt x="55997" y="92708"/>
                  </a:cubicBezTo>
                  <a:cubicBezTo>
                    <a:pt x="55141" y="92078"/>
                    <a:pt x="53986" y="91742"/>
                    <a:pt x="52869" y="91742"/>
                  </a:cubicBezTo>
                  <a:cubicBezTo>
                    <a:pt x="52013" y="91742"/>
                    <a:pt x="51455" y="92372"/>
                    <a:pt x="50598" y="92708"/>
                  </a:cubicBezTo>
                  <a:cubicBezTo>
                    <a:pt x="48327" y="93044"/>
                    <a:pt x="45758" y="93337"/>
                    <a:pt x="43487" y="93967"/>
                  </a:cubicBezTo>
                  <a:cubicBezTo>
                    <a:pt x="42891" y="93967"/>
                    <a:pt x="42333" y="94303"/>
                    <a:pt x="41774" y="94933"/>
                  </a:cubicBezTo>
                  <a:cubicBezTo>
                    <a:pt x="41216" y="95899"/>
                    <a:pt x="40918" y="96864"/>
                    <a:pt x="40620" y="97830"/>
                  </a:cubicBezTo>
                  <a:cubicBezTo>
                    <a:pt x="40359" y="99090"/>
                    <a:pt x="40620" y="100727"/>
                    <a:pt x="40062" y="102323"/>
                  </a:cubicBezTo>
                  <a:cubicBezTo>
                    <a:pt x="39764" y="102659"/>
                    <a:pt x="39205" y="103289"/>
                    <a:pt x="38945" y="102953"/>
                  </a:cubicBezTo>
                  <a:cubicBezTo>
                    <a:pt x="38088" y="102659"/>
                    <a:pt x="38088" y="101357"/>
                    <a:pt x="37493" y="100727"/>
                  </a:cubicBezTo>
                  <a:cubicBezTo>
                    <a:pt x="36636" y="100391"/>
                    <a:pt x="35780" y="100727"/>
                    <a:pt x="35221" y="100727"/>
                  </a:cubicBezTo>
                  <a:cubicBezTo>
                    <a:pt x="33844" y="100391"/>
                    <a:pt x="32690" y="99762"/>
                    <a:pt x="31275" y="99090"/>
                  </a:cubicBezTo>
                  <a:cubicBezTo>
                    <a:pt x="30716" y="99090"/>
                    <a:pt x="29860" y="97830"/>
                    <a:pt x="29599" y="98460"/>
                  </a:cubicBezTo>
                  <a:cubicBezTo>
                    <a:pt x="29004" y="98796"/>
                    <a:pt x="30158" y="100055"/>
                    <a:pt x="29860" y="100727"/>
                  </a:cubicBezTo>
                  <a:cubicBezTo>
                    <a:pt x="29004" y="101987"/>
                    <a:pt x="27291" y="101693"/>
                    <a:pt x="26174" y="102323"/>
                  </a:cubicBezTo>
                  <a:cubicBezTo>
                    <a:pt x="25578" y="102953"/>
                    <a:pt x="25020" y="103918"/>
                    <a:pt x="24461" y="104884"/>
                  </a:cubicBezTo>
                  <a:lnTo>
                    <a:pt x="24461" y="104884"/>
                  </a:lnTo>
                  <a:cubicBezTo>
                    <a:pt x="23307" y="104254"/>
                    <a:pt x="22190" y="103289"/>
                    <a:pt x="21036" y="103289"/>
                  </a:cubicBezTo>
                  <a:cubicBezTo>
                    <a:pt x="20179" y="103289"/>
                    <a:pt x="19919" y="104548"/>
                    <a:pt x="19360" y="104548"/>
                  </a:cubicBezTo>
                  <a:cubicBezTo>
                    <a:pt x="17908" y="104548"/>
                    <a:pt x="16791" y="102953"/>
                    <a:pt x="15637" y="102953"/>
                  </a:cubicBezTo>
                  <a:cubicBezTo>
                    <a:pt x="15079" y="102659"/>
                    <a:pt x="14520" y="103289"/>
                    <a:pt x="13924" y="103289"/>
                  </a:cubicBezTo>
                  <a:cubicBezTo>
                    <a:pt x="13664" y="103289"/>
                    <a:pt x="13924" y="102953"/>
                    <a:pt x="13924" y="102659"/>
                  </a:cubicBezTo>
                  <a:cubicBezTo>
                    <a:pt x="13924" y="102323"/>
                    <a:pt x="14222" y="101987"/>
                    <a:pt x="13924" y="101693"/>
                  </a:cubicBezTo>
                  <a:cubicBezTo>
                    <a:pt x="13924" y="100391"/>
                    <a:pt x="13924" y="98796"/>
                    <a:pt x="12807" y="98166"/>
                  </a:cubicBezTo>
                  <a:cubicBezTo>
                    <a:pt x="11951" y="97494"/>
                    <a:pt x="10797" y="98460"/>
                    <a:pt x="9680" y="98460"/>
                  </a:cubicBezTo>
                  <a:cubicBezTo>
                    <a:pt x="9121" y="98460"/>
                    <a:pt x="8526" y="97494"/>
                    <a:pt x="7967" y="97830"/>
                  </a:cubicBezTo>
                  <a:cubicBezTo>
                    <a:pt x="7409" y="98166"/>
                    <a:pt x="7669" y="99426"/>
                    <a:pt x="7111" y="99762"/>
                  </a:cubicBezTo>
                  <a:cubicBezTo>
                    <a:pt x="6552" y="100055"/>
                    <a:pt x="5696" y="100055"/>
                    <a:pt x="5138" y="99762"/>
                  </a:cubicBezTo>
                  <a:cubicBezTo>
                    <a:pt x="4542" y="99090"/>
                    <a:pt x="4542" y="97830"/>
                    <a:pt x="3983" y="97494"/>
                  </a:cubicBezTo>
                  <a:cubicBezTo>
                    <a:pt x="2829" y="97494"/>
                    <a:pt x="2271" y="99090"/>
                    <a:pt x="1414" y="99090"/>
                  </a:cubicBezTo>
                  <a:cubicBezTo>
                    <a:pt x="856" y="99090"/>
                    <a:pt x="558" y="98166"/>
                    <a:pt x="0" y="97830"/>
                  </a:cubicBezTo>
                  <a:lnTo>
                    <a:pt x="0" y="97830"/>
                  </a:lnTo>
                  <a:cubicBezTo>
                    <a:pt x="856" y="95899"/>
                    <a:pt x="1973" y="94639"/>
                    <a:pt x="2569" y="92708"/>
                  </a:cubicBezTo>
                  <a:cubicBezTo>
                    <a:pt x="3127" y="91112"/>
                    <a:pt x="3127" y="89181"/>
                    <a:pt x="3425" y="87543"/>
                  </a:cubicBezTo>
                  <a:cubicBezTo>
                    <a:pt x="3425" y="86913"/>
                    <a:pt x="3127" y="86284"/>
                    <a:pt x="3127" y="85654"/>
                  </a:cubicBezTo>
                  <a:cubicBezTo>
                    <a:pt x="3425" y="84982"/>
                    <a:pt x="3983" y="84352"/>
                    <a:pt x="3686" y="84058"/>
                  </a:cubicBezTo>
                  <a:cubicBezTo>
                    <a:pt x="3686" y="83093"/>
                    <a:pt x="2569" y="82127"/>
                    <a:pt x="3127" y="81161"/>
                  </a:cubicBezTo>
                  <a:cubicBezTo>
                    <a:pt x="3425" y="80195"/>
                    <a:pt x="4840" y="80195"/>
                    <a:pt x="5696" y="79860"/>
                  </a:cubicBezTo>
                  <a:cubicBezTo>
                    <a:pt x="5957" y="79566"/>
                    <a:pt x="6255" y="79230"/>
                    <a:pt x="6552" y="78894"/>
                  </a:cubicBezTo>
                  <a:lnTo>
                    <a:pt x="6552" y="78894"/>
                  </a:lnTo>
                  <a:cubicBezTo>
                    <a:pt x="7967" y="78600"/>
                    <a:pt x="9121" y="77634"/>
                    <a:pt x="10536" y="77634"/>
                  </a:cubicBezTo>
                  <a:cubicBezTo>
                    <a:pt x="10797" y="77634"/>
                    <a:pt x="11095" y="78264"/>
                    <a:pt x="11393" y="78264"/>
                  </a:cubicBezTo>
                  <a:cubicBezTo>
                    <a:pt x="13366" y="77928"/>
                    <a:pt x="14781" y="76668"/>
                    <a:pt x="16493" y="76333"/>
                  </a:cubicBezTo>
                  <a:cubicBezTo>
                    <a:pt x="17052" y="76333"/>
                    <a:pt x="17052" y="77298"/>
                    <a:pt x="17648" y="77298"/>
                  </a:cubicBezTo>
                  <a:cubicBezTo>
                    <a:pt x="19062" y="77634"/>
                    <a:pt x="20477" y="77298"/>
                    <a:pt x="21892" y="76962"/>
                  </a:cubicBezTo>
                  <a:cubicBezTo>
                    <a:pt x="23046" y="76668"/>
                    <a:pt x="24163" y="75367"/>
                    <a:pt x="25578" y="75073"/>
                  </a:cubicBezTo>
                  <a:cubicBezTo>
                    <a:pt x="26434" y="74737"/>
                    <a:pt x="27589" y="75367"/>
                    <a:pt x="28445" y="75073"/>
                  </a:cubicBezTo>
                  <a:cubicBezTo>
                    <a:pt x="29301" y="74737"/>
                    <a:pt x="30418" y="74107"/>
                    <a:pt x="30716" y="73142"/>
                  </a:cubicBezTo>
                  <a:cubicBezTo>
                    <a:pt x="31275" y="71546"/>
                    <a:pt x="30158" y="69951"/>
                    <a:pt x="29860" y="68313"/>
                  </a:cubicBezTo>
                  <a:cubicBezTo>
                    <a:pt x="29860" y="67347"/>
                    <a:pt x="29004" y="66088"/>
                    <a:pt x="29599" y="65416"/>
                  </a:cubicBezTo>
                  <a:cubicBezTo>
                    <a:pt x="31275" y="64156"/>
                    <a:pt x="33844" y="64786"/>
                    <a:pt x="35221" y="62855"/>
                  </a:cubicBezTo>
                  <a:cubicBezTo>
                    <a:pt x="36934" y="60965"/>
                    <a:pt x="35780" y="57438"/>
                    <a:pt x="37493" y="55507"/>
                  </a:cubicBezTo>
                  <a:cubicBezTo>
                    <a:pt x="39205" y="53575"/>
                    <a:pt x="42072" y="53240"/>
                    <a:pt x="44343" y="53240"/>
                  </a:cubicBezTo>
                  <a:cubicBezTo>
                    <a:pt x="45758" y="52946"/>
                    <a:pt x="47173" y="55171"/>
                    <a:pt x="48327" y="54835"/>
                  </a:cubicBezTo>
                  <a:cubicBezTo>
                    <a:pt x="49742" y="54541"/>
                    <a:pt x="50300" y="52610"/>
                    <a:pt x="51157" y="51308"/>
                  </a:cubicBezTo>
                  <a:cubicBezTo>
                    <a:pt x="51157" y="51308"/>
                    <a:pt x="51157" y="48453"/>
                    <a:pt x="51157" y="47781"/>
                  </a:cubicBezTo>
                  <a:cubicBezTo>
                    <a:pt x="51157" y="47151"/>
                    <a:pt x="51157" y="42995"/>
                    <a:pt x="51157" y="42995"/>
                  </a:cubicBezTo>
                  <a:cubicBezTo>
                    <a:pt x="51455" y="42029"/>
                    <a:pt x="52572" y="41399"/>
                    <a:pt x="52311" y="40727"/>
                  </a:cubicBezTo>
                  <a:cubicBezTo>
                    <a:pt x="51455" y="39132"/>
                    <a:pt x="48327" y="39132"/>
                    <a:pt x="48327" y="37200"/>
                  </a:cubicBezTo>
                  <a:cubicBezTo>
                    <a:pt x="48029" y="35311"/>
                    <a:pt x="51715" y="34975"/>
                    <a:pt x="52013" y="33044"/>
                  </a:cubicBezTo>
                  <a:cubicBezTo>
                    <a:pt x="52013" y="31784"/>
                    <a:pt x="48886" y="32750"/>
                    <a:pt x="48588" y="31448"/>
                  </a:cubicBezTo>
                  <a:cubicBezTo>
                    <a:pt x="48327" y="29853"/>
                    <a:pt x="49742" y="28215"/>
                    <a:pt x="50859" y="26955"/>
                  </a:cubicBezTo>
                  <a:cubicBezTo>
                    <a:pt x="51715" y="26326"/>
                    <a:pt x="53130" y="27249"/>
                    <a:pt x="53986" y="26620"/>
                  </a:cubicBezTo>
                  <a:cubicBezTo>
                    <a:pt x="55141" y="25654"/>
                    <a:pt x="55141" y="23428"/>
                    <a:pt x="56258" y="22463"/>
                  </a:cubicBezTo>
                  <a:cubicBezTo>
                    <a:pt x="57114" y="21833"/>
                    <a:pt x="58268" y="21203"/>
                    <a:pt x="59125" y="21497"/>
                  </a:cubicBezTo>
                  <a:cubicBezTo>
                    <a:pt x="60242" y="22127"/>
                    <a:pt x="60242" y="24058"/>
                    <a:pt x="61396" y="24688"/>
                  </a:cubicBezTo>
                  <a:cubicBezTo>
                    <a:pt x="61954" y="25024"/>
                    <a:pt x="61954" y="23428"/>
                    <a:pt x="62252" y="23428"/>
                  </a:cubicBezTo>
                  <a:cubicBezTo>
                    <a:pt x="63667" y="23428"/>
                    <a:pt x="64523" y="25360"/>
                    <a:pt x="65640" y="25360"/>
                  </a:cubicBezTo>
                  <a:cubicBezTo>
                    <a:pt x="66794" y="25360"/>
                    <a:pt x="67353" y="23764"/>
                    <a:pt x="68209" y="23093"/>
                  </a:cubicBezTo>
                  <a:cubicBezTo>
                    <a:pt x="68507" y="22799"/>
                    <a:pt x="69363" y="22463"/>
                    <a:pt x="69363" y="21833"/>
                  </a:cubicBezTo>
                  <a:cubicBezTo>
                    <a:pt x="69363" y="21203"/>
                    <a:pt x="68507" y="20867"/>
                    <a:pt x="67911" y="20867"/>
                  </a:cubicBezTo>
                  <a:cubicBezTo>
                    <a:pt x="67353" y="20531"/>
                    <a:pt x="66497" y="21497"/>
                    <a:pt x="65938" y="21203"/>
                  </a:cubicBezTo>
                  <a:cubicBezTo>
                    <a:pt x="65082" y="20867"/>
                    <a:pt x="63965" y="20531"/>
                    <a:pt x="63369" y="19566"/>
                  </a:cubicBezTo>
                  <a:cubicBezTo>
                    <a:pt x="62811" y="18306"/>
                    <a:pt x="64225" y="17004"/>
                    <a:pt x="63667" y="15703"/>
                  </a:cubicBezTo>
                  <a:cubicBezTo>
                    <a:pt x="62811" y="14107"/>
                    <a:pt x="60539" y="14107"/>
                    <a:pt x="60242" y="12512"/>
                  </a:cubicBezTo>
                  <a:cubicBezTo>
                    <a:pt x="59683" y="10286"/>
                    <a:pt x="61396" y="8355"/>
                    <a:pt x="61694" y="6424"/>
                  </a:cubicBezTo>
                  <a:cubicBezTo>
                    <a:pt x="61694" y="4492"/>
                    <a:pt x="61396" y="4828"/>
                    <a:pt x="61098" y="2897"/>
                  </a:cubicBezTo>
                  <a:lnTo>
                    <a:pt x="61098" y="2897"/>
                  </a:lnTo>
                  <a:cubicBezTo>
                    <a:pt x="61954" y="3233"/>
                    <a:pt x="62811" y="3233"/>
                    <a:pt x="63369" y="3233"/>
                  </a:cubicBezTo>
                  <a:cubicBezTo>
                    <a:pt x="67651" y="2267"/>
                    <a:pt x="86416" y="8985"/>
                    <a:pt x="88129" y="1595"/>
                  </a:cubicBezTo>
                  <a:lnTo>
                    <a:pt x="88129" y="1595"/>
                  </a:lnTo>
                  <a:cubicBezTo>
                    <a:pt x="89543" y="1595"/>
                    <a:pt x="91256" y="3862"/>
                    <a:pt x="92969" y="3862"/>
                  </a:cubicBezTo>
                  <a:cubicBezTo>
                    <a:pt x="95240" y="4198"/>
                    <a:pt x="96953" y="3862"/>
                    <a:pt x="98367" y="1595"/>
                  </a:cubicBezTo>
                  <a:cubicBezTo>
                    <a:pt x="99484" y="0"/>
                    <a:pt x="99484" y="0"/>
                    <a:pt x="99484" y="0"/>
                  </a:cubicBezTo>
                  <a:cubicBezTo>
                    <a:pt x="100937" y="0"/>
                    <a:pt x="102612" y="2561"/>
                    <a:pt x="104325" y="3233"/>
                  </a:cubicBezTo>
                  <a:cubicBezTo>
                    <a:pt x="106596" y="3862"/>
                    <a:pt x="108048" y="4492"/>
                    <a:pt x="110580" y="4492"/>
                  </a:cubicBezTo>
                  <a:cubicBezTo>
                    <a:pt x="110580" y="4492"/>
                    <a:pt x="110580" y="4492"/>
                    <a:pt x="110580" y="4828"/>
                  </a:cubicBezTo>
                  <a:cubicBezTo>
                    <a:pt x="111436" y="7053"/>
                    <a:pt x="111436" y="7053"/>
                    <a:pt x="111436" y="7053"/>
                  </a:cubicBezTo>
                  <a:cubicBezTo>
                    <a:pt x="111995" y="8985"/>
                    <a:pt x="114303" y="11252"/>
                    <a:pt x="116016" y="11882"/>
                  </a:cubicBezTo>
                  <a:cubicBezTo>
                    <a:pt x="116016" y="15409"/>
                    <a:pt x="116276" y="16039"/>
                    <a:pt x="117133" y="19566"/>
                  </a:cubicBezTo>
                  <a:cubicBezTo>
                    <a:pt x="117989" y="22463"/>
                    <a:pt x="117691" y="25360"/>
                    <a:pt x="118287" y="28215"/>
                  </a:cubicBezTo>
                  <a:cubicBezTo>
                    <a:pt x="119962" y="28551"/>
                    <a:pt x="116835" y="34345"/>
                    <a:pt x="116574" y="35605"/>
                  </a:cubicBezTo>
                  <a:cubicBezTo>
                    <a:pt x="116016" y="36571"/>
                    <a:pt x="114861" y="36906"/>
                    <a:pt x="114005" y="37872"/>
                  </a:cubicBezTo>
                  <a:cubicBezTo>
                    <a:pt x="113149" y="39132"/>
                    <a:pt x="114005" y="40727"/>
                    <a:pt x="111995" y="41693"/>
                  </a:cubicBezTo>
                  <a:cubicBezTo>
                    <a:pt x="111734" y="42659"/>
                    <a:pt x="109463" y="45220"/>
                    <a:pt x="108867" y="46186"/>
                  </a:cubicBezTo>
                  <a:cubicBezTo>
                    <a:pt x="106596" y="49713"/>
                    <a:pt x="104325" y="54205"/>
                    <a:pt x="102612" y="5869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00" name="Shape 2700"/>
            <p:cNvSpPr/>
            <p:nvPr/>
          </p:nvSpPr>
          <p:spPr>
            <a:xfrm>
              <a:off x="4119294" y="1876425"/>
              <a:ext cx="2136636" cy="2298699"/>
            </a:xfrm>
            <a:custGeom>
              <a:avLst/>
              <a:gdLst/>
              <a:ahLst/>
              <a:cxnLst/>
              <a:rect l="0" t="0" r="0" b="0"/>
              <a:pathLst>
                <a:path w="120000" h="120000" extrusionOk="0">
                  <a:moveTo>
                    <a:pt x="19309" y="99464"/>
                  </a:moveTo>
                  <a:lnTo>
                    <a:pt x="19309" y="99464"/>
                  </a:lnTo>
                  <a:cubicBezTo>
                    <a:pt x="18844" y="99464"/>
                    <a:pt x="18217" y="98600"/>
                    <a:pt x="18379" y="98168"/>
                  </a:cubicBezTo>
                  <a:cubicBezTo>
                    <a:pt x="18540" y="97886"/>
                    <a:pt x="18985" y="97736"/>
                    <a:pt x="19309" y="97736"/>
                  </a:cubicBezTo>
                  <a:cubicBezTo>
                    <a:pt x="20077" y="97736"/>
                    <a:pt x="19915" y="97153"/>
                    <a:pt x="20077" y="96589"/>
                  </a:cubicBezTo>
                  <a:cubicBezTo>
                    <a:pt x="20077" y="96439"/>
                    <a:pt x="20077" y="96007"/>
                    <a:pt x="20380" y="96007"/>
                  </a:cubicBezTo>
                  <a:cubicBezTo>
                    <a:pt x="20684" y="96007"/>
                    <a:pt x="21007" y="95875"/>
                    <a:pt x="21149" y="95875"/>
                  </a:cubicBezTo>
                  <a:cubicBezTo>
                    <a:pt x="21310" y="96589"/>
                    <a:pt x="21310" y="97886"/>
                    <a:pt x="21007" y="98449"/>
                  </a:cubicBezTo>
                  <a:cubicBezTo>
                    <a:pt x="21007" y="98600"/>
                    <a:pt x="20845" y="98731"/>
                    <a:pt x="20845" y="99032"/>
                  </a:cubicBezTo>
                  <a:cubicBezTo>
                    <a:pt x="20845" y="99314"/>
                    <a:pt x="21149" y="99464"/>
                    <a:pt x="20845" y="99596"/>
                  </a:cubicBezTo>
                  <a:cubicBezTo>
                    <a:pt x="20542" y="99896"/>
                    <a:pt x="20077" y="99896"/>
                    <a:pt x="19612" y="99746"/>
                  </a:cubicBezTo>
                  <a:cubicBezTo>
                    <a:pt x="19309" y="99464"/>
                    <a:pt x="19309" y="99464"/>
                    <a:pt x="19309" y="99464"/>
                  </a:cubicBezTo>
                  <a:close/>
                  <a:moveTo>
                    <a:pt x="17914" y="101324"/>
                  </a:moveTo>
                  <a:lnTo>
                    <a:pt x="17914" y="101324"/>
                  </a:lnTo>
                  <a:cubicBezTo>
                    <a:pt x="17752" y="101474"/>
                    <a:pt x="17610" y="101324"/>
                    <a:pt x="17449" y="101324"/>
                  </a:cubicBezTo>
                  <a:cubicBezTo>
                    <a:pt x="17307" y="101324"/>
                    <a:pt x="17145" y="101474"/>
                    <a:pt x="16983" y="101474"/>
                  </a:cubicBezTo>
                  <a:cubicBezTo>
                    <a:pt x="16842" y="101606"/>
                    <a:pt x="16983" y="102038"/>
                    <a:pt x="17145" y="102188"/>
                  </a:cubicBezTo>
                  <a:cubicBezTo>
                    <a:pt x="17449" y="102188"/>
                    <a:pt x="17449" y="102188"/>
                    <a:pt x="17752" y="102188"/>
                  </a:cubicBezTo>
                  <a:cubicBezTo>
                    <a:pt x="18075" y="102188"/>
                    <a:pt x="18217" y="101756"/>
                    <a:pt x="18379" y="101606"/>
                  </a:cubicBezTo>
                  <a:cubicBezTo>
                    <a:pt x="17914" y="101324"/>
                    <a:pt x="17914" y="101324"/>
                    <a:pt x="17914" y="101324"/>
                  </a:cubicBezTo>
                  <a:close/>
                  <a:moveTo>
                    <a:pt x="11120" y="92137"/>
                  </a:moveTo>
                  <a:lnTo>
                    <a:pt x="11120" y="92137"/>
                  </a:lnTo>
                  <a:cubicBezTo>
                    <a:pt x="12192" y="91855"/>
                    <a:pt x="13587" y="89262"/>
                    <a:pt x="14820" y="89844"/>
                  </a:cubicBezTo>
                  <a:cubicBezTo>
                    <a:pt x="15447" y="89995"/>
                    <a:pt x="16215" y="90427"/>
                    <a:pt x="16518" y="90840"/>
                  </a:cubicBezTo>
                  <a:cubicBezTo>
                    <a:pt x="17610" y="91855"/>
                    <a:pt x="16518" y="91272"/>
                    <a:pt x="16518" y="92137"/>
                  </a:cubicBezTo>
                  <a:cubicBezTo>
                    <a:pt x="17914" y="92418"/>
                    <a:pt x="17752" y="92851"/>
                    <a:pt x="17449" y="93997"/>
                  </a:cubicBezTo>
                  <a:cubicBezTo>
                    <a:pt x="17145" y="94861"/>
                    <a:pt x="16680" y="95011"/>
                    <a:pt x="16215" y="95725"/>
                  </a:cubicBezTo>
                  <a:cubicBezTo>
                    <a:pt x="15750" y="96308"/>
                    <a:pt x="15750" y="96871"/>
                    <a:pt x="14658" y="96439"/>
                  </a:cubicBezTo>
                  <a:cubicBezTo>
                    <a:pt x="13748" y="96007"/>
                    <a:pt x="13587" y="94579"/>
                    <a:pt x="12818" y="94147"/>
                  </a:cubicBezTo>
                  <a:cubicBezTo>
                    <a:pt x="12353" y="93715"/>
                    <a:pt x="11282" y="93001"/>
                    <a:pt x="10817" y="92569"/>
                  </a:cubicBezTo>
                  <a:cubicBezTo>
                    <a:pt x="11120" y="92137"/>
                    <a:pt x="11120" y="92137"/>
                    <a:pt x="11120" y="92137"/>
                  </a:cubicBezTo>
                  <a:close/>
                  <a:moveTo>
                    <a:pt x="6490" y="89563"/>
                  </a:moveTo>
                  <a:lnTo>
                    <a:pt x="6490" y="89563"/>
                  </a:lnTo>
                  <a:cubicBezTo>
                    <a:pt x="7096" y="89563"/>
                    <a:pt x="7865" y="89131"/>
                    <a:pt x="8491" y="89131"/>
                  </a:cubicBezTo>
                  <a:cubicBezTo>
                    <a:pt x="8795" y="89131"/>
                    <a:pt x="9118" y="89131"/>
                    <a:pt x="9260" y="89131"/>
                  </a:cubicBezTo>
                  <a:cubicBezTo>
                    <a:pt x="9563" y="89262"/>
                    <a:pt x="10352" y="89694"/>
                    <a:pt x="9422" y="89694"/>
                  </a:cubicBezTo>
                  <a:cubicBezTo>
                    <a:pt x="9118" y="89694"/>
                    <a:pt x="8653" y="89694"/>
                    <a:pt x="8330" y="89694"/>
                  </a:cubicBezTo>
                  <a:cubicBezTo>
                    <a:pt x="7865" y="89844"/>
                    <a:pt x="7561" y="90277"/>
                    <a:pt x="7258" y="90427"/>
                  </a:cubicBezTo>
                  <a:cubicBezTo>
                    <a:pt x="7096" y="90427"/>
                    <a:pt x="6793" y="90558"/>
                    <a:pt x="6490" y="90558"/>
                  </a:cubicBezTo>
                  <a:cubicBezTo>
                    <a:pt x="6187" y="90558"/>
                    <a:pt x="6187" y="90126"/>
                    <a:pt x="6187" y="89844"/>
                  </a:cubicBezTo>
                  <a:cubicBezTo>
                    <a:pt x="6490" y="89563"/>
                    <a:pt x="6490" y="89563"/>
                    <a:pt x="6490" y="89563"/>
                  </a:cubicBezTo>
                  <a:close/>
                  <a:moveTo>
                    <a:pt x="26102" y="78215"/>
                  </a:moveTo>
                  <a:lnTo>
                    <a:pt x="26102" y="78215"/>
                  </a:lnTo>
                  <a:cubicBezTo>
                    <a:pt x="25637" y="77933"/>
                    <a:pt x="25637" y="77933"/>
                    <a:pt x="25637" y="77933"/>
                  </a:cubicBezTo>
                  <a:cubicBezTo>
                    <a:pt x="25010" y="77782"/>
                    <a:pt x="24869" y="77501"/>
                    <a:pt x="24404" y="77501"/>
                  </a:cubicBezTo>
                  <a:cubicBezTo>
                    <a:pt x="23939" y="77501"/>
                    <a:pt x="23636" y="77933"/>
                    <a:pt x="23312" y="77933"/>
                  </a:cubicBezTo>
                  <a:cubicBezTo>
                    <a:pt x="23312" y="77219"/>
                    <a:pt x="23939" y="75340"/>
                    <a:pt x="22402" y="75641"/>
                  </a:cubicBezTo>
                  <a:cubicBezTo>
                    <a:pt x="20684" y="75922"/>
                    <a:pt x="22240" y="74495"/>
                    <a:pt x="21149" y="73630"/>
                  </a:cubicBezTo>
                  <a:cubicBezTo>
                    <a:pt x="20380" y="72766"/>
                    <a:pt x="21007" y="72334"/>
                    <a:pt x="21007" y="71470"/>
                  </a:cubicBezTo>
                  <a:cubicBezTo>
                    <a:pt x="21007" y="70605"/>
                    <a:pt x="18985" y="70474"/>
                    <a:pt x="19774" y="70042"/>
                  </a:cubicBezTo>
                  <a:cubicBezTo>
                    <a:pt x="20380" y="69760"/>
                    <a:pt x="20380" y="69610"/>
                    <a:pt x="20380" y="69027"/>
                  </a:cubicBezTo>
                  <a:cubicBezTo>
                    <a:pt x="20380" y="66021"/>
                    <a:pt x="21310" y="61136"/>
                    <a:pt x="19309" y="58562"/>
                  </a:cubicBezTo>
                  <a:cubicBezTo>
                    <a:pt x="18844" y="57848"/>
                    <a:pt x="17752" y="58694"/>
                    <a:pt x="17752" y="57698"/>
                  </a:cubicBezTo>
                  <a:cubicBezTo>
                    <a:pt x="17752" y="56120"/>
                    <a:pt x="16053" y="55688"/>
                    <a:pt x="15912" y="54391"/>
                  </a:cubicBezTo>
                  <a:cubicBezTo>
                    <a:pt x="15912" y="53828"/>
                    <a:pt x="14820" y="54673"/>
                    <a:pt x="14355" y="54673"/>
                  </a:cubicBezTo>
                  <a:lnTo>
                    <a:pt x="14355" y="54673"/>
                  </a:lnTo>
                  <a:cubicBezTo>
                    <a:pt x="14355" y="56402"/>
                    <a:pt x="13587" y="56984"/>
                    <a:pt x="11747" y="57416"/>
                  </a:cubicBezTo>
                  <a:cubicBezTo>
                    <a:pt x="11747" y="57848"/>
                    <a:pt x="12050" y="58280"/>
                    <a:pt x="12192" y="58562"/>
                  </a:cubicBezTo>
                  <a:cubicBezTo>
                    <a:pt x="12353" y="59126"/>
                    <a:pt x="12353" y="60422"/>
                    <a:pt x="12515" y="60704"/>
                  </a:cubicBezTo>
                  <a:cubicBezTo>
                    <a:pt x="12980" y="61286"/>
                    <a:pt x="14213" y="60986"/>
                    <a:pt x="13122" y="61850"/>
                  </a:cubicBezTo>
                  <a:cubicBezTo>
                    <a:pt x="11423" y="63147"/>
                    <a:pt x="14213" y="64593"/>
                    <a:pt x="14517" y="66153"/>
                  </a:cubicBezTo>
                  <a:cubicBezTo>
                    <a:pt x="14052" y="66153"/>
                    <a:pt x="12192" y="64875"/>
                    <a:pt x="12192" y="64293"/>
                  </a:cubicBezTo>
                  <a:cubicBezTo>
                    <a:pt x="12050" y="64443"/>
                    <a:pt x="12192" y="65439"/>
                    <a:pt x="11747" y="65589"/>
                  </a:cubicBezTo>
                  <a:cubicBezTo>
                    <a:pt x="11423" y="65739"/>
                    <a:pt x="10817" y="66153"/>
                    <a:pt x="10817" y="65871"/>
                  </a:cubicBezTo>
                  <a:cubicBezTo>
                    <a:pt x="10352" y="64875"/>
                    <a:pt x="9563" y="64011"/>
                    <a:pt x="8653" y="63447"/>
                  </a:cubicBezTo>
                  <a:cubicBezTo>
                    <a:pt x="7096" y="62714"/>
                    <a:pt x="7865" y="62583"/>
                    <a:pt x="6955" y="61418"/>
                  </a:cubicBezTo>
                  <a:cubicBezTo>
                    <a:pt x="6328" y="60573"/>
                    <a:pt x="5398" y="58694"/>
                    <a:pt x="4933" y="60422"/>
                  </a:cubicBezTo>
                  <a:cubicBezTo>
                    <a:pt x="4791" y="61286"/>
                    <a:pt x="4023" y="63015"/>
                    <a:pt x="5256" y="63015"/>
                  </a:cubicBezTo>
                  <a:cubicBezTo>
                    <a:pt x="5863" y="63015"/>
                    <a:pt x="6025" y="64011"/>
                    <a:pt x="6490" y="64293"/>
                  </a:cubicBezTo>
                  <a:cubicBezTo>
                    <a:pt x="7561" y="65157"/>
                    <a:pt x="7096" y="65007"/>
                    <a:pt x="7096" y="66153"/>
                  </a:cubicBezTo>
                  <a:cubicBezTo>
                    <a:pt x="6955" y="66153"/>
                    <a:pt x="6328" y="65589"/>
                    <a:pt x="6187" y="65439"/>
                  </a:cubicBezTo>
                  <a:cubicBezTo>
                    <a:pt x="5721" y="65007"/>
                    <a:pt x="5560" y="65439"/>
                    <a:pt x="4933" y="65439"/>
                  </a:cubicBezTo>
                  <a:cubicBezTo>
                    <a:pt x="4933" y="67017"/>
                    <a:pt x="6490" y="67449"/>
                    <a:pt x="5256" y="69178"/>
                  </a:cubicBezTo>
                  <a:cubicBezTo>
                    <a:pt x="4630" y="68614"/>
                    <a:pt x="1395" y="62151"/>
                    <a:pt x="1395" y="66453"/>
                  </a:cubicBezTo>
                  <a:cubicBezTo>
                    <a:pt x="1395" y="67167"/>
                    <a:pt x="2001" y="67881"/>
                    <a:pt x="2163" y="68464"/>
                  </a:cubicBezTo>
                  <a:cubicBezTo>
                    <a:pt x="1536" y="68464"/>
                    <a:pt x="768" y="67881"/>
                    <a:pt x="161" y="67881"/>
                  </a:cubicBezTo>
                  <a:cubicBezTo>
                    <a:pt x="0" y="67881"/>
                    <a:pt x="0" y="69459"/>
                    <a:pt x="0" y="69891"/>
                  </a:cubicBezTo>
                  <a:cubicBezTo>
                    <a:pt x="1233" y="69891"/>
                    <a:pt x="2001" y="68896"/>
                    <a:pt x="2001" y="71038"/>
                  </a:cubicBezTo>
                  <a:cubicBezTo>
                    <a:pt x="2001" y="72334"/>
                    <a:pt x="2931" y="73762"/>
                    <a:pt x="4630" y="73480"/>
                  </a:cubicBezTo>
                  <a:cubicBezTo>
                    <a:pt x="6025" y="74344"/>
                    <a:pt x="7420" y="75772"/>
                    <a:pt x="7561" y="73762"/>
                  </a:cubicBezTo>
                  <a:cubicBezTo>
                    <a:pt x="7561" y="72916"/>
                    <a:pt x="7096" y="71038"/>
                    <a:pt x="8026" y="71038"/>
                  </a:cubicBezTo>
                  <a:cubicBezTo>
                    <a:pt x="8653" y="71038"/>
                    <a:pt x="8330" y="72766"/>
                    <a:pt x="9118" y="72334"/>
                  </a:cubicBezTo>
                  <a:cubicBezTo>
                    <a:pt x="9725" y="72052"/>
                    <a:pt x="9887" y="71188"/>
                    <a:pt x="10028" y="72616"/>
                  </a:cubicBezTo>
                  <a:cubicBezTo>
                    <a:pt x="10190" y="73630"/>
                    <a:pt x="10493" y="74495"/>
                    <a:pt x="11282" y="73912"/>
                  </a:cubicBezTo>
                  <a:cubicBezTo>
                    <a:pt x="11888" y="73630"/>
                    <a:pt x="15750" y="77350"/>
                    <a:pt x="13283" y="75641"/>
                  </a:cubicBezTo>
                  <a:cubicBezTo>
                    <a:pt x="10958" y="74062"/>
                    <a:pt x="8957" y="75922"/>
                    <a:pt x="10817" y="78215"/>
                  </a:cubicBezTo>
                  <a:cubicBezTo>
                    <a:pt x="12980" y="81240"/>
                    <a:pt x="12980" y="81240"/>
                    <a:pt x="12980" y="81240"/>
                  </a:cubicBezTo>
                  <a:cubicBezTo>
                    <a:pt x="14355" y="82949"/>
                    <a:pt x="16215" y="81953"/>
                    <a:pt x="16053" y="82517"/>
                  </a:cubicBezTo>
                  <a:cubicBezTo>
                    <a:pt x="16053" y="82818"/>
                    <a:pt x="14820" y="84828"/>
                    <a:pt x="15588" y="84246"/>
                  </a:cubicBezTo>
                  <a:cubicBezTo>
                    <a:pt x="16215" y="83813"/>
                    <a:pt x="17145" y="83663"/>
                    <a:pt x="17752" y="83381"/>
                  </a:cubicBezTo>
                  <a:cubicBezTo>
                    <a:pt x="18844" y="82818"/>
                    <a:pt x="19450" y="83532"/>
                    <a:pt x="20380" y="83100"/>
                  </a:cubicBezTo>
                  <a:cubicBezTo>
                    <a:pt x="20684" y="82949"/>
                    <a:pt x="21007" y="81653"/>
                    <a:pt x="21614" y="83100"/>
                  </a:cubicBezTo>
                  <a:cubicBezTo>
                    <a:pt x="21775" y="83813"/>
                    <a:pt x="21472" y="86406"/>
                    <a:pt x="22544" y="86106"/>
                  </a:cubicBezTo>
                  <a:cubicBezTo>
                    <a:pt x="23009" y="85824"/>
                    <a:pt x="24545" y="80939"/>
                    <a:pt x="24545" y="81089"/>
                  </a:cubicBezTo>
                  <a:cubicBezTo>
                    <a:pt x="25172" y="81953"/>
                    <a:pt x="25010" y="83663"/>
                    <a:pt x="26102" y="83663"/>
                  </a:cubicBezTo>
                  <a:cubicBezTo>
                    <a:pt x="27336" y="83663"/>
                    <a:pt x="28872" y="83231"/>
                    <a:pt x="29964" y="83231"/>
                  </a:cubicBezTo>
                  <a:cubicBezTo>
                    <a:pt x="26709" y="84828"/>
                    <a:pt x="26709" y="84828"/>
                    <a:pt x="26709" y="84828"/>
                  </a:cubicBezTo>
                  <a:cubicBezTo>
                    <a:pt x="24707" y="85674"/>
                    <a:pt x="25779" y="87402"/>
                    <a:pt x="24869" y="88830"/>
                  </a:cubicBezTo>
                  <a:cubicBezTo>
                    <a:pt x="22705" y="91986"/>
                    <a:pt x="25779" y="92418"/>
                    <a:pt x="27639" y="90277"/>
                  </a:cubicBezTo>
                  <a:cubicBezTo>
                    <a:pt x="28266" y="89563"/>
                    <a:pt x="29802" y="86820"/>
                    <a:pt x="30429" y="86820"/>
                  </a:cubicBezTo>
                  <a:cubicBezTo>
                    <a:pt x="31036" y="86820"/>
                    <a:pt x="32269" y="85260"/>
                    <a:pt x="31966" y="84678"/>
                  </a:cubicBezTo>
                  <a:cubicBezTo>
                    <a:pt x="30894" y="82818"/>
                    <a:pt x="31966" y="83964"/>
                    <a:pt x="33199" y="83381"/>
                  </a:cubicBezTo>
                  <a:cubicBezTo>
                    <a:pt x="33664" y="83231"/>
                    <a:pt x="34291" y="82517"/>
                    <a:pt x="34756" y="82235"/>
                  </a:cubicBezTo>
                  <a:cubicBezTo>
                    <a:pt x="36131" y="81371"/>
                    <a:pt x="35828" y="80225"/>
                    <a:pt x="35828" y="78797"/>
                  </a:cubicBezTo>
                  <a:cubicBezTo>
                    <a:pt x="35989" y="78365"/>
                    <a:pt x="32734" y="77782"/>
                    <a:pt x="31966" y="78083"/>
                  </a:cubicBezTo>
                  <a:cubicBezTo>
                    <a:pt x="29196" y="79511"/>
                    <a:pt x="28731" y="80093"/>
                    <a:pt x="26102" y="78215"/>
                  </a:cubicBezTo>
                  <a:close/>
                  <a:moveTo>
                    <a:pt x="26871" y="75641"/>
                  </a:moveTo>
                  <a:lnTo>
                    <a:pt x="26871" y="75641"/>
                  </a:lnTo>
                  <a:cubicBezTo>
                    <a:pt x="27497" y="76204"/>
                    <a:pt x="27497" y="76204"/>
                    <a:pt x="27497" y="76204"/>
                  </a:cubicBezTo>
                  <a:cubicBezTo>
                    <a:pt x="27497" y="76636"/>
                    <a:pt x="27639" y="77219"/>
                    <a:pt x="27497" y="77651"/>
                  </a:cubicBezTo>
                  <a:cubicBezTo>
                    <a:pt x="27174" y="77933"/>
                    <a:pt x="26709" y="77782"/>
                    <a:pt x="26406" y="77782"/>
                  </a:cubicBezTo>
                  <a:cubicBezTo>
                    <a:pt x="26406" y="77501"/>
                    <a:pt x="25637" y="77069"/>
                    <a:pt x="25475" y="76918"/>
                  </a:cubicBezTo>
                  <a:cubicBezTo>
                    <a:pt x="25172" y="76636"/>
                    <a:pt x="24404" y="76204"/>
                    <a:pt x="24545" y="75922"/>
                  </a:cubicBezTo>
                  <a:cubicBezTo>
                    <a:pt x="24545" y="75641"/>
                    <a:pt x="24707" y="75490"/>
                    <a:pt x="25010" y="75340"/>
                  </a:cubicBezTo>
                  <a:cubicBezTo>
                    <a:pt x="25334" y="75340"/>
                    <a:pt x="25941" y="75209"/>
                    <a:pt x="26244" y="75340"/>
                  </a:cubicBezTo>
                  <a:cubicBezTo>
                    <a:pt x="26406" y="75340"/>
                    <a:pt x="26709" y="75641"/>
                    <a:pt x="26871" y="75641"/>
                  </a:cubicBezTo>
                  <a:close/>
                  <a:moveTo>
                    <a:pt x="25334" y="65739"/>
                  </a:moveTo>
                  <a:lnTo>
                    <a:pt x="25334" y="65739"/>
                  </a:lnTo>
                  <a:cubicBezTo>
                    <a:pt x="25475" y="65157"/>
                    <a:pt x="25475" y="65157"/>
                    <a:pt x="25475" y="65157"/>
                  </a:cubicBezTo>
                  <a:cubicBezTo>
                    <a:pt x="26567" y="65307"/>
                    <a:pt x="25637" y="66021"/>
                    <a:pt x="25637" y="66735"/>
                  </a:cubicBezTo>
                  <a:cubicBezTo>
                    <a:pt x="25637" y="67881"/>
                    <a:pt x="24707" y="68313"/>
                    <a:pt x="24242" y="69328"/>
                  </a:cubicBezTo>
                  <a:cubicBezTo>
                    <a:pt x="23939" y="70173"/>
                    <a:pt x="24242" y="70906"/>
                    <a:pt x="24545" y="71620"/>
                  </a:cubicBezTo>
                  <a:cubicBezTo>
                    <a:pt x="24545" y="72052"/>
                    <a:pt x="26244" y="73912"/>
                    <a:pt x="25172" y="74344"/>
                  </a:cubicBezTo>
                  <a:cubicBezTo>
                    <a:pt x="24869" y="74344"/>
                    <a:pt x="23939" y="75058"/>
                    <a:pt x="23777" y="75058"/>
                  </a:cubicBezTo>
                  <a:cubicBezTo>
                    <a:pt x="23171" y="75058"/>
                    <a:pt x="23171" y="74344"/>
                    <a:pt x="23009" y="74062"/>
                  </a:cubicBezTo>
                  <a:cubicBezTo>
                    <a:pt x="22847" y="73762"/>
                    <a:pt x="22705" y="73630"/>
                    <a:pt x="22544" y="73480"/>
                  </a:cubicBezTo>
                  <a:cubicBezTo>
                    <a:pt x="22544" y="73198"/>
                    <a:pt x="22705" y="73048"/>
                    <a:pt x="22705" y="72766"/>
                  </a:cubicBezTo>
                  <a:cubicBezTo>
                    <a:pt x="22705" y="71902"/>
                    <a:pt x="22847" y="71038"/>
                    <a:pt x="22544" y="70324"/>
                  </a:cubicBezTo>
                  <a:cubicBezTo>
                    <a:pt x="22402" y="69328"/>
                    <a:pt x="22847" y="68614"/>
                    <a:pt x="22847" y="67881"/>
                  </a:cubicBezTo>
                  <a:cubicBezTo>
                    <a:pt x="23636" y="67750"/>
                    <a:pt x="23474" y="68313"/>
                    <a:pt x="24101" y="68313"/>
                  </a:cubicBezTo>
                  <a:cubicBezTo>
                    <a:pt x="24545" y="68313"/>
                    <a:pt x="24707" y="67317"/>
                    <a:pt x="24707" y="66885"/>
                  </a:cubicBezTo>
                  <a:cubicBezTo>
                    <a:pt x="24707" y="66303"/>
                    <a:pt x="24869" y="66453"/>
                    <a:pt x="25172" y="66153"/>
                  </a:cubicBezTo>
                  <a:cubicBezTo>
                    <a:pt x="25334" y="66021"/>
                    <a:pt x="25172" y="65871"/>
                    <a:pt x="25334" y="65739"/>
                  </a:cubicBezTo>
                  <a:close/>
                  <a:moveTo>
                    <a:pt x="25334" y="63860"/>
                  </a:moveTo>
                  <a:lnTo>
                    <a:pt x="25334" y="63860"/>
                  </a:lnTo>
                  <a:cubicBezTo>
                    <a:pt x="25475" y="63297"/>
                    <a:pt x="25637" y="62714"/>
                    <a:pt x="25637" y="62151"/>
                  </a:cubicBezTo>
                  <a:cubicBezTo>
                    <a:pt x="25779" y="61719"/>
                    <a:pt x="25637" y="60986"/>
                    <a:pt x="26244" y="60986"/>
                  </a:cubicBezTo>
                  <a:cubicBezTo>
                    <a:pt x="26406" y="61136"/>
                    <a:pt x="26406" y="61136"/>
                    <a:pt x="26406" y="61286"/>
                  </a:cubicBezTo>
                  <a:cubicBezTo>
                    <a:pt x="26406" y="61719"/>
                    <a:pt x="26406" y="62151"/>
                    <a:pt x="26406" y="62583"/>
                  </a:cubicBezTo>
                  <a:cubicBezTo>
                    <a:pt x="26244" y="62865"/>
                    <a:pt x="26244" y="63297"/>
                    <a:pt x="26244" y="63729"/>
                  </a:cubicBezTo>
                  <a:cubicBezTo>
                    <a:pt x="26102" y="64011"/>
                    <a:pt x="26102" y="64293"/>
                    <a:pt x="26102" y="64593"/>
                  </a:cubicBezTo>
                  <a:lnTo>
                    <a:pt x="26102" y="64593"/>
                  </a:lnTo>
                  <a:cubicBezTo>
                    <a:pt x="25779" y="64593"/>
                    <a:pt x="25475" y="64725"/>
                    <a:pt x="25334" y="64443"/>
                  </a:cubicBezTo>
                  <a:cubicBezTo>
                    <a:pt x="25334" y="63860"/>
                    <a:pt x="25334" y="63860"/>
                    <a:pt x="25334" y="63860"/>
                  </a:cubicBezTo>
                  <a:close/>
                  <a:moveTo>
                    <a:pt x="17610" y="85542"/>
                  </a:moveTo>
                  <a:lnTo>
                    <a:pt x="17610" y="85542"/>
                  </a:lnTo>
                  <a:cubicBezTo>
                    <a:pt x="17449" y="85260"/>
                    <a:pt x="17307" y="84960"/>
                    <a:pt x="17449" y="84678"/>
                  </a:cubicBezTo>
                  <a:cubicBezTo>
                    <a:pt x="17449" y="84527"/>
                    <a:pt x="17610" y="84678"/>
                    <a:pt x="17752" y="84678"/>
                  </a:cubicBezTo>
                  <a:cubicBezTo>
                    <a:pt x="18075" y="84527"/>
                    <a:pt x="18075" y="84396"/>
                    <a:pt x="18217" y="84246"/>
                  </a:cubicBezTo>
                  <a:cubicBezTo>
                    <a:pt x="18540" y="83964"/>
                    <a:pt x="18985" y="83813"/>
                    <a:pt x="19309" y="84095"/>
                  </a:cubicBezTo>
                  <a:cubicBezTo>
                    <a:pt x="19612" y="84396"/>
                    <a:pt x="19450" y="84396"/>
                    <a:pt x="19147" y="84396"/>
                  </a:cubicBezTo>
                  <a:cubicBezTo>
                    <a:pt x="18540" y="84527"/>
                    <a:pt x="18844" y="84960"/>
                    <a:pt x="18844" y="85260"/>
                  </a:cubicBezTo>
                  <a:cubicBezTo>
                    <a:pt x="18844" y="85392"/>
                    <a:pt x="18682" y="85674"/>
                    <a:pt x="18540" y="85674"/>
                  </a:cubicBezTo>
                  <a:cubicBezTo>
                    <a:pt x="18379" y="85824"/>
                    <a:pt x="18075" y="85824"/>
                    <a:pt x="17752" y="85674"/>
                  </a:cubicBezTo>
                  <a:cubicBezTo>
                    <a:pt x="17610" y="85542"/>
                    <a:pt x="17610" y="85542"/>
                    <a:pt x="17610" y="85542"/>
                  </a:cubicBezTo>
                  <a:close/>
                  <a:moveTo>
                    <a:pt x="97294" y="57416"/>
                  </a:moveTo>
                  <a:lnTo>
                    <a:pt x="97294" y="57416"/>
                  </a:lnTo>
                  <a:cubicBezTo>
                    <a:pt x="96363" y="58130"/>
                    <a:pt x="95595" y="59126"/>
                    <a:pt x="94665" y="59708"/>
                  </a:cubicBezTo>
                  <a:cubicBezTo>
                    <a:pt x="92037" y="61136"/>
                    <a:pt x="91572" y="60422"/>
                    <a:pt x="89105" y="59990"/>
                  </a:cubicBezTo>
                  <a:cubicBezTo>
                    <a:pt x="88175" y="59840"/>
                    <a:pt x="87568" y="60704"/>
                    <a:pt x="86335" y="60704"/>
                  </a:cubicBezTo>
                  <a:cubicBezTo>
                    <a:pt x="86335" y="61418"/>
                    <a:pt x="88175" y="61568"/>
                    <a:pt x="87406" y="62433"/>
                  </a:cubicBezTo>
                  <a:cubicBezTo>
                    <a:pt x="85081" y="64593"/>
                    <a:pt x="85081" y="64593"/>
                    <a:pt x="85081" y="64593"/>
                  </a:cubicBezTo>
                  <a:cubicBezTo>
                    <a:pt x="84475" y="65157"/>
                    <a:pt x="83848" y="64293"/>
                    <a:pt x="83848" y="65439"/>
                  </a:cubicBezTo>
                  <a:cubicBezTo>
                    <a:pt x="83706" y="66885"/>
                    <a:pt x="82473" y="65871"/>
                    <a:pt x="81846" y="65871"/>
                  </a:cubicBezTo>
                  <a:cubicBezTo>
                    <a:pt x="80451" y="65871"/>
                    <a:pt x="79076" y="66453"/>
                    <a:pt x="77519" y="66453"/>
                  </a:cubicBezTo>
                  <a:cubicBezTo>
                    <a:pt x="76609" y="66453"/>
                    <a:pt x="76448" y="65589"/>
                    <a:pt x="75679" y="65439"/>
                  </a:cubicBezTo>
                  <a:cubicBezTo>
                    <a:pt x="75983" y="64293"/>
                    <a:pt x="80451" y="66021"/>
                    <a:pt x="81705" y="65157"/>
                  </a:cubicBezTo>
                  <a:cubicBezTo>
                    <a:pt x="83403" y="63729"/>
                    <a:pt x="82008" y="61418"/>
                    <a:pt x="85546" y="61418"/>
                  </a:cubicBezTo>
                  <a:cubicBezTo>
                    <a:pt x="84940" y="59708"/>
                    <a:pt x="86800" y="58280"/>
                    <a:pt x="88033" y="56834"/>
                  </a:cubicBezTo>
                  <a:cubicBezTo>
                    <a:pt x="88498" y="56683"/>
                    <a:pt x="89570" y="55969"/>
                    <a:pt x="88802" y="55688"/>
                  </a:cubicBezTo>
                  <a:cubicBezTo>
                    <a:pt x="87871" y="55406"/>
                    <a:pt x="87871" y="55255"/>
                    <a:pt x="86941" y="55688"/>
                  </a:cubicBezTo>
                  <a:cubicBezTo>
                    <a:pt x="86011" y="56251"/>
                    <a:pt x="84636" y="57266"/>
                    <a:pt x="83403" y="56251"/>
                  </a:cubicBezTo>
                  <a:cubicBezTo>
                    <a:pt x="82473" y="55255"/>
                    <a:pt x="79076" y="58280"/>
                    <a:pt x="78288" y="58994"/>
                  </a:cubicBezTo>
                  <a:cubicBezTo>
                    <a:pt x="77378" y="59840"/>
                    <a:pt x="76286" y="60573"/>
                    <a:pt x="75356" y="61418"/>
                  </a:cubicBezTo>
                  <a:cubicBezTo>
                    <a:pt x="75518" y="60704"/>
                    <a:pt x="75679" y="59990"/>
                    <a:pt x="76144" y="59408"/>
                  </a:cubicBezTo>
                  <a:cubicBezTo>
                    <a:pt x="76609" y="58844"/>
                    <a:pt x="77378" y="58562"/>
                    <a:pt x="77681" y="57848"/>
                  </a:cubicBezTo>
                  <a:cubicBezTo>
                    <a:pt x="77984" y="57266"/>
                    <a:pt x="78288" y="57266"/>
                    <a:pt x="78914" y="56834"/>
                  </a:cubicBezTo>
                  <a:cubicBezTo>
                    <a:pt x="79683" y="56402"/>
                    <a:pt x="79379" y="55838"/>
                    <a:pt x="80613" y="55537"/>
                  </a:cubicBezTo>
                  <a:cubicBezTo>
                    <a:pt x="84010" y="54974"/>
                    <a:pt x="84010" y="54974"/>
                    <a:pt x="84010" y="54974"/>
                  </a:cubicBezTo>
                  <a:cubicBezTo>
                    <a:pt x="85405" y="54823"/>
                    <a:pt x="85405" y="53677"/>
                    <a:pt x="86335" y="53114"/>
                  </a:cubicBezTo>
                  <a:cubicBezTo>
                    <a:pt x="86800" y="52813"/>
                    <a:pt x="87406" y="52963"/>
                    <a:pt x="88033" y="52963"/>
                  </a:cubicBezTo>
                  <a:cubicBezTo>
                    <a:pt x="88033" y="52813"/>
                    <a:pt x="88640" y="52381"/>
                    <a:pt x="88640" y="52531"/>
                  </a:cubicBezTo>
                  <a:cubicBezTo>
                    <a:pt x="88640" y="53245"/>
                    <a:pt x="88033" y="53959"/>
                    <a:pt x="88033" y="54542"/>
                  </a:cubicBezTo>
                  <a:cubicBezTo>
                    <a:pt x="88033" y="54823"/>
                    <a:pt x="89732" y="55969"/>
                    <a:pt x="89732" y="55255"/>
                  </a:cubicBezTo>
                  <a:cubicBezTo>
                    <a:pt x="89732" y="54823"/>
                    <a:pt x="90338" y="54260"/>
                    <a:pt x="90500" y="53828"/>
                  </a:cubicBezTo>
                  <a:cubicBezTo>
                    <a:pt x="91268" y="52249"/>
                    <a:pt x="92663" y="50521"/>
                    <a:pt x="93735" y="49093"/>
                  </a:cubicBezTo>
                  <a:cubicBezTo>
                    <a:pt x="94362" y="48229"/>
                    <a:pt x="97920" y="44340"/>
                    <a:pt x="94827" y="45786"/>
                  </a:cubicBezTo>
                  <a:cubicBezTo>
                    <a:pt x="93593" y="46218"/>
                    <a:pt x="94524" y="47515"/>
                    <a:pt x="92360" y="47515"/>
                  </a:cubicBezTo>
                  <a:cubicBezTo>
                    <a:pt x="90500" y="47515"/>
                    <a:pt x="90965" y="45786"/>
                    <a:pt x="88802" y="47214"/>
                  </a:cubicBezTo>
                  <a:cubicBezTo>
                    <a:pt x="87568" y="48078"/>
                    <a:pt x="87568" y="47515"/>
                    <a:pt x="86335" y="47083"/>
                  </a:cubicBezTo>
                  <a:cubicBezTo>
                    <a:pt x="85405" y="46782"/>
                    <a:pt x="83848" y="47083"/>
                    <a:pt x="83241" y="46369"/>
                  </a:cubicBezTo>
                  <a:cubicBezTo>
                    <a:pt x="82311" y="45636"/>
                    <a:pt x="81846" y="45786"/>
                    <a:pt x="80775" y="45636"/>
                  </a:cubicBezTo>
                  <a:cubicBezTo>
                    <a:pt x="79986" y="45504"/>
                    <a:pt x="77681" y="44772"/>
                    <a:pt x="77681" y="43907"/>
                  </a:cubicBezTo>
                  <a:cubicBezTo>
                    <a:pt x="77984" y="44640"/>
                    <a:pt x="83545" y="45504"/>
                    <a:pt x="84636" y="45636"/>
                  </a:cubicBezTo>
                  <a:cubicBezTo>
                    <a:pt x="85546" y="45937"/>
                    <a:pt x="86011" y="45504"/>
                    <a:pt x="86800" y="45204"/>
                  </a:cubicBezTo>
                  <a:cubicBezTo>
                    <a:pt x="88336" y="44772"/>
                    <a:pt x="88498" y="46218"/>
                    <a:pt x="88498" y="43907"/>
                  </a:cubicBezTo>
                  <a:cubicBezTo>
                    <a:pt x="88498" y="41766"/>
                    <a:pt x="89873" y="42480"/>
                    <a:pt x="87568" y="41202"/>
                  </a:cubicBezTo>
                  <a:cubicBezTo>
                    <a:pt x="86173" y="40338"/>
                    <a:pt x="88336" y="40901"/>
                    <a:pt x="88498" y="41052"/>
                  </a:cubicBezTo>
                  <a:cubicBezTo>
                    <a:pt x="89105" y="41615"/>
                    <a:pt x="89267" y="40187"/>
                    <a:pt x="89570" y="39605"/>
                  </a:cubicBezTo>
                  <a:cubicBezTo>
                    <a:pt x="91733" y="38327"/>
                    <a:pt x="93128" y="38891"/>
                    <a:pt x="93897" y="36317"/>
                  </a:cubicBezTo>
                  <a:cubicBezTo>
                    <a:pt x="94200" y="35302"/>
                    <a:pt x="98830" y="32296"/>
                    <a:pt x="99922" y="31864"/>
                  </a:cubicBezTo>
                  <a:cubicBezTo>
                    <a:pt x="100994" y="31301"/>
                    <a:pt x="102550" y="29140"/>
                    <a:pt x="103460" y="28990"/>
                  </a:cubicBezTo>
                  <a:cubicBezTo>
                    <a:pt x="103622" y="28708"/>
                    <a:pt x="105017" y="27994"/>
                    <a:pt x="105320" y="27280"/>
                  </a:cubicBezTo>
                  <a:cubicBezTo>
                    <a:pt x="106412" y="25270"/>
                    <a:pt x="106412" y="25270"/>
                    <a:pt x="106412" y="25270"/>
                  </a:cubicBezTo>
                  <a:cubicBezTo>
                    <a:pt x="106716" y="24537"/>
                    <a:pt x="109486" y="22527"/>
                    <a:pt x="109486" y="22395"/>
                  </a:cubicBezTo>
                  <a:cubicBezTo>
                    <a:pt x="109809" y="22395"/>
                    <a:pt x="110416" y="22113"/>
                    <a:pt x="110739" y="21963"/>
                  </a:cubicBezTo>
                  <a:cubicBezTo>
                    <a:pt x="111508" y="21813"/>
                    <a:pt x="112579" y="20817"/>
                    <a:pt x="113509" y="20666"/>
                  </a:cubicBezTo>
                  <a:cubicBezTo>
                    <a:pt x="114096" y="20666"/>
                    <a:pt x="114419" y="19671"/>
                    <a:pt x="114722" y="19239"/>
                  </a:cubicBezTo>
                  <a:cubicBezTo>
                    <a:pt x="115491" y="18656"/>
                    <a:pt x="117351" y="17360"/>
                    <a:pt x="117654" y="16514"/>
                  </a:cubicBezTo>
                  <a:cubicBezTo>
                    <a:pt x="117816" y="15650"/>
                    <a:pt x="118119" y="14635"/>
                    <a:pt x="118422" y="13790"/>
                  </a:cubicBezTo>
                  <a:cubicBezTo>
                    <a:pt x="118887" y="12494"/>
                    <a:pt x="118281" y="12343"/>
                    <a:pt x="117816" y="11479"/>
                  </a:cubicBezTo>
                  <a:cubicBezTo>
                    <a:pt x="116886" y="10201"/>
                    <a:pt x="116117" y="9619"/>
                    <a:pt x="116421" y="7759"/>
                  </a:cubicBezTo>
                  <a:cubicBezTo>
                    <a:pt x="118422" y="6744"/>
                    <a:pt x="119979" y="3457"/>
                    <a:pt x="119979" y="1296"/>
                  </a:cubicBezTo>
                  <a:cubicBezTo>
                    <a:pt x="117351" y="1014"/>
                    <a:pt x="117351" y="1014"/>
                    <a:pt x="117351" y="1014"/>
                  </a:cubicBezTo>
                  <a:cubicBezTo>
                    <a:pt x="116886" y="864"/>
                    <a:pt x="116421" y="1296"/>
                    <a:pt x="116117" y="2160"/>
                  </a:cubicBezTo>
                  <a:cubicBezTo>
                    <a:pt x="115187" y="2160"/>
                    <a:pt x="115187" y="713"/>
                    <a:pt x="113671" y="1014"/>
                  </a:cubicBezTo>
                  <a:cubicBezTo>
                    <a:pt x="112438" y="1146"/>
                    <a:pt x="111042" y="1578"/>
                    <a:pt x="109809" y="1296"/>
                  </a:cubicBezTo>
                  <a:cubicBezTo>
                    <a:pt x="109344" y="1146"/>
                    <a:pt x="108414" y="0"/>
                    <a:pt x="108252" y="300"/>
                  </a:cubicBezTo>
                  <a:cubicBezTo>
                    <a:pt x="107787" y="864"/>
                    <a:pt x="107181" y="2010"/>
                    <a:pt x="108111" y="2292"/>
                  </a:cubicBezTo>
                  <a:cubicBezTo>
                    <a:pt x="109486" y="2874"/>
                    <a:pt x="109182" y="3738"/>
                    <a:pt x="108879" y="4734"/>
                  </a:cubicBezTo>
                  <a:cubicBezTo>
                    <a:pt x="107949" y="4603"/>
                    <a:pt x="106554" y="2874"/>
                    <a:pt x="104855" y="3306"/>
                  </a:cubicBezTo>
                  <a:cubicBezTo>
                    <a:pt x="102085" y="4321"/>
                    <a:pt x="104855" y="2292"/>
                    <a:pt x="102085" y="2874"/>
                  </a:cubicBezTo>
                  <a:cubicBezTo>
                    <a:pt x="101155" y="3156"/>
                    <a:pt x="99760" y="3024"/>
                    <a:pt x="98992" y="3588"/>
                  </a:cubicBezTo>
                  <a:cubicBezTo>
                    <a:pt x="97920" y="4603"/>
                    <a:pt x="96202" y="5749"/>
                    <a:pt x="94665" y="5880"/>
                  </a:cubicBezTo>
                  <a:cubicBezTo>
                    <a:pt x="93735" y="5880"/>
                    <a:pt x="88498" y="6181"/>
                    <a:pt x="88175" y="4884"/>
                  </a:cubicBezTo>
                  <a:cubicBezTo>
                    <a:pt x="87871" y="2592"/>
                    <a:pt x="86800" y="7026"/>
                    <a:pt x="85546" y="6463"/>
                  </a:cubicBezTo>
                  <a:cubicBezTo>
                    <a:pt x="84171" y="5749"/>
                    <a:pt x="84010" y="7177"/>
                    <a:pt x="82614" y="7177"/>
                  </a:cubicBezTo>
                  <a:cubicBezTo>
                    <a:pt x="81543" y="7177"/>
                    <a:pt x="82008" y="7609"/>
                    <a:pt x="81381" y="8191"/>
                  </a:cubicBezTo>
                  <a:cubicBezTo>
                    <a:pt x="80775" y="8623"/>
                    <a:pt x="79541" y="7759"/>
                    <a:pt x="79076" y="7609"/>
                  </a:cubicBezTo>
                  <a:cubicBezTo>
                    <a:pt x="77519" y="6744"/>
                    <a:pt x="74284" y="11479"/>
                    <a:pt x="73981" y="12625"/>
                  </a:cubicBezTo>
                  <a:cubicBezTo>
                    <a:pt x="73981" y="12193"/>
                    <a:pt x="74284" y="9769"/>
                    <a:pt x="74446" y="9488"/>
                  </a:cubicBezTo>
                  <a:cubicBezTo>
                    <a:pt x="75356" y="8473"/>
                    <a:pt x="75518" y="8191"/>
                    <a:pt x="75053" y="6895"/>
                  </a:cubicBezTo>
                  <a:cubicBezTo>
                    <a:pt x="74588" y="5749"/>
                    <a:pt x="73354" y="5598"/>
                    <a:pt x="72121" y="5467"/>
                  </a:cubicBezTo>
                  <a:cubicBezTo>
                    <a:pt x="67491" y="4734"/>
                    <a:pt x="71352" y="8041"/>
                    <a:pt x="68724" y="8905"/>
                  </a:cubicBezTo>
                  <a:cubicBezTo>
                    <a:pt x="67167" y="9337"/>
                    <a:pt x="66722" y="11911"/>
                    <a:pt x="65024" y="12494"/>
                  </a:cubicBezTo>
                  <a:cubicBezTo>
                    <a:pt x="64559" y="12625"/>
                    <a:pt x="65024" y="11629"/>
                    <a:pt x="65165" y="11479"/>
                  </a:cubicBezTo>
                  <a:cubicBezTo>
                    <a:pt x="65792" y="10634"/>
                    <a:pt x="67167" y="9055"/>
                    <a:pt x="67491" y="8041"/>
                  </a:cubicBezTo>
                  <a:cubicBezTo>
                    <a:pt x="68259" y="6181"/>
                    <a:pt x="64700" y="5880"/>
                    <a:pt x="64094" y="4170"/>
                  </a:cubicBezTo>
                  <a:cubicBezTo>
                    <a:pt x="63932" y="4170"/>
                    <a:pt x="63932" y="5467"/>
                    <a:pt x="63791" y="5749"/>
                  </a:cubicBezTo>
                  <a:cubicBezTo>
                    <a:pt x="62699" y="8473"/>
                    <a:pt x="62699" y="8473"/>
                    <a:pt x="62699" y="8473"/>
                  </a:cubicBezTo>
                  <a:cubicBezTo>
                    <a:pt x="62860" y="7891"/>
                    <a:pt x="63002" y="7177"/>
                    <a:pt x="63002" y="6613"/>
                  </a:cubicBezTo>
                  <a:cubicBezTo>
                    <a:pt x="63002" y="6312"/>
                    <a:pt x="62395" y="5880"/>
                    <a:pt x="62234" y="5317"/>
                  </a:cubicBezTo>
                  <a:cubicBezTo>
                    <a:pt x="62072" y="3588"/>
                    <a:pt x="61000" y="3024"/>
                    <a:pt x="59140" y="3024"/>
                  </a:cubicBezTo>
                  <a:cubicBezTo>
                    <a:pt x="58230" y="3024"/>
                    <a:pt x="56835" y="2010"/>
                    <a:pt x="56835" y="3156"/>
                  </a:cubicBezTo>
                  <a:cubicBezTo>
                    <a:pt x="56835" y="4321"/>
                    <a:pt x="56673" y="6031"/>
                    <a:pt x="55905" y="6895"/>
                  </a:cubicBezTo>
                  <a:cubicBezTo>
                    <a:pt x="55440" y="7609"/>
                    <a:pt x="54510" y="7327"/>
                    <a:pt x="54045" y="7891"/>
                  </a:cubicBezTo>
                  <a:cubicBezTo>
                    <a:pt x="53438" y="8623"/>
                    <a:pt x="53580" y="9488"/>
                    <a:pt x="53135" y="10333"/>
                  </a:cubicBezTo>
                  <a:cubicBezTo>
                    <a:pt x="52812" y="10765"/>
                    <a:pt x="54207" y="11348"/>
                    <a:pt x="54672" y="11629"/>
                  </a:cubicBezTo>
                  <a:cubicBezTo>
                    <a:pt x="56370" y="12494"/>
                    <a:pt x="54368" y="12625"/>
                    <a:pt x="53580" y="13208"/>
                  </a:cubicBezTo>
                  <a:cubicBezTo>
                    <a:pt x="52205" y="14786"/>
                    <a:pt x="54672" y="14936"/>
                    <a:pt x="54975" y="15650"/>
                  </a:cubicBezTo>
                  <a:cubicBezTo>
                    <a:pt x="53580" y="15650"/>
                    <a:pt x="53438" y="14786"/>
                    <a:pt x="52670" y="14786"/>
                  </a:cubicBezTo>
                  <a:cubicBezTo>
                    <a:pt x="51882" y="14635"/>
                    <a:pt x="52812" y="16364"/>
                    <a:pt x="51113" y="16214"/>
                  </a:cubicBezTo>
                  <a:cubicBezTo>
                    <a:pt x="50183" y="16214"/>
                    <a:pt x="50345" y="16946"/>
                    <a:pt x="51113" y="16946"/>
                  </a:cubicBezTo>
                  <a:cubicBezTo>
                    <a:pt x="52043" y="16946"/>
                    <a:pt x="51417" y="17510"/>
                    <a:pt x="51417" y="18093"/>
                  </a:cubicBezTo>
                  <a:cubicBezTo>
                    <a:pt x="51417" y="19239"/>
                    <a:pt x="52205" y="19520"/>
                    <a:pt x="52205" y="20535"/>
                  </a:cubicBezTo>
                  <a:cubicBezTo>
                    <a:pt x="52205" y="22395"/>
                    <a:pt x="54045" y="22527"/>
                    <a:pt x="54510" y="23541"/>
                  </a:cubicBezTo>
                  <a:cubicBezTo>
                    <a:pt x="53438" y="23541"/>
                    <a:pt x="53277" y="22677"/>
                    <a:pt x="52205" y="23109"/>
                  </a:cubicBezTo>
                  <a:cubicBezTo>
                    <a:pt x="51417" y="23541"/>
                    <a:pt x="50345" y="23823"/>
                    <a:pt x="49415" y="23391"/>
                  </a:cubicBezTo>
                  <a:cubicBezTo>
                    <a:pt x="48647" y="23109"/>
                    <a:pt x="48020" y="22677"/>
                    <a:pt x="48808" y="23691"/>
                  </a:cubicBezTo>
                  <a:cubicBezTo>
                    <a:pt x="49112" y="24105"/>
                    <a:pt x="47413" y="24687"/>
                    <a:pt x="46948" y="24537"/>
                  </a:cubicBezTo>
                  <a:cubicBezTo>
                    <a:pt x="45553" y="23973"/>
                    <a:pt x="45553" y="22677"/>
                    <a:pt x="44481" y="23973"/>
                  </a:cubicBezTo>
                  <a:cubicBezTo>
                    <a:pt x="43855" y="24837"/>
                    <a:pt x="44320" y="24537"/>
                    <a:pt x="44946" y="24969"/>
                  </a:cubicBezTo>
                  <a:cubicBezTo>
                    <a:pt x="46483" y="25702"/>
                    <a:pt x="46180" y="28858"/>
                    <a:pt x="47413" y="29422"/>
                  </a:cubicBezTo>
                  <a:cubicBezTo>
                    <a:pt x="49253" y="30136"/>
                    <a:pt x="47110" y="29572"/>
                    <a:pt x="47878" y="31000"/>
                  </a:cubicBezTo>
                  <a:cubicBezTo>
                    <a:pt x="48181" y="31432"/>
                    <a:pt x="48485" y="33724"/>
                    <a:pt x="47716" y="34006"/>
                  </a:cubicBezTo>
                  <a:cubicBezTo>
                    <a:pt x="47413" y="34156"/>
                    <a:pt x="45250" y="33724"/>
                    <a:pt x="44946" y="33442"/>
                  </a:cubicBezTo>
                  <a:cubicBezTo>
                    <a:pt x="44481" y="33161"/>
                    <a:pt x="43693" y="32015"/>
                    <a:pt x="43248" y="31864"/>
                  </a:cubicBezTo>
                  <a:cubicBezTo>
                    <a:pt x="43248" y="32578"/>
                    <a:pt x="42015" y="33442"/>
                    <a:pt x="42783" y="33875"/>
                  </a:cubicBezTo>
                  <a:cubicBezTo>
                    <a:pt x="43855" y="34589"/>
                    <a:pt x="43248" y="34870"/>
                    <a:pt x="43248" y="35735"/>
                  </a:cubicBezTo>
                  <a:cubicBezTo>
                    <a:pt x="44946" y="35735"/>
                    <a:pt x="46018" y="36599"/>
                    <a:pt x="46645" y="37895"/>
                  </a:cubicBezTo>
                  <a:cubicBezTo>
                    <a:pt x="47575" y="39906"/>
                    <a:pt x="48950" y="39173"/>
                    <a:pt x="50648" y="40187"/>
                  </a:cubicBezTo>
                  <a:cubicBezTo>
                    <a:pt x="51882" y="40770"/>
                    <a:pt x="49880" y="42047"/>
                    <a:pt x="50042" y="42198"/>
                  </a:cubicBezTo>
                  <a:cubicBezTo>
                    <a:pt x="51417" y="43193"/>
                    <a:pt x="51417" y="43193"/>
                    <a:pt x="51417" y="43193"/>
                  </a:cubicBezTo>
                  <a:cubicBezTo>
                    <a:pt x="52347" y="44058"/>
                    <a:pt x="54510" y="46500"/>
                    <a:pt x="54510" y="47797"/>
                  </a:cubicBezTo>
                  <a:cubicBezTo>
                    <a:pt x="53903" y="47797"/>
                    <a:pt x="53135" y="45072"/>
                    <a:pt x="52347" y="44640"/>
                  </a:cubicBezTo>
                  <a:cubicBezTo>
                    <a:pt x="48808" y="42630"/>
                    <a:pt x="48808" y="42630"/>
                    <a:pt x="48808" y="42630"/>
                  </a:cubicBezTo>
                  <a:cubicBezTo>
                    <a:pt x="47716" y="42047"/>
                    <a:pt x="46645" y="43062"/>
                    <a:pt x="45715" y="41916"/>
                  </a:cubicBezTo>
                  <a:cubicBezTo>
                    <a:pt x="45250" y="41333"/>
                    <a:pt x="45088" y="41615"/>
                    <a:pt x="44320" y="41615"/>
                  </a:cubicBezTo>
                  <a:cubicBezTo>
                    <a:pt x="44320" y="43062"/>
                    <a:pt x="45877" y="42912"/>
                    <a:pt x="46645" y="43907"/>
                  </a:cubicBezTo>
                  <a:cubicBezTo>
                    <a:pt x="46948" y="44340"/>
                    <a:pt x="50345" y="46651"/>
                    <a:pt x="49253" y="46369"/>
                  </a:cubicBezTo>
                  <a:cubicBezTo>
                    <a:pt x="48343" y="46218"/>
                    <a:pt x="47878" y="45504"/>
                    <a:pt x="46948" y="45504"/>
                  </a:cubicBezTo>
                  <a:cubicBezTo>
                    <a:pt x="46321" y="45354"/>
                    <a:pt x="45553" y="44058"/>
                    <a:pt x="44623" y="43626"/>
                  </a:cubicBezTo>
                  <a:cubicBezTo>
                    <a:pt x="42015" y="42630"/>
                    <a:pt x="44016" y="44922"/>
                    <a:pt x="42015" y="45786"/>
                  </a:cubicBezTo>
                  <a:cubicBezTo>
                    <a:pt x="39528" y="46068"/>
                    <a:pt x="39063" y="44340"/>
                    <a:pt x="39063" y="42480"/>
                  </a:cubicBezTo>
                  <a:cubicBezTo>
                    <a:pt x="38294" y="42348"/>
                    <a:pt x="36899" y="41484"/>
                    <a:pt x="36758" y="42630"/>
                  </a:cubicBezTo>
                  <a:cubicBezTo>
                    <a:pt x="36758" y="43344"/>
                    <a:pt x="35989" y="44490"/>
                    <a:pt x="36596" y="45072"/>
                  </a:cubicBezTo>
                  <a:cubicBezTo>
                    <a:pt x="38294" y="46369"/>
                    <a:pt x="38294" y="47214"/>
                    <a:pt x="37688" y="48943"/>
                  </a:cubicBezTo>
                  <a:cubicBezTo>
                    <a:pt x="37526" y="49375"/>
                    <a:pt x="37688" y="49938"/>
                    <a:pt x="37829" y="50239"/>
                  </a:cubicBezTo>
                  <a:cubicBezTo>
                    <a:pt x="38294" y="51235"/>
                    <a:pt x="36131" y="50521"/>
                    <a:pt x="35828" y="49375"/>
                  </a:cubicBezTo>
                  <a:cubicBezTo>
                    <a:pt x="35666" y="48511"/>
                    <a:pt x="35666" y="48078"/>
                    <a:pt x="35363" y="47364"/>
                  </a:cubicBezTo>
                  <a:cubicBezTo>
                    <a:pt x="35059" y="46651"/>
                    <a:pt x="35363" y="44922"/>
                    <a:pt x="34291" y="45204"/>
                  </a:cubicBezTo>
                  <a:cubicBezTo>
                    <a:pt x="33037" y="45504"/>
                    <a:pt x="32431" y="45786"/>
                    <a:pt x="31197" y="45786"/>
                  </a:cubicBezTo>
                  <a:cubicBezTo>
                    <a:pt x="31197" y="46500"/>
                    <a:pt x="31339" y="51517"/>
                    <a:pt x="31663" y="51667"/>
                  </a:cubicBezTo>
                  <a:cubicBezTo>
                    <a:pt x="33199" y="52963"/>
                    <a:pt x="35221" y="52381"/>
                    <a:pt x="35221" y="54673"/>
                  </a:cubicBezTo>
                  <a:cubicBezTo>
                    <a:pt x="34898" y="54673"/>
                    <a:pt x="34433" y="54109"/>
                    <a:pt x="33826" y="54109"/>
                  </a:cubicBezTo>
                  <a:cubicBezTo>
                    <a:pt x="31501" y="54109"/>
                    <a:pt x="32128" y="55406"/>
                    <a:pt x="31036" y="56834"/>
                  </a:cubicBezTo>
                  <a:cubicBezTo>
                    <a:pt x="30106" y="58412"/>
                    <a:pt x="32431" y="57698"/>
                    <a:pt x="32896" y="58994"/>
                  </a:cubicBezTo>
                  <a:cubicBezTo>
                    <a:pt x="33037" y="59408"/>
                    <a:pt x="33502" y="60573"/>
                    <a:pt x="33967" y="60854"/>
                  </a:cubicBezTo>
                  <a:cubicBezTo>
                    <a:pt x="35221" y="61850"/>
                    <a:pt x="34594" y="62714"/>
                    <a:pt x="36454" y="62714"/>
                  </a:cubicBezTo>
                  <a:cubicBezTo>
                    <a:pt x="38294" y="62714"/>
                    <a:pt x="38456" y="62583"/>
                    <a:pt x="39993" y="63297"/>
                  </a:cubicBezTo>
                  <a:cubicBezTo>
                    <a:pt x="39993" y="63579"/>
                    <a:pt x="39993" y="63579"/>
                    <a:pt x="39993" y="63579"/>
                  </a:cubicBezTo>
                  <a:cubicBezTo>
                    <a:pt x="39224" y="63729"/>
                    <a:pt x="38598" y="63447"/>
                    <a:pt x="37688" y="63579"/>
                  </a:cubicBezTo>
                  <a:cubicBezTo>
                    <a:pt x="37364" y="63579"/>
                    <a:pt x="37364" y="64011"/>
                    <a:pt x="36899" y="63729"/>
                  </a:cubicBezTo>
                  <a:cubicBezTo>
                    <a:pt x="36596" y="63447"/>
                    <a:pt x="36131" y="63447"/>
                    <a:pt x="35828" y="63579"/>
                  </a:cubicBezTo>
                  <a:cubicBezTo>
                    <a:pt x="35828" y="64011"/>
                    <a:pt x="36131" y="64161"/>
                    <a:pt x="36131" y="64593"/>
                  </a:cubicBezTo>
                  <a:cubicBezTo>
                    <a:pt x="36131" y="65307"/>
                    <a:pt x="34898" y="64011"/>
                    <a:pt x="34898" y="63860"/>
                  </a:cubicBezTo>
                  <a:cubicBezTo>
                    <a:pt x="34291" y="63447"/>
                    <a:pt x="34756" y="63147"/>
                    <a:pt x="34291" y="62714"/>
                  </a:cubicBezTo>
                  <a:lnTo>
                    <a:pt x="34291" y="62714"/>
                  </a:lnTo>
                  <a:cubicBezTo>
                    <a:pt x="33967" y="64011"/>
                    <a:pt x="31197" y="61136"/>
                    <a:pt x="30571" y="60986"/>
                  </a:cubicBezTo>
                  <a:lnTo>
                    <a:pt x="30267" y="60986"/>
                  </a:lnTo>
                  <a:cubicBezTo>
                    <a:pt x="30267" y="60986"/>
                    <a:pt x="30267" y="60986"/>
                    <a:pt x="30106" y="60986"/>
                  </a:cubicBezTo>
                  <a:cubicBezTo>
                    <a:pt x="29499" y="63297"/>
                    <a:pt x="29196" y="66585"/>
                    <a:pt x="29661" y="68896"/>
                  </a:cubicBezTo>
                  <a:cubicBezTo>
                    <a:pt x="29964" y="69027"/>
                    <a:pt x="30571" y="68896"/>
                    <a:pt x="30732" y="69027"/>
                  </a:cubicBezTo>
                  <a:cubicBezTo>
                    <a:pt x="30894" y="69459"/>
                    <a:pt x="30571" y="70324"/>
                    <a:pt x="30732" y="70906"/>
                  </a:cubicBezTo>
                  <a:cubicBezTo>
                    <a:pt x="30732" y="71038"/>
                    <a:pt x="31501" y="73480"/>
                    <a:pt x="31663" y="73630"/>
                  </a:cubicBezTo>
                  <a:cubicBezTo>
                    <a:pt x="32269" y="74495"/>
                    <a:pt x="33664" y="73348"/>
                    <a:pt x="34291" y="72916"/>
                  </a:cubicBezTo>
                  <a:cubicBezTo>
                    <a:pt x="34898" y="72616"/>
                    <a:pt x="36293" y="71319"/>
                    <a:pt x="36899" y="71319"/>
                  </a:cubicBezTo>
                  <a:cubicBezTo>
                    <a:pt x="37061" y="71319"/>
                    <a:pt x="36758" y="72184"/>
                    <a:pt x="37364" y="72616"/>
                  </a:cubicBezTo>
                  <a:cubicBezTo>
                    <a:pt x="39851" y="74626"/>
                    <a:pt x="40316" y="71188"/>
                    <a:pt x="42015" y="70605"/>
                  </a:cubicBezTo>
                  <a:cubicBezTo>
                    <a:pt x="41226" y="71620"/>
                    <a:pt x="41226" y="72766"/>
                    <a:pt x="39993" y="73480"/>
                  </a:cubicBezTo>
                  <a:cubicBezTo>
                    <a:pt x="39386" y="73912"/>
                    <a:pt x="37526" y="75058"/>
                    <a:pt x="36758" y="74495"/>
                  </a:cubicBezTo>
                  <a:cubicBezTo>
                    <a:pt x="35524" y="73630"/>
                    <a:pt x="35059" y="75209"/>
                    <a:pt x="34433" y="76073"/>
                  </a:cubicBezTo>
                  <a:cubicBezTo>
                    <a:pt x="33199" y="77501"/>
                    <a:pt x="34756" y="77651"/>
                    <a:pt x="35989" y="77501"/>
                  </a:cubicBezTo>
                  <a:cubicBezTo>
                    <a:pt x="38133" y="77219"/>
                    <a:pt x="39993" y="77933"/>
                    <a:pt x="41550" y="78929"/>
                  </a:cubicBezTo>
                  <a:cubicBezTo>
                    <a:pt x="42156" y="79361"/>
                    <a:pt x="42621" y="79943"/>
                    <a:pt x="43248" y="80375"/>
                  </a:cubicBezTo>
                  <a:cubicBezTo>
                    <a:pt x="44158" y="80939"/>
                    <a:pt x="42621" y="80507"/>
                    <a:pt x="42156" y="80225"/>
                  </a:cubicBezTo>
                  <a:cubicBezTo>
                    <a:pt x="41226" y="79793"/>
                    <a:pt x="40316" y="77933"/>
                    <a:pt x="39224" y="78365"/>
                  </a:cubicBezTo>
                  <a:cubicBezTo>
                    <a:pt x="38294" y="78647"/>
                    <a:pt x="36899" y="78797"/>
                    <a:pt x="36454" y="79511"/>
                  </a:cubicBezTo>
                  <a:cubicBezTo>
                    <a:pt x="35828" y="80807"/>
                    <a:pt x="37688" y="80225"/>
                    <a:pt x="36899" y="81521"/>
                  </a:cubicBezTo>
                  <a:cubicBezTo>
                    <a:pt x="35666" y="83532"/>
                    <a:pt x="33502" y="84678"/>
                    <a:pt x="37688" y="84960"/>
                  </a:cubicBezTo>
                  <a:cubicBezTo>
                    <a:pt x="39063" y="85110"/>
                    <a:pt x="38456" y="87120"/>
                    <a:pt x="40923" y="87120"/>
                  </a:cubicBezTo>
                  <a:cubicBezTo>
                    <a:pt x="42318" y="87120"/>
                    <a:pt x="40620" y="87834"/>
                    <a:pt x="39851" y="87684"/>
                  </a:cubicBezTo>
                  <a:cubicBezTo>
                    <a:pt x="38759" y="87552"/>
                    <a:pt x="38456" y="86406"/>
                    <a:pt x="37223" y="86538"/>
                  </a:cubicBezTo>
                  <a:cubicBezTo>
                    <a:pt x="37061" y="86538"/>
                    <a:pt x="34129" y="85824"/>
                    <a:pt x="33967" y="86538"/>
                  </a:cubicBezTo>
                  <a:cubicBezTo>
                    <a:pt x="33967" y="87252"/>
                    <a:pt x="32269" y="88830"/>
                    <a:pt x="31804" y="89262"/>
                  </a:cubicBezTo>
                  <a:cubicBezTo>
                    <a:pt x="31804" y="90277"/>
                    <a:pt x="33199" y="91272"/>
                    <a:pt x="34129" y="90840"/>
                  </a:cubicBezTo>
                  <a:cubicBezTo>
                    <a:pt x="35363" y="90427"/>
                    <a:pt x="35059" y="91423"/>
                    <a:pt x="35363" y="92137"/>
                  </a:cubicBezTo>
                  <a:cubicBezTo>
                    <a:pt x="35524" y="92569"/>
                    <a:pt x="37829" y="94147"/>
                    <a:pt x="37223" y="94147"/>
                  </a:cubicBezTo>
                  <a:cubicBezTo>
                    <a:pt x="35666" y="94297"/>
                    <a:pt x="34291" y="93865"/>
                    <a:pt x="33826" y="92287"/>
                  </a:cubicBezTo>
                  <a:cubicBezTo>
                    <a:pt x="33199" y="92287"/>
                    <a:pt x="31966" y="92418"/>
                    <a:pt x="31339" y="92287"/>
                  </a:cubicBezTo>
                  <a:cubicBezTo>
                    <a:pt x="30267" y="91986"/>
                    <a:pt x="30429" y="94729"/>
                    <a:pt x="29964" y="95594"/>
                  </a:cubicBezTo>
                  <a:cubicBezTo>
                    <a:pt x="29661" y="96007"/>
                    <a:pt x="29337" y="96308"/>
                    <a:pt x="29034" y="96740"/>
                  </a:cubicBezTo>
                  <a:cubicBezTo>
                    <a:pt x="28569" y="97454"/>
                    <a:pt x="30571" y="97736"/>
                    <a:pt x="28872" y="98168"/>
                  </a:cubicBezTo>
                  <a:cubicBezTo>
                    <a:pt x="28104" y="98449"/>
                    <a:pt x="27032" y="99896"/>
                    <a:pt x="28731" y="99596"/>
                  </a:cubicBezTo>
                  <a:cubicBezTo>
                    <a:pt x="30429" y="99314"/>
                    <a:pt x="31663" y="98731"/>
                    <a:pt x="33361" y="98731"/>
                  </a:cubicBezTo>
                  <a:cubicBezTo>
                    <a:pt x="33361" y="99163"/>
                    <a:pt x="31501" y="99896"/>
                    <a:pt x="31966" y="100328"/>
                  </a:cubicBezTo>
                  <a:cubicBezTo>
                    <a:pt x="32128" y="100460"/>
                    <a:pt x="34291" y="100742"/>
                    <a:pt x="33502" y="101042"/>
                  </a:cubicBezTo>
                  <a:cubicBezTo>
                    <a:pt x="32734" y="101324"/>
                    <a:pt x="29802" y="101906"/>
                    <a:pt x="29661" y="102470"/>
                  </a:cubicBezTo>
                  <a:cubicBezTo>
                    <a:pt x="29499" y="103184"/>
                    <a:pt x="28569" y="104199"/>
                    <a:pt x="28731" y="104913"/>
                  </a:cubicBezTo>
                  <a:cubicBezTo>
                    <a:pt x="28731" y="105194"/>
                    <a:pt x="28731" y="106641"/>
                    <a:pt x="28407" y="106641"/>
                  </a:cubicBezTo>
                  <a:cubicBezTo>
                    <a:pt x="27336" y="106641"/>
                    <a:pt x="27336" y="104330"/>
                    <a:pt x="26102" y="105194"/>
                  </a:cubicBezTo>
                  <a:cubicBezTo>
                    <a:pt x="24869" y="106059"/>
                    <a:pt x="23009" y="105777"/>
                    <a:pt x="21472" y="105777"/>
                  </a:cubicBezTo>
                  <a:cubicBezTo>
                    <a:pt x="19450" y="106341"/>
                    <a:pt x="16983" y="106773"/>
                    <a:pt x="18844" y="109365"/>
                  </a:cubicBezTo>
                  <a:cubicBezTo>
                    <a:pt x="19612" y="110793"/>
                    <a:pt x="22847" y="109497"/>
                    <a:pt x="24545" y="110079"/>
                  </a:cubicBezTo>
                  <a:cubicBezTo>
                    <a:pt x="25941" y="110511"/>
                    <a:pt x="27174" y="110079"/>
                    <a:pt x="28569" y="110361"/>
                  </a:cubicBezTo>
                  <a:cubicBezTo>
                    <a:pt x="30571" y="110793"/>
                    <a:pt x="31501" y="108633"/>
                    <a:pt x="33826" y="108633"/>
                  </a:cubicBezTo>
                  <a:cubicBezTo>
                    <a:pt x="35221" y="108633"/>
                    <a:pt x="36758" y="109929"/>
                    <a:pt x="38598" y="109929"/>
                  </a:cubicBezTo>
                  <a:lnTo>
                    <a:pt x="38598" y="109929"/>
                  </a:lnTo>
                  <a:cubicBezTo>
                    <a:pt x="36899" y="110361"/>
                    <a:pt x="36131" y="110361"/>
                    <a:pt x="34433" y="109647"/>
                  </a:cubicBezTo>
                  <a:cubicBezTo>
                    <a:pt x="32269" y="108633"/>
                    <a:pt x="31036" y="112090"/>
                    <a:pt x="29196" y="111075"/>
                  </a:cubicBezTo>
                  <a:cubicBezTo>
                    <a:pt x="27942" y="110361"/>
                    <a:pt x="26102" y="111939"/>
                    <a:pt x="24869" y="111939"/>
                  </a:cubicBezTo>
                  <a:lnTo>
                    <a:pt x="24869" y="111939"/>
                  </a:lnTo>
                  <a:cubicBezTo>
                    <a:pt x="24869" y="112090"/>
                    <a:pt x="24869" y="112090"/>
                    <a:pt x="24869" y="112090"/>
                  </a:cubicBezTo>
                  <a:cubicBezTo>
                    <a:pt x="25941" y="112522"/>
                    <a:pt x="27336" y="116110"/>
                    <a:pt x="28731" y="116975"/>
                  </a:cubicBezTo>
                  <a:cubicBezTo>
                    <a:pt x="29964" y="117820"/>
                    <a:pt x="31663" y="118121"/>
                    <a:pt x="33199" y="118553"/>
                  </a:cubicBezTo>
                  <a:cubicBezTo>
                    <a:pt x="33826" y="118684"/>
                    <a:pt x="34898" y="119830"/>
                    <a:pt x="35059" y="119830"/>
                  </a:cubicBezTo>
                  <a:cubicBezTo>
                    <a:pt x="38133" y="119981"/>
                    <a:pt x="40781" y="115096"/>
                    <a:pt x="42318" y="113236"/>
                  </a:cubicBezTo>
                  <a:cubicBezTo>
                    <a:pt x="43390" y="112954"/>
                    <a:pt x="44623" y="111376"/>
                    <a:pt x="45553" y="110643"/>
                  </a:cubicBezTo>
                  <a:cubicBezTo>
                    <a:pt x="46180" y="110079"/>
                    <a:pt x="46321" y="109365"/>
                    <a:pt x="46948" y="108933"/>
                  </a:cubicBezTo>
                  <a:cubicBezTo>
                    <a:pt x="47251" y="108501"/>
                    <a:pt x="47575" y="109365"/>
                    <a:pt x="48343" y="108783"/>
                  </a:cubicBezTo>
                  <a:cubicBezTo>
                    <a:pt x="48647" y="108501"/>
                    <a:pt x="48808" y="107637"/>
                    <a:pt x="49112" y="107205"/>
                  </a:cubicBezTo>
                  <a:cubicBezTo>
                    <a:pt x="49577" y="106341"/>
                    <a:pt x="53742" y="102320"/>
                    <a:pt x="52508" y="101756"/>
                  </a:cubicBezTo>
                  <a:cubicBezTo>
                    <a:pt x="50810" y="101174"/>
                    <a:pt x="48485" y="101474"/>
                    <a:pt x="46483" y="101042"/>
                  </a:cubicBezTo>
                  <a:cubicBezTo>
                    <a:pt x="47413" y="100460"/>
                    <a:pt x="54045" y="101174"/>
                    <a:pt x="53580" y="102038"/>
                  </a:cubicBezTo>
                  <a:cubicBezTo>
                    <a:pt x="52812" y="103767"/>
                    <a:pt x="51578" y="105476"/>
                    <a:pt x="50507" y="107073"/>
                  </a:cubicBezTo>
                  <a:cubicBezTo>
                    <a:pt x="49718" y="108069"/>
                    <a:pt x="48343" y="108933"/>
                    <a:pt x="50183" y="109065"/>
                  </a:cubicBezTo>
                  <a:cubicBezTo>
                    <a:pt x="50972" y="109215"/>
                    <a:pt x="48950" y="110643"/>
                    <a:pt x="48808" y="110793"/>
                  </a:cubicBezTo>
                  <a:cubicBezTo>
                    <a:pt x="46948" y="111808"/>
                    <a:pt x="46948" y="111808"/>
                    <a:pt x="46948" y="111808"/>
                  </a:cubicBezTo>
                  <a:cubicBezTo>
                    <a:pt x="46018" y="112240"/>
                    <a:pt x="47251" y="111939"/>
                    <a:pt x="47413" y="112372"/>
                  </a:cubicBezTo>
                  <a:cubicBezTo>
                    <a:pt x="47413" y="112653"/>
                    <a:pt x="47110" y="112954"/>
                    <a:pt x="46948" y="113236"/>
                  </a:cubicBezTo>
                  <a:lnTo>
                    <a:pt x="46948" y="113236"/>
                  </a:lnTo>
                  <a:cubicBezTo>
                    <a:pt x="47251" y="113668"/>
                    <a:pt x="47413" y="114232"/>
                    <a:pt x="47878" y="114664"/>
                  </a:cubicBezTo>
                  <a:cubicBezTo>
                    <a:pt x="48181" y="114814"/>
                    <a:pt x="48485" y="114532"/>
                    <a:pt x="48647" y="114532"/>
                  </a:cubicBezTo>
                  <a:cubicBezTo>
                    <a:pt x="49253" y="114532"/>
                    <a:pt x="49718" y="114814"/>
                    <a:pt x="50183" y="114814"/>
                  </a:cubicBezTo>
                  <a:cubicBezTo>
                    <a:pt x="50507" y="114814"/>
                    <a:pt x="50507" y="114382"/>
                    <a:pt x="50507" y="114232"/>
                  </a:cubicBezTo>
                  <a:cubicBezTo>
                    <a:pt x="50648" y="113799"/>
                    <a:pt x="50183" y="113236"/>
                    <a:pt x="50507" y="112954"/>
                  </a:cubicBezTo>
                  <a:cubicBezTo>
                    <a:pt x="51113" y="112653"/>
                    <a:pt x="51882" y="112954"/>
                    <a:pt x="52347" y="113236"/>
                  </a:cubicBezTo>
                  <a:cubicBezTo>
                    <a:pt x="52670" y="113236"/>
                    <a:pt x="52205" y="113668"/>
                    <a:pt x="52347" y="113799"/>
                  </a:cubicBezTo>
                  <a:cubicBezTo>
                    <a:pt x="52812" y="114100"/>
                    <a:pt x="53277" y="113799"/>
                    <a:pt x="53742" y="113950"/>
                  </a:cubicBezTo>
                  <a:cubicBezTo>
                    <a:pt x="54045" y="113950"/>
                    <a:pt x="54510" y="113950"/>
                    <a:pt x="54510" y="114232"/>
                  </a:cubicBezTo>
                  <a:cubicBezTo>
                    <a:pt x="54510" y="114814"/>
                    <a:pt x="53742" y="115096"/>
                    <a:pt x="53580" y="115678"/>
                  </a:cubicBezTo>
                  <a:cubicBezTo>
                    <a:pt x="53580" y="116110"/>
                    <a:pt x="54207" y="116392"/>
                    <a:pt x="54045" y="116824"/>
                  </a:cubicBezTo>
                  <a:cubicBezTo>
                    <a:pt x="54045" y="117106"/>
                    <a:pt x="53580" y="117106"/>
                    <a:pt x="53580" y="117407"/>
                  </a:cubicBezTo>
                  <a:cubicBezTo>
                    <a:pt x="53580" y="117689"/>
                    <a:pt x="53742" y="118121"/>
                    <a:pt x="54045" y="118252"/>
                  </a:cubicBezTo>
                  <a:cubicBezTo>
                    <a:pt x="54368" y="118403"/>
                    <a:pt x="54672" y="118403"/>
                    <a:pt x="54975" y="118403"/>
                  </a:cubicBezTo>
                  <a:cubicBezTo>
                    <a:pt x="55602" y="118403"/>
                    <a:pt x="56208" y="118252"/>
                    <a:pt x="56835" y="117970"/>
                  </a:cubicBezTo>
                  <a:cubicBezTo>
                    <a:pt x="57300" y="117820"/>
                    <a:pt x="57765" y="117256"/>
                    <a:pt x="58230" y="116824"/>
                  </a:cubicBezTo>
                  <a:cubicBezTo>
                    <a:pt x="58534" y="116542"/>
                    <a:pt x="58534" y="116110"/>
                    <a:pt x="58999" y="115960"/>
                  </a:cubicBezTo>
                  <a:cubicBezTo>
                    <a:pt x="59767" y="115810"/>
                    <a:pt x="60535" y="116392"/>
                    <a:pt x="61162" y="116392"/>
                  </a:cubicBezTo>
                  <a:cubicBezTo>
                    <a:pt x="61769" y="116542"/>
                    <a:pt x="62537" y="116542"/>
                    <a:pt x="63164" y="116242"/>
                  </a:cubicBezTo>
                  <a:cubicBezTo>
                    <a:pt x="63629" y="116110"/>
                    <a:pt x="63791" y="115678"/>
                    <a:pt x="64256" y="115528"/>
                  </a:cubicBezTo>
                  <a:cubicBezTo>
                    <a:pt x="64700" y="115378"/>
                    <a:pt x="65327" y="115678"/>
                    <a:pt x="65631" y="115528"/>
                  </a:cubicBezTo>
                  <a:cubicBezTo>
                    <a:pt x="66096" y="115378"/>
                    <a:pt x="66257" y="114664"/>
                    <a:pt x="66722" y="114532"/>
                  </a:cubicBezTo>
                  <a:cubicBezTo>
                    <a:pt x="67329" y="114232"/>
                    <a:pt x="68259" y="114232"/>
                    <a:pt x="69027" y="114100"/>
                  </a:cubicBezTo>
                  <a:lnTo>
                    <a:pt x="69027" y="114100"/>
                  </a:lnTo>
                  <a:cubicBezTo>
                    <a:pt x="69027" y="113518"/>
                    <a:pt x="69492" y="112653"/>
                    <a:pt x="69027" y="112090"/>
                  </a:cubicBezTo>
                  <a:cubicBezTo>
                    <a:pt x="68724" y="111808"/>
                    <a:pt x="68097" y="112653"/>
                    <a:pt x="67632" y="112804"/>
                  </a:cubicBezTo>
                  <a:cubicBezTo>
                    <a:pt x="67167" y="112804"/>
                    <a:pt x="66399" y="112954"/>
                    <a:pt x="65934" y="112522"/>
                  </a:cubicBezTo>
                  <a:cubicBezTo>
                    <a:pt x="65631" y="112090"/>
                    <a:pt x="65489" y="111225"/>
                    <a:pt x="65934" y="110944"/>
                  </a:cubicBezTo>
                  <a:cubicBezTo>
                    <a:pt x="66561" y="110511"/>
                    <a:pt x="67491" y="110944"/>
                    <a:pt x="68259" y="110793"/>
                  </a:cubicBezTo>
                  <a:cubicBezTo>
                    <a:pt x="69027" y="110643"/>
                    <a:pt x="69654" y="110511"/>
                    <a:pt x="70261" y="110211"/>
                  </a:cubicBezTo>
                  <a:cubicBezTo>
                    <a:pt x="70422" y="110079"/>
                    <a:pt x="70261" y="109798"/>
                    <a:pt x="70261" y="109497"/>
                  </a:cubicBezTo>
                  <a:cubicBezTo>
                    <a:pt x="70119" y="109365"/>
                    <a:pt x="69654" y="109365"/>
                    <a:pt x="69796" y="109215"/>
                  </a:cubicBezTo>
                  <a:cubicBezTo>
                    <a:pt x="69796" y="108633"/>
                    <a:pt x="70261" y="108351"/>
                    <a:pt x="70422" y="107787"/>
                  </a:cubicBezTo>
                  <a:cubicBezTo>
                    <a:pt x="70584" y="107355"/>
                    <a:pt x="70261" y="106923"/>
                    <a:pt x="70422" y="106491"/>
                  </a:cubicBezTo>
                  <a:cubicBezTo>
                    <a:pt x="70726" y="106059"/>
                    <a:pt x="71352" y="106209"/>
                    <a:pt x="71656" y="105908"/>
                  </a:cubicBezTo>
                  <a:cubicBezTo>
                    <a:pt x="72121" y="105476"/>
                    <a:pt x="71959" y="104480"/>
                    <a:pt x="72586" y="104199"/>
                  </a:cubicBezTo>
                  <a:cubicBezTo>
                    <a:pt x="73051" y="104048"/>
                    <a:pt x="73354" y="104762"/>
                    <a:pt x="73657" y="105063"/>
                  </a:cubicBezTo>
                  <a:cubicBezTo>
                    <a:pt x="74122" y="105345"/>
                    <a:pt x="74446" y="106209"/>
                    <a:pt x="74891" y="105908"/>
                  </a:cubicBezTo>
                  <a:cubicBezTo>
                    <a:pt x="76144" y="105194"/>
                    <a:pt x="76286" y="103616"/>
                    <a:pt x="77378" y="102902"/>
                  </a:cubicBezTo>
                  <a:cubicBezTo>
                    <a:pt x="77681" y="102620"/>
                    <a:pt x="78146" y="103466"/>
                    <a:pt x="78449" y="103334"/>
                  </a:cubicBezTo>
                  <a:cubicBezTo>
                    <a:pt x="78914" y="103053"/>
                    <a:pt x="78914" y="102320"/>
                    <a:pt x="79379" y="101906"/>
                  </a:cubicBezTo>
                  <a:cubicBezTo>
                    <a:pt x="79683" y="101606"/>
                    <a:pt x="80310" y="101606"/>
                    <a:pt x="80613" y="101606"/>
                  </a:cubicBezTo>
                  <a:cubicBezTo>
                    <a:pt x="81078" y="101606"/>
                    <a:pt x="81381" y="101756"/>
                    <a:pt x="81705" y="101606"/>
                  </a:cubicBezTo>
                  <a:cubicBezTo>
                    <a:pt x="82008" y="101474"/>
                    <a:pt x="82170" y="101174"/>
                    <a:pt x="82473" y="100892"/>
                  </a:cubicBezTo>
                  <a:cubicBezTo>
                    <a:pt x="82614" y="100742"/>
                    <a:pt x="82938" y="100742"/>
                    <a:pt x="83080" y="100460"/>
                  </a:cubicBezTo>
                  <a:cubicBezTo>
                    <a:pt x="83080" y="100178"/>
                    <a:pt x="82614" y="100028"/>
                    <a:pt x="82614" y="99746"/>
                  </a:cubicBezTo>
                  <a:cubicBezTo>
                    <a:pt x="82776" y="99464"/>
                    <a:pt x="82938" y="99032"/>
                    <a:pt x="83241" y="99032"/>
                  </a:cubicBezTo>
                  <a:cubicBezTo>
                    <a:pt x="84313" y="99032"/>
                    <a:pt x="85081" y="99746"/>
                    <a:pt x="86011" y="99746"/>
                  </a:cubicBezTo>
                  <a:cubicBezTo>
                    <a:pt x="86638" y="99896"/>
                    <a:pt x="87265" y="99464"/>
                    <a:pt x="87871" y="99464"/>
                  </a:cubicBezTo>
                  <a:cubicBezTo>
                    <a:pt x="88175" y="99464"/>
                    <a:pt x="88175" y="100028"/>
                    <a:pt x="88336" y="100028"/>
                  </a:cubicBezTo>
                  <a:cubicBezTo>
                    <a:pt x="88640" y="100028"/>
                    <a:pt x="88802" y="99596"/>
                    <a:pt x="89105" y="99464"/>
                  </a:cubicBezTo>
                  <a:cubicBezTo>
                    <a:pt x="89267" y="99464"/>
                    <a:pt x="89408" y="99896"/>
                    <a:pt x="89732" y="99746"/>
                  </a:cubicBezTo>
                  <a:cubicBezTo>
                    <a:pt x="90035" y="99596"/>
                    <a:pt x="90035" y="99163"/>
                    <a:pt x="90197" y="98731"/>
                  </a:cubicBezTo>
                  <a:cubicBezTo>
                    <a:pt x="90197" y="98299"/>
                    <a:pt x="89873" y="97886"/>
                    <a:pt x="90035" y="97454"/>
                  </a:cubicBezTo>
                  <a:cubicBezTo>
                    <a:pt x="90197" y="97153"/>
                    <a:pt x="90500" y="96871"/>
                    <a:pt x="90803" y="96871"/>
                  </a:cubicBezTo>
                  <a:cubicBezTo>
                    <a:pt x="91268" y="97022"/>
                    <a:pt x="91572" y="97454"/>
                    <a:pt x="91895" y="97736"/>
                  </a:cubicBezTo>
                  <a:cubicBezTo>
                    <a:pt x="92198" y="97886"/>
                    <a:pt x="92360" y="98168"/>
                    <a:pt x="92663" y="98299"/>
                  </a:cubicBezTo>
                  <a:cubicBezTo>
                    <a:pt x="92967" y="98299"/>
                    <a:pt x="93270" y="98299"/>
                    <a:pt x="93593" y="98168"/>
                  </a:cubicBezTo>
                  <a:cubicBezTo>
                    <a:pt x="93897" y="98017"/>
                    <a:pt x="93897" y="97454"/>
                    <a:pt x="94200" y="97454"/>
                  </a:cubicBezTo>
                  <a:cubicBezTo>
                    <a:pt x="94524" y="97303"/>
                    <a:pt x="94827" y="97585"/>
                    <a:pt x="95130" y="97736"/>
                  </a:cubicBezTo>
                  <a:lnTo>
                    <a:pt x="95130" y="97736"/>
                  </a:lnTo>
                  <a:cubicBezTo>
                    <a:pt x="95595" y="96871"/>
                    <a:pt x="96202" y="96308"/>
                    <a:pt x="96525" y="95443"/>
                  </a:cubicBezTo>
                  <a:cubicBezTo>
                    <a:pt x="96828" y="94729"/>
                    <a:pt x="96828" y="93865"/>
                    <a:pt x="96990" y="93132"/>
                  </a:cubicBezTo>
                  <a:cubicBezTo>
                    <a:pt x="96990" y="92851"/>
                    <a:pt x="96828" y="92569"/>
                    <a:pt x="96828" y="92287"/>
                  </a:cubicBezTo>
                  <a:cubicBezTo>
                    <a:pt x="96990" y="91986"/>
                    <a:pt x="97294" y="91705"/>
                    <a:pt x="97132" y="91573"/>
                  </a:cubicBezTo>
                  <a:cubicBezTo>
                    <a:pt x="97132" y="91141"/>
                    <a:pt x="96525" y="90709"/>
                    <a:pt x="96828" y="90277"/>
                  </a:cubicBezTo>
                  <a:cubicBezTo>
                    <a:pt x="96990" y="89844"/>
                    <a:pt x="97759" y="89844"/>
                    <a:pt x="98224" y="89694"/>
                  </a:cubicBezTo>
                  <a:cubicBezTo>
                    <a:pt x="98365" y="89563"/>
                    <a:pt x="98527" y="89412"/>
                    <a:pt x="98689" y="89262"/>
                  </a:cubicBezTo>
                  <a:lnTo>
                    <a:pt x="98689" y="89262"/>
                  </a:lnTo>
                  <a:cubicBezTo>
                    <a:pt x="99457" y="88398"/>
                    <a:pt x="100225" y="87402"/>
                    <a:pt x="101155" y="86820"/>
                  </a:cubicBezTo>
                  <a:cubicBezTo>
                    <a:pt x="101620" y="86538"/>
                    <a:pt x="102227" y="86970"/>
                    <a:pt x="102854" y="86688"/>
                  </a:cubicBezTo>
                  <a:cubicBezTo>
                    <a:pt x="103460" y="86538"/>
                    <a:pt x="104087" y="86106"/>
                    <a:pt x="104714" y="85542"/>
                  </a:cubicBezTo>
                  <a:cubicBezTo>
                    <a:pt x="105017" y="85110"/>
                    <a:pt x="104714" y="84396"/>
                    <a:pt x="105179" y="84095"/>
                  </a:cubicBezTo>
                  <a:cubicBezTo>
                    <a:pt x="105947" y="83532"/>
                    <a:pt x="107019" y="84095"/>
                    <a:pt x="107646" y="83663"/>
                  </a:cubicBezTo>
                  <a:cubicBezTo>
                    <a:pt x="108111" y="83381"/>
                    <a:pt x="107949" y="82667"/>
                    <a:pt x="108111" y="82235"/>
                  </a:cubicBezTo>
                  <a:cubicBezTo>
                    <a:pt x="108252" y="81653"/>
                    <a:pt x="108556" y="81089"/>
                    <a:pt x="108414" y="80507"/>
                  </a:cubicBezTo>
                  <a:cubicBezTo>
                    <a:pt x="108414" y="80225"/>
                    <a:pt x="107646" y="80507"/>
                    <a:pt x="107484" y="80093"/>
                  </a:cubicBezTo>
                  <a:cubicBezTo>
                    <a:pt x="107322" y="79361"/>
                    <a:pt x="108111" y="78365"/>
                    <a:pt x="107787" y="77501"/>
                  </a:cubicBezTo>
                  <a:cubicBezTo>
                    <a:pt x="107646" y="77069"/>
                    <a:pt x="106412" y="77350"/>
                    <a:pt x="106412" y="76787"/>
                  </a:cubicBezTo>
                  <a:cubicBezTo>
                    <a:pt x="106412" y="76073"/>
                    <a:pt x="107322" y="75641"/>
                    <a:pt x="107787" y="74927"/>
                  </a:cubicBezTo>
                  <a:cubicBezTo>
                    <a:pt x="108414" y="74062"/>
                    <a:pt x="109486" y="73348"/>
                    <a:pt x="109647" y="72334"/>
                  </a:cubicBezTo>
                  <a:cubicBezTo>
                    <a:pt x="109809" y="71470"/>
                    <a:pt x="109344" y="70756"/>
                    <a:pt x="108717" y="70042"/>
                  </a:cubicBezTo>
                  <a:cubicBezTo>
                    <a:pt x="108414" y="69610"/>
                    <a:pt x="107646" y="69760"/>
                    <a:pt x="107181" y="69459"/>
                  </a:cubicBezTo>
                  <a:cubicBezTo>
                    <a:pt x="106716" y="69027"/>
                    <a:pt x="106554" y="68182"/>
                    <a:pt x="106089" y="68031"/>
                  </a:cubicBezTo>
                  <a:cubicBezTo>
                    <a:pt x="105644" y="67881"/>
                    <a:pt x="105482" y="68464"/>
                    <a:pt x="105017" y="68614"/>
                  </a:cubicBezTo>
                  <a:cubicBezTo>
                    <a:pt x="104249" y="68745"/>
                    <a:pt x="103319" y="68464"/>
                    <a:pt x="102550" y="68745"/>
                  </a:cubicBezTo>
                  <a:cubicBezTo>
                    <a:pt x="102085" y="68896"/>
                    <a:pt x="102227" y="69760"/>
                    <a:pt x="101762" y="69760"/>
                  </a:cubicBezTo>
                  <a:cubicBezTo>
                    <a:pt x="101155" y="69891"/>
                    <a:pt x="100225" y="69760"/>
                    <a:pt x="99922" y="69328"/>
                  </a:cubicBezTo>
                  <a:cubicBezTo>
                    <a:pt x="99457" y="68896"/>
                    <a:pt x="99922" y="68313"/>
                    <a:pt x="99922" y="67881"/>
                  </a:cubicBezTo>
                  <a:cubicBezTo>
                    <a:pt x="99922" y="66735"/>
                    <a:pt x="99922" y="65589"/>
                    <a:pt x="99619" y="64593"/>
                  </a:cubicBezTo>
                  <a:cubicBezTo>
                    <a:pt x="99619" y="64293"/>
                    <a:pt x="99154" y="64161"/>
                    <a:pt x="99154" y="63860"/>
                  </a:cubicBezTo>
                  <a:cubicBezTo>
                    <a:pt x="99154" y="63297"/>
                    <a:pt x="99457" y="62583"/>
                    <a:pt x="99295" y="62000"/>
                  </a:cubicBezTo>
                  <a:cubicBezTo>
                    <a:pt x="99154" y="61418"/>
                    <a:pt x="98365" y="61136"/>
                    <a:pt x="98224" y="60704"/>
                  </a:cubicBezTo>
                  <a:cubicBezTo>
                    <a:pt x="97759" y="59708"/>
                    <a:pt x="97597" y="58562"/>
                    <a:pt x="97294" y="57416"/>
                  </a:cubicBezTo>
                  <a:close/>
                </a:path>
              </a:pathLst>
            </a:custGeom>
            <a:solidFill>
              <a:schemeClr val="accent1"/>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01" name="Shape 2701"/>
            <p:cNvSpPr/>
            <p:nvPr/>
          </p:nvSpPr>
          <p:spPr>
            <a:xfrm>
              <a:off x="3624026" y="2027238"/>
              <a:ext cx="866719" cy="1846261"/>
            </a:xfrm>
            <a:custGeom>
              <a:avLst/>
              <a:gdLst/>
              <a:ahLst/>
              <a:cxnLst/>
              <a:rect l="0" t="0" r="0" b="0"/>
              <a:pathLst>
                <a:path w="120000" h="120000" extrusionOk="0">
                  <a:moveTo>
                    <a:pt x="35396" y="56500"/>
                  </a:moveTo>
                  <a:lnTo>
                    <a:pt x="35396" y="56500"/>
                  </a:lnTo>
                  <a:cubicBezTo>
                    <a:pt x="35795" y="56337"/>
                    <a:pt x="37341" y="55424"/>
                    <a:pt x="38088" y="55424"/>
                  </a:cubicBezTo>
                  <a:cubicBezTo>
                    <a:pt x="38836" y="55424"/>
                    <a:pt x="40382" y="55424"/>
                    <a:pt x="40382" y="55798"/>
                  </a:cubicBezTo>
                  <a:cubicBezTo>
                    <a:pt x="40382" y="56149"/>
                    <a:pt x="40731" y="56337"/>
                    <a:pt x="39983" y="56500"/>
                  </a:cubicBezTo>
                  <a:cubicBezTo>
                    <a:pt x="39634" y="56500"/>
                    <a:pt x="38836" y="56688"/>
                    <a:pt x="38487" y="56851"/>
                  </a:cubicBezTo>
                  <a:cubicBezTo>
                    <a:pt x="38088" y="57039"/>
                    <a:pt x="38088" y="57226"/>
                    <a:pt x="37341" y="57390"/>
                  </a:cubicBezTo>
                  <a:cubicBezTo>
                    <a:pt x="36543" y="57577"/>
                    <a:pt x="35396" y="57928"/>
                    <a:pt x="34648" y="57390"/>
                  </a:cubicBezTo>
                  <a:cubicBezTo>
                    <a:pt x="35396" y="56500"/>
                    <a:pt x="35396" y="56500"/>
                    <a:pt x="35396" y="56500"/>
                  </a:cubicBezTo>
                  <a:close/>
                  <a:moveTo>
                    <a:pt x="9522" y="111386"/>
                  </a:moveTo>
                  <a:lnTo>
                    <a:pt x="9522" y="111386"/>
                  </a:lnTo>
                  <a:cubicBezTo>
                    <a:pt x="9173" y="110497"/>
                    <a:pt x="7627" y="109256"/>
                    <a:pt x="9522" y="108718"/>
                  </a:cubicBezTo>
                  <a:cubicBezTo>
                    <a:pt x="12214" y="107805"/>
                    <a:pt x="13311" y="105839"/>
                    <a:pt x="15604" y="104763"/>
                  </a:cubicBezTo>
                  <a:cubicBezTo>
                    <a:pt x="16352" y="104411"/>
                    <a:pt x="16751" y="103522"/>
                    <a:pt x="16751" y="102820"/>
                  </a:cubicBezTo>
                  <a:cubicBezTo>
                    <a:pt x="16751" y="102094"/>
                    <a:pt x="17498" y="102094"/>
                    <a:pt x="19443" y="101907"/>
                  </a:cubicBezTo>
                  <a:cubicBezTo>
                    <a:pt x="19443" y="102984"/>
                    <a:pt x="16751" y="104060"/>
                    <a:pt x="19044" y="104950"/>
                  </a:cubicBezTo>
                  <a:cubicBezTo>
                    <a:pt x="23980" y="106729"/>
                    <a:pt x="17897" y="107267"/>
                    <a:pt x="16352" y="108882"/>
                  </a:cubicBezTo>
                  <a:cubicBezTo>
                    <a:pt x="16003" y="109607"/>
                    <a:pt x="14457" y="109420"/>
                    <a:pt x="13710" y="109959"/>
                  </a:cubicBezTo>
                  <a:cubicBezTo>
                    <a:pt x="13311" y="110497"/>
                    <a:pt x="12962" y="111035"/>
                    <a:pt x="11815" y="111574"/>
                  </a:cubicBezTo>
                  <a:cubicBezTo>
                    <a:pt x="9522" y="111386"/>
                    <a:pt x="9522" y="111386"/>
                    <a:pt x="9522" y="111386"/>
                  </a:cubicBezTo>
                  <a:close/>
                  <a:moveTo>
                    <a:pt x="3041" y="118712"/>
                  </a:moveTo>
                  <a:lnTo>
                    <a:pt x="3041" y="118712"/>
                  </a:lnTo>
                  <a:cubicBezTo>
                    <a:pt x="3439" y="118361"/>
                    <a:pt x="3439" y="117823"/>
                    <a:pt x="3041" y="117284"/>
                  </a:cubicBezTo>
                  <a:cubicBezTo>
                    <a:pt x="3041" y="117284"/>
                    <a:pt x="2642" y="117472"/>
                    <a:pt x="2293" y="117472"/>
                  </a:cubicBezTo>
                  <a:cubicBezTo>
                    <a:pt x="1894" y="117472"/>
                    <a:pt x="1894" y="117472"/>
                    <a:pt x="1545" y="117636"/>
                  </a:cubicBezTo>
                  <a:cubicBezTo>
                    <a:pt x="747" y="117636"/>
                    <a:pt x="0" y="117823"/>
                    <a:pt x="0" y="118010"/>
                  </a:cubicBezTo>
                  <a:cubicBezTo>
                    <a:pt x="0" y="118174"/>
                    <a:pt x="0" y="118361"/>
                    <a:pt x="0" y="118548"/>
                  </a:cubicBezTo>
                  <a:cubicBezTo>
                    <a:pt x="0" y="118712"/>
                    <a:pt x="0" y="118712"/>
                    <a:pt x="398" y="118899"/>
                  </a:cubicBezTo>
                  <a:cubicBezTo>
                    <a:pt x="398" y="119063"/>
                    <a:pt x="398" y="119438"/>
                    <a:pt x="398" y="119602"/>
                  </a:cubicBezTo>
                  <a:cubicBezTo>
                    <a:pt x="747" y="119976"/>
                    <a:pt x="1894" y="119602"/>
                    <a:pt x="2642" y="119602"/>
                  </a:cubicBezTo>
                  <a:cubicBezTo>
                    <a:pt x="3041" y="118712"/>
                    <a:pt x="3041" y="118712"/>
                    <a:pt x="3041" y="118712"/>
                  </a:cubicBezTo>
                  <a:close/>
                  <a:moveTo>
                    <a:pt x="30461" y="99754"/>
                  </a:moveTo>
                  <a:lnTo>
                    <a:pt x="30461" y="99754"/>
                  </a:lnTo>
                  <a:cubicBezTo>
                    <a:pt x="30062" y="99754"/>
                    <a:pt x="29713" y="99754"/>
                    <a:pt x="29314" y="99754"/>
                  </a:cubicBezTo>
                  <a:cubicBezTo>
                    <a:pt x="28965" y="99754"/>
                    <a:pt x="28167" y="99754"/>
                    <a:pt x="27818" y="99754"/>
                  </a:cubicBezTo>
                  <a:cubicBezTo>
                    <a:pt x="27818" y="99941"/>
                    <a:pt x="27818" y="99941"/>
                    <a:pt x="27818" y="100292"/>
                  </a:cubicBezTo>
                  <a:cubicBezTo>
                    <a:pt x="27818" y="100479"/>
                    <a:pt x="27420" y="100479"/>
                    <a:pt x="27818" y="100667"/>
                  </a:cubicBezTo>
                  <a:cubicBezTo>
                    <a:pt x="27818" y="101018"/>
                    <a:pt x="28167" y="101205"/>
                    <a:pt x="28167" y="101556"/>
                  </a:cubicBezTo>
                  <a:cubicBezTo>
                    <a:pt x="28167" y="101743"/>
                    <a:pt x="28167" y="102445"/>
                    <a:pt x="28965" y="102282"/>
                  </a:cubicBezTo>
                  <a:cubicBezTo>
                    <a:pt x="29713" y="102282"/>
                    <a:pt x="29713" y="101907"/>
                    <a:pt x="29713" y="101743"/>
                  </a:cubicBezTo>
                  <a:cubicBezTo>
                    <a:pt x="30062" y="101369"/>
                    <a:pt x="30062" y="101018"/>
                    <a:pt x="30461" y="100479"/>
                  </a:cubicBezTo>
                  <a:cubicBezTo>
                    <a:pt x="30461" y="99754"/>
                    <a:pt x="30461" y="99754"/>
                    <a:pt x="30461" y="99754"/>
                  </a:cubicBezTo>
                  <a:close/>
                  <a:moveTo>
                    <a:pt x="41528" y="59356"/>
                  </a:moveTo>
                  <a:lnTo>
                    <a:pt x="41528" y="59356"/>
                  </a:lnTo>
                  <a:cubicBezTo>
                    <a:pt x="46065" y="60433"/>
                    <a:pt x="50253" y="59192"/>
                    <a:pt x="47212" y="62047"/>
                  </a:cubicBezTo>
                  <a:cubicBezTo>
                    <a:pt x="44570" y="64177"/>
                    <a:pt x="46065" y="63826"/>
                    <a:pt x="41130" y="64552"/>
                  </a:cubicBezTo>
                  <a:cubicBezTo>
                    <a:pt x="41528" y="65254"/>
                    <a:pt x="43772" y="65254"/>
                    <a:pt x="43423" y="66143"/>
                  </a:cubicBezTo>
                  <a:cubicBezTo>
                    <a:pt x="43024" y="66869"/>
                    <a:pt x="42675" y="67758"/>
                    <a:pt x="41528" y="68484"/>
                  </a:cubicBezTo>
                  <a:cubicBezTo>
                    <a:pt x="40382" y="69373"/>
                    <a:pt x="39634" y="72416"/>
                    <a:pt x="39235" y="73657"/>
                  </a:cubicBezTo>
                  <a:cubicBezTo>
                    <a:pt x="38487" y="75272"/>
                    <a:pt x="35396" y="73493"/>
                    <a:pt x="36194" y="75108"/>
                  </a:cubicBezTo>
                  <a:cubicBezTo>
                    <a:pt x="36543" y="75646"/>
                    <a:pt x="35047" y="76161"/>
                    <a:pt x="35396" y="76348"/>
                  </a:cubicBezTo>
                  <a:cubicBezTo>
                    <a:pt x="36543" y="77589"/>
                    <a:pt x="38836" y="79204"/>
                    <a:pt x="35396" y="80280"/>
                  </a:cubicBezTo>
                  <a:cubicBezTo>
                    <a:pt x="34648" y="80631"/>
                    <a:pt x="30859" y="80280"/>
                    <a:pt x="31607" y="81006"/>
                  </a:cubicBezTo>
                  <a:cubicBezTo>
                    <a:pt x="32754" y="81708"/>
                    <a:pt x="35047" y="82598"/>
                    <a:pt x="35396" y="83510"/>
                  </a:cubicBezTo>
                  <a:cubicBezTo>
                    <a:pt x="34250" y="84564"/>
                    <a:pt x="37341" y="85102"/>
                    <a:pt x="36942" y="85827"/>
                  </a:cubicBezTo>
                  <a:cubicBezTo>
                    <a:pt x="36942" y="86366"/>
                    <a:pt x="33901" y="86904"/>
                    <a:pt x="33153" y="87606"/>
                  </a:cubicBezTo>
                  <a:cubicBezTo>
                    <a:pt x="32355" y="88496"/>
                    <a:pt x="32006" y="89409"/>
                    <a:pt x="30859" y="90111"/>
                  </a:cubicBezTo>
                  <a:cubicBezTo>
                    <a:pt x="29314" y="91187"/>
                    <a:pt x="28965" y="90649"/>
                    <a:pt x="30859" y="91538"/>
                  </a:cubicBezTo>
                  <a:cubicBezTo>
                    <a:pt x="32754" y="92264"/>
                    <a:pt x="33153" y="94768"/>
                    <a:pt x="32006" y="95845"/>
                  </a:cubicBezTo>
                  <a:cubicBezTo>
                    <a:pt x="31208" y="96196"/>
                    <a:pt x="34648" y="97624"/>
                    <a:pt x="35047" y="98162"/>
                  </a:cubicBezTo>
                  <a:cubicBezTo>
                    <a:pt x="36194" y="100292"/>
                    <a:pt x="32006" y="98700"/>
                    <a:pt x="30461" y="98513"/>
                  </a:cubicBezTo>
                  <a:cubicBezTo>
                    <a:pt x="27420" y="98162"/>
                    <a:pt x="22085" y="99941"/>
                    <a:pt x="20938" y="97437"/>
                  </a:cubicBezTo>
                  <a:cubicBezTo>
                    <a:pt x="20191" y="95845"/>
                    <a:pt x="20191" y="93856"/>
                    <a:pt x="19044" y="92264"/>
                  </a:cubicBezTo>
                  <a:cubicBezTo>
                    <a:pt x="18645" y="91726"/>
                    <a:pt x="18296" y="91000"/>
                    <a:pt x="17498" y="90649"/>
                  </a:cubicBezTo>
                  <a:cubicBezTo>
                    <a:pt x="17149" y="90462"/>
                    <a:pt x="20938" y="84938"/>
                    <a:pt x="21337" y="84025"/>
                  </a:cubicBezTo>
                  <a:cubicBezTo>
                    <a:pt x="21337" y="83136"/>
                    <a:pt x="20589" y="82059"/>
                    <a:pt x="19443" y="81357"/>
                  </a:cubicBezTo>
                  <a:cubicBezTo>
                    <a:pt x="16751" y="79742"/>
                    <a:pt x="20191" y="80468"/>
                    <a:pt x="21337" y="78853"/>
                  </a:cubicBezTo>
                  <a:cubicBezTo>
                    <a:pt x="22484" y="78314"/>
                    <a:pt x="22833" y="77776"/>
                    <a:pt x="22484" y="77238"/>
                  </a:cubicBezTo>
                  <a:cubicBezTo>
                    <a:pt x="20938" y="77238"/>
                    <a:pt x="19443" y="74733"/>
                    <a:pt x="20589" y="74195"/>
                  </a:cubicBezTo>
                  <a:cubicBezTo>
                    <a:pt x="25126" y="72416"/>
                    <a:pt x="22484" y="69373"/>
                    <a:pt x="17897" y="68133"/>
                  </a:cubicBezTo>
                  <a:cubicBezTo>
                    <a:pt x="16751" y="67758"/>
                    <a:pt x="10270" y="65629"/>
                    <a:pt x="10668" y="65441"/>
                  </a:cubicBezTo>
                  <a:cubicBezTo>
                    <a:pt x="12563" y="64365"/>
                    <a:pt x="12962" y="62235"/>
                    <a:pt x="14856" y="60784"/>
                  </a:cubicBezTo>
                  <a:cubicBezTo>
                    <a:pt x="17149" y="59356"/>
                    <a:pt x="17897" y="60620"/>
                    <a:pt x="20589" y="60784"/>
                  </a:cubicBezTo>
                  <a:cubicBezTo>
                    <a:pt x="22484" y="60971"/>
                    <a:pt x="23631" y="59894"/>
                    <a:pt x="24777" y="59356"/>
                  </a:cubicBezTo>
                  <a:cubicBezTo>
                    <a:pt x="27021" y="58466"/>
                    <a:pt x="28167" y="61158"/>
                    <a:pt x="30461" y="59894"/>
                  </a:cubicBezTo>
                  <a:cubicBezTo>
                    <a:pt x="32006" y="59356"/>
                    <a:pt x="36194" y="58115"/>
                    <a:pt x="38487" y="59005"/>
                  </a:cubicBezTo>
                  <a:cubicBezTo>
                    <a:pt x="41528" y="59356"/>
                    <a:pt x="41528" y="59356"/>
                    <a:pt x="41528" y="59356"/>
                  </a:cubicBezTo>
                  <a:close/>
                  <a:moveTo>
                    <a:pt x="32754" y="53832"/>
                  </a:moveTo>
                  <a:lnTo>
                    <a:pt x="32754" y="53832"/>
                  </a:lnTo>
                  <a:cubicBezTo>
                    <a:pt x="32355" y="53832"/>
                    <a:pt x="31607" y="53294"/>
                    <a:pt x="31607" y="53107"/>
                  </a:cubicBezTo>
                  <a:cubicBezTo>
                    <a:pt x="31607" y="52568"/>
                    <a:pt x="32006" y="52568"/>
                    <a:pt x="33153" y="52381"/>
                  </a:cubicBezTo>
                  <a:cubicBezTo>
                    <a:pt x="33502" y="52217"/>
                    <a:pt x="34648" y="52030"/>
                    <a:pt x="35047" y="52030"/>
                  </a:cubicBezTo>
                  <a:cubicBezTo>
                    <a:pt x="36194" y="52217"/>
                    <a:pt x="36543" y="52919"/>
                    <a:pt x="36543" y="53294"/>
                  </a:cubicBezTo>
                  <a:cubicBezTo>
                    <a:pt x="36543" y="53645"/>
                    <a:pt x="36543" y="53645"/>
                    <a:pt x="35795" y="53832"/>
                  </a:cubicBezTo>
                  <a:cubicBezTo>
                    <a:pt x="35396" y="53832"/>
                    <a:pt x="34250" y="53832"/>
                    <a:pt x="33502" y="53832"/>
                  </a:cubicBezTo>
                  <a:cubicBezTo>
                    <a:pt x="32754" y="53832"/>
                    <a:pt x="32754" y="53832"/>
                    <a:pt x="32754" y="53832"/>
                  </a:cubicBezTo>
                  <a:close/>
                  <a:moveTo>
                    <a:pt x="51400" y="42925"/>
                  </a:moveTo>
                  <a:lnTo>
                    <a:pt x="51400" y="42925"/>
                  </a:lnTo>
                  <a:cubicBezTo>
                    <a:pt x="50652" y="43089"/>
                    <a:pt x="49505" y="43089"/>
                    <a:pt x="49106" y="43627"/>
                  </a:cubicBezTo>
                  <a:cubicBezTo>
                    <a:pt x="48757" y="43978"/>
                    <a:pt x="47960" y="44166"/>
                    <a:pt x="47212" y="44353"/>
                  </a:cubicBezTo>
                  <a:cubicBezTo>
                    <a:pt x="46813" y="44517"/>
                    <a:pt x="46065" y="44166"/>
                    <a:pt x="46065" y="44704"/>
                  </a:cubicBezTo>
                  <a:cubicBezTo>
                    <a:pt x="45716" y="44868"/>
                    <a:pt x="45317" y="46319"/>
                    <a:pt x="46464" y="45781"/>
                  </a:cubicBezTo>
                  <a:cubicBezTo>
                    <a:pt x="46813" y="45406"/>
                    <a:pt x="47611" y="44868"/>
                    <a:pt x="48757" y="44868"/>
                  </a:cubicBezTo>
                  <a:cubicBezTo>
                    <a:pt x="49505" y="44868"/>
                    <a:pt x="49505" y="44868"/>
                    <a:pt x="50253" y="45242"/>
                  </a:cubicBezTo>
                  <a:cubicBezTo>
                    <a:pt x="51051" y="45781"/>
                    <a:pt x="52197" y="45406"/>
                    <a:pt x="52197" y="44868"/>
                  </a:cubicBezTo>
                  <a:cubicBezTo>
                    <a:pt x="52546" y="44353"/>
                    <a:pt x="52546" y="43978"/>
                    <a:pt x="52546" y="43276"/>
                  </a:cubicBezTo>
                  <a:cubicBezTo>
                    <a:pt x="51400" y="42925"/>
                    <a:pt x="51400" y="42925"/>
                    <a:pt x="51400" y="42925"/>
                  </a:cubicBezTo>
                  <a:close/>
                  <a:moveTo>
                    <a:pt x="102052" y="36114"/>
                  </a:moveTo>
                  <a:lnTo>
                    <a:pt x="102052" y="36114"/>
                  </a:lnTo>
                  <a:cubicBezTo>
                    <a:pt x="102052" y="35225"/>
                    <a:pt x="102052" y="35225"/>
                    <a:pt x="102052" y="35225"/>
                  </a:cubicBezTo>
                  <a:cubicBezTo>
                    <a:pt x="103199" y="34335"/>
                    <a:pt x="100905" y="29327"/>
                    <a:pt x="99011" y="28788"/>
                  </a:cubicBezTo>
                  <a:cubicBezTo>
                    <a:pt x="98612" y="28624"/>
                    <a:pt x="101304" y="27712"/>
                    <a:pt x="101653" y="27548"/>
                  </a:cubicBezTo>
                  <a:cubicBezTo>
                    <a:pt x="102800" y="26822"/>
                    <a:pt x="101653" y="24856"/>
                    <a:pt x="101304" y="24154"/>
                  </a:cubicBezTo>
                  <a:cubicBezTo>
                    <a:pt x="100556" y="22539"/>
                    <a:pt x="105841" y="25746"/>
                    <a:pt x="105841" y="23616"/>
                  </a:cubicBezTo>
                  <a:cubicBezTo>
                    <a:pt x="105841" y="22726"/>
                    <a:pt x="106638" y="23077"/>
                    <a:pt x="108134" y="23077"/>
                  </a:cubicBezTo>
                  <a:lnTo>
                    <a:pt x="108134" y="23077"/>
                  </a:lnTo>
                  <a:cubicBezTo>
                    <a:pt x="110078" y="26635"/>
                    <a:pt x="116909" y="23241"/>
                    <a:pt x="118055" y="21275"/>
                  </a:cubicBezTo>
                  <a:cubicBezTo>
                    <a:pt x="118404" y="20737"/>
                    <a:pt x="119950" y="19309"/>
                    <a:pt x="119950" y="18958"/>
                  </a:cubicBezTo>
                  <a:cubicBezTo>
                    <a:pt x="119950" y="18771"/>
                    <a:pt x="118404" y="19145"/>
                    <a:pt x="118055" y="18958"/>
                  </a:cubicBezTo>
                  <a:cubicBezTo>
                    <a:pt x="117307" y="19684"/>
                    <a:pt x="115014" y="19684"/>
                    <a:pt x="114266" y="20573"/>
                  </a:cubicBezTo>
                  <a:cubicBezTo>
                    <a:pt x="113469" y="21462"/>
                    <a:pt x="111973" y="22188"/>
                    <a:pt x="110078" y="22352"/>
                  </a:cubicBezTo>
                  <a:cubicBezTo>
                    <a:pt x="105492" y="23241"/>
                    <a:pt x="103946" y="21275"/>
                    <a:pt x="105093" y="19684"/>
                  </a:cubicBezTo>
                  <a:cubicBezTo>
                    <a:pt x="105093" y="18232"/>
                    <a:pt x="107785" y="19309"/>
                    <a:pt x="108134" y="18232"/>
                  </a:cubicBezTo>
                  <a:cubicBezTo>
                    <a:pt x="108932" y="17179"/>
                    <a:pt x="108533" y="17179"/>
                    <a:pt x="111225" y="16805"/>
                  </a:cubicBezTo>
                  <a:cubicBezTo>
                    <a:pt x="112322" y="16805"/>
                    <a:pt x="114615" y="13598"/>
                    <a:pt x="117307" y="13247"/>
                  </a:cubicBezTo>
                  <a:cubicBezTo>
                    <a:pt x="117307" y="13060"/>
                    <a:pt x="117307" y="13060"/>
                    <a:pt x="117307" y="13060"/>
                  </a:cubicBezTo>
                  <a:cubicBezTo>
                    <a:pt x="108932" y="12170"/>
                    <a:pt x="117656" y="8589"/>
                    <a:pt x="116510" y="6811"/>
                  </a:cubicBezTo>
                  <a:cubicBezTo>
                    <a:pt x="115363" y="5734"/>
                    <a:pt x="116510" y="5898"/>
                    <a:pt x="116510" y="4844"/>
                  </a:cubicBezTo>
                  <a:cubicBezTo>
                    <a:pt x="116161" y="4119"/>
                    <a:pt x="112721" y="3042"/>
                    <a:pt x="111973" y="2153"/>
                  </a:cubicBezTo>
                  <a:cubicBezTo>
                    <a:pt x="109680" y="0"/>
                    <a:pt x="109281" y="2153"/>
                    <a:pt x="107785" y="3042"/>
                  </a:cubicBezTo>
                  <a:cubicBezTo>
                    <a:pt x="104694" y="4844"/>
                    <a:pt x="98612" y="5547"/>
                    <a:pt x="95222" y="7162"/>
                  </a:cubicBezTo>
                  <a:cubicBezTo>
                    <a:pt x="93277" y="8051"/>
                    <a:pt x="89887" y="10743"/>
                    <a:pt x="87943" y="11281"/>
                  </a:cubicBezTo>
                  <a:cubicBezTo>
                    <a:pt x="86846" y="11983"/>
                    <a:pt x="83007" y="13411"/>
                    <a:pt x="80714" y="13247"/>
                  </a:cubicBezTo>
                  <a:cubicBezTo>
                    <a:pt x="76925" y="13247"/>
                    <a:pt x="78072" y="13411"/>
                    <a:pt x="74632" y="14300"/>
                  </a:cubicBezTo>
                  <a:cubicBezTo>
                    <a:pt x="69696" y="15564"/>
                    <a:pt x="64761" y="15915"/>
                    <a:pt x="67054" y="19145"/>
                  </a:cubicBezTo>
                  <a:cubicBezTo>
                    <a:pt x="67802" y="19847"/>
                    <a:pt x="71990" y="22352"/>
                    <a:pt x="71990" y="22539"/>
                  </a:cubicBezTo>
                  <a:cubicBezTo>
                    <a:pt x="71192" y="22539"/>
                    <a:pt x="70095" y="22539"/>
                    <a:pt x="69297" y="22539"/>
                  </a:cubicBezTo>
                  <a:cubicBezTo>
                    <a:pt x="69297" y="22539"/>
                    <a:pt x="69297" y="22539"/>
                    <a:pt x="68948" y="22539"/>
                  </a:cubicBezTo>
                  <a:cubicBezTo>
                    <a:pt x="68948" y="22001"/>
                    <a:pt x="66256" y="20737"/>
                    <a:pt x="65508" y="20386"/>
                  </a:cubicBezTo>
                  <a:cubicBezTo>
                    <a:pt x="64761" y="20035"/>
                    <a:pt x="62068" y="17881"/>
                    <a:pt x="61321" y="18232"/>
                  </a:cubicBezTo>
                  <a:cubicBezTo>
                    <a:pt x="60922" y="18420"/>
                    <a:pt x="60174" y="19496"/>
                    <a:pt x="60523" y="19847"/>
                  </a:cubicBezTo>
                  <a:cubicBezTo>
                    <a:pt x="61670" y="20573"/>
                    <a:pt x="62816" y="21650"/>
                    <a:pt x="62816" y="22539"/>
                  </a:cubicBezTo>
                  <a:cubicBezTo>
                    <a:pt x="61670" y="22539"/>
                    <a:pt x="59775" y="23077"/>
                    <a:pt x="59426" y="23077"/>
                  </a:cubicBezTo>
                  <a:cubicBezTo>
                    <a:pt x="58628" y="22001"/>
                    <a:pt x="57482" y="21111"/>
                    <a:pt x="54840" y="21275"/>
                  </a:cubicBezTo>
                  <a:cubicBezTo>
                    <a:pt x="51051" y="21650"/>
                    <a:pt x="50253" y="19496"/>
                    <a:pt x="48757" y="21275"/>
                  </a:cubicBezTo>
                  <a:cubicBezTo>
                    <a:pt x="48358" y="21813"/>
                    <a:pt x="46813" y="22726"/>
                    <a:pt x="47611" y="23428"/>
                  </a:cubicBezTo>
                  <a:cubicBezTo>
                    <a:pt x="49505" y="25043"/>
                    <a:pt x="45317" y="23967"/>
                    <a:pt x="44570" y="24505"/>
                  </a:cubicBezTo>
                  <a:cubicBezTo>
                    <a:pt x="44171" y="25043"/>
                    <a:pt x="44570" y="26120"/>
                    <a:pt x="44171" y="26635"/>
                  </a:cubicBezTo>
                  <a:cubicBezTo>
                    <a:pt x="43772" y="27173"/>
                    <a:pt x="42276" y="27899"/>
                    <a:pt x="42276" y="28437"/>
                  </a:cubicBezTo>
                  <a:cubicBezTo>
                    <a:pt x="42276" y="29163"/>
                    <a:pt x="44171" y="29678"/>
                    <a:pt x="43024" y="30590"/>
                  </a:cubicBezTo>
                  <a:cubicBezTo>
                    <a:pt x="41528" y="32182"/>
                    <a:pt x="46065" y="32720"/>
                    <a:pt x="46813" y="33446"/>
                  </a:cubicBezTo>
                  <a:cubicBezTo>
                    <a:pt x="46813" y="33446"/>
                    <a:pt x="48757" y="35412"/>
                    <a:pt x="48757" y="35950"/>
                  </a:cubicBezTo>
                  <a:cubicBezTo>
                    <a:pt x="48757" y="36653"/>
                    <a:pt x="45716" y="35763"/>
                    <a:pt x="44918" y="35763"/>
                  </a:cubicBezTo>
                  <a:cubicBezTo>
                    <a:pt x="40731" y="34874"/>
                    <a:pt x="36543" y="35763"/>
                    <a:pt x="41877" y="36840"/>
                  </a:cubicBezTo>
                  <a:cubicBezTo>
                    <a:pt x="44918" y="37378"/>
                    <a:pt x="44171" y="37191"/>
                    <a:pt x="45716" y="38455"/>
                  </a:cubicBezTo>
                  <a:cubicBezTo>
                    <a:pt x="47212" y="40046"/>
                    <a:pt x="50253" y="40585"/>
                    <a:pt x="53693" y="40959"/>
                  </a:cubicBezTo>
                  <a:cubicBezTo>
                    <a:pt x="56734" y="41123"/>
                    <a:pt x="63963" y="41310"/>
                    <a:pt x="63963" y="43276"/>
                  </a:cubicBezTo>
                  <a:cubicBezTo>
                    <a:pt x="63614" y="44868"/>
                    <a:pt x="57133" y="41849"/>
                    <a:pt x="55587" y="45593"/>
                  </a:cubicBezTo>
                  <a:cubicBezTo>
                    <a:pt x="55238" y="46483"/>
                    <a:pt x="52546" y="47396"/>
                    <a:pt x="51400" y="48098"/>
                  </a:cubicBezTo>
                  <a:cubicBezTo>
                    <a:pt x="49505" y="49362"/>
                    <a:pt x="46813" y="50251"/>
                    <a:pt x="44171" y="48987"/>
                  </a:cubicBezTo>
                  <a:cubicBezTo>
                    <a:pt x="41130" y="47559"/>
                    <a:pt x="43024" y="49877"/>
                    <a:pt x="44570" y="50789"/>
                  </a:cubicBezTo>
                  <a:cubicBezTo>
                    <a:pt x="51400" y="54534"/>
                    <a:pt x="51400" y="54534"/>
                    <a:pt x="51400" y="54534"/>
                  </a:cubicBezTo>
                  <a:cubicBezTo>
                    <a:pt x="52197" y="54885"/>
                    <a:pt x="53693" y="55611"/>
                    <a:pt x="54092" y="55962"/>
                  </a:cubicBezTo>
                  <a:cubicBezTo>
                    <a:pt x="54092" y="55962"/>
                    <a:pt x="54092" y="56149"/>
                    <a:pt x="54441" y="56149"/>
                  </a:cubicBezTo>
                  <a:cubicBezTo>
                    <a:pt x="57881" y="56149"/>
                    <a:pt x="62467" y="51141"/>
                    <a:pt x="64761" y="50251"/>
                  </a:cubicBezTo>
                  <a:cubicBezTo>
                    <a:pt x="65907" y="49877"/>
                    <a:pt x="67054" y="50789"/>
                    <a:pt x="67802" y="50602"/>
                  </a:cubicBezTo>
                  <a:cubicBezTo>
                    <a:pt x="68151" y="50251"/>
                    <a:pt x="68550" y="49877"/>
                    <a:pt x="69696" y="49526"/>
                  </a:cubicBezTo>
                  <a:cubicBezTo>
                    <a:pt x="70843" y="49174"/>
                    <a:pt x="73884" y="49713"/>
                    <a:pt x="71990" y="48636"/>
                  </a:cubicBezTo>
                  <a:cubicBezTo>
                    <a:pt x="71192" y="48285"/>
                    <a:pt x="69696" y="46857"/>
                    <a:pt x="69696" y="46319"/>
                  </a:cubicBezTo>
                  <a:cubicBezTo>
                    <a:pt x="66655" y="46132"/>
                    <a:pt x="69297" y="45055"/>
                    <a:pt x="69696" y="44517"/>
                  </a:cubicBezTo>
                  <a:cubicBezTo>
                    <a:pt x="71591" y="44517"/>
                    <a:pt x="73884" y="45406"/>
                    <a:pt x="75778" y="45406"/>
                  </a:cubicBezTo>
                  <a:cubicBezTo>
                    <a:pt x="76177" y="46132"/>
                    <a:pt x="75380" y="46857"/>
                    <a:pt x="77324" y="47208"/>
                  </a:cubicBezTo>
                  <a:cubicBezTo>
                    <a:pt x="81512" y="48098"/>
                    <a:pt x="79567" y="45781"/>
                    <a:pt x="78471" y="44517"/>
                  </a:cubicBezTo>
                  <a:cubicBezTo>
                    <a:pt x="76526" y="42012"/>
                    <a:pt x="81512" y="44166"/>
                    <a:pt x="82658" y="42387"/>
                  </a:cubicBezTo>
                  <a:lnTo>
                    <a:pt x="82658" y="42387"/>
                  </a:lnTo>
                  <a:cubicBezTo>
                    <a:pt x="83007" y="42551"/>
                    <a:pt x="84154" y="42925"/>
                    <a:pt x="84154" y="43276"/>
                  </a:cubicBezTo>
                  <a:cubicBezTo>
                    <a:pt x="86846" y="43276"/>
                    <a:pt x="88342" y="44353"/>
                    <a:pt x="89488" y="42387"/>
                  </a:cubicBezTo>
                  <a:cubicBezTo>
                    <a:pt x="96368" y="41849"/>
                    <a:pt x="94075" y="39695"/>
                    <a:pt x="94823" y="37729"/>
                  </a:cubicBezTo>
                  <a:cubicBezTo>
                    <a:pt x="99410" y="37191"/>
                    <a:pt x="97515" y="38806"/>
                    <a:pt x="102052" y="36114"/>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02" name="Shape 2702"/>
            <p:cNvSpPr/>
            <p:nvPr/>
          </p:nvSpPr>
          <p:spPr>
            <a:xfrm>
              <a:off x="6024171" y="1084263"/>
              <a:ext cx="593685" cy="727074"/>
            </a:xfrm>
            <a:custGeom>
              <a:avLst/>
              <a:gdLst/>
              <a:ahLst/>
              <a:cxnLst/>
              <a:rect l="0" t="0" r="0" b="0"/>
              <a:pathLst>
                <a:path w="120000" h="120000" extrusionOk="0">
                  <a:moveTo>
                    <a:pt x="26036" y="96749"/>
                  </a:moveTo>
                  <a:lnTo>
                    <a:pt x="26036" y="96749"/>
                  </a:lnTo>
                  <a:cubicBezTo>
                    <a:pt x="22254" y="94965"/>
                    <a:pt x="25018" y="90445"/>
                    <a:pt x="19490" y="89078"/>
                  </a:cubicBezTo>
                  <a:cubicBezTo>
                    <a:pt x="18327" y="89078"/>
                    <a:pt x="15563" y="89078"/>
                    <a:pt x="15054" y="88126"/>
                  </a:cubicBezTo>
                  <a:cubicBezTo>
                    <a:pt x="12800" y="87234"/>
                    <a:pt x="12218" y="83131"/>
                    <a:pt x="9454" y="84023"/>
                  </a:cubicBezTo>
                  <a:cubicBezTo>
                    <a:pt x="7200" y="84975"/>
                    <a:pt x="3345" y="85867"/>
                    <a:pt x="2254" y="87234"/>
                  </a:cubicBezTo>
                  <a:cubicBezTo>
                    <a:pt x="1090" y="88602"/>
                    <a:pt x="0" y="91754"/>
                    <a:pt x="0" y="93597"/>
                  </a:cubicBezTo>
                  <a:cubicBezTo>
                    <a:pt x="0" y="94965"/>
                    <a:pt x="4436" y="94489"/>
                    <a:pt x="6109" y="95857"/>
                  </a:cubicBezTo>
                  <a:cubicBezTo>
                    <a:pt x="6690" y="96749"/>
                    <a:pt x="6690" y="99484"/>
                    <a:pt x="7200" y="100852"/>
                  </a:cubicBezTo>
                  <a:cubicBezTo>
                    <a:pt x="7781" y="103111"/>
                    <a:pt x="12218" y="104955"/>
                    <a:pt x="13890" y="107215"/>
                  </a:cubicBezTo>
                  <a:cubicBezTo>
                    <a:pt x="15054" y="108582"/>
                    <a:pt x="15563" y="111318"/>
                    <a:pt x="17818" y="111318"/>
                  </a:cubicBezTo>
                  <a:cubicBezTo>
                    <a:pt x="18909" y="110842"/>
                    <a:pt x="22763" y="112685"/>
                    <a:pt x="23345" y="112210"/>
                  </a:cubicBezTo>
                  <a:cubicBezTo>
                    <a:pt x="23345" y="110426"/>
                    <a:pt x="21090" y="109950"/>
                    <a:pt x="22763" y="107690"/>
                  </a:cubicBezTo>
                  <a:cubicBezTo>
                    <a:pt x="23927" y="106739"/>
                    <a:pt x="26618" y="106323"/>
                    <a:pt x="27709" y="104955"/>
                  </a:cubicBezTo>
                  <a:cubicBezTo>
                    <a:pt x="28290" y="103111"/>
                    <a:pt x="26618" y="100852"/>
                    <a:pt x="26618" y="99068"/>
                  </a:cubicBezTo>
                  <a:cubicBezTo>
                    <a:pt x="26036" y="96749"/>
                    <a:pt x="26036" y="96749"/>
                    <a:pt x="26036" y="96749"/>
                  </a:cubicBezTo>
                  <a:close/>
                  <a:moveTo>
                    <a:pt x="33309" y="106739"/>
                  </a:moveTo>
                  <a:lnTo>
                    <a:pt x="33309" y="106739"/>
                  </a:lnTo>
                  <a:cubicBezTo>
                    <a:pt x="33818" y="108107"/>
                    <a:pt x="33818" y="108107"/>
                    <a:pt x="33818" y="108107"/>
                  </a:cubicBezTo>
                  <a:cubicBezTo>
                    <a:pt x="33818" y="109058"/>
                    <a:pt x="33309" y="109950"/>
                    <a:pt x="32145" y="110426"/>
                  </a:cubicBezTo>
                  <a:cubicBezTo>
                    <a:pt x="31054" y="110842"/>
                    <a:pt x="29381" y="110426"/>
                    <a:pt x="28800" y="110842"/>
                  </a:cubicBezTo>
                  <a:cubicBezTo>
                    <a:pt x="27709" y="111318"/>
                    <a:pt x="27127" y="112210"/>
                    <a:pt x="26618" y="111318"/>
                  </a:cubicBezTo>
                  <a:cubicBezTo>
                    <a:pt x="26036" y="111318"/>
                    <a:pt x="24436" y="109950"/>
                    <a:pt x="24436" y="109474"/>
                  </a:cubicBezTo>
                  <a:cubicBezTo>
                    <a:pt x="24436" y="109058"/>
                    <a:pt x="25018" y="108107"/>
                    <a:pt x="25018" y="108107"/>
                  </a:cubicBezTo>
                  <a:cubicBezTo>
                    <a:pt x="26036" y="107215"/>
                    <a:pt x="27709" y="107690"/>
                    <a:pt x="29381" y="107690"/>
                  </a:cubicBezTo>
                  <a:cubicBezTo>
                    <a:pt x="30472" y="107690"/>
                    <a:pt x="31054" y="107215"/>
                    <a:pt x="32145" y="107215"/>
                  </a:cubicBezTo>
                  <a:cubicBezTo>
                    <a:pt x="32727" y="107215"/>
                    <a:pt x="32727" y="107215"/>
                    <a:pt x="33309" y="106739"/>
                  </a:cubicBezTo>
                  <a:close/>
                  <a:moveTo>
                    <a:pt x="38836" y="99068"/>
                  </a:moveTo>
                  <a:lnTo>
                    <a:pt x="38836" y="99068"/>
                  </a:lnTo>
                  <a:cubicBezTo>
                    <a:pt x="37745" y="99068"/>
                    <a:pt x="37163" y="99484"/>
                    <a:pt x="36581" y="99484"/>
                  </a:cubicBezTo>
                  <a:cubicBezTo>
                    <a:pt x="34909" y="99960"/>
                    <a:pt x="33818" y="100852"/>
                    <a:pt x="33309" y="102220"/>
                  </a:cubicBezTo>
                  <a:cubicBezTo>
                    <a:pt x="32727" y="103111"/>
                    <a:pt x="33818" y="104063"/>
                    <a:pt x="34400" y="104955"/>
                  </a:cubicBezTo>
                  <a:cubicBezTo>
                    <a:pt x="34909" y="105431"/>
                    <a:pt x="36581" y="104955"/>
                    <a:pt x="37163" y="105431"/>
                  </a:cubicBezTo>
                  <a:cubicBezTo>
                    <a:pt x="37745" y="105431"/>
                    <a:pt x="38836" y="105431"/>
                    <a:pt x="39418" y="104955"/>
                  </a:cubicBezTo>
                  <a:cubicBezTo>
                    <a:pt x="39927" y="104955"/>
                    <a:pt x="39927" y="104479"/>
                    <a:pt x="39927" y="104063"/>
                  </a:cubicBezTo>
                  <a:cubicBezTo>
                    <a:pt x="40509" y="103587"/>
                    <a:pt x="39418" y="103111"/>
                    <a:pt x="38836" y="103111"/>
                  </a:cubicBezTo>
                  <a:cubicBezTo>
                    <a:pt x="38254" y="103111"/>
                    <a:pt x="37745" y="102220"/>
                    <a:pt x="37163" y="102220"/>
                  </a:cubicBezTo>
                  <a:cubicBezTo>
                    <a:pt x="37163" y="101744"/>
                    <a:pt x="36581" y="101744"/>
                    <a:pt x="37163" y="101328"/>
                  </a:cubicBezTo>
                  <a:cubicBezTo>
                    <a:pt x="37745" y="100852"/>
                    <a:pt x="38254" y="100376"/>
                    <a:pt x="38836" y="99960"/>
                  </a:cubicBezTo>
                  <a:cubicBezTo>
                    <a:pt x="38836" y="99068"/>
                    <a:pt x="38836" y="99068"/>
                    <a:pt x="38836" y="99068"/>
                  </a:cubicBezTo>
                  <a:close/>
                  <a:moveTo>
                    <a:pt x="62181" y="101744"/>
                  </a:moveTo>
                  <a:lnTo>
                    <a:pt x="62181" y="101744"/>
                  </a:lnTo>
                  <a:cubicBezTo>
                    <a:pt x="61018" y="102220"/>
                    <a:pt x="61018" y="101328"/>
                    <a:pt x="59927" y="101328"/>
                  </a:cubicBezTo>
                  <a:cubicBezTo>
                    <a:pt x="58254" y="101744"/>
                    <a:pt x="57745" y="103587"/>
                    <a:pt x="55490" y="103587"/>
                  </a:cubicBezTo>
                  <a:cubicBezTo>
                    <a:pt x="54909" y="103587"/>
                    <a:pt x="53818" y="102695"/>
                    <a:pt x="53236" y="102220"/>
                  </a:cubicBezTo>
                  <a:cubicBezTo>
                    <a:pt x="52727" y="102220"/>
                    <a:pt x="49381" y="102695"/>
                    <a:pt x="48290" y="102695"/>
                  </a:cubicBezTo>
                  <a:cubicBezTo>
                    <a:pt x="47127" y="102695"/>
                    <a:pt x="50472" y="104955"/>
                    <a:pt x="50472" y="105847"/>
                  </a:cubicBezTo>
                  <a:cubicBezTo>
                    <a:pt x="44945" y="107215"/>
                    <a:pt x="51054" y="109058"/>
                    <a:pt x="51054" y="112210"/>
                  </a:cubicBezTo>
                  <a:cubicBezTo>
                    <a:pt x="51054" y="113102"/>
                    <a:pt x="50472" y="113577"/>
                    <a:pt x="51054" y="114945"/>
                  </a:cubicBezTo>
                  <a:cubicBezTo>
                    <a:pt x="51054" y="115837"/>
                    <a:pt x="52145" y="116313"/>
                    <a:pt x="53236" y="116729"/>
                  </a:cubicBezTo>
                  <a:cubicBezTo>
                    <a:pt x="54909" y="118097"/>
                    <a:pt x="53818" y="119940"/>
                    <a:pt x="57163" y="119464"/>
                  </a:cubicBezTo>
                  <a:cubicBezTo>
                    <a:pt x="59418" y="119464"/>
                    <a:pt x="58836" y="116313"/>
                    <a:pt x="58836" y="115421"/>
                  </a:cubicBezTo>
                  <a:cubicBezTo>
                    <a:pt x="58836" y="113577"/>
                    <a:pt x="58254" y="113102"/>
                    <a:pt x="57745" y="111793"/>
                  </a:cubicBezTo>
                  <a:cubicBezTo>
                    <a:pt x="57163" y="110426"/>
                    <a:pt x="58836" y="109058"/>
                    <a:pt x="59927" y="107690"/>
                  </a:cubicBezTo>
                  <a:cubicBezTo>
                    <a:pt x="61018" y="106739"/>
                    <a:pt x="61600" y="105431"/>
                    <a:pt x="62181" y="103587"/>
                  </a:cubicBezTo>
                  <a:cubicBezTo>
                    <a:pt x="62181" y="101744"/>
                    <a:pt x="62181" y="101744"/>
                    <a:pt x="62181" y="101744"/>
                  </a:cubicBezTo>
                  <a:close/>
                  <a:moveTo>
                    <a:pt x="62181" y="94489"/>
                  </a:moveTo>
                  <a:lnTo>
                    <a:pt x="62181" y="94489"/>
                  </a:lnTo>
                  <a:cubicBezTo>
                    <a:pt x="61600" y="94965"/>
                    <a:pt x="61018" y="94965"/>
                    <a:pt x="59927" y="95441"/>
                  </a:cubicBezTo>
                  <a:cubicBezTo>
                    <a:pt x="59418" y="95441"/>
                    <a:pt x="58836" y="95441"/>
                    <a:pt x="58254" y="95857"/>
                  </a:cubicBezTo>
                  <a:cubicBezTo>
                    <a:pt x="57163" y="96749"/>
                    <a:pt x="55490" y="96749"/>
                    <a:pt x="54400" y="97700"/>
                  </a:cubicBezTo>
                  <a:cubicBezTo>
                    <a:pt x="54400" y="97700"/>
                    <a:pt x="54400" y="98116"/>
                    <a:pt x="54400" y="98592"/>
                  </a:cubicBezTo>
                  <a:cubicBezTo>
                    <a:pt x="55490" y="99068"/>
                    <a:pt x="56581" y="99484"/>
                    <a:pt x="57745" y="99484"/>
                  </a:cubicBezTo>
                  <a:cubicBezTo>
                    <a:pt x="58254" y="99068"/>
                    <a:pt x="59418" y="99068"/>
                    <a:pt x="59927" y="99068"/>
                  </a:cubicBezTo>
                  <a:cubicBezTo>
                    <a:pt x="61018" y="99068"/>
                    <a:pt x="61600" y="99960"/>
                    <a:pt x="62690" y="99484"/>
                  </a:cubicBezTo>
                  <a:cubicBezTo>
                    <a:pt x="63272" y="99068"/>
                    <a:pt x="62690" y="98592"/>
                    <a:pt x="62690" y="98116"/>
                  </a:cubicBezTo>
                  <a:cubicBezTo>
                    <a:pt x="62690" y="97224"/>
                    <a:pt x="62690" y="96749"/>
                    <a:pt x="63272" y="96749"/>
                  </a:cubicBezTo>
                  <a:cubicBezTo>
                    <a:pt x="62181" y="94489"/>
                    <a:pt x="62181" y="94489"/>
                    <a:pt x="62181" y="94489"/>
                  </a:cubicBezTo>
                  <a:close/>
                  <a:moveTo>
                    <a:pt x="44945" y="53161"/>
                  </a:moveTo>
                  <a:lnTo>
                    <a:pt x="44945" y="53161"/>
                  </a:lnTo>
                  <a:cubicBezTo>
                    <a:pt x="46618" y="56372"/>
                    <a:pt x="49381" y="57740"/>
                    <a:pt x="48290" y="61783"/>
                  </a:cubicBezTo>
                  <a:cubicBezTo>
                    <a:pt x="47127" y="67254"/>
                    <a:pt x="42690" y="59524"/>
                    <a:pt x="43272" y="64519"/>
                  </a:cubicBezTo>
                  <a:cubicBezTo>
                    <a:pt x="43272" y="66778"/>
                    <a:pt x="39927" y="67670"/>
                    <a:pt x="37745" y="68146"/>
                  </a:cubicBezTo>
                  <a:cubicBezTo>
                    <a:pt x="37745" y="70406"/>
                    <a:pt x="46618" y="71357"/>
                    <a:pt x="48800" y="70882"/>
                  </a:cubicBezTo>
                  <a:cubicBezTo>
                    <a:pt x="53236" y="69514"/>
                    <a:pt x="56072" y="69038"/>
                    <a:pt x="60509" y="72249"/>
                  </a:cubicBezTo>
                  <a:cubicBezTo>
                    <a:pt x="62181" y="73617"/>
                    <a:pt x="59418" y="74509"/>
                    <a:pt x="59927" y="76769"/>
                  </a:cubicBezTo>
                  <a:cubicBezTo>
                    <a:pt x="59927" y="82239"/>
                    <a:pt x="67127" y="74985"/>
                    <a:pt x="68290" y="74985"/>
                  </a:cubicBezTo>
                  <a:cubicBezTo>
                    <a:pt x="69963" y="74985"/>
                    <a:pt x="72727" y="73617"/>
                    <a:pt x="72145" y="75877"/>
                  </a:cubicBezTo>
                  <a:cubicBezTo>
                    <a:pt x="71563" y="78136"/>
                    <a:pt x="68800" y="77244"/>
                    <a:pt x="68800" y="79980"/>
                  </a:cubicBezTo>
                  <a:cubicBezTo>
                    <a:pt x="68800" y="82715"/>
                    <a:pt x="68290" y="84023"/>
                    <a:pt x="71563" y="84975"/>
                  </a:cubicBezTo>
                  <a:cubicBezTo>
                    <a:pt x="74909" y="85867"/>
                    <a:pt x="71563" y="98592"/>
                    <a:pt x="66618" y="91754"/>
                  </a:cubicBezTo>
                  <a:cubicBezTo>
                    <a:pt x="63854" y="87710"/>
                    <a:pt x="59418" y="90445"/>
                    <a:pt x="57163" y="88602"/>
                  </a:cubicBezTo>
                  <a:cubicBezTo>
                    <a:pt x="53236" y="84975"/>
                    <a:pt x="53818" y="81764"/>
                    <a:pt x="52727" y="77720"/>
                  </a:cubicBezTo>
                  <a:cubicBezTo>
                    <a:pt x="51636" y="78136"/>
                    <a:pt x="48800" y="82715"/>
                    <a:pt x="46618" y="83607"/>
                  </a:cubicBezTo>
                  <a:cubicBezTo>
                    <a:pt x="43272" y="84499"/>
                    <a:pt x="41018" y="83607"/>
                    <a:pt x="37745" y="85391"/>
                  </a:cubicBezTo>
                  <a:cubicBezTo>
                    <a:pt x="35490" y="86759"/>
                    <a:pt x="33309" y="85867"/>
                    <a:pt x="30472" y="85867"/>
                  </a:cubicBezTo>
                  <a:cubicBezTo>
                    <a:pt x="24945" y="86342"/>
                    <a:pt x="27127" y="86342"/>
                    <a:pt x="24436" y="82715"/>
                  </a:cubicBezTo>
                  <a:cubicBezTo>
                    <a:pt x="22254" y="80396"/>
                    <a:pt x="21672" y="77244"/>
                    <a:pt x="23927" y="74509"/>
                  </a:cubicBezTo>
                  <a:cubicBezTo>
                    <a:pt x="25454" y="72725"/>
                    <a:pt x="25018" y="71357"/>
                    <a:pt x="26036" y="69038"/>
                  </a:cubicBezTo>
                  <a:cubicBezTo>
                    <a:pt x="26036" y="68146"/>
                    <a:pt x="23345" y="61783"/>
                    <a:pt x="21672" y="62735"/>
                  </a:cubicBezTo>
                  <a:cubicBezTo>
                    <a:pt x="20000" y="63151"/>
                    <a:pt x="22763" y="69514"/>
                    <a:pt x="22763" y="70406"/>
                  </a:cubicBezTo>
                  <a:cubicBezTo>
                    <a:pt x="21090" y="70406"/>
                    <a:pt x="17818" y="66778"/>
                    <a:pt x="16654" y="68146"/>
                  </a:cubicBezTo>
                  <a:cubicBezTo>
                    <a:pt x="16145" y="69514"/>
                    <a:pt x="21090" y="74985"/>
                    <a:pt x="19490" y="76769"/>
                  </a:cubicBezTo>
                  <a:cubicBezTo>
                    <a:pt x="18327" y="78612"/>
                    <a:pt x="15054" y="79504"/>
                    <a:pt x="12800" y="79504"/>
                  </a:cubicBezTo>
                  <a:cubicBezTo>
                    <a:pt x="8363" y="79504"/>
                    <a:pt x="9454" y="78136"/>
                    <a:pt x="8872" y="75460"/>
                  </a:cubicBezTo>
                  <a:cubicBezTo>
                    <a:pt x="7781" y="71774"/>
                    <a:pt x="8872" y="69990"/>
                    <a:pt x="9454" y="66362"/>
                  </a:cubicBezTo>
                  <a:cubicBezTo>
                    <a:pt x="10036" y="64995"/>
                    <a:pt x="10545" y="63627"/>
                    <a:pt x="10545" y="61783"/>
                  </a:cubicBezTo>
                  <a:cubicBezTo>
                    <a:pt x="11127" y="59108"/>
                    <a:pt x="10036" y="56372"/>
                    <a:pt x="10036" y="53637"/>
                  </a:cubicBezTo>
                  <a:cubicBezTo>
                    <a:pt x="11709" y="50426"/>
                    <a:pt x="10545" y="49058"/>
                    <a:pt x="15563" y="46798"/>
                  </a:cubicBezTo>
                  <a:cubicBezTo>
                    <a:pt x="17818" y="45906"/>
                    <a:pt x="21090" y="45014"/>
                    <a:pt x="23345" y="44539"/>
                  </a:cubicBezTo>
                  <a:cubicBezTo>
                    <a:pt x="28290" y="43171"/>
                    <a:pt x="29381" y="45906"/>
                    <a:pt x="33309" y="47274"/>
                  </a:cubicBezTo>
                  <a:cubicBezTo>
                    <a:pt x="34909" y="48166"/>
                    <a:pt x="36581" y="48166"/>
                    <a:pt x="38254" y="48642"/>
                  </a:cubicBezTo>
                  <a:cubicBezTo>
                    <a:pt x="39927" y="49534"/>
                    <a:pt x="41600" y="50426"/>
                    <a:pt x="43272" y="51318"/>
                  </a:cubicBezTo>
                  <a:cubicBezTo>
                    <a:pt x="44945" y="53161"/>
                    <a:pt x="44945" y="53161"/>
                    <a:pt x="44945" y="53161"/>
                  </a:cubicBezTo>
                  <a:close/>
                  <a:moveTo>
                    <a:pt x="81600" y="77244"/>
                  </a:moveTo>
                  <a:lnTo>
                    <a:pt x="81600" y="77244"/>
                  </a:lnTo>
                  <a:cubicBezTo>
                    <a:pt x="80509" y="78136"/>
                    <a:pt x="78836" y="78612"/>
                    <a:pt x="77745" y="79504"/>
                  </a:cubicBezTo>
                  <a:cubicBezTo>
                    <a:pt x="76581" y="79980"/>
                    <a:pt x="71563" y="79504"/>
                    <a:pt x="72727" y="81347"/>
                  </a:cubicBezTo>
                  <a:cubicBezTo>
                    <a:pt x="74400" y="82715"/>
                    <a:pt x="74909" y="84499"/>
                    <a:pt x="75490" y="86759"/>
                  </a:cubicBezTo>
                  <a:lnTo>
                    <a:pt x="75490" y="86759"/>
                  </a:lnTo>
                  <a:cubicBezTo>
                    <a:pt x="76072" y="86759"/>
                    <a:pt x="76581" y="86342"/>
                    <a:pt x="77163" y="85867"/>
                  </a:cubicBezTo>
                  <a:cubicBezTo>
                    <a:pt x="78836" y="85391"/>
                    <a:pt x="81018" y="85867"/>
                    <a:pt x="82690" y="85867"/>
                  </a:cubicBezTo>
                  <a:cubicBezTo>
                    <a:pt x="82690" y="85391"/>
                    <a:pt x="82690" y="84975"/>
                    <a:pt x="82690" y="84975"/>
                  </a:cubicBezTo>
                  <a:cubicBezTo>
                    <a:pt x="83272" y="83607"/>
                    <a:pt x="82181" y="82239"/>
                    <a:pt x="82181" y="80872"/>
                  </a:cubicBezTo>
                  <a:cubicBezTo>
                    <a:pt x="82181" y="80396"/>
                    <a:pt x="82690" y="79504"/>
                    <a:pt x="82690" y="79088"/>
                  </a:cubicBezTo>
                  <a:cubicBezTo>
                    <a:pt x="83272" y="78136"/>
                    <a:pt x="82690" y="78136"/>
                    <a:pt x="82690" y="77244"/>
                  </a:cubicBezTo>
                  <a:cubicBezTo>
                    <a:pt x="81600" y="77244"/>
                    <a:pt x="81600" y="77244"/>
                    <a:pt x="81600" y="77244"/>
                  </a:cubicBezTo>
                  <a:close/>
                  <a:moveTo>
                    <a:pt x="72145" y="55896"/>
                  </a:moveTo>
                  <a:lnTo>
                    <a:pt x="72145" y="55896"/>
                  </a:lnTo>
                  <a:cubicBezTo>
                    <a:pt x="70472" y="55896"/>
                    <a:pt x="70472" y="57264"/>
                    <a:pt x="69381" y="58156"/>
                  </a:cubicBezTo>
                  <a:cubicBezTo>
                    <a:pt x="68800" y="59524"/>
                    <a:pt x="67709" y="60891"/>
                    <a:pt x="65454" y="60891"/>
                  </a:cubicBezTo>
                  <a:cubicBezTo>
                    <a:pt x="63854" y="60891"/>
                    <a:pt x="61018" y="59524"/>
                    <a:pt x="60509" y="58156"/>
                  </a:cubicBezTo>
                  <a:lnTo>
                    <a:pt x="60509" y="58156"/>
                  </a:lnTo>
                  <a:cubicBezTo>
                    <a:pt x="60509" y="59524"/>
                    <a:pt x="59927" y="60000"/>
                    <a:pt x="59418" y="61367"/>
                  </a:cubicBezTo>
                  <a:cubicBezTo>
                    <a:pt x="58836" y="61783"/>
                    <a:pt x="57745" y="63151"/>
                    <a:pt x="58836" y="64043"/>
                  </a:cubicBezTo>
                  <a:cubicBezTo>
                    <a:pt x="59927" y="64519"/>
                    <a:pt x="61018" y="64519"/>
                    <a:pt x="62181" y="64995"/>
                  </a:cubicBezTo>
                  <a:cubicBezTo>
                    <a:pt x="64363" y="65411"/>
                    <a:pt x="65454" y="65887"/>
                    <a:pt x="67127" y="67254"/>
                  </a:cubicBezTo>
                  <a:cubicBezTo>
                    <a:pt x="68800" y="68146"/>
                    <a:pt x="69963" y="67670"/>
                    <a:pt x="71054" y="66362"/>
                  </a:cubicBezTo>
                  <a:cubicBezTo>
                    <a:pt x="72145" y="64995"/>
                    <a:pt x="70472" y="63151"/>
                    <a:pt x="70472" y="61783"/>
                  </a:cubicBezTo>
                  <a:cubicBezTo>
                    <a:pt x="70472" y="60891"/>
                    <a:pt x="71054" y="60416"/>
                    <a:pt x="71054" y="60000"/>
                  </a:cubicBezTo>
                  <a:cubicBezTo>
                    <a:pt x="71563" y="59524"/>
                    <a:pt x="72145" y="58632"/>
                    <a:pt x="72727" y="57740"/>
                  </a:cubicBezTo>
                  <a:cubicBezTo>
                    <a:pt x="72145" y="55896"/>
                    <a:pt x="72145" y="55896"/>
                    <a:pt x="72145" y="55896"/>
                  </a:cubicBezTo>
                  <a:close/>
                  <a:moveTo>
                    <a:pt x="101018" y="50009"/>
                  </a:moveTo>
                  <a:lnTo>
                    <a:pt x="101018" y="50009"/>
                  </a:lnTo>
                  <a:cubicBezTo>
                    <a:pt x="99418" y="50901"/>
                    <a:pt x="93236" y="50901"/>
                    <a:pt x="94400" y="48642"/>
                  </a:cubicBezTo>
                  <a:cubicBezTo>
                    <a:pt x="94909" y="47274"/>
                    <a:pt x="94909" y="47690"/>
                    <a:pt x="96581" y="46798"/>
                  </a:cubicBezTo>
                  <a:cubicBezTo>
                    <a:pt x="97163" y="46382"/>
                    <a:pt x="96581" y="45431"/>
                    <a:pt x="96072" y="45431"/>
                  </a:cubicBezTo>
                  <a:cubicBezTo>
                    <a:pt x="94909" y="45431"/>
                    <a:pt x="93236" y="45906"/>
                    <a:pt x="93236" y="45014"/>
                  </a:cubicBezTo>
                  <a:cubicBezTo>
                    <a:pt x="93236" y="43647"/>
                    <a:pt x="91054" y="40911"/>
                    <a:pt x="90472" y="43647"/>
                  </a:cubicBezTo>
                  <a:cubicBezTo>
                    <a:pt x="90472" y="45014"/>
                    <a:pt x="91054" y="47274"/>
                    <a:pt x="91563" y="48642"/>
                  </a:cubicBezTo>
                  <a:cubicBezTo>
                    <a:pt x="92727" y="52269"/>
                    <a:pt x="89890" y="49534"/>
                    <a:pt x="87709" y="51793"/>
                  </a:cubicBezTo>
                  <a:cubicBezTo>
                    <a:pt x="87127" y="52269"/>
                    <a:pt x="85454" y="55421"/>
                    <a:pt x="84945" y="56372"/>
                  </a:cubicBezTo>
                  <a:cubicBezTo>
                    <a:pt x="84945" y="57740"/>
                    <a:pt x="87127" y="57740"/>
                    <a:pt x="87709" y="56372"/>
                  </a:cubicBezTo>
                  <a:cubicBezTo>
                    <a:pt x="88290" y="54529"/>
                    <a:pt x="89890" y="52685"/>
                    <a:pt x="92727" y="53161"/>
                  </a:cubicBezTo>
                  <a:cubicBezTo>
                    <a:pt x="96072" y="53161"/>
                    <a:pt x="96072" y="55896"/>
                    <a:pt x="95490" y="57740"/>
                  </a:cubicBezTo>
                  <a:cubicBezTo>
                    <a:pt x="96581" y="57740"/>
                    <a:pt x="97163" y="56788"/>
                    <a:pt x="98836" y="56372"/>
                  </a:cubicBezTo>
                  <a:cubicBezTo>
                    <a:pt x="99418" y="56372"/>
                    <a:pt x="103854" y="56372"/>
                    <a:pt x="102181" y="55421"/>
                  </a:cubicBezTo>
                  <a:cubicBezTo>
                    <a:pt x="101600" y="54529"/>
                    <a:pt x="99418" y="52269"/>
                    <a:pt x="101018" y="51318"/>
                  </a:cubicBezTo>
                  <a:cubicBezTo>
                    <a:pt x="101018" y="50009"/>
                    <a:pt x="101018" y="50009"/>
                    <a:pt x="101018" y="50009"/>
                  </a:cubicBezTo>
                  <a:close/>
                  <a:moveTo>
                    <a:pt x="51636" y="38176"/>
                  </a:moveTo>
                  <a:lnTo>
                    <a:pt x="51636" y="38176"/>
                  </a:lnTo>
                  <a:cubicBezTo>
                    <a:pt x="49381" y="39544"/>
                    <a:pt x="46618" y="40019"/>
                    <a:pt x="44363" y="38176"/>
                  </a:cubicBezTo>
                  <a:cubicBezTo>
                    <a:pt x="42690" y="36333"/>
                    <a:pt x="44945" y="35441"/>
                    <a:pt x="41600" y="34549"/>
                  </a:cubicBezTo>
                  <a:cubicBezTo>
                    <a:pt x="38836" y="34073"/>
                    <a:pt x="39418" y="35024"/>
                    <a:pt x="38836" y="36808"/>
                  </a:cubicBezTo>
                  <a:cubicBezTo>
                    <a:pt x="37745" y="38176"/>
                    <a:pt x="36072" y="38652"/>
                    <a:pt x="36072" y="40911"/>
                  </a:cubicBezTo>
                  <a:cubicBezTo>
                    <a:pt x="36581" y="42755"/>
                    <a:pt x="40509" y="45906"/>
                    <a:pt x="42181" y="47274"/>
                  </a:cubicBezTo>
                  <a:cubicBezTo>
                    <a:pt x="44363" y="48642"/>
                    <a:pt x="46036" y="48642"/>
                    <a:pt x="48290" y="48166"/>
                  </a:cubicBezTo>
                  <a:cubicBezTo>
                    <a:pt x="49963" y="48166"/>
                    <a:pt x="52145" y="48166"/>
                    <a:pt x="52145" y="47274"/>
                  </a:cubicBezTo>
                  <a:cubicBezTo>
                    <a:pt x="53236" y="45431"/>
                    <a:pt x="51636" y="43171"/>
                    <a:pt x="52727" y="41803"/>
                  </a:cubicBezTo>
                  <a:cubicBezTo>
                    <a:pt x="53236" y="40911"/>
                    <a:pt x="55490" y="39068"/>
                    <a:pt x="53818" y="37700"/>
                  </a:cubicBezTo>
                  <a:cubicBezTo>
                    <a:pt x="51636" y="38176"/>
                    <a:pt x="51636" y="38176"/>
                    <a:pt x="51636" y="38176"/>
                  </a:cubicBezTo>
                  <a:close/>
                  <a:moveTo>
                    <a:pt x="60509" y="44063"/>
                  </a:moveTo>
                  <a:lnTo>
                    <a:pt x="60509" y="44063"/>
                  </a:lnTo>
                  <a:cubicBezTo>
                    <a:pt x="60509" y="43647"/>
                    <a:pt x="59927" y="42755"/>
                    <a:pt x="59927" y="42279"/>
                  </a:cubicBezTo>
                  <a:cubicBezTo>
                    <a:pt x="59418" y="41803"/>
                    <a:pt x="59927" y="41387"/>
                    <a:pt x="59418" y="40911"/>
                  </a:cubicBezTo>
                  <a:cubicBezTo>
                    <a:pt x="58836" y="40436"/>
                    <a:pt x="57745" y="40019"/>
                    <a:pt x="56581" y="40436"/>
                  </a:cubicBezTo>
                  <a:cubicBezTo>
                    <a:pt x="56072" y="40911"/>
                    <a:pt x="55490" y="42279"/>
                    <a:pt x="56072" y="42755"/>
                  </a:cubicBezTo>
                  <a:cubicBezTo>
                    <a:pt x="56072" y="43647"/>
                    <a:pt x="56581" y="44063"/>
                    <a:pt x="57163" y="44539"/>
                  </a:cubicBezTo>
                  <a:cubicBezTo>
                    <a:pt x="57163" y="45431"/>
                    <a:pt x="57745" y="46382"/>
                    <a:pt x="57745" y="46798"/>
                  </a:cubicBezTo>
                  <a:cubicBezTo>
                    <a:pt x="57745" y="47274"/>
                    <a:pt x="57745" y="47690"/>
                    <a:pt x="58254" y="47690"/>
                  </a:cubicBezTo>
                  <a:cubicBezTo>
                    <a:pt x="58836" y="47690"/>
                    <a:pt x="59927" y="46798"/>
                    <a:pt x="59927" y="46382"/>
                  </a:cubicBezTo>
                  <a:cubicBezTo>
                    <a:pt x="60509" y="44063"/>
                    <a:pt x="60509" y="44063"/>
                    <a:pt x="60509" y="44063"/>
                  </a:cubicBezTo>
                  <a:close/>
                  <a:moveTo>
                    <a:pt x="77745" y="39068"/>
                  </a:moveTo>
                  <a:lnTo>
                    <a:pt x="77745" y="39068"/>
                  </a:lnTo>
                  <a:cubicBezTo>
                    <a:pt x="76581" y="36333"/>
                    <a:pt x="78254" y="34549"/>
                    <a:pt x="78836" y="32289"/>
                  </a:cubicBezTo>
                  <a:cubicBezTo>
                    <a:pt x="79418" y="30921"/>
                    <a:pt x="80509" y="30921"/>
                    <a:pt x="78836" y="30029"/>
                  </a:cubicBezTo>
                  <a:cubicBezTo>
                    <a:pt x="78254" y="29078"/>
                    <a:pt x="77163" y="27710"/>
                    <a:pt x="77163" y="26818"/>
                  </a:cubicBezTo>
                  <a:cubicBezTo>
                    <a:pt x="74400" y="26818"/>
                    <a:pt x="75490" y="31813"/>
                    <a:pt x="75490" y="33181"/>
                  </a:cubicBezTo>
                  <a:cubicBezTo>
                    <a:pt x="74909" y="34073"/>
                    <a:pt x="74400" y="37284"/>
                    <a:pt x="74400" y="37700"/>
                  </a:cubicBezTo>
                  <a:cubicBezTo>
                    <a:pt x="73236" y="38652"/>
                    <a:pt x="71054" y="37700"/>
                    <a:pt x="70472" y="36808"/>
                  </a:cubicBezTo>
                  <a:cubicBezTo>
                    <a:pt x="69381" y="35441"/>
                    <a:pt x="69963" y="37700"/>
                    <a:pt x="69963" y="38176"/>
                  </a:cubicBezTo>
                  <a:cubicBezTo>
                    <a:pt x="70472" y="39544"/>
                    <a:pt x="71563" y="40436"/>
                    <a:pt x="72145" y="41387"/>
                  </a:cubicBezTo>
                  <a:cubicBezTo>
                    <a:pt x="72727" y="42279"/>
                    <a:pt x="72727" y="44063"/>
                    <a:pt x="72727" y="45014"/>
                  </a:cubicBezTo>
                  <a:cubicBezTo>
                    <a:pt x="74400" y="45014"/>
                    <a:pt x="76072" y="45431"/>
                    <a:pt x="77745" y="45431"/>
                  </a:cubicBezTo>
                  <a:cubicBezTo>
                    <a:pt x="77745" y="43647"/>
                    <a:pt x="77163" y="42279"/>
                    <a:pt x="77163" y="40436"/>
                  </a:cubicBezTo>
                  <a:cubicBezTo>
                    <a:pt x="77745" y="39068"/>
                    <a:pt x="77745" y="39068"/>
                    <a:pt x="77745" y="39068"/>
                  </a:cubicBezTo>
                  <a:close/>
                  <a:moveTo>
                    <a:pt x="58836" y="16352"/>
                  </a:moveTo>
                  <a:lnTo>
                    <a:pt x="58836" y="16352"/>
                  </a:lnTo>
                  <a:cubicBezTo>
                    <a:pt x="57163" y="15460"/>
                    <a:pt x="53236" y="14093"/>
                    <a:pt x="52145" y="12725"/>
                  </a:cubicBezTo>
                  <a:cubicBezTo>
                    <a:pt x="51636" y="12309"/>
                    <a:pt x="53236" y="11833"/>
                    <a:pt x="53818" y="10941"/>
                  </a:cubicBezTo>
                  <a:cubicBezTo>
                    <a:pt x="53818" y="10049"/>
                    <a:pt x="53818" y="8681"/>
                    <a:pt x="53818" y="7730"/>
                  </a:cubicBezTo>
                  <a:cubicBezTo>
                    <a:pt x="52727" y="7730"/>
                    <a:pt x="50472" y="10941"/>
                    <a:pt x="49381" y="11357"/>
                  </a:cubicBezTo>
                  <a:cubicBezTo>
                    <a:pt x="46618" y="12309"/>
                    <a:pt x="44945" y="10941"/>
                    <a:pt x="42181" y="10941"/>
                  </a:cubicBezTo>
                  <a:cubicBezTo>
                    <a:pt x="42181" y="11833"/>
                    <a:pt x="45454" y="13676"/>
                    <a:pt x="45454" y="14985"/>
                  </a:cubicBezTo>
                  <a:cubicBezTo>
                    <a:pt x="46618" y="17720"/>
                    <a:pt x="44363" y="19088"/>
                    <a:pt x="47709" y="20931"/>
                  </a:cubicBezTo>
                  <a:cubicBezTo>
                    <a:pt x="49963" y="21823"/>
                    <a:pt x="51636" y="25450"/>
                    <a:pt x="52145" y="22299"/>
                  </a:cubicBezTo>
                  <a:cubicBezTo>
                    <a:pt x="53236" y="18196"/>
                    <a:pt x="57163" y="19563"/>
                    <a:pt x="59927" y="21347"/>
                  </a:cubicBezTo>
                  <a:cubicBezTo>
                    <a:pt x="62690" y="23191"/>
                    <a:pt x="62181" y="25450"/>
                    <a:pt x="63272" y="28186"/>
                  </a:cubicBezTo>
                  <a:cubicBezTo>
                    <a:pt x="63854" y="28186"/>
                    <a:pt x="64363" y="25926"/>
                    <a:pt x="64945" y="25450"/>
                  </a:cubicBezTo>
                  <a:cubicBezTo>
                    <a:pt x="66036" y="24558"/>
                    <a:pt x="68290" y="23191"/>
                    <a:pt x="65454" y="21823"/>
                  </a:cubicBezTo>
                  <a:cubicBezTo>
                    <a:pt x="63854" y="20931"/>
                    <a:pt x="62181" y="19088"/>
                    <a:pt x="61600" y="17304"/>
                  </a:cubicBezTo>
                  <a:cubicBezTo>
                    <a:pt x="58836" y="16352"/>
                    <a:pt x="58836" y="16352"/>
                    <a:pt x="58836" y="16352"/>
                  </a:cubicBezTo>
                  <a:close/>
                  <a:moveTo>
                    <a:pt x="63854" y="9098"/>
                  </a:moveTo>
                  <a:lnTo>
                    <a:pt x="63854" y="9098"/>
                  </a:lnTo>
                  <a:cubicBezTo>
                    <a:pt x="63272" y="10941"/>
                    <a:pt x="63272" y="10941"/>
                    <a:pt x="63272" y="10941"/>
                  </a:cubicBezTo>
                  <a:cubicBezTo>
                    <a:pt x="61018" y="13676"/>
                    <a:pt x="61600" y="8206"/>
                    <a:pt x="59418" y="7730"/>
                  </a:cubicBezTo>
                  <a:cubicBezTo>
                    <a:pt x="59418" y="7314"/>
                    <a:pt x="58836" y="6838"/>
                    <a:pt x="59418" y="6362"/>
                  </a:cubicBezTo>
                  <a:cubicBezTo>
                    <a:pt x="59927" y="5470"/>
                    <a:pt x="60509" y="5054"/>
                    <a:pt x="61018" y="4578"/>
                  </a:cubicBezTo>
                  <a:cubicBezTo>
                    <a:pt x="61600" y="3686"/>
                    <a:pt x="62181" y="1843"/>
                    <a:pt x="63854" y="1843"/>
                  </a:cubicBezTo>
                  <a:lnTo>
                    <a:pt x="63854" y="1843"/>
                  </a:lnTo>
                  <a:cubicBezTo>
                    <a:pt x="64363" y="3211"/>
                    <a:pt x="64363" y="4103"/>
                    <a:pt x="63272" y="5054"/>
                  </a:cubicBezTo>
                  <a:cubicBezTo>
                    <a:pt x="62690" y="5946"/>
                    <a:pt x="62690" y="8206"/>
                    <a:pt x="63854" y="9098"/>
                  </a:cubicBezTo>
                  <a:close/>
                  <a:moveTo>
                    <a:pt x="114909" y="15460"/>
                  </a:moveTo>
                  <a:lnTo>
                    <a:pt x="114909" y="15460"/>
                  </a:lnTo>
                  <a:cubicBezTo>
                    <a:pt x="111054" y="16352"/>
                    <a:pt x="105454" y="24083"/>
                    <a:pt x="101600" y="24083"/>
                  </a:cubicBezTo>
                  <a:cubicBezTo>
                    <a:pt x="93818" y="24083"/>
                    <a:pt x="101600" y="20455"/>
                    <a:pt x="101600" y="16828"/>
                  </a:cubicBezTo>
                  <a:cubicBezTo>
                    <a:pt x="99927" y="17304"/>
                    <a:pt x="99418" y="18671"/>
                    <a:pt x="96581" y="18671"/>
                  </a:cubicBezTo>
                  <a:cubicBezTo>
                    <a:pt x="95490" y="18671"/>
                    <a:pt x="96581" y="20455"/>
                    <a:pt x="96581" y="21347"/>
                  </a:cubicBezTo>
                  <a:cubicBezTo>
                    <a:pt x="96072" y="23191"/>
                    <a:pt x="94909" y="23191"/>
                    <a:pt x="93236" y="23666"/>
                  </a:cubicBezTo>
                  <a:cubicBezTo>
                    <a:pt x="89890" y="25034"/>
                    <a:pt x="89381" y="26818"/>
                    <a:pt x="88290" y="28662"/>
                  </a:cubicBezTo>
                  <a:cubicBezTo>
                    <a:pt x="87709" y="30445"/>
                    <a:pt x="84363" y="30921"/>
                    <a:pt x="84363" y="31813"/>
                  </a:cubicBezTo>
                  <a:cubicBezTo>
                    <a:pt x="84363" y="32705"/>
                    <a:pt x="84363" y="37284"/>
                    <a:pt x="85454" y="35916"/>
                  </a:cubicBezTo>
                  <a:cubicBezTo>
                    <a:pt x="86618" y="33657"/>
                    <a:pt x="90472" y="27710"/>
                    <a:pt x="94400" y="28662"/>
                  </a:cubicBezTo>
                  <a:cubicBezTo>
                    <a:pt x="96072" y="29078"/>
                    <a:pt x="96581" y="28186"/>
                    <a:pt x="97745" y="27710"/>
                  </a:cubicBezTo>
                  <a:cubicBezTo>
                    <a:pt x="100509" y="26402"/>
                    <a:pt x="101018" y="29554"/>
                    <a:pt x="103272" y="26402"/>
                  </a:cubicBezTo>
                  <a:cubicBezTo>
                    <a:pt x="104945" y="24558"/>
                    <a:pt x="105454" y="24558"/>
                    <a:pt x="107709" y="23666"/>
                  </a:cubicBezTo>
                  <a:cubicBezTo>
                    <a:pt x="110472" y="22299"/>
                    <a:pt x="110472" y="20455"/>
                    <a:pt x="113818" y="20455"/>
                  </a:cubicBezTo>
                  <a:cubicBezTo>
                    <a:pt x="119345" y="20455"/>
                    <a:pt x="116581" y="20039"/>
                    <a:pt x="115490" y="17304"/>
                  </a:cubicBezTo>
                  <a:cubicBezTo>
                    <a:pt x="114909" y="15460"/>
                    <a:pt x="114909" y="15460"/>
                    <a:pt x="114909" y="15460"/>
                  </a:cubicBezTo>
                  <a:close/>
                  <a:moveTo>
                    <a:pt x="113236" y="4578"/>
                  </a:moveTo>
                  <a:lnTo>
                    <a:pt x="113236" y="4578"/>
                  </a:lnTo>
                  <a:cubicBezTo>
                    <a:pt x="113818" y="4578"/>
                    <a:pt x="113818" y="4103"/>
                    <a:pt x="113818" y="3686"/>
                  </a:cubicBezTo>
                  <a:cubicBezTo>
                    <a:pt x="114400" y="3211"/>
                    <a:pt x="114400" y="951"/>
                    <a:pt x="115490" y="951"/>
                  </a:cubicBezTo>
                  <a:cubicBezTo>
                    <a:pt x="116581" y="951"/>
                    <a:pt x="117163" y="951"/>
                    <a:pt x="118254" y="475"/>
                  </a:cubicBezTo>
                  <a:cubicBezTo>
                    <a:pt x="118254" y="475"/>
                    <a:pt x="119927" y="0"/>
                    <a:pt x="119927" y="475"/>
                  </a:cubicBezTo>
                  <a:cubicBezTo>
                    <a:pt x="119927" y="475"/>
                    <a:pt x="119345" y="951"/>
                    <a:pt x="118836" y="1367"/>
                  </a:cubicBezTo>
                  <a:cubicBezTo>
                    <a:pt x="118254" y="1843"/>
                    <a:pt x="117163" y="2319"/>
                    <a:pt x="117163" y="2735"/>
                  </a:cubicBezTo>
                  <a:cubicBezTo>
                    <a:pt x="117163" y="3686"/>
                    <a:pt x="118836" y="5054"/>
                    <a:pt x="117745" y="5946"/>
                  </a:cubicBezTo>
                  <a:cubicBezTo>
                    <a:pt x="116581" y="7314"/>
                    <a:pt x="115490" y="5470"/>
                    <a:pt x="113818" y="5946"/>
                  </a:cubicBezTo>
                  <a:lnTo>
                    <a:pt x="113236" y="4578"/>
                  </a:ln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03" name="Shape 2703"/>
            <p:cNvSpPr/>
            <p:nvPr/>
          </p:nvSpPr>
          <p:spPr>
            <a:xfrm>
              <a:off x="8000478" y="1116012"/>
              <a:ext cx="773062" cy="1122361"/>
            </a:xfrm>
            <a:custGeom>
              <a:avLst/>
              <a:gdLst/>
              <a:ahLst/>
              <a:cxnLst/>
              <a:rect l="0" t="0" r="0" b="0"/>
              <a:pathLst>
                <a:path w="120000" h="120000" extrusionOk="0">
                  <a:moveTo>
                    <a:pt x="2962" y="89663"/>
                  </a:moveTo>
                  <a:lnTo>
                    <a:pt x="2962" y="89663"/>
                  </a:lnTo>
                  <a:cubicBezTo>
                    <a:pt x="2962" y="89085"/>
                    <a:pt x="2123" y="88508"/>
                    <a:pt x="1732" y="88200"/>
                  </a:cubicBezTo>
                  <a:cubicBezTo>
                    <a:pt x="1285" y="87892"/>
                    <a:pt x="0" y="87622"/>
                    <a:pt x="447" y="87006"/>
                  </a:cubicBezTo>
                  <a:cubicBezTo>
                    <a:pt x="838" y="86737"/>
                    <a:pt x="1285" y="86429"/>
                    <a:pt x="1732" y="86121"/>
                  </a:cubicBezTo>
                  <a:cubicBezTo>
                    <a:pt x="2123" y="85543"/>
                    <a:pt x="2123" y="85543"/>
                    <a:pt x="2571" y="85235"/>
                  </a:cubicBezTo>
                  <a:cubicBezTo>
                    <a:pt x="3409" y="84658"/>
                    <a:pt x="4694" y="84966"/>
                    <a:pt x="5142" y="85543"/>
                  </a:cubicBezTo>
                  <a:cubicBezTo>
                    <a:pt x="6371" y="86737"/>
                    <a:pt x="5980" y="87622"/>
                    <a:pt x="5980" y="88777"/>
                  </a:cubicBezTo>
                  <a:cubicBezTo>
                    <a:pt x="5980" y="89393"/>
                    <a:pt x="5980" y="89663"/>
                    <a:pt x="5980" y="89971"/>
                  </a:cubicBezTo>
                  <a:cubicBezTo>
                    <a:pt x="5980" y="90856"/>
                    <a:pt x="4247" y="90279"/>
                    <a:pt x="3856" y="90279"/>
                  </a:cubicBezTo>
                  <a:cubicBezTo>
                    <a:pt x="2962" y="89663"/>
                    <a:pt x="2962" y="89663"/>
                    <a:pt x="2962" y="89663"/>
                  </a:cubicBezTo>
                  <a:close/>
                  <a:moveTo>
                    <a:pt x="110163" y="17016"/>
                  </a:moveTo>
                  <a:lnTo>
                    <a:pt x="110163" y="17016"/>
                  </a:lnTo>
                  <a:cubicBezTo>
                    <a:pt x="111001" y="15283"/>
                    <a:pt x="113572" y="14398"/>
                    <a:pt x="114857" y="12935"/>
                  </a:cubicBezTo>
                  <a:cubicBezTo>
                    <a:pt x="116143" y="10856"/>
                    <a:pt x="111001" y="11164"/>
                    <a:pt x="111448" y="10856"/>
                  </a:cubicBezTo>
                  <a:cubicBezTo>
                    <a:pt x="111839" y="10548"/>
                    <a:pt x="113963" y="10279"/>
                    <a:pt x="114857" y="9971"/>
                  </a:cubicBezTo>
                  <a:cubicBezTo>
                    <a:pt x="116534" y="9701"/>
                    <a:pt x="114410" y="7930"/>
                    <a:pt x="113572" y="7622"/>
                  </a:cubicBezTo>
                  <a:cubicBezTo>
                    <a:pt x="113572" y="7314"/>
                    <a:pt x="119944" y="8508"/>
                    <a:pt x="117373" y="5582"/>
                  </a:cubicBezTo>
                  <a:cubicBezTo>
                    <a:pt x="116981" y="4696"/>
                    <a:pt x="113963" y="4080"/>
                    <a:pt x="117373" y="3503"/>
                  </a:cubicBezTo>
                  <a:cubicBezTo>
                    <a:pt x="119552" y="3503"/>
                    <a:pt x="119105" y="2925"/>
                    <a:pt x="117373" y="2348"/>
                  </a:cubicBezTo>
                  <a:cubicBezTo>
                    <a:pt x="113125" y="846"/>
                    <a:pt x="113125" y="846"/>
                    <a:pt x="113125" y="846"/>
                  </a:cubicBezTo>
                  <a:cubicBezTo>
                    <a:pt x="111001" y="269"/>
                    <a:pt x="111001" y="4388"/>
                    <a:pt x="109715" y="4696"/>
                  </a:cubicBezTo>
                  <a:cubicBezTo>
                    <a:pt x="109715" y="3811"/>
                    <a:pt x="109715" y="2925"/>
                    <a:pt x="109715" y="2348"/>
                  </a:cubicBezTo>
                  <a:cubicBezTo>
                    <a:pt x="109715" y="2040"/>
                    <a:pt x="109715" y="0"/>
                    <a:pt x="108877" y="269"/>
                  </a:cubicBezTo>
                  <a:cubicBezTo>
                    <a:pt x="107591" y="577"/>
                    <a:pt x="106306" y="2617"/>
                    <a:pt x="105859" y="3503"/>
                  </a:cubicBezTo>
                  <a:cubicBezTo>
                    <a:pt x="105020" y="4388"/>
                    <a:pt x="102897" y="5851"/>
                    <a:pt x="102897" y="6429"/>
                  </a:cubicBezTo>
                  <a:cubicBezTo>
                    <a:pt x="102897" y="6737"/>
                    <a:pt x="103735" y="7622"/>
                    <a:pt x="103735" y="8200"/>
                  </a:cubicBezTo>
                  <a:cubicBezTo>
                    <a:pt x="104182" y="8816"/>
                    <a:pt x="104182" y="9701"/>
                    <a:pt x="103735" y="10279"/>
                  </a:cubicBezTo>
                  <a:cubicBezTo>
                    <a:pt x="103735" y="12319"/>
                    <a:pt x="101164" y="13512"/>
                    <a:pt x="102002" y="15553"/>
                  </a:cubicBezTo>
                  <a:cubicBezTo>
                    <a:pt x="102449" y="16438"/>
                    <a:pt x="100773" y="15553"/>
                    <a:pt x="101164" y="16438"/>
                  </a:cubicBezTo>
                  <a:cubicBezTo>
                    <a:pt x="101164" y="17016"/>
                    <a:pt x="101611" y="17632"/>
                    <a:pt x="101164" y="18209"/>
                  </a:cubicBezTo>
                  <a:cubicBezTo>
                    <a:pt x="100773" y="18787"/>
                    <a:pt x="100326" y="18787"/>
                    <a:pt x="100773" y="19403"/>
                  </a:cubicBezTo>
                  <a:cubicBezTo>
                    <a:pt x="101611" y="20866"/>
                    <a:pt x="102002" y="20866"/>
                    <a:pt x="104182" y="19980"/>
                  </a:cubicBezTo>
                  <a:cubicBezTo>
                    <a:pt x="105020" y="19672"/>
                    <a:pt x="106306" y="19672"/>
                    <a:pt x="107591" y="19980"/>
                  </a:cubicBezTo>
                  <a:cubicBezTo>
                    <a:pt x="107983" y="20250"/>
                    <a:pt x="108877" y="20558"/>
                    <a:pt x="109268" y="20558"/>
                  </a:cubicBezTo>
                  <a:cubicBezTo>
                    <a:pt x="110163" y="20558"/>
                    <a:pt x="112286" y="20250"/>
                    <a:pt x="112734" y="19672"/>
                  </a:cubicBezTo>
                  <a:cubicBezTo>
                    <a:pt x="113125" y="19403"/>
                    <a:pt x="110163" y="18517"/>
                    <a:pt x="110163" y="17901"/>
                  </a:cubicBezTo>
                  <a:cubicBezTo>
                    <a:pt x="110163" y="17016"/>
                    <a:pt x="110163" y="17016"/>
                    <a:pt x="110163" y="17016"/>
                  </a:cubicBezTo>
                  <a:close/>
                  <a:moveTo>
                    <a:pt x="97363" y="34995"/>
                  </a:moveTo>
                  <a:lnTo>
                    <a:pt x="97363" y="34995"/>
                  </a:lnTo>
                  <a:cubicBezTo>
                    <a:pt x="97363" y="35572"/>
                    <a:pt x="97363" y="35572"/>
                    <a:pt x="97363" y="35572"/>
                  </a:cubicBezTo>
                  <a:cubicBezTo>
                    <a:pt x="97363" y="36458"/>
                    <a:pt x="96078" y="37035"/>
                    <a:pt x="94792" y="37343"/>
                  </a:cubicBezTo>
                  <a:cubicBezTo>
                    <a:pt x="93898" y="37921"/>
                    <a:pt x="95631" y="39384"/>
                    <a:pt x="96078" y="39961"/>
                  </a:cubicBezTo>
                  <a:cubicBezTo>
                    <a:pt x="96916" y="41154"/>
                    <a:pt x="95631" y="43811"/>
                    <a:pt x="93060" y="43811"/>
                  </a:cubicBezTo>
                  <a:cubicBezTo>
                    <a:pt x="92221" y="43811"/>
                    <a:pt x="89650" y="42925"/>
                    <a:pt x="89203" y="43195"/>
                  </a:cubicBezTo>
                  <a:cubicBezTo>
                    <a:pt x="88365" y="43503"/>
                    <a:pt x="89650" y="44080"/>
                    <a:pt x="89203" y="44696"/>
                  </a:cubicBezTo>
                  <a:lnTo>
                    <a:pt x="89203" y="44696"/>
                  </a:lnTo>
                  <a:cubicBezTo>
                    <a:pt x="85794" y="43195"/>
                    <a:pt x="83670" y="42925"/>
                    <a:pt x="83223" y="39692"/>
                  </a:cubicBezTo>
                  <a:cubicBezTo>
                    <a:pt x="83223" y="39076"/>
                    <a:pt x="82384" y="38498"/>
                    <a:pt x="82384" y="37613"/>
                  </a:cubicBezTo>
                  <a:cubicBezTo>
                    <a:pt x="81993" y="36727"/>
                    <a:pt x="81993" y="35572"/>
                    <a:pt x="81993" y="34379"/>
                  </a:cubicBezTo>
                  <a:cubicBezTo>
                    <a:pt x="81993" y="32030"/>
                    <a:pt x="79813" y="31453"/>
                    <a:pt x="80707" y="28796"/>
                  </a:cubicBezTo>
                  <a:cubicBezTo>
                    <a:pt x="81546" y="27333"/>
                    <a:pt x="83223" y="25563"/>
                    <a:pt x="83670" y="24100"/>
                  </a:cubicBezTo>
                  <a:cubicBezTo>
                    <a:pt x="84117" y="22637"/>
                    <a:pt x="85794" y="23792"/>
                    <a:pt x="86241" y="22906"/>
                  </a:cubicBezTo>
                  <a:cubicBezTo>
                    <a:pt x="87079" y="21443"/>
                    <a:pt x="86632" y="19403"/>
                    <a:pt x="87079" y="17901"/>
                  </a:cubicBezTo>
                  <a:cubicBezTo>
                    <a:pt x="88365" y="15553"/>
                    <a:pt x="87079" y="14090"/>
                    <a:pt x="91383" y="14667"/>
                  </a:cubicBezTo>
                  <a:cubicBezTo>
                    <a:pt x="92668" y="14667"/>
                    <a:pt x="93507" y="14090"/>
                    <a:pt x="94345" y="14090"/>
                  </a:cubicBezTo>
                  <a:cubicBezTo>
                    <a:pt x="99878" y="14975"/>
                    <a:pt x="96916" y="17901"/>
                    <a:pt x="98593" y="20250"/>
                  </a:cubicBezTo>
                  <a:cubicBezTo>
                    <a:pt x="99040" y="21135"/>
                    <a:pt x="99040" y="22021"/>
                    <a:pt x="99040" y="22906"/>
                  </a:cubicBezTo>
                  <a:cubicBezTo>
                    <a:pt x="99040" y="23792"/>
                    <a:pt x="99040" y="24677"/>
                    <a:pt x="99487" y="25255"/>
                  </a:cubicBezTo>
                  <a:cubicBezTo>
                    <a:pt x="100326" y="26756"/>
                    <a:pt x="96916" y="25563"/>
                    <a:pt x="96078" y="24985"/>
                  </a:cubicBezTo>
                  <a:cubicBezTo>
                    <a:pt x="95183" y="24677"/>
                    <a:pt x="94345" y="22906"/>
                    <a:pt x="93507" y="22906"/>
                  </a:cubicBezTo>
                  <a:cubicBezTo>
                    <a:pt x="93060" y="22906"/>
                    <a:pt x="93060" y="22906"/>
                    <a:pt x="93060" y="22906"/>
                  </a:cubicBezTo>
                  <a:cubicBezTo>
                    <a:pt x="93060" y="23522"/>
                    <a:pt x="95183" y="26448"/>
                    <a:pt x="95631" y="26756"/>
                  </a:cubicBezTo>
                  <a:cubicBezTo>
                    <a:pt x="96469" y="27333"/>
                    <a:pt x="97755" y="27911"/>
                    <a:pt x="96469" y="28796"/>
                  </a:cubicBezTo>
                  <a:cubicBezTo>
                    <a:pt x="96078" y="29374"/>
                    <a:pt x="94345" y="29374"/>
                    <a:pt x="93898" y="29682"/>
                  </a:cubicBezTo>
                  <a:cubicBezTo>
                    <a:pt x="93060" y="30259"/>
                    <a:pt x="96078" y="31453"/>
                    <a:pt x="96916" y="31722"/>
                  </a:cubicBezTo>
                  <a:cubicBezTo>
                    <a:pt x="98202" y="32916"/>
                    <a:pt x="98202" y="33801"/>
                    <a:pt x="97363" y="34995"/>
                  </a:cubicBezTo>
                  <a:close/>
                  <a:moveTo>
                    <a:pt x="106306" y="33493"/>
                  </a:moveTo>
                  <a:lnTo>
                    <a:pt x="106306" y="33493"/>
                  </a:lnTo>
                  <a:cubicBezTo>
                    <a:pt x="105859" y="32338"/>
                    <a:pt x="105020" y="31453"/>
                    <a:pt x="104573" y="30259"/>
                  </a:cubicBezTo>
                  <a:cubicBezTo>
                    <a:pt x="104573" y="29682"/>
                    <a:pt x="103288" y="28488"/>
                    <a:pt x="103288" y="28219"/>
                  </a:cubicBezTo>
                  <a:cubicBezTo>
                    <a:pt x="103735" y="27911"/>
                    <a:pt x="105020" y="27025"/>
                    <a:pt x="105468" y="27025"/>
                  </a:cubicBezTo>
                  <a:cubicBezTo>
                    <a:pt x="107144" y="27025"/>
                    <a:pt x="107591" y="28488"/>
                    <a:pt x="109268" y="26756"/>
                  </a:cubicBezTo>
                  <a:cubicBezTo>
                    <a:pt x="110163" y="26140"/>
                    <a:pt x="112734" y="26756"/>
                    <a:pt x="113572" y="27025"/>
                  </a:cubicBezTo>
                  <a:cubicBezTo>
                    <a:pt x="113572" y="27603"/>
                    <a:pt x="113963" y="28219"/>
                    <a:pt x="113963" y="28796"/>
                  </a:cubicBezTo>
                  <a:cubicBezTo>
                    <a:pt x="114410" y="29374"/>
                    <a:pt x="115249" y="29682"/>
                    <a:pt x="115249" y="30259"/>
                  </a:cubicBezTo>
                  <a:cubicBezTo>
                    <a:pt x="115696" y="30259"/>
                    <a:pt x="116143" y="29374"/>
                    <a:pt x="116981" y="29104"/>
                  </a:cubicBezTo>
                  <a:cubicBezTo>
                    <a:pt x="117373" y="28796"/>
                    <a:pt x="118267" y="28488"/>
                    <a:pt x="118658" y="28488"/>
                  </a:cubicBezTo>
                  <a:lnTo>
                    <a:pt x="118658" y="28488"/>
                  </a:lnTo>
                  <a:cubicBezTo>
                    <a:pt x="118658" y="30259"/>
                    <a:pt x="116981" y="31453"/>
                    <a:pt x="116981" y="32916"/>
                  </a:cubicBezTo>
                  <a:cubicBezTo>
                    <a:pt x="116981" y="35264"/>
                    <a:pt x="113963" y="33224"/>
                    <a:pt x="113125" y="32338"/>
                  </a:cubicBezTo>
                  <a:cubicBezTo>
                    <a:pt x="111839" y="31722"/>
                    <a:pt x="111448" y="32030"/>
                    <a:pt x="110163" y="31722"/>
                  </a:cubicBezTo>
                  <a:cubicBezTo>
                    <a:pt x="108877" y="31145"/>
                    <a:pt x="108877" y="31145"/>
                    <a:pt x="108877" y="31145"/>
                  </a:cubicBezTo>
                  <a:cubicBezTo>
                    <a:pt x="106753" y="30837"/>
                    <a:pt x="110554" y="33493"/>
                    <a:pt x="110554" y="33801"/>
                  </a:cubicBezTo>
                  <a:cubicBezTo>
                    <a:pt x="111001" y="34379"/>
                    <a:pt x="107591" y="35572"/>
                    <a:pt x="106753" y="34109"/>
                  </a:cubicBezTo>
                  <a:cubicBezTo>
                    <a:pt x="106306" y="33493"/>
                    <a:pt x="106306" y="33493"/>
                    <a:pt x="106306" y="33493"/>
                  </a:cubicBezTo>
                  <a:close/>
                  <a:moveTo>
                    <a:pt x="52091" y="44966"/>
                  </a:moveTo>
                  <a:lnTo>
                    <a:pt x="52091" y="44966"/>
                  </a:lnTo>
                  <a:cubicBezTo>
                    <a:pt x="55947" y="44966"/>
                    <a:pt x="54215" y="45582"/>
                    <a:pt x="54215" y="47314"/>
                  </a:cubicBezTo>
                  <a:cubicBezTo>
                    <a:pt x="54215" y="49393"/>
                    <a:pt x="56339" y="47045"/>
                    <a:pt x="56786" y="46429"/>
                  </a:cubicBezTo>
                  <a:cubicBezTo>
                    <a:pt x="56786" y="46159"/>
                    <a:pt x="57177" y="44080"/>
                    <a:pt x="57624" y="44388"/>
                  </a:cubicBezTo>
                  <a:cubicBezTo>
                    <a:pt x="57624" y="44966"/>
                    <a:pt x="58462" y="48200"/>
                    <a:pt x="58910" y="48508"/>
                  </a:cubicBezTo>
                  <a:cubicBezTo>
                    <a:pt x="60195" y="49663"/>
                    <a:pt x="57624" y="51126"/>
                    <a:pt x="59357" y="52627"/>
                  </a:cubicBezTo>
                  <a:cubicBezTo>
                    <a:pt x="60642" y="53782"/>
                    <a:pt x="61034" y="53205"/>
                    <a:pt x="62766" y="53512"/>
                  </a:cubicBezTo>
                  <a:cubicBezTo>
                    <a:pt x="62766" y="54090"/>
                    <a:pt x="61928" y="54667"/>
                    <a:pt x="61928" y="55553"/>
                  </a:cubicBezTo>
                  <a:cubicBezTo>
                    <a:pt x="62319" y="56130"/>
                    <a:pt x="62766" y="57016"/>
                    <a:pt x="61481" y="56746"/>
                  </a:cubicBezTo>
                  <a:cubicBezTo>
                    <a:pt x="58910" y="56438"/>
                    <a:pt x="57624" y="57632"/>
                    <a:pt x="58071" y="59364"/>
                  </a:cubicBezTo>
                  <a:cubicBezTo>
                    <a:pt x="58071" y="62021"/>
                    <a:pt x="64890" y="62329"/>
                    <a:pt x="64890" y="59672"/>
                  </a:cubicBezTo>
                  <a:cubicBezTo>
                    <a:pt x="64890" y="58517"/>
                    <a:pt x="66176" y="56130"/>
                    <a:pt x="64890" y="55553"/>
                  </a:cubicBezTo>
                  <a:cubicBezTo>
                    <a:pt x="64890" y="55283"/>
                    <a:pt x="64052" y="54398"/>
                    <a:pt x="64443" y="54090"/>
                  </a:cubicBezTo>
                  <a:cubicBezTo>
                    <a:pt x="65337" y="53782"/>
                    <a:pt x="66176" y="53512"/>
                    <a:pt x="66623" y="52897"/>
                  </a:cubicBezTo>
                  <a:cubicBezTo>
                    <a:pt x="67852" y="51742"/>
                    <a:pt x="67461" y="49663"/>
                    <a:pt x="68747" y="48200"/>
                  </a:cubicBezTo>
                  <a:cubicBezTo>
                    <a:pt x="69585" y="47045"/>
                    <a:pt x="70870" y="47045"/>
                    <a:pt x="69585" y="45582"/>
                  </a:cubicBezTo>
                  <a:cubicBezTo>
                    <a:pt x="68299" y="44966"/>
                    <a:pt x="68747" y="44966"/>
                    <a:pt x="68747" y="44080"/>
                  </a:cubicBezTo>
                  <a:cubicBezTo>
                    <a:pt x="68747" y="43195"/>
                    <a:pt x="70032" y="40846"/>
                    <a:pt x="69138" y="40269"/>
                  </a:cubicBezTo>
                  <a:cubicBezTo>
                    <a:pt x="68747" y="39692"/>
                    <a:pt x="66623" y="38806"/>
                    <a:pt x="68299" y="38190"/>
                  </a:cubicBezTo>
                  <a:cubicBezTo>
                    <a:pt x="70870" y="37035"/>
                    <a:pt x="70870" y="37613"/>
                    <a:pt x="70870" y="35572"/>
                  </a:cubicBezTo>
                  <a:cubicBezTo>
                    <a:pt x="70870" y="33493"/>
                    <a:pt x="67014" y="32608"/>
                    <a:pt x="70032" y="31722"/>
                  </a:cubicBezTo>
                  <a:cubicBezTo>
                    <a:pt x="71709" y="31453"/>
                    <a:pt x="71262" y="30259"/>
                    <a:pt x="71709" y="29374"/>
                  </a:cubicBezTo>
                  <a:cubicBezTo>
                    <a:pt x="71709" y="28488"/>
                    <a:pt x="72156" y="26140"/>
                    <a:pt x="70870" y="26756"/>
                  </a:cubicBezTo>
                  <a:cubicBezTo>
                    <a:pt x="67014" y="27911"/>
                    <a:pt x="69138" y="27603"/>
                    <a:pt x="68747" y="29682"/>
                  </a:cubicBezTo>
                  <a:cubicBezTo>
                    <a:pt x="67014" y="29682"/>
                    <a:pt x="64443" y="28796"/>
                    <a:pt x="62766" y="28796"/>
                  </a:cubicBezTo>
                  <a:cubicBezTo>
                    <a:pt x="61928" y="28488"/>
                    <a:pt x="59357" y="30837"/>
                    <a:pt x="59748" y="31453"/>
                  </a:cubicBezTo>
                  <a:cubicBezTo>
                    <a:pt x="59748" y="32916"/>
                    <a:pt x="60195" y="32916"/>
                    <a:pt x="58910" y="34379"/>
                  </a:cubicBezTo>
                  <a:cubicBezTo>
                    <a:pt x="57624" y="34995"/>
                    <a:pt x="55500" y="36458"/>
                    <a:pt x="55500" y="37343"/>
                  </a:cubicBezTo>
                  <a:cubicBezTo>
                    <a:pt x="55500" y="38806"/>
                    <a:pt x="58462" y="40846"/>
                    <a:pt x="58462" y="41732"/>
                  </a:cubicBezTo>
                  <a:cubicBezTo>
                    <a:pt x="57624" y="41732"/>
                    <a:pt x="52929" y="38190"/>
                    <a:pt x="52482" y="37921"/>
                  </a:cubicBezTo>
                  <a:cubicBezTo>
                    <a:pt x="52482" y="37343"/>
                    <a:pt x="52482" y="35842"/>
                    <a:pt x="51644" y="35842"/>
                  </a:cubicBezTo>
                  <a:cubicBezTo>
                    <a:pt x="50805" y="35842"/>
                    <a:pt x="49073" y="37613"/>
                    <a:pt x="48681" y="38190"/>
                  </a:cubicBezTo>
                  <a:cubicBezTo>
                    <a:pt x="48234" y="39076"/>
                    <a:pt x="47843" y="40846"/>
                    <a:pt x="47843" y="42040"/>
                  </a:cubicBezTo>
                  <a:cubicBezTo>
                    <a:pt x="46557" y="42309"/>
                    <a:pt x="46110" y="40846"/>
                    <a:pt x="44825" y="41732"/>
                  </a:cubicBezTo>
                  <a:cubicBezTo>
                    <a:pt x="43986" y="42309"/>
                    <a:pt x="43986" y="42617"/>
                    <a:pt x="43986" y="43503"/>
                  </a:cubicBezTo>
                  <a:cubicBezTo>
                    <a:pt x="43539" y="44388"/>
                    <a:pt x="43092" y="44696"/>
                    <a:pt x="44378" y="45274"/>
                  </a:cubicBezTo>
                  <a:cubicBezTo>
                    <a:pt x="45663" y="45851"/>
                    <a:pt x="46949" y="44696"/>
                    <a:pt x="47843" y="44388"/>
                  </a:cubicBezTo>
                  <a:cubicBezTo>
                    <a:pt x="49073" y="44080"/>
                    <a:pt x="50358" y="44388"/>
                    <a:pt x="51252" y="44696"/>
                  </a:cubicBezTo>
                  <a:cubicBezTo>
                    <a:pt x="52091" y="44966"/>
                    <a:pt x="52091" y="44966"/>
                    <a:pt x="52091" y="44966"/>
                  </a:cubicBezTo>
                  <a:close/>
                  <a:moveTo>
                    <a:pt x="80260" y="104677"/>
                  </a:moveTo>
                  <a:lnTo>
                    <a:pt x="80260" y="104677"/>
                  </a:lnTo>
                  <a:cubicBezTo>
                    <a:pt x="81546" y="103214"/>
                    <a:pt x="75565" y="101135"/>
                    <a:pt x="78975" y="99095"/>
                  </a:cubicBezTo>
                  <a:cubicBezTo>
                    <a:pt x="79813" y="98787"/>
                    <a:pt x="81099" y="98787"/>
                    <a:pt x="81993" y="98479"/>
                  </a:cubicBezTo>
                  <a:cubicBezTo>
                    <a:pt x="81993" y="98209"/>
                    <a:pt x="81099" y="97324"/>
                    <a:pt x="80707" y="97016"/>
                  </a:cubicBezTo>
                  <a:cubicBezTo>
                    <a:pt x="80260" y="96708"/>
                    <a:pt x="80260" y="95822"/>
                    <a:pt x="80260" y="95553"/>
                  </a:cubicBezTo>
                  <a:cubicBezTo>
                    <a:pt x="80260" y="94090"/>
                    <a:pt x="79422" y="92897"/>
                    <a:pt x="79422" y="91126"/>
                  </a:cubicBezTo>
                  <a:cubicBezTo>
                    <a:pt x="79813" y="90856"/>
                    <a:pt x="80707" y="89971"/>
                    <a:pt x="80707" y="89663"/>
                  </a:cubicBezTo>
                  <a:cubicBezTo>
                    <a:pt x="81099" y="89085"/>
                    <a:pt x="80260" y="88777"/>
                    <a:pt x="80707" y="88200"/>
                  </a:cubicBezTo>
                  <a:cubicBezTo>
                    <a:pt x="81993" y="87006"/>
                    <a:pt x="84117" y="87314"/>
                    <a:pt x="84117" y="85543"/>
                  </a:cubicBezTo>
                  <a:cubicBezTo>
                    <a:pt x="84117" y="84658"/>
                    <a:pt x="84508" y="83772"/>
                    <a:pt x="84117" y="82887"/>
                  </a:cubicBezTo>
                  <a:cubicBezTo>
                    <a:pt x="84117" y="82040"/>
                    <a:pt x="81993" y="81732"/>
                    <a:pt x="82384" y="80846"/>
                  </a:cubicBezTo>
                  <a:cubicBezTo>
                    <a:pt x="83223" y="79384"/>
                    <a:pt x="84117" y="79076"/>
                    <a:pt x="81993" y="77921"/>
                  </a:cubicBezTo>
                  <a:cubicBezTo>
                    <a:pt x="81099" y="77305"/>
                    <a:pt x="80707" y="77305"/>
                    <a:pt x="79813" y="76419"/>
                  </a:cubicBezTo>
                  <a:cubicBezTo>
                    <a:pt x="79813" y="75842"/>
                    <a:pt x="78584" y="75264"/>
                    <a:pt x="79422" y="74687"/>
                  </a:cubicBezTo>
                  <a:cubicBezTo>
                    <a:pt x="79813" y="74071"/>
                    <a:pt x="80707" y="73801"/>
                    <a:pt x="81099" y="73185"/>
                  </a:cubicBezTo>
                  <a:cubicBezTo>
                    <a:pt x="82384" y="71722"/>
                    <a:pt x="81993" y="73801"/>
                    <a:pt x="83670" y="74379"/>
                  </a:cubicBezTo>
                  <a:cubicBezTo>
                    <a:pt x="84508" y="74379"/>
                    <a:pt x="85402" y="73493"/>
                    <a:pt x="85794" y="73185"/>
                  </a:cubicBezTo>
                  <a:cubicBezTo>
                    <a:pt x="85794" y="71722"/>
                    <a:pt x="88365" y="72030"/>
                    <a:pt x="88365" y="71453"/>
                  </a:cubicBezTo>
                  <a:cubicBezTo>
                    <a:pt x="89203" y="69951"/>
                    <a:pt x="86632" y="70567"/>
                    <a:pt x="85402" y="69682"/>
                  </a:cubicBezTo>
                  <a:cubicBezTo>
                    <a:pt x="84117" y="68796"/>
                    <a:pt x="88812" y="66717"/>
                    <a:pt x="90097" y="66717"/>
                  </a:cubicBezTo>
                  <a:cubicBezTo>
                    <a:pt x="91383" y="66717"/>
                    <a:pt x="90489" y="65255"/>
                    <a:pt x="90489" y="64677"/>
                  </a:cubicBezTo>
                  <a:cubicBezTo>
                    <a:pt x="90936" y="63484"/>
                    <a:pt x="88365" y="64369"/>
                    <a:pt x="87079" y="64100"/>
                  </a:cubicBezTo>
                  <a:cubicBezTo>
                    <a:pt x="84955" y="63484"/>
                    <a:pt x="85402" y="63214"/>
                    <a:pt x="82831" y="63214"/>
                  </a:cubicBezTo>
                  <a:cubicBezTo>
                    <a:pt x="82831" y="62598"/>
                    <a:pt x="83223" y="61443"/>
                    <a:pt x="84117" y="61135"/>
                  </a:cubicBezTo>
                  <a:cubicBezTo>
                    <a:pt x="85794" y="60866"/>
                    <a:pt x="90097" y="62021"/>
                    <a:pt x="90936" y="60250"/>
                  </a:cubicBezTo>
                  <a:cubicBezTo>
                    <a:pt x="91383" y="59364"/>
                    <a:pt x="91383" y="57324"/>
                    <a:pt x="91383" y="56438"/>
                  </a:cubicBezTo>
                  <a:cubicBezTo>
                    <a:pt x="89650" y="56438"/>
                    <a:pt x="88812" y="56746"/>
                    <a:pt x="87526" y="57632"/>
                  </a:cubicBezTo>
                  <a:cubicBezTo>
                    <a:pt x="85794" y="59095"/>
                    <a:pt x="87918" y="56130"/>
                    <a:pt x="87918" y="55861"/>
                  </a:cubicBezTo>
                  <a:cubicBezTo>
                    <a:pt x="89203" y="54667"/>
                    <a:pt x="93898" y="49971"/>
                    <a:pt x="93898" y="49085"/>
                  </a:cubicBezTo>
                  <a:cubicBezTo>
                    <a:pt x="91774" y="49085"/>
                    <a:pt x="88812" y="52011"/>
                    <a:pt x="88365" y="53205"/>
                  </a:cubicBezTo>
                  <a:cubicBezTo>
                    <a:pt x="87918" y="54398"/>
                    <a:pt x="83223" y="58209"/>
                    <a:pt x="83223" y="54667"/>
                  </a:cubicBezTo>
                  <a:cubicBezTo>
                    <a:pt x="83223" y="52627"/>
                    <a:pt x="81099" y="53512"/>
                    <a:pt x="78975" y="52897"/>
                  </a:cubicBezTo>
                  <a:cubicBezTo>
                    <a:pt x="78584" y="52897"/>
                    <a:pt x="79813" y="51434"/>
                    <a:pt x="79813" y="51126"/>
                  </a:cubicBezTo>
                  <a:cubicBezTo>
                    <a:pt x="81099" y="50279"/>
                    <a:pt x="83223" y="47930"/>
                    <a:pt x="81546" y="47045"/>
                  </a:cubicBezTo>
                  <a:cubicBezTo>
                    <a:pt x="79422" y="46159"/>
                    <a:pt x="80260" y="45582"/>
                    <a:pt x="79813" y="44388"/>
                  </a:cubicBezTo>
                  <a:cubicBezTo>
                    <a:pt x="78975" y="42040"/>
                    <a:pt x="77298" y="44080"/>
                    <a:pt x="76013" y="44966"/>
                  </a:cubicBezTo>
                  <a:cubicBezTo>
                    <a:pt x="75565" y="45582"/>
                    <a:pt x="75118" y="44966"/>
                    <a:pt x="74280" y="44966"/>
                  </a:cubicBezTo>
                  <a:cubicBezTo>
                    <a:pt x="73442" y="44966"/>
                    <a:pt x="73442" y="46159"/>
                    <a:pt x="72994" y="46429"/>
                  </a:cubicBezTo>
                  <a:cubicBezTo>
                    <a:pt x="70870" y="48200"/>
                    <a:pt x="76013" y="48508"/>
                    <a:pt x="74727" y="49393"/>
                  </a:cubicBezTo>
                  <a:cubicBezTo>
                    <a:pt x="72156" y="50856"/>
                    <a:pt x="69585" y="49085"/>
                    <a:pt x="69138" y="52627"/>
                  </a:cubicBezTo>
                  <a:cubicBezTo>
                    <a:pt x="68299" y="54667"/>
                    <a:pt x="66176" y="57324"/>
                    <a:pt x="69585" y="58787"/>
                  </a:cubicBezTo>
                  <a:cubicBezTo>
                    <a:pt x="72156" y="59980"/>
                    <a:pt x="70870" y="59364"/>
                    <a:pt x="69585" y="60250"/>
                  </a:cubicBezTo>
                  <a:cubicBezTo>
                    <a:pt x="67852" y="61443"/>
                    <a:pt x="67852" y="63214"/>
                    <a:pt x="65337" y="64369"/>
                  </a:cubicBezTo>
                  <a:cubicBezTo>
                    <a:pt x="62319" y="65563"/>
                    <a:pt x="60195" y="62906"/>
                    <a:pt x="58071" y="62906"/>
                  </a:cubicBezTo>
                  <a:cubicBezTo>
                    <a:pt x="58071" y="63484"/>
                    <a:pt x="58910" y="65255"/>
                    <a:pt x="57177" y="65563"/>
                  </a:cubicBezTo>
                  <a:cubicBezTo>
                    <a:pt x="56339" y="65563"/>
                    <a:pt x="55053" y="64985"/>
                    <a:pt x="53768" y="64985"/>
                  </a:cubicBezTo>
                  <a:cubicBezTo>
                    <a:pt x="52929" y="64985"/>
                    <a:pt x="51644" y="66717"/>
                    <a:pt x="50358" y="67025"/>
                  </a:cubicBezTo>
                  <a:cubicBezTo>
                    <a:pt x="47843" y="68488"/>
                    <a:pt x="46557" y="66448"/>
                    <a:pt x="43986" y="66140"/>
                  </a:cubicBezTo>
                  <a:cubicBezTo>
                    <a:pt x="42701" y="66448"/>
                    <a:pt x="34149" y="66717"/>
                    <a:pt x="37559" y="68796"/>
                  </a:cubicBezTo>
                  <a:cubicBezTo>
                    <a:pt x="38844" y="69682"/>
                    <a:pt x="38397" y="69951"/>
                    <a:pt x="37559" y="71145"/>
                  </a:cubicBezTo>
                  <a:cubicBezTo>
                    <a:pt x="37112" y="72608"/>
                    <a:pt x="37559" y="74956"/>
                    <a:pt x="39683" y="75534"/>
                  </a:cubicBezTo>
                  <a:cubicBezTo>
                    <a:pt x="40577" y="75842"/>
                    <a:pt x="41863" y="75842"/>
                    <a:pt x="42254" y="76419"/>
                  </a:cubicBezTo>
                  <a:cubicBezTo>
                    <a:pt x="44378" y="79961"/>
                    <a:pt x="46557" y="75534"/>
                    <a:pt x="47843" y="78498"/>
                  </a:cubicBezTo>
                  <a:cubicBezTo>
                    <a:pt x="48234" y="79692"/>
                    <a:pt x="49520" y="79076"/>
                    <a:pt x="50358" y="78190"/>
                  </a:cubicBezTo>
                  <a:cubicBezTo>
                    <a:pt x="51252" y="77613"/>
                    <a:pt x="52482" y="77035"/>
                    <a:pt x="53376" y="76150"/>
                  </a:cubicBezTo>
                  <a:cubicBezTo>
                    <a:pt x="53376" y="76150"/>
                    <a:pt x="53376" y="76150"/>
                    <a:pt x="53768" y="76150"/>
                  </a:cubicBezTo>
                  <a:cubicBezTo>
                    <a:pt x="53768" y="77921"/>
                    <a:pt x="52091" y="78190"/>
                    <a:pt x="50358" y="79076"/>
                  </a:cubicBezTo>
                  <a:cubicBezTo>
                    <a:pt x="49967" y="79692"/>
                    <a:pt x="49520" y="80538"/>
                    <a:pt x="49967" y="80846"/>
                  </a:cubicBezTo>
                  <a:cubicBezTo>
                    <a:pt x="50358" y="82040"/>
                    <a:pt x="51644" y="81424"/>
                    <a:pt x="52929" y="81732"/>
                  </a:cubicBezTo>
                  <a:cubicBezTo>
                    <a:pt x="54662" y="82887"/>
                    <a:pt x="53376" y="83195"/>
                    <a:pt x="55947" y="83772"/>
                  </a:cubicBezTo>
                  <a:cubicBezTo>
                    <a:pt x="56339" y="83772"/>
                    <a:pt x="58462" y="85235"/>
                    <a:pt x="58462" y="85543"/>
                  </a:cubicBezTo>
                  <a:lnTo>
                    <a:pt x="58462" y="85543"/>
                  </a:lnTo>
                  <a:cubicBezTo>
                    <a:pt x="58462" y="85235"/>
                    <a:pt x="58071" y="82309"/>
                    <a:pt x="59357" y="82309"/>
                  </a:cubicBezTo>
                  <a:cubicBezTo>
                    <a:pt x="60195" y="82617"/>
                    <a:pt x="61928" y="84388"/>
                    <a:pt x="62319" y="83195"/>
                  </a:cubicBezTo>
                  <a:cubicBezTo>
                    <a:pt x="62766" y="82040"/>
                    <a:pt x="62319" y="80846"/>
                    <a:pt x="63605" y="80269"/>
                  </a:cubicBezTo>
                  <a:cubicBezTo>
                    <a:pt x="64443" y="79384"/>
                    <a:pt x="65337" y="80269"/>
                    <a:pt x="66623" y="79961"/>
                  </a:cubicBezTo>
                  <a:cubicBezTo>
                    <a:pt x="68299" y="79384"/>
                    <a:pt x="70032" y="77305"/>
                    <a:pt x="71262" y="76150"/>
                  </a:cubicBezTo>
                  <a:cubicBezTo>
                    <a:pt x="72547" y="74687"/>
                    <a:pt x="72156" y="76727"/>
                    <a:pt x="72156" y="77305"/>
                  </a:cubicBezTo>
                  <a:cubicBezTo>
                    <a:pt x="72156" y="79076"/>
                    <a:pt x="72994" y="80269"/>
                    <a:pt x="72994" y="81732"/>
                  </a:cubicBezTo>
                  <a:cubicBezTo>
                    <a:pt x="72994" y="83503"/>
                    <a:pt x="72156" y="85543"/>
                    <a:pt x="72547" y="87314"/>
                  </a:cubicBezTo>
                  <a:cubicBezTo>
                    <a:pt x="72547" y="87892"/>
                    <a:pt x="71709" y="89393"/>
                    <a:pt x="71709" y="89971"/>
                  </a:cubicBezTo>
                  <a:cubicBezTo>
                    <a:pt x="74280" y="88777"/>
                    <a:pt x="74280" y="88777"/>
                    <a:pt x="74280" y="88777"/>
                  </a:cubicBezTo>
                  <a:cubicBezTo>
                    <a:pt x="75118" y="89663"/>
                    <a:pt x="73442" y="94359"/>
                    <a:pt x="72547" y="95553"/>
                  </a:cubicBezTo>
                  <a:cubicBezTo>
                    <a:pt x="71262" y="99672"/>
                    <a:pt x="71262" y="99672"/>
                    <a:pt x="71262" y="99672"/>
                  </a:cubicBezTo>
                  <a:cubicBezTo>
                    <a:pt x="70423" y="101135"/>
                    <a:pt x="69138" y="102329"/>
                    <a:pt x="68747" y="103792"/>
                  </a:cubicBezTo>
                  <a:cubicBezTo>
                    <a:pt x="68299" y="105832"/>
                    <a:pt x="69585" y="107295"/>
                    <a:pt x="69585" y="109374"/>
                  </a:cubicBezTo>
                  <a:cubicBezTo>
                    <a:pt x="69585" y="110259"/>
                    <a:pt x="67852" y="109951"/>
                    <a:pt x="67014" y="110259"/>
                  </a:cubicBezTo>
                  <a:cubicBezTo>
                    <a:pt x="65728" y="110567"/>
                    <a:pt x="67461" y="112916"/>
                    <a:pt x="65337" y="113493"/>
                  </a:cubicBezTo>
                  <a:cubicBezTo>
                    <a:pt x="64443" y="113801"/>
                    <a:pt x="63605" y="113493"/>
                    <a:pt x="64443" y="114379"/>
                  </a:cubicBezTo>
                  <a:cubicBezTo>
                    <a:pt x="65337" y="115264"/>
                    <a:pt x="65337" y="117882"/>
                    <a:pt x="67014" y="116997"/>
                  </a:cubicBezTo>
                  <a:cubicBezTo>
                    <a:pt x="70032" y="115264"/>
                    <a:pt x="70870" y="116997"/>
                    <a:pt x="72156" y="118768"/>
                  </a:cubicBezTo>
                  <a:cubicBezTo>
                    <a:pt x="72156" y="119076"/>
                    <a:pt x="72994" y="119961"/>
                    <a:pt x="73833" y="119961"/>
                  </a:cubicBezTo>
                  <a:cubicBezTo>
                    <a:pt x="73833" y="119961"/>
                    <a:pt x="73442" y="118498"/>
                    <a:pt x="73442" y="118190"/>
                  </a:cubicBezTo>
                  <a:cubicBezTo>
                    <a:pt x="73442" y="117882"/>
                    <a:pt x="74280" y="116997"/>
                    <a:pt x="74727" y="116419"/>
                  </a:cubicBezTo>
                  <a:cubicBezTo>
                    <a:pt x="75118" y="114956"/>
                    <a:pt x="73833" y="113185"/>
                    <a:pt x="74280" y="112030"/>
                  </a:cubicBezTo>
                  <a:cubicBezTo>
                    <a:pt x="75565" y="109374"/>
                    <a:pt x="75118" y="108488"/>
                    <a:pt x="75118" y="106140"/>
                  </a:cubicBezTo>
                  <a:cubicBezTo>
                    <a:pt x="75118" y="103484"/>
                    <a:pt x="78136" y="105563"/>
                    <a:pt x="79813" y="105255"/>
                  </a:cubicBezTo>
                  <a:cubicBezTo>
                    <a:pt x="80260" y="104677"/>
                    <a:pt x="80260" y="104677"/>
                    <a:pt x="80260" y="104677"/>
                  </a:cubicBezTo>
                  <a:close/>
                  <a:moveTo>
                    <a:pt x="88365" y="86429"/>
                  </a:moveTo>
                  <a:lnTo>
                    <a:pt x="88365" y="86429"/>
                  </a:lnTo>
                  <a:cubicBezTo>
                    <a:pt x="89203" y="85543"/>
                    <a:pt x="86632" y="83772"/>
                    <a:pt x="86632" y="82617"/>
                  </a:cubicBezTo>
                  <a:cubicBezTo>
                    <a:pt x="86632" y="82309"/>
                    <a:pt x="86632" y="81154"/>
                    <a:pt x="87526" y="81424"/>
                  </a:cubicBezTo>
                  <a:cubicBezTo>
                    <a:pt x="88365" y="82040"/>
                    <a:pt x="89203" y="82617"/>
                    <a:pt x="90097" y="82617"/>
                  </a:cubicBezTo>
                  <a:cubicBezTo>
                    <a:pt x="90936" y="82617"/>
                    <a:pt x="93060" y="80846"/>
                    <a:pt x="92668" y="82617"/>
                  </a:cubicBezTo>
                  <a:cubicBezTo>
                    <a:pt x="92668" y="84080"/>
                    <a:pt x="92221" y="84080"/>
                    <a:pt x="94345" y="84388"/>
                  </a:cubicBezTo>
                  <a:cubicBezTo>
                    <a:pt x="95183" y="84658"/>
                    <a:pt x="95183" y="85235"/>
                    <a:pt x="96469" y="85235"/>
                  </a:cubicBezTo>
                  <a:cubicBezTo>
                    <a:pt x="97755" y="85235"/>
                    <a:pt x="97755" y="85235"/>
                    <a:pt x="97755" y="86121"/>
                  </a:cubicBezTo>
                  <a:cubicBezTo>
                    <a:pt x="97755" y="86737"/>
                    <a:pt x="97755" y="87892"/>
                    <a:pt x="96469" y="87314"/>
                  </a:cubicBezTo>
                  <a:cubicBezTo>
                    <a:pt x="95183" y="86429"/>
                    <a:pt x="94792" y="84658"/>
                    <a:pt x="93507" y="86429"/>
                  </a:cubicBezTo>
                  <a:cubicBezTo>
                    <a:pt x="93060" y="87314"/>
                    <a:pt x="92221" y="87892"/>
                    <a:pt x="92668" y="88777"/>
                  </a:cubicBezTo>
                  <a:cubicBezTo>
                    <a:pt x="92668" y="89971"/>
                    <a:pt x="91774" y="92011"/>
                    <a:pt x="90097" y="90279"/>
                  </a:cubicBezTo>
                  <a:cubicBezTo>
                    <a:pt x="89650" y="89663"/>
                    <a:pt x="89650" y="89085"/>
                    <a:pt x="88812" y="88777"/>
                  </a:cubicBezTo>
                  <a:cubicBezTo>
                    <a:pt x="87918" y="88508"/>
                    <a:pt x="87079" y="87892"/>
                    <a:pt x="87918" y="87006"/>
                  </a:cubicBezTo>
                  <a:cubicBezTo>
                    <a:pt x="88365" y="86429"/>
                    <a:pt x="88365" y="86429"/>
                    <a:pt x="88365" y="86429"/>
                  </a:cubicBezTo>
                  <a:close/>
                  <a:moveTo>
                    <a:pt x="99878" y="63484"/>
                  </a:moveTo>
                  <a:lnTo>
                    <a:pt x="99878" y="63484"/>
                  </a:lnTo>
                  <a:cubicBezTo>
                    <a:pt x="99040" y="64100"/>
                    <a:pt x="97363" y="63792"/>
                    <a:pt x="96469" y="63214"/>
                  </a:cubicBezTo>
                  <a:cubicBezTo>
                    <a:pt x="95631" y="62329"/>
                    <a:pt x="97363" y="62021"/>
                    <a:pt x="97363" y="61443"/>
                  </a:cubicBezTo>
                  <a:cubicBezTo>
                    <a:pt x="97755" y="60866"/>
                    <a:pt x="98202" y="59980"/>
                    <a:pt x="98593" y="59364"/>
                  </a:cubicBezTo>
                  <a:cubicBezTo>
                    <a:pt x="99487" y="59095"/>
                    <a:pt x="99878" y="59095"/>
                    <a:pt x="100773" y="58517"/>
                  </a:cubicBezTo>
                  <a:cubicBezTo>
                    <a:pt x="101164" y="58209"/>
                    <a:pt x="101611" y="57632"/>
                    <a:pt x="102002" y="57324"/>
                  </a:cubicBezTo>
                  <a:cubicBezTo>
                    <a:pt x="102449" y="57016"/>
                    <a:pt x="102897" y="57324"/>
                    <a:pt x="103288" y="57324"/>
                  </a:cubicBezTo>
                  <a:cubicBezTo>
                    <a:pt x="104182" y="57324"/>
                    <a:pt x="104573" y="57016"/>
                    <a:pt x="105020" y="57016"/>
                  </a:cubicBezTo>
                  <a:cubicBezTo>
                    <a:pt x="106753" y="56746"/>
                    <a:pt x="107144" y="56746"/>
                    <a:pt x="105859" y="57632"/>
                  </a:cubicBezTo>
                  <a:cubicBezTo>
                    <a:pt x="105020" y="58517"/>
                    <a:pt x="103735" y="59364"/>
                    <a:pt x="102897" y="60250"/>
                  </a:cubicBezTo>
                  <a:cubicBezTo>
                    <a:pt x="102002" y="61135"/>
                    <a:pt x="101164" y="62021"/>
                    <a:pt x="100326" y="62906"/>
                  </a:cubicBezTo>
                  <a:lnTo>
                    <a:pt x="99878" y="63484"/>
                  </a:ln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04" name="Shape 2704"/>
            <p:cNvSpPr/>
            <p:nvPr/>
          </p:nvSpPr>
          <p:spPr>
            <a:xfrm>
              <a:off x="5851144" y="2886075"/>
              <a:ext cx="631784" cy="701674"/>
            </a:xfrm>
            <a:custGeom>
              <a:avLst/>
              <a:gdLst/>
              <a:ahLst/>
              <a:cxnLst/>
              <a:rect l="0" t="0" r="0" b="0"/>
              <a:pathLst>
                <a:path w="120000" h="120000" extrusionOk="0">
                  <a:moveTo>
                    <a:pt x="4712" y="119938"/>
                  </a:moveTo>
                  <a:lnTo>
                    <a:pt x="4712" y="119938"/>
                  </a:lnTo>
                  <a:cubicBezTo>
                    <a:pt x="7307" y="119507"/>
                    <a:pt x="9425" y="118090"/>
                    <a:pt x="12020" y="118090"/>
                  </a:cubicBezTo>
                  <a:cubicBezTo>
                    <a:pt x="12498" y="118090"/>
                    <a:pt x="13044" y="119014"/>
                    <a:pt x="13591" y="119014"/>
                  </a:cubicBezTo>
                  <a:cubicBezTo>
                    <a:pt x="17211" y="118521"/>
                    <a:pt x="19806" y="116673"/>
                    <a:pt x="22948" y="116180"/>
                  </a:cubicBezTo>
                  <a:cubicBezTo>
                    <a:pt x="23972" y="116180"/>
                    <a:pt x="23972" y="117597"/>
                    <a:pt x="25065" y="117597"/>
                  </a:cubicBezTo>
                  <a:cubicBezTo>
                    <a:pt x="27660" y="118090"/>
                    <a:pt x="30256" y="117597"/>
                    <a:pt x="32851" y="117104"/>
                  </a:cubicBezTo>
                  <a:cubicBezTo>
                    <a:pt x="34968" y="116673"/>
                    <a:pt x="37017" y="114763"/>
                    <a:pt x="39612" y="114332"/>
                  </a:cubicBezTo>
                  <a:cubicBezTo>
                    <a:pt x="41183" y="113839"/>
                    <a:pt x="43301" y="114763"/>
                    <a:pt x="44871" y="114332"/>
                  </a:cubicBezTo>
                  <a:cubicBezTo>
                    <a:pt x="46442" y="113839"/>
                    <a:pt x="48491" y="112915"/>
                    <a:pt x="49038" y="111498"/>
                  </a:cubicBezTo>
                  <a:cubicBezTo>
                    <a:pt x="50062" y="109158"/>
                    <a:pt x="48013" y="106817"/>
                    <a:pt x="47467" y="104414"/>
                  </a:cubicBezTo>
                  <a:cubicBezTo>
                    <a:pt x="47467" y="102997"/>
                    <a:pt x="45896" y="101149"/>
                    <a:pt x="46989" y="100164"/>
                  </a:cubicBezTo>
                  <a:cubicBezTo>
                    <a:pt x="50062" y="98316"/>
                    <a:pt x="54775" y="99240"/>
                    <a:pt x="57302" y="96406"/>
                  </a:cubicBezTo>
                  <a:cubicBezTo>
                    <a:pt x="60443" y="93634"/>
                    <a:pt x="58326" y="88459"/>
                    <a:pt x="61468" y="85626"/>
                  </a:cubicBezTo>
                  <a:cubicBezTo>
                    <a:pt x="64610" y="82792"/>
                    <a:pt x="69869" y="82299"/>
                    <a:pt x="74035" y="82299"/>
                  </a:cubicBezTo>
                  <a:cubicBezTo>
                    <a:pt x="76630" y="81868"/>
                    <a:pt x="79225" y="85133"/>
                    <a:pt x="81343" y="84640"/>
                  </a:cubicBezTo>
                  <a:cubicBezTo>
                    <a:pt x="83938" y="84209"/>
                    <a:pt x="84963" y="81375"/>
                    <a:pt x="86533" y="79466"/>
                  </a:cubicBezTo>
                  <a:cubicBezTo>
                    <a:pt x="86533" y="79466"/>
                    <a:pt x="86533" y="75277"/>
                    <a:pt x="86533" y="74291"/>
                  </a:cubicBezTo>
                  <a:cubicBezTo>
                    <a:pt x="86533" y="73367"/>
                    <a:pt x="86533" y="67268"/>
                    <a:pt x="86533" y="67268"/>
                  </a:cubicBezTo>
                  <a:cubicBezTo>
                    <a:pt x="87080" y="65852"/>
                    <a:pt x="89129" y="64928"/>
                    <a:pt x="88651" y="63942"/>
                  </a:cubicBezTo>
                  <a:cubicBezTo>
                    <a:pt x="87080" y="61601"/>
                    <a:pt x="81343" y="61601"/>
                    <a:pt x="81343" y="58767"/>
                  </a:cubicBezTo>
                  <a:cubicBezTo>
                    <a:pt x="80796" y="55995"/>
                    <a:pt x="87558" y="55503"/>
                    <a:pt x="88104" y="52669"/>
                  </a:cubicBezTo>
                  <a:cubicBezTo>
                    <a:pt x="88104" y="50821"/>
                    <a:pt x="82367" y="52238"/>
                    <a:pt x="81821" y="50328"/>
                  </a:cubicBezTo>
                  <a:cubicBezTo>
                    <a:pt x="81343" y="47987"/>
                    <a:pt x="83938" y="45585"/>
                    <a:pt x="85987" y="43737"/>
                  </a:cubicBezTo>
                  <a:cubicBezTo>
                    <a:pt x="87558" y="42813"/>
                    <a:pt x="90153" y="44168"/>
                    <a:pt x="91724" y="43244"/>
                  </a:cubicBezTo>
                  <a:cubicBezTo>
                    <a:pt x="93841" y="41827"/>
                    <a:pt x="93841" y="38562"/>
                    <a:pt x="95890" y="37145"/>
                  </a:cubicBezTo>
                  <a:cubicBezTo>
                    <a:pt x="97461" y="36221"/>
                    <a:pt x="99578" y="35297"/>
                    <a:pt x="101149" y="35728"/>
                  </a:cubicBezTo>
                  <a:cubicBezTo>
                    <a:pt x="103198" y="36652"/>
                    <a:pt x="103198" y="39486"/>
                    <a:pt x="105315" y="40410"/>
                  </a:cubicBezTo>
                  <a:cubicBezTo>
                    <a:pt x="106340" y="40903"/>
                    <a:pt x="106340" y="38562"/>
                    <a:pt x="106886" y="38562"/>
                  </a:cubicBezTo>
                  <a:cubicBezTo>
                    <a:pt x="109482" y="38562"/>
                    <a:pt x="111052" y="41396"/>
                    <a:pt x="113101" y="41396"/>
                  </a:cubicBezTo>
                  <a:cubicBezTo>
                    <a:pt x="115219" y="41396"/>
                    <a:pt x="116243" y="39055"/>
                    <a:pt x="117814" y="38069"/>
                  </a:cubicBezTo>
                  <a:cubicBezTo>
                    <a:pt x="118360" y="37638"/>
                    <a:pt x="119931" y="37145"/>
                    <a:pt x="119931" y="36221"/>
                  </a:cubicBezTo>
                  <a:cubicBezTo>
                    <a:pt x="119931" y="35297"/>
                    <a:pt x="118360" y="34804"/>
                    <a:pt x="117268" y="34804"/>
                  </a:cubicBezTo>
                  <a:cubicBezTo>
                    <a:pt x="116243" y="34312"/>
                    <a:pt x="114672" y="35728"/>
                    <a:pt x="113648" y="35297"/>
                  </a:cubicBezTo>
                  <a:cubicBezTo>
                    <a:pt x="112077" y="34804"/>
                    <a:pt x="110028" y="34312"/>
                    <a:pt x="108935" y="32895"/>
                  </a:cubicBezTo>
                  <a:cubicBezTo>
                    <a:pt x="107911" y="31047"/>
                    <a:pt x="110506" y="29137"/>
                    <a:pt x="109482" y="27227"/>
                  </a:cubicBezTo>
                  <a:cubicBezTo>
                    <a:pt x="107911" y="24887"/>
                    <a:pt x="103745" y="24887"/>
                    <a:pt x="103198" y="22546"/>
                  </a:cubicBezTo>
                  <a:cubicBezTo>
                    <a:pt x="102174" y="19281"/>
                    <a:pt x="105315" y="16447"/>
                    <a:pt x="105862" y="13613"/>
                  </a:cubicBezTo>
                  <a:cubicBezTo>
                    <a:pt x="105862" y="10780"/>
                    <a:pt x="105315" y="11273"/>
                    <a:pt x="104769" y="8439"/>
                  </a:cubicBezTo>
                  <a:lnTo>
                    <a:pt x="104769" y="8439"/>
                  </a:lnTo>
                  <a:cubicBezTo>
                    <a:pt x="101149" y="7515"/>
                    <a:pt x="96983" y="5605"/>
                    <a:pt x="93841" y="5605"/>
                  </a:cubicBezTo>
                  <a:cubicBezTo>
                    <a:pt x="88104" y="7515"/>
                    <a:pt x="85509" y="7515"/>
                    <a:pt x="80250" y="11273"/>
                  </a:cubicBezTo>
                  <a:cubicBezTo>
                    <a:pt x="76084" y="14106"/>
                    <a:pt x="69322" y="10780"/>
                    <a:pt x="65156" y="9363"/>
                  </a:cubicBezTo>
                  <a:cubicBezTo>
                    <a:pt x="59897" y="7946"/>
                    <a:pt x="45896" y="0"/>
                    <a:pt x="41730" y="1416"/>
                  </a:cubicBezTo>
                  <a:cubicBezTo>
                    <a:pt x="36539" y="3757"/>
                    <a:pt x="30256" y="5605"/>
                    <a:pt x="25065" y="5605"/>
                  </a:cubicBezTo>
                  <a:cubicBezTo>
                    <a:pt x="26089" y="8932"/>
                    <a:pt x="25065" y="13121"/>
                    <a:pt x="19806" y="13121"/>
                  </a:cubicBezTo>
                  <a:cubicBezTo>
                    <a:pt x="14069" y="13121"/>
                    <a:pt x="12498" y="11273"/>
                    <a:pt x="12498" y="16940"/>
                  </a:cubicBezTo>
                  <a:cubicBezTo>
                    <a:pt x="11474" y="16940"/>
                    <a:pt x="11474" y="13121"/>
                    <a:pt x="9903" y="13121"/>
                  </a:cubicBezTo>
                  <a:cubicBezTo>
                    <a:pt x="6761" y="13121"/>
                    <a:pt x="4166" y="13613"/>
                    <a:pt x="1024" y="15030"/>
                  </a:cubicBezTo>
                  <a:cubicBezTo>
                    <a:pt x="1024" y="15030"/>
                    <a:pt x="546" y="15523"/>
                    <a:pt x="0" y="15523"/>
                  </a:cubicBezTo>
                  <a:lnTo>
                    <a:pt x="0" y="15523"/>
                  </a:lnTo>
                  <a:cubicBezTo>
                    <a:pt x="1024" y="19281"/>
                    <a:pt x="1570" y="23039"/>
                    <a:pt x="3141" y="26303"/>
                  </a:cubicBezTo>
                  <a:cubicBezTo>
                    <a:pt x="3619" y="27720"/>
                    <a:pt x="6283" y="28644"/>
                    <a:pt x="6761" y="30554"/>
                  </a:cubicBezTo>
                  <a:cubicBezTo>
                    <a:pt x="7307" y="32464"/>
                    <a:pt x="6283" y="34804"/>
                    <a:pt x="6283" y="36652"/>
                  </a:cubicBezTo>
                  <a:cubicBezTo>
                    <a:pt x="6283" y="37638"/>
                    <a:pt x="7854" y="38069"/>
                    <a:pt x="7854" y="39055"/>
                  </a:cubicBezTo>
                  <a:cubicBezTo>
                    <a:pt x="8878" y="42320"/>
                    <a:pt x="8878" y="46078"/>
                    <a:pt x="8878" y="49835"/>
                  </a:cubicBezTo>
                  <a:cubicBezTo>
                    <a:pt x="8878" y="51252"/>
                    <a:pt x="7307" y="53162"/>
                    <a:pt x="8878" y="54579"/>
                  </a:cubicBezTo>
                  <a:cubicBezTo>
                    <a:pt x="9903" y="55995"/>
                    <a:pt x="13044" y="56427"/>
                    <a:pt x="15093" y="55995"/>
                  </a:cubicBezTo>
                  <a:cubicBezTo>
                    <a:pt x="16664" y="55995"/>
                    <a:pt x="16186" y="53162"/>
                    <a:pt x="17757" y="52669"/>
                  </a:cubicBezTo>
                  <a:cubicBezTo>
                    <a:pt x="20352" y="51745"/>
                    <a:pt x="23494" y="52669"/>
                    <a:pt x="26089" y="52238"/>
                  </a:cubicBezTo>
                  <a:cubicBezTo>
                    <a:pt x="27660" y="51745"/>
                    <a:pt x="28207" y="49835"/>
                    <a:pt x="29709" y="50328"/>
                  </a:cubicBezTo>
                  <a:cubicBezTo>
                    <a:pt x="31280" y="50821"/>
                    <a:pt x="31826" y="53593"/>
                    <a:pt x="33397" y="55010"/>
                  </a:cubicBezTo>
                  <a:cubicBezTo>
                    <a:pt x="34968" y="55995"/>
                    <a:pt x="37564" y="55503"/>
                    <a:pt x="38588" y="56919"/>
                  </a:cubicBezTo>
                  <a:cubicBezTo>
                    <a:pt x="40705" y="59260"/>
                    <a:pt x="42276" y="61601"/>
                    <a:pt x="41730" y="64435"/>
                  </a:cubicBezTo>
                  <a:cubicBezTo>
                    <a:pt x="41183" y="67761"/>
                    <a:pt x="37564" y="70102"/>
                    <a:pt x="35446" y="72936"/>
                  </a:cubicBezTo>
                  <a:cubicBezTo>
                    <a:pt x="33875" y="75277"/>
                    <a:pt x="30802" y="76694"/>
                    <a:pt x="30802" y="79034"/>
                  </a:cubicBezTo>
                  <a:cubicBezTo>
                    <a:pt x="30802" y="80882"/>
                    <a:pt x="34968" y="79958"/>
                    <a:pt x="35446" y="81375"/>
                  </a:cubicBezTo>
                  <a:cubicBezTo>
                    <a:pt x="36539" y="84209"/>
                    <a:pt x="33875" y="87474"/>
                    <a:pt x="34422" y="89876"/>
                  </a:cubicBezTo>
                  <a:cubicBezTo>
                    <a:pt x="34968" y="91232"/>
                    <a:pt x="37564" y="90308"/>
                    <a:pt x="37564" y="91232"/>
                  </a:cubicBezTo>
                  <a:cubicBezTo>
                    <a:pt x="38042" y="93141"/>
                    <a:pt x="37017" y="94989"/>
                    <a:pt x="36539" y="96899"/>
                  </a:cubicBezTo>
                  <a:cubicBezTo>
                    <a:pt x="35993" y="98316"/>
                    <a:pt x="36539" y="100657"/>
                    <a:pt x="34968" y="101581"/>
                  </a:cubicBezTo>
                  <a:cubicBezTo>
                    <a:pt x="32851" y="102997"/>
                    <a:pt x="29231" y="101149"/>
                    <a:pt x="26636" y="102997"/>
                  </a:cubicBezTo>
                  <a:cubicBezTo>
                    <a:pt x="25065" y="103983"/>
                    <a:pt x="26089" y="106324"/>
                    <a:pt x="25065" y="107741"/>
                  </a:cubicBezTo>
                  <a:cubicBezTo>
                    <a:pt x="22948" y="109589"/>
                    <a:pt x="20830" y="111006"/>
                    <a:pt x="18782" y="111498"/>
                  </a:cubicBezTo>
                  <a:cubicBezTo>
                    <a:pt x="16664" y="112422"/>
                    <a:pt x="14615" y="111006"/>
                    <a:pt x="13044" y="111930"/>
                  </a:cubicBezTo>
                  <a:cubicBezTo>
                    <a:pt x="9903" y="113839"/>
                    <a:pt x="7307" y="117104"/>
                    <a:pt x="4712" y="11993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2705" name="Shape 2705"/>
          <p:cNvSpPr txBox="1"/>
          <p:nvPr/>
        </p:nvSpPr>
        <p:spPr>
          <a:xfrm>
            <a:off x="3613587" y="1390005"/>
            <a:ext cx="1708741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UNITED KINGDOM EDITABLE MAP</a:t>
            </a:r>
          </a:p>
        </p:txBody>
      </p:sp>
      <p:sp>
        <p:nvSpPr>
          <p:cNvPr id="2706" name="Shape 2706"/>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707" name="Shape 2707"/>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708" name="Shape 2708"/>
          <p:cNvGrpSpPr/>
          <p:nvPr/>
        </p:nvGrpSpPr>
        <p:grpSpPr>
          <a:xfrm>
            <a:off x="11314657" y="4338258"/>
            <a:ext cx="11003808" cy="6612520"/>
            <a:chOff x="11972290" y="4332248"/>
            <a:chExt cx="12640146" cy="7595845"/>
          </a:xfrm>
        </p:grpSpPr>
        <p:sp>
          <p:nvSpPr>
            <p:cNvPr id="2709" name="Shape 2709"/>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10" name="Shape 2710"/>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11" name="Shape 2711"/>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712" name="Shape 2712"/>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13" name="Shape 2713"/>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14" name="Shape 2714"/>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715" name="Shape 2715"/>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16" name="Shape 2716"/>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17" name="Shape 2717"/>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718" name="Shape 2718"/>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19" name="Shape 2719"/>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20" name="Shape 2720"/>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721" name="Shape 2721"/>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2725"/>
        <p:cNvGrpSpPr/>
        <p:nvPr/>
      </p:nvGrpSpPr>
      <p:grpSpPr>
        <a:xfrm>
          <a:off x="0" y="0"/>
          <a:ext cx="0" cy="0"/>
          <a:chOff x="0" y="0"/>
          <a:chExt cx="0" cy="0"/>
        </a:xfrm>
      </p:grpSpPr>
      <p:grpSp>
        <p:nvGrpSpPr>
          <p:cNvPr id="2726" name="Shape 2726"/>
          <p:cNvGrpSpPr/>
          <p:nvPr/>
        </p:nvGrpSpPr>
        <p:grpSpPr>
          <a:xfrm>
            <a:off x="13345540" y="3540995"/>
            <a:ext cx="8493826" cy="9336805"/>
            <a:chOff x="8029078" y="2927480"/>
            <a:chExt cx="8466170" cy="9306404"/>
          </a:xfrm>
        </p:grpSpPr>
        <p:sp>
          <p:nvSpPr>
            <p:cNvPr id="2727" name="Shape 2727"/>
            <p:cNvSpPr/>
            <p:nvPr/>
          </p:nvSpPr>
          <p:spPr>
            <a:xfrm>
              <a:off x="9704775" y="6257592"/>
              <a:ext cx="2657472" cy="1804129"/>
            </a:xfrm>
            <a:custGeom>
              <a:avLst/>
              <a:gdLst/>
              <a:ahLst/>
              <a:cxnLst/>
              <a:rect l="0" t="0" r="0" b="0"/>
              <a:pathLst>
                <a:path w="120000" h="120000" extrusionOk="0">
                  <a:moveTo>
                    <a:pt x="90707" y="110340"/>
                  </a:moveTo>
                  <a:lnTo>
                    <a:pt x="90707" y="110340"/>
                  </a:lnTo>
                  <a:cubicBezTo>
                    <a:pt x="91878" y="110570"/>
                    <a:pt x="92463" y="109276"/>
                    <a:pt x="92307" y="107580"/>
                  </a:cubicBezTo>
                  <a:cubicBezTo>
                    <a:pt x="92171" y="106919"/>
                    <a:pt x="91878" y="106085"/>
                    <a:pt x="91878" y="105222"/>
                  </a:cubicBezTo>
                  <a:cubicBezTo>
                    <a:pt x="91878" y="104159"/>
                    <a:pt x="92463" y="104590"/>
                    <a:pt x="93029" y="104159"/>
                  </a:cubicBezTo>
                  <a:cubicBezTo>
                    <a:pt x="93029" y="103296"/>
                    <a:pt x="93029" y="102462"/>
                    <a:pt x="93029" y="101801"/>
                  </a:cubicBezTo>
                  <a:cubicBezTo>
                    <a:pt x="93751" y="101600"/>
                    <a:pt x="94200" y="102462"/>
                    <a:pt x="94766" y="102232"/>
                  </a:cubicBezTo>
                  <a:cubicBezTo>
                    <a:pt x="94766" y="101801"/>
                    <a:pt x="94766" y="101169"/>
                    <a:pt x="94766" y="100737"/>
                  </a:cubicBezTo>
                  <a:cubicBezTo>
                    <a:pt x="94044" y="100306"/>
                    <a:pt x="95059" y="98610"/>
                    <a:pt x="95215" y="98179"/>
                  </a:cubicBezTo>
                  <a:cubicBezTo>
                    <a:pt x="95488" y="98179"/>
                    <a:pt x="95781" y="98179"/>
                    <a:pt x="96230" y="98179"/>
                  </a:cubicBezTo>
                  <a:cubicBezTo>
                    <a:pt x="96230" y="96885"/>
                    <a:pt x="96230" y="95620"/>
                    <a:pt x="96230" y="94326"/>
                  </a:cubicBezTo>
                  <a:cubicBezTo>
                    <a:pt x="97088" y="94326"/>
                    <a:pt x="97811" y="94326"/>
                    <a:pt x="98689" y="94125"/>
                  </a:cubicBezTo>
                  <a:cubicBezTo>
                    <a:pt x="98981" y="93924"/>
                    <a:pt x="99118" y="93493"/>
                    <a:pt x="99547" y="93694"/>
                  </a:cubicBezTo>
                  <a:cubicBezTo>
                    <a:pt x="99996" y="93694"/>
                    <a:pt x="100289" y="94326"/>
                    <a:pt x="100718" y="94125"/>
                  </a:cubicBezTo>
                  <a:cubicBezTo>
                    <a:pt x="100718" y="92630"/>
                    <a:pt x="102319" y="93061"/>
                    <a:pt x="102748" y="92199"/>
                  </a:cubicBezTo>
                  <a:cubicBezTo>
                    <a:pt x="103177" y="91336"/>
                    <a:pt x="103041" y="91135"/>
                    <a:pt x="103607" y="90704"/>
                  </a:cubicBezTo>
                  <a:cubicBezTo>
                    <a:pt x="104055" y="90273"/>
                    <a:pt x="104778" y="90273"/>
                    <a:pt x="104778" y="89209"/>
                  </a:cubicBezTo>
                  <a:cubicBezTo>
                    <a:pt x="104914" y="88576"/>
                    <a:pt x="104778" y="87973"/>
                    <a:pt x="105207" y="87311"/>
                  </a:cubicBezTo>
                  <a:cubicBezTo>
                    <a:pt x="105636" y="86909"/>
                    <a:pt x="106085" y="86478"/>
                    <a:pt x="106222" y="85816"/>
                  </a:cubicBezTo>
                  <a:cubicBezTo>
                    <a:pt x="106222" y="84954"/>
                    <a:pt x="106222" y="84321"/>
                    <a:pt x="106651" y="83689"/>
                  </a:cubicBezTo>
                  <a:cubicBezTo>
                    <a:pt x="106944" y="83258"/>
                    <a:pt x="107393" y="83258"/>
                    <a:pt x="107236" y="82395"/>
                  </a:cubicBezTo>
                  <a:cubicBezTo>
                    <a:pt x="108973" y="82194"/>
                    <a:pt x="110281" y="82194"/>
                    <a:pt x="110144" y="79003"/>
                  </a:cubicBezTo>
                  <a:cubicBezTo>
                    <a:pt x="109988" y="77709"/>
                    <a:pt x="108837" y="74518"/>
                    <a:pt x="107666" y="74518"/>
                  </a:cubicBezTo>
                  <a:cubicBezTo>
                    <a:pt x="107666" y="73885"/>
                    <a:pt x="107236" y="73023"/>
                    <a:pt x="106807" y="72793"/>
                  </a:cubicBezTo>
                  <a:cubicBezTo>
                    <a:pt x="106358" y="74288"/>
                    <a:pt x="105929" y="72793"/>
                    <a:pt x="105343" y="72390"/>
                  </a:cubicBezTo>
                  <a:cubicBezTo>
                    <a:pt x="104621" y="71959"/>
                    <a:pt x="103899" y="73454"/>
                    <a:pt x="103333" y="72793"/>
                  </a:cubicBezTo>
                  <a:cubicBezTo>
                    <a:pt x="102026" y="71097"/>
                    <a:pt x="102885" y="70234"/>
                    <a:pt x="103899" y="68969"/>
                  </a:cubicBezTo>
                  <a:cubicBezTo>
                    <a:pt x="105070" y="67474"/>
                    <a:pt x="104055" y="67043"/>
                    <a:pt x="103177" y="66181"/>
                  </a:cubicBezTo>
                  <a:cubicBezTo>
                    <a:pt x="102162" y="65117"/>
                    <a:pt x="105207" y="63191"/>
                    <a:pt x="105070" y="65979"/>
                  </a:cubicBezTo>
                  <a:cubicBezTo>
                    <a:pt x="105792" y="66181"/>
                    <a:pt x="111140" y="65117"/>
                    <a:pt x="111003" y="67244"/>
                  </a:cubicBezTo>
                  <a:cubicBezTo>
                    <a:pt x="111588" y="67244"/>
                    <a:pt x="112896" y="66411"/>
                    <a:pt x="113033" y="67474"/>
                  </a:cubicBezTo>
                  <a:cubicBezTo>
                    <a:pt x="113462" y="67676"/>
                    <a:pt x="113911" y="67244"/>
                    <a:pt x="114340" y="67474"/>
                  </a:cubicBezTo>
                  <a:cubicBezTo>
                    <a:pt x="114769" y="67676"/>
                    <a:pt x="114633" y="68969"/>
                    <a:pt x="115062" y="68739"/>
                  </a:cubicBezTo>
                  <a:cubicBezTo>
                    <a:pt x="115472" y="68308"/>
                    <a:pt x="115199" y="67244"/>
                    <a:pt x="115628" y="66813"/>
                  </a:cubicBezTo>
                  <a:cubicBezTo>
                    <a:pt x="115921" y="66612"/>
                    <a:pt x="116350" y="67043"/>
                    <a:pt x="116643" y="66813"/>
                  </a:cubicBezTo>
                  <a:cubicBezTo>
                    <a:pt x="117072" y="66612"/>
                    <a:pt x="116936" y="65749"/>
                    <a:pt x="116936" y="65318"/>
                  </a:cubicBezTo>
                  <a:cubicBezTo>
                    <a:pt x="117072" y="64484"/>
                    <a:pt x="117794" y="64686"/>
                    <a:pt x="118243" y="64686"/>
                  </a:cubicBezTo>
                  <a:cubicBezTo>
                    <a:pt x="118516" y="64484"/>
                    <a:pt x="118809" y="64053"/>
                    <a:pt x="119102" y="63421"/>
                  </a:cubicBezTo>
                  <a:cubicBezTo>
                    <a:pt x="118965" y="63421"/>
                    <a:pt x="118965" y="63191"/>
                    <a:pt x="118965" y="62989"/>
                  </a:cubicBezTo>
                  <a:cubicBezTo>
                    <a:pt x="118380" y="62989"/>
                    <a:pt x="118672" y="62127"/>
                    <a:pt x="118516" y="61494"/>
                  </a:cubicBezTo>
                  <a:cubicBezTo>
                    <a:pt x="118380" y="61063"/>
                    <a:pt x="118087" y="60632"/>
                    <a:pt x="117658" y="60431"/>
                  </a:cubicBezTo>
                  <a:cubicBezTo>
                    <a:pt x="117502" y="60201"/>
                    <a:pt x="117502" y="59770"/>
                    <a:pt x="117658" y="59568"/>
                  </a:cubicBezTo>
                  <a:cubicBezTo>
                    <a:pt x="117794" y="59770"/>
                    <a:pt x="118087" y="59568"/>
                    <a:pt x="118243" y="59568"/>
                  </a:cubicBezTo>
                  <a:cubicBezTo>
                    <a:pt x="118243" y="58275"/>
                    <a:pt x="118672" y="57642"/>
                    <a:pt x="118965" y="56377"/>
                  </a:cubicBezTo>
                  <a:cubicBezTo>
                    <a:pt x="119238" y="55515"/>
                    <a:pt x="119238" y="54451"/>
                    <a:pt x="118380" y="54451"/>
                  </a:cubicBezTo>
                  <a:cubicBezTo>
                    <a:pt x="118380" y="54020"/>
                    <a:pt x="118380" y="53387"/>
                    <a:pt x="118380" y="52726"/>
                  </a:cubicBezTo>
                  <a:cubicBezTo>
                    <a:pt x="118243" y="52726"/>
                    <a:pt x="118087" y="52726"/>
                    <a:pt x="117950" y="52726"/>
                  </a:cubicBezTo>
                  <a:cubicBezTo>
                    <a:pt x="117950" y="52093"/>
                    <a:pt x="117950" y="51662"/>
                    <a:pt x="118087" y="51030"/>
                  </a:cubicBezTo>
                  <a:cubicBezTo>
                    <a:pt x="118809" y="51662"/>
                    <a:pt x="119980" y="50800"/>
                    <a:pt x="119238" y="49333"/>
                  </a:cubicBezTo>
                  <a:cubicBezTo>
                    <a:pt x="118965" y="49103"/>
                    <a:pt x="118672" y="49333"/>
                    <a:pt x="118516" y="49103"/>
                  </a:cubicBezTo>
                  <a:cubicBezTo>
                    <a:pt x="118516" y="48672"/>
                    <a:pt x="118516" y="48471"/>
                    <a:pt x="118380" y="48241"/>
                  </a:cubicBezTo>
                  <a:cubicBezTo>
                    <a:pt x="118087" y="47609"/>
                    <a:pt x="117658" y="47609"/>
                    <a:pt x="117209" y="47609"/>
                  </a:cubicBezTo>
                  <a:cubicBezTo>
                    <a:pt x="116643" y="48672"/>
                    <a:pt x="114633" y="48040"/>
                    <a:pt x="113755" y="48241"/>
                  </a:cubicBezTo>
                  <a:cubicBezTo>
                    <a:pt x="113618" y="48672"/>
                    <a:pt x="113911" y="49333"/>
                    <a:pt x="113755" y="49966"/>
                  </a:cubicBezTo>
                  <a:cubicBezTo>
                    <a:pt x="113189" y="50167"/>
                    <a:pt x="113325" y="49103"/>
                    <a:pt x="112740" y="49333"/>
                  </a:cubicBezTo>
                  <a:cubicBezTo>
                    <a:pt x="112740" y="48902"/>
                    <a:pt x="112740" y="48471"/>
                    <a:pt x="112740" y="48040"/>
                  </a:cubicBezTo>
                  <a:cubicBezTo>
                    <a:pt x="112447" y="48040"/>
                    <a:pt x="112174" y="48040"/>
                    <a:pt x="111881" y="47810"/>
                  </a:cubicBezTo>
                  <a:cubicBezTo>
                    <a:pt x="111881" y="47177"/>
                    <a:pt x="111881" y="46545"/>
                    <a:pt x="111881" y="45682"/>
                  </a:cubicBezTo>
                  <a:cubicBezTo>
                    <a:pt x="111296" y="45682"/>
                    <a:pt x="110866" y="45682"/>
                    <a:pt x="110281" y="45682"/>
                  </a:cubicBezTo>
                  <a:cubicBezTo>
                    <a:pt x="110281" y="45251"/>
                    <a:pt x="110281" y="44849"/>
                    <a:pt x="110281" y="44619"/>
                  </a:cubicBezTo>
                  <a:cubicBezTo>
                    <a:pt x="109695" y="44417"/>
                    <a:pt x="108407" y="45050"/>
                    <a:pt x="107822" y="44187"/>
                  </a:cubicBezTo>
                  <a:cubicBezTo>
                    <a:pt x="107529" y="43354"/>
                    <a:pt x="107822" y="42060"/>
                    <a:pt x="107822" y="41197"/>
                  </a:cubicBezTo>
                  <a:cubicBezTo>
                    <a:pt x="107100" y="40996"/>
                    <a:pt x="105636" y="41629"/>
                    <a:pt x="105343" y="40134"/>
                  </a:cubicBezTo>
                  <a:cubicBezTo>
                    <a:pt x="105207" y="39070"/>
                    <a:pt x="104348" y="39702"/>
                    <a:pt x="103763" y="39501"/>
                  </a:cubicBezTo>
                  <a:cubicBezTo>
                    <a:pt x="103607" y="38639"/>
                    <a:pt x="104348" y="37374"/>
                    <a:pt x="103763" y="36712"/>
                  </a:cubicBezTo>
                  <a:cubicBezTo>
                    <a:pt x="103470" y="36310"/>
                    <a:pt x="102748" y="36511"/>
                    <a:pt x="102319" y="36511"/>
                  </a:cubicBezTo>
                  <a:cubicBezTo>
                    <a:pt x="102455" y="37374"/>
                    <a:pt x="102026" y="37776"/>
                    <a:pt x="102026" y="38639"/>
                  </a:cubicBezTo>
                  <a:cubicBezTo>
                    <a:pt x="101577" y="38869"/>
                    <a:pt x="101284" y="38437"/>
                    <a:pt x="101011" y="38006"/>
                  </a:cubicBezTo>
                  <a:cubicBezTo>
                    <a:pt x="101148" y="37575"/>
                    <a:pt x="101011" y="37374"/>
                    <a:pt x="101011" y="37144"/>
                  </a:cubicBezTo>
                  <a:cubicBezTo>
                    <a:pt x="100289" y="36942"/>
                    <a:pt x="99996" y="37776"/>
                    <a:pt x="99704" y="38207"/>
                  </a:cubicBezTo>
                  <a:cubicBezTo>
                    <a:pt x="99704" y="38006"/>
                    <a:pt x="99547" y="37776"/>
                    <a:pt x="99704" y="37374"/>
                  </a:cubicBezTo>
                  <a:cubicBezTo>
                    <a:pt x="99411" y="37374"/>
                    <a:pt x="99118" y="37374"/>
                    <a:pt x="98825" y="37575"/>
                  </a:cubicBezTo>
                  <a:cubicBezTo>
                    <a:pt x="99704" y="39271"/>
                    <a:pt x="97967" y="39932"/>
                    <a:pt x="98396" y="41629"/>
                  </a:cubicBezTo>
                  <a:cubicBezTo>
                    <a:pt x="97811" y="41629"/>
                    <a:pt x="95059" y="42060"/>
                    <a:pt x="95059" y="41197"/>
                  </a:cubicBezTo>
                  <a:cubicBezTo>
                    <a:pt x="94337" y="40996"/>
                    <a:pt x="94044" y="42491"/>
                    <a:pt x="93322" y="42060"/>
                  </a:cubicBezTo>
                  <a:cubicBezTo>
                    <a:pt x="93615" y="41197"/>
                    <a:pt x="93751" y="40364"/>
                    <a:pt x="93751" y="39271"/>
                  </a:cubicBezTo>
                  <a:cubicBezTo>
                    <a:pt x="93907" y="38869"/>
                    <a:pt x="93751" y="38207"/>
                    <a:pt x="94044" y="37776"/>
                  </a:cubicBezTo>
                  <a:cubicBezTo>
                    <a:pt x="94337" y="37575"/>
                    <a:pt x="94337" y="37575"/>
                    <a:pt x="94493" y="37144"/>
                  </a:cubicBezTo>
                  <a:cubicBezTo>
                    <a:pt x="94200" y="37144"/>
                    <a:pt x="93751" y="37144"/>
                    <a:pt x="93478" y="37144"/>
                  </a:cubicBezTo>
                  <a:cubicBezTo>
                    <a:pt x="93478" y="37575"/>
                    <a:pt x="93478" y="38006"/>
                    <a:pt x="93478" y="38207"/>
                  </a:cubicBezTo>
                  <a:cubicBezTo>
                    <a:pt x="93322" y="38006"/>
                    <a:pt x="93322" y="37575"/>
                    <a:pt x="93322" y="37374"/>
                  </a:cubicBezTo>
                  <a:cubicBezTo>
                    <a:pt x="92893" y="37374"/>
                    <a:pt x="92463" y="37374"/>
                    <a:pt x="92014" y="37575"/>
                  </a:cubicBezTo>
                  <a:cubicBezTo>
                    <a:pt x="92014" y="37776"/>
                    <a:pt x="92171" y="38207"/>
                    <a:pt x="92463" y="38207"/>
                  </a:cubicBezTo>
                  <a:cubicBezTo>
                    <a:pt x="92463" y="38437"/>
                    <a:pt x="92463" y="38639"/>
                    <a:pt x="92463" y="38639"/>
                  </a:cubicBezTo>
                  <a:cubicBezTo>
                    <a:pt x="92014" y="38639"/>
                    <a:pt x="91292" y="38869"/>
                    <a:pt x="91000" y="38207"/>
                  </a:cubicBezTo>
                  <a:cubicBezTo>
                    <a:pt x="90863" y="37776"/>
                    <a:pt x="90863" y="37144"/>
                    <a:pt x="90278" y="37374"/>
                  </a:cubicBezTo>
                  <a:cubicBezTo>
                    <a:pt x="90278" y="37776"/>
                    <a:pt x="90141" y="38006"/>
                    <a:pt x="90141" y="38207"/>
                  </a:cubicBezTo>
                  <a:cubicBezTo>
                    <a:pt x="89985" y="37575"/>
                    <a:pt x="89419" y="37776"/>
                    <a:pt x="89126" y="38006"/>
                  </a:cubicBezTo>
                  <a:cubicBezTo>
                    <a:pt x="89419" y="38869"/>
                    <a:pt x="89556" y="40996"/>
                    <a:pt x="88541" y="40565"/>
                  </a:cubicBezTo>
                  <a:cubicBezTo>
                    <a:pt x="88541" y="39932"/>
                    <a:pt x="88833" y="38869"/>
                    <a:pt x="88248" y="38639"/>
                  </a:cubicBezTo>
                  <a:cubicBezTo>
                    <a:pt x="87819" y="38437"/>
                    <a:pt x="87233" y="38869"/>
                    <a:pt x="87389" y="39702"/>
                  </a:cubicBezTo>
                  <a:cubicBezTo>
                    <a:pt x="86940" y="39932"/>
                    <a:pt x="86667" y="39932"/>
                    <a:pt x="86218" y="39702"/>
                  </a:cubicBezTo>
                  <a:cubicBezTo>
                    <a:pt x="86375" y="39271"/>
                    <a:pt x="86511" y="39070"/>
                    <a:pt x="86804" y="39070"/>
                  </a:cubicBezTo>
                  <a:cubicBezTo>
                    <a:pt x="87097" y="38869"/>
                    <a:pt x="86940" y="38869"/>
                    <a:pt x="87233" y="38639"/>
                  </a:cubicBezTo>
                  <a:cubicBezTo>
                    <a:pt x="87233" y="38639"/>
                    <a:pt x="87389" y="38207"/>
                    <a:pt x="87389" y="38006"/>
                  </a:cubicBezTo>
                  <a:cubicBezTo>
                    <a:pt x="87389" y="38006"/>
                    <a:pt x="87233" y="38006"/>
                    <a:pt x="87097" y="38006"/>
                  </a:cubicBezTo>
                  <a:cubicBezTo>
                    <a:pt x="86940" y="36511"/>
                    <a:pt x="88541" y="36712"/>
                    <a:pt x="88248" y="35016"/>
                  </a:cubicBezTo>
                  <a:cubicBezTo>
                    <a:pt x="87819" y="34815"/>
                    <a:pt x="87389" y="33723"/>
                    <a:pt x="86940" y="33320"/>
                  </a:cubicBezTo>
                  <a:cubicBezTo>
                    <a:pt x="86511" y="32889"/>
                    <a:pt x="86511" y="32026"/>
                    <a:pt x="86511" y="31394"/>
                  </a:cubicBezTo>
                  <a:cubicBezTo>
                    <a:pt x="86082" y="31164"/>
                    <a:pt x="84774" y="31796"/>
                    <a:pt x="84774" y="32458"/>
                  </a:cubicBezTo>
                  <a:cubicBezTo>
                    <a:pt x="84345" y="32228"/>
                    <a:pt x="83759" y="32026"/>
                    <a:pt x="83330" y="32228"/>
                  </a:cubicBezTo>
                  <a:cubicBezTo>
                    <a:pt x="83759" y="33320"/>
                    <a:pt x="82159" y="34815"/>
                    <a:pt x="81593" y="34154"/>
                  </a:cubicBezTo>
                  <a:cubicBezTo>
                    <a:pt x="80715" y="33320"/>
                    <a:pt x="80852" y="36511"/>
                    <a:pt x="80852" y="36942"/>
                  </a:cubicBezTo>
                  <a:cubicBezTo>
                    <a:pt x="79837" y="36942"/>
                    <a:pt x="78549" y="37144"/>
                    <a:pt x="77671" y="36942"/>
                  </a:cubicBezTo>
                  <a:cubicBezTo>
                    <a:pt x="77378" y="35649"/>
                    <a:pt x="76519" y="35218"/>
                    <a:pt x="76656" y="36942"/>
                  </a:cubicBezTo>
                  <a:cubicBezTo>
                    <a:pt x="76227" y="36942"/>
                    <a:pt x="75641" y="36511"/>
                    <a:pt x="75212" y="36712"/>
                  </a:cubicBezTo>
                  <a:cubicBezTo>
                    <a:pt x="74626" y="37144"/>
                    <a:pt x="75056" y="37776"/>
                    <a:pt x="75056" y="38437"/>
                  </a:cubicBezTo>
                  <a:cubicBezTo>
                    <a:pt x="73046" y="38006"/>
                    <a:pt x="76070" y="34585"/>
                    <a:pt x="75934" y="33723"/>
                  </a:cubicBezTo>
                  <a:cubicBezTo>
                    <a:pt x="75056" y="33723"/>
                    <a:pt x="74490" y="34154"/>
                    <a:pt x="74490" y="32659"/>
                  </a:cubicBezTo>
                  <a:cubicBezTo>
                    <a:pt x="73904" y="32659"/>
                    <a:pt x="73768" y="32026"/>
                    <a:pt x="73182" y="31796"/>
                  </a:cubicBezTo>
                  <a:cubicBezTo>
                    <a:pt x="73319" y="32458"/>
                    <a:pt x="74197" y="35016"/>
                    <a:pt x="73475" y="35218"/>
                  </a:cubicBezTo>
                  <a:cubicBezTo>
                    <a:pt x="73475" y="35448"/>
                    <a:pt x="73475" y="35879"/>
                    <a:pt x="73475" y="36080"/>
                  </a:cubicBezTo>
                  <a:cubicBezTo>
                    <a:pt x="72753" y="36310"/>
                    <a:pt x="72460" y="36080"/>
                    <a:pt x="71875" y="35879"/>
                  </a:cubicBezTo>
                  <a:cubicBezTo>
                    <a:pt x="71289" y="35649"/>
                    <a:pt x="71016" y="36080"/>
                    <a:pt x="70567" y="36080"/>
                  </a:cubicBezTo>
                  <a:cubicBezTo>
                    <a:pt x="70567" y="35879"/>
                    <a:pt x="70430" y="35649"/>
                    <a:pt x="70430" y="35448"/>
                  </a:cubicBezTo>
                  <a:cubicBezTo>
                    <a:pt x="69845" y="35218"/>
                    <a:pt x="70430" y="34384"/>
                    <a:pt x="70138" y="33953"/>
                  </a:cubicBezTo>
                  <a:cubicBezTo>
                    <a:pt x="69845" y="33723"/>
                    <a:pt x="69260" y="34154"/>
                    <a:pt x="68986" y="34384"/>
                  </a:cubicBezTo>
                  <a:cubicBezTo>
                    <a:pt x="68986" y="34815"/>
                    <a:pt x="68694" y="35016"/>
                    <a:pt x="68401" y="35016"/>
                  </a:cubicBezTo>
                  <a:cubicBezTo>
                    <a:pt x="68245" y="34815"/>
                    <a:pt x="68245" y="34384"/>
                    <a:pt x="68401" y="34154"/>
                  </a:cubicBezTo>
                  <a:cubicBezTo>
                    <a:pt x="68986" y="33723"/>
                    <a:pt x="68986" y="33090"/>
                    <a:pt x="68986" y="32228"/>
                  </a:cubicBezTo>
                  <a:cubicBezTo>
                    <a:pt x="68694" y="32026"/>
                    <a:pt x="68401" y="32026"/>
                    <a:pt x="68245" y="32228"/>
                  </a:cubicBezTo>
                  <a:cubicBezTo>
                    <a:pt x="68245" y="32659"/>
                    <a:pt x="68108" y="33090"/>
                    <a:pt x="68108" y="33521"/>
                  </a:cubicBezTo>
                  <a:cubicBezTo>
                    <a:pt x="67972" y="33320"/>
                    <a:pt x="67679" y="33090"/>
                    <a:pt x="67523" y="32889"/>
                  </a:cubicBezTo>
                  <a:cubicBezTo>
                    <a:pt x="67386" y="31164"/>
                    <a:pt x="68245" y="31164"/>
                    <a:pt x="69123" y="31164"/>
                  </a:cubicBezTo>
                  <a:cubicBezTo>
                    <a:pt x="69123" y="30330"/>
                    <a:pt x="68401" y="29468"/>
                    <a:pt x="68694" y="28605"/>
                  </a:cubicBezTo>
                  <a:cubicBezTo>
                    <a:pt x="68830" y="27973"/>
                    <a:pt x="69260" y="27771"/>
                    <a:pt x="68986" y="27110"/>
                  </a:cubicBezTo>
                  <a:cubicBezTo>
                    <a:pt x="68245" y="27340"/>
                    <a:pt x="67972" y="28404"/>
                    <a:pt x="67386" y="28404"/>
                  </a:cubicBezTo>
                  <a:cubicBezTo>
                    <a:pt x="67249" y="28835"/>
                    <a:pt x="67386" y="29238"/>
                    <a:pt x="67249" y="29669"/>
                  </a:cubicBezTo>
                  <a:cubicBezTo>
                    <a:pt x="67093" y="29669"/>
                    <a:pt x="66801" y="29899"/>
                    <a:pt x="66664" y="29669"/>
                  </a:cubicBezTo>
                  <a:cubicBezTo>
                    <a:pt x="66508" y="31164"/>
                    <a:pt x="66371" y="31164"/>
                    <a:pt x="65356" y="31164"/>
                  </a:cubicBezTo>
                  <a:cubicBezTo>
                    <a:pt x="65356" y="29468"/>
                    <a:pt x="64927" y="29238"/>
                    <a:pt x="63912" y="29899"/>
                  </a:cubicBezTo>
                  <a:cubicBezTo>
                    <a:pt x="63620" y="30733"/>
                    <a:pt x="63327" y="31796"/>
                    <a:pt x="62449" y="31796"/>
                  </a:cubicBezTo>
                  <a:cubicBezTo>
                    <a:pt x="62312" y="32659"/>
                    <a:pt x="63463" y="32228"/>
                    <a:pt x="63756" y="32659"/>
                  </a:cubicBezTo>
                  <a:cubicBezTo>
                    <a:pt x="64634" y="33320"/>
                    <a:pt x="64049" y="35016"/>
                    <a:pt x="64478" y="36080"/>
                  </a:cubicBezTo>
                  <a:cubicBezTo>
                    <a:pt x="65649" y="35879"/>
                    <a:pt x="64927" y="39702"/>
                    <a:pt x="65200" y="40565"/>
                  </a:cubicBezTo>
                  <a:cubicBezTo>
                    <a:pt x="65493" y="41629"/>
                    <a:pt x="66235" y="40766"/>
                    <a:pt x="66508" y="42060"/>
                  </a:cubicBezTo>
                  <a:cubicBezTo>
                    <a:pt x="66801" y="43555"/>
                    <a:pt x="66079" y="45481"/>
                    <a:pt x="66079" y="46976"/>
                  </a:cubicBezTo>
                  <a:cubicBezTo>
                    <a:pt x="66801" y="47177"/>
                    <a:pt x="67523" y="46315"/>
                    <a:pt x="68108" y="46545"/>
                  </a:cubicBezTo>
                  <a:cubicBezTo>
                    <a:pt x="68108" y="47177"/>
                    <a:pt x="68537" y="47407"/>
                    <a:pt x="68694" y="47810"/>
                  </a:cubicBezTo>
                  <a:cubicBezTo>
                    <a:pt x="68694" y="48241"/>
                    <a:pt x="68694" y="48902"/>
                    <a:pt x="68537" y="49333"/>
                  </a:cubicBezTo>
                  <a:cubicBezTo>
                    <a:pt x="68245" y="49333"/>
                    <a:pt x="67972" y="49535"/>
                    <a:pt x="68108" y="50167"/>
                  </a:cubicBezTo>
                  <a:cubicBezTo>
                    <a:pt x="68694" y="50397"/>
                    <a:pt x="68986" y="51030"/>
                    <a:pt x="69260" y="51892"/>
                  </a:cubicBezTo>
                  <a:cubicBezTo>
                    <a:pt x="68830" y="52093"/>
                    <a:pt x="68694" y="53157"/>
                    <a:pt x="68694" y="54020"/>
                  </a:cubicBezTo>
                  <a:cubicBezTo>
                    <a:pt x="67815" y="54221"/>
                    <a:pt x="67386" y="55285"/>
                    <a:pt x="66664" y="55716"/>
                  </a:cubicBezTo>
                  <a:cubicBezTo>
                    <a:pt x="66664" y="54652"/>
                    <a:pt x="65786" y="54451"/>
                    <a:pt x="65356" y="54652"/>
                  </a:cubicBezTo>
                  <a:cubicBezTo>
                    <a:pt x="65356" y="54853"/>
                    <a:pt x="65200" y="55285"/>
                    <a:pt x="65200" y="55515"/>
                  </a:cubicBezTo>
                  <a:cubicBezTo>
                    <a:pt x="64186" y="55285"/>
                    <a:pt x="64634" y="53157"/>
                    <a:pt x="63912" y="52525"/>
                  </a:cubicBezTo>
                  <a:cubicBezTo>
                    <a:pt x="63463" y="51892"/>
                    <a:pt x="62605" y="52525"/>
                    <a:pt x="62449" y="51231"/>
                  </a:cubicBezTo>
                  <a:cubicBezTo>
                    <a:pt x="61883" y="51892"/>
                    <a:pt x="61727" y="52726"/>
                    <a:pt x="61590" y="53790"/>
                  </a:cubicBezTo>
                  <a:cubicBezTo>
                    <a:pt x="61297" y="53790"/>
                    <a:pt x="61005" y="53588"/>
                    <a:pt x="60575" y="53588"/>
                  </a:cubicBezTo>
                  <a:cubicBezTo>
                    <a:pt x="60575" y="52295"/>
                    <a:pt x="61297" y="49966"/>
                    <a:pt x="60146" y="49535"/>
                  </a:cubicBezTo>
                  <a:cubicBezTo>
                    <a:pt x="59404" y="49333"/>
                    <a:pt x="58975" y="49333"/>
                    <a:pt x="59131" y="48040"/>
                  </a:cubicBezTo>
                  <a:cubicBezTo>
                    <a:pt x="60868" y="47407"/>
                    <a:pt x="58389" y="42060"/>
                    <a:pt x="58389" y="40766"/>
                  </a:cubicBezTo>
                  <a:cubicBezTo>
                    <a:pt x="58975" y="40996"/>
                    <a:pt x="59560" y="40134"/>
                    <a:pt x="59990" y="39702"/>
                  </a:cubicBezTo>
                  <a:cubicBezTo>
                    <a:pt x="60712" y="38869"/>
                    <a:pt x="60575" y="37776"/>
                    <a:pt x="60712" y="36511"/>
                  </a:cubicBezTo>
                  <a:cubicBezTo>
                    <a:pt x="61453" y="36712"/>
                    <a:pt x="61161" y="35218"/>
                    <a:pt x="62019" y="35448"/>
                  </a:cubicBezTo>
                  <a:cubicBezTo>
                    <a:pt x="62019" y="34815"/>
                    <a:pt x="61727" y="34384"/>
                    <a:pt x="61590" y="33723"/>
                  </a:cubicBezTo>
                  <a:cubicBezTo>
                    <a:pt x="60712" y="33723"/>
                    <a:pt x="60868" y="31796"/>
                    <a:pt x="60868" y="30963"/>
                  </a:cubicBezTo>
                  <a:cubicBezTo>
                    <a:pt x="60868" y="30330"/>
                    <a:pt x="60712" y="29669"/>
                    <a:pt x="60868" y="29238"/>
                  </a:cubicBezTo>
                  <a:cubicBezTo>
                    <a:pt x="61161" y="28404"/>
                    <a:pt x="61727" y="29036"/>
                    <a:pt x="62175" y="28835"/>
                  </a:cubicBezTo>
                  <a:cubicBezTo>
                    <a:pt x="62175" y="27973"/>
                    <a:pt x="61883" y="26478"/>
                    <a:pt x="62898" y="26478"/>
                  </a:cubicBezTo>
                  <a:cubicBezTo>
                    <a:pt x="63620" y="26276"/>
                    <a:pt x="64634" y="26909"/>
                    <a:pt x="65356" y="26276"/>
                  </a:cubicBezTo>
                  <a:cubicBezTo>
                    <a:pt x="65786" y="26046"/>
                    <a:pt x="65942" y="25414"/>
                    <a:pt x="66371" y="25615"/>
                  </a:cubicBezTo>
                  <a:cubicBezTo>
                    <a:pt x="66801" y="25615"/>
                    <a:pt x="67093" y="25615"/>
                    <a:pt x="67386" y="25184"/>
                  </a:cubicBezTo>
                  <a:cubicBezTo>
                    <a:pt x="67815" y="24350"/>
                    <a:pt x="66957" y="23689"/>
                    <a:pt x="66957" y="22855"/>
                  </a:cubicBezTo>
                  <a:lnTo>
                    <a:pt x="67093" y="22855"/>
                  </a:lnTo>
                  <a:cubicBezTo>
                    <a:pt x="67093" y="22194"/>
                    <a:pt x="67093" y="20498"/>
                    <a:pt x="67815" y="21562"/>
                  </a:cubicBezTo>
                  <a:cubicBezTo>
                    <a:pt x="67815" y="20498"/>
                    <a:pt x="68401" y="19635"/>
                    <a:pt x="68537" y="18802"/>
                  </a:cubicBezTo>
                  <a:cubicBezTo>
                    <a:pt x="69260" y="18140"/>
                    <a:pt x="69123" y="16214"/>
                    <a:pt x="69845" y="15582"/>
                  </a:cubicBezTo>
                  <a:cubicBezTo>
                    <a:pt x="69845" y="15150"/>
                    <a:pt x="69845" y="14317"/>
                    <a:pt x="69982" y="13885"/>
                  </a:cubicBezTo>
                  <a:cubicBezTo>
                    <a:pt x="70723" y="13655"/>
                    <a:pt x="70138" y="12160"/>
                    <a:pt x="71289" y="12160"/>
                  </a:cubicBezTo>
                  <a:cubicBezTo>
                    <a:pt x="71153" y="10896"/>
                    <a:pt x="71582" y="9401"/>
                    <a:pt x="71289" y="8107"/>
                  </a:cubicBezTo>
                  <a:cubicBezTo>
                    <a:pt x="71016" y="6842"/>
                    <a:pt x="70274" y="6181"/>
                    <a:pt x="70430" y="4916"/>
                  </a:cubicBezTo>
                  <a:cubicBezTo>
                    <a:pt x="70430" y="3852"/>
                    <a:pt x="70430" y="3421"/>
                    <a:pt x="69708" y="2989"/>
                  </a:cubicBezTo>
                  <a:cubicBezTo>
                    <a:pt x="69260" y="2989"/>
                    <a:pt x="68694" y="2788"/>
                    <a:pt x="68694" y="1926"/>
                  </a:cubicBezTo>
                  <a:cubicBezTo>
                    <a:pt x="67972" y="1063"/>
                    <a:pt x="67679" y="431"/>
                    <a:pt x="66664" y="431"/>
                  </a:cubicBezTo>
                  <a:cubicBezTo>
                    <a:pt x="66664" y="632"/>
                    <a:pt x="66508" y="862"/>
                    <a:pt x="66508" y="1063"/>
                  </a:cubicBezTo>
                  <a:cubicBezTo>
                    <a:pt x="65942" y="1063"/>
                    <a:pt x="65200" y="1063"/>
                    <a:pt x="64478" y="1063"/>
                  </a:cubicBezTo>
                  <a:cubicBezTo>
                    <a:pt x="63912" y="862"/>
                    <a:pt x="63327" y="201"/>
                    <a:pt x="62605" y="201"/>
                  </a:cubicBezTo>
                  <a:cubicBezTo>
                    <a:pt x="62019" y="0"/>
                    <a:pt x="61453" y="431"/>
                    <a:pt x="60868" y="201"/>
                  </a:cubicBezTo>
                  <a:cubicBezTo>
                    <a:pt x="60712" y="201"/>
                    <a:pt x="60575" y="201"/>
                    <a:pt x="60419" y="0"/>
                  </a:cubicBezTo>
                  <a:cubicBezTo>
                    <a:pt x="60146" y="632"/>
                    <a:pt x="59697" y="1293"/>
                    <a:pt x="59560" y="1696"/>
                  </a:cubicBezTo>
                  <a:lnTo>
                    <a:pt x="59131" y="3421"/>
                  </a:lnTo>
                  <a:cubicBezTo>
                    <a:pt x="57667" y="3622"/>
                    <a:pt x="54916" y="2357"/>
                    <a:pt x="54623" y="5548"/>
                  </a:cubicBezTo>
                  <a:cubicBezTo>
                    <a:pt x="54057" y="5979"/>
                    <a:pt x="53335" y="5778"/>
                    <a:pt x="52886" y="6411"/>
                  </a:cubicBezTo>
                  <a:cubicBezTo>
                    <a:pt x="52593" y="6842"/>
                    <a:pt x="52457" y="7273"/>
                    <a:pt x="52164" y="7474"/>
                  </a:cubicBezTo>
                  <a:cubicBezTo>
                    <a:pt x="51442" y="8337"/>
                    <a:pt x="50427" y="8739"/>
                    <a:pt x="49549" y="8739"/>
                  </a:cubicBezTo>
                  <a:cubicBezTo>
                    <a:pt x="49120" y="10033"/>
                    <a:pt x="47676" y="10033"/>
                    <a:pt x="46797" y="10666"/>
                  </a:cubicBezTo>
                  <a:cubicBezTo>
                    <a:pt x="46368" y="11097"/>
                    <a:pt x="46075" y="11528"/>
                    <a:pt x="45802" y="12160"/>
                  </a:cubicBezTo>
                  <a:cubicBezTo>
                    <a:pt x="45353" y="13253"/>
                    <a:pt x="44631" y="13023"/>
                    <a:pt x="43909" y="13253"/>
                  </a:cubicBezTo>
                  <a:cubicBezTo>
                    <a:pt x="42602" y="13655"/>
                    <a:pt x="41587" y="15812"/>
                    <a:pt x="41001" y="17307"/>
                  </a:cubicBezTo>
                  <a:cubicBezTo>
                    <a:pt x="40435" y="18802"/>
                    <a:pt x="39264" y="19434"/>
                    <a:pt x="38113" y="19434"/>
                  </a:cubicBezTo>
                  <a:cubicBezTo>
                    <a:pt x="37391" y="20067"/>
                    <a:pt x="37957" y="22194"/>
                    <a:pt x="36805" y="21993"/>
                  </a:cubicBezTo>
                  <a:cubicBezTo>
                    <a:pt x="37235" y="23919"/>
                    <a:pt x="37684" y="25845"/>
                    <a:pt x="37957" y="27771"/>
                  </a:cubicBezTo>
                  <a:cubicBezTo>
                    <a:pt x="38113" y="29036"/>
                    <a:pt x="38679" y="29669"/>
                    <a:pt x="39421" y="30100"/>
                  </a:cubicBezTo>
                  <a:cubicBezTo>
                    <a:pt x="40728" y="30733"/>
                    <a:pt x="42602" y="31164"/>
                    <a:pt x="44046" y="30963"/>
                  </a:cubicBezTo>
                  <a:cubicBezTo>
                    <a:pt x="44475" y="30733"/>
                    <a:pt x="44768" y="30330"/>
                    <a:pt x="45217" y="30531"/>
                  </a:cubicBezTo>
                  <a:cubicBezTo>
                    <a:pt x="45646" y="30531"/>
                    <a:pt x="45939" y="30963"/>
                    <a:pt x="46368" y="31164"/>
                  </a:cubicBezTo>
                  <a:cubicBezTo>
                    <a:pt x="46661" y="29669"/>
                    <a:pt x="46797" y="28835"/>
                    <a:pt x="47968" y="29036"/>
                  </a:cubicBezTo>
                  <a:cubicBezTo>
                    <a:pt x="48105" y="29899"/>
                    <a:pt x="47676" y="31394"/>
                    <a:pt x="48690" y="31394"/>
                  </a:cubicBezTo>
                  <a:cubicBezTo>
                    <a:pt x="48690" y="32889"/>
                    <a:pt x="48690" y="34384"/>
                    <a:pt x="48534" y="35879"/>
                  </a:cubicBezTo>
                  <a:cubicBezTo>
                    <a:pt x="48105" y="35879"/>
                    <a:pt x="47676" y="36080"/>
                    <a:pt x="47246" y="36080"/>
                  </a:cubicBezTo>
                  <a:cubicBezTo>
                    <a:pt x="47246" y="35879"/>
                    <a:pt x="47090" y="35218"/>
                    <a:pt x="47246" y="35016"/>
                  </a:cubicBezTo>
                  <a:cubicBezTo>
                    <a:pt x="46368" y="35448"/>
                    <a:pt x="45802" y="36310"/>
                    <a:pt x="44924" y="36310"/>
                  </a:cubicBezTo>
                  <a:cubicBezTo>
                    <a:pt x="43753" y="36511"/>
                    <a:pt x="42738" y="36080"/>
                    <a:pt x="41743" y="36310"/>
                  </a:cubicBezTo>
                  <a:cubicBezTo>
                    <a:pt x="41587" y="36942"/>
                    <a:pt x="41450" y="37575"/>
                    <a:pt x="41587" y="38207"/>
                  </a:cubicBezTo>
                  <a:cubicBezTo>
                    <a:pt x="41743" y="39070"/>
                    <a:pt x="42309" y="39271"/>
                    <a:pt x="42309" y="40134"/>
                  </a:cubicBezTo>
                  <a:cubicBezTo>
                    <a:pt x="42465" y="41427"/>
                    <a:pt x="41294" y="41197"/>
                    <a:pt x="40728" y="41197"/>
                  </a:cubicBezTo>
                  <a:cubicBezTo>
                    <a:pt x="41001" y="42692"/>
                    <a:pt x="41587" y="43124"/>
                    <a:pt x="42738" y="43354"/>
                  </a:cubicBezTo>
                  <a:cubicBezTo>
                    <a:pt x="43616" y="43756"/>
                    <a:pt x="44046" y="44417"/>
                    <a:pt x="44046" y="45912"/>
                  </a:cubicBezTo>
                  <a:cubicBezTo>
                    <a:pt x="43909" y="46976"/>
                    <a:pt x="43616" y="48902"/>
                    <a:pt x="42602" y="48471"/>
                  </a:cubicBezTo>
                  <a:cubicBezTo>
                    <a:pt x="41879" y="48241"/>
                    <a:pt x="41743" y="46976"/>
                    <a:pt x="40865" y="47407"/>
                  </a:cubicBezTo>
                  <a:cubicBezTo>
                    <a:pt x="41157" y="48672"/>
                    <a:pt x="40572" y="53790"/>
                    <a:pt x="41743" y="54221"/>
                  </a:cubicBezTo>
                  <a:cubicBezTo>
                    <a:pt x="41743" y="55515"/>
                    <a:pt x="40279" y="55285"/>
                    <a:pt x="40279" y="56377"/>
                  </a:cubicBezTo>
                  <a:cubicBezTo>
                    <a:pt x="39694" y="56578"/>
                    <a:pt x="39421" y="55716"/>
                    <a:pt x="39557" y="54853"/>
                  </a:cubicBezTo>
                  <a:cubicBezTo>
                    <a:pt x="38835" y="55083"/>
                    <a:pt x="38542" y="54451"/>
                    <a:pt x="37957" y="54451"/>
                  </a:cubicBezTo>
                  <a:cubicBezTo>
                    <a:pt x="37957" y="53790"/>
                    <a:pt x="37957" y="53157"/>
                    <a:pt x="37957" y="52726"/>
                  </a:cubicBezTo>
                  <a:lnTo>
                    <a:pt x="37820" y="52956"/>
                  </a:lnTo>
                  <a:cubicBezTo>
                    <a:pt x="37528" y="53157"/>
                    <a:pt x="37098" y="53157"/>
                    <a:pt x="36669" y="53157"/>
                  </a:cubicBezTo>
                  <a:cubicBezTo>
                    <a:pt x="36805" y="53387"/>
                    <a:pt x="36669" y="53790"/>
                    <a:pt x="36669" y="54221"/>
                  </a:cubicBezTo>
                  <a:cubicBezTo>
                    <a:pt x="35791" y="53588"/>
                    <a:pt x="34776" y="53588"/>
                    <a:pt x="33761" y="53387"/>
                  </a:cubicBezTo>
                  <a:cubicBezTo>
                    <a:pt x="32883" y="52956"/>
                    <a:pt x="32024" y="52295"/>
                    <a:pt x="31009" y="52726"/>
                  </a:cubicBezTo>
                  <a:cubicBezTo>
                    <a:pt x="31009" y="53790"/>
                    <a:pt x="30580" y="55285"/>
                    <a:pt x="29995" y="56377"/>
                  </a:cubicBezTo>
                  <a:cubicBezTo>
                    <a:pt x="29565" y="57010"/>
                    <a:pt x="28980" y="56808"/>
                    <a:pt x="28394" y="57211"/>
                  </a:cubicBezTo>
                  <a:cubicBezTo>
                    <a:pt x="28394" y="57872"/>
                    <a:pt x="28824" y="58505"/>
                    <a:pt x="28687" y="59367"/>
                  </a:cubicBezTo>
                  <a:cubicBezTo>
                    <a:pt x="28258" y="59367"/>
                    <a:pt x="27965" y="59568"/>
                    <a:pt x="27828" y="60201"/>
                  </a:cubicBezTo>
                  <a:cubicBezTo>
                    <a:pt x="26950" y="60201"/>
                    <a:pt x="26092" y="59568"/>
                    <a:pt x="25213" y="60000"/>
                  </a:cubicBezTo>
                  <a:cubicBezTo>
                    <a:pt x="24921" y="60632"/>
                    <a:pt x="25213" y="61494"/>
                    <a:pt x="24921" y="62127"/>
                  </a:cubicBezTo>
                  <a:cubicBezTo>
                    <a:pt x="23906" y="61264"/>
                    <a:pt x="24042" y="60201"/>
                    <a:pt x="22598" y="60201"/>
                  </a:cubicBezTo>
                  <a:cubicBezTo>
                    <a:pt x="22462" y="59367"/>
                    <a:pt x="22462" y="55515"/>
                    <a:pt x="23613" y="56578"/>
                  </a:cubicBezTo>
                  <a:cubicBezTo>
                    <a:pt x="24335" y="57010"/>
                    <a:pt x="24628" y="57211"/>
                    <a:pt x="25506" y="57010"/>
                  </a:cubicBezTo>
                  <a:cubicBezTo>
                    <a:pt x="26365" y="56808"/>
                    <a:pt x="26814" y="56147"/>
                    <a:pt x="27672" y="55716"/>
                  </a:cubicBezTo>
                  <a:cubicBezTo>
                    <a:pt x="27536" y="54853"/>
                    <a:pt x="26657" y="55083"/>
                    <a:pt x="26521" y="54020"/>
                  </a:cubicBezTo>
                  <a:cubicBezTo>
                    <a:pt x="26365" y="53387"/>
                    <a:pt x="26814" y="52525"/>
                    <a:pt x="26814" y="51662"/>
                  </a:cubicBezTo>
                  <a:cubicBezTo>
                    <a:pt x="26950" y="50167"/>
                    <a:pt x="26228" y="50800"/>
                    <a:pt x="26228" y="50167"/>
                  </a:cubicBezTo>
                  <a:cubicBezTo>
                    <a:pt x="26092" y="49333"/>
                    <a:pt x="26365" y="48040"/>
                    <a:pt x="26950" y="47810"/>
                  </a:cubicBezTo>
                  <a:cubicBezTo>
                    <a:pt x="28394" y="49966"/>
                    <a:pt x="28550" y="46545"/>
                    <a:pt x="28394" y="45251"/>
                  </a:cubicBezTo>
                  <a:cubicBezTo>
                    <a:pt x="27965" y="45251"/>
                    <a:pt x="27536" y="45251"/>
                    <a:pt x="27243" y="45050"/>
                  </a:cubicBezTo>
                  <a:cubicBezTo>
                    <a:pt x="27087" y="43756"/>
                    <a:pt x="27243" y="42692"/>
                    <a:pt x="27243" y="41629"/>
                  </a:cubicBezTo>
                  <a:cubicBezTo>
                    <a:pt x="26092" y="41427"/>
                    <a:pt x="25799" y="41629"/>
                    <a:pt x="25077" y="42290"/>
                  </a:cubicBezTo>
                  <a:cubicBezTo>
                    <a:pt x="24628" y="42692"/>
                    <a:pt x="23320" y="44187"/>
                    <a:pt x="23613" y="42290"/>
                  </a:cubicBezTo>
                  <a:cubicBezTo>
                    <a:pt x="22462" y="42060"/>
                    <a:pt x="21018" y="41859"/>
                    <a:pt x="19847" y="41629"/>
                  </a:cubicBezTo>
                  <a:cubicBezTo>
                    <a:pt x="18832" y="41197"/>
                    <a:pt x="19125" y="39501"/>
                    <a:pt x="20139" y="39501"/>
                  </a:cubicBezTo>
                  <a:cubicBezTo>
                    <a:pt x="20139" y="38639"/>
                    <a:pt x="19847" y="37144"/>
                    <a:pt x="20861" y="37374"/>
                  </a:cubicBezTo>
                  <a:cubicBezTo>
                    <a:pt x="21018" y="36310"/>
                    <a:pt x="21018" y="35448"/>
                    <a:pt x="21018" y="34384"/>
                  </a:cubicBezTo>
                  <a:cubicBezTo>
                    <a:pt x="20139" y="34384"/>
                    <a:pt x="18832" y="33953"/>
                    <a:pt x="18246" y="35016"/>
                  </a:cubicBezTo>
                  <a:cubicBezTo>
                    <a:pt x="17973" y="36080"/>
                    <a:pt x="18246" y="37144"/>
                    <a:pt x="17524" y="37776"/>
                  </a:cubicBezTo>
                  <a:cubicBezTo>
                    <a:pt x="16958" y="38207"/>
                    <a:pt x="15944" y="38207"/>
                    <a:pt x="15495" y="37374"/>
                  </a:cubicBezTo>
                  <a:cubicBezTo>
                    <a:pt x="15221" y="36712"/>
                    <a:pt x="15221" y="35649"/>
                    <a:pt x="14636" y="35448"/>
                  </a:cubicBezTo>
                  <a:cubicBezTo>
                    <a:pt x="13465" y="37776"/>
                    <a:pt x="16080" y="39501"/>
                    <a:pt x="16080" y="41859"/>
                  </a:cubicBezTo>
                  <a:cubicBezTo>
                    <a:pt x="15495" y="42060"/>
                    <a:pt x="15358" y="41197"/>
                    <a:pt x="14929" y="40766"/>
                  </a:cubicBezTo>
                  <a:cubicBezTo>
                    <a:pt x="14636" y="40134"/>
                    <a:pt x="14207" y="40766"/>
                    <a:pt x="14343" y="39702"/>
                  </a:cubicBezTo>
                  <a:cubicBezTo>
                    <a:pt x="12899" y="39271"/>
                    <a:pt x="13914" y="41427"/>
                    <a:pt x="13914" y="42290"/>
                  </a:cubicBezTo>
                  <a:cubicBezTo>
                    <a:pt x="13914" y="43124"/>
                    <a:pt x="13036" y="43124"/>
                    <a:pt x="12743" y="43756"/>
                  </a:cubicBezTo>
                  <a:cubicBezTo>
                    <a:pt x="12450" y="44417"/>
                    <a:pt x="12743" y="45251"/>
                    <a:pt x="12743" y="45912"/>
                  </a:cubicBezTo>
                  <a:cubicBezTo>
                    <a:pt x="13172" y="46114"/>
                    <a:pt x="13914" y="46315"/>
                    <a:pt x="14051" y="46976"/>
                  </a:cubicBezTo>
                  <a:cubicBezTo>
                    <a:pt x="13465" y="47407"/>
                    <a:pt x="13914" y="48471"/>
                    <a:pt x="13621" y="49333"/>
                  </a:cubicBezTo>
                  <a:cubicBezTo>
                    <a:pt x="13465" y="49966"/>
                    <a:pt x="13036" y="50397"/>
                    <a:pt x="12743" y="51030"/>
                  </a:cubicBezTo>
                  <a:cubicBezTo>
                    <a:pt x="13465" y="51030"/>
                    <a:pt x="14343" y="51030"/>
                    <a:pt x="15065" y="51030"/>
                  </a:cubicBezTo>
                  <a:cubicBezTo>
                    <a:pt x="15065" y="52093"/>
                    <a:pt x="15065" y="53387"/>
                    <a:pt x="15358" y="54221"/>
                  </a:cubicBezTo>
                  <a:cubicBezTo>
                    <a:pt x="15651" y="55083"/>
                    <a:pt x="15944" y="55946"/>
                    <a:pt x="15495" y="56808"/>
                  </a:cubicBezTo>
                  <a:cubicBezTo>
                    <a:pt x="15065" y="57441"/>
                    <a:pt x="14636" y="57872"/>
                    <a:pt x="14636" y="58936"/>
                  </a:cubicBezTo>
                  <a:cubicBezTo>
                    <a:pt x="14480" y="59770"/>
                    <a:pt x="14636" y="60833"/>
                    <a:pt x="14636" y="61696"/>
                  </a:cubicBezTo>
                  <a:cubicBezTo>
                    <a:pt x="14636" y="63191"/>
                    <a:pt x="14480" y="64916"/>
                    <a:pt x="13465" y="65749"/>
                  </a:cubicBezTo>
                  <a:cubicBezTo>
                    <a:pt x="12314" y="66813"/>
                    <a:pt x="10713" y="67043"/>
                    <a:pt x="9425" y="67676"/>
                  </a:cubicBezTo>
                  <a:cubicBezTo>
                    <a:pt x="9425" y="68969"/>
                    <a:pt x="9855" y="69372"/>
                    <a:pt x="9133" y="70234"/>
                  </a:cubicBezTo>
                  <a:cubicBezTo>
                    <a:pt x="9562" y="70666"/>
                    <a:pt x="12021" y="71729"/>
                    <a:pt x="11299" y="72793"/>
                  </a:cubicBezTo>
                  <a:cubicBezTo>
                    <a:pt x="10284" y="74288"/>
                    <a:pt x="8547" y="73454"/>
                    <a:pt x="7669" y="75352"/>
                  </a:cubicBezTo>
                  <a:cubicBezTo>
                    <a:pt x="7532" y="75150"/>
                    <a:pt x="6518" y="74518"/>
                    <a:pt x="6381" y="75150"/>
                  </a:cubicBezTo>
                  <a:cubicBezTo>
                    <a:pt x="6381" y="75352"/>
                    <a:pt x="6381" y="75352"/>
                    <a:pt x="6225" y="75352"/>
                  </a:cubicBezTo>
                  <a:cubicBezTo>
                    <a:pt x="6088" y="75150"/>
                    <a:pt x="6088" y="75150"/>
                    <a:pt x="5932" y="75150"/>
                  </a:cubicBezTo>
                  <a:cubicBezTo>
                    <a:pt x="5932" y="75783"/>
                    <a:pt x="5796" y="76214"/>
                    <a:pt x="5796" y="76645"/>
                  </a:cubicBezTo>
                  <a:cubicBezTo>
                    <a:pt x="5796" y="77709"/>
                    <a:pt x="5796" y="79003"/>
                    <a:pt x="6654" y="79434"/>
                  </a:cubicBezTo>
                  <a:cubicBezTo>
                    <a:pt x="7376" y="79635"/>
                    <a:pt x="7962" y="79204"/>
                    <a:pt x="7825" y="80699"/>
                  </a:cubicBezTo>
                  <a:cubicBezTo>
                    <a:pt x="7825" y="81993"/>
                    <a:pt x="7240" y="83057"/>
                    <a:pt x="6654" y="83890"/>
                  </a:cubicBezTo>
                  <a:cubicBezTo>
                    <a:pt x="5932" y="84954"/>
                    <a:pt x="5639" y="84753"/>
                    <a:pt x="4488" y="84753"/>
                  </a:cubicBezTo>
                  <a:cubicBezTo>
                    <a:pt x="4351" y="85385"/>
                    <a:pt x="4059" y="86248"/>
                    <a:pt x="3610" y="86679"/>
                  </a:cubicBezTo>
                  <a:cubicBezTo>
                    <a:pt x="3044" y="87541"/>
                    <a:pt x="2322" y="86679"/>
                    <a:pt x="1580" y="86909"/>
                  </a:cubicBezTo>
                  <a:cubicBezTo>
                    <a:pt x="1151" y="90071"/>
                    <a:pt x="4781" y="87541"/>
                    <a:pt x="4488" y="90934"/>
                  </a:cubicBezTo>
                  <a:cubicBezTo>
                    <a:pt x="4351" y="90934"/>
                    <a:pt x="0" y="90934"/>
                    <a:pt x="1014" y="92630"/>
                  </a:cubicBezTo>
                  <a:cubicBezTo>
                    <a:pt x="1444" y="93694"/>
                    <a:pt x="1736" y="94556"/>
                    <a:pt x="2166" y="95620"/>
                  </a:cubicBezTo>
                  <a:cubicBezTo>
                    <a:pt x="2322" y="96252"/>
                    <a:pt x="1580" y="97316"/>
                    <a:pt x="1736" y="98380"/>
                  </a:cubicBezTo>
                  <a:cubicBezTo>
                    <a:pt x="1736" y="99041"/>
                    <a:pt x="1873" y="99444"/>
                    <a:pt x="2166" y="99875"/>
                  </a:cubicBezTo>
                  <a:cubicBezTo>
                    <a:pt x="2595" y="100105"/>
                    <a:pt x="3044" y="100536"/>
                    <a:pt x="3473" y="100737"/>
                  </a:cubicBezTo>
                  <a:cubicBezTo>
                    <a:pt x="4917" y="101370"/>
                    <a:pt x="4644" y="99041"/>
                    <a:pt x="5639" y="99041"/>
                  </a:cubicBezTo>
                  <a:cubicBezTo>
                    <a:pt x="5796" y="99041"/>
                    <a:pt x="7240" y="101169"/>
                    <a:pt x="7240" y="100967"/>
                  </a:cubicBezTo>
                  <a:cubicBezTo>
                    <a:pt x="7376" y="102894"/>
                    <a:pt x="7240" y="104791"/>
                    <a:pt x="8255" y="106286"/>
                  </a:cubicBezTo>
                  <a:cubicBezTo>
                    <a:pt x="9269" y="107781"/>
                    <a:pt x="11006" y="106286"/>
                    <a:pt x="12158" y="106516"/>
                  </a:cubicBezTo>
                  <a:cubicBezTo>
                    <a:pt x="13621" y="106717"/>
                    <a:pt x="14207" y="107350"/>
                    <a:pt x="14773" y="109276"/>
                  </a:cubicBezTo>
                  <a:cubicBezTo>
                    <a:pt x="15358" y="111001"/>
                    <a:pt x="15651" y="112065"/>
                    <a:pt x="16958" y="111835"/>
                  </a:cubicBezTo>
                  <a:cubicBezTo>
                    <a:pt x="17680" y="111835"/>
                    <a:pt x="18110" y="112496"/>
                    <a:pt x="18695" y="112266"/>
                  </a:cubicBezTo>
                  <a:cubicBezTo>
                    <a:pt x="19417" y="112065"/>
                    <a:pt x="19847" y="111835"/>
                    <a:pt x="20569" y="112496"/>
                  </a:cubicBezTo>
                  <a:cubicBezTo>
                    <a:pt x="21876" y="113330"/>
                    <a:pt x="23613" y="112266"/>
                    <a:pt x="25077" y="112496"/>
                  </a:cubicBezTo>
                  <a:cubicBezTo>
                    <a:pt x="25799" y="112496"/>
                    <a:pt x="26228" y="112266"/>
                    <a:pt x="26657" y="113330"/>
                  </a:cubicBezTo>
                  <a:cubicBezTo>
                    <a:pt x="26814" y="113761"/>
                    <a:pt x="27536" y="113761"/>
                    <a:pt x="27965" y="113991"/>
                  </a:cubicBezTo>
                  <a:cubicBezTo>
                    <a:pt x="28687" y="114393"/>
                    <a:pt x="28824" y="117613"/>
                    <a:pt x="28550" y="118677"/>
                  </a:cubicBezTo>
                  <a:cubicBezTo>
                    <a:pt x="28394" y="118677"/>
                    <a:pt x="28394" y="118677"/>
                    <a:pt x="28394" y="118677"/>
                  </a:cubicBezTo>
                  <a:cubicBezTo>
                    <a:pt x="28394" y="119971"/>
                    <a:pt x="30131" y="119540"/>
                    <a:pt x="30717" y="119540"/>
                  </a:cubicBezTo>
                  <a:cubicBezTo>
                    <a:pt x="31146" y="119540"/>
                    <a:pt x="31595" y="119741"/>
                    <a:pt x="32024" y="119540"/>
                  </a:cubicBezTo>
                  <a:cubicBezTo>
                    <a:pt x="32610" y="119540"/>
                    <a:pt x="32317" y="118476"/>
                    <a:pt x="32454" y="117815"/>
                  </a:cubicBezTo>
                  <a:cubicBezTo>
                    <a:pt x="32883" y="117815"/>
                    <a:pt x="33468" y="118246"/>
                    <a:pt x="33898" y="118045"/>
                  </a:cubicBezTo>
                  <a:cubicBezTo>
                    <a:pt x="34347" y="117815"/>
                    <a:pt x="34639" y="116981"/>
                    <a:pt x="35069" y="117182"/>
                  </a:cubicBezTo>
                  <a:cubicBezTo>
                    <a:pt x="35205" y="116118"/>
                    <a:pt x="34912" y="115888"/>
                    <a:pt x="34347" y="115457"/>
                  </a:cubicBezTo>
                  <a:cubicBezTo>
                    <a:pt x="34639" y="114825"/>
                    <a:pt x="35069" y="113761"/>
                    <a:pt x="35791" y="113761"/>
                  </a:cubicBezTo>
                  <a:cubicBezTo>
                    <a:pt x="35791" y="113128"/>
                    <a:pt x="36083" y="113128"/>
                    <a:pt x="36376" y="112898"/>
                  </a:cubicBezTo>
                  <a:cubicBezTo>
                    <a:pt x="36942" y="112496"/>
                    <a:pt x="36942" y="111432"/>
                    <a:pt x="36805" y="110771"/>
                  </a:cubicBezTo>
                  <a:cubicBezTo>
                    <a:pt x="37528" y="110570"/>
                    <a:pt x="37684" y="110138"/>
                    <a:pt x="37684" y="109276"/>
                  </a:cubicBezTo>
                  <a:cubicBezTo>
                    <a:pt x="38679" y="109276"/>
                    <a:pt x="39264" y="108413"/>
                    <a:pt x="40143" y="108212"/>
                  </a:cubicBezTo>
                  <a:cubicBezTo>
                    <a:pt x="40572" y="108011"/>
                    <a:pt x="41879" y="107781"/>
                    <a:pt x="41879" y="108845"/>
                  </a:cubicBezTo>
                  <a:cubicBezTo>
                    <a:pt x="42172" y="108413"/>
                    <a:pt x="42738" y="108643"/>
                    <a:pt x="43187" y="108643"/>
                  </a:cubicBezTo>
                  <a:cubicBezTo>
                    <a:pt x="43909" y="107149"/>
                    <a:pt x="44475" y="106286"/>
                    <a:pt x="45939" y="106717"/>
                  </a:cubicBezTo>
                  <a:cubicBezTo>
                    <a:pt x="47246" y="107149"/>
                    <a:pt x="47383" y="110138"/>
                    <a:pt x="48261" y="111633"/>
                  </a:cubicBezTo>
                  <a:cubicBezTo>
                    <a:pt x="47968" y="111633"/>
                    <a:pt x="47676" y="111835"/>
                    <a:pt x="47519" y="112266"/>
                  </a:cubicBezTo>
                  <a:cubicBezTo>
                    <a:pt x="47519" y="112065"/>
                    <a:pt x="47383" y="111633"/>
                    <a:pt x="47383" y="111432"/>
                  </a:cubicBezTo>
                  <a:cubicBezTo>
                    <a:pt x="46953" y="111835"/>
                    <a:pt x="46075" y="111432"/>
                    <a:pt x="45509" y="111432"/>
                  </a:cubicBezTo>
                  <a:cubicBezTo>
                    <a:pt x="45802" y="112266"/>
                    <a:pt x="45939" y="114623"/>
                    <a:pt x="46661" y="114825"/>
                  </a:cubicBezTo>
                  <a:cubicBezTo>
                    <a:pt x="46661" y="114393"/>
                    <a:pt x="47246" y="112697"/>
                    <a:pt x="47519" y="113761"/>
                  </a:cubicBezTo>
                  <a:cubicBezTo>
                    <a:pt x="48105" y="114825"/>
                    <a:pt x="48261" y="114393"/>
                    <a:pt x="48983" y="114623"/>
                  </a:cubicBezTo>
                  <a:cubicBezTo>
                    <a:pt x="51149" y="115256"/>
                    <a:pt x="52750" y="113560"/>
                    <a:pt x="54623" y="113560"/>
                  </a:cubicBezTo>
                  <a:cubicBezTo>
                    <a:pt x="54779" y="112266"/>
                    <a:pt x="55638" y="110771"/>
                    <a:pt x="56653" y="111633"/>
                  </a:cubicBezTo>
                  <a:cubicBezTo>
                    <a:pt x="57101" y="111835"/>
                    <a:pt x="57531" y="112266"/>
                    <a:pt x="57960" y="112065"/>
                  </a:cubicBezTo>
                  <a:cubicBezTo>
                    <a:pt x="58389" y="111633"/>
                    <a:pt x="58253" y="110570"/>
                    <a:pt x="58838" y="110771"/>
                  </a:cubicBezTo>
                  <a:cubicBezTo>
                    <a:pt x="58838" y="111633"/>
                    <a:pt x="58682" y="112266"/>
                    <a:pt x="58838" y="112898"/>
                  </a:cubicBezTo>
                  <a:cubicBezTo>
                    <a:pt x="59131" y="113991"/>
                    <a:pt x="59853" y="113128"/>
                    <a:pt x="59990" y="112496"/>
                  </a:cubicBezTo>
                  <a:cubicBezTo>
                    <a:pt x="60868" y="112266"/>
                    <a:pt x="61453" y="113761"/>
                    <a:pt x="62175" y="114192"/>
                  </a:cubicBezTo>
                  <a:cubicBezTo>
                    <a:pt x="63327" y="115055"/>
                    <a:pt x="64634" y="113991"/>
                    <a:pt x="65786" y="113991"/>
                  </a:cubicBezTo>
                  <a:cubicBezTo>
                    <a:pt x="65786" y="113128"/>
                    <a:pt x="65786" y="112496"/>
                    <a:pt x="65786" y="111633"/>
                  </a:cubicBezTo>
                  <a:cubicBezTo>
                    <a:pt x="66664" y="111432"/>
                    <a:pt x="67523" y="112266"/>
                    <a:pt x="68401" y="112266"/>
                  </a:cubicBezTo>
                  <a:cubicBezTo>
                    <a:pt x="68401" y="112065"/>
                    <a:pt x="68401" y="111835"/>
                    <a:pt x="68401" y="111432"/>
                  </a:cubicBezTo>
                  <a:cubicBezTo>
                    <a:pt x="68694" y="111432"/>
                    <a:pt x="68986" y="111432"/>
                    <a:pt x="69260" y="111432"/>
                  </a:cubicBezTo>
                  <a:cubicBezTo>
                    <a:pt x="69416" y="110771"/>
                    <a:pt x="69552" y="108845"/>
                    <a:pt x="70274" y="109707"/>
                  </a:cubicBezTo>
                  <a:cubicBezTo>
                    <a:pt x="70860" y="110340"/>
                    <a:pt x="70723" y="111432"/>
                    <a:pt x="71738" y="111432"/>
                  </a:cubicBezTo>
                  <a:cubicBezTo>
                    <a:pt x="72460" y="111432"/>
                    <a:pt x="73182" y="111633"/>
                    <a:pt x="73182" y="112898"/>
                  </a:cubicBezTo>
                  <a:cubicBezTo>
                    <a:pt x="73182" y="113991"/>
                    <a:pt x="74919" y="113128"/>
                    <a:pt x="75212" y="113128"/>
                  </a:cubicBezTo>
                  <a:cubicBezTo>
                    <a:pt x="76363" y="112898"/>
                    <a:pt x="76949" y="113128"/>
                    <a:pt x="77963" y="113991"/>
                  </a:cubicBezTo>
                  <a:cubicBezTo>
                    <a:pt x="78685" y="114393"/>
                    <a:pt x="79564" y="114393"/>
                    <a:pt x="80422" y="114192"/>
                  </a:cubicBezTo>
                  <a:cubicBezTo>
                    <a:pt x="81301" y="114192"/>
                    <a:pt x="81593" y="113991"/>
                    <a:pt x="82159" y="113128"/>
                  </a:cubicBezTo>
                  <a:cubicBezTo>
                    <a:pt x="82315" y="112898"/>
                    <a:pt x="82745" y="112496"/>
                    <a:pt x="82881" y="112697"/>
                  </a:cubicBezTo>
                  <a:cubicBezTo>
                    <a:pt x="83330" y="113330"/>
                    <a:pt x="83467" y="113330"/>
                    <a:pt x="84052" y="113330"/>
                  </a:cubicBezTo>
                  <a:cubicBezTo>
                    <a:pt x="84189" y="113991"/>
                    <a:pt x="84911" y="113991"/>
                    <a:pt x="85204" y="114825"/>
                  </a:cubicBezTo>
                  <a:cubicBezTo>
                    <a:pt x="85633" y="116550"/>
                    <a:pt x="86511" y="118045"/>
                    <a:pt x="87819" y="118246"/>
                  </a:cubicBezTo>
                  <a:cubicBezTo>
                    <a:pt x="88248" y="118476"/>
                    <a:pt x="88833" y="118476"/>
                    <a:pt x="89126" y="118878"/>
                  </a:cubicBezTo>
                  <a:cubicBezTo>
                    <a:pt x="90570" y="116981"/>
                    <a:pt x="90570" y="112065"/>
                    <a:pt x="90707" y="110340"/>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28" name="Shape 2728"/>
            <p:cNvSpPr/>
            <p:nvPr/>
          </p:nvSpPr>
          <p:spPr>
            <a:xfrm>
              <a:off x="8029078" y="6779588"/>
              <a:ext cx="1852986" cy="1514552"/>
            </a:xfrm>
            <a:custGeom>
              <a:avLst/>
              <a:gdLst/>
              <a:ahLst/>
              <a:cxnLst/>
              <a:rect l="0" t="0" r="0" b="0"/>
              <a:pathLst>
                <a:path w="120000" h="120000" extrusionOk="0">
                  <a:moveTo>
                    <a:pt x="85478" y="111577"/>
                  </a:moveTo>
                  <a:lnTo>
                    <a:pt x="85478" y="111577"/>
                  </a:lnTo>
                  <a:lnTo>
                    <a:pt x="85478" y="111817"/>
                  </a:lnTo>
                  <a:cubicBezTo>
                    <a:pt x="86934" y="112330"/>
                    <a:pt x="89622" y="115104"/>
                    <a:pt x="89818" y="116405"/>
                  </a:cubicBezTo>
                  <a:cubicBezTo>
                    <a:pt x="90041" y="117671"/>
                    <a:pt x="88782" y="117158"/>
                    <a:pt x="88166" y="117158"/>
                  </a:cubicBezTo>
                  <a:cubicBezTo>
                    <a:pt x="87970" y="117911"/>
                    <a:pt x="87326" y="117671"/>
                    <a:pt x="87130" y="118185"/>
                  </a:cubicBezTo>
                  <a:cubicBezTo>
                    <a:pt x="87130" y="119452"/>
                    <a:pt x="88586" y="119178"/>
                    <a:pt x="89006" y="119178"/>
                  </a:cubicBezTo>
                  <a:cubicBezTo>
                    <a:pt x="89006" y="118938"/>
                    <a:pt x="89202" y="118699"/>
                    <a:pt x="89202" y="118425"/>
                  </a:cubicBezTo>
                  <a:cubicBezTo>
                    <a:pt x="89426" y="118425"/>
                    <a:pt x="89622" y="118425"/>
                    <a:pt x="89818" y="118425"/>
                  </a:cubicBezTo>
                  <a:cubicBezTo>
                    <a:pt x="90041" y="118425"/>
                    <a:pt x="90041" y="118425"/>
                    <a:pt x="90041" y="118425"/>
                  </a:cubicBezTo>
                  <a:cubicBezTo>
                    <a:pt x="90041" y="118938"/>
                    <a:pt x="90041" y="119178"/>
                    <a:pt x="90041" y="119691"/>
                  </a:cubicBezTo>
                  <a:cubicBezTo>
                    <a:pt x="90657" y="119452"/>
                    <a:pt x="91273" y="119965"/>
                    <a:pt x="91917" y="119691"/>
                  </a:cubicBezTo>
                  <a:cubicBezTo>
                    <a:pt x="92113" y="119691"/>
                    <a:pt x="92337" y="118938"/>
                    <a:pt x="92533" y="118938"/>
                  </a:cubicBezTo>
                  <a:cubicBezTo>
                    <a:pt x="92953" y="118938"/>
                    <a:pt x="93373" y="118938"/>
                    <a:pt x="93989" y="118938"/>
                  </a:cubicBezTo>
                  <a:cubicBezTo>
                    <a:pt x="93989" y="117911"/>
                    <a:pt x="93793" y="115891"/>
                    <a:pt x="94605" y="115378"/>
                  </a:cubicBezTo>
                  <a:cubicBezTo>
                    <a:pt x="95445" y="114864"/>
                    <a:pt x="94829" y="113323"/>
                    <a:pt x="95025" y="112330"/>
                  </a:cubicBezTo>
                  <a:cubicBezTo>
                    <a:pt x="95445" y="111303"/>
                    <a:pt x="96677" y="107743"/>
                    <a:pt x="94829" y="107503"/>
                  </a:cubicBezTo>
                  <a:cubicBezTo>
                    <a:pt x="95025" y="106716"/>
                    <a:pt x="95445" y="106236"/>
                    <a:pt x="95445" y="105723"/>
                  </a:cubicBezTo>
                  <a:cubicBezTo>
                    <a:pt x="96481" y="105449"/>
                    <a:pt x="96285" y="106236"/>
                    <a:pt x="96901" y="106990"/>
                  </a:cubicBezTo>
                  <a:cubicBezTo>
                    <a:pt x="97517" y="107743"/>
                    <a:pt x="98357" y="107503"/>
                    <a:pt x="99197" y="107743"/>
                  </a:cubicBezTo>
                  <a:cubicBezTo>
                    <a:pt x="99197" y="108256"/>
                    <a:pt x="99197" y="108770"/>
                    <a:pt x="99197" y="109523"/>
                  </a:cubicBezTo>
                  <a:cubicBezTo>
                    <a:pt x="100009" y="109283"/>
                    <a:pt x="100233" y="109797"/>
                    <a:pt x="100653" y="110550"/>
                  </a:cubicBezTo>
                  <a:cubicBezTo>
                    <a:pt x="101073" y="108770"/>
                    <a:pt x="103565" y="110276"/>
                    <a:pt x="103565" y="108256"/>
                  </a:cubicBezTo>
                  <a:cubicBezTo>
                    <a:pt x="103565" y="107743"/>
                    <a:pt x="102921" y="107229"/>
                    <a:pt x="103145" y="106716"/>
                  </a:cubicBezTo>
                  <a:cubicBezTo>
                    <a:pt x="103145" y="106236"/>
                    <a:pt x="105216" y="106236"/>
                    <a:pt x="105636" y="106236"/>
                  </a:cubicBezTo>
                  <a:cubicBezTo>
                    <a:pt x="105832" y="103155"/>
                    <a:pt x="105412" y="101135"/>
                    <a:pt x="103565" y="99115"/>
                  </a:cubicBezTo>
                  <a:cubicBezTo>
                    <a:pt x="102501" y="98088"/>
                    <a:pt x="102501" y="97335"/>
                    <a:pt x="101073" y="97335"/>
                  </a:cubicBezTo>
                  <a:cubicBezTo>
                    <a:pt x="100849" y="97335"/>
                    <a:pt x="100009" y="97335"/>
                    <a:pt x="99813" y="97061"/>
                  </a:cubicBezTo>
                  <a:cubicBezTo>
                    <a:pt x="99813" y="96821"/>
                    <a:pt x="99589" y="96034"/>
                    <a:pt x="99589" y="96034"/>
                  </a:cubicBezTo>
                  <a:cubicBezTo>
                    <a:pt x="100653" y="96034"/>
                    <a:pt x="101465" y="96547"/>
                    <a:pt x="102305" y="96034"/>
                  </a:cubicBezTo>
                  <a:cubicBezTo>
                    <a:pt x="102921" y="96034"/>
                    <a:pt x="103341" y="95554"/>
                    <a:pt x="103957" y="95281"/>
                  </a:cubicBezTo>
                  <a:cubicBezTo>
                    <a:pt x="104797" y="95041"/>
                    <a:pt x="104377" y="93774"/>
                    <a:pt x="104797" y="92987"/>
                  </a:cubicBezTo>
                  <a:cubicBezTo>
                    <a:pt x="105412" y="91720"/>
                    <a:pt x="107092" y="92233"/>
                    <a:pt x="107932" y="91994"/>
                  </a:cubicBezTo>
                  <a:cubicBezTo>
                    <a:pt x="107932" y="91480"/>
                    <a:pt x="108128" y="90967"/>
                    <a:pt x="108128" y="90727"/>
                  </a:cubicBezTo>
                  <a:cubicBezTo>
                    <a:pt x="108744" y="90727"/>
                    <a:pt x="109388" y="90727"/>
                    <a:pt x="110004" y="90213"/>
                  </a:cubicBezTo>
                  <a:cubicBezTo>
                    <a:pt x="110200" y="89940"/>
                    <a:pt x="110424" y="89460"/>
                    <a:pt x="110620" y="89186"/>
                  </a:cubicBezTo>
                  <a:cubicBezTo>
                    <a:pt x="111460" y="88947"/>
                    <a:pt x="112076" y="89460"/>
                    <a:pt x="112916" y="89460"/>
                  </a:cubicBezTo>
                  <a:cubicBezTo>
                    <a:pt x="113532" y="89460"/>
                    <a:pt x="114148" y="88673"/>
                    <a:pt x="114792" y="88947"/>
                  </a:cubicBezTo>
                  <a:cubicBezTo>
                    <a:pt x="113532" y="87406"/>
                    <a:pt x="110200" y="85386"/>
                    <a:pt x="108548" y="87406"/>
                  </a:cubicBezTo>
                  <a:cubicBezTo>
                    <a:pt x="105832" y="90213"/>
                    <a:pt x="106868" y="85386"/>
                    <a:pt x="105216" y="85386"/>
                  </a:cubicBezTo>
                  <a:cubicBezTo>
                    <a:pt x="105216" y="84873"/>
                    <a:pt x="105832" y="83606"/>
                    <a:pt x="106252" y="83606"/>
                  </a:cubicBezTo>
                  <a:cubicBezTo>
                    <a:pt x="106252" y="82818"/>
                    <a:pt x="106252" y="82339"/>
                    <a:pt x="106252" y="81552"/>
                  </a:cubicBezTo>
                  <a:cubicBezTo>
                    <a:pt x="105636" y="81312"/>
                    <a:pt x="104797" y="81312"/>
                    <a:pt x="105216" y="80285"/>
                  </a:cubicBezTo>
                  <a:cubicBezTo>
                    <a:pt x="105832" y="80285"/>
                    <a:pt x="106448" y="80559"/>
                    <a:pt x="107092" y="80285"/>
                  </a:cubicBezTo>
                  <a:cubicBezTo>
                    <a:pt x="107708" y="80045"/>
                    <a:pt x="107708" y="78778"/>
                    <a:pt x="108744" y="78504"/>
                  </a:cubicBezTo>
                  <a:cubicBezTo>
                    <a:pt x="109164" y="78504"/>
                    <a:pt x="109584" y="78265"/>
                    <a:pt x="110004" y="78265"/>
                  </a:cubicBezTo>
                  <a:cubicBezTo>
                    <a:pt x="110424" y="78265"/>
                    <a:pt x="110816" y="77751"/>
                    <a:pt x="111460" y="77477"/>
                  </a:cubicBezTo>
                  <a:lnTo>
                    <a:pt x="111656" y="77477"/>
                  </a:lnTo>
                  <a:cubicBezTo>
                    <a:pt x="111236" y="76964"/>
                    <a:pt x="111040" y="76485"/>
                    <a:pt x="111040" y="75697"/>
                  </a:cubicBezTo>
                  <a:cubicBezTo>
                    <a:pt x="110816" y="74430"/>
                    <a:pt x="111880" y="73164"/>
                    <a:pt x="111656" y="72410"/>
                  </a:cubicBezTo>
                  <a:cubicBezTo>
                    <a:pt x="111040" y="71144"/>
                    <a:pt x="110620" y="70116"/>
                    <a:pt x="110004" y="68850"/>
                  </a:cubicBezTo>
                  <a:cubicBezTo>
                    <a:pt x="108548" y="66830"/>
                    <a:pt x="114792" y="66830"/>
                    <a:pt x="114988" y="66830"/>
                  </a:cubicBezTo>
                  <a:cubicBezTo>
                    <a:pt x="115408" y="62790"/>
                    <a:pt x="110200" y="65803"/>
                    <a:pt x="110816" y="62037"/>
                  </a:cubicBezTo>
                  <a:cubicBezTo>
                    <a:pt x="111880" y="61763"/>
                    <a:pt x="112916" y="62790"/>
                    <a:pt x="113728" y="61763"/>
                  </a:cubicBezTo>
                  <a:cubicBezTo>
                    <a:pt x="114372" y="61249"/>
                    <a:pt x="114792" y="60222"/>
                    <a:pt x="114988" y="59469"/>
                  </a:cubicBezTo>
                  <a:cubicBezTo>
                    <a:pt x="116640" y="59469"/>
                    <a:pt x="117060" y="59708"/>
                    <a:pt x="118096" y="58442"/>
                  </a:cubicBezTo>
                  <a:cubicBezTo>
                    <a:pt x="118936" y="57449"/>
                    <a:pt x="119776" y="56182"/>
                    <a:pt x="119776" y="54641"/>
                  </a:cubicBezTo>
                  <a:cubicBezTo>
                    <a:pt x="119972" y="52861"/>
                    <a:pt x="119132" y="53375"/>
                    <a:pt x="118096" y="53135"/>
                  </a:cubicBezTo>
                  <a:cubicBezTo>
                    <a:pt x="116864" y="52621"/>
                    <a:pt x="116864" y="51081"/>
                    <a:pt x="116864" y="49814"/>
                  </a:cubicBezTo>
                  <a:cubicBezTo>
                    <a:pt x="116864" y="49300"/>
                    <a:pt x="117060" y="48787"/>
                    <a:pt x="117060" y="48034"/>
                  </a:cubicBezTo>
                  <a:cubicBezTo>
                    <a:pt x="116864" y="48034"/>
                    <a:pt x="116444" y="48034"/>
                    <a:pt x="116444" y="48034"/>
                  </a:cubicBezTo>
                  <a:cubicBezTo>
                    <a:pt x="116444" y="48034"/>
                    <a:pt x="116864" y="48034"/>
                    <a:pt x="117060" y="48034"/>
                  </a:cubicBezTo>
                  <a:cubicBezTo>
                    <a:pt x="117060" y="47007"/>
                    <a:pt x="117060" y="46014"/>
                    <a:pt x="116248" y="45740"/>
                  </a:cubicBezTo>
                  <a:cubicBezTo>
                    <a:pt x="115604" y="45500"/>
                    <a:pt x="113532" y="46767"/>
                    <a:pt x="113952" y="44987"/>
                  </a:cubicBezTo>
                  <a:cubicBezTo>
                    <a:pt x="113952" y="43720"/>
                    <a:pt x="114568" y="43206"/>
                    <a:pt x="113532" y="41940"/>
                  </a:cubicBezTo>
                  <a:cubicBezTo>
                    <a:pt x="112916" y="41152"/>
                    <a:pt x="111656" y="41426"/>
                    <a:pt x="110816" y="41426"/>
                  </a:cubicBezTo>
                  <a:lnTo>
                    <a:pt x="110816" y="41152"/>
                  </a:lnTo>
                  <a:cubicBezTo>
                    <a:pt x="109584" y="41426"/>
                    <a:pt x="109780" y="39646"/>
                    <a:pt x="108744" y="39132"/>
                  </a:cubicBezTo>
                  <a:cubicBezTo>
                    <a:pt x="107932" y="38619"/>
                    <a:pt x="106448" y="39372"/>
                    <a:pt x="105636" y="38619"/>
                  </a:cubicBezTo>
                  <a:cubicBezTo>
                    <a:pt x="104377" y="37112"/>
                    <a:pt x="107092" y="31771"/>
                    <a:pt x="103565" y="34065"/>
                  </a:cubicBezTo>
                  <a:cubicBezTo>
                    <a:pt x="102725" y="33038"/>
                    <a:pt x="103341" y="31771"/>
                    <a:pt x="102725" y="30744"/>
                  </a:cubicBezTo>
                  <a:cubicBezTo>
                    <a:pt x="102305" y="29991"/>
                    <a:pt x="101269" y="30504"/>
                    <a:pt x="100849" y="29477"/>
                  </a:cubicBezTo>
                  <a:cubicBezTo>
                    <a:pt x="100233" y="27697"/>
                    <a:pt x="102921" y="26191"/>
                    <a:pt x="103341" y="24650"/>
                  </a:cubicBezTo>
                  <a:cubicBezTo>
                    <a:pt x="103761" y="22596"/>
                    <a:pt x="102305" y="20336"/>
                    <a:pt x="101073" y="22356"/>
                  </a:cubicBezTo>
                  <a:cubicBezTo>
                    <a:pt x="99813" y="24136"/>
                    <a:pt x="98973" y="22870"/>
                    <a:pt x="99393" y="20815"/>
                  </a:cubicBezTo>
                  <a:cubicBezTo>
                    <a:pt x="97937" y="21089"/>
                    <a:pt x="97097" y="19309"/>
                    <a:pt x="97321" y="17529"/>
                  </a:cubicBezTo>
                  <a:cubicBezTo>
                    <a:pt x="97517" y="15748"/>
                    <a:pt x="98777" y="15475"/>
                    <a:pt x="100009" y="14482"/>
                  </a:cubicBezTo>
                  <a:cubicBezTo>
                    <a:pt x="99589" y="13968"/>
                    <a:pt x="98973" y="14208"/>
                    <a:pt x="98357" y="14208"/>
                  </a:cubicBezTo>
                  <a:cubicBezTo>
                    <a:pt x="98133" y="13215"/>
                    <a:pt x="98553" y="12188"/>
                    <a:pt x="98553" y="11161"/>
                  </a:cubicBezTo>
                  <a:cubicBezTo>
                    <a:pt x="97517" y="10921"/>
                    <a:pt x="96481" y="10407"/>
                    <a:pt x="95865" y="11435"/>
                  </a:cubicBezTo>
                  <a:cubicBezTo>
                    <a:pt x="95445" y="12188"/>
                    <a:pt x="95641" y="14995"/>
                    <a:pt x="94409" y="14208"/>
                  </a:cubicBezTo>
                  <a:cubicBezTo>
                    <a:pt x="93989" y="12427"/>
                    <a:pt x="91497" y="13215"/>
                    <a:pt x="90237" y="13215"/>
                  </a:cubicBezTo>
                  <a:cubicBezTo>
                    <a:pt x="90041" y="12427"/>
                    <a:pt x="90041" y="11674"/>
                    <a:pt x="90041" y="10921"/>
                  </a:cubicBezTo>
                  <a:cubicBezTo>
                    <a:pt x="89202" y="10647"/>
                    <a:pt x="88166" y="8388"/>
                    <a:pt x="87326" y="8627"/>
                  </a:cubicBezTo>
                  <a:cubicBezTo>
                    <a:pt x="86710" y="9380"/>
                    <a:pt x="86710" y="10407"/>
                    <a:pt x="85870" y="10647"/>
                  </a:cubicBezTo>
                  <a:cubicBezTo>
                    <a:pt x="85674" y="9380"/>
                    <a:pt x="85478" y="8901"/>
                    <a:pt x="84638" y="8114"/>
                  </a:cubicBezTo>
                  <a:cubicBezTo>
                    <a:pt x="83994" y="7360"/>
                    <a:pt x="84218" y="6607"/>
                    <a:pt x="83798" y="5820"/>
                  </a:cubicBezTo>
                  <a:cubicBezTo>
                    <a:pt x="83182" y="4553"/>
                    <a:pt x="81502" y="5820"/>
                    <a:pt x="80690" y="5067"/>
                  </a:cubicBezTo>
                  <a:cubicBezTo>
                    <a:pt x="79850" y="4553"/>
                    <a:pt x="80046" y="3526"/>
                    <a:pt x="79850" y="2533"/>
                  </a:cubicBezTo>
                  <a:cubicBezTo>
                    <a:pt x="79010" y="2259"/>
                    <a:pt x="77554" y="3286"/>
                    <a:pt x="77358" y="4553"/>
                  </a:cubicBezTo>
                  <a:cubicBezTo>
                    <a:pt x="76742" y="4553"/>
                    <a:pt x="76518" y="4313"/>
                    <a:pt x="76518" y="3526"/>
                  </a:cubicBezTo>
                  <a:cubicBezTo>
                    <a:pt x="75678" y="3286"/>
                    <a:pt x="75286" y="4827"/>
                    <a:pt x="75286" y="5580"/>
                  </a:cubicBezTo>
                  <a:cubicBezTo>
                    <a:pt x="74447" y="5820"/>
                    <a:pt x="74223" y="4553"/>
                    <a:pt x="74027" y="3800"/>
                  </a:cubicBezTo>
                  <a:cubicBezTo>
                    <a:pt x="73607" y="2773"/>
                    <a:pt x="72795" y="2533"/>
                    <a:pt x="71731" y="2773"/>
                  </a:cubicBezTo>
                  <a:cubicBezTo>
                    <a:pt x="70695" y="2773"/>
                    <a:pt x="70079" y="2533"/>
                    <a:pt x="69239" y="2019"/>
                  </a:cubicBezTo>
                  <a:cubicBezTo>
                    <a:pt x="68203" y="1506"/>
                    <a:pt x="66747" y="2019"/>
                    <a:pt x="65711" y="2019"/>
                  </a:cubicBezTo>
                  <a:cubicBezTo>
                    <a:pt x="65711" y="2533"/>
                    <a:pt x="65515" y="3047"/>
                    <a:pt x="65515" y="3286"/>
                  </a:cubicBezTo>
                  <a:cubicBezTo>
                    <a:pt x="64871" y="3526"/>
                    <a:pt x="64059" y="3526"/>
                    <a:pt x="63835" y="2773"/>
                  </a:cubicBezTo>
                  <a:cubicBezTo>
                    <a:pt x="63639" y="2019"/>
                    <a:pt x="63835" y="992"/>
                    <a:pt x="63415" y="753"/>
                  </a:cubicBezTo>
                  <a:cubicBezTo>
                    <a:pt x="62799" y="0"/>
                    <a:pt x="60307" y="753"/>
                    <a:pt x="59692" y="1266"/>
                  </a:cubicBezTo>
                  <a:cubicBezTo>
                    <a:pt x="59468" y="1266"/>
                    <a:pt x="59048" y="1506"/>
                    <a:pt x="58852" y="1506"/>
                  </a:cubicBezTo>
                  <a:lnTo>
                    <a:pt x="58852" y="1506"/>
                  </a:lnTo>
                  <a:cubicBezTo>
                    <a:pt x="59048" y="1780"/>
                    <a:pt x="59048" y="1780"/>
                    <a:pt x="59272" y="1780"/>
                  </a:cubicBezTo>
                  <a:cubicBezTo>
                    <a:pt x="59468" y="3286"/>
                    <a:pt x="58656" y="4553"/>
                    <a:pt x="58852" y="5820"/>
                  </a:cubicBezTo>
                  <a:cubicBezTo>
                    <a:pt x="59888" y="5820"/>
                    <a:pt x="60727" y="5820"/>
                    <a:pt x="61539" y="5820"/>
                  </a:cubicBezTo>
                  <a:cubicBezTo>
                    <a:pt x="61539" y="6094"/>
                    <a:pt x="61539" y="6094"/>
                    <a:pt x="61539" y="6333"/>
                  </a:cubicBezTo>
                  <a:cubicBezTo>
                    <a:pt x="61343" y="6333"/>
                    <a:pt x="61343" y="6607"/>
                    <a:pt x="61147" y="6607"/>
                  </a:cubicBezTo>
                  <a:cubicBezTo>
                    <a:pt x="60503" y="6607"/>
                    <a:pt x="59692" y="7600"/>
                    <a:pt x="59272" y="8114"/>
                  </a:cubicBezTo>
                  <a:cubicBezTo>
                    <a:pt x="58852" y="7600"/>
                    <a:pt x="58236" y="7874"/>
                    <a:pt x="57592" y="7874"/>
                  </a:cubicBezTo>
                  <a:lnTo>
                    <a:pt x="57592" y="8114"/>
                  </a:lnTo>
                  <a:cubicBezTo>
                    <a:pt x="56556" y="8114"/>
                    <a:pt x="56164" y="9141"/>
                    <a:pt x="55940" y="10407"/>
                  </a:cubicBezTo>
                  <a:cubicBezTo>
                    <a:pt x="54680" y="10407"/>
                    <a:pt x="52804" y="10647"/>
                    <a:pt x="51572" y="9894"/>
                  </a:cubicBezTo>
                  <a:cubicBezTo>
                    <a:pt x="49920" y="9141"/>
                    <a:pt x="50956" y="6847"/>
                    <a:pt x="50956" y="5067"/>
                  </a:cubicBezTo>
                  <a:cubicBezTo>
                    <a:pt x="49920" y="5067"/>
                    <a:pt x="48660" y="4827"/>
                    <a:pt x="47624" y="4827"/>
                  </a:cubicBezTo>
                  <a:cubicBezTo>
                    <a:pt x="47008" y="5067"/>
                    <a:pt x="46364" y="5067"/>
                    <a:pt x="45944" y="5306"/>
                  </a:cubicBezTo>
                  <a:cubicBezTo>
                    <a:pt x="45328" y="5580"/>
                    <a:pt x="45132" y="6094"/>
                    <a:pt x="44517" y="6333"/>
                  </a:cubicBezTo>
                  <a:cubicBezTo>
                    <a:pt x="43873" y="6607"/>
                    <a:pt x="43453" y="6607"/>
                    <a:pt x="42837" y="6607"/>
                  </a:cubicBezTo>
                  <a:cubicBezTo>
                    <a:pt x="41801" y="6607"/>
                    <a:pt x="42025" y="6607"/>
                    <a:pt x="41381" y="7360"/>
                  </a:cubicBezTo>
                  <a:cubicBezTo>
                    <a:pt x="40569" y="8114"/>
                    <a:pt x="39925" y="8627"/>
                    <a:pt x="39085" y="9141"/>
                  </a:cubicBezTo>
                  <a:cubicBezTo>
                    <a:pt x="39085" y="10407"/>
                    <a:pt x="36397" y="9654"/>
                    <a:pt x="35557" y="9654"/>
                  </a:cubicBezTo>
                  <a:cubicBezTo>
                    <a:pt x="33905" y="9654"/>
                    <a:pt x="33289" y="9141"/>
                    <a:pt x="32225" y="7600"/>
                  </a:cubicBezTo>
                  <a:cubicBezTo>
                    <a:pt x="32029" y="7087"/>
                    <a:pt x="31413" y="5820"/>
                    <a:pt x="30993" y="5580"/>
                  </a:cubicBezTo>
                  <a:cubicBezTo>
                    <a:pt x="30573" y="5306"/>
                    <a:pt x="29538" y="5580"/>
                    <a:pt x="29118" y="5580"/>
                  </a:cubicBezTo>
                  <a:cubicBezTo>
                    <a:pt x="28502" y="5580"/>
                    <a:pt x="27886" y="5306"/>
                    <a:pt x="27466" y="5067"/>
                  </a:cubicBezTo>
                  <a:cubicBezTo>
                    <a:pt x="26822" y="5067"/>
                    <a:pt x="26430" y="4827"/>
                    <a:pt x="26206" y="5820"/>
                  </a:cubicBezTo>
                  <a:cubicBezTo>
                    <a:pt x="25590" y="6094"/>
                    <a:pt x="25366" y="5580"/>
                    <a:pt x="24946" y="5306"/>
                  </a:cubicBezTo>
                  <a:cubicBezTo>
                    <a:pt x="24330" y="5067"/>
                    <a:pt x="24554" y="5067"/>
                    <a:pt x="23910" y="5306"/>
                  </a:cubicBezTo>
                  <a:cubicBezTo>
                    <a:pt x="23098" y="5580"/>
                    <a:pt x="22258" y="6094"/>
                    <a:pt x="21222" y="5306"/>
                  </a:cubicBezTo>
                  <a:cubicBezTo>
                    <a:pt x="20998" y="5306"/>
                    <a:pt x="20606" y="4553"/>
                    <a:pt x="20186" y="4313"/>
                  </a:cubicBezTo>
                  <a:cubicBezTo>
                    <a:pt x="19766" y="4313"/>
                    <a:pt x="19570" y="5067"/>
                    <a:pt x="19346" y="5067"/>
                  </a:cubicBezTo>
                  <a:cubicBezTo>
                    <a:pt x="17890" y="5820"/>
                    <a:pt x="17890" y="4553"/>
                    <a:pt x="17694" y="3286"/>
                  </a:cubicBezTo>
                  <a:cubicBezTo>
                    <a:pt x="16854" y="3286"/>
                    <a:pt x="16238" y="5067"/>
                    <a:pt x="16014" y="5820"/>
                  </a:cubicBezTo>
                  <a:cubicBezTo>
                    <a:pt x="15174" y="5820"/>
                    <a:pt x="15398" y="3526"/>
                    <a:pt x="15174" y="2773"/>
                  </a:cubicBezTo>
                  <a:cubicBezTo>
                    <a:pt x="14363" y="992"/>
                    <a:pt x="14363" y="3800"/>
                    <a:pt x="14363" y="4553"/>
                  </a:cubicBezTo>
                  <a:cubicBezTo>
                    <a:pt x="14139" y="6094"/>
                    <a:pt x="13943" y="6847"/>
                    <a:pt x="13747" y="8114"/>
                  </a:cubicBezTo>
                  <a:cubicBezTo>
                    <a:pt x="13327" y="9141"/>
                    <a:pt x="13523" y="10647"/>
                    <a:pt x="12907" y="11674"/>
                  </a:cubicBezTo>
                  <a:cubicBezTo>
                    <a:pt x="11031" y="11674"/>
                    <a:pt x="8959" y="11435"/>
                    <a:pt x="6859" y="11435"/>
                  </a:cubicBezTo>
                  <a:cubicBezTo>
                    <a:pt x="6467" y="11435"/>
                    <a:pt x="5823" y="11435"/>
                    <a:pt x="5431" y="11435"/>
                  </a:cubicBezTo>
                  <a:cubicBezTo>
                    <a:pt x="5207" y="11161"/>
                    <a:pt x="4787" y="10647"/>
                    <a:pt x="4591" y="10647"/>
                  </a:cubicBezTo>
                  <a:cubicBezTo>
                    <a:pt x="3751" y="10921"/>
                    <a:pt x="4171" y="11435"/>
                    <a:pt x="3555" y="11674"/>
                  </a:cubicBezTo>
                  <a:cubicBezTo>
                    <a:pt x="3331" y="11948"/>
                    <a:pt x="2715" y="11948"/>
                    <a:pt x="2295" y="11948"/>
                  </a:cubicBezTo>
                  <a:cubicBezTo>
                    <a:pt x="2099" y="12427"/>
                    <a:pt x="1679" y="12427"/>
                    <a:pt x="1455" y="12941"/>
                  </a:cubicBezTo>
                  <a:cubicBezTo>
                    <a:pt x="1259" y="13694"/>
                    <a:pt x="1679" y="14482"/>
                    <a:pt x="1035" y="14995"/>
                  </a:cubicBezTo>
                  <a:cubicBezTo>
                    <a:pt x="839" y="15748"/>
                    <a:pt x="643" y="16502"/>
                    <a:pt x="419" y="17529"/>
                  </a:cubicBezTo>
                  <a:cubicBezTo>
                    <a:pt x="0" y="20062"/>
                    <a:pt x="0" y="20062"/>
                    <a:pt x="0" y="20062"/>
                  </a:cubicBezTo>
                  <a:cubicBezTo>
                    <a:pt x="643" y="20576"/>
                    <a:pt x="2099" y="20576"/>
                    <a:pt x="2911" y="20815"/>
                  </a:cubicBezTo>
                  <a:cubicBezTo>
                    <a:pt x="4591" y="20815"/>
                    <a:pt x="4171" y="19035"/>
                    <a:pt x="4787" y="17768"/>
                  </a:cubicBezTo>
                  <a:cubicBezTo>
                    <a:pt x="5627" y="16502"/>
                    <a:pt x="7083" y="17529"/>
                    <a:pt x="8315" y="17015"/>
                  </a:cubicBezTo>
                  <a:cubicBezTo>
                    <a:pt x="8539" y="17015"/>
                    <a:pt x="9351" y="16262"/>
                    <a:pt x="9771" y="15988"/>
                  </a:cubicBezTo>
                  <a:cubicBezTo>
                    <a:pt x="10191" y="15748"/>
                    <a:pt x="10415" y="14721"/>
                    <a:pt x="11227" y="14995"/>
                  </a:cubicBezTo>
                  <a:cubicBezTo>
                    <a:pt x="10835" y="15475"/>
                    <a:pt x="10835" y="16776"/>
                    <a:pt x="10611" y="17015"/>
                  </a:cubicBezTo>
                  <a:cubicBezTo>
                    <a:pt x="10191" y="17529"/>
                    <a:pt x="9575" y="17289"/>
                    <a:pt x="8959" y="17529"/>
                  </a:cubicBezTo>
                  <a:cubicBezTo>
                    <a:pt x="8735" y="17768"/>
                    <a:pt x="8315" y="18556"/>
                    <a:pt x="7923" y="18796"/>
                  </a:cubicBezTo>
                  <a:cubicBezTo>
                    <a:pt x="7279" y="19309"/>
                    <a:pt x="7279" y="19309"/>
                    <a:pt x="6467" y="19309"/>
                  </a:cubicBezTo>
                  <a:cubicBezTo>
                    <a:pt x="5823" y="19309"/>
                    <a:pt x="5627" y="19309"/>
                    <a:pt x="5627" y="19549"/>
                  </a:cubicBezTo>
                  <a:cubicBezTo>
                    <a:pt x="5431" y="19549"/>
                    <a:pt x="5431" y="19823"/>
                    <a:pt x="5431" y="20062"/>
                  </a:cubicBezTo>
                  <a:cubicBezTo>
                    <a:pt x="5011" y="20815"/>
                    <a:pt x="5207" y="22870"/>
                    <a:pt x="5207" y="23623"/>
                  </a:cubicBezTo>
                  <a:cubicBezTo>
                    <a:pt x="5823" y="23383"/>
                    <a:pt x="6467" y="23623"/>
                    <a:pt x="6663" y="24650"/>
                  </a:cubicBezTo>
                  <a:cubicBezTo>
                    <a:pt x="6859" y="25677"/>
                    <a:pt x="6243" y="24890"/>
                    <a:pt x="5823" y="25917"/>
                  </a:cubicBezTo>
                  <a:cubicBezTo>
                    <a:pt x="6467" y="25917"/>
                    <a:pt x="7279" y="26191"/>
                    <a:pt x="7923" y="26670"/>
                  </a:cubicBezTo>
                  <a:cubicBezTo>
                    <a:pt x="8959" y="27184"/>
                    <a:pt x="7279" y="27937"/>
                    <a:pt x="7503" y="29238"/>
                  </a:cubicBezTo>
                  <a:cubicBezTo>
                    <a:pt x="8119" y="29238"/>
                    <a:pt x="8119" y="27937"/>
                    <a:pt x="8959" y="27937"/>
                  </a:cubicBezTo>
                  <a:cubicBezTo>
                    <a:pt x="8959" y="28724"/>
                    <a:pt x="8959" y="28964"/>
                    <a:pt x="8539" y="29477"/>
                  </a:cubicBezTo>
                  <a:cubicBezTo>
                    <a:pt x="8315" y="29991"/>
                    <a:pt x="7699" y="29717"/>
                    <a:pt x="8119" y="30504"/>
                  </a:cubicBezTo>
                  <a:cubicBezTo>
                    <a:pt x="8735" y="30231"/>
                    <a:pt x="9351" y="28724"/>
                    <a:pt x="10191" y="29238"/>
                  </a:cubicBezTo>
                  <a:lnTo>
                    <a:pt x="10191" y="29477"/>
                  </a:lnTo>
                  <a:cubicBezTo>
                    <a:pt x="9155" y="29717"/>
                    <a:pt x="9575" y="31497"/>
                    <a:pt x="8539" y="31497"/>
                  </a:cubicBezTo>
                  <a:cubicBezTo>
                    <a:pt x="9155" y="32285"/>
                    <a:pt x="9575" y="32764"/>
                    <a:pt x="9771" y="33791"/>
                  </a:cubicBezTo>
                  <a:cubicBezTo>
                    <a:pt x="11031" y="33791"/>
                    <a:pt x="12291" y="36085"/>
                    <a:pt x="13327" y="36838"/>
                  </a:cubicBezTo>
                  <a:cubicBezTo>
                    <a:pt x="14559" y="37626"/>
                    <a:pt x="15594" y="38379"/>
                    <a:pt x="16854" y="39646"/>
                  </a:cubicBezTo>
                  <a:cubicBezTo>
                    <a:pt x="17274" y="40159"/>
                    <a:pt x="17890" y="40673"/>
                    <a:pt x="18310" y="41152"/>
                  </a:cubicBezTo>
                  <a:cubicBezTo>
                    <a:pt x="18926" y="41940"/>
                    <a:pt x="19346" y="42693"/>
                    <a:pt x="20186" y="43206"/>
                  </a:cubicBezTo>
                  <a:cubicBezTo>
                    <a:pt x="21222" y="43446"/>
                    <a:pt x="23098" y="42693"/>
                    <a:pt x="23098" y="44987"/>
                  </a:cubicBezTo>
                  <a:cubicBezTo>
                    <a:pt x="23490" y="44987"/>
                    <a:pt x="24134" y="44987"/>
                    <a:pt x="24330" y="44747"/>
                  </a:cubicBezTo>
                  <a:cubicBezTo>
                    <a:pt x="24330" y="43720"/>
                    <a:pt x="26626" y="44747"/>
                    <a:pt x="27466" y="44747"/>
                  </a:cubicBezTo>
                  <a:cubicBezTo>
                    <a:pt x="28082" y="44747"/>
                    <a:pt x="28922" y="45226"/>
                    <a:pt x="29734" y="45226"/>
                  </a:cubicBezTo>
                  <a:cubicBezTo>
                    <a:pt x="30377" y="44987"/>
                    <a:pt x="30573" y="44747"/>
                    <a:pt x="31413" y="44747"/>
                  </a:cubicBezTo>
                  <a:cubicBezTo>
                    <a:pt x="31413" y="44473"/>
                    <a:pt x="31413" y="44473"/>
                    <a:pt x="31413" y="44233"/>
                  </a:cubicBezTo>
                  <a:cubicBezTo>
                    <a:pt x="32645" y="43206"/>
                    <a:pt x="34101" y="44233"/>
                    <a:pt x="35557" y="43720"/>
                  </a:cubicBezTo>
                  <a:cubicBezTo>
                    <a:pt x="36201" y="43206"/>
                    <a:pt x="36397" y="42179"/>
                    <a:pt x="37237" y="41940"/>
                  </a:cubicBezTo>
                  <a:cubicBezTo>
                    <a:pt x="37629" y="41940"/>
                    <a:pt x="38469" y="42453"/>
                    <a:pt x="39085" y="42179"/>
                  </a:cubicBezTo>
                  <a:cubicBezTo>
                    <a:pt x="39309" y="41940"/>
                    <a:pt x="39925" y="40673"/>
                    <a:pt x="39505" y="40673"/>
                  </a:cubicBezTo>
                  <a:cubicBezTo>
                    <a:pt x="39085" y="40673"/>
                    <a:pt x="38889" y="40673"/>
                    <a:pt x="38469" y="40673"/>
                  </a:cubicBezTo>
                  <a:cubicBezTo>
                    <a:pt x="38469" y="39885"/>
                    <a:pt x="39085" y="39372"/>
                    <a:pt x="39729" y="39646"/>
                  </a:cubicBezTo>
                  <a:cubicBezTo>
                    <a:pt x="40569" y="40159"/>
                    <a:pt x="39925" y="41152"/>
                    <a:pt x="41185" y="40399"/>
                  </a:cubicBezTo>
                  <a:cubicBezTo>
                    <a:pt x="41185" y="38619"/>
                    <a:pt x="42837" y="37865"/>
                    <a:pt x="43873" y="38105"/>
                  </a:cubicBezTo>
                  <a:cubicBezTo>
                    <a:pt x="43873" y="39646"/>
                    <a:pt x="45132" y="39885"/>
                    <a:pt x="46168" y="39132"/>
                  </a:cubicBezTo>
                  <a:cubicBezTo>
                    <a:pt x="45748" y="39646"/>
                    <a:pt x="45552" y="40159"/>
                    <a:pt x="45132" y="40673"/>
                  </a:cubicBezTo>
                  <a:cubicBezTo>
                    <a:pt x="44713" y="41152"/>
                    <a:pt x="44293" y="41152"/>
                    <a:pt x="44097" y="42179"/>
                  </a:cubicBezTo>
                  <a:cubicBezTo>
                    <a:pt x="43453" y="43446"/>
                    <a:pt x="43061" y="44747"/>
                    <a:pt x="42837" y="46527"/>
                  </a:cubicBezTo>
                  <a:cubicBezTo>
                    <a:pt x="42025" y="46767"/>
                    <a:pt x="41185" y="48273"/>
                    <a:pt x="40345" y="49300"/>
                  </a:cubicBezTo>
                  <a:cubicBezTo>
                    <a:pt x="39925" y="49574"/>
                    <a:pt x="39309" y="50054"/>
                    <a:pt x="38889" y="50567"/>
                  </a:cubicBezTo>
                  <a:cubicBezTo>
                    <a:pt x="38693" y="51081"/>
                    <a:pt x="38889" y="51834"/>
                    <a:pt x="38693" y="52348"/>
                  </a:cubicBezTo>
                  <a:cubicBezTo>
                    <a:pt x="37853" y="52348"/>
                    <a:pt x="37237" y="52108"/>
                    <a:pt x="36397" y="52108"/>
                  </a:cubicBezTo>
                  <a:cubicBezTo>
                    <a:pt x="35977" y="52348"/>
                    <a:pt x="36397" y="52861"/>
                    <a:pt x="35781" y="52621"/>
                  </a:cubicBezTo>
                  <a:cubicBezTo>
                    <a:pt x="35361" y="52348"/>
                    <a:pt x="35557" y="51834"/>
                    <a:pt x="34941" y="51594"/>
                  </a:cubicBezTo>
                  <a:cubicBezTo>
                    <a:pt x="34745" y="51320"/>
                    <a:pt x="34101" y="51594"/>
                    <a:pt x="33905" y="51594"/>
                  </a:cubicBezTo>
                  <a:cubicBezTo>
                    <a:pt x="33485" y="51834"/>
                    <a:pt x="33065" y="52108"/>
                    <a:pt x="32449" y="52621"/>
                  </a:cubicBezTo>
                  <a:cubicBezTo>
                    <a:pt x="32869" y="52621"/>
                    <a:pt x="33289" y="52621"/>
                    <a:pt x="33709" y="52621"/>
                  </a:cubicBezTo>
                  <a:cubicBezTo>
                    <a:pt x="33485" y="53614"/>
                    <a:pt x="32029" y="54402"/>
                    <a:pt x="32029" y="55395"/>
                  </a:cubicBezTo>
                  <a:cubicBezTo>
                    <a:pt x="31805" y="55395"/>
                    <a:pt x="31413" y="55669"/>
                    <a:pt x="31189" y="55669"/>
                  </a:cubicBezTo>
                  <a:cubicBezTo>
                    <a:pt x="31189" y="55669"/>
                    <a:pt x="31189" y="55669"/>
                    <a:pt x="31189" y="55908"/>
                  </a:cubicBezTo>
                  <a:cubicBezTo>
                    <a:pt x="30993" y="55908"/>
                    <a:pt x="30769" y="55908"/>
                    <a:pt x="30573" y="55669"/>
                  </a:cubicBezTo>
                  <a:cubicBezTo>
                    <a:pt x="30769" y="53888"/>
                    <a:pt x="28922" y="54915"/>
                    <a:pt x="28278" y="55395"/>
                  </a:cubicBezTo>
                  <a:cubicBezTo>
                    <a:pt x="28278" y="55669"/>
                    <a:pt x="28278" y="55908"/>
                    <a:pt x="28278" y="56182"/>
                  </a:cubicBezTo>
                  <a:cubicBezTo>
                    <a:pt x="28082" y="56182"/>
                    <a:pt x="27886" y="56182"/>
                    <a:pt x="27662" y="56182"/>
                  </a:cubicBezTo>
                  <a:cubicBezTo>
                    <a:pt x="27242" y="56422"/>
                    <a:pt x="26626" y="55908"/>
                    <a:pt x="26822" y="56935"/>
                  </a:cubicBezTo>
                  <a:cubicBezTo>
                    <a:pt x="26822" y="57175"/>
                    <a:pt x="26626" y="57175"/>
                    <a:pt x="26430" y="57175"/>
                  </a:cubicBezTo>
                  <a:cubicBezTo>
                    <a:pt x="26430" y="56935"/>
                    <a:pt x="26206" y="56422"/>
                    <a:pt x="26206" y="56182"/>
                  </a:cubicBezTo>
                  <a:cubicBezTo>
                    <a:pt x="25170" y="55908"/>
                    <a:pt x="24134" y="56422"/>
                    <a:pt x="23098" y="56422"/>
                  </a:cubicBezTo>
                  <a:lnTo>
                    <a:pt x="23294" y="56422"/>
                  </a:lnTo>
                  <a:cubicBezTo>
                    <a:pt x="23490" y="56661"/>
                    <a:pt x="23490" y="57175"/>
                    <a:pt x="23294" y="57449"/>
                  </a:cubicBezTo>
                  <a:cubicBezTo>
                    <a:pt x="22454" y="57962"/>
                    <a:pt x="22454" y="56661"/>
                    <a:pt x="21838" y="56422"/>
                  </a:cubicBezTo>
                  <a:cubicBezTo>
                    <a:pt x="21418" y="56422"/>
                    <a:pt x="20802" y="56935"/>
                    <a:pt x="20382" y="56935"/>
                  </a:cubicBezTo>
                  <a:cubicBezTo>
                    <a:pt x="19766" y="57175"/>
                    <a:pt x="19150" y="57175"/>
                    <a:pt x="18506" y="57449"/>
                  </a:cubicBezTo>
                  <a:cubicBezTo>
                    <a:pt x="18086" y="57689"/>
                    <a:pt x="17890" y="58202"/>
                    <a:pt x="17470" y="58442"/>
                  </a:cubicBezTo>
                  <a:cubicBezTo>
                    <a:pt x="17470" y="57689"/>
                    <a:pt x="18310" y="57962"/>
                    <a:pt x="18310" y="56935"/>
                  </a:cubicBezTo>
                  <a:cubicBezTo>
                    <a:pt x="16238" y="57175"/>
                    <a:pt x="18086" y="54915"/>
                    <a:pt x="18506" y="53614"/>
                  </a:cubicBezTo>
                  <a:cubicBezTo>
                    <a:pt x="17890" y="54128"/>
                    <a:pt x="17470" y="53614"/>
                    <a:pt x="16854" y="53614"/>
                  </a:cubicBezTo>
                  <a:cubicBezTo>
                    <a:pt x="16434" y="53888"/>
                    <a:pt x="16014" y="54402"/>
                    <a:pt x="15594" y="54402"/>
                  </a:cubicBezTo>
                  <a:cubicBezTo>
                    <a:pt x="14783" y="54128"/>
                    <a:pt x="14363" y="53375"/>
                    <a:pt x="15174" y="52621"/>
                  </a:cubicBezTo>
                  <a:cubicBezTo>
                    <a:pt x="15594" y="52348"/>
                    <a:pt x="16238" y="52861"/>
                    <a:pt x="16238" y="51834"/>
                  </a:cubicBezTo>
                  <a:cubicBezTo>
                    <a:pt x="15594" y="51834"/>
                    <a:pt x="14979" y="51594"/>
                    <a:pt x="14559" y="52108"/>
                  </a:cubicBezTo>
                  <a:cubicBezTo>
                    <a:pt x="14139" y="52348"/>
                    <a:pt x="14559" y="52861"/>
                    <a:pt x="14363" y="53135"/>
                  </a:cubicBezTo>
                  <a:cubicBezTo>
                    <a:pt x="14139" y="53614"/>
                    <a:pt x="13943" y="53614"/>
                    <a:pt x="13747" y="54128"/>
                  </a:cubicBezTo>
                  <a:cubicBezTo>
                    <a:pt x="11871" y="54915"/>
                    <a:pt x="14363" y="58202"/>
                    <a:pt x="14783" y="59469"/>
                  </a:cubicBezTo>
                  <a:cubicBezTo>
                    <a:pt x="15398" y="60496"/>
                    <a:pt x="15594" y="61523"/>
                    <a:pt x="16238" y="62516"/>
                  </a:cubicBezTo>
                  <a:cubicBezTo>
                    <a:pt x="17470" y="65049"/>
                    <a:pt x="19150" y="67069"/>
                    <a:pt x="20382" y="69363"/>
                  </a:cubicBezTo>
                  <a:cubicBezTo>
                    <a:pt x="21222" y="70630"/>
                    <a:pt x="21418" y="71383"/>
                    <a:pt x="22454" y="72171"/>
                  </a:cubicBezTo>
                  <a:cubicBezTo>
                    <a:pt x="23490" y="73164"/>
                    <a:pt x="23910" y="74191"/>
                    <a:pt x="24946" y="75218"/>
                  </a:cubicBezTo>
                  <a:cubicBezTo>
                    <a:pt x="25786" y="76211"/>
                    <a:pt x="26430" y="76964"/>
                    <a:pt x="27046" y="78265"/>
                  </a:cubicBezTo>
                  <a:cubicBezTo>
                    <a:pt x="27466" y="79258"/>
                    <a:pt x="27886" y="80285"/>
                    <a:pt x="28922" y="80045"/>
                  </a:cubicBezTo>
                  <a:cubicBezTo>
                    <a:pt x="28698" y="80285"/>
                    <a:pt x="28698" y="80285"/>
                    <a:pt x="28502" y="80559"/>
                  </a:cubicBezTo>
                  <a:cubicBezTo>
                    <a:pt x="28698" y="83092"/>
                    <a:pt x="31189" y="85626"/>
                    <a:pt x="32645" y="87166"/>
                  </a:cubicBezTo>
                  <a:cubicBezTo>
                    <a:pt x="33485" y="88159"/>
                    <a:pt x="34101" y="89186"/>
                    <a:pt x="34941" y="89940"/>
                  </a:cubicBezTo>
                  <a:cubicBezTo>
                    <a:pt x="35781" y="90727"/>
                    <a:pt x="36201" y="90727"/>
                    <a:pt x="36593" y="91480"/>
                  </a:cubicBezTo>
                  <a:cubicBezTo>
                    <a:pt x="37013" y="92233"/>
                    <a:pt x="37433" y="92747"/>
                    <a:pt x="37853" y="93261"/>
                  </a:cubicBezTo>
                  <a:cubicBezTo>
                    <a:pt x="38693" y="94288"/>
                    <a:pt x="39729" y="94527"/>
                    <a:pt x="40569" y="95554"/>
                  </a:cubicBezTo>
                  <a:cubicBezTo>
                    <a:pt x="41185" y="96034"/>
                    <a:pt x="41381" y="96821"/>
                    <a:pt x="41801" y="97061"/>
                  </a:cubicBezTo>
                  <a:cubicBezTo>
                    <a:pt x="42417" y="97574"/>
                    <a:pt x="42641" y="97574"/>
                    <a:pt x="43257" y="97574"/>
                  </a:cubicBezTo>
                  <a:cubicBezTo>
                    <a:pt x="44517" y="97848"/>
                    <a:pt x="44909" y="99629"/>
                    <a:pt x="46168" y="99355"/>
                  </a:cubicBezTo>
                  <a:cubicBezTo>
                    <a:pt x="46588" y="99355"/>
                    <a:pt x="46784" y="98841"/>
                    <a:pt x="47428" y="98841"/>
                  </a:cubicBezTo>
                  <a:cubicBezTo>
                    <a:pt x="48044" y="98841"/>
                    <a:pt x="48240" y="99355"/>
                    <a:pt x="48884" y="99629"/>
                  </a:cubicBezTo>
                  <a:cubicBezTo>
                    <a:pt x="49500" y="99355"/>
                    <a:pt x="50536" y="99868"/>
                    <a:pt x="51152" y="100621"/>
                  </a:cubicBezTo>
                  <a:cubicBezTo>
                    <a:pt x="51768" y="99868"/>
                    <a:pt x="52804" y="99629"/>
                    <a:pt x="53028" y="99115"/>
                  </a:cubicBezTo>
                  <a:cubicBezTo>
                    <a:pt x="54064" y="99115"/>
                    <a:pt x="55100" y="99355"/>
                    <a:pt x="55940" y="98601"/>
                  </a:cubicBezTo>
                  <a:cubicBezTo>
                    <a:pt x="56780" y="98328"/>
                    <a:pt x="56780" y="97848"/>
                    <a:pt x="57592" y="97574"/>
                  </a:cubicBezTo>
                  <a:cubicBezTo>
                    <a:pt x="58236" y="97574"/>
                    <a:pt x="58656" y="97848"/>
                    <a:pt x="59272" y="97848"/>
                  </a:cubicBezTo>
                  <a:cubicBezTo>
                    <a:pt x="59692" y="96821"/>
                    <a:pt x="60083" y="96308"/>
                    <a:pt x="61147" y="96034"/>
                  </a:cubicBezTo>
                  <a:cubicBezTo>
                    <a:pt x="61763" y="96034"/>
                    <a:pt x="63219" y="96308"/>
                    <a:pt x="63219" y="95041"/>
                  </a:cubicBezTo>
                  <a:cubicBezTo>
                    <a:pt x="62603" y="95281"/>
                    <a:pt x="61763" y="95041"/>
                    <a:pt x="61539" y="96034"/>
                  </a:cubicBezTo>
                  <a:cubicBezTo>
                    <a:pt x="60923" y="94767"/>
                    <a:pt x="63219" y="94288"/>
                    <a:pt x="63835" y="94288"/>
                  </a:cubicBezTo>
                  <a:cubicBezTo>
                    <a:pt x="64871" y="94527"/>
                    <a:pt x="65907" y="94767"/>
                    <a:pt x="66971" y="94014"/>
                  </a:cubicBezTo>
                  <a:cubicBezTo>
                    <a:pt x="67363" y="92987"/>
                    <a:pt x="68203" y="93261"/>
                    <a:pt x="69043" y="92987"/>
                  </a:cubicBezTo>
                  <a:cubicBezTo>
                    <a:pt x="69883" y="92987"/>
                    <a:pt x="70499" y="92507"/>
                    <a:pt x="71115" y="91994"/>
                  </a:cubicBezTo>
                  <a:cubicBezTo>
                    <a:pt x="71955" y="91480"/>
                    <a:pt x="72375" y="90453"/>
                    <a:pt x="73187" y="90453"/>
                  </a:cubicBezTo>
                  <a:cubicBezTo>
                    <a:pt x="73411" y="89940"/>
                    <a:pt x="73411" y="89460"/>
                    <a:pt x="73411" y="89186"/>
                  </a:cubicBezTo>
                  <a:lnTo>
                    <a:pt x="73607" y="88947"/>
                  </a:lnTo>
                  <a:cubicBezTo>
                    <a:pt x="74447" y="87166"/>
                    <a:pt x="75286" y="86139"/>
                    <a:pt x="76518" y="84599"/>
                  </a:cubicBezTo>
                  <a:cubicBezTo>
                    <a:pt x="77778" y="83332"/>
                    <a:pt x="77358" y="81552"/>
                    <a:pt x="77554" y="79532"/>
                  </a:cubicBezTo>
                  <a:cubicBezTo>
                    <a:pt x="78394" y="79532"/>
                    <a:pt x="77974" y="77477"/>
                    <a:pt x="77974" y="76724"/>
                  </a:cubicBezTo>
                  <a:cubicBezTo>
                    <a:pt x="77974" y="76211"/>
                    <a:pt x="78198" y="75457"/>
                    <a:pt x="77974" y="74944"/>
                  </a:cubicBezTo>
                  <a:cubicBezTo>
                    <a:pt x="77974" y="74430"/>
                    <a:pt x="77554" y="74191"/>
                    <a:pt x="77554" y="73677"/>
                  </a:cubicBezTo>
                  <a:cubicBezTo>
                    <a:pt x="77358" y="72650"/>
                    <a:pt x="77554" y="71657"/>
                    <a:pt x="77974" y="70870"/>
                  </a:cubicBezTo>
                  <a:cubicBezTo>
                    <a:pt x="78394" y="70116"/>
                    <a:pt x="79010" y="69603"/>
                    <a:pt x="79234" y="68850"/>
                  </a:cubicBezTo>
                  <a:cubicBezTo>
                    <a:pt x="79430" y="68576"/>
                    <a:pt x="79430" y="68576"/>
                    <a:pt x="79654" y="68336"/>
                  </a:cubicBezTo>
                  <a:cubicBezTo>
                    <a:pt x="79010" y="68336"/>
                    <a:pt x="78394" y="68097"/>
                    <a:pt x="77974" y="67823"/>
                  </a:cubicBezTo>
                  <a:cubicBezTo>
                    <a:pt x="78814" y="67309"/>
                    <a:pt x="78814" y="66556"/>
                    <a:pt x="79010" y="65529"/>
                  </a:cubicBezTo>
                  <a:cubicBezTo>
                    <a:pt x="80046" y="65289"/>
                    <a:pt x="80270" y="66556"/>
                    <a:pt x="81110" y="66556"/>
                  </a:cubicBezTo>
                  <a:cubicBezTo>
                    <a:pt x="81922" y="66556"/>
                    <a:pt x="81726" y="65529"/>
                    <a:pt x="82762" y="65803"/>
                  </a:cubicBezTo>
                  <a:cubicBezTo>
                    <a:pt x="82762" y="65529"/>
                    <a:pt x="82762" y="65289"/>
                    <a:pt x="82762" y="65289"/>
                  </a:cubicBezTo>
                  <a:cubicBezTo>
                    <a:pt x="82146" y="65049"/>
                    <a:pt x="81502" y="65289"/>
                    <a:pt x="80886" y="65049"/>
                  </a:cubicBezTo>
                  <a:cubicBezTo>
                    <a:pt x="81110" y="64536"/>
                    <a:pt x="81502" y="64536"/>
                    <a:pt x="82146" y="64536"/>
                  </a:cubicBezTo>
                  <a:cubicBezTo>
                    <a:pt x="82538" y="61763"/>
                    <a:pt x="85478" y="64776"/>
                    <a:pt x="86290" y="65289"/>
                  </a:cubicBezTo>
                  <a:cubicBezTo>
                    <a:pt x="87326" y="66316"/>
                    <a:pt x="89818" y="66042"/>
                    <a:pt x="91077" y="65289"/>
                  </a:cubicBezTo>
                  <a:cubicBezTo>
                    <a:pt x="91273" y="65289"/>
                    <a:pt x="91273" y="65289"/>
                    <a:pt x="91273" y="65289"/>
                  </a:cubicBezTo>
                  <a:cubicBezTo>
                    <a:pt x="91273" y="65289"/>
                    <a:pt x="91273" y="65289"/>
                    <a:pt x="91077" y="65289"/>
                  </a:cubicBezTo>
                  <a:cubicBezTo>
                    <a:pt x="90657" y="65529"/>
                    <a:pt x="89818" y="67069"/>
                    <a:pt x="89202" y="67309"/>
                  </a:cubicBezTo>
                  <a:cubicBezTo>
                    <a:pt x="88586" y="67823"/>
                    <a:pt x="88586" y="67309"/>
                    <a:pt x="87746" y="67069"/>
                  </a:cubicBezTo>
                  <a:cubicBezTo>
                    <a:pt x="87326" y="67069"/>
                    <a:pt x="86710" y="67069"/>
                    <a:pt x="86290" y="66556"/>
                  </a:cubicBezTo>
                  <a:cubicBezTo>
                    <a:pt x="85254" y="65803"/>
                    <a:pt x="85058" y="64022"/>
                    <a:pt x="83994" y="65803"/>
                  </a:cubicBezTo>
                  <a:cubicBezTo>
                    <a:pt x="83378" y="66556"/>
                    <a:pt x="83602" y="68336"/>
                    <a:pt x="82958" y="68850"/>
                  </a:cubicBezTo>
                  <a:cubicBezTo>
                    <a:pt x="83378" y="69089"/>
                    <a:pt x="83798" y="69363"/>
                    <a:pt x="83798" y="70116"/>
                  </a:cubicBezTo>
                  <a:cubicBezTo>
                    <a:pt x="82958" y="70116"/>
                    <a:pt x="82958" y="72650"/>
                    <a:pt x="82958" y="73437"/>
                  </a:cubicBezTo>
                  <a:cubicBezTo>
                    <a:pt x="83378" y="73677"/>
                    <a:pt x="83798" y="73677"/>
                    <a:pt x="84218" y="73677"/>
                  </a:cubicBezTo>
                  <a:cubicBezTo>
                    <a:pt x="84638" y="72650"/>
                    <a:pt x="87746" y="72410"/>
                    <a:pt x="88362" y="72924"/>
                  </a:cubicBezTo>
                  <a:cubicBezTo>
                    <a:pt x="87326" y="73437"/>
                    <a:pt x="86710" y="74191"/>
                    <a:pt x="85478" y="74191"/>
                  </a:cubicBezTo>
                  <a:cubicBezTo>
                    <a:pt x="84834" y="74191"/>
                    <a:pt x="83602" y="73677"/>
                    <a:pt x="83182" y="74704"/>
                  </a:cubicBezTo>
                  <a:cubicBezTo>
                    <a:pt x="82762" y="75457"/>
                    <a:pt x="83182" y="76485"/>
                    <a:pt x="83182" y="77238"/>
                  </a:cubicBezTo>
                  <a:cubicBezTo>
                    <a:pt x="83182" y="78265"/>
                    <a:pt x="82538" y="79018"/>
                    <a:pt x="82762" y="79771"/>
                  </a:cubicBezTo>
                  <a:cubicBezTo>
                    <a:pt x="82958" y="80045"/>
                    <a:pt x="86514" y="80285"/>
                    <a:pt x="86514" y="80798"/>
                  </a:cubicBezTo>
                  <a:cubicBezTo>
                    <a:pt x="86514" y="81072"/>
                    <a:pt x="86514" y="81072"/>
                    <a:pt x="86514" y="81312"/>
                  </a:cubicBezTo>
                  <a:cubicBezTo>
                    <a:pt x="85254" y="81312"/>
                    <a:pt x="83994" y="81072"/>
                    <a:pt x="82958" y="81312"/>
                  </a:cubicBezTo>
                  <a:cubicBezTo>
                    <a:pt x="83182" y="81552"/>
                    <a:pt x="83182" y="81552"/>
                    <a:pt x="83378" y="81825"/>
                  </a:cubicBezTo>
                  <a:cubicBezTo>
                    <a:pt x="83378" y="82065"/>
                    <a:pt x="83602" y="82339"/>
                    <a:pt x="83602" y="82818"/>
                  </a:cubicBezTo>
                  <a:cubicBezTo>
                    <a:pt x="84414" y="82818"/>
                    <a:pt x="85254" y="82818"/>
                    <a:pt x="85870" y="82065"/>
                  </a:cubicBezTo>
                  <a:cubicBezTo>
                    <a:pt x="86514" y="81552"/>
                    <a:pt x="86934" y="81072"/>
                    <a:pt x="87746" y="81312"/>
                  </a:cubicBezTo>
                  <a:cubicBezTo>
                    <a:pt x="87550" y="81312"/>
                    <a:pt x="87326" y="81552"/>
                    <a:pt x="87326" y="81552"/>
                  </a:cubicBezTo>
                  <a:cubicBezTo>
                    <a:pt x="87130" y="82579"/>
                    <a:pt x="86094" y="83092"/>
                    <a:pt x="85674" y="83845"/>
                  </a:cubicBezTo>
                  <a:cubicBezTo>
                    <a:pt x="85254" y="84359"/>
                    <a:pt x="85254" y="84599"/>
                    <a:pt x="84834" y="84873"/>
                  </a:cubicBezTo>
                  <a:cubicBezTo>
                    <a:pt x="84414" y="85386"/>
                    <a:pt x="83798" y="85112"/>
                    <a:pt x="83994" y="86139"/>
                  </a:cubicBezTo>
                  <a:lnTo>
                    <a:pt x="84218" y="86139"/>
                  </a:lnTo>
                  <a:cubicBezTo>
                    <a:pt x="84218" y="87166"/>
                    <a:pt x="84218" y="87920"/>
                    <a:pt x="83798" y="88673"/>
                  </a:cubicBezTo>
                  <a:cubicBezTo>
                    <a:pt x="83602" y="89186"/>
                    <a:pt x="83378" y="89186"/>
                    <a:pt x="83378" y="89940"/>
                  </a:cubicBezTo>
                  <a:cubicBezTo>
                    <a:pt x="83378" y="90453"/>
                    <a:pt x="83602" y="90727"/>
                    <a:pt x="83798" y="90967"/>
                  </a:cubicBezTo>
                  <a:cubicBezTo>
                    <a:pt x="83602" y="91480"/>
                    <a:pt x="83182" y="91994"/>
                    <a:pt x="83378" y="92747"/>
                  </a:cubicBezTo>
                  <a:cubicBezTo>
                    <a:pt x="83994" y="92747"/>
                    <a:pt x="85254" y="92507"/>
                    <a:pt x="85254" y="93261"/>
                  </a:cubicBezTo>
                  <a:cubicBezTo>
                    <a:pt x="84834" y="93261"/>
                    <a:pt x="84218" y="93774"/>
                    <a:pt x="83994" y="94288"/>
                  </a:cubicBezTo>
                  <a:cubicBezTo>
                    <a:pt x="84834" y="94527"/>
                    <a:pt x="85674" y="94288"/>
                    <a:pt x="86514" y="94288"/>
                  </a:cubicBezTo>
                  <a:cubicBezTo>
                    <a:pt x="86514" y="94527"/>
                    <a:pt x="86514" y="94767"/>
                    <a:pt x="86514" y="95041"/>
                  </a:cubicBezTo>
                  <a:cubicBezTo>
                    <a:pt x="85870" y="94767"/>
                    <a:pt x="85478" y="95041"/>
                    <a:pt x="85058" y="95281"/>
                  </a:cubicBezTo>
                  <a:cubicBezTo>
                    <a:pt x="85674" y="95794"/>
                    <a:pt x="85478" y="96821"/>
                    <a:pt x="85478" y="97574"/>
                  </a:cubicBezTo>
                  <a:cubicBezTo>
                    <a:pt x="86094" y="97574"/>
                    <a:pt x="86934" y="97335"/>
                    <a:pt x="87746" y="97574"/>
                  </a:cubicBezTo>
                  <a:cubicBezTo>
                    <a:pt x="87550" y="98088"/>
                    <a:pt x="87550" y="98601"/>
                    <a:pt x="87550" y="98841"/>
                  </a:cubicBezTo>
                  <a:cubicBezTo>
                    <a:pt x="86710" y="99115"/>
                    <a:pt x="86094" y="99355"/>
                    <a:pt x="85478" y="99629"/>
                  </a:cubicBezTo>
                  <a:cubicBezTo>
                    <a:pt x="85674" y="100108"/>
                    <a:pt x="85870" y="101135"/>
                    <a:pt x="86290" y="101409"/>
                  </a:cubicBezTo>
                  <a:cubicBezTo>
                    <a:pt x="86710" y="101888"/>
                    <a:pt x="87130" y="101888"/>
                    <a:pt x="87746" y="101888"/>
                  </a:cubicBezTo>
                  <a:cubicBezTo>
                    <a:pt x="87970" y="103155"/>
                    <a:pt x="86934" y="102676"/>
                    <a:pt x="86290" y="103155"/>
                  </a:cubicBezTo>
                  <a:cubicBezTo>
                    <a:pt x="86094" y="105209"/>
                    <a:pt x="86094" y="106990"/>
                    <a:pt x="85674" y="108770"/>
                  </a:cubicBezTo>
                  <a:cubicBezTo>
                    <a:pt x="85478" y="109009"/>
                    <a:pt x="85478" y="109523"/>
                    <a:pt x="85254" y="109797"/>
                  </a:cubicBezTo>
                  <a:cubicBezTo>
                    <a:pt x="85058" y="110276"/>
                    <a:pt x="85058" y="110790"/>
                    <a:pt x="85058" y="111064"/>
                  </a:cubicBezTo>
                  <a:cubicBezTo>
                    <a:pt x="85254" y="111303"/>
                    <a:pt x="85478" y="111303"/>
                    <a:pt x="85478" y="111577"/>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29" name="Shape 2729"/>
            <p:cNvSpPr/>
            <p:nvPr/>
          </p:nvSpPr>
          <p:spPr>
            <a:xfrm>
              <a:off x="9434071" y="7604496"/>
              <a:ext cx="3813" cy="1903"/>
            </a:xfrm>
            <a:custGeom>
              <a:avLst/>
              <a:gdLst/>
              <a:ahLst/>
              <a:cxnLst/>
              <a:rect l="0" t="0" r="0" b="0"/>
              <a:pathLst>
                <a:path w="120000" h="120000" extrusionOk="0">
                  <a:moveTo>
                    <a:pt x="0" y="0"/>
                  </a:moveTo>
                  <a:lnTo>
                    <a:pt x="0" y="0"/>
                  </a:lnTo>
                  <a:cubicBezTo>
                    <a:pt x="105000" y="0"/>
                    <a:pt x="105000" y="0"/>
                    <a:pt x="105000" y="0"/>
                  </a:cubicBezTo>
                  <a:cubicBezTo>
                    <a:pt x="105000" y="0"/>
                    <a:pt x="105000" y="0"/>
                    <a:pt x="0" y="0"/>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30" name="Shape 2730"/>
            <p:cNvSpPr/>
            <p:nvPr/>
          </p:nvSpPr>
          <p:spPr>
            <a:xfrm>
              <a:off x="9430260" y="9663906"/>
              <a:ext cx="200167" cy="299100"/>
            </a:xfrm>
            <a:custGeom>
              <a:avLst/>
              <a:gdLst/>
              <a:ahLst/>
              <a:cxnLst/>
              <a:rect l="0" t="0" r="0" b="0"/>
              <a:pathLst>
                <a:path w="120000" h="120000" extrusionOk="0">
                  <a:moveTo>
                    <a:pt x="81038" y="114616"/>
                  </a:moveTo>
                  <a:lnTo>
                    <a:pt x="81038" y="114616"/>
                  </a:lnTo>
                  <a:cubicBezTo>
                    <a:pt x="87012" y="114616"/>
                    <a:pt x="90909" y="119826"/>
                    <a:pt x="96623" y="118610"/>
                  </a:cubicBezTo>
                  <a:cubicBezTo>
                    <a:pt x="98441" y="114616"/>
                    <a:pt x="96623" y="112011"/>
                    <a:pt x="102337" y="109580"/>
                  </a:cubicBezTo>
                  <a:cubicBezTo>
                    <a:pt x="110129" y="105586"/>
                    <a:pt x="106233" y="97945"/>
                    <a:pt x="106233" y="92735"/>
                  </a:cubicBezTo>
                  <a:cubicBezTo>
                    <a:pt x="108051" y="92735"/>
                    <a:pt x="108051" y="92735"/>
                    <a:pt x="108051" y="92735"/>
                  </a:cubicBezTo>
                  <a:cubicBezTo>
                    <a:pt x="111948" y="85094"/>
                    <a:pt x="98441" y="88914"/>
                    <a:pt x="98441" y="82489"/>
                  </a:cubicBezTo>
                  <a:cubicBezTo>
                    <a:pt x="102337" y="82489"/>
                    <a:pt x="111948" y="82489"/>
                    <a:pt x="111948" y="79884"/>
                  </a:cubicBezTo>
                  <a:cubicBezTo>
                    <a:pt x="114025" y="77279"/>
                    <a:pt x="114025" y="77279"/>
                    <a:pt x="117922" y="77279"/>
                  </a:cubicBezTo>
                  <a:cubicBezTo>
                    <a:pt x="119740" y="70853"/>
                    <a:pt x="114025" y="67033"/>
                    <a:pt x="104415" y="64428"/>
                  </a:cubicBezTo>
                  <a:cubicBezTo>
                    <a:pt x="104415" y="60434"/>
                    <a:pt x="111948" y="52793"/>
                    <a:pt x="108051" y="47583"/>
                  </a:cubicBezTo>
                  <a:cubicBezTo>
                    <a:pt x="117922" y="44978"/>
                    <a:pt x="108051" y="37337"/>
                    <a:pt x="104415" y="34732"/>
                  </a:cubicBezTo>
                  <a:cubicBezTo>
                    <a:pt x="98441" y="30911"/>
                    <a:pt x="94805" y="29522"/>
                    <a:pt x="88831" y="29522"/>
                  </a:cubicBezTo>
                  <a:cubicBezTo>
                    <a:pt x="87012" y="29522"/>
                    <a:pt x="84935" y="29522"/>
                    <a:pt x="84935" y="29522"/>
                  </a:cubicBezTo>
                  <a:cubicBezTo>
                    <a:pt x="73506" y="29522"/>
                    <a:pt x="59999" y="25701"/>
                    <a:pt x="48311" y="24486"/>
                  </a:cubicBezTo>
                  <a:cubicBezTo>
                    <a:pt x="48311" y="14066"/>
                    <a:pt x="36883" y="10246"/>
                    <a:pt x="32987" y="0"/>
                  </a:cubicBezTo>
                  <a:cubicBezTo>
                    <a:pt x="23376" y="0"/>
                    <a:pt x="17402" y="0"/>
                    <a:pt x="15584" y="5036"/>
                  </a:cubicBezTo>
                  <a:cubicBezTo>
                    <a:pt x="9870" y="6425"/>
                    <a:pt x="5974" y="5036"/>
                    <a:pt x="0" y="5036"/>
                  </a:cubicBezTo>
                  <a:cubicBezTo>
                    <a:pt x="3896" y="10246"/>
                    <a:pt x="5974" y="14066"/>
                    <a:pt x="7792" y="19276"/>
                  </a:cubicBezTo>
                  <a:cubicBezTo>
                    <a:pt x="11688" y="24486"/>
                    <a:pt x="11688" y="29522"/>
                    <a:pt x="17402" y="33516"/>
                  </a:cubicBezTo>
                  <a:cubicBezTo>
                    <a:pt x="21298" y="34732"/>
                    <a:pt x="36883" y="38552"/>
                    <a:pt x="40779" y="38552"/>
                  </a:cubicBezTo>
                  <a:cubicBezTo>
                    <a:pt x="34805" y="38552"/>
                    <a:pt x="17402" y="38552"/>
                    <a:pt x="27272" y="44978"/>
                  </a:cubicBezTo>
                  <a:cubicBezTo>
                    <a:pt x="32987" y="48972"/>
                    <a:pt x="44415" y="43762"/>
                    <a:pt x="48311" y="48972"/>
                  </a:cubicBezTo>
                  <a:cubicBezTo>
                    <a:pt x="42597" y="48972"/>
                    <a:pt x="34805" y="47583"/>
                    <a:pt x="30909" y="48972"/>
                  </a:cubicBezTo>
                  <a:cubicBezTo>
                    <a:pt x="38701" y="59218"/>
                    <a:pt x="50389" y="69464"/>
                    <a:pt x="48311" y="82489"/>
                  </a:cubicBezTo>
                  <a:cubicBezTo>
                    <a:pt x="46493" y="82489"/>
                    <a:pt x="46493" y="82489"/>
                    <a:pt x="46493" y="82489"/>
                  </a:cubicBezTo>
                  <a:cubicBezTo>
                    <a:pt x="44415" y="86309"/>
                    <a:pt x="52207" y="87698"/>
                    <a:pt x="54025" y="91519"/>
                  </a:cubicBezTo>
                  <a:cubicBezTo>
                    <a:pt x="57922" y="95340"/>
                    <a:pt x="59999" y="97945"/>
                    <a:pt x="63896" y="101765"/>
                  </a:cubicBezTo>
                  <a:cubicBezTo>
                    <a:pt x="67532" y="106975"/>
                    <a:pt x="65714" y="109580"/>
                    <a:pt x="67532" y="113400"/>
                  </a:cubicBezTo>
                  <a:cubicBezTo>
                    <a:pt x="69610" y="117221"/>
                    <a:pt x="75324" y="117221"/>
                    <a:pt x="79220" y="119826"/>
                  </a:cubicBezTo>
                  <a:lnTo>
                    <a:pt x="81038" y="119826"/>
                  </a:lnTo>
                  <a:cubicBezTo>
                    <a:pt x="81038" y="118610"/>
                    <a:pt x="81038" y="116005"/>
                    <a:pt x="81038" y="114616"/>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31" name="Shape 2731"/>
            <p:cNvSpPr/>
            <p:nvPr/>
          </p:nvSpPr>
          <p:spPr>
            <a:xfrm>
              <a:off x="9523671" y="8919014"/>
              <a:ext cx="1416429" cy="2179431"/>
            </a:xfrm>
            <a:custGeom>
              <a:avLst/>
              <a:gdLst/>
              <a:ahLst/>
              <a:cxnLst/>
              <a:rect l="0" t="0" r="0" b="0"/>
              <a:pathLst>
                <a:path w="120000" h="120000" extrusionOk="0">
                  <a:moveTo>
                    <a:pt x="22564" y="97894"/>
                  </a:moveTo>
                  <a:lnTo>
                    <a:pt x="22564" y="97894"/>
                  </a:lnTo>
                  <a:cubicBezTo>
                    <a:pt x="23406" y="97703"/>
                    <a:pt x="24468" y="98584"/>
                    <a:pt x="23406" y="98774"/>
                  </a:cubicBezTo>
                  <a:cubicBezTo>
                    <a:pt x="23663" y="99131"/>
                    <a:pt x="23956" y="99464"/>
                    <a:pt x="24468" y="99298"/>
                  </a:cubicBezTo>
                  <a:cubicBezTo>
                    <a:pt x="24761" y="98584"/>
                    <a:pt x="25311" y="98417"/>
                    <a:pt x="26373" y="98941"/>
                  </a:cubicBezTo>
                  <a:cubicBezTo>
                    <a:pt x="27728" y="99464"/>
                    <a:pt x="26373" y="99654"/>
                    <a:pt x="26666" y="100178"/>
                  </a:cubicBezTo>
                  <a:cubicBezTo>
                    <a:pt x="27216" y="100178"/>
                    <a:pt x="27728" y="100178"/>
                    <a:pt x="28278" y="100368"/>
                  </a:cubicBezTo>
                  <a:cubicBezTo>
                    <a:pt x="28278" y="100535"/>
                    <a:pt x="28021" y="100892"/>
                    <a:pt x="28278" y="101058"/>
                  </a:cubicBezTo>
                  <a:cubicBezTo>
                    <a:pt x="28278" y="100892"/>
                    <a:pt x="29633" y="100178"/>
                    <a:pt x="29926" y="100178"/>
                  </a:cubicBezTo>
                  <a:cubicBezTo>
                    <a:pt x="29926" y="100535"/>
                    <a:pt x="29926" y="101058"/>
                    <a:pt x="29633" y="101415"/>
                  </a:cubicBezTo>
                  <a:cubicBezTo>
                    <a:pt x="30732" y="101606"/>
                    <a:pt x="30732" y="102129"/>
                    <a:pt x="31282" y="102653"/>
                  </a:cubicBezTo>
                  <a:cubicBezTo>
                    <a:pt x="31538" y="102653"/>
                    <a:pt x="31831" y="102653"/>
                    <a:pt x="32087" y="102653"/>
                  </a:cubicBezTo>
                  <a:cubicBezTo>
                    <a:pt x="32087" y="102129"/>
                    <a:pt x="33736" y="102129"/>
                    <a:pt x="33443" y="102843"/>
                  </a:cubicBezTo>
                  <a:cubicBezTo>
                    <a:pt x="32930" y="103200"/>
                    <a:pt x="32087" y="103367"/>
                    <a:pt x="32087" y="103890"/>
                  </a:cubicBezTo>
                  <a:cubicBezTo>
                    <a:pt x="32087" y="104247"/>
                    <a:pt x="32637" y="104414"/>
                    <a:pt x="32637" y="104961"/>
                  </a:cubicBezTo>
                  <a:cubicBezTo>
                    <a:pt x="32637" y="106008"/>
                    <a:pt x="33186" y="105841"/>
                    <a:pt x="34835" y="106198"/>
                  </a:cubicBezTo>
                  <a:cubicBezTo>
                    <a:pt x="35897" y="106365"/>
                    <a:pt x="37252" y="107959"/>
                    <a:pt x="36996" y="108673"/>
                  </a:cubicBezTo>
                  <a:cubicBezTo>
                    <a:pt x="38351" y="108673"/>
                    <a:pt x="39157" y="109553"/>
                    <a:pt x="39963" y="109910"/>
                  </a:cubicBezTo>
                  <a:cubicBezTo>
                    <a:pt x="41062" y="110434"/>
                    <a:pt x="43516" y="110077"/>
                    <a:pt x="43809" y="110957"/>
                  </a:cubicBezTo>
                  <a:cubicBezTo>
                    <a:pt x="44065" y="112028"/>
                    <a:pt x="44322" y="112552"/>
                    <a:pt x="46227" y="112908"/>
                  </a:cubicBezTo>
                  <a:cubicBezTo>
                    <a:pt x="46776" y="113075"/>
                    <a:pt x="47582" y="113075"/>
                    <a:pt x="48424" y="113075"/>
                  </a:cubicBezTo>
                  <a:cubicBezTo>
                    <a:pt x="49230" y="113075"/>
                    <a:pt x="50586" y="112552"/>
                    <a:pt x="51391" y="112718"/>
                  </a:cubicBezTo>
                  <a:cubicBezTo>
                    <a:pt x="51391" y="113265"/>
                    <a:pt x="51391" y="113789"/>
                    <a:pt x="51391" y="114312"/>
                  </a:cubicBezTo>
                  <a:cubicBezTo>
                    <a:pt x="52234" y="114312"/>
                    <a:pt x="53589" y="114146"/>
                    <a:pt x="54139" y="114669"/>
                  </a:cubicBezTo>
                  <a:cubicBezTo>
                    <a:pt x="54395" y="114860"/>
                    <a:pt x="54395" y="115740"/>
                    <a:pt x="54945" y="115740"/>
                  </a:cubicBezTo>
                  <a:cubicBezTo>
                    <a:pt x="54945" y="115550"/>
                    <a:pt x="54945" y="115550"/>
                    <a:pt x="54945" y="115550"/>
                  </a:cubicBezTo>
                  <a:cubicBezTo>
                    <a:pt x="56043" y="115383"/>
                    <a:pt x="56593" y="116430"/>
                    <a:pt x="57399" y="116787"/>
                  </a:cubicBezTo>
                  <a:cubicBezTo>
                    <a:pt x="58461" y="116977"/>
                    <a:pt x="59853" y="116621"/>
                    <a:pt x="60366" y="117334"/>
                  </a:cubicBezTo>
                  <a:cubicBezTo>
                    <a:pt x="60366" y="117501"/>
                    <a:pt x="60366" y="117668"/>
                    <a:pt x="60366" y="118215"/>
                  </a:cubicBezTo>
                  <a:cubicBezTo>
                    <a:pt x="61208" y="118024"/>
                    <a:pt x="62564" y="117858"/>
                    <a:pt x="63369" y="118215"/>
                  </a:cubicBezTo>
                  <a:cubicBezTo>
                    <a:pt x="63663" y="118381"/>
                    <a:pt x="63919" y="119785"/>
                    <a:pt x="63663" y="119785"/>
                  </a:cubicBezTo>
                  <a:cubicBezTo>
                    <a:pt x="64468" y="119976"/>
                    <a:pt x="65274" y="119619"/>
                    <a:pt x="65824" y="119452"/>
                  </a:cubicBezTo>
                  <a:cubicBezTo>
                    <a:pt x="66923" y="119452"/>
                    <a:pt x="67985" y="119452"/>
                    <a:pt x="68827" y="119619"/>
                  </a:cubicBezTo>
                  <a:cubicBezTo>
                    <a:pt x="71282" y="119785"/>
                    <a:pt x="71282" y="119452"/>
                    <a:pt x="71794" y="118215"/>
                  </a:cubicBezTo>
                  <a:cubicBezTo>
                    <a:pt x="72087" y="117144"/>
                    <a:pt x="73443" y="116430"/>
                    <a:pt x="75091" y="116264"/>
                  </a:cubicBezTo>
                  <a:cubicBezTo>
                    <a:pt x="75897" y="116264"/>
                    <a:pt x="76703" y="116097"/>
                    <a:pt x="77509" y="116430"/>
                  </a:cubicBezTo>
                  <a:cubicBezTo>
                    <a:pt x="77802" y="116787"/>
                    <a:pt x="78058" y="117501"/>
                    <a:pt x="78864" y="117334"/>
                  </a:cubicBezTo>
                  <a:cubicBezTo>
                    <a:pt x="79157" y="117144"/>
                    <a:pt x="79157" y="116787"/>
                    <a:pt x="79157" y="116621"/>
                  </a:cubicBezTo>
                  <a:cubicBezTo>
                    <a:pt x="80769" y="116264"/>
                    <a:pt x="82161" y="116430"/>
                    <a:pt x="83772" y="116787"/>
                  </a:cubicBezTo>
                  <a:cubicBezTo>
                    <a:pt x="84871" y="116787"/>
                    <a:pt x="86776" y="117501"/>
                    <a:pt x="87838" y="117501"/>
                  </a:cubicBezTo>
                  <a:cubicBezTo>
                    <a:pt x="88131" y="116621"/>
                    <a:pt x="88131" y="115550"/>
                    <a:pt x="89230" y="114860"/>
                  </a:cubicBezTo>
                  <a:cubicBezTo>
                    <a:pt x="90586" y="113955"/>
                    <a:pt x="92747" y="114312"/>
                    <a:pt x="94395" y="114312"/>
                  </a:cubicBezTo>
                  <a:cubicBezTo>
                    <a:pt x="94395" y="113789"/>
                    <a:pt x="94395" y="113265"/>
                    <a:pt x="95201" y="112908"/>
                  </a:cubicBezTo>
                  <a:cubicBezTo>
                    <a:pt x="95457" y="112718"/>
                    <a:pt x="96007" y="112718"/>
                    <a:pt x="96007" y="112361"/>
                  </a:cubicBezTo>
                  <a:cubicBezTo>
                    <a:pt x="96300" y="111671"/>
                    <a:pt x="96556" y="110957"/>
                    <a:pt x="96300" y="110267"/>
                  </a:cubicBezTo>
                  <a:cubicBezTo>
                    <a:pt x="95457" y="108839"/>
                    <a:pt x="90293" y="109910"/>
                    <a:pt x="88937" y="108839"/>
                  </a:cubicBezTo>
                  <a:cubicBezTo>
                    <a:pt x="89743" y="108316"/>
                    <a:pt x="91684" y="107602"/>
                    <a:pt x="92490" y="107079"/>
                  </a:cubicBezTo>
                  <a:cubicBezTo>
                    <a:pt x="93296" y="106365"/>
                    <a:pt x="93040" y="105318"/>
                    <a:pt x="93040" y="104247"/>
                  </a:cubicBezTo>
                  <a:cubicBezTo>
                    <a:pt x="92747" y="104414"/>
                    <a:pt x="92490" y="104247"/>
                    <a:pt x="92197" y="104247"/>
                  </a:cubicBezTo>
                  <a:cubicBezTo>
                    <a:pt x="92747" y="103533"/>
                    <a:pt x="92490" y="102296"/>
                    <a:pt x="92490" y="101415"/>
                  </a:cubicBezTo>
                  <a:cubicBezTo>
                    <a:pt x="93846" y="101415"/>
                    <a:pt x="96849" y="101772"/>
                    <a:pt x="97655" y="100701"/>
                  </a:cubicBezTo>
                  <a:cubicBezTo>
                    <a:pt x="98205" y="100011"/>
                    <a:pt x="98205" y="99131"/>
                    <a:pt x="98461" y="98251"/>
                  </a:cubicBezTo>
                  <a:cubicBezTo>
                    <a:pt x="98717" y="97537"/>
                    <a:pt x="102014" y="98060"/>
                    <a:pt x="102564" y="98584"/>
                  </a:cubicBezTo>
                  <a:cubicBezTo>
                    <a:pt x="104175" y="100011"/>
                    <a:pt x="104175" y="97894"/>
                    <a:pt x="105824" y="98251"/>
                  </a:cubicBezTo>
                  <a:cubicBezTo>
                    <a:pt x="106630" y="98584"/>
                    <a:pt x="106886" y="99131"/>
                    <a:pt x="107728" y="99464"/>
                  </a:cubicBezTo>
                  <a:cubicBezTo>
                    <a:pt x="108241" y="99654"/>
                    <a:pt x="109084" y="99654"/>
                    <a:pt x="109890" y="99821"/>
                  </a:cubicBezTo>
                  <a:cubicBezTo>
                    <a:pt x="109890" y="99821"/>
                    <a:pt x="109890" y="100011"/>
                    <a:pt x="110183" y="100011"/>
                  </a:cubicBezTo>
                  <a:cubicBezTo>
                    <a:pt x="110439" y="99298"/>
                    <a:pt x="110695" y="98417"/>
                    <a:pt x="111245" y="98251"/>
                  </a:cubicBezTo>
                  <a:cubicBezTo>
                    <a:pt x="111794" y="98060"/>
                    <a:pt x="113699" y="98060"/>
                    <a:pt x="113443" y="97346"/>
                  </a:cubicBezTo>
                  <a:cubicBezTo>
                    <a:pt x="112087" y="97346"/>
                    <a:pt x="110439" y="96299"/>
                    <a:pt x="112344" y="96133"/>
                  </a:cubicBezTo>
                  <a:cubicBezTo>
                    <a:pt x="113956" y="96133"/>
                    <a:pt x="114249" y="97894"/>
                    <a:pt x="115604" y="97894"/>
                  </a:cubicBezTo>
                  <a:cubicBezTo>
                    <a:pt x="117216" y="97894"/>
                    <a:pt x="115860" y="95776"/>
                    <a:pt x="115860" y="95229"/>
                  </a:cubicBezTo>
                  <a:cubicBezTo>
                    <a:pt x="116153" y="94348"/>
                    <a:pt x="116959" y="94348"/>
                    <a:pt x="118315" y="94348"/>
                  </a:cubicBezTo>
                  <a:cubicBezTo>
                    <a:pt x="118315" y="93991"/>
                    <a:pt x="118058" y="93111"/>
                    <a:pt x="118864" y="93111"/>
                  </a:cubicBezTo>
                  <a:cubicBezTo>
                    <a:pt x="119157" y="92587"/>
                    <a:pt x="119963" y="90469"/>
                    <a:pt x="119157" y="90113"/>
                  </a:cubicBezTo>
                  <a:cubicBezTo>
                    <a:pt x="117765" y="89589"/>
                    <a:pt x="115860" y="89946"/>
                    <a:pt x="114505" y="89946"/>
                  </a:cubicBezTo>
                  <a:cubicBezTo>
                    <a:pt x="114505" y="89589"/>
                    <a:pt x="114249" y="89232"/>
                    <a:pt x="113956" y="88875"/>
                  </a:cubicBezTo>
                  <a:cubicBezTo>
                    <a:pt x="113956" y="88352"/>
                    <a:pt x="113956" y="87804"/>
                    <a:pt x="114249" y="87281"/>
                  </a:cubicBezTo>
                  <a:cubicBezTo>
                    <a:pt x="114249" y="86757"/>
                    <a:pt x="114798" y="85520"/>
                    <a:pt x="113956" y="85163"/>
                  </a:cubicBezTo>
                  <a:cubicBezTo>
                    <a:pt x="113150" y="84806"/>
                    <a:pt x="109633" y="84806"/>
                    <a:pt x="109633" y="85687"/>
                  </a:cubicBezTo>
                  <a:cubicBezTo>
                    <a:pt x="109340" y="85687"/>
                    <a:pt x="109340" y="85687"/>
                    <a:pt x="109084" y="85687"/>
                  </a:cubicBezTo>
                  <a:cubicBezTo>
                    <a:pt x="109084" y="84997"/>
                    <a:pt x="109340" y="84640"/>
                    <a:pt x="109340" y="84116"/>
                  </a:cubicBezTo>
                  <a:cubicBezTo>
                    <a:pt x="109084" y="83926"/>
                    <a:pt x="108791" y="83926"/>
                    <a:pt x="108534" y="83759"/>
                  </a:cubicBezTo>
                  <a:cubicBezTo>
                    <a:pt x="107728" y="83569"/>
                    <a:pt x="107435" y="83926"/>
                    <a:pt x="106630" y="83759"/>
                  </a:cubicBezTo>
                  <a:cubicBezTo>
                    <a:pt x="105824" y="83212"/>
                    <a:pt x="106630" y="83212"/>
                    <a:pt x="107435" y="83212"/>
                  </a:cubicBezTo>
                  <a:cubicBezTo>
                    <a:pt x="107728" y="82522"/>
                    <a:pt x="108534" y="80380"/>
                    <a:pt x="107179" y="80047"/>
                  </a:cubicBezTo>
                  <a:cubicBezTo>
                    <a:pt x="106336" y="79857"/>
                    <a:pt x="104175" y="79857"/>
                    <a:pt x="104432" y="80571"/>
                  </a:cubicBezTo>
                  <a:cubicBezTo>
                    <a:pt x="104175" y="80571"/>
                    <a:pt x="103626" y="80571"/>
                    <a:pt x="103626" y="80571"/>
                  </a:cubicBezTo>
                  <a:cubicBezTo>
                    <a:pt x="103369" y="79690"/>
                    <a:pt x="104432" y="79333"/>
                    <a:pt x="104432" y="78453"/>
                  </a:cubicBezTo>
                  <a:cubicBezTo>
                    <a:pt x="104175" y="78453"/>
                    <a:pt x="103626" y="78453"/>
                    <a:pt x="103369" y="78453"/>
                  </a:cubicBezTo>
                  <a:cubicBezTo>
                    <a:pt x="103369" y="78619"/>
                    <a:pt x="103369" y="78976"/>
                    <a:pt x="103369" y="79167"/>
                  </a:cubicBezTo>
                  <a:cubicBezTo>
                    <a:pt x="103076" y="79167"/>
                    <a:pt x="102820" y="79167"/>
                    <a:pt x="102564" y="79167"/>
                  </a:cubicBezTo>
                  <a:cubicBezTo>
                    <a:pt x="102564" y="78453"/>
                    <a:pt x="100366" y="78619"/>
                    <a:pt x="99560" y="78619"/>
                  </a:cubicBezTo>
                  <a:cubicBezTo>
                    <a:pt x="100109" y="78976"/>
                    <a:pt x="99816" y="79333"/>
                    <a:pt x="99816" y="79690"/>
                  </a:cubicBezTo>
                  <a:cubicBezTo>
                    <a:pt x="99010" y="79857"/>
                    <a:pt x="98461" y="80214"/>
                    <a:pt x="97912" y="80737"/>
                  </a:cubicBezTo>
                  <a:cubicBezTo>
                    <a:pt x="97362" y="81094"/>
                    <a:pt x="96300" y="81094"/>
                    <a:pt x="95457" y="81094"/>
                  </a:cubicBezTo>
                  <a:cubicBezTo>
                    <a:pt x="95457" y="81284"/>
                    <a:pt x="95457" y="81284"/>
                    <a:pt x="95457" y="81451"/>
                  </a:cubicBezTo>
                  <a:cubicBezTo>
                    <a:pt x="94102" y="81451"/>
                    <a:pt x="92490" y="81451"/>
                    <a:pt x="91135" y="81451"/>
                  </a:cubicBezTo>
                  <a:cubicBezTo>
                    <a:pt x="91135" y="81618"/>
                    <a:pt x="91135" y="82165"/>
                    <a:pt x="90586" y="82165"/>
                  </a:cubicBezTo>
                  <a:cubicBezTo>
                    <a:pt x="90586" y="82165"/>
                    <a:pt x="90293" y="81808"/>
                    <a:pt x="90586" y="81618"/>
                  </a:cubicBezTo>
                  <a:cubicBezTo>
                    <a:pt x="88937" y="81618"/>
                    <a:pt x="89230" y="80571"/>
                    <a:pt x="89230" y="79690"/>
                  </a:cubicBezTo>
                  <a:cubicBezTo>
                    <a:pt x="87838" y="79690"/>
                    <a:pt x="85421" y="79690"/>
                    <a:pt x="84322" y="79167"/>
                  </a:cubicBezTo>
                  <a:cubicBezTo>
                    <a:pt x="83516" y="78810"/>
                    <a:pt x="83223" y="78096"/>
                    <a:pt x="81868" y="78262"/>
                  </a:cubicBezTo>
                  <a:cubicBezTo>
                    <a:pt x="81868" y="78619"/>
                    <a:pt x="82417" y="80737"/>
                    <a:pt x="81611" y="80737"/>
                  </a:cubicBezTo>
                  <a:cubicBezTo>
                    <a:pt x="80512" y="80928"/>
                    <a:pt x="79157" y="80737"/>
                    <a:pt x="78058" y="80571"/>
                  </a:cubicBezTo>
                  <a:cubicBezTo>
                    <a:pt x="77802" y="80047"/>
                    <a:pt x="78351" y="79333"/>
                    <a:pt x="78608" y="78810"/>
                  </a:cubicBezTo>
                  <a:cubicBezTo>
                    <a:pt x="80512" y="78810"/>
                    <a:pt x="80512" y="77572"/>
                    <a:pt x="79413" y="76859"/>
                  </a:cubicBezTo>
                  <a:cubicBezTo>
                    <a:pt x="78864" y="76502"/>
                    <a:pt x="78351" y="76502"/>
                    <a:pt x="78058" y="76335"/>
                  </a:cubicBezTo>
                  <a:cubicBezTo>
                    <a:pt x="77252" y="75978"/>
                    <a:pt x="78058" y="75264"/>
                    <a:pt x="78058" y="74741"/>
                  </a:cubicBezTo>
                  <a:cubicBezTo>
                    <a:pt x="77252" y="74741"/>
                    <a:pt x="76446" y="74217"/>
                    <a:pt x="75604" y="74217"/>
                  </a:cubicBezTo>
                  <a:cubicBezTo>
                    <a:pt x="75604" y="73860"/>
                    <a:pt x="75604" y="73670"/>
                    <a:pt x="75897" y="73503"/>
                  </a:cubicBezTo>
                  <a:cubicBezTo>
                    <a:pt x="77802" y="73503"/>
                    <a:pt x="79157" y="74217"/>
                    <a:pt x="79706" y="75431"/>
                  </a:cubicBezTo>
                  <a:cubicBezTo>
                    <a:pt x="80256" y="76502"/>
                    <a:pt x="82417" y="75788"/>
                    <a:pt x="82417" y="77382"/>
                  </a:cubicBezTo>
                  <a:cubicBezTo>
                    <a:pt x="82967" y="77382"/>
                    <a:pt x="83516" y="77215"/>
                    <a:pt x="83516" y="76859"/>
                  </a:cubicBezTo>
                  <a:cubicBezTo>
                    <a:pt x="85677" y="76692"/>
                    <a:pt x="87032" y="77049"/>
                    <a:pt x="88131" y="78262"/>
                  </a:cubicBezTo>
                  <a:cubicBezTo>
                    <a:pt x="88937" y="79857"/>
                    <a:pt x="91684" y="77739"/>
                    <a:pt x="89487" y="77382"/>
                  </a:cubicBezTo>
                  <a:cubicBezTo>
                    <a:pt x="87838" y="77049"/>
                    <a:pt x="87582" y="75431"/>
                    <a:pt x="88681" y="74741"/>
                  </a:cubicBezTo>
                  <a:cubicBezTo>
                    <a:pt x="89487" y="74217"/>
                    <a:pt x="92747" y="75098"/>
                    <a:pt x="92197" y="73860"/>
                  </a:cubicBezTo>
                  <a:cubicBezTo>
                    <a:pt x="91391" y="73860"/>
                    <a:pt x="90842" y="73313"/>
                    <a:pt x="90586" y="72790"/>
                  </a:cubicBezTo>
                  <a:cubicBezTo>
                    <a:pt x="90586" y="72623"/>
                    <a:pt x="90293" y="72433"/>
                    <a:pt x="90293" y="72099"/>
                  </a:cubicBezTo>
                  <a:cubicBezTo>
                    <a:pt x="90036" y="71386"/>
                    <a:pt x="89487" y="71743"/>
                    <a:pt x="88937" y="71386"/>
                  </a:cubicBezTo>
                  <a:cubicBezTo>
                    <a:pt x="88937" y="71743"/>
                    <a:pt x="89487" y="73146"/>
                    <a:pt x="89487" y="73313"/>
                  </a:cubicBezTo>
                  <a:cubicBezTo>
                    <a:pt x="89230" y="73670"/>
                    <a:pt x="87838" y="72623"/>
                    <a:pt x="87032" y="72623"/>
                  </a:cubicBezTo>
                  <a:cubicBezTo>
                    <a:pt x="87032" y="72099"/>
                    <a:pt x="86776" y="71552"/>
                    <a:pt x="86776" y="71195"/>
                  </a:cubicBezTo>
                  <a:cubicBezTo>
                    <a:pt x="86776" y="71195"/>
                    <a:pt x="86776" y="71195"/>
                    <a:pt x="86483" y="71195"/>
                  </a:cubicBezTo>
                  <a:cubicBezTo>
                    <a:pt x="86227" y="71909"/>
                    <a:pt x="84871" y="71552"/>
                    <a:pt x="84065" y="71552"/>
                  </a:cubicBezTo>
                  <a:cubicBezTo>
                    <a:pt x="82161" y="71195"/>
                    <a:pt x="82161" y="72099"/>
                    <a:pt x="81868" y="72980"/>
                  </a:cubicBezTo>
                  <a:cubicBezTo>
                    <a:pt x="81318" y="72980"/>
                    <a:pt x="81062" y="72980"/>
                    <a:pt x="80512" y="72980"/>
                  </a:cubicBezTo>
                  <a:cubicBezTo>
                    <a:pt x="80256" y="72433"/>
                    <a:pt x="78864" y="72790"/>
                    <a:pt x="78058" y="72623"/>
                  </a:cubicBezTo>
                  <a:cubicBezTo>
                    <a:pt x="76703" y="72623"/>
                    <a:pt x="77252" y="71552"/>
                    <a:pt x="77252" y="71029"/>
                  </a:cubicBezTo>
                  <a:cubicBezTo>
                    <a:pt x="76153" y="71029"/>
                    <a:pt x="76153" y="70505"/>
                    <a:pt x="76153" y="70148"/>
                  </a:cubicBezTo>
                  <a:lnTo>
                    <a:pt x="76446" y="70148"/>
                  </a:lnTo>
                  <a:cubicBezTo>
                    <a:pt x="76703" y="69791"/>
                    <a:pt x="76703" y="69958"/>
                    <a:pt x="76959" y="69791"/>
                  </a:cubicBezTo>
                  <a:cubicBezTo>
                    <a:pt x="76959" y="69268"/>
                    <a:pt x="77509" y="69077"/>
                    <a:pt x="78351" y="69077"/>
                  </a:cubicBezTo>
                  <a:cubicBezTo>
                    <a:pt x="78608" y="68364"/>
                    <a:pt x="77509" y="68554"/>
                    <a:pt x="76959" y="68720"/>
                  </a:cubicBezTo>
                  <a:cubicBezTo>
                    <a:pt x="75897" y="68720"/>
                    <a:pt x="75604" y="68030"/>
                    <a:pt x="74542" y="67840"/>
                  </a:cubicBezTo>
                  <a:cubicBezTo>
                    <a:pt x="74798" y="67317"/>
                    <a:pt x="74249" y="67317"/>
                    <a:pt x="73699" y="66960"/>
                  </a:cubicBezTo>
                  <a:cubicBezTo>
                    <a:pt x="73186" y="66603"/>
                    <a:pt x="73186" y="65913"/>
                    <a:pt x="73186" y="65365"/>
                  </a:cubicBezTo>
                  <a:cubicBezTo>
                    <a:pt x="73443" y="65199"/>
                    <a:pt x="73992" y="63438"/>
                    <a:pt x="73992" y="63438"/>
                  </a:cubicBezTo>
                  <a:cubicBezTo>
                    <a:pt x="74249" y="63438"/>
                    <a:pt x="74542" y="63248"/>
                    <a:pt x="74798" y="63248"/>
                  </a:cubicBezTo>
                  <a:cubicBezTo>
                    <a:pt x="75091" y="62201"/>
                    <a:pt x="75347" y="61130"/>
                    <a:pt x="75604" y="59892"/>
                  </a:cubicBezTo>
                  <a:cubicBezTo>
                    <a:pt x="73699" y="59892"/>
                    <a:pt x="73443" y="59535"/>
                    <a:pt x="73699" y="58488"/>
                  </a:cubicBezTo>
                  <a:cubicBezTo>
                    <a:pt x="74249" y="58488"/>
                    <a:pt x="74249" y="57941"/>
                    <a:pt x="74542" y="57608"/>
                  </a:cubicBezTo>
                  <a:cubicBezTo>
                    <a:pt x="75347" y="58132"/>
                    <a:pt x="75897" y="59369"/>
                    <a:pt x="77252" y="59179"/>
                  </a:cubicBezTo>
                  <a:cubicBezTo>
                    <a:pt x="78351" y="59179"/>
                    <a:pt x="79413" y="58845"/>
                    <a:pt x="80256" y="59012"/>
                  </a:cubicBezTo>
                  <a:cubicBezTo>
                    <a:pt x="81611" y="59179"/>
                    <a:pt x="82161" y="59726"/>
                    <a:pt x="82967" y="58845"/>
                  </a:cubicBezTo>
                  <a:cubicBezTo>
                    <a:pt x="83772" y="58132"/>
                    <a:pt x="85128" y="57941"/>
                    <a:pt x="84578" y="56894"/>
                  </a:cubicBezTo>
                  <a:cubicBezTo>
                    <a:pt x="84578" y="56704"/>
                    <a:pt x="83772" y="56704"/>
                    <a:pt x="83772" y="56537"/>
                  </a:cubicBezTo>
                  <a:cubicBezTo>
                    <a:pt x="83223" y="56180"/>
                    <a:pt x="83516" y="55300"/>
                    <a:pt x="83516" y="54776"/>
                  </a:cubicBezTo>
                  <a:cubicBezTo>
                    <a:pt x="83516" y="53706"/>
                    <a:pt x="81318" y="53016"/>
                    <a:pt x="80512" y="52302"/>
                  </a:cubicBezTo>
                  <a:cubicBezTo>
                    <a:pt x="79413" y="51778"/>
                    <a:pt x="81611" y="51231"/>
                    <a:pt x="81611" y="50350"/>
                  </a:cubicBezTo>
                  <a:cubicBezTo>
                    <a:pt x="81868" y="49280"/>
                    <a:pt x="81868" y="48756"/>
                    <a:pt x="83772" y="48756"/>
                  </a:cubicBezTo>
                  <a:cubicBezTo>
                    <a:pt x="83772" y="48399"/>
                    <a:pt x="83772" y="48066"/>
                    <a:pt x="83516" y="47709"/>
                  </a:cubicBezTo>
                  <a:cubicBezTo>
                    <a:pt x="82161" y="47352"/>
                    <a:pt x="82161" y="46281"/>
                    <a:pt x="82417" y="45401"/>
                  </a:cubicBezTo>
                  <a:cubicBezTo>
                    <a:pt x="84065" y="42046"/>
                    <a:pt x="91391" y="44354"/>
                    <a:pt x="95201" y="44354"/>
                  </a:cubicBezTo>
                  <a:cubicBezTo>
                    <a:pt x="95457" y="42569"/>
                    <a:pt x="94102" y="39214"/>
                    <a:pt x="96007" y="37620"/>
                  </a:cubicBezTo>
                  <a:cubicBezTo>
                    <a:pt x="97362" y="37620"/>
                    <a:pt x="98461" y="37810"/>
                    <a:pt x="98461" y="36573"/>
                  </a:cubicBezTo>
                  <a:cubicBezTo>
                    <a:pt x="97912" y="36573"/>
                    <a:pt x="97655" y="36573"/>
                    <a:pt x="97106" y="36573"/>
                  </a:cubicBezTo>
                  <a:cubicBezTo>
                    <a:pt x="96849" y="35859"/>
                    <a:pt x="94652" y="36049"/>
                    <a:pt x="93846" y="35859"/>
                  </a:cubicBezTo>
                  <a:cubicBezTo>
                    <a:pt x="91941" y="35859"/>
                    <a:pt x="90586" y="34979"/>
                    <a:pt x="88681" y="34979"/>
                  </a:cubicBezTo>
                  <a:cubicBezTo>
                    <a:pt x="88131" y="33384"/>
                    <a:pt x="91391" y="34265"/>
                    <a:pt x="92747" y="33932"/>
                  </a:cubicBezTo>
                  <a:cubicBezTo>
                    <a:pt x="93040" y="33384"/>
                    <a:pt x="93846" y="32694"/>
                    <a:pt x="94652" y="32694"/>
                  </a:cubicBezTo>
                  <a:cubicBezTo>
                    <a:pt x="94652" y="32337"/>
                    <a:pt x="94652" y="31980"/>
                    <a:pt x="95201" y="31790"/>
                  </a:cubicBezTo>
                  <a:cubicBezTo>
                    <a:pt x="95201" y="31433"/>
                    <a:pt x="94945" y="31100"/>
                    <a:pt x="94102" y="31100"/>
                  </a:cubicBezTo>
                  <a:cubicBezTo>
                    <a:pt x="94652" y="30386"/>
                    <a:pt x="93846" y="29672"/>
                    <a:pt x="94102" y="29149"/>
                  </a:cubicBezTo>
                  <a:cubicBezTo>
                    <a:pt x="94652" y="29149"/>
                    <a:pt x="94945" y="29149"/>
                    <a:pt x="95457" y="29149"/>
                  </a:cubicBezTo>
                  <a:cubicBezTo>
                    <a:pt x="95750" y="28268"/>
                    <a:pt x="94102" y="27745"/>
                    <a:pt x="94945" y="26864"/>
                  </a:cubicBezTo>
                  <a:cubicBezTo>
                    <a:pt x="96007" y="25794"/>
                    <a:pt x="96007" y="24913"/>
                    <a:pt x="96300" y="23842"/>
                  </a:cubicBezTo>
                  <a:cubicBezTo>
                    <a:pt x="96849" y="22605"/>
                    <a:pt x="95750" y="22962"/>
                    <a:pt x="94652" y="22605"/>
                  </a:cubicBezTo>
                  <a:cubicBezTo>
                    <a:pt x="93040" y="21915"/>
                    <a:pt x="94652" y="20844"/>
                    <a:pt x="95750" y="21011"/>
                  </a:cubicBezTo>
                  <a:cubicBezTo>
                    <a:pt x="96300" y="19083"/>
                    <a:pt x="100366" y="17132"/>
                    <a:pt x="103076" y="16966"/>
                  </a:cubicBezTo>
                  <a:cubicBezTo>
                    <a:pt x="103626" y="16061"/>
                    <a:pt x="101208" y="16061"/>
                    <a:pt x="100366" y="15895"/>
                  </a:cubicBezTo>
                  <a:cubicBezTo>
                    <a:pt x="99560" y="15895"/>
                    <a:pt x="98717" y="16061"/>
                    <a:pt x="97912" y="15895"/>
                  </a:cubicBezTo>
                  <a:cubicBezTo>
                    <a:pt x="96849" y="15895"/>
                    <a:pt x="96556" y="15371"/>
                    <a:pt x="95457" y="15181"/>
                  </a:cubicBezTo>
                  <a:cubicBezTo>
                    <a:pt x="95201" y="14301"/>
                    <a:pt x="96300" y="14301"/>
                    <a:pt x="97362" y="14301"/>
                  </a:cubicBezTo>
                  <a:cubicBezTo>
                    <a:pt x="97655" y="13254"/>
                    <a:pt x="97655" y="12897"/>
                    <a:pt x="99267" y="12897"/>
                  </a:cubicBezTo>
                  <a:cubicBezTo>
                    <a:pt x="99267" y="12540"/>
                    <a:pt x="99267" y="12016"/>
                    <a:pt x="99267" y="11469"/>
                  </a:cubicBezTo>
                  <a:cubicBezTo>
                    <a:pt x="100366" y="11659"/>
                    <a:pt x="102564" y="10422"/>
                    <a:pt x="102820" y="9708"/>
                  </a:cubicBezTo>
                  <a:cubicBezTo>
                    <a:pt x="103076" y="8828"/>
                    <a:pt x="100915" y="6710"/>
                    <a:pt x="103076" y="6710"/>
                  </a:cubicBezTo>
                  <a:cubicBezTo>
                    <a:pt x="103369" y="6353"/>
                    <a:pt x="103369" y="5829"/>
                    <a:pt x="103369" y="5472"/>
                  </a:cubicBezTo>
                  <a:cubicBezTo>
                    <a:pt x="102564" y="5472"/>
                    <a:pt x="102820" y="4235"/>
                    <a:pt x="102820" y="3878"/>
                  </a:cubicBezTo>
                  <a:cubicBezTo>
                    <a:pt x="103076" y="3878"/>
                    <a:pt x="103369" y="3878"/>
                    <a:pt x="103626" y="3878"/>
                  </a:cubicBezTo>
                  <a:cubicBezTo>
                    <a:pt x="103626" y="3878"/>
                    <a:pt x="103369" y="2831"/>
                    <a:pt x="103369" y="2641"/>
                  </a:cubicBezTo>
                  <a:cubicBezTo>
                    <a:pt x="103369" y="2641"/>
                    <a:pt x="100915" y="2284"/>
                    <a:pt x="99816" y="2474"/>
                  </a:cubicBezTo>
                  <a:cubicBezTo>
                    <a:pt x="99816" y="2831"/>
                    <a:pt x="99560" y="3521"/>
                    <a:pt x="99560" y="3712"/>
                  </a:cubicBezTo>
                  <a:cubicBezTo>
                    <a:pt x="99560" y="3521"/>
                    <a:pt x="99816" y="2831"/>
                    <a:pt x="99816" y="2474"/>
                  </a:cubicBezTo>
                  <a:cubicBezTo>
                    <a:pt x="99560" y="2474"/>
                    <a:pt x="99560" y="2474"/>
                    <a:pt x="99267" y="2474"/>
                  </a:cubicBezTo>
                  <a:cubicBezTo>
                    <a:pt x="97106" y="4759"/>
                    <a:pt x="97655" y="880"/>
                    <a:pt x="97362" y="166"/>
                  </a:cubicBezTo>
                  <a:cubicBezTo>
                    <a:pt x="95201" y="0"/>
                    <a:pt x="95750" y="333"/>
                    <a:pt x="94652" y="1403"/>
                  </a:cubicBezTo>
                  <a:cubicBezTo>
                    <a:pt x="93846" y="2284"/>
                    <a:pt x="92197" y="2474"/>
                    <a:pt x="91391" y="3355"/>
                  </a:cubicBezTo>
                  <a:cubicBezTo>
                    <a:pt x="90036" y="4759"/>
                    <a:pt x="86227" y="2474"/>
                    <a:pt x="85128" y="4759"/>
                  </a:cubicBezTo>
                  <a:cubicBezTo>
                    <a:pt x="85677" y="4759"/>
                    <a:pt x="86227" y="5116"/>
                    <a:pt x="86227" y="5472"/>
                  </a:cubicBezTo>
                  <a:cubicBezTo>
                    <a:pt x="86227" y="6353"/>
                    <a:pt x="86227" y="6353"/>
                    <a:pt x="84871" y="6353"/>
                  </a:cubicBezTo>
                  <a:cubicBezTo>
                    <a:pt x="84871" y="6710"/>
                    <a:pt x="85128" y="7233"/>
                    <a:pt x="84871" y="7424"/>
                  </a:cubicBezTo>
                  <a:cubicBezTo>
                    <a:pt x="84871" y="7424"/>
                    <a:pt x="84065" y="7947"/>
                    <a:pt x="84322" y="7947"/>
                  </a:cubicBezTo>
                  <a:cubicBezTo>
                    <a:pt x="82967" y="8304"/>
                    <a:pt x="81611" y="8471"/>
                    <a:pt x="80256" y="7947"/>
                  </a:cubicBezTo>
                  <a:cubicBezTo>
                    <a:pt x="80256" y="7781"/>
                    <a:pt x="80256" y="7590"/>
                    <a:pt x="80256" y="7424"/>
                  </a:cubicBezTo>
                  <a:cubicBezTo>
                    <a:pt x="79963" y="7424"/>
                    <a:pt x="79963" y="7424"/>
                    <a:pt x="79963" y="7424"/>
                  </a:cubicBezTo>
                  <a:cubicBezTo>
                    <a:pt x="79706" y="7947"/>
                    <a:pt x="79157" y="8661"/>
                    <a:pt x="79963" y="8994"/>
                  </a:cubicBezTo>
                  <a:cubicBezTo>
                    <a:pt x="81062" y="9541"/>
                    <a:pt x="80769" y="10065"/>
                    <a:pt x="79706" y="10232"/>
                  </a:cubicBezTo>
                  <a:cubicBezTo>
                    <a:pt x="78058" y="10588"/>
                    <a:pt x="77802" y="12706"/>
                    <a:pt x="76703" y="10779"/>
                  </a:cubicBezTo>
                  <a:cubicBezTo>
                    <a:pt x="75604" y="10779"/>
                    <a:pt x="74798" y="10422"/>
                    <a:pt x="73699" y="10422"/>
                  </a:cubicBezTo>
                  <a:cubicBezTo>
                    <a:pt x="72344" y="10588"/>
                    <a:pt x="72344" y="11112"/>
                    <a:pt x="71538" y="11659"/>
                  </a:cubicBezTo>
                  <a:cubicBezTo>
                    <a:pt x="70989" y="12016"/>
                    <a:pt x="71538" y="13063"/>
                    <a:pt x="70732" y="13063"/>
                  </a:cubicBezTo>
                  <a:cubicBezTo>
                    <a:pt x="69633" y="13063"/>
                    <a:pt x="68827" y="12706"/>
                    <a:pt x="67985" y="12706"/>
                  </a:cubicBezTo>
                  <a:cubicBezTo>
                    <a:pt x="67728" y="13063"/>
                    <a:pt x="67985" y="13420"/>
                    <a:pt x="68278" y="13777"/>
                  </a:cubicBezTo>
                  <a:cubicBezTo>
                    <a:pt x="68534" y="14301"/>
                    <a:pt x="67985" y="14491"/>
                    <a:pt x="67728" y="15014"/>
                  </a:cubicBezTo>
                  <a:cubicBezTo>
                    <a:pt x="67728" y="15728"/>
                    <a:pt x="67985" y="16775"/>
                    <a:pt x="69084" y="17132"/>
                  </a:cubicBezTo>
                  <a:cubicBezTo>
                    <a:pt x="69084" y="17489"/>
                    <a:pt x="68534" y="17656"/>
                    <a:pt x="68278" y="18179"/>
                  </a:cubicBezTo>
                  <a:cubicBezTo>
                    <a:pt x="66923" y="17489"/>
                    <a:pt x="66373" y="17132"/>
                    <a:pt x="64468" y="17132"/>
                  </a:cubicBezTo>
                  <a:cubicBezTo>
                    <a:pt x="64212" y="17132"/>
                    <a:pt x="60659" y="16252"/>
                    <a:pt x="60659" y="16252"/>
                  </a:cubicBezTo>
                  <a:lnTo>
                    <a:pt x="60659" y="16609"/>
                  </a:lnTo>
                  <a:cubicBezTo>
                    <a:pt x="59560" y="16966"/>
                    <a:pt x="57948" y="16609"/>
                    <a:pt x="56849" y="16609"/>
                  </a:cubicBezTo>
                  <a:cubicBezTo>
                    <a:pt x="56300" y="15895"/>
                    <a:pt x="54945" y="14657"/>
                    <a:pt x="53846" y="14657"/>
                  </a:cubicBezTo>
                  <a:cubicBezTo>
                    <a:pt x="53589" y="15181"/>
                    <a:pt x="51684" y="14848"/>
                    <a:pt x="51135" y="14657"/>
                  </a:cubicBezTo>
                  <a:cubicBezTo>
                    <a:pt x="50329" y="13944"/>
                    <a:pt x="50036" y="13254"/>
                    <a:pt x="48424" y="13420"/>
                  </a:cubicBezTo>
                  <a:cubicBezTo>
                    <a:pt x="48424" y="14301"/>
                    <a:pt x="47875" y="15181"/>
                    <a:pt x="47875" y="15895"/>
                  </a:cubicBezTo>
                  <a:cubicBezTo>
                    <a:pt x="47582" y="16775"/>
                    <a:pt x="48974" y="17489"/>
                    <a:pt x="48681" y="18370"/>
                  </a:cubicBezTo>
                  <a:cubicBezTo>
                    <a:pt x="47875" y="18726"/>
                    <a:pt x="47326" y="19250"/>
                    <a:pt x="47875" y="19964"/>
                  </a:cubicBezTo>
                  <a:cubicBezTo>
                    <a:pt x="48424" y="20678"/>
                    <a:pt x="48131" y="21201"/>
                    <a:pt x="48424" y="22082"/>
                  </a:cubicBezTo>
                  <a:cubicBezTo>
                    <a:pt x="48424" y="22439"/>
                    <a:pt x="48424" y="23676"/>
                    <a:pt x="47069" y="23129"/>
                  </a:cubicBezTo>
                  <a:cubicBezTo>
                    <a:pt x="45970" y="22605"/>
                    <a:pt x="47069" y="22082"/>
                    <a:pt x="45164" y="22248"/>
                  </a:cubicBezTo>
                  <a:cubicBezTo>
                    <a:pt x="45164" y="22439"/>
                    <a:pt x="45164" y="22795"/>
                    <a:pt x="45164" y="23129"/>
                  </a:cubicBezTo>
                  <a:cubicBezTo>
                    <a:pt x="42710" y="23319"/>
                    <a:pt x="39157" y="22605"/>
                    <a:pt x="36996" y="23129"/>
                  </a:cubicBezTo>
                  <a:cubicBezTo>
                    <a:pt x="36996" y="23486"/>
                    <a:pt x="37545" y="24199"/>
                    <a:pt x="36703" y="24366"/>
                  </a:cubicBezTo>
                  <a:cubicBezTo>
                    <a:pt x="35897" y="24556"/>
                    <a:pt x="34542" y="24723"/>
                    <a:pt x="33992" y="24199"/>
                  </a:cubicBezTo>
                  <a:cubicBezTo>
                    <a:pt x="32637" y="22962"/>
                    <a:pt x="29926" y="22795"/>
                    <a:pt x="27728" y="22795"/>
                  </a:cubicBezTo>
                  <a:cubicBezTo>
                    <a:pt x="28278" y="22962"/>
                    <a:pt x="28021" y="24033"/>
                    <a:pt x="28021" y="24366"/>
                  </a:cubicBezTo>
                  <a:cubicBezTo>
                    <a:pt x="27728" y="24366"/>
                    <a:pt x="27472" y="24366"/>
                    <a:pt x="26923" y="24366"/>
                  </a:cubicBezTo>
                  <a:cubicBezTo>
                    <a:pt x="26923" y="25437"/>
                    <a:pt x="26373" y="26151"/>
                    <a:pt x="24761" y="26317"/>
                  </a:cubicBezTo>
                  <a:cubicBezTo>
                    <a:pt x="23956" y="26317"/>
                    <a:pt x="22014" y="26508"/>
                    <a:pt x="21758" y="27031"/>
                  </a:cubicBezTo>
                  <a:cubicBezTo>
                    <a:pt x="19853" y="27031"/>
                    <a:pt x="18754" y="27911"/>
                    <a:pt x="20109" y="28792"/>
                  </a:cubicBezTo>
                  <a:cubicBezTo>
                    <a:pt x="19047" y="28625"/>
                    <a:pt x="18205" y="28982"/>
                    <a:pt x="16849" y="28982"/>
                  </a:cubicBezTo>
                  <a:cubicBezTo>
                    <a:pt x="16849" y="28435"/>
                    <a:pt x="16849" y="27911"/>
                    <a:pt x="16043" y="27555"/>
                  </a:cubicBezTo>
                  <a:cubicBezTo>
                    <a:pt x="15238" y="27555"/>
                    <a:pt x="13589" y="27388"/>
                    <a:pt x="13040" y="27911"/>
                  </a:cubicBezTo>
                  <a:cubicBezTo>
                    <a:pt x="12490" y="28792"/>
                    <a:pt x="13589" y="28625"/>
                    <a:pt x="11684" y="28792"/>
                  </a:cubicBezTo>
                  <a:cubicBezTo>
                    <a:pt x="10586" y="28982"/>
                    <a:pt x="10586" y="29315"/>
                    <a:pt x="10586" y="29863"/>
                  </a:cubicBezTo>
                  <a:cubicBezTo>
                    <a:pt x="9523" y="30029"/>
                    <a:pt x="9230" y="29149"/>
                    <a:pt x="8168" y="29315"/>
                  </a:cubicBezTo>
                  <a:cubicBezTo>
                    <a:pt x="8168" y="30196"/>
                    <a:pt x="11428" y="31624"/>
                    <a:pt x="10329" y="32337"/>
                  </a:cubicBezTo>
                  <a:cubicBezTo>
                    <a:pt x="9523" y="32861"/>
                    <a:pt x="8974" y="32694"/>
                    <a:pt x="9523" y="33575"/>
                  </a:cubicBezTo>
                  <a:cubicBezTo>
                    <a:pt x="9523" y="34098"/>
                    <a:pt x="10329" y="34812"/>
                    <a:pt x="10879" y="33932"/>
                  </a:cubicBezTo>
                  <a:cubicBezTo>
                    <a:pt x="13333" y="33741"/>
                    <a:pt x="14139" y="36383"/>
                    <a:pt x="13882" y="37453"/>
                  </a:cubicBezTo>
                  <a:cubicBezTo>
                    <a:pt x="12490" y="37453"/>
                    <a:pt x="11428" y="37263"/>
                    <a:pt x="10329" y="37620"/>
                  </a:cubicBezTo>
                  <a:cubicBezTo>
                    <a:pt x="9780" y="38857"/>
                    <a:pt x="11684" y="38524"/>
                    <a:pt x="12783" y="38857"/>
                  </a:cubicBezTo>
                  <a:cubicBezTo>
                    <a:pt x="14139" y="39571"/>
                    <a:pt x="11684" y="40999"/>
                    <a:pt x="10586" y="41165"/>
                  </a:cubicBezTo>
                  <a:cubicBezTo>
                    <a:pt x="10586" y="41522"/>
                    <a:pt x="10586" y="42046"/>
                    <a:pt x="10586" y="42403"/>
                  </a:cubicBezTo>
                  <a:cubicBezTo>
                    <a:pt x="9523" y="42403"/>
                    <a:pt x="8974" y="42046"/>
                    <a:pt x="7875" y="42046"/>
                  </a:cubicBezTo>
                  <a:lnTo>
                    <a:pt x="7875" y="42212"/>
                  </a:lnTo>
                  <a:cubicBezTo>
                    <a:pt x="8424" y="42403"/>
                    <a:pt x="8717" y="42569"/>
                    <a:pt x="8717" y="42926"/>
                  </a:cubicBezTo>
                  <a:cubicBezTo>
                    <a:pt x="7069" y="42760"/>
                    <a:pt x="2710" y="43283"/>
                    <a:pt x="3260" y="44878"/>
                  </a:cubicBezTo>
                  <a:cubicBezTo>
                    <a:pt x="3809" y="44878"/>
                    <a:pt x="4358" y="44878"/>
                    <a:pt x="4615" y="45044"/>
                  </a:cubicBezTo>
                  <a:cubicBezTo>
                    <a:pt x="5457" y="45044"/>
                    <a:pt x="6520" y="44878"/>
                    <a:pt x="6813" y="44878"/>
                  </a:cubicBezTo>
                  <a:cubicBezTo>
                    <a:pt x="6520" y="44878"/>
                    <a:pt x="5457" y="45044"/>
                    <a:pt x="4615" y="45044"/>
                  </a:cubicBezTo>
                  <a:cubicBezTo>
                    <a:pt x="5457" y="45044"/>
                    <a:pt x="5970" y="45234"/>
                    <a:pt x="6813" y="45758"/>
                  </a:cubicBezTo>
                  <a:cubicBezTo>
                    <a:pt x="7326" y="46115"/>
                    <a:pt x="8717" y="47162"/>
                    <a:pt x="7326" y="47519"/>
                  </a:cubicBezTo>
                  <a:cubicBezTo>
                    <a:pt x="7875" y="48233"/>
                    <a:pt x="6813" y="49280"/>
                    <a:pt x="6813" y="49827"/>
                  </a:cubicBezTo>
                  <a:cubicBezTo>
                    <a:pt x="8168" y="50184"/>
                    <a:pt x="8974" y="50707"/>
                    <a:pt x="8717" y="51588"/>
                  </a:cubicBezTo>
                  <a:cubicBezTo>
                    <a:pt x="8168" y="51588"/>
                    <a:pt x="8168" y="51588"/>
                    <a:pt x="7875" y="51945"/>
                  </a:cubicBezTo>
                  <a:cubicBezTo>
                    <a:pt x="7875" y="52302"/>
                    <a:pt x="6520" y="52302"/>
                    <a:pt x="5970" y="52302"/>
                  </a:cubicBezTo>
                  <a:cubicBezTo>
                    <a:pt x="5970" y="53182"/>
                    <a:pt x="7875" y="52659"/>
                    <a:pt x="7326" y="53706"/>
                  </a:cubicBezTo>
                  <a:cubicBezTo>
                    <a:pt x="7326" y="53706"/>
                    <a:pt x="7326" y="53706"/>
                    <a:pt x="7069" y="53706"/>
                  </a:cubicBezTo>
                  <a:cubicBezTo>
                    <a:pt x="7069" y="54419"/>
                    <a:pt x="7619" y="55466"/>
                    <a:pt x="6520" y="56014"/>
                  </a:cubicBezTo>
                  <a:cubicBezTo>
                    <a:pt x="5714" y="56347"/>
                    <a:pt x="5970" y="56704"/>
                    <a:pt x="5714" y="57251"/>
                  </a:cubicBezTo>
                  <a:cubicBezTo>
                    <a:pt x="4908" y="57418"/>
                    <a:pt x="4358" y="56704"/>
                    <a:pt x="3516" y="56704"/>
                  </a:cubicBezTo>
                  <a:cubicBezTo>
                    <a:pt x="3516" y="56894"/>
                    <a:pt x="3516" y="57251"/>
                    <a:pt x="3516" y="57418"/>
                  </a:cubicBezTo>
                  <a:lnTo>
                    <a:pt x="3260" y="57418"/>
                  </a:lnTo>
                  <a:lnTo>
                    <a:pt x="3516" y="57608"/>
                  </a:lnTo>
                  <a:cubicBezTo>
                    <a:pt x="2454" y="57775"/>
                    <a:pt x="0" y="57251"/>
                    <a:pt x="549" y="58298"/>
                  </a:cubicBezTo>
                  <a:cubicBezTo>
                    <a:pt x="1611" y="58488"/>
                    <a:pt x="1355" y="59012"/>
                    <a:pt x="1904" y="59179"/>
                  </a:cubicBezTo>
                  <a:cubicBezTo>
                    <a:pt x="2454" y="59369"/>
                    <a:pt x="3260" y="59012"/>
                    <a:pt x="3809" y="59179"/>
                  </a:cubicBezTo>
                  <a:cubicBezTo>
                    <a:pt x="4358" y="59369"/>
                    <a:pt x="4358" y="59892"/>
                    <a:pt x="4908" y="60083"/>
                  </a:cubicBezTo>
                  <a:cubicBezTo>
                    <a:pt x="5457" y="60249"/>
                    <a:pt x="6263" y="59892"/>
                    <a:pt x="6520" y="60249"/>
                  </a:cubicBezTo>
                  <a:cubicBezTo>
                    <a:pt x="6813" y="60606"/>
                    <a:pt x="6520" y="61296"/>
                    <a:pt x="6813" y="61653"/>
                  </a:cubicBezTo>
                  <a:cubicBezTo>
                    <a:pt x="7069" y="62010"/>
                    <a:pt x="7326" y="62010"/>
                    <a:pt x="7619" y="62534"/>
                  </a:cubicBezTo>
                  <a:cubicBezTo>
                    <a:pt x="7875" y="63438"/>
                    <a:pt x="7619" y="64128"/>
                    <a:pt x="9523" y="63961"/>
                  </a:cubicBezTo>
                  <a:cubicBezTo>
                    <a:pt x="9780" y="64485"/>
                    <a:pt x="8974" y="64485"/>
                    <a:pt x="8717" y="64842"/>
                  </a:cubicBezTo>
                  <a:cubicBezTo>
                    <a:pt x="8717" y="65199"/>
                    <a:pt x="8974" y="65722"/>
                    <a:pt x="9230" y="66079"/>
                  </a:cubicBezTo>
                  <a:cubicBezTo>
                    <a:pt x="9523" y="66436"/>
                    <a:pt x="9523" y="66603"/>
                    <a:pt x="9780" y="66960"/>
                  </a:cubicBezTo>
                  <a:cubicBezTo>
                    <a:pt x="10073" y="67317"/>
                    <a:pt x="10879" y="67150"/>
                    <a:pt x="10329" y="67840"/>
                  </a:cubicBezTo>
                  <a:cubicBezTo>
                    <a:pt x="10329" y="67840"/>
                    <a:pt x="10329" y="67840"/>
                    <a:pt x="10073" y="67840"/>
                  </a:cubicBezTo>
                  <a:cubicBezTo>
                    <a:pt x="10073" y="68030"/>
                    <a:pt x="10073" y="68197"/>
                    <a:pt x="10073" y="68197"/>
                  </a:cubicBezTo>
                  <a:cubicBezTo>
                    <a:pt x="11978" y="68364"/>
                    <a:pt x="10586" y="70505"/>
                    <a:pt x="10073" y="70862"/>
                  </a:cubicBezTo>
                  <a:cubicBezTo>
                    <a:pt x="11135" y="71386"/>
                    <a:pt x="13040" y="72790"/>
                    <a:pt x="13589" y="73670"/>
                  </a:cubicBezTo>
                  <a:cubicBezTo>
                    <a:pt x="13882" y="74027"/>
                    <a:pt x="13882" y="74384"/>
                    <a:pt x="14139" y="74741"/>
                  </a:cubicBezTo>
                  <a:cubicBezTo>
                    <a:pt x="14139" y="75098"/>
                    <a:pt x="14432" y="75098"/>
                    <a:pt x="14432" y="75431"/>
                  </a:cubicBezTo>
                  <a:cubicBezTo>
                    <a:pt x="14688" y="76145"/>
                    <a:pt x="14432" y="76859"/>
                    <a:pt x="14432" y="77382"/>
                  </a:cubicBezTo>
                  <a:cubicBezTo>
                    <a:pt x="15238" y="77382"/>
                    <a:pt x="16593" y="77382"/>
                    <a:pt x="16336" y="78096"/>
                  </a:cubicBezTo>
                  <a:cubicBezTo>
                    <a:pt x="13882" y="78619"/>
                    <a:pt x="15494" y="79167"/>
                    <a:pt x="15787" y="80214"/>
                  </a:cubicBezTo>
                  <a:cubicBezTo>
                    <a:pt x="16043" y="81284"/>
                    <a:pt x="16043" y="81975"/>
                    <a:pt x="15787" y="82855"/>
                  </a:cubicBezTo>
                  <a:cubicBezTo>
                    <a:pt x="15494" y="83045"/>
                    <a:pt x="13882" y="83212"/>
                    <a:pt x="13882" y="83402"/>
                  </a:cubicBezTo>
                  <a:cubicBezTo>
                    <a:pt x="13882" y="83759"/>
                    <a:pt x="14688" y="83926"/>
                    <a:pt x="15238" y="84116"/>
                  </a:cubicBezTo>
                  <a:cubicBezTo>
                    <a:pt x="16043" y="84449"/>
                    <a:pt x="15787" y="84283"/>
                    <a:pt x="16043" y="84997"/>
                  </a:cubicBezTo>
                  <a:cubicBezTo>
                    <a:pt x="16336" y="85520"/>
                    <a:pt x="16593" y="85877"/>
                    <a:pt x="16849" y="86400"/>
                  </a:cubicBezTo>
                  <a:cubicBezTo>
                    <a:pt x="17142" y="86757"/>
                    <a:pt x="17399" y="87114"/>
                    <a:pt x="17399" y="87638"/>
                  </a:cubicBezTo>
                  <a:cubicBezTo>
                    <a:pt x="17399" y="88161"/>
                    <a:pt x="17399" y="88685"/>
                    <a:pt x="17142" y="89232"/>
                  </a:cubicBezTo>
                  <a:cubicBezTo>
                    <a:pt x="17142" y="89589"/>
                    <a:pt x="17142" y="90113"/>
                    <a:pt x="17399" y="90636"/>
                  </a:cubicBezTo>
                  <a:cubicBezTo>
                    <a:pt x="17692" y="90993"/>
                    <a:pt x="18205" y="90993"/>
                    <a:pt x="19047" y="91350"/>
                  </a:cubicBezTo>
                  <a:cubicBezTo>
                    <a:pt x="17399" y="91873"/>
                    <a:pt x="19047" y="93111"/>
                    <a:pt x="19597" y="93991"/>
                  </a:cubicBezTo>
                  <a:cubicBezTo>
                    <a:pt x="20109" y="95062"/>
                    <a:pt x="20109" y="96299"/>
                    <a:pt x="20952" y="97346"/>
                  </a:cubicBezTo>
                  <a:cubicBezTo>
                    <a:pt x="22014" y="97703"/>
                    <a:pt x="22564" y="97894"/>
                    <a:pt x="22564" y="97894"/>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32" name="Shape 2732"/>
            <p:cNvSpPr/>
            <p:nvPr/>
          </p:nvSpPr>
          <p:spPr>
            <a:xfrm>
              <a:off x="10021232" y="4925926"/>
              <a:ext cx="890272" cy="1074476"/>
            </a:xfrm>
            <a:custGeom>
              <a:avLst/>
              <a:gdLst/>
              <a:ahLst/>
              <a:cxnLst/>
              <a:rect l="0" t="0" r="0" b="0"/>
              <a:pathLst>
                <a:path w="120000" h="120000" extrusionOk="0">
                  <a:moveTo>
                    <a:pt x="112128" y="109923"/>
                  </a:moveTo>
                  <a:lnTo>
                    <a:pt x="112128" y="109923"/>
                  </a:lnTo>
                  <a:cubicBezTo>
                    <a:pt x="112128" y="109586"/>
                    <a:pt x="112594" y="108862"/>
                    <a:pt x="112594" y="108477"/>
                  </a:cubicBezTo>
                  <a:cubicBezTo>
                    <a:pt x="112128" y="108139"/>
                    <a:pt x="112128" y="108139"/>
                    <a:pt x="112128" y="107802"/>
                  </a:cubicBezTo>
                  <a:cubicBezTo>
                    <a:pt x="111720" y="107416"/>
                    <a:pt x="111720" y="106693"/>
                    <a:pt x="111720" y="105970"/>
                  </a:cubicBezTo>
                  <a:lnTo>
                    <a:pt x="111720" y="105632"/>
                  </a:lnTo>
                  <a:cubicBezTo>
                    <a:pt x="111720" y="103511"/>
                    <a:pt x="111720" y="101679"/>
                    <a:pt x="110437" y="99558"/>
                  </a:cubicBezTo>
                  <a:lnTo>
                    <a:pt x="110437" y="99172"/>
                  </a:lnTo>
                  <a:cubicBezTo>
                    <a:pt x="109970" y="99172"/>
                    <a:pt x="109970" y="98834"/>
                    <a:pt x="109970" y="98834"/>
                  </a:cubicBezTo>
                  <a:cubicBezTo>
                    <a:pt x="109096" y="96665"/>
                    <a:pt x="107813" y="94881"/>
                    <a:pt x="106064" y="93483"/>
                  </a:cubicBezTo>
                  <a:cubicBezTo>
                    <a:pt x="104373" y="91651"/>
                    <a:pt x="104373" y="90590"/>
                    <a:pt x="103906" y="88421"/>
                  </a:cubicBezTo>
                  <a:cubicBezTo>
                    <a:pt x="103906" y="88421"/>
                    <a:pt x="103498" y="87746"/>
                    <a:pt x="103032" y="87360"/>
                  </a:cubicBezTo>
                  <a:lnTo>
                    <a:pt x="103032" y="87360"/>
                  </a:lnTo>
                  <a:cubicBezTo>
                    <a:pt x="102623" y="87746"/>
                    <a:pt x="102623" y="87360"/>
                    <a:pt x="102157" y="87022"/>
                  </a:cubicBezTo>
                  <a:cubicBezTo>
                    <a:pt x="101749" y="87022"/>
                    <a:pt x="101341" y="87360"/>
                    <a:pt x="100874" y="87360"/>
                  </a:cubicBezTo>
                  <a:cubicBezTo>
                    <a:pt x="100000" y="88083"/>
                    <a:pt x="100874" y="88083"/>
                    <a:pt x="100874" y="88806"/>
                  </a:cubicBezTo>
                  <a:cubicBezTo>
                    <a:pt x="100466" y="89144"/>
                    <a:pt x="99125" y="89867"/>
                    <a:pt x="98309" y="89529"/>
                  </a:cubicBezTo>
                  <a:cubicBezTo>
                    <a:pt x="98309" y="89529"/>
                    <a:pt x="98309" y="89529"/>
                    <a:pt x="98309" y="89144"/>
                  </a:cubicBezTo>
                  <a:cubicBezTo>
                    <a:pt x="97842" y="89144"/>
                    <a:pt x="97842" y="89144"/>
                    <a:pt x="97842" y="88806"/>
                  </a:cubicBezTo>
                  <a:cubicBezTo>
                    <a:pt x="97842" y="88421"/>
                    <a:pt x="96967" y="88421"/>
                    <a:pt x="96967" y="88083"/>
                  </a:cubicBezTo>
                  <a:cubicBezTo>
                    <a:pt x="96559" y="88083"/>
                    <a:pt x="96559" y="87746"/>
                    <a:pt x="96967" y="87360"/>
                  </a:cubicBezTo>
                  <a:cubicBezTo>
                    <a:pt x="96967" y="87022"/>
                    <a:pt x="96967" y="87022"/>
                    <a:pt x="96967" y="86637"/>
                  </a:cubicBezTo>
                  <a:cubicBezTo>
                    <a:pt x="96967" y="86637"/>
                    <a:pt x="96559" y="86637"/>
                    <a:pt x="96151" y="86637"/>
                  </a:cubicBezTo>
                  <a:lnTo>
                    <a:pt x="96151" y="86299"/>
                  </a:lnTo>
                  <a:cubicBezTo>
                    <a:pt x="95685" y="86299"/>
                    <a:pt x="95685" y="86299"/>
                    <a:pt x="95276" y="86299"/>
                  </a:cubicBezTo>
                  <a:cubicBezTo>
                    <a:pt x="94810" y="86299"/>
                    <a:pt x="94402" y="85914"/>
                    <a:pt x="94402" y="85576"/>
                  </a:cubicBezTo>
                  <a:cubicBezTo>
                    <a:pt x="93994" y="85239"/>
                    <a:pt x="93119" y="85576"/>
                    <a:pt x="93994" y="85914"/>
                  </a:cubicBezTo>
                  <a:cubicBezTo>
                    <a:pt x="93994" y="85914"/>
                    <a:pt x="93994" y="85914"/>
                    <a:pt x="93527" y="85914"/>
                  </a:cubicBezTo>
                  <a:cubicBezTo>
                    <a:pt x="93119" y="86299"/>
                    <a:pt x="93119" y="85914"/>
                    <a:pt x="92653" y="85914"/>
                  </a:cubicBezTo>
                  <a:cubicBezTo>
                    <a:pt x="92244" y="86299"/>
                    <a:pt x="92244" y="86299"/>
                    <a:pt x="91370" y="86299"/>
                  </a:cubicBezTo>
                  <a:cubicBezTo>
                    <a:pt x="90903" y="86299"/>
                    <a:pt x="90495" y="86299"/>
                    <a:pt x="90029" y="86299"/>
                  </a:cubicBezTo>
                  <a:cubicBezTo>
                    <a:pt x="89620" y="86637"/>
                    <a:pt x="89620" y="86299"/>
                    <a:pt x="90029" y="85914"/>
                  </a:cubicBezTo>
                  <a:cubicBezTo>
                    <a:pt x="90029" y="85914"/>
                    <a:pt x="89620" y="85239"/>
                    <a:pt x="89212" y="85239"/>
                  </a:cubicBezTo>
                  <a:cubicBezTo>
                    <a:pt x="88746" y="85239"/>
                    <a:pt x="88746" y="84853"/>
                    <a:pt x="88746" y="84515"/>
                  </a:cubicBezTo>
                  <a:cubicBezTo>
                    <a:pt x="88746" y="83792"/>
                    <a:pt x="89212" y="84130"/>
                    <a:pt x="89620" y="83792"/>
                  </a:cubicBezTo>
                  <a:cubicBezTo>
                    <a:pt x="89620" y="83455"/>
                    <a:pt x="89620" y="83069"/>
                    <a:pt x="90029" y="82732"/>
                  </a:cubicBezTo>
                  <a:cubicBezTo>
                    <a:pt x="90029" y="82732"/>
                    <a:pt x="90495" y="82732"/>
                    <a:pt x="90903" y="82732"/>
                  </a:cubicBezTo>
                  <a:cubicBezTo>
                    <a:pt x="91370" y="82346"/>
                    <a:pt x="90903" y="82346"/>
                    <a:pt x="91370" y="82008"/>
                  </a:cubicBezTo>
                  <a:cubicBezTo>
                    <a:pt x="91370" y="81623"/>
                    <a:pt x="91778" y="81623"/>
                    <a:pt x="92244" y="81623"/>
                  </a:cubicBezTo>
                  <a:lnTo>
                    <a:pt x="92244" y="80948"/>
                  </a:lnTo>
                  <a:cubicBezTo>
                    <a:pt x="92653" y="80562"/>
                    <a:pt x="92244" y="80562"/>
                    <a:pt x="92244" y="80562"/>
                  </a:cubicBezTo>
                  <a:cubicBezTo>
                    <a:pt x="91778" y="80224"/>
                    <a:pt x="92653" y="79839"/>
                    <a:pt x="92244" y="79501"/>
                  </a:cubicBezTo>
                  <a:cubicBezTo>
                    <a:pt x="91778" y="79164"/>
                    <a:pt x="91778" y="78055"/>
                    <a:pt x="91778" y="77717"/>
                  </a:cubicBezTo>
                  <a:cubicBezTo>
                    <a:pt x="92244" y="77332"/>
                    <a:pt x="92653" y="76994"/>
                    <a:pt x="93119" y="76657"/>
                  </a:cubicBezTo>
                  <a:cubicBezTo>
                    <a:pt x="93527" y="76657"/>
                    <a:pt x="93994" y="76994"/>
                    <a:pt x="94402" y="76994"/>
                  </a:cubicBezTo>
                  <a:cubicBezTo>
                    <a:pt x="94810" y="76657"/>
                    <a:pt x="94810" y="76271"/>
                    <a:pt x="95276" y="75934"/>
                  </a:cubicBezTo>
                  <a:cubicBezTo>
                    <a:pt x="95685" y="75548"/>
                    <a:pt x="96559" y="75934"/>
                    <a:pt x="97434" y="75934"/>
                  </a:cubicBezTo>
                  <a:cubicBezTo>
                    <a:pt x="97434" y="76271"/>
                    <a:pt x="97434" y="76271"/>
                    <a:pt x="97434" y="76271"/>
                  </a:cubicBezTo>
                  <a:lnTo>
                    <a:pt x="97842" y="76271"/>
                  </a:lnTo>
                  <a:cubicBezTo>
                    <a:pt x="97842" y="71595"/>
                    <a:pt x="97842" y="64122"/>
                    <a:pt x="96559" y="60506"/>
                  </a:cubicBezTo>
                  <a:cubicBezTo>
                    <a:pt x="95276" y="56938"/>
                    <a:pt x="96559" y="51924"/>
                    <a:pt x="98309" y="48356"/>
                  </a:cubicBezTo>
                  <a:lnTo>
                    <a:pt x="98717" y="48356"/>
                  </a:lnTo>
                  <a:cubicBezTo>
                    <a:pt x="99591" y="47247"/>
                    <a:pt x="99591" y="45849"/>
                    <a:pt x="100874" y="44789"/>
                  </a:cubicBezTo>
                  <a:cubicBezTo>
                    <a:pt x="101749" y="44065"/>
                    <a:pt x="102623" y="43342"/>
                    <a:pt x="102623" y="41896"/>
                  </a:cubicBezTo>
                  <a:cubicBezTo>
                    <a:pt x="102623" y="40112"/>
                    <a:pt x="102157" y="37267"/>
                    <a:pt x="105655" y="37267"/>
                  </a:cubicBezTo>
                  <a:cubicBezTo>
                    <a:pt x="106064" y="36159"/>
                    <a:pt x="106938" y="36159"/>
                    <a:pt x="106938" y="35098"/>
                  </a:cubicBezTo>
                  <a:cubicBezTo>
                    <a:pt x="107405" y="33652"/>
                    <a:pt x="109096" y="34037"/>
                    <a:pt x="110437" y="34037"/>
                  </a:cubicBezTo>
                  <a:cubicBezTo>
                    <a:pt x="110845" y="30084"/>
                    <a:pt x="116034" y="27963"/>
                    <a:pt x="117784" y="24347"/>
                  </a:cubicBezTo>
                  <a:cubicBezTo>
                    <a:pt x="118192" y="24347"/>
                    <a:pt x="119067" y="23623"/>
                    <a:pt x="119941" y="22900"/>
                  </a:cubicBezTo>
                  <a:cubicBezTo>
                    <a:pt x="119067" y="22563"/>
                    <a:pt x="118658" y="21840"/>
                    <a:pt x="118192" y="21116"/>
                  </a:cubicBezTo>
                  <a:cubicBezTo>
                    <a:pt x="117784" y="21502"/>
                    <a:pt x="117317" y="21502"/>
                    <a:pt x="116909" y="21502"/>
                  </a:cubicBezTo>
                  <a:cubicBezTo>
                    <a:pt x="117317" y="21502"/>
                    <a:pt x="117784" y="21502"/>
                    <a:pt x="118192" y="21116"/>
                  </a:cubicBezTo>
                  <a:lnTo>
                    <a:pt x="118192" y="20779"/>
                  </a:lnTo>
                  <a:cubicBezTo>
                    <a:pt x="116909" y="21502"/>
                    <a:pt x="116034" y="21840"/>
                    <a:pt x="116034" y="19333"/>
                  </a:cubicBezTo>
                  <a:cubicBezTo>
                    <a:pt x="113877" y="19333"/>
                    <a:pt x="111720" y="19718"/>
                    <a:pt x="110437" y="17934"/>
                  </a:cubicBezTo>
                  <a:cubicBezTo>
                    <a:pt x="108688" y="16151"/>
                    <a:pt x="106530" y="15765"/>
                    <a:pt x="103906" y="15765"/>
                  </a:cubicBezTo>
                  <a:cubicBezTo>
                    <a:pt x="103906" y="13644"/>
                    <a:pt x="104373" y="11811"/>
                    <a:pt x="103906" y="10028"/>
                  </a:cubicBezTo>
                  <a:cubicBezTo>
                    <a:pt x="103906" y="8581"/>
                    <a:pt x="101341" y="7521"/>
                    <a:pt x="100000" y="6797"/>
                  </a:cubicBezTo>
                  <a:cubicBezTo>
                    <a:pt x="98309" y="5399"/>
                    <a:pt x="96967" y="3953"/>
                    <a:pt x="95685" y="2892"/>
                  </a:cubicBezTo>
                  <a:cubicBezTo>
                    <a:pt x="94810" y="2169"/>
                    <a:pt x="93994" y="1108"/>
                    <a:pt x="93527" y="0"/>
                  </a:cubicBezTo>
                  <a:cubicBezTo>
                    <a:pt x="93119" y="1832"/>
                    <a:pt x="91778" y="5014"/>
                    <a:pt x="90029" y="6122"/>
                  </a:cubicBezTo>
                  <a:cubicBezTo>
                    <a:pt x="90903" y="7906"/>
                    <a:pt x="91778" y="9304"/>
                    <a:pt x="93527" y="10028"/>
                  </a:cubicBezTo>
                  <a:cubicBezTo>
                    <a:pt x="94810" y="11088"/>
                    <a:pt x="93994" y="12535"/>
                    <a:pt x="93994" y="13981"/>
                  </a:cubicBezTo>
                  <a:cubicBezTo>
                    <a:pt x="93994" y="14704"/>
                    <a:pt x="94402" y="19718"/>
                    <a:pt x="93119" y="19718"/>
                  </a:cubicBezTo>
                  <a:cubicBezTo>
                    <a:pt x="92244" y="18609"/>
                    <a:pt x="92244" y="17211"/>
                    <a:pt x="90903" y="16826"/>
                  </a:cubicBezTo>
                  <a:cubicBezTo>
                    <a:pt x="90029" y="16826"/>
                    <a:pt x="88746" y="16488"/>
                    <a:pt x="88746" y="15765"/>
                  </a:cubicBezTo>
                  <a:cubicBezTo>
                    <a:pt x="87871" y="15427"/>
                    <a:pt x="86588" y="15427"/>
                    <a:pt x="86180" y="16151"/>
                  </a:cubicBezTo>
                  <a:cubicBezTo>
                    <a:pt x="85714" y="17211"/>
                    <a:pt x="85714" y="17934"/>
                    <a:pt x="87055" y="17934"/>
                  </a:cubicBezTo>
                  <a:cubicBezTo>
                    <a:pt x="87463" y="18995"/>
                    <a:pt x="87055" y="19718"/>
                    <a:pt x="87055" y="20779"/>
                  </a:cubicBezTo>
                  <a:cubicBezTo>
                    <a:pt x="85714" y="20779"/>
                    <a:pt x="84431" y="20779"/>
                    <a:pt x="83556" y="21502"/>
                  </a:cubicBezTo>
                  <a:cubicBezTo>
                    <a:pt x="82682" y="21840"/>
                    <a:pt x="82274" y="22900"/>
                    <a:pt x="80991" y="22900"/>
                  </a:cubicBezTo>
                  <a:cubicBezTo>
                    <a:pt x="80991" y="22900"/>
                    <a:pt x="80991" y="23286"/>
                    <a:pt x="80991" y="23623"/>
                  </a:cubicBezTo>
                  <a:cubicBezTo>
                    <a:pt x="82682" y="23623"/>
                    <a:pt x="83556" y="24009"/>
                    <a:pt x="83556" y="25456"/>
                  </a:cubicBezTo>
                  <a:cubicBezTo>
                    <a:pt x="83556" y="27239"/>
                    <a:pt x="82682" y="26854"/>
                    <a:pt x="80991" y="27963"/>
                  </a:cubicBezTo>
                  <a:cubicBezTo>
                    <a:pt x="80524" y="28300"/>
                    <a:pt x="79650" y="30084"/>
                    <a:pt x="78367" y="28638"/>
                  </a:cubicBezTo>
                  <a:cubicBezTo>
                    <a:pt x="77959" y="27963"/>
                    <a:pt x="77959" y="26854"/>
                    <a:pt x="77492" y="26130"/>
                  </a:cubicBezTo>
                  <a:cubicBezTo>
                    <a:pt x="77084" y="24009"/>
                    <a:pt x="74927" y="24347"/>
                    <a:pt x="74927" y="26516"/>
                  </a:cubicBezTo>
                  <a:cubicBezTo>
                    <a:pt x="74460" y="28300"/>
                    <a:pt x="69737" y="26130"/>
                    <a:pt x="68396" y="25793"/>
                  </a:cubicBezTo>
                  <a:cubicBezTo>
                    <a:pt x="67988" y="27239"/>
                    <a:pt x="68396" y="29023"/>
                    <a:pt x="67521" y="30470"/>
                  </a:cubicBezTo>
                  <a:cubicBezTo>
                    <a:pt x="67521" y="31145"/>
                    <a:pt x="67113" y="31868"/>
                    <a:pt x="66705" y="32591"/>
                  </a:cubicBezTo>
                  <a:cubicBezTo>
                    <a:pt x="66705" y="33652"/>
                    <a:pt x="66239" y="36544"/>
                    <a:pt x="68396" y="36159"/>
                  </a:cubicBezTo>
                  <a:cubicBezTo>
                    <a:pt x="68396" y="36882"/>
                    <a:pt x="67521" y="37267"/>
                    <a:pt x="67113" y="37942"/>
                  </a:cubicBezTo>
                  <a:cubicBezTo>
                    <a:pt x="66705" y="38328"/>
                    <a:pt x="65364" y="37942"/>
                    <a:pt x="64956" y="38328"/>
                  </a:cubicBezTo>
                  <a:cubicBezTo>
                    <a:pt x="64081" y="38666"/>
                    <a:pt x="64548" y="39389"/>
                    <a:pt x="63673" y="39775"/>
                  </a:cubicBezTo>
                  <a:cubicBezTo>
                    <a:pt x="63673" y="39389"/>
                    <a:pt x="63206" y="39389"/>
                    <a:pt x="62798" y="39051"/>
                  </a:cubicBezTo>
                  <a:cubicBezTo>
                    <a:pt x="62798" y="39389"/>
                    <a:pt x="62332" y="39775"/>
                    <a:pt x="62332" y="40112"/>
                  </a:cubicBezTo>
                  <a:cubicBezTo>
                    <a:pt x="60641" y="40835"/>
                    <a:pt x="61924" y="41558"/>
                    <a:pt x="59766" y="41173"/>
                  </a:cubicBezTo>
                  <a:cubicBezTo>
                    <a:pt x="58425" y="40835"/>
                    <a:pt x="57142" y="40835"/>
                    <a:pt x="55393" y="40835"/>
                  </a:cubicBezTo>
                  <a:cubicBezTo>
                    <a:pt x="55393" y="37267"/>
                    <a:pt x="47172" y="36882"/>
                    <a:pt x="47638" y="39775"/>
                  </a:cubicBezTo>
                  <a:cubicBezTo>
                    <a:pt x="45014" y="39775"/>
                    <a:pt x="42857" y="39389"/>
                    <a:pt x="40699" y="38328"/>
                  </a:cubicBezTo>
                  <a:cubicBezTo>
                    <a:pt x="38075" y="37605"/>
                    <a:pt x="37259" y="39389"/>
                    <a:pt x="35918" y="41173"/>
                  </a:cubicBezTo>
                  <a:cubicBezTo>
                    <a:pt x="35102" y="42282"/>
                    <a:pt x="32069" y="43342"/>
                    <a:pt x="32069" y="45126"/>
                  </a:cubicBezTo>
                  <a:cubicBezTo>
                    <a:pt x="32069" y="46910"/>
                    <a:pt x="31603" y="47633"/>
                    <a:pt x="29446" y="47247"/>
                  </a:cubicBezTo>
                  <a:cubicBezTo>
                    <a:pt x="28979" y="46187"/>
                    <a:pt x="28979" y="45126"/>
                    <a:pt x="28163" y="44403"/>
                  </a:cubicBezTo>
                  <a:cubicBezTo>
                    <a:pt x="27696" y="44065"/>
                    <a:pt x="25947" y="43342"/>
                    <a:pt x="25947" y="42957"/>
                  </a:cubicBezTo>
                  <a:cubicBezTo>
                    <a:pt x="26413" y="41173"/>
                    <a:pt x="28979" y="40112"/>
                    <a:pt x="28979" y="38328"/>
                  </a:cubicBezTo>
                  <a:cubicBezTo>
                    <a:pt x="28979" y="37942"/>
                    <a:pt x="29446" y="36544"/>
                    <a:pt x="28163" y="36544"/>
                  </a:cubicBezTo>
                  <a:cubicBezTo>
                    <a:pt x="27288" y="36544"/>
                    <a:pt x="27696" y="37267"/>
                    <a:pt x="27288" y="37605"/>
                  </a:cubicBezTo>
                  <a:cubicBezTo>
                    <a:pt x="24664" y="39775"/>
                    <a:pt x="25539" y="33652"/>
                    <a:pt x="25539" y="33314"/>
                  </a:cubicBezTo>
                  <a:cubicBezTo>
                    <a:pt x="23381" y="31530"/>
                    <a:pt x="23381" y="36544"/>
                    <a:pt x="20349" y="32253"/>
                  </a:cubicBezTo>
                  <a:cubicBezTo>
                    <a:pt x="18192" y="29746"/>
                    <a:pt x="13002" y="29746"/>
                    <a:pt x="9970" y="29746"/>
                  </a:cubicBezTo>
                  <a:cubicBezTo>
                    <a:pt x="9504" y="30470"/>
                    <a:pt x="8629" y="30470"/>
                    <a:pt x="8629" y="31145"/>
                  </a:cubicBezTo>
                  <a:cubicBezTo>
                    <a:pt x="5655" y="32591"/>
                    <a:pt x="3440" y="30084"/>
                    <a:pt x="874" y="29746"/>
                  </a:cubicBezTo>
                  <a:cubicBezTo>
                    <a:pt x="408" y="29746"/>
                    <a:pt x="0" y="29746"/>
                    <a:pt x="0" y="29746"/>
                  </a:cubicBezTo>
                  <a:cubicBezTo>
                    <a:pt x="0" y="30084"/>
                    <a:pt x="0" y="30470"/>
                    <a:pt x="0" y="30470"/>
                  </a:cubicBezTo>
                  <a:cubicBezTo>
                    <a:pt x="0" y="31530"/>
                    <a:pt x="408" y="32591"/>
                    <a:pt x="1282" y="33314"/>
                  </a:cubicBezTo>
                  <a:cubicBezTo>
                    <a:pt x="1749" y="33652"/>
                    <a:pt x="3906" y="33652"/>
                    <a:pt x="3906" y="34037"/>
                  </a:cubicBezTo>
                  <a:cubicBezTo>
                    <a:pt x="4314" y="34375"/>
                    <a:pt x="4314" y="35435"/>
                    <a:pt x="3906" y="36159"/>
                  </a:cubicBezTo>
                  <a:cubicBezTo>
                    <a:pt x="874" y="36159"/>
                    <a:pt x="1749" y="38666"/>
                    <a:pt x="1749" y="40498"/>
                  </a:cubicBezTo>
                  <a:cubicBezTo>
                    <a:pt x="2623" y="40498"/>
                    <a:pt x="3906" y="40498"/>
                    <a:pt x="5189" y="40835"/>
                  </a:cubicBezTo>
                  <a:cubicBezTo>
                    <a:pt x="5189" y="42619"/>
                    <a:pt x="5189" y="43680"/>
                    <a:pt x="3906" y="45126"/>
                  </a:cubicBezTo>
                  <a:cubicBezTo>
                    <a:pt x="3032" y="46910"/>
                    <a:pt x="4314" y="48694"/>
                    <a:pt x="3906" y="50478"/>
                  </a:cubicBezTo>
                  <a:cubicBezTo>
                    <a:pt x="2623" y="50478"/>
                    <a:pt x="1282" y="50478"/>
                    <a:pt x="0" y="50478"/>
                  </a:cubicBezTo>
                  <a:cubicBezTo>
                    <a:pt x="0" y="51924"/>
                    <a:pt x="1749" y="52310"/>
                    <a:pt x="3032" y="52647"/>
                  </a:cubicBezTo>
                  <a:cubicBezTo>
                    <a:pt x="3032" y="53370"/>
                    <a:pt x="3440" y="53708"/>
                    <a:pt x="3440" y="54431"/>
                  </a:cubicBezTo>
                  <a:cubicBezTo>
                    <a:pt x="6064" y="53708"/>
                    <a:pt x="8629" y="54094"/>
                    <a:pt x="10845" y="54431"/>
                  </a:cubicBezTo>
                  <a:cubicBezTo>
                    <a:pt x="11253" y="51201"/>
                    <a:pt x="16034" y="54094"/>
                    <a:pt x="18192" y="54817"/>
                  </a:cubicBezTo>
                  <a:cubicBezTo>
                    <a:pt x="18192" y="55492"/>
                    <a:pt x="18192" y="56601"/>
                    <a:pt x="18192" y="57276"/>
                  </a:cubicBezTo>
                  <a:cubicBezTo>
                    <a:pt x="18600" y="57276"/>
                    <a:pt x="19475" y="57661"/>
                    <a:pt x="19941" y="57276"/>
                  </a:cubicBezTo>
                  <a:cubicBezTo>
                    <a:pt x="21224" y="61566"/>
                    <a:pt x="28979" y="57661"/>
                    <a:pt x="31195" y="57999"/>
                  </a:cubicBezTo>
                  <a:cubicBezTo>
                    <a:pt x="31195" y="58384"/>
                    <a:pt x="31603" y="58722"/>
                    <a:pt x="31603" y="59108"/>
                  </a:cubicBezTo>
                  <a:cubicBezTo>
                    <a:pt x="35102" y="59108"/>
                    <a:pt x="34635" y="61566"/>
                    <a:pt x="34227" y="63736"/>
                  </a:cubicBezTo>
                  <a:cubicBezTo>
                    <a:pt x="34227" y="64459"/>
                    <a:pt x="34227" y="65905"/>
                    <a:pt x="34635" y="66629"/>
                  </a:cubicBezTo>
                  <a:cubicBezTo>
                    <a:pt x="35102" y="66966"/>
                    <a:pt x="37259" y="68027"/>
                    <a:pt x="37259" y="67304"/>
                  </a:cubicBezTo>
                  <a:cubicBezTo>
                    <a:pt x="36384" y="71595"/>
                    <a:pt x="35102" y="77332"/>
                    <a:pt x="38075" y="80948"/>
                  </a:cubicBezTo>
                  <a:cubicBezTo>
                    <a:pt x="39416" y="82732"/>
                    <a:pt x="39416" y="84130"/>
                    <a:pt x="40291" y="85914"/>
                  </a:cubicBezTo>
                  <a:cubicBezTo>
                    <a:pt x="41107" y="87746"/>
                    <a:pt x="44139" y="87022"/>
                    <a:pt x="45889" y="87022"/>
                  </a:cubicBezTo>
                  <a:cubicBezTo>
                    <a:pt x="45889" y="89529"/>
                    <a:pt x="46763" y="90590"/>
                    <a:pt x="49387" y="91651"/>
                  </a:cubicBezTo>
                  <a:cubicBezTo>
                    <a:pt x="51953" y="92760"/>
                    <a:pt x="54577" y="95604"/>
                    <a:pt x="55393" y="98111"/>
                  </a:cubicBezTo>
                  <a:cubicBezTo>
                    <a:pt x="56734" y="101341"/>
                    <a:pt x="47638" y="109923"/>
                    <a:pt x="55860" y="110984"/>
                  </a:cubicBezTo>
                  <a:cubicBezTo>
                    <a:pt x="56734" y="110984"/>
                    <a:pt x="57609" y="110984"/>
                    <a:pt x="58017" y="110984"/>
                  </a:cubicBezTo>
                  <a:cubicBezTo>
                    <a:pt x="59300" y="110646"/>
                    <a:pt x="60174" y="111707"/>
                    <a:pt x="61457" y="111370"/>
                  </a:cubicBezTo>
                  <a:cubicBezTo>
                    <a:pt x="61457" y="109586"/>
                    <a:pt x="60174" y="108139"/>
                    <a:pt x="60641" y="106355"/>
                  </a:cubicBezTo>
                  <a:cubicBezTo>
                    <a:pt x="61049" y="104186"/>
                    <a:pt x="65364" y="105295"/>
                    <a:pt x="67113" y="105295"/>
                  </a:cubicBezTo>
                  <a:cubicBezTo>
                    <a:pt x="66239" y="103848"/>
                    <a:pt x="65830" y="102788"/>
                    <a:pt x="65830" y="101341"/>
                  </a:cubicBezTo>
                  <a:cubicBezTo>
                    <a:pt x="66705" y="101341"/>
                    <a:pt x="66705" y="100956"/>
                    <a:pt x="67113" y="100956"/>
                  </a:cubicBezTo>
                  <a:cubicBezTo>
                    <a:pt x="65830" y="100956"/>
                    <a:pt x="64548" y="100618"/>
                    <a:pt x="64956" y="99558"/>
                  </a:cubicBezTo>
                  <a:cubicBezTo>
                    <a:pt x="71895" y="98449"/>
                    <a:pt x="72711" y="105970"/>
                    <a:pt x="78833" y="105632"/>
                  </a:cubicBezTo>
                  <a:cubicBezTo>
                    <a:pt x="79650" y="104909"/>
                    <a:pt x="78833" y="103125"/>
                    <a:pt x="80116" y="102402"/>
                  </a:cubicBezTo>
                  <a:cubicBezTo>
                    <a:pt x="80991" y="101679"/>
                    <a:pt x="83148" y="102402"/>
                    <a:pt x="84431" y="102402"/>
                  </a:cubicBezTo>
                  <a:cubicBezTo>
                    <a:pt x="84431" y="101341"/>
                    <a:pt x="84839" y="100618"/>
                    <a:pt x="84839" y="99558"/>
                  </a:cubicBezTo>
                  <a:cubicBezTo>
                    <a:pt x="87055" y="98449"/>
                    <a:pt x="88746" y="102065"/>
                    <a:pt x="91370" y="102402"/>
                  </a:cubicBezTo>
                  <a:cubicBezTo>
                    <a:pt x="90903" y="102402"/>
                    <a:pt x="91370" y="102788"/>
                    <a:pt x="90903" y="103125"/>
                  </a:cubicBezTo>
                  <a:cubicBezTo>
                    <a:pt x="87871" y="104186"/>
                    <a:pt x="88746" y="109923"/>
                    <a:pt x="88338" y="112093"/>
                  </a:cubicBezTo>
                  <a:cubicBezTo>
                    <a:pt x="87871" y="113877"/>
                    <a:pt x="85714" y="119951"/>
                    <a:pt x="90029" y="118891"/>
                  </a:cubicBezTo>
                  <a:cubicBezTo>
                    <a:pt x="90495" y="116721"/>
                    <a:pt x="92244" y="116384"/>
                    <a:pt x="94402" y="116721"/>
                  </a:cubicBezTo>
                  <a:cubicBezTo>
                    <a:pt x="94402" y="115660"/>
                    <a:pt x="94402" y="114937"/>
                    <a:pt x="93994" y="114214"/>
                  </a:cubicBezTo>
                  <a:cubicBezTo>
                    <a:pt x="96151" y="115323"/>
                    <a:pt x="100874" y="114937"/>
                    <a:pt x="102623" y="113877"/>
                  </a:cubicBezTo>
                  <a:cubicBezTo>
                    <a:pt x="104373" y="112768"/>
                    <a:pt x="105189" y="110984"/>
                    <a:pt x="107405" y="110261"/>
                  </a:cubicBezTo>
                  <a:cubicBezTo>
                    <a:pt x="106938" y="109923"/>
                    <a:pt x="106530" y="109200"/>
                    <a:pt x="106064" y="108862"/>
                  </a:cubicBezTo>
                  <a:cubicBezTo>
                    <a:pt x="106530" y="109200"/>
                    <a:pt x="106938" y="109923"/>
                    <a:pt x="107405" y="110261"/>
                  </a:cubicBezTo>
                  <a:lnTo>
                    <a:pt x="107405" y="110261"/>
                  </a:lnTo>
                  <a:cubicBezTo>
                    <a:pt x="108688" y="109923"/>
                    <a:pt x="110845" y="110646"/>
                    <a:pt x="112128" y="109923"/>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33" name="Shape 2733"/>
            <p:cNvSpPr/>
            <p:nvPr/>
          </p:nvSpPr>
          <p:spPr>
            <a:xfrm>
              <a:off x="9251060" y="7745474"/>
              <a:ext cx="2497337" cy="1992731"/>
            </a:xfrm>
            <a:custGeom>
              <a:avLst/>
              <a:gdLst/>
              <a:ahLst/>
              <a:cxnLst/>
              <a:rect l="0" t="0" r="0" b="0"/>
              <a:pathLst>
                <a:path w="120000" h="120000" extrusionOk="0">
                  <a:moveTo>
                    <a:pt x="9865" y="116305"/>
                  </a:moveTo>
                  <a:lnTo>
                    <a:pt x="9865" y="116305"/>
                  </a:lnTo>
                  <a:cubicBezTo>
                    <a:pt x="10010" y="115550"/>
                    <a:pt x="10488" y="115550"/>
                    <a:pt x="11256" y="115550"/>
                  </a:cubicBezTo>
                  <a:cubicBezTo>
                    <a:pt x="11568" y="117085"/>
                    <a:pt x="12481" y="117658"/>
                    <a:pt x="12481" y="119219"/>
                  </a:cubicBezTo>
                  <a:cubicBezTo>
                    <a:pt x="13416" y="119401"/>
                    <a:pt x="14496" y="119973"/>
                    <a:pt x="15410" y="119973"/>
                  </a:cubicBezTo>
                  <a:cubicBezTo>
                    <a:pt x="15410" y="119973"/>
                    <a:pt x="15576" y="119973"/>
                    <a:pt x="15721" y="119973"/>
                  </a:cubicBezTo>
                  <a:cubicBezTo>
                    <a:pt x="15576" y="119791"/>
                    <a:pt x="15264" y="119791"/>
                    <a:pt x="14953" y="119791"/>
                  </a:cubicBezTo>
                  <a:cubicBezTo>
                    <a:pt x="14641" y="118048"/>
                    <a:pt x="17113" y="117476"/>
                    <a:pt x="18047" y="117658"/>
                  </a:cubicBezTo>
                  <a:cubicBezTo>
                    <a:pt x="18047" y="117267"/>
                    <a:pt x="17881" y="117085"/>
                    <a:pt x="17570" y="116877"/>
                  </a:cubicBezTo>
                  <a:lnTo>
                    <a:pt x="17570" y="116695"/>
                  </a:lnTo>
                  <a:cubicBezTo>
                    <a:pt x="18193" y="116695"/>
                    <a:pt x="18504" y="117085"/>
                    <a:pt x="19106" y="117085"/>
                  </a:cubicBezTo>
                  <a:cubicBezTo>
                    <a:pt x="19106" y="116695"/>
                    <a:pt x="19106" y="116123"/>
                    <a:pt x="19106" y="115732"/>
                  </a:cubicBezTo>
                  <a:cubicBezTo>
                    <a:pt x="19730" y="115550"/>
                    <a:pt x="21121" y="113989"/>
                    <a:pt x="20353" y="113209"/>
                  </a:cubicBezTo>
                  <a:cubicBezTo>
                    <a:pt x="19730" y="112844"/>
                    <a:pt x="18650" y="113209"/>
                    <a:pt x="18961" y="111856"/>
                  </a:cubicBezTo>
                  <a:cubicBezTo>
                    <a:pt x="19584" y="111465"/>
                    <a:pt x="20186" y="111673"/>
                    <a:pt x="20976" y="111673"/>
                  </a:cubicBezTo>
                  <a:cubicBezTo>
                    <a:pt x="21121" y="110503"/>
                    <a:pt x="20664" y="107614"/>
                    <a:pt x="19273" y="107823"/>
                  </a:cubicBezTo>
                  <a:cubicBezTo>
                    <a:pt x="18961" y="108785"/>
                    <a:pt x="18504" y="108005"/>
                    <a:pt x="18504" y="107432"/>
                  </a:cubicBezTo>
                  <a:cubicBezTo>
                    <a:pt x="18193" y="106470"/>
                    <a:pt x="18504" y="106652"/>
                    <a:pt x="18961" y="106079"/>
                  </a:cubicBezTo>
                  <a:cubicBezTo>
                    <a:pt x="19584" y="105299"/>
                    <a:pt x="17736" y="103738"/>
                    <a:pt x="17736" y="102775"/>
                  </a:cubicBezTo>
                  <a:cubicBezTo>
                    <a:pt x="18338" y="102593"/>
                    <a:pt x="18504" y="103555"/>
                    <a:pt x="19106" y="103373"/>
                  </a:cubicBezTo>
                  <a:cubicBezTo>
                    <a:pt x="19106" y="102775"/>
                    <a:pt x="19106" y="102411"/>
                    <a:pt x="19730" y="102202"/>
                  </a:cubicBezTo>
                  <a:cubicBezTo>
                    <a:pt x="20809" y="102020"/>
                    <a:pt x="20186" y="102202"/>
                    <a:pt x="20498" y="101240"/>
                  </a:cubicBezTo>
                  <a:cubicBezTo>
                    <a:pt x="20809" y="100667"/>
                    <a:pt x="21744" y="100849"/>
                    <a:pt x="22201" y="100849"/>
                  </a:cubicBezTo>
                  <a:cubicBezTo>
                    <a:pt x="22658" y="101240"/>
                    <a:pt x="22658" y="101812"/>
                    <a:pt x="22658" y="102411"/>
                  </a:cubicBezTo>
                  <a:cubicBezTo>
                    <a:pt x="23426" y="102411"/>
                    <a:pt x="23904" y="102020"/>
                    <a:pt x="24506" y="102202"/>
                  </a:cubicBezTo>
                  <a:cubicBezTo>
                    <a:pt x="23738" y="101240"/>
                    <a:pt x="24361" y="100277"/>
                    <a:pt x="25441" y="100277"/>
                  </a:cubicBezTo>
                  <a:cubicBezTo>
                    <a:pt x="25586" y="99705"/>
                    <a:pt x="26687" y="99496"/>
                    <a:pt x="27144" y="99496"/>
                  </a:cubicBezTo>
                  <a:cubicBezTo>
                    <a:pt x="28058" y="99314"/>
                    <a:pt x="28369" y="98534"/>
                    <a:pt x="28369" y="97363"/>
                  </a:cubicBezTo>
                  <a:cubicBezTo>
                    <a:pt x="28681" y="97363"/>
                    <a:pt x="28826" y="97363"/>
                    <a:pt x="28992" y="97363"/>
                  </a:cubicBezTo>
                  <a:cubicBezTo>
                    <a:pt x="28992" y="96999"/>
                    <a:pt x="29138" y="95828"/>
                    <a:pt x="28826" y="95646"/>
                  </a:cubicBezTo>
                  <a:cubicBezTo>
                    <a:pt x="30072" y="95646"/>
                    <a:pt x="31609" y="95828"/>
                    <a:pt x="32377" y="97181"/>
                  </a:cubicBezTo>
                  <a:cubicBezTo>
                    <a:pt x="32689" y="97753"/>
                    <a:pt x="33457" y="97571"/>
                    <a:pt x="33914" y="97363"/>
                  </a:cubicBezTo>
                  <a:cubicBezTo>
                    <a:pt x="34392" y="97181"/>
                    <a:pt x="34080" y="96400"/>
                    <a:pt x="34080" y="96010"/>
                  </a:cubicBezTo>
                  <a:cubicBezTo>
                    <a:pt x="35306" y="95437"/>
                    <a:pt x="37320" y="96218"/>
                    <a:pt x="38712" y="96010"/>
                  </a:cubicBezTo>
                  <a:cubicBezTo>
                    <a:pt x="38712" y="95646"/>
                    <a:pt x="38712" y="95255"/>
                    <a:pt x="38712" y="95047"/>
                  </a:cubicBezTo>
                  <a:cubicBezTo>
                    <a:pt x="39792" y="94865"/>
                    <a:pt x="39169" y="95437"/>
                    <a:pt x="39792" y="96010"/>
                  </a:cubicBezTo>
                  <a:cubicBezTo>
                    <a:pt x="40560" y="96608"/>
                    <a:pt x="40560" y="95255"/>
                    <a:pt x="40560" y="94865"/>
                  </a:cubicBezTo>
                  <a:cubicBezTo>
                    <a:pt x="40394" y="93902"/>
                    <a:pt x="40560" y="93330"/>
                    <a:pt x="40249" y="92549"/>
                  </a:cubicBezTo>
                  <a:cubicBezTo>
                    <a:pt x="39937" y="91769"/>
                    <a:pt x="40249" y="91196"/>
                    <a:pt x="40706" y="90806"/>
                  </a:cubicBezTo>
                  <a:cubicBezTo>
                    <a:pt x="40872" y="89843"/>
                    <a:pt x="40083" y="89063"/>
                    <a:pt x="40249" y="88100"/>
                  </a:cubicBezTo>
                  <a:cubicBezTo>
                    <a:pt x="40249" y="87320"/>
                    <a:pt x="40560" y="86357"/>
                    <a:pt x="40560" y="85394"/>
                  </a:cubicBezTo>
                  <a:cubicBezTo>
                    <a:pt x="41474" y="85212"/>
                    <a:pt x="41640" y="85967"/>
                    <a:pt x="42097" y="86747"/>
                  </a:cubicBezTo>
                  <a:cubicBezTo>
                    <a:pt x="42409" y="86955"/>
                    <a:pt x="43489" y="87320"/>
                    <a:pt x="43634" y="86747"/>
                  </a:cubicBezTo>
                  <a:cubicBezTo>
                    <a:pt x="44257" y="86747"/>
                    <a:pt x="45025" y="88100"/>
                    <a:pt x="45337" y="88881"/>
                  </a:cubicBezTo>
                  <a:cubicBezTo>
                    <a:pt x="45960" y="88881"/>
                    <a:pt x="46874" y="89271"/>
                    <a:pt x="47497" y="88881"/>
                  </a:cubicBezTo>
                  <a:lnTo>
                    <a:pt x="47497" y="88490"/>
                  </a:lnTo>
                  <a:cubicBezTo>
                    <a:pt x="47497" y="88490"/>
                    <a:pt x="49511" y="89453"/>
                    <a:pt x="49657" y="89453"/>
                  </a:cubicBezTo>
                  <a:cubicBezTo>
                    <a:pt x="50737" y="89453"/>
                    <a:pt x="51048" y="89843"/>
                    <a:pt x="51817" y="90598"/>
                  </a:cubicBezTo>
                  <a:cubicBezTo>
                    <a:pt x="51962" y="90026"/>
                    <a:pt x="52274" y="89843"/>
                    <a:pt x="52274" y="89453"/>
                  </a:cubicBezTo>
                  <a:cubicBezTo>
                    <a:pt x="51651" y="89063"/>
                    <a:pt x="51505" y="87918"/>
                    <a:pt x="51505" y="87137"/>
                  </a:cubicBezTo>
                  <a:cubicBezTo>
                    <a:pt x="51651" y="86565"/>
                    <a:pt x="51962" y="86357"/>
                    <a:pt x="51817" y="85784"/>
                  </a:cubicBezTo>
                  <a:cubicBezTo>
                    <a:pt x="51651" y="85394"/>
                    <a:pt x="51505" y="85004"/>
                    <a:pt x="51651" y="84614"/>
                  </a:cubicBezTo>
                  <a:cubicBezTo>
                    <a:pt x="52128" y="84614"/>
                    <a:pt x="52585" y="85004"/>
                    <a:pt x="53208" y="85004"/>
                  </a:cubicBezTo>
                  <a:cubicBezTo>
                    <a:pt x="53665" y="85004"/>
                    <a:pt x="53354" y="83859"/>
                    <a:pt x="53665" y="83469"/>
                  </a:cubicBezTo>
                  <a:cubicBezTo>
                    <a:pt x="54122" y="82870"/>
                    <a:pt x="54122" y="82298"/>
                    <a:pt x="54890" y="82116"/>
                  </a:cubicBezTo>
                  <a:cubicBezTo>
                    <a:pt x="55514" y="82116"/>
                    <a:pt x="55970" y="82506"/>
                    <a:pt x="56593" y="82506"/>
                  </a:cubicBezTo>
                  <a:cubicBezTo>
                    <a:pt x="57217" y="84614"/>
                    <a:pt x="57362" y="82298"/>
                    <a:pt x="58296" y="81908"/>
                  </a:cubicBezTo>
                  <a:cubicBezTo>
                    <a:pt x="58899" y="81725"/>
                    <a:pt x="59065" y="81153"/>
                    <a:pt x="58442" y="80555"/>
                  </a:cubicBezTo>
                  <a:cubicBezTo>
                    <a:pt x="57985" y="80190"/>
                    <a:pt x="58296" y="79410"/>
                    <a:pt x="58442" y="78837"/>
                  </a:cubicBezTo>
                  <a:cubicBezTo>
                    <a:pt x="58442" y="78837"/>
                    <a:pt x="58442" y="78837"/>
                    <a:pt x="58608" y="78837"/>
                  </a:cubicBezTo>
                  <a:cubicBezTo>
                    <a:pt x="58608" y="79019"/>
                    <a:pt x="58608" y="79228"/>
                    <a:pt x="58608" y="79410"/>
                  </a:cubicBezTo>
                  <a:cubicBezTo>
                    <a:pt x="59376" y="79982"/>
                    <a:pt x="60145" y="79800"/>
                    <a:pt x="60913" y="79410"/>
                  </a:cubicBezTo>
                  <a:cubicBezTo>
                    <a:pt x="60768" y="79410"/>
                    <a:pt x="61225" y="78837"/>
                    <a:pt x="61225" y="78837"/>
                  </a:cubicBezTo>
                  <a:cubicBezTo>
                    <a:pt x="61370" y="78629"/>
                    <a:pt x="61225" y="78057"/>
                    <a:pt x="61225" y="77666"/>
                  </a:cubicBezTo>
                  <a:cubicBezTo>
                    <a:pt x="61993" y="77666"/>
                    <a:pt x="61993" y="77666"/>
                    <a:pt x="61993" y="76704"/>
                  </a:cubicBezTo>
                  <a:cubicBezTo>
                    <a:pt x="61993" y="76313"/>
                    <a:pt x="61682" y="75923"/>
                    <a:pt x="61370" y="75923"/>
                  </a:cubicBezTo>
                  <a:cubicBezTo>
                    <a:pt x="61993" y="73425"/>
                    <a:pt x="64153" y="75923"/>
                    <a:pt x="64922" y="74388"/>
                  </a:cubicBezTo>
                  <a:cubicBezTo>
                    <a:pt x="65379" y="73425"/>
                    <a:pt x="66313" y="73217"/>
                    <a:pt x="66770" y="72254"/>
                  </a:cubicBezTo>
                  <a:cubicBezTo>
                    <a:pt x="67393" y="71084"/>
                    <a:pt x="67082" y="70719"/>
                    <a:pt x="68307" y="70901"/>
                  </a:cubicBezTo>
                  <a:cubicBezTo>
                    <a:pt x="68473" y="71682"/>
                    <a:pt x="68161" y="75923"/>
                    <a:pt x="69387" y="73425"/>
                  </a:cubicBezTo>
                  <a:cubicBezTo>
                    <a:pt x="69553" y="73425"/>
                    <a:pt x="69553" y="73425"/>
                    <a:pt x="69698" y="73425"/>
                  </a:cubicBezTo>
                  <a:cubicBezTo>
                    <a:pt x="69698" y="73035"/>
                    <a:pt x="69698" y="72827"/>
                    <a:pt x="69865" y="72645"/>
                  </a:cubicBezTo>
                  <a:cubicBezTo>
                    <a:pt x="70010" y="71864"/>
                    <a:pt x="70488" y="71084"/>
                    <a:pt x="70176" y="70121"/>
                  </a:cubicBezTo>
                  <a:cubicBezTo>
                    <a:pt x="70010" y="69549"/>
                    <a:pt x="69698" y="69549"/>
                    <a:pt x="69698" y="68768"/>
                  </a:cubicBezTo>
                  <a:cubicBezTo>
                    <a:pt x="70176" y="68586"/>
                    <a:pt x="70176" y="68196"/>
                    <a:pt x="70010" y="67805"/>
                  </a:cubicBezTo>
                  <a:cubicBezTo>
                    <a:pt x="70488" y="67805"/>
                    <a:pt x="70778" y="67623"/>
                    <a:pt x="70633" y="67051"/>
                  </a:cubicBezTo>
                  <a:cubicBezTo>
                    <a:pt x="71090" y="66660"/>
                    <a:pt x="71858" y="67233"/>
                    <a:pt x="72315" y="67051"/>
                  </a:cubicBezTo>
                  <a:cubicBezTo>
                    <a:pt x="72627" y="67051"/>
                    <a:pt x="72793" y="65099"/>
                    <a:pt x="72938" y="64917"/>
                  </a:cubicBezTo>
                  <a:cubicBezTo>
                    <a:pt x="73395" y="63746"/>
                    <a:pt x="74018" y="62784"/>
                    <a:pt x="74787" y="62393"/>
                  </a:cubicBezTo>
                  <a:cubicBezTo>
                    <a:pt x="75410" y="62003"/>
                    <a:pt x="75721" y="61821"/>
                    <a:pt x="75576" y="60858"/>
                  </a:cubicBezTo>
                  <a:lnTo>
                    <a:pt x="74953" y="60858"/>
                  </a:lnTo>
                  <a:cubicBezTo>
                    <a:pt x="75098" y="59505"/>
                    <a:pt x="72315" y="57762"/>
                    <a:pt x="74330" y="56981"/>
                  </a:cubicBezTo>
                  <a:cubicBezTo>
                    <a:pt x="75264" y="56591"/>
                    <a:pt x="74641" y="55446"/>
                    <a:pt x="75098" y="54483"/>
                  </a:cubicBezTo>
                  <a:cubicBezTo>
                    <a:pt x="75410" y="53911"/>
                    <a:pt x="76033" y="53703"/>
                    <a:pt x="75867" y="52740"/>
                  </a:cubicBezTo>
                  <a:cubicBezTo>
                    <a:pt x="76178" y="52558"/>
                    <a:pt x="76490" y="52558"/>
                    <a:pt x="76801" y="52740"/>
                  </a:cubicBezTo>
                  <a:cubicBezTo>
                    <a:pt x="76656" y="53703"/>
                    <a:pt x="77881" y="53911"/>
                    <a:pt x="77424" y="55056"/>
                  </a:cubicBezTo>
                  <a:cubicBezTo>
                    <a:pt x="77881" y="54275"/>
                    <a:pt x="78795" y="54483"/>
                    <a:pt x="79418" y="54483"/>
                  </a:cubicBezTo>
                  <a:cubicBezTo>
                    <a:pt x="79563" y="54275"/>
                    <a:pt x="79730" y="54093"/>
                    <a:pt x="79730" y="54093"/>
                  </a:cubicBezTo>
                  <a:cubicBezTo>
                    <a:pt x="79418" y="53703"/>
                    <a:pt x="79418" y="52948"/>
                    <a:pt x="78961" y="52558"/>
                  </a:cubicBezTo>
                  <a:cubicBezTo>
                    <a:pt x="78650" y="52350"/>
                    <a:pt x="78504" y="52350"/>
                    <a:pt x="78504" y="51960"/>
                  </a:cubicBezTo>
                  <a:cubicBezTo>
                    <a:pt x="79730" y="51777"/>
                    <a:pt x="80498" y="51960"/>
                    <a:pt x="81433" y="50607"/>
                  </a:cubicBezTo>
                  <a:cubicBezTo>
                    <a:pt x="81889" y="50034"/>
                    <a:pt x="81889" y="47901"/>
                    <a:pt x="81889" y="47146"/>
                  </a:cubicBezTo>
                  <a:cubicBezTo>
                    <a:pt x="81889" y="46548"/>
                    <a:pt x="81266" y="46756"/>
                    <a:pt x="81578" y="46183"/>
                  </a:cubicBezTo>
                  <a:cubicBezTo>
                    <a:pt x="81744" y="45793"/>
                    <a:pt x="82201" y="45975"/>
                    <a:pt x="82346" y="45585"/>
                  </a:cubicBezTo>
                  <a:cubicBezTo>
                    <a:pt x="83115" y="44440"/>
                    <a:pt x="81744" y="43842"/>
                    <a:pt x="81744" y="42879"/>
                  </a:cubicBezTo>
                  <a:cubicBezTo>
                    <a:pt x="81889" y="42879"/>
                    <a:pt x="82201" y="42489"/>
                    <a:pt x="82346" y="42307"/>
                  </a:cubicBezTo>
                  <a:cubicBezTo>
                    <a:pt x="82658" y="42879"/>
                    <a:pt x="84672" y="43660"/>
                    <a:pt x="84672" y="44622"/>
                  </a:cubicBezTo>
                  <a:cubicBezTo>
                    <a:pt x="85586" y="44830"/>
                    <a:pt x="86521" y="44050"/>
                    <a:pt x="87435" y="44440"/>
                  </a:cubicBezTo>
                  <a:cubicBezTo>
                    <a:pt x="88203" y="44830"/>
                    <a:pt x="88992" y="44830"/>
                    <a:pt x="89761" y="44830"/>
                  </a:cubicBezTo>
                  <a:cubicBezTo>
                    <a:pt x="89761" y="45793"/>
                    <a:pt x="89761" y="46756"/>
                    <a:pt x="89761" y="47536"/>
                  </a:cubicBezTo>
                  <a:cubicBezTo>
                    <a:pt x="90363" y="47718"/>
                    <a:pt x="91131" y="47328"/>
                    <a:pt x="91754" y="47536"/>
                  </a:cubicBezTo>
                  <a:cubicBezTo>
                    <a:pt x="91921" y="48109"/>
                    <a:pt x="91609" y="48291"/>
                    <a:pt x="91298" y="48499"/>
                  </a:cubicBezTo>
                  <a:cubicBezTo>
                    <a:pt x="90841" y="48863"/>
                    <a:pt x="90841" y="49644"/>
                    <a:pt x="90841" y="50216"/>
                  </a:cubicBezTo>
                  <a:cubicBezTo>
                    <a:pt x="91609" y="50424"/>
                    <a:pt x="92523" y="50216"/>
                    <a:pt x="93312" y="50424"/>
                  </a:cubicBezTo>
                  <a:cubicBezTo>
                    <a:pt x="93312" y="50216"/>
                    <a:pt x="93312" y="50216"/>
                    <a:pt x="93457" y="50034"/>
                  </a:cubicBezTo>
                  <a:cubicBezTo>
                    <a:pt x="94226" y="50034"/>
                    <a:pt x="94371" y="51387"/>
                    <a:pt x="95306" y="51205"/>
                  </a:cubicBezTo>
                  <a:cubicBezTo>
                    <a:pt x="94994" y="50815"/>
                    <a:pt x="94683" y="50034"/>
                    <a:pt x="95306" y="49644"/>
                  </a:cubicBezTo>
                  <a:cubicBezTo>
                    <a:pt x="95306" y="49254"/>
                    <a:pt x="95306" y="48681"/>
                    <a:pt x="95306" y="48109"/>
                  </a:cubicBezTo>
                  <a:cubicBezTo>
                    <a:pt x="95451" y="48109"/>
                    <a:pt x="95617" y="48109"/>
                    <a:pt x="95763" y="48109"/>
                  </a:cubicBezTo>
                  <a:cubicBezTo>
                    <a:pt x="95929" y="48291"/>
                    <a:pt x="95929" y="48863"/>
                    <a:pt x="96074" y="48863"/>
                  </a:cubicBezTo>
                  <a:cubicBezTo>
                    <a:pt x="96386" y="49254"/>
                    <a:pt x="97009" y="49071"/>
                    <a:pt x="97466" y="49071"/>
                  </a:cubicBezTo>
                  <a:cubicBezTo>
                    <a:pt x="97466" y="49254"/>
                    <a:pt x="97466" y="49644"/>
                    <a:pt x="97466" y="49852"/>
                  </a:cubicBezTo>
                  <a:cubicBezTo>
                    <a:pt x="97611" y="49852"/>
                    <a:pt x="97923" y="49852"/>
                    <a:pt x="98089" y="49852"/>
                  </a:cubicBezTo>
                  <a:cubicBezTo>
                    <a:pt x="97923" y="50607"/>
                    <a:pt x="98857" y="51960"/>
                    <a:pt x="99314" y="50997"/>
                  </a:cubicBezTo>
                  <a:cubicBezTo>
                    <a:pt x="99480" y="50607"/>
                    <a:pt x="99169" y="50216"/>
                    <a:pt x="99480" y="49852"/>
                  </a:cubicBezTo>
                  <a:cubicBezTo>
                    <a:pt x="99771" y="49644"/>
                    <a:pt x="100083" y="50216"/>
                    <a:pt x="100083" y="50607"/>
                  </a:cubicBezTo>
                  <a:cubicBezTo>
                    <a:pt x="100539" y="50607"/>
                    <a:pt x="100706" y="50034"/>
                    <a:pt x="100706" y="49462"/>
                  </a:cubicBezTo>
                  <a:cubicBezTo>
                    <a:pt x="101474" y="49462"/>
                    <a:pt x="101931" y="49852"/>
                    <a:pt x="102699" y="49644"/>
                  </a:cubicBezTo>
                  <a:cubicBezTo>
                    <a:pt x="103011" y="49462"/>
                    <a:pt x="103177" y="49644"/>
                    <a:pt x="103489" y="50034"/>
                  </a:cubicBezTo>
                  <a:cubicBezTo>
                    <a:pt x="103946" y="50815"/>
                    <a:pt x="104859" y="51960"/>
                    <a:pt x="105794" y="52168"/>
                  </a:cubicBezTo>
                  <a:cubicBezTo>
                    <a:pt x="105794" y="52740"/>
                    <a:pt x="106251" y="52948"/>
                    <a:pt x="106251" y="53521"/>
                  </a:cubicBezTo>
                  <a:cubicBezTo>
                    <a:pt x="106251" y="54275"/>
                    <a:pt x="106105" y="54666"/>
                    <a:pt x="105939" y="55264"/>
                  </a:cubicBezTo>
                  <a:cubicBezTo>
                    <a:pt x="105649" y="56409"/>
                    <a:pt x="105939" y="57762"/>
                    <a:pt x="105337" y="58725"/>
                  </a:cubicBezTo>
                  <a:cubicBezTo>
                    <a:pt x="104569" y="59505"/>
                    <a:pt x="104091" y="60468"/>
                    <a:pt x="105171" y="61040"/>
                  </a:cubicBezTo>
                  <a:cubicBezTo>
                    <a:pt x="105794" y="61431"/>
                    <a:pt x="106105" y="63954"/>
                    <a:pt x="105939" y="64709"/>
                  </a:cubicBezTo>
                  <a:cubicBezTo>
                    <a:pt x="105025" y="64709"/>
                    <a:pt x="105939" y="65880"/>
                    <a:pt x="106251" y="66088"/>
                  </a:cubicBezTo>
                  <a:cubicBezTo>
                    <a:pt x="107019" y="67051"/>
                    <a:pt x="108099" y="67233"/>
                    <a:pt x="109034" y="67623"/>
                  </a:cubicBezTo>
                  <a:cubicBezTo>
                    <a:pt x="109345" y="67623"/>
                    <a:pt x="109491" y="67623"/>
                    <a:pt x="109657" y="67623"/>
                  </a:cubicBezTo>
                  <a:cubicBezTo>
                    <a:pt x="109657" y="67415"/>
                    <a:pt x="109657" y="67415"/>
                    <a:pt x="109657" y="67415"/>
                  </a:cubicBezTo>
                  <a:cubicBezTo>
                    <a:pt x="109657" y="67415"/>
                    <a:pt x="109657" y="67415"/>
                    <a:pt x="109657" y="67623"/>
                  </a:cubicBezTo>
                  <a:lnTo>
                    <a:pt x="109802" y="67623"/>
                  </a:lnTo>
                  <a:cubicBezTo>
                    <a:pt x="109802" y="67051"/>
                    <a:pt x="109802" y="66452"/>
                    <a:pt x="109802" y="66452"/>
                  </a:cubicBezTo>
                  <a:cubicBezTo>
                    <a:pt x="109491" y="65099"/>
                    <a:pt x="110571" y="65490"/>
                    <a:pt x="111339" y="64917"/>
                  </a:cubicBezTo>
                  <a:cubicBezTo>
                    <a:pt x="112585" y="63954"/>
                    <a:pt x="111028" y="63174"/>
                    <a:pt x="110737" y="62601"/>
                  </a:cubicBezTo>
                  <a:cubicBezTo>
                    <a:pt x="110425" y="62003"/>
                    <a:pt x="110114" y="59687"/>
                    <a:pt x="110882" y="59505"/>
                  </a:cubicBezTo>
                  <a:cubicBezTo>
                    <a:pt x="111817" y="59323"/>
                    <a:pt x="110882" y="57580"/>
                    <a:pt x="111817" y="57372"/>
                  </a:cubicBezTo>
                  <a:cubicBezTo>
                    <a:pt x="111817" y="57189"/>
                    <a:pt x="111817" y="57189"/>
                    <a:pt x="111817" y="56981"/>
                  </a:cubicBezTo>
                  <a:cubicBezTo>
                    <a:pt x="112731" y="57189"/>
                    <a:pt x="114267" y="54093"/>
                    <a:pt x="114890" y="54666"/>
                  </a:cubicBezTo>
                  <a:cubicBezTo>
                    <a:pt x="115347" y="55056"/>
                    <a:pt x="115514" y="56019"/>
                    <a:pt x="116116" y="56227"/>
                  </a:cubicBezTo>
                  <a:cubicBezTo>
                    <a:pt x="116593" y="56409"/>
                    <a:pt x="117362" y="56591"/>
                    <a:pt x="117985" y="56409"/>
                  </a:cubicBezTo>
                  <a:cubicBezTo>
                    <a:pt x="118130" y="56019"/>
                    <a:pt x="118442" y="56019"/>
                    <a:pt x="118753" y="55836"/>
                  </a:cubicBezTo>
                  <a:cubicBezTo>
                    <a:pt x="118899" y="55446"/>
                    <a:pt x="118899" y="55628"/>
                    <a:pt x="119065" y="55446"/>
                  </a:cubicBezTo>
                  <a:cubicBezTo>
                    <a:pt x="119065" y="54874"/>
                    <a:pt x="119356" y="54666"/>
                    <a:pt x="119667" y="54275"/>
                  </a:cubicBezTo>
                  <a:cubicBezTo>
                    <a:pt x="119522" y="54275"/>
                    <a:pt x="119356" y="54093"/>
                    <a:pt x="119210" y="54093"/>
                  </a:cubicBezTo>
                  <a:cubicBezTo>
                    <a:pt x="119065" y="53313"/>
                    <a:pt x="119979" y="52948"/>
                    <a:pt x="119833" y="52168"/>
                  </a:cubicBezTo>
                  <a:cubicBezTo>
                    <a:pt x="119522" y="51205"/>
                    <a:pt x="118276" y="51205"/>
                    <a:pt x="117507" y="51205"/>
                  </a:cubicBezTo>
                  <a:cubicBezTo>
                    <a:pt x="117507" y="50815"/>
                    <a:pt x="117362" y="50607"/>
                    <a:pt x="117362" y="50216"/>
                  </a:cubicBezTo>
                  <a:cubicBezTo>
                    <a:pt x="116282" y="50216"/>
                    <a:pt x="116282" y="49644"/>
                    <a:pt x="116282" y="48109"/>
                  </a:cubicBezTo>
                  <a:cubicBezTo>
                    <a:pt x="115514" y="47901"/>
                    <a:pt x="115659" y="46756"/>
                    <a:pt x="115057" y="46183"/>
                  </a:cubicBezTo>
                  <a:cubicBezTo>
                    <a:pt x="114267" y="45585"/>
                    <a:pt x="113811" y="46548"/>
                    <a:pt x="113187" y="46938"/>
                  </a:cubicBezTo>
                  <a:cubicBezTo>
                    <a:pt x="112731" y="46183"/>
                    <a:pt x="113354" y="46183"/>
                    <a:pt x="113665" y="45403"/>
                  </a:cubicBezTo>
                  <a:cubicBezTo>
                    <a:pt x="113811" y="44830"/>
                    <a:pt x="113187" y="44440"/>
                    <a:pt x="113354" y="43842"/>
                  </a:cubicBezTo>
                  <a:cubicBezTo>
                    <a:pt x="114579" y="43660"/>
                    <a:pt x="114745" y="43660"/>
                    <a:pt x="114745" y="41916"/>
                  </a:cubicBezTo>
                  <a:cubicBezTo>
                    <a:pt x="114890" y="40563"/>
                    <a:pt x="114434" y="40381"/>
                    <a:pt x="113499" y="39809"/>
                  </a:cubicBezTo>
                  <a:cubicBezTo>
                    <a:pt x="113354" y="39991"/>
                    <a:pt x="113042" y="40173"/>
                    <a:pt x="112876" y="40173"/>
                  </a:cubicBezTo>
                  <a:cubicBezTo>
                    <a:pt x="112731" y="39601"/>
                    <a:pt x="112731" y="39028"/>
                    <a:pt x="112876" y="38638"/>
                  </a:cubicBezTo>
                  <a:cubicBezTo>
                    <a:pt x="113042" y="38065"/>
                    <a:pt x="113499" y="37857"/>
                    <a:pt x="113354" y="37285"/>
                  </a:cubicBezTo>
                  <a:cubicBezTo>
                    <a:pt x="113499" y="38065"/>
                    <a:pt x="115347" y="36712"/>
                    <a:pt x="115514" y="36322"/>
                  </a:cubicBezTo>
                  <a:cubicBezTo>
                    <a:pt x="115970" y="35359"/>
                    <a:pt x="115825" y="34579"/>
                    <a:pt x="115825" y="33798"/>
                  </a:cubicBezTo>
                  <a:cubicBezTo>
                    <a:pt x="115825" y="33044"/>
                    <a:pt x="115970" y="32263"/>
                    <a:pt x="115970" y="31300"/>
                  </a:cubicBezTo>
                  <a:cubicBezTo>
                    <a:pt x="115347" y="31300"/>
                    <a:pt x="114890" y="31873"/>
                    <a:pt x="114434" y="31691"/>
                  </a:cubicBezTo>
                  <a:cubicBezTo>
                    <a:pt x="114434" y="29739"/>
                    <a:pt x="116427" y="27814"/>
                    <a:pt x="115347" y="25680"/>
                  </a:cubicBezTo>
                  <a:cubicBezTo>
                    <a:pt x="114890" y="24926"/>
                    <a:pt x="114122" y="25316"/>
                    <a:pt x="113811" y="24353"/>
                  </a:cubicBezTo>
                  <a:cubicBezTo>
                    <a:pt x="113499" y="23755"/>
                    <a:pt x="113811" y="22974"/>
                    <a:pt x="113665" y="22220"/>
                  </a:cubicBezTo>
                  <a:cubicBezTo>
                    <a:pt x="113665" y="21621"/>
                    <a:pt x="113499" y="21257"/>
                    <a:pt x="113499" y="20659"/>
                  </a:cubicBezTo>
                  <a:cubicBezTo>
                    <a:pt x="113977" y="20477"/>
                    <a:pt x="114434" y="20659"/>
                    <a:pt x="114267" y="21439"/>
                  </a:cubicBezTo>
                  <a:cubicBezTo>
                    <a:pt x="114890" y="21439"/>
                    <a:pt x="115202" y="20477"/>
                    <a:pt x="115659" y="20477"/>
                  </a:cubicBezTo>
                  <a:cubicBezTo>
                    <a:pt x="116282" y="20268"/>
                    <a:pt x="116739" y="20086"/>
                    <a:pt x="116905" y="19514"/>
                  </a:cubicBezTo>
                  <a:cubicBezTo>
                    <a:pt x="117196" y="18551"/>
                    <a:pt x="116905" y="18161"/>
                    <a:pt x="116593" y="17953"/>
                  </a:cubicBezTo>
                  <a:cubicBezTo>
                    <a:pt x="116282" y="18343"/>
                    <a:pt x="115970" y="18551"/>
                    <a:pt x="115347" y="18551"/>
                  </a:cubicBezTo>
                  <a:cubicBezTo>
                    <a:pt x="115970" y="18551"/>
                    <a:pt x="116282" y="18343"/>
                    <a:pt x="116593" y="17953"/>
                  </a:cubicBezTo>
                  <a:cubicBezTo>
                    <a:pt x="116282" y="17588"/>
                    <a:pt x="115659" y="17588"/>
                    <a:pt x="115202" y="17380"/>
                  </a:cubicBezTo>
                  <a:cubicBezTo>
                    <a:pt x="113811" y="17198"/>
                    <a:pt x="112876" y="15845"/>
                    <a:pt x="112419" y="14284"/>
                  </a:cubicBezTo>
                  <a:cubicBezTo>
                    <a:pt x="112107" y="13529"/>
                    <a:pt x="111339" y="13529"/>
                    <a:pt x="111194" y="12931"/>
                  </a:cubicBezTo>
                  <a:cubicBezTo>
                    <a:pt x="110571" y="12931"/>
                    <a:pt x="110425" y="12931"/>
                    <a:pt x="109948" y="12359"/>
                  </a:cubicBezTo>
                  <a:cubicBezTo>
                    <a:pt x="109802" y="12176"/>
                    <a:pt x="109345" y="12541"/>
                    <a:pt x="109179" y="12749"/>
                  </a:cubicBezTo>
                  <a:cubicBezTo>
                    <a:pt x="108577" y="13529"/>
                    <a:pt x="108265" y="13712"/>
                    <a:pt x="107331" y="13712"/>
                  </a:cubicBezTo>
                  <a:cubicBezTo>
                    <a:pt x="106417" y="13894"/>
                    <a:pt x="105482" y="13894"/>
                    <a:pt x="104714" y="13529"/>
                  </a:cubicBezTo>
                  <a:cubicBezTo>
                    <a:pt x="103634" y="12749"/>
                    <a:pt x="103011" y="12541"/>
                    <a:pt x="101786" y="12749"/>
                  </a:cubicBezTo>
                  <a:cubicBezTo>
                    <a:pt x="101474" y="12749"/>
                    <a:pt x="99626" y="13529"/>
                    <a:pt x="99626" y="12541"/>
                  </a:cubicBezTo>
                  <a:cubicBezTo>
                    <a:pt x="99626" y="11396"/>
                    <a:pt x="98857" y="11214"/>
                    <a:pt x="98089" y="11214"/>
                  </a:cubicBezTo>
                  <a:cubicBezTo>
                    <a:pt x="97009" y="11214"/>
                    <a:pt x="97154" y="10225"/>
                    <a:pt x="96531" y="9653"/>
                  </a:cubicBezTo>
                  <a:cubicBezTo>
                    <a:pt x="95763" y="8872"/>
                    <a:pt x="95617" y="10615"/>
                    <a:pt x="95451" y="11214"/>
                  </a:cubicBezTo>
                  <a:cubicBezTo>
                    <a:pt x="95160" y="11214"/>
                    <a:pt x="94849" y="11214"/>
                    <a:pt x="94537" y="11214"/>
                  </a:cubicBezTo>
                  <a:cubicBezTo>
                    <a:pt x="94537" y="11578"/>
                    <a:pt x="94537" y="11786"/>
                    <a:pt x="94537" y="11968"/>
                  </a:cubicBezTo>
                  <a:cubicBezTo>
                    <a:pt x="93603" y="11968"/>
                    <a:pt x="92689" y="11214"/>
                    <a:pt x="91754" y="11396"/>
                  </a:cubicBezTo>
                  <a:cubicBezTo>
                    <a:pt x="91754" y="12176"/>
                    <a:pt x="91754" y="12749"/>
                    <a:pt x="91754" y="13529"/>
                  </a:cubicBezTo>
                  <a:cubicBezTo>
                    <a:pt x="90529" y="13529"/>
                    <a:pt x="89138" y="14492"/>
                    <a:pt x="87912" y="13712"/>
                  </a:cubicBezTo>
                  <a:cubicBezTo>
                    <a:pt x="87144" y="13321"/>
                    <a:pt x="86521" y="11968"/>
                    <a:pt x="85586" y="12176"/>
                  </a:cubicBezTo>
                  <a:cubicBezTo>
                    <a:pt x="85441" y="12749"/>
                    <a:pt x="84672" y="13529"/>
                    <a:pt x="84361" y="12541"/>
                  </a:cubicBezTo>
                  <a:cubicBezTo>
                    <a:pt x="84195" y="11968"/>
                    <a:pt x="84361" y="11396"/>
                    <a:pt x="84361" y="10615"/>
                  </a:cubicBezTo>
                  <a:cubicBezTo>
                    <a:pt x="83738" y="10433"/>
                    <a:pt x="83883" y="11396"/>
                    <a:pt x="83426" y="11786"/>
                  </a:cubicBezTo>
                  <a:cubicBezTo>
                    <a:pt x="82969" y="11968"/>
                    <a:pt x="82512" y="11578"/>
                    <a:pt x="82035" y="11396"/>
                  </a:cubicBezTo>
                  <a:cubicBezTo>
                    <a:pt x="80955" y="10615"/>
                    <a:pt x="80041" y="11968"/>
                    <a:pt x="79875" y="13139"/>
                  </a:cubicBezTo>
                  <a:cubicBezTo>
                    <a:pt x="77881" y="13139"/>
                    <a:pt x="76178" y="14674"/>
                    <a:pt x="73873" y="14102"/>
                  </a:cubicBezTo>
                  <a:cubicBezTo>
                    <a:pt x="73104" y="13894"/>
                    <a:pt x="72938" y="14284"/>
                    <a:pt x="72315" y="13321"/>
                  </a:cubicBezTo>
                  <a:cubicBezTo>
                    <a:pt x="72024" y="12359"/>
                    <a:pt x="71401" y="13894"/>
                    <a:pt x="71401" y="14284"/>
                  </a:cubicBezTo>
                  <a:cubicBezTo>
                    <a:pt x="70633" y="14102"/>
                    <a:pt x="70488" y="11968"/>
                    <a:pt x="70176" y="11214"/>
                  </a:cubicBezTo>
                  <a:cubicBezTo>
                    <a:pt x="70778" y="11214"/>
                    <a:pt x="71713" y="11578"/>
                    <a:pt x="72170" y="11214"/>
                  </a:cubicBezTo>
                  <a:cubicBezTo>
                    <a:pt x="72170" y="11396"/>
                    <a:pt x="72315" y="11786"/>
                    <a:pt x="72315" y="11968"/>
                  </a:cubicBezTo>
                  <a:cubicBezTo>
                    <a:pt x="72481" y="11578"/>
                    <a:pt x="72793" y="11396"/>
                    <a:pt x="73104" y="11396"/>
                  </a:cubicBezTo>
                  <a:cubicBezTo>
                    <a:pt x="72170" y="10043"/>
                    <a:pt x="72024" y="7337"/>
                    <a:pt x="70633" y="6947"/>
                  </a:cubicBezTo>
                  <a:cubicBezTo>
                    <a:pt x="69075" y="6556"/>
                    <a:pt x="68473" y="7337"/>
                    <a:pt x="67705" y="8690"/>
                  </a:cubicBezTo>
                  <a:cubicBezTo>
                    <a:pt x="67227" y="8690"/>
                    <a:pt x="66625" y="8482"/>
                    <a:pt x="66313" y="8872"/>
                  </a:cubicBezTo>
                  <a:cubicBezTo>
                    <a:pt x="66313" y="7909"/>
                    <a:pt x="64922" y="8117"/>
                    <a:pt x="64465" y="8300"/>
                  </a:cubicBezTo>
                  <a:cubicBezTo>
                    <a:pt x="63530" y="8482"/>
                    <a:pt x="62907" y="9262"/>
                    <a:pt x="61848" y="9262"/>
                  </a:cubicBezTo>
                  <a:cubicBezTo>
                    <a:pt x="61848" y="10043"/>
                    <a:pt x="61682" y="10433"/>
                    <a:pt x="60913" y="10615"/>
                  </a:cubicBezTo>
                  <a:cubicBezTo>
                    <a:pt x="61059" y="11214"/>
                    <a:pt x="61059" y="12176"/>
                    <a:pt x="60456" y="12541"/>
                  </a:cubicBezTo>
                  <a:cubicBezTo>
                    <a:pt x="60145" y="12749"/>
                    <a:pt x="59833" y="12749"/>
                    <a:pt x="59833" y="13321"/>
                  </a:cubicBezTo>
                  <a:cubicBezTo>
                    <a:pt x="59065" y="13321"/>
                    <a:pt x="58608" y="14284"/>
                    <a:pt x="58296" y="14856"/>
                  </a:cubicBezTo>
                  <a:cubicBezTo>
                    <a:pt x="58899" y="15247"/>
                    <a:pt x="59210" y="15455"/>
                    <a:pt x="59065" y="16418"/>
                  </a:cubicBezTo>
                  <a:cubicBezTo>
                    <a:pt x="58608" y="16235"/>
                    <a:pt x="58296" y="16990"/>
                    <a:pt x="57819" y="17198"/>
                  </a:cubicBezTo>
                  <a:cubicBezTo>
                    <a:pt x="57362" y="17380"/>
                    <a:pt x="56739" y="16990"/>
                    <a:pt x="56282" y="16990"/>
                  </a:cubicBezTo>
                  <a:cubicBezTo>
                    <a:pt x="56137" y="17588"/>
                    <a:pt x="56448" y="18551"/>
                    <a:pt x="55825" y="18551"/>
                  </a:cubicBezTo>
                  <a:cubicBezTo>
                    <a:pt x="55368" y="18733"/>
                    <a:pt x="54890" y="18551"/>
                    <a:pt x="54434" y="18551"/>
                  </a:cubicBezTo>
                  <a:cubicBezTo>
                    <a:pt x="53811" y="18551"/>
                    <a:pt x="51962" y="18941"/>
                    <a:pt x="51962" y="17771"/>
                  </a:cubicBezTo>
                  <a:cubicBezTo>
                    <a:pt x="51962" y="17771"/>
                    <a:pt x="51962" y="17771"/>
                    <a:pt x="52128" y="17771"/>
                  </a:cubicBezTo>
                  <a:cubicBezTo>
                    <a:pt x="52419" y="16808"/>
                    <a:pt x="52274" y="13894"/>
                    <a:pt x="51505" y="13529"/>
                  </a:cubicBezTo>
                  <a:cubicBezTo>
                    <a:pt x="51048" y="13321"/>
                    <a:pt x="50280" y="13321"/>
                    <a:pt x="50114" y="12931"/>
                  </a:cubicBezTo>
                  <a:cubicBezTo>
                    <a:pt x="49657" y="11968"/>
                    <a:pt x="49200" y="12176"/>
                    <a:pt x="48431" y="12176"/>
                  </a:cubicBezTo>
                  <a:cubicBezTo>
                    <a:pt x="46874" y="11968"/>
                    <a:pt x="45025" y="12931"/>
                    <a:pt x="43634" y="12176"/>
                  </a:cubicBezTo>
                  <a:cubicBezTo>
                    <a:pt x="42866" y="11578"/>
                    <a:pt x="42409" y="11786"/>
                    <a:pt x="41640" y="11968"/>
                  </a:cubicBezTo>
                  <a:cubicBezTo>
                    <a:pt x="41017" y="12176"/>
                    <a:pt x="40560" y="11578"/>
                    <a:pt x="39792" y="11578"/>
                  </a:cubicBezTo>
                  <a:cubicBezTo>
                    <a:pt x="38400" y="11786"/>
                    <a:pt x="38089" y="10823"/>
                    <a:pt x="37466" y="9262"/>
                  </a:cubicBezTo>
                  <a:cubicBezTo>
                    <a:pt x="36863" y="7519"/>
                    <a:pt x="36240" y="6947"/>
                    <a:pt x="34683" y="6764"/>
                  </a:cubicBezTo>
                  <a:cubicBezTo>
                    <a:pt x="33457" y="6556"/>
                    <a:pt x="31609" y="7909"/>
                    <a:pt x="30529" y="6556"/>
                  </a:cubicBezTo>
                  <a:cubicBezTo>
                    <a:pt x="29449" y="5203"/>
                    <a:pt x="29595" y="3486"/>
                    <a:pt x="29449" y="1743"/>
                  </a:cubicBezTo>
                  <a:cubicBezTo>
                    <a:pt x="29449" y="1925"/>
                    <a:pt x="27912" y="0"/>
                    <a:pt x="27746" y="0"/>
                  </a:cubicBezTo>
                  <a:cubicBezTo>
                    <a:pt x="26687" y="0"/>
                    <a:pt x="26978" y="2107"/>
                    <a:pt x="25441" y="1535"/>
                  </a:cubicBezTo>
                  <a:cubicBezTo>
                    <a:pt x="24984" y="1352"/>
                    <a:pt x="24506" y="962"/>
                    <a:pt x="24049" y="754"/>
                  </a:cubicBezTo>
                  <a:cubicBezTo>
                    <a:pt x="24049" y="962"/>
                    <a:pt x="24215" y="962"/>
                    <a:pt x="24215" y="962"/>
                  </a:cubicBezTo>
                  <a:cubicBezTo>
                    <a:pt x="24215" y="962"/>
                    <a:pt x="24049" y="962"/>
                    <a:pt x="24049" y="754"/>
                  </a:cubicBezTo>
                  <a:lnTo>
                    <a:pt x="23904" y="754"/>
                  </a:lnTo>
                  <a:cubicBezTo>
                    <a:pt x="23426" y="962"/>
                    <a:pt x="23136" y="1352"/>
                    <a:pt x="22824" y="1352"/>
                  </a:cubicBezTo>
                  <a:cubicBezTo>
                    <a:pt x="22512" y="1352"/>
                    <a:pt x="22201" y="1535"/>
                    <a:pt x="21889" y="1535"/>
                  </a:cubicBezTo>
                  <a:cubicBezTo>
                    <a:pt x="21121" y="1743"/>
                    <a:pt x="21121" y="2705"/>
                    <a:pt x="20664" y="2888"/>
                  </a:cubicBezTo>
                  <a:cubicBezTo>
                    <a:pt x="20186" y="3096"/>
                    <a:pt x="19730" y="2888"/>
                    <a:pt x="19273" y="2888"/>
                  </a:cubicBezTo>
                  <a:cubicBezTo>
                    <a:pt x="18961" y="3668"/>
                    <a:pt x="19584" y="3668"/>
                    <a:pt x="20041" y="3850"/>
                  </a:cubicBezTo>
                  <a:cubicBezTo>
                    <a:pt x="20041" y="4449"/>
                    <a:pt x="20041" y="4813"/>
                    <a:pt x="20041" y="5411"/>
                  </a:cubicBezTo>
                  <a:cubicBezTo>
                    <a:pt x="19730" y="5411"/>
                    <a:pt x="19273" y="6374"/>
                    <a:pt x="19273" y="6764"/>
                  </a:cubicBezTo>
                  <a:cubicBezTo>
                    <a:pt x="20498" y="6764"/>
                    <a:pt x="19730" y="10433"/>
                    <a:pt x="21744" y="8300"/>
                  </a:cubicBezTo>
                  <a:cubicBezTo>
                    <a:pt x="22969" y="6764"/>
                    <a:pt x="25441" y="8300"/>
                    <a:pt x="26375" y="9470"/>
                  </a:cubicBezTo>
                  <a:cubicBezTo>
                    <a:pt x="25898" y="9262"/>
                    <a:pt x="25441" y="9861"/>
                    <a:pt x="24984" y="9861"/>
                  </a:cubicBezTo>
                  <a:cubicBezTo>
                    <a:pt x="24361" y="9861"/>
                    <a:pt x="23904" y="9470"/>
                    <a:pt x="23281" y="9653"/>
                  </a:cubicBezTo>
                  <a:cubicBezTo>
                    <a:pt x="23136" y="9861"/>
                    <a:pt x="22969" y="10225"/>
                    <a:pt x="22824" y="10433"/>
                  </a:cubicBezTo>
                  <a:cubicBezTo>
                    <a:pt x="22367" y="10823"/>
                    <a:pt x="21889" y="10823"/>
                    <a:pt x="21433" y="10823"/>
                  </a:cubicBezTo>
                  <a:cubicBezTo>
                    <a:pt x="21433" y="11006"/>
                    <a:pt x="21287" y="11396"/>
                    <a:pt x="21287" y="11786"/>
                  </a:cubicBezTo>
                  <a:cubicBezTo>
                    <a:pt x="20664" y="11968"/>
                    <a:pt x="19418" y="11578"/>
                    <a:pt x="18961" y="12541"/>
                  </a:cubicBezTo>
                  <a:cubicBezTo>
                    <a:pt x="18650" y="13139"/>
                    <a:pt x="18961" y="14102"/>
                    <a:pt x="18338" y="14284"/>
                  </a:cubicBezTo>
                  <a:cubicBezTo>
                    <a:pt x="17881" y="14492"/>
                    <a:pt x="17570" y="14856"/>
                    <a:pt x="17113" y="14856"/>
                  </a:cubicBezTo>
                  <a:cubicBezTo>
                    <a:pt x="16490" y="15247"/>
                    <a:pt x="15887" y="14856"/>
                    <a:pt x="15098" y="14856"/>
                  </a:cubicBezTo>
                  <a:cubicBezTo>
                    <a:pt x="15098" y="14856"/>
                    <a:pt x="15264" y="15455"/>
                    <a:pt x="15264" y="15637"/>
                  </a:cubicBezTo>
                  <a:cubicBezTo>
                    <a:pt x="15410" y="15845"/>
                    <a:pt x="16033" y="15845"/>
                    <a:pt x="16199" y="15845"/>
                  </a:cubicBezTo>
                  <a:cubicBezTo>
                    <a:pt x="17258" y="15845"/>
                    <a:pt x="17258" y="16418"/>
                    <a:pt x="18047" y="17198"/>
                  </a:cubicBezTo>
                  <a:cubicBezTo>
                    <a:pt x="19418" y="18733"/>
                    <a:pt x="19730" y="20268"/>
                    <a:pt x="19584" y="22610"/>
                  </a:cubicBezTo>
                  <a:cubicBezTo>
                    <a:pt x="19273" y="22610"/>
                    <a:pt x="17736" y="22610"/>
                    <a:pt x="17736" y="22974"/>
                  </a:cubicBezTo>
                  <a:cubicBezTo>
                    <a:pt x="17570" y="23365"/>
                    <a:pt x="18047" y="23755"/>
                    <a:pt x="18047" y="24145"/>
                  </a:cubicBezTo>
                  <a:cubicBezTo>
                    <a:pt x="18047" y="25680"/>
                    <a:pt x="16199" y="24535"/>
                    <a:pt x="15887" y="25888"/>
                  </a:cubicBezTo>
                  <a:cubicBezTo>
                    <a:pt x="15576" y="25316"/>
                    <a:pt x="15410" y="24926"/>
                    <a:pt x="14807" y="25108"/>
                  </a:cubicBezTo>
                  <a:cubicBezTo>
                    <a:pt x="14807" y="24535"/>
                    <a:pt x="14807" y="24145"/>
                    <a:pt x="14807" y="23755"/>
                  </a:cubicBezTo>
                  <a:cubicBezTo>
                    <a:pt x="14184" y="23573"/>
                    <a:pt x="13561" y="23755"/>
                    <a:pt x="13104" y="23183"/>
                  </a:cubicBezTo>
                  <a:cubicBezTo>
                    <a:pt x="12647" y="22610"/>
                    <a:pt x="12793" y="22012"/>
                    <a:pt x="12024" y="22220"/>
                  </a:cubicBezTo>
                  <a:cubicBezTo>
                    <a:pt x="12024" y="22610"/>
                    <a:pt x="11713" y="22974"/>
                    <a:pt x="11568" y="23573"/>
                  </a:cubicBezTo>
                  <a:cubicBezTo>
                    <a:pt x="12938" y="23755"/>
                    <a:pt x="12024" y="26461"/>
                    <a:pt x="11713" y="27241"/>
                  </a:cubicBezTo>
                  <a:cubicBezTo>
                    <a:pt x="11568" y="27996"/>
                    <a:pt x="12024" y="29167"/>
                    <a:pt x="11401" y="29557"/>
                  </a:cubicBezTo>
                  <a:cubicBezTo>
                    <a:pt x="10799" y="29947"/>
                    <a:pt x="10944" y="31483"/>
                    <a:pt x="10944" y="32263"/>
                  </a:cubicBezTo>
                  <a:cubicBezTo>
                    <a:pt x="10488" y="32263"/>
                    <a:pt x="10176" y="32263"/>
                    <a:pt x="9865" y="32263"/>
                  </a:cubicBezTo>
                  <a:cubicBezTo>
                    <a:pt x="9719" y="32263"/>
                    <a:pt x="9553" y="32836"/>
                    <a:pt x="9408" y="32836"/>
                  </a:cubicBezTo>
                  <a:cubicBezTo>
                    <a:pt x="8930" y="33044"/>
                    <a:pt x="8473" y="32653"/>
                    <a:pt x="8016" y="32836"/>
                  </a:cubicBezTo>
                  <a:cubicBezTo>
                    <a:pt x="8016" y="33408"/>
                    <a:pt x="8016" y="34006"/>
                    <a:pt x="8016" y="34397"/>
                  </a:cubicBezTo>
                  <a:cubicBezTo>
                    <a:pt x="4776" y="34579"/>
                    <a:pt x="4465" y="38065"/>
                    <a:pt x="3530" y="32445"/>
                  </a:cubicBezTo>
                  <a:cubicBezTo>
                    <a:pt x="3385" y="31691"/>
                    <a:pt x="3385" y="29167"/>
                    <a:pt x="3696" y="27814"/>
                  </a:cubicBezTo>
                  <a:cubicBezTo>
                    <a:pt x="3696" y="27814"/>
                    <a:pt x="3530" y="27814"/>
                    <a:pt x="3385" y="27814"/>
                  </a:cubicBezTo>
                  <a:cubicBezTo>
                    <a:pt x="3385" y="27996"/>
                    <a:pt x="3385" y="28204"/>
                    <a:pt x="3239" y="28386"/>
                  </a:cubicBezTo>
                  <a:cubicBezTo>
                    <a:pt x="2928" y="28985"/>
                    <a:pt x="1993" y="28594"/>
                    <a:pt x="1848" y="29167"/>
                  </a:cubicBezTo>
                  <a:cubicBezTo>
                    <a:pt x="1682" y="29557"/>
                    <a:pt x="2305" y="30130"/>
                    <a:pt x="2159" y="30728"/>
                  </a:cubicBezTo>
                  <a:cubicBezTo>
                    <a:pt x="1993" y="31691"/>
                    <a:pt x="1536" y="31092"/>
                    <a:pt x="1225" y="31873"/>
                  </a:cubicBezTo>
                  <a:cubicBezTo>
                    <a:pt x="768" y="33044"/>
                    <a:pt x="2159" y="33798"/>
                    <a:pt x="1993" y="34969"/>
                  </a:cubicBezTo>
                  <a:cubicBezTo>
                    <a:pt x="1848" y="34579"/>
                    <a:pt x="1536" y="34579"/>
                    <a:pt x="1536" y="34006"/>
                  </a:cubicBezTo>
                  <a:cubicBezTo>
                    <a:pt x="1225" y="34006"/>
                    <a:pt x="913" y="34006"/>
                    <a:pt x="768" y="34006"/>
                  </a:cubicBezTo>
                  <a:cubicBezTo>
                    <a:pt x="456" y="34579"/>
                    <a:pt x="602" y="34761"/>
                    <a:pt x="768" y="35359"/>
                  </a:cubicBezTo>
                  <a:cubicBezTo>
                    <a:pt x="913" y="35359"/>
                    <a:pt x="1536" y="36322"/>
                    <a:pt x="1391" y="36322"/>
                  </a:cubicBezTo>
                  <a:cubicBezTo>
                    <a:pt x="1225" y="36504"/>
                    <a:pt x="913" y="36504"/>
                    <a:pt x="768" y="36504"/>
                  </a:cubicBezTo>
                  <a:cubicBezTo>
                    <a:pt x="768" y="37467"/>
                    <a:pt x="311" y="38248"/>
                    <a:pt x="456" y="39210"/>
                  </a:cubicBezTo>
                  <a:cubicBezTo>
                    <a:pt x="1536" y="39028"/>
                    <a:pt x="0" y="42697"/>
                    <a:pt x="456" y="42697"/>
                  </a:cubicBezTo>
                  <a:cubicBezTo>
                    <a:pt x="768" y="42697"/>
                    <a:pt x="1079" y="42697"/>
                    <a:pt x="1391" y="42697"/>
                  </a:cubicBezTo>
                  <a:cubicBezTo>
                    <a:pt x="1391" y="42307"/>
                    <a:pt x="1225" y="41344"/>
                    <a:pt x="1682" y="41344"/>
                  </a:cubicBezTo>
                  <a:cubicBezTo>
                    <a:pt x="1848" y="41344"/>
                    <a:pt x="2305" y="42307"/>
                    <a:pt x="2616" y="42489"/>
                  </a:cubicBezTo>
                  <a:cubicBezTo>
                    <a:pt x="2159" y="43087"/>
                    <a:pt x="1079" y="42879"/>
                    <a:pt x="913" y="43842"/>
                  </a:cubicBezTo>
                  <a:cubicBezTo>
                    <a:pt x="768" y="44440"/>
                    <a:pt x="1079" y="44440"/>
                    <a:pt x="1225" y="44830"/>
                  </a:cubicBezTo>
                  <a:cubicBezTo>
                    <a:pt x="1225" y="45403"/>
                    <a:pt x="1225" y="45975"/>
                    <a:pt x="1225" y="46366"/>
                  </a:cubicBezTo>
                  <a:cubicBezTo>
                    <a:pt x="1848" y="46548"/>
                    <a:pt x="2450" y="46366"/>
                    <a:pt x="3073" y="46548"/>
                  </a:cubicBezTo>
                  <a:cubicBezTo>
                    <a:pt x="2450" y="46938"/>
                    <a:pt x="1225" y="46366"/>
                    <a:pt x="913" y="47328"/>
                  </a:cubicBezTo>
                  <a:cubicBezTo>
                    <a:pt x="913" y="47718"/>
                    <a:pt x="1079" y="49644"/>
                    <a:pt x="1391" y="49852"/>
                  </a:cubicBezTo>
                  <a:cubicBezTo>
                    <a:pt x="1391" y="50216"/>
                    <a:pt x="1391" y="50607"/>
                    <a:pt x="1391" y="50997"/>
                  </a:cubicBezTo>
                  <a:cubicBezTo>
                    <a:pt x="768" y="51205"/>
                    <a:pt x="1391" y="51777"/>
                    <a:pt x="1225" y="52168"/>
                  </a:cubicBezTo>
                  <a:cubicBezTo>
                    <a:pt x="768" y="52350"/>
                    <a:pt x="768" y="54093"/>
                    <a:pt x="1391" y="53911"/>
                  </a:cubicBezTo>
                  <a:cubicBezTo>
                    <a:pt x="1682" y="53313"/>
                    <a:pt x="1993" y="52740"/>
                    <a:pt x="2159" y="51960"/>
                  </a:cubicBezTo>
                  <a:cubicBezTo>
                    <a:pt x="2450" y="51960"/>
                    <a:pt x="2928" y="51960"/>
                    <a:pt x="3385" y="51960"/>
                  </a:cubicBezTo>
                  <a:cubicBezTo>
                    <a:pt x="3530" y="51387"/>
                    <a:pt x="3239" y="49644"/>
                    <a:pt x="3842" y="49852"/>
                  </a:cubicBezTo>
                  <a:cubicBezTo>
                    <a:pt x="3842" y="50424"/>
                    <a:pt x="4008" y="50607"/>
                    <a:pt x="4153" y="51205"/>
                  </a:cubicBezTo>
                  <a:cubicBezTo>
                    <a:pt x="4153" y="51595"/>
                    <a:pt x="4153" y="52168"/>
                    <a:pt x="4008" y="52558"/>
                  </a:cubicBezTo>
                  <a:cubicBezTo>
                    <a:pt x="3696" y="52558"/>
                    <a:pt x="3239" y="52350"/>
                    <a:pt x="3073" y="52558"/>
                  </a:cubicBezTo>
                  <a:cubicBezTo>
                    <a:pt x="2616" y="52740"/>
                    <a:pt x="2928" y="52948"/>
                    <a:pt x="2616" y="53130"/>
                  </a:cubicBezTo>
                  <a:cubicBezTo>
                    <a:pt x="2450" y="53521"/>
                    <a:pt x="1536" y="54483"/>
                    <a:pt x="2305" y="54874"/>
                  </a:cubicBezTo>
                  <a:cubicBezTo>
                    <a:pt x="2305" y="55056"/>
                    <a:pt x="2450" y="55264"/>
                    <a:pt x="2305" y="55446"/>
                  </a:cubicBezTo>
                  <a:cubicBezTo>
                    <a:pt x="2762" y="55628"/>
                    <a:pt x="3073" y="55446"/>
                    <a:pt x="3385" y="55446"/>
                  </a:cubicBezTo>
                  <a:cubicBezTo>
                    <a:pt x="3530" y="55628"/>
                    <a:pt x="3696" y="56019"/>
                    <a:pt x="3842" y="56227"/>
                  </a:cubicBezTo>
                  <a:cubicBezTo>
                    <a:pt x="3530" y="56591"/>
                    <a:pt x="2762" y="56409"/>
                    <a:pt x="2305" y="56227"/>
                  </a:cubicBezTo>
                  <a:lnTo>
                    <a:pt x="2305" y="56019"/>
                  </a:lnTo>
                  <a:cubicBezTo>
                    <a:pt x="913" y="55628"/>
                    <a:pt x="913" y="57970"/>
                    <a:pt x="1225" y="58933"/>
                  </a:cubicBezTo>
                  <a:cubicBezTo>
                    <a:pt x="1391" y="59115"/>
                    <a:pt x="1682" y="59323"/>
                    <a:pt x="1682" y="59505"/>
                  </a:cubicBezTo>
                  <a:cubicBezTo>
                    <a:pt x="1848" y="59895"/>
                    <a:pt x="1848" y="60078"/>
                    <a:pt x="1848" y="60468"/>
                  </a:cubicBezTo>
                  <a:cubicBezTo>
                    <a:pt x="1993" y="61040"/>
                    <a:pt x="2305" y="61639"/>
                    <a:pt x="2616" y="62003"/>
                  </a:cubicBezTo>
                  <a:cubicBezTo>
                    <a:pt x="2450" y="62003"/>
                    <a:pt x="2305" y="62003"/>
                    <a:pt x="2159" y="62003"/>
                  </a:cubicBezTo>
                  <a:cubicBezTo>
                    <a:pt x="2159" y="61821"/>
                    <a:pt x="2159" y="61821"/>
                    <a:pt x="2159" y="61639"/>
                  </a:cubicBezTo>
                  <a:cubicBezTo>
                    <a:pt x="1993" y="61639"/>
                    <a:pt x="1848" y="61639"/>
                    <a:pt x="1848" y="61639"/>
                  </a:cubicBezTo>
                  <a:cubicBezTo>
                    <a:pt x="1536" y="62601"/>
                    <a:pt x="1536" y="63746"/>
                    <a:pt x="1682" y="64527"/>
                  </a:cubicBezTo>
                  <a:cubicBezTo>
                    <a:pt x="1848" y="64709"/>
                    <a:pt x="1993" y="64917"/>
                    <a:pt x="2305" y="64917"/>
                  </a:cubicBezTo>
                  <a:cubicBezTo>
                    <a:pt x="2305" y="65490"/>
                    <a:pt x="2305" y="66088"/>
                    <a:pt x="1993" y="66270"/>
                  </a:cubicBezTo>
                  <a:cubicBezTo>
                    <a:pt x="2305" y="66452"/>
                    <a:pt x="2616" y="66452"/>
                    <a:pt x="2928" y="66452"/>
                  </a:cubicBezTo>
                  <a:cubicBezTo>
                    <a:pt x="2928" y="66088"/>
                    <a:pt x="3239" y="65698"/>
                    <a:pt x="3530" y="65880"/>
                  </a:cubicBezTo>
                  <a:cubicBezTo>
                    <a:pt x="3385" y="66452"/>
                    <a:pt x="3530" y="67051"/>
                    <a:pt x="3385" y="67415"/>
                  </a:cubicBezTo>
                  <a:cubicBezTo>
                    <a:pt x="3385" y="66452"/>
                    <a:pt x="2305" y="66660"/>
                    <a:pt x="1682" y="66660"/>
                  </a:cubicBezTo>
                  <a:cubicBezTo>
                    <a:pt x="1536" y="67805"/>
                    <a:pt x="2159" y="67805"/>
                    <a:pt x="2616" y="68196"/>
                  </a:cubicBezTo>
                  <a:cubicBezTo>
                    <a:pt x="2762" y="68976"/>
                    <a:pt x="2305" y="69549"/>
                    <a:pt x="1993" y="70121"/>
                  </a:cubicBezTo>
                  <a:cubicBezTo>
                    <a:pt x="2305" y="70121"/>
                    <a:pt x="2305" y="70121"/>
                    <a:pt x="2450" y="70121"/>
                  </a:cubicBezTo>
                  <a:cubicBezTo>
                    <a:pt x="2450" y="70901"/>
                    <a:pt x="2616" y="72463"/>
                    <a:pt x="3530" y="72254"/>
                  </a:cubicBezTo>
                  <a:cubicBezTo>
                    <a:pt x="2159" y="72645"/>
                    <a:pt x="3073" y="74388"/>
                    <a:pt x="3530" y="75351"/>
                  </a:cubicBezTo>
                  <a:cubicBezTo>
                    <a:pt x="4319" y="76704"/>
                    <a:pt x="3696" y="78057"/>
                    <a:pt x="3842" y="79592"/>
                  </a:cubicBezTo>
                  <a:cubicBezTo>
                    <a:pt x="4153" y="79592"/>
                    <a:pt x="4465" y="79592"/>
                    <a:pt x="4776" y="79800"/>
                  </a:cubicBezTo>
                  <a:cubicBezTo>
                    <a:pt x="4465" y="80190"/>
                    <a:pt x="4153" y="80190"/>
                    <a:pt x="3842" y="80372"/>
                  </a:cubicBezTo>
                  <a:cubicBezTo>
                    <a:pt x="4153" y="81725"/>
                    <a:pt x="4922" y="84041"/>
                    <a:pt x="4008" y="85212"/>
                  </a:cubicBezTo>
                  <a:cubicBezTo>
                    <a:pt x="4319" y="85212"/>
                    <a:pt x="4631" y="85212"/>
                    <a:pt x="4922" y="85394"/>
                  </a:cubicBezTo>
                  <a:cubicBezTo>
                    <a:pt x="4922" y="85967"/>
                    <a:pt x="4465" y="85784"/>
                    <a:pt x="4465" y="86175"/>
                  </a:cubicBezTo>
                  <a:cubicBezTo>
                    <a:pt x="4319" y="86357"/>
                    <a:pt x="4465" y="86955"/>
                    <a:pt x="4465" y="87320"/>
                  </a:cubicBezTo>
                  <a:cubicBezTo>
                    <a:pt x="4776" y="87528"/>
                    <a:pt x="5233" y="87710"/>
                    <a:pt x="5088" y="88490"/>
                  </a:cubicBezTo>
                  <a:cubicBezTo>
                    <a:pt x="4631" y="88282"/>
                    <a:pt x="4465" y="88881"/>
                    <a:pt x="4631" y="89271"/>
                  </a:cubicBezTo>
                  <a:cubicBezTo>
                    <a:pt x="5399" y="89271"/>
                    <a:pt x="4776" y="90988"/>
                    <a:pt x="4776" y="91769"/>
                  </a:cubicBezTo>
                  <a:cubicBezTo>
                    <a:pt x="5088" y="91769"/>
                    <a:pt x="5233" y="91977"/>
                    <a:pt x="5399" y="91977"/>
                  </a:cubicBezTo>
                  <a:cubicBezTo>
                    <a:pt x="5545" y="92549"/>
                    <a:pt x="5088" y="92549"/>
                    <a:pt x="4631" y="92549"/>
                  </a:cubicBezTo>
                  <a:cubicBezTo>
                    <a:pt x="5233" y="93512"/>
                    <a:pt x="5088" y="95828"/>
                    <a:pt x="5088" y="96999"/>
                  </a:cubicBezTo>
                  <a:cubicBezTo>
                    <a:pt x="5088" y="97571"/>
                    <a:pt x="4922" y="98352"/>
                    <a:pt x="4922" y="99106"/>
                  </a:cubicBezTo>
                  <a:cubicBezTo>
                    <a:pt x="4922" y="99887"/>
                    <a:pt x="5233" y="100667"/>
                    <a:pt x="5399" y="101422"/>
                  </a:cubicBezTo>
                  <a:cubicBezTo>
                    <a:pt x="5399" y="102202"/>
                    <a:pt x="5233" y="102983"/>
                    <a:pt x="5545" y="103738"/>
                  </a:cubicBezTo>
                  <a:cubicBezTo>
                    <a:pt x="5856" y="104518"/>
                    <a:pt x="5856" y="105091"/>
                    <a:pt x="6002" y="106079"/>
                  </a:cubicBezTo>
                  <a:cubicBezTo>
                    <a:pt x="6002" y="106470"/>
                    <a:pt x="5856" y="107042"/>
                    <a:pt x="6002" y="107432"/>
                  </a:cubicBezTo>
                  <a:cubicBezTo>
                    <a:pt x="6002" y="107823"/>
                    <a:pt x="6479" y="108005"/>
                    <a:pt x="6479" y="108395"/>
                  </a:cubicBezTo>
                  <a:cubicBezTo>
                    <a:pt x="6479" y="108967"/>
                    <a:pt x="6002" y="109358"/>
                    <a:pt x="5711" y="109748"/>
                  </a:cubicBezTo>
                  <a:cubicBezTo>
                    <a:pt x="5711" y="110320"/>
                    <a:pt x="6168" y="110503"/>
                    <a:pt x="6479" y="110893"/>
                  </a:cubicBezTo>
                  <a:cubicBezTo>
                    <a:pt x="6770" y="111101"/>
                    <a:pt x="7082" y="111673"/>
                    <a:pt x="7393" y="112064"/>
                  </a:cubicBezTo>
                  <a:cubicBezTo>
                    <a:pt x="7850" y="113026"/>
                    <a:pt x="7850" y="114197"/>
                    <a:pt x="8328" y="115342"/>
                  </a:cubicBezTo>
                  <a:cubicBezTo>
                    <a:pt x="8473" y="115732"/>
                    <a:pt x="8473" y="116123"/>
                    <a:pt x="8618" y="116305"/>
                  </a:cubicBezTo>
                  <a:cubicBezTo>
                    <a:pt x="9096" y="116305"/>
                    <a:pt x="9408" y="116513"/>
                    <a:pt x="9865" y="116305"/>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34" name="Shape 2734"/>
            <p:cNvSpPr/>
            <p:nvPr/>
          </p:nvSpPr>
          <p:spPr>
            <a:xfrm>
              <a:off x="8528546" y="5133582"/>
              <a:ext cx="2520215" cy="2255636"/>
            </a:xfrm>
            <a:custGeom>
              <a:avLst/>
              <a:gdLst/>
              <a:ahLst/>
              <a:cxnLst/>
              <a:rect l="0" t="0" r="0" b="0"/>
              <a:pathLst>
                <a:path w="120000" h="120000" extrusionOk="0">
                  <a:moveTo>
                    <a:pt x="22765" y="88075"/>
                  </a:moveTo>
                  <a:lnTo>
                    <a:pt x="22765" y="88075"/>
                  </a:lnTo>
                  <a:cubicBezTo>
                    <a:pt x="23073" y="88235"/>
                    <a:pt x="22929" y="88925"/>
                    <a:pt x="23073" y="89431"/>
                  </a:cubicBezTo>
                  <a:cubicBezTo>
                    <a:pt x="23238" y="89936"/>
                    <a:pt x="23835" y="89936"/>
                    <a:pt x="24308" y="89775"/>
                  </a:cubicBezTo>
                  <a:cubicBezTo>
                    <a:pt x="24308" y="89615"/>
                    <a:pt x="24452" y="89270"/>
                    <a:pt x="24452" y="88925"/>
                  </a:cubicBezTo>
                  <a:cubicBezTo>
                    <a:pt x="25214" y="88925"/>
                    <a:pt x="26284" y="88580"/>
                    <a:pt x="27046" y="88925"/>
                  </a:cubicBezTo>
                  <a:cubicBezTo>
                    <a:pt x="27663" y="89270"/>
                    <a:pt x="28116" y="89431"/>
                    <a:pt x="28878" y="89431"/>
                  </a:cubicBezTo>
                  <a:cubicBezTo>
                    <a:pt x="29660" y="89270"/>
                    <a:pt x="30257" y="89431"/>
                    <a:pt x="30566" y="90120"/>
                  </a:cubicBezTo>
                  <a:cubicBezTo>
                    <a:pt x="30710" y="90626"/>
                    <a:pt x="30874" y="91476"/>
                    <a:pt x="31492" y="91315"/>
                  </a:cubicBezTo>
                  <a:cubicBezTo>
                    <a:pt x="31492" y="90810"/>
                    <a:pt x="31780" y="89775"/>
                    <a:pt x="32397" y="89936"/>
                  </a:cubicBezTo>
                  <a:cubicBezTo>
                    <a:pt x="32397" y="90465"/>
                    <a:pt x="32562" y="90626"/>
                    <a:pt x="33015" y="90626"/>
                  </a:cubicBezTo>
                  <a:cubicBezTo>
                    <a:pt x="33159" y="89775"/>
                    <a:pt x="34229" y="89086"/>
                    <a:pt x="34847" y="89270"/>
                  </a:cubicBezTo>
                  <a:cubicBezTo>
                    <a:pt x="34991" y="89936"/>
                    <a:pt x="34847" y="90626"/>
                    <a:pt x="35464" y="90971"/>
                  </a:cubicBezTo>
                  <a:cubicBezTo>
                    <a:pt x="36061" y="91476"/>
                    <a:pt x="37296" y="90626"/>
                    <a:pt x="37749" y="91476"/>
                  </a:cubicBezTo>
                  <a:cubicBezTo>
                    <a:pt x="38058" y="92005"/>
                    <a:pt x="37893" y="92511"/>
                    <a:pt x="38367" y="93016"/>
                  </a:cubicBezTo>
                  <a:cubicBezTo>
                    <a:pt x="38984" y="93545"/>
                    <a:pt x="39128" y="93867"/>
                    <a:pt x="39272" y="94717"/>
                  </a:cubicBezTo>
                  <a:cubicBezTo>
                    <a:pt x="39890" y="94556"/>
                    <a:pt x="39890" y="93867"/>
                    <a:pt x="40343" y="93361"/>
                  </a:cubicBezTo>
                  <a:cubicBezTo>
                    <a:pt x="40960" y="93200"/>
                    <a:pt x="41722" y="94717"/>
                    <a:pt x="42339" y="94901"/>
                  </a:cubicBezTo>
                  <a:cubicBezTo>
                    <a:pt x="42339" y="95407"/>
                    <a:pt x="42339" y="95912"/>
                    <a:pt x="42483" y="96441"/>
                  </a:cubicBezTo>
                  <a:cubicBezTo>
                    <a:pt x="43409" y="96441"/>
                    <a:pt x="45241" y="95912"/>
                    <a:pt x="45550" y="97107"/>
                  </a:cubicBezTo>
                  <a:cubicBezTo>
                    <a:pt x="46456" y="97636"/>
                    <a:pt x="46312" y="95751"/>
                    <a:pt x="46620" y="95246"/>
                  </a:cubicBezTo>
                  <a:cubicBezTo>
                    <a:pt x="47073" y="94556"/>
                    <a:pt x="47835" y="94901"/>
                    <a:pt x="48596" y="95062"/>
                  </a:cubicBezTo>
                  <a:cubicBezTo>
                    <a:pt x="48596" y="95751"/>
                    <a:pt x="48288" y="96441"/>
                    <a:pt x="48452" y="97107"/>
                  </a:cubicBezTo>
                  <a:cubicBezTo>
                    <a:pt x="48905" y="97107"/>
                    <a:pt x="49358" y="96946"/>
                    <a:pt x="49667" y="97291"/>
                  </a:cubicBezTo>
                  <a:cubicBezTo>
                    <a:pt x="48761" y="97958"/>
                    <a:pt x="47835" y="98142"/>
                    <a:pt x="47691" y="99337"/>
                  </a:cubicBezTo>
                  <a:cubicBezTo>
                    <a:pt x="47526" y="100532"/>
                    <a:pt x="48144" y="101727"/>
                    <a:pt x="49214" y="101543"/>
                  </a:cubicBezTo>
                  <a:cubicBezTo>
                    <a:pt x="48905" y="102922"/>
                    <a:pt x="49523" y="103773"/>
                    <a:pt x="50449" y="102578"/>
                  </a:cubicBezTo>
                  <a:cubicBezTo>
                    <a:pt x="51355" y="101221"/>
                    <a:pt x="52425" y="102738"/>
                    <a:pt x="52116" y="104117"/>
                  </a:cubicBezTo>
                  <a:cubicBezTo>
                    <a:pt x="51807" y="105152"/>
                    <a:pt x="49831" y="106163"/>
                    <a:pt x="50284" y="107358"/>
                  </a:cubicBezTo>
                  <a:cubicBezTo>
                    <a:pt x="50593" y="108048"/>
                    <a:pt x="51355" y="107703"/>
                    <a:pt x="51663" y="108209"/>
                  </a:cubicBezTo>
                  <a:cubicBezTo>
                    <a:pt x="52116" y="108898"/>
                    <a:pt x="51663" y="109749"/>
                    <a:pt x="52281" y="110438"/>
                  </a:cubicBezTo>
                  <a:cubicBezTo>
                    <a:pt x="54874" y="108898"/>
                    <a:pt x="52878" y="112484"/>
                    <a:pt x="53804" y="113495"/>
                  </a:cubicBezTo>
                  <a:cubicBezTo>
                    <a:pt x="54401" y="114001"/>
                    <a:pt x="55492" y="113495"/>
                    <a:pt x="56089" y="113840"/>
                  </a:cubicBezTo>
                  <a:cubicBezTo>
                    <a:pt x="56850" y="114185"/>
                    <a:pt x="56706" y="115380"/>
                    <a:pt x="57612" y="115196"/>
                  </a:cubicBezTo>
                  <a:lnTo>
                    <a:pt x="57612" y="115380"/>
                  </a:lnTo>
                  <a:cubicBezTo>
                    <a:pt x="58229" y="115380"/>
                    <a:pt x="59156" y="115196"/>
                    <a:pt x="59608" y="115724"/>
                  </a:cubicBezTo>
                  <a:cubicBezTo>
                    <a:pt x="60370" y="116575"/>
                    <a:pt x="59917" y="116920"/>
                    <a:pt x="59917" y="117770"/>
                  </a:cubicBezTo>
                  <a:cubicBezTo>
                    <a:pt x="59608" y="118965"/>
                    <a:pt x="61132" y="118115"/>
                    <a:pt x="61605" y="118276"/>
                  </a:cubicBezTo>
                  <a:cubicBezTo>
                    <a:pt x="62202" y="118460"/>
                    <a:pt x="62202" y="119126"/>
                    <a:pt x="62202" y="119816"/>
                  </a:cubicBezTo>
                  <a:cubicBezTo>
                    <a:pt x="62367" y="119816"/>
                    <a:pt x="62367" y="119816"/>
                    <a:pt x="62511" y="119977"/>
                  </a:cubicBezTo>
                  <a:cubicBezTo>
                    <a:pt x="62675" y="119977"/>
                    <a:pt x="62675" y="119977"/>
                    <a:pt x="62675" y="119816"/>
                  </a:cubicBezTo>
                  <a:cubicBezTo>
                    <a:pt x="62819" y="119310"/>
                    <a:pt x="63890" y="119816"/>
                    <a:pt x="64034" y="119977"/>
                  </a:cubicBezTo>
                  <a:cubicBezTo>
                    <a:pt x="64960" y="118460"/>
                    <a:pt x="66792" y="119126"/>
                    <a:pt x="67862" y="117931"/>
                  </a:cubicBezTo>
                  <a:cubicBezTo>
                    <a:pt x="68624" y="117081"/>
                    <a:pt x="66030" y="116230"/>
                    <a:pt x="65578" y="115885"/>
                  </a:cubicBezTo>
                  <a:cubicBezTo>
                    <a:pt x="66339" y="115196"/>
                    <a:pt x="65886" y="114874"/>
                    <a:pt x="65886" y="113840"/>
                  </a:cubicBezTo>
                  <a:cubicBezTo>
                    <a:pt x="67245" y="113334"/>
                    <a:pt x="68933" y="113150"/>
                    <a:pt x="70147" y="112300"/>
                  </a:cubicBezTo>
                  <a:cubicBezTo>
                    <a:pt x="71217" y="111633"/>
                    <a:pt x="71382" y="110254"/>
                    <a:pt x="71382" y="109059"/>
                  </a:cubicBezTo>
                  <a:cubicBezTo>
                    <a:pt x="71382" y="108370"/>
                    <a:pt x="71217" y="107519"/>
                    <a:pt x="71382" y="106853"/>
                  </a:cubicBezTo>
                  <a:cubicBezTo>
                    <a:pt x="71382" y="106002"/>
                    <a:pt x="71835" y="105657"/>
                    <a:pt x="72288" y="105152"/>
                  </a:cubicBezTo>
                  <a:cubicBezTo>
                    <a:pt x="72761" y="104462"/>
                    <a:pt x="72452" y="103773"/>
                    <a:pt x="72144" y="103083"/>
                  </a:cubicBezTo>
                  <a:cubicBezTo>
                    <a:pt x="71835" y="102417"/>
                    <a:pt x="71835" y="101382"/>
                    <a:pt x="71835" y="100532"/>
                  </a:cubicBezTo>
                  <a:cubicBezTo>
                    <a:pt x="71073" y="100532"/>
                    <a:pt x="70147" y="100532"/>
                    <a:pt x="69385" y="100532"/>
                  </a:cubicBezTo>
                  <a:cubicBezTo>
                    <a:pt x="69694" y="100026"/>
                    <a:pt x="70147" y="99682"/>
                    <a:pt x="70312" y="99176"/>
                  </a:cubicBezTo>
                  <a:cubicBezTo>
                    <a:pt x="70620" y="98486"/>
                    <a:pt x="70147" y="97636"/>
                    <a:pt x="70765" y="97291"/>
                  </a:cubicBezTo>
                  <a:cubicBezTo>
                    <a:pt x="70620" y="96763"/>
                    <a:pt x="69838" y="96602"/>
                    <a:pt x="69385" y="96441"/>
                  </a:cubicBezTo>
                  <a:cubicBezTo>
                    <a:pt x="69385" y="95912"/>
                    <a:pt x="69077" y="95246"/>
                    <a:pt x="69385" y="94717"/>
                  </a:cubicBezTo>
                  <a:cubicBezTo>
                    <a:pt x="69694" y="94211"/>
                    <a:pt x="70620" y="94211"/>
                    <a:pt x="70620" y="93545"/>
                  </a:cubicBezTo>
                  <a:cubicBezTo>
                    <a:pt x="70620" y="92855"/>
                    <a:pt x="69550" y="91131"/>
                    <a:pt x="71073" y="91476"/>
                  </a:cubicBezTo>
                  <a:cubicBezTo>
                    <a:pt x="70929" y="92327"/>
                    <a:pt x="71382" y="91821"/>
                    <a:pt x="71691" y="92327"/>
                  </a:cubicBezTo>
                  <a:cubicBezTo>
                    <a:pt x="72144" y="92671"/>
                    <a:pt x="72288" y="93361"/>
                    <a:pt x="72905" y="93200"/>
                  </a:cubicBezTo>
                  <a:cubicBezTo>
                    <a:pt x="72905" y="91315"/>
                    <a:pt x="70147" y="89936"/>
                    <a:pt x="71382" y="88075"/>
                  </a:cubicBezTo>
                  <a:cubicBezTo>
                    <a:pt x="72000" y="88235"/>
                    <a:pt x="72000" y="89086"/>
                    <a:pt x="72288" y="89615"/>
                  </a:cubicBezTo>
                  <a:cubicBezTo>
                    <a:pt x="72761" y="90281"/>
                    <a:pt x="73831" y="90281"/>
                    <a:pt x="74428" y="89936"/>
                  </a:cubicBezTo>
                  <a:cubicBezTo>
                    <a:pt x="75190" y="89431"/>
                    <a:pt x="74902" y="88580"/>
                    <a:pt x="75190" y="87730"/>
                  </a:cubicBezTo>
                  <a:cubicBezTo>
                    <a:pt x="75807" y="86879"/>
                    <a:pt x="77186" y="87224"/>
                    <a:pt x="78113" y="87224"/>
                  </a:cubicBezTo>
                  <a:cubicBezTo>
                    <a:pt x="78113" y="88075"/>
                    <a:pt x="78113" y="88764"/>
                    <a:pt x="77948" y="89615"/>
                  </a:cubicBezTo>
                  <a:cubicBezTo>
                    <a:pt x="76878" y="89431"/>
                    <a:pt x="77186" y="90626"/>
                    <a:pt x="77186" y="91315"/>
                  </a:cubicBezTo>
                  <a:cubicBezTo>
                    <a:pt x="76116" y="91315"/>
                    <a:pt x="75807" y="92671"/>
                    <a:pt x="76878" y="93016"/>
                  </a:cubicBezTo>
                  <a:cubicBezTo>
                    <a:pt x="78113" y="93200"/>
                    <a:pt x="79636" y="93361"/>
                    <a:pt x="80850" y="93545"/>
                  </a:cubicBezTo>
                  <a:cubicBezTo>
                    <a:pt x="80542" y="95062"/>
                    <a:pt x="81921" y="93867"/>
                    <a:pt x="82394" y="93545"/>
                  </a:cubicBezTo>
                  <a:cubicBezTo>
                    <a:pt x="83156" y="93016"/>
                    <a:pt x="83464" y="92855"/>
                    <a:pt x="84679" y="93016"/>
                  </a:cubicBezTo>
                  <a:cubicBezTo>
                    <a:pt x="84679" y="93867"/>
                    <a:pt x="84514" y="94717"/>
                    <a:pt x="84679" y="95751"/>
                  </a:cubicBezTo>
                  <a:cubicBezTo>
                    <a:pt x="84987" y="95912"/>
                    <a:pt x="85440" y="95912"/>
                    <a:pt x="85893" y="95912"/>
                  </a:cubicBezTo>
                  <a:cubicBezTo>
                    <a:pt x="86058" y="96946"/>
                    <a:pt x="85893" y="99682"/>
                    <a:pt x="84370" y="97958"/>
                  </a:cubicBezTo>
                  <a:cubicBezTo>
                    <a:pt x="83753" y="98142"/>
                    <a:pt x="83464" y="99176"/>
                    <a:pt x="83608" y="99842"/>
                  </a:cubicBezTo>
                  <a:cubicBezTo>
                    <a:pt x="83608" y="100348"/>
                    <a:pt x="84370" y="99842"/>
                    <a:pt x="84226" y="101038"/>
                  </a:cubicBezTo>
                  <a:cubicBezTo>
                    <a:pt x="84226" y="101727"/>
                    <a:pt x="83753" y="102417"/>
                    <a:pt x="83917" y="102922"/>
                  </a:cubicBezTo>
                  <a:cubicBezTo>
                    <a:pt x="84061" y="103773"/>
                    <a:pt x="84987" y="103589"/>
                    <a:pt x="85132" y="104278"/>
                  </a:cubicBezTo>
                  <a:cubicBezTo>
                    <a:pt x="84226" y="104623"/>
                    <a:pt x="83753" y="105152"/>
                    <a:pt x="82847" y="105313"/>
                  </a:cubicBezTo>
                  <a:cubicBezTo>
                    <a:pt x="81921" y="105474"/>
                    <a:pt x="81612" y="105313"/>
                    <a:pt x="80850" y="104968"/>
                  </a:cubicBezTo>
                  <a:cubicBezTo>
                    <a:pt x="79636" y="104117"/>
                    <a:pt x="79636" y="107197"/>
                    <a:pt x="79780" y="107864"/>
                  </a:cubicBezTo>
                  <a:cubicBezTo>
                    <a:pt x="81303" y="107864"/>
                    <a:pt x="81159" y="108714"/>
                    <a:pt x="82229" y="109404"/>
                  </a:cubicBezTo>
                  <a:cubicBezTo>
                    <a:pt x="82538" y="108898"/>
                    <a:pt x="82229" y="108209"/>
                    <a:pt x="82538" y="107703"/>
                  </a:cubicBezTo>
                  <a:cubicBezTo>
                    <a:pt x="83464" y="107358"/>
                    <a:pt x="84370" y="107864"/>
                    <a:pt x="85296" y="107864"/>
                  </a:cubicBezTo>
                  <a:cubicBezTo>
                    <a:pt x="85440" y="107358"/>
                    <a:pt x="85749" y="107197"/>
                    <a:pt x="86202" y="107197"/>
                  </a:cubicBezTo>
                  <a:cubicBezTo>
                    <a:pt x="86346" y="106508"/>
                    <a:pt x="85893" y="106002"/>
                    <a:pt x="85893" y="105474"/>
                  </a:cubicBezTo>
                  <a:cubicBezTo>
                    <a:pt x="86511" y="105152"/>
                    <a:pt x="87128" y="105313"/>
                    <a:pt x="87581" y="104807"/>
                  </a:cubicBezTo>
                  <a:cubicBezTo>
                    <a:pt x="88198" y="103934"/>
                    <a:pt x="88651" y="102738"/>
                    <a:pt x="88651" y="101888"/>
                  </a:cubicBezTo>
                  <a:cubicBezTo>
                    <a:pt x="89722" y="101543"/>
                    <a:pt x="90627" y="102072"/>
                    <a:pt x="91554" y="102417"/>
                  </a:cubicBezTo>
                  <a:cubicBezTo>
                    <a:pt x="92624" y="102578"/>
                    <a:pt x="93694" y="102578"/>
                    <a:pt x="94620" y="103083"/>
                  </a:cubicBezTo>
                  <a:cubicBezTo>
                    <a:pt x="94620" y="102738"/>
                    <a:pt x="94765" y="102417"/>
                    <a:pt x="94620" y="102233"/>
                  </a:cubicBezTo>
                  <a:cubicBezTo>
                    <a:pt x="95073" y="102233"/>
                    <a:pt x="95526" y="102233"/>
                    <a:pt x="95835" y="102072"/>
                  </a:cubicBezTo>
                  <a:lnTo>
                    <a:pt x="95979" y="101888"/>
                  </a:lnTo>
                  <a:cubicBezTo>
                    <a:pt x="95979" y="102233"/>
                    <a:pt x="95979" y="102738"/>
                    <a:pt x="95979" y="103267"/>
                  </a:cubicBezTo>
                  <a:cubicBezTo>
                    <a:pt x="96596" y="103267"/>
                    <a:pt x="96905" y="103773"/>
                    <a:pt x="97667" y="103589"/>
                  </a:cubicBezTo>
                  <a:cubicBezTo>
                    <a:pt x="97523" y="104278"/>
                    <a:pt x="97811" y="104968"/>
                    <a:pt x="98428" y="104807"/>
                  </a:cubicBezTo>
                  <a:cubicBezTo>
                    <a:pt x="98428" y="103934"/>
                    <a:pt x="99972" y="104117"/>
                    <a:pt x="99972" y="103083"/>
                  </a:cubicBezTo>
                  <a:cubicBezTo>
                    <a:pt x="98737" y="102738"/>
                    <a:pt x="99355" y="98647"/>
                    <a:pt x="99046" y="97636"/>
                  </a:cubicBezTo>
                  <a:cubicBezTo>
                    <a:pt x="99972" y="97291"/>
                    <a:pt x="100116" y="98303"/>
                    <a:pt x="100878" y="98486"/>
                  </a:cubicBezTo>
                  <a:cubicBezTo>
                    <a:pt x="101948" y="98831"/>
                    <a:pt x="102257" y="97291"/>
                    <a:pt x="102401" y="96441"/>
                  </a:cubicBezTo>
                  <a:cubicBezTo>
                    <a:pt x="102401" y="95246"/>
                    <a:pt x="101948" y="94717"/>
                    <a:pt x="101022" y="94395"/>
                  </a:cubicBezTo>
                  <a:cubicBezTo>
                    <a:pt x="99807" y="94211"/>
                    <a:pt x="99190" y="93867"/>
                    <a:pt x="98902" y="92671"/>
                  </a:cubicBezTo>
                  <a:cubicBezTo>
                    <a:pt x="99499" y="92671"/>
                    <a:pt x="100734" y="92855"/>
                    <a:pt x="100569" y="91821"/>
                  </a:cubicBezTo>
                  <a:cubicBezTo>
                    <a:pt x="100569" y="91131"/>
                    <a:pt x="99972" y="90971"/>
                    <a:pt x="99807" y="90281"/>
                  </a:cubicBezTo>
                  <a:cubicBezTo>
                    <a:pt x="99663" y="89775"/>
                    <a:pt x="99807" y="89270"/>
                    <a:pt x="99972" y="88764"/>
                  </a:cubicBezTo>
                  <a:cubicBezTo>
                    <a:pt x="101022" y="88580"/>
                    <a:pt x="102092" y="88925"/>
                    <a:pt x="103327" y="88764"/>
                  </a:cubicBezTo>
                  <a:cubicBezTo>
                    <a:pt x="104253" y="88764"/>
                    <a:pt x="104850" y="88075"/>
                    <a:pt x="105777" y="87730"/>
                  </a:cubicBezTo>
                  <a:cubicBezTo>
                    <a:pt x="105612" y="87891"/>
                    <a:pt x="105777" y="88419"/>
                    <a:pt x="105777" y="88580"/>
                  </a:cubicBezTo>
                  <a:cubicBezTo>
                    <a:pt x="106229" y="88580"/>
                    <a:pt x="106682" y="88419"/>
                    <a:pt x="107135" y="88419"/>
                  </a:cubicBezTo>
                  <a:cubicBezTo>
                    <a:pt x="107300" y="87224"/>
                    <a:pt x="107300" y="86029"/>
                    <a:pt x="107300" y="84834"/>
                  </a:cubicBezTo>
                  <a:cubicBezTo>
                    <a:pt x="106229" y="84834"/>
                    <a:pt x="106682" y="83639"/>
                    <a:pt x="106538" y="82949"/>
                  </a:cubicBezTo>
                  <a:cubicBezTo>
                    <a:pt x="105303" y="82788"/>
                    <a:pt x="105159" y="83455"/>
                    <a:pt x="104850" y="84650"/>
                  </a:cubicBezTo>
                  <a:cubicBezTo>
                    <a:pt x="104397" y="84489"/>
                    <a:pt x="104089" y="84144"/>
                    <a:pt x="103636" y="84144"/>
                  </a:cubicBezTo>
                  <a:cubicBezTo>
                    <a:pt x="103162" y="83983"/>
                    <a:pt x="102854" y="84305"/>
                    <a:pt x="102401" y="84489"/>
                  </a:cubicBezTo>
                  <a:cubicBezTo>
                    <a:pt x="100878" y="84650"/>
                    <a:pt x="98902" y="84305"/>
                    <a:pt x="97523" y="83800"/>
                  </a:cubicBezTo>
                  <a:cubicBezTo>
                    <a:pt x="96740" y="83455"/>
                    <a:pt x="96144" y="82949"/>
                    <a:pt x="95979" y="81938"/>
                  </a:cubicBezTo>
                  <a:cubicBezTo>
                    <a:pt x="95691" y="80398"/>
                    <a:pt x="95217" y="78858"/>
                    <a:pt x="94765" y="77318"/>
                  </a:cubicBezTo>
                  <a:cubicBezTo>
                    <a:pt x="95979" y="77479"/>
                    <a:pt x="95382" y="75778"/>
                    <a:pt x="96144" y="75272"/>
                  </a:cubicBezTo>
                  <a:cubicBezTo>
                    <a:pt x="97358" y="75272"/>
                    <a:pt x="98593" y="74767"/>
                    <a:pt x="99190" y="73572"/>
                  </a:cubicBezTo>
                  <a:cubicBezTo>
                    <a:pt x="99807" y="72376"/>
                    <a:pt x="100878" y="70653"/>
                    <a:pt x="102257" y="70331"/>
                  </a:cubicBezTo>
                  <a:cubicBezTo>
                    <a:pt x="103018" y="70147"/>
                    <a:pt x="103780" y="70331"/>
                    <a:pt x="104253" y="69457"/>
                  </a:cubicBezTo>
                  <a:cubicBezTo>
                    <a:pt x="104542" y="68952"/>
                    <a:pt x="104850" y="68607"/>
                    <a:pt x="105303" y="68262"/>
                  </a:cubicBezTo>
                  <a:cubicBezTo>
                    <a:pt x="106229" y="67757"/>
                    <a:pt x="107753" y="67757"/>
                    <a:pt x="108205" y="66722"/>
                  </a:cubicBezTo>
                  <a:cubicBezTo>
                    <a:pt x="109132" y="66722"/>
                    <a:pt x="110202" y="66401"/>
                    <a:pt x="110963" y="65711"/>
                  </a:cubicBezTo>
                  <a:cubicBezTo>
                    <a:pt x="111272" y="65550"/>
                    <a:pt x="111416" y="65205"/>
                    <a:pt x="111725" y="64861"/>
                  </a:cubicBezTo>
                  <a:cubicBezTo>
                    <a:pt x="112198" y="64355"/>
                    <a:pt x="112960" y="64516"/>
                    <a:pt x="113557" y="64171"/>
                  </a:cubicBezTo>
                  <a:cubicBezTo>
                    <a:pt x="113866" y="61620"/>
                    <a:pt x="116768" y="62631"/>
                    <a:pt x="118312" y="62470"/>
                  </a:cubicBezTo>
                  <a:lnTo>
                    <a:pt x="118765" y="61091"/>
                  </a:lnTo>
                  <a:cubicBezTo>
                    <a:pt x="118909" y="60769"/>
                    <a:pt x="119382" y="60241"/>
                    <a:pt x="119670" y="59735"/>
                  </a:cubicBezTo>
                  <a:cubicBezTo>
                    <a:pt x="119526" y="59390"/>
                    <a:pt x="119670" y="58885"/>
                    <a:pt x="119979" y="58724"/>
                  </a:cubicBezTo>
                  <a:cubicBezTo>
                    <a:pt x="119382" y="58724"/>
                    <a:pt x="119073" y="58034"/>
                    <a:pt x="118909" y="57345"/>
                  </a:cubicBezTo>
                  <a:cubicBezTo>
                    <a:pt x="118456" y="57529"/>
                    <a:pt x="118312" y="57690"/>
                    <a:pt x="118312" y="58034"/>
                  </a:cubicBezTo>
                  <a:cubicBezTo>
                    <a:pt x="118147" y="58034"/>
                    <a:pt x="118003" y="58195"/>
                    <a:pt x="117838" y="58195"/>
                  </a:cubicBezTo>
                  <a:cubicBezTo>
                    <a:pt x="117694" y="58540"/>
                    <a:pt x="117530" y="59046"/>
                    <a:pt x="117530" y="59390"/>
                  </a:cubicBezTo>
                  <a:cubicBezTo>
                    <a:pt x="116768" y="59574"/>
                    <a:pt x="116768" y="58885"/>
                    <a:pt x="116624" y="58195"/>
                  </a:cubicBezTo>
                  <a:cubicBezTo>
                    <a:pt x="116006" y="58034"/>
                    <a:pt x="115101" y="59390"/>
                    <a:pt x="114627" y="58724"/>
                  </a:cubicBezTo>
                  <a:cubicBezTo>
                    <a:pt x="114030" y="58034"/>
                    <a:pt x="113557" y="58034"/>
                    <a:pt x="112795" y="58195"/>
                  </a:cubicBezTo>
                  <a:cubicBezTo>
                    <a:pt x="112795" y="58540"/>
                    <a:pt x="112651" y="58885"/>
                    <a:pt x="112651" y="59390"/>
                  </a:cubicBezTo>
                  <a:cubicBezTo>
                    <a:pt x="111272" y="59390"/>
                    <a:pt x="108987" y="58540"/>
                    <a:pt x="109132" y="60769"/>
                  </a:cubicBezTo>
                  <a:cubicBezTo>
                    <a:pt x="107917" y="60769"/>
                    <a:pt x="108514" y="58034"/>
                    <a:pt x="109893" y="58034"/>
                  </a:cubicBezTo>
                  <a:cubicBezTo>
                    <a:pt x="109893" y="57850"/>
                    <a:pt x="109893" y="57850"/>
                    <a:pt x="110058" y="57690"/>
                  </a:cubicBezTo>
                  <a:cubicBezTo>
                    <a:pt x="110511" y="57690"/>
                    <a:pt x="111128" y="57850"/>
                    <a:pt x="111725" y="57690"/>
                  </a:cubicBezTo>
                  <a:cubicBezTo>
                    <a:pt x="111725" y="56839"/>
                    <a:pt x="112795" y="57000"/>
                    <a:pt x="113413" y="57000"/>
                  </a:cubicBezTo>
                  <a:cubicBezTo>
                    <a:pt x="113248" y="55805"/>
                    <a:pt x="111725" y="55989"/>
                    <a:pt x="110819" y="55805"/>
                  </a:cubicBezTo>
                  <a:cubicBezTo>
                    <a:pt x="110819" y="54954"/>
                    <a:pt x="110819" y="54104"/>
                    <a:pt x="111890" y="54449"/>
                  </a:cubicBezTo>
                  <a:cubicBezTo>
                    <a:pt x="111725" y="53943"/>
                    <a:pt x="111890" y="53598"/>
                    <a:pt x="112198" y="53415"/>
                  </a:cubicBezTo>
                  <a:cubicBezTo>
                    <a:pt x="112651" y="51898"/>
                    <a:pt x="110963" y="52909"/>
                    <a:pt x="111128" y="51898"/>
                  </a:cubicBezTo>
                  <a:cubicBezTo>
                    <a:pt x="111128" y="51714"/>
                    <a:pt x="112198" y="51714"/>
                    <a:pt x="111725" y="51208"/>
                  </a:cubicBezTo>
                  <a:cubicBezTo>
                    <a:pt x="111581" y="50863"/>
                    <a:pt x="111128" y="50863"/>
                    <a:pt x="110819" y="50702"/>
                  </a:cubicBezTo>
                  <a:cubicBezTo>
                    <a:pt x="110058" y="50358"/>
                    <a:pt x="108987" y="50519"/>
                    <a:pt x="108987" y="49323"/>
                  </a:cubicBezTo>
                  <a:cubicBezTo>
                    <a:pt x="108987" y="47623"/>
                    <a:pt x="106991" y="44543"/>
                    <a:pt x="108370" y="43003"/>
                  </a:cubicBezTo>
                  <a:cubicBezTo>
                    <a:pt x="108823" y="42497"/>
                    <a:pt x="108987" y="41991"/>
                    <a:pt x="108987" y="41463"/>
                  </a:cubicBezTo>
                  <a:cubicBezTo>
                    <a:pt x="108205" y="41808"/>
                    <a:pt x="107917" y="42658"/>
                    <a:pt x="107300" y="43187"/>
                  </a:cubicBezTo>
                  <a:cubicBezTo>
                    <a:pt x="106682" y="43692"/>
                    <a:pt x="105015" y="43876"/>
                    <a:pt x="104253" y="43348"/>
                  </a:cubicBezTo>
                  <a:cubicBezTo>
                    <a:pt x="104397" y="43692"/>
                    <a:pt x="104397" y="44037"/>
                    <a:pt x="104397" y="44543"/>
                  </a:cubicBezTo>
                  <a:cubicBezTo>
                    <a:pt x="103636" y="44382"/>
                    <a:pt x="103018" y="44543"/>
                    <a:pt x="102854" y="45577"/>
                  </a:cubicBezTo>
                  <a:cubicBezTo>
                    <a:pt x="101331" y="46083"/>
                    <a:pt x="102092" y="43187"/>
                    <a:pt x="102257" y="42336"/>
                  </a:cubicBezTo>
                  <a:cubicBezTo>
                    <a:pt x="102401" y="41302"/>
                    <a:pt x="102092" y="38567"/>
                    <a:pt x="103162" y="38061"/>
                  </a:cubicBezTo>
                  <a:cubicBezTo>
                    <a:pt x="103327" y="37900"/>
                    <a:pt x="103162" y="37716"/>
                    <a:pt x="103327" y="37716"/>
                  </a:cubicBezTo>
                  <a:cubicBezTo>
                    <a:pt x="102401" y="37556"/>
                    <a:pt x="101804" y="35832"/>
                    <a:pt x="101022" y="36360"/>
                  </a:cubicBezTo>
                  <a:cubicBezTo>
                    <a:pt x="101022" y="36866"/>
                    <a:pt x="100878" y="37211"/>
                    <a:pt x="100878" y="37716"/>
                  </a:cubicBezTo>
                  <a:cubicBezTo>
                    <a:pt x="100425" y="37716"/>
                    <a:pt x="99663" y="37372"/>
                    <a:pt x="99355" y="37716"/>
                  </a:cubicBezTo>
                  <a:cubicBezTo>
                    <a:pt x="98902" y="38061"/>
                    <a:pt x="99190" y="38912"/>
                    <a:pt x="98902" y="39256"/>
                  </a:cubicBezTo>
                  <a:cubicBezTo>
                    <a:pt x="96740" y="39417"/>
                    <a:pt x="96452" y="35832"/>
                    <a:pt x="94003" y="36360"/>
                  </a:cubicBezTo>
                  <a:cubicBezTo>
                    <a:pt x="93859" y="36866"/>
                    <a:pt x="94312" y="37027"/>
                    <a:pt x="94765" y="37027"/>
                  </a:cubicBezTo>
                  <a:cubicBezTo>
                    <a:pt x="94620" y="37027"/>
                    <a:pt x="94620" y="37211"/>
                    <a:pt x="94312" y="37211"/>
                  </a:cubicBezTo>
                  <a:cubicBezTo>
                    <a:pt x="94312" y="37900"/>
                    <a:pt x="94456" y="38406"/>
                    <a:pt x="94765" y="39095"/>
                  </a:cubicBezTo>
                  <a:cubicBezTo>
                    <a:pt x="94147" y="39095"/>
                    <a:pt x="92624" y="38567"/>
                    <a:pt x="92480" y="39601"/>
                  </a:cubicBezTo>
                  <a:cubicBezTo>
                    <a:pt x="92315" y="40452"/>
                    <a:pt x="92768" y="41141"/>
                    <a:pt x="92768" y="41991"/>
                  </a:cubicBezTo>
                  <a:cubicBezTo>
                    <a:pt x="92315" y="42152"/>
                    <a:pt x="92006" y="41647"/>
                    <a:pt x="91554" y="41808"/>
                  </a:cubicBezTo>
                  <a:cubicBezTo>
                    <a:pt x="91409" y="41808"/>
                    <a:pt x="91101" y="41808"/>
                    <a:pt x="90792" y="41808"/>
                  </a:cubicBezTo>
                  <a:cubicBezTo>
                    <a:pt x="87890" y="41302"/>
                    <a:pt x="91101" y="37211"/>
                    <a:pt x="90627" y="35671"/>
                  </a:cubicBezTo>
                  <a:cubicBezTo>
                    <a:pt x="90339" y="34476"/>
                    <a:pt x="89413" y="33120"/>
                    <a:pt x="88507" y="32591"/>
                  </a:cubicBezTo>
                  <a:cubicBezTo>
                    <a:pt x="87581" y="32085"/>
                    <a:pt x="87272" y="31580"/>
                    <a:pt x="87272" y="30384"/>
                  </a:cubicBezTo>
                  <a:cubicBezTo>
                    <a:pt x="86655" y="30384"/>
                    <a:pt x="85584" y="30729"/>
                    <a:pt x="85296" y="29856"/>
                  </a:cubicBezTo>
                  <a:cubicBezTo>
                    <a:pt x="84987" y="29005"/>
                    <a:pt x="84987" y="28339"/>
                    <a:pt x="84514" y="27488"/>
                  </a:cubicBezTo>
                  <a:cubicBezTo>
                    <a:pt x="83464" y="25765"/>
                    <a:pt x="83917" y="23030"/>
                    <a:pt x="84226" y="20984"/>
                  </a:cubicBezTo>
                  <a:cubicBezTo>
                    <a:pt x="84226" y="21329"/>
                    <a:pt x="83464" y="20823"/>
                    <a:pt x="83300" y="20662"/>
                  </a:cubicBezTo>
                  <a:cubicBezTo>
                    <a:pt x="83156" y="20317"/>
                    <a:pt x="83156" y="19628"/>
                    <a:pt x="83156" y="19283"/>
                  </a:cubicBezTo>
                  <a:cubicBezTo>
                    <a:pt x="83300" y="18249"/>
                    <a:pt x="83464" y="17077"/>
                    <a:pt x="82229" y="17077"/>
                  </a:cubicBezTo>
                  <a:cubicBezTo>
                    <a:pt x="82229" y="16893"/>
                    <a:pt x="82085" y="16732"/>
                    <a:pt x="82085" y="16548"/>
                  </a:cubicBezTo>
                  <a:cubicBezTo>
                    <a:pt x="81303" y="16387"/>
                    <a:pt x="78566" y="18249"/>
                    <a:pt x="78113" y="16203"/>
                  </a:cubicBezTo>
                  <a:cubicBezTo>
                    <a:pt x="77948" y="16387"/>
                    <a:pt x="77639" y="16203"/>
                    <a:pt x="77495" y="16203"/>
                  </a:cubicBezTo>
                  <a:cubicBezTo>
                    <a:pt x="77495" y="15882"/>
                    <a:pt x="77495" y="15353"/>
                    <a:pt x="77495" y="15031"/>
                  </a:cubicBezTo>
                  <a:cubicBezTo>
                    <a:pt x="76734" y="14686"/>
                    <a:pt x="75046" y="13307"/>
                    <a:pt x="74902" y="14847"/>
                  </a:cubicBezTo>
                  <a:cubicBezTo>
                    <a:pt x="74120" y="14686"/>
                    <a:pt x="73214" y="14502"/>
                    <a:pt x="72288" y="14847"/>
                  </a:cubicBezTo>
                  <a:cubicBezTo>
                    <a:pt x="72288" y="14502"/>
                    <a:pt x="72144" y="14342"/>
                    <a:pt x="72144" y="13997"/>
                  </a:cubicBezTo>
                  <a:cubicBezTo>
                    <a:pt x="71691" y="13836"/>
                    <a:pt x="71073" y="13652"/>
                    <a:pt x="71073" y="12963"/>
                  </a:cubicBezTo>
                  <a:cubicBezTo>
                    <a:pt x="71526" y="12963"/>
                    <a:pt x="72000" y="12963"/>
                    <a:pt x="72452" y="12963"/>
                  </a:cubicBezTo>
                  <a:cubicBezTo>
                    <a:pt x="72596" y="12112"/>
                    <a:pt x="72144" y="11262"/>
                    <a:pt x="72452" y="10411"/>
                  </a:cubicBezTo>
                  <a:cubicBezTo>
                    <a:pt x="72905" y="9722"/>
                    <a:pt x="72905" y="9216"/>
                    <a:pt x="72905" y="8366"/>
                  </a:cubicBezTo>
                  <a:cubicBezTo>
                    <a:pt x="72452" y="8205"/>
                    <a:pt x="72000" y="8205"/>
                    <a:pt x="71691" y="8205"/>
                  </a:cubicBezTo>
                  <a:cubicBezTo>
                    <a:pt x="71691" y="7331"/>
                    <a:pt x="71382" y="6136"/>
                    <a:pt x="72452" y="6136"/>
                  </a:cubicBezTo>
                  <a:cubicBezTo>
                    <a:pt x="72596" y="5791"/>
                    <a:pt x="72596" y="5286"/>
                    <a:pt x="72452" y="5125"/>
                  </a:cubicBezTo>
                  <a:cubicBezTo>
                    <a:pt x="72452" y="4941"/>
                    <a:pt x="71691" y="4941"/>
                    <a:pt x="71526" y="4780"/>
                  </a:cubicBezTo>
                  <a:cubicBezTo>
                    <a:pt x="71217" y="4435"/>
                    <a:pt x="71073" y="3930"/>
                    <a:pt x="71073" y="3424"/>
                  </a:cubicBezTo>
                  <a:cubicBezTo>
                    <a:pt x="71073" y="3424"/>
                    <a:pt x="71073" y="3240"/>
                    <a:pt x="71073" y="3079"/>
                  </a:cubicBezTo>
                  <a:cubicBezTo>
                    <a:pt x="70147" y="2895"/>
                    <a:pt x="69241" y="3079"/>
                    <a:pt x="68480" y="2735"/>
                  </a:cubicBezTo>
                  <a:cubicBezTo>
                    <a:pt x="67554" y="2390"/>
                    <a:pt x="66957" y="2229"/>
                    <a:pt x="66030" y="2229"/>
                  </a:cubicBezTo>
                  <a:cubicBezTo>
                    <a:pt x="65578" y="2229"/>
                    <a:pt x="64343" y="2390"/>
                    <a:pt x="64343" y="1700"/>
                  </a:cubicBezTo>
                  <a:cubicBezTo>
                    <a:pt x="64507" y="850"/>
                    <a:pt x="63890" y="344"/>
                    <a:pt x="63272" y="0"/>
                  </a:cubicBezTo>
                  <a:cubicBezTo>
                    <a:pt x="62963" y="505"/>
                    <a:pt x="62819" y="1034"/>
                    <a:pt x="62058" y="1034"/>
                  </a:cubicBezTo>
                  <a:cubicBezTo>
                    <a:pt x="61440" y="1034"/>
                    <a:pt x="60679" y="850"/>
                    <a:pt x="59917" y="689"/>
                  </a:cubicBezTo>
                  <a:cubicBezTo>
                    <a:pt x="58847" y="689"/>
                    <a:pt x="58229" y="1034"/>
                    <a:pt x="57324" y="1539"/>
                  </a:cubicBezTo>
                  <a:cubicBezTo>
                    <a:pt x="57159" y="3424"/>
                    <a:pt x="56706" y="4941"/>
                    <a:pt x="56089" y="6665"/>
                  </a:cubicBezTo>
                  <a:cubicBezTo>
                    <a:pt x="55780" y="7515"/>
                    <a:pt x="55492" y="8527"/>
                    <a:pt x="55183" y="9377"/>
                  </a:cubicBezTo>
                  <a:cubicBezTo>
                    <a:pt x="54874" y="10250"/>
                    <a:pt x="54401" y="11101"/>
                    <a:pt x="53804" y="11606"/>
                  </a:cubicBezTo>
                  <a:cubicBezTo>
                    <a:pt x="52281" y="13146"/>
                    <a:pt x="51972" y="15537"/>
                    <a:pt x="50140" y="16893"/>
                  </a:cubicBezTo>
                  <a:cubicBezTo>
                    <a:pt x="48596" y="18088"/>
                    <a:pt x="46929" y="18433"/>
                    <a:pt x="45550" y="19628"/>
                  </a:cubicBezTo>
                  <a:cubicBezTo>
                    <a:pt x="44789" y="20134"/>
                    <a:pt x="44171" y="19973"/>
                    <a:pt x="43409" y="20317"/>
                  </a:cubicBezTo>
                  <a:cubicBezTo>
                    <a:pt x="41886" y="20823"/>
                    <a:pt x="41104" y="22524"/>
                    <a:pt x="40507" y="23903"/>
                  </a:cubicBezTo>
                  <a:cubicBezTo>
                    <a:pt x="39437" y="24064"/>
                    <a:pt x="40198" y="25765"/>
                    <a:pt x="39890" y="26454"/>
                  </a:cubicBezTo>
                  <a:cubicBezTo>
                    <a:pt x="39581" y="27305"/>
                    <a:pt x="39128" y="27305"/>
                    <a:pt x="38511" y="27810"/>
                  </a:cubicBezTo>
                  <a:cubicBezTo>
                    <a:pt x="37749" y="28155"/>
                    <a:pt x="37132" y="28500"/>
                    <a:pt x="36679" y="29189"/>
                  </a:cubicBezTo>
                  <a:cubicBezTo>
                    <a:pt x="35773" y="30384"/>
                    <a:pt x="35917" y="32085"/>
                    <a:pt x="34703" y="33280"/>
                  </a:cubicBezTo>
                  <a:cubicBezTo>
                    <a:pt x="32850" y="34981"/>
                    <a:pt x="30566" y="34131"/>
                    <a:pt x="28281" y="34131"/>
                  </a:cubicBezTo>
                  <a:cubicBezTo>
                    <a:pt x="26902" y="34131"/>
                    <a:pt x="25667" y="34131"/>
                    <a:pt x="24452" y="34637"/>
                  </a:cubicBezTo>
                  <a:cubicBezTo>
                    <a:pt x="23238" y="35165"/>
                    <a:pt x="21859" y="36682"/>
                    <a:pt x="20315" y="36176"/>
                  </a:cubicBezTo>
                  <a:cubicBezTo>
                    <a:pt x="19554" y="36016"/>
                    <a:pt x="18195" y="34315"/>
                    <a:pt x="17886" y="33280"/>
                  </a:cubicBezTo>
                  <a:cubicBezTo>
                    <a:pt x="17722" y="32085"/>
                    <a:pt x="18195" y="31580"/>
                    <a:pt x="17433" y="30729"/>
                  </a:cubicBezTo>
                  <a:cubicBezTo>
                    <a:pt x="15581" y="28845"/>
                    <a:pt x="12987" y="30545"/>
                    <a:pt x="11773" y="32085"/>
                  </a:cubicBezTo>
                  <a:cubicBezTo>
                    <a:pt x="11464" y="32430"/>
                    <a:pt x="11300" y="33120"/>
                    <a:pt x="11012" y="33464"/>
                  </a:cubicBezTo>
                  <a:cubicBezTo>
                    <a:pt x="10394" y="34315"/>
                    <a:pt x="9777" y="35165"/>
                    <a:pt x="9159" y="36176"/>
                  </a:cubicBezTo>
                  <a:cubicBezTo>
                    <a:pt x="8397" y="37027"/>
                    <a:pt x="7492" y="38406"/>
                    <a:pt x="6566" y="39095"/>
                  </a:cubicBezTo>
                  <a:cubicBezTo>
                    <a:pt x="5660" y="39946"/>
                    <a:pt x="4425" y="40452"/>
                    <a:pt x="3355" y="41302"/>
                  </a:cubicBezTo>
                  <a:cubicBezTo>
                    <a:pt x="1687" y="42336"/>
                    <a:pt x="1831" y="43187"/>
                    <a:pt x="1523" y="45071"/>
                  </a:cubicBezTo>
                  <a:cubicBezTo>
                    <a:pt x="1379" y="46083"/>
                    <a:pt x="926" y="46427"/>
                    <a:pt x="617" y="47278"/>
                  </a:cubicBezTo>
                  <a:cubicBezTo>
                    <a:pt x="0" y="50174"/>
                    <a:pt x="1975" y="50358"/>
                    <a:pt x="3663" y="51898"/>
                  </a:cubicBezTo>
                  <a:cubicBezTo>
                    <a:pt x="3972" y="52219"/>
                    <a:pt x="4281" y="52564"/>
                    <a:pt x="4590" y="52909"/>
                  </a:cubicBezTo>
                  <a:cubicBezTo>
                    <a:pt x="4878" y="53070"/>
                    <a:pt x="4734" y="53415"/>
                    <a:pt x="5186" y="53598"/>
                  </a:cubicBezTo>
                  <a:cubicBezTo>
                    <a:pt x="5495" y="53598"/>
                    <a:pt x="5495" y="53070"/>
                    <a:pt x="5804" y="53070"/>
                  </a:cubicBezTo>
                  <a:cubicBezTo>
                    <a:pt x="6730" y="53070"/>
                    <a:pt x="7945" y="53415"/>
                    <a:pt x="8706" y="53943"/>
                  </a:cubicBezTo>
                  <a:cubicBezTo>
                    <a:pt x="9777" y="54794"/>
                    <a:pt x="9324" y="56150"/>
                    <a:pt x="9324" y="57529"/>
                  </a:cubicBezTo>
                  <a:cubicBezTo>
                    <a:pt x="9324" y="58195"/>
                    <a:pt x="9324" y="58724"/>
                    <a:pt x="9015" y="59230"/>
                  </a:cubicBezTo>
                  <a:cubicBezTo>
                    <a:pt x="8706" y="59896"/>
                    <a:pt x="8253" y="60080"/>
                    <a:pt x="7945" y="60425"/>
                  </a:cubicBezTo>
                  <a:cubicBezTo>
                    <a:pt x="7492" y="61091"/>
                    <a:pt x="7327" y="63160"/>
                    <a:pt x="7636" y="64010"/>
                  </a:cubicBezTo>
                  <a:cubicBezTo>
                    <a:pt x="7801" y="64516"/>
                    <a:pt x="8397" y="64516"/>
                    <a:pt x="8397" y="65022"/>
                  </a:cubicBezTo>
                  <a:cubicBezTo>
                    <a:pt x="8706" y="65366"/>
                    <a:pt x="8397" y="66217"/>
                    <a:pt x="8562" y="66722"/>
                  </a:cubicBezTo>
                  <a:cubicBezTo>
                    <a:pt x="9468" y="66906"/>
                    <a:pt x="9015" y="67412"/>
                    <a:pt x="9324" y="67941"/>
                  </a:cubicBezTo>
                  <a:cubicBezTo>
                    <a:pt x="9632" y="68101"/>
                    <a:pt x="10085" y="68446"/>
                    <a:pt x="10538" y="68446"/>
                  </a:cubicBezTo>
                  <a:cubicBezTo>
                    <a:pt x="11464" y="68952"/>
                    <a:pt x="12370" y="68952"/>
                    <a:pt x="13440" y="69136"/>
                  </a:cubicBezTo>
                  <a:cubicBezTo>
                    <a:pt x="15272" y="69136"/>
                    <a:pt x="15128" y="69457"/>
                    <a:pt x="15128" y="71181"/>
                  </a:cubicBezTo>
                  <a:cubicBezTo>
                    <a:pt x="15128" y="72537"/>
                    <a:pt x="15128" y="73572"/>
                    <a:pt x="15437" y="74583"/>
                  </a:cubicBezTo>
                  <a:cubicBezTo>
                    <a:pt x="15746" y="75778"/>
                    <a:pt x="16198" y="76812"/>
                    <a:pt x="16651" y="77824"/>
                  </a:cubicBezTo>
                  <a:cubicBezTo>
                    <a:pt x="16960" y="78858"/>
                    <a:pt x="17722" y="79524"/>
                    <a:pt x="17886" y="80743"/>
                  </a:cubicBezTo>
                  <a:cubicBezTo>
                    <a:pt x="18195" y="82099"/>
                    <a:pt x="18648" y="82443"/>
                    <a:pt x="19265" y="83639"/>
                  </a:cubicBezTo>
                  <a:cubicBezTo>
                    <a:pt x="19862" y="84650"/>
                    <a:pt x="21385" y="86535"/>
                    <a:pt x="21097" y="87730"/>
                  </a:cubicBezTo>
                  <a:cubicBezTo>
                    <a:pt x="20480" y="87569"/>
                    <a:pt x="19554" y="87730"/>
                    <a:pt x="19409" y="88580"/>
                  </a:cubicBezTo>
                  <a:cubicBezTo>
                    <a:pt x="19554" y="88580"/>
                    <a:pt x="19862" y="88419"/>
                    <a:pt x="20027" y="88419"/>
                  </a:cubicBezTo>
                  <a:cubicBezTo>
                    <a:pt x="20480" y="88075"/>
                    <a:pt x="22312" y="87569"/>
                    <a:pt x="22765" y="88075"/>
                  </a:cubicBezTo>
                </a:path>
              </a:pathLst>
            </a:custGeom>
            <a:solidFill>
              <a:schemeClr val="accent1"/>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35" name="Shape 2735"/>
            <p:cNvSpPr/>
            <p:nvPr/>
          </p:nvSpPr>
          <p:spPr>
            <a:xfrm>
              <a:off x="10898160" y="4758280"/>
              <a:ext cx="993215" cy="931591"/>
            </a:xfrm>
            <a:custGeom>
              <a:avLst/>
              <a:gdLst/>
              <a:ahLst/>
              <a:cxnLst/>
              <a:rect l="0" t="0" r="0" b="0"/>
              <a:pathLst>
                <a:path w="120000" h="120000" extrusionOk="0">
                  <a:moveTo>
                    <a:pt x="52003" y="17373"/>
                  </a:moveTo>
                  <a:lnTo>
                    <a:pt x="52003" y="17373"/>
                  </a:lnTo>
                  <a:cubicBezTo>
                    <a:pt x="52003" y="18208"/>
                    <a:pt x="46986" y="17763"/>
                    <a:pt x="46202" y="17763"/>
                  </a:cubicBezTo>
                  <a:cubicBezTo>
                    <a:pt x="46567" y="14088"/>
                    <a:pt x="41132" y="13252"/>
                    <a:pt x="38832" y="13252"/>
                  </a:cubicBezTo>
                  <a:cubicBezTo>
                    <a:pt x="36480" y="13252"/>
                    <a:pt x="35331" y="13252"/>
                    <a:pt x="33397" y="12417"/>
                  </a:cubicBezTo>
                  <a:cubicBezTo>
                    <a:pt x="31463" y="11582"/>
                    <a:pt x="27961" y="10747"/>
                    <a:pt x="26027" y="10747"/>
                  </a:cubicBezTo>
                  <a:cubicBezTo>
                    <a:pt x="24459" y="13642"/>
                    <a:pt x="21376" y="11582"/>
                    <a:pt x="19442" y="13252"/>
                  </a:cubicBezTo>
                  <a:cubicBezTo>
                    <a:pt x="19024" y="14088"/>
                    <a:pt x="18658" y="16538"/>
                    <a:pt x="17874" y="16538"/>
                  </a:cubicBezTo>
                  <a:cubicBezTo>
                    <a:pt x="16724" y="16983"/>
                    <a:pt x="15940" y="15313"/>
                    <a:pt x="15156" y="14867"/>
                  </a:cubicBezTo>
                  <a:cubicBezTo>
                    <a:pt x="12804" y="14088"/>
                    <a:pt x="9355" y="18598"/>
                    <a:pt x="9355" y="20658"/>
                  </a:cubicBezTo>
                  <a:cubicBezTo>
                    <a:pt x="9721" y="20658"/>
                    <a:pt x="10087" y="21104"/>
                    <a:pt x="10505" y="20658"/>
                  </a:cubicBezTo>
                  <a:cubicBezTo>
                    <a:pt x="10871" y="22774"/>
                    <a:pt x="8153" y="21939"/>
                    <a:pt x="7369" y="21939"/>
                  </a:cubicBezTo>
                  <a:cubicBezTo>
                    <a:pt x="7003" y="23610"/>
                    <a:pt x="7369" y="24389"/>
                    <a:pt x="7787" y="25670"/>
                  </a:cubicBezTo>
                  <a:cubicBezTo>
                    <a:pt x="8153" y="25670"/>
                    <a:pt x="8153" y="25670"/>
                    <a:pt x="8153" y="25670"/>
                  </a:cubicBezTo>
                  <a:cubicBezTo>
                    <a:pt x="8153" y="26060"/>
                    <a:pt x="8153" y="26450"/>
                    <a:pt x="8153" y="26450"/>
                  </a:cubicBezTo>
                  <a:cubicBezTo>
                    <a:pt x="6637" y="26060"/>
                    <a:pt x="4651" y="31851"/>
                    <a:pt x="5069" y="33076"/>
                  </a:cubicBezTo>
                  <a:cubicBezTo>
                    <a:pt x="7369" y="33076"/>
                    <a:pt x="5435" y="37642"/>
                    <a:pt x="5069" y="39313"/>
                  </a:cubicBezTo>
                  <a:cubicBezTo>
                    <a:pt x="7003" y="39313"/>
                    <a:pt x="7369" y="41373"/>
                    <a:pt x="6219" y="42208"/>
                  </a:cubicBezTo>
                  <a:cubicBezTo>
                    <a:pt x="5069" y="42988"/>
                    <a:pt x="1933" y="44658"/>
                    <a:pt x="0" y="45883"/>
                  </a:cubicBezTo>
                  <a:cubicBezTo>
                    <a:pt x="418" y="46719"/>
                    <a:pt x="783" y="47554"/>
                    <a:pt x="1567" y="47944"/>
                  </a:cubicBezTo>
                  <a:cubicBezTo>
                    <a:pt x="2351" y="47554"/>
                    <a:pt x="2717" y="47164"/>
                    <a:pt x="3135" y="46719"/>
                  </a:cubicBezTo>
                  <a:cubicBezTo>
                    <a:pt x="2717" y="47164"/>
                    <a:pt x="2351" y="47554"/>
                    <a:pt x="1567" y="47944"/>
                  </a:cubicBezTo>
                  <a:cubicBezTo>
                    <a:pt x="2351" y="49225"/>
                    <a:pt x="3501" y="49614"/>
                    <a:pt x="4285" y="50450"/>
                  </a:cubicBezTo>
                  <a:cubicBezTo>
                    <a:pt x="6637" y="52510"/>
                    <a:pt x="9721" y="52955"/>
                    <a:pt x="12439" y="54570"/>
                  </a:cubicBezTo>
                  <a:cubicBezTo>
                    <a:pt x="11289" y="54180"/>
                    <a:pt x="10087" y="55016"/>
                    <a:pt x="9355" y="55406"/>
                  </a:cubicBezTo>
                  <a:cubicBezTo>
                    <a:pt x="8571" y="57911"/>
                    <a:pt x="8153" y="60807"/>
                    <a:pt x="6637" y="62867"/>
                  </a:cubicBezTo>
                  <a:cubicBezTo>
                    <a:pt x="5069" y="64928"/>
                    <a:pt x="1933" y="66988"/>
                    <a:pt x="3501" y="69494"/>
                  </a:cubicBezTo>
                  <a:cubicBezTo>
                    <a:pt x="4651" y="71109"/>
                    <a:pt x="3919" y="74450"/>
                    <a:pt x="5069" y="75285"/>
                  </a:cubicBezTo>
                  <a:cubicBezTo>
                    <a:pt x="7003" y="76510"/>
                    <a:pt x="10087" y="75285"/>
                    <a:pt x="12020" y="74839"/>
                  </a:cubicBezTo>
                  <a:cubicBezTo>
                    <a:pt x="11655" y="76064"/>
                    <a:pt x="12439" y="77345"/>
                    <a:pt x="11289" y="78570"/>
                  </a:cubicBezTo>
                  <a:cubicBezTo>
                    <a:pt x="12439" y="78960"/>
                    <a:pt x="14372" y="82301"/>
                    <a:pt x="15156" y="81076"/>
                  </a:cubicBezTo>
                  <a:cubicBezTo>
                    <a:pt x="17090" y="79406"/>
                    <a:pt x="15940" y="78180"/>
                    <a:pt x="18658" y="77345"/>
                  </a:cubicBezTo>
                  <a:cubicBezTo>
                    <a:pt x="20592" y="76510"/>
                    <a:pt x="20226" y="74004"/>
                    <a:pt x="22160" y="74004"/>
                  </a:cubicBezTo>
                  <a:cubicBezTo>
                    <a:pt x="24459" y="74450"/>
                    <a:pt x="25609" y="71944"/>
                    <a:pt x="27543" y="73614"/>
                  </a:cubicBezTo>
                  <a:cubicBezTo>
                    <a:pt x="29895" y="75285"/>
                    <a:pt x="30261" y="77735"/>
                    <a:pt x="31829" y="80241"/>
                  </a:cubicBezTo>
                  <a:cubicBezTo>
                    <a:pt x="33763" y="82691"/>
                    <a:pt x="36898" y="84361"/>
                    <a:pt x="39616" y="86867"/>
                  </a:cubicBezTo>
                  <a:cubicBezTo>
                    <a:pt x="40400" y="87647"/>
                    <a:pt x="44268" y="89317"/>
                    <a:pt x="44634" y="90542"/>
                  </a:cubicBezTo>
                  <a:cubicBezTo>
                    <a:pt x="44634" y="92213"/>
                    <a:pt x="40766" y="92213"/>
                    <a:pt x="39616" y="92213"/>
                  </a:cubicBezTo>
                  <a:cubicBezTo>
                    <a:pt x="39198" y="93048"/>
                    <a:pt x="38832" y="94273"/>
                    <a:pt x="38832" y="95109"/>
                  </a:cubicBezTo>
                  <a:cubicBezTo>
                    <a:pt x="41132" y="95944"/>
                    <a:pt x="41132" y="98839"/>
                    <a:pt x="43484" y="99229"/>
                  </a:cubicBezTo>
                  <a:cubicBezTo>
                    <a:pt x="43484" y="102960"/>
                    <a:pt x="46567" y="101345"/>
                    <a:pt x="48919" y="101345"/>
                  </a:cubicBezTo>
                  <a:cubicBezTo>
                    <a:pt x="52421" y="101345"/>
                    <a:pt x="52003" y="103406"/>
                    <a:pt x="52003" y="106301"/>
                  </a:cubicBezTo>
                  <a:cubicBezTo>
                    <a:pt x="54721" y="106301"/>
                    <a:pt x="56655" y="108751"/>
                    <a:pt x="59006" y="109587"/>
                  </a:cubicBezTo>
                  <a:cubicBezTo>
                    <a:pt x="61358" y="110032"/>
                    <a:pt x="62142" y="110422"/>
                    <a:pt x="62142" y="112928"/>
                  </a:cubicBezTo>
                  <a:cubicBezTo>
                    <a:pt x="64442" y="113317"/>
                    <a:pt x="66376" y="112928"/>
                    <a:pt x="68728" y="113317"/>
                  </a:cubicBezTo>
                  <a:cubicBezTo>
                    <a:pt x="71445" y="114153"/>
                    <a:pt x="73745" y="112482"/>
                    <a:pt x="76463" y="113317"/>
                  </a:cubicBezTo>
                  <a:cubicBezTo>
                    <a:pt x="76463" y="114542"/>
                    <a:pt x="76463" y="115767"/>
                    <a:pt x="76463" y="116603"/>
                  </a:cubicBezTo>
                  <a:cubicBezTo>
                    <a:pt x="77247" y="116603"/>
                    <a:pt x="77613" y="116603"/>
                    <a:pt x="78397" y="116603"/>
                  </a:cubicBezTo>
                  <a:cubicBezTo>
                    <a:pt x="78397" y="118663"/>
                    <a:pt x="81114" y="116603"/>
                    <a:pt x="81114" y="119944"/>
                  </a:cubicBezTo>
                  <a:cubicBezTo>
                    <a:pt x="81898" y="119944"/>
                    <a:pt x="83048" y="119944"/>
                    <a:pt x="83832" y="119944"/>
                  </a:cubicBezTo>
                  <a:cubicBezTo>
                    <a:pt x="84616" y="119109"/>
                    <a:pt x="86550" y="116213"/>
                    <a:pt x="88484" y="114153"/>
                  </a:cubicBezTo>
                  <a:cubicBezTo>
                    <a:pt x="87334" y="113707"/>
                    <a:pt x="86550" y="113317"/>
                    <a:pt x="86184" y="112482"/>
                  </a:cubicBezTo>
                  <a:cubicBezTo>
                    <a:pt x="85400" y="110812"/>
                    <a:pt x="86968" y="109197"/>
                    <a:pt x="87752" y="107916"/>
                  </a:cubicBezTo>
                  <a:cubicBezTo>
                    <a:pt x="89686" y="105856"/>
                    <a:pt x="90836" y="103795"/>
                    <a:pt x="92404" y="101345"/>
                  </a:cubicBezTo>
                  <a:cubicBezTo>
                    <a:pt x="93135" y="99675"/>
                    <a:pt x="93554" y="96779"/>
                    <a:pt x="94703" y="95944"/>
                  </a:cubicBezTo>
                  <a:cubicBezTo>
                    <a:pt x="95121" y="95554"/>
                    <a:pt x="95121" y="95109"/>
                    <a:pt x="95121" y="94719"/>
                  </a:cubicBezTo>
                  <a:cubicBezTo>
                    <a:pt x="95853" y="94719"/>
                    <a:pt x="96637" y="94719"/>
                    <a:pt x="97421" y="94719"/>
                  </a:cubicBezTo>
                  <a:cubicBezTo>
                    <a:pt x="97839" y="93883"/>
                    <a:pt x="97839" y="92603"/>
                    <a:pt x="96637" y="92603"/>
                  </a:cubicBezTo>
                  <a:cubicBezTo>
                    <a:pt x="95853" y="90542"/>
                    <a:pt x="95121" y="88092"/>
                    <a:pt x="95853" y="86032"/>
                  </a:cubicBezTo>
                  <a:cubicBezTo>
                    <a:pt x="96637" y="85587"/>
                    <a:pt x="96271" y="83972"/>
                    <a:pt x="97055" y="82691"/>
                  </a:cubicBezTo>
                  <a:cubicBezTo>
                    <a:pt x="97839" y="81466"/>
                    <a:pt x="98989" y="82301"/>
                    <a:pt x="99773" y="81076"/>
                  </a:cubicBezTo>
                  <a:cubicBezTo>
                    <a:pt x="101707" y="79406"/>
                    <a:pt x="99355" y="75285"/>
                    <a:pt x="100139" y="72779"/>
                  </a:cubicBezTo>
                  <a:cubicBezTo>
                    <a:pt x="100557" y="71554"/>
                    <a:pt x="102073" y="71554"/>
                    <a:pt x="103275" y="71109"/>
                  </a:cubicBezTo>
                  <a:cubicBezTo>
                    <a:pt x="104790" y="70329"/>
                    <a:pt x="105209" y="69494"/>
                    <a:pt x="105993" y="67823"/>
                  </a:cubicBezTo>
                  <a:cubicBezTo>
                    <a:pt x="106358" y="66988"/>
                    <a:pt x="106358" y="65317"/>
                    <a:pt x="107142" y="64538"/>
                  </a:cubicBezTo>
                  <a:cubicBezTo>
                    <a:pt x="108292" y="63703"/>
                    <a:pt x="109860" y="64092"/>
                    <a:pt x="111010" y="63703"/>
                  </a:cubicBezTo>
                  <a:cubicBezTo>
                    <a:pt x="111376" y="62032"/>
                    <a:pt x="113728" y="60361"/>
                    <a:pt x="114512" y="58301"/>
                  </a:cubicBezTo>
                  <a:cubicBezTo>
                    <a:pt x="115662" y="56686"/>
                    <a:pt x="116080" y="56686"/>
                    <a:pt x="118013" y="57076"/>
                  </a:cubicBezTo>
                  <a:cubicBezTo>
                    <a:pt x="119947" y="57466"/>
                    <a:pt x="117595" y="53791"/>
                    <a:pt x="117595" y="53791"/>
                  </a:cubicBezTo>
                  <a:cubicBezTo>
                    <a:pt x="116864" y="52510"/>
                    <a:pt x="116445" y="51675"/>
                    <a:pt x="114878" y="51285"/>
                  </a:cubicBezTo>
                  <a:cubicBezTo>
                    <a:pt x="112578" y="50895"/>
                    <a:pt x="112160" y="51285"/>
                    <a:pt x="110644" y="48779"/>
                  </a:cubicBezTo>
                  <a:cubicBezTo>
                    <a:pt x="109860" y="47164"/>
                    <a:pt x="109860" y="45494"/>
                    <a:pt x="108292" y="44658"/>
                  </a:cubicBezTo>
                  <a:cubicBezTo>
                    <a:pt x="107508" y="44658"/>
                    <a:pt x="106724" y="44658"/>
                    <a:pt x="105993" y="44269"/>
                  </a:cubicBezTo>
                  <a:cubicBezTo>
                    <a:pt x="104425" y="43433"/>
                    <a:pt x="104059" y="42598"/>
                    <a:pt x="102857" y="41763"/>
                  </a:cubicBezTo>
                  <a:cubicBezTo>
                    <a:pt x="101289" y="41373"/>
                    <a:pt x="99355" y="40928"/>
                    <a:pt x="97839" y="40928"/>
                  </a:cubicBezTo>
                  <a:cubicBezTo>
                    <a:pt x="96637" y="40928"/>
                    <a:pt x="93919" y="40928"/>
                    <a:pt x="93135" y="39703"/>
                  </a:cubicBezTo>
                  <a:cubicBezTo>
                    <a:pt x="91986" y="38032"/>
                    <a:pt x="91986" y="34747"/>
                    <a:pt x="92404" y="32686"/>
                  </a:cubicBezTo>
                  <a:cubicBezTo>
                    <a:pt x="91202" y="32686"/>
                    <a:pt x="90470" y="31406"/>
                    <a:pt x="90052" y="30626"/>
                  </a:cubicBezTo>
                  <a:cubicBezTo>
                    <a:pt x="89686" y="30180"/>
                    <a:pt x="89686" y="29791"/>
                    <a:pt x="89268" y="28955"/>
                  </a:cubicBezTo>
                  <a:cubicBezTo>
                    <a:pt x="88902" y="28566"/>
                    <a:pt x="88118" y="28120"/>
                    <a:pt x="87334" y="28120"/>
                  </a:cubicBezTo>
                  <a:cubicBezTo>
                    <a:pt x="86550" y="27730"/>
                    <a:pt x="85400" y="28120"/>
                    <a:pt x="84250" y="27730"/>
                  </a:cubicBezTo>
                  <a:cubicBezTo>
                    <a:pt x="83466" y="27285"/>
                    <a:pt x="80331" y="24000"/>
                    <a:pt x="80749" y="22329"/>
                  </a:cubicBezTo>
                  <a:cubicBezTo>
                    <a:pt x="79181" y="21939"/>
                    <a:pt x="78397" y="20658"/>
                    <a:pt x="76463" y="21104"/>
                  </a:cubicBezTo>
                  <a:cubicBezTo>
                    <a:pt x="75313" y="21104"/>
                    <a:pt x="74163" y="22329"/>
                    <a:pt x="72961" y="22774"/>
                  </a:cubicBezTo>
                  <a:cubicBezTo>
                    <a:pt x="72961" y="22774"/>
                    <a:pt x="72961" y="22774"/>
                    <a:pt x="72961" y="23164"/>
                  </a:cubicBezTo>
                  <a:cubicBezTo>
                    <a:pt x="69459" y="24000"/>
                    <a:pt x="68728" y="19879"/>
                    <a:pt x="67160" y="17763"/>
                  </a:cubicBezTo>
                  <a:cubicBezTo>
                    <a:pt x="66010" y="16983"/>
                    <a:pt x="64442" y="16983"/>
                    <a:pt x="63658" y="15703"/>
                  </a:cubicBezTo>
                  <a:cubicBezTo>
                    <a:pt x="62874" y="14477"/>
                    <a:pt x="63658" y="13252"/>
                    <a:pt x="62508" y="12417"/>
                  </a:cubicBezTo>
                  <a:cubicBezTo>
                    <a:pt x="59790" y="11582"/>
                    <a:pt x="61358" y="8686"/>
                    <a:pt x="60574" y="5791"/>
                  </a:cubicBezTo>
                  <a:cubicBezTo>
                    <a:pt x="59790" y="6236"/>
                    <a:pt x="58641" y="5401"/>
                    <a:pt x="57857" y="5791"/>
                  </a:cubicBezTo>
                  <a:cubicBezTo>
                    <a:pt x="59372" y="5401"/>
                    <a:pt x="55505" y="445"/>
                    <a:pt x="54355" y="0"/>
                  </a:cubicBezTo>
                  <a:cubicBezTo>
                    <a:pt x="54355" y="835"/>
                    <a:pt x="54721" y="2060"/>
                    <a:pt x="54355" y="2895"/>
                  </a:cubicBezTo>
                  <a:cubicBezTo>
                    <a:pt x="53571" y="3285"/>
                    <a:pt x="52787" y="2895"/>
                    <a:pt x="52421" y="3285"/>
                  </a:cubicBezTo>
                  <a:cubicBezTo>
                    <a:pt x="50853" y="4120"/>
                    <a:pt x="52003" y="5401"/>
                    <a:pt x="51271" y="6626"/>
                  </a:cubicBezTo>
                  <a:cubicBezTo>
                    <a:pt x="50853" y="7851"/>
                    <a:pt x="49703" y="7851"/>
                    <a:pt x="48919" y="7851"/>
                  </a:cubicBezTo>
                  <a:cubicBezTo>
                    <a:pt x="49285" y="10357"/>
                    <a:pt x="49703" y="12807"/>
                    <a:pt x="50069" y="13642"/>
                  </a:cubicBezTo>
                  <a:cubicBezTo>
                    <a:pt x="50853" y="14867"/>
                    <a:pt x="51637" y="16148"/>
                    <a:pt x="52003" y="17373"/>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36" name="Shape 2736"/>
            <p:cNvSpPr/>
            <p:nvPr/>
          </p:nvSpPr>
          <p:spPr>
            <a:xfrm>
              <a:off x="10728492" y="5131678"/>
              <a:ext cx="2148474" cy="2118468"/>
            </a:xfrm>
            <a:custGeom>
              <a:avLst/>
              <a:gdLst/>
              <a:ahLst/>
              <a:cxnLst/>
              <a:rect l="0" t="0" r="0" b="0"/>
              <a:pathLst>
                <a:path w="120000" h="120000" extrusionOk="0">
                  <a:moveTo>
                    <a:pt x="46980" y="31645"/>
                  </a:moveTo>
                  <a:lnTo>
                    <a:pt x="46980" y="31645"/>
                  </a:lnTo>
                  <a:cubicBezTo>
                    <a:pt x="46980" y="30177"/>
                    <a:pt x="45724" y="31083"/>
                    <a:pt x="45724" y="30177"/>
                  </a:cubicBezTo>
                  <a:cubicBezTo>
                    <a:pt x="45362" y="30177"/>
                    <a:pt x="45193" y="30177"/>
                    <a:pt x="44830" y="30177"/>
                  </a:cubicBezTo>
                  <a:cubicBezTo>
                    <a:pt x="44830" y="29810"/>
                    <a:pt x="44830" y="29271"/>
                    <a:pt x="44830" y="28733"/>
                  </a:cubicBezTo>
                  <a:cubicBezTo>
                    <a:pt x="43574" y="28366"/>
                    <a:pt x="42512" y="29100"/>
                    <a:pt x="41256" y="28733"/>
                  </a:cubicBezTo>
                  <a:cubicBezTo>
                    <a:pt x="40169" y="28562"/>
                    <a:pt x="39275" y="28733"/>
                    <a:pt x="38212" y="28562"/>
                  </a:cubicBezTo>
                  <a:cubicBezTo>
                    <a:pt x="38212" y="27460"/>
                    <a:pt x="37850" y="27289"/>
                    <a:pt x="36763" y="27093"/>
                  </a:cubicBezTo>
                  <a:cubicBezTo>
                    <a:pt x="35676" y="26726"/>
                    <a:pt x="34782" y="25649"/>
                    <a:pt x="33526" y="25649"/>
                  </a:cubicBezTo>
                  <a:cubicBezTo>
                    <a:pt x="33526" y="24376"/>
                    <a:pt x="33719" y="23471"/>
                    <a:pt x="32101" y="23471"/>
                  </a:cubicBezTo>
                  <a:cubicBezTo>
                    <a:pt x="31014" y="23471"/>
                    <a:pt x="29589" y="24181"/>
                    <a:pt x="29589" y="22541"/>
                  </a:cubicBezTo>
                  <a:cubicBezTo>
                    <a:pt x="28502" y="22369"/>
                    <a:pt x="28502" y="21097"/>
                    <a:pt x="27439" y="20730"/>
                  </a:cubicBezTo>
                  <a:cubicBezTo>
                    <a:pt x="27439" y="20363"/>
                    <a:pt x="27608" y="19824"/>
                    <a:pt x="27801" y="19457"/>
                  </a:cubicBezTo>
                  <a:cubicBezTo>
                    <a:pt x="28333" y="19457"/>
                    <a:pt x="30120" y="19457"/>
                    <a:pt x="30120" y="18723"/>
                  </a:cubicBezTo>
                  <a:cubicBezTo>
                    <a:pt x="29951" y="18184"/>
                    <a:pt x="28164" y="17450"/>
                    <a:pt x="27801" y="17107"/>
                  </a:cubicBezTo>
                  <a:cubicBezTo>
                    <a:pt x="26545" y="16006"/>
                    <a:pt x="25096" y="15272"/>
                    <a:pt x="24202" y="14195"/>
                  </a:cubicBezTo>
                  <a:cubicBezTo>
                    <a:pt x="23478" y="13094"/>
                    <a:pt x="23309" y="12017"/>
                    <a:pt x="22222" y="11282"/>
                  </a:cubicBezTo>
                  <a:cubicBezTo>
                    <a:pt x="21328" y="10548"/>
                    <a:pt x="20797" y="11650"/>
                    <a:pt x="19734" y="11454"/>
                  </a:cubicBezTo>
                  <a:cubicBezTo>
                    <a:pt x="18840" y="11454"/>
                    <a:pt x="19009" y="12555"/>
                    <a:pt x="18115" y="12922"/>
                  </a:cubicBezTo>
                  <a:cubicBezTo>
                    <a:pt x="16859" y="13289"/>
                    <a:pt x="17391" y="13828"/>
                    <a:pt x="16497" y="14562"/>
                  </a:cubicBezTo>
                  <a:cubicBezTo>
                    <a:pt x="16135" y="15100"/>
                    <a:pt x="15241" y="13632"/>
                    <a:pt x="14710" y="13461"/>
                  </a:cubicBezTo>
                  <a:cubicBezTo>
                    <a:pt x="15241" y="12922"/>
                    <a:pt x="14879" y="12359"/>
                    <a:pt x="15048" y="11821"/>
                  </a:cubicBezTo>
                  <a:cubicBezTo>
                    <a:pt x="14154" y="12017"/>
                    <a:pt x="12729" y="12555"/>
                    <a:pt x="11835" y="12017"/>
                  </a:cubicBezTo>
                  <a:cubicBezTo>
                    <a:pt x="11304" y="11650"/>
                    <a:pt x="11642" y="10181"/>
                    <a:pt x="11111" y="9471"/>
                  </a:cubicBezTo>
                  <a:cubicBezTo>
                    <a:pt x="10386" y="8370"/>
                    <a:pt x="11835" y="7464"/>
                    <a:pt x="12560" y="6559"/>
                  </a:cubicBezTo>
                  <a:cubicBezTo>
                    <a:pt x="13260" y="5653"/>
                    <a:pt x="13454" y="4380"/>
                    <a:pt x="13816" y="3279"/>
                  </a:cubicBezTo>
                  <a:cubicBezTo>
                    <a:pt x="14154" y="3108"/>
                    <a:pt x="14710" y="2741"/>
                    <a:pt x="15241" y="2912"/>
                  </a:cubicBezTo>
                  <a:cubicBezTo>
                    <a:pt x="13985" y="2202"/>
                    <a:pt x="12560" y="2006"/>
                    <a:pt x="11473" y="1101"/>
                  </a:cubicBezTo>
                  <a:cubicBezTo>
                    <a:pt x="11111" y="734"/>
                    <a:pt x="10579" y="562"/>
                    <a:pt x="10217" y="0"/>
                  </a:cubicBezTo>
                  <a:cubicBezTo>
                    <a:pt x="9855" y="367"/>
                    <a:pt x="9492" y="734"/>
                    <a:pt x="9323" y="734"/>
                  </a:cubicBezTo>
                  <a:cubicBezTo>
                    <a:pt x="8599" y="2569"/>
                    <a:pt x="6449" y="3646"/>
                    <a:pt x="6280" y="5653"/>
                  </a:cubicBezTo>
                  <a:cubicBezTo>
                    <a:pt x="5724" y="5653"/>
                    <a:pt x="5024" y="5457"/>
                    <a:pt x="4830" y="6192"/>
                  </a:cubicBezTo>
                  <a:cubicBezTo>
                    <a:pt x="4830" y="6730"/>
                    <a:pt x="4468" y="6730"/>
                    <a:pt x="4299" y="7293"/>
                  </a:cubicBezTo>
                  <a:cubicBezTo>
                    <a:pt x="2850" y="7293"/>
                    <a:pt x="3043" y="8737"/>
                    <a:pt x="3043" y="9643"/>
                  </a:cubicBezTo>
                  <a:cubicBezTo>
                    <a:pt x="3043" y="10377"/>
                    <a:pt x="2681" y="10744"/>
                    <a:pt x="2318" y="11111"/>
                  </a:cubicBezTo>
                  <a:cubicBezTo>
                    <a:pt x="1787" y="11650"/>
                    <a:pt x="1787" y="12359"/>
                    <a:pt x="1425" y="12922"/>
                  </a:cubicBezTo>
                  <a:lnTo>
                    <a:pt x="1256" y="12922"/>
                  </a:lnTo>
                  <a:cubicBezTo>
                    <a:pt x="531" y="14733"/>
                    <a:pt x="0" y="17279"/>
                    <a:pt x="531" y="19090"/>
                  </a:cubicBezTo>
                  <a:cubicBezTo>
                    <a:pt x="1062" y="20925"/>
                    <a:pt x="1062" y="24719"/>
                    <a:pt x="1062" y="27093"/>
                  </a:cubicBezTo>
                  <a:cubicBezTo>
                    <a:pt x="1062" y="27289"/>
                    <a:pt x="1256" y="27289"/>
                    <a:pt x="1256" y="27289"/>
                  </a:cubicBezTo>
                  <a:cubicBezTo>
                    <a:pt x="1425" y="27289"/>
                    <a:pt x="1425" y="27093"/>
                    <a:pt x="1594" y="27093"/>
                  </a:cubicBezTo>
                  <a:cubicBezTo>
                    <a:pt x="1787" y="27093"/>
                    <a:pt x="1956" y="27632"/>
                    <a:pt x="1956" y="27632"/>
                  </a:cubicBezTo>
                  <a:cubicBezTo>
                    <a:pt x="2149" y="27999"/>
                    <a:pt x="1787" y="27632"/>
                    <a:pt x="1787" y="27827"/>
                  </a:cubicBezTo>
                  <a:cubicBezTo>
                    <a:pt x="1594" y="27999"/>
                    <a:pt x="1956" y="28194"/>
                    <a:pt x="1956" y="28194"/>
                  </a:cubicBezTo>
                  <a:lnTo>
                    <a:pt x="2149" y="28194"/>
                  </a:lnTo>
                  <a:cubicBezTo>
                    <a:pt x="2149" y="28366"/>
                    <a:pt x="2149" y="28366"/>
                    <a:pt x="2149" y="28366"/>
                  </a:cubicBezTo>
                  <a:cubicBezTo>
                    <a:pt x="2149" y="28366"/>
                    <a:pt x="2149" y="28562"/>
                    <a:pt x="2318" y="28733"/>
                  </a:cubicBezTo>
                  <a:cubicBezTo>
                    <a:pt x="2318" y="28733"/>
                    <a:pt x="2318" y="28733"/>
                    <a:pt x="2512" y="28733"/>
                  </a:cubicBezTo>
                  <a:cubicBezTo>
                    <a:pt x="2512" y="28904"/>
                    <a:pt x="2512" y="28904"/>
                    <a:pt x="2512" y="28904"/>
                  </a:cubicBezTo>
                  <a:cubicBezTo>
                    <a:pt x="2681" y="29100"/>
                    <a:pt x="2681" y="29100"/>
                    <a:pt x="2850" y="29271"/>
                  </a:cubicBezTo>
                  <a:cubicBezTo>
                    <a:pt x="2850" y="29638"/>
                    <a:pt x="3043" y="29271"/>
                    <a:pt x="3212" y="29271"/>
                  </a:cubicBezTo>
                  <a:cubicBezTo>
                    <a:pt x="3405" y="29467"/>
                    <a:pt x="3405" y="29810"/>
                    <a:pt x="3212" y="29810"/>
                  </a:cubicBezTo>
                  <a:cubicBezTo>
                    <a:pt x="3212" y="30006"/>
                    <a:pt x="3212" y="30177"/>
                    <a:pt x="3212" y="30373"/>
                  </a:cubicBezTo>
                  <a:cubicBezTo>
                    <a:pt x="3405" y="30740"/>
                    <a:pt x="3768" y="30911"/>
                    <a:pt x="3212" y="31083"/>
                  </a:cubicBezTo>
                  <a:cubicBezTo>
                    <a:pt x="2850" y="31278"/>
                    <a:pt x="2850" y="31645"/>
                    <a:pt x="3212" y="31817"/>
                  </a:cubicBezTo>
                  <a:cubicBezTo>
                    <a:pt x="3405" y="31988"/>
                    <a:pt x="3574" y="32355"/>
                    <a:pt x="3212" y="32722"/>
                  </a:cubicBezTo>
                  <a:cubicBezTo>
                    <a:pt x="3405" y="32918"/>
                    <a:pt x="3574" y="33261"/>
                    <a:pt x="3574" y="33261"/>
                  </a:cubicBezTo>
                  <a:cubicBezTo>
                    <a:pt x="3768" y="34362"/>
                    <a:pt x="3768" y="34901"/>
                    <a:pt x="4468" y="35831"/>
                  </a:cubicBezTo>
                  <a:cubicBezTo>
                    <a:pt x="5193" y="36540"/>
                    <a:pt x="5724" y="37446"/>
                    <a:pt x="6086" y="38547"/>
                  </a:cubicBezTo>
                  <a:cubicBezTo>
                    <a:pt x="6086" y="38547"/>
                    <a:pt x="6086" y="38719"/>
                    <a:pt x="6280" y="38719"/>
                  </a:cubicBezTo>
                  <a:lnTo>
                    <a:pt x="6280" y="38914"/>
                  </a:lnTo>
                  <a:cubicBezTo>
                    <a:pt x="6811" y="39991"/>
                    <a:pt x="6811" y="40921"/>
                    <a:pt x="6811" y="41998"/>
                  </a:cubicBezTo>
                  <a:lnTo>
                    <a:pt x="6811" y="42170"/>
                  </a:lnTo>
                  <a:cubicBezTo>
                    <a:pt x="6811" y="42537"/>
                    <a:pt x="6811" y="42904"/>
                    <a:pt x="6980" y="43100"/>
                  </a:cubicBezTo>
                  <a:cubicBezTo>
                    <a:pt x="6980" y="43271"/>
                    <a:pt x="6980" y="43271"/>
                    <a:pt x="7173" y="43442"/>
                  </a:cubicBezTo>
                  <a:cubicBezTo>
                    <a:pt x="7173" y="43638"/>
                    <a:pt x="6980" y="44005"/>
                    <a:pt x="6980" y="44177"/>
                  </a:cubicBezTo>
                  <a:cubicBezTo>
                    <a:pt x="6449" y="44544"/>
                    <a:pt x="5555" y="44177"/>
                    <a:pt x="5024" y="44348"/>
                  </a:cubicBezTo>
                  <a:lnTo>
                    <a:pt x="5024" y="44348"/>
                  </a:lnTo>
                  <a:cubicBezTo>
                    <a:pt x="5024" y="44911"/>
                    <a:pt x="4830" y="45449"/>
                    <a:pt x="4299" y="45988"/>
                  </a:cubicBezTo>
                  <a:cubicBezTo>
                    <a:pt x="2681" y="47627"/>
                    <a:pt x="5024" y="50907"/>
                    <a:pt x="5024" y="52718"/>
                  </a:cubicBezTo>
                  <a:cubicBezTo>
                    <a:pt x="5024" y="53991"/>
                    <a:pt x="6280" y="53820"/>
                    <a:pt x="7173" y="54187"/>
                  </a:cubicBezTo>
                  <a:cubicBezTo>
                    <a:pt x="7536" y="54358"/>
                    <a:pt x="8067" y="54358"/>
                    <a:pt x="8236" y="54725"/>
                  </a:cubicBezTo>
                  <a:cubicBezTo>
                    <a:pt x="8792" y="55264"/>
                    <a:pt x="7536" y="55264"/>
                    <a:pt x="7536" y="55459"/>
                  </a:cubicBezTo>
                  <a:cubicBezTo>
                    <a:pt x="7342" y="56536"/>
                    <a:pt x="9323" y="55459"/>
                    <a:pt x="8792" y="57075"/>
                  </a:cubicBezTo>
                  <a:cubicBezTo>
                    <a:pt x="8429" y="57271"/>
                    <a:pt x="8236" y="57638"/>
                    <a:pt x="8429" y="58176"/>
                  </a:cubicBezTo>
                  <a:cubicBezTo>
                    <a:pt x="7173" y="57809"/>
                    <a:pt x="7173" y="58715"/>
                    <a:pt x="7173" y="59620"/>
                  </a:cubicBezTo>
                  <a:cubicBezTo>
                    <a:pt x="8236" y="59816"/>
                    <a:pt x="10024" y="59620"/>
                    <a:pt x="10217" y="60893"/>
                  </a:cubicBezTo>
                  <a:cubicBezTo>
                    <a:pt x="9492" y="60893"/>
                    <a:pt x="8236" y="60722"/>
                    <a:pt x="8236" y="61627"/>
                  </a:cubicBezTo>
                  <a:cubicBezTo>
                    <a:pt x="7536" y="61798"/>
                    <a:pt x="6811" y="61627"/>
                    <a:pt x="6280" y="61627"/>
                  </a:cubicBezTo>
                  <a:cubicBezTo>
                    <a:pt x="6086" y="61798"/>
                    <a:pt x="6086" y="61798"/>
                    <a:pt x="6086" y="61994"/>
                  </a:cubicBezTo>
                  <a:cubicBezTo>
                    <a:pt x="4468" y="61994"/>
                    <a:pt x="3768" y="64907"/>
                    <a:pt x="5193" y="64907"/>
                  </a:cubicBezTo>
                  <a:cubicBezTo>
                    <a:pt x="5024" y="62533"/>
                    <a:pt x="7705" y="63438"/>
                    <a:pt x="9323" y="63438"/>
                  </a:cubicBezTo>
                  <a:cubicBezTo>
                    <a:pt x="9323" y="62900"/>
                    <a:pt x="9492" y="62533"/>
                    <a:pt x="9492" y="62166"/>
                  </a:cubicBezTo>
                  <a:cubicBezTo>
                    <a:pt x="10386" y="61994"/>
                    <a:pt x="10942" y="61994"/>
                    <a:pt x="11642" y="62728"/>
                  </a:cubicBezTo>
                  <a:cubicBezTo>
                    <a:pt x="12198" y="63438"/>
                    <a:pt x="13260" y="61994"/>
                    <a:pt x="13985" y="62166"/>
                  </a:cubicBezTo>
                  <a:cubicBezTo>
                    <a:pt x="14154" y="62900"/>
                    <a:pt x="14154" y="63634"/>
                    <a:pt x="15048" y="63438"/>
                  </a:cubicBezTo>
                  <a:cubicBezTo>
                    <a:pt x="15048" y="63071"/>
                    <a:pt x="15241" y="62533"/>
                    <a:pt x="15410" y="62166"/>
                  </a:cubicBezTo>
                  <a:cubicBezTo>
                    <a:pt x="15603" y="62166"/>
                    <a:pt x="15772" y="61994"/>
                    <a:pt x="15966" y="61994"/>
                  </a:cubicBezTo>
                  <a:cubicBezTo>
                    <a:pt x="15966" y="61627"/>
                    <a:pt x="16135" y="61456"/>
                    <a:pt x="16666" y="61260"/>
                  </a:cubicBezTo>
                  <a:cubicBezTo>
                    <a:pt x="16859" y="61994"/>
                    <a:pt x="17222" y="62728"/>
                    <a:pt x="17922" y="62728"/>
                  </a:cubicBezTo>
                  <a:cubicBezTo>
                    <a:pt x="17560" y="62900"/>
                    <a:pt x="17391" y="63438"/>
                    <a:pt x="17560" y="63805"/>
                  </a:cubicBezTo>
                  <a:cubicBezTo>
                    <a:pt x="18115" y="63438"/>
                    <a:pt x="18478" y="63071"/>
                    <a:pt x="18840" y="63071"/>
                  </a:cubicBezTo>
                  <a:cubicBezTo>
                    <a:pt x="18478" y="63071"/>
                    <a:pt x="18115" y="63438"/>
                    <a:pt x="17560" y="63805"/>
                  </a:cubicBezTo>
                  <a:cubicBezTo>
                    <a:pt x="17753" y="63977"/>
                    <a:pt x="17922" y="63977"/>
                    <a:pt x="18115" y="63977"/>
                  </a:cubicBezTo>
                  <a:cubicBezTo>
                    <a:pt x="18840" y="64172"/>
                    <a:pt x="19541" y="63805"/>
                    <a:pt x="20265" y="63977"/>
                  </a:cubicBezTo>
                  <a:cubicBezTo>
                    <a:pt x="21159" y="63977"/>
                    <a:pt x="21884" y="64540"/>
                    <a:pt x="22584" y="64711"/>
                  </a:cubicBezTo>
                  <a:cubicBezTo>
                    <a:pt x="23478" y="64711"/>
                    <a:pt x="24396" y="64711"/>
                    <a:pt x="25096" y="64711"/>
                  </a:cubicBezTo>
                  <a:cubicBezTo>
                    <a:pt x="25096" y="64540"/>
                    <a:pt x="25289" y="64344"/>
                    <a:pt x="25289" y="64172"/>
                  </a:cubicBezTo>
                  <a:cubicBezTo>
                    <a:pt x="26545" y="64172"/>
                    <a:pt x="26908" y="64711"/>
                    <a:pt x="27801" y="65445"/>
                  </a:cubicBezTo>
                  <a:cubicBezTo>
                    <a:pt x="27801" y="66179"/>
                    <a:pt x="28502" y="66351"/>
                    <a:pt x="29057" y="66351"/>
                  </a:cubicBezTo>
                  <a:cubicBezTo>
                    <a:pt x="29951" y="66718"/>
                    <a:pt x="29951" y="67085"/>
                    <a:pt x="29951" y="67991"/>
                  </a:cubicBezTo>
                  <a:cubicBezTo>
                    <a:pt x="29758" y="69067"/>
                    <a:pt x="30676" y="69630"/>
                    <a:pt x="31014" y="70707"/>
                  </a:cubicBezTo>
                  <a:cubicBezTo>
                    <a:pt x="31376" y="71809"/>
                    <a:pt x="30845" y="73081"/>
                    <a:pt x="31014" y="74158"/>
                  </a:cubicBezTo>
                  <a:cubicBezTo>
                    <a:pt x="29589" y="74158"/>
                    <a:pt x="30314" y="75431"/>
                    <a:pt x="29396" y="75627"/>
                  </a:cubicBezTo>
                  <a:cubicBezTo>
                    <a:pt x="29227" y="75994"/>
                    <a:pt x="29227" y="76704"/>
                    <a:pt x="29227" y="77071"/>
                  </a:cubicBezTo>
                  <a:cubicBezTo>
                    <a:pt x="28333" y="77609"/>
                    <a:pt x="28502" y="79249"/>
                    <a:pt x="27608" y="79812"/>
                  </a:cubicBezTo>
                  <a:cubicBezTo>
                    <a:pt x="27439" y="80522"/>
                    <a:pt x="26714" y="81256"/>
                    <a:pt x="26714" y="82161"/>
                  </a:cubicBezTo>
                  <a:cubicBezTo>
                    <a:pt x="25821" y="81256"/>
                    <a:pt x="25821" y="82700"/>
                    <a:pt x="25821" y="83263"/>
                  </a:cubicBezTo>
                  <a:lnTo>
                    <a:pt x="25652" y="83263"/>
                  </a:lnTo>
                  <a:cubicBezTo>
                    <a:pt x="25652" y="83973"/>
                    <a:pt x="26714" y="84535"/>
                    <a:pt x="26183" y="85245"/>
                  </a:cubicBezTo>
                  <a:cubicBezTo>
                    <a:pt x="25821" y="85612"/>
                    <a:pt x="25458" y="85612"/>
                    <a:pt x="24927" y="85612"/>
                  </a:cubicBezTo>
                  <a:cubicBezTo>
                    <a:pt x="24396" y="85441"/>
                    <a:pt x="24202" y="85980"/>
                    <a:pt x="23671" y="86175"/>
                  </a:cubicBezTo>
                  <a:cubicBezTo>
                    <a:pt x="22777" y="86714"/>
                    <a:pt x="21521" y="86175"/>
                    <a:pt x="20628" y="86347"/>
                  </a:cubicBezTo>
                  <a:cubicBezTo>
                    <a:pt x="19371" y="86347"/>
                    <a:pt x="19734" y="87619"/>
                    <a:pt x="19734" y="88354"/>
                  </a:cubicBezTo>
                  <a:cubicBezTo>
                    <a:pt x="19178" y="88525"/>
                    <a:pt x="18478" y="87986"/>
                    <a:pt x="18115" y="88696"/>
                  </a:cubicBezTo>
                  <a:cubicBezTo>
                    <a:pt x="17922" y="89063"/>
                    <a:pt x="18115" y="89626"/>
                    <a:pt x="18115" y="90165"/>
                  </a:cubicBezTo>
                  <a:cubicBezTo>
                    <a:pt x="18115" y="90874"/>
                    <a:pt x="17922" y="92514"/>
                    <a:pt x="19009" y="92514"/>
                  </a:cubicBezTo>
                  <a:cubicBezTo>
                    <a:pt x="19178" y="93077"/>
                    <a:pt x="19541" y="93444"/>
                    <a:pt x="19541" y="93983"/>
                  </a:cubicBezTo>
                  <a:cubicBezTo>
                    <a:pt x="18478" y="93787"/>
                    <a:pt x="18840" y="95060"/>
                    <a:pt x="17922" y="94888"/>
                  </a:cubicBezTo>
                  <a:cubicBezTo>
                    <a:pt x="17753" y="95965"/>
                    <a:pt x="17922" y="96895"/>
                    <a:pt x="17028" y="97605"/>
                  </a:cubicBezTo>
                  <a:cubicBezTo>
                    <a:pt x="16497" y="97972"/>
                    <a:pt x="15772" y="98706"/>
                    <a:pt x="15048" y="98511"/>
                  </a:cubicBezTo>
                  <a:cubicBezTo>
                    <a:pt x="15048" y="99612"/>
                    <a:pt x="18115" y="104164"/>
                    <a:pt x="15966" y="104703"/>
                  </a:cubicBezTo>
                  <a:cubicBezTo>
                    <a:pt x="15772" y="105804"/>
                    <a:pt x="16304" y="105804"/>
                    <a:pt x="17222" y="105975"/>
                  </a:cubicBezTo>
                  <a:cubicBezTo>
                    <a:pt x="18647" y="106343"/>
                    <a:pt x="17753" y="108325"/>
                    <a:pt x="17753" y="109426"/>
                  </a:cubicBezTo>
                  <a:cubicBezTo>
                    <a:pt x="18285" y="109426"/>
                    <a:pt x="18647" y="109598"/>
                    <a:pt x="19009" y="109598"/>
                  </a:cubicBezTo>
                  <a:cubicBezTo>
                    <a:pt x="19178" y="108692"/>
                    <a:pt x="19371" y="107982"/>
                    <a:pt x="20072" y="107419"/>
                  </a:cubicBezTo>
                  <a:cubicBezTo>
                    <a:pt x="20265" y="108521"/>
                    <a:pt x="21328" y="107982"/>
                    <a:pt x="21884" y="108521"/>
                  </a:cubicBezTo>
                  <a:cubicBezTo>
                    <a:pt x="22777" y="109059"/>
                    <a:pt x="22222" y="110870"/>
                    <a:pt x="23478" y="111066"/>
                  </a:cubicBezTo>
                  <a:cubicBezTo>
                    <a:pt x="23478" y="110870"/>
                    <a:pt x="23671" y="110503"/>
                    <a:pt x="23671" y="110332"/>
                  </a:cubicBezTo>
                  <a:cubicBezTo>
                    <a:pt x="24202" y="110161"/>
                    <a:pt x="25289" y="110332"/>
                    <a:pt x="25289" y="111238"/>
                  </a:cubicBezTo>
                  <a:cubicBezTo>
                    <a:pt x="26183" y="110870"/>
                    <a:pt x="26714" y="109965"/>
                    <a:pt x="27801" y="109794"/>
                  </a:cubicBezTo>
                  <a:cubicBezTo>
                    <a:pt x="27801" y="109059"/>
                    <a:pt x="27971" y="108154"/>
                    <a:pt x="28502" y="107982"/>
                  </a:cubicBezTo>
                  <a:cubicBezTo>
                    <a:pt x="28164" y="107248"/>
                    <a:pt x="27801" y="106710"/>
                    <a:pt x="27077" y="106514"/>
                  </a:cubicBezTo>
                  <a:cubicBezTo>
                    <a:pt x="26908" y="105975"/>
                    <a:pt x="27246" y="105804"/>
                    <a:pt x="27608" y="105804"/>
                  </a:cubicBezTo>
                  <a:cubicBezTo>
                    <a:pt x="27801" y="105437"/>
                    <a:pt x="27801" y="104874"/>
                    <a:pt x="27801" y="104507"/>
                  </a:cubicBezTo>
                  <a:cubicBezTo>
                    <a:pt x="27608" y="104164"/>
                    <a:pt x="27077" y="103968"/>
                    <a:pt x="27077" y="103430"/>
                  </a:cubicBezTo>
                  <a:cubicBezTo>
                    <a:pt x="26352" y="103234"/>
                    <a:pt x="25458" y="103968"/>
                    <a:pt x="24565" y="103797"/>
                  </a:cubicBezTo>
                  <a:cubicBezTo>
                    <a:pt x="24565" y="102524"/>
                    <a:pt x="25458" y="100885"/>
                    <a:pt x="25096" y="99612"/>
                  </a:cubicBezTo>
                  <a:cubicBezTo>
                    <a:pt x="24758" y="98511"/>
                    <a:pt x="23840" y="99245"/>
                    <a:pt x="23478" y="98339"/>
                  </a:cubicBezTo>
                  <a:cubicBezTo>
                    <a:pt x="23140" y="97605"/>
                    <a:pt x="24033" y="94350"/>
                    <a:pt x="22584" y="94521"/>
                  </a:cubicBezTo>
                  <a:cubicBezTo>
                    <a:pt x="22053" y="93616"/>
                    <a:pt x="22777" y="92172"/>
                    <a:pt x="21690" y="91609"/>
                  </a:cubicBezTo>
                  <a:cubicBezTo>
                    <a:pt x="21328" y="91242"/>
                    <a:pt x="19903" y="91609"/>
                    <a:pt x="20072" y="90874"/>
                  </a:cubicBezTo>
                  <a:cubicBezTo>
                    <a:pt x="21159" y="90874"/>
                    <a:pt x="21521" y="89969"/>
                    <a:pt x="21884" y="89259"/>
                  </a:cubicBezTo>
                  <a:cubicBezTo>
                    <a:pt x="23140" y="88696"/>
                    <a:pt x="23671" y="88892"/>
                    <a:pt x="23671" y="90336"/>
                  </a:cubicBezTo>
                  <a:cubicBezTo>
                    <a:pt x="24927" y="90336"/>
                    <a:pt x="25096" y="90336"/>
                    <a:pt x="25289" y="89063"/>
                  </a:cubicBezTo>
                  <a:cubicBezTo>
                    <a:pt x="25458" y="89259"/>
                    <a:pt x="25821" y="89063"/>
                    <a:pt x="26014" y="89063"/>
                  </a:cubicBezTo>
                  <a:cubicBezTo>
                    <a:pt x="26183" y="88696"/>
                    <a:pt x="26014" y="88354"/>
                    <a:pt x="26183" y="87986"/>
                  </a:cubicBezTo>
                  <a:cubicBezTo>
                    <a:pt x="26908" y="87986"/>
                    <a:pt x="27246" y="87081"/>
                    <a:pt x="28164" y="86885"/>
                  </a:cubicBezTo>
                  <a:cubicBezTo>
                    <a:pt x="28502" y="87448"/>
                    <a:pt x="27971" y="87619"/>
                    <a:pt x="27801" y="88158"/>
                  </a:cubicBezTo>
                  <a:cubicBezTo>
                    <a:pt x="27439" y="88892"/>
                    <a:pt x="28333" y="89626"/>
                    <a:pt x="28333" y="90336"/>
                  </a:cubicBezTo>
                  <a:cubicBezTo>
                    <a:pt x="27246" y="90336"/>
                    <a:pt x="26183" y="90336"/>
                    <a:pt x="26352" y="91805"/>
                  </a:cubicBezTo>
                  <a:cubicBezTo>
                    <a:pt x="26545" y="91976"/>
                    <a:pt x="26908" y="92172"/>
                    <a:pt x="27077" y="92343"/>
                  </a:cubicBezTo>
                  <a:cubicBezTo>
                    <a:pt x="27077" y="91976"/>
                    <a:pt x="27246" y="91609"/>
                    <a:pt x="27246" y="91242"/>
                  </a:cubicBezTo>
                  <a:cubicBezTo>
                    <a:pt x="27439" y="91070"/>
                    <a:pt x="27801" y="91070"/>
                    <a:pt x="28164" y="91242"/>
                  </a:cubicBezTo>
                  <a:cubicBezTo>
                    <a:pt x="28164" y="91976"/>
                    <a:pt x="28164" y="92514"/>
                    <a:pt x="27439" y="92881"/>
                  </a:cubicBezTo>
                  <a:cubicBezTo>
                    <a:pt x="27246" y="93077"/>
                    <a:pt x="27246" y="93444"/>
                    <a:pt x="27439" y="93616"/>
                  </a:cubicBezTo>
                  <a:cubicBezTo>
                    <a:pt x="27801" y="93616"/>
                    <a:pt x="28164" y="93444"/>
                    <a:pt x="28164" y="93077"/>
                  </a:cubicBezTo>
                  <a:cubicBezTo>
                    <a:pt x="28502" y="92881"/>
                    <a:pt x="29227" y="92514"/>
                    <a:pt x="29589" y="92710"/>
                  </a:cubicBezTo>
                  <a:cubicBezTo>
                    <a:pt x="29951" y="93077"/>
                    <a:pt x="29227" y="93787"/>
                    <a:pt x="29951" y="93983"/>
                  </a:cubicBezTo>
                  <a:cubicBezTo>
                    <a:pt x="29951" y="94154"/>
                    <a:pt x="30120" y="94350"/>
                    <a:pt x="30120" y="94521"/>
                  </a:cubicBezTo>
                  <a:cubicBezTo>
                    <a:pt x="30676" y="94521"/>
                    <a:pt x="31014" y="94154"/>
                    <a:pt x="31739" y="94350"/>
                  </a:cubicBezTo>
                  <a:cubicBezTo>
                    <a:pt x="32463" y="94521"/>
                    <a:pt x="32826" y="94717"/>
                    <a:pt x="33719" y="94521"/>
                  </a:cubicBezTo>
                  <a:cubicBezTo>
                    <a:pt x="33719" y="94350"/>
                    <a:pt x="33719" y="93983"/>
                    <a:pt x="33719" y="93787"/>
                  </a:cubicBezTo>
                  <a:cubicBezTo>
                    <a:pt x="34613" y="93616"/>
                    <a:pt x="33526" y="91437"/>
                    <a:pt x="33357" y="90874"/>
                  </a:cubicBezTo>
                  <a:cubicBezTo>
                    <a:pt x="34082" y="91070"/>
                    <a:pt x="34251" y="91609"/>
                    <a:pt x="34975" y="91609"/>
                  </a:cubicBezTo>
                  <a:cubicBezTo>
                    <a:pt x="34975" y="92881"/>
                    <a:pt x="35676" y="92514"/>
                    <a:pt x="36763" y="92514"/>
                  </a:cubicBezTo>
                  <a:cubicBezTo>
                    <a:pt x="36932" y="93249"/>
                    <a:pt x="33188" y="96161"/>
                    <a:pt x="35676" y="96528"/>
                  </a:cubicBezTo>
                  <a:cubicBezTo>
                    <a:pt x="35676" y="95965"/>
                    <a:pt x="35144" y="95427"/>
                    <a:pt x="35869" y="95060"/>
                  </a:cubicBezTo>
                  <a:cubicBezTo>
                    <a:pt x="36400" y="94888"/>
                    <a:pt x="37125" y="95255"/>
                    <a:pt x="37657" y="95255"/>
                  </a:cubicBezTo>
                  <a:cubicBezTo>
                    <a:pt x="37487" y="93787"/>
                    <a:pt x="38550" y="94154"/>
                    <a:pt x="38913" y="95255"/>
                  </a:cubicBezTo>
                  <a:cubicBezTo>
                    <a:pt x="40000" y="95427"/>
                    <a:pt x="41594" y="95255"/>
                    <a:pt x="42850" y="95255"/>
                  </a:cubicBezTo>
                  <a:cubicBezTo>
                    <a:pt x="42850" y="94888"/>
                    <a:pt x="42681" y="92172"/>
                    <a:pt x="43768" y="92881"/>
                  </a:cubicBezTo>
                  <a:cubicBezTo>
                    <a:pt x="44468" y="93444"/>
                    <a:pt x="46449" y="92172"/>
                    <a:pt x="45917" y="91242"/>
                  </a:cubicBezTo>
                  <a:cubicBezTo>
                    <a:pt x="46449" y="91070"/>
                    <a:pt x="47173" y="91242"/>
                    <a:pt x="47705" y="91437"/>
                  </a:cubicBezTo>
                  <a:cubicBezTo>
                    <a:pt x="47705" y="90874"/>
                    <a:pt x="49323" y="90336"/>
                    <a:pt x="49855" y="90532"/>
                  </a:cubicBezTo>
                  <a:cubicBezTo>
                    <a:pt x="49855" y="91070"/>
                    <a:pt x="49855" y="91805"/>
                    <a:pt x="50386" y="92172"/>
                  </a:cubicBezTo>
                  <a:cubicBezTo>
                    <a:pt x="50942" y="92514"/>
                    <a:pt x="51473" y="93444"/>
                    <a:pt x="52004" y="93616"/>
                  </a:cubicBezTo>
                  <a:cubicBezTo>
                    <a:pt x="52367" y="95060"/>
                    <a:pt x="50386" y="94888"/>
                    <a:pt x="50579" y="96161"/>
                  </a:cubicBezTo>
                  <a:cubicBezTo>
                    <a:pt x="50748" y="96161"/>
                    <a:pt x="50942" y="96161"/>
                    <a:pt x="50942" y="96161"/>
                  </a:cubicBezTo>
                  <a:cubicBezTo>
                    <a:pt x="50942" y="96332"/>
                    <a:pt x="50748" y="96699"/>
                    <a:pt x="50748" y="96699"/>
                  </a:cubicBezTo>
                  <a:cubicBezTo>
                    <a:pt x="50386" y="96895"/>
                    <a:pt x="50579" y="96895"/>
                    <a:pt x="50217" y="97067"/>
                  </a:cubicBezTo>
                  <a:cubicBezTo>
                    <a:pt x="49855" y="97067"/>
                    <a:pt x="49685" y="97238"/>
                    <a:pt x="49492" y="97605"/>
                  </a:cubicBezTo>
                  <a:cubicBezTo>
                    <a:pt x="50048" y="97801"/>
                    <a:pt x="50386" y="97801"/>
                    <a:pt x="50942" y="97605"/>
                  </a:cubicBezTo>
                  <a:cubicBezTo>
                    <a:pt x="50748" y="96895"/>
                    <a:pt x="51473" y="96528"/>
                    <a:pt x="52004" y="96699"/>
                  </a:cubicBezTo>
                  <a:cubicBezTo>
                    <a:pt x="52729" y="96895"/>
                    <a:pt x="52367" y="97801"/>
                    <a:pt x="52367" y="98339"/>
                  </a:cubicBezTo>
                  <a:cubicBezTo>
                    <a:pt x="53623" y="98706"/>
                    <a:pt x="53454" y="96895"/>
                    <a:pt x="53091" y="96161"/>
                  </a:cubicBezTo>
                  <a:cubicBezTo>
                    <a:pt x="53454" y="95965"/>
                    <a:pt x="54154" y="95794"/>
                    <a:pt x="54347" y="96332"/>
                  </a:cubicBezTo>
                  <a:cubicBezTo>
                    <a:pt x="54347" y="96161"/>
                    <a:pt x="54516" y="95965"/>
                    <a:pt x="54516" y="95623"/>
                  </a:cubicBezTo>
                  <a:cubicBezTo>
                    <a:pt x="55241" y="95427"/>
                    <a:pt x="55241" y="95965"/>
                    <a:pt x="55410" y="96332"/>
                  </a:cubicBezTo>
                  <a:cubicBezTo>
                    <a:pt x="55772" y="96895"/>
                    <a:pt x="56666" y="96699"/>
                    <a:pt x="57222" y="96699"/>
                  </a:cubicBezTo>
                  <a:cubicBezTo>
                    <a:pt x="57222" y="96699"/>
                    <a:pt x="57222" y="96528"/>
                    <a:pt x="57222" y="96332"/>
                  </a:cubicBezTo>
                  <a:cubicBezTo>
                    <a:pt x="56859" y="96332"/>
                    <a:pt x="56666" y="95965"/>
                    <a:pt x="56666" y="95794"/>
                  </a:cubicBezTo>
                  <a:cubicBezTo>
                    <a:pt x="57222" y="95623"/>
                    <a:pt x="57753" y="95623"/>
                    <a:pt x="58285" y="95623"/>
                  </a:cubicBezTo>
                  <a:cubicBezTo>
                    <a:pt x="58285" y="95794"/>
                    <a:pt x="58285" y="96161"/>
                    <a:pt x="58478" y="96332"/>
                  </a:cubicBezTo>
                  <a:cubicBezTo>
                    <a:pt x="58478" y="96161"/>
                    <a:pt x="58478" y="95794"/>
                    <a:pt x="58478" y="95427"/>
                  </a:cubicBezTo>
                  <a:cubicBezTo>
                    <a:pt x="58816" y="95427"/>
                    <a:pt x="59371" y="95427"/>
                    <a:pt x="59734" y="95427"/>
                  </a:cubicBezTo>
                  <a:cubicBezTo>
                    <a:pt x="59541" y="95794"/>
                    <a:pt x="59541" y="95794"/>
                    <a:pt x="59178" y="95965"/>
                  </a:cubicBezTo>
                  <a:cubicBezTo>
                    <a:pt x="58816" y="96332"/>
                    <a:pt x="59009" y="96895"/>
                    <a:pt x="58816" y="97238"/>
                  </a:cubicBezTo>
                  <a:cubicBezTo>
                    <a:pt x="58816" y="98168"/>
                    <a:pt x="58647" y="98878"/>
                    <a:pt x="58285" y="99612"/>
                  </a:cubicBezTo>
                  <a:cubicBezTo>
                    <a:pt x="59178" y="99979"/>
                    <a:pt x="59541" y="98706"/>
                    <a:pt x="60434" y="98878"/>
                  </a:cubicBezTo>
                  <a:cubicBezTo>
                    <a:pt x="60434" y="99612"/>
                    <a:pt x="63840" y="99245"/>
                    <a:pt x="64565" y="99245"/>
                  </a:cubicBezTo>
                  <a:cubicBezTo>
                    <a:pt x="64033" y="97801"/>
                    <a:pt x="66183" y="97238"/>
                    <a:pt x="65096" y="95794"/>
                  </a:cubicBezTo>
                  <a:cubicBezTo>
                    <a:pt x="65458" y="95623"/>
                    <a:pt x="65821" y="95623"/>
                    <a:pt x="66183" y="95623"/>
                  </a:cubicBezTo>
                  <a:cubicBezTo>
                    <a:pt x="65990" y="95965"/>
                    <a:pt x="66183" y="96161"/>
                    <a:pt x="66183" y="96332"/>
                  </a:cubicBezTo>
                  <a:cubicBezTo>
                    <a:pt x="66545" y="95965"/>
                    <a:pt x="66908" y="95255"/>
                    <a:pt x="67801" y="95427"/>
                  </a:cubicBezTo>
                  <a:cubicBezTo>
                    <a:pt x="67801" y="95623"/>
                    <a:pt x="67971" y="95794"/>
                    <a:pt x="67801" y="96161"/>
                  </a:cubicBezTo>
                  <a:cubicBezTo>
                    <a:pt x="68140" y="96528"/>
                    <a:pt x="68502" y="96895"/>
                    <a:pt x="69057" y="96699"/>
                  </a:cubicBezTo>
                  <a:cubicBezTo>
                    <a:pt x="69057" y="95965"/>
                    <a:pt x="69589" y="95623"/>
                    <a:pt x="69420" y="94888"/>
                  </a:cubicBezTo>
                  <a:cubicBezTo>
                    <a:pt x="69951" y="94888"/>
                    <a:pt x="70845" y="94717"/>
                    <a:pt x="71207" y="95060"/>
                  </a:cubicBezTo>
                  <a:cubicBezTo>
                    <a:pt x="71932" y="95623"/>
                    <a:pt x="71014" y="96699"/>
                    <a:pt x="71207" y="97434"/>
                  </a:cubicBezTo>
                  <a:cubicBezTo>
                    <a:pt x="71932" y="97605"/>
                    <a:pt x="72995" y="97067"/>
                    <a:pt x="73164" y="97972"/>
                  </a:cubicBezTo>
                  <a:cubicBezTo>
                    <a:pt x="73526" y="99245"/>
                    <a:pt x="75338" y="98706"/>
                    <a:pt x="76231" y="98878"/>
                  </a:cubicBezTo>
                  <a:cubicBezTo>
                    <a:pt x="76231" y="99612"/>
                    <a:pt x="75869" y="100713"/>
                    <a:pt x="76231" y="101423"/>
                  </a:cubicBezTo>
                  <a:cubicBezTo>
                    <a:pt x="76956" y="102157"/>
                    <a:pt x="78550" y="101619"/>
                    <a:pt x="79275" y="101790"/>
                  </a:cubicBezTo>
                  <a:cubicBezTo>
                    <a:pt x="79275" y="101986"/>
                    <a:pt x="79275" y="102329"/>
                    <a:pt x="79275" y="102696"/>
                  </a:cubicBezTo>
                  <a:cubicBezTo>
                    <a:pt x="80000" y="102696"/>
                    <a:pt x="80531" y="102696"/>
                    <a:pt x="81256" y="102696"/>
                  </a:cubicBezTo>
                  <a:cubicBezTo>
                    <a:pt x="81256" y="103430"/>
                    <a:pt x="81256" y="103968"/>
                    <a:pt x="81256" y="104507"/>
                  </a:cubicBezTo>
                  <a:cubicBezTo>
                    <a:pt x="81618" y="104703"/>
                    <a:pt x="81956" y="104703"/>
                    <a:pt x="82318" y="104703"/>
                  </a:cubicBezTo>
                  <a:cubicBezTo>
                    <a:pt x="82318" y="105070"/>
                    <a:pt x="82318" y="105437"/>
                    <a:pt x="82318" y="105804"/>
                  </a:cubicBezTo>
                  <a:cubicBezTo>
                    <a:pt x="83043" y="105608"/>
                    <a:pt x="82874" y="106514"/>
                    <a:pt x="83574" y="106343"/>
                  </a:cubicBezTo>
                  <a:cubicBezTo>
                    <a:pt x="83768" y="105804"/>
                    <a:pt x="83405" y="105241"/>
                    <a:pt x="83574" y="104874"/>
                  </a:cubicBezTo>
                  <a:cubicBezTo>
                    <a:pt x="84661" y="104703"/>
                    <a:pt x="87149" y="105241"/>
                    <a:pt x="87850" y="104336"/>
                  </a:cubicBezTo>
                  <a:cubicBezTo>
                    <a:pt x="88405" y="104336"/>
                    <a:pt x="88937" y="104336"/>
                    <a:pt x="89299" y="104874"/>
                  </a:cubicBezTo>
                  <a:cubicBezTo>
                    <a:pt x="89468" y="105070"/>
                    <a:pt x="89468" y="105241"/>
                    <a:pt x="89468" y="105608"/>
                  </a:cubicBezTo>
                  <a:cubicBezTo>
                    <a:pt x="89661" y="105804"/>
                    <a:pt x="90024" y="105608"/>
                    <a:pt x="90362" y="105804"/>
                  </a:cubicBezTo>
                  <a:cubicBezTo>
                    <a:pt x="91280" y="107052"/>
                    <a:pt x="89830" y="107787"/>
                    <a:pt x="88937" y="107248"/>
                  </a:cubicBezTo>
                  <a:cubicBezTo>
                    <a:pt x="88768" y="107787"/>
                    <a:pt x="88768" y="108154"/>
                    <a:pt x="88768" y="108692"/>
                  </a:cubicBezTo>
                  <a:cubicBezTo>
                    <a:pt x="88937" y="108692"/>
                    <a:pt x="89130" y="108692"/>
                    <a:pt x="89299" y="108692"/>
                  </a:cubicBezTo>
                  <a:cubicBezTo>
                    <a:pt x="89299" y="109255"/>
                    <a:pt x="89299" y="109794"/>
                    <a:pt x="89299" y="110161"/>
                  </a:cubicBezTo>
                  <a:cubicBezTo>
                    <a:pt x="90362" y="110161"/>
                    <a:pt x="90362" y="111066"/>
                    <a:pt x="90024" y="111800"/>
                  </a:cubicBezTo>
                  <a:cubicBezTo>
                    <a:pt x="89661" y="112877"/>
                    <a:pt x="89130" y="113416"/>
                    <a:pt x="89130" y="114517"/>
                  </a:cubicBezTo>
                  <a:cubicBezTo>
                    <a:pt x="88937" y="114517"/>
                    <a:pt x="88574" y="114688"/>
                    <a:pt x="88405" y="114517"/>
                  </a:cubicBezTo>
                  <a:cubicBezTo>
                    <a:pt x="88212" y="114688"/>
                    <a:pt x="88212" y="115056"/>
                    <a:pt x="88405" y="115251"/>
                  </a:cubicBezTo>
                  <a:cubicBezTo>
                    <a:pt x="88937" y="115423"/>
                    <a:pt x="89299" y="115790"/>
                    <a:pt x="89468" y="116157"/>
                  </a:cubicBezTo>
                  <a:cubicBezTo>
                    <a:pt x="89661" y="116695"/>
                    <a:pt x="89299" y="117430"/>
                    <a:pt x="90024" y="117430"/>
                  </a:cubicBezTo>
                  <a:cubicBezTo>
                    <a:pt x="90024" y="117601"/>
                    <a:pt x="90024" y="117797"/>
                    <a:pt x="90193" y="117797"/>
                  </a:cubicBezTo>
                  <a:cubicBezTo>
                    <a:pt x="90362" y="117601"/>
                    <a:pt x="90555" y="117234"/>
                    <a:pt x="90724" y="117063"/>
                  </a:cubicBezTo>
                  <a:cubicBezTo>
                    <a:pt x="90555" y="117234"/>
                    <a:pt x="90362" y="117601"/>
                    <a:pt x="90193" y="117797"/>
                  </a:cubicBezTo>
                  <a:cubicBezTo>
                    <a:pt x="90555" y="118335"/>
                    <a:pt x="91449" y="118335"/>
                    <a:pt x="92173" y="118507"/>
                  </a:cubicBezTo>
                  <a:cubicBezTo>
                    <a:pt x="92173" y="119975"/>
                    <a:pt x="95579" y="119975"/>
                    <a:pt x="96642" y="119608"/>
                  </a:cubicBezTo>
                  <a:cubicBezTo>
                    <a:pt x="97729" y="118874"/>
                    <a:pt x="96835" y="117430"/>
                    <a:pt x="97536" y="116695"/>
                  </a:cubicBezTo>
                  <a:cubicBezTo>
                    <a:pt x="97898" y="116328"/>
                    <a:pt x="98260" y="116867"/>
                    <a:pt x="98260" y="116157"/>
                  </a:cubicBezTo>
                  <a:cubicBezTo>
                    <a:pt x="98260" y="115594"/>
                    <a:pt x="98985" y="115790"/>
                    <a:pt x="99516" y="115790"/>
                  </a:cubicBezTo>
                  <a:cubicBezTo>
                    <a:pt x="99516" y="115423"/>
                    <a:pt x="99347" y="115251"/>
                    <a:pt x="99347" y="115056"/>
                  </a:cubicBezTo>
                  <a:lnTo>
                    <a:pt x="99154" y="115056"/>
                  </a:lnTo>
                  <a:lnTo>
                    <a:pt x="99347" y="115056"/>
                  </a:lnTo>
                  <a:cubicBezTo>
                    <a:pt x="98985" y="114688"/>
                    <a:pt x="98623" y="114346"/>
                    <a:pt x="99154" y="113783"/>
                  </a:cubicBezTo>
                  <a:cubicBezTo>
                    <a:pt x="99685" y="113244"/>
                    <a:pt x="100603" y="113244"/>
                    <a:pt x="100048" y="112339"/>
                  </a:cubicBezTo>
                  <a:cubicBezTo>
                    <a:pt x="99516" y="111605"/>
                    <a:pt x="99879" y="111066"/>
                    <a:pt x="100410" y="110332"/>
                  </a:cubicBezTo>
                  <a:cubicBezTo>
                    <a:pt x="100772" y="109794"/>
                    <a:pt x="100241" y="109598"/>
                    <a:pt x="100048" y="109255"/>
                  </a:cubicBezTo>
                  <a:cubicBezTo>
                    <a:pt x="100048" y="108888"/>
                    <a:pt x="100048" y="108521"/>
                    <a:pt x="100048" y="108154"/>
                  </a:cubicBezTo>
                  <a:cubicBezTo>
                    <a:pt x="99685" y="107982"/>
                    <a:pt x="99516" y="107982"/>
                    <a:pt x="99154" y="107982"/>
                  </a:cubicBezTo>
                  <a:cubicBezTo>
                    <a:pt x="99516" y="107982"/>
                    <a:pt x="99685" y="107982"/>
                    <a:pt x="100048" y="108154"/>
                  </a:cubicBezTo>
                  <a:lnTo>
                    <a:pt x="100048" y="107982"/>
                  </a:lnTo>
                  <a:cubicBezTo>
                    <a:pt x="101135" y="107787"/>
                    <a:pt x="102028" y="107419"/>
                    <a:pt x="102222" y="106147"/>
                  </a:cubicBezTo>
                  <a:cubicBezTo>
                    <a:pt x="102222" y="104703"/>
                    <a:pt x="101497" y="104164"/>
                    <a:pt x="100603" y="103430"/>
                  </a:cubicBezTo>
                  <a:cubicBezTo>
                    <a:pt x="99347" y="102524"/>
                    <a:pt x="99685" y="101252"/>
                    <a:pt x="99347" y="100150"/>
                  </a:cubicBezTo>
                  <a:cubicBezTo>
                    <a:pt x="98792" y="98878"/>
                    <a:pt x="98792" y="97801"/>
                    <a:pt x="99154" y="96332"/>
                  </a:cubicBezTo>
                  <a:cubicBezTo>
                    <a:pt x="99516" y="95427"/>
                    <a:pt x="100048" y="94521"/>
                    <a:pt x="101135" y="94350"/>
                  </a:cubicBezTo>
                  <a:cubicBezTo>
                    <a:pt x="102391" y="93983"/>
                    <a:pt x="103115" y="93249"/>
                    <a:pt x="104178" y="92514"/>
                  </a:cubicBezTo>
                  <a:cubicBezTo>
                    <a:pt x="105072" y="92172"/>
                    <a:pt x="106328" y="92172"/>
                    <a:pt x="106884" y="91242"/>
                  </a:cubicBezTo>
                  <a:cubicBezTo>
                    <a:pt x="107415" y="90336"/>
                    <a:pt x="107777" y="89063"/>
                    <a:pt x="109033" y="88892"/>
                  </a:cubicBezTo>
                  <a:cubicBezTo>
                    <a:pt x="109202" y="88354"/>
                    <a:pt x="109927" y="88354"/>
                    <a:pt x="110458" y="88158"/>
                  </a:cubicBezTo>
                  <a:cubicBezTo>
                    <a:pt x="110990" y="87791"/>
                    <a:pt x="110990" y="87252"/>
                    <a:pt x="110990" y="86714"/>
                  </a:cubicBezTo>
                  <a:cubicBezTo>
                    <a:pt x="111352" y="85612"/>
                    <a:pt x="113333" y="85980"/>
                    <a:pt x="113140" y="87252"/>
                  </a:cubicBezTo>
                  <a:cubicBezTo>
                    <a:pt x="114057" y="87252"/>
                    <a:pt x="114057" y="86714"/>
                    <a:pt x="114758" y="86347"/>
                  </a:cubicBezTo>
                  <a:cubicBezTo>
                    <a:pt x="115676" y="85612"/>
                    <a:pt x="116908" y="86518"/>
                    <a:pt x="117826" y="86714"/>
                  </a:cubicBezTo>
                  <a:cubicBezTo>
                    <a:pt x="119975" y="86885"/>
                    <a:pt x="119975" y="84707"/>
                    <a:pt x="118164" y="84168"/>
                  </a:cubicBezTo>
                  <a:cubicBezTo>
                    <a:pt x="116376" y="83801"/>
                    <a:pt x="115314" y="82529"/>
                    <a:pt x="113695" y="81794"/>
                  </a:cubicBezTo>
                  <a:cubicBezTo>
                    <a:pt x="113333" y="81623"/>
                    <a:pt x="112971" y="81427"/>
                    <a:pt x="112608" y="81085"/>
                  </a:cubicBezTo>
                  <a:cubicBezTo>
                    <a:pt x="112077" y="80717"/>
                    <a:pt x="112246" y="80179"/>
                    <a:pt x="111884" y="79616"/>
                  </a:cubicBezTo>
                  <a:cubicBezTo>
                    <a:pt x="111352" y="78539"/>
                    <a:pt x="110289" y="78343"/>
                    <a:pt x="109734" y="77071"/>
                  </a:cubicBezTo>
                  <a:cubicBezTo>
                    <a:pt x="110652" y="77071"/>
                    <a:pt x="111714" y="76704"/>
                    <a:pt x="112439" y="76165"/>
                  </a:cubicBezTo>
                  <a:cubicBezTo>
                    <a:pt x="112971" y="75798"/>
                    <a:pt x="112439" y="74892"/>
                    <a:pt x="112439" y="74525"/>
                  </a:cubicBezTo>
                  <a:cubicBezTo>
                    <a:pt x="112246" y="73816"/>
                    <a:pt x="111714" y="73987"/>
                    <a:pt x="111183" y="73816"/>
                  </a:cubicBezTo>
                  <a:cubicBezTo>
                    <a:pt x="110289" y="73816"/>
                    <a:pt x="109565" y="73253"/>
                    <a:pt x="108840" y="73081"/>
                  </a:cubicBezTo>
                  <a:cubicBezTo>
                    <a:pt x="108309" y="72176"/>
                    <a:pt x="108502" y="71246"/>
                    <a:pt x="109734" y="71246"/>
                  </a:cubicBezTo>
                  <a:cubicBezTo>
                    <a:pt x="110821" y="71246"/>
                    <a:pt x="110289" y="70536"/>
                    <a:pt x="111352" y="70169"/>
                  </a:cubicBezTo>
                  <a:cubicBezTo>
                    <a:pt x="112608" y="69802"/>
                    <a:pt x="114057" y="70340"/>
                    <a:pt x="115483" y="70169"/>
                  </a:cubicBezTo>
                  <a:cubicBezTo>
                    <a:pt x="116014" y="70169"/>
                    <a:pt x="116570" y="69802"/>
                    <a:pt x="116014" y="69067"/>
                  </a:cubicBezTo>
                  <a:cubicBezTo>
                    <a:pt x="115676" y="68725"/>
                    <a:pt x="114951" y="68896"/>
                    <a:pt x="114420" y="68896"/>
                  </a:cubicBezTo>
                  <a:cubicBezTo>
                    <a:pt x="114420" y="68358"/>
                    <a:pt x="114227" y="68162"/>
                    <a:pt x="113864" y="68162"/>
                  </a:cubicBezTo>
                  <a:cubicBezTo>
                    <a:pt x="113695" y="67452"/>
                    <a:pt x="113695" y="66718"/>
                    <a:pt x="113695" y="65812"/>
                  </a:cubicBezTo>
                  <a:cubicBezTo>
                    <a:pt x="112801" y="65616"/>
                    <a:pt x="111545" y="65984"/>
                    <a:pt x="110821" y="65445"/>
                  </a:cubicBezTo>
                  <a:cubicBezTo>
                    <a:pt x="109927" y="64711"/>
                    <a:pt x="110458" y="63438"/>
                    <a:pt x="110289" y="62361"/>
                  </a:cubicBezTo>
                  <a:cubicBezTo>
                    <a:pt x="110096" y="61260"/>
                    <a:pt x="108671" y="61798"/>
                    <a:pt x="108840" y="60550"/>
                  </a:cubicBezTo>
                  <a:cubicBezTo>
                    <a:pt x="109202" y="59449"/>
                    <a:pt x="107946" y="58715"/>
                    <a:pt x="108140" y="57638"/>
                  </a:cubicBezTo>
                  <a:cubicBezTo>
                    <a:pt x="107222" y="57638"/>
                    <a:pt x="106884" y="56365"/>
                    <a:pt x="106690" y="55264"/>
                  </a:cubicBezTo>
                  <a:cubicBezTo>
                    <a:pt x="106159" y="55092"/>
                    <a:pt x="105628" y="54529"/>
                    <a:pt x="104903" y="54187"/>
                  </a:cubicBezTo>
                  <a:cubicBezTo>
                    <a:pt x="103816" y="53624"/>
                    <a:pt x="102391" y="53624"/>
                    <a:pt x="100966" y="53820"/>
                  </a:cubicBezTo>
                  <a:cubicBezTo>
                    <a:pt x="100772" y="54187"/>
                    <a:pt x="100603" y="54725"/>
                    <a:pt x="100241" y="55092"/>
                  </a:cubicBezTo>
                  <a:cubicBezTo>
                    <a:pt x="99879" y="55264"/>
                    <a:pt x="99154" y="55459"/>
                    <a:pt x="98985" y="55998"/>
                  </a:cubicBezTo>
                  <a:cubicBezTo>
                    <a:pt x="98091" y="56169"/>
                    <a:pt x="97898" y="55092"/>
                    <a:pt x="97729" y="54529"/>
                  </a:cubicBezTo>
                  <a:cubicBezTo>
                    <a:pt x="97367" y="54187"/>
                    <a:pt x="97198" y="53624"/>
                    <a:pt x="96473" y="53452"/>
                  </a:cubicBezTo>
                  <a:cubicBezTo>
                    <a:pt x="95579" y="53085"/>
                    <a:pt x="94323" y="53452"/>
                    <a:pt x="93236" y="53452"/>
                  </a:cubicBezTo>
                  <a:cubicBezTo>
                    <a:pt x="93067" y="52351"/>
                    <a:pt x="90724" y="52718"/>
                    <a:pt x="90024" y="52718"/>
                  </a:cubicBezTo>
                  <a:cubicBezTo>
                    <a:pt x="90024" y="51984"/>
                    <a:pt x="90024" y="51274"/>
                    <a:pt x="90024" y="50711"/>
                  </a:cubicBezTo>
                  <a:cubicBezTo>
                    <a:pt x="90024" y="50002"/>
                    <a:pt x="89468" y="49439"/>
                    <a:pt x="89299" y="48900"/>
                  </a:cubicBezTo>
                  <a:cubicBezTo>
                    <a:pt x="88043" y="48533"/>
                    <a:pt x="86594" y="49439"/>
                    <a:pt x="85362" y="49267"/>
                  </a:cubicBezTo>
                  <a:cubicBezTo>
                    <a:pt x="84468" y="49096"/>
                    <a:pt x="84468" y="48533"/>
                    <a:pt x="83937" y="47995"/>
                  </a:cubicBezTo>
                  <a:cubicBezTo>
                    <a:pt x="83405" y="47456"/>
                    <a:pt x="83043" y="47456"/>
                    <a:pt x="82318" y="47089"/>
                  </a:cubicBezTo>
                  <a:cubicBezTo>
                    <a:pt x="81425" y="46722"/>
                    <a:pt x="80338" y="45988"/>
                    <a:pt x="79275" y="45449"/>
                  </a:cubicBezTo>
                  <a:cubicBezTo>
                    <a:pt x="78550" y="45082"/>
                    <a:pt x="78381" y="44911"/>
                    <a:pt x="77657" y="45278"/>
                  </a:cubicBezTo>
                  <a:cubicBezTo>
                    <a:pt x="77294" y="45621"/>
                    <a:pt x="76956" y="46355"/>
                    <a:pt x="76400" y="46183"/>
                  </a:cubicBezTo>
                  <a:cubicBezTo>
                    <a:pt x="76038" y="45278"/>
                    <a:pt x="74975" y="44911"/>
                    <a:pt x="74251" y="44544"/>
                  </a:cubicBezTo>
                  <a:cubicBezTo>
                    <a:pt x="73526" y="44348"/>
                    <a:pt x="72995" y="44005"/>
                    <a:pt x="72101" y="43638"/>
                  </a:cubicBezTo>
                  <a:cubicBezTo>
                    <a:pt x="72270" y="43442"/>
                    <a:pt x="72101" y="43271"/>
                    <a:pt x="72101" y="43100"/>
                  </a:cubicBezTo>
                  <a:cubicBezTo>
                    <a:pt x="71376" y="42733"/>
                    <a:pt x="70676" y="42365"/>
                    <a:pt x="69951" y="41631"/>
                  </a:cubicBezTo>
                  <a:cubicBezTo>
                    <a:pt x="69057" y="41093"/>
                    <a:pt x="68695" y="40187"/>
                    <a:pt x="67801" y="40554"/>
                  </a:cubicBezTo>
                  <a:cubicBezTo>
                    <a:pt x="67801" y="40726"/>
                    <a:pt x="67801" y="40726"/>
                    <a:pt x="67608" y="40726"/>
                  </a:cubicBezTo>
                  <a:cubicBezTo>
                    <a:pt x="66908" y="40921"/>
                    <a:pt x="67246" y="39086"/>
                    <a:pt x="67077" y="38547"/>
                  </a:cubicBezTo>
                  <a:cubicBezTo>
                    <a:pt x="66908" y="37813"/>
                    <a:pt x="66352" y="36908"/>
                    <a:pt x="65652" y="36736"/>
                  </a:cubicBezTo>
                  <a:cubicBezTo>
                    <a:pt x="65096" y="36540"/>
                    <a:pt x="64927" y="36540"/>
                    <a:pt x="64396" y="36369"/>
                  </a:cubicBezTo>
                  <a:cubicBezTo>
                    <a:pt x="64033" y="36173"/>
                    <a:pt x="63671" y="35831"/>
                    <a:pt x="63309" y="35635"/>
                  </a:cubicBezTo>
                  <a:cubicBezTo>
                    <a:pt x="62946" y="35464"/>
                    <a:pt x="62415" y="34901"/>
                    <a:pt x="62053" y="34901"/>
                  </a:cubicBezTo>
                  <a:cubicBezTo>
                    <a:pt x="61690" y="34729"/>
                    <a:pt x="61159" y="34901"/>
                    <a:pt x="60797" y="34729"/>
                  </a:cubicBezTo>
                  <a:cubicBezTo>
                    <a:pt x="60797" y="34558"/>
                    <a:pt x="60797" y="34362"/>
                    <a:pt x="60797" y="33995"/>
                  </a:cubicBezTo>
                  <a:cubicBezTo>
                    <a:pt x="59178" y="33995"/>
                    <a:pt x="58285" y="33089"/>
                    <a:pt x="57222" y="31988"/>
                  </a:cubicBezTo>
                  <a:cubicBezTo>
                    <a:pt x="56666" y="31450"/>
                    <a:pt x="56497" y="30740"/>
                    <a:pt x="55772" y="30740"/>
                  </a:cubicBezTo>
                  <a:cubicBezTo>
                    <a:pt x="54710" y="30544"/>
                    <a:pt x="54879" y="31817"/>
                    <a:pt x="54879" y="32551"/>
                  </a:cubicBezTo>
                  <a:cubicBezTo>
                    <a:pt x="54154" y="32722"/>
                    <a:pt x="53985" y="31645"/>
                    <a:pt x="53454" y="31278"/>
                  </a:cubicBezTo>
                  <a:cubicBezTo>
                    <a:pt x="52729" y="30911"/>
                    <a:pt x="52198" y="31450"/>
                    <a:pt x="51473" y="30740"/>
                  </a:cubicBezTo>
                  <a:cubicBezTo>
                    <a:pt x="51304" y="30373"/>
                    <a:pt x="51111" y="29810"/>
                    <a:pt x="50942" y="29467"/>
                  </a:cubicBezTo>
                  <a:cubicBezTo>
                    <a:pt x="50942" y="29467"/>
                    <a:pt x="50748" y="29271"/>
                    <a:pt x="50579" y="29100"/>
                  </a:cubicBezTo>
                  <a:cubicBezTo>
                    <a:pt x="50217" y="29467"/>
                    <a:pt x="49855" y="29810"/>
                    <a:pt x="50048" y="29810"/>
                  </a:cubicBezTo>
                  <a:cubicBezTo>
                    <a:pt x="49855" y="29810"/>
                    <a:pt x="50217" y="29467"/>
                    <a:pt x="50579" y="29100"/>
                  </a:cubicBezTo>
                  <a:cubicBezTo>
                    <a:pt x="50386" y="29100"/>
                    <a:pt x="50386" y="29100"/>
                    <a:pt x="50386" y="29100"/>
                  </a:cubicBezTo>
                  <a:cubicBezTo>
                    <a:pt x="49492" y="30006"/>
                    <a:pt x="48599" y="31278"/>
                    <a:pt x="48236" y="31645"/>
                  </a:cubicBezTo>
                  <a:cubicBezTo>
                    <a:pt x="47874" y="31645"/>
                    <a:pt x="47342" y="31645"/>
                    <a:pt x="46980" y="31645"/>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37" name="Shape 2737"/>
            <p:cNvSpPr/>
            <p:nvPr/>
          </p:nvSpPr>
          <p:spPr>
            <a:xfrm>
              <a:off x="9771496" y="10686945"/>
              <a:ext cx="754920" cy="1482165"/>
            </a:xfrm>
            <a:custGeom>
              <a:avLst/>
              <a:gdLst/>
              <a:ahLst/>
              <a:cxnLst/>
              <a:rect l="0" t="0" r="0" b="0"/>
              <a:pathLst>
                <a:path w="120000" h="120000" extrusionOk="0">
                  <a:moveTo>
                    <a:pt x="103092" y="119720"/>
                  </a:moveTo>
                  <a:lnTo>
                    <a:pt x="103092" y="119720"/>
                  </a:lnTo>
                  <a:cubicBezTo>
                    <a:pt x="103573" y="119720"/>
                    <a:pt x="104123" y="119720"/>
                    <a:pt x="104123" y="119440"/>
                  </a:cubicBezTo>
                  <a:cubicBezTo>
                    <a:pt x="104604" y="118671"/>
                    <a:pt x="104604" y="117902"/>
                    <a:pt x="104604" y="116853"/>
                  </a:cubicBezTo>
                  <a:cubicBezTo>
                    <a:pt x="105085" y="117097"/>
                    <a:pt x="105085" y="116853"/>
                    <a:pt x="105635" y="116853"/>
                  </a:cubicBezTo>
                  <a:cubicBezTo>
                    <a:pt x="105635" y="116328"/>
                    <a:pt x="105635" y="115804"/>
                    <a:pt x="105635" y="115279"/>
                  </a:cubicBezTo>
                  <a:cubicBezTo>
                    <a:pt x="110240" y="116328"/>
                    <a:pt x="109209" y="114265"/>
                    <a:pt x="108178" y="112692"/>
                  </a:cubicBezTo>
                  <a:cubicBezTo>
                    <a:pt x="108178" y="112692"/>
                    <a:pt x="108178" y="112692"/>
                    <a:pt x="107697" y="112692"/>
                  </a:cubicBezTo>
                  <a:cubicBezTo>
                    <a:pt x="107697" y="111398"/>
                    <a:pt x="105085" y="110629"/>
                    <a:pt x="105635" y="109335"/>
                  </a:cubicBezTo>
                  <a:cubicBezTo>
                    <a:pt x="105635" y="108531"/>
                    <a:pt x="107697" y="107237"/>
                    <a:pt x="109690" y="107237"/>
                  </a:cubicBezTo>
                  <a:cubicBezTo>
                    <a:pt x="110240" y="106468"/>
                    <a:pt x="110240" y="105419"/>
                    <a:pt x="109690" y="104405"/>
                  </a:cubicBezTo>
                  <a:cubicBezTo>
                    <a:pt x="108178" y="104405"/>
                    <a:pt x="106116" y="102587"/>
                    <a:pt x="105635" y="101538"/>
                  </a:cubicBezTo>
                  <a:cubicBezTo>
                    <a:pt x="105085" y="100489"/>
                    <a:pt x="108178" y="100489"/>
                    <a:pt x="109209" y="99475"/>
                  </a:cubicBezTo>
                  <a:cubicBezTo>
                    <a:pt x="110721" y="98146"/>
                    <a:pt x="110240" y="93496"/>
                    <a:pt x="114295" y="94020"/>
                  </a:cubicBezTo>
                  <a:cubicBezTo>
                    <a:pt x="114295" y="92972"/>
                    <a:pt x="115326" y="90384"/>
                    <a:pt x="116838" y="89860"/>
                  </a:cubicBezTo>
                  <a:cubicBezTo>
                    <a:pt x="119931" y="88811"/>
                    <a:pt x="115876" y="88041"/>
                    <a:pt x="116357" y="86468"/>
                  </a:cubicBezTo>
                  <a:cubicBezTo>
                    <a:pt x="114295" y="86223"/>
                    <a:pt x="113814" y="86993"/>
                    <a:pt x="112783" y="87517"/>
                  </a:cubicBezTo>
                  <a:cubicBezTo>
                    <a:pt x="110240" y="87762"/>
                    <a:pt x="109209" y="86223"/>
                    <a:pt x="106666" y="85944"/>
                  </a:cubicBezTo>
                  <a:cubicBezTo>
                    <a:pt x="109690" y="85944"/>
                    <a:pt x="107147" y="82062"/>
                    <a:pt x="110721" y="81538"/>
                  </a:cubicBezTo>
                  <a:cubicBezTo>
                    <a:pt x="110721" y="81013"/>
                    <a:pt x="110721" y="80489"/>
                    <a:pt x="110721" y="80000"/>
                  </a:cubicBezTo>
                  <a:cubicBezTo>
                    <a:pt x="110240" y="80000"/>
                    <a:pt x="110240" y="80000"/>
                    <a:pt x="110240" y="80000"/>
                  </a:cubicBezTo>
                  <a:cubicBezTo>
                    <a:pt x="109209" y="78181"/>
                    <a:pt x="117869" y="75069"/>
                    <a:pt x="110240" y="74545"/>
                  </a:cubicBezTo>
                  <a:cubicBezTo>
                    <a:pt x="110721" y="73741"/>
                    <a:pt x="109690" y="73496"/>
                    <a:pt x="109690" y="72727"/>
                  </a:cubicBezTo>
                  <a:cubicBezTo>
                    <a:pt x="114295" y="72972"/>
                    <a:pt x="113814" y="67797"/>
                    <a:pt x="111271" y="66993"/>
                  </a:cubicBezTo>
                  <a:cubicBezTo>
                    <a:pt x="109209" y="66468"/>
                    <a:pt x="105635" y="66748"/>
                    <a:pt x="104123" y="67517"/>
                  </a:cubicBezTo>
                  <a:cubicBezTo>
                    <a:pt x="102542" y="68811"/>
                    <a:pt x="98969" y="68286"/>
                    <a:pt x="98969" y="70104"/>
                  </a:cubicBezTo>
                  <a:cubicBezTo>
                    <a:pt x="98487" y="70384"/>
                    <a:pt x="98006" y="70384"/>
                    <a:pt x="97457" y="70384"/>
                  </a:cubicBezTo>
                  <a:cubicBezTo>
                    <a:pt x="97457" y="69090"/>
                    <a:pt x="94914" y="69090"/>
                    <a:pt x="93402" y="68566"/>
                  </a:cubicBezTo>
                  <a:cubicBezTo>
                    <a:pt x="91821" y="68041"/>
                    <a:pt x="91821" y="66748"/>
                    <a:pt x="91340" y="65699"/>
                  </a:cubicBezTo>
                  <a:cubicBezTo>
                    <a:pt x="90790" y="64405"/>
                    <a:pt x="91340" y="63111"/>
                    <a:pt x="91821" y="61818"/>
                  </a:cubicBezTo>
                  <a:cubicBezTo>
                    <a:pt x="92371" y="60524"/>
                    <a:pt x="91821" y="58706"/>
                    <a:pt x="93883" y="57902"/>
                  </a:cubicBezTo>
                  <a:cubicBezTo>
                    <a:pt x="94432" y="56608"/>
                    <a:pt x="94914" y="54790"/>
                    <a:pt x="92852" y="53496"/>
                  </a:cubicBezTo>
                  <a:cubicBezTo>
                    <a:pt x="91821" y="52727"/>
                    <a:pt x="85704" y="51153"/>
                    <a:pt x="84192" y="51153"/>
                  </a:cubicBezTo>
                  <a:cubicBezTo>
                    <a:pt x="84673" y="50384"/>
                    <a:pt x="83711" y="49090"/>
                    <a:pt x="84673" y="48321"/>
                  </a:cubicBezTo>
                  <a:cubicBezTo>
                    <a:pt x="85704" y="48321"/>
                    <a:pt x="86254" y="48321"/>
                    <a:pt x="87285" y="48321"/>
                  </a:cubicBezTo>
                  <a:cubicBezTo>
                    <a:pt x="87285" y="46748"/>
                    <a:pt x="88247" y="44685"/>
                    <a:pt x="85223" y="43881"/>
                  </a:cubicBezTo>
                  <a:cubicBezTo>
                    <a:pt x="81649" y="42867"/>
                    <a:pt x="76563" y="43636"/>
                    <a:pt x="72439" y="43636"/>
                  </a:cubicBezTo>
                  <a:cubicBezTo>
                    <a:pt x="72989" y="43636"/>
                    <a:pt x="72989" y="43636"/>
                    <a:pt x="73470" y="43636"/>
                  </a:cubicBezTo>
                  <a:cubicBezTo>
                    <a:pt x="73470" y="42867"/>
                    <a:pt x="77044" y="40244"/>
                    <a:pt x="78556" y="40000"/>
                  </a:cubicBezTo>
                  <a:cubicBezTo>
                    <a:pt x="78556" y="39230"/>
                    <a:pt x="76563" y="39230"/>
                    <a:pt x="75532" y="38951"/>
                  </a:cubicBezTo>
                  <a:cubicBezTo>
                    <a:pt x="73951" y="38706"/>
                    <a:pt x="73951" y="37937"/>
                    <a:pt x="72439" y="37657"/>
                  </a:cubicBezTo>
                  <a:cubicBezTo>
                    <a:pt x="71408" y="37132"/>
                    <a:pt x="69896" y="37412"/>
                    <a:pt x="68384" y="36888"/>
                  </a:cubicBezTo>
                  <a:cubicBezTo>
                    <a:pt x="66872" y="36118"/>
                    <a:pt x="65292" y="36363"/>
                    <a:pt x="63298" y="36363"/>
                  </a:cubicBezTo>
                  <a:cubicBezTo>
                    <a:pt x="63298" y="35069"/>
                    <a:pt x="63298" y="33496"/>
                    <a:pt x="63780" y="32202"/>
                  </a:cubicBezTo>
                  <a:cubicBezTo>
                    <a:pt x="65841" y="32482"/>
                    <a:pt x="66872" y="33496"/>
                    <a:pt x="69415" y="33251"/>
                  </a:cubicBezTo>
                  <a:cubicBezTo>
                    <a:pt x="69415" y="31433"/>
                    <a:pt x="73470" y="32482"/>
                    <a:pt x="73470" y="30664"/>
                  </a:cubicBezTo>
                  <a:cubicBezTo>
                    <a:pt x="73951" y="30664"/>
                    <a:pt x="73951" y="30664"/>
                    <a:pt x="73951" y="30664"/>
                  </a:cubicBezTo>
                  <a:cubicBezTo>
                    <a:pt x="73951" y="29860"/>
                    <a:pt x="73951" y="29615"/>
                    <a:pt x="73951" y="29370"/>
                  </a:cubicBezTo>
                  <a:cubicBezTo>
                    <a:pt x="72989" y="28321"/>
                    <a:pt x="70378" y="28846"/>
                    <a:pt x="68384" y="28566"/>
                  </a:cubicBezTo>
                  <a:cubicBezTo>
                    <a:pt x="66872" y="28041"/>
                    <a:pt x="65841" y="26503"/>
                    <a:pt x="63780" y="26748"/>
                  </a:cubicBezTo>
                  <a:cubicBezTo>
                    <a:pt x="63780" y="26748"/>
                    <a:pt x="63780" y="26748"/>
                    <a:pt x="63780" y="27027"/>
                  </a:cubicBezTo>
                  <a:cubicBezTo>
                    <a:pt x="62749" y="27027"/>
                    <a:pt x="62749" y="25734"/>
                    <a:pt x="62268" y="25454"/>
                  </a:cubicBezTo>
                  <a:cubicBezTo>
                    <a:pt x="61237" y="24685"/>
                    <a:pt x="58694" y="24930"/>
                    <a:pt x="57113" y="24930"/>
                  </a:cubicBezTo>
                  <a:cubicBezTo>
                    <a:pt x="57113" y="24160"/>
                    <a:pt x="57113" y="23391"/>
                    <a:pt x="57113" y="22587"/>
                  </a:cubicBezTo>
                  <a:cubicBezTo>
                    <a:pt x="55601" y="22342"/>
                    <a:pt x="53058" y="23111"/>
                    <a:pt x="51546" y="23111"/>
                  </a:cubicBezTo>
                  <a:cubicBezTo>
                    <a:pt x="49965" y="23111"/>
                    <a:pt x="48453" y="23111"/>
                    <a:pt x="47422" y="22867"/>
                  </a:cubicBezTo>
                  <a:cubicBezTo>
                    <a:pt x="43848" y="22342"/>
                    <a:pt x="43367" y="21573"/>
                    <a:pt x="42886" y="20000"/>
                  </a:cubicBezTo>
                  <a:cubicBezTo>
                    <a:pt x="42336" y="18706"/>
                    <a:pt x="37731" y="19230"/>
                    <a:pt x="35670" y="18461"/>
                  </a:cubicBezTo>
                  <a:cubicBezTo>
                    <a:pt x="34158" y="17937"/>
                    <a:pt x="32646" y="16643"/>
                    <a:pt x="30103" y="16643"/>
                  </a:cubicBezTo>
                  <a:cubicBezTo>
                    <a:pt x="30584" y="15594"/>
                    <a:pt x="28041" y="13251"/>
                    <a:pt x="26048" y="13006"/>
                  </a:cubicBezTo>
                  <a:cubicBezTo>
                    <a:pt x="22955" y="12482"/>
                    <a:pt x="21924" y="12727"/>
                    <a:pt x="21924" y="11188"/>
                  </a:cubicBezTo>
                  <a:cubicBezTo>
                    <a:pt x="21924" y="10384"/>
                    <a:pt x="20893" y="10139"/>
                    <a:pt x="20893" y="9615"/>
                  </a:cubicBezTo>
                  <a:cubicBezTo>
                    <a:pt x="20893" y="8846"/>
                    <a:pt x="22474" y="8601"/>
                    <a:pt x="23436" y="8076"/>
                  </a:cubicBezTo>
                  <a:cubicBezTo>
                    <a:pt x="23986" y="7027"/>
                    <a:pt x="20893" y="7027"/>
                    <a:pt x="20893" y="7797"/>
                  </a:cubicBezTo>
                  <a:cubicBezTo>
                    <a:pt x="20412" y="7797"/>
                    <a:pt x="19862" y="7797"/>
                    <a:pt x="19381" y="7797"/>
                  </a:cubicBezTo>
                  <a:cubicBezTo>
                    <a:pt x="18350" y="7027"/>
                    <a:pt x="18350" y="6258"/>
                    <a:pt x="16288" y="5979"/>
                  </a:cubicBezTo>
                  <a:cubicBezTo>
                    <a:pt x="16838" y="5454"/>
                    <a:pt x="16838" y="4685"/>
                    <a:pt x="16838" y="4160"/>
                  </a:cubicBezTo>
                  <a:cubicBezTo>
                    <a:pt x="16288" y="4160"/>
                    <a:pt x="13745" y="5209"/>
                    <a:pt x="13745" y="5454"/>
                  </a:cubicBezTo>
                  <a:cubicBezTo>
                    <a:pt x="13264" y="5209"/>
                    <a:pt x="13745" y="4685"/>
                    <a:pt x="13745" y="4440"/>
                  </a:cubicBezTo>
                  <a:cubicBezTo>
                    <a:pt x="12714" y="4160"/>
                    <a:pt x="11752" y="4160"/>
                    <a:pt x="10721" y="4160"/>
                  </a:cubicBezTo>
                  <a:cubicBezTo>
                    <a:pt x="10171" y="3391"/>
                    <a:pt x="12714" y="3111"/>
                    <a:pt x="10171" y="2342"/>
                  </a:cubicBezTo>
                  <a:cubicBezTo>
                    <a:pt x="8178" y="1573"/>
                    <a:pt x="7147" y="1818"/>
                    <a:pt x="6597" y="2867"/>
                  </a:cubicBezTo>
                  <a:cubicBezTo>
                    <a:pt x="5635" y="3111"/>
                    <a:pt x="5085" y="2622"/>
                    <a:pt x="4604" y="2097"/>
                  </a:cubicBezTo>
                  <a:cubicBezTo>
                    <a:pt x="6597" y="1818"/>
                    <a:pt x="4604" y="524"/>
                    <a:pt x="3024" y="804"/>
                  </a:cubicBezTo>
                  <a:cubicBezTo>
                    <a:pt x="3024" y="804"/>
                    <a:pt x="1993" y="524"/>
                    <a:pt x="0" y="0"/>
                  </a:cubicBezTo>
                  <a:cubicBezTo>
                    <a:pt x="0" y="279"/>
                    <a:pt x="481" y="279"/>
                    <a:pt x="481" y="279"/>
                  </a:cubicBezTo>
                  <a:cubicBezTo>
                    <a:pt x="1993" y="1818"/>
                    <a:pt x="4054" y="3391"/>
                    <a:pt x="4604" y="5209"/>
                  </a:cubicBezTo>
                  <a:cubicBezTo>
                    <a:pt x="5085" y="6783"/>
                    <a:pt x="6116" y="8321"/>
                    <a:pt x="7147" y="9895"/>
                  </a:cubicBezTo>
                  <a:cubicBezTo>
                    <a:pt x="8178" y="11433"/>
                    <a:pt x="8659" y="13006"/>
                    <a:pt x="10171" y="14300"/>
                  </a:cubicBezTo>
                  <a:cubicBezTo>
                    <a:pt x="10721" y="14825"/>
                    <a:pt x="11202" y="15594"/>
                    <a:pt x="11202" y="16118"/>
                  </a:cubicBezTo>
                  <a:cubicBezTo>
                    <a:pt x="11202" y="16643"/>
                    <a:pt x="11202" y="17412"/>
                    <a:pt x="11202" y="17937"/>
                  </a:cubicBezTo>
                  <a:cubicBezTo>
                    <a:pt x="12233" y="18706"/>
                    <a:pt x="11752" y="18181"/>
                    <a:pt x="12714" y="18181"/>
                  </a:cubicBezTo>
                  <a:cubicBezTo>
                    <a:pt x="13264" y="18181"/>
                    <a:pt x="13745" y="18461"/>
                    <a:pt x="14295" y="18461"/>
                  </a:cubicBezTo>
                  <a:cubicBezTo>
                    <a:pt x="14776" y="18461"/>
                    <a:pt x="15807" y="18181"/>
                    <a:pt x="16288" y="18461"/>
                  </a:cubicBezTo>
                  <a:cubicBezTo>
                    <a:pt x="16838" y="18706"/>
                    <a:pt x="16288" y="18986"/>
                    <a:pt x="15807" y="18986"/>
                  </a:cubicBezTo>
                  <a:cubicBezTo>
                    <a:pt x="15807" y="19230"/>
                    <a:pt x="19862" y="20524"/>
                    <a:pt x="20412" y="20769"/>
                  </a:cubicBezTo>
                  <a:cubicBezTo>
                    <a:pt x="19862" y="20769"/>
                    <a:pt x="18831" y="20769"/>
                    <a:pt x="17869" y="20769"/>
                  </a:cubicBezTo>
                  <a:cubicBezTo>
                    <a:pt x="17869" y="21293"/>
                    <a:pt x="18831" y="21573"/>
                    <a:pt x="19381" y="22062"/>
                  </a:cubicBezTo>
                  <a:cubicBezTo>
                    <a:pt x="20412" y="22587"/>
                    <a:pt x="19381" y="22867"/>
                    <a:pt x="20893" y="23391"/>
                  </a:cubicBezTo>
                  <a:cubicBezTo>
                    <a:pt x="21924" y="23636"/>
                    <a:pt x="22955" y="23916"/>
                    <a:pt x="23986" y="24160"/>
                  </a:cubicBezTo>
                  <a:cubicBezTo>
                    <a:pt x="25017" y="24685"/>
                    <a:pt x="25498" y="24930"/>
                    <a:pt x="26529" y="24930"/>
                  </a:cubicBezTo>
                  <a:cubicBezTo>
                    <a:pt x="26529" y="25454"/>
                    <a:pt x="27560" y="25979"/>
                    <a:pt x="28591" y="26503"/>
                  </a:cubicBezTo>
                  <a:cubicBezTo>
                    <a:pt x="29072" y="26748"/>
                    <a:pt x="30584" y="27272"/>
                    <a:pt x="30584" y="27797"/>
                  </a:cubicBezTo>
                  <a:cubicBezTo>
                    <a:pt x="31134" y="28566"/>
                    <a:pt x="30584" y="28846"/>
                    <a:pt x="31134" y="29615"/>
                  </a:cubicBezTo>
                  <a:cubicBezTo>
                    <a:pt x="31615" y="29860"/>
                    <a:pt x="32096" y="30664"/>
                    <a:pt x="33127" y="30664"/>
                  </a:cubicBezTo>
                  <a:lnTo>
                    <a:pt x="33127" y="30909"/>
                  </a:lnTo>
                  <a:cubicBezTo>
                    <a:pt x="32646" y="30909"/>
                    <a:pt x="32096" y="30909"/>
                    <a:pt x="31615" y="30909"/>
                  </a:cubicBezTo>
                  <a:cubicBezTo>
                    <a:pt x="31615" y="31433"/>
                    <a:pt x="32646" y="31678"/>
                    <a:pt x="32646" y="32202"/>
                  </a:cubicBezTo>
                  <a:cubicBezTo>
                    <a:pt x="32646" y="32482"/>
                    <a:pt x="32646" y="32972"/>
                    <a:pt x="32646" y="33251"/>
                  </a:cubicBezTo>
                  <a:cubicBezTo>
                    <a:pt x="33127" y="33776"/>
                    <a:pt x="33127" y="33776"/>
                    <a:pt x="34158" y="34020"/>
                  </a:cubicBezTo>
                  <a:cubicBezTo>
                    <a:pt x="35189" y="34020"/>
                    <a:pt x="34707" y="33776"/>
                    <a:pt x="35670" y="34300"/>
                  </a:cubicBezTo>
                  <a:cubicBezTo>
                    <a:pt x="36219" y="34545"/>
                    <a:pt x="36701" y="35069"/>
                    <a:pt x="36701" y="35314"/>
                  </a:cubicBezTo>
                  <a:cubicBezTo>
                    <a:pt x="37250" y="35594"/>
                    <a:pt x="37250" y="36118"/>
                    <a:pt x="37731" y="36363"/>
                  </a:cubicBezTo>
                  <a:cubicBezTo>
                    <a:pt x="38281" y="36643"/>
                    <a:pt x="41305" y="36118"/>
                    <a:pt x="41305" y="36888"/>
                  </a:cubicBezTo>
                  <a:cubicBezTo>
                    <a:pt x="40274" y="36888"/>
                    <a:pt x="39312" y="36888"/>
                    <a:pt x="38762" y="36888"/>
                  </a:cubicBezTo>
                  <a:cubicBezTo>
                    <a:pt x="38281" y="37132"/>
                    <a:pt x="39312" y="37132"/>
                    <a:pt x="39793" y="37657"/>
                  </a:cubicBezTo>
                  <a:cubicBezTo>
                    <a:pt x="40274" y="37937"/>
                    <a:pt x="39793" y="38181"/>
                    <a:pt x="39793" y="38426"/>
                  </a:cubicBezTo>
                  <a:cubicBezTo>
                    <a:pt x="39793" y="39475"/>
                    <a:pt x="40824" y="40000"/>
                    <a:pt x="40824" y="40769"/>
                  </a:cubicBezTo>
                  <a:cubicBezTo>
                    <a:pt x="40824" y="40769"/>
                    <a:pt x="40824" y="40769"/>
                    <a:pt x="41305" y="40769"/>
                  </a:cubicBezTo>
                  <a:cubicBezTo>
                    <a:pt x="41855" y="40769"/>
                    <a:pt x="42886" y="40524"/>
                    <a:pt x="43848" y="40524"/>
                  </a:cubicBezTo>
                  <a:cubicBezTo>
                    <a:pt x="43848" y="41293"/>
                    <a:pt x="41855" y="41293"/>
                    <a:pt x="41855" y="41818"/>
                  </a:cubicBezTo>
                  <a:cubicBezTo>
                    <a:pt x="41855" y="42342"/>
                    <a:pt x="42886" y="42867"/>
                    <a:pt x="42886" y="43391"/>
                  </a:cubicBezTo>
                  <a:cubicBezTo>
                    <a:pt x="43367" y="43881"/>
                    <a:pt x="43367" y="44685"/>
                    <a:pt x="43367" y="45209"/>
                  </a:cubicBezTo>
                  <a:cubicBezTo>
                    <a:pt x="43848" y="45699"/>
                    <a:pt x="43848" y="46223"/>
                    <a:pt x="44398" y="46748"/>
                  </a:cubicBezTo>
                  <a:cubicBezTo>
                    <a:pt x="44398" y="47517"/>
                    <a:pt x="44879" y="48041"/>
                    <a:pt x="45429" y="48566"/>
                  </a:cubicBezTo>
                  <a:cubicBezTo>
                    <a:pt x="45429" y="49090"/>
                    <a:pt x="45429" y="49860"/>
                    <a:pt x="45429" y="50384"/>
                  </a:cubicBezTo>
                  <a:cubicBezTo>
                    <a:pt x="45910" y="50909"/>
                    <a:pt x="46460" y="51678"/>
                    <a:pt x="46941" y="52202"/>
                  </a:cubicBezTo>
                  <a:cubicBezTo>
                    <a:pt x="46941" y="52727"/>
                    <a:pt x="46460" y="53496"/>
                    <a:pt x="46941" y="54020"/>
                  </a:cubicBezTo>
                  <a:cubicBezTo>
                    <a:pt x="46941" y="53496"/>
                    <a:pt x="46941" y="52972"/>
                    <a:pt x="47422" y="52727"/>
                  </a:cubicBezTo>
                  <a:cubicBezTo>
                    <a:pt x="47422" y="52727"/>
                    <a:pt x="47422" y="52727"/>
                    <a:pt x="47972" y="52727"/>
                  </a:cubicBezTo>
                  <a:cubicBezTo>
                    <a:pt x="47972" y="52447"/>
                    <a:pt x="47972" y="52202"/>
                    <a:pt x="47972" y="51958"/>
                  </a:cubicBezTo>
                  <a:cubicBezTo>
                    <a:pt x="48453" y="51958"/>
                    <a:pt x="48453" y="51958"/>
                    <a:pt x="48453" y="52202"/>
                  </a:cubicBezTo>
                  <a:cubicBezTo>
                    <a:pt x="49003" y="52202"/>
                    <a:pt x="49484" y="52202"/>
                    <a:pt x="49965" y="52727"/>
                  </a:cubicBezTo>
                  <a:cubicBezTo>
                    <a:pt x="49965" y="52972"/>
                    <a:pt x="49965" y="53251"/>
                    <a:pt x="49003" y="53251"/>
                  </a:cubicBezTo>
                  <a:cubicBezTo>
                    <a:pt x="49003" y="53776"/>
                    <a:pt x="49484" y="54020"/>
                    <a:pt x="49484" y="54300"/>
                  </a:cubicBezTo>
                  <a:cubicBezTo>
                    <a:pt x="49003" y="54020"/>
                    <a:pt x="47972" y="54020"/>
                    <a:pt x="47422" y="54020"/>
                  </a:cubicBezTo>
                  <a:cubicBezTo>
                    <a:pt x="47422" y="54545"/>
                    <a:pt x="47972" y="54790"/>
                    <a:pt x="47972" y="55314"/>
                  </a:cubicBezTo>
                  <a:cubicBezTo>
                    <a:pt x="48453" y="55314"/>
                    <a:pt x="49965" y="56363"/>
                    <a:pt x="49965" y="56608"/>
                  </a:cubicBezTo>
                  <a:cubicBezTo>
                    <a:pt x="50515" y="57132"/>
                    <a:pt x="50515" y="57412"/>
                    <a:pt x="50515" y="57657"/>
                  </a:cubicBezTo>
                  <a:cubicBezTo>
                    <a:pt x="50996" y="58181"/>
                    <a:pt x="50996" y="58951"/>
                    <a:pt x="52577" y="58951"/>
                  </a:cubicBezTo>
                  <a:cubicBezTo>
                    <a:pt x="52027" y="58181"/>
                    <a:pt x="53539" y="58706"/>
                    <a:pt x="54089" y="58951"/>
                  </a:cubicBezTo>
                  <a:cubicBezTo>
                    <a:pt x="54570" y="59195"/>
                    <a:pt x="55120" y="59720"/>
                    <a:pt x="55601" y="60244"/>
                  </a:cubicBezTo>
                  <a:cubicBezTo>
                    <a:pt x="53539" y="60244"/>
                    <a:pt x="53539" y="60244"/>
                    <a:pt x="53058" y="59195"/>
                  </a:cubicBezTo>
                  <a:lnTo>
                    <a:pt x="52577" y="59195"/>
                  </a:lnTo>
                  <a:cubicBezTo>
                    <a:pt x="52577" y="60000"/>
                    <a:pt x="53539" y="60524"/>
                    <a:pt x="54089" y="61293"/>
                  </a:cubicBezTo>
                  <a:cubicBezTo>
                    <a:pt x="54089" y="61538"/>
                    <a:pt x="54089" y="61818"/>
                    <a:pt x="54570" y="62342"/>
                  </a:cubicBezTo>
                  <a:cubicBezTo>
                    <a:pt x="55120" y="62587"/>
                    <a:pt x="55120" y="62867"/>
                    <a:pt x="55601" y="63111"/>
                  </a:cubicBezTo>
                  <a:cubicBezTo>
                    <a:pt x="55601" y="63636"/>
                    <a:pt x="55601" y="63881"/>
                    <a:pt x="55601" y="64405"/>
                  </a:cubicBezTo>
                  <a:cubicBezTo>
                    <a:pt x="55601" y="64405"/>
                    <a:pt x="55601" y="64685"/>
                    <a:pt x="55601" y="64930"/>
                  </a:cubicBezTo>
                  <a:cubicBezTo>
                    <a:pt x="55601" y="65174"/>
                    <a:pt x="56151" y="65174"/>
                    <a:pt x="56632" y="65454"/>
                  </a:cubicBezTo>
                  <a:cubicBezTo>
                    <a:pt x="57113" y="65979"/>
                    <a:pt x="57113" y="66748"/>
                    <a:pt x="57113" y="67517"/>
                  </a:cubicBezTo>
                  <a:cubicBezTo>
                    <a:pt x="57663" y="67272"/>
                    <a:pt x="58694" y="67272"/>
                    <a:pt x="59175" y="67272"/>
                  </a:cubicBezTo>
                  <a:cubicBezTo>
                    <a:pt x="59725" y="66993"/>
                    <a:pt x="59175" y="66468"/>
                    <a:pt x="59175" y="65979"/>
                  </a:cubicBezTo>
                  <a:cubicBezTo>
                    <a:pt x="60206" y="66468"/>
                    <a:pt x="61237" y="68811"/>
                    <a:pt x="62268" y="68811"/>
                  </a:cubicBezTo>
                  <a:cubicBezTo>
                    <a:pt x="61237" y="68811"/>
                    <a:pt x="60756" y="68286"/>
                    <a:pt x="59725" y="68286"/>
                  </a:cubicBezTo>
                  <a:lnTo>
                    <a:pt x="59725" y="68041"/>
                  </a:lnTo>
                  <a:cubicBezTo>
                    <a:pt x="58144" y="67797"/>
                    <a:pt x="59175" y="68811"/>
                    <a:pt x="59175" y="69090"/>
                  </a:cubicBezTo>
                  <a:cubicBezTo>
                    <a:pt x="58694" y="69090"/>
                    <a:pt x="58694" y="69335"/>
                    <a:pt x="58144" y="69335"/>
                  </a:cubicBezTo>
                  <a:cubicBezTo>
                    <a:pt x="58694" y="69580"/>
                    <a:pt x="58694" y="70104"/>
                    <a:pt x="58694" y="70384"/>
                  </a:cubicBezTo>
                  <a:cubicBezTo>
                    <a:pt x="59175" y="71153"/>
                    <a:pt x="59175" y="71678"/>
                    <a:pt x="60206" y="72202"/>
                  </a:cubicBezTo>
                  <a:cubicBezTo>
                    <a:pt x="61237" y="72727"/>
                    <a:pt x="61718" y="73496"/>
                    <a:pt x="62749" y="74020"/>
                  </a:cubicBezTo>
                  <a:cubicBezTo>
                    <a:pt x="63298" y="74545"/>
                    <a:pt x="64261" y="74790"/>
                    <a:pt x="64810" y="75314"/>
                  </a:cubicBezTo>
                  <a:cubicBezTo>
                    <a:pt x="65841" y="75839"/>
                    <a:pt x="66872" y="76083"/>
                    <a:pt x="66872" y="76853"/>
                  </a:cubicBezTo>
                  <a:cubicBezTo>
                    <a:pt x="67353" y="77657"/>
                    <a:pt x="66872" y="78181"/>
                    <a:pt x="66872" y="78671"/>
                  </a:cubicBezTo>
                  <a:cubicBezTo>
                    <a:pt x="66872" y="79475"/>
                    <a:pt x="67835" y="79720"/>
                    <a:pt x="67835" y="80489"/>
                  </a:cubicBezTo>
                  <a:cubicBezTo>
                    <a:pt x="67835" y="82062"/>
                    <a:pt x="67835" y="83356"/>
                    <a:pt x="67835" y="84650"/>
                  </a:cubicBezTo>
                  <a:cubicBezTo>
                    <a:pt x="68865" y="84650"/>
                    <a:pt x="69415" y="84650"/>
                    <a:pt x="70378" y="84650"/>
                  </a:cubicBezTo>
                  <a:cubicBezTo>
                    <a:pt x="69896" y="84405"/>
                    <a:pt x="70378" y="84405"/>
                    <a:pt x="70378" y="84125"/>
                  </a:cubicBezTo>
                  <a:cubicBezTo>
                    <a:pt x="71958" y="84650"/>
                    <a:pt x="72989" y="84930"/>
                    <a:pt x="72439" y="85944"/>
                  </a:cubicBezTo>
                  <a:cubicBezTo>
                    <a:pt x="70927" y="85944"/>
                    <a:pt x="69896" y="85699"/>
                    <a:pt x="68384" y="85454"/>
                  </a:cubicBezTo>
                  <a:cubicBezTo>
                    <a:pt x="66323" y="85454"/>
                    <a:pt x="65292" y="85699"/>
                    <a:pt x="65292" y="84650"/>
                  </a:cubicBezTo>
                  <a:cubicBezTo>
                    <a:pt x="65292" y="83881"/>
                    <a:pt x="65292" y="83356"/>
                    <a:pt x="65841" y="82587"/>
                  </a:cubicBezTo>
                  <a:cubicBezTo>
                    <a:pt x="65841" y="82342"/>
                    <a:pt x="66872" y="81538"/>
                    <a:pt x="66872" y="81013"/>
                  </a:cubicBezTo>
                  <a:cubicBezTo>
                    <a:pt x="66323" y="80489"/>
                    <a:pt x="64810" y="81013"/>
                    <a:pt x="64261" y="80000"/>
                  </a:cubicBezTo>
                  <a:cubicBezTo>
                    <a:pt x="64261" y="79475"/>
                    <a:pt x="64261" y="78671"/>
                    <a:pt x="63780" y="78181"/>
                  </a:cubicBezTo>
                  <a:cubicBezTo>
                    <a:pt x="63298" y="77377"/>
                    <a:pt x="63298" y="76853"/>
                    <a:pt x="63298" y="76083"/>
                  </a:cubicBezTo>
                  <a:cubicBezTo>
                    <a:pt x="62749" y="75559"/>
                    <a:pt x="62268" y="75314"/>
                    <a:pt x="61718" y="74790"/>
                  </a:cubicBezTo>
                  <a:cubicBezTo>
                    <a:pt x="61237" y="74265"/>
                    <a:pt x="61237" y="74020"/>
                    <a:pt x="60756" y="73741"/>
                  </a:cubicBezTo>
                  <a:cubicBezTo>
                    <a:pt x="60206" y="73496"/>
                    <a:pt x="59725" y="73496"/>
                    <a:pt x="59725" y="72972"/>
                  </a:cubicBezTo>
                  <a:cubicBezTo>
                    <a:pt x="59725" y="75314"/>
                    <a:pt x="62268" y="76853"/>
                    <a:pt x="62268" y="78951"/>
                  </a:cubicBezTo>
                  <a:cubicBezTo>
                    <a:pt x="62749" y="80244"/>
                    <a:pt x="63298" y="81293"/>
                    <a:pt x="62749" y="82587"/>
                  </a:cubicBezTo>
                  <a:cubicBezTo>
                    <a:pt x="62749" y="83636"/>
                    <a:pt x="62749" y="84650"/>
                    <a:pt x="63298" y="85699"/>
                  </a:cubicBezTo>
                  <a:cubicBezTo>
                    <a:pt x="63298" y="86468"/>
                    <a:pt x="64261" y="87237"/>
                    <a:pt x="64810" y="88041"/>
                  </a:cubicBezTo>
                  <a:cubicBezTo>
                    <a:pt x="65841" y="89055"/>
                    <a:pt x="65292" y="89860"/>
                    <a:pt x="65292" y="90909"/>
                  </a:cubicBezTo>
                  <a:cubicBezTo>
                    <a:pt x="65841" y="91678"/>
                    <a:pt x="66872" y="92447"/>
                    <a:pt x="67353" y="93216"/>
                  </a:cubicBezTo>
                  <a:cubicBezTo>
                    <a:pt x="68384" y="94020"/>
                    <a:pt x="68865" y="95034"/>
                    <a:pt x="69415" y="95839"/>
                  </a:cubicBezTo>
                  <a:cubicBezTo>
                    <a:pt x="69896" y="96328"/>
                    <a:pt x="69896" y="96853"/>
                    <a:pt x="70378" y="97377"/>
                  </a:cubicBezTo>
                  <a:cubicBezTo>
                    <a:pt x="70378" y="97622"/>
                    <a:pt x="70378" y="98146"/>
                    <a:pt x="70927" y="98426"/>
                  </a:cubicBezTo>
                  <a:cubicBezTo>
                    <a:pt x="71408" y="97902"/>
                    <a:pt x="70927" y="97622"/>
                    <a:pt x="70927" y="97132"/>
                  </a:cubicBezTo>
                  <a:cubicBezTo>
                    <a:pt x="70927" y="96853"/>
                    <a:pt x="70927" y="96608"/>
                    <a:pt x="70927" y="96083"/>
                  </a:cubicBezTo>
                  <a:cubicBezTo>
                    <a:pt x="70927" y="95839"/>
                    <a:pt x="70927" y="95559"/>
                    <a:pt x="70378" y="95314"/>
                  </a:cubicBezTo>
                  <a:cubicBezTo>
                    <a:pt x="69896" y="94790"/>
                    <a:pt x="69415" y="94510"/>
                    <a:pt x="69415" y="94265"/>
                  </a:cubicBezTo>
                  <a:cubicBezTo>
                    <a:pt x="69415" y="94510"/>
                    <a:pt x="70378" y="94790"/>
                    <a:pt x="70378" y="95034"/>
                  </a:cubicBezTo>
                  <a:cubicBezTo>
                    <a:pt x="70378" y="95314"/>
                    <a:pt x="70927" y="95559"/>
                    <a:pt x="70927" y="95839"/>
                  </a:cubicBezTo>
                  <a:cubicBezTo>
                    <a:pt x="71408" y="96083"/>
                    <a:pt x="71408" y="96328"/>
                    <a:pt x="71408" y="96853"/>
                  </a:cubicBezTo>
                  <a:cubicBezTo>
                    <a:pt x="71958" y="97132"/>
                    <a:pt x="71958" y="97377"/>
                    <a:pt x="71958" y="97902"/>
                  </a:cubicBezTo>
                  <a:cubicBezTo>
                    <a:pt x="71958" y="98146"/>
                    <a:pt x="72439" y="98146"/>
                    <a:pt x="72439" y="98426"/>
                  </a:cubicBezTo>
                  <a:cubicBezTo>
                    <a:pt x="72439" y="98671"/>
                    <a:pt x="71408" y="98671"/>
                    <a:pt x="71408" y="99195"/>
                  </a:cubicBezTo>
                  <a:cubicBezTo>
                    <a:pt x="72439" y="99475"/>
                    <a:pt x="71958" y="100244"/>
                    <a:pt x="72989" y="100769"/>
                  </a:cubicBezTo>
                  <a:cubicBezTo>
                    <a:pt x="73470" y="100244"/>
                    <a:pt x="73951" y="100769"/>
                    <a:pt x="74501" y="100489"/>
                  </a:cubicBezTo>
                  <a:cubicBezTo>
                    <a:pt x="74982" y="100244"/>
                    <a:pt x="74501" y="99720"/>
                    <a:pt x="75532" y="99475"/>
                  </a:cubicBezTo>
                  <a:cubicBezTo>
                    <a:pt x="76563" y="99195"/>
                    <a:pt x="78075" y="100244"/>
                    <a:pt x="78556" y="100769"/>
                  </a:cubicBezTo>
                  <a:cubicBezTo>
                    <a:pt x="77594" y="101013"/>
                    <a:pt x="76013" y="101013"/>
                    <a:pt x="74982" y="101538"/>
                  </a:cubicBezTo>
                  <a:cubicBezTo>
                    <a:pt x="75532" y="101783"/>
                    <a:pt x="76013" y="102062"/>
                    <a:pt x="76563" y="102062"/>
                  </a:cubicBezTo>
                  <a:cubicBezTo>
                    <a:pt x="76013" y="102062"/>
                    <a:pt x="74982" y="102307"/>
                    <a:pt x="74501" y="102062"/>
                  </a:cubicBezTo>
                  <a:cubicBezTo>
                    <a:pt x="74501" y="102587"/>
                    <a:pt x="75532" y="103356"/>
                    <a:pt x="76563" y="103601"/>
                  </a:cubicBezTo>
                  <a:cubicBezTo>
                    <a:pt x="77044" y="103601"/>
                    <a:pt x="79587" y="103601"/>
                    <a:pt x="80137" y="103601"/>
                  </a:cubicBezTo>
                  <a:cubicBezTo>
                    <a:pt x="80137" y="103881"/>
                    <a:pt x="80137" y="104405"/>
                    <a:pt x="80137" y="104650"/>
                  </a:cubicBezTo>
                  <a:cubicBezTo>
                    <a:pt x="79587" y="104405"/>
                    <a:pt x="79106" y="104405"/>
                    <a:pt x="78075" y="104405"/>
                  </a:cubicBezTo>
                  <a:cubicBezTo>
                    <a:pt x="78075" y="105699"/>
                    <a:pt x="82680" y="107762"/>
                    <a:pt x="83711" y="108811"/>
                  </a:cubicBezTo>
                  <a:cubicBezTo>
                    <a:pt x="86254" y="110384"/>
                    <a:pt x="88797" y="111923"/>
                    <a:pt x="91340" y="113496"/>
                  </a:cubicBezTo>
                  <a:cubicBezTo>
                    <a:pt x="92852" y="114265"/>
                    <a:pt x="93402" y="115034"/>
                    <a:pt x="93883" y="115804"/>
                  </a:cubicBezTo>
                  <a:cubicBezTo>
                    <a:pt x="94914" y="117097"/>
                    <a:pt x="95945" y="117097"/>
                    <a:pt x="98006" y="117622"/>
                  </a:cubicBezTo>
                  <a:cubicBezTo>
                    <a:pt x="98969" y="117902"/>
                    <a:pt x="100549" y="118426"/>
                    <a:pt x="101030" y="119195"/>
                  </a:cubicBezTo>
                  <a:cubicBezTo>
                    <a:pt x="101580" y="119440"/>
                    <a:pt x="102061" y="119720"/>
                    <a:pt x="102061" y="119965"/>
                  </a:cubicBezTo>
                  <a:cubicBezTo>
                    <a:pt x="102542" y="119965"/>
                    <a:pt x="103092" y="119720"/>
                    <a:pt x="103092" y="119720"/>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38" name="Shape 2738"/>
            <p:cNvSpPr/>
            <p:nvPr/>
          </p:nvSpPr>
          <p:spPr>
            <a:xfrm>
              <a:off x="12497600" y="6065176"/>
              <a:ext cx="1420242" cy="1072568"/>
            </a:xfrm>
            <a:custGeom>
              <a:avLst/>
              <a:gdLst/>
              <a:ahLst/>
              <a:cxnLst/>
              <a:rect l="0" t="0" r="0" b="0"/>
              <a:pathLst>
                <a:path w="120000" h="120000" extrusionOk="0">
                  <a:moveTo>
                    <a:pt x="14141" y="9334"/>
                  </a:moveTo>
                  <a:lnTo>
                    <a:pt x="14141" y="9334"/>
                  </a:lnTo>
                  <a:cubicBezTo>
                    <a:pt x="13848" y="11463"/>
                    <a:pt x="15749" y="12914"/>
                    <a:pt x="15200" y="15090"/>
                  </a:cubicBezTo>
                  <a:cubicBezTo>
                    <a:pt x="14945" y="17557"/>
                    <a:pt x="17101" y="16493"/>
                    <a:pt x="17393" y="18669"/>
                  </a:cubicBezTo>
                  <a:cubicBezTo>
                    <a:pt x="17649" y="20798"/>
                    <a:pt x="16845" y="23313"/>
                    <a:pt x="18197" y="24764"/>
                  </a:cubicBezTo>
                  <a:cubicBezTo>
                    <a:pt x="19293" y="25828"/>
                    <a:pt x="21193" y="25102"/>
                    <a:pt x="22545" y="25489"/>
                  </a:cubicBezTo>
                  <a:cubicBezTo>
                    <a:pt x="22545" y="27279"/>
                    <a:pt x="22545" y="28730"/>
                    <a:pt x="22801" y="30133"/>
                  </a:cubicBezTo>
                  <a:cubicBezTo>
                    <a:pt x="23349" y="30133"/>
                    <a:pt x="23641" y="30519"/>
                    <a:pt x="23641" y="31584"/>
                  </a:cubicBezTo>
                  <a:cubicBezTo>
                    <a:pt x="24445" y="31584"/>
                    <a:pt x="25542" y="31245"/>
                    <a:pt x="26053" y="31922"/>
                  </a:cubicBezTo>
                  <a:cubicBezTo>
                    <a:pt x="26894" y="33373"/>
                    <a:pt x="26053" y="34099"/>
                    <a:pt x="25249" y="34099"/>
                  </a:cubicBezTo>
                  <a:cubicBezTo>
                    <a:pt x="23093" y="34437"/>
                    <a:pt x="20901" y="33373"/>
                    <a:pt x="19001" y="34099"/>
                  </a:cubicBezTo>
                  <a:cubicBezTo>
                    <a:pt x="17393" y="34824"/>
                    <a:pt x="18197" y="36227"/>
                    <a:pt x="16552" y="36227"/>
                  </a:cubicBezTo>
                  <a:cubicBezTo>
                    <a:pt x="14689" y="36227"/>
                    <a:pt x="14397" y="38065"/>
                    <a:pt x="15200" y="39854"/>
                  </a:cubicBezTo>
                  <a:cubicBezTo>
                    <a:pt x="16297" y="40193"/>
                    <a:pt x="17393" y="41305"/>
                    <a:pt x="18745" y="41305"/>
                  </a:cubicBezTo>
                  <a:cubicBezTo>
                    <a:pt x="19549" y="41644"/>
                    <a:pt x="20353" y="41305"/>
                    <a:pt x="20645" y="42708"/>
                  </a:cubicBezTo>
                  <a:cubicBezTo>
                    <a:pt x="20645" y="43434"/>
                    <a:pt x="21449" y="45223"/>
                    <a:pt x="20645" y="45949"/>
                  </a:cubicBezTo>
                  <a:cubicBezTo>
                    <a:pt x="19549" y="47013"/>
                    <a:pt x="17941" y="47738"/>
                    <a:pt x="16552" y="47738"/>
                  </a:cubicBezTo>
                  <a:cubicBezTo>
                    <a:pt x="17393" y="50253"/>
                    <a:pt x="19001" y="50640"/>
                    <a:pt x="19805" y="52769"/>
                  </a:cubicBezTo>
                  <a:cubicBezTo>
                    <a:pt x="20353" y="53881"/>
                    <a:pt x="20097" y="54945"/>
                    <a:pt x="20901" y="55671"/>
                  </a:cubicBezTo>
                  <a:cubicBezTo>
                    <a:pt x="21449" y="56348"/>
                    <a:pt x="21997" y="56735"/>
                    <a:pt x="22545" y="57073"/>
                  </a:cubicBezTo>
                  <a:cubicBezTo>
                    <a:pt x="24993" y="58524"/>
                    <a:pt x="26601" y="61039"/>
                    <a:pt x="29305" y="61765"/>
                  </a:cubicBezTo>
                  <a:cubicBezTo>
                    <a:pt x="32046" y="62829"/>
                    <a:pt x="32046" y="67134"/>
                    <a:pt x="28794" y="66795"/>
                  </a:cubicBezTo>
                  <a:cubicBezTo>
                    <a:pt x="27405" y="66408"/>
                    <a:pt x="25542" y="64619"/>
                    <a:pt x="24153" y="66070"/>
                  </a:cubicBezTo>
                  <a:cubicBezTo>
                    <a:pt x="23093" y="66795"/>
                    <a:pt x="23093" y="67859"/>
                    <a:pt x="21705" y="67859"/>
                  </a:cubicBezTo>
                  <a:cubicBezTo>
                    <a:pt x="21997" y="65344"/>
                    <a:pt x="19001" y="64619"/>
                    <a:pt x="18453" y="66795"/>
                  </a:cubicBezTo>
                  <a:cubicBezTo>
                    <a:pt x="18453" y="67859"/>
                    <a:pt x="18453" y="68923"/>
                    <a:pt x="17649" y="69649"/>
                  </a:cubicBezTo>
                  <a:cubicBezTo>
                    <a:pt x="16845" y="70036"/>
                    <a:pt x="15749" y="70036"/>
                    <a:pt x="15493" y="71100"/>
                  </a:cubicBezTo>
                  <a:cubicBezTo>
                    <a:pt x="13593" y="71438"/>
                    <a:pt x="13045" y="73954"/>
                    <a:pt x="12241" y="75743"/>
                  </a:cubicBezTo>
                  <a:cubicBezTo>
                    <a:pt x="11400" y="77581"/>
                    <a:pt x="9500" y="77581"/>
                    <a:pt x="8148" y="78258"/>
                  </a:cubicBezTo>
                  <a:cubicBezTo>
                    <a:pt x="6540" y="79709"/>
                    <a:pt x="5444" y="81160"/>
                    <a:pt x="3544" y="81886"/>
                  </a:cubicBezTo>
                  <a:cubicBezTo>
                    <a:pt x="1900" y="82224"/>
                    <a:pt x="1096" y="84014"/>
                    <a:pt x="548" y="85804"/>
                  </a:cubicBezTo>
                  <a:cubicBezTo>
                    <a:pt x="0" y="88706"/>
                    <a:pt x="0" y="90834"/>
                    <a:pt x="840" y="93349"/>
                  </a:cubicBezTo>
                  <a:cubicBezTo>
                    <a:pt x="1352" y="95525"/>
                    <a:pt x="840" y="98041"/>
                    <a:pt x="2740" y="99830"/>
                  </a:cubicBezTo>
                  <a:cubicBezTo>
                    <a:pt x="4092" y="101281"/>
                    <a:pt x="5188" y="102345"/>
                    <a:pt x="5188" y="105199"/>
                  </a:cubicBezTo>
                  <a:cubicBezTo>
                    <a:pt x="4896" y="107714"/>
                    <a:pt x="3544" y="108440"/>
                    <a:pt x="1900" y="108827"/>
                  </a:cubicBezTo>
                  <a:lnTo>
                    <a:pt x="1900" y="109165"/>
                  </a:lnTo>
                  <a:cubicBezTo>
                    <a:pt x="2996" y="109504"/>
                    <a:pt x="3800" y="109891"/>
                    <a:pt x="4348" y="109891"/>
                  </a:cubicBezTo>
                  <a:cubicBezTo>
                    <a:pt x="6540" y="112019"/>
                    <a:pt x="10341" y="111342"/>
                    <a:pt x="12752" y="111680"/>
                  </a:cubicBezTo>
                  <a:cubicBezTo>
                    <a:pt x="15200" y="111680"/>
                    <a:pt x="16845" y="112406"/>
                    <a:pt x="17101" y="108827"/>
                  </a:cubicBezTo>
                  <a:cubicBezTo>
                    <a:pt x="19001" y="108440"/>
                    <a:pt x="19549" y="110616"/>
                    <a:pt x="20353" y="112744"/>
                  </a:cubicBezTo>
                  <a:cubicBezTo>
                    <a:pt x="21193" y="114921"/>
                    <a:pt x="23349" y="112019"/>
                    <a:pt x="24445" y="111680"/>
                  </a:cubicBezTo>
                  <a:cubicBezTo>
                    <a:pt x="26601" y="110955"/>
                    <a:pt x="26345" y="114534"/>
                    <a:pt x="26345" y="116372"/>
                  </a:cubicBezTo>
                  <a:cubicBezTo>
                    <a:pt x="26601" y="119564"/>
                    <a:pt x="30146" y="119951"/>
                    <a:pt x="32046" y="119951"/>
                  </a:cubicBezTo>
                  <a:cubicBezTo>
                    <a:pt x="32302" y="118887"/>
                    <a:pt x="32302" y="117775"/>
                    <a:pt x="32302" y="116711"/>
                  </a:cubicBezTo>
                  <a:cubicBezTo>
                    <a:pt x="33398" y="116711"/>
                    <a:pt x="34750" y="117097"/>
                    <a:pt x="35298" y="115646"/>
                  </a:cubicBezTo>
                  <a:cubicBezTo>
                    <a:pt x="35846" y="114534"/>
                    <a:pt x="35554" y="113131"/>
                    <a:pt x="37198" y="112744"/>
                  </a:cubicBezTo>
                  <a:cubicBezTo>
                    <a:pt x="39098" y="112406"/>
                    <a:pt x="39098" y="116372"/>
                    <a:pt x="40706" y="117436"/>
                  </a:cubicBezTo>
                  <a:cubicBezTo>
                    <a:pt x="41254" y="117775"/>
                    <a:pt x="42095" y="118162"/>
                    <a:pt x="42606" y="118162"/>
                  </a:cubicBezTo>
                  <a:cubicBezTo>
                    <a:pt x="43447" y="117775"/>
                    <a:pt x="43447" y="116372"/>
                    <a:pt x="44250" y="115985"/>
                  </a:cubicBezTo>
                  <a:cubicBezTo>
                    <a:pt x="45347" y="115646"/>
                    <a:pt x="47758" y="116372"/>
                    <a:pt x="47758" y="113808"/>
                  </a:cubicBezTo>
                  <a:cubicBezTo>
                    <a:pt x="49658" y="112406"/>
                    <a:pt x="51559" y="113131"/>
                    <a:pt x="53751" y="112744"/>
                  </a:cubicBezTo>
                  <a:cubicBezTo>
                    <a:pt x="54299" y="112406"/>
                    <a:pt x="54555" y="111342"/>
                    <a:pt x="54555" y="110616"/>
                  </a:cubicBezTo>
                  <a:cubicBezTo>
                    <a:pt x="54847" y="109891"/>
                    <a:pt x="55103" y="109891"/>
                    <a:pt x="55907" y="109891"/>
                  </a:cubicBezTo>
                  <a:cubicBezTo>
                    <a:pt x="56455" y="109504"/>
                    <a:pt x="57003" y="109504"/>
                    <a:pt x="57003" y="108440"/>
                  </a:cubicBezTo>
                  <a:cubicBezTo>
                    <a:pt x="57259" y="108101"/>
                    <a:pt x="57259" y="107714"/>
                    <a:pt x="57259" y="106989"/>
                  </a:cubicBezTo>
                  <a:cubicBezTo>
                    <a:pt x="57259" y="105925"/>
                    <a:pt x="58099" y="105925"/>
                    <a:pt x="58355" y="105199"/>
                  </a:cubicBezTo>
                  <a:cubicBezTo>
                    <a:pt x="58611" y="104135"/>
                    <a:pt x="57807" y="102684"/>
                    <a:pt x="58903" y="101958"/>
                  </a:cubicBezTo>
                  <a:cubicBezTo>
                    <a:pt x="59451" y="101620"/>
                    <a:pt x="60803" y="101958"/>
                    <a:pt x="61607" y="102345"/>
                  </a:cubicBezTo>
                  <a:cubicBezTo>
                    <a:pt x="61607" y="105199"/>
                    <a:pt x="65408" y="103071"/>
                    <a:pt x="66504" y="102684"/>
                  </a:cubicBezTo>
                  <a:cubicBezTo>
                    <a:pt x="66760" y="103071"/>
                    <a:pt x="66760" y="103071"/>
                    <a:pt x="66760" y="103409"/>
                  </a:cubicBezTo>
                  <a:cubicBezTo>
                    <a:pt x="67052" y="104522"/>
                    <a:pt x="67856" y="104860"/>
                    <a:pt x="68404" y="105586"/>
                  </a:cubicBezTo>
                  <a:cubicBezTo>
                    <a:pt x="69464" y="106989"/>
                    <a:pt x="68660" y="109165"/>
                    <a:pt x="68660" y="110616"/>
                  </a:cubicBezTo>
                  <a:cubicBezTo>
                    <a:pt x="70560" y="111342"/>
                    <a:pt x="72460" y="108101"/>
                    <a:pt x="72460" y="112019"/>
                  </a:cubicBezTo>
                  <a:cubicBezTo>
                    <a:pt x="72752" y="113131"/>
                    <a:pt x="72204" y="114921"/>
                    <a:pt x="72752" y="115985"/>
                  </a:cubicBezTo>
                  <a:cubicBezTo>
                    <a:pt x="73300" y="116711"/>
                    <a:pt x="74908" y="115259"/>
                    <a:pt x="74908" y="117097"/>
                  </a:cubicBezTo>
                  <a:cubicBezTo>
                    <a:pt x="77356" y="117775"/>
                    <a:pt x="76808" y="113808"/>
                    <a:pt x="77356" y="112019"/>
                  </a:cubicBezTo>
                  <a:cubicBezTo>
                    <a:pt x="77612" y="111342"/>
                    <a:pt x="78160" y="111342"/>
                    <a:pt x="78708" y="110955"/>
                  </a:cubicBezTo>
                  <a:cubicBezTo>
                    <a:pt x="78964" y="110229"/>
                    <a:pt x="78708" y="109504"/>
                    <a:pt x="79257" y="109165"/>
                  </a:cubicBezTo>
                  <a:cubicBezTo>
                    <a:pt x="80353" y="108101"/>
                    <a:pt x="80864" y="110229"/>
                    <a:pt x="80864" y="111342"/>
                  </a:cubicBezTo>
                  <a:cubicBezTo>
                    <a:pt x="81961" y="111680"/>
                    <a:pt x="83861" y="110229"/>
                    <a:pt x="83861" y="108440"/>
                  </a:cubicBezTo>
                  <a:cubicBezTo>
                    <a:pt x="85213" y="108440"/>
                    <a:pt x="85761" y="111680"/>
                    <a:pt x="87405" y="110616"/>
                  </a:cubicBezTo>
                  <a:cubicBezTo>
                    <a:pt x="87661" y="109504"/>
                    <a:pt x="86857" y="108440"/>
                    <a:pt x="87917" y="107714"/>
                  </a:cubicBezTo>
                  <a:cubicBezTo>
                    <a:pt x="88465" y="107376"/>
                    <a:pt x="89561" y="108101"/>
                    <a:pt x="89817" y="107376"/>
                  </a:cubicBezTo>
                  <a:cubicBezTo>
                    <a:pt x="90365" y="105925"/>
                    <a:pt x="90365" y="103409"/>
                    <a:pt x="90365" y="101958"/>
                  </a:cubicBezTo>
                  <a:cubicBezTo>
                    <a:pt x="90365" y="100169"/>
                    <a:pt x="91753" y="100556"/>
                    <a:pt x="92009" y="99105"/>
                  </a:cubicBezTo>
                  <a:cubicBezTo>
                    <a:pt x="92813" y="96590"/>
                    <a:pt x="90657" y="92285"/>
                    <a:pt x="93909" y="91946"/>
                  </a:cubicBezTo>
                  <a:cubicBezTo>
                    <a:pt x="95517" y="91559"/>
                    <a:pt x="95809" y="87980"/>
                    <a:pt x="96358" y="86191"/>
                  </a:cubicBezTo>
                  <a:cubicBezTo>
                    <a:pt x="97710" y="86191"/>
                    <a:pt x="99062" y="86191"/>
                    <a:pt x="100414" y="86191"/>
                  </a:cubicBezTo>
                  <a:cubicBezTo>
                    <a:pt x="100706" y="85465"/>
                    <a:pt x="100158" y="84014"/>
                    <a:pt x="101218" y="84014"/>
                  </a:cubicBezTo>
                  <a:cubicBezTo>
                    <a:pt x="101218" y="84014"/>
                    <a:pt x="101218" y="81886"/>
                    <a:pt x="101510" y="81886"/>
                  </a:cubicBezTo>
                  <a:cubicBezTo>
                    <a:pt x="103118" y="81499"/>
                    <a:pt x="104762" y="82224"/>
                    <a:pt x="106114" y="83675"/>
                  </a:cubicBezTo>
                  <a:cubicBezTo>
                    <a:pt x="106370" y="84014"/>
                    <a:pt x="107722" y="84401"/>
                    <a:pt x="108818" y="84740"/>
                  </a:cubicBezTo>
                  <a:cubicBezTo>
                    <a:pt x="109110" y="83675"/>
                    <a:pt x="110462" y="82950"/>
                    <a:pt x="111010" y="81886"/>
                  </a:cubicBezTo>
                  <a:cubicBezTo>
                    <a:pt x="109914" y="81160"/>
                    <a:pt x="108014" y="76130"/>
                    <a:pt x="108270" y="74679"/>
                  </a:cubicBezTo>
                  <a:cubicBezTo>
                    <a:pt x="109110" y="74679"/>
                    <a:pt x="109914" y="74679"/>
                    <a:pt x="110718" y="74679"/>
                  </a:cubicBezTo>
                  <a:cubicBezTo>
                    <a:pt x="110718" y="73228"/>
                    <a:pt x="111010" y="71438"/>
                    <a:pt x="112362" y="71100"/>
                  </a:cubicBezTo>
                  <a:cubicBezTo>
                    <a:pt x="113459" y="71100"/>
                    <a:pt x="113970" y="72889"/>
                    <a:pt x="115066" y="72551"/>
                  </a:cubicBezTo>
                  <a:cubicBezTo>
                    <a:pt x="114811" y="68585"/>
                    <a:pt x="114811" y="63555"/>
                    <a:pt x="111010" y="63168"/>
                  </a:cubicBezTo>
                  <a:cubicBezTo>
                    <a:pt x="110718" y="61378"/>
                    <a:pt x="109110" y="61378"/>
                    <a:pt x="108562" y="59975"/>
                  </a:cubicBezTo>
                  <a:cubicBezTo>
                    <a:pt x="108014" y="57799"/>
                    <a:pt x="109658" y="55284"/>
                    <a:pt x="109658" y="53155"/>
                  </a:cubicBezTo>
                  <a:cubicBezTo>
                    <a:pt x="110462" y="53494"/>
                    <a:pt x="111266" y="53494"/>
                    <a:pt x="112070" y="53494"/>
                  </a:cubicBezTo>
                  <a:cubicBezTo>
                    <a:pt x="112070" y="52430"/>
                    <a:pt x="112362" y="51318"/>
                    <a:pt x="112911" y="50640"/>
                  </a:cubicBezTo>
                  <a:cubicBezTo>
                    <a:pt x="113166" y="49915"/>
                    <a:pt x="114518" y="49915"/>
                    <a:pt x="114811" y="49189"/>
                  </a:cubicBezTo>
                  <a:cubicBezTo>
                    <a:pt x="115322" y="48125"/>
                    <a:pt x="115322" y="47013"/>
                    <a:pt x="116419" y="46287"/>
                  </a:cubicBezTo>
                  <a:cubicBezTo>
                    <a:pt x="116967" y="45949"/>
                    <a:pt x="117771" y="45610"/>
                    <a:pt x="118319" y="44885"/>
                  </a:cubicBezTo>
                  <a:cubicBezTo>
                    <a:pt x="119963" y="42370"/>
                    <a:pt x="117771" y="39467"/>
                    <a:pt x="118063" y="36614"/>
                  </a:cubicBezTo>
                  <a:cubicBezTo>
                    <a:pt x="118063" y="35163"/>
                    <a:pt x="118611" y="33035"/>
                    <a:pt x="117222" y="32309"/>
                  </a:cubicBezTo>
                  <a:lnTo>
                    <a:pt x="117222" y="32309"/>
                  </a:lnTo>
                  <a:cubicBezTo>
                    <a:pt x="116967" y="33760"/>
                    <a:pt x="116711" y="34099"/>
                    <a:pt x="114811" y="34099"/>
                  </a:cubicBezTo>
                  <a:cubicBezTo>
                    <a:pt x="115066" y="33760"/>
                    <a:pt x="114811" y="33035"/>
                    <a:pt x="114811" y="33035"/>
                  </a:cubicBezTo>
                  <a:cubicBezTo>
                    <a:pt x="114263" y="33760"/>
                    <a:pt x="114263" y="35163"/>
                    <a:pt x="113970" y="36227"/>
                  </a:cubicBezTo>
                  <a:cubicBezTo>
                    <a:pt x="113970" y="37339"/>
                    <a:pt x="113459" y="38790"/>
                    <a:pt x="113166" y="39854"/>
                  </a:cubicBezTo>
                  <a:cubicBezTo>
                    <a:pt x="112362" y="40193"/>
                    <a:pt x="110718" y="36227"/>
                    <a:pt x="109658" y="35888"/>
                  </a:cubicBezTo>
                  <a:cubicBezTo>
                    <a:pt x="109658" y="36227"/>
                    <a:pt x="109366" y="36614"/>
                    <a:pt x="109366" y="36952"/>
                  </a:cubicBezTo>
                  <a:cubicBezTo>
                    <a:pt x="109366" y="36952"/>
                    <a:pt x="105018" y="38065"/>
                    <a:pt x="104762" y="38065"/>
                  </a:cubicBezTo>
                  <a:cubicBezTo>
                    <a:pt x="104214" y="38403"/>
                    <a:pt x="103958" y="38790"/>
                    <a:pt x="103410" y="38790"/>
                  </a:cubicBezTo>
                  <a:cubicBezTo>
                    <a:pt x="101766" y="39467"/>
                    <a:pt x="100414" y="37678"/>
                    <a:pt x="98769" y="38065"/>
                  </a:cubicBezTo>
                  <a:cubicBezTo>
                    <a:pt x="97417" y="38403"/>
                    <a:pt x="98258" y="40580"/>
                    <a:pt x="97161" y="41305"/>
                  </a:cubicBezTo>
                  <a:cubicBezTo>
                    <a:pt x="96358" y="41644"/>
                    <a:pt x="95517" y="39467"/>
                    <a:pt x="94457" y="39854"/>
                  </a:cubicBezTo>
                  <a:cubicBezTo>
                    <a:pt x="94457" y="39467"/>
                    <a:pt x="94165" y="39129"/>
                    <a:pt x="94165" y="38790"/>
                  </a:cubicBezTo>
                  <a:cubicBezTo>
                    <a:pt x="93617" y="38403"/>
                    <a:pt x="92557" y="38790"/>
                    <a:pt x="91753" y="38403"/>
                  </a:cubicBezTo>
                  <a:cubicBezTo>
                    <a:pt x="91753" y="36614"/>
                    <a:pt x="91461" y="34099"/>
                    <a:pt x="90913" y="32309"/>
                  </a:cubicBezTo>
                  <a:cubicBezTo>
                    <a:pt x="90109" y="32648"/>
                    <a:pt x="90109" y="33760"/>
                    <a:pt x="89561" y="34437"/>
                  </a:cubicBezTo>
                  <a:cubicBezTo>
                    <a:pt x="89013" y="34824"/>
                    <a:pt x="88757" y="34437"/>
                    <a:pt x="88465" y="34437"/>
                  </a:cubicBezTo>
                  <a:cubicBezTo>
                    <a:pt x="87917" y="34824"/>
                    <a:pt x="87917" y="35163"/>
                    <a:pt x="87661" y="35550"/>
                  </a:cubicBezTo>
                  <a:cubicBezTo>
                    <a:pt x="86309" y="37339"/>
                    <a:pt x="85505" y="38403"/>
                    <a:pt x="83313" y="37678"/>
                  </a:cubicBezTo>
                  <a:cubicBezTo>
                    <a:pt x="83313" y="38403"/>
                    <a:pt x="83057" y="38403"/>
                    <a:pt x="82764" y="38790"/>
                  </a:cubicBezTo>
                  <a:cubicBezTo>
                    <a:pt x="82253" y="38790"/>
                    <a:pt x="81412" y="36952"/>
                    <a:pt x="80864" y="36614"/>
                  </a:cubicBezTo>
                  <a:cubicBezTo>
                    <a:pt x="80060" y="35550"/>
                    <a:pt x="78964" y="35163"/>
                    <a:pt x="78160" y="34437"/>
                  </a:cubicBezTo>
                  <a:cubicBezTo>
                    <a:pt x="77612" y="34437"/>
                    <a:pt x="77612" y="34099"/>
                    <a:pt x="76808" y="33760"/>
                  </a:cubicBezTo>
                  <a:cubicBezTo>
                    <a:pt x="76260" y="33373"/>
                    <a:pt x="75712" y="33373"/>
                    <a:pt x="75164" y="33373"/>
                  </a:cubicBezTo>
                  <a:cubicBezTo>
                    <a:pt x="74360" y="33035"/>
                    <a:pt x="72460" y="31245"/>
                    <a:pt x="72204" y="32309"/>
                  </a:cubicBezTo>
                  <a:cubicBezTo>
                    <a:pt x="70852" y="33035"/>
                    <a:pt x="69756" y="32648"/>
                    <a:pt x="68660" y="31922"/>
                  </a:cubicBezTo>
                  <a:cubicBezTo>
                    <a:pt x="67856" y="31245"/>
                    <a:pt x="67308" y="30519"/>
                    <a:pt x="66211" y="30519"/>
                  </a:cubicBezTo>
                  <a:cubicBezTo>
                    <a:pt x="65408" y="30519"/>
                    <a:pt x="65408" y="30858"/>
                    <a:pt x="64859" y="31584"/>
                  </a:cubicBezTo>
                  <a:cubicBezTo>
                    <a:pt x="64311" y="31922"/>
                    <a:pt x="64056" y="32309"/>
                    <a:pt x="63507" y="32648"/>
                  </a:cubicBezTo>
                  <a:cubicBezTo>
                    <a:pt x="63252" y="33035"/>
                    <a:pt x="62155" y="34099"/>
                    <a:pt x="61900" y="34099"/>
                  </a:cubicBezTo>
                  <a:cubicBezTo>
                    <a:pt x="61352" y="34099"/>
                    <a:pt x="61059" y="32648"/>
                    <a:pt x="60511" y="32309"/>
                  </a:cubicBezTo>
                  <a:cubicBezTo>
                    <a:pt x="60000" y="31922"/>
                    <a:pt x="59159" y="31584"/>
                    <a:pt x="58611" y="31584"/>
                  </a:cubicBezTo>
                  <a:cubicBezTo>
                    <a:pt x="58355" y="28730"/>
                    <a:pt x="58611" y="26215"/>
                    <a:pt x="58611" y="23313"/>
                  </a:cubicBezTo>
                  <a:cubicBezTo>
                    <a:pt x="57551" y="23313"/>
                    <a:pt x="56199" y="22974"/>
                    <a:pt x="55103" y="23700"/>
                  </a:cubicBezTo>
                  <a:cubicBezTo>
                    <a:pt x="54555" y="24038"/>
                    <a:pt x="52399" y="25828"/>
                    <a:pt x="52107" y="26553"/>
                  </a:cubicBezTo>
                  <a:cubicBezTo>
                    <a:pt x="51047" y="27279"/>
                    <a:pt x="51303" y="28004"/>
                    <a:pt x="49658" y="28004"/>
                  </a:cubicBezTo>
                  <a:cubicBezTo>
                    <a:pt x="48855" y="28004"/>
                    <a:pt x="47758" y="28004"/>
                    <a:pt x="46954" y="26940"/>
                  </a:cubicBezTo>
                  <a:cubicBezTo>
                    <a:pt x="46406" y="25828"/>
                    <a:pt x="46954" y="24377"/>
                    <a:pt x="45858" y="23700"/>
                  </a:cubicBezTo>
                  <a:cubicBezTo>
                    <a:pt x="45347" y="23313"/>
                    <a:pt x="43702" y="23700"/>
                    <a:pt x="43154" y="23700"/>
                  </a:cubicBezTo>
                  <a:cubicBezTo>
                    <a:pt x="42606" y="21185"/>
                    <a:pt x="41254" y="20459"/>
                    <a:pt x="39902" y="19395"/>
                  </a:cubicBezTo>
                  <a:cubicBezTo>
                    <a:pt x="38258" y="18282"/>
                    <a:pt x="36394" y="19395"/>
                    <a:pt x="34494" y="18669"/>
                  </a:cubicBezTo>
                  <a:cubicBezTo>
                    <a:pt x="32046" y="17944"/>
                    <a:pt x="32850" y="15767"/>
                    <a:pt x="33654" y="13639"/>
                  </a:cubicBezTo>
                  <a:cubicBezTo>
                    <a:pt x="33946" y="12527"/>
                    <a:pt x="33946" y="11463"/>
                    <a:pt x="33946" y="10399"/>
                  </a:cubicBezTo>
                  <a:cubicBezTo>
                    <a:pt x="33654" y="8948"/>
                    <a:pt x="33398" y="7883"/>
                    <a:pt x="33142" y="6432"/>
                  </a:cubicBezTo>
                  <a:cubicBezTo>
                    <a:pt x="30657" y="5707"/>
                    <a:pt x="26601" y="7158"/>
                    <a:pt x="24701" y="3917"/>
                  </a:cubicBezTo>
                  <a:cubicBezTo>
                    <a:pt x="24445" y="3579"/>
                    <a:pt x="24445" y="2515"/>
                    <a:pt x="23897" y="1789"/>
                  </a:cubicBezTo>
                  <a:cubicBezTo>
                    <a:pt x="23641" y="1402"/>
                    <a:pt x="22801" y="1789"/>
                    <a:pt x="21997" y="1402"/>
                  </a:cubicBezTo>
                  <a:cubicBezTo>
                    <a:pt x="21193" y="1064"/>
                    <a:pt x="21193" y="0"/>
                    <a:pt x="20097" y="338"/>
                  </a:cubicBezTo>
                  <a:cubicBezTo>
                    <a:pt x="19549" y="1789"/>
                    <a:pt x="20097" y="2128"/>
                    <a:pt x="18745" y="2515"/>
                  </a:cubicBezTo>
                  <a:cubicBezTo>
                    <a:pt x="17101" y="2515"/>
                    <a:pt x="16041" y="2515"/>
                    <a:pt x="14689" y="3579"/>
                  </a:cubicBezTo>
                  <a:cubicBezTo>
                    <a:pt x="14141" y="3579"/>
                    <a:pt x="13593" y="4304"/>
                    <a:pt x="13045" y="4643"/>
                  </a:cubicBezTo>
                  <a:cubicBezTo>
                    <a:pt x="12752" y="4643"/>
                    <a:pt x="12496" y="4643"/>
                    <a:pt x="11948" y="4643"/>
                  </a:cubicBezTo>
                  <a:cubicBezTo>
                    <a:pt x="12241" y="6819"/>
                    <a:pt x="12752" y="9334"/>
                    <a:pt x="14141" y="9334"/>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39" name="Shape 2739"/>
            <p:cNvSpPr/>
            <p:nvPr/>
          </p:nvSpPr>
          <p:spPr>
            <a:xfrm>
              <a:off x="9859190" y="4396310"/>
              <a:ext cx="867396" cy="956358"/>
            </a:xfrm>
            <a:custGeom>
              <a:avLst/>
              <a:gdLst/>
              <a:ahLst/>
              <a:cxnLst/>
              <a:rect l="0" t="0" r="0" b="0"/>
              <a:pathLst>
                <a:path w="120000" h="120000" extrusionOk="0">
                  <a:moveTo>
                    <a:pt x="3110" y="96585"/>
                  </a:moveTo>
                  <a:lnTo>
                    <a:pt x="3110" y="96585"/>
                  </a:lnTo>
                  <a:cubicBezTo>
                    <a:pt x="3110" y="98211"/>
                    <a:pt x="6699" y="97831"/>
                    <a:pt x="8015" y="97831"/>
                  </a:cubicBezTo>
                  <a:cubicBezTo>
                    <a:pt x="10707" y="97831"/>
                    <a:pt x="12442" y="98211"/>
                    <a:pt x="15134" y="99024"/>
                  </a:cubicBezTo>
                  <a:cubicBezTo>
                    <a:pt x="17347" y="99837"/>
                    <a:pt x="19980" y="99403"/>
                    <a:pt x="22671" y="99837"/>
                  </a:cubicBezTo>
                  <a:cubicBezTo>
                    <a:pt x="22671" y="98590"/>
                    <a:pt x="22671" y="97398"/>
                    <a:pt x="22671" y="97018"/>
                  </a:cubicBezTo>
                  <a:cubicBezTo>
                    <a:pt x="22671" y="97398"/>
                    <a:pt x="22671" y="98590"/>
                    <a:pt x="22671" y="99837"/>
                  </a:cubicBezTo>
                  <a:cubicBezTo>
                    <a:pt x="22671" y="99837"/>
                    <a:pt x="23090" y="99837"/>
                    <a:pt x="23569" y="99837"/>
                  </a:cubicBezTo>
                  <a:cubicBezTo>
                    <a:pt x="26201" y="100216"/>
                    <a:pt x="28474" y="103035"/>
                    <a:pt x="31525" y="101409"/>
                  </a:cubicBezTo>
                  <a:cubicBezTo>
                    <a:pt x="31525" y="100650"/>
                    <a:pt x="32422" y="100650"/>
                    <a:pt x="32901" y="99837"/>
                  </a:cubicBezTo>
                  <a:cubicBezTo>
                    <a:pt x="36011" y="99837"/>
                    <a:pt x="41335" y="99837"/>
                    <a:pt x="43549" y="102655"/>
                  </a:cubicBezTo>
                  <a:cubicBezTo>
                    <a:pt x="46660" y="107479"/>
                    <a:pt x="46660" y="101842"/>
                    <a:pt x="48873" y="103848"/>
                  </a:cubicBezTo>
                  <a:cubicBezTo>
                    <a:pt x="48873" y="104227"/>
                    <a:pt x="47976" y="111111"/>
                    <a:pt x="50667" y="108672"/>
                  </a:cubicBezTo>
                  <a:cubicBezTo>
                    <a:pt x="51086" y="108292"/>
                    <a:pt x="50667" y="107479"/>
                    <a:pt x="51565" y="107479"/>
                  </a:cubicBezTo>
                  <a:cubicBezTo>
                    <a:pt x="52881" y="107479"/>
                    <a:pt x="52402" y="109051"/>
                    <a:pt x="52402" y="109485"/>
                  </a:cubicBezTo>
                  <a:cubicBezTo>
                    <a:pt x="52402" y="111490"/>
                    <a:pt x="49770" y="112682"/>
                    <a:pt x="49292" y="114688"/>
                  </a:cubicBezTo>
                  <a:cubicBezTo>
                    <a:pt x="49292" y="115121"/>
                    <a:pt x="51086" y="115934"/>
                    <a:pt x="51565" y="116314"/>
                  </a:cubicBezTo>
                  <a:cubicBezTo>
                    <a:pt x="52402" y="117127"/>
                    <a:pt x="52402" y="118319"/>
                    <a:pt x="52881" y="119512"/>
                  </a:cubicBezTo>
                  <a:cubicBezTo>
                    <a:pt x="55094" y="119945"/>
                    <a:pt x="55573" y="119132"/>
                    <a:pt x="55573" y="117127"/>
                  </a:cubicBezTo>
                  <a:cubicBezTo>
                    <a:pt x="55573" y="115121"/>
                    <a:pt x="58683" y="113929"/>
                    <a:pt x="59521" y="112682"/>
                  </a:cubicBezTo>
                  <a:cubicBezTo>
                    <a:pt x="60897" y="110677"/>
                    <a:pt x="61734" y="108672"/>
                    <a:pt x="64426" y="109485"/>
                  </a:cubicBezTo>
                  <a:cubicBezTo>
                    <a:pt x="66640" y="110677"/>
                    <a:pt x="68853" y="111111"/>
                    <a:pt x="71545" y="111111"/>
                  </a:cubicBezTo>
                  <a:cubicBezTo>
                    <a:pt x="71066" y="107859"/>
                    <a:pt x="79501" y="108292"/>
                    <a:pt x="79501" y="112303"/>
                  </a:cubicBezTo>
                  <a:cubicBezTo>
                    <a:pt x="81296" y="112303"/>
                    <a:pt x="82612" y="112303"/>
                    <a:pt x="83988" y="112682"/>
                  </a:cubicBezTo>
                  <a:cubicBezTo>
                    <a:pt x="86201" y="113116"/>
                    <a:pt x="84885" y="112303"/>
                    <a:pt x="86620" y="111490"/>
                  </a:cubicBezTo>
                  <a:cubicBezTo>
                    <a:pt x="86620" y="111111"/>
                    <a:pt x="87098" y="110677"/>
                    <a:pt x="87098" y="110298"/>
                  </a:cubicBezTo>
                  <a:cubicBezTo>
                    <a:pt x="87517" y="110677"/>
                    <a:pt x="87996" y="110677"/>
                    <a:pt x="87996" y="111111"/>
                  </a:cubicBezTo>
                  <a:cubicBezTo>
                    <a:pt x="88893" y="110677"/>
                    <a:pt x="88414" y="109864"/>
                    <a:pt x="89312" y="109485"/>
                  </a:cubicBezTo>
                  <a:cubicBezTo>
                    <a:pt x="89730" y="109051"/>
                    <a:pt x="91106" y="109485"/>
                    <a:pt x="91525" y="109051"/>
                  </a:cubicBezTo>
                  <a:cubicBezTo>
                    <a:pt x="91944" y="108292"/>
                    <a:pt x="92841" y="107859"/>
                    <a:pt x="92841" y="107046"/>
                  </a:cubicBezTo>
                  <a:cubicBezTo>
                    <a:pt x="90628" y="107479"/>
                    <a:pt x="91106" y="104227"/>
                    <a:pt x="91106" y="103035"/>
                  </a:cubicBezTo>
                  <a:cubicBezTo>
                    <a:pt x="91525" y="102222"/>
                    <a:pt x="91944" y="101409"/>
                    <a:pt x="91944" y="100650"/>
                  </a:cubicBezTo>
                  <a:cubicBezTo>
                    <a:pt x="92841" y="99024"/>
                    <a:pt x="92422" y="97018"/>
                    <a:pt x="92841" y="95392"/>
                  </a:cubicBezTo>
                  <a:cubicBezTo>
                    <a:pt x="94217" y="95772"/>
                    <a:pt x="99062" y="98211"/>
                    <a:pt x="99541" y="96205"/>
                  </a:cubicBezTo>
                  <a:cubicBezTo>
                    <a:pt x="99541" y="93766"/>
                    <a:pt x="101754" y="93387"/>
                    <a:pt x="102173" y="95772"/>
                  </a:cubicBezTo>
                  <a:cubicBezTo>
                    <a:pt x="102652" y="96585"/>
                    <a:pt x="102652" y="97831"/>
                    <a:pt x="103070" y="98590"/>
                  </a:cubicBezTo>
                  <a:cubicBezTo>
                    <a:pt x="104386" y="100216"/>
                    <a:pt x="105284" y="98211"/>
                    <a:pt x="105762" y="97831"/>
                  </a:cubicBezTo>
                  <a:cubicBezTo>
                    <a:pt x="107497" y="96585"/>
                    <a:pt x="108394" y="97018"/>
                    <a:pt x="108394" y="95013"/>
                  </a:cubicBezTo>
                  <a:cubicBezTo>
                    <a:pt x="108394" y="93387"/>
                    <a:pt x="107497" y="92953"/>
                    <a:pt x="105762" y="92953"/>
                  </a:cubicBezTo>
                  <a:cubicBezTo>
                    <a:pt x="105762" y="92574"/>
                    <a:pt x="105762" y="92140"/>
                    <a:pt x="105762" y="92140"/>
                  </a:cubicBezTo>
                  <a:cubicBezTo>
                    <a:pt x="107078" y="92140"/>
                    <a:pt x="107497" y="90948"/>
                    <a:pt x="108394" y="90569"/>
                  </a:cubicBezTo>
                  <a:cubicBezTo>
                    <a:pt x="109292" y="89756"/>
                    <a:pt x="110608" y="89756"/>
                    <a:pt x="111984" y="89756"/>
                  </a:cubicBezTo>
                  <a:cubicBezTo>
                    <a:pt x="111984" y="88563"/>
                    <a:pt x="112402" y="87750"/>
                    <a:pt x="111984" y="86558"/>
                  </a:cubicBezTo>
                  <a:cubicBezTo>
                    <a:pt x="110608" y="86558"/>
                    <a:pt x="110608" y="85745"/>
                    <a:pt x="111086" y="84552"/>
                  </a:cubicBezTo>
                  <a:cubicBezTo>
                    <a:pt x="111505" y="83739"/>
                    <a:pt x="112821" y="83739"/>
                    <a:pt x="113718" y="84119"/>
                  </a:cubicBezTo>
                  <a:cubicBezTo>
                    <a:pt x="113718" y="84932"/>
                    <a:pt x="115034" y="85311"/>
                    <a:pt x="115932" y="85311"/>
                  </a:cubicBezTo>
                  <a:cubicBezTo>
                    <a:pt x="117308" y="85745"/>
                    <a:pt x="117308" y="87317"/>
                    <a:pt x="118205" y="88563"/>
                  </a:cubicBezTo>
                  <a:cubicBezTo>
                    <a:pt x="119521" y="88563"/>
                    <a:pt x="119102" y="82926"/>
                    <a:pt x="119102" y="82113"/>
                  </a:cubicBezTo>
                  <a:cubicBezTo>
                    <a:pt x="119102" y="80487"/>
                    <a:pt x="119940" y="78861"/>
                    <a:pt x="118624" y="77669"/>
                  </a:cubicBezTo>
                  <a:cubicBezTo>
                    <a:pt x="116829" y="76856"/>
                    <a:pt x="115932" y="75284"/>
                    <a:pt x="115034" y="73279"/>
                  </a:cubicBezTo>
                  <a:cubicBezTo>
                    <a:pt x="115034" y="73658"/>
                    <a:pt x="115034" y="73658"/>
                    <a:pt x="114616" y="73658"/>
                  </a:cubicBezTo>
                  <a:cubicBezTo>
                    <a:pt x="114616" y="73658"/>
                    <a:pt x="114616" y="74037"/>
                    <a:pt x="114616" y="73658"/>
                  </a:cubicBezTo>
                  <a:cubicBezTo>
                    <a:pt x="114616" y="74037"/>
                    <a:pt x="114616" y="73658"/>
                    <a:pt x="114616" y="73658"/>
                  </a:cubicBezTo>
                  <a:cubicBezTo>
                    <a:pt x="114197" y="74037"/>
                    <a:pt x="113718" y="74037"/>
                    <a:pt x="113718" y="73658"/>
                  </a:cubicBezTo>
                  <a:lnTo>
                    <a:pt x="112402" y="72032"/>
                  </a:lnTo>
                  <a:cubicBezTo>
                    <a:pt x="111984" y="71653"/>
                    <a:pt x="112402" y="71219"/>
                    <a:pt x="112402" y="70460"/>
                  </a:cubicBezTo>
                  <a:cubicBezTo>
                    <a:pt x="111984" y="70027"/>
                    <a:pt x="111086" y="70027"/>
                    <a:pt x="111505" y="69214"/>
                  </a:cubicBezTo>
                  <a:cubicBezTo>
                    <a:pt x="111984" y="68455"/>
                    <a:pt x="114197" y="63577"/>
                    <a:pt x="115513" y="63577"/>
                  </a:cubicBezTo>
                  <a:cubicBezTo>
                    <a:pt x="115513" y="63577"/>
                    <a:pt x="116410" y="64010"/>
                    <a:pt x="116829" y="64390"/>
                  </a:cubicBezTo>
                  <a:cubicBezTo>
                    <a:pt x="116829" y="64390"/>
                    <a:pt x="116410" y="64010"/>
                    <a:pt x="116410" y="63577"/>
                  </a:cubicBezTo>
                  <a:cubicBezTo>
                    <a:pt x="113300" y="61571"/>
                    <a:pt x="109710" y="62384"/>
                    <a:pt x="107497" y="59186"/>
                  </a:cubicBezTo>
                  <a:cubicBezTo>
                    <a:pt x="106660" y="57940"/>
                    <a:pt x="107078" y="57181"/>
                    <a:pt x="107976" y="55555"/>
                  </a:cubicBezTo>
                  <a:cubicBezTo>
                    <a:pt x="108394" y="54742"/>
                    <a:pt x="107497" y="52303"/>
                    <a:pt x="107976" y="51111"/>
                  </a:cubicBezTo>
                  <a:cubicBezTo>
                    <a:pt x="107497" y="51111"/>
                    <a:pt x="107078" y="51111"/>
                    <a:pt x="107078" y="51111"/>
                  </a:cubicBezTo>
                  <a:cubicBezTo>
                    <a:pt x="107078" y="48292"/>
                    <a:pt x="105762" y="49485"/>
                    <a:pt x="103549" y="49105"/>
                  </a:cubicBezTo>
                  <a:cubicBezTo>
                    <a:pt x="101754" y="48672"/>
                    <a:pt x="100857" y="45907"/>
                    <a:pt x="99960" y="44281"/>
                  </a:cubicBezTo>
                  <a:cubicBezTo>
                    <a:pt x="98644" y="42276"/>
                    <a:pt x="97746" y="42655"/>
                    <a:pt x="97268" y="44661"/>
                  </a:cubicBezTo>
                  <a:cubicBezTo>
                    <a:pt x="96430" y="47479"/>
                    <a:pt x="93320" y="46666"/>
                    <a:pt x="91106" y="46287"/>
                  </a:cubicBezTo>
                  <a:cubicBezTo>
                    <a:pt x="91106" y="44281"/>
                    <a:pt x="91525" y="42276"/>
                    <a:pt x="90628" y="40271"/>
                  </a:cubicBezTo>
                  <a:cubicBezTo>
                    <a:pt x="90209" y="38644"/>
                    <a:pt x="88893" y="37018"/>
                    <a:pt x="87517" y="35826"/>
                  </a:cubicBezTo>
                  <a:cubicBezTo>
                    <a:pt x="86620" y="34634"/>
                    <a:pt x="79501" y="26558"/>
                    <a:pt x="85304" y="27750"/>
                  </a:cubicBezTo>
                  <a:cubicBezTo>
                    <a:pt x="85722" y="26558"/>
                    <a:pt x="82193" y="22113"/>
                    <a:pt x="81296" y="21355"/>
                  </a:cubicBezTo>
                  <a:cubicBezTo>
                    <a:pt x="79980" y="19728"/>
                    <a:pt x="77288" y="19295"/>
                    <a:pt x="75553" y="18536"/>
                  </a:cubicBezTo>
                  <a:cubicBezTo>
                    <a:pt x="74177" y="17723"/>
                    <a:pt x="71964" y="18536"/>
                    <a:pt x="70648" y="17289"/>
                  </a:cubicBezTo>
                  <a:cubicBezTo>
                    <a:pt x="71066" y="16476"/>
                    <a:pt x="72442" y="16910"/>
                    <a:pt x="73339" y="16476"/>
                  </a:cubicBezTo>
                  <a:cubicBezTo>
                    <a:pt x="74656" y="15718"/>
                    <a:pt x="73758" y="14092"/>
                    <a:pt x="73758" y="12899"/>
                  </a:cubicBezTo>
                  <a:cubicBezTo>
                    <a:pt x="73339" y="10081"/>
                    <a:pt x="76450" y="10894"/>
                    <a:pt x="78664" y="10894"/>
                  </a:cubicBezTo>
                  <a:cubicBezTo>
                    <a:pt x="78185" y="10894"/>
                    <a:pt x="79980" y="7642"/>
                    <a:pt x="79980" y="7642"/>
                  </a:cubicBezTo>
                  <a:cubicBezTo>
                    <a:pt x="80877" y="6449"/>
                    <a:pt x="82612" y="6016"/>
                    <a:pt x="84406" y="6016"/>
                  </a:cubicBezTo>
                  <a:cubicBezTo>
                    <a:pt x="84406" y="4444"/>
                    <a:pt x="82612" y="3197"/>
                    <a:pt x="81774" y="2005"/>
                  </a:cubicBezTo>
                  <a:cubicBezTo>
                    <a:pt x="81774" y="2005"/>
                    <a:pt x="81296" y="1192"/>
                    <a:pt x="80877" y="379"/>
                  </a:cubicBezTo>
                  <a:cubicBezTo>
                    <a:pt x="80398" y="379"/>
                    <a:pt x="79980" y="0"/>
                    <a:pt x="79501" y="1626"/>
                  </a:cubicBezTo>
                  <a:cubicBezTo>
                    <a:pt x="79082" y="2818"/>
                    <a:pt x="79082" y="3197"/>
                    <a:pt x="77288" y="3631"/>
                  </a:cubicBezTo>
                  <a:cubicBezTo>
                    <a:pt x="75972" y="3631"/>
                    <a:pt x="74656" y="3197"/>
                    <a:pt x="73339" y="3631"/>
                  </a:cubicBezTo>
                  <a:cubicBezTo>
                    <a:pt x="73339" y="4823"/>
                    <a:pt x="71066" y="4444"/>
                    <a:pt x="71066" y="6449"/>
                  </a:cubicBezTo>
                  <a:cubicBezTo>
                    <a:pt x="69332" y="6449"/>
                    <a:pt x="68434" y="6016"/>
                    <a:pt x="66640" y="5203"/>
                  </a:cubicBezTo>
                  <a:lnTo>
                    <a:pt x="66221" y="5203"/>
                  </a:lnTo>
                  <a:cubicBezTo>
                    <a:pt x="66221" y="6829"/>
                    <a:pt x="65324" y="8455"/>
                    <a:pt x="65324" y="9647"/>
                  </a:cubicBezTo>
                  <a:cubicBezTo>
                    <a:pt x="65324" y="10894"/>
                    <a:pt x="64845" y="11273"/>
                    <a:pt x="64007" y="12086"/>
                  </a:cubicBezTo>
                  <a:cubicBezTo>
                    <a:pt x="63110" y="12899"/>
                    <a:pt x="62213" y="12899"/>
                    <a:pt x="61734" y="14092"/>
                  </a:cubicBezTo>
                  <a:cubicBezTo>
                    <a:pt x="58683" y="14092"/>
                    <a:pt x="55992" y="14092"/>
                    <a:pt x="52881" y="14092"/>
                  </a:cubicBezTo>
                  <a:cubicBezTo>
                    <a:pt x="51565" y="14092"/>
                    <a:pt x="49292" y="13712"/>
                    <a:pt x="48454" y="14092"/>
                  </a:cubicBezTo>
                  <a:cubicBezTo>
                    <a:pt x="47078" y="14905"/>
                    <a:pt x="47557" y="16476"/>
                    <a:pt x="46241" y="16476"/>
                  </a:cubicBezTo>
                  <a:cubicBezTo>
                    <a:pt x="45762" y="19728"/>
                    <a:pt x="43130" y="18536"/>
                    <a:pt x="40917" y="19295"/>
                  </a:cubicBezTo>
                  <a:cubicBezTo>
                    <a:pt x="39541" y="19728"/>
                    <a:pt x="38644" y="20542"/>
                    <a:pt x="37746" y="21355"/>
                  </a:cubicBezTo>
                  <a:cubicBezTo>
                    <a:pt x="36430" y="22547"/>
                    <a:pt x="36909" y="22547"/>
                    <a:pt x="36430" y="24173"/>
                  </a:cubicBezTo>
                  <a:cubicBezTo>
                    <a:pt x="35533" y="25745"/>
                    <a:pt x="35114" y="24173"/>
                    <a:pt x="33798" y="24986"/>
                  </a:cubicBezTo>
                  <a:cubicBezTo>
                    <a:pt x="32901" y="25745"/>
                    <a:pt x="34636" y="28563"/>
                    <a:pt x="35114" y="29376"/>
                  </a:cubicBezTo>
                  <a:cubicBezTo>
                    <a:pt x="36430" y="31002"/>
                    <a:pt x="36909" y="32574"/>
                    <a:pt x="36430" y="34634"/>
                  </a:cubicBezTo>
                  <a:cubicBezTo>
                    <a:pt x="36011" y="34634"/>
                    <a:pt x="35533" y="35013"/>
                    <a:pt x="35114" y="35392"/>
                  </a:cubicBezTo>
                  <a:cubicBezTo>
                    <a:pt x="37328" y="35392"/>
                    <a:pt x="37746" y="35826"/>
                    <a:pt x="37746" y="37831"/>
                  </a:cubicBezTo>
                  <a:cubicBezTo>
                    <a:pt x="37746" y="38265"/>
                    <a:pt x="36011" y="38644"/>
                    <a:pt x="36011" y="39024"/>
                  </a:cubicBezTo>
                  <a:cubicBezTo>
                    <a:pt x="35114" y="39457"/>
                    <a:pt x="34217" y="40271"/>
                    <a:pt x="33798" y="41084"/>
                  </a:cubicBezTo>
                  <a:cubicBezTo>
                    <a:pt x="33320" y="42276"/>
                    <a:pt x="31106" y="49485"/>
                    <a:pt x="33320" y="49485"/>
                  </a:cubicBezTo>
                  <a:cubicBezTo>
                    <a:pt x="33320" y="49918"/>
                    <a:pt x="33320" y="49918"/>
                    <a:pt x="33320" y="50298"/>
                  </a:cubicBezTo>
                  <a:cubicBezTo>
                    <a:pt x="33798" y="50298"/>
                    <a:pt x="34636" y="50298"/>
                    <a:pt x="35114" y="50298"/>
                  </a:cubicBezTo>
                  <a:cubicBezTo>
                    <a:pt x="35114" y="49918"/>
                    <a:pt x="35533" y="49485"/>
                    <a:pt x="35114" y="49105"/>
                  </a:cubicBezTo>
                  <a:cubicBezTo>
                    <a:pt x="36430" y="49105"/>
                    <a:pt x="37328" y="49105"/>
                    <a:pt x="38225" y="49105"/>
                  </a:cubicBezTo>
                  <a:cubicBezTo>
                    <a:pt x="38644" y="49918"/>
                    <a:pt x="38644" y="50731"/>
                    <a:pt x="38225" y="51111"/>
                  </a:cubicBezTo>
                  <a:cubicBezTo>
                    <a:pt x="37746" y="51924"/>
                    <a:pt x="36430" y="51111"/>
                    <a:pt x="36011" y="51544"/>
                  </a:cubicBezTo>
                  <a:cubicBezTo>
                    <a:pt x="35114" y="51544"/>
                    <a:pt x="35533" y="51924"/>
                    <a:pt x="34636" y="52737"/>
                  </a:cubicBezTo>
                  <a:cubicBezTo>
                    <a:pt x="33798" y="53550"/>
                    <a:pt x="33798" y="53116"/>
                    <a:pt x="32901" y="53550"/>
                  </a:cubicBezTo>
                  <a:cubicBezTo>
                    <a:pt x="32003" y="53929"/>
                    <a:pt x="32003" y="53550"/>
                    <a:pt x="31525" y="54363"/>
                  </a:cubicBezTo>
                  <a:cubicBezTo>
                    <a:pt x="31106" y="55121"/>
                    <a:pt x="30687" y="55555"/>
                    <a:pt x="30209" y="55934"/>
                  </a:cubicBezTo>
                  <a:cubicBezTo>
                    <a:pt x="28893" y="57181"/>
                    <a:pt x="27996" y="57940"/>
                    <a:pt x="26679" y="59186"/>
                  </a:cubicBezTo>
                  <a:cubicBezTo>
                    <a:pt x="25782" y="60379"/>
                    <a:pt x="24466" y="60379"/>
                    <a:pt x="23090" y="61192"/>
                  </a:cubicBezTo>
                  <a:cubicBezTo>
                    <a:pt x="20877" y="61571"/>
                    <a:pt x="21774" y="62764"/>
                    <a:pt x="20877" y="64390"/>
                  </a:cubicBezTo>
                  <a:cubicBezTo>
                    <a:pt x="20458" y="65203"/>
                    <a:pt x="18664" y="65582"/>
                    <a:pt x="17766" y="66395"/>
                  </a:cubicBezTo>
                  <a:cubicBezTo>
                    <a:pt x="16869" y="68021"/>
                    <a:pt x="16450" y="68455"/>
                    <a:pt x="14656" y="68455"/>
                  </a:cubicBezTo>
                  <a:cubicBezTo>
                    <a:pt x="14656" y="68834"/>
                    <a:pt x="14656" y="69647"/>
                    <a:pt x="14237" y="70460"/>
                  </a:cubicBezTo>
                  <a:cubicBezTo>
                    <a:pt x="12921" y="70840"/>
                    <a:pt x="12442" y="72466"/>
                    <a:pt x="11126" y="72845"/>
                  </a:cubicBezTo>
                  <a:cubicBezTo>
                    <a:pt x="11126" y="72845"/>
                    <a:pt x="11126" y="72845"/>
                    <a:pt x="11126" y="73279"/>
                  </a:cubicBezTo>
                  <a:cubicBezTo>
                    <a:pt x="9810" y="73279"/>
                    <a:pt x="6699" y="72845"/>
                    <a:pt x="6699" y="74850"/>
                  </a:cubicBezTo>
                  <a:cubicBezTo>
                    <a:pt x="8015" y="74850"/>
                    <a:pt x="8434" y="75284"/>
                    <a:pt x="8434" y="76476"/>
                  </a:cubicBezTo>
                  <a:cubicBezTo>
                    <a:pt x="8434" y="76476"/>
                    <a:pt x="5802" y="76856"/>
                    <a:pt x="5324" y="76856"/>
                  </a:cubicBezTo>
                  <a:cubicBezTo>
                    <a:pt x="4007" y="78482"/>
                    <a:pt x="5324" y="79674"/>
                    <a:pt x="7118" y="80487"/>
                  </a:cubicBezTo>
                  <a:cubicBezTo>
                    <a:pt x="7118" y="82493"/>
                    <a:pt x="6699" y="84552"/>
                    <a:pt x="6221" y="86558"/>
                  </a:cubicBezTo>
                  <a:cubicBezTo>
                    <a:pt x="5802" y="88130"/>
                    <a:pt x="6221" y="88130"/>
                    <a:pt x="4426" y="88943"/>
                  </a:cubicBezTo>
                  <a:cubicBezTo>
                    <a:pt x="2691" y="89756"/>
                    <a:pt x="1794" y="90135"/>
                    <a:pt x="478" y="91382"/>
                  </a:cubicBezTo>
                  <a:cubicBezTo>
                    <a:pt x="478" y="91761"/>
                    <a:pt x="0" y="92140"/>
                    <a:pt x="0" y="92574"/>
                  </a:cubicBezTo>
                  <a:cubicBezTo>
                    <a:pt x="1794" y="93387"/>
                    <a:pt x="3589" y="94579"/>
                    <a:pt x="3110" y="96585"/>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40" name="Shape 2740"/>
            <p:cNvSpPr/>
            <p:nvPr/>
          </p:nvSpPr>
          <p:spPr>
            <a:xfrm>
              <a:off x="11531072" y="7162513"/>
              <a:ext cx="1256294" cy="2027024"/>
            </a:xfrm>
            <a:custGeom>
              <a:avLst/>
              <a:gdLst/>
              <a:ahLst/>
              <a:cxnLst/>
              <a:rect l="0" t="0" r="0" b="0"/>
              <a:pathLst>
                <a:path w="120000" h="120000" extrusionOk="0">
                  <a:moveTo>
                    <a:pt x="119049" y="24490"/>
                  </a:moveTo>
                  <a:lnTo>
                    <a:pt x="119049" y="24490"/>
                  </a:lnTo>
                  <a:cubicBezTo>
                    <a:pt x="119049" y="23544"/>
                    <a:pt x="119628" y="22599"/>
                    <a:pt x="119958" y="21448"/>
                  </a:cubicBezTo>
                  <a:cubicBezTo>
                    <a:pt x="118099" y="21448"/>
                    <a:pt x="115950" y="21832"/>
                    <a:pt x="114710" y="20502"/>
                  </a:cubicBezTo>
                  <a:cubicBezTo>
                    <a:pt x="114132" y="19940"/>
                    <a:pt x="113512" y="18994"/>
                    <a:pt x="112272" y="18994"/>
                  </a:cubicBezTo>
                  <a:cubicBezTo>
                    <a:pt x="111983" y="18048"/>
                    <a:pt x="112603" y="15185"/>
                    <a:pt x="110454" y="15568"/>
                  </a:cubicBezTo>
                  <a:cubicBezTo>
                    <a:pt x="109834" y="13677"/>
                    <a:pt x="112603" y="11018"/>
                    <a:pt x="109834" y="9688"/>
                  </a:cubicBezTo>
                  <a:cubicBezTo>
                    <a:pt x="109214" y="9305"/>
                    <a:pt x="107355" y="9867"/>
                    <a:pt x="106157" y="9484"/>
                  </a:cubicBezTo>
                  <a:cubicBezTo>
                    <a:pt x="105206" y="9305"/>
                    <a:pt x="105206" y="8359"/>
                    <a:pt x="105206" y="7797"/>
                  </a:cubicBezTo>
                  <a:cubicBezTo>
                    <a:pt x="103677" y="7976"/>
                    <a:pt x="103388" y="7030"/>
                    <a:pt x="103057" y="6263"/>
                  </a:cubicBezTo>
                  <a:cubicBezTo>
                    <a:pt x="102768" y="5521"/>
                    <a:pt x="102148" y="5138"/>
                    <a:pt x="100909" y="4755"/>
                  </a:cubicBezTo>
                  <a:cubicBezTo>
                    <a:pt x="98760" y="3809"/>
                    <a:pt x="97851" y="3425"/>
                    <a:pt x="97561" y="1533"/>
                  </a:cubicBezTo>
                  <a:cubicBezTo>
                    <a:pt x="97561" y="383"/>
                    <a:pt x="95413" y="0"/>
                    <a:pt x="93264" y="0"/>
                  </a:cubicBezTo>
                  <a:cubicBezTo>
                    <a:pt x="93264" y="204"/>
                    <a:pt x="93553" y="383"/>
                    <a:pt x="93553" y="766"/>
                  </a:cubicBezTo>
                  <a:cubicBezTo>
                    <a:pt x="92644" y="766"/>
                    <a:pt x="91404" y="562"/>
                    <a:pt x="91404" y="1150"/>
                  </a:cubicBezTo>
                  <a:cubicBezTo>
                    <a:pt x="91404" y="1891"/>
                    <a:pt x="90785" y="1329"/>
                    <a:pt x="90165" y="1712"/>
                  </a:cubicBezTo>
                  <a:cubicBezTo>
                    <a:pt x="88966" y="2479"/>
                    <a:pt x="90495" y="3988"/>
                    <a:pt x="88636" y="4755"/>
                  </a:cubicBezTo>
                  <a:cubicBezTo>
                    <a:pt x="86818" y="5138"/>
                    <a:pt x="80991" y="5138"/>
                    <a:pt x="80991" y="3604"/>
                  </a:cubicBezTo>
                  <a:cubicBezTo>
                    <a:pt x="79752" y="3425"/>
                    <a:pt x="78223" y="3425"/>
                    <a:pt x="77603" y="2863"/>
                  </a:cubicBezTo>
                  <a:cubicBezTo>
                    <a:pt x="76983" y="3425"/>
                    <a:pt x="76363" y="3809"/>
                    <a:pt x="75785" y="3988"/>
                  </a:cubicBezTo>
                  <a:cubicBezTo>
                    <a:pt x="74834" y="3988"/>
                    <a:pt x="73305" y="3809"/>
                    <a:pt x="73016" y="4550"/>
                  </a:cubicBezTo>
                  <a:cubicBezTo>
                    <a:pt x="73016" y="4933"/>
                    <a:pt x="73305" y="5700"/>
                    <a:pt x="72396" y="5879"/>
                  </a:cubicBezTo>
                  <a:cubicBezTo>
                    <a:pt x="71776" y="6084"/>
                    <a:pt x="70867" y="5700"/>
                    <a:pt x="70247" y="5879"/>
                  </a:cubicBezTo>
                  <a:cubicBezTo>
                    <a:pt x="69338" y="6263"/>
                    <a:pt x="69917" y="7209"/>
                    <a:pt x="69049" y="7592"/>
                  </a:cubicBezTo>
                  <a:cubicBezTo>
                    <a:pt x="68140" y="7797"/>
                    <a:pt x="68429" y="6646"/>
                    <a:pt x="67520" y="6467"/>
                  </a:cubicBezTo>
                  <a:cubicBezTo>
                    <a:pt x="66611" y="6263"/>
                    <a:pt x="65661" y="6646"/>
                    <a:pt x="64752" y="6467"/>
                  </a:cubicBezTo>
                  <a:cubicBezTo>
                    <a:pt x="64462" y="5521"/>
                    <a:pt x="61694" y="6263"/>
                    <a:pt x="60454" y="6263"/>
                  </a:cubicBezTo>
                  <a:cubicBezTo>
                    <a:pt x="60743" y="4371"/>
                    <a:pt x="49421" y="5317"/>
                    <a:pt x="47892" y="5138"/>
                  </a:cubicBezTo>
                  <a:cubicBezTo>
                    <a:pt x="48181" y="2658"/>
                    <a:pt x="41735" y="4371"/>
                    <a:pt x="43884" y="5317"/>
                  </a:cubicBezTo>
                  <a:cubicBezTo>
                    <a:pt x="45743" y="6084"/>
                    <a:pt x="47892" y="6467"/>
                    <a:pt x="45413" y="7797"/>
                  </a:cubicBezTo>
                  <a:cubicBezTo>
                    <a:pt x="43264" y="8922"/>
                    <a:pt x="41446" y="9688"/>
                    <a:pt x="44214" y="11197"/>
                  </a:cubicBezTo>
                  <a:cubicBezTo>
                    <a:pt x="45413" y="11785"/>
                    <a:pt x="46942" y="10455"/>
                    <a:pt x="48471" y="10839"/>
                  </a:cubicBezTo>
                  <a:cubicBezTo>
                    <a:pt x="49710" y="11197"/>
                    <a:pt x="50619" y="12526"/>
                    <a:pt x="51570" y="11197"/>
                  </a:cubicBezTo>
                  <a:cubicBezTo>
                    <a:pt x="52479" y="11401"/>
                    <a:pt x="53388" y="12168"/>
                    <a:pt x="53388" y="12731"/>
                  </a:cubicBezTo>
                  <a:cubicBezTo>
                    <a:pt x="55867" y="12731"/>
                    <a:pt x="58305" y="15568"/>
                    <a:pt x="58636" y="16719"/>
                  </a:cubicBezTo>
                  <a:cubicBezTo>
                    <a:pt x="58925" y="19556"/>
                    <a:pt x="56157" y="19556"/>
                    <a:pt x="52479" y="19735"/>
                  </a:cubicBezTo>
                  <a:cubicBezTo>
                    <a:pt x="52809" y="20502"/>
                    <a:pt x="51859" y="20502"/>
                    <a:pt x="51239" y="20886"/>
                  </a:cubicBezTo>
                  <a:cubicBezTo>
                    <a:pt x="50330" y="21448"/>
                    <a:pt x="50330" y="22011"/>
                    <a:pt x="50330" y="22778"/>
                  </a:cubicBezTo>
                  <a:cubicBezTo>
                    <a:pt x="50041" y="23365"/>
                    <a:pt x="49090" y="23749"/>
                    <a:pt x="48181" y="24107"/>
                  </a:cubicBezTo>
                  <a:cubicBezTo>
                    <a:pt x="47272" y="24695"/>
                    <a:pt x="47561" y="25232"/>
                    <a:pt x="47272" y="25794"/>
                  </a:cubicBezTo>
                  <a:cubicBezTo>
                    <a:pt x="47272" y="26740"/>
                    <a:pt x="45743" y="26740"/>
                    <a:pt x="44793" y="27123"/>
                  </a:cubicBezTo>
                  <a:cubicBezTo>
                    <a:pt x="43595" y="27507"/>
                    <a:pt x="43884" y="27686"/>
                    <a:pt x="42975" y="28453"/>
                  </a:cubicBezTo>
                  <a:cubicBezTo>
                    <a:pt x="42066" y="29220"/>
                    <a:pt x="38677" y="28836"/>
                    <a:pt x="38677" y="30166"/>
                  </a:cubicBezTo>
                  <a:cubicBezTo>
                    <a:pt x="37768" y="30345"/>
                    <a:pt x="37148" y="29782"/>
                    <a:pt x="36198" y="29782"/>
                  </a:cubicBezTo>
                  <a:cubicBezTo>
                    <a:pt x="35289" y="29603"/>
                    <a:pt x="35000" y="29987"/>
                    <a:pt x="34380" y="30166"/>
                  </a:cubicBezTo>
                  <a:cubicBezTo>
                    <a:pt x="32520" y="30345"/>
                    <a:pt x="30991" y="30345"/>
                    <a:pt x="29173" y="30345"/>
                  </a:cubicBezTo>
                  <a:cubicBezTo>
                    <a:pt x="29173" y="31495"/>
                    <a:pt x="29173" y="32620"/>
                    <a:pt x="29173" y="33770"/>
                  </a:cubicBezTo>
                  <a:cubicBezTo>
                    <a:pt x="28223" y="33770"/>
                    <a:pt x="27603" y="33770"/>
                    <a:pt x="27024" y="33770"/>
                  </a:cubicBezTo>
                  <a:cubicBezTo>
                    <a:pt x="26694" y="34154"/>
                    <a:pt x="24545" y="35662"/>
                    <a:pt x="26074" y="36046"/>
                  </a:cubicBezTo>
                  <a:cubicBezTo>
                    <a:pt x="26074" y="36429"/>
                    <a:pt x="26074" y="36991"/>
                    <a:pt x="26074" y="37375"/>
                  </a:cubicBezTo>
                  <a:cubicBezTo>
                    <a:pt x="24876" y="37579"/>
                    <a:pt x="23925" y="36812"/>
                    <a:pt x="22396" y="36991"/>
                  </a:cubicBezTo>
                  <a:cubicBezTo>
                    <a:pt x="22396" y="37579"/>
                    <a:pt x="22396" y="38321"/>
                    <a:pt x="22396" y="39088"/>
                  </a:cubicBezTo>
                  <a:cubicBezTo>
                    <a:pt x="21198" y="39471"/>
                    <a:pt x="19958" y="39088"/>
                    <a:pt x="19958" y="40034"/>
                  </a:cubicBezTo>
                  <a:cubicBezTo>
                    <a:pt x="19958" y="40801"/>
                    <a:pt x="20578" y="41542"/>
                    <a:pt x="20867" y="42130"/>
                  </a:cubicBezTo>
                  <a:cubicBezTo>
                    <a:pt x="21198" y="43638"/>
                    <a:pt x="19958" y="44789"/>
                    <a:pt x="17479" y="44584"/>
                  </a:cubicBezTo>
                  <a:cubicBezTo>
                    <a:pt x="17190" y="46118"/>
                    <a:pt x="17190" y="50489"/>
                    <a:pt x="14132" y="52177"/>
                  </a:cubicBezTo>
                  <a:cubicBezTo>
                    <a:pt x="14752" y="52381"/>
                    <a:pt x="15330" y="52765"/>
                    <a:pt x="14752" y="53711"/>
                  </a:cubicBezTo>
                  <a:cubicBezTo>
                    <a:pt x="14421" y="54273"/>
                    <a:pt x="13512" y="54452"/>
                    <a:pt x="12272" y="54657"/>
                  </a:cubicBezTo>
                  <a:cubicBezTo>
                    <a:pt x="11363" y="54657"/>
                    <a:pt x="10743" y="55602"/>
                    <a:pt x="9504" y="55602"/>
                  </a:cubicBezTo>
                  <a:cubicBezTo>
                    <a:pt x="9834" y="54835"/>
                    <a:pt x="8925" y="54657"/>
                    <a:pt x="7975" y="54835"/>
                  </a:cubicBezTo>
                  <a:cubicBezTo>
                    <a:pt x="7975" y="55423"/>
                    <a:pt x="8305" y="55781"/>
                    <a:pt x="8305" y="56369"/>
                  </a:cubicBezTo>
                  <a:cubicBezTo>
                    <a:pt x="8595" y="57111"/>
                    <a:pt x="7975" y="57878"/>
                    <a:pt x="8595" y="58466"/>
                  </a:cubicBezTo>
                  <a:cubicBezTo>
                    <a:pt x="9214" y="59412"/>
                    <a:pt x="10743" y="59028"/>
                    <a:pt x="11652" y="59769"/>
                  </a:cubicBezTo>
                  <a:cubicBezTo>
                    <a:pt x="13801" y="61866"/>
                    <a:pt x="9834" y="63757"/>
                    <a:pt x="9834" y="65675"/>
                  </a:cubicBezTo>
                  <a:cubicBezTo>
                    <a:pt x="10743" y="65854"/>
                    <a:pt x="11652" y="65291"/>
                    <a:pt x="12892" y="65291"/>
                  </a:cubicBezTo>
                  <a:cubicBezTo>
                    <a:pt x="12892" y="66237"/>
                    <a:pt x="12603" y="67004"/>
                    <a:pt x="12603" y="67746"/>
                  </a:cubicBezTo>
                  <a:cubicBezTo>
                    <a:pt x="12603" y="68512"/>
                    <a:pt x="12892" y="69279"/>
                    <a:pt x="11983" y="70225"/>
                  </a:cubicBezTo>
                  <a:cubicBezTo>
                    <a:pt x="11652" y="70609"/>
                    <a:pt x="7975" y="71938"/>
                    <a:pt x="7685" y="71171"/>
                  </a:cubicBezTo>
                  <a:cubicBezTo>
                    <a:pt x="7975" y="71734"/>
                    <a:pt x="7066" y="71938"/>
                    <a:pt x="6735" y="72501"/>
                  </a:cubicBezTo>
                  <a:cubicBezTo>
                    <a:pt x="6446" y="72884"/>
                    <a:pt x="6446" y="73446"/>
                    <a:pt x="6735" y="74009"/>
                  </a:cubicBezTo>
                  <a:cubicBezTo>
                    <a:pt x="7066" y="74009"/>
                    <a:pt x="7685" y="73830"/>
                    <a:pt x="7975" y="73651"/>
                  </a:cubicBezTo>
                  <a:cubicBezTo>
                    <a:pt x="9834" y="74213"/>
                    <a:pt x="10743" y="74392"/>
                    <a:pt x="10454" y="75722"/>
                  </a:cubicBezTo>
                  <a:cubicBezTo>
                    <a:pt x="10454" y="77435"/>
                    <a:pt x="10123" y="77435"/>
                    <a:pt x="7685" y="77613"/>
                  </a:cubicBezTo>
                  <a:cubicBezTo>
                    <a:pt x="7355" y="78201"/>
                    <a:pt x="8595" y="78585"/>
                    <a:pt x="8305" y="79147"/>
                  </a:cubicBezTo>
                  <a:cubicBezTo>
                    <a:pt x="7685" y="79914"/>
                    <a:pt x="6446" y="79914"/>
                    <a:pt x="7355" y="80656"/>
                  </a:cubicBezTo>
                  <a:cubicBezTo>
                    <a:pt x="8595" y="80272"/>
                    <a:pt x="9504" y="79326"/>
                    <a:pt x="11074" y="79914"/>
                  </a:cubicBezTo>
                  <a:cubicBezTo>
                    <a:pt x="12272" y="80477"/>
                    <a:pt x="11983" y="81602"/>
                    <a:pt x="13512" y="81806"/>
                  </a:cubicBezTo>
                  <a:cubicBezTo>
                    <a:pt x="13512" y="83314"/>
                    <a:pt x="13512" y="83877"/>
                    <a:pt x="15661" y="83877"/>
                  </a:cubicBezTo>
                  <a:cubicBezTo>
                    <a:pt x="15661" y="84260"/>
                    <a:pt x="15950" y="84465"/>
                    <a:pt x="15950" y="84848"/>
                  </a:cubicBezTo>
                  <a:cubicBezTo>
                    <a:pt x="17479" y="84848"/>
                    <a:pt x="19958" y="84848"/>
                    <a:pt x="20578" y="85794"/>
                  </a:cubicBezTo>
                  <a:cubicBezTo>
                    <a:pt x="20867" y="86561"/>
                    <a:pt x="19049" y="86919"/>
                    <a:pt x="19338" y="87686"/>
                  </a:cubicBezTo>
                  <a:cubicBezTo>
                    <a:pt x="19628" y="87686"/>
                    <a:pt x="19958" y="87865"/>
                    <a:pt x="20247" y="87865"/>
                  </a:cubicBezTo>
                  <a:cubicBezTo>
                    <a:pt x="19628" y="88248"/>
                    <a:pt x="19049" y="88453"/>
                    <a:pt x="19049" y="89015"/>
                  </a:cubicBezTo>
                  <a:cubicBezTo>
                    <a:pt x="18719" y="89194"/>
                    <a:pt x="18719" y="89015"/>
                    <a:pt x="18429" y="89399"/>
                  </a:cubicBezTo>
                  <a:cubicBezTo>
                    <a:pt x="17809" y="89578"/>
                    <a:pt x="17190" y="89578"/>
                    <a:pt x="16900" y="89961"/>
                  </a:cubicBezTo>
                  <a:cubicBezTo>
                    <a:pt x="15661" y="90140"/>
                    <a:pt x="14132" y="89961"/>
                    <a:pt x="13181" y="89782"/>
                  </a:cubicBezTo>
                  <a:cubicBezTo>
                    <a:pt x="11983" y="89578"/>
                    <a:pt x="11652" y="88632"/>
                    <a:pt x="10743" y="88248"/>
                  </a:cubicBezTo>
                  <a:cubicBezTo>
                    <a:pt x="9504" y="87686"/>
                    <a:pt x="6446" y="90728"/>
                    <a:pt x="4628" y="90524"/>
                  </a:cubicBezTo>
                  <a:cubicBezTo>
                    <a:pt x="4628" y="90728"/>
                    <a:pt x="4628" y="90728"/>
                    <a:pt x="4628" y="90907"/>
                  </a:cubicBezTo>
                  <a:cubicBezTo>
                    <a:pt x="2768" y="91112"/>
                    <a:pt x="4628" y="92824"/>
                    <a:pt x="2768" y="93003"/>
                  </a:cubicBezTo>
                  <a:cubicBezTo>
                    <a:pt x="1239" y="93182"/>
                    <a:pt x="1859" y="95458"/>
                    <a:pt x="2479" y="96046"/>
                  </a:cubicBezTo>
                  <a:cubicBezTo>
                    <a:pt x="3057" y="96608"/>
                    <a:pt x="6157" y="97375"/>
                    <a:pt x="3677" y="98321"/>
                  </a:cubicBezTo>
                  <a:cubicBezTo>
                    <a:pt x="2148" y="98883"/>
                    <a:pt x="0" y="98500"/>
                    <a:pt x="619" y="99829"/>
                  </a:cubicBezTo>
                  <a:cubicBezTo>
                    <a:pt x="619" y="99829"/>
                    <a:pt x="619" y="100417"/>
                    <a:pt x="619" y="100979"/>
                  </a:cubicBezTo>
                  <a:cubicBezTo>
                    <a:pt x="909" y="100979"/>
                    <a:pt x="1239" y="100979"/>
                    <a:pt x="1528" y="101158"/>
                  </a:cubicBezTo>
                  <a:cubicBezTo>
                    <a:pt x="2148" y="101363"/>
                    <a:pt x="2479" y="101925"/>
                    <a:pt x="3057" y="102104"/>
                  </a:cubicBezTo>
                  <a:cubicBezTo>
                    <a:pt x="3677" y="102692"/>
                    <a:pt x="5537" y="103050"/>
                    <a:pt x="6446" y="102488"/>
                  </a:cubicBezTo>
                  <a:cubicBezTo>
                    <a:pt x="8595" y="101158"/>
                    <a:pt x="12272" y="105351"/>
                    <a:pt x="13181" y="106092"/>
                  </a:cubicBezTo>
                  <a:cubicBezTo>
                    <a:pt x="14132" y="107064"/>
                    <a:pt x="14421" y="108189"/>
                    <a:pt x="15041" y="109135"/>
                  </a:cubicBezTo>
                  <a:cubicBezTo>
                    <a:pt x="15661" y="110080"/>
                    <a:pt x="14132" y="110464"/>
                    <a:pt x="14421" y="111410"/>
                  </a:cubicBezTo>
                  <a:cubicBezTo>
                    <a:pt x="15950" y="111793"/>
                    <a:pt x="17190" y="110643"/>
                    <a:pt x="18719" y="110847"/>
                  </a:cubicBezTo>
                  <a:cubicBezTo>
                    <a:pt x="18719" y="111231"/>
                    <a:pt x="18719" y="111614"/>
                    <a:pt x="18719" y="111998"/>
                  </a:cubicBezTo>
                  <a:cubicBezTo>
                    <a:pt x="19958" y="112177"/>
                    <a:pt x="19958" y="111614"/>
                    <a:pt x="20867" y="111614"/>
                  </a:cubicBezTo>
                  <a:cubicBezTo>
                    <a:pt x="20867" y="111793"/>
                    <a:pt x="20867" y="111793"/>
                    <a:pt x="20867" y="111793"/>
                  </a:cubicBezTo>
                  <a:cubicBezTo>
                    <a:pt x="21818" y="112381"/>
                    <a:pt x="19958" y="113123"/>
                    <a:pt x="21198" y="114069"/>
                  </a:cubicBezTo>
                  <a:cubicBezTo>
                    <a:pt x="22396" y="114835"/>
                    <a:pt x="22107" y="115960"/>
                    <a:pt x="22107" y="116932"/>
                  </a:cubicBezTo>
                  <a:cubicBezTo>
                    <a:pt x="22107" y="119974"/>
                    <a:pt x="24256" y="117878"/>
                    <a:pt x="27314" y="117673"/>
                  </a:cubicBezTo>
                  <a:cubicBezTo>
                    <a:pt x="28553" y="117494"/>
                    <a:pt x="29462" y="118440"/>
                    <a:pt x="30702" y="118261"/>
                  </a:cubicBezTo>
                  <a:lnTo>
                    <a:pt x="30991" y="118261"/>
                  </a:lnTo>
                  <a:cubicBezTo>
                    <a:pt x="30991" y="117878"/>
                    <a:pt x="30991" y="117494"/>
                    <a:pt x="30991" y="117494"/>
                  </a:cubicBezTo>
                  <a:cubicBezTo>
                    <a:pt x="30991" y="115960"/>
                    <a:pt x="32520" y="115398"/>
                    <a:pt x="33760" y="114273"/>
                  </a:cubicBezTo>
                  <a:cubicBezTo>
                    <a:pt x="35289" y="113123"/>
                    <a:pt x="35289" y="111614"/>
                    <a:pt x="35619" y="110285"/>
                  </a:cubicBezTo>
                  <a:cubicBezTo>
                    <a:pt x="36818" y="110080"/>
                    <a:pt x="37438" y="109518"/>
                    <a:pt x="38347" y="108956"/>
                  </a:cubicBezTo>
                  <a:cubicBezTo>
                    <a:pt x="38966" y="108751"/>
                    <a:pt x="39297" y="108572"/>
                    <a:pt x="39876" y="108368"/>
                  </a:cubicBezTo>
                  <a:cubicBezTo>
                    <a:pt x="40495" y="108189"/>
                    <a:pt x="41446" y="108572"/>
                    <a:pt x="42066" y="108368"/>
                  </a:cubicBezTo>
                  <a:cubicBezTo>
                    <a:pt x="44504" y="107626"/>
                    <a:pt x="44504" y="105530"/>
                    <a:pt x="46363" y="104584"/>
                  </a:cubicBezTo>
                  <a:cubicBezTo>
                    <a:pt x="47272" y="104584"/>
                    <a:pt x="47892" y="104380"/>
                    <a:pt x="48801" y="104380"/>
                  </a:cubicBezTo>
                  <a:cubicBezTo>
                    <a:pt x="49090" y="103050"/>
                    <a:pt x="48801" y="102692"/>
                    <a:pt x="46942" y="101925"/>
                  </a:cubicBezTo>
                  <a:cubicBezTo>
                    <a:pt x="48181" y="101746"/>
                    <a:pt x="49421" y="101746"/>
                    <a:pt x="50619" y="101746"/>
                  </a:cubicBezTo>
                  <a:cubicBezTo>
                    <a:pt x="50950" y="100417"/>
                    <a:pt x="52809" y="100979"/>
                    <a:pt x="53719" y="100417"/>
                  </a:cubicBezTo>
                  <a:cubicBezTo>
                    <a:pt x="54958" y="99829"/>
                    <a:pt x="54958" y="98321"/>
                    <a:pt x="54628" y="97554"/>
                  </a:cubicBezTo>
                  <a:cubicBezTo>
                    <a:pt x="55537" y="97554"/>
                    <a:pt x="56157" y="97554"/>
                    <a:pt x="56776" y="97554"/>
                  </a:cubicBezTo>
                  <a:cubicBezTo>
                    <a:pt x="57396" y="95100"/>
                    <a:pt x="55867" y="93003"/>
                    <a:pt x="55867" y="90728"/>
                  </a:cubicBezTo>
                  <a:cubicBezTo>
                    <a:pt x="55867" y="89782"/>
                    <a:pt x="56487" y="88632"/>
                    <a:pt x="55537" y="87865"/>
                  </a:cubicBezTo>
                  <a:cubicBezTo>
                    <a:pt x="55247" y="87123"/>
                    <a:pt x="53719" y="86919"/>
                    <a:pt x="53388" y="86178"/>
                  </a:cubicBezTo>
                  <a:cubicBezTo>
                    <a:pt x="53099" y="86178"/>
                    <a:pt x="52190" y="85973"/>
                    <a:pt x="51570" y="85973"/>
                  </a:cubicBezTo>
                  <a:cubicBezTo>
                    <a:pt x="51570" y="84260"/>
                    <a:pt x="54338" y="82752"/>
                    <a:pt x="53388" y="81039"/>
                  </a:cubicBezTo>
                  <a:cubicBezTo>
                    <a:pt x="52809" y="79914"/>
                    <a:pt x="50330" y="80656"/>
                    <a:pt x="50330" y="79326"/>
                  </a:cubicBezTo>
                  <a:cubicBezTo>
                    <a:pt x="49421" y="79326"/>
                    <a:pt x="48471" y="79326"/>
                    <a:pt x="47892" y="79326"/>
                  </a:cubicBezTo>
                  <a:cubicBezTo>
                    <a:pt x="46363" y="77818"/>
                    <a:pt x="48471" y="76489"/>
                    <a:pt x="48471" y="74955"/>
                  </a:cubicBezTo>
                  <a:cubicBezTo>
                    <a:pt x="49710" y="74955"/>
                    <a:pt x="52190" y="74597"/>
                    <a:pt x="51859" y="75926"/>
                  </a:cubicBezTo>
                  <a:cubicBezTo>
                    <a:pt x="55247" y="75926"/>
                    <a:pt x="57396" y="76284"/>
                    <a:pt x="60165" y="77435"/>
                  </a:cubicBezTo>
                  <a:cubicBezTo>
                    <a:pt x="60165" y="78380"/>
                    <a:pt x="60165" y="80093"/>
                    <a:pt x="62603" y="79710"/>
                  </a:cubicBezTo>
                  <a:cubicBezTo>
                    <a:pt x="62314" y="77997"/>
                    <a:pt x="67231" y="78585"/>
                    <a:pt x="68760" y="78968"/>
                  </a:cubicBezTo>
                  <a:cubicBezTo>
                    <a:pt x="68760" y="79531"/>
                    <a:pt x="68760" y="80272"/>
                    <a:pt x="68760" y="80860"/>
                  </a:cubicBezTo>
                  <a:cubicBezTo>
                    <a:pt x="70247" y="81039"/>
                    <a:pt x="70867" y="80272"/>
                    <a:pt x="71776" y="79914"/>
                  </a:cubicBezTo>
                  <a:cubicBezTo>
                    <a:pt x="71776" y="78968"/>
                    <a:pt x="72396" y="77818"/>
                    <a:pt x="71446" y="77051"/>
                  </a:cubicBezTo>
                  <a:cubicBezTo>
                    <a:pt x="71446" y="76872"/>
                    <a:pt x="67520" y="77051"/>
                    <a:pt x="67231" y="77051"/>
                  </a:cubicBezTo>
                  <a:cubicBezTo>
                    <a:pt x="65991" y="76872"/>
                    <a:pt x="63512" y="76668"/>
                    <a:pt x="63223" y="75722"/>
                  </a:cubicBezTo>
                  <a:cubicBezTo>
                    <a:pt x="63223" y="74776"/>
                    <a:pt x="63512" y="73830"/>
                    <a:pt x="63842" y="73063"/>
                  </a:cubicBezTo>
                  <a:cubicBezTo>
                    <a:pt x="64132" y="71350"/>
                    <a:pt x="65661" y="69458"/>
                    <a:pt x="63842" y="67950"/>
                  </a:cubicBezTo>
                  <a:cubicBezTo>
                    <a:pt x="63512" y="67567"/>
                    <a:pt x="62314" y="67746"/>
                    <a:pt x="62314" y="67183"/>
                  </a:cubicBezTo>
                  <a:cubicBezTo>
                    <a:pt x="61983" y="66416"/>
                    <a:pt x="62314" y="65854"/>
                    <a:pt x="62314" y="65087"/>
                  </a:cubicBezTo>
                  <a:cubicBezTo>
                    <a:pt x="61983" y="63195"/>
                    <a:pt x="62314" y="61099"/>
                    <a:pt x="62603" y="59207"/>
                  </a:cubicBezTo>
                  <a:cubicBezTo>
                    <a:pt x="62933" y="59207"/>
                    <a:pt x="63512" y="59207"/>
                    <a:pt x="64132" y="59412"/>
                  </a:cubicBezTo>
                  <a:cubicBezTo>
                    <a:pt x="64132" y="60153"/>
                    <a:pt x="64752" y="60920"/>
                    <a:pt x="66280" y="60741"/>
                  </a:cubicBezTo>
                  <a:cubicBezTo>
                    <a:pt x="66900" y="60536"/>
                    <a:pt x="67520" y="59590"/>
                    <a:pt x="68140" y="59207"/>
                  </a:cubicBezTo>
                  <a:cubicBezTo>
                    <a:pt x="69338" y="57699"/>
                    <a:pt x="70247" y="56165"/>
                    <a:pt x="70247" y="54452"/>
                  </a:cubicBezTo>
                  <a:cubicBezTo>
                    <a:pt x="73305" y="54273"/>
                    <a:pt x="76694" y="54657"/>
                    <a:pt x="79752" y="54657"/>
                  </a:cubicBezTo>
                  <a:cubicBezTo>
                    <a:pt x="80661" y="54657"/>
                    <a:pt x="82520" y="54452"/>
                    <a:pt x="83429" y="55040"/>
                  </a:cubicBezTo>
                  <a:cubicBezTo>
                    <a:pt x="84338" y="55602"/>
                    <a:pt x="85289" y="55423"/>
                    <a:pt x="86487" y="55423"/>
                  </a:cubicBezTo>
                  <a:cubicBezTo>
                    <a:pt x="86818" y="54835"/>
                    <a:pt x="87438" y="54273"/>
                    <a:pt x="87727" y="53506"/>
                  </a:cubicBezTo>
                  <a:cubicBezTo>
                    <a:pt x="88057" y="52944"/>
                    <a:pt x="87438" y="52177"/>
                    <a:pt x="88057" y="51819"/>
                  </a:cubicBezTo>
                  <a:cubicBezTo>
                    <a:pt x="88966" y="50847"/>
                    <a:pt x="91735" y="51231"/>
                    <a:pt x="93264" y="51231"/>
                  </a:cubicBezTo>
                  <a:cubicBezTo>
                    <a:pt x="93553" y="50489"/>
                    <a:pt x="92024" y="50106"/>
                    <a:pt x="92024" y="49339"/>
                  </a:cubicBezTo>
                  <a:cubicBezTo>
                    <a:pt x="91735" y="48393"/>
                    <a:pt x="92024" y="47064"/>
                    <a:pt x="92933" y="46297"/>
                  </a:cubicBezTo>
                  <a:cubicBezTo>
                    <a:pt x="93553" y="45734"/>
                    <a:pt x="95082" y="45556"/>
                    <a:pt x="95082" y="45172"/>
                  </a:cubicBezTo>
                  <a:cubicBezTo>
                    <a:pt x="95413" y="44584"/>
                    <a:pt x="94793" y="44022"/>
                    <a:pt x="95702" y="43843"/>
                  </a:cubicBezTo>
                  <a:cubicBezTo>
                    <a:pt x="96322" y="42309"/>
                    <a:pt x="97561" y="41925"/>
                    <a:pt x="99710" y="41184"/>
                  </a:cubicBezTo>
                  <a:cubicBezTo>
                    <a:pt x="98760" y="40034"/>
                    <a:pt x="96611" y="39471"/>
                    <a:pt x="97851" y="37963"/>
                  </a:cubicBezTo>
                  <a:cubicBezTo>
                    <a:pt x="98471" y="37196"/>
                    <a:pt x="99380" y="37758"/>
                    <a:pt x="99380" y="36812"/>
                  </a:cubicBezTo>
                  <a:cubicBezTo>
                    <a:pt x="99380" y="36046"/>
                    <a:pt x="101239" y="35279"/>
                    <a:pt x="102148" y="35100"/>
                  </a:cubicBezTo>
                  <a:cubicBezTo>
                    <a:pt x="103677" y="34333"/>
                    <a:pt x="106446" y="32824"/>
                    <a:pt x="108305" y="32620"/>
                  </a:cubicBezTo>
                  <a:cubicBezTo>
                    <a:pt x="111983" y="32057"/>
                    <a:pt x="111652" y="31316"/>
                    <a:pt x="111652" y="29399"/>
                  </a:cubicBezTo>
                  <a:cubicBezTo>
                    <a:pt x="111363" y="29220"/>
                    <a:pt x="111033" y="29220"/>
                    <a:pt x="111033" y="29220"/>
                  </a:cubicBezTo>
                  <a:cubicBezTo>
                    <a:pt x="111652" y="29220"/>
                    <a:pt x="111983" y="29220"/>
                    <a:pt x="112603" y="29220"/>
                  </a:cubicBezTo>
                  <a:cubicBezTo>
                    <a:pt x="113181" y="28069"/>
                    <a:pt x="114132" y="27123"/>
                    <a:pt x="115661" y="26357"/>
                  </a:cubicBezTo>
                  <a:cubicBezTo>
                    <a:pt x="116570" y="25615"/>
                    <a:pt x="119049" y="25794"/>
                    <a:pt x="119049" y="24490"/>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41" name="Shape 2741"/>
            <p:cNvSpPr/>
            <p:nvPr/>
          </p:nvSpPr>
          <p:spPr>
            <a:xfrm>
              <a:off x="10368190" y="4179130"/>
              <a:ext cx="960808" cy="943023"/>
            </a:xfrm>
            <a:custGeom>
              <a:avLst/>
              <a:gdLst/>
              <a:ahLst/>
              <a:cxnLst/>
              <a:rect l="0" t="0" r="0" b="0"/>
              <a:pathLst>
                <a:path w="120000" h="120000" extrusionOk="0">
                  <a:moveTo>
                    <a:pt x="104709" y="36703"/>
                  </a:moveTo>
                  <a:lnTo>
                    <a:pt x="104709" y="36703"/>
                  </a:lnTo>
                  <a:cubicBezTo>
                    <a:pt x="103520" y="36703"/>
                    <a:pt x="103520" y="36703"/>
                    <a:pt x="102710" y="35494"/>
                  </a:cubicBezTo>
                  <a:cubicBezTo>
                    <a:pt x="101900" y="34670"/>
                    <a:pt x="101900" y="34285"/>
                    <a:pt x="100711" y="33846"/>
                  </a:cubicBezTo>
                  <a:cubicBezTo>
                    <a:pt x="99900" y="33846"/>
                    <a:pt x="98280" y="34285"/>
                    <a:pt x="97901" y="34670"/>
                  </a:cubicBezTo>
                  <a:cubicBezTo>
                    <a:pt x="97901" y="33846"/>
                    <a:pt x="98280" y="32252"/>
                    <a:pt x="99522" y="32637"/>
                  </a:cubicBezTo>
                  <a:cubicBezTo>
                    <a:pt x="100333" y="30219"/>
                    <a:pt x="103142" y="20824"/>
                    <a:pt x="97469" y="23681"/>
                  </a:cubicBezTo>
                  <a:cubicBezTo>
                    <a:pt x="97091" y="24065"/>
                    <a:pt x="96713" y="24505"/>
                    <a:pt x="96280" y="24890"/>
                  </a:cubicBezTo>
                  <a:cubicBezTo>
                    <a:pt x="95902" y="24890"/>
                    <a:pt x="95092" y="24505"/>
                    <a:pt x="94660" y="24890"/>
                  </a:cubicBezTo>
                  <a:cubicBezTo>
                    <a:pt x="93903" y="25329"/>
                    <a:pt x="93903" y="26538"/>
                    <a:pt x="92660" y="26538"/>
                  </a:cubicBezTo>
                  <a:cubicBezTo>
                    <a:pt x="91904" y="26923"/>
                    <a:pt x="90661" y="26098"/>
                    <a:pt x="89851" y="26098"/>
                  </a:cubicBezTo>
                  <a:cubicBezTo>
                    <a:pt x="88662" y="25714"/>
                    <a:pt x="87474" y="26098"/>
                    <a:pt x="86663" y="25714"/>
                  </a:cubicBezTo>
                  <a:cubicBezTo>
                    <a:pt x="86663" y="24505"/>
                    <a:pt x="86663" y="23241"/>
                    <a:pt x="86663" y="22032"/>
                  </a:cubicBezTo>
                  <a:cubicBezTo>
                    <a:pt x="86285" y="20824"/>
                    <a:pt x="85042" y="19175"/>
                    <a:pt x="84232" y="18351"/>
                  </a:cubicBezTo>
                  <a:cubicBezTo>
                    <a:pt x="83475" y="17142"/>
                    <a:pt x="81422" y="16703"/>
                    <a:pt x="80666" y="15934"/>
                  </a:cubicBezTo>
                  <a:cubicBezTo>
                    <a:pt x="80234" y="14670"/>
                    <a:pt x="80666" y="13076"/>
                    <a:pt x="80666" y="11813"/>
                  </a:cubicBezTo>
                  <a:cubicBezTo>
                    <a:pt x="78613" y="11428"/>
                    <a:pt x="76614" y="13461"/>
                    <a:pt x="75047" y="13901"/>
                  </a:cubicBezTo>
                  <a:cubicBezTo>
                    <a:pt x="73048" y="14670"/>
                    <a:pt x="70616" y="15494"/>
                    <a:pt x="68185" y="15494"/>
                  </a:cubicBezTo>
                  <a:cubicBezTo>
                    <a:pt x="65808" y="15934"/>
                    <a:pt x="63376" y="15494"/>
                    <a:pt x="61809" y="13461"/>
                  </a:cubicBezTo>
                  <a:cubicBezTo>
                    <a:pt x="60999" y="12252"/>
                    <a:pt x="60999" y="11813"/>
                    <a:pt x="59810" y="11428"/>
                  </a:cubicBezTo>
                  <a:cubicBezTo>
                    <a:pt x="58568" y="11428"/>
                    <a:pt x="57001" y="11813"/>
                    <a:pt x="55758" y="11428"/>
                  </a:cubicBezTo>
                  <a:cubicBezTo>
                    <a:pt x="55380" y="10219"/>
                    <a:pt x="53759" y="9395"/>
                    <a:pt x="53381" y="8186"/>
                  </a:cubicBezTo>
                  <a:cubicBezTo>
                    <a:pt x="52570" y="6538"/>
                    <a:pt x="52949" y="6538"/>
                    <a:pt x="50950" y="6098"/>
                  </a:cubicBezTo>
                  <a:cubicBezTo>
                    <a:pt x="49761" y="6098"/>
                    <a:pt x="48140" y="6098"/>
                    <a:pt x="47330" y="5274"/>
                  </a:cubicBezTo>
                  <a:cubicBezTo>
                    <a:pt x="46141" y="4065"/>
                    <a:pt x="46951" y="2857"/>
                    <a:pt x="46141" y="1648"/>
                  </a:cubicBezTo>
                  <a:cubicBezTo>
                    <a:pt x="43331" y="1208"/>
                    <a:pt x="40090" y="1208"/>
                    <a:pt x="37334" y="1208"/>
                  </a:cubicBezTo>
                  <a:cubicBezTo>
                    <a:pt x="34092" y="824"/>
                    <a:pt x="30904" y="0"/>
                    <a:pt x="29716" y="3241"/>
                  </a:cubicBezTo>
                  <a:cubicBezTo>
                    <a:pt x="28473" y="4505"/>
                    <a:pt x="28905" y="6923"/>
                    <a:pt x="27285" y="7747"/>
                  </a:cubicBezTo>
                  <a:cubicBezTo>
                    <a:pt x="25664" y="8571"/>
                    <a:pt x="23286" y="7747"/>
                    <a:pt x="21665" y="8186"/>
                  </a:cubicBezTo>
                  <a:cubicBezTo>
                    <a:pt x="21665" y="9010"/>
                    <a:pt x="21287" y="9780"/>
                    <a:pt x="20855" y="10219"/>
                  </a:cubicBezTo>
                  <a:cubicBezTo>
                    <a:pt x="20477" y="10604"/>
                    <a:pt x="20045" y="10604"/>
                    <a:pt x="20045" y="10604"/>
                  </a:cubicBezTo>
                  <a:cubicBezTo>
                    <a:pt x="19666" y="11043"/>
                    <a:pt x="19234" y="11428"/>
                    <a:pt x="18856" y="11813"/>
                  </a:cubicBezTo>
                  <a:cubicBezTo>
                    <a:pt x="18045" y="12637"/>
                    <a:pt x="18045" y="12637"/>
                    <a:pt x="16857" y="12252"/>
                  </a:cubicBezTo>
                  <a:cubicBezTo>
                    <a:pt x="15668" y="11813"/>
                    <a:pt x="15668" y="11428"/>
                    <a:pt x="15236" y="10219"/>
                  </a:cubicBezTo>
                  <a:cubicBezTo>
                    <a:pt x="14425" y="10219"/>
                    <a:pt x="14047" y="10604"/>
                    <a:pt x="13237" y="10604"/>
                  </a:cubicBezTo>
                  <a:cubicBezTo>
                    <a:pt x="12859" y="11813"/>
                    <a:pt x="12426" y="12637"/>
                    <a:pt x="12426" y="13901"/>
                  </a:cubicBezTo>
                  <a:cubicBezTo>
                    <a:pt x="14047" y="13901"/>
                    <a:pt x="14858" y="13901"/>
                    <a:pt x="15236" y="15494"/>
                  </a:cubicBezTo>
                  <a:cubicBezTo>
                    <a:pt x="15236" y="17142"/>
                    <a:pt x="14858" y="18351"/>
                    <a:pt x="14858" y="19560"/>
                  </a:cubicBezTo>
                  <a:cubicBezTo>
                    <a:pt x="14425" y="22032"/>
                    <a:pt x="14425" y="24505"/>
                    <a:pt x="12859" y="26098"/>
                  </a:cubicBezTo>
                  <a:cubicBezTo>
                    <a:pt x="12426" y="26538"/>
                    <a:pt x="12048" y="26538"/>
                    <a:pt x="11238" y="26923"/>
                  </a:cubicBezTo>
                  <a:cubicBezTo>
                    <a:pt x="11238" y="27362"/>
                    <a:pt x="10805" y="27362"/>
                    <a:pt x="10805" y="27362"/>
                  </a:cubicBezTo>
                  <a:cubicBezTo>
                    <a:pt x="10427" y="27362"/>
                    <a:pt x="10805" y="27747"/>
                    <a:pt x="10427" y="28131"/>
                  </a:cubicBezTo>
                  <a:cubicBezTo>
                    <a:pt x="10049" y="28131"/>
                    <a:pt x="9617" y="28131"/>
                    <a:pt x="9239" y="28131"/>
                  </a:cubicBezTo>
                  <a:cubicBezTo>
                    <a:pt x="9617" y="28956"/>
                    <a:pt x="10049" y="29780"/>
                    <a:pt x="10049" y="29780"/>
                  </a:cubicBezTo>
                  <a:cubicBezTo>
                    <a:pt x="10805" y="30989"/>
                    <a:pt x="12426" y="32252"/>
                    <a:pt x="12426" y="33846"/>
                  </a:cubicBezTo>
                  <a:cubicBezTo>
                    <a:pt x="10805" y="33846"/>
                    <a:pt x="9239" y="34285"/>
                    <a:pt x="8428" y="35494"/>
                  </a:cubicBezTo>
                  <a:cubicBezTo>
                    <a:pt x="8428" y="35494"/>
                    <a:pt x="6807" y="38791"/>
                    <a:pt x="7239" y="38791"/>
                  </a:cubicBezTo>
                  <a:cubicBezTo>
                    <a:pt x="5240" y="38791"/>
                    <a:pt x="2431" y="37967"/>
                    <a:pt x="2809" y="40824"/>
                  </a:cubicBezTo>
                  <a:cubicBezTo>
                    <a:pt x="2809" y="42032"/>
                    <a:pt x="3619" y="43681"/>
                    <a:pt x="2431" y="44450"/>
                  </a:cubicBezTo>
                  <a:cubicBezTo>
                    <a:pt x="1620" y="44890"/>
                    <a:pt x="378" y="44450"/>
                    <a:pt x="0" y="45274"/>
                  </a:cubicBezTo>
                  <a:cubicBezTo>
                    <a:pt x="1188" y="46538"/>
                    <a:pt x="3187" y="45714"/>
                    <a:pt x="4430" y="46538"/>
                  </a:cubicBezTo>
                  <a:cubicBezTo>
                    <a:pt x="5997" y="47307"/>
                    <a:pt x="8428" y="47747"/>
                    <a:pt x="9617" y="49395"/>
                  </a:cubicBezTo>
                  <a:cubicBezTo>
                    <a:pt x="10427" y="50164"/>
                    <a:pt x="13615" y="54670"/>
                    <a:pt x="13237" y="55879"/>
                  </a:cubicBezTo>
                  <a:cubicBezTo>
                    <a:pt x="7996" y="54670"/>
                    <a:pt x="14425" y="62857"/>
                    <a:pt x="15236" y="64065"/>
                  </a:cubicBezTo>
                  <a:cubicBezTo>
                    <a:pt x="16479" y="65274"/>
                    <a:pt x="17667" y="66923"/>
                    <a:pt x="18045" y="68571"/>
                  </a:cubicBezTo>
                  <a:cubicBezTo>
                    <a:pt x="18856" y="70604"/>
                    <a:pt x="18478" y="72637"/>
                    <a:pt x="18478" y="74670"/>
                  </a:cubicBezTo>
                  <a:cubicBezTo>
                    <a:pt x="20477" y="75054"/>
                    <a:pt x="23286" y="75879"/>
                    <a:pt x="24043" y="73021"/>
                  </a:cubicBezTo>
                  <a:cubicBezTo>
                    <a:pt x="24475" y="70989"/>
                    <a:pt x="25285" y="70604"/>
                    <a:pt x="26474" y="72637"/>
                  </a:cubicBezTo>
                  <a:cubicBezTo>
                    <a:pt x="27285" y="74285"/>
                    <a:pt x="28095" y="77087"/>
                    <a:pt x="29716" y="77527"/>
                  </a:cubicBezTo>
                  <a:cubicBezTo>
                    <a:pt x="31715" y="77912"/>
                    <a:pt x="32904" y="76703"/>
                    <a:pt x="32904" y="79560"/>
                  </a:cubicBezTo>
                  <a:cubicBezTo>
                    <a:pt x="32904" y="79560"/>
                    <a:pt x="33282" y="79560"/>
                    <a:pt x="33714" y="79560"/>
                  </a:cubicBezTo>
                  <a:cubicBezTo>
                    <a:pt x="33282" y="80769"/>
                    <a:pt x="34092" y="83241"/>
                    <a:pt x="33714" y="84065"/>
                  </a:cubicBezTo>
                  <a:cubicBezTo>
                    <a:pt x="32904" y="85714"/>
                    <a:pt x="32525" y="86483"/>
                    <a:pt x="33282" y="87747"/>
                  </a:cubicBezTo>
                  <a:cubicBezTo>
                    <a:pt x="35281" y="90989"/>
                    <a:pt x="38523" y="90164"/>
                    <a:pt x="41332" y="92197"/>
                  </a:cubicBezTo>
                  <a:cubicBezTo>
                    <a:pt x="41332" y="92637"/>
                    <a:pt x="41710" y="93021"/>
                    <a:pt x="41710" y="93021"/>
                  </a:cubicBezTo>
                  <a:cubicBezTo>
                    <a:pt x="42521" y="93461"/>
                    <a:pt x="43331" y="94230"/>
                    <a:pt x="43331" y="94230"/>
                  </a:cubicBezTo>
                  <a:cubicBezTo>
                    <a:pt x="43331" y="94230"/>
                    <a:pt x="43331" y="94670"/>
                    <a:pt x="43331" y="95054"/>
                  </a:cubicBezTo>
                  <a:cubicBezTo>
                    <a:pt x="43764" y="96318"/>
                    <a:pt x="44520" y="97527"/>
                    <a:pt x="45330" y="98351"/>
                  </a:cubicBezTo>
                  <a:cubicBezTo>
                    <a:pt x="46519" y="99560"/>
                    <a:pt x="47762" y="101208"/>
                    <a:pt x="49329" y="102802"/>
                  </a:cubicBezTo>
                  <a:cubicBezTo>
                    <a:pt x="50571" y="103626"/>
                    <a:pt x="52949" y="104835"/>
                    <a:pt x="52949" y="106483"/>
                  </a:cubicBezTo>
                  <a:cubicBezTo>
                    <a:pt x="53381" y="108516"/>
                    <a:pt x="52949" y="110604"/>
                    <a:pt x="52949" y="113021"/>
                  </a:cubicBezTo>
                  <a:cubicBezTo>
                    <a:pt x="55380" y="113021"/>
                    <a:pt x="57379" y="113461"/>
                    <a:pt x="59000" y="115494"/>
                  </a:cubicBezTo>
                  <a:cubicBezTo>
                    <a:pt x="60189" y="117527"/>
                    <a:pt x="62188" y="117087"/>
                    <a:pt x="64187" y="117087"/>
                  </a:cubicBezTo>
                  <a:cubicBezTo>
                    <a:pt x="64187" y="119945"/>
                    <a:pt x="64997" y="119560"/>
                    <a:pt x="66186" y="118736"/>
                  </a:cubicBezTo>
                  <a:lnTo>
                    <a:pt x="66186" y="118351"/>
                  </a:lnTo>
                  <a:lnTo>
                    <a:pt x="66186" y="118736"/>
                  </a:lnTo>
                  <a:cubicBezTo>
                    <a:pt x="66996" y="118351"/>
                    <a:pt x="67807" y="117527"/>
                    <a:pt x="68185" y="117087"/>
                  </a:cubicBezTo>
                  <a:cubicBezTo>
                    <a:pt x="67807" y="117527"/>
                    <a:pt x="66996" y="118351"/>
                    <a:pt x="66186" y="118736"/>
                  </a:cubicBezTo>
                  <a:lnTo>
                    <a:pt x="66186" y="119120"/>
                  </a:lnTo>
                  <a:cubicBezTo>
                    <a:pt x="68185" y="117912"/>
                    <a:pt x="71427" y="116263"/>
                    <a:pt x="72615" y="115494"/>
                  </a:cubicBezTo>
                  <a:cubicBezTo>
                    <a:pt x="73804" y="114670"/>
                    <a:pt x="73426" y="112637"/>
                    <a:pt x="71427" y="112637"/>
                  </a:cubicBezTo>
                  <a:cubicBezTo>
                    <a:pt x="71805" y="110989"/>
                    <a:pt x="73804" y="106483"/>
                    <a:pt x="71427" y="106483"/>
                  </a:cubicBezTo>
                  <a:cubicBezTo>
                    <a:pt x="70995" y="105274"/>
                    <a:pt x="73048" y="99560"/>
                    <a:pt x="74615" y="99945"/>
                  </a:cubicBezTo>
                  <a:cubicBezTo>
                    <a:pt x="74615" y="99945"/>
                    <a:pt x="74615" y="99560"/>
                    <a:pt x="74615" y="99175"/>
                  </a:cubicBezTo>
                  <a:cubicBezTo>
                    <a:pt x="74615" y="99175"/>
                    <a:pt x="74615" y="99175"/>
                    <a:pt x="74236" y="99175"/>
                  </a:cubicBezTo>
                  <a:cubicBezTo>
                    <a:pt x="73804" y="97912"/>
                    <a:pt x="73426" y="97142"/>
                    <a:pt x="73804" y="95494"/>
                  </a:cubicBezTo>
                  <a:cubicBezTo>
                    <a:pt x="74615" y="95494"/>
                    <a:pt x="77424" y="96318"/>
                    <a:pt x="77046" y="94230"/>
                  </a:cubicBezTo>
                  <a:cubicBezTo>
                    <a:pt x="76614" y="94670"/>
                    <a:pt x="76235" y="94230"/>
                    <a:pt x="75857" y="94230"/>
                  </a:cubicBezTo>
                  <a:cubicBezTo>
                    <a:pt x="75857" y="92197"/>
                    <a:pt x="79423" y="87747"/>
                    <a:pt x="81855" y="88516"/>
                  </a:cubicBezTo>
                  <a:cubicBezTo>
                    <a:pt x="82665" y="88956"/>
                    <a:pt x="83475" y="90604"/>
                    <a:pt x="84664" y="90164"/>
                  </a:cubicBezTo>
                  <a:cubicBezTo>
                    <a:pt x="85475" y="90164"/>
                    <a:pt x="85853" y="87747"/>
                    <a:pt x="86285" y="86923"/>
                  </a:cubicBezTo>
                  <a:cubicBezTo>
                    <a:pt x="88284" y="85274"/>
                    <a:pt x="91472" y="87307"/>
                    <a:pt x="93093" y="84450"/>
                  </a:cubicBezTo>
                  <a:cubicBezTo>
                    <a:pt x="95092" y="84450"/>
                    <a:pt x="98712" y="85274"/>
                    <a:pt x="100711" y="86098"/>
                  </a:cubicBezTo>
                  <a:cubicBezTo>
                    <a:pt x="102710" y="86923"/>
                    <a:pt x="103899" y="86923"/>
                    <a:pt x="106330" y="86923"/>
                  </a:cubicBezTo>
                  <a:cubicBezTo>
                    <a:pt x="108707" y="86923"/>
                    <a:pt x="114326" y="87747"/>
                    <a:pt x="113948" y="91373"/>
                  </a:cubicBezTo>
                  <a:cubicBezTo>
                    <a:pt x="114759" y="91373"/>
                    <a:pt x="119945" y="91813"/>
                    <a:pt x="119945" y="90989"/>
                  </a:cubicBezTo>
                  <a:cubicBezTo>
                    <a:pt x="119567" y="89780"/>
                    <a:pt x="118757" y="88516"/>
                    <a:pt x="117946" y="87307"/>
                  </a:cubicBezTo>
                  <a:cubicBezTo>
                    <a:pt x="117568" y="86483"/>
                    <a:pt x="117136" y="84065"/>
                    <a:pt x="116758" y="81593"/>
                  </a:cubicBezTo>
                  <a:cubicBezTo>
                    <a:pt x="116380" y="81593"/>
                    <a:pt x="115947" y="81208"/>
                    <a:pt x="115947" y="80769"/>
                  </a:cubicBezTo>
                  <a:cubicBezTo>
                    <a:pt x="115137" y="79560"/>
                    <a:pt x="115569" y="77527"/>
                    <a:pt x="115137" y="75879"/>
                  </a:cubicBezTo>
                  <a:cubicBezTo>
                    <a:pt x="114759" y="76318"/>
                    <a:pt x="114326" y="76318"/>
                    <a:pt x="113948" y="76703"/>
                  </a:cubicBezTo>
                  <a:cubicBezTo>
                    <a:pt x="113570" y="77087"/>
                    <a:pt x="112760" y="72197"/>
                    <a:pt x="112760" y="71813"/>
                  </a:cubicBezTo>
                  <a:cubicBezTo>
                    <a:pt x="113138" y="70604"/>
                    <a:pt x="113948" y="70164"/>
                    <a:pt x="114759" y="68956"/>
                  </a:cubicBezTo>
                  <a:cubicBezTo>
                    <a:pt x="115137" y="67747"/>
                    <a:pt x="115137" y="65274"/>
                    <a:pt x="115137" y="63626"/>
                  </a:cubicBezTo>
                  <a:cubicBezTo>
                    <a:pt x="114759" y="59560"/>
                    <a:pt x="111517" y="56703"/>
                    <a:pt x="111139" y="52637"/>
                  </a:cubicBezTo>
                  <a:cubicBezTo>
                    <a:pt x="111139" y="52252"/>
                    <a:pt x="111139" y="50989"/>
                    <a:pt x="110706" y="50604"/>
                  </a:cubicBezTo>
                  <a:cubicBezTo>
                    <a:pt x="110328" y="49395"/>
                    <a:pt x="109950" y="50164"/>
                    <a:pt x="109140" y="49395"/>
                  </a:cubicBezTo>
                  <a:cubicBezTo>
                    <a:pt x="107951" y="48571"/>
                    <a:pt x="108329" y="46923"/>
                    <a:pt x="108329" y="45714"/>
                  </a:cubicBezTo>
                  <a:cubicBezTo>
                    <a:pt x="108329" y="44890"/>
                    <a:pt x="108707" y="44065"/>
                    <a:pt x="108329" y="43241"/>
                  </a:cubicBezTo>
                  <a:cubicBezTo>
                    <a:pt x="107519" y="42032"/>
                    <a:pt x="105898" y="42032"/>
                    <a:pt x="105520" y="40824"/>
                  </a:cubicBezTo>
                  <a:cubicBezTo>
                    <a:pt x="105141" y="39560"/>
                    <a:pt x="106330" y="39175"/>
                    <a:pt x="107140" y="38351"/>
                  </a:cubicBezTo>
                  <a:cubicBezTo>
                    <a:pt x="107140" y="37967"/>
                    <a:pt x="107140" y="37142"/>
                    <a:pt x="107140" y="36703"/>
                  </a:cubicBezTo>
                  <a:cubicBezTo>
                    <a:pt x="106330" y="36703"/>
                    <a:pt x="105520" y="36703"/>
                    <a:pt x="104709" y="36703"/>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42" name="Shape 2742"/>
            <p:cNvSpPr/>
            <p:nvPr/>
          </p:nvSpPr>
          <p:spPr>
            <a:xfrm>
              <a:off x="11855156" y="7648311"/>
              <a:ext cx="1894927" cy="1510744"/>
            </a:xfrm>
            <a:custGeom>
              <a:avLst/>
              <a:gdLst/>
              <a:ahLst/>
              <a:cxnLst/>
              <a:rect l="0" t="0" r="0" b="0"/>
              <a:pathLst>
                <a:path w="120000" h="120000" extrusionOk="0">
                  <a:moveTo>
                    <a:pt x="117727" y="20371"/>
                  </a:moveTo>
                  <a:lnTo>
                    <a:pt x="117727" y="20371"/>
                  </a:lnTo>
                  <a:cubicBezTo>
                    <a:pt x="116713" y="19342"/>
                    <a:pt x="115289" y="19617"/>
                    <a:pt x="114879" y="17833"/>
                  </a:cubicBezTo>
                  <a:cubicBezTo>
                    <a:pt x="114659" y="16804"/>
                    <a:pt x="114659" y="15021"/>
                    <a:pt x="113455" y="15295"/>
                  </a:cubicBezTo>
                  <a:cubicBezTo>
                    <a:pt x="112852" y="16804"/>
                    <a:pt x="112852" y="16564"/>
                    <a:pt x="111839" y="17044"/>
                  </a:cubicBezTo>
                  <a:cubicBezTo>
                    <a:pt x="111620" y="18588"/>
                    <a:pt x="110415" y="17559"/>
                    <a:pt x="110196" y="16804"/>
                  </a:cubicBezTo>
                  <a:cubicBezTo>
                    <a:pt x="109402" y="15295"/>
                    <a:pt x="110607" y="13752"/>
                    <a:pt x="109593" y="12243"/>
                  </a:cubicBezTo>
                  <a:cubicBezTo>
                    <a:pt x="108169" y="10700"/>
                    <a:pt x="106143" y="12243"/>
                    <a:pt x="105513" y="9156"/>
                  </a:cubicBezTo>
                  <a:cubicBezTo>
                    <a:pt x="105321" y="9156"/>
                    <a:pt x="105102" y="9156"/>
                    <a:pt x="104910" y="8916"/>
                  </a:cubicBezTo>
                  <a:lnTo>
                    <a:pt x="104910" y="8916"/>
                  </a:lnTo>
                  <a:lnTo>
                    <a:pt x="104910" y="8916"/>
                  </a:lnTo>
                  <a:cubicBezTo>
                    <a:pt x="104719" y="8916"/>
                    <a:pt x="104500" y="8916"/>
                    <a:pt x="104089" y="8916"/>
                  </a:cubicBezTo>
                  <a:cubicBezTo>
                    <a:pt x="104500" y="6378"/>
                    <a:pt x="100858" y="3566"/>
                    <a:pt x="100228" y="6619"/>
                  </a:cubicBezTo>
                  <a:cubicBezTo>
                    <a:pt x="100036" y="6859"/>
                    <a:pt x="99625" y="6859"/>
                    <a:pt x="99406" y="6859"/>
                  </a:cubicBezTo>
                  <a:cubicBezTo>
                    <a:pt x="99625" y="5864"/>
                    <a:pt x="98201" y="3806"/>
                    <a:pt x="97599" y="3052"/>
                  </a:cubicBezTo>
                  <a:cubicBezTo>
                    <a:pt x="96586" y="1543"/>
                    <a:pt x="94751" y="2297"/>
                    <a:pt x="93327" y="2023"/>
                  </a:cubicBezTo>
                  <a:cubicBezTo>
                    <a:pt x="93518" y="0"/>
                    <a:pt x="91273" y="1028"/>
                    <a:pt x="90260" y="1268"/>
                  </a:cubicBezTo>
                  <a:cubicBezTo>
                    <a:pt x="90670" y="2297"/>
                    <a:pt x="92916" y="6619"/>
                    <a:pt x="91081" y="7373"/>
                  </a:cubicBezTo>
                  <a:cubicBezTo>
                    <a:pt x="90890" y="8642"/>
                    <a:pt x="91903" y="9671"/>
                    <a:pt x="91684" y="11214"/>
                  </a:cubicBezTo>
                  <a:cubicBezTo>
                    <a:pt x="89876" y="10940"/>
                    <a:pt x="90479" y="13238"/>
                    <a:pt x="89876" y="14266"/>
                  </a:cubicBezTo>
                  <a:cubicBezTo>
                    <a:pt x="88836" y="14507"/>
                    <a:pt x="88233" y="13992"/>
                    <a:pt x="87439" y="13752"/>
                  </a:cubicBezTo>
                  <a:cubicBezTo>
                    <a:pt x="88041" y="12997"/>
                    <a:pt x="88644" y="11969"/>
                    <a:pt x="87439" y="11454"/>
                  </a:cubicBezTo>
                  <a:cubicBezTo>
                    <a:pt x="86207" y="12997"/>
                    <a:pt x="84783" y="11454"/>
                    <a:pt x="83550" y="10700"/>
                  </a:cubicBezTo>
                  <a:cubicBezTo>
                    <a:pt x="82345" y="10185"/>
                    <a:pt x="80702" y="9431"/>
                    <a:pt x="79497" y="10185"/>
                  </a:cubicBezTo>
                  <a:cubicBezTo>
                    <a:pt x="78484" y="10700"/>
                    <a:pt x="78073" y="12483"/>
                    <a:pt x="76841" y="12723"/>
                  </a:cubicBezTo>
                  <a:cubicBezTo>
                    <a:pt x="75225" y="12997"/>
                    <a:pt x="73801" y="11454"/>
                    <a:pt x="72377" y="11214"/>
                  </a:cubicBezTo>
                  <a:cubicBezTo>
                    <a:pt x="72569" y="10425"/>
                    <a:pt x="73610" y="10425"/>
                    <a:pt x="73610" y="9431"/>
                  </a:cubicBezTo>
                  <a:cubicBezTo>
                    <a:pt x="73801" y="9156"/>
                    <a:pt x="73801" y="9156"/>
                    <a:pt x="73993" y="9156"/>
                  </a:cubicBezTo>
                  <a:cubicBezTo>
                    <a:pt x="74212" y="6619"/>
                    <a:pt x="74212" y="3806"/>
                    <a:pt x="73993" y="1268"/>
                  </a:cubicBezTo>
                  <a:cubicBezTo>
                    <a:pt x="72980" y="1028"/>
                    <a:pt x="72186" y="2023"/>
                    <a:pt x="71364" y="2537"/>
                  </a:cubicBezTo>
                  <a:cubicBezTo>
                    <a:pt x="70351" y="3052"/>
                    <a:pt x="69310" y="3326"/>
                    <a:pt x="68297" y="3566"/>
                  </a:cubicBezTo>
                  <a:cubicBezTo>
                    <a:pt x="66873" y="3806"/>
                    <a:pt x="65668" y="3052"/>
                    <a:pt x="64244" y="3326"/>
                  </a:cubicBezTo>
                  <a:cubicBezTo>
                    <a:pt x="63423" y="3566"/>
                    <a:pt x="62820" y="4081"/>
                    <a:pt x="62218" y="4595"/>
                  </a:cubicBezTo>
                  <a:cubicBezTo>
                    <a:pt x="60575" y="5590"/>
                    <a:pt x="57316" y="5075"/>
                    <a:pt x="56303" y="3566"/>
                  </a:cubicBezTo>
                  <a:cubicBezTo>
                    <a:pt x="55700" y="2812"/>
                    <a:pt x="55700" y="1543"/>
                    <a:pt x="55098" y="1028"/>
                  </a:cubicBezTo>
                  <a:cubicBezTo>
                    <a:pt x="54879" y="514"/>
                    <a:pt x="54468" y="514"/>
                    <a:pt x="54084" y="514"/>
                  </a:cubicBezTo>
                  <a:lnTo>
                    <a:pt x="54084" y="514"/>
                  </a:lnTo>
                  <a:lnTo>
                    <a:pt x="54084" y="514"/>
                  </a:lnTo>
                  <a:cubicBezTo>
                    <a:pt x="53674" y="514"/>
                    <a:pt x="53455" y="514"/>
                    <a:pt x="53044" y="514"/>
                  </a:cubicBezTo>
                  <a:cubicBezTo>
                    <a:pt x="53044" y="514"/>
                    <a:pt x="53263" y="514"/>
                    <a:pt x="53455" y="754"/>
                  </a:cubicBezTo>
                  <a:cubicBezTo>
                    <a:pt x="53455" y="3326"/>
                    <a:pt x="53674" y="4321"/>
                    <a:pt x="51236" y="5075"/>
                  </a:cubicBezTo>
                  <a:cubicBezTo>
                    <a:pt x="50004" y="5350"/>
                    <a:pt x="48169" y="7373"/>
                    <a:pt x="47156" y="8402"/>
                  </a:cubicBezTo>
                  <a:cubicBezTo>
                    <a:pt x="46554" y="8642"/>
                    <a:pt x="45321" y="9671"/>
                    <a:pt x="45321" y="10700"/>
                  </a:cubicBezTo>
                  <a:cubicBezTo>
                    <a:pt x="45321" y="11969"/>
                    <a:pt x="44719" y="11214"/>
                    <a:pt x="44308" y="12243"/>
                  </a:cubicBezTo>
                  <a:cubicBezTo>
                    <a:pt x="43486" y="14266"/>
                    <a:pt x="44910" y="15021"/>
                    <a:pt x="45540" y="16564"/>
                  </a:cubicBezTo>
                  <a:cubicBezTo>
                    <a:pt x="44116" y="17559"/>
                    <a:pt x="43295" y="18073"/>
                    <a:pt x="42884" y="20131"/>
                  </a:cubicBezTo>
                  <a:cubicBezTo>
                    <a:pt x="42282" y="20371"/>
                    <a:pt x="42692" y="21126"/>
                    <a:pt x="42473" y="21914"/>
                  </a:cubicBezTo>
                  <a:cubicBezTo>
                    <a:pt x="42473" y="22429"/>
                    <a:pt x="41460" y="22669"/>
                    <a:pt x="41049" y="23423"/>
                  </a:cubicBezTo>
                  <a:cubicBezTo>
                    <a:pt x="40447" y="24452"/>
                    <a:pt x="40255" y="26236"/>
                    <a:pt x="40447" y="27505"/>
                  </a:cubicBezTo>
                  <a:cubicBezTo>
                    <a:pt x="40447" y="28533"/>
                    <a:pt x="41460" y="29048"/>
                    <a:pt x="41268" y="30042"/>
                  </a:cubicBezTo>
                  <a:cubicBezTo>
                    <a:pt x="40255" y="30042"/>
                    <a:pt x="38420" y="29528"/>
                    <a:pt x="37818" y="30831"/>
                  </a:cubicBezTo>
                  <a:cubicBezTo>
                    <a:pt x="37407" y="31311"/>
                    <a:pt x="37818" y="32340"/>
                    <a:pt x="37599" y="33095"/>
                  </a:cubicBezTo>
                  <a:cubicBezTo>
                    <a:pt x="37407" y="34124"/>
                    <a:pt x="36996" y="34878"/>
                    <a:pt x="36777" y="35667"/>
                  </a:cubicBezTo>
                  <a:cubicBezTo>
                    <a:pt x="35983" y="35667"/>
                    <a:pt x="35353" y="35907"/>
                    <a:pt x="34751" y="35152"/>
                  </a:cubicBezTo>
                  <a:cubicBezTo>
                    <a:pt x="34148" y="34364"/>
                    <a:pt x="32916" y="34638"/>
                    <a:pt x="32314" y="34638"/>
                  </a:cubicBezTo>
                  <a:cubicBezTo>
                    <a:pt x="30287" y="34638"/>
                    <a:pt x="28041" y="34124"/>
                    <a:pt x="26015" y="34364"/>
                  </a:cubicBezTo>
                  <a:cubicBezTo>
                    <a:pt x="26015" y="36661"/>
                    <a:pt x="25413" y="38719"/>
                    <a:pt x="24618" y="40743"/>
                  </a:cubicBezTo>
                  <a:cubicBezTo>
                    <a:pt x="24208" y="41257"/>
                    <a:pt x="23797" y="42526"/>
                    <a:pt x="23386" y="42800"/>
                  </a:cubicBezTo>
                  <a:cubicBezTo>
                    <a:pt x="22373" y="43040"/>
                    <a:pt x="21962" y="42012"/>
                    <a:pt x="21962" y="41017"/>
                  </a:cubicBezTo>
                  <a:cubicBezTo>
                    <a:pt x="21551" y="40743"/>
                    <a:pt x="21168" y="40743"/>
                    <a:pt x="20949" y="40743"/>
                  </a:cubicBezTo>
                  <a:cubicBezTo>
                    <a:pt x="20757" y="43280"/>
                    <a:pt x="20538" y="46093"/>
                    <a:pt x="20757" y="48631"/>
                  </a:cubicBezTo>
                  <a:cubicBezTo>
                    <a:pt x="20757" y="49659"/>
                    <a:pt x="20538" y="50414"/>
                    <a:pt x="20757" y="51443"/>
                  </a:cubicBezTo>
                  <a:cubicBezTo>
                    <a:pt x="20757" y="52197"/>
                    <a:pt x="21551" y="51957"/>
                    <a:pt x="21770" y="52472"/>
                  </a:cubicBezTo>
                  <a:cubicBezTo>
                    <a:pt x="22975" y="54495"/>
                    <a:pt x="21962" y="57033"/>
                    <a:pt x="21770" y="59331"/>
                  </a:cubicBezTo>
                  <a:cubicBezTo>
                    <a:pt x="21551" y="60360"/>
                    <a:pt x="21360" y="61629"/>
                    <a:pt x="21360" y="62897"/>
                  </a:cubicBezTo>
                  <a:cubicBezTo>
                    <a:pt x="21551" y="64166"/>
                    <a:pt x="23194" y="64441"/>
                    <a:pt x="24016" y="64681"/>
                  </a:cubicBezTo>
                  <a:cubicBezTo>
                    <a:pt x="24208" y="64681"/>
                    <a:pt x="26809" y="64441"/>
                    <a:pt x="26809" y="64681"/>
                  </a:cubicBezTo>
                  <a:cubicBezTo>
                    <a:pt x="27439" y="65710"/>
                    <a:pt x="27028" y="67253"/>
                    <a:pt x="27028" y="68522"/>
                  </a:cubicBezTo>
                  <a:cubicBezTo>
                    <a:pt x="26426" y="69002"/>
                    <a:pt x="26015" y="70031"/>
                    <a:pt x="25029" y="69791"/>
                  </a:cubicBezTo>
                  <a:cubicBezTo>
                    <a:pt x="25029" y="69002"/>
                    <a:pt x="25029" y="68008"/>
                    <a:pt x="25029" y="67253"/>
                  </a:cubicBezTo>
                  <a:cubicBezTo>
                    <a:pt x="24016" y="66739"/>
                    <a:pt x="20757" y="65950"/>
                    <a:pt x="20949" y="68248"/>
                  </a:cubicBezTo>
                  <a:cubicBezTo>
                    <a:pt x="19333" y="68762"/>
                    <a:pt x="19333" y="66464"/>
                    <a:pt x="19333" y="65195"/>
                  </a:cubicBezTo>
                  <a:cubicBezTo>
                    <a:pt x="17498" y="63652"/>
                    <a:pt x="16074" y="63172"/>
                    <a:pt x="13829" y="63172"/>
                  </a:cubicBezTo>
                  <a:cubicBezTo>
                    <a:pt x="14048" y="61388"/>
                    <a:pt x="12405" y="61869"/>
                    <a:pt x="11583" y="61869"/>
                  </a:cubicBezTo>
                  <a:cubicBezTo>
                    <a:pt x="11583" y="63926"/>
                    <a:pt x="10187" y="65710"/>
                    <a:pt x="11200" y="67733"/>
                  </a:cubicBezTo>
                  <a:cubicBezTo>
                    <a:pt x="11583" y="67733"/>
                    <a:pt x="12213" y="67733"/>
                    <a:pt x="12816" y="67733"/>
                  </a:cubicBezTo>
                  <a:cubicBezTo>
                    <a:pt x="12816" y="69517"/>
                    <a:pt x="14459" y="68522"/>
                    <a:pt x="14842" y="70031"/>
                  </a:cubicBezTo>
                  <a:cubicBezTo>
                    <a:pt x="15472" y="72329"/>
                    <a:pt x="13637" y="74352"/>
                    <a:pt x="13637" y="76650"/>
                  </a:cubicBezTo>
                  <a:cubicBezTo>
                    <a:pt x="14048" y="76650"/>
                    <a:pt x="14650" y="76924"/>
                    <a:pt x="14842" y="76924"/>
                  </a:cubicBezTo>
                  <a:cubicBezTo>
                    <a:pt x="15061" y="77919"/>
                    <a:pt x="16074" y="78193"/>
                    <a:pt x="16266" y="79188"/>
                  </a:cubicBezTo>
                  <a:cubicBezTo>
                    <a:pt x="16896" y="80217"/>
                    <a:pt x="16485" y="81760"/>
                    <a:pt x="16485" y="83029"/>
                  </a:cubicBezTo>
                  <a:cubicBezTo>
                    <a:pt x="16485" y="86081"/>
                    <a:pt x="17498" y="88893"/>
                    <a:pt x="17088" y="92186"/>
                  </a:cubicBezTo>
                  <a:cubicBezTo>
                    <a:pt x="16677" y="92186"/>
                    <a:pt x="16266" y="92186"/>
                    <a:pt x="15664" y="92186"/>
                  </a:cubicBezTo>
                  <a:cubicBezTo>
                    <a:pt x="15883" y="93215"/>
                    <a:pt x="15883" y="95238"/>
                    <a:pt x="15061" y="96027"/>
                  </a:cubicBezTo>
                  <a:cubicBezTo>
                    <a:pt x="14459" y="96781"/>
                    <a:pt x="13226" y="96027"/>
                    <a:pt x="13007" y="97810"/>
                  </a:cubicBezTo>
                  <a:cubicBezTo>
                    <a:pt x="12213" y="97810"/>
                    <a:pt x="11392" y="97810"/>
                    <a:pt x="10570" y="98050"/>
                  </a:cubicBezTo>
                  <a:cubicBezTo>
                    <a:pt x="11802" y="99079"/>
                    <a:pt x="11994" y="99559"/>
                    <a:pt x="11802" y="101343"/>
                  </a:cubicBezTo>
                  <a:cubicBezTo>
                    <a:pt x="11200" y="101343"/>
                    <a:pt x="10789" y="101617"/>
                    <a:pt x="10187" y="101617"/>
                  </a:cubicBezTo>
                  <a:cubicBezTo>
                    <a:pt x="8954" y="102886"/>
                    <a:pt x="8954" y="105698"/>
                    <a:pt x="7339" y="106693"/>
                  </a:cubicBezTo>
                  <a:cubicBezTo>
                    <a:pt x="6928" y="106967"/>
                    <a:pt x="6298" y="106453"/>
                    <a:pt x="5887" y="106693"/>
                  </a:cubicBezTo>
                  <a:cubicBezTo>
                    <a:pt x="5504" y="106967"/>
                    <a:pt x="5285" y="107207"/>
                    <a:pt x="4874" y="107482"/>
                  </a:cubicBezTo>
                  <a:cubicBezTo>
                    <a:pt x="4272" y="108236"/>
                    <a:pt x="3861" y="108991"/>
                    <a:pt x="3067" y="109265"/>
                  </a:cubicBezTo>
                  <a:cubicBezTo>
                    <a:pt x="2848" y="111048"/>
                    <a:pt x="2848" y="113072"/>
                    <a:pt x="1834" y="114615"/>
                  </a:cubicBezTo>
                  <a:cubicBezTo>
                    <a:pt x="1013" y="116124"/>
                    <a:pt x="0" y="116879"/>
                    <a:pt x="0" y="118936"/>
                  </a:cubicBezTo>
                  <a:cubicBezTo>
                    <a:pt x="0" y="118936"/>
                    <a:pt x="0" y="119451"/>
                    <a:pt x="0" y="119965"/>
                  </a:cubicBezTo>
                  <a:cubicBezTo>
                    <a:pt x="1232" y="119691"/>
                    <a:pt x="2437" y="119451"/>
                    <a:pt x="3669" y="119451"/>
                  </a:cubicBezTo>
                  <a:cubicBezTo>
                    <a:pt x="4874" y="119691"/>
                    <a:pt x="5285" y="119176"/>
                    <a:pt x="6298" y="118936"/>
                  </a:cubicBezTo>
                  <a:cubicBezTo>
                    <a:pt x="6709" y="118662"/>
                    <a:pt x="7339" y="118936"/>
                    <a:pt x="7941" y="118936"/>
                  </a:cubicBezTo>
                  <a:cubicBezTo>
                    <a:pt x="8352" y="118936"/>
                    <a:pt x="8763" y="118422"/>
                    <a:pt x="9365" y="118422"/>
                  </a:cubicBezTo>
                  <a:cubicBezTo>
                    <a:pt x="9557" y="116124"/>
                    <a:pt x="10378" y="116639"/>
                    <a:pt x="11802" y="116398"/>
                  </a:cubicBezTo>
                  <a:cubicBezTo>
                    <a:pt x="13007" y="116124"/>
                    <a:pt x="13418" y="114101"/>
                    <a:pt x="14842" y="114341"/>
                  </a:cubicBezTo>
                  <a:cubicBezTo>
                    <a:pt x="15472" y="114341"/>
                    <a:pt x="16266" y="114341"/>
                    <a:pt x="16677" y="115130"/>
                  </a:cubicBezTo>
                  <a:cubicBezTo>
                    <a:pt x="16896" y="115610"/>
                    <a:pt x="16896" y="116398"/>
                    <a:pt x="17498" y="116398"/>
                  </a:cubicBezTo>
                  <a:cubicBezTo>
                    <a:pt x="18512" y="116639"/>
                    <a:pt x="18320" y="115610"/>
                    <a:pt x="18512" y="114855"/>
                  </a:cubicBezTo>
                  <a:cubicBezTo>
                    <a:pt x="18922" y="114101"/>
                    <a:pt x="19114" y="114615"/>
                    <a:pt x="19717" y="114341"/>
                  </a:cubicBezTo>
                  <a:cubicBezTo>
                    <a:pt x="19717" y="113826"/>
                    <a:pt x="19525" y="112832"/>
                    <a:pt x="20346" y="112832"/>
                  </a:cubicBezTo>
                  <a:cubicBezTo>
                    <a:pt x="20346" y="112557"/>
                    <a:pt x="20346" y="112077"/>
                    <a:pt x="20346" y="111803"/>
                  </a:cubicBezTo>
                  <a:cubicBezTo>
                    <a:pt x="19936" y="111803"/>
                    <a:pt x="19717" y="111563"/>
                    <a:pt x="19525" y="111563"/>
                  </a:cubicBezTo>
                  <a:cubicBezTo>
                    <a:pt x="19525" y="110774"/>
                    <a:pt x="19333" y="109505"/>
                    <a:pt x="19936" y="109265"/>
                  </a:cubicBezTo>
                  <a:cubicBezTo>
                    <a:pt x="20346" y="108991"/>
                    <a:pt x="20538" y="108751"/>
                    <a:pt x="20538" y="108236"/>
                  </a:cubicBezTo>
                  <a:cubicBezTo>
                    <a:pt x="20346" y="108236"/>
                    <a:pt x="20346" y="108236"/>
                    <a:pt x="20127" y="108236"/>
                  </a:cubicBezTo>
                  <a:cubicBezTo>
                    <a:pt x="20346" y="107207"/>
                    <a:pt x="19717" y="106213"/>
                    <a:pt x="19936" y="105184"/>
                  </a:cubicBezTo>
                  <a:cubicBezTo>
                    <a:pt x="21168" y="104944"/>
                    <a:pt x="21551" y="104155"/>
                    <a:pt x="22373" y="102886"/>
                  </a:cubicBezTo>
                  <a:cubicBezTo>
                    <a:pt x="23797" y="103400"/>
                    <a:pt x="24399" y="105698"/>
                    <a:pt x="24810" y="107207"/>
                  </a:cubicBezTo>
                  <a:cubicBezTo>
                    <a:pt x="25796" y="107482"/>
                    <a:pt x="24618" y="108476"/>
                    <a:pt x="24208" y="108751"/>
                  </a:cubicBezTo>
                  <a:cubicBezTo>
                    <a:pt x="24618" y="111803"/>
                    <a:pt x="27028" y="106967"/>
                    <a:pt x="28233" y="107207"/>
                  </a:cubicBezTo>
                  <a:cubicBezTo>
                    <a:pt x="28233" y="106693"/>
                    <a:pt x="28233" y="105938"/>
                    <a:pt x="28233" y="105424"/>
                  </a:cubicBezTo>
                  <a:cubicBezTo>
                    <a:pt x="29055" y="105424"/>
                    <a:pt x="29685" y="105424"/>
                    <a:pt x="30068" y="106213"/>
                  </a:cubicBezTo>
                  <a:cubicBezTo>
                    <a:pt x="30287" y="106967"/>
                    <a:pt x="30698" y="107722"/>
                    <a:pt x="31300" y="107722"/>
                  </a:cubicBezTo>
                  <a:cubicBezTo>
                    <a:pt x="32122" y="107722"/>
                    <a:pt x="32505" y="106213"/>
                    <a:pt x="33518" y="106453"/>
                  </a:cubicBezTo>
                  <a:cubicBezTo>
                    <a:pt x="33518" y="105938"/>
                    <a:pt x="33518" y="105938"/>
                    <a:pt x="33135" y="105698"/>
                  </a:cubicBezTo>
                  <a:cubicBezTo>
                    <a:pt x="33135" y="104669"/>
                    <a:pt x="33327" y="103915"/>
                    <a:pt x="34148" y="104155"/>
                  </a:cubicBezTo>
                  <a:cubicBezTo>
                    <a:pt x="34340" y="103641"/>
                    <a:pt x="34340" y="102886"/>
                    <a:pt x="33738" y="102886"/>
                  </a:cubicBezTo>
                  <a:cubicBezTo>
                    <a:pt x="33738" y="101857"/>
                    <a:pt x="32505" y="102132"/>
                    <a:pt x="32724" y="100863"/>
                  </a:cubicBezTo>
                  <a:cubicBezTo>
                    <a:pt x="32724" y="99834"/>
                    <a:pt x="33135" y="99559"/>
                    <a:pt x="33738" y="99319"/>
                  </a:cubicBezTo>
                  <a:cubicBezTo>
                    <a:pt x="34942" y="99079"/>
                    <a:pt x="34148" y="97022"/>
                    <a:pt x="34559" y="96781"/>
                  </a:cubicBezTo>
                  <a:cubicBezTo>
                    <a:pt x="35162" y="96507"/>
                    <a:pt x="35764" y="97022"/>
                    <a:pt x="36394" y="97022"/>
                  </a:cubicBezTo>
                  <a:cubicBezTo>
                    <a:pt x="37188" y="96781"/>
                    <a:pt x="37818" y="96507"/>
                    <a:pt x="38612" y="96267"/>
                  </a:cubicBezTo>
                  <a:cubicBezTo>
                    <a:pt x="39214" y="95753"/>
                    <a:pt x="39844" y="93969"/>
                    <a:pt x="40447" y="93729"/>
                  </a:cubicBezTo>
                  <a:cubicBezTo>
                    <a:pt x="40255" y="93729"/>
                    <a:pt x="40036" y="93729"/>
                    <a:pt x="40036" y="93729"/>
                  </a:cubicBezTo>
                  <a:cubicBezTo>
                    <a:pt x="39844" y="92940"/>
                    <a:pt x="38010" y="92460"/>
                    <a:pt x="38831" y="91671"/>
                  </a:cubicBezTo>
                  <a:cubicBezTo>
                    <a:pt x="40255" y="90162"/>
                    <a:pt x="40447" y="91946"/>
                    <a:pt x="41460" y="92700"/>
                  </a:cubicBezTo>
                  <a:cubicBezTo>
                    <a:pt x="41460" y="91671"/>
                    <a:pt x="41652" y="90162"/>
                    <a:pt x="42062" y="89374"/>
                  </a:cubicBezTo>
                  <a:cubicBezTo>
                    <a:pt x="42473" y="89648"/>
                    <a:pt x="42473" y="90402"/>
                    <a:pt x="42692" y="91157"/>
                  </a:cubicBezTo>
                  <a:cubicBezTo>
                    <a:pt x="42884" y="90917"/>
                    <a:pt x="43103" y="90402"/>
                    <a:pt x="43295" y="90162"/>
                  </a:cubicBezTo>
                  <a:cubicBezTo>
                    <a:pt x="44527" y="91431"/>
                    <a:pt x="44527" y="88379"/>
                    <a:pt x="44527" y="87350"/>
                  </a:cubicBezTo>
                  <a:cubicBezTo>
                    <a:pt x="44719" y="87350"/>
                    <a:pt x="44910" y="87625"/>
                    <a:pt x="45130" y="87625"/>
                  </a:cubicBezTo>
                  <a:cubicBezTo>
                    <a:pt x="44910" y="88893"/>
                    <a:pt x="45951" y="91431"/>
                    <a:pt x="46964" y="91157"/>
                  </a:cubicBezTo>
                  <a:cubicBezTo>
                    <a:pt x="46964" y="90677"/>
                    <a:pt x="47348" y="90677"/>
                    <a:pt x="47759" y="90677"/>
                  </a:cubicBezTo>
                  <a:cubicBezTo>
                    <a:pt x="48169" y="92186"/>
                    <a:pt x="48991" y="93215"/>
                    <a:pt x="49183" y="94998"/>
                  </a:cubicBezTo>
                  <a:cubicBezTo>
                    <a:pt x="49402" y="96267"/>
                    <a:pt x="50607" y="95753"/>
                    <a:pt x="51236" y="95753"/>
                  </a:cubicBezTo>
                  <a:cubicBezTo>
                    <a:pt x="52660" y="95753"/>
                    <a:pt x="53263" y="96507"/>
                    <a:pt x="54468" y="97022"/>
                  </a:cubicBezTo>
                  <a:cubicBezTo>
                    <a:pt x="55481" y="97536"/>
                    <a:pt x="56713" y="97296"/>
                    <a:pt x="57727" y="97296"/>
                  </a:cubicBezTo>
                  <a:cubicBezTo>
                    <a:pt x="57727" y="97022"/>
                    <a:pt x="57946" y="96507"/>
                    <a:pt x="57946" y="96267"/>
                  </a:cubicBezTo>
                  <a:cubicBezTo>
                    <a:pt x="59151" y="96267"/>
                    <a:pt x="58959" y="94244"/>
                    <a:pt x="60383" y="94244"/>
                  </a:cubicBezTo>
                  <a:cubicBezTo>
                    <a:pt x="60383" y="93969"/>
                    <a:pt x="59370" y="92460"/>
                    <a:pt x="59561" y="92186"/>
                  </a:cubicBezTo>
                  <a:cubicBezTo>
                    <a:pt x="59780" y="91946"/>
                    <a:pt x="60164" y="92186"/>
                    <a:pt x="60383" y="92186"/>
                  </a:cubicBezTo>
                  <a:cubicBezTo>
                    <a:pt x="60794" y="91946"/>
                    <a:pt x="60985" y="91671"/>
                    <a:pt x="61177" y="91157"/>
                  </a:cubicBezTo>
                  <a:cubicBezTo>
                    <a:pt x="61999" y="90402"/>
                    <a:pt x="64436" y="90917"/>
                    <a:pt x="64244" y="89648"/>
                  </a:cubicBezTo>
                  <a:cubicBezTo>
                    <a:pt x="63833" y="89648"/>
                    <a:pt x="63423" y="89134"/>
                    <a:pt x="63614" y="88619"/>
                  </a:cubicBezTo>
                  <a:cubicBezTo>
                    <a:pt x="64436" y="88105"/>
                    <a:pt x="64655" y="87865"/>
                    <a:pt x="65668" y="87865"/>
                  </a:cubicBezTo>
                  <a:cubicBezTo>
                    <a:pt x="65668" y="88619"/>
                    <a:pt x="66271" y="89134"/>
                    <a:pt x="67092" y="89648"/>
                  </a:cubicBezTo>
                  <a:cubicBezTo>
                    <a:pt x="67092" y="89374"/>
                    <a:pt x="67092" y="88893"/>
                    <a:pt x="67284" y="88619"/>
                  </a:cubicBezTo>
                  <a:cubicBezTo>
                    <a:pt x="67695" y="87350"/>
                    <a:pt x="68927" y="86836"/>
                    <a:pt x="69529" y="85841"/>
                  </a:cubicBezTo>
                  <a:cubicBezTo>
                    <a:pt x="69721" y="85052"/>
                    <a:pt x="69940" y="84298"/>
                    <a:pt x="70351" y="83543"/>
                  </a:cubicBezTo>
                  <a:cubicBezTo>
                    <a:pt x="70953" y="82755"/>
                    <a:pt x="71364" y="81486"/>
                    <a:pt x="71967" y="80731"/>
                  </a:cubicBezTo>
                  <a:cubicBezTo>
                    <a:pt x="72569" y="79977"/>
                    <a:pt x="73610" y="79702"/>
                    <a:pt x="74404" y="78948"/>
                  </a:cubicBezTo>
                  <a:cubicBezTo>
                    <a:pt x="75006" y="78193"/>
                    <a:pt x="75006" y="77439"/>
                    <a:pt x="76047" y="76924"/>
                  </a:cubicBezTo>
                  <a:cubicBezTo>
                    <a:pt x="76841" y="76410"/>
                    <a:pt x="77252" y="75655"/>
                    <a:pt x="78265" y="75381"/>
                  </a:cubicBezTo>
                  <a:cubicBezTo>
                    <a:pt x="78265" y="75141"/>
                    <a:pt x="78265" y="74867"/>
                    <a:pt x="78265" y="74867"/>
                  </a:cubicBezTo>
                  <a:cubicBezTo>
                    <a:pt x="77854" y="74867"/>
                    <a:pt x="77444" y="74627"/>
                    <a:pt x="77252" y="74627"/>
                  </a:cubicBezTo>
                  <a:cubicBezTo>
                    <a:pt x="76841" y="75381"/>
                    <a:pt x="76239" y="74867"/>
                    <a:pt x="75828" y="75141"/>
                  </a:cubicBezTo>
                  <a:cubicBezTo>
                    <a:pt x="76047" y="74352"/>
                    <a:pt x="76841" y="74112"/>
                    <a:pt x="77060" y="73598"/>
                  </a:cubicBezTo>
                  <a:cubicBezTo>
                    <a:pt x="76841" y="73358"/>
                    <a:pt x="76430" y="73358"/>
                    <a:pt x="76239" y="73083"/>
                  </a:cubicBezTo>
                  <a:cubicBezTo>
                    <a:pt x="76047" y="73838"/>
                    <a:pt x="75417" y="75141"/>
                    <a:pt x="74815" y="75655"/>
                  </a:cubicBezTo>
                  <a:cubicBezTo>
                    <a:pt x="74623" y="75895"/>
                    <a:pt x="74404" y="76136"/>
                    <a:pt x="73993" y="76136"/>
                  </a:cubicBezTo>
                  <a:cubicBezTo>
                    <a:pt x="73993" y="76410"/>
                    <a:pt x="73610" y="76650"/>
                    <a:pt x="73391" y="76650"/>
                  </a:cubicBezTo>
                  <a:cubicBezTo>
                    <a:pt x="73610" y="76410"/>
                    <a:pt x="73801" y="76410"/>
                    <a:pt x="73993" y="76136"/>
                  </a:cubicBezTo>
                  <a:cubicBezTo>
                    <a:pt x="74623" y="75381"/>
                    <a:pt x="74404" y="73598"/>
                    <a:pt x="74623" y="72843"/>
                  </a:cubicBezTo>
                  <a:cubicBezTo>
                    <a:pt x="74815" y="72329"/>
                    <a:pt x="75417" y="71574"/>
                    <a:pt x="75636" y="71060"/>
                  </a:cubicBezTo>
                  <a:cubicBezTo>
                    <a:pt x="76430" y="70031"/>
                    <a:pt x="77663" y="69791"/>
                    <a:pt x="78484" y="69002"/>
                  </a:cubicBezTo>
                  <a:cubicBezTo>
                    <a:pt x="79497" y="68248"/>
                    <a:pt x="81113" y="66464"/>
                    <a:pt x="82126" y="68522"/>
                  </a:cubicBezTo>
                  <a:cubicBezTo>
                    <a:pt x="82948" y="69791"/>
                    <a:pt x="81743" y="70785"/>
                    <a:pt x="81113" y="71574"/>
                  </a:cubicBezTo>
                  <a:cubicBezTo>
                    <a:pt x="80921" y="71814"/>
                    <a:pt x="78484" y="73358"/>
                    <a:pt x="78484" y="73083"/>
                  </a:cubicBezTo>
                  <a:cubicBezTo>
                    <a:pt x="78265" y="73598"/>
                    <a:pt x="78265" y="74112"/>
                    <a:pt x="78265" y="74627"/>
                  </a:cubicBezTo>
                  <a:cubicBezTo>
                    <a:pt x="79087" y="74867"/>
                    <a:pt x="78895" y="74112"/>
                    <a:pt x="79278" y="73838"/>
                  </a:cubicBezTo>
                  <a:cubicBezTo>
                    <a:pt x="79689" y="73598"/>
                    <a:pt x="80319" y="73358"/>
                    <a:pt x="80921" y="73083"/>
                  </a:cubicBezTo>
                  <a:cubicBezTo>
                    <a:pt x="81743" y="72843"/>
                    <a:pt x="82756" y="72843"/>
                    <a:pt x="83550" y="72329"/>
                  </a:cubicBezTo>
                  <a:cubicBezTo>
                    <a:pt x="85193" y="71300"/>
                    <a:pt x="87028" y="70305"/>
                    <a:pt x="88644" y="69517"/>
                  </a:cubicBezTo>
                  <a:cubicBezTo>
                    <a:pt x="90479" y="68522"/>
                    <a:pt x="92505" y="68762"/>
                    <a:pt x="94340" y="67733"/>
                  </a:cubicBezTo>
                  <a:cubicBezTo>
                    <a:pt x="95764" y="66739"/>
                    <a:pt x="97599" y="66224"/>
                    <a:pt x="98201" y="63926"/>
                  </a:cubicBezTo>
                  <a:cubicBezTo>
                    <a:pt x="98393" y="62897"/>
                    <a:pt x="98612" y="61388"/>
                    <a:pt x="99625" y="61388"/>
                  </a:cubicBezTo>
                  <a:cubicBezTo>
                    <a:pt x="99817" y="59845"/>
                    <a:pt x="102473" y="59091"/>
                    <a:pt x="103486" y="58336"/>
                  </a:cubicBezTo>
                  <a:cubicBezTo>
                    <a:pt x="103897" y="58062"/>
                    <a:pt x="104910" y="57547"/>
                    <a:pt x="105321" y="57307"/>
                  </a:cubicBezTo>
                  <a:cubicBezTo>
                    <a:pt x="105924" y="56553"/>
                    <a:pt x="105924" y="55010"/>
                    <a:pt x="105924" y="54255"/>
                  </a:cubicBezTo>
                  <a:cubicBezTo>
                    <a:pt x="105513" y="54255"/>
                    <a:pt x="105102" y="54255"/>
                    <a:pt x="104719" y="54255"/>
                  </a:cubicBezTo>
                  <a:cubicBezTo>
                    <a:pt x="104500" y="51957"/>
                    <a:pt x="106745" y="50928"/>
                    <a:pt x="107950" y="49934"/>
                  </a:cubicBezTo>
                  <a:cubicBezTo>
                    <a:pt x="109402" y="48905"/>
                    <a:pt x="110798" y="46847"/>
                    <a:pt x="111428" y="45064"/>
                  </a:cubicBezTo>
                  <a:cubicBezTo>
                    <a:pt x="111209" y="45064"/>
                    <a:pt x="110798" y="45064"/>
                    <a:pt x="110607" y="45064"/>
                  </a:cubicBezTo>
                  <a:cubicBezTo>
                    <a:pt x="110196" y="45064"/>
                    <a:pt x="110415" y="45578"/>
                    <a:pt x="110196" y="45578"/>
                  </a:cubicBezTo>
                  <a:cubicBezTo>
                    <a:pt x="110004" y="45853"/>
                    <a:pt x="109593" y="45578"/>
                    <a:pt x="109593" y="45853"/>
                  </a:cubicBezTo>
                  <a:cubicBezTo>
                    <a:pt x="109402" y="45853"/>
                    <a:pt x="109183" y="46333"/>
                    <a:pt x="108991" y="46333"/>
                  </a:cubicBezTo>
                  <a:cubicBezTo>
                    <a:pt x="108361" y="46607"/>
                    <a:pt x="108169" y="46607"/>
                    <a:pt x="107567" y="46847"/>
                  </a:cubicBezTo>
                  <a:cubicBezTo>
                    <a:pt x="107156" y="46847"/>
                    <a:pt x="106937" y="47362"/>
                    <a:pt x="106526" y="47636"/>
                  </a:cubicBezTo>
                  <a:cubicBezTo>
                    <a:pt x="106526" y="45064"/>
                    <a:pt x="106937" y="45064"/>
                    <a:pt x="108772" y="44824"/>
                  </a:cubicBezTo>
                  <a:cubicBezTo>
                    <a:pt x="111017" y="44824"/>
                    <a:pt x="109593" y="42526"/>
                    <a:pt x="108991" y="41017"/>
                  </a:cubicBezTo>
                  <a:cubicBezTo>
                    <a:pt x="108361" y="39748"/>
                    <a:pt x="107759" y="38205"/>
                    <a:pt x="107567" y="36661"/>
                  </a:cubicBezTo>
                  <a:cubicBezTo>
                    <a:pt x="107348" y="35667"/>
                    <a:pt x="107348" y="32340"/>
                    <a:pt x="108169" y="32100"/>
                  </a:cubicBezTo>
                  <a:cubicBezTo>
                    <a:pt x="108361" y="30831"/>
                    <a:pt x="109183" y="29802"/>
                    <a:pt x="110004" y="29048"/>
                  </a:cubicBezTo>
                  <a:cubicBezTo>
                    <a:pt x="110798" y="28259"/>
                    <a:pt x="111428" y="27230"/>
                    <a:pt x="112222" y="26476"/>
                  </a:cubicBezTo>
                  <a:cubicBezTo>
                    <a:pt x="113044" y="25961"/>
                    <a:pt x="114468" y="25207"/>
                    <a:pt x="115289" y="24967"/>
                  </a:cubicBezTo>
                  <a:cubicBezTo>
                    <a:pt x="115892" y="24692"/>
                    <a:pt x="116494" y="24692"/>
                    <a:pt x="116905" y="24967"/>
                  </a:cubicBezTo>
                  <a:cubicBezTo>
                    <a:pt x="117727" y="24967"/>
                    <a:pt x="118329" y="25721"/>
                    <a:pt x="119151" y="25481"/>
                  </a:cubicBezTo>
                  <a:cubicBezTo>
                    <a:pt x="119151" y="25481"/>
                    <a:pt x="119561" y="24692"/>
                    <a:pt x="119972" y="23938"/>
                  </a:cubicBezTo>
                  <a:cubicBezTo>
                    <a:pt x="119972" y="21640"/>
                    <a:pt x="118931" y="21640"/>
                    <a:pt x="117727" y="20371"/>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43" name="Shape 2743"/>
            <p:cNvSpPr/>
            <p:nvPr/>
          </p:nvSpPr>
          <p:spPr>
            <a:xfrm>
              <a:off x="14798584" y="6998675"/>
              <a:ext cx="324081" cy="468654"/>
            </a:xfrm>
            <a:custGeom>
              <a:avLst/>
              <a:gdLst/>
              <a:ahLst/>
              <a:cxnLst/>
              <a:rect l="0" t="0" r="0" b="0"/>
              <a:pathLst>
                <a:path w="120000" h="120000" extrusionOk="0">
                  <a:moveTo>
                    <a:pt x="118561" y="39373"/>
                  </a:moveTo>
                  <a:lnTo>
                    <a:pt x="118561" y="39373"/>
                  </a:lnTo>
                  <a:cubicBezTo>
                    <a:pt x="118561" y="36940"/>
                    <a:pt x="116324" y="35281"/>
                    <a:pt x="115046" y="32847"/>
                  </a:cubicBezTo>
                  <a:cubicBezTo>
                    <a:pt x="115046" y="30304"/>
                    <a:pt x="116324" y="27870"/>
                    <a:pt x="116324" y="26211"/>
                  </a:cubicBezTo>
                  <a:cubicBezTo>
                    <a:pt x="116324" y="23778"/>
                    <a:pt x="111531" y="22119"/>
                    <a:pt x="111531" y="21235"/>
                  </a:cubicBezTo>
                  <a:cubicBezTo>
                    <a:pt x="110412" y="18801"/>
                    <a:pt x="110412" y="15594"/>
                    <a:pt x="111531" y="12276"/>
                  </a:cubicBezTo>
                  <a:cubicBezTo>
                    <a:pt x="106737" y="13050"/>
                    <a:pt x="102103" y="13050"/>
                    <a:pt x="102103" y="13050"/>
                  </a:cubicBezTo>
                  <a:cubicBezTo>
                    <a:pt x="103222" y="8184"/>
                    <a:pt x="100825" y="3207"/>
                    <a:pt x="98428" y="0"/>
                  </a:cubicBezTo>
                  <a:cubicBezTo>
                    <a:pt x="97310" y="0"/>
                    <a:pt x="97310" y="774"/>
                    <a:pt x="97310" y="1548"/>
                  </a:cubicBezTo>
                  <a:cubicBezTo>
                    <a:pt x="96191" y="1548"/>
                    <a:pt x="96191" y="1548"/>
                    <a:pt x="96191" y="1548"/>
                  </a:cubicBezTo>
                  <a:cubicBezTo>
                    <a:pt x="94913" y="3207"/>
                    <a:pt x="96191" y="5640"/>
                    <a:pt x="92516" y="6525"/>
                  </a:cubicBezTo>
                  <a:cubicBezTo>
                    <a:pt x="90119" y="7299"/>
                    <a:pt x="87723" y="4092"/>
                    <a:pt x="85326" y="3207"/>
                  </a:cubicBezTo>
                  <a:cubicBezTo>
                    <a:pt x="84207" y="4866"/>
                    <a:pt x="81810" y="4866"/>
                    <a:pt x="80692" y="7299"/>
                  </a:cubicBezTo>
                  <a:cubicBezTo>
                    <a:pt x="80692" y="8184"/>
                    <a:pt x="81810" y="9843"/>
                    <a:pt x="80692" y="10617"/>
                  </a:cubicBezTo>
                  <a:cubicBezTo>
                    <a:pt x="80692" y="11391"/>
                    <a:pt x="79414" y="11391"/>
                    <a:pt x="78295" y="12276"/>
                  </a:cubicBezTo>
                  <a:cubicBezTo>
                    <a:pt x="75898" y="16368"/>
                    <a:pt x="80692" y="20460"/>
                    <a:pt x="75898" y="23778"/>
                  </a:cubicBezTo>
                  <a:cubicBezTo>
                    <a:pt x="72383" y="21235"/>
                    <a:pt x="71105" y="18027"/>
                    <a:pt x="66471" y="18027"/>
                  </a:cubicBezTo>
                  <a:cubicBezTo>
                    <a:pt x="60559" y="18027"/>
                    <a:pt x="59280" y="19686"/>
                    <a:pt x="59280" y="22894"/>
                  </a:cubicBezTo>
                  <a:cubicBezTo>
                    <a:pt x="55765" y="23778"/>
                    <a:pt x="53368" y="21235"/>
                    <a:pt x="52250" y="19686"/>
                  </a:cubicBezTo>
                  <a:cubicBezTo>
                    <a:pt x="49853" y="21235"/>
                    <a:pt x="50972" y="22894"/>
                    <a:pt x="48575" y="24552"/>
                  </a:cubicBezTo>
                  <a:cubicBezTo>
                    <a:pt x="47456" y="26211"/>
                    <a:pt x="45059" y="27870"/>
                    <a:pt x="42663" y="28755"/>
                  </a:cubicBezTo>
                  <a:cubicBezTo>
                    <a:pt x="39147" y="31188"/>
                    <a:pt x="37869" y="29529"/>
                    <a:pt x="33235" y="28755"/>
                  </a:cubicBezTo>
                  <a:cubicBezTo>
                    <a:pt x="30838" y="28755"/>
                    <a:pt x="27323" y="28755"/>
                    <a:pt x="24926" y="28755"/>
                  </a:cubicBezTo>
                  <a:cubicBezTo>
                    <a:pt x="23648" y="30304"/>
                    <a:pt x="23648" y="31963"/>
                    <a:pt x="23648" y="33622"/>
                  </a:cubicBezTo>
                  <a:cubicBezTo>
                    <a:pt x="19014" y="33622"/>
                    <a:pt x="16617" y="36940"/>
                    <a:pt x="11824" y="36940"/>
                  </a:cubicBezTo>
                  <a:cubicBezTo>
                    <a:pt x="9427" y="40147"/>
                    <a:pt x="10705" y="42691"/>
                    <a:pt x="10705" y="46783"/>
                  </a:cubicBezTo>
                  <a:cubicBezTo>
                    <a:pt x="9427" y="50875"/>
                    <a:pt x="4793" y="51649"/>
                    <a:pt x="3515" y="55852"/>
                  </a:cubicBezTo>
                  <a:cubicBezTo>
                    <a:pt x="0" y="60718"/>
                    <a:pt x="8308" y="60718"/>
                    <a:pt x="9427" y="64811"/>
                  </a:cubicBezTo>
                  <a:cubicBezTo>
                    <a:pt x="9427" y="65695"/>
                    <a:pt x="8308" y="67244"/>
                    <a:pt x="8308" y="68903"/>
                  </a:cubicBezTo>
                  <a:cubicBezTo>
                    <a:pt x="8308" y="70562"/>
                    <a:pt x="10705" y="72995"/>
                    <a:pt x="11824" y="74654"/>
                  </a:cubicBezTo>
                  <a:cubicBezTo>
                    <a:pt x="13102" y="76313"/>
                    <a:pt x="14221" y="77972"/>
                    <a:pt x="15339" y="80405"/>
                  </a:cubicBezTo>
                  <a:cubicBezTo>
                    <a:pt x="16617" y="82064"/>
                    <a:pt x="15339" y="83723"/>
                    <a:pt x="16617" y="86156"/>
                  </a:cubicBezTo>
                  <a:cubicBezTo>
                    <a:pt x="16617" y="88700"/>
                    <a:pt x="20133" y="91133"/>
                    <a:pt x="21411" y="93566"/>
                  </a:cubicBezTo>
                  <a:cubicBezTo>
                    <a:pt x="21411" y="96000"/>
                    <a:pt x="19014" y="98543"/>
                    <a:pt x="19014" y="100976"/>
                  </a:cubicBezTo>
                  <a:cubicBezTo>
                    <a:pt x="19014" y="102635"/>
                    <a:pt x="19014" y="105069"/>
                    <a:pt x="21411" y="106728"/>
                  </a:cubicBezTo>
                  <a:cubicBezTo>
                    <a:pt x="21411" y="107502"/>
                    <a:pt x="27323" y="109935"/>
                    <a:pt x="27323" y="109161"/>
                  </a:cubicBezTo>
                  <a:cubicBezTo>
                    <a:pt x="27323" y="105843"/>
                    <a:pt x="24926" y="87041"/>
                    <a:pt x="35632" y="92792"/>
                  </a:cubicBezTo>
                  <a:cubicBezTo>
                    <a:pt x="45059" y="96884"/>
                    <a:pt x="36750" y="108387"/>
                    <a:pt x="45059" y="114138"/>
                  </a:cubicBezTo>
                  <a:cubicBezTo>
                    <a:pt x="52250" y="119889"/>
                    <a:pt x="69986" y="111594"/>
                    <a:pt x="69986" y="105069"/>
                  </a:cubicBezTo>
                  <a:cubicBezTo>
                    <a:pt x="69986" y="103410"/>
                    <a:pt x="67589" y="100976"/>
                    <a:pt x="66471" y="99317"/>
                  </a:cubicBezTo>
                  <a:cubicBezTo>
                    <a:pt x="65193" y="96884"/>
                    <a:pt x="62956" y="92792"/>
                    <a:pt x="65193" y="89474"/>
                  </a:cubicBezTo>
                  <a:cubicBezTo>
                    <a:pt x="67589" y="86156"/>
                    <a:pt x="72383" y="85382"/>
                    <a:pt x="73501" y="81290"/>
                  </a:cubicBezTo>
                  <a:cubicBezTo>
                    <a:pt x="74780" y="77972"/>
                    <a:pt x="78295" y="76313"/>
                    <a:pt x="83089" y="77087"/>
                  </a:cubicBezTo>
                  <a:cubicBezTo>
                    <a:pt x="84207" y="72221"/>
                    <a:pt x="79414" y="69788"/>
                    <a:pt x="79414" y="66470"/>
                  </a:cubicBezTo>
                  <a:cubicBezTo>
                    <a:pt x="79414" y="63152"/>
                    <a:pt x="78295" y="57400"/>
                    <a:pt x="79414" y="54967"/>
                  </a:cubicBezTo>
                  <a:cubicBezTo>
                    <a:pt x="87723" y="54193"/>
                    <a:pt x="83089" y="59059"/>
                    <a:pt x="86604" y="61493"/>
                  </a:cubicBezTo>
                  <a:cubicBezTo>
                    <a:pt x="93794" y="64811"/>
                    <a:pt x="97310" y="55852"/>
                    <a:pt x="103222" y="55852"/>
                  </a:cubicBezTo>
                  <a:cubicBezTo>
                    <a:pt x="108015" y="54967"/>
                    <a:pt x="106737" y="57400"/>
                    <a:pt x="108015" y="59944"/>
                  </a:cubicBezTo>
                  <a:cubicBezTo>
                    <a:pt x="108015" y="58285"/>
                    <a:pt x="112649" y="56626"/>
                    <a:pt x="112649" y="55852"/>
                  </a:cubicBezTo>
                  <a:cubicBezTo>
                    <a:pt x="115046" y="54967"/>
                    <a:pt x="115046" y="52534"/>
                    <a:pt x="117443" y="50875"/>
                  </a:cubicBezTo>
                  <a:cubicBezTo>
                    <a:pt x="118561" y="47557"/>
                    <a:pt x="119840" y="43465"/>
                    <a:pt x="118561" y="39373"/>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44" name="Shape 2744"/>
            <p:cNvSpPr/>
            <p:nvPr/>
          </p:nvSpPr>
          <p:spPr>
            <a:xfrm>
              <a:off x="11109765" y="11841434"/>
              <a:ext cx="83880" cy="55247"/>
            </a:xfrm>
            <a:custGeom>
              <a:avLst/>
              <a:gdLst/>
              <a:ahLst/>
              <a:cxnLst/>
              <a:rect l="0" t="0" r="0" b="0"/>
              <a:pathLst>
                <a:path w="120000" h="120000" extrusionOk="0">
                  <a:moveTo>
                    <a:pt x="14153" y="55748"/>
                  </a:moveTo>
                  <a:lnTo>
                    <a:pt x="14153" y="55748"/>
                  </a:lnTo>
                  <a:cubicBezTo>
                    <a:pt x="27692" y="41574"/>
                    <a:pt x="54769" y="55748"/>
                    <a:pt x="68923" y="69921"/>
                  </a:cubicBezTo>
                  <a:cubicBezTo>
                    <a:pt x="78153" y="76535"/>
                    <a:pt x="87384" y="84094"/>
                    <a:pt x="91692" y="98267"/>
                  </a:cubicBezTo>
                  <a:cubicBezTo>
                    <a:pt x="100923" y="104881"/>
                    <a:pt x="105230" y="119055"/>
                    <a:pt x="119384" y="119055"/>
                  </a:cubicBezTo>
                  <a:cubicBezTo>
                    <a:pt x="114461" y="111496"/>
                    <a:pt x="114461" y="98267"/>
                    <a:pt x="110153" y="90708"/>
                  </a:cubicBezTo>
                  <a:cubicBezTo>
                    <a:pt x="105230" y="76535"/>
                    <a:pt x="96000" y="76535"/>
                    <a:pt x="87384" y="69921"/>
                  </a:cubicBezTo>
                  <a:cubicBezTo>
                    <a:pt x="73230" y="55748"/>
                    <a:pt x="78153" y="34960"/>
                    <a:pt x="78153" y="6614"/>
                  </a:cubicBezTo>
                  <a:cubicBezTo>
                    <a:pt x="64000" y="0"/>
                    <a:pt x="64000" y="14173"/>
                    <a:pt x="59692" y="27401"/>
                  </a:cubicBezTo>
                  <a:cubicBezTo>
                    <a:pt x="50461" y="34960"/>
                    <a:pt x="41230" y="34960"/>
                    <a:pt x="32000" y="34960"/>
                  </a:cubicBezTo>
                  <a:cubicBezTo>
                    <a:pt x="22769" y="34960"/>
                    <a:pt x="9230" y="34960"/>
                    <a:pt x="0" y="34960"/>
                  </a:cubicBezTo>
                  <a:cubicBezTo>
                    <a:pt x="9230" y="41574"/>
                    <a:pt x="14153" y="49133"/>
                    <a:pt x="14153" y="55748"/>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45" name="Shape 2745"/>
            <p:cNvSpPr/>
            <p:nvPr/>
          </p:nvSpPr>
          <p:spPr>
            <a:xfrm>
              <a:off x="15065475" y="6981528"/>
              <a:ext cx="9530" cy="17146"/>
            </a:xfrm>
            <a:custGeom>
              <a:avLst/>
              <a:gdLst/>
              <a:ahLst/>
              <a:cxnLst/>
              <a:rect l="0" t="0" r="0" b="0"/>
              <a:pathLst>
                <a:path w="120000" h="120000" extrusionOk="0">
                  <a:moveTo>
                    <a:pt x="115000" y="92307"/>
                  </a:moveTo>
                  <a:lnTo>
                    <a:pt x="115000" y="92307"/>
                  </a:lnTo>
                  <a:cubicBezTo>
                    <a:pt x="115000" y="70769"/>
                    <a:pt x="115000" y="46153"/>
                    <a:pt x="115000" y="0"/>
                  </a:cubicBezTo>
                  <a:cubicBezTo>
                    <a:pt x="75000" y="24615"/>
                    <a:pt x="0" y="70769"/>
                    <a:pt x="0" y="116923"/>
                  </a:cubicBezTo>
                  <a:cubicBezTo>
                    <a:pt x="40000" y="92307"/>
                    <a:pt x="75000" y="116923"/>
                    <a:pt x="115000" y="92307"/>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46" name="Shape 2746"/>
            <p:cNvSpPr/>
            <p:nvPr/>
          </p:nvSpPr>
          <p:spPr>
            <a:xfrm>
              <a:off x="11098328" y="11854770"/>
              <a:ext cx="13344" cy="3810"/>
            </a:xfrm>
            <a:custGeom>
              <a:avLst/>
              <a:gdLst/>
              <a:ahLst/>
              <a:cxnLst/>
              <a:rect l="0" t="0" r="0" b="0"/>
              <a:pathLst>
                <a:path w="120000" h="120000" extrusionOk="0">
                  <a:moveTo>
                    <a:pt x="116000" y="106666"/>
                  </a:moveTo>
                  <a:lnTo>
                    <a:pt x="116000" y="106666"/>
                  </a:lnTo>
                  <a:cubicBezTo>
                    <a:pt x="88000" y="106666"/>
                    <a:pt x="60000" y="0"/>
                    <a:pt x="28000" y="0"/>
                  </a:cubicBezTo>
                  <a:lnTo>
                    <a:pt x="0" y="0"/>
                  </a:lnTo>
                  <a:cubicBezTo>
                    <a:pt x="28000" y="106666"/>
                    <a:pt x="60000" y="106666"/>
                    <a:pt x="60000" y="106666"/>
                  </a:cubicBezTo>
                  <a:cubicBezTo>
                    <a:pt x="88000" y="106666"/>
                    <a:pt x="116000" y="106666"/>
                    <a:pt x="116000" y="106666"/>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47" name="Shape 2747"/>
            <p:cNvSpPr/>
            <p:nvPr/>
          </p:nvSpPr>
          <p:spPr>
            <a:xfrm>
              <a:off x="15299956" y="6562407"/>
              <a:ext cx="516626" cy="552478"/>
            </a:xfrm>
            <a:custGeom>
              <a:avLst/>
              <a:gdLst/>
              <a:ahLst/>
              <a:cxnLst/>
              <a:rect l="0" t="0" r="0" b="0"/>
              <a:pathLst>
                <a:path w="120000" h="120000" extrusionOk="0">
                  <a:moveTo>
                    <a:pt x="102055" y="1314"/>
                  </a:moveTo>
                  <a:lnTo>
                    <a:pt x="102055" y="1314"/>
                  </a:lnTo>
                  <a:cubicBezTo>
                    <a:pt x="100551" y="1314"/>
                    <a:pt x="100551" y="657"/>
                    <a:pt x="99749" y="0"/>
                  </a:cubicBezTo>
                  <a:cubicBezTo>
                    <a:pt x="99047" y="0"/>
                    <a:pt x="95338" y="4882"/>
                    <a:pt x="94536" y="5539"/>
                  </a:cubicBezTo>
                  <a:cubicBezTo>
                    <a:pt x="94536" y="6197"/>
                    <a:pt x="93834" y="6948"/>
                    <a:pt x="93032" y="7605"/>
                  </a:cubicBezTo>
                  <a:cubicBezTo>
                    <a:pt x="93032" y="9014"/>
                    <a:pt x="93834" y="9671"/>
                    <a:pt x="92330" y="11079"/>
                  </a:cubicBezTo>
                  <a:cubicBezTo>
                    <a:pt x="90827" y="11830"/>
                    <a:pt x="87919" y="11830"/>
                    <a:pt x="86416" y="11830"/>
                  </a:cubicBezTo>
                  <a:cubicBezTo>
                    <a:pt x="83408" y="11830"/>
                    <a:pt x="81904" y="12488"/>
                    <a:pt x="79699" y="13239"/>
                  </a:cubicBezTo>
                  <a:cubicBezTo>
                    <a:pt x="78997" y="13896"/>
                    <a:pt x="78195" y="13896"/>
                    <a:pt x="76691" y="13896"/>
                  </a:cubicBezTo>
                  <a:cubicBezTo>
                    <a:pt x="75187" y="13896"/>
                    <a:pt x="75989" y="12488"/>
                    <a:pt x="74486" y="12488"/>
                  </a:cubicBezTo>
                  <a:cubicBezTo>
                    <a:pt x="73784" y="12488"/>
                    <a:pt x="72280" y="13896"/>
                    <a:pt x="71478" y="13896"/>
                  </a:cubicBezTo>
                  <a:cubicBezTo>
                    <a:pt x="69974" y="13896"/>
                    <a:pt x="69974" y="13239"/>
                    <a:pt x="68471" y="13239"/>
                  </a:cubicBezTo>
                  <a:cubicBezTo>
                    <a:pt x="66265" y="12488"/>
                    <a:pt x="64060" y="12488"/>
                    <a:pt x="61854" y="12488"/>
                  </a:cubicBezTo>
                  <a:cubicBezTo>
                    <a:pt x="58847" y="12488"/>
                    <a:pt x="56641" y="12488"/>
                    <a:pt x="54436" y="13896"/>
                  </a:cubicBezTo>
                  <a:cubicBezTo>
                    <a:pt x="52130" y="14553"/>
                    <a:pt x="48421" y="14553"/>
                    <a:pt x="47719" y="16713"/>
                  </a:cubicBezTo>
                  <a:cubicBezTo>
                    <a:pt x="50626" y="17370"/>
                    <a:pt x="51428" y="19530"/>
                    <a:pt x="49924" y="22253"/>
                  </a:cubicBezTo>
                  <a:cubicBezTo>
                    <a:pt x="48421" y="23661"/>
                    <a:pt x="47719" y="25070"/>
                    <a:pt x="46215" y="26478"/>
                  </a:cubicBezTo>
                  <a:cubicBezTo>
                    <a:pt x="43208" y="28544"/>
                    <a:pt x="42506" y="31361"/>
                    <a:pt x="41002" y="34835"/>
                  </a:cubicBezTo>
                  <a:cubicBezTo>
                    <a:pt x="38696" y="33427"/>
                    <a:pt x="36491" y="32018"/>
                    <a:pt x="33483" y="31361"/>
                  </a:cubicBezTo>
                  <a:cubicBezTo>
                    <a:pt x="33483" y="30610"/>
                    <a:pt x="31278" y="29953"/>
                    <a:pt x="29072" y="29953"/>
                  </a:cubicBezTo>
                  <a:cubicBezTo>
                    <a:pt x="29072" y="29953"/>
                    <a:pt x="29072" y="30610"/>
                    <a:pt x="29774" y="30610"/>
                  </a:cubicBezTo>
                  <a:cubicBezTo>
                    <a:pt x="26867" y="30610"/>
                    <a:pt x="26065" y="32018"/>
                    <a:pt x="24661" y="33427"/>
                  </a:cubicBezTo>
                  <a:cubicBezTo>
                    <a:pt x="23859" y="34084"/>
                    <a:pt x="21654" y="36244"/>
                    <a:pt x="20852" y="36901"/>
                  </a:cubicBezTo>
                  <a:cubicBezTo>
                    <a:pt x="20150" y="38309"/>
                    <a:pt x="20852" y="41126"/>
                    <a:pt x="20150" y="42535"/>
                  </a:cubicBezTo>
                  <a:cubicBezTo>
                    <a:pt x="20150" y="44600"/>
                    <a:pt x="19348" y="46009"/>
                    <a:pt x="18646" y="47417"/>
                  </a:cubicBezTo>
                  <a:cubicBezTo>
                    <a:pt x="17142" y="47417"/>
                    <a:pt x="16441" y="47417"/>
                    <a:pt x="14937" y="48075"/>
                  </a:cubicBezTo>
                  <a:cubicBezTo>
                    <a:pt x="17142" y="50892"/>
                    <a:pt x="15639" y="52957"/>
                    <a:pt x="14937" y="55774"/>
                  </a:cubicBezTo>
                  <a:cubicBezTo>
                    <a:pt x="14135" y="58497"/>
                    <a:pt x="14937" y="61314"/>
                    <a:pt x="13433" y="63380"/>
                  </a:cubicBezTo>
                  <a:cubicBezTo>
                    <a:pt x="11228" y="63380"/>
                    <a:pt x="8922" y="63380"/>
                    <a:pt x="6716" y="63380"/>
                  </a:cubicBezTo>
                  <a:cubicBezTo>
                    <a:pt x="6015" y="68262"/>
                    <a:pt x="6015" y="73145"/>
                    <a:pt x="5213" y="78028"/>
                  </a:cubicBezTo>
                  <a:cubicBezTo>
                    <a:pt x="5213" y="80845"/>
                    <a:pt x="5213" y="82910"/>
                    <a:pt x="3809" y="84976"/>
                  </a:cubicBezTo>
                  <a:cubicBezTo>
                    <a:pt x="2305" y="87793"/>
                    <a:pt x="2305" y="89201"/>
                    <a:pt x="2305" y="92018"/>
                  </a:cubicBezTo>
                  <a:cubicBezTo>
                    <a:pt x="1503" y="92676"/>
                    <a:pt x="1503" y="92676"/>
                    <a:pt x="1503" y="92676"/>
                  </a:cubicBezTo>
                  <a:cubicBezTo>
                    <a:pt x="2305" y="94835"/>
                    <a:pt x="3809" y="97558"/>
                    <a:pt x="3809" y="98967"/>
                  </a:cubicBezTo>
                  <a:cubicBezTo>
                    <a:pt x="3809" y="100375"/>
                    <a:pt x="3809" y="101784"/>
                    <a:pt x="3007" y="103192"/>
                  </a:cubicBezTo>
                  <a:cubicBezTo>
                    <a:pt x="2305" y="105258"/>
                    <a:pt x="0" y="105258"/>
                    <a:pt x="802" y="107323"/>
                  </a:cubicBezTo>
                  <a:cubicBezTo>
                    <a:pt x="3809" y="108732"/>
                    <a:pt x="6716" y="108075"/>
                    <a:pt x="9724" y="108732"/>
                  </a:cubicBezTo>
                  <a:cubicBezTo>
                    <a:pt x="12731" y="109389"/>
                    <a:pt x="11929" y="109389"/>
                    <a:pt x="13433" y="110798"/>
                  </a:cubicBezTo>
                  <a:cubicBezTo>
                    <a:pt x="14937" y="111549"/>
                    <a:pt x="17142" y="110798"/>
                    <a:pt x="18646" y="110798"/>
                  </a:cubicBezTo>
                  <a:cubicBezTo>
                    <a:pt x="20852" y="110798"/>
                    <a:pt x="26065" y="109389"/>
                    <a:pt x="27568" y="110140"/>
                  </a:cubicBezTo>
                  <a:lnTo>
                    <a:pt x="28370" y="110798"/>
                  </a:lnTo>
                  <a:cubicBezTo>
                    <a:pt x="28370" y="110140"/>
                    <a:pt x="28370" y="110140"/>
                    <a:pt x="28370" y="109389"/>
                  </a:cubicBezTo>
                  <a:cubicBezTo>
                    <a:pt x="29072" y="108075"/>
                    <a:pt x="29072" y="105258"/>
                    <a:pt x="31278" y="104507"/>
                  </a:cubicBezTo>
                  <a:cubicBezTo>
                    <a:pt x="32781" y="104507"/>
                    <a:pt x="34987" y="108075"/>
                    <a:pt x="35789" y="108732"/>
                  </a:cubicBezTo>
                  <a:cubicBezTo>
                    <a:pt x="37293" y="110140"/>
                    <a:pt x="39498" y="112206"/>
                    <a:pt x="41704" y="112863"/>
                  </a:cubicBezTo>
                  <a:cubicBezTo>
                    <a:pt x="45413" y="112863"/>
                    <a:pt x="44711" y="110140"/>
                    <a:pt x="44711" y="107323"/>
                  </a:cubicBezTo>
                  <a:cubicBezTo>
                    <a:pt x="47719" y="107323"/>
                    <a:pt x="52932" y="106666"/>
                    <a:pt x="55137" y="107323"/>
                  </a:cubicBezTo>
                  <a:cubicBezTo>
                    <a:pt x="58145" y="108732"/>
                    <a:pt x="58145" y="114272"/>
                    <a:pt x="60350" y="114272"/>
                  </a:cubicBezTo>
                  <a:cubicBezTo>
                    <a:pt x="60350" y="109389"/>
                    <a:pt x="67769" y="109389"/>
                    <a:pt x="71478" y="110798"/>
                  </a:cubicBezTo>
                  <a:cubicBezTo>
                    <a:pt x="75187" y="112863"/>
                    <a:pt x="78195" y="115680"/>
                    <a:pt x="79699" y="119248"/>
                  </a:cubicBezTo>
                  <a:cubicBezTo>
                    <a:pt x="85614" y="119906"/>
                    <a:pt x="88621" y="101784"/>
                    <a:pt x="89323" y="98967"/>
                  </a:cubicBezTo>
                  <a:cubicBezTo>
                    <a:pt x="90125" y="96901"/>
                    <a:pt x="90125" y="94835"/>
                    <a:pt x="90827" y="93427"/>
                  </a:cubicBezTo>
                  <a:cubicBezTo>
                    <a:pt x="91629" y="91267"/>
                    <a:pt x="93032" y="90610"/>
                    <a:pt x="93834" y="88544"/>
                  </a:cubicBezTo>
                  <a:cubicBezTo>
                    <a:pt x="94536" y="87136"/>
                    <a:pt x="94536" y="84976"/>
                    <a:pt x="96040" y="83661"/>
                  </a:cubicBezTo>
                  <a:cubicBezTo>
                    <a:pt x="96842" y="82253"/>
                    <a:pt x="96842" y="82910"/>
                    <a:pt x="97543" y="81502"/>
                  </a:cubicBezTo>
                  <a:cubicBezTo>
                    <a:pt x="97543" y="80845"/>
                    <a:pt x="97543" y="79436"/>
                    <a:pt x="97543" y="78779"/>
                  </a:cubicBezTo>
                  <a:cubicBezTo>
                    <a:pt x="97543" y="76619"/>
                    <a:pt x="98345" y="75962"/>
                    <a:pt x="99047" y="73896"/>
                  </a:cubicBezTo>
                  <a:cubicBezTo>
                    <a:pt x="99749" y="71830"/>
                    <a:pt x="99047" y="71079"/>
                    <a:pt x="102055" y="69671"/>
                  </a:cubicBezTo>
                  <a:cubicBezTo>
                    <a:pt x="104260" y="69671"/>
                    <a:pt x="105764" y="69671"/>
                    <a:pt x="106466" y="66854"/>
                  </a:cubicBezTo>
                  <a:cubicBezTo>
                    <a:pt x="107268" y="65539"/>
                    <a:pt x="106466" y="63380"/>
                    <a:pt x="106466" y="61971"/>
                  </a:cubicBezTo>
                  <a:cubicBezTo>
                    <a:pt x="108771" y="60657"/>
                    <a:pt x="110175" y="60657"/>
                    <a:pt x="110977" y="58497"/>
                  </a:cubicBezTo>
                  <a:cubicBezTo>
                    <a:pt x="110977" y="57089"/>
                    <a:pt x="110977" y="55774"/>
                    <a:pt x="110977" y="54366"/>
                  </a:cubicBezTo>
                  <a:cubicBezTo>
                    <a:pt x="111679" y="50892"/>
                    <a:pt x="113984" y="51549"/>
                    <a:pt x="116190" y="49483"/>
                  </a:cubicBezTo>
                  <a:cubicBezTo>
                    <a:pt x="117694" y="46666"/>
                    <a:pt x="116190" y="43849"/>
                    <a:pt x="117694" y="41126"/>
                  </a:cubicBezTo>
                  <a:cubicBezTo>
                    <a:pt x="119097" y="38309"/>
                    <a:pt x="119097" y="38309"/>
                    <a:pt x="119097" y="38309"/>
                  </a:cubicBezTo>
                  <a:cubicBezTo>
                    <a:pt x="119899" y="36901"/>
                    <a:pt x="119899" y="34835"/>
                    <a:pt x="119899" y="33427"/>
                  </a:cubicBezTo>
                  <a:cubicBezTo>
                    <a:pt x="116892" y="32769"/>
                    <a:pt x="116190" y="32769"/>
                    <a:pt x="113984" y="31361"/>
                  </a:cubicBezTo>
                  <a:cubicBezTo>
                    <a:pt x="112481" y="30610"/>
                    <a:pt x="110175" y="29201"/>
                    <a:pt x="108771" y="28544"/>
                  </a:cubicBezTo>
                  <a:cubicBezTo>
                    <a:pt x="108771" y="26478"/>
                    <a:pt x="108771" y="22253"/>
                    <a:pt x="109473" y="20187"/>
                  </a:cubicBezTo>
                  <a:cubicBezTo>
                    <a:pt x="110175" y="18779"/>
                    <a:pt x="111679" y="18779"/>
                    <a:pt x="112481" y="17370"/>
                  </a:cubicBezTo>
                  <a:cubicBezTo>
                    <a:pt x="112481" y="17370"/>
                    <a:pt x="112481" y="16713"/>
                    <a:pt x="112481" y="15305"/>
                  </a:cubicBezTo>
                  <a:cubicBezTo>
                    <a:pt x="108771" y="15305"/>
                    <a:pt x="105062" y="13239"/>
                    <a:pt x="101253" y="13239"/>
                  </a:cubicBezTo>
                  <a:cubicBezTo>
                    <a:pt x="101253" y="9014"/>
                    <a:pt x="102055" y="5539"/>
                    <a:pt x="102055" y="1314"/>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48" name="Shape 2748"/>
            <p:cNvSpPr/>
            <p:nvPr/>
          </p:nvSpPr>
          <p:spPr>
            <a:xfrm>
              <a:off x="14863400" y="5305042"/>
              <a:ext cx="1631848" cy="1417392"/>
            </a:xfrm>
            <a:custGeom>
              <a:avLst/>
              <a:gdLst/>
              <a:ahLst/>
              <a:cxnLst/>
              <a:rect l="0" t="0" r="0" b="0"/>
              <a:pathLst>
                <a:path w="120000" h="120000" extrusionOk="0">
                  <a:moveTo>
                    <a:pt x="119968" y="36369"/>
                  </a:moveTo>
                  <a:lnTo>
                    <a:pt x="119968" y="36369"/>
                  </a:lnTo>
                  <a:cubicBezTo>
                    <a:pt x="119968" y="35272"/>
                    <a:pt x="119014" y="35272"/>
                    <a:pt x="118537" y="34468"/>
                  </a:cubicBezTo>
                  <a:cubicBezTo>
                    <a:pt x="118537" y="33920"/>
                    <a:pt x="118537" y="33079"/>
                    <a:pt x="118537" y="32567"/>
                  </a:cubicBezTo>
                  <a:cubicBezTo>
                    <a:pt x="118791" y="31471"/>
                    <a:pt x="118537" y="31215"/>
                    <a:pt x="117837" y="30667"/>
                  </a:cubicBezTo>
                  <a:cubicBezTo>
                    <a:pt x="117138" y="30374"/>
                    <a:pt x="116661" y="30118"/>
                    <a:pt x="116661" y="29314"/>
                  </a:cubicBezTo>
                  <a:cubicBezTo>
                    <a:pt x="116184" y="29022"/>
                    <a:pt x="115961" y="29022"/>
                    <a:pt x="115707" y="28473"/>
                  </a:cubicBezTo>
                  <a:cubicBezTo>
                    <a:pt x="115484" y="28218"/>
                    <a:pt x="115230" y="27669"/>
                    <a:pt x="114785" y="27413"/>
                  </a:cubicBezTo>
                  <a:cubicBezTo>
                    <a:pt x="114308" y="27121"/>
                    <a:pt x="112877" y="27413"/>
                    <a:pt x="112400" y="27413"/>
                  </a:cubicBezTo>
                  <a:cubicBezTo>
                    <a:pt x="111701" y="27669"/>
                    <a:pt x="111224" y="28473"/>
                    <a:pt x="110524" y="28473"/>
                  </a:cubicBezTo>
                  <a:cubicBezTo>
                    <a:pt x="110047" y="28473"/>
                    <a:pt x="109793" y="27669"/>
                    <a:pt x="109348" y="27413"/>
                  </a:cubicBezTo>
                  <a:cubicBezTo>
                    <a:pt x="108871" y="27413"/>
                    <a:pt x="108616" y="27413"/>
                    <a:pt x="108394" y="27669"/>
                  </a:cubicBezTo>
                  <a:cubicBezTo>
                    <a:pt x="107217" y="27962"/>
                    <a:pt x="106740" y="28218"/>
                    <a:pt x="105786" y="27413"/>
                  </a:cubicBezTo>
                  <a:cubicBezTo>
                    <a:pt x="105087" y="26865"/>
                    <a:pt x="104133" y="25769"/>
                    <a:pt x="103211" y="25769"/>
                  </a:cubicBezTo>
                  <a:cubicBezTo>
                    <a:pt x="102480" y="25513"/>
                    <a:pt x="101558" y="26317"/>
                    <a:pt x="100826" y="26573"/>
                  </a:cubicBezTo>
                  <a:cubicBezTo>
                    <a:pt x="100127" y="26865"/>
                    <a:pt x="99173" y="27413"/>
                    <a:pt x="98950" y="27962"/>
                  </a:cubicBezTo>
                  <a:cubicBezTo>
                    <a:pt x="98251" y="28473"/>
                    <a:pt x="98728" y="29022"/>
                    <a:pt x="98473" y="29826"/>
                  </a:cubicBezTo>
                  <a:cubicBezTo>
                    <a:pt x="97996" y="29570"/>
                    <a:pt x="97519" y="29570"/>
                    <a:pt x="97042" y="29314"/>
                  </a:cubicBezTo>
                  <a:cubicBezTo>
                    <a:pt x="96597" y="29314"/>
                    <a:pt x="96120" y="29314"/>
                    <a:pt x="95643" y="29314"/>
                  </a:cubicBezTo>
                  <a:cubicBezTo>
                    <a:pt x="95389" y="27669"/>
                    <a:pt x="97297" y="27669"/>
                    <a:pt x="97042" y="26317"/>
                  </a:cubicBezTo>
                  <a:cubicBezTo>
                    <a:pt x="96343" y="26317"/>
                    <a:pt x="96597" y="24416"/>
                    <a:pt x="96820" y="23868"/>
                  </a:cubicBezTo>
                  <a:cubicBezTo>
                    <a:pt x="97519" y="23868"/>
                    <a:pt x="97774" y="23064"/>
                    <a:pt x="98251" y="22771"/>
                  </a:cubicBezTo>
                  <a:cubicBezTo>
                    <a:pt x="98950" y="21711"/>
                    <a:pt x="98473" y="22223"/>
                    <a:pt x="98473" y="21163"/>
                  </a:cubicBezTo>
                  <a:cubicBezTo>
                    <a:pt x="98473" y="19518"/>
                    <a:pt x="100127" y="19518"/>
                    <a:pt x="100604" y="18714"/>
                  </a:cubicBezTo>
                  <a:cubicBezTo>
                    <a:pt x="100826" y="18458"/>
                    <a:pt x="100826" y="17910"/>
                    <a:pt x="100826" y="17910"/>
                  </a:cubicBezTo>
                  <a:cubicBezTo>
                    <a:pt x="101081" y="17618"/>
                    <a:pt x="101558" y="17910"/>
                    <a:pt x="101558" y="17362"/>
                  </a:cubicBezTo>
                  <a:cubicBezTo>
                    <a:pt x="101780" y="16813"/>
                    <a:pt x="99904" y="15717"/>
                    <a:pt x="99650" y="15169"/>
                  </a:cubicBezTo>
                  <a:cubicBezTo>
                    <a:pt x="99173" y="14620"/>
                    <a:pt x="98473" y="13560"/>
                    <a:pt x="98251" y="12756"/>
                  </a:cubicBezTo>
                  <a:cubicBezTo>
                    <a:pt x="97996" y="11915"/>
                    <a:pt x="98251" y="11367"/>
                    <a:pt x="97996" y="10563"/>
                  </a:cubicBezTo>
                  <a:cubicBezTo>
                    <a:pt x="95866" y="10307"/>
                    <a:pt x="93767" y="11367"/>
                    <a:pt x="93513" y="13816"/>
                  </a:cubicBezTo>
                  <a:cubicBezTo>
                    <a:pt x="93513" y="14364"/>
                    <a:pt x="93767" y="15169"/>
                    <a:pt x="93036" y="15461"/>
                  </a:cubicBezTo>
                  <a:cubicBezTo>
                    <a:pt x="92559" y="15717"/>
                    <a:pt x="92337" y="15461"/>
                    <a:pt x="92114" y="14913"/>
                  </a:cubicBezTo>
                  <a:cubicBezTo>
                    <a:pt x="91860" y="13816"/>
                    <a:pt x="92813" y="13012"/>
                    <a:pt x="92337" y="11915"/>
                  </a:cubicBezTo>
                  <a:cubicBezTo>
                    <a:pt x="91860" y="11915"/>
                    <a:pt x="91160" y="11660"/>
                    <a:pt x="90683" y="11660"/>
                  </a:cubicBezTo>
                  <a:cubicBezTo>
                    <a:pt x="90683" y="11111"/>
                    <a:pt x="91160" y="10855"/>
                    <a:pt x="91160" y="10307"/>
                  </a:cubicBezTo>
                  <a:cubicBezTo>
                    <a:pt x="91383" y="10307"/>
                    <a:pt x="91860" y="10015"/>
                    <a:pt x="91860" y="10307"/>
                  </a:cubicBezTo>
                  <a:cubicBezTo>
                    <a:pt x="92114" y="9759"/>
                    <a:pt x="93290" y="7310"/>
                    <a:pt x="93767" y="7310"/>
                  </a:cubicBezTo>
                  <a:cubicBezTo>
                    <a:pt x="94213" y="7054"/>
                    <a:pt x="94689" y="7602"/>
                    <a:pt x="94944" y="6762"/>
                  </a:cubicBezTo>
                  <a:cubicBezTo>
                    <a:pt x="95166" y="6506"/>
                    <a:pt x="94689" y="5665"/>
                    <a:pt x="94944" y="5409"/>
                  </a:cubicBezTo>
                  <a:cubicBezTo>
                    <a:pt x="94213" y="4861"/>
                    <a:pt x="93767" y="5409"/>
                    <a:pt x="93036" y="5409"/>
                  </a:cubicBezTo>
                  <a:cubicBezTo>
                    <a:pt x="92114" y="5665"/>
                    <a:pt x="91637" y="4861"/>
                    <a:pt x="91160" y="3764"/>
                  </a:cubicBezTo>
                  <a:cubicBezTo>
                    <a:pt x="90937" y="3253"/>
                    <a:pt x="91160" y="3508"/>
                    <a:pt x="90683" y="2960"/>
                  </a:cubicBezTo>
                  <a:cubicBezTo>
                    <a:pt x="90461" y="2412"/>
                    <a:pt x="89729" y="2412"/>
                    <a:pt x="89507" y="1900"/>
                  </a:cubicBezTo>
                  <a:cubicBezTo>
                    <a:pt x="89030" y="1352"/>
                    <a:pt x="89252" y="255"/>
                    <a:pt x="88330" y="0"/>
                  </a:cubicBezTo>
                  <a:cubicBezTo>
                    <a:pt x="88330" y="1060"/>
                    <a:pt x="88076" y="511"/>
                    <a:pt x="87599" y="1060"/>
                  </a:cubicBezTo>
                  <a:cubicBezTo>
                    <a:pt x="87154" y="1352"/>
                    <a:pt x="87376" y="1608"/>
                    <a:pt x="87154" y="1900"/>
                  </a:cubicBezTo>
                  <a:cubicBezTo>
                    <a:pt x="86899" y="2412"/>
                    <a:pt x="86422" y="2412"/>
                    <a:pt x="86200" y="2412"/>
                  </a:cubicBezTo>
                  <a:cubicBezTo>
                    <a:pt x="85023" y="3253"/>
                    <a:pt x="84069" y="4057"/>
                    <a:pt x="82893" y="4605"/>
                  </a:cubicBezTo>
                  <a:cubicBezTo>
                    <a:pt x="81717" y="5409"/>
                    <a:pt x="80540" y="5957"/>
                    <a:pt x="79586" y="7054"/>
                  </a:cubicBezTo>
                  <a:cubicBezTo>
                    <a:pt x="79109" y="7310"/>
                    <a:pt x="78155" y="7858"/>
                    <a:pt x="78155" y="8662"/>
                  </a:cubicBezTo>
                  <a:cubicBezTo>
                    <a:pt x="78155" y="8955"/>
                    <a:pt x="78632" y="8955"/>
                    <a:pt x="78632" y="9503"/>
                  </a:cubicBezTo>
                  <a:cubicBezTo>
                    <a:pt x="78632" y="9759"/>
                    <a:pt x="78632" y="10015"/>
                    <a:pt x="78632" y="10307"/>
                  </a:cubicBezTo>
                  <a:cubicBezTo>
                    <a:pt x="78410" y="10307"/>
                    <a:pt x="77933" y="10307"/>
                    <a:pt x="77456" y="10307"/>
                  </a:cubicBezTo>
                  <a:cubicBezTo>
                    <a:pt x="77933" y="11111"/>
                    <a:pt x="77710" y="12208"/>
                    <a:pt x="77233" y="12756"/>
                  </a:cubicBezTo>
                  <a:cubicBezTo>
                    <a:pt x="76756" y="13268"/>
                    <a:pt x="75802" y="13268"/>
                    <a:pt x="75103" y="13560"/>
                  </a:cubicBezTo>
                  <a:cubicBezTo>
                    <a:pt x="74149" y="13560"/>
                    <a:pt x="73227" y="12756"/>
                    <a:pt x="72273" y="11915"/>
                  </a:cubicBezTo>
                  <a:cubicBezTo>
                    <a:pt x="71319" y="11367"/>
                    <a:pt x="70620" y="11111"/>
                    <a:pt x="69443" y="11111"/>
                  </a:cubicBezTo>
                  <a:cubicBezTo>
                    <a:pt x="68489" y="11111"/>
                    <a:pt x="67790" y="11367"/>
                    <a:pt x="66836" y="11367"/>
                  </a:cubicBezTo>
                  <a:cubicBezTo>
                    <a:pt x="65437" y="11660"/>
                    <a:pt x="64960" y="11367"/>
                    <a:pt x="63751" y="10307"/>
                  </a:cubicBezTo>
                  <a:cubicBezTo>
                    <a:pt x="62352" y="9211"/>
                    <a:pt x="60922" y="7602"/>
                    <a:pt x="59046" y="7602"/>
                  </a:cubicBezTo>
                  <a:cubicBezTo>
                    <a:pt x="59046" y="8955"/>
                    <a:pt x="59046" y="9759"/>
                    <a:pt x="57869" y="10307"/>
                  </a:cubicBezTo>
                  <a:cubicBezTo>
                    <a:pt x="56915" y="10855"/>
                    <a:pt x="55961" y="10563"/>
                    <a:pt x="55039" y="11111"/>
                  </a:cubicBezTo>
                  <a:cubicBezTo>
                    <a:pt x="53831" y="11660"/>
                    <a:pt x="53608" y="12756"/>
                    <a:pt x="52655" y="13560"/>
                  </a:cubicBezTo>
                  <a:cubicBezTo>
                    <a:pt x="51955" y="14109"/>
                    <a:pt x="51255" y="14913"/>
                    <a:pt x="51001" y="15717"/>
                  </a:cubicBezTo>
                  <a:cubicBezTo>
                    <a:pt x="50779" y="16265"/>
                    <a:pt x="50302" y="18166"/>
                    <a:pt x="49825" y="18458"/>
                  </a:cubicBezTo>
                  <a:cubicBezTo>
                    <a:pt x="49602" y="18458"/>
                    <a:pt x="48171" y="18166"/>
                    <a:pt x="47949" y="18458"/>
                  </a:cubicBezTo>
                  <a:cubicBezTo>
                    <a:pt x="47726" y="18970"/>
                    <a:pt x="48648" y="19518"/>
                    <a:pt x="48426" y="20359"/>
                  </a:cubicBezTo>
                  <a:cubicBezTo>
                    <a:pt x="48426" y="20871"/>
                    <a:pt x="46295" y="21711"/>
                    <a:pt x="45818" y="21967"/>
                  </a:cubicBezTo>
                  <a:cubicBezTo>
                    <a:pt x="46041" y="23064"/>
                    <a:pt x="44642" y="23612"/>
                    <a:pt x="43942" y="24124"/>
                  </a:cubicBezTo>
                  <a:cubicBezTo>
                    <a:pt x="43465" y="24416"/>
                    <a:pt x="43211" y="24672"/>
                    <a:pt x="42734" y="25220"/>
                  </a:cubicBezTo>
                  <a:cubicBezTo>
                    <a:pt x="42511" y="25513"/>
                    <a:pt x="42034" y="26317"/>
                    <a:pt x="41558" y="26573"/>
                  </a:cubicBezTo>
                  <a:cubicBezTo>
                    <a:pt x="40858" y="26865"/>
                    <a:pt x="40158" y="26317"/>
                    <a:pt x="39459" y="26573"/>
                  </a:cubicBezTo>
                  <a:cubicBezTo>
                    <a:pt x="38728" y="26573"/>
                    <a:pt x="38505" y="26865"/>
                    <a:pt x="38028" y="27121"/>
                  </a:cubicBezTo>
                  <a:cubicBezTo>
                    <a:pt x="37074" y="27669"/>
                    <a:pt x="36152" y="27962"/>
                    <a:pt x="35198" y="28473"/>
                  </a:cubicBezTo>
                  <a:cubicBezTo>
                    <a:pt x="34244" y="29022"/>
                    <a:pt x="33322" y="28473"/>
                    <a:pt x="32368" y="28766"/>
                  </a:cubicBezTo>
                  <a:cubicBezTo>
                    <a:pt x="31414" y="29022"/>
                    <a:pt x="31669" y="30374"/>
                    <a:pt x="31669" y="31471"/>
                  </a:cubicBezTo>
                  <a:cubicBezTo>
                    <a:pt x="31669" y="32567"/>
                    <a:pt x="31669" y="33371"/>
                    <a:pt x="31192" y="34468"/>
                  </a:cubicBezTo>
                  <a:cubicBezTo>
                    <a:pt x="30937" y="34980"/>
                    <a:pt x="30715" y="35528"/>
                    <a:pt x="30461" y="35820"/>
                  </a:cubicBezTo>
                  <a:cubicBezTo>
                    <a:pt x="30238" y="36076"/>
                    <a:pt x="29761" y="36369"/>
                    <a:pt x="29538" y="36625"/>
                  </a:cubicBezTo>
                  <a:cubicBezTo>
                    <a:pt x="29284" y="37173"/>
                    <a:pt x="29284" y="37429"/>
                    <a:pt x="28807" y="37721"/>
                  </a:cubicBezTo>
                  <a:cubicBezTo>
                    <a:pt x="28330" y="38269"/>
                    <a:pt x="27885" y="38269"/>
                    <a:pt x="27408" y="38525"/>
                  </a:cubicBezTo>
                  <a:cubicBezTo>
                    <a:pt x="27154" y="39074"/>
                    <a:pt x="27154" y="39622"/>
                    <a:pt x="26709" y="39878"/>
                  </a:cubicBezTo>
                  <a:cubicBezTo>
                    <a:pt x="26232" y="40170"/>
                    <a:pt x="25977" y="40426"/>
                    <a:pt x="25500" y="40682"/>
                  </a:cubicBezTo>
                  <a:cubicBezTo>
                    <a:pt x="24801" y="40974"/>
                    <a:pt x="23402" y="41230"/>
                    <a:pt x="22925" y="42071"/>
                  </a:cubicBezTo>
                  <a:cubicBezTo>
                    <a:pt x="22670" y="42583"/>
                    <a:pt x="22925" y="42875"/>
                    <a:pt x="22448" y="43423"/>
                  </a:cubicBezTo>
                  <a:cubicBezTo>
                    <a:pt x="22225" y="43935"/>
                    <a:pt x="21271" y="44227"/>
                    <a:pt x="21494" y="45031"/>
                  </a:cubicBezTo>
                  <a:cubicBezTo>
                    <a:pt x="21971" y="45324"/>
                    <a:pt x="22670" y="45580"/>
                    <a:pt x="22925" y="46128"/>
                  </a:cubicBezTo>
                  <a:cubicBezTo>
                    <a:pt x="24324" y="48577"/>
                    <a:pt x="18664" y="49125"/>
                    <a:pt x="18887" y="51282"/>
                  </a:cubicBezTo>
                  <a:cubicBezTo>
                    <a:pt x="18187" y="51830"/>
                    <a:pt x="17011" y="51026"/>
                    <a:pt x="16057" y="51538"/>
                  </a:cubicBezTo>
                  <a:cubicBezTo>
                    <a:pt x="15135" y="52378"/>
                    <a:pt x="14880" y="53183"/>
                    <a:pt x="14435" y="51282"/>
                  </a:cubicBezTo>
                  <a:cubicBezTo>
                    <a:pt x="13958" y="51282"/>
                    <a:pt x="13704" y="51282"/>
                    <a:pt x="13227" y="51282"/>
                  </a:cubicBezTo>
                  <a:cubicBezTo>
                    <a:pt x="13227" y="51282"/>
                    <a:pt x="13227" y="51282"/>
                    <a:pt x="13481" y="51282"/>
                  </a:cubicBezTo>
                  <a:cubicBezTo>
                    <a:pt x="13481" y="51830"/>
                    <a:pt x="13481" y="52086"/>
                    <a:pt x="13481" y="52634"/>
                  </a:cubicBezTo>
                  <a:cubicBezTo>
                    <a:pt x="12273" y="52634"/>
                    <a:pt x="11828" y="52378"/>
                    <a:pt x="10874" y="52927"/>
                  </a:cubicBezTo>
                  <a:cubicBezTo>
                    <a:pt x="10397" y="53183"/>
                    <a:pt x="9920" y="53183"/>
                    <a:pt x="9697" y="53731"/>
                  </a:cubicBezTo>
                  <a:cubicBezTo>
                    <a:pt x="9220" y="54279"/>
                    <a:pt x="9220" y="54827"/>
                    <a:pt x="8744" y="55083"/>
                  </a:cubicBezTo>
                  <a:cubicBezTo>
                    <a:pt x="8521" y="55376"/>
                    <a:pt x="8044" y="55376"/>
                    <a:pt x="7567" y="55083"/>
                  </a:cubicBezTo>
                  <a:cubicBezTo>
                    <a:pt x="6613" y="54827"/>
                    <a:pt x="5437" y="54535"/>
                    <a:pt x="4483" y="54535"/>
                  </a:cubicBezTo>
                  <a:cubicBezTo>
                    <a:pt x="3306" y="54535"/>
                    <a:pt x="2130" y="54279"/>
                    <a:pt x="1208" y="54279"/>
                  </a:cubicBezTo>
                  <a:cubicBezTo>
                    <a:pt x="953" y="55376"/>
                    <a:pt x="1208" y="57276"/>
                    <a:pt x="0" y="57532"/>
                  </a:cubicBezTo>
                  <a:cubicBezTo>
                    <a:pt x="254" y="58081"/>
                    <a:pt x="731" y="58629"/>
                    <a:pt x="953" y="59141"/>
                  </a:cubicBezTo>
                  <a:cubicBezTo>
                    <a:pt x="1208" y="59689"/>
                    <a:pt x="953" y="60530"/>
                    <a:pt x="1208" y="61041"/>
                  </a:cubicBezTo>
                  <a:cubicBezTo>
                    <a:pt x="1653" y="61590"/>
                    <a:pt x="2384" y="61882"/>
                    <a:pt x="3084" y="62138"/>
                  </a:cubicBezTo>
                  <a:cubicBezTo>
                    <a:pt x="4038" y="62686"/>
                    <a:pt x="3783" y="62942"/>
                    <a:pt x="4260" y="64038"/>
                  </a:cubicBezTo>
                  <a:cubicBezTo>
                    <a:pt x="4737" y="62942"/>
                    <a:pt x="5214" y="63234"/>
                    <a:pt x="6391" y="63234"/>
                  </a:cubicBezTo>
                  <a:cubicBezTo>
                    <a:pt x="7344" y="63234"/>
                    <a:pt x="7821" y="62686"/>
                    <a:pt x="8521" y="62138"/>
                  </a:cubicBezTo>
                  <a:cubicBezTo>
                    <a:pt x="9443" y="61590"/>
                    <a:pt x="9443" y="62394"/>
                    <a:pt x="9920" y="63234"/>
                  </a:cubicBezTo>
                  <a:cubicBezTo>
                    <a:pt x="10397" y="63783"/>
                    <a:pt x="10874" y="64587"/>
                    <a:pt x="11351" y="65135"/>
                  </a:cubicBezTo>
                  <a:cubicBezTo>
                    <a:pt x="11573" y="65391"/>
                    <a:pt x="12050" y="66232"/>
                    <a:pt x="11828" y="66487"/>
                  </a:cubicBezTo>
                  <a:cubicBezTo>
                    <a:pt x="11828" y="66743"/>
                    <a:pt x="11096" y="66743"/>
                    <a:pt x="11096" y="67292"/>
                  </a:cubicBezTo>
                  <a:cubicBezTo>
                    <a:pt x="10874" y="67584"/>
                    <a:pt x="11096" y="68132"/>
                    <a:pt x="10874" y="68388"/>
                  </a:cubicBezTo>
                  <a:cubicBezTo>
                    <a:pt x="10651" y="68936"/>
                    <a:pt x="10174" y="68644"/>
                    <a:pt x="9920" y="69192"/>
                  </a:cubicBezTo>
                  <a:cubicBezTo>
                    <a:pt x="9697" y="69485"/>
                    <a:pt x="9443" y="71093"/>
                    <a:pt x="9697" y="71385"/>
                  </a:cubicBezTo>
                  <a:cubicBezTo>
                    <a:pt x="9920" y="72190"/>
                    <a:pt x="11351" y="72994"/>
                    <a:pt x="11828" y="73286"/>
                  </a:cubicBezTo>
                  <a:cubicBezTo>
                    <a:pt x="12050" y="74894"/>
                    <a:pt x="13004" y="75735"/>
                    <a:pt x="12273" y="77343"/>
                  </a:cubicBezTo>
                  <a:cubicBezTo>
                    <a:pt x="12050" y="78696"/>
                    <a:pt x="10651" y="78696"/>
                    <a:pt x="9697" y="78696"/>
                  </a:cubicBezTo>
                  <a:cubicBezTo>
                    <a:pt x="9697" y="78440"/>
                    <a:pt x="9697" y="78148"/>
                    <a:pt x="9697" y="78148"/>
                  </a:cubicBezTo>
                  <a:cubicBezTo>
                    <a:pt x="9443" y="78148"/>
                    <a:pt x="8998" y="77892"/>
                    <a:pt x="8521" y="77892"/>
                  </a:cubicBezTo>
                  <a:cubicBezTo>
                    <a:pt x="8998" y="78440"/>
                    <a:pt x="9443" y="78696"/>
                    <a:pt x="9920" y="78696"/>
                  </a:cubicBezTo>
                  <a:cubicBezTo>
                    <a:pt x="10874" y="78988"/>
                    <a:pt x="11573" y="78988"/>
                    <a:pt x="12273" y="78696"/>
                  </a:cubicBezTo>
                  <a:cubicBezTo>
                    <a:pt x="13004" y="78440"/>
                    <a:pt x="13481" y="78440"/>
                    <a:pt x="14181" y="78148"/>
                  </a:cubicBezTo>
                  <a:cubicBezTo>
                    <a:pt x="14658" y="78148"/>
                    <a:pt x="15135" y="77892"/>
                    <a:pt x="15612" y="77892"/>
                  </a:cubicBezTo>
                  <a:cubicBezTo>
                    <a:pt x="16057" y="77892"/>
                    <a:pt x="16311" y="77343"/>
                    <a:pt x="16788" y="77343"/>
                  </a:cubicBezTo>
                  <a:cubicBezTo>
                    <a:pt x="17265" y="77088"/>
                    <a:pt x="17965" y="77088"/>
                    <a:pt x="18441" y="77088"/>
                  </a:cubicBezTo>
                  <a:cubicBezTo>
                    <a:pt x="19364" y="76795"/>
                    <a:pt x="20095" y="76247"/>
                    <a:pt x="21017" y="75735"/>
                  </a:cubicBezTo>
                  <a:cubicBezTo>
                    <a:pt x="21271" y="75735"/>
                    <a:pt x="21494" y="75187"/>
                    <a:pt x="21748" y="75187"/>
                  </a:cubicBezTo>
                  <a:cubicBezTo>
                    <a:pt x="22225" y="75187"/>
                    <a:pt x="22448" y="75187"/>
                    <a:pt x="22670" y="75187"/>
                  </a:cubicBezTo>
                  <a:cubicBezTo>
                    <a:pt x="23402" y="74894"/>
                    <a:pt x="23402" y="74090"/>
                    <a:pt x="24101" y="74090"/>
                  </a:cubicBezTo>
                  <a:cubicBezTo>
                    <a:pt x="25500" y="74090"/>
                    <a:pt x="26709" y="74639"/>
                    <a:pt x="27885" y="74894"/>
                  </a:cubicBezTo>
                  <a:cubicBezTo>
                    <a:pt x="28585" y="75187"/>
                    <a:pt x="29284" y="75443"/>
                    <a:pt x="30015" y="75991"/>
                  </a:cubicBezTo>
                  <a:cubicBezTo>
                    <a:pt x="30937" y="76539"/>
                    <a:pt x="31669" y="76247"/>
                    <a:pt x="32591" y="76247"/>
                  </a:cubicBezTo>
                  <a:cubicBezTo>
                    <a:pt x="33322" y="75991"/>
                    <a:pt x="34244" y="75991"/>
                    <a:pt x="34721" y="75735"/>
                  </a:cubicBezTo>
                  <a:cubicBezTo>
                    <a:pt x="35675" y="74639"/>
                    <a:pt x="36852" y="74639"/>
                    <a:pt x="38251" y="74894"/>
                  </a:cubicBezTo>
                  <a:cubicBezTo>
                    <a:pt x="38728" y="74894"/>
                    <a:pt x="39459" y="74894"/>
                    <a:pt x="39936" y="74639"/>
                  </a:cubicBezTo>
                  <a:cubicBezTo>
                    <a:pt x="40381" y="74346"/>
                    <a:pt x="40381" y="74090"/>
                    <a:pt x="40858" y="74090"/>
                  </a:cubicBezTo>
                  <a:cubicBezTo>
                    <a:pt x="41112" y="74090"/>
                    <a:pt x="41335" y="74090"/>
                    <a:pt x="41558" y="74090"/>
                  </a:cubicBezTo>
                  <a:cubicBezTo>
                    <a:pt x="42289" y="74090"/>
                    <a:pt x="42988" y="74090"/>
                    <a:pt x="43465" y="74090"/>
                  </a:cubicBezTo>
                  <a:cubicBezTo>
                    <a:pt x="44165" y="73798"/>
                    <a:pt x="44642" y="73542"/>
                    <a:pt x="45119" y="72994"/>
                  </a:cubicBezTo>
                  <a:cubicBezTo>
                    <a:pt x="45341" y="72445"/>
                    <a:pt x="45596" y="71897"/>
                    <a:pt x="45818" y="71385"/>
                  </a:cubicBezTo>
                  <a:cubicBezTo>
                    <a:pt x="46295" y="70837"/>
                    <a:pt x="46518" y="70837"/>
                    <a:pt x="47249" y="70837"/>
                  </a:cubicBezTo>
                  <a:cubicBezTo>
                    <a:pt x="47249" y="70289"/>
                    <a:pt x="46995" y="69741"/>
                    <a:pt x="47249" y="69192"/>
                  </a:cubicBezTo>
                  <a:cubicBezTo>
                    <a:pt x="47249" y="68388"/>
                    <a:pt x="47472" y="67840"/>
                    <a:pt x="47726" y="67584"/>
                  </a:cubicBezTo>
                  <a:cubicBezTo>
                    <a:pt x="48426" y="66487"/>
                    <a:pt x="48903" y="65683"/>
                    <a:pt x="49602" y="64843"/>
                  </a:cubicBezTo>
                  <a:cubicBezTo>
                    <a:pt x="49825" y="64587"/>
                    <a:pt x="50079" y="64331"/>
                    <a:pt x="50302" y="64331"/>
                  </a:cubicBezTo>
                  <a:cubicBezTo>
                    <a:pt x="50302" y="64038"/>
                    <a:pt x="50556" y="63783"/>
                    <a:pt x="50779" y="63783"/>
                  </a:cubicBezTo>
                  <a:cubicBezTo>
                    <a:pt x="51001" y="63234"/>
                    <a:pt x="51478" y="62942"/>
                    <a:pt x="51955" y="62394"/>
                  </a:cubicBezTo>
                  <a:cubicBezTo>
                    <a:pt x="52209" y="62138"/>
                    <a:pt x="52655" y="61590"/>
                    <a:pt x="52909" y="61334"/>
                  </a:cubicBezTo>
                  <a:cubicBezTo>
                    <a:pt x="53386" y="60785"/>
                    <a:pt x="53608" y="59981"/>
                    <a:pt x="54085" y="59981"/>
                  </a:cubicBezTo>
                  <a:cubicBezTo>
                    <a:pt x="54085" y="59981"/>
                    <a:pt x="54085" y="59981"/>
                    <a:pt x="54308" y="59689"/>
                  </a:cubicBezTo>
                  <a:cubicBezTo>
                    <a:pt x="54308" y="59141"/>
                    <a:pt x="54308" y="57276"/>
                    <a:pt x="53831" y="56728"/>
                  </a:cubicBezTo>
                  <a:cubicBezTo>
                    <a:pt x="53608" y="56436"/>
                    <a:pt x="53386" y="56728"/>
                    <a:pt x="53386" y="56180"/>
                  </a:cubicBezTo>
                  <a:cubicBezTo>
                    <a:pt x="53386" y="55887"/>
                    <a:pt x="53386" y="55632"/>
                    <a:pt x="53608" y="55376"/>
                  </a:cubicBezTo>
                  <a:cubicBezTo>
                    <a:pt x="54085" y="55376"/>
                    <a:pt x="55039" y="55887"/>
                    <a:pt x="55262" y="55887"/>
                  </a:cubicBezTo>
                  <a:cubicBezTo>
                    <a:pt x="55739" y="56180"/>
                    <a:pt x="56438" y="56984"/>
                    <a:pt x="56915" y="56984"/>
                  </a:cubicBezTo>
                  <a:cubicBezTo>
                    <a:pt x="57615" y="56984"/>
                    <a:pt x="58092" y="56436"/>
                    <a:pt x="58569" y="56180"/>
                  </a:cubicBezTo>
                  <a:cubicBezTo>
                    <a:pt x="59046" y="55887"/>
                    <a:pt x="60000" y="56436"/>
                    <a:pt x="60000" y="55632"/>
                  </a:cubicBezTo>
                  <a:cubicBezTo>
                    <a:pt x="60699" y="55376"/>
                    <a:pt x="61176" y="55887"/>
                    <a:pt x="61875" y="55083"/>
                  </a:cubicBezTo>
                  <a:cubicBezTo>
                    <a:pt x="62352" y="54827"/>
                    <a:pt x="63052" y="54279"/>
                    <a:pt x="63751" y="53987"/>
                  </a:cubicBezTo>
                  <a:cubicBezTo>
                    <a:pt x="64228" y="53731"/>
                    <a:pt x="64705" y="53438"/>
                    <a:pt x="65182" y="52927"/>
                  </a:cubicBezTo>
                  <a:cubicBezTo>
                    <a:pt x="65437" y="52634"/>
                    <a:pt x="65659" y="52378"/>
                    <a:pt x="66136" y="52086"/>
                  </a:cubicBezTo>
                  <a:cubicBezTo>
                    <a:pt x="66136" y="52086"/>
                    <a:pt x="66613" y="52086"/>
                    <a:pt x="66613" y="51830"/>
                  </a:cubicBezTo>
                  <a:cubicBezTo>
                    <a:pt x="66836" y="51830"/>
                    <a:pt x="66836" y="51830"/>
                    <a:pt x="67058" y="51830"/>
                  </a:cubicBezTo>
                  <a:lnTo>
                    <a:pt x="67058" y="51538"/>
                  </a:lnTo>
                  <a:cubicBezTo>
                    <a:pt x="67535" y="51282"/>
                    <a:pt x="67313" y="51282"/>
                    <a:pt x="67790" y="51026"/>
                  </a:cubicBezTo>
                  <a:cubicBezTo>
                    <a:pt x="68012" y="51026"/>
                    <a:pt x="68489" y="51026"/>
                    <a:pt x="68712" y="51026"/>
                  </a:cubicBezTo>
                  <a:cubicBezTo>
                    <a:pt x="68966" y="50734"/>
                    <a:pt x="68966" y="50478"/>
                    <a:pt x="69443" y="50185"/>
                  </a:cubicBezTo>
                  <a:cubicBezTo>
                    <a:pt x="69666" y="50185"/>
                    <a:pt x="69666" y="50185"/>
                    <a:pt x="70143" y="49929"/>
                  </a:cubicBezTo>
                  <a:cubicBezTo>
                    <a:pt x="70620" y="49381"/>
                    <a:pt x="71096" y="49674"/>
                    <a:pt x="71796" y="49381"/>
                  </a:cubicBezTo>
                  <a:cubicBezTo>
                    <a:pt x="72019" y="49125"/>
                    <a:pt x="72273" y="48833"/>
                    <a:pt x="72496" y="48833"/>
                  </a:cubicBezTo>
                  <a:cubicBezTo>
                    <a:pt x="72750" y="48577"/>
                    <a:pt x="73227" y="48577"/>
                    <a:pt x="73449" y="48577"/>
                  </a:cubicBezTo>
                  <a:cubicBezTo>
                    <a:pt x="73672" y="48285"/>
                    <a:pt x="73926" y="48285"/>
                    <a:pt x="74149" y="48029"/>
                  </a:cubicBezTo>
                  <a:cubicBezTo>
                    <a:pt x="74403" y="47773"/>
                    <a:pt x="74403" y="47480"/>
                    <a:pt x="74880" y="47225"/>
                  </a:cubicBezTo>
                  <a:cubicBezTo>
                    <a:pt x="75103" y="47225"/>
                    <a:pt x="75325" y="47480"/>
                    <a:pt x="75580" y="47225"/>
                  </a:cubicBezTo>
                  <a:cubicBezTo>
                    <a:pt x="75802" y="47225"/>
                    <a:pt x="75802" y="46676"/>
                    <a:pt x="76057" y="46676"/>
                  </a:cubicBezTo>
                  <a:cubicBezTo>
                    <a:pt x="76502" y="46420"/>
                    <a:pt x="77233" y="46420"/>
                    <a:pt x="77710" y="46420"/>
                  </a:cubicBezTo>
                  <a:cubicBezTo>
                    <a:pt x="78155" y="46128"/>
                    <a:pt x="79109" y="46128"/>
                    <a:pt x="79586" y="45872"/>
                  </a:cubicBezTo>
                  <a:cubicBezTo>
                    <a:pt x="80063" y="45324"/>
                    <a:pt x="80286" y="45031"/>
                    <a:pt x="81017" y="44776"/>
                  </a:cubicBezTo>
                  <a:cubicBezTo>
                    <a:pt x="81717" y="44776"/>
                    <a:pt x="81717" y="44776"/>
                    <a:pt x="82416" y="43935"/>
                  </a:cubicBezTo>
                  <a:cubicBezTo>
                    <a:pt x="82893" y="43423"/>
                    <a:pt x="83370" y="43423"/>
                    <a:pt x="84069" y="43423"/>
                  </a:cubicBezTo>
                  <a:cubicBezTo>
                    <a:pt x="84769" y="43423"/>
                    <a:pt x="85246" y="43131"/>
                    <a:pt x="85945" y="43131"/>
                  </a:cubicBezTo>
                  <a:cubicBezTo>
                    <a:pt x="86677" y="42875"/>
                    <a:pt x="88807" y="42327"/>
                    <a:pt x="89252" y="43423"/>
                  </a:cubicBezTo>
                  <a:cubicBezTo>
                    <a:pt x="89507" y="43935"/>
                    <a:pt x="88807" y="44483"/>
                    <a:pt x="88553" y="45031"/>
                  </a:cubicBezTo>
                  <a:cubicBezTo>
                    <a:pt x="88330" y="45580"/>
                    <a:pt x="88076" y="45872"/>
                    <a:pt x="87599" y="46128"/>
                  </a:cubicBezTo>
                  <a:cubicBezTo>
                    <a:pt x="87376" y="46420"/>
                    <a:pt x="86899" y="46420"/>
                    <a:pt x="86677" y="46676"/>
                  </a:cubicBezTo>
                  <a:cubicBezTo>
                    <a:pt x="86422" y="47225"/>
                    <a:pt x="86422" y="48577"/>
                    <a:pt x="86422" y="49381"/>
                  </a:cubicBezTo>
                  <a:cubicBezTo>
                    <a:pt x="86422" y="51282"/>
                    <a:pt x="86422" y="52927"/>
                    <a:pt x="88076" y="53731"/>
                  </a:cubicBezTo>
                  <a:cubicBezTo>
                    <a:pt x="88076" y="54535"/>
                    <a:pt x="88076" y="55083"/>
                    <a:pt x="88330" y="55887"/>
                  </a:cubicBezTo>
                  <a:cubicBezTo>
                    <a:pt x="88553" y="56436"/>
                    <a:pt x="88807" y="56984"/>
                    <a:pt x="88807" y="57788"/>
                  </a:cubicBezTo>
                  <a:cubicBezTo>
                    <a:pt x="89252" y="57788"/>
                    <a:pt x="89729" y="57788"/>
                    <a:pt x="90206" y="57532"/>
                  </a:cubicBezTo>
                  <a:cubicBezTo>
                    <a:pt x="90461" y="57276"/>
                    <a:pt x="90461" y="56728"/>
                    <a:pt x="90937" y="56728"/>
                  </a:cubicBezTo>
                  <a:cubicBezTo>
                    <a:pt x="91637" y="56436"/>
                    <a:pt x="91383" y="58336"/>
                    <a:pt x="91383" y="58885"/>
                  </a:cubicBezTo>
                  <a:cubicBezTo>
                    <a:pt x="91160" y="60530"/>
                    <a:pt x="89729" y="61590"/>
                    <a:pt x="88330" y="61590"/>
                  </a:cubicBezTo>
                  <a:cubicBezTo>
                    <a:pt x="88076" y="61882"/>
                    <a:pt x="87154" y="61882"/>
                    <a:pt x="86677" y="62138"/>
                  </a:cubicBezTo>
                  <a:cubicBezTo>
                    <a:pt x="86200" y="62394"/>
                    <a:pt x="85723" y="62686"/>
                    <a:pt x="85500" y="62686"/>
                  </a:cubicBezTo>
                  <a:cubicBezTo>
                    <a:pt x="84769" y="62942"/>
                    <a:pt x="82670" y="62942"/>
                    <a:pt x="82416" y="62138"/>
                  </a:cubicBezTo>
                  <a:cubicBezTo>
                    <a:pt x="81462" y="62394"/>
                    <a:pt x="81017" y="62394"/>
                    <a:pt x="80763" y="63490"/>
                  </a:cubicBezTo>
                  <a:cubicBezTo>
                    <a:pt x="80763" y="64038"/>
                    <a:pt x="80763" y="65135"/>
                    <a:pt x="80763" y="65391"/>
                  </a:cubicBezTo>
                  <a:cubicBezTo>
                    <a:pt x="80540" y="65939"/>
                    <a:pt x="79586" y="66232"/>
                    <a:pt x="79109" y="66487"/>
                  </a:cubicBezTo>
                  <a:cubicBezTo>
                    <a:pt x="78887" y="66743"/>
                    <a:pt x="78155" y="67840"/>
                    <a:pt x="77710" y="67840"/>
                  </a:cubicBezTo>
                  <a:cubicBezTo>
                    <a:pt x="77710" y="68132"/>
                    <a:pt x="77933" y="68132"/>
                    <a:pt x="78155" y="68132"/>
                  </a:cubicBezTo>
                  <a:cubicBezTo>
                    <a:pt x="77710" y="68388"/>
                    <a:pt x="77233" y="68644"/>
                    <a:pt x="77233" y="68936"/>
                  </a:cubicBezTo>
                  <a:cubicBezTo>
                    <a:pt x="76756" y="68936"/>
                    <a:pt x="76057" y="68644"/>
                    <a:pt x="75580" y="68936"/>
                  </a:cubicBezTo>
                  <a:cubicBezTo>
                    <a:pt x="75103" y="69192"/>
                    <a:pt x="75103" y="69485"/>
                    <a:pt x="74880" y="69741"/>
                  </a:cubicBezTo>
                  <a:cubicBezTo>
                    <a:pt x="74403" y="70289"/>
                    <a:pt x="73926" y="70545"/>
                    <a:pt x="73449" y="71093"/>
                  </a:cubicBezTo>
                  <a:cubicBezTo>
                    <a:pt x="73227" y="71385"/>
                    <a:pt x="72972" y="71897"/>
                    <a:pt x="72496" y="72190"/>
                  </a:cubicBezTo>
                  <a:cubicBezTo>
                    <a:pt x="72273" y="72190"/>
                    <a:pt x="71796" y="72190"/>
                    <a:pt x="71319" y="72190"/>
                  </a:cubicBezTo>
                  <a:cubicBezTo>
                    <a:pt x="70842" y="72445"/>
                    <a:pt x="69888" y="72445"/>
                    <a:pt x="69443" y="72738"/>
                  </a:cubicBezTo>
                  <a:cubicBezTo>
                    <a:pt x="69189" y="73286"/>
                    <a:pt x="69189" y="73798"/>
                    <a:pt x="69189" y="74639"/>
                  </a:cubicBezTo>
                  <a:cubicBezTo>
                    <a:pt x="68489" y="74639"/>
                    <a:pt x="68012" y="75735"/>
                    <a:pt x="67790" y="76247"/>
                  </a:cubicBezTo>
                  <a:cubicBezTo>
                    <a:pt x="67535" y="76795"/>
                    <a:pt x="66836" y="77343"/>
                    <a:pt x="66359" y="77599"/>
                  </a:cubicBezTo>
                  <a:cubicBezTo>
                    <a:pt x="64228" y="78988"/>
                    <a:pt x="61399" y="79500"/>
                    <a:pt x="60445" y="82241"/>
                  </a:cubicBezTo>
                  <a:cubicBezTo>
                    <a:pt x="60222" y="83045"/>
                    <a:pt x="60222" y="83594"/>
                    <a:pt x="60222" y="84398"/>
                  </a:cubicBezTo>
                  <a:cubicBezTo>
                    <a:pt x="60000" y="84946"/>
                    <a:pt x="59268" y="85494"/>
                    <a:pt x="58823" y="86043"/>
                  </a:cubicBezTo>
                  <a:cubicBezTo>
                    <a:pt x="58569" y="86299"/>
                    <a:pt x="58569" y="86299"/>
                    <a:pt x="58346" y="86591"/>
                  </a:cubicBezTo>
                  <a:cubicBezTo>
                    <a:pt x="57869" y="86591"/>
                    <a:pt x="57615" y="86591"/>
                    <a:pt x="57615" y="86043"/>
                  </a:cubicBezTo>
                  <a:cubicBezTo>
                    <a:pt x="57392" y="85494"/>
                    <a:pt x="57615" y="84690"/>
                    <a:pt x="57615" y="84142"/>
                  </a:cubicBezTo>
                  <a:cubicBezTo>
                    <a:pt x="57170" y="84142"/>
                    <a:pt x="56438" y="84142"/>
                    <a:pt x="56216" y="84398"/>
                  </a:cubicBezTo>
                  <a:cubicBezTo>
                    <a:pt x="55262" y="85750"/>
                    <a:pt x="55739" y="87651"/>
                    <a:pt x="55039" y="89003"/>
                  </a:cubicBezTo>
                  <a:cubicBezTo>
                    <a:pt x="54562" y="89844"/>
                    <a:pt x="53831" y="89844"/>
                    <a:pt x="53386" y="90356"/>
                  </a:cubicBezTo>
                  <a:cubicBezTo>
                    <a:pt x="53386" y="90648"/>
                    <a:pt x="51255" y="94706"/>
                    <a:pt x="51255" y="94450"/>
                  </a:cubicBezTo>
                  <a:cubicBezTo>
                    <a:pt x="51732" y="95802"/>
                    <a:pt x="52655" y="95546"/>
                    <a:pt x="51478" y="97155"/>
                  </a:cubicBezTo>
                  <a:cubicBezTo>
                    <a:pt x="50779" y="97959"/>
                    <a:pt x="50556" y="97959"/>
                    <a:pt x="51001" y="99311"/>
                  </a:cubicBezTo>
                  <a:cubicBezTo>
                    <a:pt x="51478" y="101212"/>
                    <a:pt x="50779" y="103113"/>
                    <a:pt x="48903" y="103405"/>
                  </a:cubicBezTo>
                  <a:cubicBezTo>
                    <a:pt x="48171" y="103405"/>
                    <a:pt x="47726" y="103405"/>
                    <a:pt x="47249" y="102308"/>
                  </a:cubicBezTo>
                  <a:cubicBezTo>
                    <a:pt x="46995" y="101760"/>
                    <a:pt x="46518" y="100700"/>
                    <a:pt x="47249" y="100408"/>
                  </a:cubicBezTo>
                  <a:cubicBezTo>
                    <a:pt x="46295" y="100956"/>
                    <a:pt x="45596" y="100956"/>
                    <a:pt x="44642" y="101212"/>
                  </a:cubicBezTo>
                  <a:cubicBezTo>
                    <a:pt x="44642" y="102053"/>
                    <a:pt x="44642" y="102601"/>
                    <a:pt x="45341" y="103113"/>
                  </a:cubicBezTo>
                  <a:cubicBezTo>
                    <a:pt x="44864" y="104501"/>
                    <a:pt x="42988" y="104501"/>
                    <a:pt x="42034" y="105854"/>
                  </a:cubicBezTo>
                  <a:cubicBezTo>
                    <a:pt x="41558" y="106658"/>
                    <a:pt x="42034" y="107206"/>
                    <a:pt x="41812" y="108010"/>
                  </a:cubicBezTo>
                  <a:cubicBezTo>
                    <a:pt x="41558" y="108559"/>
                    <a:pt x="40858" y="108303"/>
                    <a:pt x="40858" y="109363"/>
                  </a:cubicBezTo>
                  <a:cubicBezTo>
                    <a:pt x="40158" y="109655"/>
                    <a:pt x="38728" y="110167"/>
                    <a:pt x="38505" y="111008"/>
                  </a:cubicBezTo>
                  <a:cubicBezTo>
                    <a:pt x="38028" y="111812"/>
                    <a:pt x="38505" y="111264"/>
                    <a:pt x="38728" y="111812"/>
                  </a:cubicBezTo>
                  <a:cubicBezTo>
                    <a:pt x="38728" y="112068"/>
                    <a:pt x="39205" y="112908"/>
                    <a:pt x="39459" y="113164"/>
                  </a:cubicBezTo>
                  <a:cubicBezTo>
                    <a:pt x="40635" y="114005"/>
                    <a:pt x="41335" y="112616"/>
                    <a:pt x="41112" y="115065"/>
                  </a:cubicBezTo>
                  <a:cubicBezTo>
                    <a:pt x="41112" y="116162"/>
                    <a:pt x="41112" y="117258"/>
                    <a:pt x="41335" y="118062"/>
                  </a:cubicBezTo>
                  <a:cubicBezTo>
                    <a:pt x="42034" y="118062"/>
                    <a:pt x="42734" y="118318"/>
                    <a:pt x="42734" y="118611"/>
                  </a:cubicBezTo>
                  <a:cubicBezTo>
                    <a:pt x="43688" y="118866"/>
                    <a:pt x="44387" y="119415"/>
                    <a:pt x="45119" y="119963"/>
                  </a:cubicBezTo>
                  <a:cubicBezTo>
                    <a:pt x="45596" y="118611"/>
                    <a:pt x="45818" y="117514"/>
                    <a:pt x="46772" y="116710"/>
                  </a:cubicBezTo>
                  <a:cubicBezTo>
                    <a:pt x="47249" y="116162"/>
                    <a:pt x="47472" y="115613"/>
                    <a:pt x="47949" y="115065"/>
                  </a:cubicBezTo>
                  <a:cubicBezTo>
                    <a:pt x="48426" y="114005"/>
                    <a:pt x="48171" y="113164"/>
                    <a:pt x="47249" y="112908"/>
                  </a:cubicBezTo>
                  <a:cubicBezTo>
                    <a:pt x="47472" y="112068"/>
                    <a:pt x="48648" y="112068"/>
                    <a:pt x="49379" y="111812"/>
                  </a:cubicBezTo>
                  <a:cubicBezTo>
                    <a:pt x="50079" y="111264"/>
                    <a:pt x="50779" y="111264"/>
                    <a:pt x="51732" y="111264"/>
                  </a:cubicBezTo>
                  <a:cubicBezTo>
                    <a:pt x="52432" y="111264"/>
                    <a:pt x="53131" y="111264"/>
                    <a:pt x="53831" y="111556"/>
                  </a:cubicBezTo>
                  <a:cubicBezTo>
                    <a:pt x="54308" y="111556"/>
                    <a:pt x="54308" y="111812"/>
                    <a:pt x="54785" y="111812"/>
                  </a:cubicBezTo>
                  <a:cubicBezTo>
                    <a:pt x="55039" y="111812"/>
                    <a:pt x="55516" y="111264"/>
                    <a:pt x="55739" y="111264"/>
                  </a:cubicBezTo>
                  <a:cubicBezTo>
                    <a:pt x="56216" y="111264"/>
                    <a:pt x="55961" y="111812"/>
                    <a:pt x="56438" y="111812"/>
                  </a:cubicBezTo>
                  <a:cubicBezTo>
                    <a:pt x="56915" y="111812"/>
                    <a:pt x="57170" y="111812"/>
                    <a:pt x="57392" y="111556"/>
                  </a:cubicBezTo>
                  <a:cubicBezTo>
                    <a:pt x="58092" y="111264"/>
                    <a:pt x="58569" y="111008"/>
                    <a:pt x="59523" y="111008"/>
                  </a:cubicBezTo>
                  <a:cubicBezTo>
                    <a:pt x="60000" y="111008"/>
                    <a:pt x="60922" y="111008"/>
                    <a:pt x="61399" y="110715"/>
                  </a:cubicBezTo>
                  <a:cubicBezTo>
                    <a:pt x="61875" y="110167"/>
                    <a:pt x="61621" y="109911"/>
                    <a:pt x="61621" y="109363"/>
                  </a:cubicBezTo>
                  <a:cubicBezTo>
                    <a:pt x="61875" y="109107"/>
                    <a:pt x="62098" y="108815"/>
                    <a:pt x="62098" y="108559"/>
                  </a:cubicBezTo>
                  <a:cubicBezTo>
                    <a:pt x="62352" y="108303"/>
                    <a:pt x="63529" y="106402"/>
                    <a:pt x="63751" y="106402"/>
                  </a:cubicBezTo>
                  <a:cubicBezTo>
                    <a:pt x="64006" y="106658"/>
                    <a:pt x="64006" y="106914"/>
                    <a:pt x="64483" y="106914"/>
                  </a:cubicBezTo>
                  <a:cubicBezTo>
                    <a:pt x="64483" y="108559"/>
                    <a:pt x="64228" y="109911"/>
                    <a:pt x="64228" y="111556"/>
                  </a:cubicBezTo>
                  <a:cubicBezTo>
                    <a:pt x="65437" y="111556"/>
                    <a:pt x="66613" y="112360"/>
                    <a:pt x="67790" y="112360"/>
                  </a:cubicBezTo>
                  <a:cubicBezTo>
                    <a:pt x="67790" y="111264"/>
                    <a:pt x="67790" y="109363"/>
                    <a:pt x="68012" y="109655"/>
                  </a:cubicBezTo>
                  <a:cubicBezTo>
                    <a:pt x="68712" y="109107"/>
                    <a:pt x="69189" y="109363"/>
                    <a:pt x="69666" y="109107"/>
                  </a:cubicBezTo>
                  <a:cubicBezTo>
                    <a:pt x="70365" y="108815"/>
                    <a:pt x="70143" y="108559"/>
                    <a:pt x="70365" y="108010"/>
                  </a:cubicBezTo>
                  <a:cubicBezTo>
                    <a:pt x="70620" y="107206"/>
                    <a:pt x="71319" y="106914"/>
                    <a:pt x="71796" y="106658"/>
                  </a:cubicBezTo>
                  <a:cubicBezTo>
                    <a:pt x="72019" y="106402"/>
                    <a:pt x="72019" y="106402"/>
                    <a:pt x="72273" y="106110"/>
                  </a:cubicBezTo>
                  <a:cubicBezTo>
                    <a:pt x="72273" y="105854"/>
                    <a:pt x="72273" y="105306"/>
                    <a:pt x="72273" y="105050"/>
                  </a:cubicBezTo>
                  <a:cubicBezTo>
                    <a:pt x="72750" y="104757"/>
                    <a:pt x="72750" y="104501"/>
                    <a:pt x="72750" y="103953"/>
                  </a:cubicBezTo>
                  <a:cubicBezTo>
                    <a:pt x="72972" y="103113"/>
                    <a:pt x="73227" y="102857"/>
                    <a:pt x="73672" y="102308"/>
                  </a:cubicBezTo>
                  <a:cubicBezTo>
                    <a:pt x="74403" y="101504"/>
                    <a:pt x="75325" y="101504"/>
                    <a:pt x="75103" y="100152"/>
                  </a:cubicBezTo>
                  <a:cubicBezTo>
                    <a:pt x="75103" y="98799"/>
                    <a:pt x="74149" y="98251"/>
                    <a:pt x="74626" y="96899"/>
                  </a:cubicBezTo>
                  <a:cubicBezTo>
                    <a:pt x="74880" y="96058"/>
                    <a:pt x="75580" y="95546"/>
                    <a:pt x="76057" y="94998"/>
                  </a:cubicBezTo>
                  <a:cubicBezTo>
                    <a:pt x="76756" y="94157"/>
                    <a:pt x="76756" y="93097"/>
                    <a:pt x="76756" y="92001"/>
                  </a:cubicBezTo>
                  <a:cubicBezTo>
                    <a:pt x="75802" y="92257"/>
                    <a:pt x="76057" y="90904"/>
                    <a:pt x="76057" y="90356"/>
                  </a:cubicBezTo>
                  <a:cubicBezTo>
                    <a:pt x="76057" y="89844"/>
                    <a:pt x="76057" y="89552"/>
                    <a:pt x="75802" y="89003"/>
                  </a:cubicBezTo>
                  <a:cubicBezTo>
                    <a:pt x="75580" y="88455"/>
                    <a:pt x="75580" y="88455"/>
                    <a:pt x="75325" y="87943"/>
                  </a:cubicBezTo>
                  <a:cubicBezTo>
                    <a:pt x="75325" y="86847"/>
                    <a:pt x="74880" y="86591"/>
                    <a:pt x="74626" y="85750"/>
                  </a:cubicBezTo>
                  <a:cubicBezTo>
                    <a:pt x="74626" y="83850"/>
                    <a:pt x="74626" y="83301"/>
                    <a:pt x="75580" y="81693"/>
                  </a:cubicBezTo>
                  <a:cubicBezTo>
                    <a:pt x="75802" y="81401"/>
                    <a:pt x="75802" y="80852"/>
                    <a:pt x="76057" y="80597"/>
                  </a:cubicBezTo>
                  <a:cubicBezTo>
                    <a:pt x="76502" y="79792"/>
                    <a:pt x="76979" y="79244"/>
                    <a:pt x="77456" y="78440"/>
                  </a:cubicBezTo>
                  <a:cubicBezTo>
                    <a:pt x="78155" y="77892"/>
                    <a:pt x="78632" y="77343"/>
                    <a:pt x="79332" y="77088"/>
                  </a:cubicBezTo>
                  <a:cubicBezTo>
                    <a:pt x="79809" y="77088"/>
                    <a:pt x="80540" y="77343"/>
                    <a:pt x="81017" y="77088"/>
                  </a:cubicBezTo>
                  <a:cubicBezTo>
                    <a:pt x="81017" y="75443"/>
                    <a:pt x="82416" y="74639"/>
                    <a:pt x="82893" y="73286"/>
                  </a:cubicBezTo>
                  <a:cubicBezTo>
                    <a:pt x="83370" y="72445"/>
                    <a:pt x="84069" y="71897"/>
                    <a:pt x="84769" y="71641"/>
                  </a:cubicBezTo>
                  <a:cubicBezTo>
                    <a:pt x="85246" y="71641"/>
                    <a:pt x="85246" y="71641"/>
                    <a:pt x="85945" y="71385"/>
                  </a:cubicBezTo>
                  <a:cubicBezTo>
                    <a:pt x="86200" y="71093"/>
                    <a:pt x="86422" y="71093"/>
                    <a:pt x="86677" y="70837"/>
                  </a:cubicBezTo>
                  <a:cubicBezTo>
                    <a:pt x="88076" y="69485"/>
                    <a:pt x="88330" y="67036"/>
                    <a:pt x="90206" y="67036"/>
                  </a:cubicBezTo>
                  <a:cubicBezTo>
                    <a:pt x="91383" y="67036"/>
                    <a:pt x="91637" y="66232"/>
                    <a:pt x="92114" y="65135"/>
                  </a:cubicBezTo>
                  <a:cubicBezTo>
                    <a:pt x="92559" y="63490"/>
                    <a:pt x="93990" y="61041"/>
                    <a:pt x="95389" y="59981"/>
                  </a:cubicBezTo>
                  <a:cubicBezTo>
                    <a:pt x="95866" y="59689"/>
                    <a:pt x="96597" y="59689"/>
                    <a:pt x="97042" y="59433"/>
                  </a:cubicBezTo>
                  <a:cubicBezTo>
                    <a:pt x="97519" y="59141"/>
                    <a:pt x="98251" y="58885"/>
                    <a:pt x="98950" y="58629"/>
                  </a:cubicBezTo>
                  <a:cubicBezTo>
                    <a:pt x="99173" y="58629"/>
                    <a:pt x="99904" y="58885"/>
                    <a:pt x="100127" y="58629"/>
                  </a:cubicBezTo>
                  <a:cubicBezTo>
                    <a:pt x="100604" y="58629"/>
                    <a:pt x="100826" y="58081"/>
                    <a:pt x="101303" y="57788"/>
                  </a:cubicBezTo>
                  <a:cubicBezTo>
                    <a:pt x="102003" y="57532"/>
                    <a:pt x="102957" y="57532"/>
                    <a:pt x="103656" y="57276"/>
                  </a:cubicBezTo>
                  <a:cubicBezTo>
                    <a:pt x="104387" y="56984"/>
                    <a:pt x="104133" y="55887"/>
                    <a:pt x="104833" y="55376"/>
                  </a:cubicBezTo>
                  <a:cubicBezTo>
                    <a:pt x="104833" y="55632"/>
                    <a:pt x="105310" y="56180"/>
                    <a:pt x="105786" y="56436"/>
                  </a:cubicBezTo>
                  <a:cubicBezTo>
                    <a:pt x="106518" y="56436"/>
                    <a:pt x="106041" y="56180"/>
                    <a:pt x="106740" y="55632"/>
                  </a:cubicBezTo>
                  <a:cubicBezTo>
                    <a:pt x="107217" y="55376"/>
                    <a:pt x="108171" y="55376"/>
                    <a:pt x="108616" y="55632"/>
                  </a:cubicBezTo>
                  <a:cubicBezTo>
                    <a:pt x="109093" y="55887"/>
                    <a:pt x="109093" y="56436"/>
                    <a:pt x="109348" y="56436"/>
                  </a:cubicBezTo>
                  <a:cubicBezTo>
                    <a:pt x="109570" y="56728"/>
                    <a:pt x="110047" y="56728"/>
                    <a:pt x="110270" y="57276"/>
                  </a:cubicBezTo>
                  <a:cubicBezTo>
                    <a:pt x="110747" y="57788"/>
                    <a:pt x="110524" y="58885"/>
                    <a:pt x="110747" y="59433"/>
                  </a:cubicBezTo>
                  <a:cubicBezTo>
                    <a:pt x="111923" y="59689"/>
                    <a:pt x="112877" y="60237"/>
                    <a:pt x="113831" y="61041"/>
                  </a:cubicBezTo>
                  <a:cubicBezTo>
                    <a:pt x="114308" y="61041"/>
                    <a:pt x="115007" y="61882"/>
                    <a:pt x="115484" y="61882"/>
                  </a:cubicBezTo>
                  <a:cubicBezTo>
                    <a:pt x="115961" y="61590"/>
                    <a:pt x="116184" y="60785"/>
                    <a:pt x="116661" y="60530"/>
                  </a:cubicBezTo>
                  <a:cubicBezTo>
                    <a:pt x="116661" y="59689"/>
                    <a:pt x="115484" y="58336"/>
                    <a:pt x="115007" y="57532"/>
                  </a:cubicBezTo>
                  <a:cubicBezTo>
                    <a:pt x="114531" y="56984"/>
                    <a:pt x="114308" y="56728"/>
                    <a:pt x="114054" y="56180"/>
                  </a:cubicBezTo>
                  <a:cubicBezTo>
                    <a:pt x="113831" y="56180"/>
                    <a:pt x="113100" y="55376"/>
                    <a:pt x="113100" y="55376"/>
                  </a:cubicBezTo>
                  <a:cubicBezTo>
                    <a:pt x="112877" y="54827"/>
                    <a:pt x="112400" y="54827"/>
                    <a:pt x="112400" y="54279"/>
                  </a:cubicBezTo>
                  <a:cubicBezTo>
                    <a:pt x="112178" y="53987"/>
                    <a:pt x="112178" y="53438"/>
                    <a:pt x="111923" y="53183"/>
                  </a:cubicBezTo>
                  <a:cubicBezTo>
                    <a:pt x="111701" y="53183"/>
                    <a:pt x="111001" y="53183"/>
                    <a:pt x="111001" y="52927"/>
                  </a:cubicBezTo>
                  <a:cubicBezTo>
                    <a:pt x="110747" y="52086"/>
                    <a:pt x="109348" y="46932"/>
                    <a:pt x="111001" y="46932"/>
                  </a:cubicBezTo>
                  <a:cubicBezTo>
                    <a:pt x="111446" y="46420"/>
                    <a:pt x="111923" y="45324"/>
                    <a:pt x="112400" y="45324"/>
                  </a:cubicBezTo>
                  <a:cubicBezTo>
                    <a:pt x="113100" y="43935"/>
                    <a:pt x="115707" y="42583"/>
                    <a:pt x="115484" y="40682"/>
                  </a:cubicBezTo>
                  <a:cubicBezTo>
                    <a:pt x="115961" y="40170"/>
                    <a:pt x="116438" y="39622"/>
                    <a:pt x="117360" y="39622"/>
                  </a:cubicBezTo>
                  <a:cubicBezTo>
                    <a:pt x="118060" y="39622"/>
                    <a:pt x="118791" y="39878"/>
                    <a:pt x="119491" y="39878"/>
                  </a:cubicBezTo>
                  <a:cubicBezTo>
                    <a:pt x="119491" y="38818"/>
                    <a:pt x="119268" y="37173"/>
                    <a:pt x="119713" y="36369"/>
                  </a:cubicBezTo>
                  <a:cubicBezTo>
                    <a:pt x="119713" y="36369"/>
                    <a:pt x="119713" y="36369"/>
                    <a:pt x="119968" y="36369"/>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49" name="Shape 2749"/>
            <p:cNvSpPr/>
            <p:nvPr/>
          </p:nvSpPr>
          <p:spPr>
            <a:xfrm>
              <a:off x="14375370" y="6491917"/>
              <a:ext cx="867395" cy="304814"/>
            </a:xfrm>
            <a:custGeom>
              <a:avLst/>
              <a:gdLst/>
              <a:ahLst/>
              <a:cxnLst/>
              <a:rect l="0" t="0" r="0" b="0"/>
              <a:pathLst>
                <a:path w="120000" h="120000" extrusionOk="0">
                  <a:moveTo>
                    <a:pt x="116829" y="102178"/>
                  </a:moveTo>
                  <a:lnTo>
                    <a:pt x="116829" y="102178"/>
                  </a:lnTo>
                  <a:cubicBezTo>
                    <a:pt x="117726" y="100820"/>
                    <a:pt x="118564" y="99632"/>
                    <a:pt x="119461" y="98274"/>
                  </a:cubicBezTo>
                  <a:cubicBezTo>
                    <a:pt x="119940" y="94540"/>
                    <a:pt x="119940" y="89448"/>
                    <a:pt x="119461" y="85714"/>
                  </a:cubicBezTo>
                  <a:cubicBezTo>
                    <a:pt x="117726" y="79434"/>
                    <a:pt x="113718" y="79434"/>
                    <a:pt x="112821" y="70608"/>
                  </a:cubicBezTo>
                  <a:cubicBezTo>
                    <a:pt x="112821" y="68062"/>
                    <a:pt x="112821" y="54144"/>
                    <a:pt x="114616" y="52956"/>
                  </a:cubicBezTo>
                  <a:cubicBezTo>
                    <a:pt x="113240" y="52956"/>
                    <a:pt x="110608" y="51768"/>
                    <a:pt x="109710" y="50410"/>
                  </a:cubicBezTo>
                  <a:cubicBezTo>
                    <a:pt x="107497" y="47864"/>
                    <a:pt x="107916" y="41584"/>
                    <a:pt x="105702" y="39038"/>
                  </a:cubicBezTo>
                  <a:cubicBezTo>
                    <a:pt x="103908" y="37850"/>
                    <a:pt x="101694" y="40396"/>
                    <a:pt x="99960" y="41584"/>
                  </a:cubicBezTo>
                  <a:cubicBezTo>
                    <a:pt x="98165" y="42942"/>
                    <a:pt x="97268" y="47864"/>
                    <a:pt x="95054" y="46676"/>
                  </a:cubicBezTo>
                  <a:cubicBezTo>
                    <a:pt x="95054" y="40396"/>
                    <a:pt x="95054" y="35304"/>
                    <a:pt x="95473" y="30212"/>
                  </a:cubicBezTo>
                  <a:cubicBezTo>
                    <a:pt x="95952" y="23932"/>
                    <a:pt x="96370" y="19009"/>
                    <a:pt x="93738" y="17652"/>
                  </a:cubicBezTo>
                  <a:cubicBezTo>
                    <a:pt x="93738" y="15106"/>
                    <a:pt x="95054" y="10183"/>
                    <a:pt x="95473" y="8826"/>
                  </a:cubicBezTo>
                  <a:cubicBezTo>
                    <a:pt x="96849" y="7637"/>
                    <a:pt x="98584" y="7637"/>
                    <a:pt x="98165" y="3734"/>
                  </a:cubicBezTo>
                  <a:cubicBezTo>
                    <a:pt x="96370" y="3734"/>
                    <a:pt x="94636" y="5091"/>
                    <a:pt x="92841" y="5091"/>
                  </a:cubicBezTo>
                  <a:cubicBezTo>
                    <a:pt x="91046" y="5091"/>
                    <a:pt x="89730" y="5091"/>
                    <a:pt x="88354" y="5091"/>
                  </a:cubicBezTo>
                  <a:cubicBezTo>
                    <a:pt x="86141" y="13917"/>
                    <a:pt x="82193" y="0"/>
                    <a:pt x="79501" y="3734"/>
                  </a:cubicBezTo>
                  <a:cubicBezTo>
                    <a:pt x="77288" y="7637"/>
                    <a:pt x="78604" y="11371"/>
                    <a:pt x="78185" y="15106"/>
                  </a:cubicBezTo>
                  <a:cubicBezTo>
                    <a:pt x="77706" y="20198"/>
                    <a:pt x="76809" y="20198"/>
                    <a:pt x="76809" y="26478"/>
                  </a:cubicBezTo>
                  <a:cubicBezTo>
                    <a:pt x="75074" y="23932"/>
                    <a:pt x="75493" y="17652"/>
                    <a:pt x="74596" y="15106"/>
                  </a:cubicBezTo>
                  <a:cubicBezTo>
                    <a:pt x="73280" y="12560"/>
                    <a:pt x="71964" y="12560"/>
                    <a:pt x="70588" y="12560"/>
                  </a:cubicBezTo>
                  <a:cubicBezTo>
                    <a:pt x="70588" y="17652"/>
                    <a:pt x="67956" y="16463"/>
                    <a:pt x="67956" y="22743"/>
                  </a:cubicBezTo>
                  <a:cubicBezTo>
                    <a:pt x="67477" y="27835"/>
                    <a:pt x="71066" y="30212"/>
                    <a:pt x="67477" y="32758"/>
                  </a:cubicBezTo>
                  <a:cubicBezTo>
                    <a:pt x="65264" y="32758"/>
                    <a:pt x="63050" y="30212"/>
                    <a:pt x="62632" y="39038"/>
                  </a:cubicBezTo>
                  <a:cubicBezTo>
                    <a:pt x="61734" y="41584"/>
                    <a:pt x="60837" y="40396"/>
                    <a:pt x="60418" y="41584"/>
                  </a:cubicBezTo>
                  <a:cubicBezTo>
                    <a:pt x="59521" y="42942"/>
                    <a:pt x="59521" y="45318"/>
                    <a:pt x="59042" y="49222"/>
                  </a:cubicBezTo>
                  <a:cubicBezTo>
                    <a:pt x="57248" y="49222"/>
                    <a:pt x="56410" y="49222"/>
                    <a:pt x="55932" y="45318"/>
                  </a:cubicBezTo>
                  <a:cubicBezTo>
                    <a:pt x="55513" y="41584"/>
                    <a:pt x="55932" y="35304"/>
                    <a:pt x="55932" y="32758"/>
                  </a:cubicBezTo>
                  <a:cubicBezTo>
                    <a:pt x="54616" y="31570"/>
                    <a:pt x="54197" y="31570"/>
                    <a:pt x="52821" y="34115"/>
                  </a:cubicBezTo>
                  <a:cubicBezTo>
                    <a:pt x="52402" y="34115"/>
                    <a:pt x="52402" y="40396"/>
                    <a:pt x="51086" y="39038"/>
                  </a:cubicBezTo>
                  <a:cubicBezTo>
                    <a:pt x="49292" y="39038"/>
                    <a:pt x="49710" y="32758"/>
                    <a:pt x="48873" y="30212"/>
                  </a:cubicBezTo>
                  <a:cubicBezTo>
                    <a:pt x="47497" y="25289"/>
                    <a:pt x="46181" y="29024"/>
                    <a:pt x="44386" y="26478"/>
                  </a:cubicBezTo>
                  <a:cubicBezTo>
                    <a:pt x="43070" y="25289"/>
                    <a:pt x="41754" y="22743"/>
                    <a:pt x="40378" y="22743"/>
                  </a:cubicBezTo>
                  <a:cubicBezTo>
                    <a:pt x="38644" y="22743"/>
                    <a:pt x="37268" y="25289"/>
                    <a:pt x="35533" y="25289"/>
                  </a:cubicBezTo>
                  <a:cubicBezTo>
                    <a:pt x="33738" y="26478"/>
                    <a:pt x="31525" y="25289"/>
                    <a:pt x="29730" y="23932"/>
                  </a:cubicBezTo>
                  <a:cubicBezTo>
                    <a:pt x="28414" y="23932"/>
                    <a:pt x="27936" y="21555"/>
                    <a:pt x="26620" y="20198"/>
                  </a:cubicBezTo>
                  <a:cubicBezTo>
                    <a:pt x="25304" y="19009"/>
                    <a:pt x="24406" y="20198"/>
                    <a:pt x="22612" y="21555"/>
                  </a:cubicBezTo>
                  <a:cubicBezTo>
                    <a:pt x="20877" y="22743"/>
                    <a:pt x="19501" y="21555"/>
                    <a:pt x="17766" y="21555"/>
                  </a:cubicBezTo>
                  <a:cubicBezTo>
                    <a:pt x="17766" y="32758"/>
                    <a:pt x="10169" y="29024"/>
                    <a:pt x="7956" y="29024"/>
                  </a:cubicBezTo>
                  <a:cubicBezTo>
                    <a:pt x="6221" y="29024"/>
                    <a:pt x="6640" y="29024"/>
                    <a:pt x="5742" y="32758"/>
                  </a:cubicBezTo>
                  <a:cubicBezTo>
                    <a:pt x="4426" y="35304"/>
                    <a:pt x="4426" y="40396"/>
                    <a:pt x="2213" y="41584"/>
                  </a:cubicBezTo>
                  <a:cubicBezTo>
                    <a:pt x="2213" y="44130"/>
                    <a:pt x="2213" y="46676"/>
                    <a:pt x="2213" y="50410"/>
                  </a:cubicBezTo>
                  <a:cubicBezTo>
                    <a:pt x="2632" y="49222"/>
                    <a:pt x="3110" y="50410"/>
                    <a:pt x="3529" y="50410"/>
                  </a:cubicBezTo>
                  <a:cubicBezTo>
                    <a:pt x="4007" y="54144"/>
                    <a:pt x="5742" y="66874"/>
                    <a:pt x="4426" y="69420"/>
                  </a:cubicBezTo>
                  <a:cubicBezTo>
                    <a:pt x="3529" y="70608"/>
                    <a:pt x="1734" y="70608"/>
                    <a:pt x="0" y="70608"/>
                  </a:cubicBezTo>
                  <a:cubicBezTo>
                    <a:pt x="0" y="78246"/>
                    <a:pt x="0" y="85714"/>
                    <a:pt x="1316" y="91994"/>
                  </a:cubicBezTo>
                  <a:cubicBezTo>
                    <a:pt x="2632" y="98274"/>
                    <a:pt x="5324" y="94540"/>
                    <a:pt x="7537" y="94540"/>
                  </a:cubicBezTo>
                  <a:cubicBezTo>
                    <a:pt x="10169" y="93352"/>
                    <a:pt x="11066" y="99632"/>
                    <a:pt x="13758" y="102178"/>
                  </a:cubicBezTo>
                  <a:cubicBezTo>
                    <a:pt x="15074" y="103366"/>
                    <a:pt x="17766" y="104724"/>
                    <a:pt x="19082" y="105912"/>
                  </a:cubicBezTo>
                  <a:cubicBezTo>
                    <a:pt x="21296" y="107100"/>
                    <a:pt x="22193" y="109646"/>
                    <a:pt x="24406" y="109646"/>
                  </a:cubicBezTo>
                  <a:cubicBezTo>
                    <a:pt x="27936" y="109646"/>
                    <a:pt x="31944" y="109646"/>
                    <a:pt x="35533" y="108458"/>
                  </a:cubicBezTo>
                  <a:cubicBezTo>
                    <a:pt x="39541" y="107100"/>
                    <a:pt x="43489" y="108458"/>
                    <a:pt x="47078" y="108458"/>
                  </a:cubicBezTo>
                  <a:cubicBezTo>
                    <a:pt x="48873" y="108458"/>
                    <a:pt x="50608" y="107100"/>
                    <a:pt x="51984" y="107100"/>
                  </a:cubicBezTo>
                  <a:cubicBezTo>
                    <a:pt x="53718" y="107100"/>
                    <a:pt x="55034" y="111004"/>
                    <a:pt x="56829" y="111004"/>
                  </a:cubicBezTo>
                  <a:cubicBezTo>
                    <a:pt x="58624" y="111004"/>
                    <a:pt x="59940" y="107100"/>
                    <a:pt x="61734" y="105912"/>
                  </a:cubicBezTo>
                  <a:cubicBezTo>
                    <a:pt x="63948" y="105912"/>
                    <a:pt x="65264" y="113550"/>
                    <a:pt x="67477" y="112192"/>
                  </a:cubicBezTo>
                  <a:cubicBezTo>
                    <a:pt x="68853" y="112192"/>
                    <a:pt x="69750" y="108458"/>
                    <a:pt x="71066" y="109646"/>
                  </a:cubicBezTo>
                  <a:cubicBezTo>
                    <a:pt x="71066" y="109646"/>
                    <a:pt x="71485" y="112192"/>
                    <a:pt x="71964" y="112192"/>
                  </a:cubicBezTo>
                  <a:lnTo>
                    <a:pt x="72801" y="112192"/>
                  </a:lnTo>
                  <a:cubicBezTo>
                    <a:pt x="74177" y="112192"/>
                    <a:pt x="77288" y="114738"/>
                    <a:pt x="78185" y="112192"/>
                  </a:cubicBezTo>
                  <a:cubicBezTo>
                    <a:pt x="79082" y="111004"/>
                    <a:pt x="78185" y="108458"/>
                    <a:pt x="79501" y="107100"/>
                  </a:cubicBezTo>
                  <a:cubicBezTo>
                    <a:pt x="80398" y="105912"/>
                    <a:pt x="81714" y="107100"/>
                    <a:pt x="82612" y="107100"/>
                  </a:cubicBezTo>
                  <a:cubicBezTo>
                    <a:pt x="86141" y="105912"/>
                    <a:pt x="89730" y="107100"/>
                    <a:pt x="92841" y="107100"/>
                  </a:cubicBezTo>
                  <a:cubicBezTo>
                    <a:pt x="95952" y="108458"/>
                    <a:pt x="99481" y="111004"/>
                    <a:pt x="100797" y="118472"/>
                  </a:cubicBezTo>
                  <a:cubicBezTo>
                    <a:pt x="102173" y="119830"/>
                    <a:pt x="105284" y="117284"/>
                    <a:pt x="106600" y="119830"/>
                  </a:cubicBezTo>
                  <a:lnTo>
                    <a:pt x="106600" y="119830"/>
                  </a:lnTo>
                  <a:cubicBezTo>
                    <a:pt x="108394" y="117284"/>
                    <a:pt x="110129" y="117284"/>
                    <a:pt x="111505" y="114738"/>
                  </a:cubicBezTo>
                  <a:cubicBezTo>
                    <a:pt x="113718" y="112192"/>
                    <a:pt x="115034" y="104724"/>
                    <a:pt x="116829" y="102178"/>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50" name="Shape 2750"/>
            <p:cNvSpPr/>
            <p:nvPr/>
          </p:nvSpPr>
          <p:spPr>
            <a:xfrm>
              <a:off x="15097882" y="6962477"/>
              <a:ext cx="379368" cy="784900"/>
            </a:xfrm>
            <a:custGeom>
              <a:avLst/>
              <a:gdLst/>
              <a:ahLst/>
              <a:cxnLst/>
              <a:rect l="0" t="0" r="0" b="0"/>
              <a:pathLst>
                <a:path w="120000" h="120000" extrusionOk="0">
                  <a:moveTo>
                    <a:pt x="89350" y="16624"/>
                  </a:moveTo>
                  <a:lnTo>
                    <a:pt x="89350" y="16624"/>
                  </a:lnTo>
                  <a:cubicBezTo>
                    <a:pt x="87297" y="16624"/>
                    <a:pt x="84287" y="17152"/>
                    <a:pt x="82234" y="16624"/>
                  </a:cubicBezTo>
                  <a:cubicBezTo>
                    <a:pt x="80182" y="15634"/>
                    <a:pt x="81277" y="15634"/>
                    <a:pt x="77172" y="15173"/>
                  </a:cubicBezTo>
                  <a:cubicBezTo>
                    <a:pt x="73067" y="14711"/>
                    <a:pt x="69099" y="15173"/>
                    <a:pt x="64994" y="14183"/>
                  </a:cubicBezTo>
                  <a:cubicBezTo>
                    <a:pt x="63899" y="12732"/>
                    <a:pt x="67046" y="12732"/>
                    <a:pt x="68004" y="11280"/>
                  </a:cubicBezTo>
                  <a:cubicBezTo>
                    <a:pt x="69099" y="10291"/>
                    <a:pt x="69099" y="9301"/>
                    <a:pt x="69099" y="8312"/>
                  </a:cubicBezTo>
                  <a:cubicBezTo>
                    <a:pt x="69099" y="7322"/>
                    <a:pt x="67046" y="5409"/>
                    <a:pt x="65952" y="3892"/>
                  </a:cubicBezTo>
                  <a:cubicBezTo>
                    <a:pt x="62941" y="4420"/>
                    <a:pt x="59931" y="3430"/>
                    <a:pt x="56784" y="3430"/>
                  </a:cubicBezTo>
                  <a:cubicBezTo>
                    <a:pt x="53774" y="3892"/>
                    <a:pt x="51721" y="5871"/>
                    <a:pt x="47616" y="5409"/>
                  </a:cubicBezTo>
                  <a:cubicBezTo>
                    <a:pt x="46659" y="3430"/>
                    <a:pt x="40638" y="1913"/>
                    <a:pt x="38586" y="0"/>
                  </a:cubicBezTo>
                  <a:cubicBezTo>
                    <a:pt x="38586" y="1913"/>
                    <a:pt x="38586" y="5409"/>
                    <a:pt x="35438" y="6860"/>
                  </a:cubicBezTo>
                  <a:cubicBezTo>
                    <a:pt x="33523" y="7322"/>
                    <a:pt x="31470" y="7322"/>
                    <a:pt x="30376" y="8774"/>
                  </a:cubicBezTo>
                  <a:cubicBezTo>
                    <a:pt x="29418" y="9301"/>
                    <a:pt x="29418" y="10753"/>
                    <a:pt x="29418" y="11742"/>
                  </a:cubicBezTo>
                  <a:cubicBezTo>
                    <a:pt x="28460" y="11742"/>
                    <a:pt x="26408" y="11742"/>
                    <a:pt x="24355" y="11742"/>
                  </a:cubicBezTo>
                  <a:cubicBezTo>
                    <a:pt x="24355" y="13721"/>
                    <a:pt x="24355" y="14711"/>
                    <a:pt x="21345" y="16162"/>
                  </a:cubicBezTo>
                  <a:cubicBezTo>
                    <a:pt x="19293" y="17152"/>
                    <a:pt x="15188" y="18075"/>
                    <a:pt x="12177" y="17614"/>
                  </a:cubicBezTo>
                  <a:cubicBezTo>
                    <a:pt x="12177" y="15634"/>
                    <a:pt x="12177" y="14183"/>
                    <a:pt x="12177" y="12204"/>
                  </a:cubicBezTo>
                  <a:cubicBezTo>
                    <a:pt x="11083" y="12204"/>
                    <a:pt x="6020" y="12732"/>
                    <a:pt x="957" y="12732"/>
                  </a:cubicBezTo>
                  <a:cubicBezTo>
                    <a:pt x="0" y="14711"/>
                    <a:pt x="0" y="16624"/>
                    <a:pt x="957" y="18075"/>
                  </a:cubicBezTo>
                  <a:cubicBezTo>
                    <a:pt x="957" y="18603"/>
                    <a:pt x="5062" y="19593"/>
                    <a:pt x="5062" y="21044"/>
                  </a:cubicBezTo>
                  <a:cubicBezTo>
                    <a:pt x="5062" y="22034"/>
                    <a:pt x="3968" y="23485"/>
                    <a:pt x="3968" y="25002"/>
                  </a:cubicBezTo>
                  <a:cubicBezTo>
                    <a:pt x="5062" y="26454"/>
                    <a:pt x="6978" y="27443"/>
                    <a:pt x="6978" y="28894"/>
                  </a:cubicBezTo>
                  <a:cubicBezTo>
                    <a:pt x="8072" y="31335"/>
                    <a:pt x="6978" y="33776"/>
                    <a:pt x="6020" y="35755"/>
                  </a:cubicBezTo>
                  <a:lnTo>
                    <a:pt x="6020" y="35755"/>
                  </a:lnTo>
                  <a:cubicBezTo>
                    <a:pt x="11083" y="34766"/>
                    <a:pt x="12177" y="40637"/>
                    <a:pt x="13135" y="42089"/>
                  </a:cubicBezTo>
                  <a:cubicBezTo>
                    <a:pt x="14093" y="43078"/>
                    <a:pt x="14093" y="44595"/>
                    <a:pt x="14093" y="46047"/>
                  </a:cubicBezTo>
                  <a:cubicBezTo>
                    <a:pt x="13135" y="47036"/>
                    <a:pt x="13135" y="48488"/>
                    <a:pt x="14093" y="49477"/>
                  </a:cubicBezTo>
                  <a:cubicBezTo>
                    <a:pt x="16145" y="50929"/>
                    <a:pt x="19293" y="51390"/>
                    <a:pt x="20250" y="53369"/>
                  </a:cubicBezTo>
                  <a:cubicBezTo>
                    <a:pt x="20250" y="55810"/>
                    <a:pt x="19293" y="59241"/>
                    <a:pt x="19293" y="61748"/>
                  </a:cubicBezTo>
                  <a:cubicBezTo>
                    <a:pt x="19293" y="63661"/>
                    <a:pt x="18198" y="65112"/>
                    <a:pt x="18198" y="66630"/>
                  </a:cubicBezTo>
                  <a:cubicBezTo>
                    <a:pt x="18198" y="68543"/>
                    <a:pt x="20250" y="69532"/>
                    <a:pt x="21345" y="71511"/>
                  </a:cubicBezTo>
                  <a:cubicBezTo>
                    <a:pt x="22303" y="72963"/>
                    <a:pt x="22303" y="74942"/>
                    <a:pt x="24355" y="75931"/>
                  </a:cubicBezTo>
                  <a:cubicBezTo>
                    <a:pt x="25313" y="76921"/>
                    <a:pt x="26408" y="77910"/>
                    <a:pt x="27366" y="78372"/>
                  </a:cubicBezTo>
                  <a:cubicBezTo>
                    <a:pt x="30376" y="80813"/>
                    <a:pt x="31470" y="82792"/>
                    <a:pt x="33523" y="85233"/>
                  </a:cubicBezTo>
                  <a:cubicBezTo>
                    <a:pt x="34481" y="86223"/>
                    <a:pt x="34481" y="86684"/>
                    <a:pt x="34481" y="87674"/>
                  </a:cubicBezTo>
                  <a:cubicBezTo>
                    <a:pt x="35438" y="89125"/>
                    <a:pt x="36533" y="90115"/>
                    <a:pt x="37491" y="91105"/>
                  </a:cubicBezTo>
                  <a:cubicBezTo>
                    <a:pt x="38586" y="91632"/>
                    <a:pt x="39543" y="92556"/>
                    <a:pt x="39543" y="93545"/>
                  </a:cubicBezTo>
                  <a:cubicBezTo>
                    <a:pt x="40638" y="95459"/>
                    <a:pt x="42554" y="96910"/>
                    <a:pt x="42554" y="98361"/>
                  </a:cubicBezTo>
                  <a:cubicBezTo>
                    <a:pt x="42554" y="102781"/>
                    <a:pt x="43648" y="107201"/>
                    <a:pt x="44606" y="111159"/>
                  </a:cubicBezTo>
                  <a:cubicBezTo>
                    <a:pt x="44606" y="113073"/>
                    <a:pt x="47616" y="113600"/>
                    <a:pt x="47616" y="115514"/>
                  </a:cubicBezTo>
                  <a:cubicBezTo>
                    <a:pt x="47616" y="117031"/>
                    <a:pt x="47616" y="117493"/>
                    <a:pt x="51721" y="117493"/>
                  </a:cubicBezTo>
                  <a:cubicBezTo>
                    <a:pt x="55826" y="117031"/>
                    <a:pt x="53774" y="115514"/>
                    <a:pt x="53774" y="114062"/>
                  </a:cubicBezTo>
                  <a:cubicBezTo>
                    <a:pt x="53774" y="112611"/>
                    <a:pt x="53774" y="110170"/>
                    <a:pt x="56784" y="110170"/>
                  </a:cubicBezTo>
                  <a:cubicBezTo>
                    <a:pt x="58836" y="110170"/>
                    <a:pt x="58836" y="111159"/>
                    <a:pt x="59931" y="111621"/>
                  </a:cubicBezTo>
                  <a:cubicBezTo>
                    <a:pt x="60889" y="112083"/>
                    <a:pt x="61984" y="112611"/>
                    <a:pt x="63899" y="113073"/>
                  </a:cubicBezTo>
                  <a:cubicBezTo>
                    <a:pt x="65952" y="114062"/>
                    <a:pt x="68004" y="115052"/>
                    <a:pt x="69099" y="117031"/>
                  </a:cubicBezTo>
                  <a:cubicBezTo>
                    <a:pt x="70057" y="117954"/>
                    <a:pt x="70057" y="119472"/>
                    <a:pt x="73067" y="119934"/>
                  </a:cubicBezTo>
                  <a:cubicBezTo>
                    <a:pt x="75119" y="119934"/>
                    <a:pt x="78129" y="119472"/>
                    <a:pt x="81277" y="119472"/>
                  </a:cubicBezTo>
                  <a:cubicBezTo>
                    <a:pt x="82234" y="117954"/>
                    <a:pt x="82234" y="116041"/>
                    <a:pt x="84287" y="115052"/>
                  </a:cubicBezTo>
                  <a:cubicBezTo>
                    <a:pt x="86339" y="113600"/>
                    <a:pt x="89350" y="114524"/>
                    <a:pt x="89350" y="112611"/>
                  </a:cubicBezTo>
                  <a:cubicBezTo>
                    <a:pt x="90307" y="111159"/>
                    <a:pt x="89350" y="109642"/>
                    <a:pt x="91402" y="108653"/>
                  </a:cubicBezTo>
                  <a:cubicBezTo>
                    <a:pt x="95507" y="107201"/>
                    <a:pt x="97559" y="110170"/>
                    <a:pt x="100570" y="109180"/>
                  </a:cubicBezTo>
                  <a:cubicBezTo>
                    <a:pt x="101527" y="109180"/>
                    <a:pt x="101527" y="108191"/>
                    <a:pt x="102622" y="107729"/>
                  </a:cubicBezTo>
                  <a:cubicBezTo>
                    <a:pt x="102622" y="107201"/>
                    <a:pt x="103580" y="107201"/>
                    <a:pt x="103580" y="106739"/>
                  </a:cubicBezTo>
                  <a:cubicBezTo>
                    <a:pt x="104538" y="105222"/>
                    <a:pt x="102622" y="100340"/>
                    <a:pt x="105632" y="99879"/>
                  </a:cubicBezTo>
                  <a:cubicBezTo>
                    <a:pt x="106590" y="98361"/>
                    <a:pt x="104538" y="97899"/>
                    <a:pt x="103580" y="96910"/>
                  </a:cubicBezTo>
                  <a:cubicBezTo>
                    <a:pt x="102622" y="96448"/>
                    <a:pt x="101527" y="95459"/>
                    <a:pt x="99475" y="94997"/>
                  </a:cubicBezTo>
                  <a:cubicBezTo>
                    <a:pt x="96465" y="93545"/>
                    <a:pt x="97559" y="91632"/>
                    <a:pt x="97559" y="89653"/>
                  </a:cubicBezTo>
                  <a:cubicBezTo>
                    <a:pt x="96465" y="87674"/>
                    <a:pt x="94412" y="85695"/>
                    <a:pt x="96465" y="83782"/>
                  </a:cubicBezTo>
                  <a:cubicBezTo>
                    <a:pt x="97559" y="81275"/>
                    <a:pt x="96465" y="78834"/>
                    <a:pt x="96465" y="76393"/>
                  </a:cubicBezTo>
                  <a:cubicBezTo>
                    <a:pt x="93454" y="76921"/>
                    <a:pt x="92360" y="76921"/>
                    <a:pt x="90307" y="75404"/>
                  </a:cubicBezTo>
                  <a:cubicBezTo>
                    <a:pt x="90307" y="74480"/>
                    <a:pt x="89350" y="71973"/>
                    <a:pt x="89350" y="70984"/>
                  </a:cubicBezTo>
                  <a:cubicBezTo>
                    <a:pt x="92360" y="70060"/>
                    <a:pt x="93454" y="70984"/>
                    <a:pt x="95507" y="71511"/>
                  </a:cubicBezTo>
                  <a:cubicBezTo>
                    <a:pt x="98517" y="71511"/>
                    <a:pt x="100570" y="70984"/>
                    <a:pt x="103580" y="70984"/>
                  </a:cubicBezTo>
                  <a:cubicBezTo>
                    <a:pt x="107685" y="70984"/>
                    <a:pt x="109600" y="71511"/>
                    <a:pt x="110695" y="69532"/>
                  </a:cubicBezTo>
                  <a:cubicBezTo>
                    <a:pt x="111653" y="68081"/>
                    <a:pt x="111653" y="66630"/>
                    <a:pt x="113705" y="65112"/>
                  </a:cubicBezTo>
                  <a:cubicBezTo>
                    <a:pt x="114800" y="64650"/>
                    <a:pt x="115758" y="64189"/>
                    <a:pt x="115758" y="63199"/>
                  </a:cubicBezTo>
                  <a:cubicBezTo>
                    <a:pt x="117810" y="61220"/>
                    <a:pt x="117810" y="58779"/>
                    <a:pt x="118768" y="56800"/>
                  </a:cubicBezTo>
                  <a:cubicBezTo>
                    <a:pt x="118768" y="53369"/>
                    <a:pt x="119863" y="49477"/>
                    <a:pt x="119863" y="46047"/>
                  </a:cubicBezTo>
                  <a:cubicBezTo>
                    <a:pt x="119863" y="42616"/>
                    <a:pt x="117810" y="39648"/>
                    <a:pt x="115758" y="36745"/>
                  </a:cubicBezTo>
                  <a:cubicBezTo>
                    <a:pt x="113705" y="34766"/>
                    <a:pt x="114800" y="32325"/>
                    <a:pt x="111653" y="29884"/>
                  </a:cubicBezTo>
                  <a:cubicBezTo>
                    <a:pt x="109600" y="27905"/>
                    <a:pt x="106590" y="26454"/>
                    <a:pt x="105632" y="24474"/>
                  </a:cubicBezTo>
                  <a:cubicBezTo>
                    <a:pt x="105632" y="24013"/>
                    <a:pt x="105632" y="23023"/>
                    <a:pt x="104538" y="22034"/>
                  </a:cubicBezTo>
                  <a:cubicBezTo>
                    <a:pt x="104538" y="20582"/>
                    <a:pt x="104538" y="20582"/>
                    <a:pt x="102622" y="19593"/>
                  </a:cubicBezTo>
                  <a:cubicBezTo>
                    <a:pt x="99475" y="18075"/>
                    <a:pt x="100570" y="17614"/>
                    <a:pt x="102622" y="16624"/>
                  </a:cubicBezTo>
                  <a:lnTo>
                    <a:pt x="101527" y="16162"/>
                  </a:lnTo>
                  <a:cubicBezTo>
                    <a:pt x="99475" y="15634"/>
                    <a:pt x="92360" y="16624"/>
                    <a:pt x="89350" y="16624"/>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51" name="Shape 2751"/>
            <p:cNvSpPr/>
            <p:nvPr/>
          </p:nvSpPr>
          <p:spPr>
            <a:xfrm>
              <a:off x="10389159" y="8448453"/>
              <a:ext cx="2525934" cy="2339460"/>
            </a:xfrm>
            <a:custGeom>
              <a:avLst/>
              <a:gdLst/>
              <a:ahLst/>
              <a:cxnLst/>
              <a:rect l="0" t="0" r="0" b="0"/>
              <a:pathLst>
                <a:path w="120000" h="120000" extrusionOk="0">
                  <a:moveTo>
                    <a:pt x="118911" y="15800"/>
                  </a:moveTo>
                  <a:lnTo>
                    <a:pt x="118911" y="15800"/>
                  </a:lnTo>
                  <a:cubicBezTo>
                    <a:pt x="118151" y="15800"/>
                    <a:pt x="117987" y="15955"/>
                    <a:pt x="117371" y="16288"/>
                  </a:cubicBezTo>
                  <a:cubicBezTo>
                    <a:pt x="117227" y="16620"/>
                    <a:pt x="117535" y="16952"/>
                    <a:pt x="117843" y="16952"/>
                  </a:cubicBezTo>
                  <a:cubicBezTo>
                    <a:pt x="117987" y="17772"/>
                    <a:pt x="116160" y="17440"/>
                    <a:pt x="115544" y="17927"/>
                  </a:cubicBezTo>
                  <a:cubicBezTo>
                    <a:pt x="115400" y="18260"/>
                    <a:pt x="115256" y="18437"/>
                    <a:pt x="114948" y="18592"/>
                  </a:cubicBezTo>
                  <a:cubicBezTo>
                    <a:pt x="114784" y="18592"/>
                    <a:pt x="114496" y="18437"/>
                    <a:pt x="114332" y="18592"/>
                  </a:cubicBezTo>
                  <a:cubicBezTo>
                    <a:pt x="114188" y="18770"/>
                    <a:pt x="114948" y="19745"/>
                    <a:pt x="114948" y="19922"/>
                  </a:cubicBezTo>
                  <a:cubicBezTo>
                    <a:pt x="113880" y="19922"/>
                    <a:pt x="114024" y="21229"/>
                    <a:pt x="113121" y="21229"/>
                  </a:cubicBezTo>
                  <a:cubicBezTo>
                    <a:pt x="113121" y="21385"/>
                    <a:pt x="112956" y="21717"/>
                    <a:pt x="112956" y="21894"/>
                  </a:cubicBezTo>
                  <a:cubicBezTo>
                    <a:pt x="112197" y="21894"/>
                    <a:pt x="111273" y="22049"/>
                    <a:pt x="110513" y="21717"/>
                  </a:cubicBezTo>
                  <a:cubicBezTo>
                    <a:pt x="109609" y="21385"/>
                    <a:pt x="109158" y="20897"/>
                    <a:pt x="108090" y="20897"/>
                  </a:cubicBezTo>
                  <a:cubicBezTo>
                    <a:pt x="107618" y="20897"/>
                    <a:pt x="106714" y="21229"/>
                    <a:pt x="106550" y="20409"/>
                  </a:cubicBezTo>
                  <a:cubicBezTo>
                    <a:pt x="106406" y="19257"/>
                    <a:pt x="105790" y="18592"/>
                    <a:pt x="105482" y="17617"/>
                  </a:cubicBezTo>
                  <a:cubicBezTo>
                    <a:pt x="105174" y="17617"/>
                    <a:pt x="104887" y="17617"/>
                    <a:pt x="104887" y="17927"/>
                  </a:cubicBezTo>
                  <a:cubicBezTo>
                    <a:pt x="104127" y="18105"/>
                    <a:pt x="103347" y="16465"/>
                    <a:pt x="103511" y="15645"/>
                  </a:cubicBezTo>
                  <a:cubicBezTo>
                    <a:pt x="103347" y="15645"/>
                    <a:pt x="103203" y="15468"/>
                    <a:pt x="103059" y="15468"/>
                  </a:cubicBezTo>
                  <a:cubicBezTo>
                    <a:pt x="103059" y="16132"/>
                    <a:pt x="103059" y="18105"/>
                    <a:pt x="102135" y="17285"/>
                  </a:cubicBezTo>
                  <a:cubicBezTo>
                    <a:pt x="101991" y="17440"/>
                    <a:pt x="101827" y="17772"/>
                    <a:pt x="101683" y="17927"/>
                  </a:cubicBezTo>
                  <a:cubicBezTo>
                    <a:pt x="101519" y="17440"/>
                    <a:pt x="101519" y="16952"/>
                    <a:pt x="101211" y="16775"/>
                  </a:cubicBezTo>
                  <a:cubicBezTo>
                    <a:pt x="100903" y="17285"/>
                    <a:pt x="100759" y="18260"/>
                    <a:pt x="100759" y="18925"/>
                  </a:cubicBezTo>
                  <a:cubicBezTo>
                    <a:pt x="100000" y="18437"/>
                    <a:pt x="99856" y="17285"/>
                    <a:pt x="98788" y="18260"/>
                  </a:cubicBezTo>
                  <a:cubicBezTo>
                    <a:pt x="98172" y="18770"/>
                    <a:pt x="99548" y="19080"/>
                    <a:pt x="99691" y="19590"/>
                  </a:cubicBezTo>
                  <a:cubicBezTo>
                    <a:pt x="99691" y="19590"/>
                    <a:pt x="99856" y="19590"/>
                    <a:pt x="100000" y="19590"/>
                  </a:cubicBezTo>
                  <a:cubicBezTo>
                    <a:pt x="99548" y="19745"/>
                    <a:pt x="99075" y="20897"/>
                    <a:pt x="98624" y="21229"/>
                  </a:cubicBezTo>
                  <a:cubicBezTo>
                    <a:pt x="98028" y="21385"/>
                    <a:pt x="97556" y="21562"/>
                    <a:pt x="96960" y="21717"/>
                  </a:cubicBezTo>
                  <a:cubicBezTo>
                    <a:pt x="96488" y="21717"/>
                    <a:pt x="96036" y="21385"/>
                    <a:pt x="95585" y="21562"/>
                  </a:cubicBezTo>
                  <a:cubicBezTo>
                    <a:pt x="95277" y="21717"/>
                    <a:pt x="95872" y="23047"/>
                    <a:pt x="94969" y="23202"/>
                  </a:cubicBezTo>
                  <a:cubicBezTo>
                    <a:pt x="94517" y="23357"/>
                    <a:pt x="94209" y="23534"/>
                    <a:pt x="94209" y="24199"/>
                  </a:cubicBezTo>
                  <a:cubicBezTo>
                    <a:pt x="94045" y="25019"/>
                    <a:pt x="94969" y="24842"/>
                    <a:pt x="94969" y="25506"/>
                  </a:cubicBezTo>
                  <a:cubicBezTo>
                    <a:pt x="95420" y="25506"/>
                    <a:pt x="95420" y="25994"/>
                    <a:pt x="95277" y="26326"/>
                  </a:cubicBezTo>
                  <a:cubicBezTo>
                    <a:pt x="94661" y="26171"/>
                    <a:pt x="94517" y="26659"/>
                    <a:pt x="94517" y="27324"/>
                  </a:cubicBezTo>
                  <a:cubicBezTo>
                    <a:pt x="94804" y="27479"/>
                    <a:pt x="94804" y="27479"/>
                    <a:pt x="94804" y="27811"/>
                  </a:cubicBezTo>
                  <a:cubicBezTo>
                    <a:pt x="94045" y="27656"/>
                    <a:pt x="93757" y="28631"/>
                    <a:pt x="93141" y="28631"/>
                  </a:cubicBezTo>
                  <a:cubicBezTo>
                    <a:pt x="92689" y="28631"/>
                    <a:pt x="92381" y="28144"/>
                    <a:pt x="92217" y="27656"/>
                  </a:cubicBezTo>
                  <a:cubicBezTo>
                    <a:pt x="91930" y="27146"/>
                    <a:pt x="91457" y="27146"/>
                    <a:pt x="90841" y="27146"/>
                  </a:cubicBezTo>
                  <a:cubicBezTo>
                    <a:pt x="90841" y="27479"/>
                    <a:pt x="90841" y="27966"/>
                    <a:pt x="90841" y="28299"/>
                  </a:cubicBezTo>
                  <a:cubicBezTo>
                    <a:pt x="89938" y="28144"/>
                    <a:pt x="88131" y="31268"/>
                    <a:pt x="87823" y="29296"/>
                  </a:cubicBezTo>
                  <a:cubicBezTo>
                    <a:pt x="88131" y="29119"/>
                    <a:pt x="89014" y="28476"/>
                    <a:pt x="88275" y="28299"/>
                  </a:cubicBezTo>
                  <a:cubicBezTo>
                    <a:pt x="87967" y="27324"/>
                    <a:pt x="87515" y="25839"/>
                    <a:pt x="86447" y="25506"/>
                  </a:cubicBezTo>
                  <a:cubicBezTo>
                    <a:pt x="85831" y="26326"/>
                    <a:pt x="85544" y="26836"/>
                    <a:pt x="84620" y="26991"/>
                  </a:cubicBezTo>
                  <a:cubicBezTo>
                    <a:pt x="84455" y="27656"/>
                    <a:pt x="84928" y="28299"/>
                    <a:pt x="84763" y="28963"/>
                  </a:cubicBezTo>
                  <a:cubicBezTo>
                    <a:pt x="84928" y="28963"/>
                    <a:pt x="84928" y="28963"/>
                    <a:pt x="85071" y="28963"/>
                  </a:cubicBezTo>
                  <a:cubicBezTo>
                    <a:pt x="85071" y="29296"/>
                    <a:pt x="84928" y="29451"/>
                    <a:pt x="84620" y="29628"/>
                  </a:cubicBezTo>
                  <a:cubicBezTo>
                    <a:pt x="84168" y="29783"/>
                    <a:pt x="84312" y="30603"/>
                    <a:pt x="84312" y="31113"/>
                  </a:cubicBezTo>
                  <a:cubicBezTo>
                    <a:pt x="84455" y="31113"/>
                    <a:pt x="84620" y="31268"/>
                    <a:pt x="84928" y="31268"/>
                  </a:cubicBezTo>
                  <a:cubicBezTo>
                    <a:pt x="84928" y="31445"/>
                    <a:pt x="84928" y="31756"/>
                    <a:pt x="84928" y="31933"/>
                  </a:cubicBezTo>
                  <a:cubicBezTo>
                    <a:pt x="84312" y="31933"/>
                    <a:pt x="84455" y="32576"/>
                    <a:pt x="84455" y="32908"/>
                  </a:cubicBezTo>
                  <a:cubicBezTo>
                    <a:pt x="84004" y="33085"/>
                    <a:pt x="83860" y="32753"/>
                    <a:pt x="83552" y="33240"/>
                  </a:cubicBezTo>
                  <a:cubicBezTo>
                    <a:pt x="83408" y="33728"/>
                    <a:pt x="83552" y="34393"/>
                    <a:pt x="82792" y="34238"/>
                  </a:cubicBezTo>
                  <a:cubicBezTo>
                    <a:pt x="82340" y="34238"/>
                    <a:pt x="82340" y="33728"/>
                    <a:pt x="82176" y="33418"/>
                  </a:cubicBezTo>
                  <a:cubicBezTo>
                    <a:pt x="81868" y="32908"/>
                    <a:pt x="81273" y="32908"/>
                    <a:pt x="80800" y="32908"/>
                  </a:cubicBezTo>
                  <a:cubicBezTo>
                    <a:pt x="79733" y="32753"/>
                    <a:pt x="79425" y="34060"/>
                    <a:pt x="78521" y="34238"/>
                  </a:cubicBezTo>
                  <a:cubicBezTo>
                    <a:pt x="77453" y="34393"/>
                    <a:pt x="76837" y="34060"/>
                    <a:pt x="76694" y="35545"/>
                  </a:cubicBezTo>
                  <a:cubicBezTo>
                    <a:pt x="76242" y="35545"/>
                    <a:pt x="75934" y="35878"/>
                    <a:pt x="75626" y="35878"/>
                  </a:cubicBezTo>
                  <a:cubicBezTo>
                    <a:pt x="75174" y="35878"/>
                    <a:pt x="74702" y="35700"/>
                    <a:pt x="74394" y="35878"/>
                  </a:cubicBezTo>
                  <a:cubicBezTo>
                    <a:pt x="73634" y="36033"/>
                    <a:pt x="73326" y="36365"/>
                    <a:pt x="72422" y="36210"/>
                  </a:cubicBezTo>
                  <a:cubicBezTo>
                    <a:pt x="71498" y="36210"/>
                    <a:pt x="70595" y="36365"/>
                    <a:pt x="69671" y="36542"/>
                  </a:cubicBezTo>
                  <a:cubicBezTo>
                    <a:pt x="69671" y="36875"/>
                    <a:pt x="69671" y="37185"/>
                    <a:pt x="69671" y="37362"/>
                  </a:cubicBezTo>
                  <a:cubicBezTo>
                    <a:pt x="69671" y="37185"/>
                    <a:pt x="69671" y="36875"/>
                    <a:pt x="69671" y="36542"/>
                  </a:cubicBezTo>
                  <a:lnTo>
                    <a:pt x="69527" y="36542"/>
                  </a:lnTo>
                  <a:cubicBezTo>
                    <a:pt x="68911" y="36698"/>
                    <a:pt x="68459" y="35878"/>
                    <a:pt x="67843" y="36033"/>
                  </a:cubicBezTo>
                  <a:cubicBezTo>
                    <a:pt x="66324" y="36210"/>
                    <a:pt x="65256" y="38027"/>
                    <a:pt x="65256" y="35390"/>
                  </a:cubicBezTo>
                  <a:cubicBezTo>
                    <a:pt x="65256" y="34548"/>
                    <a:pt x="65400" y="33573"/>
                    <a:pt x="64804" y="32908"/>
                  </a:cubicBezTo>
                  <a:cubicBezTo>
                    <a:pt x="64188" y="32088"/>
                    <a:pt x="65112" y="31445"/>
                    <a:pt x="64640" y="30936"/>
                  </a:cubicBezTo>
                  <a:cubicBezTo>
                    <a:pt x="64640" y="30936"/>
                    <a:pt x="64640" y="30936"/>
                    <a:pt x="64640" y="30781"/>
                  </a:cubicBezTo>
                  <a:cubicBezTo>
                    <a:pt x="64188" y="30781"/>
                    <a:pt x="64188" y="31268"/>
                    <a:pt x="63572" y="31113"/>
                  </a:cubicBezTo>
                  <a:cubicBezTo>
                    <a:pt x="63572" y="30781"/>
                    <a:pt x="63572" y="30448"/>
                    <a:pt x="63572" y="30116"/>
                  </a:cubicBezTo>
                  <a:cubicBezTo>
                    <a:pt x="62813" y="29939"/>
                    <a:pt x="62197" y="30936"/>
                    <a:pt x="61437" y="30603"/>
                  </a:cubicBezTo>
                  <a:cubicBezTo>
                    <a:pt x="61293" y="29783"/>
                    <a:pt x="62053" y="29451"/>
                    <a:pt x="61745" y="28631"/>
                  </a:cubicBezTo>
                  <a:cubicBezTo>
                    <a:pt x="61437" y="27811"/>
                    <a:pt x="61293" y="26836"/>
                    <a:pt x="60821" y="25994"/>
                  </a:cubicBezTo>
                  <a:cubicBezTo>
                    <a:pt x="60369" y="25351"/>
                    <a:pt x="58542" y="21717"/>
                    <a:pt x="57474" y="22869"/>
                  </a:cubicBezTo>
                  <a:cubicBezTo>
                    <a:pt x="57022" y="23357"/>
                    <a:pt x="56098" y="23047"/>
                    <a:pt x="55790" y="22537"/>
                  </a:cubicBezTo>
                  <a:cubicBezTo>
                    <a:pt x="55503" y="22382"/>
                    <a:pt x="55338" y="21894"/>
                    <a:pt x="55030" y="21717"/>
                  </a:cubicBezTo>
                  <a:cubicBezTo>
                    <a:pt x="54887" y="21562"/>
                    <a:pt x="54722" y="21562"/>
                    <a:pt x="54579" y="21562"/>
                  </a:cubicBezTo>
                  <a:cubicBezTo>
                    <a:pt x="54579" y="21894"/>
                    <a:pt x="54435" y="22382"/>
                    <a:pt x="54579" y="22537"/>
                  </a:cubicBezTo>
                  <a:cubicBezTo>
                    <a:pt x="53367" y="23202"/>
                    <a:pt x="54271" y="21894"/>
                    <a:pt x="54435" y="21562"/>
                  </a:cubicBezTo>
                  <a:cubicBezTo>
                    <a:pt x="54271" y="21562"/>
                    <a:pt x="54127" y="21562"/>
                    <a:pt x="53819" y="21562"/>
                  </a:cubicBezTo>
                  <a:cubicBezTo>
                    <a:pt x="52895" y="21229"/>
                    <a:pt x="51827" y="21074"/>
                    <a:pt x="51067" y="20254"/>
                  </a:cubicBezTo>
                  <a:cubicBezTo>
                    <a:pt x="50759" y="20077"/>
                    <a:pt x="49856" y="19080"/>
                    <a:pt x="50759" y="19080"/>
                  </a:cubicBezTo>
                  <a:cubicBezTo>
                    <a:pt x="50924" y="18437"/>
                    <a:pt x="50616" y="16288"/>
                    <a:pt x="50000" y="15955"/>
                  </a:cubicBezTo>
                  <a:cubicBezTo>
                    <a:pt x="48932" y="15468"/>
                    <a:pt x="49404" y="14648"/>
                    <a:pt x="50164" y="13983"/>
                  </a:cubicBezTo>
                  <a:cubicBezTo>
                    <a:pt x="50759" y="13163"/>
                    <a:pt x="50472" y="12011"/>
                    <a:pt x="50759" y="11036"/>
                  </a:cubicBezTo>
                  <a:cubicBezTo>
                    <a:pt x="50924" y="10526"/>
                    <a:pt x="51067" y="10193"/>
                    <a:pt x="51067" y="9551"/>
                  </a:cubicBezTo>
                  <a:cubicBezTo>
                    <a:pt x="51067" y="9063"/>
                    <a:pt x="50616" y="8886"/>
                    <a:pt x="50616" y="8398"/>
                  </a:cubicBezTo>
                  <a:cubicBezTo>
                    <a:pt x="49691" y="8221"/>
                    <a:pt x="48788" y="7246"/>
                    <a:pt x="48336" y="6581"/>
                  </a:cubicBezTo>
                  <a:cubicBezTo>
                    <a:pt x="48028" y="6249"/>
                    <a:pt x="47864" y="6094"/>
                    <a:pt x="47556" y="6249"/>
                  </a:cubicBezTo>
                  <a:cubicBezTo>
                    <a:pt x="46796" y="6426"/>
                    <a:pt x="46344" y="6094"/>
                    <a:pt x="45585" y="6094"/>
                  </a:cubicBezTo>
                  <a:cubicBezTo>
                    <a:pt x="45585" y="6581"/>
                    <a:pt x="45420" y="7069"/>
                    <a:pt x="44969" y="7069"/>
                  </a:cubicBezTo>
                  <a:cubicBezTo>
                    <a:pt x="44969" y="6736"/>
                    <a:pt x="44661" y="6249"/>
                    <a:pt x="44373" y="6426"/>
                  </a:cubicBezTo>
                  <a:cubicBezTo>
                    <a:pt x="44065" y="6736"/>
                    <a:pt x="44373" y="7069"/>
                    <a:pt x="44209" y="7401"/>
                  </a:cubicBezTo>
                  <a:cubicBezTo>
                    <a:pt x="43757" y="8221"/>
                    <a:pt x="42833" y="7069"/>
                    <a:pt x="42997" y="6426"/>
                  </a:cubicBezTo>
                  <a:cubicBezTo>
                    <a:pt x="42833" y="6426"/>
                    <a:pt x="42525" y="6426"/>
                    <a:pt x="42381" y="6426"/>
                  </a:cubicBezTo>
                  <a:cubicBezTo>
                    <a:pt x="42381" y="6249"/>
                    <a:pt x="42381" y="5916"/>
                    <a:pt x="42381" y="5761"/>
                  </a:cubicBezTo>
                  <a:cubicBezTo>
                    <a:pt x="41930" y="5761"/>
                    <a:pt x="41314" y="5916"/>
                    <a:pt x="41006" y="5584"/>
                  </a:cubicBezTo>
                  <a:cubicBezTo>
                    <a:pt x="40862" y="5584"/>
                    <a:pt x="40862" y="5096"/>
                    <a:pt x="40698" y="4941"/>
                  </a:cubicBezTo>
                  <a:cubicBezTo>
                    <a:pt x="40554" y="4941"/>
                    <a:pt x="40390" y="4941"/>
                    <a:pt x="40246" y="4941"/>
                  </a:cubicBezTo>
                  <a:cubicBezTo>
                    <a:pt x="40246" y="5429"/>
                    <a:pt x="40246" y="5916"/>
                    <a:pt x="40246" y="6249"/>
                  </a:cubicBezTo>
                  <a:cubicBezTo>
                    <a:pt x="39630" y="6581"/>
                    <a:pt x="39938" y="7246"/>
                    <a:pt x="40246" y="7578"/>
                  </a:cubicBezTo>
                  <a:cubicBezTo>
                    <a:pt x="39322" y="7734"/>
                    <a:pt x="39178" y="6581"/>
                    <a:pt x="38418" y="6581"/>
                  </a:cubicBezTo>
                  <a:cubicBezTo>
                    <a:pt x="38275" y="6736"/>
                    <a:pt x="38275" y="6736"/>
                    <a:pt x="38275" y="6914"/>
                  </a:cubicBezTo>
                  <a:cubicBezTo>
                    <a:pt x="37494" y="6736"/>
                    <a:pt x="36591" y="6914"/>
                    <a:pt x="35831" y="6736"/>
                  </a:cubicBezTo>
                  <a:cubicBezTo>
                    <a:pt x="35831" y="6249"/>
                    <a:pt x="35831" y="5584"/>
                    <a:pt x="36283" y="5274"/>
                  </a:cubicBezTo>
                  <a:cubicBezTo>
                    <a:pt x="36591" y="5096"/>
                    <a:pt x="36899" y="4941"/>
                    <a:pt x="36735" y="4454"/>
                  </a:cubicBezTo>
                  <a:cubicBezTo>
                    <a:pt x="36119" y="4277"/>
                    <a:pt x="35359" y="4609"/>
                    <a:pt x="34763" y="4454"/>
                  </a:cubicBezTo>
                  <a:cubicBezTo>
                    <a:pt x="34763" y="3789"/>
                    <a:pt x="34763" y="2969"/>
                    <a:pt x="34763" y="2149"/>
                  </a:cubicBezTo>
                  <a:cubicBezTo>
                    <a:pt x="34004" y="2149"/>
                    <a:pt x="33223" y="2149"/>
                    <a:pt x="32464" y="1817"/>
                  </a:cubicBezTo>
                  <a:cubicBezTo>
                    <a:pt x="31560" y="1484"/>
                    <a:pt x="30636" y="2149"/>
                    <a:pt x="29733" y="1972"/>
                  </a:cubicBezTo>
                  <a:cubicBezTo>
                    <a:pt x="29733" y="1152"/>
                    <a:pt x="27741" y="487"/>
                    <a:pt x="27433" y="0"/>
                  </a:cubicBezTo>
                  <a:cubicBezTo>
                    <a:pt x="27289" y="155"/>
                    <a:pt x="26981" y="487"/>
                    <a:pt x="26837" y="487"/>
                  </a:cubicBezTo>
                  <a:cubicBezTo>
                    <a:pt x="26837" y="1307"/>
                    <a:pt x="28193" y="1817"/>
                    <a:pt x="27433" y="2792"/>
                  </a:cubicBezTo>
                  <a:cubicBezTo>
                    <a:pt x="27289" y="3124"/>
                    <a:pt x="26837" y="2969"/>
                    <a:pt x="26673" y="3301"/>
                  </a:cubicBezTo>
                  <a:cubicBezTo>
                    <a:pt x="26365" y="3789"/>
                    <a:pt x="26981" y="3612"/>
                    <a:pt x="26981" y="4121"/>
                  </a:cubicBezTo>
                  <a:cubicBezTo>
                    <a:pt x="26981" y="4764"/>
                    <a:pt x="26981" y="6581"/>
                    <a:pt x="26529" y="7069"/>
                  </a:cubicBezTo>
                  <a:cubicBezTo>
                    <a:pt x="25605" y="8221"/>
                    <a:pt x="24845" y="8066"/>
                    <a:pt x="23634" y="8221"/>
                  </a:cubicBezTo>
                  <a:cubicBezTo>
                    <a:pt x="23634" y="8554"/>
                    <a:pt x="23778" y="8554"/>
                    <a:pt x="24086" y="8731"/>
                  </a:cubicBezTo>
                  <a:cubicBezTo>
                    <a:pt x="24537" y="9063"/>
                    <a:pt x="24537" y="9706"/>
                    <a:pt x="24845" y="10038"/>
                  </a:cubicBezTo>
                  <a:cubicBezTo>
                    <a:pt x="24845" y="10038"/>
                    <a:pt x="24681" y="10193"/>
                    <a:pt x="24537" y="10371"/>
                  </a:cubicBezTo>
                  <a:cubicBezTo>
                    <a:pt x="23921" y="10371"/>
                    <a:pt x="23018" y="10193"/>
                    <a:pt x="22566" y="10858"/>
                  </a:cubicBezTo>
                  <a:cubicBezTo>
                    <a:pt x="23018" y="9883"/>
                    <a:pt x="21806" y="9706"/>
                    <a:pt x="21950" y="8886"/>
                  </a:cubicBezTo>
                  <a:cubicBezTo>
                    <a:pt x="21642" y="8731"/>
                    <a:pt x="21334" y="8731"/>
                    <a:pt x="21026" y="8886"/>
                  </a:cubicBezTo>
                  <a:cubicBezTo>
                    <a:pt x="21190" y="9706"/>
                    <a:pt x="20574" y="9883"/>
                    <a:pt x="20266" y="10371"/>
                  </a:cubicBezTo>
                  <a:cubicBezTo>
                    <a:pt x="19815" y="11191"/>
                    <a:pt x="20431" y="12166"/>
                    <a:pt x="19507" y="12498"/>
                  </a:cubicBezTo>
                  <a:cubicBezTo>
                    <a:pt x="17515" y="13163"/>
                    <a:pt x="20266" y="14648"/>
                    <a:pt x="20123" y="15800"/>
                  </a:cubicBezTo>
                  <a:lnTo>
                    <a:pt x="20739" y="15800"/>
                  </a:lnTo>
                  <a:cubicBezTo>
                    <a:pt x="20882" y="16620"/>
                    <a:pt x="20574" y="16775"/>
                    <a:pt x="19958" y="17108"/>
                  </a:cubicBezTo>
                  <a:cubicBezTo>
                    <a:pt x="19199" y="17440"/>
                    <a:pt x="18583" y="18260"/>
                    <a:pt x="18131" y="19257"/>
                  </a:cubicBezTo>
                  <a:cubicBezTo>
                    <a:pt x="17987" y="19412"/>
                    <a:pt x="17823" y="21074"/>
                    <a:pt x="17515" y="21074"/>
                  </a:cubicBezTo>
                  <a:cubicBezTo>
                    <a:pt x="17063" y="21229"/>
                    <a:pt x="16303" y="20742"/>
                    <a:pt x="15852" y="21074"/>
                  </a:cubicBezTo>
                  <a:cubicBezTo>
                    <a:pt x="15995" y="21562"/>
                    <a:pt x="15708" y="21717"/>
                    <a:pt x="15236" y="21717"/>
                  </a:cubicBezTo>
                  <a:cubicBezTo>
                    <a:pt x="15400" y="22049"/>
                    <a:pt x="15400" y="22382"/>
                    <a:pt x="14928" y="22537"/>
                  </a:cubicBezTo>
                  <a:cubicBezTo>
                    <a:pt x="14928" y="23202"/>
                    <a:pt x="15236" y="23202"/>
                    <a:pt x="15400" y="23689"/>
                  </a:cubicBezTo>
                  <a:cubicBezTo>
                    <a:pt x="15708" y="24509"/>
                    <a:pt x="15236" y="25174"/>
                    <a:pt x="15092" y="25839"/>
                  </a:cubicBezTo>
                  <a:cubicBezTo>
                    <a:pt x="14928" y="25994"/>
                    <a:pt x="14928" y="26171"/>
                    <a:pt x="14928" y="26504"/>
                  </a:cubicBezTo>
                  <a:cubicBezTo>
                    <a:pt x="15544" y="26326"/>
                    <a:pt x="16919" y="26659"/>
                    <a:pt x="16919" y="26659"/>
                  </a:cubicBezTo>
                  <a:cubicBezTo>
                    <a:pt x="16919" y="26836"/>
                    <a:pt x="17063" y="27811"/>
                    <a:pt x="17063" y="27811"/>
                  </a:cubicBezTo>
                  <a:cubicBezTo>
                    <a:pt x="16919" y="27811"/>
                    <a:pt x="16755" y="27811"/>
                    <a:pt x="16611" y="27811"/>
                  </a:cubicBezTo>
                  <a:cubicBezTo>
                    <a:pt x="16611" y="28144"/>
                    <a:pt x="16468" y="29296"/>
                    <a:pt x="16919" y="29296"/>
                  </a:cubicBezTo>
                  <a:cubicBezTo>
                    <a:pt x="16919" y="29628"/>
                    <a:pt x="16919" y="30116"/>
                    <a:pt x="16755" y="30448"/>
                  </a:cubicBezTo>
                  <a:cubicBezTo>
                    <a:pt x="15544" y="30448"/>
                    <a:pt x="16755" y="32421"/>
                    <a:pt x="16611" y="33240"/>
                  </a:cubicBezTo>
                  <a:cubicBezTo>
                    <a:pt x="16468" y="33905"/>
                    <a:pt x="15236" y="35058"/>
                    <a:pt x="14620" y="34880"/>
                  </a:cubicBezTo>
                  <a:cubicBezTo>
                    <a:pt x="14620" y="35390"/>
                    <a:pt x="14620" y="35878"/>
                    <a:pt x="14620" y="36210"/>
                  </a:cubicBezTo>
                  <a:cubicBezTo>
                    <a:pt x="13716" y="36210"/>
                    <a:pt x="13716" y="36542"/>
                    <a:pt x="13552" y="37518"/>
                  </a:cubicBezTo>
                  <a:cubicBezTo>
                    <a:pt x="12956" y="37518"/>
                    <a:pt x="12340" y="37518"/>
                    <a:pt x="12484" y="38337"/>
                  </a:cubicBezTo>
                  <a:cubicBezTo>
                    <a:pt x="13100" y="38515"/>
                    <a:pt x="13264" y="39002"/>
                    <a:pt x="13860" y="39002"/>
                  </a:cubicBezTo>
                  <a:cubicBezTo>
                    <a:pt x="14312" y="39157"/>
                    <a:pt x="14784" y="39002"/>
                    <a:pt x="15236" y="39002"/>
                  </a:cubicBezTo>
                  <a:cubicBezTo>
                    <a:pt x="15708" y="39157"/>
                    <a:pt x="17063" y="39157"/>
                    <a:pt x="16755" y="40000"/>
                  </a:cubicBezTo>
                  <a:cubicBezTo>
                    <a:pt x="15236" y="40155"/>
                    <a:pt x="12956" y="41972"/>
                    <a:pt x="12648" y="43767"/>
                  </a:cubicBezTo>
                  <a:cubicBezTo>
                    <a:pt x="12032" y="43612"/>
                    <a:pt x="11129" y="44609"/>
                    <a:pt x="12032" y="45252"/>
                  </a:cubicBezTo>
                  <a:cubicBezTo>
                    <a:pt x="12648" y="45584"/>
                    <a:pt x="13264" y="45252"/>
                    <a:pt x="12956" y="46404"/>
                  </a:cubicBezTo>
                  <a:cubicBezTo>
                    <a:pt x="12792" y="47401"/>
                    <a:pt x="12792" y="48221"/>
                    <a:pt x="12197" y="49218"/>
                  </a:cubicBezTo>
                  <a:cubicBezTo>
                    <a:pt x="11724" y="50038"/>
                    <a:pt x="12648" y="50526"/>
                    <a:pt x="12484" y="51346"/>
                  </a:cubicBezTo>
                  <a:cubicBezTo>
                    <a:pt x="12197" y="51346"/>
                    <a:pt x="12032" y="51346"/>
                    <a:pt x="11724" y="51346"/>
                  </a:cubicBezTo>
                  <a:cubicBezTo>
                    <a:pt x="11581" y="51833"/>
                    <a:pt x="12032" y="52498"/>
                    <a:pt x="11724" y="53163"/>
                  </a:cubicBezTo>
                  <a:cubicBezTo>
                    <a:pt x="12197" y="53163"/>
                    <a:pt x="12340" y="53473"/>
                    <a:pt x="12340" y="53806"/>
                  </a:cubicBezTo>
                  <a:cubicBezTo>
                    <a:pt x="12032" y="53983"/>
                    <a:pt x="12032" y="54315"/>
                    <a:pt x="12032" y="54648"/>
                  </a:cubicBezTo>
                  <a:cubicBezTo>
                    <a:pt x="11581" y="54648"/>
                    <a:pt x="11129" y="55290"/>
                    <a:pt x="10965" y="55800"/>
                  </a:cubicBezTo>
                  <a:cubicBezTo>
                    <a:pt x="10205" y="56110"/>
                    <a:pt x="8377" y="55290"/>
                    <a:pt x="8685" y="56775"/>
                  </a:cubicBezTo>
                  <a:cubicBezTo>
                    <a:pt x="9753" y="56775"/>
                    <a:pt x="10513" y="57595"/>
                    <a:pt x="11581" y="57595"/>
                  </a:cubicBezTo>
                  <a:cubicBezTo>
                    <a:pt x="12032" y="57772"/>
                    <a:pt x="13264" y="57595"/>
                    <a:pt x="13408" y="58260"/>
                  </a:cubicBezTo>
                  <a:cubicBezTo>
                    <a:pt x="13716" y="58260"/>
                    <a:pt x="13860" y="58260"/>
                    <a:pt x="14168" y="58260"/>
                  </a:cubicBezTo>
                  <a:cubicBezTo>
                    <a:pt x="14168" y="59412"/>
                    <a:pt x="13552" y="59235"/>
                    <a:pt x="12792" y="59235"/>
                  </a:cubicBezTo>
                  <a:cubicBezTo>
                    <a:pt x="11724" y="60720"/>
                    <a:pt x="12484" y="63844"/>
                    <a:pt x="12340" y="65506"/>
                  </a:cubicBezTo>
                  <a:cubicBezTo>
                    <a:pt x="10205" y="65506"/>
                    <a:pt x="6098" y="63357"/>
                    <a:pt x="5174" y="66481"/>
                  </a:cubicBezTo>
                  <a:cubicBezTo>
                    <a:pt x="5030" y="67301"/>
                    <a:pt x="5030" y="68299"/>
                    <a:pt x="5790" y="68631"/>
                  </a:cubicBezTo>
                  <a:cubicBezTo>
                    <a:pt x="5934" y="68963"/>
                    <a:pt x="5934" y="69274"/>
                    <a:pt x="5934" y="69606"/>
                  </a:cubicBezTo>
                  <a:cubicBezTo>
                    <a:pt x="4866" y="69606"/>
                    <a:pt x="4866" y="70094"/>
                    <a:pt x="4722" y="71091"/>
                  </a:cubicBezTo>
                  <a:cubicBezTo>
                    <a:pt x="4722" y="71911"/>
                    <a:pt x="3490" y="72421"/>
                    <a:pt x="4106" y="72908"/>
                  </a:cubicBezTo>
                  <a:cubicBezTo>
                    <a:pt x="4558" y="73573"/>
                    <a:pt x="5790" y="74216"/>
                    <a:pt x="5790" y="75213"/>
                  </a:cubicBezTo>
                  <a:cubicBezTo>
                    <a:pt x="5790" y="75700"/>
                    <a:pt x="5626" y="76520"/>
                    <a:pt x="5934" y="76853"/>
                  </a:cubicBezTo>
                  <a:cubicBezTo>
                    <a:pt x="5934" y="77008"/>
                    <a:pt x="6386" y="77008"/>
                    <a:pt x="6386" y="77185"/>
                  </a:cubicBezTo>
                  <a:cubicBezTo>
                    <a:pt x="6694" y="78160"/>
                    <a:pt x="5934" y="78337"/>
                    <a:pt x="5482" y="79002"/>
                  </a:cubicBezTo>
                  <a:cubicBezTo>
                    <a:pt x="5030" y="79822"/>
                    <a:pt x="4722" y="79313"/>
                    <a:pt x="3963" y="79157"/>
                  </a:cubicBezTo>
                  <a:cubicBezTo>
                    <a:pt x="3490" y="79002"/>
                    <a:pt x="2895" y="79313"/>
                    <a:pt x="2279" y="79313"/>
                  </a:cubicBezTo>
                  <a:cubicBezTo>
                    <a:pt x="1519" y="79490"/>
                    <a:pt x="1211" y="78337"/>
                    <a:pt x="759" y="77850"/>
                  </a:cubicBezTo>
                  <a:cubicBezTo>
                    <a:pt x="595" y="78160"/>
                    <a:pt x="595" y="78670"/>
                    <a:pt x="287" y="78670"/>
                  </a:cubicBezTo>
                  <a:cubicBezTo>
                    <a:pt x="143" y="79645"/>
                    <a:pt x="287" y="79977"/>
                    <a:pt x="1355" y="79977"/>
                  </a:cubicBezTo>
                  <a:cubicBezTo>
                    <a:pt x="1211" y="81130"/>
                    <a:pt x="1067" y="82127"/>
                    <a:pt x="903" y="83102"/>
                  </a:cubicBezTo>
                  <a:cubicBezTo>
                    <a:pt x="759" y="83102"/>
                    <a:pt x="595" y="83279"/>
                    <a:pt x="451" y="83279"/>
                  </a:cubicBezTo>
                  <a:cubicBezTo>
                    <a:pt x="451" y="83279"/>
                    <a:pt x="143" y="84919"/>
                    <a:pt x="0" y="85074"/>
                  </a:cubicBezTo>
                  <a:cubicBezTo>
                    <a:pt x="0" y="85584"/>
                    <a:pt x="0" y="86227"/>
                    <a:pt x="287" y="86559"/>
                  </a:cubicBezTo>
                  <a:cubicBezTo>
                    <a:pt x="595" y="86891"/>
                    <a:pt x="903" y="86891"/>
                    <a:pt x="759" y="87379"/>
                  </a:cubicBezTo>
                  <a:cubicBezTo>
                    <a:pt x="1355" y="87556"/>
                    <a:pt x="1519" y="88199"/>
                    <a:pt x="2114" y="88199"/>
                  </a:cubicBezTo>
                  <a:cubicBezTo>
                    <a:pt x="2422" y="88044"/>
                    <a:pt x="3039" y="87867"/>
                    <a:pt x="2895" y="88531"/>
                  </a:cubicBezTo>
                  <a:cubicBezTo>
                    <a:pt x="2422" y="88531"/>
                    <a:pt x="2114" y="88709"/>
                    <a:pt x="2114" y="89196"/>
                  </a:cubicBezTo>
                  <a:cubicBezTo>
                    <a:pt x="1971" y="89351"/>
                    <a:pt x="1971" y="89196"/>
                    <a:pt x="1827" y="89529"/>
                  </a:cubicBezTo>
                  <a:lnTo>
                    <a:pt x="1663" y="89529"/>
                  </a:lnTo>
                  <a:cubicBezTo>
                    <a:pt x="1663" y="89861"/>
                    <a:pt x="1663" y="90349"/>
                    <a:pt x="2279" y="90349"/>
                  </a:cubicBezTo>
                  <a:cubicBezTo>
                    <a:pt x="2279" y="90836"/>
                    <a:pt x="1971" y="91833"/>
                    <a:pt x="2731" y="91833"/>
                  </a:cubicBezTo>
                  <a:cubicBezTo>
                    <a:pt x="3182" y="91988"/>
                    <a:pt x="3963" y="91656"/>
                    <a:pt x="4106" y="92166"/>
                  </a:cubicBezTo>
                  <a:cubicBezTo>
                    <a:pt x="4414" y="92166"/>
                    <a:pt x="4558" y="92166"/>
                    <a:pt x="4866" y="92166"/>
                  </a:cubicBezTo>
                  <a:cubicBezTo>
                    <a:pt x="5030" y="91346"/>
                    <a:pt x="5030" y="90504"/>
                    <a:pt x="6098" y="90836"/>
                  </a:cubicBezTo>
                  <a:cubicBezTo>
                    <a:pt x="6550" y="90836"/>
                    <a:pt x="7310" y="91168"/>
                    <a:pt x="7453" y="90504"/>
                  </a:cubicBezTo>
                  <a:cubicBezTo>
                    <a:pt x="7618" y="90504"/>
                    <a:pt x="7618" y="90504"/>
                    <a:pt x="7618" y="90504"/>
                  </a:cubicBezTo>
                  <a:cubicBezTo>
                    <a:pt x="7618" y="90836"/>
                    <a:pt x="7761" y="91346"/>
                    <a:pt x="7761" y="91833"/>
                  </a:cubicBezTo>
                  <a:cubicBezTo>
                    <a:pt x="8213" y="91833"/>
                    <a:pt x="8993" y="92808"/>
                    <a:pt x="9137" y="92476"/>
                  </a:cubicBezTo>
                  <a:cubicBezTo>
                    <a:pt x="9137" y="92321"/>
                    <a:pt x="8829" y="91013"/>
                    <a:pt x="8829" y="90681"/>
                  </a:cubicBezTo>
                  <a:cubicBezTo>
                    <a:pt x="9137" y="91013"/>
                    <a:pt x="9445" y="90681"/>
                    <a:pt x="9589" y="91346"/>
                  </a:cubicBezTo>
                  <a:cubicBezTo>
                    <a:pt x="9589" y="91656"/>
                    <a:pt x="9753" y="91833"/>
                    <a:pt x="9753" y="91988"/>
                  </a:cubicBezTo>
                  <a:cubicBezTo>
                    <a:pt x="9897" y="92476"/>
                    <a:pt x="10205" y="92986"/>
                    <a:pt x="10657" y="92986"/>
                  </a:cubicBezTo>
                  <a:cubicBezTo>
                    <a:pt x="10965" y="94138"/>
                    <a:pt x="9137" y="93318"/>
                    <a:pt x="8685" y="93806"/>
                  </a:cubicBezTo>
                  <a:cubicBezTo>
                    <a:pt x="8069" y="94448"/>
                    <a:pt x="8213" y="95955"/>
                    <a:pt x="9137" y="96265"/>
                  </a:cubicBezTo>
                  <a:cubicBezTo>
                    <a:pt x="10369" y="96598"/>
                    <a:pt x="8829" y="98570"/>
                    <a:pt x="8377" y="97085"/>
                  </a:cubicBezTo>
                  <a:cubicBezTo>
                    <a:pt x="7761" y="95955"/>
                    <a:pt x="7002" y="95623"/>
                    <a:pt x="5790" y="95778"/>
                  </a:cubicBezTo>
                  <a:cubicBezTo>
                    <a:pt x="5790" y="96110"/>
                    <a:pt x="5482" y="96265"/>
                    <a:pt x="5174" y="96265"/>
                  </a:cubicBezTo>
                  <a:cubicBezTo>
                    <a:pt x="5174" y="94781"/>
                    <a:pt x="3963" y="95445"/>
                    <a:pt x="3655" y="94448"/>
                  </a:cubicBezTo>
                  <a:cubicBezTo>
                    <a:pt x="3347" y="93318"/>
                    <a:pt x="2587" y="92653"/>
                    <a:pt x="1519" y="92653"/>
                  </a:cubicBezTo>
                  <a:cubicBezTo>
                    <a:pt x="1355" y="92808"/>
                    <a:pt x="1355" y="92986"/>
                    <a:pt x="1355" y="93318"/>
                  </a:cubicBezTo>
                  <a:cubicBezTo>
                    <a:pt x="1827" y="93318"/>
                    <a:pt x="2279" y="93806"/>
                    <a:pt x="2731" y="93806"/>
                  </a:cubicBezTo>
                  <a:cubicBezTo>
                    <a:pt x="2731" y="94293"/>
                    <a:pt x="2279" y="94958"/>
                    <a:pt x="2731" y="95290"/>
                  </a:cubicBezTo>
                  <a:cubicBezTo>
                    <a:pt x="2895" y="95445"/>
                    <a:pt x="3182" y="95445"/>
                    <a:pt x="3490" y="95778"/>
                  </a:cubicBezTo>
                  <a:cubicBezTo>
                    <a:pt x="4106" y="96443"/>
                    <a:pt x="4106" y="97595"/>
                    <a:pt x="3039" y="97595"/>
                  </a:cubicBezTo>
                  <a:cubicBezTo>
                    <a:pt x="2895" y="98083"/>
                    <a:pt x="2587" y="98747"/>
                    <a:pt x="2731" y="99235"/>
                  </a:cubicBezTo>
                  <a:cubicBezTo>
                    <a:pt x="3347" y="99390"/>
                    <a:pt x="4106" y="99567"/>
                    <a:pt x="4722" y="99390"/>
                  </a:cubicBezTo>
                  <a:cubicBezTo>
                    <a:pt x="5174" y="99390"/>
                    <a:pt x="4866" y="97418"/>
                    <a:pt x="4866" y="97085"/>
                  </a:cubicBezTo>
                  <a:cubicBezTo>
                    <a:pt x="5626" y="96930"/>
                    <a:pt x="5790" y="97595"/>
                    <a:pt x="6242" y="97927"/>
                  </a:cubicBezTo>
                  <a:cubicBezTo>
                    <a:pt x="6858" y="98415"/>
                    <a:pt x="8213" y="98415"/>
                    <a:pt x="8993" y="98415"/>
                  </a:cubicBezTo>
                  <a:cubicBezTo>
                    <a:pt x="8993" y="99235"/>
                    <a:pt x="8829" y="100210"/>
                    <a:pt x="9753" y="100210"/>
                  </a:cubicBezTo>
                  <a:cubicBezTo>
                    <a:pt x="9589" y="100387"/>
                    <a:pt x="9753" y="100720"/>
                    <a:pt x="9753" y="100720"/>
                  </a:cubicBezTo>
                  <a:cubicBezTo>
                    <a:pt x="10061" y="100720"/>
                    <a:pt x="10061" y="100210"/>
                    <a:pt x="10061" y="100055"/>
                  </a:cubicBezTo>
                  <a:cubicBezTo>
                    <a:pt x="10821" y="100055"/>
                    <a:pt x="11724" y="100055"/>
                    <a:pt x="12484" y="100055"/>
                  </a:cubicBezTo>
                  <a:cubicBezTo>
                    <a:pt x="12484" y="99900"/>
                    <a:pt x="12484" y="99900"/>
                    <a:pt x="12484" y="99722"/>
                  </a:cubicBezTo>
                  <a:cubicBezTo>
                    <a:pt x="12956" y="99722"/>
                    <a:pt x="13552" y="99722"/>
                    <a:pt x="13860" y="99390"/>
                  </a:cubicBezTo>
                  <a:cubicBezTo>
                    <a:pt x="14168" y="98903"/>
                    <a:pt x="14476" y="98570"/>
                    <a:pt x="14928" y="98415"/>
                  </a:cubicBezTo>
                  <a:cubicBezTo>
                    <a:pt x="14928" y="98083"/>
                    <a:pt x="15092" y="97750"/>
                    <a:pt x="14784" y="97418"/>
                  </a:cubicBezTo>
                  <a:cubicBezTo>
                    <a:pt x="15236" y="97418"/>
                    <a:pt x="16468" y="97263"/>
                    <a:pt x="16468" y="97927"/>
                  </a:cubicBezTo>
                  <a:cubicBezTo>
                    <a:pt x="16611" y="97927"/>
                    <a:pt x="16755" y="97927"/>
                    <a:pt x="16919" y="97927"/>
                  </a:cubicBezTo>
                  <a:cubicBezTo>
                    <a:pt x="16919" y="97750"/>
                    <a:pt x="16919" y="97418"/>
                    <a:pt x="16919" y="97263"/>
                  </a:cubicBezTo>
                  <a:cubicBezTo>
                    <a:pt x="17063" y="97263"/>
                    <a:pt x="17371" y="97263"/>
                    <a:pt x="17515" y="97263"/>
                  </a:cubicBezTo>
                  <a:cubicBezTo>
                    <a:pt x="17515" y="98083"/>
                    <a:pt x="16919" y="98415"/>
                    <a:pt x="17063" y="99235"/>
                  </a:cubicBezTo>
                  <a:cubicBezTo>
                    <a:pt x="17063" y="99235"/>
                    <a:pt x="17371" y="99235"/>
                    <a:pt x="17515" y="99235"/>
                  </a:cubicBezTo>
                  <a:cubicBezTo>
                    <a:pt x="17371" y="98570"/>
                    <a:pt x="18583" y="98570"/>
                    <a:pt x="19055" y="98747"/>
                  </a:cubicBezTo>
                  <a:cubicBezTo>
                    <a:pt x="19815" y="99058"/>
                    <a:pt x="19363" y="101052"/>
                    <a:pt x="19199" y="101695"/>
                  </a:cubicBezTo>
                  <a:cubicBezTo>
                    <a:pt x="18747" y="101695"/>
                    <a:pt x="18295" y="101695"/>
                    <a:pt x="18747" y="102204"/>
                  </a:cubicBezTo>
                  <a:cubicBezTo>
                    <a:pt x="19199" y="102360"/>
                    <a:pt x="19363" y="102027"/>
                    <a:pt x="19815" y="102204"/>
                  </a:cubicBezTo>
                  <a:cubicBezTo>
                    <a:pt x="19958" y="102360"/>
                    <a:pt x="20123" y="102360"/>
                    <a:pt x="20266" y="102537"/>
                  </a:cubicBezTo>
                  <a:cubicBezTo>
                    <a:pt x="20266" y="103024"/>
                    <a:pt x="20123" y="103357"/>
                    <a:pt x="20123" y="104000"/>
                  </a:cubicBezTo>
                  <a:cubicBezTo>
                    <a:pt x="20266" y="104000"/>
                    <a:pt x="20266" y="104000"/>
                    <a:pt x="20431" y="104000"/>
                  </a:cubicBezTo>
                  <a:cubicBezTo>
                    <a:pt x="20431" y="103180"/>
                    <a:pt x="22402" y="103180"/>
                    <a:pt x="22854" y="103512"/>
                  </a:cubicBezTo>
                  <a:cubicBezTo>
                    <a:pt x="23326" y="103844"/>
                    <a:pt x="23018" y="104997"/>
                    <a:pt x="23018" y="105484"/>
                  </a:cubicBezTo>
                  <a:cubicBezTo>
                    <a:pt x="22854" y="105972"/>
                    <a:pt x="22854" y="106481"/>
                    <a:pt x="22854" y="106969"/>
                  </a:cubicBezTo>
                  <a:cubicBezTo>
                    <a:pt x="23018" y="107301"/>
                    <a:pt x="23162" y="107634"/>
                    <a:pt x="23162" y="107966"/>
                  </a:cubicBezTo>
                  <a:cubicBezTo>
                    <a:pt x="23921" y="107966"/>
                    <a:pt x="24989" y="107634"/>
                    <a:pt x="25770" y="108121"/>
                  </a:cubicBezTo>
                  <a:cubicBezTo>
                    <a:pt x="26221" y="108454"/>
                    <a:pt x="25770" y="110426"/>
                    <a:pt x="25605" y="110914"/>
                  </a:cubicBezTo>
                  <a:cubicBezTo>
                    <a:pt x="25154" y="110914"/>
                    <a:pt x="25297" y="111734"/>
                    <a:pt x="25297" y="112066"/>
                  </a:cubicBezTo>
                  <a:cubicBezTo>
                    <a:pt x="24537" y="112066"/>
                    <a:pt x="24086" y="112066"/>
                    <a:pt x="23921" y="112886"/>
                  </a:cubicBezTo>
                  <a:cubicBezTo>
                    <a:pt x="23921" y="113396"/>
                    <a:pt x="24681" y="115368"/>
                    <a:pt x="23778" y="115368"/>
                  </a:cubicBezTo>
                  <a:cubicBezTo>
                    <a:pt x="23018" y="115368"/>
                    <a:pt x="22854" y="113728"/>
                    <a:pt x="21950" y="113728"/>
                  </a:cubicBezTo>
                  <a:cubicBezTo>
                    <a:pt x="20882" y="113883"/>
                    <a:pt x="21806" y="114858"/>
                    <a:pt x="22566" y="114858"/>
                  </a:cubicBezTo>
                  <a:cubicBezTo>
                    <a:pt x="22710" y="115523"/>
                    <a:pt x="21642" y="115523"/>
                    <a:pt x="21334" y="115700"/>
                  </a:cubicBezTo>
                  <a:cubicBezTo>
                    <a:pt x="21026" y="115855"/>
                    <a:pt x="20882" y="116675"/>
                    <a:pt x="20739" y="117340"/>
                  </a:cubicBezTo>
                  <a:cubicBezTo>
                    <a:pt x="20882" y="117495"/>
                    <a:pt x="20739" y="117983"/>
                    <a:pt x="20882" y="118160"/>
                  </a:cubicBezTo>
                  <a:cubicBezTo>
                    <a:pt x="21026" y="118648"/>
                    <a:pt x="21950" y="119157"/>
                    <a:pt x="22402" y="119313"/>
                  </a:cubicBezTo>
                  <a:cubicBezTo>
                    <a:pt x="23470" y="119977"/>
                    <a:pt x="24229" y="118825"/>
                    <a:pt x="24989" y="118160"/>
                  </a:cubicBezTo>
                  <a:cubicBezTo>
                    <a:pt x="25462" y="117673"/>
                    <a:pt x="25913" y="116011"/>
                    <a:pt x="26673" y="116188"/>
                  </a:cubicBezTo>
                  <a:cubicBezTo>
                    <a:pt x="26837" y="115523"/>
                    <a:pt x="26837" y="114703"/>
                    <a:pt x="26837" y="114038"/>
                  </a:cubicBezTo>
                  <a:cubicBezTo>
                    <a:pt x="26673" y="114038"/>
                    <a:pt x="26673" y="114038"/>
                    <a:pt x="26673" y="114038"/>
                  </a:cubicBezTo>
                  <a:cubicBezTo>
                    <a:pt x="26529" y="113728"/>
                    <a:pt x="26673" y="113218"/>
                    <a:pt x="26673" y="112886"/>
                  </a:cubicBezTo>
                  <a:cubicBezTo>
                    <a:pt x="28193" y="112221"/>
                    <a:pt x="30328" y="111734"/>
                    <a:pt x="32012" y="112066"/>
                  </a:cubicBezTo>
                  <a:cubicBezTo>
                    <a:pt x="32772" y="112398"/>
                    <a:pt x="32936" y="113396"/>
                    <a:pt x="33696" y="113551"/>
                  </a:cubicBezTo>
                  <a:cubicBezTo>
                    <a:pt x="34291" y="113551"/>
                    <a:pt x="35215" y="113551"/>
                    <a:pt x="35215" y="112731"/>
                  </a:cubicBezTo>
                  <a:cubicBezTo>
                    <a:pt x="35359" y="112731"/>
                    <a:pt x="35523" y="112554"/>
                    <a:pt x="35831" y="112731"/>
                  </a:cubicBezTo>
                  <a:cubicBezTo>
                    <a:pt x="35975" y="110581"/>
                    <a:pt x="36735" y="113063"/>
                    <a:pt x="37207" y="112066"/>
                  </a:cubicBezTo>
                  <a:cubicBezTo>
                    <a:pt x="37494" y="111246"/>
                    <a:pt x="37659" y="111091"/>
                    <a:pt x="38275" y="110914"/>
                  </a:cubicBezTo>
                  <a:cubicBezTo>
                    <a:pt x="39034" y="110581"/>
                    <a:pt x="38275" y="109606"/>
                    <a:pt x="39034" y="109119"/>
                  </a:cubicBezTo>
                  <a:cubicBezTo>
                    <a:pt x="37659" y="108609"/>
                    <a:pt x="38870" y="108277"/>
                    <a:pt x="39794" y="108277"/>
                  </a:cubicBezTo>
                  <a:cubicBezTo>
                    <a:pt x="40862" y="108454"/>
                    <a:pt x="41006" y="108786"/>
                    <a:pt x="41006" y="109939"/>
                  </a:cubicBezTo>
                  <a:cubicBezTo>
                    <a:pt x="41314" y="109939"/>
                    <a:pt x="41457" y="109761"/>
                    <a:pt x="41622" y="109761"/>
                  </a:cubicBezTo>
                  <a:cubicBezTo>
                    <a:pt x="41765" y="108121"/>
                    <a:pt x="43141" y="109606"/>
                    <a:pt x="42997" y="110581"/>
                  </a:cubicBezTo>
                  <a:cubicBezTo>
                    <a:pt x="43305" y="110759"/>
                    <a:pt x="43757" y="110581"/>
                    <a:pt x="44209" y="110581"/>
                  </a:cubicBezTo>
                  <a:cubicBezTo>
                    <a:pt x="44209" y="108941"/>
                    <a:pt x="45133" y="109429"/>
                    <a:pt x="46344" y="109274"/>
                  </a:cubicBezTo>
                  <a:cubicBezTo>
                    <a:pt x="46488" y="108786"/>
                    <a:pt x="45893" y="108609"/>
                    <a:pt x="46036" y="108121"/>
                  </a:cubicBezTo>
                  <a:cubicBezTo>
                    <a:pt x="46960" y="107634"/>
                    <a:pt x="46652" y="106149"/>
                    <a:pt x="47864" y="106304"/>
                  </a:cubicBezTo>
                  <a:cubicBezTo>
                    <a:pt x="47864" y="105817"/>
                    <a:pt x="47864" y="105329"/>
                    <a:pt x="48028" y="104819"/>
                  </a:cubicBezTo>
                  <a:cubicBezTo>
                    <a:pt x="48336" y="104664"/>
                    <a:pt x="48644" y="104819"/>
                    <a:pt x="48644" y="104997"/>
                  </a:cubicBezTo>
                  <a:cubicBezTo>
                    <a:pt x="48788" y="104997"/>
                    <a:pt x="48932" y="104997"/>
                    <a:pt x="48932" y="105152"/>
                  </a:cubicBezTo>
                  <a:cubicBezTo>
                    <a:pt x="48932" y="105329"/>
                    <a:pt x="49096" y="105639"/>
                    <a:pt x="49096" y="105817"/>
                  </a:cubicBezTo>
                  <a:cubicBezTo>
                    <a:pt x="49548" y="105972"/>
                    <a:pt x="49856" y="105639"/>
                    <a:pt x="50000" y="105152"/>
                  </a:cubicBezTo>
                  <a:cubicBezTo>
                    <a:pt x="50616" y="105329"/>
                    <a:pt x="51375" y="105639"/>
                    <a:pt x="52299" y="105972"/>
                  </a:cubicBezTo>
                  <a:cubicBezTo>
                    <a:pt x="52299" y="105817"/>
                    <a:pt x="52135" y="105639"/>
                    <a:pt x="52135" y="105484"/>
                  </a:cubicBezTo>
                  <a:cubicBezTo>
                    <a:pt x="52135" y="104997"/>
                    <a:pt x="51991" y="104819"/>
                    <a:pt x="51375" y="104819"/>
                  </a:cubicBezTo>
                  <a:cubicBezTo>
                    <a:pt x="51232" y="104177"/>
                    <a:pt x="50759" y="103844"/>
                    <a:pt x="50616" y="103357"/>
                  </a:cubicBezTo>
                  <a:cubicBezTo>
                    <a:pt x="51683" y="103357"/>
                    <a:pt x="50472" y="101540"/>
                    <a:pt x="50472" y="101362"/>
                  </a:cubicBezTo>
                  <a:cubicBezTo>
                    <a:pt x="50308" y="100542"/>
                    <a:pt x="50472" y="99567"/>
                    <a:pt x="50472" y="98747"/>
                  </a:cubicBezTo>
                  <a:cubicBezTo>
                    <a:pt x="50616" y="98747"/>
                    <a:pt x="50759" y="98747"/>
                    <a:pt x="50924" y="98747"/>
                  </a:cubicBezTo>
                  <a:cubicBezTo>
                    <a:pt x="50924" y="100210"/>
                    <a:pt x="51827" y="101362"/>
                    <a:pt x="51991" y="102692"/>
                  </a:cubicBezTo>
                  <a:cubicBezTo>
                    <a:pt x="51991" y="103180"/>
                    <a:pt x="52299" y="103357"/>
                    <a:pt x="52299" y="103844"/>
                  </a:cubicBezTo>
                  <a:cubicBezTo>
                    <a:pt x="52443" y="104000"/>
                    <a:pt x="52299" y="104509"/>
                    <a:pt x="52443" y="104664"/>
                  </a:cubicBezTo>
                  <a:cubicBezTo>
                    <a:pt x="52443" y="104997"/>
                    <a:pt x="52751" y="105484"/>
                    <a:pt x="53203" y="105329"/>
                  </a:cubicBezTo>
                  <a:cubicBezTo>
                    <a:pt x="53511" y="104997"/>
                    <a:pt x="52895" y="104664"/>
                    <a:pt x="52895" y="104664"/>
                  </a:cubicBezTo>
                  <a:cubicBezTo>
                    <a:pt x="52751" y="104000"/>
                    <a:pt x="53059" y="103357"/>
                    <a:pt x="52895" y="102692"/>
                  </a:cubicBezTo>
                  <a:cubicBezTo>
                    <a:pt x="52751" y="101695"/>
                    <a:pt x="52587" y="100542"/>
                    <a:pt x="52443" y="99390"/>
                  </a:cubicBezTo>
                  <a:cubicBezTo>
                    <a:pt x="52299" y="98570"/>
                    <a:pt x="52443" y="97750"/>
                    <a:pt x="52299" y="96930"/>
                  </a:cubicBezTo>
                  <a:cubicBezTo>
                    <a:pt x="52135" y="96110"/>
                    <a:pt x="51991" y="95290"/>
                    <a:pt x="51827" y="94448"/>
                  </a:cubicBezTo>
                  <a:cubicBezTo>
                    <a:pt x="51827" y="93628"/>
                    <a:pt x="51519" y="92986"/>
                    <a:pt x="51519" y="92321"/>
                  </a:cubicBezTo>
                  <a:cubicBezTo>
                    <a:pt x="51067" y="92166"/>
                    <a:pt x="50759" y="92321"/>
                    <a:pt x="50759" y="92653"/>
                  </a:cubicBezTo>
                  <a:cubicBezTo>
                    <a:pt x="50472" y="91833"/>
                    <a:pt x="51067" y="91988"/>
                    <a:pt x="51519" y="91988"/>
                  </a:cubicBezTo>
                  <a:cubicBezTo>
                    <a:pt x="51683" y="91346"/>
                    <a:pt x="51683" y="91346"/>
                    <a:pt x="51827" y="90836"/>
                  </a:cubicBezTo>
                  <a:cubicBezTo>
                    <a:pt x="52135" y="90504"/>
                    <a:pt x="52443" y="90349"/>
                    <a:pt x="52587" y="89861"/>
                  </a:cubicBezTo>
                  <a:cubicBezTo>
                    <a:pt x="52751" y="89019"/>
                    <a:pt x="52751" y="88044"/>
                    <a:pt x="52751" y="87224"/>
                  </a:cubicBezTo>
                  <a:cubicBezTo>
                    <a:pt x="52751" y="86891"/>
                    <a:pt x="52751" y="86404"/>
                    <a:pt x="52751" y="86072"/>
                  </a:cubicBezTo>
                  <a:cubicBezTo>
                    <a:pt x="52587" y="85074"/>
                    <a:pt x="52135" y="84099"/>
                    <a:pt x="51827" y="83279"/>
                  </a:cubicBezTo>
                  <a:cubicBezTo>
                    <a:pt x="51683" y="82127"/>
                    <a:pt x="51375" y="80797"/>
                    <a:pt x="51232" y="79645"/>
                  </a:cubicBezTo>
                  <a:cubicBezTo>
                    <a:pt x="51067" y="78493"/>
                    <a:pt x="51232" y="77185"/>
                    <a:pt x="51683" y="76188"/>
                  </a:cubicBezTo>
                  <a:cubicBezTo>
                    <a:pt x="51827" y="75855"/>
                    <a:pt x="51991" y="75545"/>
                    <a:pt x="52135" y="75213"/>
                  </a:cubicBezTo>
                  <a:cubicBezTo>
                    <a:pt x="52443" y="74060"/>
                    <a:pt x="52751" y="72243"/>
                    <a:pt x="53675" y="71423"/>
                  </a:cubicBezTo>
                  <a:cubicBezTo>
                    <a:pt x="54579" y="70759"/>
                    <a:pt x="54579" y="69606"/>
                    <a:pt x="55195" y="68631"/>
                  </a:cubicBezTo>
                  <a:cubicBezTo>
                    <a:pt x="55503" y="68121"/>
                    <a:pt x="55954" y="67301"/>
                    <a:pt x="56570" y="67146"/>
                  </a:cubicBezTo>
                  <a:cubicBezTo>
                    <a:pt x="57022" y="66991"/>
                    <a:pt x="57330" y="67146"/>
                    <a:pt x="57782" y="67146"/>
                  </a:cubicBezTo>
                  <a:cubicBezTo>
                    <a:pt x="58234" y="66991"/>
                    <a:pt x="58398" y="66659"/>
                    <a:pt x="58850" y="66481"/>
                  </a:cubicBezTo>
                  <a:cubicBezTo>
                    <a:pt x="58850" y="66326"/>
                    <a:pt x="58850" y="66326"/>
                    <a:pt x="58850" y="66149"/>
                  </a:cubicBezTo>
                  <a:cubicBezTo>
                    <a:pt x="59609" y="65662"/>
                    <a:pt x="60821" y="65817"/>
                    <a:pt x="61745" y="65817"/>
                  </a:cubicBezTo>
                  <a:cubicBezTo>
                    <a:pt x="61745" y="66481"/>
                    <a:pt x="62053" y="66991"/>
                    <a:pt x="62053" y="67479"/>
                  </a:cubicBezTo>
                  <a:cubicBezTo>
                    <a:pt x="62053" y="67966"/>
                    <a:pt x="61745" y="68963"/>
                    <a:pt x="62505" y="68786"/>
                  </a:cubicBezTo>
                  <a:cubicBezTo>
                    <a:pt x="62505" y="68299"/>
                    <a:pt x="62505" y="67811"/>
                    <a:pt x="62956" y="67634"/>
                  </a:cubicBezTo>
                  <a:cubicBezTo>
                    <a:pt x="62956" y="68121"/>
                    <a:pt x="62813" y="68454"/>
                    <a:pt x="62813" y="68786"/>
                  </a:cubicBezTo>
                  <a:cubicBezTo>
                    <a:pt x="63572" y="68963"/>
                    <a:pt x="63572" y="67479"/>
                    <a:pt x="63572" y="66991"/>
                  </a:cubicBezTo>
                  <a:cubicBezTo>
                    <a:pt x="63880" y="67301"/>
                    <a:pt x="63572" y="68121"/>
                    <a:pt x="64332" y="67966"/>
                  </a:cubicBezTo>
                  <a:cubicBezTo>
                    <a:pt x="64332" y="68121"/>
                    <a:pt x="64332" y="68299"/>
                    <a:pt x="64332" y="68299"/>
                  </a:cubicBezTo>
                  <a:cubicBezTo>
                    <a:pt x="64496" y="68299"/>
                    <a:pt x="64640" y="68299"/>
                    <a:pt x="64640" y="68299"/>
                  </a:cubicBezTo>
                  <a:cubicBezTo>
                    <a:pt x="64640" y="68121"/>
                    <a:pt x="64804" y="67811"/>
                    <a:pt x="64640" y="67634"/>
                  </a:cubicBezTo>
                  <a:cubicBezTo>
                    <a:pt x="64804" y="67966"/>
                    <a:pt x="65112" y="67966"/>
                    <a:pt x="65400" y="67966"/>
                  </a:cubicBezTo>
                  <a:cubicBezTo>
                    <a:pt x="64804" y="67811"/>
                    <a:pt x="64948" y="66814"/>
                    <a:pt x="65400" y="66481"/>
                  </a:cubicBezTo>
                  <a:cubicBezTo>
                    <a:pt x="66160" y="65662"/>
                    <a:pt x="66940" y="65506"/>
                    <a:pt x="67392" y="64509"/>
                  </a:cubicBezTo>
                  <a:cubicBezTo>
                    <a:pt x="67535" y="64022"/>
                    <a:pt x="67392" y="63512"/>
                    <a:pt x="67700" y="63202"/>
                  </a:cubicBezTo>
                  <a:cubicBezTo>
                    <a:pt x="67843" y="62869"/>
                    <a:pt x="68295" y="62537"/>
                    <a:pt x="68603" y="62204"/>
                  </a:cubicBezTo>
                  <a:cubicBezTo>
                    <a:pt x="68911" y="61717"/>
                    <a:pt x="68911" y="61717"/>
                    <a:pt x="69055" y="61052"/>
                  </a:cubicBezTo>
                  <a:cubicBezTo>
                    <a:pt x="69055" y="59900"/>
                    <a:pt x="69527" y="59745"/>
                    <a:pt x="70431" y="59567"/>
                  </a:cubicBezTo>
                  <a:cubicBezTo>
                    <a:pt x="71047" y="59567"/>
                    <a:pt x="71806" y="59412"/>
                    <a:pt x="72422" y="59235"/>
                  </a:cubicBezTo>
                  <a:cubicBezTo>
                    <a:pt x="72422" y="58592"/>
                    <a:pt x="71498" y="58592"/>
                    <a:pt x="71047" y="58592"/>
                  </a:cubicBezTo>
                  <a:cubicBezTo>
                    <a:pt x="70431" y="58903"/>
                    <a:pt x="70431" y="59235"/>
                    <a:pt x="69527" y="59235"/>
                  </a:cubicBezTo>
                  <a:cubicBezTo>
                    <a:pt x="69835" y="58415"/>
                    <a:pt x="71663" y="58592"/>
                    <a:pt x="72258" y="58592"/>
                  </a:cubicBezTo>
                  <a:cubicBezTo>
                    <a:pt x="72731" y="58592"/>
                    <a:pt x="73326" y="58592"/>
                    <a:pt x="73798" y="58747"/>
                  </a:cubicBezTo>
                  <a:cubicBezTo>
                    <a:pt x="74394" y="58903"/>
                    <a:pt x="74702" y="59412"/>
                    <a:pt x="75318" y="59567"/>
                  </a:cubicBezTo>
                  <a:cubicBezTo>
                    <a:pt x="75318" y="59567"/>
                    <a:pt x="75318" y="59745"/>
                    <a:pt x="75482" y="59900"/>
                  </a:cubicBezTo>
                  <a:cubicBezTo>
                    <a:pt x="75482" y="59412"/>
                    <a:pt x="75482" y="59080"/>
                    <a:pt x="75482" y="58592"/>
                  </a:cubicBezTo>
                  <a:cubicBezTo>
                    <a:pt x="75934" y="58747"/>
                    <a:pt x="75770" y="59567"/>
                    <a:pt x="75770" y="59900"/>
                  </a:cubicBezTo>
                  <a:cubicBezTo>
                    <a:pt x="76694" y="60232"/>
                    <a:pt x="77597" y="59745"/>
                    <a:pt x="78357" y="59412"/>
                  </a:cubicBezTo>
                  <a:cubicBezTo>
                    <a:pt x="79281" y="58903"/>
                    <a:pt x="79733" y="58415"/>
                    <a:pt x="80513" y="57927"/>
                  </a:cubicBezTo>
                  <a:cubicBezTo>
                    <a:pt x="81273" y="57595"/>
                    <a:pt x="82176" y="57440"/>
                    <a:pt x="82936" y="56930"/>
                  </a:cubicBezTo>
                  <a:cubicBezTo>
                    <a:pt x="83244" y="56775"/>
                    <a:pt x="83408" y="56620"/>
                    <a:pt x="83552" y="56288"/>
                  </a:cubicBezTo>
                  <a:cubicBezTo>
                    <a:pt x="83696" y="55800"/>
                    <a:pt x="83552" y="55290"/>
                    <a:pt x="84004" y="54958"/>
                  </a:cubicBezTo>
                  <a:cubicBezTo>
                    <a:pt x="84004" y="55290"/>
                    <a:pt x="83860" y="55800"/>
                    <a:pt x="84004" y="56110"/>
                  </a:cubicBezTo>
                  <a:cubicBezTo>
                    <a:pt x="84004" y="56110"/>
                    <a:pt x="84168" y="56110"/>
                    <a:pt x="84312" y="56110"/>
                  </a:cubicBezTo>
                  <a:cubicBezTo>
                    <a:pt x="84455" y="56110"/>
                    <a:pt x="84312" y="54315"/>
                    <a:pt x="84312" y="54138"/>
                  </a:cubicBezTo>
                  <a:cubicBezTo>
                    <a:pt x="84455" y="53650"/>
                    <a:pt x="84620" y="52831"/>
                    <a:pt x="84763" y="52321"/>
                  </a:cubicBezTo>
                  <a:cubicBezTo>
                    <a:pt x="85071" y="51833"/>
                    <a:pt x="85379" y="51501"/>
                    <a:pt x="85379" y="50858"/>
                  </a:cubicBezTo>
                  <a:cubicBezTo>
                    <a:pt x="85236" y="50349"/>
                    <a:pt x="84763" y="49706"/>
                    <a:pt x="84312" y="49706"/>
                  </a:cubicBezTo>
                  <a:cubicBezTo>
                    <a:pt x="84312" y="49861"/>
                    <a:pt x="84312" y="50038"/>
                    <a:pt x="84312" y="50193"/>
                  </a:cubicBezTo>
                  <a:cubicBezTo>
                    <a:pt x="84455" y="50349"/>
                    <a:pt x="84455" y="50349"/>
                    <a:pt x="84620" y="50349"/>
                  </a:cubicBezTo>
                  <a:cubicBezTo>
                    <a:pt x="84620" y="51013"/>
                    <a:pt x="84620" y="51833"/>
                    <a:pt x="84312" y="52498"/>
                  </a:cubicBezTo>
                  <a:cubicBezTo>
                    <a:pt x="82936" y="52831"/>
                    <a:pt x="84312" y="48886"/>
                    <a:pt x="84620" y="48554"/>
                  </a:cubicBezTo>
                  <a:cubicBezTo>
                    <a:pt x="84928" y="47889"/>
                    <a:pt x="85687" y="47734"/>
                    <a:pt x="86303" y="47401"/>
                  </a:cubicBezTo>
                  <a:cubicBezTo>
                    <a:pt x="87063" y="46891"/>
                    <a:pt x="87679" y="46249"/>
                    <a:pt x="88439" y="45739"/>
                  </a:cubicBezTo>
                  <a:cubicBezTo>
                    <a:pt x="89014" y="45252"/>
                    <a:pt x="89486" y="45096"/>
                    <a:pt x="89938" y="44432"/>
                  </a:cubicBezTo>
                  <a:cubicBezTo>
                    <a:pt x="90554" y="43457"/>
                    <a:pt x="91149" y="43279"/>
                    <a:pt x="92217" y="42792"/>
                  </a:cubicBezTo>
                  <a:cubicBezTo>
                    <a:pt x="92977" y="42304"/>
                    <a:pt x="93901" y="41795"/>
                    <a:pt x="94804" y="41639"/>
                  </a:cubicBezTo>
                  <a:cubicBezTo>
                    <a:pt x="95420" y="41462"/>
                    <a:pt x="96036" y="41307"/>
                    <a:pt x="96652" y="40975"/>
                  </a:cubicBezTo>
                  <a:cubicBezTo>
                    <a:pt x="97104" y="40642"/>
                    <a:pt x="97248" y="40155"/>
                    <a:pt x="97556" y="39822"/>
                  </a:cubicBezTo>
                  <a:cubicBezTo>
                    <a:pt x="98028" y="39335"/>
                    <a:pt x="98480" y="39335"/>
                    <a:pt x="98788" y="38847"/>
                  </a:cubicBezTo>
                  <a:cubicBezTo>
                    <a:pt x="98932" y="38515"/>
                    <a:pt x="98932" y="37850"/>
                    <a:pt x="99240" y="37362"/>
                  </a:cubicBezTo>
                  <a:cubicBezTo>
                    <a:pt x="99856" y="36542"/>
                    <a:pt x="100616" y="35700"/>
                    <a:pt x="101375" y="35058"/>
                  </a:cubicBezTo>
                  <a:cubicBezTo>
                    <a:pt x="102443" y="33905"/>
                    <a:pt x="103819" y="33418"/>
                    <a:pt x="105174" y="32421"/>
                  </a:cubicBezTo>
                  <a:cubicBezTo>
                    <a:pt x="105646" y="32088"/>
                    <a:pt x="105790" y="31756"/>
                    <a:pt x="106098" y="31601"/>
                  </a:cubicBezTo>
                  <a:cubicBezTo>
                    <a:pt x="106406" y="31268"/>
                    <a:pt x="106858" y="31268"/>
                    <a:pt x="107166" y="31113"/>
                  </a:cubicBezTo>
                  <a:cubicBezTo>
                    <a:pt x="107926" y="30603"/>
                    <a:pt x="108685" y="30448"/>
                    <a:pt x="109301" y="29939"/>
                  </a:cubicBezTo>
                  <a:cubicBezTo>
                    <a:pt x="109609" y="29628"/>
                    <a:pt x="109917" y="28808"/>
                    <a:pt x="110513" y="28631"/>
                  </a:cubicBezTo>
                  <a:cubicBezTo>
                    <a:pt x="111129" y="28476"/>
                    <a:pt x="110821" y="27324"/>
                    <a:pt x="110985" y="26836"/>
                  </a:cubicBezTo>
                  <a:cubicBezTo>
                    <a:pt x="111273" y="26504"/>
                    <a:pt x="111745" y="26326"/>
                    <a:pt x="112053" y="26171"/>
                  </a:cubicBezTo>
                  <a:cubicBezTo>
                    <a:pt x="112648" y="25839"/>
                    <a:pt x="113429" y="24842"/>
                    <a:pt x="114024" y="24842"/>
                  </a:cubicBezTo>
                  <a:cubicBezTo>
                    <a:pt x="114024" y="24509"/>
                    <a:pt x="114332" y="24354"/>
                    <a:pt x="114496" y="24199"/>
                  </a:cubicBezTo>
                  <a:cubicBezTo>
                    <a:pt x="114948" y="23689"/>
                    <a:pt x="115092" y="23047"/>
                    <a:pt x="115544" y="22382"/>
                  </a:cubicBezTo>
                  <a:cubicBezTo>
                    <a:pt x="115852" y="22049"/>
                    <a:pt x="116324" y="21894"/>
                    <a:pt x="116468" y="21562"/>
                  </a:cubicBezTo>
                  <a:cubicBezTo>
                    <a:pt x="116611" y="21229"/>
                    <a:pt x="116776" y="20897"/>
                    <a:pt x="116919" y="20565"/>
                  </a:cubicBezTo>
                  <a:cubicBezTo>
                    <a:pt x="117227" y="19922"/>
                    <a:pt x="117843" y="19412"/>
                    <a:pt x="118295" y="19080"/>
                  </a:cubicBezTo>
                  <a:cubicBezTo>
                    <a:pt x="118767" y="18592"/>
                    <a:pt x="119363" y="18105"/>
                    <a:pt x="119671" y="17617"/>
                  </a:cubicBezTo>
                  <a:cubicBezTo>
                    <a:pt x="119815" y="17440"/>
                    <a:pt x="119979" y="17108"/>
                    <a:pt x="119979" y="16952"/>
                  </a:cubicBezTo>
                  <a:cubicBezTo>
                    <a:pt x="119363" y="16620"/>
                    <a:pt x="118911" y="16288"/>
                    <a:pt x="118911" y="15800"/>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52" name="Shape 2752"/>
            <p:cNvSpPr/>
            <p:nvPr/>
          </p:nvSpPr>
          <p:spPr>
            <a:xfrm>
              <a:off x="13244895" y="6154717"/>
              <a:ext cx="1140005" cy="1796508"/>
            </a:xfrm>
            <a:custGeom>
              <a:avLst/>
              <a:gdLst/>
              <a:ahLst/>
              <a:cxnLst/>
              <a:rect l="0" t="0" r="0" b="0"/>
              <a:pathLst>
                <a:path w="120000" h="120000" extrusionOk="0">
                  <a:moveTo>
                    <a:pt x="114857" y="19735"/>
                  </a:moveTo>
                  <a:lnTo>
                    <a:pt x="114857" y="19735"/>
                  </a:lnTo>
                  <a:cubicBezTo>
                    <a:pt x="115540" y="19302"/>
                    <a:pt x="115904" y="19071"/>
                    <a:pt x="116587" y="18667"/>
                  </a:cubicBezTo>
                  <a:cubicBezTo>
                    <a:pt x="117269" y="18004"/>
                    <a:pt x="117906" y="17802"/>
                    <a:pt x="118589" y="17167"/>
                  </a:cubicBezTo>
                  <a:cubicBezTo>
                    <a:pt x="119271" y="16734"/>
                    <a:pt x="119635" y="16301"/>
                    <a:pt x="119954" y="15869"/>
                  </a:cubicBezTo>
                  <a:cubicBezTo>
                    <a:pt x="118953" y="15869"/>
                    <a:pt x="118270" y="15436"/>
                    <a:pt x="118270" y="15003"/>
                  </a:cubicBezTo>
                  <a:cubicBezTo>
                    <a:pt x="117588" y="13936"/>
                    <a:pt x="118270" y="12233"/>
                    <a:pt x="118953" y="11368"/>
                  </a:cubicBezTo>
                  <a:cubicBezTo>
                    <a:pt x="119271" y="10502"/>
                    <a:pt x="119954" y="10098"/>
                    <a:pt x="119954" y="9232"/>
                  </a:cubicBezTo>
                  <a:cubicBezTo>
                    <a:pt x="119271" y="9232"/>
                    <a:pt x="118953" y="9434"/>
                    <a:pt x="118270" y="9434"/>
                  </a:cubicBezTo>
                  <a:cubicBezTo>
                    <a:pt x="116587" y="9665"/>
                    <a:pt x="114857" y="9434"/>
                    <a:pt x="112855" y="9434"/>
                  </a:cubicBezTo>
                  <a:cubicBezTo>
                    <a:pt x="111171" y="9434"/>
                    <a:pt x="109806" y="9665"/>
                    <a:pt x="108486" y="10098"/>
                  </a:cubicBezTo>
                  <a:cubicBezTo>
                    <a:pt x="108122" y="9434"/>
                    <a:pt x="109124" y="9002"/>
                    <a:pt x="109488" y="8569"/>
                  </a:cubicBezTo>
                  <a:cubicBezTo>
                    <a:pt x="108805" y="8367"/>
                    <a:pt x="107440" y="8367"/>
                    <a:pt x="106439" y="8165"/>
                  </a:cubicBezTo>
                  <a:cubicBezTo>
                    <a:pt x="105756" y="7934"/>
                    <a:pt x="105073" y="7069"/>
                    <a:pt x="104072" y="6867"/>
                  </a:cubicBezTo>
                  <a:cubicBezTo>
                    <a:pt x="101342" y="6232"/>
                    <a:pt x="100341" y="7934"/>
                    <a:pt x="97974" y="7732"/>
                  </a:cubicBezTo>
                  <a:cubicBezTo>
                    <a:pt x="96655" y="7732"/>
                    <a:pt x="95608" y="7732"/>
                    <a:pt x="94971" y="6867"/>
                  </a:cubicBezTo>
                  <a:cubicBezTo>
                    <a:pt x="94288" y="6001"/>
                    <a:pt x="94971" y="5799"/>
                    <a:pt x="92923" y="5597"/>
                  </a:cubicBezTo>
                  <a:cubicBezTo>
                    <a:pt x="91558" y="5597"/>
                    <a:pt x="91240" y="5799"/>
                    <a:pt x="90193" y="5164"/>
                  </a:cubicBezTo>
                  <a:cubicBezTo>
                    <a:pt x="89556" y="4731"/>
                    <a:pt x="88873" y="4299"/>
                    <a:pt x="88509" y="3866"/>
                  </a:cubicBezTo>
                  <a:cubicBezTo>
                    <a:pt x="87827" y="3433"/>
                    <a:pt x="88191" y="2798"/>
                    <a:pt x="87508" y="2163"/>
                  </a:cubicBezTo>
                  <a:cubicBezTo>
                    <a:pt x="86507" y="1500"/>
                    <a:pt x="86507" y="1500"/>
                    <a:pt x="86507" y="1298"/>
                  </a:cubicBezTo>
                  <a:cubicBezTo>
                    <a:pt x="85142" y="1298"/>
                    <a:pt x="84459" y="1096"/>
                    <a:pt x="84141" y="1096"/>
                  </a:cubicBezTo>
                  <a:cubicBezTo>
                    <a:pt x="83458" y="1298"/>
                    <a:pt x="83139" y="1500"/>
                    <a:pt x="82775" y="1933"/>
                  </a:cubicBezTo>
                  <a:cubicBezTo>
                    <a:pt x="81774" y="432"/>
                    <a:pt x="81774" y="1731"/>
                    <a:pt x="80091" y="1298"/>
                  </a:cubicBezTo>
                  <a:cubicBezTo>
                    <a:pt x="78725" y="1096"/>
                    <a:pt x="78043" y="0"/>
                    <a:pt x="76359" y="663"/>
                  </a:cubicBezTo>
                  <a:cubicBezTo>
                    <a:pt x="76359" y="1096"/>
                    <a:pt x="76359" y="1500"/>
                    <a:pt x="76359" y="1933"/>
                  </a:cubicBezTo>
                  <a:cubicBezTo>
                    <a:pt x="74311" y="2596"/>
                    <a:pt x="73310" y="3664"/>
                    <a:pt x="70625" y="2798"/>
                  </a:cubicBezTo>
                  <a:cubicBezTo>
                    <a:pt x="69579" y="2365"/>
                    <a:pt x="69260" y="2365"/>
                    <a:pt x="67576" y="2365"/>
                  </a:cubicBezTo>
                  <a:cubicBezTo>
                    <a:pt x="66894" y="2365"/>
                    <a:pt x="64846" y="2365"/>
                    <a:pt x="64209" y="2163"/>
                  </a:cubicBezTo>
                  <a:cubicBezTo>
                    <a:pt x="64209" y="2163"/>
                    <a:pt x="62844" y="1500"/>
                    <a:pt x="63162" y="1731"/>
                  </a:cubicBezTo>
                  <a:cubicBezTo>
                    <a:pt x="62844" y="1298"/>
                    <a:pt x="62525" y="1096"/>
                    <a:pt x="62525" y="1096"/>
                  </a:cubicBezTo>
                  <a:cubicBezTo>
                    <a:pt x="62525" y="1731"/>
                    <a:pt x="62525" y="2365"/>
                    <a:pt x="62844" y="2596"/>
                  </a:cubicBezTo>
                  <a:cubicBezTo>
                    <a:pt x="63526" y="3029"/>
                    <a:pt x="64527" y="2365"/>
                    <a:pt x="65210" y="3029"/>
                  </a:cubicBezTo>
                  <a:cubicBezTo>
                    <a:pt x="65893" y="3433"/>
                    <a:pt x="64846" y="4299"/>
                    <a:pt x="66211" y="4097"/>
                  </a:cubicBezTo>
                  <a:cubicBezTo>
                    <a:pt x="66211" y="4731"/>
                    <a:pt x="66211" y="5597"/>
                    <a:pt x="66211" y="6232"/>
                  </a:cubicBezTo>
                  <a:cubicBezTo>
                    <a:pt x="66575" y="7069"/>
                    <a:pt x="67212" y="7299"/>
                    <a:pt x="67895" y="7934"/>
                  </a:cubicBezTo>
                  <a:cubicBezTo>
                    <a:pt x="68259" y="8367"/>
                    <a:pt x="69579" y="9665"/>
                    <a:pt x="69260" y="10098"/>
                  </a:cubicBezTo>
                  <a:cubicBezTo>
                    <a:pt x="69260" y="10300"/>
                    <a:pt x="67895" y="10733"/>
                    <a:pt x="67576" y="10935"/>
                  </a:cubicBezTo>
                  <a:cubicBezTo>
                    <a:pt x="67212" y="11368"/>
                    <a:pt x="67212" y="12002"/>
                    <a:pt x="67212" y="12435"/>
                  </a:cubicBezTo>
                  <a:cubicBezTo>
                    <a:pt x="67212" y="12868"/>
                    <a:pt x="67212" y="13070"/>
                    <a:pt x="67212" y="13301"/>
                  </a:cubicBezTo>
                  <a:lnTo>
                    <a:pt x="67212" y="13301"/>
                  </a:lnTo>
                  <a:cubicBezTo>
                    <a:pt x="68941" y="13734"/>
                    <a:pt x="68259" y="15003"/>
                    <a:pt x="68259" y="15869"/>
                  </a:cubicBezTo>
                  <a:cubicBezTo>
                    <a:pt x="67895" y="17571"/>
                    <a:pt x="70625" y="19302"/>
                    <a:pt x="68577" y="20803"/>
                  </a:cubicBezTo>
                  <a:cubicBezTo>
                    <a:pt x="67895" y="21235"/>
                    <a:pt x="66894" y="21437"/>
                    <a:pt x="66211" y="21639"/>
                  </a:cubicBezTo>
                  <a:cubicBezTo>
                    <a:pt x="64846" y="22072"/>
                    <a:pt x="64846" y="22736"/>
                    <a:pt x="64209" y="23371"/>
                  </a:cubicBezTo>
                  <a:cubicBezTo>
                    <a:pt x="63845" y="23803"/>
                    <a:pt x="62161" y="23803"/>
                    <a:pt x="61843" y="24236"/>
                  </a:cubicBezTo>
                  <a:cubicBezTo>
                    <a:pt x="61160" y="24640"/>
                    <a:pt x="60796" y="25304"/>
                    <a:pt x="60796" y="25938"/>
                  </a:cubicBezTo>
                  <a:cubicBezTo>
                    <a:pt x="59795" y="25938"/>
                    <a:pt x="58794" y="25938"/>
                    <a:pt x="57792" y="25736"/>
                  </a:cubicBezTo>
                  <a:cubicBezTo>
                    <a:pt x="57792" y="27006"/>
                    <a:pt x="55745" y="28506"/>
                    <a:pt x="56427" y="29805"/>
                  </a:cubicBezTo>
                  <a:cubicBezTo>
                    <a:pt x="57110" y="30641"/>
                    <a:pt x="59112" y="30641"/>
                    <a:pt x="59476" y="31709"/>
                  </a:cubicBezTo>
                  <a:cubicBezTo>
                    <a:pt x="64209" y="31940"/>
                    <a:pt x="64209" y="34941"/>
                    <a:pt x="64527" y="37307"/>
                  </a:cubicBezTo>
                  <a:cubicBezTo>
                    <a:pt x="63162" y="37509"/>
                    <a:pt x="62525" y="36441"/>
                    <a:pt x="61160" y="36441"/>
                  </a:cubicBezTo>
                  <a:cubicBezTo>
                    <a:pt x="59476" y="36643"/>
                    <a:pt x="59112" y="37710"/>
                    <a:pt x="59112" y="38576"/>
                  </a:cubicBezTo>
                  <a:cubicBezTo>
                    <a:pt x="58111" y="38576"/>
                    <a:pt x="57110" y="38576"/>
                    <a:pt x="56063" y="38576"/>
                  </a:cubicBezTo>
                  <a:cubicBezTo>
                    <a:pt x="55745" y="39442"/>
                    <a:pt x="58111" y="42442"/>
                    <a:pt x="59476" y="42875"/>
                  </a:cubicBezTo>
                  <a:cubicBezTo>
                    <a:pt x="58794" y="43510"/>
                    <a:pt x="57110" y="43943"/>
                    <a:pt x="56746" y="44578"/>
                  </a:cubicBezTo>
                  <a:cubicBezTo>
                    <a:pt x="58794" y="45010"/>
                    <a:pt x="60477" y="45212"/>
                    <a:pt x="61160" y="45443"/>
                  </a:cubicBezTo>
                  <a:cubicBezTo>
                    <a:pt x="60477" y="45212"/>
                    <a:pt x="58794" y="45010"/>
                    <a:pt x="56746" y="44578"/>
                  </a:cubicBezTo>
                  <a:cubicBezTo>
                    <a:pt x="56746" y="44779"/>
                    <a:pt x="56746" y="44779"/>
                    <a:pt x="56746" y="44779"/>
                  </a:cubicBezTo>
                  <a:cubicBezTo>
                    <a:pt x="56746" y="45443"/>
                    <a:pt x="58794" y="46280"/>
                    <a:pt x="59476" y="46713"/>
                  </a:cubicBezTo>
                  <a:cubicBezTo>
                    <a:pt x="61160" y="48444"/>
                    <a:pt x="60159" y="50579"/>
                    <a:pt x="59795" y="52281"/>
                  </a:cubicBezTo>
                  <a:cubicBezTo>
                    <a:pt x="59476" y="52512"/>
                    <a:pt x="59112" y="52714"/>
                    <a:pt x="58794" y="52714"/>
                  </a:cubicBezTo>
                  <a:cubicBezTo>
                    <a:pt x="58111" y="53782"/>
                    <a:pt x="60159" y="53782"/>
                    <a:pt x="60796" y="54445"/>
                  </a:cubicBezTo>
                  <a:cubicBezTo>
                    <a:pt x="61478" y="55282"/>
                    <a:pt x="60796" y="56378"/>
                    <a:pt x="60796" y="57215"/>
                  </a:cubicBezTo>
                  <a:cubicBezTo>
                    <a:pt x="59795" y="57215"/>
                    <a:pt x="58430" y="57013"/>
                    <a:pt x="57428" y="57215"/>
                  </a:cubicBezTo>
                  <a:cubicBezTo>
                    <a:pt x="58111" y="57850"/>
                    <a:pt x="55381" y="58946"/>
                    <a:pt x="58430" y="59350"/>
                  </a:cubicBezTo>
                  <a:cubicBezTo>
                    <a:pt x="58430" y="61081"/>
                    <a:pt x="57792" y="61716"/>
                    <a:pt x="56063" y="63015"/>
                  </a:cubicBezTo>
                  <a:cubicBezTo>
                    <a:pt x="55745" y="63649"/>
                    <a:pt x="53378" y="64284"/>
                    <a:pt x="53378" y="64948"/>
                  </a:cubicBezTo>
                  <a:cubicBezTo>
                    <a:pt x="54379" y="64948"/>
                    <a:pt x="54744" y="65352"/>
                    <a:pt x="55062" y="65785"/>
                  </a:cubicBezTo>
                  <a:cubicBezTo>
                    <a:pt x="53697" y="65785"/>
                    <a:pt x="51695" y="65785"/>
                    <a:pt x="52013" y="66852"/>
                  </a:cubicBezTo>
                  <a:cubicBezTo>
                    <a:pt x="49328" y="65785"/>
                    <a:pt x="49647" y="67516"/>
                    <a:pt x="49328" y="68583"/>
                  </a:cubicBezTo>
                  <a:cubicBezTo>
                    <a:pt x="49328" y="68583"/>
                    <a:pt x="49328" y="68583"/>
                    <a:pt x="49010" y="68583"/>
                  </a:cubicBezTo>
                  <a:cubicBezTo>
                    <a:pt x="49010" y="69016"/>
                    <a:pt x="49010" y="69420"/>
                    <a:pt x="49010" y="69853"/>
                  </a:cubicBezTo>
                  <a:cubicBezTo>
                    <a:pt x="46962" y="69853"/>
                    <a:pt x="47281" y="69016"/>
                    <a:pt x="45961" y="68583"/>
                  </a:cubicBezTo>
                  <a:cubicBezTo>
                    <a:pt x="45278" y="68352"/>
                    <a:pt x="43594" y="68150"/>
                    <a:pt x="42548" y="68352"/>
                  </a:cubicBezTo>
                  <a:cubicBezTo>
                    <a:pt x="41547" y="68352"/>
                    <a:pt x="43594" y="69651"/>
                    <a:pt x="43594" y="70084"/>
                  </a:cubicBezTo>
                  <a:cubicBezTo>
                    <a:pt x="43594" y="70718"/>
                    <a:pt x="43230" y="70718"/>
                    <a:pt x="42912" y="71151"/>
                  </a:cubicBezTo>
                  <a:cubicBezTo>
                    <a:pt x="42912" y="71584"/>
                    <a:pt x="42548" y="72017"/>
                    <a:pt x="42548" y="72421"/>
                  </a:cubicBezTo>
                  <a:cubicBezTo>
                    <a:pt x="41547" y="72421"/>
                    <a:pt x="40546" y="72017"/>
                    <a:pt x="39180" y="72017"/>
                  </a:cubicBezTo>
                  <a:cubicBezTo>
                    <a:pt x="40182" y="72219"/>
                    <a:pt x="40182" y="72854"/>
                    <a:pt x="40182" y="73517"/>
                  </a:cubicBezTo>
                  <a:cubicBezTo>
                    <a:pt x="37497" y="73517"/>
                    <a:pt x="35494" y="72421"/>
                    <a:pt x="33083" y="72219"/>
                  </a:cubicBezTo>
                  <a:cubicBezTo>
                    <a:pt x="31763" y="72219"/>
                    <a:pt x="32081" y="73286"/>
                    <a:pt x="32081" y="73921"/>
                  </a:cubicBezTo>
                  <a:cubicBezTo>
                    <a:pt x="29032" y="72219"/>
                    <a:pt x="30079" y="75854"/>
                    <a:pt x="28031" y="76085"/>
                  </a:cubicBezTo>
                  <a:cubicBezTo>
                    <a:pt x="26348" y="76287"/>
                    <a:pt x="24664" y="76287"/>
                    <a:pt x="23299" y="76720"/>
                  </a:cubicBezTo>
                  <a:cubicBezTo>
                    <a:pt x="21615" y="77153"/>
                    <a:pt x="20250" y="77989"/>
                    <a:pt x="18566" y="78653"/>
                  </a:cubicBezTo>
                  <a:cubicBezTo>
                    <a:pt x="17201" y="79288"/>
                    <a:pt x="16564" y="79519"/>
                    <a:pt x="16200" y="80586"/>
                  </a:cubicBezTo>
                  <a:cubicBezTo>
                    <a:pt x="15881" y="81423"/>
                    <a:pt x="15199" y="81423"/>
                    <a:pt x="14197" y="81423"/>
                  </a:cubicBezTo>
                  <a:cubicBezTo>
                    <a:pt x="11149" y="81423"/>
                    <a:pt x="10147" y="80788"/>
                    <a:pt x="10147" y="79086"/>
                  </a:cubicBezTo>
                  <a:cubicBezTo>
                    <a:pt x="8782" y="78855"/>
                    <a:pt x="7417" y="78855"/>
                    <a:pt x="6052" y="79086"/>
                  </a:cubicBezTo>
                  <a:cubicBezTo>
                    <a:pt x="5733" y="79721"/>
                    <a:pt x="6734" y="80153"/>
                    <a:pt x="6416" y="80788"/>
                  </a:cubicBezTo>
                  <a:cubicBezTo>
                    <a:pt x="4732" y="80788"/>
                    <a:pt x="3048" y="80788"/>
                    <a:pt x="1319" y="80788"/>
                  </a:cubicBezTo>
                  <a:cubicBezTo>
                    <a:pt x="2684" y="81423"/>
                    <a:pt x="3048" y="84222"/>
                    <a:pt x="1001" y="84222"/>
                  </a:cubicBezTo>
                  <a:cubicBezTo>
                    <a:pt x="318" y="84654"/>
                    <a:pt x="0" y="85924"/>
                    <a:pt x="0" y="86588"/>
                  </a:cubicBezTo>
                  <a:cubicBezTo>
                    <a:pt x="682" y="86588"/>
                    <a:pt x="2366" y="86357"/>
                    <a:pt x="2366" y="86992"/>
                  </a:cubicBezTo>
                  <a:cubicBezTo>
                    <a:pt x="2366" y="87424"/>
                    <a:pt x="2684" y="87655"/>
                    <a:pt x="3686" y="87655"/>
                  </a:cubicBezTo>
                  <a:cubicBezTo>
                    <a:pt x="5733" y="87655"/>
                    <a:pt x="7098" y="87655"/>
                    <a:pt x="7736" y="88925"/>
                  </a:cubicBezTo>
                  <a:cubicBezTo>
                    <a:pt x="9783" y="88723"/>
                    <a:pt x="10466" y="89358"/>
                    <a:pt x="11149" y="90223"/>
                  </a:cubicBezTo>
                  <a:cubicBezTo>
                    <a:pt x="12514" y="91493"/>
                    <a:pt x="14197" y="90858"/>
                    <a:pt x="16200" y="90858"/>
                  </a:cubicBezTo>
                  <a:cubicBezTo>
                    <a:pt x="15881" y="91291"/>
                    <a:pt x="16200" y="91723"/>
                    <a:pt x="16882" y="91493"/>
                  </a:cubicBezTo>
                  <a:cubicBezTo>
                    <a:pt x="17201" y="91493"/>
                    <a:pt x="17201" y="91291"/>
                    <a:pt x="17201" y="91291"/>
                  </a:cubicBezTo>
                  <a:cubicBezTo>
                    <a:pt x="18248" y="91291"/>
                    <a:pt x="22298" y="91060"/>
                    <a:pt x="21934" y="92127"/>
                  </a:cubicBezTo>
                  <a:cubicBezTo>
                    <a:pt x="19931" y="92560"/>
                    <a:pt x="17883" y="93859"/>
                    <a:pt x="19567" y="95330"/>
                  </a:cubicBezTo>
                  <a:cubicBezTo>
                    <a:pt x="19931" y="95763"/>
                    <a:pt x="20932" y="96398"/>
                    <a:pt x="21615" y="96628"/>
                  </a:cubicBezTo>
                  <a:cubicBezTo>
                    <a:pt x="22298" y="97263"/>
                    <a:pt x="23663" y="97696"/>
                    <a:pt x="24982" y="97898"/>
                  </a:cubicBezTo>
                  <a:cubicBezTo>
                    <a:pt x="24982" y="98331"/>
                    <a:pt x="24982" y="98764"/>
                    <a:pt x="24664" y="99196"/>
                  </a:cubicBezTo>
                  <a:cubicBezTo>
                    <a:pt x="25665" y="99196"/>
                    <a:pt x="26348" y="98966"/>
                    <a:pt x="27030" y="99196"/>
                  </a:cubicBezTo>
                  <a:cubicBezTo>
                    <a:pt x="26666" y="100033"/>
                    <a:pt x="29032" y="100466"/>
                    <a:pt x="29715" y="101130"/>
                  </a:cubicBezTo>
                  <a:cubicBezTo>
                    <a:pt x="30398" y="102197"/>
                    <a:pt x="29032" y="101966"/>
                    <a:pt x="28350" y="102630"/>
                  </a:cubicBezTo>
                  <a:cubicBezTo>
                    <a:pt x="29715" y="103265"/>
                    <a:pt x="31080" y="103265"/>
                    <a:pt x="31080" y="104332"/>
                  </a:cubicBezTo>
                  <a:cubicBezTo>
                    <a:pt x="31399" y="105602"/>
                    <a:pt x="31763" y="104967"/>
                    <a:pt x="33083" y="105833"/>
                  </a:cubicBezTo>
                  <a:cubicBezTo>
                    <a:pt x="31763" y="106035"/>
                    <a:pt x="31080" y="106900"/>
                    <a:pt x="29397" y="107102"/>
                  </a:cubicBezTo>
                  <a:cubicBezTo>
                    <a:pt x="28714" y="107102"/>
                    <a:pt x="28350" y="107333"/>
                    <a:pt x="28031" y="107333"/>
                  </a:cubicBezTo>
                  <a:cubicBezTo>
                    <a:pt x="28350" y="107535"/>
                    <a:pt x="28714" y="107535"/>
                    <a:pt x="29032" y="107535"/>
                  </a:cubicBezTo>
                  <a:cubicBezTo>
                    <a:pt x="30079" y="110132"/>
                    <a:pt x="33447" y="108833"/>
                    <a:pt x="35813" y="110132"/>
                  </a:cubicBezTo>
                  <a:cubicBezTo>
                    <a:pt x="37497" y="111401"/>
                    <a:pt x="35494" y="112700"/>
                    <a:pt x="36814" y="113969"/>
                  </a:cubicBezTo>
                  <a:cubicBezTo>
                    <a:pt x="37178" y="114604"/>
                    <a:pt x="39180" y="115470"/>
                    <a:pt x="39544" y="114171"/>
                  </a:cubicBezTo>
                  <a:cubicBezTo>
                    <a:pt x="41228" y="113767"/>
                    <a:pt x="41228" y="113969"/>
                    <a:pt x="42229" y="112700"/>
                  </a:cubicBezTo>
                  <a:cubicBezTo>
                    <a:pt x="44232" y="112469"/>
                    <a:pt x="44232" y="113969"/>
                    <a:pt x="44596" y="114835"/>
                  </a:cubicBezTo>
                  <a:cubicBezTo>
                    <a:pt x="45278" y="116335"/>
                    <a:pt x="47645" y="116104"/>
                    <a:pt x="49328" y="116970"/>
                  </a:cubicBezTo>
                  <a:cubicBezTo>
                    <a:pt x="51331" y="118037"/>
                    <a:pt x="53060" y="118037"/>
                    <a:pt x="53060" y="119971"/>
                  </a:cubicBezTo>
                  <a:cubicBezTo>
                    <a:pt x="53378" y="119769"/>
                    <a:pt x="53378" y="119538"/>
                    <a:pt x="53697" y="119336"/>
                  </a:cubicBezTo>
                  <a:cubicBezTo>
                    <a:pt x="55062" y="118903"/>
                    <a:pt x="56063" y="118037"/>
                    <a:pt x="57792" y="117836"/>
                  </a:cubicBezTo>
                  <a:cubicBezTo>
                    <a:pt x="59795" y="117403"/>
                    <a:pt x="61478" y="117605"/>
                    <a:pt x="62161" y="116104"/>
                  </a:cubicBezTo>
                  <a:cubicBezTo>
                    <a:pt x="62525" y="115672"/>
                    <a:pt x="61843" y="115470"/>
                    <a:pt x="62525" y="114835"/>
                  </a:cubicBezTo>
                  <a:cubicBezTo>
                    <a:pt x="63162" y="114402"/>
                    <a:pt x="64209" y="114402"/>
                    <a:pt x="64846" y="113767"/>
                  </a:cubicBezTo>
                  <a:cubicBezTo>
                    <a:pt x="65210" y="113536"/>
                    <a:pt x="65529" y="112902"/>
                    <a:pt x="65893" y="112700"/>
                  </a:cubicBezTo>
                  <a:cubicBezTo>
                    <a:pt x="66211" y="112469"/>
                    <a:pt x="66894" y="112267"/>
                    <a:pt x="67212" y="112036"/>
                  </a:cubicBezTo>
                  <a:cubicBezTo>
                    <a:pt x="67576" y="111834"/>
                    <a:pt x="67895" y="111401"/>
                    <a:pt x="68577" y="111199"/>
                  </a:cubicBezTo>
                  <a:cubicBezTo>
                    <a:pt x="69579" y="110767"/>
                    <a:pt x="69579" y="111199"/>
                    <a:pt x="70261" y="110536"/>
                  </a:cubicBezTo>
                  <a:cubicBezTo>
                    <a:pt x="70944" y="109901"/>
                    <a:pt x="70261" y="109901"/>
                    <a:pt x="71308" y="109699"/>
                  </a:cubicBezTo>
                  <a:cubicBezTo>
                    <a:pt x="71990" y="109468"/>
                    <a:pt x="72627" y="109468"/>
                    <a:pt x="73310" y="109266"/>
                  </a:cubicBezTo>
                  <a:cubicBezTo>
                    <a:pt x="73310" y="108603"/>
                    <a:pt x="73674" y="107766"/>
                    <a:pt x="73310" y="107102"/>
                  </a:cubicBezTo>
                  <a:cubicBezTo>
                    <a:pt x="72992" y="106265"/>
                    <a:pt x="71990" y="106035"/>
                    <a:pt x="71626" y="105400"/>
                  </a:cubicBezTo>
                  <a:cubicBezTo>
                    <a:pt x="74994" y="104967"/>
                    <a:pt x="74994" y="107333"/>
                    <a:pt x="74675" y="108603"/>
                  </a:cubicBezTo>
                  <a:cubicBezTo>
                    <a:pt x="74311" y="109468"/>
                    <a:pt x="73674" y="109699"/>
                    <a:pt x="73310" y="110334"/>
                  </a:cubicBezTo>
                  <a:cubicBezTo>
                    <a:pt x="72992" y="111199"/>
                    <a:pt x="73674" y="111603"/>
                    <a:pt x="74311" y="112267"/>
                  </a:cubicBezTo>
                  <a:cubicBezTo>
                    <a:pt x="74675" y="112700"/>
                    <a:pt x="74994" y="112700"/>
                    <a:pt x="74994" y="113334"/>
                  </a:cubicBezTo>
                  <a:cubicBezTo>
                    <a:pt x="74994" y="113536"/>
                    <a:pt x="74675" y="114171"/>
                    <a:pt x="74994" y="114402"/>
                  </a:cubicBezTo>
                  <a:cubicBezTo>
                    <a:pt x="76040" y="114835"/>
                    <a:pt x="77042" y="113969"/>
                    <a:pt x="77360" y="113536"/>
                  </a:cubicBezTo>
                  <a:cubicBezTo>
                    <a:pt x="78043" y="112902"/>
                    <a:pt x="78043" y="112469"/>
                    <a:pt x="79044" y="112036"/>
                  </a:cubicBezTo>
                  <a:cubicBezTo>
                    <a:pt x="80728" y="111834"/>
                    <a:pt x="81410" y="112267"/>
                    <a:pt x="81092" y="113104"/>
                  </a:cubicBezTo>
                  <a:cubicBezTo>
                    <a:pt x="81774" y="113334"/>
                    <a:pt x="82457" y="113334"/>
                    <a:pt x="82775" y="113104"/>
                  </a:cubicBezTo>
                  <a:cubicBezTo>
                    <a:pt x="83139" y="111603"/>
                    <a:pt x="82775" y="111834"/>
                    <a:pt x="85142" y="111603"/>
                  </a:cubicBezTo>
                  <a:cubicBezTo>
                    <a:pt x="85142" y="111199"/>
                    <a:pt x="84823" y="110132"/>
                    <a:pt x="84823" y="109468"/>
                  </a:cubicBezTo>
                  <a:cubicBezTo>
                    <a:pt x="85142" y="108833"/>
                    <a:pt x="85824" y="108603"/>
                    <a:pt x="85824" y="107766"/>
                  </a:cubicBezTo>
                  <a:cubicBezTo>
                    <a:pt x="87508" y="107535"/>
                    <a:pt x="90557" y="107968"/>
                    <a:pt x="90557" y="106669"/>
                  </a:cubicBezTo>
                  <a:cubicBezTo>
                    <a:pt x="91877" y="106265"/>
                    <a:pt x="92559" y="106035"/>
                    <a:pt x="93242" y="104967"/>
                  </a:cubicBezTo>
                  <a:cubicBezTo>
                    <a:pt x="93606" y="104534"/>
                    <a:pt x="93242" y="104534"/>
                    <a:pt x="94288" y="104332"/>
                  </a:cubicBezTo>
                  <a:cubicBezTo>
                    <a:pt x="94607" y="104101"/>
                    <a:pt x="95972" y="104332"/>
                    <a:pt x="96291" y="104332"/>
                  </a:cubicBezTo>
                  <a:cubicBezTo>
                    <a:pt x="97292" y="104534"/>
                    <a:pt x="98657" y="105602"/>
                    <a:pt x="99340" y="106035"/>
                  </a:cubicBezTo>
                  <a:cubicBezTo>
                    <a:pt x="99340" y="104534"/>
                    <a:pt x="99340" y="104534"/>
                    <a:pt x="99340" y="104534"/>
                  </a:cubicBezTo>
                  <a:cubicBezTo>
                    <a:pt x="97974" y="103034"/>
                    <a:pt x="97292" y="102197"/>
                    <a:pt x="97292" y="100466"/>
                  </a:cubicBezTo>
                  <a:cubicBezTo>
                    <a:pt x="97292" y="98764"/>
                    <a:pt x="96655" y="97898"/>
                    <a:pt x="95608" y="96398"/>
                  </a:cubicBezTo>
                  <a:cubicBezTo>
                    <a:pt x="95290" y="95561"/>
                    <a:pt x="95290" y="94926"/>
                    <a:pt x="95290" y="94291"/>
                  </a:cubicBezTo>
                  <a:cubicBezTo>
                    <a:pt x="94971" y="93657"/>
                    <a:pt x="93924" y="92791"/>
                    <a:pt x="95290" y="92560"/>
                  </a:cubicBezTo>
                  <a:cubicBezTo>
                    <a:pt x="95290" y="91925"/>
                    <a:pt x="95608" y="91291"/>
                    <a:pt x="95290" y="90656"/>
                  </a:cubicBezTo>
                  <a:cubicBezTo>
                    <a:pt x="94971" y="89992"/>
                    <a:pt x="94288" y="89992"/>
                    <a:pt x="93924" y="89790"/>
                  </a:cubicBezTo>
                  <a:cubicBezTo>
                    <a:pt x="93606" y="89358"/>
                    <a:pt x="93242" y="88925"/>
                    <a:pt x="92559" y="88925"/>
                  </a:cubicBezTo>
                  <a:cubicBezTo>
                    <a:pt x="93242" y="87857"/>
                    <a:pt x="92559" y="85722"/>
                    <a:pt x="94607" y="85058"/>
                  </a:cubicBezTo>
                  <a:cubicBezTo>
                    <a:pt x="94607" y="84424"/>
                    <a:pt x="95290" y="83789"/>
                    <a:pt x="96655" y="83991"/>
                  </a:cubicBezTo>
                  <a:cubicBezTo>
                    <a:pt x="95972" y="83789"/>
                    <a:pt x="92923" y="83154"/>
                    <a:pt x="92241" y="83154"/>
                  </a:cubicBezTo>
                  <a:cubicBezTo>
                    <a:pt x="90193" y="83154"/>
                    <a:pt x="88873" y="85058"/>
                    <a:pt x="87827" y="83587"/>
                  </a:cubicBezTo>
                  <a:cubicBezTo>
                    <a:pt x="87189" y="82721"/>
                    <a:pt x="88191" y="81221"/>
                    <a:pt x="88509" y="80355"/>
                  </a:cubicBezTo>
                  <a:cubicBezTo>
                    <a:pt x="88509" y="79923"/>
                    <a:pt x="88509" y="79721"/>
                    <a:pt x="88509" y="79288"/>
                  </a:cubicBezTo>
                  <a:cubicBezTo>
                    <a:pt x="88873" y="79086"/>
                    <a:pt x="89556" y="79086"/>
                    <a:pt x="89556" y="78653"/>
                  </a:cubicBezTo>
                  <a:cubicBezTo>
                    <a:pt x="89874" y="77585"/>
                    <a:pt x="88509" y="77787"/>
                    <a:pt x="87508" y="77355"/>
                  </a:cubicBezTo>
                  <a:cubicBezTo>
                    <a:pt x="86507" y="77153"/>
                    <a:pt x="85824" y="76720"/>
                    <a:pt x="84823" y="76287"/>
                  </a:cubicBezTo>
                  <a:cubicBezTo>
                    <a:pt x="84823" y="76085"/>
                    <a:pt x="84823" y="75854"/>
                    <a:pt x="84459" y="75652"/>
                  </a:cubicBezTo>
                  <a:cubicBezTo>
                    <a:pt x="84141" y="75421"/>
                    <a:pt x="83139" y="75652"/>
                    <a:pt x="82457" y="75652"/>
                  </a:cubicBezTo>
                  <a:cubicBezTo>
                    <a:pt x="82457" y="74354"/>
                    <a:pt x="82093" y="73084"/>
                    <a:pt x="82457" y="71786"/>
                  </a:cubicBezTo>
                  <a:cubicBezTo>
                    <a:pt x="82457" y="71353"/>
                    <a:pt x="82775" y="70286"/>
                    <a:pt x="83139" y="70084"/>
                  </a:cubicBezTo>
                  <a:cubicBezTo>
                    <a:pt x="83777" y="69853"/>
                    <a:pt x="84823" y="70286"/>
                    <a:pt x="85824" y="70084"/>
                  </a:cubicBezTo>
                  <a:cubicBezTo>
                    <a:pt x="86507" y="69651"/>
                    <a:pt x="86143" y="69420"/>
                    <a:pt x="86507" y="68785"/>
                  </a:cubicBezTo>
                  <a:cubicBezTo>
                    <a:pt x="87189" y="67718"/>
                    <a:pt x="88191" y="67083"/>
                    <a:pt x="88509" y="65785"/>
                  </a:cubicBezTo>
                  <a:cubicBezTo>
                    <a:pt x="88873" y="64515"/>
                    <a:pt x="87827" y="61716"/>
                    <a:pt x="85824" y="61081"/>
                  </a:cubicBezTo>
                  <a:cubicBezTo>
                    <a:pt x="84823" y="60649"/>
                    <a:pt x="83458" y="60851"/>
                    <a:pt x="82093" y="60649"/>
                  </a:cubicBezTo>
                  <a:cubicBezTo>
                    <a:pt x="80728" y="60649"/>
                    <a:pt x="80091" y="60216"/>
                    <a:pt x="79044" y="60014"/>
                  </a:cubicBezTo>
                  <a:cubicBezTo>
                    <a:pt x="77724" y="59581"/>
                    <a:pt x="76359" y="59581"/>
                    <a:pt x="74994" y="59581"/>
                  </a:cubicBezTo>
                  <a:cubicBezTo>
                    <a:pt x="74994" y="58716"/>
                    <a:pt x="73674" y="58283"/>
                    <a:pt x="72627" y="58081"/>
                  </a:cubicBezTo>
                  <a:cubicBezTo>
                    <a:pt x="71990" y="57446"/>
                    <a:pt x="69579" y="57215"/>
                    <a:pt x="68941" y="56378"/>
                  </a:cubicBezTo>
                  <a:cubicBezTo>
                    <a:pt x="68577" y="55946"/>
                    <a:pt x="68577" y="55513"/>
                    <a:pt x="68259" y="55080"/>
                  </a:cubicBezTo>
                  <a:cubicBezTo>
                    <a:pt x="67576" y="54647"/>
                    <a:pt x="66211" y="54214"/>
                    <a:pt x="65893" y="53782"/>
                  </a:cubicBezTo>
                  <a:cubicBezTo>
                    <a:pt x="65529" y="52945"/>
                    <a:pt x="66575" y="53147"/>
                    <a:pt x="66894" y="52512"/>
                  </a:cubicBezTo>
                  <a:cubicBezTo>
                    <a:pt x="67212" y="52281"/>
                    <a:pt x="66894" y="52079"/>
                    <a:pt x="67212" y="51647"/>
                  </a:cubicBezTo>
                  <a:cubicBezTo>
                    <a:pt x="67576" y="51445"/>
                    <a:pt x="67895" y="51214"/>
                    <a:pt x="68259" y="51012"/>
                  </a:cubicBezTo>
                  <a:cubicBezTo>
                    <a:pt x="69260" y="49944"/>
                    <a:pt x="68941" y="48877"/>
                    <a:pt x="68941" y="47578"/>
                  </a:cubicBezTo>
                  <a:cubicBezTo>
                    <a:pt x="69943" y="47578"/>
                    <a:pt x="72627" y="47376"/>
                    <a:pt x="72992" y="47780"/>
                  </a:cubicBezTo>
                  <a:cubicBezTo>
                    <a:pt x="73674" y="48011"/>
                    <a:pt x="72992" y="48646"/>
                    <a:pt x="73674" y="48877"/>
                  </a:cubicBezTo>
                  <a:cubicBezTo>
                    <a:pt x="73993" y="49079"/>
                    <a:pt x="74994" y="49079"/>
                    <a:pt x="75358" y="49079"/>
                  </a:cubicBezTo>
                  <a:cubicBezTo>
                    <a:pt x="74675" y="48646"/>
                    <a:pt x="73993" y="48444"/>
                    <a:pt x="74311" y="47578"/>
                  </a:cubicBezTo>
                  <a:cubicBezTo>
                    <a:pt x="75358" y="47578"/>
                    <a:pt x="76040" y="47578"/>
                    <a:pt x="77042" y="47578"/>
                  </a:cubicBezTo>
                  <a:cubicBezTo>
                    <a:pt x="77042" y="46280"/>
                    <a:pt x="76678" y="45876"/>
                    <a:pt x="79044" y="45876"/>
                  </a:cubicBezTo>
                  <a:cubicBezTo>
                    <a:pt x="79408" y="44578"/>
                    <a:pt x="78361" y="43943"/>
                    <a:pt x="78725" y="42644"/>
                  </a:cubicBezTo>
                  <a:cubicBezTo>
                    <a:pt x="79726" y="42212"/>
                    <a:pt x="82093" y="42442"/>
                    <a:pt x="83139" y="42212"/>
                  </a:cubicBezTo>
                  <a:cubicBezTo>
                    <a:pt x="85142" y="42010"/>
                    <a:pt x="86825" y="42442"/>
                    <a:pt x="88509" y="42442"/>
                  </a:cubicBezTo>
                  <a:cubicBezTo>
                    <a:pt x="88873" y="41144"/>
                    <a:pt x="91558" y="42442"/>
                    <a:pt x="92559" y="42010"/>
                  </a:cubicBezTo>
                  <a:cubicBezTo>
                    <a:pt x="93242" y="41808"/>
                    <a:pt x="94288" y="39009"/>
                    <a:pt x="94288" y="38374"/>
                  </a:cubicBezTo>
                  <a:cubicBezTo>
                    <a:pt x="92559" y="38143"/>
                    <a:pt x="93242" y="39211"/>
                    <a:pt x="92241" y="39442"/>
                  </a:cubicBezTo>
                  <a:cubicBezTo>
                    <a:pt x="91558" y="39644"/>
                    <a:pt x="90193" y="38778"/>
                    <a:pt x="89556" y="38374"/>
                  </a:cubicBezTo>
                  <a:cubicBezTo>
                    <a:pt x="89192" y="37941"/>
                    <a:pt x="88873" y="37307"/>
                    <a:pt x="88509" y="36643"/>
                  </a:cubicBezTo>
                  <a:cubicBezTo>
                    <a:pt x="88191" y="36210"/>
                    <a:pt x="87508" y="35575"/>
                    <a:pt x="87508" y="35143"/>
                  </a:cubicBezTo>
                  <a:cubicBezTo>
                    <a:pt x="86507" y="35575"/>
                    <a:pt x="86143" y="36008"/>
                    <a:pt x="84823" y="36210"/>
                  </a:cubicBezTo>
                  <a:cubicBezTo>
                    <a:pt x="83139" y="36643"/>
                    <a:pt x="82775" y="36441"/>
                    <a:pt x="81410" y="36008"/>
                  </a:cubicBezTo>
                  <a:cubicBezTo>
                    <a:pt x="80091" y="35575"/>
                    <a:pt x="77724" y="34941"/>
                    <a:pt x="77042" y="33642"/>
                  </a:cubicBezTo>
                  <a:cubicBezTo>
                    <a:pt x="77042" y="33440"/>
                    <a:pt x="77360" y="33007"/>
                    <a:pt x="77042" y="32805"/>
                  </a:cubicBezTo>
                  <a:cubicBezTo>
                    <a:pt x="77042" y="32373"/>
                    <a:pt x="76040" y="31940"/>
                    <a:pt x="75676" y="31709"/>
                  </a:cubicBezTo>
                  <a:cubicBezTo>
                    <a:pt x="74994" y="31305"/>
                    <a:pt x="74311" y="30872"/>
                    <a:pt x="73310" y="30641"/>
                  </a:cubicBezTo>
                  <a:cubicBezTo>
                    <a:pt x="72309" y="30440"/>
                    <a:pt x="71626" y="30209"/>
                    <a:pt x="70625" y="30007"/>
                  </a:cubicBezTo>
                  <a:cubicBezTo>
                    <a:pt x="69579" y="29805"/>
                    <a:pt x="68577" y="30007"/>
                    <a:pt x="67576" y="30007"/>
                  </a:cubicBezTo>
                  <a:cubicBezTo>
                    <a:pt x="67576" y="28506"/>
                    <a:pt x="66894" y="25736"/>
                    <a:pt x="69579" y="25304"/>
                  </a:cubicBezTo>
                  <a:cubicBezTo>
                    <a:pt x="69579" y="24640"/>
                    <a:pt x="68941" y="24438"/>
                    <a:pt x="68577" y="23803"/>
                  </a:cubicBezTo>
                  <a:cubicBezTo>
                    <a:pt x="68577" y="23140"/>
                    <a:pt x="68941" y="22736"/>
                    <a:pt x="69579" y="22303"/>
                  </a:cubicBezTo>
                  <a:cubicBezTo>
                    <a:pt x="70944" y="21437"/>
                    <a:pt x="72309" y="21437"/>
                    <a:pt x="73674" y="20803"/>
                  </a:cubicBezTo>
                  <a:cubicBezTo>
                    <a:pt x="74994" y="20370"/>
                    <a:pt x="74311" y="19504"/>
                    <a:pt x="75358" y="18667"/>
                  </a:cubicBezTo>
                  <a:cubicBezTo>
                    <a:pt x="76359" y="18235"/>
                    <a:pt x="77042" y="18004"/>
                    <a:pt x="78361" y="18004"/>
                  </a:cubicBezTo>
                  <a:cubicBezTo>
                    <a:pt x="78361" y="17571"/>
                    <a:pt x="78043" y="16936"/>
                    <a:pt x="77724" y="16503"/>
                  </a:cubicBezTo>
                  <a:cubicBezTo>
                    <a:pt x="75676" y="16301"/>
                    <a:pt x="75358" y="16301"/>
                    <a:pt x="74675" y="15234"/>
                  </a:cubicBezTo>
                  <a:cubicBezTo>
                    <a:pt x="73993" y="14570"/>
                    <a:pt x="73674" y="14368"/>
                    <a:pt x="73993" y="13503"/>
                  </a:cubicBezTo>
                  <a:cubicBezTo>
                    <a:pt x="73993" y="13070"/>
                    <a:pt x="74675" y="12868"/>
                    <a:pt x="74675" y="12233"/>
                  </a:cubicBezTo>
                  <a:cubicBezTo>
                    <a:pt x="74675" y="12435"/>
                    <a:pt x="74675" y="12868"/>
                    <a:pt x="74675" y="13070"/>
                  </a:cubicBezTo>
                  <a:cubicBezTo>
                    <a:pt x="75358" y="13070"/>
                    <a:pt x="75676" y="13301"/>
                    <a:pt x="76040" y="13301"/>
                  </a:cubicBezTo>
                  <a:cubicBezTo>
                    <a:pt x="76040" y="14166"/>
                    <a:pt x="78361" y="15003"/>
                    <a:pt x="79408" y="15003"/>
                  </a:cubicBezTo>
                  <a:cubicBezTo>
                    <a:pt x="79408" y="15234"/>
                    <a:pt x="79408" y="15638"/>
                    <a:pt x="79408" y="15869"/>
                  </a:cubicBezTo>
                  <a:cubicBezTo>
                    <a:pt x="80409" y="16071"/>
                    <a:pt x="81410" y="15869"/>
                    <a:pt x="82457" y="16071"/>
                  </a:cubicBezTo>
                  <a:cubicBezTo>
                    <a:pt x="82093" y="16301"/>
                    <a:pt x="81774" y="16734"/>
                    <a:pt x="81774" y="16936"/>
                  </a:cubicBezTo>
                  <a:cubicBezTo>
                    <a:pt x="82775" y="17167"/>
                    <a:pt x="83777" y="17167"/>
                    <a:pt x="84823" y="17167"/>
                  </a:cubicBezTo>
                  <a:cubicBezTo>
                    <a:pt x="84823" y="17802"/>
                    <a:pt x="85142" y="18667"/>
                    <a:pt x="84823" y="19071"/>
                  </a:cubicBezTo>
                  <a:cubicBezTo>
                    <a:pt x="84459" y="19735"/>
                    <a:pt x="83458" y="20168"/>
                    <a:pt x="83458" y="20803"/>
                  </a:cubicBezTo>
                  <a:cubicBezTo>
                    <a:pt x="84459" y="21005"/>
                    <a:pt x="85142" y="20803"/>
                    <a:pt x="85824" y="20803"/>
                  </a:cubicBezTo>
                  <a:cubicBezTo>
                    <a:pt x="85824" y="21437"/>
                    <a:pt x="85824" y="22505"/>
                    <a:pt x="86143" y="22938"/>
                  </a:cubicBezTo>
                  <a:cubicBezTo>
                    <a:pt x="86143" y="22505"/>
                    <a:pt x="86507" y="21870"/>
                    <a:pt x="86507" y="21437"/>
                  </a:cubicBezTo>
                  <a:cubicBezTo>
                    <a:pt x="87508" y="21005"/>
                    <a:pt x="86143" y="19302"/>
                    <a:pt x="87827" y="19504"/>
                  </a:cubicBezTo>
                  <a:cubicBezTo>
                    <a:pt x="88191" y="19735"/>
                    <a:pt x="88191" y="20370"/>
                    <a:pt x="88509" y="20572"/>
                  </a:cubicBezTo>
                  <a:cubicBezTo>
                    <a:pt x="88873" y="20370"/>
                    <a:pt x="88509" y="19735"/>
                    <a:pt x="88873" y="19504"/>
                  </a:cubicBezTo>
                  <a:cubicBezTo>
                    <a:pt x="89874" y="18869"/>
                    <a:pt x="89874" y="19302"/>
                    <a:pt x="90557" y="19504"/>
                  </a:cubicBezTo>
                  <a:cubicBezTo>
                    <a:pt x="91240" y="19735"/>
                    <a:pt x="91240" y="19937"/>
                    <a:pt x="92241" y="20168"/>
                  </a:cubicBezTo>
                  <a:cubicBezTo>
                    <a:pt x="92923" y="20168"/>
                    <a:pt x="93606" y="20168"/>
                    <a:pt x="94288" y="20168"/>
                  </a:cubicBezTo>
                  <a:cubicBezTo>
                    <a:pt x="93606" y="19504"/>
                    <a:pt x="92923" y="18869"/>
                    <a:pt x="92241" y="18235"/>
                  </a:cubicBezTo>
                  <a:cubicBezTo>
                    <a:pt x="91558" y="17571"/>
                    <a:pt x="90193" y="17167"/>
                    <a:pt x="90557" y="16071"/>
                  </a:cubicBezTo>
                  <a:cubicBezTo>
                    <a:pt x="91558" y="15869"/>
                    <a:pt x="92923" y="15869"/>
                    <a:pt x="93924" y="15869"/>
                  </a:cubicBezTo>
                  <a:cubicBezTo>
                    <a:pt x="93924" y="17167"/>
                    <a:pt x="95608" y="16734"/>
                    <a:pt x="96291" y="17369"/>
                  </a:cubicBezTo>
                  <a:cubicBezTo>
                    <a:pt x="96655" y="17802"/>
                    <a:pt x="96655" y="18869"/>
                    <a:pt x="96655" y="19302"/>
                  </a:cubicBezTo>
                  <a:cubicBezTo>
                    <a:pt x="96973" y="20168"/>
                    <a:pt x="96973" y="20370"/>
                    <a:pt x="97292" y="21005"/>
                  </a:cubicBezTo>
                  <a:cubicBezTo>
                    <a:pt x="97974" y="21870"/>
                    <a:pt x="98339" y="22303"/>
                    <a:pt x="99658" y="22736"/>
                  </a:cubicBezTo>
                  <a:cubicBezTo>
                    <a:pt x="101342" y="23371"/>
                    <a:pt x="103390" y="24438"/>
                    <a:pt x="105437" y="24640"/>
                  </a:cubicBezTo>
                  <a:cubicBezTo>
                    <a:pt x="106439" y="24640"/>
                    <a:pt x="109488" y="25073"/>
                    <a:pt x="110170" y="24640"/>
                  </a:cubicBezTo>
                  <a:cubicBezTo>
                    <a:pt x="110170" y="24438"/>
                    <a:pt x="110489" y="23803"/>
                    <a:pt x="110489" y="23572"/>
                  </a:cubicBezTo>
                  <a:cubicBezTo>
                    <a:pt x="110807" y="23371"/>
                    <a:pt x="111490" y="22938"/>
                    <a:pt x="111490" y="22736"/>
                  </a:cubicBezTo>
                  <a:cubicBezTo>
                    <a:pt x="111490" y="22505"/>
                    <a:pt x="111490" y="22072"/>
                    <a:pt x="111490" y="21870"/>
                  </a:cubicBezTo>
                  <a:cubicBezTo>
                    <a:pt x="111854" y="21437"/>
                    <a:pt x="112172" y="21437"/>
                    <a:pt x="112855" y="21235"/>
                  </a:cubicBezTo>
                  <a:cubicBezTo>
                    <a:pt x="113174" y="20572"/>
                    <a:pt x="113856" y="20168"/>
                    <a:pt x="114857" y="19735"/>
                  </a:cubicBezTo>
                </a:path>
              </a:pathLst>
            </a:custGeom>
            <a:solidFill>
              <a:schemeClr val="accent2"/>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53" name="Shape 2753"/>
            <p:cNvSpPr/>
            <p:nvPr/>
          </p:nvSpPr>
          <p:spPr>
            <a:xfrm>
              <a:off x="13832056" y="5849898"/>
              <a:ext cx="261171" cy="360064"/>
            </a:xfrm>
            <a:custGeom>
              <a:avLst/>
              <a:gdLst/>
              <a:ahLst/>
              <a:cxnLst/>
              <a:rect l="0" t="0" r="0" b="0"/>
              <a:pathLst>
                <a:path w="120000" h="120000" extrusionOk="0">
                  <a:moveTo>
                    <a:pt x="10365" y="112364"/>
                  </a:moveTo>
                  <a:lnTo>
                    <a:pt x="10365" y="112364"/>
                  </a:lnTo>
                  <a:cubicBezTo>
                    <a:pt x="13156" y="113373"/>
                    <a:pt x="22126" y="113373"/>
                    <a:pt x="25116" y="113373"/>
                  </a:cubicBezTo>
                  <a:cubicBezTo>
                    <a:pt x="32491" y="113373"/>
                    <a:pt x="33887" y="113373"/>
                    <a:pt x="38471" y="115534"/>
                  </a:cubicBezTo>
                  <a:cubicBezTo>
                    <a:pt x="50232" y="119855"/>
                    <a:pt x="54617" y="114525"/>
                    <a:pt x="63588" y="111212"/>
                  </a:cubicBezTo>
                  <a:cubicBezTo>
                    <a:pt x="63588" y="109051"/>
                    <a:pt x="63588" y="107034"/>
                    <a:pt x="63588" y="104873"/>
                  </a:cubicBezTo>
                  <a:cubicBezTo>
                    <a:pt x="70963" y="101560"/>
                    <a:pt x="73953" y="107034"/>
                    <a:pt x="79933" y="108043"/>
                  </a:cubicBezTo>
                  <a:cubicBezTo>
                    <a:pt x="87308" y="110204"/>
                    <a:pt x="87308" y="103721"/>
                    <a:pt x="91694" y="111212"/>
                  </a:cubicBezTo>
                  <a:cubicBezTo>
                    <a:pt x="93289" y="109051"/>
                    <a:pt x="94684" y="108043"/>
                    <a:pt x="97674" y="107034"/>
                  </a:cubicBezTo>
                  <a:cubicBezTo>
                    <a:pt x="99069" y="107034"/>
                    <a:pt x="102059" y="108043"/>
                    <a:pt x="108039" y="108043"/>
                  </a:cubicBezTo>
                  <a:cubicBezTo>
                    <a:pt x="108039" y="107034"/>
                    <a:pt x="108039" y="105882"/>
                    <a:pt x="108039" y="103721"/>
                  </a:cubicBezTo>
                  <a:cubicBezTo>
                    <a:pt x="109435" y="99543"/>
                    <a:pt x="106445" y="94069"/>
                    <a:pt x="115415" y="94069"/>
                  </a:cubicBezTo>
                  <a:cubicBezTo>
                    <a:pt x="116810" y="90900"/>
                    <a:pt x="119800" y="87731"/>
                    <a:pt x="119800" y="85570"/>
                  </a:cubicBezTo>
                  <a:cubicBezTo>
                    <a:pt x="118405" y="81248"/>
                    <a:pt x="115415" y="81248"/>
                    <a:pt x="112425" y="79231"/>
                  </a:cubicBezTo>
                  <a:cubicBezTo>
                    <a:pt x="106445" y="75918"/>
                    <a:pt x="105049" y="68427"/>
                    <a:pt x="105049" y="63097"/>
                  </a:cubicBezTo>
                  <a:cubicBezTo>
                    <a:pt x="103654" y="63097"/>
                    <a:pt x="103654" y="63097"/>
                    <a:pt x="103654" y="63097"/>
                  </a:cubicBezTo>
                  <a:cubicBezTo>
                    <a:pt x="103654" y="62088"/>
                    <a:pt x="102059" y="60936"/>
                    <a:pt x="102059" y="59927"/>
                  </a:cubicBezTo>
                  <a:cubicBezTo>
                    <a:pt x="103654" y="59927"/>
                    <a:pt x="105049" y="59927"/>
                    <a:pt x="106445" y="59927"/>
                  </a:cubicBezTo>
                  <a:cubicBezTo>
                    <a:pt x="106445" y="55606"/>
                    <a:pt x="111029" y="52436"/>
                    <a:pt x="112425" y="50276"/>
                  </a:cubicBezTo>
                  <a:cubicBezTo>
                    <a:pt x="115415" y="47106"/>
                    <a:pt x="116810" y="42785"/>
                    <a:pt x="116810" y="39615"/>
                  </a:cubicBezTo>
                  <a:cubicBezTo>
                    <a:pt x="109435" y="39615"/>
                    <a:pt x="113820" y="34285"/>
                    <a:pt x="115415" y="33133"/>
                  </a:cubicBezTo>
                  <a:cubicBezTo>
                    <a:pt x="118405" y="29963"/>
                    <a:pt x="118405" y="27803"/>
                    <a:pt x="118405" y="24633"/>
                  </a:cubicBezTo>
                  <a:cubicBezTo>
                    <a:pt x="108039" y="24633"/>
                    <a:pt x="112425" y="21320"/>
                    <a:pt x="112425" y="17142"/>
                  </a:cubicBezTo>
                  <a:cubicBezTo>
                    <a:pt x="112425" y="12821"/>
                    <a:pt x="111029" y="8499"/>
                    <a:pt x="106445" y="6482"/>
                  </a:cubicBezTo>
                  <a:cubicBezTo>
                    <a:pt x="103654" y="6482"/>
                    <a:pt x="99069" y="5330"/>
                    <a:pt x="97674" y="5330"/>
                  </a:cubicBezTo>
                  <a:cubicBezTo>
                    <a:pt x="94684" y="4321"/>
                    <a:pt x="93289" y="6482"/>
                    <a:pt x="90299" y="5330"/>
                  </a:cubicBezTo>
                  <a:cubicBezTo>
                    <a:pt x="85714" y="4321"/>
                    <a:pt x="90299" y="3169"/>
                    <a:pt x="87308" y="1152"/>
                  </a:cubicBezTo>
                  <a:cubicBezTo>
                    <a:pt x="85714" y="0"/>
                    <a:pt x="81328" y="0"/>
                    <a:pt x="79933" y="0"/>
                  </a:cubicBezTo>
                  <a:cubicBezTo>
                    <a:pt x="79933" y="1152"/>
                    <a:pt x="79933" y="3169"/>
                    <a:pt x="79933" y="4321"/>
                  </a:cubicBezTo>
                  <a:cubicBezTo>
                    <a:pt x="78338" y="4321"/>
                    <a:pt x="75348" y="4321"/>
                    <a:pt x="73953" y="4321"/>
                  </a:cubicBezTo>
                  <a:cubicBezTo>
                    <a:pt x="73953" y="6482"/>
                    <a:pt x="73953" y="8499"/>
                    <a:pt x="73953" y="9651"/>
                  </a:cubicBezTo>
                  <a:cubicBezTo>
                    <a:pt x="69568" y="10660"/>
                    <a:pt x="67973" y="7490"/>
                    <a:pt x="64983" y="6482"/>
                  </a:cubicBezTo>
                  <a:cubicBezTo>
                    <a:pt x="63588" y="8499"/>
                    <a:pt x="62192" y="10660"/>
                    <a:pt x="60598" y="11812"/>
                  </a:cubicBezTo>
                  <a:cubicBezTo>
                    <a:pt x="59202" y="12821"/>
                    <a:pt x="57607" y="15990"/>
                    <a:pt x="57607" y="15990"/>
                  </a:cubicBezTo>
                  <a:cubicBezTo>
                    <a:pt x="53222" y="18151"/>
                    <a:pt x="56212" y="12821"/>
                    <a:pt x="53222" y="11812"/>
                  </a:cubicBezTo>
                  <a:cubicBezTo>
                    <a:pt x="42857" y="10660"/>
                    <a:pt x="48837" y="15990"/>
                    <a:pt x="41461" y="17142"/>
                  </a:cubicBezTo>
                  <a:cubicBezTo>
                    <a:pt x="38471" y="18151"/>
                    <a:pt x="28106" y="13973"/>
                    <a:pt x="29501" y="18151"/>
                  </a:cubicBezTo>
                  <a:cubicBezTo>
                    <a:pt x="26511" y="18151"/>
                    <a:pt x="22126" y="18151"/>
                    <a:pt x="19136" y="18151"/>
                  </a:cubicBezTo>
                  <a:cubicBezTo>
                    <a:pt x="19136" y="22472"/>
                    <a:pt x="25116" y="24633"/>
                    <a:pt x="26511" y="27803"/>
                  </a:cubicBezTo>
                  <a:cubicBezTo>
                    <a:pt x="26511" y="29963"/>
                    <a:pt x="25116" y="36446"/>
                    <a:pt x="23521" y="39615"/>
                  </a:cubicBezTo>
                  <a:cubicBezTo>
                    <a:pt x="22126" y="40624"/>
                    <a:pt x="20730" y="42785"/>
                    <a:pt x="19136" y="44945"/>
                  </a:cubicBezTo>
                  <a:cubicBezTo>
                    <a:pt x="17740" y="47106"/>
                    <a:pt x="17740" y="47106"/>
                    <a:pt x="16146" y="49267"/>
                  </a:cubicBezTo>
                  <a:cubicBezTo>
                    <a:pt x="14750" y="51284"/>
                    <a:pt x="14750" y="52436"/>
                    <a:pt x="13156" y="54597"/>
                  </a:cubicBezTo>
                  <a:cubicBezTo>
                    <a:pt x="11760" y="58775"/>
                    <a:pt x="4385" y="58775"/>
                    <a:pt x="4385" y="63097"/>
                  </a:cubicBezTo>
                  <a:cubicBezTo>
                    <a:pt x="4385" y="67418"/>
                    <a:pt x="7375" y="70588"/>
                    <a:pt x="7375" y="74909"/>
                  </a:cubicBezTo>
                  <a:cubicBezTo>
                    <a:pt x="5780" y="77070"/>
                    <a:pt x="2990" y="79231"/>
                    <a:pt x="4385" y="82400"/>
                  </a:cubicBezTo>
                  <a:cubicBezTo>
                    <a:pt x="5780" y="88739"/>
                    <a:pt x="8770" y="92052"/>
                    <a:pt x="0" y="95222"/>
                  </a:cubicBezTo>
                  <a:lnTo>
                    <a:pt x="2990" y="96230"/>
                  </a:lnTo>
                  <a:cubicBezTo>
                    <a:pt x="4385" y="98391"/>
                    <a:pt x="2990" y="102713"/>
                    <a:pt x="2990" y="107034"/>
                  </a:cubicBezTo>
                  <a:cubicBezTo>
                    <a:pt x="2990" y="107034"/>
                    <a:pt x="4385" y="108043"/>
                    <a:pt x="5780" y="110204"/>
                  </a:cubicBezTo>
                  <a:cubicBezTo>
                    <a:pt x="4385" y="109051"/>
                    <a:pt x="10365" y="112364"/>
                    <a:pt x="10365" y="112364"/>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54" name="Shape 2754"/>
            <p:cNvSpPr/>
            <p:nvPr/>
          </p:nvSpPr>
          <p:spPr>
            <a:xfrm>
              <a:off x="11512010" y="8867575"/>
              <a:ext cx="26688" cy="32388"/>
            </a:xfrm>
            <a:custGeom>
              <a:avLst/>
              <a:gdLst/>
              <a:ahLst/>
              <a:cxnLst/>
              <a:rect l="0" t="0" r="0" b="0"/>
              <a:pathLst>
                <a:path w="120000" h="120000" extrusionOk="0">
                  <a:moveTo>
                    <a:pt x="104000" y="0"/>
                  </a:moveTo>
                  <a:lnTo>
                    <a:pt x="104000" y="0"/>
                  </a:lnTo>
                  <a:cubicBezTo>
                    <a:pt x="88000" y="24000"/>
                    <a:pt x="0" y="118400"/>
                    <a:pt x="118000" y="70400"/>
                  </a:cubicBezTo>
                  <a:cubicBezTo>
                    <a:pt x="104000" y="59200"/>
                    <a:pt x="118000" y="24000"/>
                    <a:pt x="118000" y="0"/>
                  </a:cubicBezTo>
                  <a:lnTo>
                    <a:pt x="104000" y="0"/>
                  </a:ln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55" name="Shape 2755"/>
            <p:cNvSpPr/>
            <p:nvPr/>
          </p:nvSpPr>
          <p:spPr>
            <a:xfrm>
              <a:off x="10169928" y="10488814"/>
              <a:ext cx="1345894" cy="1745070"/>
            </a:xfrm>
            <a:custGeom>
              <a:avLst/>
              <a:gdLst/>
              <a:ahLst/>
              <a:cxnLst/>
              <a:rect l="0" t="0" r="0" b="0"/>
              <a:pathLst>
                <a:path w="120000" h="120000" extrusionOk="0">
                  <a:moveTo>
                    <a:pt x="111670" y="1544"/>
                  </a:moveTo>
                  <a:lnTo>
                    <a:pt x="111670" y="1544"/>
                  </a:lnTo>
                  <a:cubicBezTo>
                    <a:pt x="111670" y="1306"/>
                    <a:pt x="111362" y="890"/>
                    <a:pt x="111362" y="653"/>
                  </a:cubicBezTo>
                  <a:cubicBezTo>
                    <a:pt x="111362" y="445"/>
                    <a:pt x="111092" y="445"/>
                    <a:pt x="110822" y="445"/>
                  </a:cubicBezTo>
                  <a:cubicBezTo>
                    <a:pt x="110822" y="207"/>
                    <a:pt x="110244" y="0"/>
                    <a:pt x="109665" y="207"/>
                  </a:cubicBezTo>
                  <a:cubicBezTo>
                    <a:pt x="109357" y="890"/>
                    <a:pt x="109357" y="1544"/>
                    <a:pt x="109357" y="2197"/>
                  </a:cubicBezTo>
                  <a:cubicBezTo>
                    <a:pt x="107082" y="1989"/>
                    <a:pt x="107660" y="3979"/>
                    <a:pt x="105925" y="4632"/>
                  </a:cubicBezTo>
                  <a:cubicBezTo>
                    <a:pt x="105655" y="5285"/>
                    <a:pt x="106773" y="5523"/>
                    <a:pt x="106503" y="6176"/>
                  </a:cubicBezTo>
                  <a:cubicBezTo>
                    <a:pt x="104228" y="6384"/>
                    <a:pt x="102493" y="5731"/>
                    <a:pt x="102493" y="7928"/>
                  </a:cubicBezTo>
                  <a:cubicBezTo>
                    <a:pt x="101645" y="7928"/>
                    <a:pt x="100796" y="8166"/>
                    <a:pt x="100218" y="7928"/>
                  </a:cubicBezTo>
                  <a:cubicBezTo>
                    <a:pt x="100488" y="6622"/>
                    <a:pt x="97904" y="4632"/>
                    <a:pt x="97634" y="6829"/>
                  </a:cubicBezTo>
                  <a:cubicBezTo>
                    <a:pt x="97326" y="6829"/>
                    <a:pt x="97056" y="7067"/>
                    <a:pt x="96478" y="7067"/>
                  </a:cubicBezTo>
                  <a:cubicBezTo>
                    <a:pt x="96478" y="5523"/>
                    <a:pt x="96208" y="5077"/>
                    <a:pt x="94203" y="4840"/>
                  </a:cubicBezTo>
                  <a:cubicBezTo>
                    <a:pt x="92467" y="4840"/>
                    <a:pt x="90192" y="5285"/>
                    <a:pt x="92776" y="5968"/>
                  </a:cubicBezTo>
                  <a:cubicBezTo>
                    <a:pt x="91349" y="6622"/>
                    <a:pt x="92776" y="7928"/>
                    <a:pt x="91349" y="8374"/>
                  </a:cubicBezTo>
                  <a:cubicBezTo>
                    <a:pt x="90192" y="8611"/>
                    <a:pt x="89884" y="8819"/>
                    <a:pt x="89344" y="9918"/>
                  </a:cubicBezTo>
                  <a:cubicBezTo>
                    <a:pt x="88457" y="11254"/>
                    <a:pt x="87030" y="7928"/>
                    <a:pt x="86760" y="10809"/>
                  </a:cubicBezTo>
                  <a:cubicBezTo>
                    <a:pt x="86182" y="10571"/>
                    <a:pt x="85874" y="10809"/>
                    <a:pt x="85604" y="10809"/>
                  </a:cubicBezTo>
                  <a:cubicBezTo>
                    <a:pt x="85604" y="11907"/>
                    <a:pt x="83868" y="11907"/>
                    <a:pt x="82750" y="11907"/>
                  </a:cubicBezTo>
                  <a:cubicBezTo>
                    <a:pt x="81323" y="11700"/>
                    <a:pt x="81015" y="10363"/>
                    <a:pt x="79588" y="9918"/>
                  </a:cubicBezTo>
                  <a:cubicBezTo>
                    <a:pt x="76426" y="9472"/>
                    <a:pt x="72416" y="10126"/>
                    <a:pt x="69562" y="11017"/>
                  </a:cubicBezTo>
                  <a:cubicBezTo>
                    <a:pt x="69562" y="11462"/>
                    <a:pt x="69293" y="12145"/>
                    <a:pt x="69562" y="12561"/>
                  </a:cubicBezTo>
                  <a:cubicBezTo>
                    <a:pt x="69562" y="12561"/>
                    <a:pt x="69562" y="12561"/>
                    <a:pt x="69871" y="12561"/>
                  </a:cubicBezTo>
                  <a:cubicBezTo>
                    <a:pt x="69871" y="13452"/>
                    <a:pt x="69871" y="14550"/>
                    <a:pt x="69562" y="15441"/>
                  </a:cubicBezTo>
                  <a:cubicBezTo>
                    <a:pt x="68136" y="15204"/>
                    <a:pt x="67287" y="17431"/>
                    <a:pt x="66401" y="18084"/>
                  </a:cubicBezTo>
                  <a:cubicBezTo>
                    <a:pt x="64974" y="18975"/>
                    <a:pt x="63547" y="20519"/>
                    <a:pt x="61542" y="19628"/>
                  </a:cubicBezTo>
                  <a:cubicBezTo>
                    <a:pt x="60694" y="19420"/>
                    <a:pt x="58958" y="18737"/>
                    <a:pt x="58688" y="18084"/>
                  </a:cubicBezTo>
                  <a:cubicBezTo>
                    <a:pt x="58419" y="17847"/>
                    <a:pt x="58688" y="17193"/>
                    <a:pt x="58419" y="16985"/>
                  </a:cubicBezTo>
                  <a:cubicBezTo>
                    <a:pt x="58110" y="17847"/>
                    <a:pt x="57840" y="18737"/>
                    <a:pt x="57840" y="18975"/>
                  </a:cubicBezTo>
                  <a:cubicBezTo>
                    <a:pt x="57840" y="18737"/>
                    <a:pt x="58110" y="17847"/>
                    <a:pt x="58419" y="16985"/>
                  </a:cubicBezTo>
                  <a:cubicBezTo>
                    <a:pt x="58110" y="16985"/>
                    <a:pt x="58110" y="16748"/>
                    <a:pt x="58110" y="16748"/>
                  </a:cubicBezTo>
                  <a:cubicBezTo>
                    <a:pt x="57262" y="16540"/>
                    <a:pt x="56375" y="16540"/>
                    <a:pt x="55835" y="16302"/>
                  </a:cubicBezTo>
                  <a:cubicBezTo>
                    <a:pt x="54948" y="15887"/>
                    <a:pt x="54678" y="15204"/>
                    <a:pt x="53830" y="14788"/>
                  </a:cubicBezTo>
                  <a:cubicBezTo>
                    <a:pt x="52095" y="14342"/>
                    <a:pt x="52095" y="16985"/>
                    <a:pt x="50398" y="15204"/>
                  </a:cubicBezTo>
                  <a:cubicBezTo>
                    <a:pt x="49820" y="14550"/>
                    <a:pt x="46349" y="13897"/>
                    <a:pt x="46079" y="14788"/>
                  </a:cubicBezTo>
                  <a:cubicBezTo>
                    <a:pt x="45809" y="15887"/>
                    <a:pt x="45809" y="16985"/>
                    <a:pt x="45231" y="17847"/>
                  </a:cubicBezTo>
                  <a:cubicBezTo>
                    <a:pt x="44383" y="19183"/>
                    <a:pt x="41221" y="18737"/>
                    <a:pt x="39794" y="18737"/>
                  </a:cubicBezTo>
                  <a:cubicBezTo>
                    <a:pt x="39794" y="19836"/>
                    <a:pt x="40064" y="21380"/>
                    <a:pt x="39485" y="22271"/>
                  </a:cubicBezTo>
                  <a:cubicBezTo>
                    <a:pt x="39794" y="22271"/>
                    <a:pt x="40064" y="22479"/>
                    <a:pt x="40372" y="22271"/>
                  </a:cubicBezTo>
                  <a:cubicBezTo>
                    <a:pt x="40372" y="23608"/>
                    <a:pt x="40642" y="24914"/>
                    <a:pt x="39794" y="25805"/>
                  </a:cubicBezTo>
                  <a:cubicBezTo>
                    <a:pt x="38946" y="26458"/>
                    <a:pt x="36902" y="27349"/>
                    <a:pt x="36053" y="28002"/>
                  </a:cubicBezTo>
                  <a:cubicBezTo>
                    <a:pt x="37480" y="29339"/>
                    <a:pt x="42917" y="28002"/>
                    <a:pt x="43804" y="29784"/>
                  </a:cubicBezTo>
                  <a:cubicBezTo>
                    <a:pt x="44074" y="30645"/>
                    <a:pt x="43804" y="31536"/>
                    <a:pt x="43496" y="32397"/>
                  </a:cubicBezTo>
                  <a:cubicBezTo>
                    <a:pt x="43496" y="32843"/>
                    <a:pt x="42917" y="32843"/>
                    <a:pt x="42647" y="33080"/>
                  </a:cubicBezTo>
                  <a:cubicBezTo>
                    <a:pt x="41799" y="33526"/>
                    <a:pt x="41799" y="34179"/>
                    <a:pt x="41799" y="34832"/>
                  </a:cubicBezTo>
                  <a:cubicBezTo>
                    <a:pt x="40064" y="34832"/>
                    <a:pt x="37789" y="34387"/>
                    <a:pt x="36362" y="35515"/>
                  </a:cubicBezTo>
                  <a:cubicBezTo>
                    <a:pt x="35205" y="36377"/>
                    <a:pt x="35205" y="37713"/>
                    <a:pt x="34897" y="38812"/>
                  </a:cubicBezTo>
                  <a:cubicBezTo>
                    <a:pt x="33778" y="38812"/>
                    <a:pt x="31773" y="37921"/>
                    <a:pt x="30616" y="37921"/>
                  </a:cubicBezTo>
                  <a:cubicBezTo>
                    <a:pt x="28920" y="37475"/>
                    <a:pt x="27455" y="37268"/>
                    <a:pt x="25758" y="37713"/>
                  </a:cubicBezTo>
                  <a:cubicBezTo>
                    <a:pt x="25758" y="37921"/>
                    <a:pt x="25758" y="38366"/>
                    <a:pt x="25449" y="38604"/>
                  </a:cubicBezTo>
                  <a:cubicBezTo>
                    <a:pt x="24601" y="38812"/>
                    <a:pt x="24331" y="37921"/>
                    <a:pt x="24023" y="37475"/>
                  </a:cubicBezTo>
                  <a:cubicBezTo>
                    <a:pt x="23174" y="37060"/>
                    <a:pt x="22326" y="37268"/>
                    <a:pt x="21478" y="37268"/>
                  </a:cubicBezTo>
                  <a:cubicBezTo>
                    <a:pt x="19742" y="37475"/>
                    <a:pt x="18316" y="38366"/>
                    <a:pt x="18007" y="39703"/>
                  </a:cubicBezTo>
                  <a:cubicBezTo>
                    <a:pt x="17467" y="41247"/>
                    <a:pt x="17467" y="41662"/>
                    <a:pt x="14884" y="41455"/>
                  </a:cubicBezTo>
                  <a:cubicBezTo>
                    <a:pt x="13997" y="41247"/>
                    <a:pt x="12879" y="41247"/>
                    <a:pt x="11722" y="41247"/>
                  </a:cubicBezTo>
                  <a:cubicBezTo>
                    <a:pt x="11143" y="41455"/>
                    <a:pt x="10295" y="41900"/>
                    <a:pt x="9447" y="41662"/>
                  </a:cubicBezTo>
                  <a:cubicBezTo>
                    <a:pt x="9717" y="41662"/>
                    <a:pt x="9447" y="39910"/>
                    <a:pt x="9138" y="39703"/>
                  </a:cubicBezTo>
                  <a:cubicBezTo>
                    <a:pt x="8290" y="39257"/>
                    <a:pt x="6863" y="39465"/>
                    <a:pt x="5976" y="39703"/>
                  </a:cubicBezTo>
                  <a:cubicBezTo>
                    <a:pt x="5976" y="40564"/>
                    <a:pt x="6285" y="41900"/>
                    <a:pt x="6285" y="41900"/>
                  </a:cubicBezTo>
                  <a:cubicBezTo>
                    <a:pt x="6285" y="41900"/>
                    <a:pt x="5976" y="40564"/>
                    <a:pt x="5976" y="39703"/>
                  </a:cubicBezTo>
                  <a:cubicBezTo>
                    <a:pt x="5976" y="39703"/>
                    <a:pt x="5976" y="39703"/>
                    <a:pt x="5706" y="39703"/>
                  </a:cubicBezTo>
                  <a:cubicBezTo>
                    <a:pt x="5706" y="41247"/>
                    <a:pt x="3431" y="40356"/>
                    <a:pt x="3431" y="41900"/>
                  </a:cubicBezTo>
                  <a:cubicBezTo>
                    <a:pt x="2005" y="42108"/>
                    <a:pt x="1426" y="41247"/>
                    <a:pt x="269" y="41009"/>
                  </a:cubicBezTo>
                  <a:cubicBezTo>
                    <a:pt x="0" y="42108"/>
                    <a:pt x="0" y="43444"/>
                    <a:pt x="0" y="44543"/>
                  </a:cubicBezTo>
                  <a:cubicBezTo>
                    <a:pt x="1118" y="44543"/>
                    <a:pt x="2005" y="44335"/>
                    <a:pt x="2853" y="44988"/>
                  </a:cubicBezTo>
                  <a:cubicBezTo>
                    <a:pt x="3701" y="45434"/>
                    <a:pt x="4550" y="45196"/>
                    <a:pt x="5128" y="45642"/>
                  </a:cubicBezTo>
                  <a:cubicBezTo>
                    <a:pt x="5976" y="45879"/>
                    <a:pt x="5976" y="46533"/>
                    <a:pt x="6863" y="46740"/>
                  </a:cubicBezTo>
                  <a:cubicBezTo>
                    <a:pt x="7442" y="46978"/>
                    <a:pt x="8560" y="46978"/>
                    <a:pt x="8560" y="47631"/>
                  </a:cubicBezTo>
                  <a:cubicBezTo>
                    <a:pt x="7712" y="47839"/>
                    <a:pt x="5706" y="50066"/>
                    <a:pt x="5706" y="50720"/>
                  </a:cubicBezTo>
                  <a:cubicBezTo>
                    <a:pt x="5437" y="50720"/>
                    <a:pt x="5437" y="50720"/>
                    <a:pt x="5128" y="50720"/>
                  </a:cubicBezTo>
                  <a:cubicBezTo>
                    <a:pt x="7442" y="50720"/>
                    <a:pt x="10295" y="50066"/>
                    <a:pt x="12300" y="50927"/>
                  </a:cubicBezTo>
                  <a:cubicBezTo>
                    <a:pt x="13997" y="51610"/>
                    <a:pt x="13457" y="53363"/>
                    <a:pt x="13457" y="54699"/>
                  </a:cubicBezTo>
                  <a:cubicBezTo>
                    <a:pt x="12879" y="54699"/>
                    <a:pt x="12570" y="54699"/>
                    <a:pt x="11992" y="54699"/>
                  </a:cubicBezTo>
                  <a:cubicBezTo>
                    <a:pt x="11452" y="55352"/>
                    <a:pt x="11992" y="56451"/>
                    <a:pt x="11722" y="57104"/>
                  </a:cubicBezTo>
                  <a:cubicBezTo>
                    <a:pt x="12570" y="57104"/>
                    <a:pt x="16002" y="58440"/>
                    <a:pt x="16580" y="59094"/>
                  </a:cubicBezTo>
                  <a:cubicBezTo>
                    <a:pt x="17737" y="60193"/>
                    <a:pt x="17467" y="61737"/>
                    <a:pt x="17159" y="62835"/>
                  </a:cubicBezTo>
                  <a:cubicBezTo>
                    <a:pt x="16002" y="63518"/>
                    <a:pt x="16311" y="65063"/>
                    <a:pt x="16002" y="66161"/>
                  </a:cubicBezTo>
                  <a:cubicBezTo>
                    <a:pt x="15732" y="67260"/>
                    <a:pt x="15424" y="68359"/>
                    <a:pt x="15732" y="69458"/>
                  </a:cubicBezTo>
                  <a:cubicBezTo>
                    <a:pt x="16002" y="70348"/>
                    <a:pt x="16002" y="71447"/>
                    <a:pt x="16889" y="71893"/>
                  </a:cubicBezTo>
                  <a:cubicBezTo>
                    <a:pt x="17737" y="72338"/>
                    <a:pt x="19164" y="72338"/>
                    <a:pt x="19164" y="73437"/>
                  </a:cubicBezTo>
                  <a:cubicBezTo>
                    <a:pt x="19473" y="73437"/>
                    <a:pt x="19742" y="73437"/>
                    <a:pt x="20012" y="73199"/>
                  </a:cubicBezTo>
                  <a:cubicBezTo>
                    <a:pt x="20012" y="71655"/>
                    <a:pt x="22017" y="72100"/>
                    <a:pt x="22904" y="71002"/>
                  </a:cubicBezTo>
                  <a:cubicBezTo>
                    <a:pt x="23753" y="70348"/>
                    <a:pt x="25758" y="70111"/>
                    <a:pt x="26915" y="70556"/>
                  </a:cubicBezTo>
                  <a:cubicBezTo>
                    <a:pt x="28341" y="71239"/>
                    <a:pt x="28611" y="75634"/>
                    <a:pt x="26028" y="75426"/>
                  </a:cubicBezTo>
                  <a:cubicBezTo>
                    <a:pt x="26028" y="76080"/>
                    <a:pt x="26606" y="76288"/>
                    <a:pt x="26336" y="76971"/>
                  </a:cubicBezTo>
                  <a:cubicBezTo>
                    <a:pt x="30616" y="77416"/>
                    <a:pt x="25758" y="80059"/>
                    <a:pt x="26336" y="81603"/>
                  </a:cubicBezTo>
                  <a:cubicBezTo>
                    <a:pt x="26336" y="81603"/>
                    <a:pt x="26336" y="81603"/>
                    <a:pt x="26606" y="81603"/>
                  </a:cubicBezTo>
                  <a:cubicBezTo>
                    <a:pt x="26606" y="82019"/>
                    <a:pt x="26606" y="82464"/>
                    <a:pt x="26606" y="82910"/>
                  </a:cubicBezTo>
                  <a:cubicBezTo>
                    <a:pt x="24601" y="83355"/>
                    <a:pt x="26028" y="86651"/>
                    <a:pt x="24331" y="86651"/>
                  </a:cubicBezTo>
                  <a:cubicBezTo>
                    <a:pt x="25758" y="86889"/>
                    <a:pt x="26336" y="88195"/>
                    <a:pt x="27763" y="87988"/>
                  </a:cubicBezTo>
                  <a:cubicBezTo>
                    <a:pt x="28341" y="87542"/>
                    <a:pt x="28611" y="86889"/>
                    <a:pt x="29768" y="87097"/>
                  </a:cubicBezTo>
                  <a:cubicBezTo>
                    <a:pt x="29498" y="88433"/>
                    <a:pt x="31773" y="89086"/>
                    <a:pt x="30038" y="89977"/>
                  </a:cubicBezTo>
                  <a:cubicBezTo>
                    <a:pt x="29190" y="90423"/>
                    <a:pt x="28611" y="92620"/>
                    <a:pt x="28611" y="93511"/>
                  </a:cubicBezTo>
                  <a:cubicBezTo>
                    <a:pt x="26336" y="93066"/>
                    <a:pt x="26606" y="97015"/>
                    <a:pt x="25758" y="98144"/>
                  </a:cubicBezTo>
                  <a:cubicBezTo>
                    <a:pt x="25179" y="99005"/>
                    <a:pt x="23444" y="99005"/>
                    <a:pt x="23753" y="99896"/>
                  </a:cubicBezTo>
                  <a:cubicBezTo>
                    <a:pt x="24023" y="100786"/>
                    <a:pt x="25179" y="102331"/>
                    <a:pt x="26028" y="102331"/>
                  </a:cubicBezTo>
                  <a:cubicBezTo>
                    <a:pt x="26336" y="103192"/>
                    <a:pt x="26336" y="104083"/>
                    <a:pt x="26028" y="104736"/>
                  </a:cubicBezTo>
                  <a:cubicBezTo>
                    <a:pt x="24910" y="104736"/>
                    <a:pt x="23753" y="105835"/>
                    <a:pt x="23753" y="106518"/>
                  </a:cubicBezTo>
                  <a:cubicBezTo>
                    <a:pt x="23444" y="107616"/>
                    <a:pt x="24910" y="108270"/>
                    <a:pt x="24910" y="109368"/>
                  </a:cubicBezTo>
                  <a:cubicBezTo>
                    <a:pt x="25179" y="109368"/>
                    <a:pt x="25179" y="109368"/>
                    <a:pt x="25179" y="109368"/>
                  </a:cubicBezTo>
                  <a:cubicBezTo>
                    <a:pt x="25758" y="110705"/>
                    <a:pt x="26336" y="112457"/>
                    <a:pt x="23753" y="111566"/>
                  </a:cubicBezTo>
                  <a:cubicBezTo>
                    <a:pt x="23753" y="112011"/>
                    <a:pt x="23753" y="112457"/>
                    <a:pt x="23753" y="112902"/>
                  </a:cubicBezTo>
                  <a:cubicBezTo>
                    <a:pt x="23444" y="112902"/>
                    <a:pt x="23444" y="113110"/>
                    <a:pt x="23174" y="112902"/>
                  </a:cubicBezTo>
                  <a:cubicBezTo>
                    <a:pt x="23174" y="113793"/>
                    <a:pt x="23174" y="114446"/>
                    <a:pt x="22904" y="115100"/>
                  </a:cubicBezTo>
                  <a:cubicBezTo>
                    <a:pt x="22904" y="115337"/>
                    <a:pt x="22596" y="115337"/>
                    <a:pt x="22326" y="115337"/>
                  </a:cubicBezTo>
                  <a:cubicBezTo>
                    <a:pt x="22326" y="115337"/>
                    <a:pt x="22017" y="115545"/>
                    <a:pt x="21748" y="115545"/>
                  </a:cubicBezTo>
                  <a:cubicBezTo>
                    <a:pt x="22017" y="115991"/>
                    <a:pt x="22326" y="116436"/>
                    <a:pt x="22904" y="116881"/>
                  </a:cubicBezTo>
                  <a:cubicBezTo>
                    <a:pt x="23753" y="117327"/>
                    <a:pt x="25449" y="117743"/>
                    <a:pt x="26606" y="118188"/>
                  </a:cubicBezTo>
                  <a:cubicBezTo>
                    <a:pt x="28341" y="118634"/>
                    <a:pt x="30038" y="119287"/>
                    <a:pt x="31773" y="119732"/>
                  </a:cubicBezTo>
                  <a:cubicBezTo>
                    <a:pt x="32622" y="119732"/>
                    <a:pt x="33470" y="119732"/>
                    <a:pt x="34357" y="119732"/>
                  </a:cubicBezTo>
                  <a:cubicBezTo>
                    <a:pt x="34627" y="119732"/>
                    <a:pt x="34897" y="119970"/>
                    <a:pt x="35205" y="119732"/>
                  </a:cubicBezTo>
                  <a:cubicBezTo>
                    <a:pt x="35205" y="119732"/>
                    <a:pt x="35475" y="119287"/>
                    <a:pt x="35784" y="119287"/>
                  </a:cubicBezTo>
                  <a:lnTo>
                    <a:pt x="35784" y="119287"/>
                  </a:lnTo>
                  <a:cubicBezTo>
                    <a:pt x="36053" y="119079"/>
                    <a:pt x="36053" y="118426"/>
                    <a:pt x="36902" y="118188"/>
                  </a:cubicBezTo>
                  <a:cubicBezTo>
                    <a:pt x="37210" y="117980"/>
                    <a:pt x="38059" y="118188"/>
                    <a:pt x="38637" y="118188"/>
                  </a:cubicBezTo>
                  <a:cubicBezTo>
                    <a:pt x="39485" y="118188"/>
                    <a:pt x="40372" y="117980"/>
                    <a:pt x="41221" y="117743"/>
                  </a:cubicBezTo>
                  <a:cubicBezTo>
                    <a:pt x="41491" y="117535"/>
                    <a:pt x="42069" y="117327"/>
                    <a:pt x="42377" y="117089"/>
                  </a:cubicBezTo>
                  <a:cubicBezTo>
                    <a:pt x="42647" y="116436"/>
                    <a:pt x="42917" y="115991"/>
                    <a:pt x="43496" y="115545"/>
                  </a:cubicBezTo>
                  <a:cubicBezTo>
                    <a:pt x="44074" y="115337"/>
                    <a:pt x="44922" y="115337"/>
                    <a:pt x="45231" y="115100"/>
                  </a:cubicBezTo>
                  <a:cubicBezTo>
                    <a:pt x="45501" y="115100"/>
                    <a:pt x="46079" y="115100"/>
                    <a:pt x="46349" y="115100"/>
                  </a:cubicBezTo>
                  <a:cubicBezTo>
                    <a:pt x="46658" y="115100"/>
                    <a:pt x="46928" y="114684"/>
                    <a:pt x="47506" y="114684"/>
                  </a:cubicBezTo>
                  <a:cubicBezTo>
                    <a:pt x="48393" y="114239"/>
                    <a:pt x="48971" y="114239"/>
                    <a:pt x="49820" y="113556"/>
                  </a:cubicBezTo>
                  <a:cubicBezTo>
                    <a:pt x="50398" y="113110"/>
                    <a:pt x="50938" y="112457"/>
                    <a:pt x="51246" y="111804"/>
                  </a:cubicBezTo>
                  <a:cubicBezTo>
                    <a:pt x="51516" y="111358"/>
                    <a:pt x="51516" y="110913"/>
                    <a:pt x="51825" y="110705"/>
                  </a:cubicBezTo>
                  <a:cubicBezTo>
                    <a:pt x="52365" y="110259"/>
                    <a:pt x="52365" y="110259"/>
                    <a:pt x="52673" y="109814"/>
                  </a:cubicBezTo>
                  <a:cubicBezTo>
                    <a:pt x="52673" y="109606"/>
                    <a:pt x="52673" y="108715"/>
                    <a:pt x="52673" y="108507"/>
                  </a:cubicBezTo>
                  <a:cubicBezTo>
                    <a:pt x="52365" y="108270"/>
                    <a:pt x="51246" y="108270"/>
                    <a:pt x="51246" y="108507"/>
                  </a:cubicBezTo>
                  <a:cubicBezTo>
                    <a:pt x="50668" y="108507"/>
                    <a:pt x="49820" y="108507"/>
                    <a:pt x="49241" y="108507"/>
                  </a:cubicBezTo>
                  <a:cubicBezTo>
                    <a:pt x="49511" y="107616"/>
                    <a:pt x="51825" y="108062"/>
                    <a:pt x="52365" y="108062"/>
                  </a:cubicBezTo>
                  <a:cubicBezTo>
                    <a:pt x="52673" y="107409"/>
                    <a:pt x="52673" y="106963"/>
                    <a:pt x="53251" y="106518"/>
                  </a:cubicBezTo>
                  <a:cubicBezTo>
                    <a:pt x="53521" y="106280"/>
                    <a:pt x="54100" y="105835"/>
                    <a:pt x="54100" y="105419"/>
                  </a:cubicBezTo>
                  <a:cubicBezTo>
                    <a:pt x="54370" y="104291"/>
                    <a:pt x="54100" y="103192"/>
                    <a:pt x="54100" y="102093"/>
                  </a:cubicBezTo>
                  <a:cubicBezTo>
                    <a:pt x="54370" y="101648"/>
                    <a:pt x="54370" y="100549"/>
                    <a:pt x="54948" y="100103"/>
                  </a:cubicBezTo>
                  <a:cubicBezTo>
                    <a:pt x="55257" y="99896"/>
                    <a:pt x="55526" y="100103"/>
                    <a:pt x="55835" y="99896"/>
                  </a:cubicBezTo>
                  <a:cubicBezTo>
                    <a:pt x="56375" y="99896"/>
                    <a:pt x="56375" y="99688"/>
                    <a:pt x="56953" y="99450"/>
                  </a:cubicBezTo>
                  <a:cubicBezTo>
                    <a:pt x="57532" y="99005"/>
                    <a:pt x="58419" y="99242"/>
                    <a:pt x="58958" y="98797"/>
                  </a:cubicBezTo>
                  <a:cubicBezTo>
                    <a:pt x="59537" y="98351"/>
                    <a:pt x="59845" y="97698"/>
                    <a:pt x="60424" y="97461"/>
                  </a:cubicBezTo>
                  <a:cubicBezTo>
                    <a:pt x="60964" y="97015"/>
                    <a:pt x="62120" y="97015"/>
                    <a:pt x="62969" y="97015"/>
                  </a:cubicBezTo>
                  <a:cubicBezTo>
                    <a:pt x="64704" y="96807"/>
                    <a:pt x="66709" y="96570"/>
                    <a:pt x="68406" y="96154"/>
                  </a:cubicBezTo>
                  <a:cubicBezTo>
                    <a:pt x="68984" y="95916"/>
                    <a:pt x="69293" y="95916"/>
                    <a:pt x="69871" y="95916"/>
                  </a:cubicBezTo>
                  <a:cubicBezTo>
                    <a:pt x="69871" y="95916"/>
                    <a:pt x="70141" y="95708"/>
                    <a:pt x="70141" y="95471"/>
                  </a:cubicBezTo>
                  <a:cubicBezTo>
                    <a:pt x="70411" y="95263"/>
                    <a:pt x="71298" y="95263"/>
                    <a:pt x="71876" y="95263"/>
                  </a:cubicBezTo>
                  <a:cubicBezTo>
                    <a:pt x="72146" y="94818"/>
                    <a:pt x="72146" y="94818"/>
                    <a:pt x="72724" y="94610"/>
                  </a:cubicBezTo>
                  <a:cubicBezTo>
                    <a:pt x="72994" y="94610"/>
                    <a:pt x="73573" y="94610"/>
                    <a:pt x="73843" y="94610"/>
                  </a:cubicBezTo>
                  <a:cubicBezTo>
                    <a:pt x="75308" y="94164"/>
                    <a:pt x="76735" y="93927"/>
                    <a:pt x="78431" y="94164"/>
                  </a:cubicBezTo>
                  <a:cubicBezTo>
                    <a:pt x="79318" y="94164"/>
                    <a:pt x="80167" y="94372"/>
                    <a:pt x="81323" y="94372"/>
                  </a:cubicBezTo>
                  <a:cubicBezTo>
                    <a:pt x="81863" y="94372"/>
                    <a:pt x="82172" y="94164"/>
                    <a:pt x="82750" y="93927"/>
                  </a:cubicBezTo>
                  <a:cubicBezTo>
                    <a:pt x="82442" y="93927"/>
                    <a:pt x="81863" y="93719"/>
                    <a:pt x="81593" y="93719"/>
                  </a:cubicBezTo>
                  <a:cubicBezTo>
                    <a:pt x="81593" y="93511"/>
                    <a:pt x="81323" y="93273"/>
                    <a:pt x="81015" y="93066"/>
                  </a:cubicBezTo>
                  <a:cubicBezTo>
                    <a:pt x="80745" y="93066"/>
                    <a:pt x="80437" y="93066"/>
                    <a:pt x="80167" y="92828"/>
                  </a:cubicBezTo>
                  <a:cubicBezTo>
                    <a:pt x="79318" y="92412"/>
                    <a:pt x="78740" y="92175"/>
                    <a:pt x="77853" y="91967"/>
                  </a:cubicBezTo>
                  <a:cubicBezTo>
                    <a:pt x="75000" y="90868"/>
                    <a:pt x="76735" y="87542"/>
                    <a:pt x="77853" y="85998"/>
                  </a:cubicBezTo>
                  <a:cubicBezTo>
                    <a:pt x="78431" y="84899"/>
                    <a:pt x="79897" y="84454"/>
                    <a:pt x="80437" y="83593"/>
                  </a:cubicBezTo>
                  <a:cubicBezTo>
                    <a:pt x="80745" y="82702"/>
                    <a:pt x="81323" y="82019"/>
                    <a:pt x="82442" y="81603"/>
                  </a:cubicBezTo>
                  <a:cubicBezTo>
                    <a:pt x="82442" y="80267"/>
                    <a:pt x="84177" y="79613"/>
                    <a:pt x="85295" y="78723"/>
                  </a:cubicBezTo>
                  <a:cubicBezTo>
                    <a:pt x="85604" y="78277"/>
                    <a:pt x="85874" y="78069"/>
                    <a:pt x="86182" y="77832"/>
                  </a:cubicBezTo>
                  <a:cubicBezTo>
                    <a:pt x="86452" y="77624"/>
                    <a:pt x="86760" y="77624"/>
                    <a:pt x="87030" y="77416"/>
                  </a:cubicBezTo>
                  <a:cubicBezTo>
                    <a:pt x="88187" y="76733"/>
                    <a:pt x="87030" y="76733"/>
                    <a:pt x="86452" y="76525"/>
                  </a:cubicBezTo>
                  <a:cubicBezTo>
                    <a:pt x="86452" y="76080"/>
                    <a:pt x="86452" y="73882"/>
                    <a:pt x="87300" y="74090"/>
                  </a:cubicBezTo>
                  <a:cubicBezTo>
                    <a:pt x="87300" y="73645"/>
                    <a:pt x="87300" y="73199"/>
                    <a:pt x="87609" y="72991"/>
                  </a:cubicBezTo>
                  <a:cubicBezTo>
                    <a:pt x="87879" y="72546"/>
                    <a:pt x="89035" y="71655"/>
                    <a:pt x="89614" y="71447"/>
                  </a:cubicBezTo>
                  <a:cubicBezTo>
                    <a:pt x="90192" y="71239"/>
                    <a:pt x="91041" y="71239"/>
                    <a:pt x="91619" y="71239"/>
                  </a:cubicBezTo>
                  <a:cubicBezTo>
                    <a:pt x="92197" y="71239"/>
                    <a:pt x="92776" y="71239"/>
                    <a:pt x="93046" y="71239"/>
                  </a:cubicBezTo>
                  <a:cubicBezTo>
                    <a:pt x="93316" y="71447"/>
                    <a:pt x="93624" y="71447"/>
                    <a:pt x="93894" y="71447"/>
                  </a:cubicBezTo>
                  <a:cubicBezTo>
                    <a:pt x="94781" y="71239"/>
                    <a:pt x="95321" y="71893"/>
                    <a:pt x="96208" y="71655"/>
                  </a:cubicBezTo>
                  <a:cubicBezTo>
                    <a:pt x="95899" y="71239"/>
                    <a:pt x="95899" y="70794"/>
                    <a:pt x="95629" y="70556"/>
                  </a:cubicBezTo>
                  <a:cubicBezTo>
                    <a:pt x="95899" y="70348"/>
                    <a:pt x="96208" y="70348"/>
                    <a:pt x="96748" y="70348"/>
                  </a:cubicBezTo>
                  <a:cubicBezTo>
                    <a:pt x="97904" y="70348"/>
                    <a:pt x="99061" y="70556"/>
                    <a:pt x="100218" y="70556"/>
                  </a:cubicBezTo>
                  <a:cubicBezTo>
                    <a:pt x="100488" y="70556"/>
                    <a:pt x="101066" y="70556"/>
                    <a:pt x="101336" y="70556"/>
                  </a:cubicBezTo>
                  <a:cubicBezTo>
                    <a:pt x="101645" y="70794"/>
                    <a:pt x="101915" y="71002"/>
                    <a:pt x="102493" y="71002"/>
                  </a:cubicBezTo>
                  <a:cubicBezTo>
                    <a:pt x="102802" y="71002"/>
                    <a:pt x="103341" y="70794"/>
                    <a:pt x="103650" y="71002"/>
                  </a:cubicBezTo>
                  <a:cubicBezTo>
                    <a:pt x="104228" y="71239"/>
                    <a:pt x="103071" y="71893"/>
                    <a:pt x="102802" y="72100"/>
                  </a:cubicBezTo>
                  <a:cubicBezTo>
                    <a:pt x="103071" y="72100"/>
                    <a:pt x="103341" y="72100"/>
                    <a:pt x="103650" y="72100"/>
                  </a:cubicBezTo>
                  <a:cubicBezTo>
                    <a:pt x="104768" y="70111"/>
                    <a:pt x="104768" y="70111"/>
                    <a:pt x="104768" y="70111"/>
                  </a:cubicBezTo>
                  <a:cubicBezTo>
                    <a:pt x="104768" y="68804"/>
                    <a:pt x="104768" y="67468"/>
                    <a:pt x="104768" y="66161"/>
                  </a:cubicBezTo>
                  <a:cubicBezTo>
                    <a:pt x="104498" y="63518"/>
                    <a:pt x="104228" y="60876"/>
                    <a:pt x="104228" y="58203"/>
                  </a:cubicBezTo>
                  <a:cubicBezTo>
                    <a:pt x="104228" y="56005"/>
                    <a:pt x="104228" y="53808"/>
                    <a:pt x="104228" y="51373"/>
                  </a:cubicBezTo>
                  <a:cubicBezTo>
                    <a:pt x="104228" y="50274"/>
                    <a:pt x="104228" y="48938"/>
                    <a:pt x="103920" y="47839"/>
                  </a:cubicBezTo>
                  <a:cubicBezTo>
                    <a:pt x="103920" y="47631"/>
                    <a:pt x="103650" y="47631"/>
                    <a:pt x="103650" y="47423"/>
                  </a:cubicBezTo>
                  <a:cubicBezTo>
                    <a:pt x="103650" y="46978"/>
                    <a:pt x="103650" y="46533"/>
                    <a:pt x="103650" y="46295"/>
                  </a:cubicBezTo>
                  <a:cubicBezTo>
                    <a:pt x="103650" y="45879"/>
                    <a:pt x="103341" y="45879"/>
                    <a:pt x="103071" y="45642"/>
                  </a:cubicBezTo>
                  <a:cubicBezTo>
                    <a:pt x="102223" y="44543"/>
                    <a:pt x="102802" y="42345"/>
                    <a:pt x="103071" y="41247"/>
                  </a:cubicBezTo>
                  <a:cubicBezTo>
                    <a:pt x="103341" y="41009"/>
                    <a:pt x="103341" y="40564"/>
                    <a:pt x="103341" y="40356"/>
                  </a:cubicBezTo>
                  <a:cubicBezTo>
                    <a:pt x="103071" y="40356"/>
                    <a:pt x="102802" y="40118"/>
                    <a:pt x="102493" y="40356"/>
                  </a:cubicBezTo>
                  <a:cubicBezTo>
                    <a:pt x="102223" y="40356"/>
                    <a:pt x="101915" y="40356"/>
                    <a:pt x="101915" y="40356"/>
                  </a:cubicBezTo>
                  <a:cubicBezTo>
                    <a:pt x="101645" y="40356"/>
                    <a:pt x="101336" y="40356"/>
                    <a:pt x="101336" y="40356"/>
                  </a:cubicBezTo>
                  <a:lnTo>
                    <a:pt x="101066" y="39910"/>
                  </a:lnTo>
                  <a:cubicBezTo>
                    <a:pt x="101066" y="39703"/>
                    <a:pt x="100796" y="39465"/>
                    <a:pt x="100488" y="39465"/>
                  </a:cubicBezTo>
                  <a:cubicBezTo>
                    <a:pt x="100488" y="39910"/>
                    <a:pt x="99331" y="39910"/>
                    <a:pt x="99331" y="39465"/>
                  </a:cubicBezTo>
                  <a:cubicBezTo>
                    <a:pt x="98791" y="39465"/>
                    <a:pt x="98483" y="39257"/>
                    <a:pt x="97904" y="39020"/>
                  </a:cubicBezTo>
                  <a:cubicBezTo>
                    <a:pt x="98791" y="38158"/>
                    <a:pt x="96478" y="37475"/>
                    <a:pt x="95629" y="37475"/>
                  </a:cubicBezTo>
                  <a:cubicBezTo>
                    <a:pt x="95899" y="36822"/>
                    <a:pt x="97634" y="37060"/>
                    <a:pt x="97634" y="37060"/>
                  </a:cubicBezTo>
                  <a:cubicBezTo>
                    <a:pt x="97904" y="36377"/>
                    <a:pt x="97326" y="35961"/>
                    <a:pt x="98213" y="35723"/>
                  </a:cubicBezTo>
                  <a:cubicBezTo>
                    <a:pt x="98213" y="35515"/>
                    <a:pt x="98213" y="35515"/>
                    <a:pt x="98213" y="35278"/>
                  </a:cubicBezTo>
                  <a:cubicBezTo>
                    <a:pt x="97326" y="35278"/>
                    <a:pt x="97056" y="34832"/>
                    <a:pt x="97326" y="34387"/>
                  </a:cubicBezTo>
                  <a:cubicBezTo>
                    <a:pt x="97904" y="34387"/>
                    <a:pt x="98791" y="33971"/>
                    <a:pt x="99061" y="34387"/>
                  </a:cubicBezTo>
                  <a:cubicBezTo>
                    <a:pt x="99331" y="34625"/>
                    <a:pt x="99061" y="35515"/>
                    <a:pt x="99910" y="35070"/>
                  </a:cubicBezTo>
                  <a:cubicBezTo>
                    <a:pt x="100488" y="34832"/>
                    <a:pt x="100218" y="33971"/>
                    <a:pt x="100796" y="34179"/>
                  </a:cubicBezTo>
                  <a:cubicBezTo>
                    <a:pt x="101645" y="34387"/>
                    <a:pt x="101336" y="35070"/>
                    <a:pt x="100796" y="35278"/>
                  </a:cubicBezTo>
                  <a:cubicBezTo>
                    <a:pt x="100796" y="35278"/>
                    <a:pt x="101066" y="35723"/>
                    <a:pt x="101336" y="35723"/>
                  </a:cubicBezTo>
                  <a:cubicBezTo>
                    <a:pt x="101066" y="35723"/>
                    <a:pt x="100796" y="35961"/>
                    <a:pt x="100796" y="36169"/>
                  </a:cubicBezTo>
                  <a:cubicBezTo>
                    <a:pt x="101066" y="36377"/>
                    <a:pt x="101645" y="36169"/>
                    <a:pt x="101915" y="36169"/>
                  </a:cubicBezTo>
                  <a:cubicBezTo>
                    <a:pt x="102493" y="35961"/>
                    <a:pt x="103341" y="35723"/>
                    <a:pt x="104228" y="35961"/>
                  </a:cubicBezTo>
                  <a:cubicBezTo>
                    <a:pt x="104498" y="35515"/>
                    <a:pt x="104768" y="34832"/>
                    <a:pt x="105077" y="34387"/>
                  </a:cubicBezTo>
                  <a:cubicBezTo>
                    <a:pt x="105347" y="33971"/>
                    <a:pt x="105347" y="33288"/>
                    <a:pt x="105347" y="32843"/>
                  </a:cubicBezTo>
                  <a:cubicBezTo>
                    <a:pt x="105655" y="32635"/>
                    <a:pt x="105925" y="31982"/>
                    <a:pt x="105655" y="31744"/>
                  </a:cubicBezTo>
                  <a:cubicBezTo>
                    <a:pt x="105655" y="31299"/>
                    <a:pt x="104228" y="31982"/>
                    <a:pt x="104228" y="31299"/>
                  </a:cubicBezTo>
                  <a:cubicBezTo>
                    <a:pt x="104228" y="30883"/>
                    <a:pt x="105077" y="30438"/>
                    <a:pt x="105655" y="30438"/>
                  </a:cubicBezTo>
                  <a:cubicBezTo>
                    <a:pt x="105925" y="30645"/>
                    <a:pt x="106503" y="31299"/>
                    <a:pt x="106233" y="31299"/>
                  </a:cubicBezTo>
                  <a:cubicBezTo>
                    <a:pt x="106773" y="31299"/>
                    <a:pt x="106773" y="31091"/>
                    <a:pt x="107082" y="30883"/>
                  </a:cubicBezTo>
                  <a:cubicBezTo>
                    <a:pt x="107082" y="30645"/>
                    <a:pt x="107082" y="30645"/>
                    <a:pt x="107082" y="30438"/>
                  </a:cubicBezTo>
                  <a:cubicBezTo>
                    <a:pt x="107082" y="30200"/>
                    <a:pt x="107352" y="30200"/>
                    <a:pt x="107352" y="29992"/>
                  </a:cubicBezTo>
                  <a:cubicBezTo>
                    <a:pt x="107352" y="29547"/>
                    <a:pt x="107352" y="29339"/>
                    <a:pt x="107660" y="29101"/>
                  </a:cubicBezTo>
                  <a:cubicBezTo>
                    <a:pt x="107930" y="28893"/>
                    <a:pt x="108239" y="28656"/>
                    <a:pt x="108508" y="28448"/>
                  </a:cubicBezTo>
                  <a:cubicBezTo>
                    <a:pt x="109357" y="27795"/>
                    <a:pt x="110514" y="27349"/>
                    <a:pt x="111362" y="26696"/>
                  </a:cubicBezTo>
                  <a:cubicBezTo>
                    <a:pt x="111940" y="26250"/>
                    <a:pt x="111940" y="26013"/>
                    <a:pt x="111940" y="25567"/>
                  </a:cubicBezTo>
                  <a:cubicBezTo>
                    <a:pt x="112249" y="25122"/>
                    <a:pt x="112789" y="24914"/>
                    <a:pt x="113097" y="24706"/>
                  </a:cubicBezTo>
                  <a:cubicBezTo>
                    <a:pt x="113367" y="24261"/>
                    <a:pt x="113367" y="23815"/>
                    <a:pt x="113367" y="23370"/>
                  </a:cubicBezTo>
                  <a:cubicBezTo>
                    <a:pt x="113097" y="22925"/>
                    <a:pt x="112789" y="22925"/>
                    <a:pt x="112249" y="22717"/>
                  </a:cubicBezTo>
                  <a:cubicBezTo>
                    <a:pt x="111940" y="22717"/>
                    <a:pt x="111670" y="22271"/>
                    <a:pt x="111092" y="22271"/>
                  </a:cubicBezTo>
                  <a:cubicBezTo>
                    <a:pt x="111670" y="22271"/>
                    <a:pt x="111940" y="22271"/>
                    <a:pt x="112249" y="22271"/>
                  </a:cubicBezTo>
                  <a:cubicBezTo>
                    <a:pt x="112519" y="22479"/>
                    <a:pt x="112789" y="22717"/>
                    <a:pt x="113097" y="22717"/>
                  </a:cubicBezTo>
                  <a:cubicBezTo>
                    <a:pt x="114524" y="22925"/>
                    <a:pt x="115951" y="19628"/>
                    <a:pt x="116221" y="18737"/>
                  </a:cubicBezTo>
                  <a:cubicBezTo>
                    <a:pt x="116799" y="17639"/>
                    <a:pt x="117377" y="17193"/>
                    <a:pt x="117377" y="16095"/>
                  </a:cubicBezTo>
                  <a:cubicBezTo>
                    <a:pt x="117686" y="15204"/>
                    <a:pt x="117377" y="14342"/>
                    <a:pt x="117686" y="13452"/>
                  </a:cubicBezTo>
                  <a:cubicBezTo>
                    <a:pt x="117686" y="11462"/>
                    <a:pt x="119691" y="10363"/>
                    <a:pt x="119691" y="8611"/>
                  </a:cubicBezTo>
                  <a:cubicBezTo>
                    <a:pt x="119961" y="7067"/>
                    <a:pt x="119961" y="5523"/>
                    <a:pt x="119383" y="3979"/>
                  </a:cubicBezTo>
                  <a:cubicBezTo>
                    <a:pt x="119113" y="3088"/>
                    <a:pt x="118226" y="2435"/>
                    <a:pt x="117686" y="1752"/>
                  </a:cubicBezTo>
                  <a:cubicBezTo>
                    <a:pt x="115951" y="1306"/>
                    <a:pt x="114524" y="890"/>
                    <a:pt x="113367" y="653"/>
                  </a:cubicBezTo>
                  <a:cubicBezTo>
                    <a:pt x="113097" y="1306"/>
                    <a:pt x="112519" y="1752"/>
                    <a:pt x="111670" y="1544"/>
                  </a:cubicBezTo>
                  <a:close/>
                  <a:moveTo>
                    <a:pt x="100488" y="57342"/>
                  </a:moveTo>
                  <a:lnTo>
                    <a:pt x="100488" y="57342"/>
                  </a:lnTo>
                  <a:cubicBezTo>
                    <a:pt x="101336" y="57104"/>
                    <a:pt x="102223" y="57104"/>
                    <a:pt x="102802" y="57342"/>
                  </a:cubicBezTo>
                  <a:cubicBezTo>
                    <a:pt x="103071" y="57550"/>
                    <a:pt x="103341" y="57995"/>
                    <a:pt x="103650" y="58440"/>
                  </a:cubicBezTo>
                  <a:cubicBezTo>
                    <a:pt x="103920" y="59094"/>
                    <a:pt x="103920" y="60193"/>
                    <a:pt x="103650" y="61083"/>
                  </a:cubicBezTo>
                  <a:cubicBezTo>
                    <a:pt x="102802" y="61529"/>
                    <a:pt x="103071" y="61291"/>
                    <a:pt x="102223" y="60876"/>
                  </a:cubicBezTo>
                  <a:cubicBezTo>
                    <a:pt x="101915" y="60638"/>
                    <a:pt x="101645" y="60638"/>
                    <a:pt x="101336" y="60430"/>
                  </a:cubicBezTo>
                  <a:cubicBezTo>
                    <a:pt x="101066" y="60193"/>
                    <a:pt x="101336" y="59985"/>
                    <a:pt x="100796" y="59985"/>
                  </a:cubicBezTo>
                  <a:lnTo>
                    <a:pt x="100796" y="59985"/>
                  </a:lnTo>
                  <a:cubicBezTo>
                    <a:pt x="99910" y="59777"/>
                    <a:pt x="99061" y="58886"/>
                    <a:pt x="99061" y="58440"/>
                  </a:cubicBezTo>
                  <a:cubicBezTo>
                    <a:pt x="100218" y="58440"/>
                    <a:pt x="99640" y="57550"/>
                    <a:pt x="100488" y="57342"/>
                  </a:cubicBezTo>
                  <a:close/>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56" name="Shape 2756"/>
            <p:cNvSpPr/>
            <p:nvPr/>
          </p:nvSpPr>
          <p:spPr>
            <a:xfrm>
              <a:off x="12493785" y="6792925"/>
              <a:ext cx="1336362" cy="1040183"/>
            </a:xfrm>
            <a:custGeom>
              <a:avLst/>
              <a:gdLst/>
              <a:ahLst/>
              <a:cxnLst/>
              <a:rect l="0" t="0" r="0" b="0"/>
              <a:pathLst>
                <a:path w="120000" h="120000" extrusionOk="0">
                  <a:moveTo>
                    <a:pt x="108155" y="399"/>
                  </a:moveTo>
                  <a:lnTo>
                    <a:pt x="108155" y="399"/>
                  </a:lnTo>
                  <a:cubicBezTo>
                    <a:pt x="107844" y="399"/>
                    <a:pt x="107844" y="2593"/>
                    <a:pt x="107844" y="2593"/>
                  </a:cubicBezTo>
                  <a:cubicBezTo>
                    <a:pt x="106718" y="2593"/>
                    <a:pt x="107300" y="4089"/>
                    <a:pt x="106990" y="4837"/>
                  </a:cubicBezTo>
                  <a:cubicBezTo>
                    <a:pt x="105553" y="4837"/>
                    <a:pt x="104116" y="4837"/>
                    <a:pt x="102679" y="4837"/>
                  </a:cubicBezTo>
                  <a:cubicBezTo>
                    <a:pt x="102097" y="6683"/>
                    <a:pt x="101786" y="10374"/>
                    <a:pt x="100077" y="10773"/>
                  </a:cubicBezTo>
                  <a:cubicBezTo>
                    <a:pt x="96621" y="11122"/>
                    <a:pt x="98912" y="15561"/>
                    <a:pt x="98058" y="18154"/>
                  </a:cubicBezTo>
                  <a:cubicBezTo>
                    <a:pt x="97786" y="19650"/>
                    <a:pt x="96310" y="19251"/>
                    <a:pt x="96310" y="21097"/>
                  </a:cubicBezTo>
                  <a:cubicBezTo>
                    <a:pt x="96310" y="22593"/>
                    <a:pt x="96310" y="25187"/>
                    <a:pt x="95728" y="26683"/>
                  </a:cubicBezTo>
                  <a:cubicBezTo>
                    <a:pt x="95456" y="27431"/>
                    <a:pt x="94291" y="26683"/>
                    <a:pt x="93708" y="27032"/>
                  </a:cubicBezTo>
                  <a:cubicBezTo>
                    <a:pt x="92582" y="27780"/>
                    <a:pt x="93436" y="28877"/>
                    <a:pt x="93165" y="30024"/>
                  </a:cubicBezTo>
                  <a:cubicBezTo>
                    <a:pt x="91417" y="31122"/>
                    <a:pt x="90834" y="27780"/>
                    <a:pt x="89398" y="27780"/>
                  </a:cubicBezTo>
                  <a:cubicBezTo>
                    <a:pt x="89398" y="29625"/>
                    <a:pt x="87378" y="31122"/>
                    <a:pt x="86213" y="30773"/>
                  </a:cubicBezTo>
                  <a:cubicBezTo>
                    <a:pt x="86213" y="29625"/>
                    <a:pt x="85669" y="27431"/>
                    <a:pt x="84504" y="28528"/>
                  </a:cubicBezTo>
                  <a:cubicBezTo>
                    <a:pt x="83922" y="28877"/>
                    <a:pt x="84194" y="29625"/>
                    <a:pt x="83922" y="30374"/>
                  </a:cubicBezTo>
                  <a:cubicBezTo>
                    <a:pt x="83339" y="30773"/>
                    <a:pt x="82757" y="30773"/>
                    <a:pt x="82485" y="31471"/>
                  </a:cubicBezTo>
                  <a:cubicBezTo>
                    <a:pt x="81902" y="33316"/>
                    <a:pt x="82485" y="37406"/>
                    <a:pt x="79883" y="36708"/>
                  </a:cubicBezTo>
                  <a:cubicBezTo>
                    <a:pt x="79883" y="34812"/>
                    <a:pt x="78174" y="36309"/>
                    <a:pt x="77592" y="35561"/>
                  </a:cubicBezTo>
                  <a:cubicBezTo>
                    <a:pt x="77009" y="34463"/>
                    <a:pt x="77592" y="32618"/>
                    <a:pt x="77281" y="31471"/>
                  </a:cubicBezTo>
                  <a:cubicBezTo>
                    <a:pt x="77281" y="27431"/>
                    <a:pt x="75262" y="30773"/>
                    <a:pt x="73242" y="30024"/>
                  </a:cubicBezTo>
                  <a:cubicBezTo>
                    <a:pt x="73242" y="28528"/>
                    <a:pt x="74097" y="26284"/>
                    <a:pt x="72970" y="24837"/>
                  </a:cubicBezTo>
                  <a:cubicBezTo>
                    <a:pt x="72388" y="24089"/>
                    <a:pt x="71533" y="23740"/>
                    <a:pt x="71223" y="22593"/>
                  </a:cubicBezTo>
                  <a:cubicBezTo>
                    <a:pt x="71223" y="22244"/>
                    <a:pt x="71223" y="22244"/>
                    <a:pt x="70951" y="21845"/>
                  </a:cubicBezTo>
                  <a:cubicBezTo>
                    <a:pt x="69786" y="22244"/>
                    <a:pt x="65747" y="24438"/>
                    <a:pt x="65747" y="21496"/>
                  </a:cubicBezTo>
                  <a:cubicBezTo>
                    <a:pt x="64893" y="21097"/>
                    <a:pt x="63456" y="20748"/>
                    <a:pt x="62873" y="21097"/>
                  </a:cubicBezTo>
                  <a:cubicBezTo>
                    <a:pt x="61708" y="21845"/>
                    <a:pt x="62563" y="23341"/>
                    <a:pt x="62291" y="24438"/>
                  </a:cubicBezTo>
                  <a:cubicBezTo>
                    <a:pt x="62019" y="25187"/>
                    <a:pt x="61126" y="25187"/>
                    <a:pt x="61126" y="26284"/>
                  </a:cubicBezTo>
                  <a:cubicBezTo>
                    <a:pt x="61126" y="27032"/>
                    <a:pt x="61126" y="27431"/>
                    <a:pt x="60854" y="27780"/>
                  </a:cubicBezTo>
                  <a:cubicBezTo>
                    <a:pt x="60854" y="28877"/>
                    <a:pt x="60271" y="28877"/>
                    <a:pt x="59689" y="29276"/>
                  </a:cubicBezTo>
                  <a:cubicBezTo>
                    <a:pt x="58834" y="29276"/>
                    <a:pt x="58563" y="29276"/>
                    <a:pt x="58252" y="30024"/>
                  </a:cubicBezTo>
                  <a:cubicBezTo>
                    <a:pt x="58252" y="30773"/>
                    <a:pt x="57980" y="31870"/>
                    <a:pt x="57398" y="32219"/>
                  </a:cubicBezTo>
                  <a:cubicBezTo>
                    <a:pt x="55067" y="32618"/>
                    <a:pt x="53048" y="31870"/>
                    <a:pt x="51029" y="33316"/>
                  </a:cubicBezTo>
                  <a:cubicBezTo>
                    <a:pt x="51029" y="35960"/>
                    <a:pt x="48466" y="35211"/>
                    <a:pt x="47300" y="35561"/>
                  </a:cubicBezTo>
                  <a:cubicBezTo>
                    <a:pt x="46446" y="35960"/>
                    <a:pt x="46446" y="37406"/>
                    <a:pt x="45553" y="37805"/>
                  </a:cubicBezTo>
                  <a:cubicBezTo>
                    <a:pt x="45009" y="37805"/>
                    <a:pt x="44116" y="37406"/>
                    <a:pt x="43533" y="37057"/>
                  </a:cubicBezTo>
                  <a:cubicBezTo>
                    <a:pt x="41825" y="35960"/>
                    <a:pt x="41825" y="31870"/>
                    <a:pt x="39805" y="32219"/>
                  </a:cubicBezTo>
                  <a:cubicBezTo>
                    <a:pt x="38058" y="32618"/>
                    <a:pt x="38368" y="34064"/>
                    <a:pt x="37786" y="35211"/>
                  </a:cubicBezTo>
                  <a:cubicBezTo>
                    <a:pt x="37203" y="36708"/>
                    <a:pt x="35766" y="36309"/>
                    <a:pt x="34601" y="36309"/>
                  </a:cubicBezTo>
                  <a:cubicBezTo>
                    <a:pt x="34601" y="37406"/>
                    <a:pt x="34601" y="38553"/>
                    <a:pt x="34330" y="39650"/>
                  </a:cubicBezTo>
                  <a:cubicBezTo>
                    <a:pt x="32310" y="39650"/>
                    <a:pt x="28543" y="39251"/>
                    <a:pt x="28271" y="35960"/>
                  </a:cubicBezTo>
                  <a:cubicBezTo>
                    <a:pt x="28271" y="34064"/>
                    <a:pt x="28543" y="30374"/>
                    <a:pt x="26252" y="31122"/>
                  </a:cubicBezTo>
                  <a:cubicBezTo>
                    <a:pt x="25087" y="31471"/>
                    <a:pt x="22796" y="34463"/>
                    <a:pt x="21902" y="32219"/>
                  </a:cubicBezTo>
                  <a:cubicBezTo>
                    <a:pt x="21048" y="30024"/>
                    <a:pt x="20466" y="27780"/>
                    <a:pt x="18446" y="28179"/>
                  </a:cubicBezTo>
                  <a:cubicBezTo>
                    <a:pt x="18174" y="31870"/>
                    <a:pt x="16427" y="31122"/>
                    <a:pt x="13825" y="31122"/>
                  </a:cubicBezTo>
                  <a:cubicBezTo>
                    <a:pt x="11262" y="30773"/>
                    <a:pt x="7223" y="31471"/>
                    <a:pt x="4893" y="29276"/>
                  </a:cubicBezTo>
                  <a:cubicBezTo>
                    <a:pt x="4310" y="29276"/>
                    <a:pt x="3456" y="28877"/>
                    <a:pt x="2291" y="28528"/>
                  </a:cubicBezTo>
                  <a:cubicBezTo>
                    <a:pt x="2291" y="29276"/>
                    <a:pt x="2291" y="30024"/>
                    <a:pt x="2291" y="30773"/>
                  </a:cubicBezTo>
                  <a:cubicBezTo>
                    <a:pt x="2601" y="31471"/>
                    <a:pt x="3456" y="31870"/>
                    <a:pt x="2873" y="32967"/>
                  </a:cubicBezTo>
                  <a:cubicBezTo>
                    <a:pt x="2019" y="34463"/>
                    <a:pt x="1436" y="35561"/>
                    <a:pt x="2291" y="37057"/>
                  </a:cubicBezTo>
                  <a:cubicBezTo>
                    <a:pt x="3184" y="38902"/>
                    <a:pt x="1708" y="38902"/>
                    <a:pt x="854" y="40000"/>
                  </a:cubicBezTo>
                  <a:cubicBezTo>
                    <a:pt x="0" y="41147"/>
                    <a:pt x="582" y="41845"/>
                    <a:pt x="1165" y="42593"/>
                  </a:cubicBezTo>
                  <a:cubicBezTo>
                    <a:pt x="3184" y="42593"/>
                    <a:pt x="5203" y="43341"/>
                    <a:pt x="5203" y="45586"/>
                  </a:cubicBezTo>
                  <a:cubicBezTo>
                    <a:pt x="5475" y="49276"/>
                    <a:pt x="6330" y="50024"/>
                    <a:pt x="8349" y="51870"/>
                  </a:cubicBezTo>
                  <a:cubicBezTo>
                    <a:pt x="9514" y="52618"/>
                    <a:pt x="10097" y="53366"/>
                    <a:pt x="10368" y="54812"/>
                  </a:cubicBezTo>
                  <a:cubicBezTo>
                    <a:pt x="10679" y="56309"/>
                    <a:pt x="10951" y="58154"/>
                    <a:pt x="12388" y="57805"/>
                  </a:cubicBezTo>
                  <a:cubicBezTo>
                    <a:pt x="12388" y="58902"/>
                    <a:pt x="12388" y="60748"/>
                    <a:pt x="13281" y="61097"/>
                  </a:cubicBezTo>
                  <a:cubicBezTo>
                    <a:pt x="14407" y="61845"/>
                    <a:pt x="16155" y="60748"/>
                    <a:pt x="16737" y="61496"/>
                  </a:cubicBezTo>
                  <a:cubicBezTo>
                    <a:pt x="19339" y="64089"/>
                    <a:pt x="16737" y="69276"/>
                    <a:pt x="17320" y="72967"/>
                  </a:cubicBezTo>
                  <a:cubicBezTo>
                    <a:pt x="19339" y="72219"/>
                    <a:pt x="18757" y="77805"/>
                    <a:pt x="19029" y="79650"/>
                  </a:cubicBezTo>
                  <a:cubicBezTo>
                    <a:pt x="20194" y="79650"/>
                    <a:pt x="20776" y="81496"/>
                    <a:pt x="21320" y="82593"/>
                  </a:cubicBezTo>
                  <a:cubicBezTo>
                    <a:pt x="22485" y="85187"/>
                    <a:pt x="24504" y="84438"/>
                    <a:pt x="26252" y="84438"/>
                  </a:cubicBezTo>
                  <a:cubicBezTo>
                    <a:pt x="25941" y="86683"/>
                    <a:pt x="25398" y="88528"/>
                    <a:pt x="25398" y="90374"/>
                  </a:cubicBezTo>
                  <a:cubicBezTo>
                    <a:pt x="25398" y="92917"/>
                    <a:pt x="23067" y="92568"/>
                    <a:pt x="22213" y="94014"/>
                  </a:cubicBezTo>
                  <a:cubicBezTo>
                    <a:pt x="20776" y="95511"/>
                    <a:pt x="19883" y="97356"/>
                    <a:pt x="19339" y="99600"/>
                  </a:cubicBezTo>
                  <a:cubicBezTo>
                    <a:pt x="19883" y="99600"/>
                    <a:pt x="20466" y="99600"/>
                    <a:pt x="20776" y="100349"/>
                  </a:cubicBezTo>
                  <a:cubicBezTo>
                    <a:pt x="21631" y="101097"/>
                    <a:pt x="21631" y="102942"/>
                    <a:pt x="22485" y="104039"/>
                  </a:cubicBezTo>
                  <a:cubicBezTo>
                    <a:pt x="23922" y="106234"/>
                    <a:pt x="28543" y="106982"/>
                    <a:pt x="30873" y="105536"/>
                  </a:cubicBezTo>
                  <a:cubicBezTo>
                    <a:pt x="31728" y="104788"/>
                    <a:pt x="32582" y="104039"/>
                    <a:pt x="33747" y="103690"/>
                  </a:cubicBezTo>
                  <a:cubicBezTo>
                    <a:pt x="35766" y="103291"/>
                    <a:pt x="37475" y="104389"/>
                    <a:pt x="39495" y="104039"/>
                  </a:cubicBezTo>
                  <a:cubicBezTo>
                    <a:pt x="40932" y="103690"/>
                    <a:pt x="42407" y="103291"/>
                    <a:pt x="43844" y="102543"/>
                  </a:cubicBezTo>
                  <a:cubicBezTo>
                    <a:pt x="45009" y="101795"/>
                    <a:pt x="46135" y="100349"/>
                    <a:pt x="47572" y="100698"/>
                  </a:cubicBezTo>
                  <a:cubicBezTo>
                    <a:pt x="47883" y="104389"/>
                    <a:pt x="47883" y="108478"/>
                    <a:pt x="47572" y="112169"/>
                  </a:cubicBezTo>
                  <a:cubicBezTo>
                    <a:pt x="47300" y="112169"/>
                    <a:pt x="47300" y="112169"/>
                    <a:pt x="47029" y="112568"/>
                  </a:cubicBezTo>
                  <a:cubicBezTo>
                    <a:pt x="47029" y="114014"/>
                    <a:pt x="45553" y="114014"/>
                    <a:pt x="45281" y="115162"/>
                  </a:cubicBezTo>
                  <a:cubicBezTo>
                    <a:pt x="47300" y="115511"/>
                    <a:pt x="49320" y="117755"/>
                    <a:pt x="51611" y="117356"/>
                  </a:cubicBezTo>
                  <a:cubicBezTo>
                    <a:pt x="53359" y="117007"/>
                    <a:pt x="53941" y="114413"/>
                    <a:pt x="55378" y="113665"/>
                  </a:cubicBezTo>
                  <a:cubicBezTo>
                    <a:pt x="57087" y="112568"/>
                    <a:pt x="59417" y="113665"/>
                    <a:pt x="61126" y="114413"/>
                  </a:cubicBezTo>
                  <a:cubicBezTo>
                    <a:pt x="62873" y="115511"/>
                    <a:pt x="64893" y="117755"/>
                    <a:pt x="66640" y="115511"/>
                  </a:cubicBezTo>
                  <a:cubicBezTo>
                    <a:pt x="68349" y="116259"/>
                    <a:pt x="67495" y="117755"/>
                    <a:pt x="66640" y="118852"/>
                  </a:cubicBezTo>
                  <a:cubicBezTo>
                    <a:pt x="67766" y="119201"/>
                    <a:pt x="68621" y="119950"/>
                    <a:pt x="70097" y="119600"/>
                  </a:cubicBezTo>
                  <a:cubicBezTo>
                    <a:pt x="70951" y="118104"/>
                    <a:pt x="70097" y="114763"/>
                    <a:pt x="72660" y="115162"/>
                  </a:cubicBezTo>
                  <a:cubicBezTo>
                    <a:pt x="72970" y="112917"/>
                    <a:pt x="71533" y="111421"/>
                    <a:pt x="71805" y="109576"/>
                  </a:cubicBezTo>
                  <a:cubicBezTo>
                    <a:pt x="74407" y="108478"/>
                    <a:pt x="71223" y="102194"/>
                    <a:pt x="70640" y="100698"/>
                  </a:cubicBezTo>
                  <a:cubicBezTo>
                    <a:pt x="72077" y="100349"/>
                    <a:pt x="75262" y="98852"/>
                    <a:pt x="74990" y="101795"/>
                  </a:cubicBezTo>
                  <a:cubicBezTo>
                    <a:pt x="77009" y="102194"/>
                    <a:pt x="79611" y="101097"/>
                    <a:pt x="81048" y="103291"/>
                  </a:cubicBezTo>
                  <a:cubicBezTo>
                    <a:pt x="81902" y="104389"/>
                    <a:pt x="83922" y="107381"/>
                    <a:pt x="83611" y="108827"/>
                  </a:cubicBezTo>
                  <a:cubicBezTo>
                    <a:pt x="83922" y="108827"/>
                    <a:pt x="84504" y="108827"/>
                    <a:pt x="84776" y="108478"/>
                  </a:cubicBezTo>
                  <a:cubicBezTo>
                    <a:pt x="85669" y="104039"/>
                    <a:pt x="90834" y="108129"/>
                    <a:pt x="90252" y="111820"/>
                  </a:cubicBezTo>
                  <a:cubicBezTo>
                    <a:pt x="90834" y="111820"/>
                    <a:pt x="91145" y="111820"/>
                    <a:pt x="91417" y="111820"/>
                  </a:cubicBezTo>
                  <a:cubicBezTo>
                    <a:pt x="91689" y="111820"/>
                    <a:pt x="92000" y="111421"/>
                    <a:pt x="92582" y="111421"/>
                  </a:cubicBezTo>
                  <a:cubicBezTo>
                    <a:pt x="94019" y="111072"/>
                    <a:pt x="94601" y="109576"/>
                    <a:pt x="95728" y="109226"/>
                  </a:cubicBezTo>
                  <a:cubicBezTo>
                    <a:pt x="94601" y="107730"/>
                    <a:pt x="94291" y="108827"/>
                    <a:pt x="94019" y="106633"/>
                  </a:cubicBezTo>
                  <a:cubicBezTo>
                    <a:pt x="94019" y="104788"/>
                    <a:pt x="92854" y="104788"/>
                    <a:pt x="91689" y="103690"/>
                  </a:cubicBezTo>
                  <a:cubicBezTo>
                    <a:pt x="92271" y="102543"/>
                    <a:pt x="93436" y="102942"/>
                    <a:pt x="92854" y="101097"/>
                  </a:cubicBezTo>
                  <a:cubicBezTo>
                    <a:pt x="92271" y="99950"/>
                    <a:pt x="90252" y="99201"/>
                    <a:pt x="90563" y="97755"/>
                  </a:cubicBezTo>
                  <a:cubicBezTo>
                    <a:pt x="89980" y="97356"/>
                    <a:pt x="89398" y="97755"/>
                    <a:pt x="88543" y="97755"/>
                  </a:cubicBezTo>
                  <a:cubicBezTo>
                    <a:pt x="88815" y="97007"/>
                    <a:pt x="88815" y="96259"/>
                    <a:pt x="88815" y="95511"/>
                  </a:cubicBezTo>
                  <a:cubicBezTo>
                    <a:pt x="87689" y="95162"/>
                    <a:pt x="86524" y="94413"/>
                    <a:pt x="85941" y="93316"/>
                  </a:cubicBezTo>
                  <a:cubicBezTo>
                    <a:pt x="85359" y="92917"/>
                    <a:pt x="84504" y="91820"/>
                    <a:pt x="84194" y="91072"/>
                  </a:cubicBezTo>
                  <a:cubicBezTo>
                    <a:pt x="82757" y="88528"/>
                    <a:pt x="84504" y="86284"/>
                    <a:pt x="86213" y="85536"/>
                  </a:cubicBezTo>
                  <a:cubicBezTo>
                    <a:pt x="86524" y="83690"/>
                    <a:pt x="83067" y="84089"/>
                    <a:pt x="82174" y="84089"/>
                  </a:cubicBezTo>
                  <a:cubicBezTo>
                    <a:pt x="82174" y="84089"/>
                    <a:pt x="82174" y="84438"/>
                    <a:pt x="81902" y="84438"/>
                  </a:cubicBezTo>
                  <a:cubicBezTo>
                    <a:pt x="81320" y="84837"/>
                    <a:pt x="81048" y="84089"/>
                    <a:pt x="81320" y="83341"/>
                  </a:cubicBezTo>
                  <a:cubicBezTo>
                    <a:pt x="79611" y="83341"/>
                    <a:pt x="78174" y="84438"/>
                    <a:pt x="77009" y="82244"/>
                  </a:cubicBezTo>
                  <a:cubicBezTo>
                    <a:pt x="76427" y="80748"/>
                    <a:pt x="75844" y="79650"/>
                    <a:pt x="74097" y="80000"/>
                  </a:cubicBezTo>
                  <a:cubicBezTo>
                    <a:pt x="73553" y="77805"/>
                    <a:pt x="72388" y="77805"/>
                    <a:pt x="70640" y="77805"/>
                  </a:cubicBezTo>
                  <a:cubicBezTo>
                    <a:pt x="69786" y="77805"/>
                    <a:pt x="69514" y="77406"/>
                    <a:pt x="69514" y="76658"/>
                  </a:cubicBezTo>
                  <a:cubicBezTo>
                    <a:pt x="69514" y="75561"/>
                    <a:pt x="68077" y="75960"/>
                    <a:pt x="67495" y="75960"/>
                  </a:cubicBezTo>
                  <a:cubicBezTo>
                    <a:pt x="67495" y="74812"/>
                    <a:pt x="67766" y="72618"/>
                    <a:pt x="68349" y="71870"/>
                  </a:cubicBezTo>
                  <a:cubicBezTo>
                    <a:pt x="70097" y="71870"/>
                    <a:pt x="69786" y="67032"/>
                    <a:pt x="68621" y="65935"/>
                  </a:cubicBezTo>
                  <a:cubicBezTo>
                    <a:pt x="70097" y="65935"/>
                    <a:pt x="71533" y="65935"/>
                    <a:pt x="72970" y="65935"/>
                  </a:cubicBezTo>
                  <a:cubicBezTo>
                    <a:pt x="73242" y="64837"/>
                    <a:pt x="72388" y="64089"/>
                    <a:pt x="72660" y="62992"/>
                  </a:cubicBezTo>
                  <a:cubicBezTo>
                    <a:pt x="73825" y="62593"/>
                    <a:pt x="74990" y="62593"/>
                    <a:pt x="76155" y="62992"/>
                  </a:cubicBezTo>
                  <a:cubicBezTo>
                    <a:pt x="76155" y="65935"/>
                    <a:pt x="77009" y="67032"/>
                    <a:pt x="79611" y="67032"/>
                  </a:cubicBezTo>
                  <a:cubicBezTo>
                    <a:pt x="80466" y="67032"/>
                    <a:pt x="81048" y="67032"/>
                    <a:pt x="81320" y="65586"/>
                  </a:cubicBezTo>
                  <a:cubicBezTo>
                    <a:pt x="81631" y="63740"/>
                    <a:pt x="82174" y="63341"/>
                    <a:pt x="83339" y="62244"/>
                  </a:cubicBezTo>
                  <a:cubicBezTo>
                    <a:pt x="84776" y="61097"/>
                    <a:pt x="85941" y="59650"/>
                    <a:pt x="87378" y="58902"/>
                  </a:cubicBezTo>
                  <a:cubicBezTo>
                    <a:pt x="88543" y="58154"/>
                    <a:pt x="89980" y="58154"/>
                    <a:pt x="91417" y="57805"/>
                  </a:cubicBezTo>
                  <a:cubicBezTo>
                    <a:pt x="93165" y="57406"/>
                    <a:pt x="92271" y="51122"/>
                    <a:pt x="94873" y="54064"/>
                  </a:cubicBezTo>
                  <a:cubicBezTo>
                    <a:pt x="94873" y="52967"/>
                    <a:pt x="94601" y="51122"/>
                    <a:pt x="95728" y="51122"/>
                  </a:cubicBezTo>
                  <a:cubicBezTo>
                    <a:pt x="97786" y="51471"/>
                    <a:pt x="99495" y="53366"/>
                    <a:pt x="101786" y="53366"/>
                  </a:cubicBezTo>
                  <a:cubicBezTo>
                    <a:pt x="101786" y="52219"/>
                    <a:pt x="101786" y="51122"/>
                    <a:pt x="100932" y="50773"/>
                  </a:cubicBezTo>
                  <a:cubicBezTo>
                    <a:pt x="102097" y="50773"/>
                    <a:pt x="102951" y="51471"/>
                    <a:pt x="103805" y="51471"/>
                  </a:cubicBezTo>
                  <a:cubicBezTo>
                    <a:pt x="103805" y="50773"/>
                    <a:pt x="104116" y="50024"/>
                    <a:pt x="104116" y="49276"/>
                  </a:cubicBezTo>
                  <a:cubicBezTo>
                    <a:pt x="104388" y="48528"/>
                    <a:pt x="104699" y="48528"/>
                    <a:pt x="104699" y="47431"/>
                  </a:cubicBezTo>
                  <a:cubicBezTo>
                    <a:pt x="104699" y="46683"/>
                    <a:pt x="102951" y="44438"/>
                    <a:pt x="103805" y="44438"/>
                  </a:cubicBezTo>
                  <a:cubicBezTo>
                    <a:pt x="104699" y="44089"/>
                    <a:pt x="106135" y="44438"/>
                    <a:pt x="106718" y="44837"/>
                  </a:cubicBezTo>
                  <a:cubicBezTo>
                    <a:pt x="107844" y="45586"/>
                    <a:pt x="107572" y="47032"/>
                    <a:pt x="109320" y="47032"/>
                  </a:cubicBezTo>
                  <a:cubicBezTo>
                    <a:pt x="109320" y="46284"/>
                    <a:pt x="109320" y="45586"/>
                    <a:pt x="109320" y="44837"/>
                  </a:cubicBezTo>
                  <a:cubicBezTo>
                    <a:pt x="109592" y="44837"/>
                    <a:pt x="109592" y="44837"/>
                    <a:pt x="109592" y="44837"/>
                  </a:cubicBezTo>
                  <a:cubicBezTo>
                    <a:pt x="109864" y="42992"/>
                    <a:pt x="109592" y="40000"/>
                    <a:pt x="111883" y="41845"/>
                  </a:cubicBezTo>
                  <a:cubicBezTo>
                    <a:pt x="111611" y="40000"/>
                    <a:pt x="113320" y="40000"/>
                    <a:pt x="114485" y="40000"/>
                  </a:cubicBezTo>
                  <a:cubicBezTo>
                    <a:pt x="114213" y="39251"/>
                    <a:pt x="113902" y="38553"/>
                    <a:pt x="113048" y="38553"/>
                  </a:cubicBezTo>
                  <a:cubicBezTo>
                    <a:pt x="113048" y="37406"/>
                    <a:pt x="115067" y="36309"/>
                    <a:pt x="115339" y="35211"/>
                  </a:cubicBezTo>
                  <a:cubicBezTo>
                    <a:pt x="116815" y="32967"/>
                    <a:pt x="117359" y="31870"/>
                    <a:pt x="117359" y="28877"/>
                  </a:cubicBezTo>
                  <a:cubicBezTo>
                    <a:pt x="114757" y="28179"/>
                    <a:pt x="117087" y="26284"/>
                    <a:pt x="116504" y="25187"/>
                  </a:cubicBezTo>
                  <a:cubicBezTo>
                    <a:pt x="117359" y="24837"/>
                    <a:pt x="118524" y="25187"/>
                    <a:pt x="119378" y="25187"/>
                  </a:cubicBezTo>
                  <a:cubicBezTo>
                    <a:pt x="119378" y="23740"/>
                    <a:pt x="119961" y="21845"/>
                    <a:pt x="119378" y="20399"/>
                  </a:cubicBezTo>
                  <a:cubicBezTo>
                    <a:pt x="118834" y="19251"/>
                    <a:pt x="117087" y="19251"/>
                    <a:pt x="117669" y="17406"/>
                  </a:cubicBezTo>
                  <a:cubicBezTo>
                    <a:pt x="117941" y="17406"/>
                    <a:pt x="118252" y="17057"/>
                    <a:pt x="118524" y="16658"/>
                  </a:cubicBezTo>
                  <a:cubicBezTo>
                    <a:pt x="118834" y="13715"/>
                    <a:pt x="119689" y="10024"/>
                    <a:pt x="118252" y="7032"/>
                  </a:cubicBezTo>
                  <a:cubicBezTo>
                    <a:pt x="117669" y="6284"/>
                    <a:pt x="115922" y="4837"/>
                    <a:pt x="115922" y="3690"/>
                  </a:cubicBezTo>
                  <a:cubicBezTo>
                    <a:pt x="115922" y="3690"/>
                    <a:pt x="115922" y="3690"/>
                    <a:pt x="115922" y="3341"/>
                  </a:cubicBezTo>
                  <a:cubicBezTo>
                    <a:pt x="114757" y="2992"/>
                    <a:pt x="113320" y="2593"/>
                    <a:pt x="113048" y="2244"/>
                  </a:cubicBezTo>
                  <a:cubicBezTo>
                    <a:pt x="111611" y="748"/>
                    <a:pt x="109864" y="0"/>
                    <a:pt x="108155" y="399"/>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57" name="Shape 2757"/>
            <p:cNvSpPr/>
            <p:nvPr/>
          </p:nvSpPr>
          <p:spPr>
            <a:xfrm>
              <a:off x="13014225" y="8608482"/>
              <a:ext cx="9530" cy="7621"/>
            </a:xfrm>
            <a:custGeom>
              <a:avLst/>
              <a:gdLst/>
              <a:ahLst/>
              <a:cxnLst/>
              <a:rect l="0" t="0" r="0" b="0"/>
              <a:pathLst>
                <a:path w="120000" h="120000" extrusionOk="0">
                  <a:moveTo>
                    <a:pt x="114782" y="0"/>
                  </a:moveTo>
                  <a:lnTo>
                    <a:pt x="114782" y="0"/>
                  </a:lnTo>
                  <a:cubicBezTo>
                    <a:pt x="78260" y="60000"/>
                    <a:pt x="41739" y="60000"/>
                    <a:pt x="0" y="112500"/>
                  </a:cubicBezTo>
                  <a:cubicBezTo>
                    <a:pt x="41739" y="112500"/>
                    <a:pt x="114782" y="60000"/>
                    <a:pt x="114782" y="0"/>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58" name="Shape 2758"/>
            <p:cNvSpPr/>
            <p:nvPr/>
          </p:nvSpPr>
          <p:spPr>
            <a:xfrm>
              <a:off x="10680835" y="5602237"/>
              <a:ext cx="116287" cy="129546"/>
            </a:xfrm>
            <a:custGeom>
              <a:avLst/>
              <a:gdLst/>
              <a:ahLst/>
              <a:cxnLst/>
              <a:rect l="0" t="0" r="0" b="0"/>
              <a:pathLst>
                <a:path w="120000" h="120000" extrusionOk="0">
                  <a:moveTo>
                    <a:pt x="66468" y="3221"/>
                  </a:moveTo>
                  <a:lnTo>
                    <a:pt x="66468" y="3221"/>
                  </a:lnTo>
                  <a:cubicBezTo>
                    <a:pt x="59776" y="3221"/>
                    <a:pt x="53085" y="0"/>
                    <a:pt x="49962" y="3221"/>
                  </a:cubicBezTo>
                  <a:cubicBezTo>
                    <a:pt x="46394" y="6040"/>
                    <a:pt x="46394" y="9261"/>
                    <a:pt x="43271" y="12080"/>
                  </a:cubicBezTo>
                  <a:cubicBezTo>
                    <a:pt x="40148" y="12080"/>
                    <a:pt x="36579" y="9261"/>
                    <a:pt x="33457" y="9261"/>
                  </a:cubicBezTo>
                  <a:cubicBezTo>
                    <a:pt x="29888" y="12080"/>
                    <a:pt x="26765" y="14899"/>
                    <a:pt x="23197" y="18120"/>
                  </a:cubicBezTo>
                  <a:cubicBezTo>
                    <a:pt x="23197" y="20939"/>
                    <a:pt x="23197" y="30201"/>
                    <a:pt x="26765" y="33020"/>
                  </a:cubicBezTo>
                  <a:cubicBezTo>
                    <a:pt x="29888" y="35838"/>
                    <a:pt x="23197" y="39060"/>
                    <a:pt x="26765" y="41879"/>
                  </a:cubicBezTo>
                  <a:cubicBezTo>
                    <a:pt x="26765" y="41879"/>
                    <a:pt x="29888" y="41879"/>
                    <a:pt x="26765" y="45100"/>
                  </a:cubicBezTo>
                  <a:lnTo>
                    <a:pt x="26765" y="50738"/>
                  </a:lnTo>
                  <a:cubicBezTo>
                    <a:pt x="23197" y="50738"/>
                    <a:pt x="20074" y="50738"/>
                    <a:pt x="20074" y="53959"/>
                  </a:cubicBezTo>
                  <a:cubicBezTo>
                    <a:pt x="16505" y="56778"/>
                    <a:pt x="20074" y="56778"/>
                    <a:pt x="16505" y="60000"/>
                  </a:cubicBezTo>
                  <a:cubicBezTo>
                    <a:pt x="13382" y="60000"/>
                    <a:pt x="9814" y="60000"/>
                    <a:pt x="9814" y="60000"/>
                  </a:cubicBezTo>
                  <a:cubicBezTo>
                    <a:pt x="6691" y="62818"/>
                    <a:pt x="6691" y="66040"/>
                    <a:pt x="6691" y="68859"/>
                  </a:cubicBezTo>
                  <a:cubicBezTo>
                    <a:pt x="3568" y="71677"/>
                    <a:pt x="0" y="68859"/>
                    <a:pt x="0" y="74899"/>
                  </a:cubicBezTo>
                  <a:cubicBezTo>
                    <a:pt x="0" y="77718"/>
                    <a:pt x="0" y="80939"/>
                    <a:pt x="3568" y="80939"/>
                  </a:cubicBezTo>
                  <a:cubicBezTo>
                    <a:pt x="6691" y="80939"/>
                    <a:pt x="9814" y="86577"/>
                    <a:pt x="9814" y="86577"/>
                  </a:cubicBezTo>
                  <a:cubicBezTo>
                    <a:pt x="6691" y="89798"/>
                    <a:pt x="6691" y="92617"/>
                    <a:pt x="9814" y="89798"/>
                  </a:cubicBezTo>
                  <a:cubicBezTo>
                    <a:pt x="13382" y="89798"/>
                    <a:pt x="16505" y="89798"/>
                    <a:pt x="20074" y="89798"/>
                  </a:cubicBezTo>
                  <a:cubicBezTo>
                    <a:pt x="26765" y="89798"/>
                    <a:pt x="26765" y="89798"/>
                    <a:pt x="29888" y="86577"/>
                  </a:cubicBezTo>
                  <a:cubicBezTo>
                    <a:pt x="33457" y="86577"/>
                    <a:pt x="33457" y="89798"/>
                    <a:pt x="36579" y="86577"/>
                  </a:cubicBezTo>
                  <a:cubicBezTo>
                    <a:pt x="40148" y="86577"/>
                    <a:pt x="40148" y="86577"/>
                    <a:pt x="40148" y="86577"/>
                  </a:cubicBezTo>
                  <a:cubicBezTo>
                    <a:pt x="33457" y="83758"/>
                    <a:pt x="40148" y="80939"/>
                    <a:pt x="43271" y="83758"/>
                  </a:cubicBezTo>
                  <a:cubicBezTo>
                    <a:pt x="43271" y="86577"/>
                    <a:pt x="46394" y="89798"/>
                    <a:pt x="49962" y="89798"/>
                  </a:cubicBezTo>
                  <a:cubicBezTo>
                    <a:pt x="53085" y="89798"/>
                    <a:pt x="53085" y="89798"/>
                    <a:pt x="56654" y="89798"/>
                  </a:cubicBezTo>
                  <a:lnTo>
                    <a:pt x="56654" y="92617"/>
                  </a:lnTo>
                  <a:cubicBezTo>
                    <a:pt x="59776" y="92617"/>
                    <a:pt x="62899" y="92617"/>
                    <a:pt x="62899" y="92617"/>
                  </a:cubicBezTo>
                  <a:cubicBezTo>
                    <a:pt x="62899" y="95838"/>
                    <a:pt x="62899" y="95838"/>
                    <a:pt x="62899" y="98657"/>
                  </a:cubicBezTo>
                  <a:cubicBezTo>
                    <a:pt x="59776" y="101879"/>
                    <a:pt x="59776" y="104697"/>
                    <a:pt x="62899" y="104697"/>
                  </a:cubicBezTo>
                  <a:cubicBezTo>
                    <a:pt x="62899" y="107516"/>
                    <a:pt x="69591" y="107516"/>
                    <a:pt x="69591" y="110738"/>
                  </a:cubicBezTo>
                  <a:cubicBezTo>
                    <a:pt x="69591" y="113557"/>
                    <a:pt x="69591" y="113557"/>
                    <a:pt x="73159" y="113557"/>
                  </a:cubicBezTo>
                  <a:cubicBezTo>
                    <a:pt x="73159" y="116778"/>
                    <a:pt x="73159" y="116778"/>
                    <a:pt x="73159" y="116778"/>
                  </a:cubicBezTo>
                  <a:cubicBezTo>
                    <a:pt x="79405" y="119597"/>
                    <a:pt x="89665" y="113557"/>
                    <a:pt x="92788" y="110738"/>
                  </a:cubicBezTo>
                  <a:cubicBezTo>
                    <a:pt x="92788" y="104697"/>
                    <a:pt x="86096" y="104697"/>
                    <a:pt x="92788" y="98657"/>
                  </a:cubicBezTo>
                  <a:cubicBezTo>
                    <a:pt x="96356" y="98657"/>
                    <a:pt x="99479" y="95838"/>
                    <a:pt x="102602" y="95838"/>
                  </a:cubicBezTo>
                  <a:cubicBezTo>
                    <a:pt x="106171" y="98657"/>
                    <a:pt x="106171" y="101879"/>
                    <a:pt x="109293" y="98657"/>
                  </a:cubicBezTo>
                  <a:lnTo>
                    <a:pt x="109293" y="98657"/>
                  </a:lnTo>
                  <a:cubicBezTo>
                    <a:pt x="102602" y="92617"/>
                    <a:pt x="96356" y="83758"/>
                    <a:pt x="92788" y="83758"/>
                  </a:cubicBezTo>
                  <a:cubicBezTo>
                    <a:pt x="96356" y="83758"/>
                    <a:pt x="102602" y="92617"/>
                    <a:pt x="109293" y="98657"/>
                  </a:cubicBezTo>
                  <a:cubicBezTo>
                    <a:pt x="115985" y="92617"/>
                    <a:pt x="112862" y="86577"/>
                    <a:pt x="109293" y="83758"/>
                  </a:cubicBezTo>
                  <a:cubicBezTo>
                    <a:pt x="102602" y="80939"/>
                    <a:pt x="102602" y="74899"/>
                    <a:pt x="109293" y="71677"/>
                  </a:cubicBezTo>
                  <a:cubicBezTo>
                    <a:pt x="119553" y="68859"/>
                    <a:pt x="112862" y="66040"/>
                    <a:pt x="109293" y="60000"/>
                  </a:cubicBezTo>
                  <a:cubicBezTo>
                    <a:pt x="109293" y="56778"/>
                    <a:pt x="109293" y="53959"/>
                    <a:pt x="109293" y="50738"/>
                  </a:cubicBezTo>
                  <a:cubicBezTo>
                    <a:pt x="112862" y="50738"/>
                    <a:pt x="112862" y="45100"/>
                    <a:pt x="109293" y="41879"/>
                  </a:cubicBezTo>
                  <a:cubicBezTo>
                    <a:pt x="106171" y="41879"/>
                    <a:pt x="102602" y="47919"/>
                    <a:pt x="102602" y="41879"/>
                  </a:cubicBezTo>
                  <a:cubicBezTo>
                    <a:pt x="99479" y="39060"/>
                    <a:pt x="99479" y="39060"/>
                    <a:pt x="96356" y="35838"/>
                  </a:cubicBezTo>
                  <a:cubicBezTo>
                    <a:pt x="96356" y="35838"/>
                    <a:pt x="96356" y="35838"/>
                    <a:pt x="96356" y="33020"/>
                  </a:cubicBezTo>
                  <a:cubicBezTo>
                    <a:pt x="92788" y="33020"/>
                    <a:pt x="92788" y="33020"/>
                    <a:pt x="92788" y="33020"/>
                  </a:cubicBezTo>
                  <a:cubicBezTo>
                    <a:pt x="89665" y="30201"/>
                    <a:pt x="89665" y="26979"/>
                    <a:pt x="89665" y="26979"/>
                  </a:cubicBezTo>
                  <a:cubicBezTo>
                    <a:pt x="89665" y="26979"/>
                    <a:pt x="89665" y="26979"/>
                    <a:pt x="89665" y="24161"/>
                  </a:cubicBezTo>
                  <a:lnTo>
                    <a:pt x="86096" y="24161"/>
                  </a:lnTo>
                  <a:cubicBezTo>
                    <a:pt x="86096" y="24161"/>
                    <a:pt x="79405" y="20939"/>
                    <a:pt x="82973" y="18120"/>
                  </a:cubicBezTo>
                  <a:cubicBezTo>
                    <a:pt x="82973" y="14899"/>
                    <a:pt x="89665" y="20939"/>
                    <a:pt x="86096" y="14899"/>
                  </a:cubicBezTo>
                  <a:cubicBezTo>
                    <a:pt x="86096" y="14899"/>
                    <a:pt x="82973" y="6040"/>
                    <a:pt x="79405" y="6040"/>
                  </a:cubicBezTo>
                  <a:cubicBezTo>
                    <a:pt x="76282" y="6040"/>
                    <a:pt x="76282" y="9261"/>
                    <a:pt x="73159" y="9261"/>
                  </a:cubicBezTo>
                  <a:cubicBezTo>
                    <a:pt x="73159" y="9261"/>
                    <a:pt x="69591" y="9261"/>
                    <a:pt x="69591" y="6040"/>
                  </a:cubicBezTo>
                  <a:cubicBezTo>
                    <a:pt x="69591" y="12080"/>
                    <a:pt x="69591" y="18120"/>
                    <a:pt x="69591" y="24161"/>
                  </a:cubicBezTo>
                  <a:cubicBezTo>
                    <a:pt x="69591" y="18120"/>
                    <a:pt x="69591" y="12080"/>
                    <a:pt x="69591" y="6040"/>
                  </a:cubicBezTo>
                  <a:lnTo>
                    <a:pt x="66468" y="6040"/>
                  </a:lnTo>
                  <a:cubicBezTo>
                    <a:pt x="66468" y="6040"/>
                    <a:pt x="66468" y="6040"/>
                    <a:pt x="66468" y="3221"/>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59" name="Shape 2759"/>
            <p:cNvSpPr/>
            <p:nvPr/>
          </p:nvSpPr>
          <p:spPr>
            <a:xfrm>
              <a:off x="9672365" y="2927480"/>
              <a:ext cx="2077938" cy="1560276"/>
            </a:xfrm>
            <a:custGeom>
              <a:avLst/>
              <a:gdLst/>
              <a:ahLst/>
              <a:cxnLst/>
              <a:rect l="0" t="0" r="0" b="0"/>
              <a:pathLst>
                <a:path w="120000" h="120000" extrusionOk="0">
                  <a:moveTo>
                    <a:pt x="40424" y="117008"/>
                  </a:moveTo>
                  <a:lnTo>
                    <a:pt x="40424" y="117008"/>
                  </a:lnTo>
                  <a:cubicBezTo>
                    <a:pt x="40424" y="115778"/>
                    <a:pt x="41373" y="116011"/>
                    <a:pt x="41373" y="115279"/>
                  </a:cubicBezTo>
                  <a:cubicBezTo>
                    <a:pt x="41922" y="115013"/>
                    <a:pt x="42471" y="115279"/>
                    <a:pt x="43021" y="115279"/>
                  </a:cubicBezTo>
                  <a:cubicBezTo>
                    <a:pt x="43770" y="115013"/>
                    <a:pt x="43770" y="114781"/>
                    <a:pt x="43945" y="114049"/>
                  </a:cubicBezTo>
                  <a:cubicBezTo>
                    <a:pt x="44144" y="113052"/>
                    <a:pt x="44319" y="113285"/>
                    <a:pt x="44519" y="113285"/>
                  </a:cubicBezTo>
                  <a:cubicBezTo>
                    <a:pt x="44319" y="112819"/>
                    <a:pt x="44144" y="112055"/>
                    <a:pt x="44144" y="111822"/>
                  </a:cubicBezTo>
                  <a:cubicBezTo>
                    <a:pt x="44144" y="112055"/>
                    <a:pt x="44319" y="112819"/>
                    <a:pt x="44519" y="113285"/>
                  </a:cubicBezTo>
                  <a:cubicBezTo>
                    <a:pt x="44694" y="113285"/>
                    <a:pt x="44893" y="113285"/>
                    <a:pt x="45068" y="113285"/>
                  </a:cubicBezTo>
                  <a:cubicBezTo>
                    <a:pt x="45243" y="113052"/>
                    <a:pt x="45068" y="112819"/>
                    <a:pt x="45243" y="112819"/>
                  </a:cubicBezTo>
                  <a:cubicBezTo>
                    <a:pt x="45243" y="112819"/>
                    <a:pt x="45443" y="112819"/>
                    <a:pt x="45443" y="112554"/>
                  </a:cubicBezTo>
                  <a:cubicBezTo>
                    <a:pt x="45817" y="112321"/>
                    <a:pt x="45992" y="112321"/>
                    <a:pt x="46192" y="112055"/>
                  </a:cubicBezTo>
                  <a:cubicBezTo>
                    <a:pt x="46916" y="111091"/>
                    <a:pt x="46916" y="109595"/>
                    <a:pt x="47116" y="108099"/>
                  </a:cubicBezTo>
                  <a:cubicBezTo>
                    <a:pt x="47116" y="107368"/>
                    <a:pt x="47290" y="106637"/>
                    <a:pt x="47290" y="105639"/>
                  </a:cubicBezTo>
                  <a:cubicBezTo>
                    <a:pt x="47116" y="104675"/>
                    <a:pt x="46741" y="104675"/>
                    <a:pt x="45992" y="104675"/>
                  </a:cubicBezTo>
                  <a:cubicBezTo>
                    <a:pt x="45992" y="103911"/>
                    <a:pt x="46192" y="103412"/>
                    <a:pt x="46367" y="102681"/>
                  </a:cubicBezTo>
                  <a:cubicBezTo>
                    <a:pt x="46741" y="102681"/>
                    <a:pt x="46916" y="102448"/>
                    <a:pt x="47290" y="102448"/>
                  </a:cubicBezTo>
                  <a:cubicBezTo>
                    <a:pt x="47490" y="103180"/>
                    <a:pt x="47490" y="103412"/>
                    <a:pt x="48039" y="103678"/>
                  </a:cubicBezTo>
                  <a:cubicBezTo>
                    <a:pt x="48589" y="103911"/>
                    <a:pt x="48589" y="103911"/>
                    <a:pt x="48963" y="103412"/>
                  </a:cubicBezTo>
                  <a:cubicBezTo>
                    <a:pt x="49138" y="103180"/>
                    <a:pt x="49338" y="102947"/>
                    <a:pt x="49513" y="102681"/>
                  </a:cubicBezTo>
                  <a:cubicBezTo>
                    <a:pt x="49513" y="102681"/>
                    <a:pt x="49712" y="102681"/>
                    <a:pt x="49887" y="102448"/>
                  </a:cubicBezTo>
                  <a:cubicBezTo>
                    <a:pt x="50087" y="102182"/>
                    <a:pt x="50262" y="101717"/>
                    <a:pt x="50262" y="101218"/>
                  </a:cubicBezTo>
                  <a:cubicBezTo>
                    <a:pt x="51011" y="100952"/>
                    <a:pt x="52109" y="101451"/>
                    <a:pt x="52858" y="100952"/>
                  </a:cubicBezTo>
                  <a:cubicBezTo>
                    <a:pt x="53607" y="100454"/>
                    <a:pt x="53408" y="98991"/>
                    <a:pt x="53982" y="98227"/>
                  </a:cubicBezTo>
                  <a:cubicBezTo>
                    <a:pt x="54531" y="96265"/>
                    <a:pt x="56004" y="96764"/>
                    <a:pt x="57503" y="96997"/>
                  </a:cubicBezTo>
                  <a:cubicBezTo>
                    <a:pt x="58776" y="96997"/>
                    <a:pt x="60274" y="96997"/>
                    <a:pt x="61573" y="97263"/>
                  </a:cubicBezTo>
                  <a:cubicBezTo>
                    <a:pt x="61947" y="97994"/>
                    <a:pt x="61573" y="98725"/>
                    <a:pt x="62122" y="99457"/>
                  </a:cubicBezTo>
                  <a:cubicBezTo>
                    <a:pt x="62496" y="99955"/>
                    <a:pt x="63245" y="99955"/>
                    <a:pt x="63795" y="99955"/>
                  </a:cubicBezTo>
                  <a:cubicBezTo>
                    <a:pt x="64719" y="100221"/>
                    <a:pt x="64544" y="100221"/>
                    <a:pt x="64918" y="101218"/>
                  </a:cubicBezTo>
                  <a:cubicBezTo>
                    <a:pt x="65093" y="101950"/>
                    <a:pt x="65842" y="102448"/>
                    <a:pt x="66017" y="103180"/>
                  </a:cubicBezTo>
                  <a:cubicBezTo>
                    <a:pt x="66591" y="103412"/>
                    <a:pt x="67315" y="103180"/>
                    <a:pt x="67890" y="103180"/>
                  </a:cubicBezTo>
                  <a:cubicBezTo>
                    <a:pt x="68439" y="103412"/>
                    <a:pt x="68439" y="103678"/>
                    <a:pt x="68813" y="104409"/>
                  </a:cubicBezTo>
                  <a:cubicBezTo>
                    <a:pt x="69538" y="105639"/>
                    <a:pt x="70661" y="105905"/>
                    <a:pt x="71760" y="105639"/>
                  </a:cubicBezTo>
                  <a:cubicBezTo>
                    <a:pt x="72883" y="105639"/>
                    <a:pt x="74007" y="105141"/>
                    <a:pt x="74931" y="104675"/>
                  </a:cubicBezTo>
                  <a:cubicBezTo>
                    <a:pt x="75655" y="104409"/>
                    <a:pt x="76579" y="103180"/>
                    <a:pt x="77528" y="103412"/>
                  </a:cubicBezTo>
                  <a:cubicBezTo>
                    <a:pt x="77528" y="104177"/>
                    <a:pt x="77328" y="105141"/>
                    <a:pt x="77528" y="105905"/>
                  </a:cubicBezTo>
                  <a:cubicBezTo>
                    <a:pt x="77877" y="106371"/>
                    <a:pt x="78826" y="106637"/>
                    <a:pt x="79176" y="107368"/>
                  </a:cubicBezTo>
                  <a:cubicBezTo>
                    <a:pt x="79550" y="107867"/>
                    <a:pt x="80124" y="108864"/>
                    <a:pt x="80299" y="109595"/>
                  </a:cubicBezTo>
                  <a:cubicBezTo>
                    <a:pt x="80299" y="110326"/>
                    <a:pt x="80299" y="111091"/>
                    <a:pt x="80299" y="111822"/>
                  </a:cubicBezTo>
                  <a:cubicBezTo>
                    <a:pt x="80674" y="112055"/>
                    <a:pt x="81223" y="111822"/>
                    <a:pt x="81772" y="112055"/>
                  </a:cubicBezTo>
                  <a:cubicBezTo>
                    <a:pt x="82147" y="112055"/>
                    <a:pt x="82721" y="112554"/>
                    <a:pt x="83071" y="112321"/>
                  </a:cubicBezTo>
                  <a:cubicBezTo>
                    <a:pt x="83645" y="112321"/>
                    <a:pt x="83645" y="111590"/>
                    <a:pt x="83995" y="111324"/>
                  </a:cubicBezTo>
                  <a:cubicBezTo>
                    <a:pt x="84194" y="111091"/>
                    <a:pt x="84569" y="111324"/>
                    <a:pt x="84744" y="111324"/>
                  </a:cubicBezTo>
                  <a:cubicBezTo>
                    <a:pt x="84943" y="111091"/>
                    <a:pt x="85118" y="110825"/>
                    <a:pt x="85293" y="110592"/>
                  </a:cubicBezTo>
                  <a:cubicBezTo>
                    <a:pt x="87915" y="108864"/>
                    <a:pt x="86616" y="114548"/>
                    <a:pt x="86242" y="116011"/>
                  </a:cubicBezTo>
                  <a:cubicBezTo>
                    <a:pt x="85667" y="115778"/>
                    <a:pt x="85493" y="116742"/>
                    <a:pt x="85493" y="117240"/>
                  </a:cubicBezTo>
                  <a:cubicBezTo>
                    <a:pt x="85667" y="117008"/>
                    <a:pt x="86416" y="116742"/>
                    <a:pt x="86791" y="116742"/>
                  </a:cubicBezTo>
                  <a:cubicBezTo>
                    <a:pt x="87340" y="117008"/>
                    <a:pt x="87340" y="117240"/>
                    <a:pt x="87715" y="117739"/>
                  </a:cubicBezTo>
                  <a:cubicBezTo>
                    <a:pt x="88089" y="118470"/>
                    <a:pt x="88089" y="118470"/>
                    <a:pt x="88639" y="118470"/>
                  </a:cubicBezTo>
                  <a:cubicBezTo>
                    <a:pt x="89013" y="118470"/>
                    <a:pt x="89388" y="118470"/>
                    <a:pt x="89762" y="118470"/>
                  </a:cubicBezTo>
                  <a:cubicBezTo>
                    <a:pt x="89762" y="118238"/>
                    <a:pt x="89762" y="118005"/>
                    <a:pt x="89762" y="117739"/>
                  </a:cubicBezTo>
                  <a:cubicBezTo>
                    <a:pt x="89762" y="116742"/>
                    <a:pt x="89563" y="116011"/>
                    <a:pt x="89013" y="115279"/>
                  </a:cubicBezTo>
                  <a:cubicBezTo>
                    <a:pt x="88838" y="115013"/>
                    <a:pt x="88089" y="115013"/>
                    <a:pt x="88089" y="114548"/>
                  </a:cubicBezTo>
                  <a:cubicBezTo>
                    <a:pt x="87915" y="114049"/>
                    <a:pt x="88639" y="113783"/>
                    <a:pt x="89013" y="113783"/>
                  </a:cubicBezTo>
                  <a:cubicBezTo>
                    <a:pt x="89388" y="111822"/>
                    <a:pt x="91410" y="112055"/>
                    <a:pt x="92534" y="111590"/>
                  </a:cubicBezTo>
                  <a:cubicBezTo>
                    <a:pt x="92534" y="111091"/>
                    <a:pt x="92908" y="110825"/>
                    <a:pt x="93283" y="110094"/>
                  </a:cubicBezTo>
                  <a:cubicBezTo>
                    <a:pt x="93283" y="110094"/>
                    <a:pt x="93458" y="110094"/>
                    <a:pt x="93657" y="110094"/>
                  </a:cubicBezTo>
                  <a:cubicBezTo>
                    <a:pt x="93657" y="111822"/>
                    <a:pt x="93083" y="113285"/>
                    <a:pt x="93283" y="114781"/>
                  </a:cubicBezTo>
                  <a:cubicBezTo>
                    <a:pt x="93657" y="115013"/>
                    <a:pt x="93832" y="115013"/>
                    <a:pt x="94207" y="115279"/>
                  </a:cubicBezTo>
                  <a:cubicBezTo>
                    <a:pt x="94207" y="115778"/>
                    <a:pt x="94207" y="116243"/>
                    <a:pt x="94207" y="116742"/>
                  </a:cubicBezTo>
                  <a:cubicBezTo>
                    <a:pt x="94956" y="116742"/>
                    <a:pt x="95330" y="117506"/>
                    <a:pt x="95880" y="118238"/>
                  </a:cubicBezTo>
                  <a:cubicBezTo>
                    <a:pt x="95880" y="118238"/>
                    <a:pt x="97178" y="119966"/>
                    <a:pt x="97178" y="119468"/>
                  </a:cubicBezTo>
                  <a:cubicBezTo>
                    <a:pt x="96978" y="118238"/>
                    <a:pt x="97553" y="118238"/>
                    <a:pt x="98102" y="117739"/>
                  </a:cubicBezTo>
                  <a:cubicBezTo>
                    <a:pt x="98277" y="117506"/>
                    <a:pt x="98476" y="117739"/>
                    <a:pt x="98476" y="117739"/>
                  </a:cubicBezTo>
                  <a:cubicBezTo>
                    <a:pt x="98651" y="117506"/>
                    <a:pt x="98476" y="117240"/>
                    <a:pt x="98651" y="117008"/>
                  </a:cubicBezTo>
                  <a:cubicBezTo>
                    <a:pt x="98851" y="116742"/>
                    <a:pt x="98851" y="116509"/>
                    <a:pt x="99200" y="116243"/>
                  </a:cubicBezTo>
                  <a:cubicBezTo>
                    <a:pt x="99200" y="116011"/>
                    <a:pt x="100524" y="116011"/>
                    <a:pt x="100524" y="116011"/>
                  </a:cubicBezTo>
                  <a:cubicBezTo>
                    <a:pt x="100524" y="114781"/>
                    <a:pt x="101248" y="113783"/>
                    <a:pt x="101997" y="113052"/>
                  </a:cubicBezTo>
                  <a:cubicBezTo>
                    <a:pt x="101997" y="113783"/>
                    <a:pt x="102546" y="114548"/>
                    <a:pt x="103096" y="114282"/>
                  </a:cubicBezTo>
                  <a:cubicBezTo>
                    <a:pt x="103670" y="114282"/>
                    <a:pt x="103670" y="113551"/>
                    <a:pt x="103845" y="112819"/>
                  </a:cubicBezTo>
                  <a:cubicBezTo>
                    <a:pt x="104219" y="112055"/>
                    <a:pt x="104219" y="112055"/>
                    <a:pt x="104968" y="111590"/>
                  </a:cubicBezTo>
                  <a:cubicBezTo>
                    <a:pt x="105518" y="111324"/>
                    <a:pt x="105892" y="110825"/>
                    <a:pt x="106441" y="110825"/>
                  </a:cubicBezTo>
                  <a:cubicBezTo>
                    <a:pt x="105892" y="109861"/>
                    <a:pt x="106267" y="108864"/>
                    <a:pt x="105692" y="107867"/>
                  </a:cubicBezTo>
                  <a:cubicBezTo>
                    <a:pt x="105518" y="107368"/>
                    <a:pt x="105143" y="107135"/>
                    <a:pt x="104968" y="106637"/>
                  </a:cubicBezTo>
                  <a:cubicBezTo>
                    <a:pt x="104594" y="106371"/>
                    <a:pt x="104594" y="105639"/>
                    <a:pt x="104394" y="105141"/>
                  </a:cubicBezTo>
                  <a:cubicBezTo>
                    <a:pt x="103845" y="104177"/>
                    <a:pt x="103096" y="103412"/>
                    <a:pt x="102921" y="102182"/>
                  </a:cubicBezTo>
                  <a:cubicBezTo>
                    <a:pt x="102746" y="100720"/>
                    <a:pt x="103295" y="99955"/>
                    <a:pt x="103670" y="98991"/>
                  </a:cubicBezTo>
                  <a:cubicBezTo>
                    <a:pt x="105318" y="95767"/>
                    <a:pt x="101797" y="96265"/>
                    <a:pt x="100524" y="96033"/>
                  </a:cubicBezTo>
                  <a:cubicBezTo>
                    <a:pt x="99026" y="95534"/>
                    <a:pt x="97353" y="93540"/>
                    <a:pt x="97178" y="91578"/>
                  </a:cubicBezTo>
                  <a:cubicBezTo>
                    <a:pt x="96978" y="90083"/>
                    <a:pt x="97353" y="88620"/>
                    <a:pt x="96978" y="87390"/>
                  </a:cubicBezTo>
                  <a:lnTo>
                    <a:pt x="99400" y="87124"/>
                  </a:lnTo>
                  <a:cubicBezTo>
                    <a:pt x="99775" y="86160"/>
                    <a:pt x="99400" y="86160"/>
                    <a:pt x="99200" y="85662"/>
                  </a:cubicBezTo>
                  <a:cubicBezTo>
                    <a:pt x="98476" y="83434"/>
                    <a:pt x="98277" y="80709"/>
                    <a:pt x="97553" y="78481"/>
                  </a:cubicBezTo>
                  <a:cubicBezTo>
                    <a:pt x="97353" y="78249"/>
                    <a:pt x="97353" y="78249"/>
                    <a:pt x="97353" y="78249"/>
                  </a:cubicBezTo>
                  <a:cubicBezTo>
                    <a:pt x="97727" y="77750"/>
                    <a:pt x="98476" y="77019"/>
                    <a:pt x="98851" y="76753"/>
                  </a:cubicBezTo>
                  <a:cubicBezTo>
                    <a:pt x="99400" y="76753"/>
                    <a:pt x="99575" y="77252"/>
                    <a:pt x="99950" y="77252"/>
                  </a:cubicBezTo>
                  <a:cubicBezTo>
                    <a:pt x="100324" y="77518"/>
                    <a:pt x="100699" y="77252"/>
                    <a:pt x="101073" y="77252"/>
                  </a:cubicBezTo>
                  <a:cubicBezTo>
                    <a:pt x="101797" y="77518"/>
                    <a:pt x="102172" y="78249"/>
                    <a:pt x="103096" y="78016"/>
                  </a:cubicBezTo>
                  <a:cubicBezTo>
                    <a:pt x="103845" y="78016"/>
                    <a:pt x="104394" y="77750"/>
                    <a:pt x="105318" y="78016"/>
                  </a:cubicBezTo>
                  <a:cubicBezTo>
                    <a:pt x="105143" y="77750"/>
                    <a:pt x="104968" y="76753"/>
                    <a:pt x="104968" y="76520"/>
                  </a:cubicBezTo>
                  <a:cubicBezTo>
                    <a:pt x="105143" y="75789"/>
                    <a:pt x="105518" y="76022"/>
                    <a:pt x="105892" y="75789"/>
                  </a:cubicBezTo>
                  <a:cubicBezTo>
                    <a:pt x="106641" y="75058"/>
                    <a:pt x="107191" y="74293"/>
                    <a:pt x="107191" y="73063"/>
                  </a:cubicBezTo>
                  <a:cubicBezTo>
                    <a:pt x="107191" y="72565"/>
                    <a:pt x="106816" y="72332"/>
                    <a:pt x="106991" y="71567"/>
                  </a:cubicBezTo>
                  <a:cubicBezTo>
                    <a:pt x="106991" y="71102"/>
                    <a:pt x="107365" y="70603"/>
                    <a:pt x="107365" y="69839"/>
                  </a:cubicBezTo>
                  <a:cubicBezTo>
                    <a:pt x="107191" y="69373"/>
                    <a:pt x="106816" y="68144"/>
                    <a:pt x="106441" y="67645"/>
                  </a:cubicBezTo>
                  <a:cubicBezTo>
                    <a:pt x="107365" y="67645"/>
                    <a:pt x="107915" y="67379"/>
                    <a:pt x="108863" y="67379"/>
                  </a:cubicBezTo>
                  <a:cubicBezTo>
                    <a:pt x="109213" y="67379"/>
                    <a:pt x="110162" y="67645"/>
                    <a:pt x="110511" y="67146"/>
                  </a:cubicBezTo>
                  <a:cubicBezTo>
                    <a:pt x="110711" y="66880"/>
                    <a:pt x="110511" y="65916"/>
                    <a:pt x="110711" y="65418"/>
                  </a:cubicBezTo>
                  <a:cubicBezTo>
                    <a:pt x="110886" y="64188"/>
                    <a:pt x="111810" y="63423"/>
                    <a:pt x="112559" y="62925"/>
                  </a:cubicBezTo>
                  <a:cubicBezTo>
                    <a:pt x="113483" y="62193"/>
                    <a:pt x="114406" y="62459"/>
                    <a:pt x="115330" y="62459"/>
                  </a:cubicBezTo>
                  <a:cubicBezTo>
                    <a:pt x="115330" y="60963"/>
                    <a:pt x="115330" y="59966"/>
                    <a:pt x="115905" y="58736"/>
                  </a:cubicBezTo>
                  <a:cubicBezTo>
                    <a:pt x="116279" y="58271"/>
                    <a:pt x="116454" y="57772"/>
                    <a:pt x="116629" y="57274"/>
                  </a:cubicBezTo>
                  <a:cubicBezTo>
                    <a:pt x="116828" y="56509"/>
                    <a:pt x="116828" y="55778"/>
                    <a:pt x="117378" y="55545"/>
                  </a:cubicBezTo>
                  <a:cubicBezTo>
                    <a:pt x="117378" y="53817"/>
                    <a:pt x="117003" y="50858"/>
                    <a:pt x="118501" y="50592"/>
                  </a:cubicBezTo>
                  <a:cubicBezTo>
                    <a:pt x="119225" y="48864"/>
                    <a:pt x="118302" y="46903"/>
                    <a:pt x="118876" y="45174"/>
                  </a:cubicBezTo>
                  <a:cubicBezTo>
                    <a:pt x="119225" y="44177"/>
                    <a:pt x="119975" y="44443"/>
                    <a:pt x="119600" y="42947"/>
                  </a:cubicBezTo>
                  <a:cubicBezTo>
                    <a:pt x="119225" y="42216"/>
                    <a:pt x="118876" y="41950"/>
                    <a:pt x="118676" y="41218"/>
                  </a:cubicBezTo>
                  <a:cubicBezTo>
                    <a:pt x="118501" y="40986"/>
                    <a:pt x="118302" y="40720"/>
                    <a:pt x="118127" y="40720"/>
                  </a:cubicBezTo>
                  <a:cubicBezTo>
                    <a:pt x="117752" y="40487"/>
                    <a:pt x="117378" y="40720"/>
                    <a:pt x="117203" y="40487"/>
                  </a:cubicBezTo>
                  <a:cubicBezTo>
                    <a:pt x="116454" y="39988"/>
                    <a:pt x="116279" y="38759"/>
                    <a:pt x="115905" y="38260"/>
                  </a:cubicBezTo>
                  <a:cubicBezTo>
                    <a:pt x="114981" y="36531"/>
                    <a:pt x="114406" y="36033"/>
                    <a:pt x="112933" y="36531"/>
                  </a:cubicBezTo>
                  <a:cubicBezTo>
                    <a:pt x="111435" y="36764"/>
                    <a:pt x="110511" y="36033"/>
                    <a:pt x="109213" y="35534"/>
                  </a:cubicBezTo>
                  <a:cubicBezTo>
                    <a:pt x="108114" y="35036"/>
                    <a:pt x="106441" y="33573"/>
                    <a:pt x="105518" y="33573"/>
                  </a:cubicBezTo>
                  <a:cubicBezTo>
                    <a:pt x="105518" y="32842"/>
                    <a:pt x="105318" y="32077"/>
                    <a:pt x="104594" y="31844"/>
                  </a:cubicBezTo>
                  <a:cubicBezTo>
                    <a:pt x="103845" y="31612"/>
                    <a:pt x="103470" y="32576"/>
                    <a:pt x="102746" y="32343"/>
                  </a:cubicBezTo>
                  <a:cubicBezTo>
                    <a:pt x="102372" y="33074"/>
                    <a:pt x="102546" y="34304"/>
                    <a:pt x="101797" y="34570"/>
                  </a:cubicBezTo>
                  <a:cubicBezTo>
                    <a:pt x="101248" y="34803"/>
                    <a:pt x="100149" y="34570"/>
                    <a:pt x="99575" y="34304"/>
                  </a:cubicBezTo>
                  <a:cubicBezTo>
                    <a:pt x="98277" y="34072"/>
                    <a:pt x="96429" y="33573"/>
                    <a:pt x="95131" y="33806"/>
                  </a:cubicBezTo>
                  <a:cubicBezTo>
                    <a:pt x="94382" y="34072"/>
                    <a:pt x="93832" y="35036"/>
                    <a:pt x="92908" y="35301"/>
                  </a:cubicBezTo>
                  <a:cubicBezTo>
                    <a:pt x="92159" y="35534"/>
                    <a:pt x="91410" y="35800"/>
                    <a:pt x="90686" y="36265"/>
                  </a:cubicBezTo>
                  <a:cubicBezTo>
                    <a:pt x="90312" y="36764"/>
                    <a:pt x="90137" y="37030"/>
                    <a:pt x="89563" y="37030"/>
                  </a:cubicBezTo>
                  <a:cubicBezTo>
                    <a:pt x="89188" y="37263"/>
                    <a:pt x="88838" y="37030"/>
                    <a:pt x="88464" y="37030"/>
                  </a:cubicBezTo>
                  <a:cubicBezTo>
                    <a:pt x="88089" y="37263"/>
                    <a:pt x="87915" y="37761"/>
                    <a:pt x="87715" y="37994"/>
                  </a:cubicBezTo>
                  <a:cubicBezTo>
                    <a:pt x="87340" y="38260"/>
                    <a:pt x="86966" y="38260"/>
                    <a:pt x="86616" y="38260"/>
                  </a:cubicBezTo>
                  <a:cubicBezTo>
                    <a:pt x="86616" y="38759"/>
                    <a:pt x="86416" y="38991"/>
                    <a:pt x="86416" y="39257"/>
                  </a:cubicBezTo>
                  <a:cubicBezTo>
                    <a:pt x="85493" y="39490"/>
                    <a:pt x="84369" y="38991"/>
                    <a:pt x="83445" y="39257"/>
                  </a:cubicBezTo>
                  <a:cubicBezTo>
                    <a:pt x="82347" y="39490"/>
                    <a:pt x="82721" y="39988"/>
                    <a:pt x="82147" y="40986"/>
                  </a:cubicBezTo>
                  <a:cubicBezTo>
                    <a:pt x="81598" y="41717"/>
                    <a:pt x="81223" y="41218"/>
                    <a:pt x="80674" y="40986"/>
                  </a:cubicBezTo>
                  <a:cubicBezTo>
                    <a:pt x="79925" y="40487"/>
                    <a:pt x="79925" y="40720"/>
                    <a:pt x="79001" y="40986"/>
                  </a:cubicBezTo>
                  <a:cubicBezTo>
                    <a:pt x="78451" y="41218"/>
                    <a:pt x="77702" y="41218"/>
                    <a:pt x="77153" y="41218"/>
                  </a:cubicBezTo>
                  <a:cubicBezTo>
                    <a:pt x="76579" y="41218"/>
                    <a:pt x="76029" y="40986"/>
                    <a:pt x="75480" y="40986"/>
                  </a:cubicBezTo>
                  <a:cubicBezTo>
                    <a:pt x="74931" y="40986"/>
                    <a:pt x="73807" y="41717"/>
                    <a:pt x="73433" y="41484"/>
                  </a:cubicBezTo>
                  <a:cubicBezTo>
                    <a:pt x="71960" y="40720"/>
                    <a:pt x="75106" y="38759"/>
                    <a:pt x="75855" y="38759"/>
                  </a:cubicBezTo>
                  <a:cubicBezTo>
                    <a:pt x="75855" y="37994"/>
                    <a:pt x="75855" y="37761"/>
                    <a:pt x="75480" y="37263"/>
                  </a:cubicBezTo>
                  <a:cubicBezTo>
                    <a:pt x="75305" y="37030"/>
                    <a:pt x="75106" y="37030"/>
                    <a:pt x="74931" y="37030"/>
                  </a:cubicBezTo>
                  <a:cubicBezTo>
                    <a:pt x="74731" y="36764"/>
                    <a:pt x="74731" y="36265"/>
                    <a:pt x="74556" y="36033"/>
                  </a:cubicBezTo>
                  <a:cubicBezTo>
                    <a:pt x="73807" y="35036"/>
                    <a:pt x="73258" y="35534"/>
                    <a:pt x="72334" y="35301"/>
                  </a:cubicBezTo>
                  <a:cubicBezTo>
                    <a:pt x="71960" y="35036"/>
                    <a:pt x="71385" y="35036"/>
                    <a:pt x="71210" y="34803"/>
                  </a:cubicBezTo>
                  <a:cubicBezTo>
                    <a:pt x="70836" y="34304"/>
                    <a:pt x="70836" y="33573"/>
                    <a:pt x="70661" y="33307"/>
                  </a:cubicBezTo>
                  <a:cubicBezTo>
                    <a:pt x="70112" y="32842"/>
                    <a:pt x="68813" y="33074"/>
                    <a:pt x="68064" y="33074"/>
                  </a:cubicBezTo>
                  <a:cubicBezTo>
                    <a:pt x="66766" y="32842"/>
                    <a:pt x="66392" y="33074"/>
                    <a:pt x="65468" y="31612"/>
                  </a:cubicBezTo>
                  <a:cubicBezTo>
                    <a:pt x="64344" y="30349"/>
                    <a:pt x="64918" y="28886"/>
                    <a:pt x="64544" y="27157"/>
                  </a:cubicBezTo>
                  <a:cubicBezTo>
                    <a:pt x="64544" y="26393"/>
                    <a:pt x="64169" y="25429"/>
                    <a:pt x="63620" y="24698"/>
                  </a:cubicBezTo>
                  <a:cubicBezTo>
                    <a:pt x="63046" y="23700"/>
                    <a:pt x="62496" y="23933"/>
                    <a:pt x="61573" y="23700"/>
                  </a:cubicBezTo>
                  <a:cubicBezTo>
                    <a:pt x="60099" y="23434"/>
                    <a:pt x="60099" y="21972"/>
                    <a:pt x="59525" y="20476"/>
                  </a:cubicBezTo>
                  <a:cubicBezTo>
                    <a:pt x="58776" y="19013"/>
                    <a:pt x="57303" y="20243"/>
                    <a:pt x="56204" y="19479"/>
                  </a:cubicBezTo>
                  <a:cubicBezTo>
                    <a:pt x="55630" y="19013"/>
                    <a:pt x="55455" y="18249"/>
                    <a:pt x="55081" y="17783"/>
                  </a:cubicBezTo>
                  <a:cubicBezTo>
                    <a:pt x="54706" y="17019"/>
                    <a:pt x="54157" y="17019"/>
                    <a:pt x="53782" y="16520"/>
                  </a:cubicBezTo>
                  <a:cubicBezTo>
                    <a:pt x="53408" y="15789"/>
                    <a:pt x="52858" y="14559"/>
                    <a:pt x="52659" y="13828"/>
                  </a:cubicBezTo>
                  <a:cubicBezTo>
                    <a:pt x="52309" y="12598"/>
                    <a:pt x="52309" y="11601"/>
                    <a:pt x="51735" y="10603"/>
                  </a:cubicBezTo>
                  <a:cubicBezTo>
                    <a:pt x="50811" y="8875"/>
                    <a:pt x="49338" y="6914"/>
                    <a:pt x="47490" y="7911"/>
                  </a:cubicBezTo>
                  <a:cubicBezTo>
                    <a:pt x="47116" y="8144"/>
                    <a:pt x="47290" y="8642"/>
                    <a:pt x="46741" y="8875"/>
                  </a:cubicBezTo>
                  <a:cubicBezTo>
                    <a:pt x="46192" y="9141"/>
                    <a:pt x="45817" y="8642"/>
                    <a:pt x="45617" y="8144"/>
                  </a:cubicBezTo>
                  <a:cubicBezTo>
                    <a:pt x="45443" y="7146"/>
                    <a:pt x="45817" y="5418"/>
                    <a:pt x="45817" y="4454"/>
                  </a:cubicBezTo>
                  <a:cubicBezTo>
                    <a:pt x="45817" y="2725"/>
                    <a:pt x="45243" y="2958"/>
                    <a:pt x="43945" y="2725"/>
                  </a:cubicBezTo>
                  <a:cubicBezTo>
                    <a:pt x="43021" y="2725"/>
                    <a:pt x="42097" y="2725"/>
                    <a:pt x="41373" y="2227"/>
                  </a:cubicBezTo>
                  <a:cubicBezTo>
                    <a:pt x="41173" y="2227"/>
                    <a:pt x="41173" y="1961"/>
                    <a:pt x="40998" y="1728"/>
                  </a:cubicBezTo>
                  <a:cubicBezTo>
                    <a:pt x="40799" y="1728"/>
                    <a:pt x="40424" y="1728"/>
                    <a:pt x="40249" y="1728"/>
                  </a:cubicBezTo>
                  <a:cubicBezTo>
                    <a:pt x="39700" y="1728"/>
                    <a:pt x="39325" y="1728"/>
                    <a:pt x="38751" y="1961"/>
                  </a:cubicBezTo>
                  <a:cubicBezTo>
                    <a:pt x="37652" y="2227"/>
                    <a:pt x="36903" y="3191"/>
                    <a:pt x="36354" y="1229"/>
                  </a:cubicBezTo>
                  <a:cubicBezTo>
                    <a:pt x="35980" y="1229"/>
                    <a:pt x="35980" y="498"/>
                    <a:pt x="35605" y="232"/>
                  </a:cubicBezTo>
                  <a:cubicBezTo>
                    <a:pt x="35255" y="0"/>
                    <a:pt x="34307" y="232"/>
                    <a:pt x="33957" y="498"/>
                  </a:cubicBezTo>
                  <a:cubicBezTo>
                    <a:pt x="33383" y="731"/>
                    <a:pt x="33583" y="1462"/>
                    <a:pt x="33008" y="1728"/>
                  </a:cubicBezTo>
                  <a:cubicBezTo>
                    <a:pt x="32459" y="2227"/>
                    <a:pt x="32284" y="1462"/>
                    <a:pt x="31710" y="1229"/>
                  </a:cubicBezTo>
                  <a:cubicBezTo>
                    <a:pt x="30611" y="997"/>
                    <a:pt x="30062" y="1728"/>
                    <a:pt x="29113" y="2227"/>
                  </a:cubicBezTo>
                  <a:cubicBezTo>
                    <a:pt x="28014" y="2459"/>
                    <a:pt x="27465" y="2958"/>
                    <a:pt x="26342" y="2958"/>
                  </a:cubicBezTo>
                  <a:cubicBezTo>
                    <a:pt x="26167" y="3457"/>
                    <a:pt x="26167" y="3689"/>
                    <a:pt x="26167" y="4188"/>
                  </a:cubicBezTo>
                  <a:cubicBezTo>
                    <a:pt x="24669" y="4188"/>
                    <a:pt x="23920" y="3689"/>
                    <a:pt x="22646" y="3191"/>
                  </a:cubicBezTo>
                  <a:cubicBezTo>
                    <a:pt x="21697" y="2958"/>
                    <a:pt x="19475" y="1961"/>
                    <a:pt x="18551" y="2725"/>
                  </a:cubicBezTo>
                  <a:cubicBezTo>
                    <a:pt x="19675" y="3457"/>
                    <a:pt x="20774" y="2459"/>
                    <a:pt x="21148" y="4686"/>
                  </a:cubicBezTo>
                  <a:cubicBezTo>
                    <a:pt x="21348" y="4686"/>
                    <a:pt x="21523" y="4952"/>
                    <a:pt x="21897" y="5185"/>
                  </a:cubicBezTo>
                  <a:cubicBezTo>
                    <a:pt x="21897" y="5684"/>
                    <a:pt x="21897" y="5916"/>
                    <a:pt x="21897" y="6415"/>
                  </a:cubicBezTo>
                  <a:cubicBezTo>
                    <a:pt x="21348" y="6648"/>
                    <a:pt x="20973" y="6648"/>
                    <a:pt x="20399" y="6648"/>
                  </a:cubicBezTo>
                  <a:cubicBezTo>
                    <a:pt x="19850" y="6648"/>
                    <a:pt x="19300" y="6914"/>
                    <a:pt x="18726" y="7146"/>
                  </a:cubicBezTo>
                  <a:cubicBezTo>
                    <a:pt x="17428" y="7412"/>
                    <a:pt x="16878" y="6415"/>
                    <a:pt x="15780" y="6182"/>
                  </a:cubicBezTo>
                  <a:cubicBezTo>
                    <a:pt x="14656" y="5684"/>
                    <a:pt x="13558" y="6182"/>
                    <a:pt x="12434" y="6182"/>
                  </a:cubicBezTo>
                  <a:cubicBezTo>
                    <a:pt x="12059" y="6182"/>
                    <a:pt x="11136" y="5916"/>
                    <a:pt x="10761" y="6182"/>
                  </a:cubicBezTo>
                  <a:cubicBezTo>
                    <a:pt x="10387" y="6415"/>
                    <a:pt x="10037" y="7146"/>
                    <a:pt x="9662" y="7645"/>
                  </a:cubicBezTo>
                  <a:cubicBezTo>
                    <a:pt x="9662" y="8642"/>
                    <a:pt x="9288" y="9141"/>
                    <a:pt x="8539" y="9141"/>
                  </a:cubicBezTo>
                  <a:cubicBezTo>
                    <a:pt x="8364" y="9872"/>
                    <a:pt x="8164" y="10869"/>
                    <a:pt x="7990" y="11601"/>
                  </a:cubicBezTo>
                  <a:cubicBezTo>
                    <a:pt x="7440" y="11833"/>
                    <a:pt x="6866" y="11601"/>
                    <a:pt x="6317" y="11601"/>
                  </a:cubicBezTo>
                  <a:cubicBezTo>
                    <a:pt x="6317" y="14326"/>
                    <a:pt x="3545" y="13828"/>
                    <a:pt x="3345" y="16288"/>
                  </a:cubicBezTo>
                  <a:cubicBezTo>
                    <a:pt x="3171" y="16288"/>
                    <a:pt x="3171" y="16288"/>
                    <a:pt x="3171" y="16520"/>
                  </a:cubicBezTo>
                  <a:cubicBezTo>
                    <a:pt x="2247" y="16786"/>
                    <a:pt x="1872" y="15290"/>
                    <a:pt x="1123" y="16786"/>
                  </a:cubicBezTo>
                  <a:cubicBezTo>
                    <a:pt x="948" y="17285"/>
                    <a:pt x="1123" y="17783"/>
                    <a:pt x="948" y="18249"/>
                  </a:cubicBezTo>
                  <a:cubicBezTo>
                    <a:pt x="948" y="18747"/>
                    <a:pt x="199" y="19479"/>
                    <a:pt x="199" y="19745"/>
                  </a:cubicBezTo>
                  <a:cubicBezTo>
                    <a:pt x="199" y="20243"/>
                    <a:pt x="374" y="20243"/>
                    <a:pt x="574" y="20742"/>
                  </a:cubicBezTo>
                  <a:cubicBezTo>
                    <a:pt x="749" y="21473"/>
                    <a:pt x="749" y="22204"/>
                    <a:pt x="574" y="23202"/>
                  </a:cubicBezTo>
                  <a:cubicBezTo>
                    <a:pt x="374" y="23434"/>
                    <a:pt x="0" y="23700"/>
                    <a:pt x="374" y="24199"/>
                  </a:cubicBezTo>
                  <a:cubicBezTo>
                    <a:pt x="374" y="24199"/>
                    <a:pt x="1323" y="24199"/>
                    <a:pt x="1498" y="24199"/>
                  </a:cubicBezTo>
                  <a:cubicBezTo>
                    <a:pt x="1123" y="25429"/>
                    <a:pt x="2796" y="24930"/>
                    <a:pt x="2621" y="26393"/>
                  </a:cubicBezTo>
                  <a:cubicBezTo>
                    <a:pt x="3345" y="26393"/>
                    <a:pt x="3545" y="25163"/>
                    <a:pt x="4469" y="25429"/>
                  </a:cubicBezTo>
                  <a:cubicBezTo>
                    <a:pt x="4469" y="25662"/>
                    <a:pt x="4469" y="25662"/>
                    <a:pt x="4469" y="25662"/>
                  </a:cubicBezTo>
                  <a:cubicBezTo>
                    <a:pt x="5193" y="25927"/>
                    <a:pt x="5767" y="24930"/>
                    <a:pt x="6491" y="25429"/>
                  </a:cubicBezTo>
                  <a:cubicBezTo>
                    <a:pt x="6691" y="25429"/>
                    <a:pt x="6691" y="25927"/>
                    <a:pt x="6866" y="25927"/>
                  </a:cubicBezTo>
                  <a:cubicBezTo>
                    <a:pt x="7066" y="26160"/>
                    <a:pt x="7240" y="25927"/>
                    <a:pt x="7440" y="25927"/>
                  </a:cubicBezTo>
                  <a:cubicBezTo>
                    <a:pt x="7815" y="26160"/>
                    <a:pt x="8164" y="26160"/>
                    <a:pt x="8539" y="26160"/>
                  </a:cubicBezTo>
                  <a:cubicBezTo>
                    <a:pt x="8539" y="26891"/>
                    <a:pt x="9088" y="27390"/>
                    <a:pt x="9288" y="27889"/>
                  </a:cubicBezTo>
                  <a:cubicBezTo>
                    <a:pt x="9463" y="28620"/>
                    <a:pt x="9288" y="29385"/>
                    <a:pt x="9463" y="29850"/>
                  </a:cubicBezTo>
                  <a:cubicBezTo>
                    <a:pt x="9662" y="31113"/>
                    <a:pt x="10037" y="30349"/>
                    <a:pt x="10586" y="30847"/>
                  </a:cubicBezTo>
                  <a:cubicBezTo>
                    <a:pt x="11136" y="31346"/>
                    <a:pt x="10761" y="32343"/>
                    <a:pt x="11510" y="32077"/>
                  </a:cubicBezTo>
                  <a:cubicBezTo>
                    <a:pt x="11885" y="32842"/>
                    <a:pt x="12609" y="32343"/>
                    <a:pt x="13183" y="32842"/>
                  </a:cubicBezTo>
                  <a:cubicBezTo>
                    <a:pt x="13558" y="33074"/>
                    <a:pt x="13732" y="33806"/>
                    <a:pt x="13932" y="34072"/>
                  </a:cubicBezTo>
                  <a:cubicBezTo>
                    <a:pt x="14282" y="34304"/>
                    <a:pt x="14656" y="34570"/>
                    <a:pt x="15031" y="34570"/>
                  </a:cubicBezTo>
                  <a:cubicBezTo>
                    <a:pt x="16329" y="35036"/>
                    <a:pt x="17627" y="34304"/>
                    <a:pt x="18726" y="35301"/>
                  </a:cubicBezTo>
                  <a:cubicBezTo>
                    <a:pt x="18726" y="35534"/>
                    <a:pt x="18726" y="36033"/>
                    <a:pt x="18726" y="36531"/>
                  </a:cubicBezTo>
                  <a:cubicBezTo>
                    <a:pt x="18377" y="36531"/>
                    <a:pt x="18377" y="36764"/>
                    <a:pt x="18377" y="37263"/>
                  </a:cubicBezTo>
                  <a:cubicBezTo>
                    <a:pt x="17078" y="37263"/>
                    <a:pt x="16704" y="40986"/>
                    <a:pt x="17802" y="41717"/>
                  </a:cubicBezTo>
                  <a:cubicBezTo>
                    <a:pt x="18002" y="41950"/>
                    <a:pt x="18551" y="41717"/>
                    <a:pt x="18726" y="41717"/>
                  </a:cubicBezTo>
                  <a:cubicBezTo>
                    <a:pt x="19300" y="41950"/>
                    <a:pt x="19101" y="42714"/>
                    <a:pt x="19475" y="42947"/>
                  </a:cubicBezTo>
                  <a:cubicBezTo>
                    <a:pt x="20049" y="43445"/>
                    <a:pt x="20973" y="43678"/>
                    <a:pt x="21148" y="44675"/>
                  </a:cubicBezTo>
                  <a:cubicBezTo>
                    <a:pt x="21897" y="44675"/>
                    <a:pt x="22821" y="44443"/>
                    <a:pt x="22996" y="45407"/>
                  </a:cubicBezTo>
                  <a:cubicBezTo>
                    <a:pt x="23370" y="46138"/>
                    <a:pt x="22821" y="47135"/>
                    <a:pt x="22446" y="47900"/>
                  </a:cubicBezTo>
                  <a:cubicBezTo>
                    <a:pt x="22272" y="48365"/>
                    <a:pt x="22072" y="48631"/>
                    <a:pt x="22072" y="49130"/>
                  </a:cubicBezTo>
                  <a:cubicBezTo>
                    <a:pt x="22072" y="49628"/>
                    <a:pt x="22272" y="50094"/>
                    <a:pt x="21897" y="50592"/>
                  </a:cubicBezTo>
                  <a:cubicBezTo>
                    <a:pt x="21897" y="50858"/>
                    <a:pt x="21348" y="50858"/>
                    <a:pt x="20973" y="51091"/>
                  </a:cubicBezTo>
                  <a:cubicBezTo>
                    <a:pt x="20774" y="51357"/>
                    <a:pt x="20599" y="52088"/>
                    <a:pt x="20599" y="52321"/>
                  </a:cubicBezTo>
                  <a:cubicBezTo>
                    <a:pt x="20049" y="52321"/>
                    <a:pt x="19675" y="52321"/>
                    <a:pt x="19101" y="52321"/>
                  </a:cubicBezTo>
                  <a:cubicBezTo>
                    <a:pt x="18926" y="52321"/>
                    <a:pt x="18551" y="52321"/>
                    <a:pt x="18377" y="52321"/>
                  </a:cubicBezTo>
                  <a:cubicBezTo>
                    <a:pt x="18002" y="52587"/>
                    <a:pt x="17802" y="52819"/>
                    <a:pt x="17802" y="52819"/>
                  </a:cubicBezTo>
                  <a:cubicBezTo>
                    <a:pt x="17428" y="53052"/>
                    <a:pt x="16504" y="53052"/>
                    <a:pt x="16329" y="53318"/>
                  </a:cubicBezTo>
                  <a:cubicBezTo>
                    <a:pt x="15955" y="53817"/>
                    <a:pt x="16154" y="54781"/>
                    <a:pt x="16154" y="55279"/>
                  </a:cubicBezTo>
                  <a:cubicBezTo>
                    <a:pt x="16154" y="56277"/>
                    <a:pt x="15955" y="56509"/>
                    <a:pt x="15780" y="57274"/>
                  </a:cubicBezTo>
                  <a:cubicBezTo>
                    <a:pt x="15230" y="58504"/>
                    <a:pt x="15405" y="58271"/>
                    <a:pt x="14856" y="58271"/>
                  </a:cubicBezTo>
                  <a:cubicBezTo>
                    <a:pt x="14107" y="58005"/>
                    <a:pt x="12434" y="57506"/>
                    <a:pt x="11885" y="58271"/>
                  </a:cubicBezTo>
                  <a:cubicBezTo>
                    <a:pt x="11685" y="58504"/>
                    <a:pt x="11685" y="59501"/>
                    <a:pt x="11685" y="59966"/>
                  </a:cubicBezTo>
                  <a:cubicBezTo>
                    <a:pt x="11510" y="60731"/>
                    <a:pt x="10961" y="62692"/>
                    <a:pt x="11510" y="62925"/>
                  </a:cubicBezTo>
                  <a:cubicBezTo>
                    <a:pt x="11510" y="64188"/>
                    <a:pt x="11510" y="65418"/>
                    <a:pt x="11685" y="66648"/>
                  </a:cubicBezTo>
                  <a:cubicBezTo>
                    <a:pt x="11885" y="66648"/>
                    <a:pt x="11885" y="66880"/>
                    <a:pt x="12059" y="66880"/>
                  </a:cubicBezTo>
                  <a:cubicBezTo>
                    <a:pt x="12059" y="69108"/>
                    <a:pt x="12059" y="71102"/>
                    <a:pt x="12434" y="73296"/>
                  </a:cubicBezTo>
                  <a:cubicBezTo>
                    <a:pt x="12808" y="74293"/>
                    <a:pt x="12983" y="75290"/>
                    <a:pt x="12983" y="76288"/>
                  </a:cubicBezTo>
                  <a:cubicBezTo>
                    <a:pt x="12808" y="76753"/>
                    <a:pt x="12609" y="77019"/>
                    <a:pt x="12609" y="77518"/>
                  </a:cubicBezTo>
                  <a:cubicBezTo>
                    <a:pt x="12609" y="77750"/>
                    <a:pt x="12983" y="77750"/>
                    <a:pt x="12983" y="78249"/>
                  </a:cubicBezTo>
                  <a:cubicBezTo>
                    <a:pt x="12983" y="78481"/>
                    <a:pt x="12983" y="78747"/>
                    <a:pt x="12983" y="78980"/>
                  </a:cubicBezTo>
                  <a:cubicBezTo>
                    <a:pt x="12983" y="80210"/>
                    <a:pt x="12434" y="81207"/>
                    <a:pt x="12434" y="82204"/>
                  </a:cubicBezTo>
                  <a:cubicBezTo>
                    <a:pt x="12434" y="82437"/>
                    <a:pt x="12609" y="83202"/>
                    <a:pt x="12808" y="83434"/>
                  </a:cubicBezTo>
                  <a:cubicBezTo>
                    <a:pt x="12808" y="84166"/>
                    <a:pt x="12983" y="84930"/>
                    <a:pt x="12983" y="85662"/>
                  </a:cubicBezTo>
                  <a:cubicBezTo>
                    <a:pt x="12983" y="86160"/>
                    <a:pt x="12983" y="86891"/>
                    <a:pt x="12808" y="87390"/>
                  </a:cubicBezTo>
                  <a:cubicBezTo>
                    <a:pt x="12808" y="87889"/>
                    <a:pt x="12259" y="88354"/>
                    <a:pt x="12259" y="88620"/>
                  </a:cubicBezTo>
                  <a:cubicBezTo>
                    <a:pt x="12059" y="89351"/>
                    <a:pt x="12434" y="89351"/>
                    <a:pt x="12609" y="89850"/>
                  </a:cubicBezTo>
                  <a:cubicBezTo>
                    <a:pt x="12609" y="90349"/>
                    <a:pt x="12609" y="91080"/>
                    <a:pt x="12609" y="91578"/>
                  </a:cubicBezTo>
                  <a:lnTo>
                    <a:pt x="12808" y="91578"/>
                  </a:lnTo>
                  <a:cubicBezTo>
                    <a:pt x="12808" y="92576"/>
                    <a:pt x="12609" y="93307"/>
                    <a:pt x="12609" y="94038"/>
                  </a:cubicBezTo>
                  <a:cubicBezTo>
                    <a:pt x="13732" y="94038"/>
                    <a:pt x="14856" y="94537"/>
                    <a:pt x="14656" y="96265"/>
                  </a:cubicBezTo>
                  <a:cubicBezTo>
                    <a:pt x="15780" y="96498"/>
                    <a:pt x="19101" y="96498"/>
                    <a:pt x="19475" y="98493"/>
                  </a:cubicBezTo>
                  <a:cubicBezTo>
                    <a:pt x="20049" y="98725"/>
                    <a:pt x="20049" y="99722"/>
                    <a:pt x="20599" y="99955"/>
                  </a:cubicBezTo>
                  <a:cubicBezTo>
                    <a:pt x="20973" y="100454"/>
                    <a:pt x="21523" y="99955"/>
                    <a:pt x="21897" y="100221"/>
                  </a:cubicBezTo>
                  <a:cubicBezTo>
                    <a:pt x="22821" y="100952"/>
                    <a:pt x="22072" y="103911"/>
                    <a:pt x="23920" y="103412"/>
                  </a:cubicBezTo>
                  <a:cubicBezTo>
                    <a:pt x="23920" y="103180"/>
                    <a:pt x="24119" y="102947"/>
                    <a:pt x="24119" y="102681"/>
                  </a:cubicBezTo>
                  <a:cubicBezTo>
                    <a:pt x="25418" y="102681"/>
                    <a:pt x="26167" y="103678"/>
                    <a:pt x="27465" y="103678"/>
                  </a:cubicBezTo>
                  <a:cubicBezTo>
                    <a:pt x="27465" y="103180"/>
                    <a:pt x="27465" y="102681"/>
                    <a:pt x="27465" y="102182"/>
                  </a:cubicBezTo>
                  <a:cubicBezTo>
                    <a:pt x="27840" y="101950"/>
                    <a:pt x="28189" y="101717"/>
                    <a:pt x="28764" y="101717"/>
                  </a:cubicBezTo>
                  <a:cubicBezTo>
                    <a:pt x="28764" y="102947"/>
                    <a:pt x="28014" y="103911"/>
                    <a:pt x="28189" y="105141"/>
                  </a:cubicBezTo>
                  <a:cubicBezTo>
                    <a:pt x="28389" y="105141"/>
                    <a:pt x="28389" y="105141"/>
                    <a:pt x="28389" y="105141"/>
                  </a:cubicBezTo>
                  <a:cubicBezTo>
                    <a:pt x="28389" y="105905"/>
                    <a:pt x="28564" y="106371"/>
                    <a:pt x="28189" y="107368"/>
                  </a:cubicBezTo>
                  <a:cubicBezTo>
                    <a:pt x="28189" y="107634"/>
                    <a:pt x="27091" y="108365"/>
                    <a:pt x="28014" y="108864"/>
                  </a:cubicBezTo>
                  <a:cubicBezTo>
                    <a:pt x="28014" y="109362"/>
                    <a:pt x="28014" y="110094"/>
                    <a:pt x="28189" y="110326"/>
                  </a:cubicBezTo>
                  <a:cubicBezTo>
                    <a:pt x="28764" y="109362"/>
                    <a:pt x="30611" y="109595"/>
                    <a:pt x="31535" y="109861"/>
                  </a:cubicBezTo>
                  <a:cubicBezTo>
                    <a:pt x="31535" y="110326"/>
                    <a:pt x="31710" y="110825"/>
                    <a:pt x="31910" y="111324"/>
                  </a:cubicBezTo>
                  <a:cubicBezTo>
                    <a:pt x="32084" y="111324"/>
                    <a:pt x="32284" y="111324"/>
                    <a:pt x="32284" y="111324"/>
                  </a:cubicBezTo>
                  <a:lnTo>
                    <a:pt x="32284" y="111590"/>
                  </a:lnTo>
                  <a:cubicBezTo>
                    <a:pt x="32634" y="111590"/>
                    <a:pt x="33008" y="111590"/>
                    <a:pt x="33208" y="111590"/>
                  </a:cubicBezTo>
                  <a:cubicBezTo>
                    <a:pt x="33208" y="111091"/>
                    <a:pt x="33383" y="110825"/>
                    <a:pt x="33757" y="110825"/>
                  </a:cubicBezTo>
                  <a:cubicBezTo>
                    <a:pt x="33757" y="110825"/>
                    <a:pt x="33757" y="110825"/>
                    <a:pt x="33757" y="110592"/>
                  </a:cubicBezTo>
                  <a:cubicBezTo>
                    <a:pt x="34132" y="110592"/>
                    <a:pt x="34506" y="110592"/>
                    <a:pt x="34681" y="110592"/>
                  </a:cubicBezTo>
                  <a:cubicBezTo>
                    <a:pt x="34881" y="111590"/>
                    <a:pt x="35430" y="111822"/>
                    <a:pt x="35255" y="112554"/>
                  </a:cubicBezTo>
                  <a:cubicBezTo>
                    <a:pt x="35805" y="112554"/>
                    <a:pt x="36354" y="112554"/>
                    <a:pt x="36729" y="112554"/>
                  </a:cubicBezTo>
                  <a:cubicBezTo>
                    <a:pt x="37278" y="112819"/>
                    <a:pt x="38401" y="114282"/>
                    <a:pt x="38576" y="115013"/>
                  </a:cubicBezTo>
                  <a:cubicBezTo>
                    <a:pt x="38576" y="115279"/>
                    <a:pt x="38576" y="115778"/>
                    <a:pt x="38401" y="116243"/>
                  </a:cubicBezTo>
                  <a:lnTo>
                    <a:pt x="38576" y="116243"/>
                  </a:lnTo>
                  <a:cubicBezTo>
                    <a:pt x="39325" y="116742"/>
                    <a:pt x="39700" y="117008"/>
                    <a:pt x="40424" y="117008"/>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60" name="Shape 2760"/>
            <p:cNvSpPr/>
            <p:nvPr/>
          </p:nvSpPr>
          <p:spPr>
            <a:xfrm>
              <a:off x="15061662" y="6998675"/>
              <a:ext cx="3813" cy="1903"/>
            </a:xfrm>
            <a:custGeom>
              <a:avLst/>
              <a:gdLst/>
              <a:ahLst/>
              <a:cxnLst/>
              <a:rect l="0" t="0" r="0" b="0"/>
              <a:pathLst>
                <a:path w="120000" h="120000" extrusionOk="0">
                  <a:moveTo>
                    <a:pt x="0" y="0"/>
                  </a:moveTo>
                  <a:lnTo>
                    <a:pt x="0" y="0"/>
                  </a:lnTo>
                  <a:cubicBezTo>
                    <a:pt x="0" y="0"/>
                    <a:pt x="0" y="0"/>
                    <a:pt x="105000" y="0"/>
                  </a:cubicBezTo>
                  <a:lnTo>
                    <a:pt x="105000" y="0"/>
                  </a:lnTo>
                  <a:lnTo>
                    <a:pt x="0" y="0"/>
                  </a:ln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61" name="Shape 2761"/>
            <p:cNvSpPr/>
            <p:nvPr/>
          </p:nvSpPr>
          <p:spPr>
            <a:xfrm>
              <a:off x="14316271" y="5804178"/>
              <a:ext cx="1791984" cy="1276415"/>
            </a:xfrm>
            <a:custGeom>
              <a:avLst/>
              <a:gdLst/>
              <a:ahLst/>
              <a:cxnLst/>
              <a:rect l="0" t="0" r="0" b="0"/>
              <a:pathLst>
                <a:path w="120000" h="120000" extrusionOk="0">
                  <a:moveTo>
                    <a:pt x="50750" y="116955"/>
                  </a:moveTo>
                  <a:lnTo>
                    <a:pt x="50750" y="116955"/>
                  </a:lnTo>
                  <a:cubicBezTo>
                    <a:pt x="50750" y="116955"/>
                    <a:pt x="51589" y="116955"/>
                    <a:pt x="52458" y="116671"/>
                  </a:cubicBezTo>
                  <a:cubicBezTo>
                    <a:pt x="52458" y="116346"/>
                    <a:pt x="52458" y="116062"/>
                    <a:pt x="52661" y="115778"/>
                  </a:cubicBezTo>
                  <a:cubicBezTo>
                    <a:pt x="52458" y="116062"/>
                    <a:pt x="52458" y="116346"/>
                    <a:pt x="52458" y="116671"/>
                  </a:cubicBezTo>
                  <a:cubicBezTo>
                    <a:pt x="53529" y="116671"/>
                    <a:pt x="54600" y="116346"/>
                    <a:pt x="54832" y="116346"/>
                  </a:cubicBezTo>
                  <a:cubicBezTo>
                    <a:pt x="54832" y="117564"/>
                    <a:pt x="54832" y="118457"/>
                    <a:pt x="54832" y="119675"/>
                  </a:cubicBezTo>
                  <a:cubicBezTo>
                    <a:pt x="55469" y="119959"/>
                    <a:pt x="56337" y="119391"/>
                    <a:pt x="56772" y="118782"/>
                  </a:cubicBezTo>
                  <a:cubicBezTo>
                    <a:pt x="57408" y="117889"/>
                    <a:pt x="57408" y="117280"/>
                    <a:pt x="57408" y="116062"/>
                  </a:cubicBezTo>
                  <a:cubicBezTo>
                    <a:pt x="57843" y="116062"/>
                    <a:pt x="58277" y="116062"/>
                    <a:pt x="58480" y="116062"/>
                  </a:cubicBezTo>
                  <a:cubicBezTo>
                    <a:pt x="58480" y="115453"/>
                    <a:pt x="58480" y="114560"/>
                    <a:pt x="58682" y="114235"/>
                  </a:cubicBezTo>
                  <a:cubicBezTo>
                    <a:pt x="58914" y="113342"/>
                    <a:pt x="59348" y="113342"/>
                    <a:pt x="59753" y="113058"/>
                  </a:cubicBezTo>
                  <a:cubicBezTo>
                    <a:pt x="60419" y="112165"/>
                    <a:pt x="60419" y="110013"/>
                    <a:pt x="60419" y="108836"/>
                  </a:cubicBezTo>
                  <a:cubicBezTo>
                    <a:pt x="60854" y="110013"/>
                    <a:pt x="62127" y="110947"/>
                    <a:pt x="62330" y="112165"/>
                  </a:cubicBezTo>
                  <a:cubicBezTo>
                    <a:pt x="63199" y="112449"/>
                    <a:pt x="63633" y="111231"/>
                    <a:pt x="64270" y="110947"/>
                  </a:cubicBezTo>
                  <a:cubicBezTo>
                    <a:pt x="64936" y="110947"/>
                    <a:pt x="65572" y="111556"/>
                    <a:pt x="66209" y="111231"/>
                  </a:cubicBezTo>
                  <a:cubicBezTo>
                    <a:pt x="65775" y="110013"/>
                    <a:pt x="65370" y="109120"/>
                    <a:pt x="65138" y="108227"/>
                  </a:cubicBezTo>
                  <a:cubicBezTo>
                    <a:pt x="65370" y="109120"/>
                    <a:pt x="65775" y="110013"/>
                    <a:pt x="66209" y="111231"/>
                  </a:cubicBezTo>
                  <a:cubicBezTo>
                    <a:pt x="66209" y="111231"/>
                    <a:pt x="66209" y="111231"/>
                    <a:pt x="66441" y="110947"/>
                  </a:cubicBezTo>
                  <a:cubicBezTo>
                    <a:pt x="66441" y="109729"/>
                    <a:pt x="66441" y="109120"/>
                    <a:pt x="66875" y="107902"/>
                  </a:cubicBezTo>
                  <a:cubicBezTo>
                    <a:pt x="67281" y="107009"/>
                    <a:pt x="67281" y="106116"/>
                    <a:pt x="67281" y="104898"/>
                  </a:cubicBezTo>
                  <a:cubicBezTo>
                    <a:pt x="67512" y="102787"/>
                    <a:pt x="67512" y="100676"/>
                    <a:pt x="67715" y="98565"/>
                  </a:cubicBezTo>
                  <a:cubicBezTo>
                    <a:pt x="68352" y="98565"/>
                    <a:pt x="69018" y="98565"/>
                    <a:pt x="69655" y="98565"/>
                  </a:cubicBezTo>
                  <a:cubicBezTo>
                    <a:pt x="70089" y="97672"/>
                    <a:pt x="69857" y="96454"/>
                    <a:pt x="70089" y="95277"/>
                  </a:cubicBezTo>
                  <a:cubicBezTo>
                    <a:pt x="70291" y="94059"/>
                    <a:pt x="70726" y="93166"/>
                    <a:pt x="70089" y="91948"/>
                  </a:cubicBezTo>
                  <a:cubicBezTo>
                    <a:pt x="70523" y="91664"/>
                    <a:pt x="70726" y="91664"/>
                    <a:pt x="71160" y="91664"/>
                  </a:cubicBezTo>
                  <a:cubicBezTo>
                    <a:pt x="71363" y="91055"/>
                    <a:pt x="71594" y="90446"/>
                    <a:pt x="71594" y="89553"/>
                  </a:cubicBezTo>
                  <a:cubicBezTo>
                    <a:pt x="71797" y="88944"/>
                    <a:pt x="71594" y="87726"/>
                    <a:pt x="71797" y="87117"/>
                  </a:cubicBezTo>
                  <a:cubicBezTo>
                    <a:pt x="72028" y="86833"/>
                    <a:pt x="72665" y="85899"/>
                    <a:pt x="72897" y="85615"/>
                  </a:cubicBezTo>
                  <a:cubicBezTo>
                    <a:pt x="73302" y="85006"/>
                    <a:pt x="73534" y="84397"/>
                    <a:pt x="74373" y="84397"/>
                  </a:cubicBezTo>
                  <a:cubicBezTo>
                    <a:pt x="74171" y="84397"/>
                    <a:pt x="74171" y="84113"/>
                    <a:pt x="74171" y="84113"/>
                  </a:cubicBezTo>
                  <a:cubicBezTo>
                    <a:pt x="73302" y="84113"/>
                    <a:pt x="72463" y="84113"/>
                    <a:pt x="72231" y="84113"/>
                  </a:cubicBezTo>
                  <a:cubicBezTo>
                    <a:pt x="72463" y="84113"/>
                    <a:pt x="73302" y="84113"/>
                    <a:pt x="74171" y="84113"/>
                  </a:cubicBezTo>
                  <a:cubicBezTo>
                    <a:pt x="73968" y="83220"/>
                    <a:pt x="73968" y="82002"/>
                    <a:pt x="73968" y="80784"/>
                  </a:cubicBezTo>
                  <a:cubicBezTo>
                    <a:pt x="74171" y="78064"/>
                    <a:pt x="73534" y="79607"/>
                    <a:pt x="72463" y="78673"/>
                  </a:cubicBezTo>
                  <a:cubicBezTo>
                    <a:pt x="72231" y="78389"/>
                    <a:pt x="71797" y="77456"/>
                    <a:pt x="71797" y="77171"/>
                  </a:cubicBezTo>
                  <a:cubicBezTo>
                    <a:pt x="71594" y="76562"/>
                    <a:pt x="71160" y="77171"/>
                    <a:pt x="71594" y="76278"/>
                  </a:cubicBezTo>
                  <a:cubicBezTo>
                    <a:pt x="71797" y="75345"/>
                    <a:pt x="73100" y="74776"/>
                    <a:pt x="73737" y="74451"/>
                  </a:cubicBezTo>
                  <a:cubicBezTo>
                    <a:pt x="73737" y="73274"/>
                    <a:pt x="74373" y="73558"/>
                    <a:pt x="74605" y="72949"/>
                  </a:cubicBezTo>
                  <a:cubicBezTo>
                    <a:pt x="74808" y="72056"/>
                    <a:pt x="74373" y="71447"/>
                    <a:pt x="74808" y="70554"/>
                  </a:cubicBezTo>
                  <a:cubicBezTo>
                    <a:pt x="75676" y="69052"/>
                    <a:pt x="77384" y="69052"/>
                    <a:pt x="77819" y="67510"/>
                  </a:cubicBezTo>
                  <a:cubicBezTo>
                    <a:pt x="77182" y="66941"/>
                    <a:pt x="77182" y="66332"/>
                    <a:pt x="77182" y="65399"/>
                  </a:cubicBezTo>
                  <a:cubicBezTo>
                    <a:pt x="78050" y="65115"/>
                    <a:pt x="78687" y="65115"/>
                    <a:pt x="79556" y="64506"/>
                  </a:cubicBezTo>
                  <a:cubicBezTo>
                    <a:pt x="78890" y="64830"/>
                    <a:pt x="79324" y="66008"/>
                    <a:pt x="79556" y="66617"/>
                  </a:cubicBezTo>
                  <a:cubicBezTo>
                    <a:pt x="79990" y="67834"/>
                    <a:pt x="80395" y="67834"/>
                    <a:pt x="81061" y="67834"/>
                  </a:cubicBezTo>
                  <a:cubicBezTo>
                    <a:pt x="82769" y="67510"/>
                    <a:pt x="83406" y="65399"/>
                    <a:pt x="82972" y="63288"/>
                  </a:cubicBezTo>
                  <a:cubicBezTo>
                    <a:pt x="82566" y="61786"/>
                    <a:pt x="82769" y="61786"/>
                    <a:pt x="83406" y="60893"/>
                  </a:cubicBezTo>
                  <a:cubicBezTo>
                    <a:pt x="84477" y="59106"/>
                    <a:pt x="83638" y="59391"/>
                    <a:pt x="83203" y="57889"/>
                  </a:cubicBezTo>
                  <a:cubicBezTo>
                    <a:pt x="83203" y="58173"/>
                    <a:pt x="85143" y="53667"/>
                    <a:pt x="85143" y="53342"/>
                  </a:cubicBezTo>
                  <a:cubicBezTo>
                    <a:pt x="85548" y="52774"/>
                    <a:pt x="86214" y="52774"/>
                    <a:pt x="86648" y="51840"/>
                  </a:cubicBezTo>
                  <a:cubicBezTo>
                    <a:pt x="87285" y="50338"/>
                    <a:pt x="86851" y="48227"/>
                    <a:pt x="87720" y="46725"/>
                  </a:cubicBezTo>
                  <a:cubicBezTo>
                    <a:pt x="87922" y="46441"/>
                    <a:pt x="88588" y="46441"/>
                    <a:pt x="88993" y="46441"/>
                  </a:cubicBezTo>
                  <a:cubicBezTo>
                    <a:pt x="88993" y="47050"/>
                    <a:pt x="88791" y="47943"/>
                    <a:pt x="88993" y="48552"/>
                  </a:cubicBezTo>
                  <a:cubicBezTo>
                    <a:pt x="88993" y="49161"/>
                    <a:pt x="89225" y="49161"/>
                    <a:pt x="89659" y="49161"/>
                  </a:cubicBezTo>
                  <a:cubicBezTo>
                    <a:pt x="89862" y="48836"/>
                    <a:pt x="89862" y="48836"/>
                    <a:pt x="90094" y="48552"/>
                  </a:cubicBezTo>
                  <a:cubicBezTo>
                    <a:pt x="90499" y="47943"/>
                    <a:pt x="91165" y="47334"/>
                    <a:pt x="91367" y="46725"/>
                  </a:cubicBezTo>
                  <a:cubicBezTo>
                    <a:pt x="91367" y="45832"/>
                    <a:pt x="91367" y="45223"/>
                    <a:pt x="91570" y="44330"/>
                  </a:cubicBezTo>
                  <a:cubicBezTo>
                    <a:pt x="92439" y="41285"/>
                    <a:pt x="95015" y="40717"/>
                    <a:pt x="96955" y="39174"/>
                  </a:cubicBezTo>
                  <a:cubicBezTo>
                    <a:pt x="97389" y="38890"/>
                    <a:pt x="98026" y="38281"/>
                    <a:pt x="98258" y="37672"/>
                  </a:cubicBezTo>
                  <a:cubicBezTo>
                    <a:pt x="98460" y="37104"/>
                    <a:pt x="98895" y="35886"/>
                    <a:pt x="99531" y="35886"/>
                  </a:cubicBezTo>
                  <a:cubicBezTo>
                    <a:pt x="99531" y="34952"/>
                    <a:pt x="99531" y="34384"/>
                    <a:pt x="99763" y="33775"/>
                  </a:cubicBezTo>
                  <a:cubicBezTo>
                    <a:pt x="100168" y="33450"/>
                    <a:pt x="101037" y="33450"/>
                    <a:pt x="101471" y="33166"/>
                  </a:cubicBezTo>
                  <a:cubicBezTo>
                    <a:pt x="101905" y="33166"/>
                    <a:pt x="102340" y="33166"/>
                    <a:pt x="102542" y="33166"/>
                  </a:cubicBezTo>
                  <a:cubicBezTo>
                    <a:pt x="102977" y="32841"/>
                    <a:pt x="103208" y="32273"/>
                    <a:pt x="103411" y="31948"/>
                  </a:cubicBezTo>
                  <a:cubicBezTo>
                    <a:pt x="103845" y="31339"/>
                    <a:pt x="104279" y="31055"/>
                    <a:pt x="104714" y="30446"/>
                  </a:cubicBezTo>
                  <a:cubicBezTo>
                    <a:pt x="104916" y="30162"/>
                    <a:pt x="104916" y="29837"/>
                    <a:pt x="105351" y="29553"/>
                  </a:cubicBezTo>
                  <a:cubicBezTo>
                    <a:pt x="105785" y="29228"/>
                    <a:pt x="106422" y="29553"/>
                    <a:pt x="106856" y="29553"/>
                  </a:cubicBezTo>
                  <a:cubicBezTo>
                    <a:pt x="106856" y="29228"/>
                    <a:pt x="107290" y="28944"/>
                    <a:pt x="107696" y="28660"/>
                  </a:cubicBezTo>
                  <a:cubicBezTo>
                    <a:pt x="107493" y="28660"/>
                    <a:pt x="107290" y="28660"/>
                    <a:pt x="107290" y="28335"/>
                  </a:cubicBezTo>
                  <a:cubicBezTo>
                    <a:pt x="107696" y="28335"/>
                    <a:pt x="108361" y="27117"/>
                    <a:pt x="108564" y="26833"/>
                  </a:cubicBezTo>
                  <a:cubicBezTo>
                    <a:pt x="108998" y="26549"/>
                    <a:pt x="109867" y="26224"/>
                    <a:pt x="110069" y="25615"/>
                  </a:cubicBezTo>
                  <a:cubicBezTo>
                    <a:pt x="110069" y="25331"/>
                    <a:pt x="110069" y="24113"/>
                    <a:pt x="110069" y="23504"/>
                  </a:cubicBezTo>
                  <a:cubicBezTo>
                    <a:pt x="110301" y="22286"/>
                    <a:pt x="110706" y="22286"/>
                    <a:pt x="111575" y="22002"/>
                  </a:cubicBezTo>
                  <a:cubicBezTo>
                    <a:pt x="111806" y="22895"/>
                    <a:pt x="113717" y="22895"/>
                    <a:pt x="114383" y="22611"/>
                  </a:cubicBezTo>
                  <a:cubicBezTo>
                    <a:pt x="114586" y="22611"/>
                    <a:pt x="115020" y="22286"/>
                    <a:pt x="115454" y="22002"/>
                  </a:cubicBezTo>
                  <a:cubicBezTo>
                    <a:pt x="115889" y="21718"/>
                    <a:pt x="116728" y="21718"/>
                    <a:pt x="116960" y="21393"/>
                  </a:cubicBezTo>
                  <a:cubicBezTo>
                    <a:pt x="118234" y="21393"/>
                    <a:pt x="119536" y="20216"/>
                    <a:pt x="119739" y="18389"/>
                  </a:cubicBezTo>
                  <a:cubicBezTo>
                    <a:pt x="119739" y="17780"/>
                    <a:pt x="119971" y="15669"/>
                    <a:pt x="119334" y="15994"/>
                  </a:cubicBezTo>
                  <a:cubicBezTo>
                    <a:pt x="118899" y="15994"/>
                    <a:pt x="118899" y="16603"/>
                    <a:pt x="118668" y="16887"/>
                  </a:cubicBezTo>
                  <a:cubicBezTo>
                    <a:pt x="118234" y="17171"/>
                    <a:pt x="117799" y="17171"/>
                    <a:pt x="117394" y="17171"/>
                  </a:cubicBezTo>
                  <a:cubicBezTo>
                    <a:pt x="117394" y="16278"/>
                    <a:pt x="117162" y="15669"/>
                    <a:pt x="116960" y="15060"/>
                  </a:cubicBezTo>
                  <a:cubicBezTo>
                    <a:pt x="116728" y="14167"/>
                    <a:pt x="116728" y="13558"/>
                    <a:pt x="116728" y="12665"/>
                  </a:cubicBezTo>
                  <a:cubicBezTo>
                    <a:pt x="115223" y="11772"/>
                    <a:pt x="115223" y="9945"/>
                    <a:pt x="115223" y="7834"/>
                  </a:cubicBezTo>
                  <a:cubicBezTo>
                    <a:pt x="115223" y="6941"/>
                    <a:pt x="115223" y="5439"/>
                    <a:pt x="115454" y="4830"/>
                  </a:cubicBezTo>
                  <a:cubicBezTo>
                    <a:pt x="115657" y="4546"/>
                    <a:pt x="116091" y="4546"/>
                    <a:pt x="116294" y="4221"/>
                  </a:cubicBezTo>
                  <a:cubicBezTo>
                    <a:pt x="116728" y="3937"/>
                    <a:pt x="116960" y="3612"/>
                    <a:pt x="117162" y="3004"/>
                  </a:cubicBezTo>
                  <a:cubicBezTo>
                    <a:pt x="117394" y="2395"/>
                    <a:pt x="118031" y="1786"/>
                    <a:pt x="117799" y="1217"/>
                  </a:cubicBezTo>
                  <a:cubicBezTo>
                    <a:pt x="117394" y="0"/>
                    <a:pt x="115454" y="608"/>
                    <a:pt x="114788" y="893"/>
                  </a:cubicBezTo>
                  <a:cubicBezTo>
                    <a:pt x="114151" y="893"/>
                    <a:pt x="113717" y="1217"/>
                    <a:pt x="113080" y="1217"/>
                  </a:cubicBezTo>
                  <a:cubicBezTo>
                    <a:pt x="112443" y="1217"/>
                    <a:pt x="112009" y="1217"/>
                    <a:pt x="111575" y="1786"/>
                  </a:cubicBezTo>
                  <a:cubicBezTo>
                    <a:pt x="110938" y="2719"/>
                    <a:pt x="110938" y="2719"/>
                    <a:pt x="110301" y="2719"/>
                  </a:cubicBezTo>
                  <a:cubicBezTo>
                    <a:pt x="109635" y="3004"/>
                    <a:pt x="109433" y="3328"/>
                    <a:pt x="108998" y="3937"/>
                  </a:cubicBezTo>
                  <a:cubicBezTo>
                    <a:pt x="108564" y="4221"/>
                    <a:pt x="107696" y="4221"/>
                    <a:pt x="107290" y="4546"/>
                  </a:cubicBezTo>
                  <a:cubicBezTo>
                    <a:pt x="106856" y="4546"/>
                    <a:pt x="106190" y="4546"/>
                    <a:pt x="105785" y="4830"/>
                  </a:cubicBezTo>
                  <a:cubicBezTo>
                    <a:pt x="105553" y="4830"/>
                    <a:pt x="105553" y="5439"/>
                    <a:pt x="105351" y="5439"/>
                  </a:cubicBezTo>
                  <a:cubicBezTo>
                    <a:pt x="105119" y="5723"/>
                    <a:pt x="104916" y="5439"/>
                    <a:pt x="104714" y="5439"/>
                  </a:cubicBezTo>
                  <a:cubicBezTo>
                    <a:pt x="104279" y="5723"/>
                    <a:pt x="104279" y="6048"/>
                    <a:pt x="104048" y="6332"/>
                  </a:cubicBezTo>
                  <a:cubicBezTo>
                    <a:pt x="103845" y="6617"/>
                    <a:pt x="103613" y="6617"/>
                    <a:pt x="103411" y="6941"/>
                  </a:cubicBezTo>
                  <a:cubicBezTo>
                    <a:pt x="103208" y="6941"/>
                    <a:pt x="102774" y="6941"/>
                    <a:pt x="102542" y="7225"/>
                  </a:cubicBezTo>
                  <a:cubicBezTo>
                    <a:pt x="102340" y="7225"/>
                    <a:pt x="102108" y="7550"/>
                    <a:pt x="101905" y="7834"/>
                  </a:cubicBezTo>
                  <a:cubicBezTo>
                    <a:pt x="101268" y="8159"/>
                    <a:pt x="100834" y="7834"/>
                    <a:pt x="100400" y="8443"/>
                  </a:cubicBezTo>
                  <a:cubicBezTo>
                    <a:pt x="99966" y="8728"/>
                    <a:pt x="99966" y="8728"/>
                    <a:pt x="99763" y="8728"/>
                  </a:cubicBezTo>
                  <a:cubicBezTo>
                    <a:pt x="99329" y="9052"/>
                    <a:pt x="99329" y="9336"/>
                    <a:pt x="99097" y="9661"/>
                  </a:cubicBezTo>
                  <a:cubicBezTo>
                    <a:pt x="98895" y="9661"/>
                    <a:pt x="98460" y="9661"/>
                    <a:pt x="98258" y="9661"/>
                  </a:cubicBezTo>
                  <a:cubicBezTo>
                    <a:pt x="97823" y="9945"/>
                    <a:pt x="98026" y="9945"/>
                    <a:pt x="97592" y="10230"/>
                  </a:cubicBezTo>
                  <a:lnTo>
                    <a:pt x="97592" y="10554"/>
                  </a:lnTo>
                  <a:cubicBezTo>
                    <a:pt x="97389" y="10554"/>
                    <a:pt x="97389" y="10554"/>
                    <a:pt x="97186" y="10554"/>
                  </a:cubicBezTo>
                  <a:cubicBezTo>
                    <a:pt x="97186" y="10838"/>
                    <a:pt x="96752" y="10838"/>
                    <a:pt x="96752" y="10838"/>
                  </a:cubicBezTo>
                  <a:cubicBezTo>
                    <a:pt x="96318" y="11163"/>
                    <a:pt x="96115" y="11447"/>
                    <a:pt x="95884" y="11772"/>
                  </a:cubicBezTo>
                  <a:cubicBezTo>
                    <a:pt x="95449" y="12341"/>
                    <a:pt x="95015" y="12665"/>
                    <a:pt x="94581" y="12949"/>
                  </a:cubicBezTo>
                  <a:cubicBezTo>
                    <a:pt x="93944" y="13274"/>
                    <a:pt x="93307" y="13883"/>
                    <a:pt x="92873" y="14167"/>
                  </a:cubicBezTo>
                  <a:cubicBezTo>
                    <a:pt x="92236" y="15060"/>
                    <a:pt x="91802" y="14492"/>
                    <a:pt x="91165" y="14776"/>
                  </a:cubicBezTo>
                  <a:cubicBezTo>
                    <a:pt x="91165" y="15669"/>
                    <a:pt x="90296" y="15060"/>
                    <a:pt x="89862" y="15385"/>
                  </a:cubicBezTo>
                  <a:cubicBezTo>
                    <a:pt x="89428" y="15669"/>
                    <a:pt x="88993" y="16278"/>
                    <a:pt x="88357" y="16278"/>
                  </a:cubicBezTo>
                  <a:cubicBezTo>
                    <a:pt x="87922" y="16278"/>
                    <a:pt x="87285" y="15385"/>
                    <a:pt x="86851" y="15060"/>
                  </a:cubicBezTo>
                  <a:cubicBezTo>
                    <a:pt x="86648" y="15060"/>
                    <a:pt x="85780" y="14492"/>
                    <a:pt x="85346" y="14492"/>
                  </a:cubicBezTo>
                  <a:cubicBezTo>
                    <a:pt x="85143" y="14776"/>
                    <a:pt x="85143" y="15060"/>
                    <a:pt x="85143" y="15385"/>
                  </a:cubicBezTo>
                  <a:cubicBezTo>
                    <a:pt x="85143" y="15994"/>
                    <a:pt x="85346" y="15669"/>
                    <a:pt x="85548" y="15994"/>
                  </a:cubicBezTo>
                  <a:cubicBezTo>
                    <a:pt x="85983" y="16603"/>
                    <a:pt x="85983" y="18673"/>
                    <a:pt x="85983" y="19282"/>
                  </a:cubicBezTo>
                  <a:cubicBezTo>
                    <a:pt x="85780" y="19607"/>
                    <a:pt x="85780" y="19607"/>
                    <a:pt x="85780" y="19607"/>
                  </a:cubicBezTo>
                  <a:cubicBezTo>
                    <a:pt x="85346" y="19607"/>
                    <a:pt x="85143" y="20500"/>
                    <a:pt x="84709" y="21109"/>
                  </a:cubicBezTo>
                  <a:cubicBezTo>
                    <a:pt x="84477" y="21393"/>
                    <a:pt x="84072" y="22002"/>
                    <a:pt x="83840" y="22286"/>
                  </a:cubicBezTo>
                  <a:cubicBezTo>
                    <a:pt x="83406" y="22895"/>
                    <a:pt x="82972" y="23220"/>
                    <a:pt x="82769" y="23829"/>
                  </a:cubicBezTo>
                  <a:cubicBezTo>
                    <a:pt x="82566" y="23829"/>
                    <a:pt x="82335" y="24113"/>
                    <a:pt x="82335" y="24438"/>
                  </a:cubicBezTo>
                  <a:cubicBezTo>
                    <a:pt x="82132" y="24438"/>
                    <a:pt x="81901" y="24722"/>
                    <a:pt x="81698" y="25006"/>
                  </a:cubicBezTo>
                  <a:cubicBezTo>
                    <a:pt x="81061" y="25940"/>
                    <a:pt x="80627" y="26833"/>
                    <a:pt x="79990" y="28051"/>
                  </a:cubicBezTo>
                  <a:cubicBezTo>
                    <a:pt x="79758" y="28335"/>
                    <a:pt x="79556" y="28944"/>
                    <a:pt x="79556" y="29837"/>
                  </a:cubicBezTo>
                  <a:cubicBezTo>
                    <a:pt x="79324" y="30446"/>
                    <a:pt x="79556" y="31055"/>
                    <a:pt x="79556" y="31664"/>
                  </a:cubicBezTo>
                  <a:cubicBezTo>
                    <a:pt x="78890" y="31664"/>
                    <a:pt x="78687" y="31664"/>
                    <a:pt x="78253" y="32273"/>
                  </a:cubicBezTo>
                  <a:cubicBezTo>
                    <a:pt x="78050" y="32841"/>
                    <a:pt x="77819" y="33450"/>
                    <a:pt x="77616" y="34059"/>
                  </a:cubicBezTo>
                  <a:cubicBezTo>
                    <a:pt x="77182" y="34668"/>
                    <a:pt x="76747" y="34952"/>
                    <a:pt x="76110" y="35277"/>
                  </a:cubicBezTo>
                  <a:cubicBezTo>
                    <a:pt x="75676" y="35277"/>
                    <a:pt x="75039" y="35277"/>
                    <a:pt x="74373" y="35277"/>
                  </a:cubicBezTo>
                  <a:cubicBezTo>
                    <a:pt x="74171" y="35277"/>
                    <a:pt x="73968" y="35277"/>
                    <a:pt x="73737" y="35277"/>
                  </a:cubicBezTo>
                  <a:cubicBezTo>
                    <a:pt x="73302" y="35277"/>
                    <a:pt x="73302" y="35561"/>
                    <a:pt x="72897" y="35886"/>
                  </a:cubicBezTo>
                  <a:cubicBezTo>
                    <a:pt x="72463" y="36170"/>
                    <a:pt x="71797" y="36170"/>
                    <a:pt x="71363" y="36170"/>
                  </a:cubicBezTo>
                  <a:cubicBezTo>
                    <a:pt x="70089" y="35886"/>
                    <a:pt x="69018" y="35886"/>
                    <a:pt x="68149" y="37104"/>
                  </a:cubicBezTo>
                  <a:cubicBezTo>
                    <a:pt x="67715" y="37388"/>
                    <a:pt x="66875" y="37388"/>
                    <a:pt x="66209" y="37672"/>
                  </a:cubicBezTo>
                  <a:cubicBezTo>
                    <a:pt x="65370" y="37672"/>
                    <a:pt x="64704" y="37997"/>
                    <a:pt x="63864" y="37388"/>
                  </a:cubicBezTo>
                  <a:cubicBezTo>
                    <a:pt x="63199" y="36779"/>
                    <a:pt x="62562" y="36495"/>
                    <a:pt x="61925" y="36170"/>
                  </a:cubicBezTo>
                  <a:cubicBezTo>
                    <a:pt x="60854" y="35886"/>
                    <a:pt x="59753" y="35277"/>
                    <a:pt x="58480" y="35277"/>
                  </a:cubicBezTo>
                  <a:cubicBezTo>
                    <a:pt x="57843" y="35277"/>
                    <a:pt x="57843" y="36170"/>
                    <a:pt x="57177" y="36495"/>
                  </a:cubicBezTo>
                  <a:cubicBezTo>
                    <a:pt x="56974" y="36495"/>
                    <a:pt x="56772" y="36495"/>
                    <a:pt x="56337" y="36495"/>
                  </a:cubicBezTo>
                  <a:cubicBezTo>
                    <a:pt x="56106" y="36495"/>
                    <a:pt x="55903" y="37104"/>
                    <a:pt x="55671" y="37104"/>
                  </a:cubicBezTo>
                  <a:cubicBezTo>
                    <a:pt x="54832" y="37672"/>
                    <a:pt x="54166" y="38281"/>
                    <a:pt x="53326" y="38606"/>
                  </a:cubicBezTo>
                  <a:cubicBezTo>
                    <a:pt x="52892" y="38606"/>
                    <a:pt x="52255" y="38606"/>
                    <a:pt x="51821" y="38890"/>
                  </a:cubicBezTo>
                  <a:cubicBezTo>
                    <a:pt x="51387" y="38890"/>
                    <a:pt x="51155" y="39499"/>
                    <a:pt x="50750" y="39499"/>
                  </a:cubicBezTo>
                  <a:cubicBezTo>
                    <a:pt x="50316" y="39499"/>
                    <a:pt x="49881" y="39783"/>
                    <a:pt x="49447" y="39783"/>
                  </a:cubicBezTo>
                  <a:cubicBezTo>
                    <a:pt x="48810" y="40108"/>
                    <a:pt x="48376" y="40108"/>
                    <a:pt x="47710" y="40392"/>
                  </a:cubicBezTo>
                  <a:cubicBezTo>
                    <a:pt x="47073" y="40717"/>
                    <a:pt x="46436" y="40717"/>
                    <a:pt x="45568" y="40392"/>
                  </a:cubicBezTo>
                  <a:cubicBezTo>
                    <a:pt x="45133" y="40392"/>
                    <a:pt x="44728" y="40108"/>
                    <a:pt x="44294" y="39499"/>
                  </a:cubicBezTo>
                  <a:cubicBezTo>
                    <a:pt x="44294" y="39499"/>
                    <a:pt x="44294" y="39499"/>
                    <a:pt x="44062" y="39499"/>
                  </a:cubicBezTo>
                  <a:cubicBezTo>
                    <a:pt x="43657" y="39783"/>
                    <a:pt x="43860" y="40108"/>
                    <a:pt x="43860" y="40392"/>
                  </a:cubicBezTo>
                  <a:cubicBezTo>
                    <a:pt x="43860" y="41610"/>
                    <a:pt x="44062" y="42219"/>
                    <a:pt x="43223" y="42787"/>
                  </a:cubicBezTo>
                  <a:cubicBezTo>
                    <a:pt x="43223" y="41894"/>
                    <a:pt x="43425" y="41001"/>
                    <a:pt x="42788" y="40717"/>
                  </a:cubicBezTo>
                  <a:cubicBezTo>
                    <a:pt x="41717" y="40392"/>
                    <a:pt x="41717" y="41285"/>
                    <a:pt x="41283" y="41894"/>
                  </a:cubicBezTo>
                  <a:cubicBezTo>
                    <a:pt x="40617" y="42787"/>
                    <a:pt x="39546" y="41894"/>
                    <a:pt x="38706" y="42219"/>
                  </a:cubicBezTo>
                  <a:cubicBezTo>
                    <a:pt x="37838" y="42503"/>
                    <a:pt x="37201" y="43396"/>
                    <a:pt x="36332" y="43112"/>
                  </a:cubicBezTo>
                  <a:cubicBezTo>
                    <a:pt x="36332" y="42503"/>
                    <a:pt x="36332" y="41894"/>
                    <a:pt x="36332" y="41610"/>
                  </a:cubicBezTo>
                  <a:cubicBezTo>
                    <a:pt x="35898" y="41610"/>
                    <a:pt x="35696" y="41285"/>
                    <a:pt x="35261" y="41285"/>
                  </a:cubicBezTo>
                  <a:cubicBezTo>
                    <a:pt x="35030" y="41285"/>
                    <a:pt x="34624" y="41610"/>
                    <a:pt x="34393" y="41610"/>
                  </a:cubicBezTo>
                  <a:cubicBezTo>
                    <a:pt x="33756" y="41894"/>
                    <a:pt x="33524" y="42219"/>
                    <a:pt x="33524" y="43396"/>
                  </a:cubicBezTo>
                  <a:cubicBezTo>
                    <a:pt x="32453" y="44005"/>
                    <a:pt x="31179" y="44005"/>
                    <a:pt x="30108" y="43721"/>
                  </a:cubicBezTo>
                  <a:cubicBezTo>
                    <a:pt x="29442" y="43396"/>
                    <a:pt x="28805" y="43112"/>
                    <a:pt x="28168" y="43396"/>
                  </a:cubicBezTo>
                  <a:cubicBezTo>
                    <a:pt x="27300" y="43721"/>
                    <a:pt x="27097" y="44330"/>
                    <a:pt x="26229" y="44005"/>
                  </a:cubicBezTo>
                  <a:cubicBezTo>
                    <a:pt x="25158" y="44005"/>
                    <a:pt x="24289" y="43721"/>
                    <a:pt x="23420" y="43721"/>
                  </a:cubicBezTo>
                  <a:cubicBezTo>
                    <a:pt x="22349" y="43396"/>
                    <a:pt x="21075" y="43721"/>
                    <a:pt x="20207" y="43112"/>
                  </a:cubicBezTo>
                  <a:cubicBezTo>
                    <a:pt x="19570" y="42787"/>
                    <a:pt x="18499" y="41894"/>
                    <a:pt x="17833" y="41285"/>
                  </a:cubicBezTo>
                  <a:cubicBezTo>
                    <a:pt x="17196" y="40717"/>
                    <a:pt x="16559" y="40108"/>
                    <a:pt x="15893" y="39783"/>
                  </a:cubicBezTo>
                  <a:cubicBezTo>
                    <a:pt x="15054" y="39783"/>
                    <a:pt x="13751" y="39783"/>
                    <a:pt x="12680" y="40108"/>
                  </a:cubicBezTo>
                  <a:cubicBezTo>
                    <a:pt x="12680" y="41610"/>
                    <a:pt x="12680" y="42503"/>
                    <a:pt x="11406" y="42787"/>
                  </a:cubicBezTo>
                  <a:cubicBezTo>
                    <a:pt x="10537" y="43396"/>
                    <a:pt x="9669" y="43396"/>
                    <a:pt x="8800" y="44005"/>
                  </a:cubicBezTo>
                  <a:cubicBezTo>
                    <a:pt x="7961" y="44330"/>
                    <a:pt x="7295" y="44330"/>
                    <a:pt x="6455" y="44614"/>
                  </a:cubicBezTo>
                  <a:cubicBezTo>
                    <a:pt x="5819" y="44898"/>
                    <a:pt x="5153" y="45223"/>
                    <a:pt x="4516" y="45832"/>
                  </a:cubicBezTo>
                  <a:cubicBezTo>
                    <a:pt x="4516" y="47050"/>
                    <a:pt x="4082" y="47618"/>
                    <a:pt x="3879" y="48836"/>
                  </a:cubicBezTo>
                  <a:cubicBezTo>
                    <a:pt x="3445" y="50054"/>
                    <a:pt x="3010" y="52449"/>
                    <a:pt x="3445" y="53951"/>
                  </a:cubicBezTo>
                  <a:cubicBezTo>
                    <a:pt x="3445" y="54560"/>
                    <a:pt x="3879" y="55169"/>
                    <a:pt x="4516" y="55169"/>
                  </a:cubicBezTo>
                  <a:cubicBezTo>
                    <a:pt x="4313" y="55778"/>
                    <a:pt x="4082" y="56387"/>
                    <a:pt x="3647" y="56995"/>
                  </a:cubicBezTo>
                  <a:cubicBezTo>
                    <a:pt x="3213" y="57889"/>
                    <a:pt x="2808" y="58173"/>
                    <a:pt x="2373" y="59106"/>
                  </a:cubicBezTo>
                  <a:cubicBezTo>
                    <a:pt x="1939" y="59675"/>
                    <a:pt x="1708" y="60000"/>
                    <a:pt x="1273" y="60608"/>
                  </a:cubicBezTo>
                  <a:cubicBezTo>
                    <a:pt x="636" y="61217"/>
                    <a:pt x="202" y="61786"/>
                    <a:pt x="0" y="62719"/>
                  </a:cubicBezTo>
                  <a:cubicBezTo>
                    <a:pt x="0" y="62719"/>
                    <a:pt x="202" y="62719"/>
                    <a:pt x="434" y="62395"/>
                  </a:cubicBezTo>
                  <a:cubicBezTo>
                    <a:pt x="636" y="62110"/>
                    <a:pt x="636" y="61786"/>
                    <a:pt x="1273" y="61217"/>
                  </a:cubicBezTo>
                  <a:cubicBezTo>
                    <a:pt x="3879" y="59106"/>
                    <a:pt x="2576" y="66941"/>
                    <a:pt x="4082" y="67834"/>
                  </a:cubicBezTo>
                  <a:cubicBezTo>
                    <a:pt x="4313" y="69661"/>
                    <a:pt x="3879" y="70554"/>
                    <a:pt x="3647" y="72056"/>
                  </a:cubicBezTo>
                  <a:cubicBezTo>
                    <a:pt x="3647" y="73274"/>
                    <a:pt x="4082" y="74776"/>
                    <a:pt x="4082" y="76278"/>
                  </a:cubicBezTo>
                  <a:cubicBezTo>
                    <a:pt x="4082" y="77780"/>
                    <a:pt x="3879" y="79607"/>
                    <a:pt x="3879" y="81393"/>
                  </a:cubicBezTo>
                  <a:cubicBezTo>
                    <a:pt x="4718" y="81393"/>
                    <a:pt x="5587" y="81393"/>
                    <a:pt x="6021" y="81109"/>
                  </a:cubicBezTo>
                  <a:cubicBezTo>
                    <a:pt x="6658" y="80500"/>
                    <a:pt x="5819" y="77456"/>
                    <a:pt x="5587" y="76562"/>
                  </a:cubicBezTo>
                  <a:cubicBezTo>
                    <a:pt x="5384" y="76562"/>
                    <a:pt x="5153" y="76278"/>
                    <a:pt x="4950" y="76562"/>
                  </a:cubicBezTo>
                  <a:cubicBezTo>
                    <a:pt x="4950" y="75669"/>
                    <a:pt x="4950" y="75060"/>
                    <a:pt x="4950" y="74451"/>
                  </a:cubicBezTo>
                  <a:cubicBezTo>
                    <a:pt x="6021" y="74167"/>
                    <a:pt x="6021" y="72949"/>
                    <a:pt x="6658" y="72341"/>
                  </a:cubicBezTo>
                  <a:cubicBezTo>
                    <a:pt x="7092" y="71447"/>
                    <a:pt x="6890" y="71447"/>
                    <a:pt x="7729" y="71447"/>
                  </a:cubicBezTo>
                  <a:cubicBezTo>
                    <a:pt x="8800" y="71447"/>
                    <a:pt x="12477" y="72341"/>
                    <a:pt x="12477" y="69661"/>
                  </a:cubicBezTo>
                  <a:cubicBezTo>
                    <a:pt x="13317" y="69661"/>
                    <a:pt x="13983" y="69945"/>
                    <a:pt x="14822" y="69661"/>
                  </a:cubicBezTo>
                  <a:cubicBezTo>
                    <a:pt x="15691" y="69336"/>
                    <a:pt x="16125" y="69052"/>
                    <a:pt x="16762" y="69336"/>
                  </a:cubicBezTo>
                  <a:cubicBezTo>
                    <a:pt x="17399" y="69661"/>
                    <a:pt x="17630" y="70230"/>
                    <a:pt x="18267" y="70230"/>
                  </a:cubicBezTo>
                  <a:cubicBezTo>
                    <a:pt x="19136" y="70554"/>
                    <a:pt x="20207" y="70838"/>
                    <a:pt x="21075" y="70554"/>
                  </a:cubicBezTo>
                  <a:cubicBezTo>
                    <a:pt x="21915" y="70554"/>
                    <a:pt x="22581" y="69945"/>
                    <a:pt x="23420" y="69945"/>
                  </a:cubicBezTo>
                  <a:cubicBezTo>
                    <a:pt x="24086" y="69945"/>
                    <a:pt x="24723" y="70554"/>
                    <a:pt x="25360" y="70838"/>
                  </a:cubicBezTo>
                  <a:cubicBezTo>
                    <a:pt x="26229" y="71447"/>
                    <a:pt x="26866" y="70554"/>
                    <a:pt x="27531" y="71732"/>
                  </a:cubicBezTo>
                  <a:cubicBezTo>
                    <a:pt x="27937" y="72341"/>
                    <a:pt x="27734" y="73843"/>
                    <a:pt x="28603" y="73843"/>
                  </a:cubicBezTo>
                  <a:cubicBezTo>
                    <a:pt x="29240" y="74167"/>
                    <a:pt x="29240" y="72665"/>
                    <a:pt x="29442" y="72665"/>
                  </a:cubicBezTo>
                  <a:cubicBezTo>
                    <a:pt x="30108" y="72056"/>
                    <a:pt x="30311" y="72056"/>
                    <a:pt x="30948" y="72341"/>
                  </a:cubicBezTo>
                  <a:cubicBezTo>
                    <a:pt x="30948" y="72949"/>
                    <a:pt x="30745" y="74451"/>
                    <a:pt x="30948" y="75345"/>
                  </a:cubicBezTo>
                  <a:cubicBezTo>
                    <a:pt x="31179" y="76278"/>
                    <a:pt x="31585" y="76278"/>
                    <a:pt x="32453" y="76278"/>
                  </a:cubicBezTo>
                  <a:cubicBezTo>
                    <a:pt x="32685" y="75345"/>
                    <a:pt x="32685" y="74776"/>
                    <a:pt x="33119" y="74451"/>
                  </a:cubicBezTo>
                  <a:cubicBezTo>
                    <a:pt x="33322" y="74167"/>
                    <a:pt x="33756" y="74451"/>
                    <a:pt x="34190" y="73843"/>
                  </a:cubicBezTo>
                  <a:cubicBezTo>
                    <a:pt x="34393" y="71732"/>
                    <a:pt x="35464" y="72341"/>
                    <a:pt x="36535" y="72341"/>
                  </a:cubicBezTo>
                  <a:cubicBezTo>
                    <a:pt x="38272" y="71732"/>
                    <a:pt x="36535" y="71163"/>
                    <a:pt x="36767" y="69945"/>
                  </a:cubicBezTo>
                  <a:cubicBezTo>
                    <a:pt x="36767" y="68443"/>
                    <a:pt x="38041" y="68728"/>
                    <a:pt x="38041" y="67510"/>
                  </a:cubicBezTo>
                  <a:cubicBezTo>
                    <a:pt x="38706" y="67510"/>
                    <a:pt x="39343" y="67510"/>
                    <a:pt x="39980" y="68119"/>
                  </a:cubicBezTo>
                  <a:cubicBezTo>
                    <a:pt x="40414" y="68728"/>
                    <a:pt x="40212" y="70230"/>
                    <a:pt x="41051" y="70838"/>
                  </a:cubicBezTo>
                  <a:cubicBezTo>
                    <a:pt x="41051" y="69336"/>
                    <a:pt x="41486" y="69336"/>
                    <a:pt x="41717" y="68119"/>
                  </a:cubicBezTo>
                  <a:cubicBezTo>
                    <a:pt x="41920" y="67225"/>
                    <a:pt x="41283" y="66332"/>
                    <a:pt x="42354" y="65399"/>
                  </a:cubicBezTo>
                  <a:cubicBezTo>
                    <a:pt x="43657" y="64506"/>
                    <a:pt x="45568" y="67834"/>
                    <a:pt x="46639" y="65723"/>
                  </a:cubicBezTo>
                  <a:cubicBezTo>
                    <a:pt x="47305" y="65723"/>
                    <a:pt x="47942" y="65723"/>
                    <a:pt x="48810" y="65723"/>
                  </a:cubicBezTo>
                  <a:cubicBezTo>
                    <a:pt x="49679" y="65723"/>
                    <a:pt x="50518" y="65399"/>
                    <a:pt x="51387" y="65399"/>
                  </a:cubicBezTo>
                  <a:cubicBezTo>
                    <a:pt x="51589" y="66332"/>
                    <a:pt x="50750" y="66332"/>
                    <a:pt x="50084" y="66617"/>
                  </a:cubicBezTo>
                  <a:cubicBezTo>
                    <a:pt x="49881" y="66941"/>
                    <a:pt x="49244" y="68119"/>
                    <a:pt x="49244" y="68728"/>
                  </a:cubicBezTo>
                  <a:cubicBezTo>
                    <a:pt x="50518" y="69052"/>
                    <a:pt x="50316" y="70230"/>
                    <a:pt x="50084" y="71732"/>
                  </a:cubicBezTo>
                  <a:cubicBezTo>
                    <a:pt x="49881" y="72949"/>
                    <a:pt x="49881" y="74167"/>
                    <a:pt x="49881" y="75669"/>
                  </a:cubicBezTo>
                  <a:cubicBezTo>
                    <a:pt x="50952" y="75953"/>
                    <a:pt x="51387" y="74776"/>
                    <a:pt x="52255" y="74451"/>
                  </a:cubicBezTo>
                  <a:cubicBezTo>
                    <a:pt x="53095" y="74167"/>
                    <a:pt x="54166" y="73558"/>
                    <a:pt x="55034" y="73843"/>
                  </a:cubicBezTo>
                  <a:cubicBezTo>
                    <a:pt x="56106" y="74451"/>
                    <a:pt x="55903" y="75953"/>
                    <a:pt x="56974" y="76562"/>
                  </a:cubicBezTo>
                  <a:cubicBezTo>
                    <a:pt x="57408" y="76887"/>
                    <a:pt x="58682" y="77171"/>
                    <a:pt x="59348" y="77171"/>
                  </a:cubicBezTo>
                  <a:cubicBezTo>
                    <a:pt x="58480" y="77456"/>
                    <a:pt x="58480" y="80784"/>
                    <a:pt x="58480" y="81393"/>
                  </a:cubicBezTo>
                  <a:cubicBezTo>
                    <a:pt x="58914" y="83504"/>
                    <a:pt x="60854" y="83504"/>
                    <a:pt x="61693" y="85006"/>
                  </a:cubicBezTo>
                  <a:cubicBezTo>
                    <a:pt x="61925" y="85899"/>
                    <a:pt x="61925" y="87117"/>
                    <a:pt x="61693" y="88010"/>
                  </a:cubicBezTo>
                  <a:cubicBezTo>
                    <a:pt x="61259" y="88335"/>
                    <a:pt x="60854" y="88619"/>
                    <a:pt x="60419" y="88944"/>
                  </a:cubicBezTo>
                  <a:cubicBezTo>
                    <a:pt x="59551" y="89553"/>
                    <a:pt x="58914" y="91339"/>
                    <a:pt x="57843" y="91948"/>
                  </a:cubicBezTo>
                  <a:cubicBezTo>
                    <a:pt x="57177" y="92557"/>
                    <a:pt x="56337" y="92557"/>
                    <a:pt x="55469" y="93166"/>
                  </a:cubicBezTo>
                  <a:cubicBezTo>
                    <a:pt x="56106" y="94059"/>
                    <a:pt x="55903" y="95561"/>
                    <a:pt x="55903" y="96170"/>
                  </a:cubicBezTo>
                  <a:cubicBezTo>
                    <a:pt x="56540" y="96454"/>
                    <a:pt x="57177" y="96454"/>
                    <a:pt x="57611" y="97063"/>
                  </a:cubicBezTo>
                  <a:cubicBezTo>
                    <a:pt x="57843" y="97388"/>
                    <a:pt x="58045" y="98890"/>
                    <a:pt x="57611" y="99499"/>
                  </a:cubicBezTo>
                  <a:cubicBezTo>
                    <a:pt x="56772" y="101285"/>
                    <a:pt x="54166" y="97956"/>
                    <a:pt x="53095" y="97956"/>
                  </a:cubicBezTo>
                  <a:cubicBezTo>
                    <a:pt x="52458" y="99783"/>
                    <a:pt x="53095" y="99783"/>
                    <a:pt x="53732" y="101285"/>
                  </a:cubicBezTo>
                  <a:cubicBezTo>
                    <a:pt x="54398" y="103112"/>
                    <a:pt x="53326" y="103721"/>
                    <a:pt x="52661" y="104614"/>
                  </a:cubicBezTo>
                  <a:cubicBezTo>
                    <a:pt x="52458" y="105223"/>
                    <a:pt x="52255" y="106116"/>
                    <a:pt x="52255" y="107009"/>
                  </a:cubicBezTo>
                  <a:cubicBezTo>
                    <a:pt x="52255" y="108511"/>
                    <a:pt x="52255" y="108511"/>
                    <a:pt x="51821" y="109445"/>
                  </a:cubicBezTo>
                  <a:cubicBezTo>
                    <a:pt x="51387" y="109729"/>
                    <a:pt x="51155" y="110338"/>
                    <a:pt x="50750" y="110622"/>
                  </a:cubicBezTo>
                  <a:cubicBezTo>
                    <a:pt x="50750" y="111231"/>
                    <a:pt x="50750" y="111556"/>
                    <a:pt x="50750" y="111840"/>
                  </a:cubicBezTo>
                  <a:cubicBezTo>
                    <a:pt x="50518" y="112165"/>
                    <a:pt x="50316" y="111840"/>
                    <a:pt x="50084" y="112165"/>
                  </a:cubicBezTo>
                  <a:lnTo>
                    <a:pt x="50084" y="112165"/>
                  </a:lnTo>
                  <a:cubicBezTo>
                    <a:pt x="50518" y="113342"/>
                    <a:pt x="50952" y="115169"/>
                    <a:pt x="50750" y="116955"/>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62" name="Shape 2762"/>
            <p:cNvSpPr/>
            <p:nvPr/>
          </p:nvSpPr>
          <p:spPr>
            <a:xfrm>
              <a:off x="9321595" y="8181740"/>
              <a:ext cx="26688" cy="26671"/>
            </a:xfrm>
            <a:custGeom>
              <a:avLst/>
              <a:gdLst/>
              <a:ahLst/>
              <a:cxnLst/>
              <a:rect l="0" t="0" r="0" b="0"/>
              <a:pathLst>
                <a:path w="120000" h="120000" extrusionOk="0">
                  <a:moveTo>
                    <a:pt x="29508" y="118000"/>
                  </a:moveTo>
                  <a:lnTo>
                    <a:pt x="29508" y="118000"/>
                  </a:lnTo>
                  <a:cubicBezTo>
                    <a:pt x="43278" y="88000"/>
                    <a:pt x="59016" y="58000"/>
                    <a:pt x="72786" y="44000"/>
                  </a:cubicBezTo>
                  <a:cubicBezTo>
                    <a:pt x="72786" y="44000"/>
                    <a:pt x="88524" y="44000"/>
                    <a:pt x="118032" y="44000"/>
                  </a:cubicBezTo>
                  <a:lnTo>
                    <a:pt x="118032" y="30000"/>
                  </a:lnTo>
                  <a:cubicBezTo>
                    <a:pt x="118032" y="14000"/>
                    <a:pt x="102295" y="14000"/>
                    <a:pt x="88524" y="0"/>
                  </a:cubicBezTo>
                  <a:cubicBezTo>
                    <a:pt x="72786" y="0"/>
                    <a:pt x="72786" y="14000"/>
                    <a:pt x="72786" y="14000"/>
                  </a:cubicBezTo>
                  <a:cubicBezTo>
                    <a:pt x="59016" y="30000"/>
                    <a:pt x="29508" y="30000"/>
                    <a:pt x="13770" y="58000"/>
                  </a:cubicBezTo>
                  <a:cubicBezTo>
                    <a:pt x="0" y="74000"/>
                    <a:pt x="0" y="88000"/>
                    <a:pt x="0" y="118000"/>
                  </a:cubicBezTo>
                  <a:cubicBezTo>
                    <a:pt x="13770" y="118000"/>
                    <a:pt x="29508" y="118000"/>
                    <a:pt x="29508" y="118000"/>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63" name="Shape 2763"/>
            <p:cNvSpPr/>
            <p:nvPr/>
          </p:nvSpPr>
          <p:spPr>
            <a:xfrm>
              <a:off x="10661771" y="4903067"/>
              <a:ext cx="55283" cy="83823"/>
            </a:xfrm>
            <a:custGeom>
              <a:avLst/>
              <a:gdLst/>
              <a:ahLst/>
              <a:cxnLst/>
              <a:rect l="0" t="0" r="0" b="0"/>
              <a:pathLst>
                <a:path w="120000" h="120000" extrusionOk="0">
                  <a:moveTo>
                    <a:pt x="119055" y="32164"/>
                  </a:moveTo>
                  <a:lnTo>
                    <a:pt x="119055" y="32164"/>
                  </a:lnTo>
                  <a:cubicBezTo>
                    <a:pt x="112440" y="27835"/>
                    <a:pt x="104881" y="18556"/>
                    <a:pt x="90708" y="9278"/>
                  </a:cubicBezTo>
                  <a:cubicBezTo>
                    <a:pt x="84094" y="4948"/>
                    <a:pt x="69921" y="0"/>
                    <a:pt x="69921" y="0"/>
                  </a:cubicBezTo>
                  <a:cubicBezTo>
                    <a:pt x="49133" y="0"/>
                    <a:pt x="14173" y="55670"/>
                    <a:pt x="6614" y="64329"/>
                  </a:cubicBezTo>
                  <a:cubicBezTo>
                    <a:pt x="0" y="73608"/>
                    <a:pt x="14173" y="73608"/>
                    <a:pt x="20787" y="78556"/>
                  </a:cubicBezTo>
                  <a:cubicBezTo>
                    <a:pt x="20787" y="87216"/>
                    <a:pt x="14173" y="92164"/>
                    <a:pt x="20787" y="96494"/>
                  </a:cubicBezTo>
                  <a:lnTo>
                    <a:pt x="41574" y="115051"/>
                  </a:lnTo>
                  <a:cubicBezTo>
                    <a:pt x="41574" y="119381"/>
                    <a:pt x="49133" y="119381"/>
                    <a:pt x="55748" y="115051"/>
                  </a:cubicBezTo>
                  <a:cubicBezTo>
                    <a:pt x="55748" y="110721"/>
                    <a:pt x="55748" y="96494"/>
                    <a:pt x="55748" y="96494"/>
                  </a:cubicBezTo>
                  <a:cubicBezTo>
                    <a:pt x="62362" y="101443"/>
                    <a:pt x="62362" y="105773"/>
                    <a:pt x="62362" y="110721"/>
                  </a:cubicBezTo>
                  <a:cubicBezTo>
                    <a:pt x="90708" y="96494"/>
                    <a:pt x="112440" y="55670"/>
                    <a:pt x="119055" y="32164"/>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64" name="Shape 2764"/>
            <p:cNvSpPr/>
            <p:nvPr/>
          </p:nvSpPr>
          <p:spPr>
            <a:xfrm>
              <a:off x="10686553" y="4969744"/>
              <a:ext cx="3813" cy="13336"/>
            </a:xfrm>
            <a:custGeom>
              <a:avLst/>
              <a:gdLst/>
              <a:ahLst/>
              <a:cxnLst/>
              <a:rect l="0" t="0" r="0" b="0"/>
              <a:pathLst>
                <a:path w="120000" h="120000" extrusionOk="0">
                  <a:moveTo>
                    <a:pt x="0" y="116129"/>
                  </a:moveTo>
                  <a:lnTo>
                    <a:pt x="0" y="116129"/>
                  </a:lnTo>
                  <a:cubicBezTo>
                    <a:pt x="105000" y="116129"/>
                    <a:pt x="105000" y="116129"/>
                    <a:pt x="105000" y="89032"/>
                  </a:cubicBezTo>
                  <a:cubicBezTo>
                    <a:pt x="105000" y="58064"/>
                    <a:pt x="105000" y="30967"/>
                    <a:pt x="0" y="0"/>
                  </a:cubicBezTo>
                  <a:cubicBezTo>
                    <a:pt x="0" y="0"/>
                    <a:pt x="0" y="89032"/>
                    <a:pt x="0" y="116129"/>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65" name="Shape 2765"/>
            <p:cNvSpPr/>
            <p:nvPr/>
          </p:nvSpPr>
          <p:spPr>
            <a:xfrm>
              <a:off x="10701803" y="4908782"/>
              <a:ext cx="13344" cy="17146"/>
            </a:xfrm>
            <a:custGeom>
              <a:avLst/>
              <a:gdLst/>
              <a:ahLst/>
              <a:cxnLst/>
              <a:rect l="0" t="0" r="0" b="0"/>
              <a:pathLst>
                <a:path w="120000" h="120000" extrusionOk="0">
                  <a:moveTo>
                    <a:pt x="116129" y="69473"/>
                  </a:moveTo>
                  <a:lnTo>
                    <a:pt x="116129" y="69473"/>
                  </a:lnTo>
                  <a:cubicBezTo>
                    <a:pt x="116129" y="69473"/>
                    <a:pt x="58064" y="25263"/>
                    <a:pt x="0" y="0"/>
                  </a:cubicBezTo>
                  <a:cubicBezTo>
                    <a:pt x="58064" y="47368"/>
                    <a:pt x="89032" y="94736"/>
                    <a:pt x="116129" y="116842"/>
                  </a:cubicBezTo>
                  <a:cubicBezTo>
                    <a:pt x="116129" y="94736"/>
                    <a:pt x="116129" y="69473"/>
                    <a:pt x="116129" y="69473"/>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66" name="Shape 2766"/>
            <p:cNvSpPr/>
            <p:nvPr/>
          </p:nvSpPr>
          <p:spPr>
            <a:xfrm>
              <a:off x="11241306" y="10982234"/>
              <a:ext cx="97223" cy="93349"/>
            </a:xfrm>
            <a:custGeom>
              <a:avLst/>
              <a:gdLst/>
              <a:ahLst/>
              <a:cxnLst/>
              <a:rect l="0" t="0" r="0" b="0"/>
              <a:pathLst>
                <a:path w="120000" h="120000" extrusionOk="0">
                  <a:moveTo>
                    <a:pt x="87321" y="41111"/>
                  </a:moveTo>
                  <a:lnTo>
                    <a:pt x="87321" y="41111"/>
                  </a:lnTo>
                  <a:cubicBezTo>
                    <a:pt x="83571" y="41111"/>
                    <a:pt x="75535" y="45000"/>
                    <a:pt x="71785" y="41111"/>
                  </a:cubicBezTo>
                  <a:cubicBezTo>
                    <a:pt x="71785" y="37222"/>
                    <a:pt x="75535" y="32777"/>
                    <a:pt x="79285" y="32777"/>
                  </a:cubicBezTo>
                  <a:cubicBezTo>
                    <a:pt x="75535" y="32777"/>
                    <a:pt x="71785" y="24444"/>
                    <a:pt x="71785" y="24444"/>
                  </a:cubicBezTo>
                  <a:cubicBezTo>
                    <a:pt x="79285" y="20555"/>
                    <a:pt x="83571" y="7777"/>
                    <a:pt x="71785" y="3888"/>
                  </a:cubicBezTo>
                  <a:cubicBezTo>
                    <a:pt x="63749" y="0"/>
                    <a:pt x="67500" y="16111"/>
                    <a:pt x="59464" y="20555"/>
                  </a:cubicBezTo>
                  <a:cubicBezTo>
                    <a:pt x="47678" y="28888"/>
                    <a:pt x="51428" y="12222"/>
                    <a:pt x="47678" y="7777"/>
                  </a:cubicBezTo>
                  <a:cubicBezTo>
                    <a:pt x="43928" y="0"/>
                    <a:pt x="31607" y="7777"/>
                    <a:pt x="23571" y="7777"/>
                  </a:cubicBezTo>
                  <a:cubicBezTo>
                    <a:pt x="19821" y="16111"/>
                    <a:pt x="23571" y="24444"/>
                    <a:pt x="35892" y="24444"/>
                  </a:cubicBezTo>
                  <a:cubicBezTo>
                    <a:pt x="35892" y="28888"/>
                    <a:pt x="35892" y="28888"/>
                    <a:pt x="35892" y="32777"/>
                  </a:cubicBezTo>
                  <a:cubicBezTo>
                    <a:pt x="23571" y="37222"/>
                    <a:pt x="31607" y="45000"/>
                    <a:pt x="27857" y="57777"/>
                  </a:cubicBezTo>
                  <a:cubicBezTo>
                    <a:pt x="27857" y="57777"/>
                    <a:pt x="3749" y="53333"/>
                    <a:pt x="0" y="65555"/>
                  </a:cubicBezTo>
                  <a:cubicBezTo>
                    <a:pt x="11785" y="65555"/>
                    <a:pt x="43928" y="78333"/>
                    <a:pt x="31607" y="94444"/>
                  </a:cubicBezTo>
                  <a:cubicBezTo>
                    <a:pt x="39642" y="98888"/>
                    <a:pt x="43928" y="102777"/>
                    <a:pt x="51428" y="102777"/>
                  </a:cubicBezTo>
                  <a:cubicBezTo>
                    <a:pt x="51428" y="111111"/>
                    <a:pt x="67500" y="111111"/>
                    <a:pt x="67500" y="102777"/>
                  </a:cubicBezTo>
                  <a:cubicBezTo>
                    <a:pt x="71785" y="102777"/>
                    <a:pt x="75535" y="107222"/>
                    <a:pt x="75535" y="111111"/>
                  </a:cubicBezTo>
                  <a:lnTo>
                    <a:pt x="79285" y="119444"/>
                  </a:lnTo>
                  <a:cubicBezTo>
                    <a:pt x="79285" y="119444"/>
                    <a:pt x="83571" y="119444"/>
                    <a:pt x="87321" y="119444"/>
                  </a:cubicBezTo>
                  <a:cubicBezTo>
                    <a:pt x="87321" y="119444"/>
                    <a:pt x="91607" y="119444"/>
                    <a:pt x="95357" y="119444"/>
                  </a:cubicBezTo>
                  <a:cubicBezTo>
                    <a:pt x="99642" y="115000"/>
                    <a:pt x="103392" y="119444"/>
                    <a:pt x="107142" y="119444"/>
                  </a:cubicBezTo>
                  <a:cubicBezTo>
                    <a:pt x="111428" y="111111"/>
                    <a:pt x="111428" y="102777"/>
                    <a:pt x="111428" y="94444"/>
                  </a:cubicBezTo>
                  <a:cubicBezTo>
                    <a:pt x="111428" y="78333"/>
                    <a:pt x="111428" y="61666"/>
                    <a:pt x="115178" y="45000"/>
                  </a:cubicBezTo>
                  <a:cubicBezTo>
                    <a:pt x="115178" y="45000"/>
                    <a:pt x="119464" y="41111"/>
                    <a:pt x="119464" y="37222"/>
                  </a:cubicBezTo>
                  <a:cubicBezTo>
                    <a:pt x="107142" y="32777"/>
                    <a:pt x="95357" y="37222"/>
                    <a:pt x="87321" y="41111"/>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67" name="Shape 2767"/>
            <p:cNvSpPr/>
            <p:nvPr/>
          </p:nvSpPr>
          <p:spPr>
            <a:xfrm>
              <a:off x="11281338" y="11319436"/>
              <a:ext cx="55284" cy="64773"/>
            </a:xfrm>
            <a:custGeom>
              <a:avLst/>
              <a:gdLst/>
              <a:ahLst/>
              <a:cxnLst/>
              <a:rect l="0" t="0" r="0" b="0"/>
              <a:pathLst>
                <a:path w="120000" h="120000" extrusionOk="0">
                  <a:moveTo>
                    <a:pt x="42519" y="77600"/>
                  </a:moveTo>
                  <a:lnTo>
                    <a:pt x="42519" y="77600"/>
                  </a:lnTo>
                  <a:lnTo>
                    <a:pt x="42519" y="77600"/>
                  </a:lnTo>
                  <a:cubicBezTo>
                    <a:pt x="55748" y="77600"/>
                    <a:pt x="49133" y="83200"/>
                    <a:pt x="55748" y="89600"/>
                  </a:cubicBezTo>
                  <a:cubicBezTo>
                    <a:pt x="63307" y="95200"/>
                    <a:pt x="69921" y="95200"/>
                    <a:pt x="77480" y="101600"/>
                  </a:cubicBezTo>
                  <a:cubicBezTo>
                    <a:pt x="98267" y="112800"/>
                    <a:pt x="91653" y="119200"/>
                    <a:pt x="112440" y="107200"/>
                  </a:cubicBezTo>
                  <a:cubicBezTo>
                    <a:pt x="119055" y="83200"/>
                    <a:pt x="119055" y="53600"/>
                    <a:pt x="112440" y="36000"/>
                  </a:cubicBezTo>
                  <a:cubicBezTo>
                    <a:pt x="104881" y="24000"/>
                    <a:pt x="98267" y="12000"/>
                    <a:pt x="91653" y="6400"/>
                  </a:cubicBezTo>
                  <a:cubicBezTo>
                    <a:pt x="77480" y="0"/>
                    <a:pt x="55748" y="0"/>
                    <a:pt x="34960" y="6400"/>
                  </a:cubicBezTo>
                  <a:cubicBezTo>
                    <a:pt x="14173" y="12000"/>
                    <a:pt x="28346" y="36000"/>
                    <a:pt x="0" y="36000"/>
                  </a:cubicBezTo>
                  <a:cubicBezTo>
                    <a:pt x="0" y="48000"/>
                    <a:pt x="20787" y="72000"/>
                    <a:pt x="42519" y="77600"/>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68" name="Shape 2768"/>
            <p:cNvSpPr/>
            <p:nvPr/>
          </p:nvSpPr>
          <p:spPr>
            <a:xfrm>
              <a:off x="9321595" y="8191267"/>
              <a:ext cx="97225" cy="186699"/>
            </a:xfrm>
            <a:custGeom>
              <a:avLst/>
              <a:gdLst/>
              <a:ahLst/>
              <a:cxnLst/>
              <a:rect l="0" t="0" r="0" b="0"/>
              <a:pathLst>
                <a:path w="120000" h="120000" extrusionOk="0">
                  <a:moveTo>
                    <a:pt x="115178" y="53611"/>
                  </a:moveTo>
                  <a:lnTo>
                    <a:pt x="115178" y="53611"/>
                  </a:lnTo>
                  <a:cubicBezTo>
                    <a:pt x="111428" y="53611"/>
                    <a:pt x="107678" y="53611"/>
                    <a:pt x="103392" y="53611"/>
                  </a:cubicBezTo>
                  <a:cubicBezTo>
                    <a:pt x="103392" y="55833"/>
                    <a:pt x="99642" y="57777"/>
                    <a:pt x="99642" y="59722"/>
                  </a:cubicBezTo>
                  <a:cubicBezTo>
                    <a:pt x="91607" y="59722"/>
                    <a:pt x="63749" y="61944"/>
                    <a:pt x="63749" y="51666"/>
                  </a:cubicBezTo>
                  <a:cubicBezTo>
                    <a:pt x="67500" y="47500"/>
                    <a:pt x="79821" y="49444"/>
                    <a:pt x="83571" y="43333"/>
                  </a:cubicBezTo>
                  <a:cubicBezTo>
                    <a:pt x="95357" y="43333"/>
                    <a:pt x="119464" y="47500"/>
                    <a:pt x="115178" y="37222"/>
                  </a:cubicBezTo>
                  <a:cubicBezTo>
                    <a:pt x="111428" y="26666"/>
                    <a:pt x="59999" y="4166"/>
                    <a:pt x="32142" y="0"/>
                  </a:cubicBezTo>
                  <a:cubicBezTo>
                    <a:pt x="32142" y="4166"/>
                    <a:pt x="19821" y="6111"/>
                    <a:pt x="11785" y="10277"/>
                  </a:cubicBezTo>
                  <a:cubicBezTo>
                    <a:pt x="11785" y="10277"/>
                    <a:pt x="11785" y="10277"/>
                    <a:pt x="8035" y="10277"/>
                  </a:cubicBezTo>
                  <a:cubicBezTo>
                    <a:pt x="0" y="24722"/>
                    <a:pt x="0" y="51666"/>
                    <a:pt x="3749" y="59722"/>
                  </a:cubicBezTo>
                  <a:cubicBezTo>
                    <a:pt x="27857" y="119722"/>
                    <a:pt x="35892" y="82500"/>
                    <a:pt x="119464" y="80555"/>
                  </a:cubicBezTo>
                  <a:cubicBezTo>
                    <a:pt x="119464" y="76388"/>
                    <a:pt x="119464" y="70000"/>
                    <a:pt x="119464" y="63888"/>
                  </a:cubicBezTo>
                  <a:lnTo>
                    <a:pt x="119464" y="63888"/>
                  </a:lnTo>
                  <a:lnTo>
                    <a:pt x="119464" y="63888"/>
                  </a:lnTo>
                  <a:cubicBezTo>
                    <a:pt x="119464" y="59722"/>
                    <a:pt x="119464" y="57777"/>
                    <a:pt x="119464" y="53611"/>
                  </a:cubicBezTo>
                  <a:cubicBezTo>
                    <a:pt x="119464" y="53611"/>
                    <a:pt x="119464" y="53611"/>
                    <a:pt x="115178" y="53611"/>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69" name="Shape 2769"/>
            <p:cNvSpPr/>
            <p:nvPr/>
          </p:nvSpPr>
          <p:spPr>
            <a:xfrm>
              <a:off x="9329221" y="8191267"/>
              <a:ext cx="19064" cy="17146"/>
            </a:xfrm>
            <a:custGeom>
              <a:avLst/>
              <a:gdLst/>
              <a:ahLst/>
              <a:cxnLst/>
              <a:rect l="0" t="0" r="0" b="0"/>
              <a:pathLst>
                <a:path w="120000" h="120000" extrusionOk="0">
                  <a:moveTo>
                    <a:pt x="117391" y="0"/>
                  </a:moveTo>
                  <a:lnTo>
                    <a:pt x="117391" y="0"/>
                  </a:lnTo>
                  <a:cubicBezTo>
                    <a:pt x="78260" y="0"/>
                    <a:pt x="57391" y="0"/>
                    <a:pt x="57391" y="0"/>
                  </a:cubicBezTo>
                  <a:cubicBezTo>
                    <a:pt x="39130" y="22105"/>
                    <a:pt x="18260" y="69473"/>
                    <a:pt x="0" y="116842"/>
                  </a:cubicBezTo>
                  <a:cubicBezTo>
                    <a:pt x="18260" y="116842"/>
                    <a:pt x="18260" y="116842"/>
                    <a:pt x="18260" y="116842"/>
                  </a:cubicBezTo>
                  <a:cubicBezTo>
                    <a:pt x="57391" y="69473"/>
                    <a:pt x="117391" y="47368"/>
                    <a:pt x="117391" y="0"/>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2770" name="Shape 2770"/>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INDIA EDITABLE MAP</a:t>
            </a:r>
          </a:p>
        </p:txBody>
      </p:sp>
      <p:sp>
        <p:nvSpPr>
          <p:cNvPr id="2771" name="Shape 2771"/>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772" name="Shape 2772"/>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773" name="Shape 2773"/>
          <p:cNvGrpSpPr/>
          <p:nvPr/>
        </p:nvGrpSpPr>
        <p:grpSpPr>
          <a:xfrm>
            <a:off x="1476562" y="4338258"/>
            <a:ext cx="11003808" cy="6612520"/>
            <a:chOff x="11972290" y="4332248"/>
            <a:chExt cx="12640146" cy="7595845"/>
          </a:xfrm>
        </p:grpSpPr>
        <p:sp>
          <p:nvSpPr>
            <p:cNvPr id="2774" name="Shape 2774"/>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75" name="Shape 2775"/>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76" name="Shape 2776"/>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777" name="Shape 2777"/>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78" name="Shape 2778"/>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79" name="Shape 2779"/>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780" name="Shape 2780"/>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81" name="Shape 2781"/>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82" name="Shape 2782"/>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783" name="Shape 2783"/>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84" name="Shape 2784"/>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85" name="Shape 2785"/>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786" name="Shape 2786"/>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2790"/>
        <p:cNvGrpSpPr/>
        <p:nvPr/>
      </p:nvGrpSpPr>
      <p:grpSpPr>
        <a:xfrm>
          <a:off x="0" y="0"/>
          <a:ext cx="0" cy="0"/>
          <a:chOff x="0" y="0"/>
          <a:chExt cx="0" cy="0"/>
        </a:xfrm>
      </p:grpSpPr>
      <p:grpSp>
        <p:nvGrpSpPr>
          <p:cNvPr id="2791" name="Shape 2791"/>
          <p:cNvGrpSpPr/>
          <p:nvPr/>
        </p:nvGrpSpPr>
        <p:grpSpPr>
          <a:xfrm>
            <a:off x="2090056" y="3625567"/>
            <a:ext cx="8689885" cy="8837085"/>
            <a:chOff x="3342264" y="3367080"/>
            <a:chExt cx="7055977" cy="7175501"/>
          </a:xfrm>
        </p:grpSpPr>
        <p:sp>
          <p:nvSpPr>
            <p:cNvPr id="2792" name="Shape 2792"/>
            <p:cNvSpPr/>
            <p:nvPr/>
          </p:nvSpPr>
          <p:spPr>
            <a:xfrm>
              <a:off x="8299703" y="6091232"/>
              <a:ext cx="1588984" cy="1825625"/>
            </a:xfrm>
            <a:custGeom>
              <a:avLst/>
              <a:gdLst/>
              <a:ahLst/>
              <a:cxnLst/>
              <a:rect l="0" t="0" r="0" b="0"/>
              <a:pathLst>
                <a:path w="120000" h="120000" extrusionOk="0">
                  <a:moveTo>
                    <a:pt x="119972" y="37925"/>
                  </a:moveTo>
                  <a:lnTo>
                    <a:pt x="119972" y="37925"/>
                  </a:lnTo>
                  <a:cubicBezTo>
                    <a:pt x="119238" y="38541"/>
                    <a:pt x="118531" y="39321"/>
                    <a:pt x="117634" y="40268"/>
                  </a:cubicBezTo>
                  <a:cubicBezTo>
                    <a:pt x="116193" y="41971"/>
                    <a:pt x="116547" y="43533"/>
                    <a:pt x="115487" y="45567"/>
                  </a:cubicBezTo>
                  <a:cubicBezTo>
                    <a:pt x="114753" y="46656"/>
                    <a:pt x="113502" y="46656"/>
                    <a:pt x="112605" y="47602"/>
                  </a:cubicBezTo>
                  <a:cubicBezTo>
                    <a:pt x="112088" y="48383"/>
                    <a:pt x="111354" y="48525"/>
                    <a:pt x="110647" y="49164"/>
                  </a:cubicBezTo>
                  <a:cubicBezTo>
                    <a:pt x="109397" y="50252"/>
                    <a:pt x="108500" y="50725"/>
                    <a:pt x="107222" y="51813"/>
                  </a:cubicBezTo>
                  <a:cubicBezTo>
                    <a:pt x="106162" y="52736"/>
                    <a:pt x="105428" y="53067"/>
                    <a:pt x="104177" y="53990"/>
                  </a:cubicBezTo>
                  <a:cubicBezTo>
                    <a:pt x="103470" y="54463"/>
                    <a:pt x="103117" y="55078"/>
                    <a:pt x="102220" y="55078"/>
                  </a:cubicBezTo>
                  <a:cubicBezTo>
                    <a:pt x="102029" y="55078"/>
                    <a:pt x="101839" y="55078"/>
                    <a:pt x="101486" y="55078"/>
                  </a:cubicBezTo>
                  <a:cubicBezTo>
                    <a:pt x="101676" y="54298"/>
                    <a:pt x="102383" y="53990"/>
                    <a:pt x="102383" y="53067"/>
                  </a:cubicBezTo>
                  <a:cubicBezTo>
                    <a:pt x="102383" y="52429"/>
                    <a:pt x="102383" y="52121"/>
                    <a:pt x="102383" y="51506"/>
                  </a:cubicBezTo>
                  <a:cubicBezTo>
                    <a:pt x="102220" y="51340"/>
                    <a:pt x="102029" y="51033"/>
                    <a:pt x="101676" y="51033"/>
                  </a:cubicBezTo>
                  <a:cubicBezTo>
                    <a:pt x="101486" y="51033"/>
                    <a:pt x="101486" y="51198"/>
                    <a:pt x="101323" y="51198"/>
                  </a:cubicBezTo>
                  <a:cubicBezTo>
                    <a:pt x="100235" y="51198"/>
                    <a:pt x="99691" y="51198"/>
                    <a:pt x="98631" y="51198"/>
                  </a:cubicBezTo>
                  <a:cubicBezTo>
                    <a:pt x="98278" y="51198"/>
                    <a:pt x="97897" y="51340"/>
                    <a:pt x="97381" y="51506"/>
                  </a:cubicBezTo>
                  <a:cubicBezTo>
                    <a:pt x="98278" y="52594"/>
                    <a:pt x="99528" y="53067"/>
                    <a:pt x="99528" y="54463"/>
                  </a:cubicBezTo>
                  <a:cubicBezTo>
                    <a:pt x="99528" y="56025"/>
                    <a:pt x="97027" y="55859"/>
                    <a:pt x="96293" y="57255"/>
                  </a:cubicBezTo>
                  <a:cubicBezTo>
                    <a:pt x="95586" y="58485"/>
                    <a:pt x="95396" y="59290"/>
                    <a:pt x="95396" y="60686"/>
                  </a:cubicBezTo>
                  <a:cubicBezTo>
                    <a:pt x="95396" y="61159"/>
                    <a:pt x="95396" y="61466"/>
                    <a:pt x="95396" y="61940"/>
                  </a:cubicBezTo>
                  <a:cubicBezTo>
                    <a:pt x="95396" y="63335"/>
                    <a:pt x="93439" y="63643"/>
                    <a:pt x="92895" y="64897"/>
                  </a:cubicBezTo>
                  <a:cubicBezTo>
                    <a:pt x="92351" y="66293"/>
                    <a:pt x="92514" y="67074"/>
                    <a:pt x="92351" y="68493"/>
                  </a:cubicBezTo>
                  <a:cubicBezTo>
                    <a:pt x="93058" y="68635"/>
                    <a:pt x="93058" y="68635"/>
                    <a:pt x="93058" y="68635"/>
                  </a:cubicBezTo>
                  <a:cubicBezTo>
                    <a:pt x="93792" y="68328"/>
                    <a:pt x="94336" y="68020"/>
                    <a:pt x="95206" y="67712"/>
                  </a:cubicBezTo>
                  <a:cubicBezTo>
                    <a:pt x="94145" y="69416"/>
                    <a:pt x="93792" y="70670"/>
                    <a:pt x="93792" y="72539"/>
                  </a:cubicBezTo>
                  <a:cubicBezTo>
                    <a:pt x="93792" y="73935"/>
                    <a:pt x="93792" y="74716"/>
                    <a:pt x="93792" y="76135"/>
                  </a:cubicBezTo>
                  <a:lnTo>
                    <a:pt x="93792" y="76135"/>
                  </a:lnTo>
                  <a:cubicBezTo>
                    <a:pt x="92514" y="84865"/>
                    <a:pt x="92514" y="84865"/>
                    <a:pt x="92514" y="84865"/>
                  </a:cubicBezTo>
                  <a:lnTo>
                    <a:pt x="92514" y="84865"/>
                  </a:lnTo>
                  <a:cubicBezTo>
                    <a:pt x="92514" y="86900"/>
                    <a:pt x="92514" y="87988"/>
                    <a:pt x="92514" y="90165"/>
                  </a:cubicBezTo>
                  <a:cubicBezTo>
                    <a:pt x="92514" y="90638"/>
                    <a:pt x="91998" y="90946"/>
                    <a:pt x="91807" y="91419"/>
                  </a:cubicBezTo>
                  <a:cubicBezTo>
                    <a:pt x="91454" y="92200"/>
                    <a:pt x="91264" y="92815"/>
                    <a:pt x="91101" y="93619"/>
                  </a:cubicBezTo>
                  <a:cubicBezTo>
                    <a:pt x="90203" y="95796"/>
                    <a:pt x="90367" y="97192"/>
                    <a:pt x="89469" y="99392"/>
                  </a:cubicBezTo>
                  <a:cubicBezTo>
                    <a:pt x="88409" y="101403"/>
                    <a:pt x="87865" y="102657"/>
                    <a:pt x="87322" y="105000"/>
                  </a:cubicBezTo>
                  <a:cubicBezTo>
                    <a:pt x="87159" y="105615"/>
                    <a:pt x="86968" y="105922"/>
                    <a:pt x="86968" y="106561"/>
                  </a:cubicBezTo>
                  <a:cubicBezTo>
                    <a:pt x="86968" y="106869"/>
                    <a:pt x="86778" y="107176"/>
                    <a:pt x="86778" y="107507"/>
                  </a:cubicBezTo>
                  <a:cubicBezTo>
                    <a:pt x="86778" y="108123"/>
                    <a:pt x="86778" y="108430"/>
                    <a:pt x="86778" y="109045"/>
                  </a:cubicBezTo>
                  <a:cubicBezTo>
                    <a:pt x="86778" y="110299"/>
                    <a:pt x="86615" y="110938"/>
                    <a:pt x="86425" y="112168"/>
                  </a:cubicBezTo>
                  <a:cubicBezTo>
                    <a:pt x="86425" y="113115"/>
                    <a:pt x="86615" y="113730"/>
                    <a:pt x="85881" y="114369"/>
                  </a:cubicBezTo>
                  <a:cubicBezTo>
                    <a:pt x="85718" y="114676"/>
                    <a:pt x="85364" y="114676"/>
                    <a:pt x="85174" y="114676"/>
                  </a:cubicBezTo>
                  <a:cubicBezTo>
                    <a:pt x="84630" y="114984"/>
                    <a:pt x="84467" y="115291"/>
                    <a:pt x="83923" y="115599"/>
                  </a:cubicBezTo>
                  <a:cubicBezTo>
                    <a:pt x="81422" y="116711"/>
                    <a:pt x="79628" y="117941"/>
                    <a:pt x="78894" y="119976"/>
                  </a:cubicBezTo>
                  <a:lnTo>
                    <a:pt x="78894" y="119976"/>
                  </a:lnTo>
                  <a:cubicBezTo>
                    <a:pt x="76937" y="119361"/>
                    <a:pt x="75849" y="118414"/>
                    <a:pt x="73892" y="117799"/>
                  </a:cubicBezTo>
                  <a:cubicBezTo>
                    <a:pt x="73511" y="117634"/>
                    <a:pt x="72995" y="117634"/>
                    <a:pt x="72804" y="117492"/>
                  </a:cubicBezTo>
                  <a:cubicBezTo>
                    <a:pt x="71717" y="116853"/>
                    <a:pt x="71907" y="115930"/>
                    <a:pt x="71907" y="114984"/>
                  </a:cubicBezTo>
                  <a:lnTo>
                    <a:pt x="71907" y="114984"/>
                  </a:lnTo>
                  <a:cubicBezTo>
                    <a:pt x="71907" y="114676"/>
                    <a:pt x="71717" y="114842"/>
                    <a:pt x="71717" y="114511"/>
                  </a:cubicBezTo>
                  <a:cubicBezTo>
                    <a:pt x="71717" y="112807"/>
                    <a:pt x="73701" y="112026"/>
                    <a:pt x="73701" y="110157"/>
                  </a:cubicBezTo>
                  <a:cubicBezTo>
                    <a:pt x="73701" y="109518"/>
                    <a:pt x="73348" y="109211"/>
                    <a:pt x="73348" y="108738"/>
                  </a:cubicBezTo>
                  <a:cubicBezTo>
                    <a:pt x="73348" y="107507"/>
                    <a:pt x="74599" y="107176"/>
                    <a:pt x="74952" y="106088"/>
                  </a:cubicBezTo>
                  <a:cubicBezTo>
                    <a:pt x="75849" y="103746"/>
                    <a:pt x="75686" y="102350"/>
                    <a:pt x="76746" y="100149"/>
                  </a:cubicBezTo>
                  <a:cubicBezTo>
                    <a:pt x="77834" y="97973"/>
                    <a:pt x="79438" y="96884"/>
                    <a:pt x="79438" y="94542"/>
                  </a:cubicBezTo>
                  <a:cubicBezTo>
                    <a:pt x="79438" y="92365"/>
                    <a:pt x="77290" y="91585"/>
                    <a:pt x="75686" y="89858"/>
                  </a:cubicBezTo>
                  <a:cubicBezTo>
                    <a:pt x="74789" y="89077"/>
                    <a:pt x="74408" y="88154"/>
                    <a:pt x="72995" y="87988"/>
                  </a:cubicBezTo>
                  <a:cubicBezTo>
                    <a:pt x="71554" y="87681"/>
                    <a:pt x="70657" y="88154"/>
                    <a:pt x="69216" y="87515"/>
                  </a:cubicBezTo>
                  <a:cubicBezTo>
                    <a:pt x="68318" y="87208"/>
                    <a:pt x="67775" y="86735"/>
                    <a:pt x="66714" y="86735"/>
                  </a:cubicBezTo>
                  <a:cubicBezTo>
                    <a:pt x="65464" y="86735"/>
                    <a:pt x="64920" y="87373"/>
                    <a:pt x="63670" y="87373"/>
                  </a:cubicBezTo>
                  <a:cubicBezTo>
                    <a:pt x="63316" y="87373"/>
                    <a:pt x="63316" y="86900"/>
                    <a:pt x="63126" y="86427"/>
                  </a:cubicBezTo>
                  <a:cubicBezTo>
                    <a:pt x="62936" y="85646"/>
                    <a:pt x="62582" y="85339"/>
                    <a:pt x="62038" y="84700"/>
                  </a:cubicBezTo>
                  <a:cubicBezTo>
                    <a:pt x="61141" y="83470"/>
                    <a:pt x="60625" y="82523"/>
                    <a:pt x="59347" y="81435"/>
                  </a:cubicBezTo>
                  <a:cubicBezTo>
                    <a:pt x="58096" y="80181"/>
                    <a:pt x="56492" y="80654"/>
                    <a:pt x="54698" y="80039"/>
                  </a:cubicBezTo>
                  <a:cubicBezTo>
                    <a:pt x="53611" y="79708"/>
                    <a:pt x="53067" y="79400"/>
                    <a:pt x="52007" y="79093"/>
                  </a:cubicBezTo>
                  <a:cubicBezTo>
                    <a:pt x="51300" y="78785"/>
                    <a:pt x="50756" y="78312"/>
                    <a:pt x="50022" y="78170"/>
                  </a:cubicBezTo>
                  <a:cubicBezTo>
                    <a:pt x="49478" y="77839"/>
                    <a:pt x="48962" y="77839"/>
                    <a:pt x="48608" y="77389"/>
                  </a:cubicBezTo>
                  <a:cubicBezTo>
                    <a:pt x="48065" y="76750"/>
                    <a:pt x="48065" y="76135"/>
                    <a:pt x="47331" y="75496"/>
                  </a:cubicBezTo>
                  <a:cubicBezTo>
                    <a:pt x="45183" y="73627"/>
                    <a:pt x="43579" y="73012"/>
                    <a:pt x="41078" y="72066"/>
                  </a:cubicBezTo>
                  <a:cubicBezTo>
                    <a:pt x="39990" y="71593"/>
                    <a:pt x="39637" y="70670"/>
                    <a:pt x="38550" y="70670"/>
                  </a:cubicBezTo>
                  <a:cubicBezTo>
                    <a:pt x="36946" y="70670"/>
                    <a:pt x="36212" y="71758"/>
                    <a:pt x="34798" y="71758"/>
                  </a:cubicBezTo>
                  <a:cubicBezTo>
                    <a:pt x="33710" y="71758"/>
                    <a:pt x="33357" y="70812"/>
                    <a:pt x="32270" y="70362"/>
                  </a:cubicBezTo>
                  <a:cubicBezTo>
                    <a:pt x="31563" y="69889"/>
                    <a:pt x="30312" y="69889"/>
                    <a:pt x="30312" y="69108"/>
                  </a:cubicBezTo>
                  <a:cubicBezTo>
                    <a:pt x="30312" y="68328"/>
                    <a:pt x="30475" y="67712"/>
                    <a:pt x="30829" y="67074"/>
                  </a:cubicBezTo>
                  <a:cubicBezTo>
                    <a:pt x="31019" y="66458"/>
                    <a:pt x="31563" y="66293"/>
                    <a:pt x="31563" y="65678"/>
                  </a:cubicBezTo>
                  <a:cubicBezTo>
                    <a:pt x="31563" y="65063"/>
                    <a:pt x="30666" y="65063"/>
                    <a:pt x="29959" y="64897"/>
                  </a:cubicBezTo>
                  <a:cubicBezTo>
                    <a:pt x="29415" y="64731"/>
                    <a:pt x="29062" y="64282"/>
                    <a:pt x="28518" y="64282"/>
                  </a:cubicBezTo>
                  <a:cubicBezTo>
                    <a:pt x="27621" y="64282"/>
                    <a:pt x="27077" y="64282"/>
                    <a:pt x="26180" y="64282"/>
                  </a:cubicBezTo>
                  <a:cubicBezTo>
                    <a:pt x="25473" y="64282"/>
                    <a:pt x="25092" y="64731"/>
                    <a:pt x="24195" y="64731"/>
                  </a:cubicBezTo>
                  <a:cubicBezTo>
                    <a:pt x="23488" y="64731"/>
                    <a:pt x="23135" y="64731"/>
                    <a:pt x="22428" y="64731"/>
                  </a:cubicBezTo>
                  <a:cubicBezTo>
                    <a:pt x="21694" y="64731"/>
                    <a:pt x="21341" y="65205"/>
                    <a:pt x="20634" y="65678"/>
                  </a:cubicBezTo>
                  <a:cubicBezTo>
                    <a:pt x="19546" y="66293"/>
                    <a:pt x="19003" y="66766"/>
                    <a:pt x="18106" y="67405"/>
                  </a:cubicBezTo>
                  <a:cubicBezTo>
                    <a:pt x="16311" y="68801"/>
                    <a:pt x="15061" y="68943"/>
                    <a:pt x="13103" y="69723"/>
                  </a:cubicBezTo>
                  <a:cubicBezTo>
                    <a:pt x="9868" y="70812"/>
                    <a:pt x="8427" y="72397"/>
                    <a:pt x="5192" y="73012"/>
                  </a:cubicBezTo>
                  <a:cubicBezTo>
                    <a:pt x="4295" y="73154"/>
                    <a:pt x="3942" y="73793"/>
                    <a:pt x="3044" y="73793"/>
                  </a:cubicBezTo>
                  <a:cubicBezTo>
                    <a:pt x="1087" y="73793"/>
                    <a:pt x="706" y="72066"/>
                    <a:pt x="0" y="70362"/>
                  </a:cubicBezTo>
                  <a:lnTo>
                    <a:pt x="0" y="70362"/>
                  </a:lnTo>
                  <a:cubicBezTo>
                    <a:pt x="1087" y="67854"/>
                    <a:pt x="1984" y="66458"/>
                    <a:pt x="1984" y="63809"/>
                  </a:cubicBezTo>
                  <a:cubicBezTo>
                    <a:pt x="1984" y="61466"/>
                    <a:pt x="190" y="60378"/>
                    <a:pt x="190" y="58036"/>
                  </a:cubicBezTo>
                  <a:cubicBezTo>
                    <a:pt x="190" y="56640"/>
                    <a:pt x="190" y="55859"/>
                    <a:pt x="190" y="54463"/>
                  </a:cubicBezTo>
                  <a:cubicBezTo>
                    <a:pt x="190" y="52736"/>
                    <a:pt x="1984" y="51955"/>
                    <a:pt x="1984" y="50252"/>
                  </a:cubicBezTo>
                  <a:cubicBezTo>
                    <a:pt x="1984" y="49471"/>
                    <a:pt x="1984" y="48998"/>
                    <a:pt x="1984" y="48217"/>
                  </a:cubicBezTo>
                  <a:cubicBezTo>
                    <a:pt x="1984" y="47294"/>
                    <a:pt x="3044" y="46821"/>
                    <a:pt x="3044" y="45875"/>
                  </a:cubicBezTo>
                  <a:lnTo>
                    <a:pt x="3044" y="45875"/>
                  </a:lnTo>
                  <a:cubicBezTo>
                    <a:pt x="2691" y="45094"/>
                    <a:pt x="2691" y="44479"/>
                    <a:pt x="2691" y="43533"/>
                  </a:cubicBezTo>
                  <a:cubicBezTo>
                    <a:pt x="2691" y="41971"/>
                    <a:pt x="3044" y="41048"/>
                    <a:pt x="3044" y="39487"/>
                  </a:cubicBezTo>
                  <a:cubicBezTo>
                    <a:pt x="3044" y="38233"/>
                    <a:pt x="2338" y="37760"/>
                    <a:pt x="2338" y="36506"/>
                  </a:cubicBezTo>
                  <a:cubicBezTo>
                    <a:pt x="2338" y="35583"/>
                    <a:pt x="3588" y="35276"/>
                    <a:pt x="3588" y="34329"/>
                  </a:cubicBezTo>
                  <a:cubicBezTo>
                    <a:pt x="3588" y="33406"/>
                    <a:pt x="2501" y="33075"/>
                    <a:pt x="2501" y="32152"/>
                  </a:cubicBezTo>
                  <a:cubicBezTo>
                    <a:pt x="2501" y="31064"/>
                    <a:pt x="3942" y="30733"/>
                    <a:pt x="3942" y="29645"/>
                  </a:cubicBezTo>
                  <a:cubicBezTo>
                    <a:pt x="3942" y="28864"/>
                    <a:pt x="2338" y="29029"/>
                    <a:pt x="2338" y="28249"/>
                  </a:cubicBezTo>
                  <a:cubicBezTo>
                    <a:pt x="2338" y="27160"/>
                    <a:pt x="3044" y="26687"/>
                    <a:pt x="3398" y="25741"/>
                  </a:cubicBezTo>
                  <a:cubicBezTo>
                    <a:pt x="3942" y="24652"/>
                    <a:pt x="3778" y="24037"/>
                    <a:pt x="4132" y="22949"/>
                  </a:cubicBezTo>
                  <a:cubicBezTo>
                    <a:pt x="4485" y="22168"/>
                    <a:pt x="5029" y="21695"/>
                    <a:pt x="5382" y="20749"/>
                  </a:cubicBezTo>
                  <a:cubicBezTo>
                    <a:pt x="5926" y="19353"/>
                    <a:pt x="5926" y="18572"/>
                    <a:pt x="6633" y="17176"/>
                  </a:cubicBezTo>
                  <a:cubicBezTo>
                    <a:pt x="6986" y="16230"/>
                    <a:pt x="7530" y="15615"/>
                    <a:pt x="8618" y="15141"/>
                  </a:cubicBezTo>
                  <a:cubicBezTo>
                    <a:pt x="9324" y="14668"/>
                    <a:pt x="10412" y="14834"/>
                    <a:pt x="10412" y="14053"/>
                  </a:cubicBezTo>
                  <a:cubicBezTo>
                    <a:pt x="10412" y="13414"/>
                    <a:pt x="9678" y="13272"/>
                    <a:pt x="9678" y="12634"/>
                  </a:cubicBezTo>
                  <a:lnTo>
                    <a:pt x="9678" y="12634"/>
                  </a:lnTo>
                  <a:cubicBezTo>
                    <a:pt x="10765" y="13272"/>
                    <a:pt x="11309" y="14053"/>
                    <a:pt x="12369" y="14668"/>
                  </a:cubicBezTo>
                  <a:cubicBezTo>
                    <a:pt x="14164" y="15615"/>
                    <a:pt x="15414" y="15615"/>
                    <a:pt x="17208" y="16064"/>
                  </a:cubicBezTo>
                  <a:cubicBezTo>
                    <a:pt x="20253" y="17011"/>
                    <a:pt x="20797" y="20134"/>
                    <a:pt x="24032" y="20134"/>
                  </a:cubicBezTo>
                  <a:cubicBezTo>
                    <a:pt x="25092" y="20134"/>
                    <a:pt x="25636" y="19660"/>
                    <a:pt x="26724" y="19353"/>
                  </a:cubicBezTo>
                  <a:cubicBezTo>
                    <a:pt x="28518" y="18738"/>
                    <a:pt x="29415" y="18572"/>
                    <a:pt x="31209" y="17791"/>
                  </a:cubicBezTo>
                  <a:cubicBezTo>
                    <a:pt x="32106" y="17484"/>
                    <a:pt x="32460" y="16869"/>
                    <a:pt x="33357" y="16395"/>
                  </a:cubicBezTo>
                  <a:cubicBezTo>
                    <a:pt x="35695" y="14834"/>
                    <a:pt x="37299" y="13414"/>
                    <a:pt x="37299" y="10930"/>
                  </a:cubicBezTo>
                  <a:cubicBezTo>
                    <a:pt x="37299" y="9061"/>
                    <a:pt x="35151" y="8422"/>
                    <a:pt x="35151" y="6553"/>
                  </a:cubicBezTo>
                  <a:cubicBezTo>
                    <a:pt x="35151" y="5938"/>
                    <a:pt x="34961" y="5299"/>
                    <a:pt x="35505" y="4850"/>
                  </a:cubicBezTo>
                  <a:cubicBezTo>
                    <a:pt x="36048" y="4518"/>
                    <a:pt x="36592" y="4684"/>
                    <a:pt x="37109" y="4684"/>
                  </a:cubicBezTo>
                  <a:cubicBezTo>
                    <a:pt x="38740" y="4211"/>
                    <a:pt x="39637" y="3738"/>
                    <a:pt x="41431" y="3738"/>
                  </a:cubicBezTo>
                  <a:cubicBezTo>
                    <a:pt x="42328" y="3738"/>
                    <a:pt x="42682" y="4684"/>
                    <a:pt x="43389" y="5157"/>
                  </a:cubicBezTo>
                  <a:cubicBezTo>
                    <a:pt x="44286" y="5772"/>
                    <a:pt x="45020" y="5772"/>
                    <a:pt x="46080" y="6246"/>
                  </a:cubicBezTo>
                  <a:cubicBezTo>
                    <a:pt x="47874" y="6861"/>
                    <a:pt x="48962" y="7168"/>
                    <a:pt x="50756" y="7168"/>
                  </a:cubicBezTo>
                  <a:cubicBezTo>
                    <a:pt x="52007" y="7168"/>
                    <a:pt x="52360" y="6246"/>
                    <a:pt x="53611" y="6246"/>
                  </a:cubicBezTo>
                  <a:cubicBezTo>
                    <a:pt x="55405" y="6246"/>
                    <a:pt x="56302" y="6246"/>
                    <a:pt x="58096" y="6246"/>
                  </a:cubicBezTo>
                  <a:cubicBezTo>
                    <a:pt x="59728" y="6246"/>
                    <a:pt x="60244" y="4992"/>
                    <a:pt x="61141" y="3903"/>
                  </a:cubicBezTo>
                  <a:cubicBezTo>
                    <a:pt x="62392" y="3903"/>
                    <a:pt x="63126" y="3903"/>
                    <a:pt x="64376" y="3903"/>
                  </a:cubicBezTo>
                  <a:cubicBezTo>
                    <a:pt x="65464" y="3903"/>
                    <a:pt x="66171" y="4069"/>
                    <a:pt x="67068" y="3430"/>
                  </a:cubicBezTo>
                  <a:cubicBezTo>
                    <a:pt x="67965" y="2957"/>
                    <a:pt x="67965" y="2034"/>
                    <a:pt x="68672" y="1419"/>
                  </a:cubicBezTo>
                  <a:cubicBezTo>
                    <a:pt x="69569" y="638"/>
                    <a:pt x="70466" y="473"/>
                    <a:pt x="71717" y="0"/>
                  </a:cubicBezTo>
                  <a:lnTo>
                    <a:pt x="71717" y="0"/>
                  </a:lnTo>
                  <a:cubicBezTo>
                    <a:pt x="72995" y="1088"/>
                    <a:pt x="74055" y="1253"/>
                    <a:pt x="75305" y="2176"/>
                  </a:cubicBezTo>
                  <a:cubicBezTo>
                    <a:pt x="76202" y="2815"/>
                    <a:pt x="76393" y="3738"/>
                    <a:pt x="76393" y="4850"/>
                  </a:cubicBezTo>
                  <a:cubicBezTo>
                    <a:pt x="76393" y="5299"/>
                    <a:pt x="76039" y="5465"/>
                    <a:pt x="75849" y="5772"/>
                  </a:cubicBezTo>
                  <a:cubicBezTo>
                    <a:pt x="76937" y="6411"/>
                    <a:pt x="77290" y="7500"/>
                    <a:pt x="77643" y="8422"/>
                  </a:cubicBezTo>
                  <a:cubicBezTo>
                    <a:pt x="77834" y="8895"/>
                    <a:pt x="78377" y="9369"/>
                    <a:pt x="78541" y="9676"/>
                  </a:cubicBezTo>
                  <a:cubicBezTo>
                    <a:pt x="79247" y="9984"/>
                    <a:pt x="79791" y="10149"/>
                    <a:pt x="80525" y="10149"/>
                  </a:cubicBezTo>
                  <a:cubicBezTo>
                    <a:pt x="82319" y="10149"/>
                    <a:pt x="82673" y="8280"/>
                    <a:pt x="82673" y="6719"/>
                  </a:cubicBezTo>
                  <a:cubicBezTo>
                    <a:pt x="82836" y="6719"/>
                    <a:pt x="83026" y="6553"/>
                    <a:pt x="83217" y="6411"/>
                  </a:cubicBezTo>
                  <a:cubicBezTo>
                    <a:pt x="83923" y="7026"/>
                    <a:pt x="84630" y="7334"/>
                    <a:pt x="85718" y="7334"/>
                  </a:cubicBezTo>
                  <a:cubicBezTo>
                    <a:pt x="86968" y="7334"/>
                    <a:pt x="87512" y="6553"/>
                    <a:pt x="88409" y="5772"/>
                  </a:cubicBezTo>
                  <a:cubicBezTo>
                    <a:pt x="89660" y="4850"/>
                    <a:pt x="90557" y="4376"/>
                    <a:pt x="91644" y="3288"/>
                  </a:cubicBezTo>
                  <a:cubicBezTo>
                    <a:pt x="93058" y="2176"/>
                    <a:pt x="93955" y="1088"/>
                    <a:pt x="95940" y="1088"/>
                  </a:cubicBezTo>
                  <a:cubicBezTo>
                    <a:pt x="97027" y="1088"/>
                    <a:pt x="97544" y="1419"/>
                    <a:pt x="98441" y="1869"/>
                  </a:cubicBezTo>
                  <a:cubicBezTo>
                    <a:pt x="100235" y="2815"/>
                    <a:pt x="101486" y="2815"/>
                    <a:pt x="103661" y="3288"/>
                  </a:cubicBezTo>
                  <a:cubicBezTo>
                    <a:pt x="111354" y="8753"/>
                    <a:pt x="111354" y="8753"/>
                    <a:pt x="111354" y="8753"/>
                  </a:cubicBezTo>
                  <a:lnTo>
                    <a:pt x="111354" y="8753"/>
                  </a:lnTo>
                  <a:cubicBezTo>
                    <a:pt x="111354" y="9203"/>
                    <a:pt x="111164" y="9676"/>
                    <a:pt x="111164" y="10149"/>
                  </a:cubicBezTo>
                  <a:cubicBezTo>
                    <a:pt x="111164" y="11853"/>
                    <a:pt x="112088" y="12941"/>
                    <a:pt x="113692" y="13746"/>
                  </a:cubicBezTo>
                  <a:lnTo>
                    <a:pt x="113692" y="13746"/>
                  </a:lnTo>
                  <a:cubicBezTo>
                    <a:pt x="113692" y="15615"/>
                    <a:pt x="113855" y="16703"/>
                    <a:pt x="114399" y="18572"/>
                  </a:cubicBezTo>
                  <a:cubicBezTo>
                    <a:pt x="114753" y="19968"/>
                    <a:pt x="115677" y="20607"/>
                    <a:pt x="115840" y="22003"/>
                  </a:cubicBezTo>
                  <a:cubicBezTo>
                    <a:pt x="114943" y="27302"/>
                    <a:pt x="114943" y="27302"/>
                    <a:pt x="114943" y="27302"/>
                  </a:cubicBezTo>
                  <a:cubicBezTo>
                    <a:pt x="112605" y="27634"/>
                    <a:pt x="109750" y="27941"/>
                    <a:pt x="109750" y="30118"/>
                  </a:cubicBezTo>
                  <a:cubicBezTo>
                    <a:pt x="109750" y="31821"/>
                    <a:pt x="111354" y="32626"/>
                    <a:pt x="111354" y="34329"/>
                  </a:cubicBezTo>
                  <a:cubicBezTo>
                    <a:pt x="111545" y="35583"/>
                    <a:pt x="111708" y="36198"/>
                    <a:pt x="112251" y="37287"/>
                  </a:cubicBezTo>
                  <a:cubicBezTo>
                    <a:pt x="112605" y="37760"/>
                    <a:pt x="112795" y="38233"/>
                    <a:pt x="113502" y="38233"/>
                  </a:cubicBezTo>
                  <a:cubicBezTo>
                    <a:pt x="114399" y="38233"/>
                    <a:pt x="114943" y="37760"/>
                    <a:pt x="115840" y="37760"/>
                  </a:cubicBezTo>
                  <a:cubicBezTo>
                    <a:pt x="117634" y="37760"/>
                    <a:pt x="118341" y="37925"/>
                    <a:pt x="119972" y="3792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93" name="Shape 2793"/>
            <p:cNvSpPr/>
            <p:nvPr/>
          </p:nvSpPr>
          <p:spPr>
            <a:xfrm>
              <a:off x="9752171" y="6299194"/>
              <a:ext cx="323828" cy="373062"/>
            </a:xfrm>
            <a:custGeom>
              <a:avLst/>
              <a:gdLst/>
              <a:ahLst/>
              <a:cxnLst/>
              <a:rect l="0" t="0" r="0" b="0"/>
              <a:pathLst>
                <a:path w="120000" h="120000" extrusionOk="0">
                  <a:moveTo>
                    <a:pt x="50244" y="118378"/>
                  </a:moveTo>
                  <a:lnTo>
                    <a:pt x="50244" y="118378"/>
                  </a:lnTo>
                  <a:cubicBezTo>
                    <a:pt x="42227" y="118378"/>
                    <a:pt x="38752" y="117567"/>
                    <a:pt x="29933" y="117567"/>
                  </a:cubicBezTo>
                  <a:cubicBezTo>
                    <a:pt x="25523" y="117567"/>
                    <a:pt x="22850" y="119884"/>
                    <a:pt x="18440" y="119884"/>
                  </a:cubicBezTo>
                  <a:cubicBezTo>
                    <a:pt x="14966" y="119884"/>
                    <a:pt x="14031" y="117567"/>
                    <a:pt x="12293" y="115250"/>
                  </a:cubicBezTo>
                  <a:cubicBezTo>
                    <a:pt x="9621" y="109922"/>
                    <a:pt x="8819" y="106911"/>
                    <a:pt x="7884" y="100772"/>
                  </a:cubicBezTo>
                  <a:cubicBezTo>
                    <a:pt x="7884" y="92432"/>
                    <a:pt x="0" y="88494"/>
                    <a:pt x="0" y="80154"/>
                  </a:cubicBezTo>
                  <a:cubicBezTo>
                    <a:pt x="0" y="69498"/>
                    <a:pt x="14031" y="67992"/>
                    <a:pt x="25523" y="66370"/>
                  </a:cubicBezTo>
                  <a:cubicBezTo>
                    <a:pt x="29933" y="40424"/>
                    <a:pt x="29933" y="40424"/>
                    <a:pt x="29933" y="40424"/>
                  </a:cubicBezTo>
                  <a:cubicBezTo>
                    <a:pt x="29131" y="33590"/>
                    <a:pt x="24587" y="30463"/>
                    <a:pt x="22850" y="23629"/>
                  </a:cubicBezTo>
                  <a:cubicBezTo>
                    <a:pt x="20178" y="14478"/>
                    <a:pt x="19376" y="9150"/>
                    <a:pt x="19376" y="0"/>
                  </a:cubicBezTo>
                  <a:lnTo>
                    <a:pt x="19376" y="0"/>
                  </a:lnTo>
                  <a:cubicBezTo>
                    <a:pt x="20178" y="694"/>
                    <a:pt x="22048" y="1505"/>
                    <a:pt x="24587" y="2200"/>
                  </a:cubicBezTo>
                  <a:cubicBezTo>
                    <a:pt x="29933" y="4517"/>
                    <a:pt x="34342" y="3822"/>
                    <a:pt x="39688" y="6833"/>
                  </a:cubicBezTo>
                  <a:cubicBezTo>
                    <a:pt x="45835" y="12162"/>
                    <a:pt x="48507" y="15984"/>
                    <a:pt x="56391" y="18996"/>
                  </a:cubicBezTo>
                  <a:cubicBezTo>
                    <a:pt x="62538" y="22123"/>
                    <a:pt x="66948" y="21312"/>
                    <a:pt x="71358" y="25945"/>
                  </a:cubicBezTo>
                  <a:cubicBezTo>
                    <a:pt x="80178" y="32779"/>
                    <a:pt x="81113" y="40424"/>
                    <a:pt x="88997" y="47258"/>
                  </a:cubicBezTo>
                  <a:cubicBezTo>
                    <a:pt x="100489" y="57220"/>
                    <a:pt x="109309" y="59536"/>
                    <a:pt x="119866" y="69498"/>
                  </a:cubicBezTo>
                  <a:lnTo>
                    <a:pt x="119866" y="69498"/>
                  </a:lnTo>
                  <a:cubicBezTo>
                    <a:pt x="111046" y="75521"/>
                    <a:pt x="101291" y="78648"/>
                    <a:pt x="88997" y="83166"/>
                  </a:cubicBezTo>
                  <a:cubicBezTo>
                    <a:pt x="81113" y="86293"/>
                    <a:pt x="78440" y="91621"/>
                    <a:pt x="71358" y="97760"/>
                  </a:cubicBezTo>
                  <a:cubicBezTo>
                    <a:pt x="67884" y="100772"/>
                    <a:pt x="65211" y="101583"/>
                    <a:pt x="61737" y="105405"/>
                  </a:cubicBezTo>
                  <a:cubicBezTo>
                    <a:pt x="58129" y="110733"/>
                    <a:pt x="53719" y="114555"/>
                    <a:pt x="50244" y="11837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94" name="Shape 2794"/>
            <p:cNvSpPr/>
            <p:nvPr/>
          </p:nvSpPr>
          <p:spPr>
            <a:xfrm>
              <a:off x="9771221" y="6202357"/>
              <a:ext cx="544476" cy="314324"/>
            </a:xfrm>
            <a:custGeom>
              <a:avLst/>
              <a:gdLst/>
              <a:ahLst/>
              <a:cxnLst/>
              <a:rect l="0" t="0" r="0" b="0"/>
              <a:pathLst>
                <a:path w="120000" h="120000" extrusionOk="0">
                  <a:moveTo>
                    <a:pt x="555" y="8256"/>
                  </a:moveTo>
                  <a:lnTo>
                    <a:pt x="555" y="8256"/>
                  </a:lnTo>
                  <a:cubicBezTo>
                    <a:pt x="555" y="10871"/>
                    <a:pt x="0" y="13623"/>
                    <a:pt x="0" y="16376"/>
                  </a:cubicBezTo>
                  <a:cubicBezTo>
                    <a:pt x="0" y="26284"/>
                    <a:pt x="2698" y="32614"/>
                    <a:pt x="7380" y="37293"/>
                  </a:cubicBezTo>
                  <a:lnTo>
                    <a:pt x="7380" y="37293"/>
                  </a:lnTo>
                  <a:cubicBezTo>
                    <a:pt x="7857" y="38119"/>
                    <a:pt x="8968" y="39082"/>
                    <a:pt x="10476" y="39908"/>
                  </a:cubicBezTo>
                  <a:cubicBezTo>
                    <a:pt x="13650" y="42660"/>
                    <a:pt x="16269" y="41834"/>
                    <a:pt x="19444" y="45412"/>
                  </a:cubicBezTo>
                  <a:cubicBezTo>
                    <a:pt x="23095" y="51743"/>
                    <a:pt x="24682" y="56284"/>
                    <a:pt x="29365" y="59862"/>
                  </a:cubicBezTo>
                  <a:cubicBezTo>
                    <a:pt x="33015" y="63577"/>
                    <a:pt x="35634" y="62614"/>
                    <a:pt x="38253" y="68119"/>
                  </a:cubicBezTo>
                  <a:cubicBezTo>
                    <a:pt x="43492" y="76238"/>
                    <a:pt x="44047" y="85321"/>
                    <a:pt x="48730" y="93440"/>
                  </a:cubicBezTo>
                  <a:cubicBezTo>
                    <a:pt x="55555" y="105275"/>
                    <a:pt x="60793" y="108027"/>
                    <a:pt x="67063" y="119862"/>
                  </a:cubicBezTo>
                  <a:lnTo>
                    <a:pt x="67063" y="119862"/>
                  </a:lnTo>
                  <a:cubicBezTo>
                    <a:pt x="69126" y="117110"/>
                    <a:pt x="70714" y="114357"/>
                    <a:pt x="72301" y="110779"/>
                  </a:cubicBezTo>
                  <a:cubicBezTo>
                    <a:pt x="75396" y="104449"/>
                    <a:pt x="77539" y="101697"/>
                    <a:pt x="81190" y="97155"/>
                  </a:cubicBezTo>
                  <a:cubicBezTo>
                    <a:pt x="84841" y="90825"/>
                    <a:pt x="85873" y="87110"/>
                    <a:pt x="89523" y="81743"/>
                  </a:cubicBezTo>
                  <a:cubicBezTo>
                    <a:pt x="92698" y="76238"/>
                    <a:pt x="94761" y="74449"/>
                    <a:pt x="97936" y="68944"/>
                  </a:cubicBezTo>
                  <a:cubicBezTo>
                    <a:pt x="103174" y="58073"/>
                    <a:pt x="104761" y="49954"/>
                    <a:pt x="111587" y="40871"/>
                  </a:cubicBezTo>
                  <a:cubicBezTo>
                    <a:pt x="115714" y="35366"/>
                    <a:pt x="117301" y="30000"/>
                    <a:pt x="119920" y="22706"/>
                  </a:cubicBezTo>
                  <a:lnTo>
                    <a:pt x="119920" y="22706"/>
                  </a:lnTo>
                  <a:cubicBezTo>
                    <a:pt x="116269" y="19954"/>
                    <a:pt x="113650" y="17201"/>
                    <a:pt x="109444" y="17201"/>
                  </a:cubicBezTo>
                  <a:cubicBezTo>
                    <a:pt x="106825" y="17201"/>
                    <a:pt x="105238" y="19954"/>
                    <a:pt x="102619" y="19954"/>
                  </a:cubicBezTo>
                  <a:cubicBezTo>
                    <a:pt x="98968" y="19954"/>
                    <a:pt x="96904" y="19128"/>
                    <a:pt x="93730" y="17201"/>
                  </a:cubicBezTo>
                  <a:cubicBezTo>
                    <a:pt x="93253" y="17201"/>
                    <a:pt x="93253" y="15412"/>
                    <a:pt x="92698" y="15412"/>
                  </a:cubicBezTo>
                  <a:cubicBezTo>
                    <a:pt x="90079" y="15412"/>
                    <a:pt x="89523" y="20917"/>
                    <a:pt x="87460" y="22706"/>
                  </a:cubicBezTo>
                  <a:cubicBezTo>
                    <a:pt x="82222" y="29036"/>
                    <a:pt x="78571" y="30825"/>
                    <a:pt x="72301" y="30825"/>
                  </a:cubicBezTo>
                  <a:cubicBezTo>
                    <a:pt x="69682" y="30825"/>
                    <a:pt x="68650" y="30825"/>
                    <a:pt x="66507" y="30825"/>
                  </a:cubicBezTo>
                  <a:cubicBezTo>
                    <a:pt x="64920" y="30825"/>
                    <a:pt x="63888" y="34541"/>
                    <a:pt x="62301" y="34541"/>
                  </a:cubicBezTo>
                  <a:cubicBezTo>
                    <a:pt x="59761" y="34541"/>
                    <a:pt x="58174" y="32614"/>
                    <a:pt x="56031" y="31788"/>
                  </a:cubicBezTo>
                  <a:cubicBezTo>
                    <a:pt x="49761" y="30000"/>
                    <a:pt x="46111" y="29036"/>
                    <a:pt x="40873" y="22706"/>
                  </a:cubicBezTo>
                  <a:cubicBezTo>
                    <a:pt x="34047" y="12660"/>
                    <a:pt x="30952" y="0"/>
                    <a:pt x="21507" y="0"/>
                  </a:cubicBezTo>
                  <a:cubicBezTo>
                    <a:pt x="14206" y="0"/>
                    <a:pt x="12063" y="15412"/>
                    <a:pt x="4761" y="15412"/>
                  </a:cubicBezTo>
                  <a:cubicBezTo>
                    <a:pt x="2142" y="15412"/>
                    <a:pt x="1111" y="11834"/>
                    <a:pt x="555" y="825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95" name="Shape 2795"/>
            <p:cNvSpPr/>
            <p:nvPr/>
          </p:nvSpPr>
          <p:spPr>
            <a:xfrm>
              <a:off x="9248967" y="5851519"/>
              <a:ext cx="1142926" cy="441324"/>
            </a:xfrm>
            <a:custGeom>
              <a:avLst/>
              <a:gdLst/>
              <a:ahLst/>
              <a:cxnLst/>
              <a:rect l="0" t="0" r="0" b="0"/>
              <a:pathLst>
                <a:path w="120000" h="120000" extrusionOk="0">
                  <a:moveTo>
                    <a:pt x="55122" y="101237"/>
                  </a:moveTo>
                  <a:lnTo>
                    <a:pt x="55122" y="101237"/>
                  </a:lnTo>
                  <a:cubicBezTo>
                    <a:pt x="44423" y="78664"/>
                    <a:pt x="44423" y="78664"/>
                    <a:pt x="44423" y="78664"/>
                  </a:cubicBezTo>
                  <a:cubicBezTo>
                    <a:pt x="41398" y="76710"/>
                    <a:pt x="39659" y="76710"/>
                    <a:pt x="37164" y="72801"/>
                  </a:cubicBezTo>
                  <a:cubicBezTo>
                    <a:pt x="35916" y="70944"/>
                    <a:pt x="35198" y="69576"/>
                    <a:pt x="33686" y="69576"/>
                  </a:cubicBezTo>
                  <a:cubicBezTo>
                    <a:pt x="30926" y="69576"/>
                    <a:pt x="29678" y="74071"/>
                    <a:pt x="27712" y="78664"/>
                  </a:cubicBezTo>
                  <a:cubicBezTo>
                    <a:pt x="26200" y="83159"/>
                    <a:pt x="24952" y="85114"/>
                    <a:pt x="23213" y="88925"/>
                  </a:cubicBezTo>
                  <a:cubicBezTo>
                    <a:pt x="21965" y="92149"/>
                    <a:pt x="21209" y="95374"/>
                    <a:pt x="19470" y="95374"/>
                  </a:cubicBezTo>
                  <a:cubicBezTo>
                    <a:pt x="17958" y="95374"/>
                    <a:pt x="16975" y="94104"/>
                    <a:pt x="15992" y="91563"/>
                  </a:cubicBezTo>
                  <a:cubicBezTo>
                    <a:pt x="15727" y="92149"/>
                    <a:pt x="15463" y="92833"/>
                    <a:pt x="15236" y="92833"/>
                  </a:cubicBezTo>
                  <a:cubicBezTo>
                    <a:pt x="15236" y="99283"/>
                    <a:pt x="14744" y="107003"/>
                    <a:pt x="12249" y="107003"/>
                  </a:cubicBezTo>
                  <a:cubicBezTo>
                    <a:pt x="11228" y="107003"/>
                    <a:pt x="10472" y="106319"/>
                    <a:pt x="9489" y="105048"/>
                  </a:cubicBezTo>
                  <a:cubicBezTo>
                    <a:pt x="9262" y="103778"/>
                    <a:pt x="8506" y="101824"/>
                    <a:pt x="8241" y="99869"/>
                  </a:cubicBezTo>
                  <a:cubicBezTo>
                    <a:pt x="7750" y="96058"/>
                    <a:pt x="7258" y="91563"/>
                    <a:pt x="5746" y="88925"/>
                  </a:cubicBezTo>
                  <a:cubicBezTo>
                    <a:pt x="6011" y="87654"/>
                    <a:pt x="6502" y="86970"/>
                    <a:pt x="6502" y="85114"/>
                  </a:cubicBezTo>
                  <a:cubicBezTo>
                    <a:pt x="6502" y="80521"/>
                    <a:pt x="6238" y="76710"/>
                    <a:pt x="4990" y="74071"/>
                  </a:cubicBezTo>
                  <a:cubicBezTo>
                    <a:pt x="3251" y="70260"/>
                    <a:pt x="1776" y="69576"/>
                    <a:pt x="0" y="65081"/>
                  </a:cubicBezTo>
                  <a:lnTo>
                    <a:pt x="0" y="65081"/>
                  </a:lnTo>
                  <a:cubicBezTo>
                    <a:pt x="1247" y="59902"/>
                    <a:pt x="3024" y="59902"/>
                    <a:pt x="5255" y="56677"/>
                  </a:cubicBezTo>
                  <a:cubicBezTo>
                    <a:pt x="7485" y="54136"/>
                    <a:pt x="8241" y="48957"/>
                    <a:pt x="9981" y="44462"/>
                  </a:cubicBezTo>
                  <a:cubicBezTo>
                    <a:pt x="10737" y="41921"/>
                    <a:pt x="11228" y="40553"/>
                    <a:pt x="11984" y="38013"/>
                  </a:cubicBezTo>
                  <a:cubicBezTo>
                    <a:pt x="12476" y="36058"/>
                    <a:pt x="13232" y="35472"/>
                    <a:pt x="13232" y="32833"/>
                  </a:cubicBezTo>
                  <a:cubicBezTo>
                    <a:pt x="13232" y="30293"/>
                    <a:pt x="13232" y="29022"/>
                    <a:pt x="13232" y="26384"/>
                  </a:cubicBezTo>
                  <a:cubicBezTo>
                    <a:pt x="13232" y="25114"/>
                    <a:pt x="12741" y="24527"/>
                    <a:pt x="12476" y="23843"/>
                  </a:cubicBezTo>
                  <a:cubicBezTo>
                    <a:pt x="11984" y="19348"/>
                    <a:pt x="11493" y="16710"/>
                    <a:pt x="11493" y="12214"/>
                  </a:cubicBezTo>
                  <a:cubicBezTo>
                    <a:pt x="11493" y="8990"/>
                    <a:pt x="11493" y="7035"/>
                    <a:pt x="11493" y="4495"/>
                  </a:cubicBezTo>
                  <a:cubicBezTo>
                    <a:pt x="13497" y="4495"/>
                    <a:pt x="14744" y="4495"/>
                    <a:pt x="16710" y="3224"/>
                  </a:cubicBezTo>
                  <a:lnTo>
                    <a:pt x="16710" y="3224"/>
                  </a:lnTo>
                  <a:cubicBezTo>
                    <a:pt x="25935" y="684"/>
                    <a:pt x="25935" y="684"/>
                    <a:pt x="25935" y="684"/>
                  </a:cubicBezTo>
                  <a:cubicBezTo>
                    <a:pt x="26956" y="684"/>
                    <a:pt x="27448" y="684"/>
                    <a:pt x="28431" y="684"/>
                  </a:cubicBezTo>
                  <a:cubicBezTo>
                    <a:pt x="28922" y="684"/>
                    <a:pt x="29187" y="0"/>
                    <a:pt x="29678" y="0"/>
                  </a:cubicBezTo>
                  <a:cubicBezTo>
                    <a:pt x="31947" y="0"/>
                    <a:pt x="32930" y="2540"/>
                    <a:pt x="34933" y="5765"/>
                  </a:cubicBezTo>
                  <a:cubicBezTo>
                    <a:pt x="36408" y="7719"/>
                    <a:pt x="37429" y="9674"/>
                    <a:pt x="38185" y="13583"/>
                  </a:cubicBezTo>
                  <a:cubicBezTo>
                    <a:pt x="39168" y="17394"/>
                    <a:pt x="39659" y="19934"/>
                    <a:pt x="40415" y="24527"/>
                  </a:cubicBezTo>
                  <a:cubicBezTo>
                    <a:pt x="40907" y="27752"/>
                    <a:pt x="41398" y="32247"/>
                    <a:pt x="42911" y="32247"/>
                  </a:cubicBezTo>
                  <a:cubicBezTo>
                    <a:pt x="43894" y="32247"/>
                    <a:pt x="44158" y="29609"/>
                    <a:pt x="44914" y="27752"/>
                  </a:cubicBezTo>
                  <a:cubicBezTo>
                    <a:pt x="46880" y="22573"/>
                    <a:pt x="48657" y="20618"/>
                    <a:pt x="51379" y="19348"/>
                  </a:cubicBezTo>
                  <a:lnTo>
                    <a:pt x="51379" y="19348"/>
                  </a:lnTo>
                  <a:cubicBezTo>
                    <a:pt x="53383" y="23159"/>
                    <a:pt x="55387" y="23843"/>
                    <a:pt x="57618" y="27752"/>
                  </a:cubicBezTo>
                  <a:cubicBezTo>
                    <a:pt x="58374" y="29609"/>
                    <a:pt x="58601" y="32833"/>
                    <a:pt x="59848" y="32833"/>
                  </a:cubicBezTo>
                  <a:cubicBezTo>
                    <a:pt x="61134" y="32833"/>
                    <a:pt x="61625" y="29609"/>
                    <a:pt x="62873" y="27752"/>
                  </a:cubicBezTo>
                  <a:cubicBezTo>
                    <a:pt x="64347" y="25114"/>
                    <a:pt x="65368" y="24527"/>
                    <a:pt x="67107" y="23159"/>
                  </a:cubicBezTo>
                  <a:cubicBezTo>
                    <a:pt x="69338" y="21889"/>
                    <a:pt x="70359" y="18664"/>
                    <a:pt x="72589" y="18664"/>
                  </a:cubicBezTo>
                  <a:cubicBezTo>
                    <a:pt x="73837" y="18664"/>
                    <a:pt x="74593" y="18664"/>
                    <a:pt x="75841" y="18664"/>
                  </a:cubicBezTo>
                  <a:cubicBezTo>
                    <a:pt x="77807" y="18664"/>
                    <a:pt x="80302" y="20618"/>
                    <a:pt x="80302" y="25798"/>
                  </a:cubicBezTo>
                  <a:cubicBezTo>
                    <a:pt x="80302" y="33517"/>
                    <a:pt x="79054" y="37426"/>
                    <a:pt x="77580" y="44462"/>
                  </a:cubicBezTo>
                  <a:cubicBezTo>
                    <a:pt x="76824" y="48371"/>
                    <a:pt x="75841" y="49641"/>
                    <a:pt x="75841" y="54136"/>
                  </a:cubicBezTo>
                  <a:cubicBezTo>
                    <a:pt x="75841" y="61856"/>
                    <a:pt x="78563" y="68990"/>
                    <a:pt x="81814" y="68990"/>
                  </a:cubicBezTo>
                  <a:cubicBezTo>
                    <a:pt x="83553" y="68990"/>
                    <a:pt x="84045" y="65081"/>
                    <a:pt x="85293" y="61856"/>
                  </a:cubicBezTo>
                  <a:cubicBezTo>
                    <a:pt x="86049" y="58631"/>
                    <a:pt x="86805" y="57361"/>
                    <a:pt x="87561" y="54136"/>
                  </a:cubicBezTo>
                  <a:cubicBezTo>
                    <a:pt x="88052" y="51596"/>
                    <a:pt x="88279" y="48957"/>
                    <a:pt x="89300" y="48371"/>
                  </a:cubicBezTo>
                  <a:cubicBezTo>
                    <a:pt x="93043" y="45732"/>
                    <a:pt x="95047" y="43778"/>
                    <a:pt x="98752" y="43778"/>
                  </a:cubicBezTo>
                  <a:cubicBezTo>
                    <a:pt x="100264" y="43778"/>
                    <a:pt x="101247" y="47100"/>
                    <a:pt x="102759" y="47100"/>
                  </a:cubicBezTo>
                  <a:cubicBezTo>
                    <a:pt x="104763" y="47100"/>
                    <a:pt x="105482" y="41921"/>
                    <a:pt x="107258" y="39283"/>
                  </a:cubicBezTo>
                  <a:cubicBezTo>
                    <a:pt x="109489" y="36058"/>
                    <a:pt x="111228" y="34201"/>
                    <a:pt x="113988" y="33517"/>
                  </a:cubicBezTo>
                  <a:cubicBezTo>
                    <a:pt x="119697" y="38013"/>
                    <a:pt x="119697" y="38013"/>
                    <a:pt x="119697" y="38013"/>
                  </a:cubicBezTo>
                  <a:lnTo>
                    <a:pt x="119697" y="38013"/>
                  </a:lnTo>
                  <a:cubicBezTo>
                    <a:pt x="119697" y="40553"/>
                    <a:pt x="119962" y="42508"/>
                    <a:pt x="119697" y="45146"/>
                  </a:cubicBezTo>
                  <a:cubicBezTo>
                    <a:pt x="118979" y="47687"/>
                    <a:pt x="117731" y="48957"/>
                    <a:pt x="117731" y="52866"/>
                  </a:cubicBezTo>
                  <a:cubicBezTo>
                    <a:pt x="117731" y="59315"/>
                    <a:pt x="119470" y="63127"/>
                    <a:pt x="119470" y="69576"/>
                  </a:cubicBezTo>
                  <a:cubicBezTo>
                    <a:pt x="119470" y="77296"/>
                    <a:pt x="118223" y="81205"/>
                    <a:pt x="117240" y="87654"/>
                  </a:cubicBezTo>
                  <a:cubicBezTo>
                    <a:pt x="116483" y="92149"/>
                    <a:pt x="116483" y="95374"/>
                    <a:pt x="115463" y="99283"/>
                  </a:cubicBezTo>
                  <a:cubicBezTo>
                    <a:pt x="114706" y="101824"/>
                    <a:pt x="113724" y="103094"/>
                    <a:pt x="112967" y="106319"/>
                  </a:cubicBezTo>
                  <a:cubicBezTo>
                    <a:pt x="112476" y="108273"/>
                    <a:pt x="112249" y="110228"/>
                    <a:pt x="111984" y="111498"/>
                  </a:cubicBezTo>
                  <a:lnTo>
                    <a:pt x="111984" y="111498"/>
                  </a:lnTo>
                  <a:cubicBezTo>
                    <a:pt x="110245" y="109543"/>
                    <a:pt x="108998" y="107589"/>
                    <a:pt x="106994" y="107589"/>
                  </a:cubicBezTo>
                  <a:cubicBezTo>
                    <a:pt x="105746" y="107589"/>
                    <a:pt x="104990" y="109543"/>
                    <a:pt x="103742" y="109543"/>
                  </a:cubicBezTo>
                  <a:cubicBezTo>
                    <a:pt x="102003" y="109543"/>
                    <a:pt x="101020" y="108957"/>
                    <a:pt x="99508" y="107589"/>
                  </a:cubicBezTo>
                  <a:cubicBezTo>
                    <a:pt x="99281" y="107589"/>
                    <a:pt x="99281" y="106319"/>
                    <a:pt x="99017" y="106319"/>
                  </a:cubicBezTo>
                  <a:cubicBezTo>
                    <a:pt x="97769" y="106319"/>
                    <a:pt x="97504" y="110228"/>
                    <a:pt x="96521" y="111498"/>
                  </a:cubicBezTo>
                  <a:cubicBezTo>
                    <a:pt x="94026" y="115993"/>
                    <a:pt x="92287" y="117263"/>
                    <a:pt x="89300" y="117263"/>
                  </a:cubicBezTo>
                  <a:cubicBezTo>
                    <a:pt x="88052" y="117263"/>
                    <a:pt x="87561" y="117263"/>
                    <a:pt x="86540" y="117263"/>
                  </a:cubicBezTo>
                  <a:cubicBezTo>
                    <a:pt x="85784" y="117263"/>
                    <a:pt x="85293" y="119902"/>
                    <a:pt x="84536" y="119902"/>
                  </a:cubicBezTo>
                  <a:cubicBezTo>
                    <a:pt x="83327" y="119902"/>
                    <a:pt x="82570" y="118534"/>
                    <a:pt x="81550" y="117947"/>
                  </a:cubicBezTo>
                  <a:cubicBezTo>
                    <a:pt x="78563" y="116677"/>
                    <a:pt x="76824" y="115993"/>
                    <a:pt x="74328" y="111498"/>
                  </a:cubicBezTo>
                  <a:cubicBezTo>
                    <a:pt x="71077" y="104364"/>
                    <a:pt x="69603" y="95374"/>
                    <a:pt x="65103" y="95374"/>
                  </a:cubicBezTo>
                  <a:cubicBezTo>
                    <a:pt x="61625" y="95374"/>
                    <a:pt x="60604" y="106319"/>
                    <a:pt x="57126" y="106319"/>
                  </a:cubicBezTo>
                  <a:cubicBezTo>
                    <a:pt x="55879" y="106319"/>
                    <a:pt x="55387" y="103778"/>
                    <a:pt x="55122" y="10123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96" name="Shape 2796"/>
            <p:cNvSpPr/>
            <p:nvPr/>
          </p:nvSpPr>
          <p:spPr>
            <a:xfrm>
              <a:off x="9737885" y="5694357"/>
              <a:ext cx="660356" cy="411161"/>
            </a:xfrm>
            <a:custGeom>
              <a:avLst/>
              <a:gdLst/>
              <a:ahLst/>
              <a:cxnLst/>
              <a:rect l="0" t="0" r="0" b="0"/>
              <a:pathLst>
                <a:path w="120000" h="120000" extrusionOk="0">
                  <a:moveTo>
                    <a:pt x="118168" y="86584"/>
                  </a:moveTo>
                  <a:lnTo>
                    <a:pt x="118168" y="86584"/>
                  </a:lnTo>
                  <a:cubicBezTo>
                    <a:pt x="108294" y="81751"/>
                    <a:pt x="108294" y="81751"/>
                    <a:pt x="108294" y="81751"/>
                  </a:cubicBezTo>
                  <a:cubicBezTo>
                    <a:pt x="103520" y="82486"/>
                    <a:pt x="100512" y="84483"/>
                    <a:pt x="96653" y="87950"/>
                  </a:cubicBezTo>
                  <a:cubicBezTo>
                    <a:pt x="93580" y="90788"/>
                    <a:pt x="92337" y="96357"/>
                    <a:pt x="88871" y="96357"/>
                  </a:cubicBezTo>
                  <a:cubicBezTo>
                    <a:pt x="86256" y="96357"/>
                    <a:pt x="84555" y="92784"/>
                    <a:pt x="81940" y="92784"/>
                  </a:cubicBezTo>
                  <a:cubicBezTo>
                    <a:pt x="75531" y="92784"/>
                    <a:pt x="72065" y="94886"/>
                    <a:pt x="65591" y="97723"/>
                  </a:cubicBezTo>
                  <a:cubicBezTo>
                    <a:pt x="63825" y="98353"/>
                    <a:pt x="63433" y="101190"/>
                    <a:pt x="62583" y="103922"/>
                  </a:cubicBezTo>
                  <a:cubicBezTo>
                    <a:pt x="61275" y="107390"/>
                    <a:pt x="59967" y="108756"/>
                    <a:pt x="58659" y="112224"/>
                  </a:cubicBezTo>
                  <a:cubicBezTo>
                    <a:pt x="56501" y="115691"/>
                    <a:pt x="55651" y="119894"/>
                    <a:pt x="52643" y="119894"/>
                  </a:cubicBezTo>
                  <a:cubicBezTo>
                    <a:pt x="47019" y="119894"/>
                    <a:pt x="42310" y="112224"/>
                    <a:pt x="42310" y="103922"/>
                  </a:cubicBezTo>
                  <a:cubicBezTo>
                    <a:pt x="42310" y="99089"/>
                    <a:pt x="44010" y="97723"/>
                    <a:pt x="45318" y="93520"/>
                  </a:cubicBezTo>
                  <a:cubicBezTo>
                    <a:pt x="47869" y="85954"/>
                    <a:pt x="50027" y="81751"/>
                    <a:pt x="50027" y="73450"/>
                  </a:cubicBezTo>
                  <a:cubicBezTo>
                    <a:pt x="50027" y="67880"/>
                    <a:pt x="45711" y="65779"/>
                    <a:pt x="42310" y="65779"/>
                  </a:cubicBezTo>
                  <a:cubicBezTo>
                    <a:pt x="40152" y="65779"/>
                    <a:pt x="38844" y="65779"/>
                    <a:pt x="36686" y="65779"/>
                  </a:cubicBezTo>
                  <a:cubicBezTo>
                    <a:pt x="32828" y="65779"/>
                    <a:pt x="31062" y="69246"/>
                    <a:pt x="27204" y="70612"/>
                  </a:cubicBezTo>
                  <a:cubicBezTo>
                    <a:pt x="24196" y="72084"/>
                    <a:pt x="22430" y="72714"/>
                    <a:pt x="19880" y="75551"/>
                  </a:cubicBezTo>
                  <a:cubicBezTo>
                    <a:pt x="17722" y="77548"/>
                    <a:pt x="16871" y="81015"/>
                    <a:pt x="14648" y="81015"/>
                  </a:cubicBezTo>
                  <a:cubicBezTo>
                    <a:pt x="12490" y="81015"/>
                    <a:pt x="12098" y="77548"/>
                    <a:pt x="10790" y="75551"/>
                  </a:cubicBezTo>
                  <a:cubicBezTo>
                    <a:pt x="6931" y="71348"/>
                    <a:pt x="3465" y="70612"/>
                    <a:pt x="0" y="66514"/>
                  </a:cubicBezTo>
                  <a:lnTo>
                    <a:pt x="0" y="66514"/>
                  </a:lnTo>
                  <a:cubicBezTo>
                    <a:pt x="1307" y="65148"/>
                    <a:pt x="1307" y="63677"/>
                    <a:pt x="1765" y="61681"/>
                  </a:cubicBezTo>
                  <a:cubicBezTo>
                    <a:pt x="2615" y="58213"/>
                    <a:pt x="4773" y="56742"/>
                    <a:pt x="4773" y="53274"/>
                  </a:cubicBezTo>
                  <a:cubicBezTo>
                    <a:pt x="4773" y="44343"/>
                    <a:pt x="0" y="40875"/>
                    <a:pt x="0" y="32574"/>
                  </a:cubicBezTo>
                  <a:cubicBezTo>
                    <a:pt x="0" y="27005"/>
                    <a:pt x="3465" y="24903"/>
                    <a:pt x="3465" y="19334"/>
                  </a:cubicBezTo>
                  <a:cubicBezTo>
                    <a:pt x="3465" y="16602"/>
                    <a:pt x="3465" y="14500"/>
                    <a:pt x="3465" y="12399"/>
                  </a:cubicBezTo>
                  <a:cubicBezTo>
                    <a:pt x="3465" y="9667"/>
                    <a:pt x="3923" y="8931"/>
                    <a:pt x="4316" y="6199"/>
                  </a:cubicBezTo>
                  <a:lnTo>
                    <a:pt x="4316" y="6199"/>
                  </a:lnTo>
                  <a:cubicBezTo>
                    <a:pt x="6931" y="7565"/>
                    <a:pt x="8632" y="10402"/>
                    <a:pt x="11640" y="10402"/>
                  </a:cubicBezTo>
                  <a:cubicBezTo>
                    <a:pt x="14256" y="10402"/>
                    <a:pt x="15956" y="8301"/>
                    <a:pt x="18964" y="8301"/>
                  </a:cubicBezTo>
                  <a:cubicBezTo>
                    <a:pt x="22038" y="8301"/>
                    <a:pt x="23738" y="8931"/>
                    <a:pt x="26354" y="8931"/>
                  </a:cubicBezTo>
                  <a:cubicBezTo>
                    <a:pt x="31520" y="8931"/>
                    <a:pt x="34070" y="5464"/>
                    <a:pt x="38844" y="3467"/>
                  </a:cubicBezTo>
                  <a:cubicBezTo>
                    <a:pt x="42310" y="2101"/>
                    <a:pt x="44861" y="2732"/>
                    <a:pt x="47869" y="0"/>
                  </a:cubicBezTo>
                  <a:cubicBezTo>
                    <a:pt x="45711" y="5464"/>
                    <a:pt x="45318" y="8931"/>
                    <a:pt x="44010" y="15236"/>
                  </a:cubicBezTo>
                  <a:cubicBezTo>
                    <a:pt x="43160" y="19334"/>
                    <a:pt x="41852" y="21436"/>
                    <a:pt x="41852" y="26269"/>
                  </a:cubicBezTo>
                  <a:cubicBezTo>
                    <a:pt x="41852" y="30472"/>
                    <a:pt x="44403" y="31103"/>
                    <a:pt x="46626" y="32574"/>
                  </a:cubicBezTo>
                  <a:cubicBezTo>
                    <a:pt x="49177" y="33940"/>
                    <a:pt x="50027" y="37408"/>
                    <a:pt x="52643" y="37408"/>
                  </a:cubicBezTo>
                  <a:cubicBezTo>
                    <a:pt x="54801" y="37408"/>
                    <a:pt x="55651" y="33204"/>
                    <a:pt x="57809" y="33204"/>
                  </a:cubicBezTo>
                  <a:cubicBezTo>
                    <a:pt x="58659" y="33204"/>
                    <a:pt x="58659" y="34570"/>
                    <a:pt x="59509" y="36042"/>
                  </a:cubicBezTo>
                  <a:cubicBezTo>
                    <a:pt x="60817" y="37408"/>
                    <a:pt x="61667" y="38038"/>
                    <a:pt x="62975" y="39509"/>
                  </a:cubicBezTo>
                  <a:cubicBezTo>
                    <a:pt x="64283" y="41506"/>
                    <a:pt x="64741" y="44343"/>
                    <a:pt x="66441" y="44343"/>
                  </a:cubicBezTo>
                  <a:cubicBezTo>
                    <a:pt x="68599" y="44343"/>
                    <a:pt x="69907" y="41506"/>
                    <a:pt x="69907" y="38774"/>
                  </a:cubicBezTo>
                  <a:cubicBezTo>
                    <a:pt x="69907" y="35306"/>
                    <a:pt x="68599" y="33940"/>
                    <a:pt x="68599" y="30472"/>
                  </a:cubicBezTo>
                  <a:cubicBezTo>
                    <a:pt x="68599" y="28371"/>
                    <a:pt x="70757" y="29737"/>
                    <a:pt x="71607" y="28371"/>
                  </a:cubicBezTo>
                  <a:cubicBezTo>
                    <a:pt x="73307" y="26269"/>
                    <a:pt x="73765" y="24168"/>
                    <a:pt x="73765" y="20700"/>
                  </a:cubicBezTo>
                  <a:cubicBezTo>
                    <a:pt x="74223" y="17968"/>
                    <a:pt x="73765" y="13134"/>
                    <a:pt x="75923" y="13134"/>
                  </a:cubicBezTo>
                  <a:cubicBezTo>
                    <a:pt x="78539" y="13134"/>
                    <a:pt x="78539" y="17968"/>
                    <a:pt x="80697" y="19334"/>
                  </a:cubicBezTo>
                  <a:cubicBezTo>
                    <a:pt x="85013" y="23537"/>
                    <a:pt x="87564" y="27005"/>
                    <a:pt x="92337" y="27005"/>
                  </a:cubicBezTo>
                  <a:cubicBezTo>
                    <a:pt x="94495" y="27005"/>
                    <a:pt x="95346" y="27005"/>
                    <a:pt x="97046" y="27005"/>
                  </a:cubicBezTo>
                  <a:cubicBezTo>
                    <a:pt x="99204" y="27005"/>
                    <a:pt x="100512" y="26269"/>
                    <a:pt x="102670" y="26269"/>
                  </a:cubicBezTo>
                  <a:cubicBezTo>
                    <a:pt x="104370" y="26269"/>
                    <a:pt x="105678" y="27740"/>
                    <a:pt x="107444" y="28371"/>
                  </a:cubicBezTo>
                  <a:cubicBezTo>
                    <a:pt x="111302" y="29737"/>
                    <a:pt x="113460" y="29106"/>
                    <a:pt x="117318" y="30472"/>
                  </a:cubicBezTo>
                  <a:lnTo>
                    <a:pt x="117318" y="30472"/>
                  </a:lnTo>
                  <a:cubicBezTo>
                    <a:pt x="117318" y="31838"/>
                    <a:pt x="117776" y="32574"/>
                    <a:pt x="117776" y="33940"/>
                  </a:cubicBezTo>
                  <a:cubicBezTo>
                    <a:pt x="117776" y="36672"/>
                    <a:pt x="117776" y="37408"/>
                    <a:pt x="117776" y="40140"/>
                  </a:cubicBezTo>
                  <a:cubicBezTo>
                    <a:pt x="117776" y="47810"/>
                    <a:pt x="119084" y="51908"/>
                    <a:pt x="119084" y="59579"/>
                  </a:cubicBezTo>
                  <a:cubicBezTo>
                    <a:pt x="119084" y="61681"/>
                    <a:pt x="119084" y="63047"/>
                    <a:pt x="119084" y="65148"/>
                  </a:cubicBezTo>
                  <a:cubicBezTo>
                    <a:pt x="119084" y="67145"/>
                    <a:pt x="119476" y="67880"/>
                    <a:pt x="119934" y="69982"/>
                  </a:cubicBezTo>
                  <a:cubicBezTo>
                    <a:pt x="119934" y="75551"/>
                    <a:pt x="118626" y="78914"/>
                    <a:pt x="118168" y="84483"/>
                  </a:cubicBezTo>
                  <a:cubicBezTo>
                    <a:pt x="118168" y="85218"/>
                    <a:pt x="118168" y="85954"/>
                    <a:pt x="118168" y="8658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97" name="Shape 2797"/>
            <p:cNvSpPr/>
            <p:nvPr/>
          </p:nvSpPr>
          <p:spPr>
            <a:xfrm>
              <a:off x="9761696" y="5449882"/>
              <a:ext cx="622258" cy="396874"/>
            </a:xfrm>
            <a:custGeom>
              <a:avLst/>
              <a:gdLst/>
              <a:ahLst/>
              <a:cxnLst/>
              <a:rect l="0" t="0" r="0" b="0"/>
              <a:pathLst>
                <a:path w="120000" h="120000" extrusionOk="0">
                  <a:moveTo>
                    <a:pt x="0" y="80398"/>
                  </a:moveTo>
                  <a:lnTo>
                    <a:pt x="0" y="80398"/>
                  </a:lnTo>
                  <a:cubicBezTo>
                    <a:pt x="2776" y="81813"/>
                    <a:pt x="4580" y="84750"/>
                    <a:pt x="7773" y="84750"/>
                  </a:cubicBezTo>
                  <a:cubicBezTo>
                    <a:pt x="10549" y="84750"/>
                    <a:pt x="12353" y="82574"/>
                    <a:pt x="15546" y="82574"/>
                  </a:cubicBezTo>
                  <a:cubicBezTo>
                    <a:pt x="18808" y="82574"/>
                    <a:pt x="20613" y="83227"/>
                    <a:pt x="23389" y="83227"/>
                  </a:cubicBezTo>
                  <a:cubicBezTo>
                    <a:pt x="28872" y="83227"/>
                    <a:pt x="31578" y="79637"/>
                    <a:pt x="36645" y="77570"/>
                  </a:cubicBezTo>
                  <a:cubicBezTo>
                    <a:pt x="40323" y="76155"/>
                    <a:pt x="43030" y="76808"/>
                    <a:pt x="46223" y="73980"/>
                  </a:cubicBezTo>
                  <a:cubicBezTo>
                    <a:pt x="43932" y="79637"/>
                    <a:pt x="43516" y="83227"/>
                    <a:pt x="42128" y="89755"/>
                  </a:cubicBezTo>
                  <a:cubicBezTo>
                    <a:pt x="41226" y="93998"/>
                    <a:pt x="39838" y="96174"/>
                    <a:pt x="39838" y="101178"/>
                  </a:cubicBezTo>
                  <a:cubicBezTo>
                    <a:pt x="39838" y="105530"/>
                    <a:pt x="42544" y="106183"/>
                    <a:pt x="44904" y="107706"/>
                  </a:cubicBezTo>
                  <a:cubicBezTo>
                    <a:pt x="47611" y="109120"/>
                    <a:pt x="48513" y="112710"/>
                    <a:pt x="51289" y="112710"/>
                  </a:cubicBezTo>
                  <a:cubicBezTo>
                    <a:pt x="53580" y="112710"/>
                    <a:pt x="54482" y="108359"/>
                    <a:pt x="56772" y="108359"/>
                  </a:cubicBezTo>
                  <a:cubicBezTo>
                    <a:pt x="57674" y="108359"/>
                    <a:pt x="57674" y="109773"/>
                    <a:pt x="58577" y="111296"/>
                  </a:cubicBezTo>
                  <a:cubicBezTo>
                    <a:pt x="59965" y="112710"/>
                    <a:pt x="60867" y="113363"/>
                    <a:pt x="62255" y="114886"/>
                  </a:cubicBezTo>
                  <a:cubicBezTo>
                    <a:pt x="63643" y="116953"/>
                    <a:pt x="64129" y="119891"/>
                    <a:pt x="65934" y="119891"/>
                  </a:cubicBezTo>
                  <a:cubicBezTo>
                    <a:pt x="68224" y="119891"/>
                    <a:pt x="69612" y="116953"/>
                    <a:pt x="69612" y="114125"/>
                  </a:cubicBezTo>
                  <a:cubicBezTo>
                    <a:pt x="69612" y="110534"/>
                    <a:pt x="68224" y="109120"/>
                    <a:pt x="68224" y="105530"/>
                  </a:cubicBezTo>
                  <a:cubicBezTo>
                    <a:pt x="68224" y="103354"/>
                    <a:pt x="70514" y="104768"/>
                    <a:pt x="71417" y="103354"/>
                  </a:cubicBezTo>
                  <a:cubicBezTo>
                    <a:pt x="73221" y="101178"/>
                    <a:pt x="73707" y="99002"/>
                    <a:pt x="73707" y="95412"/>
                  </a:cubicBezTo>
                  <a:cubicBezTo>
                    <a:pt x="74193" y="92583"/>
                    <a:pt x="73707" y="87579"/>
                    <a:pt x="75997" y="87579"/>
                  </a:cubicBezTo>
                  <a:cubicBezTo>
                    <a:pt x="78773" y="87579"/>
                    <a:pt x="78773" y="92583"/>
                    <a:pt x="81064" y="93998"/>
                  </a:cubicBezTo>
                  <a:cubicBezTo>
                    <a:pt x="85644" y="98349"/>
                    <a:pt x="88351" y="101940"/>
                    <a:pt x="93418" y="101940"/>
                  </a:cubicBezTo>
                  <a:cubicBezTo>
                    <a:pt x="95708" y="101940"/>
                    <a:pt x="96610" y="101940"/>
                    <a:pt x="98415" y="101940"/>
                  </a:cubicBezTo>
                  <a:cubicBezTo>
                    <a:pt x="100705" y="101940"/>
                    <a:pt x="102093" y="101178"/>
                    <a:pt x="104384" y="101178"/>
                  </a:cubicBezTo>
                  <a:cubicBezTo>
                    <a:pt x="106188" y="101178"/>
                    <a:pt x="107576" y="102701"/>
                    <a:pt x="109450" y="103354"/>
                  </a:cubicBezTo>
                  <a:cubicBezTo>
                    <a:pt x="113545" y="104768"/>
                    <a:pt x="115835" y="104116"/>
                    <a:pt x="119930" y="105530"/>
                  </a:cubicBezTo>
                  <a:lnTo>
                    <a:pt x="119930" y="105530"/>
                  </a:lnTo>
                  <a:cubicBezTo>
                    <a:pt x="119514" y="98349"/>
                    <a:pt x="117223" y="93998"/>
                    <a:pt x="117223" y="86165"/>
                  </a:cubicBezTo>
                  <a:cubicBezTo>
                    <a:pt x="117223" y="78984"/>
                    <a:pt x="117223" y="75394"/>
                    <a:pt x="117223" y="68866"/>
                  </a:cubicBezTo>
                  <a:cubicBezTo>
                    <a:pt x="117223" y="63209"/>
                    <a:pt x="115349" y="60271"/>
                    <a:pt x="114933" y="54614"/>
                  </a:cubicBezTo>
                  <a:cubicBezTo>
                    <a:pt x="114447" y="49501"/>
                    <a:pt x="113545" y="46672"/>
                    <a:pt x="112157" y="42320"/>
                  </a:cubicBezTo>
                  <a:cubicBezTo>
                    <a:pt x="111255" y="40253"/>
                    <a:pt x="111255" y="38077"/>
                    <a:pt x="109866" y="36663"/>
                  </a:cubicBezTo>
                  <a:cubicBezTo>
                    <a:pt x="105772" y="32311"/>
                    <a:pt x="102579" y="30897"/>
                    <a:pt x="97998" y="28721"/>
                  </a:cubicBezTo>
                  <a:cubicBezTo>
                    <a:pt x="95222" y="27307"/>
                    <a:pt x="93834" y="24478"/>
                    <a:pt x="91127" y="24478"/>
                  </a:cubicBezTo>
                  <a:cubicBezTo>
                    <a:pt x="87449" y="24478"/>
                    <a:pt x="85159" y="24478"/>
                    <a:pt x="81480" y="24478"/>
                  </a:cubicBezTo>
                  <a:cubicBezTo>
                    <a:pt x="76483" y="24478"/>
                    <a:pt x="74609" y="17951"/>
                    <a:pt x="70028" y="17951"/>
                  </a:cubicBezTo>
                  <a:cubicBezTo>
                    <a:pt x="68710" y="17951"/>
                    <a:pt x="67738" y="18712"/>
                    <a:pt x="66419" y="18712"/>
                  </a:cubicBezTo>
                  <a:cubicBezTo>
                    <a:pt x="62255" y="18712"/>
                    <a:pt x="59063" y="15122"/>
                    <a:pt x="57258" y="8594"/>
                  </a:cubicBezTo>
                  <a:cubicBezTo>
                    <a:pt x="54968" y="1523"/>
                    <a:pt x="49415" y="5113"/>
                    <a:pt x="44904" y="761"/>
                  </a:cubicBezTo>
                  <a:cubicBezTo>
                    <a:pt x="44418" y="0"/>
                    <a:pt x="43932" y="0"/>
                    <a:pt x="43932" y="0"/>
                  </a:cubicBezTo>
                  <a:lnTo>
                    <a:pt x="43932" y="0"/>
                  </a:lnTo>
                  <a:cubicBezTo>
                    <a:pt x="39838" y="5113"/>
                    <a:pt x="36159" y="10117"/>
                    <a:pt x="30676" y="10117"/>
                  </a:cubicBezTo>
                  <a:cubicBezTo>
                    <a:pt x="29288" y="10117"/>
                    <a:pt x="28872" y="10117"/>
                    <a:pt x="27484" y="10117"/>
                  </a:cubicBezTo>
                  <a:cubicBezTo>
                    <a:pt x="24707" y="10117"/>
                    <a:pt x="24707" y="14360"/>
                    <a:pt x="24291" y="17951"/>
                  </a:cubicBezTo>
                  <a:cubicBezTo>
                    <a:pt x="23805" y="22302"/>
                    <a:pt x="22417" y="24478"/>
                    <a:pt x="22001" y="28068"/>
                  </a:cubicBezTo>
                  <a:cubicBezTo>
                    <a:pt x="20613" y="35902"/>
                    <a:pt x="19224" y="40253"/>
                    <a:pt x="17836" y="47434"/>
                  </a:cubicBezTo>
                  <a:cubicBezTo>
                    <a:pt x="16518" y="54614"/>
                    <a:pt x="13742" y="58096"/>
                    <a:pt x="9647" y="62447"/>
                  </a:cubicBezTo>
                  <a:cubicBezTo>
                    <a:pt x="7356" y="65385"/>
                    <a:pt x="4580" y="64623"/>
                    <a:pt x="2290" y="68866"/>
                  </a:cubicBezTo>
                  <a:cubicBezTo>
                    <a:pt x="0" y="72456"/>
                    <a:pt x="902" y="76155"/>
                    <a:pt x="0" y="8039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98" name="Shape 2798"/>
            <p:cNvSpPr/>
            <p:nvPr/>
          </p:nvSpPr>
          <p:spPr>
            <a:xfrm>
              <a:off x="9282303" y="5014907"/>
              <a:ext cx="707978" cy="955675"/>
            </a:xfrm>
            <a:custGeom>
              <a:avLst/>
              <a:gdLst/>
              <a:ahLst/>
              <a:cxnLst/>
              <a:rect l="0" t="0" r="0" b="0"/>
              <a:pathLst>
                <a:path w="120000" h="120000" extrusionOk="0">
                  <a:moveTo>
                    <a:pt x="77273" y="113984"/>
                  </a:moveTo>
                  <a:lnTo>
                    <a:pt x="77273" y="113984"/>
                  </a:lnTo>
                  <a:cubicBezTo>
                    <a:pt x="78494" y="113396"/>
                    <a:pt x="78494" y="112762"/>
                    <a:pt x="78921" y="111903"/>
                  </a:cubicBezTo>
                  <a:cubicBezTo>
                    <a:pt x="79715" y="110410"/>
                    <a:pt x="81729" y="109777"/>
                    <a:pt x="81729" y="108284"/>
                  </a:cubicBezTo>
                  <a:cubicBezTo>
                    <a:pt x="81729" y="104440"/>
                    <a:pt x="77273" y="102947"/>
                    <a:pt x="77273" y="99374"/>
                  </a:cubicBezTo>
                  <a:cubicBezTo>
                    <a:pt x="77273" y="96977"/>
                    <a:pt x="80508" y="96072"/>
                    <a:pt x="80508" y="93675"/>
                  </a:cubicBezTo>
                  <a:cubicBezTo>
                    <a:pt x="80508" y="92499"/>
                    <a:pt x="80508" y="91594"/>
                    <a:pt x="80508" y="90689"/>
                  </a:cubicBezTo>
                  <a:cubicBezTo>
                    <a:pt x="80508" y="89513"/>
                    <a:pt x="80935" y="89197"/>
                    <a:pt x="81302" y="88021"/>
                  </a:cubicBezTo>
                  <a:lnTo>
                    <a:pt x="81302" y="88021"/>
                  </a:lnTo>
                  <a:cubicBezTo>
                    <a:pt x="82095" y="86257"/>
                    <a:pt x="81302" y="84719"/>
                    <a:pt x="83316" y="83226"/>
                  </a:cubicBezTo>
                  <a:cubicBezTo>
                    <a:pt x="85330" y="81462"/>
                    <a:pt x="87772" y="81779"/>
                    <a:pt x="89786" y="80557"/>
                  </a:cubicBezTo>
                  <a:cubicBezTo>
                    <a:pt x="93387" y="78748"/>
                    <a:pt x="95829" y="77301"/>
                    <a:pt x="96988" y="74315"/>
                  </a:cubicBezTo>
                  <a:cubicBezTo>
                    <a:pt x="98209" y="71330"/>
                    <a:pt x="99430" y="69521"/>
                    <a:pt x="100651" y="66264"/>
                  </a:cubicBezTo>
                  <a:cubicBezTo>
                    <a:pt x="101017" y="64771"/>
                    <a:pt x="102238" y="63867"/>
                    <a:pt x="102665" y="62058"/>
                  </a:cubicBezTo>
                  <a:cubicBezTo>
                    <a:pt x="103031" y="60565"/>
                    <a:pt x="103031" y="58801"/>
                    <a:pt x="105473" y="58801"/>
                  </a:cubicBezTo>
                  <a:cubicBezTo>
                    <a:pt x="106693" y="58801"/>
                    <a:pt x="107060" y="58801"/>
                    <a:pt x="108280" y="58801"/>
                  </a:cubicBezTo>
                  <a:cubicBezTo>
                    <a:pt x="113102" y="58801"/>
                    <a:pt x="116337" y="56720"/>
                    <a:pt x="119938" y="54594"/>
                  </a:cubicBezTo>
                  <a:lnTo>
                    <a:pt x="119938" y="54594"/>
                  </a:lnTo>
                  <a:cubicBezTo>
                    <a:pt x="119145" y="54323"/>
                    <a:pt x="118718" y="54006"/>
                    <a:pt x="118351" y="53418"/>
                  </a:cubicBezTo>
                  <a:cubicBezTo>
                    <a:pt x="117558" y="52830"/>
                    <a:pt x="118351" y="51926"/>
                    <a:pt x="117924" y="51021"/>
                  </a:cubicBezTo>
                  <a:cubicBezTo>
                    <a:pt x="117558" y="49528"/>
                    <a:pt x="117131" y="48940"/>
                    <a:pt x="115910" y="47764"/>
                  </a:cubicBezTo>
                  <a:cubicBezTo>
                    <a:pt x="112309" y="45050"/>
                    <a:pt x="109074" y="44779"/>
                    <a:pt x="105045" y="42382"/>
                  </a:cubicBezTo>
                  <a:cubicBezTo>
                    <a:pt x="96988" y="38175"/>
                    <a:pt x="96195" y="32838"/>
                    <a:pt x="89359" y="27455"/>
                  </a:cubicBezTo>
                  <a:cubicBezTo>
                    <a:pt x="87772" y="25963"/>
                    <a:pt x="86978" y="24470"/>
                    <a:pt x="84964" y="23294"/>
                  </a:cubicBezTo>
                  <a:cubicBezTo>
                    <a:pt x="82889" y="22389"/>
                    <a:pt x="81729" y="22706"/>
                    <a:pt x="79715" y="21801"/>
                  </a:cubicBezTo>
                  <a:cubicBezTo>
                    <a:pt x="75686" y="19992"/>
                    <a:pt x="73245" y="19087"/>
                    <a:pt x="70437" y="16419"/>
                  </a:cubicBezTo>
                  <a:cubicBezTo>
                    <a:pt x="69216" y="14338"/>
                    <a:pt x="65615" y="14926"/>
                    <a:pt x="63601" y="13433"/>
                  </a:cubicBezTo>
                  <a:cubicBezTo>
                    <a:pt x="62380" y="12257"/>
                    <a:pt x="61586" y="11941"/>
                    <a:pt x="60000" y="11036"/>
                  </a:cubicBezTo>
                  <a:cubicBezTo>
                    <a:pt x="58351" y="10177"/>
                    <a:pt x="57985" y="8955"/>
                    <a:pt x="55971" y="8955"/>
                  </a:cubicBezTo>
                  <a:cubicBezTo>
                    <a:pt x="53957" y="8955"/>
                    <a:pt x="53102" y="8955"/>
                    <a:pt x="51515" y="8955"/>
                  </a:cubicBezTo>
                  <a:cubicBezTo>
                    <a:pt x="48280" y="8955"/>
                    <a:pt x="45900" y="8955"/>
                    <a:pt x="43886" y="7191"/>
                  </a:cubicBezTo>
                  <a:cubicBezTo>
                    <a:pt x="43092" y="6287"/>
                    <a:pt x="43092" y="5382"/>
                    <a:pt x="42238" y="4477"/>
                  </a:cubicBezTo>
                  <a:cubicBezTo>
                    <a:pt x="40223" y="3301"/>
                    <a:pt x="38209" y="3301"/>
                    <a:pt x="35829" y="2397"/>
                  </a:cubicBezTo>
                  <a:cubicBezTo>
                    <a:pt x="33021" y="1492"/>
                    <a:pt x="31800" y="0"/>
                    <a:pt x="28992" y="0"/>
                  </a:cubicBezTo>
                  <a:cubicBezTo>
                    <a:pt x="23316" y="0"/>
                    <a:pt x="20142" y="1221"/>
                    <a:pt x="14465" y="1221"/>
                  </a:cubicBezTo>
                  <a:cubicBezTo>
                    <a:pt x="10437" y="1221"/>
                    <a:pt x="8423" y="904"/>
                    <a:pt x="4394" y="904"/>
                  </a:cubicBezTo>
                  <a:lnTo>
                    <a:pt x="4394" y="904"/>
                  </a:lnTo>
                  <a:cubicBezTo>
                    <a:pt x="4821" y="2080"/>
                    <a:pt x="4394" y="3301"/>
                    <a:pt x="4394" y="4477"/>
                  </a:cubicBezTo>
                  <a:cubicBezTo>
                    <a:pt x="4394" y="7463"/>
                    <a:pt x="3601" y="9272"/>
                    <a:pt x="3601" y="12257"/>
                  </a:cubicBezTo>
                  <a:cubicBezTo>
                    <a:pt x="3601" y="12845"/>
                    <a:pt x="4821" y="13117"/>
                    <a:pt x="5249" y="13750"/>
                  </a:cubicBezTo>
                  <a:cubicBezTo>
                    <a:pt x="6836" y="16147"/>
                    <a:pt x="8850" y="17323"/>
                    <a:pt x="11658" y="18816"/>
                  </a:cubicBezTo>
                  <a:cubicBezTo>
                    <a:pt x="12878" y="19721"/>
                    <a:pt x="14099" y="20309"/>
                    <a:pt x="14099" y="21485"/>
                  </a:cubicBezTo>
                  <a:cubicBezTo>
                    <a:pt x="14099" y="22977"/>
                    <a:pt x="13245" y="23882"/>
                    <a:pt x="12878" y="25375"/>
                  </a:cubicBezTo>
                  <a:cubicBezTo>
                    <a:pt x="12878" y="27139"/>
                    <a:pt x="13672" y="28360"/>
                    <a:pt x="12085" y="29536"/>
                  </a:cubicBezTo>
                  <a:cubicBezTo>
                    <a:pt x="10437" y="30757"/>
                    <a:pt x="8423" y="31029"/>
                    <a:pt x="7629" y="32521"/>
                  </a:cubicBezTo>
                  <a:cubicBezTo>
                    <a:pt x="6042" y="36094"/>
                    <a:pt x="6042" y="38175"/>
                    <a:pt x="5249" y="41794"/>
                  </a:cubicBezTo>
                  <a:cubicBezTo>
                    <a:pt x="4821" y="44146"/>
                    <a:pt x="3601" y="45367"/>
                    <a:pt x="3601" y="47448"/>
                  </a:cubicBezTo>
                  <a:cubicBezTo>
                    <a:pt x="3601" y="48624"/>
                    <a:pt x="5249" y="49257"/>
                    <a:pt x="5249" y="50750"/>
                  </a:cubicBezTo>
                  <a:cubicBezTo>
                    <a:pt x="5249" y="52242"/>
                    <a:pt x="5249" y="53102"/>
                    <a:pt x="5249" y="54594"/>
                  </a:cubicBezTo>
                  <a:cubicBezTo>
                    <a:pt x="5249" y="60294"/>
                    <a:pt x="0" y="63279"/>
                    <a:pt x="0" y="69204"/>
                  </a:cubicBezTo>
                  <a:cubicBezTo>
                    <a:pt x="0" y="72823"/>
                    <a:pt x="5249" y="73999"/>
                    <a:pt x="5249" y="77572"/>
                  </a:cubicBezTo>
                  <a:cubicBezTo>
                    <a:pt x="5249" y="79065"/>
                    <a:pt x="4821" y="79969"/>
                    <a:pt x="4821" y="81145"/>
                  </a:cubicBezTo>
                  <a:cubicBezTo>
                    <a:pt x="4821" y="82955"/>
                    <a:pt x="4821" y="83859"/>
                    <a:pt x="4821" y="85623"/>
                  </a:cubicBezTo>
                  <a:cubicBezTo>
                    <a:pt x="4821" y="87116"/>
                    <a:pt x="4394" y="89197"/>
                    <a:pt x="6836" y="89830"/>
                  </a:cubicBezTo>
                  <a:cubicBezTo>
                    <a:pt x="9643" y="90689"/>
                    <a:pt x="11658" y="90689"/>
                    <a:pt x="14893" y="91323"/>
                  </a:cubicBezTo>
                  <a:cubicBezTo>
                    <a:pt x="17273" y="91911"/>
                    <a:pt x="19715" y="92499"/>
                    <a:pt x="19715" y="94579"/>
                  </a:cubicBezTo>
                  <a:cubicBezTo>
                    <a:pt x="19715" y="96977"/>
                    <a:pt x="19715" y="98469"/>
                    <a:pt x="19715" y="100866"/>
                  </a:cubicBezTo>
                  <a:cubicBezTo>
                    <a:pt x="19715" y="102947"/>
                    <a:pt x="20508" y="104123"/>
                    <a:pt x="21302" y="106520"/>
                  </a:cubicBezTo>
                  <a:lnTo>
                    <a:pt x="21302" y="106520"/>
                  </a:lnTo>
                  <a:cubicBezTo>
                    <a:pt x="36195" y="105344"/>
                    <a:pt x="36195" y="105344"/>
                    <a:pt x="36195" y="105344"/>
                  </a:cubicBezTo>
                  <a:cubicBezTo>
                    <a:pt x="37843" y="105344"/>
                    <a:pt x="38636" y="105344"/>
                    <a:pt x="40223" y="105344"/>
                  </a:cubicBezTo>
                  <a:cubicBezTo>
                    <a:pt x="41017" y="105344"/>
                    <a:pt x="41444" y="105028"/>
                    <a:pt x="42238" y="105028"/>
                  </a:cubicBezTo>
                  <a:cubicBezTo>
                    <a:pt x="45900" y="105028"/>
                    <a:pt x="47487" y="106204"/>
                    <a:pt x="50722" y="107696"/>
                  </a:cubicBezTo>
                  <a:cubicBezTo>
                    <a:pt x="53102" y="108601"/>
                    <a:pt x="54750" y="109506"/>
                    <a:pt x="55971" y="111315"/>
                  </a:cubicBezTo>
                  <a:cubicBezTo>
                    <a:pt x="57558" y="113079"/>
                    <a:pt x="58351" y="114255"/>
                    <a:pt x="59572" y="116381"/>
                  </a:cubicBezTo>
                  <a:cubicBezTo>
                    <a:pt x="60366" y="117874"/>
                    <a:pt x="61159" y="119954"/>
                    <a:pt x="63601" y="119954"/>
                  </a:cubicBezTo>
                  <a:cubicBezTo>
                    <a:pt x="65188" y="119954"/>
                    <a:pt x="65615" y="118733"/>
                    <a:pt x="66836" y="117874"/>
                  </a:cubicBezTo>
                  <a:cubicBezTo>
                    <a:pt x="70010" y="115476"/>
                    <a:pt x="72878" y="114572"/>
                    <a:pt x="77273" y="11398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99" name="Shape 2799"/>
            <p:cNvSpPr/>
            <p:nvPr/>
          </p:nvSpPr>
          <p:spPr>
            <a:xfrm>
              <a:off x="7975875" y="4602157"/>
              <a:ext cx="1238169" cy="1681161"/>
            </a:xfrm>
            <a:custGeom>
              <a:avLst/>
              <a:gdLst/>
              <a:ahLst/>
              <a:cxnLst/>
              <a:rect l="0" t="0" r="0" b="0"/>
              <a:pathLst>
                <a:path w="120000" h="120000" extrusionOk="0">
                  <a:moveTo>
                    <a:pt x="46492" y="0"/>
                  </a:moveTo>
                  <a:lnTo>
                    <a:pt x="46492" y="0"/>
                  </a:lnTo>
                  <a:cubicBezTo>
                    <a:pt x="47190" y="513"/>
                    <a:pt x="47888" y="668"/>
                    <a:pt x="48586" y="1002"/>
                  </a:cubicBezTo>
                  <a:cubicBezTo>
                    <a:pt x="49947" y="1850"/>
                    <a:pt x="50645" y="2877"/>
                    <a:pt x="52495" y="2877"/>
                  </a:cubicBezTo>
                  <a:cubicBezTo>
                    <a:pt x="53193" y="2877"/>
                    <a:pt x="53647" y="2543"/>
                    <a:pt x="54345" y="2543"/>
                  </a:cubicBezTo>
                  <a:cubicBezTo>
                    <a:pt x="55253" y="2543"/>
                    <a:pt x="55706" y="3211"/>
                    <a:pt x="56649" y="3546"/>
                  </a:cubicBezTo>
                  <a:cubicBezTo>
                    <a:pt x="57801" y="4059"/>
                    <a:pt x="59616" y="4059"/>
                    <a:pt x="59616" y="5062"/>
                  </a:cubicBezTo>
                  <a:cubicBezTo>
                    <a:pt x="59616" y="5755"/>
                    <a:pt x="58708" y="5935"/>
                    <a:pt x="58708" y="6603"/>
                  </a:cubicBezTo>
                  <a:cubicBezTo>
                    <a:pt x="59162" y="6783"/>
                    <a:pt x="59162" y="6783"/>
                    <a:pt x="59162" y="6783"/>
                  </a:cubicBezTo>
                  <a:cubicBezTo>
                    <a:pt x="60104" y="6783"/>
                    <a:pt x="60767" y="6783"/>
                    <a:pt x="61710" y="6783"/>
                  </a:cubicBezTo>
                  <a:cubicBezTo>
                    <a:pt x="62862" y="6783"/>
                    <a:pt x="63315" y="6269"/>
                    <a:pt x="64712" y="6269"/>
                  </a:cubicBezTo>
                  <a:cubicBezTo>
                    <a:pt x="66073" y="6269"/>
                    <a:pt x="66317" y="7271"/>
                    <a:pt x="67469" y="7965"/>
                  </a:cubicBezTo>
                  <a:cubicBezTo>
                    <a:pt x="68132" y="8453"/>
                    <a:pt x="68830" y="8813"/>
                    <a:pt x="69528" y="9327"/>
                  </a:cubicBezTo>
                  <a:cubicBezTo>
                    <a:pt x="70890" y="9995"/>
                    <a:pt x="71378" y="10663"/>
                    <a:pt x="71832" y="11691"/>
                  </a:cubicBezTo>
                  <a:cubicBezTo>
                    <a:pt x="72076" y="12359"/>
                    <a:pt x="72530" y="12693"/>
                    <a:pt x="72530" y="13207"/>
                  </a:cubicBezTo>
                  <a:cubicBezTo>
                    <a:pt x="72530" y="13541"/>
                    <a:pt x="72530" y="13721"/>
                    <a:pt x="72530" y="13875"/>
                  </a:cubicBezTo>
                  <a:cubicBezTo>
                    <a:pt x="70226" y="14235"/>
                    <a:pt x="68376" y="13721"/>
                    <a:pt x="66980" y="15083"/>
                  </a:cubicBezTo>
                  <a:cubicBezTo>
                    <a:pt x="68830" y="15237"/>
                    <a:pt x="69773" y="15417"/>
                    <a:pt x="71588" y="15751"/>
                  </a:cubicBezTo>
                  <a:cubicBezTo>
                    <a:pt x="72530" y="15931"/>
                    <a:pt x="74136" y="15597"/>
                    <a:pt x="74136" y="16419"/>
                  </a:cubicBezTo>
                  <a:cubicBezTo>
                    <a:pt x="74136" y="17267"/>
                    <a:pt x="72739" y="17627"/>
                    <a:pt x="72076" y="18475"/>
                  </a:cubicBezTo>
                  <a:cubicBezTo>
                    <a:pt x="70436" y="20659"/>
                    <a:pt x="69528" y="22201"/>
                    <a:pt x="69528" y="24745"/>
                  </a:cubicBezTo>
                  <a:cubicBezTo>
                    <a:pt x="69528" y="25747"/>
                    <a:pt x="70226" y="26261"/>
                    <a:pt x="71134" y="27109"/>
                  </a:cubicBezTo>
                  <a:cubicBezTo>
                    <a:pt x="71378" y="27443"/>
                    <a:pt x="71588" y="27957"/>
                    <a:pt x="72286" y="27957"/>
                  </a:cubicBezTo>
                  <a:cubicBezTo>
                    <a:pt x="73891" y="27957"/>
                    <a:pt x="73438" y="26261"/>
                    <a:pt x="73228" y="24899"/>
                  </a:cubicBezTo>
                  <a:cubicBezTo>
                    <a:pt x="73228" y="23897"/>
                    <a:pt x="74345" y="23563"/>
                    <a:pt x="74589" y="22355"/>
                  </a:cubicBezTo>
                  <a:cubicBezTo>
                    <a:pt x="75043" y="21019"/>
                    <a:pt x="74589" y="19143"/>
                    <a:pt x="76439" y="19143"/>
                  </a:cubicBezTo>
                  <a:cubicBezTo>
                    <a:pt x="77347" y="19143"/>
                    <a:pt x="77801" y="19477"/>
                    <a:pt x="78743" y="19477"/>
                  </a:cubicBezTo>
                  <a:cubicBezTo>
                    <a:pt x="78743" y="19657"/>
                    <a:pt x="78743" y="19657"/>
                    <a:pt x="78743" y="19811"/>
                  </a:cubicBezTo>
                  <a:cubicBezTo>
                    <a:pt x="78743" y="21507"/>
                    <a:pt x="78499" y="22355"/>
                    <a:pt x="77591" y="23897"/>
                  </a:cubicBezTo>
                  <a:cubicBezTo>
                    <a:pt x="79441" y="23383"/>
                    <a:pt x="79895" y="22355"/>
                    <a:pt x="81047" y="21173"/>
                  </a:cubicBezTo>
                  <a:cubicBezTo>
                    <a:pt x="81954" y="19991"/>
                    <a:pt x="82652" y="19323"/>
                    <a:pt x="83804" y="18115"/>
                  </a:cubicBezTo>
                  <a:cubicBezTo>
                    <a:pt x="84956" y="18629"/>
                    <a:pt x="85410" y="19323"/>
                    <a:pt x="86561" y="19657"/>
                  </a:cubicBezTo>
                  <a:cubicBezTo>
                    <a:pt x="88865" y="20659"/>
                    <a:pt x="90471" y="20659"/>
                    <a:pt x="92774" y="21173"/>
                  </a:cubicBezTo>
                  <a:cubicBezTo>
                    <a:pt x="93472" y="21353"/>
                    <a:pt x="93717" y="21687"/>
                    <a:pt x="94171" y="22021"/>
                  </a:cubicBezTo>
                  <a:cubicBezTo>
                    <a:pt x="95776" y="22689"/>
                    <a:pt x="96684" y="23049"/>
                    <a:pt x="98080" y="23563"/>
                  </a:cubicBezTo>
                  <a:cubicBezTo>
                    <a:pt x="99930" y="24231"/>
                    <a:pt x="101082" y="23897"/>
                    <a:pt x="103141" y="24231"/>
                  </a:cubicBezTo>
                  <a:cubicBezTo>
                    <a:pt x="105898" y="24745"/>
                    <a:pt x="107294" y="25593"/>
                    <a:pt x="110052" y="26261"/>
                  </a:cubicBezTo>
                  <a:cubicBezTo>
                    <a:pt x="110959" y="26595"/>
                    <a:pt x="111413" y="26929"/>
                    <a:pt x="112600" y="26929"/>
                  </a:cubicBezTo>
                  <a:cubicBezTo>
                    <a:pt x="112809" y="26929"/>
                    <a:pt x="112809" y="26595"/>
                    <a:pt x="113054" y="26441"/>
                  </a:cubicBezTo>
                  <a:cubicBezTo>
                    <a:pt x="113507" y="26261"/>
                    <a:pt x="113961" y="26261"/>
                    <a:pt x="114659" y="26081"/>
                  </a:cubicBezTo>
                  <a:cubicBezTo>
                    <a:pt x="115357" y="25747"/>
                    <a:pt x="115811" y="25233"/>
                    <a:pt x="116719" y="25233"/>
                  </a:cubicBezTo>
                  <a:cubicBezTo>
                    <a:pt x="117870" y="25233"/>
                    <a:pt x="118115" y="26081"/>
                    <a:pt x="118778" y="26775"/>
                  </a:cubicBezTo>
                  <a:cubicBezTo>
                    <a:pt x="119267" y="27109"/>
                    <a:pt x="119720" y="27289"/>
                    <a:pt x="119965" y="27623"/>
                  </a:cubicBezTo>
                  <a:lnTo>
                    <a:pt x="119965" y="27623"/>
                  </a:lnTo>
                  <a:cubicBezTo>
                    <a:pt x="119022" y="29139"/>
                    <a:pt x="119267" y="30655"/>
                    <a:pt x="117661" y="31683"/>
                  </a:cubicBezTo>
                  <a:cubicBezTo>
                    <a:pt x="116719" y="32197"/>
                    <a:pt x="115811" y="32197"/>
                    <a:pt x="114659" y="32197"/>
                  </a:cubicBezTo>
                  <a:cubicBezTo>
                    <a:pt x="113054" y="32376"/>
                    <a:pt x="111657" y="32531"/>
                    <a:pt x="110750" y="33558"/>
                  </a:cubicBezTo>
                  <a:cubicBezTo>
                    <a:pt x="109808" y="34406"/>
                    <a:pt x="109354" y="35743"/>
                    <a:pt x="107504" y="35743"/>
                  </a:cubicBezTo>
                  <a:cubicBezTo>
                    <a:pt x="106806" y="35743"/>
                    <a:pt x="106596" y="35254"/>
                    <a:pt x="105689" y="35254"/>
                  </a:cubicBezTo>
                  <a:cubicBezTo>
                    <a:pt x="104537" y="35254"/>
                    <a:pt x="104048" y="36256"/>
                    <a:pt x="103595" y="37104"/>
                  </a:cubicBezTo>
                  <a:cubicBezTo>
                    <a:pt x="103141" y="38286"/>
                    <a:pt x="102897" y="38980"/>
                    <a:pt x="102443" y="40162"/>
                  </a:cubicBezTo>
                  <a:cubicBezTo>
                    <a:pt x="101989" y="41344"/>
                    <a:pt x="101291" y="41858"/>
                    <a:pt x="100139" y="42706"/>
                  </a:cubicBezTo>
                  <a:cubicBezTo>
                    <a:pt x="98987" y="43374"/>
                    <a:pt x="97382" y="43708"/>
                    <a:pt x="97382" y="44890"/>
                  </a:cubicBezTo>
                  <a:cubicBezTo>
                    <a:pt x="97382" y="45070"/>
                    <a:pt x="98080" y="45070"/>
                    <a:pt x="98080" y="45404"/>
                  </a:cubicBezTo>
                  <a:cubicBezTo>
                    <a:pt x="98987" y="46098"/>
                    <a:pt x="99232" y="46612"/>
                    <a:pt x="99232" y="47434"/>
                  </a:cubicBezTo>
                  <a:cubicBezTo>
                    <a:pt x="99232" y="48642"/>
                    <a:pt x="98080" y="49310"/>
                    <a:pt x="98080" y="50338"/>
                  </a:cubicBezTo>
                  <a:cubicBezTo>
                    <a:pt x="98080" y="50826"/>
                    <a:pt x="98778" y="50826"/>
                    <a:pt x="98987" y="51160"/>
                  </a:cubicBezTo>
                  <a:cubicBezTo>
                    <a:pt x="99930" y="52188"/>
                    <a:pt x="100383" y="53036"/>
                    <a:pt x="100383" y="54398"/>
                  </a:cubicBezTo>
                  <a:cubicBezTo>
                    <a:pt x="100383" y="56762"/>
                    <a:pt x="99441" y="57944"/>
                    <a:pt x="98534" y="59974"/>
                  </a:cubicBezTo>
                  <a:cubicBezTo>
                    <a:pt x="98289" y="60488"/>
                    <a:pt x="97835" y="60668"/>
                    <a:pt x="97626" y="61182"/>
                  </a:cubicBezTo>
                  <a:cubicBezTo>
                    <a:pt x="97382" y="61695"/>
                    <a:pt x="97172" y="62184"/>
                    <a:pt x="96474" y="62698"/>
                  </a:cubicBezTo>
                  <a:cubicBezTo>
                    <a:pt x="95322" y="63211"/>
                    <a:pt x="93926" y="63725"/>
                    <a:pt x="93926" y="64907"/>
                  </a:cubicBezTo>
                  <a:cubicBezTo>
                    <a:pt x="93926" y="65576"/>
                    <a:pt x="93717" y="65910"/>
                    <a:pt x="93717" y="66603"/>
                  </a:cubicBezTo>
                  <a:cubicBezTo>
                    <a:pt x="93717" y="67117"/>
                    <a:pt x="93717" y="67271"/>
                    <a:pt x="93717" y="67785"/>
                  </a:cubicBezTo>
                  <a:cubicBezTo>
                    <a:pt x="93717" y="68299"/>
                    <a:pt x="93472" y="68788"/>
                    <a:pt x="93926" y="69147"/>
                  </a:cubicBezTo>
                  <a:cubicBezTo>
                    <a:pt x="94834" y="70483"/>
                    <a:pt x="97172" y="70843"/>
                    <a:pt x="97172" y="72359"/>
                  </a:cubicBezTo>
                  <a:cubicBezTo>
                    <a:pt x="97172" y="73027"/>
                    <a:pt x="97172" y="73541"/>
                    <a:pt x="97172" y="74209"/>
                  </a:cubicBezTo>
                  <a:cubicBezTo>
                    <a:pt x="97172" y="74903"/>
                    <a:pt x="96684" y="75237"/>
                    <a:pt x="96684" y="76085"/>
                  </a:cubicBezTo>
                  <a:cubicBezTo>
                    <a:pt x="96230" y="77961"/>
                    <a:pt x="95322" y="79991"/>
                    <a:pt x="92774" y="79991"/>
                  </a:cubicBezTo>
                  <a:cubicBezTo>
                    <a:pt x="91413" y="79991"/>
                    <a:pt x="90924" y="79297"/>
                    <a:pt x="89773" y="78963"/>
                  </a:cubicBezTo>
                  <a:cubicBezTo>
                    <a:pt x="88167" y="78295"/>
                    <a:pt x="87015" y="78295"/>
                    <a:pt x="85410" y="77961"/>
                  </a:cubicBezTo>
                  <a:cubicBezTo>
                    <a:pt x="83350" y="77447"/>
                    <a:pt x="82198" y="76933"/>
                    <a:pt x="80104" y="76933"/>
                  </a:cubicBezTo>
                  <a:cubicBezTo>
                    <a:pt x="79197" y="76933"/>
                    <a:pt x="78743" y="77781"/>
                    <a:pt x="77591" y="77961"/>
                  </a:cubicBezTo>
                  <a:cubicBezTo>
                    <a:pt x="75741" y="78295"/>
                    <a:pt x="74589" y="78475"/>
                    <a:pt x="73438" y="79477"/>
                  </a:cubicBezTo>
                  <a:cubicBezTo>
                    <a:pt x="72739" y="80145"/>
                    <a:pt x="73228" y="80659"/>
                    <a:pt x="72530" y="81353"/>
                  </a:cubicBezTo>
                  <a:cubicBezTo>
                    <a:pt x="71832" y="82021"/>
                    <a:pt x="70680" y="81687"/>
                    <a:pt x="69528" y="82021"/>
                  </a:cubicBezTo>
                  <a:cubicBezTo>
                    <a:pt x="68621" y="82201"/>
                    <a:pt x="68376" y="82535"/>
                    <a:pt x="67678" y="82869"/>
                  </a:cubicBezTo>
                  <a:cubicBezTo>
                    <a:pt x="66073" y="83717"/>
                    <a:pt x="65619" y="84231"/>
                    <a:pt x="64013" y="85079"/>
                  </a:cubicBezTo>
                  <a:cubicBezTo>
                    <a:pt x="63525" y="85079"/>
                    <a:pt x="63315" y="85079"/>
                    <a:pt x="63071" y="85079"/>
                  </a:cubicBezTo>
                  <a:cubicBezTo>
                    <a:pt x="60767" y="85079"/>
                    <a:pt x="59616" y="86261"/>
                    <a:pt x="57312" y="86261"/>
                  </a:cubicBezTo>
                  <a:cubicBezTo>
                    <a:pt x="56160" y="86261"/>
                    <a:pt x="55497" y="85927"/>
                    <a:pt x="54345" y="85927"/>
                  </a:cubicBezTo>
                  <a:cubicBezTo>
                    <a:pt x="52739" y="85927"/>
                    <a:pt x="51343" y="86081"/>
                    <a:pt x="50191" y="86929"/>
                  </a:cubicBezTo>
                  <a:cubicBezTo>
                    <a:pt x="49493" y="87443"/>
                    <a:pt x="48342" y="87777"/>
                    <a:pt x="48342" y="88625"/>
                  </a:cubicBezTo>
                  <a:cubicBezTo>
                    <a:pt x="48342" y="89807"/>
                    <a:pt x="48132" y="90655"/>
                    <a:pt x="48342" y="92017"/>
                  </a:cubicBezTo>
                  <a:cubicBezTo>
                    <a:pt x="48342" y="92351"/>
                    <a:pt x="47888" y="92531"/>
                    <a:pt x="47643" y="93044"/>
                  </a:cubicBezTo>
                  <a:cubicBezTo>
                    <a:pt x="44886" y="101524"/>
                    <a:pt x="44886" y="101524"/>
                    <a:pt x="44886" y="101524"/>
                  </a:cubicBezTo>
                  <a:cubicBezTo>
                    <a:pt x="44432" y="101524"/>
                    <a:pt x="44188" y="101524"/>
                    <a:pt x="43734" y="101524"/>
                  </a:cubicBezTo>
                  <a:cubicBezTo>
                    <a:pt x="42827" y="101524"/>
                    <a:pt x="42582" y="101858"/>
                    <a:pt x="41919" y="102012"/>
                  </a:cubicBezTo>
                  <a:cubicBezTo>
                    <a:pt x="41675" y="102192"/>
                    <a:pt x="41221" y="102192"/>
                    <a:pt x="41221" y="102526"/>
                  </a:cubicBezTo>
                  <a:cubicBezTo>
                    <a:pt x="41221" y="103708"/>
                    <a:pt x="41675" y="104556"/>
                    <a:pt x="41675" y="105738"/>
                  </a:cubicBezTo>
                  <a:cubicBezTo>
                    <a:pt x="41675" y="106072"/>
                    <a:pt x="41431" y="106252"/>
                    <a:pt x="41431" y="106586"/>
                  </a:cubicBezTo>
                  <a:cubicBezTo>
                    <a:pt x="41431" y="107948"/>
                    <a:pt x="43036" y="108616"/>
                    <a:pt x="43036" y="109978"/>
                  </a:cubicBezTo>
                  <a:cubicBezTo>
                    <a:pt x="43036" y="111854"/>
                    <a:pt x="42129" y="112856"/>
                    <a:pt x="41431" y="114732"/>
                  </a:cubicBezTo>
                  <a:cubicBezTo>
                    <a:pt x="43734" y="119974"/>
                    <a:pt x="43734" y="119974"/>
                    <a:pt x="43734" y="119974"/>
                  </a:cubicBezTo>
                  <a:lnTo>
                    <a:pt x="43734" y="119974"/>
                  </a:lnTo>
                  <a:cubicBezTo>
                    <a:pt x="42582" y="119974"/>
                    <a:pt x="42129" y="119820"/>
                    <a:pt x="40767" y="119820"/>
                  </a:cubicBezTo>
                  <a:cubicBezTo>
                    <a:pt x="37766" y="119820"/>
                    <a:pt x="35916" y="117790"/>
                    <a:pt x="35218" y="115400"/>
                  </a:cubicBezTo>
                  <a:cubicBezTo>
                    <a:pt x="34764" y="113884"/>
                    <a:pt x="34764" y="112856"/>
                    <a:pt x="33612" y="111340"/>
                  </a:cubicBezTo>
                  <a:cubicBezTo>
                    <a:pt x="32216" y="109464"/>
                    <a:pt x="31308" y="108616"/>
                    <a:pt x="29458" y="106946"/>
                  </a:cubicBezTo>
                  <a:cubicBezTo>
                    <a:pt x="28551" y="106252"/>
                    <a:pt x="28097" y="105584"/>
                    <a:pt x="26945" y="104890"/>
                  </a:cubicBezTo>
                  <a:cubicBezTo>
                    <a:pt x="25794" y="104222"/>
                    <a:pt x="24397" y="104042"/>
                    <a:pt x="24397" y="103040"/>
                  </a:cubicBezTo>
                  <a:cubicBezTo>
                    <a:pt x="24397" y="101678"/>
                    <a:pt x="25794" y="101344"/>
                    <a:pt x="26945" y="100316"/>
                  </a:cubicBezTo>
                  <a:cubicBezTo>
                    <a:pt x="27853" y="99648"/>
                    <a:pt x="27853" y="98980"/>
                    <a:pt x="28097" y="98132"/>
                  </a:cubicBezTo>
                  <a:cubicBezTo>
                    <a:pt x="28097" y="97438"/>
                    <a:pt x="28097" y="97104"/>
                    <a:pt x="28551" y="96591"/>
                  </a:cubicBezTo>
                  <a:cubicBezTo>
                    <a:pt x="29458" y="95922"/>
                    <a:pt x="30855" y="96436"/>
                    <a:pt x="31762" y="95743"/>
                  </a:cubicBezTo>
                  <a:cubicBezTo>
                    <a:pt x="32216" y="95229"/>
                    <a:pt x="32460" y="94740"/>
                    <a:pt x="32460" y="94047"/>
                  </a:cubicBezTo>
                  <a:cubicBezTo>
                    <a:pt x="32460" y="92710"/>
                    <a:pt x="31762" y="91169"/>
                    <a:pt x="30157" y="91169"/>
                  </a:cubicBezTo>
                  <a:cubicBezTo>
                    <a:pt x="27853" y="91169"/>
                    <a:pt x="26701" y="91683"/>
                    <a:pt x="24397" y="91683"/>
                  </a:cubicBezTo>
                  <a:cubicBezTo>
                    <a:pt x="22792" y="91683"/>
                    <a:pt x="22338" y="90501"/>
                    <a:pt x="21884" y="89473"/>
                  </a:cubicBezTo>
                  <a:cubicBezTo>
                    <a:pt x="21186" y="87623"/>
                    <a:pt x="20732" y="86415"/>
                    <a:pt x="19092" y="85079"/>
                  </a:cubicBezTo>
                  <a:cubicBezTo>
                    <a:pt x="17731" y="83871"/>
                    <a:pt x="17033" y="82689"/>
                    <a:pt x="15183" y="81841"/>
                  </a:cubicBezTo>
                  <a:cubicBezTo>
                    <a:pt x="14520" y="81507"/>
                    <a:pt x="14973" y="80839"/>
                    <a:pt x="14520" y="80325"/>
                  </a:cubicBezTo>
                  <a:cubicBezTo>
                    <a:pt x="14275" y="79657"/>
                    <a:pt x="13368" y="79143"/>
                    <a:pt x="12425" y="79143"/>
                  </a:cubicBezTo>
                  <a:cubicBezTo>
                    <a:pt x="12216" y="78809"/>
                    <a:pt x="12216" y="78809"/>
                    <a:pt x="12216" y="78475"/>
                  </a:cubicBezTo>
                  <a:cubicBezTo>
                    <a:pt x="12216" y="77267"/>
                    <a:pt x="13577" y="76933"/>
                    <a:pt x="14520" y="75931"/>
                  </a:cubicBezTo>
                  <a:cubicBezTo>
                    <a:pt x="15183" y="75083"/>
                    <a:pt x="15183" y="74389"/>
                    <a:pt x="15881" y="73721"/>
                  </a:cubicBezTo>
                  <a:cubicBezTo>
                    <a:pt x="17033" y="72539"/>
                    <a:pt x="18184" y="71845"/>
                    <a:pt x="18184" y="70483"/>
                  </a:cubicBezTo>
                  <a:cubicBezTo>
                    <a:pt x="18184" y="69147"/>
                    <a:pt x="18184" y="68299"/>
                    <a:pt x="18184" y="66937"/>
                  </a:cubicBezTo>
                  <a:cubicBezTo>
                    <a:pt x="18184" y="65062"/>
                    <a:pt x="19581" y="64059"/>
                    <a:pt x="19581" y="62184"/>
                  </a:cubicBezTo>
                  <a:cubicBezTo>
                    <a:pt x="19581" y="60154"/>
                    <a:pt x="19581" y="58972"/>
                    <a:pt x="19581" y="56942"/>
                  </a:cubicBezTo>
                  <a:cubicBezTo>
                    <a:pt x="19581" y="55246"/>
                    <a:pt x="16823" y="55426"/>
                    <a:pt x="14729" y="54398"/>
                  </a:cubicBezTo>
                  <a:cubicBezTo>
                    <a:pt x="14729" y="52522"/>
                    <a:pt x="14729" y="52522"/>
                    <a:pt x="14729" y="52522"/>
                  </a:cubicBezTo>
                  <a:cubicBezTo>
                    <a:pt x="14520" y="51854"/>
                    <a:pt x="14520" y="51854"/>
                    <a:pt x="14520" y="51854"/>
                  </a:cubicBezTo>
                  <a:cubicBezTo>
                    <a:pt x="12670" y="52188"/>
                    <a:pt x="11727" y="52882"/>
                    <a:pt x="9912" y="52882"/>
                  </a:cubicBezTo>
                  <a:cubicBezTo>
                    <a:pt x="8760" y="52882"/>
                    <a:pt x="8062" y="52882"/>
                    <a:pt x="6910" y="52522"/>
                  </a:cubicBezTo>
                  <a:cubicBezTo>
                    <a:pt x="6457" y="52368"/>
                    <a:pt x="6003" y="52034"/>
                    <a:pt x="5305" y="52034"/>
                  </a:cubicBezTo>
                  <a:cubicBezTo>
                    <a:pt x="4153" y="52034"/>
                    <a:pt x="3664" y="52522"/>
                    <a:pt x="2757" y="52882"/>
                  </a:cubicBezTo>
                  <a:cubicBezTo>
                    <a:pt x="1849" y="53370"/>
                    <a:pt x="907" y="53704"/>
                    <a:pt x="0" y="54064"/>
                  </a:cubicBezTo>
                  <a:lnTo>
                    <a:pt x="0" y="54064"/>
                  </a:lnTo>
                  <a:cubicBezTo>
                    <a:pt x="907" y="52034"/>
                    <a:pt x="2059" y="51006"/>
                    <a:pt x="3455" y="49310"/>
                  </a:cubicBezTo>
                  <a:cubicBezTo>
                    <a:pt x="6003" y="46432"/>
                    <a:pt x="8516" y="44402"/>
                    <a:pt x="12879" y="44402"/>
                  </a:cubicBezTo>
                  <a:cubicBezTo>
                    <a:pt x="13577" y="44402"/>
                    <a:pt x="13821" y="44556"/>
                    <a:pt x="14275" y="44556"/>
                  </a:cubicBezTo>
                  <a:cubicBezTo>
                    <a:pt x="15183" y="44556"/>
                    <a:pt x="15427" y="44068"/>
                    <a:pt x="16125" y="43888"/>
                  </a:cubicBezTo>
                  <a:cubicBezTo>
                    <a:pt x="17486" y="43554"/>
                    <a:pt x="17975" y="43220"/>
                    <a:pt x="18883" y="42526"/>
                  </a:cubicBezTo>
                  <a:cubicBezTo>
                    <a:pt x="19336" y="42192"/>
                    <a:pt x="19092" y="41678"/>
                    <a:pt x="19790" y="41344"/>
                  </a:cubicBezTo>
                  <a:cubicBezTo>
                    <a:pt x="20732" y="40676"/>
                    <a:pt x="20942" y="39828"/>
                    <a:pt x="22338" y="39314"/>
                  </a:cubicBezTo>
                  <a:cubicBezTo>
                    <a:pt x="23036" y="39134"/>
                    <a:pt x="23490" y="39134"/>
                    <a:pt x="24188" y="38980"/>
                  </a:cubicBezTo>
                  <a:cubicBezTo>
                    <a:pt x="26247" y="37952"/>
                    <a:pt x="26003" y="36591"/>
                    <a:pt x="27155" y="35074"/>
                  </a:cubicBezTo>
                  <a:cubicBezTo>
                    <a:pt x="27609" y="34226"/>
                    <a:pt x="27853" y="33713"/>
                    <a:pt x="28551" y="33044"/>
                  </a:cubicBezTo>
                  <a:cubicBezTo>
                    <a:pt x="29458" y="32197"/>
                    <a:pt x="31064" y="31862"/>
                    <a:pt x="31064" y="30835"/>
                  </a:cubicBezTo>
                  <a:cubicBezTo>
                    <a:pt x="31064" y="30321"/>
                    <a:pt x="30855" y="30167"/>
                    <a:pt x="30855" y="29832"/>
                  </a:cubicBezTo>
                  <a:cubicBezTo>
                    <a:pt x="30855" y="29139"/>
                    <a:pt x="31553" y="28985"/>
                    <a:pt x="32006" y="28291"/>
                  </a:cubicBezTo>
                  <a:cubicBezTo>
                    <a:pt x="32460" y="27443"/>
                    <a:pt x="32460" y="26929"/>
                    <a:pt x="32914" y="26081"/>
                  </a:cubicBezTo>
                  <a:cubicBezTo>
                    <a:pt x="33403" y="25079"/>
                    <a:pt x="33612" y="24385"/>
                    <a:pt x="34310" y="23563"/>
                  </a:cubicBezTo>
                  <a:cubicBezTo>
                    <a:pt x="34764" y="22689"/>
                    <a:pt x="34520" y="22021"/>
                    <a:pt x="35462" y="21507"/>
                  </a:cubicBezTo>
                  <a:cubicBezTo>
                    <a:pt x="36614" y="20839"/>
                    <a:pt x="37766" y="20839"/>
                    <a:pt x="38673" y="19991"/>
                  </a:cubicBezTo>
                  <a:cubicBezTo>
                    <a:pt x="40279" y="18295"/>
                    <a:pt x="40069" y="16779"/>
                    <a:pt x="41431" y="14903"/>
                  </a:cubicBezTo>
                  <a:cubicBezTo>
                    <a:pt x="42129" y="13541"/>
                    <a:pt x="43525" y="13053"/>
                    <a:pt x="43525" y="11511"/>
                  </a:cubicBezTo>
                  <a:cubicBezTo>
                    <a:pt x="43525" y="10997"/>
                    <a:pt x="43734" y="10663"/>
                    <a:pt x="43280" y="10149"/>
                  </a:cubicBezTo>
                  <a:cubicBezTo>
                    <a:pt x="43036" y="9481"/>
                    <a:pt x="41919" y="9481"/>
                    <a:pt x="41919" y="8813"/>
                  </a:cubicBezTo>
                  <a:cubicBezTo>
                    <a:pt x="41919" y="7605"/>
                    <a:pt x="43280" y="7271"/>
                    <a:pt x="43979" y="6269"/>
                  </a:cubicBezTo>
                  <a:cubicBezTo>
                    <a:pt x="45130" y="3880"/>
                    <a:pt x="45375" y="2543"/>
                    <a:pt x="46492"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00" name="Shape 2800"/>
            <p:cNvSpPr/>
            <p:nvPr/>
          </p:nvSpPr>
          <p:spPr>
            <a:xfrm>
              <a:off x="8401297" y="4989507"/>
              <a:ext cx="1006408" cy="1408111"/>
            </a:xfrm>
            <a:custGeom>
              <a:avLst/>
              <a:gdLst/>
              <a:ahLst/>
              <a:cxnLst/>
              <a:rect l="0" t="0" r="0" b="0"/>
              <a:pathLst>
                <a:path w="120000" h="120000" extrusionOk="0">
                  <a:moveTo>
                    <a:pt x="96789" y="0"/>
                  </a:moveTo>
                  <a:lnTo>
                    <a:pt x="96789" y="0"/>
                  </a:lnTo>
                  <a:cubicBezTo>
                    <a:pt x="97604" y="398"/>
                    <a:pt x="98462" y="797"/>
                    <a:pt x="99578" y="1196"/>
                  </a:cubicBezTo>
                  <a:cubicBezTo>
                    <a:pt x="102152" y="2208"/>
                    <a:pt x="103568" y="3220"/>
                    <a:pt x="106399" y="3220"/>
                  </a:cubicBezTo>
                  <a:cubicBezTo>
                    <a:pt x="106957" y="3220"/>
                    <a:pt x="107257" y="2822"/>
                    <a:pt x="108072" y="2822"/>
                  </a:cubicBezTo>
                  <a:lnTo>
                    <a:pt x="108072" y="2822"/>
                  </a:lnTo>
                  <a:cubicBezTo>
                    <a:pt x="108373" y="3619"/>
                    <a:pt x="108072" y="4447"/>
                    <a:pt x="108072" y="5245"/>
                  </a:cubicBezTo>
                  <a:cubicBezTo>
                    <a:pt x="108072" y="7269"/>
                    <a:pt x="107515" y="8496"/>
                    <a:pt x="107515" y="10521"/>
                  </a:cubicBezTo>
                  <a:cubicBezTo>
                    <a:pt x="107515" y="10920"/>
                    <a:pt x="108373" y="11104"/>
                    <a:pt x="108673" y="11533"/>
                  </a:cubicBezTo>
                  <a:cubicBezTo>
                    <a:pt x="109789" y="13159"/>
                    <a:pt x="111204" y="13957"/>
                    <a:pt x="113178" y="14969"/>
                  </a:cubicBezTo>
                  <a:cubicBezTo>
                    <a:pt x="114036" y="15582"/>
                    <a:pt x="114894" y="15981"/>
                    <a:pt x="114894" y="16779"/>
                  </a:cubicBezTo>
                  <a:cubicBezTo>
                    <a:pt x="114894" y="17791"/>
                    <a:pt x="114293" y="18404"/>
                    <a:pt x="114036" y="19417"/>
                  </a:cubicBezTo>
                  <a:cubicBezTo>
                    <a:pt x="114036" y="20613"/>
                    <a:pt x="114594" y="21441"/>
                    <a:pt x="113478" y="22239"/>
                  </a:cubicBezTo>
                  <a:cubicBezTo>
                    <a:pt x="112320" y="23067"/>
                    <a:pt x="110904" y="23251"/>
                    <a:pt x="110346" y="24263"/>
                  </a:cubicBezTo>
                  <a:cubicBezTo>
                    <a:pt x="109231" y="26687"/>
                    <a:pt x="109231" y="28098"/>
                    <a:pt x="108673" y="30552"/>
                  </a:cubicBezTo>
                  <a:cubicBezTo>
                    <a:pt x="108373" y="32147"/>
                    <a:pt x="107515" y="32975"/>
                    <a:pt x="107515" y="34386"/>
                  </a:cubicBezTo>
                  <a:cubicBezTo>
                    <a:pt x="107515" y="35184"/>
                    <a:pt x="108673" y="35613"/>
                    <a:pt x="108673" y="36625"/>
                  </a:cubicBezTo>
                  <a:cubicBezTo>
                    <a:pt x="108673" y="37638"/>
                    <a:pt x="108673" y="38220"/>
                    <a:pt x="108673" y="39233"/>
                  </a:cubicBezTo>
                  <a:cubicBezTo>
                    <a:pt x="108673" y="43098"/>
                    <a:pt x="104983" y="45122"/>
                    <a:pt x="104983" y="49141"/>
                  </a:cubicBezTo>
                  <a:cubicBezTo>
                    <a:pt x="104983" y="51595"/>
                    <a:pt x="108673" y="52392"/>
                    <a:pt x="108673" y="54815"/>
                  </a:cubicBezTo>
                  <a:cubicBezTo>
                    <a:pt x="108673" y="55828"/>
                    <a:pt x="108373" y="56441"/>
                    <a:pt x="108373" y="57239"/>
                  </a:cubicBezTo>
                  <a:cubicBezTo>
                    <a:pt x="108373" y="58466"/>
                    <a:pt x="108373" y="59079"/>
                    <a:pt x="108373" y="60276"/>
                  </a:cubicBezTo>
                  <a:cubicBezTo>
                    <a:pt x="108373" y="61288"/>
                    <a:pt x="108072" y="62699"/>
                    <a:pt x="109789" y="63128"/>
                  </a:cubicBezTo>
                  <a:cubicBezTo>
                    <a:pt x="111762" y="63711"/>
                    <a:pt x="113178" y="63711"/>
                    <a:pt x="115452" y="64141"/>
                  </a:cubicBezTo>
                  <a:cubicBezTo>
                    <a:pt x="117125" y="64539"/>
                    <a:pt x="118841" y="64938"/>
                    <a:pt x="118841" y="66349"/>
                  </a:cubicBezTo>
                  <a:cubicBezTo>
                    <a:pt x="118841" y="67975"/>
                    <a:pt x="118841" y="68987"/>
                    <a:pt x="118841" y="70613"/>
                  </a:cubicBezTo>
                  <a:cubicBezTo>
                    <a:pt x="118841" y="72024"/>
                    <a:pt x="119399" y="72822"/>
                    <a:pt x="119957" y="74447"/>
                  </a:cubicBezTo>
                  <a:lnTo>
                    <a:pt x="119957" y="74447"/>
                  </a:lnTo>
                  <a:cubicBezTo>
                    <a:pt x="117726" y="74846"/>
                    <a:pt x="116310" y="74846"/>
                    <a:pt x="114036" y="74846"/>
                  </a:cubicBezTo>
                  <a:cubicBezTo>
                    <a:pt x="114036" y="75644"/>
                    <a:pt x="114036" y="76257"/>
                    <a:pt x="114036" y="77269"/>
                  </a:cubicBezTo>
                  <a:cubicBezTo>
                    <a:pt x="114036" y="78680"/>
                    <a:pt x="114594" y="79509"/>
                    <a:pt x="115151" y="80920"/>
                  </a:cubicBezTo>
                  <a:cubicBezTo>
                    <a:pt x="115452" y="81134"/>
                    <a:pt x="116010" y="81319"/>
                    <a:pt x="116010" y="81717"/>
                  </a:cubicBezTo>
                  <a:cubicBezTo>
                    <a:pt x="116010" y="82546"/>
                    <a:pt x="116010" y="82944"/>
                    <a:pt x="116010" y="83742"/>
                  </a:cubicBezTo>
                  <a:cubicBezTo>
                    <a:pt x="116010" y="84570"/>
                    <a:pt x="115151" y="84754"/>
                    <a:pt x="114594" y="85368"/>
                  </a:cubicBezTo>
                  <a:cubicBezTo>
                    <a:pt x="113736" y="86165"/>
                    <a:pt x="113178" y="86595"/>
                    <a:pt x="112320" y="87392"/>
                  </a:cubicBezTo>
                  <a:cubicBezTo>
                    <a:pt x="110346" y="88803"/>
                    <a:pt x="109488" y="90429"/>
                    <a:pt x="106957" y="91226"/>
                  </a:cubicBezTo>
                  <a:cubicBezTo>
                    <a:pt x="104426" y="92239"/>
                    <a:pt x="102409" y="92239"/>
                    <a:pt x="100993" y="93865"/>
                  </a:cubicBezTo>
                  <a:lnTo>
                    <a:pt x="100993" y="93865"/>
                  </a:lnTo>
                  <a:cubicBezTo>
                    <a:pt x="99020" y="94478"/>
                    <a:pt x="97604" y="94693"/>
                    <a:pt x="96188" y="95705"/>
                  </a:cubicBezTo>
                  <a:cubicBezTo>
                    <a:pt x="95073" y="96503"/>
                    <a:pt x="95073" y="97699"/>
                    <a:pt x="93657" y="98312"/>
                  </a:cubicBezTo>
                  <a:cubicBezTo>
                    <a:pt x="92241" y="99141"/>
                    <a:pt x="91126" y="98926"/>
                    <a:pt x="89410" y="98926"/>
                  </a:cubicBezTo>
                  <a:cubicBezTo>
                    <a:pt x="87436" y="98926"/>
                    <a:pt x="86278" y="98926"/>
                    <a:pt x="84304" y="98926"/>
                  </a:cubicBezTo>
                  <a:cubicBezTo>
                    <a:pt x="82888" y="100337"/>
                    <a:pt x="82073" y="101963"/>
                    <a:pt x="79499" y="101963"/>
                  </a:cubicBezTo>
                  <a:cubicBezTo>
                    <a:pt x="76667" y="101963"/>
                    <a:pt x="75252" y="101963"/>
                    <a:pt x="72420" y="101963"/>
                  </a:cubicBezTo>
                  <a:cubicBezTo>
                    <a:pt x="70446" y="101963"/>
                    <a:pt x="69889" y="103159"/>
                    <a:pt x="67915" y="103159"/>
                  </a:cubicBezTo>
                  <a:cubicBezTo>
                    <a:pt x="65084" y="103159"/>
                    <a:pt x="63367" y="102760"/>
                    <a:pt x="60536" y="101963"/>
                  </a:cubicBezTo>
                  <a:cubicBezTo>
                    <a:pt x="58863" y="101349"/>
                    <a:pt x="57704" y="101349"/>
                    <a:pt x="56288" y="100552"/>
                  </a:cubicBezTo>
                  <a:cubicBezTo>
                    <a:pt x="55173" y="99938"/>
                    <a:pt x="54615" y="98711"/>
                    <a:pt x="53199" y="98711"/>
                  </a:cubicBezTo>
                  <a:cubicBezTo>
                    <a:pt x="50368" y="98711"/>
                    <a:pt x="48952" y="99325"/>
                    <a:pt x="46378" y="99938"/>
                  </a:cubicBezTo>
                  <a:cubicBezTo>
                    <a:pt x="45563" y="99938"/>
                    <a:pt x="44705" y="99723"/>
                    <a:pt x="43846" y="100153"/>
                  </a:cubicBezTo>
                  <a:cubicBezTo>
                    <a:pt x="42988" y="100736"/>
                    <a:pt x="43289" y="101564"/>
                    <a:pt x="43289" y="102361"/>
                  </a:cubicBezTo>
                  <a:cubicBezTo>
                    <a:pt x="43289" y="104785"/>
                    <a:pt x="46678" y="105613"/>
                    <a:pt x="46678" y="108036"/>
                  </a:cubicBezTo>
                  <a:cubicBezTo>
                    <a:pt x="46678" y="111257"/>
                    <a:pt x="44147" y="113098"/>
                    <a:pt x="40457" y="115122"/>
                  </a:cubicBezTo>
                  <a:cubicBezTo>
                    <a:pt x="39041" y="115736"/>
                    <a:pt x="38484" y="116533"/>
                    <a:pt x="37068" y="116932"/>
                  </a:cubicBezTo>
                  <a:cubicBezTo>
                    <a:pt x="34236" y="117944"/>
                    <a:pt x="32820" y="118159"/>
                    <a:pt x="29989" y="118957"/>
                  </a:cubicBezTo>
                  <a:cubicBezTo>
                    <a:pt x="28273" y="119355"/>
                    <a:pt x="27415" y="119969"/>
                    <a:pt x="25741" y="119969"/>
                  </a:cubicBezTo>
                  <a:cubicBezTo>
                    <a:pt x="20636" y="119969"/>
                    <a:pt x="19778" y="115920"/>
                    <a:pt x="14973" y="114693"/>
                  </a:cubicBezTo>
                  <a:cubicBezTo>
                    <a:pt x="12141" y="114110"/>
                    <a:pt x="10168" y="114110"/>
                    <a:pt x="7336" y="112883"/>
                  </a:cubicBezTo>
                  <a:cubicBezTo>
                    <a:pt x="5663" y="112085"/>
                    <a:pt x="4805" y="111073"/>
                    <a:pt x="3089" y="110245"/>
                  </a:cubicBezTo>
                  <a:lnTo>
                    <a:pt x="3089" y="110245"/>
                  </a:lnTo>
                  <a:cubicBezTo>
                    <a:pt x="257" y="103987"/>
                    <a:pt x="257" y="103987"/>
                    <a:pt x="257" y="103987"/>
                  </a:cubicBezTo>
                  <a:cubicBezTo>
                    <a:pt x="1115" y="101748"/>
                    <a:pt x="2230" y="100552"/>
                    <a:pt x="2230" y="98312"/>
                  </a:cubicBezTo>
                  <a:cubicBezTo>
                    <a:pt x="2230" y="96687"/>
                    <a:pt x="257" y="95889"/>
                    <a:pt x="257" y="94263"/>
                  </a:cubicBezTo>
                  <a:cubicBezTo>
                    <a:pt x="257" y="93865"/>
                    <a:pt x="557" y="93650"/>
                    <a:pt x="557" y="93251"/>
                  </a:cubicBezTo>
                  <a:cubicBezTo>
                    <a:pt x="557" y="91840"/>
                    <a:pt x="0" y="90828"/>
                    <a:pt x="0" y="89417"/>
                  </a:cubicBezTo>
                  <a:cubicBezTo>
                    <a:pt x="0" y="89018"/>
                    <a:pt x="557" y="89018"/>
                    <a:pt x="858" y="88803"/>
                  </a:cubicBezTo>
                  <a:cubicBezTo>
                    <a:pt x="1673" y="88619"/>
                    <a:pt x="1973" y="88220"/>
                    <a:pt x="3089" y="88220"/>
                  </a:cubicBezTo>
                  <a:cubicBezTo>
                    <a:pt x="3646" y="88220"/>
                    <a:pt x="3947" y="88220"/>
                    <a:pt x="4504" y="88220"/>
                  </a:cubicBezTo>
                  <a:cubicBezTo>
                    <a:pt x="7894" y="78098"/>
                    <a:pt x="7894" y="78098"/>
                    <a:pt x="7894" y="78098"/>
                  </a:cubicBezTo>
                  <a:cubicBezTo>
                    <a:pt x="8194" y="77484"/>
                    <a:pt x="8752" y="77269"/>
                    <a:pt x="8752" y="76871"/>
                  </a:cubicBezTo>
                  <a:cubicBezTo>
                    <a:pt x="8494" y="75245"/>
                    <a:pt x="8752" y="74233"/>
                    <a:pt x="8752" y="72822"/>
                  </a:cubicBezTo>
                  <a:cubicBezTo>
                    <a:pt x="8752" y="71809"/>
                    <a:pt x="10168" y="71411"/>
                    <a:pt x="11026" y="70797"/>
                  </a:cubicBezTo>
                  <a:cubicBezTo>
                    <a:pt x="12441" y="69785"/>
                    <a:pt x="14158" y="69601"/>
                    <a:pt x="16131" y="69601"/>
                  </a:cubicBezTo>
                  <a:cubicBezTo>
                    <a:pt x="17547" y="69601"/>
                    <a:pt x="18362" y="70000"/>
                    <a:pt x="19778" y="70000"/>
                  </a:cubicBezTo>
                  <a:cubicBezTo>
                    <a:pt x="22609" y="70000"/>
                    <a:pt x="24025" y="68588"/>
                    <a:pt x="26857" y="68588"/>
                  </a:cubicBezTo>
                  <a:cubicBezTo>
                    <a:pt x="27157" y="68588"/>
                    <a:pt x="27415" y="68588"/>
                    <a:pt x="28015" y="68588"/>
                  </a:cubicBezTo>
                  <a:cubicBezTo>
                    <a:pt x="29989" y="67576"/>
                    <a:pt x="30547" y="66963"/>
                    <a:pt x="32520" y="65950"/>
                  </a:cubicBezTo>
                  <a:cubicBezTo>
                    <a:pt x="33378" y="65552"/>
                    <a:pt x="33678" y="65153"/>
                    <a:pt x="34794" y="64938"/>
                  </a:cubicBezTo>
                  <a:cubicBezTo>
                    <a:pt x="36210" y="64539"/>
                    <a:pt x="37626" y="64938"/>
                    <a:pt x="38484" y="64141"/>
                  </a:cubicBezTo>
                  <a:cubicBezTo>
                    <a:pt x="39342" y="63312"/>
                    <a:pt x="38741" y="62699"/>
                    <a:pt x="39599" y="61901"/>
                  </a:cubicBezTo>
                  <a:cubicBezTo>
                    <a:pt x="41015" y="60705"/>
                    <a:pt x="42431" y="60490"/>
                    <a:pt x="44705" y="60092"/>
                  </a:cubicBezTo>
                  <a:cubicBezTo>
                    <a:pt x="46120" y="59877"/>
                    <a:pt x="46678" y="58865"/>
                    <a:pt x="47794" y="58865"/>
                  </a:cubicBezTo>
                  <a:cubicBezTo>
                    <a:pt x="50368" y="58865"/>
                    <a:pt x="51784" y="59478"/>
                    <a:pt x="54315" y="60092"/>
                  </a:cubicBezTo>
                  <a:cubicBezTo>
                    <a:pt x="56288" y="60490"/>
                    <a:pt x="57704" y="60490"/>
                    <a:pt x="59678" y="61288"/>
                  </a:cubicBezTo>
                  <a:cubicBezTo>
                    <a:pt x="61094" y="61687"/>
                    <a:pt x="61694" y="62515"/>
                    <a:pt x="63367" y="62515"/>
                  </a:cubicBezTo>
                  <a:cubicBezTo>
                    <a:pt x="66499" y="62515"/>
                    <a:pt x="67615" y="60092"/>
                    <a:pt x="68173" y="57852"/>
                  </a:cubicBezTo>
                  <a:cubicBezTo>
                    <a:pt x="68173" y="56840"/>
                    <a:pt x="68773" y="56441"/>
                    <a:pt x="68773" y="55613"/>
                  </a:cubicBezTo>
                  <a:cubicBezTo>
                    <a:pt x="68773" y="54815"/>
                    <a:pt x="68773" y="54202"/>
                    <a:pt x="68773" y="53404"/>
                  </a:cubicBezTo>
                  <a:cubicBezTo>
                    <a:pt x="68773" y="51595"/>
                    <a:pt x="65899" y="51165"/>
                    <a:pt x="64783" y="49570"/>
                  </a:cubicBezTo>
                  <a:cubicBezTo>
                    <a:pt x="64225" y="49141"/>
                    <a:pt x="64526" y="48558"/>
                    <a:pt x="64526" y="47944"/>
                  </a:cubicBezTo>
                  <a:cubicBezTo>
                    <a:pt x="64526" y="47331"/>
                    <a:pt x="64526" y="47147"/>
                    <a:pt x="64526" y="46533"/>
                  </a:cubicBezTo>
                  <a:cubicBezTo>
                    <a:pt x="64526" y="45705"/>
                    <a:pt x="64783" y="45306"/>
                    <a:pt x="64783" y="44509"/>
                  </a:cubicBezTo>
                  <a:cubicBezTo>
                    <a:pt x="64783" y="43098"/>
                    <a:pt x="66499" y="42484"/>
                    <a:pt x="67915" y="41871"/>
                  </a:cubicBezTo>
                  <a:cubicBezTo>
                    <a:pt x="68773" y="41257"/>
                    <a:pt x="69031" y="40674"/>
                    <a:pt x="69331" y="40061"/>
                  </a:cubicBezTo>
                  <a:cubicBezTo>
                    <a:pt x="69588" y="39447"/>
                    <a:pt x="70146" y="39233"/>
                    <a:pt x="70446" y="38619"/>
                  </a:cubicBezTo>
                  <a:cubicBezTo>
                    <a:pt x="71562" y="36196"/>
                    <a:pt x="72720" y="34785"/>
                    <a:pt x="72720" y="31963"/>
                  </a:cubicBezTo>
                  <a:cubicBezTo>
                    <a:pt x="72720" y="30337"/>
                    <a:pt x="72163" y="29325"/>
                    <a:pt x="71004" y="28098"/>
                  </a:cubicBezTo>
                  <a:cubicBezTo>
                    <a:pt x="70747" y="27699"/>
                    <a:pt x="69889" y="27699"/>
                    <a:pt x="69889" y="27116"/>
                  </a:cubicBezTo>
                  <a:cubicBezTo>
                    <a:pt x="69889" y="25889"/>
                    <a:pt x="71304" y="25092"/>
                    <a:pt x="71304" y="23650"/>
                  </a:cubicBezTo>
                  <a:cubicBezTo>
                    <a:pt x="71304" y="22668"/>
                    <a:pt x="71004" y="22055"/>
                    <a:pt x="69889" y="21226"/>
                  </a:cubicBezTo>
                  <a:cubicBezTo>
                    <a:pt x="69889" y="20828"/>
                    <a:pt x="69031" y="20828"/>
                    <a:pt x="69031" y="20613"/>
                  </a:cubicBezTo>
                  <a:cubicBezTo>
                    <a:pt x="69031" y="19202"/>
                    <a:pt x="71004" y="18803"/>
                    <a:pt x="72420" y="18006"/>
                  </a:cubicBezTo>
                  <a:cubicBezTo>
                    <a:pt x="73836" y="16993"/>
                    <a:pt x="74694" y="16380"/>
                    <a:pt x="75252" y="14969"/>
                  </a:cubicBezTo>
                  <a:cubicBezTo>
                    <a:pt x="75809" y="13558"/>
                    <a:pt x="76110" y="12730"/>
                    <a:pt x="76667" y="11319"/>
                  </a:cubicBezTo>
                  <a:cubicBezTo>
                    <a:pt x="77225" y="10306"/>
                    <a:pt x="77826" y="9110"/>
                    <a:pt x="79242" y="9110"/>
                  </a:cubicBezTo>
                  <a:cubicBezTo>
                    <a:pt x="80357" y="9110"/>
                    <a:pt x="80614" y="9693"/>
                    <a:pt x="81473" y="9693"/>
                  </a:cubicBezTo>
                  <a:cubicBezTo>
                    <a:pt x="83746" y="9693"/>
                    <a:pt x="84304" y="8098"/>
                    <a:pt x="85462" y="7085"/>
                  </a:cubicBezTo>
                  <a:cubicBezTo>
                    <a:pt x="86578" y="5858"/>
                    <a:pt x="88294" y="5674"/>
                    <a:pt x="90268" y="5460"/>
                  </a:cubicBezTo>
                  <a:cubicBezTo>
                    <a:pt x="91683" y="5460"/>
                    <a:pt x="92799" y="5460"/>
                    <a:pt x="93957" y="4846"/>
                  </a:cubicBezTo>
                  <a:cubicBezTo>
                    <a:pt x="95931" y="3619"/>
                    <a:pt x="95631" y="1809"/>
                    <a:pt x="96789"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01" name="Shape 2801"/>
            <p:cNvSpPr/>
            <p:nvPr/>
          </p:nvSpPr>
          <p:spPr>
            <a:xfrm>
              <a:off x="5553507" y="5675307"/>
              <a:ext cx="2108063" cy="1935161"/>
            </a:xfrm>
            <a:custGeom>
              <a:avLst/>
              <a:gdLst/>
              <a:ahLst/>
              <a:cxnLst/>
              <a:rect l="0" t="0" r="0" b="0"/>
              <a:pathLst>
                <a:path w="120000" h="120000" extrusionOk="0">
                  <a:moveTo>
                    <a:pt x="118360" y="30920"/>
                  </a:moveTo>
                  <a:lnTo>
                    <a:pt x="118360" y="30920"/>
                  </a:lnTo>
                  <a:cubicBezTo>
                    <a:pt x="119159" y="32238"/>
                    <a:pt x="119979" y="33265"/>
                    <a:pt x="119979" y="34738"/>
                  </a:cubicBezTo>
                  <a:cubicBezTo>
                    <a:pt x="119979" y="35787"/>
                    <a:pt x="119569" y="36368"/>
                    <a:pt x="119426" y="37395"/>
                  </a:cubicBezTo>
                  <a:cubicBezTo>
                    <a:pt x="119159" y="39025"/>
                    <a:pt x="119426" y="40052"/>
                    <a:pt x="118893" y="41525"/>
                  </a:cubicBezTo>
                  <a:cubicBezTo>
                    <a:pt x="118627" y="42552"/>
                    <a:pt x="118360" y="43133"/>
                    <a:pt x="118360" y="44026"/>
                  </a:cubicBezTo>
                  <a:cubicBezTo>
                    <a:pt x="118360" y="45499"/>
                    <a:pt x="118893" y="46236"/>
                    <a:pt x="118893" y="47553"/>
                  </a:cubicBezTo>
                  <a:cubicBezTo>
                    <a:pt x="118893" y="48290"/>
                    <a:pt x="118893" y="48736"/>
                    <a:pt x="118893" y="49473"/>
                  </a:cubicBezTo>
                  <a:cubicBezTo>
                    <a:pt x="118893" y="50500"/>
                    <a:pt x="118627" y="51103"/>
                    <a:pt x="118360" y="51973"/>
                  </a:cubicBezTo>
                  <a:cubicBezTo>
                    <a:pt x="117951" y="53000"/>
                    <a:pt x="118094" y="53603"/>
                    <a:pt x="117807" y="54474"/>
                  </a:cubicBezTo>
                  <a:cubicBezTo>
                    <a:pt x="117131" y="56550"/>
                    <a:pt x="116721" y="57421"/>
                    <a:pt x="116332" y="59497"/>
                  </a:cubicBezTo>
                  <a:lnTo>
                    <a:pt x="116332" y="59497"/>
                  </a:lnTo>
                  <a:cubicBezTo>
                    <a:pt x="114693" y="61105"/>
                    <a:pt x="114570" y="62578"/>
                    <a:pt x="113894" y="64945"/>
                  </a:cubicBezTo>
                  <a:cubicBezTo>
                    <a:pt x="113484" y="66418"/>
                    <a:pt x="112685" y="67155"/>
                    <a:pt x="112132" y="68606"/>
                  </a:cubicBezTo>
                  <a:cubicBezTo>
                    <a:pt x="111866" y="69655"/>
                    <a:pt x="111866" y="70392"/>
                    <a:pt x="111333" y="71419"/>
                  </a:cubicBezTo>
                  <a:cubicBezTo>
                    <a:pt x="110780" y="72446"/>
                    <a:pt x="110780" y="73183"/>
                    <a:pt x="110370" y="74210"/>
                  </a:cubicBezTo>
                  <a:cubicBezTo>
                    <a:pt x="110104" y="75103"/>
                    <a:pt x="109428" y="75527"/>
                    <a:pt x="109305" y="76576"/>
                  </a:cubicBezTo>
                  <a:cubicBezTo>
                    <a:pt x="109161" y="77603"/>
                    <a:pt x="109305" y="78340"/>
                    <a:pt x="109161" y="79367"/>
                  </a:cubicBezTo>
                  <a:cubicBezTo>
                    <a:pt x="108751" y="80952"/>
                    <a:pt x="107809" y="81711"/>
                    <a:pt x="107809" y="83319"/>
                  </a:cubicBezTo>
                  <a:cubicBezTo>
                    <a:pt x="107809" y="84212"/>
                    <a:pt x="107809" y="84636"/>
                    <a:pt x="107809" y="85373"/>
                  </a:cubicBezTo>
                  <a:cubicBezTo>
                    <a:pt x="107809" y="86846"/>
                    <a:pt x="106457" y="87002"/>
                    <a:pt x="106047" y="88320"/>
                  </a:cubicBezTo>
                  <a:cubicBezTo>
                    <a:pt x="105658" y="89369"/>
                    <a:pt x="105371" y="90530"/>
                    <a:pt x="104305" y="90530"/>
                  </a:cubicBezTo>
                  <a:cubicBezTo>
                    <a:pt x="103629" y="90530"/>
                    <a:pt x="103343" y="90240"/>
                    <a:pt x="102810" y="90240"/>
                  </a:cubicBezTo>
                  <a:cubicBezTo>
                    <a:pt x="102011" y="90240"/>
                    <a:pt x="101724" y="90976"/>
                    <a:pt x="101335" y="91557"/>
                  </a:cubicBezTo>
                  <a:cubicBezTo>
                    <a:pt x="100372" y="92584"/>
                    <a:pt x="99573" y="93320"/>
                    <a:pt x="99573" y="94794"/>
                  </a:cubicBezTo>
                  <a:cubicBezTo>
                    <a:pt x="99573" y="95240"/>
                    <a:pt x="99839" y="95397"/>
                    <a:pt x="99839" y="95843"/>
                  </a:cubicBezTo>
                  <a:cubicBezTo>
                    <a:pt x="99839" y="97317"/>
                    <a:pt x="99429" y="98478"/>
                    <a:pt x="98343" y="99371"/>
                  </a:cubicBezTo>
                  <a:cubicBezTo>
                    <a:pt x="97544" y="99951"/>
                    <a:pt x="96602" y="99527"/>
                    <a:pt x="95516" y="99527"/>
                  </a:cubicBezTo>
                  <a:cubicBezTo>
                    <a:pt x="94840" y="99527"/>
                    <a:pt x="94430" y="99527"/>
                    <a:pt x="93754" y="99661"/>
                  </a:cubicBezTo>
                  <a:cubicBezTo>
                    <a:pt x="93221" y="99817"/>
                    <a:pt x="93221" y="100554"/>
                    <a:pt x="92812" y="100844"/>
                  </a:cubicBezTo>
                  <a:cubicBezTo>
                    <a:pt x="92402" y="101134"/>
                    <a:pt x="92135" y="101425"/>
                    <a:pt x="91726" y="101581"/>
                  </a:cubicBezTo>
                  <a:cubicBezTo>
                    <a:pt x="91050" y="101737"/>
                    <a:pt x="90250" y="101871"/>
                    <a:pt x="90250" y="102608"/>
                  </a:cubicBezTo>
                  <a:cubicBezTo>
                    <a:pt x="90250" y="103188"/>
                    <a:pt x="90250" y="103635"/>
                    <a:pt x="90250" y="104238"/>
                  </a:cubicBezTo>
                  <a:cubicBezTo>
                    <a:pt x="90250" y="105265"/>
                    <a:pt x="89841" y="105689"/>
                    <a:pt x="89431" y="106738"/>
                  </a:cubicBezTo>
                  <a:cubicBezTo>
                    <a:pt x="89165" y="107609"/>
                    <a:pt x="89021" y="108212"/>
                    <a:pt x="88345" y="108792"/>
                  </a:cubicBezTo>
                  <a:cubicBezTo>
                    <a:pt x="86870" y="109819"/>
                    <a:pt x="85518" y="110266"/>
                    <a:pt x="84432" y="111895"/>
                  </a:cubicBezTo>
                  <a:cubicBezTo>
                    <a:pt x="83899" y="112766"/>
                    <a:pt x="83223" y="113213"/>
                    <a:pt x="83223" y="114396"/>
                  </a:cubicBezTo>
                  <a:cubicBezTo>
                    <a:pt x="83223" y="114820"/>
                    <a:pt x="83489" y="115266"/>
                    <a:pt x="83756" y="115713"/>
                  </a:cubicBezTo>
                  <a:cubicBezTo>
                    <a:pt x="84165" y="116740"/>
                    <a:pt x="84432" y="117633"/>
                    <a:pt x="84575" y="118950"/>
                  </a:cubicBezTo>
                  <a:lnTo>
                    <a:pt x="84575" y="118950"/>
                  </a:lnTo>
                  <a:cubicBezTo>
                    <a:pt x="83756" y="118950"/>
                    <a:pt x="83489" y="118370"/>
                    <a:pt x="82670" y="118057"/>
                  </a:cubicBezTo>
                  <a:cubicBezTo>
                    <a:pt x="82260" y="117767"/>
                    <a:pt x="81871" y="117923"/>
                    <a:pt x="81584" y="117477"/>
                  </a:cubicBezTo>
                  <a:cubicBezTo>
                    <a:pt x="81051" y="116896"/>
                    <a:pt x="81318" y="116160"/>
                    <a:pt x="81051" y="115557"/>
                  </a:cubicBezTo>
                  <a:cubicBezTo>
                    <a:pt x="80785" y="114820"/>
                    <a:pt x="80109" y="114976"/>
                    <a:pt x="79433" y="114976"/>
                  </a:cubicBezTo>
                  <a:cubicBezTo>
                    <a:pt x="77404" y="114976"/>
                    <a:pt x="76318" y="115713"/>
                    <a:pt x="74188" y="115713"/>
                  </a:cubicBezTo>
                  <a:cubicBezTo>
                    <a:pt x="73245" y="115713"/>
                    <a:pt x="72282" y="115133"/>
                    <a:pt x="72016" y="114106"/>
                  </a:cubicBezTo>
                  <a:cubicBezTo>
                    <a:pt x="70664" y="114106"/>
                    <a:pt x="69988" y="114106"/>
                    <a:pt x="68635" y="114106"/>
                  </a:cubicBezTo>
                  <a:cubicBezTo>
                    <a:pt x="68103" y="114106"/>
                    <a:pt x="67836" y="114240"/>
                    <a:pt x="67283" y="114240"/>
                  </a:cubicBezTo>
                  <a:cubicBezTo>
                    <a:pt x="66484" y="114240"/>
                    <a:pt x="65931" y="113949"/>
                    <a:pt x="65132" y="114240"/>
                  </a:cubicBezTo>
                  <a:cubicBezTo>
                    <a:pt x="63636" y="114820"/>
                    <a:pt x="63780" y="117343"/>
                    <a:pt x="62284" y="117343"/>
                  </a:cubicBezTo>
                  <a:cubicBezTo>
                    <a:pt x="61751" y="117343"/>
                    <a:pt x="61341" y="117343"/>
                    <a:pt x="60809" y="117343"/>
                  </a:cubicBezTo>
                  <a:cubicBezTo>
                    <a:pt x="59313" y="117343"/>
                    <a:pt x="58371" y="116606"/>
                    <a:pt x="57162" y="115713"/>
                  </a:cubicBezTo>
                  <a:cubicBezTo>
                    <a:pt x="57018" y="115423"/>
                    <a:pt x="56752" y="115266"/>
                    <a:pt x="56609" y="114976"/>
                  </a:cubicBezTo>
                  <a:cubicBezTo>
                    <a:pt x="56486" y="114820"/>
                    <a:pt x="56609" y="114396"/>
                    <a:pt x="56342" y="114396"/>
                  </a:cubicBezTo>
                  <a:cubicBezTo>
                    <a:pt x="54990" y="114396"/>
                    <a:pt x="54314" y="114820"/>
                    <a:pt x="53105" y="115423"/>
                  </a:cubicBezTo>
                  <a:cubicBezTo>
                    <a:pt x="52286" y="115869"/>
                    <a:pt x="51487" y="115557"/>
                    <a:pt x="50933" y="116293"/>
                  </a:cubicBezTo>
                  <a:cubicBezTo>
                    <a:pt x="50524" y="116740"/>
                    <a:pt x="50810" y="117343"/>
                    <a:pt x="50257" y="117633"/>
                  </a:cubicBezTo>
                  <a:cubicBezTo>
                    <a:pt x="49315" y="118504"/>
                    <a:pt x="48372" y="118213"/>
                    <a:pt x="47287" y="118504"/>
                  </a:cubicBezTo>
                  <a:cubicBezTo>
                    <a:pt x="46344" y="118816"/>
                    <a:pt x="46078" y="119977"/>
                    <a:pt x="44992" y="119977"/>
                  </a:cubicBezTo>
                  <a:cubicBezTo>
                    <a:pt x="43783" y="119977"/>
                    <a:pt x="42963" y="119843"/>
                    <a:pt x="42021" y="118950"/>
                  </a:cubicBezTo>
                  <a:cubicBezTo>
                    <a:pt x="41201" y="118213"/>
                    <a:pt x="40935" y="117633"/>
                    <a:pt x="40402" y="116606"/>
                  </a:cubicBezTo>
                  <a:cubicBezTo>
                    <a:pt x="40259" y="116160"/>
                    <a:pt x="39993" y="115557"/>
                    <a:pt x="39583" y="115557"/>
                  </a:cubicBezTo>
                  <a:cubicBezTo>
                    <a:pt x="39173" y="115557"/>
                    <a:pt x="38907" y="115869"/>
                    <a:pt x="38497" y="115869"/>
                  </a:cubicBezTo>
                  <a:lnTo>
                    <a:pt x="38497" y="115869"/>
                  </a:lnTo>
                  <a:cubicBezTo>
                    <a:pt x="38374" y="115266"/>
                    <a:pt x="38374" y="114820"/>
                    <a:pt x="38108" y="114240"/>
                  </a:cubicBezTo>
                  <a:cubicBezTo>
                    <a:pt x="37964" y="113949"/>
                    <a:pt x="37698" y="113793"/>
                    <a:pt x="37432" y="113659"/>
                  </a:cubicBezTo>
                  <a:cubicBezTo>
                    <a:pt x="36346" y="113056"/>
                    <a:pt x="35670" y="112610"/>
                    <a:pt x="34584" y="112029"/>
                  </a:cubicBezTo>
                  <a:cubicBezTo>
                    <a:pt x="33641" y="111583"/>
                    <a:pt x="33498" y="110846"/>
                    <a:pt x="33109" y="109819"/>
                  </a:cubicBezTo>
                  <a:cubicBezTo>
                    <a:pt x="32965" y="109239"/>
                    <a:pt x="32555" y="108948"/>
                    <a:pt x="32555" y="108346"/>
                  </a:cubicBezTo>
                  <a:cubicBezTo>
                    <a:pt x="32555" y="107765"/>
                    <a:pt x="32555" y="107319"/>
                    <a:pt x="32555" y="106872"/>
                  </a:cubicBezTo>
                  <a:cubicBezTo>
                    <a:pt x="32555" y="104238"/>
                    <a:pt x="34584" y="103188"/>
                    <a:pt x="34584" y="100554"/>
                  </a:cubicBezTo>
                  <a:cubicBezTo>
                    <a:pt x="34584" y="100107"/>
                    <a:pt x="34461" y="99527"/>
                    <a:pt x="33908" y="99527"/>
                  </a:cubicBezTo>
                  <a:cubicBezTo>
                    <a:pt x="32555" y="99527"/>
                    <a:pt x="31879" y="100554"/>
                    <a:pt x="30404" y="100554"/>
                  </a:cubicBezTo>
                  <a:cubicBezTo>
                    <a:pt x="29728" y="100554"/>
                    <a:pt x="29462" y="100241"/>
                    <a:pt x="28765" y="99951"/>
                  </a:cubicBezTo>
                  <a:cubicBezTo>
                    <a:pt x="15939" y="99661"/>
                    <a:pt x="15939" y="99661"/>
                    <a:pt x="15939" y="99661"/>
                  </a:cubicBezTo>
                  <a:cubicBezTo>
                    <a:pt x="10674" y="86712"/>
                    <a:pt x="10674" y="86712"/>
                    <a:pt x="10674" y="86712"/>
                  </a:cubicBezTo>
                  <a:cubicBezTo>
                    <a:pt x="11207" y="86712"/>
                    <a:pt x="11473" y="86556"/>
                    <a:pt x="11883" y="86556"/>
                  </a:cubicBezTo>
                  <a:cubicBezTo>
                    <a:pt x="12825" y="86556"/>
                    <a:pt x="13378" y="86556"/>
                    <a:pt x="14321" y="86556"/>
                  </a:cubicBezTo>
                  <a:cubicBezTo>
                    <a:pt x="14321" y="85529"/>
                    <a:pt x="14321" y="85082"/>
                    <a:pt x="14321" y="84055"/>
                  </a:cubicBezTo>
                  <a:cubicBezTo>
                    <a:pt x="14321" y="82001"/>
                    <a:pt x="14997" y="80818"/>
                    <a:pt x="14997" y="78764"/>
                  </a:cubicBezTo>
                  <a:cubicBezTo>
                    <a:pt x="14997" y="77447"/>
                    <a:pt x="13911" y="77000"/>
                    <a:pt x="13645" y="75840"/>
                  </a:cubicBezTo>
                  <a:cubicBezTo>
                    <a:pt x="13235" y="74500"/>
                    <a:pt x="13235" y="73763"/>
                    <a:pt x="12969" y="72446"/>
                  </a:cubicBezTo>
                  <a:cubicBezTo>
                    <a:pt x="12559" y="71129"/>
                    <a:pt x="11739" y="70526"/>
                    <a:pt x="10530" y="69789"/>
                  </a:cubicBezTo>
                  <a:cubicBezTo>
                    <a:pt x="10121" y="69499"/>
                    <a:pt x="9711" y="69053"/>
                    <a:pt x="9322" y="68762"/>
                  </a:cubicBezTo>
                  <a:lnTo>
                    <a:pt x="9322" y="68762"/>
                  </a:lnTo>
                  <a:cubicBezTo>
                    <a:pt x="9711" y="67579"/>
                    <a:pt x="10264" y="67289"/>
                    <a:pt x="11084" y="66262"/>
                  </a:cubicBezTo>
                  <a:cubicBezTo>
                    <a:pt x="12559" y="64052"/>
                    <a:pt x="13501" y="63025"/>
                    <a:pt x="15407" y="60948"/>
                  </a:cubicBezTo>
                  <a:cubicBezTo>
                    <a:pt x="16616" y="59631"/>
                    <a:pt x="16738" y="58448"/>
                    <a:pt x="17148" y="56550"/>
                  </a:cubicBezTo>
                  <a:cubicBezTo>
                    <a:pt x="17415" y="55367"/>
                    <a:pt x="17701" y="54630"/>
                    <a:pt x="18234" y="53447"/>
                  </a:cubicBezTo>
                  <a:cubicBezTo>
                    <a:pt x="18500" y="52866"/>
                    <a:pt x="19054" y="52554"/>
                    <a:pt x="19054" y="51973"/>
                  </a:cubicBezTo>
                  <a:cubicBezTo>
                    <a:pt x="19054" y="51237"/>
                    <a:pt x="18767" y="50946"/>
                    <a:pt x="18767" y="50210"/>
                  </a:cubicBezTo>
                  <a:cubicBezTo>
                    <a:pt x="18378" y="49317"/>
                    <a:pt x="17558" y="48893"/>
                    <a:pt x="17558" y="47709"/>
                  </a:cubicBezTo>
                  <a:cubicBezTo>
                    <a:pt x="17558" y="46392"/>
                    <a:pt x="18910" y="45946"/>
                    <a:pt x="18910" y="44472"/>
                  </a:cubicBezTo>
                  <a:cubicBezTo>
                    <a:pt x="18910" y="42552"/>
                    <a:pt x="17558" y="41681"/>
                    <a:pt x="15939" y="40922"/>
                  </a:cubicBezTo>
                  <a:cubicBezTo>
                    <a:pt x="14854" y="40342"/>
                    <a:pt x="14177" y="39761"/>
                    <a:pt x="12969" y="39761"/>
                  </a:cubicBezTo>
                  <a:cubicBezTo>
                    <a:pt x="12415" y="39761"/>
                    <a:pt x="12026" y="39761"/>
                    <a:pt x="11473" y="39761"/>
                  </a:cubicBezTo>
                  <a:cubicBezTo>
                    <a:pt x="9854" y="39761"/>
                    <a:pt x="8768" y="39315"/>
                    <a:pt x="7560" y="37975"/>
                  </a:cubicBezTo>
                  <a:cubicBezTo>
                    <a:pt x="6474" y="36814"/>
                    <a:pt x="6351" y="35631"/>
                    <a:pt x="5675" y="34024"/>
                  </a:cubicBezTo>
                  <a:cubicBezTo>
                    <a:pt x="4323" y="30764"/>
                    <a:pt x="3503" y="28710"/>
                    <a:pt x="3503" y="25183"/>
                  </a:cubicBezTo>
                  <a:cubicBezTo>
                    <a:pt x="3503" y="22682"/>
                    <a:pt x="3503" y="21343"/>
                    <a:pt x="3503" y="18842"/>
                  </a:cubicBezTo>
                  <a:cubicBezTo>
                    <a:pt x="2417" y="16788"/>
                    <a:pt x="1352" y="15895"/>
                    <a:pt x="0" y="14288"/>
                  </a:cubicBezTo>
                  <a:cubicBezTo>
                    <a:pt x="39317" y="14712"/>
                    <a:pt x="39317" y="14712"/>
                    <a:pt x="39317" y="14712"/>
                  </a:cubicBezTo>
                  <a:cubicBezTo>
                    <a:pt x="39317" y="14578"/>
                    <a:pt x="39317" y="14422"/>
                    <a:pt x="39317" y="14132"/>
                  </a:cubicBezTo>
                  <a:cubicBezTo>
                    <a:pt x="39317" y="12212"/>
                    <a:pt x="39993" y="11341"/>
                    <a:pt x="40669" y="9577"/>
                  </a:cubicBezTo>
                  <a:cubicBezTo>
                    <a:pt x="40935" y="8840"/>
                    <a:pt x="41611" y="8528"/>
                    <a:pt x="41611" y="7791"/>
                  </a:cubicBezTo>
                  <a:cubicBezTo>
                    <a:pt x="41611" y="7211"/>
                    <a:pt x="41345" y="6920"/>
                    <a:pt x="41345" y="6318"/>
                  </a:cubicBezTo>
                  <a:cubicBezTo>
                    <a:pt x="41345" y="3683"/>
                    <a:pt x="42287" y="2210"/>
                    <a:pt x="43640" y="0"/>
                  </a:cubicBezTo>
                  <a:cubicBezTo>
                    <a:pt x="44459" y="1026"/>
                    <a:pt x="45135" y="1629"/>
                    <a:pt x="45811" y="2790"/>
                  </a:cubicBezTo>
                  <a:cubicBezTo>
                    <a:pt x="46487" y="4130"/>
                    <a:pt x="47287" y="4866"/>
                    <a:pt x="47287" y="6318"/>
                  </a:cubicBezTo>
                  <a:cubicBezTo>
                    <a:pt x="47287" y="7501"/>
                    <a:pt x="46201" y="7947"/>
                    <a:pt x="46201" y="9131"/>
                  </a:cubicBezTo>
                  <a:cubicBezTo>
                    <a:pt x="46201" y="9711"/>
                    <a:pt x="46610" y="10001"/>
                    <a:pt x="46754" y="10604"/>
                  </a:cubicBezTo>
                  <a:cubicBezTo>
                    <a:pt x="47143" y="11787"/>
                    <a:pt x="47287" y="12368"/>
                    <a:pt x="47840" y="13551"/>
                  </a:cubicBezTo>
                  <a:cubicBezTo>
                    <a:pt x="48516" y="15025"/>
                    <a:pt x="48782" y="16632"/>
                    <a:pt x="50401" y="16922"/>
                  </a:cubicBezTo>
                  <a:cubicBezTo>
                    <a:pt x="51876" y="17235"/>
                    <a:pt x="52429" y="18552"/>
                    <a:pt x="53372" y="20026"/>
                  </a:cubicBezTo>
                  <a:cubicBezTo>
                    <a:pt x="53904" y="20762"/>
                    <a:pt x="54580" y="20896"/>
                    <a:pt x="54990" y="21655"/>
                  </a:cubicBezTo>
                  <a:cubicBezTo>
                    <a:pt x="55400" y="22080"/>
                    <a:pt x="55256" y="22816"/>
                    <a:pt x="55810" y="22973"/>
                  </a:cubicBezTo>
                  <a:cubicBezTo>
                    <a:pt x="118360" y="30920"/>
                    <a:pt x="118360" y="30920"/>
                    <a:pt x="118360" y="3092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02" name="Shape 2802"/>
            <p:cNvSpPr/>
            <p:nvPr/>
          </p:nvSpPr>
          <p:spPr>
            <a:xfrm>
              <a:off x="7596488" y="5327644"/>
              <a:ext cx="841320" cy="1546225"/>
            </a:xfrm>
            <a:custGeom>
              <a:avLst/>
              <a:gdLst/>
              <a:ahLst/>
              <a:cxnLst/>
              <a:rect l="0" t="0" r="0" b="0"/>
              <a:pathLst>
                <a:path w="120000" h="120000" extrusionOk="0">
                  <a:moveTo>
                    <a:pt x="54195" y="2402"/>
                  </a:moveTo>
                  <a:lnTo>
                    <a:pt x="54195" y="2402"/>
                  </a:lnTo>
                  <a:cubicBezTo>
                    <a:pt x="54195" y="2766"/>
                    <a:pt x="53527" y="3129"/>
                    <a:pt x="53527" y="3492"/>
                  </a:cubicBezTo>
                  <a:cubicBezTo>
                    <a:pt x="53527" y="4051"/>
                    <a:pt x="55222" y="4246"/>
                    <a:pt x="55890" y="4777"/>
                  </a:cubicBezTo>
                  <a:cubicBezTo>
                    <a:pt x="58253" y="6258"/>
                    <a:pt x="60616" y="7376"/>
                    <a:pt x="60616" y="9387"/>
                  </a:cubicBezTo>
                  <a:cubicBezTo>
                    <a:pt x="60616" y="10142"/>
                    <a:pt x="58921" y="10309"/>
                    <a:pt x="58253" y="11064"/>
                  </a:cubicBezTo>
                  <a:cubicBezTo>
                    <a:pt x="57585" y="11986"/>
                    <a:pt x="58253" y="12712"/>
                    <a:pt x="57945" y="13634"/>
                  </a:cubicBezTo>
                  <a:cubicBezTo>
                    <a:pt x="57585" y="14752"/>
                    <a:pt x="56558" y="15115"/>
                    <a:pt x="56249" y="16037"/>
                  </a:cubicBezTo>
                  <a:cubicBezTo>
                    <a:pt x="55890" y="17490"/>
                    <a:pt x="55530" y="18607"/>
                    <a:pt x="54195" y="19892"/>
                  </a:cubicBezTo>
                  <a:cubicBezTo>
                    <a:pt x="53527" y="20814"/>
                    <a:pt x="52859" y="21736"/>
                    <a:pt x="51164" y="21736"/>
                  </a:cubicBezTo>
                  <a:cubicBezTo>
                    <a:pt x="50496" y="21736"/>
                    <a:pt x="50136" y="21178"/>
                    <a:pt x="49469" y="21178"/>
                  </a:cubicBezTo>
                  <a:cubicBezTo>
                    <a:pt x="47414" y="21178"/>
                    <a:pt x="47414" y="22491"/>
                    <a:pt x="47054" y="23413"/>
                  </a:cubicBezTo>
                  <a:cubicBezTo>
                    <a:pt x="46746" y="24307"/>
                    <a:pt x="46078" y="24698"/>
                    <a:pt x="45051" y="25424"/>
                  </a:cubicBezTo>
                  <a:cubicBezTo>
                    <a:pt x="44383" y="25983"/>
                    <a:pt x="44383" y="26542"/>
                    <a:pt x="42996" y="26905"/>
                  </a:cubicBezTo>
                  <a:cubicBezTo>
                    <a:pt x="40633" y="27464"/>
                    <a:pt x="38938" y="27632"/>
                    <a:pt x="36575" y="28386"/>
                  </a:cubicBezTo>
                  <a:cubicBezTo>
                    <a:pt x="33852" y="29671"/>
                    <a:pt x="33852" y="30956"/>
                    <a:pt x="32517" y="32800"/>
                  </a:cubicBezTo>
                  <a:cubicBezTo>
                    <a:pt x="31130" y="34644"/>
                    <a:pt x="27791" y="35371"/>
                    <a:pt x="27791" y="37410"/>
                  </a:cubicBezTo>
                  <a:cubicBezTo>
                    <a:pt x="27791" y="39422"/>
                    <a:pt x="33184" y="39422"/>
                    <a:pt x="33184" y="41462"/>
                  </a:cubicBezTo>
                  <a:cubicBezTo>
                    <a:pt x="33184" y="42747"/>
                    <a:pt x="33184" y="43864"/>
                    <a:pt x="31130" y="44786"/>
                  </a:cubicBezTo>
                  <a:cubicBezTo>
                    <a:pt x="30462" y="45150"/>
                    <a:pt x="29434" y="45513"/>
                    <a:pt x="29434" y="46072"/>
                  </a:cubicBezTo>
                  <a:cubicBezTo>
                    <a:pt x="29434" y="46798"/>
                    <a:pt x="29434" y="47161"/>
                    <a:pt x="29434" y="47916"/>
                  </a:cubicBezTo>
                  <a:cubicBezTo>
                    <a:pt x="29434" y="49005"/>
                    <a:pt x="27791" y="49201"/>
                    <a:pt x="26763" y="49927"/>
                  </a:cubicBezTo>
                  <a:cubicBezTo>
                    <a:pt x="23013" y="52693"/>
                    <a:pt x="18287" y="52889"/>
                    <a:pt x="14897" y="55823"/>
                  </a:cubicBezTo>
                  <a:cubicBezTo>
                    <a:pt x="12842" y="57667"/>
                    <a:pt x="11866" y="58784"/>
                    <a:pt x="10171" y="60824"/>
                  </a:cubicBezTo>
                  <a:cubicBezTo>
                    <a:pt x="9143" y="61718"/>
                    <a:pt x="8116" y="62109"/>
                    <a:pt x="7448" y="63199"/>
                  </a:cubicBezTo>
                  <a:cubicBezTo>
                    <a:pt x="6780" y="64121"/>
                    <a:pt x="6421" y="64875"/>
                    <a:pt x="5085" y="65601"/>
                  </a:cubicBezTo>
                  <a:lnTo>
                    <a:pt x="5085" y="65601"/>
                  </a:lnTo>
                  <a:cubicBezTo>
                    <a:pt x="7089" y="67250"/>
                    <a:pt x="9143" y="68535"/>
                    <a:pt x="9143" y="70379"/>
                  </a:cubicBezTo>
                  <a:cubicBezTo>
                    <a:pt x="9143" y="71692"/>
                    <a:pt x="8116" y="72419"/>
                    <a:pt x="7756" y="73704"/>
                  </a:cubicBezTo>
                  <a:cubicBezTo>
                    <a:pt x="7089" y="75743"/>
                    <a:pt x="7756" y="77029"/>
                    <a:pt x="6421" y="78873"/>
                  </a:cubicBezTo>
                  <a:cubicBezTo>
                    <a:pt x="5753" y="80158"/>
                    <a:pt x="5085" y="80884"/>
                    <a:pt x="5085" y="82002"/>
                  </a:cubicBezTo>
                  <a:cubicBezTo>
                    <a:pt x="5085" y="83846"/>
                    <a:pt x="6421" y="84768"/>
                    <a:pt x="6421" y="86416"/>
                  </a:cubicBezTo>
                  <a:cubicBezTo>
                    <a:pt x="6421" y="87338"/>
                    <a:pt x="6421" y="87897"/>
                    <a:pt x="6421" y="88819"/>
                  </a:cubicBezTo>
                  <a:cubicBezTo>
                    <a:pt x="6421" y="90104"/>
                    <a:pt x="5753" y="90859"/>
                    <a:pt x="5085" y="91948"/>
                  </a:cubicBezTo>
                  <a:cubicBezTo>
                    <a:pt x="4058" y="93233"/>
                    <a:pt x="4417" y="93988"/>
                    <a:pt x="3698" y="95077"/>
                  </a:cubicBezTo>
                  <a:cubicBezTo>
                    <a:pt x="2003" y="97676"/>
                    <a:pt x="976" y="98766"/>
                    <a:pt x="0" y="101364"/>
                  </a:cubicBezTo>
                  <a:lnTo>
                    <a:pt x="0" y="101364"/>
                  </a:lnTo>
                  <a:cubicBezTo>
                    <a:pt x="6421" y="103012"/>
                    <a:pt x="6421" y="103012"/>
                    <a:pt x="6421" y="103012"/>
                  </a:cubicBezTo>
                  <a:cubicBezTo>
                    <a:pt x="5753" y="105415"/>
                    <a:pt x="1335" y="106142"/>
                    <a:pt x="1335" y="108712"/>
                  </a:cubicBezTo>
                  <a:cubicBezTo>
                    <a:pt x="1335" y="110193"/>
                    <a:pt x="4058" y="110947"/>
                    <a:pt x="6421" y="111478"/>
                  </a:cubicBezTo>
                  <a:cubicBezTo>
                    <a:pt x="10171" y="112232"/>
                    <a:pt x="12174" y="112763"/>
                    <a:pt x="15924" y="112763"/>
                  </a:cubicBezTo>
                  <a:cubicBezTo>
                    <a:pt x="21678" y="112763"/>
                    <a:pt x="20650" y="107259"/>
                    <a:pt x="26404" y="107259"/>
                  </a:cubicBezTo>
                  <a:cubicBezTo>
                    <a:pt x="30154" y="107259"/>
                    <a:pt x="32157" y="109271"/>
                    <a:pt x="32157" y="111115"/>
                  </a:cubicBezTo>
                  <a:cubicBezTo>
                    <a:pt x="32157" y="112763"/>
                    <a:pt x="30821" y="113518"/>
                    <a:pt x="30821" y="115166"/>
                  </a:cubicBezTo>
                  <a:cubicBezTo>
                    <a:pt x="30821" y="115920"/>
                    <a:pt x="31130" y="117010"/>
                    <a:pt x="32876" y="117010"/>
                  </a:cubicBezTo>
                  <a:cubicBezTo>
                    <a:pt x="33852" y="117010"/>
                    <a:pt x="34212" y="116284"/>
                    <a:pt x="34520" y="115725"/>
                  </a:cubicBezTo>
                  <a:cubicBezTo>
                    <a:pt x="35239" y="114998"/>
                    <a:pt x="35907" y="114607"/>
                    <a:pt x="36215" y="113881"/>
                  </a:cubicBezTo>
                  <a:cubicBezTo>
                    <a:pt x="38630" y="114244"/>
                    <a:pt x="39606" y="115529"/>
                    <a:pt x="41969" y="115529"/>
                  </a:cubicBezTo>
                  <a:cubicBezTo>
                    <a:pt x="43715" y="115529"/>
                    <a:pt x="43715" y="114440"/>
                    <a:pt x="45410" y="114440"/>
                  </a:cubicBezTo>
                  <a:cubicBezTo>
                    <a:pt x="47054" y="114440"/>
                    <a:pt x="47773" y="115166"/>
                    <a:pt x="49109" y="115920"/>
                  </a:cubicBezTo>
                  <a:cubicBezTo>
                    <a:pt x="51472" y="117206"/>
                    <a:pt x="53527" y="117569"/>
                    <a:pt x="56249" y="118658"/>
                  </a:cubicBezTo>
                  <a:cubicBezTo>
                    <a:pt x="57585" y="119413"/>
                    <a:pt x="58613" y="119972"/>
                    <a:pt x="60616" y="119972"/>
                  </a:cubicBezTo>
                  <a:cubicBezTo>
                    <a:pt x="61643" y="119972"/>
                    <a:pt x="61643" y="119413"/>
                    <a:pt x="62003" y="118854"/>
                  </a:cubicBezTo>
                  <a:cubicBezTo>
                    <a:pt x="63030" y="118128"/>
                    <a:pt x="64006" y="117373"/>
                    <a:pt x="65702" y="117373"/>
                  </a:cubicBezTo>
                  <a:cubicBezTo>
                    <a:pt x="68424" y="117373"/>
                    <a:pt x="69092" y="119217"/>
                    <a:pt x="71815" y="119217"/>
                  </a:cubicBezTo>
                  <a:cubicBezTo>
                    <a:pt x="72842" y="119217"/>
                    <a:pt x="73510" y="119217"/>
                    <a:pt x="74845" y="119217"/>
                  </a:cubicBezTo>
                  <a:cubicBezTo>
                    <a:pt x="77928" y="119217"/>
                    <a:pt x="79263" y="118658"/>
                    <a:pt x="81986" y="118128"/>
                  </a:cubicBezTo>
                  <a:cubicBezTo>
                    <a:pt x="85017" y="117569"/>
                    <a:pt x="87380" y="117736"/>
                    <a:pt x="89794" y="116647"/>
                  </a:cubicBezTo>
                  <a:cubicBezTo>
                    <a:pt x="91489" y="115920"/>
                    <a:pt x="90770" y="114803"/>
                    <a:pt x="92157" y="114244"/>
                  </a:cubicBezTo>
                  <a:cubicBezTo>
                    <a:pt x="93852" y="113322"/>
                    <a:pt x="95547" y="113685"/>
                    <a:pt x="97910" y="113518"/>
                  </a:cubicBezTo>
                  <a:cubicBezTo>
                    <a:pt x="106027" y="113322"/>
                    <a:pt x="106027" y="113322"/>
                    <a:pt x="106027" y="113322"/>
                  </a:cubicBezTo>
                  <a:lnTo>
                    <a:pt x="106027" y="113322"/>
                  </a:lnTo>
                  <a:cubicBezTo>
                    <a:pt x="105359" y="112400"/>
                    <a:pt x="105359" y="111674"/>
                    <a:pt x="105359" y="110556"/>
                  </a:cubicBezTo>
                  <a:cubicBezTo>
                    <a:pt x="105359" y="108712"/>
                    <a:pt x="106027" y="107622"/>
                    <a:pt x="106027" y="105778"/>
                  </a:cubicBezTo>
                  <a:cubicBezTo>
                    <a:pt x="106027" y="104298"/>
                    <a:pt x="104691" y="103739"/>
                    <a:pt x="104691" y="102258"/>
                  </a:cubicBezTo>
                  <a:cubicBezTo>
                    <a:pt x="104691" y="101168"/>
                    <a:pt x="107054" y="100805"/>
                    <a:pt x="107054" y="99688"/>
                  </a:cubicBezTo>
                  <a:cubicBezTo>
                    <a:pt x="107054" y="98598"/>
                    <a:pt x="105000" y="98207"/>
                    <a:pt x="105000" y="97117"/>
                  </a:cubicBezTo>
                  <a:cubicBezTo>
                    <a:pt x="105000" y="95832"/>
                    <a:pt x="107722" y="95441"/>
                    <a:pt x="107722" y="94155"/>
                  </a:cubicBezTo>
                  <a:cubicBezTo>
                    <a:pt x="107722" y="93233"/>
                    <a:pt x="104691" y="93429"/>
                    <a:pt x="104691" y="92507"/>
                  </a:cubicBezTo>
                  <a:cubicBezTo>
                    <a:pt x="104691" y="91222"/>
                    <a:pt x="106027" y="90663"/>
                    <a:pt x="106695" y="89545"/>
                  </a:cubicBezTo>
                  <a:cubicBezTo>
                    <a:pt x="107722" y="88260"/>
                    <a:pt x="107414" y="87534"/>
                    <a:pt x="108082" y="86249"/>
                  </a:cubicBezTo>
                  <a:cubicBezTo>
                    <a:pt x="108750" y="85327"/>
                    <a:pt x="109777" y="84768"/>
                    <a:pt x="110445" y="83650"/>
                  </a:cubicBezTo>
                  <a:cubicBezTo>
                    <a:pt x="111472" y="82002"/>
                    <a:pt x="111472" y="81080"/>
                    <a:pt x="112808" y="79431"/>
                  </a:cubicBezTo>
                  <a:cubicBezTo>
                    <a:pt x="113476" y="78314"/>
                    <a:pt x="114503" y="77587"/>
                    <a:pt x="116558" y="77029"/>
                  </a:cubicBezTo>
                  <a:cubicBezTo>
                    <a:pt x="117893" y="76470"/>
                    <a:pt x="119948" y="76665"/>
                    <a:pt x="119948" y="75743"/>
                  </a:cubicBezTo>
                  <a:cubicBezTo>
                    <a:pt x="119948" y="74989"/>
                    <a:pt x="118561" y="74821"/>
                    <a:pt x="118561" y="74067"/>
                  </a:cubicBezTo>
                  <a:lnTo>
                    <a:pt x="118561" y="74067"/>
                  </a:lnTo>
                  <a:cubicBezTo>
                    <a:pt x="116866" y="74067"/>
                    <a:pt x="116198" y="73899"/>
                    <a:pt x="114195" y="73899"/>
                  </a:cubicBezTo>
                  <a:cubicBezTo>
                    <a:pt x="109777" y="73899"/>
                    <a:pt x="107054" y="71692"/>
                    <a:pt x="106027" y="69094"/>
                  </a:cubicBezTo>
                  <a:cubicBezTo>
                    <a:pt x="105359" y="67445"/>
                    <a:pt x="105359" y="66328"/>
                    <a:pt x="103664" y="64679"/>
                  </a:cubicBezTo>
                  <a:cubicBezTo>
                    <a:pt x="101609" y="62640"/>
                    <a:pt x="100273" y="61718"/>
                    <a:pt x="97551" y="59902"/>
                  </a:cubicBezTo>
                  <a:cubicBezTo>
                    <a:pt x="96215" y="59147"/>
                    <a:pt x="95547" y="58421"/>
                    <a:pt x="93852" y="57667"/>
                  </a:cubicBezTo>
                  <a:cubicBezTo>
                    <a:pt x="92157" y="56940"/>
                    <a:pt x="90102" y="56745"/>
                    <a:pt x="90102" y="55655"/>
                  </a:cubicBezTo>
                  <a:cubicBezTo>
                    <a:pt x="90102" y="54174"/>
                    <a:pt x="92157" y="53811"/>
                    <a:pt x="93852" y="52693"/>
                  </a:cubicBezTo>
                  <a:cubicBezTo>
                    <a:pt x="95188" y="51967"/>
                    <a:pt x="95188" y="51240"/>
                    <a:pt x="95547" y="50318"/>
                  </a:cubicBezTo>
                  <a:cubicBezTo>
                    <a:pt x="95547" y="49564"/>
                    <a:pt x="95547" y="49201"/>
                    <a:pt x="96215" y="48642"/>
                  </a:cubicBezTo>
                  <a:cubicBezTo>
                    <a:pt x="97551" y="47916"/>
                    <a:pt x="99606" y="48474"/>
                    <a:pt x="100941" y="47720"/>
                  </a:cubicBezTo>
                  <a:cubicBezTo>
                    <a:pt x="101609" y="47161"/>
                    <a:pt x="101969" y="46630"/>
                    <a:pt x="101969" y="45876"/>
                  </a:cubicBezTo>
                  <a:cubicBezTo>
                    <a:pt x="101969" y="44423"/>
                    <a:pt x="100941" y="42747"/>
                    <a:pt x="98578" y="42747"/>
                  </a:cubicBezTo>
                  <a:cubicBezTo>
                    <a:pt x="95188" y="42747"/>
                    <a:pt x="93493" y="43306"/>
                    <a:pt x="90102" y="43306"/>
                  </a:cubicBezTo>
                  <a:cubicBezTo>
                    <a:pt x="87739" y="43306"/>
                    <a:pt x="87071" y="42020"/>
                    <a:pt x="86404" y="40903"/>
                  </a:cubicBezTo>
                  <a:cubicBezTo>
                    <a:pt x="85376" y="38891"/>
                    <a:pt x="84708" y="37578"/>
                    <a:pt x="82294" y="36125"/>
                  </a:cubicBezTo>
                  <a:cubicBezTo>
                    <a:pt x="80291" y="34812"/>
                    <a:pt x="79263" y="33527"/>
                    <a:pt x="76541" y="32605"/>
                  </a:cubicBezTo>
                  <a:cubicBezTo>
                    <a:pt x="75565" y="32242"/>
                    <a:pt x="76232" y="31515"/>
                    <a:pt x="75565" y="30956"/>
                  </a:cubicBezTo>
                  <a:cubicBezTo>
                    <a:pt x="75205" y="30230"/>
                    <a:pt x="73869" y="29671"/>
                    <a:pt x="72482" y="29671"/>
                  </a:cubicBezTo>
                  <a:cubicBezTo>
                    <a:pt x="72174" y="29308"/>
                    <a:pt x="72174" y="29308"/>
                    <a:pt x="72174" y="28945"/>
                  </a:cubicBezTo>
                  <a:cubicBezTo>
                    <a:pt x="72174" y="27632"/>
                    <a:pt x="74178" y="27268"/>
                    <a:pt x="75565" y="26179"/>
                  </a:cubicBezTo>
                  <a:cubicBezTo>
                    <a:pt x="76541" y="25257"/>
                    <a:pt x="76541" y="24502"/>
                    <a:pt x="77568" y="23776"/>
                  </a:cubicBezTo>
                  <a:cubicBezTo>
                    <a:pt x="79263" y="22491"/>
                    <a:pt x="80958" y="21736"/>
                    <a:pt x="80958" y="20256"/>
                  </a:cubicBezTo>
                  <a:cubicBezTo>
                    <a:pt x="80958" y="18803"/>
                    <a:pt x="80958" y="17881"/>
                    <a:pt x="80958" y="16400"/>
                  </a:cubicBezTo>
                  <a:cubicBezTo>
                    <a:pt x="80958" y="14360"/>
                    <a:pt x="83013" y="13271"/>
                    <a:pt x="83013" y="11231"/>
                  </a:cubicBezTo>
                  <a:cubicBezTo>
                    <a:pt x="83013" y="9024"/>
                    <a:pt x="83013" y="7739"/>
                    <a:pt x="83013" y="5532"/>
                  </a:cubicBezTo>
                  <a:cubicBezTo>
                    <a:pt x="83013" y="3688"/>
                    <a:pt x="78955" y="3883"/>
                    <a:pt x="75873" y="2766"/>
                  </a:cubicBezTo>
                  <a:cubicBezTo>
                    <a:pt x="75873" y="726"/>
                    <a:pt x="75873" y="726"/>
                    <a:pt x="75873" y="726"/>
                  </a:cubicBezTo>
                  <a:cubicBezTo>
                    <a:pt x="75565" y="0"/>
                    <a:pt x="75565" y="0"/>
                    <a:pt x="75565" y="0"/>
                  </a:cubicBezTo>
                  <a:cubicBezTo>
                    <a:pt x="72842" y="363"/>
                    <a:pt x="71455" y="1117"/>
                    <a:pt x="68784" y="1117"/>
                  </a:cubicBezTo>
                  <a:cubicBezTo>
                    <a:pt x="67089" y="1117"/>
                    <a:pt x="66061" y="1117"/>
                    <a:pt x="64366" y="726"/>
                  </a:cubicBezTo>
                  <a:cubicBezTo>
                    <a:pt x="63698" y="558"/>
                    <a:pt x="63030" y="195"/>
                    <a:pt x="62003" y="195"/>
                  </a:cubicBezTo>
                  <a:cubicBezTo>
                    <a:pt x="60308" y="195"/>
                    <a:pt x="59589" y="726"/>
                    <a:pt x="58253" y="1117"/>
                  </a:cubicBezTo>
                  <a:cubicBezTo>
                    <a:pt x="56917" y="1648"/>
                    <a:pt x="55530" y="2011"/>
                    <a:pt x="54195" y="240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03" name="Shape 2803"/>
            <p:cNvSpPr/>
            <p:nvPr/>
          </p:nvSpPr>
          <p:spPr>
            <a:xfrm>
              <a:off x="5013792" y="3367080"/>
              <a:ext cx="1027045" cy="1189038"/>
            </a:xfrm>
            <a:custGeom>
              <a:avLst/>
              <a:gdLst/>
              <a:ahLst/>
              <a:cxnLst/>
              <a:rect l="0" t="0" r="0" b="0"/>
              <a:pathLst>
                <a:path w="120000" h="120000" extrusionOk="0">
                  <a:moveTo>
                    <a:pt x="24159" y="54826"/>
                  </a:moveTo>
                  <a:lnTo>
                    <a:pt x="24159" y="54826"/>
                  </a:lnTo>
                  <a:cubicBezTo>
                    <a:pt x="26390" y="54826"/>
                    <a:pt x="28074" y="55080"/>
                    <a:pt x="29715" y="56024"/>
                  </a:cubicBezTo>
                  <a:cubicBezTo>
                    <a:pt x="30810" y="56750"/>
                    <a:pt x="32199" y="57004"/>
                    <a:pt x="32493" y="58202"/>
                  </a:cubicBezTo>
                  <a:cubicBezTo>
                    <a:pt x="33588" y="61288"/>
                    <a:pt x="34430" y="62741"/>
                    <a:pt x="35566" y="65863"/>
                  </a:cubicBezTo>
                  <a:cubicBezTo>
                    <a:pt x="36366" y="67788"/>
                    <a:pt x="37755" y="68986"/>
                    <a:pt x="39733" y="70148"/>
                  </a:cubicBezTo>
                  <a:cubicBezTo>
                    <a:pt x="41374" y="70874"/>
                    <a:pt x="41922" y="71854"/>
                    <a:pt x="43605" y="72798"/>
                  </a:cubicBezTo>
                  <a:cubicBezTo>
                    <a:pt x="45836" y="74468"/>
                    <a:pt x="47772" y="75921"/>
                    <a:pt x="47772" y="78535"/>
                  </a:cubicBezTo>
                  <a:cubicBezTo>
                    <a:pt x="47772" y="79515"/>
                    <a:pt x="47772" y="80242"/>
                    <a:pt x="47772" y="81186"/>
                  </a:cubicBezTo>
                  <a:cubicBezTo>
                    <a:pt x="48319" y="84054"/>
                    <a:pt x="48319" y="84054"/>
                    <a:pt x="48319" y="84054"/>
                  </a:cubicBezTo>
                  <a:cubicBezTo>
                    <a:pt x="48319" y="85506"/>
                    <a:pt x="48319" y="86196"/>
                    <a:pt x="48319" y="87649"/>
                  </a:cubicBezTo>
                  <a:cubicBezTo>
                    <a:pt x="48319" y="89791"/>
                    <a:pt x="48614" y="90989"/>
                    <a:pt x="49708" y="92695"/>
                  </a:cubicBezTo>
                  <a:cubicBezTo>
                    <a:pt x="51645" y="94838"/>
                    <a:pt x="53875" y="96036"/>
                    <a:pt x="53875" y="98904"/>
                  </a:cubicBezTo>
                  <a:cubicBezTo>
                    <a:pt x="53875" y="99848"/>
                    <a:pt x="53875" y="100357"/>
                    <a:pt x="53875" y="101555"/>
                  </a:cubicBezTo>
                  <a:cubicBezTo>
                    <a:pt x="53875" y="105149"/>
                    <a:pt x="56106" y="106819"/>
                    <a:pt x="56948" y="110414"/>
                  </a:cubicBezTo>
                  <a:cubicBezTo>
                    <a:pt x="57495" y="111830"/>
                    <a:pt x="57200" y="112556"/>
                    <a:pt x="57200" y="114009"/>
                  </a:cubicBezTo>
                  <a:cubicBezTo>
                    <a:pt x="57748" y="116369"/>
                    <a:pt x="59137" y="118293"/>
                    <a:pt x="61915" y="118547"/>
                  </a:cubicBezTo>
                  <a:cubicBezTo>
                    <a:pt x="63598" y="118765"/>
                    <a:pt x="64398" y="119019"/>
                    <a:pt x="66082" y="119273"/>
                  </a:cubicBezTo>
                  <a:cubicBezTo>
                    <a:pt x="66923" y="119491"/>
                    <a:pt x="68312" y="119963"/>
                    <a:pt x="68565" y="119273"/>
                  </a:cubicBezTo>
                  <a:cubicBezTo>
                    <a:pt x="69407" y="117349"/>
                    <a:pt x="69407" y="115897"/>
                    <a:pt x="70249" y="114009"/>
                  </a:cubicBezTo>
                  <a:cubicBezTo>
                    <a:pt x="70796" y="112302"/>
                    <a:pt x="71932" y="111358"/>
                    <a:pt x="72732" y="109688"/>
                  </a:cubicBezTo>
                  <a:cubicBezTo>
                    <a:pt x="73321" y="108490"/>
                    <a:pt x="73574" y="107509"/>
                    <a:pt x="74710" y="106565"/>
                  </a:cubicBezTo>
                  <a:cubicBezTo>
                    <a:pt x="76899" y="104641"/>
                    <a:pt x="79971" y="104641"/>
                    <a:pt x="82749" y="105839"/>
                  </a:cubicBezTo>
                  <a:cubicBezTo>
                    <a:pt x="84980" y="106565"/>
                    <a:pt x="85822" y="108962"/>
                    <a:pt x="88305" y="108962"/>
                  </a:cubicBezTo>
                  <a:cubicBezTo>
                    <a:pt x="90536" y="108962"/>
                    <a:pt x="93019" y="108236"/>
                    <a:pt x="93019" y="106311"/>
                  </a:cubicBezTo>
                  <a:cubicBezTo>
                    <a:pt x="93019" y="105149"/>
                    <a:pt x="93019" y="104641"/>
                    <a:pt x="93019" y="103443"/>
                  </a:cubicBezTo>
                  <a:cubicBezTo>
                    <a:pt x="93019" y="102245"/>
                    <a:pt x="94408" y="101773"/>
                    <a:pt x="95503" y="101301"/>
                  </a:cubicBezTo>
                  <a:cubicBezTo>
                    <a:pt x="97439" y="100829"/>
                    <a:pt x="98575" y="99848"/>
                    <a:pt x="100512" y="99122"/>
                  </a:cubicBezTo>
                  <a:cubicBezTo>
                    <a:pt x="103837" y="97706"/>
                    <a:pt x="104679" y="96254"/>
                    <a:pt x="108004" y="94366"/>
                  </a:cubicBezTo>
                  <a:cubicBezTo>
                    <a:pt x="108846" y="93385"/>
                    <a:pt x="109687" y="92441"/>
                    <a:pt x="111329" y="92441"/>
                  </a:cubicBezTo>
                  <a:cubicBezTo>
                    <a:pt x="112718" y="92441"/>
                    <a:pt x="113560" y="92441"/>
                    <a:pt x="114949" y="92441"/>
                  </a:cubicBezTo>
                  <a:cubicBezTo>
                    <a:pt x="116885" y="92441"/>
                    <a:pt x="118021" y="92441"/>
                    <a:pt x="119957" y="92913"/>
                  </a:cubicBezTo>
                  <a:cubicBezTo>
                    <a:pt x="118821" y="70874"/>
                    <a:pt x="118821" y="70874"/>
                    <a:pt x="118821" y="70874"/>
                  </a:cubicBezTo>
                  <a:cubicBezTo>
                    <a:pt x="118274" y="70402"/>
                    <a:pt x="118274" y="69458"/>
                    <a:pt x="117432" y="68732"/>
                  </a:cubicBezTo>
                  <a:cubicBezTo>
                    <a:pt x="116043" y="68006"/>
                    <a:pt x="114696" y="68006"/>
                    <a:pt x="113854" y="67062"/>
                  </a:cubicBezTo>
                  <a:cubicBezTo>
                    <a:pt x="112465" y="65137"/>
                    <a:pt x="112465" y="63685"/>
                    <a:pt x="111076" y="61543"/>
                  </a:cubicBezTo>
                  <a:cubicBezTo>
                    <a:pt x="110235" y="59872"/>
                    <a:pt x="108846" y="58892"/>
                    <a:pt x="108846" y="57004"/>
                  </a:cubicBezTo>
                  <a:cubicBezTo>
                    <a:pt x="108846" y="55806"/>
                    <a:pt x="108846" y="55080"/>
                    <a:pt x="108846" y="53627"/>
                  </a:cubicBezTo>
                  <a:cubicBezTo>
                    <a:pt x="108846" y="51957"/>
                    <a:pt x="108298" y="50759"/>
                    <a:pt x="106615" y="49815"/>
                  </a:cubicBezTo>
                  <a:cubicBezTo>
                    <a:pt x="104973" y="49089"/>
                    <a:pt x="103584" y="48363"/>
                    <a:pt x="103584" y="46692"/>
                  </a:cubicBezTo>
                  <a:cubicBezTo>
                    <a:pt x="103584" y="45748"/>
                    <a:pt x="103584" y="45022"/>
                    <a:pt x="103584" y="44078"/>
                  </a:cubicBezTo>
                  <a:cubicBezTo>
                    <a:pt x="103584" y="41428"/>
                    <a:pt x="103584" y="39757"/>
                    <a:pt x="104131" y="37107"/>
                  </a:cubicBezTo>
                  <a:cubicBezTo>
                    <a:pt x="104384" y="36417"/>
                    <a:pt x="104973" y="36163"/>
                    <a:pt x="104973" y="35691"/>
                  </a:cubicBezTo>
                  <a:cubicBezTo>
                    <a:pt x="104973" y="34493"/>
                    <a:pt x="104973" y="33767"/>
                    <a:pt x="104973" y="32568"/>
                  </a:cubicBezTo>
                  <a:cubicBezTo>
                    <a:pt x="104973" y="30172"/>
                    <a:pt x="106615" y="28720"/>
                    <a:pt x="106615" y="26323"/>
                  </a:cubicBezTo>
                  <a:cubicBezTo>
                    <a:pt x="107709" y="24653"/>
                    <a:pt x="109140" y="23455"/>
                    <a:pt x="111076" y="23237"/>
                  </a:cubicBezTo>
                  <a:cubicBezTo>
                    <a:pt x="111076" y="21531"/>
                    <a:pt x="111076" y="20586"/>
                    <a:pt x="111076" y="18662"/>
                  </a:cubicBezTo>
                  <a:cubicBezTo>
                    <a:pt x="111076" y="16302"/>
                    <a:pt x="107709" y="16302"/>
                    <a:pt x="105773" y="14378"/>
                  </a:cubicBezTo>
                  <a:cubicBezTo>
                    <a:pt x="103837" y="12453"/>
                    <a:pt x="101901" y="11509"/>
                    <a:pt x="99123" y="11255"/>
                  </a:cubicBezTo>
                  <a:cubicBezTo>
                    <a:pt x="99123" y="9113"/>
                    <a:pt x="99670" y="7915"/>
                    <a:pt x="100806" y="5990"/>
                  </a:cubicBezTo>
                  <a:cubicBezTo>
                    <a:pt x="101353" y="4538"/>
                    <a:pt x="102742" y="3848"/>
                    <a:pt x="102742" y="2142"/>
                  </a:cubicBezTo>
                  <a:cubicBezTo>
                    <a:pt x="102742" y="944"/>
                    <a:pt x="101059" y="0"/>
                    <a:pt x="99670" y="0"/>
                  </a:cubicBezTo>
                  <a:cubicBezTo>
                    <a:pt x="95503" y="0"/>
                    <a:pt x="92725" y="472"/>
                    <a:pt x="88558" y="472"/>
                  </a:cubicBezTo>
                  <a:lnTo>
                    <a:pt x="88558" y="472"/>
                  </a:lnTo>
                  <a:cubicBezTo>
                    <a:pt x="89147" y="1924"/>
                    <a:pt x="89947" y="2142"/>
                    <a:pt x="89947" y="3340"/>
                  </a:cubicBezTo>
                  <a:cubicBezTo>
                    <a:pt x="89947" y="4792"/>
                    <a:pt x="88853" y="5518"/>
                    <a:pt x="87464" y="6462"/>
                  </a:cubicBezTo>
                  <a:cubicBezTo>
                    <a:pt x="86075" y="7915"/>
                    <a:pt x="85527" y="8605"/>
                    <a:pt x="83844" y="9803"/>
                  </a:cubicBezTo>
                  <a:cubicBezTo>
                    <a:pt x="83002" y="10057"/>
                    <a:pt x="82749" y="10783"/>
                    <a:pt x="81908" y="10783"/>
                  </a:cubicBezTo>
                  <a:cubicBezTo>
                    <a:pt x="79677" y="10783"/>
                    <a:pt x="78288" y="10783"/>
                    <a:pt x="75804" y="10783"/>
                  </a:cubicBezTo>
                  <a:cubicBezTo>
                    <a:pt x="74963" y="12199"/>
                    <a:pt x="74121" y="12925"/>
                    <a:pt x="73027" y="14378"/>
                  </a:cubicBezTo>
                  <a:cubicBezTo>
                    <a:pt x="71932" y="15794"/>
                    <a:pt x="71638" y="16992"/>
                    <a:pt x="69701" y="17718"/>
                  </a:cubicBezTo>
                  <a:cubicBezTo>
                    <a:pt x="68018" y="18190"/>
                    <a:pt x="66923" y="17718"/>
                    <a:pt x="64987" y="17718"/>
                  </a:cubicBezTo>
                  <a:cubicBezTo>
                    <a:pt x="62756" y="17718"/>
                    <a:pt x="61662" y="17464"/>
                    <a:pt x="59137" y="17464"/>
                  </a:cubicBezTo>
                  <a:cubicBezTo>
                    <a:pt x="56359" y="17464"/>
                    <a:pt x="54423" y="17718"/>
                    <a:pt x="51645" y="17718"/>
                  </a:cubicBezTo>
                  <a:cubicBezTo>
                    <a:pt x="47225" y="17718"/>
                    <a:pt x="44447" y="17972"/>
                    <a:pt x="40280" y="19388"/>
                  </a:cubicBezTo>
                  <a:cubicBezTo>
                    <a:pt x="38891" y="20586"/>
                    <a:pt x="38344" y="22039"/>
                    <a:pt x="36113" y="22039"/>
                  </a:cubicBezTo>
                  <a:cubicBezTo>
                    <a:pt x="33588" y="22039"/>
                    <a:pt x="32493" y="20114"/>
                    <a:pt x="30263" y="20114"/>
                  </a:cubicBezTo>
                  <a:cubicBezTo>
                    <a:pt x="26643" y="20114"/>
                    <a:pt x="24454" y="20114"/>
                    <a:pt x="20834" y="20114"/>
                  </a:cubicBezTo>
                  <a:cubicBezTo>
                    <a:pt x="17215" y="20114"/>
                    <a:pt x="15278" y="19170"/>
                    <a:pt x="11953" y="17972"/>
                  </a:cubicBezTo>
                  <a:cubicBezTo>
                    <a:pt x="10564" y="17464"/>
                    <a:pt x="9722" y="16774"/>
                    <a:pt x="8333" y="16774"/>
                  </a:cubicBezTo>
                  <a:cubicBezTo>
                    <a:pt x="5008" y="16774"/>
                    <a:pt x="3325" y="16774"/>
                    <a:pt x="0" y="16774"/>
                  </a:cubicBezTo>
                  <a:cubicBezTo>
                    <a:pt x="0" y="17718"/>
                    <a:pt x="0" y="18190"/>
                    <a:pt x="0" y="18916"/>
                  </a:cubicBezTo>
                  <a:cubicBezTo>
                    <a:pt x="0" y="20114"/>
                    <a:pt x="294" y="20841"/>
                    <a:pt x="841" y="21785"/>
                  </a:cubicBezTo>
                  <a:cubicBezTo>
                    <a:pt x="2230" y="22983"/>
                    <a:pt x="3914" y="22511"/>
                    <a:pt x="5850" y="23237"/>
                  </a:cubicBezTo>
                  <a:cubicBezTo>
                    <a:pt x="7492" y="23709"/>
                    <a:pt x="8333" y="24181"/>
                    <a:pt x="10017" y="24907"/>
                  </a:cubicBezTo>
                  <a:cubicBezTo>
                    <a:pt x="11111" y="25125"/>
                    <a:pt x="12206" y="24653"/>
                    <a:pt x="13048" y="25379"/>
                  </a:cubicBezTo>
                  <a:cubicBezTo>
                    <a:pt x="13342" y="25633"/>
                    <a:pt x="13048" y="26105"/>
                    <a:pt x="13048" y="26832"/>
                  </a:cubicBezTo>
                  <a:cubicBezTo>
                    <a:pt x="13048" y="30898"/>
                    <a:pt x="10270" y="33040"/>
                    <a:pt x="10270" y="37107"/>
                  </a:cubicBezTo>
                  <a:cubicBezTo>
                    <a:pt x="10270" y="41173"/>
                    <a:pt x="10017" y="44078"/>
                    <a:pt x="12795" y="47419"/>
                  </a:cubicBezTo>
                  <a:cubicBezTo>
                    <a:pt x="13342" y="48145"/>
                    <a:pt x="14184" y="48363"/>
                    <a:pt x="14731" y="48871"/>
                  </a:cubicBezTo>
                  <a:cubicBezTo>
                    <a:pt x="18056" y="51739"/>
                    <a:pt x="19992" y="53155"/>
                    <a:pt x="24159" y="5482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04" name="Shape 2804"/>
            <p:cNvSpPr/>
            <p:nvPr/>
          </p:nvSpPr>
          <p:spPr>
            <a:xfrm>
              <a:off x="6029726" y="3832219"/>
              <a:ext cx="2427130" cy="2341562"/>
            </a:xfrm>
            <a:custGeom>
              <a:avLst/>
              <a:gdLst/>
              <a:ahLst/>
              <a:cxnLst/>
              <a:rect l="0" t="0" r="0" b="0"/>
              <a:pathLst>
                <a:path w="120000" h="120000" extrusionOk="0">
                  <a:moveTo>
                    <a:pt x="77489" y="30535"/>
                  </a:moveTo>
                  <a:lnTo>
                    <a:pt x="77489" y="30535"/>
                  </a:lnTo>
                  <a:cubicBezTo>
                    <a:pt x="77489" y="29815"/>
                    <a:pt x="77489" y="29815"/>
                    <a:pt x="77489" y="29815"/>
                  </a:cubicBezTo>
                  <a:cubicBezTo>
                    <a:pt x="77258" y="29686"/>
                    <a:pt x="77258" y="29686"/>
                    <a:pt x="77258" y="29686"/>
                  </a:cubicBezTo>
                  <a:cubicBezTo>
                    <a:pt x="77133" y="29446"/>
                    <a:pt x="77133" y="29446"/>
                    <a:pt x="77133" y="29446"/>
                  </a:cubicBezTo>
                  <a:lnTo>
                    <a:pt x="77133" y="29446"/>
                  </a:lnTo>
                  <a:cubicBezTo>
                    <a:pt x="77009" y="29446"/>
                    <a:pt x="76902" y="29317"/>
                    <a:pt x="76777" y="29317"/>
                  </a:cubicBezTo>
                  <a:cubicBezTo>
                    <a:pt x="76315" y="29317"/>
                    <a:pt x="76190" y="29815"/>
                    <a:pt x="75834" y="30055"/>
                  </a:cubicBezTo>
                  <a:cubicBezTo>
                    <a:pt x="75246" y="30535"/>
                    <a:pt x="74908" y="30774"/>
                    <a:pt x="74552" y="31512"/>
                  </a:cubicBezTo>
                  <a:cubicBezTo>
                    <a:pt x="74659" y="31512"/>
                    <a:pt x="74784" y="31512"/>
                    <a:pt x="74908" y="31512"/>
                  </a:cubicBezTo>
                  <a:cubicBezTo>
                    <a:pt x="75959" y="31512"/>
                    <a:pt x="76546" y="31143"/>
                    <a:pt x="77489" y="30535"/>
                  </a:cubicBezTo>
                  <a:close/>
                  <a:moveTo>
                    <a:pt x="77952" y="26881"/>
                  </a:moveTo>
                  <a:lnTo>
                    <a:pt x="77952" y="26881"/>
                  </a:lnTo>
                  <a:lnTo>
                    <a:pt x="77952" y="26881"/>
                  </a:lnTo>
                  <a:cubicBezTo>
                    <a:pt x="78308" y="26881"/>
                    <a:pt x="78896" y="27011"/>
                    <a:pt x="78896" y="27380"/>
                  </a:cubicBezTo>
                  <a:cubicBezTo>
                    <a:pt x="78896" y="28228"/>
                    <a:pt x="77828" y="28099"/>
                    <a:pt x="77133" y="28339"/>
                  </a:cubicBezTo>
                  <a:cubicBezTo>
                    <a:pt x="76421" y="28597"/>
                    <a:pt x="76065" y="28837"/>
                    <a:pt x="75496" y="29446"/>
                  </a:cubicBezTo>
                  <a:cubicBezTo>
                    <a:pt x="75246" y="29686"/>
                    <a:pt x="75246" y="30055"/>
                    <a:pt x="74908" y="30055"/>
                  </a:cubicBezTo>
                  <a:cubicBezTo>
                    <a:pt x="74552" y="30055"/>
                    <a:pt x="74321" y="29926"/>
                    <a:pt x="74321" y="29686"/>
                  </a:cubicBezTo>
                  <a:cubicBezTo>
                    <a:pt x="74321" y="28708"/>
                    <a:pt x="75140" y="28339"/>
                    <a:pt x="75834" y="27749"/>
                  </a:cubicBezTo>
                  <a:cubicBezTo>
                    <a:pt x="76671" y="27140"/>
                    <a:pt x="77133" y="26881"/>
                    <a:pt x="77952" y="26881"/>
                  </a:cubicBezTo>
                  <a:close/>
                  <a:moveTo>
                    <a:pt x="87583" y="27140"/>
                  </a:moveTo>
                  <a:lnTo>
                    <a:pt x="87583" y="27140"/>
                  </a:lnTo>
                  <a:cubicBezTo>
                    <a:pt x="87120" y="27140"/>
                    <a:pt x="86995" y="27490"/>
                    <a:pt x="86764" y="27749"/>
                  </a:cubicBezTo>
                  <a:cubicBezTo>
                    <a:pt x="86639" y="27859"/>
                    <a:pt x="86408" y="27988"/>
                    <a:pt x="86408" y="28099"/>
                  </a:cubicBezTo>
                  <a:cubicBezTo>
                    <a:pt x="86408" y="28708"/>
                    <a:pt x="86995" y="29206"/>
                    <a:pt x="87583" y="29206"/>
                  </a:cubicBezTo>
                  <a:cubicBezTo>
                    <a:pt x="87939" y="29206"/>
                    <a:pt x="88170" y="28837"/>
                    <a:pt x="88526" y="28597"/>
                  </a:cubicBezTo>
                  <a:cubicBezTo>
                    <a:pt x="88758" y="28597"/>
                    <a:pt x="88989" y="28468"/>
                    <a:pt x="88989" y="28099"/>
                  </a:cubicBezTo>
                  <a:cubicBezTo>
                    <a:pt x="88989" y="27380"/>
                    <a:pt x="88277" y="27140"/>
                    <a:pt x="87583" y="27140"/>
                  </a:cubicBezTo>
                  <a:close/>
                  <a:moveTo>
                    <a:pt x="85465" y="28099"/>
                  </a:moveTo>
                  <a:lnTo>
                    <a:pt x="85465" y="28099"/>
                  </a:lnTo>
                  <a:cubicBezTo>
                    <a:pt x="85465" y="27490"/>
                    <a:pt x="85465" y="27140"/>
                    <a:pt x="85465" y="26642"/>
                  </a:cubicBezTo>
                  <a:cubicBezTo>
                    <a:pt x="85465" y="26162"/>
                    <a:pt x="85589" y="25793"/>
                    <a:pt x="85233" y="25424"/>
                  </a:cubicBezTo>
                  <a:cubicBezTo>
                    <a:pt x="84877" y="24944"/>
                    <a:pt x="84414" y="25055"/>
                    <a:pt x="83827" y="24815"/>
                  </a:cubicBezTo>
                  <a:cubicBezTo>
                    <a:pt x="83115" y="24446"/>
                    <a:pt x="82777" y="23837"/>
                    <a:pt x="82064" y="23487"/>
                  </a:cubicBezTo>
                  <a:lnTo>
                    <a:pt x="82064" y="23487"/>
                  </a:lnTo>
                  <a:cubicBezTo>
                    <a:pt x="81708" y="23247"/>
                    <a:pt x="81477" y="22878"/>
                    <a:pt x="81014" y="22878"/>
                  </a:cubicBezTo>
                  <a:cubicBezTo>
                    <a:pt x="80658" y="22878"/>
                    <a:pt x="80658" y="23247"/>
                    <a:pt x="80534" y="23597"/>
                  </a:cubicBezTo>
                  <a:cubicBezTo>
                    <a:pt x="80302" y="23966"/>
                    <a:pt x="79839" y="24095"/>
                    <a:pt x="79839" y="24446"/>
                  </a:cubicBezTo>
                  <a:cubicBezTo>
                    <a:pt x="79839" y="25055"/>
                    <a:pt x="80427" y="25313"/>
                    <a:pt x="80534" y="25793"/>
                  </a:cubicBezTo>
                  <a:cubicBezTo>
                    <a:pt x="80765" y="26273"/>
                    <a:pt x="80765" y="26771"/>
                    <a:pt x="81121" y="27250"/>
                  </a:cubicBezTo>
                  <a:cubicBezTo>
                    <a:pt x="81708" y="27749"/>
                    <a:pt x="82296" y="27490"/>
                    <a:pt x="83115" y="27749"/>
                  </a:cubicBezTo>
                  <a:cubicBezTo>
                    <a:pt x="83827" y="27859"/>
                    <a:pt x="84290" y="27988"/>
                    <a:pt x="85002" y="28099"/>
                  </a:cubicBezTo>
                  <a:cubicBezTo>
                    <a:pt x="85465" y="28099"/>
                    <a:pt x="85465" y="28099"/>
                    <a:pt x="85465" y="28099"/>
                  </a:cubicBezTo>
                  <a:close/>
                  <a:moveTo>
                    <a:pt x="85002" y="28099"/>
                  </a:moveTo>
                  <a:lnTo>
                    <a:pt x="85002" y="28099"/>
                  </a:lnTo>
                  <a:cubicBezTo>
                    <a:pt x="85465" y="28099"/>
                    <a:pt x="85465" y="28099"/>
                    <a:pt x="85465" y="28099"/>
                  </a:cubicBezTo>
                  <a:cubicBezTo>
                    <a:pt x="85002" y="28099"/>
                    <a:pt x="85002" y="28099"/>
                    <a:pt x="85002" y="28099"/>
                  </a:cubicBezTo>
                  <a:close/>
                  <a:moveTo>
                    <a:pt x="119982" y="39428"/>
                  </a:moveTo>
                  <a:lnTo>
                    <a:pt x="119982" y="39428"/>
                  </a:lnTo>
                  <a:cubicBezTo>
                    <a:pt x="119412" y="41254"/>
                    <a:pt x="119287" y="42214"/>
                    <a:pt x="118700" y="43929"/>
                  </a:cubicBezTo>
                  <a:cubicBezTo>
                    <a:pt x="118344" y="44649"/>
                    <a:pt x="117650" y="44889"/>
                    <a:pt x="117650" y="45756"/>
                  </a:cubicBezTo>
                  <a:cubicBezTo>
                    <a:pt x="117650" y="46236"/>
                    <a:pt x="118219" y="46236"/>
                    <a:pt x="118344" y="46715"/>
                  </a:cubicBezTo>
                  <a:cubicBezTo>
                    <a:pt x="118575" y="47084"/>
                    <a:pt x="118469" y="47324"/>
                    <a:pt x="118469" y="47693"/>
                  </a:cubicBezTo>
                  <a:cubicBezTo>
                    <a:pt x="118469" y="48800"/>
                    <a:pt x="117757" y="49151"/>
                    <a:pt x="117400" y="50129"/>
                  </a:cubicBezTo>
                  <a:cubicBezTo>
                    <a:pt x="116706" y="51476"/>
                    <a:pt x="116813" y="52564"/>
                    <a:pt x="115994" y="53782"/>
                  </a:cubicBezTo>
                  <a:cubicBezTo>
                    <a:pt x="115531" y="54391"/>
                    <a:pt x="114944" y="54391"/>
                    <a:pt x="114356" y="54870"/>
                  </a:cubicBezTo>
                  <a:cubicBezTo>
                    <a:pt x="113876" y="55239"/>
                    <a:pt x="114000" y="55719"/>
                    <a:pt x="113769" y="56346"/>
                  </a:cubicBezTo>
                  <a:cubicBezTo>
                    <a:pt x="113413" y="56937"/>
                    <a:pt x="113306" y="57435"/>
                    <a:pt x="113057" y="58154"/>
                  </a:cubicBezTo>
                  <a:cubicBezTo>
                    <a:pt x="112825" y="58763"/>
                    <a:pt x="112825" y="59132"/>
                    <a:pt x="112594" y="59741"/>
                  </a:cubicBezTo>
                  <a:cubicBezTo>
                    <a:pt x="112363" y="60239"/>
                    <a:pt x="112007" y="60350"/>
                    <a:pt x="112007" y="60848"/>
                  </a:cubicBezTo>
                  <a:cubicBezTo>
                    <a:pt x="112007" y="61088"/>
                    <a:pt x="112113" y="61199"/>
                    <a:pt x="112113" y="61568"/>
                  </a:cubicBezTo>
                  <a:cubicBezTo>
                    <a:pt x="112113" y="62306"/>
                    <a:pt x="111295" y="62546"/>
                    <a:pt x="110832" y="63154"/>
                  </a:cubicBezTo>
                  <a:cubicBezTo>
                    <a:pt x="110476" y="63634"/>
                    <a:pt x="110351" y="64003"/>
                    <a:pt x="110120" y="64612"/>
                  </a:cubicBezTo>
                  <a:cubicBezTo>
                    <a:pt x="109532" y="65701"/>
                    <a:pt x="109657" y="66678"/>
                    <a:pt x="108607" y="67416"/>
                  </a:cubicBezTo>
                  <a:cubicBezTo>
                    <a:pt x="108251" y="67527"/>
                    <a:pt x="108019" y="67527"/>
                    <a:pt x="107663" y="67656"/>
                  </a:cubicBezTo>
                  <a:cubicBezTo>
                    <a:pt x="106951" y="68025"/>
                    <a:pt x="106844" y="68634"/>
                    <a:pt x="106364" y="69114"/>
                  </a:cubicBezTo>
                  <a:cubicBezTo>
                    <a:pt x="106008" y="69354"/>
                    <a:pt x="106132" y="69723"/>
                    <a:pt x="105901" y="69963"/>
                  </a:cubicBezTo>
                  <a:cubicBezTo>
                    <a:pt x="105438" y="70461"/>
                    <a:pt x="105189" y="70701"/>
                    <a:pt x="104494" y="70940"/>
                  </a:cubicBezTo>
                  <a:cubicBezTo>
                    <a:pt x="104138" y="71070"/>
                    <a:pt x="104014" y="71420"/>
                    <a:pt x="103551" y="71420"/>
                  </a:cubicBezTo>
                  <a:cubicBezTo>
                    <a:pt x="103319" y="71420"/>
                    <a:pt x="103195" y="71309"/>
                    <a:pt x="102839" y="71309"/>
                  </a:cubicBezTo>
                  <a:cubicBezTo>
                    <a:pt x="100614" y="71309"/>
                    <a:pt x="99332" y="72767"/>
                    <a:pt x="98032" y="74833"/>
                  </a:cubicBezTo>
                  <a:cubicBezTo>
                    <a:pt x="97320" y="76051"/>
                    <a:pt x="96733" y="76789"/>
                    <a:pt x="96270" y="78247"/>
                  </a:cubicBezTo>
                  <a:lnTo>
                    <a:pt x="96270" y="78247"/>
                  </a:lnTo>
                  <a:cubicBezTo>
                    <a:pt x="96270" y="78487"/>
                    <a:pt x="96039" y="78726"/>
                    <a:pt x="96039" y="78966"/>
                  </a:cubicBezTo>
                  <a:cubicBezTo>
                    <a:pt x="96039" y="79335"/>
                    <a:pt x="96626" y="79464"/>
                    <a:pt x="96858" y="79815"/>
                  </a:cubicBezTo>
                  <a:cubicBezTo>
                    <a:pt x="97676" y="80793"/>
                    <a:pt x="98495" y="81531"/>
                    <a:pt x="98495" y="82859"/>
                  </a:cubicBezTo>
                  <a:cubicBezTo>
                    <a:pt x="98495" y="83357"/>
                    <a:pt x="97908" y="83468"/>
                    <a:pt x="97676" y="83966"/>
                  </a:cubicBezTo>
                  <a:cubicBezTo>
                    <a:pt x="97445" y="84575"/>
                    <a:pt x="97676" y="85055"/>
                    <a:pt x="97570" y="85664"/>
                  </a:cubicBezTo>
                  <a:cubicBezTo>
                    <a:pt x="97445" y="86402"/>
                    <a:pt x="97089" y="86642"/>
                    <a:pt x="96982" y="87250"/>
                  </a:cubicBezTo>
                  <a:cubicBezTo>
                    <a:pt x="96858" y="88210"/>
                    <a:pt x="96733" y="88948"/>
                    <a:pt x="96270" y="89797"/>
                  </a:cubicBezTo>
                  <a:cubicBezTo>
                    <a:pt x="96039" y="90405"/>
                    <a:pt x="95807" y="91014"/>
                    <a:pt x="95220" y="91014"/>
                  </a:cubicBezTo>
                  <a:cubicBezTo>
                    <a:pt x="94988" y="91014"/>
                    <a:pt x="94864" y="90645"/>
                    <a:pt x="94632" y="90645"/>
                  </a:cubicBezTo>
                  <a:cubicBezTo>
                    <a:pt x="93920" y="90645"/>
                    <a:pt x="93920" y="91512"/>
                    <a:pt x="93796" y="92121"/>
                  </a:cubicBezTo>
                  <a:cubicBezTo>
                    <a:pt x="93689" y="92712"/>
                    <a:pt x="93457" y="92970"/>
                    <a:pt x="93101" y="93450"/>
                  </a:cubicBezTo>
                  <a:cubicBezTo>
                    <a:pt x="92870" y="93819"/>
                    <a:pt x="92870" y="94188"/>
                    <a:pt x="92389" y="94428"/>
                  </a:cubicBezTo>
                  <a:cubicBezTo>
                    <a:pt x="91570" y="94797"/>
                    <a:pt x="90983" y="94907"/>
                    <a:pt x="90164" y="95405"/>
                  </a:cubicBezTo>
                  <a:cubicBezTo>
                    <a:pt x="89221" y="96254"/>
                    <a:pt x="89221" y="97103"/>
                    <a:pt x="88758" y="98321"/>
                  </a:cubicBezTo>
                  <a:cubicBezTo>
                    <a:pt x="88277" y="99538"/>
                    <a:pt x="87120" y="100018"/>
                    <a:pt x="87120" y="101365"/>
                  </a:cubicBezTo>
                  <a:cubicBezTo>
                    <a:pt x="87120" y="102693"/>
                    <a:pt x="88989" y="102693"/>
                    <a:pt x="88989" y="104040"/>
                  </a:cubicBezTo>
                  <a:cubicBezTo>
                    <a:pt x="88989" y="104889"/>
                    <a:pt x="88989" y="105627"/>
                    <a:pt x="88277" y="106236"/>
                  </a:cubicBezTo>
                  <a:cubicBezTo>
                    <a:pt x="88046" y="106476"/>
                    <a:pt x="87690" y="106715"/>
                    <a:pt x="87690" y="107084"/>
                  </a:cubicBezTo>
                  <a:cubicBezTo>
                    <a:pt x="87690" y="107564"/>
                    <a:pt x="87690" y="107804"/>
                    <a:pt x="87690" y="108302"/>
                  </a:cubicBezTo>
                  <a:cubicBezTo>
                    <a:pt x="87690" y="109022"/>
                    <a:pt x="87120" y="109151"/>
                    <a:pt x="86764" y="109630"/>
                  </a:cubicBezTo>
                  <a:cubicBezTo>
                    <a:pt x="85465" y="111457"/>
                    <a:pt x="83827" y="111586"/>
                    <a:pt x="82652" y="113523"/>
                  </a:cubicBezTo>
                  <a:cubicBezTo>
                    <a:pt x="81940" y="114741"/>
                    <a:pt x="81602" y="115479"/>
                    <a:pt x="81014" y="116826"/>
                  </a:cubicBezTo>
                  <a:cubicBezTo>
                    <a:pt x="80658" y="117416"/>
                    <a:pt x="80302" y="117675"/>
                    <a:pt x="80071" y="118394"/>
                  </a:cubicBezTo>
                  <a:cubicBezTo>
                    <a:pt x="79839" y="119003"/>
                    <a:pt x="79715" y="119501"/>
                    <a:pt x="79252" y="119981"/>
                  </a:cubicBezTo>
                  <a:lnTo>
                    <a:pt x="79252" y="119981"/>
                  </a:lnTo>
                  <a:cubicBezTo>
                    <a:pt x="24904" y="113413"/>
                    <a:pt x="24904" y="113413"/>
                    <a:pt x="24904" y="113413"/>
                  </a:cubicBezTo>
                  <a:cubicBezTo>
                    <a:pt x="24423" y="113284"/>
                    <a:pt x="24548" y="112675"/>
                    <a:pt x="24192" y="112324"/>
                  </a:cubicBezTo>
                  <a:cubicBezTo>
                    <a:pt x="23836" y="111697"/>
                    <a:pt x="23248" y="111586"/>
                    <a:pt x="22785" y="110977"/>
                  </a:cubicBezTo>
                  <a:cubicBezTo>
                    <a:pt x="21967" y="109760"/>
                    <a:pt x="21486" y="108671"/>
                    <a:pt x="20204" y="108413"/>
                  </a:cubicBezTo>
                  <a:cubicBezTo>
                    <a:pt x="18798" y="108173"/>
                    <a:pt x="18566" y="106845"/>
                    <a:pt x="17979" y="105627"/>
                  </a:cubicBezTo>
                  <a:cubicBezTo>
                    <a:pt x="17498" y="104649"/>
                    <a:pt x="17374" y="104169"/>
                    <a:pt x="17036" y="103191"/>
                  </a:cubicBezTo>
                  <a:cubicBezTo>
                    <a:pt x="16911" y="102693"/>
                    <a:pt x="16555" y="102453"/>
                    <a:pt x="16555" y="101974"/>
                  </a:cubicBezTo>
                  <a:cubicBezTo>
                    <a:pt x="16555" y="100996"/>
                    <a:pt x="17498" y="100627"/>
                    <a:pt x="17498" y="99649"/>
                  </a:cubicBezTo>
                  <a:cubicBezTo>
                    <a:pt x="17498" y="98450"/>
                    <a:pt x="16804" y="97841"/>
                    <a:pt x="16217" y="96734"/>
                  </a:cubicBezTo>
                  <a:cubicBezTo>
                    <a:pt x="15629" y="95774"/>
                    <a:pt x="15042" y="95276"/>
                    <a:pt x="14330" y="94428"/>
                  </a:cubicBezTo>
                  <a:lnTo>
                    <a:pt x="14330" y="94428"/>
                  </a:lnTo>
                  <a:cubicBezTo>
                    <a:pt x="14330" y="93948"/>
                    <a:pt x="14223" y="93690"/>
                    <a:pt x="14223" y="93210"/>
                  </a:cubicBezTo>
                  <a:cubicBezTo>
                    <a:pt x="14223" y="92841"/>
                    <a:pt x="14454" y="92601"/>
                    <a:pt x="14454" y="92232"/>
                  </a:cubicBezTo>
                  <a:cubicBezTo>
                    <a:pt x="14454" y="91752"/>
                    <a:pt x="13974" y="91623"/>
                    <a:pt x="13974" y="91014"/>
                  </a:cubicBezTo>
                  <a:cubicBezTo>
                    <a:pt x="13974" y="90295"/>
                    <a:pt x="13974" y="89797"/>
                    <a:pt x="13974" y="89077"/>
                  </a:cubicBezTo>
                  <a:cubicBezTo>
                    <a:pt x="13974" y="88210"/>
                    <a:pt x="14686" y="87970"/>
                    <a:pt x="15149" y="87490"/>
                  </a:cubicBezTo>
                  <a:cubicBezTo>
                    <a:pt x="15380" y="87361"/>
                    <a:pt x="15629" y="87361"/>
                    <a:pt x="15736" y="87121"/>
                  </a:cubicBezTo>
                  <a:cubicBezTo>
                    <a:pt x="16092" y="86642"/>
                    <a:pt x="15967" y="85904"/>
                    <a:pt x="16555" y="85904"/>
                  </a:cubicBezTo>
                  <a:cubicBezTo>
                    <a:pt x="16804" y="85904"/>
                    <a:pt x="16911" y="86033"/>
                    <a:pt x="17036" y="86033"/>
                  </a:cubicBezTo>
                  <a:cubicBezTo>
                    <a:pt x="27004" y="44778"/>
                    <a:pt x="27004" y="44778"/>
                    <a:pt x="27004" y="44778"/>
                  </a:cubicBezTo>
                  <a:cubicBezTo>
                    <a:pt x="26079" y="44409"/>
                    <a:pt x="25491" y="44169"/>
                    <a:pt x="24548" y="43929"/>
                  </a:cubicBezTo>
                  <a:cubicBezTo>
                    <a:pt x="23836" y="43929"/>
                    <a:pt x="23480" y="44169"/>
                    <a:pt x="22910" y="43800"/>
                  </a:cubicBezTo>
                  <a:cubicBezTo>
                    <a:pt x="22198" y="43431"/>
                    <a:pt x="22198" y="42822"/>
                    <a:pt x="21486" y="42583"/>
                  </a:cubicBezTo>
                  <a:cubicBezTo>
                    <a:pt x="20667" y="42214"/>
                    <a:pt x="20080" y="42214"/>
                    <a:pt x="19492" y="41605"/>
                  </a:cubicBezTo>
                  <a:cubicBezTo>
                    <a:pt x="18673" y="41125"/>
                    <a:pt x="18442" y="40516"/>
                    <a:pt x="17623" y="40147"/>
                  </a:cubicBezTo>
                  <a:cubicBezTo>
                    <a:pt x="16804" y="39907"/>
                    <a:pt x="16323" y="40276"/>
                    <a:pt x="15505" y="40147"/>
                  </a:cubicBezTo>
                  <a:cubicBezTo>
                    <a:pt x="14686" y="40147"/>
                    <a:pt x="14330" y="40036"/>
                    <a:pt x="13511" y="40036"/>
                  </a:cubicBezTo>
                  <a:cubicBezTo>
                    <a:pt x="13030" y="40036"/>
                    <a:pt x="12799" y="40147"/>
                    <a:pt x="12336" y="40147"/>
                  </a:cubicBezTo>
                  <a:cubicBezTo>
                    <a:pt x="11517" y="40147"/>
                    <a:pt x="11392" y="39428"/>
                    <a:pt x="10805" y="39059"/>
                  </a:cubicBezTo>
                  <a:cubicBezTo>
                    <a:pt x="9986" y="38321"/>
                    <a:pt x="9274" y="38210"/>
                    <a:pt x="8455" y="37472"/>
                  </a:cubicBezTo>
                  <a:cubicBezTo>
                    <a:pt x="7992" y="37103"/>
                    <a:pt x="7512" y="36992"/>
                    <a:pt x="7049" y="36494"/>
                  </a:cubicBezTo>
                  <a:cubicBezTo>
                    <a:pt x="6817" y="36014"/>
                    <a:pt x="6942" y="35645"/>
                    <a:pt x="6817" y="35166"/>
                  </a:cubicBezTo>
                  <a:cubicBezTo>
                    <a:pt x="6693" y="34667"/>
                    <a:pt x="6586" y="34428"/>
                    <a:pt x="6586" y="33819"/>
                  </a:cubicBezTo>
                  <a:cubicBezTo>
                    <a:pt x="6461" y="33210"/>
                    <a:pt x="5767" y="33099"/>
                    <a:pt x="5055" y="32970"/>
                  </a:cubicBezTo>
                  <a:cubicBezTo>
                    <a:pt x="4236" y="32730"/>
                    <a:pt x="4112" y="31992"/>
                    <a:pt x="3524" y="31273"/>
                  </a:cubicBezTo>
                  <a:cubicBezTo>
                    <a:pt x="3293" y="30904"/>
                    <a:pt x="3061" y="30904"/>
                    <a:pt x="2830" y="30535"/>
                  </a:cubicBezTo>
                  <a:cubicBezTo>
                    <a:pt x="2118" y="30055"/>
                    <a:pt x="2011" y="29446"/>
                    <a:pt x="1406" y="28837"/>
                  </a:cubicBezTo>
                  <a:cubicBezTo>
                    <a:pt x="943" y="28339"/>
                    <a:pt x="712" y="28099"/>
                    <a:pt x="712" y="27490"/>
                  </a:cubicBezTo>
                  <a:cubicBezTo>
                    <a:pt x="712" y="26642"/>
                    <a:pt x="712" y="26162"/>
                    <a:pt x="712" y="25313"/>
                  </a:cubicBezTo>
                  <a:cubicBezTo>
                    <a:pt x="712" y="24575"/>
                    <a:pt x="480" y="24095"/>
                    <a:pt x="480" y="23357"/>
                  </a:cubicBezTo>
                  <a:cubicBezTo>
                    <a:pt x="0" y="12158"/>
                    <a:pt x="0" y="12158"/>
                    <a:pt x="0" y="12158"/>
                  </a:cubicBezTo>
                  <a:lnTo>
                    <a:pt x="0" y="12158"/>
                  </a:lnTo>
                  <a:cubicBezTo>
                    <a:pt x="0" y="12287"/>
                    <a:pt x="124" y="12287"/>
                    <a:pt x="124" y="12287"/>
                  </a:cubicBezTo>
                  <a:cubicBezTo>
                    <a:pt x="712" y="12656"/>
                    <a:pt x="1068" y="12398"/>
                    <a:pt x="1655" y="12527"/>
                  </a:cubicBezTo>
                  <a:cubicBezTo>
                    <a:pt x="2830" y="12896"/>
                    <a:pt x="3524" y="13136"/>
                    <a:pt x="4824" y="13136"/>
                  </a:cubicBezTo>
                  <a:cubicBezTo>
                    <a:pt x="5518" y="13136"/>
                    <a:pt x="5767" y="12527"/>
                    <a:pt x="6355" y="12047"/>
                  </a:cubicBezTo>
                  <a:cubicBezTo>
                    <a:pt x="7280" y="11199"/>
                    <a:pt x="8117" y="11070"/>
                    <a:pt x="9399" y="10830"/>
                  </a:cubicBezTo>
                  <a:cubicBezTo>
                    <a:pt x="10805" y="10940"/>
                    <a:pt x="10805" y="10940"/>
                    <a:pt x="10805" y="10940"/>
                  </a:cubicBezTo>
                  <a:cubicBezTo>
                    <a:pt x="11748" y="10940"/>
                    <a:pt x="11748" y="10940"/>
                    <a:pt x="11748" y="10940"/>
                  </a:cubicBezTo>
                  <a:cubicBezTo>
                    <a:pt x="11748" y="10332"/>
                    <a:pt x="11873" y="9852"/>
                    <a:pt x="12461" y="9483"/>
                  </a:cubicBezTo>
                  <a:cubicBezTo>
                    <a:pt x="13279" y="8874"/>
                    <a:pt x="13974" y="9243"/>
                    <a:pt x="15042" y="9003"/>
                  </a:cubicBezTo>
                  <a:cubicBezTo>
                    <a:pt x="16555" y="8634"/>
                    <a:pt x="16804" y="6568"/>
                    <a:pt x="18442" y="6568"/>
                  </a:cubicBezTo>
                  <a:cubicBezTo>
                    <a:pt x="18905" y="6568"/>
                    <a:pt x="19261" y="6568"/>
                    <a:pt x="19617" y="6808"/>
                  </a:cubicBezTo>
                  <a:cubicBezTo>
                    <a:pt x="19848" y="6937"/>
                    <a:pt x="19848" y="7177"/>
                    <a:pt x="20080" y="7287"/>
                  </a:cubicBezTo>
                  <a:cubicBezTo>
                    <a:pt x="20898" y="7546"/>
                    <a:pt x="21379" y="7656"/>
                    <a:pt x="22198" y="7656"/>
                  </a:cubicBezTo>
                  <a:cubicBezTo>
                    <a:pt x="22785" y="7656"/>
                    <a:pt x="23017" y="7656"/>
                    <a:pt x="23604" y="7656"/>
                  </a:cubicBezTo>
                  <a:cubicBezTo>
                    <a:pt x="23836" y="7656"/>
                    <a:pt x="23836" y="7287"/>
                    <a:pt x="24085" y="7177"/>
                  </a:cubicBezTo>
                  <a:cubicBezTo>
                    <a:pt x="24548" y="6808"/>
                    <a:pt x="25011" y="6697"/>
                    <a:pt x="25491" y="6328"/>
                  </a:cubicBezTo>
                  <a:lnTo>
                    <a:pt x="25491" y="6328"/>
                  </a:lnTo>
                  <a:cubicBezTo>
                    <a:pt x="26186" y="6697"/>
                    <a:pt x="26773" y="6808"/>
                    <a:pt x="27592" y="7047"/>
                  </a:cubicBezTo>
                  <a:cubicBezTo>
                    <a:pt x="28429" y="7287"/>
                    <a:pt x="28891" y="7546"/>
                    <a:pt x="29710" y="7546"/>
                  </a:cubicBezTo>
                  <a:cubicBezTo>
                    <a:pt x="30298" y="7546"/>
                    <a:pt x="30778" y="7047"/>
                    <a:pt x="30778" y="6439"/>
                  </a:cubicBezTo>
                  <a:cubicBezTo>
                    <a:pt x="30778" y="6199"/>
                    <a:pt x="30422" y="6199"/>
                    <a:pt x="30298" y="5959"/>
                  </a:cubicBezTo>
                  <a:cubicBezTo>
                    <a:pt x="29586" y="4981"/>
                    <a:pt x="28535" y="4741"/>
                    <a:pt x="28535" y="3523"/>
                  </a:cubicBezTo>
                  <a:cubicBezTo>
                    <a:pt x="28535" y="2785"/>
                    <a:pt x="29247" y="2675"/>
                    <a:pt x="29586" y="2066"/>
                  </a:cubicBezTo>
                  <a:cubicBezTo>
                    <a:pt x="30066" y="1328"/>
                    <a:pt x="29835" y="719"/>
                    <a:pt x="30422" y="239"/>
                  </a:cubicBezTo>
                  <a:cubicBezTo>
                    <a:pt x="31935" y="848"/>
                    <a:pt x="32879" y="1217"/>
                    <a:pt x="34534" y="1217"/>
                  </a:cubicBezTo>
                  <a:cubicBezTo>
                    <a:pt x="36048" y="1217"/>
                    <a:pt x="36760" y="0"/>
                    <a:pt x="38291" y="0"/>
                  </a:cubicBezTo>
                  <a:cubicBezTo>
                    <a:pt x="38985" y="0"/>
                    <a:pt x="39465" y="369"/>
                    <a:pt x="39928" y="848"/>
                  </a:cubicBezTo>
                  <a:cubicBezTo>
                    <a:pt x="40391" y="1217"/>
                    <a:pt x="40872" y="1217"/>
                    <a:pt x="41228" y="1568"/>
                  </a:cubicBezTo>
                  <a:cubicBezTo>
                    <a:pt x="41566" y="1937"/>
                    <a:pt x="41780" y="2177"/>
                    <a:pt x="42136" y="2546"/>
                  </a:cubicBezTo>
                  <a:lnTo>
                    <a:pt x="42136" y="2546"/>
                  </a:lnTo>
                  <a:cubicBezTo>
                    <a:pt x="42029" y="3634"/>
                    <a:pt x="42029" y="4261"/>
                    <a:pt x="41691" y="5221"/>
                  </a:cubicBezTo>
                  <a:cubicBezTo>
                    <a:pt x="41459" y="5959"/>
                    <a:pt x="41103" y="6328"/>
                    <a:pt x="41103" y="6937"/>
                  </a:cubicBezTo>
                  <a:cubicBezTo>
                    <a:pt x="41103" y="7287"/>
                    <a:pt x="41459" y="7416"/>
                    <a:pt x="41780" y="7546"/>
                  </a:cubicBezTo>
                  <a:cubicBezTo>
                    <a:pt x="42723" y="8265"/>
                    <a:pt x="43311" y="8634"/>
                    <a:pt x="44129" y="9612"/>
                  </a:cubicBezTo>
                  <a:cubicBezTo>
                    <a:pt x="45073" y="10830"/>
                    <a:pt x="45073" y="12047"/>
                    <a:pt x="45304" y="13616"/>
                  </a:cubicBezTo>
                  <a:cubicBezTo>
                    <a:pt x="45429" y="14354"/>
                    <a:pt x="45785" y="14723"/>
                    <a:pt x="46479" y="15092"/>
                  </a:cubicBezTo>
                  <a:cubicBezTo>
                    <a:pt x="47191" y="15442"/>
                    <a:pt x="47423" y="15940"/>
                    <a:pt x="48242" y="16051"/>
                  </a:cubicBezTo>
                  <a:cubicBezTo>
                    <a:pt x="48598" y="16180"/>
                    <a:pt x="48829" y="15940"/>
                    <a:pt x="49185" y="16180"/>
                  </a:cubicBezTo>
                  <a:cubicBezTo>
                    <a:pt x="49541" y="16291"/>
                    <a:pt x="49417" y="16789"/>
                    <a:pt x="49648" y="17158"/>
                  </a:cubicBezTo>
                  <a:cubicBezTo>
                    <a:pt x="49897" y="17767"/>
                    <a:pt x="50235" y="18007"/>
                    <a:pt x="50823" y="18247"/>
                  </a:cubicBezTo>
                  <a:cubicBezTo>
                    <a:pt x="51998" y="19095"/>
                    <a:pt x="52941" y="19225"/>
                    <a:pt x="53885" y="20313"/>
                  </a:cubicBezTo>
                  <a:cubicBezTo>
                    <a:pt x="54348" y="20811"/>
                    <a:pt x="54348" y="21291"/>
                    <a:pt x="54472" y="21900"/>
                  </a:cubicBezTo>
                  <a:cubicBezTo>
                    <a:pt x="54597" y="22878"/>
                    <a:pt x="55166" y="23357"/>
                    <a:pt x="55522" y="24206"/>
                  </a:cubicBezTo>
                  <a:cubicBezTo>
                    <a:pt x="56234" y="25664"/>
                    <a:pt x="56341" y="26771"/>
                    <a:pt x="57516" y="27859"/>
                  </a:cubicBezTo>
                  <a:cubicBezTo>
                    <a:pt x="58104" y="28339"/>
                    <a:pt x="58353" y="28708"/>
                    <a:pt x="58940" y="29206"/>
                  </a:cubicBezTo>
                  <a:cubicBezTo>
                    <a:pt x="59510" y="29575"/>
                    <a:pt x="60347" y="29815"/>
                    <a:pt x="60347" y="30664"/>
                  </a:cubicBezTo>
                  <a:cubicBezTo>
                    <a:pt x="60347" y="31273"/>
                    <a:pt x="60347" y="31642"/>
                    <a:pt x="60347" y="32250"/>
                  </a:cubicBezTo>
                  <a:cubicBezTo>
                    <a:pt x="60347" y="33210"/>
                    <a:pt x="61522" y="32970"/>
                    <a:pt x="62447" y="33210"/>
                  </a:cubicBezTo>
                  <a:cubicBezTo>
                    <a:pt x="63284" y="33339"/>
                    <a:pt x="63159" y="34317"/>
                    <a:pt x="63284" y="35166"/>
                  </a:cubicBezTo>
                  <a:cubicBezTo>
                    <a:pt x="63622" y="36254"/>
                    <a:pt x="64334" y="36623"/>
                    <a:pt x="65278" y="37103"/>
                  </a:cubicBezTo>
                  <a:cubicBezTo>
                    <a:pt x="65865" y="37472"/>
                    <a:pt x="66203" y="37601"/>
                    <a:pt x="66809" y="37841"/>
                  </a:cubicBezTo>
                  <a:cubicBezTo>
                    <a:pt x="66203" y="38450"/>
                    <a:pt x="66453" y="38929"/>
                    <a:pt x="66097" y="39667"/>
                  </a:cubicBezTo>
                  <a:lnTo>
                    <a:pt x="66097" y="39667"/>
                  </a:lnTo>
                  <a:cubicBezTo>
                    <a:pt x="66097" y="39667"/>
                    <a:pt x="66097" y="39667"/>
                    <a:pt x="65972" y="39667"/>
                  </a:cubicBezTo>
                  <a:cubicBezTo>
                    <a:pt x="65384" y="39667"/>
                    <a:pt x="65153" y="40147"/>
                    <a:pt x="64566" y="40276"/>
                  </a:cubicBezTo>
                  <a:cubicBezTo>
                    <a:pt x="64210" y="40387"/>
                    <a:pt x="63747" y="40516"/>
                    <a:pt x="63747" y="40885"/>
                  </a:cubicBezTo>
                  <a:cubicBezTo>
                    <a:pt x="63747" y="41605"/>
                    <a:pt x="64103" y="41974"/>
                    <a:pt x="64103" y="42822"/>
                  </a:cubicBezTo>
                  <a:cubicBezTo>
                    <a:pt x="65384" y="41974"/>
                    <a:pt x="66328" y="41734"/>
                    <a:pt x="67627" y="40996"/>
                  </a:cubicBezTo>
                  <a:cubicBezTo>
                    <a:pt x="68909" y="40387"/>
                    <a:pt x="69390" y="39059"/>
                    <a:pt x="70903" y="38929"/>
                  </a:cubicBezTo>
                  <a:cubicBezTo>
                    <a:pt x="72309" y="38929"/>
                    <a:pt x="73253" y="38081"/>
                    <a:pt x="74072" y="36863"/>
                  </a:cubicBezTo>
                  <a:cubicBezTo>
                    <a:pt x="74784" y="35645"/>
                    <a:pt x="74659" y="33708"/>
                    <a:pt x="75959" y="33708"/>
                  </a:cubicBezTo>
                  <a:cubicBezTo>
                    <a:pt x="76421" y="33708"/>
                    <a:pt x="76315" y="34317"/>
                    <a:pt x="76315" y="34667"/>
                  </a:cubicBezTo>
                  <a:cubicBezTo>
                    <a:pt x="76315" y="35774"/>
                    <a:pt x="76315" y="36383"/>
                    <a:pt x="76315" y="37361"/>
                  </a:cubicBezTo>
                  <a:cubicBezTo>
                    <a:pt x="76902" y="37472"/>
                    <a:pt x="77258" y="37601"/>
                    <a:pt x="77828" y="37601"/>
                  </a:cubicBezTo>
                  <a:cubicBezTo>
                    <a:pt x="78184" y="37601"/>
                    <a:pt x="78184" y="37103"/>
                    <a:pt x="78308" y="36863"/>
                  </a:cubicBezTo>
                  <a:cubicBezTo>
                    <a:pt x="78415" y="36143"/>
                    <a:pt x="78540" y="35774"/>
                    <a:pt x="78664" y="35036"/>
                  </a:cubicBezTo>
                  <a:cubicBezTo>
                    <a:pt x="78771" y="33948"/>
                    <a:pt x="78771" y="33210"/>
                    <a:pt x="79127" y="32250"/>
                  </a:cubicBezTo>
                  <a:cubicBezTo>
                    <a:pt x="79359" y="31642"/>
                    <a:pt x="79359" y="31143"/>
                    <a:pt x="79839" y="30774"/>
                  </a:cubicBezTo>
                  <a:cubicBezTo>
                    <a:pt x="81014" y="29815"/>
                    <a:pt x="81940" y="29815"/>
                    <a:pt x="83364" y="29815"/>
                  </a:cubicBezTo>
                  <a:cubicBezTo>
                    <a:pt x="84646" y="29815"/>
                    <a:pt x="85358" y="30424"/>
                    <a:pt x="86639" y="30424"/>
                  </a:cubicBezTo>
                  <a:cubicBezTo>
                    <a:pt x="88633" y="30424"/>
                    <a:pt x="89452" y="28948"/>
                    <a:pt x="91570" y="28948"/>
                  </a:cubicBezTo>
                  <a:cubicBezTo>
                    <a:pt x="92389" y="28948"/>
                    <a:pt x="92870" y="29446"/>
                    <a:pt x="93689" y="29815"/>
                  </a:cubicBezTo>
                  <a:cubicBezTo>
                    <a:pt x="94276" y="30055"/>
                    <a:pt x="94632" y="30055"/>
                    <a:pt x="95327" y="30166"/>
                  </a:cubicBezTo>
                  <a:cubicBezTo>
                    <a:pt x="95807" y="30295"/>
                    <a:pt x="96039" y="30424"/>
                    <a:pt x="96502" y="30535"/>
                  </a:cubicBezTo>
                  <a:cubicBezTo>
                    <a:pt x="97214" y="30664"/>
                    <a:pt x="98032" y="30904"/>
                    <a:pt x="98032" y="31642"/>
                  </a:cubicBezTo>
                  <a:cubicBezTo>
                    <a:pt x="98032" y="32121"/>
                    <a:pt x="97570" y="32250"/>
                    <a:pt x="97445" y="32730"/>
                  </a:cubicBezTo>
                  <a:cubicBezTo>
                    <a:pt x="97089" y="33339"/>
                    <a:pt x="96982" y="33708"/>
                    <a:pt x="96982" y="34428"/>
                  </a:cubicBezTo>
                  <a:cubicBezTo>
                    <a:pt x="96982" y="35166"/>
                    <a:pt x="96982" y="35645"/>
                    <a:pt x="96982" y="36383"/>
                  </a:cubicBezTo>
                  <a:cubicBezTo>
                    <a:pt x="96502" y="36863"/>
                    <a:pt x="96395" y="37361"/>
                    <a:pt x="96145" y="37841"/>
                  </a:cubicBezTo>
                  <a:cubicBezTo>
                    <a:pt x="95095" y="39907"/>
                    <a:pt x="94152" y="41734"/>
                    <a:pt x="91927" y="41863"/>
                  </a:cubicBezTo>
                  <a:cubicBezTo>
                    <a:pt x="88989" y="42103"/>
                    <a:pt x="87458" y="43431"/>
                    <a:pt x="84521" y="43431"/>
                  </a:cubicBezTo>
                  <a:cubicBezTo>
                    <a:pt x="83364" y="43431"/>
                    <a:pt x="82777" y="43062"/>
                    <a:pt x="81602" y="43062"/>
                  </a:cubicBezTo>
                  <a:cubicBezTo>
                    <a:pt x="80658" y="43062"/>
                    <a:pt x="80071" y="43321"/>
                    <a:pt x="79127" y="43431"/>
                  </a:cubicBezTo>
                  <a:cubicBezTo>
                    <a:pt x="78308" y="43560"/>
                    <a:pt x="77828" y="43321"/>
                    <a:pt x="77133" y="43560"/>
                  </a:cubicBezTo>
                  <a:cubicBezTo>
                    <a:pt x="77365" y="44040"/>
                    <a:pt x="77828" y="44169"/>
                    <a:pt x="78415" y="44298"/>
                  </a:cubicBezTo>
                  <a:cubicBezTo>
                    <a:pt x="79252" y="44649"/>
                    <a:pt x="79715" y="45018"/>
                    <a:pt x="80658" y="45018"/>
                  </a:cubicBezTo>
                  <a:cubicBezTo>
                    <a:pt x="81121" y="45018"/>
                    <a:pt x="81352" y="45018"/>
                    <a:pt x="81833" y="45018"/>
                  </a:cubicBezTo>
                  <a:lnTo>
                    <a:pt x="81833" y="45018"/>
                  </a:lnTo>
                  <a:cubicBezTo>
                    <a:pt x="89808" y="43800"/>
                    <a:pt x="89808" y="43800"/>
                    <a:pt x="89808" y="43800"/>
                  </a:cubicBezTo>
                  <a:lnTo>
                    <a:pt x="89808" y="43800"/>
                  </a:lnTo>
                  <a:cubicBezTo>
                    <a:pt x="89808" y="44169"/>
                    <a:pt x="89808" y="44298"/>
                    <a:pt x="89808" y="44649"/>
                  </a:cubicBezTo>
                  <a:cubicBezTo>
                    <a:pt x="89808" y="45996"/>
                    <a:pt x="89114" y="46605"/>
                    <a:pt x="88526" y="47822"/>
                  </a:cubicBezTo>
                  <a:cubicBezTo>
                    <a:pt x="88046" y="48800"/>
                    <a:pt x="88046" y="49520"/>
                    <a:pt x="88046" y="50627"/>
                  </a:cubicBezTo>
                  <a:cubicBezTo>
                    <a:pt x="88046" y="50867"/>
                    <a:pt x="88170" y="50977"/>
                    <a:pt x="88277" y="51217"/>
                  </a:cubicBezTo>
                  <a:cubicBezTo>
                    <a:pt x="88633" y="50738"/>
                    <a:pt x="88633" y="50258"/>
                    <a:pt x="88882" y="49760"/>
                  </a:cubicBezTo>
                  <a:cubicBezTo>
                    <a:pt x="89221" y="49040"/>
                    <a:pt x="89452" y="48542"/>
                    <a:pt x="89933" y="47933"/>
                  </a:cubicBezTo>
                  <a:cubicBezTo>
                    <a:pt x="90396" y="47084"/>
                    <a:pt x="90627" y="46605"/>
                    <a:pt x="91108" y="45627"/>
                  </a:cubicBezTo>
                  <a:cubicBezTo>
                    <a:pt x="92283" y="43929"/>
                    <a:pt x="93333" y="43321"/>
                    <a:pt x="94988" y="41974"/>
                  </a:cubicBezTo>
                  <a:cubicBezTo>
                    <a:pt x="95327" y="42343"/>
                    <a:pt x="95327" y="42822"/>
                    <a:pt x="95807" y="42952"/>
                  </a:cubicBezTo>
                  <a:cubicBezTo>
                    <a:pt x="96733" y="43191"/>
                    <a:pt x="97320" y="43321"/>
                    <a:pt x="98264" y="43321"/>
                  </a:cubicBezTo>
                  <a:cubicBezTo>
                    <a:pt x="98620" y="43321"/>
                    <a:pt x="98620" y="42822"/>
                    <a:pt x="98620" y="42472"/>
                  </a:cubicBezTo>
                  <a:cubicBezTo>
                    <a:pt x="98620" y="41863"/>
                    <a:pt x="98620" y="41494"/>
                    <a:pt x="98620" y="40885"/>
                  </a:cubicBezTo>
                  <a:cubicBezTo>
                    <a:pt x="98620" y="40147"/>
                    <a:pt x="99207" y="39907"/>
                    <a:pt x="99207" y="39169"/>
                  </a:cubicBezTo>
                  <a:cubicBezTo>
                    <a:pt x="99207" y="38450"/>
                    <a:pt x="99207" y="37970"/>
                    <a:pt x="99207" y="37232"/>
                  </a:cubicBezTo>
                  <a:cubicBezTo>
                    <a:pt x="99207" y="36752"/>
                    <a:pt x="99670" y="36623"/>
                    <a:pt x="100026" y="36494"/>
                  </a:cubicBezTo>
                  <a:cubicBezTo>
                    <a:pt x="100738" y="36014"/>
                    <a:pt x="101094" y="35645"/>
                    <a:pt x="101664" y="34926"/>
                  </a:cubicBezTo>
                  <a:cubicBezTo>
                    <a:pt x="101789" y="34926"/>
                    <a:pt x="101789" y="35036"/>
                    <a:pt x="101913" y="35036"/>
                  </a:cubicBezTo>
                  <a:cubicBezTo>
                    <a:pt x="103088" y="35036"/>
                    <a:pt x="103782" y="34667"/>
                    <a:pt x="104957" y="34667"/>
                  </a:cubicBezTo>
                  <a:cubicBezTo>
                    <a:pt x="105776" y="34667"/>
                    <a:pt x="106132" y="34667"/>
                    <a:pt x="106951" y="34797"/>
                  </a:cubicBezTo>
                  <a:cubicBezTo>
                    <a:pt x="107538" y="34926"/>
                    <a:pt x="107663" y="35405"/>
                    <a:pt x="108251" y="35645"/>
                  </a:cubicBezTo>
                  <a:cubicBezTo>
                    <a:pt x="109532" y="36143"/>
                    <a:pt x="110476" y="36143"/>
                    <a:pt x="111882" y="36254"/>
                  </a:cubicBezTo>
                  <a:cubicBezTo>
                    <a:pt x="113538" y="36494"/>
                    <a:pt x="114356" y="37232"/>
                    <a:pt x="115994" y="37361"/>
                  </a:cubicBezTo>
                  <a:cubicBezTo>
                    <a:pt x="117400" y="38081"/>
                    <a:pt x="118344" y="38321"/>
                    <a:pt x="119643" y="39298"/>
                  </a:cubicBezTo>
                  <a:cubicBezTo>
                    <a:pt x="119750" y="39298"/>
                    <a:pt x="119875" y="39428"/>
                    <a:pt x="119982" y="39428"/>
                  </a:cubicBezTo>
                  <a:close/>
                </a:path>
              </a:pathLst>
            </a:custGeom>
            <a:solidFill>
              <a:srgbClr val="D8D8D8"/>
            </a:solidFill>
            <a:ln w="28575" cap="flat" cmpd="sng">
              <a:solidFill>
                <a:srgbClr val="000000"/>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05" name="Shape 2805"/>
            <p:cNvSpPr/>
            <p:nvPr/>
          </p:nvSpPr>
          <p:spPr>
            <a:xfrm>
              <a:off x="6029726" y="3832219"/>
              <a:ext cx="2427130" cy="2341562"/>
            </a:xfrm>
            <a:custGeom>
              <a:avLst/>
              <a:gdLst/>
              <a:ahLst/>
              <a:cxnLst/>
              <a:rect l="0" t="0" r="0" b="0"/>
              <a:pathLst>
                <a:path w="120000" h="120000" extrusionOk="0">
                  <a:moveTo>
                    <a:pt x="77489" y="30535"/>
                  </a:moveTo>
                  <a:lnTo>
                    <a:pt x="77489" y="30535"/>
                  </a:lnTo>
                  <a:cubicBezTo>
                    <a:pt x="77489" y="29815"/>
                    <a:pt x="77489" y="29815"/>
                    <a:pt x="77489" y="29815"/>
                  </a:cubicBezTo>
                  <a:cubicBezTo>
                    <a:pt x="77258" y="29686"/>
                    <a:pt x="77258" y="29686"/>
                    <a:pt x="77258" y="29686"/>
                  </a:cubicBezTo>
                  <a:cubicBezTo>
                    <a:pt x="77133" y="29446"/>
                    <a:pt x="77133" y="29446"/>
                    <a:pt x="77133" y="29446"/>
                  </a:cubicBezTo>
                  <a:lnTo>
                    <a:pt x="77133" y="29446"/>
                  </a:lnTo>
                  <a:cubicBezTo>
                    <a:pt x="77009" y="29446"/>
                    <a:pt x="76902" y="29317"/>
                    <a:pt x="76777" y="29317"/>
                  </a:cubicBezTo>
                  <a:cubicBezTo>
                    <a:pt x="76315" y="29317"/>
                    <a:pt x="76190" y="29815"/>
                    <a:pt x="75834" y="30055"/>
                  </a:cubicBezTo>
                  <a:cubicBezTo>
                    <a:pt x="75246" y="30535"/>
                    <a:pt x="74908" y="30774"/>
                    <a:pt x="74552" y="31512"/>
                  </a:cubicBezTo>
                  <a:cubicBezTo>
                    <a:pt x="74659" y="31512"/>
                    <a:pt x="74784" y="31512"/>
                    <a:pt x="74908" y="31512"/>
                  </a:cubicBezTo>
                  <a:cubicBezTo>
                    <a:pt x="75959" y="31512"/>
                    <a:pt x="76546" y="31143"/>
                    <a:pt x="77489" y="30535"/>
                  </a:cubicBezTo>
                  <a:close/>
                  <a:moveTo>
                    <a:pt x="77952" y="26881"/>
                  </a:moveTo>
                  <a:lnTo>
                    <a:pt x="77952" y="26881"/>
                  </a:lnTo>
                  <a:cubicBezTo>
                    <a:pt x="77133" y="26881"/>
                    <a:pt x="76671" y="27140"/>
                    <a:pt x="75834" y="27749"/>
                  </a:cubicBezTo>
                  <a:cubicBezTo>
                    <a:pt x="75140" y="28339"/>
                    <a:pt x="74321" y="28708"/>
                    <a:pt x="74321" y="29686"/>
                  </a:cubicBezTo>
                  <a:cubicBezTo>
                    <a:pt x="74321" y="29926"/>
                    <a:pt x="74552" y="30055"/>
                    <a:pt x="74908" y="30055"/>
                  </a:cubicBezTo>
                  <a:cubicBezTo>
                    <a:pt x="75246" y="30055"/>
                    <a:pt x="75246" y="29686"/>
                    <a:pt x="75496" y="29446"/>
                  </a:cubicBezTo>
                  <a:cubicBezTo>
                    <a:pt x="76065" y="28837"/>
                    <a:pt x="76421" y="28597"/>
                    <a:pt x="77133" y="28339"/>
                  </a:cubicBezTo>
                  <a:cubicBezTo>
                    <a:pt x="77828" y="28099"/>
                    <a:pt x="78896" y="28228"/>
                    <a:pt x="78896" y="27380"/>
                  </a:cubicBezTo>
                  <a:cubicBezTo>
                    <a:pt x="78896" y="27011"/>
                    <a:pt x="78308" y="26881"/>
                    <a:pt x="77952" y="26881"/>
                  </a:cubicBezTo>
                  <a:close/>
                  <a:moveTo>
                    <a:pt x="87583" y="27140"/>
                  </a:moveTo>
                  <a:lnTo>
                    <a:pt x="87583" y="27140"/>
                  </a:lnTo>
                  <a:cubicBezTo>
                    <a:pt x="87120" y="27140"/>
                    <a:pt x="86995" y="27490"/>
                    <a:pt x="86764" y="27749"/>
                  </a:cubicBezTo>
                  <a:cubicBezTo>
                    <a:pt x="86639" y="27859"/>
                    <a:pt x="86408" y="27988"/>
                    <a:pt x="86408" y="28099"/>
                  </a:cubicBezTo>
                  <a:cubicBezTo>
                    <a:pt x="86408" y="28708"/>
                    <a:pt x="86995" y="29206"/>
                    <a:pt x="87583" y="29206"/>
                  </a:cubicBezTo>
                  <a:cubicBezTo>
                    <a:pt x="87939" y="29206"/>
                    <a:pt x="88170" y="28837"/>
                    <a:pt x="88526" y="28597"/>
                  </a:cubicBezTo>
                  <a:cubicBezTo>
                    <a:pt x="88758" y="28597"/>
                    <a:pt x="88989" y="28468"/>
                    <a:pt x="88989" y="28099"/>
                  </a:cubicBezTo>
                  <a:cubicBezTo>
                    <a:pt x="88989" y="27380"/>
                    <a:pt x="88277" y="27140"/>
                    <a:pt x="87583" y="27140"/>
                  </a:cubicBezTo>
                  <a:close/>
                  <a:moveTo>
                    <a:pt x="85465" y="28099"/>
                  </a:moveTo>
                  <a:lnTo>
                    <a:pt x="85465" y="28099"/>
                  </a:lnTo>
                  <a:cubicBezTo>
                    <a:pt x="85465" y="27490"/>
                    <a:pt x="85465" y="27140"/>
                    <a:pt x="85465" y="26642"/>
                  </a:cubicBezTo>
                  <a:cubicBezTo>
                    <a:pt x="85465" y="26162"/>
                    <a:pt x="85589" y="25793"/>
                    <a:pt x="85233" y="25424"/>
                  </a:cubicBezTo>
                  <a:cubicBezTo>
                    <a:pt x="84877" y="24944"/>
                    <a:pt x="84414" y="25055"/>
                    <a:pt x="83827" y="24815"/>
                  </a:cubicBezTo>
                  <a:cubicBezTo>
                    <a:pt x="83115" y="24446"/>
                    <a:pt x="82777" y="23837"/>
                    <a:pt x="82064" y="23487"/>
                  </a:cubicBezTo>
                  <a:lnTo>
                    <a:pt x="82064" y="23487"/>
                  </a:lnTo>
                  <a:cubicBezTo>
                    <a:pt x="81708" y="23247"/>
                    <a:pt x="81477" y="22878"/>
                    <a:pt x="81014" y="22878"/>
                  </a:cubicBezTo>
                  <a:cubicBezTo>
                    <a:pt x="80658" y="22878"/>
                    <a:pt x="80658" y="23247"/>
                    <a:pt x="80534" y="23597"/>
                  </a:cubicBezTo>
                  <a:cubicBezTo>
                    <a:pt x="80302" y="23966"/>
                    <a:pt x="79839" y="24095"/>
                    <a:pt x="79839" y="24446"/>
                  </a:cubicBezTo>
                  <a:cubicBezTo>
                    <a:pt x="79839" y="25055"/>
                    <a:pt x="80427" y="25313"/>
                    <a:pt x="80534" y="25793"/>
                  </a:cubicBezTo>
                  <a:cubicBezTo>
                    <a:pt x="80765" y="26273"/>
                    <a:pt x="80765" y="26771"/>
                    <a:pt x="81121" y="27250"/>
                  </a:cubicBezTo>
                  <a:cubicBezTo>
                    <a:pt x="81708" y="27749"/>
                    <a:pt x="82296" y="27490"/>
                    <a:pt x="83115" y="27749"/>
                  </a:cubicBezTo>
                  <a:cubicBezTo>
                    <a:pt x="83827" y="27859"/>
                    <a:pt x="84290" y="27988"/>
                    <a:pt x="85002" y="28099"/>
                  </a:cubicBezTo>
                  <a:cubicBezTo>
                    <a:pt x="85465" y="28099"/>
                    <a:pt x="85465" y="28099"/>
                    <a:pt x="85465" y="28099"/>
                  </a:cubicBezTo>
                  <a:close/>
                  <a:moveTo>
                    <a:pt x="85002" y="28099"/>
                  </a:moveTo>
                  <a:lnTo>
                    <a:pt x="85002" y="28099"/>
                  </a:lnTo>
                  <a:cubicBezTo>
                    <a:pt x="85465" y="28099"/>
                    <a:pt x="85465" y="28099"/>
                    <a:pt x="85465" y="28099"/>
                  </a:cubicBezTo>
                  <a:lnTo>
                    <a:pt x="119982" y="39428"/>
                  </a:lnTo>
                  <a:lnTo>
                    <a:pt x="119982" y="39428"/>
                  </a:lnTo>
                  <a:cubicBezTo>
                    <a:pt x="119412" y="41254"/>
                    <a:pt x="119287" y="42214"/>
                    <a:pt x="118700" y="43929"/>
                  </a:cubicBezTo>
                  <a:cubicBezTo>
                    <a:pt x="118344" y="44649"/>
                    <a:pt x="117650" y="44889"/>
                    <a:pt x="117650" y="45756"/>
                  </a:cubicBezTo>
                  <a:cubicBezTo>
                    <a:pt x="117650" y="46236"/>
                    <a:pt x="118219" y="46236"/>
                    <a:pt x="118344" y="46715"/>
                  </a:cubicBezTo>
                  <a:cubicBezTo>
                    <a:pt x="118575" y="47084"/>
                    <a:pt x="118469" y="47324"/>
                    <a:pt x="118469" y="47693"/>
                  </a:cubicBezTo>
                  <a:cubicBezTo>
                    <a:pt x="118469" y="48800"/>
                    <a:pt x="117757" y="49151"/>
                    <a:pt x="117400" y="50129"/>
                  </a:cubicBezTo>
                  <a:cubicBezTo>
                    <a:pt x="116706" y="51476"/>
                    <a:pt x="116813" y="52564"/>
                    <a:pt x="115994" y="53782"/>
                  </a:cubicBezTo>
                  <a:cubicBezTo>
                    <a:pt x="115531" y="54391"/>
                    <a:pt x="114944" y="54391"/>
                    <a:pt x="114356" y="54870"/>
                  </a:cubicBezTo>
                  <a:cubicBezTo>
                    <a:pt x="113876" y="55239"/>
                    <a:pt x="114000" y="55719"/>
                    <a:pt x="113769" y="56346"/>
                  </a:cubicBezTo>
                  <a:cubicBezTo>
                    <a:pt x="113413" y="56937"/>
                    <a:pt x="113306" y="57435"/>
                    <a:pt x="113057" y="58154"/>
                  </a:cubicBezTo>
                  <a:cubicBezTo>
                    <a:pt x="112825" y="58763"/>
                    <a:pt x="112825" y="59132"/>
                    <a:pt x="112594" y="59741"/>
                  </a:cubicBezTo>
                  <a:cubicBezTo>
                    <a:pt x="112363" y="60239"/>
                    <a:pt x="112007" y="60350"/>
                    <a:pt x="112007" y="60848"/>
                  </a:cubicBezTo>
                  <a:cubicBezTo>
                    <a:pt x="112007" y="61088"/>
                    <a:pt x="112113" y="61199"/>
                    <a:pt x="112113" y="61568"/>
                  </a:cubicBezTo>
                  <a:cubicBezTo>
                    <a:pt x="112113" y="62306"/>
                    <a:pt x="111295" y="62546"/>
                    <a:pt x="110832" y="63154"/>
                  </a:cubicBezTo>
                  <a:cubicBezTo>
                    <a:pt x="110476" y="63634"/>
                    <a:pt x="110351" y="64003"/>
                    <a:pt x="110120" y="64612"/>
                  </a:cubicBezTo>
                  <a:cubicBezTo>
                    <a:pt x="109532" y="65701"/>
                    <a:pt x="109657" y="66678"/>
                    <a:pt x="108607" y="67416"/>
                  </a:cubicBezTo>
                  <a:cubicBezTo>
                    <a:pt x="108251" y="67527"/>
                    <a:pt x="108019" y="67527"/>
                    <a:pt x="107663" y="67656"/>
                  </a:cubicBezTo>
                  <a:cubicBezTo>
                    <a:pt x="106951" y="68025"/>
                    <a:pt x="106844" y="68634"/>
                    <a:pt x="106364" y="69114"/>
                  </a:cubicBezTo>
                  <a:cubicBezTo>
                    <a:pt x="106008" y="69354"/>
                    <a:pt x="106132" y="69723"/>
                    <a:pt x="105901" y="69963"/>
                  </a:cubicBezTo>
                  <a:cubicBezTo>
                    <a:pt x="105438" y="70461"/>
                    <a:pt x="105189" y="70701"/>
                    <a:pt x="104494" y="70940"/>
                  </a:cubicBezTo>
                  <a:cubicBezTo>
                    <a:pt x="104138" y="71070"/>
                    <a:pt x="104014" y="71420"/>
                    <a:pt x="103551" y="71420"/>
                  </a:cubicBezTo>
                  <a:cubicBezTo>
                    <a:pt x="103319" y="71420"/>
                    <a:pt x="103195" y="71309"/>
                    <a:pt x="102839" y="71309"/>
                  </a:cubicBezTo>
                  <a:cubicBezTo>
                    <a:pt x="100614" y="71309"/>
                    <a:pt x="99332" y="72767"/>
                    <a:pt x="98032" y="74833"/>
                  </a:cubicBezTo>
                  <a:cubicBezTo>
                    <a:pt x="97320" y="76051"/>
                    <a:pt x="96733" y="76789"/>
                    <a:pt x="96270" y="78247"/>
                  </a:cubicBezTo>
                  <a:lnTo>
                    <a:pt x="96270" y="78247"/>
                  </a:lnTo>
                  <a:cubicBezTo>
                    <a:pt x="96270" y="78487"/>
                    <a:pt x="96039" y="78726"/>
                    <a:pt x="96039" y="78966"/>
                  </a:cubicBezTo>
                  <a:cubicBezTo>
                    <a:pt x="96039" y="79335"/>
                    <a:pt x="96626" y="79464"/>
                    <a:pt x="96858" y="79815"/>
                  </a:cubicBezTo>
                  <a:cubicBezTo>
                    <a:pt x="97676" y="80793"/>
                    <a:pt x="98495" y="81531"/>
                    <a:pt x="98495" y="82859"/>
                  </a:cubicBezTo>
                  <a:cubicBezTo>
                    <a:pt x="98495" y="83357"/>
                    <a:pt x="97908" y="83468"/>
                    <a:pt x="97676" y="83966"/>
                  </a:cubicBezTo>
                  <a:cubicBezTo>
                    <a:pt x="97445" y="84575"/>
                    <a:pt x="97676" y="85055"/>
                    <a:pt x="97570" y="85664"/>
                  </a:cubicBezTo>
                  <a:cubicBezTo>
                    <a:pt x="97445" y="86402"/>
                    <a:pt x="97089" y="86642"/>
                    <a:pt x="96982" y="87250"/>
                  </a:cubicBezTo>
                  <a:cubicBezTo>
                    <a:pt x="96858" y="88210"/>
                    <a:pt x="96733" y="88948"/>
                    <a:pt x="96270" y="89797"/>
                  </a:cubicBezTo>
                  <a:cubicBezTo>
                    <a:pt x="96039" y="90405"/>
                    <a:pt x="95807" y="91014"/>
                    <a:pt x="95220" y="91014"/>
                  </a:cubicBezTo>
                  <a:cubicBezTo>
                    <a:pt x="94988" y="91014"/>
                    <a:pt x="94864" y="90645"/>
                    <a:pt x="94632" y="90645"/>
                  </a:cubicBezTo>
                  <a:cubicBezTo>
                    <a:pt x="93920" y="90645"/>
                    <a:pt x="93920" y="91512"/>
                    <a:pt x="93796" y="92121"/>
                  </a:cubicBezTo>
                  <a:cubicBezTo>
                    <a:pt x="93689" y="92712"/>
                    <a:pt x="93457" y="92970"/>
                    <a:pt x="93101" y="93450"/>
                  </a:cubicBezTo>
                  <a:cubicBezTo>
                    <a:pt x="92870" y="93819"/>
                    <a:pt x="92870" y="94188"/>
                    <a:pt x="92389" y="94428"/>
                  </a:cubicBezTo>
                  <a:cubicBezTo>
                    <a:pt x="91570" y="94797"/>
                    <a:pt x="90983" y="94907"/>
                    <a:pt x="90164" y="95405"/>
                  </a:cubicBezTo>
                  <a:cubicBezTo>
                    <a:pt x="89221" y="96254"/>
                    <a:pt x="89221" y="97103"/>
                    <a:pt x="88758" y="98321"/>
                  </a:cubicBezTo>
                  <a:cubicBezTo>
                    <a:pt x="88277" y="99538"/>
                    <a:pt x="87120" y="100018"/>
                    <a:pt x="87120" y="101365"/>
                  </a:cubicBezTo>
                  <a:cubicBezTo>
                    <a:pt x="87120" y="102693"/>
                    <a:pt x="88989" y="102693"/>
                    <a:pt x="88989" y="104040"/>
                  </a:cubicBezTo>
                  <a:cubicBezTo>
                    <a:pt x="88989" y="104889"/>
                    <a:pt x="88989" y="105627"/>
                    <a:pt x="88277" y="106236"/>
                  </a:cubicBezTo>
                  <a:cubicBezTo>
                    <a:pt x="88046" y="106476"/>
                    <a:pt x="87690" y="106715"/>
                    <a:pt x="87690" y="107084"/>
                  </a:cubicBezTo>
                  <a:cubicBezTo>
                    <a:pt x="87690" y="107564"/>
                    <a:pt x="87690" y="107804"/>
                    <a:pt x="87690" y="108302"/>
                  </a:cubicBezTo>
                  <a:cubicBezTo>
                    <a:pt x="87690" y="109022"/>
                    <a:pt x="87120" y="109151"/>
                    <a:pt x="86764" y="109630"/>
                  </a:cubicBezTo>
                  <a:cubicBezTo>
                    <a:pt x="85465" y="111457"/>
                    <a:pt x="83827" y="111586"/>
                    <a:pt x="82652" y="113523"/>
                  </a:cubicBezTo>
                  <a:cubicBezTo>
                    <a:pt x="81940" y="114741"/>
                    <a:pt x="81602" y="115479"/>
                    <a:pt x="81014" y="116826"/>
                  </a:cubicBezTo>
                  <a:cubicBezTo>
                    <a:pt x="80658" y="117416"/>
                    <a:pt x="80302" y="117675"/>
                    <a:pt x="80071" y="118394"/>
                  </a:cubicBezTo>
                  <a:cubicBezTo>
                    <a:pt x="79839" y="119003"/>
                    <a:pt x="79715" y="119501"/>
                    <a:pt x="79252" y="119981"/>
                  </a:cubicBezTo>
                  <a:lnTo>
                    <a:pt x="79252" y="119981"/>
                  </a:lnTo>
                  <a:cubicBezTo>
                    <a:pt x="24904" y="113413"/>
                    <a:pt x="24904" y="113413"/>
                    <a:pt x="24904" y="113413"/>
                  </a:cubicBezTo>
                  <a:cubicBezTo>
                    <a:pt x="24423" y="113284"/>
                    <a:pt x="24548" y="112675"/>
                    <a:pt x="24192" y="112324"/>
                  </a:cubicBezTo>
                  <a:cubicBezTo>
                    <a:pt x="23836" y="111697"/>
                    <a:pt x="23248" y="111586"/>
                    <a:pt x="22785" y="110977"/>
                  </a:cubicBezTo>
                  <a:cubicBezTo>
                    <a:pt x="21967" y="109760"/>
                    <a:pt x="21486" y="108671"/>
                    <a:pt x="20204" y="108413"/>
                  </a:cubicBezTo>
                  <a:cubicBezTo>
                    <a:pt x="18798" y="108173"/>
                    <a:pt x="18566" y="106845"/>
                    <a:pt x="17979" y="105627"/>
                  </a:cubicBezTo>
                  <a:cubicBezTo>
                    <a:pt x="17498" y="104649"/>
                    <a:pt x="17374" y="104169"/>
                    <a:pt x="17036" y="103191"/>
                  </a:cubicBezTo>
                  <a:cubicBezTo>
                    <a:pt x="16911" y="102693"/>
                    <a:pt x="16555" y="102453"/>
                    <a:pt x="16555" y="101974"/>
                  </a:cubicBezTo>
                  <a:cubicBezTo>
                    <a:pt x="16555" y="100996"/>
                    <a:pt x="17498" y="100627"/>
                    <a:pt x="17498" y="99649"/>
                  </a:cubicBezTo>
                  <a:cubicBezTo>
                    <a:pt x="17498" y="98450"/>
                    <a:pt x="16804" y="97841"/>
                    <a:pt x="16217" y="96734"/>
                  </a:cubicBezTo>
                  <a:cubicBezTo>
                    <a:pt x="15629" y="95774"/>
                    <a:pt x="15042" y="95276"/>
                    <a:pt x="14330" y="94428"/>
                  </a:cubicBezTo>
                  <a:lnTo>
                    <a:pt x="14330" y="94428"/>
                  </a:lnTo>
                  <a:cubicBezTo>
                    <a:pt x="14330" y="93948"/>
                    <a:pt x="14223" y="93690"/>
                    <a:pt x="14223" y="93210"/>
                  </a:cubicBezTo>
                  <a:cubicBezTo>
                    <a:pt x="14223" y="92841"/>
                    <a:pt x="14454" y="92601"/>
                    <a:pt x="14454" y="92232"/>
                  </a:cubicBezTo>
                  <a:cubicBezTo>
                    <a:pt x="14454" y="91752"/>
                    <a:pt x="13974" y="91623"/>
                    <a:pt x="13974" y="91014"/>
                  </a:cubicBezTo>
                  <a:cubicBezTo>
                    <a:pt x="13974" y="90295"/>
                    <a:pt x="13974" y="89797"/>
                    <a:pt x="13974" y="89077"/>
                  </a:cubicBezTo>
                  <a:cubicBezTo>
                    <a:pt x="13974" y="88210"/>
                    <a:pt x="14686" y="87970"/>
                    <a:pt x="15149" y="87490"/>
                  </a:cubicBezTo>
                  <a:cubicBezTo>
                    <a:pt x="15380" y="87361"/>
                    <a:pt x="15629" y="87361"/>
                    <a:pt x="15736" y="87121"/>
                  </a:cubicBezTo>
                  <a:cubicBezTo>
                    <a:pt x="16092" y="86642"/>
                    <a:pt x="15967" y="85904"/>
                    <a:pt x="16555" y="85904"/>
                  </a:cubicBezTo>
                  <a:cubicBezTo>
                    <a:pt x="16804" y="85904"/>
                    <a:pt x="16911" y="86033"/>
                    <a:pt x="17036" y="86033"/>
                  </a:cubicBezTo>
                  <a:cubicBezTo>
                    <a:pt x="27004" y="44778"/>
                    <a:pt x="27004" y="44778"/>
                    <a:pt x="27004" y="44778"/>
                  </a:cubicBezTo>
                  <a:cubicBezTo>
                    <a:pt x="26079" y="44409"/>
                    <a:pt x="25491" y="44169"/>
                    <a:pt x="24548" y="43929"/>
                  </a:cubicBezTo>
                  <a:cubicBezTo>
                    <a:pt x="23836" y="43929"/>
                    <a:pt x="23480" y="44169"/>
                    <a:pt x="22910" y="43800"/>
                  </a:cubicBezTo>
                  <a:cubicBezTo>
                    <a:pt x="22198" y="43431"/>
                    <a:pt x="22198" y="42822"/>
                    <a:pt x="21486" y="42583"/>
                  </a:cubicBezTo>
                  <a:cubicBezTo>
                    <a:pt x="20667" y="42214"/>
                    <a:pt x="20080" y="42214"/>
                    <a:pt x="19492" y="41605"/>
                  </a:cubicBezTo>
                  <a:cubicBezTo>
                    <a:pt x="18673" y="41125"/>
                    <a:pt x="18442" y="40516"/>
                    <a:pt x="17623" y="40147"/>
                  </a:cubicBezTo>
                  <a:cubicBezTo>
                    <a:pt x="16804" y="39907"/>
                    <a:pt x="16323" y="40276"/>
                    <a:pt x="15505" y="40147"/>
                  </a:cubicBezTo>
                  <a:cubicBezTo>
                    <a:pt x="14686" y="40147"/>
                    <a:pt x="14330" y="40036"/>
                    <a:pt x="13511" y="40036"/>
                  </a:cubicBezTo>
                  <a:cubicBezTo>
                    <a:pt x="13030" y="40036"/>
                    <a:pt x="12799" y="40147"/>
                    <a:pt x="12336" y="40147"/>
                  </a:cubicBezTo>
                  <a:cubicBezTo>
                    <a:pt x="11517" y="40147"/>
                    <a:pt x="11392" y="39428"/>
                    <a:pt x="10805" y="39059"/>
                  </a:cubicBezTo>
                  <a:cubicBezTo>
                    <a:pt x="9986" y="38321"/>
                    <a:pt x="9274" y="38210"/>
                    <a:pt x="8455" y="37472"/>
                  </a:cubicBezTo>
                  <a:cubicBezTo>
                    <a:pt x="7992" y="37103"/>
                    <a:pt x="7512" y="36992"/>
                    <a:pt x="7049" y="36494"/>
                  </a:cubicBezTo>
                  <a:cubicBezTo>
                    <a:pt x="6817" y="36014"/>
                    <a:pt x="6942" y="35645"/>
                    <a:pt x="6817" y="35166"/>
                  </a:cubicBezTo>
                  <a:cubicBezTo>
                    <a:pt x="6693" y="34667"/>
                    <a:pt x="6586" y="34428"/>
                    <a:pt x="6586" y="33819"/>
                  </a:cubicBezTo>
                  <a:cubicBezTo>
                    <a:pt x="6461" y="33210"/>
                    <a:pt x="5767" y="33099"/>
                    <a:pt x="5055" y="32970"/>
                  </a:cubicBezTo>
                  <a:cubicBezTo>
                    <a:pt x="4236" y="32730"/>
                    <a:pt x="4112" y="31992"/>
                    <a:pt x="3524" y="31273"/>
                  </a:cubicBezTo>
                  <a:cubicBezTo>
                    <a:pt x="3293" y="30904"/>
                    <a:pt x="3061" y="30904"/>
                    <a:pt x="2830" y="30535"/>
                  </a:cubicBezTo>
                  <a:cubicBezTo>
                    <a:pt x="2118" y="30055"/>
                    <a:pt x="2011" y="29446"/>
                    <a:pt x="1406" y="28837"/>
                  </a:cubicBezTo>
                  <a:cubicBezTo>
                    <a:pt x="943" y="28339"/>
                    <a:pt x="712" y="28099"/>
                    <a:pt x="712" y="27490"/>
                  </a:cubicBezTo>
                  <a:cubicBezTo>
                    <a:pt x="712" y="26642"/>
                    <a:pt x="712" y="26162"/>
                    <a:pt x="712" y="25313"/>
                  </a:cubicBezTo>
                  <a:cubicBezTo>
                    <a:pt x="712" y="24575"/>
                    <a:pt x="480" y="24095"/>
                    <a:pt x="480" y="23357"/>
                  </a:cubicBezTo>
                  <a:cubicBezTo>
                    <a:pt x="0" y="12158"/>
                    <a:pt x="0" y="12158"/>
                    <a:pt x="0" y="12158"/>
                  </a:cubicBezTo>
                  <a:lnTo>
                    <a:pt x="0" y="12158"/>
                  </a:lnTo>
                  <a:cubicBezTo>
                    <a:pt x="0" y="12287"/>
                    <a:pt x="124" y="12287"/>
                    <a:pt x="124" y="12287"/>
                  </a:cubicBezTo>
                  <a:cubicBezTo>
                    <a:pt x="712" y="12656"/>
                    <a:pt x="1068" y="12398"/>
                    <a:pt x="1655" y="12527"/>
                  </a:cubicBezTo>
                  <a:cubicBezTo>
                    <a:pt x="2830" y="12896"/>
                    <a:pt x="3524" y="13136"/>
                    <a:pt x="4824" y="13136"/>
                  </a:cubicBezTo>
                  <a:cubicBezTo>
                    <a:pt x="5518" y="13136"/>
                    <a:pt x="5767" y="12527"/>
                    <a:pt x="6355" y="12047"/>
                  </a:cubicBezTo>
                  <a:cubicBezTo>
                    <a:pt x="7280" y="11199"/>
                    <a:pt x="8117" y="11070"/>
                    <a:pt x="9399" y="10830"/>
                  </a:cubicBezTo>
                  <a:cubicBezTo>
                    <a:pt x="10805" y="10940"/>
                    <a:pt x="10805" y="10940"/>
                    <a:pt x="10805" y="10940"/>
                  </a:cubicBezTo>
                  <a:cubicBezTo>
                    <a:pt x="11748" y="10940"/>
                    <a:pt x="11748" y="10940"/>
                    <a:pt x="11748" y="10940"/>
                  </a:cubicBezTo>
                  <a:cubicBezTo>
                    <a:pt x="11748" y="10332"/>
                    <a:pt x="11873" y="9852"/>
                    <a:pt x="12461" y="9483"/>
                  </a:cubicBezTo>
                  <a:cubicBezTo>
                    <a:pt x="13279" y="8874"/>
                    <a:pt x="13974" y="9243"/>
                    <a:pt x="15042" y="9003"/>
                  </a:cubicBezTo>
                  <a:cubicBezTo>
                    <a:pt x="16555" y="8634"/>
                    <a:pt x="16804" y="6568"/>
                    <a:pt x="18442" y="6568"/>
                  </a:cubicBezTo>
                  <a:cubicBezTo>
                    <a:pt x="18905" y="6568"/>
                    <a:pt x="19261" y="6568"/>
                    <a:pt x="19617" y="6808"/>
                  </a:cubicBezTo>
                  <a:cubicBezTo>
                    <a:pt x="19848" y="6937"/>
                    <a:pt x="19848" y="7177"/>
                    <a:pt x="20080" y="7287"/>
                  </a:cubicBezTo>
                  <a:cubicBezTo>
                    <a:pt x="20898" y="7546"/>
                    <a:pt x="21379" y="7656"/>
                    <a:pt x="22198" y="7656"/>
                  </a:cubicBezTo>
                  <a:cubicBezTo>
                    <a:pt x="22785" y="7656"/>
                    <a:pt x="23017" y="7656"/>
                    <a:pt x="23604" y="7656"/>
                  </a:cubicBezTo>
                  <a:cubicBezTo>
                    <a:pt x="23836" y="7656"/>
                    <a:pt x="23836" y="7287"/>
                    <a:pt x="24085" y="7177"/>
                  </a:cubicBezTo>
                  <a:cubicBezTo>
                    <a:pt x="24548" y="6808"/>
                    <a:pt x="25011" y="6697"/>
                    <a:pt x="25491" y="6328"/>
                  </a:cubicBezTo>
                  <a:lnTo>
                    <a:pt x="25491" y="6328"/>
                  </a:lnTo>
                  <a:cubicBezTo>
                    <a:pt x="26186" y="6697"/>
                    <a:pt x="26773" y="6808"/>
                    <a:pt x="27592" y="7047"/>
                  </a:cubicBezTo>
                  <a:cubicBezTo>
                    <a:pt x="28429" y="7287"/>
                    <a:pt x="28891" y="7546"/>
                    <a:pt x="29710" y="7546"/>
                  </a:cubicBezTo>
                  <a:cubicBezTo>
                    <a:pt x="30298" y="7546"/>
                    <a:pt x="30778" y="7047"/>
                    <a:pt x="30778" y="6439"/>
                  </a:cubicBezTo>
                  <a:cubicBezTo>
                    <a:pt x="30778" y="6199"/>
                    <a:pt x="30422" y="6199"/>
                    <a:pt x="30298" y="5959"/>
                  </a:cubicBezTo>
                  <a:cubicBezTo>
                    <a:pt x="29586" y="4981"/>
                    <a:pt x="28535" y="4741"/>
                    <a:pt x="28535" y="3523"/>
                  </a:cubicBezTo>
                  <a:cubicBezTo>
                    <a:pt x="28535" y="2785"/>
                    <a:pt x="29247" y="2675"/>
                    <a:pt x="29586" y="2066"/>
                  </a:cubicBezTo>
                  <a:cubicBezTo>
                    <a:pt x="30066" y="1328"/>
                    <a:pt x="29835" y="719"/>
                    <a:pt x="30422" y="239"/>
                  </a:cubicBezTo>
                  <a:cubicBezTo>
                    <a:pt x="31935" y="848"/>
                    <a:pt x="32879" y="1217"/>
                    <a:pt x="34534" y="1217"/>
                  </a:cubicBezTo>
                  <a:cubicBezTo>
                    <a:pt x="36048" y="1217"/>
                    <a:pt x="36760" y="0"/>
                    <a:pt x="38291" y="0"/>
                  </a:cubicBezTo>
                  <a:cubicBezTo>
                    <a:pt x="38985" y="0"/>
                    <a:pt x="39465" y="369"/>
                    <a:pt x="39928" y="848"/>
                  </a:cubicBezTo>
                  <a:cubicBezTo>
                    <a:pt x="40391" y="1217"/>
                    <a:pt x="40872" y="1217"/>
                    <a:pt x="41228" y="1568"/>
                  </a:cubicBezTo>
                  <a:cubicBezTo>
                    <a:pt x="41566" y="1937"/>
                    <a:pt x="41780" y="2177"/>
                    <a:pt x="42136" y="2546"/>
                  </a:cubicBezTo>
                  <a:lnTo>
                    <a:pt x="42136" y="2546"/>
                  </a:lnTo>
                  <a:cubicBezTo>
                    <a:pt x="42029" y="3634"/>
                    <a:pt x="42029" y="4261"/>
                    <a:pt x="41691" y="5221"/>
                  </a:cubicBezTo>
                  <a:cubicBezTo>
                    <a:pt x="41459" y="5959"/>
                    <a:pt x="41103" y="6328"/>
                    <a:pt x="41103" y="6937"/>
                  </a:cubicBezTo>
                  <a:cubicBezTo>
                    <a:pt x="41103" y="7287"/>
                    <a:pt x="41459" y="7416"/>
                    <a:pt x="41780" y="7546"/>
                  </a:cubicBezTo>
                  <a:cubicBezTo>
                    <a:pt x="42723" y="8265"/>
                    <a:pt x="43311" y="8634"/>
                    <a:pt x="44129" y="9612"/>
                  </a:cubicBezTo>
                  <a:cubicBezTo>
                    <a:pt x="45073" y="10830"/>
                    <a:pt x="45073" y="12047"/>
                    <a:pt x="45304" y="13616"/>
                  </a:cubicBezTo>
                  <a:cubicBezTo>
                    <a:pt x="45429" y="14354"/>
                    <a:pt x="45785" y="14723"/>
                    <a:pt x="46479" y="15092"/>
                  </a:cubicBezTo>
                  <a:cubicBezTo>
                    <a:pt x="47191" y="15442"/>
                    <a:pt x="47423" y="15940"/>
                    <a:pt x="48242" y="16051"/>
                  </a:cubicBezTo>
                  <a:cubicBezTo>
                    <a:pt x="48598" y="16180"/>
                    <a:pt x="48829" y="15940"/>
                    <a:pt x="49185" y="16180"/>
                  </a:cubicBezTo>
                  <a:cubicBezTo>
                    <a:pt x="49541" y="16291"/>
                    <a:pt x="49417" y="16789"/>
                    <a:pt x="49648" y="17158"/>
                  </a:cubicBezTo>
                  <a:cubicBezTo>
                    <a:pt x="49897" y="17767"/>
                    <a:pt x="50235" y="18007"/>
                    <a:pt x="50823" y="18247"/>
                  </a:cubicBezTo>
                  <a:cubicBezTo>
                    <a:pt x="51998" y="19095"/>
                    <a:pt x="52941" y="19225"/>
                    <a:pt x="53885" y="20313"/>
                  </a:cubicBezTo>
                  <a:cubicBezTo>
                    <a:pt x="54348" y="20811"/>
                    <a:pt x="54348" y="21291"/>
                    <a:pt x="54472" y="21900"/>
                  </a:cubicBezTo>
                  <a:cubicBezTo>
                    <a:pt x="54597" y="22878"/>
                    <a:pt x="55166" y="23357"/>
                    <a:pt x="55522" y="24206"/>
                  </a:cubicBezTo>
                  <a:cubicBezTo>
                    <a:pt x="56234" y="25664"/>
                    <a:pt x="56341" y="26771"/>
                    <a:pt x="57516" y="27859"/>
                  </a:cubicBezTo>
                  <a:cubicBezTo>
                    <a:pt x="58104" y="28339"/>
                    <a:pt x="58353" y="28708"/>
                    <a:pt x="58940" y="29206"/>
                  </a:cubicBezTo>
                  <a:cubicBezTo>
                    <a:pt x="59510" y="29575"/>
                    <a:pt x="60347" y="29815"/>
                    <a:pt x="60347" y="30664"/>
                  </a:cubicBezTo>
                  <a:cubicBezTo>
                    <a:pt x="60347" y="31273"/>
                    <a:pt x="60347" y="31642"/>
                    <a:pt x="60347" y="32250"/>
                  </a:cubicBezTo>
                  <a:cubicBezTo>
                    <a:pt x="60347" y="33210"/>
                    <a:pt x="61522" y="32970"/>
                    <a:pt x="62447" y="33210"/>
                  </a:cubicBezTo>
                  <a:cubicBezTo>
                    <a:pt x="63284" y="33339"/>
                    <a:pt x="63159" y="34317"/>
                    <a:pt x="63284" y="35166"/>
                  </a:cubicBezTo>
                  <a:cubicBezTo>
                    <a:pt x="63622" y="36254"/>
                    <a:pt x="64334" y="36623"/>
                    <a:pt x="65278" y="37103"/>
                  </a:cubicBezTo>
                  <a:cubicBezTo>
                    <a:pt x="65865" y="37472"/>
                    <a:pt x="66203" y="37601"/>
                    <a:pt x="66809" y="37841"/>
                  </a:cubicBezTo>
                  <a:cubicBezTo>
                    <a:pt x="66203" y="38450"/>
                    <a:pt x="66453" y="38929"/>
                    <a:pt x="66097" y="39667"/>
                  </a:cubicBezTo>
                  <a:lnTo>
                    <a:pt x="66097" y="39667"/>
                  </a:lnTo>
                  <a:cubicBezTo>
                    <a:pt x="66097" y="39667"/>
                    <a:pt x="66097" y="39667"/>
                    <a:pt x="65972" y="39667"/>
                  </a:cubicBezTo>
                  <a:cubicBezTo>
                    <a:pt x="65384" y="39667"/>
                    <a:pt x="65153" y="40147"/>
                    <a:pt x="64566" y="40276"/>
                  </a:cubicBezTo>
                  <a:cubicBezTo>
                    <a:pt x="64210" y="40387"/>
                    <a:pt x="63747" y="40516"/>
                    <a:pt x="63747" y="40885"/>
                  </a:cubicBezTo>
                  <a:cubicBezTo>
                    <a:pt x="63747" y="41605"/>
                    <a:pt x="64103" y="41974"/>
                    <a:pt x="64103" y="42822"/>
                  </a:cubicBezTo>
                  <a:cubicBezTo>
                    <a:pt x="65384" y="41974"/>
                    <a:pt x="66328" y="41734"/>
                    <a:pt x="67627" y="40996"/>
                  </a:cubicBezTo>
                  <a:cubicBezTo>
                    <a:pt x="68909" y="40387"/>
                    <a:pt x="69390" y="39059"/>
                    <a:pt x="70903" y="38929"/>
                  </a:cubicBezTo>
                  <a:cubicBezTo>
                    <a:pt x="72309" y="38929"/>
                    <a:pt x="73253" y="38081"/>
                    <a:pt x="74072" y="36863"/>
                  </a:cubicBezTo>
                  <a:cubicBezTo>
                    <a:pt x="74784" y="35645"/>
                    <a:pt x="74659" y="33708"/>
                    <a:pt x="75959" y="33708"/>
                  </a:cubicBezTo>
                  <a:cubicBezTo>
                    <a:pt x="76421" y="33708"/>
                    <a:pt x="76315" y="34317"/>
                    <a:pt x="76315" y="34667"/>
                  </a:cubicBezTo>
                  <a:cubicBezTo>
                    <a:pt x="76315" y="35774"/>
                    <a:pt x="76315" y="36383"/>
                    <a:pt x="76315" y="37361"/>
                  </a:cubicBezTo>
                  <a:cubicBezTo>
                    <a:pt x="76902" y="37472"/>
                    <a:pt x="77258" y="37601"/>
                    <a:pt x="77828" y="37601"/>
                  </a:cubicBezTo>
                  <a:cubicBezTo>
                    <a:pt x="78184" y="37601"/>
                    <a:pt x="78184" y="37103"/>
                    <a:pt x="78308" y="36863"/>
                  </a:cubicBezTo>
                  <a:cubicBezTo>
                    <a:pt x="78415" y="36143"/>
                    <a:pt x="78540" y="35774"/>
                    <a:pt x="78664" y="35036"/>
                  </a:cubicBezTo>
                  <a:cubicBezTo>
                    <a:pt x="78771" y="33948"/>
                    <a:pt x="78771" y="33210"/>
                    <a:pt x="79127" y="32250"/>
                  </a:cubicBezTo>
                  <a:cubicBezTo>
                    <a:pt x="79359" y="31642"/>
                    <a:pt x="79359" y="31143"/>
                    <a:pt x="79839" y="30774"/>
                  </a:cubicBezTo>
                  <a:cubicBezTo>
                    <a:pt x="81014" y="29815"/>
                    <a:pt x="81940" y="29815"/>
                    <a:pt x="83364" y="29815"/>
                  </a:cubicBezTo>
                  <a:cubicBezTo>
                    <a:pt x="84646" y="29815"/>
                    <a:pt x="85358" y="30424"/>
                    <a:pt x="86639" y="30424"/>
                  </a:cubicBezTo>
                  <a:cubicBezTo>
                    <a:pt x="88633" y="30424"/>
                    <a:pt x="89452" y="28948"/>
                    <a:pt x="91570" y="28948"/>
                  </a:cubicBezTo>
                  <a:cubicBezTo>
                    <a:pt x="92389" y="28948"/>
                    <a:pt x="92870" y="29446"/>
                    <a:pt x="93689" y="29815"/>
                  </a:cubicBezTo>
                  <a:cubicBezTo>
                    <a:pt x="94276" y="30055"/>
                    <a:pt x="94632" y="30055"/>
                    <a:pt x="95327" y="30166"/>
                  </a:cubicBezTo>
                  <a:cubicBezTo>
                    <a:pt x="95807" y="30295"/>
                    <a:pt x="96039" y="30424"/>
                    <a:pt x="96502" y="30535"/>
                  </a:cubicBezTo>
                  <a:cubicBezTo>
                    <a:pt x="97214" y="30664"/>
                    <a:pt x="98032" y="30904"/>
                    <a:pt x="98032" y="31642"/>
                  </a:cubicBezTo>
                  <a:cubicBezTo>
                    <a:pt x="98032" y="32121"/>
                    <a:pt x="97570" y="32250"/>
                    <a:pt x="97445" y="32730"/>
                  </a:cubicBezTo>
                  <a:cubicBezTo>
                    <a:pt x="97089" y="33339"/>
                    <a:pt x="96982" y="33708"/>
                    <a:pt x="96982" y="34428"/>
                  </a:cubicBezTo>
                  <a:cubicBezTo>
                    <a:pt x="96982" y="35166"/>
                    <a:pt x="96982" y="35645"/>
                    <a:pt x="96982" y="36383"/>
                  </a:cubicBezTo>
                  <a:cubicBezTo>
                    <a:pt x="96502" y="36863"/>
                    <a:pt x="96395" y="37361"/>
                    <a:pt x="96145" y="37841"/>
                  </a:cubicBezTo>
                  <a:cubicBezTo>
                    <a:pt x="95095" y="39907"/>
                    <a:pt x="94152" y="41734"/>
                    <a:pt x="91927" y="41863"/>
                  </a:cubicBezTo>
                  <a:cubicBezTo>
                    <a:pt x="88989" y="42103"/>
                    <a:pt x="87458" y="43431"/>
                    <a:pt x="84521" y="43431"/>
                  </a:cubicBezTo>
                  <a:cubicBezTo>
                    <a:pt x="83364" y="43431"/>
                    <a:pt x="82777" y="43062"/>
                    <a:pt x="81602" y="43062"/>
                  </a:cubicBezTo>
                  <a:cubicBezTo>
                    <a:pt x="80658" y="43062"/>
                    <a:pt x="80071" y="43321"/>
                    <a:pt x="79127" y="43431"/>
                  </a:cubicBezTo>
                  <a:cubicBezTo>
                    <a:pt x="78308" y="43560"/>
                    <a:pt x="77828" y="43321"/>
                    <a:pt x="77133" y="43560"/>
                  </a:cubicBezTo>
                  <a:cubicBezTo>
                    <a:pt x="77365" y="44040"/>
                    <a:pt x="77828" y="44169"/>
                    <a:pt x="78415" y="44298"/>
                  </a:cubicBezTo>
                  <a:cubicBezTo>
                    <a:pt x="79252" y="44649"/>
                    <a:pt x="79715" y="45018"/>
                    <a:pt x="80658" y="45018"/>
                  </a:cubicBezTo>
                  <a:cubicBezTo>
                    <a:pt x="81121" y="45018"/>
                    <a:pt x="81352" y="45018"/>
                    <a:pt x="81833" y="45018"/>
                  </a:cubicBezTo>
                  <a:lnTo>
                    <a:pt x="81833" y="45018"/>
                  </a:lnTo>
                  <a:cubicBezTo>
                    <a:pt x="89808" y="43800"/>
                    <a:pt x="89808" y="43800"/>
                    <a:pt x="89808" y="43800"/>
                  </a:cubicBezTo>
                  <a:lnTo>
                    <a:pt x="89808" y="43800"/>
                  </a:lnTo>
                  <a:cubicBezTo>
                    <a:pt x="89808" y="44169"/>
                    <a:pt x="89808" y="44298"/>
                    <a:pt x="89808" y="44649"/>
                  </a:cubicBezTo>
                  <a:cubicBezTo>
                    <a:pt x="89808" y="45996"/>
                    <a:pt x="89114" y="46605"/>
                    <a:pt x="88526" y="47822"/>
                  </a:cubicBezTo>
                  <a:cubicBezTo>
                    <a:pt x="88046" y="48800"/>
                    <a:pt x="88046" y="49520"/>
                    <a:pt x="88046" y="50627"/>
                  </a:cubicBezTo>
                  <a:cubicBezTo>
                    <a:pt x="88046" y="50867"/>
                    <a:pt x="88170" y="50977"/>
                    <a:pt x="88277" y="51217"/>
                  </a:cubicBezTo>
                  <a:cubicBezTo>
                    <a:pt x="88633" y="50738"/>
                    <a:pt x="88633" y="50258"/>
                    <a:pt x="88882" y="49760"/>
                  </a:cubicBezTo>
                  <a:cubicBezTo>
                    <a:pt x="89221" y="49040"/>
                    <a:pt x="89452" y="48542"/>
                    <a:pt x="89933" y="47933"/>
                  </a:cubicBezTo>
                  <a:cubicBezTo>
                    <a:pt x="90396" y="47084"/>
                    <a:pt x="90627" y="46605"/>
                    <a:pt x="91108" y="45627"/>
                  </a:cubicBezTo>
                  <a:cubicBezTo>
                    <a:pt x="92283" y="43929"/>
                    <a:pt x="93333" y="43321"/>
                    <a:pt x="94988" y="41974"/>
                  </a:cubicBezTo>
                  <a:cubicBezTo>
                    <a:pt x="95327" y="42343"/>
                    <a:pt x="95327" y="42822"/>
                    <a:pt x="95807" y="42952"/>
                  </a:cubicBezTo>
                  <a:cubicBezTo>
                    <a:pt x="96733" y="43191"/>
                    <a:pt x="97320" y="43321"/>
                    <a:pt x="98264" y="43321"/>
                  </a:cubicBezTo>
                  <a:cubicBezTo>
                    <a:pt x="98620" y="43321"/>
                    <a:pt x="98620" y="42822"/>
                    <a:pt x="98620" y="42472"/>
                  </a:cubicBezTo>
                  <a:cubicBezTo>
                    <a:pt x="98620" y="41863"/>
                    <a:pt x="98620" y="41494"/>
                    <a:pt x="98620" y="40885"/>
                  </a:cubicBezTo>
                  <a:cubicBezTo>
                    <a:pt x="98620" y="40147"/>
                    <a:pt x="99207" y="39907"/>
                    <a:pt x="99207" y="39169"/>
                  </a:cubicBezTo>
                  <a:cubicBezTo>
                    <a:pt x="99207" y="38450"/>
                    <a:pt x="99207" y="37970"/>
                    <a:pt x="99207" y="37232"/>
                  </a:cubicBezTo>
                  <a:cubicBezTo>
                    <a:pt x="99207" y="36752"/>
                    <a:pt x="99670" y="36623"/>
                    <a:pt x="100026" y="36494"/>
                  </a:cubicBezTo>
                  <a:cubicBezTo>
                    <a:pt x="100738" y="36014"/>
                    <a:pt x="101094" y="35645"/>
                    <a:pt x="101664" y="34926"/>
                  </a:cubicBezTo>
                  <a:cubicBezTo>
                    <a:pt x="101789" y="34926"/>
                    <a:pt x="101789" y="35036"/>
                    <a:pt x="101913" y="35036"/>
                  </a:cubicBezTo>
                  <a:cubicBezTo>
                    <a:pt x="103088" y="35036"/>
                    <a:pt x="103782" y="34667"/>
                    <a:pt x="104957" y="34667"/>
                  </a:cubicBezTo>
                  <a:cubicBezTo>
                    <a:pt x="105776" y="34667"/>
                    <a:pt x="106132" y="34667"/>
                    <a:pt x="106951" y="34797"/>
                  </a:cubicBezTo>
                  <a:cubicBezTo>
                    <a:pt x="107538" y="34926"/>
                    <a:pt x="107663" y="35405"/>
                    <a:pt x="108251" y="35645"/>
                  </a:cubicBezTo>
                  <a:cubicBezTo>
                    <a:pt x="109532" y="36143"/>
                    <a:pt x="110476" y="36143"/>
                    <a:pt x="111882" y="36254"/>
                  </a:cubicBezTo>
                  <a:cubicBezTo>
                    <a:pt x="113538" y="36494"/>
                    <a:pt x="114356" y="37232"/>
                    <a:pt x="115994" y="37361"/>
                  </a:cubicBezTo>
                  <a:cubicBezTo>
                    <a:pt x="117400" y="38081"/>
                    <a:pt x="118344" y="38321"/>
                    <a:pt x="119643" y="39298"/>
                  </a:cubicBezTo>
                  <a:cubicBezTo>
                    <a:pt x="119750" y="39298"/>
                    <a:pt x="119875" y="39428"/>
                    <a:pt x="119982" y="39428"/>
                  </a:cubicBezTo>
                  <a:lnTo>
                    <a:pt x="85002" y="28099"/>
                  </a:ln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06" name="Shape 2806"/>
            <p:cNvSpPr/>
            <p:nvPr/>
          </p:nvSpPr>
          <p:spPr>
            <a:xfrm>
              <a:off x="6861521" y="3563932"/>
              <a:ext cx="876242" cy="1047749"/>
            </a:xfrm>
            <a:custGeom>
              <a:avLst/>
              <a:gdLst/>
              <a:ahLst/>
              <a:cxnLst/>
              <a:rect l="0" t="0" r="0" b="0"/>
              <a:pathLst>
                <a:path w="120000" h="120000" extrusionOk="0">
                  <a:moveTo>
                    <a:pt x="109548" y="41896"/>
                  </a:moveTo>
                  <a:lnTo>
                    <a:pt x="109548" y="41896"/>
                  </a:lnTo>
                  <a:cubicBezTo>
                    <a:pt x="107921" y="41896"/>
                    <a:pt x="106935" y="41649"/>
                    <a:pt x="105308" y="40824"/>
                  </a:cubicBezTo>
                  <a:cubicBezTo>
                    <a:pt x="105308" y="41649"/>
                    <a:pt x="105949" y="41896"/>
                    <a:pt x="105949" y="42432"/>
                  </a:cubicBezTo>
                  <a:cubicBezTo>
                    <a:pt x="105949" y="43546"/>
                    <a:pt x="105949" y="44329"/>
                    <a:pt x="105949" y="45443"/>
                  </a:cubicBezTo>
                  <a:cubicBezTo>
                    <a:pt x="105949" y="47876"/>
                    <a:pt x="108216" y="48948"/>
                    <a:pt x="108216" y="51422"/>
                  </a:cubicBezTo>
                  <a:cubicBezTo>
                    <a:pt x="108562" y="51422"/>
                    <a:pt x="108907" y="51422"/>
                    <a:pt x="109548" y="51422"/>
                  </a:cubicBezTo>
                  <a:cubicBezTo>
                    <a:pt x="112161" y="51422"/>
                    <a:pt x="113442" y="48948"/>
                    <a:pt x="113442" y="46804"/>
                  </a:cubicBezTo>
                  <a:cubicBezTo>
                    <a:pt x="113442" y="44618"/>
                    <a:pt x="112161" y="42432"/>
                    <a:pt x="109548" y="41896"/>
                  </a:cubicBezTo>
                  <a:close/>
                  <a:moveTo>
                    <a:pt x="2859" y="36453"/>
                  </a:moveTo>
                  <a:lnTo>
                    <a:pt x="2859" y="36453"/>
                  </a:lnTo>
                  <a:cubicBezTo>
                    <a:pt x="3500" y="36989"/>
                    <a:pt x="4486" y="37278"/>
                    <a:pt x="5817" y="37814"/>
                  </a:cubicBezTo>
                  <a:lnTo>
                    <a:pt x="5817" y="37814"/>
                  </a:lnTo>
                  <a:cubicBezTo>
                    <a:pt x="7099" y="40288"/>
                    <a:pt x="8085" y="41360"/>
                    <a:pt x="10008" y="43257"/>
                  </a:cubicBezTo>
                  <a:cubicBezTo>
                    <a:pt x="11635" y="44618"/>
                    <a:pt x="12621" y="45731"/>
                    <a:pt x="14889" y="45731"/>
                  </a:cubicBezTo>
                  <a:cubicBezTo>
                    <a:pt x="15875" y="45731"/>
                    <a:pt x="16861" y="45731"/>
                    <a:pt x="18142" y="45731"/>
                  </a:cubicBezTo>
                  <a:cubicBezTo>
                    <a:pt x="19129" y="45731"/>
                    <a:pt x="19769" y="45443"/>
                    <a:pt x="21101" y="45443"/>
                  </a:cubicBezTo>
                  <a:cubicBezTo>
                    <a:pt x="23023" y="45443"/>
                    <a:pt x="24009" y="46804"/>
                    <a:pt x="26277" y="47340"/>
                  </a:cubicBezTo>
                  <a:cubicBezTo>
                    <a:pt x="29186" y="48412"/>
                    <a:pt x="30862" y="49237"/>
                    <a:pt x="33771" y="50350"/>
                  </a:cubicBezTo>
                  <a:cubicBezTo>
                    <a:pt x="33771" y="50350"/>
                    <a:pt x="34067" y="50061"/>
                    <a:pt x="34067" y="49773"/>
                  </a:cubicBezTo>
                  <a:cubicBezTo>
                    <a:pt x="34067" y="49237"/>
                    <a:pt x="33771" y="48948"/>
                    <a:pt x="33771" y="48412"/>
                  </a:cubicBezTo>
                  <a:cubicBezTo>
                    <a:pt x="33771" y="46804"/>
                    <a:pt x="33771" y="45443"/>
                    <a:pt x="35053" y="44082"/>
                  </a:cubicBezTo>
                  <a:cubicBezTo>
                    <a:pt x="36039" y="43257"/>
                    <a:pt x="37370" y="43257"/>
                    <a:pt x="38948" y="42969"/>
                  </a:cubicBezTo>
                  <a:cubicBezTo>
                    <a:pt x="42202" y="41896"/>
                    <a:pt x="44519" y="41649"/>
                    <a:pt x="48069" y="40536"/>
                  </a:cubicBezTo>
                  <a:cubicBezTo>
                    <a:pt x="49695" y="40000"/>
                    <a:pt x="50977" y="39711"/>
                    <a:pt x="52604" y="38639"/>
                  </a:cubicBezTo>
                  <a:cubicBezTo>
                    <a:pt x="53590" y="38350"/>
                    <a:pt x="54281" y="38350"/>
                    <a:pt x="54921" y="37567"/>
                  </a:cubicBezTo>
                  <a:cubicBezTo>
                    <a:pt x="55858" y="36206"/>
                    <a:pt x="55562" y="35092"/>
                    <a:pt x="56203" y="33484"/>
                  </a:cubicBezTo>
                  <a:cubicBezTo>
                    <a:pt x="57189" y="32123"/>
                    <a:pt x="58175" y="31298"/>
                    <a:pt x="59457" y="29938"/>
                  </a:cubicBezTo>
                  <a:cubicBezTo>
                    <a:pt x="61084" y="27752"/>
                    <a:pt x="60443" y="25855"/>
                    <a:pt x="61084" y="23422"/>
                  </a:cubicBezTo>
                  <a:cubicBezTo>
                    <a:pt x="61084" y="22597"/>
                    <a:pt x="61725" y="22309"/>
                    <a:pt x="62366" y="21484"/>
                  </a:cubicBezTo>
                  <a:cubicBezTo>
                    <a:pt x="63697" y="19051"/>
                    <a:pt x="64338" y="17443"/>
                    <a:pt x="66310" y="15257"/>
                  </a:cubicBezTo>
                  <a:cubicBezTo>
                    <a:pt x="68874" y="12536"/>
                    <a:pt x="70846" y="11711"/>
                    <a:pt x="73459" y="8989"/>
                  </a:cubicBezTo>
                  <a:cubicBezTo>
                    <a:pt x="75727" y="6268"/>
                    <a:pt x="77009" y="4082"/>
                    <a:pt x="78981" y="1113"/>
                  </a:cubicBezTo>
                  <a:lnTo>
                    <a:pt x="78981" y="1113"/>
                  </a:lnTo>
                  <a:cubicBezTo>
                    <a:pt x="80608" y="1113"/>
                    <a:pt x="81594" y="0"/>
                    <a:pt x="83221" y="0"/>
                  </a:cubicBezTo>
                  <a:cubicBezTo>
                    <a:pt x="84502" y="0"/>
                    <a:pt x="84798" y="1113"/>
                    <a:pt x="85488" y="1896"/>
                  </a:cubicBezTo>
                  <a:cubicBezTo>
                    <a:pt x="87115" y="3835"/>
                    <a:pt x="88397" y="4907"/>
                    <a:pt x="89038" y="7340"/>
                  </a:cubicBezTo>
                  <a:cubicBezTo>
                    <a:pt x="89383" y="8164"/>
                    <a:pt x="89038" y="8989"/>
                    <a:pt x="89679" y="9814"/>
                  </a:cubicBezTo>
                  <a:cubicBezTo>
                    <a:pt x="90024" y="10350"/>
                    <a:pt x="91010" y="10061"/>
                    <a:pt x="91651" y="10350"/>
                  </a:cubicBezTo>
                  <a:cubicBezTo>
                    <a:pt x="93278" y="11422"/>
                    <a:pt x="93623" y="13072"/>
                    <a:pt x="93623" y="14721"/>
                  </a:cubicBezTo>
                  <a:cubicBezTo>
                    <a:pt x="93623" y="16041"/>
                    <a:pt x="92933" y="16865"/>
                    <a:pt x="92933" y="18515"/>
                  </a:cubicBezTo>
                  <a:cubicBezTo>
                    <a:pt x="92933" y="21484"/>
                    <a:pt x="93623" y="23134"/>
                    <a:pt x="94905" y="26144"/>
                  </a:cubicBezTo>
                  <a:cubicBezTo>
                    <a:pt x="95891" y="28288"/>
                    <a:pt x="96187" y="29649"/>
                    <a:pt x="96828" y="31835"/>
                  </a:cubicBezTo>
                  <a:cubicBezTo>
                    <a:pt x="98800" y="35628"/>
                    <a:pt x="100131" y="38103"/>
                    <a:pt x="100131" y="42185"/>
                  </a:cubicBezTo>
                  <a:cubicBezTo>
                    <a:pt x="100131" y="43257"/>
                    <a:pt x="99145" y="43793"/>
                    <a:pt x="98504" y="44618"/>
                  </a:cubicBezTo>
                  <a:cubicBezTo>
                    <a:pt x="100131" y="45443"/>
                    <a:pt x="100772" y="46268"/>
                    <a:pt x="102054" y="47340"/>
                  </a:cubicBezTo>
                  <a:cubicBezTo>
                    <a:pt x="103040" y="48164"/>
                    <a:pt x="104026" y="48412"/>
                    <a:pt x="104322" y="49525"/>
                  </a:cubicBezTo>
                  <a:cubicBezTo>
                    <a:pt x="104667" y="50597"/>
                    <a:pt x="104322" y="51422"/>
                    <a:pt x="105308" y="52494"/>
                  </a:cubicBezTo>
                  <a:cubicBezTo>
                    <a:pt x="106589" y="53608"/>
                    <a:pt x="108216" y="53319"/>
                    <a:pt x="110188" y="53608"/>
                  </a:cubicBezTo>
                  <a:cubicBezTo>
                    <a:pt x="112801" y="54144"/>
                    <a:pt x="115069" y="53319"/>
                    <a:pt x="117337" y="54680"/>
                  </a:cubicBezTo>
                  <a:cubicBezTo>
                    <a:pt x="118619" y="55505"/>
                    <a:pt x="118619" y="56329"/>
                    <a:pt x="118964" y="57402"/>
                  </a:cubicBezTo>
                  <a:cubicBezTo>
                    <a:pt x="119309" y="58474"/>
                    <a:pt x="119950" y="59051"/>
                    <a:pt x="119950" y="59876"/>
                  </a:cubicBezTo>
                  <a:cubicBezTo>
                    <a:pt x="119950" y="62309"/>
                    <a:pt x="116351" y="63134"/>
                    <a:pt x="113442" y="63134"/>
                  </a:cubicBezTo>
                  <a:cubicBezTo>
                    <a:pt x="113442" y="63381"/>
                    <a:pt x="113442" y="63381"/>
                    <a:pt x="113442" y="63670"/>
                  </a:cubicBezTo>
                  <a:cubicBezTo>
                    <a:pt x="113442" y="66103"/>
                    <a:pt x="119309" y="65030"/>
                    <a:pt x="119309" y="67463"/>
                  </a:cubicBezTo>
                  <a:cubicBezTo>
                    <a:pt x="119309" y="68577"/>
                    <a:pt x="118619" y="69360"/>
                    <a:pt x="117337" y="70185"/>
                  </a:cubicBezTo>
                  <a:cubicBezTo>
                    <a:pt x="112456" y="71835"/>
                    <a:pt x="112456" y="75628"/>
                    <a:pt x="107921" y="77814"/>
                  </a:cubicBezTo>
                  <a:cubicBezTo>
                    <a:pt x="103336" y="79958"/>
                    <a:pt x="101413" y="82144"/>
                    <a:pt x="96828" y="84618"/>
                  </a:cubicBezTo>
                  <a:cubicBezTo>
                    <a:pt x="94905" y="85402"/>
                    <a:pt x="93278" y="85402"/>
                    <a:pt x="91306" y="86762"/>
                  </a:cubicBezTo>
                  <a:cubicBezTo>
                    <a:pt x="87115" y="89237"/>
                    <a:pt x="85784" y="91958"/>
                    <a:pt x="84157" y="96041"/>
                  </a:cubicBezTo>
                  <a:cubicBezTo>
                    <a:pt x="83221" y="98185"/>
                    <a:pt x="82530" y="99546"/>
                    <a:pt x="81594" y="101731"/>
                  </a:cubicBezTo>
                  <a:lnTo>
                    <a:pt x="81594" y="101731"/>
                  </a:lnTo>
                  <a:cubicBezTo>
                    <a:pt x="84798" y="101731"/>
                    <a:pt x="84798" y="101731"/>
                    <a:pt x="84798" y="101731"/>
                  </a:cubicBezTo>
                  <a:lnTo>
                    <a:pt x="84798" y="101731"/>
                  </a:lnTo>
                  <a:cubicBezTo>
                    <a:pt x="84798" y="102020"/>
                    <a:pt x="84798" y="102268"/>
                    <a:pt x="84798" y="102845"/>
                  </a:cubicBezTo>
                  <a:cubicBezTo>
                    <a:pt x="84798" y="104742"/>
                    <a:pt x="83221" y="105567"/>
                    <a:pt x="83221" y="107175"/>
                  </a:cubicBezTo>
                  <a:cubicBezTo>
                    <a:pt x="83221" y="108536"/>
                    <a:pt x="83221" y="109072"/>
                    <a:pt x="83221" y="110185"/>
                  </a:cubicBezTo>
                  <a:cubicBezTo>
                    <a:pt x="83221" y="111546"/>
                    <a:pt x="82530" y="112082"/>
                    <a:pt x="81248" y="112907"/>
                  </a:cubicBezTo>
                  <a:cubicBezTo>
                    <a:pt x="79622" y="114515"/>
                    <a:pt x="79622" y="114515"/>
                    <a:pt x="79622" y="114515"/>
                  </a:cubicBezTo>
                  <a:cubicBezTo>
                    <a:pt x="78635" y="116164"/>
                    <a:pt x="77354" y="116701"/>
                    <a:pt x="75727" y="117773"/>
                  </a:cubicBezTo>
                  <a:cubicBezTo>
                    <a:pt x="74100" y="118886"/>
                    <a:pt x="73114" y="119958"/>
                    <a:pt x="70846" y="119958"/>
                  </a:cubicBezTo>
                  <a:cubicBezTo>
                    <a:pt x="70205" y="119958"/>
                    <a:pt x="69860" y="119711"/>
                    <a:pt x="69219" y="119422"/>
                  </a:cubicBezTo>
                  <a:lnTo>
                    <a:pt x="69219" y="119422"/>
                  </a:lnTo>
                  <a:cubicBezTo>
                    <a:pt x="70205" y="117773"/>
                    <a:pt x="69515" y="116701"/>
                    <a:pt x="71191" y="115340"/>
                  </a:cubicBezTo>
                  <a:cubicBezTo>
                    <a:pt x="69515" y="114804"/>
                    <a:pt x="68578" y="114515"/>
                    <a:pt x="66951" y="113690"/>
                  </a:cubicBezTo>
                  <a:cubicBezTo>
                    <a:pt x="64338" y="112618"/>
                    <a:pt x="62366" y="111793"/>
                    <a:pt x="61429" y="109360"/>
                  </a:cubicBezTo>
                  <a:cubicBezTo>
                    <a:pt x="61084" y="107463"/>
                    <a:pt x="61429" y="105278"/>
                    <a:pt x="59112" y="104989"/>
                  </a:cubicBezTo>
                  <a:cubicBezTo>
                    <a:pt x="56548" y="104453"/>
                    <a:pt x="53294" y="104989"/>
                    <a:pt x="53294" y="102845"/>
                  </a:cubicBezTo>
                  <a:cubicBezTo>
                    <a:pt x="53294" y="101484"/>
                    <a:pt x="53294" y="100659"/>
                    <a:pt x="53294" y="99298"/>
                  </a:cubicBezTo>
                  <a:cubicBezTo>
                    <a:pt x="53294" y="97402"/>
                    <a:pt x="50977" y="96865"/>
                    <a:pt x="49400" y="96041"/>
                  </a:cubicBezTo>
                  <a:cubicBezTo>
                    <a:pt x="47773" y="94927"/>
                    <a:pt x="47082" y="94103"/>
                    <a:pt x="45456" y="93030"/>
                  </a:cubicBezTo>
                  <a:cubicBezTo>
                    <a:pt x="42202" y="90597"/>
                    <a:pt x="41906" y="88123"/>
                    <a:pt x="39934" y="84865"/>
                  </a:cubicBezTo>
                  <a:cubicBezTo>
                    <a:pt x="38948" y="82969"/>
                    <a:pt x="37370" y="81896"/>
                    <a:pt x="37025" y="79711"/>
                  </a:cubicBezTo>
                  <a:cubicBezTo>
                    <a:pt x="36680" y="78350"/>
                    <a:pt x="36680" y="77278"/>
                    <a:pt x="35398" y="76164"/>
                  </a:cubicBezTo>
                  <a:cubicBezTo>
                    <a:pt x="32785" y="73731"/>
                    <a:pt x="30172" y="73443"/>
                    <a:pt x="26918" y="71546"/>
                  </a:cubicBezTo>
                  <a:cubicBezTo>
                    <a:pt x="25291" y="71010"/>
                    <a:pt x="24354" y="70474"/>
                    <a:pt x="23664" y="69113"/>
                  </a:cubicBezTo>
                  <a:cubicBezTo>
                    <a:pt x="23023" y="68288"/>
                    <a:pt x="23368" y="67175"/>
                    <a:pt x="22382" y="66927"/>
                  </a:cubicBezTo>
                  <a:cubicBezTo>
                    <a:pt x="21396" y="66391"/>
                    <a:pt x="20755" y="66927"/>
                    <a:pt x="19769" y="66639"/>
                  </a:cubicBezTo>
                  <a:cubicBezTo>
                    <a:pt x="17502" y="66391"/>
                    <a:pt x="16861" y="65278"/>
                    <a:pt x="14889" y="64494"/>
                  </a:cubicBezTo>
                  <a:cubicBezTo>
                    <a:pt x="12966" y="63670"/>
                    <a:pt x="11980" y="62845"/>
                    <a:pt x="11635" y="61195"/>
                  </a:cubicBezTo>
                  <a:cubicBezTo>
                    <a:pt x="10994" y="57690"/>
                    <a:pt x="10994" y="54969"/>
                    <a:pt x="8381" y="52247"/>
                  </a:cubicBezTo>
                  <a:cubicBezTo>
                    <a:pt x="6113" y="50061"/>
                    <a:pt x="4486" y="49237"/>
                    <a:pt x="1873" y="47628"/>
                  </a:cubicBezTo>
                  <a:cubicBezTo>
                    <a:pt x="986" y="47340"/>
                    <a:pt x="0" y="47051"/>
                    <a:pt x="0" y="46268"/>
                  </a:cubicBezTo>
                  <a:cubicBezTo>
                    <a:pt x="0" y="44907"/>
                    <a:pt x="986" y="44082"/>
                    <a:pt x="1626" y="42432"/>
                  </a:cubicBezTo>
                  <a:cubicBezTo>
                    <a:pt x="2563" y="40288"/>
                    <a:pt x="2563" y="38886"/>
                    <a:pt x="2859" y="36453"/>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07" name="Shape 2807"/>
            <p:cNvSpPr/>
            <p:nvPr/>
          </p:nvSpPr>
          <p:spPr>
            <a:xfrm>
              <a:off x="3342264" y="5618157"/>
              <a:ext cx="1331824" cy="738187"/>
            </a:xfrm>
            <a:custGeom>
              <a:avLst/>
              <a:gdLst/>
              <a:ahLst/>
              <a:cxnLst/>
              <a:rect l="0" t="0" r="0" b="0"/>
              <a:pathLst>
                <a:path w="120000" h="120000" extrusionOk="0">
                  <a:moveTo>
                    <a:pt x="115039" y="74444"/>
                  </a:moveTo>
                  <a:lnTo>
                    <a:pt x="115039" y="74444"/>
                  </a:lnTo>
                  <a:cubicBezTo>
                    <a:pt x="116757" y="77134"/>
                    <a:pt x="118249" y="77485"/>
                    <a:pt x="119967" y="79824"/>
                  </a:cubicBezTo>
                  <a:lnTo>
                    <a:pt x="119967" y="79824"/>
                  </a:lnTo>
                  <a:cubicBezTo>
                    <a:pt x="119740" y="79824"/>
                    <a:pt x="119319" y="80233"/>
                    <a:pt x="119124" y="80584"/>
                  </a:cubicBezTo>
                  <a:cubicBezTo>
                    <a:pt x="118054" y="81754"/>
                    <a:pt x="117827" y="82514"/>
                    <a:pt x="116984" y="83684"/>
                  </a:cubicBezTo>
                  <a:cubicBezTo>
                    <a:pt x="115687" y="85614"/>
                    <a:pt x="115687" y="87894"/>
                    <a:pt x="114423" y="89473"/>
                  </a:cubicBezTo>
                  <a:cubicBezTo>
                    <a:pt x="112899" y="90994"/>
                    <a:pt x="111407" y="89824"/>
                    <a:pt x="110143" y="91754"/>
                  </a:cubicBezTo>
                  <a:cubicBezTo>
                    <a:pt x="108197" y="95263"/>
                    <a:pt x="107581" y="97953"/>
                    <a:pt x="105636" y="101052"/>
                  </a:cubicBezTo>
                  <a:cubicBezTo>
                    <a:pt x="104793" y="101812"/>
                    <a:pt x="104987" y="104093"/>
                    <a:pt x="103917" y="104093"/>
                  </a:cubicBezTo>
                  <a:cubicBezTo>
                    <a:pt x="102426" y="104093"/>
                    <a:pt x="101583" y="102573"/>
                    <a:pt x="100091" y="102573"/>
                  </a:cubicBezTo>
                  <a:cubicBezTo>
                    <a:pt x="98794" y="102573"/>
                    <a:pt x="98600" y="104912"/>
                    <a:pt x="97724" y="106432"/>
                  </a:cubicBezTo>
                  <a:cubicBezTo>
                    <a:pt x="96233" y="108713"/>
                    <a:pt x="95390" y="110292"/>
                    <a:pt x="94093" y="112982"/>
                  </a:cubicBezTo>
                  <a:cubicBezTo>
                    <a:pt x="92601" y="115321"/>
                    <a:pt x="91953" y="118011"/>
                    <a:pt x="90040" y="118011"/>
                  </a:cubicBezTo>
                  <a:cubicBezTo>
                    <a:pt x="88549" y="118011"/>
                    <a:pt x="88095" y="116432"/>
                    <a:pt x="86830" y="115321"/>
                  </a:cubicBezTo>
                  <a:cubicBezTo>
                    <a:pt x="86182" y="114912"/>
                    <a:pt x="85760" y="115672"/>
                    <a:pt x="85112" y="115321"/>
                  </a:cubicBezTo>
                  <a:cubicBezTo>
                    <a:pt x="84042" y="115321"/>
                    <a:pt x="83393" y="114502"/>
                    <a:pt x="82323" y="114502"/>
                  </a:cubicBezTo>
                  <a:cubicBezTo>
                    <a:pt x="79535" y="114502"/>
                    <a:pt x="78043" y="115672"/>
                    <a:pt x="75482" y="117602"/>
                  </a:cubicBezTo>
                  <a:lnTo>
                    <a:pt x="75482" y="117602"/>
                  </a:lnTo>
                  <a:cubicBezTo>
                    <a:pt x="74217" y="116842"/>
                    <a:pt x="73569" y="116432"/>
                    <a:pt x="72499" y="115672"/>
                  </a:cubicBezTo>
                  <a:cubicBezTo>
                    <a:pt x="71623" y="115321"/>
                    <a:pt x="71202" y="114502"/>
                    <a:pt x="70359" y="114502"/>
                  </a:cubicBezTo>
                  <a:cubicBezTo>
                    <a:pt x="69516" y="114502"/>
                    <a:pt x="69062" y="114912"/>
                    <a:pt x="68219" y="115321"/>
                  </a:cubicBezTo>
                  <a:cubicBezTo>
                    <a:pt x="66079" y="116432"/>
                    <a:pt x="64587" y="116081"/>
                    <a:pt x="62642" y="118011"/>
                  </a:cubicBezTo>
                  <a:cubicBezTo>
                    <a:pt x="61572" y="118771"/>
                    <a:pt x="60956" y="119941"/>
                    <a:pt x="59886" y="119941"/>
                  </a:cubicBezTo>
                  <a:cubicBezTo>
                    <a:pt x="57746" y="119941"/>
                    <a:pt x="56871" y="116432"/>
                    <a:pt x="56449" y="112982"/>
                  </a:cubicBezTo>
                  <a:cubicBezTo>
                    <a:pt x="55606" y="108713"/>
                    <a:pt x="54731" y="106842"/>
                    <a:pt x="54731" y="102163"/>
                  </a:cubicBezTo>
                  <a:cubicBezTo>
                    <a:pt x="54731" y="100643"/>
                    <a:pt x="54731" y="99883"/>
                    <a:pt x="54731" y="98362"/>
                  </a:cubicBezTo>
                  <a:cubicBezTo>
                    <a:pt x="54731" y="95263"/>
                    <a:pt x="54958" y="93684"/>
                    <a:pt x="54958" y="90584"/>
                  </a:cubicBezTo>
                  <a:cubicBezTo>
                    <a:pt x="54958" y="88304"/>
                    <a:pt x="54731" y="87134"/>
                    <a:pt x="54731" y="84444"/>
                  </a:cubicBezTo>
                  <a:cubicBezTo>
                    <a:pt x="54731" y="82514"/>
                    <a:pt x="55379" y="81345"/>
                    <a:pt x="55606" y="79064"/>
                  </a:cubicBezTo>
                  <a:cubicBezTo>
                    <a:pt x="56028" y="74444"/>
                    <a:pt x="56676" y="71695"/>
                    <a:pt x="56676" y="67076"/>
                  </a:cubicBezTo>
                  <a:cubicBezTo>
                    <a:pt x="56676" y="66725"/>
                    <a:pt x="56676" y="66315"/>
                    <a:pt x="56676" y="65964"/>
                  </a:cubicBezTo>
                  <a:cubicBezTo>
                    <a:pt x="54115" y="70175"/>
                    <a:pt x="52169" y="71345"/>
                    <a:pt x="49381" y="75204"/>
                  </a:cubicBezTo>
                  <a:cubicBezTo>
                    <a:pt x="47695" y="77485"/>
                    <a:pt x="47046" y="80233"/>
                    <a:pt x="45101" y="82923"/>
                  </a:cubicBezTo>
                  <a:cubicBezTo>
                    <a:pt x="44485" y="83684"/>
                    <a:pt x="44063" y="84853"/>
                    <a:pt x="42993" y="84853"/>
                  </a:cubicBezTo>
                  <a:cubicBezTo>
                    <a:pt x="41469" y="84853"/>
                    <a:pt x="40626" y="84853"/>
                    <a:pt x="38908" y="84853"/>
                  </a:cubicBezTo>
                  <a:cubicBezTo>
                    <a:pt x="35925" y="85204"/>
                    <a:pt x="34206" y="85614"/>
                    <a:pt x="30997" y="85614"/>
                  </a:cubicBezTo>
                  <a:cubicBezTo>
                    <a:pt x="29310" y="85614"/>
                    <a:pt x="28662" y="82514"/>
                    <a:pt x="28014" y="79415"/>
                  </a:cubicBezTo>
                  <a:cubicBezTo>
                    <a:pt x="27592" y="76725"/>
                    <a:pt x="27138" y="75204"/>
                    <a:pt x="26295" y="72865"/>
                  </a:cubicBezTo>
                  <a:cubicBezTo>
                    <a:pt x="25647" y="71345"/>
                    <a:pt x="24804" y="70935"/>
                    <a:pt x="23734" y="70175"/>
                  </a:cubicBezTo>
                  <a:cubicBezTo>
                    <a:pt x="21594" y="67076"/>
                    <a:pt x="19681" y="66725"/>
                    <a:pt x="16892" y="66725"/>
                  </a:cubicBezTo>
                  <a:cubicBezTo>
                    <a:pt x="15595" y="66725"/>
                    <a:pt x="14979" y="66725"/>
                    <a:pt x="13682" y="66725"/>
                  </a:cubicBezTo>
                  <a:cubicBezTo>
                    <a:pt x="14752" y="57836"/>
                    <a:pt x="14752" y="57836"/>
                    <a:pt x="14752" y="57836"/>
                  </a:cubicBezTo>
                  <a:cubicBezTo>
                    <a:pt x="14525" y="53216"/>
                    <a:pt x="13455" y="50877"/>
                    <a:pt x="11964" y="47017"/>
                  </a:cubicBezTo>
                  <a:cubicBezTo>
                    <a:pt x="11121" y="45087"/>
                    <a:pt x="9824" y="45087"/>
                    <a:pt x="9175" y="42807"/>
                  </a:cubicBezTo>
                  <a:cubicBezTo>
                    <a:pt x="8754" y="40877"/>
                    <a:pt x="9175" y="38947"/>
                    <a:pt x="8332" y="37017"/>
                  </a:cubicBezTo>
                  <a:cubicBezTo>
                    <a:pt x="6841" y="33918"/>
                    <a:pt x="5544" y="31578"/>
                    <a:pt x="5544" y="27777"/>
                  </a:cubicBezTo>
                  <a:cubicBezTo>
                    <a:pt x="4895" y="23859"/>
                    <a:pt x="4895" y="23859"/>
                    <a:pt x="4895" y="23859"/>
                  </a:cubicBezTo>
                  <a:cubicBezTo>
                    <a:pt x="4895" y="22339"/>
                    <a:pt x="4895" y="21578"/>
                    <a:pt x="4895" y="20058"/>
                  </a:cubicBezTo>
                  <a:cubicBezTo>
                    <a:pt x="4895" y="18888"/>
                    <a:pt x="4895" y="17719"/>
                    <a:pt x="4474" y="16959"/>
                  </a:cubicBezTo>
                  <a:cubicBezTo>
                    <a:pt x="3631" y="16198"/>
                    <a:pt x="2982" y="16549"/>
                    <a:pt x="2139" y="15380"/>
                  </a:cubicBezTo>
                  <a:cubicBezTo>
                    <a:pt x="1686" y="14619"/>
                    <a:pt x="1912" y="13508"/>
                    <a:pt x="1686" y="12339"/>
                  </a:cubicBezTo>
                  <a:cubicBezTo>
                    <a:pt x="1491" y="10409"/>
                    <a:pt x="0" y="9239"/>
                    <a:pt x="648" y="8070"/>
                  </a:cubicBezTo>
                  <a:cubicBezTo>
                    <a:pt x="1686" y="6140"/>
                    <a:pt x="4279" y="8479"/>
                    <a:pt x="4279" y="5789"/>
                  </a:cubicBezTo>
                  <a:cubicBezTo>
                    <a:pt x="4279" y="3801"/>
                    <a:pt x="4279" y="2690"/>
                    <a:pt x="4279" y="1111"/>
                  </a:cubicBezTo>
                  <a:cubicBezTo>
                    <a:pt x="4279" y="760"/>
                    <a:pt x="4279" y="350"/>
                    <a:pt x="4279" y="0"/>
                  </a:cubicBezTo>
                  <a:lnTo>
                    <a:pt x="4279" y="0"/>
                  </a:lnTo>
                  <a:cubicBezTo>
                    <a:pt x="95811" y="59356"/>
                    <a:pt x="95811" y="59356"/>
                    <a:pt x="95811" y="59356"/>
                  </a:cubicBezTo>
                  <a:cubicBezTo>
                    <a:pt x="115039" y="74444"/>
                    <a:pt x="115039" y="74444"/>
                    <a:pt x="115039" y="7444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08" name="Shape 2808"/>
            <p:cNvSpPr/>
            <p:nvPr/>
          </p:nvSpPr>
          <p:spPr>
            <a:xfrm>
              <a:off x="4620119" y="5762619"/>
              <a:ext cx="1268330" cy="1020763"/>
            </a:xfrm>
            <a:custGeom>
              <a:avLst/>
              <a:gdLst/>
              <a:ahLst/>
              <a:cxnLst/>
              <a:rect l="0" t="0" r="0" b="0"/>
              <a:pathLst>
                <a:path w="120000" h="120000" extrusionOk="0">
                  <a:moveTo>
                    <a:pt x="0" y="36841"/>
                  </a:moveTo>
                  <a:lnTo>
                    <a:pt x="0" y="36841"/>
                  </a:lnTo>
                  <a:cubicBezTo>
                    <a:pt x="1804" y="38787"/>
                    <a:pt x="3371" y="39041"/>
                    <a:pt x="5175" y="40733"/>
                  </a:cubicBezTo>
                  <a:lnTo>
                    <a:pt x="5175" y="40733"/>
                  </a:lnTo>
                  <a:cubicBezTo>
                    <a:pt x="6742" y="40183"/>
                    <a:pt x="8104" y="40437"/>
                    <a:pt x="9670" y="39633"/>
                  </a:cubicBezTo>
                  <a:cubicBezTo>
                    <a:pt x="11475" y="38491"/>
                    <a:pt x="12803" y="38491"/>
                    <a:pt x="14846" y="38195"/>
                  </a:cubicBezTo>
                  <a:cubicBezTo>
                    <a:pt x="15970" y="37941"/>
                    <a:pt x="16617" y="37391"/>
                    <a:pt x="17536" y="37391"/>
                  </a:cubicBezTo>
                  <a:cubicBezTo>
                    <a:pt x="18217" y="37391"/>
                    <a:pt x="18422" y="38491"/>
                    <a:pt x="19103" y="38491"/>
                  </a:cubicBezTo>
                  <a:cubicBezTo>
                    <a:pt x="20227" y="38491"/>
                    <a:pt x="20908" y="38491"/>
                    <a:pt x="22031" y="38491"/>
                  </a:cubicBezTo>
                  <a:cubicBezTo>
                    <a:pt x="23598" y="38491"/>
                    <a:pt x="24960" y="38195"/>
                    <a:pt x="26288" y="37095"/>
                  </a:cubicBezTo>
                  <a:cubicBezTo>
                    <a:pt x="26288" y="37645"/>
                    <a:pt x="26288" y="38195"/>
                    <a:pt x="26288" y="39041"/>
                  </a:cubicBezTo>
                  <a:cubicBezTo>
                    <a:pt x="26288" y="40733"/>
                    <a:pt x="27173" y="41579"/>
                    <a:pt x="27173" y="43228"/>
                  </a:cubicBezTo>
                  <a:cubicBezTo>
                    <a:pt x="27173" y="44370"/>
                    <a:pt x="27173" y="44920"/>
                    <a:pt x="27173" y="46020"/>
                  </a:cubicBezTo>
                  <a:cubicBezTo>
                    <a:pt x="27173" y="47416"/>
                    <a:pt x="26288" y="47966"/>
                    <a:pt x="26288" y="49362"/>
                  </a:cubicBezTo>
                  <a:cubicBezTo>
                    <a:pt x="26083" y="50757"/>
                    <a:pt x="26526" y="52153"/>
                    <a:pt x="25607" y="53295"/>
                  </a:cubicBezTo>
                  <a:cubicBezTo>
                    <a:pt x="25607" y="56891"/>
                    <a:pt x="28774" y="58583"/>
                    <a:pt x="28978" y="62220"/>
                  </a:cubicBezTo>
                  <a:cubicBezTo>
                    <a:pt x="28774" y="65266"/>
                    <a:pt x="28297" y="68353"/>
                    <a:pt x="28093" y="71399"/>
                  </a:cubicBezTo>
                  <a:cubicBezTo>
                    <a:pt x="28093" y="74191"/>
                    <a:pt x="28297" y="76136"/>
                    <a:pt x="29897" y="77828"/>
                  </a:cubicBezTo>
                  <a:cubicBezTo>
                    <a:pt x="30544" y="78674"/>
                    <a:pt x="31668" y="78970"/>
                    <a:pt x="31668" y="80070"/>
                  </a:cubicBezTo>
                  <a:cubicBezTo>
                    <a:pt x="31668" y="82016"/>
                    <a:pt x="31021" y="82862"/>
                    <a:pt x="31021" y="84807"/>
                  </a:cubicBezTo>
                  <a:cubicBezTo>
                    <a:pt x="31021" y="85103"/>
                    <a:pt x="31021" y="85357"/>
                    <a:pt x="31021" y="85653"/>
                  </a:cubicBezTo>
                  <a:cubicBezTo>
                    <a:pt x="31464" y="85357"/>
                    <a:pt x="32145" y="85103"/>
                    <a:pt x="32587" y="85103"/>
                  </a:cubicBezTo>
                  <a:cubicBezTo>
                    <a:pt x="34154" y="85103"/>
                    <a:pt x="34597" y="86753"/>
                    <a:pt x="36163" y="87895"/>
                  </a:cubicBezTo>
                  <a:cubicBezTo>
                    <a:pt x="37525" y="88995"/>
                    <a:pt x="38410" y="89841"/>
                    <a:pt x="39977" y="90941"/>
                  </a:cubicBezTo>
                  <a:cubicBezTo>
                    <a:pt x="41577" y="91787"/>
                    <a:pt x="41339" y="94028"/>
                    <a:pt x="42224" y="95974"/>
                  </a:cubicBezTo>
                  <a:cubicBezTo>
                    <a:pt x="43348" y="97624"/>
                    <a:pt x="44710" y="97624"/>
                    <a:pt x="46276" y="97920"/>
                  </a:cubicBezTo>
                  <a:cubicBezTo>
                    <a:pt x="47400" y="98470"/>
                    <a:pt x="47843" y="99569"/>
                    <a:pt x="49205" y="99569"/>
                  </a:cubicBezTo>
                  <a:cubicBezTo>
                    <a:pt x="50090" y="99569"/>
                    <a:pt x="50771" y="99020"/>
                    <a:pt x="51657" y="98470"/>
                  </a:cubicBezTo>
                  <a:cubicBezTo>
                    <a:pt x="52338" y="97920"/>
                    <a:pt x="52814" y="98216"/>
                    <a:pt x="53700" y="97920"/>
                  </a:cubicBezTo>
                  <a:cubicBezTo>
                    <a:pt x="54585" y="97920"/>
                    <a:pt x="55266" y="97074"/>
                    <a:pt x="56152" y="97074"/>
                  </a:cubicBezTo>
                  <a:cubicBezTo>
                    <a:pt x="58637" y="97074"/>
                    <a:pt x="59523" y="99020"/>
                    <a:pt x="62009" y="99316"/>
                  </a:cubicBezTo>
                  <a:cubicBezTo>
                    <a:pt x="62690" y="99316"/>
                    <a:pt x="63132" y="99316"/>
                    <a:pt x="63813" y="99316"/>
                  </a:cubicBezTo>
                  <a:cubicBezTo>
                    <a:pt x="64937" y="99316"/>
                    <a:pt x="65141" y="100712"/>
                    <a:pt x="65822" y="101811"/>
                  </a:cubicBezTo>
                  <a:cubicBezTo>
                    <a:pt x="68070" y="104349"/>
                    <a:pt x="69432" y="105449"/>
                    <a:pt x="71884" y="107141"/>
                  </a:cubicBezTo>
                  <a:cubicBezTo>
                    <a:pt x="75017" y="106295"/>
                    <a:pt x="75017" y="106295"/>
                    <a:pt x="75017" y="106295"/>
                  </a:cubicBezTo>
                  <a:cubicBezTo>
                    <a:pt x="76821" y="107141"/>
                    <a:pt x="77502" y="108537"/>
                    <a:pt x="79511" y="109087"/>
                  </a:cubicBezTo>
                  <a:cubicBezTo>
                    <a:pt x="80874" y="109636"/>
                    <a:pt x="81997" y="109636"/>
                    <a:pt x="82883" y="110736"/>
                  </a:cubicBezTo>
                  <a:cubicBezTo>
                    <a:pt x="84006" y="112132"/>
                    <a:pt x="85130" y="112724"/>
                    <a:pt x="85811" y="114374"/>
                  </a:cubicBezTo>
                  <a:cubicBezTo>
                    <a:pt x="86254" y="116320"/>
                    <a:pt x="86049" y="119111"/>
                    <a:pt x="87616" y="119111"/>
                  </a:cubicBezTo>
                  <a:cubicBezTo>
                    <a:pt x="88740" y="119111"/>
                    <a:pt x="88944" y="117715"/>
                    <a:pt x="90068" y="117715"/>
                  </a:cubicBezTo>
                  <a:cubicBezTo>
                    <a:pt x="90749" y="117715"/>
                    <a:pt x="91191" y="118011"/>
                    <a:pt x="91872" y="118265"/>
                  </a:cubicBezTo>
                  <a:cubicBezTo>
                    <a:pt x="94358" y="118265"/>
                    <a:pt x="95686" y="119661"/>
                    <a:pt x="98172" y="119661"/>
                  </a:cubicBezTo>
                  <a:cubicBezTo>
                    <a:pt x="99500" y="119661"/>
                    <a:pt x="100419" y="119111"/>
                    <a:pt x="101748" y="119111"/>
                  </a:cubicBezTo>
                  <a:cubicBezTo>
                    <a:pt x="102667" y="119111"/>
                    <a:pt x="103110" y="119661"/>
                    <a:pt x="103791" y="119957"/>
                  </a:cubicBezTo>
                  <a:lnTo>
                    <a:pt x="103791" y="119957"/>
                  </a:lnTo>
                  <a:cubicBezTo>
                    <a:pt x="104438" y="117715"/>
                    <a:pt x="105357" y="117166"/>
                    <a:pt x="106719" y="115220"/>
                  </a:cubicBezTo>
                  <a:cubicBezTo>
                    <a:pt x="109171" y="111032"/>
                    <a:pt x="110737" y="109087"/>
                    <a:pt x="113904" y="105153"/>
                  </a:cubicBezTo>
                  <a:cubicBezTo>
                    <a:pt x="115913" y="102657"/>
                    <a:pt x="116118" y="100415"/>
                    <a:pt x="116799" y="96820"/>
                  </a:cubicBezTo>
                  <a:cubicBezTo>
                    <a:pt x="117241" y="94578"/>
                    <a:pt x="117718" y="93182"/>
                    <a:pt x="118603" y="90941"/>
                  </a:cubicBezTo>
                  <a:cubicBezTo>
                    <a:pt x="119046" y="89841"/>
                    <a:pt x="119965" y="89249"/>
                    <a:pt x="119965" y="88149"/>
                  </a:cubicBezTo>
                  <a:cubicBezTo>
                    <a:pt x="119965" y="86753"/>
                    <a:pt x="119489" y="86203"/>
                    <a:pt x="119489" y="84807"/>
                  </a:cubicBezTo>
                  <a:cubicBezTo>
                    <a:pt x="118842" y="83115"/>
                    <a:pt x="117480" y="82312"/>
                    <a:pt x="117480" y="80070"/>
                  </a:cubicBezTo>
                  <a:cubicBezTo>
                    <a:pt x="117480" y="77574"/>
                    <a:pt x="119727" y="76728"/>
                    <a:pt x="119727" y="73937"/>
                  </a:cubicBezTo>
                  <a:cubicBezTo>
                    <a:pt x="119727" y="70299"/>
                    <a:pt x="117480" y="68649"/>
                    <a:pt x="114790" y="67211"/>
                  </a:cubicBezTo>
                  <a:cubicBezTo>
                    <a:pt x="112985" y="66112"/>
                    <a:pt x="111861" y="65012"/>
                    <a:pt x="109852" y="65012"/>
                  </a:cubicBezTo>
                  <a:cubicBezTo>
                    <a:pt x="108933" y="65012"/>
                    <a:pt x="108286" y="65012"/>
                    <a:pt x="107366" y="65012"/>
                  </a:cubicBezTo>
                  <a:cubicBezTo>
                    <a:pt x="104676" y="65012"/>
                    <a:pt x="102871" y="64166"/>
                    <a:pt x="100862" y="61628"/>
                  </a:cubicBezTo>
                  <a:cubicBezTo>
                    <a:pt x="99057" y="59428"/>
                    <a:pt x="98853" y="57187"/>
                    <a:pt x="97729" y="54141"/>
                  </a:cubicBezTo>
                  <a:cubicBezTo>
                    <a:pt x="95482" y="47966"/>
                    <a:pt x="94120" y="44074"/>
                    <a:pt x="94120" y="37391"/>
                  </a:cubicBezTo>
                  <a:cubicBezTo>
                    <a:pt x="94120" y="32654"/>
                    <a:pt x="94120" y="30116"/>
                    <a:pt x="94120" y="25378"/>
                  </a:cubicBezTo>
                  <a:cubicBezTo>
                    <a:pt x="92315" y="21487"/>
                    <a:pt x="90544" y="19795"/>
                    <a:pt x="88297" y="16750"/>
                  </a:cubicBezTo>
                  <a:lnTo>
                    <a:pt x="88297" y="16750"/>
                  </a:lnTo>
                  <a:cubicBezTo>
                    <a:pt x="87377" y="16750"/>
                    <a:pt x="86935" y="16750"/>
                    <a:pt x="86049" y="16750"/>
                  </a:cubicBezTo>
                  <a:cubicBezTo>
                    <a:pt x="84245" y="16750"/>
                    <a:pt x="83121" y="16750"/>
                    <a:pt x="81078" y="16750"/>
                  </a:cubicBezTo>
                  <a:cubicBezTo>
                    <a:pt x="73450" y="253"/>
                    <a:pt x="73450" y="253"/>
                    <a:pt x="73450" y="253"/>
                  </a:cubicBezTo>
                  <a:cubicBezTo>
                    <a:pt x="56833" y="0"/>
                    <a:pt x="56833" y="0"/>
                    <a:pt x="56833" y="0"/>
                  </a:cubicBezTo>
                  <a:cubicBezTo>
                    <a:pt x="55505" y="1395"/>
                    <a:pt x="55028" y="2495"/>
                    <a:pt x="53904" y="4187"/>
                  </a:cubicBezTo>
                  <a:cubicBezTo>
                    <a:pt x="53461" y="5033"/>
                    <a:pt x="53019" y="6133"/>
                    <a:pt x="52133" y="5837"/>
                  </a:cubicBezTo>
                  <a:cubicBezTo>
                    <a:pt x="49443" y="5837"/>
                    <a:pt x="46719" y="7825"/>
                    <a:pt x="46719" y="11166"/>
                  </a:cubicBezTo>
                  <a:cubicBezTo>
                    <a:pt x="46719" y="12266"/>
                    <a:pt x="46958" y="12562"/>
                    <a:pt x="46958" y="13662"/>
                  </a:cubicBezTo>
                  <a:cubicBezTo>
                    <a:pt x="46958" y="16750"/>
                    <a:pt x="45153" y="18145"/>
                    <a:pt x="43144" y="19541"/>
                  </a:cubicBezTo>
                  <a:cubicBezTo>
                    <a:pt x="40896" y="20937"/>
                    <a:pt x="39772" y="21487"/>
                    <a:pt x="37525" y="22587"/>
                  </a:cubicBezTo>
                  <a:cubicBezTo>
                    <a:pt x="35482" y="23686"/>
                    <a:pt x="33473" y="23137"/>
                    <a:pt x="32349" y="25378"/>
                  </a:cubicBezTo>
                  <a:cubicBezTo>
                    <a:pt x="32145" y="25675"/>
                    <a:pt x="32349" y="26224"/>
                    <a:pt x="32145" y="26520"/>
                  </a:cubicBezTo>
                  <a:cubicBezTo>
                    <a:pt x="31225" y="27620"/>
                    <a:pt x="30340" y="27874"/>
                    <a:pt x="29216" y="28170"/>
                  </a:cubicBezTo>
                  <a:cubicBezTo>
                    <a:pt x="28297" y="28466"/>
                    <a:pt x="27854" y="29270"/>
                    <a:pt x="26969" y="29270"/>
                  </a:cubicBezTo>
                  <a:cubicBezTo>
                    <a:pt x="25845" y="29270"/>
                    <a:pt x="25164" y="29270"/>
                    <a:pt x="24279" y="29270"/>
                  </a:cubicBezTo>
                  <a:cubicBezTo>
                    <a:pt x="23598" y="29270"/>
                    <a:pt x="23359" y="28720"/>
                    <a:pt x="22712" y="28466"/>
                  </a:cubicBezTo>
                  <a:cubicBezTo>
                    <a:pt x="20669" y="27620"/>
                    <a:pt x="19341" y="27070"/>
                    <a:pt x="16855" y="27070"/>
                  </a:cubicBezTo>
                  <a:cubicBezTo>
                    <a:pt x="15732" y="27070"/>
                    <a:pt x="15289" y="28720"/>
                    <a:pt x="14404" y="29566"/>
                  </a:cubicBezTo>
                  <a:cubicBezTo>
                    <a:pt x="12122" y="31258"/>
                    <a:pt x="10556" y="31808"/>
                    <a:pt x="8547" y="33753"/>
                  </a:cubicBezTo>
                  <a:cubicBezTo>
                    <a:pt x="7185" y="35149"/>
                    <a:pt x="6095" y="35149"/>
                    <a:pt x="4290" y="35699"/>
                  </a:cubicBezTo>
                  <a:cubicBezTo>
                    <a:pt x="2724" y="36249"/>
                    <a:pt x="1804" y="36545"/>
                    <a:pt x="0" y="36841"/>
                  </a:cubicBezTo>
                </a:path>
              </a:pathLst>
            </a:custGeom>
            <a:solidFill>
              <a:schemeClr val="accent1"/>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09" name="Shape 2809"/>
            <p:cNvSpPr/>
            <p:nvPr/>
          </p:nvSpPr>
          <p:spPr>
            <a:xfrm>
              <a:off x="3389887" y="3910007"/>
              <a:ext cx="3185903" cy="2165350"/>
            </a:xfrm>
            <a:custGeom>
              <a:avLst/>
              <a:gdLst/>
              <a:ahLst/>
              <a:cxnLst/>
              <a:rect l="0" t="0" r="0" b="0"/>
              <a:pathLst>
                <a:path w="120000" h="120000" extrusionOk="0">
                  <a:moveTo>
                    <a:pt x="110334" y="97743"/>
                  </a:moveTo>
                  <a:lnTo>
                    <a:pt x="110334" y="97743"/>
                  </a:lnTo>
                  <a:cubicBezTo>
                    <a:pt x="109439" y="99717"/>
                    <a:pt x="108816" y="101033"/>
                    <a:pt x="108816" y="103387"/>
                  </a:cubicBezTo>
                  <a:cubicBezTo>
                    <a:pt x="108816" y="103925"/>
                    <a:pt x="108992" y="104184"/>
                    <a:pt x="108992" y="104703"/>
                  </a:cubicBezTo>
                  <a:cubicBezTo>
                    <a:pt x="108992" y="105361"/>
                    <a:pt x="108544" y="105640"/>
                    <a:pt x="108368" y="106298"/>
                  </a:cubicBezTo>
                  <a:cubicBezTo>
                    <a:pt x="107921" y="107874"/>
                    <a:pt x="107474" y="108652"/>
                    <a:pt x="107474" y="110367"/>
                  </a:cubicBezTo>
                  <a:cubicBezTo>
                    <a:pt x="107474" y="110626"/>
                    <a:pt x="107474" y="110766"/>
                    <a:pt x="107474" y="110885"/>
                  </a:cubicBezTo>
                  <a:cubicBezTo>
                    <a:pt x="81459" y="110506"/>
                    <a:pt x="81459" y="110506"/>
                    <a:pt x="81459" y="110506"/>
                  </a:cubicBezTo>
                  <a:lnTo>
                    <a:pt x="81459" y="110506"/>
                  </a:lnTo>
                  <a:cubicBezTo>
                    <a:pt x="81093" y="110506"/>
                    <a:pt x="80917" y="110506"/>
                    <a:pt x="80564" y="110506"/>
                  </a:cubicBezTo>
                  <a:cubicBezTo>
                    <a:pt x="79846" y="110506"/>
                    <a:pt x="79399" y="110506"/>
                    <a:pt x="78585" y="110506"/>
                  </a:cubicBezTo>
                  <a:cubicBezTo>
                    <a:pt x="75549" y="102728"/>
                    <a:pt x="75549" y="102728"/>
                    <a:pt x="75549" y="102728"/>
                  </a:cubicBezTo>
                  <a:cubicBezTo>
                    <a:pt x="68933" y="102609"/>
                    <a:pt x="68933" y="102609"/>
                    <a:pt x="68933" y="102609"/>
                  </a:cubicBezTo>
                  <a:cubicBezTo>
                    <a:pt x="68404" y="103267"/>
                    <a:pt x="68215" y="103785"/>
                    <a:pt x="67767" y="104583"/>
                  </a:cubicBezTo>
                  <a:cubicBezTo>
                    <a:pt x="67591" y="104982"/>
                    <a:pt x="67415" y="105501"/>
                    <a:pt x="67062" y="105361"/>
                  </a:cubicBezTo>
                  <a:cubicBezTo>
                    <a:pt x="65991" y="105361"/>
                    <a:pt x="64907" y="106298"/>
                    <a:pt x="64907" y="107874"/>
                  </a:cubicBezTo>
                  <a:cubicBezTo>
                    <a:pt x="64907" y="108392"/>
                    <a:pt x="65002" y="108532"/>
                    <a:pt x="65002" y="109051"/>
                  </a:cubicBezTo>
                  <a:cubicBezTo>
                    <a:pt x="65002" y="110506"/>
                    <a:pt x="64283" y="111165"/>
                    <a:pt x="63483" y="111823"/>
                  </a:cubicBezTo>
                  <a:cubicBezTo>
                    <a:pt x="62589" y="112481"/>
                    <a:pt x="62141" y="112740"/>
                    <a:pt x="61247" y="113259"/>
                  </a:cubicBezTo>
                  <a:cubicBezTo>
                    <a:pt x="60433" y="113777"/>
                    <a:pt x="59633" y="113518"/>
                    <a:pt x="59186" y="114575"/>
                  </a:cubicBezTo>
                  <a:cubicBezTo>
                    <a:pt x="59105" y="114714"/>
                    <a:pt x="59186" y="114974"/>
                    <a:pt x="59105" y="115113"/>
                  </a:cubicBezTo>
                  <a:cubicBezTo>
                    <a:pt x="58739" y="115632"/>
                    <a:pt x="58386" y="115752"/>
                    <a:pt x="57939" y="115891"/>
                  </a:cubicBezTo>
                  <a:cubicBezTo>
                    <a:pt x="57573" y="116031"/>
                    <a:pt x="57397" y="116410"/>
                    <a:pt x="57044" y="116410"/>
                  </a:cubicBezTo>
                  <a:cubicBezTo>
                    <a:pt x="56597" y="116410"/>
                    <a:pt x="56326" y="116410"/>
                    <a:pt x="55973" y="116410"/>
                  </a:cubicBezTo>
                  <a:cubicBezTo>
                    <a:pt x="55702" y="116410"/>
                    <a:pt x="55607" y="116150"/>
                    <a:pt x="55350" y="116031"/>
                  </a:cubicBezTo>
                  <a:cubicBezTo>
                    <a:pt x="54536" y="115632"/>
                    <a:pt x="54008" y="115373"/>
                    <a:pt x="53018" y="115373"/>
                  </a:cubicBezTo>
                  <a:cubicBezTo>
                    <a:pt x="52571" y="115373"/>
                    <a:pt x="52394" y="116150"/>
                    <a:pt x="52042" y="116549"/>
                  </a:cubicBezTo>
                  <a:cubicBezTo>
                    <a:pt x="51134" y="117347"/>
                    <a:pt x="50510" y="117606"/>
                    <a:pt x="49710" y="118524"/>
                  </a:cubicBezTo>
                  <a:cubicBezTo>
                    <a:pt x="49168" y="119182"/>
                    <a:pt x="48734" y="119182"/>
                    <a:pt x="48016" y="119441"/>
                  </a:cubicBezTo>
                  <a:cubicBezTo>
                    <a:pt x="47392" y="119700"/>
                    <a:pt x="47026" y="119840"/>
                    <a:pt x="46308" y="119980"/>
                  </a:cubicBezTo>
                  <a:lnTo>
                    <a:pt x="46308" y="119980"/>
                  </a:lnTo>
                  <a:cubicBezTo>
                    <a:pt x="38269" y="114834"/>
                    <a:pt x="38269" y="114834"/>
                    <a:pt x="38269" y="114834"/>
                  </a:cubicBezTo>
                  <a:cubicBezTo>
                    <a:pt x="0" y="94591"/>
                    <a:pt x="0" y="94591"/>
                    <a:pt x="0" y="94591"/>
                  </a:cubicBezTo>
                  <a:lnTo>
                    <a:pt x="0" y="94591"/>
                  </a:lnTo>
                  <a:cubicBezTo>
                    <a:pt x="81" y="93933"/>
                    <a:pt x="352" y="93534"/>
                    <a:pt x="528" y="92876"/>
                  </a:cubicBezTo>
                  <a:cubicBezTo>
                    <a:pt x="623" y="92477"/>
                    <a:pt x="623" y="92079"/>
                    <a:pt x="799" y="91560"/>
                  </a:cubicBezTo>
                  <a:cubicBezTo>
                    <a:pt x="1070" y="91022"/>
                    <a:pt x="1342" y="90762"/>
                    <a:pt x="1694" y="90383"/>
                  </a:cubicBezTo>
                  <a:cubicBezTo>
                    <a:pt x="2494" y="89725"/>
                    <a:pt x="3131" y="89725"/>
                    <a:pt x="3931" y="89067"/>
                  </a:cubicBezTo>
                  <a:cubicBezTo>
                    <a:pt x="4378" y="88788"/>
                    <a:pt x="3931" y="88010"/>
                    <a:pt x="3931" y="87352"/>
                  </a:cubicBezTo>
                  <a:cubicBezTo>
                    <a:pt x="3931" y="85776"/>
                    <a:pt x="3131" y="85118"/>
                    <a:pt x="3131" y="83543"/>
                  </a:cubicBezTo>
                  <a:cubicBezTo>
                    <a:pt x="3131" y="82605"/>
                    <a:pt x="3131" y="81947"/>
                    <a:pt x="3565" y="81429"/>
                  </a:cubicBezTo>
                  <a:cubicBezTo>
                    <a:pt x="4026" y="81030"/>
                    <a:pt x="4378" y="80910"/>
                    <a:pt x="4554" y="80113"/>
                  </a:cubicBezTo>
                  <a:cubicBezTo>
                    <a:pt x="4731" y="79594"/>
                    <a:pt x="4649" y="79195"/>
                    <a:pt x="4826" y="78537"/>
                  </a:cubicBezTo>
                  <a:cubicBezTo>
                    <a:pt x="5002" y="77480"/>
                    <a:pt x="5273" y="76822"/>
                    <a:pt x="5273" y="75765"/>
                  </a:cubicBezTo>
                  <a:cubicBezTo>
                    <a:pt x="5273" y="75386"/>
                    <a:pt x="5002" y="74987"/>
                    <a:pt x="5273" y="74847"/>
                  </a:cubicBezTo>
                  <a:cubicBezTo>
                    <a:pt x="6168" y="73671"/>
                    <a:pt x="7144" y="73790"/>
                    <a:pt x="7957" y="72614"/>
                  </a:cubicBezTo>
                  <a:cubicBezTo>
                    <a:pt x="8133" y="72215"/>
                    <a:pt x="8133" y="71956"/>
                    <a:pt x="8404" y="71696"/>
                  </a:cubicBezTo>
                  <a:cubicBezTo>
                    <a:pt x="8933" y="71297"/>
                    <a:pt x="9123" y="70779"/>
                    <a:pt x="9652" y="70121"/>
                  </a:cubicBezTo>
                  <a:cubicBezTo>
                    <a:pt x="9923" y="69862"/>
                    <a:pt x="10194" y="70520"/>
                    <a:pt x="10546" y="70520"/>
                  </a:cubicBezTo>
                  <a:cubicBezTo>
                    <a:pt x="10817" y="70520"/>
                    <a:pt x="10899" y="70240"/>
                    <a:pt x="11089" y="69981"/>
                  </a:cubicBezTo>
                  <a:cubicBezTo>
                    <a:pt x="11441" y="69463"/>
                    <a:pt x="11793" y="69463"/>
                    <a:pt x="12241" y="69064"/>
                  </a:cubicBezTo>
                  <a:cubicBezTo>
                    <a:pt x="12688" y="68545"/>
                    <a:pt x="12959" y="68007"/>
                    <a:pt x="13502" y="67887"/>
                  </a:cubicBezTo>
                  <a:cubicBezTo>
                    <a:pt x="14654" y="67628"/>
                    <a:pt x="15291" y="67229"/>
                    <a:pt x="16362" y="66830"/>
                  </a:cubicBezTo>
                  <a:cubicBezTo>
                    <a:pt x="16891" y="66571"/>
                    <a:pt x="17257" y="66431"/>
                    <a:pt x="17609" y="66032"/>
                  </a:cubicBezTo>
                  <a:cubicBezTo>
                    <a:pt x="17880" y="65773"/>
                    <a:pt x="18056" y="65913"/>
                    <a:pt x="18233" y="65514"/>
                  </a:cubicBezTo>
                  <a:cubicBezTo>
                    <a:pt x="18680" y="64716"/>
                    <a:pt x="18775" y="64058"/>
                    <a:pt x="19399" y="63539"/>
                  </a:cubicBezTo>
                  <a:cubicBezTo>
                    <a:pt x="20117" y="62742"/>
                    <a:pt x="20741" y="62881"/>
                    <a:pt x="21635" y="62881"/>
                  </a:cubicBezTo>
                  <a:cubicBezTo>
                    <a:pt x="22530" y="62881"/>
                    <a:pt x="22882" y="64198"/>
                    <a:pt x="23777" y="64198"/>
                  </a:cubicBezTo>
                  <a:cubicBezTo>
                    <a:pt x="24048" y="64198"/>
                    <a:pt x="24319" y="64058"/>
                    <a:pt x="24591" y="64058"/>
                  </a:cubicBezTo>
                  <a:lnTo>
                    <a:pt x="24591" y="64058"/>
                  </a:lnTo>
                  <a:cubicBezTo>
                    <a:pt x="24767" y="62363"/>
                    <a:pt x="25214" y="61964"/>
                    <a:pt x="25567" y="60388"/>
                  </a:cubicBezTo>
                  <a:cubicBezTo>
                    <a:pt x="26366" y="56958"/>
                    <a:pt x="26638" y="54864"/>
                    <a:pt x="27180" y="51175"/>
                  </a:cubicBezTo>
                  <a:cubicBezTo>
                    <a:pt x="27451" y="49739"/>
                    <a:pt x="27803" y="48801"/>
                    <a:pt x="27803" y="47226"/>
                  </a:cubicBezTo>
                  <a:cubicBezTo>
                    <a:pt x="27803" y="46568"/>
                    <a:pt x="27803" y="46169"/>
                    <a:pt x="27803" y="45530"/>
                  </a:cubicBezTo>
                  <a:cubicBezTo>
                    <a:pt x="28874" y="38550"/>
                    <a:pt x="28874" y="38550"/>
                    <a:pt x="28874" y="38550"/>
                  </a:cubicBezTo>
                  <a:cubicBezTo>
                    <a:pt x="28969" y="37892"/>
                    <a:pt x="29145" y="37493"/>
                    <a:pt x="29145" y="36835"/>
                  </a:cubicBezTo>
                  <a:cubicBezTo>
                    <a:pt x="29145" y="36177"/>
                    <a:pt x="29145" y="35918"/>
                    <a:pt x="29145" y="35399"/>
                  </a:cubicBezTo>
                  <a:cubicBezTo>
                    <a:pt x="29145" y="34601"/>
                    <a:pt x="28793" y="34342"/>
                    <a:pt x="28603" y="33684"/>
                  </a:cubicBezTo>
                  <a:cubicBezTo>
                    <a:pt x="28427" y="32767"/>
                    <a:pt x="28603" y="32109"/>
                    <a:pt x="28251" y="31311"/>
                  </a:cubicBezTo>
                  <a:cubicBezTo>
                    <a:pt x="27708" y="30393"/>
                    <a:pt x="26909" y="30254"/>
                    <a:pt x="26909" y="29077"/>
                  </a:cubicBezTo>
                  <a:cubicBezTo>
                    <a:pt x="26909" y="28419"/>
                    <a:pt x="27085" y="28020"/>
                    <a:pt x="27085" y="27242"/>
                  </a:cubicBezTo>
                  <a:cubicBezTo>
                    <a:pt x="27085" y="26046"/>
                    <a:pt x="26366" y="25667"/>
                    <a:pt x="25743" y="25009"/>
                  </a:cubicBezTo>
                  <a:cubicBezTo>
                    <a:pt x="25214" y="24610"/>
                    <a:pt x="25024" y="24211"/>
                    <a:pt x="24591" y="23692"/>
                  </a:cubicBezTo>
                  <a:cubicBezTo>
                    <a:pt x="24143" y="23294"/>
                    <a:pt x="23506" y="23154"/>
                    <a:pt x="23506" y="22236"/>
                  </a:cubicBezTo>
                  <a:cubicBezTo>
                    <a:pt x="23506" y="21439"/>
                    <a:pt x="23872" y="20920"/>
                    <a:pt x="23953" y="20003"/>
                  </a:cubicBezTo>
                  <a:cubicBezTo>
                    <a:pt x="24048" y="19205"/>
                    <a:pt x="24048" y="18427"/>
                    <a:pt x="24496" y="17889"/>
                  </a:cubicBezTo>
                  <a:cubicBezTo>
                    <a:pt x="25214" y="17231"/>
                    <a:pt x="25661" y="17111"/>
                    <a:pt x="26461" y="16712"/>
                  </a:cubicBezTo>
                  <a:cubicBezTo>
                    <a:pt x="27004" y="16313"/>
                    <a:pt x="27180" y="15396"/>
                    <a:pt x="27803" y="15396"/>
                  </a:cubicBezTo>
                  <a:cubicBezTo>
                    <a:pt x="28603" y="15396"/>
                    <a:pt x="29051" y="15795"/>
                    <a:pt x="29864" y="15795"/>
                  </a:cubicBezTo>
                  <a:cubicBezTo>
                    <a:pt x="30135" y="15914"/>
                    <a:pt x="30664" y="15795"/>
                    <a:pt x="30759" y="15535"/>
                  </a:cubicBezTo>
                  <a:cubicBezTo>
                    <a:pt x="30759" y="14738"/>
                    <a:pt x="30759" y="14219"/>
                    <a:pt x="30582" y="13282"/>
                  </a:cubicBezTo>
                  <a:cubicBezTo>
                    <a:pt x="30311" y="12105"/>
                    <a:pt x="29945" y="11188"/>
                    <a:pt x="29051" y="10789"/>
                  </a:cubicBezTo>
                  <a:cubicBezTo>
                    <a:pt x="28698" y="10669"/>
                    <a:pt x="28332" y="10789"/>
                    <a:pt x="27898" y="10669"/>
                  </a:cubicBezTo>
                  <a:cubicBezTo>
                    <a:pt x="27356" y="10390"/>
                    <a:pt x="26909" y="9872"/>
                    <a:pt x="26461" y="9752"/>
                  </a:cubicBezTo>
                  <a:cubicBezTo>
                    <a:pt x="26366" y="8695"/>
                    <a:pt x="26366" y="8156"/>
                    <a:pt x="26366" y="7119"/>
                  </a:cubicBezTo>
                  <a:cubicBezTo>
                    <a:pt x="26366" y="5803"/>
                    <a:pt x="26014" y="5005"/>
                    <a:pt x="26014" y="3689"/>
                  </a:cubicBezTo>
                  <a:cubicBezTo>
                    <a:pt x="26014" y="3290"/>
                    <a:pt x="26014" y="3171"/>
                    <a:pt x="26014" y="2911"/>
                  </a:cubicBezTo>
                  <a:cubicBezTo>
                    <a:pt x="27451" y="2632"/>
                    <a:pt x="28251" y="2114"/>
                    <a:pt x="29674" y="2114"/>
                  </a:cubicBezTo>
                  <a:cubicBezTo>
                    <a:pt x="30488" y="2114"/>
                    <a:pt x="30935" y="2114"/>
                    <a:pt x="31735" y="2114"/>
                  </a:cubicBezTo>
                  <a:cubicBezTo>
                    <a:pt x="32358" y="2114"/>
                    <a:pt x="32724" y="2632"/>
                    <a:pt x="33348" y="2911"/>
                  </a:cubicBezTo>
                  <a:cubicBezTo>
                    <a:pt x="34514" y="3290"/>
                    <a:pt x="35232" y="3430"/>
                    <a:pt x="36479" y="3430"/>
                  </a:cubicBezTo>
                  <a:cubicBezTo>
                    <a:pt x="36751" y="3430"/>
                    <a:pt x="36832" y="2772"/>
                    <a:pt x="36927" y="2373"/>
                  </a:cubicBezTo>
                  <a:cubicBezTo>
                    <a:pt x="37008" y="1455"/>
                    <a:pt x="37103" y="398"/>
                    <a:pt x="37727" y="398"/>
                  </a:cubicBezTo>
                  <a:cubicBezTo>
                    <a:pt x="38445" y="398"/>
                    <a:pt x="38540" y="2114"/>
                    <a:pt x="39340" y="2114"/>
                  </a:cubicBezTo>
                  <a:cubicBezTo>
                    <a:pt x="39692" y="2114"/>
                    <a:pt x="39882" y="1575"/>
                    <a:pt x="40234" y="1196"/>
                  </a:cubicBezTo>
                  <a:cubicBezTo>
                    <a:pt x="40506" y="937"/>
                    <a:pt x="40763" y="797"/>
                    <a:pt x="41034" y="398"/>
                  </a:cubicBezTo>
                  <a:cubicBezTo>
                    <a:pt x="41129" y="139"/>
                    <a:pt x="41224" y="0"/>
                    <a:pt x="41482" y="0"/>
                  </a:cubicBezTo>
                  <a:cubicBezTo>
                    <a:pt x="41753" y="0"/>
                    <a:pt x="41848" y="398"/>
                    <a:pt x="42024" y="538"/>
                  </a:cubicBezTo>
                  <a:cubicBezTo>
                    <a:pt x="42647" y="1057"/>
                    <a:pt x="43095" y="1196"/>
                    <a:pt x="43542" y="1854"/>
                  </a:cubicBezTo>
                  <a:cubicBezTo>
                    <a:pt x="44084" y="2632"/>
                    <a:pt x="43990" y="3430"/>
                    <a:pt x="44166" y="4606"/>
                  </a:cubicBezTo>
                  <a:cubicBezTo>
                    <a:pt x="44342" y="5803"/>
                    <a:pt x="44708" y="6322"/>
                    <a:pt x="44708" y="7638"/>
                  </a:cubicBezTo>
                  <a:cubicBezTo>
                    <a:pt x="45155" y="7638"/>
                    <a:pt x="45332" y="7498"/>
                    <a:pt x="45684" y="7498"/>
                  </a:cubicBezTo>
                  <a:cubicBezTo>
                    <a:pt x="46050" y="7498"/>
                    <a:pt x="46131" y="7498"/>
                    <a:pt x="46403" y="7239"/>
                  </a:cubicBezTo>
                  <a:lnTo>
                    <a:pt x="46403" y="7239"/>
                  </a:lnTo>
                  <a:cubicBezTo>
                    <a:pt x="46945" y="8555"/>
                    <a:pt x="47392" y="9213"/>
                    <a:pt x="48192" y="10131"/>
                  </a:cubicBezTo>
                  <a:cubicBezTo>
                    <a:pt x="48368" y="10390"/>
                    <a:pt x="48463" y="10669"/>
                    <a:pt x="48639" y="10929"/>
                  </a:cubicBezTo>
                  <a:cubicBezTo>
                    <a:pt x="49615" y="11986"/>
                    <a:pt x="50334" y="12364"/>
                    <a:pt x="51500" y="12364"/>
                  </a:cubicBezTo>
                  <a:cubicBezTo>
                    <a:pt x="53465" y="12364"/>
                    <a:pt x="54455" y="11587"/>
                    <a:pt x="56244" y="10530"/>
                  </a:cubicBezTo>
                  <a:cubicBezTo>
                    <a:pt x="57126" y="9872"/>
                    <a:pt x="57397" y="8815"/>
                    <a:pt x="58210" y="8156"/>
                  </a:cubicBezTo>
                  <a:cubicBezTo>
                    <a:pt x="58915" y="7638"/>
                    <a:pt x="59457" y="7777"/>
                    <a:pt x="60257" y="7379"/>
                  </a:cubicBezTo>
                  <a:cubicBezTo>
                    <a:pt x="62223" y="6720"/>
                    <a:pt x="62860" y="5005"/>
                    <a:pt x="64460" y="3430"/>
                  </a:cubicBezTo>
                  <a:cubicBezTo>
                    <a:pt x="66168" y="1974"/>
                    <a:pt x="67415" y="1715"/>
                    <a:pt x="68933" y="0"/>
                  </a:cubicBezTo>
                  <a:lnTo>
                    <a:pt x="68933" y="0"/>
                  </a:lnTo>
                  <a:cubicBezTo>
                    <a:pt x="69652" y="0"/>
                    <a:pt x="70194" y="139"/>
                    <a:pt x="70723" y="658"/>
                  </a:cubicBezTo>
                  <a:cubicBezTo>
                    <a:pt x="71075" y="1057"/>
                    <a:pt x="71522" y="1196"/>
                    <a:pt x="71617" y="1854"/>
                  </a:cubicBezTo>
                  <a:cubicBezTo>
                    <a:pt x="71970" y="3549"/>
                    <a:pt x="72241" y="4347"/>
                    <a:pt x="72607" y="6062"/>
                  </a:cubicBezTo>
                  <a:cubicBezTo>
                    <a:pt x="72864" y="7119"/>
                    <a:pt x="73312" y="7777"/>
                    <a:pt x="73949" y="8416"/>
                  </a:cubicBezTo>
                  <a:cubicBezTo>
                    <a:pt x="74478" y="8815"/>
                    <a:pt x="74654" y="9353"/>
                    <a:pt x="75196" y="9872"/>
                  </a:cubicBezTo>
                  <a:cubicBezTo>
                    <a:pt x="75915" y="10789"/>
                    <a:pt x="76538" y="11587"/>
                    <a:pt x="76538" y="13023"/>
                  </a:cubicBezTo>
                  <a:cubicBezTo>
                    <a:pt x="76538" y="13561"/>
                    <a:pt x="76538" y="13960"/>
                    <a:pt x="76538" y="14478"/>
                  </a:cubicBezTo>
                  <a:cubicBezTo>
                    <a:pt x="76714" y="16054"/>
                    <a:pt x="76714" y="16054"/>
                    <a:pt x="76714" y="16054"/>
                  </a:cubicBezTo>
                  <a:cubicBezTo>
                    <a:pt x="76714" y="16852"/>
                    <a:pt x="76714" y="17231"/>
                    <a:pt x="76714" y="18028"/>
                  </a:cubicBezTo>
                  <a:cubicBezTo>
                    <a:pt x="76714" y="19205"/>
                    <a:pt x="76809" y="19863"/>
                    <a:pt x="77162" y="20801"/>
                  </a:cubicBezTo>
                  <a:cubicBezTo>
                    <a:pt x="77785" y="21977"/>
                    <a:pt x="78504" y="22635"/>
                    <a:pt x="78504" y="24211"/>
                  </a:cubicBezTo>
                  <a:cubicBezTo>
                    <a:pt x="78504" y="24729"/>
                    <a:pt x="78504" y="25009"/>
                    <a:pt x="78504" y="25667"/>
                  </a:cubicBezTo>
                  <a:cubicBezTo>
                    <a:pt x="78504" y="27641"/>
                    <a:pt x="79222" y="28559"/>
                    <a:pt x="79493" y="30533"/>
                  </a:cubicBezTo>
                  <a:cubicBezTo>
                    <a:pt x="79670" y="31311"/>
                    <a:pt x="79575" y="31710"/>
                    <a:pt x="79575" y="32507"/>
                  </a:cubicBezTo>
                  <a:cubicBezTo>
                    <a:pt x="79751" y="33804"/>
                    <a:pt x="80198" y="34861"/>
                    <a:pt x="81093" y="35000"/>
                  </a:cubicBezTo>
                  <a:cubicBezTo>
                    <a:pt x="81635" y="35120"/>
                    <a:pt x="81893" y="35260"/>
                    <a:pt x="82435" y="35399"/>
                  </a:cubicBezTo>
                  <a:cubicBezTo>
                    <a:pt x="82706" y="35519"/>
                    <a:pt x="83154" y="35778"/>
                    <a:pt x="83235" y="35399"/>
                  </a:cubicBezTo>
                  <a:cubicBezTo>
                    <a:pt x="83506" y="34342"/>
                    <a:pt x="83506" y="33544"/>
                    <a:pt x="83777" y="32507"/>
                  </a:cubicBezTo>
                  <a:cubicBezTo>
                    <a:pt x="83953" y="31570"/>
                    <a:pt x="84319" y="31052"/>
                    <a:pt x="84577" y="30134"/>
                  </a:cubicBezTo>
                  <a:cubicBezTo>
                    <a:pt x="84767" y="29476"/>
                    <a:pt x="84848" y="28938"/>
                    <a:pt x="85214" y="28419"/>
                  </a:cubicBezTo>
                  <a:cubicBezTo>
                    <a:pt x="85919" y="27362"/>
                    <a:pt x="86909" y="27362"/>
                    <a:pt x="87803" y="28020"/>
                  </a:cubicBezTo>
                  <a:cubicBezTo>
                    <a:pt x="88522" y="28419"/>
                    <a:pt x="88793" y="29735"/>
                    <a:pt x="89593" y="29735"/>
                  </a:cubicBezTo>
                  <a:cubicBezTo>
                    <a:pt x="90311" y="29735"/>
                    <a:pt x="91111" y="29336"/>
                    <a:pt x="91111" y="28279"/>
                  </a:cubicBezTo>
                  <a:cubicBezTo>
                    <a:pt x="91111" y="27641"/>
                    <a:pt x="91111" y="27362"/>
                    <a:pt x="91111" y="26704"/>
                  </a:cubicBezTo>
                  <a:cubicBezTo>
                    <a:pt x="91111" y="26046"/>
                    <a:pt x="91558" y="25786"/>
                    <a:pt x="91911" y="25527"/>
                  </a:cubicBezTo>
                  <a:cubicBezTo>
                    <a:pt x="92535" y="25268"/>
                    <a:pt x="92901" y="24729"/>
                    <a:pt x="93524" y="24331"/>
                  </a:cubicBezTo>
                  <a:cubicBezTo>
                    <a:pt x="94595" y="23553"/>
                    <a:pt x="94866" y="22755"/>
                    <a:pt x="95937" y="21718"/>
                  </a:cubicBezTo>
                  <a:cubicBezTo>
                    <a:pt x="96208" y="21179"/>
                    <a:pt x="96479" y="20661"/>
                    <a:pt x="97008" y="20661"/>
                  </a:cubicBezTo>
                  <a:cubicBezTo>
                    <a:pt x="97455" y="20661"/>
                    <a:pt x="97727" y="20661"/>
                    <a:pt x="98174" y="20661"/>
                  </a:cubicBezTo>
                  <a:cubicBezTo>
                    <a:pt x="98798" y="20661"/>
                    <a:pt x="99164" y="20661"/>
                    <a:pt x="99787" y="20920"/>
                  </a:cubicBezTo>
                  <a:cubicBezTo>
                    <a:pt x="99421" y="8815"/>
                    <a:pt x="99421" y="8815"/>
                    <a:pt x="99421" y="8815"/>
                  </a:cubicBezTo>
                  <a:cubicBezTo>
                    <a:pt x="99787" y="20920"/>
                    <a:pt x="99787" y="20920"/>
                    <a:pt x="99787" y="20920"/>
                  </a:cubicBezTo>
                  <a:cubicBezTo>
                    <a:pt x="99787" y="21718"/>
                    <a:pt x="99963" y="22236"/>
                    <a:pt x="99963" y="23034"/>
                  </a:cubicBezTo>
                  <a:cubicBezTo>
                    <a:pt x="99963" y="23952"/>
                    <a:pt x="99963" y="24470"/>
                    <a:pt x="99963" y="25388"/>
                  </a:cubicBezTo>
                  <a:cubicBezTo>
                    <a:pt x="99963" y="26046"/>
                    <a:pt x="100140" y="26305"/>
                    <a:pt x="100492" y="26843"/>
                  </a:cubicBezTo>
                  <a:cubicBezTo>
                    <a:pt x="100953" y="27502"/>
                    <a:pt x="101034" y="28160"/>
                    <a:pt x="101577" y="28678"/>
                  </a:cubicBezTo>
                  <a:cubicBezTo>
                    <a:pt x="101753" y="29077"/>
                    <a:pt x="101929" y="29077"/>
                    <a:pt x="102105" y="29476"/>
                  </a:cubicBezTo>
                  <a:cubicBezTo>
                    <a:pt x="102553" y="30254"/>
                    <a:pt x="102647" y="31052"/>
                    <a:pt x="103271" y="31311"/>
                  </a:cubicBezTo>
                  <a:cubicBezTo>
                    <a:pt x="103813" y="31450"/>
                    <a:pt x="104342" y="31570"/>
                    <a:pt x="104437" y="32228"/>
                  </a:cubicBezTo>
                  <a:cubicBezTo>
                    <a:pt x="104437" y="32886"/>
                    <a:pt x="104518" y="33146"/>
                    <a:pt x="104613" y="33684"/>
                  </a:cubicBezTo>
                  <a:cubicBezTo>
                    <a:pt x="104708" y="34203"/>
                    <a:pt x="104613" y="34601"/>
                    <a:pt x="104789" y="35120"/>
                  </a:cubicBezTo>
                  <a:cubicBezTo>
                    <a:pt x="105142" y="35658"/>
                    <a:pt x="105508" y="35778"/>
                    <a:pt x="105860" y="36177"/>
                  </a:cubicBezTo>
                  <a:cubicBezTo>
                    <a:pt x="106484" y="36975"/>
                    <a:pt x="107026" y="37094"/>
                    <a:pt x="107650" y="37892"/>
                  </a:cubicBezTo>
                  <a:cubicBezTo>
                    <a:pt x="108097" y="38291"/>
                    <a:pt x="108192" y="39069"/>
                    <a:pt x="108816" y="39069"/>
                  </a:cubicBezTo>
                  <a:cubicBezTo>
                    <a:pt x="109168" y="39069"/>
                    <a:pt x="109344" y="38949"/>
                    <a:pt x="109710" y="38949"/>
                  </a:cubicBezTo>
                  <a:cubicBezTo>
                    <a:pt x="110334" y="38949"/>
                    <a:pt x="110605" y="39069"/>
                    <a:pt x="111229" y="39069"/>
                  </a:cubicBezTo>
                  <a:cubicBezTo>
                    <a:pt x="111852" y="39208"/>
                    <a:pt x="112218" y="38810"/>
                    <a:pt x="112842" y="39069"/>
                  </a:cubicBezTo>
                  <a:cubicBezTo>
                    <a:pt x="113465" y="39468"/>
                    <a:pt x="113642" y="40126"/>
                    <a:pt x="114265" y="40644"/>
                  </a:cubicBezTo>
                  <a:cubicBezTo>
                    <a:pt x="114713" y="41302"/>
                    <a:pt x="115160" y="41302"/>
                    <a:pt x="115784" y="41701"/>
                  </a:cubicBezTo>
                  <a:cubicBezTo>
                    <a:pt x="116326" y="41961"/>
                    <a:pt x="116326" y="42619"/>
                    <a:pt x="116868" y="43018"/>
                  </a:cubicBezTo>
                  <a:cubicBezTo>
                    <a:pt x="117302" y="43416"/>
                    <a:pt x="117573" y="43157"/>
                    <a:pt x="118115" y="43157"/>
                  </a:cubicBezTo>
                  <a:cubicBezTo>
                    <a:pt x="118834" y="43416"/>
                    <a:pt x="119281" y="43676"/>
                    <a:pt x="119986" y="44075"/>
                  </a:cubicBezTo>
                  <a:cubicBezTo>
                    <a:pt x="112394" y="88668"/>
                    <a:pt x="112394" y="88668"/>
                    <a:pt x="112394" y="88668"/>
                  </a:cubicBezTo>
                  <a:cubicBezTo>
                    <a:pt x="112300" y="88668"/>
                    <a:pt x="112218" y="88529"/>
                    <a:pt x="112028" y="88529"/>
                  </a:cubicBezTo>
                  <a:cubicBezTo>
                    <a:pt x="111581" y="88529"/>
                    <a:pt x="111676" y="89326"/>
                    <a:pt x="111405" y="89845"/>
                  </a:cubicBezTo>
                  <a:cubicBezTo>
                    <a:pt x="111323" y="90104"/>
                    <a:pt x="111134" y="90104"/>
                    <a:pt x="110957" y="90244"/>
                  </a:cubicBezTo>
                  <a:cubicBezTo>
                    <a:pt x="110605" y="90762"/>
                    <a:pt x="110063" y="91022"/>
                    <a:pt x="110063" y="91959"/>
                  </a:cubicBezTo>
                  <a:cubicBezTo>
                    <a:pt x="110063" y="92737"/>
                    <a:pt x="110063" y="93275"/>
                    <a:pt x="110063" y="94053"/>
                  </a:cubicBezTo>
                  <a:cubicBezTo>
                    <a:pt x="110063" y="94711"/>
                    <a:pt x="110429" y="94851"/>
                    <a:pt x="110429" y="95369"/>
                  </a:cubicBezTo>
                  <a:cubicBezTo>
                    <a:pt x="110429" y="95768"/>
                    <a:pt x="110253" y="96027"/>
                    <a:pt x="110253" y="96426"/>
                  </a:cubicBezTo>
                  <a:cubicBezTo>
                    <a:pt x="110253" y="96945"/>
                    <a:pt x="110334" y="97224"/>
                    <a:pt x="110334" y="9774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10" name="Shape 2810"/>
            <p:cNvSpPr/>
            <p:nvPr/>
          </p:nvSpPr>
          <p:spPr>
            <a:xfrm>
              <a:off x="7015500" y="6634157"/>
              <a:ext cx="1325475" cy="1314449"/>
            </a:xfrm>
            <a:custGeom>
              <a:avLst/>
              <a:gdLst/>
              <a:ahLst/>
              <a:cxnLst/>
              <a:rect l="0" t="0" r="0" b="0"/>
              <a:pathLst>
                <a:path w="120000" h="120000" extrusionOk="0">
                  <a:moveTo>
                    <a:pt x="98027" y="66454"/>
                  </a:moveTo>
                  <a:lnTo>
                    <a:pt x="98027" y="66454"/>
                  </a:lnTo>
                  <a:cubicBezTo>
                    <a:pt x="97832" y="69082"/>
                    <a:pt x="95028" y="70166"/>
                    <a:pt x="95028" y="72762"/>
                  </a:cubicBezTo>
                  <a:cubicBezTo>
                    <a:pt x="95028" y="74470"/>
                    <a:pt x="96528" y="75357"/>
                    <a:pt x="96528" y="77098"/>
                  </a:cubicBezTo>
                  <a:cubicBezTo>
                    <a:pt x="96528" y="77952"/>
                    <a:pt x="96528" y="78609"/>
                    <a:pt x="96528" y="79463"/>
                  </a:cubicBezTo>
                  <a:cubicBezTo>
                    <a:pt x="96528" y="80547"/>
                    <a:pt x="95452" y="80974"/>
                    <a:pt x="95028" y="81861"/>
                  </a:cubicBezTo>
                  <a:cubicBezTo>
                    <a:pt x="94376" y="83569"/>
                    <a:pt x="93952" y="84456"/>
                    <a:pt x="93300" y="86164"/>
                  </a:cubicBezTo>
                  <a:cubicBezTo>
                    <a:pt x="92876" y="87051"/>
                    <a:pt x="92453" y="87281"/>
                    <a:pt x="92453" y="88365"/>
                  </a:cubicBezTo>
                  <a:cubicBezTo>
                    <a:pt x="92453" y="89416"/>
                    <a:pt x="93105" y="89646"/>
                    <a:pt x="93724" y="90730"/>
                  </a:cubicBezTo>
                  <a:cubicBezTo>
                    <a:pt x="93952" y="91387"/>
                    <a:pt x="94800" y="91814"/>
                    <a:pt x="94800" y="92669"/>
                  </a:cubicBezTo>
                  <a:cubicBezTo>
                    <a:pt x="94800" y="95297"/>
                    <a:pt x="92029" y="96151"/>
                    <a:pt x="92029" y="98746"/>
                  </a:cubicBezTo>
                  <a:cubicBezTo>
                    <a:pt x="92029" y="100487"/>
                    <a:pt x="92029" y="101341"/>
                    <a:pt x="92029" y="103082"/>
                  </a:cubicBezTo>
                  <a:cubicBezTo>
                    <a:pt x="89225" y="103082"/>
                    <a:pt x="87921" y="104166"/>
                    <a:pt x="85574" y="105480"/>
                  </a:cubicBezTo>
                  <a:cubicBezTo>
                    <a:pt x="84498" y="105907"/>
                    <a:pt x="84074" y="106761"/>
                    <a:pt x="82999" y="106761"/>
                  </a:cubicBezTo>
                  <a:cubicBezTo>
                    <a:pt x="82118" y="106761"/>
                    <a:pt x="81695" y="105907"/>
                    <a:pt x="80847" y="105677"/>
                  </a:cubicBezTo>
                  <a:cubicBezTo>
                    <a:pt x="79315" y="105480"/>
                    <a:pt x="78272" y="105480"/>
                    <a:pt x="76544" y="105480"/>
                  </a:cubicBezTo>
                  <a:cubicBezTo>
                    <a:pt x="75240" y="105480"/>
                    <a:pt x="74392" y="105677"/>
                    <a:pt x="73088" y="105677"/>
                  </a:cubicBezTo>
                  <a:cubicBezTo>
                    <a:pt x="72013" y="105677"/>
                    <a:pt x="71361" y="105677"/>
                    <a:pt x="70513" y="105677"/>
                  </a:cubicBezTo>
                  <a:cubicBezTo>
                    <a:pt x="69437" y="105677"/>
                    <a:pt x="68785" y="105677"/>
                    <a:pt x="67938" y="105250"/>
                  </a:cubicBezTo>
                  <a:cubicBezTo>
                    <a:pt x="67090" y="104823"/>
                    <a:pt x="66862" y="103739"/>
                    <a:pt x="65786" y="103739"/>
                  </a:cubicBezTo>
                  <a:cubicBezTo>
                    <a:pt x="64938" y="103739"/>
                    <a:pt x="64482" y="104593"/>
                    <a:pt x="63634" y="105020"/>
                  </a:cubicBezTo>
                  <a:cubicBezTo>
                    <a:pt x="62787" y="105480"/>
                    <a:pt x="62135" y="105677"/>
                    <a:pt x="61059" y="106104"/>
                  </a:cubicBezTo>
                  <a:cubicBezTo>
                    <a:pt x="60211" y="106761"/>
                    <a:pt x="59983" y="107648"/>
                    <a:pt x="59136" y="108272"/>
                  </a:cubicBezTo>
                  <a:cubicBezTo>
                    <a:pt x="58907" y="107188"/>
                    <a:pt x="58679" y="105907"/>
                    <a:pt x="57603" y="105907"/>
                  </a:cubicBezTo>
                  <a:cubicBezTo>
                    <a:pt x="56984" y="105907"/>
                    <a:pt x="56756" y="106761"/>
                    <a:pt x="56104" y="106991"/>
                  </a:cubicBezTo>
                  <a:cubicBezTo>
                    <a:pt x="53952" y="107648"/>
                    <a:pt x="52453" y="108075"/>
                    <a:pt x="50301" y="108929"/>
                  </a:cubicBezTo>
                  <a:cubicBezTo>
                    <a:pt x="48573" y="108929"/>
                    <a:pt x="47497" y="109159"/>
                    <a:pt x="45574" y="109356"/>
                  </a:cubicBezTo>
                  <a:cubicBezTo>
                    <a:pt x="44922" y="109586"/>
                    <a:pt x="44303" y="109586"/>
                    <a:pt x="43651" y="110013"/>
                  </a:cubicBezTo>
                  <a:cubicBezTo>
                    <a:pt x="43194" y="110243"/>
                    <a:pt x="43194" y="110670"/>
                    <a:pt x="42770" y="111327"/>
                  </a:cubicBezTo>
                  <a:cubicBezTo>
                    <a:pt x="42575" y="111951"/>
                    <a:pt x="42118" y="112411"/>
                    <a:pt x="41695" y="113035"/>
                  </a:cubicBezTo>
                  <a:cubicBezTo>
                    <a:pt x="41271" y="114119"/>
                    <a:pt x="40847" y="114579"/>
                    <a:pt x="40000" y="115203"/>
                  </a:cubicBezTo>
                  <a:cubicBezTo>
                    <a:pt x="39348" y="115433"/>
                    <a:pt x="39348" y="116090"/>
                    <a:pt x="38696" y="116287"/>
                  </a:cubicBezTo>
                  <a:cubicBezTo>
                    <a:pt x="38044" y="116517"/>
                    <a:pt x="37620" y="116287"/>
                    <a:pt x="37392" y="116517"/>
                  </a:cubicBezTo>
                  <a:cubicBezTo>
                    <a:pt x="36120" y="117372"/>
                    <a:pt x="35892" y="118456"/>
                    <a:pt x="35696" y="119967"/>
                  </a:cubicBezTo>
                  <a:lnTo>
                    <a:pt x="35696" y="119967"/>
                  </a:lnTo>
                  <a:cubicBezTo>
                    <a:pt x="34816" y="119343"/>
                    <a:pt x="34164" y="119113"/>
                    <a:pt x="33317" y="118686"/>
                  </a:cubicBezTo>
                  <a:cubicBezTo>
                    <a:pt x="30741" y="117601"/>
                    <a:pt x="28818" y="117174"/>
                    <a:pt x="27514" y="114776"/>
                  </a:cubicBezTo>
                  <a:cubicBezTo>
                    <a:pt x="26438" y="113035"/>
                    <a:pt x="24938" y="112838"/>
                    <a:pt x="23211" y="111754"/>
                  </a:cubicBezTo>
                  <a:cubicBezTo>
                    <a:pt x="21059" y="110670"/>
                    <a:pt x="20211" y="109816"/>
                    <a:pt x="18060" y="108502"/>
                  </a:cubicBezTo>
                  <a:cubicBezTo>
                    <a:pt x="15028" y="106564"/>
                    <a:pt x="13757" y="105020"/>
                    <a:pt x="10953" y="102885"/>
                  </a:cubicBezTo>
                  <a:cubicBezTo>
                    <a:pt x="9649" y="101998"/>
                    <a:pt x="8801" y="101571"/>
                    <a:pt x="7954" y="100487"/>
                  </a:cubicBezTo>
                  <a:cubicBezTo>
                    <a:pt x="6650" y="98976"/>
                    <a:pt x="5998" y="97892"/>
                    <a:pt x="4074" y="97235"/>
                  </a:cubicBezTo>
                  <a:cubicBezTo>
                    <a:pt x="2999" y="96808"/>
                    <a:pt x="2151" y="97005"/>
                    <a:pt x="1075" y="96808"/>
                  </a:cubicBezTo>
                  <a:cubicBezTo>
                    <a:pt x="1075" y="96381"/>
                    <a:pt x="1075" y="96151"/>
                    <a:pt x="1075" y="95724"/>
                  </a:cubicBezTo>
                  <a:cubicBezTo>
                    <a:pt x="1075" y="94410"/>
                    <a:pt x="1695" y="93555"/>
                    <a:pt x="1695" y="92044"/>
                  </a:cubicBezTo>
                  <a:cubicBezTo>
                    <a:pt x="1923" y="90500"/>
                    <a:pt x="1923" y="88989"/>
                    <a:pt x="2151" y="87478"/>
                  </a:cubicBezTo>
                  <a:lnTo>
                    <a:pt x="2151" y="87478"/>
                  </a:lnTo>
                  <a:cubicBezTo>
                    <a:pt x="1923" y="85540"/>
                    <a:pt x="1499" y="84226"/>
                    <a:pt x="847" y="82715"/>
                  </a:cubicBezTo>
                  <a:cubicBezTo>
                    <a:pt x="423" y="82058"/>
                    <a:pt x="0" y="81401"/>
                    <a:pt x="0" y="80777"/>
                  </a:cubicBezTo>
                  <a:cubicBezTo>
                    <a:pt x="0" y="79036"/>
                    <a:pt x="1075" y="78379"/>
                    <a:pt x="1923" y="77098"/>
                  </a:cubicBezTo>
                  <a:cubicBezTo>
                    <a:pt x="3651" y="74700"/>
                    <a:pt x="5802" y="74043"/>
                    <a:pt x="8149" y="72532"/>
                  </a:cubicBezTo>
                  <a:cubicBezTo>
                    <a:pt x="9225" y="71678"/>
                    <a:pt x="9453" y="70791"/>
                    <a:pt x="9877" y="69509"/>
                  </a:cubicBezTo>
                  <a:cubicBezTo>
                    <a:pt x="10529" y="67966"/>
                    <a:pt x="11181" y="67341"/>
                    <a:pt x="11181" y="65830"/>
                  </a:cubicBezTo>
                  <a:cubicBezTo>
                    <a:pt x="11181" y="64943"/>
                    <a:pt x="11181" y="64286"/>
                    <a:pt x="11181" y="63432"/>
                  </a:cubicBezTo>
                  <a:cubicBezTo>
                    <a:pt x="11181" y="62348"/>
                    <a:pt x="12453" y="62151"/>
                    <a:pt x="13528" y="61921"/>
                  </a:cubicBezTo>
                  <a:cubicBezTo>
                    <a:pt x="14180" y="61691"/>
                    <a:pt x="14604" y="61264"/>
                    <a:pt x="15256" y="60837"/>
                  </a:cubicBezTo>
                  <a:cubicBezTo>
                    <a:pt x="15908" y="60410"/>
                    <a:pt x="15908" y="59326"/>
                    <a:pt x="16756" y="59096"/>
                  </a:cubicBezTo>
                  <a:cubicBezTo>
                    <a:pt x="17832" y="58899"/>
                    <a:pt x="18484" y="58899"/>
                    <a:pt x="19559" y="58899"/>
                  </a:cubicBezTo>
                  <a:cubicBezTo>
                    <a:pt x="21287" y="58899"/>
                    <a:pt x="22787" y="59523"/>
                    <a:pt x="24058" y="58669"/>
                  </a:cubicBezTo>
                  <a:cubicBezTo>
                    <a:pt x="25786" y="57355"/>
                    <a:pt x="26438" y="55647"/>
                    <a:pt x="26438" y="53479"/>
                  </a:cubicBezTo>
                  <a:cubicBezTo>
                    <a:pt x="26438" y="52822"/>
                    <a:pt x="26014" y="52592"/>
                    <a:pt x="26014" y="51935"/>
                  </a:cubicBezTo>
                  <a:cubicBezTo>
                    <a:pt x="26014" y="49767"/>
                    <a:pt x="27286" y="48683"/>
                    <a:pt x="28818" y="47172"/>
                  </a:cubicBezTo>
                  <a:cubicBezTo>
                    <a:pt x="29437" y="46318"/>
                    <a:pt x="29894" y="45234"/>
                    <a:pt x="31165" y="45234"/>
                  </a:cubicBezTo>
                  <a:cubicBezTo>
                    <a:pt x="32013" y="45234"/>
                    <a:pt x="32469" y="45661"/>
                    <a:pt x="33545" y="45661"/>
                  </a:cubicBezTo>
                  <a:cubicBezTo>
                    <a:pt x="35240" y="45661"/>
                    <a:pt x="35696" y="43952"/>
                    <a:pt x="36316" y="42408"/>
                  </a:cubicBezTo>
                  <a:cubicBezTo>
                    <a:pt x="36968" y="40470"/>
                    <a:pt x="39119" y="40240"/>
                    <a:pt x="39119" y="38072"/>
                  </a:cubicBezTo>
                  <a:cubicBezTo>
                    <a:pt x="39119" y="36988"/>
                    <a:pt x="39119" y="36364"/>
                    <a:pt x="39119" y="35050"/>
                  </a:cubicBezTo>
                  <a:cubicBezTo>
                    <a:pt x="39119" y="32685"/>
                    <a:pt x="40619" y="31568"/>
                    <a:pt x="41271" y="29236"/>
                  </a:cubicBezTo>
                  <a:cubicBezTo>
                    <a:pt x="41499" y="27725"/>
                    <a:pt x="41271" y="26641"/>
                    <a:pt x="41499" y="25130"/>
                  </a:cubicBezTo>
                  <a:cubicBezTo>
                    <a:pt x="41695" y="23586"/>
                    <a:pt x="42770" y="22961"/>
                    <a:pt x="43194" y="21647"/>
                  </a:cubicBezTo>
                  <a:cubicBezTo>
                    <a:pt x="43846" y="20136"/>
                    <a:pt x="43846" y="19052"/>
                    <a:pt x="44726" y="17541"/>
                  </a:cubicBezTo>
                  <a:cubicBezTo>
                    <a:pt x="45574" y="16030"/>
                    <a:pt x="45574" y="14946"/>
                    <a:pt x="45998" y="13402"/>
                  </a:cubicBezTo>
                  <a:cubicBezTo>
                    <a:pt x="46878" y="11267"/>
                    <a:pt x="48149" y="10183"/>
                    <a:pt x="48801" y="8015"/>
                  </a:cubicBezTo>
                  <a:cubicBezTo>
                    <a:pt x="49877" y="4533"/>
                    <a:pt x="50073" y="2365"/>
                    <a:pt x="52681" y="0"/>
                  </a:cubicBezTo>
                  <a:lnTo>
                    <a:pt x="52681" y="0"/>
                  </a:lnTo>
                  <a:cubicBezTo>
                    <a:pt x="56756" y="1938"/>
                    <a:pt x="56756" y="1938"/>
                    <a:pt x="56756" y="1938"/>
                  </a:cubicBezTo>
                  <a:cubicBezTo>
                    <a:pt x="56332" y="4763"/>
                    <a:pt x="53528" y="5617"/>
                    <a:pt x="53528" y="8639"/>
                  </a:cubicBezTo>
                  <a:cubicBezTo>
                    <a:pt x="53528" y="10380"/>
                    <a:pt x="55256" y="11267"/>
                    <a:pt x="56756" y="11891"/>
                  </a:cubicBezTo>
                  <a:cubicBezTo>
                    <a:pt x="59136" y="12778"/>
                    <a:pt x="60407" y="13402"/>
                    <a:pt x="62787" y="13402"/>
                  </a:cubicBezTo>
                  <a:cubicBezTo>
                    <a:pt x="66438" y="13402"/>
                    <a:pt x="65786" y="6931"/>
                    <a:pt x="69437" y="6931"/>
                  </a:cubicBezTo>
                  <a:cubicBezTo>
                    <a:pt x="71817" y="6931"/>
                    <a:pt x="73088" y="9296"/>
                    <a:pt x="73088" y="11464"/>
                  </a:cubicBezTo>
                  <a:cubicBezTo>
                    <a:pt x="73088" y="13402"/>
                    <a:pt x="72241" y="14289"/>
                    <a:pt x="72241" y="16227"/>
                  </a:cubicBezTo>
                  <a:cubicBezTo>
                    <a:pt x="72241" y="17114"/>
                    <a:pt x="72436" y="18395"/>
                    <a:pt x="73545" y="18395"/>
                  </a:cubicBezTo>
                  <a:cubicBezTo>
                    <a:pt x="74164" y="18395"/>
                    <a:pt x="74392" y="17541"/>
                    <a:pt x="74588" y="16884"/>
                  </a:cubicBezTo>
                  <a:cubicBezTo>
                    <a:pt x="75044" y="16030"/>
                    <a:pt x="75468" y="15570"/>
                    <a:pt x="75664" y="14716"/>
                  </a:cubicBezTo>
                  <a:cubicBezTo>
                    <a:pt x="77196" y="15143"/>
                    <a:pt x="77815" y="16654"/>
                    <a:pt x="79315" y="16654"/>
                  </a:cubicBezTo>
                  <a:cubicBezTo>
                    <a:pt x="80423" y="16654"/>
                    <a:pt x="80423" y="15373"/>
                    <a:pt x="81499" y="15373"/>
                  </a:cubicBezTo>
                  <a:cubicBezTo>
                    <a:pt x="82542" y="15373"/>
                    <a:pt x="82999" y="16227"/>
                    <a:pt x="83846" y="17114"/>
                  </a:cubicBezTo>
                  <a:cubicBezTo>
                    <a:pt x="85346" y="18625"/>
                    <a:pt x="86650" y="19052"/>
                    <a:pt x="88378" y="20333"/>
                  </a:cubicBezTo>
                  <a:cubicBezTo>
                    <a:pt x="89225" y="21220"/>
                    <a:pt x="89877" y="21877"/>
                    <a:pt x="91149" y="21877"/>
                  </a:cubicBezTo>
                  <a:cubicBezTo>
                    <a:pt x="91801" y="21877"/>
                    <a:pt x="91801" y="21220"/>
                    <a:pt x="92029" y="20563"/>
                  </a:cubicBezTo>
                  <a:cubicBezTo>
                    <a:pt x="92681" y="19709"/>
                    <a:pt x="93300" y="18822"/>
                    <a:pt x="94376" y="18822"/>
                  </a:cubicBezTo>
                  <a:cubicBezTo>
                    <a:pt x="96104" y="18822"/>
                    <a:pt x="96528" y="20990"/>
                    <a:pt x="98255" y="20990"/>
                  </a:cubicBezTo>
                  <a:cubicBezTo>
                    <a:pt x="98907" y="20990"/>
                    <a:pt x="99331" y="20990"/>
                    <a:pt x="100179" y="20990"/>
                  </a:cubicBezTo>
                  <a:cubicBezTo>
                    <a:pt x="102135" y="20990"/>
                    <a:pt x="102982" y="20333"/>
                    <a:pt x="104710" y="19709"/>
                  </a:cubicBezTo>
                  <a:cubicBezTo>
                    <a:pt x="106634" y="19052"/>
                    <a:pt x="108133" y="19249"/>
                    <a:pt x="109665" y="17968"/>
                  </a:cubicBezTo>
                  <a:cubicBezTo>
                    <a:pt x="110741" y="17114"/>
                    <a:pt x="110285" y="15800"/>
                    <a:pt x="111165" y="15143"/>
                  </a:cubicBezTo>
                  <a:cubicBezTo>
                    <a:pt x="112241" y="14059"/>
                    <a:pt x="113317" y="14486"/>
                    <a:pt x="114816" y="14289"/>
                  </a:cubicBezTo>
                  <a:cubicBezTo>
                    <a:pt x="119967" y="14059"/>
                    <a:pt x="119967" y="14059"/>
                    <a:pt x="119967" y="14059"/>
                  </a:cubicBezTo>
                  <a:lnTo>
                    <a:pt x="119967" y="14059"/>
                  </a:lnTo>
                  <a:cubicBezTo>
                    <a:pt x="119967" y="15373"/>
                    <a:pt x="118696" y="16030"/>
                    <a:pt x="118696" y="17311"/>
                  </a:cubicBezTo>
                  <a:cubicBezTo>
                    <a:pt x="118696" y="18395"/>
                    <a:pt x="118696" y="19052"/>
                    <a:pt x="118696" y="20136"/>
                  </a:cubicBezTo>
                  <a:cubicBezTo>
                    <a:pt x="118696" y="22502"/>
                    <a:pt x="116544" y="23586"/>
                    <a:pt x="116544" y="25984"/>
                  </a:cubicBezTo>
                  <a:cubicBezTo>
                    <a:pt x="116544" y="27922"/>
                    <a:pt x="116544" y="29006"/>
                    <a:pt x="116544" y="30944"/>
                  </a:cubicBezTo>
                  <a:cubicBezTo>
                    <a:pt x="116544" y="34196"/>
                    <a:pt x="118696" y="35707"/>
                    <a:pt x="118696" y="38959"/>
                  </a:cubicBezTo>
                  <a:cubicBezTo>
                    <a:pt x="118696" y="42638"/>
                    <a:pt x="117620" y="44577"/>
                    <a:pt x="116316" y="48059"/>
                  </a:cubicBezTo>
                  <a:lnTo>
                    <a:pt x="116316" y="48059"/>
                  </a:lnTo>
                  <a:cubicBezTo>
                    <a:pt x="113969" y="48059"/>
                    <a:pt x="112665" y="47172"/>
                    <a:pt x="110285" y="47172"/>
                  </a:cubicBezTo>
                  <a:cubicBezTo>
                    <a:pt x="107938" y="47172"/>
                    <a:pt x="106634" y="48683"/>
                    <a:pt x="105558" y="50654"/>
                  </a:cubicBezTo>
                  <a:cubicBezTo>
                    <a:pt x="104482" y="52592"/>
                    <a:pt x="103406" y="53676"/>
                    <a:pt x="102787" y="55844"/>
                  </a:cubicBezTo>
                  <a:cubicBezTo>
                    <a:pt x="102787" y="56271"/>
                    <a:pt x="102330" y="56271"/>
                    <a:pt x="102135" y="56698"/>
                  </a:cubicBezTo>
                  <a:cubicBezTo>
                    <a:pt x="101255" y="59096"/>
                    <a:pt x="101483" y="60837"/>
                    <a:pt x="100407" y="63202"/>
                  </a:cubicBezTo>
                  <a:cubicBezTo>
                    <a:pt x="99983" y="63859"/>
                    <a:pt x="99559" y="64286"/>
                    <a:pt x="99103" y="64943"/>
                  </a:cubicBezTo>
                  <a:cubicBezTo>
                    <a:pt x="98679" y="65600"/>
                    <a:pt x="98679" y="66257"/>
                    <a:pt x="98027" y="66454"/>
                  </a:cubicBezTo>
                  <a:lnTo>
                    <a:pt x="98027" y="66454"/>
                  </a:lnTo>
                  <a:cubicBezTo>
                    <a:pt x="96756" y="65370"/>
                    <a:pt x="96951" y="64089"/>
                    <a:pt x="96951" y="62578"/>
                  </a:cubicBezTo>
                  <a:cubicBezTo>
                    <a:pt x="96951" y="61494"/>
                    <a:pt x="97603" y="61034"/>
                    <a:pt x="97603" y="60180"/>
                  </a:cubicBezTo>
                  <a:cubicBezTo>
                    <a:pt x="98027" y="58439"/>
                    <a:pt x="98255" y="57355"/>
                    <a:pt x="98255" y="55417"/>
                  </a:cubicBezTo>
                  <a:cubicBezTo>
                    <a:pt x="98255" y="54563"/>
                    <a:pt x="98255" y="53906"/>
                    <a:pt x="97603" y="53479"/>
                  </a:cubicBezTo>
                  <a:cubicBezTo>
                    <a:pt x="96951" y="52822"/>
                    <a:pt x="96332" y="53019"/>
                    <a:pt x="95452" y="52592"/>
                  </a:cubicBezTo>
                  <a:cubicBezTo>
                    <a:pt x="93300" y="51738"/>
                    <a:pt x="91801" y="51311"/>
                    <a:pt x="89649" y="51311"/>
                  </a:cubicBezTo>
                  <a:cubicBezTo>
                    <a:pt x="87074" y="51311"/>
                    <a:pt x="85770" y="51311"/>
                    <a:pt x="83194" y="51311"/>
                  </a:cubicBezTo>
                  <a:cubicBezTo>
                    <a:pt x="79967" y="51311"/>
                    <a:pt x="78272" y="50654"/>
                    <a:pt x="75240" y="50654"/>
                  </a:cubicBezTo>
                  <a:cubicBezTo>
                    <a:pt x="74164" y="50654"/>
                    <a:pt x="73545" y="50227"/>
                    <a:pt x="72665" y="50654"/>
                  </a:cubicBezTo>
                  <a:cubicBezTo>
                    <a:pt x="71817" y="51081"/>
                    <a:pt x="72013" y="51935"/>
                    <a:pt x="71817" y="52822"/>
                  </a:cubicBezTo>
                  <a:cubicBezTo>
                    <a:pt x="71361" y="54563"/>
                    <a:pt x="71165" y="55417"/>
                    <a:pt x="71165" y="57158"/>
                  </a:cubicBezTo>
                  <a:cubicBezTo>
                    <a:pt x="71165" y="58242"/>
                    <a:pt x="71165" y="58669"/>
                    <a:pt x="71165" y="59523"/>
                  </a:cubicBezTo>
                  <a:cubicBezTo>
                    <a:pt x="71165" y="59950"/>
                    <a:pt x="70741" y="60180"/>
                    <a:pt x="70741" y="60607"/>
                  </a:cubicBezTo>
                  <a:cubicBezTo>
                    <a:pt x="70741" y="62578"/>
                    <a:pt x="70741" y="63662"/>
                    <a:pt x="70741" y="65600"/>
                  </a:cubicBezTo>
                  <a:cubicBezTo>
                    <a:pt x="70741" y="67111"/>
                    <a:pt x="72436" y="67539"/>
                    <a:pt x="73969" y="67768"/>
                  </a:cubicBezTo>
                  <a:cubicBezTo>
                    <a:pt x="75892" y="67966"/>
                    <a:pt x="76968" y="68425"/>
                    <a:pt x="78891" y="68623"/>
                  </a:cubicBezTo>
                  <a:cubicBezTo>
                    <a:pt x="82347" y="69082"/>
                    <a:pt x="84498" y="70166"/>
                    <a:pt x="88149" y="70166"/>
                  </a:cubicBezTo>
                  <a:cubicBezTo>
                    <a:pt x="89649" y="70166"/>
                    <a:pt x="90497" y="69937"/>
                    <a:pt x="92224" y="69707"/>
                  </a:cubicBezTo>
                  <a:cubicBezTo>
                    <a:pt x="93528" y="69707"/>
                    <a:pt x="94800" y="69509"/>
                    <a:pt x="95680" y="68425"/>
                  </a:cubicBezTo>
                  <a:cubicBezTo>
                    <a:pt x="96528" y="67768"/>
                    <a:pt x="97408" y="67341"/>
                    <a:pt x="98027" y="6645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11" name="Shape 2811"/>
            <p:cNvSpPr/>
            <p:nvPr/>
          </p:nvSpPr>
          <p:spPr>
            <a:xfrm>
              <a:off x="7796500" y="7185020"/>
              <a:ext cx="304779" cy="219075"/>
            </a:xfrm>
            <a:custGeom>
              <a:avLst/>
              <a:gdLst/>
              <a:ahLst/>
              <a:cxnLst/>
              <a:rect l="0" t="0" r="0" b="0"/>
              <a:pathLst>
                <a:path w="120000" h="120000" extrusionOk="0">
                  <a:moveTo>
                    <a:pt x="118863" y="97500"/>
                  </a:moveTo>
                  <a:lnTo>
                    <a:pt x="118863" y="97500"/>
                  </a:lnTo>
                  <a:cubicBezTo>
                    <a:pt x="113325" y="90986"/>
                    <a:pt x="114177" y="83289"/>
                    <a:pt x="114177" y="74210"/>
                  </a:cubicBezTo>
                  <a:cubicBezTo>
                    <a:pt x="114177" y="67697"/>
                    <a:pt x="117017" y="64934"/>
                    <a:pt x="117017" y="59802"/>
                  </a:cubicBezTo>
                  <a:cubicBezTo>
                    <a:pt x="118863" y="49342"/>
                    <a:pt x="119857" y="42828"/>
                    <a:pt x="119857" y="31184"/>
                  </a:cubicBezTo>
                  <a:cubicBezTo>
                    <a:pt x="119857" y="26052"/>
                    <a:pt x="119857" y="22105"/>
                    <a:pt x="117017" y="19539"/>
                  </a:cubicBezTo>
                  <a:cubicBezTo>
                    <a:pt x="114177" y="15592"/>
                    <a:pt x="111479" y="16776"/>
                    <a:pt x="107644" y="14210"/>
                  </a:cubicBezTo>
                  <a:cubicBezTo>
                    <a:pt x="98272" y="9078"/>
                    <a:pt x="91739" y="6513"/>
                    <a:pt x="82366" y="6513"/>
                  </a:cubicBezTo>
                  <a:cubicBezTo>
                    <a:pt x="71147" y="6513"/>
                    <a:pt x="65467" y="6513"/>
                    <a:pt x="54248" y="6513"/>
                  </a:cubicBezTo>
                  <a:cubicBezTo>
                    <a:pt x="40189" y="6513"/>
                    <a:pt x="32804" y="2565"/>
                    <a:pt x="19597" y="2565"/>
                  </a:cubicBezTo>
                  <a:cubicBezTo>
                    <a:pt x="14911" y="2565"/>
                    <a:pt x="12213" y="0"/>
                    <a:pt x="8378" y="2565"/>
                  </a:cubicBezTo>
                  <a:cubicBezTo>
                    <a:pt x="4686" y="5131"/>
                    <a:pt x="5538" y="10263"/>
                    <a:pt x="4686" y="15592"/>
                  </a:cubicBezTo>
                  <a:cubicBezTo>
                    <a:pt x="2698" y="26052"/>
                    <a:pt x="1846" y="31184"/>
                    <a:pt x="1846" y="41644"/>
                  </a:cubicBezTo>
                  <a:cubicBezTo>
                    <a:pt x="1846" y="48157"/>
                    <a:pt x="1846" y="50723"/>
                    <a:pt x="1846" y="55855"/>
                  </a:cubicBezTo>
                  <a:cubicBezTo>
                    <a:pt x="1846" y="58421"/>
                    <a:pt x="0" y="59802"/>
                    <a:pt x="0" y="62368"/>
                  </a:cubicBezTo>
                  <a:cubicBezTo>
                    <a:pt x="0" y="74210"/>
                    <a:pt x="0" y="80723"/>
                    <a:pt x="0" y="92368"/>
                  </a:cubicBezTo>
                  <a:cubicBezTo>
                    <a:pt x="0" y="101447"/>
                    <a:pt x="7384" y="104013"/>
                    <a:pt x="14059" y="105394"/>
                  </a:cubicBezTo>
                  <a:cubicBezTo>
                    <a:pt x="22437" y="106578"/>
                    <a:pt x="27124" y="109342"/>
                    <a:pt x="35502" y="110526"/>
                  </a:cubicBezTo>
                  <a:cubicBezTo>
                    <a:pt x="50556" y="113289"/>
                    <a:pt x="59928" y="119802"/>
                    <a:pt x="75834" y="119802"/>
                  </a:cubicBezTo>
                  <a:cubicBezTo>
                    <a:pt x="82366" y="119802"/>
                    <a:pt x="86059" y="118421"/>
                    <a:pt x="93585" y="117039"/>
                  </a:cubicBezTo>
                  <a:cubicBezTo>
                    <a:pt x="99266" y="117039"/>
                    <a:pt x="104804" y="115855"/>
                    <a:pt x="108639" y="109342"/>
                  </a:cubicBezTo>
                  <a:cubicBezTo>
                    <a:pt x="112331" y="105394"/>
                    <a:pt x="116165" y="102828"/>
                    <a:pt x="118863" y="9750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12" name="Shape 2812"/>
            <p:cNvSpPr/>
            <p:nvPr/>
          </p:nvSpPr>
          <p:spPr>
            <a:xfrm>
              <a:off x="8348914" y="8348657"/>
              <a:ext cx="690517" cy="433386"/>
            </a:xfrm>
            <a:custGeom>
              <a:avLst/>
              <a:gdLst/>
              <a:ahLst/>
              <a:cxnLst/>
              <a:rect l="0" t="0" r="0" b="0"/>
              <a:pathLst>
                <a:path w="120000" h="120000" extrusionOk="0">
                  <a:moveTo>
                    <a:pt x="97250" y="0"/>
                  </a:moveTo>
                  <a:lnTo>
                    <a:pt x="97250" y="0"/>
                  </a:lnTo>
                  <a:cubicBezTo>
                    <a:pt x="98500" y="5990"/>
                    <a:pt x="97250" y="12579"/>
                    <a:pt x="100562" y="15174"/>
                  </a:cubicBezTo>
                  <a:cubicBezTo>
                    <a:pt x="105062" y="18469"/>
                    <a:pt x="108375" y="16572"/>
                    <a:pt x="113750" y="18469"/>
                  </a:cubicBezTo>
                  <a:cubicBezTo>
                    <a:pt x="117062" y="19767"/>
                    <a:pt x="117437" y="25757"/>
                    <a:pt x="119937" y="29650"/>
                  </a:cubicBezTo>
                  <a:lnTo>
                    <a:pt x="119937" y="29650"/>
                  </a:lnTo>
                  <a:cubicBezTo>
                    <a:pt x="119500" y="31048"/>
                    <a:pt x="119125" y="31647"/>
                    <a:pt x="119125" y="32945"/>
                  </a:cubicBezTo>
                  <a:cubicBezTo>
                    <a:pt x="118312" y="36239"/>
                    <a:pt x="117437" y="37637"/>
                    <a:pt x="116625" y="39534"/>
                  </a:cubicBezTo>
                  <a:cubicBezTo>
                    <a:pt x="114562" y="44825"/>
                    <a:pt x="116250" y="49417"/>
                    <a:pt x="116250" y="56006"/>
                  </a:cubicBezTo>
                  <a:cubicBezTo>
                    <a:pt x="116250" y="60000"/>
                    <a:pt x="117437" y="62595"/>
                    <a:pt x="116250" y="66589"/>
                  </a:cubicBezTo>
                  <a:cubicBezTo>
                    <a:pt x="114562" y="69883"/>
                    <a:pt x="112125" y="69883"/>
                    <a:pt x="109250" y="71181"/>
                  </a:cubicBezTo>
                  <a:cubicBezTo>
                    <a:pt x="106312" y="72479"/>
                    <a:pt x="104687" y="73777"/>
                    <a:pt x="101375" y="74475"/>
                  </a:cubicBezTo>
                  <a:cubicBezTo>
                    <a:pt x="95187" y="77071"/>
                    <a:pt x="91062" y="81064"/>
                    <a:pt x="86562" y="88951"/>
                  </a:cubicBezTo>
                  <a:cubicBezTo>
                    <a:pt x="83250" y="90948"/>
                    <a:pt x="86125" y="97537"/>
                    <a:pt x="84062" y="102129"/>
                  </a:cubicBezTo>
                  <a:cubicBezTo>
                    <a:pt x="83250" y="103427"/>
                    <a:pt x="82437" y="102728"/>
                    <a:pt x="81187" y="103427"/>
                  </a:cubicBezTo>
                  <a:cubicBezTo>
                    <a:pt x="79125" y="104126"/>
                    <a:pt x="78312" y="104126"/>
                    <a:pt x="76250" y="104126"/>
                  </a:cubicBezTo>
                  <a:cubicBezTo>
                    <a:pt x="71312" y="104126"/>
                    <a:pt x="68375" y="101430"/>
                    <a:pt x="63875" y="101430"/>
                  </a:cubicBezTo>
                  <a:cubicBezTo>
                    <a:pt x="59750" y="101430"/>
                    <a:pt x="57687" y="103427"/>
                    <a:pt x="54000" y="103427"/>
                  </a:cubicBezTo>
                  <a:cubicBezTo>
                    <a:pt x="51500" y="103427"/>
                    <a:pt x="51937" y="96239"/>
                    <a:pt x="49437" y="96239"/>
                  </a:cubicBezTo>
                  <a:cubicBezTo>
                    <a:pt x="46125" y="96239"/>
                    <a:pt x="45312" y="104126"/>
                    <a:pt x="41625" y="104126"/>
                  </a:cubicBezTo>
                  <a:cubicBezTo>
                    <a:pt x="39937" y="104126"/>
                    <a:pt x="39125" y="104126"/>
                    <a:pt x="37500" y="104126"/>
                  </a:cubicBezTo>
                  <a:cubicBezTo>
                    <a:pt x="32562" y="104126"/>
                    <a:pt x="30500" y="96838"/>
                    <a:pt x="25937" y="96838"/>
                  </a:cubicBezTo>
                  <a:cubicBezTo>
                    <a:pt x="24687" y="96838"/>
                    <a:pt x="24312" y="98835"/>
                    <a:pt x="23062" y="100133"/>
                  </a:cubicBezTo>
                  <a:cubicBezTo>
                    <a:pt x="21437" y="102129"/>
                    <a:pt x="20187" y="103427"/>
                    <a:pt x="18125" y="103427"/>
                  </a:cubicBezTo>
                  <a:cubicBezTo>
                    <a:pt x="15625" y="103427"/>
                    <a:pt x="15250" y="98835"/>
                    <a:pt x="12750" y="98835"/>
                  </a:cubicBezTo>
                  <a:cubicBezTo>
                    <a:pt x="11125" y="98835"/>
                    <a:pt x="10687" y="100831"/>
                    <a:pt x="9062" y="102129"/>
                  </a:cubicBezTo>
                  <a:cubicBezTo>
                    <a:pt x="7812" y="102728"/>
                    <a:pt x="7000" y="102728"/>
                    <a:pt x="6562" y="104725"/>
                  </a:cubicBezTo>
                  <a:lnTo>
                    <a:pt x="6562" y="104725"/>
                  </a:lnTo>
                  <a:cubicBezTo>
                    <a:pt x="7375" y="115307"/>
                    <a:pt x="7375" y="115307"/>
                    <a:pt x="7375" y="115307"/>
                  </a:cubicBezTo>
                  <a:cubicBezTo>
                    <a:pt x="7375" y="119900"/>
                    <a:pt x="7375" y="119900"/>
                    <a:pt x="7375" y="119900"/>
                  </a:cubicBezTo>
                  <a:cubicBezTo>
                    <a:pt x="5312" y="119900"/>
                    <a:pt x="5312" y="119900"/>
                    <a:pt x="5312" y="119900"/>
                  </a:cubicBezTo>
                  <a:lnTo>
                    <a:pt x="5312" y="119900"/>
                  </a:lnTo>
                  <a:cubicBezTo>
                    <a:pt x="3687" y="117304"/>
                    <a:pt x="2437" y="115906"/>
                    <a:pt x="375" y="115906"/>
                  </a:cubicBezTo>
                  <a:lnTo>
                    <a:pt x="375" y="115906"/>
                  </a:lnTo>
                  <a:cubicBezTo>
                    <a:pt x="375" y="115307"/>
                    <a:pt x="0" y="115307"/>
                    <a:pt x="0" y="114608"/>
                  </a:cubicBezTo>
                  <a:cubicBezTo>
                    <a:pt x="0" y="111314"/>
                    <a:pt x="812" y="108718"/>
                    <a:pt x="1187" y="105424"/>
                  </a:cubicBezTo>
                  <a:cubicBezTo>
                    <a:pt x="1625" y="102129"/>
                    <a:pt x="1625" y="99434"/>
                    <a:pt x="3250" y="97537"/>
                  </a:cubicBezTo>
                  <a:cubicBezTo>
                    <a:pt x="8250" y="91547"/>
                    <a:pt x="12312" y="89550"/>
                    <a:pt x="18500" y="89550"/>
                  </a:cubicBezTo>
                  <a:cubicBezTo>
                    <a:pt x="18500" y="88252"/>
                    <a:pt x="18500" y="87653"/>
                    <a:pt x="18500" y="86356"/>
                  </a:cubicBezTo>
                  <a:cubicBezTo>
                    <a:pt x="18500" y="84359"/>
                    <a:pt x="17687" y="83660"/>
                    <a:pt x="16875" y="82362"/>
                  </a:cubicBezTo>
                  <a:cubicBezTo>
                    <a:pt x="16062" y="81064"/>
                    <a:pt x="15625" y="79767"/>
                    <a:pt x="14375" y="79767"/>
                  </a:cubicBezTo>
                  <a:cubicBezTo>
                    <a:pt x="12750" y="79767"/>
                    <a:pt x="11937" y="79767"/>
                    <a:pt x="10312" y="79767"/>
                  </a:cubicBezTo>
                  <a:cubicBezTo>
                    <a:pt x="7812" y="79767"/>
                    <a:pt x="4125" y="80366"/>
                    <a:pt x="4125" y="76472"/>
                  </a:cubicBezTo>
                  <a:cubicBezTo>
                    <a:pt x="4125" y="71880"/>
                    <a:pt x="4937" y="68485"/>
                    <a:pt x="6125" y="64592"/>
                  </a:cubicBezTo>
                  <a:lnTo>
                    <a:pt x="6125" y="64592"/>
                  </a:lnTo>
                  <a:cubicBezTo>
                    <a:pt x="10687" y="60599"/>
                    <a:pt x="13562" y="58702"/>
                    <a:pt x="18500" y="57304"/>
                  </a:cubicBezTo>
                  <a:cubicBezTo>
                    <a:pt x="26750" y="54009"/>
                    <a:pt x="31687" y="51414"/>
                    <a:pt x="40375" y="51414"/>
                  </a:cubicBezTo>
                  <a:cubicBezTo>
                    <a:pt x="47812" y="51414"/>
                    <a:pt x="52312" y="51414"/>
                    <a:pt x="60187" y="51414"/>
                  </a:cubicBezTo>
                  <a:cubicBezTo>
                    <a:pt x="63062" y="51414"/>
                    <a:pt x="65125" y="50116"/>
                    <a:pt x="68000" y="48818"/>
                  </a:cubicBezTo>
                  <a:cubicBezTo>
                    <a:pt x="71312" y="47420"/>
                    <a:pt x="74187" y="48119"/>
                    <a:pt x="76625" y="44126"/>
                  </a:cubicBezTo>
                  <a:cubicBezTo>
                    <a:pt x="79125" y="39534"/>
                    <a:pt x="78312" y="34242"/>
                    <a:pt x="80375" y="29051"/>
                  </a:cubicBezTo>
                  <a:cubicBezTo>
                    <a:pt x="81625" y="24459"/>
                    <a:pt x="82437" y="21164"/>
                    <a:pt x="83625" y="16572"/>
                  </a:cubicBezTo>
                  <a:cubicBezTo>
                    <a:pt x="84875" y="11281"/>
                    <a:pt x="84875" y="7287"/>
                    <a:pt x="87812" y="4692"/>
                  </a:cubicBezTo>
                  <a:cubicBezTo>
                    <a:pt x="91062" y="1397"/>
                    <a:pt x="93562" y="1996"/>
                    <a:pt x="97250"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13" name="Shape 2813"/>
            <p:cNvSpPr/>
            <p:nvPr/>
          </p:nvSpPr>
          <p:spPr>
            <a:xfrm>
              <a:off x="8909264" y="7840657"/>
              <a:ext cx="434947" cy="615949"/>
            </a:xfrm>
            <a:custGeom>
              <a:avLst/>
              <a:gdLst/>
              <a:ahLst/>
              <a:cxnLst/>
              <a:rect l="0" t="0" r="0" b="0"/>
              <a:pathLst>
                <a:path w="120000" h="120000" extrusionOk="0">
                  <a:moveTo>
                    <a:pt x="94370" y="0"/>
                  </a:moveTo>
                  <a:lnTo>
                    <a:pt x="94370" y="0"/>
                  </a:lnTo>
                  <a:cubicBezTo>
                    <a:pt x="94370" y="2808"/>
                    <a:pt x="93675" y="5547"/>
                    <a:pt x="97649" y="7442"/>
                  </a:cubicBezTo>
                  <a:cubicBezTo>
                    <a:pt x="98344" y="7864"/>
                    <a:pt x="100231" y="7864"/>
                    <a:pt x="101622" y="8355"/>
                  </a:cubicBezTo>
                  <a:cubicBezTo>
                    <a:pt x="108774" y="10181"/>
                    <a:pt x="112748" y="12990"/>
                    <a:pt x="119900" y="14815"/>
                  </a:cubicBezTo>
                  <a:lnTo>
                    <a:pt x="119900" y="14815"/>
                  </a:lnTo>
                  <a:cubicBezTo>
                    <a:pt x="119304" y="16220"/>
                    <a:pt x="118609" y="18045"/>
                    <a:pt x="118609" y="19941"/>
                  </a:cubicBezTo>
                  <a:cubicBezTo>
                    <a:pt x="118609" y="23171"/>
                    <a:pt x="118609" y="24997"/>
                    <a:pt x="118609" y="28227"/>
                  </a:cubicBezTo>
                  <a:cubicBezTo>
                    <a:pt x="118609" y="38899"/>
                    <a:pt x="118013" y="45359"/>
                    <a:pt x="110066" y="54207"/>
                  </a:cubicBezTo>
                  <a:cubicBezTo>
                    <a:pt x="108774" y="55611"/>
                    <a:pt x="108178" y="56945"/>
                    <a:pt x="107483" y="58349"/>
                  </a:cubicBezTo>
                  <a:cubicBezTo>
                    <a:pt x="106192" y="59754"/>
                    <a:pt x="103509" y="59262"/>
                    <a:pt x="101622" y="60175"/>
                  </a:cubicBezTo>
                  <a:cubicBezTo>
                    <a:pt x="92384" y="64388"/>
                    <a:pt x="85827" y="67618"/>
                    <a:pt x="82549" y="74569"/>
                  </a:cubicBezTo>
                  <a:cubicBezTo>
                    <a:pt x="79966" y="79695"/>
                    <a:pt x="75993" y="81521"/>
                    <a:pt x="72119" y="85664"/>
                  </a:cubicBezTo>
                  <a:cubicBezTo>
                    <a:pt x="68841" y="89385"/>
                    <a:pt x="68841" y="92194"/>
                    <a:pt x="65562" y="95845"/>
                  </a:cubicBezTo>
                  <a:cubicBezTo>
                    <a:pt x="61589" y="99566"/>
                    <a:pt x="58311" y="100971"/>
                    <a:pt x="53145" y="104201"/>
                  </a:cubicBezTo>
                  <a:cubicBezTo>
                    <a:pt x="44602" y="109327"/>
                    <a:pt x="40629" y="113469"/>
                    <a:pt x="36059" y="119929"/>
                  </a:cubicBezTo>
                  <a:lnTo>
                    <a:pt x="36059" y="119929"/>
                  </a:lnTo>
                  <a:cubicBezTo>
                    <a:pt x="32086" y="117191"/>
                    <a:pt x="31490" y="112978"/>
                    <a:pt x="26225" y="112065"/>
                  </a:cubicBezTo>
                  <a:cubicBezTo>
                    <a:pt x="17682" y="110731"/>
                    <a:pt x="12417" y="112065"/>
                    <a:pt x="5264" y="109748"/>
                  </a:cubicBezTo>
                  <a:cubicBezTo>
                    <a:pt x="0" y="107922"/>
                    <a:pt x="1986" y="103288"/>
                    <a:pt x="0" y="99075"/>
                  </a:cubicBezTo>
                  <a:lnTo>
                    <a:pt x="0" y="99075"/>
                  </a:lnTo>
                  <a:cubicBezTo>
                    <a:pt x="695" y="95845"/>
                    <a:pt x="3973" y="92615"/>
                    <a:pt x="3973" y="89385"/>
                  </a:cubicBezTo>
                  <a:cubicBezTo>
                    <a:pt x="3973" y="87559"/>
                    <a:pt x="3973" y="86647"/>
                    <a:pt x="3973" y="84259"/>
                  </a:cubicBezTo>
                  <a:cubicBezTo>
                    <a:pt x="3973" y="80117"/>
                    <a:pt x="9834" y="78291"/>
                    <a:pt x="14403" y="75482"/>
                  </a:cubicBezTo>
                  <a:cubicBezTo>
                    <a:pt x="18377" y="73657"/>
                    <a:pt x="19668" y="71761"/>
                    <a:pt x="23642" y="70427"/>
                  </a:cubicBezTo>
                  <a:cubicBezTo>
                    <a:pt x="29503" y="69022"/>
                    <a:pt x="32781" y="69022"/>
                    <a:pt x="37350" y="66705"/>
                  </a:cubicBezTo>
                  <a:cubicBezTo>
                    <a:pt x="41920" y="64388"/>
                    <a:pt x="41920" y="61579"/>
                    <a:pt x="45198" y="58349"/>
                  </a:cubicBezTo>
                  <a:cubicBezTo>
                    <a:pt x="49867" y="55119"/>
                    <a:pt x="50463" y="51889"/>
                    <a:pt x="51754" y="47255"/>
                  </a:cubicBezTo>
                  <a:cubicBezTo>
                    <a:pt x="53145" y="43534"/>
                    <a:pt x="55033" y="41708"/>
                    <a:pt x="55033" y="37987"/>
                  </a:cubicBezTo>
                  <a:cubicBezTo>
                    <a:pt x="55033" y="36582"/>
                    <a:pt x="54437" y="35669"/>
                    <a:pt x="53741" y="34265"/>
                  </a:cubicBezTo>
                  <a:cubicBezTo>
                    <a:pt x="55728" y="33352"/>
                    <a:pt x="55728" y="32861"/>
                    <a:pt x="57019" y="32440"/>
                  </a:cubicBezTo>
                  <a:cubicBezTo>
                    <a:pt x="59602" y="31527"/>
                    <a:pt x="62980" y="31035"/>
                    <a:pt x="62980" y="29210"/>
                  </a:cubicBezTo>
                  <a:cubicBezTo>
                    <a:pt x="62980" y="25909"/>
                    <a:pt x="59006" y="24997"/>
                    <a:pt x="59006" y="21767"/>
                  </a:cubicBezTo>
                  <a:cubicBezTo>
                    <a:pt x="59006" y="19941"/>
                    <a:pt x="62284" y="19941"/>
                    <a:pt x="63576" y="18537"/>
                  </a:cubicBezTo>
                  <a:cubicBezTo>
                    <a:pt x="64867" y="16711"/>
                    <a:pt x="66158" y="15728"/>
                    <a:pt x="67549" y="13411"/>
                  </a:cubicBezTo>
                  <a:cubicBezTo>
                    <a:pt x="68841" y="9760"/>
                    <a:pt x="70132" y="7864"/>
                    <a:pt x="73410" y="4634"/>
                  </a:cubicBezTo>
                  <a:cubicBezTo>
                    <a:pt x="75397" y="2317"/>
                    <a:pt x="78675" y="2317"/>
                    <a:pt x="82549" y="1825"/>
                  </a:cubicBezTo>
                  <a:cubicBezTo>
                    <a:pt x="88509" y="912"/>
                    <a:pt x="88509" y="491"/>
                    <a:pt x="94370"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14" name="Shape 2814"/>
            <p:cNvSpPr/>
            <p:nvPr/>
          </p:nvSpPr>
          <p:spPr>
            <a:xfrm>
              <a:off x="7383775" y="7069132"/>
              <a:ext cx="1968371" cy="1562099"/>
            </a:xfrm>
            <a:custGeom>
              <a:avLst/>
              <a:gdLst/>
              <a:ahLst/>
              <a:cxnLst/>
              <a:rect l="0" t="0" r="0" b="0"/>
              <a:pathLst>
                <a:path w="120000" h="120000" extrusionOk="0">
                  <a:moveTo>
                    <a:pt x="43554" y="22589"/>
                  </a:moveTo>
                  <a:lnTo>
                    <a:pt x="43554" y="22589"/>
                  </a:lnTo>
                  <a:cubicBezTo>
                    <a:pt x="43422" y="24801"/>
                    <a:pt x="41535" y="25714"/>
                    <a:pt x="41535" y="27898"/>
                  </a:cubicBezTo>
                  <a:cubicBezTo>
                    <a:pt x="41535" y="29336"/>
                    <a:pt x="42545" y="30082"/>
                    <a:pt x="42545" y="31548"/>
                  </a:cubicBezTo>
                  <a:cubicBezTo>
                    <a:pt x="42545" y="32267"/>
                    <a:pt x="42545" y="32820"/>
                    <a:pt x="42545" y="33539"/>
                  </a:cubicBezTo>
                  <a:cubicBezTo>
                    <a:pt x="42545" y="34451"/>
                    <a:pt x="41821" y="34811"/>
                    <a:pt x="41535" y="35557"/>
                  </a:cubicBezTo>
                  <a:cubicBezTo>
                    <a:pt x="41097" y="36995"/>
                    <a:pt x="40811" y="37741"/>
                    <a:pt x="40373" y="39179"/>
                  </a:cubicBezTo>
                  <a:cubicBezTo>
                    <a:pt x="40087" y="39926"/>
                    <a:pt x="39802" y="40119"/>
                    <a:pt x="39802" y="41032"/>
                  </a:cubicBezTo>
                  <a:cubicBezTo>
                    <a:pt x="39802" y="41917"/>
                    <a:pt x="40241" y="42110"/>
                    <a:pt x="40658" y="43023"/>
                  </a:cubicBezTo>
                  <a:cubicBezTo>
                    <a:pt x="40811" y="43576"/>
                    <a:pt x="41382" y="43935"/>
                    <a:pt x="41382" y="44654"/>
                  </a:cubicBezTo>
                  <a:cubicBezTo>
                    <a:pt x="41382" y="46866"/>
                    <a:pt x="39517" y="47585"/>
                    <a:pt x="39517" y="49769"/>
                  </a:cubicBezTo>
                  <a:cubicBezTo>
                    <a:pt x="39517" y="51235"/>
                    <a:pt x="39517" y="51953"/>
                    <a:pt x="39517" y="53419"/>
                  </a:cubicBezTo>
                  <a:cubicBezTo>
                    <a:pt x="37630" y="53419"/>
                    <a:pt x="36752" y="54331"/>
                    <a:pt x="35172" y="55437"/>
                  </a:cubicBezTo>
                  <a:cubicBezTo>
                    <a:pt x="34448" y="55797"/>
                    <a:pt x="34163" y="56516"/>
                    <a:pt x="33439" y="56516"/>
                  </a:cubicBezTo>
                  <a:cubicBezTo>
                    <a:pt x="32846" y="56516"/>
                    <a:pt x="32561" y="55797"/>
                    <a:pt x="31991" y="55603"/>
                  </a:cubicBezTo>
                  <a:cubicBezTo>
                    <a:pt x="30959" y="55437"/>
                    <a:pt x="30257" y="55437"/>
                    <a:pt x="29094" y="55437"/>
                  </a:cubicBezTo>
                  <a:cubicBezTo>
                    <a:pt x="28217" y="55437"/>
                    <a:pt x="27646" y="55603"/>
                    <a:pt x="26769" y="55603"/>
                  </a:cubicBezTo>
                  <a:cubicBezTo>
                    <a:pt x="26044" y="55603"/>
                    <a:pt x="25606" y="55603"/>
                    <a:pt x="25035" y="55603"/>
                  </a:cubicBezTo>
                  <a:cubicBezTo>
                    <a:pt x="24311" y="55603"/>
                    <a:pt x="23872" y="55603"/>
                    <a:pt x="23302" y="55244"/>
                  </a:cubicBezTo>
                  <a:cubicBezTo>
                    <a:pt x="22731" y="54884"/>
                    <a:pt x="22578" y="53972"/>
                    <a:pt x="21854" y="53972"/>
                  </a:cubicBezTo>
                  <a:cubicBezTo>
                    <a:pt x="21283" y="53972"/>
                    <a:pt x="20976" y="54691"/>
                    <a:pt x="20405" y="55050"/>
                  </a:cubicBezTo>
                  <a:cubicBezTo>
                    <a:pt x="19835" y="55437"/>
                    <a:pt x="19396" y="55603"/>
                    <a:pt x="18672" y="55963"/>
                  </a:cubicBezTo>
                  <a:cubicBezTo>
                    <a:pt x="18102" y="56516"/>
                    <a:pt x="17948" y="57262"/>
                    <a:pt x="17377" y="57788"/>
                  </a:cubicBezTo>
                  <a:cubicBezTo>
                    <a:pt x="17224" y="56875"/>
                    <a:pt x="17070" y="55797"/>
                    <a:pt x="16346" y="55797"/>
                  </a:cubicBezTo>
                  <a:cubicBezTo>
                    <a:pt x="15929" y="55797"/>
                    <a:pt x="15776" y="56516"/>
                    <a:pt x="15337" y="56709"/>
                  </a:cubicBezTo>
                  <a:cubicBezTo>
                    <a:pt x="13889" y="57262"/>
                    <a:pt x="12879" y="57622"/>
                    <a:pt x="11431" y="58341"/>
                  </a:cubicBezTo>
                  <a:cubicBezTo>
                    <a:pt x="10268" y="58341"/>
                    <a:pt x="9544" y="58534"/>
                    <a:pt x="8250" y="58700"/>
                  </a:cubicBezTo>
                  <a:cubicBezTo>
                    <a:pt x="7811" y="58894"/>
                    <a:pt x="7394" y="58894"/>
                    <a:pt x="6955" y="59253"/>
                  </a:cubicBezTo>
                  <a:cubicBezTo>
                    <a:pt x="6648" y="59447"/>
                    <a:pt x="6648" y="59806"/>
                    <a:pt x="6363" y="60359"/>
                  </a:cubicBezTo>
                  <a:cubicBezTo>
                    <a:pt x="6231" y="60884"/>
                    <a:pt x="5924" y="61271"/>
                    <a:pt x="5639" y="61797"/>
                  </a:cubicBezTo>
                  <a:cubicBezTo>
                    <a:pt x="5353" y="62709"/>
                    <a:pt x="5068" y="63096"/>
                    <a:pt x="4498" y="63622"/>
                  </a:cubicBezTo>
                  <a:cubicBezTo>
                    <a:pt x="4059" y="63815"/>
                    <a:pt x="4059" y="64368"/>
                    <a:pt x="3620" y="64534"/>
                  </a:cubicBezTo>
                  <a:cubicBezTo>
                    <a:pt x="3181" y="64728"/>
                    <a:pt x="2896" y="64534"/>
                    <a:pt x="2742" y="64728"/>
                  </a:cubicBezTo>
                  <a:cubicBezTo>
                    <a:pt x="1886" y="65447"/>
                    <a:pt x="1733" y="66359"/>
                    <a:pt x="1601" y="67631"/>
                  </a:cubicBezTo>
                  <a:lnTo>
                    <a:pt x="1601" y="67631"/>
                  </a:lnTo>
                  <a:cubicBezTo>
                    <a:pt x="438" y="68930"/>
                    <a:pt x="0" y="70202"/>
                    <a:pt x="0" y="72027"/>
                  </a:cubicBezTo>
                  <a:cubicBezTo>
                    <a:pt x="0" y="73105"/>
                    <a:pt x="438" y="73658"/>
                    <a:pt x="285" y="74764"/>
                  </a:cubicBezTo>
                  <a:lnTo>
                    <a:pt x="285" y="74764"/>
                  </a:lnTo>
                  <a:cubicBezTo>
                    <a:pt x="1009" y="73658"/>
                    <a:pt x="1733" y="72940"/>
                    <a:pt x="2896" y="72940"/>
                  </a:cubicBezTo>
                  <a:cubicBezTo>
                    <a:pt x="3466" y="72940"/>
                    <a:pt x="3905" y="73299"/>
                    <a:pt x="4344" y="73658"/>
                  </a:cubicBezTo>
                  <a:cubicBezTo>
                    <a:pt x="5639" y="74405"/>
                    <a:pt x="6516" y="74405"/>
                    <a:pt x="7811" y="74571"/>
                  </a:cubicBezTo>
                  <a:cubicBezTo>
                    <a:pt x="9413" y="74571"/>
                    <a:pt x="10268" y="74405"/>
                    <a:pt x="11870" y="74405"/>
                  </a:cubicBezTo>
                  <a:cubicBezTo>
                    <a:pt x="12879" y="74405"/>
                    <a:pt x="13450" y="74405"/>
                    <a:pt x="14481" y="74571"/>
                  </a:cubicBezTo>
                  <a:cubicBezTo>
                    <a:pt x="14920" y="74764"/>
                    <a:pt x="15205" y="74930"/>
                    <a:pt x="15622" y="74930"/>
                  </a:cubicBezTo>
                  <a:cubicBezTo>
                    <a:pt x="16215" y="75317"/>
                    <a:pt x="16653" y="76036"/>
                    <a:pt x="16653" y="76949"/>
                  </a:cubicBezTo>
                  <a:cubicBezTo>
                    <a:pt x="16653" y="78055"/>
                    <a:pt x="16215" y="78580"/>
                    <a:pt x="16215" y="79686"/>
                  </a:cubicBezTo>
                  <a:cubicBezTo>
                    <a:pt x="16215" y="80046"/>
                    <a:pt x="16500" y="80239"/>
                    <a:pt x="16653" y="80599"/>
                  </a:cubicBezTo>
                  <a:cubicBezTo>
                    <a:pt x="16785" y="80958"/>
                    <a:pt x="16939" y="81511"/>
                    <a:pt x="17377" y="81511"/>
                  </a:cubicBezTo>
                  <a:cubicBezTo>
                    <a:pt x="18102" y="81511"/>
                    <a:pt x="18387" y="80239"/>
                    <a:pt x="19111" y="80239"/>
                  </a:cubicBezTo>
                  <a:cubicBezTo>
                    <a:pt x="19967" y="80239"/>
                    <a:pt x="20120" y="81317"/>
                    <a:pt x="20405" y="82230"/>
                  </a:cubicBezTo>
                  <a:cubicBezTo>
                    <a:pt x="22863" y="80405"/>
                    <a:pt x="24596" y="79686"/>
                    <a:pt x="27361" y="79686"/>
                  </a:cubicBezTo>
                  <a:cubicBezTo>
                    <a:pt x="28217" y="79686"/>
                    <a:pt x="28809" y="80046"/>
                    <a:pt x="29665" y="80046"/>
                  </a:cubicBezTo>
                  <a:cubicBezTo>
                    <a:pt x="30674" y="80046"/>
                    <a:pt x="30959" y="78774"/>
                    <a:pt x="31991" y="78774"/>
                  </a:cubicBezTo>
                  <a:cubicBezTo>
                    <a:pt x="32561" y="78774"/>
                    <a:pt x="32846" y="79133"/>
                    <a:pt x="33439" y="79133"/>
                  </a:cubicBezTo>
                  <a:cubicBezTo>
                    <a:pt x="34295" y="79133"/>
                    <a:pt x="34887" y="78774"/>
                    <a:pt x="35743" y="78774"/>
                  </a:cubicBezTo>
                  <a:cubicBezTo>
                    <a:pt x="37191" y="78774"/>
                    <a:pt x="38200" y="80599"/>
                    <a:pt x="38200" y="82423"/>
                  </a:cubicBezTo>
                  <a:cubicBezTo>
                    <a:pt x="38200" y="83502"/>
                    <a:pt x="38200" y="83889"/>
                    <a:pt x="38200" y="84967"/>
                  </a:cubicBezTo>
                  <a:cubicBezTo>
                    <a:pt x="38200" y="85520"/>
                    <a:pt x="38639" y="85880"/>
                    <a:pt x="38639" y="86433"/>
                  </a:cubicBezTo>
                  <a:cubicBezTo>
                    <a:pt x="38639" y="88423"/>
                    <a:pt x="38069" y="89529"/>
                    <a:pt x="38069" y="91354"/>
                  </a:cubicBezTo>
                  <a:cubicBezTo>
                    <a:pt x="38069" y="92986"/>
                    <a:pt x="38354" y="93898"/>
                    <a:pt x="38639" y="95364"/>
                  </a:cubicBezTo>
                  <a:cubicBezTo>
                    <a:pt x="39232" y="96829"/>
                    <a:pt x="39648" y="97907"/>
                    <a:pt x="40811" y="98101"/>
                  </a:cubicBezTo>
                  <a:cubicBezTo>
                    <a:pt x="41974" y="98267"/>
                    <a:pt x="42984" y="97741"/>
                    <a:pt x="43708" y="98820"/>
                  </a:cubicBezTo>
                  <a:cubicBezTo>
                    <a:pt x="44432" y="99732"/>
                    <a:pt x="44278" y="100838"/>
                    <a:pt x="44432" y="102110"/>
                  </a:cubicBezTo>
                  <a:cubicBezTo>
                    <a:pt x="41535" y="111400"/>
                    <a:pt x="41535" y="111400"/>
                    <a:pt x="41535" y="111400"/>
                  </a:cubicBezTo>
                  <a:cubicBezTo>
                    <a:pt x="41821" y="112147"/>
                    <a:pt x="42413" y="112313"/>
                    <a:pt x="42984" y="112700"/>
                  </a:cubicBezTo>
                  <a:cubicBezTo>
                    <a:pt x="43708" y="113225"/>
                    <a:pt x="43861" y="114138"/>
                    <a:pt x="43861" y="115050"/>
                  </a:cubicBezTo>
                  <a:cubicBezTo>
                    <a:pt x="43861" y="115963"/>
                    <a:pt x="43861" y="116516"/>
                    <a:pt x="43861" y="117428"/>
                  </a:cubicBezTo>
                  <a:cubicBezTo>
                    <a:pt x="43861" y="119447"/>
                    <a:pt x="46012" y="119972"/>
                    <a:pt x="47613" y="119972"/>
                  </a:cubicBezTo>
                  <a:cubicBezTo>
                    <a:pt x="49215" y="119972"/>
                    <a:pt x="48908" y="116156"/>
                    <a:pt x="50663" y="116156"/>
                  </a:cubicBezTo>
                  <a:cubicBezTo>
                    <a:pt x="50795" y="116156"/>
                    <a:pt x="50948" y="116709"/>
                    <a:pt x="51080" y="116875"/>
                  </a:cubicBezTo>
                  <a:cubicBezTo>
                    <a:pt x="51519" y="117069"/>
                    <a:pt x="51804" y="117069"/>
                    <a:pt x="52397" y="117069"/>
                  </a:cubicBezTo>
                  <a:cubicBezTo>
                    <a:pt x="53845" y="117069"/>
                    <a:pt x="54569" y="115797"/>
                    <a:pt x="56017" y="115797"/>
                  </a:cubicBezTo>
                  <a:cubicBezTo>
                    <a:pt x="56873" y="115797"/>
                    <a:pt x="57312" y="115797"/>
                    <a:pt x="58189" y="115797"/>
                  </a:cubicBezTo>
                  <a:cubicBezTo>
                    <a:pt x="59199" y="115797"/>
                    <a:pt x="60054" y="116156"/>
                    <a:pt x="61064" y="116156"/>
                  </a:cubicBezTo>
                  <a:lnTo>
                    <a:pt x="61064" y="116156"/>
                  </a:lnTo>
                  <a:cubicBezTo>
                    <a:pt x="62665" y="115050"/>
                    <a:pt x="63675" y="114525"/>
                    <a:pt x="65408" y="114138"/>
                  </a:cubicBezTo>
                  <a:cubicBezTo>
                    <a:pt x="68304" y="113225"/>
                    <a:pt x="70038" y="112506"/>
                    <a:pt x="73088" y="112506"/>
                  </a:cubicBezTo>
                  <a:cubicBezTo>
                    <a:pt x="75699" y="112506"/>
                    <a:pt x="77279" y="112506"/>
                    <a:pt x="80043" y="112506"/>
                  </a:cubicBezTo>
                  <a:cubicBezTo>
                    <a:pt x="81053" y="112506"/>
                    <a:pt x="81777" y="112147"/>
                    <a:pt x="82786" y="111788"/>
                  </a:cubicBezTo>
                  <a:cubicBezTo>
                    <a:pt x="83949" y="111400"/>
                    <a:pt x="84958" y="111594"/>
                    <a:pt x="85814" y="110488"/>
                  </a:cubicBezTo>
                  <a:cubicBezTo>
                    <a:pt x="86692" y="109216"/>
                    <a:pt x="86407" y="107751"/>
                    <a:pt x="87131" y="106313"/>
                  </a:cubicBezTo>
                  <a:cubicBezTo>
                    <a:pt x="87569" y="105041"/>
                    <a:pt x="87855" y="104129"/>
                    <a:pt x="88272" y="102857"/>
                  </a:cubicBezTo>
                  <a:cubicBezTo>
                    <a:pt x="88710" y="101391"/>
                    <a:pt x="88710" y="100285"/>
                    <a:pt x="89742" y="99566"/>
                  </a:cubicBezTo>
                  <a:cubicBezTo>
                    <a:pt x="90883" y="98654"/>
                    <a:pt x="91760" y="98820"/>
                    <a:pt x="93055" y="98267"/>
                  </a:cubicBezTo>
                  <a:lnTo>
                    <a:pt x="93055" y="98267"/>
                  </a:lnTo>
                  <a:cubicBezTo>
                    <a:pt x="93208" y="96995"/>
                    <a:pt x="93933" y="95723"/>
                    <a:pt x="93933" y="94451"/>
                  </a:cubicBezTo>
                  <a:cubicBezTo>
                    <a:pt x="93933" y="93732"/>
                    <a:pt x="93933" y="93373"/>
                    <a:pt x="93933" y="92433"/>
                  </a:cubicBezTo>
                  <a:cubicBezTo>
                    <a:pt x="93933" y="90801"/>
                    <a:pt x="95227" y="90082"/>
                    <a:pt x="96236" y="88976"/>
                  </a:cubicBezTo>
                  <a:cubicBezTo>
                    <a:pt x="97114" y="88258"/>
                    <a:pt x="97399" y="87511"/>
                    <a:pt x="98277" y="86986"/>
                  </a:cubicBezTo>
                  <a:cubicBezTo>
                    <a:pt x="99572" y="86433"/>
                    <a:pt x="100296" y="86433"/>
                    <a:pt x="101305" y="85520"/>
                  </a:cubicBezTo>
                  <a:cubicBezTo>
                    <a:pt x="102314" y="84608"/>
                    <a:pt x="102314" y="83502"/>
                    <a:pt x="103038" y="82230"/>
                  </a:cubicBezTo>
                  <a:cubicBezTo>
                    <a:pt x="104070" y="80958"/>
                    <a:pt x="104201" y="79686"/>
                    <a:pt x="104487" y="77861"/>
                  </a:cubicBezTo>
                  <a:cubicBezTo>
                    <a:pt x="104794" y="76396"/>
                    <a:pt x="105211" y="75677"/>
                    <a:pt x="105211" y="74211"/>
                  </a:cubicBezTo>
                  <a:cubicBezTo>
                    <a:pt x="105211" y="73658"/>
                    <a:pt x="105079" y="73299"/>
                    <a:pt x="104925" y="72746"/>
                  </a:cubicBezTo>
                  <a:cubicBezTo>
                    <a:pt x="105364" y="72387"/>
                    <a:pt x="105364" y="72193"/>
                    <a:pt x="105650" y="72027"/>
                  </a:cubicBezTo>
                  <a:cubicBezTo>
                    <a:pt x="106220" y="71668"/>
                    <a:pt x="106966" y="71474"/>
                    <a:pt x="106966" y="70755"/>
                  </a:cubicBezTo>
                  <a:cubicBezTo>
                    <a:pt x="106966" y="69456"/>
                    <a:pt x="106088" y="69096"/>
                    <a:pt x="106088" y="67824"/>
                  </a:cubicBezTo>
                  <a:cubicBezTo>
                    <a:pt x="106088" y="67105"/>
                    <a:pt x="106812" y="67105"/>
                    <a:pt x="107098" y="66552"/>
                  </a:cubicBezTo>
                  <a:cubicBezTo>
                    <a:pt x="107383" y="65834"/>
                    <a:pt x="107668" y="65447"/>
                    <a:pt x="107975" y="64534"/>
                  </a:cubicBezTo>
                  <a:cubicBezTo>
                    <a:pt x="108261" y="63096"/>
                    <a:pt x="108546" y="62350"/>
                    <a:pt x="109270" y="61078"/>
                  </a:cubicBezTo>
                  <a:cubicBezTo>
                    <a:pt x="109709" y="60165"/>
                    <a:pt x="110433" y="60165"/>
                    <a:pt x="111289" y="59972"/>
                  </a:cubicBezTo>
                  <a:cubicBezTo>
                    <a:pt x="112605" y="59612"/>
                    <a:pt x="112605" y="59447"/>
                    <a:pt x="113900" y="59253"/>
                  </a:cubicBezTo>
                  <a:lnTo>
                    <a:pt x="113900" y="59253"/>
                  </a:lnTo>
                  <a:cubicBezTo>
                    <a:pt x="113900" y="58894"/>
                    <a:pt x="113746" y="59087"/>
                    <a:pt x="113746" y="58700"/>
                  </a:cubicBezTo>
                  <a:cubicBezTo>
                    <a:pt x="113746" y="56709"/>
                    <a:pt x="115348" y="55797"/>
                    <a:pt x="115348" y="53612"/>
                  </a:cubicBezTo>
                  <a:cubicBezTo>
                    <a:pt x="115348" y="52866"/>
                    <a:pt x="115063" y="52506"/>
                    <a:pt x="115063" y="51953"/>
                  </a:cubicBezTo>
                  <a:cubicBezTo>
                    <a:pt x="115063" y="50516"/>
                    <a:pt x="116072" y="50129"/>
                    <a:pt x="116357" y="48857"/>
                  </a:cubicBezTo>
                  <a:cubicBezTo>
                    <a:pt x="117081" y="46119"/>
                    <a:pt x="116950" y="44488"/>
                    <a:pt x="117805" y="41917"/>
                  </a:cubicBezTo>
                  <a:cubicBezTo>
                    <a:pt x="118683" y="39373"/>
                    <a:pt x="119978" y="38101"/>
                    <a:pt x="119978" y="35364"/>
                  </a:cubicBezTo>
                  <a:cubicBezTo>
                    <a:pt x="119978" y="32820"/>
                    <a:pt x="118244" y="31907"/>
                    <a:pt x="116950" y="29889"/>
                  </a:cubicBezTo>
                  <a:cubicBezTo>
                    <a:pt x="116226" y="28976"/>
                    <a:pt x="115918" y="27898"/>
                    <a:pt x="114777" y="27705"/>
                  </a:cubicBezTo>
                  <a:cubicBezTo>
                    <a:pt x="113614" y="27345"/>
                    <a:pt x="112890" y="27898"/>
                    <a:pt x="111727" y="27152"/>
                  </a:cubicBezTo>
                  <a:cubicBezTo>
                    <a:pt x="111003" y="26792"/>
                    <a:pt x="110565" y="26239"/>
                    <a:pt x="109709" y="26239"/>
                  </a:cubicBezTo>
                  <a:cubicBezTo>
                    <a:pt x="108699" y="26239"/>
                    <a:pt x="108261" y="26986"/>
                    <a:pt x="107251" y="26986"/>
                  </a:cubicBezTo>
                  <a:cubicBezTo>
                    <a:pt x="106966" y="26986"/>
                    <a:pt x="106966" y="26433"/>
                    <a:pt x="106812" y="25880"/>
                  </a:cubicBezTo>
                  <a:cubicBezTo>
                    <a:pt x="106659" y="24967"/>
                    <a:pt x="106374" y="24608"/>
                    <a:pt x="105935" y="23861"/>
                  </a:cubicBezTo>
                  <a:cubicBezTo>
                    <a:pt x="105211" y="22423"/>
                    <a:pt x="104794" y="21317"/>
                    <a:pt x="103763" y="20046"/>
                  </a:cubicBezTo>
                  <a:cubicBezTo>
                    <a:pt x="102753" y="18580"/>
                    <a:pt x="101459" y="19133"/>
                    <a:pt x="100010" y="18414"/>
                  </a:cubicBezTo>
                  <a:cubicBezTo>
                    <a:pt x="99133" y="18027"/>
                    <a:pt x="98694" y="17668"/>
                    <a:pt x="97838" y="17308"/>
                  </a:cubicBezTo>
                  <a:cubicBezTo>
                    <a:pt x="97268" y="16949"/>
                    <a:pt x="96829" y="16396"/>
                    <a:pt x="96236" y="16230"/>
                  </a:cubicBezTo>
                  <a:cubicBezTo>
                    <a:pt x="95798" y="15843"/>
                    <a:pt x="95381" y="15843"/>
                    <a:pt x="95095" y="15317"/>
                  </a:cubicBezTo>
                  <a:cubicBezTo>
                    <a:pt x="94657" y="14571"/>
                    <a:pt x="94657" y="13852"/>
                    <a:pt x="94064" y="13105"/>
                  </a:cubicBezTo>
                  <a:cubicBezTo>
                    <a:pt x="92331" y="10921"/>
                    <a:pt x="91036" y="10202"/>
                    <a:pt x="89018" y="9096"/>
                  </a:cubicBezTo>
                  <a:cubicBezTo>
                    <a:pt x="88140" y="8543"/>
                    <a:pt x="87855" y="7465"/>
                    <a:pt x="86977" y="7465"/>
                  </a:cubicBezTo>
                  <a:cubicBezTo>
                    <a:pt x="85682" y="7465"/>
                    <a:pt x="85090" y="8737"/>
                    <a:pt x="83949" y="8737"/>
                  </a:cubicBezTo>
                  <a:cubicBezTo>
                    <a:pt x="83071" y="8737"/>
                    <a:pt x="82786" y="7631"/>
                    <a:pt x="81908" y="7105"/>
                  </a:cubicBezTo>
                  <a:cubicBezTo>
                    <a:pt x="81338" y="6552"/>
                    <a:pt x="80329" y="6552"/>
                    <a:pt x="80329" y="5640"/>
                  </a:cubicBezTo>
                  <a:cubicBezTo>
                    <a:pt x="80329" y="4728"/>
                    <a:pt x="80460" y="4009"/>
                    <a:pt x="80746" y="3262"/>
                  </a:cubicBezTo>
                  <a:cubicBezTo>
                    <a:pt x="80899" y="2543"/>
                    <a:pt x="81338" y="2350"/>
                    <a:pt x="81338" y="1631"/>
                  </a:cubicBezTo>
                  <a:cubicBezTo>
                    <a:pt x="81338" y="912"/>
                    <a:pt x="80614" y="912"/>
                    <a:pt x="80043" y="718"/>
                  </a:cubicBezTo>
                  <a:cubicBezTo>
                    <a:pt x="79605" y="525"/>
                    <a:pt x="79319" y="0"/>
                    <a:pt x="78880" y="0"/>
                  </a:cubicBezTo>
                  <a:cubicBezTo>
                    <a:pt x="78156" y="0"/>
                    <a:pt x="77718" y="0"/>
                    <a:pt x="76993" y="0"/>
                  </a:cubicBezTo>
                  <a:cubicBezTo>
                    <a:pt x="76423" y="0"/>
                    <a:pt x="76116" y="525"/>
                    <a:pt x="75392" y="525"/>
                  </a:cubicBezTo>
                  <a:cubicBezTo>
                    <a:pt x="74821" y="525"/>
                    <a:pt x="74536" y="525"/>
                    <a:pt x="73965" y="525"/>
                  </a:cubicBezTo>
                  <a:cubicBezTo>
                    <a:pt x="73373" y="525"/>
                    <a:pt x="73088" y="1078"/>
                    <a:pt x="72517" y="1631"/>
                  </a:cubicBezTo>
                  <a:cubicBezTo>
                    <a:pt x="71640" y="2350"/>
                    <a:pt x="71201" y="2903"/>
                    <a:pt x="70477" y="3649"/>
                  </a:cubicBezTo>
                  <a:cubicBezTo>
                    <a:pt x="69029" y="5281"/>
                    <a:pt x="68019" y="5447"/>
                    <a:pt x="66439" y="6359"/>
                  </a:cubicBezTo>
                  <a:cubicBezTo>
                    <a:pt x="63828" y="7631"/>
                    <a:pt x="62665" y="9483"/>
                    <a:pt x="60054" y="10202"/>
                  </a:cubicBezTo>
                  <a:cubicBezTo>
                    <a:pt x="59330" y="10368"/>
                    <a:pt x="59045" y="11115"/>
                    <a:pt x="58321" y="11115"/>
                  </a:cubicBezTo>
                  <a:cubicBezTo>
                    <a:pt x="56741" y="11115"/>
                    <a:pt x="56434" y="9096"/>
                    <a:pt x="55863" y="7105"/>
                  </a:cubicBezTo>
                  <a:lnTo>
                    <a:pt x="55863" y="7105"/>
                  </a:lnTo>
                  <a:cubicBezTo>
                    <a:pt x="54284" y="7105"/>
                    <a:pt x="53406" y="6359"/>
                    <a:pt x="51804" y="6359"/>
                  </a:cubicBezTo>
                  <a:cubicBezTo>
                    <a:pt x="50224" y="6359"/>
                    <a:pt x="49347" y="7631"/>
                    <a:pt x="48623" y="9290"/>
                  </a:cubicBezTo>
                  <a:cubicBezTo>
                    <a:pt x="47899" y="10921"/>
                    <a:pt x="47174" y="11834"/>
                    <a:pt x="46758" y="13658"/>
                  </a:cubicBezTo>
                  <a:cubicBezTo>
                    <a:pt x="46758" y="14018"/>
                    <a:pt x="46450" y="14018"/>
                    <a:pt x="46319" y="14377"/>
                  </a:cubicBezTo>
                  <a:cubicBezTo>
                    <a:pt x="45726" y="16396"/>
                    <a:pt x="45880" y="17861"/>
                    <a:pt x="45156" y="19852"/>
                  </a:cubicBezTo>
                  <a:cubicBezTo>
                    <a:pt x="44871" y="20405"/>
                    <a:pt x="44585" y="20764"/>
                    <a:pt x="44278" y="21317"/>
                  </a:cubicBezTo>
                  <a:cubicBezTo>
                    <a:pt x="43993" y="21870"/>
                    <a:pt x="43993" y="22423"/>
                    <a:pt x="43554" y="2258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15" name="Shape 2815"/>
            <p:cNvSpPr/>
            <p:nvPr/>
          </p:nvSpPr>
          <p:spPr>
            <a:xfrm>
              <a:off x="6705957" y="8501057"/>
              <a:ext cx="1068318" cy="774700"/>
            </a:xfrm>
            <a:custGeom>
              <a:avLst/>
              <a:gdLst/>
              <a:ahLst/>
              <a:cxnLst/>
              <a:rect l="0" t="0" r="0" b="0"/>
              <a:pathLst>
                <a:path w="120000" h="120000" extrusionOk="0">
                  <a:moveTo>
                    <a:pt x="29838" y="334"/>
                  </a:moveTo>
                  <a:lnTo>
                    <a:pt x="29838" y="334"/>
                  </a:lnTo>
                  <a:cubicBezTo>
                    <a:pt x="27169" y="4407"/>
                    <a:pt x="24784" y="5523"/>
                    <a:pt x="21590" y="8423"/>
                  </a:cubicBezTo>
                  <a:cubicBezTo>
                    <a:pt x="19690" y="9930"/>
                    <a:pt x="19690" y="12496"/>
                    <a:pt x="19447" y="15453"/>
                  </a:cubicBezTo>
                  <a:cubicBezTo>
                    <a:pt x="19164" y="17629"/>
                    <a:pt x="18679" y="18744"/>
                    <a:pt x="18153" y="20976"/>
                  </a:cubicBezTo>
                  <a:cubicBezTo>
                    <a:pt x="16819" y="24658"/>
                    <a:pt x="14676" y="24993"/>
                    <a:pt x="12533" y="27949"/>
                  </a:cubicBezTo>
                  <a:cubicBezTo>
                    <a:pt x="11482" y="29790"/>
                    <a:pt x="11725" y="31241"/>
                    <a:pt x="10673" y="33082"/>
                  </a:cubicBezTo>
                  <a:cubicBezTo>
                    <a:pt x="8814" y="35704"/>
                    <a:pt x="7196" y="36429"/>
                    <a:pt x="6428" y="39721"/>
                  </a:cubicBezTo>
                  <a:cubicBezTo>
                    <a:pt x="6145" y="41952"/>
                    <a:pt x="5862" y="42677"/>
                    <a:pt x="5619" y="44853"/>
                  </a:cubicBezTo>
                  <a:lnTo>
                    <a:pt x="5619" y="44853"/>
                  </a:lnTo>
                  <a:cubicBezTo>
                    <a:pt x="1334" y="77601"/>
                    <a:pt x="1334" y="77601"/>
                    <a:pt x="1334" y="77601"/>
                  </a:cubicBezTo>
                  <a:lnTo>
                    <a:pt x="1334" y="77601"/>
                  </a:lnTo>
                  <a:cubicBezTo>
                    <a:pt x="1334" y="77991"/>
                    <a:pt x="1091" y="78382"/>
                    <a:pt x="1091" y="78716"/>
                  </a:cubicBezTo>
                  <a:cubicBezTo>
                    <a:pt x="808" y="79442"/>
                    <a:pt x="525" y="79832"/>
                    <a:pt x="525" y="80557"/>
                  </a:cubicBezTo>
                  <a:cubicBezTo>
                    <a:pt x="283" y="81283"/>
                    <a:pt x="0" y="81673"/>
                    <a:pt x="0" y="82008"/>
                  </a:cubicBezTo>
                  <a:cubicBezTo>
                    <a:pt x="0" y="82789"/>
                    <a:pt x="283" y="83514"/>
                    <a:pt x="283" y="83849"/>
                  </a:cubicBezTo>
                  <a:lnTo>
                    <a:pt x="283" y="83849"/>
                  </a:lnTo>
                  <a:cubicBezTo>
                    <a:pt x="1334" y="83849"/>
                    <a:pt x="2425" y="84239"/>
                    <a:pt x="3477" y="84239"/>
                  </a:cubicBezTo>
                  <a:cubicBezTo>
                    <a:pt x="5336" y="83514"/>
                    <a:pt x="6428" y="82398"/>
                    <a:pt x="8288" y="82398"/>
                  </a:cubicBezTo>
                  <a:cubicBezTo>
                    <a:pt x="8530" y="82398"/>
                    <a:pt x="8814" y="82398"/>
                    <a:pt x="9056" y="82789"/>
                  </a:cubicBezTo>
                  <a:cubicBezTo>
                    <a:pt x="9339" y="83124"/>
                    <a:pt x="9622" y="83514"/>
                    <a:pt x="9865" y="83849"/>
                  </a:cubicBezTo>
                  <a:cubicBezTo>
                    <a:pt x="10148" y="84965"/>
                    <a:pt x="11199" y="84630"/>
                    <a:pt x="11482" y="85746"/>
                  </a:cubicBezTo>
                  <a:cubicBezTo>
                    <a:pt x="11725" y="86806"/>
                    <a:pt x="11725" y="87921"/>
                    <a:pt x="12008" y="89372"/>
                  </a:cubicBezTo>
                  <a:cubicBezTo>
                    <a:pt x="12816" y="92719"/>
                    <a:pt x="14676" y="93835"/>
                    <a:pt x="14676" y="97126"/>
                  </a:cubicBezTo>
                  <a:cubicBezTo>
                    <a:pt x="14676" y="100083"/>
                    <a:pt x="13867" y="101924"/>
                    <a:pt x="13342" y="104100"/>
                  </a:cubicBezTo>
                  <a:lnTo>
                    <a:pt x="13342" y="104100"/>
                  </a:lnTo>
                  <a:cubicBezTo>
                    <a:pt x="14150" y="104100"/>
                    <a:pt x="14676" y="104490"/>
                    <a:pt x="15202" y="104490"/>
                  </a:cubicBezTo>
                  <a:cubicBezTo>
                    <a:pt x="16536" y="104490"/>
                    <a:pt x="17061" y="104490"/>
                    <a:pt x="18396" y="104490"/>
                  </a:cubicBezTo>
                  <a:cubicBezTo>
                    <a:pt x="19973" y="104490"/>
                    <a:pt x="20498" y="102649"/>
                    <a:pt x="22115" y="102649"/>
                  </a:cubicBezTo>
                  <a:cubicBezTo>
                    <a:pt x="23692" y="102649"/>
                    <a:pt x="24218" y="104825"/>
                    <a:pt x="25552" y="105606"/>
                  </a:cubicBezTo>
                  <a:cubicBezTo>
                    <a:pt x="27695" y="107057"/>
                    <a:pt x="29029" y="107782"/>
                    <a:pt x="31415" y="107782"/>
                  </a:cubicBezTo>
                  <a:cubicBezTo>
                    <a:pt x="32749" y="107782"/>
                    <a:pt x="33315" y="107782"/>
                    <a:pt x="34649" y="107782"/>
                  </a:cubicBezTo>
                  <a:cubicBezTo>
                    <a:pt x="36752" y="107782"/>
                    <a:pt x="37560" y="109288"/>
                    <a:pt x="39703" y="110013"/>
                  </a:cubicBezTo>
                  <a:cubicBezTo>
                    <a:pt x="43706" y="111464"/>
                    <a:pt x="45849" y="113305"/>
                    <a:pt x="49568" y="115536"/>
                  </a:cubicBezTo>
                  <a:cubicBezTo>
                    <a:pt x="50619" y="116262"/>
                    <a:pt x="51428" y="116652"/>
                    <a:pt x="52520" y="117377"/>
                  </a:cubicBezTo>
                  <a:cubicBezTo>
                    <a:pt x="53288" y="118437"/>
                    <a:pt x="53854" y="119944"/>
                    <a:pt x="54905" y="119944"/>
                  </a:cubicBezTo>
                  <a:cubicBezTo>
                    <a:pt x="56765" y="119944"/>
                    <a:pt x="57857" y="117712"/>
                    <a:pt x="58382" y="115146"/>
                  </a:cubicBezTo>
                  <a:cubicBezTo>
                    <a:pt x="58908" y="113695"/>
                    <a:pt x="58382" y="111854"/>
                    <a:pt x="59150" y="110348"/>
                  </a:cubicBezTo>
                  <a:cubicBezTo>
                    <a:pt x="59716" y="109623"/>
                    <a:pt x="60485" y="109623"/>
                    <a:pt x="61293" y="109288"/>
                  </a:cubicBezTo>
                  <a:cubicBezTo>
                    <a:pt x="65296" y="107391"/>
                    <a:pt x="66105" y="101143"/>
                    <a:pt x="70107" y="101143"/>
                  </a:cubicBezTo>
                  <a:cubicBezTo>
                    <a:pt x="76778" y="101143"/>
                    <a:pt x="80256" y="102984"/>
                    <a:pt x="86644" y="105216"/>
                  </a:cubicBezTo>
                  <a:cubicBezTo>
                    <a:pt x="89595" y="106331"/>
                    <a:pt x="90889" y="107782"/>
                    <a:pt x="93840" y="107782"/>
                  </a:cubicBezTo>
                  <a:cubicBezTo>
                    <a:pt x="95175" y="107782"/>
                    <a:pt x="95700" y="106666"/>
                    <a:pt x="96752" y="106666"/>
                  </a:cubicBezTo>
                  <a:cubicBezTo>
                    <a:pt x="100754" y="106666"/>
                    <a:pt x="102371" y="107782"/>
                    <a:pt x="106374" y="108507"/>
                  </a:cubicBezTo>
                  <a:lnTo>
                    <a:pt x="106374" y="108507"/>
                  </a:lnTo>
                  <a:cubicBezTo>
                    <a:pt x="106900" y="107782"/>
                    <a:pt x="107425" y="107391"/>
                    <a:pt x="107708" y="106331"/>
                  </a:cubicBezTo>
                  <a:cubicBezTo>
                    <a:pt x="108517" y="103765"/>
                    <a:pt x="107991" y="101924"/>
                    <a:pt x="109043" y="99302"/>
                  </a:cubicBezTo>
                  <a:cubicBezTo>
                    <a:pt x="109568" y="97852"/>
                    <a:pt x="111185" y="97517"/>
                    <a:pt x="111185" y="96011"/>
                  </a:cubicBezTo>
                  <a:cubicBezTo>
                    <a:pt x="111185" y="92719"/>
                    <a:pt x="108760" y="92329"/>
                    <a:pt x="107183" y="90153"/>
                  </a:cubicBezTo>
                  <a:cubicBezTo>
                    <a:pt x="108760" y="90153"/>
                    <a:pt x="109851" y="89762"/>
                    <a:pt x="111711" y="89372"/>
                  </a:cubicBezTo>
                  <a:cubicBezTo>
                    <a:pt x="112520" y="89037"/>
                    <a:pt x="112762" y="87196"/>
                    <a:pt x="113854" y="87196"/>
                  </a:cubicBezTo>
                  <a:cubicBezTo>
                    <a:pt x="115188" y="87196"/>
                    <a:pt x="115714" y="88312"/>
                    <a:pt x="117048" y="88312"/>
                  </a:cubicBezTo>
                  <a:cubicBezTo>
                    <a:pt x="118099" y="88312"/>
                    <a:pt x="119191" y="88312"/>
                    <a:pt x="119959" y="87531"/>
                  </a:cubicBezTo>
                  <a:lnTo>
                    <a:pt x="119959" y="87531"/>
                  </a:lnTo>
                  <a:cubicBezTo>
                    <a:pt x="119191" y="84239"/>
                    <a:pt x="118382" y="82398"/>
                    <a:pt x="117857" y="78716"/>
                  </a:cubicBezTo>
                  <a:cubicBezTo>
                    <a:pt x="116765" y="78716"/>
                    <a:pt x="116239" y="78382"/>
                    <a:pt x="114905" y="78382"/>
                  </a:cubicBezTo>
                  <a:cubicBezTo>
                    <a:pt x="114380" y="78382"/>
                    <a:pt x="114097" y="78716"/>
                    <a:pt x="113571" y="78716"/>
                  </a:cubicBezTo>
                  <a:cubicBezTo>
                    <a:pt x="112762" y="78716"/>
                    <a:pt x="112237" y="78716"/>
                    <a:pt x="111428" y="78716"/>
                  </a:cubicBezTo>
                  <a:cubicBezTo>
                    <a:pt x="111711" y="75034"/>
                    <a:pt x="112762" y="73193"/>
                    <a:pt x="112762" y="69511"/>
                  </a:cubicBezTo>
                  <a:cubicBezTo>
                    <a:pt x="112762" y="66945"/>
                    <a:pt x="110377" y="66945"/>
                    <a:pt x="108517" y="65829"/>
                  </a:cubicBezTo>
                  <a:cubicBezTo>
                    <a:pt x="106900" y="64379"/>
                    <a:pt x="105849" y="63263"/>
                    <a:pt x="103989" y="63263"/>
                  </a:cubicBezTo>
                  <a:cubicBezTo>
                    <a:pt x="101846" y="63263"/>
                    <a:pt x="101037" y="64379"/>
                    <a:pt x="98894" y="64379"/>
                  </a:cubicBezTo>
                  <a:cubicBezTo>
                    <a:pt x="98652" y="64379"/>
                    <a:pt x="98369" y="63988"/>
                    <a:pt x="98369" y="63988"/>
                  </a:cubicBezTo>
                  <a:cubicBezTo>
                    <a:pt x="98369" y="61422"/>
                    <a:pt x="98652" y="59972"/>
                    <a:pt x="98652" y="57350"/>
                  </a:cubicBezTo>
                  <a:cubicBezTo>
                    <a:pt x="98652" y="54058"/>
                    <a:pt x="98894" y="51882"/>
                    <a:pt x="98126" y="48535"/>
                  </a:cubicBezTo>
                  <a:cubicBezTo>
                    <a:pt x="97318" y="45578"/>
                    <a:pt x="95983" y="44518"/>
                    <a:pt x="95983" y="41562"/>
                  </a:cubicBezTo>
                  <a:cubicBezTo>
                    <a:pt x="95983" y="39721"/>
                    <a:pt x="97035" y="38995"/>
                    <a:pt x="97560" y="37154"/>
                  </a:cubicBezTo>
                  <a:cubicBezTo>
                    <a:pt x="97560" y="36429"/>
                    <a:pt x="97318" y="36039"/>
                    <a:pt x="97035" y="35313"/>
                  </a:cubicBezTo>
                  <a:cubicBezTo>
                    <a:pt x="97035" y="34198"/>
                    <a:pt x="97035" y="33472"/>
                    <a:pt x="97035" y="32357"/>
                  </a:cubicBezTo>
                  <a:cubicBezTo>
                    <a:pt x="96752" y="31241"/>
                    <a:pt x="96509" y="30181"/>
                    <a:pt x="96509" y="29065"/>
                  </a:cubicBezTo>
                  <a:cubicBezTo>
                    <a:pt x="96226" y="27224"/>
                    <a:pt x="95983" y="26443"/>
                    <a:pt x="95983" y="24993"/>
                  </a:cubicBezTo>
                  <a:cubicBezTo>
                    <a:pt x="95700" y="24267"/>
                    <a:pt x="95700" y="23542"/>
                    <a:pt x="95458" y="22817"/>
                  </a:cubicBezTo>
                  <a:cubicBezTo>
                    <a:pt x="95175" y="21701"/>
                    <a:pt x="94892" y="21311"/>
                    <a:pt x="94649" y="20195"/>
                  </a:cubicBezTo>
                  <a:cubicBezTo>
                    <a:pt x="93315" y="18354"/>
                    <a:pt x="91698" y="18354"/>
                    <a:pt x="90363" y="16903"/>
                  </a:cubicBezTo>
                  <a:cubicBezTo>
                    <a:pt x="89029" y="15453"/>
                    <a:pt x="89029" y="12496"/>
                    <a:pt x="87169" y="12496"/>
                  </a:cubicBezTo>
                  <a:cubicBezTo>
                    <a:pt x="85026" y="12496"/>
                    <a:pt x="83692" y="13612"/>
                    <a:pt x="81590" y="13612"/>
                  </a:cubicBezTo>
                  <a:cubicBezTo>
                    <a:pt x="79973" y="13612"/>
                    <a:pt x="79164" y="11771"/>
                    <a:pt x="77587" y="11771"/>
                  </a:cubicBezTo>
                  <a:cubicBezTo>
                    <a:pt x="76253" y="11771"/>
                    <a:pt x="75727" y="13612"/>
                    <a:pt x="74110" y="13612"/>
                  </a:cubicBezTo>
                  <a:cubicBezTo>
                    <a:pt x="72776" y="13612"/>
                    <a:pt x="72250" y="11380"/>
                    <a:pt x="71442" y="9539"/>
                  </a:cubicBezTo>
                  <a:cubicBezTo>
                    <a:pt x="71159" y="8423"/>
                    <a:pt x="71159" y="6973"/>
                    <a:pt x="70390" y="6973"/>
                  </a:cubicBezTo>
                  <a:cubicBezTo>
                    <a:pt x="68773" y="6973"/>
                    <a:pt x="67964" y="8423"/>
                    <a:pt x="66388" y="8423"/>
                  </a:cubicBezTo>
                  <a:cubicBezTo>
                    <a:pt x="62385" y="8423"/>
                    <a:pt x="61051" y="1059"/>
                    <a:pt x="57048" y="1059"/>
                  </a:cubicBezTo>
                  <a:cubicBezTo>
                    <a:pt x="55714" y="1059"/>
                    <a:pt x="55148" y="1059"/>
                    <a:pt x="54097" y="1059"/>
                  </a:cubicBezTo>
                  <a:cubicBezTo>
                    <a:pt x="52520" y="1059"/>
                    <a:pt x="51711" y="0"/>
                    <a:pt x="50094" y="0"/>
                  </a:cubicBezTo>
                  <a:cubicBezTo>
                    <a:pt x="48760" y="0"/>
                    <a:pt x="48234" y="0"/>
                    <a:pt x="46900" y="0"/>
                  </a:cubicBezTo>
                  <a:cubicBezTo>
                    <a:pt x="45566" y="0"/>
                    <a:pt x="45283" y="2566"/>
                    <a:pt x="43989" y="2566"/>
                  </a:cubicBezTo>
                  <a:cubicBezTo>
                    <a:pt x="42897" y="2566"/>
                    <a:pt x="42654" y="1450"/>
                    <a:pt x="41563" y="1450"/>
                  </a:cubicBezTo>
                  <a:cubicBezTo>
                    <a:pt x="39986" y="1450"/>
                    <a:pt x="39177" y="1450"/>
                    <a:pt x="37560" y="1450"/>
                  </a:cubicBezTo>
                  <a:cubicBezTo>
                    <a:pt x="29838" y="334"/>
                    <a:pt x="29838" y="334"/>
                    <a:pt x="29838" y="33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16" name="Shape 2816"/>
            <p:cNvSpPr/>
            <p:nvPr/>
          </p:nvSpPr>
          <p:spPr>
            <a:xfrm>
              <a:off x="6972640" y="8018457"/>
              <a:ext cx="1484216" cy="1047749"/>
            </a:xfrm>
            <a:custGeom>
              <a:avLst/>
              <a:gdLst/>
              <a:ahLst/>
              <a:cxnLst/>
              <a:rect l="0" t="0" r="0" b="0"/>
              <a:pathLst>
                <a:path w="120000" h="120000" extrusionOk="0">
                  <a:moveTo>
                    <a:pt x="33587" y="2722"/>
                  </a:moveTo>
                  <a:lnTo>
                    <a:pt x="33587" y="2722"/>
                  </a:lnTo>
                  <a:cubicBezTo>
                    <a:pt x="33412" y="3795"/>
                    <a:pt x="32830" y="4331"/>
                    <a:pt x="32248" y="5445"/>
                  </a:cubicBezTo>
                  <a:cubicBezTo>
                    <a:pt x="31666" y="6517"/>
                    <a:pt x="31666" y="7342"/>
                    <a:pt x="30909" y="8167"/>
                  </a:cubicBezTo>
                  <a:cubicBezTo>
                    <a:pt x="30327" y="8415"/>
                    <a:pt x="30152" y="8704"/>
                    <a:pt x="29570" y="8951"/>
                  </a:cubicBezTo>
                  <a:cubicBezTo>
                    <a:pt x="28988" y="9529"/>
                    <a:pt x="28784" y="10065"/>
                    <a:pt x="28028" y="10601"/>
                  </a:cubicBezTo>
                  <a:cubicBezTo>
                    <a:pt x="27446" y="10890"/>
                    <a:pt x="27067" y="10601"/>
                    <a:pt x="26485" y="11137"/>
                  </a:cubicBezTo>
                  <a:cubicBezTo>
                    <a:pt x="25350" y="11674"/>
                    <a:pt x="25146" y="13035"/>
                    <a:pt x="24768" y="14685"/>
                  </a:cubicBezTo>
                  <a:cubicBezTo>
                    <a:pt x="24186" y="16583"/>
                    <a:pt x="23982" y="17655"/>
                    <a:pt x="23429" y="19594"/>
                  </a:cubicBezTo>
                  <a:cubicBezTo>
                    <a:pt x="23225" y="20130"/>
                    <a:pt x="23051" y="20378"/>
                    <a:pt x="22847" y="20666"/>
                  </a:cubicBezTo>
                  <a:cubicBezTo>
                    <a:pt x="22469" y="21491"/>
                    <a:pt x="22469" y="21739"/>
                    <a:pt x="22061" y="22564"/>
                  </a:cubicBezTo>
                  <a:cubicBezTo>
                    <a:pt x="21101" y="23636"/>
                    <a:pt x="20169" y="24214"/>
                    <a:pt x="19587" y="25575"/>
                  </a:cubicBezTo>
                  <a:cubicBezTo>
                    <a:pt x="18423" y="28298"/>
                    <a:pt x="18801" y="30195"/>
                    <a:pt x="18627" y="33166"/>
                  </a:cubicBezTo>
                  <a:cubicBezTo>
                    <a:pt x="18045" y="37786"/>
                    <a:pt x="14581" y="38363"/>
                    <a:pt x="13242" y="42447"/>
                  </a:cubicBezTo>
                  <a:cubicBezTo>
                    <a:pt x="12078" y="45417"/>
                    <a:pt x="11321" y="47315"/>
                    <a:pt x="9226" y="48676"/>
                  </a:cubicBezTo>
                  <a:cubicBezTo>
                    <a:pt x="7479" y="49790"/>
                    <a:pt x="6141" y="49254"/>
                    <a:pt x="4423" y="50037"/>
                  </a:cubicBezTo>
                  <a:cubicBezTo>
                    <a:pt x="2299" y="51399"/>
                    <a:pt x="1338" y="53049"/>
                    <a:pt x="0" y="55482"/>
                  </a:cubicBezTo>
                  <a:lnTo>
                    <a:pt x="0" y="55482"/>
                  </a:lnTo>
                  <a:cubicBezTo>
                    <a:pt x="5559" y="56308"/>
                    <a:pt x="5559" y="56308"/>
                    <a:pt x="5559" y="56308"/>
                  </a:cubicBezTo>
                  <a:cubicBezTo>
                    <a:pt x="6723" y="56308"/>
                    <a:pt x="7305" y="56308"/>
                    <a:pt x="8440" y="56308"/>
                  </a:cubicBezTo>
                  <a:cubicBezTo>
                    <a:pt x="9226" y="56308"/>
                    <a:pt x="9400" y="57133"/>
                    <a:pt x="10186" y="57133"/>
                  </a:cubicBezTo>
                  <a:cubicBezTo>
                    <a:pt x="11118" y="57133"/>
                    <a:pt x="11321" y="55235"/>
                    <a:pt x="12282" y="55235"/>
                  </a:cubicBezTo>
                  <a:cubicBezTo>
                    <a:pt x="13242" y="55235"/>
                    <a:pt x="13621" y="55235"/>
                    <a:pt x="14581" y="55235"/>
                  </a:cubicBezTo>
                  <a:cubicBezTo>
                    <a:pt x="15745" y="55235"/>
                    <a:pt x="16327" y="56019"/>
                    <a:pt x="17463" y="56019"/>
                  </a:cubicBezTo>
                  <a:cubicBezTo>
                    <a:pt x="18219" y="56019"/>
                    <a:pt x="18627" y="56019"/>
                    <a:pt x="19587" y="56019"/>
                  </a:cubicBezTo>
                  <a:cubicBezTo>
                    <a:pt x="22469" y="56019"/>
                    <a:pt x="23429" y="61464"/>
                    <a:pt x="26310" y="61464"/>
                  </a:cubicBezTo>
                  <a:cubicBezTo>
                    <a:pt x="27446" y="61464"/>
                    <a:pt x="28028" y="60391"/>
                    <a:pt x="29192" y="60391"/>
                  </a:cubicBezTo>
                  <a:cubicBezTo>
                    <a:pt x="29745" y="60391"/>
                    <a:pt x="29745" y="61464"/>
                    <a:pt x="29949" y="62289"/>
                  </a:cubicBezTo>
                  <a:cubicBezTo>
                    <a:pt x="30531" y="63650"/>
                    <a:pt x="30909" y="65300"/>
                    <a:pt x="31869" y="65300"/>
                  </a:cubicBezTo>
                  <a:cubicBezTo>
                    <a:pt x="33034" y="65300"/>
                    <a:pt x="33412" y="63939"/>
                    <a:pt x="34373" y="63939"/>
                  </a:cubicBezTo>
                  <a:cubicBezTo>
                    <a:pt x="35508" y="63939"/>
                    <a:pt x="36090" y="65300"/>
                    <a:pt x="37254" y="65300"/>
                  </a:cubicBezTo>
                  <a:cubicBezTo>
                    <a:pt x="38767" y="65300"/>
                    <a:pt x="39728" y="64475"/>
                    <a:pt x="41270" y="64475"/>
                  </a:cubicBezTo>
                  <a:cubicBezTo>
                    <a:pt x="42609" y="64475"/>
                    <a:pt x="42609" y="66662"/>
                    <a:pt x="43570" y="67734"/>
                  </a:cubicBezTo>
                  <a:cubicBezTo>
                    <a:pt x="44530" y="68807"/>
                    <a:pt x="45694" y="68807"/>
                    <a:pt x="46655" y="70168"/>
                  </a:cubicBezTo>
                  <a:cubicBezTo>
                    <a:pt x="46829" y="70993"/>
                    <a:pt x="47033" y="71282"/>
                    <a:pt x="47237" y="72107"/>
                  </a:cubicBezTo>
                  <a:cubicBezTo>
                    <a:pt x="47412" y="72643"/>
                    <a:pt x="47412" y="73179"/>
                    <a:pt x="47615" y="73716"/>
                  </a:cubicBezTo>
                  <a:cubicBezTo>
                    <a:pt x="47615" y="74788"/>
                    <a:pt x="47790" y="75366"/>
                    <a:pt x="47994" y="76727"/>
                  </a:cubicBezTo>
                  <a:cubicBezTo>
                    <a:pt x="47994" y="77552"/>
                    <a:pt x="48168" y="78336"/>
                    <a:pt x="48372" y="79161"/>
                  </a:cubicBezTo>
                  <a:cubicBezTo>
                    <a:pt x="48372" y="79986"/>
                    <a:pt x="48372" y="80522"/>
                    <a:pt x="48372" y="81347"/>
                  </a:cubicBezTo>
                  <a:cubicBezTo>
                    <a:pt x="48576" y="81883"/>
                    <a:pt x="48750" y="82172"/>
                    <a:pt x="48750" y="82708"/>
                  </a:cubicBezTo>
                  <a:cubicBezTo>
                    <a:pt x="48372" y="84070"/>
                    <a:pt x="47615" y="84606"/>
                    <a:pt x="47615" y="85967"/>
                  </a:cubicBezTo>
                  <a:cubicBezTo>
                    <a:pt x="47615" y="88154"/>
                    <a:pt x="48576" y="88937"/>
                    <a:pt x="49158" y="91124"/>
                  </a:cubicBezTo>
                  <a:cubicBezTo>
                    <a:pt x="49711" y="93599"/>
                    <a:pt x="49536" y="95207"/>
                    <a:pt x="49536" y="97641"/>
                  </a:cubicBezTo>
                  <a:cubicBezTo>
                    <a:pt x="49536" y="99580"/>
                    <a:pt x="49333" y="100653"/>
                    <a:pt x="49333" y="102550"/>
                  </a:cubicBezTo>
                  <a:cubicBezTo>
                    <a:pt x="49333" y="102550"/>
                    <a:pt x="49536" y="102839"/>
                    <a:pt x="49711" y="102839"/>
                  </a:cubicBezTo>
                  <a:cubicBezTo>
                    <a:pt x="51253" y="102839"/>
                    <a:pt x="51836" y="102014"/>
                    <a:pt x="53378" y="102014"/>
                  </a:cubicBezTo>
                  <a:cubicBezTo>
                    <a:pt x="54717" y="102014"/>
                    <a:pt x="55474" y="102839"/>
                    <a:pt x="56638" y="103911"/>
                  </a:cubicBezTo>
                  <a:cubicBezTo>
                    <a:pt x="57977" y="104737"/>
                    <a:pt x="59694" y="104737"/>
                    <a:pt x="59694" y="106634"/>
                  </a:cubicBezTo>
                  <a:cubicBezTo>
                    <a:pt x="59694" y="109357"/>
                    <a:pt x="58937" y="110718"/>
                    <a:pt x="58733" y="113441"/>
                  </a:cubicBezTo>
                  <a:cubicBezTo>
                    <a:pt x="59316" y="113441"/>
                    <a:pt x="59694" y="113441"/>
                    <a:pt x="60276" y="113441"/>
                  </a:cubicBezTo>
                  <a:cubicBezTo>
                    <a:pt x="60654" y="113441"/>
                    <a:pt x="60858" y="113193"/>
                    <a:pt x="61236" y="113193"/>
                  </a:cubicBezTo>
                  <a:cubicBezTo>
                    <a:pt x="62197" y="113193"/>
                    <a:pt x="62575" y="113441"/>
                    <a:pt x="63361" y="113441"/>
                  </a:cubicBezTo>
                  <a:cubicBezTo>
                    <a:pt x="63739" y="116163"/>
                    <a:pt x="64322" y="117524"/>
                    <a:pt x="64875" y="119958"/>
                  </a:cubicBezTo>
                  <a:lnTo>
                    <a:pt x="64875" y="119958"/>
                  </a:lnTo>
                  <a:cubicBezTo>
                    <a:pt x="65660" y="119711"/>
                    <a:pt x="66039" y="118886"/>
                    <a:pt x="66039" y="117813"/>
                  </a:cubicBezTo>
                  <a:cubicBezTo>
                    <a:pt x="66039" y="116699"/>
                    <a:pt x="65835" y="116163"/>
                    <a:pt x="65457" y="115338"/>
                  </a:cubicBezTo>
                  <a:cubicBezTo>
                    <a:pt x="67174" y="115091"/>
                    <a:pt x="67581" y="113193"/>
                    <a:pt x="68920" y="111790"/>
                  </a:cubicBezTo>
                  <a:cubicBezTo>
                    <a:pt x="71976" y="109109"/>
                    <a:pt x="73723" y="107459"/>
                    <a:pt x="76982" y="105025"/>
                  </a:cubicBezTo>
                  <a:cubicBezTo>
                    <a:pt x="80620" y="102014"/>
                    <a:pt x="82163" y="98755"/>
                    <a:pt x="86005" y="96569"/>
                  </a:cubicBezTo>
                  <a:cubicBezTo>
                    <a:pt x="87140" y="95744"/>
                    <a:pt x="87547" y="94382"/>
                    <a:pt x="88886" y="94382"/>
                  </a:cubicBezTo>
                  <a:cubicBezTo>
                    <a:pt x="89265" y="94382"/>
                    <a:pt x="89468" y="94671"/>
                    <a:pt x="90021" y="94671"/>
                  </a:cubicBezTo>
                  <a:cubicBezTo>
                    <a:pt x="91564" y="94671"/>
                    <a:pt x="92350" y="93021"/>
                    <a:pt x="93689" y="91949"/>
                  </a:cubicBezTo>
                  <a:cubicBezTo>
                    <a:pt x="95027" y="90587"/>
                    <a:pt x="95988" y="90340"/>
                    <a:pt x="97530" y="90340"/>
                  </a:cubicBezTo>
                  <a:cubicBezTo>
                    <a:pt x="98869" y="90340"/>
                    <a:pt x="99451" y="91949"/>
                    <a:pt x="100965" y="91949"/>
                  </a:cubicBezTo>
                  <a:cubicBezTo>
                    <a:pt x="101925" y="91949"/>
                    <a:pt x="102507" y="92237"/>
                    <a:pt x="103293" y="91412"/>
                  </a:cubicBezTo>
                  <a:cubicBezTo>
                    <a:pt x="104050" y="90340"/>
                    <a:pt x="104050" y="89226"/>
                    <a:pt x="104632" y="88401"/>
                  </a:cubicBezTo>
                  <a:cubicBezTo>
                    <a:pt x="105767" y="87040"/>
                    <a:pt x="106728" y="86792"/>
                    <a:pt x="108270" y="86256"/>
                  </a:cubicBezTo>
                  <a:cubicBezTo>
                    <a:pt x="108649" y="86256"/>
                    <a:pt x="108852" y="85678"/>
                    <a:pt x="109231" y="85678"/>
                  </a:cubicBezTo>
                  <a:cubicBezTo>
                    <a:pt x="109987" y="85678"/>
                    <a:pt x="110395" y="85678"/>
                    <a:pt x="111152" y="85678"/>
                  </a:cubicBezTo>
                  <a:cubicBezTo>
                    <a:pt x="111355" y="85678"/>
                    <a:pt x="111355" y="85678"/>
                    <a:pt x="111530" y="85678"/>
                  </a:cubicBezTo>
                  <a:lnTo>
                    <a:pt x="111530" y="85678"/>
                  </a:lnTo>
                  <a:cubicBezTo>
                    <a:pt x="111530" y="85431"/>
                    <a:pt x="111355" y="85431"/>
                    <a:pt x="111355" y="85142"/>
                  </a:cubicBezTo>
                  <a:cubicBezTo>
                    <a:pt x="111355" y="83781"/>
                    <a:pt x="111734" y="82708"/>
                    <a:pt x="111908" y="81347"/>
                  </a:cubicBezTo>
                  <a:cubicBezTo>
                    <a:pt x="112112" y="79986"/>
                    <a:pt x="112112" y="78872"/>
                    <a:pt x="112869" y="78088"/>
                  </a:cubicBezTo>
                  <a:cubicBezTo>
                    <a:pt x="115197" y="75613"/>
                    <a:pt x="117089" y="74788"/>
                    <a:pt x="119970" y="74788"/>
                  </a:cubicBezTo>
                  <a:cubicBezTo>
                    <a:pt x="119970" y="74252"/>
                    <a:pt x="119970" y="74004"/>
                    <a:pt x="119970" y="73468"/>
                  </a:cubicBezTo>
                  <a:cubicBezTo>
                    <a:pt x="119970" y="72643"/>
                    <a:pt x="119592" y="72354"/>
                    <a:pt x="119214" y="71818"/>
                  </a:cubicBezTo>
                  <a:cubicBezTo>
                    <a:pt x="118835" y="71282"/>
                    <a:pt x="118632" y="70745"/>
                    <a:pt x="118049" y="70745"/>
                  </a:cubicBezTo>
                  <a:cubicBezTo>
                    <a:pt x="117293" y="70745"/>
                    <a:pt x="116914" y="70745"/>
                    <a:pt x="116158" y="70745"/>
                  </a:cubicBezTo>
                  <a:cubicBezTo>
                    <a:pt x="114993" y="70745"/>
                    <a:pt x="113276" y="70993"/>
                    <a:pt x="113276" y="69384"/>
                  </a:cubicBezTo>
                  <a:cubicBezTo>
                    <a:pt x="113276" y="67487"/>
                    <a:pt x="113655" y="66084"/>
                    <a:pt x="114208" y="64475"/>
                  </a:cubicBezTo>
                  <a:lnTo>
                    <a:pt x="114208" y="64475"/>
                  </a:lnTo>
                  <a:cubicBezTo>
                    <a:pt x="112869" y="64475"/>
                    <a:pt x="111734" y="63939"/>
                    <a:pt x="110395" y="63939"/>
                  </a:cubicBezTo>
                  <a:cubicBezTo>
                    <a:pt x="109231" y="63939"/>
                    <a:pt x="108649" y="63939"/>
                    <a:pt x="107513" y="63939"/>
                  </a:cubicBezTo>
                  <a:cubicBezTo>
                    <a:pt x="105593" y="63939"/>
                    <a:pt x="104632" y="65837"/>
                    <a:pt x="102711" y="65837"/>
                  </a:cubicBezTo>
                  <a:cubicBezTo>
                    <a:pt x="101925" y="65837"/>
                    <a:pt x="101547" y="65837"/>
                    <a:pt x="100965" y="65548"/>
                  </a:cubicBezTo>
                  <a:cubicBezTo>
                    <a:pt x="100790" y="65300"/>
                    <a:pt x="100586" y="64475"/>
                    <a:pt x="100412" y="64475"/>
                  </a:cubicBezTo>
                  <a:cubicBezTo>
                    <a:pt x="98083" y="64475"/>
                    <a:pt x="98491" y="70168"/>
                    <a:pt x="96366" y="70168"/>
                  </a:cubicBezTo>
                  <a:cubicBezTo>
                    <a:pt x="94242" y="70168"/>
                    <a:pt x="91389" y="69384"/>
                    <a:pt x="91389" y="66373"/>
                  </a:cubicBezTo>
                  <a:cubicBezTo>
                    <a:pt x="91389" y="65012"/>
                    <a:pt x="91389" y="64187"/>
                    <a:pt x="91389" y="62825"/>
                  </a:cubicBezTo>
                  <a:cubicBezTo>
                    <a:pt x="91389" y="61464"/>
                    <a:pt x="91186" y="60103"/>
                    <a:pt x="90225" y="59319"/>
                  </a:cubicBezTo>
                  <a:cubicBezTo>
                    <a:pt x="89468" y="58741"/>
                    <a:pt x="88682" y="58494"/>
                    <a:pt x="88304" y="57380"/>
                  </a:cubicBezTo>
                  <a:cubicBezTo>
                    <a:pt x="92146" y="43520"/>
                    <a:pt x="92146" y="43520"/>
                    <a:pt x="92146" y="43520"/>
                  </a:cubicBezTo>
                  <a:cubicBezTo>
                    <a:pt x="91942" y="41622"/>
                    <a:pt x="92146" y="39972"/>
                    <a:pt x="91186" y="38611"/>
                  </a:cubicBezTo>
                  <a:cubicBezTo>
                    <a:pt x="90225" y="37002"/>
                    <a:pt x="88886" y="37786"/>
                    <a:pt x="87344" y="37538"/>
                  </a:cubicBezTo>
                  <a:cubicBezTo>
                    <a:pt x="85801" y="37249"/>
                    <a:pt x="85248" y="35641"/>
                    <a:pt x="84462" y="33454"/>
                  </a:cubicBezTo>
                  <a:cubicBezTo>
                    <a:pt x="84084" y="31268"/>
                    <a:pt x="83706" y="29907"/>
                    <a:pt x="83706" y="27473"/>
                  </a:cubicBezTo>
                  <a:cubicBezTo>
                    <a:pt x="83706" y="24750"/>
                    <a:pt x="84462" y="23100"/>
                    <a:pt x="84462" y="20130"/>
                  </a:cubicBezTo>
                  <a:cubicBezTo>
                    <a:pt x="84462" y="19305"/>
                    <a:pt x="83880" y="18769"/>
                    <a:pt x="83880" y="17944"/>
                  </a:cubicBezTo>
                  <a:cubicBezTo>
                    <a:pt x="83880" y="16335"/>
                    <a:pt x="83880" y="15757"/>
                    <a:pt x="83880" y="14149"/>
                  </a:cubicBezTo>
                  <a:cubicBezTo>
                    <a:pt x="83880" y="11426"/>
                    <a:pt x="82541" y="8704"/>
                    <a:pt x="80620" y="8704"/>
                  </a:cubicBezTo>
                  <a:cubicBezTo>
                    <a:pt x="79485" y="8704"/>
                    <a:pt x="78699" y="9240"/>
                    <a:pt x="77564" y="9240"/>
                  </a:cubicBezTo>
                  <a:cubicBezTo>
                    <a:pt x="76779" y="9240"/>
                    <a:pt x="76400" y="8704"/>
                    <a:pt x="75643" y="8704"/>
                  </a:cubicBezTo>
                  <a:cubicBezTo>
                    <a:pt x="74276" y="8704"/>
                    <a:pt x="73897" y="10601"/>
                    <a:pt x="72558" y="10601"/>
                  </a:cubicBezTo>
                  <a:cubicBezTo>
                    <a:pt x="71423" y="10601"/>
                    <a:pt x="70637" y="10065"/>
                    <a:pt x="69502" y="10065"/>
                  </a:cubicBezTo>
                  <a:cubicBezTo>
                    <a:pt x="65835" y="10065"/>
                    <a:pt x="63536" y="11137"/>
                    <a:pt x="60276" y="13860"/>
                  </a:cubicBezTo>
                  <a:cubicBezTo>
                    <a:pt x="59898" y="12499"/>
                    <a:pt x="59694" y="10890"/>
                    <a:pt x="58559" y="10890"/>
                  </a:cubicBezTo>
                  <a:cubicBezTo>
                    <a:pt x="57598" y="10890"/>
                    <a:pt x="57220" y="12787"/>
                    <a:pt x="56260" y="12787"/>
                  </a:cubicBezTo>
                  <a:cubicBezTo>
                    <a:pt x="55677" y="12787"/>
                    <a:pt x="55474" y="11962"/>
                    <a:pt x="55299" y="11426"/>
                  </a:cubicBezTo>
                  <a:cubicBezTo>
                    <a:pt x="55095" y="10890"/>
                    <a:pt x="54717" y="10601"/>
                    <a:pt x="54717" y="10065"/>
                  </a:cubicBezTo>
                  <a:cubicBezTo>
                    <a:pt x="54717" y="8415"/>
                    <a:pt x="55299" y="7631"/>
                    <a:pt x="55299" y="5981"/>
                  </a:cubicBezTo>
                  <a:cubicBezTo>
                    <a:pt x="55299" y="4620"/>
                    <a:pt x="54717" y="3547"/>
                    <a:pt x="53931" y="2970"/>
                  </a:cubicBezTo>
                  <a:cubicBezTo>
                    <a:pt x="53378" y="2970"/>
                    <a:pt x="53000" y="2722"/>
                    <a:pt x="52418" y="2433"/>
                  </a:cubicBezTo>
                  <a:cubicBezTo>
                    <a:pt x="51050" y="2186"/>
                    <a:pt x="50293" y="2186"/>
                    <a:pt x="48954" y="2186"/>
                  </a:cubicBezTo>
                  <a:cubicBezTo>
                    <a:pt x="46829" y="2186"/>
                    <a:pt x="45694" y="2433"/>
                    <a:pt x="43570" y="2433"/>
                  </a:cubicBezTo>
                  <a:cubicBezTo>
                    <a:pt x="41853" y="2186"/>
                    <a:pt x="40688" y="2186"/>
                    <a:pt x="38971" y="1072"/>
                  </a:cubicBezTo>
                  <a:cubicBezTo>
                    <a:pt x="38389" y="536"/>
                    <a:pt x="37807" y="0"/>
                    <a:pt x="37050" y="0"/>
                  </a:cubicBezTo>
                  <a:cubicBezTo>
                    <a:pt x="35508" y="0"/>
                    <a:pt x="34547" y="1072"/>
                    <a:pt x="33587" y="272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17" name="Shape 2817"/>
            <p:cNvSpPr/>
            <p:nvPr/>
          </p:nvSpPr>
          <p:spPr>
            <a:xfrm>
              <a:off x="6150369" y="7512043"/>
              <a:ext cx="1258806" cy="1277938"/>
            </a:xfrm>
            <a:custGeom>
              <a:avLst/>
              <a:gdLst/>
              <a:ahLst/>
              <a:cxnLst/>
              <a:rect l="0" t="0" r="0" b="0"/>
              <a:pathLst>
                <a:path w="120000" h="120000" extrusionOk="0">
                  <a:moveTo>
                    <a:pt x="119965" y="41014"/>
                  </a:moveTo>
                  <a:lnTo>
                    <a:pt x="119965" y="41014"/>
                  </a:lnTo>
                  <a:cubicBezTo>
                    <a:pt x="118146" y="42603"/>
                    <a:pt x="117459" y="44158"/>
                    <a:pt x="117459" y="46390"/>
                  </a:cubicBezTo>
                  <a:cubicBezTo>
                    <a:pt x="117459" y="47709"/>
                    <a:pt x="118146" y="48385"/>
                    <a:pt x="117906" y="49737"/>
                  </a:cubicBezTo>
                  <a:lnTo>
                    <a:pt x="117906" y="49737"/>
                  </a:lnTo>
                  <a:cubicBezTo>
                    <a:pt x="117700" y="50617"/>
                    <a:pt x="117013" y="51056"/>
                    <a:pt x="116327" y="51969"/>
                  </a:cubicBezTo>
                  <a:cubicBezTo>
                    <a:pt x="115640" y="52848"/>
                    <a:pt x="115640" y="53524"/>
                    <a:pt x="114748" y="54201"/>
                  </a:cubicBezTo>
                  <a:cubicBezTo>
                    <a:pt x="114061" y="54404"/>
                    <a:pt x="113855" y="54640"/>
                    <a:pt x="113169" y="54843"/>
                  </a:cubicBezTo>
                  <a:cubicBezTo>
                    <a:pt x="112482" y="55316"/>
                    <a:pt x="112242" y="55756"/>
                    <a:pt x="111350" y="56196"/>
                  </a:cubicBezTo>
                  <a:cubicBezTo>
                    <a:pt x="110663" y="56432"/>
                    <a:pt x="110217" y="56196"/>
                    <a:pt x="109530" y="56635"/>
                  </a:cubicBezTo>
                  <a:cubicBezTo>
                    <a:pt x="108192" y="57075"/>
                    <a:pt x="107951" y="58191"/>
                    <a:pt x="107505" y="59543"/>
                  </a:cubicBezTo>
                  <a:cubicBezTo>
                    <a:pt x="106819" y="61098"/>
                    <a:pt x="106578" y="61978"/>
                    <a:pt x="105926" y="63567"/>
                  </a:cubicBezTo>
                  <a:cubicBezTo>
                    <a:pt x="105686" y="64006"/>
                    <a:pt x="105480" y="64209"/>
                    <a:pt x="105240" y="64446"/>
                  </a:cubicBezTo>
                  <a:cubicBezTo>
                    <a:pt x="104794" y="65122"/>
                    <a:pt x="104794" y="65325"/>
                    <a:pt x="104313" y="66001"/>
                  </a:cubicBezTo>
                  <a:cubicBezTo>
                    <a:pt x="103180" y="66880"/>
                    <a:pt x="102082" y="67354"/>
                    <a:pt x="101395" y="68469"/>
                  </a:cubicBezTo>
                  <a:cubicBezTo>
                    <a:pt x="100022" y="70701"/>
                    <a:pt x="100469" y="72256"/>
                    <a:pt x="100263" y="74691"/>
                  </a:cubicBezTo>
                  <a:cubicBezTo>
                    <a:pt x="99576" y="78478"/>
                    <a:pt x="95491" y="78951"/>
                    <a:pt x="93913" y="82299"/>
                  </a:cubicBezTo>
                  <a:cubicBezTo>
                    <a:pt x="92540" y="84733"/>
                    <a:pt x="91647" y="86289"/>
                    <a:pt x="89176" y="87404"/>
                  </a:cubicBezTo>
                  <a:cubicBezTo>
                    <a:pt x="87116" y="88317"/>
                    <a:pt x="85537" y="87878"/>
                    <a:pt x="83512" y="88520"/>
                  </a:cubicBezTo>
                  <a:cubicBezTo>
                    <a:pt x="81006" y="89636"/>
                    <a:pt x="79874" y="90989"/>
                    <a:pt x="78295" y="92983"/>
                  </a:cubicBezTo>
                  <a:cubicBezTo>
                    <a:pt x="76029" y="95452"/>
                    <a:pt x="74004" y="96128"/>
                    <a:pt x="71292" y="97886"/>
                  </a:cubicBezTo>
                  <a:cubicBezTo>
                    <a:pt x="69679" y="98799"/>
                    <a:pt x="69679" y="100355"/>
                    <a:pt x="69473" y="102147"/>
                  </a:cubicBezTo>
                  <a:cubicBezTo>
                    <a:pt x="69233" y="103465"/>
                    <a:pt x="68821" y="104142"/>
                    <a:pt x="68375" y="105494"/>
                  </a:cubicBezTo>
                  <a:cubicBezTo>
                    <a:pt x="67242" y="107726"/>
                    <a:pt x="65423" y="107928"/>
                    <a:pt x="63604" y="109721"/>
                  </a:cubicBezTo>
                  <a:cubicBezTo>
                    <a:pt x="62711" y="110836"/>
                    <a:pt x="62917" y="111715"/>
                    <a:pt x="62025" y="112831"/>
                  </a:cubicBezTo>
                  <a:cubicBezTo>
                    <a:pt x="60446" y="114420"/>
                    <a:pt x="59073" y="114860"/>
                    <a:pt x="58421" y="116855"/>
                  </a:cubicBezTo>
                  <a:cubicBezTo>
                    <a:pt x="58180" y="118207"/>
                    <a:pt x="57940" y="118647"/>
                    <a:pt x="57734" y="119966"/>
                  </a:cubicBezTo>
                  <a:lnTo>
                    <a:pt x="57734" y="119966"/>
                  </a:lnTo>
                  <a:cubicBezTo>
                    <a:pt x="56807" y="118647"/>
                    <a:pt x="55915" y="118207"/>
                    <a:pt x="55469" y="117092"/>
                  </a:cubicBezTo>
                  <a:cubicBezTo>
                    <a:pt x="54782" y="115502"/>
                    <a:pt x="53649" y="114184"/>
                    <a:pt x="51830" y="114184"/>
                  </a:cubicBezTo>
                  <a:cubicBezTo>
                    <a:pt x="50938" y="114184"/>
                    <a:pt x="50697" y="114860"/>
                    <a:pt x="49805" y="115063"/>
                  </a:cubicBezTo>
                  <a:cubicBezTo>
                    <a:pt x="49118" y="115300"/>
                    <a:pt x="48672" y="115300"/>
                    <a:pt x="47780" y="115300"/>
                  </a:cubicBezTo>
                  <a:cubicBezTo>
                    <a:pt x="45034" y="115300"/>
                    <a:pt x="43455" y="115502"/>
                    <a:pt x="41189" y="114184"/>
                  </a:cubicBezTo>
                  <a:cubicBezTo>
                    <a:pt x="38237" y="112392"/>
                    <a:pt x="37791" y="109957"/>
                    <a:pt x="36899" y="106610"/>
                  </a:cubicBezTo>
                  <a:cubicBezTo>
                    <a:pt x="36659" y="106136"/>
                    <a:pt x="36659" y="105697"/>
                    <a:pt x="36659" y="105257"/>
                  </a:cubicBezTo>
                  <a:cubicBezTo>
                    <a:pt x="36659" y="104142"/>
                    <a:pt x="37105" y="103702"/>
                    <a:pt x="37105" y="102586"/>
                  </a:cubicBezTo>
                  <a:cubicBezTo>
                    <a:pt x="37105" y="101470"/>
                    <a:pt x="37105" y="100557"/>
                    <a:pt x="36899" y="99475"/>
                  </a:cubicBezTo>
                  <a:cubicBezTo>
                    <a:pt x="36453" y="98360"/>
                    <a:pt x="35320" y="98123"/>
                    <a:pt x="35320" y="96770"/>
                  </a:cubicBezTo>
                  <a:cubicBezTo>
                    <a:pt x="35320" y="94775"/>
                    <a:pt x="37105" y="93896"/>
                    <a:pt x="37105" y="91868"/>
                  </a:cubicBezTo>
                  <a:cubicBezTo>
                    <a:pt x="37105" y="89873"/>
                    <a:pt x="37105" y="88520"/>
                    <a:pt x="36212" y="86762"/>
                  </a:cubicBezTo>
                  <a:cubicBezTo>
                    <a:pt x="35320" y="85409"/>
                    <a:pt x="34187" y="85173"/>
                    <a:pt x="32814" y="84733"/>
                  </a:cubicBezTo>
                  <a:cubicBezTo>
                    <a:pt x="31235" y="84091"/>
                    <a:pt x="30102" y="83617"/>
                    <a:pt x="28283" y="83617"/>
                  </a:cubicBezTo>
                  <a:cubicBezTo>
                    <a:pt x="26018" y="83617"/>
                    <a:pt x="24679" y="84294"/>
                    <a:pt x="22414" y="84530"/>
                  </a:cubicBezTo>
                  <a:cubicBezTo>
                    <a:pt x="21487" y="84733"/>
                    <a:pt x="21281" y="85173"/>
                    <a:pt x="20354" y="85173"/>
                  </a:cubicBezTo>
                  <a:cubicBezTo>
                    <a:pt x="18775" y="85173"/>
                    <a:pt x="18329" y="83854"/>
                    <a:pt x="16750" y="83617"/>
                  </a:cubicBezTo>
                  <a:cubicBezTo>
                    <a:pt x="14485" y="82941"/>
                    <a:pt x="13112" y="82738"/>
                    <a:pt x="10846" y="81825"/>
                  </a:cubicBezTo>
                  <a:cubicBezTo>
                    <a:pt x="9267" y="81386"/>
                    <a:pt x="8581" y="80743"/>
                    <a:pt x="6796" y="80743"/>
                  </a:cubicBezTo>
                  <a:cubicBezTo>
                    <a:pt x="5183" y="80743"/>
                    <a:pt x="3398" y="80946"/>
                    <a:pt x="1578" y="80946"/>
                  </a:cubicBezTo>
                  <a:cubicBezTo>
                    <a:pt x="1338" y="79830"/>
                    <a:pt x="892" y="79391"/>
                    <a:pt x="686" y="78275"/>
                  </a:cubicBezTo>
                  <a:cubicBezTo>
                    <a:pt x="446" y="77836"/>
                    <a:pt x="0" y="77836"/>
                    <a:pt x="0" y="77396"/>
                  </a:cubicBezTo>
                  <a:cubicBezTo>
                    <a:pt x="0" y="76720"/>
                    <a:pt x="446" y="76483"/>
                    <a:pt x="686" y="75807"/>
                  </a:cubicBezTo>
                  <a:cubicBezTo>
                    <a:pt x="1338" y="73372"/>
                    <a:pt x="2025" y="72256"/>
                    <a:pt x="2711" y="69788"/>
                  </a:cubicBezTo>
                  <a:cubicBezTo>
                    <a:pt x="3157" y="68672"/>
                    <a:pt x="2917" y="68030"/>
                    <a:pt x="3157" y="66677"/>
                  </a:cubicBezTo>
                  <a:cubicBezTo>
                    <a:pt x="3157" y="65122"/>
                    <a:pt x="3604" y="64209"/>
                    <a:pt x="3604" y="62890"/>
                  </a:cubicBezTo>
                  <a:cubicBezTo>
                    <a:pt x="3604" y="62214"/>
                    <a:pt x="3604" y="61978"/>
                    <a:pt x="3604" y="61335"/>
                  </a:cubicBezTo>
                  <a:cubicBezTo>
                    <a:pt x="3604" y="60896"/>
                    <a:pt x="3398" y="60422"/>
                    <a:pt x="3398" y="59746"/>
                  </a:cubicBezTo>
                  <a:cubicBezTo>
                    <a:pt x="3398" y="59103"/>
                    <a:pt x="3398" y="58664"/>
                    <a:pt x="3398" y="57988"/>
                  </a:cubicBezTo>
                  <a:cubicBezTo>
                    <a:pt x="3398" y="56872"/>
                    <a:pt x="3398" y="56196"/>
                    <a:pt x="2917" y="55316"/>
                  </a:cubicBezTo>
                  <a:cubicBezTo>
                    <a:pt x="2711" y="54640"/>
                    <a:pt x="2265" y="54640"/>
                    <a:pt x="1819" y="54201"/>
                  </a:cubicBezTo>
                  <a:cubicBezTo>
                    <a:pt x="1338" y="53761"/>
                    <a:pt x="1132" y="53085"/>
                    <a:pt x="1132" y="52409"/>
                  </a:cubicBezTo>
                  <a:cubicBezTo>
                    <a:pt x="1132" y="51293"/>
                    <a:pt x="1132" y="50853"/>
                    <a:pt x="1132" y="49737"/>
                  </a:cubicBezTo>
                  <a:cubicBezTo>
                    <a:pt x="1132" y="49061"/>
                    <a:pt x="446" y="48825"/>
                    <a:pt x="205" y="48148"/>
                  </a:cubicBezTo>
                  <a:cubicBezTo>
                    <a:pt x="205" y="47945"/>
                    <a:pt x="205" y="47945"/>
                    <a:pt x="205" y="47709"/>
                  </a:cubicBezTo>
                  <a:lnTo>
                    <a:pt x="205" y="47709"/>
                  </a:lnTo>
                  <a:cubicBezTo>
                    <a:pt x="1578" y="47269"/>
                    <a:pt x="2471" y="47269"/>
                    <a:pt x="3604" y="46390"/>
                  </a:cubicBezTo>
                  <a:cubicBezTo>
                    <a:pt x="4736" y="45274"/>
                    <a:pt x="4736" y="44158"/>
                    <a:pt x="4736" y="42603"/>
                  </a:cubicBezTo>
                  <a:cubicBezTo>
                    <a:pt x="4736" y="41927"/>
                    <a:pt x="3844" y="41927"/>
                    <a:pt x="3157" y="41487"/>
                  </a:cubicBezTo>
                  <a:cubicBezTo>
                    <a:pt x="2025" y="40574"/>
                    <a:pt x="1338" y="39695"/>
                    <a:pt x="1338" y="38343"/>
                  </a:cubicBezTo>
                  <a:cubicBezTo>
                    <a:pt x="1338" y="35908"/>
                    <a:pt x="2711" y="34792"/>
                    <a:pt x="4084" y="33000"/>
                  </a:cubicBezTo>
                  <a:cubicBezTo>
                    <a:pt x="5183" y="31885"/>
                    <a:pt x="5183" y="30769"/>
                    <a:pt x="5663" y="29213"/>
                  </a:cubicBezTo>
                  <a:cubicBezTo>
                    <a:pt x="6315" y="26745"/>
                    <a:pt x="7242" y="25426"/>
                    <a:pt x="7929" y="22755"/>
                  </a:cubicBezTo>
                  <a:cubicBezTo>
                    <a:pt x="8375" y="19847"/>
                    <a:pt x="8821" y="18292"/>
                    <a:pt x="9508" y="15384"/>
                  </a:cubicBezTo>
                  <a:cubicBezTo>
                    <a:pt x="9713" y="14505"/>
                    <a:pt x="9954" y="14032"/>
                    <a:pt x="10400" y="13153"/>
                  </a:cubicBezTo>
                  <a:cubicBezTo>
                    <a:pt x="10640" y="12476"/>
                    <a:pt x="11327" y="12476"/>
                    <a:pt x="11327" y="11834"/>
                  </a:cubicBezTo>
                  <a:cubicBezTo>
                    <a:pt x="11327" y="8689"/>
                    <a:pt x="9267" y="7134"/>
                    <a:pt x="8135" y="4226"/>
                  </a:cubicBezTo>
                  <a:cubicBezTo>
                    <a:pt x="7929" y="3786"/>
                    <a:pt x="7688" y="3347"/>
                    <a:pt x="7448" y="2907"/>
                  </a:cubicBezTo>
                  <a:lnTo>
                    <a:pt x="7448" y="2907"/>
                  </a:lnTo>
                  <a:cubicBezTo>
                    <a:pt x="8135" y="2907"/>
                    <a:pt x="8581" y="2434"/>
                    <a:pt x="9267" y="2434"/>
                  </a:cubicBezTo>
                  <a:cubicBezTo>
                    <a:pt x="9954" y="2434"/>
                    <a:pt x="10400" y="3347"/>
                    <a:pt x="10640" y="4023"/>
                  </a:cubicBezTo>
                  <a:cubicBezTo>
                    <a:pt x="11533" y="5579"/>
                    <a:pt x="11979" y="6458"/>
                    <a:pt x="13352" y="7573"/>
                  </a:cubicBezTo>
                  <a:cubicBezTo>
                    <a:pt x="14931" y="8926"/>
                    <a:pt x="16304" y="9129"/>
                    <a:pt x="18329" y="9129"/>
                  </a:cubicBezTo>
                  <a:cubicBezTo>
                    <a:pt x="20148" y="9129"/>
                    <a:pt x="20594" y="7371"/>
                    <a:pt x="22173" y="6897"/>
                  </a:cubicBezTo>
                  <a:cubicBezTo>
                    <a:pt x="23993" y="6458"/>
                    <a:pt x="25572" y="6897"/>
                    <a:pt x="27151" y="5579"/>
                  </a:cubicBezTo>
                  <a:cubicBezTo>
                    <a:pt x="28077" y="5139"/>
                    <a:pt x="27597" y="4226"/>
                    <a:pt x="28283" y="3550"/>
                  </a:cubicBezTo>
                  <a:cubicBezTo>
                    <a:pt x="29210" y="2434"/>
                    <a:pt x="30549" y="2907"/>
                    <a:pt x="31922" y="2231"/>
                  </a:cubicBezTo>
                  <a:cubicBezTo>
                    <a:pt x="33947" y="1318"/>
                    <a:pt x="35080" y="676"/>
                    <a:pt x="37345" y="676"/>
                  </a:cubicBezTo>
                  <a:cubicBezTo>
                    <a:pt x="37791" y="676"/>
                    <a:pt x="37585" y="1318"/>
                    <a:pt x="37791" y="1555"/>
                  </a:cubicBezTo>
                  <a:cubicBezTo>
                    <a:pt x="38032" y="1994"/>
                    <a:pt x="38478" y="2231"/>
                    <a:pt x="38718" y="2671"/>
                  </a:cubicBezTo>
                  <a:cubicBezTo>
                    <a:pt x="40743" y="4023"/>
                    <a:pt x="42322" y="5139"/>
                    <a:pt x="44828" y="5139"/>
                  </a:cubicBezTo>
                  <a:cubicBezTo>
                    <a:pt x="45720" y="5139"/>
                    <a:pt x="46407" y="5139"/>
                    <a:pt x="47299" y="5139"/>
                  </a:cubicBezTo>
                  <a:cubicBezTo>
                    <a:pt x="49805" y="5139"/>
                    <a:pt x="49565" y="1318"/>
                    <a:pt x="52070" y="439"/>
                  </a:cubicBezTo>
                  <a:cubicBezTo>
                    <a:pt x="53409" y="0"/>
                    <a:pt x="54336" y="439"/>
                    <a:pt x="55675" y="439"/>
                  </a:cubicBezTo>
                  <a:cubicBezTo>
                    <a:pt x="56601" y="439"/>
                    <a:pt x="57048" y="236"/>
                    <a:pt x="57940" y="236"/>
                  </a:cubicBezTo>
                  <a:cubicBezTo>
                    <a:pt x="60205" y="236"/>
                    <a:pt x="61338" y="236"/>
                    <a:pt x="63604" y="236"/>
                  </a:cubicBezTo>
                  <a:cubicBezTo>
                    <a:pt x="64050" y="1792"/>
                    <a:pt x="65663" y="2671"/>
                    <a:pt x="67242" y="2671"/>
                  </a:cubicBezTo>
                  <a:cubicBezTo>
                    <a:pt x="70812" y="2671"/>
                    <a:pt x="72631" y="1555"/>
                    <a:pt x="76029" y="1555"/>
                  </a:cubicBezTo>
                  <a:cubicBezTo>
                    <a:pt x="77162" y="1555"/>
                    <a:pt x="78295" y="1318"/>
                    <a:pt x="78741" y="2434"/>
                  </a:cubicBezTo>
                  <a:cubicBezTo>
                    <a:pt x="79187" y="3347"/>
                    <a:pt x="78741" y="4463"/>
                    <a:pt x="79633" y="5342"/>
                  </a:cubicBezTo>
                  <a:cubicBezTo>
                    <a:pt x="80114" y="6018"/>
                    <a:pt x="80766" y="5781"/>
                    <a:pt x="81453" y="6221"/>
                  </a:cubicBezTo>
                  <a:cubicBezTo>
                    <a:pt x="82826" y="6694"/>
                    <a:pt x="83272" y="7573"/>
                    <a:pt x="84645" y="7573"/>
                  </a:cubicBezTo>
                  <a:lnTo>
                    <a:pt x="84645" y="7573"/>
                  </a:lnTo>
                  <a:cubicBezTo>
                    <a:pt x="84405" y="9129"/>
                    <a:pt x="84405" y="10684"/>
                    <a:pt x="84164" y="12273"/>
                  </a:cubicBezTo>
                  <a:cubicBezTo>
                    <a:pt x="84164" y="13829"/>
                    <a:pt x="83512" y="14708"/>
                    <a:pt x="83512" y="16060"/>
                  </a:cubicBezTo>
                  <a:cubicBezTo>
                    <a:pt x="83512" y="16500"/>
                    <a:pt x="83512" y="16737"/>
                    <a:pt x="83512" y="17176"/>
                  </a:cubicBezTo>
                  <a:cubicBezTo>
                    <a:pt x="84645" y="17379"/>
                    <a:pt x="85537" y="17176"/>
                    <a:pt x="86670" y="17616"/>
                  </a:cubicBezTo>
                  <a:cubicBezTo>
                    <a:pt x="88695" y="18292"/>
                    <a:pt x="89382" y="19408"/>
                    <a:pt x="90755" y="20963"/>
                  </a:cubicBezTo>
                  <a:cubicBezTo>
                    <a:pt x="91647" y="22079"/>
                    <a:pt x="92540" y="22519"/>
                    <a:pt x="93913" y="23431"/>
                  </a:cubicBezTo>
                  <a:cubicBezTo>
                    <a:pt x="96864" y="25629"/>
                    <a:pt x="98203" y="27218"/>
                    <a:pt x="101395" y="29213"/>
                  </a:cubicBezTo>
                  <a:cubicBezTo>
                    <a:pt x="103661" y="30566"/>
                    <a:pt x="104553" y="31445"/>
                    <a:pt x="106819" y="32561"/>
                  </a:cubicBezTo>
                  <a:cubicBezTo>
                    <a:pt x="108638" y="33677"/>
                    <a:pt x="110217" y="33879"/>
                    <a:pt x="111350" y="35672"/>
                  </a:cubicBezTo>
                  <a:cubicBezTo>
                    <a:pt x="112723" y="38140"/>
                    <a:pt x="114748" y="38579"/>
                    <a:pt x="117459" y="39695"/>
                  </a:cubicBezTo>
                  <a:cubicBezTo>
                    <a:pt x="118352" y="40135"/>
                    <a:pt x="119038" y="40371"/>
                    <a:pt x="119965" y="4101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18" name="Shape 2818"/>
            <p:cNvSpPr/>
            <p:nvPr/>
          </p:nvSpPr>
          <p:spPr>
            <a:xfrm>
              <a:off x="6150369" y="9329732"/>
              <a:ext cx="1268330" cy="1212850"/>
            </a:xfrm>
            <a:custGeom>
              <a:avLst/>
              <a:gdLst/>
              <a:ahLst/>
              <a:cxnLst/>
              <a:rect l="0" t="0" r="0" b="0"/>
              <a:pathLst>
                <a:path w="120000" h="120000" extrusionOk="0">
                  <a:moveTo>
                    <a:pt x="59114" y="462"/>
                  </a:moveTo>
                  <a:lnTo>
                    <a:pt x="59114" y="462"/>
                  </a:lnTo>
                  <a:cubicBezTo>
                    <a:pt x="60204" y="462"/>
                    <a:pt x="61124" y="1388"/>
                    <a:pt x="62248" y="1388"/>
                  </a:cubicBezTo>
                  <a:cubicBezTo>
                    <a:pt x="63816" y="1388"/>
                    <a:pt x="64497" y="462"/>
                    <a:pt x="66064" y="462"/>
                  </a:cubicBezTo>
                  <a:cubicBezTo>
                    <a:pt x="67427" y="462"/>
                    <a:pt x="67870" y="1851"/>
                    <a:pt x="69165" y="1851"/>
                  </a:cubicBezTo>
                  <a:cubicBezTo>
                    <a:pt x="70766" y="1851"/>
                    <a:pt x="71413" y="0"/>
                    <a:pt x="72981" y="0"/>
                  </a:cubicBezTo>
                  <a:cubicBezTo>
                    <a:pt x="74344" y="0"/>
                    <a:pt x="74787" y="1851"/>
                    <a:pt x="76149" y="1851"/>
                  </a:cubicBezTo>
                  <a:cubicBezTo>
                    <a:pt x="77717" y="1851"/>
                    <a:pt x="78603" y="1851"/>
                    <a:pt x="80170" y="1851"/>
                  </a:cubicBezTo>
                  <a:cubicBezTo>
                    <a:pt x="82419" y="1851"/>
                    <a:pt x="83781" y="2313"/>
                    <a:pt x="86030" y="2812"/>
                  </a:cubicBezTo>
                  <a:cubicBezTo>
                    <a:pt x="86916" y="3025"/>
                    <a:pt x="88040" y="3025"/>
                    <a:pt x="88279" y="3986"/>
                  </a:cubicBezTo>
                  <a:cubicBezTo>
                    <a:pt x="88517" y="4912"/>
                    <a:pt x="88279" y="6336"/>
                    <a:pt x="89165" y="6549"/>
                  </a:cubicBezTo>
                  <a:cubicBezTo>
                    <a:pt x="90732" y="7012"/>
                    <a:pt x="91856" y="6336"/>
                    <a:pt x="93458" y="7012"/>
                  </a:cubicBezTo>
                  <a:cubicBezTo>
                    <a:pt x="94344" y="7261"/>
                    <a:pt x="94582" y="7724"/>
                    <a:pt x="95229" y="8436"/>
                  </a:cubicBezTo>
                  <a:cubicBezTo>
                    <a:pt x="97035" y="10323"/>
                    <a:pt x="98160" y="11248"/>
                    <a:pt x="99045" y="13598"/>
                  </a:cubicBezTo>
                  <a:cubicBezTo>
                    <a:pt x="100851" y="18297"/>
                    <a:pt x="105349" y="18510"/>
                    <a:pt x="107393" y="23209"/>
                  </a:cubicBezTo>
                  <a:cubicBezTo>
                    <a:pt x="107836" y="24170"/>
                    <a:pt x="108279" y="25345"/>
                    <a:pt x="109403" y="25559"/>
                  </a:cubicBezTo>
                  <a:cubicBezTo>
                    <a:pt x="110732" y="26271"/>
                    <a:pt x="111652" y="25808"/>
                    <a:pt x="113015" y="26271"/>
                  </a:cubicBezTo>
                  <a:cubicBezTo>
                    <a:pt x="114582" y="26983"/>
                    <a:pt x="115229" y="28620"/>
                    <a:pt x="115229" y="30258"/>
                  </a:cubicBezTo>
                  <a:cubicBezTo>
                    <a:pt x="115229" y="32144"/>
                    <a:pt x="115229" y="33105"/>
                    <a:pt x="115229" y="34743"/>
                  </a:cubicBezTo>
                  <a:cubicBezTo>
                    <a:pt x="115229" y="35206"/>
                    <a:pt x="115468" y="35419"/>
                    <a:pt x="115468" y="35918"/>
                  </a:cubicBezTo>
                  <a:cubicBezTo>
                    <a:pt x="115468" y="37769"/>
                    <a:pt x="114105" y="38481"/>
                    <a:pt x="113458" y="40118"/>
                  </a:cubicBezTo>
                  <a:cubicBezTo>
                    <a:pt x="113015" y="41079"/>
                    <a:pt x="113015" y="41791"/>
                    <a:pt x="112538" y="42468"/>
                  </a:cubicBezTo>
                  <a:cubicBezTo>
                    <a:pt x="113901" y="42717"/>
                    <a:pt x="114582" y="42468"/>
                    <a:pt x="115706" y="42468"/>
                  </a:cubicBezTo>
                  <a:cubicBezTo>
                    <a:pt x="117274" y="42468"/>
                    <a:pt x="118398" y="42930"/>
                    <a:pt x="119965" y="43892"/>
                  </a:cubicBezTo>
                  <a:lnTo>
                    <a:pt x="119965" y="43892"/>
                  </a:lnTo>
                  <a:cubicBezTo>
                    <a:pt x="119284" y="44817"/>
                    <a:pt x="118603" y="45992"/>
                    <a:pt x="117478" y="47167"/>
                  </a:cubicBezTo>
                  <a:cubicBezTo>
                    <a:pt x="115911" y="49053"/>
                    <a:pt x="115025" y="50228"/>
                    <a:pt x="113219" y="51865"/>
                  </a:cubicBezTo>
                  <a:cubicBezTo>
                    <a:pt x="112538" y="52827"/>
                    <a:pt x="111652" y="53289"/>
                    <a:pt x="111209" y="54215"/>
                  </a:cubicBezTo>
                  <a:cubicBezTo>
                    <a:pt x="109165" y="57988"/>
                    <a:pt x="108279" y="60338"/>
                    <a:pt x="107155" y="64538"/>
                  </a:cubicBezTo>
                  <a:cubicBezTo>
                    <a:pt x="105587" y="69949"/>
                    <a:pt x="103339" y="72761"/>
                    <a:pt x="99522" y="76748"/>
                  </a:cubicBezTo>
                  <a:cubicBezTo>
                    <a:pt x="97955" y="78386"/>
                    <a:pt x="96831" y="79347"/>
                    <a:pt x="94787" y="80735"/>
                  </a:cubicBezTo>
                  <a:cubicBezTo>
                    <a:pt x="90732" y="83797"/>
                    <a:pt x="88517" y="85683"/>
                    <a:pt x="84463" y="88495"/>
                  </a:cubicBezTo>
                  <a:cubicBezTo>
                    <a:pt x="82214" y="89919"/>
                    <a:pt x="80408" y="89919"/>
                    <a:pt x="78603" y="92020"/>
                  </a:cubicBezTo>
                  <a:lnTo>
                    <a:pt x="78603" y="92020"/>
                  </a:lnTo>
                  <a:cubicBezTo>
                    <a:pt x="78603" y="85897"/>
                    <a:pt x="78603" y="85897"/>
                    <a:pt x="78603" y="85897"/>
                  </a:cubicBezTo>
                  <a:lnTo>
                    <a:pt x="78603" y="85897"/>
                  </a:lnTo>
                  <a:cubicBezTo>
                    <a:pt x="79727" y="86609"/>
                    <a:pt x="80408" y="87072"/>
                    <a:pt x="81771" y="87072"/>
                  </a:cubicBezTo>
                  <a:cubicBezTo>
                    <a:pt x="83100" y="86858"/>
                    <a:pt x="83543" y="85434"/>
                    <a:pt x="84906" y="84758"/>
                  </a:cubicBezTo>
                  <a:cubicBezTo>
                    <a:pt x="85792" y="84259"/>
                    <a:pt x="86473" y="84046"/>
                    <a:pt x="87155" y="83547"/>
                  </a:cubicBezTo>
                  <a:cubicBezTo>
                    <a:pt x="87836" y="83334"/>
                    <a:pt x="88040" y="82373"/>
                    <a:pt x="88960" y="82159"/>
                  </a:cubicBezTo>
                  <a:cubicBezTo>
                    <a:pt x="90085" y="81696"/>
                    <a:pt x="91652" y="81447"/>
                    <a:pt x="91652" y="80272"/>
                  </a:cubicBezTo>
                  <a:cubicBezTo>
                    <a:pt x="91652" y="79560"/>
                    <a:pt x="91652" y="79098"/>
                    <a:pt x="91652" y="78635"/>
                  </a:cubicBezTo>
                  <a:cubicBezTo>
                    <a:pt x="91652" y="77211"/>
                    <a:pt x="91856" y="76285"/>
                    <a:pt x="92776" y="75360"/>
                  </a:cubicBezTo>
                  <a:cubicBezTo>
                    <a:pt x="93458" y="74399"/>
                    <a:pt x="94582" y="75360"/>
                    <a:pt x="95468" y="74862"/>
                  </a:cubicBezTo>
                  <a:cubicBezTo>
                    <a:pt x="96149" y="74185"/>
                    <a:pt x="96149" y="73473"/>
                    <a:pt x="96592" y="72761"/>
                  </a:cubicBezTo>
                  <a:cubicBezTo>
                    <a:pt x="96831" y="72049"/>
                    <a:pt x="97478" y="71587"/>
                    <a:pt x="97955" y="71124"/>
                  </a:cubicBezTo>
                  <a:cubicBezTo>
                    <a:pt x="98841" y="69700"/>
                    <a:pt x="100204" y="69486"/>
                    <a:pt x="100647" y="67849"/>
                  </a:cubicBezTo>
                  <a:cubicBezTo>
                    <a:pt x="100851" y="66674"/>
                    <a:pt x="101090" y="65962"/>
                    <a:pt x="101533" y="65037"/>
                  </a:cubicBezTo>
                  <a:cubicBezTo>
                    <a:pt x="101771" y="64075"/>
                    <a:pt x="101976" y="62901"/>
                    <a:pt x="102896" y="62901"/>
                  </a:cubicBezTo>
                  <a:cubicBezTo>
                    <a:pt x="103339" y="62901"/>
                    <a:pt x="103543" y="63150"/>
                    <a:pt x="103781" y="63150"/>
                  </a:cubicBezTo>
                  <a:cubicBezTo>
                    <a:pt x="104224" y="62438"/>
                    <a:pt x="104224" y="61975"/>
                    <a:pt x="104224" y="61014"/>
                  </a:cubicBezTo>
                  <a:cubicBezTo>
                    <a:pt x="104224" y="60551"/>
                    <a:pt x="104224" y="60088"/>
                    <a:pt x="104224" y="59626"/>
                  </a:cubicBezTo>
                  <a:cubicBezTo>
                    <a:pt x="104224" y="59626"/>
                    <a:pt x="104020" y="59377"/>
                    <a:pt x="103781" y="59377"/>
                  </a:cubicBezTo>
                  <a:cubicBezTo>
                    <a:pt x="103339" y="59377"/>
                    <a:pt x="103339" y="59839"/>
                    <a:pt x="102896" y="60088"/>
                  </a:cubicBezTo>
                  <a:cubicBezTo>
                    <a:pt x="101976" y="60338"/>
                    <a:pt x="101328" y="60551"/>
                    <a:pt x="100204" y="60551"/>
                  </a:cubicBezTo>
                  <a:cubicBezTo>
                    <a:pt x="98841" y="60551"/>
                    <a:pt x="98160" y="59839"/>
                    <a:pt x="97274" y="58914"/>
                  </a:cubicBezTo>
                  <a:cubicBezTo>
                    <a:pt x="96149" y="57739"/>
                    <a:pt x="95229" y="57739"/>
                    <a:pt x="93901" y="56814"/>
                  </a:cubicBezTo>
                  <a:cubicBezTo>
                    <a:pt x="93901" y="57490"/>
                    <a:pt x="93901" y="57988"/>
                    <a:pt x="93901" y="58665"/>
                  </a:cubicBezTo>
                  <a:cubicBezTo>
                    <a:pt x="93901" y="59626"/>
                    <a:pt x="94105" y="60338"/>
                    <a:pt x="94105" y="61263"/>
                  </a:cubicBezTo>
                  <a:cubicBezTo>
                    <a:pt x="94105" y="62652"/>
                    <a:pt x="93015" y="62652"/>
                    <a:pt x="92095" y="63613"/>
                  </a:cubicBezTo>
                  <a:cubicBezTo>
                    <a:pt x="91413" y="64538"/>
                    <a:pt x="91652" y="65250"/>
                    <a:pt x="91209" y="66176"/>
                  </a:cubicBezTo>
                  <a:cubicBezTo>
                    <a:pt x="90732" y="67137"/>
                    <a:pt x="90085" y="67350"/>
                    <a:pt x="89642" y="68062"/>
                  </a:cubicBezTo>
                  <a:cubicBezTo>
                    <a:pt x="88279" y="70661"/>
                    <a:pt x="88517" y="72761"/>
                    <a:pt x="87155" y="75360"/>
                  </a:cubicBezTo>
                  <a:cubicBezTo>
                    <a:pt x="86269" y="77211"/>
                    <a:pt x="84667" y="77211"/>
                    <a:pt x="82657" y="78172"/>
                  </a:cubicBezTo>
                  <a:cubicBezTo>
                    <a:pt x="80170" y="79347"/>
                    <a:pt x="79284" y="80984"/>
                    <a:pt x="77478" y="82871"/>
                  </a:cubicBezTo>
                  <a:cubicBezTo>
                    <a:pt x="76354" y="83797"/>
                    <a:pt x="75025" y="84259"/>
                    <a:pt x="75025" y="85897"/>
                  </a:cubicBezTo>
                  <a:cubicBezTo>
                    <a:pt x="75025" y="86858"/>
                    <a:pt x="75911" y="87321"/>
                    <a:pt x="76149" y="88282"/>
                  </a:cubicBezTo>
                  <a:cubicBezTo>
                    <a:pt x="76354" y="90382"/>
                    <a:pt x="75911" y="92269"/>
                    <a:pt x="77478" y="93657"/>
                  </a:cubicBezTo>
                  <a:cubicBezTo>
                    <a:pt x="76831" y="95295"/>
                    <a:pt x="75468" y="95544"/>
                    <a:pt x="74787" y="96968"/>
                  </a:cubicBezTo>
                  <a:cubicBezTo>
                    <a:pt x="72538" y="101168"/>
                    <a:pt x="72776" y="104479"/>
                    <a:pt x="70289" y="108466"/>
                  </a:cubicBezTo>
                  <a:cubicBezTo>
                    <a:pt x="69846" y="109142"/>
                    <a:pt x="69403" y="109641"/>
                    <a:pt x="69165" y="110317"/>
                  </a:cubicBezTo>
                  <a:cubicBezTo>
                    <a:pt x="68960" y="110566"/>
                    <a:pt x="69165" y="111029"/>
                    <a:pt x="68960" y="111278"/>
                  </a:cubicBezTo>
                  <a:cubicBezTo>
                    <a:pt x="66064" y="113841"/>
                    <a:pt x="64701" y="115728"/>
                    <a:pt x="61567" y="117365"/>
                  </a:cubicBezTo>
                  <a:cubicBezTo>
                    <a:pt x="60000" y="118077"/>
                    <a:pt x="58875" y="118789"/>
                    <a:pt x="57751" y="119964"/>
                  </a:cubicBezTo>
                  <a:lnTo>
                    <a:pt x="57751" y="119964"/>
                  </a:lnTo>
                  <a:cubicBezTo>
                    <a:pt x="56183" y="115514"/>
                    <a:pt x="56183" y="115514"/>
                    <a:pt x="56183" y="115514"/>
                  </a:cubicBezTo>
                  <a:cubicBezTo>
                    <a:pt x="56183" y="114802"/>
                    <a:pt x="55945" y="114090"/>
                    <a:pt x="55945" y="113378"/>
                  </a:cubicBezTo>
                  <a:cubicBezTo>
                    <a:pt x="55945" y="112916"/>
                    <a:pt x="55945" y="112453"/>
                    <a:pt x="55945" y="111990"/>
                  </a:cubicBezTo>
                  <a:cubicBezTo>
                    <a:pt x="55945" y="111492"/>
                    <a:pt x="56183" y="111278"/>
                    <a:pt x="56183" y="110815"/>
                  </a:cubicBezTo>
                  <a:cubicBezTo>
                    <a:pt x="56388" y="109854"/>
                    <a:pt x="56626" y="109391"/>
                    <a:pt x="56831" y="108679"/>
                  </a:cubicBezTo>
                  <a:cubicBezTo>
                    <a:pt x="57069" y="108466"/>
                    <a:pt x="57069" y="108217"/>
                    <a:pt x="57308" y="108003"/>
                  </a:cubicBezTo>
                  <a:cubicBezTo>
                    <a:pt x="57512" y="107505"/>
                    <a:pt x="57751" y="107291"/>
                    <a:pt x="58194" y="106793"/>
                  </a:cubicBezTo>
                  <a:cubicBezTo>
                    <a:pt x="58194" y="106793"/>
                    <a:pt x="58194" y="106579"/>
                    <a:pt x="58432" y="106579"/>
                  </a:cubicBezTo>
                  <a:cubicBezTo>
                    <a:pt x="58432" y="106330"/>
                    <a:pt x="58637" y="106330"/>
                    <a:pt x="58637" y="106330"/>
                  </a:cubicBezTo>
                  <a:cubicBezTo>
                    <a:pt x="58875" y="106116"/>
                    <a:pt x="59114" y="106116"/>
                    <a:pt x="59114" y="105867"/>
                  </a:cubicBezTo>
                  <a:cubicBezTo>
                    <a:pt x="59557" y="105404"/>
                    <a:pt x="59557" y="105155"/>
                    <a:pt x="60000" y="104692"/>
                  </a:cubicBezTo>
                  <a:cubicBezTo>
                    <a:pt x="60000" y="104479"/>
                    <a:pt x="60204" y="104479"/>
                    <a:pt x="60204" y="104479"/>
                  </a:cubicBezTo>
                  <a:cubicBezTo>
                    <a:pt x="60204" y="104230"/>
                    <a:pt x="60204" y="104230"/>
                    <a:pt x="60204" y="104230"/>
                  </a:cubicBezTo>
                  <a:lnTo>
                    <a:pt x="60204" y="104230"/>
                  </a:lnTo>
                  <a:cubicBezTo>
                    <a:pt x="60442" y="103981"/>
                    <a:pt x="60442" y="103981"/>
                    <a:pt x="60442" y="103767"/>
                  </a:cubicBezTo>
                  <a:cubicBezTo>
                    <a:pt x="60442" y="103518"/>
                    <a:pt x="60681" y="103304"/>
                    <a:pt x="60681" y="102806"/>
                  </a:cubicBezTo>
                  <a:cubicBezTo>
                    <a:pt x="60681" y="102129"/>
                    <a:pt x="60204" y="101631"/>
                    <a:pt x="60204" y="100955"/>
                  </a:cubicBezTo>
                  <a:cubicBezTo>
                    <a:pt x="60204" y="98819"/>
                    <a:pt x="58194" y="98107"/>
                    <a:pt x="56831" y="96469"/>
                  </a:cubicBezTo>
                  <a:cubicBezTo>
                    <a:pt x="55502" y="94832"/>
                    <a:pt x="55945" y="92482"/>
                    <a:pt x="54139" y="91308"/>
                  </a:cubicBezTo>
                  <a:cubicBezTo>
                    <a:pt x="52129" y="90133"/>
                    <a:pt x="50323" y="90133"/>
                    <a:pt x="48756" y="88282"/>
                  </a:cubicBezTo>
                  <a:cubicBezTo>
                    <a:pt x="46950" y="86146"/>
                    <a:pt x="45826" y="84971"/>
                    <a:pt x="43816" y="83085"/>
                  </a:cubicBezTo>
                  <a:cubicBezTo>
                    <a:pt x="42453" y="81910"/>
                    <a:pt x="43373" y="80059"/>
                    <a:pt x="41805" y="79098"/>
                  </a:cubicBezTo>
                  <a:cubicBezTo>
                    <a:pt x="40442" y="77923"/>
                    <a:pt x="39318" y="77709"/>
                    <a:pt x="37751" y="76997"/>
                  </a:cubicBezTo>
                  <a:cubicBezTo>
                    <a:pt x="37069" y="76535"/>
                    <a:pt x="36388" y="76997"/>
                    <a:pt x="35502" y="76748"/>
                  </a:cubicBezTo>
                  <a:cubicBezTo>
                    <a:pt x="34821" y="76535"/>
                    <a:pt x="34139" y="76748"/>
                    <a:pt x="33696" y="76285"/>
                  </a:cubicBezTo>
                  <a:cubicBezTo>
                    <a:pt x="33015" y="75823"/>
                    <a:pt x="33253" y="75111"/>
                    <a:pt x="33015" y="74185"/>
                  </a:cubicBezTo>
                  <a:cubicBezTo>
                    <a:pt x="32572" y="73010"/>
                    <a:pt x="31890" y="72548"/>
                    <a:pt x="31005" y="71587"/>
                  </a:cubicBezTo>
                  <a:cubicBezTo>
                    <a:pt x="30119" y="69949"/>
                    <a:pt x="29199" y="68561"/>
                    <a:pt x="27632" y="68561"/>
                  </a:cubicBezTo>
                  <a:cubicBezTo>
                    <a:pt x="25383" y="68561"/>
                    <a:pt x="24701" y="70412"/>
                    <a:pt x="22453" y="70412"/>
                  </a:cubicBezTo>
                  <a:cubicBezTo>
                    <a:pt x="21771" y="70412"/>
                    <a:pt x="21567" y="69486"/>
                    <a:pt x="21328" y="68774"/>
                  </a:cubicBezTo>
                  <a:cubicBezTo>
                    <a:pt x="21124" y="67849"/>
                    <a:pt x="20681" y="67350"/>
                    <a:pt x="20681" y="66674"/>
                  </a:cubicBezTo>
                  <a:cubicBezTo>
                    <a:pt x="20204" y="64325"/>
                    <a:pt x="19761" y="62901"/>
                    <a:pt x="18432" y="61263"/>
                  </a:cubicBezTo>
                  <a:cubicBezTo>
                    <a:pt x="16831" y="59626"/>
                    <a:pt x="15945" y="58665"/>
                    <a:pt x="14139" y="57027"/>
                  </a:cubicBezTo>
                  <a:cubicBezTo>
                    <a:pt x="13696" y="56564"/>
                    <a:pt x="13015" y="56102"/>
                    <a:pt x="12810" y="55140"/>
                  </a:cubicBezTo>
                  <a:cubicBezTo>
                    <a:pt x="12367" y="53966"/>
                    <a:pt x="11890" y="53040"/>
                    <a:pt x="10562" y="53040"/>
                  </a:cubicBezTo>
                  <a:cubicBezTo>
                    <a:pt x="8517" y="53040"/>
                    <a:pt x="7189" y="54215"/>
                    <a:pt x="5144" y="54215"/>
                  </a:cubicBezTo>
                  <a:cubicBezTo>
                    <a:pt x="3134" y="54215"/>
                    <a:pt x="2010" y="53503"/>
                    <a:pt x="204" y="52328"/>
                  </a:cubicBezTo>
                  <a:lnTo>
                    <a:pt x="204" y="52328"/>
                  </a:lnTo>
                  <a:cubicBezTo>
                    <a:pt x="204" y="51865"/>
                    <a:pt x="0" y="51616"/>
                    <a:pt x="0" y="51403"/>
                  </a:cubicBezTo>
                  <a:cubicBezTo>
                    <a:pt x="0" y="49765"/>
                    <a:pt x="1805" y="49765"/>
                    <a:pt x="2896" y="49053"/>
                  </a:cubicBezTo>
                  <a:cubicBezTo>
                    <a:pt x="4258" y="48128"/>
                    <a:pt x="4497" y="47167"/>
                    <a:pt x="5383" y="45778"/>
                  </a:cubicBezTo>
                  <a:cubicBezTo>
                    <a:pt x="5826" y="44603"/>
                    <a:pt x="5826" y="43642"/>
                    <a:pt x="6950" y="42930"/>
                  </a:cubicBezTo>
                  <a:cubicBezTo>
                    <a:pt x="8313" y="42254"/>
                    <a:pt x="9642" y="42005"/>
                    <a:pt x="10323" y="40617"/>
                  </a:cubicBezTo>
                  <a:cubicBezTo>
                    <a:pt x="11890" y="39905"/>
                    <a:pt x="12367" y="38943"/>
                    <a:pt x="13696" y="38018"/>
                  </a:cubicBezTo>
                  <a:cubicBezTo>
                    <a:pt x="14582" y="37306"/>
                    <a:pt x="15502" y="37306"/>
                    <a:pt x="15741" y="36131"/>
                  </a:cubicBezTo>
                  <a:cubicBezTo>
                    <a:pt x="16183" y="35206"/>
                    <a:pt x="15741" y="34494"/>
                    <a:pt x="16183" y="33568"/>
                  </a:cubicBezTo>
                  <a:cubicBezTo>
                    <a:pt x="17069" y="32144"/>
                    <a:pt x="18875" y="32856"/>
                    <a:pt x="20000" y="31931"/>
                  </a:cubicBezTo>
                  <a:cubicBezTo>
                    <a:pt x="21124" y="30720"/>
                    <a:pt x="22010" y="30258"/>
                    <a:pt x="23134" y="28869"/>
                  </a:cubicBezTo>
                  <a:cubicBezTo>
                    <a:pt x="23816" y="27908"/>
                    <a:pt x="24054" y="26983"/>
                    <a:pt x="24940" y="25808"/>
                  </a:cubicBezTo>
                  <a:cubicBezTo>
                    <a:pt x="25383" y="25345"/>
                    <a:pt x="26064" y="25345"/>
                    <a:pt x="26269" y="24633"/>
                  </a:cubicBezTo>
                  <a:cubicBezTo>
                    <a:pt x="26269" y="23921"/>
                    <a:pt x="26064" y="23209"/>
                    <a:pt x="26507" y="22533"/>
                  </a:cubicBezTo>
                  <a:cubicBezTo>
                    <a:pt x="26746" y="22284"/>
                    <a:pt x="27189" y="22533"/>
                    <a:pt x="27393" y="22035"/>
                  </a:cubicBezTo>
                  <a:cubicBezTo>
                    <a:pt x="28074" y="21572"/>
                    <a:pt x="28517" y="20895"/>
                    <a:pt x="29437" y="20895"/>
                  </a:cubicBezTo>
                  <a:cubicBezTo>
                    <a:pt x="30323" y="20895"/>
                    <a:pt x="30323" y="22284"/>
                    <a:pt x="31243" y="22533"/>
                  </a:cubicBezTo>
                  <a:cubicBezTo>
                    <a:pt x="32367" y="23209"/>
                    <a:pt x="33458" y="21572"/>
                    <a:pt x="33458" y="20183"/>
                  </a:cubicBezTo>
                  <a:cubicBezTo>
                    <a:pt x="33458" y="19471"/>
                    <a:pt x="33015" y="19009"/>
                    <a:pt x="33015" y="18297"/>
                  </a:cubicBezTo>
                  <a:cubicBezTo>
                    <a:pt x="33015" y="17585"/>
                    <a:pt x="32572" y="17122"/>
                    <a:pt x="33015" y="16659"/>
                  </a:cubicBezTo>
                  <a:cubicBezTo>
                    <a:pt x="33696" y="16196"/>
                    <a:pt x="34378" y="17122"/>
                    <a:pt x="35059" y="16659"/>
                  </a:cubicBezTo>
                  <a:cubicBezTo>
                    <a:pt x="37955" y="15022"/>
                    <a:pt x="37955" y="11248"/>
                    <a:pt x="41124" y="10536"/>
                  </a:cubicBezTo>
                  <a:cubicBezTo>
                    <a:pt x="41124" y="10323"/>
                    <a:pt x="41124" y="10323"/>
                    <a:pt x="41124" y="10074"/>
                  </a:cubicBezTo>
                  <a:cubicBezTo>
                    <a:pt x="41124" y="9148"/>
                    <a:pt x="40885" y="8685"/>
                    <a:pt x="41328" y="8187"/>
                  </a:cubicBezTo>
                  <a:cubicBezTo>
                    <a:pt x="42010" y="7261"/>
                    <a:pt x="43134" y="7973"/>
                    <a:pt x="44258" y="7261"/>
                  </a:cubicBezTo>
                  <a:cubicBezTo>
                    <a:pt x="46064" y="6336"/>
                    <a:pt x="46064" y="3488"/>
                    <a:pt x="48313" y="3488"/>
                  </a:cubicBezTo>
                  <a:cubicBezTo>
                    <a:pt x="49199" y="3488"/>
                    <a:pt x="49880" y="3737"/>
                    <a:pt x="50800" y="3737"/>
                  </a:cubicBezTo>
                  <a:cubicBezTo>
                    <a:pt x="51448" y="3737"/>
                    <a:pt x="51686" y="3025"/>
                    <a:pt x="52129" y="2812"/>
                  </a:cubicBezTo>
                  <a:cubicBezTo>
                    <a:pt x="53253" y="1851"/>
                    <a:pt x="53935" y="1637"/>
                    <a:pt x="55264" y="925"/>
                  </a:cubicBezTo>
                  <a:cubicBezTo>
                    <a:pt x="55945" y="676"/>
                    <a:pt x="56388" y="462"/>
                    <a:pt x="57069" y="462"/>
                  </a:cubicBezTo>
                  <a:lnTo>
                    <a:pt x="57308" y="213"/>
                  </a:lnTo>
                  <a:cubicBezTo>
                    <a:pt x="57989" y="213"/>
                    <a:pt x="58194" y="676"/>
                    <a:pt x="58875" y="676"/>
                  </a:cubicBezTo>
                  <a:lnTo>
                    <a:pt x="59114" y="462"/>
                  </a:lnTo>
                </a:path>
              </a:pathLst>
            </a:custGeom>
            <a:solidFill>
              <a:schemeClr val="accent2"/>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19" name="Shape 2819"/>
            <p:cNvSpPr/>
            <p:nvPr/>
          </p:nvSpPr>
          <p:spPr>
            <a:xfrm>
              <a:off x="6775803" y="9153520"/>
              <a:ext cx="887355" cy="620713"/>
            </a:xfrm>
            <a:custGeom>
              <a:avLst/>
              <a:gdLst/>
              <a:ahLst/>
              <a:cxnLst/>
              <a:rect l="0" t="0" r="0" b="0"/>
              <a:pathLst>
                <a:path w="120000" h="120000" extrusionOk="0">
                  <a:moveTo>
                    <a:pt x="0" y="34962"/>
                  </a:moveTo>
                  <a:lnTo>
                    <a:pt x="0" y="34962"/>
                  </a:lnTo>
                  <a:cubicBezTo>
                    <a:pt x="924" y="34056"/>
                    <a:pt x="1557" y="32176"/>
                    <a:pt x="1897" y="30783"/>
                  </a:cubicBezTo>
                  <a:cubicBezTo>
                    <a:pt x="2871" y="28485"/>
                    <a:pt x="3503" y="27161"/>
                    <a:pt x="4476" y="24863"/>
                  </a:cubicBezTo>
                  <a:cubicBezTo>
                    <a:pt x="5742" y="21172"/>
                    <a:pt x="7688" y="19361"/>
                    <a:pt x="7688" y="15670"/>
                  </a:cubicBezTo>
                  <a:cubicBezTo>
                    <a:pt x="7688" y="12466"/>
                    <a:pt x="6082" y="11073"/>
                    <a:pt x="6082" y="7800"/>
                  </a:cubicBezTo>
                  <a:cubicBezTo>
                    <a:pt x="6082" y="5989"/>
                    <a:pt x="6374" y="4596"/>
                    <a:pt x="6715" y="3691"/>
                  </a:cubicBezTo>
                  <a:lnTo>
                    <a:pt x="6715" y="3691"/>
                  </a:lnTo>
                  <a:cubicBezTo>
                    <a:pt x="7688" y="3691"/>
                    <a:pt x="8321" y="4178"/>
                    <a:pt x="8953" y="4178"/>
                  </a:cubicBezTo>
                  <a:cubicBezTo>
                    <a:pt x="10559" y="4178"/>
                    <a:pt x="11192" y="4178"/>
                    <a:pt x="12798" y="4178"/>
                  </a:cubicBezTo>
                  <a:cubicBezTo>
                    <a:pt x="14695" y="4178"/>
                    <a:pt x="15328" y="1880"/>
                    <a:pt x="17274" y="1880"/>
                  </a:cubicBezTo>
                  <a:cubicBezTo>
                    <a:pt x="19172" y="1880"/>
                    <a:pt x="19805" y="4596"/>
                    <a:pt x="21411" y="5571"/>
                  </a:cubicBezTo>
                  <a:cubicBezTo>
                    <a:pt x="23990" y="7382"/>
                    <a:pt x="25596" y="8287"/>
                    <a:pt x="28467" y="8287"/>
                  </a:cubicBezTo>
                  <a:cubicBezTo>
                    <a:pt x="30072" y="8287"/>
                    <a:pt x="30754" y="8287"/>
                    <a:pt x="32360" y="8287"/>
                  </a:cubicBezTo>
                  <a:cubicBezTo>
                    <a:pt x="34890" y="8287"/>
                    <a:pt x="35863" y="10168"/>
                    <a:pt x="38442" y="11073"/>
                  </a:cubicBezTo>
                  <a:cubicBezTo>
                    <a:pt x="43260" y="12884"/>
                    <a:pt x="45839" y="15182"/>
                    <a:pt x="50316" y="17968"/>
                  </a:cubicBezTo>
                  <a:cubicBezTo>
                    <a:pt x="51581" y="18874"/>
                    <a:pt x="52554" y="19361"/>
                    <a:pt x="53868" y="20266"/>
                  </a:cubicBezTo>
                  <a:cubicBezTo>
                    <a:pt x="54793" y="21590"/>
                    <a:pt x="55474" y="23470"/>
                    <a:pt x="56739" y="23470"/>
                  </a:cubicBezTo>
                  <a:cubicBezTo>
                    <a:pt x="58978" y="23470"/>
                    <a:pt x="60291" y="20684"/>
                    <a:pt x="60924" y="17481"/>
                  </a:cubicBezTo>
                  <a:cubicBezTo>
                    <a:pt x="61557" y="15670"/>
                    <a:pt x="60924" y="13372"/>
                    <a:pt x="61849" y="11491"/>
                  </a:cubicBezTo>
                  <a:cubicBezTo>
                    <a:pt x="62530" y="10586"/>
                    <a:pt x="63454" y="10586"/>
                    <a:pt x="64428" y="10168"/>
                  </a:cubicBezTo>
                  <a:cubicBezTo>
                    <a:pt x="69245" y="7800"/>
                    <a:pt x="70218" y="0"/>
                    <a:pt x="75036" y="0"/>
                  </a:cubicBezTo>
                  <a:cubicBezTo>
                    <a:pt x="83065" y="0"/>
                    <a:pt x="87250" y="2298"/>
                    <a:pt x="94939" y="5084"/>
                  </a:cubicBezTo>
                  <a:cubicBezTo>
                    <a:pt x="98491" y="6477"/>
                    <a:pt x="100048" y="8287"/>
                    <a:pt x="103600" y="8287"/>
                  </a:cubicBezTo>
                  <a:cubicBezTo>
                    <a:pt x="105206" y="8287"/>
                    <a:pt x="105839" y="6894"/>
                    <a:pt x="107104" y="6894"/>
                  </a:cubicBezTo>
                  <a:cubicBezTo>
                    <a:pt x="111922" y="6894"/>
                    <a:pt x="113868" y="8287"/>
                    <a:pt x="118686" y="9193"/>
                  </a:cubicBezTo>
                  <a:lnTo>
                    <a:pt x="118686" y="9193"/>
                  </a:lnTo>
                  <a:cubicBezTo>
                    <a:pt x="117712" y="10168"/>
                    <a:pt x="116447" y="10586"/>
                    <a:pt x="116447" y="12466"/>
                  </a:cubicBezTo>
                  <a:cubicBezTo>
                    <a:pt x="116447" y="13789"/>
                    <a:pt x="117420" y="14277"/>
                    <a:pt x="117712" y="15670"/>
                  </a:cubicBezTo>
                  <a:cubicBezTo>
                    <a:pt x="118345" y="17968"/>
                    <a:pt x="119026" y="19779"/>
                    <a:pt x="119026" y="22077"/>
                  </a:cubicBezTo>
                  <a:cubicBezTo>
                    <a:pt x="119026" y="28067"/>
                    <a:pt x="119026" y="31271"/>
                    <a:pt x="119026" y="36773"/>
                  </a:cubicBezTo>
                  <a:cubicBezTo>
                    <a:pt x="119026" y="40882"/>
                    <a:pt x="119951" y="43180"/>
                    <a:pt x="119951" y="47359"/>
                  </a:cubicBezTo>
                  <a:cubicBezTo>
                    <a:pt x="119951" y="49170"/>
                    <a:pt x="117712" y="49170"/>
                    <a:pt x="117712" y="51050"/>
                  </a:cubicBezTo>
                  <a:cubicBezTo>
                    <a:pt x="117712" y="51955"/>
                    <a:pt x="117712" y="52861"/>
                    <a:pt x="117712" y="53348"/>
                  </a:cubicBezTo>
                  <a:cubicBezTo>
                    <a:pt x="117712" y="56065"/>
                    <a:pt x="117080" y="57457"/>
                    <a:pt x="116447" y="59756"/>
                  </a:cubicBezTo>
                  <a:cubicBezTo>
                    <a:pt x="115474" y="63447"/>
                    <a:pt x="115474" y="65745"/>
                    <a:pt x="114841" y="69854"/>
                  </a:cubicBezTo>
                  <a:cubicBezTo>
                    <a:pt x="114501" y="71247"/>
                    <a:pt x="113527" y="72153"/>
                    <a:pt x="113527" y="73964"/>
                  </a:cubicBezTo>
                  <a:cubicBezTo>
                    <a:pt x="112603" y="77655"/>
                    <a:pt x="111922" y="79953"/>
                    <a:pt x="111630" y="84062"/>
                  </a:cubicBezTo>
                  <a:cubicBezTo>
                    <a:pt x="111289" y="87336"/>
                    <a:pt x="110997" y="91445"/>
                    <a:pt x="108759" y="91445"/>
                  </a:cubicBezTo>
                  <a:cubicBezTo>
                    <a:pt x="107785" y="91445"/>
                    <a:pt x="107445" y="90539"/>
                    <a:pt x="106472" y="90539"/>
                  </a:cubicBezTo>
                  <a:cubicBezTo>
                    <a:pt x="106472" y="90957"/>
                    <a:pt x="106472" y="91445"/>
                    <a:pt x="106472" y="91932"/>
                  </a:cubicBezTo>
                  <a:cubicBezTo>
                    <a:pt x="106472" y="93743"/>
                    <a:pt x="107445" y="94648"/>
                    <a:pt x="107445" y="96529"/>
                  </a:cubicBezTo>
                  <a:cubicBezTo>
                    <a:pt x="107445" y="96947"/>
                    <a:pt x="107445" y="97434"/>
                    <a:pt x="107445" y="98340"/>
                  </a:cubicBezTo>
                  <a:cubicBezTo>
                    <a:pt x="106180" y="97434"/>
                    <a:pt x="105547" y="96947"/>
                    <a:pt x="104233" y="96947"/>
                  </a:cubicBezTo>
                  <a:cubicBezTo>
                    <a:pt x="101995" y="96947"/>
                    <a:pt x="101654" y="100150"/>
                    <a:pt x="100048" y="102031"/>
                  </a:cubicBezTo>
                  <a:cubicBezTo>
                    <a:pt x="97177" y="104747"/>
                    <a:pt x="95571" y="106140"/>
                    <a:pt x="92992" y="109831"/>
                  </a:cubicBezTo>
                  <a:cubicBezTo>
                    <a:pt x="90121" y="113035"/>
                    <a:pt x="88515" y="116239"/>
                    <a:pt x="86909" y="119930"/>
                  </a:cubicBezTo>
                  <a:lnTo>
                    <a:pt x="86909" y="119930"/>
                  </a:lnTo>
                  <a:cubicBezTo>
                    <a:pt x="84671" y="118049"/>
                    <a:pt x="83065" y="117144"/>
                    <a:pt x="80827" y="117144"/>
                  </a:cubicBezTo>
                  <a:cubicBezTo>
                    <a:pt x="79221" y="117144"/>
                    <a:pt x="78248" y="117632"/>
                    <a:pt x="76301" y="117144"/>
                  </a:cubicBezTo>
                  <a:cubicBezTo>
                    <a:pt x="76982" y="115821"/>
                    <a:pt x="76982" y="114428"/>
                    <a:pt x="77615" y="112547"/>
                  </a:cubicBezTo>
                  <a:cubicBezTo>
                    <a:pt x="78540" y="109344"/>
                    <a:pt x="80486" y="107951"/>
                    <a:pt x="80486" y="104329"/>
                  </a:cubicBezTo>
                  <a:cubicBezTo>
                    <a:pt x="80486" y="103354"/>
                    <a:pt x="80145" y="102936"/>
                    <a:pt x="80145" y="102031"/>
                  </a:cubicBezTo>
                  <a:cubicBezTo>
                    <a:pt x="80145" y="98827"/>
                    <a:pt x="80145" y="96947"/>
                    <a:pt x="80145" y="93255"/>
                  </a:cubicBezTo>
                  <a:cubicBezTo>
                    <a:pt x="80145" y="90052"/>
                    <a:pt x="79221" y="86848"/>
                    <a:pt x="76982" y="85455"/>
                  </a:cubicBezTo>
                  <a:cubicBezTo>
                    <a:pt x="75036" y="84550"/>
                    <a:pt x="73722" y="85455"/>
                    <a:pt x="71824" y="84062"/>
                  </a:cubicBezTo>
                  <a:cubicBezTo>
                    <a:pt x="70218" y="83644"/>
                    <a:pt x="69586" y="81346"/>
                    <a:pt x="68953" y="79466"/>
                  </a:cubicBezTo>
                  <a:cubicBezTo>
                    <a:pt x="66034" y="70272"/>
                    <a:pt x="59610" y="69854"/>
                    <a:pt x="57031" y="60661"/>
                  </a:cubicBezTo>
                  <a:cubicBezTo>
                    <a:pt x="55766" y="56065"/>
                    <a:pt x="54160" y="54254"/>
                    <a:pt x="51581" y="50562"/>
                  </a:cubicBezTo>
                  <a:cubicBezTo>
                    <a:pt x="50656" y="49170"/>
                    <a:pt x="50316" y="48264"/>
                    <a:pt x="49051" y="47777"/>
                  </a:cubicBezTo>
                  <a:cubicBezTo>
                    <a:pt x="46763" y="46453"/>
                    <a:pt x="45158" y="47777"/>
                    <a:pt x="42919" y="46871"/>
                  </a:cubicBezTo>
                  <a:cubicBezTo>
                    <a:pt x="41654" y="46453"/>
                    <a:pt x="41995" y="43668"/>
                    <a:pt x="41654" y="41857"/>
                  </a:cubicBezTo>
                  <a:cubicBezTo>
                    <a:pt x="41313" y="39976"/>
                    <a:pt x="39708" y="39976"/>
                    <a:pt x="38442" y="39558"/>
                  </a:cubicBezTo>
                  <a:cubicBezTo>
                    <a:pt x="35231" y="38583"/>
                    <a:pt x="33284" y="37678"/>
                    <a:pt x="30072" y="37678"/>
                  </a:cubicBezTo>
                  <a:cubicBezTo>
                    <a:pt x="27834" y="37678"/>
                    <a:pt x="26569" y="37678"/>
                    <a:pt x="24330" y="37678"/>
                  </a:cubicBezTo>
                  <a:cubicBezTo>
                    <a:pt x="22384" y="37678"/>
                    <a:pt x="21751" y="34056"/>
                    <a:pt x="19805" y="34056"/>
                  </a:cubicBezTo>
                  <a:cubicBezTo>
                    <a:pt x="17566" y="34056"/>
                    <a:pt x="16642" y="37678"/>
                    <a:pt x="14355" y="37678"/>
                  </a:cubicBezTo>
                  <a:cubicBezTo>
                    <a:pt x="12506" y="37678"/>
                    <a:pt x="11873" y="34962"/>
                    <a:pt x="9927" y="34962"/>
                  </a:cubicBezTo>
                  <a:cubicBezTo>
                    <a:pt x="7688" y="34962"/>
                    <a:pt x="6715" y="36773"/>
                    <a:pt x="4476" y="36773"/>
                  </a:cubicBezTo>
                  <a:cubicBezTo>
                    <a:pt x="2871" y="36773"/>
                    <a:pt x="1557" y="34962"/>
                    <a:pt x="0" y="3496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2820" name="Shape 2820"/>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BRAZIL EDITABLE MAP</a:t>
            </a:r>
          </a:p>
        </p:txBody>
      </p:sp>
      <p:sp>
        <p:nvSpPr>
          <p:cNvPr id="2821" name="Shape 2821"/>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822" name="Shape 2822"/>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823" name="Shape 2823"/>
          <p:cNvGrpSpPr/>
          <p:nvPr/>
        </p:nvGrpSpPr>
        <p:grpSpPr>
          <a:xfrm>
            <a:off x="11771116" y="4338258"/>
            <a:ext cx="11003808" cy="6612520"/>
            <a:chOff x="11972290" y="4332248"/>
            <a:chExt cx="12640146" cy="7595845"/>
          </a:xfrm>
        </p:grpSpPr>
        <p:sp>
          <p:nvSpPr>
            <p:cNvPr id="2824" name="Shape 2824"/>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25" name="Shape 2825"/>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26" name="Shape 2826"/>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827" name="Shape 2827"/>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28" name="Shape 2828"/>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29" name="Shape 2829"/>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830" name="Shape 2830"/>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31" name="Shape 2831"/>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32" name="Shape 2832"/>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833" name="Shape 2833"/>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34" name="Shape 2834"/>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35" name="Shape 2835"/>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836" name="Shape 2836"/>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2840"/>
        <p:cNvGrpSpPr/>
        <p:nvPr/>
      </p:nvGrpSpPr>
      <p:grpSpPr>
        <a:xfrm>
          <a:off x="0" y="0"/>
          <a:ext cx="0" cy="0"/>
          <a:chOff x="0" y="0"/>
          <a:chExt cx="0" cy="0"/>
        </a:xfrm>
      </p:grpSpPr>
      <p:grpSp>
        <p:nvGrpSpPr>
          <p:cNvPr id="2841" name="Shape 2841"/>
          <p:cNvGrpSpPr/>
          <p:nvPr/>
        </p:nvGrpSpPr>
        <p:grpSpPr>
          <a:xfrm>
            <a:off x="11157981" y="4279687"/>
            <a:ext cx="11661413" cy="8273930"/>
            <a:chOff x="9708784" y="2997891"/>
            <a:chExt cx="13564356" cy="9624094"/>
          </a:xfrm>
        </p:grpSpPr>
        <p:sp>
          <p:nvSpPr>
            <p:cNvPr id="2842" name="Shape 2842"/>
            <p:cNvSpPr/>
            <p:nvPr/>
          </p:nvSpPr>
          <p:spPr>
            <a:xfrm>
              <a:off x="13625275" y="3650682"/>
              <a:ext cx="4480782" cy="3593400"/>
            </a:xfrm>
            <a:custGeom>
              <a:avLst/>
              <a:gdLst/>
              <a:ahLst/>
              <a:cxnLst/>
              <a:rect l="0" t="0" r="0" b="0"/>
              <a:pathLst>
                <a:path w="120000" h="120000" extrusionOk="0">
                  <a:moveTo>
                    <a:pt x="95355" y="23496"/>
                  </a:moveTo>
                  <a:lnTo>
                    <a:pt x="95355" y="23496"/>
                  </a:lnTo>
                  <a:cubicBezTo>
                    <a:pt x="94613" y="23889"/>
                    <a:pt x="94613" y="23889"/>
                    <a:pt x="94613" y="23889"/>
                  </a:cubicBezTo>
                  <a:cubicBezTo>
                    <a:pt x="94187" y="24281"/>
                    <a:pt x="93872" y="23380"/>
                    <a:pt x="93465" y="23380"/>
                  </a:cubicBezTo>
                  <a:cubicBezTo>
                    <a:pt x="93150" y="23380"/>
                    <a:pt x="92723" y="23242"/>
                    <a:pt x="92501" y="23242"/>
                  </a:cubicBezTo>
                  <a:cubicBezTo>
                    <a:pt x="92186" y="23242"/>
                    <a:pt x="91982" y="23496"/>
                    <a:pt x="91778" y="23496"/>
                  </a:cubicBezTo>
                  <a:cubicBezTo>
                    <a:pt x="91352" y="23496"/>
                    <a:pt x="90833" y="23380"/>
                    <a:pt x="90518" y="23634"/>
                  </a:cubicBezTo>
                  <a:cubicBezTo>
                    <a:pt x="90407" y="23773"/>
                    <a:pt x="90833" y="24420"/>
                    <a:pt x="90926" y="24674"/>
                  </a:cubicBezTo>
                  <a:cubicBezTo>
                    <a:pt x="91037" y="25067"/>
                    <a:pt x="90518" y="25737"/>
                    <a:pt x="90407" y="26130"/>
                  </a:cubicBezTo>
                  <a:cubicBezTo>
                    <a:pt x="90203" y="26661"/>
                    <a:pt x="89462" y="26777"/>
                    <a:pt x="89462" y="27308"/>
                  </a:cubicBezTo>
                  <a:cubicBezTo>
                    <a:pt x="89462" y="27447"/>
                    <a:pt x="89462" y="27447"/>
                    <a:pt x="89462" y="27447"/>
                  </a:cubicBezTo>
                  <a:cubicBezTo>
                    <a:pt x="90203" y="27447"/>
                    <a:pt x="90722" y="27054"/>
                    <a:pt x="90518" y="28371"/>
                  </a:cubicBezTo>
                  <a:cubicBezTo>
                    <a:pt x="90518" y="28625"/>
                    <a:pt x="90092" y="29156"/>
                    <a:pt x="90203" y="29410"/>
                  </a:cubicBezTo>
                  <a:cubicBezTo>
                    <a:pt x="90296" y="29549"/>
                    <a:pt x="90926" y="29942"/>
                    <a:pt x="91037" y="29942"/>
                  </a:cubicBezTo>
                  <a:cubicBezTo>
                    <a:pt x="91148" y="30589"/>
                    <a:pt x="91148" y="30335"/>
                    <a:pt x="91037" y="30981"/>
                  </a:cubicBezTo>
                  <a:cubicBezTo>
                    <a:pt x="90833" y="31120"/>
                    <a:pt x="91037" y="32160"/>
                    <a:pt x="91037" y="32414"/>
                  </a:cubicBezTo>
                  <a:cubicBezTo>
                    <a:pt x="91148" y="32945"/>
                    <a:pt x="90926" y="33615"/>
                    <a:pt x="90611" y="32830"/>
                  </a:cubicBezTo>
                  <a:cubicBezTo>
                    <a:pt x="90518" y="32552"/>
                    <a:pt x="90203" y="32044"/>
                    <a:pt x="89981" y="32552"/>
                  </a:cubicBezTo>
                  <a:cubicBezTo>
                    <a:pt x="89870" y="33084"/>
                    <a:pt x="91037" y="33477"/>
                    <a:pt x="90296" y="34262"/>
                  </a:cubicBezTo>
                  <a:cubicBezTo>
                    <a:pt x="89870" y="34655"/>
                    <a:pt x="89777" y="34793"/>
                    <a:pt x="89981" y="35579"/>
                  </a:cubicBezTo>
                  <a:cubicBezTo>
                    <a:pt x="90092" y="36365"/>
                    <a:pt x="89981" y="37543"/>
                    <a:pt x="89981" y="38328"/>
                  </a:cubicBezTo>
                  <a:cubicBezTo>
                    <a:pt x="89981" y="38606"/>
                    <a:pt x="89981" y="39252"/>
                    <a:pt x="89870" y="39507"/>
                  </a:cubicBezTo>
                  <a:cubicBezTo>
                    <a:pt x="89666" y="39784"/>
                    <a:pt x="89351" y="40177"/>
                    <a:pt x="89351" y="40431"/>
                  </a:cubicBezTo>
                  <a:cubicBezTo>
                    <a:pt x="89555" y="40685"/>
                    <a:pt x="90092" y="41355"/>
                    <a:pt x="90203" y="41748"/>
                  </a:cubicBezTo>
                  <a:cubicBezTo>
                    <a:pt x="90296" y="42395"/>
                    <a:pt x="90833" y="42279"/>
                    <a:pt x="90926" y="42672"/>
                  </a:cubicBezTo>
                  <a:cubicBezTo>
                    <a:pt x="91241" y="43596"/>
                    <a:pt x="91352" y="44497"/>
                    <a:pt x="92408" y="44243"/>
                  </a:cubicBezTo>
                  <a:cubicBezTo>
                    <a:pt x="93150" y="43966"/>
                    <a:pt x="93557" y="44104"/>
                    <a:pt x="93780" y="45028"/>
                  </a:cubicBezTo>
                  <a:cubicBezTo>
                    <a:pt x="93872" y="45814"/>
                    <a:pt x="94187" y="46345"/>
                    <a:pt x="94410" y="47131"/>
                  </a:cubicBezTo>
                  <a:cubicBezTo>
                    <a:pt x="94817" y="47916"/>
                    <a:pt x="95558" y="46877"/>
                    <a:pt x="95985" y="46461"/>
                  </a:cubicBezTo>
                  <a:cubicBezTo>
                    <a:pt x="96504" y="45953"/>
                    <a:pt x="96726" y="46599"/>
                    <a:pt x="96930" y="45560"/>
                  </a:cubicBezTo>
                  <a:cubicBezTo>
                    <a:pt x="97041" y="44890"/>
                    <a:pt x="97245" y="42787"/>
                    <a:pt x="98097" y="43180"/>
                  </a:cubicBezTo>
                  <a:cubicBezTo>
                    <a:pt x="98616" y="43319"/>
                    <a:pt x="99042" y="43180"/>
                    <a:pt x="98820" y="44381"/>
                  </a:cubicBezTo>
                  <a:cubicBezTo>
                    <a:pt x="98616" y="45283"/>
                    <a:pt x="97449" y="46207"/>
                    <a:pt x="97875" y="47385"/>
                  </a:cubicBezTo>
                  <a:cubicBezTo>
                    <a:pt x="98097" y="47916"/>
                    <a:pt x="99987" y="47916"/>
                    <a:pt x="100413" y="47662"/>
                  </a:cubicBezTo>
                  <a:cubicBezTo>
                    <a:pt x="101562" y="47385"/>
                    <a:pt x="101673" y="48448"/>
                    <a:pt x="102415" y="46599"/>
                  </a:cubicBezTo>
                  <a:cubicBezTo>
                    <a:pt x="102933" y="45421"/>
                    <a:pt x="103563" y="45028"/>
                    <a:pt x="103563" y="43457"/>
                  </a:cubicBezTo>
                  <a:cubicBezTo>
                    <a:pt x="103990" y="43319"/>
                    <a:pt x="104305" y="43711"/>
                    <a:pt x="104823" y="43180"/>
                  </a:cubicBezTo>
                  <a:cubicBezTo>
                    <a:pt x="105768" y="42140"/>
                    <a:pt x="107362" y="42279"/>
                    <a:pt x="108400" y="42672"/>
                  </a:cubicBezTo>
                  <a:cubicBezTo>
                    <a:pt x="108511" y="42926"/>
                    <a:pt x="108622" y="44104"/>
                    <a:pt x="108715" y="44381"/>
                  </a:cubicBezTo>
                  <a:cubicBezTo>
                    <a:pt x="108937" y="44636"/>
                    <a:pt x="110401" y="43850"/>
                    <a:pt x="110938" y="43850"/>
                  </a:cubicBezTo>
                  <a:cubicBezTo>
                    <a:pt x="111253" y="43850"/>
                    <a:pt x="111568" y="43850"/>
                    <a:pt x="111883" y="43966"/>
                  </a:cubicBezTo>
                  <a:cubicBezTo>
                    <a:pt x="112087" y="43966"/>
                    <a:pt x="112625" y="44636"/>
                    <a:pt x="112087" y="44774"/>
                  </a:cubicBezTo>
                  <a:cubicBezTo>
                    <a:pt x="112087" y="44890"/>
                    <a:pt x="111457" y="45167"/>
                    <a:pt x="111253" y="45421"/>
                  </a:cubicBezTo>
                  <a:cubicBezTo>
                    <a:pt x="111253" y="45421"/>
                    <a:pt x="111995" y="46738"/>
                    <a:pt x="112198" y="46877"/>
                  </a:cubicBezTo>
                  <a:cubicBezTo>
                    <a:pt x="112625" y="47524"/>
                    <a:pt x="112198" y="47662"/>
                    <a:pt x="112310" y="48448"/>
                  </a:cubicBezTo>
                  <a:cubicBezTo>
                    <a:pt x="112717" y="49487"/>
                    <a:pt x="112513" y="49349"/>
                    <a:pt x="113458" y="49626"/>
                  </a:cubicBezTo>
                  <a:cubicBezTo>
                    <a:pt x="113885" y="49742"/>
                    <a:pt x="114311" y="49742"/>
                    <a:pt x="114626" y="50019"/>
                  </a:cubicBezTo>
                  <a:cubicBezTo>
                    <a:pt x="115348" y="50550"/>
                    <a:pt x="115256" y="51197"/>
                    <a:pt x="116312" y="50666"/>
                  </a:cubicBezTo>
                  <a:cubicBezTo>
                    <a:pt x="116942" y="50273"/>
                    <a:pt x="117572" y="49626"/>
                    <a:pt x="118313" y="49487"/>
                  </a:cubicBezTo>
                  <a:lnTo>
                    <a:pt x="118313" y="49487"/>
                  </a:lnTo>
                  <a:cubicBezTo>
                    <a:pt x="118313" y="50804"/>
                    <a:pt x="118313" y="50804"/>
                    <a:pt x="118313" y="50804"/>
                  </a:cubicBezTo>
                  <a:cubicBezTo>
                    <a:pt x="118313" y="51590"/>
                    <a:pt x="118406" y="51728"/>
                    <a:pt x="118832" y="52237"/>
                  </a:cubicBezTo>
                  <a:cubicBezTo>
                    <a:pt x="119666" y="53415"/>
                    <a:pt x="118610" y="54871"/>
                    <a:pt x="118610" y="55910"/>
                  </a:cubicBezTo>
                  <a:cubicBezTo>
                    <a:pt x="119462" y="56187"/>
                    <a:pt x="118943" y="57758"/>
                    <a:pt x="119981" y="58013"/>
                  </a:cubicBezTo>
                  <a:lnTo>
                    <a:pt x="119981" y="58013"/>
                  </a:lnTo>
                  <a:cubicBezTo>
                    <a:pt x="119981" y="58937"/>
                    <a:pt x="119351" y="59075"/>
                    <a:pt x="119351" y="59722"/>
                  </a:cubicBezTo>
                  <a:cubicBezTo>
                    <a:pt x="119351" y="61293"/>
                    <a:pt x="119147" y="60392"/>
                    <a:pt x="118313" y="60785"/>
                  </a:cubicBezTo>
                  <a:cubicBezTo>
                    <a:pt x="118202" y="61293"/>
                    <a:pt x="118091" y="61571"/>
                    <a:pt x="117665" y="61571"/>
                  </a:cubicBezTo>
                  <a:cubicBezTo>
                    <a:pt x="117461" y="61571"/>
                    <a:pt x="117257" y="62356"/>
                    <a:pt x="116942" y="62610"/>
                  </a:cubicBezTo>
                  <a:cubicBezTo>
                    <a:pt x="116942" y="63534"/>
                    <a:pt x="115663" y="62356"/>
                    <a:pt x="115256" y="63003"/>
                  </a:cubicBezTo>
                  <a:cubicBezTo>
                    <a:pt x="114718" y="63673"/>
                    <a:pt x="115886" y="64458"/>
                    <a:pt x="115663" y="65105"/>
                  </a:cubicBezTo>
                  <a:cubicBezTo>
                    <a:pt x="115460" y="65637"/>
                    <a:pt x="115256" y="66676"/>
                    <a:pt x="115571" y="67069"/>
                  </a:cubicBezTo>
                  <a:cubicBezTo>
                    <a:pt x="115886" y="67739"/>
                    <a:pt x="116516" y="69703"/>
                    <a:pt x="115978" y="70096"/>
                  </a:cubicBezTo>
                  <a:cubicBezTo>
                    <a:pt x="114941" y="71020"/>
                    <a:pt x="114941" y="71020"/>
                    <a:pt x="114941" y="71020"/>
                  </a:cubicBezTo>
                  <a:cubicBezTo>
                    <a:pt x="114200" y="71667"/>
                    <a:pt x="114200" y="70234"/>
                    <a:pt x="113885" y="69564"/>
                  </a:cubicBezTo>
                  <a:cubicBezTo>
                    <a:pt x="113773" y="69310"/>
                    <a:pt x="112940" y="68779"/>
                    <a:pt x="112717" y="68917"/>
                  </a:cubicBezTo>
                  <a:cubicBezTo>
                    <a:pt x="112310" y="69056"/>
                    <a:pt x="112513" y="71274"/>
                    <a:pt x="111995" y="71944"/>
                  </a:cubicBezTo>
                  <a:cubicBezTo>
                    <a:pt x="111772" y="72198"/>
                    <a:pt x="111031" y="72198"/>
                    <a:pt x="111253" y="72591"/>
                  </a:cubicBezTo>
                  <a:cubicBezTo>
                    <a:pt x="111457" y="73122"/>
                    <a:pt x="111031" y="73515"/>
                    <a:pt x="111031" y="74023"/>
                  </a:cubicBezTo>
                  <a:cubicBezTo>
                    <a:pt x="111142" y="74832"/>
                    <a:pt x="111457" y="75733"/>
                    <a:pt x="111680" y="76519"/>
                  </a:cubicBezTo>
                  <a:cubicBezTo>
                    <a:pt x="111772" y="76911"/>
                    <a:pt x="111680" y="77443"/>
                    <a:pt x="111680" y="77835"/>
                  </a:cubicBezTo>
                  <a:lnTo>
                    <a:pt x="111680" y="78621"/>
                  </a:lnTo>
                  <a:cubicBezTo>
                    <a:pt x="111772" y="78760"/>
                    <a:pt x="112402" y="78898"/>
                    <a:pt x="112513" y="78898"/>
                  </a:cubicBezTo>
                  <a:cubicBezTo>
                    <a:pt x="112717" y="79014"/>
                    <a:pt x="113143" y="79152"/>
                    <a:pt x="113458" y="79407"/>
                  </a:cubicBezTo>
                  <a:cubicBezTo>
                    <a:pt x="113885" y="79822"/>
                    <a:pt x="113885" y="79822"/>
                    <a:pt x="113885" y="79822"/>
                  </a:cubicBezTo>
                  <a:lnTo>
                    <a:pt x="113885" y="79822"/>
                  </a:lnTo>
                  <a:cubicBezTo>
                    <a:pt x="113773" y="80331"/>
                    <a:pt x="113885" y="80723"/>
                    <a:pt x="113773" y="81255"/>
                  </a:cubicBezTo>
                  <a:cubicBezTo>
                    <a:pt x="113681" y="81509"/>
                    <a:pt x="113458" y="81902"/>
                    <a:pt x="113681" y="82294"/>
                  </a:cubicBezTo>
                  <a:cubicBezTo>
                    <a:pt x="113681" y="82433"/>
                    <a:pt x="113773" y="83103"/>
                    <a:pt x="113570" y="83103"/>
                  </a:cubicBezTo>
                  <a:cubicBezTo>
                    <a:pt x="113458" y="83103"/>
                    <a:pt x="113032" y="82572"/>
                    <a:pt x="112940" y="82572"/>
                  </a:cubicBezTo>
                  <a:cubicBezTo>
                    <a:pt x="112717" y="82179"/>
                    <a:pt x="112513" y="81786"/>
                    <a:pt x="112198" y="81509"/>
                  </a:cubicBezTo>
                  <a:cubicBezTo>
                    <a:pt x="111568" y="81001"/>
                    <a:pt x="111568" y="82179"/>
                    <a:pt x="111031" y="82294"/>
                  </a:cubicBezTo>
                  <a:cubicBezTo>
                    <a:pt x="110623" y="82687"/>
                    <a:pt x="110308" y="82179"/>
                    <a:pt x="109882" y="82179"/>
                  </a:cubicBezTo>
                  <a:cubicBezTo>
                    <a:pt x="109678" y="82179"/>
                    <a:pt x="109345" y="82826"/>
                    <a:pt x="109141" y="83103"/>
                  </a:cubicBezTo>
                  <a:cubicBezTo>
                    <a:pt x="108400" y="83750"/>
                    <a:pt x="107455" y="83219"/>
                    <a:pt x="106825" y="82826"/>
                  </a:cubicBezTo>
                  <a:cubicBezTo>
                    <a:pt x="106195" y="82433"/>
                    <a:pt x="105991" y="83750"/>
                    <a:pt x="105453" y="83611"/>
                  </a:cubicBezTo>
                  <a:cubicBezTo>
                    <a:pt x="105046" y="83473"/>
                    <a:pt x="104193" y="82572"/>
                    <a:pt x="104082" y="82040"/>
                  </a:cubicBezTo>
                  <a:cubicBezTo>
                    <a:pt x="103990" y="81786"/>
                    <a:pt x="103990" y="81255"/>
                    <a:pt x="103878" y="81116"/>
                  </a:cubicBezTo>
                  <a:cubicBezTo>
                    <a:pt x="103563" y="80723"/>
                    <a:pt x="103248" y="81001"/>
                    <a:pt x="103248" y="80331"/>
                  </a:cubicBezTo>
                  <a:cubicBezTo>
                    <a:pt x="103248" y="78367"/>
                    <a:pt x="101247" y="81648"/>
                    <a:pt x="101766" y="79291"/>
                  </a:cubicBezTo>
                  <a:cubicBezTo>
                    <a:pt x="101988" y="77974"/>
                    <a:pt x="101043" y="79152"/>
                    <a:pt x="101136" y="78505"/>
                  </a:cubicBezTo>
                  <a:cubicBezTo>
                    <a:pt x="101136" y="78228"/>
                    <a:pt x="101451" y="77974"/>
                    <a:pt x="101562" y="77974"/>
                  </a:cubicBezTo>
                  <a:cubicBezTo>
                    <a:pt x="102415" y="77327"/>
                    <a:pt x="100728" y="77050"/>
                    <a:pt x="100506" y="76911"/>
                  </a:cubicBezTo>
                  <a:cubicBezTo>
                    <a:pt x="100080" y="76519"/>
                    <a:pt x="99783" y="76796"/>
                    <a:pt x="99357" y="76519"/>
                  </a:cubicBezTo>
                  <a:cubicBezTo>
                    <a:pt x="99135" y="76264"/>
                    <a:pt x="98820" y="75479"/>
                    <a:pt x="98727" y="75340"/>
                  </a:cubicBezTo>
                  <a:cubicBezTo>
                    <a:pt x="97671" y="74832"/>
                    <a:pt x="97356" y="76796"/>
                    <a:pt x="96411" y="76010"/>
                  </a:cubicBezTo>
                  <a:cubicBezTo>
                    <a:pt x="95873" y="75479"/>
                    <a:pt x="95243" y="75086"/>
                    <a:pt x="95243" y="74162"/>
                  </a:cubicBezTo>
                  <a:cubicBezTo>
                    <a:pt x="95243" y="72845"/>
                    <a:pt x="94187" y="73631"/>
                    <a:pt x="93668" y="74162"/>
                  </a:cubicBezTo>
                  <a:cubicBezTo>
                    <a:pt x="92816" y="74948"/>
                    <a:pt x="91037" y="75479"/>
                    <a:pt x="89981" y="75086"/>
                  </a:cubicBezTo>
                  <a:cubicBezTo>
                    <a:pt x="88925" y="74948"/>
                    <a:pt x="87239" y="73122"/>
                    <a:pt x="86720" y="75340"/>
                  </a:cubicBezTo>
                  <a:cubicBezTo>
                    <a:pt x="86516" y="76010"/>
                    <a:pt x="86405" y="75086"/>
                    <a:pt x="86405" y="74948"/>
                  </a:cubicBezTo>
                  <a:cubicBezTo>
                    <a:pt x="86405" y="74162"/>
                    <a:pt x="85775" y="74832"/>
                    <a:pt x="85775" y="74948"/>
                  </a:cubicBezTo>
                  <a:cubicBezTo>
                    <a:pt x="85775" y="75086"/>
                    <a:pt x="85978" y="75479"/>
                    <a:pt x="85886" y="75479"/>
                  </a:cubicBezTo>
                  <a:cubicBezTo>
                    <a:pt x="85886" y="75618"/>
                    <a:pt x="85886" y="75618"/>
                    <a:pt x="85886" y="75618"/>
                  </a:cubicBezTo>
                  <a:cubicBezTo>
                    <a:pt x="85145" y="75872"/>
                    <a:pt x="84718" y="76126"/>
                    <a:pt x="83885" y="75872"/>
                  </a:cubicBezTo>
                  <a:cubicBezTo>
                    <a:pt x="82940" y="75618"/>
                    <a:pt x="83236" y="76126"/>
                    <a:pt x="83236" y="77050"/>
                  </a:cubicBezTo>
                  <a:cubicBezTo>
                    <a:pt x="83236" y="77720"/>
                    <a:pt x="82717" y="77443"/>
                    <a:pt x="82402" y="77581"/>
                  </a:cubicBezTo>
                  <a:cubicBezTo>
                    <a:pt x="81772" y="77581"/>
                    <a:pt x="81772" y="79014"/>
                    <a:pt x="80938" y="79152"/>
                  </a:cubicBezTo>
                  <a:cubicBezTo>
                    <a:pt x="80086" y="79545"/>
                    <a:pt x="80086" y="79545"/>
                    <a:pt x="80086" y="79545"/>
                  </a:cubicBezTo>
                  <a:lnTo>
                    <a:pt x="80086" y="79545"/>
                  </a:lnTo>
                  <a:cubicBezTo>
                    <a:pt x="79975" y="79545"/>
                    <a:pt x="79771" y="79407"/>
                    <a:pt x="79660" y="79407"/>
                  </a:cubicBezTo>
                  <a:cubicBezTo>
                    <a:pt x="79567" y="79407"/>
                    <a:pt x="79456" y="79545"/>
                    <a:pt x="79345" y="79545"/>
                  </a:cubicBezTo>
                  <a:cubicBezTo>
                    <a:pt x="79141" y="79545"/>
                    <a:pt x="78826" y="79822"/>
                    <a:pt x="78715" y="79938"/>
                  </a:cubicBezTo>
                  <a:cubicBezTo>
                    <a:pt x="78604" y="80192"/>
                    <a:pt x="78511" y="80331"/>
                    <a:pt x="78307" y="80469"/>
                  </a:cubicBezTo>
                  <a:cubicBezTo>
                    <a:pt x="77251" y="82179"/>
                    <a:pt x="77251" y="82179"/>
                    <a:pt x="77251" y="82179"/>
                  </a:cubicBezTo>
                  <a:cubicBezTo>
                    <a:pt x="76843" y="82687"/>
                    <a:pt x="76417" y="82687"/>
                    <a:pt x="75991" y="83219"/>
                  </a:cubicBezTo>
                  <a:cubicBezTo>
                    <a:pt x="75361" y="84004"/>
                    <a:pt x="74953" y="85852"/>
                    <a:pt x="73897" y="86107"/>
                  </a:cubicBezTo>
                  <a:cubicBezTo>
                    <a:pt x="73156" y="86384"/>
                    <a:pt x="72637" y="86384"/>
                    <a:pt x="72100" y="87031"/>
                  </a:cubicBezTo>
                  <a:cubicBezTo>
                    <a:pt x="71581" y="87678"/>
                    <a:pt x="71043" y="88879"/>
                    <a:pt x="70840" y="89919"/>
                  </a:cubicBezTo>
                  <a:cubicBezTo>
                    <a:pt x="70840" y="90450"/>
                    <a:pt x="70951" y="90843"/>
                    <a:pt x="70636" y="91236"/>
                  </a:cubicBezTo>
                  <a:cubicBezTo>
                    <a:pt x="70413" y="91744"/>
                    <a:pt x="70636" y="91882"/>
                    <a:pt x="70525" y="92414"/>
                  </a:cubicBezTo>
                  <a:cubicBezTo>
                    <a:pt x="70413" y="92668"/>
                    <a:pt x="70098" y="92668"/>
                    <a:pt x="70098" y="92922"/>
                  </a:cubicBezTo>
                  <a:cubicBezTo>
                    <a:pt x="69894" y="94123"/>
                    <a:pt x="68838" y="93592"/>
                    <a:pt x="68097" y="93592"/>
                  </a:cubicBezTo>
                  <a:cubicBezTo>
                    <a:pt x="68004" y="93592"/>
                    <a:pt x="67263" y="95163"/>
                    <a:pt x="67059" y="95417"/>
                  </a:cubicBezTo>
                  <a:cubicBezTo>
                    <a:pt x="66522" y="96341"/>
                    <a:pt x="66207" y="97404"/>
                    <a:pt x="65781" y="98328"/>
                  </a:cubicBezTo>
                  <a:cubicBezTo>
                    <a:pt x="65781" y="98721"/>
                    <a:pt x="65688" y="99229"/>
                    <a:pt x="65892" y="99622"/>
                  </a:cubicBezTo>
                  <a:cubicBezTo>
                    <a:pt x="66096" y="100015"/>
                    <a:pt x="65688" y="100154"/>
                    <a:pt x="65466" y="100154"/>
                  </a:cubicBezTo>
                  <a:cubicBezTo>
                    <a:pt x="65151" y="100292"/>
                    <a:pt x="64002" y="100800"/>
                    <a:pt x="63780" y="100292"/>
                  </a:cubicBezTo>
                  <a:cubicBezTo>
                    <a:pt x="63687" y="100154"/>
                    <a:pt x="63372" y="99229"/>
                    <a:pt x="63261" y="99368"/>
                  </a:cubicBezTo>
                  <a:cubicBezTo>
                    <a:pt x="62946" y="99899"/>
                    <a:pt x="63372" y="100408"/>
                    <a:pt x="63372" y="100800"/>
                  </a:cubicBezTo>
                  <a:cubicBezTo>
                    <a:pt x="63261" y="101332"/>
                    <a:pt x="63150" y="102510"/>
                    <a:pt x="62631" y="102649"/>
                  </a:cubicBezTo>
                  <a:cubicBezTo>
                    <a:pt x="62427" y="102787"/>
                    <a:pt x="62205" y="102903"/>
                    <a:pt x="62205" y="103041"/>
                  </a:cubicBezTo>
                  <a:cubicBezTo>
                    <a:pt x="62205" y="103434"/>
                    <a:pt x="62427" y="103827"/>
                    <a:pt x="62316" y="104104"/>
                  </a:cubicBezTo>
                  <a:cubicBezTo>
                    <a:pt x="62316" y="104751"/>
                    <a:pt x="62316" y="105144"/>
                    <a:pt x="62427" y="105675"/>
                  </a:cubicBezTo>
                  <a:cubicBezTo>
                    <a:pt x="62316" y="105929"/>
                    <a:pt x="62001" y="106322"/>
                    <a:pt x="62001" y="106599"/>
                  </a:cubicBezTo>
                  <a:cubicBezTo>
                    <a:pt x="62001" y="106854"/>
                    <a:pt x="62205" y="106969"/>
                    <a:pt x="62316" y="107246"/>
                  </a:cubicBezTo>
                  <a:cubicBezTo>
                    <a:pt x="62316" y="107893"/>
                    <a:pt x="61686" y="107500"/>
                    <a:pt x="61371" y="107639"/>
                  </a:cubicBezTo>
                  <a:cubicBezTo>
                    <a:pt x="61056" y="107778"/>
                    <a:pt x="60630" y="107639"/>
                    <a:pt x="60315" y="107778"/>
                  </a:cubicBezTo>
                  <a:cubicBezTo>
                    <a:pt x="59573" y="108286"/>
                    <a:pt x="59888" y="108563"/>
                    <a:pt x="59796" y="109464"/>
                  </a:cubicBezTo>
                  <a:cubicBezTo>
                    <a:pt x="59684" y="110134"/>
                    <a:pt x="59684" y="109996"/>
                    <a:pt x="59258" y="110388"/>
                  </a:cubicBezTo>
                  <a:cubicBezTo>
                    <a:pt x="59147" y="110527"/>
                    <a:pt x="59258" y="110781"/>
                    <a:pt x="59258" y="111058"/>
                  </a:cubicBezTo>
                  <a:cubicBezTo>
                    <a:pt x="59258" y="111058"/>
                    <a:pt x="58424" y="111174"/>
                    <a:pt x="58313" y="111174"/>
                  </a:cubicBezTo>
                  <a:cubicBezTo>
                    <a:pt x="57794" y="111174"/>
                    <a:pt x="57887" y="110527"/>
                    <a:pt x="57683" y="110134"/>
                  </a:cubicBezTo>
                  <a:cubicBezTo>
                    <a:pt x="57683" y="109996"/>
                    <a:pt x="57368" y="109996"/>
                    <a:pt x="57257" y="110134"/>
                  </a:cubicBezTo>
                  <a:cubicBezTo>
                    <a:pt x="57146" y="110527"/>
                    <a:pt x="57794" y="111959"/>
                    <a:pt x="57368" y="112237"/>
                  </a:cubicBezTo>
                  <a:cubicBezTo>
                    <a:pt x="56516" y="113022"/>
                    <a:pt x="57257" y="114339"/>
                    <a:pt x="56627" y="114986"/>
                  </a:cubicBezTo>
                  <a:lnTo>
                    <a:pt x="56627" y="114986"/>
                  </a:lnTo>
                  <a:cubicBezTo>
                    <a:pt x="55886" y="114986"/>
                    <a:pt x="55478" y="115772"/>
                    <a:pt x="54848" y="115633"/>
                  </a:cubicBezTo>
                  <a:cubicBezTo>
                    <a:pt x="54107" y="115633"/>
                    <a:pt x="53996" y="114455"/>
                    <a:pt x="53885" y="113946"/>
                  </a:cubicBezTo>
                  <a:cubicBezTo>
                    <a:pt x="53792" y="113554"/>
                    <a:pt x="53366" y="113138"/>
                    <a:pt x="53681" y="112745"/>
                  </a:cubicBezTo>
                  <a:cubicBezTo>
                    <a:pt x="53792" y="112352"/>
                    <a:pt x="52421" y="113022"/>
                    <a:pt x="52310" y="113022"/>
                  </a:cubicBezTo>
                  <a:cubicBezTo>
                    <a:pt x="52106" y="113022"/>
                    <a:pt x="51568" y="112629"/>
                    <a:pt x="51476" y="112629"/>
                  </a:cubicBezTo>
                  <a:cubicBezTo>
                    <a:pt x="51253" y="112745"/>
                    <a:pt x="51253" y="113808"/>
                    <a:pt x="51161" y="114062"/>
                  </a:cubicBezTo>
                  <a:cubicBezTo>
                    <a:pt x="51161" y="114455"/>
                    <a:pt x="50735" y="115633"/>
                    <a:pt x="50308" y="115240"/>
                  </a:cubicBezTo>
                  <a:cubicBezTo>
                    <a:pt x="49993" y="115517"/>
                    <a:pt x="49159" y="116049"/>
                    <a:pt x="48937" y="116418"/>
                  </a:cubicBezTo>
                  <a:cubicBezTo>
                    <a:pt x="48622" y="116950"/>
                    <a:pt x="49363" y="117620"/>
                    <a:pt x="48622" y="117874"/>
                  </a:cubicBezTo>
                  <a:cubicBezTo>
                    <a:pt x="47881" y="118128"/>
                    <a:pt x="46621" y="119584"/>
                    <a:pt x="46621" y="117874"/>
                  </a:cubicBezTo>
                  <a:cubicBezTo>
                    <a:pt x="46621" y="116696"/>
                    <a:pt x="46213" y="116950"/>
                    <a:pt x="45583" y="117343"/>
                  </a:cubicBezTo>
                  <a:cubicBezTo>
                    <a:pt x="44731" y="117874"/>
                    <a:pt x="44305" y="119584"/>
                    <a:pt x="43156" y="119722"/>
                  </a:cubicBezTo>
                  <a:cubicBezTo>
                    <a:pt x="42618" y="119722"/>
                    <a:pt x="41896" y="119976"/>
                    <a:pt x="41988" y="118914"/>
                  </a:cubicBezTo>
                  <a:cubicBezTo>
                    <a:pt x="39357" y="118659"/>
                    <a:pt x="39357" y="118659"/>
                    <a:pt x="39357" y="118659"/>
                  </a:cubicBezTo>
                  <a:lnTo>
                    <a:pt x="39357" y="118659"/>
                  </a:lnTo>
                  <a:cubicBezTo>
                    <a:pt x="39264" y="118128"/>
                    <a:pt x="39042" y="117874"/>
                    <a:pt x="38838" y="117481"/>
                  </a:cubicBezTo>
                  <a:cubicBezTo>
                    <a:pt x="38523" y="116834"/>
                    <a:pt x="38616" y="116557"/>
                    <a:pt x="38727" y="115910"/>
                  </a:cubicBezTo>
                  <a:cubicBezTo>
                    <a:pt x="38727" y="115517"/>
                    <a:pt x="38616" y="115125"/>
                    <a:pt x="38616" y="114732"/>
                  </a:cubicBezTo>
                  <a:cubicBezTo>
                    <a:pt x="38616" y="114201"/>
                    <a:pt x="38949" y="113808"/>
                    <a:pt x="39153" y="113276"/>
                  </a:cubicBezTo>
                  <a:cubicBezTo>
                    <a:pt x="39357" y="112745"/>
                    <a:pt x="38097" y="113554"/>
                    <a:pt x="37986" y="113554"/>
                  </a:cubicBezTo>
                  <a:cubicBezTo>
                    <a:pt x="37782" y="113554"/>
                    <a:pt x="37467" y="113554"/>
                    <a:pt x="37356" y="113669"/>
                  </a:cubicBezTo>
                  <a:cubicBezTo>
                    <a:pt x="37041" y="113946"/>
                    <a:pt x="36837" y="114339"/>
                    <a:pt x="36633" y="114732"/>
                  </a:cubicBezTo>
                  <a:cubicBezTo>
                    <a:pt x="36411" y="115125"/>
                    <a:pt x="35892" y="115379"/>
                    <a:pt x="35466" y="115379"/>
                  </a:cubicBezTo>
                  <a:cubicBezTo>
                    <a:pt x="34521" y="115910"/>
                    <a:pt x="34095" y="115240"/>
                    <a:pt x="33353" y="114847"/>
                  </a:cubicBezTo>
                  <a:cubicBezTo>
                    <a:pt x="32835" y="114455"/>
                    <a:pt x="32946" y="113554"/>
                    <a:pt x="32316" y="113554"/>
                  </a:cubicBezTo>
                  <a:cubicBezTo>
                    <a:pt x="31890" y="113554"/>
                    <a:pt x="31778" y="113138"/>
                    <a:pt x="31575" y="112745"/>
                  </a:cubicBezTo>
                  <a:cubicBezTo>
                    <a:pt x="31260" y="112352"/>
                    <a:pt x="30630" y="111959"/>
                    <a:pt x="30203" y="112237"/>
                  </a:cubicBezTo>
                  <a:cubicBezTo>
                    <a:pt x="29369" y="112629"/>
                    <a:pt x="28739" y="112352"/>
                    <a:pt x="28943" y="111313"/>
                  </a:cubicBezTo>
                  <a:cubicBezTo>
                    <a:pt x="29054" y="110781"/>
                    <a:pt x="28832" y="110250"/>
                    <a:pt x="28832" y="109742"/>
                  </a:cubicBezTo>
                  <a:lnTo>
                    <a:pt x="28832" y="109742"/>
                  </a:lnTo>
                  <a:cubicBezTo>
                    <a:pt x="28313" y="109857"/>
                    <a:pt x="28091" y="110643"/>
                    <a:pt x="27683" y="110781"/>
                  </a:cubicBezTo>
                  <a:cubicBezTo>
                    <a:pt x="27053" y="110920"/>
                    <a:pt x="26831" y="110920"/>
                    <a:pt x="26516" y="111705"/>
                  </a:cubicBezTo>
                  <a:cubicBezTo>
                    <a:pt x="25460" y="113554"/>
                    <a:pt x="25571" y="111844"/>
                    <a:pt x="24311" y="111567"/>
                  </a:cubicBezTo>
                  <a:cubicBezTo>
                    <a:pt x="23773" y="111451"/>
                    <a:pt x="23885" y="110643"/>
                    <a:pt x="23681" y="110250"/>
                  </a:cubicBezTo>
                  <a:cubicBezTo>
                    <a:pt x="23570" y="110250"/>
                    <a:pt x="22421" y="109996"/>
                    <a:pt x="22198" y="109857"/>
                  </a:cubicBezTo>
                  <a:cubicBezTo>
                    <a:pt x="21568" y="109464"/>
                    <a:pt x="23143" y="108032"/>
                    <a:pt x="21680" y="107500"/>
                  </a:cubicBezTo>
                  <a:cubicBezTo>
                    <a:pt x="20735" y="107246"/>
                    <a:pt x="22106" y="106322"/>
                    <a:pt x="21050" y="106461"/>
                  </a:cubicBezTo>
                  <a:cubicBezTo>
                    <a:pt x="20827" y="106599"/>
                    <a:pt x="20623" y="106599"/>
                    <a:pt x="20512" y="106322"/>
                  </a:cubicBezTo>
                  <a:cubicBezTo>
                    <a:pt x="19882" y="105398"/>
                    <a:pt x="19882" y="105398"/>
                    <a:pt x="19882" y="105398"/>
                  </a:cubicBezTo>
                  <a:cubicBezTo>
                    <a:pt x="19141" y="104220"/>
                    <a:pt x="17788" y="106068"/>
                    <a:pt x="16843" y="106461"/>
                  </a:cubicBezTo>
                  <a:cubicBezTo>
                    <a:pt x="16306" y="106599"/>
                    <a:pt x="15880" y="108032"/>
                    <a:pt x="15676" y="108032"/>
                  </a:cubicBezTo>
                  <a:cubicBezTo>
                    <a:pt x="15250" y="108170"/>
                    <a:pt x="15157" y="108170"/>
                    <a:pt x="14731" y="108286"/>
                  </a:cubicBezTo>
                  <a:cubicBezTo>
                    <a:pt x="14416" y="108956"/>
                    <a:pt x="14193" y="109210"/>
                    <a:pt x="13675" y="109210"/>
                  </a:cubicBezTo>
                  <a:cubicBezTo>
                    <a:pt x="13156" y="109210"/>
                    <a:pt x="12933" y="109603"/>
                    <a:pt x="12507" y="109857"/>
                  </a:cubicBezTo>
                  <a:cubicBezTo>
                    <a:pt x="11785" y="110134"/>
                    <a:pt x="11673" y="111313"/>
                    <a:pt x="11673" y="112098"/>
                  </a:cubicBezTo>
                  <a:cubicBezTo>
                    <a:pt x="11673" y="112491"/>
                    <a:pt x="10728" y="112884"/>
                    <a:pt x="10413" y="113022"/>
                  </a:cubicBezTo>
                  <a:cubicBezTo>
                    <a:pt x="10098" y="113138"/>
                    <a:pt x="9783" y="112884"/>
                    <a:pt x="9468" y="113022"/>
                  </a:cubicBezTo>
                  <a:cubicBezTo>
                    <a:pt x="8616" y="113415"/>
                    <a:pt x="8412" y="114339"/>
                    <a:pt x="8097" y="112884"/>
                  </a:cubicBezTo>
                  <a:cubicBezTo>
                    <a:pt x="7671" y="112745"/>
                    <a:pt x="7245" y="113808"/>
                    <a:pt x="6615" y="113808"/>
                  </a:cubicBezTo>
                  <a:cubicBezTo>
                    <a:pt x="5892" y="113808"/>
                    <a:pt x="5892" y="113808"/>
                    <a:pt x="5243" y="113415"/>
                  </a:cubicBezTo>
                  <a:cubicBezTo>
                    <a:pt x="4410" y="113022"/>
                    <a:pt x="4410" y="113022"/>
                    <a:pt x="4410" y="113022"/>
                  </a:cubicBezTo>
                  <a:lnTo>
                    <a:pt x="4410" y="113022"/>
                  </a:lnTo>
                  <a:cubicBezTo>
                    <a:pt x="4521" y="112745"/>
                    <a:pt x="4725" y="111844"/>
                    <a:pt x="4928" y="111567"/>
                  </a:cubicBezTo>
                  <a:cubicBezTo>
                    <a:pt x="5151" y="111058"/>
                    <a:pt x="5781" y="111058"/>
                    <a:pt x="6207" y="110527"/>
                  </a:cubicBezTo>
                  <a:cubicBezTo>
                    <a:pt x="6411" y="110388"/>
                    <a:pt x="6096" y="109857"/>
                    <a:pt x="6207" y="109603"/>
                  </a:cubicBezTo>
                  <a:cubicBezTo>
                    <a:pt x="6615" y="108817"/>
                    <a:pt x="5985" y="108956"/>
                    <a:pt x="5892" y="108563"/>
                  </a:cubicBezTo>
                  <a:cubicBezTo>
                    <a:pt x="5577" y="108425"/>
                    <a:pt x="5040" y="107246"/>
                    <a:pt x="4928" y="106854"/>
                  </a:cubicBezTo>
                  <a:cubicBezTo>
                    <a:pt x="4836" y="105791"/>
                    <a:pt x="5243" y="105398"/>
                    <a:pt x="5670" y="104613"/>
                  </a:cubicBezTo>
                  <a:cubicBezTo>
                    <a:pt x="5781" y="104104"/>
                    <a:pt x="6522" y="103688"/>
                    <a:pt x="6096" y="103180"/>
                  </a:cubicBezTo>
                  <a:cubicBezTo>
                    <a:pt x="5781" y="102787"/>
                    <a:pt x="6096" y="102256"/>
                    <a:pt x="5577" y="102117"/>
                  </a:cubicBezTo>
                  <a:cubicBezTo>
                    <a:pt x="4613" y="102002"/>
                    <a:pt x="5670" y="100015"/>
                    <a:pt x="5781" y="99622"/>
                  </a:cubicBezTo>
                  <a:cubicBezTo>
                    <a:pt x="6096" y="98721"/>
                    <a:pt x="6207" y="97520"/>
                    <a:pt x="5892" y="96734"/>
                  </a:cubicBezTo>
                  <a:cubicBezTo>
                    <a:pt x="5355" y="95417"/>
                    <a:pt x="5243" y="94632"/>
                    <a:pt x="5577" y="93199"/>
                  </a:cubicBezTo>
                  <a:cubicBezTo>
                    <a:pt x="5892" y="92668"/>
                    <a:pt x="5466" y="92137"/>
                    <a:pt x="5577" y="91744"/>
                  </a:cubicBezTo>
                  <a:cubicBezTo>
                    <a:pt x="5670" y="91490"/>
                    <a:pt x="6096" y="91490"/>
                    <a:pt x="6096" y="91097"/>
                  </a:cubicBezTo>
                  <a:cubicBezTo>
                    <a:pt x="6096" y="90057"/>
                    <a:pt x="5151" y="89780"/>
                    <a:pt x="4928" y="89133"/>
                  </a:cubicBezTo>
                  <a:cubicBezTo>
                    <a:pt x="4836" y="88463"/>
                    <a:pt x="4928" y="87678"/>
                    <a:pt x="4613" y="87285"/>
                  </a:cubicBezTo>
                  <a:cubicBezTo>
                    <a:pt x="4410" y="87031"/>
                    <a:pt x="4206" y="87031"/>
                    <a:pt x="4095" y="86638"/>
                  </a:cubicBezTo>
                  <a:cubicBezTo>
                    <a:pt x="3668" y="85968"/>
                    <a:pt x="3038" y="85321"/>
                    <a:pt x="3150" y="84397"/>
                  </a:cubicBezTo>
                  <a:cubicBezTo>
                    <a:pt x="3242" y="84397"/>
                    <a:pt x="3353" y="84397"/>
                    <a:pt x="3576" y="84397"/>
                  </a:cubicBezTo>
                  <a:cubicBezTo>
                    <a:pt x="4206" y="84397"/>
                    <a:pt x="4725" y="84790"/>
                    <a:pt x="5355" y="84536"/>
                  </a:cubicBezTo>
                  <a:cubicBezTo>
                    <a:pt x="5892" y="84281"/>
                    <a:pt x="6096" y="83750"/>
                    <a:pt x="6300" y="83219"/>
                  </a:cubicBezTo>
                  <a:cubicBezTo>
                    <a:pt x="6726" y="82433"/>
                    <a:pt x="7041" y="82040"/>
                    <a:pt x="6837" y="81001"/>
                  </a:cubicBezTo>
                  <a:cubicBezTo>
                    <a:pt x="6615" y="80469"/>
                    <a:pt x="6726" y="80331"/>
                    <a:pt x="7152" y="80192"/>
                  </a:cubicBezTo>
                  <a:cubicBezTo>
                    <a:pt x="7578" y="79938"/>
                    <a:pt x="7875" y="79545"/>
                    <a:pt x="8208" y="79014"/>
                  </a:cubicBezTo>
                  <a:cubicBezTo>
                    <a:pt x="8523" y="78505"/>
                    <a:pt x="8301" y="77835"/>
                    <a:pt x="8838" y="77327"/>
                  </a:cubicBezTo>
                  <a:cubicBezTo>
                    <a:pt x="9153" y="77050"/>
                    <a:pt x="9357" y="76264"/>
                    <a:pt x="9672" y="76264"/>
                  </a:cubicBezTo>
                  <a:cubicBezTo>
                    <a:pt x="10098" y="76264"/>
                    <a:pt x="10098" y="76403"/>
                    <a:pt x="10617" y="76264"/>
                  </a:cubicBezTo>
                  <a:cubicBezTo>
                    <a:pt x="10728" y="76126"/>
                    <a:pt x="11043" y="76519"/>
                    <a:pt x="11155" y="76519"/>
                  </a:cubicBezTo>
                  <a:cubicBezTo>
                    <a:pt x="11785" y="76796"/>
                    <a:pt x="11673" y="75225"/>
                    <a:pt x="12415" y="75479"/>
                  </a:cubicBezTo>
                  <a:cubicBezTo>
                    <a:pt x="12507" y="75479"/>
                    <a:pt x="13563" y="76010"/>
                    <a:pt x="13248" y="75340"/>
                  </a:cubicBezTo>
                  <a:cubicBezTo>
                    <a:pt x="13248" y="75225"/>
                    <a:pt x="13045" y="74693"/>
                    <a:pt x="13248" y="74555"/>
                  </a:cubicBezTo>
                  <a:cubicBezTo>
                    <a:pt x="13360" y="74301"/>
                    <a:pt x="13675" y="74416"/>
                    <a:pt x="13990" y="74301"/>
                  </a:cubicBezTo>
                  <a:cubicBezTo>
                    <a:pt x="14193" y="74301"/>
                    <a:pt x="14101" y="74023"/>
                    <a:pt x="14305" y="73631"/>
                  </a:cubicBezTo>
                  <a:cubicBezTo>
                    <a:pt x="14508" y="73238"/>
                    <a:pt x="14620" y="73122"/>
                    <a:pt x="14620" y="72730"/>
                  </a:cubicBezTo>
                  <a:cubicBezTo>
                    <a:pt x="14620" y="72198"/>
                    <a:pt x="15787" y="72845"/>
                    <a:pt x="15472" y="71944"/>
                  </a:cubicBezTo>
                  <a:cubicBezTo>
                    <a:pt x="15250" y="71413"/>
                    <a:pt x="15361" y="70489"/>
                    <a:pt x="15880" y="71020"/>
                  </a:cubicBezTo>
                  <a:cubicBezTo>
                    <a:pt x="16306" y="71413"/>
                    <a:pt x="16195" y="71551"/>
                    <a:pt x="16843" y="71274"/>
                  </a:cubicBezTo>
                  <a:cubicBezTo>
                    <a:pt x="17473" y="71020"/>
                    <a:pt x="16195" y="70350"/>
                    <a:pt x="16732" y="69957"/>
                  </a:cubicBezTo>
                  <a:cubicBezTo>
                    <a:pt x="16936" y="69957"/>
                    <a:pt x="17140" y="70096"/>
                    <a:pt x="17362" y="69842"/>
                  </a:cubicBezTo>
                  <a:cubicBezTo>
                    <a:pt x="17566" y="69449"/>
                    <a:pt x="17362" y="69310"/>
                    <a:pt x="17362" y="68917"/>
                  </a:cubicBezTo>
                  <a:cubicBezTo>
                    <a:pt x="17473" y="68525"/>
                    <a:pt x="17362" y="68525"/>
                    <a:pt x="17566" y="68271"/>
                  </a:cubicBezTo>
                  <a:cubicBezTo>
                    <a:pt x="17881" y="68132"/>
                    <a:pt x="17788" y="67993"/>
                    <a:pt x="17881" y="67739"/>
                  </a:cubicBezTo>
                  <a:cubicBezTo>
                    <a:pt x="17992" y="67462"/>
                    <a:pt x="18418" y="67346"/>
                    <a:pt x="18511" y="66815"/>
                  </a:cubicBezTo>
                  <a:cubicBezTo>
                    <a:pt x="18622" y="66422"/>
                    <a:pt x="18826" y="66168"/>
                    <a:pt x="19048" y="65775"/>
                  </a:cubicBezTo>
                  <a:cubicBezTo>
                    <a:pt x="19252" y="65383"/>
                    <a:pt x="19252" y="65105"/>
                    <a:pt x="19363" y="64713"/>
                  </a:cubicBezTo>
                  <a:cubicBezTo>
                    <a:pt x="19474" y="64458"/>
                    <a:pt x="19678" y="64320"/>
                    <a:pt x="19789" y="64181"/>
                  </a:cubicBezTo>
                  <a:cubicBezTo>
                    <a:pt x="19882" y="63927"/>
                    <a:pt x="19882" y="63673"/>
                    <a:pt x="19993" y="63534"/>
                  </a:cubicBezTo>
                  <a:cubicBezTo>
                    <a:pt x="18937" y="63003"/>
                    <a:pt x="18196" y="61039"/>
                    <a:pt x="17140" y="60508"/>
                  </a:cubicBezTo>
                  <a:cubicBezTo>
                    <a:pt x="16732" y="60254"/>
                    <a:pt x="14305" y="60000"/>
                    <a:pt x="14193" y="59722"/>
                  </a:cubicBezTo>
                  <a:cubicBezTo>
                    <a:pt x="13878" y="59861"/>
                    <a:pt x="13563" y="61293"/>
                    <a:pt x="12933" y="60785"/>
                  </a:cubicBezTo>
                  <a:cubicBezTo>
                    <a:pt x="12507" y="60392"/>
                    <a:pt x="12100" y="60000"/>
                    <a:pt x="11673" y="59607"/>
                  </a:cubicBezTo>
                  <a:cubicBezTo>
                    <a:pt x="11358" y="59329"/>
                    <a:pt x="11877" y="59075"/>
                    <a:pt x="11785" y="58821"/>
                  </a:cubicBezTo>
                  <a:cubicBezTo>
                    <a:pt x="11673" y="58151"/>
                    <a:pt x="11358" y="57758"/>
                    <a:pt x="11470" y="57112"/>
                  </a:cubicBezTo>
                  <a:cubicBezTo>
                    <a:pt x="11673" y="56326"/>
                    <a:pt x="11988" y="55910"/>
                    <a:pt x="11988" y="54871"/>
                  </a:cubicBezTo>
                  <a:cubicBezTo>
                    <a:pt x="12100" y="54478"/>
                    <a:pt x="12415" y="53045"/>
                    <a:pt x="12415" y="52629"/>
                  </a:cubicBezTo>
                  <a:cubicBezTo>
                    <a:pt x="11358" y="52375"/>
                    <a:pt x="11358" y="52375"/>
                    <a:pt x="11358" y="52375"/>
                  </a:cubicBezTo>
                  <a:cubicBezTo>
                    <a:pt x="11358" y="52237"/>
                    <a:pt x="11358" y="52237"/>
                    <a:pt x="11358" y="52237"/>
                  </a:cubicBezTo>
                  <a:cubicBezTo>
                    <a:pt x="11247" y="52237"/>
                    <a:pt x="11470" y="51590"/>
                    <a:pt x="11470" y="51451"/>
                  </a:cubicBezTo>
                  <a:cubicBezTo>
                    <a:pt x="11562" y="51058"/>
                    <a:pt x="11673" y="50804"/>
                    <a:pt x="11673" y="50412"/>
                  </a:cubicBezTo>
                  <a:cubicBezTo>
                    <a:pt x="11673" y="50134"/>
                    <a:pt x="11247" y="49233"/>
                    <a:pt x="10932" y="49233"/>
                  </a:cubicBezTo>
                  <a:cubicBezTo>
                    <a:pt x="10617" y="50273"/>
                    <a:pt x="8838" y="50412"/>
                    <a:pt x="7986" y="50134"/>
                  </a:cubicBezTo>
                  <a:cubicBezTo>
                    <a:pt x="6726" y="49742"/>
                    <a:pt x="7152" y="48170"/>
                    <a:pt x="5892" y="48170"/>
                  </a:cubicBezTo>
                  <a:cubicBezTo>
                    <a:pt x="5577" y="49487"/>
                    <a:pt x="5781" y="50019"/>
                    <a:pt x="4410" y="50019"/>
                  </a:cubicBezTo>
                  <a:cubicBezTo>
                    <a:pt x="3668" y="50019"/>
                    <a:pt x="2408" y="49880"/>
                    <a:pt x="2205" y="48702"/>
                  </a:cubicBezTo>
                  <a:lnTo>
                    <a:pt x="2205" y="48702"/>
                  </a:lnTo>
                  <a:lnTo>
                    <a:pt x="2205" y="48702"/>
                  </a:lnTo>
                  <a:cubicBezTo>
                    <a:pt x="1890" y="47916"/>
                    <a:pt x="1890" y="47916"/>
                    <a:pt x="1890" y="47916"/>
                  </a:cubicBezTo>
                  <a:cubicBezTo>
                    <a:pt x="2205" y="47662"/>
                    <a:pt x="2723" y="45953"/>
                    <a:pt x="2093" y="45814"/>
                  </a:cubicBezTo>
                  <a:cubicBezTo>
                    <a:pt x="1575" y="45814"/>
                    <a:pt x="1260" y="45675"/>
                    <a:pt x="945" y="45283"/>
                  </a:cubicBezTo>
                  <a:cubicBezTo>
                    <a:pt x="518" y="44890"/>
                    <a:pt x="1352" y="44497"/>
                    <a:pt x="1575" y="44243"/>
                  </a:cubicBezTo>
                  <a:cubicBezTo>
                    <a:pt x="1778" y="43966"/>
                    <a:pt x="1667" y="43457"/>
                    <a:pt x="1982" y="43319"/>
                  </a:cubicBezTo>
                  <a:cubicBezTo>
                    <a:pt x="2408" y="42926"/>
                    <a:pt x="2835" y="42787"/>
                    <a:pt x="2835" y="42002"/>
                  </a:cubicBezTo>
                  <a:cubicBezTo>
                    <a:pt x="2835" y="41216"/>
                    <a:pt x="3150" y="41101"/>
                    <a:pt x="3668" y="40685"/>
                  </a:cubicBezTo>
                  <a:cubicBezTo>
                    <a:pt x="4095" y="40292"/>
                    <a:pt x="4095" y="38998"/>
                    <a:pt x="4836" y="38998"/>
                  </a:cubicBezTo>
                  <a:cubicBezTo>
                    <a:pt x="5243" y="38998"/>
                    <a:pt x="5781" y="39507"/>
                    <a:pt x="6300" y="39507"/>
                  </a:cubicBezTo>
                  <a:cubicBezTo>
                    <a:pt x="6300" y="38998"/>
                    <a:pt x="5892" y="38860"/>
                    <a:pt x="6300" y="38190"/>
                  </a:cubicBezTo>
                  <a:cubicBezTo>
                    <a:pt x="6837" y="37543"/>
                    <a:pt x="7578" y="36757"/>
                    <a:pt x="7578" y="35718"/>
                  </a:cubicBezTo>
                  <a:cubicBezTo>
                    <a:pt x="7578" y="35048"/>
                    <a:pt x="7671" y="34401"/>
                    <a:pt x="7245" y="33869"/>
                  </a:cubicBezTo>
                  <a:cubicBezTo>
                    <a:pt x="6726" y="33338"/>
                    <a:pt x="5781" y="33222"/>
                    <a:pt x="5355" y="32552"/>
                  </a:cubicBezTo>
                  <a:cubicBezTo>
                    <a:pt x="5040" y="32160"/>
                    <a:pt x="5466" y="32044"/>
                    <a:pt x="5670" y="31628"/>
                  </a:cubicBezTo>
                  <a:cubicBezTo>
                    <a:pt x="5892" y="31236"/>
                    <a:pt x="5466" y="30981"/>
                    <a:pt x="5781" y="30335"/>
                  </a:cubicBezTo>
                  <a:cubicBezTo>
                    <a:pt x="5892" y="29942"/>
                    <a:pt x="5781" y="29549"/>
                    <a:pt x="5670" y="29156"/>
                  </a:cubicBezTo>
                  <a:cubicBezTo>
                    <a:pt x="5466" y="29156"/>
                    <a:pt x="5151" y="29156"/>
                    <a:pt x="4836" y="29156"/>
                  </a:cubicBezTo>
                  <a:cubicBezTo>
                    <a:pt x="4613" y="29156"/>
                    <a:pt x="3668" y="28232"/>
                    <a:pt x="3465" y="27955"/>
                  </a:cubicBezTo>
                  <a:cubicBezTo>
                    <a:pt x="3150" y="27562"/>
                    <a:pt x="2723" y="27955"/>
                    <a:pt x="2520" y="28371"/>
                  </a:cubicBezTo>
                  <a:cubicBezTo>
                    <a:pt x="1890" y="29549"/>
                    <a:pt x="2205" y="28486"/>
                    <a:pt x="1352" y="28740"/>
                  </a:cubicBezTo>
                  <a:cubicBezTo>
                    <a:pt x="1260" y="28740"/>
                    <a:pt x="203" y="28371"/>
                    <a:pt x="0" y="28371"/>
                  </a:cubicBezTo>
                  <a:cubicBezTo>
                    <a:pt x="0" y="28232"/>
                    <a:pt x="0" y="28232"/>
                    <a:pt x="0" y="28232"/>
                  </a:cubicBezTo>
                  <a:cubicBezTo>
                    <a:pt x="296" y="27955"/>
                    <a:pt x="92" y="26522"/>
                    <a:pt x="407" y="25876"/>
                  </a:cubicBezTo>
                  <a:cubicBezTo>
                    <a:pt x="833" y="25206"/>
                    <a:pt x="296" y="24813"/>
                    <a:pt x="407" y="24166"/>
                  </a:cubicBezTo>
                  <a:cubicBezTo>
                    <a:pt x="630" y="22964"/>
                    <a:pt x="1463" y="23380"/>
                    <a:pt x="722" y="21925"/>
                  </a:cubicBezTo>
                  <a:cubicBezTo>
                    <a:pt x="92" y="20354"/>
                    <a:pt x="1575" y="20492"/>
                    <a:pt x="2093" y="20215"/>
                  </a:cubicBezTo>
                  <a:cubicBezTo>
                    <a:pt x="2093" y="19961"/>
                    <a:pt x="2205" y="19568"/>
                    <a:pt x="2297" y="19291"/>
                  </a:cubicBezTo>
                  <a:cubicBezTo>
                    <a:pt x="2520" y="18505"/>
                    <a:pt x="2520" y="19037"/>
                    <a:pt x="2723" y="19291"/>
                  </a:cubicBezTo>
                  <a:cubicBezTo>
                    <a:pt x="3038" y="19822"/>
                    <a:pt x="3983" y="18113"/>
                    <a:pt x="4206" y="17859"/>
                  </a:cubicBezTo>
                  <a:cubicBezTo>
                    <a:pt x="4410" y="17466"/>
                    <a:pt x="5040" y="16680"/>
                    <a:pt x="5040" y="16288"/>
                  </a:cubicBezTo>
                  <a:cubicBezTo>
                    <a:pt x="5040" y="15895"/>
                    <a:pt x="3983" y="14046"/>
                    <a:pt x="4836" y="14046"/>
                  </a:cubicBezTo>
                  <a:cubicBezTo>
                    <a:pt x="5151" y="14046"/>
                    <a:pt x="5466" y="14439"/>
                    <a:pt x="5577" y="14046"/>
                  </a:cubicBezTo>
                  <a:cubicBezTo>
                    <a:pt x="5781" y="13792"/>
                    <a:pt x="5151" y="13515"/>
                    <a:pt x="5151" y="13122"/>
                  </a:cubicBezTo>
                  <a:cubicBezTo>
                    <a:pt x="5355" y="12614"/>
                    <a:pt x="5355" y="12614"/>
                    <a:pt x="5355" y="12614"/>
                  </a:cubicBezTo>
                  <a:lnTo>
                    <a:pt x="5355" y="12614"/>
                  </a:lnTo>
                  <a:cubicBezTo>
                    <a:pt x="5781" y="12614"/>
                    <a:pt x="6207" y="12868"/>
                    <a:pt x="6411" y="13400"/>
                  </a:cubicBezTo>
                  <a:cubicBezTo>
                    <a:pt x="6615" y="13792"/>
                    <a:pt x="6615" y="14046"/>
                    <a:pt x="6930" y="13792"/>
                  </a:cubicBezTo>
                  <a:cubicBezTo>
                    <a:pt x="7467" y="13261"/>
                    <a:pt x="7875" y="12730"/>
                    <a:pt x="8523" y="12614"/>
                  </a:cubicBezTo>
                  <a:cubicBezTo>
                    <a:pt x="8838" y="12475"/>
                    <a:pt x="9153" y="12475"/>
                    <a:pt x="9561" y="12475"/>
                  </a:cubicBezTo>
                  <a:cubicBezTo>
                    <a:pt x="9876" y="12475"/>
                    <a:pt x="10302" y="12614"/>
                    <a:pt x="10617" y="12614"/>
                  </a:cubicBezTo>
                  <a:cubicBezTo>
                    <a:pt x="11043" y="12614"/>
                    <a:pt x="11358" y="12868"/>
                    <a:pt x="11785" y="12730"/>
                  </a:cubicBezTo>
                  <a:cubicBezTo>
                    <a:pt x="12303" y="12614"/>
                    <a:pt x="13471" y="12221"/>
                    <a:pt x="13878" y="11944"/>
                  </a:cubicBezTo>
                  <a:cubicBezTo>
                    <a:pt x="14620" y="11297"/>
                    <a:pt x="15157" y="9587"/>
                    <a:pt x="15565" y="8548"/>
                  </a:cubicBezTo>
                  <a:cubicBezTo>
                    <a:pt x="15676" y="8155"/>
                    <a:pt x="16306" y="7370"/>
                    <a:pt x="16621" y="7878"/>
                  </a:cubicBezTo>
                  <a:cubicBezTo>
                    <a:pt x="17047" y="8271"/>
                    <a:pt x="17881" y="8409"/>
                    <a:pt x="18511" y="8941"/>
                  </a:cubicBezTo>
                  <a:cubicBezTo>
                    <a:pt x="19363" y="9449"/>
                    <a:pt x="19789" y="6168"/>
                    <a:pt x="20512" y="8155"/>
                  </a:cubicBezTo>
                  <a:cubicBezTo>
                    <a:pt x="20735" y="8663"/>
                    <a:pt x="21365" y="8548"/>
                    <a:pt x="21772" y="8271"/>
                  </a:cubicBezTo>
                  <a:cubicBezTo>
                    <a:pt x="22310" y="8155"/>
                    <a:pt x="21680" y="6700"/>
                    <a:pt x="22625" y="6700"/>
                  </a:cubicBezTo>
                  <a:cubicBezTo>
                    <a:pt x="23143" y="6838"/>
                    <a:pt x="23255" y="7092"/>
                    <a:pt x="23681" y="7231"/>
                  </a:cubicBezTo>
                  <a:cubicBezTo>
                    <a:pt x="24107" y="7485"/>
                    <a:pt x="24311" y="6954"/>
                    <a:pt x="24737" y="6954"/>
                  </a:cubicBezTo>
                  <a:cubicBezTo>
                    <a:pt x="24941" y="8016"/>
                    <a:pt x="25460" y="9195"/>
                    <a:pt x="26312" y="9726"/>
                  </a:cubicBezTo>
                  <a:cubicBezTo>
                    <a:pt x="26942" y="10119"/>
                    <a:pt x="27887" y="10627"/>
                    <a:pt x="28628" y="10766"/>
                  </a:cubicBezTo>
                  <a:cubicBezTo>
                    <a:pt x="29999" y="11043"/>
                    <a:pt x="30092" y="7485"/>
                    <a:pt x="31463" y="7370"/>
                  </a:cubicBezTo>
                  <a:cubicBezTo>
                    <a:pt x="31890" y="7370"/>
                    <a:pt x="32408" y="7878"/>
                    <a:pt x="32946" y="8016"/>
                  </a:cubicBezTo>
                  <a:cubicBezTo>
                    <a:pt x="33687" y="8155"/>
                    <a:pt x="33891" y="8941"/>
                    <a:pt x="34632" y="8663"/>
                  </a:cubicBezTo>
                  <a:cubicBezTo>
                    <a:pt x="35262" y="8548"/>
                    <a:pt x="35892" y="8941"/>
                    <a:pt x="35892" y="7878"/>
                  </a:cubicBezTo>
                  <a:cubicBezTo>
                    <a:pt x="36096" y="6053"/>
                    <a:pt x="38097" y="8941"/>
                    <a:pt x="38097" y="7092"/>
                  </a:cubicBezTo>
                  <a:cubicBezTo>
                    <a:pt x="38208" y="5521"/>
                    <a:pt x="38838" y="5775"/>
                    <a:pt x="39579" y="6307"/>
                  </a:cubicBezTo>
                  <a:cubicBezTo>
                    <a:pt x="40413" y="6838"/>
                    <a:pt x="40617" y="5914"/>
                    <a:pt x="41155" y="6053"/>
                  </a:cubicBezTo>
                  <a:cubicBezTo>
                    <a:pt x="42415" y="6445"/>
                    <a:pt x="42618" y="5128"/>
                    <a:pt x="43471" y="5267"/>
                  </a:cubicBezTo>
                  <a:cubicBezTo>
                    <a:pt x="43786" y="5267"/>
                    <a:pt x="43990" y="6053"/>
                    <a:pt x="44416" y="5660"/>
                  </a:cubicBezTo>
                  <a:cubicBezTo>
                    <a:pt x="44731" y="5521"/>
                    <a:pt x="44842" y="4204"/>
                    <a:pt x="45046" y="3812"/>
                  </a:cubicBezTo>
                  <a:cubicBezTo>
                    <a:pt x="45250" y="3419"/>
                    <a:pt x="45157" y="2772"/>
                    <a:pt x="45361" y="2379"/>
                  </a:cubicBezTo>
                  <a:cubicBezTo>
                    <a:pt x="45898" y="1848"/>
                    <a:pt x="46621" y="2772"/>
                    <a:pt x="47158" y="2102"/>
                  </a:cubicBezTo>
                  <a:cubicBezTo>
                    <a:pt x="47584" y="1709"/>
                    <a:pt x="47992" y="1316"/>
                    <a:pt x="48307" y="924"/>
                  </a:cubicBezTo>
                  <a:cubicBezTo>
                    <a:pt x="48529" y="670"/>
                    <a:pt x="48844" y="0"/>
                    <a:pt x="49048" y="138"/>
                  </a:cubicBezTo>
                  <a:cubicBezTo>
                    <a:pt x="49159" y="138"/>
                    <a:pt x="49882" y="924"/>
                    <a:pt x="49993" y="1062"/>
                  </a:cubicBezTo>
                  <a:cubicBezTo>
                    <a:pt x="50216" y="1316"/>
                    <a:pt x="50216" y="2102"/>
                    <a:pt x="50420" y="2495"/>
                  </a:cubicBezTo>
                  <a:lnTo>
                    <a:pt x="50420" y="2495"/>
                  </a:lnTo>
                  <a:cubicBezTo>
                    <a:pt x="50420" y="2633"/>
                    <a:pt x="50735" y="3419"/>
                    <a:pt x="50623" y="3557"/>
                  </a:cubicBezTo>
                  <a:cubicBezTo>
                    <a:pt x="50308" y="3950"/>
                    <a:pt x="50105" y="4458"/>
                    <a:pt x="50308" y="4990"/>
                  </a:cubicBezTo>
                  <a:cubicBezTo>
                    <a:pt x="50420" y="5267"/>
                    <a:pt x="50623" y="5521"/>
                    <a:pt x="50846" y="5660"/>
                  </a:cubicBezTo>
                  <a:cubicBezTo>
                    <a:pt x="51050" y="5775"/>
                    <a:pt x="51476" y="5914"/>
                    <a:pt x="51680" y="6168"/>
                  </a:cubicBezTo>
                  <a:cubicBezTo>
                    <a:pt x="52198" y="6838"/>
                    <a:pt x="52106" y="6838"/>
                    <a:pt x="52736" y="7231"/>
                  </a:cubicBezTo>
                  <a:cubicBezTo>
                    <a:pt x="53051" y="7485"/>
                    <a:pt x="52625" y="8802"/>
                    <a:pt x="53162" y="8802"/>
                  </a:cubicBezTo>
                  <a:cubicBezTo>
                    <a:pt x="53366" y="8802"/>
                    <a:pt x="53681" y="8663"/>
                    <a:pt x="53885" y="8548"/>
                  </a:cubicBezTo>
                  <a:cubicBezTo>
                    <a:pt x="54422" y="8409"/>
                    <a:pt x="54626" y="8941"/>
                    <a:pt x="55256" y="8663"/>
                  </a:cubicBezTo>
                  <a:cubicBezTo>
                    <a:pt x="55571" y="8409"/>
                    <a:pt x="55886" y="7878"/>
                    <a:pt x="56312" y="8271"/>
                  </a:cubicBezTo>
                  <a:cubicBezTo>
                    <a:pt x="57368" y="9195"/>
                    <a:pt x="57053" y="7624"/>
                    <a:pt x="57794" y="7624"/>
                  </a:cubicBezTo>
                  <a:cubicBezTo>
                    <a:pt x="58313" y="7624"/>
                    <a:pt x="58313" y="8409"/>
                    <a:pt x="58832" y="7485"/>
                  </a:cubicBezTo>
                  <a:cubicBezTo>
                    <a:pt x="59258" y="6954"/>
                    <a:pt x="60111" y="7739"/>
                    <a:pt x="60630" y="8155"/>
                  </a:cubicBezTo>
                  <a:cubicBezTo>
                    <a:pt x="61260" y="8548"/>
                    <a:pt x="61056" y="10373"/>
                    <a:pt x="62001" y="10512"/>
                  </a:cubicBezTo>
                  <a:cubicBezTo>
                    <a:pt x="62427" y="10373"/>
                    <a:pt x="63150" y="10627"/>
                    <a:pt x="63576" y="10766"/>
                  </a:cubicBezTo>
                  <a:cubicBezTo>
                    <a:pt x="64206" y="10904"/>
                    <a:pt x="64317" y="12337"/>
                    <a:pt x="64428" y="13007"/>
                  </a:cubicBezTo>
                  <a:cubicBezTo>
                    <a:pt x="64521" y="13654"/>
                    <a:pt x="64428" y="14716"/>
                    <a:pt x="64725" y="15363"/>
                  </a:cubicBezTo>
                  <a:cubicBezTo>
                    <a:pt x="64947" y="15618"/>
                    <a:pt x="64947" y="15756"/>
                    <a:pt x="65151" y="15756"/>
                  </a:cubicBezTo>
                  <a:cubicBezTo>
                    <a:pt x="65577" y="15756"/>
                    <a:pt x="65688" y="17073"/>
                    <a:pt x="66207" y="17466"/>
                  </a:cubicBezTo>
                  <a:cubicBezTo>
                    <a:pt x="67059" y="18251"/>
                    <a:pt x="67059" y="16288"/>
                    <a:pt x="67467" y="17859"/>
                  </a:cubicBezTo>
                  <a:cubicBezTo>
                    <a:pt x="67782" y="18783"/>
                    <a:pt x="68097" y="18505"/>
                    <a:pt x="68523" y="17720"/>
                  </a:cubicBezTo>
                  <a:cubicBezTo>
                    <a:pt x="68634" y="17327"/>
                    <a:pt x="68838" y="17327"/>
                    <a:pt x="69061" y="17073"/>
                  </a:cubicBezTo>
                  <a:cubicBezTo>
                    <a:pt x="69061" y="16934"/>
                    <a:pt x="69357" y="15109"/>
                    <a:pt x="69579" y="16288"/>
                  </a:cubicBezTo>
                  <a:cubicBezTo>
                    <a:pt x="69783" y="17466"/>
                    <a:pt x="69783" y="19175"/>
                    <a:pt x="70951" y="18251"/>
                  </a:cubicBezTo>
                  <a:cubicBezTo>
                    <a:pt x="71358" y="17997"/>
                    <a:pt x="71581" y="17720"/>
                    <a:pt x="71785" y="17189"/>
                  </a:cubicBezTo>
                  <a:cubicBezTo>
                    <a:pt x="71988" y="16934"/>
                    <a:pt x="72841" y="18113"/>
                    <a:pt x="73471" y="17189"/>
                  </a:cubicBezTo>
                  <a:cubicBezTo>
                    <a:pt x="73897" y="16680"/>
                    <a:pt x="73360" y="16149"/>
                    <a:pt x="73471" y="15618"/>
                  </a:cubicBezTo>
                  <a:cubicBezTo>
                    <a:pt x="73582" y="15363"/>
                    <a:pt x="73786" y="14832"/>
                    <a:pt x="73582" y="14439"/>
                  </a:cubicBezTo>
                  <a:cubicBezTo>
                    <a:pt x="73360" y="14324"/>
                    <a:pt x="73267" y="13908"/>
                    <a:pt x="73045" y="13908"/>
                  </a:cubicBezTo>
                  <a:cubicBezTo>
                    <a:pt x="72730" y="13908"/>
                    <a:pt x="73156" y="14971"/>
                    <a:pt x="72322" y="14971"/>
                  </a:cubicBezTo>
                  <a:cubicBezTo>
                    <a:pt x="71988" y="14971"/>
                    <a:pt x="71896" y="13908"/>
                    <a:pt x="71988" y="13908"/>
                  </a:cubicBezTo>
                  <a:cubicBezTo>
                    <a:pt x="71581" y="13908"/>
                    <a:pt x="71266" y="13515"/>
                    <a:pt x="71581" y="13122"/>
                  </a:cubicBezTo>
                  <a:cubicBezTo>
                    <a:pt x="71896" y="12730"/>
                    <a:pt x="72526" y="14046"/>
                    <a:pt x="72952" y="12868"/>
                  </a:cubicBezTo>
                  <a:cubicBezTo>
                    <a:pt x="73267" y="12221"/>
                    <a:pt x="73267" y="12475"/>
                    <a:pt x="73045" y="11690"/>
                  </a:cubicBezTo>
                  <a:cubicBezTo>
                    <a:pt x="72841" y="10766"/>
                    <a:pt x="71896" y="12221"/>
                    <a:pt x="71581" y="12475"/>
                  </a:cubicBezTo>
                  <a:cubicBezTo>
                    <a:pt x="70636" y="13400"/>
                    <a:pt x="70006" y="13122"/>
                    <a:pt x="69894" y="11690"/>
                  </a:cubicBezTo>
                  <a:cubicBezTo>
                    <a:pt x="70321" y="11297"/>
                    <a:pt x="70098" y="9980"/>
                    <a:pt x="70728" y="9587"/>
                  </a:cubicBezTo>
                  <a:cubicBezTo>
                    <a:pt x="71470" y="9056"/>
                    <a:pt x="72100" y="8155"/>
                    <a:pt x="72952" y="7485"/>
                  </a:cubicBezTo>
                  <a:cubicBezTo>
                    <a:pt x="73582" y="6954"/>
                    <a:pt x="73990" y="7485"/>
                    <a:pt x="74638" y="6561"/>
                  </a:cubicBezTo>
                  <a:cubicBezTo>
                    <a:pt x="75046" y="6053"/>
                    <a:pt x="75676" y="5660"/>
                    <a:pt x="76102" y="5267"/>
                  </a:cubicBezTo>
                  <a:cubicBezTo>
                    <a:pt x="76732" y="4597"/>
                    <a:pt x="76936" y="3026"/>
                    <a:pt x="77566" y="2633"/>
                  </a:cubicBezTo>
                  <a:cubicBezTo>
                    <a:pt x="77659" y="2495"/>
                    <a:pt x="78511" y="2772"/>
                    <a:pt x="78604" y="2887"/>
                  </a:cubicBezTo>
                  <a:cubicBezTo>
                    <a:pt x="78826" y="3812"/>
                    <a:pt x="78715" y="3557"/>
                    <a:pt x="79456" y="3557"/>
                  </a:cubicBezTo>
                  <a:cubicBezTo>
                    <a:pt x="79975" y="3557"/>
                    <a:pt x="80512" y="3950"/>
                    <a:pt x="80938" y="4066"/>
                  </a:cubicBezTo>
                  <a:cubicBezTo>
                    <a:pt x="81568" y="4343"/>
                    <a:pt x="82198" y="4204"/>
                    <a:pt x="82828" y="4204"/>
                  </a:cubicBezTo>
                  <a:lnTo>
                    <a:pt x="82828" y="4204"/>
                  </a:lnTo>
                  <a:cubicBezTo>
                    <a:pt x="83977" y="3673"/>
                    <a:pt x="83977" y="3673"/>
                    <a:pt x="83977" y="3673"/>
                  </a:cubicBezTo>
                  <a:cubicBezTo>
                    <a:pt x="84403" y="3557"/>
                    <a:pt x="84922" y="2887"/>
                    <a:pt x="85348" y="2633"/>
                  </a:cubicBezTo>
                  <a:cubicBezTo>
                    <a:pt x="85663" y="2495"/>
                    <a:pt x="85775" y="1848"/>
                    <a:pt x="86201" y="1709"/>
                  </a:cubicBezTo>
                  <a:cubicBezTo>
                    <a:pt x="86516" y="1455"/>
                    <a:pt x="86924" y="2495"/>
                    <a:pt x="87239" y="2772"/>
                  </a:cubicBezTo>
                  <a:cubicBezTo>
                    <a:pt x="87776" y="3026"/>
                    <a:pt x="88406" y="2772"/>
                    <a:pt x="88925" y="2772"/>
                  </a:cubicBezTo>
                  <a:cubicBezTo>
                    <a:pt x="88925" y="2772"/>
                    <a:pt x="88925" y="2772"/>
                    <a:pt x="89036" y="2772"/>
                  </a:cubicBezTo>
                  <a:cubicBezTo>
                    <a:pt x="89036" y="2887"/>
                    <a:pt x="89036" y="3026"/>
                    <a:pt x="88925" y="3026"/>
                  </a:cubicBezTo>
                  <a:cubicBezTo>
                    <a:pt x="88925" y="3419"/>
                    <a:pt x="88202" y="4204"/>
                    <a:pt x="88202" y="4736"/>
                  </a:cubicBezTo>
                  <a:cubicBezTo>
                    <a:pt x="88202" y="5383"/>
                    <a:pt x="89036" y="5383"/>
                    <a:pt x="89462" y="5521"/>
                  </a:cubicBezTo>
                  <a:cubicBezTo>
                    <a:pt x="89462" y="5914"/>
                    <a:pt x="88925" y="6053"/>
                    <a:pt x="88925" y="6561"/>
                  </a:cubicBezTo>
                  <a:cubicBezTo>
                    <a:pt x="89240" y="7624"/>
                    <a:pt x="89240" y="8155"/>
                    <a:pt x="88406" y="8409"/>
                  </a:cubicBezTo>
                  <a:cubicBezTo>
                    <a:pt x="88406" y="8941"/>
                    <a:pt x="89555" y="9056"/>
                    <a:pt x="89777" y="9195"/>
                  </a:cubicBezTo>
                  <a:cubicBezTo>
                    <a:pt x="90203" y="9449"/>
                    <a:pt x="90203" y="9449"/>
                    <a:pt x="90722" y="9195"/>
                  </a:cubicBezTo>
                  <a:cubicBezTo>
                    <a:pt x="91037" y="9195"/>
                    <a:pt x="91241" y="10119"/>
                    <a:pt x="91352" y="10512"/>
                  </a:cubicBezTo>
                  <a:cubicBezTo>
                    <a:pt x="91463" y="10766"/>
                    <a:pt x="91667" y="10904"/>
                    <a:pt x="91871" y="11043"/>
                  </a:cubicBezTo>
                  <a:cubicBezTo>
                    <a:pt x="91982" y="11159"/>
                    <a:pt x="92612" y="11297"/>
                    <a:pt x="92612" y="11413"/>
                  </a:cubicBezTo>
                  <a:cubicBezTo>
                    <a:pt x="92927" y="11551"/>
                    <a:pt x="91982" y="12614"/>
                    <a:pt x="91871" y="12730"/>
                  </a:cubicBezTo>
                  <a:cubicBezTo>
                    <a:pt x="91871" y="13007"/>
                    <a:pt x="90296" y="14046"/>
                    <a:pt x="90092" y="13908"/>
                  </a:cubicBezTo>
                  <a:cubicBezTo>
                    <a:pt x="89777" y="13792"/>
                    <a:pt x="89240" y="13400"/>
                    <a:pt x="89036" y="13122"/>
                  </a:cubicBezTo>
                  <a:cubicBezTo>
                    <a:pt x="88832" y="12730"/>
                    <a:pt x="89036" y="12221"/>
                    <a:pt x="88925" y="11829"/>
                  </a:cubicBezTo>
                  <a:cubicBezTo>
                    <a:pt x="88517" y="11690"/>
                    <a:pt x="87980" y="11551"/>
                    <a:pt x="87665" y="11551"/>
                  </a:cubicBezTo>
                  <a:cubicBezTo>
                    <a:pt x="87146" y="11413"/>
                    <a:pt x="87146" y="11297"/>
                    <a:pt x="86924" y="11944"/>
                  </a:cubicBezTo>
                  <a:cubicBezTo>
                    <a:pt x="86831" y="12221"/>
                    <a:pt x="86720" y="12614"/>
                    <a:pt x="86405" y="13007"/>
                  </a:cubicBezTo>
                  <a:cubicBezTo>
                    <a:pt x="85886" y="13654"/>
                    <a:pt x="85775" y="13908"/>
                    <a:pt x="86405" y="14716"/>
                  </a:cubicBezTo>
                  <a:cubicBezTo>
                    <a:pt x="86720" y="15109"/>
                    <a:pt x="86720" y="15502"/>
                    <a:pt x="86924" y="16010"/>
                  </a:cubicBezTo>
                  <a:cubicBezTo>
                    <a:pt x="87239" y="16403"/>
                    <a:pt x="87665" y="15895"/>
                    <a:pt x="87869" y="15618"/>
                  </a:cubicBezTo>
                  <a:cubicBezTo>
                    <a:pt x="88091" y="15363"/>
                    <a:pt x="88295" y="15363"/>
                    <a:pt x="88517" y="15225"/>
                  </a:cubicBezTo>
                  <a:cubicBezTo>
                    <a:pt x="88721" y="14971"/>
                    <a:pt x="88832" y="14578"/>
                    <a:pt x="89147" y="14578"/>
                  </a:cubicBezTo>
                  <a:cubicBezTo>
                    <a:pt x="89777" y="14716"/>
                    <a:pt x="89777" y="14716"/>
                    <a:pt x="89777" y="14716"/>
                  </a:cubicBezTo>
                  <a:cubicBezTo>
                    <a:pt x="89777" y="14832"/>
                    <a:pt x="89777" y="14832"/>
                    <a:pt x="89777" y="14832"/>
                  </a:cubicBezTo>
                  <a:cubicBezTo>
                    <a:pt x="89462" y="15363"/>
                    <a:pt x="88721" y="16288"/>
                    <a:pt x="88721" y="16934"/>
                  </a:cubicBezTo>
                  <a:cubicBezTo>
                    <a:pt x="88925" y="17189"/>
                    <a:pt x="89240" y="17073"/>
                    <a:pt x="89351" y="17466"/>
                  </a:cubicBezTo>
                  <a:cubicBezTo>
                    <a:pt x="89240" y="18390"/>
                    <a:pt x="89240" y="18390"/>
                    <a:pt x="89240" y="18390"/>
                  </a:cubicBezTo>
                  <a:cubicBezTo>
                    <a:pt x="90092" y="18390"/>
                    <a:pt x="90926" y="18390"/>
                    <a:pt x="90926" y="18505"/>
                  </a:cubicBezTo>
                  <a:cubicBezTo>
                    <a:pt x="91241" y="18783"/>
                    <a:pt x="91778" y="19684"/>
                    <a:pt x="92501" y="20354"/>
                  </a:cubicBezTo>
                  <a:cubicBezTo>
                    <a:pt x="93353" y="20885"/>
                    <a:pt x="94298" y="21139"/>
                    <a:pt x="94410" y="21278"/>
                  </a:cubicBezTo>
                  <a:cubicBezTo>
                    <a:pt x="94502" y="21393"/>
                    <a:pt x="94817" y="22179"/>
                    <a:pt x="94817" y="22179"/>
                  </a:cubicBezTo>
                  <a:cubicBezTo>
                    <a:pt x="95151" y="22964"/>
                    <a:pt x="95151" y="22964"/>
                    <a:pt x="95151" y="22964"/>
                  </a:cubicBezTo>
                  <a:cubicBezTo>
                    <a:pt x="95355" y="23496"/>
                    <a:pt x="95355" y="23496"/>
                    <a:pt x="95355" y="23496"/>
                  </a:cubicBezTo>
                  <a:close/>
                  <a:moveTo>
                    <a:pt x="63687" y="97912"/>
                  </a:moveTo>
                  <a:lnTo>
                    <a:pt x="63687" y="97912"/>
                  </a:lnTo>
                  <a:cubicBezTo>
                    <a:pt x="63576" y="97658"/>
                    <a:pt x="63261" y="97520"/>
                    <a:pt x="63057" y="97797"/>
                  </a:cubicBezTo>
                  <a:cubicBezTo>
                    <a:pt x="62835" y="97912"/>
                    <a:pt x="62742" y="97912"/>
                    <a:pt x="62520" y="98190"/>
                  </a:cubicBezTo>
                  <a:cubicBezTo>
                    <a:pt x="62316" y="98444"/>
                    <a:pt x="62520" y="98975"/>
                    <a:pt x="62835" y="98721"/>
                  </a:cubicBezTo>
                  <a:cubicBezTo>
                    <a:pt x="63057" y="98721"/>
                    <a:pt x="63150" y="98582"/>
                    <a:pt x="63372" y="98721"/>
                  </a:cubicBezTo>
                  <a:cubicBezTo>
                    <a:pt x="63465" y="98721"/>
                    <a:pt x="63576" y="98721"/>
                    <a:pt x="63576" y="98721"/>
                  </a:cubicBezTo>
                  <a:cubicBezTo>
                    <a:pt x="63687" y="98582"/>
                    <a:pt x="63687" y="98328"/>
                    <a:pt x="63687" y="98190"/>
                  </a:cubicBezTo>
                  <a:cubicBezTo>
                    <a:pt x="63687" y="97912"/>
                    <a:pt x="63687" y="97912"/>
                    <a:pt x="63687" y="97912"/>
                  </a:cubicBezTo>
                  <a:close/>
                  <a:moveTo>
                    <a:pt x="101877" y="20354"/>
                  </a:moveTo>
                  <a:lnTo>
                    <a:pt x="101877" y="20354"/>
                  </a:lnTo>
                  <a:cubicBezTo>
                    <a:pt x="102303" y="19961"/>
                    <a:pt x="102192" y="19291"/>
                    <a:pt x="102415" y="18898"/>
                  </a:cubicBezTo>
                  <a:cubicBezTo>
                    <a:pt x="102192" y="18898"/>
                    <a:pt x="101988" y="19037"/>
                    <a:pt x="101766" y="18898"/>
                  </a:cubicBezTo>
                  <a:cubicBezTo>
                    <a:pt x="101247" y="18644"/>
                    <a:pt x="101358" y="18251"/>
                    <a:pt x="100617" y="18251"/>
                  </a:cubicBezTo>
                  <a:cubicBezTo>
                    <a:pt x="99783" y="18251"/>
                    <a:pt x="98727" y="17604"/>
                    <a:pt x="97986" y="17466"/>
                  </a:cubicBezTo>
                  <a:cubicBezTo>
                    <a:pt x="97356" y="17189"/>
                    <a:pt x="96726" y="16288"/>
                    <a:pt x="96411" y="17327"/>
                  </a:cubicBezTo>
                  <a:cubicBezTo>
                    <a:pt x="96189" y="17859"/>
                    <a:pt x="95873" y="18644"/>
                    <a:pt x="95558" y="19037"/>
                  </a:cubicBezTo>
                  <a:cubicBezTo>
                    <a:pt x="95447" y="19291"/>
                    <a:pt x="96504" y="20354"/>
                    <a:pt x="96726" y="20747"/>
                  </a:cubicBezTo>
                  <a:cubicBezTo>
                    <a:pt x="97134" y="21139"/>
                    <a:pt x="97449" y="21925"/>
                    <a:pt x="97782" y="22063"/>
                  </a:cubicBezTo>
                  <a:cubicBezTo>
                    <a:pt x="98412" y="22456"/>
                    <a:pt x="98412" y="22456"/>
                    <a:pt x="99042" y="22179"/>
                  </a:cubicBezTo>
                  <a:cubicBezTo>
                    <a:pt x="99987" y="21786"/>
                    <a:pt x="99987" y="22595"/>
                    <a:pt x="100617" y="22849"/>
                  </a:cubicBezTo>
                  <a:cubicBezTo>
                    <a:pt x="101136" y="23103"/>
                    <a:pt x="101877" y="22595"/>
                    <a:pt x="102303" y="22849"/>
                  </a:cubicBezTo>
                  <a:cubicBezTo>
                    <a:pt x="102507" y="22964"/>
                    <a:pt x="103137" y="23496"/>
                    <a:pt x="103248" y="22964"/>
                  </a:cubicBezTo>
                  <a:cubicBezTo>
                    <a:pt x="103248" y="22849"/>
                    <a:pt x="103137" y="21671"/>
                    <a:pt x="103045" y="21671"/>
                  </a:cubicBezTo>
                  <a:cubicBezTo>
                    <a:pt x="102933" y="21532"/>
                    <a:pt x="102730" y="21925"/>
                    <a:pt x="102618" y="22063"/>
                  </a:cubicBezTo>
                  <a:cubicBezTo>
                    <a:pt x="101766" y="22318"/>
                    <a:pt x="100728" y="21671"/>
                    <a:pt x="101562" y="20608"/>
                  </a:cubicBezTo>
                  <a:cubicBezTo>
                    <a:pt x="101877" y="20354"/>
                    <a:pt x="101877" y="20354"/>
                    <a:pt x="101877" y="20354"/>
                  </a:cubicBezTo>
                  <a:close/>
                  <a:moveTo>
                    <a:pt x="92723" y="24281"/>
                  </a:moveTo>
                  <a:lnTo>
                    <a:pt x="92723" y="24281"/>
                  </a:lnTo>
                  <a:cubicBezTo>
                    <a:pt x="92612" y="24281"/>
                    <a:pt x="92612" y="24281"/>
                    <a:pt x="92501" y="24281"/>
                  </a:cubicBezTo>
                  <a:cubicBezTo>
                    <a:pt x="92408" y="24281"/>
                    <a:pt x="92408" y="24281"/>
                    <a:pt x="92408" y="24420"/>
                  </a:cubicBezTo>
                  <a:cubicBezTo>
                    <a:pt x="92408" y="24420"/>
                    <a:pt x="92297" y="24674"/>
                    <a:pt x="92408" y="24674"/>
                  </a:cubicBezTo>
                  <a:lnTo>
                    <a:pt x="92501" y="24674"/>
                  </a:lnTo>
                  <a:cubicBezTo>
                    <a:pt x="92612" y="24559"/>
                    <a:pt x="92723" y="24559"/>
                    <a:pt x="92816" y="24559"/>
                  </a:cubicBezTo>
                  <a:cubicBezTo>
                    <a:pt x="92723" y="24281"/>
                    <a:pt x="92723" y="24281"/>
                    <a:pt x="92723" y="24281"/>
                  </a:cubicBezTo>
                  <a:close/>
                  <a:moveTo>
                    <a:pt x="94095" y="24951"/>
                  </a:moveTo>
                  <a:lnTo>
                    <a:pt x="94095" y="24951"/>
                  </a:lnTo>
                  <a:cubicBezTo>
                    <a:pt x="94095" y="24813"/>
                    <a:pt x="94095" y="24813"/>
                    <a:pt x="94095" y="24674"/>
                  </a:cubicBezTo>
                  <a:cubicBezTo>
                    <a:pt x="94095" y="24559"/>
                    <a:pt x="93983" y="24420"/>
                    <a:pt x="93872" y="24420"/>
                  </a:cubicBezTo>
                  <a:cubicBezTo>
                    <a:pt x="93872" y="24420"/>
                    <a:pt x="93780" y="24420"/>
                    <a:pt x="93668" y="24420"/>
                  </a:cubicBezTo>
                  <a:cubicBezTo>
                    <a:pt x="93557" y="24559"/>
                    <a:pt x="93465" y="24674"/>
                    <a:pt x="93557" y="24813"/>
                  </a:cubicBezTo>
                  <a:cubicBezTo>
                    <a:pt x="93668" y="24813"/>
                    <a:pt x="93557" y="24951"/>
                    <a:pt x="93557" y="25067"/>
                  </a:cubicBezTo>
                  <a:cubicBezTo>
                    <a:pt x="93668" y="25206"/>
                    <a:pt x="93780" y="25206"/>
                    <a:pt x="93872" y="25206"/>
                  </a:cubicBezTo>
                  <a:lnTo>
                    <a:pt x="94095" y="24951"/>
                  </a:lnTo>
                  <a:close/>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43" name="Shape 2843"/>
            <p:cNvSpPr/>
            <p:nvPr/>
          </p:nvSpPr>
          <p:spPr>
            <a:xfrm>
              <a:off x="16962223" y="4346178"/>
              <a:ext cx="1226190" cy="838865"/>
            </a:xfrm>
            <a:custGeom>
              <a:avLst/>
              <a:gdLst/>
              <a:ahLst/>
              <a:cxnLst/>
              <a:rect l="0" t="0" r="0" b="0"/>
              <a:pathLst>
                <a:path w="120000" h="120000" extrusionOk="0">
                  <a:moveTo>
                    <a:pt x="105727" y="112568"/>
                  </a:moveTo>
                  <a:lnTo>
                    <a:pt x="105727" y="112568"/>
                  </a:lnTo>
                  <a:cubicBezTo>
                    <a:pt x="103021" y="113162"/>
                    <a:pt x="100721" y="115937"/>
                    <a:pt x="98421" y="117621"/>
                  </a:cubicBezTo>
                  <a:cubicBezTo>
                    <a:pt x="94565" y="119900"/>
                    <a:pt x="94904" y="117126"/>
                    <a:pt x="92266" y="114847"/>
                  </a:cubicBezTo>
                  <a:cubicBezTo>
                    <a:pt x="91116" y="113658"/>
                    <a:pt x="89560" y="113658"/>
                    <a:pt x="88004" y="113162"/>
                  </a:cubicBezTo>
                  <a:cubicBezTo>
                    <a:pt x="84554" y="111973"/>
                    <a:pt x="85298" y="112568"/>
                    <a:pt x="83810" y="108109"/>
                  </a:cubicBezTo>
                  <a:cubicBezTo>
                    <a:pt x="83404" y="104739"/>
                    <a:pt x="84960" y="104145"/>
                    <a:pt x="83404" y="101370"/>
                  </a:cubicBezTo>
                  <a:cubicBezTo>
                    <a:pt x="82660" y="100776"/>
                    <a:pt x="79954" y="95127"/>
                    <a:pt x="79954" y="95127"/>
                  </a:cubicBezTo>
                  <a:cubicBezTo>
                    <a:pt x="80698" y="94037"/>
                    <a:pt x="82998" y="92848"/>
                    <a:pt x="82998" y="92353"/>
                  </a:cubicBezTo>
                  <a:cubicBezTo>
                    <a:pt x="84960" y="91758"/>
                    <a:pt x="82998" y="88885"/>
                    <a:pt x="82254" y="88885"/>
                  </a:cubicBezTo>
                  <a:cubicBezTo>
                    <a:pt x="81104" y="88389"/>
                    <a:pt x="79954" y="88389"/>
                    <a:pt x="78804" y="88389"/>
                  </a:cubicBezTo>
                  <a:cubicBezTo>
                    <a:pt x="76843" y="88389"/>
                    <a:pt x="71499" y="91758"/>
                    <a:pt x="70687" y="90668"/>
                  </a:cubicBezTo>
                  <a:cubicBezTo>
                    <a:pt x="70349" y="89479"/>
                    <a:pt x="69943" y="84426"/>
                    <a:pt x="69537" y="83336"/>
                  </a:cubicBezTo>
                  <a:cubicBezTo>
                    <a:pt x="65749" y="81651"/>
                    <a:pt x="59932" y="81056"/>
                    <a:pt x="56482" y="85516"/>
                  </a:cubicBezTo>
                  <a:cubicBezTo>
                    <a:pt x="54588" y="87795"/>
                    <a:pt x="53438" y="86110"/>
                    <a:pt x="51882" y="86705"/>
                  </a:cubicBezTo>
                  <a:cubicBezTo>
                    <a:pt x="51882" y="93443"/>
                    <a:pt x="49582" y="95127"/>
                    <a:pt x="47688" y="100181"/>
                  </a:cubicBezTo>
                  <a:cubicBezTo>
                    <a:pt x="44983" y="108109"/>
                    <a:pt x="44577" y="103550"/>
                    <a:pt x="40383" y="104739"/>
                  </a:cubicBezTo>
                  <a:cubicBezTo>
                    <a:pt x="38827" y="105829"/>
                    <a:pt x="31927" y="105829"/>
                    <a:pt x="31116" y="103550"/>
                  </a:cubicBezTo>
                  <a:cubicBezTo>
                    <a:pt x="29560" y="98497"/>
                    <a:pt x="33821" y="94533"/>
                    <a:pt x="34565" y="90668"/>
                  </a:cubicBezTo>
                  <a:cubicBezTo>
                    <a:pt x="35377" y="85516"/>
                    <a:pt x="33821" y="86110"/>
                    <a:pt x="31927" y="85516"/>
                  </a:cubicBezTo>
                  <a:cubicBezTo>
                    <a:pt x="28816" y="83831"/>
                    <a:pt x="28072" y="92848"/>
                    <a:pt x="27666" y="95722"/>
                  </a:cubicBezTo>
                  <a:cubicBezTo>
                    <a:pt x="26922" y="100181"/>
                    <a:pt x="26110" y="97407"/>
                    <a:pt x="24216" y="99587"/>
                  </a:cubicBezTo>
                  <a:cubicBezTo>
                    <a:pt x="22660" y="101370"/>
                    <a:pt x="19954" y="105829"/>
                    <a:pt x="18466" y="102460"/>
                  </a:cubicBezTo>
                  <a:cubicBezTo>
                    <a:pt x="17655" y="99091"/>
                    <a:pt x="16505" y="96812"/>
                    <a:pt x="16166" y="93443"/>
                  </a:cubicBezTo>
                  <a:cubicBezTo>
                    <a:pt x="15355" y="89479"/>
                    <a:pt x="13866" y="88885"/>
                    <a:pt x="11161" y="90074"/>
                  </a:cubicBezTo>
                  <a:cubicBezTo>
                    <a:pt x="7305" y="91164"/>
                    <a:pt x="6899" y="87299"/>
                    <a:pt x="5749" y="83336"/>
                  </a:cubicBezTo>
                  <a:cubicBezTo>
                    <a:pt x="5411" y="81651"/>
                    <a:pt x="3449" y="82146"/>
                    <a:pt x="3111" y="79372"/>
                  </a:cubicBezTo>
                  <a:cubicBezTo>
                    <a:pt x="2705" y="77687"/>
                    <a:pt x="744" y="74814"/>
                    <a:pt x="0" y="73724"/>
                  </a:cubicBezTo>
                  <a:cubicBezTo>
                    <a:pt x="0" y="72634"/>
                    <a:pt x="1149" y="70949"/>
                    <a:pt x="1894" y="69760"/>
                  </a:cubicBezTo>
                  <a:cubicBezTo>
                    <a:pt x="2299" y="68670"/>
                    <a:pt x="2299" y="65895"/>
                    <a:pt x="2299" y="64706"/>
                  </a:cubicBezTo>
                  <a:cubicBezTo>
                    <a:pt x="2299" y="61337"/>
                    <a:pt x="2705" y="56284"/>
                    <a:pt x="2299" y="52914"/>
                  </a:cubicBezTo>
                  <a:cubicBezTo>
                    <a:pt x="1555" y="49545"/>
                    <a:pt x="1894" y="48951"/>
                    <a:pt x="3449" y="47266"/>
                  </a:cubicBezTo>
                  <a:cubicBezTo>
                    <a:pt x="6155" y="43897"/>
                    <a:pt x="1894" y="42213"/>
                    <a:pt x="2299" y="39933"/>
                  </a:cubicBezTo>
                  <a:cubicBezTo>
                    <a:pt x="3111" y="37753"/>
                    <a:pt x="4261" y="39933"/>
                    <a:pt x="4599" y="41123"/>
                  </a:cubicBezTo>
                  <a:cubicBezTo>
                    <a:pt x="5749" y="44492"/>
                    <a:pt x="6561" y="41618"/>
                    <a:pt x="6155" y="39339"/>
                  </a:cubicBezTo>
                  <a:cubicBezTo>
                    <a:pt x="6155" y="38249"/>
                    <a:pt x="5411" y="33790"/>
                    <a:pt x="6155" y="33195"/>
                  </a:cubicBezTo>
                  <a:cubicBezTo>
                    <a:pt x="6561" y="30421"/>
                    <a:pt x="6561" y="31511"/>
                    <a:pt x="6155" y="28736"/>
                  </a:cubicBezTo>
                  <a:cubicBezTo>
                    <a:pt x="5749" y="28736"/>
                    <a:pt x="3449" y="27052"/>
                    <a:pt x="3111" y="26457"/>
                  </a:cubicBezTo>
                  <a:cubicBezTo>
                    <a:pt x="2705" y="25367"/>
                    <a:pt x="4261" y="23088"/>
                    <a:pt x="4261" y="21998"/>
                  </a:cubicBezTo>
                  <a:cubicBezTo>
                    <a:pt x="5005" y="16350"/>
                    <a:pt x="3111" y="18034"/>
                    <a:pt x="405" y="18034"/>
                  </a:cubicBezTo>
                  <a:cubicBezTo>
                    <a:pt x="405" y="17440"/>
                    <a:pt x="405" y="17440"/>
                    <a:pt x="405" y="17440"/>
                  </a:cubicBezTo>
                  <a:cubicBezTo>
                    <a:pt x="405" y="15161"/>
                    <a:pt x="3111" y="14665"/>
                    <a:pt x="3855" y="12386"/>
                  </a:cubicBezTo>
                  <a:cubicBezTo>
                    <a:pt x="4261" y="10701"/>
                    <a:pt x="6155" y="7828"/>
                    <a:pt x="5749" y="6143"/>
                  </a:cubicBezTo>
                  <a:cubicBezTo>
                    <a:pt x="5411" y="5053"/>
                    <a:pt x="3855" y="2279"/>
                    <a:pt x="4261" y="1684"/>
                  </a:cubicBezTo>
                  <a:cubicBezTo>
                    <a:pt x="5411" y="594"/>
                    <a:pt x="7305" y="1090"/>
                    <a:pt x="8861" y="1090"/>
                  </a:cubicBezTo>
                  <a:cubicBezTo>
                    <a:pt x="9605" y="1090"/>
                    <a:pt x="10349" y="0"/>
                    <a:pt x="11499" y="0"/>
                  </a:cubicBezTo>
                  <a:cubicBezTo>
                    <a:pt x="12311" y="0"/>
                    <a:pt x="13866" y="594"/>
                    <a:pt x="15016" y="594"/>
                  </a:cubicBezTo>
                  <a:cubicBezTo>
                    <a:pt x="16505" y="594"/>
                    <a:pt x="17655" y="4459"/>
                    <a:pt x="19210" y="2774"/>
                  </a:cubicBezTo>
                  <a:cubicBezTo>
                    <a:pt x="21916" y="1090"/>
                    <a:pt x="21916" y="1090"/>
                    <a:pt x="21916" y="1090"/>
                  </a:cubicBezTo>
                  <a:lnTo>
                    <a:pt x="21916" y="1090"/>
                  </a:lnTo>
                  <a:cubicBezTo>
                    <a:pt x="23810" y="2279"/>
                    <a:pt x="23810" y="2279"/>
                    <a:pt x="23810" y="2279"/>
                  </a:cubicBezTo>
                  <a:cubicBezTo>
                    <a:pt x="23810" y="3963"/>
                    <a:pt x="23472" y="5648"/>
                    <a:pt x="25366" y="5648"/>
                  </a:cubicBezTo>
                  <a:cubicBezTo>
                    <a:pt x="25366" y="8422"/>
                    <a:pt x="23810" y="10701"/>
                    <a:pt x="24960" y="12386"/>
                  </a:cubicBezTo>
                  <a:cubicBezTo>
                    <a:pt x="26516" y="14665"/>
                    <a:pt x="29966" y="9017"/>
                    <a:pt x="29966" y="6738"/>
                  </a:cubicBezTo>
                  <a:cubicBezTo>
                    <a:pt x="30372" y="3963"/>
                    <a:pt x="31927" y="2774"/>
                    <a:pt x="33416" y="5648"/>
                  </a:cubicBezTo>
                  <a:cubicBezTo>
                    <a:pt x="34227" y="6738"/>
                    <a:pt x="36527" y="6738"/>
                    <a:pt x="36527" y="9512"/>
                  </a:cubicBezTo>
                  <a:cubicBezTo>
                    <a:pt x="36527" y="15755"/>
                    <a:pt x="36527" y="15755"/>
                    <a:pt x="36527" y="15755"/>
                  </a:cubicBezTo>
                  <a:cubicBezTo>
                    <a:pt x="36527" y="19719"/>
                    <a:pt x="38827" y="20809"/>
                    <a:pt x="39977" y="24772"/>
                  </a:cubicBezTo>
                  <a:cubicBezTo>
                    <a:pt x="40721" y="27052"/>
                    <a:pt x="41871" y="22493"/>
                    <a:pt x="43427" y="24178"/>
                  </a:cubicBezTo>
                  <a:cubicBezTo>
                    <a:pt x="46133" y="27052"/>
                    <a:pt x="44983" y="32105"/>
                    <a:pt x="48432" y="24772"/>
                  </a:cubicBezTo>
                  <a:cubicBezTo>
                    <a:pt x="51476" y="18034"/>
                    <a:pt x="54182" y="26457"/>
                    <a:pt x="57632" y="24772"/>
                  </a:cubicBezTo>
                  <a:lnTo>
                    <a:pt x="57632" y="24772"/>
                  </a:lnTo>
                  <a:cubicBezTo>
                    <a:pt x="58782" y="24772"/>
                    <a:pt x="59932" y="26457"/>
                    <a:pt x="61082" y="27052"/>
                  </a:cubicBezTo>
                  <a:cubicBezTo>
                    <a:pt x="64937" y="28736"/>
                    <a:pt x="69199" y="32105"/>
                    <a:pt x="72243" y="33790"/>
                  </a:cubicBezTo>
                  <a:cubicBezTo>
                    <a:pt x="75355" y="35970"/>
                    <a:pt x="84960" y="34285"/>
                    <a:pt x="85704" y="39933"/>
                  </a:cubicBezTo>
                  <a:cubicBezTo>
                    <a:pt x="87598" y="48951"/>
                    <a:pt x="89154" y="44987"/>
                    <a:pt x="94565" y="47861"/>
                  </a:cubicBezTo>
                  <a:cubicBezTo>
                    <a:pt x="97204" y="49545"/>
                    <a:pt x="98759" y="55689"/>
                    <a:pt x="100315" y="58563"/>
                  </a:cubicBezTo>
                  <a:cubicBezTo>
                    <a:pt x="104171" y="64706"/>
                    <a:pt x="110665" y="66985"/>
                    <a:pt x="115670" y="70949"/>
                  </a:cubicBezTo>
                  <a:cubicBezTo>
                    <a:pt x="116482" y="71445"/>
                    <a:pt x="117970" y="73129"/>
                    <a:pt x="119932" y="74814"/>
                  </a:cubicBezTo>
                  <a:cubicBezTo>
                    <a:pt x="117632" y="81651"/>
                    <a:pt x="117632" y="81651"/>
                    <a:pt x="117632" y="81651"/>
                  </a:cubicBezTo>
                  <a:cubicBezTo>
                    <a:pt x="117632" y="85020"/>
                    <a:pt x="116076" y="82146"/>
                    <a:pt x="114926" y="81651"/>
                  </a:cubicBezTo>
                  <a:cubicBezTo>
                    <a:pt x="113370" y="80462"/>
                    <a:pt x="112965" y="82741"/>
                    <a:pt x="111815" y="82146"/>
                  </a:cubicBezTo>
                  <a:cubicBezTo>
                    <a:pt x="108027" y="78282"/>
                    <a:pt x="109177" y="81651"/>
                    <a:pt x="106809" y="84426"/>
                  </a:cubicBezTo>
                  <a:cubicBezTo>
                    <a:pt x="104915" y="87299"/>
                    <a:pt x="100721" y="93443"/>
                    <a:pt x="101465" y="97407"/>
                  </a:cubicBezTo>
                  <a:cubicBezTo>
                    <a:pt x="101871" y="100181"/>
                    <a:pt x="102209" y="101370"/>
                    <a:pt x="103765" y="102460"/>
                  </a:cubicBezTo>
                  <a:cubicBezTo>
                    <a:pt x="105727" y="103550"/>
                    <a:pt x="106809" y="103055"/>
                    <a:pt x="107215" y="106424"/>
                  </a:cubicBezTo>
                  <a:lnTo>
                    <a:pt x="107215" y="106424"/>
                  </a:lnTo>
                  <a:cubicBezTo>
                    <a:pt x="106471" y="107514"/>
                    <a:pt x="106471" y="107514"/>
                    <a:pt x="106471" y="107514"/>
                  </a:cubicBezTo>
                  <a:cubicBezTo>
                    <a:pt x="106065" y="108109"/>
                    <a:pt x="105321" y="109199"/>
                    <a:pt x="105321" y="110289"/>
                  </a:cubicBezTo>
                  <a:cubicBezTo>
                    <a:pt x="105321" y="110883"/>
                    <a:pt x="105727" y="111973"/>
                    <a:pt x="105727" y="112568"/>
                  </a:cubicBezTo>
                  <a:close/>
                  <a:moveTo>
                    <a:pt x="17316" y="7332"/>
                  </a:moveTo>
                  <a:lnTo>
                    <a:pt x="17316" y="7332"/>
                  </a:lnTo>
                  <a:cubicBezTo>
                    <a:pt x="17316" y="6738"/>
                    <a:pt x="17316" y="6738"/>
                    <a:pt x="17316" y="6143"/>
                  </a:cubicBezTo>
                  <a:cubicBezTo>
                    <a:pt x="17316" y="5648"/>
                    <a:pt x="16910" y="5053"/>
                    <a:pt x="16505" y="5053"/>
                  </a:cubicBezTo>
                  <a:cubicBezTo>
                    <a:pt x="16505" y="5053"/>
                    <a:pt x="16166" y="5053"/>
                    <a:pt x="15760" y="5053"/>
                  </a:cubicBezTo>
                  <a:cubicBezTo>
                    <a:pt x="15355" y="5648"/>
                    <a:pt x="15016" y="6143"/>
                    <a:pt x="15355" y="6738"/>
                  </a:cubicBezTo>
                  <a:cubicBezTo>
                    <a:pt x="15760" y="6738"/>
                    <a:pt x="15355" y="7332"/>
                    <a:pt x="15355" y="7828"/>
                  </a:cubicBezTo>
                  <a:cubicBezTo>
                    <a:pt x="15760" y="8422"/>
                    <a:pt x="16166" y="8422"/>
                    <a:pt x="16505" y="8422"/>
                  </a:cubicBezTo>
                  <a:cubicBezTo>
                    <a:pt x="17316" y="7332"/>
                    <a:pt x="17316" y="7332"/>
                    <a:pt x="17316" y="7332"/>
                  </a:cubicBezTo>
                  <a:close/>
                  <a:moveTo>
                    <a:pt x="12311" y="4459"/>
                  </a:moveTo>
                  <a:lnTo>
                    <a:pt x="12311" y="4459"/>
                  </a:lnTo>
                  <a:cubicBezTo>
                    <a:pt x="11905" y="4459"/>
                    <a:pt x="11905" y="4459"/>
                    <a:pt x="11499" y="4459"/>
                  </a:cubicBezTo>
                  <a:cubicBezTo>
                    <a:pt x="11161" y="4459"/>
                    <a:pt x="11161" y="4459"/>
                    <a:pt x="11161" y="5053"/>
                  </a:cubicBezTo>
                  <a:cubicBezTo>
                    <a:pt x="11161" y="5053"/>
                    <a:pt x="10755" y="6143"/>
                    <a:pt x="11161" y="6143"/>
                  </a:cubicBezTo>
                  <a:lnTo>
                    <a:pt x="11499" y="6143"/>
                  </a:lnTo>
                  <a:cubicBezTo>
                    <a:pt x="11905" y="5648"/>
                    <a:pt x="12311" y="5648"/>
                    <a:pt x="12649" y="5648"/>
                  </a:cubicBezTo>
                  <a:lnTo>
                    <a:pt x="12311" y="4459"/>
                  </a:lnTo>
                  <a:close/>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44" name="Shape 2844"/>
            <p:cNvSpPr/>
            <p:nvPr/>
          </p:nvSpPr>
          <p:spPr>
            <a:xfrm>
              <a:off x="17770531" y="4028935"/>
              <a:ext cx="2501186" cy="3474434"/>
            </a:xfrm>
            <a:custGeom>
              <a:avLst/>
              <a:gdLst/>
              <a:ahLst/>
              <a:cxnLst/>
              <a:rect l="0" t="0" r="0" b="0"/>
              <a:pathLst>
                <a:path w="120000" h="120000" extrusionOk="0">
                  <a:moveTo>
                    <a:pt x="13775" y="36647"/>
                  </a:moveTo>
                  <a:lnTo>
                    <a:pt x="13775" y="36647"/>
                  </a:lnTo>
                  <a:cubicBezTo>
                    <a:pt x="14174" y="36647"/>
                    <a:pt x="14340" y="36647"/>
                    <a:pt x="14738" y="36647"/>
                  </a:cubicBezTo>
                  <a:cubicBezTo>
                    <a:pt x="14904" y="36647"/>
                    <a:pt x="15103" y="36647"/>
                    <a:pt x="15302" y="36766"/>
                  </a:cubicBezTo>
                  <a:cubicBezTo>
                    <a:pt x="15668" y="37053"/>
                    <a:pt x="16033" y="36766"/>
                    <a:pt x="16597" y="36766"/>
                  </a:cubicBezTo>
                  <a:cubicBezTo>
                    <a:pt x="16995" y="36766"/>
                    <a:pt x="17161" y="36910"/>
                    <a:pt x="17360" y="37173"/>
                  </a:cubicBezTo>
                  <a:cubicBezTo>
                    <a:pt x="18124" y="38534"/>
                    <a:pt x="19618" y="37865"/>
                    <a:pt x="20946" y="37865"/>
                  </a:cubicBezTo>
                  <a:cubicBezTo>
                    <a:pt x="22838" y="37865"/>
                    <a:pt x="23966" y="40445"/>
                    <a:pt x="26224" y="39753"/>
                  </a:cubicBezTo>
                  <a:cubicBezTo>
                    <a:pt x="27917" y="39347"/>
                    <a:pt x="29045" y="39084"/>
                    <a:pt x="30937" y="39084"/>
                  </a:cubicBezTo>
                  <a:cubicBezTo>
                    <a:pt x="32464" y="39084"/>
                    <a:pt x="32630" y="37865"/>
                    <a:pt x="33029" y="36910"/>
                  </a:cubicBezTo>
                  <a:cubicBezTo>
                    <a:pt x="33195" y="36647"/>
                    <a:pt x="36215" y="33661"/>
                    <a:pt x="34921" y="33780"/>
                  </a:cubicBezTo>
                  <a:cubicBezTo>
                    <a:pt x="33195" y="33923"/>
                    <a:pt x="34157" y="33111"/>
                    <a:pt x="33195" y="32562"/>
                  </a:cubicBezTo>
                  <a:cubicBezTo>
                    <a:pt x="32630" y="32299"/>
                    <a:pt x="31502" y="31487"/>
                    <a:pt x="31701" y="30937"/>
                  </a:cubicBezTo>
                  <a:cubicBezTo>
                    <a:pt x="31701" y="30268"/>
                    <a:pt x="32265" y="29575"/>
                    <a:pt x="31900" y="29026"/>
                  </a:cubicBezTo>
                  <a:cubicBezTo>
                    <a:pt x="31701" y="28620"/>
                    <a:pt x="31136" y="28357"/>
                    <a:pt x="31136" y="27951"/>
                  </a:cubicBezTo>
                  <a:cubicBezTo>
                    <a:pt x="30937" y="27808"/>
                    <a:pt x="31502" y="27282"/>
                    <a:pt x="31502" y="26995"/>
                  </a:cubicBezTo>
                  <a:cubicBezTo>
                    <a:pt x="32066" y="26064"/>
                    <a:pt x="31701" y="25371"/>
                    <a:pt x="32464" y="24415"/>
                  </a:cubicBezTo>
                  <a:cubicBezTo>
                    <a:pt x="32630" y="24152"/>
                    <a:pt x="35286" y="21978"/>
                    <a:pt x="34323" y="21835"/>
                  </a:cubicBezTo>
                  <a:cubicBezTo>
                    <a:pt x="33394" y="21835"/>
                    <a:pt x="33195" y="21429"/>
                    <a:pt x="33593" y="21023"/>
                  </a:cubicBezTo>
                  <a:cubicBezTo>
                    <a:pt x="34157" y="20473"/>
                    <a:pt x="34157" y="19661"/>
                    <a:pt x="34721" y="19255"/>
                  </a:cubicBezTo>
                  <a:cubicBezTo>
                    <a:pt x="35286" y="18586"/>
                    <a:pt x="36614" y="18586"/>
                    <a:pt x="36614" y="17630"/>
                  </a:cubicBezTo>
                  <a:cubicBezTo>
                    <a:pt x="36614" y="17224"/>
                    <a:pt x="36049" y="16555"/>
                    <a:pt x="36215" y="16149"/>
                  </a:cubicBezTo>
                  <a:cubicBezTo>
                    <a:pt x="36414" y="15743"/>
                    <a:pt x="36614" y="14787"/>
                    <a:pt x="36780" y="14525"/>
                  </a:cubicBezTo>
                  <a:cubicBezTo>
                    <a:pt x="37178" y="14238"/>
                    <a:pt x="38672" y="15600"/>
                    <a:pt x="39634" y="14525"/>
                  </a:cubicBezTo>
                  <a:cubicBezTo>
                    <a:pt x="39800" y="14238"/>
                    <a:pt x="39435" y="13975"/>
                    <a:pt x="39800" y="13569"/>
                  </a:cubicBezTo>
                  <a:cubicBezTo>
                    <a:pt x="40365" y="13163"/>
                    <a:pt x="41327" y="13163"/>
                    <a:pt x="40564" y="12470"/>
                  </a:cubicBezTo>
                  <a:cubicBezTo>
                    <a:pt x="40199" y="11945"/>
                    <a:pt x="40929" y="12064"/>
                    <a:pt x="41327" y="12064"/>
                  </a:cubicBezTo>
                  <a:cubicBezTo>
                    <a:pt x="41692" y="12207"/>
                    <a:pt x="41493" y="11132"/>
                    <a:pt x="41892" y="10846"/>
                  </a:cubicBezTo>
                  <a:cubicBezTo>
                    <a:pt x="42622" y="10583"/>
                    <a:pt x="44149" y="10989"/>
                    <a:pt x="44912" y="10846"/>
                  </a:cubicBezTo>
                  <a:cubicBezTo>
                    <a:pt x="46771" y="11395"/>
                    <a:pt x="46207" y="10033"/>
                    <a:pt x="46605" y="9364"/>
                  </a:cubicBezTo>
                  <a:cubicBezTo>
                    <a:pt x="46970" y="8265"/>
                    <a:pt x="47170" y="8815"/>
                    <a:pt x="48497" y="8672"/>
                  </a:cubicBezTo>
                  <a:cubicBezTo>
                    <a:pt x="49792" y="8552"/>
                    <a:pt x="50556" y="7310"/>
                    <a:pt x="51518" y="6904"/>
                  </a:cubicBezTo>
                  <a:cubicBezTo>
                    <a:pt x="52248" y="6641"/>
                    <a:pt x="53012" y="6378"/>
                    <a:pt x="53576" y="6091"/>
                  </a:cubicBezTo>
                  <a:cubicBezTo>
                    <a:pt x="54904" y="5423"/>
                    <a:pt x="53576" y="5423"/>
                    <a:pt x="53576" y="4730"/>
                  </a:cubicBezTo>
                  <a:cubicBezTo>
                    <a:pt x="53941" y="4467"/>
                    <a:pt x="53377" y="3655"/>
                    <a:pt x="53775" y="3249"/>
                  </a:cubicBezTo>
                  <a:cubicBezTo>
                    <a:pt x="54141" y="2986"/>
                    <a:pt x="54506" y="2699"/>
                    <a:pt x="54705" y="2293"/>
                  </a:cubicBezTo>
                  <a:cubicBezTo>
                    <a:pt x="55269" y="1767"/>
                    <a:pt x="55269" y="931"/>
                    <a:pt x="56033" y="525"/>
                  </a:cubicBezTo>
                  <a:cubicBezTo>
                    <a:pt x="56796" y="0"/>
                    <a:pt x="57925" y="0"/>
                    <a:pt x="59053" y="0"/>
                  </a:cubicBezTo>
                  <a:lnTo>
                    <a:pt x="59053" y="0"/>
                  </a:lnTo>
                  <a:cubicBezTo>
                    <a:pt x="59053" y="119"/>
                    <a:pt x="58854" y="262"/>
                    <a:pt x="58854" y="525"/>
                  </a:cubicBezTo>
                  <a:cubicBezTo>
                    <a:pt x="58854" y="931"/>
                    <a:pt x="59419" y="1075"/>
                    <a:pt x="59618" y="1337"/>
                  </a:cubicBezTo>
                  <a:cubicBezTo>
                    <a:pt x="59817" y="1337"/>
                    <a:pt x="61311" y="1337"/>
                    <a:pt x="61311" y="1624"/>
                  </a:cubicBezTo>
                  <a:cubicBezTo>
                    <a:pt x="61676" y="1624"/>
                    <a:pt x="62240" y="2842"/>
                    <a:pt x="63004" y="2986"/>
                  </a:cubicBezTo>
                  <a:lnTo>
                    <a:pt x="63369" y="3105"/>
                  </a:lnTo>
                  <a:cubicBezTo>
                    <a:pt x="63933" y="3249"/>
                    <a:pt x="63933" y="4061"/>
                    <a:pt x="64132" y="4347"/>
                  </a:cubicBezTo>
                  <a:cubicBezTo>
                    <a:pt x="64531" y="5160"/>
                    <a:pt x="65095" y="3798"/>
                    <a:pt x="65659" y="4610"/>
                  </a:cubicBezTo>
                  <a:cubicBezTo>
                    <a:pt x="64896" y="6378"/>
                    <a:pt x="66954" y="5279"/>
                    <a:pt x="67153" y="4730"/>
                  </a:cubicBezTo>
                  <a:cubicBezTo>
                    <a:pt x="67518" y="4204"/>
                    <a:pt x="67518" y="4204"/>
                    <a:pt x="67518" y="4204"/>
                  </a:cubicBezTo>
                  <a:cubicBezTo>
                    <a:pt x="67917" y="3249"/>
                    <a:pt x="68481" y="4347"/>
                    <a:pt x="69410" y="4347"/>
                  </a:cubicBezTo>
                  <a:cubicBezTo>
                    <a:pt x="69809" y="5279"/>
                    <a:pt x="71302" y="4347"/>
                    <a:pt x="71867" y="4467"/>
                  </a:cubicBezTo>
                  <a:cubicBezTo>
                    <a:pt x="72066" y="5279"/>
                    <a:pt x="74688" y="3392"/>
                    <a:pt x="75087" y="3249"/>
                  </a:cubicBezTo>
                  <a:cubicBezTo>
                    <a:pt x="77510" y="2580"/>
                    <a:pt x="78672" y="4873"/>
                    <a:pt x="80365" y="5016"/>
                  </a:cubicBezTo>
                  <a:cubicBezTo>
                    <a:pt x="80730" y="5016"/>
                    <a:pt x="81858" y="4730"/>
                    <a:pt x="81858" y="4873"/>
                  </a:cubicBezTo>
                  <a:cubicBezTo>
                    <a:pt x="82423" y="5016"/>
                    <a:pt x="84315" y="7453"/>
                    <a:pt x="84315" y="7453"/>
                  </a:cubicBezTo>
                  <a:cubicBezTo>
                    <a:pt x="84514" y="7859"/>
                    <a:pt x="85643" y="8409"/>
                    <a:pt x="86207" y="8552"/>
                  </a:cubicBezTo>
                  <a:cubicBezTo>
                    <a:pt x="86572" y="8672"/>
                    <a:pt x="88265" y="9364"/>
                    <a:pt x="88663" y="9078"/>
                  </a:cubicBezTo>
                  <a:cubicBezTo>
                    <a:pt x="89394" y="8409"/>
                    <a:pt x="89029" y="8672"/>
                    <a:pt x="89991" y="8815"/>
                  </a:cubicBezTo>
                  <a:cubicBezTo>
                    <a:pt x="91120" y="8958"/>
                    <a:pt x="91286" y="8552"/>
                    <a:pt x="91684" y="8146"/>
                  </a:cubicBezTo>
                  <a:cubicBezTo>
                    <a:pt x="92049" y="7740"/>
                    <a:pt x="92813" y="8003"/>
                    <a:pt x="93178" y="8146"/>
                  </a:cubicBezTo>
                  <a:cubicBezTo>
                    <a:pt x="93543" y="8265"/>
                    <a:pt x="95435" y="7597"/>
                    <a:pt x="95834" y="7453"/>
                  </a:cubicBezTo>
                  <a:cubicBezTo>
                    <a:pt x="96763" y="7047"/>
                    <a:pt x="97327" y="8003"/>
                    <a:pt x="98091" y="7859"/>
                  </a:cubicBezTo>
                  <a:cubicBezTo>
                    <a:pt x="99784" y="7740"/>
                    <a:pt x="99219" y="9364"/>
                    <a:pt x="100713" y="9771"/>
                  </a:cubicBezTo>
                  <a:cubicBezTo>
                    <a:pt x="101278" y="9890"/>
                    <a:pt x="102041" y="9627"/>
                    <a:pt x="101842" y="9078"/>
                  </a:cubicBezTo>
                  <a:cubicBezTo>
                    <a:pt x="101676" y="8552"/>
                    <a:pt x="102240" y="8409"/>
                    <a:pt x="102605" y="8003"/>
                  </a:cubicBezTo>
                  <a:cubicBezTo>
                    <a:pt x="103933" y="7740"/>
                    <a:pt x="103369" y="8146"/>
                    <a:pt x="104132" y="8265"/>
                  </a:cubicBezTo>
                  <a:lnTo>
                    <a:pt x="104298" y="8409"/>
                  </a:lnTo>
                  <a:cubicBezTo>
                    <a:pt x="104298" y="8815"/>
                    <a:pt x="105991" y="9221"/>
                    <a:pt x="106390" y="9078"/>
                  </a:cubicBezTo>
                  <a:cubicBezTo>
                    <a:pt x="106954" y="8958"/>
                    <a:pt x="107883" y="8815"/>
                    <a:pt x="108448" y="8815"/>
                  </a:cubicBezTo>
                  <a:cubicBezTo>
                    <a:pt x="109576" y="9078"/>
                    <a:pt x="110539" y="8552"/>
                    <a:pt x="111668" y="8815"/>
                  </a:cubicBezTo>
                  <a:cubicBezTo>
                    <a:pt x="112033" y="8815"/>
                    <a:pt x="112597" y="8815"/>
                    <a:pt x="112995" y="8958"/>
                  </a:cubicBezTo>
                  <a:cubicBezTo>
                    <a:pt x="113560" y="9078"/>
                    <a:pt x="114124" y="9221"/>
                    <a:pt x="114688" y="9221"/>
                  </a:cubicBezTo>
                  <a:cubicBezTo>
                    <a:pt x="115053" y="9078"/>
                    <a:pt x="115253" y="9078"/>
                    <a:pt x="115419" y="9078"/>
                  </a:cubicBezTo>
                  <a:lnTo>
                    <a:pt x="115419" y="9078"/>
                  </a:lnTo>
                  <a:cubicBezTo>
                    <a:pt x="116016" y="9890"/>
                    <a:pt x="116016" y="9890"/>
                    <a:pt x="116016" y="9890"/>
                  </a:cubicBezTo>
                  <a:cubicBezTo>
                    <a:pt x="116746" y="10439"/>
                    <a:pt x="116746" y="10583"/>
                    <a:pt x="117145" y="11395"/>
                  </a:cubicBezTo>
                  <a:cubicBezTo>
                    <a:pt x="117510" y="12064"/>
                    <a:pt x="118439" y="12207"/>
                    <a:pt x="119203" y="12207"/>
                  </a:cubicBezTo>
                  <a:cubicBezTo>
                    <a:pt x="119767" y="13020"/>
                    <a:pt x="119203" y="13832"/>
                    <a:pt x="118639" y="14644"/>
                  </a:cubicBezTo>
                  <a:cubicBezTo>
                    <a:pt x="117709" y="15863"/>
                    <a:pt x="118439" y="15337"/>
                    <a:pt x="118838" y="16412"/>
                  </a:cubicBezTo>
                  <a:cubicBezTo>
                    <a:pt x="118838" y="16818"/>
                    <a:pt x="117709" y="16961"/>
                    <a:pt x="117311" y="17105"/>
                  </a:cubicBezTo>
                  <a:cubicBezTo>
                    <a:pt x="116746" y="17224"/>
                    <a:pt x="116746" y="17630"/>
                    <a:pt x="117145" y="17917"/>
                  </a:cubicBezTo>
                  <a:cubicBezTo>
                    <a:pt x="117709" y="18443"/>
                    <a:pt x="116946" y="18849"/>
                    <a:pt x="117875" y="19255"/>
                  </a:cubicBezTo>
                  <a:cubicBezTo>
                    <a:pt x="118639" y="19542"/>
                    <a:pt x="118273" y="20091"/>
                    <a:pt x="118439" y="20760"/>
                  </a:cubicBezTo>
                  <a:cubicBezTo>
                    <a:pt x="118639" y="21166"/>
                    <a:pt x="118074" y="21835"/>
                    <a:pt x="118273" y="21978"/>
                  </a:cubicBezTo>
                  <a:cubicBezTo>
                    <a:pt x="118439" y="22241"/>
                    <a:pt x="119966" y="22122"/>
                    <a:pt x="119601" y="22528"/>
                  </a:cubicBezTo>
                  <a:cubicBezTo>
                    <a:pt x="118439" y="23746"/>
                    <a:pt x="119601" y="23340"/>
                    <a:pt x="119004" y="24415"/>
                  </a:cubicBezTo>
                  <a:cubicBezTo>
                    <a:pt x="118439" y="25777"/>
                    <a:pt x="117145" y="27808"/>
                    <a:pt x="117145" y="29313"/>
                  </a:cubicBezTo>
                  <a:cubicBezTo>
                    <a:pt x="117145" y="30794"/>
                    <a:pt x="117145" y="32156"/>
                    <a:pt x="116182" y="33517"/>
                  </a:cubicBezTo>
                  <a:cubicBezTo>
                    <a:pt x="116182" y="33780"/>
                    <a:pt x="115618" y="34186"/>
                    <a:pt x="115419" y="34473"/>
                  </a:cubicBezTo>
                  <a:cubicBezTo>
                    <a:pt x="115053" y="35142"/>
                    <a:pt x="115817" y="35835"/>
                    <a:pt x="114887" y="36647"/>
                  </a:cubicBezTo>
                  <a:cubicBezTo>
                    <a:pt x="114688" y="36766"/>
                    <a:pt x="113360" y="37722"/>
                    <a:pt x="112995" y="37865"/>
                  </a:cubicBezTo>
                  <a:cubicBezTo>
                    <a:pt x="112431" y="37865"/>
                    <a:pt x="111668" y="38271"/>
                    <a:pt x="112033" y="38797"/>
                  </a:cubicBezTo>
                  <a:cubicBezTo>
                    <a:pt x="112597" y="39347"/>
                    <a:pt x="112995" y="40708"/>
                    <a:pt x="112995" y="41377"/>
                  </a:cubicBezTo>
                  <a:cubicBezTo>
                    <a:pt x="112995" y="42189"/>
                    <a:pt x="111103" y="42070"/>
                    <a:pt x="111103" y="42619"/>
                  </a:cubicBezTo>
                  <a:cubicBezTo>
                    <a:pt x="110904" y="43432"/>
                    <a:pt x="110340" y="43551"/>
                    <a:pt x="109410" y="43551"/>
                  </a:cubicBezTo>
                  <a:cubicBezTo>
                    <a:pt x="108282" y="43551"/>
                    <a:pt x="107883" y="44650"/>
                    <a:pt x="107883" y="45319"/>
                  </a:cubicBezTo>
                  <a:cubicBezTo>
                    <a:pt x="107883" y="46275"/>
                    <a:pt x="105626" y="45606"/>
                    <a:pt x="104863" y="46131"/>
                  </a:cubicBezTo>
                  <a:cubicBezTo>
                    <a:pt x="105062" y="46012"/>
                    <a:pt x="105062" y="46012"/>
                    <a:pt x="104863" y="46012"/>
                  </a:cubicBezTo>
                  <a:cubicBezTo>
                    <a:pt x="104497" y="47350"/>
                    <a:pt x="100348" y="48711"/>
                    <a:pt x="102240" y="49930"/>
                  </a:cubicBezTo>
                  <a:cubicBezTo>
                    <a:pt x="103170" y="50742"/>
                    <a:pt x="102605" y="50885"/>
                    <a:pt x="102804" y="51841"/>
                  </a:cubicBezTo>
                  <a:cubicBezTo>
                    <a:pt x="103170" y="52797"/>
                    <a:pt x="104863" y="52104"/>
                    <a:pt x="105825" y="52104"/>
                  </a:cubicBezTo>
                  <a:cubicBezTo>
                    <a:pt x="106390" y="53059"/>
                    <a:pt x="106390" y="56046"/>
                    <a:pt x="104497" y="56452"/>
                  </a:cubicBezTo>
                  <a:cubicBezTo>
                    <a:pt x="103734" y="56595"/>
                    <a:pt x="101278" y="56452"/>
                    <a:pt x="102605" y="57670"/>
                  </a:cubicBezTo>
                  <a:cubicBezTo>
                    <a:pt x="103170" y="58220"/>
                    <a:pt x="103004" y="59175"/>
                    <a:pt x="102041" y="59438"/>
                  </a:cubicBezTo>
                  <a:cubicBezTo>
                    <a:pt x="101477" y="60394"/>
                    <a:pt x="102605" y="60656"/>
                    <a:pt x="103369" y="61349"/>
                  </a:cubicBezTo>
                  <a:cubicBezTo>
                    <a:pt x="103933" y="61755"/>
                    <a:pt x="103568" y="62018"/>
                    <a:pt x="103170" y="62281"/>
                  </a:cubicBezTo>
                  <a:cubicBezTo>
                    <a:pt x="102605" y="62687"/>
                    <a:pt x="103170" y="62974"/>
                    <a:pt x="103568" y="63237"/>
                  </a:cubicBezTo>
                  <a:cubicBezTo>
                    <a:pt x="104132" y="63499"/>
                    <a:pt x="103933" y="65411"/>
                    <a:pt x="103734" y="65960"/>
                  </a:cubicBezTo>
                  <a:cubicBezTo>
                    <a:pt x="103369" y="66916"/>
                    <a:pt x="101676" y="66486"/>
                    <a:pt x="101278" y="67441"/>
                  </a:cubicBezTo>
                  <a:cubicBezTo>
                    <a:pt x="100912" y="67991"/>
                    <a:pt x="101477" y="68803"/>
                    <a:pt x="100713" y="69209"/>
                  </a:cubicBezTo>
                  <a:cubicBezTo>
                    <a:pt x="100149" y="69615"/>
                    <a:pt x="99419" y="69615"/>
                    <a:pt x="99020" y="69878"/>
                  </a:cubicBezTo>
                  <a:cubicBezTo>
                    <a:pt x="98655" y="70165"/>
                    <a:pt x="99020" y="70428"/>
                    <a:pt x="98456" y="70571"/>
                  </a:cubicBezTo>
                  <a:cubicBezTo>
                    <a:pt x="97892" y="70834"/>
                    <a:pt x="96763" y="70308"/>
                    <a:pt x="96763" y="71120"/>
                  </a:cubicBezTo>
                  <a:cubicBezTo>
                    <a:pt x="96763" y="71526"/>
                    <a:pt x="96962" y="72602"/>
                    <a:pt x="97327" y="72888"/>
                  </a:cubicBezTo>
                  <a:cubicBezTo>
                    <a:pt x="98091" y="73700"/>
                    <a:pt x="99020" y="74107"/>
                    <a:pt x="99585" y="75182"/>
                  </a:cubicBezTo>
                  <a:cubicBezTo>
                    <a:pt x="100912" y="77356"/>
                    <a:pt x="98091" y="78168"/>
                    <a:pt x="98456" y="79936"/>
                  </a:cubicBezTo>
                  <a:cubicBezTo>
                    <a:pt x="98655" y="80748"/>
                    <a:pt x="99219" y="81560"/>
                    <a:pt x="99585" y="82229"/>
                  </a:cubicBezTo>
                  <a:cubicBezTo>
                    <a:pt x="99784" y="82779"/>
                    <a:pt x="98456" y="83472"/>
                    <a:pt x="98290" y="83997"/>
                  </a:cubicBezTo>
                  <a:cubicBezTo>
                    <a:pt x="98091" y="84403"/>
                    <a:pt x="97892" y="84547"/>
                    <a:pt x="97327" y="84809"/>
                  </a:cubicBezTo>
                  <a:cubicBezTo>
                    <a:pt x="96962" y="84953"/>
                    <a:pt x="96564" y="84953"/>
                    <a:pt x="96000" y="85096"/>
                  </a:cubicBezTo>
                  <a:cubicBezTo>
                    <a:pt x="95834" y="85096"/>
                    <a:pt x="95435" y="85096"/>
                    <a:pt x="95269" y="85239"/>
                  </a:cubicBezTo>
                  <a:cubicBezTo>
                    <a:pt x="95070" y="85359"/>
                    <a:pt x="95269" y="85765"/>
                    <a:pt x="95435" y="86052"/>
                  </a:cubicBezTo>
                  <a:lnTo>
                    <a:pt x="95435" y="86052"/>
                  </a:lnTo>
                  <a:cubicBezTo>
                    <a:pt x="94705" y="86314"/>
                    <a:pt x="94705" y="86314"/>
                    <a:pt x="94705" y="86314"/>
                  </a:cubicBezTo>
                  <a:cubicBezTo>
                    <a:pt x="94307" y="86458"/>
                    <a:pt x="93941" y="86577"/>
                    <a:pt x="93543" y="86458"/>
                  </a:cubicBezTo>
                  <a:cubicBezTo>
                    <a:pt x="93178" y="86314"/>
                    <a:pt x="93178" y="86171"/>
                    <a:pt x="92813" y="86171"/>
                  </a:cubicBezTo>
                  <a:cubicBezTo>
                    <a:pt x="92049" y="86314"/>
                    <a:pt x="91485" y="86864"/>
                    <a:pt x="90721" y="87127"/>
                  </a:cubicBezTo>
                  <a:cubicBezTo>
                    <a:pt x="90721" y="87390"/>
                    <a:pt x="90356" y="87390"/>
                    <a:pt x="90157" y="87390"/>
                  </a:cubicBezTo>
                  <a:cubicBezTo>
                    <a:pt x="89029" y="86314"/>
                    <a:pt x="89593" y="86052"/>
                    <a:pt x="87136" y="86052"/>
                  </a:cubicBezTo>
                  <a:cubicBezTo>
                    <a:pt x="85809" y="86052"/>
                    <a:pt x="83385" y="85359"/>
                    <a:pt x="82821" y="84403"/>
                  </a:cubicBezTo>
                  <a:cubicBezTo>
                    <a:pt x="82622" y="84284"/>
                    <a:pt x="82622" y="83734"/>
                    <a:pt x="82224" y="83734"/>
                  </a:cubicBezTo>
                  <a:cubicBezTo>
                    <a:pt x="80929" y="83734"/>
                    <a:pt x="79966" y="84284"/>
                    <a:pt x="79601" y="85239"/>
                  </a:cubicBezTo>
                  <a:cubicBezTo>
                    <a:pt x="78838" y="86577"/>
                    <a:pt x="79236" y="87390"/>
                    <a:pt x="76946" y="88202"/>
                  </a:cubicBezTo>
                  <a:cubicBezTo>
                    <a:pt x="75452" y="88751"/>
                    <a:pt x="75817" y="88345"/>
                    <a:pt x="74522" y="88082"/>
                  </a:cubicBezTo>
                  <a:cubicBezTo>
                    <a:pt x="72829" y="87676"/>
                    <a:pt x="73560" y="89157"/>
                    <a:pt x="73195" y="89707"/>
                  </a:cubicBezTo>
                  <a:cubicBezTo>
                    <a:pt x="72630" y="90519"/>
                    <a:pt x="75452" y="90662"/>
                    <a:pt x="76016" y="90662"/>
                  </a:cubicBezTo>
                  <a:lnTo>
                    <a:pt x="76580" y="90519"/>
                  </a:lnTo>
                  <a:cubicBezTo>
                    <a:pt x="76946" y="90519"/>
                    <a:pt x="76580" y="91881"/>
                    <a:pt x="76580" y="92024"/>
                  </a:cubicBezTo>
                  <a:cubicBezTo>
                    <a:pt x="76580" y="92430"/>
                    <a:pt x="76381" y="94318"/>
                    <a:pt x="76580" y="94461"/>
                  </a:cubicBezTo>
                  <a:cubicBezTo>
                    <a:pt x="77344" y="94604"/>
                    <a:pt x="77908" y="95417"/>
                    <a:pt x="77145" y="95823"/>
                  </a:cubicBezTo>
                  <a:cubicBezTo>
                    <a:pt x="76580" y="96229"/>
                    <a:pt x="75651" y="96086"/>
                    <a:pt x="75253" y="96348"/>
                  </a:cubicBezTo>
                  <a:cubicBezTo>
                    <a:pt x="74323" y="97041"/>
                    <a:pt x="75087" y="97447"/>
                    <a:pt x="75452" y="97997"/>
                  </a:cubicBezTo>
                  <a:cubicBezTo>
                    <a:pt x="75651" y="98403"/>
                    <a:pt x="77344" y="99478"/>
                    <a:pt x="77145" y="99741"/>
                  </a:cubicBezTo>
                  <a:cubicBezTo>
                    <a:pt x="77145" y="99884"/>
                    <a:pt x="75817" y="100434"/>
                    <a:pt x="75452" y="100553"/>
                  </a:cubicBezTo>
                  <a:cubicBezTo>
                    <a:pt x="74522" y="101246"/>
                    <a:pt x="74323" y="101915"/>
                    <a:pt x="72995" y="102201"/>
                  </a:cubicBezTo>
                  <a:cubicBezTo>
                    <a:pt x="72066" y="102464"/>
                    <a:pt x="72995" y="103276"/>
                    <a:pt x="72995" y="103683"/>
                  </a:cubicBezTo>
                  <a:cubicBezTo>
                    <a:pt x="72995" y="104638"/>
                    <a:pt x="68846" y="105307"/>
                    <a:pt x="67917" y="105044"/>
                  </a:cubicBezTo>
                  <a:cubicBezTo>
                    <a:pt x="67518" y="104901"/>
                    <a:pt x="66954" y="104495"/>
                    <a:pt x="66589" y="104495"/>
                  </a:cubicBezTo>
                  <a:cubicBezTo>
                    <a:pt x="66024" y="105307"/>
                    <a:pt x="65825" y="106406"/>
                    <a:pt x="65460" y="107338"/>
                  </a:cubicBezTo>
                  <a:cubicBezTo>
                    <a:pt x="65095" y="108580"/>
                    <a:pt x="64331" y="108843"/>
                    <a:pt x="63369" y="109798"/>
                  </a:cubicBezTo>
                  <a:cubicBezTo>
                    <a:pt x="62804" y="110467"/>
                    <a:pt x="63568" y="110873"/>
                    <a:pt x="63568" y="111423"/>
                  </a:cubicBezTo>
                  <a:cubicBezTo>
                    <a:pt x="63203" y="111423"/>
                    <a:pt x="62804" y="111423"/>
                    <a:pt x="62240" y="111423"/>
                  </a:cubicBezTo>
                  <a:cubicBezTo>
                    <a:pt x="60746" y="112928"/>
                    <a:pt x="58655" y="111972"/>
                    <a:pt x="57526" y="113310"/>
                  </a:cubicBezTo>
                  <a:cubicBezTo>
                    <a:pt x="56597" y="114409"/>
                    <a:pt x="54506" y="114553"/>
                    <a:pt x="54340" y="115365"/>
                  </a:cubicBezTo>
                  <a:cubicBezTo>
                    <a:pt x="54141" y="116034"/>
                    <a:pt x="54506" y="117395"/>
                    <a:pt x="55070" y="117802"/>
                  </a:cubicBezTo>
                  <a:cubicBezTo>
                    <a:pt x="55269" y="117945"/>
                    <a:pt x="56232" y="118471"/>
                    <a:pt x="56033" y="118614"/>
                  </a:cubicBezTo>
                  <a:cubicBezTo>
                    <a:pt x="56033" y="118614"/>
                    <a:pt x="56232" y="118614"/>
                    <a:pt x="56033" y="118614"/>
                  </a:cubicBezTo>
                  <a:cubicBezTo>
                    <a:pt x="56033" y="118757"/>
                    <a:pt x="54705" y="119020"/>
                    <a:pt x="54506" y="119163"/>
                  </a:cubicBezTo>
                  <a:cubicBezTo>
                    <a:pt x="54141" y="119426"/>
                    <a:pt x="53377" y="119976"/>
                    <a:pt x="52813" y="119976"/>
                  </a:cubicBezTo>
                  <a:cubicBezTo>
                    <a:pt x="52813" y="119713"/>
                    <a:pt x="51883" y="119163"/>
                    <a:pt x="51518" y="118901"/>
                  </a:cubicBezTo>
                  <a:cubicBezTo>
                    <a:pt x="51319" y="118614"/>
                    <a:pt x="51883" y="117945"/>
                    <a:pt x="51518" y="117658"/>
                  </a:cubicBezTo>
                  <a:cubicBezTo>
                    <a:pt x="51518" y="117133"/>
                    <a:pt x="51883" y="116320"/>
                    <a:pt x="51120" y="115771"/>
                  </a:cubicBezTo>
                  <a:cubicBezTo>
                    <a:pt x="50556" y="115365"/>
                    <a:pt x="48663" y="115365"/>
                    <a:pt x="48497" y="114815"/>
                  </a:cubicBezTo>
                  <a:cubicBezTo>
                    <a:pt x="47535" y="114672"/>
                    <a:pt x="46970" y="115078"/>
                    <a:pt x="45842" y="114959"/>
                  </a:cubicBezTo>
                  <a:cubicBezTo>
                    <a:pt x="45643" y="114409"/>
                    <a:pt x="44149" y="115078"/>
                    <a:pt x="43751" y="115221"/>
                  </a:cubicBezTo>
                  <a:cubicBezTo>
                    <a:pt x="42058" y="115078"/>
                    <a:pt x="42058" y="115078"/>
                    <a:pt x="42058" y="115078"/>
                  </a:cubicBezTo>
                  <a:cubicBezTo>
                    <a:pt x="41327" y="113740"/>
                    <a:pt x="41327" y="113740"/>
                    <a:pt x="41327" y="113740"/>
                  </a:cubicBezTo>
                  <a:cubicBezTo>
                    <a:pt x="42456" y="113454"/>
                    <a:pt x="45477" y="112641"/>
                    <a:pt x="44713" y="111566"/>
                  </a:cubicBezTo>
                  <a:cubicBezTo>
                    <a:pt x="44149" y="110611"/>
                    <a:pt x="41692" y="109392"/>
                    <a:pt x="40199" y="109512"/>
                  </a:cubicBezTo>
                  <a:cubicBezTo>
                    <a:pt x="38107" y="109798"/>
                    <a:pt x="38307" y="109392"/>
                    <a:pt x="37742" y="108293"/>
                  </a:cubicBezTo>
                  <a:cubicBezTo>
                    <a:pt x="37543" y="107887"/>
                    <a:pt x="36979" y="107768"/>
                    <a:pt x="36614" y="107338"/>
                  </a:cubicBezTo>
                  <a:cubicBezTo>
                    <a:pt x="36049" y="106956"/>
                    <a:pt x="36049" y="106525"/>
                    <a:pt x="36049" y="105857"/>
                  </a:cubicBezTo>
                  <a:cubicBezTo>
                    <a:pt x="35850" y="105857"/>
                    <a:pt x="35850" y="105857"/>
                    <a:pt x="35850" y="105857"/>
                  </a:cubicBezTo>
                  <a:cubicBezTo>
                    <a:pt x="33195" y="106406"/>
                    <a:pt x="36414" y="109512"/>
                    <a:pt x="32464" y="108843"/>
                  </a:cubicBezTo>
                  <a:cubicBezTo>
                    <a:pt x="29809" y="108580"/>
                    <a:pt x="29809" y="108580"/>
                    <a:pt x="29809" y="108580"/>
                  </a:cubicBezTo>
                  <a:lnTo>
                    <a:pt x="29809" y="108580"/>
                  </a:lnTo>
                  <a:cubicBezTo>
                    <a:pt x="29809" y="108293"/>
                    <a:pt x="30174" y="106525"/>
                    <a:pt x="30008" y="106406"/>
                  </a:cubicBezTo>
                  <a:cubicBezTo>
                    <a:pt x="29443" y="106263"/>
                    <a:pt x="28481" y="106956"/>
                    <a:pt x="27751" y="106669"/>
                  </a:cubicBezTo>
                  <a:cubicBezTo>
                    <a:pt x="27352" y="106406"/>
                    <a:pt x="27153" y="106263"/>
                    <a:pt x="26622" y="106406"/>
                  </a:cubicBezTo>
                  <a:cubicBezTo>
                    <a:pt x="25659" y="106669"/>
                    <a:pt x="25294" y="106525"/>
                    <a:pt x="24730" y="106000"/>
                  </a:cubicBezTo>
                  <a:cubicBezTo>
                    <a:pt x="23966" y="105307"/>
                    <a:pt x="23601" y="104782"/>
                    <a:pt x="22439" y="104495"/>
                  </a:cubicBezTo>
                  <a:cubicBezTo>
                    <a:pt x="21709" y="104232"/>
                    <a:pt x="20580" y="102058"/>
                    <a:pt x="19618" y="102201"/>
                  </a:cubicBezTo>
                  <a:cubicBezTo>
                    <a:pt x="19253" y="102321"/>
                    <a:pt x="18489" y="103539"/>
                    <a:pt x="18489" y="103276"/>
                  </a:cubicBezTo>
                  <a:cubicBezTo>
                    <a:pt x="17925" y="103276"/>
                    <a:pt x="18323" y="101652"/>
                    <a:pt x="19053" y="101652"/>
                  </a:cubicBezTo>
                  <a:cubicBezTo>
                    <a:pt x="19053" y="101365"/>
                    <a:pt x="18887" y="101102"/>
                    <a:pt x="18489" y="100959"/>
                  </a:cubicBezTo>
                  <a:cubicBezTo>
                    <a:pt x="16232" y="98928"/>
                    <a:pt x="16232" y="98928"/>
                    <a:pt x="16232" y="98928"/>
                  </a:cubicBezTo>
                  <a:cubicBezTo>
                    <a:pt x="14539" y="98809"/>
                    <a:pt x="14904" y="98116"/>
                    <a:pt x="16033" y="97710"/>
                  </a:cubicBezTo>
                  <a:cubicBezTo>
                    <a:pt x="16597" y="97567"/>
                    <a:pt x="16796" y="96754"/>
                    <a:pt x="17360" y="96492"/>
                  </a:cubicBezTo>
                  <a:cubicBezTo>
                    <a:pt x="17759" y="96229"/>
                    <a:pt x="18489" y="96898"/>
                    <a:pt x="18887" y="96229"/>
                  </a:cubicBezTo>
                  <a:cubicBezTo>
                    <a:pt x="19253" y="95536"/>
                    <a:pt x="19618" y="91331"/>
                    <a:pt x="20580" y="91331"/>
                  </a:cubicBezTo>
                  <a:cubicBezTo>
                    <a:pt x="20580" y="91475"/>
                    <a:pt x="22439" y="92024"/>
                    <a:pt x="22838" y="92024"/>
                  </a:cubicBezTo>
                  <a:cubicBezTo>
                    <a:pt x="23966" y="92287"/>
                    <a:pt x="23966" y="92144"/>
                    <a:pt x="24730" y="91594"/>
                  </a:cubicBezTo>
                  <a:cubicBezTo>
                    <a:pt x="25659" y="91069"/>
                    <a:pt x="24730" y="89301"/>
                    <a:pt x="25460" y="89301"/>
                  </a:cubicBezTo>
                  <a:cubicBezTo>
                    <a:pt x="25460" y="89157"/>
                    <a:pt x="25460" y="89157"/>
                    <a:pt x="25460" y="89157"/>
                  </a:cubicBezTo>
                  <a:cubicBezTo>
                    <a:pt x="26622" y="88751"/>
                    <a:pt x="25095" y="86052"/>
                    <a:pt x="25095" y="85359"/>
                  </a:cubicBezTo>
                  <a:cubicBezTo>
                    <a:pt x="25294" y="84403"/>
                    <a:pt x="26224" y="82779"/>
                    <a:pt x="25095" y="82229"/>
                  </a:cubicBezTo>
                  <a:cubicBezTo>
                    <a:pt x="23966" y="81560"/>
                    <a:pt x="21875" y="80342"/>
                    <a:pt x="22439" y="79124"/>
                  </a:cubicBezTo>
                  <a:cubicBezTo>
                    <a:pt x="22639" y="78168"/>
                    <a:pt x="23203" y="77905"/>
                    <a:pt x="21875" y="77212"/>
                  </a:cubicBezTo>
                  <a:cubicBezTo>
                    <a:pt x="21311" y="76950"/>
                    <a:pt x="18887" y="75468"/>
                    <a:pt x="18688" y="74919"/>
                  </a:cubicBezTo>
                  <a:cubicBezTo>
                    <a:pt x="17759" y="74513"/>
                    <a:pt x="16431" y="73414"/>
                    <a:pt x="16033" y="72745"/>
                  </a:cubicBezTo>
                  <a:cubicBezTo>
                    <a:pt x="15103" y="71383"/>
                    <a:pt x="13775" y="72052"/>
                    <a:pt x="12448" y="71383"/>
                  </a:cubicBezTo>
                  <a:cubicBezTo>
                    <a:pt x="12082" y="71120"/>
                    <a:pt x="12082" y="70571"/>
                    <a:pt x="11717" y="70308"/>
                  </a:cubicBezTo>
                  <a:cubicBezTo>
                    <a:pt x="10954" y="69759"/>
                    <a:pt x="10024" y="71120"/>
                    <a:pt x="9626" y="69615"/>
                  </a:cubicBezTo>
                  <a:cubicBezTo>
                    <a:pt x="9626" y="69496"/>
                    <a:pt x="9062" y="69066"/>
                    <a:pt x="9062" y="68946"/>
                  </a:cubicBezTo>
                  <a:cubicBezTo>
                    <a:pt x="7734" y="68946"/>
                    <a:pt x="6605" y="69759"/>
                    <a:pt x="5112" y="69496"/>
                  </a:cubicBezTo>
                  <a:lnTo>
                    <a:pt x="5112" y="69496"/>
                  </a:lnTo>
                  <a:cubicBezTo>
                    <a:pt x="4348" y="69066"/>
                    <a:pt x="4348" y="69066"/>
                    <a:pt x="4348" y="69066"/>
                  </a:cubicBezTo>
                  <a:cubicBezTo>
                    <a:pt x="3784" y="68803"/>
                    <a:pt x="3020" y="68660"/>
                    <a:pt x="2655" y="68540"/>
                  </a:cubicBezTo>
                  <a:cubicBezTo>
                    <a:pt x="2456" y="68540"/>
                    <a:pt x="1327" y="68397"/>
                    <a:pt x="1161" y="68254"/>
                  </a:cubicBezTo>
                  <a:lnTo>
                    <a:pt x="1161" y="67441"/>
                  </a:lnTo>
                  <a:cubicBezTo>
                    <a:pt x="1161" y="67035"/>
                    <a:pt x="1327" y="66486"/>
                    <a:pt x="1161" y="66080"/>
                  </a:cubicBezTo>
                  <a:cubicBezTo>
                    <a:pt x="763" y="65267"/>
                    <a:pt x="199" y="64336"/>
                    <a:pt x="0" y="63499"/>
                  </a:cubicBezTo>
                  <a:cubicBezTo>
                    <a:pt x="0" y="62974"/>
                    <a:pt x="763" y="62568"/>
                    <a:pt x="398" y="62018"/>
                  </a:cubicBezTo>
                  <a:cubicBezTo>
                    <a:pt x="0" y="61612"/>
                    <a:pt x="1327" y="61612"/>
                    <a:pt x="1726" y="61349"/>
                  </a:cubicBezTo>
                  <a:cubicBezTo>
                    <a:pt x="2655" y="60656"/>
                    <a:pt x="2290" y="58363"/>
                    <a:pt x="3020" y="58220"/>
                  </a:cubicBezTo>
                  <a:cubicBezTo>
                    <a:pt x="3419" y="58076"/>
                    <a:pt x="4912" y="58626"/>
                    <a:pt x="5112" y="58889"/>
                  </a:cubicBezTo>
                  <a:cubicBezTo>
                    <a:pt x="5676" y="59581"/>
                    <a:pt x="5676" y="61063"/>
                    <a:pt x="7004" y="60394"/>
                  </a:cubicBezTo>
                  <a:cubicBezTo>
                    <a:pt x="8863" y="59438"/>
                    <a:pt x="8863" y="59438"/>
                    <a:pt x="8863" y="59438"/>
                  </a:cubicBezTo>
                  <a:cubicBezTo>
                    <a:pt x="9825" y="59032"/>
                    <a:pt x="8697" y="57001"/>
                    <a:pt x="8132" y="56308"/>
                  </a:cubicBezTo>
                  <a:cubicBezTo>
                    <a:pt x="7568" y="55902"/>
                    <a:pt x="7933" y="54827"/>
                    <a:pt x="8298" y="54278"/>
                  </a:cubicBezTo>
                  <a:cubicBezTo>
                    <a:pt x="8697" y="53609"/>
                    <a:pt x="6605" y="52797"/>
                    <a:pt x="7568" y="52104"/>
                  </a:cubicBezTo>
                  <a:cubicBezTo>
                    <a:pt x="8298" y="51435"/>
                    <a:pt x="10589" y="52653"/>
                    <a:pt x="10589" y="51698"/>
                  </a:cubicBezTo>
                  <a:cubicBezTo>
                    <a:pt x="11153" y="51435"/>
                    <a:pt x="11518" y="50623"/>
                    <a:pt x="11883" y="50623"/>
                  </a:cubicBezTo>
                  <a:cubicBezTo>
                    <a:pt x="12647" y="50623"/>
                    <a:pt x="12846" y="50336"/>
                    <a:pt x="13045" y="49810"/>
                  </a:cubicBezTo>
                  <a:cubicBezTo>
                    <a:pt x="14539" y="49404"/>
                    <a:pt x="14904" y="50336"/>
                    <a:pt x="14904" y="48711"/>
                  </a:cubicBezTo>
                  <a:cubicBezTo>
                    <a:pt x="14904" y="48043"/>
                    <a:pt x="16033" y="47899"/>
                    <a:pt x="16033" y="46944"/>
                  </a:cubicBezTo>
                  <a:lnTo>
                    <a:pt x="16033" y="46944"/>
                  </a:lnTo>
                  <a:cubicBezTo>
                    <a:pt x="14174" y="46681"/>
                    <a:pt x="15103" y="45056"/>
                    <a:pt x="13576" y="44770"/>
                  </a:cubicBezTo>
                  <a:cubicBezTo>
                    <a:pt x="13576" y="43695"/>
                    <a:pt x="15468" y="42189"/>
                    <a:pt x="13975" y="40971"/>
                  </a:cubicBezTo>
                  <a:cubicBezTo>
                    <a:pt x="13211" y="40445"/>
                    <a:pt x="13045" y="40302"/>
                    <a:pt x="13045" y="39490"/>
                  </a:cubicBezTo>
                  <a:cubicBezTo>
                    <a:pt x="13045" y="38128"/>
                    <a:pt x="13045" y="38128"/>
                    <a:pt x="13045" y="38128"/>
                  </a:cubicBezTo>
                  <a:lnTo>
                    <a:pt x="13045" y="38128"/>
                  </a:lnTo>
                  <a:cubicBezTo>
                    <a:pt x="13045" y="37985"/>
                    <a:pt x="12846" y="37722"/>
                    <a:pt x="12846" y="37579"/>
                  </a:cubicBezTo>
                  <a:cubicBezTo>
                    <a:pt x="12846" y="37316"/>
                    <a:pt x="13211" y="37053"/>
                    <a:pt x="13410" y="36910"/>
                  </a:cubicBezTo>
                  <a:cubicBezTo>
                    <a:pt x="13775" y="36647"/>
                    <a:pt x="13775" y="36647"/>
                    <a:pt x="13775" y="36647"/>
                  </a:cubicBezTo>
                  <a:close/>
                  <a:moveTo>
                    <a:pt x="41692" y="20211"/>
                  </a:moveTo>
                  <a:lnTo>
                    <a:pt x="41692" y="20211"/>
                  </a:lnTo>
                  <a:cubicBezTo>
                    <a:pt x="41692" y="19948"/>
                    <a:pt x="41692" y="19804"/>
                    <a:pt x="41892" y="19661"/>
                  </a:cubicBezTo>
                  <a:cubicBezTo>
                    <a:pt x="41892" y="19542"/>
                    <a:pt x="41892" y="19398"/>
                    <a:pt x="41892" y="19135"/>
                  </a:cubicBezTo>
                  <a:cubicBezTo>
                    <a:pt x="41892" y="18729"/>
                    <a:pt x="41327" y="19135"/>
                    <a:pt x="41128" y="19255"/>
                  </a:cubicBezTo>
                  <a:cubicBezTo>
                    <a:pt x="40763" y="19542"/>
                    <a:pt x="40763" y="19948"/>
                    <a:pt x="40564" y="20211"/>
                  </a:cubicBezTo>
                  <a:cubicBezTo>
                    <a:pt x="40365" y="20354"/>
                    <a:pt x="40365" y="20617"/>
                    <a:pt x="40365" y="20617"/>
                  </a:cubicBezTo>
                  <a:cubicBezTo>
                    <a:pt x="40763" y="20760"/>
                    <a:pt x="41128" y="20473"/>
                    <a:pt x="41327" y="20354"/>
                  </a:cubicBezTo>
                  <a:cubicBezTo>
                    <a:pt x="41692" y="20211"/>
                    <a:pt x="41692" y="20211"/>
                    <a:pt x="41692" y="20211"/>
                  </a:cubicBezTo>
                  <a:close/>
                  <a:moveTo>
                    <a:pt x="45078" y="17774"/>
                  </a:moveTo>
                  <a:lnTo>
                    <a:pt x="45078" y="17774"/>
                  </a:lnTo>
                  <a:cubicBezTo>
                    <a:pt x="44514" y="17774"/>
                    <a:pt x="44149" y="16675"/>
                    <a:pt x="43585" y="17368"/>
                  </a:cubicBezTo>
                  <a:cubicBezTo>
                    <a:pt x="43385" y="17511"/>
                    <a:pt x="43385" y="17630"/>
                    <a:pt x="43385" y="17774"/>
                  </a:cubicBezTo>
                  <a:cubicBezTo>
                    <a:pt x="43219" y="18037"/>
                    <a:pt x="42622" y="18443"/>
                    <a:pt x="43020" y="18849"/>
                  </a:cubicBezTo>
                  <a:cubicBezTo>
                    <a:pt x="43385" y="19255"/>
                    <a:pt x="44514" y="19135"/>
                    <a:pt x="45278" y="19135"/>
                  </a:cubicBezTo>
                  <a:cubicBezTo>
                    <a:pt x="46605" y="19135"/>
                    <a:pt x="45078" y="18586"/>
                    <a:pt x="45078" y="18037"/>
                  </a:cubicBezTo>
                  <a:lnTo>
                    <a:pt x="45078" y="17774"/>
                  </a:lnTo>
                  <a:close/>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45" name="Shape 2845"/>
            <p:cNvSpPr/>
            <p:nvPr/>
          </p:nvSpPr>
          <p:spPr>
            <a:xfrm>
              <a:off x="17508212" y="3574421"/>
              <a:ext cx="1494610" cy="1628926"/>
            </a:xfrm>
            <a:custGeom>
              <a:avLst/>
              <a:gdLst/>
              <a:ahLst/>
              <a:cxnLst/>
              <a:rect l="0" t="0" r="0" b="0"/>
              <a:pathLst>
                <a:path w="120000" h="120000" extrusionOk="0">
                  <a:moveTo>
                    <a:pt x="119944" y="33608"/>
                  </a:moveTo>
                  <a:lnTo>
                    <a:pt x="119944" y="33608"/>
                  </a:lnTo>
                  <a:cubicBezTo>
                    <a:pt x="119944" y="33302"/>
                    <a:pt x="119611" y="32996"/>
                    <a:pt x="119611" y="32741"/>
                  </a:cubicBezTo>
                  <a:cubicBezTo>
                    <a:pt x="119611" y="31874"/>
                    <a:pt x="119000" y="30140"/>
                    <a:pt x="118333" y="29528"/>
                  </a:cubicBezTo>
                  <a:cubicBezTo>
                    <a:pt x="117111" y="28661"/>
                    <a:pt x="109500" y="32741"/>
                    <a:pt x="108888" y="30140"/>
                  </a:cubicBezTo>
                  <a:cubicBezTo>
                    <a:pt x="108222" y="30140"/>
                    <a:pt x="106666" y="28967"/>
                    <a:pt x="106333" y="30140"/>
                  </a:cubicBezTo>
                  <a:cubicBezTo>
                    <a:pt x="106333" y="30140"/>
                    <a:pt x="106333" y="30140"/>
                    <a:pt x="106055" y="30140"/>
                  </a:cubicBezTo>
                  <a:cubicBezTo>
                    <a:pt x="106055" y="31262"/>
                    <a:pt x="103833" y="30395"/>
                    <a:pt x="103500" y="29834"/>
                  </a:cubicBezTo>
                  <a:cubicBezTo>
                    <a:pt x="103222" y="29528"/>
                    <a:pt x="101000" y="28661"/>
                    <a:pt x="100666" y="28355"/>
                  </a:cubicBezTo>
                  <a:cubicBezTo>
                    <a:pt x="100333" y="28100"/>
                    <a:pt x="100666" y="26927"/>
                    <a:pt x="99722" y="26927"/>
                  </a:cubicBezTo>
                  <a:cubicBezTo>
                    <a:pt x="99111" y="26927"/>
                    <a:pt x="98444" y="27233"/>
                    <a:pt x="97833" y="26927"/>
                  </a:cubicBezTo>
                  <a:cubicBezTo>
                    <a:pt x="96277" y="26621"/>
                    <a:pt x="95944" y="26927"/>
                    <a:pt x="95333" y="25499"/>
                  </a:cubicBezTo>
                  <a:cubicBezTo>
                    <a:pt x="95333" y="25193"/>
                    <a:pt x="94055" y="24887"/>
                    <a:pt x="93722" y="24887"/>
                  </a:cubicBezTo>
                  <a:cubicBezTo>
                    <a:pt x="92166" y="24020"/>
                    <a:pt x="93111" y="25193"/>
                    <a:pt x="91833" y="25754"/>
                  </a:cubicBezTo>
                  <a:cubicBezTo>
                    <a:pt x="91222" y="25754"/>
                    <a:pt x="91222" y="23765"/>
                    <a:pt x="89611" y="23765"/>
                  </a:cubicBezTo>
                  <a:cubicBezTo>
                    <a:pt x="88055" y="23765"/>
                    <a:pt x="86777" y="20858"/>
                    <a:pt x="85222" y="22286"/>
                  </a:cubicBezTo>
                  <a:cubicBezTo>
                    <a:pt x="83944" y="23459"/>
                    <a:pt x="80444" y="21113"/>
                    <a:pt x="80444" y="19685"/>
                  </a:cubicBezTo>
                  <a:cubicBezTo>
                    <a:pt x="80444" y="18818"/>
                    <a:pt x="81722" y="16778"/>
                    <a:pt x="82388" y="16778"/>
                  </a:cubicBezTo>
                  <a:cubicBezTo>
                    <a:pt x="80166" y="16778"/>
                    <a:pt x="79555" y="16778"/>
                    <a:pt x="78277" y="18512"/>
                  </a:cubicBezTo>
                  <a:cubicBezTo>
                    <a:pt x="77611" y="19685"/>
                    <a:pt x="78277" y="23765"/>
                    <a:pt x="77000" y="23765"/>
                  </a:cubicBezTo>
                  <a:cubicBezTo>
                    <a:pt x="74777" y="23765"/>
                    <a:pt x="65944" y="20552"/>
                    <a:pt x="70055" y="17951"/>
                  </a:cubicBezTo>
                  <a:cubicBezTo>
                    <a:pt x="72555" y="16217"/>
                    <a:pt x="72888" y="15350"/>
                    <a:pt x="73833" y="12749"/>
                  </a:cubicBezTo>
                  <a:cubicBezTo>
                    <a:pt x="73833" y="10403"/>
                    <a:pt x="76388" y="8669"/>
                    <a:pt x="75444" y="5762"/>
                  </a:cubicBezTo>
                  <a:cubicBezTo>
                    <a:pt x="74500" y="2855"/>
                    <a:pt x="70666" y="3773"/>
                    <a:pt x="68500" y="2855"/>
                  </a:cubicBezTo>
                  <a:cubicBezTo>
                    <a:pt x="66888" y="1988"/>
                    <a:pt x="65000" y="1121"/>
                    <a:pt x="63444" y="1733"/>
                  </a:cubicBezTo>
                  <a:cubicBezTo>
                    <a:pt x="63444" y="1988"/>
                    <a:pt x="63111" y="2600"/>
                    <a:pt x="63444" y="2855"/>
                  </a:cubicBezTo>
                  <a:cubicBezTo>
                    <a:pt x="63444" y="4895"/>
                    <a:pt x="61833" y="5762"/>
                    <a:pt x="59944" y="4334"/>
                  </a:cubicBezTo>
                  <a:cubicBezTo>
                    <a:pt x="57722" y="3161"/>
                    <a:pt x="59000" y="1988"/>
                    <a:pt x="59000" y="560"/>
                  </a:cubicBezTo>
                  <a:cubicBezTo>
                    <a:pt x="59000" y="560"/>
                    <a:pt x="58666" y="560"/>
                    <a:pt x="58666" y="254"/>
                  </a:cubicBezTo>
                  <a:cubicBezTo>
                    <a:pt x="57722" y="254"/>
                    <a:pt x="56777" y="0"/>
                    <a:pt x="55555" y="0"/>
                  </a:cubicBezTo>
                  <a:cubicBezTo>
                    <a:pt x="53944" y="0"/>
                    <a:pt x="52722" y="560"/>
                    <a:pt x="51444" y="560"/>
                  </a:cubicBezTo>
                  <a:lnTo>
                    <a:pt x="51444" y="560"/>
                  </a:lnTo>
                  <a:cubicBezTo>
                    <a:pt x="47944" y="2600"/>
                    <a:pt x="47944" y="2600"/>
                    <a:pt x="47944" y="2600"/>
                  </a:cubicBezTo>
                  <a:cubicBezTo>
                    <a:pt x="47000" y="4640"/>
                    <a:pt x="46722" y="5762"/>
                    <a:pt x="44500" y="7241"/>
                  </a:cubicBezTo>
                  <a:cubicBezTo>
                    <a:pt x="42611" y="8108"/>
                    <a:pt x="41944" y="8108"/>
                    <a:pt x="39777" y="8108"/>
                  </a:cubicBezTo>
                  <a:cubicBezTo>
                    <a:pt x="39444" y="8108"/>
                    <a:pt x="38833" y="10709"/>
                    <a:pt x="38833" y="11270"/>
                  </a:cubicBezTo>
                  <a:cubicBezTo>
                    <a:pt x="38500" y="13310"/>
                    <a:pt x="39111" y="12749"/>
                    <a:pt x="39444" y="14177"/>
                  </a:cubicBezTo>
                  <a:cubicBezTo>
                    <a:pt x="39777" y="14738"/>
                    <a:pt x="36944" y="17951"/>
                    <a:pt x="36611" y="18512"/>
                  </a:cubicBezTo>
                  <a:cubicBezTo>
                    <a:pt x="35666" y="19379"/>
                    <a:pt x="33444" y="19685"/>
                    <a:pt x="32500" y="20552"/>
                  </a:cubicBezTo>
                  <a:cubicBezTo>
                    <a:pt x="31555" y="21725"/>
                    <a:pt x="32166" y="22286"/>
                    <a:pt x="31555" y="23153"/>
                  </a:cubicBezTo>
                  <a:cubicBezTo>
                    <a:pt x="29944" y="25193"/>
                    <a:pt x="30611" y="24020"/>
                    <a:pt x="30944" y="26621"/>
                  </a:cubicBezTo>
                  <a:cubicBezTo>
                    <a:pt x="30944" y="28967"/>
                    <a:pt x="28722" y="28100"/>
                    <a:pt x="27111" y="29222"/>
                  </a:cubicBezTo>
                  <a:cubicBezTo>
                    <a:pt x="26166" y="30701"/>
                    <a:pt x="24611" y="31874"/>
                    <a:pt x="22722" y="32129"/>
                  </a:cubicBezTo>
                  <a:cubicBezTo>
                    <a:pt x="21111" y="32129"/>
                    <a:pt x="20833" y="30956"/>
                    <a:pt x="19555" y="30956"/>
                  </a:cubicBezTo>
                  <a:cubicBezTo>
                    <a:pt x="17333" y="31262"/>
                    <a:pt x="16055" y="35036"/>
                    <a:pt x="16722" y="36770"/>
                  </a:cubicBezTo>
                  <a:cubicBezTo>
                    <a:pt x="18611" y="40849"/>
                    <a:pt x="13222" y="41971"/>
                    <a:pt x="14833" y="46051"/>
                  </a:cubicBezTo>
                  <a:cubicBezTo>
                    <a:pt x="15444" y="48091"/>
                    <a:pt x="14166" y="48958"/>
                    <a:pt x="12277" y="49213"/>
                  </a:cubicBezTo>
                  <a:cubicBezTo>
                    <a:pt x="10388" y="49519"/>
                    <a:pt x="12000" y="52120"/>
                    <a:pt x="12000" y="53599"/>
                  </a:cubicBezTo>
                  <a:cubicBezTo>
                    <a:pt x="12000" y="55027"/>
                    <a:pt x="12277" y="54160"/>
                    <a:pt x="12944" y="53854"/>
                  </a:cubicBezTo>
                  <a:cubicBezTo>
                    <a:pt x="13222" y="53854"/>
                    <a:pt x="13222" y="55639"/>
                    <a:pt x="13222" y="55894"/>
                  </a:cubicBezTo>
                  <a:cubicBezTo>
                    <a:pt x="13222" y="56761"/>
                    <a:pt x="12277" y="56200"/>
                    <a:pt x="12000" y="56455"/>
                  </a:cubicBezTo>
                  <a:cubicBezTo>
                    <a:pt x="11333" y="56455"/>
                    <a:pt x="10388" y="57373"/>
                    <a:pt x="9777" y="57373"/>
                  </a:cubicBezTo>
                  <a:cubicBezTo>
                    <a:pt x="7888" y="57934"/>
                    <a:pt x="7888" y="57373"/>
                    <a:pt x="6944" y="56200"/>
                  </a:cubicBezTo>
                  <a:cubicBezTo>
                    <a:pt x="5666" y="53854"/>
                    <a:pt x="2833" y="57373"/>
                    <a:pt x="1888" y="58495"/>
                  </a:cubicBezTo>
                  <a:cubicBezTo>
                    <a:pt x="1277" y="58801"/>
                    <a:pt x="0" y="58801"/>
                    <a:pt x="0" y="59362"/>
                  </a:cubicBezTo>
                  <a:cubicBezTo>
                    <a:pt x="0" y="59668"/>
                    <a:pt x="277" y="61402"/>
                    <a:pt x="611" y="61402"/>
                  </a:cubicBezTo>
                  <a:cubicBezTo>
                    <a:pt x="1277" y="61708"/>
                    <a:pt x="1888" y="61402"/>
                    <a:pt x="1888" y="62269"/>
                  </a:cubicBezTo>
                  <a:cubicBezTo>
                    <a:pt x="1888" y="62269"/>
                    <a:pt x="1555" y="63748"/>
                    <a:pt x="2166" y="63442"/>
                  </a:cubicBezTo>
                  <a:cubicBezTo>
                    <a:pt x="3444" y="62575"/>
                    <a:pt x="3777" y="61402"/>
                    <a:pt x="4722" y="60229"/>
                  </a:cubicBezTo>
                  <a:cubicBezTo>
                    <a:pt x="5055" y="59974"/>
                    <a:pt x="6000" y="60841"/>
                    <a:pt x="6000" y="61096"/>
                  </a:cubicBezTo>
                  <a:cubicBezTo>
                    <a:pt x="6277" y="61402"/>
                    <a:pt x="6277" y="64003"/>
                    <a:pt x="6000" y="64615"/>
                  </a:cubicBezTo>
                  <a:cubicBezTo>
                    <a:pt x="5333" y="67471"/>
                    <a:pt x="5333" y="67471"/>
                    <a:pt x="5333" y="67471"/>
                  </a:cubicBezTo>
                  <a:cubicBezTo>
                    <a:pt x="3444" y="69817"/>
                    <a:pt x="3444" y="69817"/>
                    <a:pt x="3444" y="69817"/>
                  </a:cubicBezTo>
                  <a:lnTo>
                    <a:pt x="3444" y="69817"/>
                  </a:lnTo>
                  <a:cubicBezTo>
                    <a:pt x="4388" y="69817"/>
                    <a:pt x="5333" y="70684"/>
                    <a:pt x="6277" y="70990"/>
                  </a:cubicBezTo>
                  <a:cubicBezTo>
                    <a:pt x="9444" y="71857"/>
                    <a:pt x="12944" y="73591"/>
                    <a:pt x="15444" y="74458"/>
                  </a:cubicBezTo>
                  <a:cubicBezTo>
                    <a:pt x="18000" y="75580"/>
                    <a:pt x="25888" y="74713"/>
                    <a:pt x="26500" y="77620"/>
                  </a:cubicBezTo>
                  <a:cubicBezTo>
                    <a:pt x="28055" y="82260"/>
                    <a:pt x="29333" y="80220"/>
                    <a:pt x="33777" y="81699"/>
                  </a:cubicBezTo>
                  <a:cubicBezTo>
                    <a:pt x="35944" y="82566"/>
                    <a:pt x="37222" y="85728"/>
                    <a:pt x="38500" y="87207"/>
                  </a:cubicBezTo>
                  <a:cubicBezTo>
                    <a:pt x="41666" y="90369"/>
                    <a:pt x="47000" y="91542"/>
                    <a:pt x="51111" y="93582"/>
                  </a:cubicBezTo>
                  <a:cubicBezTo>
                    <a:pt x="51777" y="93837"/>
                    <a:pt x="53000" y="94704"/>
                    <a:pt x="54611" y="95571"/>
                  </a:cubicBezTo>
                  <a:cubicBezTo>
                    <a:pt x="52722" y="99090"/>
                    <a:pt x="52722" y="99090"/>
                    <a:pt x="52722" y="99090"/>
                  </a:cubicBezTo>
                  <a:cubicBezTo>
                    <a:pt x="52722" y="100824"/>
                    <a:pt x="51444" y="99345"/>
                    <a:pt x="50500" y="99090"/>
                  </a:cubicBezTo>
                  <a:cubicBezTo>
                    <a:pt x="49222" y="98478"/>
                    <a:pt x="48888" y="99651"/>
                    <a:pt x="47944" y="99345"/>
                  </a:cubicBezTo>
                  <a:cubicBezTo>
                    <a:pt x="44833" y="97356"/>
                    <a:pt x="45777" y="99090"/>
                    <a:pt x="43833" y="100518"/>
                  </a:cubicBezTo>
                  <a:cubicBezTo>
                    <a:pt x="42277" y="101997"/>
                    <a:pt x="38833" y="105159"/>
                    <a:pt x="39444" y="107199"/>
                  </a:cubicBezTo>
                  <a:cubicBezTo>
                    <a:pt x="39777" y="108627"/>
                    <a:pt x="40055" y="109239"/>
                    <a:pt x="41333" y="109800"/>
                  </a:cubicBezTo>
                  <a:cubicBezTo>
                    <a:pt x="42944" y="110361"/>
                    <a:pt x="43833" y="110106"/>
                    <a:pt x="44166" y="111840"/>
                  </a:cubicBezTo>
                  <a:lnTo>
                    <a:pt x="44166" y="111840"/>
                  </a:lnTo>
                  <a:cubicBezTo>
                    <a:pt x="44833" y="111840"/>
                    <a:pt x="45111" y="111840"/>
                    <a:pt x="45777" y="111840"/>
                  </a:cubicBezTo>
                  <a:cubicBezTo>
                    <a:pt x="46055" y="111840"/>
                    <a:pt x="46388" y="111840"/>
                    <a:pt x="46722" y="112095"/>
                  </a:cubicBezTo>
                  <a:cubicBezTo>
                    <a:pt x="47333" y="112707"/>
                    <a:pt x="47944" y="112095"/>
                    <a:pt x="48888" y="112095"/>
                  </a:cubicBezTo>
                  <a:cubicBezTo>
                    <a:pt x="49555" y="112095"/>
                    <a:pt x="49833" y="112401"/>
                    <a:pt x="50166" y="112962"/>
                  </a:cubicBezTo>
                  <a:cubicBezTo>
                    <a:pt x="51444" y="115869"/>
                    <a:pt x="53944" y="114441"/>
                    <a:pt x="56166" y="114441"/>
                  </a:cubicBezTo>
                  <a:cubicBezTo>
                    <a:pt x="59333" y="114441"/>
                    <a:pt x="61222" y="119949"/>
                    <a:pt x="65000" y="118470"/>
                  </a:cubicBezTo>
                  <a:cubicBezTo>
                    <a:pt x="67833" y="117603"/>
                    <a:pt x="69722" y="117042"/>
                    <a:pt x="72888" y="117042"/>
                  </a:cubicBezTo>
                  <a:cubicBezTo>
                    <a:pt x="75444" y="117042"/>
                    <a:pt x="75722" y="114441"/>
                    <a:pt x="76388" y="112401"/>
                  </a:cubicBezTo>
                  <a:cubicBezTo>
                    <a:pt x="76666" y="111840"/>
                    <a:pt x="81722" y="105465"/>
                    <a:pt x="79555" y="105720"/>
                  </a:cubicBezTo>
                  <a:cubicBezTo>
                    <a:pt x="76666" y="106026"/>
                    <a:pt x="78277" y="104292"/>
                    <a:pt x="76666" y="103119"/>
                  </a:cubicBezTo>
                  <a:cubicBezTo>
                    <a:pt x="75722" y="102558"/>
                    <a:pt x="73833" y="100824"/>
                    <a:pt x="74166" y="99651"/>
                  </a:cubicBezTo>
                  <a:cubicBezTo>
                    <a:pt x="74166" y="98223"/>
                    <a:pt x="75111" y="96744"/>
                    <a:pt x="74500" y="95571"/>
                  </a:cubicBezTo>
                  <a:cubicBezTo>
                    <a:pt x="74166" y="94704"/>
                    <a:pt x="73222" y="94143"/>
                    <a:pt x="73222" y="93276"/>
                  </a:cubicBezTo>
                  <a:cubicBezTo>
                    <a:pt x="72888" y="92970"/>
                    <a:pt x="73833" y="91848"/>
                    <a:pt x="73833" y="91236"/>
                  </a:cubicBezTo>
                  <a:cubicBezTo>
                    <a:pt x="74777" y="89247"/>
                    <a:pt x="74166" y="87768"/>
                    <a:pt x="75444" y="85728"/>
                  </a:cubicBezTo>
                  <a:cubicBezTo>
                    <a:pt x="75722" y="85167"/>
                    <a:pt x="80166" y="80526"/>
                    <a:pt x="78555" y="80220"/>
                  </a:cubicBezTo>
                  <a:cubicBezTo>
                    <a:pt x="77000" y="80220"/>
                    <a:pt x="76666" y="79354"/>
                    <a:pt x="77333" y="78487"/>
                  </a:cubicBezTo>
                  <a:cubicBezTo>
                    <a:pt x="78277" y="77314"/>
                    <a:pt x="78277" y="75580"/>
                    <a:pt x="79222" y="74713"/>
                  </a:cubicBezTo>
                  <a:cubicBezTo>
                    <a:pt x="80166" y="73285"/>
                    <a:pt x="82388" y="73285"/>
                    <a:pt x="82388" y="71245"/>
                  </a:cubicBezTo>
                  <a:cubicBezTo>
                    <a:pt x="82388" y="70378"/>
                    <a:pt x="81444" y="68950"/>
                    <a:pt x="81722" y="68083"/>
                  </a:cubicBezTo>
                  <a:cubicBezTo>
                    <a:pt x="82055" y="67216"/>
                    <a:pt x="82388" y="65176"/>
                    <a:pt x="82666" y="64615"/>
                  </a:cubicBezTo>
                  <a:cubicBezTo>
                    <a:pt x="83333" y="64003"/>
                    <a:pt x="85833" y="66910"/>
                    <a:pt x="87444" y="64615"/>
                  </a:cubicBezTo>
                  <a:cubicBezTo>
                    <a:pt x="87722" y="64003"/>
                    <a:pt x="87111" y="63442"/>
                    <a:pt x="87722" y="62575"/>
                  </a:cubicBezTo>
                  <a:cubicBezTo>
                    <a:pt x="88666" y="61708"/>
                    <a:pt x="90277" y="61708"/>
                    <a:pt x="89000" y="60229"/>
                  </a:cubicBezTo>
                  <a:cubicBezTo>
                    <a:pt x="88388" y="59107"/>
                    <a:pt x="89611" y="59362"/>
                    <a:pt x="90277" y="59362"/>
                  </a:cubicBezTo>
                  <a:cubicBezTo>
                    <a:pt x="90888" y="59668"/>
                    <a:pt x="90555" y="57373"/>
                    <a:pt x="91222" y="56761"/>
                  </a:cubicBezTo>
                  <a:cubicBezTo>
                    <a:pt x="92444" y="56200"/>
                    <a:pt x="95000" y="57067"/>
                    <a:pt x="96277" y="56761"/>
                  </a:cubicBezTo>
                  <a:cubicBezTo>
                    <a:pt x="99388" y="57934"/>
                    <a:pt x="98444" y="55027"/>
                    <a:pt x="99111" y="53599"/>
                  </a:cubicBezTo>
                  <a:cubicBezTo>
                    <a:pt x="99722" y="51253"/>
                    <a:pt x="100055" y="52426"/>
                    <a:pt x="102277" y="52120"/>
                  </a:cubicBezTo>
                  <a:cubicBezTo>
                    <a:pt x="104444" y="51865"/>
                    <a:pt x="105722" y="49213"/>
                    <a:pt x="107333" y="48346"/>
                  </a:cubicBezTo>
                  <a:cubicBezTo>
                    <a:pt x="108555" y="47785"/>
                    <a:pt x="109833" y="47224"/>
                    <a:pt x="110777" y="46612"/>
                  </a:cubicBezTo>
                  <a:cubicBezTo>
                    <a:pt x="113000" y="45184"/>
                    <a:pt x="110777" y="45184"/>
                    <a:pt x="110777" y="43705"/>
                  </a:cubicBezTo>
                  <a:cubicBezTo>
                    <a:pt x="111388" y="43144"/>
                    <a:pt x="110444" y="41410"/>
                    <a:pt x="111111" y="40543"/>
                  </a:cubicBezTo>
                  <a:cubicBezTo>
                    <a:pt x="111722" y="39983"/>
                    <a:pt x="112333" y="39371"/>
                    <a:pt x="112666" y="38504"/>
                  </a:cubicBezTo>
                  <a:cubicBezTo>
                    <a:pt x="113611" y="37382"/>
                    <a:pt x="113611" y="35597"/>
                    <a:pt x="114888" y="34730"/>
                  </a:cubicBezTo>
                  <a:cubicBezTo>
                    <a:pt x="116166" y="33608"/>
                    <a:pt x="118055" y="33608"/>
                    <a:pt x="119944" y="33608"/>
                  </a:cubicBezTo>
                  <a:close/>
                  <a:moveTo>
                    <a:pt x="90888" y="76753"/>
                  </a:moveTo>
                  <a:lnTo>
                    <a:pt x="90888" y="76753"/>
                  </a:lnTo>
                  <a:cubicBezTo>
                    <a:pt x="90277" y="77059"/>
                    <a:pt x="90277" y="77059"/>
                    <a:pt x="90277" y="77059"/>
                  </a:cubicBezTo>
                  <a:cubicBezTo>
                    <a:pt x="89944" y="77314"/>
                    <a:pt x="89333" y="77926"/>
                    <a:pt x="88666" y="77620"/>
                  </a:cubicBezTo>
                  <a:cubicBezTo>
                    <a:pt x="88666" y="77620"/>
                    <a:pt x="88666" y="77059"/>
                    <a:pt x="89000" y="76753"/>
                  </a:cubicBezTo>
                  <a:cubicBezTo>
                    <a:pt x="89333" y="76192"/>
                    <a:pt x="89333" y="75325"/>
                    <a:pt x="89944" y="74713"/>
                  </a:cubicBezTo>
                  <a:cubicBezTo>
                    <a:pt x="90277" y="74458"/>
                    <a:pt x="91222" y="73591"/>
                    <a:pt x="91222" y="74458"/>
                  </a:cubicBezTo>
                  <a:cubicBezTo>
                    <a:pt x="91222" y="75019"/>
                    <a:pt x="91222" y="75325"/>
                    <a:pt x="91222" y="75580"/>
                  </a:cubicBezTo>
                  <a:cubicBezTo>
                    <a:pt x="90888" y="75886"/>
                    <a:pt x="90888" y="76192"/>
                    <a:pt x="90888" y="76753"/>
                  </a:cubicBezTo>
                  <a:close/>
                  <a:moveTo>
                    <a:pt x="96555" y="71551"/>
                  </a:moveTo>
                  <a:lnTo>
                    <a:pt x="96555" y="71551"/>
                  </a:lnTo>
                  <a:cubicBezTo>
                    <a:pt x="96555" y="72112"/>
                    <a:pt x="96555" y="72112"/>
                    <a:pt x="96555" y="72112"/>
                  </a:cubicBezTo>
                  <a:cubicBezTo>
                    <a:pt x="96555" y="73285"/>
                    <a:pt x="99111" y="74458"/>
                    <a:pt x="96888" y="74458"/>
                  </a:cubicBezTo>
                  <a:cubicBezTo>
                    <a:pt x="95611" y="74458"/>
                    <a:pt x="93722" y="74713"/>
                    <a:pt x="93111" y="73846"/>
                  </a:cubicBezTo>
                  <a:cubicBezTo>
                    <a:pt x="92444" y="72979"/>
                    <a:pt x="93444" y="72112"/>
                    <a:pt x="93722" y="71551"/>
                  </a:cubicBezTo>
                  <a:cubicBezTo>
                    <a:pt x="93722" y="71245"/>
                    <a:pt x="93722" y="70990"/>
                    <a:pt x="94055" y="70684"/>
                  </a:cubicBezTo>
                  <a:cubicBezTo>
                    <a:pt x="95000" y="69205"/>
                    <a:pt x="95611" y="71551"/>
                    <a:pt x="96555" y="71551"/>
                  </a:cubicBezTo>
                  <a:close/>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46" name="Shape 2846"/>
            <p:cNvSpPr/>
            <p:nvPr/>
          </p:nvSpPr>
          <p:spPr>
            <a:xfrm>
              <a:off x="16693803" y="3403598"/>
              <a:ext cx="1454958" cy="1168314"/>
            </a:xfrm>
            <a:custGeom>
              <a:avLst/>
              <a:gdLst/>
              <a:ahLst/>
              <a:cxnLst/>
              <a:rect l="0" t="0" r="0" b="0"/>
              <a:pathLst>
                <a:path w="120000" h="120000" extrusionOk="0">
                  <a:moveTo>
                    <a:pt x="1940" y="38365"/>
                  </a:moveTo>
                  <a:lnTo>
                    <a:pt x="1940" y="38365"/>
                  </a:lnTo>
                  <a:cubicBezTo>
                    <a:pt x="5477" y="36731"/>
                    <a:pt x="5477" y="36731"/>
                    <a:pt x="5477" y="36731"/>
                  </a:cubicBezTo>
                  <a:cubicBezTo>
                    <a:pt x="6790" y="36376"/>
                    <a:pt x="8388" y="34316"/>
                    <a:pt x="9700" y="33534"/>
                  </a:cubicBezTo>
                  <a:cubicBezTo>
                    <a:pt x="10670" y="33108"/>
                    <a:pt x="11012" y="31119"/>
                    <a:pt x="12325" y="30692"/>
                  </a:cubicBezTo>
                  <a:cubicBezTo>
                    <a:pt x="13295" y="29911"/>
                    <a:pt x="14550" y="33108"/>
                    <a:pt x="15520" y="33960"/>
                  </a:cubicBezTo>
                  <a:cubicBezTo>
                    <a:pt x="17175" y="34742"/>
                    <a:pt x="19115" y="33960"/>
                    <a:pt x="20713" y="33960"/>
                  </a:cubicBezTo>
                  <a:cubicBezTo>
                    <a:pt x="20713" y="33960"/>
                    <a:pt x="20713" y="33960"/>
                    <a:pt x="21055" y="33960"/>
                  </a:cubicBezTo>
                  <a:cubicBezTo>
                    <a:pt x="21055" y="34316"/>
                    <a:pt x="21055" y="34742"/>
                    <a:pt x="20713" y="34742"/>
                  </a:cubicBezTo>
                  <a:cubicBezTo>
                    <a:pt x="20713" y="35950"/>
                    <a:pt x="18487" y="38365"/>
                    <a:pt x="18487" y="40000"/>
                  </a:cubicBezTo>
                  <a:cubicBezTo>
                    <a:pt x="18487" y="41989"/>
                    <a:pt x="21055" y="41989"/>
                    <a:pt x="22368" y="42415"/>
                  </a:cubicBezTo>
                  <a:cubicBezTo>
                    <a:pt x="22368" y="43623"/>
                    <a:pt x="20713" y="44049"/>
                    <a:pt x="20713" y="45612"/>
                  </a:cubicBezTo>
                  <a:cubicBezTo>
                    <a:pt x="21683" y="48880"/>
                    <a:pt x="21683" y="50515"/>
                    <a:pt x="19115" y="51296"/>
                  </a:cubicBezTo>
                  <a:cubicBezTo>
                    <a:pt x="19115" y="52930"/>
                    <a:pt x="22653" y="53285"/>
                    <a:pt x="23338" y="53712"/>
                  </a:cubicBezTo>
                  <a:cubicBezTo>
                    <a:pt x="24650" y="54493"/>
                    <a:pt x="24650" y="54493"/>
                    <a:pt x="26248" y="53712"/>
                  </a:cubicBezTo>
                  <a:cubicBezTo>
                    <a:pt x="27218" y="53712"/>
                    <a:pt x="27845" y="56554"/>
                    <a:pt x="28188" y="57761"/>
                  </a:cubicBezTo>
                  <a:cubicBezTo>
                    <a:pt x="28530" y="58543"/>
                    <a:pt x="29158" y="58969"/>
                    <a:pt x="29786" y="59396"/>
                  </a:cubicBezTo>
                  <a:cubicBezTo>
                    <a:pt x="30128" y="59751"/>
                    <a:pt x="32068" y="60177"/>
                    <a:pt x="32068" y="60532"/>
                  </a:cubicBezTo>
                  <a:cubicBezTo>
                    <a:pt x="33038" y="60959"/>
                    <a:pt x="30128" y="64227"/>
                    <a:pt x="29786" y="64582"/>
                  </a:cubicBezTo>
                  <a:cubicBezTo>
                    <a:pt x="29786" y="65435"/>
                    <a:pt x="24935" y="68632"/>
                    <a:pt x="24308" y="68206"/>
                  </a:cubicBezTo>
                  <a:cubicBezTo>
                    <a:pt x="23338" y="67850"/>
                    <a:pt x="21683" y="66642"/>
                    <a:pt x="21055" y="65790"/>
                  </a:cubicBezTo>
                  <a:cubicBezTo>
                    <a:pt x="20427" y="64582"/>
                    <a:pt x="21055" y="63019"/>
                    <a:pt x="20713" y="61811"/>
                  </a:cubicBezTo>
                  <a:cubicBezTo>
                    <a:pt x="19457" y="61385"/>
                    <a:pt x="17803" y="60959"/>
                    <a:pt x="16833" y="60959"/>
                  </a:cubicBezTo>
                  <a:cubicBezTo>
                    <a:pt x="15235" y="60532"/>
                    <a:pt x="15235" y="60177"/>
                    <a:pt x="14550" y="62166"/>
                  </a:cubicBezTo>
                  <a:cubicBezTo>
                    <a:pt x="14265" y="63019"/>
                    <a:pt x="13922" y="64227"/>
                    <a:pt x="12952" y="65435"/>
                  </a:cubicBezTo>
                  <a:cubicBezTo>
                    <a:pt x="11355" y="67424"/>
                    <a:pt x="11012" y="68206"/>
                    <a:pt x="12952" y="70692"/>
                  </a:cubicBezTo>
                  <a:cubicBezTo>
                    <a:pt x="13922" y="71900"/>
                    <a:pt x="13922" y="73108"/>
                    <a:pt x="14550" y="74671"/>
                  </a:cubicBezTo>
                  <a:cubicBezTo>
                    <a:pt x="15520" y="75879"/>
                    <a:pt x="16833" y="74316"/>
                    <a:pt x="17460" y="73463"/>
                  </a:cubicBezTo>
                  <a:cubicBezTo>
                    <a:pt x="18145" y="72682"/>
                    <a:pt x="18773" y="72682"/>
                    <a:pt x="19457" y="72255"/>
                  </a:cubicBezTo>
                  <a:cubicBezTo>
                    <a:pt x="20085" y="71474"/>
                    <a:pt x="20427" y="70266"/>
                    <a:pt x="21398" y="70266"/>
                  </a:cubicBezTo>
                  <a:cubicBezTo>
                    <a:pt x="23338" y="70692"/>
                    <a:pt x="23338" y="70692"/>
                    <a:pt x="23338" y="70692"/>
                  </a:cubicBezTo>
                  <a:cubicBezTo>
                    <a:pt x="23338" y="71047"/>
                    <a:pt x="23338" y="71047"/>
                    <a:pt x="23338" y="71047"/>
                  </a:cubicBezTo>
                  <a:cubicBezTo>
                    <a:pt x="22368" y="72682"/>
                    <a:pt x="20085" y="75523"/>
                    <a:pt x="20085" y="77513"/>
                  </a:cubicBezTo>
                  <a:cubicBezTo>
                    <a:pt x="20713" y="78294"/>
                    <a:pt x="21683" y="77939"/>
                    <a:pt x="22025" y="79147"/>
                  </a:cubicBezTo>
                  <a:cubicBezTo>
                    <a:pt x="21683" y="81989"/>
                    <a:pt x="21683" y="81989"/>
                    <a:pt x="21683" y="81989"/>
                  </a:cubicBezTo>
                  <a:cubicBezTo>
                    <a:pt x="24308" y="81989"/>
                    <a:pt x="26875" y="81989"/>
                    <a:pt x="26875" y="82344"/>
                  </a:cubicBezTo>
                  <a:cubicBezTo>
                    <a:pt x="27845" y="83197"/>
                    <a:pt x="29500" y="85968"/>
                    <a:pt x="31726" y="88028"/>
                  </a:cubicBezTo>
                  <a:cubicBezTo>
                    <a:pt x="34350" y="89662"/>
                    <a:pt x="37261" y="90444"/>
                    <a:pt x="37603" y="90870"/>
                  </a:cubicBezTo>
                  <a:cubicBezTo>
                    <a:pt x="37888" y="91225"/>
                    <a:pt x="38858" y="93641"/>
                    <a:pt x="38858" y="93641"/>
                  </a:cubicBezTo>
                  <a:cubicBezTo>
                    <a:pt x="39885" y="96056"/>
                    <a:pt x="39885" y="96056"/>
                    <a:pt x="39885" y="96056"/>
                  </a:cubicBezTo>
                  <a:cubicBezTo>
                    <a:pt x="40513" y="97690"/>
                    <a:pt x="40513" y="97690"/>
                    <a:pt x="40513" y="97690"/>
                  </a:cubicBezTo>
                  <a:lnTo>
                    <a:pt x="40513" y="97690"/>
                  </a:lnTo>
                  <a:cubicBezTo>
                    <a:pt x="42111" y="98543"/>
                    <a:pt x="42111" y="98543"/>
                    <a:pt x="42111" y="98543"/>
                  </a:cubicBezTo>
                  <a:cubicBezTo>
                    <a:pt x="42111" y="99751"/>
                    <a:pt x="41825" y="100959"/>
                    <a:pt x="43423" y="100959"/>
                  </a:cubicBezTo>
                  <a:cubicBezTo>
                    <a:pt x="43423" y="102948"/>
                    <a:pt x="42111" y="104582"/>
                    <a:pt x="43081" y="105790"/>
                  </a:cubicBezTo>
                  <a:cubicBezTo>
                    <a:pt x="44393" y="107424"/>
                    <a:pt x="47303" y="103374"/>
                    <a:pt x="47303" y="101740"/>
                  </a:cubicBezTo>
                  <a:cubicBezTo>
                    <a:pt x="47646" y="99751"/>
                    <a:pt x="48958" y="98898"/>
                    <a:pt x="50213" y="100959"/>
                  </a:cubicBezTo>
                  <a:cubicBezTo>
                    <a:pt x="50898" y="101740"/>
                    <a:pt x="52838" y="101740"/>
                    <a:pt x="52838" y="103730"/>
                  </a:cubicBezTo>
                  <a:cubicBezTo>
                    <a:pt x="52838" y="108206"/>
                    <a:pt x="52838" y="108206"/>
                    <a:pt x="52838" y="108206"/>
                  </a:cubicBezTo>
                  <a:cubicBezTo>
                    <a:pt x="52838" y="111047"/>
                    <a:pt x="54778" y="111829"/>
                    <a:pt x="55748" y="114671"/>
                  </a:cubicBezTo>
                  <a:cubicBezTo>
                    <a:pt x="56376" y="116305"/>
                    <a:pt x="57346" y="113037"/>
                    <a:pt x="58659" y="114245"/>
                  </a:cubicBezTo>
                  <a:cubicBezTo>
                    <a:pt x="60941" y="116305"/>
                    <a:pt x="59971" y="119928"/>
                    <a:pt x="62881" y="114671"/>
                  </a:cubicBezTo>
                  <a:cubicBezTo>
                    <a:pt x="65449" y="109840"/>
                    <a:pt x="67731" y="115879"/>
                    <a:pt x="70641" y="114671"/>
                  </a:cubicBezTo>
                  <a:lnTo>
                    <a:pt x="70641" y="114671"/>
                  </a:lnTo>
                  <a:cubicBezTo>
                    <a:pt x="72582" y="111403"/>
                    <a:pt x="72582" y="111403"/>
                    <a:pt x="72582" y="111403"/>
                  </a:cubicBezTo>
                  <a:cubicBezTo>
                    <a:pt x="73266" y="107424"/>
                    <a:pt x="73266" y="107424"/>
                    <a:pt x="73266" y="107424"/>
                  </a:cubicBezTo>
                  <a:cubicBezTo>
                    <a:pt x="73552" y="106571"/>
                    <a:pt x="73552" y="102948"/>
                    <a:pt x="73266" y="102522"/>
                  </a:cubicBezTo>
                  <a:cubicBezTo>
                    <a:pt x="73266" y="102166"/>
                    <a:pt x="72296" y="100959"/>
                    <a:pt x="71954" y="101314"/>
                  </a:cubicBezTo>
                  <a:cubicBezTo>
                    <a:pt x="70984" y="102948"/>
                    <a:pt x="70641" y="104582"/>
                    <a:pt x="69329" y="105790"/>
                  </a:cubicBezTo>
                  <a:cubicBezTo>
                    <a:pt x="68701" y="106216"/>
                    <a:pt x="69044" y="104156"/>
                    <a:pt x="69044" y="104156"/>
                  </a:cubicBezTo>
                  <a:cubicBezTo>
                    <a:pt x="69044" y="102948"/>
                    <a:pt x="68416" y="103374"/>
                    <a:pt x="67731" y="102948"/>
                  </a:cubicBezTo>
                  <a:cubicBezTo>
                    <a:pt x="67389" y="102948"/>
                    <a:pt x="67104" y="100532"/>
                    <a:pt x="67104" y="100106"/>
                  </a:cubicBezTo>
                  <a:cubicBezTo>
                    <a:pt x="67104" y="99325"/>
                    <a:pt x="68416" y="99325"/>
                    <a:pt x="69044" y="98898"/>
                  </a:cubicBezTo>
                  <a:cubicBezTo>
                    <a:pt x="70014" y="97335"/>
                    <a:pt x="72924" y="92433"/>
                    <a:pt x="74236" y="95701"/>
                  </a:cubicBezTo>
                  <a:cubicBezTo>
                    <a:pt x="75206" y="97335"/>
                    <a:pt x="75206" y="98117"/>
                    <a:pt x="77146" y="97335"/>
                  </a:cubicBezTo>
                  <a:cubicBezTo>
                    <a:pt x="77774" y="97335"/>
                    <a:pt x="78744" y="96056"/>
                    <a:pt x="79429" y="96056"/>
                  </a:cubicBezTo>
                  <a:cubicBezTo>
                    <a:pt x="79714" y="95701"/>
                    <a:pt x="80684" y="96483"/>
                    <a:pt x="80684" y="95275"/>
                  </a:cubicBezTo>
                  <a:cubicBezTo>
                    <a:pt x="80684" y="94920"/>
                    <a:pt x="80684" y="92433"/>
                    <a:pt x="80399" y="92433"/>
                  </a:cubicBezTo>
                  <a:cubicBezTo>
                    <a:pt x="79714" y="92859"/>
                    <a:pt x="79429" y="94067"/>
                    <a:pt x="79429" y="92078"/>
                  </a:cubicBezTo>
                  <a:cubicBezTo>
                    <a:pt x="79429" y="90017"/>
                    <a:pt x="77774" y="86394"/>
                    <a:pt x="79714" y="85968"/>
                  </a:cubicBezTo>
                  <a:cubicBezTo>
                    <a:pt x="81654" y="85612"/>
                    <a:pt x="82967" y="84404"/>
                    <a:pt x="82339" y="81563"/>
                  </a:cubicBezTo>
                  <a:cubicBezTo>
                    <a:pt x="80684" y="75879"/>
                    <a:pt x="86219" y="74316"/>
                    <a:pt x="84279" y="68632"/>
                  </a:cubicBezTo>
                  <a:cubicBezTo>
                    <a:pt x="83594" y="66216"/>
                    <a:pt x="84907" y="60959"/>
                    <a:pt x="87189" y="60532"/>
                  </a:cubicBezTo>
                  <a:cubicBezTo>
                    <a:pt x="88502" y="60532"/>
                    <a:pt x="88787" y="62166"/>
                    <a:pt x="90442" y="62166"/>
                  </a:cubicBezTo>
                  <a:cubicBezTo>
                    <a:pt x="92382" y="61811"/>
                    <a:pt x="93980" y="60177"/>
                    <a:pt x="94950" y="58117"/>
                  </a:cubicBezTo>
                  <a:cubicBezTo>
                    <a:pt x="96604" y="56554"/>
                    <a:pt x="98887" y="57761"/>
                    <a:pt x="98887" y="54493"/>
                  </a:cubicBezTo>
                  <a:cubicBezTo>
                    <a:pt x="98544" y="50870"/>
                    <a:pt x="97860" y="52504"/>
                    <a:pt x="99514" y="49662"/>
                  </a:cubicBezTo>
                  <a:cubicBezTo>
                    <a:pt x="100142" y="48454"/>
                    <a:pt x="99514" y="47673"/>
                    <a:pt x="100485" y="46039"/>
                  </a:cubicBezTo>
                  <a:cubicBezTo>
                    <a:pt x="101455" y="44831"/>
                    <a:pt x="103737" y="44404"/>
                    <a:pt x="104707" y="43197"/>
                  </a:cubicBezTo>
                  <a:cubicBezTo>
                    <a:pt x="105049" y="42415"/>
                    <a:pt x="107960" y="37939"/>
                    <a:pt x="107617" y="37158"/>
                  </a:cubicBezTo>
                  <a:cubicBezTo>
                    <a:pt x="107275" y="35168"/>
                    <a:pt x="106647" y="35950"/>
                    <a:pt x="106990" y="33108"/>
                  </a:cubicBezTo>
                  <a:cubicBezTo>
                    <a:pt x="106990" y="32326"/>
                    <a:pt x="107617" y="28703"/>
                    <a:pt x="107960" y="28703"/>
                  </a:cubicBezTo>
                  <a:cubicBezTo>
                    <a:pt x="110185" y="28703"/>
                    <a:pt x="110870" y="28703"/>
                    <a:pt x="112810" y="27495"/>
                  </a:cubicBezTo>
                  <a:cubicBezTo>
                    <a:pt x="115092" y="25435"/>
                    <a:pt x="115378" y="23872"/>
                    <a:pt x="116348" y="21030"/>
                  </a:cubicBezTo>
                  <a:cubicBezTo>
                    <a:pt x="119942" y="18188"/>
                    <a:pt x="119942" y="18188"/>
                    <a:pt x="119942" y="18188"/>
                  </a:cubicBezTo>
                  <a:lnTo>
                    <a:pt x="119942" y="18188"/>
                  </a:lnTo>
                  <a:cubicBezTo>
                    <a:pt x="119600" y="16554"/>
                    <a:pt x="119942" y="14991"/>
                    <a:pt x="118630" y="14138"/>
                  </a:cubicBezTo>
                  <a:cubicBezTo>
                    <a:pt x="117032" y="13357"/>
                    <a:pt x="116348" y="12930"/>
                    <a:pt x="116348" y="10941"/>
                  </a:cubicBezTo>
                  <a:cubicBezTo>
                    <a:pt x="116690" y="10515"/>
                    <a:pt x="116062" y="8880"/>
                    <a:pt x="115720" y="8525"/>
                  </a:cubicBezTo>
                  <a:lnTo>
                    <a:pt x="115720" y="8525"/>
                  </a:lnTo>
                  <a:cubicBezTo>
                    <a:pt x="112125" y="7673"/>
                    <a:pt x="109900" y="13712"/>
                    <a:pt x="106647" y="14564"/>
                  </a:cubicBezTo>
                  <a:cubicBezTo>
                    <a:pt x="100827" y="16554"/>
                    <a:pt x="100827" y="16554"/>
                    <a:pt x="100827" y="16554"/>
                  </a:cubicBezTo>
                  <a:cubicBezTo>
                    <a:pt x="98887" y="17406"/>
                    <a:pt x="93980" y="18969"/>
                    <a:pt x="91754" y="19396"/>
                  </a:cubicBezTo>
                  <a:cubicBezTo>
                    <a:pt x="88502" y="19822"/>
                    <a:pt x="86847" y="18614"/>
                    <a:pt x="83937" y="18188"/>
                  </a:cubicBezTo>
                  <a:cubicBezTo>
                    <a:pt x="82339" y="18188"/>
                    <a:pt x="81027" y="20177"/>
                    <a:pt x="78744" y="19822"/>
                  </a:cubicBezTo>
                  <a:cubicBezTo>
                    <a:pt x="76519" y="18969"/>
                    <a:pt x="73894" y="17406"/>
                    <a:pt x="71954" y="15346"/>
                  </a:cubicBezTo>
                  <a:cubicBezTo>
                    <a:pt x="69671" y="13357"/>
                    <a:pt x="66761" y="12930"/>
                    <a:pt x="64194" y="10088"/>
                  </a:cubicBezTo>
                  <a:cubicBezTo>
                    <a:pt x="62881" y="8525"/>
                    <a:pt x="61911" y="8525"/>
                    <a:pt x="59971" y="7673"/>
                  </a:cubicBezTo>
                  <a:cubicBezTo>
                    <a:pt x="57346" y="7317"/>
                    <a:pt x="57061" y="4476"/>
                    <a:pt x="53808" y="5257"/>
                  </a:cubicBezTo>
                  <a:cubicBezTo>
                    <a:pt x="52496" y="5683"/>
                    <a:pt x="49243" y="4049"/>
                    <a:pt x="48616" y="2060"/>
                  </a:cubicBezTo>
                  <a:cubicBezTo>
                    <a:pt x="47988" y="0"/>
                    <a:pt x="48616" y="0"/>
                    <a:pt x="46333" y="1207"/>
                  </a:cubicBezTo>
                  <a:cubicBezTo>
                    <a:pt x="43766" y="2415"/>
                    <a:pt x="42796" y="2841"/>
                    <a:pt x="39885" y="2841"/>
                  </a:cubicBezTo>
                  <a:cubicBezTo>
                    <a:pt x="35320" y="2841"/>
                    <a:pt x="35948" y="1634"/>
                    <a:pt x="32696" y="6110"/>
                  </a:cubicBezTo>
                  <a:cubicBezTo>
                    <a:pt x="31726" y="7673"/>
                    <a:pt x="29500" y="8099"/>
                    <a:pt x="28815" y="10088"/>
                  </a:cubicBezTo>
                  <a:cubicBezTo>
                    <a:pt x="28188" y="11722"/>
                    <a:pt x="29786" y="13712"/>
                    <a:pt x="29786" y="15346"/>
                  </a:cubicBezTo>
                  <a:cubicBezTo>
                    <a:pt x="27560" y="15346"/>
                    <a:pt x="25278" y="10515"/>
                    <a:pt x="22653" y="11722"/>
                  </a:cubicBezTo>
                  <a:cubicBezTo>
                    <a:pt x="21683" y="12149"/>
                    <a:pt x="21398" y="12149"/>
                    <a:pt x="21055" y="11722"/>
                  </a:cubicBezTo>
                  <a:lnTo>
                    <a:pt x="21055" y="11722"/>
                  </a:lnTo>
                  <a:cubicBezTo>
                    <a:pt x="20713" y="15346"/>
                    <a:pt x="20713" y="15346"/>
                    <a:pt x="20713" y="15346"/>
                  </a:cubicBezTo>
                  <a:cubicBezTo>
                    <a:pt x="21055" y="16554"/>
                    <a:pt x="20713" y="17406"/>
                    <a:pt x="20427" y="18188"/>
                  </a:cubicBezTo>
                  <a:cubicBezTo>
                    <a:pt x="19743" y="18614"/>
                    <a:pt x="18145" y="18969"/>
                    <a:pt x="17803" y="19396"/>
                  </a:cubicBezTo>
                  <a:cubicBezTo>
                    <a:pt x="17803" y="19396"/>
                    <a:pt x="17803" y="19822"/>
                    <a:pt x="17460" y="19822"/>
                  </a:cubicBezTo>
                  <a:cubicBezTo>
                    <a:pt x="17175" y="22664"/>
                    <a:pt x="14893" y="18614"/>
                    <a:pt x="14893" y="17761"/>
                  </a:cubicBezTo>
                  <a:lnTo>
                    <a:pt x="14550" y="17761"/>
                  </a:lnTo>
                  <a:cubicBezTo>
                    <a:pt x="14265" y="18969"/>
                    <a:pt x="11982" y="20603"/>
                    <a:pt x="11355" y="19822"/>
                  </a:cubicBezTo>
                  <a:cubicBezTo>
                    <a:pt x="10385" y="18614"/>
                    <a:pt x="9358" y="18969"/>
                    <a:pt x="7760" y="18969"/>
                  </a:cubicBezTo>
                  <a:cubicBezTo>
                    <a:pt x="7417" y="21030"/>
                    <a:pt x="8102" y="21811"/>
                    <a:pt x="6162" y="21811"/>
                  </a:cubicBezTo>
                  <a:cubicBezTo>
                    <a:pt x="5477" y="21811"/>
                    <a:pt x="3195" y="23872"/>
                    <a:pt x="2910" y="24653"/>
                  </a:cubicBezTo>
                  <a:lnTo>
                    <a:pt x="2910" y="25079"/>
                  </a:lnTo>
                  <a:cubicBezTo>
                    <a:pt x="2567" y="25861"/>
                    <a:pt x="970" y="26287"/>
                    <a:pt x="285" y="26642"/>
                  </a:cubicBezTo>
                  <a:cubicBezTo>
                    <a:pt x="0" y="27069"/>
                    <a:pt x="1255" y="29911"/>
                    <a:pt x="1255" y="31119"/>
                  </a:cubicBezTo>
                  <a:cubicBezTo>
                    <a:pt x="970" y="33108"/>
                    <a:pt x="1255" y="34316"/>
                    <a:pt x="1255" y="36376"/>
                  </a:cubicBezTo>
                  <a:cubicBezTo>
                    <a:pt x="1940" y="38365"/>
                    <a:pt x="1940" y="38365"/>
                    <a:pt x="1940" y="38365"/>
                  </a:cubicBezTo>
                  <a:close/>
                  <a:moveTo>
                    <a:pt x="12952" y="27495"/>
                  </a:moveTo>
                  <a:lnTo>
                    <a:pt x="12952" y="27495"/>
                  </a:lnTo>
                  <a:cubicBezTo>
                    <a:pt x="12610" y="28277"/>
                    <a:pt x="12610" y="28277"/>
                    <a:pt x="12610" y="28277"/>
                  </a:cubicBezTo>
                  <a:cubicBezTo>
                    <a:pt x="11982" y="29058"/>
                    <a:pt x="10670" y="29484"/>
                    <a:pt x="10670" y="28277"/>
                  </a:cubicBezTo>
                  <a:cubicBezTo>
                    <a:pt x="10670" y="27495"/>
                    <a:pt x="11012" y="26287"/>
                    <a:pt x="10670" y="25435"/>
                  </a:cubicBezTo>
                  <a:cubicBezTo>
                    <a:pt x="10385" y="25079"/>
                    <a:pt x="10042" y="24227"/>
                    <a:pt x="10385" y="23872"/>
                  </a:cubicBezTo>
                  <a:cubicBezTo>
                    <a:pt x="10385" y="23445"/>
                    <a:pt x="11982" y="23445"/>
                    <a:pt x="12325" y="23019"/>
                  </a:cubicBezTo>
                  <a:cubicBezTo>
                    <a:pt x="12610" y="22664"/>
                    <a:pt x="12952" y="23019"/>
                    <a:pt x="13295" y="23445"/>
                  </a:cubicBezTo>
                  <a:cubicBezTo>
                    <a:pt x="13295" y="23445"/>
                    <a:pt x="13922" y="23872"/>
                    <a:pt x="13922" y="24227"/>
                  </a:cubicBezTo>
                  <a:cubicBezTo>
                    <a:pt x="13922" y="24653"/>
                    <a:pt x="13580" y="25435"/>
                    <a:pt x="13580" y="25861"/>
                  </a:cubicBezTo>
                  <a:cubicBezTo>
                    <a:pt x="13295" y="26287"/>
                    <a:pt x="12952" y="27069"/>
                    <a:pt x="12952" y="27495"/>
                  </a:cubicBezTo>
                  <a:close/>
                  <a:moveTo>
                    <a:pt x="60599" y="88028"/>
                  </a:moveTo>
                  <a:lnTo>
                    <a:pt x="60599" y="88028"/>
                  </a:lnTo>
                  <a:cubicBezTo>
                    <a:pt x="59629" y="88809"/>
                    <a:pt x="59629" y="88809"/>
                    <a:pt x="59629" y="88809"/>
                  </a:cubicBezTo>
                  <a:cubicBezTo>
                    <a:pt x="57061" y="92078"/>
                    <a:pt x="60256" y="94067"/>
                    <a:pt x="62881" y="93285"/>
                  </a:cubicBezTo>
                  <a:cubicBezTo>
                    <a:pt x="63223" y="92859"/>
                    <a:pt x="63851" y="91651"/>
                    <a:pt x="64194" y="92078"/>
                  </a:cubicBezTo>
                  <a:cubicBezTo>
                    <a:pt x="64479" y="92078"/>
                    <a:pt x="64821" y="95701"/>
                    <a:pt x="64821" y="96056"/>
                  </a:cubicBezTo>
                  <a:cubicBezTo>
                    <a:pt x="64479" y="97690"/>
                    <a:pt x="62539" y="96056"/>
                    <a:pt x="61911" y="95701"/>
                  </a:cubicBezTo>
                  <a:cubicBezTo>
                    <a:pt x="60599" y="94920"/>
                    <a:pt x="58316" y="96483"/>
                    <a:pt x="56718" y="95701"/>
                  </a:cubicBezTo>
                  <a:cubicBezTo>
                    <a:pt x="54778" y="94920"/>
                    <a:pt x="54778" y="92433"/>
                    <a:pt x="51868" y="93641"/>
                  </a:cubicBezTo>
                  <a:cubicBezTo>
                    <a:pt x="49928" y="94493"/>
                    <a:pt x="49928" y="94493"/>
                    <a:pt x="47988" y="93285"/>
                  </a:cubicBezTo>
                  <a:cubicBezTo>
                    <a:pt x="46961" y="92859"/>
                    <a:pt x="45991" y="90444"/>
                    <a:pt x="44736" y="89236"/>
                  </a:cubicBezTo>
                  <a:cubicBezTo>
                    <a:pt x="44051" y="88028"/>
                    <a:pt x="40798" y="84760"/>
                    <a:pt x="41141" y="83978"/>
                  </a:cubicBezTo>
                  <a:cubicBezTo>
                    <a:pt x="42111" y="82770"/>
                    <a:pt x="43081" y="80355"/>
                    <a:pt x="43766" y="78721"/>
                  </a:cubicBezTo>
                  <a:cubicBezTo>
                    <a:pt x="44736" y="75523"/>
                    <a:pt x="46676" y="78294"/>
                    <a:pt x="48616" y="79147"/>
                  </a:cubicBezTo>
                  <a:cubicBezTo>
                    <a:pt x="50898" y="79573"/>
                    <a:pt x="54151" y="81563"/>
                    <a:pt x="56718" y="81563"/>
                  </a:cubicBezTo>
                  <a:cubicBezTo>
                    <a:pt x="59001" y="81563"/>
                    <a:pt x="58659" y="82770"/>
                    <a:pt x="60256" y="83552"/>
                  </a:cubicBezTo>
                  <a:cubicBezTo>
                    <a:pt x="60941" y="83978"/>
                    <a:pt x="61569" y="83552"/>
                    <a:pt x="62253" y="83552"/>
                  </a:cubicBezTo>
                  <a:cubicBezTo>
                    <a:pt x="61569" y="84760"/>
                    <a:pt x="61911" y="86820"/>
                    <a:pt x="60599" y="88028"/>
                  </a:cubicBezTo>
                  <a:close/>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47" name="Shape 2847"/>
            <p:cNvSpPr/>
            <p:nvPr/>
          </p:nvSpPr>
          <p:spPr>
            <a:xfrm>
              <a:off x="15498112" y="3324287"/>
              <a:ext cx="1454958" cy="899877"/>
            </a:xfrm>
            <a:custGeom>
              <a:avLst/>
              <a:gdLst/>
              <a:ahLst/>
              <a:cxnLst/>
              <a:rect l="0" t="0" r="0" b="0"/>
              <a:pathLst>
                <a:path w="120000" h="120000" extrusionOk="0">
                  <a:moveTo>
                    <a:pt x="970" y="53364"/>
                  </a:moveTo>
                  <a:lnTo>
                    <a:pt x="970" y="53364"/>
                  </a:lnTo>
                  <a:cubicBezTo>
                    <a:pt x="970" y="53917"/>
                    <a:pt x="1941" y="57050"/>
                    <a:pt x="1598" y="57603"/>
                  </a:cubicBezTo>
                  <a:cubicBezTo>
                    <a:pt x="627" y="59170"/>
                    <a:pt x="0" y="61198"/>
                    <a:pt x="627" y="63317"/>
                  </a:cubicBezTo>
                  <a:cubicBezTo>
                    <a:pt x="970" y="64423"/>
                    <a:pt x="1598" y="65437"/>
                    <a:pt x="2283" y="65990"/>
                  </a:cubicBezTo>
                  <a:cubicBezTo>
                    <a:pt x="2911" y="66451"/>
                    <a:pt x="4224" y="67004"/>
                    <a:pt x="4852" y="68018"/>
                  </a:cubicBezTo>
                  <a:cubicBezTo>
                    <a:pt x="6450" y="70691"/>
                    <a:pt x="6165" y="70691"/>
                    <a:pt x="8106" y="72258"/>
                  </a:cubicBezTo>
                  <a:cubicBezTo>
                    <a:pt x="9077" y="73271"/>
                    <a:pt x="7764" y="78525"/>
                    <a:pt x="9419" y="78525"/>
                  </a:cubicBezTo>
                  <a:cubicBezTo>
                    <a:pt x="10047" y="78525"/>
                    <a:pt x="11018" y="77972"/>
                    <a:pt x="11646" y="77511"/>
                  </a:cubicBezTo>
                  <a:cubicBezTo>
                    <a:pt x="13301" y="76958"/>
                    <a:pt x="13929" y="79078"/>
                    <a:pt x="15870" y="77972"/>
                  </a:cubicBezTo>
                  <a:cubicBezTo>
                    <a:pt x="16841" y="76958"/>
                    <a:pt x="17811" y="74838"/>
                    <a:pt x="19124" y="76405"/>
                  </a:cubicBezTo>
                  <a:cubicBezTo>
                    <a:pt x="22378" y="80092"/>
                    <a:pt x="21408" y="73824"/>
                    <a:pt x="23691" y="73824"/>
                  </a:cubicBezTo>
                  <a:cubicBezTo>
                    <a:pt x="25290" y="73824"/>
                    <a:pt x="25290" y="76958"/>
                    <a:pt x="26888" y="73271"/>
                  </a:cubicBezTo>
                  <a:cubicBezTo>
                    <a:pt x="28201" y="71152"/>
                    <a:pt x="30827" y="74285"/>
                    <a:pt x="32426" y="75944"/>
                  </a:cubicBezTo>
                  <a:cubicBezTo>
                    <a:pt x="34367" y="77511"/>
                    <a:pt x="33739" y="84792"/>
                    <a:pt x="36650" y="85345"/>
                  </a:cubicBezTo>
                  <a:cubicBezTo>
                    <a:pt x="37963" y="84792"/>
                    <a:pt x="40190" y="85806"/>
                    <a:pt x="41503" y="86359"/>
                  </a:cubicBezTo>
                  <a:cubicBezTo>
                    <a:pt x="43444" y="86912"/>
                    <a:pt x="43786" y="92626"/>
                    <a:pt x="44129" y="95299"/>
                  </a:cubicBezTo>
                  <a:cubicBezTo>
                    <a:pt x="44414" y="97880"/>
                    <a:pt x="44129" y="102119"/>
                    <a:pt x="45042" y="104700"/>
                  </a:cubicBezTo>
                  <a:cubicBezTo>
                    <a:pt x="45727" y="105714"/>
                    <a:pt x="45727" y="106267"/>
                    <a:pt x="46355" y="106267"/>
                  </a:cubicBezTo>
                  <a:cubicBezTo>
                    <a:pt x="47668" y="106267"/>
                    <a:pt x="48011" y="111520"/>
                    <a:pt x="49609" y="113087"/>
                  </a:cubicBezTo>
                  <a:cubicBezTo>
                    <a:pt x="52235" y="116221"/>
                    <a:pt x="52235" y="108387"/>
                    <a:pt x="53491" y="114654"/>
                  </a:cubicBezTo>
                  <a:cubicBezTo>
                    <a:pt x="54462" y="118341"/>
                    <a:pt x="55432" y="117235"/>
                    <a:pt x="56745" y="114101"/>
                  </a:cubicBezTo>
                  <a:cubicBezTo>
                    <a:pt x="57088" y="112534"/>
                    <a:pt x="57716" y="112534"/>
                    <a:pt x="58401" y="111520"/>
                  </a:cubicBezTo>
                  <a:cubicBezTo>
                    <a:pt x="58401" y="110967"/>
                    <a:pt x="59314" y="103686"/>
                    <a:pt x="60000" y="108387"/>
                  </a:cubicBezTo>
                  <a:cubicBezTo>
                    <a:pt x="60627" y="113087"/>
                    <a:pt x="60627" y="119907"/>
                    <a:pt x="64224" y="116221"/>
                  </a:cubicBezTo>
                  <a:cubicBezTo>
                    <a:pt x="65480" y="115207"/>
                    <a:pt x="66165" y="114101"/>
                    <a:pt x="66793" y="111981"/>
                  </a:cubicBezTo>
                  <a:cubicBezTo>
                    <a:pt x="67421" y="110967"/>
                    <a:pt x="70047" y="115668"/>
                    <a:pt x="71988" y="111981"/>
                  </a:cubicBezTo>
                  <a:cubicBezTo>
                    <a:pt x="73301" y="109953"/>
                    <a:pt x="71646" y="107834"/>
                    <a:pt x="71988" y="105714"/>
                  </a:cubicBezTo>
                  <a:cubicBezTo>
                    <a:pt x="72331" y="104700"/>
                    <a:pt x="72959" y="102580"/>
                    <a:pt x="72331" y="101013"/>
                  </a:cubicBezTo>
                  <a:cubicBezTo>
                    <a:pt x="71646" y="100552"/>
                    <a:pt x="71360" y="98894"/>
                    <a:pt x="70675" y="98894"/>
                  </a:cubicBezTo>
                  <a:cubicBezTo>
                    <a:pt x="69705" y="98894"/>
                    <a:pt x="71018" y="103133"/>
                    <a:pt x="68449" y="103133"/>
                  </a:cubicBezTo>
                  <a:cubicBezTo>
                    <a:pt x="67421" y="103133"/>
                    <a:pt x="67136" y="98894"/>
                    <a:pt x="67421" y="98894"/>
                  </a:cubicBezTo>
                  <a:cubicBezTo>
                    <a:pt x="66165" y="98894"/>
                    <a:pt x="65195" y="97327"/>
                    <a:pt x="66165" y="95760"/>
                  </a:cubicBezTo>
                  <a:cubicBezTo>
                    <a:pt x="67136" y="94193"/>
                    <a:pt x="69077" y="99447"/>
                    <a:pt x="70390" y="94746"/>
                  </a:cubicBezTo>
                  <a:cubicBezTo>
                    <a:pt x="71360" y="92165"/>
                    <a:pt x="71360" y="93179"/>
                    <a:pt x="70675" y="90046"/>
                  </a:cubicBezTo>
                  <a:cubicBezTo>
                    <a:pt x="70047" y="86359"/>
                    <a:pt x="67136" y="92165"/>
                    <a:pt x="66165" y="93179"/>
                  </a:cubicBezTo>
                  <a:cubicBezTo>
                    <a:pt x="63254" y="96866"/>
                    <a:pt x="61313" y="95760"/>
                    <a:pt x="60970" y="90046"/>
                  </a:cubicBezTo>
                  <a:cubicBezTo>
                    <a:pt x="62283" y="88479"/>
                    <a:pt x="61598" y="83225"/>
                    <a:pt x="63539" y="81658"/>
                  </a:cubicBezTo>
                  <a:cubicBezTo>
                    <a:pt x="65823" y="79539"/>
                    <a:pt x="67764" y="75944"/>
                    <a:pt x="70390" y="73271"/>
                  </a:cubicBezTo>
                  <a:cubicBezTo>
                    <a:pt x="72331" y="71152"/>
                    <a:pt x="73587" y="73271"/>
                    <a:pt x="75585" y="69585"/>
                  </a:cubicBezTo>
                  <a:cubicBezTo>
                    <a:pt x="76841" y="67557"/>
                    <a:pt x="78782" y="65990"/>
                    <a:pt x="80095" y="64423"/>
                  </a:cubicBezTo>
                  <a:cubicBezTo>
                    <a:pt x="82036" y="61751"/>
                    <a:pt x="82664" y="55483"/>
                    <a:pt x="84605" y="53917"/>
                  </a:cubicBezTo>
                  <a:cubicBezTo>
                    <a:pt x="84890" y="53364"/>
                    <a:pt x="87516" y="54470"/>
                    <a:pt x="87802" y="54930"/>
                  </a:cubicBezTo>
                  <a:cubicBezTo>
                    <a:pt x="88487" y="58617"/>
                    <a:pt x="88144" y="57603"/>
                    <a:pt x="90428" y="57603"/>
                  </a:cubicBezTo>
                  <a:cubicBezTo>
                    <a:pt x="92026" y="57603"/>
                    <a:pt x="93682" y="59170"/>
                    <a:pt x="94995" y="59631"/>
                  </a:cubicBezTo>
                  <a:cubicBezTo>
                    <a:pt x="96936" y="60737"/>
                    <a:pt x="98877" y="60184"/>
                    <a:pt x="100818" y="60184"/>
                  </a:cubicBezTo>
                  <a:lnTo>
                    <a:pt x="100818" y="60184"/>
                  </a:lnTo>
                  <a:cubicBezTo>
                    <a:pt x="100133" y="57603"/>
                    <a:pt x="100133" y="57603"/>
                    <a:pt x="100133" y="57603"/>
                  </a:cubicBezTo>
                  <a:cubicBezTo>
                    <a:pt x="100133" y="54930"/>
                    <a:pt x="99847" y="53364"/>
                    <a:pt x="100133" y="50783"/>
                  </a:cubicBezTo>
                  <a:cubicBezTo>
                    <a:pt x="100133" y="49216"/>
                    <a:pt x="98877" y="45529"/>
                    <a:pt x="99162" y="44976"/>
                  </a:cubicBezTo>
                  <a:cubicBezTo>
                    <a:pt x="99847" y="44516"/>
                    <a:pt x="101446" y="43963"/>
                    <a:pt x="101788" y="42949"/>
                  </a:cubicBezTo>
                  <a:lnTo>
                    <a:pt x="101788" y="42396"/>
                  </a:lnTo>
                  <a:cubicBezTo>
                    <a:pt x="102074" y="41382"/>
                    <a:pt x="104357" y="38709"/>
                    <a:pt x="105042" y="38709"/>
                  </a:cubicBezTo>
                  <a:cubicBezTo>
                    <a:pt x="106983" y="38709"/>
                    <a:pt x="106298" y="37695"/>
                    <a:pt x="106641" y="35023"/>
                  </a:cubicBezTo>
                  <a:cubicBezTo>
                    <a:pt x="108239" y="35023"/>
                    <a:pt x="109267" y="34562"/>
                    <a:pt x="110237" y="36129"/>
                  </a:cubicBezTo>
                  <a:cubicBezTo>
                    <a:pt x="110865" y="37142"/>
                    <a:pt x="113149" y="35023"/>
                    <a:pt x="113434" y="33456"/>
                  </a:cubicBezTo>
                  <a:lnTo>
                    <a:pt x="113777" y="33456"/>
                  </a:lnTo>
                  <a:cubicBezTo>
                    <a:pt x="113777" y="34562"/>
                    <a:pt x="116060" y="39815"/>
                    <a:pt x="116346" y="36129"/>
                  </a:cubicBezTo>
                  <a:cubicBezTo>
                    <a:pt x="116688" y="36129"/>
                    <a:pt x="116688" y="35576"/>
                    <a:pt x="116688" y="35576"/>
                  </a:cubicBezTo>
                  <a:cubicBezTo>
                    <a:pt x="117031" y="35023"/>
                    <a:pt x="118629" y="34562"/>
                    <a:pt x="119314" y="34009"/>
                  </a:cubicBezTo>
                  <a:cubicBezTo>
                    <a:pt x="119600" y="32995"/>
                    <a:pt x="119942" y="31889"/>
                    <a:pt x="119600" y="30322"/>
                  </a:cubicBezTo>
                  <a:cubicBezTo>
                    <a:pt x="119942" y="25622"/>
                    <a:pt x="119942" y="25622"/>
                    <a:pt x="119942" y="25622"/>
                  </a:cubicBezTo>
                  <a:lnTo>
                    <a:pt x="119942" y="25622"/>
                  </a:lnTo>
                  <a:cubicBezTo>
                    <a:pt x="119314" y="25622"/>
                    <a:pt x="118972" y="25069"/>
                    <a:pt x="118001" y="24608"/>
                  </a:cubicBezTo>
                  <a:cubicBezTo>
                    <a:pt x="116346" y="24055"/>
                    <a:pt x="115432" y="20368"/>
                    <a:pt x="113777" y="18801"/>
                  </a:cubicBezTo>
                  <a:cubicBezTo>
                    <a:pt x="112178" y="17788"/>
                    <a:pt x="110237" y="17788"/>
                    <a:pt x="108239" y="16221"/>
                  </a:cubicBezTo>
                  <a:cubicBezTo>
                    <a:pt x="104700" y="13548"/>
                    <a:pt x="99162" y="18801"/>
                    <a:pt x="98877" y="9953"/>
                  </a:cubicBezTo>
                  <a:cubicBezTo>
                    <a:pt x="98534" y="6267"/>
                    <a:pt x="94995" y="8387"/>
                    <a:pt x="93967" y="5714"/>
                  </a:cubicBezTo>
                  <a:cubicBezTo>
                    <a:pt x="92026" y="0"/>
                    <a:pt x="89115" y="2027"/>
                    <a:pt x="85861" y="4147"/>
                  </a:cubicBezTo>
                  <a:cubicBezTo>
                    <a:pt x="82949" y="5161"/>
                    <a:pt x="80437" y="7834"/>
                    <a:pt x="78496" y="10967"/>
                  </a:cubicBezTo>
                  <a:cubicBezTo>
                    <a:pt x="76555" y="14101"/>
                    <a:pt x="74272" y="20368"/>
                    <a:pt x="73929" y="14101"/>
                  </a:cubicBezTo>
                  <a:cubicBezTo>
                    <a:pt x="73587" y="13087"/>
                    <a:pt x="72959" y="12534"/>
                    <a:pt x="72959" y="11981"/>
                  </a:cubicBezTo>
                  <a:cubicBezTo>
                    <a:pt x="72959" y="10414"/>
                    <a:pt x="76213" y="7834"/>
                    <a:pt x="74272" y="5714"/>
                  </a:cubicBezTo>
                  <a:cubicBezTo>
                    <a:pt x="73587" y="5161"/>
                    <a:pt x="66508" y="8847"/>
                    <a:pt x="64852" y="9400"/>
                  </a:cubicBezTo>
                  <a:cubicBezTo>
                    <a:pt x="63254" y="9400"/>
                    <a:pt x="63254" y="12534"/>
                    <a:pt x="61313" y="12534"/>
                  </a:cubicBezTo>
                  <a:cubicBezTo>
                    <a:pt x="55775" y="12534"/>
                    <a:pt x="51550" y="17235"/>
                    <a:pt x="46070" y="19907"/>
                  </a:cubicBezTo>
                  <a:cubicBezTo>
                    <a:pt x="44757" y="20921"/>
                    <a:pt x="40875" y="21474"/>
                    <a:pt x="39562" y="20921"/>
                  </a:cubicBezTo>
                  <a:cubicBezTo>
                    <a:pt x="37963" y="20921"/>
                    <a:pt x="36308" y="18801"/>
                    <a:pt x="34709" y="19354"/>
                  </a:cubicBezTo>
                  <a:cubicBezTo>
                    <a:pt x="32426" y="20921"/>
                    <a:pt x="28201" y="20921"/>
                    <a:pt x="24662" y="20921"/>
                  </a:cubicBezTo>
                  <a:lnTo>
                    <a:pt x="24662" y="20921"/>
                  </a:lnTo>
                  <a:cubicBezTo>
                    <a:pt x="23006" y="24608"/>
                    <a:pt x="23006" y="24608"/>
                    <a:pt x="23006" y="24608"/>
                  </a:cubicBezTo>
                  <a:cubicBezTo>
                    <a:pt x="23006" y="26175"/>
                    <a:pt x="22721" y="26728"/>
                    <a:pt x="23006" y="28202"/>
                  </a:cubicBezTo>
                  <a:cubicBezTo>
                    <a:pt x="23691" y="31428"/>
                    <a:pt x="24662" y="36129"/>
                    <a:pt x="23006" y="38709"/>
                  </a:cubicBezTo>
                  <a:cubicBezTo>
                    <a:pt x="21693" y="40829"/>
                    <a:pt x="21408" y="37142"/>
                    <a:pt x="21065" y="36589"/>
                  </a:cubicBezTo>
                  <a:cubicBezTo>
                    <a:pt x="20780" y="36129"/>
                    <a:pt x="18782" y="35576"/>
                    <a:pt x="18496" y="35576"/>
                  </a:cubicBezTo>
                  <a:cubicBezTo>
                    <a:pt x="17183" y="35023"/>
                    <a:pt x="16841" y="37695"/>
                    <a:pt x="15585" y="39262"/>
                  </a:cubicBezTo>
                  <a:cubicBezTo>
                    <a:pt x="13301" y="41843"/>
                    <a:pt x="10047" y="36589"/>
                    <a:pt x="10047" y="44516"/>
                  </a:cubicBezTo>
                  <a:cubicBezTo>
                    <a:pt x="9705" y="49769"/>
                    <a:pt x="7421" y="51797"/>
                    <a:pt x="4224" y="52350"/>
                  </a:cubicBezTo>
                  <a:cubicBezTo>
                    <a:pt x="970" y="53364"/>
                    <a:pt x="970" y="53364"/>
                    <a:pt x="970" y="53364"/>
                  </a:cubicBezTo>
                  <a:close/>
                  <a:moveTo>
                    <a:pt x="111836" y="46082"/>
                  </a:moveTo>
                  <a:lnTo>
                    <a:pt x="111836" y="46082"/>
                  </a:lnTo>
                  <a:cubicBezTo>
                    <a:pt x="111493" y="47096"/>
                    <a:pt x="111493" y="47096"/>
                    <a:pt x="111493" y="47096"/>
                  </a:cubicBezTo>
                  <a:cubicBezTo>
                    <a:pt x="110865" y="48110"/>
                    <a:pt x="109552" y="48663"/>
                    <a:pt x="109552" y="47096"/>
                  </a:cubicBezTo>
                  <a:cubicBezTo>
                    <a:pt x="109552" y="46082"/>
                    <a:pt x="109895" y="44516"/>
                    <a:pt x="109552" y="43410"/>
                  </a:cubicBezTo>
                  <a:cubicBezTo>
                    <a:pt x="109267" y="42949"/>
                    <a:pt x="108924" y="41843"/>
                    <a:pt x="109267" y="41382"/>
                  </a:cubicBezTo>
                  <a:cubicBezTo>
                    <a:pt x="109267" y="40829"/>
                    <a:pt x="110865" y="40829"/>
                    <a:pt x="111208" y="40276"/>
                  </a:cubicBezTo>
                  <a:cubicBezTo>
                    <a:pt x="111493" y="39815"/>
                    <a:pt x="111836" y="40276"/>
                    <a:pt x="112178" y="40829"/>
                  </a:cubicBezTo>
                  <a:cubicBezTo>
                    <a:pt x="112178" y="40829"/>
                    <a:pt x="112806" y="41382"/>
                    <a:pt x="112806" y="41843"/>
                  </a:cubicBezTo>
                  <a:cubicBezTo>
                    <a:pt x="112806" y="42396"/>
                    <a:pt x="112464" y="43410"/>
                    <a:pt x="112464" y="43963"/>
                  </a:cubicBezTo>
                  <a:cubicBezTo>
                    <a:pt x="112178" y="44516"/>
                    <a:pt x="111836" y="45529"/>
                    <a:pt x="111836" y="46082"/>
                  </a:cubicBezTo>
                  <a:close/>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48" name="Shape 2848"/>
            <p:cNvSpPr/>
            <p:nvPr/>
          </p:nvSpPr>
          <p:spPr>
            <a:xfrm>
              <a:off x="13530717" y="3168715"/>
              <a:ext cx="2263267" cy="902925"/>
            </a:xfrm>
            <a:custGeom>
              <a:avLst/>
              <a:gdLst/>
              <a:ahLst/>
              <a:cxnLst/>
              <a:rect l="0" t="0" r="0" b="0"/>
              <a:pathLst>
                <a:path w="120000" h="120000" extrusionOk="0">
                  <a:moveTo>
                    <a:pt x="119963" y="41683"/>
                  </a:moveTo>
                  <a:lnTo>
                    <a:pt x="119963" y="41683"/>
                  </a:lnTo>
                  <a:cubicBezTo>
                    <a:pt x="118900" y="45355"/>
                    <a:pt x="118900" y="45355"/>
                    <a:pt x="118900" y="45355"/>
                  </a:cubicBezTo>
                  <a:cubicBezTo>
                    <a:pt x="118900" y="46916"/>
                    <a:pt x="118717" y="47467"/>
                    <a:pt x="118900" y="48936"/>
                  </a:cubicBezTo>
                  <a:cubicBezTo>
                    <a:pt x="119340" y="52149"/>
                    <a:pt x="119963" y="56832"/>
                    <a:pt x="118900" y="59403"/>
                  </a:cubicBezTo>
                  <a:cubicBezTo>
                    <a:pt x="118057" y="61514"/>
                    <a:pt x="117874" y="57842"/>
                    <a:pt x="117654" y="57291"/>
                  </a:cubicBezTo>
                  <a:cubicBezTo>
                    <a:pt x="117470" y="56832"/>
                    <a:pt x="116188" y="56281"/>
                    <a:pt x="116004" y="56281"/>
                  </a:cubicBezTo>
                  <a:cubicBezTo>
                    <a:pt x="115161" y="55730"/>
                    <a:pt x="114941" y="58393"/>
                    <a:pt x="114135" y="59954"/>
                  </a:cubicBezTo>
                  <a:cubicBezTo>
                    <a:pt x="112669" y="62524"/>
                    <a:pt x="110580" y="57291"/>
                    <a:pt x="110580" y="65187"/>
                  </a:cubicBezTo>
                  <a:cubicBezTo>
                    <a:pt x="110360" y="70420"/>
                    <a:pt x="108894" y="72440"/>
                    <a:pt x="106841" y="72991"/>
                  </a:cubicBezTo>
                  <a:cubicBezTo>
                    <a:pt x="104752" y="74001"/>
                    <a:pt x="104752" y="74001"/>
                    <a:pt x="104752" y="74001"/>
                  </a:cubicBezTo>
                  <a:lnTo>
                    <a:pt x="104752" y="74001"/>
                  </a:lnTo>
                  <a:cubicBezTo>
                    <a:pt x="104349" y="72440"/>
                    <a:pt x="104349" y="69319"/>
                    <a:pt x="103909" y="68309"/>
                  </a:cubicBezTo>
                  <a:cubicBezTo>
                    <a:pt x="103689" y="67758"/>
                    <a:pt x="102260" y="64636"/>
                    <a:pt x="102040" y="64636"/>
                  </a:cubicBezTo>
                  <a:cubicBezTo>
                    <a:pt x="101637" y="64085"/>
                    <a:pt x="101014" y="66748"/>
                    <a:pt x="100574" y="67758"/>
                  </a:cubicBezTo>
                  <a:cubicBezTo>
                    <a:pt x="99951" y="69319"/>
                    <a:pt x="99144" y="70879"/>
                    <a:pt x="98301" y="72440"/>
                  </a:cubicBezTo>
                  <a:cubicBezTo>
                    <a:pt x="97238" y="75103"/>
                    <a:pt x="95809" y="71430"/>
                    <a:pt x="94746" y="73542"/>
                  </a:cubicBezTo>
                  <a:cubicBezTo>
                    <a:pt x="94343" y="75103"/>
                    <a:pt x="94526" y="77674"/>
                    <a:pt x="94123" y="79234"/>
                  </a:cubicBezTo>
                  <a:cubicBezTo>
                    <a:pt x="93720" y="80795"/>
                    <a:pt x="93500" y="86029"/>
                    <a:pt x="92877" y="86579"/>
                  </a:cubicBezTo>
                  <a:cubicBezTo>
                    <a:pt x="92034" y="88140"/>
                    <a:pt x="91631" y="85019"/>
                    <a:pt x="91007" y="85019"/>
                  </a:cubicBezTo>
                  <a:cubicBezTo>
                    <a:pt x="89321" y="84468"/>
                    <a:pt x="88918" y="89701"/>
                    <a:pt x="86426" y="88140"/>
                  </a:cubicBezTo>
                  <a:cubicBezTo>
                    <a:pt x="85363" y="87589"/>
                    <a:pt x="84960" y="91262"/>
                    <a:pt x="83310" y="89150"/>
                  </a:cubicBezTo>
                  <a:cubicBezTo>
                    <a:pt x="81844" y="87039"/>
                    <a:pt x="80598" y="86029"/>
                    <a:pt x="80378" y="92272"/>
                  </a:cubicBezTo>
                  <a:cubicBezTo>
                    <a:pt x="80378" y="99617"/>
                    <a:pt x="76420" y="88140"/>
                    <a:pt x="76017" y="95394"/>
                  </a:cubicBezTo>
                  <a:cubicBezTo>
                    <a:pt x="76017" y="99617"/>
                    <a:pt x="74770" y="98056"/>
                    <a:pt x="73524" y="98515"/>
                  </a:cubicBezTo>
                  <a:cubicBezTo>
                    <a:pt x="72058" y="99617"/>
                    <a:pt x="71655" y="96495"/>
                    <a:pt x="70189" y="95944"/>
                  </a:cubicBezTo>
                  <a:cubicBezTo>
                    <a:pt x="69126" y="95394"/>
                    <a:pt x="68100" y="93374"/>
                    <a:pt x="67257" y="93374"/>
                  </a:cubicBezTo>
                  <a:cubicBezTo>
                    <a:pt x="64544" y="93833"/>
                    <a:pt x="64361" y="107972"/>
                    <a:pt x="61649" y="106870"/>
                  </a:cubicBezTo>
                  <a:cubicBezTo>
                    <a:pt x="60183" y="106319"/>
                    <a:pt x="58313" y="104299"/>
                    <a:pt x="57067" y="102739"/>
                  </a:cubicBezTo>
                  <a:cubicBezTo>
                    <a:pt x="55381" y="100627"/>
                    <a:pt x="54355" y="95944"/>
                    <a:pt x="53952" y="91721"/>
                  </a:cubicBezTo>
                  <a:cubicBezTo>
                    <a:pt x="53109" y="91721"/>
                    <a:pt x="52706" y="93833"/>
                    <a:pt x="51863" y="92823"/>
                  </a:cubicBezTo>
                  <a:cubicBezTo>
                    <a:pt x="51020" y="92272"/>
                    <a:pt x="50800" y="91262"/>
                    <a:pt x="49773" y="90711"/>
                  </a:cubicBezTo>
                  <a:cubicBezTo>
                    <a:pt x="47904" y="90711"/>
                    <a:pt x="49150" y="96495"/>
                    <a:pt x="48087" y="96954"/>
                  </a:cubicBezTo>
                  <a:cubicBezTo>
                    <a:pt x="47281" y="98056"/>
                    <a:pt x="46035" y="98515"/>
                    <a:pt x="45595" y="96495"/>
                  </a:cubicBezTo>
                  <a:cubicBezTo>
                    <a:pt x="44166" y="88599"/>
                    <a:pt x="43323" y="101637"/>
                    <a:pt x="41637" y="99617"/>
                  </a:cubicBezTo>
                  <a:cubicBezTo>
                    <a:pt x="40390" y="97505"/>
                    <a:pt x="38741" y="96954"/>
                    <a:pt x="37898" y="95394"/>
                  </a:cubicBezTo>
                  <a:cubicBezTo>
                    <a:pt x="37275" y="93374"/>
                    <a:pt x="36029" y="96495"/>
                    <a:pt x="35809" y="98056"/>
                  </a:cubicBezTo>
                  <a:cubicBezTo>
                    <a:pt x="35003" y="102188"/>
                    <a:pt x="33940" y="108982"/>
                    <a:pt x="32474" y="111553"/>
                  </a:cubicBezTo>
                  <a:cubicBezTo>
                    <a:pt x="31667" y="112654"/>
                    <a:pt x="29358" y="114215"/>
                    <a:pt x="28332" y="114674"/>
                  </a:cubicBezTo>
                  <a:cubicBezTo>
                    <a:pt x="27489" y="115225"/>
                    <a:pt x="26866" y="114215"/>
                    <a:pt x="26023" y="114215"/>
                  </a:cubicBezTo>
                  <a:cubicBezTo>
                    <a:pt x="25400" y="114215"/>
                    <a:pt x="24557" y="113664"/>
                    <a:pt x="23934" y="113664"/>
                  </a:cubicBezTo>
                  <a:cubicBezTo>
                    <a:pt x="23127" y="113664"/>
                    <a:pt x="22504" y="113664"/>
                    <a:pt x="21881" y="114215"/>
                  </a:cubicBezTo>
                  <a:cubicBezTo>
                    <a:pt x="20598" y="114674"/>
                    <a:pt x="19792" y="116786"/>
                    <a:pt x="18729" y="118898"/>
                  </a:cubicBezTo>
                  <a:cubicBezTo>
                    <a:pt x="18106" y="119908"/>
                    <a:pt x="18106" y="118898"/>
                    <a:pt x="17703" y="117337"/>
                  </a:cubicBezTo>
                  <a:cubicBezTo>
                    <a:pt x="17299" y="115225"/>
                    <a:pt x="16456" y="114215"/>
                    <a:pt x="15613" y="114215"/>
                  </a:cubicBezTo>
                  <a:lnTo>
                    <a:pt x="15613" y="114215"/>
                  </a:lnTo>
                  <a:cubicBezTo>
                    <a:pt x="15210" y="107421"/>
                    <a:pt x="15210" y="107421"/>
                    <a:pt x="15210" y="107421"/>
                  </a:cubicBezTo>
                  <a:cubicBezTo>
                    <a:pt x="14367" y="103198"/>
                    <a:pt x="11252" y="103749"/>
                    <a:pt x="11032" y="100627"/>
                  </a:cubicBezTo>
                  <a:cubicBezTo>
                    <a:pt x="9786" y="100627"/>
                    <a:pt x="9163" y="104299"/>
                    <a:pt x="8759" y="99066"/>
                  </a:cubicBezTo>
                  <a:cubicBezTo>
                    <a:pt x="8540" y="97505"/>
                    <a:pt x="9383" y="93833"/>
                    <a:pt x="9786" y="92272"/>
                  </a:cubicBezTo>
                  <a:cubicBezTo>
                    <a:pt x="10849" y="86579"/>
                    <a:pt x="14770" y="89701"/>
                    <a:pt x="15833" y="82356"/>
                  </a:cubicBezTo>
                  <a:cubicBezTo>
                    <a:pt x="16053" y="80244"/>
                    <a:pt x="14367" y="73542"/>
                    <a:pt x="13744" y="72991"/>
                  </a:cubicBezTo>
                  <a:cubicBezTo>
                    <a:pt x="13524" y="74552"/>
                    <a:pt x="12095" y="79234"/>
                    <a:pt x="11252" y="79785"/>
                  </a:cubicBezTo>
                  <a:cubicBezTo>
                    <a:pt x="10006" y="80795"/>
                    <a:pt x="8943" y="77674"/>
                    <a:pt x="8943" y="75103"/>
                  </a:cubicBezTo>
                  <a:cubicBezTo>
                    <a:pt x="8943" y="73542"/>
                    <a:pt x="9786" y="71430"/>
                    <a:pt x="9566" y="70420"/>
                  </a:cubicBezTo>
                  <a:cubicBezTo>
                    <a:pt x="9566" y="70420"/>
                    <a:pt x="7513" y="68309"/>
                    <a:pt x="7293" y="68309"/>
                  </a:cubicBezTo>
                  <a:cubicBezTo>
                    <a:pt x="6670" y="68309"/>
                    <a:pt x="6267" y="67758"/>
                    <a:pt x="5827" y="66197"/>
                  </a:cubicBezTo>
                  <a:cubicBezTo>
                    <a:pt x="4361" y="62524"/>
                    <a:pt x="5424" y="58393"/>
                    <a:pt x="5021" y="54169"/>
                  </a:cubicBezTo>
                  <a:cubicBezTo>
                    <a:pt x="623" y="54169"/>
                    <a:pt x="3555" y="43794"/>
                    <a:pt x="623" y="41683"/>
                  </a:cubicBezTo>
                  <a:cubicBezTo>
                    <a:pt x="0" y="41132"/>
                    <a:pt x="623" y="36449"/>
                    <a:pt x="623" y="35439"/>
                  </a:cubicBezTo>
                  <a:cubicBezTo>
                    <a:pt x="2492" y="34338"/>
                    <a:pt x="2932" y="37551"/>
                    <a:pt x="4178" y="31767"/>
                  </a:cubicBezTo>
                  <a:cubicBezTo>
                    <a:pt x="4581" y="29655"/>
                    <a:pt x="6047" y="27084"/>
                    <a:pt x="6047" y="24973"/>
                  </a:cubicBezTo>
                  <a:cubicBezTo>
                    <a:pt x="6047" y="22861"/>
                    <a:pt x="6450" y="20841"/>
                    <a:pt x="6450" y="19280"/>
                  </a:cubicBezTo>
                  <a:cubicBezTo>
                    <a:pt x="6450" y="15608"/>
                    <a:pt x="6450" y="15608"/>
                    <a:pt x="6450" y="15608"/>
                  </a:cubicBezTo>
                  <a:lnTo>
                    <a:pt x="6450" y="15608"/>
                  </a:lnTo>
                  <a:cubicBezTo>
                    <a:pt x="7697" y="15608"/>
                    <a:pt x="7697" y="15608"/>
                    <a:pt x="7697" y="15608"/>
                  </a:cubicBezTo>
                  <a:cubicBezTo>
                    <a:pt x="9383" y="15608"/>
                    <a:pt x="10629" y="13037"/>
                    <a:pt x="12095" y="14047"/>
                  </a:cubicBezTo>
                  <a:cubicBezTo>
                    <a:pt x="13341" y="14598"/>
                    <a:pt x="14587" y="14598"/>
                    <a:pt x="15833" y="15057"/>
                  </a:cubicBezTo>
                  <a:cubicBezTo>
                    <a:pt x="16860" y="15608"/>
                    <a:pt x="17080" y="14598"/>
                    <a:pt x="17923" y="14598"/>
                  </a:cubicBezTo>
                  <a:cubicBezTo>
                    <a:pt x="18546" y="14598"/>
                    <a:pt x="19169" y="15057"/>
                    <a:pt x="19572" y="15608"/>
                  </a:cubicBezTo>
                  <a:cubicBezTo>
                    <a:pt x="20195" y="16159"/>
                    <a:pt x="22064" y="15608"/>
                    <a:pt x="22687" y="15057"/>
                  </a:cubicBezTo>
                  <a:cubicBezTo>
                    <a:pt x="24153" y="14598"/>
                    <a:pt x="24373" y="15057"/>
                    <a:pt x="25620" y="15608"/>
                  </a:cubicBezTo>
                  <a:cubicBezTo>
                    <a:pt x="26646" y="15057"/>
                    <a:pt x="27709" y="15057"/>
                    <a:pt x="28735" y="15057"/>
                  </a:cubicBezTo>
                  <a:cubicBezTo>
                    <a:pt x="29578" y="15608"/>
                    <a:pt x="29981" y="16618"/>
                    <a:pt x="30604" y="16159"/>
                  </a:cubicBezTo>
                  <a:cubicBezTo>
                    <a:pt x="31447" y="16159"/>
                    <a:pt x="31447" y="14047"/>
                    <a:pt x="32070" y="14047"/>
                  </a:cubicBezTo>
                  <a:cubicBezTo>
                    <a:pt x="32474" y="14047"/>
                    <a:pt x="32913" y="15608"/>
                    <a:pt x="33317" y="16159"/>
                  </a:cubicBezTo>
                  <a:cubicBezTo>
                    <a:pt x="35406" y="17169"/>
                    <a:pt x="38118" y="15057"/>
                    <a:pt x="40207" y="13496"/>
                  </a:cubicBezTo>
                  <a:cubicBezTo>
                    <a:pt x="40830" y="13037"/>
                    <a:pt x="42260" y="10374"/>
                    <a:pt x="42700" y="10925"/>
                  </a:cubicBezTo>
                  <a:cubicBezTo>
                    <a:pt x="43543" y="12486"/>
                    <a:pt x="44972" y="14047"/>
                    <a:pt x="46035" y="14598"/>
                  </a:cubicBezTo>
                  <a:cubicBezTo>
                    <a:pt x="46658" y="14047"/>
                    <a:pt x="48087" y="14047"/>
                    <a:pt x="48527" y="15057"/>
                  </a:cubicBezTo>
                  <a:cubicBezTo>
                    <a:pt x="49370" y="17719"/>
                    <a:pt x="50616" y="12486"/>
                    <a:pt x="51863" y="12486"/>
                  </a:cubicBezTo>
                  <a:cubicBezTo>
                    <a:pt x="53329" y="12486"/>
                    <a:pt x="56664" y="12486"/>
                    <a:pt x="56664" y="7253"/>
                  </a:cubicBezTo>
                  <a:cubicBezTo>
                    <a:pt x="56664" y="4131"/>
                    <a:pt x="57910" y="5692"/>
                    <a:pt x="58717" y="4682"/>
                  </a:cubicBezTo>
                  <a:cubicBezTo>
                    <a:pt x="59156" y="4131"/>
                    <a:pt x="59560" y="1009"/>
                    <a:pt x="59780" y="0"/>
                  </a:cubicBezTo>
                  <a:cubicBezTo>
                    <a:pt x="60403" y="459"/>
                    <a:pt x="62492" y="5692"/>
                    <a:pt x="62675" y="7253"/>
                  </a:cubicBezTo>
                  <a:cubicBezTo>
                    <a:pt x="63115" y="10925"/>
                    <a:pt x="64764" y="12486"/>
                    <a:pt x="66010" y="14047"/>
                  </a:cubicBezTo>
                  <a:cubicBezTo>
                    <a:pt x="66634" y="15608"/>
                    <a:pt x="66634" y="18179"/>
                    <a:pt x="67697" y="17719"/>
                  </a:cubicBezTo>
                  <a:cubicBezTo>
                    <a:pt x="68723" y="17719"/>
                    <a:pt x="69346" y="16159"/>
                    <a:pt x="70592" y="16159"/>
                  </a:cubicBezTo>
                  <a:cubicBezTo>
                    <a:pt x="72901" y="16159"/>
                    <a:pt x="74954" y="17719"/>
                    <a:pt x="77043" y="16618"/>
                  </a:cubicBezTo>
                  <a:cubicBezTo>
                    <a:pt x="77666" y="16618"/>
                    <a:pt x="80158" y="15608"/>
                    <a:pt x="80158" y="17719"/>
                  </a:cubicBezTo>
                  <a:cubicBezTo>
                    <a:pt x="80158" y="18729"/>
                    <a:pt x="79535" y="20290"/>
                    <a:pt x="79535" y="21851"/>
                  </a:cubicBezTo>
                  <a:cubicBezTo>
                    <a:pt x="79535" y="22402"/>
                    <a:pt x="80378" y="22402"/>
                    <a:pt x="80598" y="21851"/>
                  </a:cubicBezTo>
                  <a:cubicBezTo>
                    <a:pt x="81001" y="18179"/>
                    <a:pt x="80818" y="19739"/>
                    <a:pt x="82248" y="19280"/>
                  </a:cubicBezTo>
                  <a:cubicBezTo>
                    <a:pt x="83091" y="18729"/>
                    <a:pt x="84557" y="19280"/>
                    <a:pt x="85180" y="19739"/>
                  </a:cubicBezTo>
                  <a:cubicBezTo>
                    <a:pt x="85583" y="25524"/>
                    <a:pt x="87452" y="28094"/>
                    <a:pt x="89761" y="27635"/>
                  </a:cubicBezTo>
                  <a:cubicBezTo>
                    <a:pt x="91631" y="25983"/>
                    <a:pt x="92474" y="28094"/>
                    <a:pt x="94123" y="29655"/>
                  </a:cubicBezTo>
                  <a:cubicBezTo>
                    <a:pt x="97055" y="32318"/>
                    <a:pt x="99731" y="30206"/>
                    <a:pt x="102883" y="32318"/>
                  </a:cubicBezTo>
                  <a:cubicBezTo>
                    <a:pt x="107464" y="35439"/>
                    <a:pt x="107464" y="35439"/>
                    <a:pt x="107464" y="35439"/>
                  </a:cubicBezTo>
                  <a:cubicBezTo>
                    <a:pt x="109114" y="36449"/>
                    <a:pt x="110580" y="39112"/>
                    <a:pt x="112046" y="39112"/>
                  </a:cubicBezTo>
                  <a:cubicBezTo>
                    <a:pt x="113915" y="38561"/>
                    <a:pt x="115784" y="40673"/>
                    <a:pt x="117654" y="41132"/>
                  </a:cubicBezTo>
                  <a:cubicBezTo>
                    <a:pt x="118277" y="41132"/>
                    <a:pt x="119120" y="41132"/>
                    <a:pt x="119963" y="41683"/>
                  </a:cubicBezTo>
                </a:path>
              </a:pathLst>
            </a:custGeom>
            <a:solidFill>
              <a:schemeClr val="accent1"/>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49" name="Shape 2849"/>
            <p:cNvSpPr/>
            <p:nvPr/>
          </p:nvSpPr>
          <p:spPr>
            <a:xfrm>
              <a:off x="11731082" y="2997891"/>
              <a:ext cx="2180912" cy="2315271"/>
            </a:xfrm>
            <a:custGeom>
              <a:avLst/>
              <a:gdLst/>
              <a:ahLst/>
              <a:cxnLst/>
              <a:rect l="0" t="0" r="0" b="0"/>
              <a:pathLst>
                <a:path w="120000" h="120000" extrusionOk="0">
                  <a:moveTo>
                    <a:pt x="105694" y="14878"/>
                  </a:moveTo>
                  <a:lnTo>
                    <a:pt x="105694" y="14878"/>
                  </a:lnTo>
                  <a:cubicBezTo>
                    <a:pt x="105694" y="16313"/>
                    <a:pt x="105694" y="16313"/>
                    <a:pt x="105694" y="16313"/>
                  </a:cubicBezTo>
                  <a:cubicBezTo>
                    <a:pt x="105694" y="16922"/>
                    <a:pt x="105275" y="17711"/>
                    <a:pt x="105275" y="18536"/>
                  </a:cubicBezTo>
                  <a:cubicBezTo>
                    <a:pt x="105275" y="19360"/>
                    <a:pt x="103753" y="20364"/>
                    <a:pt x="103335" y="21189"/>
                  </a:cubicBezTo>
                  <a:cubicBezTo>
                    <a:pt x="102041" y="23447"/>
                    <a:pt x="101585" y="22193"/>
                    <a:pt x="99644" y="22623"/>
                  </a:cubicBezTo>
                  <a:cubicBezTo>
                    <a:pt x="99644" y="23017"/>
                    <a:pt x="98998" y="24846"/>
                    <a:pt x="99644" y="25061"/>
                  </a:cubicBezTo>
                  <a:cubicBezTo>
                    <a:pt x="102688" y="25885"/>
                    <a:pt x="99644" y="29937"/>
                    <a:pt x="104210" y="29937"/>
                  </a:cubicBezTo>
                  <a:cubicBezTo>
                    <a:pt x="104629" y="31586"/>
                    <a:pt x="103525" y="33199"/>
                    <a:pt x="105047" y="34634"/>
                  </a:cubicBezTo>
                  <a:cubicBezTo>
                    <a:pt x="105504" y="35243"/>
                    <a:pt x="105922" y="35458"/>
                    <a:pt x="106569" y="35458"/>
                  </a:cubicBezTo>
                  <a:cubicBezTo>
                    <a:pt x="106797" y="35458"/>
                    <a:pt x="108928" y="36283"/>
                    <a:pt x="108928" y="36283"/>
                  </a:cubicBezTo>
                  <a:cubicBezTo>
                    <a:pt x="109156" y="36677"/>
                    <a:pt x="108281" y="37502"/>
                    <a:pt x="108281" y="38111"/>
                  </a:cubicBezTo>
                  <a:cubicBezTo>
                    <a:pt x="108281" y="39115"/>
                    <a:pt x="109384" y="40334"/>
                    <a:pt x="110678" y="39940"/>
                  </a:cubicBezTo>
                  <a:cubicBezTo>
                    <a:pt x="111553" y="39725"/>
                    <a:pt x="113037" y="37896"/>
                    <a:pt x="113265" y="37287"/>
                  </a:cubicBezTo>
                  <a:cubicBezTo>
                    <a:pt x="113912" y="37502"/>
                    <a:pt x="115662" y="40119"/>
                    <a:pt x="115434" y="40944"/>
                  </a:cubicBezTo>
                  <a:cubicBezTo>
                    <a:pt x="114331" y="43812"/>
                    <a:pt x="110259" y="42593"/>
                    <a:pt x="109156" y="44816"/>
                  </a:cubicBezTo>
                  <a:cubicBezTo>
                    <a:pt x="108738" y="45425"/>
                    <a:pt x="107863" y="46859"/>
                    <a:pt x="108091" y="47469"/>
                  </a:cubicBezTo>
                  <a:cubicBezTo>
                    <a:pt x="108509" y="49512"/>
                    <a:pt x="109156" y="48078"/>
                    <a:pt x="110450" y="48078"/>
                  </a:cubicBezTo>
                  <a:cubicBezTo>
                    <a:pt x="110678" y="49297"/>
                    <a:pt x="113912" y="49082"/>
                    <a:pt x="114787" y="50731"/>
                  </a:cubicBezTo>
                  <a:cubicBezTo>
                    <a:pt x="115206" y="53385"/>
                    <a:pt x="115206" y="53385"/>
                    <a:pt x="115206" y="53385"/>
                  </a:cubicBezTo>
                  <a:lnTo>
                    <a:pt x="115206" y="53385"/>
                  </a:lnTo>
                  <a:cubicBezTo>
                    <a:pt x="114787" y="54173"/>
                    <a:pt x="114787" y="54173"/>
                    <a:pt x="114787" y="54173"/>
                  </a:cubicBezTo>
                  <a:cubicBezTo>
                    <a:pt x="114787" y="54783"/>
                    <a:pt x="116081" y="55213"/>
                    <a:pt x="115662" y="55608"/>
                  </a:cubicBezTo>
                  <a:cubicBezTo>
                    <a:pt x="115434" y="56217"/>
                    <a:pt x="114787" y="55608"/>
                    <a:pt x="114140" y="55608"/>
                  </a:cubicBezTo>
                  <a:cubicBezTo>
                    <a:pt x="112390" y="55608"/>
                    <a:pt x="114559" y="58476"/>
                    <a:pt x="114559" y="59085"/>
                  </a:cubicBezTo>
                  <a:cubicBezTo>
                    <a:pt x="114559" y="59695"/>
                    <a:pt x="113265" y="60914"/>
                    <a:pt x="112847" y="61523"/>
                  </a:cubicBezTo>
                  <a:cubicBezTo>
                    <a:pt x="112390" y="61918"/>
                    <a:pt x="110450" y="64571"/>
                    <a:pt x="109803" y="63746"/>
                  </a:cubicBezTo>
                  <a:cubicBezTo>
                    <a:pt x="109384" y="63352"/>
                    <a:pt x="109384" y="62527"/>
                    <a:pt x="108928" y="63746"/>
                  </a:cubicBezTo>
                  <a:cubicBezTo>
                    <a:pt x="108738" y="64176"/>
                    <a:pt x="108509" y="64786"/>
                    <a:pt x="108509" y="65180"/>
                  </a:cubicBezTo>
                  <a:cubicBezTo>
                    <a:pt x="107444" y="65610"/>
                    <a:pt x="104400" y="65395"/>
                    <a:pt x="105694" y="67833"/>
                  </a:cubicBezTo>
                  <a:cubicBezTo>
                    <a:pt x="107216" y="70092"/>
                    <a:pt x="105504" y="69447"/>
                    <a:pt x="105047" y="71311"/>
                  </a:cubicBezTo>
                  <a:cubicBezTo>
                    <a:pt x="104819" y="72315"/>
                    <a:pt x="105922" y="72925"/>
                    <a:pt x="105047" y="73964"/>
                  </a:cubicBezTo>
                  <a:cubicBezTo>
                    <a:pt x="104400" y="74968"/>
                    <a:pt x="104819" y="77191"/>
                    <a:pt x="104210" y="77621"/>
                  </a:cubicBezTo>
                  <a:cubicBezTo>
                    <a:pt x="104210" y="77621"/>
                    <a:pt x="104210" y="77621"/>
                    <a:pt x="104210" y="77836"/>
                  </a:cubicBezTo>
                  <a:cubicBezTo>
                    <a:pt x="104629" y="77836"/>
                    <a:pt x="106797" y="78410"/>
                    <a:pt x="106987" y="78410"/>
                  </a:cubicBezTo>
                  <a:cubicBezTo>
                    <a:pt x="108738" y="78016"/>
                    <a:pt x="108091" y="79665"/>
                    <a:pt x="109384" y="77836"/>
                  </a:cubicBezTo>
                  <a:cubicBezTo>
                    <a:pt x="109803" y="77191"/>
                    <a:pt x="110678" y="76582"/>
                    <a:pt x="111325" y="77191"/>
                  </a:cubicBezTo>
                  <a:cubicBezTo>
                    <a:pt x="111743" y="77621"/>
                    <a:pt x="113684" y="79055"/>
                    <a:pt x="114140" y="79055"/>
                  </a:cubicBezTo>
                  <a:cubicBezTo>
                    <a:pt x="114787" y="79055"/>
                    <a:pt x="115434" y="79055"/>
                    <a:pt x="115852" y="79055"/>
                  </a:cubicBezTo>
                  <a:cubicBezTo>
                    <a:pt x="116081" y="79665"/>
                    <a:pt x="116309" y="80274"/>
                    <a:pt x="116081" y="80884"/>
                  </a:cubicBezTo>
                  <a:cubicBezTo>
                    <a:pt x="115434" y="81888"/>
                    <a:pt x="116309" y="82282"/>
                    <a:pt x="115852" y="82892"/>
                  </a:cubicBezTo>
                  <a:cubicBezTo>
                    <a:pt x="115434" y="83537"/>
                    <a:pt x="114559" y="83716"/>
                    <a:pt x="115206" y="84326"/>
                  </a:cubicBezTo>
                  <a:cubicBezTo>
                    <a:pt x="116081" y="85365"/>
                    <a:pt x="118021" y="85545"/>
                    <a:pt x="119086" y="86369"/>
                  </a:cubicBezTo>
                  <a:cubicBezTo>
                    <a:pt x="119961" y="87194"/>
                    <a:pt x="119771" y="88198"/>
                    <a:pt x="119771" y="89238"/>
                  </a:cubicBezTo>
                  <a:cubicBezTo>
                    <a:pt x="119771" y="90851"/>
                    <a:pt x="118249" y="92070"/>
                    <a:pt x="117146" y="93074"/>
                  </a:cubicBezTo>
                  <a:cubicBezTo>
                    <a:pt x="116309" y="94114"/>
                    <a:pt x="117146" y="94329"/>
                    <a:pt x="117146" y="95118"/>
                  </a:cubicBezTo>
                  <a:cubicBezTo>
                    <a:pt x="116081" y="95118"/>
                    <a:pt x="114977" y="94329"/>
                    <a:pt x="114140" y="94329"/>
                  </a:cubicBezTo>
                  <a:cubicBezTo>
                    <a:pt x="112618" y="94329"/>
                    <a:pt x="112618" y="96337"/>
                    <a:pt x="111743" y="96946"/>
                  </a:cubicBezTo>
                  <a:cubicBezTo>
                    <a:pt x="110678" y="97591"/>
                    <a:pt x="110031" y="97771"/>
                    <a:pt x="110031" y="98990"/>
                  </a:cubicBezTo>
                  <a:cubicBezTo>
                    <a:pt x="110031" y="100209"/>
                    <a:pt x="109156" y="100424"/>
                    <a:pt x="108281" y="101033"/>
                  </a:cubicBezTo>
                  <a:cubicBezTo>
                    <a:pt x="107634" y="101248"/>
                    <a:pt x="107863" y="102037"/>
                    <a:pt x="107444" y="102467"/>
                  </a:cubicBezTo>
                  <a:cubicBezTo>
                    <a:pt x="106987" y="102862"/>
                    <a:pt x="105275" y="103471"/>
                    <a:pt x="106150" y="104081"/>
                  </a:cubicBezTo>
                  <a:cubicBezTo>
                    <a:pt x="106797" y="104690"/>
                    <a:pt x="107444" y="104905"/>
                    <a:pt x="108509" y="104905"/>
                  </a:cubicBezTo>
                  <a:cubicBezTo>
                    <a:pt x="109803" y="105121"/>
                    <a:pt x="108738" y="107774"/>
                    <a:pt x="108091" y="108168"/>
                  </a:cubicBezTo>
                  <a:cubicBezTo>
                    <a:pt x="108738" y="109387"/>
                    <a:pt x="108738" y="109387"/>
                    <a:pt x="108738" y="109387"/>
                  </a:cubicBezTo>
                  <a:lnTo>
                    <a:pt x="108738" y="109387"/>
                  </a:lnTo>
                  <a:cubicBezTo>
                    <a:pt x="108509" y="109781"/>
                    <a:pt x="106569" y="111000"/>
                    <a:pt x="106150" y="111000"/>
                  </a:cubicBezTo>
                  <a:cubicBezTo>
                    <a:pt x="103525" y="111431"/>
                    <a:pt x="104400" y="110391"/>
                    <a:pt x="103335" y="109387"/>
                  </a:cubicBezTo>
                  <a:cubicBezTo>
                    <a:pt x="102460" y="108778"/>
                    <a:pt x="100519" y="108562"/>
                    <a:pt x="99873" y="109387"/>
                  </a:cubicBezTo>
                  <a:cubicBezTo>
                    <a:pt x="99416" y="109997"/>
                    <a:pt x="98769" y="108562"/>
                    <a:pt x="98769" y="109997"/>
                  </a:cubicBezTo>
                  <a:cubicBezTo>
                    <a:pt x="98769" y="111000"/>
                    <a:pt x="98769" y="112040"/>
                    <a:pt x="98998" y="112865"/>
                  </a:cubicBezTo>
                  <a:cubicBezTo>
                    <a:pt x="99226" y="114478"/>
                    <a:pt x="97476" y="115303"/>
                    <a:pt x="96182" y="115697"/>
                  </a:cubicBezTo>
                  <a:cubicBezTo>
                    <a:pt x="95117" y="115912"/>
                    <a:pt x="91236" y="118350"/>
                    <a:pt x="90589" y="116916"/>
                  </a:cubicBezTo>
                  <a:cubicBezTo>
                    <a:pt x="90133" y="116127"/>
                    <a:pt x="88611" y="118565"/>
                    <a:pt x="88421" y="118745"/>
                  </a:cubicBezTo>
                  <a:cubicBezTo>
                    <a:pt x="87127" y="119964"/>
                    <a:pt x="87127" y="117956"/>
                    <a:pt x="86670" y="117131"/>
                  </a:cubicBezTo>
                  <a:cubicBezTo>
                    <a:pt x="86024" y="116916"/>
                    <a:pt x="86670" y="116127"/>
                    <a:pt x="85795" y="116127"/>
                  </a:cubicBezTo>
                  <a:cubicBezTo>
                    <a:pt x="85187" y="116127"/>
                    <a:pt x="84958" y="115912"/>
                    <a:pt x="84311" y="115912"/>
                  </a:cubicBezTo>
                  <a:cubicBezTo>
                    <a:pt x="84311" y="115697"/>
                    <a:pt x="83855" y="115697"/>
                    <a:pt x="83855" y="115697"/>
                  </a:cubicBezTo>
                  <a:cubicBezTo>
                    <a:pt x="83436" y="116127"/>
                    <a:pt x="83665" y="116522"/>
                    <a:pt x="83665" y="116916"/>
                  </a:cubicBezTo>
                  <a:cubicBezTo>
                    <a:pt x="83665" y="117526"/>
                    <a:pt x="82790" y="117526"/>
                    <a:pt x="82371" y="117741"/>
                  </a:cubicBezTo>
                  <a:cubicBezTo>
                    <a:pt x="81496" y="117956"/>
                    <a:pt x="78681" y="118565"/>
                    <a:pt x="78681" y="117346"/>
                  </a:cubicBezTo>
                  <a:cubicBezTo>
                    <a:pt x="78681" y="116701"/>
                    <a:pt x="79974" y="115303"/>
                    <a:pt x="79974" y="115088"/>
                  </a:cubicBezTo>
                  <a:lnTo>
                    <a:pt x="79974" y="115088"/>
                  </a:lnTo>
                  <a:cubicBezTo>
                    <a:pt x="78681" y="115088"/>
                    <a:pt x="77387" y="115303"/>
                    <a:pt x="76284" y="114693"/>
                  </a:cubicBezTo>
                  <a:cubicBezTo>
                    <a:pt x="73696" y="112865"/>
                    <a:pt x="74571" y="114873"/>
                    <a:pt x="72631" y="114478"/>
                  </a:cubicBezTo>
                  <a:cubicBezTo>
                    <a:pt x="70881" y="114263"/>
                    <a:pt x="71337" y="115303"/>
                    <a:pt x="70044" y="115303"/>
                  </a:cubicBezTo>
                  <a:cubicBezTo>
                    <a:pt x="69587" y="115303"/>
                    <a:pt x="68522" y="115088"/>
                    <a:pt x="68103" y="115088"/>
                  </a:cubicBezTo>
                  <a:cubicBezTo>
                    <a:pt x="67647" y="115303"/>
                    <a:pt x="68103" y="115912"/>
                    <a:pt x="67228" y="116307"/>
                  </a:cubicBezTo>
                  <a:cubicBezTo>
                    <a:pt x="67000" y="116522"/>
                    <a:pt x="66772" y="117131"/>
                    <a:pt x="66353" y="116916"/>
                  </a:cubicBezTo>
                  <a:cubicBezTo>
                    <a:pt x="65478" y="116307"/>
                    <a:pt x="66582" y="111000"/>
                    <a:pt x="65060" y="112650"/>
                  </a:cubicBezTo>
                  <a:cubicBezTo>
                    <a:pt x="64413" y="113474"/>
                    <a:pt x="65707" y="115482"/>
                    <a:pt x="63348" y="115697"/>
                  </a:cubicBezTo>
                  <a:cubicBezTo>
                    <a:pt x="61179" y="115697"/>
                    <a:pt x="61179" y="116522"/>
                    <a:pt x="59885" y="117956"/>
                  </a:cubicBezTo>
                  <a:cubicBezTo>
                    <a:pt x="59239" y="118745"/>
                    <a:pt x="58363" y="118135"/>
                    <a:pt x="57488" y="118960"/>
                  </a:cubicBezTo>
                  <a:cubicBezTo>
                    <a:pt x="56651" y="119569"/>
                    <a:pt x="54673" y="119569"/>
                    <a:pt x="53608" y="119175"/>
                  </a:cubicBezTo>
                  <a:cubicBezTo>
                    <a:pt x="52961" y="118745"/>
                    <a:pt x="52733" y="117956"/>
                    <a:pt x="52733" y="117131"/>
                  </a:cubicBezTo>
                  <a:cubicBezTo>
                    <a:pt x="52961" y="116522"/>
                    <a:pt x="52733" y="116127"/>
                    <a:pt x="52733" y="115482"/>
                  </a:cubicBezTo>
                  <a:cubicBezTo>
                    <a:pt x="51667" y="115303"/>
                    <a:pt x="51020" y="116127"/>
                    <a:pt x="51020" y="114478"/>
                  </a:cubicBezTo>
                  <a:cubicBezTo>
                    <a:pt x="51020" y="113474"/>
                    <a:pt x="50792" y="112865"/>
                    <a:pt x="51667" y="112040"/>
                  </a:cubicBezTo>
                  <a:cubicBezTo>
                    <a:pt x="52542" y="110821"/>
                    <a:pt x="52733" y="109781"/>
                    <a:pt x="53189" y="108778"/>
                  </a:cubicBezTo>
                  <a:cubicBezTo>
                    <a:pt x="54026" y="108778"/>
                    <a:pt x="54254" y="108562"/>
                    <a:pt x="54673" y="107953"/>
                  </a:cubicBezTo>
                  <a:cubicBezTo>
                    <a:pt x="54901" y="107164"/>
                    <a:pt x="55776" y="107774"/>
                    <a:pt x="56423" y="107164"/>
                  </a:cubicBezTo>
                  <a:cubicBezTo>
                    <a:pt x="57488" y="106340"/>
                    <a:pt x="56651" y="103902"/>
                    <a:pt x="55548" y="103471"/>
                  </a:cubicBezTo>
                  <a:cubicBezTo>
                    <a:pt x="54254" y="102862"/>
                    <a:pt x="53608" y="103686"/>
                    <a:pt x="52542" y="104081"/>
                  </a:cubicBezTo>
                  <a:cubicBezTo>
                    <a:pt x="51211" y="104296"/>
                    <a:pt x="51667" y="101643"/>
                    <a:pt x="51667" y="101033"/>
                  </a:cubicBezTo>
                  <a:cubicBezTo>
                    <a:pt x="51857" y="100029"/>
                    <a:pt x="51857" y="99599"/>
                    <a:pt x="51020" y="99599"/>
                  </a:cubicBezTo>
                  <a:cubicBezTo>
                    <a:pt x="50792" y="99814"/>
                    <a:pt x="44971" y="102862"/>
                    <a:pt x="44514" y="102682"/>
                  </a:cubicBezTo>
                  <a:cubicBezTo>
                    <a:pt x="43868" y="102682"/>
                    <a:pt x="43677" y="102467"/>
                    <a:pt x="43031" y="103292"/>
                  </a:cubicBezTo>
                  <a:cubicBezTo>
                    <a:pt x="42574" y="104081"/>
                    <a:pt x="42384" y="102862"/>
                    <a:pt x="41509" y="103292"/>
                  </a:cubicBezTo>
                  <a:cubicBezTo>
                    <a:pt x="40215" y="104296"/>
                    <a:pt x="40634" y="103292"/>
                    <a:pt x="39112" y="103292"/>
                  </a:cubicBezTo>
                  <a:cubicBezTo>
                    <a:pt x="38046" y="103292"/>
                    <a:pt x="37171" y="103077"/>
                    <a:pt x="36296" y="104081"/>
                  </a:cubicBezTo>
                  <a:cubicBezTo>
                    <a:pt x="35649" y="104690"/>
                    <a:pt x="35459" y="105515"/>
                    <a:pt x="34356" y="105121"/>
                  </a:cubicBezTo>
                  <a:cubicBezTo>
                    <a:pt x="31997" y="104690"/>
                    <a:pt x="31122" y="105300"/>
                    <a:pt x="29828" y="107164"/>
                  </a:cubicBezTo>
                  <a:cubicBezTo>
                    <a:pt x="28953" y="108383"/>
                    <a:pt x="28953" y="108383"/>
                    <a:pt x="27469" y="109172"/>
                  </a:cubicBezTo>
                  <a:cubicBezTo>
                    <a:pt x="25719" y="110212"/>
                    <a:pt x="26366" y="110606"/>
                    <a:pt x="25491" y="112040"/>
                  </a:cubicBezTo>
                  <a:cubicBezTo>
                    <a:pt x="25072" y="112435"/>
                    <a:pt x="24007" y="112865"/>
                    <a:pt x="23360" y="113044"/>
                  </a:cubicBezTo>
                  <a:cubicBezTo>
                    <a:pt x="22257" y="113654"/>
                    <a:pt x="22257" y="114478"/>
                    <a:pt x="21382" y="115088"/>
                  </a:cubicBezTo>
                  <a:cubicBezTo>
                    <a:pt x="20735" y="115482"/>
                    <a:pt x="20317" y="115912"/>
                    <a:pt x="19670" y="116307"/>
                  </a:cubicBezTo>
                  <a:lnTo>
                    <a:pt x="19670" y="116307"/>
                  </a:lnTo>
                  <a:cubicBezTo>
                    <a:pt x="19670" y="115697"/>
                    <a:pt x="19670" y="114873"/>
                    <a:pt x="19670" y="114263"/>
                  </a:cubicBezTo>
                  <a:cubicBezTo>
                    <a:pt x="19670" y="111610"/>
                    <a:pt x="19023" y="109172"/>
                    <a:pt x="19441" y="106555"/>
                  </a:cubicBezTo>
                  <a:cubicBezTo>
                    <a:pt x="19670" y="104905"/>
                    <a:pt x="18795" y="103471"/>
                    <a:pt x="18795" y="101858"/>
                  </a:cubicBezTo>
                  <a:cubicBezTo>
                    <a:pt x="19023" y="101643"/>
                    <a:pt x="21192" y="101463"/>
                    <a:pt x="21610" y="101463"/>
                  </a:cubicBezTo>
                  <a:cubicBezTo>
                    <a:pt x="21610" y="101248"/>
                    <a:pt x="21610" y="101248"/>
                    <a:pt x="21838" y="101033"/>
                  </a:cubicBezTo>
                  <a:cubicBezTo>
                    <a:pt x="24426" y="99205"/>
                    <a:pt x="20545" y="99205"/>
                    <a:pt x="22485" y="98380"/>
                  </a:cubicBezTo>
                  <a:cubicBezTo>
                    <a:pt x="22675" y="98201"/>
                    <a:pt x="24426" y="95942"/>
                    <a:pt x="24426" y="95548"/>
                  </a:cubicBezTo>
                  <a:cubicBezTo>
                    <a:pt x="24844" y="94508"/>
                    <a:pt x="25719" y="94508"/>
                    <a:pt x="26785" y="94114"/>
                  </a:cubicBezTo>
                  <a:cubicBezTo>
                    <a:pt x="27888" y="93504"/>
                    <a:pt x="28763" y="92680"/>
                    <a:pt x="29410" y="91676"/>
                  </a:cubicBezTo>
                  <a:cubicBezTo>
                    <a:pt x="30057" y="90636"/>
                    <a:pt x="32415" y="91461"/>
                    <a:pt x="31769" y="90026"/>
                  </a:cubicBezTo>
                  <a:cubicBezTo>
                    <a:pt x="31578" y="89632"/>
                    <a:pt x="31578" y="87804"/>
                    <a:pt x="31350" y="87804"/>
                  </a:cubicBezTo>
                  <a:cubicBezTo>
                    <a:pt x="30057" y="88413"/>
                    <a:pt x="30057" y="88807"/>
                    <a:pt x="30247" y="90242"/>
                  </a:cubicBezTo>
                  <a:cubicBezTo>
                    <a:pt x="30475" y="91245"/>
                    <a:pt x="28306" y="91245"/>
                    <a:pt x="27469" y="91245"/>
                  </a:cubicBezTo>
                  <a:cubicBezTo>
                    <a:pt x="26138" y="91245"/>
                    <a:pt x="24007" y="93289"/>
                    <a:pt x="23132" y="92680"/>
                  </a:cubicBezTo>
                  <a:cubicBezTo>
                    <a:pt x="22485" y="92285"/>
                    <a:pt x="21610" y="92895"/>
                    <a:pt x="21192" y="92680"/>
                  </a:cubicBezTo>
                  <a:cubicBezTo>
                    <a:pt x="20545" y="92285"/>
                    <a:pt x="21382" y="91245"/>
                    <a:pt x="21382" y="90851"/>
                  </a:cubicBezTo>
                  <a:cubicBezTo>
                    <a:pt x="21838" y="90636"/>
                    <a:pt x="22675" y="90457"/>
                    <a:pt x="22904" y="90026"/>
                  </a:cubicBezTo>
                  <a:cubicBezTo>
                    <a:pt x="23132" y="89023"/>
                    <a:pt x="21838" y="87804"/>
                    <a:pt x="23360" y="88413"/>
                  </a:cubicBezTo>
                  <a:cubicBezTo>
                    <a:pt x="25491" y="89238"/>
                    <a:pt x="25948" y="86585"/>
                    <a:pt x="27013" y="85150"/>
                  </a:cubicBezTo>
                  <a:cubicBezTo>
                    <a:pt x="27888" y="84111"/>
                    <a:pt x="29600" y="83931"/>
                    <a:pt x="28953" y="82892"/>
                  </a:cubicBezTo>
                  <a:cubicBezTo>
                    <a:pt x="27660" y="80884"/>
                    <a:pt x="27469" y="83322"/>
                    <a:pt x="25719" y="83716"/>
                  </a:cubicBezTo>
                  <a:cubicBezTo>
                    <a:pt x="24844" y="84326"/>
                    <a:pt x="24844" y="84935"/>
                    <a:pt x="24007" y="84541"/>
                  </a:cubicBezTo>
                  <a:cubicBezTo>
                    <a:pt x="23132" y="84111"/>
                    <a:pt x="22485" y="84756"/>
                    <a:pt x="21610" y="84935"/>
                  </a:cubicBezTo>
                  <a:cubicBezTo>
                    <a:pt x="20317" y="85150"/>
                    <a:pt x="20317" y="82712"/>
                    <a:pt x="20088" y="81888"/>
                  </a:cubicBezTo>
                  <a:cubicBezTo>
                    <a:pt x="20088" y="81673"/>
                    <a:pt x="21382" y="80884"/>
                    <a:pt x="21382" y="80884"/>
                  </a:cubicBezTo>
                  <a:lnTo>
                    <a:pt x="21610" y="80884"/>
                  </a:lnTo>
                  <a:cubicBezTo>
                    <a:pt x="22675" y="80884"/>
                    <a:pt x="22485" y="80669"/>
                    <a:pt x="22257" y="79844"/>
                  </a:cubicBezTo>
                  <a:cubicBezTo>
                    <a:pt x="21838" y="78625"/>
                    <a:pt x="22485" y="79055"/>
                    <a:pt x="22675" y="78231"/>
                  </a:cubicBezTo>
                  <a:cubicBezTo>
                    <a:pt x="22904" y="77836"/>
                    <a:pt x="21192" y="74574"/>
                    <a:pt x="22067" y="74144"/>
                  </a:cubicBezTo>
                  <a:cubicBezTo>
                    <a:pt x="22904" y="73319"/>
                    <a:pt x="23779" y="73749"/>
                    <a:pt x="24197" y="72315"/>
                  </a:cubicBezTo>
                  <a:cubicBezTo>
                    <a:pt x="24654" y="71490"/>
                    <a:pt x="26366" y="69447"/>
                    <a:pt x="26366" y="68873"/>
                  </a:cubicBezTo>
                  <a:cubicBezTo>
                    <a:pt x="25491" y="68873"/>
                    <a:pt x="24426" y="69662"/>
                    <a:pt x="23779" y="69877"/>
                  </a:cubicBezTo>
                  <a:cubicBezTo>
                    <a:pt x="22904" y="70092"/>
                    <a:pt x="23132" y="68443"/>
                    <a:pt x="22067" y="68048"/>
                  </a:cubicBezTo>
                  <a:cubicBezTo>
                    <a:pt x="21838" y="68048"/>
                    <a:pt x="21838" y="68048"/>
                    <a:pt x="21838" y="68048"/>
                  </a:cubicBezTo>
                  <a:cubicBezTo>
                    <a:pt x="21610" y="68228"/>
                    <a:pt x="20735" y="69052"/>
                    <a:pt x="20735" y="69268"/>
                  </a:cubicBezTo>
                  <a:cubicBezTo>
                    <a:pt x="20735" y="69662"/>
                    <a:pt x="21192" y="70271"/>
                    <a:pt x="21192" y="70271"/>
                  </a:cubicBezTo>
                  <a:cubicBezTo>
                    <a:pt x="21192" y="70487"/>
                    <a:pt x="20545" y="70487"/>
                    <a:pt x="20317" y="70702"/>
                  </a:cubicBezTo>
                  <a:cubicBezTo>
                    <a:pt x="20317" y="70881"/>
                    <a:pt x="20545" y="71311"/>
                    <a:pt x="20545" y="71706"/>
                  </a:cubicBezTo>
                  <a:cubicBezTo>
                    <a:pt x="19251" y="71706"/>
                    <a:pt x="19898" y="70487"/>
                    <a:pt x="19898" y="70092"/>
                  </a:cubicBezTo>
                  <a:cubicBezTo>
                    <a:pt x="18795" y="69877"/>
                    <a:pt x="17501" y="71311"/>
                    <a:pt x="17083" y="72100"/>
                  </a:cubicBezTo>
                  <a:cubicBezTo>
                    <a:pt x="16854" y="72315"/>
                    <a:pt x="17083" y="72709"/>
                    <a:pt x="16854" y="73140"/>
                  </a:cubicBezTo>
                  <a:cubicBezTo>
                    <a:pt x="16207" y="73749"/>
                    <a:pt x="15789" y="73749"/>
                    <a:pt x="15332" y="74144"/>
                  </a:cubicBezTo>
                  <a:cubicBezTo>
                    <a:pt x="14495" y="74753"/>
                    <a:pt x="14686" y="76187"/>
                    <a:pt x="13849" y="76797"/>
                  </a:cubicBezTo>
                  <a:cubicBezTo>
                    <a:pt x="13849" y="76797"/>
                    <a:pt x="12745" y="77406"/>
                    <a:pt x="12555" y="77191"/>
                  </a:cubicBezTo>
                  <a:cubicBezTo>
                    <a:pt x="12327" y="77012"/>
                    <a:pt x="12555" y="74968"/>
                    <a:pt x="12555" y="74574"/>
                  </a:cubicBezTo>
                  <a:cubicBezTo>
                    <a:pt x="12555" y="74359"/>
                    <a:pt x="12555" y="74359"/>
                    <a:pt x="12555" y="74359"/>
                  </a:cubicBezTo>
                  <a:cubicBezTo>
                    <a:pt x="12098" y="74144"/>
                    <a:pt x="10577" y="73749"/>
                    <a:pt x="10577" y="73534"/>
                  </a:cubicBezTo>
                  <a:cubicBezTo>
                    <a:pt x="10577" y="72709"/>
                    <a:pt x="11452" y="72315"/>
                    <a:pt x="11680" y="71706"/>
                  </a:cubicBezTo>
                  <a:cubicBezTo>
                    <a:pt x="12555" y="70487"/>
                    <a:pt x="12555" y="68443"/>
                    <a:pt x="12745" y="67009"/>
                  </a:cubicBezTo>
                  <a:cubicBezTo>
                    <a:pt x="12974" y="66614"/>
                    <a:pt x="13620" y="64786"/>
                    <a:pt x="14039" y="64571"/>
                  </a:cubicBezTo>
                  <a:cubicBezTo>
                    <a:pt x="14686" y="63746"/>
                    <a:pt x="16207" y="63961"/>
                    <a:pt x="16626" y="62742"/>
                  </a:cubicBezTo>
                  <a:cubicBezTo>
                    <a:pt x="17083" y="61918"/>
                    <a:pt x="16854" y="61738"/>
                    <a:pt x="17729" y="61308"/>
                  </a:cubicBezTo>
                  <a:cubicBezTo>
                    <a:pt x="18148" y="61129"/>
                    <a:pt x="20088" y="61308"/>
                    <a:pt x="19251" y="60699"/>
                  </a:cubicBezTo>
                  <a:cubicBezTo>
                    <a:pt x="18376" y="60304"/>
                    <a:pt x="17083" y="60484"/>
                    <a:pt x="16436" y="61129"/>
                  </a:cubicBezTo>
                  <a:cubicBezTo>
                    <a:pt x="16436" y="61129"/>
                    <a:pt x="14914" y="61308"/>
                    <a:pt x="14686" y="61308"/>
                  </a:cubicBezTo>
                  <a:cubicBezTo>
                    <a:pt x="13620" y="61523"/>
                    <a:pt x="13620" y="60699"/>
                    <a:pt x="12974" y="60699"/>
                  </a:cubicBezTo>
                  <a:cubicBezTo>
                    <a:pt x="12098" y="60699"/>
                    <a:pt x="11033" y="61738"/>
                    <a:pt x="10805" y="62527"/>
                  </a:cubicBezTo>
                  <a:cubicBezTo>
                    <a:pt x="10158" y="63961"/>
                    <a:pt x="10158" y="63961"/>
                    <a:pt x="9283" y="62957"/>
                  </a:cubicBezTo>
                  <a:cubicBezTo>
                    <a:pt x="8864" y="62527"/>
                    <a:pt x="7571" y="61129"/>
                    <a:pt x="7571" y="60484"/>
                  </a:cubicBezTo>
                  <a:cubicBezTo>
                    <a:pt x="7571" y="60089"/>
                    <a:pt x="8446" y="60304"/>
                    <a:pt x="8636" y="60089"/>
                  </a:cubicBezTo>
                  <a:cubicBezTo>
                    <a:pt x="10158" y="59480"/>
                    <a:pt x="8636" y="58046"/>
                    <a:pt x="7989" y="57436"/>
                  </a:cubicBezTo>
                  <a:cubicBezTo>
                    <a:pt x="7989" y="57651"/>
                    <a:pt x="7989" y="57651"/>
                    <a:pt x="7989" y="57651"/>
                  </a:cubicBezTo>
                  <a:cubicBezTo>
                    <a:pt x="6696" y="56647"/>
                    <a:pt x="7989" y="55392"/>
                    <a:pt x="7989" y="53994"/>
                  </a:cubicBezTo>
                  <a:cubicBezTo>
                    <a:pt x="7989" y="53994"/>
                    <a:pt x="5402" y="52560"/>
                    <a:pt x="5402" y="51341"/>
                  </a:cubicBezTo>
                  <a:lnTo>
                    <a:pt x="5402" y="51341"/>
                  </a:lnTo>
                  <a:cubicBezTo>
                    <a:pt x="5174" y="51735"/>
                    <a:pt x="6049" y="53385"/>
                    <a:pt x="4984" y="53385"/>
                  </a:cubicBezTo>
                  <a:cubicBezTo>
                    <a:pt x="4755" y="52954"/>
                    <a:pt x="3880" y="52560"/>
                    <a:pt x="3652" y="52166"/>
                  </a:cubicBezTo>
                  <a:cubicBezTo>
                    <a:pt x="1940" y="52166"/>
                    <a:pt x="2168" y="55392"/>
                    <a:pt x="1293" y="55392"/>
                  </a:cubicBezTo>
                  <a:cubicBezTo>
                    <a:pt x="1293" y="53170"/>
                    <a:pt x="0" y="51951"/>
                    <a:pt x="1940" y="50516"/>
                  </a:cubicBezTo>
                  <a:cubicBezTo>
                    <a:pt x="3043" y="49512"/>
                    <a:pt x="2168" y="48078"/>
                    <a:pt x="1521" y="47469"/>
                  </a:cubicBezTo>
                  <a:cubicBezTo>
                    <a:pt x="228" y="46250"/>
                    <a:pt x="1712" y="46465"/>
                    <a:pt x="1940" y="45820"/>
                  </a:cubicBezTo>
                  <a:cubicBezTo>
                    <a:pt x="2358" y="45031"/>
                    <a:pt x="3043" y="42378"/>
                    <a:pt x="4109" y="42593"/>
                  </a:cubicBezTo>
                  <a:cubicBezTo>
                    <a:pt x="5402" y="42772"/>
                    <a:pt x="5174" y="42987"/>
                    <a:pt x="6049" y="42163"/>
                  </a:cubicBezTo>
                  <a:cubicBezTo>
                    <a:pt x="6277" y="41983"/>
                    <a:pt x="7114" y="41159"/>
                    <a:pt x="7114" y="40944"/>
                  </a:cubicBezTo>
                  <a:cubicBezTo>
                    <a:pt x="6924" y="40944"/>
                    <a:pt x="6924" y="39940"/>
                    <a:pt x="6696" y="39725"/>
                  </a:cubicBezTo>
                  <a:cubicBezTo>
                    <a:pt x="6277" y="39510"/>
                    <a:pt x="5402" y="41159"/>
                    <a:pt x="4984" y="40334"/>
                  </a:cubicBezTo>
                  <a:cubicBezTo>
                    <a:pt x="4109" y="39510"/>
                    <a:pt x="5821" y="38291"/>
                    <a:pt x="6696" y="37502"/>
                  </a:cubicBezTo>
                  <a:cubicBezTo>
                    <a:pt x="7989" y="36462"/>
                    <a:pt x="9740" y="37896"/>
                    <a:pt x="11680" y="37072"/>
                  </a:cubicBezTo>
                  <a:cubicBezTo>
                    <a:pt x="12745" y="36283"/>
                    <a:pt x="12745" y="35458"/>
                    <a:pt x="14039" y="35028"/>
                  </a:cubicBezTo>
                  <a:cubicBezTo>
                    <a:pt x="15142" y="34634"/>
                    <a:pt x="17273" y="36068"/>
                    <a:pt x="16436" y="34239"/>
                  </a:cubicBezTo>
                  <a:cubicBezTo>
                    <a:pt x="16207" y="33414"/>
                    <a:pt x="16626" y="33020"/>
                    <a:pt x="15979" y="32590"/>
                  </a:cubicBezTo>
                  <a:cubicBezTo>
                    <a:pt x="15332" y="32411"/>
                    <a:pt x="14495" y="32195"/>
                    <a:pt x="14495" y="31586"/>
                  </a:cubicBezTo>
                  <a:cubicBezTo>
                    <a:pt x="14495" y="31371"/>
                    <a:pt x="14495" y="31371"/>
                    <a:pt x="14495" y="31371"/>
                  </a:cubicBezTo>
                  <a:cubicBezTo>
                    <a:pt x="15561" y="31371"/>
                    <a:pt x="16436" y="31156"/>
                    <a:pt x="17273" y="31156"/>
                  </a:cubicBezTo>
                  <a:cubicBezTo>
                    <a:pt x="18795" y="31156"/>
                    <a:pt x="18376" y="30367"/>
                    <a:pt x="18376" y="29542"/>
                  </a:cubicBezTo>
                  <a:lnTo>
                    <a:pt x="18376" y="29542"/>
                  </a:lnTo>
                  <a:lnTo>
                    <a:pt x="18376" y="29542"/>
                  </a:lnTo>
                  <a:cubicBezTo>
                    <a:pt x="20088" y="29542"/>
                    <a:pt x="20963" y="29757"/>
                    <a:pt x="21610" y="27893"/>
                  </a:cubicBezTo>
                  <a:cubicBezTo>
                    <a:pt x="21610" y="27893"/>
                    <a:pt x="21838" y="28538"/>
                    <a:pt x="22257" y="28718"/>
                  </a:cubicBezTo>
                  <a:cubicBezTo>
                    <a:pt x="22904" y="29148"/>
                    <a:pt x="23360" y="29757"/>
                    <a:pt x="24007" y="30152"/>
                  </a:cubicBezTo>
                  <a:cubicBezTo>
                    <a:pt x="27888" y="32195"/>
                    <a:pt x="29181" y="29542"/>
                    <a:pt x="32872" y="29542"/>
                  </a:cubicBezTo>
                  <a:cubicBezTo>
                    <a:pt x="34356" y="29148"/>
                    <a:pt x="35649" y="29937"/>
                    <a:pt x="36981" y="28718"/>
                  </a:cubicBezTo>
                  <a:cubicBezTo>
                    <a:pt x="37818" y="27893"/>
                    <a:pt x="40215" y="25061"/>
                    <a:pt x="41699" y="26280"/>
                  </a:cubicBezTo>
                  <a:cubicBezTo>
                    <a:pt x="42802" y="27319"/>
                    <a:pt x="41927" y="28933"/>
                    <a:pt x="44514" y="27499"/>
                  </a:cubicBezTo>
                  <a:cubicBezTo>
                    <a:pt x="45808" y="26889"/>
                    <a:pt x="44324" y="25061"/>
                    <a:pt x="44971" y="24846"/>
                  </a:cubicBezTo>
                  <a:cubicBezTo>
                    <a:pt x="46455" y="24057"/>
                    <a:pt x="45808" y="24666"/>
                    <a:pt x="46683" y="25061"/>
                  </a:cubicBezTo>
                  <a:cubicBezTo>
                    <a:pt x="47140" y="25455"/>
                    <a:pt x="47748" y="25061"/>
                    <a:pt x="48205" y="25670"/>
                  </a:cubicBezTo>
                  <a:cubicBezTo>
                    <a:pt x="48852" y="26674"/>
                    <a:pt x="49499" y="28323"/>
                    <a:pt x="51020" y="28718"/>
                  </a:cubicBezTo>
                  <a:lnTo>
                    <a:pt x="51020" y="28718"/>
                  </a:lnTo>
                  <a:cubicBezTo>
                    <a:pt x="51211" y="28108"/>
                    <a:pt x="51020" y="25885"/>
                    <a:pt x="50792" y="25276"/>
                  </a:cubicBezTo>
                  <a:cubicBezTo>
                    <a:pt x="50374" y="24451"/>
                    <a:pt x="52086" y="23447"/>
                    <a:pt x="52733" y="23232"/>
                  </a:cubicBezTo>
                  <a:cubicBezTo>
                    <a:pt x="52733" y="22408"/>
                    <a:pt x="47977" y="22802"/>
                    <a:pt x="47140" y="22193"/>
                  </a:cubicBezTo>
                  <a:cubicBezTo>
                    <a:pt x="45389" y="20794"/>
                    <a:pt x="48852" y="20974"/>
                    <a:pt x="49727" y="20794"/>
                  </a:cubicBezTo>
                  <a:cubicBezTo>
                    <a:pt x="50564" y="20579"/>
                    <a:pt x="51439" y="20579"/>
                    <a:pt x="52314" y="19755"/>
                  </a:cubicBezTo>
                  <a:cubicBezTo>
                    <a:pt x="52542" y="19575"/>
                    <a:pt x="52733" y="18930"/>
                    <a:pt x="52314" y="19145"/>
                  </a:cubicBezTo>
                  <a:cubicBezTo>
                    <a:pt x="51020" y="19755"/>
                    <a:pt x="49727" y="19755"/>
                    <a:pt x="48205" y="20185"/>
                  </a:cubicBezTo>
                  <a:cubicBezTo>
                    <a:pt x="47140" y="20579"/>
                    <a:pt x="46036" y="19970"/>
                    <a:pt x="44971" y="19970"/>
                  </a:cubicBezTo>
                  <a:cubicBezTo>
                    <a:pt x="44971" y="19575"/>
                    <a:pt x="46455" y="19145"/>
                    <a:pt x="46036" y="18356"/>
                  </a:cubicBezTo>
                  <a:cubicBezTo>
                    <a:pt x="45161" y="16922"/>
                    <a:pt x="46455" y="17532"/>
                    <a:pt x="46683" y="16313"/>
                  </a:cubicBezTo>
                  <a:cubicBezTo>
                    <a:pt x="46911" y="15488"/>
                    <a:pt x="45618" y="15273"/>
                    <a:pt x="45618" y="14663"/>
                  </a:cubicBezTo>
                  <a:cubicBezTo>
                    <a:pt x="46036" y="14663"/>
                    <a:pt x="46265" y="14054"/>
                    <a:pt x="46683" y="14663"/>
                  </a:cubicBezTo>
                  <a:cubicBezTo>
                    <a:pt x="47748" y="16097"/>
                    <a:pt x="51667" y="13050"/>
                    <a:pt x="51857" y="11831"/>
                  </a:cubicBezTo>
                  <a:cubicBezTo>
                    <a:pt x="52314" y="10612"/>
                    <a:pt x="52733" y="12225"/>
                    <a:pt x="53379" y="11221"/>
                  </a:cubicBezTo>
                  <a:cubicBezTo>
                    <a:pt x="54673" y="9572"/>
                    <a:pt x="55129" y="9787"/>
                    <a:pt x="56842" y="9572"/>
                  </a:cubicBezTo>
                  <a:cubicBezTo>
                    <a:pt x="58782" y="9393"/>
                    <a:pt x="57260" y="8783"/>
                    <a:pt x="57717" y="7349"/>
                  </a:cubicBezTo>
                  <a:cubicBezTo>
                    <a:pt x="57945" y="6310"/>
                    <a:pt x="57717" y="4911"/>
                    <a:pt x="59429" y="5521"/>
                  </a:cubicBezTo>
                  <a:cubicBezTo>
                    <a:pt x="61369" y="6130"/>
                    <a:pt x="62244" y="4481"/>
                    <a:pt x="63766" y="4087"/>
                  </a:cubicBezTo>
                  <a:cubicBezTo>
                    <a:pt x="64831" y="3692"/>
                    <a:pt x="65288" y="1649"/>
                    <a:pt x="66582" y="1649"/>
                  </a:cubicBezTo>
                  <a:cubicBezTo>
                    <a:pt x="66582" y="6130"/>
                    <a:pt x="66582" y="6130"/>
                    <a:pt x="66582" y="6130"/>
                  </a:cubicBezTo>
                  <a:cubicBezTo>
                    <a:pt x="66353" y="8138"/>
                    <a:pt x="69397" y="5521"/>
                    <a:pt x="69816" y="5091"/>
                  </a:cubicBezTo>
                  <a:cubicBezTo>
                    <a:pt x="71337" y="4087"/>
                    <a:pt x="73506" y="3047"/>
                    <a:pt x="74990" y="2043"/>
                  </a:cubicBezTo>
                  <a:cubicBezTo>
                    <a:pt x="77615" y="0"/>
                    <a:pt x="74571" y="3692"/>
                    <a:pt x="74571" y="4481"/>
                  </a:cubicBezTo>
                  <a:cubicBezTo>
                    <a:pt x="75447" y="4696"/>
                    <a:pt x="76093" y="3262"/>
                    <a:pt x="77159" y="3262"/>
                  </a:cubicBezTo>
                  <a:cubicBezTo>
                    <a:pt x="77387" y="3262"/>
                    <a:pt x="78452" y="5091"/>
                    <a:pt x="78452" y="5306"/>
                  </a:cubicBezTo>
                  <a:cubicBezTo>
                    <a:pt x="78909" y="5700"/>
                    <a:pt x="79556" y="6525"/>
                    <a:pt x="79556" y="6919"/>
                  </a:cubicBezTo>
                  <a:cubicBezTo>
                    <a:pt x="81496" y="4911"/>
                    <a:pt x="81496" y="4911"/>
                    <a:pt x="81496" y="4911"/>
                  </a:cubicBezTo>
                  <a:cubicBezTo>
                    <a:pt x="82143" y="4266"/>
                    <a:pt x="83208" y="4481"/>
                    <a:pt x="83855" y="4696"/>
                  </a:cubicBezTo>
                  <a:cubicBezTo>
                    <a:pt x="85605" y="4911"/>
                    <a:pt x="84502" y="5306"/>
                    <a:pt x="85377" y="5700"/>
                  </a:cubicBezTo>
                  <a:cubicBezTo>
                    <a:pt x="86024" y="6130"/>
                    <a:pt x="87127" y="6310"/>
                    <a:pt x="87774" y="6525"/>
                  </a:cubicBezTo>
                  <a:cubicBezTo>
                    <a:pt x="90133" y="7529"/>
                    <a:pt x="91883" y="10791"/>
                    <a:pt x="93823" y="12440"/>
                  </a:cubicBezTo>
                  <a:cubicBezTo>
                    <a:pt x="94698" y="13229"/>
                    <a:pt x="95117" y="14663"/>
                    <a:pt x="96410" y="14663"/>
                  </a:cubicBezTo>
                  <a:cubicBezTo>
                    <a:pt x="97704" y="14663"/>
                    <a:pt x="99416" y="15273"/>
                    <a:pt x="100748" y="14878"/>
                  </a:cubicBezTo>
                  <a:cubicBezTo>
                    <a:pt x="105694" y="14878"/>
                    <a:pt x="105694" y="14878"/>
                    <a:pt x="105694" y="14878"/>
                  </a:cubicBez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50" name="Shape 2850"/>
            <p:cNvSpPr/>
            <p:nvPr/>
          </p:nvSpPr>
          <p:spPr>
            <a:xfrm>
              <a:off x="19753179" y="4096044"/>
              <a:ext cx="2681150" cy="2656920"/>
            </a:xfrm>
            <a:custGeom>
              <a:avLst/>
              <a:gdLst/>
              <a:ahLst/>
              <a:cxnLst/>
              <a:rect l="0" t="0" r="0" b="0"/>
              <a:pathLst>
                <a:path w="120000" h="120000" extrusionOk="0">
                  <a:moveTo>
                    <a:pt x="19349" y="116408"/>
                  </a:moveTo>
                  <a:lnTo>
                    <a:pt x="19349" y="116408"/>
                  </a:lnTo>
                  <a:cubicBezTo>
                    <a:pt x="18823" y="116408"/>
                    <a:pt x="18297" y="116595"/>
                    <a:pt x="17770" y="116595"/>
                  </a:cubicBezTo>
                  <a:cubicBezTo>
                    <a:pt x="17399" y="116595"/>
                    <a:pt x="16532" y="116751"/>
                    <a:pt x="16718" y="117313"/>
                  </a:cubicBezTo>
                  <a:cubicBezTo>
                    <a:pt x="16718" y="117470"/>
                    <a:pt x="17058" y="118001"/>
                    <a:pt x="17244" y="118001"/>
                  </a:cubicBezTo>
                  <a:cubicBezTo>
                    <a:pt x="17925" y="118532"/>
                    <a:pt x="18482" y="118001"/>
                    <a:pt x="18978" y="117844"/>
                  </a:cubicBezTo>
                  <a:cubicBezTo>
                    <a:pt x="19349" y="117657"/>
                    <a:pt x="20402" y="117313"/>
                    <a:pt x="19876" y="116595"/>
                  </a:cubicBezTo>
                  <a:cubicBezTo>
                    <a:pt x="19349" y="116408"/>
                    <a:pt x="19349" y="116408"/>
                    <a:pt x="19349" y="116408"/>
                  </a:cubicBezTo>
                  <a:close/>
                  <a:moveTo>
                    <a:pt x="70185" y="21488"/>
                  </a:moveTo>
                  <a:lnTo>
                    <a:pt x="70185" y="21488"/>
                  </a:lnTo>
                  <a:cubicBezTo>
                    <a:pt x="69659" y="21488"/>
                    <a:pt x="68761" y="21488"/>
                    <a:pt x="68235" y="21114"/>
                  </a:cubicBezTo>
                  <a:cubicBezTo>
                    <a:pt x="68080" y="20957"/>
                    <a:pt x="68080" y="20583"/>
                    <a:pt x="68080" y="20426"/>
                  </a:cubicBezTo>
                  <a:cubicBezTo>
                    <a:pt x="68080" y="20239"/>
                    <a:pt x="68421" y="20052"/>
                    <a:pt x="68421" y="19895"/>
                  </a:cubicBezTo>
                  <a:cubicBezTo>
                    <a:pt x="68606" y="19708"/>
                    <a:pt x="68761" y="18802"/>
                    <a:pt x="69133" y="19177"/>
                  </a:cubicBezTo>
                  <a:cubicBezTo>
                    <a:pt x="69287" y="19177"/>
                    <a:pt x="69659" y="19521"/>
                    <a:pt x="69473" y="19708"/>
                  </a:cubicBezTo>
                  <a:cubicBezTo>
                    <a:pt x="69473" y="19895"/>
                    <a:pt x="69473" y="19895"/>
                    <a:pt x="69473" y="20052"/>
                  </a:cubicBezTo>
                  <a:cubicBezTo>
                    <a:pt x="69659" y="20426"/>
                    <a:pt x="69845" y="20426"/>
                    <a:pt x="70000" y="20770"/>
                  </a:cubicBezTo>
                  <a:cubicBezTo>
                    <a:pt x="70185" y="20957"/>
                    <a:pt x="70526" y="21114"/>
                    <a:pt x="70340" y="21301"/>
                  </a:cubicBezTo>
                  <a:cubicBezTo>
                    <a:pt x="70185" y="21488"/>
                    <a:pt x="70185" y="21488"/>
                    <a:pt x="70185" y="21488"/>
                  </a:cubicBezTo>
                  <a:close/>
                  <a:moveTo>
                    <a:pt x="13188" y="119968"/>
                  </a:moveTo>
                  <a:lnTo>
                    <a:pt x="13188" y="119968"/>
                  </a:lnTo>
                  <a:lnTo>
                    <a:pt x="13188" y="119968"/>
                  </a:lnTo>
                  <a:cubicBezTo>
                    <a:pt x="11083" y="119062"/>
                    <a:pt x="11083" y="119062"/>
                    <a:pt x="11083" y="119062"/>
                  </a:cubicBezTo>
                  <a:cubicBezTo>
                    <a:pt x="10030" y="118532"/>
                    <a:pt x="10557" y="118532"/>
                    <a:pt x="10371" y="117470"/>
                  </a:cubicBezTo>
                  <a:cubicBezTo>
                    <a:pt x="10371" y="117126"/>
                    <a:pt x="9659" y="116064"/>
                    <a:pt x="9504" y="115877"/>
                  </a:cubicBezTo>
                  <a:cubicBezTo>
                    <a:pt x="8792" y="115158"/>
                    <a:pt x="7027" y="115877"/>
                    <a:pt x="6160" y="115346"/>
                  </a:cubicBezTo>
                  <a:cubicBezTo>
                    <a:pt x="5108" y="114815"/>
                    <a:pt x="4582" y="114627"/>
                    <a:pt x="4210" y="113409"/>
                  </a:cubicBezTo>
                  <a:cubicBezTo>
                    <a:pt x="4055" y="112691"/>
                    <a:pt x="5789" y="110910"/>
                    <a:pt x="3869" y="110910"/>
                  </a:cubicBezTo>
                  <a:cubicBezTo>
                    <a:pt x="3157" y="110910"/>
                    <a:pt x="2817" y="111098"/>
                    <a:pt x="2817" y="110192"/>
                  </a:cubicBezTo>
                  <a:cubicBezTo>
                    <a:pt x="2817" y="108943"/>
                    <a:pt x="1919" y="110036"/>
                    <a:pt x="1393" y="109661"/>
                  </a:cubicBezTo>
                  <a:cubicBezTo>
                    <a:pt x="340" y="109505"/>
                    <a:pt x="340" y="109505"/>
                    <a:pt x="340" y="109505"/>
                  </a:cubicBezTo>
                  <a:lnTo>
                    <a:pt x="340" y="109505"/>
                  </a:lnTo>
                  <a:cubicBezTo>
                    <a:pt x="185" y="109130"/>
                    <a:pt x="0" y="108599"/>
                    <a:pt x="185" y="108443"/>
                  </a:cubicBezTo>
                  <a:cubicBezTo>
                    <a:pt x="340" y="108256"/>
                    <a:pt x="712" y="108256"/>
                    <a:pt x="866" y="108256"/>
                  </a:cubicBezTo>
                  <a:cubicBezTo>
                    <a:pt x="1393" y="108068"/>
                    <a:pt x="1764" y="108068"/>
                    <a:pt x="2105" y="107881"/>
                  </a:cubicBezTo>
                  <a:cubicBezTo>
                    <a:pt x="2631" y="107537"/>
                    <a:pt x="2817" y="107350"/>
                    <a:pt x="3003" y="106819"/>
                  </a:cubicBezTo>
                  <a:cubicBezTo>
                    <a:pt x="3157" y="106132"/>
                    <a:pt x="4396" y="105226"/>
                    <a:pt x="4210" y="104508"/>
                  </a:cubicBezTo>
                  <a:cubicBezTo>
                    <a:pt x="3869" y="103633"/>
                    <a:pt x="3343" y="102571"/>
                    <a:pt x="3157" y="101509"/>
                  </a:cubicBezTo>
                  <a:cubicBezTo>
                    <a:pt x="2817" y="99198"/>
                    <a:pt x="5448" y="98136"/>
                    <a:pt x="4210" y="95294"/>
                  </a:cubicBezTo>
                  <a:cubicBezTo>
                    <a:pt x="3684" y="93888"/>
                    <a:pt x="2817" y="93357"/>
                    <a:pt x="2105" y="92295"/>
                  </a:cubicBezTo>
                  <a:cubicBezTo>
                    <a:pt x="1764" y="91920"/>
                    <a:pt x="1578" y="90515"/>
                    <a:pt x="1578" y="89984"/>
                  </a:cubicBezTo>
                  <a:cubicBezTo>
                    <a:pt x="1578" y="88922"/>
                    <a:pt x="2631" y="89609"/>
                    <a:pt x="3157" y="89266"/>
                  </a:cubicBezTo>
                  <a:cubicBezTo>
                    <a:pt x="3684" y="89078"/>
                    <a:pt x="3343" y="88735"/>
                    <a:pt x="3684" y="88360"/>
                  </a:cubicBezTo>
                  <a:cubicBezTo>
                    <a:pt x="4055" y="88016"/>
                    <a:pt x="4736" y="88016"/>
                    <a:pt x="5263" y="87485"/>
                  </a:cubicBezTo>
                  <a:cubicBezTo>
                    <a:pt x="5975" y="86954"/>
                    <a:pt x="5448" y="85892"/>
                    <a:pt x="5789" y="85174"/>
                  </a:cubicBezTo>
                  <a:cubicBezTo>
                    <a:pt x="6160" y="83925"/>
                    <a:pt x="7739" y="84487"/>
                    <a:pt x="8080" y="83237"/>
                  </a:cubicBezTo>
                  <a:cubicBezTo>
                    <a:pt x="8266" y="82519"/>
                    <a:pt x="8452" y="80020"/>
                    <a:pt x="7925" y="79677"/>
                  </a:cubicBezTo>
                  <a:cubicBezTo>
                    <a:pt x="7554" y="79333"/>
                    <a:pt x="7027" y="78958"/>
                    <a:pt x="7554" y="78427"/>
                  </a:cubicBezTo>
                  <a:cubicBezTo>
                    <a:pt x="7925" y="78084"/>
                    <a:pt x="8266" y="77740"/>
                    <a:pt x="7739" y="77209"/>
                  </a:cubicBezTo>
                  <a:cubicBezTo>
                    <a:pt x="7027" y="76304"/>
                    <a:pt x="5975" y="75960"/>
                    <a:pt x="6501" y="74711"/>
                  </a:cubicBezTo>
                  <a:cubicBezTo>
                    <a:pt x="7399" y="74367"/>
                    <a:pt x="7554" y="73118"/>
                    <a:pt x="7027" y="72399"/>
                  </a:cubicBezTo>
                  <a:cubicBezTo>
                    <a:pt x="5789" y="70806"/>
                    <a:pt x="8080" y="70994"/>
                    <a:pt x="8792" y="70806"/>
                  </a:cubicBezTo>
                  <a:cubicBezTo>
                    <a:pt x="10557" y="70275"/>
                    <a:pt x="10557" y="66371"/>
                    <a:pt x="10030" y="65122"/>
                  </a:cubicBezTo>
                  <a:cubicBezTo>
                    <a:pt x="9133" y="65122"/>
                    <a:pt x="7554" y="66028"/>
                    <a:pt x="7213" y="64778"/>
                  </a:cubicBezTo>
                  <a:cubicBezTo>
                    <a:pt x="7027" y="63529"/>
                    <a:pt x="7554" y="63342"/>
                    <a:pt x="6687" y="62280"/>
                  </a:cubicBezTo>
                  <a:cubicBezTo>
                    <a:pt x="4922" y="60687"/>
                    <a:pt x="8792" y="58906"/>
                    <a:pt x="9133" y="57157"/>
                  </a:cubicBezTo>
                  <a:cubicBezTo>
                    <a:pt x="9318" y="57157"/>
                    <a:pt x="9318" y="57157"/>
                    <a:pt x="9133" y="57313"/>
                  </a:cubicBezTo>
                  <a:cubicBezTo>
                    <a:pt x="9845" y="56626"/>
                    <a:pt x="11950" y="57501"/>
                    <a:pt x="11950" y="56251"/>
                  </a:cubicBezTo>
                  <a:cubicBezTo>
                    <a:pt x="11950" y="55377"/>
                    <a:pt x="12321" y="53940"/>
                    <a:pt x="13374" y="53940"/>
                  </a:cubicBezTo>
                  <a:cubicBezTo>
                    <a:pt x="14241" y="53940"/>
                    <a:pt x="14767" y="53784"/>
                    <a:pt x="14953" y="52722"/>
                  </a:cubicBezTo>
                  <a:cubicBezTo>
                    <a:pt x="14953" y="52004"/>
                    <a:pt x="16718" y="52160"/>
                    <a:pt x="16718" y="51098"/>
                  </a:cubicBezTo>
                  <a:cubicBezTo>
                    <a:pt x="16718" y="50223"/>
                    <a:pt x="16346" y="48443"/>
                    <a:pt x="15820" y="47725"/>
                  </a:cubicBezTo>
                  <a:cubicBezTo>
                    <a:pt x="15479" y="47038"/>
                    <a:pt x="16191" y="46507"/>
                    <a:pt x="16718" y="46507"/>
                  </a:cubicBezTo>
                  <a:cubicBezTo>
                    <a:pt x="17058" y="46319"/>
                    <a:pt x="18297" y="45070"/>
                    <a:pt x="18482" y="44914"/>
                  </a:cubicBezTo>
                  <a:cubicBezTo>
                    <a:pt x="19349" y="43852"/>
                    <a:pt x="18637" y="42946"/>
                    <a:pt x="18978" y="42071"/>
                  </a:cubicBezTo>
                  <a:cubicBezTo>
                    <a:pt x="19164" y="41697"/>
                    <a:pt x="19690" y="41166"/>
                    <a:pt x="19690" y="40822"/>
                  </a:cubicBezTo>
                  <a:cubicBezTo>
                    <a:pt x="20588" y="39042"/>
                    <a:pt x="20588" y="37261"/>
                    <a:pt x="20588" y="35325"/>
                  </a:cubicBezTo>
                  <a:cubicBezTo>
                    <a:pt x="20588" y="33357"/>
                    <a:pt x="21795" y="30702"/>
                    <a:pt x="22321" y="28922"/>
                  </a:cubicBezTo>
                  <a:cubicBezTo>
                    <a:pt x="22879" y="27516"/>
                    <a:pt x="21795" y="28047"/>
                    <a:pt x="22879" y="26454"/>
                  </a:cubicBezTo>
                  <a:cubicBezTo>
                    <a:pt x="23219" y="25923"/>
                    <a:pt x="21795" y="26080"/>
                    <a:pt x="21640" y="25736"/>
                  </a:cubicBezTo>
                  <a:cubicBezTo>
                    <a:pt x="21455" y="25549"/>
                    <a:pt x="21981" y="24674"/>
                    <a:pt x="21795" y="24143"/>
                  </a:cubicBezTo>
                  <a:cubicBezTo>
                    <a:pt x="21640" y="23269"/>
                    <a:pt x="21981" y="22550"/>
                    <a:pt x="21269" y="22175"/>
                  </a:cubicBezTo>
                  <a:cubicBezTo>
                    <a:pt x="20402" y="21644"/>
                    <a:pt x="21114" y="21114"/>
                    <a:pt x="20588" y="20426"/>
                  </a:cubicBezTo>
                  <a:cubicBezTo>
                    <a:pt x="20216" y="20052"/>
                    <a:pt x="20216" y="19521"/>
                    <a:pt x="20743" y="19364"/>
                  </a:cubicBezTo>
                  <a:cubicBezTo>
                    <a:pt x="21114" y="19177"/>
                    <a:pt x="22167" y="18990"/>
                    <a:pt x="22167" y="18459"/>
                  </a:cubicBezTo>
                  <a:cubicBezTo>
                    <a:pt x="21795" y="17053"/>
                    <a:pt x="21114" y="17740"/>
                    <a:pt x="21981" y="16147"/>
                  </a:cubicBezTo>
                  <a:cubicBezTo>
                    <a:pt x="22507" y="15085"/>
                    <a:pt x="23034" y="14023"/>
                    <a:pt x="22507" y="12961"/>
                  </a:cubicBezTo>
                  <a:cubicBezTo>
                    <a:pt x="21795" y="12961"/>
                    <a:pt x="20928" y="12774"/>
                    <a:pt x="20588" y="11900"/>
                  </a:cubicBezTo>
                  <a:cubicBezTo>
                    <a:pt x="20216" y="10838"/>
                    <a:pt x="20216" y="10650"/>
                    <a:pt x="19535" y="9932"/>
                  </a:cubicBezTo>
                  <a:cubicBezTo>
                    <a:pt x="18978" y="8870"/>
                    <a:pt x="18978" y="8870"/>
                    <a:pt x="18978" y="8870"/>
                  </a:cubicBezTo>
                  <a:lnTo>
                    <a:pt x="18978" y="8870"/>
                  </a:lnTo>
                  <a:cubicBezTo>
                    <a:pt x="19876" y="8526"/>
                    <a:pt x="19535" y="7808"/>
                    <a:pt x="19164" y="6559"/>
                  </a:cubicBezTo>
                  <a:cubicBezTo>
                    <a:pt x="19164" y="6215"/>
                    <a:pt x="18637" y="5684"/>
                    <a:pt x="18637" y="5497"/>
                  </a:cubicBezTo>
                  <a:cubicBezTo>
                    <a:pt x="18637" y="5340"/>
                    <a:pt x="18978" y="4966"/>
                    <a:pt x="18978" y="4435"/>
                  </a:cubicBezTo>
                  <a:lnTo>
                    <a:pt x="18978" y="4435"/>
                  </a:lnTo>
                  <a:cubicBezTo>
                    <a:pt x="18482" y="4279"/>
                    <a:pt x="19164" y="187"/>
                    <a:pt x="20743" y="0"/>
                  </a:cubicBezTo>
                  <a:cubicBezTo>
                    <a:pt x="21640" y="0"/>
                    <a:pt x="22321" y="718"/>
                    <a:pt x="23034" y="1061"/>
                  </a:cubicBezTo>
                  <a:cubicBezTo>
                    <a:pt x="24458" y="1780"/>
                    <a:pt x="26563" y="1436"/>
                    <a:pt x="27616" y="2842"/>
                  </a:cubicBezTo>
                  <a:cubicBezTo>
                    <a:pt x="27956" y="3185"/>
                    <a:pt x="28482" y="3748"/>
                    <a:pt x="29009" y="3748"/>
                  </a:cubicBezTo>
                  <a:cubicBezTo>
                    <a:pt x="30061" y="3904"/>
                    <a:pt x="29721" y="2311"/>
                    <a:pt x="30959" y="3560"/>
                  </a:cubicBezTo>
                  <a:cubicBezTo>
                    <a:pt x="32012" y="4435"/>
                    <a:pt x="33931" y="3748"/>
                    <a:pt x="34984" y="4279"/>
                  </a:cubicBezTo>
                  <a:cubicBezTo>
                    <a:pt x="36749" y="4966"/>
                    <a:pt x="36749" y="6028"/>
                    <a:pt x="37647" y="7464"/>
                  </a:cubicBezTo>
                  <a:cubicBezTo>
                    <a:pt x="38328" y="8870"/>
                    <a:pt x="39752" y="6559"/>
                    <a:pt x="40804" y="7121"/>
                  </a:cubicBezTo>
                  <a:cubicBezTo>
                    <a:pt x="41671" y="7808"/>
                    <a:pt x="42724" y="7652"/>
                    <a:pt x="43808" y="7464"/>
                  </a:cubicBezTo>
                  <a:cubicBezTo>
                    <a:pt x="44148" y="7277"/>
                    <a:pt x="44674" y="7277"/>
                    <a:pt x="45015" y="7464"/>
                  </a:cubicBezTo>
                  <a:cubicBezTo>
                    <a:pt x="45201" y="7652"/>
                    <a:pt x="45386" y="8339"/>
                    <a:pt x="46068" y="8714"/>
                  </a:cubicBezTo>
                  <a:cubicBezTo>
                    <a:pt x="46439" y="8714"/>
                    <a:pt x="47306" y="10650"/>
                    <a:pt x="47492" y="11181"/>
                  </a:cubicBezTo>
                  <a:cubicBezTo>
                    <a:pt x="48018" y="12087"/>
                    <a:pt x="48018" y="12618"/>
                    <a:pt x="48544" y="13680"/>
                  </a:cubicBezTo>
                  <a:lnTo>
                    <a:pt x="48544" y="13680"/>
                  </a:lnTo>
                  <a:cubicBezTo>
                    <a:pt x="48544" y="13680"/>
                    <a:pt x="48544" y="13836"/>
                    <a:pt x="48359" y="13836"/>
                  </a:cubicBezTo>
                  <a:cubicBezTo>
                    <a:pt x="48359" y="14023"/>
                    <a:pt x="48018" y="14211"/>
                    <a:pt x="48018" y="14554"/>
                  </a:cubicBezTo>
                  <a:cubicBezTo>
                    <a:pt x="48018" y="14929"/>
                    <a:pt x="48730" y="14929"/>
                    <a:pt x="48730" y="15273"/>
                  </a:cubicBezTo>
                  <a:cubicBezTo>
                    <a:pt x="48359" y="15273"/>
                    <a:pt x="47306" y="16678"/>
                    <a:pt x="48018" y="16678"/>
                  </a:cubicBezTo>
                  <a:cubicBezTo>
                    <a:pt x="49411" y="16678"/>
                    <a:pt x="49938" y="18302"/>
                    <a:pt x="48730" y="18990"/>
                  </a:cubicBezTo>
                  <a:cubicBezTo>
                    <a:pt x="48018" y="19364"/>
                    <a:pt x="47678" y="19177"/>
                    <a:pt x="48359" y="20052"/>
                  </a:cubicBezTo>
                  <a:cubicBezTo>
                    <a:pt x="49071" y="21114"/>
                    <a:pt x="49071" y="22019"/>
                    <a:pt x="50464" y="22175"/>
                  </a:cubicBezTo>
                  <a:cubicBezTo>
                    <a:pt x="51702" y="22363"/>
                    <a:pt x="52229" y="21301"/>
                    <a:pt x="53281" y="21301"/>
                  </a:cubicBezTo>
                  <a:cubicBezTo>
                    <a:pt x="54365" y="21114"/>
                    <a:pt x="56284" y="20957"/>
                    <a:pt x="56811" y="20052"/>
                  </a:cubicBezTo>
                  <a:cubicBezTo>
                    <a:pt x="57337" y="18646"/>
                    <a:pt x="58204" y="19521"/>
                    <a:pt x="59442" y="18802"/>
                  </a:cubicBezTo>
                  <a:lnTo>
                    <a:pt x="59442" y="18802"/>
                  </a:lnTo>
                  <a:cubicBezTo>
                    <a:pt x="60495" y="19177"/>
                    <a:pt x="60495" y="19177"/>
                    <a:pt x="60495" y="19177"/>
                  </a:cubicBezTo>
                  <a:cubicBezTo>
                    <a:pt x="61207" y="19364"/>
                    <a:pt x="62105" y="19177"/>
                    <a:pt x="62972" y="19364"/>
                  </a:cubicBezTo>
                  <a:cubicBezTo>
                    <a:pt x="63839" y="19521"/>
                    <a:pt x="63498" y="20426"/>
                    <a:pt x="64210" y="20583"/>
                  </a:cubicBezTo>
                  <a:cubicBezTo>
                    <a:pt x="64891" y="20957"/>
                    <a:pt x="64891" y="20583"/>
                    <a:pt x="65417" y="21301"/>
                  </a:cubicBezTo>
                  <a:cubicBezTo>
                    <a:pt x="65944" y="22175"/>
                    <a:pt x="67027" y="20426"/>
                    <a:pt x="67708" y="21832"/>
                  </a:cubicBezTo>
                  <a:cubicBezTo>
                    <a:pt x="68235" y="23269"/>
                    <a:pt x="68421" y="25549"/>
                    <a:pt x="70340" y="25923"/>
                  </a:cubicBezTo>
                  <a:cubicBezTo>
                    <a:pt x="72476" y="26454"/>
                    <a:pt x="73343" y="25393"/>
                    <a:pt x="74396" y="23768"/>
                  </a:cubicBezTo>
                  <a:cubicBezTo>
                    <a:pt x="74922" y="23425"/>
                    <a:pt x="75294" y="22894"/>
                    <a:pt x="75820" y="22706"/>
                  </a:cubicBezTo>
                  <a:cubicBezTo>
                    <a:pt x="76346" y="22363"/>
                    <a:pt x="77027" y="23269"/>
                    <a:pt x="78080" y="22894"/>
                  </a:cubicBezTo>
                  <a:cubicBezTo>
                    <a:pt x="78978" y="22363"/>
                    <a:pt x="80371" y="22019"/>
                    <a:pt x="81609" y="22550"/>
                  </a:cubicBezTo>
                  <a:cubicBezTo>
                    <a:pt x="82662" y="22894"/>
                    <a:pt x="83003" y="23956"/>
                    <a:pt x="84427" y="24143"/>
                  </a:cubicBezTo>
                  <a:cubicBezTo>
                    <a:pt x="86006" y="24487"/>
                    <a:pt x="85820" y="24331"/>
                    <a:pt x="86346" y="25736"/>
                  </a:cubicBezTo>
                  <a:cubicBezTo>
                    <a:pt x="86718" y="26267"/>
                    <a:pt x="89164" y="27516"/>
                    <a:pt x="89876" y="27329"/>
                  </a:cubicBezTo>
                  <a:cubicBezTo>
                    <a:pt x="90402" y="26985"/>
                    <a:pt x="90402" y="26267"/>
                    <a:pt x="90928" y="26267"/>
                  </a:cubicBezTo>
                  <a:cubicBezTo>
                    <a:pt x="91826" y="25923"/>
                    <a:pt x="92167" y="26611"/>
                    <a:pt x="92879" y="26611"/>
                  </a:cubicBezTo>
                  <a:cubicBezTo>
                    <a:pt x="93746" y="26611"/>
                    <a:pt x="96749" y="27329"/>
                    <a:pt x="94798" y="25736"/>
                  </a:cubicBezTo>
                  <a:cubicBezTo>
                    <a:pt x="93746" y="24862"/>
                    <a:pt x="97430" y="22175"/>
                    <a:pt x="98142" y="22706"/>
                  </a:cubicBezTo>
                  <a:cubicBezTo>
                    <a:pt x="98668" y="23081"/>
                    <a:pt x="99195" y="23612"/>
                    <a:pt x="100092" y="22894"/>
                  </a:cubicBezTo>
                  <a:cubicBezTo>
                    <a:pt x="100773" y="22175"/>
                    <a:pt x="101826" y="20770"/>
                    <a:pt x="102910" y="20770"/>
                  </a:cubicBezTo>
                  <a:cubicBezTo>
                    <a:pt x="103250" y="20770"/>
                    <a:pt x="103591" y="21114"/>
                    <a:pt x="103962" y="21114"/>
                  </a:cubicBezTo>
                  <a:cubicBezTo>
                    <a:pt x="104829" y="21114"/>
                    <a:pt x="105015" y="19364"/>
                    <a:pt x="106068" y="20052"/>
                  </a:cubicBezTo>
                  <a:cubicBezTo>
                    <a:pt x="107306" y="21114"/>
                    <a:pt x="108699" y="19177"/>
                    <a:pt x="109566" y="21114"/>
                  </a:cubicBezTo>
                  <a:cubicBezTo>
                    <a:pt x="110619" y="23269"/>
                    <a:pt x="112383" y="22019"/>
                    <a:pt x="114148" y="22175"/>
                  </a:cubicBezTo>
                  <a:lnTo>
                    <a:pt x="114148" y="22175"/>
                  </a:lnTo>
                  <a:cubicBezTo>
                    <a:pt x="113962" y="24331"/>
                    <a:pt x="113622" y="27516"/>
                    <a:pt x="115913" y="26611"/>
                  </a:cubicBezTo>
                  <a:cubicBezTo>
                    <a:pt x="117151" y="26080"/>
                    <a:pt x="118544" y="27860"/>
                    <a:pt x="119969" y="27860"/>
                  </a:cubicBezTo>
                  <a:lnTo>
                    <a:pt x="119969" y="27860"/>
                  </a:lnTo>
                  <a:cubicBezTo>
                    <a:pt x="119969" y="28047"/>
                    <a:pt x="119969" y="28047"/>
                    <a:pt x="119969" y="28047"/>
                  </a:cubicBezTo>
                  <a:cubicBezTo>
                    <a:pt x="119597" y="28391"/>
                    <a:pt x="119071" y="29297"/>
                    <a:pt x="118916" y="29828"/>
                  </a:cubicBezTo>
                  <a:cubicBezTo>
                    <a:pt x="118544" y="30890"/>
                    <a:pt x="119256" y="30702"/>
                    <a:pt x="118204" y="31421"/>
                  </a:cubicBezTo>
                  <a:cubicBezTo>
                    <a:pt x="117151" y="32295"/>
                    <a:pt x="116099" y="32826"/>
                    <a:pt x="115046" y="32139"/>
                  </a:cubicBezTo>
                  <a:cubicBezTo>
                    <a:pt x="114334" y="31764"/>
                    <a:pt x="113622" y="31077"/>
                    <a:pt x="112910" y="32139"/>
                  </a:cubicBezTo>
                  <a:cubicBezTo>
                    <a:pt x="111857" y="33888"/>
                    <a:pt x="111702" y="36574"/>
                    <a:pt x="112910" y="38167"/>
                  </a:cubicBezTo>
                  <a:cubicBezTo>
                    <a:pt x="113808" y="39229"/>
                    <a:pt x="114674" y="39042"/>
                    <a:pt x="115572" y="40635"/>
                  </a:cubicBezTo>
                  <a:cubicBezTo>
                    <a:pt x="116253" y="42228"/>
                    <a:pt x="114674" y="43852"/>
                    <a:pt x="116099" y="45445"/>
                  </a:cubicBezTo>
                  <a:cubicBezTo>
                    <a:pt x="116965" y="46319"/>
                    <a:pt x="117151" y="46507"/>
                    <a:pt x="116253" y="47725"/>
                  </a:cubicBezTo>
                  <a:cubicBezTo>
                    <a:pt x="116099" y="48443"/>
                    <a:pt x="115572" y="50036"/>
                    <a:pt x="115201" y="50411"/>
                  </a:cubicBezTo>
                  <a:cubicBezTo>
                    <a:pt x="114520" y="50942"/>
                    <a:pt x="113808" y="52347"/>
                    <a:pt x="113095" y="52535"/>
                  </a:cubicBezTo>
                  <a:cubicBezTo>
                    <a:pt x="112569" y="52722"/>
                    <a:pt x="111857" y="52722"/>
                    <a:pt x="111517" y="53253"/>
                  </a:cubicBezTo>
                  <a:cubicBezTo>
                    <a:pt x="110804" y="53940"/>
                    <a:pt x="110619" y="55002"/>
                    <a:pt x="109938" y="55720"/>
                  </a:cubicBezTo>
                  <a:cubicBezTo>
                    <a:pt x="108699" y="56782"/>
                    <a:pt x="107461" y="56626"/>
                    <a:pt x="106408" y="58032"/>
                  </a:cubicBezTo>
                  <a:cubicBezTo>
                    <a:pt x="105015" y="59968"/>
                    <a:pt x="103065" y="59281"/>
                    <a:pt x="101486" y="60530"/>
                  </a:cubicBezTo>
                  <a:cubicBezTo>
                    <a:pt x="100092" y="61405"/>
                    <a:pt x="100092" y="62280"/>
                    <a:pt x="98668" y="62811"/>
                  </a:cubicBezTo>
                  <a:cubicBezTo>
                    <a:pt x="95325" y="64435"/>
                    <a:pt x="95325" y="64435"/>
                    <a:pt x="95325" y="64435"/>
                  </a:cubicBezTo>
                  <a:cubicBezTo>
                    <a:pt x="92167" y="65653"/>
                    <a:pt x="89164" y="66715"/>
                    <a:pt x="86532" y="69026"/>
                  </a:cubicBezTo>
                  <a:cubicBezTo>
                    <a:pt x="84767" y="70463"/>
                    <a:pt x="83003" y="70619"/>
                    <a:pt x="81269" y="71712"/>
                  </a:cubicBezTo>
                  <a:cubicBezTo>
                    <a:pt x="80371" y="72056"/>
                    <a:pt x="80030" y="72930"/>
                    <a:pt x="79318" y="73461"/>
                  </a:cubicBezTo>
                  <a:cubicBezTo>
                    <a:pt x="77925" y="74711"/>
                    <a:pt x="76501" y="77896"/>
                    <a:pt x="75448" y="79677"/>
                  </a:cubicBezTo>
                  <a:cubicBezTo>
                    <a:pt x="74241" y="81801"/>
                    <a:pt x="70712" y="81988"/>
                    <a:pt x="68606" y="82175"/>
                  </a:cubicBezTo>
                  <a:cubicBezTo>
                    <a:pt x="66656" y="82519"/>
                    <a:pt x="65263" y="83050"/>
                    <a:pt x="63684" y="83768"/>
                  </a:cubicBezTo>
                  <a:cubicBezTo>
                    <a:pt x="62600" y="84299"/>
                    <a:pt x="61733" y="84299"/>
                    <a:pt x="60866" y="84487"/>
                  </a:cubicBezTo>
                  <a:cubicBezTo>
                    <a:pt x="57863" y="85892"/>
                    <a:pt x="54860" y="86080"/>
                    <a:pt x="51888" y="86767"/>
                  </a:cubicBezTo>
                  <a:cubicBezTo>
                    <a:pt x="49411" y="87298"/>
                    <a:pt x="47678" y="89078"/>
                    <a:pt x="45015" y="89078"/>
                  </a:cubicBezTo>
                  <a:cubicBezTo>
                    <a:pt x="43808" y="89078"/>
                    <a:pt x="42569" y="89796"/>
                    <a:pt x="41517" y="90327"/>
                  </a:cubicBezTo>
                  <a:cubicBezTo>
                    <a:pt x="40804" y="90515"/>
                    <a:pt x="39752" y="91046"/>
                    <a:pt x="39226" y="91577"/>
                  </a:cubicBezTo>
                  <a:cubicBezTo>
                    <a:pt x="38513" y="92108"/>
                    <a:pt x="38885" y="92639"/>
                    <a:pt x="38699" y="92982"/>
                  </a:cubicBezTo>
                  <a:cubicBezTo>
                    <a:pt x="38328" y="93357"/>
                    <a:pt x="37120" y="91920"/>
                    <a:pt x="36408" y="91920"/>
                  </a:cubicBezTo>
                  <a:cubicBezTo>
                    <a:pt x="33250" y="91920"/>
                    <a:pt x="30061" y="94950"/>
                    <a:pt x="27956" y="97074"/>
                  </a:cubicBezTo>
                  <a:cubicBezTo>
                    <a:pt x="26904" y="97948"/>
                    <a:pt x="24613" y="102228"/>
                    <a:pt x="23560" y="102571"/>
                  </a:cubicBezTo>
                  <a:cubicBezTo>
                    <a:pt x="23560" y="102571"/>
                    <a:pt x="23560" y="102571"/>
                    <a:pt x="23560" y="102384"/>
                  </a:cubicBezTo>
                  <a:cubicBezTo>
                    <a:pt x="21640" y="104351"/>
                    <a:pt x="21640" y="104351"/>
                    <a:pt x="21640" y="104351"/>
                  </a:cubicBezTo>
                  <a:cubicBezTo>
                    <a:pt x="20061" y="105757"/>
                    <a:pt x="20061" y="105757"/>
                    <a:pt x="20061" y="105757"/>
                  </a:cubicBezTo>
                  <a:cubicBezTo>
                    <a:pt x="20216" y="105757"/>
                    <a:pt x="20928" y="106819"/>
                    <a:pt x="21455" y="107006"/>
                  </a:cubicBezTo>
                  <a:cubicBezTo>
                    <a:pt x="22167" y="107350"/>
                    <a:pt x="22879" y="107725"/>
                    <a:pt x="23560" y="107881"/>
                  </a:cubicBezTo>
                  <a:cubicBezTo>
                    <a:pt x="25325" y="108256"/>
                    <a:pt x="24984" y="109661"/>
                    <a:pt x="27275" y="109661"/>
                  </a:cubicBezTo>
                  <a:cubicBezTo>
                    <a:pt x="27275" y="110723"/>
                    <a:pt x="26377" y="111629"/>
                    <a:pt x="25510" y="112160"/>
                  </a:cubicBezTo>
                  <a:cubicBezTo>
                    <a:pt x="22879" y="113753"/>
                    <a:pt x="22879" y="113753"/>
                    <a:pt x="22879" y="113753"/>
                  </a:cubicBezTo>
                  <a:cubicBezTo>
                    <a:pt x="21455" y="114471"/>
                    <a:pt x="16873" y="114096"/>
                    <a:pt x="16006" y="115346"/>
                  </a:cubicBezTo>
                  <a:cubicBezTo>
                    <a:pt x="15139" y="116751"/>
                    <a:pt x="14241" y="118906"/>
                    <a:pt x="13188" y="119968"/>
                  </a:cubicBezTo>
                  <a:close/>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51" name="Shape 2851"/>
            <p:cNvSpPr/>
            <p:nvPr/>
          </p:nvSpPr>
          <p:spPr>
            <a:xfrm>
              <a:off x="17630221" y="8689986"/>
              <a:ext cx="1400055" cy="1494708"/>
            </a:xfrm>
            <a:custGeom>
              <a:avLst/>
              <a:gdLst/>
              <a:ahLst/>
              <a:cxnLst/>
              <a:rect l="0" t="0" r="0" b="0"/>
              <a:pathLst>
                <a:path w="120000" h="120000" extrusionOk="0">
                  <a:moveTo>
                    <a:pt x="0" y="63751"/>
                  </a:moveTo>
                  <a:lnTo>
                    <a:pt x="0" y="63751"/>
                  </a:lnTo>
                  <a:cubicBezTo>
                    <a:pt x="355" y="61528"/>
                    <a:pt x="355" y="61528"/>
                    <a:pt x="355" y="61528"/>
                  </a:cubicBezTo>
                  <a:cubicBezTo>
                    <a:pt x="1364" y="60917"/>
                    <a:pt x="2372" y="59638"/>
                    <a:pt x="3025" y="58693"/>
                  </a:cubicBezTo>
                  <a:cubicBezTo>
                    <a:pt x="4686" y="57137"/>
                    <a:pt x="5753" y="56804"/>
                    <a:pt x="7058" y="54914"/>
                  </a:cubicBezTo>
                  <a:cubicBezTo>
                    <a:pt x="8067" y="53358"/>
                    <a:pt x="8423" y="52413"/>
                    <a:pt x="8779" y="50523"/>
                  </a:cubicBezTo>
                  <a:cubicBezTo>
                    <a:pt x="9075" y="47966"/>
                    <a:pt x="12456" y="46410"/>
                    <a:pt x="14829" y="46076"/>
                  </a:cubicBezTo>
                  <a:cubicBezTo>
                    <a:pt x="18507" y="45465"/>
                    <a:pt x="18507" y="43853"/>
                    <a:pt x="20583" y="41018"/>
                  </a:cubicBezTo>
                  <a:cubicBezTo>
                    <a:pt x="22600" y="39462"/>
                    <a:pt x="22244" y="40407"/>
                    <a:pt x="23905" y="41018"/>
                  </a:cubicBezTo>
                  <a:cubicBezTo>
                    <a:pt x="24913" y="44187"/>
                    <a:pt x="36361" y="37572"/>
                    <a:pt x="37726" y="36628"/>
                  </a:cubicBezTo>
                  <a:cubicBezTo>
                    <a:pt x="42471" y="34404"/>
                    <a:pt x="42471" y="33459"/>
                    <a:pt x="47157" y="34071"/>
                  </a:cubicBezTo>
                  <a:cubicBezTo>
                    <a:pt x="48166" y="35683"/>
                    <a:pt x="47157" y="36294"/>
                    <a:pt x="48877" y="38184"/>
                  </a:cubicBezTo>
                  <a:cubicBezTo>
                    <a:pt x="51547" y="41018"/>
                    <a:pt x="56589" y="38184"/>
                    <a:pt x="58961" y="36628"/>
                  </a:cubicBezTo>
                  <a:cubicBezTo>
                    <a:pt x="62995" y="33459"/>
                    <a:pt x="61334" y="33126"/>
                    <a:pt x="62698" y="29013"/>
                  </a:cubicBezTo>
                  <a:cubicBezTo>
                    <a:pt x="62343" y="27457"/>
                    <a:pt x="62698" y="25900"/>
                    <a:pt x="62343" y="24289"/>
                  </a:cubicBezTo>
                  <a:cubicBezTo>
                    <a:pt x="61690" y="22732"/>
                    <a:pt x="60622" y="18619"/>
                    <a:pt x="61987" y="17007"/>
                  </a:cubicBezTo>
                  <a:cubicBezTo>
                    <a:pt x="64003" y="15118"/>
                    <a:pt x="65012" y="16729"/>
                    <a:pt x="65012" y="13228"/>
                  </a:cubicBezTo>
                  <a:cubicBezTo>
                    <a:pt x="65012" y="10727"/>
                    <a:pt x="66732" y="6947"/>
                    <a:pt x="69401" y="6002"/>
                  </a:cubicBezTo>
                  <a:cubicBezTo>
                    <a:pt x="71122" y="5002"/>
                    <a:pt x="71122" y="5669"/>
                    <a:pt x="72130" y="6614"/>
                  </a:cubicBezTo>
                  <a:cubicBezTo>
                    <a:pt x="73435" y="7559"/>
                    <a:pt x="75808" y="5335"/>
                    <a:pt x="76816" y="4724"/>
                  </a:cubicBezTo>
                  <a:cubicBezTo>
                    <a:pt x="77825" y="4057"/>
                    <a:pt x="78180" y="3446"/>
                    <a:pt x="79189" y="2501"/>
                  </a:cubicBezTo>
                  <a:cubicBezTo>
                    <a:pt x="80553" y="944"/>
                    <a:pt x="87968" y="0"/>
                    <a:pt x="88620" y="2167"/>
                  </a:cubicBezTo>
                  <a:cubicBezTo>
                    <a:pt x="89332" y="4057"/>
                    <a:pt x="89332" y="4724"/>
                    <a:pt x="90993" y="6002"/>
                  </a:cubicBezTo>
                  <a:cubicBezTo>
                    <a:pt x="91646" y="6614"/>
                    <a:pt x="92357" y="6947"/>
                    <a:pt x="93010" y="7559"/>
                  </a:cubicBezTo>
                  <a:cubicBezTo>
                    <a:pt x="93662" y="8170"/>
                    <a:pt x="95027" y="8170"/>
                    <a:pt x="95383" y="8837"/>
                  </a:cubicBezTo>
                  <a:cubicBezTo>
                    <a:pt x="97043" y="9115"/>
                    <a:pt x="97043" y="9115"/>
                    <a:pt x="97043" y="9115"/>
                  </a:cubicBezTo>
                  <a:lnTo>
                    <a:pt x="97043" y="9115"/>
                  </a:lnTo>
                  <a:cubicBezTo>
                    <a:pt x="97043" y="10727"/>
                    <a:pt x="97043" y="10727"/>
                    <a:pt x="97043" y="10727"/>
                  </a:cubicBezTo>
                  <a:cubicBezTo>
                    <a:pt x="96688" y="11005"/>
                    <a:pt x="96688" y="11338"/>
                    <a:pt x="96688" y="12005"/>
                  </a:cubicBezTo>
                  <a:cubicBezTo>
                    <a:pt x="96688" y="12616"/>
                    <a:pt x="97043" y="13228"/>
                    <a:pt x="97043" y="13895"/>
                  </a:cubicBezTo>
                  <a:cubicBezTo>
                    <a:pt x="97399" y="15118"/>
                    <a:pt x="97755" y="17341"/>
                    <a:pt x="96688" y="18286"/>
                  </a:cubicBezTo>
                  <a:cubicBezTo>
                    <a:pt x="96391" y="19898"/>
                    <a:pt x="96035" y="20842"/>
                    <a:pt x="96391" y="22399"/>
                  </a:cubicBezTo>
                  <a:cubicBezTo>
                    <a:pt x="97043" y="23677"/>
                    <a:pt x="94374" y="25567"/>
                    <a:pt x="93366" y="26178"/>
                  </a:cubicBezTo>
                  <a:cubicBezTo>
                    <a:pt x="90993" y="27790"/>
                    <a:pt x="89629" y="35349"/>
                    <a:pt x="92357" y="35961"/>
                  </a:cubicBezTo>
                  <a:cubicBezTo>
                    <a:pt x="95027" y="36628"/>
                    <a:pt x="96688" y="36294"/>
                    <a:pt x="98408" y="38795"/>
                  </a:cubicBezTo>
                  <a:cubicBezTo>
                    <a:pt x="102086" y="45743"/>
                    <a:pt x="95027" y="51134"/>
                    <a:pt x="95027" y="57137"/>
                  </a:cubicBezTo>
                  <a:cubicBezTo>
                    <a:pt x="95027" y="59638"/>
                    <a:pt x="97755" y="61250"/>
                    <a:pt x="99060" y="63418"/>
                  </a:cubicBezTo>
                  <a:cubicBezTo>
                    <a:pt x="101789" y="67531"/>
                    <a:pt x="104162" y="73256"/>
                    <a:pt x="108195" y="76424"/>
                  </a:cubicBezTo>
                  <a:cubicBezTo>
                    <a:pt x="110509" y="78314"/>
                    <a:pt x="112585" y="78925"/>
                    <a:pt x="115254" y="80203"/>
                  </a:cubicBezTo>
                  <a:lnTo>
                    <a:pt x="115254" y="80203"/>
                  </a:lnTo>
                  <a:cubicBezTo>
                    <a:pt x="115254" y="82093"/>
                    <a:pt x="115254" y="83983"/>
                    <a:pt x="115254" y="83983"/>
                  </a:cubicBezTo>
                  <a:cubicBezTo>
                    <a:pt x="114898" y="83649"/>
                    <a:pt x="112881" y="81760"/>
                    <a:pt x="112881" y="83038"/>
                  </a:cubicBezTo>
                  <a:cubicBezTo>
                    <a:pt x="112881" y="83983"/>
                    <a:pt x="111220" y="86206"/>
                    <a:pt x="110509" y="86484"/>
                  </a:cubicBezTo>
                  <a:cubicBezTo>
                    <a:pt x="108492" y="89319"/>
                    <a:pt x="106178" y="89652"/>
                    <a:pt x="109500" y="92487"/>
                  </a:cubicBezTo>
                  <a:cubicBezTo>
                    <a:pt x="111220" y="94099"/>
                    <a:pt x="113237" y="95988"/>
                    <a:pt x="115610" y="96600"/>
                  </a:cubicBezTo>
                  <a:cubicBezTo>
                    <a:pt x="116262" y="96600"/>
                    <a:pt x="119644" y="97211"/>
                    <a:pt x="119644" y="97545"/>
                  </a:cubicBezTo>
                  <a:cubicBezTo>
                    <a:pt x="119940" y="97545"/>
                    <a:pt x="119940" y="97545"/>
                    <a:pt x="119940" y="97545"/>
                  </a:cubicBezTo>
                  <a:cubicBezTo>
                    <a:pt x="119940" y="101046"/>
                    <a:pt x="109856" y="101658"/>
                    <a:pt x="107839" y="102269"/>
                  </a:cubicBezTo>
                  <a:cubicBezTo>
                    <a:pt x="105823" y="103214"/>
                    <a:pt x="104814" y="104492"/>
                    <a:pt x="102441" y="104159"/>
                  </a:cubicBezTo>
                  <a:cubicBezTo>
                    <a:pt x="100425" y="103881"/>
                    <a:pt x="99416" y="102269"/>
                    <a:pt x="98052" y="102269"/>
                  </a:cubicBezTo>
                  <a:cubicBezTo>
                    <a:pt x="97043" y="102269"/>
                    <a:pt x="95679" y="103214"/>
                    <a:pt x="94671" y="102603"/>
                  </a:cubicBezTo>
                  <a:cubicBezTo>
                    <a:pt x="93662" y="101658"/>
                    <a:pt x="92357" y="101324"/>
                    <a:pt x="90993" y="102269"/>
                  </a:cubicBezTo>
                  <a:cubicBezTo>
                    <a:pt x="89332" y="103881"/>
                    <a:pt x="89629" y="104492"/>
                    <a:pt x="89629" y="106049"/>
                  </a:cubicBezTo>
                  <a:lnTo>
                    <a:pt x="89629" y="106049"/>
                  </a:lnTo>
                  <a:cubicBezTo>
                    <a:pt x="85951" y="104826"/>
                    <a:pt x="85951" y="104826"/>
                    <a:pt x="85951" y="104826"/>
                  </a:cubicBezTo>
                  <a:cubicBezTo>
                    <a:pt x="82926" y="103547"/>
                    <a:pt x="82214" y="101658"/>
                    <a:pt x="78536" y="103881"/>
                  </a:cubicBezTo>
                  <a:cubicBezTo>
                    <a:pt x="75155" y="105771"/>
                    <a:pt x="73791" y="102936"/>
                    <a:pt x="70113" y="106382"/>
                  </a:cubicBezTo>
                  <a:cubicBezTo>
                    <a:pt x="68749" y="107938"/>
                    <a:pt x="66020" y="108939"/>
                    <a:pt x="64715" y="110495"/>
                  </a:cubicBezTo>
                  <a:cubicBezTo>
                    <a:pt x="62343" y="113941"/>
                    <a:pt x="64359" y="115220"/>
                    <a:pt x="59970" y="116164"/>
                  </a:cubicBezTo>
                  <a:cubicBezTo>
                    <a:pt x="56945" y="116498"/>
                    <a:pt x="54275" y="118054"/>
                    <a:pt x="51903" y="119944"/>
                  </a:cubicBezTo>
                  <a:lnTo>
                    <a:pt x="51903" y="119944"/>
                  </a:lnTo>
                  <a:cubicBezTo>
                    <a:pt x="44488" y="113941"/>
                    <a:pt x="44488" y="113941"/>
                    <a:pt x="44488" y="113941"/>
                  </a:cubicBezTo>
                  <a:cubicBezTo>
                    <a:pt x="42471" y="114275"/>
                    <a:pt x="42115" y="113330"/>
                    <a:pt x="40098" y="113941"/>
                  </a:cubicBezTo>
                  <a:cubicBezTo>
                    <a:pt x="37073" y="115553"/>
                    <a:pt x="31023" y="105437"/>
                    <a:pt x="29303" y="102936"/>
                  </a:cubicBezTo>
                  <a:cubicBezTo>
                    <a:pt x="27938" y="101046"/>
                    <a:pt x="25625" y="97878"/>
                    <a:pt x="24913" y="95655"/>
                  </a:cubicBezTo>
                  <a:cubicBezTo>
                    <a:pt x="24616" y="94099"/>
                    <a:pt x="24616" y="93154"/>
                    <a:pt x="24616" y="91542"/>
                  </a:cubicBezTo>
                  <a:cubicBezTo>
                    <a:pt x="24616" y="90930"/>
                    <a:pt x="24913" y="90319"/>
                    <a:pt x="25269" y="89319"/>
                  </a:cubicBezTo>
                  <a:cubicBezTo>
                    <a:pt x="25625" y="88374"/>
                    <a:pt x="24913" y="87762"/>
                    <a:pt x="24913" y="86817"/>
                  </a:cubicBezTo>
                  <a:cubicBezTo>
                    <a:pt x="25269" y="85261"/>
                    <a:pt x="24260" y="82093"/>
                    <a:pt x="24913" y="80815"/>
                  </a:cubicBezTo>
                  <a:cubicBezTo>
                    <a:pt x="25625" y="79870"/>
                    <a:pt x="26633" y="77980"/>
                    <a:pt x="26930" y="76702"/>
                  </a:cubicBezTo>
                  <a:cubicBezTo>
                    <a:pt x="25625" y="76702"/>
                    <a:pt x="24616" y="77647"/>
                    <a:pt x="23252" y="77313"/>
                  </a:cubicBezTo>
                  <a:cubicBezTo>
                    <a:pt x="22244" y="77035"/>
                    <a:pt x="21235" y="76090"/>
                    <a:pt x="20227" y="76090"/>
                  </a:cubicBezTo>
                  <a:cubicBezTo>
                    <a:pt x="17498" y="76424"/>
                    <a:pt x="17202" y="75423"/>
                    <a:pt x="14829" y="75145"/>
                  </a:cubicBezTo>
                  <a:cubicBezTo>
                    <a:pt x="12100" y="75145"/>
                    <a:pt x="7770" y="73256"/>
                    <a:pt x="6050" y="71032"/>
                  </a:cubicBezTo>
                  <a:cubicBezTo>
                    <a:pt x="4686" y="69421"/>
                    <a:pt x="4389" y="68198"/>
                    <a:pt x="3381" y="66586"/>
                  </a:cubicBezTo>
                  <a:cubicBezTo>
                    <a:pt x="2669" y="65363"/>
                    <a:pt x="652" y="65030"/>
                    <a:pt x="0" y="63751"/>
                  </a:cubicBez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52" name="Shape 2852"/>
            <p:cNvSpPr/>
            <p:nvPr/>
          </p:nvSpPr>
          <p:spPr>
            <a:xfrm>
              <a:off x="15028379" y="5831737"/>
              <a:ext cx="3818884" cy="3654410"/>
            </a:xfrm>
            <a:custGeom>
              <a:avLst/>
              <a:gdLst/>
              <a:ahLst/>
              <a:cxnLst/>
              <a:rect l="0" t="0" r="0" b="0"/>
              <a:pathLst>
                <a:path w="120000" h="120000" extrusionOk="0">
                  <a:moveTo>
                    <a:pt x="49851" y="6585"/>
                  </a:moveTo>
                  <a:lnTo>
                    <a:pt x="49851" y="6585"/>
                  </a:lnTo>
                  <a:cubicBezTo>
                    <a:pt x="50851" y="6199"/>
                    <a:pt x="50851" y="6199"/>
                    <a:pt x="50851" y="6199"/>
                  </a:cubicBezTo>
                  <a:cubicBezTo>
                    <a:pt x="51829" y="6063"/>
                    <a:pt x="51829" y="4655"/>
                    <a:pt x="52567" y="4655"/>
                  </a:cubicBezTo>
                  <a:cubicBezTo>
                    <a:pt x="52937" y="4519"/>
                    <a:pt x="53545" y="4791"/>
                    <a:pt x="53545" y="4133"/>
                  </a:cubicBezTo>
                  <a:cubicBezTo>
                    <a:pt x="53545" y="3224"/>
                    <a:pt x="53198" y="2725"/>
                    <a:pt x="54306" y="2975"/>
                  </a:cubicBezTo>
                  <a:cubicBezTo>
                    <a:pt x="55284" y="3224"/>
                    <a:pt x="55784" y="2975"/>
                    <a:pt x="56653" y="2725"/>
                  </a:cubicBezTo>
                  <a:cubicBezTo>
                    <a:pt x="56653" y="2588"/>
                    <a:pt x="56653" y="2588"/>
                    <a:pt x="56653" y="2588"/>
                  </a:cubicBezTo>
                  <a:cubicBezTo>
                    <a:pt x="56762" y="2588"/>
                    <a:pt x="56522" y="2202"/>
                    <a:pt x="56522" y="2066"/>
                  </a:cubicBezTo>
                  <a:cubicBezTo>
                    <a:pt x="56522" y="1953"/>
                    <a:pt x="57261" y="1294"/>
                    <a:pt x="57261" y="2066"/>
                  </a:cubicBezTo>
                  <a:cubicBezTo>
                    <a:pt x="57261" y="2202"/>
                    <a:pt x="57392" y="3111"/>
                    <a:pt x="57631" y="2452"/>
                  </a:cubicBezTo>
                  <a:cubicBezTo>
                    <a:pt x="58239" y="272"/>
                    <a:pt x="60217" y="2066"/>
                    <a:pt x="61455" y="2202"/>
                  </a:cubicBezTo>
                  <a:cubicBezTo>
                    <a:pt x="62694" y="2588"/>
                    <a:pt x="64780" y="2066"/>
                    <a:pt x="65780" y="1294"/>
                  </a:cubicBezTo>
                  <a:cubicBezTo>
                    <a:pt x="66388" y="772"/>
                    <a:pt x="67627" y="0"/>
                    <a:pt x="67627" y="1294"/>
                  </a:cubicBezTo>
                  <a:cubicBezTo>
                    <a:pt x="67627" y="2202"/>
                    <a:pt x="68366" y="2588"/>
                    <a:pt x="68996" y="3111"/>
                  </a:cubicBezTo>
                  <a:cubicBezTo>
                    <a:pt x="70105" y="3883"/>
                    <a:pt x="70474" y="1953"/>
                    <a:pt x="71713" y="2452"/>
                  </a:cubicBezTo>
                  <a:cubicBezTo>
                    <a:pt x="71821" y="2588"/>
                    <a:pt x="72191" y="3361"/>
                    <a:pt x="72452" y="3610"/>
                  </a:cubicBezTo>
                  <a:cubicBezTo>
                    <a:pt x="72951" y="3883"/>
                    <a:pt x="73299" y="3610"/>
                    <a:pt x="73799" y="3996"/>
                  </a:cubicBezTo>
                  <a:cubicBezTo>
                    <a:pt x="74060" y="4133"/>
                    <a:pt x="76037" y="4405"/>
                    <a:pt x="75038" y="5041"/>
                  </a:cubicBezTo>
                  <a:cubicBezTo>
                    <a:pt x="74907" y="5041"/>
                    <a:pt x="74538" y="5291"/>
                    <a:pt x="74538" y="5563"/>
                  </a:cubicBezTo>
                  <a:cubicBezTo>
                    <a:pt x="74429" y="6199"/>
                    <a:pt x="75537" y="5041"/>
                    <a:pt x="75277" y="6336"/>
                  </a:cubicBezTo>
                  <a:cubicBezTo>
                    <a:pt x="74668" y="8652"/>
                    <a:pt x="77015" y="5427"/>
                    <a:pt x="77015" y="7358"/>
                  </a:cubicBezTo>
                  <a:cubicBezTo>
                    <a:pt x="77015" y="8016"/>
                    <a:pt x="77385" y="7744"/>
                    <a:pt x="77754" y="8130"/>
                  </a:cubicBezTo>
                  <a:cubicBezTo>
                    <a:pt x="77884" y="8266"/>
                    <a:pt x="77884" y="8788"/>
                    <a:pt x="77993" y="9038"/>
                  </a:cubicBezTo>
                  <a:cubicBezTo>
                    <a:pt x="78123" y="9560"/>
                    <a:pt x="79123" y="10446"/>
                    <a:pt x="79601" y="10582"/>
                  </a:cubicBezTo>
                  <a:cubicBezTo>
                    <a:pt x="80231" y="10719"/>
                    <a:pt x="80470" y="9424"/>
                    <a:pt x="81209" y="9810"/>
                  </a:cubicBezTo>
                  <a:cubicBezTo>
                    <a:pt x="81948" y="10196"/>
                    <a:pt x="83056" y="10719"/>
                    <a:pt x="83926" y="10083"/>
                  </a:cubicBezTo>
                  <a:cubicBezTo>
                    <a:pt x="84165" y="9810"/>
                    <a:pt x="84556" y="9174"/>
                    <a:pt x="84795" y="9174"/>
                  </a:cubicBezTo>
                  <a:cubicBezTo>
                    <a:pt x="85295" y="9174"/>
                    <a:pt x="85664" y="9674"/>
                    <a:pt x="86142" y="9288"/>
                  </a:cubicBezTo>
                  <a:cubicBezTo>
                    <a:pt x="86772" y="9174"/>
                    <a:pt x="86772" y="8016"/>
                    <a:pt x="87511" y="8516"/>
                  </a:cubicBezTo>
                  <a:cubicBezTo>
                    <a:pt x="87881" y="8788"/>
                    <a:pt x="88120" y="9174"/>
                    <a:pt x="88381" y="9560"/>
                  </a:cubicBezTo>
                  <a:cubicBezTo>
                    <a:pt x="88489" y="9560"/>
                    <a:pt x="88989" y="10083"/>
                    <a:pt x="89119" y="10083"/>
                  </a:cubicBezTo>
                  <a:cubicBezTo>
                    <a:pt x="89358" y="10083"/>
                    <a:pt x="89250" y="9424"/>
                    <a:pt x="89250" y="9288"/>
                  </a:cubicBezTo>
                  <a:cubicBezTo>
                    <a:pt x="88989" y="8902"/>
                    <a:pt x="89250" y="8516"/>
                    <a:pt x="89358" y="8266"/>
                  </a:cubicBezTo>
                  <a:cubicBezTo>
                    <a:pt x="89489" y="7744"/>
                    <a:pt x="89358" y="7358"/>
                    <a:pt x="89489" y="6858"/>
                  </a:cubicBezTo>
                  <a:lnTo>
                    <a:pt x="89489" y="6858"/>
                  </a:lnTo>
                  <a:cubicBezTo>
                    <a:pt x="90467" y="7108"/>
                    <a:pt x="91206" y="6336"/>
                    <a:pt x="92075" y="6336"/>
                  </a:cubicBezTo>
                  <a:cubicBezTo>
                    <a:pt x="92075" y="6449"/>
                    <a:pt x="92444" y="6858"/>
                    <a:pt x="92444" y="6971"/>
                  </a:cubicBezTo>
                  <a:cubicBezTo>
                    <a:pt x="92705" y="8402"/>
                    <a:pt x="93314" y="7108"/>
                    <a:pt x="93813" y="7630"/>
                  </a:cubicBezTo>
                  <a:cubicBezTo>
                    <a:pt x="94052" y="7880"/>
                    <a:pt x="94052" y="8402"/>
                    <a:pt x="94291" y="8652"/>
                  </a:cubicBezTo>
                  <a:cubicBezTo>
                    <a:pt x="95161" y="9288"/>
                    <a:pt x="96030" y="8652"/>
                    <a:pt x="96638" y="9947"/>
                  </a:cubicBezTo>
                  <a:cubicBezTo>
                    <a:pt x="96899" y="10582"/>
                    <a:pt x="97768" y="11627"/>
                    <a:pt x="98377" y="12013"/>
                  </a:cubicBezTo>
                  <a:cubicBezTo>
                    <a:pt x="98507" y="12535"/>
                    <a:pt x="100094" y="13943"/>
                    <a:pt x="100463" y="14193"/>
                  </a:cubicBezTo>
                  <a:cubicBezTo>
                    <a:pt x="101332" y="14852"/>
                    <a:pt x="100963" y="15102"/>
                    <a:pt x="100833" y="16010"/>
                  </a:cubicBezTo>
                  <a:cubicBezTo>
                    <a:pt x="100463" y="17168"/>
                    <a:pt x="101832" y="18327"/>
                    <a:pt x="102571" y="18962"/>
                  </a:cubicBezTo>
                  <a:cubicBezTo>
                    <a:pt x="103310" y="19485"/>
                    <a:pt x="102701" y="21029"/>
                    <a:pt x="102571" y="21937"/>
                  </a:cubicBezTo>
                  <a:cubicBezTo>
                    <a:pt x="102571" y="22596"/>
                    <a:pt x="103571" y="25162"/>
                    <a:pt x="102810" y="25548"/>
                  </a:cubicBezTo>
                  <a:cubicBezTo>
                    <a:pt x="102810" y="25685"/>
                    <a:pt x="102810" y="25685"/>
                    <a:pt x="102810" y="25685"/>
                  </a:cubicBezTo>
                  <a:cubicBezTo>
                    <a:pt x="102332" y="25685"/>
                    <a:pt x="102940" y="27365"/>
                    <a:pt x="102332" y="27865"/>
                  </a:cubicBezTo>
                  <a:cubicBezTo>
                    <a:pt x="101832" y="28387"/>
                    <a:pt x="101832" y="28523"/>
                    <a:pt x="101093" y="28274"/>
                  </a:cubicBezTo>
                  <a:cubicBezTo>
                    <a:pt x="100833" y="28274"/>
                    <a:pt x="99616" y="27751"/>
                    <a:pt x="99616" y="27615"/>
                  </a:cubicBezTo>
                  <a:cubicBezTo>
                    <a:pt x="98985" y="27615"/>
                    <a:pt x="98746" y="31612"/>
                    <a:pt x="98507" y="32271"/>
                  </a:cubicBezTo>
                  <a:cubicBezTo>
                    <a:pt x="98247" y="32906"/>
                    <a:pt x="97768" y="32271"/>
                    <a:pt x="97508" y="32520"/>
                  </a:cubicBezTo>
                  <a:cubicBezTo>
                    <a:pt x="97138" y="32770"/>
                    <a:pt x="97008" y="33542"/>
                    <a:pt x="96638" y="33679"/>
                  </a:cubicBezTo>
                  <a:cubicBezTo>
                    <a:pt x="95900" y="34065"/>
                    <a:pt x="95660" y="34723"/>
                    <a:pt x="96769" y="34837"/>
                  </a:cubicBezTo>
                  <a:cubicBezTo>
                    <a:pt x="98247" y="36767"/>
                    <a:pt x="98247" y="36767"/>
                    <a:pt x="98247" y="36767"/>
                  </a:cubicBezTo>
                  <a:cubicBezTo>
                    <a:pt x="98507" y="36903"/>
                    <a:pt x="98616" y="37153"/>
                    <a:pt x="98616" y="37426"/>
                  </a:cubicBezTo>
                  <a:cubicBezTo>
                    <a:pt x="98138" y="37426"/>
                    <a:pt x="97877" y="38970"/>
                    <a:pt x="98247" y="38970"/>
                  </a:cubicBezTo>
                  <a:cubicBezTo>
                    <a:pt x="98247" y="39220"/>
                    <a:pt x="98746" y="38062"/>
                    <a:pt x="98985" y="37948"/>
                  </a:cubicBezTo>
                  <a:cubicBezTo>
                    <a:pt x="99616" y="37812"/>
                    <a:pt x="100354" y="39878"/>
                    <a:pt x="100833" y="40128"/>
                  </a:cubicBezTo>
                  <a:cubicBezTo>
                    <a:pt x="101593" y="40401"/>
                    <a:pt x="101832" y="40900"/>
                    <a:pt x="102332" y="41559"/>
                  </a:cubicBezTo>
                  <a:cubicBezTo>
                    <a:pt x="102701" y="42059"/>
                    <a:pt x="102940" y="42195"/>
                    <a:pt x="103571" y="41945"/>
                  </a:cubicBezTo>
                  <a:cubicBezTo>
                    <a:pt x="103918" y="41809"/>
                    <a:pt x="104049" y="41945"/>
                    <a:pt x="104310" y="42195"/>
                  </a:cubicBezTo>
                  <a:cubicBezTo>
                    <a:pt x="104788" y="42467"/>
                    <a:pt x="105418" y="41809"/>
                    <a:pt x="105787" y="41945"/>
                  </a:cubicBezTo>
                  <a:cubicBezTo>
                    <a:pt x="105896" y="42059"/>
                    <a:pt x="105657" y="43739"/>
                    <a:pt x="105657" y="44012"/>
                  </a:cubicBezTo>
                  <a:lnTo>
                    <a:pt x="105657" y="44012"/>
                  </a:lnTo>
                  <a:cubicBezTo>
                    <a:pt x="105418" y="44398"/>
                    <a:pt x="105418" y="44647"/>
                    <a:pt x="105896" y="45034"/>
                  </a:cubicBezTo>
                  <a:cubicBezTo>
                    <a:pt x="106157" y="45170"/>
                    <a:pt x="106157" y="45283"/>
                    <a:pt x="106157" y="45556"/>
                  </a:cubicBezTo>
                  <a:cubicBezTo>
                    <a:pt x="106157" y="46078"/>
                    <a:pt x="107026" y="46714"/>
                    <a:pt x="107135" y="47236"/>
                  </a:cubicBezTo>
                  <a:cubicBezTo>
                    <a:pt x="107265" y="47623"/>
                    <a:pt x="107135" y="48258"/>
                    <a:pt x="107504" y="48508"/>
                  </a:cubicBezTo>
                  <a:cubicBezTo>
                    <a:pt x="108004" y="48917"/>
                    <a:pt x="109003" y="48781"/>
                    <a:pt x="109742" y="49031"/>
                  </a:cubicBezTo>
                  <a:cubicBezTo>
                    <a:pt x="110481" y="49417"/>
                    <a:pt x="111090" y="49417"/>
                    <a:pt x="111959" y="49167"/>
                  </a:cubicBezTo>
                  <a:cubicBezTo>
                    <a:pt x="113198" y="48917"/>
                    <a:pt x="113198" y="48917"/>
                    <a:pt x="113198" y="48917"/>
                  </a:cubicBezTo>
                  <a:lnTo>
                    <a:pt x="113198" y="48917"/>
                  </a:lnTo>
                  <a:cubicBezTo>
                    <a:pt x="113676" y="50189"/>
                    <a:pt x="113676" y="50189"/>
                    <a:pt x="113676" y="50189"/>
                  </a:cubicBezTo>
                  <a:lnTo>
                    <a:pt x="113676" y="50189"/>
                  </a:lnTo>
                  <a:cubicBezTo>
                    <a:pt x="113306" y="50847"/>
                    <a:pt x="111959" y="50711"/>
                    <a:pt x="111829" y="51483"/>
                  </a:cubicBezTo>
                  <a:cubicBezTo>
                    <a:pt x="111829" y="51756"/>
                    <a:pt x="111959" y="52006"/>
                    <a:pt x="112089" y="52255"/>
                  </a:cubicBezTo>
                  <a:cubicBezTo>
                    <a:pt x="112567" y="53414"/>
                    <a:pt x="111829" y="54595"/>
                    <a:pt x="111829" y="55616"/>
                  </a:cubicBezTo>
                  <a:cubicBezTo>
                    <a:pt x="111829" y="56775"/>
                    <a:pt x="110220" y="57683"/>
                    <a:pt x="110220" y="58841"/>
                  </a:cubicBezTo>
                  <a:cubicBezTo>
                    <a:pt x="110720" y="60386"/>
                    <a:pt x="109981" y="61680"/>
                    <a:pt x="108373" y="60772"/>
                  </a:cubicBezTo>
                  <a:cubicBezTo>
                    <a:pt x="106526" y="59613"/>
                    <a:pt x="106026" y="64269"/>
                    <a:pt x="104679" y="64905"/>
                  </a:cubicBezTo>
                  <a:cubicBezTo>
                    <a:pt x="103810" y="65291"/>
                    <a:pt x="104179" y="66813"/>
                    <a:pt x="103918" y="67585"/>
                  </a:cubicBezTo>
                  <a:cubicBezTo>
                    <a:pt x="103310" y="69538"/>
                    <a:pt x="103679" y="69401"/>
                    <a:pt x="105157" y="70696"/>
                  </a:cubicBezTo>
                  <a:cubicBezTo>
                    <a:pt x="105526" y="71718"/>
                    <a:pt x="105418" y="71582"/>
                    <a:pt x="106396" y="71582"/>
                  </a:cubicBezTo>
                  <a:cubicBezTo>
                    <a:pt x="106657" y="71718"/>
                    <a:pt x="107265" y="72490"/>
                    <a:pt x="107634" y="72763"/>
                  </a:cubicBezTo>
                  <a:cubicBezTo>
                    <a:pt x="108373" y="73012"/>
                    <a:pt x="109112" y="73012"/>
                    <a:pt x="109742" y="73149"/>
                  </a:cubicBezTo>
                  <a:cubicBezTo>
                    <a:pt x="110851" y="73535"/>
                    <a:pt x="111590" y="73785"/>
                    <a:pt x="112698" y="73921"/>
                  </a:cubicBezTo>
                  <a:cubicBezTo>
                    <a:pt x="113567" y="73921"/>
                    <a:pt x="112459" y="77645"/>
                    <a:pt x="112459" y="78304"/>
                  </a:cubicBezTo>
                  <a:cubicBezTo>
                    <a:pt x="112459" y="79212"/>
                    <a:pt x="111459" y="79598"/>
                    <a:pt x="111329" y="80370"/>
                  </a:cubicBezTo>
                  <a:cubicBezTo>
                    <a:pt x="111220" y="80620"/>
                    <a:pt x="111090" y="81143"/>
                    <a:pt x="110851" y="81279"/>
                  </a:cubicBezTo>
                  <a:cubicBezTo>
                    <a:pt x="110590" y="81665"/>
                    <a:pt x="110590" y="82165"/>
                    <a:pt x="110481" y="82551"/>
                  </a:cubicBezTo>
                  <a:cubicBezTo>
                    <a:pt x="110720" y="83323"/>
                    <a:pt x="110351" y="83732"/>
                    <a:pt x="111220" y="84095"/>
                  </a:cubicBezTo>
                  <a:cubicBezTo>
                    <a:pt x="112089" y="84504"/>
                    <a:pt x="112459" y="85775"/>
                    <a:pt x="113067" y="86548"/>
                  </a:cubicBezTo>
                  <a:cubicBezTo>
                    <a:pt x="113806" y="87728"/>
                    <a:pt x="113567" y="87456"/>
                    <a:pt x="114914" y="87592"/>
                  </a:cubicBezTo>
                  <a:cubicBezTo>
                    <a:pt x="115414" y="87728"/>
                    <a:pt x="116522" y="87592"/>
                    <a:pt x="116892" y="87342"/>
                  </a:cubicBezTo>
                  <a:cubicBezTo>
                    <a:pt x="117261" y="87070"/>
                    <a:pt x="118500" y="86684"/>
                    <a:pt x="118500" y="87456"/>
                  </a:cubicBezTo>
                  <a:cubicBezTo>
                    <a:pt x="118630" y="88364"/>
                    <a:pt x="119369" y="88750"/>
                    <a:pt x="119369" y="89909"/>
                  </a:cubicBezTo>
                  <a:cubicBezTo>
                    <a:pt x="119369" y="90295"/>
                    <a:pt x="119369" y="90817"/>
                    <a:pt x="119369" y="91203"/>
                  </a:cubicBezTo>
                  <a:cubicBezTo>
                    <a:pt x="119478" y="91839"/>
                    <a:pt x="119978" y="92634"/>
                    <a:pt x="119109" y="92884"/>
                  </a:cubicBezTo>
                  <a:cubicBezTo>
                    <a:pt x="118370" y="93020"/>
                    <a:pt x="118630" y="93406"/>
                    <a:pt x="118869" y="93906"/>
                  </a:cubicBezTo>
                  <a:cubicBezTo>
                    <a:pt x="119369" y="94564"/>
                    <a:pt x="119978" y="97789"/>
                    <a:pt x="118261" y="97403"/>
                  </a:cubicBezTo>
                  <a:cubicBezTo>
                    <a:pt x="117261" y="97517"/>
                    <a:pt x="117261" y="97517"/>
                    <a:pt x="117261" y="97517"/>
                  </a:cubicBezTo>
                  <a:lnTo>
                    <a:pt x="117261" y="97517"/>
                  </a:lnTo>
                  <a:cubicBezTo>
                    <a:pt x="116653" y="97403"/>
                    <a:pt x="116653" y="97403"/>
                    <a:pt x="116653" y="97403"/>
                  </a:cubicBezTo>
                  <a:cubicBezTo>
                    <a:pt x="116522" y="97130"/>
                    <a:pt x="116023" y="97130"/>
                    <a:pt x="115784" y="96881"/>
                  </a:cubicBezTo>
                  <a:cubicBezTo>
                    <a:pt x="115545" y="96631"/>
                    <a:pt x="115284" y="96495"/>
                    <a:pt x="115045" y="96245"/>
                  </a:cubicBezTo>
                  <a:cubicBezTo>
                    <a:pt x="114436" y="95722"/>
                    <a:pt x="114436" y="95450"/>
                    <a:pt x="114176" y="94678"/>
                  </a:cubicBezTo>
                  <a:cubicBezTo>
                    <a:pt x="113936" y="93792"/>
                    <a:pt x="111220" y="94178"/>
                    <a:pt x="110720" y="94814"/>
                  </a:cubicBezTo>
                  <a:cubicBezTo>
                    <a:pt x="110351" y="95200"/>
                    <a:pt x="110220" y="95450"/>
                    <a:pt x="109851" y="95722"/>
                  </a:cubicBezTo>
                  <a:cubicBezTo>
                    <a:pt x="109482" y="95972"/>
                    <a:pt x="108612" y="96881"/>
                    <a:pt x="108134" y="96495"/>
                  </a:cubicBezTo>
                  <a:cubicBezTo>
                    <a:pt x="107765" y="96109"/>
                    <a:pt x="107765" y="95836"/>
                    <a:pt x="107135" y="96245"/>
                  </a:cubicBezTo>
                  <a:cubicBezTo>
                    <a:pt x="106157" y="96631"/>
                    <a:pt x="105526" y="98175"/>
                    <a:pt x="105526" y="99197"/>
                  </a:cubicBezTo>
                  <a:cubicBezTo>
                    <a:pt x="105526" y="100628"/>
                    <a:pt x="105157" y="99969"/>
                    <a:pt x="104418" y="100741"/>
                  </a:cubicBezTo>
                  <a:cubicBezTo>
                    <a:pt x="103918" y="101400"/>
                    <a:pt x="104310" y="103080"/>
                    <a:pt x="104549" y="103716"/>
                  </a:cubicBezTo>
                  <a:cubicBezTo>
                    <a:pt x="104679" y="104375"/>
                    <a:pt x="104549" y="105011"/>
                    <a:pt x="104679" y="105647"/>
                  </a:cubicBezTo>
                  <a:cubicBezTo>
                    <a:pt x="104179" y="107327"/>
                    <a:pt x="104788" y="107464"/>
                    <a:pt x="103310" y="108758"/>
                  </a:cubicBezTo>
                  <a:cubicBezTo>
                    <a:pt x="102441" y="109394"/>
                    <a:pt x="100593" y="110552"/>
                    <a:pt x="99616" y="109394"/>
                  </a:cubicBezTo>
                  <a:cubicBezTo>
                    <a:pt x="98985" y="108622"/>
                    <a:pt x="99355" y="108372"/>
                    <a:pt x="98985" y="107713"/>
                  </a:cubicBezTo>
                  <a:cubicBezTo>
                    <a:pt x="97269" y="107464"/>
                    <a:pt x="97269" y="107850"/>
                    <a:pt x="95530" y="108758"/>
                  </a:cubicBezTo>
                  <a:cubicBezTo>
                    <a:pt x="95030" y="109144"/>
                    <a:pt x="90836" y="111847"/>
                    <a:pt x="90467" y="110552"/>
                  </a:cubicBezTo>
                  <a:cubicBezTo>
                    <a:pt x="89858" y="110302"/>
                    <a:pt x="89989" y="109916"/>
                    <a:pt x="89250" y="110552"/>
                  </a:cubicBezTo>
                  <a:cubicBezTo>
                    <a:pt x="88489" y="111710"/>
                    <a:pt x="88489" y="112369"/>
                    <a:pt x="87142" y="112619"/>
                  </a:cubicBezTo>
                  <a:cubicBezTo>
                    <a:pt x="86273" y="112755"/>
                    <a:pt x="85034" y="113391"/>
                    <a:pt x="84925" y="114436"/>
                  </a:cubicBezTo>
                  <a:cubicBezTo>
                    <a:pt x="84795" y="115208"/>
                    <a:pt x="84664" y="115594"/>
                    <a:pt x="84295" y="116230"/>
                  </a:cubicBezTo>
                  <a:cubicBezTo>
                    <a:pt x="83817" y="117002"/>
                    <a:pt x="83426" y="117138"/>
                    <a:pt x="82817" y="117774"/>
                  </a:cubicBezTo>
                  <a:cubicBezTo>
                    <a:pt x="82578" y="118160"/>
                    <a:pt x="82209" y="118682"/>
                    <a:pt x="81839" y="118932"/>
                  </a:cubicBezTo>
                  <a:cubicBezTo>
                    <a:pt x="81709" y="119841"/>
                    <a:pt x="81709" y="119841"/>
                    <a:pt x="81709" y="119841"/>
                  </a:cubicBezTo>
                  <a:lnTo>
                    <a:pt x="81709" y="119841"/>
                  </a:lnTo>
                  <a:cubicBezTo>
                    <a:pt x="80840" y="119977"/>
                    <a:pt x="80840" y="119977"/>
                    <a:pt x="80840" y="119977"/>
                  </a:cubicBezTo>
                  <a:cubicBezTo>
                    <a:pt x="79971" y="119977"/>
                    <a:pt x="79232" y="119591"/>
                    <a:pt x="78384" y="119205"/>
                  </a:cubicBezTo>
                  <a:cubicBezTo>
                    <a:pt x="78123" y="118932"/>
                    <a:pt x="76146" y="117910"/>
                    <a:pt x="76146" y="117660"/>
                  </a:cubicBezTo>
                  <a:cubicBezTo>
                    <a:pt x="76146" y="117388"/>
                    <a:pt x="76885" y="116752"/>
                    <a:pt x="77015" y="116616"/>
                  </a:cubicBezTo>
                  <a:cubicBezTo>
                    <a:pt x="77385" y="116230"/>
                    <a:pt x="77884" y="115594"/>
                    <a:pt x="78254" y="115071"/>
                  </a:cubicBezTo>
                  <a:cubicBezTo>
                    <a:pt x="78993" y="114049"/>
                    <a:pt x="78862" y="113913"/>
                    <a:pt x="78862" y="112755"/>
                  </a:cubicBezTo>
                  <a:cubicBezTo>
                    <a:pt x="78862" y="112233"/>
                    <a:pt x="78993" y="111847"/>
                    <a:pt x="78993" y="111461"/>
                  </a:cubicBezTo>
                  <a:cubicBezTo>
                    <a:pt x="78993" y="110552"/>
                    <a:pt x="79232" y="110688"/>
                    <a:pt x="78493" y="110416"/>
                  </a:cubicBezTo>
                  <a:cubicBezTo>
                    <a:pt x="78123" y="110302"/>
                    <a:pt x="77993" y="110166"/>
                    <a:pt x="77754" y="109916"/>
                  </a:cubicBezTo>
                  <a:cubicBezTo>
                    <a:pt x="77624" y="109008"/>
                    <a:pt x="78123" y="106941"/>
                    <a:pt x="77254" y="106555"/>
                  </a:cubicBezTo>
                  <a:cubicBezTo>
                    <a:pt x="75646" y="105919"/>
                    <a:pt x="75407" y="106691"/>
                    <a:pt x="75907" y="104625"/>
                  </a:cubicBezTo>
                  <a:cubicBezTo>
                    <a:pt x="76037" y="104239"/>
                    <a:pt x="75537" y="103194"/>
                    <a:pt x="75277" y="102944"/>
                  </a:cubicBezTo>
                  <a:cubicBezTo>
                    <a:pt x="74429" y="102172"/>
                    <a:pt x="73560" y="103194"/>
                    <a:pt x="72691" y="103194"/>
                  </a:cubicBezTo>
                  <a:cubicBezTo>
                    <a:pt x="71821" y="103194"/>
                    <a:pt x="70974" y="101514"/>
                    <a:pt x="70105" y="102172"/>
                  </a:cubicBezTo>
                  <a:cubicBezTo>
                    <a:pt x="69235" y="102944"/>
                    <a:pt x="68127" y="105011"/>
                    <a:pt x="66758" y="104489"/>
                  </a:cubicBezTo>
                  <a:cubicBezTo>
                    <a:pt x="66280" y="104375"/>
                    <a:pt x="66519" y="103853"/>
                    <a:pt x="65650" y="104102"/>
                  </a:cubicBezTo>
                  <a:cubicBezTo>
                    <a:pt x="65280" y="104375"/>
                    <a:pt x="64911" y="104625"/>
                    <a:pt x="64672" y="105011"/>
                  </a:cubicBezTo>
                  <a:cubicBezTo>
                    <a:pt x="64541" y="105261"/>
                    <a:pt x="64411" y="105919"/>
                    <a:pt x="64302" y="106033"/>
                  </a:cubicBezTo>
                  <a:cubicBezTo>
                    <a:pt x="64042" y="106169"/>
                    <a:pt x="63303" y="104875"/>
                    <a:pt x="63194" y="104738"/>
                  </a:cubicBezTo>
                  <a:cubicBezTo>
                    <a:pt x="62455" y="102944"/>
                    <a:pt x="61325" y="105397"/>
                    <a:pt x="59739" y="105011"/>
                  </a:cubicBezTo>
                  <a:cubicBezTo>
                    <a:pt x="58869" y="104875"/>
                    <a:pt x="57631" y="104875"/>
                    <a:pt x="56892" y="104489"/>
                  </a:cubicBezTo>
                  <a:cubicBezTo>
                    <a:pt x="56522" y="104375"/>
                    <a:pt x="56023" y="103716"/>
                    <a:pt x="55784" y="103716"/>
                  </a:cubicBezTo>
                  <a:cubicBezTo>
                    <a:pt x="55653" y="103716"/>
                    <a:pt x="54306" y="104102"/>
                    <a:pt x="54176" y="104239"/>
                  </a:cubicBezTo>
                  <a:cubicBezTo>
                    <a:pt x="53806" y="104738"/>
                    <a:pt x="54306" y="105147"/>
                    <a:pt x="53437" y="105783"/>
                  </a:cubicBezTo>
                  <a:cubicBezTo>
                    <a:pt x="52567" y="106305"/>
                    <a:pt x="52437" y="106941"/>
                    <a:pt x="51459" y="106555"/>
                  </a:cubicBezTo>
                  <a:cubicBezTo>
                    <a:pt x="50851" y="106555"/>
                    <a:pt x="49981" y="106419"/>
                    <a:pt x="49981" y="105647"/>
                  </a:cubicBezTo>
                  <a:cubicBezTo>
                    <a:pt x="49981" y="105147"/>
                    <a:pt x="49721" y="104875"/>
                    <a:pt x="49112" y="104875"/>
                  </a:cubicBezTo>
                  <a:cubicBezTo>
                    <a:pt x="48004" y="104875"/>
                    <a:pt x="49243" y="107327"/>
                    <a:pt x="47374" y="106555"/>
                  </a:cubicBezTo>
                  <a:cubicBezTo>
                    <a:pt x="46635" y="106305"/>
                    <a:pt x="46048" y="105919"/>
                    <a:pt x="45179" y="105783"/>
                  </a:cubicBezTo>
                  <a:cubicBezTo>
                    <a:pt x="44809" y="105783"/>
                    <a:pt x="44440" y="106169"/>
                    <a:pt x="44070" y="105919"/>
                  </a:cubicBezTo>
                  <a:cubicBezTo>
                    <a:pt x="42832" y="105147"/>
                    <a:pt x="42701" y="107077"/>
                    <a:pt x="41963" y="107464"/>
                  </a:cubicBezTo>
                  <a:cubicBezTo>
                    <a:pt x="41224" y="107713"/>
                    <a:pt x="38877" y="107850"/>
                    <a:pt x="38138" y="107713"/>
                  </a:cubicBezTo>
                  <a:cubicBezTo>
                    <a:pt x="37529" y="107713"/>
                    <a:pt x="36791" y="107464"/>
                    <a:pt x="36052" y="107327"/>
                  </a:cubicBezTo>
                  <a:cubicBezTo>
                    <a:pt x="35313" y="107077"/>
                    <a:pt x="34444" y="107327"/>
                    <a:pt x="33705" y="107327"/>
                  </a:cubicBezTo>
                  <a:cubicBezTo>
                    <a:pt x="32835" y="107327"/>
                    <a:pt x="31358" y="106305"/>
                    <a:pt x="30619" y="106805"/>
                  </a:cubicBezTo>
                  <a:cubicBezTo>
                    <a:pt x="30119" y="107191"/>
                    <a:pt x="29250" y="108372"/>
                    <a:pt x="28880" y="108372"/>
                  </a:cubicBezTo>
                  <a:cubicBezTo>
                    <a:pt x="28511" y="108372"/>
                    <a:pt x="27272" y="107077"/>
                    <a:pt x="26903" y="106805"/>
                  </a:cubicBezTo>
                  <a:cubicBezTo>
                    <a:pt x="25795" y="106305"/>
                    <a:pt x="24925" y="105919"/>
                    <a:pt x="24186" y="104875"/>
                  </a:cubicBezTo>
                  <a:cubicBezTo>
                    <a:pt x="23708" y="104375"/>
                    <a:pt x="22948" y="103716"/>
                    <a:pt x="22339" y="103580"/>
                  </a:cubicBezTo>
                  <a:cubicBezTo>
                    <a:pt x="20992" y="103080"/>
                    <a:pt x="21470" y="102422"/>
                    <a:pt x="20492" y="101786"/>
                  </a:cubicBezTo>
                  <a:cubicBezTo>
                    <a:pt x="19753" y="101400"/>
                    <a:pt x="19384" y="101127"/>
                    <a:pt x="18754" y="100628"/>
                  </a:cubicBezTo>
                  <a:cubicBezTo>
                    <a:pt x="18384" y="100105"/>
                    <a:pt x="16776" y="99856"/>
                    <a:pt x="16168" y="99719"/>
                  </a:cubicBezTo>
                  <a:cubicBezTo>
                    <a:pt x="14559" y="99333"/>
                    <a:pt x="14559" y="98561"/>
                    <a:pt x="14429" y="97130"/>
                  </a:cubicBezTo>
                  <a:cubicBezTo>
                    <a:pt x="14190" y="95586"/>
                    <a:pt x="11604" y="97653"/>
                    <a:pt x="10974" y="95836"/>
                  </a:cubicBezTo>
                  <a:cubicBezTo>
                    <a:pt x="10604" y="94950"/>
                    <a:pt x="10604" y="94950"/>
                    <a:pt x="10604" y="94950"/>
                  </a:cubicBezTo>
                  <a:lnTo>
                    <a:pt x="10604" y="94950"/>
                  </a:lnTo>
                  <a:cubicBezTo>
                    <a:pt x="11235" y="94564"/>
                    <a:pt x="11235" y="94564"/>
                    <a:pt x="11235" y="94564"/>
                  </a:cubicBezTo>
                  <a:cubicBezTo>
                    <a:pt x="12082" y="94042"/>
                    <a:pt x="12082" y="93270"/>
                    <a:pt x="12082" y="92225"/>
                  </a:cubicBezTo>
                  <a:cubicBezTo>
                    <a:pt x="12082" y="91339"/>
                    <a:pt x="12473" y="90431"/>
                    <a:pt x="12843" y="89659"/>
                  </a:cubicBezTo>
                  <a:cubicBezTo>
                    <a:pt x="13082" y="89273"/>
                    <a:pt x="13821" y="89137"/>
                    <a:pt x="14190" y="89273"/>
                  </a:cubicBezTo>
                  <a:cubicBezTo>
                    <a:pt x="14429" y="89409"/>
                    <a:pt x="14690" y="89659"/>
                    <a:pt x="14929" y="89409"/>
                  </a:cubicBezTo>
                  <a:cubicBezTo>
                    <a:pt x="15429" y="88501"/>
                    <a:pt x="16168" y="87456"/>
                    <a:pt x="14559" y="87070"/>
                  </a:cubicBezTo>
                  <a:cubicBezTo>
                    <a:pt x="12843" y="86684"/>
                    <a:pt x="13212" y="85526"/>
                    <a:pt x="12582" y="84231"/>
                  </a:cubicBezTo>
                  <a:cubicBezTo>
                    <a:pt x="12473" y="83845"/>
                    <a:pt x="12082" y="83459"/>
                    <a:pt x="12082" y="83209"/>
                  </a:cubicBezTo>
                  <a:cubicBezTo>
                    <a:pt x="12582" y="83209"/>
                    <a:pt x="12951" y="83459"/>
                    <a:pt x="13321" y="83459"/>
                  </a:cubicBezTo>
                  <a:cubicBezTo>
                    <a:pt x="13451" y="83845"/>
                    <a:pt x="14690" y="84095"/>
                    <a:pt x="15059" y="83845"/>
                  </a:cubicBezTo>
                  <a:cubicBezTo>
                    <a:pt x="15559" y="83595"/>
                    <a:pt x="15559" y="82823"/>
                    <a:pt x="15190" y="82551"/>
                  </a:cubicBezTo>
                  <a:cubicBezTo>
                    <a:pt x="13821" y="81665"/>
                    <a:pt x="14820" y="80870"/>
                    <a:pt x="14929" y="79598"/>
                  </a:cubicBezTo>
                  <a:cubicBezTo>
                    <a:pt x="15559" y="79326"/>
                    <a:pt x="15429" y="79076"/>
                    <a:pt x="15668" y="78417"/>
                  </a:cubicBezTo>
                  <a:cubicBezTo>
                    <a:pt x="15929" y="78054"/>
                    <a:pt x="16906" y="78554"/>
                    <a:pt x="17276" y="78554"/>
                  </a:cubicBezTo>
                  <a:cubicBezTo>
                    <a:pt x="17906" y="78554"/>
                    <a:pt x="20253" y="79212"/>
                    <a:pt x="20362" y="79212"/>
                  </a:cubicBezTo>
                  <a:cubicBezTo>
                    <a:pt x="20492" y="79076"/>
                    <a:pt x="19623" y="77918"/>
                    <a:pt x="19492" y="77645"/>
                  </a:cubicBezTo>
                  <a:cubicBezTo>
                    <a:pt x="18884" y="76760"/>
                    <a:pt x="18275" y="76623"/>
                    <a:pt x="17906" y="75465"/>
                  </a:cubicBezTo>
                  <a:cubicBezTo>
                    <a:pt x="17776" y="74943"/>
                    <a:pt x="17276" y="74034"/>
                    <a:pt x="17276" y="73785"/>
                  </a:cubicBezTo>
                  <a:cubicBezTo>
                    <a:pt x="18384" y="73785"/>
                    <a:pt x="18645" y="73398"/>
                    <a:pt x="18884" y="72376"/>
                  </a:cubicBezTo>
                  <a:cubicBezTo>
                    <a:pt x="19123" y="71468"/>
                    <a:pt x="19623" y="71082"/>
                    <a:pt x="19623" y="70037"/>
                  </a:cubicBezTo>
                  <a:cubicBezTo>
                    <a:pt x="19623" y="69538"/>
                    <a:pt x="19123" y="69129"/>
                    <a:pt x="19123" y="69015"/>
                  </a:cubicBezTo>
                  <a:cubicBezTo>
                    <a:pt x="19014" y="69015"/>
                    <a:pt x="19014" y="69015"/>
                    <a:pt x="19014" y="69015"/>
                  </a:cubicBezTo>
                  <a:cubicBezTo>
                    <a:pt x="19014" y="69401"/>
                    <a:pt x="16667" y="70946"/>
                    <a:pt x="16298" y="71082"/>
                  </a:cubicBezTo>
                  <a:cubicBezTo>
                    <a:pt x="14929" y="71196"/>
                    <a:pt x="14429" y="72240"/>
                    <a:pt x="12951" y="71196"/>
                  </a:cubicBezTo>
                  <a:cubicBezTo>
                    <a:pt x="12343" y="70809"/>
                    <a:pt x="11474" y="70696"/>
                    <a:pt x="11104" y="70037"/>
                  </a:cubicBezTo>
                  <a:cubicBezTo>
                    <a:pt x="9996" y="68243"/>
                    <a:pt x="9996" y="68243"/>
                    <a:pt x="9996" y="68243"/>
                  </a:cubicBezTo>
                  <a:cubicBezTo>
                    <a:pt x="9757" y="67721"/>
                    <a:pt x="9257" y="67857"/>
                    <a:pt x="8757" y="67585"/>
                  </a:cubicBezTo>
                  <a:cubicBezTo>
                    <a:pt x="7779" y="66949"/>
                    <a:pt x="7279" y="65518"/>
                    <a:pt x="6541" y="64769"/>
                  </a:cubicBezTo>
                  <a:cubicBezTo>
                    <a:pt x="6041" y="63996"/>
                    <a:pt x="5172" y="64269"/>
                    <a:pt x="5910" y="63474"/>
                  </a:cubicBezTo>
                  <a:cubicBezTo>
                    <a:pt x="6302" y="62975"/>
                    <a:pt x="6780" y="62066"/>
                    <a:pt x="6780" y="61430"/>
                  </a:cubicBezTo>
                  <a:cubicBezTo>
                    <a:pt x="6910" y="60908"/>
                    <a:pt x="7410" y="59364"/>
                    <a:pt x="7149" y="58841"/>
                  </a:cubicBezTo>
                  <a:cubicBezTo>
                    <a:pt x="7040" y="58705"/>
                    <a:pt x="6171" y="57933"/>
                    <a:pt x="6649" y="57797"/>
                  </a:cubicBezTo>
                  <a:cubicBezTo>
                    <a:pt x="6649" y="57547"/>
                    <a:pt x="6649" y="57547"/>
                    <a:pt x="6649" y="57547"/>
                  </a:cubicBezTo>
                  <a:cubicBezTo>
                    <a:pt x="6541" y="56389"/>
                    <a:pt x="6541" y="56389"/>
                    <a:pt x="6541" y="56389"/>
                  </a:cubicBezTo>
                  <a:cubicBezTo>
                    <a:pt x="5910" y="56525"/>
                    <a:pt x="5910" y="56525"/>
                    <a:pt x="5910" y="56525"/>
                  </a:cubicBezTo>
                  <a:cubicBezTo>
                    <a:pt x="5063" y="57161"/>
                    <a:pt x="5063" y="57161"/>
                    <a:pt x="5063" y="57161"/>
                  </a:cubicBezTo>
                  <a:cubicBezTo>
                    <a:pt x="4194" y="57797"/>
                    <a:pt x="4194" y="57797"/>
                    <a:pt x="4194" y="57797"/>
                  </a:cubicBezTo>
                  <a:cubicBezTo>
                    <a:pt x="3324" y="57933"/>
                    <a:pt x="3324" y="57933"/>
                    <a:pt x="3324" y="57933"/>
                  </a:cubicBezTo>
                  <a:cubicBezTo>
                    <a:pt x="2455" y="57297"/>
                    <a:pt x="2455" y="57297"/>
                    <a:pt x="2455" y="57297"/>
                  </a:cubicBezTo>
                  <a:cubicBezTo>
                    <a:pt x="2586" y="56525"/>
                    <a:pt x="2586" y="56525"/>
                    <a:pt x="2586" y="56525"/>
                  </a:cubicBezTo>
                  <a:cubicBezTo>
                    <a:pt x="2716" y="56003"/>
                    <a:pt x="3085" y="53686"/>
                    <a:pt x="2586" y="53414"/>
                  </a:cubicBezTo>
                  <a:cubicBezTo>
                    <a:pt x="2216" y="53164"/>
                    <a:pt x="1608" y="53300"/>
                    <a:pt x="1216" y="53414"/>
                  </a:cubicBezTo>
                  <a:cubicBezTo>
                    <a:pt x="869" y="53550"/>
                    <a:pt x="608" y="53686"/>
                    <a:pt x="369" y="53686"/>
                  </a:cubicBezTo>
                  <a:cubicBezTo>
                    <a:pt x="0" y="53550"/>
                    <a:pt x="478" y="52006"/>
                    <a:pt x="608" y="51756"/>
                  </a:cubicBezTo>
                  <a:cubicBezTo>
                    <a:pt x="869" y="50961"/>
                    <a:pt x="1108" y="50189"/>
                    <a:pt x="1216" y="49303"/>
                  </a:cubicBezTo>
                  <a:cubicBezTo>
                    <a:pt x="1347" y="48508"/>
                    <a:pt x="1108" y="47872"/>
                    <a:pt x="1108" y="46964"/>
                  </a:cubicBezTo>
                  <a:cubicBezTo>
                    <a:pt x="1108" y="46578"/>
                    <a:pt x="1347" y="45942"/>
                    <a:pt x="1216" y="45556"/>
                  </a:cubicBezTo>
                  <a:cubicBezTo>
                    <a:pt x="2086" y="45034"/>
                    <a:pt x="2086" y="45034"/>
                    <a:pt x="2086" y="45034"/>
                  </a:cubicBezTo>
                  <a:lnTo>
                    <a:pt x="2086" y="45034"/>
                  </a:lnTo>
                  <a:cubicBezTo>
                    <a:pt x="5172" y="45283"/>
                    <a:pt x="5172" y="45283"/>
                    <a:pt x="5172" y="45283"/>
                  </a:cubicBezTo>
                  <a:cubicBezTo>
                    <a:pt x="5063" y="46328"/>
                    <a:pt x="5910" y="46078"/>
                    <a:pt x="6541" y="46078"/>
                  </a:cubicBezTo>
                  <a:cubicBezTo>
                    <a:pt x="7888" y="45942"/>
                    <a:pt x="8388" y="44261"/>
                    <a:pt x="9387" y="43739"/>
                  </a:cubicBezTo>
                  <a:cubicBezTo>
                    <a:pt x="10126" y="43353"/>
                    <a:pt x="10604" y="43103"/>
                    <a:pt x="10604" y="44261"/>
                  </a:cubicBezTo>
                  <a:cubicBezTo>
                    <a:pt x="10604" y="45942"/>
                    <a:pt x="12082" y="44511"/>
                    <a:pt x="12951" y="44261"/>
                  </a:cubicBezTo>
                  <a:cubicBezTo>
                    <a:pt x="13821" y="44012"/>
                    <a:pt x="12951" y="43353"/>
                    <a:pt x="13321" y="42831"/>
                  </a:cubicBezTo>
                  <a:cubicBezTo>
                    <a:pt x="13582" y="42467"/>
                    <a:pt x="14559" y="41945"/>
                    <a:pt x="14929" y="41672"/>
                  </a:cubicBezTo>
                  <a:cubicBezTo>
                    <a:pt x="15429" y="42059"/>
                    <a:pt x="15929" y="40900"/>
                    <a:pt x="15929" y="40514"/>
                  </a:cubicBezTo>
                  <a:cubicBezTo>
                    <a:pt x="16037" y="40264"/>
                    <a:pt x="16037" y="39220"/>
                    <a:pt x="16298" y="39106"/>
                  </a:cubicBezTo>
                  <a:cubicBezTo>
                    <a:pt x="16407" y="39106"/>
                    <a:pt x="17037" y="39492"/>
                    <a:pt x="17276" y="39492"/>
                  </a:cubicBezTo>
                  <a:cubicBezTo>
                    <a:pt x="17406" y="39492"/>
                    <a:pt x="19014" y="38834"/>
                    <a:pt x="18884" y="39220"/>
                  </a:cubicBezTo>
                  <a:cubicBezTo>
                    <a:pt x="18515" y="39606"/>
                    <a:pt x="19014" y="40015"/>
                    <a:pt x="19123" y="40401"/>
                  </a:cubicBezTo>
                  <a:cubicBezTo>
                    <a:pt x="19253" y="40900"/>
                    <a:pt x="19384" y="42059"/>
                    <a:pt x="20253" y="42059"/>
                  </a:cubicBezTo>
                  <a:cubicBezTo>
                    <a:pt x="20992" y="42195"/>
                    <a:pt x="21470" y="41423"/>
                    <a:pt x="22339" y="41423"/>
                  </a:cubicBezTo>
                  <a:lnTo>
                    <a:pt x="22339" y="41423"/>
                  </a:lnTo>
                  <a:cubicBezTo>
                    <a:pt x="23078" y="41809"/>
                    <a:pt x="23078" y="41809"/>
                    <a:pt x="23078" y="41809"/>
                  </a:cubicBezTo>
                  <a:cubicBezTo>
                    <a:pt x="23708" y="42059"/>
                    <a:pt x="23947" y="41423"/>
                    <a:pt x="24317" y="41173"/>
                  </a:cubicBezTo>
                  <a:cubicBezTo>
                    <a:pt x="24686" y="40787"/>
                    <a:pt x="25186" y="40651"/>
                    <a:pt x="25555" y="40264"/>
                  </a:cubicBezTo>
                  <a:cubicBezTo>
                    <a:pt x="25925" y="39878"/>
                    <a:pt x="27533" y="38584"/>
                    <a:pt x="27533" y="38062"/>
                  </a:cubicBezTo>
                  <a:cubicBezTo>
                    <a:pt x="27533" y="37153"/>
                    <a:pt x="28272" y="38334"/>
                    <a:pt x="28272" y="38584"/>
                  </a:cubicBezTo>
                  <a:cubicBezTo>
                    <a:pt x="28272" y="39492"/>
                    <a:pt x="28511" y="40787"/>
                    <a:pt x="29011" y="41423"/>
                  </a:cubicBezTo>
                  <a:cubicBezTo>
                    <a:pt x="29511" y="42195"/>
                    <a:pt x="31097" y="39220"/>
                    <a:pt x="31488" y="39106"/>
                  </a:cubicBezTo>
                  <a:cubicBezTo>
                    <a:pt x="32835" y="39106"/>
                    <a:pt x="34074" y="40128"/>
                    <a:pt x="35552" y="40015"/>
                  </a:cubicBezTo>
                  <a:cubicBezTo>
                    <a:pt x="35791" y="40015"/>
                    <a:pt x="36530" y="39878"/>
                    <a:pt x="36530" y="40015"/>
                  </a:cubicBezTo>
                  <a:cubicBezTo>
                    <a:pt x="36660" y="40015"/>
                    <a:pt x="37269" y="41173"/>
                    <a:pt x="37899" y="41286"/>
                  </a:cubicBezTo>
                  <a:cubicBezTo>
                    <a:pt x="38507" y="41423"/>
                    <a:pt x="39007" y="42059"/>
                    <a:pt x="39377" y="41945"/>
                  </a:cubicBezTo>
                  <a:cubicBezTo>
                    <a:pt x="40485" y="41672"/>
                    <a:pt x="41724" y="43353"/>
                    <a:pt x="42593" y="43103"/>
                  </a:cubicBezTo>
                  <a:cubicBezTo>
                    <a:pt x="43093" y="42831"/>
                    <a:pt x="43571" y="44897"/>
                    <a:pt x="44809" y="44125"/>
                  </a:cubicBezTo>
                  <a:cubicBezTo>
                    <a:pt x="45679" y="43739"/>
                    <a:pt x="46635" y="44511"/>
                    <a:pt x="47504" y="44897"/>
                  </a:cubicBezTo>
                  <a:cubicBezTo>
                    <a:pt x="47873" y="45556"/>
                    <a:pt x="48373" y="45806"/>
                    <a:pt x="47765" y="46578"/>
                  </a:cubicBezTo>
                  <a:cubicBezTo>
                    <a:pt x="47374" y="47236"/>
                    <a:pt x="47374" y="47486"/>
                    <a:pt x="46635" y="48009"/>
                  </a:cubicBezTo>
                  <a:cubicBezTo>
                    <a:pt x="45679" y="48781"/>
                    <a:pt x="44809" y="49303"/>
                    <a:pt x="44201" y="50461"/>
                  </a:cubicBezTo>
                  <a:cubicBezTo>
                    <a:pt x="43940" y="50575"/>
                    <a:pt x="44201" y="50961"/>
                    <a:pt x="43831" y="50961"/>
                  </a:cubicBezTo>
                  <a:cubicBezTo>
                    <a:pt x="43462" y="50961"/>
                    <a:pt x="43093" y="50575"/>
                    <a:pt x="42701" y="50711"/>
                  </a:cubicBezTo>
                  <a:cubicBezTo>
                    <a:pt x="42354" y="50961"/>
                    <a:pt x="41854" y="51483"/>
                    <a:pt x="41484" y="51483"/>
                  </a:cubicBezTo>
                  <a:cubicBezTo>
                    <a:pt x="40985" y="51483"/>
                    <a:pt x="41484" y="52641"/>
                    <a:pt x="41593" y="52914"/>
                  </a:cubicBezTo>
                  <a:cubicBezTo>
                    <a:pt x="42354" y="54595"/>
                    <a:pt x="43940" y="51869"/>
                    <a:pt x="44679" y="51370"/>
                  </a:cubicBezTo>
                  <a:cubicBezTo>
                    <a:pt x="45548" y="50847"/>
                    <a:pt x="46765" y="50711"/>
                    <a:pt x="47374" y="50325"/>
                  </a:cubicBezTo>
                  <a:cubicBezTo>
                    <a:pt x="47634" y="50075"/>
                    <a:pt x="47873" y="49417"/>
                    <a:pt x="48243" y="49167"/>
                  </a:cubicBezTo>
                  <a:cubicBezTo>
                    <a:pt x="49112" y="48145"/>
                    <a:pt x="50090" y="48781"/>
                    <a:pt x="51090" y="47736"/>
                  </a:cubicBezTo>
                  <a:cubicBezTo>
                    <a:pt x="51829" y="47623"/>
                    <a:pt x="52698" y="47623"/>
                    <a:pt x="53676" y="47623"/>
                  </a:cubicBezTo>
                  <a:cubicBezTo>
                    <a:pt x="53806" y="47623"/>
                    <a:pt x="53936" y="47623"/>
                    <a:pt x="54176" y="47623"/>
                  </a:cubicBezTo>
                  <a:cubicBezTo>
                    <a:pt x="54306" y="47486"/>
                    <a:pt x="54306" y="47486"/>
                    <a:pt x="54306" y="47486"/>
                  </a:cubicBezTo>
                  <a:cubicBezTo>
                    <a:pt x="54306" y="47100"/>
                    <a:pt x="54415" y="46850"/>
                    <a:pt x="54415" y="46464"/>
                  </a:cubicBezTo>
                  <a:cubicBezTo>
                    <a:pt x="54415" y="46192"/>
                    <a:pt x="54784" y="46078"/>
                    <a:pt x="55045" y="46078"/>
                  </a:cubicBezTo>
                  <a:cubicBezTo>
                    <a:pt x="55784" y="45942"/>
                    <a:pt x="56023" y="46850"/>
                    <a:pt x="56283" y="47350"/>
                  </a:cubicBezTo>
                  <a:cubicBezTo>
                    <a:pt x="57131" y="47236"/>
                    <a:pt x="58000" y="47100"/>
                    <a:pt x="58978" y="47100"/>
                  </a:cubicBezTo>
                  <a:cubicBezTo>
                    <a:pt x="62694" y="47100"/>
                    <a:pt x="61586" y="45034"/>
                    <a:pt x="62564" y="43103"/>
                  </a:cubicBezTo>
                  <a:cubicBezTo>
                    <a:pt x="62086" y="41809"/>
                    <a:pt x="62086" y="41809"/>
                    <a:pt x="62086" y="41809"/>
                  </a:cubicBezTo>
                  <a:cubicBezTo>
                    <a:pt x="62086" y="41037"/>
                    <a:pt x="61825" y="40015"/>
                    <a:pt x="61455" y="39220"/>
                  </a:cubicBezTo>
                  <a:cubicBezTo>
                    <a:pt x="60956" y="38584"/>
                    <a:pt x="59847" y="40128"/>
                    <a:pt x="59608" y="40514"/>
                  </a:cubicBezTo>
                  <a:cubicBezTo>
                    <a:pt x="59369" y="40900"/>
                    <a:pt x="58978" y="39878"/>
                    <a:pt x="59109" y="39742"/>
                  </a:cubicBezTo>
                  <a:cubicBezTo>
                    <a:pt x="59109" y="39606"/>
                    <a:pt x="59369" y="39356"/>
                    <a:pt x="59369" y="39106"/>
                  </a:cubicBezTo>
                  <a:cubicBezTo>
                    <a:pt x="59369" y="38834"/>
                    <a:pt x="59369" y="38448"/>
                    <a:pt x="59478" y="38198"/>
                  </a:cubicBezTo>
                  <a:cubicBezTo>
                    <a:pt x="59608" y="37426"/>
                    <a:pt x="60478" y="36517"/>
                    <a:pt x="60217" y="35745"/>
                  </a:cubicBezTo>
                  <a:cubicBezTo>
                    <a:pt x="59978" y="35223"/>
                    <a:pt x="60586" y="34837"/>
                    <a:pt x="60717" y="34451"/>
                  </a:cubicBezTo>
                  <a:cubicBezTo>
                    <a:pt x="60717" y="34201"/>
                    <a:pt x="60347" y="33429"/>
                    <a:pt x="60108" y="33292"/>
                  </a:cubicBezTo>
                  <a:cubicBezTo>
                    <a:pt x="59608" y="32906"/>
                    <a:pt x="58978" y="33292"/>
                    <a:pt x="58978" y="32384"/>
                  </a:cubicBezTo>
                  <a:cubicBezTo>
                    <a:pt x="58978" y="31362"/>
                    <a:pt x="58869" y="30590"/>
                    <a:pt x="58131" y="29931"/>
                  </a:cubicBezTo>
                  <a:cubicBezTo>
                    <a:pt x="57500" y="29432"/>
                    <a:pt x="56522" y="29682"/>
                    <a:pt x="56522" y="28773"/>
                  </a:cubicBezTo>
                  <a:cubicBezTo>
                    <a:pt x="56522" y="28001"/>
                    <a:pt x="56153" y="28274"/>
                    <a:pt x="55784" y="27865"/>
                  </a:cubicBezTo>
                  <a:cubicBezTo>
                    <a:pt x="55045" y="27365"/>
                    <a:pt x="55784" y="26320"/>
                    <a:pt x="55523" y="25685"/>
                  </a:cubicBezTo>
                  <a:cubicBezTo>
                    <a:pt x="55523" y="25299"/>
                    <a:pt x="54784" y="25821"/>
                    <a:pt x="54545" y="25435"/>
                  </a:cubicBezTo>
                  <a:cubicBezTo>
                    <a:pt x="54306" y="25049"/>
                    <a:pt x="54545" y="24254"/>
                    <a:pt x="54045" y="24254"/>
                  </a:cubicBezTo>
                  <a:cubicBezTo>
                    <a:pt x="53437" y="24254"/>
                    <a:pt x="52806" y="24912"/>
                    <a:pt x="52328" y="24390"/>
                  </a:cubicBezTo>
                  <a:cubicBezTo>
                    <a:pt x="51829" y="23868"/>
                    <a:pt x="52198" y="23096"/>
                    <a:pt x="52328" y="22460"/>
                  </a:cubicBezTo>
                  <a:cubicBezTo>
                    <a:pt x="52328" y="22074"/>
                    <a:pt x="52437" y="20915"/>
                    <a:pt x="52068" y="20779"/>
                  </a:cubicBezTo>
                  <a:cubicBezTo>
                    <a:pt x="51698" y="20643"/>
                    <a:pt x="50720" y="20779"/>
                    <a:pt x="50851" y="20257"/>
                  </a:cubicBezTo>
                  <a:cubicBezTo>
                    <a:pt x="51329" y="19371"/>
                    <a:pt x="51459" y="18576"/>
                    <a:pt x="51829" y="17554"/>
                  </a:cubicBezTo>
                  <a:cubicBezTo>
                    <a:pt x="51959" y="16919"/>
                    <a:pt x="52937" y="17032"/>
                    <a:pt x="52198" y="16260"/>
                  </a:cubicBezTo>
                  <a:cubicBezTo>
                    <a:pt x="51829" y="15760"/>
                    <a:pt x="52198" y="15874"/>
                    <a:pt x="52328" y="15488"/>
                  </a:cubicBezTo>
                  <a:cubicBezTo>
                    <a:pt x="52567" y="15102"/>
                    <a:pt x="52567" y="14579"/>
                    <a:pt x="52698" y="14080"/>
                  </a:cubicBezTo>
                  <a:cubicBezTo>
                    <a:pt x="52937" y="13421"/>
                    <a:pt x="53198" y="12899"/>
                    <a:pt x="53437" y="12263"/>
                  </a:cubicBezTo>
                  <a:cubicBezTo>
                    <a:pt x="53437" y="11627"/>
                    <a:pt x="52698" y="11491"/>
                    <a:pt x="52567" y="10968"/>
                  </a:cubicBezTo>
                  <a:cubicBezTo>
                    <a:pt x="52328" y="10582"/>
                    <a:pt x="52806" y="9947"/>
                    <a:pt x="52806" y="9560"/>
                  </a:cubicBezTo>
                  <a:cubicBezTo>
                    <a:pt x="52437" y="9424"/>
                    <a:pt x="51329" y="9560"/>
                    <a:pt x="51198" y="8902"/>
                  </a:cubicBezTo>
                  <a:cubicBezTo>
                    <a:pt x="51090" y="8402"/>
                    <a:pt x="50959" y="7744"/>
                    <a:pt x="50351" y="7630"/>
                  </a:cubicBezTo>
                  <a:cubicBezTo>
                    <a:pt x="49851" y="7358"/>
                    <a:pt x="49851" y="7108"/>
                    <a:pt x="49851" y="6585"/>
                  </a:cubicBez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53" name="Shape 2853"/>
            <p:cNvSpPr/>
            <p:nvPr/>
          </p:nvSpPr>
          <p:spPr>
            <a:xfrm>
              <a:off x="18316523" y="6454021"/>
              <a:ext cx="1729476" cy="3233450"/>
            </a:xfrm>
            <a:custGeom>
              <a:avLst/>
              <a:gdLst/>
              <a:ahLst/>
              <a:cxnLst/>
              <a:rect l="0" t="0" r="0" b="0"/>
              <a:pathLst>
                <a:path w="120000" h="120000" extrusionOk="0">
                  <a:moveTo>
                    <a:pt x="45533" y="119974"/>
                  </a:moveTo>
                  <a:lnTo>
                    <a:pt x="45533" y="119974"/>
                  </a:lnTo>
                  <a:cubicBezTo>
                    <a:pt x="45533" y="119538"/>
                    <a:pt x="45533" y="119101"/>
                    <a:pt x="45821" y="118793"/>
                  </a:cubicBezTo>
                  <a:cubicBezTo>
                    <a:pt x="46061" y="117485"/>
                    <a:pt x="48268" y="116022"/>
                    <a:pt x="49612" y="114867"/>
                  </a:cubicBezTo>
                  <a:cubicBezTo>
                    <a:pt x="50427" y="114431"/>
                    <a:pt x="51531" y="113994"/>
                    <a:pt x="52059" y="113404"/>
                  </a:cubicBezTo>
                  <a:cubicBezTo>
                    <a:pt x="52347" y="112814"/>
                    <a:pt x="52347" y="111505"/>
                    <a:pt x="52347" y="110915"/>
                  </a:cubicBezTo>
                  <a:cubicBezTo>
                    <a:pt x="52059" y="109760"/>
                    <a:pt x="52347" y="106398"/>
                    <a:pt x="54506" y="105962"/>
                  </a:cubicBezTo>
                  <a:cubicBezTo>
                    <a:pt x="55897" y="105526"/>
                    <a:pt x="58344" y="106398"/>
                    <a:pt x="59976" y="105526"/>
                  </a:cubicBezTo>
                  <a:cubicBezTo>
                    <a:pt x="61607" y="104499"/>
                    <a:pt x="58872" y="102318"/>
                    <a:pt x="59976" y="101009"/>
                  </a:cubicBezTo>
                  <a:cubicBezTo>
                    <a:pt x="60551" y="100290"/>
                    <a:pt x="61895" y="99546"/>
                    <a:pt x="63238" y="99264"/>
                  </a:cubicBezTo>
                  <a:cubicBezTo>
                    <a:pt x="64342" y="98828"/>
                    <a:pt x="65157" y="99264"/>
                    <a:pt x="66501" y="99264"/>
                  </a:cubicBezTo>
                  <a:lnTo>
                    <a:pt x="66501" y="99264"/>
                  </a:lnTo>
                  <a:cubicBezTo>
                    <a:pt x="66501" y="99110"/>
                    <a:pt x="66261" y="98391"/>
                    <a:pt x="66261" y="98237"/>
                  </a:cubicBezTo>
                  <a:cubicBezTo>
                    <a:pt x="66261" y="97647"/>
                    <a:pt x="67077" y="96775"/>
                    <a:pt x="67604" y="96492"/>
                  </a:cubicBezTo>
                  <a:cubicBezTo>
                    <a:pt x="69812" y="94593"/>
                    <a:pt x="73314" y="93721"/>
                    <a:pt x="77153" y="93130"/>
                  </a:cubicBezTo>
                  <a:cubicBezTo>
                    <a:pt x="79072" y="92848"/>
                    <a:pt x="80943" y="91976"/>
                    <a:pt x="82862" y="92130"/>
                  </a:cubicBezTo>
                  <a:cubicBezTo>
                    <a:pt x="84782" y="92258"/>
                    <a:pt x="85309" y="92412"/>
                    <a:pt x="86701" y="91539"/>
                  </a:cubicBezTo>
                  <a:cubicBezTo>
                    <a:pt x="87804" y="90949"/>
                    <a:pt x="86125" y="90795"/>
                    <a:pt x="86701" y="90076"/>
                  </a:cubicBezTo>
                  <a:cubicBezTo>
                    <a:pt x="86989" y="89640"/>
                    <a:pt x="89148" y="87741"/>
                    <a:pt x="90491" y="88023"/>
                  </a:cubicBezTo>
                  <a:cubicBezTo>
                    <a:pt x="91307" y="88177"/>
                    <a:pt x="93226" y="87459"/>
                    <a:pt x="93514" y="87741"/>
                  </a:cubicBezTo>
                  <a:lnTo>
                    <a:pt x="93802" y="88023"/>
                  </a:lnTo>
                  <a:cubicBezTo>
                    <a:pt x="94858" y="88023"/>
                    <a:pt x="95145" y="86715"/>
                    <a:pt x="96777" y="86150"/>
                  </a:cubicBezTo>
                  <a:cubicBezTo>
                    <a:pt x="97592" y="85996"/>
                    <a:pt x="98696" y="86150"/>
                    <a:pt x="99224" y="85996"/>
                  </a:cubicBezTo>
                  <a:cubicBezTo>
                    <a:pt x="100615" y="85406"/>
                    <a:pt x="100039" y="84816"/>
                    <a:pt x="101959" y="84379"/>
                  </a:cubicBezTo>
                  <a:cubicBezTo>
                    <a:pt x="106325" y="83224"/>
                    <a:pt x="102774" y="83224"/>
                    <a:pt x="100855" y="81916"/>
                  </a:cubicBezTo>
                  <a:cubicBezTo>
                    <a:pt x="100039" y="81479"/>
                    <a:pt x="101959" y="81479"/>
                    <a:pt x="101959" y="81043"/>
                  </a:cubicBezTo>
                  <a:cubicBezTo>
                    <a:pt x="101959" y="80889"/>
                    <a:pt x="100327" y="80607"/>
                    <a:pt x="100039" y="80453"/>
                  </a:cubicBezTo>
                  <a:cubicBezTo>
                    <a:pt x="96777" y="79426"/>
                    <a:pt x="95145" y="79144"/>
                    <a:pt x="91595" y="78708"/>
                  </a:cubicBezTo>
                  <a:cubicBezTo>
                    <a:pt x="87804" y="78400"/>
                    <a:pt x="86125" y="76526"/>
                    <a:pt x="83678" y="75218"/>
                  </a:cubicBezTo>
                  <a:cubicBezTo>
                    <a:pt x="82335" y="73883"/>
                    <a:pt x="72786" y="66467"/>
                    <a:pt x="77680" y="65722"/>
                  </a:cubicBezTo>
                  <a:cubicBezTo>
                    <a:pt x="77968" y="65158"/>
                    <a:pt x="74706" y="62232"/>
                    <a:pt x="74130" y="61360"/>
                  </a:cubicBezTo>
                  <a:cubicBezTo>
                    <a:pt x="72786" y="60179"/>
                    <a:pt x="71971" y="58870"/>
                    <a:pt x="71155" y="57715"/>
                  </a:cubicBezTo>
                  <a:cubicBezTo>
                    <a:pt x="70339" y="56689"/>
                    <a:pt x="70867" y="56253"/>
                    <a:pt x="71683" y="55534"/>
                  </a:cubicBezTo>
                  <a:cubicBezTo>
                    <a:pt x="72259" y="55072"/>
                    <a:pt x="71443" y="54200"/>
                    <a:pt x="71443" y="53763"/>
                  </a:cubicBezTo>
                  <a:cubicBezTo>
                    <a:pt x="71155" y="52763"/>
                    <a:pt x="71683" y="51890"/>
                    <a:pt x="72786" y="50992"/>
                  </a:cubicBezTo>
                  <a:cubicBezTo>
                    <a:pt x="73890" y="50299"/>
                    <a:pt x="73890" y="48836"/>
                    <a:pt x="74994" y="48272"/>
                  </a:cubicBezTo>
                  <a:cubicBezTo>
                    <a:pt x="75521" y="46937"/>
                    <a:pt x="77680" y="47527"/>
                    <a:pt x="78256" y="46218"/>
                  </a:cubicBezTo>
                  <a:cubicBezTo>
                    <a:pt x="79072" y="44037"/>
                    <a:pt x="80703" y="41856"/>
                    <a:pt x="83438" y="39957"/>
                  </a:cubicBezTo>
                  <a:cubicBezTo>
                    <a:pt x="85597" y="38494"/>
                    <a:pt x="89676" y="36595"/>
                    <a:pt x="90491" y="34850"/>
                  </a:cubicBezTo>
                  <a:cubicBezTo>
                    <a:pt x="90491" y="34696"/>
                    <a:pt x="90491" y="34260"/>
                    <a:pt x="90491" y="33977"/>
                  </a:cubicBezTo>
                  <a:cubicBezTo>
                    <a:pt x="90779" y="33977"/>
                    <a:pt x="90779" y="33977"/>
                    <a:pt x="90779" y="33977"/>
                  </a:cubicBezTo>
                  <a:cubicBezTo>
                    <a:pt x="92698" y="33823"/>
                    <a:pt x="92411" y="32232"/>
                    <a:pt x="93226" y="31206"/>
                  </a:cubicBezTo>
                  <a:cubicBezTo>
                    <a:pt x="93802" y="30333"/>
                    <a:pt x="95673" y="30461"/>
                    <a:pt x="97065" y="29897"/>
                  </a:cubicBezTo>
                  <a:cubicBezTo>
                    <a:pt x="99512" y="28870"/>
                    <a:pt x="99224" y="26689"/>
                    <a:pt x="100615" y="25226"/>
                  </a:cubicBezTo>
                  <a:cubicBezTo>
                    <a:pt x="101143" y="24636"/>
                    <a:pt x="102487" y="24482"/>
                    <a:pt x="103590" y="24354"/>
                  </a:cubicBezTo>
                  <a:cubicBezTo>
                    <a:pt x="105797" y="24046"/>
                    <a:pt x="105509" y="23609"/>
                    <a:pt x="106325" y="22609"/>
                  </a:cubicBezTo>
                  <a:cubicBezTo>
                    <a:pt x="109060" y="20838"/>
                    <a:pt x="112323" y="19401"/>
                    <a:pt x="113954" y="17194"/>
                  </a:cubicBezTo>
                  <a:cubicBezTo>
                    <a:pt x="115585" y="14858"/>
                    <a:pt x="118032" y="13267"/>
                    <a:pt x="119952" y="11086"/>
                  </a:cubicBezTo>
                  <a:lnTo>
                    <a:pt x="119952" y="11086"/>
                  </a:lnTo>
                  <a:cubicBezTo>
                    <a:pt x="116689" y="10342"/>
                    <a:pt x="116689" y="10342"/>
                    <a:pt x="116689" y="10342"/>
                  </a:cubicBezTo>
                  <a:cubicBezTo>
                    <a:pt x="115057" y="9905"/>
                    <a:pt x="115873" y="9905"/>
                    <a:pt x="115585" y="9033"/>
                  </a:cubicBezTo>
                  <a:cubicBezTo>
                    <a:pt x="115585" y="8751"/>
                    <a:pt x="114482" y="7878"/>
                    <a:pt x="114242" y="7724"/>
                  </a:cubicBezTo>
                  <a:cubicBezTo>
                    <a:pt x="113138" y="7134"/>
                    <a:pt x="110403" y="7724"/>
                    <a:pt x="109060" y="7288"/>
                  </a:cubicBezTo>
                  <a:cubicBezTo>
                    <a:pt x="107429" y="6852"/>
                    <a:pt x="106613" y="6698"/>
                    <a:pt x="106037" y="5697"/>
                  </a:cubicBezTo>
                  <a:cubicBezTo>
                    <a:pt x="105797" y="5106"/>
                    <a:pt x="108484" y="3644"/>
                    <a:pt x="105509" y="3644"/>
                  </a:cubicBezTo>
                  <a:cubicBezTo>
                    <a:pt x="104406" y="3644"/>
                    <a:pt x="103878" y="3798"/>
                    <a:pt x="103878" y="3053"/>
                  </a:cubicBezTo>
                  <a:cubicBezTo>
                    <a:pt x="103878" y="2027"/>
                    <a:pt x="102487" y="2925"/>
                    <a:pt x="101671" y="2617"/>
                  </a:cubicBezTo>
                  <a:cubicBezTo>
                    <a:pt x="100039" y="2489"/>
                    <a:pt x="100039" y="2489"/>
                    <a:pt x="100039" y="2489"/>
                  </a:cubicBezTo>
                  <a:lnTo>
                    <a:pt x="100039" y="2489"/>
                  </a:lnTo>
                  <a:cubicBezTo>
                    <a:pt x="98984" y="2771"/>
                    <a:pt x="98984" y="2771"/>
                    <a:pt x="98984" y="2771"/>
                  </a:cubicBezTo>
                  <a:cubicBezTo>
                    <a:pt x="98408" y="2925"/>
                    <a:pt x="97880" y="3053"/>
                    <a:pt x="97305" y="2925"/>
                  </a:cubicBezTo>
                  <a:cubicBezTo>
                    <a:pt x="96777" y="2771"/>
                    <a:pt x="96777" y="2617"/>
                    <a:pt x="96249" y="2617"/>
                  </a:cubicBezTo>
                  <a:cubicBezTo>
                    <a:pt x="95145" y="2771"/>
                    <a:pt x="94330" y="3361"/>
                    <a:pt x="93226" y="3644"/>
                  </a:cubicBezTo>
                  <a:cubicBezTo>
                    <a:pt x="93226" y="3926"/>
                    <a:pt x="92698" y="3926"/>
                    <a:pt x="92411" y="3926"/>
                  </a:cubicBezTo>
                  <a:cubicBezTo>
                    <a:pt x="90779" y="2771"/>
                    <a:pt x="91595" y="2489"/>
                    <a:pt x="88044" y="2489"/>
                  </a:cubicBezTo>
                  <a:cubicBezTo>
                    <a:pt x="86125" y="2489"/>
                    <a:pt x="82622" y="1745"/>
                    <a:pt x="81807" y="718"/>
                  </a:cubicBezTo>
                  <a:cubicBezTo>
                    <a:pt x="81519" y="590"/>
                    <a:pt x="81519" y="0"/>
                    <a:pt x="80943" y="0"/>
                  </a:cubicBezTo>
                  <a:cubicBezTo>
                    <a:pt x="79072" y="0"/>
                    <a:pt x="77680" y="590"/>
                    <a:pt x="77153" y="1616"/>
                  </a:cubicBezTo>
                  <a:cubicBezTo>
                    <a:pt x="76049" y="3053"/>
                    <a:pt x="76625" y="3926"/>
                    <a:pt x="73314" y="4798"/>
                  </a:cubicBezTo>
                  <a:cubicBezTo>
                    <a:pt x="71155" y="5389"/>
                    <a:pt x="71683" y="4952"/>
                    <a:pt x="69812" y="4670"/>
                  </a:cubicBezTo>
                  <a:cubicBezTo>
                    <a:pt x="67365" y="4234"/>
                    <a:pt x="68420" y="5825"/>
                    <a:pt x="67892" y="6415"/>
                  </a:cubicBezTo>
                  <a:cubicBezTo>
                    <a:pt x="67077" y="7288"/>
                    <a:pt x="71155" y="7442"/>
                    <a:pt x="71971" y="7442"/>
                  </a:cubicBezTo>
                  <a:lnTo>
                    <a:pt x="72786" y="7288"/>
                  </a:lnTo>
                  <a:cubicBezTo>
                    <a:pt x="73314" y="7288"/>
                    <a:pt x="72786" y="8751"/>
                    <a:pt x="72786" y="8905"/>
                  </a:cubicBezTo>
                  <a:cubicBezTo>
                    <a:pt x="72786" y="9341"/>
                    <a:pt x="72499" y="11368"/>
                    <a:pt x="72786" y="11522"/>
                  </a:cubicBezTo>
                  <a:cubicBezTo>
                    <a:pt x="73890" y="11676"/>
                    <a:pt x="74706" y="12549"/>
                    <a:pt x="73602" y="12985"/>
                  </a:cubicBezTo>
                  <a:cubicBezTo>
                    <a:pt x="72786" y="13421"/>
                    <a:pt x="71443" y="13267"/>
                    <a:pt x="70867" y="13550"/>
                  </a:cubicBezTo>
                  <a:cubicBezTo>
                    <a:pt x="69524" y="14294"/>
                    <a:pt x="70627" y="14730"/>
                    <a:pt x="71155" y="15320"/>
                  </a:cubicBezTo>
                  <a:cubicBezTo>
                    <a:pt x="71443" y="15757"/>
                    <a:pt x="73890" y="16911"/>
                    <a:pt x="73602" y="17194"/>
                  </a:cubicBezTo>
                  <a:cubicBezTo>
                    <a:pt x="73602" y="17348"/>
                    <a:pt x="71683" y="17938"/>
                    <a:pt x="71155" y="18066"/>
                  </a:cubicBezTo>
                  <a:cubicBezTo>
                    <a:pt x="69812" y="18810"/>
                    <a:pt x="69524" y="19529"/>
                    <a:pt x="67604" y="19837"/>
                  </a:cubicBezTo>
                  <a:cubicBezTo>
                    <a:pt x="66261" y="20119"/>
                    <a:pt x="67604" y="20992"/>
                    <a:pt x="67604" y="21428"/>
                  </a:cubicBezTo>
                  <a:cubicBezTo>
                    <a:pt x="67604" y="22455"/>
                    <a:pt x="61607" y="23173"/>
                    <a:pt x="60263" y="22891"/>
                  </a:cubicBezTo>
                  <a:cubicBezTo>
                    <a:pt x="59688" y="22737"/>
                    <a:pt x="58872" y="22301"/>
                    <a:pt x="58344" y="22301"/>
                  </a:cubicBezTo>
                  <a:cubicBezTo>
                    <a:pt x="57528" y="23173"/>
                    <a:pt x="57241" y="24354"/>
                    <a:pt x="56713" y="25355"/>
                  </a:cubicBezTo>
                  <a:cubicBezTo>
                    <a:pt x="56185" y="26689"/>
                    <a:pt x="55081" y="26971"/>
                    <a:pt x="53690" y="27998"/>
                  </a:cubicBezTo>
                  <a:cubicBezTo>
                    <a:pt x="52874" y="28716"/>
                    <a:pt x="53978" y="29153"/>
                    <a:pt x="53978" y="29743"/>
                  </a:cubicBezTo>
                  <a:cubicBezTo>
                    <a:pt x="53450" y="29743"/>
                    <a:pt x="52874" y="29743"/>
                    <a:pt x="52059" y="29743"/>
                  </a:cubicBezTo>
                  <a:cubicBezTo>
                    <a:pt x="49900" y="31360"/>
                    <a:pt x="46877" y="30333"/>
                    <a:pt x="45245" y="31770"/>
                  </a:cubicBezTo>
                  <a:cubicBezTo>
                    <a:pt x="43902" y="32951"/>
                    <a:pt x="40879" y="33105"/>
                    <a:pt x="40639" y="33977"/>
                  </a:cubicBezTo>
                  <a:cubicBezTo>
                    <a:pt x="40351" y="34696"/>
                    <a:pt x="40879" y="36159"/>
                    <a:pt x="41695" y="36595"/>
                  </a:cubicBezTo>
                  <a:cubicBezTo>
                    <a:pt x="41983" y="36749"/>
                    <a:pt x="43374" y="37313"/>
                    <a:pt x="43086" y="37467"/>
                  </a:cubicBezTo>
                  <a:cubicBezTo>
                    <a:pt x="43086" y="37467"/>
                    <a:pt x="43374" y="37467"/>
                    <a:pt x="43086" y="37467"/>
                  </a:cubicBezTo>
                  <a:cubicBezTo>
                    <a:pt x="43086" y="37621"/>
                    <a:pt x="41167" y="37904"/>
                    <a:pt x="40879" y="38058"/>
                  </a:cubicBezTo>
                  <a:cubicBezTo>
                    <a:pt x="40351" y="38340"/>
                    <a:pt x="39248" y="38930"/>
                    <a:pt x="38432" y="38930"/>
                  </a:cubicBezTo>
                  <a:cubicBezTo>
                    <a:pt x="38432" y="38648"/>
                    <a:pt x="37089" y="38058"/>
                    <a:pt x="36561" y="37775"/>
                  </a:cubicBezTo>
                  <a:cubicBezTo>
                    <a:pt x="36273" y="37467"/>
                    <a:pt x="37089" y="36749"/>
                    <a:pt x="36561" y="36441"/>
                  </a:cubicBezTo>
                  <a:cubicBezTo>
                    <a:pt x="36561" y="35876"/>
                    <a:pt x="37089" y="35004"/>
                    <a:pt x="35985" y="34414"/>
                  </a:cubicBezTo>
                  <a:cubicBezTo>
                    <a:pt x="35169" y="33977"/>
                    <a:pt x="32435" y="33977"/>
                    <a:pt x="32195" y="33387"/>
                  </a:cubicBezTo>
                  <a:cubicBezTo>
                    <a:pt x="30803" y="33233"/>
                    <a:pt x="29988" y="33669"/>
                    <a:pt x="28356" y="33541"/>
                  </a:cubicBezTo>
                  <a:cubicBezTo>
                    <a:pt x="28068" y="32951"/>
                    <a:pt x="25909" y="33669"/>
                    <a:pt x="25333" y="33823"/>
                  </a:cubicBezTo>
                  <a:cubicBezTo>
                    <a:pt x="22886" y="33669"/>
                    <a:pt x="22886" y="33669"/>
                    <a:pt x="22886" y="33669"/>
                  </a:cubicBezTo>
                  <a:lnTo>
                    <a:pt x="22886" y="33669"/>
                  </a:lnTo>
                  <a:cubicBezTo>
                    <a:pt x="22071" y="34414"/>
                    <a:pt x="19096" y="34260"/>
                    <a:pt x="18808" y="35132"/>
                  </a:cubicBezTo>
                  <a:cubicBezTo>
                    <a:pt x="18808" y="35440"/>
                    <a:pt x="19096" y="35722"/>
                    <a:pt x="19384" y="36005"/>
                  </a:cubicBezTo>
                  <a:cubicBezTo>
                    <a:pt x="20439" y="37313"/>
                    <a:pt x="18808" y="38648"/>
                    <a:pt x="18808" y="39803"/>
                  </a:cubicBezTo>
                  <a:cubicBezTo>
                    <a:pt x="18808" y="41112"/>
                    <a:pt x="15257" y="42138"/>
                    <a:pt x="15257" y="43447"/>
                  </a:cubicBezTo>
                  <a:cubicBezTo>
                    <a:pt x="16361" y="45192"/>
                    <a:pt x="14730" y="46655"/>
                    <a:pt x="11179" y="45628"/>
                  </a:cubicBezTo>
                  <a:cubicBezTo>
                    <a:pt x="7101" y="44319"/>
                    <a:pt x="5997" y="49580"/>
                    <a:pt x="3022" y="50299"/>
                  </a:cubicBezTo>
                  <a:cubicBezTo>
                    <a:pt x="1103" y="50735"/>
                    <a:pt x="1919" y="52455"/>
                    <a:pt x="1343" y="53327"/>
                  </a:cubicBezTo>
                  <a:cubicBezTo>
                    <a:pt x="0" y="55534"/>
                    <a:pt x="815" y="55380"/>
                    <a:pt x="4078" y="56843"/>
                  </a:cubicBezTo>
                  <a:cubicBezTo>
                    <a:pt x="4894" y="57998"/>
                    <a:pt x="4654" y="57844"/>
                    <a:pt x="6813" y="57844"/>
                  </a:cubicBezTo>
                  <a:cubicBezTo>
                    <a:pt x="7389" y="57998"/>
                    <a:pt x="8732" y="58870"/>
                    <a:pt x="9548" y="59178"/>
                  </a:cubicBezTo>
                  <a:cubicBezTo>
                    <a:pt x="11179" y="59461"/>
                    <a:pt x="12810" y="59461"/>
                    <a:pt x="14202" y="59615"/>
                  </a:cubicBezTo>
                  <a:cubicBezTo>
                    <a:pt x="16649" y="60051"/>
                    <a:pt x="18280" y="60333"/>
                    <a:pt x="20727" y="60487"/>
                  </a:cubicBezTo>
                  <a:cubicBezTo>
                    <a:pt x="22646" y="60487"/>
                    <a:pt x="20199" y="64696"/>
                    <a:pt x="20199" y="65440"/>
                  </a:cubicBezTo>
                  <a:cubicBezTo>
                    <a:pt x="20199" y="66467"/>
                    <a:pt x="17992" y="66903"/>
                    <a:pt x="17704" y="67775"/>
                  </a:cubicBezTo>
                  <a:cubicBezTo>
                    <a:pt x="17465" y="68058"/>
                    <a:pt x="17177" y="68648"/>
                    <a:pt x="16649" y="68802"/>
                  </a:cubicBezTo>
                  <a:cubicBezTo>
                    <a:pt x="16073" y="69238"/>
                    <a:pt x="16073" y="69803"/>
                    <a:pt x="15833" y="70239"/>
                  </a:cubicBezTo>
                  <a:cubicBezTo>
                    <a:pt x="16361" y="71112"/>
                    <a:pt x="15545" y="71573"/>
                    <a:pt x="17465" y="71984"/>
                  </a:cubicBezTo>
                  <a:cubicBezTo>
                    <a:pt x="19384" y="72446"/>
                    <a:pt x="20199" y="73883"/>
                    <a:pt x="21543" y="74756"/>
                  </a:cubicBezTo>
                  <a:cubicBezTo>
                    <a:pt x="23174" y="76090"/>
                    <a:pt x="22646" y="75782"/>
                    <a:pt x="25621" y="75936"/>
                  </a:cubicBezTo>
                  <a:cubicBezTo>
                    <a:pt x="26725" y="76090"/>
                    <a:pt x="29172" y="75936"/>
                    <a:pt x="29988" y="75654"/>
                  </a:cubicBezTo>
                  <a:cubicBezTo>
                    <a:pt x="30803" y="75346"/>
                    <a:pt x="33538" y="74910"/>
                    <a:pt x="33538" y="75782"/>
                  </a:cubicBezTo>
                  <a:cubicBezTo>
                    <a:pt x="33826" y="76809"/>
                    <a:pt x="35457" y="77245"/>
                    <a:pt x="35457" y="78554"/>
                  </a:cubicBezTo>
                  <a:cubicBezTo>
                    <a:pt x="35457" y="78990"/>
                    <a:pt x="35457" y="79580"/>
                    <a:pt x="35457" y="80017"/>
                  </a:cubicBezTo>
                  <a:cubicBezTo>
                    <a:pt x="35697" y="80735"/>
                    <a:pt x="36801" y="81633"/>
                    <a:pt x="34882" y="81916"/>
                  </a:cubicBezTo>
                  <a:cubicBezTo>
                    <a:pt x="33250" y="82070"/>
                    <a:pt x="33826" y="82506"/>
                    <a:pt x="34354" y="83071"/>
                  </a:cubicBezTo>
                  <a:cubicBezTo>
                    <a:pt x="35457" y="83815"/>
                    <a:pt x="36801" y="87459"/>
                    <a:pt x="33010" y="87023"/>
                  </a:cubicBezTo>
                  <a:cubicBezTo>
                    <a:pt x="30803" y="87151"/>
                    <a:pt x="30803" y="87151"/>
                    <a:pt x="30803" y="87151"/>
                  </a:cubicBezTo>
                  <a:lnTo>
                    <a:pt x="30803" y="87151"/>
                  </a:lnTo>
                  <a:cubicBezTo>
                    <a:pt x="30803" y="87895"/>
                    <a:pt x="30803" y="87895"/>
                    <a:pt x="30803" y="87895"/>
                  </a:cubicBezTo>
                  <a:cubicBezTo>
                    <a:pt x="30515" y="88023"/>
                    <a:pt x="30515" y="88177"/>
                    <a:pt x="30515" y="88485"/>
                  </a:cubicBezTo>
                  <a:cubicBezTo>
                    <a:pt x="30515" y="88768"/>
                    <a:pt x="30803" y="89050"/>
                    <a:pt x="30803" y="89358"/>
                  </a:cubicBezTo>
                  <a:cubicBezTo>
                    <a:pt x="31091" y="89923"/>
                    <a:pt x="31379" y="90949"/>
                    <a:pt x="30515" y="91385"/>
                  </a:cubicBezTo>
                  <a:cubicBezTo>
                    <a:pt x="30275" y="92130"/>
                    <a:pt x="29988" y="92566"/>
                    <a:pt x="30275" y="93284"/>
                  </a:cubicBezTo>
                  <a:cubicBezTo>
                    <a:pt x="30803" y="93875"/>
                    <a:pt x="28644" y="94747"/>
                    <a:pt x="27828" y="95029"/>
                  </a:cubicBezTo>
                  <a:cubicBezTo>
                    <a:pt x="25909" y="95774"/>
                    <a:pt x="24806" y="99264"/>
                    <a:pt x="27013" y="99546"/>
                  </a:cubicBezTo>
                  <a:cubicBezTo>
                    <a:pt x="29172" y="99854"/>
                    <a:pt x="30515" y="99700"/>
                    <a:pt x="31907" y="100855"/>
                  </a:cubicBezTo>
                  <a:cubicBezTo>
                    <a:pt x="34882" y="104063"/>
                    <a:pt x="29172" y="106552"/>
                    <a:pt x="29172" y="109324"/>
                  </a:cubicBezTo>
                  <a:cubicBezTo>
                    <a:pt x="29172" y="110479"/>
                    <a:pt x="31379" y="111223"/>
                    <a:pt x="32435" y="112224"/>
                  </a:cubicBezTo>
                  <a:cubicBezTo>
                    <a:pt x="34642" y="114123"/>
                    <a:pt x="36561" y="116766"/>
                    <a:pt x="39824" y="118229"/>
                  </a:cubicBezTo>
                  <a:cubicBezTo>
                    <a:pt x="41695" y="119101"/>
                    <a:pt x="43374" y="119384"/>
                    <a:pt x="45533" y="119974"/>
                  </a:cubicBezTo>
                  <a:close/>
                  <a:moveTo>
                    <a:pt x="5181" y="26689"/>
                  </a:moveTo>
                  <a:lnTo>
                    <a:pt x="5181" y="26689"/>
                  </a:lnTo>
                  <a:cubicBezTo>
                    <a:pt x="9020" y="26971"/>
                    <a:pt x="9020" y="26971"/>
                    <a:pt x="9020" y="26971"/>
                  </a:cubicBezTo>
                  <a:cubicBezTo>
                    <a:pt x="14730" y="27690"/>
                    <a:pt x="10075" y="24354"/>
                    <a:pt x="13914" y="23763"/>
                  </a:cubicBezTo>
                  <a:cubicBezTo>
                    <a:pt x="14202" y="23763"/>
                    <a:pt x="14202" y="23763"/>
                    <a:pt x="14202" y="23763"/>
                  </a:cubicBezTo>
                  <a:cubicBezTo>
                    <a:pt x="14202" y="24482"/>
                    <a:pt x="14202" y="24944"/>
                    <a:pt x="15017" y="25355"/>
                  </a:cubicBezTo>
                  <a:cubicBezTo>
                    <a:pt x="15545" y="25816"/>
                    <a:pt x="16361" y="25945"/>
                    <a:pt x="16649" y="26381"/>
                  </a:cubicBezTo>
                  <a:cubicBezTo>
                    <a:pt x="17465" y="27562"/>
                    <a:pt x="17177" y="27998"/>
                    <a:pt x="20199" y="27690"/>
                  </a:cubicBezTo>
                  <a:cubicBezTo>
                    <a:pt x="22359" y="27562"/>
                    <a:pt x="25909" y="28870"/>
                    <a:pt x="26725" y="29897"/>
                  </a:cubicBezTo>
                  <a:cubicBezTo>
                    <a:pt x="27828" y="31052"/>
                    <a:pt x="23462" y="31924"/>
                    <a:pt x="21831" y="32232"/>
                  </a:cubicBezTo>
                  <a:lnTo>
                    <a:pt x="21831" y="32232"/>
                  </a:lnTo>
                  <a:cubicBezTo>
                    <a:pt x="19096" y="32514"/>
                    <a:pt x="19096" y="32514"/>
                    <a:pt x="19096" y="32514"/>
                  </a:cubicBezTo>
                  <a:cubicBezTo>
                    <a:pt x="17177" y="32797"/>
                    <a:pt x="15833" y="32797"/>
                    <a:pt x="14202" y="32360"/>
                  </a:cubicBezTo>
                  <a:cubicBezTo>
                    <a:pt x="12570" y="32078"/>
                    <a:pt x="10363" y="32232"/>
                    <a:pt x="9260" y="31770"/>
                  </a:cubicBezTo>
                  <a:cubicBezTo>
                    <a:pt x="8444" y="31488"/>
                    <a:pt x="8732" y="30769"/>
                    <a:pt x="8444" y="30333"/>
                  </a:cubicBezTo>
                  <a:cubicBezTo>
                    <a:pt x="8204" y="29743"/>
                    <a:pt x="6285" y="29024"/>
                    <a:pt x="6285" y="28434"/>
                  </a:cubicBezTo>
                  <a:cubicBezTo>
                    <a:pt x="6285" y="28126"/>
                    <a:pt x="6285" y="27998"/>
                    <a:pt x="5709" y="27844"/>
                  </a:cubicBezTo>
                  <a:cubicBezTo>
                    <a:pt x="4654" y="27408"/>
                    <a:pt x="4654" y="27125"/>
                    <a:pt x="5181" y="26689"/>
                  </a:cubicBezTo>
                  <a:close/>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54" name="Shape 2854"/>
            <p:cNvSpPr/>
            <p:nvPr/>
          </p:nvSpPr>
          <p:spPr>
            <a:xfrm>
              <a:off x="13228745" y="6771267"/>
              <a:ext cx="2452383" cy="2806392"/>
            </a:xfrm>
            <a:custGeom>
              <a:avLst/>
              <a:gdLst/>
              <a:ahLst/>
              <a:cxnLst/>
              <a:rect l="0" t="0" r="0" b="0"/>
              <a:pathLst>
                <a:path w="120000" h="120000" extrusionOk="0">
                  <a:moveTo>
                    <a:pt x="91302" y="18486"/>
                  </a:moveTo>
                  <a:lnTo>
                    <a:pt x="91302" y="18486"/>
                  </a:lnTo>
                  <a:cubicBezTo>
                    <a:pt x="89949" y="19166"/>
                    <a:pt x="89949" y="19166"/>
                    <a:pt x="89949" y="19166"/>
                  </a:cubicBezTo>
                  <a:cubicBezTo>
                    <a:pt x="90152" y="19669"/>
                    <a:pt x="89780" y="20497"/>
                    <a:pt x="89780" y="21000"/>
                  </a:cubicBezTo>
                  <a:cubicBezTo>
                    <a:pt x="89780" y="22183"/>
                    <a:pt x="90152" y="23012"/>
                    <a:pt x="89949" y="24047"/>
                  </a:cubicBezTo>
                  <a:cubicBezTo>
                    <a:pt x="89780" y="25200"/>
                    <a:pt x="89407" y="26206"/>
                    <a:pt x="89001" y="27241"/>
                  </a:cubicBezTo>
                  <a:cubicBezTo>
                    <a:pt x="88798" y="27567"/>
                    <a:pt x="88054" y="29578"/>
                    <a:pt x="88629" y="29755"/>
                  </a:cubicBezTo>
                  <a:cubicBezTo>
                    <a:pt x="89001" y="29755"/>
                    <a:pt x="89407" y="29578"/>
                    <a:pt x="89949" y="29401"/>
                  </a:cubicBezTo>
                  <a:cubicBezTo>
                    <a:pt x="90558" y="29253"/>
                    <a:pt x="91505" y="29075"/>
                    <a:pt x="92081" y="29401"/>
                  </a:cubicBezTo>
                  <a:cubicBezTo>
                    <a:pt x="92859" y="29755"/>
                    <a:pt x="92284" y="32772"/>
                    <a:pt x="92081" y="33453"/>
                  </a:cubicBezTo>
                  <a:cubicBezTo>
                    <a:pt x="91878" y="34458"/>
                    <a:pt x="91878" y="34458"/>
                    <a:pt x="91878" y="34458"/>
                  </a:cubicBezTo>
                  <a:cubicBezTo>
                    <a:pt x="93231" y="35287"/>
                    <a:pt x="93231" y="35287"/>
                    <a:pt x="93231" y="35287"/>
                  </a:cubicBezTo>
                  <a:cubicBezTo>
                    <a:pt x="94585" y="35109"/>
                    <a:pt x="94585" y="35109"/>
                    <a:pt x="94585" y="35109"/>
                  </a:cubicBezTo>
                  <a:cubicBezTo>
                    <a:pt x="95939" y="34281"/>
                    <a:pt x="95939" y="34281"/>
                    <a:pt x="95939" y="34281"/>
                  </a:cubicBezTo>
                  <a:cubicBezTo>
                    <a:pt x="97258" y="33453"/>
                    <a:pt x="97258" y="33453"/>
                    <a:pt x="97258" y="33453"/>
                  </a:cubicBezTo>
                  <a:cubicBezTo>
                    <a:pt x="98240" y="33275"/>
                    <a:pt x="98240" y="33275"/>
                    <a:pt x="98240" y="33275"/>
                  </a:cubicBezTo>
                  <a:cubicBezTo>
                    <a:pt x="98409" y="34784"/>
                    <a:pt x="98409" y="34784"/>
                    <a:pt x="98409" y="34784"/>
                  </a:cubicBezTo>
                  <a:cubicBezTo>
                    <a:pt x="98409" y="35109"/>
                    <a:pt x="98409" y="35109"/>
                    <a:pt x="98409" y="35109"/>
                  </a:cubicBezTo>
                  <a:cubicBezTo>
                    <a:pt x="97664" y="35287"/>
                    <a:pt x="99018" y="36292"/>
                    <a:pt x="99187" y="36470"/>
                  </a:cubicBezTo>
                  <a:cubicBezTo>
                    <a:pt x="99593" y="37150"/>
                    <a:pt x="98815" y="39161"/>
                    <a:pt x="98612" y="39842"/>
                  </a:cubicBezTo>
                  <a:cubicBezTo>
                    <a:pt x="98612" y="40670"/>
                    <a:pt x="97868" y="41853"/>
                    <a:pt x="97258" y="42504"/>
                  </a:cubicBezTo>
                  <a:cubicBezTo>
                    <a:pt x="96108" y="43539"/>
                    <a:pt x="97461" y="43184"/>
                    <a:pt x="98240" y="44190"/>
                  </a:cubicBezTo>
                  <a:cubicBezTo>
                    <a:pt x="99390" y="45166"/>
                    <a:pt x="100169" y="47029"/>
                    <a:pt x="101692" y="47858"/>
                  </a:cubicBezTo>
                  <a:cubicBezTo>
                    <a:pt x="102470" y="48212"/>
                    <a:pt x="103248" y="48035"/>
                    <a:pt x="103620" y="48715"/>
                  </a:cubicBezTo>
                  <a:cubicBezTo>
                    <a:pt x="105346" y="51052"/>
                    <a:pt x="105346" y="51052"/>
                    <a:pt x="105346" y="51052"/>
                  </a:cubicBezTo>
                  <a:cubicBezTo>
                    <a:pt x="105922" y="51910"/>
                    <a:pt x="107275" y="52058"/>
                    <a:pt x="108223" y="52561"/>
                  </a:cubicBezTo>
                  <a:cubicBezTo>
                    <a:pt x="110524" y="53921"/>
                    <a:pt x="111302" y="52561"/>
                    <a:pt x="113434" y="52413"/>
                  </a:cubicBezTo>
                  <a:cubicBezTo>
                    <a:pt x="114010" y="52235"/>
                    <a:pt x="117664" y="50224"/>
                    <a:pt x="117664" y="49721"/>
                  </a:cubicBezTo>
                  <a:cubicBezTo>
                    <a:pt x="117834" y="49721"/>
                    <a:pt x="117834" y="49721"/>
                    <a:pt x="117834" y="49721"/>
                  </a:cubicBezTo>
                  <a:cubicBezTo>
                    <a:pt x="117834" y="49869"/>
                    <a:pt x="118612" y="50401"/>
                    <a:pt x="118612" y="51052"/>
                  </a:cubicBezTo>
                  <a:cubicBezTo>
                    <a:pt x="118612" y="52413"/>
                    <a:pt x="117834" y="52915"/>
                    <a:pt x="117461" y="54099"/>
                  </a:cubicBezTo>
                  <a:cubicBezTo>
                    <a:pt x="117089" y="55430"/>
                    <a:pt x="116683" y="55932"/>
                    <a:pt x="114957" y="55932"/>
                  </a:cubicBezTo>
                  <a:cubicBezTo>
                    <a:pt x="114957" y="56258"/>
                    <a:pt x="115736" y="57441"/>
                    <a:pt x="115939" y="58121"/>
                  </a:cubicBezTo>
                  <a:cubicBezTo>
                    <a:pt x="116514" y="59630"/>
                    <a:pt x="117461" y="59807"/>
                    <a:pt x="118409" y="60961"/>
                  </a:cubicBezTo>
                  <a:cubicBezTo>
                    <a:pt x="118612" y="61316"/>
                    <a:pt x="119966" y="62824"/>
                    <a:pt x="119763" y="63002"/>
                  </a:cubicBezTo>
                  <a:cubicBezTo>
                    <a:pt x="119593" y="63002"/>
                    <a:pt x="115939" y="62144"/>
                    <a:pt x="114957" y="62144"/>
                  </a:cubicBezTo>
                  <a:cubicBezTo>
                    <a:pt x="114382" y="62144"/>
                    <a:pt x="112859" y="61493"/>
                    <a:pt x="112453" y="61966"/>
                  </a:cubicBezTo>
                  <a:cubicBezTo>
                    <a:pt x="112081" y="62824"/>
                    <a:pt x="112284" y="63150"/>
                    <a:pt x="111302" y="63505"/>
                  </a:cubicBezTo>
                  <a:cubicBezTo>
                    <a:pt x="111133" y="65161"/>
                    <a:pt x="109576" y="66196"/>
                    <a:pt x="111708" y="67350"/>
                  </a:cubicBezTo>
                  <a:cubicBezTo>
                    <a:pt x="112284" y="67705"/>
                    <a:pt x="112284" y="68710"/>
                    <a:pt x="111505" y="69036"/>
                  </a:cubicBezTo>
                  <a:cubicBezTo>
                    <a:pt x="110930" y="69361"/>
                    <a:pt x="109001" y="69036"/>
                    <a:pt x="108798" y="68533"/>
                  </a:cubicBezTo>
                  <a:cubicBezTo>
                    <a:pt x="108223" y="68533"/>
                    <a:pt x="107648" y="68208"/>
                    <a:pt x="106869" y="68208"/>
                  </a:cubicBezTo>
                  <a:cubicBezTo>
                    <a:pt x="106869" y="68533"/>
                    <a:pt x="107478" y="69036"/>
                    <a:pt x="107648" y="69539"/>
                  </a:cubicBezTo>
                  <a:cubicBezTo>
                    <a:pt x="108629" y="71225"/>
                    <a:pt x="108054" y="72733"/>
                    <a:pt x="110727" y="73236"/>
                  </a:cubicBezTo>
                  <a:cubicBezTo>
                    <a:pt x="113231" y="73739"/>
                    <a:pt x="112081" y="75099"/>
                    <a:pt x="111302" y="76282"/>
                  </a:cubicBezTo>
                  <a:cubicBezTo>
                    <a:pt x="110930" y="76608"/>
                    <a:pt x="110524" y="76282"/>
                    <a:pt x="110152" y="76105"/>
                  </a:cubicBezTo>
                  <a:cubicBezTo>
                    <a:pt x="109576" y="75928"/>
                    <a:pt x="108426" y="76105"/>
                    <a:pt x="108054" y="76608"/>
                  </a:cubicBezTo>
                  <a:cubicBezTo>
                    <a:pt x="107478" y="77614"/>
                    <a:pt x="106869" y="78797"/>
                    <a:pt x="106869" y="79950"/>
                  </a:cubicBezTo>
                  <a:cubicBezTo>
                    <a:pt x="106869" y="81311"/>
                    <a:pt x="106869" y="82316"/>
                    <a:pt x="105549" y="82997"/>
                  </a:cubicBezTo>
                  <a:cubicBezTo>
                    <a:pt x="104568" y="83500"/>
                    <a:pt x="104568" y="83500"/>
                    <a:pt x="104568" y="83500"/>
                  </a:cubicBezTo>
                  <a:lnTo>
                    <a:pt x="104568" y="83500"/>
                  </a:lnTo>
                  <a:cubicBezTo>
                    <a:pt x="102842" y="83648"/>
                    <a:pt x="102842" y="83648"/>
                    <a:pt x="102842" y="83648"/>
                  </a:cubicBezTo>
                  <a:cubicBezTo>
                    <a:pt x="100744" y="84831"/>
                    <a:pt x="101116" y="83825"/>
                    <a:pt x="99390" y="84002"/>
                  </a:cubicBezTo>
                  <a:cubicBezTo>
                    <a:pt x="97461" y="84328"/>
                    <a:pt x="97868" y="83648"/>
                    <a:pt x="97868" y="85688"/>
                  </a:cubicBezTo>
                  <a:cubicBezTo>
                    <a:pt x="97868" y="86694"/>
                    <a:pt x="96886" y="86339"/>
                    <a:pt x="96311" y="86694"/>
                  </a:cubicBezTo>
                  <a:cubicBezTo>
                    <a:pt x="95363" y="87019"/>
                    <a:pt x="94585" y="88203"/>
                    <a:pt x="93604" y="88705"/>
                  </a:cubicBezTo>
                  <a:cubicBezTo>
                    <a:pt x="92081" y="89711"/>
                    <a:pt x="92284" y="90539"/>
                    <a:pt x="90355" y="90036"/>
                  </a:cubicBezTo>
                  <a:cubicBezTo>
                    <a:pt x="89576" y="89889"/>
                    <a:pt x="87851" y="93231"/>
                    <a:pt x="86903" y="93734"/>
                  </a:cubicBezTo>
                  <a:cubicBezTo>
                    <a:pt x="85752" y="94414"/>
                    <a:pt x="85922" y="95094"/>
                    <a:pt x="85143" y="95775"/>
                  </a:cubicBezTo>
                  <a:cubicBezTo>
                    <a:pt x="84399" y="96780"/>
                    <a:pt x="83248" y="95597"/>
                    <a:pt x="82267" y="96603"/>
                  </a:cubicBezTo>
                  <a:cubicBezTo>
                    <a:pt x="81692" y="97106"/>
                    <a:pt x="81116" y="98437"/>
                    <a:pt x="81116" y="99117"/>
                  </a:cubicBezTo>
                  <a:cubicBezTo>
                    <a:pt x="81116" y="99620"/>
                    <a:pt x="81692" y="99797"/>
                    <a:pt x="81692" y="100300"/>
                  </a:cubicBezTo>
                  <a:cubicBezTo>
                    <a:pt x="81895" y="100803"/>
                    <a:pt x="81116" y="101986"/>
                    <a:pt x="81692" y="102312"/>
                  </a:cubicBezTo>
                  <a:cubicBezTo>
                    <a:pt x="82098" y="102637"/>
                    <a:pt x="82470" y="102637"/>
                    <a:pt x="82470" y="103317"/>
                  </a:cubicBezTo>
                  <a:cubicBezTo>
                    <a:pt x="82470" y="104500"/>
                    <a:pt x="83620" y="105329"/>
                    <a:pt x="83620" y="106837"/>
                  </a:cubicBezTo>
                  <a:cubicBezTo>
                    <a:pt x="83417" y="107695"/>
                    <a:pt x="82673" y="108020"/>
                    <a:pt x="82673" y="108523"/>
                  </a:cubicBezTo>
                  <a:cubicBezTo>
                    <a:pt x="82673" y="109026"/>
                    <a:pt x="82842" y="109203"/>
                    <a:pt x="82673" y="109706"/>
                  </a:cubicBezTo>
                  <a:cubicBezTo>
                    <a:pt x="82470" y="110032"/>
                    <a:pt x="81319" y="110889"/>
                    <a:pt x="80947" y="111037"/>
                  </a:cubicBezTo>
                  <a:cubicBezTo>
                    <a:pt x="80338" y="111037"/>
                    <a:pt x="79966" y="111037"/>
                    <a:pt x="79390" y="111037"/>
                  </a:cubicBezTo>
                  <a:cubicBezTo>
                    <a:pt x="78240" y="111392"/>
                    <a:pt x="76514" y="113906"/>
                    <a:pt x="75363" y="113403"/>
                  </a:cubicBezTo>
                  <a:cubicBezTo>
                    <a:pt x="74788" y="113078"/>
                    <a:pt x="73807" y="110889"/>
                    <a:pt x="74788" y="110712"/>
                  </a:cubicBezTo>
                  <a:cubicBezTo>
                    <a:pt x="77461" y="110386"/>
                    <a:pt x="76311" y="107192"/>
                    <a:pt x="73062" y="108878"/>
                  </a:cubicBezTo>
                  <a:cubicBezTo>
                    <a:pt x="71912" y="109381"/>
                    <a:pt x="69204" y="109026"/>
                    <a:pt x="68832" y="110534"/>
                  </a:cubicBezTo>
                  <a:cubicBezTo>
                    <a:pt x="68426" y="111392"/>
                    <a:pt x="67275" y="111718"/>
                    <a:pt x="66700" y="112575"/>
                  </a:cubicBezTo>
                  <a:cubicBezTo>
                    <a:pt x="66125" y="113403"/>
                    <a:pt x="68054" y="113906"/>
                    <a:pt x="66497" y="115267"/>
                  </a:cubicBezTo>
                  <a:cubicBezTo>
                    <a:pt x="65346" y="116273"/>
                    <a:pt x="66328" y="116598"/>
                    <a:pt x="64399" y="117278"/>
                  </a:cubicBezTo>
                  <a:cubicBezTo>
                    <a:pt x="62842" y="117604"/>
                    <a:pt x="61116" y="117604"/>
                    <a:pt x="59593" y="117929"/>
                  </a:cubicBezTo>
                  <a:cubicBezTo>
                    <a:pt x="58443" y="118284"/>
                    <a:pt x="57461" y="119290"/>
                    <a:pt x="56514" y="119615"/>
                  </a:cubicBezTo>
                  <a:cubicBezTo>
                    <a:pt x="55736" y="119970"/>
                    <a:pt x="55566" y="118935"/>
                    <a:pt x="54788" y="118935"/>
                  </a:cubicBezTo>
                  <a:cubicBezTo>
                    <a:pt x="54010" y="118935"/>
                    <a:pt x="53637" y="118935"/>
                    <a:pt x="53062" y="118609"/>
                  </a:cubicBezTo>
                  <a:cubicBezTo>
                    <a:pt x="52284" y="118106"/>
                    <a:pt x="51505" y="118432"/>
                    <a:pt x="50727" y="118284"/>
                  </a:cubicBezTo>
                  <a:cubicBezTo>
                    <a:pt x="50186" y="118106"/>
                    <a:pt x="48629" y="116775"/>
                    <a:pt x="48629" y="116273"/>
                  </a:cubicBezTo>
                  <a:cubicBezTo>
                    <a:pt x="48054" y="114232"/>
                    <a:pt x="47478" y="115415"/>
                    <a:pt x="45922" y="114587"/>
                  </a:cubicBezTo>
                  <a:cubicBezTo>
                    <a:pt x="44771" y="113906"/>
                    <a:pt x="45177" y="114587"/>
                    <a:pt x="44771" y="115267"/>
                  </a:cubicBezTo>
                  <a:cubicBezTo>
                    <a:pt x="44027" y="116775"/>
                    <a:pt x="44027" y="116775"/>
                    <a:pt x="44027" y="116775"/>
                  </a:cubicBezTo>
                  <a:cubicBezTo>
                    <a:pt x="44027" y="116923"/>
                    <a:pt x="41725" y="116095"/>
                    <a:pt x="41319" y="115918"/>
                  </a:cubicBezTo>
                  <a:cubicBezTo>
                    <a:pt x="39593" y="115592"/>
                    <a:pt x="39390" y="116421"/>
                    <a:pt x="39390" y="114409"/>
                  </a:cubicBezTo>
                  <a:cubicBezTo>
                    <a:pt x="39390" y="113906"/>
                    <a:pt x="37868" y="112723"/>
                    <a:pt x="37461" y="112575"/>
                  </a:cubicBezTo>
                  <a:cubicBezTo>
                    <a:pt x="36717" y="112398"/>
                    <a:pt x="35566" y="112901"/>
                    <a:pt x="34788" y="112901"/>
                  </a:cubicBezTo>
                  <a:cubicBezTo>
                    <a:pt x="32656" y="112901"/>
                    <a:pt x="33062" y="113226"/>
                    <a:pt x="31708" y="112072"/>
                  </a:cubicBezTo>
                  <a:cubicBezTo>
                    <a:pt x="31133" y="111718"/>
                    <a:pt x="30355" y="112220"/>
                    <a:pt x="29983" y="111895"/>
                  </a:cubicBezTo>
                  <a:cubicBezTo>
                    <a:pt x="28629" y="110534"/>
                    <a:pt x="32487" y="109203"/>
                    <a:pt x="29780" y="109026"/>
                  </a:cubicBezTo>
                  <a:cubicBezTo>
                    <a:pt x="28629" y="109026"/>
                    <a:pt x="27478" y="108878"/>
                    <a:pt x="26700" y="108020"/>
                  </a:cubicBezTo>
                  <a:cubicBezTo>
                    <a:pt x="24974" y="107695"/>
                    <a:pt x="24974" y="107695"/>
                    <a:pt x="24974" y="107695"/>
                  </a:cubicBezTo>
                  <a:lnTo>
                    <a:pt x="24974" y="107695"/>
                  </a:lnTo>
                  <a:cubicBezTo>
                    <a:pt x="24196" y="106334"/>
                    <a:pt x="24399" y="107872"/>
                    <a:pt x="23248" y="107517"/>
                  </a:cubicBezTo>
                  <a:cubicBezTo>
                    <a:pt x="22098" y="107369"/>
                    <a:pt x="21725" y="108878"/>
                    <a:pt x="20169" y="108701"/>
                  </a:cubicBezTo>
                  <a:cubicBezTo>
                    <a:pt x="18240" y="108701"/>
                    <a:pt x="18240" y="109203"/>
                    <a:pt x="17292" y="107369"/>
                  </a:cubicBezTo>
                  <a:cubicBezTo>
                    <a:pt x="16920" y="106334"/>
                    <a:pt x="16142" y="104500"/>
                    <a:pt x="15363" y="103820"/>
                  </a:cubicBezTo>
                  <a:cubicBezTo>
                    <a:pt x="14991" y="103495"/>
                    <a:pt x="14213" y="102992"/>
                    <a:pt x="14213" y="102312"/>
                  </a:cubicBezTo>
                  <a:lnTo>
                    <a:pt x="14213" y="102489"/>
                  </a:lnTo>
                  <a:cubicBezTo>
                    <a:pt x="13840" y="101631"/>
                    <a:pt x="12859" y="101128"/>
                    <a:pt x="12115" y="100300"/>
                  </a:cubicBezTo>
                  <a:cubicBezTo>
                    <a:pt x="11708" y="99797"/>
                    <a:pt x="10964" y="98792"/>
                    <a:pt x="10761" y="98111"/>
                  </a:cubicBezTo>
                  <a:cubicBezTo>
                    <a:pt x="10558" y="97431"/>
                    <a:pt x="10558" y="97431"/>
                    <a:pt x="9780" y="97283"/>
                  </a:cubicBezTo>
                  <a:cubicBezTo>
                    <a:pt x="9204" y="97106"/>
                    <a:pt x="9407" y="95923"/>
                    <a:pt x="9610" y="95597"/>
                  </a:cubicBezTo>
                  <a:cubicBezTo>
                    <a:pt x="9780" y="95420"/>
                    <a:pt x="9983" y="95242"/>
                    <a:pt x="9780" y="94917"/>
                  </a:cubicBezTo>
                  <a:cubicBezTo>
                    <a:pt x="9780" y="94917"/>
                    <a:pt x="9407" y="95094"/>
                    <a:pt x="9035" y="94917"/>
                  </a:cubicBezTo>
                  <a:cubicBezTo>
                    <a:pt x="9204" y="93231"/>
                    <a:pt x="9204" y="93231"/>
                    <a:pt x="9204" y="93231"/>
                  </a:cubicBezTo>
                  <a:cubicBezTo>
                    <a:pt x="9407" y="92728"/>
                    <a:pt x="9610" y="92403"/>
                    <a:pt x="9610" y="92048"/>
                  </a:cubicBezTo>
                  <a:cubicBezTo>
                    <a:pt x="9983" y="91042"/>
                    <a:pt x="10964" y="90391"/>
                    <a:pt x="11336" y="89534"/>
                  </a:cubicBezTo>
                  <a:cubicBezTo>
                    <a:pt x="11505" y="89208"/>
                    <a:pt x="11708" y="89031"/>
                    <a:pt x="11912" y="88705"/>
                  </a:cubicBezTo>
                  <a:cubicBezTo>
                    <a:pt x="12115" y="88203"/>
                    <a:pt x="10964" y="88528"/>
                    <a:pt x="11133" y="87848"/>
                  </a:cubicBezTo>
                  <a:cubicBezTo>
                    <a:pt x="11133" y="87019"/>
                    <a:pt x="11336" y="86014"/>
                    <a:pt x="11336" y="85333"/>
                  </a:cubicBezTo>
                  <a:cubicBezTo>
                    <a:pt x="11336" y="84831"/>
                    <a:pt x="11505" y="84505"/>
                    <a:pt x="11505" y="84002"/>
                  </a:cubicBezTo>
                  <a:cubicBezTo>
                    <a:pt x="11708" y="83145"/>
                    <a:pt x="12284" y="83500"/>
                    <a:pt x="12859" y="82997"/>
                  </a:cubicBezTo>
                  <a:cubicBezTo>
                    <a:pt x="13434" y="82642"/>
                    <a:pt x="13637" y="82139"/>
                    <a:pt x="14010" y="81814"/>
                  </a:cubicBezTo>
                  <a:cubicBezTo>
                    <a:pt x="14416" y="81488"/>
                    <a:pt x="14788" y="81636"/>
                    <a:pt x="14991" y="81311"/>
                  </a:cubicBezTo>
                  <a:cubicBezTo>
                    <a:pt x="15939" y="80631"/>
                    <a:pt x="15566" y="79625"/>
                    <a:pt x="17292" y="79625"/>
                  </a:cubicBezTo>
                  <a:cubicBezTo>
                    <a:pt x="18240" y="79625"/>
                    <a:pt x="19424" y="77288"/>
                    <a:pt x="20169" y="77614"/>
                  </a:cubicBezTo>
                  <a:cubicBezTo>
                    <a:pt x="20169" y="77288"/>
                    <a:pt x="20744" y="75928"/>
                    <a:pt x="20575" y="75602"/>
                  </a:cubicBezTo>
                  <a:cubicBezTo>
                    <a:pt x="20372" y="75425"/>
                    <a:pt x="20372" y="75099"/>
                    <a:pt x="20372" y="74744"/>
                  </a:cubicBezTo>
                  <a:cubicBezTo>
                    <a:pt x="20744" y="74744"/>
                    <a:pt x="21150" y="73916"/>
                    <a:pt x="21319" y="73739"/>
                  </a:cubicBezTo>
                  <a:cubicBezTo>
                    <a:pt x="21319" y="73236"/>
                    <a:pt x="22098" y="72733"/>
                    <a:pt x="22470" y="72408"/>
                  </a:cubicBezTo>
                  <a:cubicBezTo>
                    <a:pt x="22673" y="71905"/>
                    <a:pt x="24196" y="69894"/>
                    <a:pt x="24027" y="69361"/>
                  </a:cubicBezTo>
                  <a:cubicBezTo>
                    <a:pt x="24027" y="69213"/>
                    <a:pt x="23620" y="69036"/>
                    <a:pt x="23620" y="68710"/>
                  </a:cubicBezTo>
                  <a:cubicBezTo>
                    <a:pt x="23620" y="68208"/>
                    <a:pt x="23824" y="68030"/>
                    <a:pt x="23620" y="67527"/>
                  </a:cubicBezTo>
                  <a:cubicBezTo>
                    <a:pt x="23045" y="66847"/>
                    <a:pt x="21522" y="65516"/>
                    <a:pt x="20575" y="65516"/>
                  </a:cubicBezTo>
                  <a:cubicBezTo>
                    <a:pt x="19221" y="65516"/>
                    <a:pt x="17292" y="66522"/>
                    <a:pt x="16345" y="65338"/>
                  </a:cubicBezTo>
                  <a:cubicBezTo>
                    <a:pt x="16142" y="65161"/>
                    <a:pt x="16514" y="63830"/>
                    <a:pt x="16514" y="63327"/>
                  </a:cubicBezTo>
                  <a:cubicBezTo>
                    <a:pt x="16514" y="62321"/>
                    <a:pt x="15160" y="62647"/>
                    <a:pt x="14213" y="62321"/>
                  </a:cubicBezTo>
                  <a:cubicBezTo>
                    <a:pt x="12487" y="61819"/>
                    <a:pt x="11336" y="59955"/>
                    <a:pt x="12115" y="58299"/>
                  </a:cubicBezTo>
                  <a:cubicBezTo>
                    <a:pt x="12690" y="57441"/>
                    <a:pt x="11912" y="57618"/>
                    <a:pt x="11336" y="56938"/>
                  </a:cubicBezTo>
                  <a:cubicBezTo>
                    <a:pt x="10964" y="56435"/>
                    <a:pt x="9780" y="55430"/>
                    <a:pt x="9610" y="54927"/>
                  </a:cubicBezTo>
                  <a:cubicBezTo>
                    <a:pt x="9407" y="54424"/>
                    <a:pt x="9407" y="53921"/>
                    <a:pt x="9407" y="53418"/>
                  </a:cubicBezTo>
                  <a:cubicBezTo>
                    <a:pt x="9204" y="52561"/>
                    <a:pt x="8832" y="53241"/>
                    <a:pt x="9407" y="52235"/>
                  </a:cubicBezTo>
                  <a:cubicBezTo>
                    <a:pt x="9780" y="51732"/>
                    <a:pt x="10186" y="49396"/>
                    <a:pt x="9610" y="49218"/>
                  </a:cubicBezTo>
                  <a:cubicBezTo>
                    <a:pt x="8832" y="48715"/>
                    <a:pt x="8054" y="48360"/>
                    <a:pt x="7309" y="48035"/>
                  </a:cubicBezTo>
                  <a:cubicBezTo>
                    <a:pt x="5956" y="47532"/>
                    <a:pt x="6328" y="46024"/>
                    <a:pt x="5177" y="46024"/>
                  </a:cubicBezTo>
                  <a:cubicBezTo>
                    <a:pt x="4399" y="46024"/>
                    <a:pt x="4230" y="45669"/>
                    <a:pt x="3824" y="45018"/>
                  </a:cubicBezTo>
                  <a:cubicBezTo>
                    <a:pt x="3248" y="44367"/>
                    <a:pt x="2876" y="44042"/>
                    <a:pt x="2098" y="43539"/>
                  </a:cubicBezTo>
                  <a:cubicBezTo>
                    <a:pt x="1725" y="43184"/>
                    <a:pt x="744" y="41676"/>
                    <a:pt x="575" y="41350"/>
                  </a:cubicBezTo>
                  <a:cubicBezTo>
                    <a:pt x="0" y="39842"/>
                    <a:pt x="0" y="39842"/>
                    <a:pt x="0" y="39842"/>
                  </a:cubicBezTo>
                  <a:cubicBezTo>
                    <a:pt x="575" y="39842"/>
                    <a:pt x="1319" y="39487"/>
                    <a:pt x="1895" y="39487"/>
                  </a:cubicBezTo>
                  <a:cubicBezTo>
                    <a:pt x="2504" y="39487"/>
                    <a:pt x="3248" y="39842"/>
                    <a:pt x="3824" y="39990"/>
                  </a:cubicBezTo>
                  <a:cubicBezTo>
                    <a:pt x="4399" y="40345"/>
                    <a:pt x="5177" y="40345"/>
                    <a:pt x="5956" y="40345"/>
                  </a:cubicBezTo>
                  <a:cubicBezTo>
                    <a:pt x="7106" y="40167"/>
                    <a:pt x="7884" y="41350"/>
                    <a:pt x="9035" y="40492"/>
                  </a:cubicBezTo>
                  <a:cubicBezTo>
                    <a:pt x="10558" y="39487"/>
                    <a:pt x="11708" y="39339"/>
                    <a:pt x="13434" y="39842"/>
                  </a:cubicBezTo>
                  <a:cubicBezTo>
                    <a:pt x="14213" y="39990"/>
                    <a:pt x="14788" y="40492"/>
                    <a:pt x="15566" y="40345"/>
                  </a:cubicBezTo>
                  <a:cubicBezTo>
                    <a:pt x="16717" y="40167"/>
                    <a:pt x="16920" y="39664"/>
                    <a:pt x="18240" y="39664"/>
                  </a:cubicBezTo>
                  <a:cubicBezTo>
                    <a:pt x="18815" y="39664"/>
                    <a:pt x="19593" y="40167"/>
                    <a:pt x="20372" y="39990"/>
                  </a:cubicBezTo>
                  <a:cubicBezTo>
                    <a:pt x="20744" y="39842"/>
                    <a:pt x="21150" y="39664"/>
                    <a:pt x="21725" y="39339"/>
                  </a:cubicBezTo>
                  <a:cubicBezTo>
                    <a:pt x="21895" y="38481"/>
                    <a:pt x="21895" y="38481"/>
                    <a:pt x="21895" y="38481"/>
                  </a:cubicBezTo>
                  <a:cubicBezTo>
                    <a:pt x="21895" y="37653"/>
                    <a:pt x="22301" y="37298"/>
                    <a:pt x="22673" y="36470"/>
                  </a:cubicBezTo>
                  <a:cubicBezTo>
                    <a:pt x="22876" y="35967"/>
                    <a:pt x="22470" y="35109"/>
                    <a:pt x="22876" y="34636"/>
                  </a:cubicBezTo>
                  <a:cubicBezTo>
                    <a:pt x="23248" y="34104"/>
                    <a:pt x="23045" y="33956"/>
                    <a:pt x="22876" y="33453"/>
                  </a:cubicBezTo>
                  <a:cubicBezTo>
                    <a:pt x="22470" y="32950"/>
                    <a:pt x="23045" y="32092"/>
                    <a:pt x="23620" y="32092"/>
                  </a:cubicBezTo>
                  <a:cubicBezTo>
                    <a:pt x="24602" y="32092"/>
                    <a:pt x="24805" y="31087"/>
                    <a:pt x="25549" y="30584"/>
                  </a:cubicBezTo>
                  <a:cubicBezTo>
                    <a:pt x="26700" y="30081"/>
                    <a:pt x="26125" y="28750"/>
                    <a:pt x="26125" y="28070"/>
                  </a:cubicBezTo>
                  <a:cubicBezTo>
                    <a:pt x="26125" y="27064"/>
                    <a:pt x="27478" y="26738"/>
                    <a:pt x="27275" y="25881"/>
                  </a:cubicBezTo>
                  <a:cubicBezTo>
                    <a:pt x="26700" y="24372"/>
                    <a:pt x="28257" y="22538"/>
                    <a:pt x="26531" y="21000"/>
                  </a:cubicBezTo>
                  <a:cubicBezTo>
                    <a:pt x="26125" y="20675"/>
                    <a:pt x="25752" y="20852"/>
                    <a:pt x="25549" y="20172"/>
                  </a:cubicBezTo>
                  <a:cubicBezTo>
                    <a:pt x="24602" y="17480"/>
                    <a:pt x="23620" y="19344"/>
                    <a:pt x="21895" y="17983"/>
                  </a:cubicBezTo>
                  <a:cubicBezTo>
                    <a:pt x="21150" y="17658"/>
                    <a:pt x="21319" y="16297"/>
                    <a:pt x="21725" y="15794"/>
                  </a:cubicBezTo>
                  <a:cubicBezTo>
                    <a:pt x="21522" y="14966"/>
                    <a:pt x="20744" y="15292"/>
                    <a:pt x="21319" y="14108"/>
                  </a:cubicBezTo>
                  <a:cubicBezTo>
                    <a:pt x="21725" y="13783"/>
                    <a:pt x="22098" y="13103"/>
                    <a:pt x="22098" y="12600"/>
                  </a:cubicBezTo>
                  <a:cubicBezTo>
                    <a:pt x="22470" y="12600"/>
                    <a:pt x="23248" y="12600"/>
                    <a:pt x="23620" y="12600"/>
                  </a:cubicBezTo>
                  <a:cubicBezTo>
                    <a:pt x="24027" y="12452"/>
                    <a:pt x="24027" y="11949"/>
                    <a:pt x="24399" y="11772"/>
                  </a:cubicBezTo>
                  <a:cubicBezTo>
                    <a:pt x="24974" y="11417"/>
                    <a:pt x="26903" y="11417"/>
                    <a:pt x="27478" y="11269"/>
                  </a:cubicBezTo>
                  <a:lnTo>
                    <a:pt x="27478" y="11269"/>
                  </a:lnTo>
                  <a:cubicBezTo>
                    <a:pt x="29001" y="11772"/>
                    <a:pt x="29001" y="11772"/>
                    <a:pt x="29001" y="11772"/>
                  </a:cubicBezTo>
                  <a:cubicBezTo>
                    <a:pt x="30186" y="12275"/>
                    <a:pt x="30186" y="12275"/>
                    <a:pt x="31505" y="12275"/>
                  </a:cubicBezTo>
                  <a:cubicBezTo>
                    <a:pt x="32656" y="12275"/>
                    <a:pt x="33434" y="10914"/>
                    <a:pt x="34213" y="11091"/>
                  </a:cubicBezTo>
                  <a:cubicBezTo>
                    <a:pt x="34788" y="12955"/>
                    <a:pt x="35160" y="11772"/>
                    <a:pt x="36717" y="11269"/>
                  </a:cubicBezTo>
                  <a:cubicBezTo>
                    <a:pt x="37292" y="11091"/>
                    <a:pt x="37868" y="11417"/>
                    <a:pt x="38443" y="11269"/>
                  </a:cubicBezTo>
                  <a:cubicBezTo>
                    <a:pt x="39018" y="11091"/>
                    <a:pt x="40744" y="10589"/>
                    <a:pt x="40744" y="10086"/>
                  </a:cubicBezTo>
                  <a:cubicBezTo>
                    <a:pt x="40744" y="9080"/>
                    <a:pt x="40947" y="7572"/>
                    <a:pt x="42267" y="7217"/>
                  </a:cubicBezTo>
                  <a:cubicBezTo>
                    <a:pt x="43045" y="6891"/>
                    <a:pt x="43451" y="6388"/>
                    <a:pt x="44399" y="6388"/>
                  </a:cubicBezTo>
                  <a:cubicBezTo>
                    <a:pt x="45346" y="6388"/>
                    <a:pt x="45752" y="6063"/>
                    <a:pt x="46328" y="5205"/>
                  </a:cubicBezTo>
                  <a:cubicBezTo>
                    <a:pt x="47106" y="5057"/>
                    <a:pt x="47275" y="5057"/>
                    <a:pt x="48054" y="4880"/>
                  </a:cubicBezTo>
                  <a:cubicBezTo>
                    <a:pt x="48426" y="4880"/>
                    <a:pt x="49204" y="3046"/>
                    <a:pt x="50186" y="2869"/>
                  </a:cubicBezTo>
                  <a:cubicBezTo>
                    <a:pt x="51912" y="2366"/>
                    <a:pt x="54382" y="0"/>
                    <a:pt x="55736" y="1508"/>
                  </a:cubicBezTo>
                  <a:cubicBezTo>
                    <a:pt x="56886" y="2691"/>
                    <a:pt x="56886" y="2691"/>
                    <a:pt x="56886" y="2691"/>
                  </a:cubicBezTo>
                  <a:cubicBezTo>
                    <a:pt x="57089" y="3046"/>
                    <a:pt x="57461" y="3046"/>
                    <a:pt x="57868" y="2869"/>
                  </a:cubicBezTo>
                  <a:cubicBezTo>
                    <a:pt x="59796" y="2691"/>
                    <a:pt x="57292" y="3874"/>
                    <a:pt x="59018" y="4200"/>
                  </a:cubicBezTo>
                  <a:cubicBezTo>
                    <a:pt x="61692" y="4880"/>
                    <a:pt x="58815" y="6714"/>
                    <a:pt x="59966" y="7217"/>
                  </a:cubicBezTo>
                  <a:cubicBezTo>
                    <a:pt x="60372" y="7394"/>
                    <a:pt x="62470" y="7719"/>
                    <a:pt x="62673" y="7719"/>
                  </a:cubicBezTo>
                  <a:cubicBezTo>
                    <a:pt x="63045" y="8222"/>
                    <a:pt x="62842" y="9258"/>
                    <a:pt x="63824" y="9405"/>
                  </a:cubicBezTo>
                  <a:cubicBezTo>
                    <a:pt x="66125" y="9760"/>
                    <a:pt x="65922" y="11949"/>
                    <a:pt x="67851" y="9583"/>
                  </a:cubicBezTo>
                  <a:cubicBezTo>
                    <a:pt x="68426" y="8577"/>
                    <a:pt x="68832" y="8577"/>
                    <a:pt x="69983" y="8400"/>
                  </a:cubicBezTo>
                  <a:cubicBezTo>
                    <a:pt x="70727" y="8222"/>
                    <a:pt x="71133" y="7217"/>
                    <a:pt x="72081" y="7069"/>
                  </a:cubicBezTo>
                  <a:lnTo>
                    <a:pt x="72081" y="7069"/>
                  </a:lnTo>
                  <a:cubicBezTo>
                    <a:pt x="72081" y="7719"/>
                    <a:pt x="72487" y="8400"/>
                    <a:pt x="72284" y="9080"/>
                  </a:cubicBezTo>
                  <a:cubicBezTo>
                    <a:pt x="71912" y="10411"/>
                    <a:pt x="73062" y="10766"/>
                    <a:pt x="74585" y="10263"/>
                  </a:cubicBezTo>
                  <a:cubicBezTo>
                    <a:pt x="75363" y="9908"/>
                    <a:pt x="76514" y="10411"/>
                    <a:pt x="77089" y="10914"/>
                  </a:cubicBezTo>
                  <a:cubicBezTo>
                    <a:pt x="77461" y="11417"/>
                    <a:pt x="77664" y="11949"/>
                    <a:pt x="78443" y="11949"/>
                  </a:cubicBezTo>
                  <a:cubicBezTo>
                    <a:pt x="79593" y="11949"/>
                    <a:pt x="79390" y="13103"/>
                    <a:pt x="80338" y="13606"/>
                  </a:cubicBezTo>
                  <a:cubicBezTo>
                    <a:pt x="81692" y="14108"/>
                    <a:pt x="82470" y="14966"/>
                    <a:pt x="84196" y="14286"/>
                  </a:cubicBezTo>
                  <a:cubicBezTo>
                    <a:pt x="84974" y="14286"/>
                    <a:pt x="85922" y="13961"/>
                    <a:pt x="86328" y="13458"/>
                  </a:cubicBezTo>
                  <a:cubicBezTo>
                    <a:pt x="86700" y="12955"/>
                    <a:pt x="87072" y="12452"/>
                    <a:pt x="87648" y="12097"/>
                  </a:cubicBezTo>
                  <a:cubicBezTo>
                    <a:pt x="87851" y="11949"/>
                    <a:pt x="88426" y="11949"/>
                    <a:pt x="88798" y="11949"/>
                  </a:cubicBezTo>
                  <a:cubicBezTo>
                    <a:pt x="89001" y="11949"/>
                    <a:pt x="91302" y="10914"/>
                    <a:pt x="90930" y="11594"/>
                  </a:cubicBezTo>
                  <a:cubicBezTo>
                    <a:pt x="90558" y="12275"/>
                    <a:pt x="89949" y="12777"/>
                    <a:pt x="89949" y="13458"/>
                  </a:cubicBezTo>
                  <a:cubicBezTo>
                    <a:pt x="89949" y="13961"/>
                    <a:pt x="90152" y="14463"/>
                    <a:pt x="90152" y="14966"/>
                  </a:cubicBezTo>
                  <a:cubicBezTo>
                    <a:pt x="89949" y="15794"/>
                    <a:pt x="89780" y="16149"/>
                    <a:pt x="90355" y="16978"/>
                  </a:cubicBezTo>
                  <a:cubicBezTo>
                    <a:pt x="90727" y="17480"/>
                    <a:pt x="91133" y="17806"/>
                    <a:pt x="91302" y="18486"/>
                  </a:cubicBez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55" name="Shape 2855"/>
            <p:cNvSpPr/>
            <p:nvPr/>
          </p:nvSpPr>
          <p:spPr>
            <a:xfrm>
              <a:off x="13240945" y="8723539"/>
              <a:ext cx="4996271" cy="2916207"/>
            </a:xfrm>
            <a:custGeom>
              <a:avLst/>
              <a:gdLst/>
              <a:ahLst/>
              <a:cxnLst/>
              <a:rect l="0" t="0" r="0" b="0"/>
              <a:pathLst>
                <a:path w="120000" h="120000" extrusionOk="0">
                  <a:moveTo>
                    <a:pt x="51067" y="0"/>
                  </a:moveTo>
                  <a:lnTo>
                    <a:pt x="51067" y="0"/>
                  </a:lnTo>
                  <a:cubicBezTo>
                    <a:pt x="51350" y="1110"/>
                    <a:pt x="51350" y="1110"/>
                    <a:pt x="51350" y="1110"/>
                  </a:cubicBezTo>
                  <a:cubicBezTo>
                    <a:pt x="51832" y="3387"/>
                    <a:pt x="53809" y="796"/>
                    <a:pt x="53992" y="2732"/>
                  </a:cubicBezTo>
                  <a:cubicBezTo>
                    <a:pt x="54092" y="4525"/>
                    <a:pt x="54092" y="5493"/>
                    <a:pt x="55321" y="5977"/>
                  </a:cubicBezTo>
                  <a:cubicBezTo>
                    <a:pt x="55787" y="6148"/>
                    <a:pt x="57017" y="6461"/>
                    <a:pt x="57299" y="7115"/>
                  </a:cubicBezTo>
                  <a:cubicBezTo>
                    <a:pt x="57781" y="7741"/>
                    <a:pt x="58063" y="8083"/>
                    <a:pt x="58628" y="8567"/>
                  </a:cubicBezTo>
                  <a:cubicBezTo>
                    <a:pt x="59376" y="9364"/>
                    <a:pt x="59011" y="10189"/>
                    <a:pt x="60041" y="10815"/>
                  </a:cubicBezTo>
                  <a:cubicBezTo>
                    <a:pt x="60506" y="10986"/>
                    <a:pt x="61088" y="11812"/>
                    <a:pt x="61454" y="12438"/>
                  </a:cubicBezTo>
                  <a:cubicBezTo>
                    <a:pt x="62019" y="13747"/>
                    <a:pt x="62683" y="14231"/>
                    <a:pt x="63531" y="14857"/>
                  </a:cubicBezTo>
                  <a:cubicBezTo>
                    <a:pt x="63813" y="15199"/>
                    <a:pt x="64761" y="16821"/>
                    <a:pt x="65043" y="16821"/>
                  </a:cubicBezTo>
                  <a:cubicBezTo>
                    <a:pt x="65326" y="16821"/>
                    <a:pt x="65990" y="15341"/>
                    <a:pt x="66373" y="14857"/>
                  </a:cubicBezTo>
                  <a:cubicBezTo>
                    <a:pt x="66938" y="14231"/>
                    <a:pt x="68068" y="15512"/>
                    <a:pt x="68732" y="15512"/>
                  </a:cubicBezTo>
                  <a:cubicBezTo>
                    <a:pt x="69297" y="15512"/>
                    <a:pt x="69962" y="15199"/>
                    <a:pt x="70527" y="15512"/>
                  </a:cubicBezTo>
                  <a:cubicBezTo>
                    <a:pt x="71092" y="15683"/>
                    <a:pt x="71657" y="15996"/>
                    <a:pt x="72122" y="15996"/>
                  </a:cubicBezTo>
                  <a:cubicBezTo>
                    <a:pt x="72687" y="16166"/>
                    <a:pt x="74482" y="15996"/>
                    <a:pt x="75047" y="15683"/>
                  </a:cubicBezTo>
                  <a:cubicBezTo>
                    <a:pt x="75612" y="15199"/>
                    <a:pt x="75712" y="12779"/>
                    <a:pt x="76659" y="13747"/>
                  </a:cubicBezTo>
                  <a:cubicBezTo>
                    <a:pt x="76942" y="14060"/>
                    <a:pt x="77224" y="13576"/>
                    <a:pt x="77507" y="13576"/>
                  </a:cubicBezTo>
                  <a:cubicBezTo>
                    <a:pt x="78171" y="13747"/>
                    <a:pt x="78620" y="14231"/>
                    <a:pt x="79185" y="14544"/>
                  </a:cubicBezTo>
                  <a:cubicBezTo>
                    <a:pt x="80614" y="15512"/>
                    <a:pt x="79667" y="12438"/>
                    <a:pt x="80515" y="12438"/>
                  </a:cubicBezTo>
                  <a:cubicBezTo>
                    <a:pt x="80980" y="12438"/>
                    <a:pt x="81179" y="12779"/>
                    <a:pt x="81179" y="13406"/>
                  </a:cubicBezTo>
                  <a:cubicBezTo>
                    <a:pt x="81179" y="14373"/>
                    <a:pt x="81844" y="14544"/>
                    <a:pt x="82309" y="14544"/>
                  </a:cubicBezTo>
                  <a:cubicBezTo>
                    <a:pt x="83057" y="15028"/>
                    <a:pt x="83157" y="14231"/>
                    <a:pt x="83822" y="13576"/>
                  </a:cubicBezTo>
                  <a:cubicBezTo>
                    <a:pt x="84486" y="12779"/>
                    <a:pt x="84104" y="12267"/>
                    <a:pt x="84387" y="11641"/>
                  </a:cubicBezTo>
                  <a:cubicBezTo>
                    <a:pt x="84486" y="11470"/>
                    <a:pt x="85517" y="10986"/>
                    <a:pt x="85616" y="10986"/>
                  </a:cubicBezTo>
                  <a:cubicBezTo>
                    <a:pt x="85799" y="10986"/>
                    <a:pt x="86181" y="11812"/>
                    <a:pt x="86464" y="11954"/>
                  </a:cubicBezTo>
                  <a:cubicBezTo>
                    <a:pt x="87029" y="12438"/>
                    <a:pt x="87976" y="12438"/>
                    <a:pt x="88641" y="12609"/>
                  </a:cubicBezTo>
                  <a:cubicBezTo>
                    <a:pt x="89854" y="13092"/>
                    <a:pt x="90718" y="10018"/>
                    <a:pt x="91283" y="12267"/>
                  </a:cubicBezTo>
                  <a:cubicBezTo>
                    <a:pt x="91366" y="12438"/>
                    <a:pt x="91931" y="14060"/>
                    <a:pt x="92131" y="13889"/>
                  </a:cubicBezTo>
                  <a:cubicBezTo>
                    <a:pt x="92214" y="13747"/>
                    <a:pt x="92314" y="12922"/>
                    <a:pt x="92413" y="12609"/>
                  </a:cubicBezTo>
                  <a:cubicBezTo>
                    <a:pt x="92596" y="12125"/>
                    <a:pt x="92879" y="11812"/>
                    <a:pt x="93161" y="11470"/>
                  </a:cubicBezTo>
                  <a:cubicBezTo>
                    <a:pt x="93826" y="11157"/>
                    <a:pt x="93643" y="11812"/>
                    <a:pt x="94009" y="11954"/>
                  </a:cubicBezTo>
                  <a:cubicBezTo>
                    <a:pt x="95056" y="12609"/>
                    <a:pt x="95903" y="10018"/>
                    <a:pt x="96568" y="9051"/>
                  </a:cubicBezTo>
                  <a:cubicBezTo>
                    <a:pt x="97233" y="8225"/>
                    <a:pt x="97881" y="10332"/>
                    <a:pt x="98545" y="10332"/>
                  </a:cubicBezTo>
                  <a:cubicBezTo>
                    <a:pt x="99210" y="10332"/>
                    <a:pt x="99875" y="9051"/>
                    <a:pt x="100523" y="10018"/>
                  </a:cubicBezTo>
                  <a:cubicBezTo>
                    <a:pt x="100722" y="10332"/>
                    <a:pt x="101105" y="11641"/>
                    <a:pt x="101005" y="12125"/>
                  </a:cubicBezTo>
                  <a:cubicBezTo>
                    <a:pt x="100623" y="14715"/>
                    <a:pt x="100805" y="13747"/>
                    <a:pt x="102035" y="14544"/>
                  </a:cubicBezTo>
                  <a:cubicBezTo>
                    <a:pt x="102700" y="15028"/>
                    <a:pt x="102318" y="17618"/>
                    <a:pt x="102417" y="18757"/>
                  </a:cubicBezTo>
                  <a:cubicBezTo>
                    <a:pt x="102600" y="19070"/>
                    <a:pt x="102700" y="19240"/>
                    <a:pt x="102982" y="19383"/>
                  </a:cubicBezTo>
                  <a:cubicBezTo>
                    <a:pt x="103547" y="19724"/>
                    <a:pt x="103365" y="19554"/>
                    <a:pt x="103365" y="20692"/>
                  </a:cubicBezTo>
                  <a:cubicBezTo>
                    <a:pt x="103365" y="21176"/>
                    <a:pt x="103265" y="21660"/>
                    <a:pt x="103265" y="22314"/>
                  </a:cubicBezTo>
                  <a:cubicBezTo>
                    <a:pt x="103265" y="23766"/>
                    <a:pt x="103365" y="23937"/>
                    <a:pt x="102800" y="25218"/>
                  </a:cubicBezTo>
                  <a:cubicBezTo>
                    <a:pt x="102517" y="25872"/>
                    <a:pt x="102135" y="26669"/>
                    <a:pt x="101852" y="27153"/>
                  </a:cubicBezTo>
                  <a:cubicBezTo>
                    <a:pt x="101753" y="27324"/>
                    <a:pt x="101188" y="28121"/>
                    <a:pt x="101188" y="28462"/>
                  </a:cubicBezTo>
                  <a:cubicBezTo>
                    <a:pt x="101188" y="28776"/>
                    <a:pt x="102700" y="30056"/>
                    <a:pt x="102899" y="30398"/>
                  </a:cubicBezTo>
                  <a:cubicBezTo>
                    <a:pt x="103547" y="30882"/>
                    <a:pt x="104113" y="31366"/>
                    <a:pt x="104777" y="31366"/>
                  </a:cubicBezTo>
                  <a:cubicBezTo>
                    <a:pt x="105442" y="31195"/>
                    <a:pt x="105442" y="31195"/>
                    <a:pt x="105442" y="31195"/>
                  </a:cubicBezTo>
                  <a:lnTo>
                    <a:pt x="105442" y="31195"/>
                  </a:lnTo>
                  <a:cubicBezTo>
                    <a:pt x="105625" y="31850"/>
                    <a:pt x="106190" y="32020"/>
                    <a:pt x="106389" y="32647"/>
                  </a:cubicBezTo>
                  <a:cubicBezTo>
                    <a:pt x="106672" y="33472"/>
                    <a:pt x="106755" y="34098"/>
                    <a:pt x="107137" y="34924"/>
                  </a:cubicBezTo>
                  <a:cubicBezTo>
                    <a:pt x="107619" y="36062"/>
                    <a:pt x="108832" y="37030"/>
                    <a:pt x="109597" y="37030"/>
                  </a:cubicBezTo>
                  <a:cubicBezTo>
                    <a:pt x="110261" y="37172"/>
                    <a:pt x="110344" y="37685"/>
                    <a:pt x="111109" y="37514"/>
                  </a:cubicBezTo>
                  <a:cubicBezTo>
                    <a:pt x="111391" y="37514"/>
                    <a:pt x="111674" y="37998"/>
                    <a:pt x="111956" y="38140"/>
                  </a:cubicBezTo>
                  <a:cubicBezTo>
                    <a:pt x="112339" y="38311"/>
                    <a:pt x="112621" y="37827"/>
                    <a:pt x="112987" y="37827"/>
                  </a:cubicBezTo>
                  <a:cubicBezTo>
                    <a:pt x="112904" y="38481"/>
                    <a:pt x="112621" y="39449"/>
                    <a:pt x="112422" y="39933"/>
                  </a:cubicBezTo>
                  <a:cubicBezTo>
                    <a:pt x="112239" y="40588"/>
                    <a:pt x="112521" y="42210"/>
                    <a:pt x="112422" y="43007"/>
                  </a:cubicBezTo>
                  <a:cubicBezTo>
                    <a:pt x="112422" y="43491"/>
                    <a:pt x="112621" y="43804"/>
                    <a:pt x="112521" y="44288"/>
                  </a:cubicBezTo>
                  <a:cubicBezTo>
                    <a:pt x="112422" y="44800"/>
                    <a:pt x="112339" y="45113"/>
                    <a:pt x="112339" y="45426"/>
                  </a:cubicBezTo>
                  <a:cubicBezTo>
                    <a:pt x="112339" y="46252"/>
                    <a:pt x="112339" y="46736"/>
                    <a:pt x="112422" y="47533"/>
                  </a:cubicBezTo>
                  <a:cubicBezTo>
                    <a:pt x="112621" y="48671"/>
                    <a:pt x="113269" y="50294"/>
                    <a:pt x="113651" y="51261"/>
                  </a:cubicBezTo>
                  <a:cubicBezTo>
                    <a:pt x="114133" y="52542"/>
                    <a:pt x="115828" y="57722"/>
                    <a:pt x="116676" y="56897"/>
                  </a:cubicBezTo>
                  <a:cubicBezTo>
                    <a:pt x="117241" y="56584"/>
                    <a:pt x="117341" y="57068"/>
                    <a:pt x="117906" y="56897"/>
                  </a:cubicBezTo>
                  <a:cubicBezTo>
                    <a:pt x="119983" y="59971"/>
                    <a:pt x="119983" y="59971"/>
                    <a:pt x="119983" y="59971"/>
                  </a:cubicBezTo>
                  <a:lnTo>
                    <a:pt x="119983" y="59971"/>
                  </a:lnTo>
                  <a:cubicBezTo>
                    <a:pt x="119700" y="60313"/>
                    <a:pt x="119318" y="60796"/>
                    <a:pt x="119036" y="61110"/>
                  </a:cubicBezTo>
                  <a:cubicBezTo>
                    <a:pt x="118288" y="63387"/>
                    <a:pt x="116676" y="65322"/>
                    <a:pt x="116294" y="67912"/>
                  </a:cubicBezTo>
                  <a:cubicBezTo>
                    <a:pt x="115928" y="70502"/>
                    <a:pt x="115828" y="72922"/>
                    <a:pt x="114881" y="75028"/>
                  </a:cubicBezTo>
                  <a:cubicBezTo>
                    <a:pt x="114698" y="76166"/>
                    <a:pt x="115064" y="77618"/>
                    <a:pt x="114416" y="78728"/>
                  </a:cubicBezTo>
                  <a:cubicBezTo>
                    <a:pt x="113751" y="79867"/>
                    <a:pt x="112704" y="80037"/>
                    <a:pt x="112422" y="81802"/>
                  </a:cubicBezTo>
                  <a:cubicBezTo>
                    <a:pt x="112239" y="83282"/>
                    <a:pt x="112704" y="82941"/>
                    <a:pt x="111956" y="83595"/>
                  </a:cubicBezTo>
                  <a:cubicBezTo>
                    <a:pt x="111109" y="84392"/>
                    <a:pt x="111574" y="85702"/>
                    <a:pt x="110826" y="86356"/>
                  </a:cubicBezTo>
                  <a:cubicBezTo>
                    <a:pt x="110261" y="86840"/>
                    <a:pt x="109314" y="89089"/>
                    <a:pt x="108466" y="88434"/>
                  </a:cubicBezTo>
                  <a:cubicBezTo>
                    <a:pt x="108367" y="88292"/>
                    <a:pt x="107802" y="86840"/>
                    <a:pt x="107702" y="86499"/>
                  </a:cubicBezTo>
                  <a:cubicBezTo>
                    <a:pt x="107320" y="85531"/>
                    <a:pt x="106672" y="83908"/>
                    <a:pt x="105907" y="83766"/>
                  </a:cubicBezTo>
                  <a:cubicBezTo>
                    <a:pt x="105342" y="83282"/>
                    <a:pt x="104877" y="83425"/>
                    <a:pt x="104395" y="84250"/>
                  </a:cubicBezTo>
                  <a:cubicBezTo>
                    <a:pt x="103747" y="85047"/>
                    <a:pt x="103647" y="84250"/>
                    <a:pt x="103265" y="83595"/>
                  </a:cubicBezTo>
                  <a:cubicBezTo>
                    <a:pt x="102517" y="82457"/>
                    <a:pt x="100440" y="85218"/>
                    <a:pt x="100240" y="86499"/>
                  </a:cubicBezTo>
                  <a:cubicBezTo>
                    <a:pt x="99958" y="88434"/>
                    <a:pt x="99493" y="88918"/>
                    <a:pt x="98446" y="89886"/>
                  </a:cubicBezTo>
                  <a:cubicBezTo>
                    <a:pt x="98080" y="90227"/>
                    <a:pt x="97233" y="89743"/>
                    <a:pt x="97033" y="90056"/>
                  </a:cubicBezTo>
                  <a:cubicBezTo>
                    <a:pt x="96468" y="90398"/>
                    <a:pt x="96368" y="89430"/>
                    <a:pt x="96086" y="89089"/>
                  </a:cubicBezTo>
                  <a:cubicBezTo>
                    <a:pt x="95621" y="88434"/>
                    <a:pt x="95521" y="89573"/>
                    <a:pt x="95155" y="89573"/>
                  </a:cubicBezTo>
                  <a:cubicBezTo>
                    <a:pt x="94956" y="89573"/>
                    <a:pt x="94773" y="89089"/>
                    <a:pt x="94673" y="88776"/>
                  </a:cubicBezTo>
                  <a:cubicBezTo>
                    <a:pt x="94108" y="88434"/>
                    <a:pt x="94208" y="87153"/>
                    <a:pt x="93444" y="87153"/>
                  </a:cubicBezTo>
                  <a:cubicBezTo>
                    <a:pt x="92796" y="87153"/>
                    <a:pt x="92214" y="87950"/>
                    <a:pt x="91466" y="87466"/>
                  </a:cubicBezTo>
                  <a:cubicBezTo>
                    <a:pt x="90153" y="86669"/>
                    <a:pt x="88824" y="87950"/>
                    <a:pt x="87494" y="87153"/>
                  </a:cubicBezTo>
                  <a:cubicBezTo>
                    <a:pt x="86647" y="86669"/>
                    <a:pt x="86364" y="87808"/>
                    <a:pt x="85616" y="87466"/>
                  </a:cubicBezTo>
                  <a:cubicBezTo>
                    <a:pt x="85051" y="87324"/>
                    <a:pt x="85051" y="88292"/>
                    <a:pt x="84570" y="88434"/>
                  </a:cubicBezTo>
                  <a:cubicBezTo>
                    <a:pt x="83905" y="88918"/>
                    <a:pt x="82409" y="90882"/>
                    <a:pt x="81744" y="88918"/>
                  </a:cubicBezTo>
                  <a:cubicBezTo>
                    <a:pt x="81179" y="87950"/>
                    <a:pt x="80697" y="89089"/>
                    <a:pt x="80049" y="87950"/>
                  </a:cubicBezTo>
                  <a:cubicBezTo>
                    <a:pt x="79484" y="87153"/>
                    <a:pt x="78903" y="87950"/>
                    <a:pt x="78338" y="88121"/>
                  </a:cubicBezTo>
                  <a:cubicBezTo>
                    <a:pt x="77125" y="88434"/>
                    <a:pt x="77125" y="88434"/>
                    <a:pt x="77125" y="88434"/>
                  </a:cubicBezTo>
                  <a:cubicBezTo>
                    <a:pt x="76476" y="88605"/>
                    <a:pt x="75995" y="87466"/>
                    <a:pt x="75346" y="87324"/>
                  </a:cubicBezTo>
                  <a:cubicBezTo>
                    <a:pt x="74299" y="86982"/>
                    <a:pt x="73352" y="88292"/>
                    <a:pt x="72405" y="88292"/>
                  </a:cubicBezTo>
                  <a:cubicBezTo>
                    <a:pt x="72039" y="88292"/>
                    <a:pt x="71375" y="87466"/>
                    <a:pt x="70893" y="87324"/>
                  </a:cubicBezTo>
                  <a:cubicBezTo>
                    <a:pt x="69962" y="86982"/>
                    <a:pt x="70045" y="88292"/>
                    <a:pt x="69397" y="88292"/>
                  </a:cubicBezTo>
                  <a:cubicBezTo>
                    <a:pt x="68350" y="88605"/>
                    <a:pt x="67220" y="89089"/>
                    <a:pt x="66173" y="88776"/>
                  </a:cubicBezTo>
                  <a:cubicBezTo>
                    <a:pt x="63813" y="88292"/>
                    <a:pt x="63813" y="88292"/>
                    <a:pt x="63813" y="88292"/>
                  </a:cubicBezTo>
                  <a:cubicBezTo>
                    <a:pt x="63348" y="88121"/>
                    <a:pt x="61553" y="93301"/>
                    <a:pt x="61088" y="94098"/>
                  </a:cubicBezTo>
                  <a:cubicBezTo>
                    <a:pt x="60506" y="95066"/>
                    <a:pt x="59476" y="94440"/>
                    <a:pt x="59194" y="96375"/>
                  </a:cubicBezTo>
                  <a:cubicBezTo>
                    <a:pt x="58628" y="97827"/>
                    <a:pt x="59194" y="97656"/>
                    <a:pt x="58147" y="97827"/>
                  </a:cubicBezTo>
                  <a:cubicBezTo>
                    <a:pt x="57582" y="97827"/>
                    <a:pt x="57498" y="99108"/>
                    <a:pt x="56551" y="98795"/>
                  </a:cubicBezTo>
                  <a:cubicBezTo>
                    <a:pt x="54856" y="98311"/>
                    <a:pt x="54092" y="97001"/>
                    <a:pt x="52297" y="98624"/>
                  </a:cubicBezTo>
                  <a:cubicBezTo>
                    <a:pt x="51549" y="99449"/>
                    <a:pt x="50884" y="99933"/>
                    <a:pt x="50037" y="100246"/>
                  </a:cubicBezTo>
                  <a:cubicBezTo>
                    <a:pt x="49655" y="100246"/>
                    <a:pt x="49272" y="100730"/>
                    <a:pt x="48907" y="101072"/>
                  </a:cubicBezTo>
                  <a:cubicBezTo>
                    <a:pt x="48525" y="101385"/>
                    <a:pt x="47677" y="101385"/>
                    <a:pt x="47478" y="102039"/>
                  </a:cubicBezTo>
                  <a:cubicBezTo>
                    <a:pt x="47112" y="103149"/>
                    <a:pt x="46447" y="103491"/>
                    <a:pt x="46447" y="104943"/>
                  </a:cubicBezTo>
                  <a:cubicBezTo>
                    <a:pt x="46447" y="106081"/>
                    <a:pt x="46348" y="105910"/>
                    <a:pt x="45982" y="106565"/>
                  </a:cubicBezTo>
                  <a:cubicBezTo>
                    <a:pt x="45783" y="106878"/>
                    <a:pt x="45783" y="107362"/>
                    <a:pt x="45683" y="107675"/>
                  </a:cubicBezTo>
                  <a:cubicBezTo>
                    <a:pt x="45600" y="108187"/>
                    <a:pt x="45317" y="108500"/>
                    <a:pt x="45118" y="108984"/>
                  </a:cubicBezTo>
                  <a:cubicBezTo>
                    <a:pt x="44935" y="109297"/>
                    <a:pt x="45035" y="110123"/>
                    <a:pt x="44752" y="110436"/>
                  </a:cubicBezTo>
                  <a:cubicBezTo>
                    <a:pt x="44553" y="110749"/>
                    <a:pt x="44553" y="111717"/>
                    <a:pt x="44553" y="112542"/>
                  </a:cubicBezTo>
                  <a:lnTo>
                    <a:pt x="44553" y="112542"/>
                  </a:lnTo>
                  <a:cubicBezTo>
                    <a:pt x="43805" y="112713"/>
                    <a:pt x="43805" y="112713"/>
                    <a:pt x="43805" y="112713"/>
                  </a:cubicBezTo>
                  <a:lnTo>
                    <a:pt x="43805" y="112713"/>
                  </a:lnTo>
                  <a:cubicBezTo>
                    <a:pt x="43622" y="112229"/>
                    <a:pt x="43323" y="111888"/>
                    <a:pt x="42958" y="111717"/>
                  </a:cubicBezTo>
                  <a:cubicBezTo>
                    <a:pt x="42293" y="111717"/>
                    <a:pt x="42110" y="114791"/>
                    <a:pt x="42393" y="115445"/>
                  </a:cubicBezTo>
                  <a:cubicBezTo>
                    <a:pt x="42858" y="116755"/>
                    <a:pt x="42010" y="117552"/>
                    <a:pt x="41445" y="117722"/>
                  </a:cubicBezTo>
                  <a:cubicBezTo>
                    <a:pt x="40880" y="117865"/>
                    <a:pt x="40681" y="118349"/>
                    <a:pt x="40216" y="118690"/>
                  </a:cubicBezTo>
                  <a:cubicBezTo>
                    <a:pt x="39085" y="119971"/>
                    <a:pt x="38886" y="118036"/>
                    <a:pt x="37955" y="117722"/>
                  </a:cubicBezTo>
                  <a:cubicBezTo>
                    <a:pt x="37673" y="117381"/>
                    <a:pt x="37573" y="116897"/>
                    <a:pt x="37091" y="117068"/>
                  </a:cubicBezTo>
                  <a:cubicBezTo>
                    <a:pt x="36825" y="117239"/>
                    <a:pt x="36626" y="117068"/>
                    <a:pt x="36343" y="116584"/>
                  </a:cubicBezTo>
                  <a:cubicBezTo>
                    <a:pt x="35778" y="115929"/>
                    <a:pt x="35313" y="116413"/>
                    <a:pt x="34732" y="115303"/>
                  </a:cubicBezTo>
                  <a:cubicBezTo>
                    <a:pt x="33984" y="113994"/>
                    <a:pt x="33518" y="110920"/>
                    <a:pt x="32089" y="111717"/>
                  </a:cubicBezTo>
                  <a:cubicBezTo>
                    <a:pt x="31524" y="112058"/>
                    <a:pt x="30394" y="111717"/>
                    <a:pt x="30012" y="111091"/>
                  </a:cubicBezTo>
                  <a:cubicBezTo>
                    <a:pt x="29729" y="110607"/>
                    <a:pt x="28699" y="107533"/>
                    <a:pt x="28599" y="106878"/>
                  </a:cubicBezTo>
                  <a:cubicBezTo>
                    <a:pt x="28417" y="106878"/>
                    <a:pt x="28217" y="107049"/>
                    <a:pt x="28034" y="107049"/>
                  </a:cubicBezTo>
                  <a:cubicBezTo>
                    <a:pt x="28034" y="106707"/>
                    <a:pt x="27752" y="105740"/>
                    <a:pt x="27569" y="105256"/>
                  </a:cubicBezTo>
                  <a:cubicBezTo>
                    <a:pt x="27187" y="103975"/>
                    <a:pt x="27187" y="103975"/>
                    <a:pt x="27187" y="103975"/>
                  </a:cubicBezTo>
                  <a:cubicBezTo>
                    <a:pt x="27004" y="103149"/>
                    <a:pt x="26622" y="102523"/>
                    <a:pt x="26422" y="101698"/>
                  </a:cubicBezTo>
                  <a:cubicBezTo>
                    <a:pt x="26057" y="99933"/>
                    <a:pt x="25392" y="98481"/>
                    <a:pt x="25010" y="96688"/>
                  </a:cubicBezTo>
                  <a:cubicBezTo>
                    <a:pt x="24827" y="95721"/>
                    <a:pt x="25575" y="97343"/>
                    <a:pt x="25774" y="97343"/>
                  </a:cubicBezTo>
                  <a:cubicBezTo>
                    <a:pt x="26057" y="97343"/>
                    <a:pt x="26240" y="96859"/>
                    <a:pt x="26339" y="96375"/>
                  </a:cubicBezTo>
                  <a:cubicBezTo>
                    <a:pt x="26722" y="95721"/>
                    <a:pt x="26522" y="94753"/>
                    <a:pt x="25957" y="94440"/>
                  </a:cubicBezTo>
                  <a:cubicBezTo>
                    <a:pt x="25110" y="94098"/>
                    <a:pt x="25492" y="93472"/>
                    <a:pt x="24827" y="92960"/>
                  </a:cubicBezTo>
                  <a:cubicBezTo>
                    <a:pt x="24362" y="92476"/>
                    <a:pt x="23880" y="92476"/>
                    <a:pt x="23415" y="92476"/>
                  </a:cubicBezTo>
                  <a:cubicBezTo>
                    <a:pt x="22750" y="92333"/>
                    <a:pt x="23132" y="91195"/>
                    <a:pt x="22933" y="90540"/>
                  </a:cubicBezTo>
                  <a:cubicBezTo>
                    <a:pt x="22650" y="89573"/>
                    <a:pt x="21803" y="87950"/>
                    <a:pt x="22467" y="87466"/>
                  </a:cubicBezTo>
                  <a:cubicBezTo>
                    <a:pt x="22850" y="87153"/>
                    <a:pt x="23132" y="86669"/>
                    <a:pt x="23415" y="86185"/>
                  </a:cubicBezTo>
                  <a:cubicBezTo>
                    <a:pt x="23697" y="85531"/>
                    <a:pt x="23215" y="85360"/>
                    <a:pt x="23032" y="84876"/>
                  </a:cubicBezTo>
                  <a:cubicBezTo>
                    <a:pt x="22850" y="84250"/>
                    <a:pt x="22567" y="83595"/>
                    <a:pt x="22467" y="82941"/>
                  </a:cubicBezTo>
                  <a:cubicBezTo>
                    <a:pt x="22085" y="81176"/>
                    <a:pt x="22085" y="81176"/>
                    <a:pt x="22085" y="81176"/>
                  </a:cubicBezTo>
                  <a:cubicBezTo>
                    <a:pt x="21620" y="79554"/>
                    <a:pt x="21620" y="79554"/>
                    <a:pt x="21620" y="79554"/>
                  </a:cubicBezTo>
                  <a:cubicBezTo>
                    <a:pt x="21138" y="78415"/>
                    <a:pt x="20673" y="77618"/>
                    <a:pt x="20008" y="76793"/>
                  </a:cubicBezTo>
                  <a:cubicBezTo>
                    <a:pt x="18595" y="75028"/>
                    <a:pt x="17083" y="73092"/>
                    <a:pt x="15571" y="71954"/>
                  </a:cubicBezTo>
                  <a:cubicBezTo>
                    <a:pt x="14823" y="71470"/>
                    <a:pt x="13493" y="69848"/>
                    <a:pt x="12829" y="69848"/>
                  </a:cubicBezTo>
                  <a:cubicBezTo>
                    <a:pt x="11416" y="69193"/>
                    <a:pt x="10386" y="67428"/>
                    <a:pt x="8874" y="67258"/>
                  </a:cubicBezTo>
                  <a:cubicBezTo>
                    <a:pt x="7361" y="66944"/>
                    <a:pt x="5849" y="67428"/>
                    <a:pt x="4337" y="67912"/>
                  </a:cubicBezTo>
                  <a:cubicBezTo>
                    <a:pt x="3872" y="68225"/>
                    <a:pt x="3107" y="69051"/>
                    <a:pt x="2442" y="69193"/>
                  </a:cubicBezTo>
                  <a:lnTo>
                    <a:pt x="2442" y="69193"/>
                  </a:lnTo>
                  <a:cubicBezTo>
                    <a:pt x="2359" y="68709"/>
                    <a:pt x="2260" y="68083"/>
                    <a:pt x="2260" y="67599"/>
                  </a:cubicBezTo>
                  <a:cubicBezTo>
                    <a:pt x="2260" y="67428"/>
                    <a:pt x="2260" y="67258"/>
                    <a:pt x="2260" y="67087"/>
                  </a:cubicBezTo>
                  <a:cubicBezTo>
                    <a:pt x="2160" y="66944"/>
                    <a:pt x="1977" y="66290"/>
                    <a:pt x="1877" y="66119"/>
                  </a:cubicBezTo>
                  <a:cubicBezTo>
                    <a:pt x="1695" y="65635"/>
                    <a:pt x="1977" y="64667"/>
                    <a:pt x="1977" y="64013"/>
                  </a:cubicBezTo>
                  <a:cubicBezTo>
                    <a:pt x="1977" y="63045"/>
                    <a:pt x="1595" y="62248"/>
                    <a:pt x="1595" y="61280"/>
                  </a:cubicBezTo>
                  <a:cubicBezTo>
                    <a:pt x="1595" y="60626"/>
                    <a:pt x="1794" y="60142"/>
                    <a:pt x="1695" y="59487"/>
                  </a:cubicBezTo>
                  <a:cubicBezTo>
                    <a:pt x="1595" y="58861"/>
                    <a:pt x="1213" y="59003"/>
                    <a:pt x="1312" y="58206"/>
                  </a:cubicBezTo>
                  <a:cubicBezTo>
                    <a:pt x="1412" y="57552"/>
                    <a:pt x="1312" y="57068"/>
                    <a:pt x="1213" y="56442"/>
                  </a:cubicBezTo>
                  <a:cubicBezTo>
                    <a:pt x="1130" y="55616"/>
                    <a:pt x="1130" y="55132"/>
                    <a:pt x="847" y="54478"/>
                  </a:cubicBezTo>
                  <a:cubicBezTo>
                    <a:pt x="648" y="54165"/>
                    <a:pt x="182" y="53197"/>
                    <a:pt x="0" y="52855"/>
                  </a:cubicBezTo>
                  <a:cubicBezTo>
                    <a:pt x="83" y="52371"/>
                    <a:pt x="182" y="51404"/>
                    <a:pt x="365" y="51091"/>
                  </a:cubicBezTo>
                  <a:cubicBezTo>
                    <a:pt x="365" y="50920"/>
                    <a:pt x="465" y="50607"/>
                    <a:pt x="465" y="50294"/>
                  </a:cubicBezTo>
                  <a:cubicBezTo>
                    <a:pt x="282" y="49326"/>
                    <a:pt x="747" y="49639"/>
                    <a:pt x="947" y="48984"/>
                  </a:cubicBezTo>
                  <a:cubicBezTo>
                    <a:pt x="1030" y="48500"/>
                    <a:pt x="1213" y="48017"/>
                    <a:pt x="1312" y="47703"/>
                  </a:cubicBezTo>
                  <a:cubicBezTo>
                    <a:pt x="1512" y="47220"/>
                    <a:pt x="1595" y="46394"/>
                    <a:pt x="1512" y="45768"/>
                  </a:cubicBezTo>
                  <a:cubicBezTo>
                    <a:pt x="1595" y="44943"/>
                    <a:pt x="2260" y="44288"/>
                    <a:pt x="2160" y="43491"/>
                  </a:cubicBezTo>
                  <a:cubicBezTo>
                    <a:pt x="1977" y="42523"/>
                    <a:pt x="2542" y="42836"/>
                    <a:pt x="2725" y="42352"/>
                  </a:cubicBezTo>
                  <a:cubicBezTo>
                    <a:pt x="2924" y="42039"/>
                    <a:pt x="3107" y="41726"/>
                    <a:pt x="3307" y="41385"/>
                  </a:cubicBezTo>
                  <a:cubicBezTo>
                    <a:pt x="4154" y="40246"/>
                    <a:pt x="4902" y="39136"/>
                    <a:pt x="4802" y="37172"/>
                  </a:cubicBezTo>
                  <a:cubicBezTo>
                    <a:pt x="4802" y="36546"/>
                    <a:pt x="5666" y="35094"/>
                    <a:pt x="5567" y="33956"/>
                  </a:cubicBezTo>
                  <a:cubicBezTo>
                    <a:pt x="5467" y="33301"/>
                    <a:pt x="5184" y="32988"/>
                    <a:pt x="5749" y="32817"/>
                  </a:cubicBezTo>
                  <a:cubicBezTo>
                    <a:pt x="6132" y="32647"/>
                    <a:pt x="6697" y="32163"/>
                    <a:pt x="6879" y="32333"/>
                  </a:cubicBezTo>
                  <a:cubicBezTo>
                    <a:pt x="7162" y="32647"/>
                    <a:pt x="8209" y="32504"/>
                    <a:pt x="8026" y="31679"/>
                  </a:cubicBezTo>
                  <a:cubicBezTo>
                    <a:pt x="8109" y="31024"/>
                    <a:pt x="8026" y="30711"/>
                    <a:pt x="8491" y="30569"/>
                  </a:cubicBezTo>
                  <a:cubicBezTo>
                    <a:pt x="8674" y="30569"/>
                    <a:pt x="9156" y="30882"/>
                    <a:pt x="9339" y="31195"/>
                  </a:cubicBezTo>
                  <a:cubicBezTo>
                    <a:pt x="9522" y="31366"/>
                    <a:pt x="9522" y="31850"/>
                    <a:pt x="9904" y="31679"/>
                  </a:cubicBezTo>
                  <a:cubicBezTo>
                    <a:pt x="10751" y="31195"/>
                    <a:pt x="10851" y="29914"/>
                    <a:pt x="10851" y="28292"/>
                  </a:cubicBezTo>
                  <a:cubicBezTo>
                    <a:pt x="10851" y="27637"/>
                    <a:pt x="11034" y="27808"/>
                    <a:pt x="11233" y="27495"/>
                  </a:cubicBezTo>
                  <a:cubicBezTo>
                    <a:pt x="11599" y="26499"/>
                    <a:pt x="11233" y="25388"/>
                    <a:pt x="11416" y="24734"/>
                  </a:cubicBezTo>
                  <a:cubicBezTo>
                    <a:pt x="11516" y="24421"/>
                    <a:pt x="12081" y="23453"/>
                    <a:pt x="11981" y="23282"/>
                  </a:cubicBezTo>
                  <a:lnTo>
                    <a:pt x="11981" y="23282"/>
                  </a:lnTo>
                  <a:cubicBezTo>
                    <a:pt x="12829" y="23595"/>
                    <a:pt x="12829" y="23595"/>
                    <a:pt x="12829" y="23595"/>
                  </a:cubicBezTo>
                  <a:cubicBezTo>
                    <a:pt x="13211" y="24421"/>
                    <a:pt x="13776" y="24563"/>
                    <a:pt x="14341" y="24563"/>
                  </a:cubicBezTo>
                  <a:cubicBezTo>
                    <a:pt x="15670" y="24734"/>
                    <a:pt x="13776" y="26015"/>
                    <a:pt x="14441" y="27324"/>
                  </a:cubicBezTo>
                  <a:cubicBezTo>
                    <a:pt x="14624" y="27637"/>
                    <a:pt x="15006" y="27153"/>
                    <a:pt x="15288" y="27495"/>
                  </a:cubicBezTo>
                  <a:cubicBezTo>
                    <a:pt x="15953" y="28605"/>
                    <a:pt x="15754" y="28292"/>
                    <a:pt x="16800" y="28292"/>
                  </a:cubicBezTo>
                  <a:cubicBezTo>
                    <a:pt x="17183" y="28292"/>
                    <a:pt x="17748" y="27808"/>
                    <a:pt x="18113" y="27979"/>
                  </a:cubicBezTo>
                  <a:cubicBezTo>
                    <a:pt x="18313" y="28121"/>
                    <a:pt x="19061" y="29259"/>
                    <a:pt x="19061" y="29743"/>
                  </a:cubicBezTo>
                  <a:cubicBezTo>
                    <a:pt x="19061" y="31679"/>
                    <a:pt x="19160" y="30882"/>
                    <a:pt x="20008" y="31195"/>
                  </a:cubicBezTo>
                  <a:cubicBezTo>
                    <a:pt x="20207" y="31366"/>
                    <a:pt x="21337" y="32163"/>
                    <a:pt x="21337" y="32020"/>
                  </a:cubicBezTo>
                  <a:cubicBezTo>
                    <a:pt x="21703" y="30569"/>
                    <a:pt x="21703" y="30569"/>
                    <a:pt x="21703" y="30569"/>
                  </a:cubicBezTo>
                  <a:cubicBezTo>
                    <a:pt x="21902" y="29914"/>
                    <a:pt x="21703" y="29259"/>
                    <a:pt x="22268" y="29914"/>
                  </a:cubicBezTo>
                  <a:cubicBezTo>
                    <a:pt x="23032" y="30711"/>
                    <a:pt x="23315" y="29573"/>
                    <a:pt x="23597" y="31537"/>
                  </a:cubicBezTo>
                  <a:cubicBezTo>
                    <a:pt x="23597" y="32020"/>
                    <a:pt x="24362" y="33301"/>
                    <a:pt x="24628" y="33472"/>
                  </a:cubicBezTo>
                  <a:cubicBezTo>
                    <a:pt x="25010" y="33614"/>
                    <a:pt x="25392" y="33301"/>
                    <a:pt x="25774" y="33785"/>
                  </a:cubicBezTo>
                  <a:cubicBezTo>
                    <a:pt x="26057" y="34098"/>
                    <a:pt x="26240" y="34098"/>
                    <a:pt x="26622" y="34098"/>
                  </a:cubicBezTo>
                  <a:cubicBezTo>
                    <a:pt x="27004" y="34098"/>
                    <a:pt x="27087" y="35094"/>
                    <a:pt x="27469" y="34753"/>
                  </a:cubicBezTo>
                  <a:cubicBezTo>
                    <a:pt x="27935" y="34440"/>
                    <a:pt x="28417" y="33472"/>
                    <a:pt x="28982" y="33130"/>
                  </a:cubicBezTo>
                  <a:cubicBezTo>
                    <a:pt x="29729" y="32817"/>
                    <a:pt x="30577" y="32817"/>
                    <a:pt x="31341" y="32504"/>
                  </a:cubicBezTo>
                  <a:cubicBezTo>
                    <a:pt x="32289" y="31850"/>
                    <a:pt x="31807" y="31537"/>
                    <a:pt x="32372" y="30569"/>
                  </a:cubicBezTo>
                  <a:cubicBezTo>
                    <a:pt x="33136" y="29259"/>
                    <a:pt x="32189" y="28776"/>
                    <a:pt x="32471" y="27979"/>
                  </a:cubicBezTo>
                  <a:cubicBezTo>
                    <a:pt x="32754" y="27153"/>
                    <a:pt x="33319" y="26840"/>
                    <a:pt x="33518" y="26015"/>
                  </a:cubicBezTo>
                  <a:cubicBezTo>
                    <a:pt x="33701" y="24563"/>
                    <a:pt x="35031" y="24905"/>
                    <a:pt x="35596" y="24421"/>
                  </a:cubicBezTo>
                  <a:cubicBezTo>
                    <a:pt x="37191" y="22798"/>
                    <a:pt x="37756" y="25872"/>
                    <a:pt x="36443" y="26185"/>
                  </a:cubicBezTo>
                  <a:cubicBezTo>
                    <a:pt x="35961" y="26356"/>
                    <a:pt x="36443" y="28462"/>
                    <a:pt x="36726" y="28776"/>
                  </a:cubicBezTo>
                  <a:cubicBezTo>
                    <a:pt x="37291" y="29259"/>
                    <a:pt x="38138" y="26840"/>
                    <a:pt x="38703" y="26499"/>
                  </a:cubicBezTo>
                  <a:cubicBezTo>
                    <a:pt x="38986" y="26499"/>
                    <a:pt x="39169" y="26499"/>
                    <a:pt x="39468" y="26499"/>
                  </a:cubicBezTo>
                  <a:cubicBezTo>
                    <a:pt x="39651" y="26356"/>
                    <a:pt x="40216" y="25531"/>
                    <a:pt x="40315" y="25218"/>
                  </a:cubicBezTo>
                  <a:cubicBezTo>
                    <a:pt x="40398" y="24734"/>
                    <a:pt x="40315" y="24563"/>
                    <a:pt x="40315" y="24079"/>
                  </a:cubicBezTo>
                  <a:cubicBezTo>
                    <a:pt x="40315" y="23595"/>
                    <a:pt x="40681" y="23282"/>
                    <a:pt x="40781" y="22457"/>
                  </a:cubicBezTo>
                  <a:cubicBezTo>
                    <a:pt x="40781" y="21005"/>
                    <a:pt x="40216" y="20208"/>
                    <a:pt x="40216" y="19070"/>
                  </a:cubicBezTo>
                  <a:cubicBezTo>
                    <a:pt x="40216" y="18415"/>
                    <a:pt x="40033" y="18415"/>
                    <a:pt x="39833" y="18102"/>
                  </a:cubicBezTo>
                  <a:cubicBezTo>
                    <a:pt x="39551" y="17789"/>
                    <a:pt x="39933" y="16650"/>
                    <a:pt x="39833" y="16166"/>
                  </a:cubicBezTo>
                  <a:cubicBezTo>
                    <a:pt x="39833" y="15683"/>
                    <a:pt x="39551" y="15512"/>
                    <a:pt x="39551" y="15028"/>
                  </a:cubicBezTo>
                  <a:cubicBezTo>
                    <a:pt x="39551" y="14373"/>
                    <a:pt x="39833" y="13092"/>
                    <a:pt x="40116" y="12609"/>
                  </a:cubicBezTo>
                  <a:cubicBezTo>
                    <a:pt x="40598" y="11641"/>
                    <a:pt x="41163" y="12779"/>
                    <a:pt x="41528" y="11812"/>
                  </a:cubicBezTo>
                  <a:cubicBezTo>
                    <a:pt x="41911" y="11157"/>
                    <a:pt x="41828" y="10502"/>
                    <a:pt x="42393" y="9848"/>
                  </a:cubicBezTo>
                  <a:cubicBezTo>
                    <a:pt x="42858" y="9364"/>
                    <a:pt x="43705" y="6148"/>
                    <a:pt x="44088" y="6290"/>
                  </a:cubicBezTo>
                  <a:cubicBezTo>
                    <a:pt x="45035" y="6774"/>
                    <a:pt x="44935" y="5977"/>
                    <a:pt x="45683" y="5009"/>
                  </a:cubicBezTo>
                  <a:cubicBezTo>
                    <a:pt x="46165" y="4525"/>
                    <a:pt x="46547" y="3387"/>
                    <a:pt x="47012" y="3074"/>
                  </a:cubicBezTo>
                  <a:cubicBezTo>
                    <a:pt x="47295" y="2732"/>
                    <a:pt x="47777" y="3074"/>
                    <a:pt x="47777" y="2106"/>
                  </a:cubicBezTo>
                  <a:cubicBezTo>
                    <a:pt x="47777" y="142"/>
                    <a:pt x="47577" y="796"/>
                    <a:pt x="48525" y="483"/>
                  </a:cubicBezTo>
                  <a:cubicBezTo>
                    <a:pt x="49372" y="313"/>
                    <a:pt x="49189" y="1280"/>
                    <a:pt x="50220" y="142"/>
                  </a:cubicBezTo>
                  <a:cubicBezTo>
                    <a:pt x="51067" y="0"/>
                    <a:pt x="51067" y="0"/>
                    <a:pt x="51067" y="0"/>
                  </a:cubicBezTo>
                </a:path>
              </a:pathLst>
            </a:custGeom>
            <a:solidFill>
              <a:schemeClr val="accent2"/>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56" name="Shape 2856"/>
            <p:cNvSpPr/>
            <p:nvPr/>
          </p:nvSpPr>
          <p:spPr>
            <a:xfrm>
              <a:off x="20634695" y="7231882"/>
              <a:ext cx="2638445" cy="1586221"/>
            </a:xfrm>
            <a:custGeom>
              <a:avLst/>
              <a:gdLst/>
              <a:ahLst/>
              <a:cxnLst/>
              <a:rect l="0" t="0" r="0" b="0"/>
              <a:pathLst>
                <a:path w="120000" h="120000" extrusionOk="0">
                  <a:moveTo>
                    <a:pt x="111030" y="313"/>
                  </a:moveTo>
                  <a:lnTo>
                    <a:pt x="111030" y="313"/>
                  </a:lnTo>
                  <a:cubicBezTo>
                    <a:pt x="110149" y="3241"/>
                    <a:pt x="109425" y="1777"/>
                    <a:pt x="107474" y="2352"/>
                  </a:cubicBezTo>
                  <a:cubicBezTo>
                    <a:pt x="105869" y="2666"/>
                    <a:pt x="102470" y="1777"/>
                    <a:pt x="101022" y="3241"/>
                  </a:cubicBezTo>
                  <a:cubicBezTo>
                    <a:pt x="100676" y="3241"/>
                    <a:pt x="99952" y="5333"/>
                    <a:pt x="99952" y="5647"/>
                  </a:cubicBezTo>
                  <a:cubicBezTo>
                    <a:pt x="99417" y="8000"/>
                    <a:pt x="100330" y="7424"/>
                    <a:pt x="101211" y="7424"/>
                  </a:cubicBezTo>
                  <a:cubicBezTo>
                    <a:pt x="101211" y="9202"/>
                    <a:pt x="101211" y="11555"/>
                    <a:pt x="100865" y="13385"/>
                  </a:cubicBezTo>
                  <a:cubicBezTo>
                    <a:pt x="100676" y="14849"/>
                    <a:pt x="103729" y="14274"/>
                    <a:pt x="104232" y="13960"/>
                  </a:cubicBezTo>
                  <a:cubicBezTo>
                    <a:pt x="105680" y="13647"/>
                    <a:pt x="106939" y="12758"/>
                    <a:pt x="108355" y="13960"/>
                  </a:cubicBezTo>
                  <a:cubicBezTo>
                    <a:pt x="110684" y="15738"/>
                    <a:pt x="112667" y="18980"/>
                    <a:pt x="114964" y="20496"/>
                  </a:cubicBezTo>
                  <a:cubicBezTo>
                    <a:pt x="117828" y="22849"/>
                    <a:pt x="119968" y="25830"/>
                    <a:pt x="119811" y="18143"/>
                  </a:cubicBezTo>
                  <a:cubicBezTo>
                    <a:pt x="119622" y="14274"/>
                    <a:pt x="118552" y="10405"/>
                    <a:pt x="118017" y="7111"/>
                  </a:cubicBezTo>
                  <a:cubicBezTo>
                    <a:pt x="116758" y="7111"/>
                    <a:pt x="114618" y="5333"/>
                    <a:pt x="114429" y="3555"/>
                  </a:cubicBezTo>
                  <a:cubicBezTo>
                    <a:pt x="114083" y="888"/>
                    <a:pt x="113737" y="1202"/>
                    <a:pt x="112667" y="2352"/>
                  </a:cubicBezTo>
                  <a:cubicBezTo>
                    <a:pt x="111030" y="3555"/>
                    <a:pt x="112100" y="575"/>
                    <a:pt x="111408" y="0"/>
                  </a:cubicBezTo>
                  <a:cubicBezTo>
                    <a:pt x="111030" y="313"/>
                    <a:pt x="111030" y="313"/>
                    <a:pt x="111030" y="313"/>
                  </a:cubicBezTo>
                  <a:close/>
                  <a:moveTo>
                    <a:pt x="56144" y="25830"/>
                  </a:moveTo>
                  <a:lnTo>
                    <a:pt x="56144" y="25830"/>
                  </a:lnTo>
                  <a:cubicBezTo>
                    <a:pt x="55263" y="27032"/>
                    <a:pt x="54193" y="29699"/>
                    <a:pt x="53280" y="31163"/>
                  </a:cubicBezTo>
                  <a:cubicBezTo>
                    <a:pt x="52745" y="31790"/>
                    <a:pt x="52210" y="32052"/>
                    <a:pt x="51518" y="32366"/>
                  </a:cubicBezTo>
                  <a:cubicBezTo>
                    <a:pt x="50416" y="32679"/>
                    <a:pt x="49189" y="35032"/>
                    <a:pt x="48276" y="36235"/>
                  </a:cubicBezTo>
                  <a:cubicBezTo>
                    <a:pt x="45413" y="39790"/>
                    <a:pt x="45413" y="39790"/>
                    <a:pt x="45413" y="39790"/>
                  </a:cubicBezTo>
                  <a:cubicBezTo>
                    <a:pt x="43273" y="41882"/>
                    <a:pt x="43273" y="41882"/>
                    <a:pt x="43273" y="41882"/>
                  </a:cubicBezTo>
                  <a:cubicBezTo>
                    <a:pt x="42926" y="42196"/>
                    <a:pt x="45790" y="46901"/>
                    <a:pt x="46483" y="46901"/>
                  </a:cubicBezTo>
                  <a:cubicBezTo>
                    <a:pt x="46860" y="46901"/>
                    <a:pt x="48276" y="46588"/>
                    <a:pt x="48654" y="47163"/>
                  </a:cubicBezTo>
                  <a:cubicBezTo>
                    <a:pt x="48654" y="47163"/>
                    <a:pt x="48276" y="48366"/>
                    <a:pt x="48276" y="48941"/>
                  </a:cubicBezTo>
                  <a:cubicBezTo>
                    <a:pt x="48465" y="50457"/>
                    <a:pt x="50794" y="53385"/>
                    <a:pt x="51329" y="50718"/>
                  </a:cubicBezTo>
                  <a:cubicBezTo>
                    <a:pt x="51675" y="49568"/>
                    <a:pt x="52022" y="46901"/>
                    <a:pt x="52745" y="46274"/>
                  </a:cubicBezTo>
                  <a:cubicBezTo>
                    <a:pt x="53123" y="45960"/>
                    <a:pt x="53280" y="46274"/>
                    <a:pt x="53658" y="45960"/>
                  </a:cubicBezTo>
                  <a:cubicBezTo>
                    <a:pt x="53815" y="45960"/>
                    <a:pt x="54004" y="44810"/>
                    <a:pt x="54193" y="44810"/>
                  </a:cubicBezTo>
                  <a:cubicBezTo>
                    <a:pt x="54193" y="44549"/>
                    <a:pt x="54728" y="45385"/>
                    <a:pt x="54885" y="45071"/>
                  </a:cubicBezTo>
                  <a:cubicBezTo>
                    <a:pt x="55074" y="44549"/>
                    <a:pt x="55263" y="43660"/>
                    <a:pt x="55420" y="43346"/>
                  </a:cubicBezTo>
                  <a:cubicBezTo>
                    <a:pt x="56333" y="43084"/>
                    <a:pt x="58473" y="45960"/>
                    <a:pt x="59008" y="46901"/>
                  </a:cubicBezTo>
                  <a:cubicBezTo>
                    <a:pt x="59889" y="48052"/>
                    <a:pt x="58819" y="49830"/>
                    <a:pt x="58819" y="51346"/>
                  </a:cubicBezTo>
                  <a:cubicBezTo>
                    <a:pt x="58819" y="52549"/>
                    <a:pt x="59889" y="53124"/>
                    <a:pt x="59543" y="54588"/>
                  </a:cubicBezTo>
                  <a:cubicBezTo>
                    <a:pt x="59197" y="56366"/>
                    <a:pt x="60078" y="58457"/>
                    <a:pt x="60991" y="59660"/>
                  </a:cubicBezTo>
                  <a:cubicBezTo>
                    <a:pt x="61872" y="61124"/>
                    <a:pt x="63666" y="60549"/>
                    <a:pt x="64925" y="60549"/>
                  </a:cubicBezTo>
                  <a:cubicBezTo>
                    <a:pt x="65617" y="60549"/>
                    <a:pt x="65617" y="61124"/>
                    <a:pt x="66152" y="60549"/>
                  </a:cubicBezTo>
                  <a:cubicBezTo>
                    <a:pt x="67254" y="59973"/>
                    <a:pt x="67411" y="59660"/>
                    <a:pt x="68324" y="61124"/>
                  </a:cubicBezTo>
                  <a:cubicBezTo>
                    <a:pt x="68859" y="62013"/>
                    <a:pt x="68324" y="63790"/>
                    <a:pt x="69205" y="64104"/>
                  </a:cubicBezTo>
                  <a:cubicBezTo>
                    <a:pt x="69929" y="64418"/>
                    <a:pt x="70810" y="67660"/>
                    <a:pt x="71534" y="68549"/>
                  </a:cubicBezTo>
                  <a:cubicBezTo>
                    <a:pt x="72069" y="69176"/>
                    <a:pt x="73863" y="65307"/>
                    <a:pt x="74398" y="64679"/>
                  </a:cubicBezTo>
                  <a:cubicBezTo>
                    <a:pt x="74744" y="64104"/>
                    <a:pt x="76538" y="62901"/>
                    <a:pt x="76538" y="62640"/>
                  </a:cubicBezTo>
                  <a:cubicBezTo>
                    <a:pt x="76726" y="61437"/>
                    <a:pt x="76884" y="61124"/>
                    <a:pt x="77608" y="60862"/>
                  </a:cubicBezTo>
                  <a:cubicBezTo>
                    <a:pt x="79590" y="59660"/>
                    <a:pt x="79748" y="54326"/>
                    <a:pt x="80283" y="51607"/>
                  </a:cubicBezTo>
                  <a:cubicBezTo>
                    <a:pt x="81007" y="49830"/>
                    <a:pt x="81542" y="46901"/>
                    <a:pt x="82612" y="45699"/>
                  </a:cubicBezTo>
                  <a:cubicBezTo>
                    <a:pt x="83335" y="44549"/>
                    <a:pt x="83870" y="43346"/>
                    <a:pt x="84594" y="42771"/>
                  </a:cubicBezTo>
                  <a:cubicBezTo>
                    <a:pt x="85664" y="41882"/>
                    <a:pt x="84217" y="41307"/>
                    <a:pt x="84752" y="39790"/>
                  </a:cubicBezTo>
                  <a:cubicBezTo>
                    <a:pt x="85129" y="38013"/>
                    <a:pt x="87081" y="37124"/>
                    <a:pt x="87081" y="34457"/>
                  </a:cubicBezTo>
                  <a:cubicBezTo>
                    <a:pt x="87081" y="33254"/>
                    <a:pt x="87804" y="30588"/>
                    <a:pt x="87458" y="30013"/>
                  </a:cubicBezTo>
                  <a:cubicBezTo>
                    <a:pt x="86199" y="28235"/>
                    <a:pt x="84217" y="25830"/>
                    <a:pt x="82423" y="25254"/>
                  </a:cubicBezTo>
                  <a:cubicBezTo>
                    <a:pt x="82265" y="25254"/>
                    <a:pt x="81195" y="28235"/>
                    <a:pt x="80660" y="28810"/>
                  </a:cubicBezTo>
                  <a:cubicBezTo>
                    <a:pt x="79213" y="30588"/>
                    <a:pt x="77608" y="29385"/>
                    <a:pt x="76349" y="27921"/>
                  </a:cubicBezTo>
                  <a:cubicBezTo>
                    <a:pt x="76191" y="27032"/>
                    <a:pt x="75121" y="24627"/>
                    <a:pt x="74555" y="24052"/>
                  </a:cubicBezTo>
                  <a:cubicBezTo>
                    <a:pt x="73139" y="21960"/>
                    <a:pt x="75625" y="21960"/>
                    <a:pt x="76349" y="21071"/>
                  </a:cubicBezTo>
                  <a:cubicBezTo>
                    <a:pt x="76884" y="20183"/>
                    <a:pt x="76884" y="19607"/>
                    <a:pt x="76538" y="18980"/>
                  </a:cubicBezTo>
                  <a:cubicBezTo>
                    <a:pt x="76191" y="18143"/>
                    <a:pt x="76884" y="17516"/>
                    <a:pt x="76884" y="16627"/>
                  </a:cubicBezTo>
                  <a:cubicBezTo>
                    <a:pt x="76726" y="16627"/>
                    <a:pt x="74744" y="18143"/>
                    <a:pt x="74398" y="18405"/>
                  </a:cubicBezTo>
                  <a:cubicBezTo>
                    <a:pt x="73863" y="18405"/>
                    <a:pt x="73139" y="18718"/>
                    <a:pt x="73139" y="17516"/>
                  </a:cubicBezTo>
                  <a:cubicBezTo>
                    <a:pt x="73139" y="15163"/>
                    <a:pt x="74020" y="14274"/>
                    <a:pt x="75279" y="13647"/>
                  </a:cubicBezTo>
                  <a:cubicBezTo>
                    <a:pt x="75814" y="13071"/>
                    <a:pt x="77954" y="11869"/>
                    <a:pt x="77954" y="10666"/>
                  </a:cubicBezTo>
                  <a:cubicBezTo>
                    <a:pt x="76884" y="10666"/>
                    <a:pt x="75625" y="10405"/>
                    <a:pt x="74744" y="11555"/>
                  </a:cubicBezTo>
                  <a:cubicBezTo>
                    <a:pt x="73328" y="13960"/>
                    <a:pt x="72226" y="12496"/>
                    <a:pt x="70621" y="12758"/>
                  </a:cubicBezTo>
                  <a:cubicBezTo>
                    <a:pt x="69740" y="13071"/>
                    <a:pt x="69740" y="13960"/>
                    <a:pt x="69205" y="14535"/>
                  </a:cubicBezTo>
                  <a:cubicBezTo>
                    <a:pt x="68481" y="15163"/>
                    <a:pt x="67600" y="14849"/>
                    <a:pt x="66876" y="14849"/>
                  </a:cubicBezTo>
                  <a:cubicBezTo>
                    <a:pt x="65995" y="15738"/>
                    <a:pt x="65082" y="16313"/>
                    <a:pt x="64390" y="17202"/>
                  </a:cubicBezTo>
                  <a:cubicBezTo>
                    <a:pt x="63666" y="18143"/>
                    <a:pt x="62942" y="18718"/>
                    <a:pt x="62061" y="18718"/>
                  </a:cubicBezTo>
                  <a:cubicBezTo>
                    <a:pt x="61526" y="18718"/>
                    <a:pt x="61148" y="18980"/>
                    <a:pt x="60802" y="19921"/>
                  </a:cubicBezTo>
                  <a:cubicBezTo>
                    <a:pt x="59889" y="21960"/>
                    <a:pt x="57592" y="21960"/>
                    <a:pt x="56679" y="24627"/>
                  </a:cubicBezTo>
                  <a:cubicBezTo>
                    <a:pt x="56144" y="25830"/>
                    <a:pt x="56144" y="25830"/>
                    <a:pt x="56144" y="25830"/>
                  </a:cubicBezTo>
                  <a:close/>
                  <a:moveTo>
                    <a:pt x="7521" y="100339"/>
                  </a:moveTo>
                  <a:lnTo>
                    <a:pt x="7521" y="100339"/>
                  </a:lnTo>
                  <a:cubicBezTo>
                    <a:pt x="7332" y="98248"/>
                    <a:pt x="11990" y="97098"/>
                    <a:pt x="12525" y="94117"/>
                  </a:cubicBezTo>
                  <a:cubicBezTo>
                    <a:pt x="12871" y="92339"/>
                    <a:pt x="12336" y="91712"/>
                    <a:pt x="13406" y="91450"/>
                  </a:cubicBezTo>
                  <a:cubicBezTo>
                    <a:pt x="14854" y="90823"/>
                    <a:pt x="14476" y="88470"/>
                    <a:pt x="15546" y="87843"/>
                  </a:cubicBezTo>
                  <a:cubicBezTo>
                    <a:pt x="15200" y="87006"/>
                    <a:pt x="14665" y="86065"/>
                    <a:pt x="14854" y="84601"/>
                  </a:cubicBezTo>
                  <a:cubicBezTo>
                    <a:pt x="14854" y="82509"/>
                    <a:pt x="15546" y="82509"/>
                    <a:pt x="13784" y="82509"/>
                  </a:cubicBezTo>
                  <a:cubicBezTo>
                    <a:pt x="12714" y="82509"/>
                    <a:pt x="13249" y="81620"/>
                    <a:pt x="12714" y="81045"/>
                  </a:cubicBezTo>
                  <a:cubicBezTo>
                    <a:pt x="12714" y="80732"/>
                    <a:pt x="11455" y="82509"/>
                    <a:pt x="10731" y="82509"/>
                  </a:cubicBezTo>
                  <a:cubicBezTo>
                    <a:pt x="9850" y="82509"/>
                    <a:pt x="8591" y="83398"/>
                    <a:pt x="7678" y="84287"/>
                  </a:cubicBezTo>
                  <a:cubicBezTo>
                    <a:pt x="7175" y="85176"/>
                    <a:pt x="6797" y="84915"/>
                    <a:pt x="6073" y="84915"/>
                  </a:cubicBezTo>
                  <a:cubicBezTo>
                    <a:pt x="5381" y="84915"/>
                    <a:pt x="2517" y="90562"/>
                    <a:pt x="3398" y="91450"/>
                  </a:cubicBezTo>
                  <a:cubicBezTo>
                    <a:pt x="4846" y="93228"/>
                    <a:pt x="3933" y="93490"/>
                    <a:pt x="2675" y="93490"/>
                  </a:cubicBezTo>
                  <a:cubicBezTo>
                    <a:pt x="0" y="93490"/>
                    <a:pt x="1447" y="93228"/>
                    <a:pt x="1070" y="95895"/>
                  </a:cubicBezTo>
                  <a:cubicBezTo>
                    <a:pt x="1070" y="97098"/>
                    <a:pt x="723" y="97986"/>
                    <a:pt x="723" y="99137"/>
                  </a:cubicBezTo>
                  <a:cubicBezTo>
                    <a:pt x="723" y="101228"/>
                    <a:pt x="1793" y="102431"/>
                    <a:pt x="2328" y="100078"/>
                  </a:cubicBezTo>
                  <a:cubicBezTo>
                    <a:pt x="2863" y="100339"/>
                    <a:pt x="2863" y="100339"/>
                    <a:pt x="2863" y="100339"/>
                  </a:cubicBezTo>
                  <a:cubicBezTo>
                    <a:pt x="3398" y="100653"/>
                    <a:pt x="5003" y="101542"/>
                    <a:pt x="5381" y="101542"/>
                  </a:cubicBezTo>
                  <a:cubicBezTo>
                    <a:pt x="5727" y="101542"/>
                    <a:pt x="5916" y="102117"/>
                    <a:pt x="5916" y="102431"/>
                  </a:cubicBezTo>
                  <a:cubicBezTo>
                    <a:pt x="6073" y="103006"/>
                    <a:pt x="6451" y="103633"/>
                    <a:pt x="6797" y="103633"/>
                  </a:cubicBezTo>
                  <a:cubicBezTo>
                    <a:pt x="6986" y="103633"/>
                    <a:pt x="7332" y="103633"/>
                    <a:pt x="7521" y="103895"/>
                  </a:cubicBezTo>
                  <a:cubicBezTo>
                    <a:pt x="7678" y="103895"/>
                    <a:pt x="7867" y="104209"/>
                    <a:pt x="8056" y="103895"/>
                  </a:cubicBezTo>
                  <a:cubicBezTo>
                    <a:pt x="8245" y="103006"/>
                    <a:pt x="7521" y="101856"/>
                    <a:pt x="7521" y="100653"/>
                  </a:cubicBezTo>
                  <a:cubicBezTo>
                    <a:pt x="7521" y="100339"/>
                    <a:pt x="7521" y="100339"/>
                    <a:pt x="7521" y="100339"/>
                  </a:cubicBezTo>
                  <a:close/>
                  <a:moveTo>
                    <a:pt x="12336" y="117281"/>
                  </a:moveTo>
                  <a:lnTo>
                    <a:pt x="12336" y="117281"/>
                  </a:lnTo>
                  <a:cubicBezTo>
                    <a:pt x="11990" y="117281"/>
                    <a:pt x="11455" y="116392"/>
                    <a:pt x="11077" y="116078"/>
                  </a:cubicBezTo>
                  <a:cubicBezTo>
                    <a:pt x="10920" y="115816"/>
                    <a:pt x="10007" y="113986"/>
                    <a:pt x="9850" y="113725"/>
                  </a:cubicBezTo>
                  <a:cubicBezTo>
                    <a:pt x="9472" y="113725"/>
                    <a:pt x="9126" y="113986"/>
                    <a:pt x="8591" y="113725"/>
                  </a:cubicBezTo>
                  <a:cubicBezTo>
                    <a:pt x="8245" y="113725"/>
                    <a:pt x="7521" y="113411"/>
                    <a:pt x="7175" y="113725"/>
                  </a:cubicBezTo>
                  <a:cubicBezTo>
                    <a:pt x="6986" y="114614"/>
                    <a:pt x="7175" y="116078"/>
                    <a:pt x="7175" y="116967"/>
                  </a:cubicBezTo>
                  <a:cubicBezTo>
                    <a:pt x="7175" y="117856"/>
                    <a:pt x="7175" y="119058"/>
                    <a:pt x="7332" y="119947"/>
                  </a:cubicBezTo>
                  <a:lnTo>
                    <a:pt x="7332" y="119947"/>
                  </a:lnTo>
                  <a:cubicBezTo>
                    <a:pt x="7521" y="119947"/>
                    <a:pt x="8591" y="117281"/>
                    <a:pt x="8937" y="116705"/>
                  </a:cubicBezTo>
                  <a:cubicBezTo>
                    <a:pt x="9850" y="115816"/>
                    <a:pt x="11077" y="116705"/>
                    <a:pt x="11801" y="117856"/>
                  </a:cubicBezTo>
                  <a:cubicBezTo>
                    <a:pt x="12179" y="118483"/>
                    <a:pt x="12525" y="119058"/>
                    <a:pt x="12871" y="119058"/>
                  </a:cubicBezTo>
                  <a:cubicBezTo>
                    <a:pt x="13060" y="119058"/>
                    <a:pt x="14130" y="119058"/>
                    <a:pt x="14130" y="118745"/>
                  </a:cubicBezTo>
                  <a:lnTo>
                    <a:pt x="14319" y="118745"/>
                  </a:lnTo>
                  <a:cubicBezTo>
                    <a:pt x="14319" y="118169"/>
                    <a:pt x="14665" y="116967"/>
                    <a:pt x="14319" y="116392"/>
                  </a:cubicBezTo>
                  <a:cubicBezTo>
                    <a:pt x="14130" y="115816"/>
                    <a:pt x="13406" y="116705"/>
                    <a:pt x="13249" y="116967"/>
                  </a:cubicBezTo>
                  <a:lnTo>
                    <a:pt x="12336" y="117281"/>
                  </a:lnTo>
                  <a:close/>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57" name="Shape 2857"/>
            <p:cNvSpPr/>
            <p:nvPr/>
          </p:nvSpPr>
          <p:spPr>
            <a:xfrm>
              <a:off x="9708784" y="10956453"/>
              <a:ext cx="4029348" cy="1665531"/>
            </a:xfrm>
            <a:custGeom>
              <a:avLst/>
              <a:gdLst/>
              <a:ahLst/>
              <a:cxnLst/>
              <a:rect l="0" t="0" r="0" b="0"/>
              <a:pathLst>
                <a:path w="120000" h="120000" extrusionOk="0">
                  <a:moveTo>
                    <a:pt x="117981" y="846"/>
                  </a:moveTo>
                  <a:lnTo>
                    <a:pt x="117981" y="846"/>
                  </a:lnTo>
                  <a:cubicBezTo>
                    <a:pt x="117981" y="547"/>
                    <a:pt x="117857" y="249"/>
                    <a:pt x="117754" y="249"/>
                  </a:cubicBezTo>
                  <a:cubicBezTo>
                    <a:pt x="117630" y="0"/>
                    <a:pt x="117404" y="249"/>
                    <a:pt x="117404" y="547"/>
                  </a:cubicBezTo>
                  <a:lnTo>
                    <a:pt x="117404" y="846"/>
                  </a:lnTo>
                  <a:cubicBezTo>
                    <a:pt x="117404" y="1095"/>
                    <a:pt x="117280" y="1394"/>
                    <a:pt x="117404" y="1394"/>
                  </a:cubicBezTo>
                  <a:cubicBezTo>
                    <a:pt x="117507" y="1693"/>
                    <a:pt x="117754" y="1693"/>
                    <a:pt x="117857" y="1693"/>
                  </a:cubicBezTo>
                  <a:cubicBezTo>
                    <a:pt x="117981" y="846"/>
                    <a:pt x="117981" y="846"/>
                    <a:pt x="117981" y="846"/>
                  </a:cubicBezTo>
                  <a:close/>
                  <a:moveTo>
                    <a:pt x="117404" y="13300"/>
                  </a:moveTo>
                  <a:lnTo>
                    <a:pt x="117404" y="13300"/>
                  </a:lnTo>
                  <a:cubicBezTo>
                    <a:pt x="117754" y="13300"/>
                    <a:pt x="117981" y="11855"/>
                    <a:pt x="118207" y="11307"/>
                  </a:cubicBezTo>
                  <a:cubicBezTo>
                    <a:pt x="118207" y="11008"/>
                    <a:pt x="118331" y="10759"/>
                    <a:pt x="118331" y="10460"/>
                  </a:cubicBezTo>
                  <a:cubicBezTo>
                    <a:pt x="118331" y="10161"/>
                    <a:pt x="118104" y="10161"/>
                    <a:pt x="118104" y="9912"/>
                  </a:cubicBezTo>
                  <a:cubicBezTo>
                    <a:pt x="117981" y="9613"/>
                    <a:pt x="117754" y="8468"/>
                    <a:pt x="117630" y="9315"/>
                  </a:cubicBezTo>
                  <a:cubicBezTo>
                    <a:pt x="117630" y="9613"/>
                    <a:pt x="117630" y="10161"/>
                    <a:pt x="117630" y="10460"/>
                  </a:cubicBezTo>
                  <a:cubicBezTo>
                    <a:pt x="117507" y="11008"/>
                    <a:pt x="117404" y="11606"/>
                    <a:pt x="117157" y="11855"/>
                  </a:cubicBezTo>
                  <a:cubicBezTo>
                    <a:pt x="117033" y="11855"/>
                    <a:pt x="117033" y="12154"/>
                    <a:pt x="117033" y="12453"/>
                  </a:cubicBezTo>
                  <a:cubicBezTo>
                    <a:pt x="116930" y="13001"/>
                    <a:pt x="116930" y="13001"/>
                    <a:pt x="117033" y="13300"/>
                  </a:cubicBezTo>
                  <a:cubicBezTo>
                    <a:pt x="117404" y="13300"/>
                    <a:pt x="117404" y="13300"/>
                    <a:pt x="117404" y="13300"/>
                  </a:cubicBezTo>
                  <a:close/>
                  <a:moveTo>
                    <a:pt x="119608" y="14146"/>
                  </a:moveTo>
                  <a:lnTo>
                    <a:pt x="119608" y="14146"/>
                  </a:lnTo>
                  <a:cubicBezTo>
                    <a:pt x="119855" y="14396"/>
                    <a:pt x="119855" y="14396"/>
                    <a:pt x="119855" y="14396"/>
                  </a:cubicBezTo>
                  <a:cubicBezTo>
                    <a:pt x="119855" y="16388"/>
                    <a:pt x="119979" y="17534"/>
                    <a:pt x="119381" y="18679"/>
                  </a:cubicBezTo>
                  <a:cubicBezTo>
                    <a:pt x="118454" y="20622"/>
                    <a:pt x="119381" y="22316"/>
                    <a:pt x="119031" y="24607"/>
                  </a:cubicBezTo>
                  <a:cubicBezTo>
                    <a:pt x="118681" y="26301"/>
                    <a:pt x="118805" y="27447"/>
                    <a:pt x="118331" y="28841"/>
                  </a:cubicBezTo>
                  <a:cubicBezTo>
                    <a:pt x="118104" y="29140"/>
                    <a:pt x="116580" y="32229"/>
                    <a:pt x="116456" y="32229"/>
                  </a:cubicBezTo>
                  <a:cubicBezTo>
                    <a:pt x="116106" y="31980"/>
                    <a:pt x="115756" y="31980"/>
                    <a:pt x="115529" y="32528"/>
                  </a:cubicBezTo>
                  <a:cubicBezTo>
                    <a:pt x="115055" y="33374"/>
                    <a:pt x="114581" y="34520"/>
                    <a:pt x="114005" y="34520"/>
                  </a:cubicBezTo>
                  <a:cubicBezTo>
                    <a:pt x="112480" y="34520"/>
                    <a:pt x="111306" y="36214"/>
                    <a:pt x="110832" y="39900"/>
                  </a:cubicBezTo>
                  <a:cubicBezTo>
                    <a:pt x="110729" y="39900"/>
                    <a:pt x="110729" y="39900"/>
                    <a:pt x="110729" y="39900"/>
                  </a:cubicBezTo>
                  <a:cubicBezTo>
                    <a:pt x="110729" y="40448"/>
                    <a:pt x="110255" y="38754"/>
                    <a:pt x="110132" y="38754"/>
                  </a:cubicBezTo>
                  <a:cubicBezTo>
                    <a:pt x="109781" y="38754"/>
                    <a:pt x="108731" y="39302"/>
                    <a:pt x="108607" y="38754"/>
                  </a:cubicBezTo>
                  <a:cubicBezTo>
                    <a:pt x="108257" y="36214"/>
                    <a:pt x="109431" y="35068"/>
                    <a:pt x="109555" y="32229"/>
                  </a:cubicBezTo>
                  <a:cubicBezTo>
                    <a:pt x="109678" y="24308"/>
                    <a:pt x="112357" y="23462"/>
                    <a:pt x="114829" y="20622"/>
                  </a:cubicBezTo>
                  <a:cubicBezTo>
                    <a:pt x="115756" y="19526"/>
                    <a:pt x="115406" y="19775"/>
                    <a:pt x="116230" y="20921"/>
                  </a:cubicBezTo>
                  <a:cubicBezTo>
                    <a:pt x="117754" y="22615"/>
                    <a:pt x="117280" y="11855"/>
                    <a:pt x="118681" y="13001"/>
                  </a:cubicBezTo>
                  <a:cubicBezTo>
                    <a:pt x="118908" y="13001"/>
                    <a:pt x="119505" y="14396"/>
                    <a:pt x="119608" y="14146"/>
                  </a:cubicBezTo>
                  <a:close/>
                  <a:moveTo>
                    <a:pt x="109205" y="51755"/>
                  </a:moveTo>
                  <a:lnTo>
                    <a:pt x="109205" y="51755"/>
                  </a:lnTo>
                  <a:cubicBezTo>
                    <a:pt x="109328" y="52901"/>
                    <a:pt x="109431" y="54047"/>
                    <a:pt x="109555" y="55143"/>
                  </a:cubicBezTo>
                  <a:cubicBezTo>
                    <a:pt x="109678" y="56039"/>
                    <a:pt x="109555" y="56886"/>
                    <a:pt x="109555" y="57733"/>
                  </a:cubicBezTo>
                  <a:cubicBezTo>
                    <a:pt x="109555" y="59676"/>
                    <a:pt x="109678" y="61419"/>
                    <a:pt x="109205" y="62814"/>
                  </a:cubicBezTo>
                  <a:cubicBezTo>
                    <a:pt x="108381" y="65354"/>
                    <a:pt x="108957" y="69041"/>
                    <a:pt x="108731" y="71880"/>
                  </a:cubicBezTo>
                  <a:cubicBezTo>
                    <a:pt x="107804" y="78953"/>
                    <a:pt x="107804" y="78953"/>
                    <a:pt x="107804" y="78953"/>
                  </a:cubicBezTo>
                  <a:cubicBezTo>
                    <a:pt x="107206" y="82889"/>
                    <a:pt x="106980" y="81494"/>
                    <a:pt x="105806" y="82640"/>
                  </a:cubicBezTo>
                  <a:cubicBezTo>
                    <a:pt x="103807" y="84034"/>
                    <a:pt x="100078" y="84881"/>
                    <a:pt x="99131" y="89414"/>
                  </a:cubicBezTo>
                  <a:cubicBezTo>
                    <a:pt x="98781" y="90809"/>
                    <a:pt x="97153" y="95342"/>
                    <a:pt x="96679" y="95093"/>
                  </a:cubicBezTo>
                  <a:cubicBezTo>
                    <a:pt x="95979" y="94495"/>
                    <a:pt x="95155" y="94495"/>
                    <a:pt x="94578" y="93648"/>
                  </a:cubicBezTo>
                  <a:cubicBezTo>
                    <a:pt x="93630" y="92254"/>
                    <a:pt x="92930" y="94246"/>
                    <a:pt x="92930" y="91108"/>
                  </a:cubicBezTo>
                  <a:cubicBezTo>
                    <a:pt x="95629" y="92254"/>
                    <a:pt x="98430" y="88268"/>
                    <a:pt x="99831" y="82889"/>
                  </a:cubicBezTo>
                  <a:cubicBezTo>
                    <a:pt x="100305" y="80946"/>
                    <a:pt x="99955" y="78953"/>
                    <a:pt x="100078" y="76961"/>
                  </a:cubicBezTo>
                  <a:cubicBezTo>
                    <a:pt x="100181" y="74669"/>
                    <a:pt x="101253" y="72976"/>
                    <a:pt x="101479" y="70186"/>
                  </a:cubicBezTo>
                  <a:cubicBezTo>
                    <a:pt x="101582" y="69589"/>
                    <a:pt x="101479" y="68742"/>
                    <a:pt x="101706" y="68194"/>
                  </a:cubicBezTo>
                  <a:cubicBezTo>
                    <a:pt x="102180" y="67048"/>
                    <a:pt x="102654" y="66201"/>
                    <a:pt x="103004" y="65056"/>
                  </a:cubicBezTo>
                  <a:cubicBezTo>
                    <a:pt x="104054" y="60821"/>
                    <a:pt x="104281" y="56288"/>
                    <a:pt x="105105" y="51755"/>
                  </a:cubicBezTo>
                  <a:cubicBezTo>
                    <a:pt x="105229" y="51207"/>
                    <a:pt x="105105" y="50361"/>
                    <a:pt x="105105" y="49514"/>
                  </a:cubicBezTo>
                  <a:cubicBezTo>
                    <a:pt x="105229" y="47222"/>
                    <a:pt x="107206" y="46973"/>
                    <a:pt x="107907" y="46376"/>
                  </a:cubicBezTo>
                  <a:cubicBezTo>
                    <a:pt x="108381" y="46127"/>
                    <a:pt x="108607" y="47222"/>
                    <a:pt x="108957" y="47820"/>
                  </a:cubicBezTo>
                  <a:cubicBezTo>
                    <a:pt x="109678" y="48966"/>
                    <a:pt x="109081" y="49514"/>
                    <a:pt x="109205" y="50909"/>
                  </a:cubicBezTo>
                  <a:cubicBezTo>
                    <a:pt x="109205" y="51755"/>
                    <a:pt x="109205" y="51755"/>
                    <a:pt x="109205" y="51755"/>
                  </a:cubicBezTo>
                  <a:close/>
                  <a:moveTo>
                    <a:pt x="68127" y="112627"/>
                  </a:moveTo>
                  <a:lnTo>
                    <a:pt x="68127" y="112627"/>
                  </a:lnTo>
                  <a:cubicBezTo>
                    <a:pt x="68703" y="112029"/>
                    <a:pt x="69527" y="112029"/>
                    <a:pt x="69527" y="110087"/>
                  </a:cubicBezTo>
                  <a:cubicBezTo>
                    <a:pt x="69527" y="108094"/>
                    <a:pt x="70351" y="108094"/>
                    <a:pt x="70104" y="106102"/>
                  </a:cubicBezTo>
                  <a:cubicBezTo>
                    <a:pt x="70001" y="104707"/>
                    <a:pt x="70104" y="104109"/>
                    <a:pt x="70454" y="103262"/>
                  </a:cubicBezTo>
                  <a:cubicBezTo>
                    <a:pt x="70702" y="102714"/>
                    <a:pt x="70454" y="100423"/>
                    <a:pt x="70454" y="99576"/>
                  </a:cubicBezTo>
                  <a:cubicBezTo>
                    <a:pt x="70454" y="96787"/>
                    <a:pt x="70104" y="96787"/>
                    <a:pt x="69630" y="94495"/>
                  </a:cubicBezTo>
                  <a:cubicBezTo>
                    <a:pt x="69404" y="93399"/>
                    <a:pt x="69404" y="88866"/>
                    <a:pt x="69404" y="87123"/>
                  </a:cubicBezTo>
                  <a:lnTo>
                    <a:pt x="69404" y="87123"/>
                  </a:lnTo>
                  <a:cubicBezTo>
                    <a:pt x="69054" y="87123"/>
                    <a:pt x="68703" y="88866"/>
                    <a:pt x="68353" y="89115"/>
                  </a:cubicBezTo>
                  <a:cubicBezTo>
                    <a:pt x="67879" y="89115"/>
                    <a:pt x="67406" y="88268"/>
                    <a:pt x="66952" y="88019"/>
                  </a:cubicBezTo>
                  <a:cubicBezTo>
                    <a:pt x="66355" y="87123"/>
                    <a:pt x="64027" y="88866"/>
                    <a:pt x="63780" y="86874"/>
                  </a:cubicBezTo>
                  <a:cubicBezTo>
                    <a:pt x="62255" y="86874"/>
                    <a:pt x="62503" y="88268"/>
                    <a:pt x="62152" y="91108"/>
                  </a:cubicBezTo>
                  <a:cubicBezTo>
                    <a:pt x="61555" y="94246"/>
                    <a:pt x="60854" y="96189"/>
                    <a:pt x="59330" y="97334"/>
                  </a:cubicBezTo>
                  <a:cubicBezTo>
                    <a:pt x="59330" y="98480"/>
                    <a:pt x="59103" y="99875"/>
                    <a:pt x="58877" y="101021"/>
                  </a:cubicBezTo>
                  <a:cubicBezTo>
                    <a:pt x="58630" y="102166"/>
                    <a:pt x="59227" y="103860"/>
                    <a:pt x="59330" y="105255"/>
                  </a:cubicBezTo>
                  <a:cubicBezTo>
                    <a:pt x="59577" y="106102"/>
                    <a:pt x="59701" y="106948"/>
                    <a:pt x="59701" y="107795"/>
                  </a:cubicBezTo>
                  <a:cubicBezTo>
                    <a:pt x="59701" y="108941"/>
                    <a:pt x="60628" y="110087"/>
                    <a:pt x="60978" y="111183"/>
                  </a:cubicBezTo>
                  <a:cubicBezTo>
                    <a:pt x="61678" y="112876"/>
                    <a:pt x="62976" y="114620"/>
                    <a:pt x="63903" y="115466"/>
                  </a:cubicBezTo>
                  <a:cubicBezTo>
                    <a:pt x="65551" y="116861"/>
                    <a:pt x="66005" y="114022"/>
                    <a:pt x="67406" y="113175"/>
                  </a:cubicBezTo>
                  <a:cubicBezTo>
                    <a:pt x="68127" y="112627"/>
                    <a:pt x="68127" y="112627"/>
                    <a:pt x="68127" y="112627"/>
                  </a:cubicBezTo>
                  <a:close/>
                  <a:moveTo>
                    <a:pt x="43303" y="65902"/>
                  </a:moveTo>
                  <a:lnTo>
                    <a:pt x="43303" y="65902"/>
                  </a:lnTo>
                  <a:cubicBezTo>
                    <a:pt x="41902" y="69339"/>
                    <a:pt x="40377" y="71581"/>
                    <a:pt x="38379" y="70734"/>
                  </a:cubicBezTo>
                  <a:cubicBezTo>
                    <a:pt x="36875" y="70435"/>
                    <a:pt x="35351" y="74968"/>
                    <a:pt x="33703" y="71282"/>
                  </a:cubicBezTo>
                  <a:cubicBezTo>
                    <a:pt x="33703" y="71282"/>
                    <a:pt x="31601" y="73275"/>
                    <a:pt x="31601" y="74122"/>
                  </a:cubicBezTo>
                  <a:cubicBezTo>
                    <a:pt x="31725" y="74122"/>
                    <a:pt x="31828" y="74669"/>
                    <a:pt x="31828" y="74669"/>
                  </a:cubicBezTo>
                  <a:cubicBezTo>
                    <a:pt x="31828" y="74669"/>
                    <a:pt x="32075" y="74968"/>
                    <a:pt x="32075" y="75267"/>
                  </a:cubicBezTo>
                  <a:cubicBezTo>
                    <a:pt x="33002" y="75566"/>
                    <a:pt x="33476" y="80049"/>
                    <a:pt x="33600" y="82042"/>
                  </a:cubicBezTo>
                  <a:cubicBezTo>
                    <a:pt x="33826" y="85180"/>
                    <a:pt x="34650" y="88567"/>
                    <a:pt x="35577" y="90809"/>
                  </a:cubicBezTo>
                  <a:cubicBezTo>
                    <a:pt x="36751" y="94794"/>
                    <a:pt x="36751" y="94794"/>
                    <a:pt x="36751" y="94794"/>
                  </a:cubicBezTo>
                  <a:cubicBezTo>
                    <a:pt x="37225" y="96189"/>
                    <a:pt x="36875" y="97334"/>
                    <a:pt x="37102" y="98181"/>
                  </a:cubicBezTo>
                  <a:cubicBezTo>
                    <a:pt x="37328" y="99327"/>
                    <a:pt x="38379" y="97633"/>
                    <a:pt x="38626" y="97334"/>
                  </a:cubicBezTo>
                  <a:cubicBezTo>
                    <a:pt x="39450" y="96189"/>
                    <a:pt x="40254" y="95093"/>
                    <a:pt x="41078" y="96787"/>
                  </a:cubicBezTo>
                  <a:cubicBezTo>
                    <a:pt x="41078" y="96787"/>
                    <a:pt x="41201" y="95641"/>
                    <a:pt x="41325" y="95342"/>
                  </a:cubicBezTo>
                  <a:cubicBezTo>
                    <a:pt x="42602" y="92801"/>
                    <a:pt x="42952" y="90560"/>
                    <a:pt x="43900" y="87422"/>
                  </a:cubicBezTo>
                  <a:cubicBezTo>
                    <a:pt x="44250" y="86326"/>
                    <a:pt x="44003" y="84582"/>
                    <a:pt x="44250" y="83486"/>
                  </a:cubicBezTo>
                  <a:cubicBezTo>
                    <a:pt x="44951" y="79202"/>
                    <a:pt x="44951" y="79202"/>
                    <a:pt x="44951" y="79202"/>
                  </a:cubicBezTo>
                  <a:cubicBezTo>
                    <a:pt x="45651" y="76961"/>
                    <a:pt x="45301" y="75815"/>
                    <a:pt x="45651" y="73574"/>
                  </a:cubicBezTo>
                  <a:cubicBezTo>
                    <a:pt x="46125" y="71282"/>
                    <a:pt x="46475" y="71033"/>
                    <a:pt x="47278" y="69589"/>
                  </a:cubicBezTo>
                  <a:cubicBezTo>
                    <a:pt x="48453" y="67048"/>
                    <a:pt x="49153" y="64508"/>
                    <a:pt x="50554" y="62814"/>
                  </a:cubicBezTo>
                  <a:cubicBezTo>
                    <a:pt x="51502" y="61668"/>
                    <a:pt x="52078" y="60273"/>
                    <a:pt x="51378" y="57733"/>
                  </a:cubicBezTo>
                  <a:cubicBezTo>
                    <a:pt x="51254" y="57434"/>
                    <a:pt x="49627" y="59128"/>
                    <a:pt x="49153" y="59128"/>
                  </a:cubicBezTo>
                  <a:cubicBezTo>
                    <a:pt x="47402" y="59128"/>
                    <a:pt x="47402" y="59128"/>
                    <a:pt x="47402" y="59128"/>
                  </a:cubicBezTo>
                  <a:cubicBezTo>
                    <a:pt x="46928" y="59128"/>
                    <a:pt x="46825" y="58580"/>
                    <a:pt x="46578" y="59427"/>
                  </a:cubicBezTo>
                  <a:cubicBezTo>
                    <a:pt x="46228" y="60821"/>
                    <a:pt x="45404" y="60273"/>
                    <a:pt x="44951" y="61419"/>
                  </a:cubicBezTo>
                  <a:cubicBezTo>
                    <a:pt x="44477" y="62515"/>
                    <a:pt x="44250" y="63960"/>
                    <a:pt x="43776" y="64806"/>
                  </a:cubicBezTo>
                  <a:cubicBezTo>
                    <a:pt x="43303" y="65902"/>
                    <a:pt x="43303" y="65902"/>
                    <a:pt x="43303" y="65902"/>
                  </a:cubicBezTo>
                  <a:close/>
                  <a:moveTo>
                    <a:pt x="7601" y="62216"/>
                  </a:moveTo>
                  <a:lnTo>
                    <a:pt x="7601" y="62216"/>
                  </a:lnTo>
                  <a:cubicBezTo>
                    <a:pt x="7375" y="60273"/>
                    <a:pt x="7251" y="59676"/>
                    <a:pt x="6798" y="58281"/>
                  </a:cubicBezTo>
                  <a:cubicBezTo>
                    <a:pt x="6427" y="57135"/>
                    <a:pt x="6324" y="56886"/>
                    <a:pt x="6077" y="55143"/>
                  </a:cubicBezTo>
                  <a:cubicBezTo>
                    <a:pt x="5974" y="53748"/>
                    <a:pt x="5500" y="53499"/>
                    <a:pt x="5500" y="52353"/>
                  </a:cubicBezTo>
                  <a:cubicBezTo>
                    <a:pt x="5500" y="49813"/>
                    <a:pt x="4676" y="47820"/>
                    <a:pt x="4449" y="45529"/>
                  </a:cubicBezTo>
                  <a:cubicBezTo>
                    <a:pt x="4202" y="43586"/>
                    <a:pt x="5500" y="41594"/>
                    <a:pt x="5974" y="40149"/>
                  </a:cubicBezTo>
                  <a:cubicBezTo>
                    <a:pt x="6674" y="37907"/>
                    <a:pt x="7024" y="40448"/>
                    <a:pt x="7951" y="40448"/>
                  </a:cubicBezTo>
                  <a:cubicBezTo>
                    <a:pt x="8775" y="40747"/>
                    <a:pt x="9476" y="39053"/>
                    <a:pt x="9826" y="41046"/>
                  </a:cubicBezTo>
                  <a:cubicBezTo>
                    <a:pt x="10424" y="44134"/>
                    <a:pt x="11824" y="46674"/>
                    <a:pt x="10650" y="49514"/>
                  </a:cubicBezTo>
                  <a:cubicBezTo>
                    <a:pt x="9476" y="52353"/>
                    <a:pt x="11227" y="57135"/>
                    <a:pt x="9723" y="60821"/>
                  </a:cubicBezTo>
                  <a:cubicBezTo>
                    <a:pt x="9600" y="61120"/>
                    <a:pt x="8775" y="64806"/>
                    <a:pt x="8775" y="65056"/>
                  </a:cubicBezTo>
                  <a:cubicBezTo>
                    <a:pt x="8775" y="67895"/>
                    <a:pt x="7601" y="66201"/>
                    <a:pt x="7601" y="63362"/>
                  </a:cubicBezTo>
                  <a:cubicBezTo>
                    <a:pt x="7601" y="62216"/>
                    <a:pt x="7601" y="62216"/>
                    <a:pt x="7601" y="62216"/>
                  </a:cubicBezTo>
                  <a:close/>
                  <a:moveTo>
                    <a:pt x="22125" y="95093"/>
                  </a:moveTo>
                  <a:lnTo>
                    <a:pt x="22125" y="95093"/>
                  </a:lnTo>
                  <a:cubicBezTo>
                    <a:pt x="21527" y="94495"/>
                    <a:pt x="21527" y="93100"/>
                    <a:pt x="21301" y="92254"/>
                  </a:cubicBezTo>
                  <a:cubicBezTo>
                    <a:pt x="20827" y="90560"/>
                    <a:pt x="20827" y="90560"/>
                    <a:pt x="21074" y="88567"/>
                  </a:cubicBezTo>
                  <a:cubicBezTo>
                    <a:pt x="21301" y="86575"/>
                    <a:pt x="21424" y="83735"/>
                    <a:pt x="22702" y="83735"/>
                  </a:cubicBezTo>
                  <a:cubicBezTo>
                    <a:pt x="22928" y="83735"/>
                    <a:pt x="23175" y="84333"/>
                    <a:pt x="23526" y="84333"/>
                  </a:cubicBezTo>
                  <a:cubicBezTo>
                    <a:pt x="24226" y="84881"/>
                    <a:pt x="24576" y="84881"/>
                    <a:pt x="25153" y="86027"/>
                  </a:cubicBezTo>
                  <a:cubicBezTo>
                    <a:pt x="25874" y="87721"/>
                    <a:pt x="26925" y="88019"/>
                    <a:pt x="26925" y="90809"/>
                  </a:cubicBezTo>
                  <a:cubicBezTo>
                    <a:pt x="26925" y="91955"/>
                    <a:pt x="26575" y="92503"/>
                    <a:pt x="26224" y="93399"/>
                  </a:cubicBezTo>
                  <a:cubicBezTo>
                    <a:pt x="25977" y="93947"/>
                    <a:pt x="25277" y="95342"/>
                    <a:pt x="25153" y="95940"/>
                  </a:cubicBezTo>
                  <a:cubicBezTo>
                    <a:pt x="24927" y="95940"/>
                    <a:pt x="24453" y="96787"/>
                    <a:pt x="24000" y="96787"/>
                  </a:cubicBezTo>
                  <a:cubicBezTo>
                    <a:pt x="23526" y="96787"/>
                    <a:pt x="23052" y="96488"/>
                    <a:pt x="22475" y="95940"/>
                  </a:cubicBezTo>
                  <a:cubicBezTo>
                    <a:pt x="22125" y="95093"/>
                    <a:pt x="22125" y="95093"/>
                    <a:pt x="22125" y="95093"/>
                  </a:cubicBezTo>
                  <a:close/>
                  <a:moveTo>
                    <a:pt x="3151" y="118854"/>
                  </a:moveTo>
                  <a:lnTo>
                    <a:pt x="3151" y="118854"/>
                  </a:lnTo>
                  <a:cubicBezTo>
                    <a:pt x="2698" y="118007"/>
                    <a:pt x="1648" y="117708"/>
                    <a:pt x="1050" y="117708"/>
                  </a:cubicBezTo>
                  <a:cubicBezTo>
                    <a:pt x="0" y="117708"/>
                    <a:pt x="473" y="116861"/>
                    <a:pt x="473" y="115466"/>
                  </a:cubicBezTo>
                  <a:cubicBezTo>
                    <a:pt x="473" y="112627"/>
                    <a:pt x="927" y="114321"/>
                    <a:pt x="1648" y="114321"/>
                  </a:cubicBezTo>
                  <a:cubicBezTo>
                    <a:pt x="3151" y="114321"/>
                    <a:pt x="3975" y="112627"/>
                    <a:pt x="4676" y="109788"/>
                  </a:cubicBezTo>
                  <a:cubicBezTo>
                    <a:pt x="4923" y="108642"/>
                    <a:pt x="6077" y="107795"/>
                    <a:pt x="6551" y="108094"/>
                  </a:cubicBezTo>
                  <a:cubicBezTo>
                    <a:pt x="7148" y="108642"/>
                    <a:pt x="6901" y="112029"/>
                    <a:pt x="6798" y="112876"/>
                  </a:cubicBezTo>
                  <a:cubicBezTo>
                    <a:pt x="6324" y="114869"/>
                    <a:pt x="5500" y="116014"/>
                    <a:pt x="5376" y="118256"/>
                  </a:cubicBezTo>
                  <a:cubicBezTo>
                    <a:pt x="5376" y="119402"/>
                    <a:pt x="3975" y="119950"/>
                    <a:pt x="3502" y="119701"/>
                  </a:cubicBezTo>
                  <a:lnTo>
                    <a:pt x="3151" y="118854"/>
                  </a:lnTo>
                  <a:close/>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58" name="Shape 2858"/>
            <p:cNvSpPr/>
            <p:nvPr/>
          </p:nvSpPr>
          <p:spPr>
            <a:xfrm>
              <a:off x="15736031" y="6030016"/>
              <a:ext cx="1290244" cy="1467253"/>
            </a:xfrm>
            <a:custGeom>
              <a:avLst/>
              <a:gdLst/>
              <a:ahLst/>
              <a:cxnLst/>
              <a:rect l="0" t="0" r="0" b="0"/>
              <a:pathLst>
                <a:path w="120000" h="120000" extrusionOk="0">
                  <a:moveTo>
                    <a:pt x="24914" y="45318"/>
                  </a:moveTo>
                  <a:lnTo>
                    <a:pt x="24914" y="45318"/>
                  </a:lnTo>
                  <a:cubicBezTo>
                    <a:pt x="24527" y="44695"/>
                    <a:pt x="23433" y="44356"/>
                    <a:pt x="22725" y="45035"/>
                  </a:cubicBezTo>
                  <a:cubicBezTo>
                    <a:pt x="21952" y="45318"/>
                    <a:pt x="21630" y="45318"/>
                    <a:pt x="20858" y="45997"/>
                  </a:cubicBezTo>
                  <a:cubicBezTo>
                    <a:pt x="20150" y="46619"/>
                    <a:pt x="20858" y="47920"/>
                    <a:pt x="21952" y="47298"/>
                  </a:cubicBezTo>
                  <a:cubicBezTo>
                    <a:pt x="22725" y="47298"/>
                    <a:pt x="23047" y="46958"/>
                    <a:pt x="23819" y="47298"/>
                  </a:cubicBezTo>
                  <a:cubicBezTo>
                    <a:pt x="24141" y="47298"/>
                    <a:pt x="24527" y="47298"/>
                    <a:pt x="24527" y="47298"/>
                  </a:cubicBezTo>
                  <a:cubicBezTo>
                    <a:pt x="24914" y="46958"/>
                    <a:pt x="24914" y="46336"/>
                    <a:pt x="24914" y="45997"/>
                  </a:cubicBezTo>
                  <a:cubicBezTo>
                    <a:pt x="24914" y="45318"/>
                    <a:pt x="24914" y="45318"/>
                    <a:pt x="24914" y="45318"/>
                  </a:cubicBezTo>
                  <a:close/>
                  <a:moveTo>
                    <a:pt x="386" y="87128"/>
                  </a:moveTo>
                  <a:lnTo>
                    <a:pt x="386" y="87128"/>
                  </a:lnTo>
                  <a:cubicBezTo>
                    <a:pt x="2575" y="85544"/>
                    <a:pt x="0" y="82319"/>
                    <a:pt x="2961" y="80396"/>
                  </a:cubicBezTo>
                  <a:cubicBezTo>
                    <a:pt x="4442" y="79717"/>
                    <a:pt x="2188" y="76209"/>
                    <a:pt x="2575" y="75247"/>
                  </a:cubicBezTo>
                  <a:cubicBezTo>
                    <a:pt x="2961" y="74908"/>
                    <a:pt x="4055" y="74908"/>
                    <a:pt x="4055" y="75247"/>
                  </a:cubicBezTo>
                  <a:cubicBezTo>
                    <a:pt x="4763" y="76209"/>
                    <a:pt x="4442" y="77793"/>
                    <a:pt x="6244" y="77793"/>
                  </a:cubicBezTo>
                  <a:cubicBezTo>
                    <a:pt x="6630" y="77793"/>
                    <a:pt x="9527" y="77510"/>
                    <a:pt x="9527" y="77510"/>
                  </a:cubicBezTo>
                  <a:cubicBezTo>
                    <a:pt x="9527" y="76831"/>
                    <a:pt x="9141" y="76209"/>
                    <a:pt x="9527" y="75869"/>
                  </a:cubicBezTo>
                  <a:cubicBezTo>
                    <a:pt x="11008" y="74908"/>
                    <a:pt x="11008" y="75247"/>
                    <a:pt x="11394" y="73606"/>
                  </a:cubicBezTo>
                  <a:cubicBezTo>
                    <a:pt x="11716" y="71400"/>
                    <a:pt x="10622" y="70721"/>
                    <a:pt x="13197" y="69476"/>
                  </a:cubicBezTo>
                  <a:cubicBezTo>
                    <a:pt x="14291" y="69137"/>
                    <a:pt x="15772" y="69476"/>
                    <a:pt x="16866" y="69137"/>
                  </a:cubicBezTo>
                  <a:cubicBezTo>
                    <a:pt x="17961" y="68797"/>
                    <a:pt x="20150" y="69759"/>
                    <a:pt x="20150" y="68175"/>
                  </a:cubicBezTo>
                  <a:cubicBezTo>
                    <a:pt x="19763" y="67496"/>
                    <a:pt x="19055" y="67213"/>
                    <a:pt x="19055" y="66591"/>
                  </a:cubicBezTo>
                  <a:cubicBezTo>
                    <a:pt x="19055" y="65912"/>
                    <a:pt x="20150" y="64950"/>
                    <a:pt x="20536" y="64328"/>
                  </a:cubicBezTo>
                  <a:cubicBezTo>
                    <a:pt x="20150" y="63026"/>
                    <a:pt x="20150" y="62065"/>
                    <a:pt x="20150" y="60480"/>
                  </a:cubicBezTo>
                  <a:cubicBezTo>
                    <a:pt x="20536" y="59801"/>
                    <a:pt x="19763" y="58840"/>
                    <a:pt x="19763" y="57878"/>
                  </a:cubicBezTo>
                  <a:cubicBezTo>
                    <a:pt x="19763" y="57538"/>
                    <a:pt x="20536" y="57256"/>
                    <a:pt x="21244" y="56916"/>
                  </a:cubicBezTo>
                  <a:cubicBezTo>
                    <a:pt x="23047" y="56577"/>
                    <a:pt x="23433" y="53691"/>
                    <a:pt x="23819" y="52390"/>
                  </a:cubicBezTo>
                  <a:cubicBezTo>
                    <a:pt x="23819" y="51428"/>
                    <a:pt x="22339" y="50183"/>
                    <a:pt x="23433" y="48882"/>
                  </a:cubicBezTo>
                  <a:cubicBezTo>
                    <a:pt x="23819" y="48543"/>
                    <a:pt x="24914" y="50806"/>
                    <a:pt x="25236" y="51145"/>
                  </a:cubicBezTo>
                  <a:cubicBezTo>
                    <a:pt x="26008" y="52390"/>
                    <a:pt x="30000" y="51145"/>
                    <a:pt x="31094" y="50806"/>
                  </a:cubicBezTo>
                  <a:cubicBezTo>
                    <a:pt x="31866" y="50806"/>
                    <a:pt x="33283" y="50466"/>
                    <a:pt x="32575" y="49504"/>
                  </a:cubicBezTo>
                  <a:cubicBezTo>
                    <a:pt x="31866" y="48543"/>
                    <a:pt x="32188" y="47298"/>
                    <a:pt x="32188" y="46336"/>
                  </a:cubicBezTo>
                  <a:cubicBezTo>
                    <a:pt x="33669" y="44073"/>
                    <a:pt x="34763" y="41471"/>
                    <a:pt x="36630" y="39207"/>
                  </a:cubicBezTo>
                  <a:cubicBezTo>
                    <a:pt x="37339" y="38585"/>
                    <a:pt x="39914" y="34738"/>
                    <a:pt x="40236" y="34738"/>
                  </a:cubicBezTo>
                  <a:cubicBezTo>
                    <a:pt x="42811" y="34738"/>
                    <a:pt x="46480" y="36039"/>
                    <a:pt x="47188" y="33097"/>
                  </a:cubicBezTo>
                  <a:cubicBezTo>
                    <a:pt x="47188" y="32475"/>
                    <a:pt x="48283" y="32475"/>
                    <a:pt x="48669" y="31852"/>
                  </a:cubicBezTo>
                  <a:cubicBezTo>
                    <a:pt x="49055" y="30551"/>
                    <a:pt x="48283" y="30212"/>
                    <a:pt x="49055" y="28967"/>
                  </a:cubicBezTo>
                  <a:cubicBezTo>
                    <a:pt x="50150" y="28005"/>
                    <a:pt x="49763" y="27043"/>
                    <a:pt x="49763" y="25742"/>
                  </a:cubicBezTo>
                  <a:cubicBezTo>
                    <a:pt x="50472" y="23196"/>
                    <a:pt x="52339" y="20254"/>
                    <a:pt x="54141" y="18670"/>
                  </a:cubicBezTo>
                  <a:cubicBezTo>
                    <a:pt x="56008" y="17086"/>
                    <a:pt x="57811" y="17086"/>
                    <a:pt x="60386" y="16407"/>
                  </a:cubicBezTo>
                  <a:cubicBezTo>
                    <a:pt x="64055" y="15785"/>
                    <a:pt x="65472" y="11258"/>
                    <a:pt x="67660" y="9335"/>
                  </a:cubicBezTo>
                  <a:cubicBezTo>
                    <a:pt x="69141" y="8033"/>
                    <a:pt x="70622" y="8033"/>
                    <a:pt x="72038" y="6789"/>
                  </a:cubicBezTo>
                  <a:cubicBezTo>
                    <a:pt x="75708" y="2602"/>
                    <a:pt x="75708" y="2602"/>
                    <a:pt x="75708" y="2602"/>
                  </a:cubicBezTo>
                  <a:cubicBezTo>
                    <a:pt x="76416" y="2263"/>
                    <a:pt x="76738" y="1923"/>
                    <a:pt x="77124" y="1301"/>
                  </a:cubicBezTo>
                  <a:cubicBezTo>
                    <a:pt x="77510" y="1018"/>
                    <a:pt x="78605" y="339"/>
                    <a:pt x="79313" y="339"/>
                  </a:cubicBezTo>
                  <a:cubicBezTo>
                    <a:pt x="79699" y="339"/>
                    <a:pt x="80085" y="0"/>
                    <a:pt x="80407" y="0"/>
                  </a:cubicBezTo>
                  <a:cubicBezTo>
                    <a:pt x="80793" y="0"/>
                    <a:pt x="81502" y="339"/>
                    <a:pt x="81888" y="339"/>
                  </a:cubicBezTo>
                  <a:lnTo>
                    <a:pt x="81888" y="339"/>
                  </a:lnTo>
                  <a:cubicBezTo>
                    <a:pt x="81888" y="1640"/>
                    <a:pt x="81888" y="2263"/>
                    <a:pt x="83369" y="2942"/>
                  </a:cubicBezTo>
                  <a:cubicBezTo>
                    <a:pt x="85171" y="3224"/>
                    <a:pt x="85557" y="4865"/>
                    <a:pt x="85879" y="6110"/>
                  </a:cubicBezTo>
                  <a:cubicBezTo>
                    <a:pt x="86266" y="7751"/>
                    <a:pt x="89549" y="7411"/>
                    <a:pt x="90643" y="7751"/>
                  </a:cubicBezTo>
                  <a:cubicBezTo>
                    <a:pt x="90643" y="8712"/>
                    <a:pt x="89227" y="10297"/>
                    <a:pt x="89935" y="11258"/>
                  </a:cubicBezTo>
                  <a:cubicBezTo>
                    <a:pt x="90321" y="12560"/>
                    <a:pt x="92510" y="12899"/>
                    <a:pt x="92510" y="14483"/>
                  </a:cubicBezTo>
                  <a:cubicBezTo>
                    <a:pt x="91802" y="16067"/>
                    <a:pt x="91030" y="17369"/>
                    <a:pt x="90321" y="19009"/>
                  </a:cubicBezTo>
                  <a:cubicBezTo>
                    <a:pt x="89935" y="20254"/>
                    <a:pt x="89935" y="21555"/>
                    <a:pt x="89227" y="22517"/>
                  </a:cubicBezTo>
                  <a:cubicBezTo>
                    <a:pt x="88841" y="23479"/>
                    <a:pt x="87746" y="23196"/>
                    <a:pt x="88841" y="24441"/>
                  </a:cubicBezTo>
                  <a:cubicBezTo>
                    <a:pt x="91030" y="26364"/>
                    <a:pt x="88133" y="26082"/>
                    <a:pt x="87746" y="27666"/>
                  </a:cubicBezTo>
                  <a:cubicBezTo>
                    <a:pt x="86652" y="30212"/>
                    <a:pt x="86266" y="32192"/>
                    <a:pt x="84849" y="34398"/>
                  </a:cubicBezTo>
                  <a:cubicBezTo>
                    <a:pt x="84463" y="35700"/>
                    <a:pt x="87360" y="35360"/>
                    <a:pt x="88454" y="35700"/>
                  </a:cubicBezTo>
                  <a:cubicBezTo>
                    <a:pt x="89549" y="36039"/>
                    <a:pt x="89227" y="38925"/>
                    <a:pt x="89227" y="39886"/>
                  </a:cubicBezTo>
                  <a:cubicBezTo>
                    <a:pt x="88841" y="41471"/>
                    <a:pt x="87746" y="43394"/>
                    <a:pt x="89227" y="44695"/>
                  </a:cubicBezTo>
                  <a:cubicBezTo>
                    <a:pt x="90643" y="45997"/>
                    <a:pt x="92510" y="44356"/>
                    <a:pt x="94313" y="44356"/>
                  </a:cubicBezTo>
                  <a:cubicBezTo>
                    <a:pt x="95793" y="44356"/>
                    <a:pt x="95085" y="46336"/>
                    <a:pt x="95793" y="47298"/>
                  </a:cubicBezTo>
                  <a:cubicBezTo>
                    <a:pt x="96502" y="48260"/>
                    <a:pt x="98690" y="46958"/>
                    <a:pt x="98690" y="47920"/>
                  </a:cubicBezTo>
                  <a:cubicBezTo>
                    <a:pt x="99463" y="49504"/>
                    <a:pt x="97274" y="52107"/>
                    <a:pt x="99463" y="53352"/>
                  </a:cubicBezTo>
                  <a:cubicBezTo>
                    <a:pt x="100557" y="54370"/>
                    <a:pt x="101652" y="53691"/>
                    <a:pt x="101652" y="55615"/>
                  </a:cubicBezTo>
                  <a:cubicBezTo>
                    <a:pt x="101652" y="57878"/>
                    <a:pt x="104549" y="57256"/>
                    <a:pt x="106416" y="58500"/>
                  </a:cubicBezTo>
                  <a:cubicBezTo>
                    <a:pt x="108605" y="60141"/>
                    <a:pt x="108927" y="62065"/>
                    <a:pt x="108927" y="64611"/>
                  </a:cubicBezTo>
                  <a:cubicBezTo>
                    <a:pt x="108927" y="66874"/>
                    <a:pt x="110793" y="65912"/>
                    <a:pt x="112274" y="66874"/>
                  </a:cubicBezTo>
                  <a:cubicBezTo>
                    <a:pt x="112982" y="67213"/>
                    <a:pt x="114077" y="69137"/>
                    <a:pt x="114077" y="69759"/>
                  </a:cubicBezTo>
                  <a:cubicBezTo>
                    <a:pt x="113690" y="70721"/>
                    <a:pt x="111888" y="71683"/>
                    <a:pt x="112596" y="72984"/>
                  </a:cubicBezTo>
                  <a:cubicBezTo>
                    <a:pt x="113369" y="74908"/>
                    <a:pt x="110793" y="77171"/>
                    <a:pt x="110407" y="79094"/>
                  </a:cubicBezTo>
                  <a:cubicBezTo>
                    <a:pt x="110085" y="79717"/>
                    <a:pt x="110085" y="80678"/>
                    <a:pt x="110085" y="81357"/>
                  </a:cubicBezTo>
                  <a:cubicBezTo>
                    <a:pt x="110085" y="81980"/>
                    <a:pt x="109313" y="82602"/>
                    <a:pt x="109313" y="82942"/>
                  </a:cubicBezTo>
                  <a:cubicBezTo>
                    <a:pt x="108927" y="83281"/>
                    <a:pt x="110085" y="85827"/>
                    <a:pt x="110793" y="84865"/>
                  </a:cubicBezTo>
                  <a:cubicBezTo>
                    <a:pt x="111502" y="83903"/>
                    <a:pt x="114785" y="80056"/>
                    <a:pt x="116266" y="81640"/>
                  </a:cubicBezTo>
                  <a:cubicBezTo>
                    <a:pt x="117360" y="83620"/>
                    <a:pt x="118133" y="86166"/>
                    <a:pt x="118133" y="88090"/>
                  </a:cubicBezTo>
                  <a:cubicBezTo>
                    <a:pt x="119549" y="91315"/>
                    <a:pt x="119549" y="91315"/>
                    <a:pt x="119549" y="91315"/>
                  </a:cubicBezTo>
                  <a:cubicBezTo>
                    <a:pt x="116652" y="96124"/>
                    <a:pt x="119935" y="101272"/>
                    <a:pt x="108927" y="101272"/>
                  </a:cubicBezTo>
                  <a:cubicBezTo>
                    <a:pt x="106030" y="101272"/>
                    <a:pt x="103454" y="101612"/>
                    <a:pt x="100944" y="101895"/>
                  </a:cubicBezTo>
                  <a:cubicBezTo>
                    <a:pt x="100171" y="100650"/>
                    <a:pt x="99463" y="98387"/>
                    <a:pt x="97274" y="98727"/>
                  </a:cubicBezTo>
                  <a:cubicBezTo>
                    <a:pt x="96502" y="98727"/>
                    <a:pt x="95407" y="99009"/>
                    <a:pt x="95407" y="99688"/>
                  </a:cubicBezTo>
                  <a:cubicBezTo>
                    <a:pt x="95407" y="100650"/>
                    <a:pt x="95085" y="101272"/>
                    <a:pt x="95085" y="102234"/>
                  </a:cubicBezTo>
                  <a:cubicBezTo>
                    <a:pt x="94699" y="102574"/>
                    <a:pt x="94699" y="102574"/>
                    <a:pt x="94699" y="102574"/>
                  </a:cubicBezTo>
                  <a:cubicBezTo>
                    <a:pt x="93991" y="102574"/>
                    <a:pt x="93605" y="102574"/>
                    <a:pt x="93218" y="102574"/>
                  </a:cubicBezTo>
                  <a:cubicBezTo>
                    <a:pt x="90321" y="102574"/>
                    <a:pt x="87746" y="102574"/>
                    <a:pt x="85557" y="102857"/>
                  </a:cubicBezTo>
                  <a:cubicBezTo>
                    <a:pt x="82596" y="105459"/>
                    <a:pt x="79699" y="103875"/>
                    <a:pt x="77124" y="106421"/>
                  </a:cubicBezTo>
                  <a:cubicBezTo>
                    <a:pt x="76030" y="107043"/>
                    <a:pt x="75321" y="108684"/>
                    <a:pt x="74549" y="109306"/>
                  </a:cubicBezTo>
                  <a:cubicBezTo>
                    <a:pt x="72746" y="110268"/>
                    <a:pt x="69141" y="110608"/>
                    <a:pt x="66566" y="111909"/>
                  </a:cubicBezTo>
                  <a:cubicBezTo>
                    <a:pt x="64377" y="113154"/>
                    <a:pt x="59678" y="119943"/>
                    <a:pt x="57424" y="115756"/>
                  </a:cubicBezTo>
                  <a:cubicBezTo>
                    <a:pt x="57103" y="115077"/>
                    <a:pt x="55622" y="112192"/>
                    <a:pt x="57103" y="112192"/>
                  </a:cubicBezTo>
                  <a:cubicBezTo>
                    <a:pt x="58197" y="112192"/>
                    <a:pt x="59678" y="110891"/>
                    <a:pt x="60708" y="110268"/>
                  </a:cubicBezTo>
                  <a:cubicBezTo>
                    <a:pt x="61866" y="109929"/>
                    <a:pt x="62961" y="110891"/>
                    <a:pt x="64055" y="110891"/>
                  </a:cubicBezTo>
                  <a:cubicBezTo>
                    <a:pt x="65150" y="110891"/>
                    <a:pt x="64377" y="109929"/>
                    <a:pt x="65150" y="109646"/>
                  </a:cubicBezTo>
                  <a:cubicBezTo>
                    <a:pt x="66952" y="106760"/>
                    <a:pt x="69527" y="105459"/>
                    <a:pt x="72360" y="103536"/>
                  </a:cubicBezTo>
                  <a:cubicBezTo>
                    <a:pt x="74549" y="102234"/>
                    <a:pt x="74549" y="101612"/>
                    <a:pt x="75708" y="99971"/>
                  </a:cubicBezTo>
                  <a:cubicBezTo>
                    <a:pt x="77510" y="98048"/>
                    <a:pt x="76030" y="97425"/>
                    <a:pt x="74935" y="95785"/>
                  </a:cubicBezTo>
                  <a:cubicBezTo>
                    <a:pt x="72360" y="94823"/>
                    <a:pt x="69527" y="92899"/>
                    <a:pt x="66952" y="93861"/>
                  </a:cubicBezTo>
                  <a:cubicBezTo>
                    <a:pt x="63283" y="95785"/>
                    <a:pt x="61866" y="90636"/>
                    <a:pt x="60386" y="91315"/>
                  </a:cubicBezTo>
                  <a:cubicBezTo>
                    <a:pt x="57811" y="91937"/>
                    <a:pt x="54141" y="87751"/>
                    <a:pt x="50858" y="88429"/>
                  </a:cubicBezTo>
                  <a:cubicBezTo>
                    <a:pt x="49763" y="88712"/>
                    <a:pt x="48283" y="87128"/>
                    <a:pt x="46480" y="86789"/>
                  </a:cubicBezTo>
                  <a:cubicBezTo>
                    <a:pt x="44613" y="86506"/>
                    <a:pt x="42811" y="83620"/>
                    <a:pt x="42424" y="83620"/>
                  </a:cubicBezTo>
                  <a:cubicBezTo>
                    <a:pt x="42424" y="83281"/>
                    <a:pt x="40236" y="83620"/>
                    <a:pt x="39527" y="83620"/>
                  </a:cubicBezTo>
                  <a:cubicBezTo>
                    <a:pt x="35150" y="83903"/>
                    <a:pt x="31480" y="81357"/>
                    <a:pt x="27489" y="81357"/>
                  </a:cubicBezTo>
                  <a:cubicBezTo>
                    <a:pt x="26330" y="81640"/>
                    <a:pt x="21630" y="89052"/>
                    <a:pt x="20150" y="87128"/>
                  </a:cubicBezTo>
                  <a:cubicBezTo>
                    <a:pt x="18669" y="85544"/>
                    <a:pt x="17961" y="82319"/>
                    <a:pt x="17961" y="80056"/>
                  </a:cubicBezTo>
                  <a:cubicBezTo>
                    <a:pt x="17961" y="79434"/>
                    <a:pt x="15772" y="76492"/>
                    <a:pt x="15772" y="78755"/>
                  </a:cubicBezTo>
                  <a:cubicBezTo>
                    <a:pt x="15772" y="80056"/>
                    <a:pt x="11008" y="83281"/>
                    <a:pt x="9914" y="84243"/>
                  </a:cubicBezTo>
                  <a:cubicBezTo>
                    <a:pt x="8819" y="85205"/>
                    <a:pt x="7339" y="85544"/>
                    <a:pt x="6244" y="86506"/>
                  </a:cubicBezTo>
                  <a:cubicBezTo>
                    <a:pt x="5150" y="87128"/>
                    <a:pt x="4442" y="88712"/>
                    <a:pt x="2575" y="88090"/>
                  </a:cubicBezTo>
                  <a:cubicBezTo>
                    <a:pt x="386" y="87128"/>
                    <a:pt x="386" y="87128"/>
                    <a:pt x="386" y="87128"/>
                  </a:cubicBezTo>
                  <a:close/>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2859" name="Shape 2859"/>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SPAIN EDITABLE MAP</a:t>
            </a:r>
          </a:p>
        </p:txBody>
      </p:sp>
      <p:sp>
        <p:nvSpPr>
          <p:cNvPr id="2860" name="Shape 2860"/>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861" name="Shape 2861"/>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862" name="Shape 2862"/>
          <p:cNvGrpSpPr/>
          <p:nvPr/>
        </p:nvGrpSpPr>
        <p:grpSpPr>
          <a:xfrm>
            <a:off x="1476562" y="4338258"/>
            <a:ext cx="11003808" cy="6612520"/>
            <a:chOff x="11972290" y="4332248"/>
            <a:chExt cx="12640146" cy="7595845"/>
          </a:xfrm>
        </p:grpSpPr>
        <p:sp>
          <p:nvSpPr>
            <p:cNvPr id="2863" name="Shape 2863"/>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64" name="Shape 2864"/>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65" name="Shape 2865"/>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866" name="Shape 2866"/>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67" name="Shape 2867"/>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68" name="Shape 2868"/>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869" name="Shape 2869"/>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70" name="Shape 2870"/>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71" name="Shape 2871"/>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872" name="Shape 2872"/>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73" name="Shape 2873"/>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74" name="Shape 2874"/>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875" name="Shape 2875"/>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2879"/>
        <p:cNvGrpSpPr/>
        <p:nvPr/>
      </p:nvGrpSpPr>
      <p:grpSpPr>
        <a:xfrm>
          <a:off x="0" y="0"/>
          <a:ext cx="0" cy="0"/>
          <a:chOff x="0" y="0"/>
          <a:chExt cx="0" cy="0"/>
        </a:xfrm>
      </p:grpSpPr>
      <p:sp>
        <p:nvSpPr>
          <p:cNvPr id="2880" name="Shape 2880"/>
          <p:cNvSpPr txBox="1"/>
          <p:nvPr/>
        </p:nvSpPr>
        <p:spPr>
          <a:xfrm>
            <a:off x="6437617" y="1390005"/>
            <a:ext cx="11439349"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AFRICA EDITABLE MAP</a:t>
            </a:r>
          </a:p>
        </p:txBody>
      </p:sp>
      <p:sp>
        <p:nvSpPr>
          <p:cNvPr id="2881" name="Shape 2881"/>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882" name="Shape 2882"/>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883" name="Shape 2883"/>
          <p:cNvGrpSpPr/>
          <p:nvPr/>
        </p:nvGrpSpPr>
        <p:grpSpPr>
          <a:xfrm>
            <a:off x="1315118" y="4128654"/>
            <a:ext cx="8625774" cy="8530870"/>
            <a:chOff x="501195" y="226586"/>
            <a:chExt cx="4487525" cy="4438153"/>
          </a:xfrm>
        </p:grpSpPr>
        <p:sp>
          <p:nvSpPr>
            <p:cNvPr id="2884" name="Shape 2884"/>
            <p:cNvSpPr/>
            <p:nvPr/>
          </p:nvSpPr>
          <p:spPr>
            <a:xfrm>
              <a:off x="2347097" y="2489839"/>
              <a:ext cx="32365" cy="31847"/>
            </a:xfrm>
            <a:custGeom>
              <a:avLst/>
              <a:gdLst/>
              <a:ahLst/>
              <a:cxnLst/>
              <a:rect l="0" t="0" r="0" b="0"/>
              <a:pathLst>
                <a:path w="120000" h="120000" extrusionOk="0">
                  <a:moveTo>
                    <a:pt x="90000" y="0"/>
                  </a:moveTo>
                  <a:cubicBezTo>
                    <a:pt x="82500" y="0"/>
                    <a:pt x="75000" y="0"/>
                    <a:pt x="67500" y="0"/>
                  </a:cubicBezTo>
                  <a:cubicBezTo>
                    <a:pt x="52500" y="7058"/>
                    <a:pt x="45000" y="14117"/>
                    <a:pt x="37500" y="21176"/>
                  </a:cubicBezTo>
                  <a:cubicBezTo>
                    <a:pt x="30000" y="21176"/>
                    <a:pt x="22500" y="28235"/>
                    <a:pt x="22500" y="28235"/>
                  </a:cubicBezTo>
                  <a:cubicBezTo>
                    <a:pt x="7500" y="35294"/>
                    <a:pt x="0" y="63529"/>
                    <a:pt x="7500" y="77647"/>
                  </a:cubicBezTo>
                  <a:cubicBezTo>
                    <a:pt x="7500" y="84705"/>
                    <a:pt x="7500" y="112941"/>
                    <a:pt x="22500" y="120000"/>
                  </a:cubicBezTo>
                  <a:cubicBezTo>
                    <a:pt x="30000" y="120000"/>
                    <a:pt x="30000" y="120000"/>
                    <a:pt x="37500" y="120000"/>
                  </a:cubicBezTo>
                  <a:cubicBezTo>
                    <a:pt x="60000" y="120000"/>
                    <a:pt x="67500" y="91764"/>
                    <a:pt x="67500" y="77647"/>
                  </a:cubicBezTo>
                  <a:cubicBezTo>
                    <a:pt x="67500" y="70588"/>
                    <a:pt x="75000" y="70588"/>
                    <a:pt x="75000" y="63529"/>
                  </a:cubicBezTo>
                  <a:cubicBezTo>
                    <a:pt x="75000" y="56470"/>
                    <a:pt x="75000" y="56470"/>
                    <a:pt x="90000" y="56470"/>
                  </a:cubicBezTo>
                  <a:cubicBezTo>
                    <a:pt x="90000" y="49411"/>
                    <a:pt x="97500" y="49411"/>
                    <a:pt x="105000" y="42352"/>
                  </a:cubicBezTo>
                  <a:cubicBezTo>
                    <a:pt x="120000" y="35294"/>
                    <a:pt x="120000" y="21176"/>
                    <a:pt x="120000" y="14117"/>
                  </a:cubicBezTo>
                  <a:cubicBezTo>
                    <a:pt x="120000" y="7058"/>
                    <a:pt x="112500" y="0"/>
                    <a:pt x="90000" y="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85" name="Shape 2885"/>
            <p:cNvSpPr/>
            <p:nvPr/>
          </p:nvSpPr>
          <p:spPr>
            <a:xfrm>
              <a:off x="2397317" y="2411759"/>
              <a:ext cx="18972" cy="18491"/>
            </a:xfrm>
            <a:custGeom>
              <a:avLst/>
              <a:gdLst/>
              <a:ahLst/>
              <a:cxnLst/>
              <a:rect l="0" t="0" r="0" b="0"/>
              <a:pathLst>
                <a:path w="120000" h="120000" extrusionOk="0">
                  <a:moveTo>
                    <a:pt x="93333" y="12000"/>
                  </a:moveTo>
                  <a:cubicBezTo>
                    <a:pt x="93333" y="0"/>
                    <a:pt x="80000" y="0"/>
                    <a:pt x="66666" y="0"/>
                  </a:cubicBezTo>
                  <a:cubicBezTo>
                    <a:pt x="53333" y="0"/>
                    <a:pt x="40000" y="0"/>
                    <a:pt x="26666" y="12000"/>
                  </a:cubicBezTo>
                  <a:cubicBezTo>
                    <a:pt x="13333" y="36000"/>
                    <a:pt x="0" y="84000"/>
                    <a:pt x="0" y="96000"/>
                  </a:cubicBezTo>
                  <a:cubicBezTo>
                    <a:pt x="0" y="108000"/>
                    <a:pt x="0" y="108000"/>
                    <a:pt x="0" y="108000"/>
                  </a:cubicBezTo>
                  <a:cubicBezTo>
                    <a:pt x="26666" y="120000"/>
                    <a:pt x="26666" y="120000"/>
                    <a:pt x="26666" y="120000"/>
                  </a:cubicBezTo>
                  <a:cubicBezTo>
                    <a:pt x="26666" y="120000"/>
                    <a:pt x="26666" y="120000"/>
                    <a:pt x="26666" y="120000"/>
                  </a:cubicBezTo>
                  <a:cubicBezTo>
                    <a:pt x="26666" y="120000"/>
                    <a:pt x="26666" y="120000"/>
                    <a:pt x="26666" y="120000"/>
                  </a:cubicBezTo>
                  <a:cubicBezTo>
                    <a:pt x="66666" y="120000"/>
                    <a:pt x="106666" y="84000"/>
                    <a:pt x="120000" y="60000"/>
                  </a:cubicBezTo>
                  <a:cubicBezTo>
                    <a:pt x="120000" y="36000"/>
                    <a:pt x="120000" y="24000"/>
                    <a:pt x="93333" y="1200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86" name="Shape 2886"/>
            <p:cNvSpPr/>
            <p:nvPr/>
          </p:nvSpPr>
          <p:spPr>
            <a:xfrm>
              <a:off x="586014" y="1575496"/>
              <a:ext cx="30133" cy="39038"/>
            </a:xfrm>
            <a:custGeom>
              <a:avLst/>
              <a:gdLst/>
              <a:ahLst/>
              <a:cxnLst/>
              <a:rect l="0" t="0" r="0" b="0"/>
              <a:pathLst>
                <a:path w="120000" h="120000" extrusionOk="0">
                  <a:moveTo>
                    <a:pt x="48000" y="0"/>
                  </a:moveTo>
                  <a:cubicBezTo>
                    <a:pt x="40000" y="0"/>
                    <a:pt x="24000" y="5714"/>
                    <a:pt x="16000" y="22857"/>
                  </a:cubicBezTo>
                  <a:cubicBezTo>
                    <a:pt x="8000" y="40000"/>
                    <a:pt x="0" y="62857"/>
                    <a:pt x="8000" y="74285"/>
                  </a:cubicBezTo>
                  <a:cubicBezTo>
                    <a:pt x="16000" y="80000"/>
                    <a:pt x="24000" y="85714"/>
                    <a:pt x="24000" y="85714"/>
                  </a:cubicBezTo>
                  <a:cubicBezTo>
                    <a:pt x="32000" y="91428"/>
                    <a:pt x="32000" y="91428"/>
                    <a:pt x="32000" y="91428"/>
                  </a:cubicBezTo>
                  <a:cubicBezTo>
                    <a:pt x="32000" y="91428"/>
                    <a:pt x="32000" y="97142"/>
                    <a:pt x="32000" y="97142"/>
                  </a:cubicBezTo>
                  <a:cubicBezTo>
                    <a:pt x="32000" y="102857"/>
                    <a:pt x="32000" y="108571"/>
                    <a:pt x="40000" y="114285"/>
                  </a:cubicBezTo>
                  <a:cubicBezTo>
                    <a:pt x="40000" y="120000"/>
                    <a:pt x="48000" y="120000"/>
                    <a:pt x="56000" y="120000"/>
                  </a:cubicBezTo>
                  <a:cubicBezTo>
                    <a:pt x="64000" y="120000"/>
                    <a:pt x="64000" y="120000"/>
                    <a:pt x="64000" y="120000"/>
                  </a:cubicBezTo>
                  <a:cubicBezTo>
                    <a:pt x="88000" y="120000"/>
                    <a:pt x="104000" y="91428"/>
                    <a:pt x="112000" y="68571"/>
                  </a:cubicBezTo>
                  <a:cubicBezTo>
                    <a:pt x="112000" y="62857"/>
                    <a:pt x="112000" y="62857"/>
                    <a:pt x="112000" y="62857"/>
                  </a:cubicBezTo>
                  <a:cubicBezTo>
                    <a:pt x="120000" y="51428"/>
                    <a:pt x="112000" y="34285"/>
                    <a:pt x="96000" y="22857"/>
                  </a:cubicBezTo>
                  <a:cubicBezTo>
                    <a:pt x="88000" y="11428"/>
                    <a:pt x="64000" y="0"/>
                    <a:pt x="48000" y="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87" name="Shape 2887"/>
            <p:cNvSpPr/>
            <p:nvPr/>
          </p:nvSpPr>
          <p:spPr>
            <a:xfrm>
              <a:off x="634002" y="1513855"/>
              <a:ext cx="31249" cy="26710"/>
            </a:xfrm>
            <a:custGeom>
              <a:avLst/>
              <a:gdLst/>
              <a:ahLst/>
              <a:cxnLst/>
              <a:rect l="0" t="0" r="0" b="0"/>
              <a:pathLst>
                <a:path w="120000" h="120000" extrusionOk="0">
                  <a:moveTo>
                    <a:pt x="88000" y="8571"/>
                  </a:moveTo>
                  <a:cubicBezTo>
                    <a:pt x="80000" y="8571"/>
                    <a:pt x="72000" y="0"/>
                    <a:pt x="64000" y="0"/>
                  </a:cubicBezTo>
                  <a:cubicBezTo>
                    <a:pt x="48000" y="0"/>
                    <a:pt x="24000" y="17142"/>
                    <a:pt x="16000" y="25714"/>
                  </a:cubicBezTo>
                  <a:cubicBezTo>
                    <a:pt x="0" y="42857"/>
                    <a:pt x="0" y="59999"/>
                    <a:pt x="0" y="77142"/>
                  </a:cubicBezTo>
                  <a:cubicBezTo>
                    <a:pt x="8000" y="94285"/>
                    <a:pt x="40000" y="119999"/>
                    <a:pt x="48000" y="119999"/>
                  </a:cubicBezTo>
                  <a:cubicBezTo>
                    <a:pt x="56000" y="119999"/>
                    <a:pt x="56000" y="119999"/>
                    <a:pt x="64000" y="119999"/>
                  </a:cubicBezTo>
                  <a:cubicBezTo>
                    <a:pt x="88000" y="119999"/>
                    <a:pt x="104000" y="102857"/>
                    <a:pt x="112000" y="77142"/>
                  </a:cubicBezTo>
                  <a:cubicBezTo>
                    <a:pt x="120000" y="51428"/>
                    <a:pt x="112000" y="25714"/>
                    <a:pt x="88000" y="8571"/>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88" name="Shape 2888"/>
            <p:cNvSpPr/>
            <p:nvPr/>
          </p:nvSpPr>
          <p:spPr>
            <a:xfrm>
              <a:off x="543604" y="1591933"/>
              <a:ext cx="24551" cy="18491"/>
            </a:xfrm>
            <a:custGeom>
              <a:avLst/>
              <a:gdLst/>
              <a:ahLst/>
              <a:cxnLst/>
              <a:rect l="0" t="0" r="0" b="0"/>
              <a:pathLst>
                <a:path w="120000" h="120000" extrusionOk="0">
                  <a:moveTo>
                    <a:pt x="80000" y="0"/>
                  </a:moveTo>
                  <a:cubicBezTo>
                    <a:pt x="70000" y="0"/>
                    <a:pt x="70000" y="0"/>
                    <a:pt x="60000" y="0"/>
                  </a:cubicBezTo>
                  <a:cubicBezTo>
                    <a:pt x="40000" y="0"/>
                    <a:pt x="10000" y="12000"/>
                    <a:pt x="10000" y="48000"/>
                  </a:cubicBezTo>
                  <a:cubicBezTo>
                    <a:pt x="0" y="72000"/>
                    <a:pt x="10000" y="96000"/>
                    <a:pt x="30000" y="108000"/>
                  </a:cubicBezTo>
                  <a:cubicBezTo>
                    <a:pt x="40000" y="108000"/>
                    <a:pt x="50000" y="120000"/>
                    <a:pt x="60000" y="120000"/>
                  </a:cubicBezTo>
                  <a:cubicBezTo>
                    <a:pt x="90000" y="120000"/>
                    <a:pt x="110000" y="96000"/>
                    <a:pt x="120000" y="60000"/>
                  </a:cubicBezTo>
                  <a:cubicBezTo>
                    <a:pt x="120000" y="36000"/>
                    <a:pt x="110000" y="12000"/>
                    <a:pt x="80000" y="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89" name="Shape 2889"/>
            <p:cNvSpPr/>
            <p:nvPr/>
          </p:nvSpPr>
          <p:spPr>
            <a:xfrm>
              <a:off x="555881" y="1490226"/>
              <a:ext cx="30133" cy="18491"/>
            </a:xfrm>
            <a:custGeom>
              <a:avLst/>
              <a:gdLst/>
              <a:ahLst/>
              <a:cxnLst/>
              <a:rect l="0" t="0" r="0" b="0"/>
              <a:pathLst>
                <a:path w="120000" h="120000" extrusionOk="0">
                  <a:moveTo>
                    <a:pt x="56000" y="0"/>
                  </a:moveTo>
                  <a:cubicBezTo>
                    <a:pt x="32000" y="0"/>
                    <a:pt x="16000" y="12000"/>
                    <a:pt x="8000" y="36000"/>
                  </a:cubicBezTo>
                  <a:cubicBezTo>
                    <a:pt x="8000" y="48000"/>
                    <a:pt x="0" y="60000"/>
                    <a:pt x="8000" y="96000"/>
                  </a:cubicBezTo>
                  <a:cubicBezTo>
                    <a:pt x="16000" y="108000"/>
                    <a:pt x="24000" y="120000"/>
                    <a:pt x="40000" y="120000"/>
                  </a:cubicBezTo>
                  <a:cubicBezTo>
                    <a:pt x="48000" y="120000"/>
                    <a:pt x="56000" y="108000"/>
                    <a:pt x="64000" y="96000"/>
                  </a:cubicBezTo>
                  <a:cubicBezTo>
                    <a:pt x="64000" y="96000"/>
                    <a:pt x="64000" y="108000"/>
                    <a:pt x="72000" y="108000"/>
                  </a:cubicBezTo>
                  <a:cubicBezTo>
                    <a:pt x="80000" y="108000"/>
                    <a:pt x="88000" y="108000"/>
                    <a:pt x="96000" y="108000"/>
                  </a:cubicBezTo>
                  <a:cubicBezTo>
                    <a:pt x="104000" y="108000"/>
                    <a:pt x="112000" y="108000"/>
                    <a:pt x="120000" y="96000"/>
                  </a:cubicBezTo>
                  <a:cubicBezTo>
                    <a:pt x="120000" y="84000"/>
                    <a:pt x="120000" y="72000"/>
                    <a:pt x="120000" y="48000"/>
                  </a:cubicBezTo>
                  <a:cubicBezTo>
                    <a:pt x="112000" y="12000"/>
                    <a:pt x="88000" y="0"/>
                    <a:pt x="56000" y="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90" name="Shape 2890"/>
            <p:cNvSpPr/>
            <p:nvPr/>
          </p:nvSpPr>
          <p:spPr>
            <a:xfrm>
              <a:off x="501195" y="1456324"/>
              <a:ext cx="35713" cy="36984"/>
            </a:xfrm>
            <a:custGeom>
              <a:avLst/>
              <a:gdLst/>
              <a:ahLst/>
              <a:cxnLst/>
              <a:rect l="0" t="0" r="0" b="0"/>
              <a:pathLst>
                <a:path w="120000" h="120000" extrusionOk="0">
                  <a:moveTo>
                    <a:pt x="100000" y="60000"/>
                  </a:moveTo>
                  <a:cubicBezTo>
                    <a:pt x="100000" y="60000"/>
                    <a:pt x="93333" y="60000"/>
                    <a:pt x="86666" y="60000"/>
                  </a:cubicBezTo>
                  <a:cubicBezTo>
                    <a:pt x="86666" y="60000"/>
                    <a:pt x="86666" y="60000"/>
                    <a:pt x="86666" y="60000"/>
                  </a:cubicBezTo>
                  <a:cubicBezTo>
                    <a:pt x="86666" y="54000"/>
                    <a:pt x="93333" y="54000"/>
                    <a:pt x="93333" y="54000"/>
                  </a:cubicBezTo>
                  <a:cubicBezTo>
                    <a:pt x="106666" y="42000"/>
                    <a:pt x="106666" y="30000"/>
                    <a:pt x="106666" y="24000"/>
                  </a:cubicBezTo>
                  <a:cubicBezTo>
                    <a:pt x="100000" y="12000"/>
                    <a:pt x="86666" y="0"/>
                    <a:pt x="66666" y="0"/>
                  </a:cubicBezTo>
                  <a:cubicBezTo>
                    <a:pt x="40000" y="0"/>
                    <a:pt x="13333" y="18000"/>
                    <a:pt x="6666" y="42000"/>
                  </a:cubicBezTo>
                  <a:cubicBezTo>
                    <a:pt x="0" y="54000"/>
                    <a:pt x="0" y="66000"/>
                    <a:pt x="6666" y="72000"/>
                  </a:cubicBezTo>
                  <a:cubicBezTo>
                    <a:pt x="13333" y="78000"/>
                    <a:pt x="20000" y="84000"/>
                    <a:pt x="26666" y="84000"/>
                  </a:cubicBezTo>
                  <a:cubicBezTo>
                    <a:pt x="33333" y="84000"/>
                    <a:pt x="40000" y="78000"/>
                    <a:pt x="53333" y="72000"/>
                  </a:cubicBezTo>
                  <a:cubicBezTo>
                    <a:pt x="53333" y="72000"/>
                    <a:pt x="53333" y="72000"/>
                    <a:pt x="60000" y="66000"/>
                  </a:cubicBezTo>
                  <a:cubicBezTo>
                    <a:pt x="60000" y="66000"/>
                    <a:pt x="66666" y="66000"/>
                    <a:pt x="66666" y="60000"/>
                  </a:cubicBezTo>
                  <a:cubicBezTo>
                    <a:pt x="66666" y="60000"/>
                    <a:pt x="73333" y="60000"/>
                    <a:pt x="73333" y="60000"/>
                  </a:cubicBezTo>
                  <a:cubicBezTo>
                    <a:pt x="73333" y="60000"/>
                    <a:pt x="73333" y="60000"/>
                    <a:pt x="73333" y="60000"/>
                  </a:cubicBezTo>
                  <a:cubicBezTo>
                    <a:pt x="66666" y="66000"/>
                    <a:pt x="60000" y="72000"/>
                    <a:pt x="53333" y="84000"/>
                  </a:cubicBezTo>
                  <a:cubicBezTo>
                    <a:pt x="46666" y="96000"/>
                    <a:pt x="53333" y="102000"/>
                    <a:pt x="60000" y="114000"/>
                  </a:cubicBezTo>
                  <a:cubicBezTo>
                    <a:pt x="66666" y="114000"/>
                    <a:pt x="73333" y="120000"/>
                    <a:pt x="80000" y="120000"/>
                  </a:cubicBezTo>
                  <a:cubicBezTo>
                    <a:pt x="100000" y="120000"/>
                    <a:pt x="113333" y="102000"/>
                    <a:pt x="113333" y="90000"/>
                  </a:cubicBezTo>
                  <a:cubicBezTo>
                    <a:pt x="120000" y="78000"/>
                    <a:pt x="113333" y="66000"/>
                    <a:pt x="100000" y="6000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91" name="Shape 2891"/>
            <p:cNvSpPr/>
            <p:nvPr/>
          </p:nvSpPr>
          <p:spPr>
            <a:xfrm>
              <a:off x="640699" y="1476870"/>
              <a:ext cx="15624" cy="23629"/>
            </a:xfrm>
            <a:custGeom>
              <a:avLst/>
              <a:gdLst/>
              <a:ahLst/>
              <a:cxnLst/>
              <a:rect l="0" t="0" r="0" b="0"/>
              <a:pathLst>
                <a:path w="120000" h="120000" extrusionOk="0">
                  <a:moveTo>
                    <a:pt x="45000" y="101538"/>
                  </a:moveTo>
                  <a:cubicBezTo>
                    <a:pt x="45000" y="101538"/>
                    <a:pt x="45000" y="101538"/>
                    <a:pt x="60000" y="101538"/>
                  </a:cubicBezTo>
                  <a:cubicBezTo>
                    <a:pt x="60000" y="120000"/>
                    <a:pt x="60000" y="120000"/>
                    <a:pt x="60000" y="120000"/>
                  </a:cubicBezTo>
                  <a:cubicBezTo>
                    <a:pt x="75000" y="120000"/>
                    <a:pt x="90000" y="110769"/>
                    <a:pt x="105000" y="101538"/>
                  </a:cubicBezTo>
                  <a:cubicBezTo>
                    <a:pt x="120000" y="92307"/>
                    <a:pt x="120000" y="83076"/>
                    <a:pt x="120000" y="73846"/>
                  </a:cubicBezTo>
                  <a:cubicBezTo>
                    <a:pt x="120000" y="36923"/>
                    <a:pt x="90000" y="0"/>
                    <a:pt x="45000" y="0"/>
                  </a:cubicBezTo>
                  <a:cubicBezTo>
                    <a:pt x="45000" y="18461"/>
                    <a:pt x="45000" y="18461"/>
                    <a:pt x="45000" y="18461"/>
                  </a:cubicBezTo>
                  <a:cubicBezTo>
                    <a:pt x="30000" y="18461"/>
                    <a:pt x="15000" y="27692"/>
                    <a:pt x="0" y="36923"/>
                  </a:cubicBezTo>
                  <a:cubicBezTo>
                    <a:pt x="0" y="55384"/>
                    <a:pt x="15000" y="92307"/>
                    <a:pt x="45000" y="101538"/>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92" name="Shape 2892"/>
            <p:cNvSpPr/>
            <p:nvPr/>
          </p:nvSpPr>
          <p:spPr>
            <a:xfrm>
              <a:off x="962112" y="742316"/>
              <a:ext cx="24551" cy="31847"/>
            </a:xfrm>
            <a:custGeom>
              <a:avLst/>
              <a:gdLst/>
              <a:ahLst/>
              <a:cxnLst/>
              <a:rect l="0" t="0" r="0" b="0"/>
              <a:pathLst>
                <a:path w="120000" h="120000" extrusionOk="0">
                  <a:moveTo>
                    <a:pt x="70000" y="0"/>
                  </a:moveTo>
                  <a:cubicBezTo>
                    <a:pt x="60000" y="0"/>
                    <a:pt x="50000" y="0"/>
                    <a:pt x="40000" y="0"/>
                  </a:cubicBezTo>
                  <a:cubicBezTo>
                    <a:pt x="20000" y="7058"/>
                    <a:pt x="10000" y="14117"/>
                    <a:pt x="0" y="21176"/>
                  </a:cubicBezTo>
                  <a:cubicBezTo>
                    <a:pt x="0" y="35294"/>
                    <a:pt x="10000" y="49411"/>
                    <a:pt x="10000" y="63529"/>
                  </a:cubicBezTo>
                  <a:cubicBezTo>
                    <a:pt x="20000" y="63529"/>
                    <a:pt x="20000" y="63529"/>
                    <a:pt x="20000" y="63529"/>
                  </a:cubicBezTo>
                  <a:cubicBezTo>
                    <a:pt x="20000" y="70588"/>
                    <a:pt x="20000" y="77647"/>
                    <a:pt x="20000" y="77647"/>
                  </a:cubicBezTo>
                  <a:cubicBezTo>
                    <a:pt x="30000" y="91764"/>
                    <a:pt x="30000" y="105882"/>
                    <a:pt x="50000" y="112941"/>
                  </a:cubicBezTo>
                  <a:cubicBezTo>
                    <a:pt x="50000" y="120000"/>
                    <a:pt x="60000" y="120000"/>
                    <a:pt x="70000" y="120000"/>
                  </a:cubicBezTo>
                  <a:cubicBezTo>
                    <a:pt x="70000" y="120000"/>
                    <a:pt x="70000" y="120000"/>
                    <a:pt x="70000" y="120000"/>
                  </a:cubicBezTo>
                  <a:cubicBezTo>
                    <a:pt x="110000" y="120000"/>
                    <a:pt x="120000" y="70588"/>
                    <a:pt x="120000" y="42352"/>
                  </a:cubicBezTo>
                  <a:cubicBezTo>
                    <a:pt x="120000" y="28235"/>
                    <a:pt x="120000" y="14117"/>
                    <a:pt x="100000" y="7058"/>
                  </a:cubicBezTo>
                  <a:cubicBezTo>
                    <a:pt x="100000" y="0"/>
                    <a:pt x="90000" y="0"/>
                    <a:pt x="70000" y="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93" name="Shape 2893"/>
            <p:cNvSpPr/>
            <p:nvPr/>
          </p:nvSpPr>
          <p:spPr>
            <a:xfrm>
              <a:off x="1025725" y="757725"/>
              <a:ext cx="50220" cy="46230"/>
            </a:xfrm>
            <a:custGeom>
              <a:avLst/>
              <a:gdLst/>
              <a:ahLst/>
              <a:cxnLst/>
              <a:rect l="0" t="0" r="0" b="0"/>
              <a:pathLst>
                <a:path w="120000" h="120000" extrusionOk="0">
                  <a:moveTo>
                    <a:pt x="110400" y="0"/>
                  </a:moveTo>
                  <a:cubicBezTo>
                    <a:pt x="105600" y="0"/>
                    <a:pt x="105600" y="0"/>
                    <a:pt x="105600" y="0"/>
                  </a:cubicBezTo>
                  <a:cubicBezTo>
                    <a:pt x="86400" y="0"/>
                    <a:pt x="67200" y="9600"/>
                    <a:pt x="57600" y="19200"/>
                  </a:cubicBezTo>
                  <a:cubicBezTo>
                    <a:pt x="52800" y="24000"/>
                    <a:pt x="43200" y="28800"/>
                    <a:pt x="33600" y="28800"/>
                  </a:cubicBezTo>
                  <a:cubicBezTo>
                    <a:pt x="19200" y="33600"/>
                    <a:pt x="9600" y="43200"/>
                    <a:pt x="0" y="52800"/>
                  </a:cubicBezTo>
                  <a:cubicBezTo>
                    <a:pt x="0" y="62400"/>
                    <a:pt x="0" y="72000"/>
                    <a:pt x="4800" y="81600"/>
                  </a:cubicBezTo>
                  <a:cubicBezTo>
                    <a:pt x="9600" y="86400"/>
                    <a:pt x="14400" y="100800"/>
                    <a:pt x="19200" y="105600"/>
                  </a:cubicBezTo>
                  <a:cubicBezTo>
                    <a:pt x="24000" y="105600"/>
                    <a:pt x="33600" y="120000"/>
                    <a:pt x="48000" y="120000"/>
                  </a:cubicBezTo>
                  <a:cubicBezTo>
                    <a:pt x="48000" y="120000"/>
                    <a:pt x="48000" y="120000"/>
                    <a:pt x="48000" y="120000"/>
                  </a:cubicBezTo>
                  <a:cubicBezTo>
                    <a:pt x="62400" y="115200"/>
                    <a:pt x="62400" y="105600"/>
                    <a:pt x="67200" y="100800"/>
                  </a:cubicBezTo>
                  <a:cubicBezTo>
                    <a:pt x="67200" y="100800"/>
                    <a:pt x="67200" y="96000"/>
                    <a:pt x="67200" y="96000"/>
                  </a:cubicBezTo>
                  <a:cubicBezTo>
                    <a:pt x="67200" y="96000"/>
                    <a:pt x="72000" y="91200"/>
                    <a:pt x="72000" y="91200"/>
                  </a:cubicBezTo>
                  <a:cubicBezTo>
                    <a:pt x="76800" y="86400"/>
                    <a:pt x="81600" y="81600"/>
                    <a:pt x="86400" y="76800"/>
                  </a:cubicBezTo>
                  <a:cubicBezTo>
                    <a:pt x="86400" y="76800"/>
                    <a:pt x="86400" y="72000"/>
                    <a:pt x="91200" y="67200"/>
                  </a:cubicBezTo>
                  <a:cubicBezTo>
                    <a:pt x="91200" y="62400"/>
                    <a:pt x="91200" y="62400"/>
                    <a:pt x="91200" y="57600"/>
                  </a:cubicBezTo>
                  <a:cubicBezTo>
                    <a:pt x="96000" y="52800"/>
                    <a:pt x="96000" y="52800"/>
                    <a:pt x="100800" y="48000"/>
                  </a:cubicBezTo>
                  <a:cubicBezTo>
                    <a:pt x="110400" y="38400"/>
                    <a:pt x="120000" y="24000"/>
                    <a:pt x="120000" y="9600"/>
                  </a:cubicBezTo>
                  <a:cubicBezTo>
                    <a:pt x="120000" y="4800"/>
                    <a:pt x="120000" y="4800"/>
                    <a:pt x="120000" y="4800"/>
                  </a:cubicBezTo>
                  <a:lnTo>
                    <a:pt x="110400" y="0"/>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94" name="Shape 2894"/>
            <p:cNvSpPr/>
            <p:nvPr/>
          </p:nvSpPr>
          <p:spPr>
            <a:xfrm>
              <a:off x="998941" y="785464"/>
              <a:ext cx="20088" cy="18491"/>
            </a:xfrm>
            <a:custGeom>
              <a:avLst/>
              <a:gdLst/>
              <a:ahLst/>
              <a:cxnLst/>
              <a:rect l="0" t="0" r="0" b="0"/>
              <a:pathLst>
                <a:path w="120000" h="120000" extrusionOk="0">
                  <a:moveTo>
                    <a:pt x="72000" y="0"/>
                  </a:moveTo>
                  <a:cubicBezTo>
                    <a:pt x="60000" y="0"/>
                    <a:pt x="48000" y="0"/>
                    <a:pt x="36000" y="12000"/>
                  </a:cubicBezTo>
                  <a:cubicBezTo>
                    <a:pt x="12000" y="24000"/>
                    <a:pt x="0" y="60000"/>
                    <a:pt x="12000" y="84000"/>
                  </a:cubicBezTo>
                  <a:cubicBezTo>
                    <a:pt x="24000" y="108000"/>
                    <a:pt x="36000" y="120000"/>
                    <a:pt x="60000" y="120000"/>
                  </a:cubicBezTo>
                  <a:cubicBezTo>
                    <a:pt x="60000" y="120000"/>
                    <a:pt x="60000" y="120000"/>
                    <a:pt x="72000" y="120000"/>
                  </a:cubicBezTo>
                  <a:cubicBezTo>
                    <a:pt x="96000" y="108000"/>
                    <a:pt x="120000" y="72000"/>
                    <a:pt x="120000" y="48000"/>
                  </a:cubicBezTo>
                  <a:cubicBezTo>
                    <a:pt x="108000" y="12000"/>
                    <a:pt x="96000" y="0"/>
                    <a:pt x="72000" y="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95" name="Shape 2895"/>
            <p:cNvSpPr/>
            <p:nvPr/>
          </p:nvSpPr>
          <p:spPr>
            <a:xfrm>
              <a:off x="1083759" y="785464"/>
              <a:ext cx="34597" cy="31847"/>
            </a:xfrm>
            <a:custGeom>
              <a:avLst/>
              <a:gdLst/>
              <a:ahLst/>
              <a:cxnLst/>
              <a:rect l="0" t="0" r="0" b="0"/>
              <a:pathLst>
                <a:path w="120000" h="120000" extrusionOk="0">
                  <a:moveTo>
                    <a:pt x="112941" y="7058"/>
                  </a:moveTo>
                  <a:cubicBezTo>
                    <a:pt x="98823" y="7058"/>
                    <a:pt x="98823" y="7058"/>
                    <a:pt x="98823" y="7058"/>
                  </a:cubicBezTo>
                  <a:cubicBezTo>
                    <a:pt x="98823" y="7058"/>
                    <a:pt x="91764" y="7058"/>
                    <a:pt x="84705" y="7058"/>
                  </a:cubicBezTo>
                  <a:cubicBezTo>
                    <a:pt x="77647" y="0"/>
                    <a:pt x="70588" y="0"/>
                    <a:pt x="63529" y="0"/>
                  </a:cubicBezTo>
                  <a:cubicBezTo>
                    <a:pt x="56470" y="0"/>
                    <a:pt x="42352" y="7058"/>
                    <a:pt x="35294" y="7058"/>
                  </a:cubicBezTo>
                  <a:cubicBezTo>
                    <a:pt x="35294" y="14117"/>
                    <a:pt x="28235" y="21176"/>
                    <a:pt x="21176" y="28235"/>
                  </a:cubicBezTo>
                  <a:cubicBezTo>
                    <a:pt x="14117" y="35294"/>
                    <a:pt x="14117" y="35294"/>
                    <a:pt x="14117" y="35294"/>
                  </a:cubicBezTo>
                  <a:cubicBezTo>
                    <a:pt x="7058" y="49411"/>
                    <a:pt x="0" y="70588"/>
                    <a:pt x="7058" y="84705"/>
                  </a:cubicBezTo>
                  <a:cubicBezTo>
                    <a:pt x="14117" y="105882"/>
                    <a:pt x="35294" y="120000"/>
                    <a:pt x="56470" y="120000"/>
                  </a:cubicBezTo>
                  <a:cubicBezTo>
                    <a:pt x="70588" y="120000"/>
                    <a:pt x="84705" y="112941"/>
                    <a:pt x="98823" y="98823"/>
                  </a:cubicBezTo>
                  <a:cubicBezTo>
                    <a:pt x="112941" y="84705"/>
                    <a:pt x="120000" y="35294"/>
                    <a:pt x="112941" y="14117"/>
                  </a:cubicBezTo>
                  <a:lnTo>
                    <a:pt x="112941" y="7058"/>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96" name="Shape 2896"/>
            <p:cNvSpPr/>
            <p:nvPr/>
          </p:nvSpPr>
          <p:spPr>
            <a:xfrm>
              <a:off x="1165229" y="751562"/>
              <a:ext cx="42408" cy="49312"/>
            </a:xfrm>
            <a:custGeom>
              <a:avLst/>
              <a:gdLst/>
              <a:ahLst/>
              <a:cxnLst/>
              <a:rect l="0" t="0" r="0" b="0"/>
              <a:pathLst>
                <a:path w="120000" h="120000" extrusionOk="0">
                  <a:moveTo>
                    <a:pt x="97142" y="0"/>
                  </a:moveTo>
                  <a:cubicBezTo>
                    <a:pt x="85714" y="0"/>
                    <a:pt x="80000" y="4615"/>
                    <a:pt x="74285" y="9230"/>
                  </a:cubicBezTo>
                  <a:cubicBezTo>
                    <a:pt x="62857" y="23076"/>
                    <a:pt x="51428" y="36923"/>
                    <a:pt x="51428" y="50769"/>
                  </a:cubicBezTo>
                  <a:cubicBezTo>
                    <a:pt x="45714" y="55384"/>
                    <a:pt x="45714" y="60000"/>
                    <a:pt x="45714" y="60000"/>
                  </a:cubicBezTo>
                  <a:cubicBezTo>
                    <a:pt x="40000" y="73846"/>
                    <a:pt x="34285" y="78461"/>
                    <a:pt x="22857" y="83076"/>
                  </a:cubicBezTo>
                  <a:cubicBezTo>
                    <a:pt x="22857" y="87692"/>
                    <a:pt x="17142" y="92307"/>
                    <a:pt x="11428" y="96923"/>
                  </a:cubicBezTo>
                  <a:cubicBezTo>
                    <a:pt x="11428" y="101538"/>
                    <a:pt x="0" y="106153"/>
                    <a:pt x="5714" y="115384"/>
                  </a:cubicBezTo>
                  <a:cubicBezTo>
                    <a:pt x="5714" y="115384"/>
                    <a:pt x="11428" y="120000"/>
                    <a:pt x="22857" y="120000"/>
                  </a:cubicBezTo>
                  <a:cubicBezTo>
                    <a:pt x="34285" y="120000"/>
                    <a:pt x="68571" y="106153"/>
                    <a:pt x="80000" y="101538"/>
                  </a:cubicBezTo>
                  <a:cubicBezTo>
                    <a:pt x="97142" y="87692"/>
                    <a:pt x="108571" y="69230"/>
                    <a:pt x="114285" y="46153"/>
                  </a:cubicBezTo>
                  <a:cubicBezTo>
                    <a:pt x="114285" y="46153"/>
                    <a:pt x="120000" y="18461"/>
                    <a:pt x="108571" y="4615"/>
                  </a:cubicBezTo>
                  <a:cubicBezTo>
                    <a:pt x="102857" y="0"/>
                    <a:pt x="102857" y="0"/>
                    <a:pt x="97142" y="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97" name="Shape 2897"/>
            <p:cNvSpPr/>
            <p:nvPr/>
          </p:nvSpPr>
          <p:spPr>
            <a:xfrm>
              <a:off x="1199825" y="721768"/>
              <a:ext cx="32365" cy="28765"/>
            </a:xfrm>
            <a:custGeom>
              <a:avLst/>
              <a:gdLst/>
              <a:ahLst/>
              <a:cxnLst/>
              <a:rect l="0" t="0" r="0" b="0"/>
              <a:pathLst>
                <a:path w="120000" h="120000" extrusionOk="0">
                  <a:moveTo>
                    <a:pt x="112500" y="8000"/>
                  </a:moveTo>
                  <a:cubicBezTo>
                    <a:pt x="112500" y="0"/>
                    <a:pt x="105000" y="0"/>
                    <a:pt x="90000" y="0"/>
                  </a:cubicBezTo>
                  <a:cubicBezTo>
                    <a:pt x="82500" y="0"/>
                    <a:pt x="75000" y="0"/>
                    <a:pt x="67500" y="8000"/>
                  </a:cubicBezTo>
                  <a:cubicBezTo>
                    <a:pt x="67500" y="8000"/>
                    <a:pt x="60000" y="16000"/>
                    <a:pt x="52500" y="24000"/>
                  </a:cubicBezTo>
                  <a:cubicBezTo>
                    <a:pt x="52500" y="24000"/>
                    <a:pt x="52500" y="24000"/>
                    <a:pt x="45000" y="32000"/>
                  </a:cubicBezTo>
                  <a:cubicBezTo>
                    <a:pt x="22500" y="40000"/>
                    <a:pt x="0" y="72000"/>
                    <a:pt x="0" y="104000"/>
                  </a:cubicBezTo>
                  <a:cubicBezTo>
                    <a:pt x="0" y="120000"/>
                    <a:pt x="0" y="120000"/>
                    <a:pt x="0" y="120000"/>
                  </a:cubicBezTo>
                  <a:cubicBezTo>
                    <a:pt x="7500" y="120000"/>
                    <a:pt x="7500" y="120000"/>
                    <a:pt x="7500" y="120000"/>
                  </a:cubicBezTo>
                  <a:cubicBezTo>
                    <a:pt x="15000" y="120000"/>
                    <a:pt x="15000" y="120000"/>
                    <a:pt x="22500" y="120000"/>
                  </a:cubicBezTo>
                  <a:cubicBezTo>
                    <a:pt x="37500" y="120000"/>
                    <a:pt x="45000" y="112000"/>
                    <a:pt x="52500" y="104000"/>
                  </a:cubicBezTo>
                  <a:cubicBezTo>
                    <a:pt x="60000" y="104000"/>
                    <a:pt x="60000" y="96000"/>
                    <a:pt x="67500" y="96000"/>
                  </a:cubicBezTo>
                  <a:cubicBezTo>
                    <a:pt x="67500" y="96000"/>
                    <a:pt x="75000" y="88000"/>
                    <a:pt x="75000" y="88000"/>
                  </a:cubicBezTo>
                  <a:cubicBezTo>
                    <a:pt x="90000" y="88000"/>
                    <a:pt x="105000" y="80000"/>
                    <a:pt x="120000" y="56000"/>
                  </a:cubicBezTo>
                  <a:cubicBezTo>
                    <a:pt x="120000" y="40000"/>
                    <a:pt x="120000" y="24000"/>
                    <a:pt x="112500" y="800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98" name="Shape 2898"/>
            <p:cNvSpPr/>
            <p:nvPr/>
          </p:nvSpPr>
          <p:spPr>
            <a:xfrm>
              <a:off x="952069" y="808066"/>
              <a:ext cx="22319" cy="16438"/>
            </a:xfrm>
            <a:custGeom>
              <a:avLst/>
              <a:gdLst/>
              <a:ahLst/>
              <a:cxnLst/>
              <a:rect l="0" t="0" r="0" b="0"/>
              <a:pathLst>
                <a:path w="120000" h="120000" extrusionOk="0">
                  <a:moveTo>
                    <a:pt x="76363" y="0"/>
                  </a:moveTo>
                  <a:cubicBezTo>
                    <a:pt x="65454" y="0"/>
                    <a:pt x="65454" y="0"/>
                    <a:pt x="65454" y="0"/>
                  </a:cubicBezTo>
                  <a:cubicBezTo>
                    <a:pt x="32727" y="0"/>
                    <a:pt x="10909" y="26666"/>
                    <a:pt x="10909" y="53333"/>
                  </a:cubicBezTo>
                  <a:cubicBezTo>
                    <a:pt x="0" y="80000"/>
                    <a:pt x="10909" y="106666"/>
                    <a:pt x="43636" y="106666"/>
                  </a:cubicBezTo>
                  <a:cubicBezTo>
                    <a:pt x="43636" y="120000"/>
                    <a:pt x="54545" y="120000"/>
                    <a:pt x="54545" y="120000"/>
                  </a:cubicBezTo>
                  <a:cubicBezTo>
                    <a:pt x="65454" y="120000"/>
                    <a:pt x="65454" y="120000"/>
                    <a:pt x="65454" y="120000"/>
                  </a:cubicBezTo>
                  <a:cubicBezTo>
                    <a:pt x="98181" y="120000"/>
                    <a:pt x="120000" y="93333"/>
                    <a:pt x="120000" y="66666"/>
                  </a:cubicBezTo>
                  <a:cubicBezTo>
                    <a:pt x="120000" y="40000"/>
                    <a:pt x="109090" y="0"/>
                    <a:pt x="76363" y="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99" name="Shape 2899"/>
            <p:cNvSpPr/>
            <p:nvPr/>
          </p:nvSpPr>
          <p:spPr>
            <a:xfrm>
              <a:off x="1025725" y="496779"/>
              <a:ext cx="35713" cy="24655"/>
            </a:xfrm>
            <a:custGeom>
              <a:avLst/>
              <a:gdLst/>
              <a:ahLst/>
              <a:cxnLst/>
              <a:rect l="0" t="0" r="0" b="0"/>
              <a:pathLst>
                <a:path w="120000" h="120000" extrusionOk="0">
                  <a:moveTo>
                    <a:pt x="26666" y="83076"/>
                  </a:moveTo>
                  <a:cubicBezTo>
                    <a:pt x="33333" y="92307"/>
                    <a:pt x="33333" y="92307"/>
                    <a:pt x="40000" y="92307"/>
                  </a:cubicBezTo>
                  <a:cubicBezTo>
                    <a:pt x="53333" y="101538"/>
                    <a:pt x="66666" y="120000"/>
                    <a:pt x="86666" y="120000"/>
                  </a:cubicBezTo>
                  <a:cubicBezTo>
                    <a:pt x="86666" y="120000"/>
                    <a:pt x="86666" y="120000"/>
                    <a:pt x="93333" y="120000"/>
                  </a:cubicBezTo>
                  <a:cubicBezTo>
                    <a:pt x="106666" y="110769"/>
                    <a:pt x="120000" y="92307"/>
                    <a:pt x="120000" y="73846"/>
                  </a:cubicBezTo>
                  <a:cubicBezTo>
                    <a:pt x="120000" y="46153"/>
                    <a:pt x="113333" y="27692"/>
                    <a:pt x="93333" y="18461"/>
                  </a:cubicBezTo>
                  <a:cubicBezTo>
                    <a:pt x="86666" y="9230"/>
                    <a:pt x="80000" y="9230"/>
                    <a:pt x="73333" y="9230"/>
                  </a:cubicBezTo>
                  <a:cubicBezTo>
                    <a:pt x="73333" y="9230"/>
                    <a:pt x="66666" y="9230"/>
                    <a:pt x="66666" y="9230"/>
                  </a:cubicBezTo>
                  <a:cubicBezTo>
                    <a:pt x="60000" y="9230"/>
                    <a:pt x="60000" y="9230"/>
                    <a:pt x="53333" y="9230"/>
                  </a:cubicBezTo>
                  <a:cubicBezTo>
                    <a:pt x="46666" y="9230"/>
                    <a:pt x="46666" y="9230"/>
                    <a:pt x="46666" y="9230"/>
                  </a:cubicBezTo>
                  <a:cubicBezTo>
                    <a:pt x="40000" y="9230"/>
                    <a:pt x="40000" y="9230"/>
                    <a:pt x="40000" y="0"/>
                  </a:cubicBezTo>
                  <a:cubicBezTo>
                    <a:pt x="33333" y="0"/>
                    <a:pt x="26666" y="0"/>
                    <a:pt x="20000" y="0"/>
                  </a:cubicBezTo>
                  <a:cubicBezTo>
                    <a:pt x="13333" y="0"/>
                    <a:pt x="0" y="0"/>
                    <a:pt x="0" y="27692"/>
                  </a:cubicBezTo>
                  <a:cubicBezTo>
                    <a:pt x="0" y="55384"/>
                    <a:pt x="13333" y="73846"/>
                    <a:pt x="26666" y="83076"/>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00" name="Shape 2900"/>
            <p:cNvSpPr/>
            <p:nvPr/>
          </p:nvSpPr>
          <p:spPr>
            <a:xfrm>
              <a:off x="1069250" y="480341"/>
              <a:ext cx="22319" cy="16438"/>
            </a:xfrm>
            <a:custGeom>
              <a:avLst/>
              <a:gdLst/>
              <a:ahLst/>
              <a:cxnLst/>
              <a:rect l="0" t="0" r="0" b="0"/>
              <a:pathLst>
                <a:path w="120000" h="120000" extrusionOk="0">
                  <a:moveTo>
                    <a:pt x="109090" y="80000"/>
                  </a:moveTo>
                  <a:cubicBezTo>
                    <a:pt x="120000" y="53333"/>
                    <a:pt x="109090" y="40000"/>
                    <a:pt x="98181" y="26666"/>
                  </a:cubicBezTo>
                  <a:cubicBezTo>
                    <a:pt x="87272" y="13333"/>
                    <a:pt x="76363" y="0"/>
                    <a:pt x="65454" y="0"/>
                  </a:cubicBezTo>
                  <a:cubicBezTo>
                    <a:pt x="43636" y="0"/>
                    <a:pt x="21818" y="26666"/>
                    <a:pt x="10909" y="40000"/>
                  </a:cubicBezTo>
                  <a:cubicBezTo>
                    <a:pt x="0" y="53333"/>
                    <a:pt x="10909" y="80000"/>
                    <a:pt x="21818" y="93333"/>
                  </a:cubicBezTo>
                  <a:cubicBezTo>
                    <a:pt x="32727" y="106666"/>
                    <a:pt x="43636" y="120000"/>
                    <a:pt x="54545" y="120000"/>
                  </a:cubicBezTo>
                  <a:cubicBezTo>
                    <a:pt x="87272" y="120000"/>
                    <a:pt x="98181" y="106666"/>
                    <a:pt x="109090" y="8000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01" name="Shape 2901"/>
            <p:cNvSpPr/>
            <p:nvPr/>
          </p:nvSpPr>
          <p:spPr>
            <a:xfrm>
              <a:off x="1262323" y="984770"/>
              <a:ext cx="960895" cy="911260"/>
            </a:xfrm>
            <a:custGeom>
              <a:avLst/>
              <a:gdLst/>
              <a:ahLst/>
              <a:cxnLst/>
              <a:rect l="0" t="0" r="0" b="0"/>
              <a:pathLst>
                <a:path w="120000" h="120000" extrusionOk="0">
                  <a:moveTo>
                    <a:pt x="119747" y="50306"/>
                  </a:moveTo>
                  <a:cubicBezTo>
                    <a:pt x="119747" y="50061"/>
                    <a:pt x="119747" y="49815"/>
                    <a:pt x="119747" y="49570"/>
                  </a:cubicBezTo>
                  <a:cubicBezTo>
                    <a:pt x="120000" y="49079"/>
                    <a:pt x="120000" y="48588"/>
                    <a:pt x="119747" y="48098"/>
                  </a:cubicBezTo>
                  <a:cubicBezTo>
                    <a:pt x="119747" y="47607"/>
                    <a:pt x="119747" y="47607"/>
                    <a:pt x="119747" y="47607"/>
                  </a:cubicBezTo>
                  <a:cubicBezTo>
                    <a:pt x="113178" y="49079"/>
                    <a:pt x="113178" y="49079"/>
                    <a:pt x="113178" y="49079"/>
                  </a:cubicBezTo>
                  <a:cubicBezTo>
                    <a:pt x="112926" y="48588"/>
                    <a:pt x="112673" y="48098"/>
                    <a:pt x="112168" y="47852"/>
                  </a:cubicBezTo>
                  <a:cubicBezTo>
                    <a:pt x="112168" y="47852"/>
                    <a:pt x="112168" y="47607"/>
                    <a:pt x="111915" y="47607"/>
                  </a:cubicBezTo>
                  <a:cubicBezTo>
                    <a:pt x="111915" y="47607"/>
                    <a:pt x="111915" y="47607"/>
                    <a:pt x="111915" y="47607"/>
                  </a:cubicBezTo>
                  <a:cubicBezTo>
                    <a:pt x="111915" y="47361"/>
                    <a:pt x="111915" y="47116"/>
                    <a:pt x="111915" y="47116"/>
                  </a:cubicBezTo>
                  <a:cubicBezTo>
                    <a:pt x="112168" y="46871"/>
                    <a:pt x="112168" y="46625"/>
                    <a:pt x="112421" y="46625"/>
                  </a:cubicBezTo>
                  <a:cubicBezTo>
                    <a:pt x="112673" y="46134"/>
                    <a:pt x="112926" y="45889"/>
                    <a:pt x="112926" y="45153"/>
                  </a:cubicBezTo>
                  <a:cubicBezTo>
                    <a:pt x="112926" y="44907"/>
                    <a:pt x="112926" y="44662"/>
                    <a:pt x="112673" y="44662"/>
                  </a:cubicBezTo>
                  <a:cubicBezTo>
                    <a:pt x="112673" y="44417"/>
                    <a:pt x="112673" y="44417"/>
                    <a:pt x="112673" y="44171"/>
                  </a:cubicBezTo>
                  <a:cubicBezTo>
                    <a:pt x="112421" y="43926"/>
                    <a:pt x="112421" y="43680"/>
                    <a:pt x="112421" y="43435"/>
                  </a:cubicBezTo>
                  <a:cubicBezTo>
                    <a:pt x="112421" y="43190"/>
                    <a:pt x="112421" y="43190"/>
                    <a:pt x="112421" y="42944"/>
                  </a:cubicBezTo>
                  <a:cubicBezTo>
                    <a:pt x="112421" y="42208"/>
                    <a:pt x="112168" y="41472"/>
                    <a:pt x="111157" y="41226"/>
                  </a:cubicBezTo>
                  <a:cubicBezTo>
                    <a:pt x="111157" y="40981"/>
                    <a:pt x="110905" y="40981"/>
                    <a:pt x="110905" y="40981"/>
                  </a:cubicBezTo>
                  <a:cubicBezTo>
                    <a:pt x="110400" y="40736"/>
                    <a:pt x="109894" y="40490"/>
                    <a:pt x="109389" y="40490"/>
                  </a:cubicBezTo>
                  <a:cubicBezTo>
                    <a:pt x="109136" y="40490"/>
                    <a:pt x="108884" y="40245"/>
                    <a:pt x="108631" y="40245"/>
                  </a:cubicBezTo>
                  <a:cubicBezTo>
                    <a:pt x="108126" y="40245"/>
                    <a:pt x="107621" y="40245"/>
                    <a:pt x="107368" y="40245"/>
                  </a:cubicBezTo>
                  <a:cubicBezTo>
                    <a:pt x="106863" y="40000"/>
                    <a:pt x="106610" y="39509"/>
                    <a:pt x="106357" y="39263"/>
                  </a:cubicBezTo>
                  <a:cubicBezTo>
                    <a:pt x="106105" y="39263"/>
                    <a:pt x="106105" y="39018"/>
                    <a:pt x="106105" y="39018"/>
                  </a:cubicBezTo>
                  <a:cubicBezTo>
                    <a:pt x="105852" y="38773"/>
                    <a:pt x="105852" y="38527"/>
                    <a:pt x="105347" y="38527"/>
                  </a:cubicBezTo>
                  <a:cubicBezTo>
                    <a:pt x="105094" y="38527"/>
                    <a:pt x="104842" y="38527"/>
                    <a:pt x="104589" y="38773"/>
                  </a:cubicBezTo>
                  <a:cubicBezTo>
                    <a:pt x="104336" y="38773"/>
                    <a:pt x="104084" y="38773"/>
                    <a:pt x="104084" y="38773"/>
                  </a:cubicBezTo>
                  <a:cubicBezTo>
                    <a:pt x="103831" y="38773"/>
                    <a:pt x="103831" y="38773"/>
                    <a:pt x="103831" y="38773"/>
                  </a:cubicBezTo>
                  <a:cubicBezTo>
                    <a:pt x="103578" y="38773"/>
                    <a:pt x="103326" y="38527"/>
                    <a:pt x="103073" y="38527"/>
                  </a:cubicBezTo>
                  <a:cubicBezTo>
                    <a:pt x="102821" y="38282"/>
                    <a:pt x="102821" y="38282"/>
                    <a:pt x="102821" y="38282"/>
                  </a:cubicBezTo>
                  <a:cubicBezTo>
                    <a:pt x="102315" y="38036"/>
                    <a:pt x="102063" y="38036"/>
                    <a:pt x="101810" y="37546"/>
                  </a:cubicBezTo>
                  <a:cubicBezTo>
                    <a:pt x="101810" y="37546"/>
                    <a:pt x="101810" y="37300"/>
                    <a:pt x="101557" y="37055"/>
                  </a:cubicBezTo>
                  <a:cubicBezTo>
                    <a:pt x="101557" y="36809"/>
                    <a:pt x="101557" y="36564"/>
                    <a:pt x="101305" y="36319"/>
                  </a:cubicBezTo>
                  <a:cubicBezTo>
                    <a:pt x="101052" y="35828"/>
                    <a:pt x="100547" y="35582"/>
                    <a:pt x="100547" y="35582"/>
                  </a:cubicBezTo>
                  <a:cubicBezTo>
                    <a:pt x="100294" y="35337"/>
                    <a:pt x="100042" y="35337"/>
                    <a:pt x="99789" y="35337"/>
                  </a:cubicBezTo>
                  <a:cubicBezTo>
                    <a:pt x="99536" y="35337"/>
                    <a:pt x="99284" y="35337"/>
                    <a:pt x="99284" y="35092"/>
                  </a:cubicBezTo>
                  <a:cubicBezTo>
                    <a:pt x="99031" y="35092"/>
                    <a:pt x="99031" y="35092"/>
                    <a:pt x="98778" y="35092"/>
                  </a:cubicBezTo>
                  <a:cubicBezTo>
                    <a:pt x="98526" y="34846"/>
                    <a:pt x="98526" y="34846"/>
                    <a:pt x="98273" y="34846"/>
                  </a:cubicBezTo>
                  <a:cubicBezTo>
                    <a:pt x="98273" y="34846"/>
                    <a:pt x="98021" y="34846"/>
                    <a:pt x="98021" y="34846"/>
                  </a:cubicBezTo>
                  <a:cubicBezTo>
                    <a:pt x="98021" y="34601"/>
                    <a:pt x="98021" y="34110"/>
                    <a:pt x="98021" y="33865"/>
                  </a:cubicBezTo>
                  <a:cubicBezTo>
                    <a:pt x="98021" y="33128"/>
                    <a:pt x="98021" y="32147"/>
                    <a:pt x="97768" y="31656"/>
                  </a:cubicBezTo>
                  <a:cubicBezTo>
                    <a:pt x="97515" y="31165"/>
                    <a:pt x="97010" y="30920"/>
                    <a:pt x="96505" y="30429"/>
                  </a:cubicBezTo>
                  <a:cubicBezTo>
                    <a:pt x="96252" y="30429"/>
                    <a:pt x="96000" y="30184"/>
                    <a:pt x="95747" y="29938"/>
                  </a:cubicBezTo>
                  <a:cubicBezTo>
                    <a:pt x="95494" y="29938"/>
                    <a:pt x="95494" y="29693"/>
                    <a:pt x="95242" y="29447"/>
                  </a:cubicBezTo>
                  <a:cubicBezTo>
                    <a:pt x="94736" y="28957"/>
                    <a:pt x="94484" y="28711"/>
                    <a:pt x="93978" y="28466"/>
                  </a:cubicBezTo>
                  <a:cubicBezTo>
                    <a:pt x="93221" y="27975"/>
                    <a:pt x="92210" y="27239"/>
                    <a:pt x="91200" y="26503"/>
                  </a:cubicBezTo>
                  <a:cubicBezTo>
                    <a:pt x="90694" y="26012"/>
                    <a:pt x="89936" y="25521"/>
                    <a:pt x="89431" y="25030"/>
                  </a:cubicBezTo>
                  <a:cubicBezTo>
                    <a:pt x="88926" y="24785"/>
                    <a:pt x="88421" y="24539"/>
                    <a:pt x="87915" y="24294"/>
                  </a:cubicBezTo>
                  <a:cubicBezTo>
                    <a:pt x="85894" y="22822"/>
                    <a:pt x="85894" y="22822"/>
                    <a:pt x="85894" y="22822"/>
                  </a:cubicBezTo>
                  <a:cubicBezTo>
                    <a:pt x="83621" y="21104"/>
                    <a:pt x="81852" y="19631"/>
                    <a:pt x="79831" y="18404"/>
                  </a:cubicBezTo>
                  <a:cubicBezTo>
                    <a:pt x="77305" y="16196"/>
                    <a:pt x="74273" y="13987"/>
                    <a:pt x="70736" y="11533"/>
                  </a:cubicBezTo>
                  <a:cubicBezTo>
                    <a:pt x="67452" y="9325"/>
                    <a:pt x="63915" y="6871"/>
                    <a:pt x="61136" y="4907"/>
                  </a:cubicBezTo>
                  <a:cubicBezTo>
                    <a:pt x="60884" y="4662"/>
                    <a:pt x="60884" y="4662"/>
                    <a:pt x="60884" y="4662"/>
                  </a:cubicBezTo>
                  <a:cubicBezTo>
                    <a:pt x="59368" y="3680"/>
                    <a:pt x="57852" y="2453"/>
                    <a:pt x="56336" y="1472"/>
                  </a:cubicBezTo>
                  <a:cubicBezTo>
                    <a:pt x="54568" y="0"/>
                    <a:pt x="54568" y="0"/>
                    <a:pt x="54568" y="0"/>
                  </a:cubicBezTo>
                  <a:cubicBezTo>
                    <a:pt x="43200" y="0"/>
                    <a:pt x="43200" y="0"/>
                    <a:pt x="43200" y="0"/>
                  </a:cubicBezTo>
                  <a:cubicBezTo>
                    <a:pt x="48757" y="68711"/>
                    <a:pt x="48757" y="68711"/>
                    <a:pt x="48757" y="68711"/>
                  </a:cubicBezTo>
                  <a:cubicBezTo>
                    <a:pt x="49010" y="68957"/>
                    <a:pt x="49010" y="68957"/>
                    <a:pt x="49010" y="68957"/>
                  </a:cubicBezTo>
                  <a:cubicBezTo>
                    <a:pt x="50778" y="69938"/>
                    <a:pt x="50526" y="71165"/>
                    <a:pt x="50273" y="71656"/>
                  </a:cubicBezTo>
                  <a:cubicBezTo>
                    <a:pt x="49263" y="76809"/>
                    <a:pt x="49263" y="76809"/>
                    <a:pt x="49263" y="76809"/>
                  </a:cubicBezTo>
                  <a:cubicBezTo>
                    <a:pt x="22231" y="76809"/>
                    <a:pt x="22231" y="76809"/>
                    <a:pt x="22231" y="76809"/>
                  </a:cubicBezTo>
                  <a:cubicBezTo>
                    <a:pt x="22231" y="76564"/>
                    <a:pt x="21978" y="76564"/>
                    <a:pt x="21978" y="76319"/>
                  </a:cubicBezTo>
                  <a:cubicBezTo>
                    <a:pt x="21978" y="76073"/>
                    <a:pt x="21726" y="76073"/>
                    <a:pt x="21726" y="75828"/>
                  </a:cubicBezTo>
                  <a:cubicBezTo>
                    <a:pt x="21221" y="75337"/>
                    <a:pt x="21221" y="75337"/>
                    <a:pt x="21221" y="75337"/>
                  </a:cubicBezTo>
                  <a:cubicBezTo>
                    <a:pt x="20968" y="75828"/>
                    <a:pt x="20968" y="75828"/>
                    <a:pt x="20968" y="75828"/>
                  </a:cubicBezTo>
                  <a:cubicBezTo>
                    <a:pt x="20715" y="76073"/>
                    <a:pt x="20715" y="76319"/>
                    <a:pt x="20715" y="76319"/>
                  </a:cubicBezTo>
                  <a:cubicBezTo>
                    <a:pt x="20715" y="76564"/>
                    <a:pt x="20715" y="76809"/>
                    <a:pt x="20463" y="76809"/>
                  </a:cubicBezTo>
                  <a:cubicBezTo>
                    <a:pt x="19957" y="77300"/>
                    <a:pt x="19705" y="77300"/>
                    <a:pt x="19200" y="77300"/>
                  </a:cubicBezTo>
                  <a:cubicBezTo>
                    <a:pt x="19200" y="77300"/>
                    <a:pt x="19200" y="77300"/>
                    <a:pt x="18947" y="77300"/>
                  </a:cubicBezTo>
                  <a:cubicBezTo>
                    <a:pt x="18947" y="77300"/>
                    <a:pt x="18947" y="77300"/>
                    <a:pt x="18947" y="77300"/>
                  </a:cubicBezTo>
                  <a:cubicBezTo>
                    <a:pt x="18189" y="77300"/>
                    <a:pt x="17684" y="77546"/>
                    <a:pt x="16926" y="77546"/>
                  </a:cubicBezTo>
                  <a:cubicBezTo>
                    <a:pt x="15915" y="77546"/>
                    <a:pt x="14905" y="77300"/>
                    <a:pt x="13642" y="77055"/>
                  </a:cubicBezTo>
                  <a:cubicBezTo>
                    <a:pt x="13642" y="77055"/>
                    <a:pt x="13642" y="77055"/>
                    <a:pt x="13642" y="77055"/>
                  </a:cubicBezTo>
                  <a:cubicBezTo>
                    <a:pt x="13389" y="76809"/>
                    <a:pt x="12884" y="76809"/>
                    <a:pt x="12631" y="76809"/>
                  </a:cubicBezTo>
                  <a:cubicBezTo>
                    <a:pt x="12378" y="76809"/>
                    <a:pt x="12126" y="77055"/>
                    <a:pt x="11873" y="77055"/>
                  </a:cubicBezTo>
                  <a:cubicBezTo>
                    <a:pt x="11368" y="77300"/>
                    <a:pt x="11115" y="77791"/>
                    <a:pt x="10863" y="78282"/>
                  </a:cubicBezTo>
                  <a:cubicBezTo>
                    <a:pt x="10863" y="78527"/>
                    <a:pt x="10863" y="78527"/>
                    <a:pt x="10610" y="78773"/>
                  </a:cubicBezTo>
                  <a:cubicBezTo>
                    <a:pt x="10357" y="79263"/>
                    <a:pt x="10357" y="79509"/>
                    <a:pt x="10105" y="79509"/>
                  </a:cubicBezTo>
                  <a:cubicBezTo>
                    <a:pt x="10105" y="79509"/>
                    <a:pt x="10105" y="79509"/>
                    <a:pt x="10105" y="79509"/>
                  </a:cubicBezTo>
                  <a:cubicBezTo>
                    <a:pt x="10105" y="79509"/>
                    <a:pt x="9852" y="79263"/>
                    <a:pt x="9600" y="79018"/>
                  </a:cubicBezTo>
                  <a:cubicBezTo>
                    <a:pt x="9600" y="79018"/>
                    <a:pt x="9600" y="78773"/>
                    <a:pt x="9600" y="78773"/>
                  </a:cubicBezTo>
                  <a:cubicBezTo>
                    <a:pt x="9347" y="78773"/>
                    <a:pt x="9347" y="78527"/>
                    <a:pt x="9094" y="78527"/>
                  </a:cubicBezTo>
                  <a:cubicBezTo>
                    <a:pt x="8842" y="78036"/>
                    <a:pt x="8589" y="77791"/>
                    <a:pt x="8336" y="77546"/>
                  </a:cubicBezTo>
                  <a:cubicBezTo>
                    <a:pt x="8084" y="77300"/>
                    <a:pt x="8084" y="77300"/>
                    <a:pt x="8084" y="77300"/>
                  </a:cubicBezTo>
                  <a:cubicBezTo>
                    <a:pt x="7578" y="76564"/>
                    <a:pt x="6821" y="75828"/>
                    <a:pt x="5810" y="75828"/>
                  </a:cubicBezTo>
                  <a:cubicBezTo>
                    <a:pt x="5810" y="75828"/>
                    <a:pt x="5810" y="75828"/>
                    <a:pt x="5557" y="75828"/>
                  </a:cubicBezTo>
                  <a:cubicBezTo>
                    <a:pt x="4294" y="76073"/>
                    <a:pt x="3536" y="77546"/>
                    <a:pt x="3284" y="78773"/>
                  </a:cubicBezTo>
                  <a:cubicBezTo>
                    <a:pt x="3284" y="79018"/>
                    <a:pt x="3284" y="79509"/>
                    <a:pt x="3284" y="80000"/>
                  </a:cubicBezTo>
                  <a:cubicBezTo>
                    <a:pt x="3284" y="80736"/>
                    <a:pt x="3284" y="81226"/>
                    <a:pt x="2778" y="81963"/>
                  </a:cubicBezTo>
                  <a:cubicBezTo>
                    <a:pt x="2526" y="82453"/>
                    <a:pt x="2273" y="82699"/>
                    <a:pt x="1768" y="82944"/>
                  </a:cubicBezTo>
                  <a:cubicBezTo>
                    <a:pt x="1515" y="83190"/>
                    <a:pt x="1515" y="83190"/>
                    <a:pt x="1263" y="83190"/>
                  </a:cubicBezTo>
                  <a:cubicBezTo>
                    <a:pt x="1263" y="83435"/>
                    <a:pt x="1263" y="83435"/>
                    <a:pt x="1263" y="83435"/>
                  </a:cubicBezTo>
                  <a:cubicBezTo>
                    <a:pt x="1263" y="83435"/>
                    <a:pt x="1263" y="83435"/>
                    <a:pt x="1263" y="83435"/>
                  </a:cubicBezTo>
                  <a:cubicBezTo>
                    <a:pt x="1010" y="83435"/>
                    <a:pt x="757" y="83680"/>
                    <a:pt x="757" y="84171"/>
                  </a:cubicBezTo>
                  <a:cubicBezTo>
                    <a:pt x="0" y="84907"/>
                    <a:pt x="505" y="85644"/>
                    <a:pt x="1010" y="86380"/>
                  </a:cubicBezTo>
                  <a:cubicBezTo>
                    <a:pt x="1263" y="86625"/>
                    <a:pt x="1515" y="86871"/>
                    <a:pt x="1515" y="87116"/>
                  </a:cubicBezTo>
                  <a:cubicBezTo>
                    <a:pt x="1768" y="87607"/>
                    <a:pt x="1768" y="88098"/>
                    <a:pt x="1768" y="88588"/>
                  </a:cubicBezTo>
                  <a:cubicBezTo>
                    <a:pt x="1768" y="88834"/>
                    <a:pt x="1768" y="89325"/>
                    <a:pt x="2021" y="89570"/>
                  </a:cubicBezTo>
                  <a:cubicBezTo>
                    <a:pt x="2021" y="89570"/>
                    <a:pt x="2021" y="89815"/>
                    <a:pt x="2021" y="89815"/>
                  </a:cubicBezTo>
                  <a:cubicBezTo>
                    <a:pt x="2021" y="90061"/>
                    <a:pt x="2021" y="90061"/>
                    <a:pt x="2021" y="90306"/>
                  </a:cubicBezTo>
                  <a:cubicBezTo>
                    <a:pt x="2021" y="90306"/>
                    <a:pt x="1768" y="90552"/>
                    <a:pt x="1768" y="90552"/>
                  </a:cubicBezTo>
                  <a:cubicBezTo>
                    <a:pt x="1768" y="90797"/>
                    <a:pt x="1515" y="90797"/>
                    <a:pt x="1515" y="90797"/>
                  </a:cubicBezTo>
                  <a:cubicBezTo>
                    <a:pt x="1263" y="91042"/>
                    <a:pt x="1263" y="91533"/>
                    <a:pt x="1515" y="91779"/>
                  </a:cubicBezTo>
                  <a:cubicBezTo>
                    <a:pt x="1515" y="92024"/>
                    <a:pt x="1768" y="92515"/>
                    <a:pt x="2273" y="92760"/>
                  </a:cubicBezTo>
                  <a:cubicBezTo>
                    <a:pt x="2526" y="93006"/>
                    <a:pt x="2526" y="93006"/>
                    <a:pt x="2526" y="93251"/>
                  </a:cubicBezTo>
                  <a:cubicBezTo>
                    <a:pt x="3031" y="93742"/>
                    <a:pt x="3284" y="93742"/>
                    <a:pt x="3789" y="93742"/>
                  </a:cubicBezTo>
                  <a:cubicBezTo>
                    <a:pt x="3789" y="93987"/>
                    <a:pt x="3789" y="93987"/>
                    <a:pt x="3789" y="93987"/>
                  </a:cubicBezTo>
                  <a:cubicBezTo>
                    <a:pt x="4800" y="94233"/>
                    <a:pt x="5052" y="94969"/>
                    <a:pt x="5305" y="95705"/>
                  </a:cubicBezTo>
                  <a:cubicBezTo>
                    <a:pt x="5557" y="95950"/>
                    <a:pt x="5557" y="96196"/>
                    <a:pt x="5557" y="96441"/>
                  </a:cubicBezTo>
                  <a:cubicBezTo>
                    <a:pt x="6063" y="97423"/>
                    <a:pt x="6063" y="98159"/>
                    <a:pt x="5810" y="99386"/>
                  </a:cubicBezTo>
                  <a:cubicBezTo>
                    <a:pt x="5810" y="99631"/>
                    <a:pt x="5810" y="99631"/>
                    <a:pt x="5810" y="99631"/>
                  </a:cubicBezTo>
                  <a:cubicBezTo>
                    <a:pt x="5810" y="99877"/>
                    <a:pt x="5810" y="100122"/>
                    <a:pt x="5810" y="100368"/>
                  </a:cubicBezTo>
                  <a:cubicBezTo>
                    <a:pt x="5810" y="100368"/>
                    <a:pt x="5810" y="100613"/>
                    <a:pt x="5810" y="100613"/>
                  </a:cubicBezTo>
                  <a:cubicBezTo>
                    <a:pt x="6063" y="101104"/>
                    <a:pt x="5810" y="101595"/>
                    <a:pt x="5810" y="102085"/>
                  </a:cubicBezTo>
                  <a:cubicBezTo>
                    <a:pt x="5557" y="102331"/>
                    <a:pt x="5557" y="102576"/>
                    <a:pt x="5557" y="103067"/>
                  </a:cubicBezTo>
                  <a:cubicBezTo>
                    <a:pt x="5557" y="103558"/>
                    <a:pt x="5810" y="104294"/>
                    <a:pt x="6315" y="104539"/>
                  </a:cubicBezTo>
                  <a:cubicBezTo>
                    <a:pt x="6568" y="104785"/>
                    <a:pt x="6821" y="104785"/>
                    <a:pt x="7073" y="104785"/>
                  </a:cubicBezTo>
                  <a:cubicBezTo>
                    <a:pt x="7073" y="104785"/>
                    <a:pt x="7326" y="104785"/>
                    <a:pt x="7326" y="104785"/>
                  </a:cubicBezTo>
                  <a:cubicBezTo>
                    <a:pt x="7578" y="104539"/>
                    <a:pt x="7831" y="104294"/>
                    <a:pt x="8084" y="104049"/>
                  </a:cubicBezTo>
                  <a:cubicBezTo>
                    <a:pt x="8589" y="103803"/>
                    <a:pt x="8842" y="103312"/>
                    <a:pt x="9347" y="103312"/>
                  </a:cubicBezTo>
                  <a:cubicBezTo>
                    <a:pt x="9347" y="103312"/>
                    <a:pt x="9600" y="103312"/>
                    <a:pt x="9852" y="103558"/>
                  </a:cubicBezTo>
                  <a:cubicBezTo>
                    <a:pt x="10105" y="103803"/>
                    <a:pt x="10357" y="104294"/>
                    <a:pt x="10357" y="104539"/>
                  </a:cubicBezTo>
                  <a:cubicBezTo>
                    <a:pt x="10610" y="104785"/>
                    <a:pt x="10610" y="105030"/>
                    <a:pt x="10610" y="105030"/>
                  </a:cubicBezTo>
                  <a:cubicBezTo>
                    <a:pt x="11115" y="105766"/>
                    <a:pt x="11115" y="105766"/>
                    <a:pt x="11115" y="105766"/>
                  </a:cubicBezTo>
                  <a:cubicBezTo>
                    <a:pt x="11368" y="105276"/>
                    <a:pt x="11368" y="105276"/>
                    <a:pt x="11368" y="105276"/>
                  </a:cubicBezTo>
                  <a:cubicBezTo>
                    <a:pt x="11368" y="105276"/>
                    <a:pt x="11621" y="105276"/>
                    <a:pt x="11621" y="105030"/>
                  </a:cubicBezTo>
                  <a:cubicBezTo>
                    <a:pt x="12126" y="104785"/>
                    <a:pt x="12378" y="104539"/>
                    <a:pt x="12631" y="104294"/>
                  </a:cubicBezTo>
                  <a:cubicBezTo>
                    <a:pt x="13136" y="103558"/>
                    <a:pt x="13642" y="103067"/>
                    <a:pt x="14652" y="103067"/>
                  </a:cubicBezTo>
                  <a:cubicBezTo>
                    <a:pt x="14905" y="103067"/>
                    <a:pt x="14905" y="103067"/>
                    <a:pt x="14905" y="103067"/>
                  </a:cubicBezTo>
                  <a:cubicBezTo>
                    <a:pt x="15410" y="103067"/>
                    <a:pt x="15915" y="103558"/>
                    <a:pt x="16168" y="103803"/>
                  </a:cubicBezTo>
                  <a:cubicBezTo>
                    <a:pt x="16673" y="104049"/>
                    <a:pt x="17178" y="104294"/>
                    <a:pt x="17684" y="104294"/>
                  </a:cubicBezTo>
                  <a:cubicBezTo>
                    <a:pt x="18189" y="104294"/>
                    <a:pt x="18442" y="104294"/>
                    <a:pt x="18694" y="104049"/>
                  </a:cubicBezTo>
                  <a:cubicBezTo>
                    <a:pt x="18694" y="103803"/>
                    <a:pt x="18694" y="103803"/>
                    <a:pt x="18947" y="103803"/>
                  </a:cubicBezTo>
                  <a:cubicBezTo>
                    <a:pt x="19200" y="103558"/>
                    <a:pt x="19452" y="103312"/>
                    <a:pt x="19957" y="103312"/>
                  </a:cubicBezTo>
                  <a:cubicBezTo>
                    <a:pt x="19957" y="103312"/>
                    <a:pt x="20210" y="103312"/>
                    <a:pt x="20463" y="103312"/>
                  </a:cubicBezTo>
                  <a:cubicBezTo>
                    <a:pt x="21221" y="103067"/>
                    <a:pt x="21221" y="102576"/>
                    <a:pt x="21221" y="101840"/>
                  </a:cubicBezTo>
                  <a:cubicBezTo>
                    <a:pt x="21221" y="101595"/>
                    <a:pt x="20968" y="101349"/>
                    <a:pt x="21221" y="101104"/>
                  </a:cubicBezTo>
                  <a:cubicBezTo>
                    <a:pt x="21221" y="101104"/>
                    <a:pt x="21473" y="100858"/>
                    <a:pt x="21726" y="100858"/>
                  </a:cubicBezTo>
                  <a:cubicBezTo>
                    <a:pt x="21726" y="100858"/>
                    <a:pt x="21726" y="100858"/>
                    <a:pt x="21726" y="100858"/>
                  </a:cubicBezTo>
                  <a:cubicBezTo>
                    <a:pt x="22736" y="101104"/>
                    <a:pt x="23747" y="101840"/>
                    <a:pt x="23747" y="102822"/>
                  </a:cubicBezTo>
                  <a:cubicBezTo>
                    <a:pt x="24000" y="103067"/>
                    <a:pt x="24000" y="103067"/>
                    <a:pt x="24000" y="103067"/>
                  </a:cubicBezTo>
                  <a:cubicBezTo>
                    <a:pt x="24000" y="103803"/>
                    <a:pt x="24000" y="104294"/>
                    <a:pt x="24252" y="104539"/>
                  </a:cubicBezTo>
                  <a:cubicBezTo>
                    <a:pt x="24252" y="104785"/>
                    <a:pt x="24505" y="105030"/>
                    <a:pt x="24505" y="105030"/>
                  </a:cubicBezTo>
                  <a:cubicBezTo>
                    <a:pt x="24757" y="105276"/>
                    <a:pt x="25010" y="105521"/>
                    <a:pt x="25010" y="106012"/>
                  </a:cubicBezTo>
                  <a:cubicBezTo>
                    <a:pt x="25010" y="106257"/>
                    <a:pt x="25010" y="106503"/>
                    <a:pt x="25263" y="106748"/>
                  </a:cubicBezTo>
                  <a:cubicBezTo>
                    <a:pt x="25263" y="107484"/>
                    <a:pt x="25263" y="108220"/>
                    <a:pt x="26273" y="108711"/>
                  </a:cubicBezTo>
                  <a:cubicBezTo>
                    <a:pt x="26778" y="109202"/>
                    <a:pt x="27536" y="109693"/>
                    <a:pt x="27789" y="110184"/>
                  </a:cubicBezTo>
                  <a:cubicBezTo>
                    <a:pt x="27789" y="110674"/>
                    <a:pt x="27536" y="110920"/>
                    <a:pt x="27284" y="111411"/>
                  </a:cubicBezTo>
                  <a:cubicBezTo>
                    <a:pt x="27284" y="111411"/>
                    <a:pt x="27031" y="111411"/>
                    <a:pt x="27031" y="111656"/>
                  </a:cubicBezTo>
                  <a:cubicBezTo>
                    <a:pt x="26021" y="112392"/>
                    <a:pt x="25768" y="112638"/>
                    <a:pt x="25768" y="113128"/>
                  </a:cubicBezTo>
                  <a:cubicBezTo>
                    <a:pt x="25768" y="113619"/>
                    <a:pt x="25768" y="113619"/>
                    <a:pt x="25768" y="113619"/>
                  </a:cubicBezTo>
                  <a:cubicBezTo>
                    <a:pt x="26273" y="113619"/>
                    <a:pt x="26273" y="113619"/>
                    <a:pt x="26273" y="113619"/>
                  </a:cubicBezTo>
                  <a:cubicBezTo>
                    <a:pt x="26526" y="113619"/>
                    <a:pt x="26526" y="113374"/>
                    <a:pt x="27284" y="113128"/>
                  </a:cubicBezTo>
                  <a:cubicBezTo>
                    <a:pt x="27536" y="112883"/>
                    <a:pt x="27789" y="112638"/>
                    <a:pt x="28042" y="112638"/>
                  </a:cubicBezTo>
                  <a:cubicBezTo>
                    <a:pt x="28042" y="112638"/>
                    <a:pt x="28042" y="112638"/>
                    <a:pt x="28042" y="112638"/>
                  </a:cubicBezTo>
                  <a:cubicBezTo>
                    <a:pt x="28294" y="112638"/>
                    <a:pt x="28547" y="113128"/>
                    <a:pt x="28547" y="113374"/>
                  </a:cubicBezTo>
                  <a:cubicBezTo>
                    <a:pt x="28800" y="113865"/>
                    <a:pt x="28547" y="114601"/>
                    <a:pt x="28547" y="115092"/>
                  </a:cubicBezTo>
                  <a:cubicBezTo>
                    <a:pt x="28547" y="115582"/>
                    <a:pt x="28294" y="116319"/>
                    <a:pt x="28547" y="116809"/>
                  </a:cubicBezTo>
                  <a:cubicBezTo>
                    <a:pt x="28800" y="117546"/>
                    <a:pt x="29305" y="117791"/>
                    <a:pt x="29557" y="118036"/>
                  </a:cubicBezTo>
                  <a:cubicBezTo>
                    <a:pt x="30063" y="118036"/>
                    <a:pt x="30315" y="118282"/>
                    <a:pt x="30568" y="118773"/>
                  </a:cubicBezTo>
                  <a:cubicBezTo>
                    <a:pt x="30821" y="119018"/>
                    <a:pt x="30821" y="119263"/>
                    <a:pt x="30821" y="119509"/>
                  </a:cubicBezTo>
                  <a:cubicBezTo>
                    <a:pt x="30821" y="119754"/>
                    <a:pt x="30821" y="119754"/>
                    <a:pt x="30821" y="119754"/>
                  </a:cubicBezTo>
                  <a:cubicBezTo>
                    <a:pt x="31326" y="119754"/>
                    <a:pt x="31326" y="119754"/>
                    <a:pt x="31326" y="119754"/>
                  </a:cubicBezTo>
                  <a:cubicBezTo>
                    <a:pt x="31578" y="119754"/>
                    <a:pt x="31578" y="119754"/>
                    <a:pt x="31578" y="119754"/>
                  </a:cubicBezTo>
                  <a:cubicBezTo>
                    <a:pt x="31831" y="119754"/>
                    <a:pt x="31831" y="119754"/>
                    <a:pt x="32084" y="119509"/>
                  </a:cubicBezTo>
                  <a:cubicBezTo>
                    <a:pt x="32336" y="119263"/>
                    <a:pt x="32589" y="119018"/>
                    <a:pt x="32589" y="118773"/>
                  </a:cubicBezTo>
                  <a:cubicBezTo>
                    <a:pt x="32842" y="118282"/>
                    <a:pt x="33094" y="118036"/>
                    <a:pt x="33347" y="117791"/>
                  </a:cubicBezTo>
                  <a:cubicBezTo>
                    <a:pt x="33347" y="117791"/>
                    <a:pt x="33600" y="117791"/>
                    <a:pt x="33600" y="117791"/>
                  </a:cubicBezTo>
                  <a:cubicBezTo>
                    <a:pt x="33852" y="117791"/>
                    <a:pt x="33852" y="117791"/>
                    <a:pt x="34105" y="118036"/>
                  </a:cubicBezTo>
                  <a:cubicBezTo>
                    <a:pt x="34357" y="118282"/>
                    <a:pt x="34610" y="118527"/>
                    <a:pt x="34863" y="118527"/>
                  </a:cubicBezTo>
                  <a:cubicBezTo>
                    <a:pt x="35115" y="118773"/>
                    <a:pt x="35115" y="119018"/>
                    <a:pt x="35368" y="119263"/>
                  </a:cubicBezTo>
                  <a:cubicBezTo>
                    <a:pt x="35873" y="119509"/>
                    <a:pt x="36631" y="120000"/>
                    <a:pt x="37389" y="120000"/>
                  </a:cubicBezTo>
                  <a:cubicBezTo>
                    <a:pt x="37894" y="120000"/>
                    <a:pt x="37894" y="119754"/>
                    <a:pt x="38147" y="119509"/>
                  </a:cubicBezTo>
                  <a:cubicBezTo>
                    <a:pt x="38400" y="119509"/>
                    <a:pt x="38400" y="119263"/>
                    <a:pt x="38400" y="119018"/>
                  </a:cubicBezTo>
                  <a:cubicBezTo>
                    <a:pt x="38652" y="118773"/>
                    <a:pt x="38652" y="118773"/>
                    <a:pt x="39410" y="118773"/>
                  </a:cubicBezTo>
                  <a:cubicBezTo>
                    <a:pt x="39915" y="118527"/>
                    <a:pt x="40168" y="118527"/>
                    <a:pt x="40168" y="118527"/>
                  </a:cubicBezTo>
                  <a:cubicBezTo>
                    <a:pt x="40673" y="118282"/>
                    <a:pt x="40673" y="118282"/>
                    <a:pt x="40673" y="118282"/>
                  </a:cubicBezTo>
                  <a:cubicBezTo>
                    <a:pt x="40673" y="117791"/>
                    <a:pt x="40673" y="117791"/>
                    <a:pt x="40673" y="117791"/>
                  </a:cubicBezTo>
                  <a:cubicBezTo>
                    <a:pt x="40673" y="117791"/>
                    <a:pt x="40421" y="117791"/>
                    <a:pt x="40421" y="117546"/>
                  </a:cubicBezTo>
                  <a:cubicBezTo>
                    <a:pt x="40168" y="117055"/>
                    <a:pt x="39915" y="116809"/>
                    <a:pt x="40168" y="116319"/>
                  </a:cubicBezTo>
                  <a:cubicBezTo>
                    <a:pt x="40673" y="116809"/>
                    <a:pt x="40926" y="116809"/>
                    <a:pt x="41431" y="116809"/>
                  </a:cubicBezTo>
                  <a:cubicBezTo>
                    <a:pt x="41431" y="116809"/>
                    <a:pt x="41431" y="116809"/>
                    <a:pt x="41431" y="116809"/>
                  </a:cubicBezTo>
                  <a:cubicBezTo>
                    <a:pt x="41684" y="116809"/>
                    <a:pt x="41936" y="116564"/>
                    <a:pt x="42189" y="116073"/>
                  </a:cubicBezTo>
                  <a:cubicBezTo>
                    <a:pt x="42189" y="115828"/>
                    <a:pt x="42442" y="115337"/>
                    <a:pt x="42694" y="115337"/>
                  </a:cubicBezTo>
                  <a:cubicBezTo>
                    <a:pt x="42947" y="115337"/>
                    <a:pt x="42947" y="115337"/>
                    <a:pt x="42947" y="115337"/>
                  </a:cubicBezTo>
                  <a:cubicBezTo>
                    <a:pt x="43200" y="115582"/>
                    <a:pt x="43705" y="116564"/>
                    <a:pt x="43705" y="117546"/>
                  </a:cubicBezTo>
                  <a:cubicBezTo>
                    <a:pt x="43705" y="117791"/>
                    <a:pt x="43705" y="118036"/>
                    <a:pt x="43705" y="118282"/>
                  </a:cubicBezTo>
                  <a:cubicBezTo>
                    <a:pt x="43452" y="118773"/>
                    <a:pt x="43200" y="119509"/>
                    <a:pt x="43705" y="119754"/>
                  </a:cubicBezTo>
                  <a:cubicBezTo>
                    <a:pt x="43957" y="119754"/>
                    <a:pt x="43957" y="119754"/>
                    <a:pt x="43957" y="119754"/>
                  </a:cubicBezTo>
                  <a:cubicBezTo>
                    <a:pt x="44210" y="119754"/>
                    <a:pt x="44210" y="119754"/>
                    <a:pt x="44210" y="119754"/>
                  </a:cubicBezTo>
                  <a:cubicBezTo>
                    <a:pt x="44463" y="119754"/>
                    <a:pt x="44968" y="119509"/>
                    <a:pt x="45473" y="118773"/>
                  </a:cubicBezTo>
                  <a:cubicBezTo>
                    <a:pt x="45726" y="118773"/>
                    <a:pt x="45726" y="118773"/>
                    <a:pt x="45726" y="118527"/>
                  </a:cubicBezTo>
                  <a:cubicBezTo>
                    <a:pt x="46231" y="118282"/>
                    <a:pt x="46736" y="117791"/>
                    <a:pt x="47494" y="117791"/>
                  </a:cubicBezTo>
                  <a:cubicBezTo>
                    <a:pt x="47494" y="117791"/>
                    <a:pt x="47747" y="117791"/>
                    <a:pt x="47747" y="117791"/>
                  </a:cubicBezTo>
                  <a:cubicBezTo>
                    <a:pt x="48505" y="118282"/>
                    <a:pt x="48505" y="118282"/>
                    <a:pt x="48505" y="118282"/>
                  </a:cubicBezTo>
                  <a:cubicBezTo>
                    <a:pt x="48757" y="117546"/>
                    <a:pt x="48757" y="117546"/>
                    <a:pt x="48757" y="117546"/>
                  </a:cubicBezTo>
                  <a:cubicBezTo>
                    <a:pt x="48757" y="117300"/>
                    <a:pt x="48757" y="117300"/>
                    <a:pt x="48757" y="117300"/>
                  </a:cubicBezTo>
                  <a:cubicBezTo>
                    <a:pt x="49010" y="117055"/>
                    <a:pt x="49010" y="116564"/>
                    <a:pt x="49010" y="116073"/>
                  </a:cubicBezTo>
                  <a:cubicBezTo>
                    <a:pt x="49263" y="115582"/>
                    <a:pt x="49010" y="114846"/>
                    <a:pt x="49010" y="114355"/>
                  </a:cubicBezTo>
                  <a:cubicBezTo>
                    <a:pt x="49010" y="114110"/>
                    <a:pt x="49010" y="113865"/>
                    <a:pt x="49010" y="113619"/>
                  </a:cubicBezTo>
                  <a:cubicBezTo>
                    <a:pt x="49010" y="112883"/>
                    <a:pt x="49263" y="112638"/>
                    <a:pt x="49515" y="112638"/>
                  </a:cubicBezTo>
                  <a:cubicBezTo>
                    <a:pt x="49768" y="112638"/>
                    <a:pt x="50021" y="112392"/>
                    <a:pt x="50273" y="112147"/>
                  </a:cubicBezTo>
                  <a:cubicBezTo>
                    <a:pt x="50526" y="111656"/>
                    <a:pt x="50778" y="110674"/>
                    <a:pt x="51031" y="109693"/>
                  </a:cubicBezTo>
                  <a:cubicBezTo>
                    <a:pt x="51031" y="109202"/>
                    <a:pt x="50778" y="108466"/>
                    <a:pt x="50526" y="107975"/>
                  </a:cubicBezTo>
                  <a:cubicBezTo>
                    <a:pt x="50273" y="106993"/>
                    <a:pt x="50021" y="106257"/>
                    <a:pt x="51031" y="105766"/>
                  </a:cubicBezTo>
                  <a:cubicBezTo>
                    <a:pt x="51789" y="105521"/>
                    <a:pt x="52294" y="105276"/>
                    <a:pt x="53052" y="105276"/>
                  </a:cubicBezTo>
                  <a:cubicBezTo>
                    <a:pt x="53810" y="105030"/>
                    <a:pt x="54821" y="104785"/>
                    <a:pt x="55578" y="103803"/>
                  </a:cubicBezTo>
                  <a:cubicBezTo>
                    <a:pt x="55831" y="103558"/>
                    <a:pt x="55831" y="103558"/>
                    <a:pt x="55831" y="103558"/>
                  </a:cubicBezTo>
                  <a:cubicBezTo>
                    <a:pt x="56084" y="103067"/>
                    <a:pt x="56589" y="102331"/>
                    <a:pt x="56842" y="101840"/>
                  </a:cubicBezTo>
                  <a:cubicBezTo>
                    <a:pt x="57094" y="101104"/>
                    <a:pt x="57094" y="100613"/>
                    <a:pt x="56842" y="100122"/>
                  </a:cubicBezTo>
                  <a:cubicBezTo>
                    <a:pt x="56842" y="99877"/>
                    <a:pt x="56842" y="99386"/>
                    <a:pt x="56842" y="99141"/>
                  </a:cubicBezTo>
                  <a:cubicBezTo>
                    <a:pt x="57094" y="98895"/>
                    <a:pt x="57347" y="98895"/>
                    <a:pt x="57852" y="98895"/>
                  </a:cubicBezTo>
                  <a:cubicBezTo>
                    <a:pt x="58357" y="98895"/>
                    <a:pt x="58357" y="98895"/>
                    <a:pt x="58357" y="98895"/>
                  </a:cubicBezTo>
                  <a:cubicBezTo>
                    <a:pt x="58357" y="98650"/>
                    <a:pt x="58357" y="98650"/>
                    <a:pt x="58357" y="98650"/>
                  </a:cubicBezTo>
                  <a:cubicBezTo>
                    <a:pt x="58610" y="97914"/>
                    <a:pt x="58357" y="97668"/>
                    <a:pt x="58105" y="97177"/>
                  </a:cubicBezTo>
                  <a:cubicBezTo>
                    <a:pt x="57852" y="96932"/>
                    <a:pt x="57600" y="96441"/>
                    <a:pt x="57600" y="95950"/>
                  </a:cubicBezTo>
                  <a:cubicBezTo>
                    <a:pt x="57852" y="95214"/>
                    <a:pt x="58863" y="93987"/>
                    <a:pt x="59621" y="93496"/>
                  </a:cubicBezTo>
                  <a:cubicBezTo>
                    <a:pt x="59873" y="93251"/>
                    <a:pt x="60126" y="93251"/>
                    <a:pt x="60378" y="93251"/>
                  </a:cubicBezTo>
                  <a:cubicBezTo>
                    <a:pt x="60631" y="93251"/>
                    <a:pt x="60631" y="93251"/>
                    <a:pt x="60884" y="93251"/>
                  </a:cubicBezTo>
                  <a:cubicBezTo>
                    <a:pt x="61136" y="93496"/>
                    <a:pt x="61389" y="93987"/>
                    <a:pt x="61894" y="94233"/>
                  </a:cubicBezTo>
                  <a:cubicBezTo>
                    <a:pt x="62400" y="94969"/>
                    <a:pt x="62652" y="95460"/>
                    <a:pt x="63410" y="95460"/>
                  </a:cubicBezTo>
                  <a:cubicBezTo>
                    <a:pt x="63410" y="95460"/>
                    <a:pt x="63410" y="95460"/>
                    <a:pt x="63410" y="95460"/>
                  </a:cubicBezTo>
                  <a:cubicBezTo>
                    <a:pt x="63663" y="95460"/>
                    <a:pt x="63663" y="95460"/>
                    <a:pt x="63663" y="95460"/>
                  </a:cubicBezTo>
                  <a:cubicBezTo>
                    <a:pt x="63915" y="95460"/>
                    <a:pt x="63915" y="95460"/>
                    <a:pt x="63915" y="95460"/>
                  </a:cubicBezTo>
                  <a:cubicBezTo>
                    <a:pt x="63915" y="95214"/>
                    <a:pt x="64168" y="94969"/>
                    <a:pt x="64168" y="94969"/>
                  </a:cubicBezTo>
                  <a:cubicBezTo>
                    <a:pt x="64168" y="94969"/>
                    <a:pt x="64421" y="94723"/>
                    <a:pt x="64421" y="94723"/>
                  </a:cubicBezTo>
                  <a:cubicBezTo>
                    <a:pt x="64673" y="94723"/>
                    <a:pt x="64673" y="94478"/>
                    <a:pt x="64926" y="94478"/>
                  </a:cubicBezTo>
                  <a:cubicBezTo>
                    <a:pt x="64926" y="94478"/>
                    <a:pt x="64926" y="94478"/>
                    <a:pt x="64926" y="94478"/>
                  </a:cubicBezTo>
                  <a:cubicBezTo>
                    <a:pt x="65178" y="94478"/>
                    <a:pt x="65431" y="94233"/>
                    <a:pt x="65431" y="93987"/>
                  </a:cubicBezTo>
                  <a:cubicBezTo>
                    <a:pt x="65684" y="93496"/>
                    <a:pt x="65431" y="92760"/>
                    <a:pt x="65431" y="92269"/>
                  </a:cubicBezTo>
                  <a:cubicBezTo>
                    <a:pt x="65431" y="92024"/>
                    <a:pt x="65431" y="91779"/>
                    <a:pt x="65431" y="91533"/>
                  </a:cubicBezTo>
                  <a:cubicBezTo>
                    <a:pt x="65431" y="91533"/>
                    <a:pt x="65684" y="91533"/>
                    <a:pt x="65684" y="91533"/>
                  </a:cubicBezTo>
                  <a:cubicBezTo>
                    <a:pt x="65936" y="91533"/>
                    <a:pt x="66189" y="91533"/>
                    <a:pt x="66694" y="91533"/>
                  </a:cubicBezTo>
                  <a:cubicBezTo>
                    <a:pt x="66694" y="91779"/>
                    <a:pt x="66947" y="91779"/>
                    <a:pt x="67200" y="91779"/>
                  </a:cubicBezTo>
                  <a:cubicBezTo>
                    <a:pt x="67200" y="91779"/>
                    <a:pt x="67200" y="91779"/>
                    <a:pt x="67200" y="91779"/>
                  </a:cubicBezTo>
                  <a:cubicBezTo>
                    <a:pt x="67957" y="91533"/>
                    <a:pt x="67957" y="91533"/>
                    <a:pt x="67957" y="91533"/>
                  </a:cubicBezTo>
                  <a:cubicBezTo>
                    <a:pt x="67705" y="91288"/>
                    <a:pt x="67705" y="91288"/>
                    <a:pt x="67705" y="91288"/>
                  </a:cubicBezTo>
                  <a:cubicBezTo>
                    <a:pt x="67705" y="91042"/>
                    <a:pt x="67705" y="91042"/>
                    <a:pt x="67705" y="90797"/>
                  </a:cubicBezTo>
                  <a:cubicBezTo>
                    <a:pt x="67957" y="90552"/>
                    <a:pt x="67957" y="90306"/>
                    <a:pt x="67957" y="90061"/>
                  </a:cubicBezTo>
                  <a:cubicBezTo>
                    <a:pt x="67957" y="89325"/>
                    <a:pt x="68210" y="88588"/>
                    <a:pt x="68715" y="88098"/>
                  </a:cubicBezTo>
                  <a:cubicBezTo>
                    <a:pt x="69221" y="87607"/>
                    <a:pt x="70484" y="86871"/>
                    <a:pt x="71242" y="86625"/>
                  </a:cubicBezTo>
                  <a:cubicBezTo>
                    <a:pt x="71242" y="86625"/>
                    <a:pt x="71242" y="86625"/>
                    <a:pt x="71494" y="86625"/>
                  </a:cubicBezTo>
                  <a:cubicBezTo>
                    <a:pt x="71747" y="86625"/>
                    <a:pt x="72252" y="86871"/>
                    <a:pt x="72505" y="87116"/>
                  </a:cubicBezTo>
                  <a:cubicBezTo>
                    <a:pt x="73010" y="87116"/>
                    <a:pt x="73263" y="87361"/>
                    <a:pt x="73768" y="87361"/>
                  </a:cubicBezTo>
                  <a:cubicBezTo>
                    <a:pt x="74021" y="87361"/>
                    <a:pt x="74021" y="87361"/>
                    <a:pt x="74021" y="87361"/>
                  </a:cubicBezTo>
                  <a:cubicBezTo>
                    <a:pt x="74526" y="87116"/>
                    <a:pt x="74526" y="86625"/>
                    <a:pt x="74526" y="86380"/>
                  </a:cubicBezTo>
                  <a:cubicBezTo>
                    <a:pt x="74526" y="86134"/>
                    <a:pt x="74526" y="85889"/>
                    <a:pt x="74778" y="85889"/>
                  </a:cubicBezTo>
                  <a:cubicBezTo>
                    <a:pt x="74778" y="85398"/>
                    <a:pt x="75284" y="85153"/>
                    <a:pt x="76042" y="84907"/>
                  </a:cubicBezTo>
                  <a:cubicBezTo>
                    <a:pt x="76294" y="84907"/>
                    <a:pt x="76294" y="84907"/>
                    <a:pt x="76547" y="84907"/>
                  </a:cubicBezTo>
                  <a:cubicBezTo>
                    <a:pt x="77557" y="84417"/>
                    <a:pt x="78315" y="84171"/>
                    <a:pt x="79073" y="83190"/>
                  </a:cubicBezTo>
                  <a:cubicBezTo>
                    <a:pt x="79578" y="82944"/>
                    <a:pt x="80084" y="82699"/>
                    <a:pt x="80589" y="82699"/>
                  </a:cubicBezTo>
                  <a:cubicBezTo>
                    <a:pt x="80589" y="82699"/>
                    <a:pt x="80842" y="82453"/>
                    <a:pt x="81094" y="82453"/>
                  </a:cubicBezTo>
                  <a:cubicBezTo>
                    <a:pt x="81600" y="82208"/>
                    <a:pt x="81852" y="81963"/>
                    <a:pt x="82357" y="81472"/>
                  </a:cubicBezTo>
                  <a:cubicBezTo>
                    <a:pt x="82610" y="81226"/>
                    <a:pt x="82610" y="81226"/>
                    <a:pt x="82610" y="81226"/>
                  </a:cubicBezTo>
                  <a:cubicBezTo>
                    <a:pt x="83115" y="80490"/>
                    <a:pt x="83621" y="80490"/>
                    <a:pt x="84126" y="80490"/>
                  </a:cubicBezTo>
                  <a:cubicBezTo>
                    <a:pt x="84631" y="80490"/>
                    <a:pt x="85136" y="80490"/>
                    <a:pt x="85642" y="80736"/>
                  </a:cubicBezTo>
                  <a:cubicBezTo>
                    <a:pt x="85894" y="80736"/>
                    <a:pt x="85894" y="80736"/>
                    <a:pt x="85894" y="80736"/>
                  </a:cubicBezTo>
                  <a:cubicBezTo>
                    <a:pt x="86400" y="80736"/>
                    <a:pt x="86652" y="80736"/>
                    <a:pt x="86905" y="80736"/>
                  </a:cubicBezTo>
                  <a:cubicBezTo>
                    <a:pt x="87410" y="80736"/>
                    <a:pt x="87663" y="80736"/>
                    <a:pt x="87915" y="80736"/>
                  </a:cubicBezTo>
                  <a:cubicBezTo>
                    <a:pt x="88168" y="80736"/>
                    <a:pt x="88421" y="80736"/>
                    <a:pt x="88673" y="80736"/>
                  </a:cubicBezTo>
                  <a:cubicBezTo>
                    <a:pt x="89431" y="80736"/>
                    <a:pt x="89936" y="80736"/>
                    <a:pt x="90189" y="80981"/>
                  </a:cubicBezTo>
                  <a:cubicBezTo>
                    <a:pt x="90189" y="80981"/>
                    <a:pt x="90189" y="80981"/>
                    <a:pt x="90189" y="80981"/>
                  </a:cubicBezTo>
                  <a:cubicBezTo>
                    <a:pt x="90442" y="81226"/>
                    <a:pt x="90442" y="81226"/>
                    <a:pt x="90442" y="81226"/>
                  </a:cubicBezTo>
                  <a:cubicBezTo>
                    <a:pt x="90442" y="80981"/>
                    <a:pt x="90442" y="80981"/>
                    <a:pt x="90442" y="80981"/>
                  </a:cubicBezTo>
                  <a:cubicBezTo>
                    <a:pt x="91200" y="81226"/>
                    <a:pt x="91957" y="81226"/>
                    <a:pt x="92463" y="81226"/>
                  </a:cubicBezTo>
                  <a:cubicBezTo>
                    <a:pt x="92968" y="81226"/>
                    <a:pt x="93221" y="81226"/>
                    <a:pt x="93473" y="81226"/>
                  </a:cubicBezTo>
                  <a:cubicBezTo>
                    <a:pt x="93726" y="81226"/>
                    <a:pt x="93978" y="81226"/>
                    <a:pt x="94231" y="81226"/>
                  </a:cubicBezTo>
                  <a:cubicBezTo>
                    <a:pt x="94989" y="81226"/>
                    <a:pt x="94989" y="81226"/>
                    <a:pt x="94989" y="81226"/>
                  </a:cubicBezTo>
                  <a:cubicBezTo>
                    <a:pt x="96000" y="81226"/>
                    <a:pt x="96757" y="81226"/>
                    <a:pt x="97515" y="80245"/>
                  </a:cubicBezTo>
                  <a:cubicBezTo>
                    <a:pt x="98273" y="79263"/>
                    <a:pt x="98778" y="78773"/>
                    <a:pt x="100294" y="78773"/>
                  </a:cubicBezTo>
                  <a:cubicBezTo>
                    <a:pt x="100800" y="78773"/>
                    <a:pt x="101305" y="78773"/>
                    <a:pt x="101557" y="78773"/>
                  </a:cubicBezTo>
                  <a:cubicBezTo>
                    <a:pt x="102063" y="78773"/>
                    <a:pt x="102568" y="78773"/>
                    <a:pt x="103326" y="78773"/>
                  </a:cubicBezTo>
                  <a:cubicBezTo>
                    <a:pt x="103578" y="78773"/>
                    <a:pt x="103831" y="78773"/>
                    <a:pt x="104336" y="78773"/>
                  </a:cubicBezTo>
                  <a:cubicBezTo>
                    <a:pt x="104589" y="78773"/>
                    <a:pt x="104589" y="78773"/>
                    <a:pt x="104589" y="78773"/>
                  </a:cubicBezTo>
                  <a:cubicBezTo>
                    <a:pt x="105094" y="78773"/>
                    <a:pt x="105600" y="78773"/>
                    <a:pt x="106105" y="78773"/>
                  </a:cubicBezTo>
                  <a:cubicBezTo>
                    <a:pt x="106610" y="78773"/>
                    <a:pt x="107115" y="78527"/>
                    <a:pt x="107621" y="78527"/>
                  </a:cubicBezTo>
                  <a:cubicBezTo>
                    <a:pt x="107873" y="78527"/>
                    <a:pt x="108126" y="78527"/>
                    <a:pt x="108378" y="78527"/>
                  </a:cubicBezTo>
                  <a:cubicBezTo>
                    <a:pt x="108631" y="78773"/>
                    <a:pt x="108631" y="78773"/>
                    <a:pt x="108631" y="78773"/>
                  </a:cubicBezTo>
                  <a:cubicBezTo>
                    <a:pt x="108884" y="78773"/>
                    <a:pt x="109136" y="78773"/>
                    <a:pt x="109136" y="78773"/>
                  </a:cubicBezTo>
                  <a:cubicBezTo>
                    <a:pt x="109642" y="78773"/>
                    <a:pt x="109894" y="78527"/>
                    <a:pt x="110147" y="78527"/>
                  </a:cubicBezTo>
                  <a:cubicBezTo>
                    <a:pt x="110400" y="78527"/>
                    <a:pt x="110652" y="78282"/>
                    <a:pt x="110905" y="78282"/>
                  </a:cubicBezTo>
                  <a:cubicBezTo>
                    <a:pt x="111157" y="78036"/>
                    <a:pt x="111410" y="77791"/>
                    <a:pt x="111663" y="77791"/>
                  </a:cubicBezTo>
                  <a:cubicBezTo>
                    <a:pt x="111915" y="77791"/>
                    <a:pt x="111915" y="77791"/>
                    <a:pt x="112168" y="77791"/>
                  </a:cubicBezTo>
                  <a:cubicBezTo>
                    <a:pt x="112421" y="77791"/>
                    <a:pt x="112673" y="77791"/>
                    <a:pt x="113178" y="77791"/>
                  </a:cubicBezTo>
                  <a:cubicBezTo>
                    <a:pt x="113431" y="78036"/>
                    <a:pt x="113684" y="78036"/>
                    <a:pt x="113936" y="78036"/>
                  </a:cubicBezTo>
                  <a:cubicBezTo>
                    <a:pt x="114442" y="78036"/>
                    <a:pt x="114694" y="77791"/>
                    <a:pt x="114947" y="77546"/>
                  </a:cubicBezTo>
                  <a:cubicBezTo>
                    <a:pt x="115200" y="77300"/>
                    <a:pt x="115200" y="77055"/>
                    <a:pt x="115452" y="76809"/>
                  </a:cubicBezTo>
                  <a:cubicBezTo>
                    <a:pt x="115452" y="76564"/>
                    <a:pt x="115705" y="76319"/>
                    <a:pt x="115957" y="76073"/>
                  </a:cubicBezTo>
                  <a:cubicBezTo>
                    <a:pt x="116210" y="76073"/>
                    <a:pt x="116210" y="75828"/>
                    <a:pt x="116463" y="75828"/>
                  </a:cubicBezTo>
                  <a:cubicBezTo>
                    <a:pt x="116715" y="75582"/>
                    <a:pt x="116968" y="75582"/>
                    <a:pt x="117221" y="75337"/>
                  </a:cubicBezTo>
                  <a:cubicBezTo>
                    <a:pt x="117726" y="74601"/>
                    <a:pt x="117726" y="73865"/>
                    <a:pt x="117978" y="73128"/>
                  </a:cubicBezTo>
                  <a:cubicBezTo>
                    <a:pt x="117978" y="72392"/>
                    <a:pt x="117978" y="71656"/>
                    <a:pt x="118484" y="71165"/>
                  </a:cubicBezTo>
                  <a:cubicBezTo>
                    <a:pt x="118989" y="69938"/>
                    <a:pt x="119747" y="68711"/>
                    <a:pt x="119747" y="67239"/>
                  </a:cubicBezTo>
                  <a:cubicBezTo>
                    <a:pt x="119747" y="65766"/>
                    <a:pt x="119747" y="65766"/>
                    <a:pt x="119747" y="65766"/>
                  </a:cubicBezTo>
                  <a:cubicBezTo>
                    <a:pt x="119747" y="62331"/>
                    <a:pt x="119747" y="58895"/>
                    <a:pt x="120000" y="55460"/>
                  </a:cubicBezTo>
                  <a:cubicBezTo>
                    <a:pt x="120000" y="54478"/>
                    <a:pt x="120000" y="53742"/>
                    <a:pt x="119747" y="52760"/>
                  </a:cubicBezTo>
                  <a:cubicBezTo>
                    <a:pt x="119747" y="52024"/>
                    <a:pt x="119747" y="51288"/>
                    <a:pt x="119747" y="50306"/>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02" name="Shape 2902"/>
            <p:cNvSpPr/>
            <p:nvPr/>
          </p:nvSpPr>
          <p:spPr>
            <a:xfrm>
              <a:off x="1004521" y="845050"/>
              <a:ext cx="694166" cy="773595"/>
            </a:xfrm>
            <a:custGeom>
              <a:avLst/>
              <a:gdLst/>
              <a:ahLst/>
              <a:cxnLst/>
              <a:rect l="0" t="0" r="0" b="0"/>
              <a:pathLst>
                <a:path w="120000" h="120000" extrusionOk="0">
                  <a:moveTo>
                    <a:pt x="111953" y="102650"/>
                  </a:moveTo>
                  <a:cubicBezTo>
                    <a:pt x="104256" y="21975"/>
                    <a:pt x="104256" y="21975"/>
                    <a:pt x="104256" y="21975"/>
                  </a:cubicBezTo>
                  <a:cubicBezTo>
                    <a:pt x="120000" y="21975"/>
                    <a:pt x="120000" y="21975"/>
                    <a:pt x="120000" y="21975"/>
                  </a:cubicBezTo>
                  <a:cubicBezTo>
                    <a:pt x="115451" y="19084"/>
                    <a:pt x="115451" y="19084"/>
                    <a:pt x="115451" y="19084"/>
                  </a:cubicBezTo>
                  <a:cubicBezTo>
                    <a:pt x="110903" y="16192"/>
                    <a:pt x="107055" y="13879"/>
                    <a:pt x="103556" y="11566"/>
                  </a:cubicBezTo>
                  <a:cubicBezTo>
                    <a:pt x="100408" y="9831"/>
                    <a:pt x="97609" y="8096"/>
                    <a:pt x="93760" y="5783"/>
                  </a:cubicBezTo>
                  <a:cubicBezTo>
                    <a:pt x="92711" y="5204"/>
                    <a:pt x="91661" y="4626"/>
                    <a:pt x="90612" y="4048"/>
                  </a:cubicBezTo>
                  <a:cubicBezTo>
                    <a:pt x="90262" y="3759"/>
                    <a:pt x="90262" y="3759"/>
                    <a:pt x="90262" y="3759"/>
                  </a:cubicBezTo>
                  <a:cubicBezTo>
                    <a:pt x="89212" y="2891"/>
                    <a:pt x="88163" y="2313"/>
                    <a:pt x="87113" y="1734"/>
                  </a:cubicBezTo>
                  <a:cubicBezTo>
                    <a:pt x="86413" y="1445"/>
                    <a:pt x="86413" y="1445"/>
                    <a:pt x="86413" y="1445"/>
                  </a:cubicBezTo>
                  <a:cubicBezTo>
                    <a:pt x="86413" y="1156"/>
                    <a:pt x="86064" y="1156"/>
                    <a:pt x="86064" y="867"/>
                  </a:cubicBezTo>
                  <a:cubicBezTo>
                    <a:pt x="84664" y="0"/>
                    <a:pt x="84664" y="0"/>
                    <a:pt x="84664" y="0"/>
                  </a:cubicBezTo>
                  <a:cubicBezTo>
                    <a:pt x="84314" y="1156"/>
                    <a:pt x="84314" y="1156"/>
                    <a:pt x="84314" y="1156"/>
                  </a:cubicBezTo>
                  <a:cubicBezTo>
                    <a:pt x="83965" y="11855"/>
                    <a:pt x="83965" y="11855"/>
                    <a:pt x="83965" y="11855"/>
                  </a:cubicBezTo>
                  <a:cubicBezTo>
                    <a:pt x="51078" y="12722"/>
                    <a:pt x="51078" y="12722"/>
                    <a:pt x="51078" y="12722"/>
                  </a:cubicBezTo>
                  <a:cubicBezTo>
                    <a:pt x="50728" y="15614"/>
                    <a:pt x="50728" y="15614"/>
                    <a:pt x="50728" y="15614"/>
                  </a:cubicBezTo>
                  <a:cubicBezTo>
                    <a:pt x="50728" y="17060"/>
                    <a:pt x="50728" y="18795"/>
                    <a:pt x="50728" y="20530"/>
                  </a:cubicBezTo>
                  <a:cubicBezTo>
                    <a:pt x="50379" y="23132"/>
                    <a:pt x="50379" y="26024"/>
                    <a:pt x="50029" y="28915"/>
                  </a:cubicBezTo>
                  <a:cubicBezTo>
                    <a:pt x="50029" y="28915"/>
                    <a:pt x="50029" y="28915"/>
                    <a:pt x="50029" y="28915"/>
                  </a:cubicBezTo>
                  <a:cubicBezTo>
                    <a:pt x="50029" y="30361"/>
                    <a:pt x="50029" y="31807"/>
                    <a:pt x="50029" y="33253"/>
                  </a:cubicBezTo>
                  <a:cubicBezTo>
                    <a:pt x="50029" y="33831"/>
                    <a:pt x="50029" y="33831"/>
                    <a:pt x="50029" y="33831"/>
                  </a:cubicBezTo>
                  <a:cubicBezTo>
                    <a:pt x="50029" y="34409"/>
                    <a:pt x="50029" y="34987"/>
                    <a:pt x="50029" y="35277"/>
                  </a:cubicBezTo>
                  <a:cubicBezTo>
                    <a:pt x="50029" y="36433"/>
                    <a:pt x="48279" y="37012"/>
                    <a:pt x="46880" y="37301"/>
                  </a:cubicBezTo>
                  <a:cubicBezTo>
                    <a:pt x="46180" y="37301"/>
                    <a:pt x="45830" y="37590"/>
                    <a:pt x="45131" y="37590"/>
                  </a:cubicBezTo>
                  <a:cubicBezTo>
                    <a:pt x="44781" y="37879"/>
                    <a:pt x="44081" y="37879"/>
                    <a:pt x="43731" y="38168"/>
                  </a:cubicBezTo>
                  <a:cubicBezTo>
                    <a:pt x="41632" y="38457"/>
                    <a:pt x="39533" y="40192"/>
                    <a:pt x="38483" y="41638"/>
                  </a:cubicBezTo>
                  <a:cubicBezTo>
                    <a:pt x="38134" y="42506"/>
                    <a:pt x="38134" y="43951"/>
                    <a:pt x="38483" y="44819"/>
                  </a:cubicBezTo>
                  <a:cubicBezTo>
                    <a:pt x="39183" y="56385"/>
                    <a:pt x="39183" y="56385"/>
                    <a:pt x="39183" y="56385"/>
                  </a:cubicBezTo>
                  <a:cubicBezTo>
                    <a:pt x="0" y="56385"/>
                    <a:pt x="0" y="56385"/>
                    <a:pt x="0" y="56385"/>
                  </a:cubicBezTo>
                  <a:cubicBezTo>
                    <a:pt x="0" y="58698"/>
                    <a:pt x="0" y="58698"/>
                    <a:pt x="0" y="58698"/>
                  </a:cubicBezTo>
                  <a:cubicBezTo>
                    <a:pt x="0" y="58987"/>
                    <a:pt x="0" y="58987"/>
                    <a:pt x="0" y="58987"/>
                  </a:cubicBezTo>
                  <a:cubicBezTo>
                    <a:pt x="0" y="58987"/>
                    <a:pt x="0" y="59277"/>
                    <a:pt x="349" y="59566"/>
                  </a:cubicBezTo>
                  <a:cubicBezTo>
                    <a:pt x="349" y="59855"/>
                    <a:pt x="349" y="60144"/>
                    <a:pt x="699" y="60433"/>
                  </a:cubicBezTo>
                  <a:cubicBezTo>
                    <a:pt x="699" y="60722"/>
                    <a:pt x="1049" y="61012"/>
                    <a:pt x="1049" y="61012"/>
                  </a:cubicBezTo>
                  <a:cubicBezTo>
                    <a:pt x="1399" y="61590"/>
                    <a:pt x="1749" y="61879"/>
                    <a:pt x="2099" y="62457"/>
                  </a:cubicBezTo>
                  <a:cubicBezTo>
                    <a:pt x="2099" y="63036"/>
                    <a:pt x="2448" y="63614"/>
                    <a:pt x="3148" y="63614"/>
                  </a:cubicBezTo>
                  <a:cubicBezTo>
                    <a:pt x="3848" y="63614"/>
                    <a:pt x="3848" y="63325"/>
                    <a:pt x="4198" y="63325"/>
                  </a:cubicBezTo>
                  <a:cubicBezTo>
                    <a:pt x="4198" y="63325"/>
                    <a:pt x="4198" y="63614"/>
                    <a:pt x="4198" y="63903"/>
                  </a:cubicBezTo>
                  <a:cubicBezTo>
                    <a:pt x="4548" y="64192"/>
                    <a:pt x="4548" y="64192"/>
                    <a:pt x="4548" y="64481"/>
                  </a:cubicBezTo>
                  <a:cubicBezTo>
                    <a:pt x="4548" y="65060"/>
                    <a:pt x="4548" y="65638"/>
                    <a:pt x="5247" y="66216"/>
                  </a:cubicBezTo>
                  <a:cubicBezTo>
                    <a:pt x="5597" y="66506"/>
                    <a:pt x="5947" y="66795"/>
                    <a:pt x="5597" y="67373"/>
                  </a:cubicBezTo>
                  <a:cubicBezTo>
                    <a:pt x="5597" y="67662"/>
                    <a:pt x="5597" y="68240"/>
                    <a:pt x="5597" y="68530"/>
                  </a:cubicBezTo>
                  <a:cubicBezTo>
                    <a:pt x="5597" y="69108"/>
                    <a:pt x="5597" y="69686"/>
                    <a:pt x="5247" y="69975"/>
                  </a:cubicBezTo>
                  <a:cubicBezTo>
                    <a:pt x="5247" y="70265"/>
                    <a:pt x="4897" y="70554"/>
                    <a:pt x="4548" y="70843"/>
                  </a:cubicBezTo>
                  <a:cubicBezTo>
                    <a:pt x="4198" y="71132"/>
                    <a:pt x="3848" y="71421"/>
                    <a:pt x="3848" y="72000"/>
                  </a:cubicBezTo>
                  <a:cubicBezTo>
                    <a:pt x="3848" y="72289"/>
                    <a:pt x="3848" y="72578"/>
                    <a:pt x="3848" y="72867"/>
                  </a:cubicBezTo>
                  <a:cubicBezTo>
                    <a:pt x="3848" y="73445"/>
                    <a:pt x="3848" y="73445"/>
                    <a:pt x="3498" y="73734"/>
                  </a:cubicBezTo>
                  <a:cubicBezTo>
                    <a:pt x="3498" y="73734"/>
                    <a:pt x="3498" y="73734"/>
                    <a:pt x="3498" y="74024"/>
                  </a:cubicBezTo>
                  <a:cubicBezTo>
                    <a:pt x="3148" y="74024"/>
                    <a:pt x="2099" y="74602"/>
                    <a:pt x="2798" y="75469"/>
                  </a:cubicBezTo>
                  <a:cubicBezTo>
                    <a:pt x="3148" y="75759"/>
                    <a:pt x="3498" y="76048"/>
                    <a:pt x="3848" y="76337"/>
                  </a:cubicBezTo>
                  <a:cubicBezTo>
                    <a:pt x="3848" y="76337"/>
                    <a:pt x="3848" y="76337"/>
                    <a:pt x="4198" y="76626"/>
                  </a:cubicBezTo>
                  <a:cubicBezTo>
                    <a:pt x="4548" y="76915"/>
                    <a:pt x="4548" y="77204"/>
                    <a:pt x="4897" y="77783"/>
                  </a:cubicBezTo>
                  <a:cubicBezTo>
                    <a:pt x="5597" y="78650"/>
                    <a:pt x="5597" y="79807"/>
                    <a:pt x="5947" y="80963"/>
                  </a:cubicBezTo>
                  <a:cubicBezTo>
                    <a:pt x="5947" y="81542"/>
                    <a:pt x="5947" y="82120"/>
                    <a:pt x="5947" y="82698"/>
                  </a:cubicBezTo>
                  <a:cubicBezTo>
                    <a:pt x="5947" y="83566"/>
                    <a:pt x="6297" y="84144"/>
                    <a:pt x="6297" y="85012"/>
                  </a:cubicBezTo>
                  <a:cubicBezTo>
                    <a:pt x="6297" y="85590"/>
                    <a:pt x="6297" y="85879"/>
                    <a:pt x="6297" y="86457"/>
                  </a:cubicBezTo>
                  <a:cubicBezTo>
                    <a:pt x="6297" y="87036"/>
                    <a:pt x="6297" y="87325"/>
                    <a:pt x="6297" y="87903"/>
                  </a:cubicBezTo>
                  <a:cubicBezTo>
                    <a:pt x="6647" y="89638"/>
                    <a:pt x="6297" y="91662"/>
                    <a:pt x="5597" y="93108"/>
                  </a:cubicBezTo>
                  <a:cubicBezTo>
                    <a:pt x="5247" y="94554"/>
                    <a:pt x="4198" y="96578"/>
                    <a:pt x="3148" y="98313"/>
                  </a:cubicBezTo>
                  <a:cubicBezTo>
                    <a:pt x="2099" y="99759"/>
                    <a:pt x="1399" y="101493"/>
                    <a:pt x="1399" y="104096"/>
                  </a:cubicBezTo>
                  <a:cubicBezTo>
                    <a:pt x="1399" y="104674"/>
                    <a:pt x="1399" y="105253"/>
                    <a:pt x="1049" y="105542"/>
                  </a:cubicBezTo>
                  <a:cubicBezTo>
                    <a:pt x="1049" y="107277"/>
                    <a:pt x="1049" y="107277"/>
                    <a:pt x="1049" y="107277"/>
                  </a:cubicBezTo>
                  <a:cubicBezTo>
                    <a:pt x="2448" y="106409"/>
                    <a:pt x="2448" y="106409"/>
                    <a:pt x="2448" y="106409"/>
                  </a:cubicBezTo>
                  <a:cubicBezTo>
                    <a:pt x="2798" y="106120"/>
                    <a:pt x="3148" y="105542"/>
                    <a:pt x="3848" y="104674"/>
                  </a:cubicBezTo>
                  <a:cubicBezTo>
                    <a:pt x="3848" y="104385"/>
                    <a:pt x="3848" y="104096"/>
                    <a:pt x="3848" y="104096"/>
                  </a:cubicBezTo>
                  <a:cubicBezTo>
                    <a:pt x="4548" y="102650"/>
                    <a:pt x="5597" y="102361"/>
                    <a:pt x="6647" y="102361"/>
                  </a:cubicBezTo>
                  <a:cubicBezTo>
                    <a:pt x="7346" y="102361"/>
                    <a:pt x="7696" y="102361"/>
                    <a:pt x="8396" y="102361"/>
                  </a:cubicBezTo>
                  <a:cubicBezTo>
                    <a:pt x="8746" y="102361"/>
                    <a:pt x="8746" y="102361"/>
                    <a:pt x="8746" y="102361"/>
                  </a:cubicBezTo>
                  <a:cubicBezTo>
                    <a:pt x="9096" y="102650"/>
                    <a:pt x="9446" y="102650"/>
                    <a:pt x="9795" y="102650"/>
                  </a:cubicBezTo>
                  <a:cubicBezTo>
                    <a:pt x="11895" y="102650"/>
                    <a:pt x="13644" y="102072"/>
                    <a:pt x="15393" y="101783"/>
                  </a:cubicBezTo>
                  <a:cubicBezTo>
                    <a:pt x="17142" y="101204"/>
                    <a:pt x="18892" y="100915"/>
                    <a:pt x="20641" y="100915"/>
                  </a:cubicBezTo>
                  <a:cubicBezTo>
                    <a:pt x="20991" y="100915"/>
                    <a:pt x="21341" y="100915"/>
                    <a:pt x="21690" y="100915"/>
                  </a:cubicBezTo>
                  <a:cubicBezTo>
                    <a:pt x="23790" y="101204"/>
                    <a:pt x="25539" y="102072"/>
                    <a:pt x="26588" y="103518"/>
                  </a:cubicBezTo>
                  <a:cubicBezTo>
                    <a:pt x="26938" y="103518"/>
                    <a:pt x="26938" y="103518"/>
                    <a:pt x="26938" y="103518"/>
                  </a:cubicBezTo>
                  <a:cubicBezTo>
                    <a:pt x="27988" y="104963"/>
                    <a:pt x="28688" y="105831"/>
                    <a:pt x="30787" y="106120"/>
                  </a:cubicBezTo>
                  <a:cubicBezTo>
                    <a:pt x="33586" y="106409"/>
                    <a:pt x="33935" y="107277"/>
                    <a:pt x="34285" y="109301"/>
                  </a:cubicBezTo>
                  <a:cubicBezTo>
                    <a:pt x="34985" y="110457"/>
                    <a:pt x="35685" y="111036"/>
                    <a:pt x="36384" y="111903"/>
                  </a:cubicBezTo>
                  <a:cubicBezTo>
                    <a:pt x="36734" y="112192"/>
                    <a:pt x="37434" y="112481"/>
                    <a:pt x="37784" y="113060"/>
                  </a:cubicBezTo>
                  <a:cubicBezTo>
                    <a:pt x="38134" y="113349"/>
                    <a:pt x="38134" y="113638"/>
                    <a:pt x="38483" y="113927"/>
                  </a:cubicBezTo>
                  <a:cubicBezTo>
                    <a:pt x="38483" y="114216"/>
                    <a:pt x="38833" y="114506"/>
                    <a:pt x="39183" y="114795"/>
                  </a:cubicBezTo>
                  <a:cubicBezTo>
                    <a:pt x="39533" y="115373"/>
                    <a:pt x="40233" y="115662"/>
                    <a:pt x="40583" y="115951"/>
                  </a:cubicBezTo>
                  <a:cubicBezTo>
                    <a:pt x="40932" y="115951"/>
                    <a:pt x="40932" y="115951"/>
                    <a:pt x="41282" y="116240"/>
                  </a:cubicBezTo>
                  <a:cubicBezTo>
                    <a:pt x="41982" y="116530"/>
                    <a:pt x="42682" y="117108"/>
                    <a:pt x="43032" y="117686"/>
                  </a:cubicBezTo>
                  <a:cubicBezTo>
                    <a:pt x="43731" y="118554"/>
                    <a:pt x="44081" y="119132"/>
                    <a:pt x="45131" y="119421"/>
                  </a:cubicBezTo>
                  <a:cubicBezTo>
                    <a:pt x="45131" y="119710"/>
                    <a:pt x="45481" y="119710"/>
                    <a:pt x="45830" y="119710"/>
                  </a:cubicBezTo>
                  <a:cubicBezTo>
                    <a:pt x="46180" y="119421"/>
                    <a:pt x="46180" y="119421"/>
                    <a:pt x="46180" y="119421"/>
                  </a:cubicBezTo>
                  <a:cubicBezTo>
                    <a:pt x="45830" y="119710"/>
                    <a:pt x="45830" y="119710"/>
                    <a:pt x="45830" y="119710"/>
                  </a:cubicBezTo>
                  <a:cubicBezTo>
                    <a:pt x="46180" y="120000"/>
                    <a:pt x="46180" y="120000"/>
                    <a:pt x="46180" y="120000"/>
                  </a:cubicBezTo>
                  <a:cubicBezTo>
                    <a:pt x="46880" y="119421"/>
                    <a:pt x="46880" y="119421"/>
                    <a:pt x="46880" y="119421"/>
                  </a:cubicBezTo>
                  <a:cubicBezTo>
                    <a:pt x="47580" y="119132"/>
                    <a:pt x="48279" y="118843"/>
                    <a:pt x="48629" y="118265"/>
                  </a:cubicBezTo>
                  <a:cubicBezTo>
                    <a:pt x="49329" y="117397"/>
                    <a:pt x="49329" y="116530"/>
                    <a:pt x="48979" y="115951"/>
                  </a:cubicBezTo>
                  <a:cubicBezTo>
                    <a:pt x="48979" y="115373"/>
                    <a:pt x="48979" y="114795"/>
                    <a:pt x="49329" y="114506"/>
                  </a:cubicBezTo>
                  <a:cubicBezTo>
                    <a:pt x="49329" y="113349"/>
                    <a:pt x="50728" y="111325"/>
                    <a:pt x="52128" y="111036"/>
                  </a:cubicBezTo>
                  <a:cubicBezTo>
                    <a:pt x="52478" y="111036"/>
                    <a:pt x="52478" y="111036"/>
                    <a:pt x="52478" y="111036"/>
                  </a:cubicBezTo>
                  <a:cubicBezTo>
                    <a:pt x="53527" y="111036"/>
                    <a:pt x="54577" y="112192"/>
                    <a:pt x="55276" y="112771"/>
                  </a:cubicBezTo>
                  <a:cubicBezTo>
                    <a:pt x="55626" y="113060"/>
                    <a:pt x="55626" y="113060"/>
                    <a:pt x="55626" y="113060"/>
                  </a:cubicBezTo>
                  <a:cubicBezTo>
                    <a:pt x="55976" y="113349"/>
                    <a:pt x="56326" y="113927"/>
                    <a:pt x="57026" y="114216"/>
                  </a:cubicBezTo>
                  <a:cubicBezTo>
                    <a:pt x="57376" y="114506"/>
                    <a:pt x="57376" y="114506"/>
                    <a:pt x="57376" y="114506"/>
                  </a:cubicBezTo>
                  <a:cubicBezTo>
                    <a:pt x="57725" y="114795"/>
                    <a:pt x="57725" y="114795"/>
                    <a:pt x="57725" y="114795"/>
                  </a:cubicBezTo>
                  <a:cubicBezTo>
                    <a:pt x="57725" y="115084"/>
                    <a:pt x="57725" y="115084"/>
                    <a:pt x="58075" y="115084"/>
                  </a:cubicBezTo>
                  <a:cubicBezTo>
                    <a:pt x="58775" y="115951"/>
                    <a:pt x="58775" y="115951"/>
                    <a:pt x="58775" y="115951"/>
                  </a:cubicBezTo>
                  <a:cubicBezTo>
                    <a:pt x="59125" y="115084"/>
                    <a:pt x="59125" y="115084"/>
                    <a:pt x="59125" y="115084"/>
                  </a:cubicBezTo>
                  <a:cubicBezTo>
                    <a:pt x="59125" y="114795"/>
                    <a:pt x="59475" y="114506"/>
                    <a:pt x="59475" y="114506"/>
                  </a:cubicBezTo>
                  <a:cubicBezTo>
                    <a:pt x="59475" y="114216"/>
                    <a:pt x="59475" y="114216"/>
                    <a:pt x="59475" y="114216"/>
                  </a:cubicBezTo>
                  <a:cubicBezTo>
                    <a:pt x="59825" y="113638"/>
                    <a:pt x="60174" y="113060"/>
                    <a:pt x="60874" y="112771"/>
                  </a:cubicBezTo>
                  <a:cubicBezTo>
                    <a:pt x="61224" y="112481"/>
                    <a:pt x="61574" y="112481"/>
                    <a:pt x="62274" y="112481"/>
                  </a:cubicBezTo>
                  <a:cubicBezTo>
                    <a:pt x="62623" y="112481"/>
                    <a:pt x="62973" y="112481"/>
                    <a:pt x="63323" y="112481"/>
                  </a:cubicBezTo>
                  <a:cubicBezTo>
                    <a:pt x="63323" y="112481"/>
                    <a:pt x="63323" y="112481"/>
                    <a:pt x="63323" y="112481"/>
                  </a:cubicBezTo>
                  <a:cubicBezTo>
                    <a:pt x="64723" y="112771"/>
                    <a:pt x="66122" y="113060"/>
                    <a:pt x="67871" y="113060"/>
                  </a:cubicBezTo>
                  <a:cubicBezTo>
                    <a:pt x="67871" y="113060"/>
                    <a:pt x="67871" y="113060"/>
                    <a:pt x="67871" y="113060"/>
                  </a:cubicBezTo>
                  <a:cubicBezTo>
                    <a:pt x="68921" y="113060"/>
                    <a:pt x="69620" y="113060"/>
                    <a:pt x="70670" y="112771"/>
                  </a:cubicBezTo>
                  <a:cubicBezTo>
                    <a:pt x="70670" y="112771"/>
                    <a:pt x="70670" y="112771"/>
                    <a:pt x="70670" y="112771"/>
                  </a:cubicBezTo>
                  <a:cubicBezTo>
                    <a:pt x="71020" y="112771"/>
                    <a:pt x="71020" y="112771"/>
                    <a:pt x="71370" y="112771"/>
                  </a:cubicBezTo>
                  <a:cubicBezTo>
                    <a:pt x="71720" y="112771"/>
                    <a:pt x="72069" y="112771"/>
                    <a:pt x="72769" y="112481"/>
                  </a:cubicBezTo>
                  <a:cubicBezTo>
                    <a:pt x="73119" y="112192"/>
                    <a:pt x="73119" y="111903"/>
                    <a:pt x="73119" y="111614"/>
                  </a:cubicBezTo>
                  <a:cubicBezTo>
                    <a:pt x="73469" y="111614"/>
                    <a:pt x="73469" y="111325"/>
                    <a:pt x="73469" y="111036"/>
                  </a:cubicBezTo>
                  <a:cubicBezTo>
                    <a:pt x="73819" y="111036"/>
                    <a:pt x="73819" y="110746"/>
                    <a:pt x="73819" y="110746"/>
                  </a:cubicBezTo>
                  <a:cubicBezTo>
                    <a:pt x="74169" y="110746"/>
                    <a:pt x="74518" y="111325"/>
                    <a:pt x="74868" y="111614"/>
                  </a:cubicBezTo>
                  <a:cubicBezTo>
                    <a:pt x="74868" y="111614"/>
                    <a:pt x="74868" y="111903"/>
                    <a:pt x="74868" y="111903"/>
                  </a:cubicBezTo>
                  <a:cubicBezTo>
                    <a:pt x="75218" y="112192"/>
                    <a:pt x="75218" y="112192"/>
                    <a:pt x="75218" y="112192"/>
                  </a:cubicBezTo>
                  <a:cubicBezTo>
                    <a:pt x="112653" y="112192"/>
                    <a:pt x="112653" y="112192"/>
                    <a:pt x="112653" y="112192"/>
                  </a:cubicBezTo>
                  <a:cubicBezTo>
                    <a:pt x="114402" y="106120"/>
                    <a:pt x="114402" y="106120"/>
                    <a:pt x="114402" y="106120"/>
                  </a:cubicBezTo>
                  <a:cubicBezTo>
                    <a:pt x="114402" y="105831"/>
                    <a:pt x="115451" y="104096"/>
                    <a:pt x="111953" y="10265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03" name="Shape 2903"/>
            <p:cNvSpPr/>
            <p:nvPr/>
          </p:nvSpPr>
          <p:spPr>
            <a:xfrm>
              <a:off x="1494455" y="240968"/>
              <a:ext cx="1170706" cy="1116730"/>
            </a:xfrm>
            <a:custGeom>
              <a:avLst/>
              <a:gdLst/>
              <a:ahLst/>
              <a:cxnLst/>
              <a:rect l="0" t="0" r="0" b="0"/>
              <a:pathLst>
                <a:path w="120000" h="120000" extrusionOk="0">
                  <a:moveTo>
                    <a:pt x="118131" y="84941"/>
                  </a:moveTo>
                  <a:cubicBezTo>
                    <a:pt x="113564" y="83539"/>
                    <a:pt x="113564" y="83539"/>
                    <a:pt x="113564" y="83539"/>
                  </a:cubicBezTo>
                  <a:cubicBezTo>
                    <a:pt x="113356" y="83539"/>
                    <a:pt x="113148" y="83338"/>
                    <a:pt x="112941" y="83338"/>
                  </a:cubicBezTo>
                  <a:cubicBezTo>
                    <a:pt x="112525" y="83338"/>
                    <a:pt x="112318" y="83539"/>
                    <a:pt x="112110" y="83539"/>
                  </a:cubicBezTo>
                  <a:cubicBezTo>
                    <a:pt x="111903" y="83539"/>
                    <a:pt x="111695" y="83739"/>
                    <a:pt x="111695" y="83739"/>
                  </a:cubicBezTo>
                  <a:cubicBezTo>
                    <a:pt x="111487" y="83739"/>
                    <a:pt x="111487" y="83739"/>
                    <a:pt x="111487" y="83739"/>
                  </a:cubicBezTo>
                  <a:cubicBezTo>
                    <a:pt x="111072" y="83739"/>
                    <a:pt x="111072" y="83539"/>
                    <a:pt x="110865" y="83338"/>
                  </a:cubicBezTo>
                  <a:cubicBezTo>
                    <a:pt x="110657" y="83338"/>
                    <a:pt x="110657" y="83338"/>
                    <a:pt x="110657" y="83338"/>
                  </a:cubicBezTo>
                  <a:cubicBezTo>
                    <a:pt x="110657" y="83338"/>
                    <a:pt x="110657" y="83138"/>
                    <a:pt x="110449" y="83138"/>
                  </a:cubicBezTo>
                  <a:cubicBezTo>
                    <a:pt x="110449" y="83138"/>
                    <a:pt x="110242" y="83138"/>
                    <a:pt x="110242" y="82938"/>
                  </a:cubicBezTo>
                  <a:cubicBezTo>
                    <a:pt x="110034" y="82737"/>
                    <a:pt x="110034" y="82737"/>
                    <a:pt x="110034" y="82537"/>
                  </a:cubicBezTo>
                  <a:cubicBezTo>
                    <a:pt x="110034" y="82537"/>
                    <a:pt x="110034" y="82337"/>
                    <a:pt x="110034" y="82136"/>
                  </a:cubicBezTo>
                  <a:cubicBezTo>
                    <a:pt x="110034" y="81936"/>
                    <a:pt x="109826" y="81936"/>
                    <a:pt x="109619" y="81736"/>
                  </a:cubicBezTo>
                  <a:cubicBezTo>
                    <a:pt x="109619" y="81736"/>
                    <a:pt x="109619" y="81736"/>
                    <a:pt x="109411" y="81736"/>
                  </a:cubicBezTo>
                  <a:cubicBezTo>
                    <a:pt x="109411" y="81535"/>
                    <a:pt x="109411" y="81535"/>
                    <a:pt x="109204" y="81335"/>
                  </a:cubicBezTo>
                  <a:cubicBezTo>
                    <a:pt x="109204" y="81335"/>
                    <a:pt x="109204" y="81335"/>
                    <a:pt x="109204" y="81135"/>
                  </a:cubicBezTo>
                  <a:cubicBezTo>
                    <a:pt x="109204" y="81135"/>
                    <a:pt x="109204" y="81135"/>
                    <a:pt x="109204" y="81135"/>
                  </a:cubicBezTo>
                  <a:cubicBezTo>
                    <a:pt x="108996" y="81135"/>
                    <a:pt x="108996" y="81135"/>
                    <a:pt x="108996" y="81135"/>
                  </a:cubicBezTo>
                  <a:cubicBezTo>
                    <a:pt x="108996" y="80734"/>
                    <a:pt x="108996" y="80133"/>
                    <a:pt x="108788" y="79732"/>
                  </a:cubicBezTo>
                  <a:cubicBezTo>
                    <a:pt x="108788" y="78931"/>
                    <a:pt x="108788" y="78330"/>
                    <a:pt x="108581" y="77729"/>
                  </a:cubicBezTo>
                  <a:cubicBezTo>
                    <a:pt x="108373" y="77128"/>
                    <a:pt x="107958" y="76527"/>
                    <a:pt x="107543" y="75926"/>
                  </a:cubicBezTo>
                  <a:cubicBezTo>
                    <a:pt x="107335" y="75726"/>
                    <a:pt x="107128" y="75525"/>
                    <a:pt x="106920" y="75325"/>
                  </a:cubicBezTo>
                  <a:cubicBezTo>
                    <a:pt x="106712" y="74924"/>
                    <a:pt x="106505" y="74724"/>
                    <a:pt x="106297" y="74524"/>
                  </a:cubicBezTo>
                  <a:cubicBezTo>
                    <a:pt x="106089" y="74123"/>
                    <a:pt x="105674" y="73722"/>
                    <a:pt x="105467" y="73322"/>
                  </a:cubicBezTo>
                  <a:cubicBezTo>
                    <a:pt x="105259" y="72921"/>
                    <a:pt x="105051" y="72520"/>
                    <a:pt x="105259" y="72320"/>
                  </a:cubicBezTo>
                  <a:cubicBezTo>
                    <a:pt x="105259" y="71719"/>
                    <a:pt x="105882" y="71519"/>
                    <a:pt x="106297" y="71318"/>
                  </a:cubicBezTo>
                  <a:cubicBezTo>
                    <a:pt x="106505" y="71118"/>
                    <a:pt x="106712" y="71118"/>
                    <a:pt x="106920" y="70918"/>
                  </a:cubicBezTo>
                  <a:cubicBezTo>
                    <a:pt x="107128" y="70717"/>
                    <a:pt x="107335" y="70517"/>
                    <a:pt x="107750" y="70517"/>
                  </a:cubicBezTo>
                  <a:cubicBezTo>
                    <a:pt x="107958" y="70317"/>
                    <a:pt x="107958" y="70317"/>
                    <a:pt x="107958" y="70317"/>
                  </a:cubicBezTo>
                  <a:cubicBezTo>
                    <a:pt x="107958" y="70116"/>
                    <a:pt x="107958" y="70116"/>
                    <a:pt x="107958" y="70116"/>
                  </a:cubicBezTo>
                  <a:cubicBezTo>
                    <a:pt x="107958" y="69115"/>
                    <a:pt x="107958" y="68313"/>
                    <a:pt x="107750" y="67512"/>
                  </a:cubicBezTo>
                  <a:cubicBezTo>
                    <a:pt x="107750" y="67111"/>
                    <a:pt x="107543" y="66711"/>
                    <a:pt x="107335" y="66310"/>
                  </a:cubicBezTo>
                  <a:cubicBezTo>
                    <a:pt x="106712" y="65509"/>
                    <a:pt x="107128" y="64507"/>
                    <a:pt x="107335" y="63706"/>
                  </a:cubicBezTo>
                  <a:cubicBezTo>
                    <a:pt x="107543" y="63305"/>
                    <a:pt x="107750" y="62904"/>
                    <a:pt x="107750" y="62704"/>
                  </a:cubicBezTo>
                  <a:cubicBezTo>
                    <a:pt x="107958" y="62103"/>
                    <a:pt x="107958" y="62103"/>
                    <a:pt x="107958" y="62103"/>
                  </a:cubicBezTo>
                  <a:cubicBezTo>
                    <a:pt x="108166" y="61502"/>
                    <a:pt x="108373" y="61101"/>
                    <a:pt x="108373" y="60701"/>
                  </a:cubicBezTo>
                  <a:cubicBezTo>
                    <a:pt x="108166" y="60500"/>
                    <a:pt x="107958" y="60300"/>
                    <a:pt x="107750" y="60100"/>
                  </a:cubicBezTo>
                  <a:cubicBezTo>
                    <a:pt x="107543" y="59899"/>
                    <a:pt x="107543" y="59899"/>
                    <a:pt x="107335" y="59699"/>
                  </a:cubicBezTo>
                  <a:cubicBezTo>
                    <a:pt x="106920" y="58898"/>
                    <a:pt x="107335" y="57495"/>
                    <a:pt x="107543" y="56894"/>
                  </a:cubicBezTo>
                  <a:cubicBezTo>
                    <a:pt x="107750" y="55893"/>
                    <a:pt x="107750" y="55091"/>
                    <a:pt x="107750" y="53889"/>
                  </a:cubicBezTo>
                  <a:cubicBezTo>
                    <a:pt x="107750" y="53288"/>
                    <a:pt x="107543" y="52888"/>
                    <a:pt x="107335" y="52487"/>
                  </a:cubicBezTo>
                  <a:cubicBezTo>
                    <a:pt x="107335" y="52287"/>
                    <a:pt x="107335" y="52287"/>
                    <a:pt x="107335" y="52086"/>
                  </a:cubicBezTo>
                  <a:cubicBezTo>
                    <a:pt x="107128" y="51886"/>
                    <a:pt x="107128" y="51686"/>
                    <a:pt x="107128" y="51285"/>
                  </a:cubicBezTo>
                  <a:cubicBezTo>
                    <a:pt x="107128" y="51285"/>
                    <a:pt x="107128" y="51085"/>
                    <a:pt x="107128" y="51085"/>
                  </a:cubicBezTo>
                  <a:cubicBezTo>
                    <a:pt x="107128" y="50884"/>
                    <a:pt x="107128" y="50684"/>
                    <a:pt x="107128" y="50484"/>
                  </a:cubicBezTo>
                  <a:cubicBezTo>
                    <a:pt x="106920" y="50083"/>
                    <a:pt x="106712" y="49682"/>
                    <a:pt x="106297" y="49282"/>
                  </a:cubicBezTo>
                  <a:cubicBezTo>
                    <a:pt x="106089" y="49081"/>
                    <a:pt x="106089" y="48881"/>
                    <a:pt x="105882" y="48681"/>
                  </a:cubicBezTo>
                  <a:cubicBezTo>
                    <a:pt x="105467" y="48080"/>
                    <a:pt x="105051" y="47479"/>
                    <a:pt x="104636" y="46878"/>
                  </a:cubicBezTo>
                  <a:cubicBezTo>
                    <a:pt x="104844" y="46677"/>
                    <a:pt x="105051" y="46277"/>
                    <a:pt x="105467" y="46076"/>
                  </a:cubicBezTo>
                  <a:cubicBezTo>
                    <a:pt x="105882" y="45876"/>
                    <a:pt x="105882" y="45876"/>
                    <a:pt x="105882" y="45876"/>
                  </a:cubicBezTo>
                  <a:cubicBezTo>
                    <a:pt x="102975" y="33455"/>
                    <a:pt x="102975" y="33455"/>
                    <a:pt x="102975" y="33455"/>
                  </a:cubicBezTo>
                  <a:cubicBezTo>
                    <a:pt x="102975" y="33255"/>
                    <a:pt x="102975" y="33255"/>
                    <a:pt x="102975" y="33255"/>
                  </a:cubicBezTo>
                  <a:cubicBezTo>
                    <a:pt x="102352" y="32654"/>
                    <a:pt x="101522" y="32253"/>
                    <a:pt x="100692" y="31652"/>
                  </a:cubicBezTo>
                  <a:cubicBezTo>
                    <a:pt x="100276" y="31452"/>
                    <a:pt x="99861" y="31252"/>
                    <a:pt x="99446" y="31051"/>
                  </a:cubicBezTo>
                  <a:cubicBezTo>
                    <a:pt x="98823" y="30651"/>
                    <a:pt x="98823" y="30050"/>
                    <a:pt x="98615" y="29449"/>
                  </a:cubicBezTo>
                  <a:cubicBezTo>
                    <a:pt x="98615" y="28848"/>
                    <a:pt x="98615" y="28447"/>
                    <a:pt x="98200" y="27846"/>
                  </a:cubicBezTo>
                  <a:cubicBezTo>
                    <a:pt x="97993" y="27445"/>
                    <a:pt x="97577" y="27045"/>
                    <a:pt x="96955" y="26644"/>
                  </a:cubicBezTo>
                  <a:cubicBezTo>
                    <a:pt x="96955" y="26444"/>
                    <a:pt x="96539" y="26444"/>
                    <a:pt x="96332" y="26243"/>
                  </a:cubicBezTo>
                  <a:cubicBezTo>
                    <a:pt x="95916" y="26243"/>
                    <a:pt x="95709" y="26243"/>
                    <a:pt x="95501" y="26043"/>
                  </a:cubicBezTo>
                  <a:cubicBezTo>
                    <a:pt x="95294" y="25843"/>
                    <a:pt x="95294" y="25442"/>
                    <a:pt x="95294" y="25242"/>
                  </a:cubicBezTo>
                  <a:cubicBezTo>
                    <a:pt x="95294" y="24841"/>
                    <a:pt x="95294" y="24641"/>
                    <a:pt x="95294" y="24440"/>
                  </a:cubicBezTo>
                  <a:cubicBezTo>
                    <a:pt x="95294" y="24240"/>
                    <a:pt x="95086" y="24040"/>
                    <a:pt x="95086" y="24040"/>
                  </a:cubicBezTo>
                  <a:cubicBezTo>
                    <a:pt x="94878" y="24040"/>
                    <a:pt x="94878" y="23839"/>
                    <a:pt x="94878" y="23839"/>
                  </a:cubicBezTo>
                  <a:cubicBezTo>
                    <a:pt x="94671" y="23639"/>
                    <a:pt x="94671" y="23639"/>
                    <a:pt x="94671" y="23439"/>
                  </a:cubicBezTo>
                  <a:cubicBezTo>
                    <a:pt x="94671" y="23238"/>
                    <a:pt x="94671" y="23238"/>
                    <a:pt x="94463" y="23038"/>
                  </a:cubicBezTo>
                  <a:cubicBezTo>
                    <a:pt x="94463" y="22838"/>
                    <a:pt x="94463" y="22637"/>
                    <a:pt x="94256" y="22637"/>
                  </a:cubicBezTo>
                  <a:cubicBezTo>
                    <a:pt x="94048" y="22237"/>
                    <a:pt x="94048" y="22036"/>
                    <a:pt x="93840" y="21636"/>
                  </a:cubicBezTo>
                  <a:cubicBezTo>
                    <a:pt x="93840" y="20834"/>
                    <a:pt x="93840" y="20634"/>
                    <a:pt x="94463" y="20033"/>
                  </a:cubicBezTo>
                  <a:cubicBezTo>
                    <a:pt x="94671" y="20033"/>
                    <a:pt x="94878" y="19833"/>
                    <a:pt x="95086" y="19833"/>
                  </a:cubicBezTo>
                  <a:cubicBezTo>
                    <a:pt x="95294" y="19632"/>
                    <a:pt x="95501" y="19432"/>
                    <a:pt x="95709" y="19232"/>
                  </a:cubicBezTo>
                  <a:cubicBezTo>
                    <a:pt x="95916" y="19031"/>
                    <a:pt x="95916" y="18831"/>
                    <a:pt x="96124" y="18631"/>
                  </a:cubicBezTo>
                  <a:cubicBezTo>
                    <a:pt x="96124" y="18430"/>
                    <a:pt x="96332" y="18230"/>
                    <a:pt x="96539" y="18230"/>
                  </a:cubicBezTo>
                  <a:cubicBezTo>
                    <a:pt x="96539" y="18030"/>
                    <a:pt x="96747" y="18030"/>
                    <a:pt x="96955" y="17829"/>
                  </a:cubicBezTo>
                  <a:cubicBezTo>
                    <a:pt x="97162" y="17829"/>
                    <a:pt x="97370" y="17629"/>
                    <a:pt x="97577" y="17629"/>
                  </a:cubicBezTo>
                  <a:cubicBezTo>
                    <a:pt x="97993" y="17228"/>
                    <a:pt x="98408" y="16427"/>
                    <a:pt x="98408" y="16026"/>
                  </a:cubicBezTo>
                  <a:cubicBezTo>
                    <a:pt x="98615" y="15826"/>
                    <a:pt x="98615" y="15425"/>
                    <a:pt x="98615" y="15225"/>
                  </a:cubicBezTo>
                  <a:cubicBezTo>
                    <a:pt x="98615" y="15025"/>
                    <a:pt x="98615" y="14824"/>
                    <a:pt x="98615" y="14624"/>
                  </a:cubicBezTo>
                  <a:cubicBezTo>
                    <a:pt x="98615" y="14223"/>
                    <a:pt x="98823" y="14023"/>
                    <a:pt x="99031" y="13823"/>
                  </a:cubicBezTo>
                  <a:cubicBezTo>
                    <a:pt x="99031" y="13622"/>
                    <a:pt x="99238" y="13622"/>
                    <a:pt x="99238" y="13422"/>
                  </a:cubicBezTo>
                  <a:cubicBezTo>
                    <a:pt x="99446" y="13222"/>
                    <a:pt x="99446" y="12821"/>
                    <a:pt x="99446" y="12621"/>
                  </a:cubicBezTo>
                  <a:cubicBezTo>
                    <a:pt x="99446" y="12420"/>
                    <a:pt x="99238" y="12420"/>
                    <a:pt x="99031" y="12220"/>
                  </a:cubicBezTo>
                  <a:cubicBezTo>
                    <a:pt x="99031" y="12220"/>
                    <a:pt x="99031" y="12220"/>
                    <a:pt x="99031" y="12020"/>
                  </a:cubicBezTo>
                  <a:cubicBezTo>
                    <a:pt x="98615" y="11819"/>
                    <a:pt x="98823" y="11218"/>
                    <a:pt x="98823" y="10818"/>
                  </a:cubicBezTo>
                  <a:cubicBezTo>
                    <a:pt x="98823" y="10217"/>
                    <a:pt x="98823" y="9816"/>
                    <a:pt x="98615" y="9415"/>
                  </a:cubicBezTo>
                  <a:cubicBezTo>
                    <a:pt x="98615" y="9015"/>
                    <a:pt x="98408" y="8414"/>
                    <a:pt x="98615" y="8013"/>
                  </a:cubicBezTo>
                  <a:cubicBezTo>
                    <a:pt x="98615" y="7612"/>
                    <a:pt x="98615" y="7212"/>
                    <a:pt x="98823" y="6811"/>
                  </a:cubicBezTo>
                  <a:cubicBezTo>
                    <a:pt x="98823" y="6410"/>
                    <a:pt x="99031" y="5809"/>
                    <a:pt x="98823" y="5208"/>
                  </a:cubicBezTo>
                  <a:cubicBezTo>
                    <a:pt x="98823" y="5008"/>
                    <a:pt x="98823" y="4808"/>
                    <a:pt x="98615" y="4607"/>
                  </a:cubicBezTo>
                  <a:cubicBezTo>
                    <a:pt x="98615" y="4407"/>
                    <a:pt x="98615" y="4407"/>
                    <a:pt x="98615" y="4407"/>
                  </a:cubicBezTo>
                  <a:cubicBezTo>
                    <a:pt x="98615" y="4207"/>
                    <a:pt x="98408" y="4207"/>
                    <a:pt x="98615" y="4006"/>
                  </a:cubicBezTo>
                  <a:cubicBezTo>
                    <a:pt x="98615" y="4006"/>
                    <a:pt x="98615" y="3806"/>
                    <a:pt x="98823" y="3806"/>
                  </a:cubicBezTo>
                  <a:cubicBezTo>
                    <a:pt x="98823" y="3806"/>
                    <a:pt x="99031" y="3806"/>
                    <a:pt x="99031" y="3606"/>
                  </a:cubicBezTo>
                  <a:cubicBezTo>
                    <a:pt x="99031" y="3606"/>
                    <a:pt x="99031" y="3405"/>
                    <a:pt x="99238" y="3405"/>
                  </a:cubicBezTo>
                  <a:cubicBezTo>
                    <a:pt x="99238" y="3405"/>
                    <a:pt x="99238" y="3205"/>
                    <a:pt x="99238" y="3205"/>
                  </a:cubicBezTo>
                  <a:cubicBezTo>
                    <a:pt x="99446" y="3005"/>
                    <a:pt x="99653" y="2804"/>
                    <a:pt x="99861" y="2604"/>
                  </a:cubicBezTo>
                  <a:cubicBezTo>
                    <a:pt x="100069" y="2604"/>
                    <a:pt x="100276" y="2404"/>
                    <a:pt x="100276" y="2203"/>
                  </a:cubicBezTo>
                  <a:cubicBezTo>
                    <a:pt x="100484" y="2203"/>
                    <a:pt x="100484" y="2203"/>
                    <a:pt x="100484" y="2003"/>
                  </a:cubicBezTo>
                  <a:cubicBezTo>
                    <a:pt x="100692" y="1402"/>
                    <a:pt x="100692" y="1402"/>
                    <a:pt x="100692" y="1402"/>
                  </a:cubicBezTo>
                  <a:cubicBezTo>
                    <a:pt x="100069" y="1402"/>
                    <a:pt x="100069" y="1402"/>
                    <a:pt x="100069" y="1402"/>
                  </a:cubicBezTo>
                  <a:cubicBezTo>
                    <a:pt x="99861" y="1402"/>
                    <a:pt x="99653" y="1402"/>
                    <a:pt x="99653" y="1402"/>
                  </a:cubicBezTo>
                  <a:cubicBezTo>
                    <a:pt x="99446" y="1202"/>
                    <a:pt x="99238" y="1202"/>
                    <a:pt x="99031" y="1202"/>
                  </a:cubicBezTo>
                  <a:cubicBezTo>
                    <a:pt x="99031" y="1202"/>
                    <a:pt x="98823" y="1202"/>
                    <a:pt x="98823" y="1202"/>
                  </a:cubicBezTo>
                  <a:cubicBezTo>
                    <a:pt x="98615" y="1001"/>
                    <a:pt x="98408" y="1001"/>
                    <a:pt x="98200" y="1001"/>
                  </a:cubicBezTo>
                  <a:cubicBezTo>
                    <a:pt x="97993" y="1001"/>
                    <a:pt x="97993" y="1001"/>
                    <a:pt x="97785" y="1001"/>
                  </a:cubicBezTo>
                  <a:cubicBezTo>
                    <a:pt x="97577" y="1001"/>
                    <a:pt x="97577" y="1001"/>
                    <a:pt x="97577" y="1001"/>
                  </a:cubicBezTo>
                  <a:cubicBezTo>
                    <a:pt x="97370" y="1202"/>
                    <a:pt x="96955" y="1402"/>
                    <a:pt x="96747" y="1602"/>
                  </a:cubicBezTo>
                  <a:cubicBezTo>
                    <a:pt x="96747" y="1602"/>
                    <a:pt x="96747" y="1602"/>
                    <a:pt x="96747" y="1602"/>
                  </a:cubicBezTo>
                  <a:cubicBezTo>
                    <a:pt x="96539" y="1602"/>
                    <a:pt x="96539" y="1602"/>
                    <a:pt x="96332" y="1602"/>
                  </a:cubicBezTo>
                  <a:cubicBezTo>
                    <a:pt x="96124" y="1602"/>
                    <a:pt x="96124" y="1602"/>
                    <a:pt x="96124" y="1402"/>
                  </a:cubicBezTo>
                  <a:cubicBezTo>
                    <a:pt x="96124" y="1402"/>
                    <a:pt x="96124" y="1402"/>
                    <a:pt x="96124" y="1402"/>
                  </a:cubicBezTo>
                  <a:cubicBezTo>
                    <a:pt x="96124" y="1202"/>
                    <a:pt x="95916" y="1001"/>
                    <a:pt x="95501" y="801"/>
                  </a:cubicBezTo>
                  <a:cubicBezTo>
                    <a:pt x="95501" y="801"/>
                    <a:pt x="95294" y="801"/>
                    <a:pt x="95294" y="801"/>
                  </a:cubicBezTo>
                  <a:cubicBezTo>
                    <a:pt x="95086" y="801"/>
                    <a:pt x="95086" y="801"/>
                    <a:pt x="95086" y="801"/>
                  </a:cubicBezTo>
                  <a:cubicBezTo>
                    <a:pt x="94878" y="601"/>
                    <a:pt x="94878" y="601"/>
                    <a:pt x="94671" y="601"/>
                  </a:cubicBezTo>
                  <a:cubicBezTo>
                    <a:pt x="94463" y="400"/>
                    <a:pt x="94463" y="200"/>
                    <a:pt x="94048" y="200"/>
                  </a:cubicBezTo>
                  <a:cubicBezTo>
                    <a:pt x="93840" y="200"/>
                    <a:pt x="93633" y="0"/>
                    <a:pt x="93425" y="0"/>
                  </a:cubicBezTo>
                  <a:cubicBezTo>
                    <a:pt x="93010" y="0"/>
                    <a:pt x="92802" y="200"/>
                    <a:pt x="92595" y="200"/>
                  </a:cubicBezTo>
                  <a:cubicBezTo>
                    <a:pt x="92387" y="400"/>
                    <a:pt x="92387" y="601"/>
                    <a:pt x="92179" y="801"/>
                  </a:cubicBezTo>
                  <a:cubicBezTo>
                    <a:pt x="92179" y="1001"/>
                    <a:pt x="92179" y="1001"/>
                    <a:pt x="92179" y="1001"/>
                  </a:cubicBezTo>
                  <a:cubicBezTo>
                    <a:pt x="91972" y="1202"/>
                    <a:pt x="91557" y="1402"/>
                    <a:pt x="91141" y="1402"/>
                  </a:cubicBezTo>
                  <a:cubicBezTo>
                    <a:pt x="91141" y="1402"/>
                    <a:pt x="90934" y="1202"/>
                    <a:pt x="90934" y="1202"/>
                  </a:cubicBezTo>
                  <a:cubicBezTo>
                    <a:pt x="90934" y="1202"/>
                    <a:pt x="90934" y="1202"/>
                    <a:pt x="90726" y="1001"/>
                  </a:cubicBezTo>
                  <a:cubicBezTo>
                    <a:pt x="90519" y="1001"/>
                    <a:pt x="90311" y="1001"/>
                    <a:pt x="90311" y="1001"/>
                  </a:cubicBezTo>
                  <a:cubicBezTo>
                    <a:pt x="90311" y="1001"/>
                    <a:pt x="90311" y="1001"/>
                    <a:pt x="90311" y="1001"/>
                  </a:cubicBezTo>
                  <a:cubicBezTo>
                    <a:pt x="90103" y="1402"/>
                    <a:pt x="90103" y="1402"/>
                    <a:pt x="90103" y="1402"/>
                  </a:cubicBezTo>
                  <a:cubicBezTo>
                    <a:pt x="90103" y="1402"/>
                    <a:pt x="90103" y="1402"/>
                    <a:pt x="90103" y="1402"/>
                  </a:cubicBezTo>
                  <a:cubicBezTo>
                    <a:pt x="90103" y="1001"/>
                    <a:pt x="90103" y="1001"/>
                    <a:pt x="90103" y="1001"/>
                  </a:cubicBezTo>
                  <a:cubicBezTo>
                    <a:pt x="90103" y="1001"/>
                    <a:pt x="89896" y="1001"/>
                    <a:pt x="89896" y="801"/>
                  </a:cubicBezTo>
                  <a:cubicBezTo>
                    <a:pt x="89688" y="801"/>
                    <a:pt x="89688" y="801"/>
                    <a:pt x="89480" y="801"/>
                  </a:cubicBezTo>
                  <a:cubicBezTo>
                    <a:pt x="89273" y="601"/>
                    <a:pt x="89273" y="601"/>
                    <a:pt x="89065" y="400"/>
                  </a:cubicBezTo>
                  <a:cubicBezTo>
                    <a:pt x="88858" y="200"/>
                    <a:pt x="88442" y="0"/>
                    <a:pt x="88027" y="0"/>
                  </a:cubicBezTo>
                  <a:cubicBezTo>
                    <a:pt x="87404" y="0"/>
                    <a:pt x="86989" y="601"/>
                    <a:pt x="86782" y="1001"/>
                  </a:cubicBezTo>
                  <a:cubicBezTo>
                    <a:pt x="86574" y="1202"/>
                    <a:pt x="86574" y="1402"/>
                    <a:pt x="86574" y="1402"/>
                  </a:cubicBezTo>
                  <a:cubicBezTo>
                    <a:pt x="86366" y="1602"/>
                    <a:pt x="85951" y="1602"/>
                    <a:pt x="85536" y="1602"/>
                  </a:cubicBezTo>
                  <a:cubicBezTo>
                    <a:pt x="85328" y="1602"/>
                    <a:pt x="85328" y="1803"/>
                    <a:pt x="85121" y="1803"/>
                  </a:cubicBezTo>
                  <a:cubicBezTo>
                    <a:pt x="84498" y="1803"/>
                    <a:pt x="83875" y="2003"/>
                    <a:pt x="83252" y="2203"/>
                  </a:cubicBezTo>
                  <a:cubicBezTo>
                    <a:pt x="83252" y="2404"/>
                    <a:pt x="83044" y="2404"/>
                    <a:pt x="83044" y="2404"/>
                  </a:cubicBezTo>
                  <a:cubicBezTo>
                    <a:pt x="82837" y="2404"/>
                    <a:pt x="82629" y="2404"/>
                    <a:pt x="82422" y="2604"/>
                  </a:cubicBezTo>
                  <a:cubicBezTo>
                    <a:pt x="82422" y="2604"/>
                    <a:pt x="82422" y="2804"/>
                    <a:pt x="82214" y="2804"/>
                  </a:cubicBezTo>
                  <a:cubicBezTo>
                    <a:pt x="82214" y="2804"/>
                    <a:pt x="82214" y="2804"/>
                    <a:pt x="82006" y="2804"/>
                  </a:cubicBezTo>
                  <a:cubicBezTo>
                    <a:pt x="82006" y="2804"/>
                    <a:pt x="81799" y="2804"/>
                    <a:pt x="81799" y="2804"/>
                  </a:cubicBezTo>
                  <a:cubicBezTo>
                    <a:pt x="81591" y="2804"/>
                    <a:pt x="81384" y="2804"/>
                    <a:pt x="81384" y="2804"/>
                  </a:cubicBezTo>
                  <a:cubicBezTo>
                    <a:pt x="81384" y="2804"/>
                    <a:pt x="81176" y="2604"/>
                    <a:pt x="81176" y="2604"/>
                  </a:cubicBezTo>
                  <a:cubicBezTo>
                    <a:pt x="81176" y="2404"/>
                    <a:pt x="80968" y="2203"/>
                    <a:pt x="80761" y="2203"/>
                  </a:cubicBezTo>
                  <a:cubicBezTo>
                    <a:pt x="80553" y="2003"/>
                    <a:pt x="80553" y="2003"/>
                    <a:pt x="80346" y="2003"/>
                  </a:cubicBezTo>
                  <a:cubicBezTo>
                    <a:pt x="80138" y="1803"/>
                    <a:pt x="79723" y="1402"/>
                    <a:pt x="79100" y="1402"/>
                  </a:cubicBezTo>
                  <a:cubicBezTo>
                    <a:pt x="78685" y="1402"/>
                    <a:pt x="78062" y="1402"/>
                    <a:pt x="77647" y="1402"/>
                  </a:cubicBezTo>
                  <a:cubicBezTo>
                    <a:pt x="77231" y="1402"/>
                    <a:pt x="77231" y="1402"/>
                    <a:pt x="77231" y="1402"/>
                  </a:cubicBezTo>
                  <a:cubicBezTo>
                    <a:pt x="77024" y="1402"/>
                    <a:pt x="76608" y="1402"/>
                    <a:pt x="76193" y="1402"/>
                  </a:cubicBezTo>
                  <a:cubicBezTo>
                    <a:pt x="75986" y="1402"/>
                    <a:pt x="75778" y="1402"/>
                    <a:pt x="75363" y="1402"/>
                  </a:cubicBezTo>
                  <a:cubicBezTo>
                    <a:pt x="75363" y="1402"/>
                    <a:pt x="75155" y="1402"/>
                    <a:pt x="75155" y="1402"/>
                  </a:cubicBezTo>
                  <a:cubicBezTo>
                    <a:pt x="74948" y="1402"/>
                    <a:pt x="74948" y="1402"/>
                    <a:pt x="74740" y="1402"/>
                  </a:cubicBezTo>
                  <a:cubicBezTo>
                    <a:pt x="74740" y="1402"/>
                    <a:pt x="74740" y="1402"/>
                    <a:pt x="74532" y="1402"/>
                  </a:cubicBezTo>
                  <a:cubicBezTo>
                    <a:pt x="74532" y="1402"/>
                    <a:pt x="74532" y="1402"/>
                    <a:pt x="74325" y="1402"/>
                  </a:cubicBezTo>
                  <a:cubicBezTo>
                    <a:pt x="74117" y="1202"/>
                    <a:pt x="73910" y="1202"/>
                    <a:pt x="73702" y="1202"/>
                  </a:cubicBezTo>
                  <a:cubicBezTo>
                    <a:pt x="73702" y="1202"/>
                    <a:pt x="73702" y="1202"/>
                    <a:pt x="73702" y="1202"/>
                  </a:cubicBezTo>
                  <a:cubicBezTo>
                    <a:pt x="73079" y="1202"/>
                    <a:pt x="72456" y="1602"/>
                    <a:pt x="71833" y="2003"/>
                  </a:cubicBezTo>
                  <a:cubicBezTo>
                    <a:pt x="71626" y="2203"/>
                    <a:pt x="71418" y="2203"/>
                    <a:pt x="71211" y="2203"/>
                  </a:cubicBezTo>
                  <a:cubicBezTo>
                    <a:pt x="71211" y="2203"/>
                    <a:pt x="71211" y="2203"/>
                    <a:pt x="71211" y="2203"/>
                  </a:cubicBezTo>
                  <a:cubicBezTo>
                    <a:pt x="71211" y="2203"/>
                    <a:pt x="71211" y="2203"/>
                    <a:pt x="71003" y="2003"/>
                  </a:cubicBezTo>
                  <a:cubicBezTo>
                    <a:pt x="71003" y="2003"/>
                    <a:pt x="70795" y="1803"/>
                    <a:pt x="70588" y="1803"/>
                  </a:cubicBezTo>
                  <a:cubicBezTo>
                    <a:pt x="70173" y="1803"/>
                    <a:pt x="69757" y="1602"/>
                    <a:pt x="69550" y="1602"/>
                  </a:cubicBezTo>
                  <a:cubicBezTo>
                    <a:pt x="68512" y="1602"/>
                    <a:pt x="67889" y="2003"/>
                    <a:pt x="67058" y="2604"/>
                  </a:cubicBezTo>
                  <a:cubicBezTo>
                    <a:pt x="66851" y="2604"/>
                    <a:pt x="66851" y="2804"/>
                    <a:pt x="66851" y="2804"/>
                  </a:cubicBezTo>
                  <a:cubicBezTo>
                    <a:pt x="66643" y="3005"/>
                    <a:pt x="66643" y="3005"/>
                    <a:pt x="66435" y="3005"/>
                  </a:cubicBezTo>
                  <a:cubicBezTo>
                    <a:pt x="66435" y="3005"/>
                    <a:pt x="66435" y="3205"/>
                    <a:pt x="66228" y="3205"/>
                  </a:cubicBezTo>
                  <a:cubicBezTo>
                    <a:pt x="66228" y="3205"/>
                    <a:pt x="66020" y="3205"/>
                    <a:pt x="66020" y="3005"/>
                  </a:cubicBezTo>
                  <a:cubicBezTo>
                    <a:pt x="65813" y="3005"/>
                    <a:pt x="65813" y="3005"/>
                    <a:pt x="65813" y="3005"/>
                  </a:cubicBezTo>
                  <a:cubicBezTo>
                    <a:pt x="65605" y="3005"/>
                    <a:pt x="65190" y="3005"/>
                    <a:pt x="64982" y="3005"/>
                  </a:cubicBezTo>
                  <a:cubicBezTo>
                    <a:pt x="64567" y="3005"/>
                    <a:pt x="64152" y="3005"/>
                    <a:pt x="63944" y="3205"/>
                  </a:cubicBezTo>
                  <a:cubicBezTo>
                    <a:pt x="63114" y="3205"/>
                    <a:pt x="62283" y="3205"/>
                    <a:pt x="61660" y="3205"/>
                  </a:cubicBezTo>
                  <a:cubicBezTo>
                    <a:pt x="61245" y="3405"/>
                    <a:pt x="60830" y="3405"/>
                    <a:pt x="60622" y="3405"/>
                  </a:cubicBezTo>
                  <a:cubicBezTo>
                    <a:pt x="60207" y="3405"/>
                    <a:pt x="60000" y="3405"/>
                    <a:pt x="59792" y="3405"/>
                  </a:cubicBezTo>
                  <a:cubicBezTo>
                    <a:pt x="58961" y="3606"/>
                    <a:pt x="58339" y="3806"/>
                    <a:pt x="57923" y="4006"/>
                  </a:cubicBezTo>
                  <a:cubicBezTo>
                    <a:pt x="57508" y="4006"/>
                    <a:pt x="57301" y="4207"/>
                    <a:pt x="57093" y="4207"/>
                  </a:cubicBezTo>
                  <a:cubicBezTo>
                    <a:pt x="56885" y="4207"/>
                    <a:pt x="56470" y="4407"/>
                    <a:pt x="56262" y="4607"/>
                  </a:cubicBezTo>
                  <a:cubicBezTo>
                    <a:pt x="55847" y="4607"/>
                    <a:pt x="55432" y="4808"/>
                    <a:pt x="55017" y="5008"/>
                  </a:cubicBezTo>
                  <a:cubicBezTo>
                    <a:pt x="54809" y="5208"/>
                    <a:pt x="54602" y="5409"/>
                    <a:pt x="54394" y="5609"/>
                  </a:cubicBezTo>
                  <a:cubicBezTo>
                    <a:pt x="53771" y="5809"/>
                    <a:pt x="53148" y="6210"/>
                    <a:pt x="52733" y="6611"/>
                  </a:cubicBezTo>
                  <a:cubicBezTo>
                    <a:pt x="52318" y="6811"/>
                    <a:pt x="52110" y="7212"/>
                    <a:pt x="51903" y="7412"/>
                  </a:cubicBezTo>
                  <a:cubicBezTo>
                    <a:pt x="51487" y="8013"/>
                    <a:pt x="51280" y="8213"/>
                    <a:pt x="50865" y="8213"/>
                  </a:cubicBezTo>
                  <a:cubicBezTo>
                    <a:pt x="50657" y="8213"/>
                    <a:pt x="50657" y="8213"/>
                    <a:pt x="50449" y="8213"/>
                  </a:cubicBezTo>
                  <a:cubicBezTo>
                    <a:pt x="50449" y="8213"/>
                    <a:pt x="50242" y="8213"/>
                    <a:pt x="50242" y="8013"/>
                  </a:cubicBezTo>
                  <a:cubicBezTo>
                    <a:pt x="49826" y="8013"/>
                    <a:pt x="49619" y="7813"/>
                    <a:pt x="49411" y="7813"/>
                  </a:cubicBezTo>
                  <a:cubicBezTo>
                    <a:pt x="49204" y="7813"/>
                    <a:pt x="48996" y="7813"/>
                    <a:pt x="48788" y="8013"/>
                  </a:cubicBezTo>
                  <a:cubicBezTo>
                    <a:pt x="48581" y="8013"/>
                    <a:pt x="48373" y="8213"/>
                    <a:pt x="48373" y="8414"/>
                  </a:cubicBezTo>
                  <a:cubicBezTo>
                    <a:pt x="48166" y="8414"/>
                    <a:pt x="47958" y="8614"/>
                    <a:pt x="47750" y="8614"/>
                  </a:cubicBezTo>
                  <a:cubicBezTo>
                    <a:pt x="47335" y="8614"/>
                    <a:pt x="47335" y="8614"/>
                    <a:pt x="47335" y="8614"/>
                  </a:cubicBezTo>
                  <a:cubicBezTo>
                    <a:pt x="46920" y="8614"/>
                    <a:pt x="46297" y="8814"/>
                    <a:pt x="45674" y="9015"/>
                  </a:cubicBezTo>
                  <a:cubicBezTo>
                    <a:pt x="45259" y="9415"/>
                    <a:pt x="44844" y="10016"/>
                    <a:pt x="44429" y="10617"/>
                  </a:cubicBezTo>
                  <a:cubicBezTo>
                    <a:pt x="44221" y="11018"/>
                    <a:pt x="43806" y="11419"/>
                    <a:pt x="43391" y="11619"/>
                  </a:cubicBezTo>
                  <a:cubicBezTo>
                    <a:pt x="43183" y="11619"/>
                    <a:pt x="42975" y="11619"/>
                    <a:pt x="42768" y="11819"/>
                  </a:cubicBezTo>
                  <a:cubicBezTo>
                    <a:pt x="42560" y="11819"/>
                    <a:pt x="42145" y="12020"/>
                    <a:pt x="41937" y="12220"/>
                  </a:cubicBezTo>
                  <a:cubicBezTo>
                    <a:pt x="41107" y="12821"/>
                    <a:pt x="40276" y="13222"/>
                    <a:pt x="39653" y="13222"/>
                  </a:cubicBezTo>
                  <a:cubicBezTo>
                    <a:pt x="39238" y="13222"/>
                    <a:pt x="39238" y="13222"/>
                    <a:pt x="39238" y="13222"/>
                  </a:cubicBezTo>
                  <a:cubicBezTo>
                    <a:pt x="39238" y="13622"/>
                    <a:pt x="39238" y="13622"/>
                    <a:pt x="39238" y="13622"/>
                  </a:cubicBezTo>
                  <a:cubicBezTo>
                    <a:pt x="39446" y="14023"/>
                    <a:pt x="39446" y="14223"/>
                    <a:pt x="39861" y="14624"/>
                  </a:cubicBezTo>
                  <a:cubicBezTo>
                    <a:pt x="40276" y="15025"/>
                    <a:pt x="40899" y="15425"/>
                    <a:pt x="41522" y="15626"/>
                  </a:cubicBezTo>
                  <a:cubicBezTo>
                    <a:pt x="41522" y="15826"/>
                    <a:pt x="41522" y="16026"/>
                    <a:pt x="41314" y="16227"/>
                  </a:cubicBezTo>
                  <a:cubicBezTo>
                    <a:pt x="41314" y="16427"/>
                    <a:pt x="41314" y="16427"/>
                    <a:pt x="41314" y="16627"/>
                  </a:cubicBezTo>
                  <a:cubicBezTo>
                    <a:pt x="41107" y="16828"/>
                    <a:pt x="41107" y="16828"/>
                    <a:pt x="41107" y="16828"/>
                  </a:cubicBezTo>
                  <a:cubicBezTo>
                    <a:pt x="41107" y="16828"/>
                    <a:pt x="41107" y="17028"/>
                    <a:pt x="41107" y="17028"/>
                  </a:cubicBezTo>
                  <a:cubicBezTo>
                    <a:pt x="41107" y="17228"/>
                    <a:pt x="41107" y="17228"/>
                    <a:pt x="41107" y="17228"/>
                  </a:cubicBezTo>
                  <a:cubicBezTo>
                    <a:pt x="41522" y="17028"/>
                    <a:pt x="41522" y="17028"/>
                    <a:pt x="41522" y="17028"/>
                  </a:cubicBezTo>
                  <a:cubicBezTo>
                    <a:pt x="41314" y="17228"/>
                    <a:pt x="41314" y="17228"/>
                    <a:pt x="41314" y="17228"/>
                  </a:cubicBezTo>
                  <a:cubicBezTo>
                    <a:pt x="41314" y="17429"/>
                    <a:pt x="41314" y="17429"/>
                    <a:pt x="41314" y="17429"/>
                  </a:cubicBezTo>
                  <a:cubicBezTo>
                    <a:pt x="41522" y="18030"/>
                    <a:pt x="41522" y="18430"/>
                    <a:pt x="41522" y="19232"/>
                  </a:cubicBezTo>
                  <a:cubicBezTo>
                    <a:pt x="41522" y="19432"/>
                    <a:pt x="41522" y="19833"/>
                    <a:pt x="41522" y="20033"/>
                  </a:cubicBezTo>
                  <a:cubicBezTo>
                    <a:pt x="41730" y="20634"/>
                    <a:pt x="41730" y="21035"/>
                    <a:pt x="41730" y="21435"/>
                  </a:cubicBezTo>
                  <a:cubicBezTo>
                    <a:pt x="41730" y="21636"/>
                    <a:pt x="41730" y="21636"/>
                    <a:pt x="41730" y="21836"/>
                  </a:cubicBezTo>
                  <a:cubicBezTo>
                    <a:pt x="41730" y="22036"/>
                    <a:pt x="41730" y="22237"/>
                    <a:pt x="41730" y="22437"/>
                  </a:cubicBezTo>
                  <a:cubicBezTo>
                    <a:pt x="41730" y="22637"/>
                    <a:pt x="41730" y="22838"/>
                    <a:pt x="41937" y="23038"/>
                  </a:cubicBezTo>
                  <a:cubicBezTo>
                    <a:pt x="41937" y="23238"/>
                    <a:pt x="42145" y="23238"/>
                    <a:pt x="42145" y="23439"/>
                  </a:cubicBezTo>
                  <a:cubicBezTo>
                    <a:pt x="42145" y="23839"/>
                    <a:pt x="41937" y="24040"/>
                    <a:pt x="41937" y="24440"/>
                  </a:cubicBezTo>
                  <a:cubicBezTo>
                    <a:pt x="41730" y="24641"/>
                    <a:pt x="41522" y="25041"/>
                    <a:pt x="41522" y="25242"/>
                  </a:cubicBezTo>
                  <a:cubicBezTo>
                    <a:pt x="41522" y="25843"/>
                    <a:pt x="41730" y="26043"/>
                    <a:pt x="42145" y="26243"/>
                  </a:cubicBezTo>
                  <a:cubicBezTo>
                    <a:pt x="42145" y="26444"/>
                    <a:pt x="42352" y="26644"/>
                    <a:pt x="42560" y="26844"/>
                  </a:cubicBezTo>
                  <a:cubicBezTo>
                    <a:pt x="42560" y="27045"/>
                    <a:pt x="42560" y="27445"/>
                    <a:pt x="42560" y="27846"/>
                  </a:cubicBezTo>
                  <a:cubicBezTo>
                    <a:pt x="42560" y="28247"/>
                    <a:pt x="42560" y="28647"/>
                    <a:pt x="42768" y="28848"/>
                  </a:cubicBezTo>
                  <a:cubicBezTo>
                    <a:pt x="42975" y="29048"/>
                    <a:pt x="43183" y="29248"/>
                    <a:pt x="43391" y="29248"/>
                  </a:cubicBezTo>
                  <a:cubicBezTo>
                    <a:pt x="43806" y="29449"/>
                    <a:pt x="44013" y="29649"/>
                    <a:pt x="44221" y="29849"/>
                  </a:cubicBezTo>
                  <a:cubicBezTo>
                    <a:pt x="44844" y="30450"/>
                    <a:pt x="44844" y="30651"/>
                    <a:pt x="44429" y="31252"/>
                  </a:cubicBezTo>
                  <a:cubicBezTo>
                    <a:pt x="44429" y="31452"/>
                    <a:pt x="44221" y="31452"/>
                    <a:pt x="44221" y="31452"/>
                  </a:cubicBezTo>
                  <a:cubicBezTo>
                    <a:pt x="44013" y="31652"/>
                    <a:pt x="44013" y="31652"/>
                    <a:pt x="43806" y="32053"/>
                  </a:cubicBezTo>
                  <a:cubicBezTo>
                    <a:pt x="43806" y="32253"/>
                    <a:pt x="43806" y="32454"/>
                    <a:pt x="43806" y="32854"/>
                  </a:cubicBezTo>
                  <a:cubicBezTo>
                    <a:pt x="43806" y="33055"/>
                    <a:pt x="43806" y="33055"/>
                    <a:pt x="43806" y="33255"/>
                  </a:cubicBezTo>
                  <a:cubicBezTo>
                    <a:pt x="43806" y="33255"/>
                    <a:pt x="43806" y="33255"/>
                    <a:pt x="43391" y="33255"/>
                  </a:cubicBezTo>
                  <a:cubicBezTo>
                    <a:pt x="42560" y="33255"/>
                    <a:pt x="41522" y="33255"/>
                    <a:pt x="41314" y="33055"/>
                  </a:cubicBezTo>
                  <a:cubicBezTo>
                    <a:pt x="40899" y="33055"/>
                    <a:pt x="40484" y="33055"/>
                    <a:pt x="39861" y="33055"/>
                  </a:cubicBezTo>
                  <a:cubicBezTo>
                    <a:pt x="39446" y="33055"/>
                    <a:pt x="39031" y="33055"/>
                    <a:pt x="38615" y="33055"/>
                  </a:cubicBezTo>
                  <a:cubicBezTo>
                    <a:pt x="37993" y="33055"/>
                    <a:pt x="37993" y="33055"/>
                    <a:pt x="37993" y="33055"/>
                  </a:cubicBezTo>
                  <a:cubicBezTo>
                    <a:pt x="37785" y="33055"/>
                    <a:pt x="37785" y="33055"/>
                    <a:pt x="37577" y="33055"/>
                  </a:cubicBezTo>
                  <a:cubicBezTo>
                    <a:pt x="37577" y="33055"/>
                    <a:pt x="37577" y="33055"/>
                    <a:pt x="37577" y="33055"/>
                  </a:cubicBezTo>
                  <a:cubicBezTo>
                    <a:pt x="37162" y="33055"/>
                    <a:pt x="36747" y="33055"/>
                    <a:pt x="36332" y="33255"/>
                  </a:cubicBezTo>
                  <a:cubicBezTo>
                    <a:pt x="35916" y="33455"/>
                    <a:pt x="35294" y="33455"/>
                    <a:pt x="34878" y="33455"/>
                  </a:cubicBezTo>
                  <a:cubicBezTo>
                    <a:pt x="34256" y="33656"/>
                    <a:pt x="34048" y="33856"/>
                    <a:pt x="34048" y="34457"/>
                  </a:cubicBezTo>
                  <a:cubicBezTo>
                    <a:pt x="34048" y="34457"/>
                    <a:pt x="34048" y="34657"/>
                    <a:pt x="34256" y="34858"/>
                  </a:cubicBezTo>
                  <a:cubicBezTo>
                    <a:pt x="34048" y="34858"/>
                    <a:pt x="33633" y="35058"/>
                    <a:pt x="33633" y="35058"/>
                  </a:cubicBezTo>
                  <a:cubicBezTo>
                    <a:pt x="33425" y="35258"/>
                    <a:pt x="33217" y="35459"/>
                    <a:pt x="32802" y="35459"/>
                  </a:cubicBezTo>
                  <a:cubicBezTo>
                    <a:pt x="32595" y="35659"/>
                    <a:pt x="32387" y="35659"/>
                    <a:pt x="32179" y="35659"/>
                  </a:cubicBezTo>
                  <a:cubicBezTo>
                    <a:pt x="31972" y="35659"/>
                    <a:pt x="31764" y="35659"/>
                    <a:pt x="31557" y="35859"/>
                  </a:cubicBezTo>
                  <a:cubicBezTo>
                    <a:pt x="31349" y="35859"/>
                    <a:pt x="31141" y="35859"/>
                    <a:pt x="30934" y="35859"/>
                  </a:cubicBezTo>
                  <a:cubicBezTo>
                    <a:pt x="30726" y="35859"/>
                    <a:pt x="30519" y="35859"/>
                    <a:pt x="30519" y="35859"/>
                  </a:cubicBezTo>
                  <a:cubicBezTo>
                    <a:pt x="30311" y="35859"/>
                    <a:pt x="30103" y="35659"/>
                    <a:pt x="30103" y="35659"/>
                  </a:cubicBezTo>
                  <a:cubicBezTo>
                    <a:pt x="29896" y="35659"/>
                    <a:pt x="29688" y="35659"/>
                    <a:pt x="29688" y="35659"/>
                  </a:cubicBezTo>
                  <a:cubicBezTo>
                    <a:pt x="29273" y="35659"/>
                    <a:pt x="28858" y="35859"/>
                    <a:pt x="28650" y="36260"/>
                  </a:cubicBezTo>
                  <a:cubicBezTo>
                    <a:pt x="28442" y="36661"/>
                    <a:pt x="28650" y="36861"/>
                    <a:pt x="28858" y="37061"/>
                  </a:cubicBezTo>
                  <a:cubicBezTo>
                    <a:pt x="28858" y="37262"/>
                    <a:pt x="29065" y="37462"/>
                    <a:pt x="29065" y="37462"/>
                  </a:cubicBezTo>
                  <a:cubicBezTo>
                    <a:pt x="29065" y="37863"/>
                    <a:pt x="29065" y="38063"/>
                    <a:pt x="28858" y="38263"/>
                  </a:cubicBezTo>
                  <a:cubicBezTo>
                    <a:pt x="28858" y="38464"/>
                    <a:pt x="28650" y="38864"/>
                    <a:pt x="28858" y="39065"/>
                  </a:cubicBezTo>
                  <a:cubicBezTo>
                    <a:pt x="29065" y="39265"/>
                    <a:pt x="29273" y="39465"/>
                    <a:pt x="29480" y="39465"/>
                  </a:cubicBezTo>
                  <a:cubicBezTo>
                    <a:pt x="29688" y="39666"/>
                    <a:pt x="29896" y="39666"/>
                    <a:pt x="29896" y="40066"/>
                  </a:cubicBezTo>
                  <a:cubicBezTo>
                    <a:pt x="30103" y="40467"/>
                    <a:pt x="29688" y="40667"/>
                    <a:pt x="29273" y="40667"/>
                  </a:cubicBezTo>
                  <a:cubicBezTo>
                    <a:pt x="29273" y="40667"/>
                    <a:pt x="29065" y="40868"/>
                    <a:pt x="29065" y="40868"/>
                  </a:cubicBezTo>
                  <a:cubicBezTo>
                    <a:pt x="28650" y="40868"/>
                    <a:pt x="28650" y="40868"/>
                    <a:pt x="28650" y="40868"/>
                  </a:cubicBezTo>
                  <a:cubicBezTo>
                    <a:pt x="28235" y="41068"/>
                    <a:pt x="27612" y="41068"/>
                    <a:pt x="27404" y="41268"/>
                  </a:cubicBezTo>
                  <a:cubicBezTo>
                    <a:pt x="27197" y="41469"/>
                    <a:pt x="26989" y="41669"/>
                    <a:pt x="26782" y="41869"/>
                  </a:cubicBezTo>
                  <a:cubicBezTo>
                    <a:pt x="26782" y="42070"/>
                    <a:pt x="26574" y="42270"/>
                    <a:pt x="26159" y="42270"/>
                  </a:cubicBezTo>
                  <a:cubicBezTo>
                    <a:pt x="25951" y="42470"/>
                    <a:pt x="25536" y="42671"/>
                    <a:pt x="25328" y="42871"/>
                  </a:cubicBezTo>
                  <a:cubicBezTo>
                    <a:pt x="24913" y="42871"/>
                    <a:pt x="24913" y="42871"/>
                    <a:pt x="24913" y="42871"/>
                  </a:cubicBezTo>
                  <a:cubicBezTo>
                    <a:pt x="24705" y="43071"/>
                    <a:pt x="24498" y="43071"/>
                    <a:pt x="24290" y="43071"/>
                  </a:cubicBezTo>
                  <a:cubicBezTo>
                    <a:pt x="24083" y="43272"/>
                    <a:pt x="23875" y="43272"/>
                    <a:pt x="23667" y="43272"/>
                  </a:cubicBezTo>
                  <a:cubicBezTo>
                    <a:pt x="23667" y="43272"/>
                    <a:pt x="23460" y="43272"/>
                    <a:pt x="23252" y="43472"/>
                  </a:cubicBezTo>
                  <a:cubicBezTo>
                    <a:pt x="23044" y="43472"/>
                    <a:pt x="22629" y="43472"/>
                    <a:pt x="22422" y="43672"/>
                  </a:cubicBezTo>
                  <a:cubicBezTo>
                    <a:pt x="22214" y="43873"/>
                    <a:pt x="21591" y="44674"/>
                    <a:pt x="21384" y="44874"/>
                  </a:cubicBezTo>
                  <a:cubicBezTo>
                    <a:pt x="20968" y="45876"/>
                    <a:pt x="20346" y="46477"/>
                    <a:pt x="19515" y="47278"/>
                  </a:cubicBezTo>
                  <a:cubicBezTo>
                    <a:pt x="18892" y="47879"/>
                    <a:pt x="18062" y="47879"/>
                    <a:pt x="17231" y="47879"/>
                  </a:cubicBezTo>
                  <a:cubicBezTo>
                    <a:pt x="17024" y="48080"/>
                    <a:pt x="17024" y="48080"/>
                    <a:pt x="16816" y="48080"/>
                  </a:cubicBezTo>
                  <a:cubicBezTo>
                    <a:pt x="16608" y="48080"/>
                    <a:pt x="16401" y="48080"/>
                    <a:pt x="16193" y="48080"/>
                  </a:cubicBezTo>
                  <a:cubicBezTo>
                    <a:pt x="15986" y="48080"/>
                    <a:pt x="15570" y="48080"/>
                    <a:pt x="15363" y="48080"/>
                  </a:cubicBezTo>
                  <a:cubicBezTo>
                    <a:pt x="14948" y="48080"/>
                    <a:pt x="14532" y="47879"/>
                    <a:pt x="14325" y="47879"/>
                  </a:cubicBezTo>
                  <a:cubicBezTo>
                    <a:pt x="14117" y="47879"/>
                    <a:pt x="13910" y="47879"/>
                    <a:pt x="13702" y="48080"/>
                  </a:cubicBezTo>
                  <a:cubicBezTo>
                    <a:pt x="13287" y="48080"/>
                    <a:pt x="13287" y="48080"/>
                    <a:pt x="13287" y="48080"/>
                  </a:cubicBezTo>
                  <a:cubicBezTo>
                    <a:pt x="13287" y="48480"/>
                    <a:pt x="13287" y="48480"/>
                    <a:pt x="13287" y="48480"/>
                  </a:cubicBezTo>
                  <a:cubicBezTo>
                    <a:pt x="13287" y="49081"/>
                    <a:pt x="13079" y="49282"/>
                    <a:pt x="12871" y="49482"/>
                  </a:cubicBezTo>
                  <a:cubicBezTo>
                    <a:pt x="12664" y="49482"/>
                    <a:pt x="12249" y="49482"/>
                    <a:pt x="12041" y="49482"/>
                  </a:cubicBezTo>
                  <a:cubicBezTo>
                    <a:pt x="11418" y="49482"/>
                    <a:pt x="11418" y="49482"/>
                    <a:pt x="11418" y="49482"/>
                  </a:cubicBezTo>
                  <a:cubicBezTo>
                    <a:pt x="11418" y="49482"/>
                    <a:pt x="11211" y="49482"/>
                    <a:pt x="11211" y="49482"/>
                  </a:cubicBezTo>
                  <a:cubicBezTo>
                    <a:pt x="11003" y="49482"/>
                    <a:pt x="10795" y="49482"/>
                    <a:pt x="10588" y="49482"/>
                  </a:cubicBezTo>
                  <a:cubicBezTo>
                    <a:pt x="10380" y="49482"/>
                    <a:pt x="9550" y="49482"/>
                    <a:pt x="9550" y="49482"/>
                  </a:cubicBezTo>
                  <a:cubicBezTo>
                    <a:pt x="8927" y="49482"/>
                    <a:pt x="8512" y="49682"/>
                    <a:pt x="8096" y="50283"/>
                  </a:cubicBezTo>
                  <a:cubicBezTo>
                    <a:pt x="8096" y="50283"/>
                    <a:pt x="8096" y="50484"/>
                    <a:pt x="8096" y="50484"/>
                  </a:cubicBezTo>
                  <a:cubicBezTo>
                    <a:pt x="7889" y="50884"/>
                    <a:pt x="7681" y="51085"/>
                    <a:pt x="7266" y="51285"/>
                  </a:cubicBezTo>
                  <a:cubicBezTo>
                    <a:pt x="7058" y="51285"/>
                    <a:pt x="6851" y="51285"/>
                    <a:pt x="6643" y="51285"/>
                  </a:cubicBezTo>
                  <a:cubicBezTo>
                    <a:pt x="6228" y="51285"/>
                    <a:pt x="6020" y="51285"/>
                    <a:pt x="5605" y="51485"/>
                  </a:cubicBezTo>
                  <a:cubicBezTo>
                    <a:pt x="5190" y="51686"/>
                    <a:pt x="4775" y="52086"/>
                    <a:pt x="4359" y="52487"/>
                  </a:cubicBezTo>
                  <a:cubicBezTo>
                    <a:pt x="4152" y="52687"/>
                    <a:pt x="3944" y="52888"/>
                    <a:pt x="3737" y="53088"/>
                  </a:cubicBezTo>
                  <a:cubicBezTo>
                    <a:pt x="3529" y="53288"/>
                    <a:pt x="3321" y="53288"/>
                    <a:pt x="3114" y="53489"/>
                  </a:cubicBezTo>
                  <a:cubicBezTo>
                    <a:pt x="2698" y="53889"/>
                    <a:pt x="2283" y="54490"/>
                    <a:pt x="1660" y="54691"/>
                  </a:cubicBezTo>
                  <a:cubicBezTo>
                    <a:pt x="1245" y="54891"/>
                    <a:pt x="830" y="55091"/>
                    <a:pt x="622" y="55292"/>
                  </a:cubicBezTo>
                  <a:cubicBezTo>
                    <a:pt x="207" y="55492"/>
                    <a:pt x="207" y="55492"/>
                    <a:pt x="207" y="55492"/>
                  </a:cubicBezTo>
                  <a:cubicBezTo>
                    <a:pt x="0" y="65108"/>
                    <a:pt x="0" y="65108"/>
                    <a:pt x="0" y="65108"/>
                  </a:cubicBezTo>
                  <a:cubicBezTo>
                    <a:pt x="0" y="65108"/>
                    <a:pt x="0" y="65108"/>
                    <a:pt x="0" y="65108"/>
                  </a:cubicBezTo>
                  <a:cubicBezTo>
                    <a:pt x="415" y="65509"/>
                    <a:pt x="830" y="65709"/>
                    <a:pt x="1038" y="65909"/>
                  </a:cubicBezTo>
                  <a:cubicBezTo>
                    <a:pt x="1453" y="66110"/>
                    <a:pt x="1453" y="66110"/>
                    <a:pt x="1453" y="66110"/>
                  </a:cubicBezTo>
                  <a:cubicBezTo>
                    <a:pt x="1868" y="66510"/>
                    <a:pt x="2491" y="66911"/>
                    <a:pt x="3114" y="67312"/>
                  </a:cubicBezTo>
                  <a:cubicBezTo>
                    <a:pt x="3321" y="67512"/>
                    <a:pt x="3321" y="67512"/>
                    <a:pt x="3321" y="67512"/>
                  </a:cubicBezTo>
                  <a:cubicBezTo>
                    <a:pt x="3944" y="67913"/>
                    <a:pt x="4567" y="68514"/>
                    <a:pt x="5190" y="68914"/>
                  </a:cubicBezTo>
                  <a:cubicBezTo>
                    <a:pt x="7474" y="70517"/>
                    <a:pt x="9342" y="71919"/>
                    <a:pt x="11003" y="73121"/>
                  </a:cubicBezTo>
                  <a:cubicBezTo>
                    <a:pt x="13079" y="74524"/>
                    <a:pt x="15363" y="76126"/>
                    <a:pt x="18269" y="78130"/>
                  </a:cubicBezTo>
                  <a:cubicBezTo>
                    <a:pt x="19515" y="79131"/>
                    <a:pt x="20761" y="79933"/>
                    <a:pt x="22214" y="80934"/>
                  </a:cubicBezTo>
                  <a:cubicBezTo>
                    <a:pt x="22422" y="81135"/>
                    <a:pt x="22422" y="81135"/>
                    <a:pt x="22422" y="81135"/>
                  </a:cubicBezTo>
                  <a:cubicBezTo>
                    <a:pt x="23667" y="81936"/>
                    <a:pt x="24913" y="82938"/>
                    <a:pt x="26159" y="83739"/>
                  </a:cubicBezTo>
                  <a:cubicBezTo>
                    <a:pt x="26159" y="83939"/>
                    <a:pt x="26159" y="83939"/>
                    <a:pt x="26159" y="83939"/>
                  </a:cubicBezTo>
                  <a:cubicBezTo>
                    <a:pt x="28858" y="85742"/>
                    <a:pt x="31557" y="87746"/>
                    <a:pt x="34048" y="89549"/>
                  </a:cubicBezTo>
                  <a:cubicBezTo>
                    <a:pt x="36955" y="91552"/>
                    <a:pt x="39446" y="93355"/>
                    <a:pt x="41730" y="94958"/>
                  </a:cubicBezTo>
                  <a:cubicBezTo>
                    <a:pt x="43391" y="96160"/>
                    <a:pt x="45051" y="97362"/>
                    <a:pt x="46712" y="98564"/>
                  </a:cubicBezTo>
                  <a:cubicBezTo>
                    <a:pt x="48373" y="99766"/>
                    <a:pt x="48373" y="99766"/>
                    <a:pt x="48373" y="99766"/>
                  </a:cubicBezTo>
                  <a:cubicBezTo>
                    <a:pt x="48788" y="99966"/>
                    <a:pt x="48996" y="100166"/>
                    <a:pt x="49619" y="100567"/>
                  </a:cubicBezTo>
                  <a:cubicBezTo>
                    <a:pt x="50034" y="100767"/>
                    <a:pt x="50657" y="101168"/>
                    <a:pt x="51072" y="101569"/>
                  </a:cubicBezTo>
                  <a:cubicBezTo>
                    <a:pt x="51903" y="102370"/>
                    <a:pt x="52525" y="102771"/>
                    <a:pt x="53356" y="103171"/>
                  </a:cubicBezTo>
                  <a:cubicBezTo>
                    <a:pt x="53771" y="103372"/>
                    <a:pt x="53979" y="103772"/>
                    <a:pt x="54186" y="103973"/>
                  </a:cubicBezTo>
                  <a:cubicBezTo>
                    <a:pt x="54394" y="104173"/>
                    <a:pt x="54602" y="104373"/>
                    <a:pt x="54809" y="104574"/>
                  </a:cubicBezTo>
                  <a:cubicBezTo>
                    <a:pt x="55017" y="104574"/>
                    <a:pt x="55224" y="104774"/>
                    <a:pt x="55432" y="104774"/>
                  </a:cubicBezTo>
                  <a:cubicBezTo>
                    <a:pt x="55847" y="105175"/>
                    <a:pt x="56262" y="105375"/>
                    <a:pt x="56470" y="105776"/>
                  </a:cubicBezTo>
                  <a:cubicBezTo>
                    <a:pt x="56678" y="106176"/>
                    <a:pt x="56678" y="106978"/>
                    <a:pt x="56678" y="107579"/>
                  </a:cubicBezTo>
                  <a:cubicBezTo>
                    <a:pt x="56678" y="107779"/>
                    <a:pt x="56678" y="107979"/>
                    <a:pt x="56678" y="107979"/>
                  </a:cubicBezTo>
                  <a:cubicBezTo>
                    <a:pt x="56678" y="108380"/>
                    <a:pt x="56678" y="108380"/>
                    <a:pt x="56678" y="108380"/>
                  </a:cubicBezTo>
                  <a:cubicBezTo>
                    <a:pt x="56885" y="108380"/>
                    <a:pt x="56885" y="108380"/>
                    <a:pt x="56885" y="108380"/>
                  </a:cubicBezTo>
                  <a:cubicBezTo>
                    <a:pt x="57093" y="108380"/>
                    <a:pt x="57301" y="108580"/>
                    <a:pt x="57301" y="108580"/>
                  </a:cubicBezTo>
                  <a:cubicBezTo>
                    <a:pt x="57508" y="108580"/>
                    <a:pt x="57508" y="108781"/>
                    <a:pt x="57716" y="108781"/>
                  </a:cubicBezTo>
                  <a:cubicBezTo>
                    <a:pt x="57716" y="108781"/>
                    <a:pt x="57923" y="108781"/>
                    <a:pt x="58131" y="108781"/>
                  </a:cubicBezTo>
                  <a:cubicBezTo>
                    <a:pt x="58339" y="108981"/>
                    <a:pt x="58546" y="108981"/>
                    <a:pt x="58546" y="108981"/>
                  </a:cubicBezTo>
                  <a:cubicBezTo>
                    <a:pt x="58754" y="109181"/>
                    <a:pt x="58961" y="109382"/>
                    <a:pt x="59377" y="109582"/>
                  </a:cubicBezTo>
                  <a:cubicBezTo>
                    <a:pt x="59377" y="109782"/>
                    <a:pt x="59584" y="109983"/>
                    <a:pt x="59584" y="110183"/>
                  </a:cubicBezTo>
                  <a:cubicBezTo>
                    <a:pt x="59584" y="110383"/>
                    <a:pt x="59584" y="110584"/>
                    <a:pt x="59792" y="110784"/>
                  </a:cubicBezTo>
                  <a:cubicBezTo>
                    <a:pt x="59792" y="110984"/>
                    <a:pt x="60000" y="110984"/>
                    <a:pt x="60415" y="111185"/>
                  </a:cubicBezTo>
                  <a:cubicBezTo>
                    <a:pt x="60622" y="111385"/>
                    <a:pt x="60622" y="111385"/>
                    <a:pt x="60830" y="111385"/>
                  </a:cubicBezTo>
                  <a:cubicBezTo>
                    <a:pt x="61038" y="111585"/>
                    <a:pt x="61245" y="111585"/>
                    <a:pt x="61453" y="111585"/>
                  </a:cubicBezTo>
                  <a:cubicBezTo>
                    <a:pt x="61453" y="111786"/>
                    <a:pt x="61453" y="111786"/>
                    <a:pt x="61453" y="111786"/>
                  </a:cubicBezTo>
                  <a:cubicBezTo>
                    <a:pt x="61660" y="111786"/>
                    <a:pt x="61660" y="111786"/>
                    <a:pt x="61660" y="111786"/>
                  </a:cubicBezTo>
                  <a:cubicBezTo>
                    <a:pt x="61868" y="111786"/>
                    <a:pt x="61868" y="111585"/>
                    <a:pt x="62076" y="111585"/>
                  </a:cubicBezTo>
                  <a:cubicBezTo>
                    <a:pt x="62283" y="111585"/>
                    <a:pt x="62491" y="111385"/>
                    <a:pt x="62698" y="111385"/>
                  </a:cubicBezTo>
                  <a:cubicBezTo>
                    <a:pt x="62698" y="111385"/>
                    <a:pt x="62698" y="111385"/>
                    <a:pt x="62698" y="111385"/>
                  </a:cubicBezTo>
                  <a:cubicBezTo>
                    <a:pt x="63114" y="111385"/>
                    <a:pt x="63114" y="111585"/>
                    <a:pt x="63321" y="111786"/>
                  </a:cubicBezTo>
                  <a:cubicBezTo>
                    <a:pt x="63321" y="111986"/>
                    <a:pt x="63321" y="111986"/>
                    <a:pt x="63321" y="111986"/>
                  </a:cubicBezTo>
                  <a:cubicBezTo>
                    <a:pt x="63529" y="112387"/>
                    <a:pt x="63944" y="112587"/>
                    <a:pt x="64359" y="112787"/>
                  </a:cubicBezTo>
                  <a:cubicBezTo>
                    <a:pt x="64567" y="112988"/>
                    <a:pt x="64982" y="112988"/>
                    <a:pt x="65397" y="112988"/>
                  </a:cubicBezTo>
                  <a:cubicBezTo>
                    <a:pt x="65605" y="112988"/>
                    <a:pt x="65813" y="112988"/>
                    <a:pt x="66020" y="112988"/>
                  </a:cubicBezTo>
                  <a:cubicBezTo>
                    <a:pt x="66435" y="113188"/>
                    <a:pt x="66851" y="113188"/>
                    <a:pt x="67058" y="113388"/>
                  </a:cubicBezTo>
                  <a:cubicBezTo>
                    <a:pt x="67266" y="113589"/>
                    <a:pt x="67474" y="113589"/>
                    <a:pt x="67474" y="113589"/>
                  </a:cubicBezTo>
                  <a:cubicBezTo>
                    <a:pt x="68304" y="113989"/>
                    <a:pt x="68304" y="114390"/>
                    <a:pt x="68512" y="114991"/>
                  </a:cubicBezTo>
                  <a:cubicBezTo>
                    <a:pt x="68512" y="115392"/>
                    <a:pt x="68512" y="115392"/>
                    <a:pt x="68512" y="115392"/>
                  </a:cubicBezTo>
                  <a:cubicBezTo>
                    <a:pt x="68512" y="115592"/>
                    <a:pt x="68512" y="115792"/>
                    <a:pt x="68512" y="115993"/>
                  </a:cubicBezTo>
                  <a:cubicBezTo>
                    <a:pt x="68719" y="116193"/>
                    <a:pt x="68719" y="116193"/>
                    <a:pt x="68719" y="116393"/>
                  </a:cubicBezTo>
                  <a:cubicBezTo>
                    <a:pt x="68927" y="116594"/>
                    <a:pt x="68927" y="116594"/>
                    <a:pt x="68927" y="116794"/>
                  </a:cubicBezTo>
                  <a:cubicBezTo>
                    <a:pt x="68927" y="117195"/>
                    <a:pt x="68719" y="117595"/>
                    <a:pt x="68304" y="117996"/>
                  </a:cubicBezTo>
                  <a:cubicBezTo>
                    <a:pt x="68304" y="117996"/>
                    <a:pt x="68096" y="118196"/>
                    <a:pt x="68096" y="118397"/>
                  </a:cubicBezTo>
                  <a:cubicBezTo>
                    <a:pt x="67889" y="118797"/>
                    <a:pt x="67889" y="118797"/>
                    <a:pt x="67889" y="118797"/>
                  </a:cubicBezTo>
                  <a:cubicBezTo>
                    <a:pt x="68096" y="118998"/>
                    <a:pt x="68096" y="118998"/>
                    <a:pt x="68096" y="118998"/>
                  </a:cubicBezTo>
                  <a:cubicBezTo>
                    <a:pt x="68304" y="118998"/>
                    <a:pt x="68304" y="118998"/>
                    <a:pt x="68304" y="118998"/>
                  </a:cubicBezTo>
                  <a:cubicBezTo>
                    <a:pt x="68512" y="119198"/>
                    <a:pt x="68719" y="119398"/>
                    <a:pt x="68927" y="119799"/>
                  </a:cubicBezTo>
                  <a:cubicBezTo>
                    <a:pt x="69134" y="120000"/>
                    <a:pt x="69134" y="120000"/>
                    <a:pt x="69134" y="120000"/>
                  </a:cubicBezTo>
                  <a:cubicBezTo>
                    <a:pt x="84290" y="116794"/>
                    <a:pt x="84290" y="116794"/>
                    <a:pt x="84290" y="116794"/>
                  </a:cubicBezTo>
                  <a:cubicBezTo>
                    <a:pt x="84498" y="116794"/>
                    <a:pt x="84498" y="116794"/>
                    <a:pt x="84498" y="116794"/>
                  </a:cubicBezTo>
                  <a:cubicBezTo>
                    <a:pt x="85328" y="115792"/>
                    <a:pt x="92595" y="107979"/>
                    <a:pt x="95709" y="106176"/>
                  </a:cubicBezTo>
                  <a:cubicBezTo>
                    <a:pt x="120000" y="90150"/>
                    <a:pt x="120000" y="90150"/>
                    <a:pt x="120000" y="90150"/>
                  </a:cubicBezTo>
                  <a:lnTo>
                    <a:pt x="118131" y="84941"/>
                  </a:lnTo>
                  <a:close/>
                </a:path>
              </a:pathLst>
            </a:custGeom>
            <a:solidFill>
              <a:schemeClr val="accent1"/>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04" name="Shape 2904"/>
            <p:cNvSpPr/>
            <p:nvPr/>
          </p:nvSpPr>
          <p:spPr>
            <a:xfrm>
              <a:off x="1648466" y="1593988"/>
              <a:ext cx="467613" cy="345189"/>
            </a:xfrm>
            <a:custGeom>
              <a:avLst/>
              <a:gdLst/>
              <a:ahLst/>
              <a:cxnLst/>
              <a:rect l="0" t="0" r="0" b="0"/>
              <a:pathLst>
                <a:path w="120000" h="120000" extrusionOk="0">
                  <a:moveTo>
                    <a:pt x="117922" y="64864"/>
                  </a:moveTo>
                  <a:cubicBezTo>
                    <a:pt x="117402" y="64216"/>
                    <a:pt x="117402" y="64216"/>
                    <a:pt x="117402" y="64216"/>
                  </a:cubicBezTo>
                  <a:cubicBezTo>
                    <a:pt x="117402" y="64216"/>
                    <a:pt x="117402" y="63567"/>
                    <a:pt x="116883" y="63567"/>
                  </a:cubicBezTo>
                  <a:cubicBezTo>
                    <a:pt x="115844" y="62270"/>
                    <a:pt x="114805" y="60324"/>
                    <a:pt x="114805" y="59675"/>
                  </a:cubicBezTo>
                  <a:cubicBezTo>
                    <a:pt x="114805" y="59027"/>
                    <a:pt x="115324" y="58378"/>
                    <a:pt x="116363" y="57729"/>
                  </a:cubicBezTo>
                  <a:cubicBezTo>
                    <a:pt x="116883" y="57081"/>
                    <a:pt x="117402" y="57081"/>
                    <a:pt x="117402" y="55783"/>
                  </a:cubicBezTo>
                  <a:cubicBezTo>
                    <a:pt x="117922" y="54486"/>
                    <a:pt x="116363" y="51243"/>
                    <a:pt x="115324" y="50594"/>
                  </a:cubicBezTo>
                  <a:cubicBezTo>
                    <a:pt x="114805" y="50594"/>
                    <a:pt x="114805" y="50594"/>
                    <a:pt x="114285" y="50594"/>
                  </a:cubicBezTo>
                  <a:cubicBezTo>
                    <a:pt x="113246" y="50594"/>
                    <a:pt x="112727" y="51243"/>
                    <a:pt x="111688" y="51891"/>
                  </a:cubicBezTo>
                  <a:cubicBezTo>
                    <a:pt x="111688" y="52540"/>
                    <a:pt x="111168" y="52540"/>
                    <a:pt x="111168" y="53189"/>
                  </a:cubicBezTo>
                  <a:cubicBezTo>
                    <a:pt x="110649" y="53837"/>
                    <a:pt x="110129" y="53837"/>
                    <a:pt x="109610" y="53837"/>
                  </a:cubicBezTo>
                  <a:cubicBezTo>
                    <a:pt x="108571" y="53837"/>
                    <a:pt x="107532" y="52540"/>
                    <a:pt x="107012" y="51891"/>
                  </a:cubicBezTo>
                  <a:cubicBezTo>
                    <a:pt x="105974" y="51243"/>
                    <a:pt x="105454" y="49945"/>
                    <a:pt x="104415" y="49297"/>
                  </a:cubicBezTo>
                  <a:cubicBezTo>
                    <a:pt x="103376" y="46702"/>
                    <a:pt x="101818" y="44756"/>
                    <a:pt x="99220" y="43459"/>
                  </a:cubicBezTo>
                  <a:cubicBezTo>
                    <a:pt x="98701" y="42162"/>
                    <a:pt x="98181" y="40216"/>
                    <a:pt x="98181" y="38918"/>
                  </a:cubicBezTo>
                  <a:cubicBezTo>
                    <a:pt x="99220" y="38918"/>
                    <a:pt x="99220" y="38918"/>
                    <a:pt x="99220" y="38918"/>
                  </a:cubicBezTo>
                  <a:cubicBezTo>
                    <a:pt x="101298" y="38918"/>
                    <a:pt x="101818" y="38918"/>
                    <a:pt x="102337" y="38270"/>
                  </a:cubicBezTo>
                  <a:cubicBezTo>
                    <a:pt x="103896" y="37621"/>
                    <a:pt x="103896" y="37621"/>
                    <a:pt x="103896" y="37621"/>
                  </a:cubicBezTo>
                  <a:cubicBezTo>
                    <a:pt x="103896" y="37621"/>
                    <a:pt x="102337" y="36324"/>
                    <a:pt x="102337" y="36324"/>
                  </a:cubicBezTo>
                  <a:cubicBezTo>
                    <a:pt x="102337" y="36324"/>
                    <a:pt x="102337" y="35675"/>
                    <a:pt x="101818" y="35675"/>
                  </a:cubicBezTo>
                  <a:cubicBezTo>
                    <a:pt x="101298" y="34378"/>
                    <a:pt x="100259" y="33729"/>
                    <a:pt x="99220" y="33081"/>
                  </a:cubicBezTo>
                  <a:cubicBezTo>
                    <a:pt x="98181" y="32432"/>
                    <a:pt x="97662" y="31783"/>
                    <a:pt x="97142" y="31783"/>
                  </a:cubicBezTo>
                  <a:cubicBezTo>
                    <a:pt x="95584" y="30486"/>
                    <a:pt x="94025" y="28540"/>
                    <a:pt x="92467" y="27243"/>
                  </a:cubicBezTo>
                  <a:cubicBezTo>
                    <a:pt x="91948" y="26594"/>
                    <a:pt x="91948" y="26594"/>
                    <a:pt x="91948" y="26594"/>
                  </a:cubicBezTo>
                  <a:cubicBezTo>
                    <a:pt x="89870" y="24648"/>
                    <a:pt x="89870" y="23351"/>
                    <a:pt x="89870" y="21405"/>
                  </a:cubicBezTo>
                  <a:cubicBezTo>
                    <a:pt x="89870" y="20756"/>
                    <a:pt x="89870" y="20108"/>
                    <a:pt x="89870" y="18810"/>
                  </a:cubicBezTo>
                  <a:cubicBezTo>
                    <a:pt x="89870" y="18810"/>
                    <a:pt x="89870" y="18810"/>
                    <a:pt x="89870" y="18810"/>
                  </a:cubicBezTo>
                  <a:cubicBezTo>
                    <a:pt x="89350" y="17513"/>
                    <a:pt x="89350" y="16864"/>
                    <a:pt x="88831" y="16216"/>
                  </a:cubicBezTo>
                  <a:cubicBezTo>
                    <a:pt x="88831" y="15567"/>
                    <a:pt x="88311" y="15567"/>
                    <a:pt x="87792" y="14918"/>
                  </a:cubicBezTo>
                  <a:cubicBezTo>
                    <a:pt x="87792" y="14918"/>
                    <a:pt x="87272" y="14918"/>
                    <a:pt x="86753" y="14270"/>
                  </a:cubicBezTo>
                  <a:cubicBezTo>
                    <a:pt x="86233" y="13621"/>
                    <a:pt x="86233" y="12972"/>
                    <a:pt x="86753" y="11675"/>
                  </a:cubicBezTo>
                  <a:cubicBezTo>
                    <a:pt x="86753" y="11675"/>
                    <a:pt x="86753" y="10378"/>
                    <a:pt x="86753" y="10378"/>
                  </a:cubicBezTo>
                  <a:cubicBezTo>
                    <a:pt x="87792" y="6486"/>
                    <a:pt x="87792" y="2594"/>
                    <a:pt x="86233" y="1945"/>
                  </a:cubicBezTo>
                  <a:cubicBezTo>
                    <a:pt x="85714" y="1297"/>
                    <a:pt x="84675" y="1297"/>
                    <a:pt x="83116" y="1297"/>
                  </a:cubicBezTo>
                  <a:cubicBezTo>
                    <a:pt x="82597" y="1297"/>
                    <a:pt x="82077" y="1297"/>
                    <a:pt x="81558" y="1297"/>
                  </a:cubicBezTo>
                  <a:cubicBezTo>
                    <a:pt x="81038" y="1297"/>
                    <a:pt x="80519" y="1297"/>
                    <a:pt x="79480" y="1297"/>
                  </a:cubicBezTo>
                  <a:cubicBezTo>
                    <a:pt x="78961" y="1297"/>
                    <a:pt x="78441" y="1297"/>
                    <a:pt x="77922" y="1297"/>
                  </a:cubicBezTo>
                  <a:cubicBezTo>
                    <a:pt x="76883" y="648"/>
                    <a:pt x="76883" y="648"/>
                    <a:pt x="76883" y="648"/>
                  </a:cubicBezTo>
                  <a:cubicBezTo>
                    <a:pt x="75844" y="648"/>
                    <a:pt x="74805" y="0"/>
                    <a:pt x="73766" y="0"/>
                  </a:cubicBezTo>
                  <a:cubicBezTo>
                    <a:pt x="72727" y="0"/>
                    <a:pt x="71168" y="648"/>
                    <a:pt x="70129" y="2594"/>
                  </a:cubicBezTo>
                  <a:cubicBezTo>
                    <a:pt x="70129" y="3243"/>
                    <a:pt x="70129" y="3243"/>
                    <a:pt x="70129" y="3243"/>
                  </a:cubicBezTo>
                  <a:cubicBezTo>
                    <a:pt x="69090" y="3891"/>
                    <a:pt x="68571" y="5189"/>
                    <a:pt x="67532" y="5837"/>
                  </a:cubicBezTo>
                  <a:cubicBezTo>
                    <a:pt x="67012" y="5837"/>
                    <a:pt x="66493" y="5837"/>
                    <a:pt x="66493" y="5837"/>
                  </a:cubicBezTo>
                  <a:cubicBezTo>
                    <a:pt x="65454" y="6486"/>
                    <a:pt x="64415" y="7135"/>
                    <a:pt x="63376" y="7783"/>
                  </a:cubicBezTo>
                  <a:cubicBezTo>
                    <a:pt x="61818" y="9729"/>
                    <a:pt x="59740" y="11027"/>
                    <a:pt x="58181" y="11675"/>
                  </a:cubicBezTo>
                  <a:cubicBezTo>
                    <a:pt x="57662" y="12324"/>
                    <a:pt x="57142" y="12324"/>
                    <a:pt x="57142" y="12324"/>
                  </a:cubicBezTo>
                  <a:cubicBezTo>
                    <a:pt x="55584" y="12972"/>
                    <a:pt x="54545" y="12972"/>
                    <a:pt x="54025" y="14918"/>
                  </a:cubicBezTo>
                  <a:cubicBezTo>
                    <a:pt x="54025" y="14918"/>
                    <a:pt x="54025" y="15567"/>
                    <a:pt x="54025" y="16216"/>
                  </a:cubicBezTo>
                  <a:cubicBezTo>
                    <a:pt x="54025" y="17513"/>
                    <a:pt x="54025" y="18162"/>
                    <a:pt x="52987" y="18810"/>
                  </a:cubicBezTo>
                  <a:cubicBezTo>
                    <a:pt x="52987" y="18810"/>
                    <a:pt x="52467" y="18810"/>
                    <a:pt x="52467" y="18810"/>
                  </a:cubicBezTo>
                  <a:cubicBezTo>
                    <a:pt x="51948" y="18810"/>
                    <a:pt x="50909" y="18162"/>
                    <a:pt x="49870" y="17513"/>
                  </a:cubicBezTo>
                  <a:cubicBezTo>
                    <a:pt x="48831" y="16864"/>
                    <a:pt x="48311" y="16864"/>
                    <a:pt x="47792" y="16864"/>
                  </a:cubicBezTo>
                  <a:cubicBezTo>
                    <a:pt x="47272" y="16864"/>
                    <a:pt x="47272" y="16864"/>
                    <a:pt x="47272" y="16864"/>
                  </a:cubicBezTo>
                  <a:cubicBezTo>
                    <a:pt x="45714" y="17513"/>
                    <a:pt x="43116" y="18810"/>
                    <a:pt x="42077" y="20108"/>
                  </a:cubicBezTo>
                  <a:cubicBezTo>
                    <a:pt x="40519" y="22054"/>
                    <a:pt x="40519" y="24000"/>
                    <a:pt x="40000" y="25945"/>
                  </a:cubicBezTo>
                  <a:cubicBezTo>
                    <a:pt x="40000" y="26594"/>
                    <a:pt x="40000" y="27243"/>
                    <a:pt x="40000" y="27891"/>
                  </a:cubicBezTo>
                  <a:cubicBezTo>
                    <a:pt x="39480" y="29837"/>
                    <a:pt x="39480" y="29837"/>
                    <a:pt x="38961" y="29837"/>
                  </a:cubicBezTo>
                  <a:cubicBezTo>
                    <a:pt x="38961" y="29837"/>
                    <a:pt x="38961" y="30486"/>
                    <a:pt x="38961" y="30486"/>
                  </a:cubicBezTo>
                  <a:cubicBezTo>
                    <a:pt x="38441" y="30486"/>
                    <a:pt x="37922" y="29837"/>
                    <a:pt x="37922" y="29837"/>
                  </a:cubicBezTo>
                  <a:cubicBezTo>
                    <a:pt x="37402" y="29837"/>
                    <a:pt x="36883" y="29189"/>
                    <a:pt x="36363" y="29189"/>
                  </a:cubicBezTo>
                  <a:cubicBezTo>
                    <a:pt x="35324" y="29189"/>
                    <a:pt x="35324" y="29189"/>
                    <a:pt x="35324" y="29189"/>
                  </a:cubicBezTo>
                  <a:cubicBezTo>
                    <a:pt x="35324" y="31783"/>
                    <a:pt x="35324" y="31783"/>
                    <a:pt x="35324" y="31783"/>
                  </a:cubicBezTo>
                  <a:cubicBezTo>
                    <a:pt x="35324" y="33081"/>
                    <a:pt x="35324" y="35027"/>
                    <a:pt x="34805" y="36324"/>
                  </a:cubicBezTo>
                  <a:cubicBezTo>
                    <a:pt x="34805" y="37621"/>
                    <a:pt x="34285" y="37621"/>
                    <a:pt x="34285" y="37621"/>
                  </a:cubicBezTo>
                  <a:cubicBezTo>
                    <a:pt x="33766" y="37621"/>
                    <a:pt x="33766" y="37621"/>
                    <a:pt x="33246" y="38270"/>
                  </a:cubicBezTo>
                  <a:cubicBezTo>
                    <a:pt x="33246" y="38270"/>
                    <a:pt x="32727" y="38270"/>
                    <a:pt x="32727" y="38918"/>
                  </a:cubicBezTo>
                  <a:cubicBezTo>
                    <a:pt x="32207" y="39567"/>
                    <a:pt x="31688" y="40216"/>
                    <a:pt x="31688" y="40216"/>
                  </a:cubicBezTo>
                  <a:cubicBezTo>
                    <a:pt x="31168" y="40216"/>
                    <a:pt x="31168" y="40216"/>
                    <a:pt x="31168" y="40216"/>
                  </a:cubicBezTo>
                  <a:cubicBezTo>
                    <a:pt x="30129" y="40216"/>
                    <a:pt x="29090" y="38270"/>
                    <a:pt x="28051" y="36972"/>
                  </a:cubicBezTo>
                  <a:cubicBezTo>
                    <a:pt x="27532" y="35675"/>
                    <a:pt x="26493" y="35027"/>
                    <a:pt x="25974" y="34378"/>
                  </a:cubicBezTo>
                  <a:cubicBezTo>
                    <a:pt x="25454" y="34378"/>
                    <a:pt x="25454" y="34378"/>
                    <a:pt x="24935" y="34378"/>
                  </a:cubicBezTo>
                  <a:cubicBezTo>
                    <a:pt x="24415" y="34378"/>
                    <a:pt x="23896" y="34378"/>
                    <a:pt x="23376" y="35027"/>
                  </a:cubicBezTo>
                  <a:cubicBezTo>
                    <a:pt x="21298" y="36324"/>
                    <a:pt x="19220" y="39567"/>
                    <a:pt x="19220" y="41513"/>
                  </a:cubicBezTo>
                  <a:cubicBezTo>
                    <a:pt x="19220" y="42810"/>
                    <a:pt x="19740" y="44108"/>
                    <a:pt x="20259" y="44756"/>
                  </a:cubicBezTo>
                  <a:cubicBezTo>
                    <a:pt x="20779" y="46054"/>
                    <a:pt x="21298" y="47351"/>
                    <a:pt x="20779" y="49297"/>
                  </a:cubicBezTo>
                  <a:cubicBezTo>
                    <a:pt x="20259" y="49297"/>
                    <a:pt x="19740" y="49297"/>
                    <a:pt x="19740" y="49297"/>
                  </a:cubicBezTo>
                  <a:cubicBezTo>
                    <a:pt x="19220" y="49297"/>
                    <a:pt x="18701" y="49297"/>
                    <a:pt x="18181" y="49297"/>
                  </a:cubicBezTo>
                  <a:cubicBezTo>
                    <a:pt x="17142" y="49297"/>
                    <a:pt x="17142" y="49297"/>
                    <a:pt x="17142" y="49297"/>
                  </a:cubicBezTo>
                  <a:cubicBezTo>
                    <a:pt x="17142" y="50594"/>
                    <a:pt x="17142" y="50594"/>
                    <a:pt x="17142" y="50594"/>
                  </a:cubicBezTo>
                  <a:cubicBezTo>
                    <a:pt x="17142" y="51243"/>
                    <a:pt x="17662" y="51891"/>
                    <a:pt x="17662" y="52540"/>
                  </a:cubicBezTo>
                  <a:cubicBezTo>
                    <a:pt x="17662" y="53837"/>
                    <a:pt x="18181" y="55135"/>
                    <a:pt x="17662" y="57081"/>
                  </a:cubicBezTo>
                  <a:cubicBezTo>
                    <a:pt x="17142" y="58378"/>
                    <a:pt x="16103" y="59675"/>
                    <a:pt x="15064" y="61621"/>
                  </a:cubicBezTo>
                  <a:cubicBezTo>
                    <a:pt x="14545" y="62270"/>
                    <a:pt x="14545" y="62270"/>
                    <a:pt x="14545" y="62270"/>
                  </a:cubicBezTo>
                  <a:cubicBezTo>
                    <a:pt x="13506" y="64864"/>
                    <a:pt x="11428" y="64864"/>
                    <a:pt x="9350" y="65513"/>
                  </a:cubicBezTo>
                  <a:cubicBezTo>
                    <a:pt x="8311" y="66162"/>
                    <a:pt x="7272" y="66162"/>
                    <a:pt x="5714" y="66810"/>
                  </a:cubicBezTo>
                  <a:cubicBezTo>
                    <a:pt x="3116" y="68756"/>
                    <a:pt x="4155" y="71351"/>
                    <a:pt x="4675" y="73297"/>
                  </a:cubicBezTo>
                  <a:cubicBezTo>
                    <a:pt x="5194" y="75243"/>
                    <a:pt x="5714" y="76540"/>
                    <a:pt x="5194" y="77837"/>
                  </a:cubicBezTo>
                  <a:cubicBezTo>
                    <a:pt x="5194" y="80432"/>
                    <a:pt x="4675" y="83027"/>
                    <a:pt x="4155" y="84324"/>
                  </a:cubicBezTo>
                  <a:cubicBezTo>
                    <a:pt x="3636" y="84972"/>
                    <a:pt x="3116" y="84972"/>
                    <a:pt x="2597" y="85621"/>
                  </a:cubicBezTo>
                  <a:cubicBezTo>
                    <a:pt x="1558" y="85621"/>
                    <a:pt x="1558" y="86918"/>
                    <a:pt x="1558" y="88216"/>
                  </a:cubicBezTo>
                  <a:cubicBezTo>
                    <a:pt x="1558" y="88864"/>
                    <a:pt x="1558" y="89513"/>
                    <a:pt x="1558" y="90810"/>
                  </a:cubicBezTo>
                  <a:cubicBezTo>
                    <a:pt x="1558" y="92108"/>
                    <a:pt x="1558" y="93405"/>
                    <a:pt x="1558" y="94702"/>
                  </a:cubicBezTo>
                  <a:cubicBezTo>
                    <a:pt x="1558" y="96000"/>
                    <a:pt x="1038" y="96648"/>
                    <a:pt x="1038" y="97945"/>
                  </a:cubicBezTo>
                  <a:cubicBezTo>
                    <a:pt x="519" y="98594"/>
                    <a:pt x="519" y="99243"/>
                    <a:pt x="519" y="99891"/>
                  </a:cubicBezTo>
                  <a:cubicBezTo>
                    <a:pt x="0" y="101189"/>
                    <a:pt x="0" y="101189"/>
                    <a:pt x="0" y="101189"/>
                  </a:cubicBezTo>
                  <a:cubicBezTo>
                    <a:pt x="1038" y="101189"/>
                    <a:pt x="1038" y="101189"/>
                    <a:pt x="1038" y="101189"/>
                  </a:cubicBezTo>
                  <a:cubicBezTo>
                    <a:pt x="1558" y="101837"/>
                    <a:pt x="2077" y="101837"/>
                    <a:pt x="2597" y="101837"/>
                  </a:cubicBezTo>
                  <a:cubicBezTo>
                    <a:pt x="3116" y="101837"/>
                    <a:pt x="3116" y="101837"/>
                    <a:pt x="3636" y="101837"/>
                  </a:cubicBezTo>
                  <a:cubicBezTo>
                    <a:pt x="6753" y="102486"/>
                    <a:pt x="9350" y="108972"/>
                    <a:pt x="10389" y="110918"/>
                  </a:cubicBezTo>
                  <a:cubicBezTo>
                    <a:pt x="10909" y="113513"/>
                    <a:pt x="11428" y="113513"/>
                    <a:pt x="12987" y="114162"/>
                  </a:cubicBezTo>
                  <a:cubicBezTo>
                    <a:pt x="13506" y="114162"/>
                    <a:pt x="13506" y="114162"/>
                    <a:pt x="14025" y="114162"/>
                  </a:cubicBezTo>
                  <a:cubicBezTo>
                    <a:pt x="14545" y="114162"/>
                    <a:pt x="15064" y="114810"/>
                    <a:pt x="16103" y="115459"/>
                  </a:cubicBezTo>
                  <a:cubicBezTo>
                    <a:pt x="16623" y="116756"/>
                    <a:pt x="17142" y="116756"/>
                    <a:pt x="17662" y="116756"/>
                  </a:cubicBezTo>
                  <a:cubicBezTo>
                    <a:pt x="17662" y="116756"/>
                    <a:pt x="17662" y="116756"/>
                    <a:pt x="17662" y="116756"/>
                  </a:cubicBezTo>
                  <a:cubicBezTo>
                    <a:pt x="18181" y="116756"/>
                    <a:pt x="18181" y="116756"/>
                    <a:pt x="18181" y="116756"/>
                  </a:cubicBezTo>
                  <a:cubicBezTo>
                    <a:pt x="18701" y="116756"/>
                    <a:pt x="19220" y="116108"/>
                    <a:pt x="20259" y="114810"/>
                  </a:cubicBezTo>
                  <a:cubicBezTo>
                    <a:pt x="20779" y="114162"/>
                    <a:pt x="21298" y="112864"/>
                    <a:pt x="21818" y="112864"/>
                  </a:cubicBezTo>
                  <a:cubicBezTo>
                    <a:pt x="22337" y="112216"/>
                    <a:pt x="22857" y="112216"/>
                    <a:pt x="23376" y="112216"/>
                  </a:cubicBezTo>
                  <a:cubicBezTo>
                    <a:pt x="24415" y="110918"/>
                    <a:pt x="25454" y="110270"/>
                    <a:pt x="27012" y="110270"/>
                  </a:cubicBezTo>
                  <a:cubicBezTo>
                    <a:pt x="28051" y="109621"/>
                    <a:pt x="29090" y="109621"/>
                    <a:pt x="30649" y="109621"/>
                  </a:cubicBezTo>
                  <a:cubicBezTo>
                    <a:pt x="33246" y="109621"/>
                    <a:pt x="35324" y="110918"/>
                    <a:pt x="36883" y="112864"/>
                  </a:cubicBezTo>
                  <a:cubicBezTo>
                    <a:pt x="37922" y="114162"/>
                    <a:pt x="38961" y="115459"/>
                    <a:pt x="40000" y="116756"/>
                  </a:cubicBezTo>
                  <a:cubicBezTo>
                    <a:pt x="41558" y="120000"/>
                    <a:pt x="41558" y="120000"/>
                    <a:pt x="41558" y="120000"/>
                  </a:cubicBezTo>
                  <a:cubicBezTo>
                    <a:pt x="41558" y="100540"/>
                    <a:pt x="41558" y="100540"/>
                    <a:pt x="41558" y="100540"/>
                  </a:cubicBezTo>
                  <a:cubicBezTo>
                    <a:pt x="41558" y="100540"/>
                    <a:pt x="41558" y="100540"/>
                    <a:pt x="41558" y="100540"/>
                  </a:cubicBezTo>
                  <a:cubicBezTo>
                    <a:pt x="37922" y="96000"/>
                    <a:pt x="41558" y="87567"/>
                    <a:pt x="41558" y="87567"/>
                  </a:cubicBezTo>
                  <a:cubicBezTo>
                    <a:pt x="74805" y="88864"/>
                    <a:pt x="74805" y="88864"/>
                    <a:pt x="74805" y="88864"/>
                  </a:cubicBezTo>
                  <a:cubicBezTo>
                    <a:pt x="80519" y="83675"/>
                    <a:pt x="80519" y="83675"/>
                    <a:pt x="80519" y="83675"/>
                  </a:cubicBezTo>
                  <a:cubicBezTo>
                    <a:pt x="84675" y="85621"/>
                    <a:pt x="84675" y="85621"/>
                    <a:pt x="84675" y="85621"/>
                  </a:cubicBezTo>
                  <a:cubicBezTo>
                    <a:pt x="84675" y="86270"/>
                    <a:pt x="84675" y="86270"/>
                    <a:pt x="84675" y="86270"/>
                  </a:cubicBezTo>
                  <a:cubicBezTo>
                    <a:pt x="84675" y="86270"/>
                    <a:pt x="84675" y="86270"/>
                    <a:pt x="84675" y="86270"/>
                  </a:cubicBezTo>
                  <a:cubicBezTo>
                    <a:pt x="85714" y="86270"/>
                    <a:pt x="85714" y="86270"/>
                    <a:pt x="85714" y="86270"/>
                  </a:cubicBezTo>
                  <a:cubicBezTo>
                    <a:pt x="86753" y="86270"/>
                    <a:pt x="87792" y="86270"/>
                    <a:pt x="88311" y="86918"/>
                  </a:cubicBezTo>
                  <a:cubicBezTo>
                    <a:pt x="88831" y="86918"/>
                    <a:pt x="89350" y="86918"/>
                    <a:pt x="89870" y="87567"/>
                  </a:cubicBezTo>
                  <a:cubicBezTo>
                    <a:pt x="90389" y="88216"/>
                    <a:pt x="90909" y="88216"/>
                    <a:pt x="91428" y="88864"/>
                  </a:cubicBezTo>
                  <a:cubicBezTo>
                    <a:pt x="91948" y="88864"/>
                    <a:pt x="91948" y="88864"/>
                    <a:pt x="91948" y="88864"/>
                  </a:cubicBezTo>
                  <a:cubicBezTo>
                    <a:pt x="92467" y="88864"/>
                    <a:pt x="93506" y="88216"/>
                    <a:pt x="94025" y="88216"/>
                  </a:cubicBezTo>
                  <a:cubicBezTo>
                    <a:pt x="94545" y="88216"/>
                    <a:pt x="95064" y="88216"/>
                    <a:pt x="95064" y="88216"/>
                  </a:cubicBezTo>
                  <a:cubicBezTo>
                    <a:pt x="96623" y="88216"/>
                    <a:pt x="97142" y="87567"/>
                    <a:pt x="97662" y="86270"/>
                  </a:cubicBezTo>
                  <a:cubicBezTo>
                    <a:pt x="98181" y="86270"/>
                    <a:pt x="98181" y="85621"/>
                    <a:pt x="98701" y="85621"/>
                  </a:cubicBezTo>
                  <a:cubicBezTo>
                    <a:pt x="99220" y="84972"/>
                    <a:pt x="99220" y="83675"/>
                    <a:pt x="100259" y="83675"/>
                  </a:cubicBezTo>
                  <a:cubicBezTo>
                    <a:pt x="100259" y="83027"/>
                    <a:pt x="100779" y="83027"/>
                    <a:pt x="101298" y="82378"/>
                  </a:cubicBezTo>
                  <a:cubicBezTo>
                    <a:pt x="101818" y="82378"/>
                    <a:pt x="102337" y="81729"/>
                    <a:pt x="102857" y="81729"/>
                  </a:cubicBezTo>
                  <a:cubicBezTo>
                    <a:pt x="103376" y="81081"/>
                    <a:pt x="103376" y="80432"/>
                    <a:pt x="103376" y="79783"/>
                  </a:cubicBezTo>
                  <a:cubicBezTo>
                    <a:pt x="103896" y="79135"/>
                    <a:pt x="103896" y="78486"/>
                    <a:pt x="104415" y="78486"/>
                  </a:cubicBezTo>
                  <a:cubicBezTo>
                    <a:pt x="104415" y="77837"/>
                    <a:pt x="104935" y="77189"/>
                    <a:pt x="105454" y="77189"/>
                  </a:cubicBezTo>
                  <a:cubicBezTo>
                    <a:pt x="105974" y="77189"/>
                    <a:pt x="106493" y="77837"/>
                    <a:pt x="106493" y="77837"/>
                  </a:cubicBezTo>
                  <a:cubicBezTo>
                    <a:pt x="106493" y="78486"/>
                    <a:pt x="106493" y="78486"/>
                    <a:pt x="106493" y="78486"/>
                  </a:cubicBezTo>
                  <a:cubicBezTo>
                    <a:pt x="107012" y="78486"/>
                    <a:pt x="107012" y="78486"/>
                    <a:pt x="107012" y="78486"/>
                  </a:cubicBezTo>
                  <a:cubicBezTo>
                    <a:pt x="107012" y="78486"/>
                    <a:pt x="107532" y="78486"/>
                    <a:pt x="108051" y="78486"/>
                  </a:cubicBezTo>
                  <a:cubicBezTo>
                    <a:pt x="108051" y="78486"/>
                    <a:pt x="108571" y="78486"/>
                    <a:pt x="108571" y="78486"/>
                  </a:cubicBezTo>
                  <a:cubicBezTo>
                    <a:pt x="109090" y="78486"/>
                    <a:pt x="109090" y="78486"/>
                    <a:pt x="109610" y="78486"/>
                  </a:cubicBezTo>
                  <a:cubicBezTo>
                    <a:pt x="110129" y="78486"/>
                    <a:pt x="110649" y="78486"/>
                    <a:pt x="111168" y="78486"/>
                  </a:cubicBezTo>
                  <a:cubicBezTo>
                    <a:pt x="111168" y="79135"/>
                    <a:pt x="111688" y="79135"/>
                    <a:pt x="112207" y="79135"/>
                  </a:cubicBezTo>
                  <a:cubicBezTo>
                    <a:pt x="112207" y="79135"/>
                    <a:pt x="112727" y="79135"/>
                    <a:pt x="112727" y="79135"/>
                  </a:cubicBezTo>
                  <a:cubicBezTo>
                    <a:pt x="112727" y="78486"/>
                    <a:pt x="112727" y="78486"/>
                    <a:pt x="112727" y="78486"/>
                  </a:cubicBezTo>
                  <a:cubicBezTo>
                    <a:pt x="114805" y="77189"/>
                    <a:pt x="115324" y="76540"/>
                    <a:pt x="116363" y="74594"/>
                  </a:cubicBezTo>
                  <a:cubicBezTo>
                    <a:pt x="116883" y="73945"/>
                    <a:pt x="117402" y="73297"/>
                    <a:pt x="117922" y="72648"/>
                  </a:cubicBezTo>
                  <a:cubicBezTo>
                    <a:pt x="118441" y="72000"/>
                    <a:pt x="118961" y="70702"/>
                    <a:pt x="119480" y="69405"/>
                  </a:cubicBezTo>
                  <a:cubicBezTo>
                    <a:pt x="119999" y="67459"/>
                    <a:pt x="118961" y="66162"/>
                    <a:pt x="117922" y="64864"/>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05" name="Shape 2905"/>
            <p:cNvSpPr/>
            <p:nvPr/>
          </p:nvSpPr>
          <p:spPr>
            <a:xfrm>
              <a:off x="2753328" y="1083395"/>
              <a:ext cx="618276" cy="982146"/>
            </a:xfrm>
            <a:custGeom>
              <a:avLst/>
              <a:gdLst/>
              <a:ahLst/>
              <a:cxnLst/>
              <a:rect l="0" t="0" r="0" b="0"/>
              <a:pathLst>
                <a:path w="120000" h="120000" extrusionOk="0">
                  <a:moveTo>
                    <a:pt x="120000" y="56470"/>
                  </a:moveTo>
                  <a:cubicBezTo>
                    <a:pt x="120000" y="56470"/>
                    <a:pt x="120000" y="56242"/>
                    <a:pt x="120000" y="56242"/>
                  </a:cubicBezTo>
                  <a:cubicBezTo>
                    <a:pt x="120000" y="55332"/>
                    <a:pt x="120000" y="54648"/>
                    <a:pt x="119606" y="53965"/>
                  </a:cubicBezTo>
                  <a:cubicBezTo>
                    <a:pt x="119606" y="52827"/>
                    <a:pt x="119606" y="52827"/>
                    <a:pt x="119606" y="52827"/>
                  </a:cubicBezTo>
                  <a:cubicBezTo>
                    <a:pt x="119606" y="47817"/>
                    <a:pt x="119213" y="42580"/>
                    <a:pt x="119213" y="38026"/>
                  </a:cubicBezTo>
                  <a:cubicBezTo>
                    <a:pt x="118819" y="35977"/>
                    <a:pt x="118819" y="35977"/>
                    <a:pt x="118819" y="35977"/>
                  </a:cubicBezTo>
                  <a:cubicBezTo>
                    <a:pt x="118819" y="33927"/>
                    <a:pt x="118819" y="31650"/>
                    <a:pt x="118819" y="29601"/>
                  </a:cubicBezTo>
                  <a:cubicBezTo>
                    <a:pt x="118819" y="29373"/>
                    <a:pt x="118819" y="29373"/>
                    <a:pt x="118819" y="29373"/>
                  </a:cubicBezTo>
                  <a:cubicBezTo>
                    <a:pt x="28327" y="0"/>
                    <a:pt x="28327" y="0"/>
                    <a:pt x="28327" y="0"/>
                  </a:cubicBezTo>
                  <a:cubicBezTo>
                    <a:pt x="16918" y="3643"/>
                    <a:pt x="16918" y="3643"/>
                    <a:pt x="16918" y="3643"/>
                  </a:cubicBezTo>
                  <a:cubicBezTo>
                    <a:pt x="16918" y="4098"/>
                    <a:pt x="16918" y="4098"/>
                    <a:pt x="16918" y="4098"/>
                  </a:cubicBezTo>
                  <a:cubicBezTo>
                    <a:pt x="18885" y="7969"/>
                    <a:pt x="19278" y="12979"/>
                    <a:pt x="19278" y="13889"/>
                  </a:cubicBezTo>
                  <a:cubicBezTo>
                    <a:pt x="19278" y="14117"/>
                    <a:pt x="19278" y="14117"/>
                    <a:pt x="19278" y="14117"/>
                  </a:cubicBezTo>
                  <a:cubicBezTo>
                    <a:pt x="23606" y="17988"/>
                    <a:pt x="23606" y="17988"/>
                    <a:pt x="23606" y="17988"/>
                  </a:cubicBezTo>
                  <a:cubicBezTo>
                    <a:pt x="24393" y="19810"/>
                    <a:pt x="24393" y="19810"/>
                    <a:pt x="24393" y="19810"/>
                  </a:cubicBezTo>
                  <a:cubicBezTo>
                    <a:pt x="28721" y="23225"/>
                    <a:pt x="28721" y="23225"/>
                    <a:pt x="28721" y="23225"/>
                  </a:cubicBezTo>
                  <a:cubicBezTo>
                    <a:pt x="26754" y="26641"/>
                    <a:pt x="26754" y="26641"/>
                    <a:pt x="26754" y="26641"/>
                  </a:cubicBezTo>
                  <a:cubicBezTo>
                    <a:pt x="23606" y="49184"/>
                    <a:pt x="23606" y="49184"/>
                    <a:pt x="23606" y="49184"/>
                  </a:cubicBezTo>
                  <a:cubicBezTo>
                    <a:pt x="22819" y="49639"/>
                    <a:pt x="22032" y="50094"/>
                    <a:pt x="21245" y="50550"/>
                  </a:cubicBezTo>
                  <a:cubicBezTo>
                    <a:pt x="20065" y="51005"/>
                    <a:pt x="18885" y="51688"/>
                    <a:pt x="18098" y="52371"/>
                  </a:cubicBezTo>
                  <a:cubicBezTo>
                    <a:pt x="17311" y="52827"/>
                    <a:pt x="16524" y="53510"/>
                    <a:pt x="15737" y="54193"/>
                  </a:cubicBezTo>
                  <a:cubicBezTo>
                    <a:pt x="14163" y="55787"/>
                    <a:pt x="12196" y="57609"/>
                    <a:pt x="10229" y="58975"/>
                  </a:cubicBezTo>
                  <a:cubicBezTo>
                    <a:pt x="9049" y="59658"/>
                    <a:pt x="8262" y="60341"/>
                    <a:pt x="7475" y="61024"/>
                  </a:cubicBezTo>
                  <a:cubicBezTo>
                    <a:pt x="7081" y="61480"/>
                    <a:pt x="6295" y="61935"/>
                    <a:pt x="5901" y="62618"/>
                  </a:cubicBezTo>
                  <a:cubicBezTo>
                    <a:pt x="4721" y="63301"/>
                    <a:pt x="4327" y="64212"/>
                    <a:pt x="3934" y="65123"/>
                  </a:cubicBezTo>
                  <a:cubicBezTo>
                    <a:pt x="3540" y="65351"/>
                    <a:pt x="3540" y="65806"/>
                    <a:pt x="3147" y="66034"/>
                  </a:cubicBezTo>
                  <a:cubicBezTo>
                    <a:pt x="2754" y="66944"/>
                    <a:pt x="2360" y="66944"/>
                    <a:pt x="1180" y="66944"/>
                  </a:cubicBezTo>
                  <a:cubicBezTo>
                    <a:pt x="0" y="66944"/>
                    <a:pt x="0" y="66944"/>
                    <a:pt x="0" y="66944"/>
                  </a:cubicBezTo>
                  <a:cubicBezTo>
                    <a:pt x="0" y="67400"/>
                    <a:pt x="0" y="67400"/>
                    <a:pt x="0" y="67400"/>
                  </a:cubicBezTo>
                  <a:cubicBezTo>
                    <a:pt x="0" y="68083"/>
                    <a:pt x="786" y="68994"/>
                    <a:pt x="1180" y="69677"/>
                  </a:cubicBezTo>
                  <a:cubicBezTo>
                    <a:pt x="1967" y="70815"/>
                    <a:pt x="2754" y="71726"/>
                    <a:pt x="1967" y="72637"/>
                  </a:cubicBezTo>
                  <a:cubicBezTo>
                    <a:pt x="1967" y="73092"/>
                    <a:pt x="1967" y="73092"/>
                    <a:pt x="1967" y="73092"/>
                  </a:cubicBezTo>
                  <a:cubicBezTo>
                    <a:pt x="2360" y="73320"/>
                    <a:pt x="2360" y="73320"/>
                    <a:pt x="2360" y="73320"/>
                  </a:cubicBezTo>
                  <a:cubicBezTo>
                    <a:pt x="2754" y="73548"/>
                    <a:pt x="3540" y="73776"/>
                    <a:pt x="3934" y="74231"/>
                  </a:cubicBezTo>
                  <a:cubicBezTo>
                    <a:pt x="4327" y="74459"/>
                    <a:pt x="4327" y="74686"/>
                    <a:pt x="4721" y="74914"/>
                  </a:cubicBezTo>
                  <a:cubicBezTo>
                    <a:pt x="5114" y="75142"/>
                    <a:pt x="5114" y="75370"/>
                    <a:pt x="5508" y="75597"/>
                  </a:cubicBezTo>
                  <a:cubicBezTo>
                    <a:pt x="6295" y="76280"/>
                    <a:pt x="7081" y="76736"/>
                    <a:pt x="7475" y="77419"/>
                  </a:cubicBezTo>
                  <a:cubicBezTo>
                    <a:pt x="7868" y="77874"/>
                    <a:pt x="7868" y="77874"/>
                    <a:pt x="7868" y="77874"/>
                  </a:cubicBezTo>
                  <a:cubicBezTo>
                    <a:pt x="8655" y="77647"/>
                    <a:pt x="8655" y="77647"/>
                    <a:pt x="8655" y="77647"/>
                  </a:cubicBezTo>
                  <a:cubicBezTo>
                    <a:pt x="9049" y="77647"/>
                    <a:pt x="9442" y="77647"/>
                    <a:pt x="9836" y="77647"/>
                  </a:cubicBezTo>
                  <a:cubicBezTo>
                    <a:pt x="11016" y="77647"/>
                    <a:pt x="11803" y="77874"/>
                    <a:pt x="12196" y="78330"/>
                  </a:cubicBezTo>
                  <a:cubicBezTo>
                    <a:pt x="12590" y="78557"/>
                    <a:pt x="12590" y="79013"/>
                    <a:pt x="12590" y="79240"/>
                  </a:cubicBezTo>
                  <a:cubicBezTo>
                    <a:pt x="12983" y="79696"/>
                    <a:pt x="12983" y="80151"/>
                    <a:pt x="14163" y="80607"/>
                  </a:cubicBezTo>
                  <a:cubicBezTo>
                    <a:pt x="14557" y="80834"/>
                    <a:pt x="14557" y="80834"/>
                    <a:pt x="14557" y="80834"/>
                  </a:cubicBezTo>
                  <a:cubicBezTo>
                    <a:pt x="15737" y="81290"/>
                    <a:pt x="16131" y="81518"/>
                    <a:pt x="16524" y="82656"/>
                  </a:cubicBezTo>
                  <a:cubicBezTo>
                    <a:pt x="16524" y="82884"/>
                    <a:pt x="16524" y="83111"/>
                    <a:pt x="16524" y="83339"/>
                  </a:cubicBezTo>
                  <a:cubicBezTo>
                    <a:pt x="16918" y="84022"/>
                    <a:pt x="16918" y="84705"/>
                    <a:pt x="17311" y="85161"/>
                  </a:cubicBezTo>
                  <a:cubicBezTo>
                    <a:pt x="18491" y="86982"/>
                    <a:pt x="19672" y="88576"/>
                    <a:pt x="18491" y="90626"/>
                  </a:cubicBezTo>
                  <a:cubicBezTo>
                    <a:pt x="18098" y="91537"/>
                    <a:pt x="17704" y="92220"/>
                    <a:pt x="18491" y="93358"/>
                  </a:cubicBezTo>
                  <a:cubicBezTo>
                    <a:pt x="18885" y="94269"/>
                    <a:pt x="19278" y="94952"/>
                    <a:pt x="19278" y="95863"/>
                  </a:cubicBezTo>
                  <a:cubicBezTo>
                    <a:pt x="19672" y="97229"/>
                    <a:pt x="21245" y="98823"/>
                    <a:pt x="23606" y="99962"/>
                  </a:cubicBezTo>
                  <a:cubicBezTo>
                    <a:pt x="23606" y="99962"/>
                    <a:pt x="24000" y="99962"/>
                    <a:pt x="24393" y="100189"/>
                  </a:cubicBezTo>
                  <a:cubicBezTo>
                    <a:pt x="24786" y="100189"/>
                    <a:pt x="25180" y="100417"/>
                    <a:pt x="25573" y="100645"/>
                  </a:cubicBezTo>
                  <a:cubicBezTo>
                    <a:pt x="25573" y="100872"/>
                    <a:pt x="25180" y="100872"/>
                    <a:pt x="25180" y="101100"/>
                  </a:cubicBezTo>
                  <a:cubicBezTo>
                    <a:pt x="24786" y="101100"/>
                    <a:pt x="24786" y="101328"/>
                    <a:pt x="24393" y="101328"/>
                  </a:cubicBezTo>
                  <a:cubicBezTo>
                    <a:pt x="24000" y="101328"/>
                    <a:pt x="23213" y="101100"/>
                    <a:pt x="22819" y="101100"/>
                  </a:cubicBezTo>
                  <a:cubicBezTo>
                    <a:pt x="22426" y="100872"/>
                    <a:pt x="22426" y="100872"/>
                    <a:pt x="22426" y="100872"/>
                  </a:cubicBezTo>
                  <a:cubicBezTo>
                    <a:pt x="21639" y="100645"/>
                    <a:pt x="20852" y="100645"/>
                    <a:pt x="19672" y="100645"/>
                  </a:cubicBezTo>
                  <a:cubicBezTo>
                    <a:pt x="19278" y="100645"/>
                    <a:pt x="18885" y="100645"/>
                    <a:pt x="18491" y="100645"/>
                  </a:cubicBezTo>
                  <a:cubicBezTo>
                    <a:pt x="17704" y="100872"/>
                    <a:pt x="16918" y="100872"/>
                    <a:pt x="16131" y="100872"/>
                  </a:cubicBezTo>
                  <a:cubicBezTo>
                    <a:pt x="15737" y="100872"/>
                    <a:pt x="15344" y="100872"/>
                    <a:pt x="14950" y="100645"/>
                  </a:cubicBezTo>
                  <a:cubicBezTo>
                    <a:pt x="14163" y="100645"/>
                    <a:pt x="14163" y="100645"/>
                    <a:pt x="14163" y="100645"/>
                  </a:cubicBezTo>
                  <a:cubicBezTo>
                    <a:pt x="13377" y="100645"/>
                    <a:pt x="12590" y="100417"/>
                    <a:pt x="11803" y="100417"/>
                  </a:cubicBezTo>
                  <a:cubicBezTo>
                    <a:pt x="11409" y="100417"/>
                    <a:pt x="11016" y="100417"/>
                    <a:pt x="10622" y="100645"/>
                  </a:cubicBezTo>
                  <a:cubicBezTo>
                    <a:pt x="9836" y="100872"/>
                    <a:pt x="9442" y="101328"/>
                    <a:pt x="9049" y="101783"/>
                  </a:cubicBezTo>
                  <a:cubicBezTo>
                    <a:pt x="8655" y="101783"/>
                    <a:pt x="8655" y="102011"/>
                    <a:pt x="8262" y="102239"/>
                  </a:cubicBezTo>
                  <a:cubicBezTo>
                    <a:pt x="8262" y="102466"/>
                    <a:pt x="7868" y="102466"/>
                    <a:pt x="7475" y="102694"/>
                  </a:cubicBezTo>
                  <a:cubicBezTo>
                    <a:pt x="7081" y="102922"/>
                    <a:pt x="6295" y="103149"/>
                    <a:pt x="6688" y="103605"/>
                  </a:cubicBezTo>
                  <a:cubicBezTo>
                    <a:pt x="6688" y="104060"/>
                    <a:pt x="7475" y="104288"/>
                    <a:pt x="7868" y="104743"/>
                  </a:cubicBezTo>
                  <a:cubicBezTo>
                    <a:pt x="8262" y="104743"/>
                    <a:pt x="8262" y="104971"/>
                    <a:pt x="8655" y="104971"/>
                  </a:cubicBezTo>
                  <a:cubicBezTo>
                    <a:pt x="9049" y="105426"/>
                    <a:pt x="9836" y="105882"/>
                    <a:pt x="10622" y="106337"/>
                  </a:cubicBezTo>
                  <a:cubicBezTo>
                    <a:pt x="12196" y="107476"/>
                    <a:pt x="13377" y="108614"/>
                    <a:pt x="15344" y="109525"/>
                  </a:cubicBezTo>
                  <a:cubicBezTo>
                    <a:pt x="16131" y="109753"/>
                    <a:pt x="16524" y="109753"/>
                    <a:pt x="16918" y="109981"/>
                  </a:cubicBezTo>
                  <a:cubicBezTo>
                    <a:pt x="18098" y="110436"/>
                    <a:pt x="19278" y="110891"/>
                    <a:pt x="20065" y="111574"/>
                  </a:cubicBezTo>
                  <a:cubicBezTo>
                    <a:pt x="22032" y="113396"/>
                    <a:pt x="23213" y="115901"/>
                    <a:pt x="24000" y="117722"/>
                  </a:cubicBezTo>
                  <a:cubicBezTo>
                    <a:pt x="24393" y="118178"/>
                    <a:pt x="24393" y="118406"/>
                    <a:pt x="24393" y="118861"/>
                  </a:cubicBezTo>
                  <a:cubicBezTo>
                    <a:pt x="24393" y="119316"/>
                    <a:pt x="24393" y="119316"/>
                    <a:pt x="24393" y="119316"/>
                  </a:cubicBezTo>
                  <a:cubicBezTo>
                    <a:pt x="24786" y="119316"/>
                    <a:pt x="24786" y="119316"/>
                    <a:pt x="24786" y="119316"/>
                  </a:cubicBezTo>
                  <a:cubicBezTo>
                    <a:pt x="25180" y="119316"/>
                    <a:pt x="25967" y="119544"/>
                    <a:pt x="26360" y="119544"/>
                  </a:cubicBezTo>
                  <a:cubicBezTo>
                    <a:pt x="26754" y="119544"/>
                    <a:pt x="27147" y="119772"/>
                    <a:pt x="27540" y="119772"/>
                  </a:cubicBezTo>
                  <a:cubicBezTo>
                    <a:pt x="27934" y="119772"/>
                    <a:pt x="27934" y="119772"/>
                    <a:pt x="27934" y="119772"/>
                  </a:cubicBezTo>
                  <a:cubicBezTo>
                    <a:pt x="28327" y="120000"/>
                    <a:pt x="28327" y="120000"/>
                    <a:pt x="28327" y="120000"/>
                  </a:cubicBezTo>
                  <a:cubicBezTo>
                    <a:pt x="28721" y="119772"/>
                    <a:pt x="28721" y="119772"/>
                    <a:pt x="28721" y="119772"/>
                  </a:cubicBezTo>
                  <a:cubicBezTo>
                    <a:pt x="29114" y="119772"/>
                    <a:pt x="29114" y="119772"/>
                    <a:pt x="29114" y="119772"/>
                  </a:cubicBezTo>
                  <a:cubicBezTo>
                    <a:pt x="29508" y="119544"/>
                    <a:pt x="29508" y="119544"/>
                    <a:pt x="29901" y="119544"/>
                  </a:cubicBezTo>
                  <a:cubicBezTo>
                    <a:pt x="29901" y="119544"/>
                    <a:pt x="30295" y="119316"/>
                    <a:pt x="30295" y="119316"/>
                  </a:cubicBezTo>
                  <a:cubicBezTo>
                    <a:pt x="30688" y="119316"/>
                    <a:pt x="30688" y="119316"/>
                    <a:pt x="31081" y="119089"/>
                  </a:cubicBezTo>
                  <a:cubicBezTo>
                    <a:pt x="31081" y="119089"/>
                    <a:pt x="31475" y="118861"/>
                    <a:pt x="31868" y="118861"/>
                  </a:cubicBezTo>
                  <a:cubicBezTo>
                    <a:pt x="31868" y="118861"/>
                    <a:pt x="32262" y="118861"/>
                    <a:pt x="32262" y="118633"/>
                  </a:cubicBezTo>
                  <a:cubicBezTo>
                    <a:pt x="32655" y="118633"/>
                    <a:pt x="33049" y="118633"/>
                    <a:pt x="33442" y="118406"/>
                  </a:cubicBezTo>
                  <a:cubicBezTo>
                    <a:pt x="34229" y="118406"/>
                    <a:pt x="34622" y="117950"/>
                    <a:pt x="34622" y="117722"/>
                  </a:cubicBezTo>
                  <a:cubicBezTo>
                    <a:pt x="35016" y="117495"/>
                    <a:pt x="35409" y="117267"/>
                    <a:pt x="35803" y="117267"/>
                  </a:cubicBezTo>
                  <a:cubicBezTo>
                    <a:pt x="36196" y="117267"/>
                    <a:pt x="36196" y="117039"/>
                    <a:pt x="36196" y="117039"/>
                  </a:cubicBezTo>
                  <a:cubicBezTo>
                    <a:pt x="36590" y="117039"/>
                    <a:pt x="36590" y="117039"/>
                    <a:pt x="36590" y="117267"/>
                  </a:cubicBezTo>
                  <a:cubicBezTo>
                    <a:pt x="36983" y="117267"/>
                    <a:pt x="37377" y="117722"/>
                    <a:pt x="37770" y="118406"/>
                  </a:cubicBezTo>
                  <a:cubicBezTo>
                    <a:pt x="37770" y="118406"/>
                    <a:pt x="37770" y="118633"/>
                    <a:pt x="38163" y="118633"/>
                  </a:cubicBezTo>
                  <a:cubicBezTo>
                    <a:pt x="38163" y="119089"/>
                    <a:pt x="38557" y="119089"/>
                    <a:pt x="38950" y="119089"/>
                  </a:cubicBezTo>
                  <a:cubicBezTo>
                    <a:pt x="39344" y="119316"/>
                    <a:pt x="39344" y="119316"/>
                    <a:pt x="39344" y="119316"/>
                  </a:cubicBezTo>
                  <a:cubicBezTo>
                    <a:pt x="39344" y="119089"/>
                    <a:pt x="39344" y="119089"/>
                    <a:pt x="39344" y="119089"/>
                  </a:cubicBezTo>
                  <a:cubicBezTo>
                    <a:pt x="39737" y="119089"/>
                    <a:pt x="39737" y="119089"/>
                    <a:pt x="40131" y="119089"/>
                  </a:cubicBezTo>
                  <a:cubicBezTo>
                    <a:pt x="40524" y="118633"/>
                    <a:pt x="41311" y="118633"/>
                    <a:pt x="42098" y="118406"/>
                  </a:cubicBezTo>
                  <a:cubicBezTo>
                    <a:pt x="42491" y="118406"/>
                    <a:pt x="42885" y="118178"/>
                    <a:pt x="43672" y="117950"/>
                  </a:cubicBezTo>
                  <a:cubicBezTo>
                    <a:pt x="44065" y="117950"/>
                    <a:pt x="44459" y="117722"/>
                    <a:pt x="44459" y="117495"/>
                  </a:cubicBezTo>
                  <a:cubicBezTo>
                    <a:pt x="44852" y="117267"/>
                    <a:pt x="45245" y="117039"/>
                    <a:pt x="46032" y="117039"/>
                  </a:cubicBezTo>
                  <a:cubicBezTo>
                    <a:pt x="46819" y="116812"/>
                    <a:pt x="47213" y="116812"/>
                    <a:pt x="48000" y="116584"/>
                  </a:cubicBezTo>
                  <a:cubicBezTo>
                    <a:pt x="48393" y="116584"/>
                    <a:pt x="49180" y="116356"/>
                    <a:pt x="49573" y="116356"/>
                  </a:cubicBezTo>
                  <a:cubicBezTo>
                    <a:pt x="50754" y="116129"/>
                    <a:pt x="51934" y="116129"/>
                    <a:pt x="53114" y="115673"/>
                  </a:cubicBezTo>
                  <a:cubicBezTo>
                    <a:pt x="53508" y="115673"/>
                    <a:pt x="54295" y="115673"/>
                    <a:pt x="54688" y="115673"/>
                  </a:cubicBezTo>
                  <a:cubicBezTo>
                    <a:pt x="55868" y="115673"/>
                    <a:pt x="55868" y="115673"/>
                    <a:pt x="55868" y="115673"/>
                  </a:cubicBezTo>
                  <a:cubicBezTo>
                    <a:pt x="56262" y="115673"/>
                    <a:pt x="56262" y="115673"/>
                    <a:pt x="56655" y="115673"/>
                  </a:cubicBezTo>
                  <a:cubicBezTo>
                    <a:pt x="56655" y="115445"/>
                    <a:pt x="57049" y="115445"/>
                    <a:pt x="57442" y="115445"/>
                  </a:cubicBezTo>
                  <a:cubicBezTo>
                    <a:pt x="57836" y="115445"/>
                    <a:pt x="57836" y="115445"/>
                    <a:pt x="58229" y="115445"/>
                  </a:cubicBezTo>
                  <a:cubicBezTo>
                    <a:pt x="58622" y="115445"/>
                    <a:pt x="58622" y="115445"/>
                    <a:pt x="59016" y="115445"/>
                  </a:cubicBezTo>
                  <a:cubicBezTo>
                    <a:pt x="59016" y="115445"/>
                    <a:pt x="59409" y="115445"/>
                    <a:pt x="59803" y="115445"/>
                  </a:cubicBezTo>
                  <a:cubicBezTo>
                    <a:pt x="59803" y="115445"/>
                    <a:pt x="59803" y="115445"/>
                    <a:pt x="59803" y="115445"/>
                  </a:cubicBezTo>
                  <a:cubicBezTo>
                    <a:pt x="60196" y="115445"/>
                    <a:pt x="60196" y="115445"/>
                    <a:pt x="60196" y="115445"/>
                  </a:cubicBezTo>
                  <a:cubicBezTo>
                    <a:pt x="60196" y="115445"/>
                    <a:pt x="60196" y="115445"/>
                    <a:pt x="60196" y="115445"/>
                  </a:cubicBezTo>
                  <a:cubicBezTo>
                    <a:pt x="60590" y="115218"/>
                    <a:pt x="60590" y="114990"/>
                    <a:pt x="60590" y="114762"/>
                  </a:cubicBezTo>
                  <a:cubicBezTo>
                    <a:pt x="60590" y="114762"/>
                    <a:pt x="60590" y="114535"/>
                    <a:pt x="60983" y="114535"/>
                  </a:cubicBezTo>
                  <a:cubicBezTo>
                    <a:pt x="60983" y="114307"/>
                    <a:pt x="61377" y="114307"/>
                    <a:pt x="61377" y="114307"/>
                  </a:cubicBezTo>
                  <a:cubicBezTo>
                    <a:pt x="61770" y="114079"/>
                    <a:pt x="61770" y="114079"/>
                    <a:pt x="62163" y="114079"/>
                  </a:cubicBezTo>
                  <a:cubicBezTo>
                    <a:pt x="62950" y="113851"/>
                    <a:pt x="63737" y="113168"/>
                    <a:pt x="64131" y="112485"/>
                  </a:cubicBezTo>
                  <a:cubicBezTo>
                    <a:pt x="64524" y="112485"/>
                    <a:pt x="64524" y="112485"/>
                    <a:pt x="64524" y="112485"/>
                  </a:cubicBezTo>
                  <a:cubicBezTo>
                    <a:pt x="64524" y="112258"/>
                    <a:pt x="64918" y="112030"/>
                    <a:pt x="64918" y="111802"/>
                  </a:cubicBezTo>
                  <a:cubicBezTo>
                    <a:pt x="65311" y="111574"/>
                    <a:pt x="65704" y="111119"/>
                    <a:pt x="65704" y="110664"/>
                  </a:cubicBezTo>
                  <a:cubicBezTo>
                    <a:pt x="65704" y="110436"/>
                    <a:pt x="65704" y="110436"/>
                    <a:pt x="65704" y="110436"/>
                  </a:cubicBezTo>
                  <a:cubicBezTo>
                    <a:pt x="65311" y="110208"/>
                    <a:pt x="65311" y="110208"/>
                    <a:pt x="65311" y="110208"/>
                  </a:cubicBezTo>
                  <a:cubicBezTo>
                    <a:pt x="64524" y="110208"/>
                    <a:pt x="63344" y="109753"/>
                    <a:pt x="63344" y="109525"/>
                  </a:cubicBezTo>
                  <a:cubicBezTo>
                    <a:pt x="63344" y="109297"/>
                    <a:pt x="63344" y="109070"/>
                    <a:pt x="63737" y="108842"/>
                  </a:cubicBezTo>
                  <a:cubicBezTo>
                    <a:pt x="64918" y="108387"/>
                    <a:pt x="66885" y="108159"/>
                    <a:pt x="68065" y="108159"/>
                  </a:cubicBezTo>
                  <a:cubicBezTo>
                    <a:pt x="70032" y="108159"/>
                    <a:pt x="70032" y="108159"/>
                    <a:pt x="70032" y="108159"/>
                  </a:cubicBezTo>
                  <a:cubicBezTo>
                    <a:pt x="70819" y="108159"/>
                    <a:pt x="72393" y="108159"/>
                    <a:pt x="73573" y="108159"/>
                  </a:cubicBezTo>
                  <a:cubicBezTo>
                    <a:pt x="74360" y="108159"/>
                    <a:pt x="75147" y="107931"/>
                    <a:pt x="75934" y="107703"/>
                  </a:cubicBezTo>
                  <a:cubicBezTo>
                    <a:pt x="76327" y="107476"/>
                    <a:pt x="77114" y="107476"/>
                    <a:pt x="77901" y="107248"/>
                  </a:cubicBezTo>
                  <a:cubicBezTo>
                    <a:pt x="77901" y="107248"/>
                    <a:pt x="77901" y="107248"/>
                    <a:pt x="78295" y="107248"/>
                  </a:cubicBezTo>
                  <a:cubicBezTo>
                    <a:pt x="78688" y="107248"/>
                    <a:pt x="78688" y="107248"/>
                    <a:pt x="79081" y="107476"/>
                  </a:cubicBezTo>
                  <a:cubicBezTo>
                    <a:pt x="79475" y="107476"/>
                    <a:pt x="79868" y="107476"/>
                    <a:pt x="80262" y="107476"/>
                  </a:cubicBezTo>
                  <a:cubicBezTo>
                    <a:pt x="80262" y="107476"/>
                    <a:pt x="80262" y="107476"/>
                    <a:pt x="80262" y="107476"/>
                  </a:cubicBezTo>
                  <a:cubicBezTo>
                    <a:pt x="80655" y="107476"/>
                    <a:pt x="81049" y="107476"/>
                    <a:pt x="81049" y="107248"/>
                  </a:cubicBezTo>
                  <a:cubicBezTo>
                    <a:pt x="81049" y="107248"/>
                    <a:pt x="81049" y="107248"/>
                    <a:pt x="81049" y="107248"/>
                  </a:cubicBezTo>
                  <a:cubicBezTo>
                    <a:pt x="81049" y="107248"/>
                    <a:pt x="81049" y="107248"/>
                    <a:pt x="81049" y="107248"/>
                  </a:cubicBezTo>
                  <a:cubicBezTo>
                    <a:pt x="81442" y="107248"/>
                    <a:pt x="81442" y="107020"/>
                    <a:pt x="81442" y="107020"/>
                  </a:cubicBezTo>
                  <a:cubicBezTo>
                    <a:pt x="81442" y="106793"/>
                    <a:pt x="81442" y="106793"/>
                    <a:pt x="81836" y="106565"/>
                  </a:cubicBezTo>
                  <a:cubicBezTo>
                    <a:pt x="82229" y="106337"/>
                    <a:pt x="82622" y="106337"/>
                    <a:pt x="83016" y="106110"/>
                  </a:cubicBezTo>
                  <a:cubicBezTo>
                    <a:pt x="83016" y="106110"/>
                    <a:pt x="83409" y="106110"/>
                    <a:pt x="83803" y="105882"/>
                  </a:cubicBezTo>
                  <a:cubicBezTo>
                    <a:pt x="84196" y="105654"/>
                    <a:pt x="84590" y="105426"/>
                    <a:pt x="84590" y="105199"/>
                  </a:cubicBezTo>
                  <a:cubicBezTo>
                    <a:pt x="84983" y="104971"/>
                    <a:pt x="84983" y="104971"/>
                    <a:pt x="84983" y="104743"/>
                  </a:cubicBezTo>
                  <a:cubicBezTo>
                    <a:pt x="85770" y="104288"/>
                    <a:pt x="86557" y="103833"/>
                    <a:pt x="86950" y="103377"/>
                  </a:cubicBezTo>
                  <a:cubicBezTo>
                    <a:pt x="87737" y="103149"/>
                    <a:pt x="88131" y="102694"/>
                    <a:pt x="88524" y="102466"/>
                  </a:cubicBezTo>
                  <a:cubicBezTo>
                    <a:pt x="88918" y="102239"/>
                    <a:pt x="88918" y="102239"/>
                    <a:pt x="88918" y="102011"/>
                  </a:cubicBezTo>
                  <a:cubicBezTo>
                    <a:pt x="89311" y="101783"/>
                    <a:pt x="89311" y="101555"/>
                    <a:pt x="90098" y="101328"/>
                  </a:cubicBezTo>
                  <a:cubicBezTo>
                    <a:pt x="90098" y="101328"/>
                    <a:pt x="90491" y="101328"/>
                    <a:pt x="90885" y="101328"/>
                  </a:cubicBezTo>
                  <a:cubicBezTo>
                    <a:pt x="91278" y="101328"/>
                    <a:pt x="91672" y="101328"/>
                    <a:pt x="92065" y="100872"/>
                  </a:cubicBezTo>
                  <a:cubicBezTo>
                    <a:pt x="92065" y="100645"/>
                    <a:pt x="92065" y="100645"/>
                    <a:pt x="92459" y="100417"/>
                  </a:cubicBezTo>
                  <a:cubicBezTo>
                    <a:pt x="92459" y="99962"/>
                    <a:pt x="92459" y="99734"/>
                    <a:pt x="92852" y="99506"/>
                  </a:cubicBezTo>
                  <a:cubicBezTo>
                    <a:pt x="93245" y="99506"/>
                    <a:pt x="93245" y="99278"/>
                    <a:pt x="93639" y="99278"/>
                  </a:cubicBezTo>
                  <a:cubicBezTo>
                    <a:pt x="94032" y="99051"/>
                    <a:pt x="94426" y="99051"/>
                    <a:pt x="94819" y="98595"/>
                  </a:cubicBezTo>
                  <a:cubicBezTo>
                    <a:pt x="95213" y="98140"/>
                    <a:pt x="95213" y="97912"/>
                    <a:pt x="95213" y="97685"/>
                  </a:cubicBezTo>
                  <a:cubicBezTo>
                    <a:pt x="95213" y="97457"/>
                    <a:pt x="95213" y="97457"/>
                    <a:pt x="95213" y="97229"/>
                  </a:cubicBezTo>
                  <a:cubicBezTo>
                    <a:pt x="94819" y="96091"/>
                    <a:pt x="96786" y="95635"/>
                    <a:pt x="98360" y="95180"/>
                  </a:cubicBezTo>
                  <a:cubicBezTo>
                    <a:pt x="99147" y="95180"/>
                    <a:pt x="99540" y="94952"/>
                    <a:pt x="99934" y="94724"/>
                  </a:cubicBezTo>
                  <a:cubicBezTo>
                    <a:pt x="100327" y="94724"/>
                    <a:pt x="100721" y="94497"/>
                    <a:pt x="100721" y="94497"/>
                  </a:cubicBezTo>
                  <a:cubicBezTo>
                    <a:pt x="101114" y="94497"/>
                    <a:pt x="101114" y="94269"/>
                    <a:pt x="101508" y="94269"/>
                  </a:cubicBezTo>
                  <a:cubicBezTo>
                    <a:pt x="101508" y="94269"/>
                    <a:pt x="101508" y="94269"/>
                    <a:pt x="101508" y="94269"/>
                  </a:cubicBezTo>
                  <a:cubicBezTo>
                    <a:pt x="102688" y="93814"/>
                    <a:pt x="103475" y="93586"/>
                    <a:pt x="104655" y="93586"/>
                  </a:cubicBezTo>
                  <a:cubicBezTo>
                    <a:pt x="105049" y="93586"/>
                    <a:pt x="105442" y="93586"/>
                    <a:pt x="105442" y="93586"/>
                  </a:cubicBezTo>
                  <a:cubicBezTo>
                    <a:pt x="105836" y="93586"/>
                    <a:pt x="105836" y="93586"/>
                    <a:pt x="106229" y="93814"/>
                  </a:cubicBezTo>
                  <a:cubicBezTo>
                    <a:pt x="107016" y="93814"/>
                    <a:pt x="107409" y="93814"/>
                    <a:pt x="107803" y="93814"/>
                  </a:cubicBezTo>
                  <a:cubicBezTo>
                    <a:pt x="108196" y="93814"/>
                    <a:pt x="108196" y="93814"/>
                    <a:pt x="108196" y="93814"/>
                  </a:cubicBezTo>
                  <a:cubicBezTo>
                    <a:pt x="108196" y="93814"/>
                    <a:pt x="108196" y="93814"/>
                    <a:pt x="108196" y="93814"/>
                  </a:cubicBezTo>
                  <a:cubicBezTo>
                    <a:pt x="108590" y="93814"/>
                    <a:pt x="108590" y="93814"/>
                    <a:pt x="108590" y="93814"/>
                  </a:cubicBezTo>
                  <a:cubicBezTo>
                    <a:pt x="108590" y="93586"/>
                    <a:pt x="108590" y="93586"/>
                    <a:pt x="108590" y="93586"/>
                  </a:cubicBezTo>
                  <a:cubicBezTo>
                    <a:pt x="108983" y="92903"/>
                    <a:pt x="109377" y="92447"/>
                    <a:pt x="109377" y="91537"/>
                  </a:cubicBezTo>
                  <a:cubicBezTo>
                    <a:pt x="109377" y="90853"/>
                    <a:pt x="109377" y="90398"/>
                    <a:pt x="108196" y="89943"/>
                  </a:cubicBezTo>
                  <a:cubicBezTo>
                    <a:pt x="107803" y="89715"/>
                    <a:pt x="107409" y="89715"/>
                    <a:pt x="107016" y="89715"/>
                  </a:cubicBezTo>
                  <a:cubicBezTo>
                    <a:pt x="106229" y="89487"/>
                    <a:pt x="105836" y="89487"/>
                    <a:pt x="105049" y="89032"/>
                  </a:cubicBezTo>
                  <a:cubicBezTo>
                    <a:pt x="104262" y="88576"/>
                    <a:pt x="104655" y="87893"/>
                    <a:pt x="105049" y="87210"/>
                  </a:cubicBezTo>
                  <a:cubicBezTo>
                    <a:pt x="105049" y="86527"/>
                    <a:pt x="105442" y="86072"/>
                    <a:pt x="105049" y="85388"/>
                  </a:cubicBezTo>
                  <a:cubicBezTo>
                    <a:pt x="104655" y="84933"/>
                    <a:pt x="104262" y="84705"/>
                    <a:pt x="103475" y="84478"/>
                  </a:cubicBezTo>
                  <a:cubicBezTo>
                    <a:pt x="102688" y="83795"/>
                    <a:pt x="102295" y="83339"/>
                    <a:pt x="102688" y="82656"/>
                  </a:cubicBezTo>
                  <a:cubicBezTo>
                    <a:pt x="103081" y="81973"/>
                    <a:pt x="103081" y="81290"/>
                    <a:pt x="102295" y="80834"/>
                  </a:cubicBezTo>
                  <a:cubicBezTo>
                    <a:pt x="102295" y="80607"/>
                    <a:pt x="101508" y="80379"/>
                    <a:pt x="100327" y="80379"/>
                  </a:cubicBezTo>
                  <a:cubicBezTo>
                    <a:pt x="99934" y="80379"/>
                    <a:pt x="99934" y="80379"/>
                    <a:pt x="99934" y="80379"/>
                  </a:cubicBezTo>
                  <a:cubicBezTo>
                    <a:pt x="99540" y="80607"/>
                    <a:pt x="99540" y="80607"/>
                    <a:pt x="99540" y="80607"/>
                  </a:cubicBezTo>
                  <a:cubicBezTo>
                    <a:pt x="99540" y="80834"/>
                    <a:pt x="99147" y="81062"/>
                    <a:pt x="98754" y="81062"/>
                  </a:cubicBezTo>
                  <a:cubicBezTo>
                    <a:pt x="98754" y="81062"/>
                    <a:pt x="98360" y="81062"/>
                    <a:pt x="98360" y="81062"/>
                  </a:cubicBezTo>
                  <a:cubicBezTo>
                    <a:pt x="97967" y="81062"/>
                    <a:pt x="97967" y="81062"/>
                    <a:pt x="97573" y="81062"/>
                  </a:cubicBezTo>
                  <a:cubicBezTo>
                    <a:pt x="96786" y="80834"/>
                    <a:pt x="96786" y="80379"/>
                    <a:pt x="96786" y="79696"/>
                  </a:cubicBezTo>
                  <a:cubicBezTo>
                    <a:pt x="96786" y="78557"/>
                    <a:pt x="97967" y="77419"/>
                    <a:pt x="99147" y="76736"/>
                  </a:cubicBezTo>
                  <a:cubicBezTo>
                    <a:pt x="99540" y="76736"/>
                    <a:pt x="99934" y="76508"/>
                    <a:pt x="99934" y="76508"/>
                  </a:cubicBezTo>
                  <a:cubicBezTo>
                    <a:pt x="100721" y="76508"/>
                    <a:pt x="101114" y="76280"/>
                    <a:pt x="101114" y="75825"/>
                  </a:cubicBezTo>
                  <a:cubicBezTo>
                    <a:pt x="101114" y="75370"/>
                    <a:pt x="100721" y="75142"/>
                    <a:pt x="100327" y="74686"/>
                  </a:cubicBezTo>
                  <a:cubicBezTo>
                    <a:pt x="100327" y="74686"/>
                    <a:pt x="99934" y="74459"/>
                    <a:pt x="99934" y="74459"/>
                  </a:cubicBezTo>
                  <a:cubicBezTo>
                    <a:pt x="99147" y="73320"/>
                    <a:pt x="98360" y="72637"/>
                    <a:pt x="99934" y="71726"/>
                  </a:cubicBezTo>
                  <a:cubicBezTo>
                    <a:pt x="100721" y="71271"/>
                    <a:pt x="101114" y="70815"/>
                    <a:pt x="101901" y="70588"/>
                  </a:cubicBezTo>
                  <a:cubicBezTo>
                    <a:pt x="102295" y="70588"/>
                    <a:pt x="102295" y="70588"/>
                    <a:pt x="102688" y="70360"/>
                  </a:cubicBezTo>
                  <a:cubicBezTo>
                    <a:pt x="103475" y="70360"/>
                    <a:pt x="103868" y="70132"/>
                    <a:pt x="104262" y="69905"/>
                  </a:cubicBezTo>
                  <a:cubicBezTo>
                    <a:pt x="105049" y="69222"/>
                    <a:pt x="103868" y="68538"/>
                    <a:pt x="103081" y="68083"/>
                  </a:cubicBezTo>
                  <a:cubicBezTo>
                    <a:pt x="101901" y="67628"/>
                    <a:pt x="101901" y="67172"/>
                    <a:pt x="102295" y="66944"/>
                  </a:cubicBezTo>
                  <a:cubicBezTo>
                    <a:pt x="102688" y="66717"/>
                    <a:pt x="103081" y="66717"/>
                    <a:pt x="103475" y="66489"/>
                  </a:cubicBezTo>
                  <a:cubicBezTo>
                    <a:pt x="104262" y="66489"/>
                    <a:pt x="104655" y="66489"/>
                    <a:pt x="105049" y="66034"/>
                  </a:cubicBezTo>
                  <a:cubicBezTo>
                    <a:pt x="105442" y="65806"/>
                    <a:pt x="105442" y="65578"/>
                    <a:pt x="105442" y="65123"/>
                  </a:cubicBezTo>
                  <a:cubicBezTo>
                    <a:pt x="105442" y="64895"/>
                    <a:pt x="105442" y="64667"/>
                    <a:pt x="105442" y="64440"/>
                  </a:cubicBezTo>
                  <a:cubicBezTo>
                    <a:pt x="105836" y="63984"/>
                    <a:pt x="106229" y="63757"/>
                    <a:pt x="107016" y="63301"/>
                  </a:cubicBezTo>
                  <a:cubicBezTo>
                    <a:pt x="107803" y="63074"/>
                    <a:pt x="108196" y="62618"/>
                    <a:pt x="108590" y="62390"/>
                  </a:cubicBezTo>
                  <a:cubicBezTo>
                    <a:pt x="108983" y="61707"/>
                    <a:pt x="108590" y="61252"/>
                    <a:pt x="108590" y="60796"/>
                  </a:cubicBezTo>
                  <a:cubicBezTo>
                    <a:pt x="108196" y="60113"/>
                    <a:pt x="108196" y="59658"/>
                    <a:pt x="108590" y="58975"/>
                  </a:cubicBezTo>
                  <a:cubicBezTo>
                    <a:pt x="108983" y="58747"/>
                    <a:pt x="109770" y="58519"/>
                    <a:pt x="110557" y="58519"/>
                  </a:cubicBezTo>
                  <a:cubicBezTo>
                    <a:pt x="110950" y="58519"/>
                    <a:pt x="111344" y="58519"/>
                    <a:pt x="111737" y="58519"/>
                  </a:cubicBezTo>
                  <a:cubicBezTo>
                    <a:pt x="112131" y="58519"/>
                    <a:pt x="112524" y="58519"/>
                    <a:pt x="112918" y="58519"/>
                  </a:cubicBezTo>
                  <a:cubicBezTo>
                    <a:pt x="113704" y="58519"/>
                    <a:pt x="114098" y="58292"/>
                    <a:pt x="114885" y="58292"/>
                  </a:cubicBezTo>
                  <a:cubicBezTo>
                    <a:pt x="115278" y="58064"/>
                    <a:pt x="115672" y="57836"/>
                    <a:pt x="116459" y="57836"/>
                  </a:cubicBezTo>
                  <a:cubicBezTo>
                    <a:pt x="116852" y="57836"/>
                    <a:pt x="116852" y="57836"/>
                    <a:pt x="116852" y="57836"/>
                  </a:cubicBezTo>
                  <a:cubicBezTo>
                    <a:pt x="117245" y="57836"/>
                    <a:pt x="117245" y="57836"/>
                    <a:pt x="117639" y="57836"/>
                  </a:cubicBezTo>
                  <a:cubicBezTo>
                    <a:pt x="118032" y="57836"/>
                    <a:pt x="118426" y="58064"/>
                    <a:pt x="118819" y="58064"/>
                  </a:cubicBezTo>
                  <a:cubicBezTo>
                    <a:pt x="119213" y="58064"/>
                    <a:pt x="119213" y="58064"/>
                    <a:pt x="119606" y="57836"/>
                  </a:cubicBezTo>
                  <a:cubicBezTo>
                    <a:pt x="119606" y="57836"/>
                    <a:pt x="120000" y="57609"/>
                    <a:pt x="120000" y="57381"/>
                  </a:cubicBezTo>
                  <a:cubicBezTo>
                    <a:pt x="120000" y="57153"/>
                    <a:pt x="120000" y="56925"/>
                    <a:pt x="120000" y="5647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06" name="Shape 2906"/>
            <p:cNvSpPr/>
            <p:nvPr/>
          </p:nvSpPr>
          <p:spPr>
            <a:xfrm>
              <a:off x="2818058" y="1847744"/>
              <a:ext cx="761126" cy="547578"/>
            </a:xfrm>
            <a:custGeom>
              <a:avLst/>
              <a:gdLst/>
              <a:ahLst/>
              <a:cxnLst/>
              <a:rect l="0" t="0" r="0" b="0"/>
              <a:pathLst>
                <a:path w="120000" h="120000" extrusionOk="0">
                  <a:moveTo>
                    <a:pt x="119680" y="77959"/>
                  </a:moveTo>
                  <a:cubicBezTo>
                    <a:pt x="119361" y="76734"/>
                    <a:pt x="119042" y="75510"/>
                    <a:pt x="118723" y="73877"/>
                  </a:cubicBezTo>
                  <a:cubicBezTo>
                    <a:pt x="118723" y="73469"/>
                    <a:pt x="118723" y="73469"/>
                    <a:pt x="118723" y="73469"/>
                  </a:cubicBezTo>
                  <a:cubicBezTo>
                    <a:pt x="118723" y="71836"/>
                    <a:pt x="118085" y="71020"/>
                    <a:pt x="117446" y="70204"/>
                  </a:cubicBezTo>
                  <a:cubicBezTo>
                    <a:pt x="117446" y="69795"/>
                    <a:pt x="117127" y="69795"/>
                    <a:pt x="116808" y="69387"/>
                  </a:cubicBezTo>
                  <a:cubicBezTo>
                    <a:pt x="116808" y="69387"/>
                    <a:pt x="116489" y="69387"/>
                    <a:pt x="116489" y="69387"/>
                  </a:cubicBezTo>
                  <a:cubicBezTo>
                    <a:pt x="116170" y="68979"/>
                    <a:pt x="115851" y="68979"/>
                    <a:pt x="115851" y="68571"/>
                  </a:cubicBezTo>
                  <a:cubicBezTo>
                    <a:pt x="115531" y="68571"/>
                    <a:pt x="115531" y="68571"/>
                    <a:pt x="115531" y="68163"/>
                  </a:cubicBezTo>
                  <a:cubicBezTo>
                    <a:pt x="114893" y="67755"/>
                    <a:pt x="114574" y="67755"/>
                    <a:pt x="113936" y="67755"/>
                  </a:cubicBezTo>
                  <a:cubicBezTo>
                    <a:pt x="113617" y="67346"/>
                    <a:pt x="112978" y="67346"/>
                    <a:pt x="112659" y="66938"/>
                  </a:cubicBezTo>
                  <a:cubicBezTo>
                    <a:pt x="112021" y="66530"/>
                    <a:pt x="112021" y="66122"/>
                    <a:pt x="112021" y="65306"/>
                  </a:cubicBezTo>
                  <a:cubicBezTo>
                    <a:pt x="112021" y="64489"/>
                    <a:pt x="112021" y="64081"/>
                    <a:pt x="111702" y="63265"/>
                  </a:cubicBezTo>
                  <a:cubicBezTo>
                    <a:pt x="111382" y="63265"/>
                    <a:pt x="111063" y="62857"/>
                    <a:pt x="110744" y="62857"/>
                  </a:cubicBezTo>
                  <a:cubicBezTo>
                    <a:pt x="110106" y="62448"/>
                    <a:pt x="109787" y="62040"/>
                    <a:pt x="109787" y="61224"/>
                  </a:cubicBezTo>
                  <a:cubicBezTo>
                    <a:pt x="110106" y="60816"/>
                    <a:pt x="110106" y="60408"/>
                    <a:pt x="110425" y="60000"/>
                  </a:cubicBezTo>
                  <a:cubicBezTo>
                    <a:pt x="110425" y="60000"/>
                    <a:pt x="110744" y="59591"/>
                    <a:pt x="110744" y="59591"/>
                  </a:cubicBezTo>
                  <a:cubicBezTo>
                    <a:pt x="111063" y="58367"/>
                    <a:pt x="111063" y="58367"/>
                    <a:pt x="111063" y="58367"/>
                  </a:cubicBezTo>
                  <a:cubicBezTo>
                    <a:pt x="110425" y="58367"/>
                    <a:pt x="110425" y="58367"/>
                    <a:pt x="110425" y="58367"/>
                  </a:cubicBezTo>
                  <a:cubicBezTo>
                    <a:pt x="110425" y="58367"/>
                    <a:pt x="110106" y="57959"/>
                    <a:pt x="110106" y="57959"/>
                  </a:cubicBezTo>
                  <a:cubicBezTo>
                    <a:pt x="109787" y="57551"/>
                    <a:pt x="109468" y="57551"/>
                    <a:pt x="109468" y="57142"/>
                  </a:cubicBezTo>
                  <a:cubicBezTo>
                    <a:pt x="109148" y="57142"/>
                    <a:pt x="109148" y="57142"/>
                    <a:pt x="109148" y="57142"/>
                  </a:cubicBezTo>
                  <a:cubicBezTo>
                    <a:pt x="108829" y="56734"/>
                    <a:pt x="108510" y="56326"/>
                    <a:pt x="108191" y="55918"/>
                  </a:cubicBezTo>
                  <a:cubicBezTo>
                    <a:pt x="107872" y="55510"/>
                    <a:pt x="107553" y="54693"/>
                    <a:pt x="107234" y="54285"/>
                  </a:cubicBezTo>
                  <a:cubicBezTo>
                    <a:pt x="107234" y="53469"/>
                    <a:pt x="106914" y="53061"/>
                    <a:pt x="106595" y="52653"/>
                  </a:cubicBezTo>
                  <a:cubicBezTo>
                    <a:pt x="106276" y="52244"/>
                    <a:pt x="105638" y="52244"/>
                    <a:pt x="105319" y="51836"/>
                  </a:cubicBezTo>
                  <a:cubicBezTo>
                    <a:pt x="104680" y="51836"/>
                    <a:pt x="104042" y="51836"/>
                    <a:pt x="103723" y="51428"/>
                  </a:cubicBezTo>
                  <a:cubicBezTo>
                    <a:pt x="103085" y="50612"/>
                    <a:pt x="102127" y="49387"/>
                    <a:pt x="101489" y="48571"/>
                  </a:cubicBezTo>
                  <a:cubicBezTo>
                    <a:pt x="101170" y="48571"/>
                    <a:pt x="101170" y="48571"/>
                    <a:pt x="101170" y="48571"/>
                  </a:cubicBezTo>
                  <a:cubicBezTo>
                    <a:pt x="100851" y="47755"/>
                    <a:pt x="99893" y="46938"/>
                    <a:pt x="99893" y="46530"/>
                  </a:cubicBezTo>
                  <a:cubicBezTo>
                    <a:pt x="99893" y="46122"/>
                    <a:pt x="99893" y="45714"/>
                    <a:pt x="100212" y="44897"/>
                  </a:cubicBezTo>
                  <a:cubicBezTo>
                    <a:pt x="100531" y="44489"/>
                    <a:pt x="100851" y="43673"/>
                    <a:pt x="100531" y="42857"/>
                  </a:cubicBezTo>
                  <a:cubicBezTo>
                    <a:pt x="100212" y="42040"/>
                    <a:pt x="99574" y="42040"/>
                    <a:pt x="99255" y="42040"/>
                  </a:cubicBezTo>
                  <a:cubicBezTo>
                    <a:pt x="98936" y="42040"/>
                    <a:pt x="98617" y="41632"/>
                    <a:pt x="98297" y="41632"/>
                  </a:cubicBezTo>
                  <a:cubicBezTo>
                    <a:pt x="97659" y="41224"/>
                    <a:pt x="97659" y="40408"/>
                    <a:pt x="97340" y="40000"/>
                  </a:cubicBezTo>
                  <a:cubicBezTo>
                    <a:pt x="97021" y="39591"/>
                    <a:pt x="97021" y="39183"/>
                    <a:pt x="96702" y="38775"/>
                  </a:cubicBezTo>
                  <a:cubicBezTo>
                    <a:pt x="96063" y="37551"/>
                    <a:pt x="94787" y="37142"/>
                    <a:pt x="93510" y="36734"/>
                  </a:cubicBezTo>
                  <a:cubicBezTo>
                    <a:pt x="93191" y="36734"/>
                    <a:pt x="92872" y="36734"/>
                    <a:pt x="92553" y="36734"/>
                  </a:cubicBezTo>
                  <a:cubicBezTo>
                    <a:pt x="91914" y="36734"/>
                    <a:pt x="91914" y="36734"/>
                    <a:pt x="91914" y="36734"/>
                  </a:cubicBezTo>
                  <a:cubicBezTo>
                    <a:pt x="91595" y="36734"/>
                    <a:pt x="90957" y="36734"/>
                    <a:pt x="90638" y="36734"/>
                  </a:cubicBezTo>
                  <a:cubicBezTo>
                    <a:pt x="90000" y="35918"/>
                    <a:pt x="90000" y="35510"/>
                    <a:pt x="90319" y="33877"/>
                  </a:cubicBezTo>
                  <a:cubicBezTo>
                    <a:pt x="90638" y="33061"/>
                    <a:pt x="90957" y="32244"/>
                    <a:pt x="90638" y="31836"/>
                  </a:cubicBezTo>
                  <a:cubicBezTo>
                    <a:pt x="90319" y="30612"/>
                    <a:pt x="89680" y="30204"/>
                    <a:pt x="89042" y="30204"/>
                  </a:cubicBezTo>
                  <a:cubicBezTo>
                    <a:pt x="88404" y="30204"/>
                    <a:pt x="87765" y="30612"/>
                    <a:pt x="87127" y="31020"/>
                  </a:cubicBezTo>
                  <a:cubicBezTo>
                    <a:pt x="86489" y="31020"/>
                    <a:pt x="85851" y="31428"/>
                    <a:pt x="85212" y="31428"/>
                  </a:cubicBezTo>
                  <a:cubicBezTo>
                    <a:pt x="84893" y="31428"/>
                    <a:pt x="84574" y="31020"/>
                    <a:pt x="84255" y="30612"/>
                  </a:cubicBezTo>
                  <a:cubicBezTo>
                    <a:pt x="84255" y="30204"/>
                    <a:pt x="84255" y="29795"/>
                    <a:pt x="84255" y="29387"/>
                  </a:cubicBezTo>
                  <a:cubicBezTo>
                    <a:pt x="84255" y="28979"/>
                    <a:pt x="84255" y="28571"/>
                    <a:pt x="84255" y="28163"/>
                  </a:cubicBezTo>
                  <a:cubicBezTo>
                    <a:pt x="84255" y="27755"/>
                    <a:pt x="83936" y="27755"/>
                    <a:pt x="83617" y="27346"/>
                  </a:cubicBezTo>
                  <a:cubicBezTo>
                    <a:pt x="83617" y="27346"/>
                    <a:pt x="83297" y="26938"/>
                    <a:pt x="83297" y="26938"/>
                  </a:cubicBezTo>
                  <a:cubicBezTo>
                    <a:pt x="82978" y="25714"/>
                    <a:pt x="83297" y="25306"/>
                    <a:pt x="83936" y="24489"/>
                  </a:cubicBezTo>
                  <a:cubicBezTo>
                    <a:pt x="84255" y="24489"/>
                    <a:pt x="84574" y="24081"/>
                    <a:pt x="84893" y="23265"/>
                  </a:cubicBezTo>
                  <a:cubicBezTo>
                    <a:pt x="85212" y="22448"/>
                    <a:pt x="84893" y="22040"/>
                    <a:pt x="84893" y="21632"/>
                  </a:cubicBezTo>
                  <a:cubicBezTo>
                    <a:pt x="84893" y="21632"/>
                    <a:pt x="84893" y="21224"/>
                    <a:pt x="84893" y="20816"/>
                  </a:cubicBezTo>
                  <a:cubicBezTo>
                    <a:pt x="84574" y="20408"/>
                    <a:pt x="84574" y="20000"/>
                    <a:pt x="84893" y="19183"/>
                  </a:cubicBezTo>
                  <a:cubicBezTo>
                    <a:pt x="84893" y="18775"/>
                    <a:pt x="84893" y="18775"/>
                    <a:pt x="84893" y="18775"/>
                  </a:cubicBezTo>
                  <a:cubicBezTo>
                    <a:pt x="85531" y="16326"/>
                    <a:pt x="84574" y="14693"/>
                    <a:pt x="83617" y="13061"/>
                  </a:cubicBezTo>
                  <a:cubicBezTo>
                    <a:pt x="83297" y="12244"/>
                    <a:pt x="82978" y="11836"/>
                    <a:pt x="82659" y="11020"/>
                  </a:cubicBezTo>
                  <a:cubicBezTo>
                    <a:pt x="82340" y="10612"/>
                    <a:pt x="82021" y="9795"/>
                    <a:pt x="81702" y="8979"/>
                  </a:cubicBezTo>
                  <a:cubicBezTo>
                    <a:pt x="81063" y="7755"/>
                    <a:pt x="80744" y="6530"/>
                    <a:pt x="79787" y="5306"/>
                  </a:cubicBezTo>
                  <a:cubicBezTo>
                    <a:pt x="79787" y="4897"/>
                    <a:pt x="79468" y="4489"/>
                    <a:pt x="79148" y="4489"/>
                  </a:cubicBezTo>
                  <a:cubicBezTo>
                    <a:pt x="78510" y="3673"/>
                    <a:pt x="77872" y="2857"/>
                    <a:pt x="77872" y="1632"/>
                  </a:cubicBezTo>
                  <a:cubicBezTo>
                    <a:pt x="77872" y="816"/>
                    <a:pt x="77872" y="816"/>
                    <a:pt x="77872" y="816"/>
                  </a:cubicBezTo>
                  <a:cubicBezTo>
                    <a:pt x="77234" y="816"/>
                    <a:pt x="77234" y="816"/>
                    <a:pt x="77234" y="816"/>
                  </a:cubicBezTo>
                  <a:cubicBezTo>
                    <a:pt x="76914" y="816"/>
                    <a:pt x="76276" y="408"/>
                    <a:pt x="75957" y="408"/>
                  </a:cubicBezTo>
                  <a:cubicBezTo>
                    <a:pt x="75957" y="408"/>
                    <a:pt x="75957" y="408"/>
                    <a:pt x="75957" y="408"/>
                  </a:cubicBezTo>
                  <a:cubicBezTo>
                    <a:pt x="75638" y="408"/>
                    <a:pt x="75638" y="408"/>
                    <a:pt x="75319" y="408"/>
                  </a:cubicBezTo>
                  <a:cubicBezTo>
                    <a:pt x="75319" y="408"/>
                    <a:pt x="75000" y="0"/>
                    <a:pt x="74680" y="0"/>
                  </a:cubicBezTo>
                  <a:cubicBezTo>
                    <a:pt x="73723" y="0"/>
                    <a:pt x="73085" y="816"/>
                    <a:pt x="72127" y="1224"/>
                  </a:cubicBezTo>
                  <a:cubicBezTo>
                    <a:pt x="71808" y="1632"/>
                    <a:pt x="71808" y="1632"/>
                    <a:pt x="71489" y="2040"/>
                  </a:cubicBezTo>
                  <a:cubicBezTo>
                    <a:pt x="71170" y="2040"/>
                    <a:pt x="71170" y="2040"/>
                    <a:pt x="70851" y="2448"/>
                  </a:cubicBezTo>
                  <a:cubicBezTo>
                    <a:pt x="70531" y="2448"/>
                    <a:pt x="70212" y="2857"/>
                    <a:pt x="69574" y="3265"/>
                  </a:cubicBezTo>
                  <a:cubicBezTo>
                    <a:pt x="68297" y="3673"/>
                    <a:pt x="66702" y="4897"/>
                    <a:pt x="66702" y="6938"/>
                  </a:cubicBezTo>
                  <a:cubicBezTo>
                    <a:pt x="66702" y="7346"/>
                    <a:pt x="66702" y="7346"/>
                    <a:pt x="66702" y="7755"/>
                  </a:cubicBezTo>
                  <a:cubicBezTo>
                    <a:pt x="67021" y="8163"/>
                    <a:pt x="67021" y="8571"/>
                    <a:pt x="66702" y="9387"/>
                  </a:cubicBezTo>
                  <a:cubicBezTo>
                    <a:pt x="66382" y="9795"/>
                    <a:pt x="66063" y="10204"/>
                    <a:pt x="65744" y="10612"/>
                  </a:cubicBezTo>
                  <a:cubicBezTo>
                    <a:pt x="65425" y="10612"/>
                    <a:pt x="65106" y="10612"/>
                    <a:pt x="65106" y="11020"/>
                  </a:cubicBezTo>
                  <a:cubicBezTo>
                    <a:pt x="64787" y="11428"/>
                    <a:pt x="64468" y="11836"/>
                    <a:pt x="64468" y="12653"/>
                  </a:cubicBezTo>
                  <a:cubicBezTo>
                    <a:pt x="64468" y="12653"/>
                    <a:pt x="64468" y="13061"/>
                    <a:pt x="64148" y="13469"/>
                  </a:cubicBezTo>
                  <a:cubicBezTo>
                    <a:pt x="64148" y="13877"/>
                    <a:pt x="63829" y="13877"/>
                    <a:pt x="63510" y="13877"/>
                  </a:cubicBezTo>
                  <a:cubicBezTo>
                    <a:pt x="63191" y="13877"/>
                    <a:pt x="62872" y="14285"/>
                    <a:pt x="62553" y="14285"/>
                  </a:cubicBezTo>
                  <a:cubicBezTo>
                    <a:pt x="62234" y="14285"/>
                    <a:pt x="62234" y="15102"/>
                    <a:pt x="61914" y="15510"/>
                  </a:cubicBezTo>
                  <a:cubicBezTo>
                    <a:pt x="61914" y="15510"/>
                    <a:pt x="61595" y="15918"/>
                    <a:pt x="61595" y="16326"/>
                  </a:cubicBezTo>
                  <a:cubicBezTo>
                    <a:pt x="61276" y="16734"/>
                    <a:pt x="60638" y="17142"/>
                    <a:pt x="60319" y="17959"/>
                  </a:cubicBezTo>
                  <a:cubicBezTo>
                    <a:pt x="59680" y="18775"/>
                    <a:pt x="59361" y="19591"/>
                    <a:pt x="58723" y="20408"/>
                  </a:cubicBezTo>
                  <a:cubicBezTo>
                    <a:pt x="58723" y="20408"/>
                    <a:pt x="58404" y="20816"/>
                    <a:pt x="58404" y="21224"/>
                  </a:cubicBezTo>
                  <a:cubicBezTo>
                    <a:pt x="58085" y="21632"/>
                    <a:pt x="58085" y="22040"/>
                    <a:pt x="57765" y="22448"/>
                  </a:cubicBezTo>
                  <a:cubicBezTo>
                    <a:pt x="57446" y="22448"/>
                    <a:pt x="57127" y="22857"/>
                    <a:pt x="56808" y="22857"/>
                  </a:cubicBezTo>
                  <a:cubicBezTo>
                    <a:pt x="56489" y="22857"/>
                    <a:pt x="56170" y="23265"/>
                    <a:pt x="56170" y="23673"/>
                  </a:cubicBezTo>
                  <a:cubicBezTo>
                    <a:pt x="55851" y="23673"/>
                    <a:pt x="55851" y="24081"/>
                    <a:pt x="55851" y="24489"/>
                  </a:cubicBezTo>
                  <a:cubicBezTo>
                    <a:pt x="55531" y="24897"/>
                    <a:pt x="55531" y="24897"/>
                    <a:pt x="54893" y="24897"/>
                  </a:cubicBezTo>
                  <a:cubicBezTo>
                    <a:pt x="54893" y="24897"/>
                    <a:pt x="54893" y="24897"/>
                    <a:pt x="54893" y="24897"/>
                  </a:cubicBezTo>
                  <a:cubicBezTo>
                    <a:pt x="54574" y="24897"/>
                    <a:pt x="54255" y="24897"/>
                    <a:pt x="53936" y="24897"/>
                  </a:cubicBezTo>
                  <a:cubicBezTo>
                    <a:pt x="53617" y="24897"/>
                    <a:pt x="53617" y="24897"/>
                    <a:pt x="53297" y="24897"/>
                  </a:cubicBezTo>
                  <a:cubicBezTo>
                    <a:pt x="52978" y="24897"/>
                    <a:pt x="52978" y="24897"/>
                    <a:pt x="52978" y="24897"/>
                  </a:cubicBezTo>
                  <a:cubicBezTo>
                    <a:pt x="52340" y="24897"/>
                    <a:pt x="51702" y="25306"/>
                    <a:pt x="51063" y="25714"/>
                  </a:cubicBezTo>
                  <a:cubicBezTo>
                    <a:pt x="50425" y="26122"/>
                    <a:pt x="50106" y="26122"/>
                    <a:pt x="49468" y="26530"/>
                  </a:cubicBezTo>
                  <a:cubicBezTo>
                    <a:pt x="48510" y="26530"/>
                    <a:pt x="47553" y="26530"/>
                    <a:pt x="46595" y="26530"/>
                  </a:cubicBezTo>
                  <a:cubicBezTo>
                    <a:pt x="45000" y="26530"/>
                    <a:pt x="45000" y="26530"/>
                    <a:pt x="45000" y="26530"/>
                  </a:cubicBezTo>
                  <a:cubicBezTo>
                    <a:pt x="44042" y="26530"/>
                    <a:pt x="42446" y="26938"/>
                    <a:pt x="41489" y="27755"/>
                  </a:cubicBezTo>
                  <a:cubicBezTo>
                    <a:pt x="41170" y="28163"/>
                    <a:pt x="40851" y="28571"/>
                    <a:pt x="41170" y="28979"/>
                  </a:cubicBezTo>
                  <a:cubicBezTo>
                    <a:pt x="41170" y="29795"/>
                    <a:pt x="42446" y="30612"/>
                    <a:pt x="43085" y="30612"/>
                  </a:cubicBezTo>
                  <a:cubicBezTo>
                    <a:pt x="43085" y="31428"/>
                    <a:pt x="42765" y="32244"/>
                    <a:pt x="42446" y="33061"/>
                  </a:cubicBezTo>
                  <a:cubicBezTo>
                    <a:pt x="42127" y="33469"/>
                    <a:pt x="42127" y="33877"/>
                    <a:pt x="41808" y="33877"/>
                  </a:cubicBezTo>
                  <a:cubicBezTo>
                    <a:pt x="41808" y="34285"/>
                    <a:pt x="41808" y="34285"/>
                    <a:pt x="41808" y="34285"/>
                  </a:cubicBezTo>
                  <a:cubicBezTo>
                    <a:pt x="41489" y="35102"/>
                    <a:pt x="40851" y="36734"/>
                    <a:pt x="40212" y="37142"/>
                  </a:cubicBezTo>
                  <a:cubicBezTo>
                    <a:pt x="39893" y="37142"/>
                    <a:pt x="39893" y="37142"/>
                    <a:pt x="39574" y="37142"/>
                  </a:cubicBezTo>
                  <a:cubicBezTo>
                    <a:pt x="39255" y="37142"/>
                    <a:pt x="38936" y="37551"/>
                    <a:pt x="38936" y="37959"/>
                  </a:cubicBezTo>
                  <a:cubicBezTo>
                    <a:pt x="38936" y="37959"/>
                    <a:pt x="38936" y="38367"/>
                    <a:pt x="38936" y="38367"/>
                  </a:cubicBezTo>
                  <a:cubicBezTo>
                    <a:pt x="38936" y="39183"/>
                    <a:pt x="38936" y="39183"/>
                    <a:pt x="38617" y="39591"/>
                  </a:cubicBezTo>
                  <a:cubicBezTo>
                    <a:pt x="38297" y="39591"/>
                    <a:pt x="38297" y="39591"/>
                    <a:pt x="38297" y="39591"/>
                  </a:cubicBezTo>
                  <a:cubicBezTo>
                    <a:pt x="37978" y="39591"/>
                    <a:pt x="37659" y="39591"/>
                    <a:pt x="37659" y="39591"/>
                  </a:cubicBezTo>
                  <a:cubicBezTo>
                    <a:pt x="37340" y="39591"/>
                    <a:pt x="37340" y="39183"/>
                    <a:pt x="37021" y="39183"/>
                  </a:cubicBezTo>
                  <a:cubicBezTo>
                    <a:pt x="37021" y="39183"/>
                    <a:pt x="37021" y="39183"/>
                    <a:pt x="37021" y="39183"/>
                  </a:cubicBezTo>
                  <a:cubicBezTo>
                    <a:pt x="36702" y="39183"/>
                    <a:pt x="36702" y="39591"/>
                    <a:pt x="36382" y="39591"/>
                  </a:cubicBezTo>
                  <a:cubicBezTo>
                    <a:pt x="36063" y="39591"/>
                    <a:pt x="35744" y="39591"/>
                    <a:pt x="35744" y="39591"/>
                  </a:cubicBezTo>
                  <a:cubicBezTo>
                    <a:pt x="35425" y="39591"/>
                    <a:pt x="35425" y="39591"/>
                    <a:pt x="35106" y="39591"/>
                  </a:cubicBezTo>
                  <a:cubicBezTo>
                    <a:pt x="34148" y="39591"/>
                    <a:pt x="34148" y="39591"/>
                    <a:pt x="34148" y="39591"/>
                  </a:cubicBezTo>
                  <a:cubicBezTo>
                    <a:pt x="33829" y="39591"/>
                    <a:pt x="33191" y="39591"/>
                    <a:pt x="32872" y="40000"/>
                  </a:cubicBezTo>
                  <a:cubicBezTo>
                    <a:pt x="31914" y="40408"/>
                    <a:pt x="30957" y="40816"/>
                    <a:pt x="30000" y="41224"/>
                  </a:cubicBezTo>
                  <a:cubicBezTo>
                    <a:pt x="29680" y="41224"/>
                    <a:pt x="29042" y="41224"/>
                    <a:pt x="28723" y="41632"/>
                  </a:cubicBezTo>
                  <a:cubicBezTo>
                    <a:pt x="28085" y="41632"/>
                    <a:pt x="27765" y="42040"/>
                    <a:pt x="27127" y="42040"/>
                  </a:cubicBezTo>
                  <a:cubicBezTo>
                    <a:pt x="26489" y="42448"/>
                    <a:pt x="26170" y="42857"/>
                    <a:pt x="25851" y="43265"/>
                  </a:cubicBezTo>
                  <a:cubicBezTo>
                    <a:pt x="25531" y="43673"/>
                    <a:pt x="25212" y="43673"/>
                    <a:pt x="24893" y="44081"/>
                  </a:cubicBezTo>
                  <a:cubicBezTo>
                    <a:pt x="24574" y="44489"/>
                    <a:pt x="24255" y="44489"/>
                    <a:pt x="23936" y="44897"/>
                  </a:cubicBezTo>
                  <a:cubicBezTo>
                    <a:pt x="23297" y="44897"/>
                    <a:pt x="22659" y="45306"/>
                    <a:pt x="22340" y="45714"/>
                  </a:cubicBezTo>
                  <a:cubicBezTo>
                    <a:pt x="22021" y="46122"/>
                    <a:pt x="21702" y="46122"/>
                    <a:pt x="21382" y="46122"/>
                  </a:cubicBezTo>
                  <a:cubicBezTo>
                    <a:pt x="21382" y="46122"/>
                    <a:pt x="21382" y="46122"/>
                    <a:pt x="21382" y="46122"/>
                  </a:cubicBezTo>
                  <a:cubicBezTo>
                    <a:pt x="21063" y="46122"/>
                    <a:pt x="21063" y="45714"/>
                    <a:pt x="20744" y="45306"/>
                  </a:cubicBezTo>
                  <a:cubicBezTo>
                    <a:pt x="20744" y="45306"/>
                    <a:pt x="20425" y="44897"/>
                    <a:pt x="20425" y="44489"/>
                  </a:cubicBezTo>
                  <a:cubicBezTo>
                    <a:pt x="20106" y="43265"/>
                    <a:pt x="19787" y="42857"/>
                    <a:pt x="19468" y="42448"/>
                  </a:cubicBezTo>
                  <a:cubicBezTo>
                    <a:pt x="19148" y="42448"/>
                    <a:pt x="19148" y="42448"/>
                    <a:pt x="19148" y="42448"/>
                  </a:cubicBezTo>
                  <a:cubicBezTo>
                    <a:pt x="18829" y="42448"/>
                    <a:pt x="18829" y="42448"/>
                    <a:pt x="18829" y="42448"/>
                  </a:cubicBezTo>
                  <a:cubicBezTo>
                    <a:pt x="18510" y="42857"/>
                    <a:pt x="18191" y="43265"/>
                    <a:pt x="17872" y="43673"/>
                  </a:cubicBezTo>
                  <a:cubicBezTo>
                    <a:pt x="17553" y="44081"/>
                    <a:pt x="17234" y="44489"/>
                    <a:pt x="16914" y="44897"/>
                  </a:cubicBezTo>
                  <a:cubicBezTo>
                    <a:pt x="16595" y="44897"/>
                    <a:pt x="16276" y="45306"/>
                    <a:pt x="15957" y="45306"/>
                  </a:cubicBezTo>
                  <a:cubicBezTo>
                    <a:pt x="15957" y="45306"/>
                    <a:pt x="15638" y="45306"/>
                    <a:pt x="15638" y="45714"/>
                  </a:cubicBezTo>
                  <a:cubicBezTo>
                    <a:pt x="15319" y="45714"/>
                    <a:pt x="15000" y="45714"/>
                    <a:pt x="14680" y="46122"/>
                  </a:cubicBezTo>
                  <a:cubicBezTo>
                    <a:pt x="14680" y="46122"/>
                    <a:pt x="14680" y="46122"/>
                    <a:pt x="14361" y="46530"/>
                  </a:cubicBezTo>
                  <a:cubicBezTo>
                    <a:pt x="14361" y="46530"/>
                    <a:pt x="14042" y="46530"/>
                    <a:pt x="14042" y="46530"/>
                  </a:cubicBezTo>
                  <a:cubicBezTo>
                    <a:pt x="13723" y="46938"/>
                    <a:pt x="13404" y="46938"/>
                    <a:pt x="13404" y="46938"/>
                  </a:cubicBezTo>
                  <a:cubicBezTo>
                    <a:pt x="13085" y="47346"/>
                    <a:pt x="13085" y="47346"/>
                    <a:pt x="13085" y="47346"/>
                  </a:cubicBezTo>
                  <a:cubicBezTo>
                    <a:pt x="12765" y="47346"/>
                    <a:pt x="12765" y="47346"/>
                    <a:pt x="12765" y="47346"/>
                  </a:cubicBezTo>
                  <a:cubicBezTo>
                    <a:pt x="12765" y="47346"/>
                    <a:pt x="12446" y="47346"/>
                    <a:pt x="12446" y="47346"/>
                  </a:cubicBezTo>
                  <a:cubicBezTo>
                    <a:pt x="12127" y="47346"/>
                    <a:pt x="12127" y="47346"/>
                    <a:pt x="12127" y="47346"/>
                  </a:cubicBezTo>
                  <a:cubicBezTo>
                    <a:pt x="12127" y="46938"/>
                    <a:pt x="11489" y="46938"/>
                    <a:pt x="11170" y="46938"/>
                  </a:cubicBezTo>
                  <a:cubicBezTo>
                    <a:pt x="10851" y="46530"/>
                    <a:pt x="10212" y="46530"/>
                    <a:pt x="10212" y="46530"/>
                  </a:cubicBezTo>
                  <a:cubicBezTo>
                    <a:pt x="9574" y="46122"/>
                    <a:pt x="9574" y="46122"/>
                    <a:pt x="9574" y="46122"/>
                  </a:cubicBezTo>
                  <a:cubicBezTo>
                    <a:pt x="9255" y="46938"/>
                    <a:pt x="9255" y="46938"/>
                    <a:pt x="9255" y="46938"/>
                  </a:cubicBezTo>
                  <a:cubicBezTo>
                    <a:pt x="8936" y="47755"/>
                    <a:pt x="8617" y="48571"/>
                    <a:pt x="7978" y="49387"/>
                  </a:cubicBezTo>
                  <a:cubicBezTo>
                    <a:pt x="7659" y="50204"/>
                    <a:pt x="6702" y="51428"/>
                    <a:pt x="6382" y="53061"/>
                  </a:cubicBezTo>
                  <a:cubicBezTo>
                    <a:pt x="6063" y="54693"/>
                    <a:pt x="5744" y="55918"/>
                    <a:pt x="4787" y="57551"/>
                  </a:cubicBezTo>
                  <a:cubicBezTo>
                    <a:pt x="4468" y="58367"/>
                    <a:pt x="4148" y="59183"/>
                    <a:pt x="3829" y="60000"/>
                  </a:cubicBezTo>
                  <a:cubicBezTo>
                    <a:pt x="3829" y="60408"/>
                    <a:pt x="3510" y="61224"/>
                    <a:pt x="3510" y="61632"/>
                  </a:cubicBezTo>
                  <a:cubicBezTo>
                    <a:pt x="3191" y="62448"/>
                    <a:pt x="2553" y="63265"/>
                    <a:pt x="1914" y="63673"/>
                  </a:cubicBezTo>
                  <a:cubicBezTo>
                    <a:pt x="638" y="65306"/>
                    <a:pt x="0" y="66122"/>
                    <a:pt x="319" y="66938"/>
                  </a:cubicBezTo>
                  <a:cubicBezTo>
                    <a:pt x="319" y="67755"/>
                    <a:pt x="957" y="68163"/>
                    <a:pt x="1914" y="68163"/>
                  </a:cubicBezTo>
                  <a:cubicBezTo>
                    <a:pt x="1914" y="70204"/>
                    <a:pt x="1914" y="71836"/>
                    <a:pt x="1595" y="73469"/>
                  </a:cubicBezTo>
                  <a:cubicBezTo>
                    <a:pt x="1595" y="73877"/>
                    <a:pt x="1595" y="73877"/>
                    <a:pt x="1595" y="73877"/>
                  </a:cubicBezTo>
                  <a:cubicBezTo>
                    <a:pt x="1276" y="75102"/>
                    <a:pt x="1276" y="76326"/>
                    <a:pt x="1595" y="77551"/>
                  </a:cubicBezTo>
                  <a:cubicBezTo>
                    <a:pt x="1914" y="77959"/>
                    <a:pt x="1914" y="77959"/>
                    <a:pt x="1914" y="77959"/>
                  </a:cubicBezTo>
                  <a:cubicBezTo>
                    <a:pt x="2234" y="78367"/>
                    <a:pt x="2234" y="78367"/>
                    <a:pt x="2553" y="79183"/>
                  </a:cubicBezTo>
                  <a:cubicBezTo>
                    <a:pt x="2553" y="79591"/>
                    <a:pt x="2553" y="80408"/>
                    <a:pt x="2553" y="80816"/>
                  </a:cubicBezTo>
                  <a:cubicBezTo>
                    <a:pt x="2553" y="82040"/>
                    <a:pt x="2553" y="82040"/>
                    <a:pt x="2553" y="82040"/>
                  </a:cubicBezTo>
                  <a:cubicBezTo>
                    <a:pt x="2553" y="83673"/>
                    <a:pt x="2872" y="85306"/>
                    <a:pt x="3510" y="86530"/>
                  </a:cubicBezTo>
                  <a:cubicBezTo>
                    <a:pt x="3829" y="87346"/>
                    <a:pt x="4148" y="87755"/>
                    <a:pt x="4787" y="88163"/>
                  </a:cubicBezTo>
                  <a:cubicBezTo>
                    <a:pt x="5425" y="88571"/>
                    <a:pt x="5744" y="88979"/>
                    <a:pt x="6063" y="90204"/>
                  </a:cubicBezTo>
                  <a:cubicBezTo>
                    <a:pt x="6382" y="91428"/>
                    <a:pt x="6382" y="92244"/>
                    <a:pt x="6382" y="93469"/>
                  </a:cubicBezTo>
                  <a:cubicBezTo>
                    <a:pt x="6382" y="94693"/>
                    <a:pt x="6063" y="96326"/>
                    <a:pt x="6702" y="97551"/>
                  </a:cubicBezTo>
                  <a:cubicBezTo>
                    <a:pt x="7659" y="98775"/>
                    <a:pt x="8297" y="100000"/>
                    <a:pt x="9255" y="101224"/>
                  </a:cubicBezTo>
                  <a:cubicBezTo>
                    <a:pt x="9893" y="102040"/>
                    <a:pt x="10531" y="102448"/>
                    <a:pt x="10851" y="103265"/>
                  </a:cubicBezTo>
                  <a:cubicBezTo>
                    <a:pt x="11489" y="104081"/>
                    <a:pt x="12127" y="104489"/>
                    <a:pt x="12765" y="105306"/>
                  </a:cubicBezTo>
                  <a:cubicBezTo>
                    <a:pt x="13723" y="106122"/>
                    <a:pt x="14680" y="106938"/>
                    <a:pt x="15319" y="108163"/>
                  </a:cubicBezTo>
                  <a:cubicBezTo>
                    <a:pt x="15957" y="109795"/>
                    <a:pt x="15638" y="111428"/>
                    <a:pt x="15638" y="113469"/>
                  </a:cubicBezTo>
                  <a:cubicBezTo>
                    <a:pt x="15638" y="114285"/>
                    <a:pt x="15319" y="115102"/>
                    <a:pt x="15319" y="115918"/>
                  </a:cubicBezTo>
                  <a:cubicBezTo>
                    <a:pt x="15319" y="116734"/>
                    <a:pt x="15638" y="117142"/>
                    <a:pt x="15638" y="117551"/>
                  </a:cubicBezTo>
                  <a:cubicBezTo>
                    <a:pt x="15957" y="120000"/>
                    <a:pt x="15957" y="120000"/>
                    <a:pt x="15957" y="120000"/>
                  </a:cubicBezTo>
                  <a:cubicBezTo>
                    <a:pt x="16914" y="117959"/>
                    <a:pt x="16914" y="117959"/>
                    <a:pt x="16914" y="117959"/>
                  </a:cubicBezTo>
                  <a:cubicBezTo>
                    <a:pt x="16914" y="117551"/>
                    <a:pt x="17234" y="117142"/>
                    <a:pt x="17234" y="116734"/>
                  </a:cubicBezTo>
                  <a:cubicBezTo>
                    <a:pt x="17234" y="116326"/>
                    <a:pt x="17553" y="115918"/>
                    <a:pt x="17553" y="115918"/>
                  </a:cubicBezTo>
                  <a:cubicBezTo>
                    <a:pt x="18191" y="114693"/>
                    <a:pt x="18510" y="113061"/>
                    <a:pt x="18829" y="111836"/>
                  </a:cubicBezTo>
                  <a:cubicBezTo>
                    <a:pt x="19148" y="110612"/>
                    <a:pt x="19468" y="109387"/>
                    <a:pt x="19468" y="108163"/>
                  </a:cubicBezTo>
                  <a:cubicBezTo>
                    <a:pt x="19787" y="106530"/>
                    <a:pt x="20106" y="104897"/>
                    <a:pt x="20744" y="103265"/>
                  </a:cubicBezTo>
                  <a:cubicBezTo>
                    <a:pt x="21702" y="100408"/>
                    <a:pt x="22340" y="100408"/>
                    <a:pt x="23936" y="100408"/>
                  </a:cubicBezTo>
                  <a:cubicBezTo>
                    <a:pt x="24574" y="100408"/>
                    <a:pt x="25212" y="100408"/>
                    <a:pt x="26170" y="100000"/>
                  </a:cubicBezTo>
                  <a:cubicBezTo>
                    <a:pt x="26489" y="100000"/>
                    <a:pt x="27127" y="99591"/>
                    <a:pt x="27446" y="99183"/>
                  </a:cubicBezTo>
                  <a:cubicBezTo>
                    <a:pt x="28085" y="98775"/>
                    <a:pt x="28723" y="98367"/>
                    <a:pt x="29361" y="98367"/>
                  </a:cubicBezTo>
                  <a:cubicBezTo>
                    <a:pt x="29680" y="98367"/>
                    <a:pt x="30638" y="99183"/>
                    <a:pt x="31276" y="99591"/>
                  </a:cubicBezTo>
                  <a:cubicBezTo>
                    <a:pt x="31595" y="99591"/>
                    <a:pt x="31914" y="100000"/>
                    <a:pt x="32234" y="100000"/>
                  </a:cubicBezTo>
                  <a:cubicBezTo>
                    <a:pt x="32872" y="100408"/>
                    <a:pt x="33829" y="100816"/>
                    <a:pt x="34468" y="100816"/>
                  </a:cubicBezTo>
                  <a:cubicBezTo>
                    <a:pt x="35106" y="100816"/>
                    <a:pt x="35425" y="100408"/>
                    <a:pt x="35744" y="100408"/>
                  </a:cubicBezTo>
                  <a:cubicBezTo>
                    <a:pt x="36382" y="100408"/>
                    <a:pt x="36702" y="100408"/>
                    <a:pt x="37021" y="100408"/>
                  </a:cubicBezTo>
                  <a:cubicBezTo>
                    <a:pt x="37340" y="100408"/>
                    <a:pt x="37659" y="100408"/>
                    <a:pt x="37659" y="100408"/>
                  </a:cubicBezTo>
                  <a:cubicBezTo>
                    <a:pt x="38297" y="100408"/>
                    <a:pt x="38297" y="100408"/>
                    <a:pt x="38297" y="100408"/>
                  </a:cubicBezTo>
                  <a:cubicBezTo>
                    <a:pt x="38297" y="100000"/>
                    <a:pt x="38297" y="100000"/>
                    <a:pt x="38297" y="100000"/>
                  </a:cubicBezTo>
                  <a:cubicBezTo>
                    <a:pt x="38617" y="97959"/>
                    <a:pt x="38936" y="96734"/>
                    <a:pt x="38936" y="95102"/>
                  </a:cubicBezTo>
                  <a:cubicBezTo>
                    <a:pt x="38936" y="94693"/>
                    <a:pt x="38936" y="94693"/>
                    <a:pt x="38936" y="94693"/>
                  </a:cubicBezTo>
                  <a:cubicBezTo>
                    <a:pt x="38936" y="93061"/>
                    <a:pt x="38936" y="91836"/>
                    <a:pt x="39574" y="90204"/>
                  </a:cubicBezTo>
                  <a:cubicBezTo>
                    <a:pt x="39893" y="89387"/>
                    <a:pt x="40212" y="88571"/>
                    <a:pt x="40531" y="87755"/>
                  </a:cubicBezTo>
                  <a:cubicBezTo>
                    <a:pt x="40851" y="87346"/>
                    <a:pt x="41170" y="86938"/>
                    <a:pt x="41170" y="86530"/>
                  </a:cubicBezTo>
                  <a:cubicBezTo>
                    <a:pt x="41489" y="85714"/>
                    <a:pt x="41489" y="85714"/>
                    <a:pt x="41489" y="85714"/>
                  </a:cubicBezTo>
                  <a:cubicBezTo>
                    <a:pt x="42127" y="84489"/>
                    <a:pt x="42765" y="83265"/>
                    <a:pt x="43404" y="82448"/>
                  </a:cubicBezTo>
                  <a:cubicBezTo>
                    <a:pt x="44361" y="80816"/>
                    <a:pt x="45957" y="79183"/>
                    <a:pt x="47872" y="79183"/>
                  </a:cubicBezTo>
                  <a:cubicBezTo>
                    <a:pt x="48510" y="79183"/>
                    <a:pt x="49148" y="79591"/>
                    <a:pt x="49787" y="80000"/>
                  </a:cubicBezTo>
                  <a:cubicBezTo>
                    <a:pt x="52021" y="81224"/>
                    <a:pt x="53936" y="82857"/>
                    <a:pt x="55212" y="85306"/>
                  </a:cubicBezTo>
                  <a:cubicBezTo>
                    <a:pt x="55212" y="85714"/>
                    <a:pt x="55531" y="86122"/>
                    <a:pt x="55531" y="86122"/>
                  </a:cubicBezTo>
                  <a:cubicBezTo>
                    <a:pt x="56170" y="87346"/>
                    <a:pt x="56489" y="88163"/>
                    <a:pt x="57446" y="88571"/>
                  </a:cubicBezTo>
                  <a:cubicBezTo>
                    <a:pt x="57765" y="88571"/>
                    <a:pt x="58085" y="88571"/>
                    <a:pt x="58404" y="88571"/>
                  </a:cubicBezTo>
                  <a:cubicBezTo>
                    <a:pt x="59042" y="88571"/>
                    <a:pt x="59042" y="88571"/>
                    <a:pt x="59042" y="88571"/>
                  </a:cubicBezTo>
                  <a:cubicBezTo>
                    <a:pt x="60000" y="88571"/>
                    <a:pt x="60638" y="88571"/>
                    <a:pt x="61276" y="88979"/>
                  </a:cubicBezTo>
                  <a:cubicBezTo>
                    <a:pt x="61595" y="89387"/>
                    <a:pt x="61595" y="89387"/>
                    <a:pt x="61595" y="89387"/>
                  </a:cubicBezTo>
                  <a:cubicBezTo>
                    <a:pt x="62553" y="90204"/>
                    <a:pt x="63191" y="90612"/>
                    <a:pt x="64468" y="91020"/>
                  </a:cubicBezTo>
                  <a:cubicBezTo>
                    <a:pt x="64787" y="91020"/>
                    <a:pt x="65106" y="91020"/>
                    <a:pt x="65744" y="91020"/>
                  </a:cubicBezTo>
                  <a:cubicBezTo>
                    <a:pt x="66702" y="91020"/>
                    <a:pt x="66702" y="91020"/>
                    <a:pt x="66702" y="91020"/>
                  </a:cubicBezTo>
                  <a:cubicBezTo>
                    <a:pt x="67340" y="91020"/>
                    <a:pt x="67659" y="91020"/>
                    <a:pt x="67978" y="91020"/>
                  </a:cubicBezTo>
                  <a:cubicBezTo>
                    <a:pt x="68936" y="91020"/>
                    <a:pt x="69574" y="91428"/>
                    <a:pt x="70212" y="91836"/>
                  </a:cubicBezTo>
                  <a:cubicBezTo>
                    <a:pt x="71170" y="91836"/>
                    <a:pt x="72127" y="92244"/>
                    <a:pt x="73085" y="92244"/>
                  </a:cubicBezTo>
                  <a:cubicBezTo>
                    <a:pt x="74042" y="92244"/>
                    <a:pt x="74680" y="91836"/>
                    <a:pt x="75319" y="91020"/>
                  </a:cubicBezTo>
                  <a:cubicBezTo>
                    <a:pt x="75638" y="90204"/>
                    <a:pt x="75957" y="89387"/>
                    <a:pt x="76276" y="88163"/>
                  </a:cubicBezTo>
                  <a:cubicBezTo>
                    <a:pt x="76595" y="86530"/>
                    <a:pt x="77234" y="84489"/>
                    <a:pt x="78191" y="84081"/>
                  </a:cubicBezTo>
                  <a:cubicBezTo>
                    <a:pt x="78510" y="83673"/>
                    <a:pt x="78829" y="83673"/>
                    <a:pt x="78829" y="83673"/>
                  </a:cubicBezTo>
                  <a:cubicBezTo>
                    <a:pt x="79148" y="83673"/>
                    <a:pt x="79468" y="84081"/>
                    <a:pt x="79787" y="84081"/>
                  </a:cubicBezTo>
                  <a:cubicBezTo>
                    <a:pt x="80425" y="84489"/>
                    <a:pt x="80744" y="84489"/>
                    <a:pt x="81063" y="84897"/>
                  </a:cubicBezTo>
                  <a:cubicBezTo>
                    <a:pt x="81702" y="85714"/>
                    <a:pt x="82021" y="86122"/>
                    <a:pt x="82978" y="86122"/>
                  </a:cubicBezTo>
                  <a:cubicBezTo>
                    <a:pt x="82978" y="86122"/>
                    <a:pt x="83297" y="86122"/>
                    <a:pt x="83297" y="86122"/>
                  </a:cubicBezTo>
                  <a:cubicBezTo>
                    <a:pt x="84255" y="86122"/>
                    <a:pt x="84893" y="85306"/>
                    <a:pt x="85851" y="84897"/>
                  </a:cubicBezTo>
                  <a:cubicBezTo>
                    <a:pt x="86170" y="84489"/>
                    <a:pt x="86808" y="84081"/>
                    <a:pt x="87127" y="83673"/>
                  </a:cubicBezTo>
                  <a:cubicBezTo>
                    <a:pt x="88723" y="82857"/>
                    <a:pt x="90000" y="82040"/>
                    <a:pt x="90957" y="81224"/>
                  </a:cubicBezTo>
                  <a:cubicBezTo>
                    <a:pt x="91595" y="80408"/>
                    <a:pt x="91914" y="80408"/>
                    <a:pt x="92553" y="80408"/>
                  </a:cubicBezTo>
                  <a:cubicBezTo>
                    <a:pt x="92872" y="80408"/>
                    <a:pt x="93510" y="80816"/>
                    <a:pt x="94148" y="80816"/>
                  </a:cubicBezTo>
                  <a:cubicBezTo>
                    <a:pt x="94148" y="81224"/>
                    <a:pt x="94148" y="81224"/>
                    <a:pt x="94148" y="81224"/>
                  </a:cubicBezTo>
                  <a:cubicBezTo>
                    <a:pt x="95106" y="81224"/>
                    <a:pt x="95425" y="81632"/>
                    <a:pt x="96063" y="81632"/>
                  </a:cubicBezTo>
                  <a:cubicBezTo>
                    <a:pt x="96702" y="81632"/>
                    <a:pt x="97021" y="81632"/>
                    <a:pt x="97978" y="81224"/>
                  </a:cubicBezTo>
                  <a:cubicBezTo>
                    <a:pt x="98297" y="81224"/>
                    <a:pt x="98617" y="81224"/>
                    <a:pt x="98936" y="81224"/>
                  </a:cubicBezTo>
                  <a:cubicBezTo>
                    <a:pt x="99574" y="80816"/>
                    <a:pt x="99893" y="80816"/>
                    <a:pt x="100531" y="80816"/>
                  </a:cubicBezTo>
                  <a:cubicBezTo>
                    <a:pt x="101170" y="80408"/>
                    <a:pt x="101170" y="79183"/>
                    <a:pt x="101489" y="78367"/>
                  </a:cubicBezTo>
                  <a:cubicBezTo>
                    <a:pt x="101489" y="77142"/>
                    <a:pt x="101808" y="75918"/>
                    <a:pt x="102765" y="75918"/>
                  </a:cubicBezTo>
                  <a:cubicBezTo>
                    <a:pt x="103085" y="75918"/>
                    <a:pt x="103085" y="75918"/>
                    <a:pt x="103085" y="75918"/>
                  </a:cubicBezTo>
                  <a:cubicBezTo>
                    <a:pt x="103723" y="75918"/>
                    <a:pt x="104042" y="76734"/>
                    <a:pt x="104680" y="77551"/>
                  </a:cubicBezTo>
                  <a:cubicBezTo>
                    <a:pt x="105000" y="78367"/>
                    <a:pt x="105319" y="78775"/>
                    <a:pt x="105957" y="78775"/>
                  </a:cubicBezTo>
                  <a:cubicBezTo>
                    <a:pt x="106276" y="78775"/>
                    <a:pt x="106276" y="78775"/>
                    <a:pt x="106595" y="78775"/>
                  </a:cubicBezTo>
                  <a:cubicBezTo>
                    <a:pt x="106914" y="78367"/>
                    <a:pt x="106914" y="78367"/>
                    <a:pt x="107234" y="77959"/>
                  </a:cubicBezTo>
                  <a:cubicBezTo>
                    <a:pt x="107553" y="77551"/>
                    <a:pt x="107872" y="77551"/>
                    <a:pt x="108510" y="77551"/>
                  </a:cubicBezTo>
                  <a:cubicBezTo>
                    <a:pt x="108510" y="77551"/>
                    <a:pt x="108510" y="77551"/>
                    <a:pt x="108510" y="77551"/>
                  </a:cubicBezTo>
                  <a:cubicBezTo>
                    <a:pt x="109148" y="77551"/>
                    <a:pt x="109468" y="77959"/>
                    <a:pt x="110106" y="78367"/>
                  </a:cubicBezTo>
                  <a:cubicBezTo>
                    <a:pt x="110425" y="78775"/>
                    <a:pt x="110425" y="78775"/>
                    <a:pt x="110425" y="78775"/>
                  </a:cubicBezTo>
                  <a:cubicBezTo>
                    <a:pt x="111063" y="80000"/>
                    <a:pt x="111702" y="80000"/>
                    <a:pt x="112659" y="80000"/>
                  </a:cubicBezTo>
                  <a:cubicBezTo>
                    <a:pt x="112659" y="80000"/>
                    <a:pt x="112659" y="80000"/>
                    <a:pt x="112659" y="80000"/>
                  </a:cubicBezTo>
                  <a:cubicBezTo>
                    <a:pt x="112978" y="80000"/>
                    <a:pt x="112978" y="80000"/>
                    <a:pt x="113297" y="80000"/>
                  </a:cubicBezTo>
                  <a:cubicBezTo>
                    <a:pt x="113617" y="80000"/>
                    <a:pt x="113617" y="80000"/>
                    <a:pt x="113936" y="80000"/>
                  </a:cubicBezTo>
                  <a:cubicBezTo>
                    <a:pt x="113936" y="80000"/>
                    <a:pt x="113936" y="80000"/>
                    <a:pt x="113936" y="80000"/>
                  </a:cubicBezTo>
                  <a:cubicBezTo>
                    <a:pt x="114255" y="80000"/>
                    <a:pt x="114574" y="80000"/>
                    <a:pt x="114893" y="80000"/>
                  </a:cubicBezTo>
                  <a:cubicBezTo>
                    <a:pt x="115531" y="80408"/>
                    <a:pt x="115531" y="80408"/>
                    <a:pt x="115531" y="80408"/>
                  </a:cubicBezTo>
                  <a:cubicBezTo>
                    <a:pt x="115851" y="80000"/>
                    <a:pt x="115851" y="80000"/>
                    <a:pt x="115851" y="80000"/>
                  </a:cubicBezTo>
                  <a:cubicBezTo>
                    <a:pt x="116170" y="79183"/>
                    <a:pt x="116489" y="78775"/>
                    <a:pt x="117127" y="78775"/>
                  </a:cubicBezTo>
                  <a:cubicBezTo>
                    <a:pt x="117446" y="78775"/>
                    <a:pt x="117765" y="79183"/>
                    <a:pt x="118085" y="79183"/>
                  </a:cubicBezTo>
                  <a:cubicBezTo>
                    <a:pt x="118404" y="79183"/>
                    <a:pt x="118723" y="79183"/>
                    <a:pt x="119042" y="79183"/>
                  </a:cubicBezTo>
                  <a:cubicBezTo>
                    <a:pt x="120000" y="79183"/>
                    <a:pt x="120000" y="79183"/>
                    <a:pt x="120000" y="79183"/>
                  </a:cubicBezTo>
                  <a:lnTo>
                    <a:pt x="119680" y="77959"/>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07" name="Shape 2907"/>
            <p:cNvSpPr/>
            <p:nvPr/>
          </p:nvSpPr>
          <p:spPr>
            <a:xfrm>
              <a:off x="3666235" y="2590518"/>
              <a:ext cx="121646" cy="104789"/>
            </a:xfrm>
            <a:custGeom>
              <a:avLst/>
              <a:gdLst/>
              <a:ahLst/>
              <a:cxnLst/>
              <a:rect l="0" t="0" r="0" b="0"/>
              <a:pathLst>
                <a:path w="120000" h="120000" extrusionOk="0">
                  <a:moveTo>
                    <a:pt x="118000" y="49285"/>
                  </a:moveTo>
                  <a:cubicBezTo>
                    <a:pt x="118000" y="47142"/>
                    <a:pt x="118000" y="47142"/>
                    <a:pt x="118000" y="44999"/>
                  </a:cubicBezTo>
                  <a:cubicBezTo>
                    <a:pt x="116000" y="38571"/>
                    <a:pt x="114000" y="27857"/>
                    <a:pt x="110000" y="21428"/>
                  </a:cubicBezTo>
                  <a:cubicBezTo>
                    <a:pt x="108000" y="19285"/>
                    <a:pt x="108000" y="19285"/>
                    <a:pt x="106000" y="17142"/>
                  </a:cubicBezTo>
                  <a:cubicBezTo>
                    <a:pt x="104000" y="14999"/>
                    <a:pt x="102000" y="12857"/>
                    <a:pt x="102000" y="10714"/>
                  </a:cubicBezTo>
                  <a:cubicBezTo>
                    <a:pt x="100000" y="10714"/>
                    <a:pt x="100000" y="8571"/>
                    <a:pt x="100000" y="6428"/>
                  </a:cubicBezTo>
                  <a:cubicBezTo>
                    <a:pt x="100000" y="6428"/>
                    <a:pt x="100000" y="4285"/>
                    <a:pt x="98000" y="4285"/>
                  </a:cubicBezTo>
                  <a:cubicBezTo>
                    <a:pt x="98000" y="0"/>
                    <a:pt x="98000" y="0"/>
                    <a:pt x="98000" y="0"/>
                  </a:cubicBezTo>
                  <a:cubicBezTo>
                    <a:pt x="94000" y="0"/>
                    <a:pt x="94000" y="0"/>
                    <a:pt x="94000" y="0"/>
                  </a:cubicBezTo>
                  <a:cubicBezTo>
                    <a:pt x="94000" y="0"/>
                    <a:pt x="92000" y="0"/>
                    <a:pt x="92000" y="2142"/>
                  </a:cubicBezTo>
                  <a:cubicBezTo>
                    <a:pt x="88000" y="2142"/>
                    <a:pt x="86000" y="6428"/>
                    <a:pt x="84000" y="10714"/>
                  </a:cubicBezTo>
                  <a:cubicBezTo>
                    <a:pt x="82000" y="12857"/>
                    <a:pt x="80000" y="14999"/>
                    <a:pt x="80000" y="17142"/>
                  </a:cubicBezTo>
                  <a:cubicBezTo>
                    <a:pt x="76000" y="21428"/>
                    <a:pt x="72000" y="25714"/>
                    <a:pt x="66000" y="25714"/>
                  </a:cubicBezTo>
                  <a:cubicBezTo>
                    <a:pt x="66000" y="25714"/>
                    <a:pt x="66000" y="25714"/>
                    <a:pt x="66000" y="25714"/>
                  </a:cubicBezTo>
                  <a:cubicBezTo>
                    <a:pt x="66000" y="25714"/>
                    <a:pt x="64000" y="23571"/>
                    <a:pt x="62000" y="23571"/>
                  </a:cubicBezTo>
                  <a:cubicBezTo>
                    <a:pt x="62000" y="21428"/>
                    <a:pt x="62000" y="19285"/>
                    <a:pt x="62000" y="19285"/>
                  </a:cubicBezTo>
                  <a:cubicBezTo>
                    <a:pt x="60000" y="14999"/>
                    <a:pt x="60000" y="14999"/>
                    <a:pt x="60000" y="14999"/>
                  </a:cubicBezTo>
                  <a:cubicBezTo>
                    <a:pt x="56000" y="14999"/>
                    <a:pt x="56000" y="14999"/>
                    <a:pt x="56000" y="14999"/>
                  </a:cubicBezTo>
                  <a:cubicBezTo>
                    <a:pt x="54000" y="14999"/>
                    <a:pt x="52000" y="17142"/>
                    <a:pt x="50000" y="17142"/>
                  </a:cubicBezTo>
                  <a:cubicBezTo>
                    <a:pt x="50000" y="17142"/>
                    <a:pt x="48000" y="17142"/>
                    <a:pt x="48000" y="17142"/>
                  </a:cubicBezTo>
                  <a:cubicBezTo>
                    <a:pt x="48000" y="17142"/>
                    <a:pt x="48000" y="17142"/>
                    <a:pt x="48000" y="17142"/>
                  </a:cubicBezTo>
                  <a:cubicBezTo>
                    <a:pt x="46000" y="17142"/>
                    <a:pt x="46000" y="17142"/>
                    <a:pt x="46000" y="17142"/>
                  </a:cubicBezTo>
                  <a:cubicBezTo>
                    <a:pt x="40000" y="21428"/>
                    <a:pt x="20000" y="29999"/>
                    <a:pt x="18000" y="47142"/>
                  </a:cubicBezTo>
                  <a:cubicBezTo>
                    <a:pt x="16000" y="51428"/>
                    <a:pt x="18000" y="57857"/>
                    <a:pt x="18000" y="62142"/>
                  </a:cubicBezTo>
                  <a:cubicBezTo>
                    <a:pt x="20000" y="72857"/>
                    <a:pt x="20000" y="79285"/>
                    <a:pt x="12000" y="83571"/>
                  </a:cubicBezTo>
                  <a:cubicBezTo>
                    <a:pt x="4000" y="89999"/>
                    <a:pt x="0" y="96428"/>
                    <a:pt x="4000" y="109285"/>
                  </a:cubicBezTo>
                  <a:cubicBezTo>
                    <a:pt x="6000" y="115714"/>
                    <a:pt x="6000" y="115714"/>
                    <a:pt x="6000" y="115714"/>
                  </a:cubicBezTo>
                  <a:cubicBezTo>
                    <a:pt x="10000" y="109285"/>
                    <a:pt x="10000" y="109285"/>
                    <a:pt x="10000" y="109285"/>
                  </a:cubicBezTo>
                  <a:cubicBezTo>
                    <a:pt x="14000" y="107142"/>
                    <a:pt x="18000" y="104999"/>
                    <a:pt x="20000" y="104999"/>
                  </a:cubicBezTo>
                  <a:cubicBezTo>
                    <a:pt x="20000" y="104999"/>
                    <a:pt x="20000" y="104999"/>
                    <a:pt x="22000" y="104999"/>
                  </a:cubicBezTo>
                  <a:cubicBezTo>
                    <a:pt x="26000" y="104999"/>
                    <a:pt x="28000" y="107142"/>
                    <a:pt x="30000" y="111428"/>
                  </a:cubicBezTo>
                  <a:cubicBezTo>
                    <a:pt x="32000" y="113571"/>
                    <a:pt x="32000" y="115714"/>
                    <a:pt x="34000" y="117857"/>
                  </a:cubicBezTo>
                  <a:cubicBezTo>
                    <a:pt x="36000" y="119999"/>
                    <a:pt x="40000" y="119999"/>
                    <a:pt x="42000" y="119999"/>
                  </a:cubicBezTo>
                  <a:cubicBezTo>
                    <a:pt x="46000" y="119999"/>
                    <a:pt x="50000" y="119999"/>
                    <a:pt x="56000" y="117857"/>
                  </a:cubicBezTo>
                  <a:cubicBezTo>
                    <a:pt x="64000" y="115714"/>
                    <a:pt x="64000" y="109285"/>
                    <a:pt x="64000" y="102857"/>
                  </a:cubicBezTo>
                  <a:cubicBezTo>
                    <a:pt x="64000" y="102857"/>
                    <a:pt x="64000" y="100714"/>
                    <a:pt x="66000" y="98571"/>
                  </a:cubicBezTo>
                  <a:cubicBezTo>
                    <a:pt x="66000" y="94285"/>
                    <a:pt x="68000" y="92142"/>
                    <a:pt x="72000" y="92142"/>
                  </a:cubicBezTo>
                  <a:cubicBezTo>
                    <a:pt x="74000" y="92142"/>
                    <a:pt x="76000" y="92142"/>
                    <a:pt x="76000" y="92142"/>
                  </a:cubicBezTo>
                  <a:cubicBezTo>
                    <a:pt x="78000" y="92142"/>
                    <a:pt x="80000" y="89999"/>
                    <a:pt x="82000" y="89999"/>
                  </a:cubicBezTo>
                  <a:cubicBezTo>
                    <a:pt x="86000" y="87857"/>
                    <a:pt x="88000" y="85714"/>
                    <a:pt x="92000" y="85714"/>
                  </a:cubicBezTo>
                  <a:cubicBezTo>
                    <a:pt x="92000" y="85714"/>
                    <a:pt x="92000" y="85714"/>
                    <a:pt x="92000" y="85714"/>
                  </a:cubicBezTo>
                  <a:cubicBezTo>
                    <a:pt x="96000" y="87857"/>
                    <a:pt x="96000" y="87857"/>
                    <a:pt x="98000" y="89999"/>
                  </a:cubicBezTo>
                  <a:cubicBezTo>
                    <a:pt x="98000" y="89999"/>
                    <a:pt x="100000" y="89999"/>
                    <a:pt x="100000" y="92142"/>
                  </a:cubicBezTo>
                  <a:cubicBezTo>
                    <a:pt x="102000" y="92142"/>
                    <a:pt x="102000" y="92142"/>
                    <a:pt x="102000" y="92142"/>
                  </a:cubicBezTo>
                  <a:cubicBezTo>
                    <a:pt x="102000" y="92142"/>
                    <a:pt x="102000" y="92142"/>
                    <a:pt x="102000" y="92142"/>
                  </a:cubicBezTo>
                  <a:cubicBezTo>
                    <a:pt x="104000" y="92142"/>
                    <a:pt x="104000" y="92142"/>
                    <a:pt x="104000" y="92142"/>
                  </a:cubicBezTo>
                  <a:cubicBezTo>
                    <a:pt x="104000" y="92142"/>
                    <a:pt x="106000" y="92142"/>
                    <a:pt x="106000" y="92142"/>
                  </a:cubicBezTo>
                  <a:cubicBezTo>
                    <a:pt x="108000" y="92142"/>
                    <a:pt x="108000" y="92142"/>
                    <a:pt x="110000" y="92142"/>
                  </a:cubicBezTo>
                  <a:cubicBezTo>
                    <a:pt x="112000" y="92142"/>
                    <a:pt x="112000" y="92142"/>
                    <a:pt x="112000" y="92142"/>
                  </a:cubicBezTo>
                  <a:cubicBezTo>
                    <a:pt x="112000" y="92142"/>
                    <a:pt x="112000" y="92142"/>
                    <a:pt x="112000" y="92142"/>
                  </a:cubicBezTo>
                  <a:cubicBezTo>
                    <a:pt x="120000" y="89999"/>
                    <a:pt x="120000" y="77142"/>
                    <a:pt x="118000" y="49285"/>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08" name="Shape 2908"/>
            <p:cNvSpPr/>
            <p:nvPr/>
          </p:nvSpPr>
          <p:spPr>
            <a:xfrm>
              <a:off x="2409593" y="226586"/>
              <a:ext cx="233249" cy="443814"/>
            </a:xfrm>
            <a:custGeom>
              <a:avLst/>
              <a:gdLst/>
              <a:ahLst/>
              <a:cxnLst/>
              <a:rect l="0" t="0" r="0" b="0"/>
              <a:pathLst>
                <a:path w="120000" h="120000" extrusionOk="0">
                  <a:moveTo>
                    <a:pt x="116869" y="80672"/>
                  </a:moveTo>
                  <a:cubicBezTo>
                    <a:pt x="116869" y="80672"/>
                    <a:pt x="116869" y="80168"/>
                    <a:pt x="116869" y="80168"/>
                  </a:cubicBezTo>
                  <a:cubicBezTo>
                    <a:pt x="115826" y="79663"/>
                    <a:pt x="115826" y="79663"/>
                    <a:pt x="115826" y="78655"/>
                  </a:cubicBezTo>
                  <a:cubicBezTo>
                    <a:pt x="115826" y="76134"/>
                    <a:pt x="115826" y="73109"/>
                    <a:pt x="116869" y="70084"/>
                  </a:cubicBezTo>
                  <a:cubicBezTo>
                    <a:pt x="116869" y="68571"/>
                    <a:pt x="116869" y="68571"/>
                    <a:pt x="116869" y="68571"/>
                  </a:cubicBezTo>
                  <a:cubicBezTo>
                    <a:pt x="114782" y="68571"/>
                    <a:pt x="114782" y="68571"/>
                    <a:pt x="114782" y="68571"/>
                  </a:cubicBezTo>
                  <a:cubicBezTo>
                    <a:pt x="114782" y="68571"/>
                    <a:pt x="114782" y="68571"/>
                    <a:pt x="114782" y="68571"/>
                  </a:cubicBezTo>
                  <a:cubicBezTo>
                    <a:pt x="113739" y="68571"/>
                    <a:pt x="113739" y="68571"/>
                    <a:pt x="113739" y="68571"/>
                  </a:cubicBezTo>
                  <a:cubicBezTo>
                    <a:pt x="112695" y="68067"/>
                    <a:pt x="112695" y="67563"/>
                    <a:pt x="111652" y="67563"/>
                  </a:cubicBezTo>
                  <a:cubicBezTo>
                    <a:pt x="110608" y="67058"/>
                    <a:pt x="109565" y="67058"/>
                    <a:pt x="109565" y="67058"/>
                  </a:cubicBezTo>
                  <a:cubicBezTo>
                    <a:pt x="108521" y="67058"/>
                    <a:pt x="108521" y="67058"/>
                    <a:pt x="108521" y="66554"/>
                  </a:cubicBezTo>
                  <a:cubicBezTo>
                    <a:pt x="107478" y="66554"/>
                    <a:pt x="106434" y="65546"/>
                    <a:pt x="106434" y="64537"/>
                  </a:cubicBezTo>
                  <a:cubicBezTo>
                    <a:pt x="106434" y="64537"/>
                    <a:pt x="106434" y="64033"/>
                    <a:pt x="106434" y="64033"/>
                  </a:cubicBezTo>
                  <a:cubicBezTo>
                    <a:pt x="106434" y="63529"/>
                    <a:pt x="106434" y="63025"/>
                    <a:pt x="104347" y="62016"/>
                  </a:cubicBezTo>
                  <a:cubicBezTo>
                    <a:pt x="104347" y="62016"/>
                    <a:pt x="102260" y="61512"/>
                    <a:pt x="102260" y="61512"/>
                  </a:cubicBezTo>
                  <a:cubicBezTo>
                    <a:pt x="102260" y="61512"/>
                    <a:pt x="102260" y="61512"/>
                    <a:pt x="102260" y="61512"/>
                  </a:cubicBezTo>
                  <a:cubicBezTo>
                    <a:pt x="102260" y="61512"/>
                    <a:pt x="103304" y="61008"/>
                    <a:pt x="103304" y="61008"/>
                  </a:cubicBezTo>
                  <a:cubicBezTo>
                    <a:pt x="106434" y="61008"/>
                    <a:pt x="106434" y="61008"/>
                    <a:pt x="106434" y="61008"/>
                  </a:cubicBezTo>
                  <a:cubicBezTo>
                    <a:pt x="105391" y="60000"/>
                    <a:pt x="105391" y="60000"/>
                    <a:pt x="105391" y="60000"/>
                  </a:cubicBezTo>
                  <a:cubicBezTo>
                    <a:pt x="105391" y="58991"/>
                    <a:pt x="104347" y="58487"/>
                    <a:pt x="102260" y="57478"/>
                  </a:cubicBezTo>
                  <a:cubicBezTo>
                    <a:pt x="100173" y="57478"/>
                    <a:pt x="99130" y="57478"/>
                    <a:pt x="98086" y="57478"/>
                  </a:cubicBezTo>
                  <a:cubicBezTo>
                    <a:pt x="97043" y="57478"/>
                    <a:pt x="97043" y="57478"/>
                    <a:pt x="96000" y="56974"/>
                  </a:cubicBezTo>
                  <a:cubicBezTo>
                    <a:pt x="96000" y="56974"/>
                    <a:pt x="96000" y="56974"/>
                    <a:pt x="96000" y="56974"/>
                  </a:cubicBezTo>
                  <a:cubicBezTo>
                    <a:pt x="94956" y="56974"/>
                    <a:pt x="94956" y="56974"/>
                    <a:pt x="93913" y="56974"/>
                  </a:cubicBezTo>
                  <a:cubicBezTo>
                    <a:pt x="93913" y="56974"/>
                    <a:pt x="91826" y="56974"/>
                    <a:pt x="90782" y="57983"/>
                  </a:cubicBezTo>
                  <a:cubicBezTo>
                    <a:pt x="90782" y="58991"/>
                    <a:pt x="90782" y="59495"/>
                    <a:pt x="91826" y="60000"/>
                  </a:cubicBezTo>
                  <a:cubicBezTo>
                    <a:pt x="90782" y="60504"/>
                    <a:pt x="89739" y="60504"/>
                    <a:pt x="88695" y="60504"/>
                  </a:cubicBezTo>
                  <a:cubicBezTo>
                    <a:pt x="87652" y="61008"/>
                    <a:pt x="87652" y="61008"/>
                    <a:pt x="86608" y="61008"/>
                  </a:cubicBezTo>
                  <a:cubicBezTo>
                    <a:pt x="85565" y="61008"/>
                    <a:pt x="85565" y="61008"/>
                    <a:pt x="84521" y="60504"/>
                  </a:cubicBezTo>
                  <a:cubicBezTo>
                    <a:pt x="84521" y="60504"/>
                    <a:pt x="83478" y="60000"/>
                    <a:pt x="82434" y="60000"/>
                  </a:cubicBezTo>
                  <a:cubicBezTo>
                    <a:pt x="81391" y="59495"/>
                    <a:pt x="79304" y="58991"/>
                    <a:pt x="78260" y="57983"/>
                  </a:cubicBezTo>
                  <a:cubicBezTo>
                    <a:pt x="77217" y="56974"/>
                    <a:pt x="75130" y="55462"/>
                    <a:pt x="75130" y="53949"/>
                  </a:cubicBezTo>
                  <a:cubicBezTo>
                    <a:pt x="74086" y="52941"/>
                    <a:pt x="75130" y="52436"/>
                    <a:pt x="78260" y="51932"/>
                  </a:cubicBezTo>
                  <a:cubicBezTo>
                    <a:pt x="79304" y="51428"/>
                    <a:pt x="79304" y="51428"/>
                    <a:pt x="79304" y="51428"/>
                  </a:cubicBezTo>
                  <a:cubicBezTo>
                    <a:pt x="82434" y="50420"/>
                    <a:pt x="85565" y="48907"/>
                    <a:pt x="88695" y="47899"/>
                  </a:cubicBezTo>
                  <a:cubicBezTo>
                    <a:pt x="89739" y="47394"/>
                    <a:pt x="90782" y="46890"/>
                    <a:pt x="91826" y="46386"/>
                  </a:cubicBezTo>
                  <a:cubicBezTo>
                    <a:pt x="92869" y="45882"/>
                    <a:pt x="94956" y="44873"/>
                    <a:pt x="96000" y="44369"/>
                  </a:cubicBezTo>
                  <a:cubicBezTo>
                    <a:pt x="96000" y="44369"/>
                    <a:pt x="96000" y="44369"/>
                    <a:pt x="97043" y="44369"/>
                  </a:cubicBezTo>
                  <a:cubicBezTo>
                    <a:pt x="97043" y="44369"/>
                    <a:pt x="98086" y="43865"/>
                    <a:pt x="99130" y="43361"/>
                  </a:cubicBezTo>
                  <a:cubicBezTo>
                    <a:pt x="99130" y="43361"/>
                    <a:pt x="99130" y="42857"/>
                    <a:pt x="99130" y="42352"/>
                  </a:cubicBezTo>
                  <a:cubicBezTo>
                    <a:pt x="100173" y="42352"/>
                    <a:pt x="100173" y="42352"/>
                    <a:pt x="100173" y="42352"/>
                  </a:cubicBezTo>
                  <a:cubicBezTo>
                    <a:pt x="101217" y="41848"/>
                    <a:pt x="102260" y="41344"/>
                    <a:pt x="102260" y="40840"/>
                  </a:cubicBezTo>
                  <a:cubicBezTo>
                    <a:pt x="102260" y="40336"/>
                    <a:pt x="103304" y="39831"/>
                    <a:pt x="103304" y="39327"/>
                  </a:cubicBezTo>
                  <a:cubicBezTo>
                    <a:pt x="103304" y="38823"/>
                    <a:pt x="104347" y="38823"/>
                    <a:pt x="104347" y="38319"/>
                  </a:cubicBezTo>
                  <a:cubicBezTo>
                    <a:pt x="105391" y="37310"/>
                    <a:pt x="105391" y="36302"/>
                    <a:pt x="105391" y="35798"/>
                  </a:cubicBezTo>
                  <a:cubicBezTo>
                    <a:pt x="105391" y="35294"/>
                    <a:pt x="105391" y="35294"/>
                    <a:pt x="105391" y="35294"/>
                  </a:cubicBezTo>
                  <a:cubicBezTo>
                    <a:pt x="105391" y="33781"/>
                    <a:pt x="105391" y="31764"/>
                    <a:pt x="103304" y="29747"/>
                  </a:cubicBezTo>
                  <a:cubicBezTo>
                    <a:pt x="102260" y="28235"/>
                    <a:pt x="100173" y="27226"/>
                    <a:pt x="97043" y="26722"/>
                  </a:cubicBezTo>
                  <a:cubicBezTo>
                    <a:pt x="94956" y="25714"/>
                    <a:pt x="94956" y="25714"/>
                    <a:pt x="94956" y="25714"/>
                  </a:cubicBezTo>
                  <a:cubicBezTo>
                    <a:pt x="93913" y="25210"/>
                    <a:pt x="91826" y="24705"/>
                    <a:pt x="90782" y="24201"/>
                  </a:cubicBezTo>
                  <a:cubicBezTo>
                    <a:pt x="88695" y="23193"/>
                    <a:pt x="88695" y="22184"/>
                    <a:pt x="88695" y="20672"/>
                  </a:cubicBezTo>
                  <a:cubicBezTo>
                    <a:pt x="88695" y="20168"/>
                    <a:pt x="88695" y="20168"/>
                    <a:pt x="88695" y="20168"/>
                  </a:cubicBezTo>
                  <a:cubicBezTo>
                    <a:pt x="88695" y="18151"/>
                    <a:pt x="88695" y="18151"/>
                    <a:pt x="91826" y="17142"/>
                  </a:cubicBezTo>
                  <a:cubicBezTo>
                    <a:pt x="91826" y="16638"/>
                    <a:pt x="92869" y="16638"/>
                    <a:pt x="92869" y="16638"/>
                  </a:cubicBezTo>
                  <a:cubicBezTo>
                    <a:pt x="93913" y="16638"/>
                    <a:pt x="94956" y="16134"/>
                    <a:pt x="96000" y="16134"/>
                  </a:cubicBezTo>
                  <a:cubicBezTo>
                    <a:pt x="98086" y="15126"/>
                    <a:pt x="99130" y="14117"/>
                    <a:pt x="100173" y="12605"/>
                  </a:cubicBezTo>
                  <a:cubicBezTo>
                    <a:pt x="101217" y="12100"/>
                    <a:pt x="101217" y="11596"/>
                    <a:pt x="102260" y="11092"/>
                  </a:cubicBezTo>
                  <a:cubicBezTo>
                    <a:pt x="102260" y="11092"/>
                    <a:pt x="102260" y="11092"/>
                    <a:pt x="103304" y="10588"/>
                  </a:cubicBezTo>
                  <a:cubicBezTo>
                    <a:pt x="104347" y="10084"/>
                    <a:pt x="105391" y="9579"/>
                    <a:pt x="105391" y="9075"/>
                  </a:cubicBezTo>
                  <a:cubicBezTo>
                    <a:pt x="106434" y="8067"/>
                    <a:pt x="105391" y="6554"/>
                    <a:pt x="104347" y="6050"/>
                  </a:cubicBezTo>
                  <a:cubicBezTo>
                    <a:pt x="104347" y="5546"/>
                    <a:pt x="104347" y="5042"/>
                    <a:pt x="103304" y="5042"/>
                  </a:cubicBezTo>
                  <a:cubicBezTo>
                    <a:pt x="103304" y="4033"/>
                    <a:pt x="103304" y="4033"/>
                    <a:pt x="103304" y="4033"/>
                  </a:cubicBezTo>
                  <a:cubicBezTo>
                    <a:pt x="101217" y="4537"/>
                    <a:pt x="101217" y="4537"/>
                    <a:pt x="101217" y="4537"/>
                  </a:cubicBezTo>
                  <a:cubicBezTo>
                    <a:pt x="100173" y="4537"/>
                    <a:pt x="99130" y="4537"/>
                    <a:pt x="98086" y="5042"/>
                  </a:cubicBezTo>
                  <a:cubicBezTo>
                    <a:pt x="97043" y="5546"/>
                    <a:pt x="96000" y="5546"/>
                    <a:pt x="96000" y="6050"/>
                  </a:cubicBezTo>
                  <a:cubicBezTo>
                    <a:pt x="94956" y="6050"/>
                    <a:pt x="93913" y="6554"/>
                    <a:pt x="92869" y="7058"/>
                  </a:cubicBezTo>
                  <a:cubicBezTo>
                    <a:pt x="92869" y="7058"/>
                    <a:pt x="91826" y="7563"/>
                    <a:pt x="90782" y="7563"/>
                  </a:cubicBezTo>
                  <a:cubicBezTo>
                    <a:pt x="89739" y="8067"/>
                    <a:pt x="88695" y="8067"/>
                    <a:pt x="87652" y="8571"/>
                  </a:cubicBezTo>
                  <a:cubicBezTo>
                    <a:pt x="86608" y="9075"/>
                    <a:pt x="86608" y="9075"/>
                    <a:pt x="86608" y="9075"/>
                  </a:cubicBezTo>
                  <a:cubicBezTo>
                    <a:pt x="86608" y="9579"/>
                    <a:pt x="84521" y="10084"/>
                    <a:pt x="83478" y="10588"/>
                  </a:cubicBezTo>
                  <a:cubicBezTo>
                    <a:pt x="83478" y="10588"/>
                    <a:pt x="82434" y="10084"/>
                    <a:pt x="82434" y="9579"/>
                  </a:cubicBezTo>
                  <a:cubicBezTo>
                    <a:pt x="81391" y="9075"/>
                    <a:pt x="81391" y="8571"/>
                    <a:pt x="80347" y="8067"/>
                  </a:cubicBezTo>
                  <a:cubicBezTo>
                    <a:pt x="79304" y="6554"/>
                    <a:pt x="78260" y="5546"/>
                    <a:pt x="80347" y="5042"/>
                  </a:cubicBezTo>
                  <a:cubicBezTo>
                    <a:pt x="80347" y="4537"/>
                    <a:pt x="81391" y="3529"/>
                    <a:pt x="81391" y="3025"/>
                  </a:cubicBezTo>
                  <a:cubicBezTo>
                    <a:pt x="80347" y="2521"/>
                    <a:pt x="79304" y="2016"/>
                    <a:pt x="77217" y="2016"/>
                  </a:cubicBezTo>
                  <a:cubicBezTo>
                    <a:pt x="76173" y="1512"/>
                    <a:pt x="75130" y="1512"/>
                    <a:pt x="74086" y="1512"/>
                  </a:cubicBezTo>
                  <a:cubicBezTo>
                    <a:pt x="73043" y="1512"/>
                    <a:pt x="72000" y="1512"/>
                    <a:pt x="72000" y="1512"/>
                  </a:cubicBezTo>
                  <a:cubicBezTo>
                    <a:pt x="70956" y="1512"/>
                    <a:pt x="70956" y="1008"/>
                    <a:pt x="70956" y="1008"/>
                  </a:cubicBezTo>
                  <a:cubicBezTo>
                    <a:pt x="69913" y="0"/>
                    <a:pt x="67826" y="0"/>
                    <a:pt x="65739" y="0"/>
                  </a:cubicBezTo>
                  <a:cubicBezTo>
                    <a:pt x="63652" y="0"/>
                    <a:pt x="59478" y="504"/>
                    <a:pt x="58434" y="504"/>
                  </a:cubicBezTo>
                  <a:cubicBezTo>
                    <a:pt x="58434" y="504"/>
                    <a:pt x="57391" y="504"/>
                    <a:pt x="56347" y="1008"/>
                  </a:cubicBezTo>
                  <a:cubicBezTo>
                    <a:pt x="55304" y="1008"/>
                    <a:pt x="54260" y="1512"/>
                    <a:pt x="52173" y="1512"/>
                  </a:cubicBezTo>
                  <a:cubicBezTo>
                    <a:pt x="52173" y="2016"/>
                    <a:pt x="51130" y="2016"/>
                    <a:pt x="50086" y="2016"/>
                  </a:cubicBezTo>
                  <a:cubicBezTo>
                    <a:pt x="49043" y="2016"/>
                    <a:pt x="48000" y="2016"/>
                    <a:pt x="45913" y="2521"/>
                  </a:cubicBezTo>
                  <a:cubicBezTo>
                    <a:pt x="44869" y="3025"/>
                    <a:pt x="43826" y="3529"/>
                    <a:pt x="42782" y="4033"/>
                  </a:cubicBezTo>
                  <a:cubicBezTo>
                    <a:pt x="40695" y="5042"/>
                    <a:pt x="38608" y="6050"/>
                    <a:pt x="36521" y="6050"/>
                  </a:cubicBezTo>
                  <a:cubicBezTo>
                    <a:pt x="35478" y="6554"/>
                    <a:pt x="35478" y="6554"/>
                    <a:pt x="35478" y="6554"/>
                  </a:cubicBezTo>
                  <a:cubicBezTo>
                    <a:pt x="34434" y="6554"/>
                    <a:pt x="34434" y="6554"/>
                    <a:pt x="34434" y="6554"/>
                  </a:cubicBezTo>
                  <a:cubicBezTo>
                    <a:pt x="33391" y="7563"/>
                    <a:pt x="33391" y="7563"/>
                    <a:pt x="33391" y="7563"/>
                  </a:cubicBezTo>
                  <a:cubicBezTo>
                    <a:pt x="33391" y="8067"/>
                    <a:pt x="33391" y="9075"/>
                    <a:pt x="32347" y="9579"/>
                  </a:cubicBezTo>
                  <a:cubicBezTo>
                    <a:pt x="31304" y="10084"/>
                    <a:pt x="30260" y="10084"/>
                    <a:pt x="29217" y="10588"/>
                  </a:cubicBezTo>
                  <a:cubicBezTo>
                    <a:pt x="29217" y="11092"/>
                    <a:pt x="28173" y="11596"/>
                    <a:pt x="27130" y="11596"/>
                  </a:cubicBezTo>
                  <a:cubicBezTo>
                    <a:pt x="27130" y="12100"/>
                    <a:pt x="26086" y="12100"/>
                    <a:pt x="26086" y="12605"/>
                  </a:cubicBezTo>
                  <a:cubicBezTo>
                    <a:pt x="26086" y="12605"/>
                    <a:pt x="26086" y="13109"/>
                    <a:pt x="26086" y="13109"/>
                  </a:cubicBezTo>
                  <a:cubicBezTo>
                    <a:pt x="25043" y="13109"/>
                    <a:pt x="25043" y="13613"/>
                    <a:pt x="24000" y="13613"/>
                  </a:cubicBezTo>
                  <a:cubicBezTo>
                    <a:pt x="24000" y="13613"/>
                    <a:pt x="24000" y="13613"/>
                    <a:pt x="24000" y="13613"/>
                  </a:cubicBezTo>
                  <a:cubicBezTo>
                    <a:pt x="22956" y="14621"/>
                    <a:pt x="22956" y="14621"/>
                    <a:pt x="22956" y="14621"/>
                  </a:cubicBezTo>
                  <a:cubicBezTo>
                    <a:pt x="24000" y="15126"/>
                    <a:pt x="24000" y="15126"/>
                    <a:pt x="24000" y="15126"/>
                  </a:cubicBezTo>
                  <a:cubicBezTo>
                    <a:pt x="24000" y="15126"/>
                    <a:pt x="24000" y="15126"/>
                    <a:pt x="24000" y="15630"/>
                  </a:cubicBezTo>
                  <a:cubicBezTo>
                    <a:pt x="25043" y="16134"/>
                    <a:pt x="25043" y="16638"/>
                    <a:pt x="25043" y="17142"/>
                  </a:cubicBezTo>
                  <a:cubicBezTo>
                    <a:pt x="26086" y="18655"/>
                    <a:pt x="25043" y="20168"/>
                    <a:pt x="24000" y="21176"/>
                  </a:cubicBezTo>
                  <a:cubicBezTo>
                    <a:pt x="24000" y="22184"/>
                    <a:pt x="22956" y="23193"/>
                    <a:pt x="22956" y="24201"/>
                  </a:cubicBezTo>
                  <a:cubicBezTo>
                    <a:pt x="22956" y="25210"/>
                    <a:pt x="22956" y="26722"/>
                    <a:pt x="24000" y="27731"/>
                  </a:cubicBezTo>
                  <a:cubicBezTo>
                    <a:pt x="24000" y="28739"/>
                    <a:pt x="25043" y="29747"/>
                    <a:pt x="24000" y="31260"/>
                  </a:cubicBezTo>
                  <a:cubicBezTo>
                    <a:pt x="24000" y="32268"/>
                    <a:pt x="24000" y="33781"/>
                    <a:pt x="25043" y="34789"/>
                  </a:cubicBezTo>
                  <a:cubicBezTo>
                    <a:pt x="26086" y="34789"/>
                    <a:pt x="26086" y="34789"/>
                    <a:pt x="26086" y="35294"/>
                  </a:cubicBezTo>
                  <a:cubicBezTo>
                    <a:pt x="27130" y="35294"/>
                    <a:pt x="27130" y="35294"/>
                    <a:pt x="27130" y="35798"/>
                  </a:cubicBezTo>
                  <a:cubicBezTo>
                    <a:pt x="28173" y="36302"/>
                    <a:pt x="27130" y="37310"/>
                    <a:pt x="27130" y="37815"/>
                  </a:cubicBezTo>
                  <a:cubicBezTo>
                    <a:pt x="26086" y="37815"/>
                    <a:pt x="26086" y="38319"/>
                    <a:pt x="25043" y="38823"/>
                  </a:cubicBezTo>
                  <a:cubicBezTo>
                    <a:pt x="25043" y="39327"/>
                    <a:pt x="24000" y="39831"/>
                    <a:pt x="22956" y="40840"/>
                  </a:cubicBezTo>
                  <a:cubicBezTo>
                    <a:pt x="22956" y="41344"/>
                    <a:pt x="22956" y="41848"/>
                    <a:pt x="22956" y="42352"/>
                  </a:cubicBezTo>
                  <a:cubicBezTo>
                    <a:pt x="22956" y="43361"/>
                    <a:pt x="22956" y="43865"/>
                    <a:pt x="22956" y="44369"/>
                  </a:cubicBezTo>
                  <a:cubicBezTo>
                    <a:pt x="22956" y="45378"/>
                    <a:pt x="19826" y="47394"/>
                    <a:pt x="18782" y="47899"/>
                  </a:cubicBezTo>
                  <a:cubicBezTo>
                    <a:pt x="17739" y="48403"/>
                    <a:pt x="16695" y="48403"/>
                    <a:pt x="15652" y="48907"/>
                  </a:cubicBezTo>
                  <a:cubicBezTo>
                    <a:pt x="14608" y="48907"/>
                    <a:pt x="13565" y="49411"/>
                    <a:pt x="12521" y="49411"/>
                  </a:cubicBezTo>
                  <a:cubicBezTo>
                    <a:pt x="11478" y="49915"/>
                    <a:pt x="11478" y="50420"/>
                    <a:pt x="10434" y="50924"/>
                  </a:cubicBezTo>
                  <a:cubicBezTo>
                    <a:pt x="10434" y="51428"/>
                    <a:pt x="9391" y="51932"/>
                    <a:pt x="9391" y="52436"/>
                  </a:cubicBezTo>
                  <a:cubicBezTo>
                    <a:pt x="8347" y="52941"/>
                    <a:pt x="7304" y="53445"/>
                    <a:pt x="5217" y="53949"/>
                  </a:cubicBezTo>
                  <a:cubicBezTo>
                    <a:pt x="5217" y="53949"/>
                    <a:pt x="4173" y="54453"/>
                    <a:pt x="3130" y="54453"/>
                  </a:cubicBezTo>
                  <a:cubicBezTo>
                    <a:pt x="0" y="55966"/>
                    <a:pt x="0" y="56470"/>
                    <a:pt x="0" y="58487"/>
                  </a:cubicBezTo>
                  <a:cubicBezTo>
                    <a:pt x="0" y="59495"/>
                    <a:pt x="1043" y="60000"/>
                    <a:pt x="2086" y="61008"/>
                  </a:cubicBezTo>
                  <a:cubicBezTo>
                    <a:pt x="2086" y="61512"/>
                    <a:pt x="3130" y="61512"/>
                    <a:pt x="3130" y="62016"/>
                  </a:cubicBezTo>
                  <a:cubicBezTo>
                    <a:pt x="3130" y="62521"/>
                    <a:pt x="3130" y="62521"/>
                    <a:pt x="4173" y="63025"/>
                  </a:cubicBezTo>
                  <a:cubicBezTo>
                    <a:pt x="4173" y="63529"/>
                    <a:pt x="4173" y="64033"/>
                    <a:pt x="4173" y="64033"/>
                  </a:cubicBezTo>
                  <a:cubicBezTo>
                    <a:pt x="5217" y="64537"/>
                    <a:pt x="5217" y="64537"/>
                    <a:pt x="5217" y="64537"/>
                  </a:cubicBezTo>
                  <a:cubicBezTo>
                    <a:pt x="6260" y="65042"/>
                    <a:pt x="6260" y="65042"/>
                    <a:pt x="6260" y="65546"/>
                  </a:cubicBezTo>
                  <a:cubicBezTo>
                    <a:pt x="7304" y="66050"/>
                    <a:pt x="7304" y="66554"/>
                    <a:pt x="7304" y="67563"/>
                  </a:cubicBezTo>
                  <a:cubicBezTo>
                    <a:pt x="7304" y="68067"/>
                    <a:pt x="7304" y="69075"/>
                    <a:pt x="8347" y="69579"/>
                  </a:cubicBezTo>
                  <a:cubicBezTo>
                    <a:pt x="8347" y="70084"/>
                    <a:pt x="10434" y="70084"/>
                    <a:pt x="12521" y="70588"/>
                  </a:cubicBezTo>
                  <a:cubicBezTo>
                    <a:pt x="13565" y="70588"/>
                    <a:pt x="14608" y="70588"/>
                    <a:pt x="15652" y="71092"/>
                  </a:cubicBezTo>
                  <a:cubicBezTo>
                    <a:pt x="18782" y="72100"/>
                    <a:pt x="19826" y="73109"/>
                    <a:pt x="21913" y="74117"/>
                  </a:cubicBezTo>
                  <a:cubicBezTo>
                    <a:pt x="24000" y="75630"/>
                    <a:pt x="24000" y="76638"/>
                    <a:pt x="24000" y="78151"/>
                  </a:cubicBezTo>
                  <a:cubicBezTo>
                    <a:pt x="24000" y="79663"/>
                    <a:pt x="25043" y="81176"/>
                    <a:pt x="28173" y="82184"/>
                  </a:cubicBezTo>
                  <a:cubicBezTo>
                    <a:pt x="30260" y="83193"/>
                    <a:pt x="32347" y="83697"/>
                    <a:pt x="34434" y="84201"/>
                  </a:cubicBezTo>
                  <a:cubicBezTo>
                    <a:pt x="38608" y="85210"/>
                    <a:pt x="42782" y="86218"/>
                    <a:pt x="45913" y="88235"/>
                  </a:cubicBezTo>
                  <a:cubicBezTo>
                    <a:pt x="59478" y="120000"/>
                    <a:pt x="59478" y="120000"/>
                    <a:pt x="59478" y="120000"/>
                  </a:cubicBezTo>
                  <a:cubicBezTo>
                    <a:pt x="62608" y="118991"/>
                    <a:pt x="62608" y="118991"/>
                    <a:pt x="62608" y="118991"/>
                  </a:cubicBezTo>
                  <a:cubicBezTo>
                    <a:pt x="64695" y="118487"/>
                    <a:pt x="66782" y="117983"/>
                    <a:pt x="68869" y="117478"/>
                  </a:cubicBezTo>
                  <a:cubicBezTo>
                    <a:pt x="69913" y="116974"/>
                    <a:pt x="70956" y="116470"/>
                    <a:pt x="70956" y="115966"/>
                  </a:cubicBezTo>
                  <a:cubicBezTo>
                    <a:pt x="72000" y="115462"/>
                    <a:pt x="72000" y="114957"/>
                    <a:pt x="73043" y="114453"/>
                  </a:cubicBezTo>
                  <a:cubicBezTo>
                    <a:pt x="74086" y="113949"/>
                    <a:pt x="75130" y="113445"/>
                    <a:pt x="75130" y="113445"/>
                  </a:cubicBezTo>
                  <a:cubicBezTo>
                    <a:pt x="77217" y="112436"/>
                    <a:pt x="78260" y="111932"/>
                    <a:pt x="79304" y="111428"/>
                  </a:cubicBezTo>
                  <a:cubicBezTo>
                    <a:pt x="81391" y="109411"/>
                    <a:pt x="82434" y="105882"/>
                    <a:pt x="80347" y="103865"/>
                  </a:cubicBezTo>
                  <a:cubicBezTo>
                    <a:pt x="80347" y="103361"/>
                    <a:pt x="80347" y="103361"/>
                    <a:pt x="80347" y="103361"/>
                  </a:cubicBezTo>
                  <a:cubicBezTo>
                    <a:pt x="79304" y="102857"/>
                    <a:pt x="79304" y="102352"/>
                    <a:pt x="78260" y="101344"/>
                  </a:cubicBezTo>
                  <a:cubicBezTo>
                    <a:pt x="78260" y="100840"/>
                    <a:pt x="78260" y="100336"/>
                    <a:pt x="78260" y="99831"/>
                  </a:cubicBezTo>
                  <a:cubicBezTo>
                    <a:pt x="78260" y="99327"/>
                    <a:pt x="78260" y="98823"/>
                    <a:pt x="78260" y="98823"/>
                  </a:cubicBezTo>
                  <a:cubicBezTo>
                    <a:pt x="77217" y="97815"/>
                    <a:pt x="78260" y="97310"/>
                    <a:pt x="79304" y="96806"/>
                  </a:cubicBezTo>
                  <a:cubicBezTo>
                    <a:pt x="79304" y="96806"/>
                    <a:pt x="79304" y="96302"/>
                    <a:pt x="79304" y="96302"/>
                  </a:cubicBezTo>
                  <a:cubicBezTo>
                    <a:pt x="81391" y="95294"/>
                    <a:pt x="82434" y="94789"/>
                    <a:pt x="84521" y="94789"/>
                  </a:cubicBezTo>
                  <a:cubicBezTo>
                    <a:pt x="85565" y="94789"/>
                    <a:pt x="86608" y="94789"/>
                    <a:pt x="87652" y="94285"/>
                  </a:cubicBezTo>
                  <a:cubicBezTo>
                    <a:pt x="89739" y="93781"/>
                    <a:pt x="89739" y="93781"/>
                    <a:pt x="89739" y="92773"/>
                  </a:cubicBezTo>
                  <a:cubicBezTo>
                    <a:pt x="90782" y="92773"/>
                    <a:pt x="90782" y="92268"/>
                    <a:pt x="90782" y="92268"/>
                  </a:cubicBezTo>
                  <a:cubicBezTo>
                    <a:pt x="90782" y="91260"/>
                    <a:pt x="91826" y="91260"/>
                    <a:pt x="92869" y="91260"/>
                  </a:cubicBezTo>
                  <a:cubicBezTo>
                    <a:pt x="92869" y="90756"/>
                    <a:pt x="92869" y="90756"/>
                    <a:pt x="93913" y="90756"/>
                  </a:cubicBezTo>
                  <a:cubicBezTo>
                    <a:pt x="94956" y="90252"/>
                    <a:pt x="96000" y="89747"/>
                    <a:pt x="97043" y="89243"/>
                  </a:cubicBezTo>
                  <a:cubicBezTo>
                    <a:pt x="98086" y="88739"/>
                    <a:pt x="99130" y="88235"/>
                    <a:pt x="100173" y="87731"/>
                  </a:cubicBezTo>
                  <a:cubicBezTo>
                    <a:pt x="102260" y="87226"/>
                    <a:pt x="103304" y="86722"/>
                    <a:pt x="105391" y="86218"/>
                  </a:cubicBezTo>
                  <a:cubicBezTo>
                    <a:pt x="106434" y="86218"/>
                    <a:pt x="107478" y="85714"/>
                    <a:pt x="108521" y="85210"/>
                  </a:cubicBezTo>
                  <a:cubicBezTo>
                    <a:pt x="109565" y="85210"/>
                    <a:pt x="110608" y="85210"/>
                    <a:pt x="111652" y="84705"/>
                  </a:cubicBezTo>
                  <a:cubicBezTo>
                    <a:pt x="111652" y="84705"/>
                    <a:pt x="112695" y="84705"/>
                    <a:pt x="112695" y="84201"/>
                  </a:cubicBezTo>
                  <a:cubicBezTo>
                    <a:pt x="113739" y="84201"/>
                    <a:pt x="113739" y="84201"/>
                    <a:pt x="114782" y="84201"/>
                  </a:cubicBezTo>
                  <a:cubicBezTo>
                    <a:pt x="116869" y="83697"/>
                    <a:pt x="116869" y="83193"/>
                    <a:pt x="117913" y="83193"/>
                  </a:cubicBezTo>
                  <a:cubicBezTo>
                    <a:pt x="120000" y="82184"/>
                    <a:pt x="117913" y="81176"/>
                    <a:pt x="116869" y="80672"/>
                  </a:cubicBezTo>
                  <a:close/>
                  <a:moveTo>
                    <a:pt x="96000" y="63025"/>
                  </a:moveTo>
                  <a:cubicBezTo>
                    <a:pt x="96000" y="63025"/>
                    <a:pt x="94956" y="63529"/>
                    <a:pt x="94956" y="63529"/>
                  </a:cubicBezTo>
                  <a:cubicBezTo>
                    <a:pt x="94956" y="63529"/>
                    <a:pt x="94956" y="63025"/>
                    <a:pt x="94956" y="63025"/>
                  </a:cubicBezTo>
                  <a:cubicBezTo>
                    <a:pt x="94956" y="62521"/>
                    <a:pt x="94956" y="62521"/>
                    <a:pt x="94956" y="62016"/>
                  </a:cubicBezTo>
                  <a:cubicBezTo>
                    <a:pt x="94956" y="62016"/>
                    <a:pt x="94956" y="62016"/>
                    <a:pt x="94956" y="62016"/>
                  </a:cubicBezTo>
                  <a:cubicBezTo>
                    <a:pt x="96000" y="62521"/>
                    <a:pt x="96000" y="63025"/>
                    <a:pt x="96000" y="63025"/>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09" name="Shape 2909"/>
            <p:cNvSpPr/>
            <p:nvPr/>
          </p:nvSpPr>
          <p:spPr>
            <a:xfrm>
              <a:off x="2513383" y="480341"/>
              <a:ext cx="908442" cy="843454"/>
            </a:xfrm>
            <a:custGeom>
              <a:avLst/>
              <a:gdLst/>
              <a:ahLst/>
              <a:cxnLst/>
              <a:rect l="0" t="0" r="0" b="0"/>
              <a:pathLst>
                <a:path w="120000" h="120000" extrusionOk="0">
                  <a:moveTo>
                    <a:pt x="112249" y="116026"/>
                  </a:moveTo>
                  <a:cubicBezTo>
                    <a:pt x="120000" y="116026"/>
                    <a:pt x="120000" y="116026"/>
                    <a:pt x="120000" y="116026"/>
                  </a:cubicBezTo>
                  <a:cubicBezTo>
                    <a:pt x="117327" y="35231"/>
                    <a:pt x="117327" y="35231"/>
                    <a:pt x="117327" y="35231"/>
                  </a:cubicBezTo>
                  <a:cubicBezTo>
                    <a:pt x="114922" y="27814"/>
                    <a:pt x="114922" y="27814"/>
                    <a:pt x="114922" y="27814"/>
                  </a:cubicBezTo>
                  <a:cubicBezTo>
                    <a:pt x="114654" y="26754"/>
                    <a:pt x="115189" y="26225"/>
                    <a:pt x="115723" y="25695"/>
                  </a:cubicBezTo>
                  <a:cubicBezTo>
                    <a:pt x="115991" y="25430"/>
                    <a:pt x="116258" y="24900"/>
                    <a:pt x="116525" y="24370"/>
                  </a:cubicBezTo>
                  <a:cubicBezTo>
                    <a:pt x="117060" y="23046"/>
                    <a:pt x="116792" y="21721"/>
                    <a:pt x="116258" y="20132"/>
                  </a:cubicBezTo>
                  <a:cubicBezTo>
                    <a:pt x="116258" y="19867"/>
                    <a:pt x="115991" y="19602"/>
                    <a:pt x="115991" y="19337"/>
                  </a:cubicBezTo>
                  <a:cubicBezTo>
                    <a:pt x="115723" y="18543"/>
                    <a:pt x="115189" y="17483"/>
                    <a:pt x="115723" y="16423"/>
                  </a:cubicBezTo>
                  <a:cubicBezTo>
                    <a:pt x="115991" y="16158"/>
                    <a:pt x="116792" y="14834"/>
                    <a:pt x="117594" y="14304"/>
                  </a:cubicBezTo>
                  <a:cubicBezTo>
                    <a:pt x="117861" y="14039"/>
                    <a:pt x="117861" y="14039"/>
                    <a:pt x="117861" y="14039"/>
                  </a:cubicBezTo>
                  <a:cubicBezTo>
                    <a:pt x="117594" y="13509"/>
                    <a:pt x="117594" y="13509"/>
                    <a:pt x="117594" y="13509"/>
                  </a:cubicBezTo>
                  <a:cubicBezTo>
                    <a:pt x="117594" y="13509"/>
                    <a:pt x="117594" y="13245"/>
                    <a:pt x="117594" y="13245"/>
                  </a:cubicBezTo>
                  <a:cubicBezTo>
                    <a:pt x="117594" y="12980"/>
                    <a:pt x="117594" y="12980"/>
                    <a:pt x="117594" y="12715"/>
                  </a:cubicBezTo>
                  <a:cubicBezTo>
                    <a:pt x="117327" y="12450"/>
                    <a:pt x="117327" y="12450"/>
                    <a:pt x="117060" y="12185"/>
                  </a:cubicBezTo>
                  <a:cubicBezTo>
                    <a:pt x="117060" y="11920"/>
                    <a:pt x="117060" y="11920"/>
                    <a:pt x="117060" y="11920"/>
                  </a:cubicBezTo>
                  <a:cubicBezTo>
                    <a:pt x="117060" y="11920"/>
                    <a:pt x="117060" y="11920"/>
                    <a:pt x="117060" y="11655"/>
                  </a:cubicBezTo>
                  <a:cubicBezTo>
                    <a:pt x="116792" y="11655"/>
                    <a:pt x="116792" y="11390"/>
                    <a:pt x="116792" y="11125"/>
                  </a:cubicBezTo>
                  <a:cubicBezTo>
                    <a:pt x="116525" y="10860"/>
                    <a:pt x="115991" y="10596"/>
                    <a:pt x="115723" y="10596"/>
                  </a:cubicBezTo>
                  <a:cubicBezTo>
                    <a:pt x="115456" y="10596"/>
                    <a:pt x="115189" y="10596"/>
                    <a:pt x="115189" y="10860"/>
                  </a:cubicBezTo>
                  <a:cubicBezTo>
                    <a:pt x="114922" y="10860"/>
                    <a:pt x="114922" y="10860"/>
                    <a:pt x="114654" y="10860"/>
                  </a:cubicBezTo>
                  <a:cubicBezTo>
                    <a:pt x="114387" y="10860"/>
                    <a:pt x="114120" y="10596"/>
                    <a:pt x="113853" y="10596"/>
                  </a:cubicBezTo>
                  <a:cubicBezTo>
                    <a:pt x="113585" y="10596"/>
                    <a:pt x="113585" y="10596"/>
                    <a:pt x="113318" y="10596"/>
                  </a:cubicBezTo>
                  <a:cubicBezTo>
                    <a:pt x="113051" y="10331"/>
                    <a:pt x="112783" y="10331"/>
                    <a:pt x="112783" y="10331"/>
                  </a:cubicBezTo>
                  <a:cubicBezTo>
                    <a:pt x="112249" y="10331"/>
                    <a:pt x="111714" y="10596"/>
                    <a:pt x="111447" y="10596"/>
                  </a:cubicBezTo>
                  <a:cubicBezTo>
                    <a:pt x="111180" y="10596"/>
                    <a:pt x="111180" y="10596"/>
                    <a:pt x="110913" y="10596"/>
                  </a:cubicBezTo>
                  <a:cubicBezTo>
                    <a:pt x="110645" y="10596"/>
                    <a:pt x="110645" y="10596"/>
                    <a:pt x="110378" y="10596"/>
                  </a:cubicBezTo>
                  <a:cubicBezTo>
                    <a:pt x="110111" y="10596"/>
                    <a:pt x="110111" y="10596"/>
                    <a:pt x="109844" y="10596"/>
                  </a:cubicBezTo>
                  <a:cubicBezTo>
                    <a:pt x="109576" y="10596"/>
                    <a:pt x="109576" y="10596"/>
                    <a:pt x="109309" y="10331"/>
                  </a:cubicBezTo>
                  <a:cubicBezTo>
                    <a:pt x="109309" y="10331"/>
                    <a:pt x="109309" y="10066"/>
                    <a:pt x="109042" y="10066"/>
                  </a:cubicBezTo>
                  <a:cubicBezTo>
                    <a:pt x="108775" y="9801"/>
                    <a:pt x="108775" y="9801"/>
                    <a:pt x="108507" y="9801"/>
                  </a:cubicBezTo>
                  <a:cubicBezTo>
                    <a:pt x="108507" y="9801"/>
                    <a:pt x="108240" y="9536"/>
                    <a:pt x="108240" y="9536"/>
                  </a:cubicBezTo>
                  <a:cubicBezTo>
                    <a:pt x="108240" y="9536"/>
                    <a:pt x="108240" y="9536"/>
                    <a:pt x="107973" y="9536"/>
                  </a:cubicBezTo>
                  <a:cubicBezTo>
                    <a:pt x="107973" y="9271"/>
                    <a:pt x="107706" y="9271"/>
                    <a:pt x="107706" y="9006"/>
                  </a:cubicBezTo>
                  <a:cubicBezTo>
                    <a:pt x="107438" y="9006"/>
                    <a:pt x="107171" y="8741"/>
                    <a:pt x="106636" y="8741"/>
                  </a:cubicBezTo>
                  <a:cubicBezTo>
                    <a:pt x="106636" y="8741"/>
                    <a:pt x="106369" y="9006"/>
                    <a:pt x="106102" y="9006"/>
                  </a:cubicBezTo>
                  <a:cubicBezTo>
                    <a:pt x="105835" y="9006"/>
                    <a:pt x="105835" y="9006"/>
                    <a:pt x="105835" y="9006"/>
                  </a:cubicBezTo>
                  <a:cubicBezTo>
                    <a:pt x="105567" y="9006"/>
                    <a:pt x="105567" y="9006"/>
                    <a:pt x="105567" y="9006"/>
                  </a:cubicBezTo>
                  <a:cubicBezTo>
                    <a:pt x="105033" y="9006"/>
                    <a:pt x="104498" y="9006"/>
                    <a:pt x="103964" y="9006"/>
                  </a:cubicBezTo>
                  <a:cubicBezTo>
                    <a:pt x="103697" y="9006"/>
                    <a:pt x="103697" y="9006"/>
                    <a:pt x="103697" y="9006"/>
                  </a:cubicBezTo>
                  <a:cubicBezTo>
                    <a:pt x="103429" y="9006"/>
                    <a:pt x="103429" y="9006"/>
                    <a:pt x="103162" y="8741"/>
                  </a:cubicBezTo>
                  <a:cubicBezTo>
                    <a:pt x="102895" y="8476"/>
                    <a:pt x="102895" y="8476"/>
                    <a:pt x="102628" y="8211"/>
                  </a:cubicBezTo>
                  <a:cubicBezTo>
                    <a:pt x="102360" y="7947"/>
                    <a:pt x="102360" y="7947"/>
                    <a:pt x="102360" y="7682"/>
                  </a:cubicBezTo>
                  <a:cubicBezTo>
                    <a:pt x="102093" y="7417"/>
                    <a:pt x="102360" y="7152"/>
                    <a:pt x="102360" y="6887"/>
                  </a:cubicBezTo>
                  <a:cubicBezTo>
                    <a:pt x="102360" y="6622"/>
                    <a:pt x="102360" y="6357"/>
                    <a:pt x="102360" y="6092"/>
                  </a:cubicBezTo>
                  <a:cubicBezTo>
                    <a:pt x="102360" y="5562"/>
                    <a:pt x="102093" y="4768"/>
                    <a:pt x="100489" y="4503"/>
                  </a:cubicBezTo>
                  <a:cubicBezTo>
                    <a:pt x="100222" y="4503"/>
                    <a:pt x="100222" y="4503"/>
                    <a:pt x="100222" y="4503"/>
                  </a:cubicBezTo>
                  <a:cubicBezTo>
                    <a:pt x="99688" y="4503"/>
                    <a:pt x="99153" y="4503"/>
                    <a:pt x="98619" y="4238"/>
                  </a:cubicBezTo>
                  <a:cubicBezTo>
                    <a:pt x="98084" y="3973"/>
                    <a:pt x="97817" y="3973"/>
                    <a:pt x="97282" y="3708"/>
                  </a:cubicBezTo>
                  <a:cubicBezTo>
                    <a:pt x="96481" y="3178"/>
                    <a:pt x="95679" y="2649"/>
                    <a:pt x="94610" y="2649"/>
                  </a:cubicBezTo>
                  <a:cubicBezTo>
                    <a:pt x="93808" y="2384"/>
                    <a:pt x="93006" y="2384"/>
                    <a:pt x="92472" y="2384"/>
                  </a:cubicBezTo>
                  <a:cubicBezTo>
                    <a:pt x="91403" y="2384"/>
                    <a:pt x="90601" y="2649"/>
                    <a:pt x="89799" y="2913"/>
                  </a:cubicBezTo>
                  <a:cubicBezTo>
                    <a:pt x="89532" y="3178"/>
                    <a:pt x="89532" y="3178"/>
                    <a:pt x="89532" y="3178"/>
                  </a:cubicBezTo>
                  <a:cubicBezTo>
                    <a:pt x="88997" y="3443"/>
                    <a:pt x="88730" y="3708"/>
                    <a:pt x="88195" y="3973"/>
                  </a:cubicBezTo>
                  <a:cubicBezTo>
                    <a:pt x="87928" y="3973"/>
                    <a:pt x="87394" y="3973"/>
                    <a:pt x="87126" y="3973"/>
                  </a:cubicBezTo>
                  <a:cubicBezTo>
                    <a:pt x="86859" y="3973"/>
                    <a:pt x="86325" y="3973"/>
                    <a:pt x="86057" y="3973"/>
                  </a:cubicBezTo>
                  <a:cubicBezTo>
                    <a:pt x="84988" y="4238"/>
                    <a:pt x="83919" y="5033"/>
                    <a:pt x="82850" y="5562"/>
                  </a:cubicBezTo>
                  <a:cubicBezTo>
                    <a:pt x="82583" y="5827"/>
                    <a:pt x="82316" y="6092"/>
                    <a:pt x="82048" y="6357"/>
                  </a:cubicBezTo>
                  <a:cubicBezTo>
                    <a:pt x="79109" y="8211"/>
                    <a:pt x="77505" y="11920"/>
                    <a:pt x="78040" y="15099"/>
                  </a:cubicBezTo>
                  <a:cubicBezTo>
                    <a:pt x="78307" y="15629"/>
                    <a:pt x="78574" y="16423"/>
                    <a:pt x="79109" y="16953"/>
                  </a:cubicBezTo>
                  <a:cubicBezTo>
                    <a:pt x="79376" y="17483"/>
                    <a:pt x="79910" y="18013"/>
                    <a:pt x="79910" y="18807"/>
                  </a:cubicBezTo>
                  <a:cubicBezTo>
                    <a:pt x="79910" y="20132"/>
                    <a:pt x="79109" y="21456"/>
                    <a:pt x="78307" y="22516"/>
                  </a:cubicBezTo>
                  <a:cubicBezTo>
                    <a:pt x="77505" y="23841"/>
                    <a:pt x="76169" y="24635"/>
                    <a:pt x="74832" y="25165"/>
                  </a:cubicBezTo>
                  <a:cubicBezTo>
                    <a:pt x="74298" y="25430"/>
                    <a:pt x="73496" y="25695"/>
                    <a:pt x="72962" y="25695"/>
                  </a:cubicBezTo>
                  <a:cubicBezTo>
                    <a:pt x="72694" y="25695"/>
                    <a:pt x="72694" y="25695"/>
                    <a:pt x="72427" y="25695"/>
                  </a:cubicBezTo>
                  <a:cubicBezTo>
                    <a:pt x="71625" y="25430"/>
                    <a:pt x="71091" y="25430"/>
                    <a:pt x="70289" y="24900"/>
                  </a:cubicBezTo>
                  <a:cubicBezTo>
                    <a:pt x="70289" y="24900"/>
                    <a:pt x="70289" y="24900"/>
                    <a:pt x="70022" y="24635"/>
                  </a:cubicBezTo>
                  <a:cubicBezTo>
                    <a:pt x="69755" y="24635"/>
                    <a:pt x="69487" y="24370"/>
                    <a:pt x="69487" y="24105"/>
                  </a:cubicBezTo>
                  <a:cubicBezTo>
                    <a:pt x="68953" y="23576"/>
                    <a:pt x="68685" y="23311"/>
                    <a:pt x="68418" y="23046"/>
                  </a:cubicBezTo>
                  <a:cubicBezTo>
                    <a:pt x="68151" y="22781"/>
                    <a:pt x="67884" y="22781"/>
                    <a:pt x="67884" y="22516"/>
                  </a:cubicBezTo>
                  <a:cubicBezTo>
                    <a:pt x="67616" y="22516"/>
                    <a:pt x="67616" y="22251"/>
                    <a:pt x="67349" y="22251"/>
                  </a:cubicBezTo>
                  <a:cubicBezTo>
                    <a:pt x="67349" y="22251"/>
                    <a:pt x="67082" y="21986"/>
                    <a:pt x="67082" y="21986"/>
                  </a:cubicBezTo>
                  <a:cubicBezTo>
                    <a:pt x="66815" y="21721"/>
                    <a:pt x="66547" y="21456"/>
                    <a:pt x="66013" y="21192"/>
                  </a:cubicBezTo>
                  <a:cubicBezTo>
                    <a:pt x="65746" y="21192"/>
                    <a:pt x="65746" y="20927"/>
                    <a:pt x="65478" y="20927"/>
                  </a:cubicBezTo>
                  <a:cubicBezTo>
                    <a:pt x="64677" y="20662"/>
                    <a:pt x="64142" y="20397"/>
                    <a:pt x="63608" y="20397"/>
                  </a:cubicBezTo>
                  <a:cubicBezTo>
                    <a:pt x="63340" y="20132"/>
                    <a:pt x="62806" y="19867"/>
                    <a:pt x="62538" y="19867"/>
                  </a:cubicBezTo>
                  <a:cubicBezTo>
                    <a:pt x="62004" y="19602"/>
                    <a:pt x="61737" y="19337"/>
                    <a:pt x="61202" y="19072"/>
                  </a:cubicBezTo>
                  <a:cubicBezTo>
                    <a:pt x="60400" y="19072"/>
                    <a:pt x="59599" y="18807"/>
                    <a:pt x="58530" y="18278"/>
                  </a:cubicBezTo>
                  <a:cubicBezTo>
                    <a:pt x="58262" y="18278"/>
                    <a:pt x="57728" y="18013"/>
                    <a:pt x="57193" y="18013"/>
                  </a:cubicBezTo>
                  <a:cubicBezTo>
                    <a:pt x="56926" y="18013"/>
                    <a:pt x="56391" y="18013"/>
                    <a:pt x="56124" y="17748"/>
                  </a:cubicBezTo>
                  <a:cubicBezTo>
                    <a:pt x="55322" y="17483"/>
                    <a:pt x="54788" y="17483"/>
                    <a:pt x="53986" y="17483"/>
                  </a:cubicBezTo>
                  <a:cubicBezTo>
                    <a:pt x="53719" y="17483"/>
                    <a:pt x="53452" y="17218"/>
                    <a:pt x="53184" y="17218"/>
                  </a:cubicBezTo>
                  <a:cubicBezTo>
                    <a:pt x="52917" y="17218"/>
                    <a:pt x="52383" y="17218"/>
                    <a:pt x="52115" y="17218"/>
                  </a:cubicBezTo>
                  <a:cubicBezTo>
                    <a:pt x="51581" y="16953"/>
                    <a:pt x="51046" y="16953"/>
                    <a:pt x="50512" y="16953"/>
                  </a:cubicBezTo>
                  <a:cubicBezTo>
                    <a:pt x="49710" y="16953"/>
                    <a:pt x="49175" y="16688"/>
                    <a:pt x="48641" y="16158"/>
                  </a:cubicBezTo>
                  <a:cubicBezTo>
                    <a:pt x="48374" y="16158"/>
                    <a:pt x="48374" y="16158"/>
                    <a:pt x="48374" y="16158"/>
                  </a:cubicBezTo>
                  <a:cubicBezTo>
                    <a:pt x="48106" y="15894"/>
                    <a:pt x="47572" y="15629"/>
                    <a:pt x="47305" y="15364"/>
                  </a:cubicBezTo>
                  <a:cubicBezTo>
                    <a:pt x="47037" y="15099"/>
                    <a:pt x="46503" y="14569"/>
                    <a:pt x="46236" y="13774"/>
                  </a:cubicBezTo>
                  <a:cubicBezTo>
                    <a:pt x="45701" y="12715"/>
                    <a:pt x="45434" y="11655"/>
                    <a:pt x="45434" y="10860"/>
                  </a:cubicBezTo>
                  <a:cubicBezTo>
                    <a:pt x="45434" y="10596"/>
                    <a:pt x="45434" y="10331"/>
                    <a:pt x="45167" y="10331"/>
                  </a:cubicBezTo>
                  <a:cubicBezTo>
                    <a:pt x="45167" y="9271"/>
                    <a:pt x="45167" y="8211"/>
                    <a:pt x="44097" y="7417"/>
                  </a:cubicBezTo>
                  <a:cubicBezTo>
                    <a:pt x="43028" y="6622"/>
                    <a:pt x="42227" y="6622"/>
                    <a:pt x="41158" y="6622"/>
                  </a:cubicBezTo>
                  <a:cubicBezTo>
                    <a:pt x="40890" y="6622"/>
                    <a:pt x="40623" y="6622"/>
                    <a:pt x="40623" y="6622"/>
                  </a:cubicBezTo>
                  <a:cubicBezTo>
                    <a:pt x="39287" y="6622"/>
                    <a:pt x="38485" y="6357"/>
                    <a:pt x="37683" y="5827"/>
                  </a:cubicBezTo>
                  <a:cubicBezTo>
                    <a:pt x="37416" y="5562"/>
                    <a:pt x="37416" y="5562"/>
                    <a:pt x="37416" y="5562"/>
                  </a:cubicBezTo>
                  <a:cubicBezTo>
                    <a:pt x="36614" y="4768"/>
                    <a:pt x="35812" y="4238"/>
                    <a:pt x="34743" y="3973"/>
                  </a:cubicBezTo>
                  <a:cubicBezTo>
                    <a:pt x="34209" y="3973"/>
                    <a:pt x="33674" y="3973"/>
                    <a:pt x="33407" y="3708"/>
                  </a:cubicBezTo>
                  <a:cubicBezTo>
                    <a:pt x="32605" y="3708"/>
                    <a:pt x="32071" y="3443"/>
                    <a:pt x="31269" y="3178"/>
                  </a:cubicBezTo>
                  <a:cubicBezTo>
                    <a:pt x="31002" y="3178"/>
                    <a:pt x="30467" y="3178"/>
                    <a:pt x="30200" y="3178"/>
                  </a:cubicBezTo>
                  <a:cubicBezTo>
                    <a:pt x="29665" y="2913"/>
                    <a:pt x="29131" y="2649"/>
                    <a:pt x="28596" y="2649"/>
                  </a:cubicBezTo>
                  <a:cubicBezTo>
                    <a:pt x="28329" y="2649"/>
                    <a:pt x="28062" y="2649"/>
                    <a:pt x="27795" y="2913"/>
                  </a:cubicBezTo>
                  <a:cubicBezTo>
                    <a:pt x="27527" y="2913"/>
                    <a:pt x="27260" y="3178"/>
                    <a:pt x="26993" y="3178"/>
                  </a:cubicBezTo>
                  <a:cubicBezTo>
                    <a:pt x="26726" y="3178"/>
                    <a:pt x="26458" y="3443"/>
                    <a:pt x="26458" y="3443"/>
                  </a:cubicBezTo>
                  <a:cubicBezTo>
                    <a:pt x="26191" y="3443"/>
                    <a:pt x="25657" y="3708"/>
                    <a:pt x="25389" y="3708"/>
                  </a:cubicBezTo>
                  <a:cubicBezTo>
                    <a:pt x="25122" y="3708"/>
                    <a:pt x="25122" y="3708"/>
                    <a:pt x="24855" y="3443"/>
                  </a:cubicBezTo>
                  <a:cubicBezTo>
                    <a:pt x="24053" y="3443"/>
                    <a:pt x="22717" y="3443"/>
                    <a:pt x="21915" y="2913"/>
                  </a:cubicBezTo>
                  <a:cubicBezTo>
                    <a:pt x="21380" y="2649"/>
                    <a:pt x="21113" y="2384"/>
                    <a:pt x="20579" y="2119"/>
                  </a:cubicBezTo>
                  <a:cubicBezTo>
                    <a:pt x="20311" y="1854"/>
                    <a:pt x="20044" y="1589"/>
                    <a:pt x="19777" y="1589"/>
                  </a:cubicBezTo>
                  <a:cubicBezTo>
                    <a:pt x="18975" y="1059"/>
                    <a:pt x="18440" y="1059"/>
                    <a:pt x="17906" y="794"/>
                  </a:cubicBezTo>
                  <a:cubicBezTo>
                    <a:pt x="17639" y="794"/>
                    <a:pt x="17371" y="794"/>
                    <a:pt x="17104" y="529"/>
                  </a:cubicBezTo>
                  <a:cubicBezTo>
                    <a:pt x="17104" y="529"/>
                    <a:pt x="17104" y="529"/>
                    <a:pt x="17104" y="529"/>
                  </a:cubicBezTo>
                  <a:cubicBezTo>
                    <a:pt x="16302" y="0"/>
                    <a:pt x="16302" y="0"/>
                    <a:pt x="16302" y="0"/>
                  </a:cubicBezTo>
                  <a:cubicBezTo>
                    <a:pt x="16302" y="794"/>
                    <a:pt x="16302" y="794"/>
                    <a:pt x="16302" y="794"/>
                  </a:cubicBezTo>
                  <a:cubicBezTo>
                    <a:pt x="16035" y="2384"/>
                    <a:pt x="15768" y="3973"/>
                    <a:pt x="15768" y="5298"/>
                  </a:cubicBezTo>
                  <a:cubicBezTo>
                    <a:pt x="15768" y="5827"/>
                    <a:pt x="15768" y="5827"/>
                    <a:pt x="16035" y="6092"/>
                  </a:cubicBezTo>
                  <a:cubicBezTo>
                    <a:pt x="16302" y="6357"/>
                    <a:pt x="16302" y="6357"/>
                    <a:pt x="16302" y="6357"/>
                  </a:cubicBezTo>
                  <a:cubicBezTo>
                    <a:pt x="16837" y="7152"/>
                    <a:pt x="16570" y="7417"/>
                    <a:pt x="16302" y="7682"/>
                  </a:cubicBezTo>
                  <a:cubicBezTo>
                    <a:pt x="16302" y="7682"/>
                    <a:pt x="16035" y="7947"/>
                    <a:pt x="15501" y="8211"/>
                  </a:cubicBezTo>
                  <a:cubicBezTo>
                    <a:pt x="15501" y="8211"/>
                    <a:pt x="15501" y="8211"/>
                    <a:pt x="15233" y="8211"/>
                  </a:cubicBezTo>
                  <a:cubicBezTo>
                    <a:pt x="15233" y="8211"/>
                    <a:pt x="14966" y="8476"/>
                    <a:pt x="14699" y="8476"/>
                  </a:cubicBezTo>
                  <a:cubicBezTo>
                    <a:pt x="14699" y="8476"/>
                    <a:pt x="14432" y="8741"/>
                    <a:pt x="14164" y="8741"/>
                  </a:cubicBezTo>
                  <a:cubicBezTo>
                    <a:pt x="13897" y="9006"/>
                    <a:pt x="13630" y="9006"/>
                    <a:pt x="13363" y="9271"/>
                  </a:cubicBezTo>
                  <a:cubicBezTo>
                    <a:pt x="12828" y="9271"/>
                    <a:pt x="12293" y="9536"/>
                    <a:pt x="12026" y="9801"/>
                  </a:cubicBezTo>
                  <a:cubicBezTo>
                    <a:pt x="11759" y="10066"/>
                    <a:pt x="11492" y="10331"/>
                    <a:pt x="11224" y="10860"/>
                  </a:cubicBezTo>
                  <a:cubicBezTo>
                    <a:pt x="10957" y="11125"/>
                    <a:pt x="10690" y="11390"/>
                    <a:pt x="10155" y="11655"/>
                  </a:cubicBezTo>
                  <a:cubicBezTo>
                    <a:pt x="10155" y="11655"/>
                    <a:pt x="10155" y="11655"/>
                    <a:pt x="9888" y="11655"/>
                  </a:cubicBezTo>
                  <a:cubicBezTo>
                    <a:pt x="9621" y="11920"/>
                    <a:pt x="9621" y="12185"/>
                    <a:pt x="9354" y="12450"/>
                  </a:cubicBezTo>
                  <a:cubicBezTo>
                    <a:pt x="9354" y="12450"/>
                    <a:pt x="9354" y="12715"/>
                    <a:pt x="9354" y="12715"/>
                  </a:cubicBezTo>
                  <a:cubicBezTo>
                    <a:pt x="9354" y="12980"/>
                    <a:pt x="9354" y="13245"/>
                    <a:pt x="8819" y="13509"/>
                  </a:cubicBezTo>
                  <a:cubicBezTo>
                    <a:pt x="8552" y="13509"/>
                    <a:pt x="8285" y="13509"/>
                    <a:pt x="8017" y="13774"/>
                  </a:cubicBezTo>
                  <a:cubicBezTo>
                    <a:pt x="7483" y="13774"/>
                    <a:pt x="7216" y="13774"/>
                    <a:pt x="6681" y="14569"/>
                  </a:cubicBezTo>
                  <a:cubicBezTo>
                    <a:pt x="6681" y="14569"/>
                    <a:pt x="6681" y="14569"/>
                    <a:pt x="6414" y="14834"/>
                  </a:cubicBezTo>
                  <a:cubicBezTo>
                    <a:pt x="6414" y="15099"/>
                    <a:pt x="6146" y="15364"/>
                    <a:pt x="6146" y="15894"/>
                  </a:cubicBezTo>
                  <a:cubicBezTo>
                    <a:pt x="6146" y="15894"/>
                    <a:pt x="6146" y="16158"/>
                    <a:pt x="6414" y="16423"/>
                  </a:cubicBezTo>
                  <a:cubicBezTo>
                    <a:pt x="6414" y="16688"/>
                    <a:pt x="6414" y="16953"/>
                    <a:pt x="6414" y="17218"/>
                  </a:cubicBezTo>
                  <a:cubicBezTo>
                    <a:pt x="6414" y="17748"/>
                    <a:pt x="6681" y="18013"/>
                    <a:pt x="6681" y="18278"/>
                  </a:cubicBezTo>
                  <a:cubicBezTo>
                    <a:pt x="6948" y="18543"/>
                    <a:pt x="6948" y="18543"/>
                    <a:pt x="6948" y="18543"/>
                  </a:cubicBezTo>
                  <a:cubicBezTo>
                    <a:pt x="7216" y="19602"/>
                    <a:pt x="7216" y="21456"/>
                    <a:pt x="6414" y="22516"/>
                  </a:cubicBezTo>
                  <a:cubicBezTo>
                    <a:pt x="6414" y="22781"/>
                    <a:pt x="5879" y="23046"/>
                    <a:pt x="5612" y="23311"/>
                  </a:cubicBezTo>
                  <a:cubicBezTo>
                    <a:pt x="5345" y="23576"/>
                    <a:pt x="5077" y="23841"/>
                    <a:pt x="5077" y="24105"/>
                  </a:cubicBezTo>
                  <a:cubicBezTo>
                    <a:pt x="4810" y="24370"/>
                    <a:pt x="4543" y="24635"/>
                    <a:pt x="4543" y="24635"/>
                  </a:cubicBezTo>
                  <a:cubicBezTo>
                    <a:pt x="4276" y="24900"/>
                    <a:pt x="4276" y="25430"/>
                    <a:pt x="3741" y="25695"/>
                  </a:cubicBezTo>
                  <a:cubicBezTo>
                    <a:pt x="2939" y="26225"/>
                    <a:pt x="2405" y="26490"/>
                    <a:pt x="1870" y="26754"/>
                  </a:cubicBezTo>
                  <a:cubicBezTo>
                    <a:pt x="1336" y="27019"/>
                    <a:pt x="801" y="27284"/>
                    <a:pt x="534" y="27549"/>
                  </a:cubicBezTo>
                  <a:cubicBezTo>
                    <a:pt x="0" y="28079"/>
                    <a:pt x="0" y="28079"/>
                    <a:pt x="0" y="28079"/>
                  </a:cubicBezTo>
                  <a:cubicBezTo>
                    <a:pt x="267" y="28344"/>
                    <a:pt x="267" y="28344"/>
                    <a:pt x="267" y="28344"/>
                  </a:cubicBezTo>
                  <a:cubicBezTo>
                    <a:pt x="1069" y="29139"/>
                    <a:pt x="1336" y="29933"/>
                    <a:pt x="1870" y="30463"/>
                  </a:cubicBezTo>
                  <a:cubicBezTo>
                    <a:pt x="1870" y="30728"/>
                    <a:pt x="2138" y="30993"/>
                    <a:pt x="2405" y="31258"/>
                  </a:cubicBezTo>
                  <a:cubicBezTo>
                    <a:pt x="2672" y="31788"/>
                    <a:pt x="3207" y="32317"/>
                    <a:pt x="3207" y="32847"/>
                  </a:cubicBezTo>
                  <a:cubicBezTo>
                    <a:pt x="3474" y="33112"/>
                    <a:pt x="3207" y="33377"/>
                    <a:pt x="3207" y="33642"/>
                  </a:cubicBezTo>
                  <a:cubicBezTo>
                    <a:pt x="3207" y="33642"/>
                    <a:pt x="3207" y="33907"/>
                    <a:pt x="3207" y="33907"/>
                  </a:cubicBezTo>
                  <a:cubicBezTo>
                    <a:pt x="3207" y="34437"/>
                    <a:pt x="3474" y="34701"/>
                    <a:pt x="3474" y="35231"/>
                  </a:cubicBezTo>
                  <a:cubicBezTo>
                    <a:pt x="3741" y="35231"/>
                    <a:pt x="3741" y="35496"/>
                    <a:pt x="3741" y="35496"/>
                  </a:cubicBezTo>
                  <a:cubicBezTo>
                    <a:pt x="4008" y="36026"/>
                    <a:pt x="4008" y="36821"/>
                    <a:pt x="4008" y="37350"/>
                  </a:cubicBezTo>
                  <a:cubicBezTo>
                    <a:pt x="4276" y="38940"/>
                    <a:pt x="4008" y="39999"/>
                    <a:pt x="3741" y="41324"/>
                  </a:cubicBezTo>
                  <a:cubicBezTo>
                    <a:pt x="3474" y="42649"/>
                    <a:pt x="3207" y="44238"/>
                    <a:pt x="3741" y="45033"/>
                  </a:cubicBezTo>
                  <a:cubicBezTo>
                    <a:pt x="4008" y="45298"/>
                    <a:pt x="4008" y="45298"/>
                    <a:pt x="4276" y="45562"/>
                  </a:cubicBezTo>
                  <a:cubicBezTo>
                    <a:pt x="4543" y="45827"/>
                    <a:pt x="4810" y="46092"/>
                    <a:pt x="4810" y="46357"/>
                  </a:cubicBezTo>
                  <a:cubicBezTo>
                    <a:pt x="5077" y="46887"/>
                    <a:pt x="4810" y="47682"/>
                    <a:pt x="4543" y="47947"/>
                  </a:cubicBezTo>
                  <a:cubicBezTo>
                    <a:pt x="4276" y="49006"/>
                    <a:pt x="4276" y="49006"/>
                    <a:pt x="4276" y="49006"/>
                  </a:cubicBezTo>
                  <a:cubicBezTo>
                    <a:pt x="4008" y="49271"/>
                    <a:pt x="3741" y="49801"/>
                    <a:pt x="3741" y="50331"/>
                  </a:cubicBezTo>
                  <a:cubicBezTo>
                    <a:pt x="3207" y="51655"/>
                    <a:pt x="2939" y="52715"/>
                    <a:pt x="3741" y="53774"/>
                  </a:cubicBezTo>
                  <a:cubicBezTo>
                    <a:pt x="4008" y="54304"/>
                    <a:pt x="4276" y="54834"/>
                    <a:pt x="4276" y="55364"/>
                  </a:cubicBezTo>
                  <a:cubicBezTo>
                    <a:pt x="4543" y="56423"/>
                    <a:pt x="4543" y="57748"/>
                    <a:pt x="4543" y="59072"/>
                  </a:cubicBezTo>
                  <a:cubicBezTo>
                    <a:pt x="4008" y="59072"/>
                    <a:pt x="3474" y="59602"/>
                    <a:pt x="2939" y="59867"/>
                  </a:cubicBezTo>
                  <a:cubicBezTo>
                    <a:pt x="2939" y="59867"/>
                    <a:pt x="2672" y="60132"/>
                    <a:pt x="2405" y="60132"/>
                  </a:cubicBezTo>
                  <a:cubicBezTo>
                    <a:pt x="1603" y="60662"/>
                    <a:pt x="1069" y="61192"/>
                    <a:pt x="801" y="61721"/>
                  </a:cubicBezTo>
                  <a:cubicBezTo>
                    <a:pt x="801" y="61986"/>
                    <a:pt x="801" y="62516"/>
                    <a:pt x="1336" y="63046"/>
                  </a:cubicBezTo>
                  <a:cubicBezTo>
                    <a:pt x="1603" y="63576"/>
                    <a:pt x="1870" y="64105"/>
                    <a:pt x="2405" y="64635"/>
                  </a:cubicBezTo>
                  <a:cubicBezTo>
                    <a:pt x="2672" y="64900"/>
                    <a:pt x="2939" y="65430"/>
                    <a:pt x="3207" y="65695"/>
                  </a:cubicBezTo>
                  <a:cubicBezTo>
                    <a:pt x="3474" y="65960"/>
                    <a:pt x="3741" y="66225"/>
                    <a:pt x="4008" y="66490"/>
                  </a:cubicBezTo>
                  <a:cubicBezTo>
                    <a:pt x="4543" y="67284"/>
                    <a:pt x="5077" y="68079"/>
                    <a:pt x="5345" y="68874"/>
                  </a:cubicBezTo>
                  <a:cubicBezTo>
                    <a:pt x="5612" y="69668"/>
                    <a:pt x="5612" y="70463"/>
                    <a:pt x="5612" y="71523"/>
                  </a:cubicBezTo>
                  <a:cubicBezTo>
                    <a:pt x="5612" y="72052"/>
                    <a:pt x="5612" y="72582"/>
                    <a:pt x="5879" y="73112"/>
                  </a:cubicBezTo>
                  <a:cubicBezTo>
                    <a:pt x="5879" y="73377"/>
                    <a:pt x="5879" y="73377"/>
                    <a:pt x="5879" y="73377"/>
                  </a:cubicBezTo>
                  <a:cubicBezTo>
                    <a:pt x="5879" y="73642"/>
                    <a:pt x="5879" y="73642"/>
                    <a:pt x="5879" y="73642"/>
                  </a:cubicBezTo>
                  <a:cubicBezTo>
                    <a:pt x="6146" y="73642"/>
                    <a:pt x="6146" y="73642"/>
                    <a:pt x="6146" y="73907"/>
                  </a:cubicBezTo>
                  <a:cubicBezTo>
                    <a:pt x="6146" y="73907"/>
                    <a:pt x="6146" y="74172"/>
                    <a:pt x="6414" y="74172"/>
                  </a:cubicBezTo>
                  <a:cubicBezTo>
                    <a:pt x="6414" y="74172"/>
                    <a:pt x="6681" y="74437"/>
                    <a:pt x="6681" y="74437"/>
                  </a:cubicBezTo>
                  <a:cubicBezTo>
                    <a:pt x="6948" y="74437"/>
                    <a:pt x="6948" y="74701"/>
                    <a:pt x="7216" y="74701"/>
                  </a:cubicBezTo>
                  <a:cubicBezTo>
                    <a:pt x="7216" y="74966"/>
                    <a:pt x="7216" y="75231"/>
                    <a:pt x="7216" y="75231"/>
                  </a:cubicBezTo>
                  <a:cubicBezTo>
                    <a:pt x="7216" y="75496"/>
                    <a:pt x="7216" y="75761"/>
                    <a:pt x="7216" y="75761"/>
                  </a:cubicBezTo>
                  <a:cubicBezTo>
                    <a:pt x="7483" y="76026"/>
                    <a:pt x="7483" y="76026"/>
                    <a:pt x="7750" y="76291"/>
                  </a:cubicBezTo>
                  <a:cubicBezTo>
                    <a:pt x="7750" y="76291"/>
                    <a:pt x="8017" y="76291"/>
                    <a:pt x="8017" y="76291"/>
                  </a:cubicBezTo>
                  <a:cubicBezTo>
                    <a:pt x="8285" y="76556"/>
                    <a:pt x="8285" y="76556"/>
                    <a:pt x="8285" y="76556"/>
                  </a:cubicBezTo>
                  <a:cubicBezTo>
                    <a:pt x="8552" y="76821"/>
                    <a:pt x="8552" y="76821"/>
                    <a:pt x="9086" y="76821"/>
                  </a:cubicBezTo>
                  <a:cubicBezTo>
                    <a:pt x="9086" y="76821"/>
                    <a:pt x="9086" y="76821"/>
                    <a:pt x="9354" y="76821"/>
                  </a:cubicBezTo>
                  <a:cubicBezTo>
                    <a:pt x="9621" y="76821"/>
                    <a:pt x="9621" y="76821"/>
                    <a:pt x="9888" y="76821"/>
                  </a:cubicBezTo>
                  <a:cubicBezTo>
                    <a:pt x="10155" y="76556"/>
                    <a:pt x="10423" y="76556"/>
                    <a:pt x="10957" y="76556"/>
                  </a:cubicBezTo>
                  <a:cubicBezTo>
                    <a:pt x="11224" y="76556"/>
                    <a:pt x="11492" y="76556"/>
                    <a:pt x="11759" y="76556"/>
                  </a:cubicBezTo>
                  <a:cubicBezTo>
                    <a:pt x="17371" y="78410"/>
                    <a:pt x="17371" y="78410"/>
                    <a:pt x="17371" y="78410"/>
                  </a:cubicBezTo>
                  <a:cubicBezTo>
                    <a:pt x="20044" y="85298"/>
                    <a:pt x="20044" y="85298"/>
                    <a:pt x="20044" y="85298"/>
                  </a:cubicBezTo>
                  <a:cubicBezTo>
                    <a:pt x="20311" y="85298"/>
                    <a:pt x="20311" y="85298"/>
                    <a:pt x="20311" y="85298"/>
                  </a:cubicBezTo>
                  <a:cubicBezTo>
                    <a:pt x="28596" y="86887"/>
                    <a:pt x="32338" y="87947"/>
                    <a:pt x="32605" y="88476"/>
                  </a:cubicBezTo>
                  <a:cubicBezTo>
                    <a:pt x="37683" y="93245"/>
                    <a:pt x="37683" y="93245"/>
                    <a:pt x="37683" y="93245"/>
                  </a:cubicBezTo>
                  <a:cubicBezTo>
                    <a:pt x="50779" y="85827"/>
                    <a:pt x="50779" y="85827"/>
                    <a:pt x="50779" y="85827"/>
                  </a:cubicBezTo>
                  <a:cubicBezTo>
                    <a:pt x="112516" y="119999"/>
                    <a:pt x="112516" y="119999"/>
                    <a:pt x="112516" y="119999"/>
                  </a:cubicBezTo>
                  <a:cubicBezTo>
                    <a:pt x="112516" y="119205"/>
                    <a:pt x="112516" y="119205"/>
                    <a:pt x="112516" y="119205"/>
                  </a:cubicBezTo>
                  <a:lnTo>
                    <a:pt x="112249" y="116026"/>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10" name="Shape 2910"/>
            <p:cNvSpPr/>
            <p:nvPr/>
          </p:nvSpPr>
          <p:spPr>
            <a:xfrm>
              <a:off x="2677439" y="2793933"/>
              <a:ext cx="70309" cy="80133"/>
            </a:xfrm>
            <a:custGeom>
              <a:avLst/>
              <a:gdLst/>
              <a:ahLst/>
              <a:cxnLst/>
              <a:rect l="0" t="0" r="0" b="0"/>
              <a:pathLst>
                <a:path w="120000" h="120000" extrusionOk="0">
                  <a:moveTo>
                    <a:pt x="102857" y="13953"/>
                  </a:moveTo>
                  <a:cubicBezTo>
                    <a:pt x="102857" y="8372"/>
                    <a:pt x="102857" y="2790"/>
                    <a:pt x="96000" y="0"/>
                  </a:cubicBezTo>
                  <a:cubicBezTo>
                    <a:pt x="96000" y="0"/>
                    <a:pt x="92571" y="0"/>
                    <a:pt x="92571" y="0"/>
                  </a:cubicBezTo>
                  <a:cubicBezTo>
                    <a:pt x="78857" y="0"/>
                    <a:pt x="61714" y="11162"/>
                    <a:pt x="41142" y="22325"/>
                  </a:cubicBezTo>
                  <a:cubicBezTo>
                    <a:pt x="30857" y="27906"/>
                    <a:pt x="24000" y="30697"/>
                    <a:pt x="20571" y="33488"/>
                  </a:cubicBezTo>
                  <a:cubicBezTo>
                    <a:pt x="17142" y="33488"/>
                    <a:pt x="17142" y="33488"/>
                    <a:pt x="17142" y="33488"/>
                  </a:cubicBezTo>
                  <a:cubicBezTo>
                    <a:pt x="13714" y="36279"/>
                    <a:pt x="13714" y="36279"/>
                    <a:pt x="13714" y="36279"/>
                  </a:cubicBezTo>
                  <a:cubicBezTo>
                    <a:pt x="13714" y="41860"/>
                    <a:pt x="6857" y="50232"/>
                    <a:pt x="3428" y="55813"/>
                  </a:cubicBezTo>
                  <a:cubicBezTo>
                    <a:pt x="0" y="58604"/>
                    <a:pt x="0" y="58604"/>
                    <a:pt x="0" y="58604"/>
                  </a:cubicBezTo>
                  <a:cubicBezTo>
                    <a:pt x="3428" y="61395"/>
                    <a:pt x="3428" y="61395"/>
                    <a:pt x="3428" y="61395"/>
                  </a:cubicBezTo>
                  <a:cubicBezTo>
                    <a:pt x="3428" y="61395"/>
                    <a:pt x="3428" y="64186"/>
                    <a:pt x="3428" y="64186"/>
                  </a:cubicBezTo>
                  <a:cubicBezTo>
                    <a:pt x="3428" y="66976"/>
                    <a:pt x="6857" y="69767"/>
                    <a:pt x="6857" y="72558"/>
                  </a:cubicBezTo>
                  <a:cubicBezTo>
                    <a:pt x="10285" y="75348"/>
                    <a:pt x="10285" y="75348"/>
                    <a:pt x="10285" y="75348"/>
                  </a:cubicBezTo>
                  <a:cubicBezTo>
                    <a:pt x="10285" y="78139"/>
                    <a:pt x="10285" y="78139"/>
                    <a:pt x="10285" y="78139"/>
                  </a:cubicBezTo>
                  <a:cubicBezTo>
                    <a:pt x="17142" y="86511"/>
                    <a:pt x="17142" y="92093"/>
                    <a:pt x="13714" y="100465"/>
                  </a:cubicBezTo>
                  <a:cubicBezTo>
                    <a:pt x="13714" y="106046"/>
                    <a:pt x="13714" y="111627"/>
                    <a:pt x="13714" y="117209"/>
                  </a:cubicBezTo>
                  <a:cubicBezTo>
                    <a:pt x="13714" y="120000"/>
                    <a:pt x="13714" y="120000"/>
                    <a:pt x="13714" y="120000"/>
                  </a:cubicBezTo>
                  <a:cubicBezTo>
                    <a:pt x="61714" y="120000"/>
                    <a:pt x="61714" y="120000"/>
                    <a:pt x="61714" y="120000"/>
                  </a:cubicBezTo>
                  <a:cubicBezTo>
                    <a:pt x="61714" y="114418"/>
                    <a:pt x="61714" y="114418"/>
                    <a:pt x="61714" y="114418"/>
                  </a:cubicBezTo>
                  <a:cubicBezTo>
                    <a:pt x="61714" y="111627"/>
                    <a:pt x="61714" y="106046"/>
                    <a:pt x="61714" y="100465"/>
                  </a:cubicBezTo>
                  <a:cubicBezTo>
                    <a:pt x="61714" y="92093"/>
                    <a:pt x="58285" y="80930"/>
                    <a:pt x="61714" y="69767"/>
                  </a:cubicBezTo>
                  <a:cubicBezTo>
                    <a:pt x="61714" y="66976"/>
                    <a:pt x="61714" y="66976"/>
                    <a:pt x="61714" y="64186"/>
                  </a:cubicBezTo>
                  <a:cubicBezTo>
                    <a:pt x="61714" y="61395"/>
                    <a:pt x="58285" y="58604"/>
                    <a:pt x="61714" y="58604"/>
                  </a:cubicBezTo>
                  <a:cubicBezTo>
                    <a:pt x="61714" y="53023"/>
                    <a:pt x="68571" y="50232"/>
                    <a:pt x="72000" y="47441"/>
                  </a:cubicBezTo>
                  <a:cubicBezTo>
                    <a:pt x="75428" y="44651"/>
                    <a:pt x="78857" y="41860"/>
                    <a:pt x="82285" y="39069"/>
                  </a:cubicBezTo>
                  <a:cubicBezTo>
                    <a:pt x="82285" y="36279"/>
                    <a:pt x="82285" y="36279"/>
                    <a:pt x="82285" y="33488"/>
                  </a:cubicBezTo>
                  <a:cubicBezTo>
                    <a:pt x="85714" y="30697"/>
                    <a:pt x="89142" y="27906"/>
                    <a:pt x="96000" y="25116"/>
                  </a:cubicBezTo>
                  <a:cubicBezTo>
                    <a:pt x="96000" y="25116"/>
                    <a:pt x="99428" y="22325"/>
                    <a:pt x="102857" y="22325"/>
                  </a:cubicBezTo>
                  <a:cubicBezTo>
                    <a:pt x="120000" y="22325"/>
                    <a:pt x="120000" y="22325"/>
                    <a:pt x="120000" y="22325"/>
                  </a:cubicBezTo>
                  <a:lnTo>
                    <a:pt x="102857" y="13953"/>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11" name="Shape 2911"/>
            <p:cNvSpPr/>
            <p:nvPr/>
          </p:nvSpPr>
          <p:spPr>
            <a:xfrm>
              <a:off x="3672930" y="2665515"/>
              <a:ext cx="117182" cy="134583"/>
            </a:xfrm>
            <a:custGeom>
              <a:avLst/>
              <a:gdLst/>
              <a:ahLst/>
              <a:cxnLst/>
              <a:rect l="0" t="0" r="0" b="0"/>
              <a:pathLst>
                <a:path w="120000" h="120000" extrusionOk="0">
                  <a:moveTo>
                    <a:pt x="113793" y="40000"/>
                  </a:moveTo>
                  <a:cubicBezTo>
                    <a:pt x="111724" y="38333"/>
                    <a:pt x="107586" y="36666"/>
                    <a:pt x="105517" y="35000"/>
                  </a:cubicBezTo>
                  <a:cubicBezTo>
                    <a:pt x="105517" y="35000"/>
                    <a:pt x="103448" y="35000"/>
                    <a:pt x="101379" y="33333"/>
                  </a:cubicBezTo>
                  <a:cubicBezTo>
                    <a:pt x="99310" y="33333"/>
                    <a:pt x="97241" y="33333"/>
                    <a:pt x="95172" y="31666"/>
                  </a:cubicBezTo>
                  <a:cubicBezTo>
                    <a:pt x="93103" y="30000"/>
                    <a:pt x="93103" y="25000"/>
                    <a:pt x="95172" y="20000"/>
                  </a:cubicBezTo>
                  <a:cubicBezTo>
                    <a:pt x="95172" y="18333"/>
                    <a:pt x="95172" y="16666"/>
                    <a:pt x="97241" y="15000"/>
                  </a:cubicBezTo>
                  <a:cubicBezTo>
                    <a:pt x="97241" y="15000"/>
                    <a:pt x="97241" y="13333"/>
                    <a:pt x="95172" y="11666"/>
                  </a:cubicBezTo>
                  <a:cubicBezTo>
                    <a:pt x="95172" y="10000"/>
                    <a:pt x="95172" y="8333"/>
                    <a:pt x="97241" y="6666"/>
                  </a:cubicBezTo>
                  <a:cubicBezTo>
                    <a:pt x="99310" y="3333"/>
                    <a:pt x="99310" y="3333"/>
                    <a:pt x="99310" y="3333"/>
                  </a:cubicBezTo>
                  <a:cubicBezTo>
                    <a:pt x="95172" y="1666"/>
                    <a:pt x="95172" y="1666"/>
                    <a:pt x="95172" y="1666"/>
                  </a:cubicBezTo>
                  <a:cubicBezTo>
                    <a:pt x="95172" y="1666"/>
                    <a:pt x="93103" y="0"/>
                    <a:pt x="88965" y="0"/>
                  </a:cubicBezTo>
                  <a:cubicBezTo>
                    <a:pt x="88965" y="0"/>
                    <a:pt x="88965" y="0"/>
                    <a:pt x="88965" y="0"/>
                  </a:cubicBezTo>
                  <a:cubicBezTo>
                    <a:pt x="84827" y="0"/>
                    <a:pt x="82758" y="1666"/>
                    <a:pt x="78620" y="1666"/>
                  </a:cubicBezTo>
                  <a:cubicBezTo>
                    <a:pt x="76551" y="3333"/>
                    <a:pt x="74482" y="3333"/>
                    <a:pt x="72413" y="5000"/>
                  </a:cubicBezTo>
                  <a:cubicBezTo>
                    <a:pt x="70344" y="5000"/>
                    <a:pt x="70344" y="5000"/>
                    <a:pt x="68275" y="5000"/>
                  </a:cubicBezTo>
                  <a:cubicBezTo>
                    <a:pt x="64137" y="5000"/>
                    <a:pt x="62068" y="5000"/>
                    <a:pt x="60000" y="10000"/>
                  </a:cubicBezTo>
                  <a:cubicBezTo>
                    <a:pt x="60000" y="11666"/>
                    <a:pt x="60000" y="13333"/>
                    <a:pt x="60000" y="15000"/>
                  </a:cubicBezTo>
                  <a:cubicBezTo>
                    <a:pt x="57931" y="20000"/>
                    <a:pt x="57931" y="21666"/>
                    <a:pt x="51724" y="23333"/>
                  </a:cubicBezTo>
                  <a:cubicBezTo>
                    <a:pt x="47586" y="25000"/>
                    <a:pt x="43448" y="26666"/>
                    <a:pt x="37241" y="26666"/>
                  </a:cubicBezTo>
                  <a:cubicBezTo>
                    <a:pt x="35172" y="26666"/>
                    <a:pt x="33103" y="25000"/>
                    <a:pt x="31034" y="25000"/>
                  </a:cubicBezTo>
                  <a:cubicBezTo>
                    <a:pt x="28965" y="23333"/>
                    <a:pt x="26896" y="21666"/>
                    <a:pt x="24827" y="20000"/>
                  </a:cubicBezTo>
                  <a:cubicBezTo>
                    <a:pt x="22758" y="16666"/>
                    <a:pt x="20689" y="15000"/>
                    <a:pt x="16551" y="13333"/>
                  </a:cubicBezTo>
                  <a:cubicBezTo>
                    <a:pt x="14482" y="13333"/>
                    <a:pt x="14482" y="13333"/>
                    <a:pt x="14482" y="13333"/>
                  </a:cubicBezTo>
                  <a:cubicBezTo>
                    <a:pt x="8275" y="13333"/>
                    <a:pt x="2068" y="20000"/>
                    <a:pt x="2068" y="21666"/>
                  </a:cubicBezTo>
                  <a:cubicBezTo>
                    <a:pt x="0" y="23333"/>
                    <a:pt x="0" y="23333"/>
                    <a:pt x="0" y="23333"/>
                  </a:cubicBezTo>
                  <a:cubicBezTo>
                    <a:pt x="2068" y="25000"/>
                    <a:pt x="2068" y="25000"/>
                    <a:pt x="2068" y="25000"/>
                  </a:cubicBezTo>
                  <a:cubicBezTo>
                    <a:pt x="4137" y="30000"/>
                    <a:pt x="6206" y="33333"/>
                    <a:pt x="12413" y="38333"/>
                  </a:cubicBezTo>
                  <a:cubicBezTo>
                    <a:pt x="16551" y="41666"/>
                    <a:pt x="16551" y="45000"/>
                    <a:pt x="16551" y="50000"/>
                  </a:cubicBezTo>
                  <a:cubicBezTo>
                    <a:pt x="16551" y="50000"/>
                    <a:pt x="16551" y="51666"/>
                    <a:pt x="16551" y="53333"/>
                  </a:cubicBezTo>
                  <a:cubicBezTo>
                    <a:pt x="16551" y="60000"/>
                    <a:pt x="16551" y="60000"/>
                    <a:pt x="16551" y="60000"/>
                  </a:cubicBezTo>
                  <a:cubicBezTo>
                    <a:pt x="16551" y="66666"/>
                    <a:pt x="16551" y="75000"/>
                    <a:pt x="16551" y="81666"/>
                  </a:cubicBezTo>
                  <a:cubicBezTo>
                    <a:pt x="16551" y="85000"/>
                    <a:pt x="16551" y="85000"/>
                    <a:pt x="16551" y="85000"/>
                  </a:cubicBezTo>
                  <a:cubicBezTo>
                    <a:pt x="18620" y="85000"/>
                    <a:pt x="18620" y="85000"/>
                    <a:pt x="18620" y="85000"/>
                  </a:cubicBezTo>
                  <a:cubicBezTo>
                    <a:pt x="18620" y="85000"/>
                    <a:pt x="18620" y="85000"/>
                    <a:pt x="18620" y="85000"/>
                  </a:cubicBezTo>
                  <a:cubicBezTo>
                    <a:pt x="24827" y="90000"/>
                    <a:pt x="37241" y="106666"/>
                    <a:pt x="39310" y="113333"/>
                  </a:cubicBezTo>
                  <a:cubicBezTo>
                    <a:pt x="39310" y="113333"/>
                    <a:pt x="39310" y="115000"/>
                    <a:pt x="39310" y="116666"/>
                  </a:cubicBezTo>
                  <a:cubicBezTo>
                    <a:pt x="39310" y="120000"/>
                    <a:pt x="39310" y="120000"/>
                    <a:pt x="39310" y="120000"/>
                  </a:cubicBezTo>
                  <a:cubicBezTo>
                    <a:pt x="43448" y="120000"/>
                    <a:pt x="43448" y="120000"/>
                    <a:pt x="43448" y="120000"/>
                  </a:cubicBezTo>
                  <a:cubicBezTo>
                    <a:pt x="43448" y="120000"/>
                    <a:pt x="45517" y="120000"/>
                    <a:pt x="45517" y="120000"/>
                  </a:cubicBezTo>
                  <a:cubicBezTo>
                    <a:pt x="49655" y="120000"/>
                    <a:pt x="51724" y="118333"/>
                    <a:pt x="53793" y="116666"/>
                  </a:cubicBezTo>
                  <a:cubicBezTo>
                    <a:pt x="53793" y="116666"/>
                    <a:pt x="53793" y="116666"/>
                    <a:pt x="55862" y="115000"/>
                  </a:cubicBezTo>
                  <a:cubicBezTo>
                    <a:pt x="55862" y="115000"/>
                    <a:pt x="55862" y="113333"/>
                    <a:pt x="57931" y="113333"/>
                  </a:cubicBezTo>
                  <a:cubicBezTo>
                    <a:pt x="57931" y="113333"/>
                    <a:pt x="60000" y="113333"/>
                    <a:pt x="60000" y="113333"/>
                  </a:cubicBezTo>
                  <a:cubicBezTo>
                    <a:pt x="62068" y="113333"/>
                    <a:pt x="62068" y="113333"/>
                    <a:pt x="64137" y="111666"/>
                  </a:cubicBezTo>
                  <a:cubicBezTo>
                    <a:pt x="64137" y="110000"/>
                    <a:pt x="66206" y="110000"/>
                    <a:pt x="68275" y="108333"/>
                  </a:cubicBezTo>
                  <a:cubicBezTo>
                    <a:pt x="70344" y="106666"/>
                    <a:pt x="70344" y="106666"/>
                    <a:pt x="72413" y="105000"/>
                  </a:cubicBezTo>
                  <a:cubicBezTo>
                    <a:pt x="74482" y="103333"/>
                    <a:pt x="76551" y="100000"/>
                    <a:pt x="76551" y="98333"/>
                  </a:cubicBezTo>
                  <a:cubicBezTo>
                    <a:pt x="76551" y="96666"/>
                    <a:pt x="76551" y="95000"/>
                    <a:pt x="78620" y="95000"/>
                  </a:cubicBezTo>
                  <a:cubicBezTo>
                    <a:pt x="80689" y="91666"/>
                    <a:pt x="82758" y="88333"/>
                    <a:pt x="84827" y="85000"/>
                  </a:cubicBezTo>
                  <a:cubicBezTo>
                    <a:pt x="88965" y="80000"/>
                    <a:pt x="91034" y="73333"/>
                    <a:pt x="93103" y="68333"/>
                  </a:cubicBezTo>
                  <a:cubicBezTo>
                    <a:pt x="95172" y="63333"/>
                    <a:pt x="99310" y="61666"/>
                    <a:pt x="105517" y="58333"/>
                  </a:cubicBezTo>
                  <a:cubicBezTo>
                    <a:pt x="107586" y="56666"/>
                    <a:pt x="107586" y="56666"/>
                    <a:pt x="107586" y="56666"/>
                  </a:cubicBezTo>
                  <a:cubicBezTo>
                    <a:pt x="113793" y="51666"/>
                    <a:pt x="120000" y="46666"/>
                    <a:pt x="113793" y="4000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12" name="Shape 2912"/>
            <p:cNvSpPr/>
            <p:nvPr/>
          </p:nvSpPr>
          <p:spPr>
            <a:xfrm>
              <a:off x="3249958" y="1103942"/>
              <a:ext cx="965359" cy="1204053"/>
            </a:xfrm>
            <a:custGeom>
              <a:avLst/>
              <a:gdLst/>
              <a:ahLst/>
              <a:cxnLst/>
              <a:rect l="0" t="0" r="0" b="0"/>
              <a:pathLst>
                <a:path w="120000" h="120000" extrusionOk="0">
                  <a:moveTo>
                    <a:pt x="119748" y="30835"/>
                  </a:moveTo>
                  <a:cubicBezTo>
                    <a:pt x="119748" y="30835"/>
                    <a:pt x="119748" y="30835"/>
                    <a:pt x="119748" y="30835"/>
                  </a:cubicBezTo>
                  <a:cubicBezTo>
                    <a:pt x="119496" y="30650"/>
                    <a:pt x="119245" y="30464"/>
                    <a:pt x="118993" y="30464"/>
                  </a:cubicBezTo>
                  <a:cubicBezTo>
                    <a:pt x="118742" y="30278"/>
                    <a:pt x="118490" y="30278"/>
                    <a:pt x="118490" y="30278"/>
                  </a:cubicBezTo>
                  <a:cubicBezTo>
                    <a:pt x="118490" y="30092"/>
                    <a:pt x="118238" y="30092"/>
                    <a:pt x="118238" y="30092"/>
                  </a:cubicBezTo>
                  <a:cubicBezTo>
                    <a:pt x="117987" y="29907"/>
                    <a:pt x="117735" y="29721"/>
                    <a:pt x="116981" y="29535"/>
                  </a:cubicBezTo>
                  <a:cubicBezTo>
                    <a:pt x="116981" y="29535"/>
                    <a:pt x="116729" y="29535"/>
                    <a:pt x="116729" y="29535"/>
                  </a:cubicBezTo>
                  <a:cubicBezTo>
                    <a:pt x="116729" y="29535"/>
                    <a:pt x="116729" y="29349"/>
                    <a:pt x="116729" y="29349"/>
                  </a:cubicBezTo>
                  <a:cubicBezTo>
                    <a:pt x="116729" y="29349"/>
                    <a:pt x="116729" y="29164"/>
                    <a:pt x="116477" y="29164"/>
                  </a:cubicBezTo>
                  <a:cubicBezTo>
                    <a:pt x="116477" y="28792"/>
                    <a:pt x="115974" y="28606"/>
                    <a:pt x="115723" y="28421"/>
                  </a:cubicBezTo>
                  <a:cubicBezTo>
                    <a:pt x="115471" y="28421"/>
                    <a:pt x="115471" y="28421"/>
                    <a:pt x="115471" y="28235"/>
                  </a:cubicBezTo>
                  <a:cubicBezTo>
                    <a:pt x="114968" y="28049"/>
                    <a:pt x="114716" y="27863"/>
                    <a:pt x="114465" y="27678"/>
                  </a:cubicBezTo>
                  <a:cubicBezTo>
                    <a:pt x="114213" y="27492"/>
                    <a:pt x="114213" y="27492"/>
                    <a:pt x="114213" y="27306"/>
                  </a:cubicBezTo>
                  <a:cubicBezTo>
                    <a:pt x="113962" y="27120"/>
                    <a:pt x="113710" y="26934"/>
                    <a:pt x="112955" y="26749"/>
                  </a:cubicBezTo>
                  <a:cubicBezTo>
                    <a:pt x="112955" y="26749"/>
                    <a:pt x="112704" y="26749"/>
                    <a:pt x="112704" y="26749"/>
                  </a:cubicBezTo>
                  <a:cubicBezTo>
                    <a:pt x="112704" y="26749"/>
                    <a:pt x="112452" y="26749"/>
                    <a:pt x="112201" y="26749"/>
                  </a:cubicBezTo>
                  <a:cubicBezTo>
                    <a:pt x="112201" y="26749"/>
                    <a:pt x="111949" y="26749"/>
                    <a:pt x="111949" y="26749"/>
                  </a:cubicBezTo>
                  <a:cubicBezTo>
                    <a:pt x="111698" y="26563"/>
                    <a:pt x="111446" y="26191"/>
                    <a:pt x="111446" y="26006"/>
                  </a:cubicBezTo>
                  <a:cubicBezTo>
                    <a:pt x="111446" y="25820"/>
                    <a:pt x="111446" y="25820"/>
                    <a:pt x="111446" y="25820"/>
                  </a:cubicBezTo>
                  <a:cubicBezTo>
                    <a:pt x="110943" y="25077"/>
                    <a:pt x="110691" y="24334"/>
                    <a:pt x="110440" y="23591"/>
                  </a:cubicBezTo>
                  <a:cubicBezTo>
                    <a:pt x="110188" y="23405"/>
                    <a:pt x="110188" y="23034"/>
                    <a:pt x="110188" y="22848"/>
                  </a:cubicBezTo>
                  <a:cubicBezTo>
                    <a:pt x="110188" y="22662"/>
                    <a:pt x="110188" y="22476"/>
                    <a:pt x="110188" y="22105"/>
                  </a:cubicBezTo>
                  <a:cubicBezTo>
                    <a:pt x="110188" y="21919"/>
                    <a:pt x="109937" y="21733"/>
                    <a:pt x="109937" y="21362"/>
                  </a:cubicBezTo>
                  <a:cubicBezTo>
                    <a:pt x="109685" y="21176"/>
                    <a:pt x="109685" y="20990"/>
                    <a:pt x="109685" y="20804"/>
                  </a:cubicBezTo>
                  <a:cubicBezTo>
                    <a:pt x="109685" y="20619"/>
                    <a:pt x="109433" y="20247"/>
                    <a:pt x="109433" y="20061"/>
                  </a:cubicBezTo>
                  <a:cubicBezTo>
                    <a:pt x="109182" y="19690"/>
                    <a:pt x="109182" y="19504"/>
                    <a:pt x="109182" y="19133"/>
                  </a:cubicBezTo>
                  <a:cubicBezTo>
                    <a:pt x="108930" y="18390"/>
                    <a:pt x="108930" y="17275"/>
                    <a:pt x="109182" y="16160"/>
                  </a:cubicBezTo>
                  <a:cubicBezTo>
                    <a:pt x="109182" y="15789"/>
                    <a:pt x="108930" y="15417"/>
                    <a:pt x="108930" y="15046"/>
                  </a:cubicBezTo>
                  <a:cubicBezTo>
                    <a:pt x="108930" y="14860"/>
                    <a:pt x="108679" y="14674"/>
                    <a:pt x="108679" y="14489"/>
                  </a:cubicBezTo>
                  <a:cubicBezTo>
                    <a:pt x="108679" y="14117"/>
                    <a:pt x="108679" y="13560"/>
                    <a:pt x="108427" y="13188"/>
                  </a:cubicBezTo>
                  <a:cubicBezTo>
                    <a:pt x="108427" y="13003"/>
                    <a:pt x="108427" y="12817"/>
                    <a:pt x="108679" y="12631"/>
                  </a:cubicBezTo>
                  <a:cubicBezTo>
                    <a:pt x="108679" y="12260"/>
                    <a:pt x="108679" y="11888"/>
                    <a:pt x="108427" y="11702"/>
                  </a:cubicBezTo>
                  <a:cubicBezTo>
                    <a:pt x="108176" y="11331"/>
                    <a:pt x="107924" y="10959"/>
                    <a:pt x="107672" y="10588"/>
                  </a:cubicBezTo>
                  <a:cubicBezTo>
                    <a:pt x="107421" y="10030"/>
                    <a:pt x="106918" y="9473"/>
                    <a:pt x="106666" y="8916"/>
                  </a:cubicBezTo>
                  <a:cubicBezTo>
                    <a:pt x="106415" y="8544"/>
                    <a:pt x="106415" y="8173"/>
                    <a:pt x="106415" y="7616"/>
                  </a:cubicBezTo>
                  <a:cubicBezTo>
                    <a:pt x="106163" y="6873"/>
                    <a:pt x="106163" y="6501"/>
                    <a:pt x="105408" y="5944"/>
                  </a:cubicBezTo>
                  <a:cubicBezTo>
                    <a:pt x="105157" y="5758"/>
                    <a:pt x="104654" y="5572"/>
                    <a:pt x="104402" y="5386"/>
                  </a:cubicBezTo>
                  <a:cubicBezTo>
                    <a:pt x="103647" y="5015"/>
                    <a:pt x="103144" y="4643"/>
                    <a:pt x="102641" y="4272"/>
                  </a:cubicBezTo>
                  <a:cubicBezTo>
                    <a:pt x="102389" y="4086"/>
                    <a:pt x="102138" y="3900"/>
                    <a:pt x="102138" y="3715"/>
                  </a:cubicBezTo>
                  <a:cubicBezTo>
                    <a:pt x="101635" y="3157"/>
                    <a:pt x="101132" y="2414"/>
                    <a:pt x="99874" y="2229"/>
                  </a:cubicBezTo>
                  <a:cubicBezTo>
                    <a:pt x="99874" y="2229"/>
                    <a:pt x="99622" y="2229"/>
                    <a:pt x="99371" y="2229"/>
                  </a:cubicBezTo>
                  <a:cubicBezTo>
                    <a:pt x="99119" y="2229"/>
                    <a:pt x="98867" y="2229"/>
                    <a:pt x="98867" y="2043"/>
                  </a:cubicBezTo>
                  <a:cubicBezTo>
                    <a:pt x="98364" y="1857"/>
                    <a:pt x="98113" y="1671"/>
                    <a:pt x="97861" y="1486"/>
                  </a:cubicBezTo>
                  <a:cubicBezTo>
                    <a:pt x="97610" y="1114"/>
                    <a:pt x="97358" y="743"/>
                    <a:pt x="97106" y="557"/>
                  </a:cubicBezTo>
                  <a:cubicBezTo>
                    <a:pt x="96603" y="0"/>
                    <a:pt x="96603" y="0"/>
                    <a:pt x="96603" y="0"/>
                  </a:cubicBezTo>
                  <a:cubicBezTo>
                    <a:pt x="96100" y="557"/>
                    <a:pt x="96100" y="557"/>
                    <a:pt x="96100" y="557"/>
                  </a:cubicBezTo>
                  <a:cubicBezTo>
                    <a:pt x="95597" y="928"/>
                    <a:pt x="95094" y="1486"/>
                    <a:pt x="94591" y="1671"/>
                  </a:cubicBezTo>
                  <a:cubicBezTo>
                    <a:pt x="94088" y="1857"/>
                    <a:pt x="93836" y="1857"/>
                    <a:pt x="93333" y="1857"/>
                  </a:cubicBezTo>
                  <a:cubicBezTo>
                    <a:pt x="92830" y="1857"/>
                    <a:pt x="92578" y="1857"/>
                    <a:pt x="92075" y="2229"/>
                  </a:cubicBezTo>
                  <a:cubicBezTo>
                    <a:pt x="91320" y="2600"/>
                    <a:pt x="91069" y="3157"/>
                    <a:pt x="91069" y="3715"/>
                  </a:cubicBezTo>
                  <a:cubicBezTo>
                    <a:pt x="90566" y="4458"/>
                    <a:pt x="90314" y="5201"/>
                    <a:pt x="89308" y="5386"/>
                  </a:cubicBezTo>
                  <a:cubicBezTo>
                    <a:pt x="89056" y="5572"/>
                    <a:pt x="88553" y="5572"/>
                    <a:pt x="88301" y="5572"/>
                  </a:cubicBezTo>
                  <a:cubicBezTo>
                    <a:pt x="87798" y="5572"/>
                    <a:pt x="87295" y="5572"/>
                    <a:pt x="86792" y="5944"/>
                  </a:cubicBezTo>
                  <a:cubicBezTo>
                    <a:pt x="86289" y="6315"/>
                    <a:pt x="86037" y="6687"/>
                    <a:pt x="85786" y="7058"/>
                  </a:cubicBezTo>
                  <a:cubicBezTo>
                    <a:pt x="85786" y="7430"/>
                    <a:pt x="85786" y="7616"/>
                    <a:pt x="85534" y="7801"/>
                  </a:cubicBezTo>
                  <a:cubicBezTo>
                    <a:pt x="85283" y="8359"/>
                    <a:pt x="84779" y="8544"/>
                    <a:pt x="84025" y="8730"/>
                  </a:cubicBezTo>
                  <a:cubicBezTo>
                    <a:pt x="84025" y="8730"/>
                    <a:pt x="83773" y="8730"/>
                    <a:pt x="83773" y="8730"/>
                  </a:cubicBezTo>
                  <a:cubicBezTo>
                    <a:pt x="82767" y="8730"/>
                    <a:pt x="81509" y="8173"/>
                    <a:pt x="81006" y="7801"/>
                  </a:cubicBezTo>
                  <a:cubicBezTo>
                    <a:pt x="80000" y="7058"/>
                    <a:pt x="78490" y="7058"/>
                    <a:pt x="77484" y="7058"/>
                  </a:cubicBezTo>
                  <a:cubicBezTo>
                    <a:pt x="76981" y="7058"/>
                    <a:pt x="76477" y="7058"/>
                    <a:pt x="75974" y="7058"/>
                  </a:cubicBezTo>
                  <a:cubicBezTo>
                    <a:pt x="75220" y="7058"/>
                    <a:pt x="75220" y="7058"/>
                    <a:pt x="75220" y="7058"/>
                  </a:cubicBezTo>
                  <a:cubicBezTo>
                    <a:pt x="73962" y="7058"/>
                    <a:pt x="72452" y="7058"/>
                    <a:pt x="70943" y="7058"/>
                  </a:cubicBezTo>
                  <a:cubicBezTo>
                    <a:pt x="69685" y="7058"/>
                    <a:pt x="68679" y="7058"/>
                    <a:pt x="67672" y="7058"/>
                  </a:cubicBezTo>
                  <a:cubicBezTo>
                    <a:pt x="67672" y="6873"/>
                    <a:pt x="67672" y="6873"/>
                    <a:pt x="67672" y="6687"/>
                  </a:cubicBezTo>
                  <a:cubicBezTo>
                    <a:pt x="67672" y="6130"/>
                    <a:pt x="67672" y="5944"/>
                    <a:pt x="67421" y="5758"/>
                  </a:cubicBezTo>
                  <a:cubicBezTo>
                    <a:pt x="67169" y="5386"/>
                    <a:pt x="67169" y="5386"/>
                    <a:pt x="67169" y="5386"/>
                  </a:cubicBezTo>
                  <a:cubicBezTo>
                    <a:pt x="66918" y="5572"/>
                    <a:pt x="66918" y="5572"/>
                    <a:pt x="66918" y="5572"/>
                  </a:cubicBezTo>
                  <a:cubicBezTo>
                    <a:pt x="66918" y="5572"/>
                    <a:pt x="66918" y="5572"/>
                    <a:pt x="66918" y="5572"/>
                  </a:cubicBezTo>
                  <a:cubicBezTo>
                    <a:pt x="66666" y="5758"/>
                    <a:pt x="66415" y="5944"/>
                    <a:pt x="66163" y="6315"/>
                  </a:cubicBezTo>
                  <a:cubicBezTo>
                    <a:pt x="65911" y="6687"/>
                    <a:pt x="65660" y="7058"/>
                    <a:pt x="65157" y="7058"/>
                  </a:cubicBezTo>
                  <a:cubicBezTo>
                    <a:pt x="65157" y="7058"/>
                    <a:pt x="65157" y="7058"/>
                    <a:pt x="64905" y="7058"/>
                  </a:cubicBezTo>
                  <a:cubicBezTo>
                    <a:pt x="64905" y="7058"/>
                    <a:pt x="64654" y="7058"/>
                    <a:pt x="64402" y="7058"/>
                  </a:cubicBezTo>
                  <a:cubicBezTo>
                    <a:pt x="64402" y="7058"/>
                    <a:pt x="64150" y="7058"/>
                    <a:pt x="63899" y="7058"/>
                  </a:cubicBezTo>
                  <a:cubicBezTo>
                    <a:pt x="63647" y="7058"/>
                    <a:pt x="63396" y="7058"/>
                    <a:pt x="63144" y="7058"/>
                  </a:cubicBezTo>
                  <a:cubicBezTo>
                    <a:pt x="62389" y="7058"/>
                    <a:pt x="61635" y="7058"/>
                    <a:pt x="61132" y="7058"/>
                  </a:cubicBezTo>
                  <a:cubicBezTo>
                    <a:pt x="59874" y="7058"/>
                    <a:pt x="59874" y="7058"/>
                    <a:pt x="59874" y="7058"/>
                  </a:cubicBezTo>
                  <a:cubicBezTo>
                    <a:pt x="56855" y="7058"/>
                    <a:pt x="53333" y="7058"/>
                    <a:pt x="49559" y="7058"/>
                  </a:cubicBezTo>
                  <a:cubicBezTo>
                    <a:pt x="46289" y="7058"/>
                    <a:pt x="43018" y="7058"/>
                    <a:pt x="39748" y="7058"/>
                  </a:cubicBezTo>
                  <a:cubicBezTo>
                    <a:pt x="35723" y="7058"/>
                    <a:pt x="35723" y="7058"/>
                    <a:pt x="35723" y="7058"/>
                  </a:cubicBezTo>
                  <a:cubicBezTo>
                    <a:pt x="32955" y="7058"/>
                    <a:pt x="30440" y="7058"/>
                    <a:pt x="27924" y="7058"/>
                  </a:cubicBezTo>
                  <a:cubicBezTo>
                    <a:pt x="25660" y="7058"/>
                    <a:pt x="23396" y="7058"/>
                    <a:pt x="21132" y="7058"/>
                  </a:cubicBezTo>
                  <a:cubicBezTo>
                    <a:pt x="20628" y="7058"/>
                    <a:pt x="20628" y="7058"/>
                    <a:pt x="20628" y="7058"/>
                  </a:cubicBezTo>
                  <a:cubicBezTo>
                    <a:pt x="21132" y="19133"/>
                    <a:pt x="21132" y="19133"/>
                    <a:pt x="21132" y="19133"/>
                  </a:cubicBezTo>
                  <a:cubicBezTo>
                    <a:pt x="14088" y="19133"/>
                    <a:pt x="14088" y="19133"/>
                    <a:pt x="14088" y="19133"/>
                  </a:cubicBezTo>
                  <a:cubicBezTo>
                    <a:pt x="14088" y="21919"/>
                    <a:pt x="14088" y="21919"/>
                    <a:pt x="14088" y="21919"/>
                  </a:cubicBezTo>
                  <a:cubicBezTo>
                    <a:pt x="14339" y="23777"/>
                    <a:pt x="14339" y="25448"/>
                    <a:pt x="14339" y="27306"/>
                  </a:cubicBezTo>
                  <a:cubicBezTo>
                    <a:pt x="14339" y="28978"/>
                    <a:pt x="14339" y="28978"/>
                    <a:pt x="14339" y="28978"/>
                  </a:cubicBezTo>
                  <a:cubicBezTo>
                    <a:pt x="14591" y="32693"/>
                    <a:pt x="14591" y="36965"/>
                    <a:pt x="14842" y="41052"/>
                  </a:cubicBezTo>
                  <a:cubicBezTo>
                    <a:pt x="14842" y="41981"/>
                    <a:pt x="14842" y="41981"/>
                    <a:pt x="14842" y="41981"/>
                  </a:cubicBezTo>
                  <a:cubicBezTo>
                    <a:pt x="14842" y="41981"/>
                    <a:pt x="14842" y="43281"/>
                    <a:pt x="14842" y="43839"/>
                  </a:cubicBezTo>
                  <a:cubicBezTo>
                    <a:pt x="14842" y="43839"/>
                    <a:pt x="14842" y="44024"/>
                    <a:pt x="14842" y="44024"/>
                  </a:cubicBezTo>
                  <a:cubicBezTo>
                    <a:pt x="15094" y="44210"/>
                    <a:pt x="15094" y="44582"/>
                    <a:pt x="15094" y="44767"/>
                  </a:cubicBezTo>
                  <a:cubicBezTo>
                    <a:pt x="14842" y="44953"/>
                    <a:pt x="14842" y="45139"/>
                    <a:pt x="14591" y="45139"/>
                  </a:cubicBezTo>
                  <a:cubicBezTo>
                    <a:pt x="14591" y="45139"/>
                    <a:pt x="14591" y="45139"/>
                    <a:pt x="14339" y="45139"/>
                  </a:cubicBezTo>
                  <a:cubicBezTo>
                    <a:pt x="14088" y="45139"/>
                    <a:pt x="13836" y="45139"/>
                    <a:pt x="13584" y="45139"/>
                  </a:cubicBezTo>
                  <a:cubicBezTo>
                    <a:pt x="13584" y="45139"/>
                    <a:pt x="13333" y="44953"/>
                    <a:pt x="13081" y="44953"/>
                  </a:cubicBezTo>
                  <a:cubicBezTo>
                    <a:pt x="13081" y="44953"/>
                    <a:pt x="13081" y="44953"/>
                    <a:pt x="12830" y="44953"/>
                  </a:cubicBezTo>
                  <a:cubicBezTo>
                    <a:pt x="12327" y="44953"/>
                    <a:pt x="12075" y="45139"/>
                    <a:pt x="11572" y="45325"/>
                  </a:cubicBezTo>
                  <a:cubicBezTo>
                    <a:pt x="11320" y="45510"/>
                    <a:pt x="11069" y="45696"/>
                    <a:pt x="10566" y="45696"/>
                  </a:cubicBezTo>
                  <a:cubicBezTo>
                    <a:pt x="10566" y="45696"/>
                    <a:pt x="10566" y="45696"/>
                    <a:pt x="10566" y="45696"/>
                  </a:cubicBezTo>
                  <a:cubicBezTo>
                    <a:pt x="10314" y="45696"/>
                    <a:pt x="10062" y="45696"/>
                    <a:pt x="9811" y="45696"/>
                  </a:cubicBezTo>
                  <a:cubicBezTo>
                    <a:pt x="9559" y="45696"/>
                    <a:pt x="9308" y="45510"/>
                    <a:pt x="9056" y="45510"/>
                  </a:cubicBezTo>
                  <a:cubicBezTo>
                    <a:pt x="8553" y="45510"/>
                    <a:pt x="8050" y="45696"/>
                    <a:pt x="7798" y="46068"/>
                  </a:cubicBezTo>
                  <a:cubicBezTo>
                    <a:pt x="7295" y="46625"/>
                    <a:pt x="7547" y="46996"/>
                    <a:pt x="7798" y="47554"/>
                  </a:cubicBezTo>
                  <a:cubicBezTo>
                    <a:pt x="7798" y="47925"/>
                    <a:pt x="8050" y="48297"/>
                    <a:pt x="7547" y="48668"/>
                  </a:cubicBezTo>
                  <a:cubicBezTo>
                    <a:pt x="7547" y="49040"/>
                    <a:pt x="7044" y="49226"/>
                    <a:pt x="6792" y="49597"/>
                  </a:cubicBezTo>
                  <a:cubicBezTo>
                    <a:pt x="6289" y="49783"/>
                    <a:pt x="5786" y="50154"/>
                    <a:pt x="5786" y="50526"/>
                  </a:cubicBezTo>
                  <a:cubicBezTo>
                    <a:pt x="5534" y="50712"/>
                    <a:pt x="5534" y="50897"/>
                    <a:pt x="5534" y="51083"/>
                  </a:cubicBezTo>
                  <a:cubicBezTo>
                    <a:pt x="5534" y="51455"/>
                    <a:pt x="5534" y="51640"/>
                    <a:pt x="5534" y="51826"/>
                  </a:cubicBezTo>
                  <a:cubicBezTo>
                    <a:pt x="5283" y="52012"/>
                    <a:pt x="5031" y="52012"/>
                    <a:pt x="4528" y="52198"/>
                  </a:cubicBezTo>
                  <a:cubicBezTo>
                    <a:pt x="4276" y="52198"/>
                    <a:pt x="4025" y="52198"/>
                    <a:pt x="3773" y="52383"/>
                  </a:cubicBezTo>
                  <a:cubicBezTo>
                    <a:pt x="3270" y="52941"/>
                    <a:pt x="3773" y="53312"/>
                    <a:pt x="4276" y="53684"/>
                  </a:cubicBezTo>
                  <a:cubicBezTo>
                    <a:pt x="4779" y="54055"/>
                    <a:pt x="5283" y="54427"/>
                    <a:pt x="5031" y="54798"/>
                  </a:cubicBezTo>
                  <a:cubicBezTo>
                    <a:pt x="4779" y="55170"/>
                    <a:pt x="4276" y="55170"/>
                    <a:pt x="4025" y="55356"/>
                  </a:cubicBezTo>
                  <a:cubicBezTo>
                    <a:pt x="3773" y="55356"/>
                    <a:pt x="3522" y="55541"/>
                    <a:pt x="3522" y="55541"/>
                  </a:cubicBezTo>
                  <a:cubicBezTo>
                    <a:pt x="3018" y="55727"/>
                    <a:pt x="2515" y="56099"/>
                    <a:pt x="2264" y="56470"/>
                  </a:cubicBezTo>
                  <a:cubicBezTo>
                    <a:pt x="1257" y="57213"/>
                    <a:pt x="1509" y="57770"/>
                    <a:pt x="2264" y="58699"/>
                  </a:cubicBezTo>
                  <a:cubicBezTo>
                    <a:pt x="2264" y="58699"/>
                    <a:pt x="2264" y="58885"/>
                    <a:pt x="2515" y="58885"/>
                  </a:cubicBezTo>
                  <a:cubicBezTo>
                    <a:pt x="2767" y="59256"/>
                    <a:pt x="3018" y="59442"/>
                    <a:pt x="3018" y="59814"/>
                  </a:cubicBezTo>
                  <a:cubicBezTo>
                    <a:pt x="2767" y="60185"/>
                    <a:pt x="2515" y="60185"/>
                    <a:pt x="2264" y="60371"/>
                  </a:cubicBezTo>
                  <a:cubicBezTo>
                    <a:pt x="2012" y="60371"/>
                    <a:pt x="2012" y="60371"/>
                    <a:pt x="1761" y="60557"/>
                  </a:cubicBezTo>
                  <a:cubicBezTo>
                    <a:pt x="754" y="60928"/>
                    <a:pt x="0" y="62043"/>
                    <a:pt x="0" y="62972"/>
                  </a:cubicBezTo>
                  <a:cubicBezTo>
                    <a:pt x="0" y="63343"/>
                    <a:pt x="0" y="63900"/>
                    <a:pt x="754" y="64086"/>
                  </a:cubicBezTo>
                  <a:cubicBezTo>
                    <a:pt x="1006" y="64272"/>
                    <a:pt x="1006" y="64272"/>
                    <a:pt x="1257" y="64272"/>
                  </a:cubicBezTo>
                  <a:cubicBezTo>
                    <a:pt x="1509" y="64272"/>
                    <a:pt x="1509" y="64272"/>
                    <a:pt x="1761" y="64086"/>
                  </a:cubicBezTo>
                  <a:cubicBezTo>
                    <a:pt x="2012" y="64086"/>
                    <a:pt x="2264" y="63900"/>
                    <a:pt x="2264" y="63529"/>
                  </a:cubicBezTo>
                  <a:cubicBezTo>
                    <a:pt x="2264" y="63529"/>
                    <a:pt x="2515" y="63529"/>
                    <a:pt x="2515" y="63529"/>
                  </a:cubicBezTo>
                  <a:cubicBezTo>
                    <a:pt x="3018" y="63529"/>
                    <a:pt x="3522" y="63715"/>
                    <a:pt x="3773" y="63900"/>
                  </a:cubicBezTo>
                  <a:cubicBezTo>
                    <a:pt x="4025" y="64272"/>
                    <a:pt x="4025" y="64829"/>
                    <a:pt x="3773" y="65386"/>
                  </a:cubicBezTo>
                  <a:cubicBezTo>
                    <a:pt x="3522" y="65944"/>
                    <a:pt x="4025" y="66501"/>
                    <a:pt x="4528" y="66873"/>
                  </a:cubicBezTo>
                  <a:cubicBezTo>
                    <a:pt x="4779" y="67058"/>
                    <a:pt x="5031" y="67430"/>
                    <a:pt x="5283" y="67616"/>
                  </a:cubicBezTo>
                  <a:cubicBezTo>
                    <a:pt x="5534" y="68173"/>
                    <a:pt x="5534" y="68544"/>
                    <a:pt x="5283" y="69102"/>
                  </a:cubicBezTo>
                  <a:cubicBezTo>
                    <a:pt x="5031" y="69659"/>
                    <a:pt x="5031" y="70216"/>
                    <a:pt x="5534" y="70588"/>
                  </a:cubicBezTo>
                  <a:cubicBezTo>
                    <a:pt x="6037" y="70959"/>
                    <a:pt x="6289" y="71145"/>
                    <a:pt x="6792" y="71145"/>
                  </a:cubicBezTo>
                  <a:cubicBezTo>
                    <a:pt x="7044" y="71145"/>
                    <a:pt x="7295" y="71331"/>
                    <a:pt x="7547" y="71331"/>
                  </a:cubicBezTo>
                  <a:cubicBezTo>
                    <a:pt x="8050" y="71702"/>
                    <a:pt x="8301" y="72074"/>
                    <a:pt x="8301" y="72631"/>
                  </a:cubicBezTo>
                  <a:cubicBezTo>
                    <a:pt x="8301" y="73374"/>
                    <a:pt x="8050" y="73746"/>
                    <a:pt x="7798" y="74303"/>
                  </a:cubicBezTo>
                  <a:cubicBezTo>
                    <a:pt x="7798" y="74489"/>
                    <a:pt x="7798" y="74489"/>
                    <a:pt x="7798" y="74489"/>
                  </a:cubicBezTo>
                  <a:cubicBezTo>
                    <a:pt x="7295" y="75232"/>
                    <a:pt x="8050" y="75789"/>
                    <a:pt x="8805" y="76160"/>
                  </a:cubicBezTo>
                  <a:cubicBezTo>
                    <a:pt x="9056" y="76346"/>
                    <a:pt x="9056" y="76346"/>
                    <a:pt x="9308" y="76532"/>
                  </a:cubicBezTo>
                  <a:cubicBezTo>
                    <a:pt x="9811" y="77089"/>
                    <a:pt x="10314" y="77647"/>
                    <a:pt x="10817" y="78204"/>
                  </a:cubicBezTo>
                  <a:cubicBezTo>
                    <a:pt x="11069" y="78575"/>
                    <a:pt x="11320" y="78947"/>
                    <a:pt x="11572" y="79133"/>
                  </a:cubicBezTo>
                  <a:cubicBezTo>
                    <a:pt x="11823" y="79504"/>
                    <a:pt x="12075" y="79690"/>
                    <a:pt x="12327" y="80061"/>
                  </a:cubicBezTo>
                  <a:cubicBezTo>
                    <a:pt x="13081" y="80804"/>
                    <a:pt x="13836" y="81547"/>
                    <a:pt x="13333" y="82662"/>
                  </a:cubicBezTo>
                  <a:cubicBezTo>
                    <a:pt x="13333" y="82848"/>
                    <a:pt x="13333" y="82848"/>
                    <a:pt x="13333" y="82848"/>
                  </a:cubicBezTo>
                  <a:cubicBezTo>
                    <a:pt x="13081" y="83219"/>
                    <a:pt x="13081" y="83405"/>
                    <a:pt x="13081" y="83591"/>
                  </a:cubicBezTo>
                  <a:cubicBezTo>
                    <a:pt x="13081" y="83777"/>
                    <a:pt x="13081" y="83962"/>
                    <a:pt x="13333" y="83962"/>
                  </a:cubicBezTo>
                  <a:cubicBezTo>
                    <a:pt x="13333" y="84334"/>
                    <a:pt x="13333" y="84334"/>
                    <a:pt x="13333" y="84705"/>
                  </a:cubicBezTo>
                  <a:cubicBezTo>
                    <a:pt x="13081" y="84891"/>
                    <a:pt x="12830" y="85077"/>
                    <a:pt x="12578" y="85263"/>
                  </a:cubicBezTo>
                  <a:cubicBezTo>
                    <a:pt x="12075" y="85448"/>
                    <a:pt x="11572" y="85820"/>
                    <a:pt x="11823" y="86377"/>
                  </a:cubicBezTo>
                  <a:cubicBezTo>
                    <a:pt x="12075" y="86563"/>
                    <a:pt x="12075" y="86563"/>
                    <a:pt x="12327" y="86749"/>
                  </a:cubicBezTo>
                  <a:cubicBezTo>
                    <a:pt x="12578" y="86749"/>
                    <a:pt x="12578" y="86934"/>
                    <a:pt x="12830" y="86934"/>
                  </a:cubicBezTo>
                  <a:cubicBezTo>
                    <a:pt x="12830" y="87120"/>
                    <a:pt x="12830" y="87306"/>
                    <a:pt x="12830" y="87492"/>
                  </a:cubicBezTo>
                  <a:cubicBezTo>
                    <a:pt x="12578" y="87678"/>
                    <a:pt x="12578" y="87863"/>
                    <a:pt x="12830" y="88049"/>
                  </a:cubicBezTo>
                  <a:cubicBezTo>
                    <a:pt x="12830" y="88235"/>
                    <a:pt x="13333" y="88421"/>
                    <a:pt x="13584" y="88421"/>
                  </a:cubicBezTo>
                  <a:cubicBezTo>
                    <a:pt x="14088" y="88421"/>
                    <a:pt x="14339" y="88421"/>
                    <a:pt x="15094" y="88235"/>
                  </a:cubicBezTo>
                  <a:cubicBezTo>
                    <a:pt x="15597" y="88049"/>
                    <a:pt x="16100" y="88049"/>
                    <a:pt x="16603" y="88049"/>
                  </a:cubicBezTo>
                  <a:cubicBezTo>
                    <a:pt x="17106" y="88049"/>
                    <a:pt x="17610" y="88235"/>
                    <a:pt x="17861" y="88606"/>
                  </a:cubicBezTo>
                  <a:cubicBezTo>
                    <a:pt x="18113" y="88792"/>
                    <a:pt x="17861" y="89164"/>
                    <a:pt x="17610" y="89535"/>
                  </a:cubicBezTo>
                  <a:cubicBezTo>
                    <a:pt x="17358" y="90092"/>
                    <a:pt x="17106" y="90650"/>
                    <a:pt x="17861" y="90835"/>
                  </a:cubicBezTo>
                  <a:cubicBezTo>
                    <a:pt x="18113" y="90835"/>
                    <a:pt x="18364" y="91021"/>
                    <a:pt x="19119" y="91021"/>
                  </a:cubicBezTo>
                  <a:cubicBezTo>
                    <a:pt x="19371" y="91021"/>
                    <a:pt x="19371" y="91021"/>
                    <a:pt x="19371" y="91021"/>
                  </a:cubicBezTo>
                  <a:cubicBezTo>
                    <a:pt x="19622" y="91021"/>
                    <a:pt x="19874" y="91021"/>
                    <a:pt x="20125" y="91021"/>
                  </a:cubicBezTo>
                  <a:cubicBezTo>
                    <a:pt x="21132" y="91207"/>
                    <a:pt x="22138" y="91393"/>
                    <a:pt x="22641" y="91764"/>
                  </a:cubicBezTo>
                  <a:cubicBezTo>
                    <a:pt x="22893" y="91950"/>
                    <a:pt x="22893" y="92136"/>
                    <a:pt x="23144" y="92321"/>
                  </a:cubicBezTo>
                  <a:cubicBezTo>
                    <a:pt x="23144" y="92693"/>
                    <a:pt x="23396" y="92879"/>
                    <a:pt x="23647" y="93065"/>
                  </a:cubicBezTo>
                  <a:cubicBezTo>
                    <a:pt x="23899" y="93250"/>
                    <a:pt x="24402" y="93250"/>
                    <a:pt x="24654" y="93250"/>
                  </a:cubicBezTo>
                  <a:cubicBezTo>
                    <a:pt x="24905" y="93436"/>
                    <a:pt x="25408" y="93436"/>
                    <a:pt x="25408" y="93622"/>
                  </a:cubicBezTo>
                  <a:cubicBezTo>
                    <a:pt x="25660" y="93993"/>
                    <a:pt x="25660" y="94179"/>
                    <a:pt x="25408" y="94551"/>
                  </a:cubicBezTo>
                  <a:cubicBezTo>
                    <a:pt x="25157" y="94736"/>
                    <a:pt x="24905" y="94922"/>
                    <a:pt x="25157" y="95294"/>
                  </a:cubicBezTo>
                  <a:cubicBezTo>
                    <a:pt x="25157" y="95479"/>
                    <a:pt x="25408" y="95665"/>
                    <a:pt x="26163" y="96222"/>
                  </a:cubicBezTo>
                  <a:cubicBezTo>
                    <a:pt x="26415" y="96408"/>
                    <a:pt x="26415" y="96408"/>
                    <a:pt x="26415" y="96408"/>
                  </a:cubicBezTo>
                  <a:cubicBezTo>
                    <a:pt x="26918" y="96780"/>
                    <a:pt x="27421" y="97151"/>
                    <a:pt x="28176" y="97523"/>
                  </a:cubicBezTo>
                  <a:cubicBezTo>
                    <a:pt x="28427" y="97708"/>
                    <a:pt x="28930" y="97894"/>
                    <a:pt x="29182" y="97894"/>
                  </a:cubicBezTo>
                  <a:cubicBezTo>
                    <a:pt x="29685" y="97894"/>
                    <a:pt x="29937" y="97894"/>
                    <a:pt x="30440" y="98080"/>
                  </a:cubicBezTo>
                  <a:cubicBezTo>
                    <a:pt x="30691" y="98266"/>
                    <a:pt x="30691" y="98452"/>
                    <a:pt x="30943" y="98823"/>
                  </a:cubicBezTo>
                  <a:cubicBezTo>
                    <a:pt x="31194" y="99009"/>
                    <a:pt x="31194" y="99380"/>
                    <a:pt x="31446" y="99566"/>
                  </a:cubicBezTo>
                  <a:cubicBezTo>
                    <a:pt x="31949" y="99752"/>
                    <a:pt x="32201" y="99938"/>
                    <a:pt x="32452" y="100123"/>
                  </a:cubicBezTo>
                  <a:cubicBezTo>
                    <a:pt x="32704" y="100309"/>
                    <a:pt x="32955" y="100309"/>
                    <a:pt x="32955" y="100495"/>
                  </a:cubicBezTo>
                  <a:cubicBezTo>
                    <a:pt x="33710" y="101052"/>
                    <a:pt x="33710" y="101238"/>
                    <a:pt x="33459" y="101424"/>
                  </a:cubicBezTo>
                  <a:cubicBezTo>
                    <a:pt x="33207" y="101609"/>
                    <a:pt x="32955" y="101795"/>
                    <a:pt x="32955" y="101981"/>
                  </a:cubicBezTo>
                  <a:cubicBezTo>
                    <a:pt x="32704" y="102538"/>
                    <a:pt x="33207" y="102724"/>
                    <a:pt x="33710" y="102724"/>
                  </a:cubicBezTo>
                  <a:cubicBezTo>
                    <a:pt x="33962" y="102910"/>
                    <a:pt x="34213" y="102910"/>
                    <a:pt x="34213" y="103095"/>
                  </a:cubicBezTo>
                  <a:cubicBezTo>
                    <a:pt x="34465" y="103281"/>
                    <a:pt x="34465" y="103467"/>
                    <a:pt x="34716" y="103839"/>
                  </a:cubicBezTo>
                  <a:cubicBezTo>
                    <a:pt x="34716" y="104210"/>
                    <a:pt x="34716" y="104396"/>
                    <a:pt x="35220" y="104767"/>
                  </a:cubicBezTo>
                  <a:cubicBezTo>
                    <a:pt x="35471" y="104953"/>
                    <a:pt x="35974" y="104953"/>
                    <a:pt x="36226" y="104953"/>
                  </a:cubicBezTo>
                  <a:cubicBezTo>
                    <a:pt x="36729" y="104953"/>
                    <a:pt x="36981" y="104953"/>
                    <a:pt x="37484" y="105325"/>
                  </a:cubicBezTo>
                  <a:cubicBezTo>
                    <a:pt x="37484" y="105325"/>
                    <a:pt x="37484" y="105325"/>
                    <a:pt x="37735" y="105510"/>
                  </a:cubicBezTo>
                  <a:cubicBezTo>
                    <a:pt x="37735" y="105510"/>
                    <a:pt x="37735" y="105696"/>
                    <a:pt x="37987" y="105696"/>
                  </a:cubicBezTo>
                  <a:cubicBezTo>
                    <a:pt x="38238" y="105696"/>
                    <a:pt x="38238" y="105882"/>
                    <a:pt x="38490" y="105882"/>
                  </a:cubicBezTo>
                  <a:cubicBezTo>
                    <a:pt x="38742" y="105882"/>
                    <a:pt x="38742" y="105882"/>
                    <a:pt x="38993" y="106068"/>
                  </a:cubicBezTo>
                  <a:cubicBezTo>
                    <a:pt x="39496" y="106439"/>
                    <a:pt x="39748" y="106811"/>
                    <a:pt x="40000" y="107554"/>
                  </a:cubicBezTo>
                  <a:cubicBezTo>
                    <a:pt x="40000" y="107739"/>
                    <a:pt x="40000" y="107739"/>
                    <a:pt x="40000" y="107739"/>
                  </a:cubicBezTo>
                  <a:cubicBezTo>
                    <a:pt x="40251" y="109040"/>
                    <a:pt x="40503" y="109783"/>
                    <a:pt x="41509" y="110712"/>
                  </a:cubicBezTo>
                  <a:cubicBezTo>
                    <a:pt x="41761" y="110897"/>
                    <a:pt x="42264" y="111083"/>
                    <a:pt x="42515" y="111455"/>
                  </a:cubicBezTo>
                  <a:cubicBezTo>
                    <a:pt x="42767" y="111455"/>
                    <a:pt x="43018" y="111640"/>
                    <a:pt x="43270" y="111826"/>
                  </a:cubicBezTo>
                  <a:cubicBezTo>
                    <a:pt x="43522" y="112198"/>
                    <a:pt x="43522" y="112383"/>
                    <a:pt x="43773" y="112755"/>
                  </a:cubicBezTo>
                  <a:cubicBezTo>
                    <a:pt x="43773" y="112941"/>
                    <a:pt x="43773" y="113126"/>
                    <a:pt x="44025" y="113498"/>
                  </a:cubicBezTo>
                  <a:cubicBezTo>
                    <a:pt x="44276" y="113869"/>
                    <a:pt x="45283" y="114241"/>
                    <a:pt x="46037" y="114613"/>
                  </a:cubicBezTo>
                  <a:cubicBezTo>
                    <a:pt x="46540" y="114613"/>
                    <a:pt x="47044" y="114798"/>
                    <a:pt x="47295" y="114984"/>
                  </a:cubicBezTo>
                  <a:cubicBezTo>
                    <a:pt x="47547" y="115170"/>
                    <a:pt x="48050" y="115170"/>
                    <a:pt x="48301" y="115170"/>
                  </a:cubicBezTo>
                  <a:cubicBezTo>
                    <a:pt x="48553" y="115170"/>
                    <a:pt x="48805" y="115170"/>
                    <a:pt x="49308" y="114798"/>
                  </a:cubicBezTo>
                  <a:cubicBezTo>
                    <a:pt x="49559" y="114798"/>
                    <a:pt x="49559" y="114798"/>
                    <a:pt x="49559" y="114798"/>
                  </a:cubicBezTo>
                  <a:cubicBezTo>
                    <a:pt x="49811" y="114427"/>
                    <a:pt x="49811" y="114427"/>
                    <a:pt x="49811" y="114427"/>
                  </a:cubicBezTo>
                  <a:cubicBezTo>
                    <a:pt x="50314" y="114241"/>
                    <a:pt x="50817" y="114055"/>
                    <a:pt x="51320" y="114055"/>
                  </a:cubicBezTo>
                  <a:cubicBezTo>
                    <a:pt x="51572" y="114055"/>
                    <a:pt x="51572" y="114055"/>
                    <a:pt x="52075" y="114055"/>
                  </a:cubicBezTo>
                  <a:cubicBezTo>
                    <a:pt x="52327" y="114055"/>
                    <a:pt x="52327" y="114055"/>
                    <a:pt x="52327" y="114055"/>
                  </a:cubicBezTo>
                  <a:cubicBezTo>
                    <a:pt x="52578" y="114241"/>
                    <a:pt x="53081" y="114241"/>
                    <a:pt x="53333" y="114427"/>
                  </a:cubicBezTo>
                  <a:cubicBezTo>
                    <a:pt x="53584" y="114427"/>
                    <a:pt x="53584" y="114613"/>
                    <a:pt x="53836" y="114613"/>
                  </a:cubicBezTo>
                  <a:cubicBezTo>
                    <a:pt x="54088" y="114798"/>
                    <a:pt x="54088" y="114984"/>
                    <a:pt x="54339" y="114984"/>
                  </a:cubicBezTo>
                  <a:cubicBezTo>
                    <a:pt x="54591" y="114984"/>
                    <a:pt x="54591" y="114984"/>
                    <a:pt x="54591" y="114984"/>
                  </a:cubicBezTo>
                  <a:cubicBezTo>
                    <a:pt x="55345" y="114984"/>
                    <a:pt x="55597" y="114427"/>
                    <a:pt x="55849" y="114055"/>
                  </a:cubicBezTo>
                  <a:cubicBezTo>
                    <a:pt x="56100" y="113869"/>
                    <a:pt x="56100" y="113684"/>
                    <a:pt x="56352" y="113498"/>
                  </a:cubicBezTo>
                  <a:cubicBezTo>
                    <a:pt x="56603" y="113312"/>
                    <a:pt x="56855" y="113126"/>
                    <a:pt x="57358" y="113126"/>
                  </a:cubicBezTo>
                  <a:cubicBezTo>
                    <a:pt x="57358" y="113126"/>
                    <a:pt x="57358" y="113126"/>
                    <a:pt x="57358" y="113126"/>
                  </a:cubicBezTo>
                  <a:cubicBezTo>
                    <a:pt x="57861" y="113312"/>
                    <a:pt x="58364" y="113498"/>
                    <a:pt x="58364" y="113869"/>
                  </a:cubicBezTo>
                  <a:cubicBezTo>
                    <a:pt x="59119" y="114984"/>
                    <a:pt x="60125" y="115727"/>
                    <a:pt x="61383" y="116656"/>
                  </a:cubicBezTo>
                  <a:cubicBezTo>
                    <a:pt x="61635" y="116842"/>
                    <a:pt x="61886" y="117027"/>
                    <a:pt x="62138" y="117213"/>
                  </a:cubicBezTo>
                  <a:cubicBezTo>
                    <a:pt x="62641" y="117585"/>
                    <a:pt x="62893" y="117585"/>
                    <a:pt x="63144" y="117770"/>
                  </a:cubicBezTo>
                  <a:cubicBezTo>
                    <a:pt x="63396" y="117770"/>
                    <a:pt x="63396" y="117770"/>
                    <a:pt x="63647" y="117770"/>
                  </a:cubicBezTo>
                  <a:cubicBezTo>
                    <a:pt x="64150" y="117956"/>
                    <a:pt x="64150" y="118142"/>
                    <a:pt x="64150" y="118513"/>
                  </a:cubicBezTo>
                  <a:cubicBezTo>
                    <a:pt x="64150" y="118513"/>
                    <a:pt x="64150" y="118699"/>
                    <a:pt x="64150" y="118699"/>
                  </a:cubicBezTo>
                  <a:cubicBezTo>
                    <a:pt x="64654" y="119442"/>
                    <a:pt x="65157" y="119442"/>
                    <a:pt x="66163" y="119442"/>
                  </a:cubicBezTo>
                  <a:cubicBezTo>
                    <a:pt x="66918" y="119442"/>
                    <a:pt x="67169" y="119256"/>
                    <a:pt x="67672" y="119071"/>
                  </a:cubicBezTo>
                  <a:cubicBezTo>
                    <a:pt x="67672" y="118885"/>
                    <a:pt x="67924" y="118699"/>
                    <a:pt x="68427" y="118513"/>
                  </a:cubicBezTo>
                  <a:cubicBezTo>
                    <a:pt x="68679" y="118513"/>
                    <a:pt x="68930" y="118328"/>
                    <a:pt x="69182" y="118328"/>
                  </a:cubicBezTo>
                  <a:cubicBezTo>
                    <a:pt x="69685" y="118328"/>
                    <a:pt x="69937" y="118513"/>
                    <a:pt x="70440" y="118699"/>
                  </a:cubicBezTo>
                  <a:cubicBezTo>
                    <a:pt x="70691" y="118885"/>
                    <a:pt x="71194" y="119071"/>
                    <a:pt x="71446" y="119071"/>
                  </a:cubicBezTo>
                  <a:cubicBezTo>
                    <a:pt x="71949" y="119071"/>
                    <a:pt x="72201" y="119071"/>
                    <a:pt x="72452" y="118885"/>
                  </a:cubicBezTo>
                  <a:cubicBezTo>
                    <a:pt x="72704" y="118699"/>
                    <a:pt x="73207" y="118513"/>
                    <a:pt x="73459" y="118513"/>
                  </a:cubicBezTo>
                  <a:cubicBezTo>
                    <a:pt x="73710" y="118513"/>
                    <a:pt x="73962" y="118513"/>
                    <a:pt x="73962" y="118699"/>
                  </a:cubicBezTo>
                  <a:cubicBezTo>
                    <a:pt x="74213" y="118699"/>
                    <a:pt x="74213" y="118885"/>
                    <a:pt x="74465" y="119071"/>
                  </a:cubicBezTo>
                  <a:cubicBezTo>
                    <a:pt x="74465" y="119256"/>
                    <a:pt x="74465" y="119256"/>
                    <a:pt x="74465" y="119256"/>
                  </a:cubicBezTo>
                  <a:cubicBezTo>
                    <a:pt x="74716" y="119442"/>
                    <a:pt x="74716" y="119442"/>
                    <a:pt x="74716" y="119442"/>
                  </a:cubicBezTo>
                  <a:cubicBezTo>
                    <a:pt x="74716" y="119442"/>
                    <a:pt x="74716" y="119628"/>
                    <a:pt x="74716" y="119628"/>
                  </a:cubicBezTo>
                  <a:cubicBezTo>
                    <a:pt x="75220" y="120000"/>
                    <a:pt x="75220" y="120000"/>
                    <a:pt x="75220" y="120000"/>
                  </a:cubicBezTo>
                  <a:cubicBezTo>
                    <a:pt x="75471" y="119814"/>
                    <a:pt x="75471" y="119814"/>
                    <a:pt x="75471" y="119814"/>
                  </a:cubicBezTo>
                  <a:cubicBezTo>
                    <a:pt x="75723" y="119814"/>
                    <a:pt x="75723" y="119814"/>
                    <a:pt x="75723" y="119814"/>
                  </a:cubicBezTo>
                  <a:cubicBezTo>
                    <a:pt x="75723" y="119814"/>
                    <a:pt x="75723" y="119814"/>
                    <a:pt x="75974" y="119814"/>
                  </a:cubicBezTo>
                  <a:cubicBezTo>
                    <a:pt x="76477" y="119814"/>
                    <a:pt x="76477" y="119814"/>
                    <a:pt x="76477" y="119814"/>
                  </a:cubicBezTo>
                  <a:cubicBezTo>
                    <a:pt x="76477" y="119628"/>
                    <a:pt x="76477" y="119628"/>
                    <a:pt x="76477" y="119628"/>
                  </a:cubicBezTo>
                  <a:cubicBezTo>
                    <a:pt x="76477" y="119442"/>
                    <a:pt x="76729" y="119442"/>
                    <a:pt x="76729" y="119256"/>
                  </a:cubicBezTo>
                  <a:cubicBezTo>
                    <a:pt x="76729" y="119256"/>
                    <a:pt x="76981" y="119071"/>
                    <a:pt x="76981" y="119071"/>
                  </a:cubicBezTo>
                  <a:cubicBezTo>
                    <a:pt x="77484" y="118699"/>
                    <a:pt x="78238" y="118699"/>
                    <a:pt x="78993" y="118699"/>
                  </a:cubicBezTo>
                  <a:cubicBezTo>
                    <a:pt x="80000" y="118699"/>
                    <a:pt x="80503" y="118513"/>
                    <a:pt x="81257" y="118142"/>
                  </a:cubicBezTo>
                  <a:cubicBezTo>
                    <a:pt x="81761" y="117956"/>
                    <a:pt x="82012" y="117956"/>
                    <a:pt x="82264" y="117956"/>
                  </a:cubicBezTo>
                  <a:cubicBezTo>
                    <a:pt x="82515" y="117956"/>
                    <a:pt x="82767" y="118142"/>
                    <a:pt x="83018" y="118328"/>
                  </a:cubicBezTo>
                  <a:cubicBezTo>
                    <a:pt x="83270" y="118328"/>
                    <a:pt x="83270" y="118328"/>
                    <a:pt x="83270" y="118328"/>
                  </a:cubicBezTo>
                  <a:cubicBezTo>
                    <a:pt x="83773" y="118513"/>
                    <a:pt x="84276" y="118513"/>
                    <a:pt x="84779" y="118513"/>
                  </a:cubicBezTo>
                  <a:cubicBezTo>
                    <a:pt x="85283" y="118513"/>
                    <a:pt x="85534" y="118513"/>
                    <a:pt x="86037" y="118513"/>
                  </a:cubicBezTo>
                  <a:cubicBezTo>
                    <a:pt x="86037" y="118513"/>
                    <a:pt x="86037" y="118513"/>
                    <a:pt x="86037" y="118513"/>
                  </a:cubicBezTo>
                  <a:cubicBezTo>
                    <a:pt x="92327" y="113312"/>
                    <a:pt x="92327" y="113312"/>
                    <a:pt x="92327" y="113312"/>
                  </a:cubicBezTo>
                  <a:cubicBezTo>
                    <a:pt x="102641" y="113312"/>
                    <a:pt x="102641" y="113312"/>
                    <a:pt x="102641" y="113312"/>
                  </a:cubicBezTo>
                  <a:cubicBezTo>
                    <a:pt x="102389" y="112755"/>
                    <a:pt x="102389" y="112755"/>
                    <a:pt x="102389" y="112755"/>
                  </a:cubicBezTo>
                  <a:cubicBezTo>
                    <a:pt x="102389" y="112383"/>
                    <a:pt x="102389" y="111826"/>
                    <a:pt x="102389" y="111269"/>
                  </a:cubicBezTo>
                  <a:cubicBezTo>
                    <a:pt x="102389" y="111083"/>
                    <a:pt x="102389" y="110897"/>
                    <a:pt x="102641" y="110712"/>
                  </a:cubicBezTo>
                  <a:cubicBezTo>
                    <a:pt x="102641" y="109969"/>
                    <a:pt x="102389" y="109226"/>
                    <a:pt x="101383" y="108854"/>
                  </a:cubicBezTo>
                  <a:cubicBezTo>
                    <a:pt x="101132" y="108854"/>
                    <a:pt x="100880" y="108668"/>
                    <a:pt x="100628" y="108668"/>
                  </a:cubicBezTo>
                  <a:cubicBezTo>
                    <a:pt x="100628" y="108668"/>
                    <a:pt x="100377" y="108854"/>
                    <a:pt x="100125" y="108854"/>
                  </a:cubicBezTo>
                  <a:cubicBezTo>
                    <a:pt x="100125" y="108854"/>
                    <a:pt x="99874" y="108854"/>
                    <a:pt x="99622" y="108854"/>
                  </a:cubicBezTo>
                  <a:cubicBezTo>
                    <a:pt x="99371" y="108854"/>
                    <a:pt x="99119" y="108854"/>
                    <a:pt x="99119" y="108854"/>
                  </a:cubicBezTo>
                  <a:cubicBezTo>
                    <a:pt x="98867" y="108482"/>
                    <a:pt x="98616" y="108297"/>
                    <a:pt x="98364" y="108111"/>
                  </a:cubicBezTo>
                  <a:cubicBezTo>
                    <a:pt x="98113" y="107925"/>
                    <a:pt x="98113" y="107739"/>
                    <a:pt x="97861" y="107554"/>
                  </a:cubicBezTo>
                  <a:cubicBezTo>
                    <a:pt x="97610" y="107368"/>
                    <a:pt x="97610" y="106996"/>
                    <a:pt x="97358" y="106811"/>
                  </a:cubicBezTo>
                  <a:cubicBezTo>
                    <a:pt x="97358" y="106439"/>
                    <a:pt x="97358" y="106253"/>
                    <a:pt x="97106" y="106068"/>
                  </a:cubicBezTo>
                  <a:cubicBezTo>
                    <a:pt x="96855" y="105139"/>
                    <a:pt x="96100" y="104024"/>
                    <a:pt x="95597" y="102910"/>
                  </a:cubicBezTo>
                  <a:cubicBezTo>
                    <a:pt x="95597" y="102724"/>
                    <a:pt x="95597" y="102724"/>
                    <a:pt x="95597" y="102724"/>
                  </a:cubicBezTo>
                  <a:cubicBezTo>
                    <a:pt x="95345" y="101981"/>
                    <a:pt x="95094" y="101238"/>
                    <a:pt x="94088" y="100866"/>
                  </a:cubicBezTo>
                  <a:cubicBezTo>
                    <a:pt x="93333" y="100495"/>
                    <a:pt x="93333" y="100495"/>
                    <a:pt x="93081" y="100123"/>
                  </a:cubicBezTo>
                  <a:cubicBezTo>
                    <a:pt x="92830" y="99938"/>
                    <a:pt x="92830" y="99938"/>
                    <a:pt x="92830" y="99938"/>
                  </a:cubicBezTo>
                  <a:cubicBezTo>
                    <a:pt x="92578" y="99752"/>
                    <a:pt x="92327" y="99566"/>
                    <a:pt x="92075" y="99380"/>
                  </a:cubicBezTo>
                  <a:cubicBezTo>
                    <a:pt x="91823" y="99380"/>
                    <a:pt x="91823" y="99195"/>
                    <a:pt x="91572" y="99195"/>
                  </a:cubicBezTo>
                  <a:cubicBezTo>
                    <a:pt x="90817" y="98637"/>
                    <a:pt x="90314" y="97894"/>
                    <a:pt x="89559" y="97337"/>
                  </a:cubicBezTo>
                  <a:cubicBezTo>
                    <a:pt x="89056" y="96594"/>
                    <a:pt x="88553" y="95851"/>
                    <a:pt x="87547" y="95294"/>
                  </a:cubicBezTo>
                  <a:cubicBezTo>
                    <a:pt x="87295" y="95108"/>
                    <a:pt x="87295" y="95108"/>
                    <a:pt x="87295" y="95108"/>
                  </a:cubicBezTo>
                  <a:cubicBezTo>
                    <a:pt x="87044" y="94922"/>
                    <a:pt x="86792" y="94551"/>
                    <a:pt x="86289" y="94551"/>
                  </a:cubicBezTo>
                  <a:cubicBezTo>
                    <a:pt x="86037" y="94551"/>
                    <a:pt x="86037" y="94551"/>
                    <a:pt x="85786" y="94551"/>
                  </a:cubicBezTo>
                  <a:cubicBezTo>
                    <a:pt x="85534" y="94551"/>
                    <a:pt x="85283" y="94551"/>
                    <a:pt x="85283" y="94551"/>
                  </a:cubicBezTo>
                  <a:cubicBezTo>
                    <a:pt x="85031" y="94551"/>
                    <a:pt x="84779" y="94551"/>
                    <a:pt x="84528" y="94551"/>
                  </a:cubicBezTo>
                  <a:cubicBezTo>
                    <a:pt x="84528" y="94551"/>
                    <a:pt x="84276" y="94551"/>
                    <a:pt x="84276" y="94551"/>
                  </a:cubicBezTo>
                  <a:cubicBezTo>
                    <a:pt x="83018" y="94365"/>
                    <a:pt x="81761" y="93622"/>
                    <a:pt x="82012" y="93065"/>
                  </a:cubicBezTo>
                  <a:cubicBezTo>
                    <a:pt x="82012" y="92879"/>
                    <a:pt x="82264" y="92693"/>
                    <a:pt x="82515" y="92507"/>
                  </a:cubicBezTo>
                  <a:cubicBezTo>
                    <a:pt x="82515" y="92321"/>
                    <a:pt x="82767" y="92136"/>
                    <a:pt x="82767" y="91950"/>
                  </a:cubicBezTo>
                  <a:cubicBezTo>
                    <a:pt x="83018" y="91764"/>
                    <a:pt x="83018" y="91393"/>
                    <a:pt x="83018" y="91207"/>
                  </a:cubicBezTo>
                  <a:cubicBezTo>
                    <a:pt x="83018" y="91021"/>
                    <a:pt x="83018" y="90650"/>
                    <a:pt x="83270" y="90464"/>
                  </a:cubicBezTo>
                  <a:cubicBezTo>
                    <a:pt x="83522" y="89907"/>
                    <a:pt x="84025" y="89721"/>
                    <a:pt x="84276" y="89721"/>
                  </a:cubicBezTo>
                  <a:cubicBezTo>
                    <a:pt x="84779" y="89721"/>
                    <a:pt x="85283" y="90092"/>
                    <a:pt x="85786" y="90278"/>
                  </a:cubicBezTo>
                  <a:cubicBezTo>
                    <a:pt x="86037" y="90278"/>
                    <a:pt x="86289" y="90464"/>
                    <a:pt x="86540" y="90464"/>
                  </a:cubicBezTo>
                  <a:cubicBezTo>
                    <a:pt x="86792" y="90464"/>
                    <a:pt x="86792" y="90650"/>
                    <a:pt x="87044" y="90650"/>
                  </a:cubicBezTo>
                  <a:cubicBezTo>
                    <a:pt x="88050" y="90650"/>
                    <a:pt x="88553" y="89907"/>
                    <a:pt x="89056" y="89349"/>
                  </a:cubicBezTo>
                  <a:cubicBezTo>
                    <a:pt x="89811" y="88606"/>
                    <a:pt x="89559" y="87492"/>
                    <a:pt x="89559" y="86563"/>
                  </a:cubicBezTo>
                  <a:cubicBezTo>
                    <a:pt x="89308" y="86191"/>
                    <a:pt x="89308" y="85634"/>
                    <a:pt x="89308" y="85263"/>
                  </a:cubicBezTo>
                  <a:cubicBezTo>
                    <a:pt x="89308" y="85077"/>
                    <a:pt x="89308" y="84705"/>
                    <a:pt x="89308" y="84334"/>
                  </a:cubicBezTo>
                  <a:cubicBezTo>
                    <a:pt x="89308" y="83405"/>
                    <a:pt x="89308" y="82476"/>
                    <a:pt x="89559" y="81547"/>
                  </a:cubicBezTo>
                  <a:cubicBezTo>
                    <a:pt x="89811" y="81176"/>
                    <a:pt x="89811" y="81176"/>
                    <a:pt x="89811" y="81176"/>
                  </a:cubicBezTo>
                  <a:cubicBezTo>
                    <a:pt x="90062" y="80061"/>
                    <a:pt x="90566" y="79133"/>
                    <a:pt x="90566" y="78018"/>
                  </a:cubicBezTo>
                  <a:cubicBezTo>
                    <a:pt x="90817" y="77832"/>
                    <a:pt x="90817" y="77832"/>
                    <a:pt x="90817" y="77832"/>
                  </a:cubicBezTo>
                  <a:cubicBezTo>
                    <a:pt x="90817" y="76904"/>
                    <a:pt x="91069" y="75417"/>
                    <a:pt x="92327" y="75232"/>
                  </a:cubicBezTo>
                  <a:cubicBezTo>
                    <a:pt x="92578" y="75232"/>
                    <a:pt x="92578" y="75232"/>
                    <a:pt x="92578" y="75232"/>
                  </a:cubicBezTo>
                  <a:cubicBezTo>
                    <a:pt x="93081" y="75232"/>
                    <a:pt x="93333" y="75417"/>
                    <a:pt x="93836" y="75417"/>
                  </a:cubicBezTo>
                  <a:cubicBezTo>
                    <a:pt x="94339" y="75789"/>
                    <a:pt x="94591" y="75789"/>
                    <a:pt x="94842" y="75789"/>
                  </a:cubicBezTo>
                  <a:cubicBezTo>
                    <a:pt x="95094" y="75789"/>
                    <a:pt x="95345" y="75603"/>
                    <a:pt x="95345" y="75603"/>
                  </a:cubicBezTo>
                  <a:cubicBezTo>
                    <a:pt x="95345" y="75603"/>
                    <a:pt x="95345" y="75603"/>
                    <a:pt x="95345" y="75603"/>
                  </a:cubicBezTo>
                  <a:cubicBezTo>
                    <a:pt x="95345" y="75417"/>
                    <a:pt x="95345" y="75417"/>
                    <a:pt x="95345" y="75417"/>
                  </a:cubicBezTo>
                  <a:cubicBezTo>
                    <a:pt x="95345" y="75417"/>
                    <a:pt x="95345" y="75232"/>
                    <a:pt x="95345" y="74303"/>
                  </a:cubicBezTo>
                  <a:cubicBezTo>
                    <a:pt x="95345" y="74117"/>
                    <a:pt x="95345" y="73931"/>
                    <a:pt x="95345" y="73746"/>
                  </a:cubicBezTo>
                  <a:cubicBezTo>
                    <a:pt x="95345" y="73188"/>
                    <a:pt x="95597" y="72445"/>
                    <a:pt x="95849" y="71702"/>
                  </a:cubicBezTo>
                  <a:cubicBezTo>
                    <a:pt x="95849" y="71331"/>
                    <a:pt x="95849" y="71145"/>
                    <a:pt x="95849" y="70773"/>
                  </a:cubicBezTo>
                  <a:cubicBezTo>
                    <a:pt x="95849" y="70588"/>
                    <a:pt x="95849" y="70216"/>
                    <a:pt x="96100" y="69845"/>
                  </a:cubicBezTo>
                  <a:cubicBezTo>
                    <a:pt x="96100" y="69473"/>
                    <a:pt x="96352" y="69287"/>
                    <a:pt x="96603" y="69287"/>
                  </a:cubicBezTo>
                  <a:cubicBezTo>
                    <a:pt x="96855" y="69102"/>
                    <a:pt x="97106" y="69102"/>
                    <a:pt x="97358" y="68916"/>
                  </a:cubicBezTo>
                  <a:cubicBezTo>
                    <a:pt x="98113" y="68173"/>
                    <a:pt x="98867" y="67058"/>
                    <a:pt x="99371" y="66130"/>
                  </a:cubicBezTo>
                  <a:cubicBezTo>
                    <a:pt x="99622" y="65572"/>
                    <a:pt x="99622" y="65572"/>
                    <a:pt x="99622" y="65572"/>
                  </a:cubicBezTo>
                  <a:cubicBezTo>
                    <a:pt x="99622" y="65572"/>
                    <a:pt x="99874" y="65386"/>
                    <a:pt x="99874" y="65386"/>
                  </a:cubicBezTo>
                  <a:cubicBezTo>
                    <a:pt x="100125" y="64829"/>
                    <a:pt x="100377" y="64458"/>
                    <a:pt x="100880" y="64272"/>
                  </a:cubicBezTo>
                  <a:cubicBezTo>
                    <a:pt x="101383" y="64086"/>
                    <a:pt x="101886" y="64086"/>
                    <a:pt x="102138" y="64086"/>
                  </a:cubicBezTo>
                  <a:cubicBezTo>
                    <a:pt x="102893" y="64086"/>
                    <a:pt x="103396" y="64086"/>
                    <a:pt x="103647" y="63157"/>
                  </a:cubicBezTo>
                  <a:cubicBezTo>
                    <a:pt x="103899" y="62786"/>
                    <a:pt x="103899" y="62414"/>
                    <a:pt x="103899" y="62043"/>
                  </a:cubicBezTo>
                  <a:cubicBezTo>
                    <a:pt x="103899" y="61300"/>
                    <a:pt x="103899" y="60928"/>
                    <a:pt x="104150" y="60371"/>
                  </a:cubicBezTo>
                  <a:cubicBezTo>
                    <a:pt x="104905" y="59071"/>
                    <a:pt x="105157" y="58142"/>
                    <a:pt x="105660" y="56842"/>
                  </a:cubicBezTo>
                  <a:cubicBezTo>
                    <a:pt x="106163" y="56099"/>
                    <a:pt x="105911" y="55356"/>
                    <a:pt x="105911" y="54427"/>
                  </a:cubicBezTo>
                  <a:cubicBezTo>
                    <a:pt x="105911" y="54241"/>
                    <a:pt x="105660" y="54055"/>
                    <a:pt x="105660" y="53684"/>
                  </a:cubicBezTo>
                  <a:cubicBezTo>
                    <a:pt x="105660" y="53312"/>
                    <a:pt x="105660" y="52755"/>
                    <a:pt x="105660" y="52198"/>
                  </a:cubicBezTo>
                  <a:cubicBezTo>
                    <a:pt x="105660" y="51640"/>
                    <a:pt x="105660" y="51083"/>
                    <a:pt x="105660" y="50526"/>
                  </a:cubicBezTo>
                  <a:cubicBezTo>
                    <a:pt x="105408" y="49226"/>
                    <a:pt x="105408" y="48854"/>
                    <a:pt x="106163" y="47925"/>
                  </a:cubicBezTo>
                  <a:cubicBezTo>
                    <a:pt x="106666" y="47182"/>
                    <a:pt x="106666" y="46625"/>
                    <a:pt x="106918" y="46068"/>
                  </a:cubicBezTo>
                  <a:cubicBezTo>
                    <a:pt x="106918" y="45696"/>
                    <a:pt x="106918" y="45510"/>
                    <a:pt x="107169" y="45139"/>
                  </a:cubicBezTo>
                  <a:cubicBezTo>
                    <a:pt x="107169" y="44767"/>
                    <a:pt x="107421" y="44396"/>
                    <a:pt x="107672" y="44024"/>
                  </a:cubicBezTo>
                  <a:cubicBezTo>
                    <a:pt x="107924" y="43467"/>
                    <a:pt x="108427" y="42910"/>
                    <a:pt x="108427" y="42352"/>
                  </a:cubicBezTo>
                  <a:cubicBezTo>
                    <a:pt x="108427" y="41795"/>
                    <a:pt x="108427" y="41424"/>
                    <a:pt x="108176" y="41052"/>
                  </a:cubicBezTo>
                  <a:cubicBezTo>
                    <a:pt x="107924" y="40681"/>
                    <a:pt x="107924" y="40309"/>
                    <a:pt x="108176" y="39566"/>
                  </a:cubicBezTo>
                  <a:cubicBezTo>
                    <a:pt x="108176" y="39566"/>
                    <a:pt x="108427" y="39380"/>
                    <a:pt x="108427" y="39380"/>
                  </a:cubicBezTo>
                  <a:cubicBezTo>
                    <a:pt x="108427" y="39195"/>
                    <a:pt x="108679" y="39195"/>
                    <a:pt x="108679" y="39009"/>
                  </a:cubicBezTo>
                  <a:cubicBezTo>
                    <a:pt x="108679" y="38823"/>
                    <a:pt x="108679" y="38637"/>
                    <a:pt x="108679" y="38452"/>
                  </a:cubicBezTo>
                  <a:cubicBezTo>
                    <a:pt x="108679" y="38452"/>
                    <a:pt x="108679" y="38266"/>
                    <a:pt x="108679" y="38080"/>
                  </a:cubicBezTo>
                  <a:cubicBezTo>
                    <a:pt x="108930" y="37523"/>
                    <a:pt x="109182" y="37523"/>
                    <a:pt x="109685" y="37523"/>
                  </a:cubicBezTo>
                  <a:cubicBezTo>
                    <a:pt x="109937" y="37523"/>
                    <a:pt x="109937" y="37523"/>
                    <a:pt x="110188" y="37523"/>
                  </a:cubicBezTo>
                  <a:cubicBezTo>
                    <a:pt x="111446" y="37523"/>
                    <a:pt x="111949" y="37337"/>
                    <a:pt x="111949" y="36594"/>
                  </a:cubicBezTo>
                  <a:cubicBezTo>
                    <a:pt x="111949" y="36222"/>
                    <a:pt x="112201" y="35851"/>
                    <a:pt x="112201" y="35479"/>
                  </a:cubicBezTo>
                  <a:cubicBezTo>
                    <a:pt x="112452" y="35479"/>
                    <a:pt x="112452" y="35665"/>
                    <a:pt x="112452" y="35665"/>
                  </a:cubicBezTo>
                  <a:cubicBezTo>
                    <a:pt x="112955" y="35665"/>
                    <a:pt x="113459" y="35294"/>
                    <a:pt x="113962" y="35108"/>
                  </a:cubicBezTo>
                  <a:cubicBezTo>
                    <a:pt x="114213" y="34922"/>
                    <a:pt x="114465" y="34736"/>
                    <a:pt x="114716" y="34551"/>
                  </a:cubicBezTo>
                  <a:cubicBezTo>
                    <a:pt x="115220" y="34551"/>
                    <a:pt x="115471" y="34551"/>
                    <a:pt x="115974" y="34551"/>
                  </a:cubicBezTo>
                  <a:cubicBezTo>
                    <a:pt x="116477" y="34365"/>
                    <a:pt x="117232" y="34365"/>
                    <a:pt x="117735" y="34179"/>
                  </a:cubicBezTo>
                  <a:cubicBezTo>
                    <a:pt x="118238" y="33808"/>
                    <a:pt x="118238" y="33436"/>
                    <a:pt x="118238" y="33065"/>
                  </a:cubicBezTo>
                  <a:cubicBezTo>
                    <a:pt x="118490" y="32693"/>
                    <a:pt x="118490" y="32507"/>
                    <a:pt x="118742" y="32136"/>
                  </a:cubicBezTo>
                  <a:cubicBezTo>
                    <a:pt x="118742" y="32136"/>
                    <a:pt x="119245" y="31764"/>
                    <a:pt x="119748" y="31393"/>
                  </a:cubicBezTo>
                  <a:cubicBezTo>
                    <a:pt x="120000" y="31207"/>
                    <a:pt x="120000" y="31207"/>
                    <a:pt x="120000" y="31207"/>
                  </a:cubicBezTo>
                  <a:lnTo>
                    <a:pt x="119748" y="30835"/>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13" name="Shape 2913"/>
            <p:cNvSpPr/>
            <p:nvPr/>
          </p:nvSpPr>
          <p:spPr>
            <a:xfrm>
              <a:off x="3713107" y="2260739"/>
              <a:ext cx="320298" cy="352380"/>
            </a:xfrm>
            <a:custGeom>
              <a:avLst/>
              <a:gdLst/>
              <a:ahLst/>
              <a:cxnLst/>
              <a:rect l="0" t="0" r="0" b="0"/>
              <a:pathLst>
                <a:path w="120000" h="120000" extrusionOk="0">
                  <a:moveTo>
                    <a:pt x="119240" y="51428"/>
                  </a:moveTo>
                  <a:cubicBezTo>
                    <a:pt x="119240" y="50793"/>
                    <a:pt x="118481" y="49523"/>
                    <a:pt x="117721" y="48888"/>
                  </a:cubicBezTo>
                  <a:cubicBezTo>
                    <a:pt x="117721" y="47619"/>
                    <a:pt x="116962" y="46349"/>
                    <a:pt x="116962" y="45714"/>
                  </a:cubicBezTo>
                  <a:cubicBezTo>
                    <a:pt x="116202" y="44444"/>
                    <a:pt x="116962" y="42539"/>
                    <a:pt x="116962" y="41269"/>
                  </a:cubicBezTo>
                  <a:cubicBezTo>
                    <a:pt x="117721" y="39365"/>
                    <a:pt x="117721" y="37460"/>
                    <a:pt x="116962" y="36190"/>
                  </a:cubicBezTo>
                  <a:cubicBezTo>
                    <a:pt x="116962" y="35555"/>
                    <a:pt x="116202" y="34920"/>
                    <a:pt x="116202" y="34920"/>
                  </a:cubicBezTo>
                  <a:cubicBezTo>
                    <a:pt x="115443" y="34285"/>
                    <a:pt x="115443" y="34285"/>
                    <a:pt x="114683" y="33650"/>
                  </a:cubicBezTo>
                  <a:cubicBezTo>
                    <a:pt x="113924" y="33015"/>
                    <a:pt x="113924" y="33015"/>
                    <a:pt x="113924" y="33015"/>
                  </a:cubicBezTo>
                  <a:cubicBezTo>
                    <a:pt x="113924" y="31746"/>
                    <a:pt x="113164" y="31111"/>
                    <a:pt x="111645" y="29841"/>
                  </a:cubicBezTo>
                  <a:cubicBezTo>
                    <a:pt x="110126" y="28571"/>
                    <a:pt x="110126" y="28571"/>
                    <a:pt x="110126" y="26666"/>
                  </a:cubicBezTo>
                  <a:cubicBezTo>
                    <a:pt x="110126" y="26031"/>
                    <a:pt x="110126" y="26031"/>
                    <a:pt x="110126" y="26031"/>
                  </a:cubicBezTo>
                  <a:cubicBezTo>
                    <a:pt x="110126" y="25396"/>
                    <a:pt x="110126" y="24761"/>
                    <a:pt x="109367" y="24126"/>
                  </a:cubicBezTo>
                  <a:cubicBezTo>
                    <a:pt x="109367" y="23492"/>
                    <a:pt x="109367" y="23492"/>
                    <a:pt x="109367" y="23492"/>
                  </a:cubicBezTo>
                  <a:cubicBezTo>
                    <a:pt x="108607" y="23492"/>
                    <a:pt x="108607" y="23492"/>
                    <a:pt x="108607" y="23492"/>
                  </a:cubicBezTo>
                  <a:cubicBezTo>
                    <a:pt x="107848" y="23492"/>
                    <a:pt x="107848" y="23492"/>
                    <a:pt x="107088" y="23492"/>
                  </a:cubicBezTo>
                  <a:cubicBezTo>
                    <a:pt x="106329" y="22857"/>
                    <a:pt x="106329" y="21587"/>
                    <a:pt x="106329" y="20317"/>
                  </a:cubicBezTo>
                  <a:cubicBezTo>
                    <a:pt x="106329" y="19047"/>
                    <a:pt x="106329" y="19047"/>
                    <a:pt x="106329" y="19047"/>
                  </a:cubicBezTo>
                  <a:cubicBezTo>
                    <a:pt x="106329" y="19047"/>
                    <a:pt x="106329" y="19047"/>
                    <a:pt x="106329" y="18412"/>
                  </a:cubicBezTo>
                  <a:cubicBezTo>
                    <a:pt x="106329" y="17777"/>
                    <a:pt x="106329" y="17777"/>
                    <a:pt x="106329" y="17142"/>
                  </a:cubicBezTo>
                  <a:cubicBezTo>
                    <a:pt x="106329" y="16507"/>
                    <a:pt x="106329" y="16507"/>
                    <a:pt x="106329" y="15873"/>
                  </a:cubicBezTo>
                  <a:cubicBezTo>
                    <a:pt x="107088" y="15873"/>
                    <a:pt x="107088" y="15238"/>
                    <a:pt x="107088" y="14603"/>
                  </a:cubicBezTo>
                  <a:cubicBezTo>
                    <a:pt x="107088" y="12698"/>
                    <a:pt x="106329" y="12063"/>
                    <a:pt x="104050" y="12063"/>
                  </a:cubicBezTo>
                  <a:cubicBezTo>
                    <a:pt x="104050" y="11428"/>
                    <a:pt x="103291" y="11428"/>
                    <a:pt x="103291" y="11428"/>
                  </a:cubicBezTo>
                  <a:cubicBezTo>
                    <a:pt x="102531" y="11428"/>
                    <a:pt x="102531" y="11428"/>
                    <a:pt x="101772" y="11428"/>
                  </a:cubicBezTo>
                  <a:cubicBezTo>
                    <a:pt x="101772" y="10793"/>
                    <a:pt x="101012" y="10793"/>
                    <a:pt x="100253" y="10158"/>
                  </a:cubicBezTo>
                  <a:cubicBezTo>
                    <a:pt x="100253" y="9523"/>
                    <a:pt x="100253" y="9523"/>
                    <a:pt x="100253" y="9523"/>
                  </a:cubicBezTo>
                  <a:cubicBezTo>
                    <a:pt x="98734" y="8253"/>
                    <a:pt x="98734" y="6349"/>
                    <a:pt x="98734" y="5079"/>
                  </a:cubicBezTo>
                  <a:cubicBezTo>
                    <a:pt x="98734" y="3809"/>
                    <a:pt x="97974" y="3174"/>
                    <a:pt x="97974" y="1904"/>
                  </a:cubicBezTo>
                  <a:cubicBezTo>
                    <a:pt x="97215" y="0"/>
                    <a:pt x="97215" y="0"/>
                    <a:pt x="97215" y="0"/>
                  </a:cubicBezTo>
                  <a:cubicBezTo>
                    <a:pt x="85822" y="10158"/>
                    <a:pt x="85822" y="10158"/>
                    <a:pt x="85822" y="10158"/>
                  </a:cubicBezTo>
                  <a:cubicBezTo>
                    <a:pt x="85063" y="10158"/>
                    <a:pt x="83544" y="10793"/>
                    <a:pt x="82025" y="10793"/>
                  </a:cubicBezTo>
                  <a:cubicBezTo>
                    <a:pt x="80506" y="10793"/>
                    <a:pt x="78987" y="10158"/>
                    <a:pt x="78227" y="10158"/>
                  </a:cubicBezTo>
                  <a:cubicBezTo>
                    <a:pt x="77468" y="9523"/>
                    <a:pt x="77468" y="9523"/>
                    <a:pt x="77468" y="9523"/>
                  </a:cubicBezTo>
                  <a:cubicBezTo>
                    <a:pt x="75949" y="8888"/>
                    <a:pt x="75189" y="8888"/>
                    <a:pt x="74430" y="8888"/>
                  </a:cubicBezTo>
                  <a:cubicBezTo>
                    <a:pt x="72911" y="8888"/>
                    <a:pt x="72151" y="8888"/>
                    <a:pt x="71392" y="9523"/>
                  </a:cubicBezTo>
                  <a:cubicBezTo>
                    <a:pt x="69113" y="10158"/>
                    <a:pt x="67594" y="10793"/>
                    <a:pt x="64556" y="10793"/>
                  </a:cubicBezTo>
                  <a:cubicBezTo>
                    <a:pt x="62278" y="11428"/>
                    <a:pt x="60000" y="11428"/>
                    <a:pt x="58481" y="12698"/>
                  </a:cubicBezTo>
                  <a:cubicBezTo>
                    <a:pt x="57721" y="12698"/>
                    <a:pt x="57721" y="13333"/>
                    <a:pt x="57721" y="13333"/>
                  </a:cubicBezTo>
                  <a:cubicBezTo>
                    <a:pt x="56962" y="13968"/>
                    <a:pt x="56962" y="13968"/>
                    <a:pt x="56202" y="14603"/>
                  </a:cubicBezTo>
                  <a:cubicBezTo>
                    <a:pt x="55443" y="14603"/>
                    <a:pt x="55443" y="14603"/>
                    <a:pt x="55443" y="14603"/>
                  </a:cubicBezTo>
                  <a:cubicBezTo>
                    <a:pt x="54683" y="14603"/>
                    <a:pt x="54683" y="14603"/>
                    <a:pt x="53924" y="14603"/>
                  </a:cubicBezTo>
                  <a:cubicBezTo>
                    <a:pt x="53164" y="14603"/>
                    <a:pt x="53164" y="14603"/>
                    <a:pt x="53164" y="14603"/>
                  </a:cubicBezTo>
                  <a:cubicBezTo>
                    <a:pt x="52405" y="14603"/>
                    <a:pt x="52405" y="14603"/>
                    <a:pt x="51645" y="13968"/>
                  </a:cubicBezTo>
                  <a:cubicBezTo>
                    <a:pt x="51645" y="13333"/>
                    <a:pt x="51645" y="13333"/>
                    <a:pt x="51645" y="13333"/>
                  </a:cubicBezTo>
                  <a:cubicBezTo>
                    <a:pt x="50886" y="13333"/>
                    <a:pt x="50886" y="12698"/>
                    <a:pt x="50886" y="12698"/>
                  </a:cubicBezTo>
                  <a:cubicBezTo>
                    <a:pt x="50886" y="12063"/>
                    <a:pt x="50126" y="11428"/>
                    <a:pt x="50126" y="10793"/>
                  </a:cubicBezTo>
                  <a:cubicBezTo>
                    <a:pt x="50126" y="10793"/>
                    <a:pt x="49367" y="10158"/>
                    <a:pt x="47848" y="10158"/>
                  </a:cubicBezTo>
                  <a:cubicBezTo>
                    <a:pt x="47088" y="10158"/>
                    <a:pt x="46329" y="10793"/>
                    <a:pt x="44810" y="11428"/>
                  </a:cubicBezTo>
                  <a:cubicBezTo>
                    <a:pt x="43291" y="12063"/>
                    <a:pt x="42531" y="12698"/>
                    <a:pt x="41772" y="12698"/>
                  </a:cubicBezTo>
                  <a:cubicBezTo>
                    <a:pt x="41012" y="12698"/>
                    <a:pt x="40253" y="12063"/>
                    <a:pt x="38734" y="11428"/>
                  </a:cubicBezTo>
                  <a:cubicBezTo>
                    <a:pt x="37974" y="10793"/>
                    <a:pt x="36455" y="10158"/>
                    <a:pt x="34936" y="10158"/>
                  </a:cubicBezTo>
                  <a:cubicBezTo>
                    <a:pt x="34177" y="10158"/>
                    <a:pt x="33417" y="10158"/>
                    <a:pt x="32658" y="10793"/>
                  </a:cubicBezTo>
                  <a:cubicBezTo>
                    <a:pt x="31139" y="11428"/>
                    <a:pt x="30379" y="12063"/>
                    <a:pt x="29620" y="12698"/>
                  </a:cubicBezTo>
                  <a:cubicBezTo>
                    <a:pt x="29620" y="12698"/>
                    <a:pt x="29620" y="12698"/>
                    <a:pt x="28860" y="13333"/>
                  </a:cubicBezTo>
                  <a:cubicBezTo>
                    <a:pt x="28101" y="13968"/>
                    <a:pt x="28101" y="13968"/>
                    <a:pt x="28101" y="13968"/>
                  </a:cubicBezTo>
                  <a:cubicBezTo>
                    <a:pt x="28860" y="14603"/>
                    <a:pt x="28860" y="14603"/>
                    <a:pt x="28860" y="14603"/>
                  </a:cubicBezTo>
                  <a:cubicBezTo>
                    <a:pt x="29620" y="16507"/>
                    <a:pt x="28101" y="19047"/>
                    <a:pt x="26582" y="21587"/>
                  </a:cubicBezTo>
                  <a:cubicBezTo>
                    <a:pt x="25063" y="24126"/>
                    <a:pt x="24303" y="25396"/>
                    <a:pt x="25063" y="26666"/>
                  </a:cubicBezTo>
                  <a:cubicBezTo>
                    <a:pt x="25063" y="26666"/>
                    <a:pt x="25822" y="27301"/>
                    <a:pt x="25822" y="27301"/>
                  </a:cubicBezTo>
                  <a:cubicBezTo>
                    <a:pt x="26582" y="27936"/>
                    <a:pt x="26582" y="27936"/>
                    <a:pt x="27341" y="28571"/>
                  </a:cubicBezTo>
                  <a:cubicBezTo>
                    <a:pt x="27341" y="29841"/>
                    <a:pt x="27341" y="30476"/>
                    <a:pt x="26582" y="31111"/>
                  </a:cubicBezTo>
                  <a:cubicBezTo>
                    <a:pt x="26582" y="31746"/>
                    <a:pt x="26582" y="31746"/>
                    <a:pt x="26582" y="31746"/>
                  </a:cubicBezTo>
                  <a:cubicBezTo>
                    <a:pt x="26582" y="31746"/>
                    <a:pt x="25822" y="32380"/>
                    <a:pt x="25822" y="33015"/>
                  </a:cubicBezTo>
                  <a:cubicBezTo>
                    <a:pt x="25063" y="34285"/>
                    <a:pt x="24303" y="36190"/>
                    <a:pt x="24303" y="37460"/>
                  </a:cubicBezTo>
                  <a:cubicBezTo>
                    <a:pt x="24303" y="38095"/>
                    <a:pt x="24303" y="38095"/>
                    <a:pt x="24303" y="38095"/>
                  </a:cubicBezTo>
                  <a:cubicBezTo>
                    <a:pt x="25063" y="38730"/>
                    <a:pt x="25063" y="38730"/>
                    <a:pt x="25063" y="38730"/>
                  </a:cubicBezTo>
                  <a:cubicBezTo>
                    <a:pt x="25822" y="38730"/>
                    <a:pt x="26582" y="39365"/>
                    <a:pt x="28101" y="39365"/>
                  </a:cubicBezTo>
                  <a:cubicBezTo>
                    <a:pt x="28101" y="39365"/>
                    <a:pt x="28101" y="39365"/>
                    <a:pt x="28101" y="39365"/>
                  </a:cubicBezTo>
                  <a:cubicBezTo>
                    <a:pt x="31898" y="40634"/>
                    <a:pt x="35696" y="41904"/>
                    <a:pt x="36455" y="44444"/>
                  </a:cubicBezTo>
                  <a:cubicBezTo>
                    <a:pt x="36455" y="45714"/>
                    <a:pt x="35696" y="46984"/>
                    <a:pt x="34177" y="48253"/>
                  </a:cubicBezTo>
                  <a:cubicBezTo>
                    <a:pt x="31139" y="50793"/>
                    <a:pt x="28860" y="53333"/>
                    <a:pt x="26582" y="56507"/>
                  </a:cubicBezTo>
                  <a:cubicBezTo>
                    <a:pt x="24303" y="58412"/>
                    <a:pt x="22784" y="60952"/>
                    <a:pt x="20506" y="62857"/>
                  </a:cubicBezTo>
                  <a:cubicBezTo>
                    <a:pt x="18987" y="64126"/>
                    <a:pt x="18227" y="64126"/>
                    <a:pt x="17468" y="64126"/>
                  </a:cubicBezTo>
                  <a:cubicBezTo>
                    <a:pt x="16708" y="64761"/>
                    <a:pt x="15949" y="64761"/>
                    <a:pt x="15189" y="64761"/>
                  </a:cubicBezTo>
                  <a:cubicBezTo>
                    <a:pt x="13670" y="65396"/>
                    <a:pt x="13670" y="66031"/>
                    <a:pt x="13670" y="67301"/>
                  </a:cubicBezTo>
                  <a:cubicBezTo>
                    <a:pt x="13670" y="67936"/>
                    <a:pt x="13670" y="67936"/>
                    <a:pt x="13670" y="68571"/>
                  </a:cubicBezTo>
                  <a:cubicBezTo>
                    <a:pt x="12911" y="70476"/>
                    <a:pt x="11392" y="70476"/>
                    <a:pt x="9873" y="71111"/>
                  </a:cubicBezTo>
                  <a:cubicBezTo>
                    <a:pt x="8354" y="71746"/>
                    <a:pt x="6835" y="72380"/>
                    <a:pt x="6835" y="74285"/>
                  </a:cubicBezTo>
                  <a:cubicBezTo>
                    <a:pt x="6835" y="75555"/>
                    <a:pt x="6835" y="76825"/>
                    <a:pt x="6835" y="78095"/>
                  </a:cubicBezTo>
                  <a:cubicBezTo>
                    <a:pt x="6835" y="80000"/>
                    <a:pt x="6835" y="81904"/>
                    <a:pt x="5316" y="83809"/>
                  </a:cubicBezTo>
                  <a:cubicBezTo>
                    <a:pt x="3797" y="87619"/>
                    <a:pt x="3037" y="90793"/>
                    <a:pt x="2278" y="94603"/>
                  </a:cubicBezTo>
                  <a:cubicBezTo>
                    <a:pt x="759" y="98412"/>
                    <a:pt x="759" y="102857"/>
                    <a:pt x="0" y="108571"/>
                  </a:cubicBezTo>
                  <a:cubicBezTo>
                    <a:pt x="0" y="110476"/>
                    <a:pt x="0" y="110476"/>
                    <a:pt x="0" y="110476"/>
                  </a:cubicBezTo>
                  <a:cubicBezTo>
                    <a:pt x="0" y="111746"/>
                    <a:pt x="0" y="113650"/>
                    <a:pt x="0" y="115555"/>
                  </a:cubicBezTo>
                  <a:cubicBezTo>
                    <a:pt x="0" y="118095"/>
                    <a:pt x="0" y="118095"/>
                    <a:pt x="0" y="118095"/>
                  </a:cubicBezTo>
                  <a:cubicBezTo>
                    <a:pt x="2278" y="117460"/>
                    <a:pt x="2278" y="117460"/>
                    <a:pt x="2278" y="117460"/>
                  </a:cubicBezTo>
                  <a:cubicBezTo>
                    <a:pt x="3037" y="117460"/>
                    <a:pt x="3797" y="117460"/>
                    <a:pt x="3797" y="116825"/>
                  </a:cubicBezTo>
                  <a:cubicBezTo>
                    <a:pt x="5316" y="116825"/>
                    <a:pt x="5316" y="117460"/>
                    <a:pt x="5316" y="118095"/>
                  </a:cubicBezTo>
                  <a:cubicBezTo>
                    <a:pt x="5316" y="118730"/>
                    <a:pt x="6075" y="118730"/>
                    <a:pt x="6075" y="119365"/>
                  </a:cubicBezTo>
                  <a:cubicBezTo>
                    <a:pt x="6835" y="120000"/>
                    <a:pt x="7594" y="120000"/>
                    <a:pt x="7594" y="120000"/>
                  </a:cubicBezTo>
                  <a:cubicBezTo>
                    <a:pt x="8354" y="120000"/>
                    <a:pt x="8354" y="120000"/>
                    <a:pt x="8354" y="120000"/>
                  </a:cubicBezTo>
                  <a:cubicBezTo>
                    <a:pt x="9873" y="120000"/>
                    <a:pt x="11392" y="119365"/>
                    <a:pt x="12911" y="117460"/>
                  </a:cubicBezTo>
                  <a:cubicBezTo>
                    <a:pt x="13670" y="116825"/>
                    <a:pt x="13670" y="116190"/>
                    <a:pt x="14430" y="115555"/>
                  </a:cubicBezTo>
                  <a:cubicBezTo>
                    <a:pt x="15189" y="114285"/>
                    <a:pt x="15949" y="113650"/>
                    <a:pt x="17468" y="113015"/>
                  </a:cubicBezTo>
                  <a:cubicBezTo>
                    <a:pt x="18227" y="113015"/>
                    <a:pt x="18227" y="113015"/>
                    <a:pt x="18987" y="113015"/>
                  </a:cubicBezTo>
                  <a:cubicBezTo>
                    <a:pt x="18987" y="113015"/>
                    <a:pt x="19746" y="113015"/>
                    <a:pt x="19746" y="113015"/>
                  </a:cubicBezTo>
                  <a:cubicBezTo>
                    <a:pt x="19746" y="113015"/>
                    <a:pt x="20506" y="113015"/>
                    <a:pt x="20506" y="113015"/>
                  </a:cubicBezTo>
                  <a:cubicBezTo>
                    <a:pt x="20506" y="113015"/>
                    <a:pt x="21265" y="113015"/>
                    <a:pt x="22025" y="112380"/>
                  </a:cubicBezTo>
                  <a:cubicBezTo>
                    <a:pt x="22784" y="112380"/>
                    <a:pt x="23544" y="111746"/>
                    <a:pt x="24303" y="111746"/>
                  </a:cubicBezTo>
                  <a:cubicBezTo>
                    <a:pt x="25063" y="111111"/>
                    <a:pt x="25822" y="111111"/>
                    <a:pt x="27341" y="111111"/>
                  </a:cubicBezTo>
                  <a:cubicBezTo>
                    <a:pt x="27341" y="111111"/>
                    <a:pt x="28101" y="111111"/>
                    <a:pt x="28101" y="111111"/>
                  </a:cubicBezTo>
                  <a:cubicBezTo>
                    <a:pt x="30379" y="111111"/>
                    <a:pt x="32658" y="111111"/>
                    <a:pt x="34936" y="110476"/>
                  </a:cubicBezTo>
                  <a:cubicBezTo>
                    <a:pt x="34936" y="110476"/>
                    <a:pt x="34936" y="110476"/>
                    <a:pt x="34936" y="110476"/>
                  </a:cubicBezTo>
                  <a:cubicBezTo>
                    <a:pt x="35696" y="110476"/>
                    <a:pt x="37215" y="110476"/>
                    <a:pt x="37974" y="110476"/>
                  </a:cubicBezTo>
                  <a:cubicBezTo>
                    <a:pt x="38734" y="110476"/>
                    <a:pt x="38734" y="110476"/>
                    <a:pt x="38734" y="110476"/>
                  </a:cubicBezTo>
                  <a:cubicBezTo>
                    <a:pt x="40253" y="110476"/>
                    <a:pt x="41772" y="110476"/>
                    <a:pt x="43291" y="110476"/>
                  </a:cubicBezTo>
                  <a:cubicBezTo>
                    <a:pt x="44050" y="110476"/>
                    <a:pt x="44810" y="110476"/>
                    <a:pt x="45569" y="110476"/>
                  </a:cubicBezTo>
                  <a:cubicBezTo>
                    <a:pt x="46329" y="110476"/>
                    <a:pt x="46329" y="110476"/>
                    <a:pt x="47088" y="110476"/>
                  </a:cubicBezTo>
                  <a:cubicBezTo>
                    <a:pt x="47088" y="110476"/>
                    <a:pt x="47848" y="110476"/>
                    <a:pt x="47848" y="110476"/>
                  </a:cubicBezTo>
                  <a:cubicBezTo>
                    <a:pt x="50886" y="111111"/>
                    <a:pt x="50886" y="111111"/>
                    <a:pt x="50886" y="111111"/>
                  </a:cubicBezTo>
                  <a:cubicBezTo>
                    <a:pt x="49367" y="108571"/>
                    <a:pt x="49367" y="108571"/>
                    <a:pt x="49367" y="108571"/>
                  </a:cubicBezTo>
                  <a:cubicBezTo>
                    <a:pt x="48607" y="107936"/>
                    <a:pt x="48607" y="107936"/>
                    <a:pt x="48607" y="107936"/>
                  </a:cubicBezTo>
                  <a:cubicBezTo>
                    <a:pt x="48607" y="107301"/>
                    <a:pt x="48607" y="106666"/>
                    <a:pt x="48607" y="105396"/>
                  </a:cubicBezTo>
                  <a:cubicBezTo>
                    <a:pt x="48607" y="104126"/>
                    <a:pt x="48607" y="104126"/>
                    <a:pt x="48607" y="104126"/>
                  </a:cubicBezTo>
                  <a:cubicBezTo>
                    <a:pt x="48607" y="102857"/>
                    <a:pt x="48607" y="102857"/>
                    <a:pt x="49367" y="101587"/>
                  </a:cubicBezTo>
                  <a:cubicBezTo>
                    <a:pt x="49367" y="101587"/>
                    <a:pt x="49367" y="100952"/>
                    <a:pt x="50126" y="100952"/>
                  </a:cubicBezTo>
                  <a:cubicBezTo>
                    <a:pt x="50126" y="100317"/>
                    <a:pt x="50886" y="99682"/>
                    <a:pt x="50886" y="99047"/>
                  </a:cubicBezTo>
                  <a:cubicBezTo>
                    <a:pt x="50886" y="99047"/>
                    <a:pt x="51645" y="99047"/>
                    <a:pt x="51645" y="99047"/>
                  </a:cubicBezTo>
                  <a:cubicBezTo>
                    <a:pt x="52405" y="98412"/>
                    <a:pt x="53164" y="98412"/>
                    <a:pt x="53924" y="97142"/>
                  </a:cubicBezTo>
                  <a:cubicBezTo>
                    <a:pt x="55443" y="95873"/>
                    <a:pt x="54683" y="94603"/>
                    <a:pt x="54683" y="93333"/>
                  </a:cubicBezTo>
                  <a:cubicBezTo>
                    <a:pt x="54683" y="92063"/>
                    <a:pt x="54683" y="91428"/>
                    <a:pt x="55443" y="91428"/>
                  </a:cubicBezTo>
                  <a:cubicBezTo>
                    <a:pt x="56202" y="90793"/>
                    <a:pt x="56962" y="90793"/>
                    <a:pt x="58481" y="90793"/>
                  </a:cubicBezTo>
                  <a:cubicBezTo>
                    <a:pt x="60000" y="90158"/>
                    <a:pt x="62278" y="90158"/>
                    <a:pt x="63797" y="89523"/>
                  </a:cubicBezTo>
                  <a:cubicBezTo>
                    <a:pt x="64556" y="88888"/>
                    <a:pt x="64556" y="88888"/>
                    <a:pt x="65316" y="88253"/>
                  </a:cubicBezTo>
                  <a:cubicBezTo>
                    <a:pt x="66075" y="87619"/>
                    <a:pt x="66835" y="87619"/>
                    <a:pt x="67594" y="87619"/>
                  </a:cubicBezTo>
                  <a:cubicBezTo>
                    <a:pt x="67594" y="87619"/>
                    <a:pt x="68354" y="87619"/>
                    <a:pt x="69113" y="87619"/>
                  </a:cubicBezTo>
                  <a:cubicBezTo>
                    <a:pt x="69113" y="87619"/>
                    <a:pt x="69873" y="87619"/>
                    <a:pt x="69873" y="87619"/>
                  </a:cubicBezTo>
                  <a:cubicBezTo>
                    <a:pt x="71392" y="88253"/>
                    <a:pt x="72151" y="88253"/>
                    <a:pt x="72911" y="88253"/>
                  </a:cubicBezTo>
                  <a:cubicBezTo>
                    <a:pt x="74430" y="88253"/>
                    <a:pt x="75949" y="87619"/>
                    <a:pt x="77468" y="85714"/>
                  </a:cubicBezTo>
                  <a:cubicBezTo>
                    <a:pt x="77468" y="85714"/>
                    <a:pt x="77468" y="85714"/>
                    <a:pt x="77468" y="85714"/>
                  </a:cubicBezTo>
                  <a:cubicBezTo>
                    <a:pt x="78227" y="84444"/>
                    <a:pt x="79746" y="83174"/>
                    <a:pt x="80506" y="82539"/>
                  </a:cubicBezTo>
                  <a:cubicBezTo>
                    <a:pt x="82025" y="83809"/>
                    <a:pt x="83544" y="85079"/>
                    <a:pt x="84303" y="85714"/>
                  </a:cubicBezTo>
                  <a:cubicBezTo>
                    <a:pt x="85063" y="85714"/>
                    <a:pt x="85822" y="86349"/>
                    <a:pt x="86582" y="86349"/>
                  </a:cubicBezTo>
                  <a:cubicBezTo>
                    <a:pt x="87341" y="86349"/>
                    <a:pt x="88101" y="85714"/>
                    <a:pt x="88860" y="85079"/>
                  </a:cubicBezTo>
                  <a:cubicBezTo>
                    <a:pt x="88860" y="85079"/>
                    <a:pt x="88860" y="85079"/>
                    <a:pt x="88860" y="85079"/>
                  </a:cubicBezTo>
                  <a:cubicBezTo>
                    <a:pt x="89620" y="85714"/>
                    <a:pt x="90379" y="86349"/>
                    <a:pt x="91139" y="86349"/>
                  </a:cubicBezTo>
                  <a:cubicBezTo>
                    <a:pt x="91139" y="86349"/>
                    <a:pt x="91139" y="86984"/>
                    <a:pt x="91898" y="86984"/>
                  </a:cubicBezTo>
                  <a:cubicBezTo>
                    <a:pt x="91898" y="87619"/>
                    <a:pt x="92658" y="87619"/>
                    <a:pt x="93417" y="88253"/>
                  </a:cubicBezTo>
                  <a:cubicBezTo>
                    <a:pt x="94936" y="90158"/>
                    <a:pt x="94936" y="90158"/>
                    <a:pt x="94936" y="90158"/>
                  </a:cubicBezTo>
                  <a:cubicBezTo>
                    <a:pt x="95696" y="88253"/>
                    <a:pt x="95696" y="88253"/>
                    <a:pt x="95696" y="88253"/>
                  </a:cubicBezTo>
                  <a:cubicBezTo>
                    <a:pt x="96455" y="87619"/>
                    <a:pt x="97215" y="85714"/>
                    <a:pt x="97215" y="84444"/>
                  </a:cubicBezTo>
                  <a:cubicBezTo>
                    <a:pt x="100253" y="83174"/>
                    <a:pt x="100253" y="80634"/>
                    <a:pt x="100253" y="78095"/>
                  </a:cubicBezTo>
                  <a:cubicBezTo>
                    <a:pt x="100253" y="77460"/>
                    <a:pt x="100253" y="77460"/>
                    <a:pt x="100253" y="76825"/>
                  </a:cubicBezTo>
                  <a:cubicBezTo>
                    <a:pt x="101012" y="76825"/>
                    <a:pt x="101772" y="76825"/>
                    <a:pt x="101772" y="76825"/>
                  </a:cubicBezTo>
                  <a:cubicBezTo>
                    <a:pt x="102531" y="76825"/>
                    <a:pt x="103291" y="76825"/>
                    <a:pt x="103291" y="76190"/>
                  </a:cubicBezTo>
                  <a:cubicBezTo>
                    <a:pt x="107848" y="74920"/>
                    <a:pt x="107848" y="74920"/>
                    <a:pt x="107848" y="74920"/>
                  </a:cubicBezTo>
                  <a:cubicBezTo>
                    <a:pt x="104050" y="74285"/>
                    <a:pt x="104050" y="74285"/>
                    <a:pt x="104050" y="74285"/>
                  </a:cubicBezTo>
                  <a:cubicBezTo>
                    <a:pt x="104050" y="74285"/>
                    <a:pt x="104050" y="73650"/>
                    <a:pt x="104810" y="73650"/>
                  </a:cubicBezTo>
                  <a:cubicBezTo>
                    <a:pt x="104810" y="73015"/>
                    <a:pt x="105569" y="72380"/>
                    <a:pt x="105569" y="72380"/>
                  </a:cubicBezTo>
                  <a:cubicBezTo>
                    <a:pt x="106329" y="71746"/>
                    <a:pt x="107088" y="71111"/>
                    <a:pt x="107088" y="69841"/>
                  </a:cubicBezTo>
                  <a:cubicBezTo>
                    <a:pt x="107848" y="67936"/>
                    <a:pt x="107848" y="67936"/>
                    <a:pt x="110126" y="66666"/>
                  </a:cubicBezTo>
                  <a:cubicBezTo>
                    <a:pt x="110126" y="66031"/>
                    <a:pt x="110886" y="66031"/>
                    <a:pt x="110886" y="66031"/>
                  </a:cubicBezTo>
                  <a:cubicBezTo>
                    <a:pt x="111645" y="64761"/>
                    <a:pt x="112405" y="64126"/>
                    <a:pt x="113924" y="64126"/>
                  </a:cubicBezTo>
                  <a:cubicBezTo>
                    <a:pt x="114683" y="63492"/>
                    <a:pt x="114683" y="63492"/>
                    <a:pt x="114683" y="63492"/>
                  </a:cubicBezTo>
                  <a:cubicBezTo>
                    <a:pt x="114683" y="62222"/>
                    <a:pt x="114683" y="62222"/>
                    <a:pt x="114683" y="62222"/>
                  </a:cubicBezTo>
                  <a:cubicBezTo>
                    <a:pt x="115443" y="60952"/>
                    <a:pt x="115443" y="59682"/>
                    <a:pt x="116962" y="57777"/>
                  </a:cubicBezTo>
                  <a:cubicBezTo>
                    <a:pt x="117721" y="56507"/>
                    <a:pt x="120000" y="53968"/>
                    <a:pt x="119240" y="51428"/>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14" name="Shape 2914"/>
            <p:cNvSpPr/>
            <p:nvPr/>
          </p:nvSpPr>
          <p:spPr>
            <a:xfrm>
              <a:off x="4095903" y="1415229"/>
              <a:ext cx="396188" cy="352380"/>
            </a:xfrm>
            <a:custGeom>
              <a:avLst/>
              <a:gdLst/>
              <a:ahLst/>
              <a:cxnLst/>
              <a:rect l="0" t="0" r="0" b="0"/>
              <a:pathLst>
                <a:path w="120000" h="120000" extrusionOk="0">
                  <a:moveTo>
                    <a:pt x="119387" y="109841"/>
                  </a:moveTo>
                  <a:cubicBezTo>
                    <a:pt x="119387" y="109841"/>
                    <a:pt x="118775" y="108571"/>
                    <a:pt x="116938" y="108571"/>
                  </a:cubicBezTo>
                  <a:cubicBezTo>
                    <a:pt x="116938" y="108571"/>
                    <a:pt x="116938" y="108571"/>
                    <a:pt x="116938" y="108571"/>
                  </a:cubicBezTo>
                  <a:cubicBezTo>
                    <a:pt x="116326" y="108571"/>
                    <a:pt x="115714" y="108571"/>
                    <a:pt x="115714" y="108571"/>
                  </a:cubicBezTo>
                  <a:cubicBezTo>
                    <a:pt x="115714" y="108571"/>
                    <a:pt x="115714" y="108571"/>
                    <a:pt x="115714" y="108571"/>
                  </a:cubicBezTo>
                  <a:cubicBezTo>
                    <a:pt x="115714" y="108571"/>
                    <a:pt x="115714" y="108571"/>
                    <a:pt x="115102" y="108571"/>
                  </a:cubicBezTo>
                  <a:cubicBezTo>
                    <a:pt x="115102" y="107936"/>
                    <a:pt x="114489" y="107301"/>
                    <a:pt x="114489" y="106666"/>
                  </a:cubicBezTo>
                  <a:cubicBezTo>
                    <a:pt x="113265" y="104761"/>
                    <a:pt x="112040" y="102857"/>
                    <a:pt x="109591" y="102222"/>
                  </a:cubicBezTo>
                  <a:cubicBezTo>
                    <a:pt x="108367" y="101587"/>
                    <a:pt x="107755" y="100952"/>
                    <a:pt x="107142" y="99682"/>
                  </a:cubicBezTo>
                  <a:cubicBezTo>
                    <a:pt x="107142" y="99047"/>
                    <a:pt x="107142" y="99047"/>
                    <a:pt x="107142" y="98412"/>
                  </a:cubicBezTo>
                  <a:cubicBezTo>
                    <a:pt x="106530" y="96507"/>
                    <a:pt x="105918" y="93968"/>
                    <a:pt x="103469" y="92698"/>
                  </a:cubicBezTo>
                  <a:cubicBezTo>
                    <a:pt x="102857" y="92063"/>
                    <a:pt x="102857" y="92063"/>
                    <a:pt x="102857" y="92063"/>
                  </a:cubicBezTo>
                  <a:cubicBezTo>
                    <a:pt x="101632" y="91428"/>
                    <a:pt x="101632" y="91428"/>
                    <a:pt x="101020" y="90158"/>
                  </a:cubicBezTo>
                  <a:cubicBezTo>
                    <a:pt x="100408" y="89523"/>
                    <a:pt x="99795" y="88253"/>
                    <a:pt x="97959" y="86984"/>
                  </a:cubicBezTo>
                  <a:cubicBezTo>
                    <a:pt x="97346" y="86984"/>
                    <a:pt x="97346" y="86349"/>
                    <a:pt x="96734" y="86349"/>
                  </a:cubicBezTo>
                  <a:cubicBezTo>
                    <a:pt x="96122" y="86349"/>
                    <a:pt x="95510" y="85714"/>
                    <a:pt x="94897" y="85714"/>
                  </a:cubicBezTo>
                  <a:cubicBezTo>
                    <a:pt x="94285" y="85079"/>
                    <a:pt x="93673" y="84444"/>
                    <a:pt x="93673" y="83809"/>
                  </a:cubicBezTo>
                  <a:cubicBezTo>
                    <a:pt x="93061" y="83809"/>
                    <a:pt x="93061" y="83174"/>
                    <a:pt x="93061" y="83174"/>
                  </a:cubicBezTo>
                  <a:cubicBezTo>
                    <a:pt x="92448" y="81904"/>
                    <a:pt x="91836" y="81269"/>
                    <a:pt x="91224" y="80634"/>
                  </a:cubicBezTo>
                  <a:cubicBezTo>
                    <a:pt x="89387" y="78730"/>
                    <a:pt x="89387" y="78730"/>
                    <a:pt x="89387" y="78730"/>
                  </a:cubicBezTo>
                  <a:cubicBezTo>
                    <a:pt x="88775" y="78095"/>
                    <a:pt x="88163" y="77460"/>
                    <a:pt x="88163" y="76825"/>
                  </a:cubicBezTo>
                  <a:cubicBezTo>
                    <a:pt x="88163" y="76190"/>
                    <a:pt x="88163" y="76190"/>
                    <a:pt x="88163" y="76190"/>
                  </a:cubicBezTo>
                  <a:cubicBezTo>
                    <a:pt x="87551" y="75555"/>
                    <a:pt x="87551" y="75555"/>
                    <a:pt x="87551" y="74920"/>
                  </a:cubicBezTo>
                  <a:cubicBezTo>
                    <a:pt x="87551" y="74920"/>
                    <a:pt x="86938" y="74285"/>
                    <a:pt x="86938" y="73650"/>
                  </a:cubicBezTo>
                  <a:cubicBezTo>
                    <a:pt x="86326" y="73650"/>
                    <a:pt x="86326" y="73650"/>
                    <a:pt x="86326" y="73015"/>
                  </a:cubicBezTo>
                  <a:cubicBezTo>
                    <a:pt x="85714" y="73015"/>
                    <a:pt x="85714" y="73015"/>
                    <a:pt x="85714" y="73015"/>
                  </a:cubicBezTo>
                  <a:cubicBezTo>
                    <a:pt x="85102" y="71746"/>
                    <a:pt x="84489" y="70476"/>
                    <a:pt x="82653" y="70476"/>
                  </a:cubicBezTo>
                  <a:cubicBezTo>
                    <a:pt x="82653" y="70476"/>
                    <a:pt x="82040" y="69841"/>
                    <a:pt x="81428" y="69841"/>
                  </a:cubicBezTo>
                  <a:cubicBezTo>
                    <a:pt x="80204" y="69841"/>
                    <a:pt x="79591" y="69841"/>
                    <a:pt x="78979" y="69841"/>
                  </a:cubicBezTo>
                  <a:cubicBezTo>
                    <a:pt x="77755" y="69206"/>
                    <a:pt x="77142" y="67936"/>
                    <a:pt x="75918" y="66666"/>
                  </a:cubicBezTo>
                  <a:cubicBezTo>
                    <a:pt x="75306" y="66031"/>
                    <a:pt x="74693" y="65396"/>
                    <a:pt x="74693" y="64761"/>
                  </a:cubicBezTo>
                  <a:cubicBezTo>
                    <a:pt x="74081" y="64126"/>
                    <a:pt x="72244" y="62857"/>
                    <a:pt x="70408" y="62857"/>
                  </a:cubicBezTo>
                  <a:cubicBezTo>
                    <a:pt x="70408" y="62857"/>
                    <a:pt x="69795" y="62857"/>
                    <a:pt x="69795" y="63492"/>
                  </a:cubicBezTo>
                  <a:cubicBezTo>
                    <a:pt x="69183" y="63492"/>
                    <a:pt x="69183" y="63492"/>
                    <a:pt x="68571" y="63492"/>
                  </a:cubicBezTo>
                  <a:cubicBezTo>
                    <a:pt x="67959" y="63492"/>
                    <a:pt x="67959" y="64126"/>
                    <a:pt x="67346" y="64126"/>
                  </a:cubicBezTo>
                  <a:cubicBezTo>
                    <a:pt x="67346" y="64126"/>
                    <a:pt x="67346" y="64126"/>
                    <a:pt x="66734" y="63492"/>
                  </a:cubicBezTo>
                  <a:cubicBezTo>
                    <a:pt x="66734" y="63492"/>
                    <a:pt x="66734" y="63492"/>
                    <a:pt x="66122" y="62857"/>
                  </a:cubicBezTo>
                  <a:cubicBezTo>
                    <a:pt x="66122" y="62222"/>
                    <a:pt x="66122" y="61587"/>
                    <a:pt x="65510" y="61587"/>
                  </a:cubicBezTo>
                  <a:cubicBezTo>
                    <a:pt x="64897" y="60317"/>
                    <a:pt x="64897" y="59682"/>
                    <a:pt x="64897" y="58412"/>
                  </a:cubicBezTo>
                  <a:cubicBezTo>
                    <a:pt x="64897" y="57142"/>
                    <a:pt x="64285" y="55873"/>
                    <a:pt x="63061" y="53968"/>
                  </a:cubicBezTo>
                  <a:cubicBezTo>
                    <a:pt x="62448" y="53333"/>
                    <a:pt x="61224" y="52698"/>
                    <a:pt x="59999" y="52698"/>
                  </a:cubicBezTo>
                  <a:cubicBezTo>
                    <a:pt x="59387" y="52698"/>
                    <a:pt x="58775" y="52698"/>
                    <a:pt x="58775" y="52698"/>
                  </a:cubicBezTo>
                  <a:cubicBezTo>
                    <a:pt x="58163" y="53333"/>
                    <a:pt x="57551" y="53968"/>
                    <a:pt x="57551" y="54603"/>
                  </a:cubicBezTo>
                  <a:cubicBezTo>
                    <a:pt x="57551" y="53968"/>
                    <a:pt x="57551" y="53968"/>
                    <a:pt x="57551" y="53968"/>
                  </a:cubicBezTo>
                  <a:cubicBezTo>
                    <a:pt x="56938" y="52698"/>
                    <a:pt x="56326" y="52063"/>
                    <a:pt x="55714" y="51428"/>
                  </a:cubicBezTo>
                  <a:cubicBezTo>
                    <a:pt x="55714" y="50793"/>
                    <a:pt x="55714" y="50793"/>
                    <a:pt x="55102" y="50158"/>
                  </a:cubicBezTo>
                  <a:cubicBezTo>
                    <a:pt x="55102" y="50158"/>
                    <a:pt x="55102" y="49523"/>
                    <a:pt x="55102" y="48888"/>
                  </a:cubicBezTo>
                  <a:cubicBezTo>
                    <a:pt x="54489" y="47619"/>
                    <a:pt x="54489" y="46984"/>
                    <a:pt x="53265" y="45714"/>
                  </a:cubicBezTo>
                  <a:cubicBezTo>
                    <a:pt x="52653" y="45079"/>
                    <a:pt x="52040" y="45079"/>
                    <a:pt x="51428" y="45079"/>
                  </a:cubicBezTo>
                  <a:cubicBezTo>
                    <a:pt x="51428" y="45079"/>
                    <a:pt x="51428" y="45079"/>
                    <a:pt x="51428" y="45079"/>
                  </a:cubicBezTo>
                  <a:cubicBezTo>
                    <a:pt x="50816" y="45079"/>
                    <a:pt x="50816" y="45079"/>
                    <a:pt x="50816" y="45079"/>
                  </a:cubicBezTo>
                  <a:cubicBezTo>
                    <a:pt x="50816" y="45079"/>
                    <a:pt x="50204" y="43809"/>
                    <a:pt x="50204" y="43174"/>
                  </a:cubicBezTo>
                  <a:cubicBezTo>
                    <a:pt x="50204" y="42539"/>
                    <a:pt x="50204" y="41904"/>
                    <a:pt x="49591" y="41269"/>
                  </a:cubicBezTo>
                  <a:cubicBezTo>
                    <a:pt x="49591" y="40634"/>
                    <a:pt x="49591" y="39365"/>
                    <a:pt x="48979" y="38730"/>
                  </a:cubicBezTo>
                  <a:cubicBezTo>
                    <a:pt x="48979" y="38095"/>
                    <a:pt x="48979" y="37460"/>
                    <a:pt x="48979" y="37460"/>
                  </a:cubicBezTo>
                  <a:cubicBezTo>
                    <a:pt x="48979" y="36190"/>
                    <a:pt x="48979" y="35555"/>
                    <a:pt x="48367" y="34920"/>
                  </a:cubicBezTo>
                  <a:cubicBezTo>
                    <a:pt x="48367" y="33650"/>
                    <a:pt x="48367" y="33015"/>
                    <a:pt x="47755" y="31746"/>
                  </a:cubicBezTo>
                  <a:cubicBezTo>
                    <a:pt x="47755" y="31111"/>
                    <a:pt x="47755" y="31111"/>
                    <a:pt x="47755" y="31111"/>
                  </a:cubicBezTo>
                  <a:cubicBezTo>
                    <a:pt x="47755" y="28571"/>
                    <a:pt x="47142" y="26666"/>
                    <a:pt x="46530" y="24126"/>
                  </a:cubicBezTo>
                  <a:cubicBezTo>
                    <a:pt x="46530" y="24126"/>
                    <a:pt x="46530" y="23492"/>
                    <a:pt x="45918" y="23492"/>
                  </a:cubicBezTo>
                  <a:cubicBezTo>
                    <a:pt x="45918" y="22857"/>
                    <a:pt x="45918" y="22222"/>
                    <a:pt x="45306" y="21587"/>
                  </a:cubicBezTo>
                  <a:cubicBezTo>
                    <a:pt x="45306" y="20317"/>
                    <a:pt x="44693" y="19047"/>
                    <a:pt x="44693" y="18412"/>
                  </a:cubicBezTo>
                  <a:cubicBezTo>
                    <a:pt x="44081" y="17777"/>
                    <a:pt x="44081" y="17142"/>
                    <a:pt x="43469" y="16507"/>
                  </a:cubicBezTo>
                  <a:cubicBezTo>
                    <a:pt x="43469" y="15873"/>
                    <a:pt x="42857" y="15238"/>
                    <a:pt x="42857" y="13968"/>
                  </a:cubicBezTo>
                  <a:cubicBezTo>
                    <a:pt x="41632" y="11428"/>
                    <a:pt x="41020" y="8253"/>
                    <a:pt x="39183" y="5714"/>
                  </a:cubicBezTo>
                  <a:cubicBezTo>
                    <a:pt x="39183" y="5079"/>
                    <a:pt x="38571" y="4444"/>
                    <a:pt x="37959" y="3809"/>
                  </a:cubicBezTo>
                  <a:cubicBezTo>
                    <a:pt x="37959" y="3174"/>
                    <a:pt x="37346" y="2539"/>
                    <a:pt x="37346" y="1269"/>
                  </a:cubicBezTo>
                  <a:cubicBezTo>
                    <a:pt x="36122" y="0"/>
                    <a:pt x="36122" y="0"/>
                    <a:pt x="36122" y="0"/>
                  </a:cubicBezTo>
                  <a:cubicBezTo>
                    <a:pt x="35510" y="1269"/>
                    <a:pt x="35510" y="1269"/>
                    <a:pt x="35510" y="1269"/>
                  </a:cubicBezTo>
                  <a:cubicBezTo>
                    <a:pt x="34285" y="1904"/>
                    <a:pt x="33673" y="3174"/>
                    <a:pt x="33061" y="3809"/>
                  </a:cubicBezTo>
                  <a:cubicBezTo>
                    <a:pt x="32448" y="5079"/>
                    <a:pt x="31836" y="5714"/>
                    <a:pt x="31836" y="6984"/>
                  </a:cubicBezTo>
                  <a:cubicBezTo>
                    <a:pt x="31836" y="8253"/>
                    <a:pt x="31224" y="9523"/>
                    <a:pt x="29999" y="10158"/>
                  </a:cubicBezTo>
                  <a:cubicBezTo>
                    <a:pt x="28775" y="11428"/>
                    <a:pt x="27551" y="11428"/>
                    <a:pt x="26326" y="11428"/>
                  </a:cubicBezTo>
                  <a:cubicBezTo>
                    <a:pt x="25102" y="11428"/>
                    <a:pt x="24489" y="11428"/>
                    <a:pt x="23265" y="12063"/>
                  </a:cubicBezTo>
                  <a:cubicBezTo>
                    <a:pt x="22653" y="12063"/>
                    <a:pt x="22040" y="12698"/>
                    <a:pt x="20816" y="13333"/>
                  </a:cubicBezTo>
                  <a:cubicBezTo>
                    <a:pt x="20204" y="14603"/>
                    <a:pt x="18979" y="15238"/>
                    <a:pt x="17755" y="15238"/>
                  </a:cubicBezTo>
                  <a:cubicBezTo>
                    <a:pt x="17142" y="15238"/>
                    <a:pt x="17142" y="15238"/>
                    <a:pt x="17142" y="15238"/>
                  </a:cubicBezTo>
                  <a:cubicBezTo>
                    <a:pt x="17142" y="15873"/>
                    <a:pt x="17142" y="15873"/>
                    <a:pt x="17142" y="15873"/>
                  </a:cubicBezTo>
                  <a:cubicBezTo>
                    <a:pt x="16530" y="17142"/>
                    <a:pt x="16530" y="17777"/>
                    <a:pt x="16530" y="19047"/>
                  </a:cubicBezTo>
                  <a:cubicBezTo>
                    <a:pt x="15918" y="20952"/>
                    <a:pt x="15918" y="21587"/>
                    <a:pt x="12244" y="22222"/>
                  </a:cubicBezTo>
                  <a:cubicBezTo>
                    <a:pt x="11632" y="22222"/>
                    <a:pt x="11632" y="22222"/>
                    <a:pt x="11020" y="22222"/>
                  </a:cubicBezTo>
                  <a:cubicBezTo>
                    <a:pt x="11020" y="22222"/>
                    <a:pt x="11020" y="22222"/>
                    <a:pt x="11020" y="22222"/>
                  </a:cubicBezTo>
                  <a:cubicBezTo>
                    <a:pt x="9183" y="22222"/>
                    <a:pt x="8571" y="22222"/>
                    <a:pt x="8571" y="24126"/>
                  </a:cubicBezTo>
                  <a:cubicBezTo>
                    <a:pt x="7959" y="24761"/>
                    <a:pt x="7959" y="24761"/>
                    <a:pt x="8571" y="25396"/>
                  </a:cubicBezTo>
                  <a:cubicBezTo>
                    <a:pt x="8571" y="26031"/>
                    <a:pt x="8571" y="26666"/>
                    <a:pt x="8571" y="26666"/>
                  </a:cubicBezTo>
                  <a:cubicBezTo>
                    <a:pt x="7959" y="27301"/>
                    <a:pt x="7959" y="27936"/>
                    <a:pt x="7959" y="28571"/>
                  </a:cubicBezTo>
                  <a:cubicBezTo>
                    <a:pt x="7346" y="28571"/>
                    <a:pt x="7346" y="28571"/>
                    <a:pt x="7346" y="29206"/>
                  </a:cubicBezTo>
                  <a:cubicBezTo>
                    <a:pt x="6122" y="31746"/>
                    <a:pt x="6734" y="33015"/>
                    <a:pt x="7346" y="34920"/>
                  </a:cubicBezTo>
                  <a:cubicBezTo>
                    <a:pt x="7346" y="35555"/>
                    <a:pt x="7959" y="36825"/>
                    <a:pt x="7959" y="38730"/>
                  </a:cubicBezTo>
                  <a:cubicBezTo>
                    <a:pt x="7346" y="40634"/>
                    <a:pt x="6734" y="42539"/>
                    <a:pt x="6122" y="44444"/>
                  </a:cubicBezTo>
                  <a:cubicBezTo>
                    <a:pt x="5510" y="45714"/>
                    <a:pt x="4897" y="46984"/>
                    <a:pt x="4285" y="48253"/>
                  </a:cubicBezTo>
                  <a:cubicBezTo>
                    <a:pt x="4285" y="49523"/>
                    <a:pt x="3673" y="50158"/>
                    <a:pt x="3673" y="51428"/>
                  </a:cubicBezTo>
                  <a:cubicBezTo>
                    <a:pt x="3673" y="53333"/>
                    <a:pt x="3061" y="55238"/>
                    <a:pt x="1836" y="57142"/>
                  </a:cubicBezTo>
                  <a:cubicBezTo>
                    <a:pt x="0" y="60952"/>
                    <a:pt x="0" y="62222"/>
                    <a:pt x="612" y="66666"/>
                  </a:cubicBezTo>
                  <a:cubicBezTo>
                    <a:pt x="1224" y="68571"/>
                    <a:pt x="1224" y="70476"/>
                    <a:pt x="1224" y="72380"/>
                  </a:cubicBezTo>
                  <a:cubicBezTo>
                    <a:pt x="612" y="74285"/>
                    <a:pt x="612" y="76190"/>
                    <a:pt x="1224" y="78095"/>
                  </a:cubicBezTo>
                  <a:cubicBezTo>
                    <a:pt x="1224" y="78730"/>
                    <a:pt x="1224" y="78730"/>
                    <a:pt x="1224" y="78730"/>
                  </a:cubicBezTo>
                  <a:cubicBezTo>
                    <a:pt x="2448" y="78730"/>
                    <a:pt x="2448" y="78730"/>
                    <a:pt x="2448" y="78730"/>
                  </a:cubicBezTo>
                  <a:cubicBezTo>
                    <a:pt x="3061" y="79365"/>
                    <a:pt x="4285" y="79365"/>
                    <a:pt x="4897" y="79365"/>
                  </a:cubicBezTo>
                  <a:cubicBezTo>
                    <a:pt x="6122" y="80000"/>
                    <a:pt x="7346" y="80000"/>
                    <a:pt x="8571" y="80000"/>
                  </a:cubicBezTo>
                  <a:cubicBezTo>
                    <a:pt x="9183" y="80000"/>
                    <a:pt x="9795" y="80000"/>
                    <a:pt x="10408" y="80000"/>
                  </a:cubicBezTo>
                  <a:cubicBezTo>
                    <a:pt x="11632" y="79365"/>
                    <a:pt x="11632" y="79365"/>
                    <a:pt x="11632" y="79365"/>
                  </a:cubicBezTo>
                  <a:cubicBezTo>
                    <a:pt x="11632" y="78730"/>
                    <a:pt x="11632" y="78730"/>
                    <a:pt x="11632" y="78730"/>
                  </a:cubicBezTo>
                  <a:cubicBezTo>
                    <a:pt x="11632" y="78095"/>
                    <a:pt x="11632" y="77460"/>
                    <a:pt x="12244" y="76825"/>
                  </a:cubicBezTo>
                  <a:cubicBezTo>
                    <a:pt x="12857" y="76190"/>
                    <a:pt x="14081" y="75555"/>
                    <a:pt x="15306" y="75555"/>
                  </a:cubicBezTo>
                  <a:cubicBezTo>
                    <a:pt x="15918" y="75555"/>
                    <a:pt x="15918" y="75555"/>
                    <a:pt x="15918" y="75555"/>
                  </a:cubicBezTo>
                  <a:cubicBezTo>
                    <a:pt x="16530" y="75555"/>
                    <a:pt x="16530" y="75555"/>
                    <a:pt x="16530" y="75555"/>
                  </a:cubicBezTo>
                  <a:cubicBezTo>
                    <a:pt x="17755" y="78095"/>
                    <a:pt x="18979" y="80634"/>
                    <a:pt x="19591" y="81904"/>
                  </a:cubicBezTo>
                  <a:cubicBezTo>
                    <a:pt x="21428" y="84444"/>
                    <a:pt x="21428" y="84444"/>
                    <a:pt x="21428" y="84444"/>
                  </a:cubicBezTo>
                  <a:cubicBezTo>
                    <a:pt x="22040" y="81269"/>
                    <a:pt x="22040" y="81269"/>
                    <a:pt x="22040" y="81269"/>
                  </a:cubicBezTo>
                  <a:cubicBezTo>
                    <a:pt x="22040" y="79365"/>
                    <a:pt x="22653" y="76825"/>
                    <a:pt x="23265" y="74920"/>
                  </a:cubicBezTo>
                  <a:cubicBezTo>
                    <a:pt x="23877" y="73015"/>
                    <a:pt x="23877" y="73015"/>
                    <a:pt x="23877" y="73015"/>
                  </a:cubicBezTo>
                  <a:cubicBezTo>
                    <a:pt x="23877" y="72380"/>
                    <a:pt x="23877" y="72380"/>
                    <a:pt x="23877" y="71746"/>
                  </a:cubicBezTo>
                  <a:cubicBezTo>
                    <a:pt x="24489" y="70476"/>
                    <a:pt x="24489" y="68571"/>
                    <a:pt x="25102" y="68571"/>
                  </a:cubicBezTo>
                  <a:cubicBezTo>
                    <a:pt x="25102" y="67936"/>
                    <a:pt x="25714" y="67936"/>
                    <a:pt x="25714" y="67936"/>
                  </a:cubicBezTo>
                  <a:cubicBezTo>
                    <a:pt x="25714" y="67936"/>
                    <a:pt x="25714" y="67936"/>
                    <a:pt x="25714" y="67936"/>
                  </a:cubicBezTo>
                  <a:cubicBezTo>
                    <a:pt x="26326" y="67936"/>
                    <a:pt x="26326" y="67936"/>
                    <a:pt x="26938" y="68571"/>
                  </a:cubicBezTo>
                  <a:cubicBezTo>
                    <a:pt x="26938" y="69206"/>
                    <a:pt x="26938" y="69206"/>
                    <a:pt x="27551" y="69841"/>
                  </a:cubicBezTo>
                  <a:cubicBezTo>
                    <a:pt x="28775" y="71111"/>
                    <a:pt x="29387" y="71111"/>
                    <a:pt x="29999" y="71746"/>
                  </a:cubicBezTo>
                  <a:cubicBezTo>
                    <a:pt x="30612" y="71746"/>
                    <a:pt x="31224" y="71746"/>
                    <a:pt x="31224" y="71746"/>
                  </a:cubicBezTo>
                  <a:cubicBezTo>
                    <a:pt x="33061" y="72380"/>
                    <a:pt x="33061" y="73015"/>
                    <a:pt x="34285" y="73650"/>
                  </a:cubicBezTo>
                  <a:cubicBezTo>
                    <a:pt x="34285" y="74285"/>
                    <a:pt x="34285" y="74285"/>
                    <a:pt x="34285" y="74285"/>
                  </a:cubicBezTo>
                  <a:cubicBezTo>
                    <a:pt x="35510" y="75555"/>
                    <a:pt x="36122" y="76190"/>
                    <a:pt x="37346" y="76190"/>
                  </a:cubicBezTo>
                  <a:cubicBezTo>
                    <a:pt x="37959" y="76190"/>
                    <a:pt x="39183" y="75555"/>
                    <a:pt x="40408" y="74920"/>
                  </a:cubicBezTo>
                  <a:cubicBezTo>
                    <a:pt x="40408" y="74920"/>
                    <a:pt x="41020" y="74285"/>
                    <a:pt x="41632" y="74285"/>
                  </a:cubicBezTo>
                  <a:cubicBezTo>
                    <a:pt x="43469" y="73015"/>
                    <a:pt x="45306" y="72380"/>
                    <a:pt x="47142" y="72380"/>
                  </a:cubicBezTo>
                  <a:cubicBezTo>
                    <a:pt x="47755" y="72380"/>
                    <a:pt x="47755" y="72380"/>
                    <a:pt x="48367" y="72380"/>
                  </a:cubicBezTo>
                  <a:cubicBezTo>
                    <a:pt x="48979" y="73015"/>
                    <a:pt x="48979" y="73015"/>
                    <a:pt x="49591" y="74285"/>
                  </a:cubicBezTo>
                  <a:cubicBezTo>
                    <a:pt x="49591" y="74920"/>
                    <a:pt x="49591" y="74920"/>
                    <a:pt x="49591" y="74920"/>
                  </a:cubicBezTo>
                  <a:cubicBezTo>
                    <a:pt x="50816" y="74920"/>
                    <a:pt x="50816" y="74920"/>
                    <a:pt x="50816" y="74920"/>
                  </a:cubicBezTo>
                  <a:cubicBezTo>
                    <a:pt x="51428" y="74920"/>
                    <a:pt x="52040" y="74920"/>
                    <a:pt x="52653" y="74920"/>
                  </a:cubicBezTo>
                  <a:cubicBezTo>
                    <a:pt x="53877" y="74285"/>
                    <a:pt x="54489" y="74285"/>
                    <a:pt x="55102" y="74285"/>
                  </a:cubicBezTo>
                  <a:cubicBezTo>
                    <a:pt x="55714" y="74285"/>
                    <a:pt x="56326" y="74285"/>
                    <a:pt x="56938" y="74920"/>
                  </a:cubicBezTo>
                  <a:cubicBezTo>
                    <a:pt x="56938" y="74920"/>
                    <a:pt x="57551" y="74920"/>
                    <a:pt x="58163" y="75555"/>
                  </a:cubicBezTo>
                  <a:cubicBezTo>
                    <a:pt x="58775" y="75555"/>
                    <a:pt x="59387" y="76190"/>
                    <a:pt x="59999" y="76190"/>
                  </a:cubicBezTo>
                  <a:cubicBezTo>
                    <a:pt x="61224" y="76190"/>
                    <a:pt x="62448" y="76190"/>
                    <a:pt x="63673" y="76825"/>
                  </a:cubicBezTo>
                  <a:cubicBezTo>
                    <a:pt x="65510" y="76825"/>
                    <a:pt x="67346" y="76825"/>
                    <a:pt x="69183" y="78095"/>
                  </a:cubicBezTo>
                  <a:cubicBezTo>
                    <a:pt x="69795" y="78730"/>
                    <a:pt x="69795" y="78730"/>
                    <a:pt x="69795" y="78730"/>
                  </a:cubicBezTo>
                  <a:cubicBezTo>
                    <a:pt x="71020" y="80000"/>
                    <a:pt x="72244" y="81269"/>
                    <a:pt x="74081" y="81904"/>
                  </a:cubicBezTo>
                  <a:cubicBezTo>
                    <a:pt x="75306" y="82539"/>
                    <a:pt x="75918" y="83174"/>
                    <a:pt x="77142" y="83174"/>
                  </a:cubicBezTo>
                  <a:cubicBezTo>
                    <a:pt x="79591" y="84444"/>
                    <a:pt x="81428" y="85714"/>
                    <a:pt x="83265" y="88253"/>
                  </a:cubicBezTo>
                  <a:cubicBezTo>
                    <a:pt x="85102" y="92063"/>
                    <a:pt x="88163" y="95238"/>
                    <a:pt x="91224" y="98412"/>
                  </a:cubicBezTo>
                  <a:cubicBezTo>
                    <a:pt x="93673" y="100952"/>
                    <a:pt x="96122" y="103492"/>
                    <a:pt x="98571" y="106666"/>
                  </a:cubicBezTo>
                  <a:cubicBezTo>
                    <a:pt x="98571" y="107301"/>
                    <a:pt x="99183" y="107301"/>
                    <a:pt x="99183" y="107936"/>
                  </a:cubicBezTo>
                  <a:cubicBezTo>
                    <a:pt x="99183" y="108571"/>
                    <a:pt x="99795" y="109206"/>
                    <a:pt x="100408" y="109841"/>
                  </a:cubicBezTo>
                  <a:cubicBezTo>
                    <a:pt x="100408" y="110476"/>
                    <a:pt x="101020" y="110476"/>
                    <a:pt x="101632" y="110476"/>
                  </a:cubicBezTo>
                  <a:cubicBezTo>
                    <a:pt x="102244" y="111111"/>
                    <a:pt x="102857" y="111111"/>
                    <a:pt x="102857" y="111746"/>
                  </a:cubicBezTo>
                  <a:cubicBezTo>
                    <a:pt x="103469" y="112380"/>
                    <a:pt x="104081" y="113650"/>
                    <a:pt x="104693" y="114285"/>
                  </a:cubicBezTo>
                  <a:cubicBezTo>
                    <a:pt x="104693" y="115555"/>
                    <a:pt x="105306" y="116825"/>
                    <a:pt x="105918" y="117460"/>
                  </a:cubicBezTo>
                  <a:cubicBezTo>
                    <a:pt x="107142" y="118095"/>
                    <a:pt x="107142" y="118095"/>
                    <a:pt x="107142" y="118095"/>
                  </a:cubicBezTo>
                  <a:cubicBezTo>
                    <a:pt x="107755" y="117460"/>
                    <a:pt x="107755" y="117460"/>
                    <a:pt x="107755" y="117460"/>
                  </a:cubicBezTo>
                  <a:cubicBezTo>
                    <a:pt x="107755" y="116825"/>
                    <a:pt x="108367" y="116825"/>
                    <a:pt x="108367" y="116190"/>
                  </a:cubicBezTo>
                  <a:cubicBezTo>
                    <a:pt x="108979" y="116825"/>
                    <a:pt x="109591" y="117460"/>
                    <a:pt x="110204" y="118095"/>
                  </a:cubicBezTo>
                  <a:cubicBezTo>
                    <a:pt x="111428" y="119365"/>
                    <a:pt x="112040" y="120000"/>
                    <a:pt x="112653" y="120000"/>
                  </a:cubicBezTo>
                  <a:cubicBezTo>
                    <a:pt x="113265" y="120000"/>
                    <a:pt x="113265" y="120000"/>
                    <a:pt x="113265" y="120000"/>
                  </a:cubicBezTo>
                  <a:cubicBezTo>
                    <a:pt x="113877" y="120000"/>
                    <a:pt x="114489" y="119365"/>
                    <a:pt x="115102" y="118095"/>
                  </a:cubicBezTo>
                  <a:cubicBezTo>
                    <a:pt x="115102" y="117460"/>
                    <a:pt x="115102" y="116825"/>
                    <a:pt x="115102" y="116190"/>
                  </a:cubicBezTo>
                  <a:cubicBezTo>
                    <a:pt x="115102" y="115555"/>
                    <a:pt x="115714" y="114920"/>
                    <a:pt x="116326" y="114285"/>
                  </a:cubicBezTo>
                  <a:cubicBezTo>
                    <a:pt x="116326" y="113650"/>
                    <a:pt x="116938" y="113015"/>
                    <a:pt x="117551" y="113015"/>
                  </a:cubicBezTo>
                  <a:cubicBezTo>
                    <a:pt x="118163" y="112380"/>
                    <a:pt x="118775" y="112380"/>
                    <a:pt x="119387" y="111746"/>
                  </a:cubicBezTo>
                  <a:cubicBezTo>
                    <a:pt x="119999" y="110476"/>
                    <a:pt x="119999" y="110476"/>
                    <a:pt x="119999" y="110476"/>
                  </a:cubicBezTo>
                  <a:lnTo>
                    <a:pt x="119387" y="109841"/>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15" name="Shape 2915"/>
            <p:cNvSpPr/>
            <p:nvPr/>
          </p:nvSpPr>
          <p:spPr>
            <a:xfrm>
              <a:off x="3905064" y="1612480"/>
              <a:ext cx="887237" cy="702708"/>
            </a:xfrm>
            <a:custGeom>
              <a:avLst/>
              <a:gdLst/>
              <a:ahLst/>
              <a:cxnLst/>
              <a:rect l="0" t="0" r="0" b="0"/>
              <a:pathLst>
                <a:path w="120000" h="120000" extrusionOk="0">
                  <a:moveTo>
                    <a:pt x="112328" y="71936"/>
                  </a:moveTo>
                  <a:cubicBezTo>
                    <a:pt x="87671" y="61114"/>
                    <a:pt x="87671" y="61114"/>
                    <a:pt x="87671" y="61114"/>
                  </a:cubicBezTo>
                  <a:cubicBezTo>
                    <a:pt x="87397" y="60795"/>
                    <a:pt x="86575" y="60159"/>
                    <a:pt x="86575" y="60159"/>
                  </a:cubicBezTo>
                  <a:cubicBezTo>
                    <a:pt x="86301" y="59522"/>
                    <a:pt x="85753" y="58885"/>
                    <a:pt x="85205" y="58567"/>
                  </a:cubicBezTo>
                  <a:cubicBezTo>
                    <a:pt x="84931" y="58249"/>
                    <a:pt x="84383" y="57931"/>
                    <a:pt x="84109" y="57612"/>
                  </a:cubicBezTo>
                  <a:cubicBezTo>
                    <a:pt x="83561" y="56976"/>
                    <a:pt x="82739" y="56657"/>
                    <a:pt x="82465" y="55384"/>
                  </a:cubicBezTo>
                  <a:cubicBezTo>
                    <a:pt x="82465" y="55384"/>
                    <a:pt x="82465" y="55384"/>
                    <a:pt x="82465" y="55384"/>
                  </a:cubicBezTo>
                  <a:cubicBezTo>
                    <a:pt x="82191" y="55066"/>
                    <a:pt x="82191" y="55066"/>
                    <a:pt x="82191" y="55066"/>
                  </a:cubicBezTo>
                  <a:cubicBezTo>
                    <a:pt x="81643" y="54748"/>
                    <a:pt x="81369" y="53474"/>
                    <a:pt x="81095" y="52519"/>
                  </a:cubicBezTo>
                  <a:cubicBezTo>
                    <a:pt x="81095" y="51883"/>
                    <a:pt x="81095" y="51883"/>
                    <a:pt x="81095" y="51883"/>
                  </a:cubicBezTo>
                  <a:cubicBezTo>
                    <a:pt x="80547" y="51883"/>
                    <a:pt x="80547" y="51883"/>
                    <a:pt x="80547" y="51883"/>
                  </a:cubicBezTo>
                  <a:cubicBezTo>
                    <a:pt x="80273" y="51883"/>
                    <a:pt x="80000" y="51883"/>
                    <a:pt x="80000" y="51883"/>
                  </a:cubicBezTo>
                  <a:cubicBezTo>
                    <a:pt x="79726" y="51564"/>
                    <a:pt x="79726" y="51246"/>
                    <a:pt x="79726" y="51246"/>
                  </a:cubicBezTo>
                  <a:cubicBezTo>
                    <a:pt x="79726" y="50928"/>
                    <a:pt x="79726" y="50928"/>
                    <a:pt x="79452" y="50610"/>
                  </a:cubicBezTo>
                  <a:cubicBezTo>
                    <a:pt x="79452" y="50291"/>
                    <a:pt x="79178" y="49973"/>
                    <a:pt x="78904" y="49973"/>
                  </a:cubicBezTo>
                  <a:cubicBezTo>
                    <a:pt x="78630" y="49655"/>
                    <a:pt x="78630" y="49336"/>
                    <a:pt x="78356" y="49018"/>
                  </a:cubicBezTo>
                  <a:cubicBezTo>
                    <a:pt x="78082" y="48700"/>
                    <a:pt x="78082" y="48063"/>
                    <a:pt x="77808" y="47427"/>
                  </a:cubicBezTo>
                  <a:cubicBezTo>
                    <a:pt x="77808" y="47108"/>
                    <a:pt x="77534" y="46790"/>
                    <a:pt x="77534" y="46472"/>
                  </a:cubicBezTo>
                  <a:cubicBezTo>
                    <a:pt x="76438" y="44244"/>
                    <a:pt x="76986" y="43289"/>
                    <a:pt x="78082" y="41697"/>
                  </a:cubicBezTo>
                  <a:cubicBezTo>
                    <a:pt x="78356" y="41061"/>
                    <a:pt x="78356" y="41061"/>
                    <a:pt x="78356" y="41061"/>
                  </a:cubicBezTo>
                  <a:cubicBezTo>
                    <a:pt x="78082" y="40742"/>
                    <a:pt x="78082" y="40742"/>
                    <a:pt x="78082" y="40742"/>
                  </a:cubicBezTo>
                  <a:cubicBezTo>
                    <a:pt x="77808" y="40742"/>
                    <a:pt x="77808" y="40424"/>
                    <a:pt x="77808" y="40424"/>
                  </a:cubicBezTo>
                  <a:cubicBezTo>
                    <a:pt x="77260" y="39787"/>
                    <a:pt x="77260" y="39787"/>
                    <a:pt x="76986" y="39469"/>
                  </a:cubicBezTo>
                  <a:cubicBezTo>
                    <a:pt x="76712" y="39469"/>
                    <a:pt x="76712" y="39469"/>
                    <a:pt x="76438" y="39469"/>
                  </a:cubicBezTo>
                  <a:cubicBezTo>
                    <a:pt x="76164" y="39469"/>
                    <a:pt x="75890" y="39469"/>
                    <a:pt x="75616" y="39787"/>
                  </a:cubicBezTo>
                  <a:cubicBezTo>
                    <a:pt x="75342" y="39787"/>
                    <a:pt x="75068" y="40106"/>
                    <a:pt x="75068" y="40106"/>
                  </a:cubicBezTo>
                  <a:cubicBezTo>
                    <a:pt x="74520" y="40106"/>
                    <a:pt x="73972" y="40424"/>
                    <a:pt x="73698" y="40424"/>
                  </a:cubicBezTo>
                  <a:cubicBezTo>
                    <a:pt x="72876" y="40424"/>
                    <a:pt x="72054" y="40424"/>
                    <a:pt x="71232" y="41697"/>
                  </a:cubicBezTo>
                  <a:cubicBezTo>
                    <a:pt x="70958" y="41379"/>
                    <a:pt x="70684" y="41379"/>
                    <a:pt x="70410" y="41379"/>
                  </a:cubicBezTo>
                  <a:cubicBezTo>
                    <a:pt x="69863" y="41379"/>
                    <a:pt x="69315" y="41379"/>
                    <a:pt x="69315" y="41061"/>
                  </a:cubicBezTo>
                  <a:cubicBezTo>
                    <a:pt x="68767" y="40424"/>
                    <a:pt x="69041" y="39469"/>
                    <a:pt x="69041" y="38832"/>
                  </a:cubicBezTo>
                  <a:cubicBezTo>
                    <a:pt x="69041" y="38514"/>
                    <a:pt x="69041" y="38196"/>
                    <a:pt x="69041" y="38196"/>
                  </a:cubicBezTo>
                  <a:cubicBezTo>
                    <a:pt x="69041" y="37877"/>
                    <a:pt x="69041" y="37559"/>
                    <a:pt x="69041" y="36923"/>
                  </a:cubicBezTo>
                  <a:cubicBezTo>
                    <a:pt x="69041" y="35649"/>
                    <a:pt x="69041" y="34376"/>
                    <a:pt x="69863" y="33103"/>
                  </a:cubicBezTo>
                  <a:cubicBezTo>
                    <a:pt x="70136" y="32466"/>
                    <a:pt x="70136" y="32466"/>
                    <a:pt x="70136" y="32466"/>
                  </a:cubicBezTo>
                  <a:cubicBezTo>
                    <a:pt x="70958" y="31193"/>
                    <a:pt x="71506" y="30238"/>
                    <a:pt x="72054" y="29283"/>
                  </a:cubicBezTo>
                  <a:cubicBezTo>
                    <a:pt x="72054" y="28965"/>
                    <a:pt x="72328" y="28328"/>
                    <a:pt x="72328" y="28010"/>
                  </a:cubicBezTo>
                  <a:cubicBezTo>
                    <a:pt x="72602" y="27374"/>
                    <a:pt x="73150" y="26737"/>
                    <a:pt x="73424" y="25782"/>
                  </a:cubicBezTo>
                  <a:cubicBezTo>
                    <a:pt x="73698" y="25464"/>
                    <a:pt x="73698" y="25464"/>
                    <a:pt x="73698" y="25464"/>
                  </a:cubicBezTo>
                  <a:cubicBezTo>
                    <a:pt x="73150" y="25145"/>
                    <a:pt x="73150" y="25145"/>
                    <a:pt x="73150" y="25145"/>
                  </a:cubicBezTo>
                  <a:cubicBezTo>
                    <a:pt x="72876" y="24827"/>
                    <a:pt x="72602" y="24190"/>
                    <a:pt x="72602" y="23554"/>
                  </a:cubicBezTo>
                  <a:cubicBezTo>
                    <a:pt x="72328" y="22917"/>
                    <a:pt x="72328" y="22599"/>
                    <a:pt x="72054" y="21962"/>
                  </a:cubicBezTo>
                  <a:cubicBezTo>
                    <a:pt x="71780" y="21962"/>
                    <a:pt x="71506" y="21644"/>
                    <a:pt x="71232" y="21644"/>
                  </a:cubicBezTo>
                  <a:cubicBezTo>
                    <a:pt x="70958" y="21644"/>
                    <a:pt x="70958" y="21326"/>
                    <a:pt x="70684" y="21007"/>
                  </a:cubicBezTo>
                  <a:cubicBezTo>
                    <a:pt x="70410" y="21007"/>
                    <a:pt x="70410" y="20689"/>
                    <a:pt x="70136" y="20371"/>
                  </a:cubicBezTo>
                  <a:cubicBezTo>
                    <a:pt x="70136" y="20053"/>
                    <a:pt x="70136" y="19734"/>
                    <a:pt x="69863" y="19734"/>
                  </a:cubicBezTo>
                  <a:cubicBezTo>
                    <a:pt x="69041" y="18143"/>
                    <a:pt x="67671" y="16551"/>
                    <a:pt x="66575" y="15278"/>
                  </a:cubicBezTo>
                  <a:cubicBezTo>
                    <a:pt x="65205" y="14005"/>
                    <a:pt x="64109" y="12413"/>
                    <a:pt x="63013" y="10503"/>
                  </a:cubicBezTo>
                  <a:cubicBezTo>
                    <a:pt x="62191" y="8912"/>
                    <a:pt x="61369" y="8594"/>
                    <a:pt x="60273" y="7957"/>
                  </a:cubicBezTo>
                  <a:cubicBezTo>
                    <a:pt x="59726" y="7639"/>
                    <a:pt x="59452" y="7639"/>
                    <a:pt x="58904" y="7320"/>
                  </a:cubicBezTo>
                  <a:cubicBezTo>
                    <a:pt x="58356" y="6684"/>
                    <a:pt x="57534" y="6047"/>
                    <a:pt x="56986" y="5729"/>
                  </a:cubicBezTo>
                  <a:cubicBezTo>
                    <a:pt x="56986" y="5411"/>
                    <a:pt x="56986" y="5411"/>
                    <a:pt x="56986" y="5411"/>
                  </a:cubicBezTo>
                  <a:cubicBezTo>
                    <a:pt x="55890" y="4456"/>
                    <a:pt x="55068" y="4456"/>
                    <a:pt x="54246" y="4456"/>
                  </a:cubicBezTo>
                  <a:cubicBezTo>
                    <a:pt x="53698" y="4456"/>
                    <a:pt x="53150" y="4456"/>
                    <a:pt x="52602" y="4456"/>
                  </a:cubicBezTo>
                  <a:cubicBezTo>
                    <a:pt x="52328" y="4137"/>
                    <a:pt x="52054" y="4137"/>
                    <a:pt x="51780" y="3819"/>
                  </a:cubicBezTo>
                  <a:cubicBezTo>
                    <a:pt x="51506" y="3819"/>
                    <a:pt x="51506" y="3501"/>
                    <a:pt x="51232" y="3501"/>
                  </a:cubicBezTo>
                  <a:cubicBezTo>
                    <a:pt x="50958" y="3501"/>
                    <a:pt x="50684" y="3501"/>
                    <a:pt x="50410" y="3501"/>
                  </a:cubicBezTo>
                  <a:cubicBezTo>
                    <a:pt x="50136" y="3501"/>
                    <a:pt x="49863" y="3501"/>
                    <a:pt x="49315" y="3501"/>
                  </a:cubicBezTo>
                  <a:cubicBezTo>
                    <a:pt x="49041" y="3819"/>
                    <a:pt x="48767" y="3819"/>
                    <a:pt x="48219" y="3819"/>
                  </a:cubicBezTo>
                  <a:cubicBezTo>
                    <a:pt x="48219" y="3819"/>
                    <a:pt x="48219" y="3819"/>
                    <a:pt x="48219" y="3819"/>
                  </a:cubicBezTo>
                  <a:cubicBezTo>
                    <a:pt x="48219" y="3819"/>
                    <a:pt x="47945" y="3819"/>
                    <a:pt x="47945" y="3819"/>
                  </a:cubicBezTo>
                  <a:cubicBezTo>
                    <a:pt x="47945" y="3501"/>
                    <a:pt x="47945" y="2864"/>
                    <a:pt x="47397" y="2546"/>
                  </a:cubicBezTo>
                  <a:cubicBezTo>
                    <a:pt x="47397" y="2228"/>
                    <a:pt x="47123" y="2228"/>
                    <a:pt x="46849" y="2228"/>
                  </a:cubicBezTo>
                  <a:cubicBezTo>
                    <a:pt x="46301" y="2228"/>
                    <a:pt x="45479" y="2546"/>
                    <a:pt x="44383" y="3501"/>
                  </a:cubicBezTo>
                  <a:cubicBezTo>
                    <a:pt x="44109" y="3501"/>
                    <a:pt x="43835" y="3819"/>
                    <a:pt x="43561" y="3819"/>
                  </a:cubicBezTo>
                  <a:cubicBezTo>
                    <a:pt x="43287" y="4137"/>
                    <a:pt x="42739" y="4456"/>
                    <a:pt x="42465" y="4456"/>
                  </a:cubicBezTo>
                  <a:cubicBezTo>
                    <a:pt x="42191" y="4456"/>
                    <a:pt x="41643" y="4137"/>
                    <a:pt x="41369" y="3501"/>
                  </a:cubicBezTo>
                  <a:cubicBezTo>
                    <a:pt x="41095" y="3501"/>
                    <a:pt x="41095" y="3183"/>
                    <a:pt x="41095" y="3183"/>
                  </a:cubicBezTo>
                  <a:cubicBezTo>
                    <a:pt x="40547" y="2546"/>
                    <a:pt x="40547" y="2546"/>
                    <a:pt x="39726" y="2228"/>
                  </a:cubicBezTo>
                  <a:cubicBezTo>
                    <a:pt x="39726" y="2228"/>
                    <a:pt x="39452" y="1909"/>
                    <a:pt x="39452" y="1909"/>
                  </a:cubicBezTo>
                  <a:cubicBezTo>
                    <a:pt x="38904" y="1909"/>
                    <a:pt x="38630" y="1591"/>
                    <a:pt x="38082" y="1273"/>
                  </a:cubicBezTo>
                  <a:cubicBezTo>
                    <a:pt x="38082" y="954"/>
                    <a:pt x="37808" y="954"/>
                    <a:pt x="37808" y="636"/>
                  </a:cubicBezTo>
                  <a:cubicBezTo>
                    <a:pt x="37534" y="0"/>
                    <a:pt x="37534" y="0"/>
                    <a:pt x="37534" y="0"/>
                  </a:cubicBezTo>
                  <a:cubicBezTo>
                    <a:pt x="36986" y="318"/>
                    <a:pt x="36986" y="318"/>
                    <a:pt x="36986" y="318"/>
                  </a:cubicBezTo>
                  <a:cubicBezTo>
                    <a:pt x="36712" y="636"/>
                    <a:pt x="36712" y="636"/>
                    <a:pt x="36712" y="636"/>
                  </a:cubicBezTo>
                  <a:cubicBezTo>
                    <a:pt x="36712" y="636"/>
                    <a:pt x="36712" y="636"/>
                    <a:pt x="36712" y="636"/>
                  </a:cubicBezTo>
                  <a:cubicBezTo>
                    <a:pt x="36712" y="636"/>
                    <a:pt x="36438" y="954"/>
                    <a:pt x="36438" y="2228"/>
                  </a:cubicBezTo>
                  <a:cubicBezTo>
                    <a:pt x="36438" y="2546"/>
                    <a:pt x="36438" y="2546"/>
                    <a:pt x="36438" y="2864"/>
                  </a:cubicBezTo>
                  <a:cubicBezTo>
                    <a:pt x="36164" y="3819"/>
                    <a:pt x="36164" y="3819"/>
                    <a:pt x="36164" y="3819"/>
                  </a:cubicBezTo>
                  <a:cubicBezTo>
                    <a:pt x="35890" y="5092"/>
                    <a:pt x="35616" y="6684"/>
                    <a:pt x="35342" y="7957"/>
                  </a:cubicBezTo>
                  <a:cubicBezTo>
                    <a:pt x="34794" y="7639"/>
                    <a:pt x="33972" y="6366"/>
                    <a:pt x="33424" y="4456"/>
                  </a:cubicBezTo>
                  <a:cubicBezTo>
                    <a:pt x="33424" y="4137"/>
                    <a:pt x="33424" y="4137"/>
                    <a:pt x="33424" y="4137"/>
                  </a:cubicBezTo>
                  <a:cubicBezTo>
                    <a:pt x="32876" y="4137"/>
                    <a:pt x="32876" y="4137"/>
                    <a:pt x="32876" y="4137"/>
                  </a:cubicBezTo>
                  <a:cubicBezTo>
                    <a:pt x="32328" y="4137"/>
                    <a:pt x="31506" y="4137"/>
                    <a:pt x="31232" y="4774"/>
                  </a:cubicBezTo>
                  <a:cubicBezTo>
                    <a:pt x="30958" y="5092"/>
                    <a:pt x="30684" y="5411"/>
                    <a:pt x="30684" y="6047"/>
                  </a:cubicBezTo>
                  <a:cubicBezTo>
                    <a:pt x="30410" y="6366"/>
                    <a:pt x="30136" y="6366"/>
                    <a:pt x="29589" y="6366"/>
                  </a:cubicBezTo>
                  <a:cubicBezTo>
                    <a:pt x="29041" y="6366"/>
                    <a:pt x="28493" y="6047"/>
                    <a:pt x="27945" y="6047"/>
                  </a:cubicBezTo>
                  <a:cubicBezTo>
                    <a:pt x="27671" y="6047"/>
                    <a:pt x="27397" y="5729"/>
                    <a:pt x="27123" y="5729"/>
                  </a:cubicBezTo>
                  <a:cubicBezTo>
                    <a:pt x="26301" y="5729"/>
                    <a:pt x="26301" y="5729"/>
                    <a:pt x="26301" y="5729"/>
                  </a:cubicBezTo>
                  <a:cubicBezTo>
                    <a:pt x="26301" y="6684"/>
                    <a:pt x="26301" y="6684"/>
                    <a:pt x="26301" y="6684"/>
                  </a:cubicBezTo>
                  <a:cubicBezTo>
                    <a:pt x="26575" y="7957"/>
                    <a:pt x="26849" y="9230"/>
                    <a:pt x="26301" y="10503"/>
                  </a:cubicBezTo>
                  <a:cubicBezTo>
                    <a:pt x="25753" y="12732"/>
                    <a:pt x="25205" y="14323"/>
                    <a:pt x="24657" y="16233"/>
                  </a:cubicBezTo>
                  <a:cubicBezTo>
                    <a:pt x="24109" y="17506"/>
                    <a:pt x="24109" y="18461"/>
                    <a:pt x="24109" y="19416"/>
                  </a:cubicBezTo>
                  <a:cubicBezTo>
                    <a:pt x="24109" y="20053"/>
                    <a:pt x="24383" y="20689"/>
                    <a:pt x="24109" y="21326"/>
                  </a:cubicBezTo>
                  <a:cubicBezTo>
                    <a:pt x="23835" y="22599"/>
                    <a:pt x="23287" y="22599"/>
                    <a:pt x="22465" y="22599"/>
                  </a:cubicBezTo>
                  <a:cubicBezTo>
                    <a:pt x="22191" y="22599"/>
                    <a:pt x="21643" y="22599"/>
                    <a:pt x="21095" y="22917"/>
                  </a:cubicBezTo>
                  <a:cubicBezTo>
                    <a:pt x="20273" y="23554"/>
                    <a:pt x="20000" y="24190"/>
                    <a:pt x="19726" y="24827"/>
                  </a:cubicBezTo>
                  <a:cubicBezTo>
                    <a:pt x="19726" y="25145"/>
                    <a:pt x="19178" y="26419"/>
                    <a:pt x="19178" y="26419"/>
                  </a:cubicBezTo>
                  <a:cubicBezTo>
                    <a:pt x="18630" y="28010"/>
                    <a:pt x="18082" y="29920"/>
                    <a:pt x="17260" y="30875"/>
                  </a:cubicBezTo>
                  <a:cubicBezTo>
                    <a:pt x="16986" y="31511"/>
                    <a:pt x="16712" y="31511"/>
                    <a:pt x="16438" y="31511"/>
                  </a:cubicBezTo>
                  <a:cubicBezTo>
                    <a:pt x="16164" y="31830"/>
                    <a:pt x="15890" y="32148"/>
                    <a:pt x="15616" y="32785"/>
                  </a:cubicBezTo>
                  <a:cubicBezTo>
                    <a:pt x="15616" y="33421"/>
                    <a:pt x="15616" y="34058"/>
                    <a:pt x="15616" y="34376"/>
                  </a:cubicBezTo>
                  <a:cubicBezTo>
                    <a:pt x="15616" y="35013"/>
                    <a:pt x="15342" y="35331"/>
                    <a:pt x="15342" y="35968"/>
                  </a:cubicBezTo>
                  <a:cubicBezTo>
                    <a:pt x="15068" y="37241"/>
                    <a:pt x="15068" y="38196"/>
                    <a:pt x="15068" y="39469"/>
                  </a:cubicBezTo>
                  <a:cubicBezTo>
                    <a:pt x="15068" y="39787"/>
                    <a:pt x="15068" y="40106"/>
                    <a:pt x="15068" y="40424"/>
                  </a:cubicBezTo>
                  <a:cubicBezTo>
                    <a:pt x="15068" y="41379"/>
                    <a:pt x="15068" y="42334"/>
                    <a:pt x="15068" y="42652"/>
                  </a:cubicBezTo>
                  <a:cubicBezTo>
                    <a:pt x="14794" y="42970"/>
                    <a:pt x="14520" y="42970"/>
                    <a:pt x="14520" y="42970"/>
                  </a:cubicBezTo>
                  <a:cubicBezTo>
                    <a:pt x="13972" y="42970"/>
                    <a:pt x="13698" y="42652"/>
                    <a:pt x="13424" y="42334"/>
                  </a:cubicBezTo>
                  <a:cubicBezTo>
                    <a:pt x="12876" y="42015"/>
                    <a:pt x="12602" y="41697"/>
                    <a:pt x="12054" y="41697"/>
                  </a:cubicBezTo>
                  <a:cubicBezTo>
                    <a:pt x="12054" y="41697"/>
                    <a:pt x="11780" y="41697"/>
                    <a:pt x="11780" y="41697"/>
                  </a:cubicBezTo>
                  <a:cubicBezTo>
                    <a:pt x="10410" y="42334"/>
                    <a:pt x="10136" y="44880"/>
                    <a:pt x="9863" y="46472"/>
                  </a:cubicBezTo>
                  <a:cubicBezTo>
                    <a:pt x="9863" y="46790"/>
                    <a:pt x="9863" y="46790"/>
                    <a:pt x="9863" y="46790"/>
                  </a:cubicBezTo>
                  <a:cubicBezTo>
                    <a:pt x="9589" y="48700"/>
                    <a:pt x="9315" y="50291"/>
                    <a:pt x="8767" y="51883"/>
                  </a:cubicBezTo>
                  <a:cubicBezTo>
                    <a:pt x="8493" y="52838"/>
                    <a:pt x="8493" y="52838"/>
                    <a:pt x="8493" y="52838"/>
                  </a:cubicBezTo>
                  <a:cubicBezTo>
                    <a:pt x="8219" y="54429"/>
                    <a:pt x="8219" y="56021"/>
                    <a:pt x="8219" y="57612"/>
                  </a:cubicBezTo>
                  <a:cubicBezTo>
                    <a:pt x="8219" y="58249"/>
                    <a:pt x="8493" y="58885"/>
                    <a:pt x="8493" y="59204"/>
                  </a:cubicBezTo>
                  <a:cubicBezTo>
                    <a:pt x="8493" y="59840"/>
                    <a:pt x="8493" y="60795"/>
                    <a:pt x="8493" y="61432"/>
                  </a:cubicBezTo>
                  <a:cubicBezTo>
                    <a:pt x="8767" y="63023"/>
                    <a:pt x="9041" y="64933"/>
                    <a:pt x="8219" y="66206"/>
                  </a:cubicBezTo>
                  <a:cubicBezTo>
                    <a:pt x="7945" y="66843"/>
                    <a:pt x="7123" y="68116"/>
                    <a:pt x="6027" y="68116"/>
                  </a:cubicBezTo>
                  <a:cubicBezTo>
                    <a:pt x="5753" y="68116"/>
                    <a:pt x="5753" y="68116"/>
                    <a:pt x="5479" y="68116"/>
                  </a:cubicBezTo>
                  <a:cubicBezTo>
                    <a:pt x="5205" y="67798"/>
                    <a:pt x="4931" y="67798"/>
                    <a:pt x="4657" y="67480"/>
                  </a:cubicBezTo>
                  <a:cubicBezTo>
                    <a:pt x="4109" y="67161"/>
                    <a:pt x="3561" y="66843"/>
                    <a:pt x="3013" y="66843"/>
                  </a:cubicBezTo>
                  <a:cubicBezTo>
                    <a:pt x="2465" y="66843"/>
                    <a:pt x="1917" y="67480"/>
                    <a:pt x="1643" y="68116"/>
                  </a:cubicBezTo>
                  <a:cubicBezTo>
                    <a:pt x="1369" y="68435"/>
                    <a:pt x="1369" y="69071"/>
                    <a:pt x="1369" y="69389"/>
                  </a:cubicBezTo>
                  <a:cubicBezTo>
                    <a:pt x="1369" y="69708"/>
                    <a:pt x="1369" y="70344"/>
                    <a:pt x="1369" y="70663"/>
                  </a:cubicBezTo>
                  <a:cubicBezTo>
                    <a:pt x="1369" y="70981"/>
                    <a:pt x="1095" y="71299"/>
                    <a:pt x="821" y="71299"/>
                  </a:cubicBezTo>
                  <a:cubicBezTo>
                    <a:pt x="821" y="71618"/>
                    <a:pt x="547" y="71936"/>
                    <a:pt x="273" y="72254"/>
                  </a:cubicBezTo>
                  <a:cubicBezTo>
                    <a:pt x="0" y="73846"/>
                    <a:pt x="1643" y="74801"/>
                    <a:pt x="2739" y="75119"/>
                  </a:cubicBezTo>
                  <a:cubicBezTo>
                    <a:pt x="3013" y="75437"/>
                    <a:pt x="3287" y="75437"/>
                    <a:pt x="3287" y="75437"/>
                  </a:cubicBezTo>
                  <a:cubicBezTo>
                    <a:pt x="3561" y="75437"/>
                    <a:pt x="3835" y="75437"/>
                    <a:pt x="4109" y="75119"/>
                  </a:cubicBezTo>
                  <a:cubicBezTo>
                    <a:pt x="4109" y="75119"/>
                    <a:pt x="4383" y="75119"/>
                    <a:pt x="4657" y="75119"/>
                  </a:cubicBezTo>
                  <a:cubicBezTo>
                    <a:pt x="4931" y="75119"/>
                    <a:pt x="4931" y="75119"/>
                    <a:pt x="5205" y="75119"/>
                  </a:cubicBezTo>
                  <a:cubicBezTo>
                    <a:pt x="5479" y="75437"/>
                    <a:pt x="6027" y="75755"/>
                    <a:pt x="6301" y="76392"/>
                  </a:cubicBezTo>
                  <a:cubicBezTo>
                    <a:pt x="6575" y="76710"/>
                    <a:pt x="6575" y="76710"/>
                    <a:pt x="6575" y="76710"/>
                  </a:cubicBezTo>
                  <a:cubicBezTo>
                    <a:pt x="7397" y="77347"/>
                    <a:pt x="8219" y="78620"/>
                    <a:pt x="8767" y="79893"/>
                  </a:cubicBezTo>
                  <a:cubicBezTo>
                    <a:pt x="9315" y="81167"/>
                    <a:pt x="10136" y="82122"/>
                    <a:pt x="10958" y="83076"/>
                  </a:cubicBezTo>
                  <a:cubicBezTo>
                    <a:pt x="10958" y="83076"/>
                    <a:pt x="11232" y="83395"/>
                    <a:pt x="11232" y="83395"/>
                  </a:cubicBezTo>
                  <a:cubicBezTo>
                    <a:pt x="11506" y="83713"/>
                    <a:pt x="11780" y="84031"/>
                    <a:pt x="12054" y="84350"/>
                  </a:cubicBezTo>
                  <a:cubicBezTo>
                    <a:pt x="12328" y="84986"/>
                    <a:pt x="12328" y="84986"/>
                    <a:pt x="12328" y="84986"/>
                  </a:cubicBezTo>
                  <a:cubicBezTo>
                    <a:pt x="12602" y="85623"/>
                    <a:pt x="12876" y="85623"/>
                    <a:pt x="13424" y="85941"/>
                  </a:cubicBezTo>
                  <a:cubicBezTo>
                    <a:pt x="14520" y="86896"/>
                    <a:pt x="14794" y="87851"/>
                    <a:pt x="15342" y="89124"/>
                  </a:cubicBezTo>
                  <a:cubicBezTo>
                    <a:pt x="15342" y="89442"/>
                    <a:pt x="15342" y="89442"/>
                    <a:pt x="15342" y="89442"/>
                  </a:cubicBezTo>
                  <a:cubicBezTo>
                    <a:pt x="15890" y="91352"/>
                    <a:pt x="16438" y="93262"/>
                    <a:pt x="16986" y="94854"/>
                  </a:cubicBezTo>
                  <a:cubicBezTo>
                    <a:pt x="16986" y="95172"/>
                    <a:pt x="17260" y="95809"/>
                    <a:pt x="17260" y="96127"/>
                  </a:cubicBezTo>
                  <a:cubicBezTo>
                    <a:pt x="17260" y="96445"/>
                    <a:pt x="17534" y="97082"/>
                    <a:pt x="17808" y="97400"/>
                  </a:cubicBezTo>
                  <a:cubicBezTo>
                    <a:pt x="17808" y="98037"/>
                    <a:pt x="18082" y="98037"/>
                    <a:pt x="18356" y="98355"/>
                  </a:cubicBezTo>
                  <a:cubicBezTo>
                    <a:pt x="18630" y="98673"/>
                    <a:pt x="18904" y="98992"/>
                    <a:pt x="18904" y="99310"/>
                  </a:cubicBezTo>
                  <a:cubicBezTo>
                    <a:pt x="19178" y="99628"/>
                    <a:pt x="19178" y="99628"/>
                    <a:pt x="19178" y="99628"/>
                  </a:cubicBezTo>
                  <a:cubicBezTo>
                    <a:pt x="19178" y="99628"/>
                    <a:pt x="19178" y="99628"/>
                    <a:pt x="19178" y="99628"/>
                  </a:cubicBezTo>
                  <a:cubicBezTo>
                    <a:pt x="19452" y="99628"/>
                    <a:pt x="19452" y="99628"/>
                    <a:pt x="19726" y="99628"/>
                  </a:cubicBezTo>
                  <a:cubicBezTo>
                    <a:pt x="20000" y="99628"/>
                    <a:pt x="20000" y="99628"/>
                    <a:pt x="20273" y="99628"/>
                  </a:cubicBezTo>
                  <a:cubicBezTo>
                    <a:pt x="20547" y="99628"/>
                    <a:pt x="20821" y="99628"/>
                    <a:pt x="20821" y="99628"/>
                  </a:cubicBezTo>
                  <a:cubicBezTo>
                    <a:pt x="21095" y="99628"/>
                    <a:pt x="21369" y="99628"/>
                    <a:pt x="21643" y="99628"/>
                  </a:cubicBezTo>
                  <a:cubicBezTo>
                    <a:pt x="22739" y="100265"/>
                    <a:pt x="22739" y="101220"/>
                    <a:pt x="22739" y="102811"/>
                  </a:cubicBezTo>
                  <a:cubicBezTo>
                    <a:pt x="22739" y="103129"/>
                    <a:pt x="22739" y="103448"/>
                    <a:pt x="22739" y="103766"/>
                  </a:cubicBezTo>
                  <a:cubicBezTo>
                    <a:pt x="22465" y="104721"/>
                    <a:pt x="22465" y="105676"/>
                    <a:pt x="22739" y="106631"/>
                  </a:cubicBezTo>
                  <a:cubicBezTo>
                    <a:pt x="23013" y="107267"/>
                    <a:pt x="23287" y="107904"/>
                    <a:pt x="23835" y="108222"/>
                  </a:cubicBezTo>
                  <a:cubicBezTo>
                    <a:pt x="23835" y="108541"/>
                    <a:pt x="24109" y="108859"/>
                    <a:pt x="24383" y="109177"/>
                  </a:cubicBezTo>
                  <a:cubicBezTo>
                    <a:pt x="24383" y="109496"/>
                    <a:pt x="24383" y="109496"/>
                    <a:pt x="24383" y="109496"/>
                  </a:cubicBezTo>
                  <a:cubicBezTo>
                    <a:pt x="32328" y="109496"/>
                    <a:pt x="32328" y="109496"/>
                    <a:pt x="32328" y="109496"/>
                  </a:cubicBezTo>
                  <a:cubicBezTo>
                    <a:pt x="41917" y="118090"/>
                    <a:pt x="41917" y="118090"/>
                    <a:pt x="41917" y="118090"/>
                  </a:cubicBezTo>
                  <a:cubicBezTo>
                    <a:pt x="52876" y="120000"/>
                    <a:pt x="52876" y="120000"/>
                    <a:pt x="52876" y="120000"/>
                  </a:cubicBezTo>
                  <a:cubicBezTo>
                    <a:pt x="56164" y="114270"/>
                    <a:pt x="56164" y="114270"/>
                    <a:pt x="56164" y="114270"/>
                  </a:cubicBezTo>
                  <a:cubicBezTo>
                    <a:pt x="62739" y="111087"/>
                    <a:pt x="62739" y="111087"/>
                    <a:pt x="62739" y="111087"/>
                  </a:cubicBezTo>
                  <a:cubicBezTo>
                    <a:pt x="66027" y="114270"/>
                    <a:pt x="66027" y="114270"/>
                    <a:pt x="66027" y="114270"/>
                  </a:cubicBezTo>
                  <a:cubicBezTo>
                    <a:pt x="66301" y="114270"/>
                    <a:pt x="66301" y="114270"/>
                    <a:pt x="66301" y="114270"/>
                  </a:cubicBezTo>
                  <a:cubicBezTo>
                    <a:pt x="66575" y="114270"/>
                    <a:pt x="67123" y="114270"/>
                    <a:pt x="67397" y="114270"/>
                  </a:cubicBezTo>
                  <a:cubicBezTo>
                    <a:pt x="67945" y="114270"/>
                    <a:pt x="68493" y="114270"/>
                    <a:pt x="69041" y="114270"/>
                  </a:cubicBezTo>
                  <a:cubicBezTo>
                    <a:pt x="69315" y="114270"/>
                    <a:pt x="69863" y="114270"/>
                    <a:pt x="70410" y="114270"/>
                  </a:cubicBezTo>
                  <a:cubicBezTo>
                    <a:pt x="71232" y="114270"/>
                    <a:pt x="71780" y="113633"/>
                    <a:pt x="72328" y="113315"/>
                  </a:cubicBezTo>
                  <a:cubicBezTo>
                    <a:pt x="72876" y="112679"/>
                    <a:pt x="73424" y="112360"/>
                    <a:pt x="73972" y="112360"/>
                  </a:cubicBezTo>
                  <a:cubicBezTo>
                    <a:pt x="74520" y="112042"/>
                    <a:pt x="75068" y="112042"/>
                    <a:pt x="75890" y="112042"/>
                  </a:cubicBezTo>
                  <a:cubicBezTo>
                    <a:pt x="76712" y="111724"/>
                    <a:pt x="77808" y="111724"/>
                    <a:pt x="78630" y="111087"/>
                  </a:cubicBezTo>
                  <a:cubicBezTo>
                    <a:pt x="79178" y="110769"/>
                    <a:pt x="79726" y="110132"/>
                    <a:pt x="80000" y="109496"/>
                  </a:cubicBezTo>
                  <a:cubicBezTo>
                    <a:pt x="80273" y="108859"/>
                    <a:pt x="80273" y="108541"/>
                    <a:pt x="80821" y="108222"/>
                  </a:cubicBezTo>
                  <a:cubicBezTo>
                    <a:pt x="81369" y="107267"/>
                    <a:pt x="82739" y="106631"/>
                    <a:pt x="83835" y="105994"/>
                  </a:cubicBezTo>
                  <a:cubicBezTo>
                    <a:pt x="83835" y="105994"/>
                    <a:pt x="84109" y="105676"/>
                    <a:pt x="84383" y="105676"/>
                  </a:cubicBezTo>
                  <a:cubicBezTo>
                    <a:pt x="85479" y="105039"/>
                    <a:pt x="86575" y="104403"/>
                    <a:pt x="87397" y="104403"/>
                  </a:cubicBezTo>
                  <a:cubicBezTo>
                    <a:pt x="87397" y="104403"/>
                    <a:pt x="87671" y="104403"/>
                    <a:pt x="87671" y="104403"/>
                  </a:cubicBezTo>
                  <a:cubicBezTo>
                    <a:pt x="87671" y="104403"/>
                    <a:pt x="87671" y="104403"/>
                    <a:pt x="87671" y="104403"/>
                  </a:cubicBezTo>
                  <a:cubicBezTo>
                    <a:pt x="96438" y="104403"/>
                    <a:pt x="96438" y="104403"/>
                    <a:pt x="96438" y="104403"/>
                  </a:cubicBezTo>
                  <a:cubicBezTo>
                    <a:pt x="120000" y="71618"/>
                    <a:pt x="120000" y="71618"/>
                    <a:pt x="120000" y="71618"/>
                  </a:cubicBezTo>
                  <a:lnTo>
                    <a:pt x="112328" y="71936"/>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16" name="Shape 2916"/>
            <p:cNvSpPr/>
            <p:nvPr/>
          </p:nvSpPr>
          <p:spPr>
            <a:xfrm>
              <a:off x="3710876" y="2583326"/>
              <a:ext cx="641713" cy="661614"/>
            </a:xfrm>
            <a:custGeom>
              <a:avLst/>
              <a:gdLst/>
              <a:ahLst/>
              <a:cxnLst/>
              <a:rect l="0" t="0" r="0" b="0"/>
              <a:pathLst>
                <a:path w="120000" h="120000" extrusionOk="0">
                  <a:moveTo>
                    <a:pt x="119242" y="105126"/>
                  </a:moveTo>
                  <a:cubicBezTo>
                    <a:pt x="118864" y="104112"/>
                    <a:pt x="118107" y="103436"/>
                    <a:pt x="116593" y="103098"/>
                  </a:cubicBezTo>
                  <a:cubicBezTo>
                    <a:pt x="115457" y="102760"/>
                    <a:pt x="114700" y="102422"/>
                    <a:pt x="113564" y="101746"/>
                  </a:cubicBezTo>
                  <a:cubicBezTo>
                    <a:pt x="112429" y="100732"/>
                    <a:pt x="112050" y="99380"/>
                    <a:pt x="111293" y="97690"/>
                  </a:cubicBezTo>
                  <a:cubicBezTo>
                    <a:pt x="110914" y="96338"/>
                    <a:pt x="110536" y="94647"/>
                    <a:pt x="110157" y="92957"/>
                  </a:cubicBezTo>
                  <a:cubicBezTo>
                    <a:pt x="110157" y="91943"/>
                    <a:pt x="109779" y="90929"/>
                    <a:pt x="109400" y="90253"/>
                  </a:cubicBezTo>
                  <a:cubicBezTo>
                    <a:pt x="109400" y="89577"/>
                    <a:pt x="109022" y="89239"/>
                    <a:pt x="109022" y="88563"/>
                  </a:cubicBezTo>
                  <a:cubicBezTo>
                    <a:pt x="108643" y="87887"/>
                    <a:pt x="108264" y="87211"/>
                    <a:pt x="108264" y="86535"/>
                  </a:cubicBezTo>
                  <a:cubicBezTo>
                    <a:pt x="108264" y="86197"/>
                    <a:pt x="108264" y="86197"/>
                    <a:pt x="108264" y="86197"/>
                  </a:cubicBezTo>
                  <a:cubicBezTo>
                    <a:pt x="107886" y="85859"/>
                    <a:pt x="107886" y="85521"/>
                    <a:pt x="107886" y="85183"/>
                  </a:cubicBezTo>
                  <a:cubicBezTo>
                    <a:pt x="107507" y="84845"/>
                    <a:pt x="107507" y="84507"/>
                    <a:pt x="107129" y="84507"/>
                  </a:cubicBezTo>
                  <a:cubicBezTo>
                    <a:pt x="107129" y="84507"/>
                    <a:pt x="107129" y="84169"/>
                    <a:pt x="107129" y="84169"/>
                  </a:cubicBezTo>
                  <a:cubicBezTo>
                    <a:pt x="106750" y="83830"/>
                    <a:pt x="106750" y="82816"/>
                    <a:pt x="107129" y="82478"/>
                  </a:cubicBezTo>
                  <a:cubicBezTo>
                    <a:pt x="107129" y="81802"/>
                    <a:pt x="107507" y="81464"/>
                    <a:pt x="107886" y="80788"/>
                  </a:cubicBezTo>
                  <a:cubicBezTo>
                    <a:pt x="108264" y="80112"/>
                    <a:pt x="108643" y="79436"/>
                    <a:pt x="108643" y="78422"/>
                  </a:cubicBezTo>
                  <a:cubicBezTo>
                    <a:pt x="108643" y="77408"/>
                    <a:pt x="108643" y="76394"/>
                    <a:pt x="108264" y="76056"/>
                  </a:cubicBezTo>
                  <a:cubicBezTo>
                    <a:pt x="107886" y="75718"/>
                    <a:pt x="107507" y="75380"/>
                    <a:pt x="107507" y="75042"/>
                  </a:cubicBezTo>
                  <a:cubicBezTo>
                    <a:pt x="107129" y="75042"/>
                    <a:pt x="107129" y="75042"/>
                    <a:pt x="107129" y="75042"/>
                  </a:cubicBezTo>
                  <a:cubicBezTo>
                    <a:pt x="106750" y="74704"/>
                    <a:pt x="106750" y="74704"/>
                    <a:pt x="106750" y="74366"/>
                  </a:cubicBezTo>
                  <a:cubicBezTo>
                    <a:pt x="106750" y="74366"/>
                    <a:pt x="106750" y="74366"/>
                    <a:pt x="106750" y="74028"/>
                  </a:cubicBezTo>
                  <a:cubicBezTo>
                    <a:pt x="106750" y="73014"/>
                    <a:pt x="107129" y="72000"/>
                    <a:pt x="107886" y="70985"/>
                  </a:cubicBezTo>
                  <a:cubicBezTo>
                    <a:pt x="107886" y="70985"/>
                    <a:pt x="108264" y="70647"/>
                    <a:pt x="108264" y="70647"/>
                  </a:cubicBezTo>
                  <a:cubicBezTo>
                    <a:pt x="109022" y="69633"/>
                    <a:pt x="109779" y="68619"/>
                    <a:pt x="109779" y="67605"/>
                  </a:cubicBezTo>
                  <a:cubicBezTo>
                    <a:pt x="109779" y="66253"/>
                    <a:pt x="108643" y="65239"/>
                    <a:pt x="107886" y="64563"/>
                  </a:cubicBezTo>
                  <a:cubicBezTo>
                    <a:pt x="107507" y="64225"/>
                    <a:pt x="107129" y="63887"/>
                    <a:pt x="106750" y="63887"/>
                  </a:cubicBezTo>
                  <a:cubicBezTo>
                    <a:pt x="106750" y="63549"/>
                    <a:pt x="106372" y="63211"/>
                    <a:pt x="106372" y="62873"/>
                  </a:cubicBezTo>
                  <a:cubicBezTo>
                    <a:pt x="105993" y="62535"/>
                    <a:pt x="105615" y="62197"/>
                    <a:pt x="105236" y="61859"/>
                  </a:cubicBezTo>
                  <a:cubicBezTo>
                    <a:pt x="104858" y="61183"/>
                    <a:pt x="104100" y="61183"/>
                    <a:pt x="103722" y="61183"/>
                  </a:cubicBezTo>
                  <a:cubicBezTo>
                    <a:pt x="103343" y="60845"/>
                    <a:pt x="103343" y="60845"/>
                    <a:pt x="102965" y="60845"/>
                  </a:cubicBezTo>
                  <a:cubicBezTo>
                    <a:pt x="102586" y="60845"/>
                    <a:pt x="102586" y="60169"/>
                    <a:pt x="102208" y="59492"/>
                  </a:cubicBezTo>
                  <a:cubicBezTo>
                    <a:pt x="102208" y="59492"/>
                    <a:pt x="102208" y="59154"/>
                    <a:pt x="102208" y="58816"/>
                  </a:cubicBezTo>
                  <a:cubicBezTo>
                    <a:pt x="102208" y="58140"/>
                    <a:pt x="102208" y="57802"/>
                    <a:pt x="102208" y="57126"/>
                  </a:cubicBezTo>
                  <a:cubicBezTo>
                    <a:pt x="101829" y="56450"/>
                    <a:pt x="101829" y="56112"/>
                    <a:pt x="101829" y="55436"/>
                  </a:cubicBezTo>
                  <a:cubicBezTo>
                    <a:pt x="101829" y="54422"/>
                    <a:pt x="102208" y="53408"/>
                    <a:pt x="102965" y="52394"/>
                  </a:cubicBezTo>
                  <a:cubicBezTo>
                    <a:pt x="103722" y="51718"/>
                    <a:pt x="103722" y="50704"/>
                    <a:pt x="104100" y="49690"/>
                  </a:cubicBezTo>
                  <a:cubicBezTo>
                    <a:pt x="104479" y="49014"/>
                    <a:pt x="104479" y="49014"/>
                    <a:pt x="104479" y="49014"/>
                  </a:cubicBezTo>
                  <a:cubicBezTo>
                    <a:pt x="104479" y="48338"/>
                    <a:pt x="104858" y="47661"/>
                    <a:pt x="104858" y="47323"/>
                  </a:cubicBezTo>
                  <a:cubicBezTo>
                    <a:pt x="105236" y="46647"/>
                    <a:pt x="105236" y="46309"/>
                    <a:pt x="105615" y="45633"/>
                  </a:cubicBezTo>
                  <a:cubicBezTo>
                    <a:pt x="105615" y="45295"/>
                    <a:pt x="105615" y="45295"/>
                    <a:pt x="105615" y="45295"/>
                  </a:cubicBezTo>
                  <a:cubicBezTo>
                    <a:pt x="105993" y="44957"/>
                    <a:pt x="105993" y="44619"/>
                    <a:pt x="105993" y="43943"/>
                  </a:cubicBezTo>
                  <a:cubicBezTo>
                    <a:pt x="106372" y="43605"/>
                    <a:pt x="106372" y="43267"/>
                    <a:pt x="106372" y="42929"/>
                  </a:cubicBezTo>
                  <a:cubicBezTo>
                    <a:pt x="106750" y="42253"/>
                    <a:pt x="106750" y="42253"/>
                    <a:pt x="106750" y="42253"/>
                  </a:cubicBezTo>
                  <a:cubicBezTo>
                    <a:pt x="92365" y="31774"/>
                    <a:pt x="92365" y="31774"/>
                    <a:pt x="92365" y="31774"/>
                  </a:cubicBezTo>
                  <a:cubicBezTo>
                    <a:pt x="92365" y="31774"/>
                    <a:pt x="91987" y="31774"/>
                    <a:pt x="91987" y="31774"/>
                  </a:cubicBezTo>
                  <a:cubicBezTo>
                    <a:pt x="91608" y="31436"/>
                    <a:pt x="91230" y="31436"/>
                    <a:pt x="90851" y="31098"/>
                  </a:cubicBezTo>
                  <a:cubicBezTo>
                    <a:pt x="90851" y="30760"/>
                    <a:pt x="90851" y="30422"/>
                    <a:pt x="90851" y="30084"/>
                  </a:cubicBezTo>
                  <a:cubicBezTo>
                    <a:pt x="90851" y="30084"/>
                    <a:pt x="90851" y="29746"/>
                    <a:pt x="90473" y="29408"/>
                  </a:cubicBezTo>
                  <a:cubicBezTo>
                    <a:pt x="90473" y="29070"/>
                    <a:pt x="90094" y="29070"/>
                    <a:pt x="89337" y="28732"/>
                  </a:cubicBezTo>
                  <a:cubicBezTo>
                    <a:pt x="88958" y="28732"/>
                    <a:pt x="88580" y="28394"/>
                    <a:pt x="88580" y="28056"/>
                  </a:cubicBezTo>
                  <a:cubicBezTo>
                    <a:pt x="88201" y="27718"/>
                    <a:pt x="88580" y="27042"/>
                    <a:pt x="88958" y="26704"/>
                  </a:cubicBezTo>
                  <a:cubicBezTo>
                    <a:pt x="88958" y="26028"/>
                    <a:pt x="89337" y="25690"/>
                    <a:pt x="89337" y="25352"/>
                  </a:cubicBezTo>
                  <a:cubicBezTo>
                    <a:pt x="89337" y="24338"/>
                    <a:pt x="88580" y="23323"/>
                    <a:pt x="87823" y="22309"/>
                  </a:cubicBezTo>
                  <a:cubicBezTo>
                    <a:pt x="87066" y="21295"/>
                    <a:pt x="85552" y="20619"/>
                    <a:pt x="84416" y="19943"/>
                  </a:cubicBezTo>
                  <a:cubicBezTo>
                    <a:pt x="83659" y="19943"/>
                    <a:pt x="83280" y="19605"/>
                    <a:pt x="82523" y="19267"/>
                  </a:cubicBezTo>
                  <a:cubicBezTo>
                    <a:pt x="77981" y="16563"/>
                    <a:pt x="73059" y="13859"/>
                    <a:pt x="68517" y="11492"/>
                  </a:cubicBezTo>
                  <a:cubicBezTo>
                    <a:pt x="68517" y="11492"/>
                    <a:pt x="68517" y="11492"/>
                    <a:pt x="68517" y="11492"/>
                  </a:cubicBezTo>
                  <a:cubicBezTo>
                    <a:pt x="65867" y="9802"/>
                    <a:pt x="63217" y="8450"/>
                    <a:pt x="60567" y="7098"/>
                  </a:cubicBezTo>
                  <a:cubicBezTo>
                    <a:pt x="59053" y="6084"/>
                    <a:pt x="57160" y="5408"/>
                    <a:pt x="55646" y="4394"/>
                  </a:cubicBezTo>
                  <a:cubicBezTo>
                    <a:pt x="53375" y="3042"/>
                    <a:pt x="51104" y="2028"/>
                    <a:pt x="48832" y="676"/>
                  </a:cubicBezTo>
                  <a:cubicBezTo>
                    <a:pt x="48075" y="338"/>
                    <a:pt x="48075" y="338"/>
                    <a:pt x="48075" y="338"/>
                  </a:cubicBezTo>
                  <a:cubicBezTo>
                    <a:pt x="47697" y="1014"/>
                    <a:pt x="47697" y="1014"/>
                    <a:pt x="47697" y="1014"/>
                  </a:cubicBezTo>
                  <a:cubicBezTo>
                    <a:pt x="47697" y="1014"/>
                    <a:pt x="47697" y="1014"/>
                    <a:pt x="47697" y="1014"/>
                  </a:cubicBezTo>
                  <a:cubicBezTo>
                    <a:pt x="47318" y="1690"/>
                    <a:pt x="47318" y="2028"/>
                    <a:pt x="46940" y="2366"/>
                  </a:cubicBezTo>
                  <a:cubicBezTo>
                    <a:pt x="46940" y="2366"/>
                    <a:pt x="46940" y="2704"/>
                    <a:pt x="46940" y="2704"/>
                  </a:cubicBezTo>
                  <a:cubicBezTo>
                    <a:pt x="46182" y="3042"/>
                    <a:pt x="46182" y="3718"/>
                    <a:pt x="46182" y="4056"/>
                  </a:cubicBezTo>
                  <a:cubicBezTo>
                    <a:pt x="46182" y="4394"/>
                    <a:pt x="45804" y="4732"/>
                    <a:pt x="45804" y="4732"/>
                  </a:cubicBezTo>
                  <a:cubicBezTo>
                    <a:pt x="45804" y="5070"/>
                    <a:pt x="45425" y="5070"/>
                    <a:pt x="45425" y="5070"/>
                  </a:cubicBezTo>
                  <a:cubicBezTo>
                    <a:pt x="45047" y="5070"/>
                    <a:pt x="44290" y="5408"/>
                    <a:pt x="43911" y="6084"/>
                  </a:cubicBezTo>
                  <a:cubicBezTo>
                    <a:pt x="43533" y="6422"/>
                    <a:pt x="43911" y="6760"/>
                    <a:pt x="43911" y="7098"/>
                  </a:cubicBezTo>
                  <a:cubicBezTo>
                    <a:pt x="43911" y="7098"/>
                    <a:pt x="43911" y="7098"/>
                    <a:pt x="43911" y="7098"/>
                  </a:cubicBezTo>
                  <a:cubicBezTo>
                    <a:pt x="43911" y="7098"/>
                    <a:pt x="43911" y="7098"/>
                    <a:pt x="43911" y="7098"/>
                  </a:cubicBezTo>
                  <a:cubicBezTo>
                    <a:pt x="43911" y="7098"/>
                    <a:pt x="43911" y="7098"/>
                    <a:pt x="43911" y="7098"/>
                  </a:cubicBezTo>
                  <a:cubicBezTo>
                    <a:pt x="43533" y="7436"/>
                    <a:pt x="43533" y="7436"/>
                    <a:pt x="43533" y="7774"/>
                  </a:cubicBezTo>
                  <a:cubicBezTo>
                    <a:pt x="43533" y="7774"/>
                    <a:pt x="43154" y="7774"/>
                    <a:pt x="43154" y="7774"/>
                  </a:cubicBezTo>
                  <a:cubicBezTo>
                    <a:pt x="43154" y="8112"/>
                    <a:pt x="42776" y="8112"/>
                    <a:pt x="42776" y="8450"/>
                  </a:cubicBezTo>
                  <a:cubicBezTo>
                    <a:pt x="42776" y="8450"/>
                    <a:pt x="42776" y="8788"/>
                    <a:pt x="42776" y="9126"/>
                  </a:cubicBezTo>
                  <a:cubicBezTo>
                    <a:pt x="42397" y="9126"/>
                    <a:pt x="42018" y="9126"/>
                    <a:pt x="41640" y="9464"/>
                  </a:cubicBezTo>
                  <a:cubicBezTo>
                    <a:pt x="41640" y="9802"/>
                    <a:pt x="41640" y="10140"/>
                    <a:pt x="41640" y="10478"/>
                  </a:cubicBezTo>
                  <a:cubicBezTo>
                    <a:pt x="41261" y="10478"/>
                    <a:pt x="41261" y="10816"/>
                    <a:pt x="41261" y="10816"/>
                  </a:cubicBezTo>
                  <a:cubicBezTo>
                    <a:pt x="41261" y="10816"/>
                    <a:pt x="41261" y="10816"/>
                    <a:pt x="41261" y="10816"/>
                  </a:cubicBezTo>
                  <a:cubicBezTo>
                    <a:pt x="41261" y="10816"/>
                    <a:pt x="41261" y="10816"/>
                    <a:pt x="40883" y="10816"/>
                  </a:cubicBezTo>
                  <a:cubicBezTo>
                    <a:pt x="40504" y="10816"/>
                    <a:pt x="40504" y="10816"/>
                    <a:pt x="40126" y="10816"/>
                  </a:cubicBezTo>
                  <a:cubicBezTo>
                    <a:pt x="39369" y="11492"/>
                    <a:pt x="39369" y="12169"/>
                    <a:pt x="39369" y="12507"/>
                  </a:cubicBezTo>
                  <a:cubicBezTo>
                    <a:pt x="39747" y="13521"/>
                    <a:pt x="41640" y="13859"/>
                    <a:pt x="42776" y="14197"/>
                  </a:cubicBezTo>
                  <a:cubicBezTo>
                    <a:pt x="42776" y="14197"/>
                    <a:pt x="43154" y="14197"/>
                    <a:pt x="43154" y="14197"/>
                  </a:cubicBezTo>
                  <a:cubicBezTo>
                    <a:pt x="43911" y="14197"/>
                    <a:pt x="44290" y="14197"/>
                    <a:pt x="45047" y="13859"/>
                  </a:cubicBezTo>
                  <a:cubicBezTo>
                    <a:pt x="45425" y="13859"/>
                    <a:pt x="45425" y="13859"/>
                    <a:pt x="45804" y="13521"/>
                  </a:cubicBezTo>
                  <a:cubicBezTo>
                    <a:pt x="45804" y="14197"/>
                    <a:pt x="45425" y="14535"/>
                    <a:pt x="44290" y="15211"/>
                  </a:cubicBezTo>
                  <a:cubicBezTo>
                    <a:pt x="44290" y="15211"/>
                    <a:pt x="43911" y="15211"/>
                    <a:pt x="43911" y="15211"/>
                  </a:cubicBezTo>
                  <a:cubicBezTo>
                    <a:pt x="43533" y="15549"/>
                    <a:pt x="43154" y="15549"/>
                    <a:pt x="43154" y="15549"/>
                  </a:cubicBezTo>
                  <a:cubicBezTo>
                    <a:pt x="42776" y="15887"/>
                    <a:pt x="42397" y="16225"/>
                    <a:pt x="42397" y="16225"/>
                  </a:cubicBezTo>
                  <a:cubicBezTo>
                    <a:pt x="42018" y="16563"/>
                    <a:pt x="42018" y="16563"/>
                    <a:pt x="42018" y="16563"/>
                  </a:cubicBezTo>
                  <a:cubicBezTo>
                    <a:pt x="41640" y="16901"/>
                    <a:pt x="41261" y="16901"/>
                    <a:pt x="40883" y="16901"/>
                  </a:cubicBezTo>
                  <a:cubicBezTo>
                    <a:pt x="40883" y="16901"/>
                    <a:pt x="40883" y="16901"/>
                    <a:pt x="40883" y="16901"/>
                  </a:cubicBezTo>
                  <a:cubicBezTo>
                    <a:pt x="40504" y="16901"/>
                    <a:pt x="40504" y="16901"/>
                    <a:pt x="40504" y="16563"/>
                  </a:cubicBezTo>
                  <a:cubicBezTo>
                    <a:pt x="40504" y="16563"/>
                    <a:pt x="40126" y="16225"/>
                    <a:pt x="39747" y="15887"/>
                  </a:cubicBezTo>
                  <a:cubicBezTo>
                    <a:pt x="39369" y="15549"/>
                    <a:pt x="38990" y="15211"/>
                    <a:pt x="38233" y="15211"/>
                  </a:cubicBezTo>
                  <a:cubicBezTo>
                    <a:pt x="37476" y="15211"/>
                    <a:pt x="37097" y="15887"/>
                    <a:pt x="36719" y="16225"/>
                  </a:cubicBezTo>
                  <a:cubicBezTo>
                    <a:pt x="36340" y="16563"/>
                    <a:pt x="35962" y="16563"/>
                    <a:pt x="35962" y="16563"/>
                  </a:cubicBezTo>
                  <a:cubicBezTo>
                    <a:pt x="35962" y="16563"/>
                    <a:pt x="35205" y="16563"/>
                    <a:pt x="35205" y="16563"/>
                  </a:cubicBezTo>
                  <a:cubicBezTo>
                    <a:pt x="34826" y="16563"/>
                    <a:pt x="34447" y="16225"/>
                    <a:pt x="34447" y="16225"/>
                  </a:cubicBezTo>
                  <a:cubicBezTo>
                    <a:pt x="34447" y="16225"/>
                    <a:pt x="34069" y="16225"/>
                    <a:pt x="34069" y="16225"/>
                  </a:cubicBezTo>
                  <a:cubicBezTo>
                    <a:pt x="33690" y="16225"/>
                    <a:pt x="33312" y="16225"/>
                    <a:pt x="33312" y="15887"/>
                  </a:cubicBezTo>
                  <a:cubicBezTo>
                    <a:pt x="32555" y="15549"/>
                    <a:pt x="32555" y="15549"/>
                    <a:pt x="32555" y="15549"/>
                  </a:cubicBezTo>
                  <a:cubicBezTo>
                    <a:pt x="32176" y="15887"/>
                    <a:pt x="32176" y="15887"/>
                    <a:pt x="32176" y="15887"/>
                  </a:cubicBezTo>
                  <a:cubicBezTo>
                    <a:pt x="32176" y="15887"/>
                    <a:pt x="31798" y="16225"/>
                    <a:pt x="31798" y="16225"/>
                  </a:cubicBezTo>
                  <a:cubicBezTo>
                    <a:pt x="31798" y="15887"/>
                    <a:pt x="31798" y="15887"/>
                    <a:pt x="31798" y="15887"/>
                  </a:cubicBezTo>
                  <a:cubicBezTo>
                    <a:pt x="31798" y="15211"/>
                    <a:pt x="31798" y="14535"/>
                    <a:pt x="31041" y="14197"/>
                  </a:cubicBezTo>
                  <a:cubicBezTo>
                    <a:pt x="31041" y="13859"/>
                    <a:pt x="30662" y="13859"/>
                    <a:pt x="30283" y="13859"/>
                  </a:cubicBezTo>
                  <a:cubicBezTo>
                    <a:pt x="29148" y="13859"/>
                    <a:pt x="28391" y="14873"/>
                    <a:pt x="27634" y="15549"/>
                  </a:cubicBezTo>
                  <a:cubicBezTo>
                    <a:pt x="27634" y="15549"/>
                    <a:pt x="27634" y="15549"/>
                    <a:pt x="27634" y="15549"/>
                  </a:cubicBezTo>
                  <a:cubicBezTo>
                    <a:pt x="27255" y="15887"/>
                    <a:pt x="27255" y="15887"/>
                    <a:pt x="26876" y="16225"/>
                  </a:cubicBezTo>
                  <a:cubicBezTo>
                    <a:pt x="26876" y="16225"/>
                    <a:pt x="26498" y="16225"/>
                    <a:pt x="26498" y="16563"/>
                  </a:cubicBezTo>
                  <a:cubicBezTo>
                    <a:pt x="26498" y="16563"/>
                    <a:pt x="26119" y="16563"/>
                    <a:pt x="26119" y="16901"/>
                  </a:cubicBezTo>
                  <a:cubicBezTo>
                    <a:pt x="25741" y="16901"/>
                    <a:pt x="25362" y="17239"/>
                    <a:pt x="25362" y="17239"/>
                  </a:cubicBezTo>
                  <a:cubicBezTo>
                    <a:pt x="24984" y="17577"/>
                    <a:pt x="24984" y="17915"/>
                    <a:pt x="24984" y="17915"/>
                  </a:cubicBezTo>
                  <a:cubicBezTo>
                    <a:pt x="24605" y="17915"/>
                    <a:pt x="24605" y="17577"/>
                    <a:pt x="24605" y="17577"/>
                  </a:cubicBezTo>
                  <a:cubicBezTo>
                    <a:pt x="24605" y="17239"/>
                    <a:pt x="24605" y="16901"/>
                    <a:pt x="24605" y="16901"/>
                  </a:cubicBezTo>
                  <a:cubicBezTo>
                    <a:pt x="24605" y="16225"/>
                    <a:pt x="24984" y="15549"/>
                    <a:pt x="24227" y="15211"/>
                  </a:cubicBezTo>
                  <a:cubicBezTo>
                    <a:pt x="24227" y="14873"/>
                    <a:pt x="23848" y="14873"/>
                    <a:pt x="23470" y="14535"/>
                  </a:cubicBezTo>
                  <a:cubicBezTo>
                    <a:pt x="23848" y="14535"/>
                    <a:pt x="23848" y="14197"/>
                    <a:pt x="23848" y="14197"/>
                  </a:cubicBezTo>
                  <a:cubicBezTo>
                    <a:pt x="23848" y="13521"/>
                    <a:pt x="24227" y="13183"/>
                    <a:pt x="24227" y="12507"/>
                  </a:cubicBezTo>
                  <a:cubicBezTo>
                    <a:pt x="23848" y="12169"/>
                    <a:pt x="23848" y="11830"/>
                    <a:pt x="23470" y="11492"/>
                  </a:cubicBezTo>
                  <a:cubicBezTo>
                    <a:pt x="23470" y="11492"/>
                    <a:pt x="23470" y="11492"/>
                    <a:pt x="23470" y="11492"/>
                  </a:cubicBezTo>
                  <a:cubicBezTo>
                    <a:pt x="23470" y="11492"/>
                    <a:pt x="23470" y="11154"/>
                    <a:pt x="23470" y="11154"/>
                  </a:cubicBezTo>
                  <a:cubicBezTo>
                    <a:pt x="23470" y="11154"/>
                    <a:pt x="23470" y="10816"/>
                    <a:pt x="23848" y="10478"/>
                  </a:cubicBezTo>
                  <a:cubicBezTo>
                    <a:pt x="23848" y="10140"/>
                    <a:pt x="23848" y="10140"/>
                    <a:pt x="23848" y="9802"/>
                  </a:cubicBezTo>
                  <a:cubicBezTo>
                    <a:pt x="23848" y="9126"/>
                    <a:pt x="23848" y="8788"/>
                    <a:pt x="24227" y="8450"/>
                  </a:cubicBezTo>
                  <a:cubicBezTo>
                    <a:pt x="24605" y="8112"/>
                    <a:pt x="24605" y="8112"/>
                    <a:pt x="24605" y="8112"/>
                  </a:cubicBezTo>
                  <a:cubicBezTo>
                    <a:pt x="24984" y="7436"/>
                    <a:pt x="24984" y="7098"/>
                    <a:pt x="24984" y="6084"/>
                  </a:cubicBezTo>
                  <a:cubicBezTo>
                    <a:pt x="24984" y="5408"/>
                    <a:pt x="25362" y="5070"/>
                    <a:pt x="25362" y="4394"/>
                  </a:cubicBezTo>
                  <a:cubicBezTo>
                    <a:pt x="25741" y="3380"/>
                    <a:pt x="26119" y="2366"/>
                    <a:pt x="25741" y="1352"/>
                  </a:cubicBezTo>
                  <a:cubicBezTo>
                    <a:pt x="25741" y="1014"/>
                    <a:pt x="25741" y="1014"/>
                    <a:pt x="25741" y="676"/>
                  </a:cubicBezTo>
                  <a:cubicBezTo>
                    <a:pt x="25741" y="338"/>
                    <a:pt x="25741" y="338"/>
                    <a:pt x="25741" y="338"/>
                  </a:cubicBezTo>
                  <a:cubicBezTo>
                    <a:pt x="24984" y="338"/>
                    <a:pt x="24984" y="338"/>
                    <a:pt x="24984" y="338"/>
                  </a:cubicBezTo>
                  <a:cubicBezTo>
                    <a:pt x="24984" y="338"/>
                    <a:pt x="24605" y="338"/>
                    <a:pt x="24605" y="338"/>
                  </a:cubicBezTo>
                  <a:cubicBezTo>
                    <a:pt x="24227" y="338"/>
                    <a:pt x="23848" y="338"/>
                    <a:pt x="23848" y="338"/>
                  </a:cubicBezTo>
                  <a:cubicBezTo>
                    <a:pt x="23470" y="0"/>
                    <a:pt x="23470" y="0"/>
                    <a:pt x="23091" y="0"/>
                  </a:cubicBezTo>
                  <a:cubicBezTo>
                    <a:pt x="22712" y="0"/>
                    <a:pt x="22334" y="0"/>
                    <a:pt x="21955" y="0"/>
                  </a:cubicBezTo>
                  <a:cubicBezTo>
                    <a:pt x="21198" y="0"/>
                    <a:pt x="20441" y="0"/>
                    <a:pt x="19684" y="0"/>
                  </a:cubicBezTo>
                  <a:cubicBezTo>
                    <a:pt x="19305" y="338"/>
                    <a:pt x="19305" y="338"/>
                    <a:pt x="19305" y="338"/>
                  </a:cubicBezTo>
                  <a:cubicBezTo>
                    <a:pt x="18927" y="338"/>
                    <a:pt x="18170" y="338"/>
                    <a:pt x="17791" y="338"/>
                  </a:cubicBezTo>
                  <a:cubicBezTo>
                    <a:pt x="16656" y="338"/>
                    <a:pt x="15520" y="338"/>
                    <a:pt x="14384" y="338"/>
                  </a:cubicBezTo>
                  <a:cubicBezTo>
                    <a:pt x="14006" y="338"/>
                    <a:pt x="14006" y="338"/>
                    <a:pt x="14006" y="338"/>
                  </a:cubicBezTo>
                  <a:cubicBezTo>
                    <a:pt x="13249" y="338"/>
                    <a:pt x="12870" y="676"/>
                    <a:pt x="12113" y="1014"/>
                  </a:cubicBezTo>
                  <a:cubicBezTo>
                    <a:pt x="12113" y="1014"/>
                    <a:pt x="11735" y="1352"/>
                    <a:pt x="11356" y="1352"/>
                  </a:cubicBezTo>
                  <a:cubicBezTo>
                    <a:pt x="10977" y="1352"/>
                    <a:pt x="10977" y="1352"/>
                    <a:pt x="10977" y="1352"/>
                  </a:cubicBezTo>
                  <a:cubicBezTo>
                    <a:pt x="10220" y="1690"/>
                    <a:pt x="10220" y="1690"/>
                    <a:pt x="10220" y="1690"/>
                  </a:cubicBezTo>
                  <a:cubicBezTo>
                    <a:pt x="10220" y="2366"/>
                    <a:pt x="10220" y="2366"/>
                    <a:pt x="10220" y="2366"/>
                  </a:cubicBezTo>
                  <a:cubicBezTo>
                    <a:pt x="10220" y="2366"/>
                    <a:pt x="10220" y="2366"/>
                    <a:pt x="10220" y="2366"/>
                  </a:cubicBezTo>
                  <a:cubicBezTo>
                    <a:pt x="10599" y="2704"/>
                    <a:pt x="10599" y="3042"/>
                    <a:pt x="10599" y="3380"/>
                  </a:cubicBezTo>
                  <a:cubicBezTo>
                    <a:pt x="10977" y="3718"/>
                    <a:pt x="11356" y="4056"/>
                    <a:pt x="11735" y="4056"/>
                  </a:cubicBezTo>
                  <a:cubicBezTo>
                    <a:pt x="11735" y="4394"/>
                    <a:pt x="12113" y="4394"/>
                    <a:pt x="12492" y="4732"/>
                  </a:cubicBezTo>
                  <a:cubicBezTo>
                    <a:pt x="13249" y="5746"/>
                    <a:pt x="13627" y="7436"/>
                    <a:pt x="13627" y="8450"/>
                  </a:cubicBezTo>
                  <a:cubicBezTo>
                    <a:pt x="14006" y="9126"/>
                    <a:pt x="14006" y="9126"/>
                    <a:pt x="14006" y="9126"/>
                  </a:cubicBezTo>
                  <a:cubicBezTo>
                    <a:pt x="14006" y="11154"/>
                    <a:pt x="14763" y="15211"/>
                    <a:pt x="12870" y="15887"/>
                  </a:cubicBezTo>
                  <a:cubicBezTo>
                    <a:pt x="12492" y="15887"/>
                    <a:pt x="12492" y="15887"/>
                    <a:pt x="12492" y="15887"/>
                  </a:cubicBezTo>
                  <a:cubicBezTo>
                    <a:pt x="12113" y="15887"/>
                    <a:pt x="12113" y="15887"/>
                    <a:pt x="11735" y="15549"/>
                  </a:cubicBezTo>
                  <a:cubicBezTo>
                    <a:pt x="11735" y="15549"/>
                    <a:pt x="11356" y="15549"/>
                    <a:pt x="11356" y="15549"/>
                  </a:cubicBezTo>
                  <a:cubicBezTo>
                    <a:pt x="10977" y="15549"/>
                    <a:pt x="10977" y="15549"/>
                    <a:pt x="10977" y="15549"/>
                  </a:cubicBezTo>
                  <a:cubicBezTo>
                    <a:pt x="10977" y="15549"/>
                    <a:pt x="10977" y="15549"/>
                    <a:pt x="10977" y="15549"/>
                  </a:cubicBezTo>
                  <a:cubicBezTo>
                    <a:pt x="10977" y="15549"/>
                    <a:pt x="10977" y="15549"/>
                    <a:pt x="10977" y="15549"/>
                  </a:cubicBezTo>
                  <a:cubicBezTo>
                    <a:pt x="10977" y="15887"/>
                    <a:pt x="10977" y="15887"/>
                    <a:pt x="10977" y="15887"/>
                  </a:cubicBezTo>
                  <a:cubicBezTo>
                    <a:pt x="10599" y="15887"/>
                    <a:pt x="10599" y="15887"/>
                    <a:pt x="10599" y="15887"/>
                  </a:cubicBezTo>
                  <a:cubicBezTo>
                    <a:pt x="10599" y="15887"/>
                    <a:pt x="10599" y="15887"/>
                    <a:pt x="10599" y="15887"/>
                  </a:cubicBezTo>
                  <a:cubicBezTo>
                    <a:pt x="10220" y="16225"/>
                    <a:pt x="10220" y="16901"/>
                    <a:pt x="10220" y="17239"/>
                  </a:cubicBezTo>
                  <a:cubicBezTo>
                    <a:pt x="10220" y="17577"/>
                    <a:pt x="10220" y="17915"/>
                    <a:pt x="10220" y="17915"/>
                  </a:cubicBezTo>
                  <a:cubicBezTo>
                    <a:pt x="10220" y="18253"/>
                    <a:pt x="10220" y="18591"/>
                    <a:pt x="9842" y="18929"/>
                  </a:cubicBezTo>
                  <a:cubicBezTo>
                    <a:pt x="9842" y="19943"/>
                    <a:pt x="9463" y="20957"/>
                    <a:pt x="10220" y="21633"/>
                  </a:cubicBezTo>
                  <a:cubicBezTo>
                    <a:pt x="10599" y="21971"/>
                    <a:pt x="10977" y="21971"/>
                    <a:pt x="11356" y="21971"/>
                  </a:cubicBezTo>
                  <a:cubicBezTo>
                    <a:pt x="11735" y="21971"/>
                    <a:pt x="11735" y="21971"/>
                    <a:pt x="12113" y="21971"/>
                  </a:cubicBezTo>
                  <a:cubicBezTo>
                    <a:pt x="12492" y="22309"/>
                    <a:pt x="13249" y="22985"/>
                    <a:pt x="13249" y="23323"/>
                  </a:cubicBezTo>
                  <a:cubicBezTo>
                    <a:pt x="14384" y="24338"/>
                    <a:pt x="13627" y="25014"/>
                    <a:pt x="12492" y="26366"/>
                  </a:cubicBezTo>
                  <a:cubicBezTo>
                    <a:pt x="11735" y="26366"/>
                    <a:pt x="11735" y="26366"/>
                    <a:pt x="11735" y="26366"/>
                  </a:cubicBezTo>
                  <a:cubicBezTo>
                    <a:pt x="10977" y="27042"/>
                    <a:pt x="10220" y="27718"/>
                    <a:pt x="9842" y="28732"/>
                  </a:cubicBezTo>
                  <a:cubicBezTo>
                    <a:pt x="9463" y="29746"/>
                    <a:pt x="8706" y="30760"/>
                    <a:pt x="8328" y="31774"/>
                  </a:cubicBezTo>
                  <a:cubicBezTo>
                    <a:pt x="7570" y="32450"/>
                    <a:pt x="7192" y="33126"/>
                    <a:pt x="6813" y="34140"/>
                  </a:cubicBezTo>
                  <a:cubicBezTo>
                    <a:pt x="6813" y="34140"/>
                    <a:pt x="6813" y="34478"/>
                    <a:pt x="6813" y="34816"/>
                  </a:cubicBezTo>
                  <a:cubicBezTo>
                    <a:pt x="6435" y="35154"/>
                    <a:pt x="6435" y="35830"/>
                    <a:pt x="6056" y="36169"/>
                  </a:cubicBezTo>
                  <a:cubicBezTo>
                    <a:pt x="5678" y="36169"/>
                    <a:pt x="5299" y="36507"/>
                    <a:pt x="4921" y="36845"/>
                  </a:cubicBezTo>
                  <a:cubicBezTo>
                    <a:pt x="4921" y="37183"/>
                    <a:pt x="4542" y="37183"/>
                    <a:pt x="4164" y="37521"/>
                  </a:cubicBezTo>
                  <a:cubicBezTo>
                    <a:pt x="4164" y="37521"/>
                    <a:pt x="3785" y="37521"/>
                    <a:pt x="3785" y="37859"/>
                  </a:cubicBezTo>
                  <a:cubicBezTo>
                    <a:pt x="3785" y="37859"/>
                    <a:pt x="3406" y="37859"/>
                    <a:pt x="3406" y="37859"/>
                  </a:cubicBezTo>
                  <a:cubicBezTo>
                    <a:pt x="3028" y="37859"/>
                    <a:pt x="3028" y="38197"/>
                    <a:pt x="2649" y="38197"/>
                  </a:cubicBezTo>
                  <a:cubicBezTo>
                    <a:pt x="2649" y="38197"/>
                    <a:pt x="2649" y="38197"/>
                    <a:pt x="2649" y="38535"/>
                  </a:cubicBezTo>
                  <a:cubicBezTo>
                    <a:pt x="2271" y="38873"/>
                    <a:pt x="1514" y="38873"/>
                    <a:pt x="1135" y="38873"/>
                  </a:cubicBezTo>
                  <a:cubicBezTo>
                    <a:pt x="0" y="38873"/>
                    <a:pt x="0" y="38873"/>
                    <a:pt x="0" y="38873"/>
                  </a:cubicBezTo>
                  <a:cubicBezTo>
                    <a:pt x="0" y="39549"/>
                    <a:pt x="0" y="39549"/>
                    <a:pt x="0" y="39549"/>
                  </a:cubicBezTo>
                  <a:cubicBezTo>
                    <a:pt x="0" y="39887"/>
                    <a:pt x="0" y="40225"/>
                    <a:pt x="0" y="40563"/>
                  </a:cubicBezTo>
                  <a:cubicBezTo>
                    <a:pt x="0" y="41915"/>
                    <a:pt x="0" y="42929"/>
                    <a:pt x="757" y="44619"/>
                  </a:cubicBezTo>
                  <a:cubicBezTo>
                    <a:pt x="1135" y="45633"/>
                    <a:pt x="1514" y="46647"/>
                    <a:pt x="1514" y="48000"/>
                  </a:cubicBezTo>
                  <a:cubicBezTo>
                    <a:pt x="1514" y="49014"/>
                    <a:pt x="1514" y="50028"/>
                    <a:pt x="1892" y="51042"/>
                  </a:cubicBezTo>
                  <a:cubicBezTo>
                    <a:pt x="1892" y="51380"/>
                    <a:pt x="1892" y="51380"/>
                    <a:pt x="2271" y="51718"/>
                  </a:cubicBezTo>
                  <a:cubicBezTo>
                    <a:pt x="3028" y="53746"/>
                    <a:pt x="3406" y="55098"/>
                    <a:pt x="1514" y="55774"/>
                  </a:cubicBezTo>
                  <a:cubicBezTo>
                    <a:pt x="1135" y="55774"/>
                    <a:pt x="1135" y="55774"/>
                    <a:pt x="1135" y="55774"/>
                  </a:cubicBezTo>
                  <a:cubicBezTo>
                    <a:pt x="1135" y="56112"/>
                    <a:pt x="1135" y="56112"/>
                    <a:pt x="1135" y="56112"/>
                  </a:cubicBezTo>
                  <a:cubicBezTo>
                    <a:pt x="757" y="58816"/>
                    <a:pt x="1892" y="61521"/>
                    <a:pt x="4921" y="62535"/>
                  </a:cubicBezTo>
                  <a:cubicBezTo>
                    <a:pt x="7949" y="63549"/>
                    <a:pt x="9085" y="65577"/>
                    <a:pt x="9463" y="68281"/>
                  </a:cubicBezTo>
                  <a:cubicBezTo>
                    <a:pt x="9463" y="68957"/>
                    <a:pt x="9842" y="69295"/>
                    <a:pt x="9842" y="69633"/>
                  </a:cubicBezTo>
                  <a:cubicBezTo>
                    <a:pt x="10220" y="69633"/>
                    <a:pt x="10220" y="69971"/>
                    <a:pt x="10220" y="70309"/>
                  </a:cubicBezTo>
                  <a:cubicBezTo>
                    <a:pt x="10599" y="70647"/>
                    <a:pt x="10220" y="70985"/>
                    <a:pt x="10220" y="71323"/>
                  </a:cubicBezTo>
                  <a:cubicBezTo>
                    <a:pt x="10220" y="71661"/>
                    <a:pt x="10220" y="72338"/>
                    <a:pt x="10220" y="72676"/>
                  </a:cubicBezTo>
                  <a:cubicBezTo>
                    <a:pt x="10599" y="73352"/>
                    <a:pt x="10599" y="73690"/>
                    <a:pt x="10977" y="74366"/>
                  </a:cubicBezTo>
                  <a:cubicBezTo>
                    <a:pt x="10977" y="74366"/>
                    <a:pt x="10977" y="74366"/>
                    <a:pt x="11356" y="74704"/>
                  </a:cubicBezTo>
                  <a:cubicBezTo>
                    <a:pt x="11735" y="75718"/>
                    <a:pt x="12113" y="76394"/>
                    <a:pt x="12492" y="77070"/>
                  </a:cubicBezTo>
                  <a:cubicBezTo>
                    <a:pt x="12870" y="78760"/>
                    <a:pt x="13627" y="80450"/>
                    <a:pt x="14763" y="81802"/>
                  </a:cubicBezTo>
                  <a:cubicBezTo>
                    <a:pt x="15520" y="83154"/>
                    <a:pt x="16277" y="83830"/>
                    <a:pt x="16277" y="84845"/>
                  </a:cubicBezTo>
                  <a:cubicBezTo>
                    <a:pt x="16656" y="85183"/>
                    <a:pt x="16656" y="85183"/>
                    <a:pt x="16656" y="85183"/>
                  </a:cubicBezTo>
                  <a:cubicBezTo>
                    <a:pt x="17791" y="85183"/>
                    <a:pt x="17791" y="85183"/>
                    <a:pt x="17791" y="85183"/>
                  </a:cubicBezTo>
                  <a:cubicBezTo>
                    <a:pt x="18927" y="85183"/>
                    <a:pt x="19684" y="85183"/>
                    <a:pt x="20063" y="85859"/>
                  </a:cubicBezTo>
                  <a:cubicBezTo>
                    <a:pt x="20820" y="86197"/>
                    <a:pt x="21198" y="86535"/>
                    <a:pt x="21198" y="86873"/>
                  </a:cubicBezTo>
                  <a:cubicBezTo>
                    <a:pt x="21577" y="87549"/>
                    <a:pt x="21955" y="88225"/>
                    <a:pt x="22712" y="88563"/>
                  </a:cubicBezTo>
                  <a:cubicBezTo>
                    <a:pt x="23470" y="88901"/>
                    <a:pt x="24227" y="89239"/>
                    <a:pt x="24605" y="89239"/>
                  </a:cubicBezTo>
                  <a:cubicBezTo>
                    <a:pt x="25362" y="89239"/>
                    <a:pt x="25741" y="89577"/>
                    <a:pt x="26119" y="89577"/>
                  </a:cubicBezTo>
                  <a:cubicBezTo>
                    <a:pt x="26119" y="89577"/>
                    <a:pt x="26119" y="89577"/>
                    <a:pt x="26119" y="89577"/>
                  </a:cubicBezTo>
                  <a:cubicBezTo>
                    <a:pt x="26119" y="89915"/>
                    <a:pt x="26119" y="89915"/>
                    <a:pt x="26119" y="89915"/>
                  </a:cubicBezTo>
                  <a:cubicBezTo>
                    <a:pt x="26498" y="90253"/>
                    <a:pt x="26498" y="90253"/>
                    <a:pt x="26498" y="90253"/>
                  </a:cubicBezTo>
                  <a:cubicBezTo>
                    <a:pt x="26498" y="90253"/>
                    <a:pt x="26876" y="90591"/>
                    <a:pt x="27255" y="90591"/>
                  </a:cubicBezTo>
                  <a:cubicBezTo>
                    <a:pt x="27255" y="90591"/>
                    <a:pt x="27255" y="90591"/>
                    <a:pt x="27634" y="90591"/>
                  </a:cubicBezTo>
                  <a:cubicBezTo>
                    <a:pt x="27634" y="90591"/>
                    <a:pt x="27634" y="90591"/>
                    <a:pt x="27634" y="90591"/>
                  </a:cubicBezTo>
                  <a:cubicBezTo>
                    <a:pt x="28391" y="90591"/>
                    <a:pt x="28391" y="90591"/>
                    <a:pt x="28391" y="90591"/>
                  </a:cubicBezTo>
                  <a:cubicBezTo>
                    <a:pt x="28769" y="90929"/>
                    <a:pt x="29148" y="91267"/>
                    <a:pt x="29526" y="91267"/>
                  </a:cubicBezTo>
                  <a:cubicBezTo>
                    <a:pt x="29905" y="91267"/>
                    <a:pt x="30283" y="91605"/>
                    <a:pt x="30662" y="91605"/>
                  </a:cubicBezTo>
                  <a:cubicBezTo>
                    <a:pt x="30662" y="91605"/>
                    <a:pt x="31041" y="91605"/>
                    <a:pt x="31419" y="91605"/>
                  </a:cubicBezTo>
                  <a:cubicBezTo>
                    <a:pt x="31798" y="91943"/>
                    <a:pt x="32176" y="92281"/>
                    <a:pt x="32555" y="92281"/>
                  </a:cubicBezTo>
                  <a:cubicBezTo>
                    <a:pt x="32555" y="92619"/>
                    <a:pt x="32933" y="92619"/>
                    <a:pt x="32933" y="92957"/>
                  </a:cubicBezTo>
                  <a:cubicBezTo>
                    <a:pt x="33690" y="93295"/>
                    <a:pt x="34069" y="93295"/>
                    <a:pt x="34826" y="93295"/>
                  </a:cubicBezTo>
                  <a:cubicBezTo>
                    <a:pt x="35583" y="93295"/>
                    <a:pt x="36340" y="93633"/>
                    <a:pt x="36719" y="93971"/>
                  </a:cubicBezTo>
                  <a:cubicBezTo>
                    <a:pt x="37097" y="93971"/>
                    <a:pt x="37097" y="94309"/>
                    <a:pt x="37476" y="94647"/>
                  </a:cubicBezTo>
                  <a:cubicBezTo>
                    <a:pt x="37476" y="94647"/>
                    <a:pt x="37476" y="94985"/>
                    <a:pt x="37854" y="95323"/>
                  </a:cubicBezTo>
                  <a:cubicBezTo>
                    <a:pt x="38233" y="95323"/>
                    <a:pt x="38611" y="95323"/>
                    <a:pt x="38990" y="95323"/>
                  </a:cubicBezTo>
                  <a:cubicBezTo>
                    <a:pt x="39369" y="95323"/>
                    <a:pt x="39369" y="95323"/>
                    <a:pt x="39747" y="95323"/>
                  </a:cubicBezTo>
                  <a:cubicBezTo>
                    <a:pt x="39747" y="95323"/>
                    <a:pt x="40126" y="95323"/>
                    <a:pt x="40126" y="95323"/>
                  </a:cubicBezTo>
                  <a:cubicBezTo>
                    <a:pt x="40504" y="95323"/>
                    <a:pt x="40504" y="95323"/>
                    <a:pt x="40504" y="95323"/>
                  </a:cubicBezTo>
                  <a:cubicBezTo>
                    <a:pt x="42018" y="95323"/>
                    <a:pt x="42776" y="95661"/>
                    <a:pt x="43911" y="96000"/>
                  </a:cubicBezTo>
                  <a:cubicBezTo>
                    <a:pt x="44290" y="96338"/>
                    <a:pt x="44290" y="96338"/>
                    <a:pt x="44290" y="96338"/>
                  </a:cubicBezTo>
                  <a:cubicBezTo>
                    <a:pt x="45047" y="96338"/>
                    <a:pt x="45804" y="96676"/>
                    <a:pt x="46561" y="96676"/>
                  </a:cubicBezTo>
                  <a:cubicBezTo>
                    <a:pt x="46561" y="96676"/>
                    <a:pt x="46940" y="96676"/>
                    <a:pt x="46940" y="96676"/>
                  </a:cubicBezTo>
                  <a:cubicBezTo>
                    <a:pt x="47318" y="96676"/>
                    <a:pt x="47318" y="96338"/>
                    <a:pt x="47697" y="96000"/>
                  </a:cubicBezTo>
                  <a:cubicBezTo>
                    <a:pt x="48075" y="96000"/>
                    <a:pt x="48075" y="95661"/>
                    <a:pt x="48832" y="95661"/>
                  </a:cubicBezTo>
                  <a:cubicBezTo>
                    <a:pt x="49211" y="95661"/>
                    <a:pt x="49968" y="95661"/>
                    <a:pt x="50347" y="97352"/>
                  </a:cubicBezTo>
                  <a:cubicBezTo>
                    <a:pt x="50347" y="97690"/>
                    <a:pt x="50347" y="97690"/>
                    <a:pt x="50347" y="97690"/>
                  </a:cubicBezTo>
                  <a:cubicBezTo>
                    <a:pt x="50725" y="97690"/>
                    <a:pt x="50725" y="97690"/>
                    <a:pt x="50725" y="97690"/>
                  </a:cubicBezTo>
                  <a:cubicBezTo>
                    <a:pt x="53375" y="99718"/>
                    <a:pt x="54511" y="107154"/>
                    <a:pt x="54511" y="109521"/>
                  </a:cubicBezTo>
                  <a:cubicBezTo>
                    <a:pt x="54511" y="109859"/>
                    <a:pt x="54132" y="110197"/>
                    <a:pt x="54132" y="110535"/>
                  </a:cubicBezTo>
                  <a:cubicBezTo>
                    <a:pt x="53753" y="111549"/>
                    <a:pt x="53375" y="112563"/>
                    <a:pt x="53753" y="113577"/>
                  </a:cubicBezTo>
                  <a:cubicBezTo>
                    <a:pt x="54511" y="114253"/>
                    <a:pt x="54889" y="114591"/>
                    <a:pt x="55268" y="114929"/>
                  </a:cubicBezTo>
                  <a:cubicBezTo>
                    <a:pt x="56025" y="115605"/>
                    <a:pt x="56403" y="116281"/>
                    <a:pt x="56782" y="116957"/>
                  </a:cubicBezTo>
                  <a:cubicBezTo>
                    <a:pt x="56782" y="117295"/>
                    <a:pt x="56782" y="117633"/>
                    <a:pt x="57160" y="117971"/>
                  </a:cubicBezTo>
                  <a:cubicBezTo>
                    <a:pt x="57160" y="118647"/>
                    <a:pt x="57160" y="118647"/>
                    <a:pt x="57160" y="118647"/>
                  </a:cubicBezTo>
                  <a:cubicBezTo>
                    <a:pt x="58296" y="118647"/>
                    <a:pt x="58296" y="118647"/>
                    <a:pt x="58296" y="118647"/>
                  </a:cubicBezTo>
                  <a:cubicBezTo>
                    <a:pt x="58675" y="118647"/>
                    <a:pt x="59432" y="118647"/>
                    <a:pt x="59810" y="118647"/>
                  </a:cubicBezTo>
                  <a:cubicBezTo>
                    <a:pt x="60189" y="118647"/>
                    <a:pt x="60189" y="118647"/>
                    <a:pt x="60189" y="118647"/>
                  </a:cubicBezTo>
                  <a:cubicBezTo>
                    <a:pt x="60567" y="118647"/>
                    <a:pt x="60567" y="118647"/>
                    <a:pt x="60567" y="118647"/>
                  </a:cubicBezTo>
                  <a:cubicBezTo>
                    <a:pt x="61324" y="118647"/>
                    <a:pt x="62082" y="118647"/>
                    <a:pt x="62460" y="118647"/>
                  </a:cubicBezTo>
                  <a:cubicBezTo>
                    <a:pt x="63596" y="118647"/>
                    <a:pt x="64353" y="118647"/>
                    <a:pt x="65488" y="118309"/>
                  </a:cubicBezTo>
                  <a:cubicBezTo>
                    <a:pt x="65867" y="117971"/>
                    <a:pt x="66246" y="117633"/>
                    <a:pt x="66624" y="117633"/>
                  </a:cubicBezTo>
                  <a:cubicBezTo>
                    <a:pt x="67381" y="117295"/>
                    <a:pt x="67760" y="116957"/>
                    <a:pt x="68138" y="116957"/>
                  </a:cubicBezTo>
                  <a:cubicBezTo>
                    <a:pt x="68517" y="116957"/>
                    <a:pt x="68895" y="117295"/>
                    <a:pt x="69652" y="117295"/>
                  </a:cubicBezTo>
                  <a:cubicBezTo>
                    <a:pt x="70031" y="117633"/>
                    <a:pt x="70410" y="118309"/>
                    <a:pt x="70788" y="118647"/>
                  </a:cubicBezTo>
                  <a:cubicBezTo>
                    <a:pt x="71545" y="119323"/>
                    <a:pt x="71924" y="119661"/>
                    <a:pt x="73438" y="119661"/>
                  </a:cubicBezTo>
                  <a:cubicBezTo>
                    <a:pt x="73438" y="119661"/>
                    <a:pt x="73817" y="119661"/>
                    <a:pt x="74195" y="119661"/>
                  </a:cubicBezTo>
                  <a:cubicBezTo>
                    <a:pt x="74195" y="119661"/>
                    <a:pt x="74574" y="119323"/>
                    <a:pt x="74574" y="119323"/>
                  </a:cubicBezTo>
                  <a:cubicBezTo>
                    <a:pt x="74574" y="119323"/>
                    <a:pt x="74574" y="119323"/>
                    <a:pt x="74574" y="119323"/>
                  </a:cubicBezTo>
                  <a:cubicBezTo>
                    <a:pt x="74952" y="119323"/>
                    <a:pt x="74952" y="119661"/>
                    <a:pt x="75331" y="119661"/>
                  </a:cubicBezTo>
                  <a:cubicBezTo>
                    <a:pt x="75331" y="119661"/>
                    <a:pt x="75709" y="119999"/>
                    <a:pt x="76088" y="119999"/>
                  </a:cubicBezTo>
                  <a:cubicBezTo>
                    <a:pt x="76088" y="119999"/>
                    <a:pt x="76088" y="119999"/>
                    <a:pt x="76466" y="119661"/>
                  </a:cubicBezTo>
                  <a:cubicBezTo>
                    <a:pt x="76845" y="119661"/>
                    <a:pt x="77223" y="119661"/>
                    <a:pt x="77602" y="119323"/>
                  </a:cubicBezTo>
                  <a:cubicBezTo>
                    <a:pt x="77602" y="118985"/>
                    <a:pt x="77981" y="118985"/>
                    <a:pt x="78359" y="118647"/>
                  </a:cubicBezTo>
                  <a:cubicBezTo>
                    <a:pt x="78738" y="118647"/>
                    <a:pt x="79116" y="118647"/>
                    <a:pt x="79873" y="118647"/>
                  </a:cubicBezTo>
                  <a:cubicBezTo>
                    <a:pt x="80630" y="118647"/>
                    <a:pt x="81388" y="118985"/>
                    <a:pt x="82523" y="119323"/>
                  </a:cubicBezTo>
                  <a:cubicBezTo>
                    <a:pt x="83280" y="119661"/>
                    <a:pt x="83280" y="119661"/>
                    <a:pt x="83280" y="119661"/>
                  </a:cubicBezTo>
                  <a:cubicBezTo>
                    <a:pt x="84037" y="119999"/>
                    <a:pt x="84416" y="119999"/>
                    <a:pt x="85173" y="119999"/>
                  </a:cubicBezTo>
                  <a:cubicBezTo>
                    <a:pt x="86309" y="119999"/>
                    <a:pt x="87066" y="119661"/>
                    <a:pt x="88201" y="118647"/>
                  </a:cubicBezTo>
                  <a:cubicBezTo>
                    <a:pt x="88958" y="118309"/>
                    <a:pt x="88958" y="117633"/>
                    <a:pt x="89337" y="117295"/>
                  </a:cubicBezTo>
                  <a:cubicBezTo>
                    <a:pt x="89716" y="116619"/>
                    <a:pt x="90094" y="115943"/>
                    <a:pt x="90851" y="115605"/>
                  </a:cubicBezTo>
                  <a:cubicBezTo>
                    <a:pt x="91608" y="115267"/>
                    <a:pt x="91987" y="114929"/>
                    <a:pt x="92365" y="114929"/>
                  </a:cubicBezTo>
                  <a:cubicBezTo>
                    <a:pt x="93123" y="114929"/>
                    <a:pt x="93501" y="115267"/>
                    <a:pt x="94258" y="115605"/>
                  </a:cubicBezTo>
                  <a:cubicBezTo>
                    <a:pt x="94637" y="115943"/>
                    <a:pt x="95015" y="115943"/>
                    <a:pt x="95394" y="116281"/>
                  </a:cubicBezTo>
                  <a:cubicBezTo>
                    <a:pt x="95772" y="116281"/>
                    <a:pt x="96151" y="116619"/>
                    <a:pt x="96529" y="116619"/>
                  </a:cubicBezTo>
                  <a:cubicBezTo>
                    <a:pt x="97665" y="116619"/>
                    <a:pt x="98044" y="115943"/>
                    <a:pt x="98801" y="115267"/>
                  </a:cubicBezTo>
                  <a:cubicBezTo>
                    <a:pt x="99179" y="115267"/>
                    <a:pt x="99558" y="114929"/>
                    <a:pt x="99936" y="114591"/>
                  </a:cubicBezTo>
                  <a:cubicBezTo>
                    <a:pt x="100694" y="113915"/>
                    <a:pt x="101451" y="113915"/>
                    <a:pt x="101829" y="113915"/>
                  </a:cubicBezTo>
                  <a:cubicBezTo>
                    <a:pt x="102208" y="113915"/>
                    <a:pt x="102586" y="113915"/>
                    <a:pt x="102965" y="113915"/>
                  </a:cubicBezTo>
                  <a:cubicBezTo>
                    <a:pt x="103343" y="113915"/>
                    <a:pt x="103722" y="113915"/>
                    <a:pt x="104100" y="113915"/>
                  </a:cubicBezTo>
                  <a:cubicBezTo>
                    <a:pt x="104100" y="113915"/>
                    <a:pt x="104479" y="113915"/>
                    <a:pt x="104479" y="113915"/>
                  </a:cubicBezTo>
                  <a:cubicBezTo>
                    <a:pt x="105615" y="113915"/>
                    <a:pt x="106372" y="113239"/>
                    <a:pt x="107129" y="112901"/>
                  </a:cubicBezTo>
                  <a:cubicBezTo>
                    <a:pt x="107129" y="112563"/>
                    <a:pt x="107507" y="112225"/>
                    <a:pt x="108264" y="111887"/>
                  </a:cubicBezTo>
                  <a:cubicBezTo>
                    <a:pt x="109022" y="111549"/>
                    <a:pt x="109400" y="111211"/>
                    <a:pt x="110157" y="111211"/>
                  </a:cubicBezTo>
                  <a:cubicBezTo>
                    <a:pt x="110914" y="110873"/>
                    <a:pt x="111671" y="110873"/>
                    <a:pt x="112429" y="110197"/>
                  </a:cubicBezTo>
                  <a:cubicBezTo>
                    <a:pt x="113186" y="109859"/>
                    <a:pt x="113943" y="109183"/>
                    <a:pt x="114700" y="108845"/>
                  </a:cubicBezTo>
                  <a:cubicBezTo>
                    <a:pt x="115835" y="107830"/>
                    <a:pt x="117350" y="106478"/>
                    <a:pt x="118864" y="106140"/>
                  </a:cubicBezTo>
                  <a:cubicBezTo>
                    <a:pt x="120000" y="105802"/>
                    <a:pt x="120000" y="105802"/>
                    <a:pt x="120000" y="105802"/>
                  </a:cubicBezTo>
                  <a:lnTo>
                    <a:pt x="119242" y="105126"/>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17" name="Shape 2917"/>
            <p:cNvSpPr/>
            <p:nvPr/>
          </p:nvSpPr>
          <p:spPr>
            <a:xfrm>
              <a:off x="4413969" y="1739873"/>
              <a:ext cx="100441" cy="117117"/>
            </a:xfrm>
            <a:custGeom>
              <a:avLst/>
              <a:gdLst/>
              <a:ahLst/>
              <a:cxnLst/>
              <a:rect l="0" t="0" r="0" b="0"/>
              <a:pathLst>
                <a:path w="120000" h="120000" extrusionOk="0">
                  <a:moveTo>
                    <a:pt x="86400" y="68571"/>
                  </a:moveTo>
                  <a:cubicBezTo>
                    <a:pt x="88800" y="66666"/>
                    <a:pt x="93600" y="64761"/>
                    <a:pt x="96000" y="64761"/>
                  </a:cubicBezTo>
                  <a:cubicBezTo>
                    <a:pt x="98400" y="62857"/>
                    <a:pt x="98400" y="62857"/>
                    <a:pt x="100800" y="60952"/>
                  </a:cubicBezTo>
                  <a:cubicBezTo>
                    <a:pt x="110400" y="57142"/>
                    <a:pt x="117600" y="47619"/>
                    <a:pt x="117600" y="40000"/>
                  </a:cubicBezTo>
                  <a:cubicBezTo>
                    <a:pt x="120000" y="32380"/>
                    <a:pt x="112800" y="24761"/>
                    <a:pt x="108000" y="19047"/>
                  </a:cubicBezTo>
                  <a:cubicBezTo>
                    <a:pt x="108000" y="17142"/>
                    <a:pt x="105600" y="15238"/>
                    <a:pt x="103200" y="13333"/>
                  </a:cubicBezTo>
                  <a:cubicBezTo>
                    <a:pt x="103200" y="11428"/>
                    <a:pt x="100800" y="9523"/>
                    <a:pt x="98400" y="5714"/>
                  </a:cubicBezTo>
                  <a:cubicBezTo>
                    <a:pt x="93600" y="0"/>
                    <a:pt x="93600" y="0"/>
                    <a:pt x="93600" y="0"/>
                  </a:cubicBezTo>
                  <a:cubicBezTo>
                    <a:pt x="88800" y="3809"/>
                    <a:pt x="88800" y="3809"/>
                    <a:pt x="88800" y="3809"/>
                  </a:cubicBezTo>
                  <a:cubicBezTo>
                    <a:pt x="88800" y="3809"/>
                    <a:pt x="86400" y="5714"/>
                    <a:pt x="84000" y="5714"/>
                  </a:cubicBezTo>
                  <a:cubicBezTo>
                    <a:pt x="81600" y="7619"/>
                    <a:pt x="79200" y="7619"/>
                    <a:pt x="76800" y="9523"/>
                  </a:cubicBezTo>
                  <a:cubicBezTo>
                    <a:pt x="74400" y="13333"/>
                    <a:pt x="74400" y="15238"/>
                    <a:pt x="74400" y="17142"/>
                  </a:cubicBezTo>
                  <a:cubicBezTo>
                    <a:pt x="74400" y="19047"/>
                    <a:pt x="74400" y="20952"/>
                    <a:pt x="72000" y="22857"/>
                  </a:cubicBezTo>
                  <a:cubicBezTo>
                    <a:pt x="69600" y="26666"/>
                    <a:pt x="67200" y="26666"/>
                    <a:pt x="64800" y="26666"/>
                  </a:cubicBezTo>
                  <a:cubicBezTo>
                    <a:pt x="62400" y="26666"/>
                    <a:pt x="60000" y="24761"/>
                    <a:pt x="55200" y="22857"/>
                  </a:cubicBezTo>
                  <a:cubicBezTo>
                    <a:pt x="55200" y="20952"/>
                    <a:pt x="52800" y="19047"/>
                    <a:pt x="52800" y="19047"/>
                  </a:cubicBezTo>
                  <a:cubicBezTo>
                    <a:pt x="48000" y="17142"/>
                    <a:pt x="48000" y="17142"/>
                    <a:pt x="48000" y="17142"/>
                  </a:cubicBezTo>
                  <a:cubicBezTo>
                    <a:pt x="45600" y="19047"/>
                    <a:pt x="45600" y="19047"/>
                    <a:pt x="45600" y="19047"/>
                  </a:cubicBezTo>
                  <a:cubicBezTo>
                    <a:pt x="38400" y="24761"/>
                    <a:pt x="36000" y="32380"/>
                    <a:pt x="31200" y="38095"/>
                  </a:cubicBezTo>
                  <a:cubicBezTo>
                    <a:pt x="28800" y="40000"/>
                    <a:pt x="28800" y="41904"/>
                    <a:pt x="26400" y="45714"/>
                  </a:cubicBezTo>
                  <a:cubicBezTo>
                    <a:pt x="24000" y="51428"/>
                    <a:pt x="16800" y="57142"/>
                    <a:pt x="12000" y="62857"/>
                  </a:cubicBezTo>
                  <a:cubicBezTo>
                    <a:pt x="7200" y="66666"/>
                    <a:pt x="7200" y="66666"/>
                    <a:pt x="7200" y="66666"/>
                  </a:cubicBezTo>
                  <a:cubicBezTo>
                    <a:pt x="0" y="76190"/>
                    <a:pt x="2400" y="83809"/>
                    <a:pt x="2400" y="93333"/>
                  </a:cubicBezTo>
                  <a:cubicBezTo>
                    <a:pt x="2400" y="95238"/>
                    <a:pt x="2400" y="97142"/>
                    <a:pt x="2400" y="99047"/>
                  </a:cubicBezTo>
                  <a:cubicBezTo>
                    <a:pt x="2400" y="99047"/>
                    <a:pt x="2400" y="100952"/>
                    <a:pt x="2400" y="102857"/>
                  </a:cubicBezTo>
                  <a:cubicBezTo>
                    <a:pt x="0" y="110476"/>
                    <a:pt x="0" y="114285"/>
                    <a:pt x="2400" y="116190"/>
                  </a:cubicBezTo>
                  <a:cubicBezTo>
                    <a:pt x="4800" y="118095"/>
                    <a:pt x="9600" y="118095"/>
                    <a:pt x="14400" y="118095"/>
                  </a:cubicBezTo>
                  <a:cubicBezTo>
                    <a:pt x="14400" y="120000"/>
                    <a:pt x="16800" y="120000"/>
                    <a:pt x="19200" y="120000"/>
                  </a:cubicBezTo>
                  <a:cubicBezTo>
                    <a:pt x="21600" y="120000"/>
                    <a:pt x="21600" y="120000"/>
                    <a:pt x="21600" y="120000"/>
                  </a:cubicBezTo>
                  <a:cubicBezTo>
                    <a:pt x="24000" y="118095"/>
                    <a:pt x="24000" y="118095"/>
                    <a:pt x="24000" y="118095"/>
                  </a:cubicBezTo>
                  <a:cubicBezTo>
                    <a:pt x="28800" y="114285"/>
                    <a:pt x="36000" y="112380"/>
                    <a:pt x="43200" y="112380"/>
                  </a:cubicBezTo>
                  <a:cubicBezTo>
                    <a:pt x="45600" y="112380"/>
                    <a:pt x="50400" y="112380"/>
                    <a:pt x="55200" y="110476"/>
                  </a:cubicBezTo>
                  <a:cubicBezTo>
                    <a:pt x="57600" y="110476"/>
                    <a:pt x="57600" y="110476"/>
                    <a:pt x="60000" y="108571"/>
                  </a:cubicBezTo>
                  <a:cubicBezTo>
                    <a:pt x="62400" y="108571"/>
                    <a:pt x="64800" y="106666"/>
                    <a:pt x="67200" y="106666"/>
                  </a:cubicBezTo>
                  <a:cubicBezTo>
                    <a:pt x="69600" y="106666"/>
                    <a:pt x="69600" y="106666"/>
                    <a:pt x="72000" y="108571"/>
                  </a:cubicBezTo>
                  <a:cubicBezTo>
                    <a:pt x="74400" y="108571"/>
                    <a:pt x="76800" y="110476"/>
                    <a:pt x="76800" y="112380"/>
                  </a:cubicBezTo>
                  <a:cubicBezTo>
                    <a:pt x="81600" y="110476"/>
                    <a:pt x="81600" y="110476"/>
                    <a:pt x="81600" y="110476"/>
                  </a:cubicBezTo>
                  <a:cubicBezTo>
                    <a:pt x="79200" y="112380"/>
                    <a:pt x="79200" y="112380"/>
                    <a:pt x="79200" y="112380"/>
                  </a:cubicBezTo>
                  <a:cubicBezTo>
                    <a:pt x="79200" y="114285"/>
                    <a:pt x="79200" y="114285"/>
                    <a:pt x="79200" y="114285"/>
                  </a:cubicBezTo>
                  <a:cubicBezTo>
                    <a:pt x="81600" y="114285"/>
                    <a:pt x="81600" y="114285"/>
                    <a:pt x="81600" y="114285"/>
                  </a:cubicBezTo>
                  <a:cubicBezTo>
                    <a:pt x="81600" y="114285"/>
                    <a:pt x="81600" y="114285"/>
                    <a:pt x="81600" y="114285"/>
                  </a:cubicBezTo>
                  <a:cubicBezTo>
                    <a:pt x="86400" y="114285"/>
                    <a:pt x="86400" y="114285"/>
                    <a:pt x="86400" y="114285"/>
                  </a:cubicBezTo>
                  <a:cubicBezTo>
                    <a:pt x="96000" y="102857"/>
                    <a:pt x="96000" y="102857"/>
                    <a:pt x="96000" y="102857"/>
                  </a:cubicBezTo>
                  <a:cubicBezTo>
                    <a:pt x="100800" y="97142"/>
                    <a:pt x="105600" y="91428"/>
                    <a:pt x="110400" y="85714"/>
                  </a:cubicBezTo>
                  <a:cubicBezTo>
                    <a:pt x="112800" y="81904"/>
                    <a:pt x="112800" y="81904"/>
                    <a:pt x="112800" y="81904"/>
                  </a:cubicBezTo>
                  <a:cubicBezTo>
                    <a:pt x="110400" y="80000"/>
                    <a:pt x="110400" y="80000"/>
                    <a:pt x="110400" y="80000"/>
                  </a:cubicBezTo>
                  <a:cubicBezTo>
                    <a:pt x="105600" y="76190"/>
                    <a:pt x="100800" y="72380"/>
                    <a:pt x="88800" y="70476"/>
                  </a:cubicBezTo>
                  <a:cubicBezTo>
                    <a:pt x="86400" y="70476"/>
                    <a:pt x="86400" y="70476"/>
                    <a:pt x="86400" y="70476"/>
                  </a:cubicBezTo>
                  <a:cubicBezTo>
                    <a:pt x="86400" y="70476"/>
                    <a:pt x="84000" y="70476"/>
                    <a:pt x="81600" y="70476"/>
                  </a:cubicBezTo>
                  <a:cubicBezTo>
                    <a:pt x="81600" y="70476"/>
                    <a:pt x="79200" y="70476"/>
                    <a:pt x="79200" y="70476"/>
                  </a:cubicBezTo>
                  <a:cubicBezTo>
                    <a:pt x="79200" y="70476"/>
                    <a:pt x="81600" y="70476"/>
                    <a:pt x="81600" y="70476"/>
                  </a:cubicBezTo>
                  <a:cubicBezTo>
                    <a:pt x="84000" y="68571"/>
                    <a:pt x="84000" y="68571"/>
                    <a:pt x="86400" y="68571"/>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18" name="Shape 2918"/>
            <p:cNvSpPr/>
            <p:nvPr/>
          </p:nvSpPr>
          <p:spPr>
            <a:xfrm>
              <a:off x="3138356" y="3611705"/>
              <a:ext cx="530110" cy="560933"/>
            </a:xfrm>
            <a:custGeom>
              <a:avLst/>
              <a:gdLst/>
              <a:ahLst/>
              <a:cxnLst/>
              <a:rect l="0" t="0" r="0" b="0"/>
              <a:pathLst>
                <a:path w="120000" h="120000" extrusionOk="0">
                  <a:moveTo>
                    <a:pt x="119541" y="57009"/>
                  </a:moveTo>
                  <a:cubicBezTo>
                    <a:pt x="119541" y="57009"/>
                    <a:pt x="119541" y="57009"/>
                    <a:pt x="119541" y="57009"/>
                  </a:cubicBezTo>
                  <a:cubicBezTo>
                    <a:pt x="119083" y="56611"/>
                    <a:pt x="119083" y="56611"/>
                    <a:pt x="119083" y="56611"/>
                  </a:cubicBezTo>
                  <a:cubicBezTo>
                    <a:pt x="118625" y="56611"/>
                    <a:pt x="118625" y="56212"/>
                    <a:pt x="118625" y="55813"/>
                  </a:cubicBezTo>
                  <a:cubicBezTo>
                    <a:pt x="118625" y="55813"/>
                    <a:pt x="118625" y="55813"/>
                    <a:pt x="118625" y="55415"/>
                  </a:cubicBezTo>
                  <a:cubicBezTo>
                    <a:pt x="118625" y="55016"/>
                    <a:pt x="118625" y="55016"/>
                    <a:pt x="118625" y="54617"/>
                  </a:cubicBezTo>
                  <a:cubicBezTo>
                    <a:pt x="118167" y="53421"/>
                    <a:pt x="116335" y="53023"/>
                    <a:pt x="115419" y="52624"/>
                  </a:cubicBezTo>
                  <a:cubicBezTo>
                    <a:pt x="114961" y="52225"/>
                    <a:pt x="114503" y="52225"/>
                    <a:pt x="114503" y="52225"/>
                  </a:cubicBezTo>
                  <a:cubicBezTo>
                    <a:pt x="112671" y="51428"/>
                    <a:pt x="110839" y="51428"/>
                    <a:pt x="108549" y="51428"/>
                  </a:cubicBezTo>
                  <a:cubicBezTo>
                    <a:pt x="108549" y="51428"/>
                    <a:pt x="108091" y="51428"/>
                    <a:pt x="108091" y="51428"/>
                  </a:cubicBezTo>
                  <a:cubicBezTo>
                    <a:pt x="107633" y="51428"/>
                    <a:pt x="107633" y="51428"/>
                    <a:pt x="107175" y="51428"/>
                  </a:cubicBezTo>
                  <a:cubicBezTo>
                    <a:pt x="106717" y="51428"/>
                    <a:pt x="106259" y="51428"/>
                    <a:pt x="105801" y="51029"/>
                  </a:cubicBezTo>
                  <a:cubicBezTo>
                    <a:pt x="105343" y="51029"/>
                    <a:pt x="105343" y="50232"/>
                    <a:pt x="105343" y="49833"/>
                  </a:cubicBezTo>
                  <a:cubicBezTo>
                    <a:pt x="104885" y="49435"/>
                    <a:pt x="104885" y="49435"/>
                    <a:pt x="104885" y="49036"/>
                  </a:cubicBezTo>
                  <a:cubicBezTo>
                    <a:pt x="104427" y="48637"/>
                    <a:pt x="103969" y="47840"/>
                    <a:pt x="103053" y="47043"/>
                  </a:cubicBezTo>
                  <a:cubicBezTo>
                    <a:pt x="103053" y="46644"/>
                    <a:pt x="102595" y="46644"/>
                    <a:pt x="102137" y="46245"/>
                  </a:cubicBezTo>
                  <a:cubicBezTo>
                    <a:pt x="101679" y="45847"/>
                    <a:pt x="101221" y="45448"/>
                    <a:pt x="101221" y="44252"/>
                  </a:cubicBezTo>
                  <a:cubicBezTo>
                    <a:pt x="100763" y="43455"/>
                    <a:pt x="101221" y="42657"/>
                    <a:pt x="101221" y="41461"/>
                  </a:cubicBezTo>
                  <a:cubicBezTo>
                    <a:pt x="101221" y="41063"/>
                    <a:pt x="101221" y="40664"/>
                    <a:pt x="101679" y="40265"/>
                  </a:cubicBezTo>
                  <a:cubicBezTo>
                    <a:pt x="101679" y="40265"/>
                    <a:pt x="101679" y="39867"/>
                    <a:pt x="101679" y="39468"/>
                  </a:cubicBezTo>
                  <a:cubicBezTo>
                    <a:pt x="101679" y="38272"/>
                    <a:pt x="102137" y="37076"/>
                    <a:pt x="100763" y="36677"/>
                  </a:cubicBezTo>
                  <a:cubicBezTo>
                    <a:pt x="100305" y="36279"/>
                    <a:pt x="100305" y="36279"/>
                    <a:pt x="100305" y="36279"/>
                  </a:cubicBezTo>
                  <a:cubicBezTo>
                    <a:pt x="96183" y="36677"/>
                    <a:pt x="96183" y="36677"/>
                    <a:pt x="96183" y="36677"/>
                  </a:cubicBezTo>
                  <a:cubicBezTo>
                    <a:pt x="96183" y="36279"/>
                    <a:pt x="96183" y="35880"/>
                    <a:pt x="96183" y="35481"/>
                  </a:cubicBezTo>
                  <a:cubicBezTo>
                    <a:pt x="96641" y="33887"/>
                    <a:pt x="96641" y="31893"/>
                    <a:pt x="94351" y="30697"/>
                  </a:cubicBezTo>
                  <a:cubicBezTo>
                    <a:pt x="93893" y="30697"/>
                    <a:pt x="93435" y="30299"/>
                    <a:pt x="92977" y="30299"/>
                  </a:cubicBezTo>
                  <a:cubicBezTo>
                    <a:pt x="92519" y="30299"/>
                    <a:pt x="92061" y="30299"/>
                    <a:pt x="91603" y="30299"/>
                  </a:cubicBezTo>
                  <a:cubicBezTo>
                    <a:pt x="91145" y="29900"/>
                    <a:pt x="91145" y="29900"/>
                    <a:pt x="91145" y="29900"/>
                  </a:cubicBezTo>
                  <a:cubicBezTo>
                    <a:pt x="90687" y="29501"/>
                    <a:pt x="90229" y="29102"/>
                    <a:pt x="89312" y="29102"/>
                  </a:cubicBezTo>
                  <a:cubicBezTo>
                    <a:pt x="88396" y="29102"/>
                    <a:pt x="87938" y="28305"/>
                    <a:pt x="87480" y="27906"/>
                  </a:cubicBezTo>
                  <a:cubicBezTo>
                    <a:pt x="87022" y="27906"/>
                    <a:pt x="87022" y="27906"/>
                    <a:pt x="87022" y="27508"/>
                  </a:cubicBezTo>
                  <a:cubicBezTo>
                    <a:pt x="86106" y="27109"/>
                    <a:pt x="85190" y="26710"/>
                    <a:pt x="84732" y="25913"/>
                  </a:cubicBezTo>
                  <a:cubicBezTo>
                    <a:pt x="84274" y="25514"/>
                    <a:pt x="84274" y="25116"/>
                    <a:pt x="83816" y="24717"/>
                  </a:cubicBezTo>
                  <a:cubicBezTo>
                    <a:pt x="83816" y="24318"/>
                    <a:pt x="83358" y="24318"/>
                    <a:pt x="83358" y="23920"/>
                  </a:cubicBezTo>
                  <a:cubicBezTo>
                    <a:pt x="82900" y="23521"/>
                    <a:pt x="82900" y="23521"/>
                    <a:pt x="82900" y="23521"/>
                  </a:cubicBezTo>
                  <a:cubicBezTo>
                    <a:pt x="81526" y="22325"/>
                    <a:pt x="80610" y="20730"/>
                    <a:pt x="79694" y="19136"/>
                  </a:cubicBezTo>
                  <a:cubicBezTo>
                    <a:pt x="79694" y="18737"/>
                    <a:pt x="79694" y="17940"/>
                    <a:pt x="79694" y="17541"/>
                  </a:cubicBezTo>
                  <a:cubicBezTo>
                    <a:pt x="79694" y="17142"/>
                    <a:pt x="79694" y="16345"/>
                    <a:pt x="79236" y="15946"/>
                  </a:cubicBezTo>
                  <a:cubicBezTo>
                    <a:pt x="79236" y="15548"/>
                    <a:pt x="78778" y="15149"/>
                    <a:pt x="78320" y="14750"/>
                  </a:cubicBezTo>
                  <a:cubicBezTo>
                    <a:pt x="78320" y="14352"/>
                    <a:pt x="77862" y="14352"/>
                    <a:pt x="77862" y="13953"/>
                  </a:cubicBezTo>
                  <a:cubicBezTo>
                    <a:pt x="76488" y="11561"/>
                    <a:pt x="75114" y="9966"/>
                    <a:pt x="74198" y="8372"/>
                  </a:cubicBezTo>
                  <a:cubicBezTo>
                    <a:pt x="72824" y="6777"/>
                    <a:pt x="71450" y="5581"/>
                    <a:pt x="70534" y="3986"/>
                  </a:cubicBezTo>
                  <a:cubicBezTo>
                    <a:pt x="70534" y="3588"/>
                    <a:pt x="70534" y="2790"/>
                    <a:pt x="70534" y="2392"/>
                  </a:cubicBezTo>
                  <a:cubicBezTo>
                    <a:pt x="70534" y="1993"/>
                    <a:pt x="70534" y="1993"/>
                    <a:pt x="70534" y="1594"/>
                  </a:cubicBezTo>
                  <a:cubicBezTo>
                    <a:pt x="70076" y="0"/>
                    <a:pt x="70076" y="0"/>
                    <a:pt x="70076" y="0"/>
                  </a:cubicBezTo>
                  <a:cubicBezTo>
                    <a:pt x="68702" y="1196"/>
                    <a:pt x="68702" y="1196"/>
                    <a:pt x="68702" y="1196"/>
                  </a:cubicBezTo>
                  <a:cubicBezTo>
                    <a:pt x="68244" y="1594"/>
                    <a:pt x="67328" y="1594"/>
                    <a:pt x="66412" y="1594"/>
                  </a:cubicBezTo>
                  <a:cubicBezTo>
                    <a:pt x="65496" y="1594"/>
                    <a:pt x="65038" y="1594"/>
                    <a:pt x="64580" y="1993"/>
                  </a:cubicBezTo>
                  <a:cubicBezTo>
                    <a:pt x="63206" y="2392"/>
                    <a:pt x="61832" y="3189"/>
                    <a:pt x="61832" y="4385"/>
                  </a:cubicBezTo>
                  <a:cubicBezTo>
                    <a:pt x="61374" y="4385"/>
                    <a:pt x="61374" y="4385"/>
                    <a:pt x="61374" y="4385"/>
                  </a:cubicBezTo>
                  <a:cubicBezTo>
                    <a:pt x="60916" y="4385"/>
                    <a:pt x="60458" y="3986"/>
                    <a:pt x="60000" y="3986"/>
                  </a:cubicBezTo>
                  <a:cubicBezTo>
                    <a:pt x="59541" y="3588"/>
                    <a:pt x="59541" y="3189"/>
                    <a:pt x="58625" y="3189"/>
                  </a:cubicBezTo>
                  <a:cubicBezTo>
                    <a:pt x="58625" y="3189"/>
                    <a:pt x="58167" y="3189"/>
                    <a:pt x="58167" y="3588"/>
                  </a:cubicBezTo>
                  <a:cubicBezTo>
                    <a:pt x="56793" y="3588"/>
                    <a:pt x="55877" y="4385"/>
                    <a:pt x="54961" y="5182"/>
                  </a:cubicBezTo>
                  <a:cubicBezTo>
                    <a:pt x="54503" y="5581"/>
                    <a:pt x="54503" y="5581"/>
                    <a:pt x="54045" y="5980"/>
                  </a:cubicBezTo>
                  <a:cubicBezTo>
                    <a:pt x="52213" y="7176"/>
                    <a:pt x="50839" y="8372"/>
                    <a:pt x="49007" y="9568"/>
                  </a:cubicBezTo>
                  <a:cubicBezTo>
                    <a:pt x="44885" y="2790"/>
                    <a:pt x="44885" y="2790"/>
                    <a:pt x="44885" y="2790"/>
                  </a:cubicBezTo>
                  <a:cubicBezTo>
                    <a:pt x="24274" y="6777"/>
                    <a:pt x="24274" y="6777"/>
                    <a:pt x="24274" y="6777"/>
                  </a:cubicBezTo>
                  <a:cubicBezTo>
                    <a:pt x="13282" y="7574"/>
                    <a:pt x="13282" y="7574"/>
                    <a:pt x="13282" y="7574"/>
                  </a:cubicBezTo>
                  <a:cubicBezTo>
                    <a:pt x="13282" y="55813"/>
                    <a:pt x="13282" y="55813"/>
                    <a:pt x="13282" y="55813"/>
                  </a:cubicBezTo>
                  <a:cubicBezTo>
                    <a:pt x="916" y="55813"/>
                    <a:pt x="916" y="55813"/>
                    <a:pt x="916" y="55813"/>
                  </a:cubicBezTo>
                  <a:cubicBezTo>
                    <a:pt x="0" y="92890"/>
                    <a:pt x="0" y="92890"/>
                    <a:pt x="0" y="92890"/>
                  </a:cubicBezTo>
                  <a:cubicBezTo>
                    <a:pt x="458" y="93289"/>
                    <a:pt x="458" y="93289"/>
                    <a:pt x="458" y="93289"/>
                  </a:cubicBezTo>
                  <a:cubicBezTo>
                    <a:pt x="4580" y="94086"/>
                    <a:pt x="6870" y="98073"/>
                    <a:pt x="8244" y="101661"/>
                  </a:cubicBezTo>
                  <a:cubicBezTo>
                    <a:pt x="8702" y="102857"/>
                    <a:pt x="9160" y="104451"/>
                    <a:pt x="9618" y="105647"/>
                  </a:cubicBezTo>
                  <a:cubicBezTo>
                    <a:pt x="10076" y="107242"/>
                    <a:pt x="10076" y="107242"/>
                    <a:pt x="10076" y="107242"/>
                  </a:cubicBezTo>
                  <a:cubicBezTo>
                    <a:pt x="10992" y="109235"/>
                    <a:pt x="11450" y="110830"/>
                    <a:pt x="9618" y="112823"/>
                  </a:cubicBezTo>
                  <a:cubicBezTo>
                    <a:pt x="7786" y="114418"/>
                    <a:pt x="7786" y="116411"/>
                    <a:pt x="7786" y="118405"/>
                  </a:cubicBezTo>
                  <a:cubicBezTo>
                    <a:pt x="7786" y="118405"/>
                    <a:pt x="7786" y="118803"/>
                    <a:pt x="7786" y="119202"/>
                  </a:cubicBezTo>
                  <a:cubicBezTo>
                    <a:pt x="7786" y="120000"/>
                    <a:pt x="7786" y="120000"/>
                    <a:pt x="7786" y="120000"/>
                  </a:cubicBezTo>
                  <a:cubicBezTo>
                    <a:pt x="9160" y="120000"/>
                    <a:pt x="9160" y="120000"/>
                    <a:pt x="9160" y="120000"/>
                  </a:cubicBezTo>
                  <a:cubicBezTo>
                    <a:pt x="9160" y="120000"/>
                    <a:pt x="9618" y="120000"/>
                    <a:pt x="9618" y="119601"/>
                  </a:cubicBezTo>
                  <a:cubicBezTo>
                    <a:pt x="10534" y="119601"/>
                    <a:pt x="10992" y="119202"/>
                    <a:pt x="11450" y="119202"/>
                  </a:cubicBezTo>
                  <a:cubicBezTo>
                    <a:pt x="12366" y="119202"/>
                    <a:pt x="12824" y="119601"/>
                    <a:pt x="13282" y="119601"/>
                  </a:cubicBezTo>
                  <a:cubicBezTo>
                    <a:pt x="13740" y="120000"/>
                    <a:pt x="14198" y="120000"/>
                    <a:pt x="14656" y="120000"/>
                  </a:cubicBezTo>
                  <a:cubicBezTo>
                    <a:pt x="15114" y="120000"/>
                    <a:pt x="15114" y="120000"/>
                    <a:pt x="15572" y="120000"/>
                  </a:cubicBezTo>
                  <a:cubicBezTo>
                    <a:pt x="15572" y="120000"/>
                    <a:pt x="16030" y="120000"/>
                    <a:pt x="16488" y="120000"/>
                  </a:cubicBezTo>
                  <a:cubicBezTo>
                    <a:pt x="16946" y="120000"/>
                    <a:pt x="17404" y="120000"/>
                    <a:pt x="17862" y="120000"/>
                  </a:cubicBezTo>
                  <a:cubicBezTo>
                    <a:pt x="18320" y="120000"/>
                    <a:pt x="18778" y="120000"/>
                    <a:pt x="19236" y="120000"/>
                  </a:cubicBezTo>
                  <a:cubicBezTo>
                    <a:pt x="19694" y="120000"/>
                    <a:pt x="19694" y="120000"/>
                    <a:pt x="20152" y="120000"/>
                  </a:cubicBezTo>
                  <a:cubicBezTo>
                    <a:pt x="20610" y="120000"/>
                    <a:pt x="20610" y="120000"/>
                    <a:pt x="21068" y="120000"/>
                  </a:cubicBezTo>
                  <a:cubicBezTo>
                    <a:pt x="21526" y="120000"/>
                    <a:pt x="21984" y="119601"/>
                    <a:pt x="21984" y="119202"/>
                  </a:cubicBezTo>
                  <a:cubicBezTo>
                    <a:pt x="21984" y="118803"/>
                    <a:pt x="21984" y="118405"/>
                    <a:pt x="22442" y="118405"/>
                  </a:cubicBezTo>
                  <a:cubicBezTo>
                    <a:pt x="22442" y="118006"/>
                    <a:pt x="22900" y="118006"/>
                    <a:pt x="23816" y="118006"/>
                  </a:cubicBezTo>
                  <a:cubicBezTo>
                    <a:pt x="24274" y="118006"/>
                    <a:pt x="24274" y="118006"/>
                    <a:pt x="24274" y="118006"/>
                  </a:cubicBezTo>
                  <a:cubicBezTo>
                    <a:pt x="24274" y="118006"/>
                    <a:pt x="24732" y="118006"/>
                    <a:pt x="25190" y="117607"/>
                  </a:cubicBezTo>
                  <a:cubicBezTo>
                    <a:pt x="26106" y="117607"/>
                    <a:pt x="26564" y="116810"/>
                    <a:pt x="27022" y="116013"/>
                  </a:cubicBezTo>
                  <a:cubicBezTo>
                    <a:pt x="27022" y="116013"/>
                    <a:pt x="27022" y="116013"/>
                    <a:pt x="27022" y="115614"/>
                  </a:cubicBezTo>
                  <a:cubicBezTo>
                    <a:pt x="27480" y="114817"/>
                    <a:pt x="27480" y="114418"/>
                    <a:pt x="28396" y="114019"/>
                  </a:cubicBezTo>
                  <a:cubicBezTo>
                    <a:pt x="28854" y="113621"/>
                    <a:pt x="29312" y="113621"/>
                    <a:pt x="29770" y="113621"/>
                  </a:cubicBezTo>
                  <a:cubicBezTo>
                    <a:pt x="30229" y="113222"/>
                    <a:pt x="30687" y="113222"/>
                    <a:pt x="31603" y="112425"/>
                  </a:cubicBezTo>
                  <a:cubicBezTo>
                    <a:pt x="32061" y="112026"/>
                    <a:pt x="32519" y="111229"/>
                    <a:pt x="32977" y="110431"/>
                  </a:cubicBezTo>
                  <a:cubicBezTo>
                    <a:pt x="33435" y="110033"/>
                    <a:pt x="33893" y="109634"/>
                    <a:pt x="34351" y="109235"/>
                  </a:cubicBezTo>
                  <a:cubicBezTo>
                    <a:pt x="34809" y="108438"/>
                    <a:pt x="35267" y="108039"/>
                    <a:pt x="35725" y="107242"/>
                  </a:cubicBezTo>
                  <a:cubicBezTo>
                    <a:pt x="36183" y="106046"/>
                    <a:pt x="36641" y="104850"/>
                    <a:pt x="36641" y="103654"/>
                  </a:cubicBezTo>
                  <a:cubicBezTo>
                    <a:pt x="36641" y="103255"/>
                    <a:pt x="36641" y="103255"/>
                    <a:pt x="36641" y="103255"/>
                  </a:cubicBezTo>
                  <a:cubicBezTo>
                    <a:pt x="37099" y="100863"/>
                    <a:pt x="38473" y="99269"/>
                    <a:pt x="40305" y="99269"/>
                  </a:cubicBezTo>
                  <a:cubicBezTo>
                    <a:pt x="40763" y="98870"/>
                    <a:pt x="41679" y="98870"/>
                    <a:pt x="42137" y="98870"/>
                  </a:cubicBezTo>
                  <a:cubicBezTo>
                    <a:pt x="43511" y="98870"/>
                    <a:pt x="44885" y="99269"/>
                    <a:pt x="45801" y="100465"/>
                  </a:cubicBezTo>
                  <a:cubicBezTo>
                    <a:pt x="47175" y="101661"/>
                    <a:pt x="49007" y="103255"/>
                    <a:pt x="50839" y="103654"/>
                  </a:cubicBezTo>
                  <a:cubicBezTo>
                    <a:pt x="51297" y="104053"/>
                    <a:pt x="51297" y="104053"/>
                    <a:pt x="51755" y="104053"/>
                  </a:cubicBezTo>
                  <a:cubicBezTo>
                    <a:pt x="52213" y="104053"/>
                    <a:pt x="52213" y="104053"/>
                    <a:pt x="52671" y="104053"/>
                  </a:cubicBezTo>
                  <a:cubicBezTo>
                    <a:pt x="53129" y="104053"/>
                    <a:pt x="53587" y="103654"/>
                    <a:pt x="54045" y="103654"/>
                  </a:cubicBezTo>
                  <a:cubicBezTo>
                    <a:pt x="54045" y="103654"/>
                    <a:pt x="54045" y="103654"/>
                    <a:pt x="54045" y="103654"/>
                  </a:cubicBezTo>
                  <a:cubicBezTo>
                    <a:pt x="54961" y="103654"/>
                    <a:pt x="55419" y="104053"/>
                    <a:pt x="55877" y="104850"/>
                  </a:cubicBezTo>
                  <a:cubicBezTo>
                    <a:pt x="57251" y="106046"/>
                    <a:pt x="59083" y="106046"/>
                    <a:pt x="60916" y="106445"/>
                  </a:cubicBezTo>
                  <a:cubicBezTo>
                    <a:pt x="61374" y="106445"/>
                    <a:pt x="61374" y="106445"/>
                    <a:pt x="61374" y="106445"/>
                  </a:cubicBezTo>
                  <a:cubicBezTo>
                    <a:pt x="61832" y="106445"/>
                    <a:pt x="61832" y="106445"/>
                    <a:pt x="61832" y="106445"/>
                  </a:cubicBezTo>
                  <a:cubicBezTo>
                    <a:pt x="62748" y="106445"/>
                    <a:pt x="63206" y="106046"/>
                    <a:pt x="64122" y="106046"/>
                  </a:cubicBezTo>
                  <a:cubicBezTo>
                    <a:pt x="64580" y="105647"/>
                    <a:pt x="65038" y="105249"/>
                    <a:pt x="65496" y="105249"/>
                  </a:cubicBezTo>
                  <a:cubicBezTo>
                    <a:pt x="65954" y="105249"/>
                    <a:pt x="66412" y="105249"/>
                    <a:pt x="66412" y="105249"/>
                  </a:cubicBezTo>
                  <a:cubicBezTo>
                    <a:pt x="66870" y="105647"/>
                    <a:pt x="66870" y="105647"/>
                    <a:pt x="67328" y="105647"/>
                  </a:cubicBezTo>
                  <a:cubicBezTo>
                    <a:pt x="67786" y="105647"/>
                    <a:pt x="68244" y="106046"/>
                    <a:pt x="68702" y="106046"/>
                  </a:cubicBezTo>
                  <a:cubicBezTo>
                    <a:pt x="69160" y="106046"/>
                    <a:pt x="69160" y="106046"/>
                    <a:pt x="69618" y="105647"/>
                  </a:cubicBezTo>
                  <a:cubicBezTo>
                    <a:pt x="70534" y="105249"/>
                    <a:pt x="71450" y="104451"/>
                    <a:pt x="71908" y="103654"/>
                  </a:cubicBezTo>
                  <a:cubicBezTo>
                    <a:pt x="72366" y="103654"/>
                    <a:pt x="72366" y="103654"/>
                    <a:pt x="72366" y="103654"/>
                  </a:cubicBezTo>
                  <a:cubicBezTo>
                    <a:pt x="73282" y="102458"/>
                    <a:pt x="73282" y="101262"/>
                    <a:pt x="73740" y="100465"/>
                  </a:cubicBezTo>
                  <a:cubicBezTo>
                    <a:pt x="74198" y="99667"/>
                    <a:pt x="74198" y="98870"/>
                    <a:pt x="74656" y="98073"/>
                  </a:cubicBezTo>
                  <a:cubicBezTo>
                    <a:pt x="75114" y="97275"/>
                    <a:pt x="75572" y="96478"/>
                    <a:pt x="75572" y="95282"/>
                  </a:cubicBezTo>
                  <a:cubicBezTo>
                    <a:pt x="76030" y="94485"/>
                    <a:pt x="76488" y="93687"/>
                    <a:pt x="76946" y="92890"/>
                  </a:cubicBezTo>
                  <a:cubicBezTo>
                    <a:pt x="77404" y="91694"/>
                    <a:pt x="78778" y="91295"/>
                    <a:pt x="80152" y="90897"/>
                  </a:cubicBezTo>
                  <a:cubicBezTo>
                    <a:pt x="80610" y="90897"/>
                    <a:pt x="81068" y="90897"/>
                    <a:pt x="81526" y="90897"/>
                  </a:cubicBezTo>
                  <a:cubicBezTo>
                    <a:pt x="81984" y="90897"/>
                    <a:pt x="82900" y="90897"/>
                    <a:pt x="83816" y="90099"/>
                  </a:cubicBezTo>
                  <a:cubicBezTo>
                    <a:pt x="84732" y="89302"/>
                    <a:pt x="86106" y="88504"/>
                    <a:pt x="87480" y="87707"/>
                  </a:cubicBezTo>
                  <a:cubicBezTo>
                    <a:pt x="87938" y="87308"/>
                    <a:pt x="87938" y="87308"/>
                    <a:pt x="87938" y="87308"/>
                  </a:cubicBezTo>
                  <a:cubicBezTo>
                    <a:pt x="89312" y="86511"/>
                    <a:pt x="89312" y="86112"/>
                    <a:pt x="89312" y="84916"/>
                  </a:cubicBezTo>
                  <a:cubicBezTo>
                    <a:pt x="89312" y="84518"/>
                    <a:pt x="89312" y="84518"/>
                    <a:pt x="89312" y="84518"/>
                  </a:cubicBezTo>
                  <a:cubicBezTo>
                    <a:pt x="89770" y="82126"/>
                    <a:pt x="90229" y="79335"/>
                    <a:pt x="92061" y="77740"/>
                  </a:cubicBezTo>
                  <a:cubicBezTo>
                    <a:pt x="93435" y="76943"/>
                    <a:pt x="94809" y="76146"/>
                    <a:pt x="95725" y="75348"/>
                  </a:cubicBezTo>
                  <a:cubicBezTo>
                    <a:pt x="97099" y="74551"/>
                    <a:pt x="98473" y="73754"/>
                    <a:pt x="99847" y="72956"/>
                  </a:cubicBezTo>
                  <a:cubicBezTo>
                    <a:pt x="100305" y="72558"/>
                    <a:pt x="100763" y="72159"/>
                    <a:pt x="101221" y="71760"/>
                  </a:cubicBezTo>
                  <a:cubicBezTo>
                    <a:pt x="102137" y="71362"/>
                    <a:pt x="102595" y="70963"/>
                    <a:pt x="103053" y="70166"/>
                  </a:cubicBezTo>
                  <a:cubicBezTo>
                    <a:pt x="104427" y="68970"/>
                    <a:pt x="104427" y="68970"/>
                    <a:pt x="104427" y="68970"/>
                  </a:cubicBezTo>
                  <a:cubicBezTo>
                    <a:pt x="104885" y="68571"/>
                    <a:pt x="105343" y="67774"/>
                    <a:pt x="105801" y="66976"/>
                  </a:cubicBezTo>
                  <a:cubicBezTo>
                    <a:pt x="106259" y="66976"/>
                    <a:pt x="106259" y="66578"/>
                    <a:pt x="106717" y="66179"/>
                  </a:cubicBezTo>
                  <a:cubicBezTo>
                    <a:pt x="107633" y="65382"/>
                    <a:pt x="108549" y="64584"/>
                    <a:pt x="109465" y="64186"/>
                  </a:cubicBezTo>
                  <a:cubicBezTo>
                    <a:pt x="109923" y="64186"/>
                    <a:pt x="109923" y="63787"/>
                    <a:pt x="110381" y="63787"/>
                  </a:cubicBezTo>
                  <a:cubicBezTo>
                    <a:pt x="110839" y="63787"/>
                    <a:pt x="111297" y="64186"/>
                    <a:pt x="111297" y="64186"/>
                  </a:cubicBezTo>
                  <a:cubicBezTo>
                    <a:pt x="111755" y="64186"/>
                    <a:pt x="112213" y="64186"/>
                    <a:pt x="112671" y="64186"/>
                  </a:cubicBezTo>
                  <a:cubicBezTo>
                    <a:pt x="113129" y="64186"/>
                    <a:pt x="113587" y="63787"/>
                    <a:pt x="114045" y="63787"/>
                  </a:cubicBezTo>
                  <a:cubicBezTo>
                    <a:pt x="114503" y="63388"/>
                    <a:pt x="114503" y="63388"/>
                    <a:pt x="114961" y="62990"/>
                  </a:cubicBezTo>
                  <a:cubicBezTo>
                    <a:pt x="115419" y="62591"/>
                    <a:pt x="115419" y="62591"/>
                    <a:pt x="115877" y="62192"/>
                  </a:cubicBezTo>
                  <a:cubicBezTo>
                    <a:pt x="116335" y="62192"/>
                    <a:pt x="116335" y="62192"/>
                    <a:pt x="116335" y="62192"/>
                  </a:cubicBezTo>
                  <a:cubicBezTo>
                    <a:pt x="116793" y="61794"/>
                    <a:pt x="117251" y="61395"/>
                    <a:pt x="117251" y="60996"/>
                  </a:cubicBezTo>
                  <a:cubicBezTo>
                    <a:pt x="117709" y="60598"/>
                    <a:pt x="117709" y="60598"/>
                    <a:pt x="117709" y="60598"/>
                  </a:cubicBezTo>
                  <a:cubicBezTo>
                    <a:pt x="117709" y="60199"/>
                    <a:pt x="117709" y="59800"/>
                    <a:pt x="118167" y="59401"/>
                  </a:cubicBezTo>
                  <a:cubicBezTo>
                    <a:pt x="118625" y="59401"/>
                    <a:pt x="118625" y="59003"/>
                    <a:pt x="119083" y="59003"/>
                  </a:cubicBezTo>
                  <a:cubicBezTo>
                    <a:pt x="119541" y="58604"/>
                    <a:pt x="120000" y="58604"/>
                    <a:pt x="120000" y="57807"/>
                  </a:cubicBezTo>
                  <a:cubicBezTo>
                    <a:pt x="120000" y="57408"/>
                    <a:pt x="120000" y="57408"/>
                    <a:pt x="120000" y="57408"/>
                  </a:cubicBezTo>
                  <a:lnTo>
                    <a:pt x="119541" y="57009"/>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19" name="Shape 2919"/>
            <p:cNvSpPr/>
            <p:nvPr/>
          </p:nvSpPr>
          <p:spPr>
            <a:xfrm>
              <a:off x="2685250" y="2193961"/>
              <a:ext cx="1127181" cy="1153714"/>
            </a:xfrm>
            <a:custGeom>
              <a:avLst/>
              <a:gdLst/>
              <a:ahLst/>
              <a:cxnLst/>
              <a:rect l="0" t="0" r="0" b="0"/>
              <a:pathLst>
                <a:path w="120000" h="120000" extrusionOk="0">
                  <a:moveTo>
                    <a:pt x="119784" y="20549"/>
                  </a:moveTo>
                  <a:cubicBezTo>
                    <a:pt x="119784" y="19773"/>
                    <a:pt x="118491" y="19386"/>
                    <a:pt x="117414" y="18998"/>
                  </a:cubicBezTo>
                  <a:cubicBezTo>
                    <a:pt x="116983" y="18804"/>
                    <a:pt x="116552" y="18804"/>
                    <a:pt x="116337" y="18610"/>
                  </a:cubicBezTo>
                  <a:cubicBezTo>
                    <a:pt x="116337" y="18222"/>
                    <a:pt x="116552" y="17641"/>
                    <a:pt x="116768" y="17059"/>
                  </a:cubicBezTo>
                  <a:cubicBezTo>
                    <a:pt x="116983" y="16865"/>
                    <a:pt x="116983" y="16865"/>
                    <a:pt x="116983" y="16672"/>
                  </a:cubicBezTo>
                  <a:cubicBezTo>
                    <a:pt x="117199" y="16478"/>
                    <a:pt x="117199" y="16478"/>
                    <a:pt x="117199" y="16478"/>
                  </a:cubicBezTo>
                  <a:cubicBezTo>
                    <a:pt x="117199" y="16284"/>
                    <a:pt x="117414" y="16090"/>
                    <a:pt x="117199" y="15702"/>
                  </a:cubicBezTo>
                  <a:cubicBezTo>
                    <a:pt x="117199" y="15508"/>
                    <a:pt x="116983" y="15508"/>
                    <a:pt x="116768" y="15315"/>
                  </a:cubicBezTo>
                  <a:cubicBezTo>
                    <a:pt x="116768" y="15315"/>
                    <a:pt x="116552" y="15121"/>
                    <a:pt x="116552" y="14927"/>
                  </a:cubicBezTo>
                  <a:cubicBezTo>
                    <a:pt x="116552" y="14733"/>
                    <a:pt x="116768" y="14151"/>
                    <a:pt x="116983" y="13570"/>
                  </a:cubicBezTo>
                  <a:cubicBezTo>
                    <a:pt x="117630" y="12407"/>
                    <a:pt x="117845" y="11825"/>
                    <a:pt x="117630" y="11437"/>
                  </a:cubicBezTo>
                  <a:cubicBezTo>
                    <a:pt x="117630" y="11437"/>
                    <a:pt x="117414" y="11243"/>
                    <a:pt x="117414" y="11243"/>
                  </a:cubicBezTo>
                  <a:cubicBezTo>
                    <a:pt x="117199" y="11243"/>
                    <a:pt x="117199" y="11243"/>
                    <a:pt x="117199" y="11243"/>
                  </a:cubicBezTo>
                  <a:cubicBezTo>
                    <a:pt x="117199" y="11243"/>
                    <a:pt x="117199" y="11243"/>
                    <a:pt x="117199" y="11243"/>
                  </a:cubicBezTo>
                  <a:cubicBezTo>
                    <a:pt x="116983" y="11243"/>
                    <a:pt x="116983" y="11243"/>
                    <a:pt x="116768" y="11243"/>
                  </a:cubicBezTo>
                  <a:cubicBezTo>
                    <a:pt x="116768" y="11243"/>
                    <a:pt x="116768" y="11243"/>
                    <a:pt x="116768" y="11243"/>
                  </a:cubicBezTo>
                  <a:cubicBezTo>
                    <a:pt x="115906" y="11243"/>
                    <a:pt x="115475" y="11243"/>
                    <a:pt x="115260" y="10468"/>
                  </a:cubicBezTo>
                  <a:cubicBezTo>
                    <a:pt x="115260" y="10274"/>
                    <a:pt x="115260" y="10274"/>
                    <a:pt x="115260" y="10080"/>
                  </a:cubicBezTo>
                  <a:cubicBezTo>
                    <a:pt x="115044" y="9693"/>
                    <a:pt x="115044" y="9693"/>
                    <a:pt x="114614" y="9499"/>
                  </a:cubicBezTo>
                  <a:cubicBezTo>
                    <a:pt x="114398" y="9499"/>
                    <a:pt x="114398" y="9305"/>
                    <a:pt x="114183" y="9305"/>
                  </a:cubicBezTo>
                  <a:cubicBezTo>
                    <a:pt x="113967" y="9305"/>
                    <a:pt x="113752" y="9111"/>
                    <a:pt x="113536" y="8917"/>
                  </a:cubicBezTo>
                  <a:cubicBezTo>
                    <a:pt x="113321" y="8723"/>
                    <a:pt x="112890" y="8529"/>
                    <a:pt x="112675" y="8142"/>
                  </a:cubicBezTo>
                  <a:cubicBezTo>
                    <a:pt x="111813" y="7366"/>
                    <a:pt x="110736" y="6397"/>
                    <a:pt x="110305" y="5428"/>
                  </a:cubicBezTo>
                  <a:cubicBezTo>
                    <a:pt x="110089" y="5040"/>
                    <a:pt x="109658" y="4652"/>
                    <a:pt x="109228" y="4652"/>
                  </a:cubicBezTo>
                  <a:cubicBezTo>
                    <a:pt x="109228" y="4652"/>
                    <a:pt x="109228" y="4652"/>
                    <a:pt x="109228" y="4652"/>
                  </a:cubicBezTo>
                  <a:cubicBezTo>
                    <a:pt x="109228" y="4652"/>
                    <a:pt x="109228" y="4652"/>
                    <a:pt x="109228" y="4652"/>
                  </a:cubicBezTo>
                  <a:cubicBezTo>
                    <a:pt x="109012" y="4652"/>
                    <a:pt x="108581" y="4652"/>
                    <a:pt x="108366" y="5040"/>
                  </a:cubicBezTo>
                  <a:cubicBezTo>
                    <a:pt x="108150" y="5234"/>
                    <a:pt x="107935" y="5428"/>
                    <a:pt x="107935" y="5621"/>
                  </a:cubicBezTo>
                  <a:cubicBezTo>
                    <a:pt x="107719" y="6203"/>
                    <a:pt x="107504" y="6397"/>
                    <a:pt x="106858" y="6397"/>
                  </a:cubicBezTo>
                  <a:cubicBezTo>
                    <a:pt x="106858" y="6397"/>
                    <a:pt x="106858" y="6397"/>
                    <a:pt x="106642" y="6397"/>
                  </a:cubicBezTo>
                  <a:cubicBezTo>
                    <a:pt x="106642" y="6397"/>
                    <a:pt x="106427" y="6397"/>
                    <a:pt x="106211" y="6203"/>
                  </a:cubicBezTo>
                  <a:cubicBezTo>
                    <a:pt x="105996" y="6009"/>
                    <a:pt x="105996" y="6009"/>
                    <a:pt x="105780" y="6009"/>
                  </a:cubicBezTo>
                  <a:cubicBezTo>
                    <a:pt x="105565" y="5815"/>
                    <a:pt x="105134" y="5621"/>
                    <a:pt x="104919" y="5621"/>
                  </a:cubicBezTo>
                  <a:cubicBezTo>
                    <a:pt x="104703" y="5621"/>
                    <a:pt x="104703" y="5621"/>
                    <a:pt x="104703" y="5621"/>
                  </a:cubicBezTo>
                  <a:cubicBezTo>
                    <a:pt x="104272" y="5428"/>
                    <a:pt x="104272" y="5428"/>
                    <a:pt x="104057" y="5428"/>
                  </a:cubicBezTo>
                  <a:cubicBezTo>
                    <a:pt x="103411" y="5428"/>
                    <a:pt x="103195" y="5815"/>
                    <a:pt x="102549" y="6203"/>
                  </a:cubicBezTo>
                  <a:cubicBezTo>
                    <a:pt x="102549" y="6203"/>
                    <a:pt x="102549" y="6203"/>
                    <a:pt x="102549" y="6203"/>
                  </a:cubicBezTo>
                  <a:cubicBezTo>
                    <a:pt x="102118" y="6591"/>
                    <a:pt x="101687" y="6785"/>
                    <a:pt x="101472" y="6785"/>
                  </a:cubicBezTo>
                  <a:cubicBezTo>
                    <a:pt x="101256" y="6785"/>
                    <a:pt x="101041" y="6785"/>
                    <a:pt x="100610" y="6591"/>
                  </a:cubicBezTo>
                  <a:cubicBezTo>
                    <a:pt x="100394" y="6397"/>
                    <a:pt x="99964" y="6203"/>
                    <a:pt x="99748" y="6009"/>
                  </a:cubicBezTo>
                  <a:cubicBezTo>
                    <a:pt x="98886" y="5815"/>
                    <a:pt x="98240" y="5428"/>
                    <a:pt x="97809" y="4846"/>
                  </a:cubicBezTo>
                  <a:cubicBezTo>
                    <a:pt x="97594" y="4652"/>
                    <a:pt x="97594" y="4458"/>
                    <a:pt x="97594" y="4264"/>
                  </a:cubicBezTo>
                  <a:cubicBezTo>
                    <a:pt x="97594" y="3877"/>
                    <a:pt x="97378" y="3683"/>
                    <a:pt x="97163" y="3295"/>
                  </a:cubicBezTo>
                  <a:cubicBezTo>
                    <a:pt x="96947" y="3101"/>
                    <a:pt x="96732" y="2907"/>
                    <a:pt x="96517" y="2714"/>
                  </a:cubicBezTo>
                  <a:cubicBezTo>
                    <a:pt x="96301" y="2520"/>
                    <a:pt x="96086" y="2326"/>
                    <a:pt x="95870" y="2132"/>
                  </a:cubicBezTo>
                  <a:cubicBezTo>
                    <a:pt x="95655" y="1938"/>
                    <a:pt x="95439" y="1744"/>
                    <a:pt x="95439" y="1550"/>
                  </a:cubicBezTo>
                  <a:cubicBezTo>
                    <a:pt x="95224" y="1357"/>
                    <a:pt x="95224" y="1357"/>
                    <a:pt x="95224" y="1357"/>
                  </a:cubicBezTo>
                  <a:cubicBezTo>
                    <a:pt x="95008" y="1550"/>
                    <a:pt x="95008" y="1550"/>
                    <a:pt x="95008" y="1550"/>
                  </a:cubicBezTo>
                  <a:cubicBezTo>
                    <a:pt x="94793" y="1550"/>
                    <a:pt x="94793" y="1550"/>
                    <a:pt x="94578" y="1550"/>
                  </a:cubicBezTo>
                  <a:cubicBezTo>
                    <a:pt x="94362" y="1550"/>
                    <a:pt x="94147" y="1550"/>
                    <a:pt x="93931" y="1357"/>
                  </a:cubicBezTo>
                  <a:cubicBezTo>
                    <a:pt x="93716" y="1357"/>
                    <a:pt x="93285" y="1357"/>
                    <a:pt x="93070" y="1357"/>
                  </a:cubicBezTo>
                  <a:cubicBezTo>
                    <a:pt x="92639" y="1357"/>
                    <a:pt x="92208" y="1744"/>
                    <a:pt x="92208" y="1938"/>
                  </a:cubicBezTo>
                  <a:cubicBezTo>
                    <a:pt x="91992" y="1938"/>
                    <a:pt x="91777" y="1938"/>
                    <a:pt x="91777" y="1938"/>
                  </a:cubicBezTo>
                  <a:cubicBezTo>
                    <a:pt x="91561" y="1938"/>
                    <a:pt x="91346" y="1938"/>
                    <a:pt x="91131" y="1938"/>
                  </a:cubicBezTo>
                  <a:cubicBezTo>
                    <a:pt x="90915" y="1938"/>
                    <a:pt x="90915" y="1938"/>
                    <a:pt x="90700" y="1938"/>
                  </a:cubicBezTo>
                  <a:cubicBezTo>
                    <a:pt x="90484" y="1938"/>
                    <a:pt x="90484" y="1938"/>
                    <a:pt x="90269" y="1938"/>
                  </a:cubicBezTo>
                  <a:cubicBezTo>
                    <a:pt x="89622" y="1938"/>
                    <a:pt x="89192" y="1744"/>
                    <a:pt x="88761" y="1357"/>
                  </a:cubicBezTo>
                  <a:cubicBezTo>
                    <a:pt x="88545" y="1163"/>
                    <a:pt x="88545" y="1163"/>
                    <a:pt x="88545" y="1163"/>
                  </a:cubicBezTo>
                  <a:cubicBezTo>
                    <a:pt x="88330" y="969"/>
                    <a:pt x="87899" y="581"/>
                    <a:pt x="87468" y="581"/>
                  </a:cubicBezTo>
                  <a:cubicBezTo>
                    <a:pt x="87037" y="581"/>
                    <a:pt x="86822" y="775"/>
                    <a:pt x="86606" y="969"/>
                  </a:cubicBezTo>
                  <a:cubicBezTo>
                    <a:pt x="86391" y="1163"/>
                    <a:pt x="86175" y="1163"/>
                    <a:pt x="86175" y="1357"/>
                  </a:cubicBezTo>
                  <a:cubicBezTo>
                    <a:pt x="85960" y="1357"/>
                    <a:pt x="85745" y="1357"/>
                    <a:pt x="85745" y="1357"/>
                  </a:cubicBezTo>
                  <a:cubicBezTo>
                    <a:pt x="85314" y="1357"/>
                    <a:pt x="85098" y="1163"/>
                    <a:pt x="84883" y="775"/>
                  </a:cubicBezTo>
                  <a:cubicBezTo>
                    <a:pt x="84667" y="387"/>
                    <a:pt x="84236" y="0"/>
                    <a:pt x="83806" y="0"/>
                  </a:cubicBezTo>
                  <a:cubicBezTo>
                    <a:pt x="83590" y="0"/>
                    <a:pt x="83590" y="0"/>
                    <a:pt x="83590" y="0"/>
                  </a:cubicBezTo>
                  <a:cubicBezTo>
                    <a:pt x="82944" y="0"/>
                    <a:pt x="82728" y="581"/>
                    <a:pt x="82513" y="1163"/>
                  </a:cubicBezTo>
                  <a:cubicBezTo>
                    <a:pt x="82513" y="1550"/>
                    <a:pt x="82298" y="1938"/>
                    <a:pt x="81867" y="2132"/>
                  </a:cubicBezTo>
                  <a:cubicBezTo>
                    <a:pt x="81651" y="2326"/>
                    <a:pt x="81436" y="2326"/>
                    <a:pt x="81005" y="2326"/>
                  </a:cubicBezTo>
                  <a:cubicBezTo>
                    <a:pt x="80789" y="2326"/>
                    <a:pt x="80574" y="2326"/>
                    <a:pt x="80359" y="2520"/>
                  </a:cubicBezTo>
                  <a:cubicBezTo>
                    <a:pt x="79712" y="2520"/>
                    <a:pt x="79497" y="2520"/>
                    <a:pt x="79066" y="2520"/>
                  </a:cubicBezTo>
                  <a:cubicBezTo>
                    <a:pt x="78635" y="2520"/>
                    <a:pt x="78420" y="2520"/>
                    <a:pt x="77773" y="2326"/>
                  </a:cubicBezTo>
                  <a:cubicBezTo>
                    <a:pt x="77773" y="2326"/>
                    <a:pt x="77773" y="2326"/>
                    <a:pt x="77773" y="2326"/>
                  </a:cubicBezTo>
                  <a:cubicBezTo>
                    <a:pt x="77342" y="2132"/>
                    <a:pt x="76912" y="2132"/>
                    <a:pt x="76696" y="2132"/>
                  </a:cubicBezTo>
                  <a:cubicBezTo>
                    <a:pt x="76265" y="2132"/>
                    <a:pt x="76050" y="2132"/>
                    <a:pt x="75619" y="2326"/>
                  </a:cubicBezTo>
                  <a:cubicBezTo>
                    <a:pt x="74757" y="2907"/>
                    <a:pt x="74111" y="3295"/>
                    <a:pt x="73034" y="3683"/>
                  </a:cubicBezTo>
                  <a:cubicBezTo>
                    <a:pt x="72603" y="3683"/>
                    <a:pt x="72387" y="3877"/>
                    <a:pt x="71956" y="4071"/>
                  </a:cubicBezTo>
                  <a:cubicBezTo>
                    <a:pt x="71526" y="4458"/>
                    <a:pt x="71095" y="4652"/>
                    <a:pt x="70448" y="4846"/>
                  </a:cubicBezTo>
                  <a:cubicBezTo>
                    <a:pt x="70448" y="4846"/>
                    <a:pt x="70233" y="4846"/>
                    <a:pt x="70233" y="4846"/>
                  </a:cubicBezTo>
                  <a:cubicBezTo>
                    <a:pt x="69802" y="4846"/>
                    <a:pt x="69371" y="4458"/>
                    <a:pt x="68940" y="4264"/>
                  </a:cubicBezTo>
                  <a:cubicBezTo>
                    <a:pt x="68725" y="4071"/>
                    <a:pt x="68509" y="3877"/>
                    <a:pt x="68294" y="3877"/>
                  </a:cubicBezTo>
                  <a:cubicBezTo>
                    <a:pt x="67863" y="3683"/>
                    <a:pt x="67648" y="3683"/>
                    <a:pt x="67432" y="3683"/>
                  </a:cubicBezTo>
                  <a:cubicBezTo>
                    <a:pt x="67432" y="3683"/>
                    <a:pt x="67217" y="3683"/>
                    <a:pt x="67001" y="3683"/>
                  </a:cubicBezTo>
                  <a:cubicBezTo>
                    <a:pt x="66355" y="4071"/>
                    <a:pt x="65924" y="5040"/>
                    <a:pt x="65493" y="5815"/>
                  </a:cubicBezTo>
                  <a:cubicBezTo>
                    <a:pt x="65278" y="6397"/>
                    <a:pt x="65062" y="6785"/>
                    <a:pt x="64847" y="6978"/>
                  </a:cubicBezTo>
                  <a:cubicBezTo>
                    <a:pt x="64631" y="7560"/>
                    <a:pt x="64201" y="7754"/>
                    <a:pt x="63554" y="7754"/>
                  </a:cubicBezTo>
                  <a:cubicBezTo>
                    <a:pt x="62908" y="7754"/>
                    <a:pt x="62262" y="7560"/>
                    <a:pt x="61615" y="7366"/>
                  </a:cubicBezTo>
                  <a:cubicBezTo>
                    <a:pt x="61184" y="7172"/>
                    <a:pt x="60754" y="7172"/>
                    <a:pt x="60107" y="6978"/>
                  </a:cubicBezTo>
                  <a:cubicBezTo>
                    <a:pt x="59892" y="6978"/>
                    <a:pt x="59676" y="6978"/>
                    <a:pt x="59245" y="6978"/>
                  </a:cubicBezTo>
                  <a:cubicBezTo>
                    <a:pt x="58599" y="6978"/>
                    <a:pt x="58599" y="6978"/>
                    <a:pt x="58599" y="6978"/>
                  </a:cubicBezTo>
                  <a:cubicBezTo>
                    <a:pt x="58384" y="6978"/>
                    <a:pt x="57953" y="6978"/>
                    <a:pt x="57737" y="6978"/>
                  </a:cubicBezTo>
                  <a:cubicBezTo>
                    <a:pt x="56876" y="6978"/>
                    <a:pt x="56445" y="6591"/>
                    <a:pt x="55798" y="6203"/>
                  </a:cubicBezTo>
                  <a:cubicBezTo>
                    <a:pt x="55583" y="6203"/>
                    <a:pt x="55583" y="6203"/>
                    <a:pt x="55583" y="6203"/>
                  </a:cubicBezTo>
                  <a:cubicBezTo>
                    <a:pt x="55152" y="5815"/>
                    <a:pt x="54506" y="5815"/>
                    <a:pt x="54075" y="5815"/>
                  </a:cubicBezTo>
                  <a:cubicBezTo>
                    <a:pt x="53644" y="5815"/>
                    <a:pt x="53644" y="5815"/>
                    <a:pt x="53644" y="5815"/>
                  </a:cubicBezTo>
                  <a:cubicBezTo>
                    <a:pt x="53429" y="5815"/>
                    <a:pt x="53213" y="5815"/>
                    <a:pt x="52998" y="5815"/>
                  </a:cubicBezTo>
                  <a:cubicBezTo>
                    <a:pt x="52351" y="5815"/>
                    <a:pt x="52136" y="5428"/>
                    <a:pt x="51705" y="4846"/>
                  </a:cubicBezTo>
                  <a:cubicBezTo>
                    <a:pt x="51705" y="4652"/>
                    <a:pt x="51705" y="4652"/>
                    <a:pt x="51490" y="4458"/>
                  </a:cubicBezTo>
                  <a:cubicBezTo>
                    <a:pt x="50628" y="3295"/>
                    <a:pt x="49335" y="2520"/>
                    <a:pt x="48043" y="1744"/>
                  </a:cubicBezTo>
                  <a:cubicBezTo>
                    <a:pt x="47396" y="1550"/>
                    <a:pt x="46965" y="1550"/>
                    <a:pt x="46535" y="1550"/>
                  </a:cubicBezTo>
                  <a:cubicBezTo>
                    <a:pt x="45673" y="1550"/>
                    <a:pt x="44596" y="1938"/>
                    <a:pt x="43518" y="2907"/>
                  </a:cubicBezTo>
                  <a:cubicBezTo>
                    <a:pt x="43087" y="3489"/>
                    <a:pt x="42657" y="4071"/>
                    <a:pt x="42226" y="4652"/>
                  </a:cubicBezTo>
                  <a:cubicBezTo>
                    <a:pt x="42010" y="5040"/>
                    <a:pt x="42010" y="5040"/>
                    <a:pt x="42010" y="5040"/>
                  </a:cubicBezTo>
                  <a:cubicBezTo>
                    <a:pt x="41795" y="5234"/>
                    <a:pt x="41795" y="5428"/>
                    <a:pt x="41579" y="5621"/>
                  </a:cubicBezTo>
                  <a:cubicBezTo>
                    <a:pt x="41149" y="6009"/>
                    <a:pt x="40933" y="6397"/>
                    <a:pt x="40718" y="6785"/>
                  </a:cubicBezTo>
                  <a:cubicBezTo>
                    <a:pt x="40502" y="7560"/>
                    <a:pt x="40502" y="8142"/>
                    <a:pt x="40502" y="8917"/>
                  </a:cubicBezTo>
                  <a:cubicBezTo>
                    <a:pt x="40502" y="9111"/>
                    <a:pt x="40502" y="9111"/>
                    <a:pt x="40502" y="9111"/>
                  </a:cubicBezTo>
                  <a:cubicBezTo>
                    <a:pt x="40502" y="10080"/>
                    <a:pt x="40287" y="10856"/>
                    <a:pt x="40071" y="11437"/>
                  </a:cubicBezTo>
                  <a:cubicBezTo>
                    <a:pt x="40071" y="11631"/>
                    <a:pt x="40071" y="11631"/>
                    <a:pt x="40071" y="11631"/>
                  </a:cubicBezTo>
                  <a:cubicBezTo>
                    <a:pt x="40071" y="11631"/>
                    <a:pt x="40071" y="11631"/>
                    <a:pt x="40071" y="11631"/>
                  </a:cubicBezTo>
                  <a:cubicBezTo>
                    <a:pt x="40933" y="13182"/>
                    <a:pt x="39856" y="15508"/>
                    <a:pt x="39210" y="16672"/>
                  </a:cubicBezTo>
                  <a:cubicBezTo>
                    <a:pt x="38994" y="16865"/>
                    <a:pt x="38994" y="17253"/>
                    <a:pt x="38779" y="17447"/>
                  </a:cubicBezTo>
                  <a:cubicBezTo>
                    <a:pt x="38132" y="18610"/>
                    <a:pt x="37486" y="19579"/>
                    <a:pt x="37486" y="20936"/>
                  </a:cubicBezTo>
                  <a:cubicBezTo>
                    <a:pt x="37486" y="22487"/>
                    <a:pt x="37055" y="24038"/>
                    <a:pt x="36624" y="25589"/>
                  </a:cubicBezTo>
                  <a:cubicBezTo>
                    <a:pt x="36409" y="26558"/>
                    <a:pt x="36193" y="27722"/>
                    <a:pt x="35978" y="28885"/>
                  </a:cubicBezTo>
                  <a:cubicBezTo>
                    <a:pt x="35978" y="29466"/>
                    <a:pt x="35763" y="30048"/>
                    <a:pt x="35547" y="30630"/>
                  </a:cubicBezTo>
                  <a:cubicBezTo>
                    <a:pt x="35332" y="31987"/>
                    <a:pt x="35116" y="33150"/>
                    <a:pt x="35116" y="34313"/>
                  </a:cubicBezTo>
                  <a:cubicBezTo>
                    <a:pt x="35116" y="34701"/>
                    <a:pt x="35116" y="35088"/>
                    <a:pt x="35332" y="35476"/>
                  </a:cubicBezTo>
                  <a:cubicBezTo>
                    <a:pt x="35547" y="36252"/>
                    <a:pt x="35763" y="37027"/>
                    <a:pt x="35332" y="37802"/>
                  </a:cubicBezTo>
                  <a:cubicBezTo>
                    <a:pt x="34901" y="38190"/>
                    <a:pt x="34470" y="38772"/>
                    <a:pt x="33824" y="39353"/>
                  </a:cubicBezTo>
                  <a:cubicBezTo>
                    <a:pt x="33608" y="39547"/>
                    <a:pt x="33393" y="39741"/>
                    <a:pt x="33177" y="39935"/>
                  </a:cubicBezTo>
                  <a:cubicBezTo>
                    <a:pt x="32531" y="40516"/>
                    <a:pt x="32100" y="41098"/>
                    <a:pt x="31454" y="41873"/>
                  </a:cubicBezTo>
                  <a:cubicBezTo>
                    <a:pt x="31238" y="42261"/>
                    <a:pt x="30807" y="42649"/>
                    <a:pt x="30592" y="43037"/>
                  </a:cubicBezTo>
                  <a:cubicBezTo>
                    <a:pt x="30161" y="43424"/>
                    <a:pt x="29730" y="43812"/>
                    <a:pt x="29299" y="44200"/>
                  </a:cubicBezTo>
                  <a:cubicBezTo>
                    <a:pt x="28438" y="45363"/>
                    <a:pt x="27576" y="46332"/>
                    <a:pt x="26499" y="47108"/>
                  </a:cubicBezTo>
                  <a:cubicBezTo>
                    <a:pt x="26283" y="47495"/>
                    <a:pt x="25852" y="47689"/>
                    <a:pt x="25637" y="47883"/>
                  </a:cubicBezTo>
                  <a:cubicBezTo>
                    <a:pt x="25421" y="47883"/>
                    <a:pt x="25421" y="47883"/>
                    <a:pt x="25421" y="47883"/>
                  </a:cubicBezTo>
                  <a:cubicBezTo>
                    <a:pt x="25421" y="48077"/>
                    <a:pt x="25421" y="48077"/>
                    <a:pt x="25421" y="48077"/>
                  </a:cubicBezTo>
                  <a:cubicBezTo>
                    <a:pt x="25206" y="49628"/>
                    <a:pt x="25421" y="51373"/>
                    <a:pt x="25421" y="52924"/>
                  </a:cubicBezTo>
                  <a:cubicBezTo>
                    <a:pt x="25421" y="53505"/>
                    <a:pt x="25421" y="53505"/>
                    <a:pt x="25421" y="53505"/>
                  </a:cubicBezTo>
                  <a:cubicBezTo>
                    <a:pt x="25637" y="55250"/>
                    <a:pt x="25421" y="55831"/>
                    <a:pt x="24775" y="57189"/>
                  </a:cubicBezTo>
                  <a:cubicBezTo>
                    <a:pt x="24560" y="57382"/>
                    <a:pt x="24560" y="57770"/>
                    <a:pt x="24344" y="58158"/>
                  </a:cubicBezTo>
                  <a:cubicBezTo>
                    <a:pt x="24344" y="58546"/>
                    <a:pt x="24129" y="58933"/>
                    <a:pt x="24129" y="59127"/>
                  </a:cubicBezTo>
                  <a:cubicBezTo>
                    <a:pt x="23698" y="59321"/>
                    <a:pt x="23482" y="59515"/>
                    <a:pt x="23052" y="59515"/>
                  </a:cubicBezTo>
                  <a:cubicBezTo>
                    <a:pt x="22836" y="59515"/>
                    <a:pt x="22405" y="59709"/>
                    <a:pt x="22190" y="59709"/>
                  </a:cubicBezTo>
                  <a:cubicBezTo>
                    <a:pt x="22190" y="59903"/>
                    <a:pt x="22190" y="59903"/>
                    <a:pt x="22190" y="59903"/>
                  </a:cubicBezTo>
                  <a:cubicBezTo>
                    <a:pt x="21974" y="59903"/>
                    <a:pt x="21974" y="59903"/>
                    <a:pt x="21974" y="59903"/>
                  </a:cubicBezTo>
                  <a:cubicBezTo>
                    <a:pt x="21974" y="60484"/>
                    <a:pt x="21113" y="60872"/>
                    <a:pt x="20466" y="61260"/>
                  </a:cubicBezTo>
                  <a:cubicBezTo>
                    <a:pt x="20035" y="61453"/>
                    <a:pt x="19820" y="61841"/>
                    <a:pt x="19605" y="62035"/>
                  </a:cubicBezTo>
                  <a:cubicBezTo>
                    <a:pt x="18743" y="62617"/>
                    <a:pt x="18096" y="63392"/>
                    <a:pt x="17235" y="64168"/>
                  </a:cubicBezTo>
                  <a:cubicBezTo>
                    <a:pt x="17019" y="64361"/>
                    <a:pt x="17019" y="64361"/>
                    <a:pt x="16804" y="64555"/>
                  </a:cubicBezTo>
                  <a:cubicBezTo>
                    <a:pt x="16373" y="65137"/>
                    <a:pt x="15942" y="65718"/>
                    <a:pt x="15296" y="65718"/>
                  </a:cubicBezTo>
                  <a:cubicBezTo>
                    <a:pt x="15296" y="65718"/>
                    <a:pt x="15296" y="65718"/>
                    <a:pt x="15296" y="65718"/>
                  </a:cubicBezTo>
                  <a:cubicBezTo>
                    <a:pt x="15080" y="65718"/>
                    <a:pt x="14865" y="65525"/>
                    <a:pt x="14649" y="65137"/>
                  </a:cubicBezTo>
                  <a:cubicBezTo>
                    <a:pt x="14434" y="64749"/>
                    <a:pt x="14434" y="64168"/>
                    <a:pt x="14649" y="63780"/>
                  </a:cubicBezTo>
                  <a:cubicBezTo>
                    <a:pt x="14649" y="63004"/>
                    <a:pt x="14649" y="62423"/>
                    <a:pt x="14219" y="62035"/>
                  </a:cubicBezTo>
                  <a:cubicBezTo>
                    <a:pt x="14003" y="61841"/>
                    <a:pt x="14003" y="61841"/>
                    <a:pt x="14003" y="61841"/>
                  </a:cubicBezTo>
                  <a:cubicBezTo>
                    <a:pt x="13788" y="61841"/>
                    <a:pt x="13788" y="61841"/>
                    <a:pt x="13788" y="61841"/>
                  </a:cubicBezTo>
                  <a:cubicBezTo>
                    <a:pt x="13357" y="62035"/>
                    <a:pt x="13141" y="62035"/>
                    <a:pt x="12926" y="62229"/>
                  </a:cubicBezTo>
                  <a:cubicBezTo>
                    <a:pt x="12495" y="62423"/>
                    <a:pt x="12280" y="62617"/>
                    <a:pt x="11849" y="62617"/>
                  </a:cubicBezTo>
                  <a:cubicBezTo>
                    <a:pt x="11633" y="62617"/>
                    <a:pt x="11633" y="62617"/>
                    <a:pt x="11418" y="62617"/>
                  </a:cubicBezTo>
                  <a:cubicBezTo>
                    <a:pt x="11418" y="62617"/>
                    <a:pt x="11202" y="62617"/>
                    <a:pt x="11202" y="62617"/>
                  </a:cubicBezTo>
                  <a:cubicBezTo>
                    <a:pt x="10987" y="62617"/>
                    <a:pt x="10987" y="62617"/>
                    <a:pt x="10771" y="62617"/>
                  </a:cubicBezTo>
                  <a:cubicBezTo>
                    <a:pt x="10341" y="62617"/>
                    <a:pt x="10125" y="63004"/>
                    <a:pt x="10125" y="63198"/>
                  </a:cubicBezTo>
                  <a:cubicBezTo>
                    <a:pt x="9910" y="63586"/>
                    <a:pt x="9910" y="63974"/>
                    <a:pt x="9910" y="64168"/>
                  </a:cubicBezTo>
                  <a:cubicBezTo>
                    <a:pt x="9910" y="64555"/>
                    <a:pt x="9910" y="64943"/>
                    <a:pt x="8617" y="64943"/>
                  </a:cubicBezTo>
                  <a:cubicBezTo>
                    <a:pt x="7971" y="64943"/>
                    <a:pt x="7755" y="64749"/>
                    <a:pt x="7324" y="64555"/>
                  </a:cubicBezTo>
                  <a:cubicBezTo>
                    <a:pt x="7324" y="64361"/>
                    <a:pt x="7109" y="64168"/>
                    <a:pt x="6678" y="64168"/>
                  </a:cubicBezTo>
                  <a:cubicBezTo>
                    <a:pt x="6678" y="64168"/>
                    <a:pt x="6678" y="63974"/>
                    <a:pt x="6678" y="63974"/>
                  </a:cubicBezTo>
                  <a:cubicBezTo>
                    <a:pt x="6463" y="63392"/>
                    <a:pt x="6463" y="63392"/>
                    <a:pt x="6463" y="63392"/>
                  </a:cubicBezTo>
                  <a:cubicBezTo>
                    <a:pt x="6032" y="63780"/>
                    <a:pt x="6032" y="63780"/>
                    <a:pt x="6032" y="63780"/>
                  </a:cubicBezTo>
                  <a:cubicBezTo>
                    <a:pt x="5816" y="63974"/>
                    <a:pt x="5601" y="63974"/>
                    <a:pt x="5601" y="63974"/>
                  </a:cubicBezTo>
                  <a:cubicBezTo>
                    <a:pt x="5385" y="63974"/>
                    <a:pt x="5170" y="63974"/>
                    <a:pt x="4955" y="63974"/>
                  </a:cubicBezTo>
                  <a:cubicBezTo>
                    <a:pt x="4524" y="64168"/>
                    <a:pt x="4524" y="64555"/>
                    <a:pt x="4308" y="64749"/>
                  </a:cubicBezTo>
                  <a:cubicBezTo>
                    <a:pt x="4308" y="64943"/>
                    <a:pt x="4308" y="64943"/>
                    <a:pt x="4093" y="65137"/>
                  </a:cubicBezTo>
                  <a:cubicBezTo>
                    <a:pt x="4093" y="65331"/>
                    <a:pt x="3877" y="65525"/>
                    <a:pt x="3447" y="65718"/>
                  </a:cubicBezTo>
                  <a:cubicBezTo>
                    <a:pt x="3231" y="65912"/>
                    <a:pt x="3016" y="66106"/>
                    <a:pt x="2800" y="66300"/>
                  </a:cubicBezTo>
                  <a:cubicBezTo>
                    <a:pt x="2800" y="66494"/>
                    <a:pt x="2800" y="66688"/>
                    <a:pt x="2800" y="66882"/>
                  </a:cubicBezTo>
                  <a:cubicBezTo>
                    <a:pt x="2800" y="67075"/>
                    <a:pt x="2800" y="67075"/>
                    <a:pt x="2800" y="67269"/>
                  </a:cubicBezTo>
                  <a:cubicBezTo>
                    <a:pt x="2800" y="68045"/>
                    <a:pt x="2800" y="68820"/>
                    <a:pt x="2800" y="69402"/>
                  </a:cubicBezTo>
                  <a:cubicBezTo>
                    <a:pt x="2800" y="69596"/>
                    <a:pt x="2800" y="69596"/>
                    <a:pt x="2800" y="69596"/>
                  </a:cubicBezTo>
                  <a:cubicBezTo>
                    <a:pt x="2800" y="69983"/>
                    <a:pt x="3016" y="70371"/>
                    <a:pt x="3016" y="70759"/>
                  </a:cubicBezTo>
                  <a:cubicBezTo>
                    <a:pt x="0" y="70759"/>
                    <a:pt x="0" y="70759"/>
                    <a:pt x="0" y="70759"/>
                  </a:cubicBezTo>
                  <a:cubicBezTo>
                    <a:pt x="430" y="71340"/>
                    <a:pt x="430" y="71340"/>
                    <a:pt x="430" y="71340"/>
                  </a:cubicBezTo>
                  <a:cubicBezTo>
                    <a:pt x="430" y="71534"/>
                    <a:pt x="430" y="71534"/>
                    <a:pt x="646" y="71534"/>
                  </a:cubicBezTo>
                  <a:cubicBezTo>
                    <a:pt x="646" y="71728"/>
                    <a:pt x="861" y="71922"/>
                    <a:pt x="1077" y="72116"/>
                  </a:cubicBezTo>
                  <a:cubicBezTo>
                    <a:pt x="1077" y="72116"/>
                    <a:pt x="1292" y="72310"/>
                    <a:pt x="1292" y="72504"/>
                  </a:cubicBezTo>
                  <a:cubicBezTo>
                    <a:pt x="1292" y="72891"/>
                    <a:pt x="1292" y="72891"/>
                    <a:pt x="1292" y="72891"/>
                  </a:cubicBezTo>
                  <a:cubicBezTo>
                    <a:pt x="1723" y="72891"/>
                    <a:pt x="1723" y="72891"/>
                    <a:pt x="1723" y="72891"/>
                  </a:cubicBezTo>
                  <a:cubicBezTo>
                    <a:pt x="1938" y="72891"/>
                    <a:pt x="1938" y="72891"/>
                    <a:pt x="1938" y="72891"/>
                  </a:cubicBezTo>
                  <a:cubicBezTo>
                    <a:pt x="2154" y="72891"/>
                    <a:pt x="2369" y="72891"/>
                    <a:pt x="2369" y="72891"/>
                  </a:cubicBezTo>
                  <a:cubicBezTo>
                    <a:pt x="2585" y="72891"/>
                    <a:pt x="2585" y="72697"/>
                    <a:pt x="2800" y="72697"/>
                  </a:cubicBezTo>
                  <a:cubicBezTo>
                    <a:pt x="2800" y="72697"/>
                    <a:pt x="2800" y="72504"/>
                    <a:pt x="3016" y="72504"/>
                  </a:cubicBezTo>
                  <a:cubicBezTo>
                    <a:pt x="3016" y="72504"/>
                    <a:pt x="3231" y="72504"/>
                    <a:pt x="3231" y="72504"/>
                  </a:cubicBezTo>
                  <a:cubicBezTo>
                    <a:pt x="3231" y="72504"/>
                    <a:pt x="3447" y="72504"/>
                    <a:pt x="3447" y="72504"/>
                  </a:cubicBezTo>
                  <a:cubicBezTo>
                    <a:pt x="3447" y="72504"/>
                    <a:pt x="3662" y="72504"/>
                    <a:pt x="3877" y="72504"/>
                  </a:cubicBezTo>
                  <a:cubicBezTo>
                    <a:pt x="4308" y="72504"/>
                    <a:pt x="4524" y="72310"/>
                    <a:pt x="4739" y="72310"/>
                  </a:cubicBezTo>
                  <a:cubicBezTo>
                    <a:pt x="4955" y="72116"/>
                    <a:pt x="4955" y="72116"/>
                    <a:pt x="5170" y="71922"/>
                  </a:cubicBezTo>
                  <a:cubicBezTo>
                    <a:pt x="5816" y="71728"/>
                    <a:pt x="6463" y="71728"/>
                    <a:pt x="6894" y="71728"/>
                  </a:cubicBezTo>
                  <a:cubicBezTo>
                    <a:pt x="6894" y="71728"/>
                    <a:pt x="11849" y="71728"/>
                    <a:pt x="11849" y="71728"/>
                  </a:cubicBezTo>
                  <a:cubicBezTo>
                    <a:pt x="12495" y="71728"/>
                    <a:pt x="13141" y="71728"/>
                    <a:pt x="13788" y="71728"/>
                  </a:cubicBezTo>
                  <a:cubicBezTo>
                    <a:pt x="15942" y="71728"/>
                    <a:pt x="15942" y="71728"/>
                    <a:pt x="15942" y="71728"/>
                  </a:cubicBezTo>
                  <a:cubicBezTo>
                    <a:pt x="17666" y="71728"/>
                    <a:pt x="19605" y="71728"/>
                    <a:pt x="21328" y="71728"/>
                  </a:cubicBezTo>
                  <a:cubicBezTo>
                    <a:pt x="22405" y="71728"/>
                    <a:pt x="23698" y="71728"/>
                    <a:pt x="24775" y="71728"/>
                  </a:cubicBezTo>
                  <a:cubicBezTo>
                    <a:pt x="24991" y="71728"/>
                    <a:pt x="25206" y="71728"/>
                    <a:pt x="25421" y="71728"/>
                  </a:cubicBezTo>
                  <a:cubicBezTo>
                    <a:pt x="25852" y="71728"/>
                    <a:pt x="26068" y="71728"/>
                    <a:pt x="26499" y="71728"/>
                  </a:cubicBezTo>
                  <a:cubicBezTo>
                    <a:pt x="26499" y="71728"/>
                    <a:pt x="26714" y="71728"/>
                    <a:pt x="26714" y="71728"/>
                  </a:cubicBezTo>
                  <a:cubicBezTo>
                    <a:pt x="26929" y="71728"/>
                    <a:pt x="26929" y="71728"/>
                    <a:pt x="26929" y="71728"/>
                  </a:cubicBezTo>
                  <a:cubicBezTo>
                    <a:pt x="27791" y="71728"/>
                    <a:pt x="28007" y="71922"/>
                    <a:pt x="28007" y="72891"/>
                  </a:cubicBezTo>
                  <a:cubicBezTo>
                    <a:pt x="28222" y="73085"/>
                    <a:pt x="28222" y="73085"/>
                    <a:pt x="28222" y="73085"/>
                  </a:cubicBezTo>
                  <a:cubicBezTo>
                    <a:pt x="28438" y="73085"/>
                    <a:pt x="28438" y="73085"/>
                    <a:pt x="28438" y="73085"/>
                  </a:cubicBezTo>
                  <a:cubicBezTo>
                    <a:pt x="28438" y="73279"/>
                    <a:pt x="28438" y="73279"/>
                    <a:pt x="28438" y="73279"/>
                  </a:cubicBezTo>
                  <a:cubicBezTo>
                    <a:pt x="28653" y="73279"/>
                    <a:pt x="28653" y="73279"/>
                    <a:pt x="28653" y="73279"/>
                  </a:cubicBezTo>
                  <a:cubicBezTo>
                    <a:pt x="28653" y="73473"/>
                    <a:pt x="28653" y="73861"/>
                    <a:pt x="28653" y="74054"/>
                  </a:cubicBezTo>
                  <a:cubicBezTo>
                    <a:pt x="28653" y="74248"/>
                    <a:pt x="28653" y="74248"/>
                    <a:pt x="28653" y="74248"/>
                  </a:cubicBezTo>
                  <a:cubicBezTo>
                    <a:pt x="28653" y="74442"/>
                    <a:pt x="28653" y="74830"/>
                    <a:pt x="28868" y="75218"/>
                  </a:cubicBezTo>
                  <a:cubicBezTo>
                    <a:pt x="28868" y="75411"/>
                    <a:pt x="28868" y="75411"/>
                    <a:pt x="28653" y="75605"/>
                  </a:cubicBezTo>
                  <a:cubicBezTo>
                    <a:pt x="28653" y="75799"/>
                    <a:pt x="28653" y="75993"/>
                    <a:pt x="28653" y="76187"/>
                  </a:cubicBezTo>
                  <a:cubicBezTo>
                    <a:pt x="28868" y="76381"/>
                    <a:pt x="28868" y="76575"/>
                    <a:pt x="29084" y="76768"/>
                  </a:cubicBezTo>
                  <a:cubicBezTo>
                    <a:pt x="29084" y="76768"/>
                    <a:pt x="29084" y="76962"/>
                    <a:pt x="29299" y="76962"/>
                  </a:cubicBezTo>
                  <a:cubicBezTo>
                    <a:pt x="29299" y="77156"/>
                    <a:pt x="29299" y="77350"/>
                    <a:pt x="29515" y="77544"/>
                  </a:cubicBezTo>
                  <a:cubicBezTo>
                    <a:pt x="29730" y="78126"/>
                    <a:pt x="30161" y="78707"/>
                    <a:pt x="30161" y="79289"/>
                  </a:cubicBezTo>
                  <a:cubicBezTo>
                    <a:pt x="30377" y="79483"/>
                    <a:pt x="30377" y="79676"/>
                    <a:pt x="30161" y="79870"/>
                  </a:cubicBezTo>
                  <a:cubicBezTo>
                    <a:pt x="30161" y="80064"/>
                    <a:pt x="30161" y="80258"/>
                    <a:pt x="30377" y="80646"/>
                  </a:cubicBezTo>
                  <a:cubicBezTo>
                    <a:pt x="30592" y="80840"/>
                    <a:pt x="30807" y="81033"/>
                    <a:pt x="31023" y="81421"/>
                  </a:cubicBezTo>
                  <a:cubicBezTo>
                    <a:pt x="31238" y="81421"/>
                    <a:pt x="31238" y="81615"/>
                    <a:pt x="31454" y="81615"/>
                  </a:cubicBezTo>
                  <a:cubicBezTo>
                    <a:pt x="31669" y="82003"/>
                    <a:pt x="31885" y="82390"/>
                    <a:pt x="32100" y="82584"/>
                  </a:cubicBezTo>
                  <a:cubicBezTo>
                    <a:pt x="32315" y="82778"/>
                    <a:pt x="32315" y="82972"/>
                    <a:pt x="32531" y="83166"/>
                  </a:cubicBezTo>
                  <a:cubicBezTo>
                    <a:pt x="32746" y="83360"/>
                    <a:pt x="32962" y="83747"/>
                    <a:pt x="33177" y="83941"/>
                  </a:cubicBezTo>
                  <a:cubicBezTo>
                    <a:pt x="33393" y="84523"/>
                    <a:pt x="33824" y="84911"/>
                    <a:pt x="34254" y="85492"/>
                  </a:cubicBezTo>
                  <a:cubicBezTo>
                    <a:pt x="34470" y="85686"/>
                    <a:pt x="34685" y="85880"/>
                    <a:pt x="34901" y="85880"/>
                  </a:cubicBezTo>
                  <a:cubicBezTo>
                    <a:pt x="35116" y="85880"/>
                    <a:pt x="35332" y="85686"/>
                    <a:pt x="35547" y="85686"/>
                  </a:cubicBezTo>
                  <a:cubicBezTo>
                    <a:pt x="35763" y="85686"/>
                    <a:pt x="35978" y="85686"/>
                    <a:pt x="36193" y="85686"/>
                  </a:cubicBezTo>
                  <a:cubicBezTo>
                    <a:pt x="36409" y="85686"/>
                    <a:pt x="36409" y="85686"/>
                    <a:pt x="36624" y="85686"/>
                  </a:cubicBezTo>
                  <a:cubicBezTo>
                    <a:pt x="36840" y="85686"/>
                    <a:pt x="36840" y="85880"/>
                    <a:pt x="37055" y="85880"/>
                  </a:cubicBezTo>
                  <a:cubicBezTo>
                    <a:pt x="37271" y="86074"/>
                    <a:pt x="37271" y="86074"/>
                    <a:pt x="37271" y="86074"/>
                  </a:cubicBezTo>
                  <a:cubicBezTo>
                    <a:pt x="37486" y="85880"/>
                    <a:pt x="37486" y="85880"/>
                    <a:pt x="37486" y="85880"/>
                  </a:cubicBezTo>
                  <a:cubicBezTo>
                    <a:pt x="37701" y="85880"/>
                    <a:pt x="37701" y="85686"/>
                    <a:pt x="37701" y="85686"/>
                  </a:cubicBezTo>
                  <a:cubicBezTo>
                    <a:pt x="37917" y="85492"/>
                    <a:pt x="37917" y="85492"/>
                    <a:pt x="38348" y="85298"/>
                  </a:cubicBezTo>
                  <a:cubicBezTo>
                    <a:pt x="38348" y="85298"/>
                    <a:pt x="38563" y="85298"/>
                    <a:pt x="38563" y="85298"/>
                  </a:cubicBezTo>
                  <a:cubicBezTo>
                    <a:pt x="38779" y="85298"/>
                    <a:pt x="38994" y="85298"/>
                    <a:pt x="39210" y="85492"/>
                  </a:cubicBezTo>
                  <a:cubicBezTo>
                    <a:pt x="39210" y="85492"/>
                    <a:pt x="39425" y="85492"/>
                    <a:pt x="39640" y="85492"/>
                  </a:cubicBezTo>
                  <a:cubicBezTo>
                    <a:pt x="39640" y="85492"/>
                    <a:pt x="39856" y="85492"/>
                    <a:pt x="39856" y="85492"/>
                  </a:cubicBezTo>
                  <a:cubicBezTo>
                    <a:pt x="39856" y="85492"/>
                    <a:pt x="39856" y="85492"/>
                    <a:pt x="39856" y="85492"/>
                  </a:cubicBezTo>
                  <a:cubicBezTo>
                    <a:pt x="40071" y="85492"/>
                    <a:pt x="40071" y="85492"/>
                    <a:pt x="40071" y="85492"/>
                  </a:cubicBezTo>
                  <a:cubicBezTo>
                    <a:pt x="40287" y="85298"/>
                    <a:pt x="40287" y="85298"/>
                    <a:pt x="40287" y="85298"/>
                  </a:cubicBezTo>
                  <a:cubicBezTo>
                    <a:pt x="40287" y="85298"/>
                    <a:pt x="40287" y="85298"/>
                    <a:pt x="40502" y="85105"/>
                  </a:cubicBezTo>
                  <a:cubicBezTo>
                    <a:pt x="40502" y="85105"/>
                    <a:pt x="40933" y="84911"/>
                    <a:pt x="41364" y="84911"/>
                  </a:cubicBezTo>
                  <a:cubicBezTo>
                    <a:pt x="41364" y="84911"/>
                    <a:pt x="41364" y="84911"/>
                    <a:pt x="41364" y="84911"/>
                  </a:cubicBezTo>
                  <a:cubicBezTo>
                    <a:pt x="41579" y="84911"/>
                    <a:pt x="41795" y="84911"/>
                    <a:pt x="41795" y="85105"/>
                  </a:cubicBezTo>
                  <a:cubicBezTo>
                    <a:pt x="41795" y="85298"/>
                    <a:pt x="41795" y="85298"/>
                    <a:pt x="42010" y="85492"/>
                  </a:cubicBezTo>
                  <a:cubicBezTo>
                    <a:pt x="42226" y="85492"/>
                    <a:pt x="42657" y="85492"/>
                    <a:pt x="43087" y="85492"/>
                  </a:cubicBezTo>
                  <a:cubicBezTo>
                    <a:pt x="43518" y="85492"/>
                    <a:pt x="44380" y="85492"/>
                    <a:pt x="44811" y="85492"/>
                  </a:cubicBezTo>
                  <a:cubicBezTo>
                    <a:pt x="45026" y="85298"/>
                    <a:pt x="45026" y="85298"/>
                    <a:pt x="45026" y="85298"/>
                  </a:cubicBezTo>
                  <a:cubicBezTo>
                    <a:pt x="45457" y="85298"/>
                    <a:pt x="45457" y="85298"/>
                    <a:pt x="45457" y="85298"/>
                  </a:cubicBezTo>
                  <a:cubicBezTo>
                    <a:pt x="45457" y="84911"/>
                    <a:pt x="45457" y="84911"/>
                    <a:pt x="45457" y="84911"/>
                  </a:cubicBezTo>
                  <a:cubicBezTo>
                    <a:pt x="45457" y="84911"/>
                    <a:pt x="45457" y="84717"/>
                    <a:pt x="45457" y="84523"/>
                  </a:cubicBezTo>
                  <a:cubicBezTo>
                    <a:pt x="45457" y="84135"/>
                    <a:pt x="45457" y="83554"/>
                    <a:pt x="45457" y="83166"/>
                  </a:cubicBezTo>
                  <a:cubicBezTo>
                    <a:pt x="45673" y="82972"/>
                    <a:pt x="45673" y="82778"/>
                    <a:pt x="45888" y="82584"/>
                  </a:cubicBezTo>
                  <a:cubicBezTo>
                    <a:pt x="46104" y="82197"/>
                    <a:pt x="46319" y="82003"/>
                    <a:pt x="46319" y="81615"/>
                  </a:cubicBezTo>
                  <a:cubicBezTo>
                    <a:pt x="46319" y="81421"/>
                    <a:pt x="46319" y="81227"/>
                    <a:pt x="46319" y="80840"/>
                  </a:cubicBezTo>
                  <a:cubicBezTo>
                    <a:pt x="46319" y="80258"/>
                    <a:pt x="46104" y="79483"/>
                    <a:pt x="46535" y="79095"/>
                  </a:cubicBezTo>
                  <a:cubicBezTo>
                    <a:pt x="46535" y="79095"/>
                    <a:pt x="46965" y="78901"/>
                    <a:pt x="48904" y="78901"/>
                  </a:cubicBezTo>
                  <a:cubicBezTo>
                    <a:pt x="49120" y="78901"/>
                    <a:pt x="50197" y="78901"/>
                    <a:pt x="50412" y="78901"/>
                  </a:cubicBezTo>
                  <a:cubicBezTo>
                    <a:pt x="50628" y="78901"/>
                    <a:pt x="50843" y="78901"/>
                    <a:pt x="51059" y="78901"/>
                  </a:cubicBezTo>
                  <a:cubicBezTo>
                    <a:pt x="51490" y="78901"/>
                    <a:pt x="51490" y="78901"/>
                    <a:pt x="51490" y="78901"/>
                  </a:cubicBezTo>
                  <a:cubicBezTo>
                    <a:pt x="51490" y="78513"/>
                    <a:pt x="51490" y="78513"/>
                    <a:pt x="51490" y="78513"/>
                  </a:cubicBezTo>
                  <a:cubicBezTo>
                    <a:pt x="51490" y="78319"/>
                    <a:pt x="51490" y="78319"/>
                    <a:pt x="51490" y="78319"/>
                  </a:cubicBezTo>
                  <a:cubicBezTo>
                    <a:pt x="51705" y="78319"/>
                    <a:pt x="51921" y="78319"/>
                    <a:pt x="52136" y="78319"/>
                  </a:cubicBezTo>
                  <a:cubicBezTo>
                    <a:pt x="52351" y="78319"/>
                    <a:pt x="52567" y="78319"/>
                    <a:pt x="52782" y="78319"/>
                  </a:cubicBezTo>
                  <a:cubicBezTo>
                    <a:pt x="52998" y="78319"/>
                    <a:pt x="52998" y="78319"/>
                    <a:pt x="53213" y="78319"/>
                  </a:cubicBezTo>
                  <a:cubicBezTo>
                    <a:pt x="53213" y="78901"/>
                    <a:pt x="52998" y="79095"/>
                    <a:pt x="52782" y="79483"/>
                  </a:cubicBezTo>
                  <a:cubicBezTo>
                    <a:pt x="52782" y="79870"/>
                    <a:pt x="52782" y="80258"/>
                    <a:pt x="52567" y="80452"/>
                  </a:cubicBezTo>
                  <a:cubicBezTo>
                    <a:pt x="52567" y="80840"/>
                    <a:pt x="52567" y="80840"/>
                    <a:pt x="52567" y="80840"/>
                  </a:cubicBezTo>
                  <a:cubicBezTo>
                    <a:pt x="52567" y="80840"/>
                    <a:pt x="55798" y="80840"/>
                    <a:pt x="56014" y="80840"/>
                  </a:cubicBezTo>
                  <a:cubicBezTo>
                    <a:pt x="56445" y="80840"/>
                    <a:pt x="56445" y="80840"/>
                    <a:pt x="56445" y="80840"/>
                  </a:cubicBezTo>
                  <a:cubicBezTo>
                    <a:pt x="56876" y="80840"/>
                    <a:pt x="57091" y="80840"/>
                    <a:pt x="57522" y="80840"/>
                  </a:cubicBezTo>
                  <a:cubicBezTo>
                    <a:pt x="57953" y="80646"/>
                    <a:pt x="58384" y="80646"/>
                    <a:pt x="58815" y="80646"/>
                  </a:cubicBezTo>
                  <a:cubicBezTo>
                    <a:pt x="60323" y="80646"/>
                    <a:pt x="60754" y="81033"/>
                    <a:pt x="60754" y="81421"/>
                  </a:cubicBezTo>
                  <a:cubicBezTo>
                    <a:pt x="60969" y="82197"/>
                    <a:pt x="60754" y="82778"/>
                    <a:pt x="60538" y="83554"/>
                  </a:cubicBezTo>
                  <a:cubicBezTo>
                    <a:pt x="60538" y="84135"/>
                    <a:pt x="60323" y="84717"/>
                    <a:pt x="60323" y="85492"/>
                  </a:cubicBezTo>
                  <a:cubicBezTo>
                    <a:pt x="60538" y="85880"/>
                    <a:pt x="60538" y="86268"/>
                    <a:pt x="60754" y="86655"/>
                  </a:cubicBezTo>
                  <a:cubicBezTo>
                    <a:pt x="60969" y="87625"/>
                    <a:pt x="61400" y="88594"/>
                    <a:pt x="60969" y="89951"/>
                  </a:cubicBezTo>
                  <a:cubicBezTo>
                    <a:pt x="60754" y="90533"/>
                    <a:pt x="60754" y="91308"/>
                    <a:pt x="60754" y="91890"/>
                  </a:cubicBezTo>
                  <a:cubicBezTo>
                    <a:pt x="60754" y="92471"/>
                    <a:pt x="60754" y="92471"/>
                    <a:pt x="60754" y="92471"/>
                  </a:cubicBezTo>
                  <a:cubicBezTo>
                    <a:pt x="60754" y="92859"/>
                    <a:pt x="60538" y="93053"/>
                    <a:pt x="60538" y="93441"/>
                  </a:cubicBezTo>
                  <a:cubicBezTo>
                    <a:pt x="60538" y="93828"/>
                    <a:pt x="60323" y="94216"/>
                    <a:pt x="60538" y="94798"/>
                  </a:cubicBezTo>
                  <a:cubicBezTo>
                    <a:pt x="60538" y="95573"/>
                    <a:pt x="61184" y="96348"/>
                    <a:pt x="61615" y="96930"/>
                  </a:cubicBezTo>
                  <a:cubicBezTo>
                    <a:pt x="62046" y="97318"/>
                    <a:pt x="62477" y="97705"/>
                    <a:pt x="62692" y="98287"/>
                  </a:cubicBezTo>
                  <a:cubicBezTo>
                    <a:pt x="62908" y="98481"/>
                    <a:pt x="62908" y="98675"/>
                    <a:pt x="63123" y="98869"/>
                  </a:cubicBezTo>
                  <a:cubicBezTo>
                    <a:pt x="63339" y="99450"/>
                    <a:pt x="63554" y="100032"/>
                    <a:pt x="63554" y="100613"/>
                  </a:cubicBezTo>
                  <a:cubicBezTo>
                    <a:pt x="63554" y="101001"/>
                    <a:pt x="63554" y="101583"/>
                    <a:pt x="63554" y="102164"/>
                  </a:cubicBezTo>
                  <a:cubicBezTo>
                    <a:pt x="63554" y="102552"/>
                    <a:pt x="63554" y="102940"/>
                    <a:pt x="63554" y="103327"/>
                  </a:cubicBezTo>
                  <a:cubicBezTo>
                    <a:pt x="63339" y="103327"/>
                    <a:pt x="63339" y="103327"/>
                    <a:pt x="63339" y="103327"/>
                  </a:cubicBezTo>
                  <a:cubicBezTo>
                    <a:pt x="63339" y="103327"/>
                    <a:pt x="63339" y="103327"/>
                    <a:pt x="63339" y="103327"/>
                  </a:cubicBezTo>
                  <a:cubicBezTo>
                    <a:pt x="63339" y="103327"/>
                    <a:pt x="63123" y="103521"/>
                    <a:pt x="62908" y="103715"/>
                  </a:cubicBezTo>
                  <a:cubicBezTo>
                    <a:pt x="62692" y="103715"/>
                    <a:pt x="62692" y="103715"/>
                    <a:pt x="62692" y="103715"/>
                  </a:cubicBezTo>
                  <a:cubicBezTo>
                    <a:pt x="62692" y="103909"/>
                    <a:pt x="62692" y="103909"/>
                    <a:pt x="62692" y="103909"/>
                  </a:cubicBezTo>
                  <a:cubicBezTo>
                    <a:pt x="62908" y="104103"/>
                    <a:pt x="62908" y="104103"/>
                    <a:pt x="63123" y="104491"/>
                  </a:cubicBezTo>
                  <a:cubicBezTo>
                    <a:pt x="63123" y="104684"/>
                    <a:pt x="63339" y="104684"/>
                    <a:pt x="63339" y="104878"/>
                  </a:cubicBezTo>
                  <a:cubicBezTo>
                    <a:pt x="63339" y="105072"/>
                    <a:pt x="63339" y="105266"/>
                    <a:pt x="63123" y="105460"/>
                  </a:cubicBezTo>
                  <a:cubicBezTo>
                    <a:pt x="62692" y="106623"/>
                    <a:pt x="62692" y="106623"/>
                    <a:pt x="62692" y="106623"/>
                  </a:cubicBezTo>
                  <a:cubicBezTo>
                    <a:pt x="63770" y="105848"/>
                    <a:pt x="63770" y="105848"/>
                    <a:pt x="63770" y="105848"/>
                  </a:cubicBezTo>
                  <a:cubicBezTo>
                    <a:pt x="64201" y="105460"/>
                    <a:pt x="65062" y="105072"/>
                    <a:pt x="65493" y="105072"/>
                  </a:cubicBezTo>
                  <a:cubicBezTo>
                    <a:pt x="65709" y="105072"/>
                    <a:pt x="65709" y="105072"/>
                    <a:pt x="65709" y="105072"/>
                  </a:cubicBezTo>
                  <a:cubicBezTo>
                    <a:pt x="65709" y="105072"/>
                    <a:pt x="65924" y="105266"/>
                    <a:pt x="65924" y="105266"/>
                  </a:cubicBezTo>
                  <a:cubicBezTo>
                    <a:pt x="65924" y="105266"/>
                    <a:pt x="66140" y="105460"/>
                    <a:pt x="66140" y="105460"/>
                  </a:cubicBezTo>
                  <a:cubicBezTo>
                    <a:pt x="67432" y="106042"/>
                    <a:pt x="67432" y="106042"/>
                    <a:pt x="67432" y="106042"/>
                  </a:cubicBezTo>
                  <a:cubicBezTo>
                    <a:pt x="66786" y="105072"/>
                    <a:pt x="66786" y="105072"/>
                    <a:pt x="66786" y="105072"/>
                  </a:cubicBezTo>
                  <a:cubicBezTo>
                    <a:pt x="67001" y="105072"/>
                    <a:pt x="67001" y="105072"/>
                    <a:pt x="67001" y="104878"/>
                  </a:cubicBezTo>
                  <a:cubicBezTo>
                    <a:pt x="67217" y="104878"/>
                    <a:pt x="67217" y="104878"/>
                    <a:pt x="67217" y="104878"/>
                  </a:cubicBezTo>
                  <a:cubicBezTo>
                    <a:pt x="67432" y="104878"/>
                    <a:pt x="67432" y="104878"/>
                    <a:pt x="67432" y="105072"/>
                  </a:cubicBezTo>
                  <a:cubicBezTo>
                    <a:pt x="67648" y="105266"/>
                    <a:pt x="67648" y="105266"/>
                    <a:pt x="67863" y="105460"/>
                  </a:cubicBezTo>
                  <a:cubicBezTo>
                    <a:pt x="67863" y="105460"/>
                    <a:pt x="68078" y="105654"/>
                    <a:pt x="68294" y="105654"/>
                  </a:cubicBezTo>
                  <a:cubicBezTo>
                    <a:pt x="68509" y="105654"/>
                    <a:pt x="68940" y="105460"/>
                    <a:pt x="69371" y="105266"/>
                  </a:cubicBezTo>
                  <a:cubicBezTo>
                    <a:pt x="69587" y="105072"/>
                    <a:pt x="69587" y="104878"/>
                    <a:pt x="69802" y="104878"/>
                  </a:cubicBezTo>
                  <a:cubicBezTo>
                    <a:pt x="69802" y="104684"/>
                    <a:pt x="70017" y="104491"/>
                    <a:pt x="70233" y="104491"/>
                  </a:cubicBezTo>
                  <a:cubicBezTo>
                    <a:pt x="70233" y="104491"/>
                    <a:pt x="70448" y="104297"/>
                    <a:pt x="70879" y="104297"/>
                  </a:cubicBezTo>
                  <a:cubicBezTo>
                    <a:pt x="71095" y="104297"/>
                    <a:pt x="71095" y="104297"/>
                    <a:pt x="71310" y="104297"/>
                  </a:cubicBezTo>
                  <a:cubicBezTo>
                    <a:pt x="71310" y="104297"/>
                    <a:pt x="71310" y="104297"/>
                    <a:pt x="71526" y="104297"/>
                  </a:cubicBezTo>
                  <a:cubicBezTo>
                    <a:pt x="71526" y="104491"/>
                    <a:pt x="71526" y="104491"/>
                    <a:pt x="71526" y="104491"/>
                  </a:cubicBezTo>
                  <a:cubicBezTo>
                    <a:pt x="71526" y="104491"/>
                    <a:pt x="71526" y="104491"/>
                    <a:pt x="71526" y="104491"/>
                  </a:cubicBezTo>
                  <a:cubicBezTo>
                    <a:pt x="71526" y="104684"/>
                    <a:pt x="71741" y="104684"/>
                    <a:pt x="71956" y="104684"/>
                  </a:cubicBezTo>
                  <a:cubicBezTo>
                    <a:pt x="72387" y="104878"/>
                    <a:pt x="72603" y="104878"/>
                    <a:pt x="72818" y="104878"/>
                  </a:cubicBezTo>
                  <a:cubicBezTo>
                    <a:pt x="73034" y="104878"/>
                    <a:pt x="73249" y="104878"/>
                    <a:pt x="73464" y="104684"/>
                  </a:cubicBezTo>
                  <a:cubicBezTo>
                    <a:pt x="73680" y="104684"/>
                    <a:pt x="73680" y="104491"/>
                    <a:pt x="73895" y="104297"/>
                  </a:cubicBezTo>
                  <a:cubicBezTo>
                    <a:pt x="73895" y="104103"/>
                    <a:pt x="74111" y="103909"/>
                    <a:pt x="74326" y="103909"/>
                  </a:cubicBezTo>
                  <a:cubicBezTo>
                    <a:pt x="74326" y="103909"/>
                    <a:pt x="74326" y="103909"/>
                    <a:pt x="74326" y="103909"/>
                  </a:cubicBezTo>
                  <a:cubicBezTo>
                    <a:pt x="74542" y="103909"/>
                    <a:pt x="74973" y="104103"/>
                    <a:pt x="75188" y="104297"/>
                  </a:cubicBezTo>
                  <a:cubicBezTo>
                    <a:pt x="75403" y="104491"/>
                    <a:pt x="75403" y="104684"/>
                    <a:pt x="75619" y="104684"/>
                  </a:cubicBezTo>
                  <a:cubicBezTo>
                    <a:pt x="75619" y="104684"/>
                    <a:pt x="75834" y="104684"/>
                    <a:pt x="75834" y="104878"/>
                  </a:cubicBezTo>
                  <a:cubicBezTo>
                    <a:pt x="76050" y="104878"/>
                    <a:pt x="76265" y="104878"/>
                    <a:pt x="76481" y="105072"/>
                  </a:cubicBezTo>
                  <a:cubicBezTo>
                    <a:pt x="76696" y="105266"/>
                    <a:pt x="76696" y="105654"/>
                    <a:pt x="76696" y="106235"/>
                  </a:cubicBezTo>
                  <a:cubicBezTo>
                    <a:pt x="76481" y="106429"/>
                    <a:pt x="76481" y="106817"/>
                    <a:pt x="76481" y="107011"/>
                  </a:cubicBezTo>
                  <a:cubicBezTo>
                    <a:pt x="76481" y="107592"/>
                    <a:pt x="76912" y="107592"/>
                    <a:pt x="77127" y="107592"/>
                  </a:cubicBezTo>
                  <a:cubicBezTo>
                    <a:pt x="77558" y="107592"/>
                    <a:pt x="77558" y="107399"/>
                    <a:pt x="77773" y="107205"/>
                  </a:cubicBezTo>
                  <a:cubicBezTo>
                    <a:pt x="77989" y="107205"/>
                    <a:pt x="77989" y="107011"/>
                    <a:pt x="78204" y="107011"/>
                  </a:cubicBezTo>
                  <a:cubicBezTo>
                    <a:pt x="78420" y="106817"/>
                    <a:pt x="78850" y="106623"/>
                    <a:pt x="79281" y="106429"/>
                  </a:cubicBezTo>
                  <a:cubicBezTo>
                    <a:pt x="79497" y="106429"/>
                    <a:pt x="79712" y="106429"/>
                    <a:pt x="79928" y="106235"/>
                  </a:cubicBezTo>
                  <a:cubicBezTo>
                    <a:pt x="80574" y="106042"/>
                    <a:pt x="81220" y="106042"/>
                    <a:pt x="81867" y="106042"/>
                  </a:cubicBezTo>
                  <a:cubicBezTo>
                    <a:pt x="82298" y="105848"/>
                    <a:pt x="82298" y="105848"/>
                    <a:pt x="82298" y="105848"/>
                  </a:cubicBezTo>
                  <a:cubicBezTo>
                    <a:pt x="82298" y="106042"/>
                    <a:pt x="82298" y="106429"/>
                    <a:pt x="82298" y="106623"/>
                  </a:cubicBezTo>
                  <a:cubicBezTo>
                    <a:pt x="82298" y="107592"/>
                    <a:pt x="82298" y="108368"/>
                    <a:pt x="83159" y="108949"/>
                  </a:cubicBezTo>
                  <a:cubicBezTo>
                    <a:pt x="83590" y="109337"/>
                    <a:pt x="84236" y="109531"/>
                    <a:pt x="84667" y="109531"/>
                  </a:cubicBezTo>
                  <a:cubicBezTo>
                    <a:pt x="84883" y="109725"/>
                    <a:pt x="84883" y="109725"/>
                    <a:pt x="84883" y="109725"/>
                  </a:cubicBezTo>
                  <a:cubicBezTo>
                    <a:pt x="85529" y="109725"/>
                    <a:pt x="85745" y="109919"/>
                    <a:pt x="86391" y="110113"/>
                  </a:cubicBezTo>
                  <a:cubicBezTo>
                    <a:pt x="87037" y="110500"/>
                    <a:pt x="87684" y="110500"/>
                    <a:pt x="88330" y="110500"/>
                  </a:cubicBezTo>
                  <a:cubicBezTo>
                    <a:pt x="88976" y="110694"/>
                    <a:pt x="89407" y="110694"/>
                    <a:pt x="89838" y="110888"/>
                  </a:cubicBezTo>
                  <a:cubicBezTo>
                    <a:pt x="90269" y="110888"/>
                    <a:pt x="90484" y="110888"/>
                    <a:pt x="90700" y="110888"/>
                  </a:cubicBezTo>
                  <a:cubicBezTo>
                    <a:pt x="91346" y="110888"/>
                    <a:pt x="92208" y="110694"/>
                    <a:pt x="92854" y="109531"/>
                  </a:cubicBezTo>
                  <a:cubicBezTo>
                    <a:pt x="92854" y="109531"/>
                    <a:pt x="92854" y="109337"/>
                    <a:pt x="92854" y="109337"/>
                  </a:cubicBezTo>
                  <a:cubicBezTo>
                    <a:pt x="93070" y="108756"/>
                    <a:pt x="93285" y="108368"/>
                    <a:pt x="93716" y="108368"/>
                  </a:cubicBezTo>
                  <a:cubicBezTo>
                    <a:pt x="93716" y="108368"/>
                    <a:pt x="93716" y="108368"/>
                    <a:pt x="93931" y="108368"/>
                  </a:cubicBezTo>
                  <a:cubicBezTo>
                    <a:pt x="93931" y="108368"/>
                    <a:pt x="94147" y="108368"/>
                    <a:pt x="94147" y="108562"/>
                  </a:cubicBezTo>
                  <a:cubicBezTo>
                    <a:pt x="94362" y="108756"/>
                    <a:pt x="94362" y="109143"/>
                    <a:pt x="94362" y="109531"/>
                  </a:cubicBezTo>
                  <a:cubicBezTo>
                    <a:pt x="94147" y="109725"/>
                    <a:pt x="94147" y="109725"/>
                    <a:pt x="94147" y="109725"/>
                  </a:cubicBezTo>
                  <a:cubicBezTo>
                    <a:pt x="94578" y="109919"/>
                    <a:pt x="94578" y="109919"/>
                    <a:pt x="94578" y="109919"/>
                  </a:cubicBezTo>
                  <a:cubicBezTo>
                    <a:pt x="95008" y="110113"/>
                    <a:pt x="95224" y="110500"/>
                    <a:pt x="95439" y="110694"/>
                  </a:cubicBezTo>
                  <a:cubicBezTo>
                    <a:pt x="95655" y="110888"/>
                    <a:pt x="95655" y="111276"/>
                    <a:pt x="95870" y="111470"/>
                  </a:cubicBezTo>
                  <a:cubicBezTo>
                    <a:pt x="95870" y="111857"/>
                    <a:pt x="95870" y="112051"/>
                    <a:pt x="96301" y="112245"/>
                  </a:cubicBezTo>
                  <a:cubicBezTo>
                    <a:pt x="96301" y="112439"/>
                    <a:pt x="96947" y="112827"/>
                    <a:pt x="97163" y="112827"/>
                  </a:cubicBezTo>
                  <a:cubicBezTo>
                    <a:pt x="97163" y="112827"/>
                    <a:pt x="97163" y="112827"/>
                    <a:pt x="97378" y="112827"/>
                  </a:cubicBezTo>
                  <a:cubicBezTo>
                    <a:pt x="97378" y="112827"/>
                    <a:pt x="97378" y="112827"/>
                    <a:pt x="97378" y="112827"/>
                  </a:cubicBezTo>
                  <a:cubicBezTo>
                    <a:pt x="97594" y="112827"/>
                    <a:pt x="97594" y="112827"/>
                    <a:pt x="97594" y="112827"/>
                  </a:cubicBezTo>
                  <a:cubicBezTo>
                    <a:pt x="97594" y="112827"/>
                    <a:pt x="97594" y="112827"/>
                    <a:pt x="97809" y="112633"/>
                  </a:cubicBezTo>
                  <a:cubicBezTo>
                    <a:pt x="97809" y="112633"/>
                    <a:pt x="97809" y="112633"/>
                    <a:pt x="98025" y="112633"/>
                  </a:cubicBezTo>
                  <a:cubicBezTo>
                    <a:pt x="98240" y="112633"/>
                    <a:pt x="98456" y="112827"/>
                    <a:pt x="98671" y="113021"/>
                  </a:cubicBezTo>
                  <a:cubicBezTo>
                    <a:pt x="98886" y="113214"/>
                    <a:pt x="99102" y="113214"/>
                    <a:pt x="99533" y="113408"/>
                  </a:cubicBezTo>
                  <a:cubicBezTo>
                    <a:pt x="100179" y="113408"/>
                    <a:pt x="100394" y="113602"/>
                    <a:pt x="100610" y="113796"/>
                  </a:cubicBezTo>
                  <a:cubicBezTo>
                    <a:pt x="100825" y="113796"/>
                    <a:pt x="101041" y="113990"/>
                    <a:pt x="101041" y="113990"/>
                  </a:cubicBezTo>
                  <a:cubicBezTo>
                    <a:pt x="101256" y="113990"/>
                    <a:pt x="101256" y="114184"/>
                    <a:pt x="101472" y="114184"/>
                  </a:cubicBezTo>
                  <a:cubicBezTo>
                    <a:pt x="101903" y="114378"/>
                    <a:pt x="102118" y="114571"/>
                    <a:pt x="102333" y="115153"/>
                  </a:cubicBezTo>
                  <a:cubicBezTo>
                    <a:pt x="102549" y="115928"/>
                    <a:pt x="102549" y="116122"/>
                    <a:pt x="103195" y="116510"/>
                  </a:cubicBezTo>
                  <a:cubicBezTo>
                    <a:pt x="103842" y="116898"/>
                    <a:pt x="104272" y="117092"/>
                    <a:pt x="104488" y="117673"/>
                  </a:cubicBezTo>
                  <a:cubicBezTo>
                    <a:pt x="104488" y="117867"/>
                    <a:pt x="104703" y="118061"/>
                    <a:pt x="104703" y="118449"/>
                  </a:cubicBezTo>
                  <a:cubicBezTo>
                    <a:pt x="104703" y="118836"/>
                    <a:pt x="104919" y="119224"/>
                    <a:pt x="105134" y="119612"/>
                  </a:cubicBezTo>
                  <a:cubicBezTo>
                    <a:pt x="105350" y="120000"/>
                    <a:pt x="105780" y="120000"/>
                    <a:pt x="106211" y="120000"/>
                  </a:cubicBezTo>
                  <a:cubicBezTo>
                    <a:pt x="106642" y="120000"/>
                    <a:pt x="106642" y="120000"/>
                    <a:pt x="106642" y="120000"/>
                  </a:cubicBezTo>
                  <a:cubicBezTo>
                    <a:pt x="106858" y="120000"/>
                    <a:pt x="106858" y="120000"/>
                    <a:pt x="106858" y="120000"/>
                  </a:cubicBezTo>
                  <a:cubicBezTo>
                    <a:pt x="107289" y="120000"/>
                    <a:pt x="107289" y="120000"/>
                    <a:pt x="107289" y="120000"/>
                  </a:cubicBezTo>
                  <a:cubicBezTo>
                    <a:pt x="107289" y="119806"/>
                    <a:pt x="107289" y="119806"/>
                    <a:pt x="107289" y="119806"/>
                  </a:cubicBezTo>
                  <a:cubicBezTo>
                    <a:pt x="107719" y="119224"/>
                    <a:pt x="107935" y="119030"/>
                    <a:pt x="108581" y="119030"/>
                  </a:cubicBezTo>
                  <a:cubicBezTo>
                    <a:pt x="108581" y="119030"/>
                    <a:pt x="108581" y="119030"/>
                    <a:pt x="108581" y="119030"/>
                  </a:cubicBezTo>
                  <a:cubicBezTo>
                    <a:pt x="108797" y="119030"/>
                    <a:pt x="109012" y="119030"/>
                    <a:pt x="109012" y="119030"/>
                  </a:cubicBezTo>
                  <a:cubicBezTo>
                    <a:pt x="109443" y="119030"/>
                    <a:pt x="109443" y="119224"/>
                    <a:pt x="109658" y="119224"/>
                  </a:cubicBezTo>
                  <a:cubicBezTo>
                    <a:pt x="109874" y="119224"/>
                    <a:pt x="110089" y="119030"/>
                    <a:pt x="110089" y="119030"/>
                  </a:cubicBezTo>
                  <a:cubicBezTo>
                    <a:pt x="110520" y="118642"/>
                    <a:pt x="110520" y="118255"/>
                    <a:pt x="110305" y="117673"/>
                  </a:cubicBezTo>
                  <a:cubicBezTo>
                    <a:pt x="110305" y="117479"/>
                    <a:pt x="110305" y="117285"/>
                    <a:pt x="110305" y="117285"/>
                  </a:cubicBezTo>
                  <a:cubicBezTo>
                    <a:pt x="110305" y="116122"/>
                    <a:pt x="110305" y="114765"/>
                    <a:pt x="110305" y="113408"/>
                  </a:cubicBezTo>
                  <a:cubicBezTo>
                    <a:pt x="110305" y="113408"/>
                    <a:pt x="110305" y="113214"/>
                    <a:pt x="110305" y="113214"/>
                  </a:cubicBezTo>
                  <a:cubicBezTo>
                    <a:pt x="110305" y="112827"/>
                    <a:pt x="110305" y="112439"/>
                    <a:pt x="109658" y="112245"/>
                  </a:cubicBezTo>
                  <a:cubicBezTo>
                    <a:pt x="109658" y="112245"/>
                    <a:pt x="109443" y="112245"/>
                    <a:pt x="109443" y="112245"/>
                  </a:cubicBezTo>
                  <a:cubicBezTo>
                    <a:pt x="109012" y="112245"/>
                    <a:pt x="108581" y="112439"/>
                    <a:pt x="108366" y="112633"/>
                  </a:cubicBezTo>
                  <a:cubicBezTo>
                    <a:pt x="108366" y="112827"/>
                    <a:pt x="108150" y="113021"/>
                    <a:pt x="108150" y="113021"/>
                  </a:cubicBezTo>
                  <a:cubicBezTo>
                    <a:pt x="108150" y="113408"/>
                    <a:pt x="107935" y="113602"/>
                    <a:pt x="107504" y="113602"/>
                  </a:cubicBezTo>
                  <a:cubicBezTo>
                    <a:pt x="107073" y="113602"/>
                    <a:pt x="105996" y="113408"/>
                    <a:pt x="105565" y="113214"/>
                  </a:cubicBezTo>
                  <a:cubicBezTo>
                    <a:pt x="105350" y="113021"/>
                    <a:pt x="105134" y="112827"/>
                    <a:pt x="105134" y="112439"/>
                  </a:cubicBezTo>
                  <a:cubicBezTo>
                    <a:pt x="105134" y="112245"/>
                    <a:pt x="104919" y="112051"/>
                    <a:pt x="104919" y="111857"/>
                  </a:cubicBezTo>
                  <a:cubicBezTo>
                    <a:pt x="104488" y="111276"/>
                    <a:pt x="103842" y="110888"/>
                    <a:pt x="103195" y="110694"/>
                  </a:cubicBezTo>
                  <a:cubicBezTo>
                    <a:pt x="102764" y="110500"/>
                    <a:pt x="102333" y="110306"/>
                    <a:pt x="102118" y="109919"/>
                  </a:cubicBezTo>
                  <a:cubicBezTo>
                    <a:pt x="101472" y="109337"/>
                    <a:pt x="101256" y="107592"/>
                    <a:pt x="101472" y="106817"/>
                  </a:cubicBezTo>
                  <a:cubicBezTo>
                    <a:pt x="101687" y="106817"/>
                    <a:pt x="101687" y="106623"/>
                    <a:pt x="101687" y="106429"/>
                  </a:cubicBezTo>
                  <a:cubicBezTo>
                    <a:pt x="101903" y="106042"/>
                    <a:pt x="102118" y="105654"/>
                    <a:pt x="102118" y="105266"/>
                  </a:cubicBezTo>
                  <a:cubicBezTo>
                    <a:pt x="102333" y="104491"/>
                    <a:pt x="102549" y="104103"/>
                    <a:pt x="102764" y="103521"/>
                  </a:cubicBezTo>
                  <a:cubicBezTo>
                    <a:pt x="103626" y="102552"/>
                    <a:pt x="103411" y="101970"/>
                    <a:pt x="103195" y="101195"/>
                  </a:cubicBezTo>
                  <a:cubicBezTo>
                    <a:pt x="103195" y="100807"/>
                    <a:pt x="102980" y="100420"/>
                    <a:pt x="102980" y="100032"/>
                  </a:cubicBezTo>
                  <a:cubicBezTo>
                    <a:pt x="102980" y="99450"/>
                    <a:pt x="102980" y="98869"/>
                    <a:pt x="103195" y="98287"/>
                  </a:cubicBezTo>
                  <a:cubicBezTo>
                    <a:pt x="103411" y="97899"/>
                    <a:pt x="103411" y="97512"/>
                    <a:pt x="103411" y="97124"/>
                  </a:cubicBezTo>
                  <a:cubicBezTo>
                    <a:pt x="103411" y="96155"/>
                    <a:pt x="102764" y="94991"/>
                    <a:pt x="102333" y="94410"/>
                  </a:cubicBezTo>
                  <a:cubicBezTo>
                    <a:pt x="102333" y="94410"/>
                    <a:pt x="102118" y="94216"/>
                    <a:pt x="102118" y="94022"/>
                  </a:cubicBezTo>
                  <a:cubicBezTo>
                    <a:pt x="101903" y="93828"/>
                    <a:pt x="101903" y="93828"/>
                    <a:pt x="101903" y="93634"/>
                  </a:cubicBezTo>
                  <a:cubicBezTo>
                    <a:pt x="101903" y="93441"/>
                    <a:pt x="102118" y="93441"/>
                    <a:pt x="102333" y="93247"/>
                  </a:cubicBezTo>
                  <a:cubicBezTo>
                    <a:pt x="103411" y="92471"/>
                    <a:pt x="104272" y="91890"/>
                    <a:pt x="104919" y="90726"/>
                  </a:cubicBezTo>
                  <a:cubicBezTo>
                    <a:pt x="105134" y="90145"/>
                    <a:pt x="105134" y="89369"/>
                    <a:pt x="105134" y="88788"/>
                  </a:cubicBezTo>
                  <a:cubicBezTo>
                    <a:pt x="105134" y="88594"/>
                    <a:pt x="105134" y="88594"/>
                    <a:pt x="105134" y="88594"/>
                  </a:cubicBezTo>
                  <a:cubicBezTo>
                    <a:pt x="115691" y="86849"/>
                    <a:pt x="115691" y="86849"/>
                    <a:pt x="115691" y="86849"/>
                  </a:cubicBezTo>
                  <a:cubicBezTo>
                    <a:pt x="115691" y="86462"/>
                    <a:pt x="115691" y="86462"/>
                    <a:pt x="115691" y="86462"/>
                  </a:cubicBezTo>
                  <a:cubicBezTo>
                    <a:pt x="115475" y="85686"/>
                    <a:pt x="114829" y="85105"/>
                    <a:pt x="114398" y="84523"/>
                  </a:cubicBezTo>
                  <a:cubicBezTo>
                    <a:pt x="114183" y="84329"/>
                    <a:pt x="113967" y="83941"/>
                    <a:pt x="113752" y="83747"/>
                  </a:cubicBezTo>
                  <a:cubicBezTo>
                    <a:pt x="113536" y="83360"/>
                    <a:pt x="113321" y="83166"/>
                    <a:pt x="113321" y="82584"/>
                  </a:cubicBezTo>
                  <a:cubicBezTo>
                    <a:pt x="113321" y="82584"/>
                    <a:pt x="113321" y="82390"/>
                    <a:pt x="113321" y="82197"/>
                  </a:cubicBezTo>
                  <a:cubicBezTo>
                    <a:pt x="113105" y="81033"/>
                    <a:pt x="112459" y="80258"/>
                    <a:pt x="111382" y="79483"/>
                  </a:cubicBezTo>
                  <a:cubicBezTo>
                    <a:pt x="111166" y="79483"/>
                    <a:pt x="111166" y="79483"/>
                    <a:pt x="111166" y="79483"/>
                  </a:cubicBezTo>
                  <a:cubicBezTo>
                    <a:pt x="110305" y="78901"/>
                    <a:pt x="110089" y="78901"/>
                    <a:pt x="109658" y="78126"/>
                  </a:cubicBezTo>
                  <a:cubicBezTo>
                    <a:pt x="109443" y="77738"/>
                    <a:pt x="109443" y="77350"/>
                    <a:pt x="109443" y="76962"/>
                  </a:cubicBezTo>
                  <a:cubicBezTo>
                    <a:pt x="109228" y="76768"/>
                    <a:pt x="109228" y="76381"/>
                    <a:pt x="109012" y="75993"/>
                  </a:cubicBezTo>
                  <a:cubicBezTo>
                    <a:pt x="109012" y="75411"/>
                    <a:pt x="108581" y="75024"/>
                    <a:pt x="108150" y="74636"/>
                  </a:cubicBezTo>
                  <a:cubicBezTo>
                    <a:pt x="107935" y="74054"/>
                    <a:pt x="107719" y="73667"/>
                    <a:pt x="107504" y="73279"/>
                  </a:cubicBezTo>
                  <a:cubicBezTo>
                    <a:pt x="107289" y="72697"/>
                    <a:pt x="107504" y="72310"/>
                    <a:pt x="107719" y="71922"/>
                  </a:cubicBezTo>
                  <a:cubicBezTo>
                    <a:pt x="107719" y="71534"/>
                    <a:pt x="107935" y="71340"/>
                    <a:pt x="107935" y="71147"/>
                  </a:cubicBezTo>
                  <a:cubicBezTo>
                    <a:pt x="108366" y="69983"/>
                    <a:pt x="107935" y="69208"/>
                    <a:pt x="107504" y="68432"/>
                  </a:cubicBezTo>
                  <a:cubicBezTo>
                    <a:pt x="107289" y="68239"/>
                    <a:pt x="107073" y="67851"/>
                    <a:pt x="106858" y="67657"/>
                  </a:cubicBezTo>
                  <a:cubicBezTo>
                    <a:pt x="106427" y="66300"/>
                    <a:pt x="106211" y="64749"/>
                    <a:pt x="106642" y="63586"/>
                  </a:cubicBezTo>
                  <a:cubicBezTo>
                    <a:pt x="106642" y="63586"/>
                    <a:pt x="106858" y="63392"/>
                    <a:pt x="106858" y="63198"/>
                  </a:cubicBezTo>
                  <a:cubicBezTo>
                    <a:pt x="107073" y="62810"/>
                    <a:pt x="107289" y="62229"/>
                    <a:pt x="107073" y="61647"/>
                  </a:cubicBezTo>
                  <a:cubicBezTo>
                    <a:pt x="106858" y="61260"/>
                    <a:pt x="106642" y="61260"/>
                    <a:pt x="106642" y="61066"/>
                  </a:cubicBezTo>
                  <a:cubicBezTo>
                    <a:pt x="106642" y="61066"/>
                    <a:pt x="106427" y="61066"/>
                    <a:pt x="106427" y="60872"/>
                  </a:cubicBezTo>
                  <a:cubicBezTo>
                    <a:pt x="106427" y="60096"/>
                    <a:pt x="106427" y="59127"/>
                    <a:pt x="106858" y="58933"/>
                  </a:cubicBezTo>
                  <a:cubicBezTo>
                    <a:pt x="106858" y="58739"/>
                    <a:pt x="106858" y="58739"/>
                    <a:pt x="106858" y="58739"/>
                  </a:cubicBezTo>
                  <a:cubicBezTo>
                    <a:pt x="106858" y="58546"/>
                    <a:pt x="106858" y="58546"/>
                    <a:pt x="106858" y="58546"/>
                  </a:cubicBezTo>
                  <a:cubicBezTo>
                    <a:pt x="106858" y="57576"/>
                    <a:pt x="106858" y="56607"/>
                    <a:pt x="106858" y="56025"/>
                  </a:cubicBezTo>
                  <a:cubicBezTo>
                    <a:pt x="106858" y="55250"/>
                    <a:pt x="106858" y="55250"/>
                    <a:pt x="106858" y="55250"/>
                  </a:cubicBezTo>
                  <a:cubicBezTo>
                    <a:pt x="106858" y="55056"/>
                    <a:pt x="106858" y="54862"/>
                    <a:pt x="106858" y="54862"/>
                  </a:cubicBezTo>
                  <a:cubicBezTo>
                    <a:pt x="106858" y="54281"/>
                    <a:pt x="106858" y="53893"/>
                    <a:pt x="106427" y="53505"/>
                  </a:cubicBezTo>
                  <a:cubicBezTo>
                    <a:pt x="105996" y="52924"/>
                    <a:pt x="105565" y="52536"/>
                    <a:pt x="105350" y="51954"/>
                  </a:cubicBezTo>
                  <a:cubicBezTo>
                    <a:pt x="104703" y="50985"/>
                    <a:pt x="104272" y="49628"/>
                    <a:pt x="105780" y="49046"/>
                  </a:cubicBezTo>
                  <a:cubicBezTo>
                    <a:pt x="106858" y="48465"/>
                    <a:pt x="106642" y="47689"/>
                    <a:pt x="106427" y="46914"/>
                  </a:cubicBezTo>
                  <a:cubicBezTo>
                    <a:pt x="106427" y="46526"/>
                    <a:pt x="106427" y="45945"/>
                    <a:pt x="106427" y="45557"/>
                  </a:cubicBezTo>
                  <a:cubicBezTo>
                    <a:pt x="106642" y="44200"/>
                    <a:pt x="108581" y="43424"/>
                    <a:pt x="109443" y="43037"/>
                  </a:cubicBezTo>
                  <a:cubicBezTo>
                    <a:pt x="109658" y="43037"/>
                    <a:pt x="109658" y="43037"/>
                    <a:pt x="109658" y="43037"/>
                  </a:cubicBezTo>
                  <a:cubicBezTo>
                    <a:pt x="109658" y="42649"/>
                    <a:pt x="109658" y="42649"/>
                    <a:pt x="109658" y="42649"/>
                  </a:cubicBezTo>
                  <a:cubicBezTo>
                    <a:pt x="109658" y="42649"/>
                    <a:pt x="109658" y="42455"/>
                    <a:pt x="109658" y="42261"/>
                  </a:cubicBezTo>
                  <a:cubicBezTo>
                    <a:pt x="109443" y="41873"/>
                    <a:pt x="109658" y="41292"/>
                    <a:pt x="109658" y="40710"/>
                  </a:cubicBezTo>
                  <a:cubicBezTo>
                    <a:pt x="109658" y="40129"/>
                    <a:pt x="109658" y="40129"/>
                    <a:pt x="109658" y="40129"/>
                  </a:cubicBezTo>
                  <a:cubicBezTo>
                    <a:pt x="109658" y="38384"/>
                    <a:pt x="109874" y="37027"/>
                    <a:pt x="110089" y="35864"/>
                  </a:cubicBezTo>
                  <a:cubicBezTo>
                    <a:pt x="110305" y="34701"/>
                    <a:pt x="110736" y="33731"/>
                    <a:pt x="111166" y="32568"/>
                  </a:cubicBezTo>
                  <a:cubicBezTo>
                    <a:pt x="111382" y="31987"/>
                    <a:pt x="111382" y="31405"/>
                    <a:pt x="111382" y="30823"/>
                  </a:cubicBezTo>
                  <a:cubicBezTo>
                    <a:pt x="111382" y="30436"/>
                    <a:pt x="111382" y="30048"/>
                    <a:pt x="111382" y="29660"/>
                  </a:cubicBezTo>
                  <a:cubicBezTo>
                    <a:pt x="111597" y="29079"/>
                    <a:pt x="112028" y="28885"/>
                    <a:pt x="112244" y="28691"/>
                  </a:cubicBezTo>
                  <a:cubicBezTo>
                    <a:pt x="112675" y="28691"/>
                    <a:pt x="113105" y="28497"/>
                    <a:pt x="113321" y="27915"/>
                  </a:cubicBezTo>
                  <a:cubicBezTo>
                    <a:pt x="113321" y="27915"/>
                    <a:pt x="113321" y="27722"/>
                    <a:pt x="113321" y="27528"/>
                  </a:cubicBezTo>
                  <a:cubicBezTo>
                    <a:pt x="113536" y="27334"/>
                    <a:pt x="113536" y="26946"/>
                    <a:pt x="113967" y="26946"/>
                  </a:cubicBezTo>
                  <a:cubicBezTo>
                    <a:pt x="114183" y="26752"/>
                    <a:pt x="114183" y="26752"/>
                    <a:pt x="114398" y="26752"/>
                  </a:cubicBezTo>
                  <a:cubicBezTo>
                    <a:pt x="114614" y="26752"/>
                    <a:pt x="115044" y="26558"/>
                    <a:pt x="115260" y="26365"/>
                  </a:cubicBezTo>
                  <a:cubicBezTo>
                    <a:pt x="115906" y="25589"/>
                    <a:pt x="116552" y="24814"/>
                    <a:pt x="116983" y="24232"/>
                  </a:cubicBezTo>
                  <a:cubicBezTo>
                    <a:pt x="117630" y="23457"/>
                    <a:pt x="118491" y="22487"/>
                    <a:pt x="119138" y="21712"/>
                  </a:cubicBezTo>
                  <a:cubicBezTo>
                    <a:pt x="119784" y="21324"/>
                    <a:pt x="120000" y="20936"/>
                    <a:pt x="119784" y="20549"/>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20" name="Shape 2920"/>
            <p:cNvSpPr/>
            <p:nvPr/>
          </p:nvSpPr>
          <p:spPr>
            <a:xfrm>
              <a:off x="2660699" y="2881258"/>
              <a:ext cx="724298" cy="743801"/>
            </a:xfrm>
            <a:custGeom>
              <a:avLst/>
              <a:gdLst/>
              <a:ahLst/>
              <a:cxnLst/>
              <a:rect l="0" t="0" r="0" b="0"/>
              <a:pathLst>
                <a:path w="120000" h="120000" extrusionOk="0">
                  <a:moveTo>
                    <a:pt x="119664" y="64060"/>
                  </a:moveTo>
                  <a:cubicBezTo>
                    <a:pt x="119664" y="63759"/>
                    <a:pt x="119664" y="63759"/>
                    <a:pt x="119329" y="63458"/>
                  </a:cubicBezTo>
                  <a:cubicBezTo>
                    <a:pt x="119329" y="63458"/>
                    <a:pt x="118994" y="63157"/>
                    <a:pt x="118994" y="62857"/>
                  </a:cubicBezTo>
                  <a:cubicBezTo>
                    <a:pt x="118994" y="61654"/>
                    <a:pt x="118994" y="60451"/>
                    <a:pt x="118994" y="59248"/>
                  </a:cubicBezTo>
                  <a:cubicBezTo>
                    <a:pt x="119329" y="58345"/>
                    <a:pt x="119329" y="58345"/>
                    <a:pt x="119329" y="58345"/>
                  </a:cubicBezTo>
                  <a:cubicBezTo>
                    <a:pt x="119329" y="58045"/>
                    <a:pt x="119329" y="58045"/>
                    <a:pt x="119329" y="57744"/>
                  </a:cubicBezTo>
                  <a:cubicBezTo>
                    <a:pt x="119329" y="57443"/>
                    <a:pt x="118994" y="57142"/>
                    <a:pt x="119329" y="56842"/>
                  </a:cubicBezTo>
                  <a:cubicBezTo>
                    <a:pt x="119329" y="56541"/>
                    <a:pt x="119329" y="56541"/>
                    <a:pt x="119329" y="56240"/>
                  </a:cubicBezTo>
                  <a:cubicBezTo>
                    <a:pt x="119664" y="56240"/>
                    <a:pt x="119664" y="55939"/>
                    <a:pt x="119664" y="55639"/>
                  </a:cubicBezTo>
                  <a:cubicBezTo>
                    <a:pt x="120000" y="55037"/>
                    <a:pt x="120000" y="54736"/>
                    <a:pt x="119664" y="54135"/>
                  </a:cubicBezTo>
                  <a:cubicBezTo>
                    <a:pt x="119664" y="53834"/>
                    <a:pt x="119664" y="53533"/>
                    <a:pt x="119664" y="52932"/>
                  </a:cubicBezTo>
                  <a:cubicBezTo>
                    <a:pt x="119664" y="52631"/>
                    <a:pt x="119664" y="52030"/>
                    <a:pt x="119329" y="51729"/>
                  </a:cubicBezTo>
                  <a:cubicBezTo>
                    <a:pt x="119329" y="50526"/>
                    <a:pt x="119329" y="50526"/>
                    <a:pt x="119329" y="50526"/>
                  </a:cubicBezTo>
                  <a:cubicBezTo>
                    <a:pt x="118324" y="51428"/>
                    <a:pt x="118324" y="51428"/>
                    <a:pt x="118324" y="51428"/>
                  </a:cubicBezTo>
                  <a:cubicBezTo>
                    <a:pt x="118324" y="51428"/>
                    <a:pt x="118324" y="51428"/>
                    <a:pt x="118324" y="51428"/>
                  </a:cubicBezTo>
                  <a:cubicBezTo>
                    <a:pt x="117988" y="51428"/>
                    <a:pt x="117653" y="51428"/>
                    <a:pt x="117318" y="51428"/>
                  </a:cubicBezTo>
                  <a:cubicBezTo>
                    <a:pt x="116648" y="51428"/>
                    <a:pt x="116312" y="51428"/>
                    <a:pt x="115977" y="51428"/>
                  </a:cubicBezTo>
                  <a:cubicBezTo>
                    <a:pt x="115642" y="51428"/>
                    <a:pt x="115642" y="51127"/>
                    <a:pt x="115307" y="51127"/>
                  </a:cubicBezTo>
                  <a:cubicBezTo>
                    <a:pt x="115307" y="50827"/>
                    <a:pt x="115307" y="50827"/>
                    <a:pt x="115307" y="50827"/>
                  </a:cubicBezTo>
                  <a:cubicBezTo>
                    <a:pt x="114972" y="50827"/>
                    <a:pt x="114972" y="50827"/>
                    <a:pt x="114972" y="50827"/>
                  </a:cubicBezTo>
                  <a:cubicBezTo>
                    <a:pt x="114636" y="50827"/>
                    <a:pt x="114636" y="50827"/>
                    <a:pt x="114301" y="50827"/>
                  </a:cubicBezTo>
                  <a:cubicBezTo>
                    <a:pt x="113966" y="50827"/>
                    <a:pt x="113296" y="50827"/>
                    <a:pt x="113296" y="50827"/>
                  </a:cubicBezTo>
                  <a:cubicBezTo>
                    <a:pt x="112960" y="51127"/>
                    <a:pt x="112625" y="51428"/>
                    <a:pt x="112290" y="51428"/>
                  </a:cubicBezTo>
                  <a:cubicBezTo>
                    <a:pt x="112290" y="51729"/>
                    <a:pt x="112290" y="52030"/>
                    <a:pt x="111955" y="52030"/>
                  </a:cubicBezTo>
                  <a:cubicBezTo>
                    <a:pt x="111284" y="52631"/>
                    <a:pt x="110614" y="52631"/>
                    <a:pt x="110279" y="52631"/>
                  </a:cubicBezTo>
                  <a:cubicBezTo>
                    <a:pt x="109944" y="52631"/>
                    <a:pt x="109608" y="52631"/>
                    <a:pt x="109608" y="52631"/>
                  </a:cubicBezTo>
                  <a:cubicBezTo>
                    <a:pt x="109273" y="52330"/>
                    <a:pt x="109273" y="52330"/>
                    <a:pt x="109273" y="52030"/>
                  </a:cubicBezTo>
                  <a:cubicBezTo>
                    <a:pt x="108938" y="51729"/>
                    <a:pt x="108938" y="51729"/>
                    <a:pt x="108938" y="51729"/>
                  </a:cubicBezTo>
                  <a:cubicBezTo>
                    <a:pt x="108603" y="51729"/>
                    <a:pt x="108603" y="51729"/>
                    <a:pt x="108603" y="51729"/>
                  </a:cubicBezTo>
                  <a:cubicBezTo>
                    <a:pt x="108268" y="51729"/>
                    <a:pt x="108268" y="51729"/>
                    <a:pt x="108268" y="51729"/>
                  </a:cubicBezTo>
                  <a:cubicBezTo>
                    <a:pt x="107932" y="52030"/>
                    <a:pt x="107932" y="52030"/>
                    <a:pt x="107932" y="52030"/>
                  </a:cubicBezTo>
                  <a:cubicBezTo>
                    <a:pt x="107597" y="52330"/>
                    <a:pt x="107597" y="52330"/>
                    <a:pt x="107262" y="52631"/>
                  </a:cubicBezTo>
                  <a:cubicBezTo>
                    <a:pt x="107262" y="52631"/>
                    <a:pt x="106927" y="52330"/>
                    <a:pt x="106592" y="52330"/>
                  </a:cubicBezTo>
                  <a:cubicBezTo>
                    <a:pt x="106592" y="52030"/>
                    <a:pt x="106256" y="52030"/>
                    <a:pt x="106256" y="52030"/>
                  </a:cubicBezTo>
                  <a:cubicBezTo>
                    <a:pt x="105921" y="52030"/>
                    <a:pt x="105921" y="52030"/>
                    <a:pt x="105921" y="52030"/>
                  </a:cubicBezTo>
                  <a:cubicBezTo>
                    <a:pt x="105251" y="52030"/>
                    <a:pt x="103575" y="52631"/>
                    <a:pt x="103240" y="53233"/>
                  </a:cubicBezTo>
                  <a:cubicBezTo>
                    <a:pt x="102905" y="53233"/>
                    <a:pt x="102905" y="53533"/>
                    <a:pt x="102905" y="53533"/>
                  </a:cubicBezTo>
                  <a:cubicBezTo>
                    <a:pt x="102905" y="53834"/>
                    <a:pt x="102569" y="54135"/>
                    <a:pt x="102569" y="54135"/>
                  </a:cubicBezTo>
                  <a:cubicBezTo>
                    <a:pt x="102569" y="54135"/>
                    <a:pt x="102234" y="53834"/>
                    <a:pt x="102234" y="53533"/>
                  </a:cubicBezTo>
                  <a:cubicBezTo>
                    <a:pt x="102234" y="53533"/>
                    <a:pt x="102234" y="52932"/>
                    <a:pt x="102569" y="52631"/>
                  </a:cubicBezTo>
                  <a:cubicBezTo>
                    <a:pt x="102569" y="52330"/>
                    <a:pt x="102569" y="52030"/>
                    <a:pt x="102569" y="51729"/>
                  </a:cubicBezTo>
                  <a:cubicBezTo>
                    <a:pt x="102569" y="51428"/>
                    <a:pt x="102569" y="51127"/>
                    <a:pt x="102234" y="51127"/>
                  </a:cubicBezTo>
                  <a:cubicBezTo>
                    <a:pt x="101899" y="50526"/>
                    <a:pt x="101899" y="50225"/>
                    <a:pt x="101899" y="49924"/>
                  </a:cubicBezTo>
                  <a:cubicBezTo>
                    <a:pt x="101899" y="49924"/>
                    <a:pt x="102234" y="49624"/>
                    <a:pt x="102569" y="49624"/>
                  </a:cubicBezTo>
                  <a:cubicBezTo>
                    <a:pt x="102905" y="49323"/>
                    <a:pt x="102905" y="49323"/>
                    <a:pt x="102905" y="49323"/>
                  </a:cubicBezTo>
                  <a:cubicBezTo>
                    <a:pt x="102905" y="49022"/>
                    <a:pt x="102905" y="49022"/>
                    <a:pt x="102905" y="49022"/>
                  </a:cubicBezTo>
                  <a:cubicBezTo>
                    <a:pt x="102905" y="48421"/>
                    <a:pt x="102905" y="48120"/>
                    <a:pt x="102905" y="47218"/>
                  </a:cubicBezTo>
                  <a:cubicBezTo>
                    <a:pt x="102905" y="46616"/>
                    <a:pt x="102905" y="45714"/>
                    <a:pt x="102905" y="45112"/>
                  </a:cubicBezTo>
                  <a:cubicBezTo>
                    <a:pt x="103240" y="44210"/>
                    <a:pt x="102569" y="43308"/>
                    <a:pt x="102234" y="42406"/>
                  </a:cubicBezTo>
                  <a:cubicBezTo>
                    <a:pt x="102234" y="42105"/>
                    <a:pt x="101899" y="41804"/>
                    <a:pt x="101899" y="41503"/>
                  </a:cubicBezTo>
                  <a:cubicBezTo>
                    <a:pt x="101564" y="40601"/>
                    <a:pt x="100893" y="39699"/>
                    <a:pt x="100223" y="39097"/>
                  </a:cubicBezTo>
                  <a:cubicBezTo>
                    <a:pt x="99217" y="38195"/>
                    <a:pt x="98212" y="37293"/>
                    <a:pt x="98212" y="36090"/>
                  </a:cubicBezTo>
                  <a:cubicBezTo>
                    <a:pt x="98212" y="35187"/>
                    <a:pt x="98212" y="34586"/>
                    <a:pt x="98547" y="33984"/>
                  </a:cubicBezTo>
                  <a:cubicBezTo>
                    <a:pt x="98547" y="33383"/>
                    <a:pt x="98547" y="33082"/>
                    <a:pt x="98547" y="32481"/>
                  </a:cubicBezTo>
                  <a:cubicBezTo>
                    <a:pt x="98547" y="31578"/>
                    <a:pt x="98547" y="31578"/>
                    <a:pt x="98547" y="31578"/>
                  </a:cubicBezTo>
                  <a:cubicBezTo>
                    <a:pt x="98547" y="30676"/>
                    <a:pt x="98547" y="29473"/>
                    <a:pt x="98882" y="28571"/>
                  </a:cubicBezTo>
                  <a:cubicBezTo>
                    <a:pt x="99553" y="26466"/>
                    <a:pt x="99217" y="24962"/>
                    <a:pt x="98547" y="23458"/>
                  </a:cubicBezTo>
                  <a:cubicBezTo>
                    <a:pt x="98547" y="22857"/>
                    <a:pt x="98212" y="22255"/>
                    <a:pt x="98212" y="21654"/>
                  </a:cubicBezTo>
                  <a:cubicBezTo>
                    <a:pt x="97877" y="20451"/>
                    <a:pt x="98212" y="19548"/>
                    <a:pt x="98547" y="18646"/>
                  </a:cubicBezTo>
                  <a:cubicBezTo>
                    <a:pt x="98882" y="17443"/>
                    <a:pt x="99217" y="16541"/>
                    <a:pt x="98882" y="15338"/>
                  </a:cubicBezTo>
                  <a:cubicBezTo>
                    <a:pt x="98547" y="14135"/>
                    <a:pt x="96871" y="14135"/>
                    <a:pt x="95530" y="14135"/>
                  </a:cubicBezTo>
                  <a:cubicBezTo>
                    <a:pt x="94860" y="14135"/>
                    <a:pt x="94189" y="14135"/>
                    <a:pt x="93519" y="14135"/>
                  </a:cubicBezTo>
                  <a:cubicBezTo>
                    <a:pt x="92849" y="14135"/>
                    <a:pt x="92178" y="14436"/>
                    <a:pt x="91843" y="14436"/>
                  </a:cubicBezTo>
                  <a:cubicBezTo>
                    <a:pt x="90837" y="14436"/>
                    <a:pt x="89832" y="14436"/>
                    <a:pt x="88826" y="14135"/>
                  </a:cubicBezTo>
                  <a:cubicBezTo>
                    <a:pt x="88826" y="14135"/>
                    <a:pt x="88156" y="14135"/>
                    <a:pt x="87821" y="14135"/>
                  </a:cubicBezTo>
                  <a:cubicBezTo>
                    <a:pt x="87150" y="14135"/>
                    <a:pt x="86480" y="14436"/>
                    <a:pt x="86145" y="14436"/>
                  </a:cubicBezTo>
                  <a:cubicBezTo>
                    <a:pt x="86145" y="14135"/>
                    <a:pt x="86145" y="13233"/>
                    <a:pt x="86480" y="12631"/>
                  </a:cubicBezTo>
                  <a:cubicBezTo>
                    <a:pt x="86480" y="12030"/>
                    <a:pt x="86815" y="11729"/>
                    <a:pt x="86815" y="11127"/>
                  </a:cubicBezTo>
                  <a:cubicBezTo>
                    <a:pt x="86815" y="10526"/>
                    <a:pt x="86815" y="10526"/>
                    <a:pt x="86815" y="10526"/>
                  </a:cubicBezTo>
                  <a:cubicBezTo>
                    <a:pt x="86145" y="10526"/>
                    <a:pt x="86145" y="10526"/>
                    <a:pt x="86145" y="10526"/>
                  </a:cubicBezTo>
                  <a:cubicBezTo>
                    <a:pt x="85810" y="10526"/>
                    <a:pt x="85474" y="10526"/>
                    <a:pt x="85139" y="10526"/>
                  </a:cubicBezTo>
                  <a:cubicBezTo>
                    <a:pt x="85139" y="10526"/>
                    <a:pt x="84804" y="10526"/>
                    <a:pt x="84804" y="10225"/>
                  </a:cubicBezTo>
                  <a:cubicBezTo>
                    <a:pt x="84134" y="10225"/>
                    <a:pt x="84134" y="10225"/>
                    <a:pt x="84134" y="10225"/>
                  </a:cubicBezTo>
                  <a:cubicBezTo>
                    <a:pt x="83798" y="10827"/>
                    <a:pt x="83798" y="10827"/>
                    <a:pt x="83798" y="10827"/>
                  </a:cubicBezTo>
                  <a:cubicBezTo>
                    <a:pt x="83798" y="11127"/>
                    <a:pt x="83798" y="11127"/>
                    <a:pt x="83798" y="11127"/>
                  </a:cubicBezTo>
                  <a:cubicBezTo>
                    <a:pt x="83463" y="11428"/>
                    <a:pt x="82793" y="11428"/>
                    <a:pt x="82458" y="11428"/>
                  </a:cubicBezTo>
                  <a:cubicBezTo>
                    <a:pt x="82122" y="11428"/>
                    <a:pt x="80446" y="11127"/>
                    <a:pt x="80111" y="11127"/>
                  </a:cubicBezTo>
                  <a:cubicBezTo>
                    <a:pt x="78100" y="11127"/>
                    <a:pt x="76759" y="11428"/>
                    <a:pt x="76424" y="11729"/>
                  </a:cubicBezTo>
                  <a:cubicBezTo>
                    <a:pt x="76089" y="11729"/>
                    <a:pt x="76089" y="11729"/>
                    <a:pt x="76089" y="11729"/>
                  </a:cubicBezTo>
                  <a:cubicBezTo>
                    <a:pt x="76089" y="11729"/>
                    <a:pt x="76089" y="11729"/>
                    <a:pt x="76089" y="11729"/>
                  </a:cubicBezTo>
                  <a:cubicBezTo>
                    <a:pt x="75754" y="12030"/>
                    <a:pt x="75754" y="12631"/>
                    <a:pt x="75754" y="14436"/>
                  </a:cubicBezTo>
                  <a:cubicBezTo>
                    <a:pt x="75754" y="15037"/>
                    <a:pt x="75754" y="15338"/>
                    <a:pt x="75754" y="15639"/>
                  </a:cubicBezTo>
                  <a:cubicBezTo>
                    <a:pt x="75754" y="16240"/>
                    <a:pt x="75418" y="16541"/>
                    <a:pt x="75418" y="17142"/>
                  </a:cubicBezTo>
                  <a:cubicBezTo>
                    <a:pt x="75083" y="17443"/>
                    <a:pt x="74748" y="17744"/>
                    <a:pt x="74748" y="18045"/>
                  </a:cubicBezTo>
                  <a:cubicBezTo>
                    <a:pt x="74413" y="18646"/>
                    <a:pt x="74413" y="19548"/>
                    <a:pt x="74748" y="20150"/>
                  </a:cubicBezTo>
                  <a:cubicBezTo>
                    <a:pt x="74748" y="20451"/>
                    <a:pt x="74748" y="21052"/>
                    <a:pt x="74748" y="21353"/>
                  </a:cubicBezTo>
                  <a:cubicBezTo>
                    <a:pt x="74413" y="21353"/>
                    <a:pt x="74078" y="21353"/>
                    <a:pt x="73743" y="21353"/>
                  </a:cubicBezTo>
                  <a:cubicBezTo>
                    <a:pt x="73743" y="21353"/>
                    <a:pt x="73743" y="21353"/>
                    <a:pt x="73743" y="21353"/>
                  </a:cubicBezTo>
                  <a:cubicBezTo>
                    <a:pt x="72737" y="21654"/>
                    <a:pt x="71731" y="21654"/>
                    <a:pt x="71061" y="21654"/>
                  </a:cubicBezTo>
                  <a:cubicBezTo>
                    <a:pt x="70391" y="21654"/>
                    <a:pt x="69720" y="21654"/>
                    <a:pt x="69385" y="21353"/>
                  </a:cubicBezTo>
                  <a:cubicBezTo>
                    <a:pt x="69385" y="21353"/>
                    <a:pt x="69385" y="21052"/>
                    <a:pt x="69050" y="21052"/>
                  </a:cubicBezTo>
                  <a:cubicBezTo>
                    <a:pt x="69050" y="21052"/>
                    <a:pt x="69050" y="20751"/>
                    <a:pt x="69050" y="20751"/>
                  </a:cubicBezTo>
                  <a:cubicBezTo>
                    <a:pt x="68715" y="20451"/>
                    <a:pt x="68715" y="20451"/>
                    <a:pt x="68715" y="20451"/>
                  </a:cubicBezTo>
                  <a:cubicBezTo>
                    <a:pt x="68715" y="20451"/>
                    <a:pt x="68715" y="20451"/>
                    <a:pt x="68715" y="20451"/>
                  </a:cubicBezTo>
                  <a:cubicBezTo>
                    <a:pt x="68379" y="20451"/>
                    <a:pt x="68379" y="20451"/>
                    <a:pt x="68379" y="20451"/>
                  </a:cubicBezTo>
                  <a:cubicBezTo>
                    <a:pt x="67709" y="20451"/>
                    <a:pt x="67374" y="20751"/>
                    <a:pt x="66703" y="21052"/>
                  </a:cubicBezTo>
                  <a:cubicBezTo>
                    <a:pt x="66703" y="21052"/>
                    <a:pt x="66368" y="21353"/>
                    <a:pt x="66368" y="21353"/>
                  </a:cubicBezTo>
                  <a:cubicBezTo>
                    <a:pt x="66368" y="21353"/>
                    <a:pt x="66368" y="21353"/>
                    <a:pt x="66033" y="21353"/>
                  </a:cubicBezTo>
                  <a:cubicBezTo>
                    <a:pt x="66033" y="21353"/>
                    <a:pt x="65698" y="21353"/>
                    <a:pt x="65698" y="21353"/>
                  </a:cubicBezTo>
                  <a:cubicBezTo>
                    <a:pt x="65363" y="21353"/>
                    <a:pt x="65027" y="21353"/>
                    <a:pt x="65027" y="21353"/>
                  </a:cubicBezTo>
                  <a:cubicBezTo>
                    <a:pt x="64692" y="21353"/>
                    <a:pt x="64357" y="21353"/>
                    <a:pt x="64022" y="21353"/>
                  </a:cubicBezTo>
                  <a:cubicBezTo>
                    <a:pt x="64022" y="21353"/>
                    <a:pt x="63687" y="21353"/>
                    <a:pt x="63687" y="21353"/>
                  </a:cubicBezTo>
                  <a:cubicBezTo>
                    <a:pt x="63016" y="21353"/>
                    <a:pt x="63016" y="21654"/>
                    <a:pt x="62681" y="21954"/>
                  </a:cubicBezTo>
                  <a:cubicBezTo>
                    <a:pt x="62681" y="21954"/>
                    <a:pt x="62346" y="21954"/>
                    <a:pt x="62346" y="22255"/>
                  </a:cubicBezTo>
                  <a:cubicBezTo>
                    <a:pt x="62011" y="22255"/>
                    <a:pt x="62011" y="22255"/>
                    <a:pt x="62011" y="22255"/>
                  </a:cubicBezTo>
                  <a:cubicBezTo>
                    <a:pt x="62011" y="22255"/>
                    <a:pt x="61675" y="22255"/>
                    <a:pt x="61675" y="22255"/>
                  </a:cubicBezTo>
                  <a:cubicBezTo>
                    <a:pt x="61675" y="21954"/>
                    <a:pt x="61340" y="21954"/>
                    <a:pt x="61005" y="21954"/>
                  </a:cubicBezTo>
                  <a:cubicBezTo>
                    <a:pt x="61005" y="21654"/>
                    <a:pt x="60670" y="21654"/>
                    <a:pt x="60335" y="21654"/>
                  </a:cubicBezTo>
                  <a:cubicBezTo>
                    <a:pt x="60000" y="21654"/>
                    <a:pt x="59664" y="21654"/>
                    <a:pt x="59329" y="21954"/>
                  </a:cubicBezTo>
                  <a:cubicBezTo>
                    <a:pt x="58994" y="21954"/>
                    <a:pt x="58659" y="21954"/>
                    <a:pt x="58324" y="21954"/>
                  </a:cubicBezTo>
                  <a:cubicBezTo>
                    <a:pt x="58324" y="21954"/>
                    <a:pt x="57653" y="21954"/>
                    <a:pt x="57318" y="21353"/>
                  </a:cubicBezTo>
                  <a:cubicBezTo>
                    <a:pt x="56648" y="20751"/>
                    <a:pt x="55977" y="20150"/>
                    <a:pt x="55642" y="19248"/>
                  </a:cubicBezTo>
                  <a:cubicBezTo>
                    <a:pt x="55307" y="18646"/>
                    <a:pt x="54972" y="18345"/>
                    <a:pt x="54636" y="17744"/>
                  </a:cubicBezTo>
                  <a:cubicBezTo>
                    <a:pt x="54636" y="17744"/>
                    <a:pt x="54301" y="17443"/>
                    <a:pt x="53966" y="17142"/>
                  </a:cubicBezTo>
                  <a:cubicBezTo>
                    <a:pt x="53631" y="16541"/>
                    <a:pt x="53296" y="16240"/>
                    <a:pt x="52960" y="15639"/>
                  </a:cubicBezTo>
                  <a:cubicBezTo>
                    <a:pt x="52960" y="15639"/>
                    <a:pt x="52625" y="15338"/>
                    <a:pt x="52290" y="15037"/>
                  </a:cubicBezTo>
                  <a:cubicBezTo>
                    <a:pt x="51955" y="14736"/>
                    <a:pt x="51620" y="14436"/>
                    <a:pt x="51284" y="14135"/>
                  </a:cubicBezTo>
                  <a:cubicBezTo>
                    <a:pt x="51284" y="13533"/>
                    <a:pt x="51284" y="13233"/>
                    <a:pt x="51284" y="12932"/>
                  </a:cubicBezTo>
                  <a:cubicBezTo>
                    <a:pt x="51284" y="12631"/>
                    <a:pt x="51284" y="12330"/>
                    <a:pt x="51284" y="12030"/>
                  </a:cubicBezTo>
                  <a:cubicBezTo>
                    <a:pt x="50949" y="11127"/>
                    <a:pt x="50614" y="10225"/>
                    <a:pt x="49944" y="9022"/>
                  </a:cubicBezTo>
                  <a:cubicBezTo>
                    <a:pt x="49944" y="9022"/>
                    <a:pt x="49608" y="8721"/>
                    <a:pt x="49608" y="8421"/>
                  </a:cubicBezTo>
                  <a:cubicBezTo>
                    <a:pt x="49608" y="8120"/>
                    <a:pt x="49273" y="8120"/>
                    <a:pt x="49273" y="7819"/>
                  </a:cubicBezTo>
                  <a:cubicBezTo>
                    <a:pt x="49273" y="7819"/>
                    <a:pt x="48938" y="7518"/>
                    <a:pt x="48938" y="7218"/>
                  </a:cubicBezTo>
                  <a:cubicBezTo>
                    <a:pt x="48938" y="6917"/>
                    <a:pt x="48938" y="6616"/>
                    <a:pt x="48938" y="6315"/>
                  </a:cubicBezTo>
                  <a:cubicBezTo>
                    <a:pt x="48938" y="6015"/>
                    <a:pt x="48938" y="6015"/>
                    <a:pt x="48938" y="5714"/>
                  </a:cubicBezTo>
                  <a:cubicBezTo>
                    <a:pt x="48938" y="5112"/>
                    <a:pt x="48938" y="4511"/>
                    <a:pt x="48603" y="3909"/>
                  </a:cubicBezTo>
                  <a:cubicBezTo>
                    <a:pt x="48603" y="3609"/>
                    <a:pt x="48603" y="3308"/>
                    <a:pt x="48603" y="3007"/>
                  </a:cubicBezTo>
                  <a:cubicBezTo>
                    <a:pt x="48603" y="2706"/>
                    <a:pt x="48603" y="2706"/>
                    <a:pt x="48603" y="2706"/>
                  </a:cubicBezTo>
                  <a:cubicBezTo>
                    <a:pt x="48268" y="2406"/>
                    <a:pt x="48268" y="2406"/>
                    <a:pt x="48268" y="2406"/>
                  </a:cubicBezTo>
                  <a:cubicBezTo>
                    <a:pt x="47932" y="2406"/>
                    <a:pt x="47932" y="2406"/>
                    <a:pt x="47932" y="2406"/>
                  </a:cubicBezTo>
                  <a:cubicBezTo>
                    <a:pt x="47932" y="2406"/>
                    <a:pt x="47932" y="2406"/>
                    <a:pt x="47932" y="2406"/>
                  </a:cubicBezTo>
                  <a:cubicBezTo>
                    <a:pt x="47932" y="1203"/>
                    <a:pt x="47597" y="0"/>
                    <a:pt x="46256" y="0"/>
                  </a:cubicBezTo>
                  <a:cubicBezTo>
                    <a:pt x="45921" y="0"/>
                    <a:pt x="45921" y="0"/>
                    <a:pt x="45586" y="300"/>
                  </a:cubicBezTo>
                  <a:cubicBezTo>
                    <a:pt x="45586" y="300"/>
                    <a:pt x="45251" y="300"/>
                    <a:pt x="45251" y="300"/>
                  </a:cubicBezTo>
                  <a:cubicBezTo>
                    <a:pt x="44581" y="300"/>
                    <a:pt x="44245" y="0"/>
                    <a:pt x="43575" y="0"/>
                  </a:cubicBezTo>
                  <a:cubicBezTo>
                    <a:pt x="43240" y="0"/>
                    <a:pt x="42905" y="0"/>
                    <a:pt x="42569" y="0"/>
                  </a:cubicBezTo>
                  <a:cubicBezTo>
                    <a:pt x="40893" y="0"/>
                    <a:pt x="38882" y="0"/>
                    <a:pt x="37206" y="0"/>
                  </a:cubicBezTo>
                  <a:cubicBezTo>
                    <a:pt x="34189" y="0"/>
                    <a:pt x="31508" y="0"/>
                    <a:pt x="28826" y="0"/>
                  </a:cubicBezTo>
                  <a:cubicBezTo>
                    <a:pt x="25474" y="0"/>
                    <a:pt x="25474" y="0"/>
                    <a:pt x="25474" y="0"/>
                  </a:cubicBezTo>
                  <a:cubicBezTo>
                    <a:pt x="24469" y="0"/>
                    <a:pt x="23463" y="0"/>
                    <a:pt x="22458" y="0"/>
                  </a:cubicBezTo>
                  <a:cubicBezTo>
                    <a:pt x="14748" y="0"/>
                    <a:pt x="14748" y="0"/>
                    <a:pt x="14748" y="0"/>
                  </a:cubicBezTo>
                  <a:cubicBezTo>
                    <a:pt x="14078" y="0"/>
                    <a:pt x="12737" y="300"/>
                    <a:pt x="12067" y="601"/>
                  </a:cubicBezTo>
                  <a:cubicBezTo>
                    <a:pt x="11731" y="601"/>
                    <a:pt x="11396" y="902"/>
                    <a:pt x="11396" y="902"/>
                  </a:cubicBezTo>
                  <a:cubicBezTo>
                    <a:pt x="11061" y="1203"/>
                    <a:pt x="10726" y="1503"/>
                    <a:pt x="10055" y="1503"/>
                  </a:cubicBezTo>
                  <a:cubicBezTo>
                    <a:pt x="9720" y="1503"/>
                    <a:pt x="9720" y="1503"/>
                    <a:pt x="9720" y="1503"/>
                  </a:cubicBezTo>
                  <a:cubicBezTo>
                    <a:pt x="9720" y="1503"/>
                    <a:pt x="9385" y="1503"/>
                    <a:pt x="9385" y="1503"/>
                  </a:cubicBezTo>
                  <a:cubicBezTo>
                    <a:pt x="9050" y="1203"/>
                    <a:pt x="9050" y="1203"/>
                    <a:pt x="9050" y="1203"/>
                  </a:cubicBezTo>
                  <a:cubicBezTo>
                    <a:pt x="9050" y="1203"/>
                    <a:pt x="9050" y="1203"/>
                    <a:pt x="9050" y="1203"/>
                  </a:cubicBezTo>
                  <a:cubicBezTo>
                    <a:pt x="9050" y="1203"/>
                    <a:pt x="8715" y="1503"/>
                    <a:pt x="8715" y="1503"/>
                  </a:cubicBezTo>
                  <a:cubicBezTo>
                    <a:pt x="8379" y="1503"/>
                    <a:pt x="8379" y="1503"/>
                    <a:pt x="8044" y="1804"/>
                  </a:cubicBezTo>
                  <a:cubicBezTo>
                    <a:pt x="8044" y="1804"/>
                    <a:pt x="8044" y="1804"/>
                    <a:pt x="7709" y="1804"/>
                  </a:cubicBezTo>
                  <a:cubicBezTo>
                    <a:pt x="7374" y="2105"/>
                    <a:pt x="7374" y="2105"/>
                    <a:pt x="7039" y="2105"/>
                  </a:cubicBezTo>
                  <a:cubicBezTo>
                    <a:pt x="6703" y="2105"/>
                    <a:pt x="6368" y="1804"/>
                    <a:pt x="6033" y="1804"/>
                  </a:cubicBezTo>
                  <a:cubicBezTo>
                    <a:pt x="5363" y="1503"/>
                    <a:pt x="5363" y="1503"/>
                    <a:pt x="5363" y="1503"/>
                  </a:cubicBezTo>
                  <a:cubicBezTo>
                    <a:pt x="5027" y="2105"/>
                    <a:pt x="5027" y="2105"/>
                    <a:pt x="5027" y="2105"/>
                  </a:cubicBezTo>
                  <a:cubicBezTo>
                    <a:pt x="5027" y="2406"/>
                    <a:pt x="5027" y="2406"/>
                    <a:pt x="5027" y="2706"/>
                  </a:cubicBezTo>
                  <a:cubicBezTo>
                    <a:pt x="5363" y="3308"/>
                    <a:pt x="5363" y="3609"/>
                    <a:pt x="5698" y="4210"/>
                  </a:cubicBezTo>
                  <a:cubicBezTo>
                    <a:pt x="6033" y="4511"/>
                    <a:pt x="6033" y="4511"/>
                    <a:pt x="6033" y="4511"/>
                  </a:cubicBezTo>
                  <a:cubicBezTo>
                    <a:pt x="6703" y="5413"/>
                    <a:pt x="7374" y="6616"/>
                    <a:pt x="7709" y="7518"/>
                  </a:cubicBezTo>
                  <a:cubicBezTo>
                    <a:pt x="8379" y="8721"/>
                    <a:pt x="9050" y="9624"/>
                    <a:pt x="10055" y="10526"/>
                  </a:cubicBezTo>
                  <a:cubicBezTo>
                    <a:pt x="10391" y="10827"/>
                    <a:pt x="10391" y="10827"/>
                    <a:pt x="10391" y="11428"/>
                  </a:cubicBezTo>
                  <a:cubicBezTo>
                    <a:pt x="10391" y="11428"/>
                    <a:pt x="10391" y="11729"/>
                    <a:pt x="10391" y="12030"/>
                  </a:cubicBezTo>
                  <a:cubicBezTo>
                    <a:pt x="10391" y="12330"/>
                    <a:pt x="10391" y="12631"/>
                    <a:pt x="10391" y="12932"/>
                  </a:cubicBezTo>
                  <a:cubicBezTo>
                    <a:pt x="10391" y="13533"/>
                    <a:pt x="10726" y="14135"/>
                    <a:pt x="11061" y="14736"/>
                  </a:cubicBezTo>
                  <a:cubicBezTo>
                    <a:pt x="11396" y="15338"/>
                    <a:pt x="11396" y="15639"/>
                    <a:pt x="11731" y="16240"/>
                  </a:cubicBezTo>
                  <a:cubicBezTo>
                    <a:pt x="11731" y="17142"/>
                    <a:pt x="12402" y="18045"/>
                    <a:pt x="12737" y="18947"/>
                  </a:cubicBezTo>
                  <a:cubicBezTo>
                    <a:pt x="13072" y="19548"/>
                    <a:pt x="13072" y="19849"/>
                    <a:pt x="13407" y="20451"/>
                  </a:cubicBezTo>
                  <a:cubicBezTo>
                    <a:pt x="13407" y="20751"/>
                    <a:pt x="13743" y="21052"/>
                    <a:pt x="13743" y="21353"/>
                  </a:cubicBezTo>
                  <a:cubicBezTo>
                    <a:pt x="14078" y="21954"/>
                    <a:pt x="14413" y="22255"/>
                    <a:pt x="14413" y="22556"/>
                  </a:cubicBezTo>
                  <a:cubicBezTo>
                    <a:pt x="14748" y="22857"/>
                    <a:pt x="14748" y="22857"/>
                    <a:pt x="15083" y="23157"/>
                  </a:cubicBezTo>
                  <a:cubicBezTo>
                    <a:pt x="15083" y="23759"/>
                    <a:pt x="15418" y="24060"/>
                    <a:pt x="15418" y="24661"/>
                  </a:cubicBezTo>
                  <a:cubicBezTo>
                    <a:pt x="15418" y="24962"/>
                    <a:pt x="15418" y="24962"/>
                    <a:pt x="15418" y="24962"/>
                  </a:cubicBezTo>
                  <a:cubicBezTo>
                    <a:pt x="15754" y="24962"/>
                    <a:pt x="15754" y="25263"/>
                    <a:pt x="15418" y="25563"/>
                  </a:cubicBezTo>
                  <a:cubicBezTo>
                    <a:pt x="15418" y="25864"/>
                    <a:pt x="15418" y="26165"/>
                    <a:pt x="15418" y="26466"/>
                  </a:cubicBezTo>
                  <a:cubicBezTo>
                    <a:pt x="15754" y="26766"/>
                    <a:pt x="15754" y="27067"/>
                    <a:pt x="16089" y="27067"/>
                  </a:cubicBezTo>
                  <a:cubicBezTo>
                    <a:pt x="16089" y="27368"/>
                    <a:pt x="16089" y="27368"/>
                    <a:pt x="16089" y="27368"/>
                  </a:cubicBezTo>
                  <a:cubicBezTo>
                    <a:pt x="16089" y="27669"/>
                    <a:pt x="16089" y="28270"/>
                    <a:pt x="15754" y="28270"/>
                  </a:cubicBezTo>
                  <a:cubicBezTo>
                    <a:pt x="15418" y="28872"/>
                    <a:pt x="14748" y="29172"/>
                    <a:pt x="14078" y="29473"/>
                  </a:cubicBezTo>
                  <a:cubicBezTo>
                    <a:pt x="14078" y="29774"/>
                    <a:pt x="13743" y="29774"/>
                    <a:pt x="13407" y="30075"/>
                  </a:cubicBezTo>
                  <a:cubicBezTo>
                    <a:pt x="12402" y="30676"/>
                    <a:pt x="12067" y="31879"/>
                    <a:pt x="12402" y="33082"/>
                  </a:cubicBezTo>
                  <a:cubicBezTo>
                    <a:pt x="12737" y="33383"/>
                    <a:pt x="12737" y="33383"/>
                    <a:pt x="12737" y="33684"/>
                  </a:cubicBezTo>
                  <a:cubicBezTo>
                    <a:pt x="13072" y="33984"/>
                    <a:pt x="13072" y="33984"/>
                    <a:pt x="13072" y="34285"/>
                  </a:cubicBezTo>
                  <a:cubicBezTo>
                    <a:pt x="13407" y="34285"/>
                    <a:pt x="13407" y="34586"/>
                    <a:pt x="13407" y="34586"/>
                  </a:cubicBezTo>
                  <a:cubicBezTo>
                    <a:pt x="13407" y="34887"/>
                    <a:pt x="13407" y="35187"/>
                    <a:pt x="13743" y="35789"/>
                  </a:cubicBezTo>
                  <a:cubicBezTo>
                    <a:pt x="14078" y="36090"/>
                    <a:pt x="14078" y="36390"/>
                    <a:pt x="14078" y="36691"/>
                  </a:cubicBezTo>
                  <a:cubicBezTo>
                    <a:pt x="14078" y="36992"/>
                    <a:pt x="14078" y="36992"/>
                    <a:pt x="14078" y="37293"/>
                  </a:cubicBezTo>
                  <a:cubicBezTo>
                    <a:pt x="14078" y="37593"/>
                    <a:pt x="14078" y="38195"/>
                    <a:pt x="14413" y="38796"/>
                  </a:cubicBezTo>
                  <a:cubicBezTo>
                    <a:pt x="14413" y="39097"/>
                    <a:pt x="14748" y="39097"/>
                    <a:pt x="14748" y="39398"/>
                  </a:cubicBezTo>
                  <a:cubicBezTo>
                    <a:pt x="15083" y="39398"/>
                    <a:pt x="15083" y="39699"/>
                    <a:pt x="15083" y="39699"/>
                  </a:cubicBezTo>
                  <a:cubicBezTo>
                    <a:pt x="15418" y="40000"/>
                    <a:pt x="15418" y="40300"/>
                    <a:pt x="15418" y="40300"/>
                  </a:cubicBezTo>
                  <a:cubicBezTo>
                    <a:pt x="15418" y="40601"/>
                    <a:pt x="15418" y="40902"/>
                    <a:pt x="15418" y="41203"/>
                  </a:cubicBezTo>
                  <a:cubicBezTo>
                    <a:pt x="15754" y="41503"/>
                    <a:pt x="16089" y="42105"/>
                    <a:pt x="16089" y="42406"/>
                  </a:cubicBezTo>
                  <a:cubicBezTo>
                    <a:pt x="16424" y="43007"/>
                    <a:pt x="16424" y="43308"/>
                    <a:pt x="16759" y="43609"/>
                  </a:cubicBezTo>
                  <a:cubicBezTo>
                    <a:pt x="16759" y="43609"/>
                    <a:pt x="16759" y="43909"/>
                    <a:pt x="16759" y="43909"/>
                  </a:cubicBezTo>
                  <a:cubicBezTo>
                    <a:pt x="16759" y="44210"/>
                    <a:pt x="16759" y="44511"/>
                    <a:pt x="17094" y="44812"/>
                  </a:cubicBezTo>
                  <a:cubicBezTo>
                    <a:pt x="17430" y="45413"/>
                    <a:pt x="17765" y="45714"/>
                    <a:pt x="18100" y="46015"/>
                  </a:cubicBezTo>
                  <a:cubicBezTo>
                    <a:pt x="18435" y="46315"/>
                    <a:pt x="18770" y="46616"/>
                    <a:pt x="18770" y="46917"/>
                  </a:cubicBezTo>
                  <a:cubicBezTo>
                    <a:pt x="19106" y="47218"/>
                    <a:pt x="19106" y="47518"/>
                    <a:pt x="19106" y="48120"/>
                  </a:cubicBezTo>
                  <a:cubicBezTo>
                    <a:pt x="19106" y="48421"/>
                    <a:pt x="19106" y="48721"/>
                    <a:pt x="19106" y="49022"/>
                  </a:cubicBezTo>
                  <a:cubicBezTo>
                    <a:pt x="19441" y="49624"/>
                    <a:pt x="19776" y="49924"/>
                    <a:pt x="20111" y="49924"/>
                  </a:cubicBezTo>
                  <a:cubicBezTo>
                    <a:pt x="20111" y="50225"/>
                    <a:pt x="20111" y="50225"/>
                    <a:pt x="20111" y="50225"/>
                  </a:cubicBezTo>
                  <a:cubicBezTo>
                    <a:pt x="20446" y="50827"/>
                    <a:pt x="20111" y="51428"/>
                    <a:pt x="20111" y="52330"/>
                  </a:cubicBezTo>
                  <a:cubicBezTo>
                    <a:pt x="19776" y="52631"/>
                    <a:pt x="19776" y="53233"/>
                    <a:pt x="19776" y="53834"/>
                  </a:cubicBezTo>
                  <a:cubicBezTo>
                    <a:pt x="19776" y="54135"/>
                    <a:pt x="19776" y="54135"/>
                    <a:pt x="19776" y="54135"/>
                  </a:cubicBezTo>
                  <a:cubicBezTo>
                    <a:pt x="19776" y="55639"/>
                    <a:pt x="19776" y="56842"/>
                    <a:pt x="19441" y="58345"/>
                  </a:cubicBezTo>
                  <a:cubicBezTo>
                    <a:pt x="19441" y="59548"/>
                    <a:pt x="19106" y="60451"/>
                    <a:pt x="18770" y="61954"/>
                  </a:cubicBezTo>
                  <a:cubicBezTo>
                    <a:pt x="18435" y="62556"/>
                    <a:pt x="18435" y="62556"/>
                    <a:pt x="18435" y="62556"/>
                  </a:cubicBezTo>
                  <a:cubicBezTo>
                    <a:pt x="18100" y="63759"/>
                    <a:pt x="16759" y="64962"/>
                    <a:pt x="15754" y="65864"/>
                  </a:cubicBezTo>
                  <a:cubicBezTo>
                    <a:pt x="15083" y="66165"/>
                    <a:pt x="14748" y="66466"/>
                    <a:pt x="14078" y="66766"/>
                  </a:cubicBezTo>
                  <a:cubicBezTo>
                    <a:pt x="14078" y="66766"/>
                    <a:pt x="13743" y="67067"/>
                    <a:pt x="13743" y="67067"/>
                  </a:cubicBezTo>
                  <a:cubicBezTo>
                    <a:pt x="13407" y="67067"/>
                    <a:pt x="12737" y="67368"/>
                    <a:pt x="12402" y="67669"/>
                  </a:cubicBezTo>
                  <a:cubicBezTo>
                    <a:pt x="11731" y="68571"/>
                    <a:pt x="11731" y="69172"/>
                    <a:pt x="11731" y="70075"/>
                  </a:cubicBezTo>
                  <a:cubicBezTo>
                    <a:pt x="11731" y="70375"/>
                    <a:pt x="11731" y="70375"/>
                    <a:pt x="11731" y="70375"/>
                  </a:cubicBezTo>
                  <a:cubicBezTo>
                    <a:pt x="11731" y="70676"/>
                    <a:pt x="11731" y="70676"/>
                    <a:pt x="11396" y="70676"/>
                  </a:cubicBezTo>
                  <a:cubicBezTo>
                    <a:pt x="11061" y="70977"/>
                    <a:pt x="11061" y="70977"/>
                    <a:pt x="10726" y="71278"/>
                  </a:cubicBezTo>
                  <a:cubicBezTo>
                    <a:pt x="10391" y="71578"/>
                    <a:pt x="10055" y="72180"/>
                    <a:pt x="9720" y="72481"/>
                  </a:cubicBezTo>
                  <a:cubicBezTo>
                    <a:pt x="9385" y="72781"/>
                    <a:pt x="9050" y="73082"/>
                    <a:pt x="8715" y="73383"/>
                  </a:cubicBezTo>
                  <a:cubicBezTo>
                    <a:pt x="8044" y="74285"/>
                    <a:pt x="7374" y="75187"/>
                    <a:pt x="7374" y="76090"/>
                  </a:cubicBezTo>
                  <a:cubicBezTo>
                    <a:pt x="7374" y="76691"/>
                    <a:pt x="7374" y="76992"/>
                    <a:pt x="7374" y="77293"/>
                  </a:cubicBezTo>
                  <a:cubicBezTo>
                    <a:pt x="7374" y="77894"/>
                    <a:pt x="7374" y="78496"/>
                    <a:pt x="7039" y="79097"/>
                  </a:cubicBezTo>
                  <a:cubicBezTo>
                    <a:pt x="7039" y="79097"/>
                    <a:pt x="7039" y="79398"/>
                    <a:pt x="6703" y="79398"/>
                  </a:cubicBezTo>
                  <a:cubicBezTo>
                    <a:pt x="6703" y="79699"/>
                    <a:pt x="6703" y="79699"/>
                    <a:pt x="6703" y="79699"/>
                  </a:cubicBezTo>
                  <a:cubicBezTo>
                    <a:pt x="6368" y="80300"/>
                    <a:pt x="6033" y="80601"/>
                    <a:pt x="6033" y="80902"/>
                  </a:cubicBezTo>
                  <a:cubicBezTo>
                    <a:pt x="5698" y="81503"/>
                    <a:pt x="5698" y="82105"/>
                    <a:pt x="5698" y="82706"/>
                  </a:cubicBezTo>
                  <a:cubicBezTo>
                    <a:pt x="5698" y="83007"/>
                    <a:pt x="5698" y="83308"/>
                    <a:pt x="5698" y="83609"/>
                  </a:cubicBezTo>
                  <a:cubicBezTo>
                    <a:pt x="5698" y="83909"/>
                    <a:pt x="5698" y="84210"/>
                    <a:pt x="5698" y="84210"/>
                  </a:cubicBezTo>
                  <a:cubicBezTo>
                    <a:pt x="5363" y="84812"/>
                    <a:pt x="5363" y="85413"/>
                    <a:pt x="5363" y="86015"/>
                  </a:cubicBezTo>
                  <a:cubicBezTo>
                    <a:pt x="5363" y="87218"/>
                    <a:pt x="5027" y="88721"/>
                    <a:pt x="4357" y="89924"/>
                  </a:cubicBezTo>
                  <a:cubicBezTo>
                    <a:pt x="3687" y="91127"/>
                    <a:pt x="3016" y="92631"/>
                    <a:pt x="3016" y="94436"/>
                  </a:cubicBezTo>
                  <a:cubicBezTo>
                    <a:pt x="3016" y="94736"/>
                    <a:pt x="3016" y="94736"/>
                    <a:pt x="3016" y="95037"/>
                  </a:cubicBezTo>
                  <a:cubicBezTo>
                    <a:pt x="3016" y="95338"/>
                    <a:pt x="3016" y="95639"/>
                    <a:pt x="2681" y="96240"/>
                  </a:cubicBezTo>
                  <a:cubicBezTo>
                    <a:pt x="2346" y="96240"/>
                    <a:pt x="2011" y="96541"/>
                    <a:pt x="1675" y="96842"/>
                  </a:cubicBezTo>
                  <a:cubicBezTo>
                    <a:pt x="1340" y="97142"/>
                    <a:pt x="1005" y="97744"/>
                    <a:pt x="670" y="98345"/>
                  </a:cubicBezTo>
                  <a:cubicBezTo>
                    <a:pt x="0" y="99248"/>
                    <a:pt x="335" y="100150"/>
                    <a:pt x="335" y="100751"/>
                  </a:cubicBezTo>
                  <a:cubicBezTo>
                    <a:pt x="335" y="101052"/>
                    <a:pt x="670" y="101353"/>
                    <a:pt x="670" y="101353"/>
                  </a:cubicBezTo>
                  <a:cubicBezTo>
                    <a:pt x="670" y="102857"/>
                    <a:pt x="1005" y="104060"/>
                    <a:pt x="1005" y="105263"/>
                  </a:cubicBezTo>
                  <a:cubicBezTo>
                    <a:pt x="1005" y="106165"/>
                    <a:pt x="1005" y="107067"/>
                    <a:pt x="670" y="107669"/>
                  </a:cubicBezTo>
                  <a:cubicBezTo>
                    <a:pt x="335" y="109473"/>
                    <a:pt x="0" y="110676"/>
                    <a:pt x="0" y="112180"/>
                  </a:cubicBezTo>
                  <a:cubicBezTo>
                    <a:pt x="0" y="113684"/>
                    <a:pt x="0" y="113684"/>
                    <a:pt x="0" y="113684"/>
                  </a:cubicBezTo>
                  <a:cubicBezTo>
                    <a:pt x="1005" y="113082"/>
                    <a:pt x="1005" y="113082"/>
                    <a:pt x="1005" y="113082"/>
                  </a:cubicBezTo>
                  <a:cubicBezTo>
                    <a:pt x="2346" y="112481"/>
                    <a:pt x="3351" y="111879"/>
                    <a:pt x="4357" y="111879"/>
                  </a:cubicBezTo>
                  <a:cubicBezTo>
                    <a:pt x="4692" y="111879"/>
                    <a:pt x="4692" y="111879"/>
                    <a:pt x="5027" y="111879"/>
                  </a:cubicBezTo>
                  <a:cubicBezTo>
                    <a:pt x="5363" y="111879"/>
                    <a:pt x="5698" y="112180"/>
                    <a:pt x="6033" y="112481"/>
                  </a:cubicBezTo>
                  <a:cubicBezTo>
                    <a:pt x="6368" y="112781"/>
                    <a:pt x="6703" y="112781"/>
                    <a:pt x="7374" y="113082"/>
                  </a:cubicBezTo>
                  <a:cubicBezTo>
                    <a:pt x="7374" y="113082"/>
                    <a:pt x="7374" y="113082"/>
                    <a:pt x="7709" y="113082"/>
                  </a:cubicBezTo>
                  <a:cubicBezTo>
                    <a:pt x="8379" y="113082"/>
                    <a:pt x="9720" y="112781"/>
                    <a:pt x="10391" y="112481"/>
                  </a:cubicBezTo>
                  <a:cubicBezTo>
                    <a:pt x="10726" y="112180"/>
                    <a:pt x="11061" y="111879"/>
                    <a:pt x="11396" y="111578"/>
                  </a:cubicBezTo>
                  <a:cubicBezTo>
                    <a:pt x="11731" y="110977"/>
                    <a:pt x="12067" y="110676"/>
                    <a:pt x="12402" y="110676"/>
                  </a:cubicBezTo>
                  <a:cubicBezTo>
                    <a:pt x="12737" y="110375"/>
                    <a:pt x="14748" y="110075"/>
                    <a:pt x="15418" y="110075"/>
                  </a:cubicBezTo>
                  <a:cubicBezTo>
                    <a:pt x="15418" y="110075"/>
                    <a:pt x="15418" y="110075"/>
                    <a:pt x="15418" y="110075"/>
                  </a:cubicBezTo>
                  <a:cubicBezTo>
                    <a:pt x="16759" y="110075"/>
                    <a:pt x="17765" y="110977"/>
                    <a:pt x="18435" y="111879"/>
                  </a:cubicBezTo>
                  <a:cubicBezTo>
                    <a:pt x="18770" y="112481"/>
                    <a:pt x="19106" y="112781"/>
                    <a:pt x="19441" y="113082"/>
                  </a:cubicBezTo>
                  <a:cubicBezTo>
                    <a:pt x="20111" y="113383"/>
                    <a:pt x="21117" y="113984"/>
                    <a:pt x="21787" y="114285"/>
                  </a:cubicBezTo>
                  <a:cubicBezTo>
                    <a:pt x="22793" y="114586"/>
                    <a:pt x="23798" y="114887"/>
                    <a:pt x="25474" y="114887"/>
                  </a:cubicBezTo>
                  <a:cubicBezTo>
                    <a:pt x="26815" y="114887"/>
                    <a:pt x="27821" y="114586"/>
                    <a:pt x="28826" y="114586"/>
                  </a:cubicBezTo>
                  <a:cubicBezTo>
                    <a:pt x="29497" y="114586"/>
                    <a:pt x="30167" y="114586"/>
                    <a:pt x="30837" y="114586"/>
                  </a:cubicBezTo>
                  <a:cubicBezTo>
                    <a:pt x="65363" y="114586"/>
                    <a:pt x="65363" y="114586"/>
                    <a:pt x="65363" y="114586"/>
                  </a:cubicBezTo>
                  <a:cubicBezTo>
                    <a:pt x="66368" y="115789"/>
                    <a:pt x="67039" y="117293"/>
                    <a:pt x="68379" y="118195"/>
                  </a:cubicBezTo>
                  <a:cubicBezTo>
                    <a:pt x="69050" y="118796"/>
                    <a:pt x="70391" y="119097"/>
                    <a:pt x="71061" y="119097"/>
                  </a:cubicBezTo>
                  <a:cubicBezTo>
                    <a:pt x="71396" y="119097"/>
                    <a:pt x="71731" y="119097"/>
                    <a:pt x="72067" y="118796"/>
                  </a:cubicBezTo>
                  <a:cubicBezTo>
                    <a:pt x="72402" y="118796"/>
                    <a:pt x="72737" y="118796"/>
                    <a:pt x="73072" y="118796"/>
                  </a:cubicBezTo>
                  <a:cubicBezTo>
                    <a:pt x="74748" y="118796"/>
                    <a:pt x="76089" y="119097"/>
                    <a:pt x="77430" y="119398"/>
                  </a:cubicBezTo>
                  <a:cubicBezTo>
                    <a:pt x="77765" y="119398"/>
                    <a:pt x="78100" y="119398"/>
                    <a:pt x="78435" y="119398"/>
                  </a:cubicBezTo>
                  <a:cubicBezTo>
                    <a:pt x="79441" y="119398"/>
                    <a:pt x="80111" y="119097"/>
                    <a:pt x="81117" y="119097"/>
                  </a:cubicBezTo>
                  <a:cubicBezTo>
                    <a:pt x="81452" y="118796"/>
                    <a:pt x="82122" y="118796"/>
                    <a:pt x="82793" y="118796"/>
                  </a:cubicBezTo>
                  <a:cubicBezTo>
                    <a:pt x="83128" y="118796"/>
                    <a:pt x="83128" y="118796"/>
                    <a:pt x="83128" y="118796"/>
                  </a:cubicBezTo>
                  <a:cubicBezTo>
                    <a:pt x="84134" y="118796"/>
                    <a:pt x="85139" y="119097"/>
                    <a:pt x="85810" y="119398"/>
                  </a:cubicBezTo>
                  <a:cubicBezTo>
                    <a:pt x="86480" y="119398"/>
                    <a:pt x="87150" y="119699"/>
                    <a:pt x="87821" y="119699"/>
                  </a:cubicBezTo>
                  <a:cubicBezTo>
                    <a:pt x="88156" y="119999"/>
                    <a:pt x="88491" y="119999"/>
                    <a:pt x="88491" y="119999"/>
                  </a:cubicBezTo>
                  <a:cubicBezTo>
                    <a:pt x="89162" y="119999"/>
                    <a:pt x="89832" y="119699"/>
                    <a:pt x="90167" y="119699"/>
                  </a:cubicBezTo>
                  <a:cubicBezTo>
                    <a:pt x="90502" y="119699"/>
                    <a:pt x="91173" y="119699"/>
                    <a:pt x="91508" y="119699"/>
                  </a:cubicBezTo>
                  <a:cubicBezTo>
                    <a:pt x="91843" y="119699"/>
                    <a:pt x="92178" y="119699"/>
                    <a:pt x="92513" y="119699"/>
                  </a:cubicBezTo>
                  <a:cubicBezTo>
                    <a:pt x="93184" y="119699"/>
                    <a:pt x="93184" y="119699"/>
                    <a:pt x="93184" y="119699"/>
                  </a:cubicBezTo>
                  <a:cubicBezTo>
                    <a:pt x="93854" y="119999"/>
                    <a:pt x="94189" y="119999"/>
                    <a:pt x="94860" y="119999"/>
                  </a:cubicBezTo>
                  <a:cubicBezTo>
                    <a:pt x="95530" y="119999"/>
                    <a:pt x="95865" y="119999"/>
                    <a:pt x="96536" y="119699"/>
                  </a:cubicBezTo>
                  <a:cubicBezTo>
                    <a:pt x="97877" y="119398"/>
                    <a:pt x="99217" y="118796"/>
                    <a:pt x="100558" y="118796"/>
                  </a:cubicBezTo>
                  <a:cubicBezTo>
                    <a:pt x="101899" y="118496"/>
                    <a:pt x="101899" y="118496"/>
                    <a:pt x="101899" y="118496"/>
                  </a:cubicBezTo>
                  <a:cubicBezTo>
                    <a:pt x="104581" y="118496"/>
                    <a:pt x="106927" y="118195"/>
                    <a:pt x="109273" y="117293"/>
                  </a:cubicBezTo>
                  <a:cubicBezTo>
                    <a:pt x="109944" y="117293"/>
                    <a:pt x="110614" y="116992"/>
                    <a:pt x="111284" y="116992"/>
                  </a:cubicBezTo>
                  <a:cubicBezTo>
                    <a:pt x="112290" y="116691"/>
                    <a:pt x="112290" y="116691"/>
                    <a:pt x="112290" y="116691"/>
                  </a:cubicBezTo>
                  <a:cubicBezTo>
                    <a:pt x="101229" y="105563"/>
                    <a:pt x="101229" y="105563"/>
                    <a:pt x="101229" y="105563"/>
                  </a:cubicBezTo>
                  <a:cubicBezTo>
                    <a:pt x="101229" y="105263"/>
                    <a:pt x="101229" y="103157"/>
                    <a:pt x="99553" y="102556"/>
                  </a:cubicBezTo>
                  <a:cubicBezTo>
                    <a:pt x="100223" y="70977"/>
                    <a:pt x="100223" y="70977"/>
                    <a:pt x="100223" y="70977"/>
                  </a:cubicBezTo>
                  <a:cubicBezTo>
                    <a:pt x="110949" y="70977"/>
                    <a:pt x="110949" y="70977"/>
                    <a:pt x="110949" y="70977"/>
                  </a:cubicBezTo>
                  <a:cubicBezTo>
                    <a:pt x="112625" y="70977"/>
                    <a:pt x="114301" y="70977"/>
                    <a:pt x="115977" y="70977"/>
                  </a:cubicBezTo>
                  <a:cubicBezTo>
                    <a:pt x="117988" y="70977"/>
                    <a:pt x="117988" y="70977"/>
                    <a:pt x="117988" y="70977"/>
                  </a:cubicBezTo>
                  <a:cubicBezTo>
                    <a:pt x="117988" y="70977"/>
                    <a:pt x="118324" y="70977"/>
                    <a:pt x="118324" y="70977"/>
                  </a:cubicBezTo>
                  <a:cubicBezTo>
                    <a:pt x="119329" y="70977"/>
                    <a:pt x="119329" y="70977"/>
                    <a:pt x="119329" y="70977"/>
                  </a:cubicBezTo>
                  <a:cubicBezTo>
                    <a:pt x="118994" y="70075"/>
                    <a:pt x="118994" y="70075"/>
                    <a:pt x="118994" y="70075"/>
                  </a:cubicBezTo>
                  <a:cubicBezTo>
                    <a:pt x="118994" y="70075"/>
                    <a:pt x="118659" y="70075"/>
                    <a:pt x="118659" y="69774"/>
                  </a:cubicBezTo>
                  <a:cubicBezTo>
                    <a:pt x="118324" y="69473"/>
                    <a:pt x="118324" y="69172"/>
                    <a:pt x="118324" y="68571"/>
                  </a:cubicBezTo>
                  <a:cubicBezTo>
                    <a:pt x="118324" y="67969"/>
                    <a:pt x="118659" y="67067"/>
                    <a:pt x="119329" y="66165"/>
                  </a:cubicBezTo>
                  <a:cubicBezTo>
                    <a:pt x="119664" y="65563"/>
                    <a:pt x="120000" y="64962"/>
                    <a:pt x="119664" y="64060"/>
                  </a:cubicBezTo>
                  <a:close/>
                </a:path>
              </a:pathLst>
            </a:custGeom>
            <a:solidFill>
              <a:schemeClr val="accent2"/>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21" name="Shape 2921"/>
            <p:cNvSpPr/>
            <p:nvPr/>
          </p:nvSpPr>
          <p:spPr>
            <a:xfrm>
              <a:off x="3889439" y="3109331"/>
              <a:ext cx="179679" cy="467443"/>
            </a:xfrm>
            <a:custGeom>
              <a:avLst/>
              <a:gdLst/>
              <a:ahLst/>
              <a:cxnLst/>
              <a:rect l="0" t="0" r="0" b="0"/>
              <a:pathLst>
                <a:path w="120000" h="120000" extrusionOk="0">
                  <a:moveTo>
                    <a:pt x="118651" y="95139"/>
                  </a:moveTo>
                  <a:cubicBezTo>
                    <a:pt x="118651" y="94183"/>
                    <a:pt x="118651" y="92749"/>
                    <a:pt x="118651" y="91792"/>
                  </a:cubicBezTo>
                  <a:cubicBezTo>
                    <a:pt x="118651" y="91314"/>
                    <a:pt x="118651" y="90836"/>
                    <a:pt x="118651" y="90358"/>
                  </a:cubicBezTo>
                  <a:cubicBezTo>
                    <a:pt x="118651" y="89880"/>
                    <a:pt x="118651" y="89880"/>
                    <a:pt x="118651" y="89880"/>
                  </a:cubicBezTo>
                  <a:cubicBezTo>
                    <a:pt x="118651" y="87968"/>
                    <a:pt x="120000" y="86533"/>
                    <a:pt x="118651" y="85099"/>
                  </a:cubicBezTo>
                  <a:cubicBezTo>
                    <a:pt x="115955" y="80318"/>
                    <a:pt x="109213" y="71713"/>
                    <a:pt x="93033" y="68844"/>
                  </a:cubicBezTo>
                  <a:cubicBezTo>
                    <a:pt x="86292" y="67410"/>
                    <a:pt x="86292" y="67410"/>
                    <a:pt x="86292" y="67410"/>
                  </a:cubicBezTo>
                  <a:cubicBezTo>
                    <a:pt x="90337" y="70756"/>
                    <a:pt x="90337" y="70756"/>
                    <a:pt x="90337" y="70756"/>
                  </a:cubicBezTo>
                  <a:cubicBezTo>
                    <a:pt x="91685" y="72191"/>
                    <a:pt x="94382" y="74103"/>
                    <a:pt x="93033" y="74581"/>
                  </a:cubicBezTo>
                  <a:cubicBezTo>
                    <a:pt x="93033" y="74581"/>
                    <a:pt x="93033" y="74581"/>
                    <a:pt x="93033" y="74581"/>
                  </a:cubicBezTo>
                  <a:cubicBezTo>
                    <a:pt x="93033" y="74581"/>
                    <a:pt x="91685" y="74103"/>
                    <a:pt x="91685" y="73147"/>
                  </a:cubicBezTo>
                  <a:cubicBezTo>
                    <a:pt x="90337" y="72191"/>
                    <a:pt x="88988" y="70756"/>
                    <a:pt x="83595" y="70756"/>
                  </a:cubicBezTo>
                  <a:cubicBezTo>
                    <a:pt x="79550" y="70756"/>
                    <a:pt x="78202" y="72191"/>
                    <a:pt x="78202" y="72669"/>
                  </a:cubicBezTo>
                  <a:cubicBezTo>
                    <a:pt x="76853" y="73147"/>
                    <a:pt x="76853" y="73147"/>
                    <a:pt x="76853" y="73625"/>
                  </a:cubicBezTo>
                  <a:cubicBezTo>
                    <a:pt x="76853" y="73625"/>
                    <a:pt x="74157" y="73147"/>
                    <a:pt x="72808" y="70756"/>
                  </a:cubicBezTo>
                  <a:cubicBezTo>
                    <a:pt x="70112" y="68844"/>
                    <a:pt x="70112" y="66454"/>
                    <a:pt x="70112" y="64063"/>
                  </a:cubicBezTo>
                  <a:cubicBezTo>
                    <a:pt x="68764" y="62629"/>
                    <a:pt x="68764" y="60717"/>
                    <a:pt x="68764" y="59282"/>
                  </a:cubicBezTo>
                  <a:cubicBezTo>
                    <a:pt x="67415" y="56892"/>
                    <a:pt x="64719" y="54023"/>
                    <a:pt x="62022" y="51633"/>
                  </a:cubicBezTo>
                  <a:cubicBezTo>
                    <a:pt x="60674" y="49243"/>
                    <a:pt x="57977" y="46852"/>
                    <a:pt x="56629" y="44462"/>
                  </a:cubicBezTo>
                  <a:cubicBezTo>
                    <a:pt x="56629" y="42071"/>
                    <a:pt x="57977" y="39681"/>
                    <a:pt x="60674" y="37290"/>
                  </a:cubicBezTo>
                  <a:cubicBezTo>
                    <a:pt x="63370" y="35378"/>
                    <a:pt x="64719" y="32988"/>
                    <a:pt x="64719" y="30597"/>
                  </a:cubicBezTo>
                  <a:cubicBezTo>
                    <a:pt x="64719" y="29163"/>
                    <a:pt x="63370" y="27729"/>
                    <a:pt x="63370" y="26772"/>
                  </a:cubicBezTo>
                  <a:cubicBezTo>
                    <a:pt x="62022" y="25338"/>
                    <a:pt x="62022" y="23904"/>
                    <a:pt x="62022" y="22948"/>
                  </a:cubicBezTo>
                  <a:cubicBezTo>
                    <a:pt x="62022" y="21513"/>
                    <a:pt x="62022" y="20557"/>
                    <a:pt x="63370" y="19123"/>
                  </a:cubicBezTo>
                  <a:cubicBezTo>
                    <a:pt x="64719" y="16733"/>
                    <a:pt x="64719" y="14342"/>
                    <a:pt x="62022" y="11952"/>
                  </a:cubicBezTo>
                  <a:cubicBezTo>
                    <a:pt x="62022" y="11474"/>
                    <a:pt x="60674" y="10996"/>
                    <a:pt x="59325" y="10039"/>
                  </a:cubicBezTo>
                  <a:cubicBezTo>
                    <a:pt x="55280" y="8127"/>
                    <a:pt x="51235" y="5737"/>
                    <a:pt x="51235" y="4302"/>
                  </a:cubicBezTo>
                  <a:cubicBezTo>
                    <a:pt x="52584" y="3824"/>
                    <a:pt x="52584" y="3346"/>
                    <a:pt x="53932" y="3346"/>
                  </a:cubicBezTo>
                  <a:cubicBezTo>
                    <a:pt x="55280" y="2868"/>
                    <a:pt x="56629" y="2868"/>
                    <a:pt x="57977" y="2868"/>
                  </a:cubicBezTo>
                  <a:cubicBezTo>
                    <a:pt x="62022" y="2868"/>
                    <a:pt x="62022" y="2868"/>
                    <a:pt x="62022" y="2868"/>
                  </a:cubicBezTo>
                  <a:cubicBezTo>
                    <a:pt x="59325" y="1434"/>
                    <a:pt x="59325" y="1434"/>
                    <a:pt x="59325" y="1434"/>
                  </a:cubicBezTo>
                  <a:cubicBezTo>
                    <a:pt x="57977" y="478"/>
                    <a:pt x="56629" y="0"/>
                    <a:pt x="55280" y="0"/>
                  </a:cubicBezTo>
                  <a:cubicBezTo>
                    <a:pt x="52584" y="0"/>
                    <a:pt x="51235" y="478"/>
                    <a:pt x="51235" y="956"/>
                  </a:cubicBezTo>
                  <a:cubicBezTo>
                    <a:pt x="49887" y="1434"/>
                    <a:pt x="49887" y="1434"/>
                    <a:pt x="48539" y="1434"/>
                  </a:cubicBezTo>
                  <a:cubicBezTo>
                    <a:pt x="47191" y="1434"/>
                    <a:pt x="47191" y="1434"/>
                    <a:pt x="47191" y="1434"/>
                  </a:cubicBezTo>
                  <a:cubicBezTo>
                    <a:pt x="44494" y="1434"/>
                    <a:pt x="41797" y="1434"/>
                    <a:pt x="40449" y="956"/>
                  </a:cubicBezTo>
                  <a:cubicBezTo>
                    <a:pt x="39101" y="956"/>
                    <a:pt x="39101" y="956"/>
                    <a:pt x="39101" y="956"/>
                  </a:cubicBezTo>
                  <a:cubicBezTo>
                    <a:pt x="33707" y="478"/>
                    <a:pt x="31011" y="0"/>
                    <a:pt x="25617" y="0"/>
                  </a:cubicBezTo>
                  <a:cubicBezTo>
                    <a:pt x="25617" y="0"/>
                    <a:pt x="25617" y="0"/>
                    <a:pt x="24269" y="0"/>
                  </a:cubicBezTo>
                  <a:cubicBezTo>
                    <a:pt x="24269" y="0"/>
                    <a:pt x="22921" y="0"/>
                    <a:pt x="22921" y="0"/>
                  </a:cubicBezTo>
                  <a:cubicBezTo>
                    <a:pt x="16179" y="0"/>
                    <a:pt x="16179" y="0"/>
                    <a:pt x="16179" y="0"/>
                  </a:cubicBezTo>
                  <a:cubicBezTo>
                    <a:pt x="18876" y="1434"/>
                    <a:pt x="18876" y="1434"/>
                    <a:pt x="18876" y="1434"/>
                  </a:cubicBezTo>
                  <a:cubicBezTo>
                    <a:pt x="20224" y="1912"/>
                    <a:pt x="21573" y="2390"/>
                    <a:pt x="21573" y="2868"/>
                  </a:cubicBezTo>
                  <a:cubicBezTo>
                    <a:pt x="22921" y="3346"/>
                    <a:pt x="24269" y="3824"/>
                    <a:pt x="25617" y="4302"/>
                  </a:cubicBezTo>
                  <a:cubicBezTo>
                    <a:pt x="28314" y="5258"/>
                    <a:pt x="26966" y="5737"/>
                    <a:pt x="26966" y="6215"/>
                  </a:cubicBezTo>
                  <a:cubicBezTo>
                    <a:pt x="25617" y="6215"/>
                    <a:pt x="25617" y="6693"/>
                    <a:pt x="25617" y="7649"/>
                  </a:cubicBezTo>
                  <a:cubicBezTo>
                    <a:pt x="25617" y="9083"/>
                    <a:pt x="26966" y="9561"/>
                    <a:pt x="31011" y="10039"/>
                  </a:cubicBezTo>
                  <a:cubicBezTo>
                    <a:pt x="32359" y="10039"/>
                    <a:pt x="33707" y="10039"/>
                    <a:pt x="35056" y="10517"/>
                  </a:cubicBezTo>
                  <a:cubicBezTo>
                    <a:pt x="36404" y="10996"/>
                    <a:pt x="36404" y="11952"/>
                    <a:pt x="36404" y="12430"/>
                  </a:cubicBezTo>
                  <a:cubicBezTo>
                    <a:pt x="36404" y="13386"/>
                    <a:pt x="36404" y="14820"/>
                    <a:pt x="40449" y="15298"/>
                  </a:cubicBezTo>
                  <a:cubicBezTo>
                    <a:pt x="40449" y="17689"/>
                    <a:pt x="36404" y="18645"/>
                    <a:pt x="31011" y="19601"/>
                  </a:cubicBezTo>
                  <a:cubicBezTo>
                    <a:pt x="29662" y="19601"/>
                    <a:pt x="28314" y="20079"/>
                    <a:pt x="26966" y="20079"/>
                  </a:cubicBezTo>
                  <a:cubicBezTo>
                    <a:pt x="24269" y="20557"/>
                    <a:pt x="22921" y="21035"/>
                    <a:pt x="22921" y="21513"/>
                  </a:cubicBezTo>
                  <a:cubicBezTo>
                    <a:pt x="22921" y="21992"/>
                    <a:pt x="22921" y="22470"/>
                    <a:pt x="24269" y="23426"/>
                  </a:cubicBezTo>
                  <a:cubicBezTo>
                    <a:pt x="25617" y="23904"/>
                    <a:pt x="26966" y="24382"/>
                    <a:pt x="28314" y="25338"/>
                  </a:cubicBezTo>
                  <a:cubicBezTo>
                    <a:pt x="28314" y="26294"/>
                    <a:pt x="26966" y="26772"/>
                    <a:pt x="25617" y="27250"/>
                  </a:cubicBezTo>
                  <a:cubicBezTo>
                    <a:pt x="25617" y="27729"/>
                    <a:pt x="24269" y="28207"/>
                    <a:pt x="24269" y="28685"/>
                  </a:cubicBezTo>
                  <a:cubicBezTo>
                    <a:pt x="22921" y="29641"/>
                    <a:pt x="24269" y="30597"/>
                    <a:pt x="24269" y="31553"/>
                  </a:cubicBezTo>
                  <a:cubicBezTo>
                    <a:pt x="24269" y="31553"/>
                    <a:pt x="24269" y="32031"/>
                    <a:pt x="25617" y="32509"/>
                  </a:cubicBezTo>
                  <a:cubicBezTo>
                    <a:pt x="25617" y="33944"/>
                    <a:pt x="24269" y="35378"/>
                    <a:pt x="24269" y="36812"/>
                  </a:cubicBezTo>
                  <a:cubicBezTo>
                    <a:pt x="22921" y="38247"/>
                    <a:pt x="22921" y="39203"/>
                    <a:pt x="22921" y="40159"/>
                  </a:cubicBezTo>
                  <a:cubicBezTo>
                    <a:pt x="21573" y="42549"/>
                    <a:pt x="25617" y="43027"/>
                    <a:pt x="28314" y="43505"/>
                  </a:cubicBezTo>
                  <a:cubicBezTo>
                    <a:pt x="31011" y="43505"/>
                    <a:pt x="32359" y="43984"/>
                    <a:pt x="33707" y="44462"/>
                  </a:cubicBezTo>
                  <a:cubicBezTo>
                    <a:pt x="33707" y="46852"/>
                    <a:pt x="28314" y="47330"/>
                    <a:pt x="20224" y="48286"/>
                  </a:cubicBezTo>
                  <a:cubicBezTo>
                    <a:pt x="17528" y="48286"/>
                    <a:pt x="14831" y="48764"/>
                    <a:pt x="12134" y="49243"/>
                  </a:cubicBezTo>
                  <a:cubicBezTo>
                    <a:pt x="10786" y="49243"/>
                    <a:pt x="10786" y="49243"/>
                    <a:pt x="10786" y="49243"/>
                  </a:cubicBezTo>
                  <a:cubicBezTo>
                    <a:pt x="10786" y="49721"/>
                    <a:pt x="10786" y="49721"/>
                    <a:pt x="10786" y="49721"/>
                  </a:cubicBezTo>
                  <a:cubicBezTo>
                    <a:pt x="10786" y="51155"/>
                    <a:pt x="10786" y="52111"/>
                    <a:pt x="10786" y="53067"/>
                  </a:cubicBezTo>
                  <a:cubicBezTo>
                    <a:pt x="12134" y="55458"/>
                    <a:pt x="12134" y="57370"/>
                    <a:pt x="8089" y="60239"/>
                  </a:cubicBezTo>
                  <a:cubicBezTo>
                    <a:pt x="8089" y="60717"/>
                    <a:pt x="6741" y="61195"/>
                    <a:pt x="5393" y="61673"/>
                  </a:cubicBezTo>
                  <a:cubicBezTo>
                    <a:pt x="2696" y="62629"/>
                    <a:pt x="1348" y="63107"/>
                    <a:pt x="0" y="63585"/>
                  </a:cubicBezTo>
                  <a:cubicBezTo>
                    <a:pt x="0" y="65019"/>
                    <a:pt x="1348" y="65976"/>
                    <a:pt x="2696" y="66932"/>
                  </a:cubicBezTo>
                  <a:cubicBezTo>
                    <a:pt x="2696" y="67410"/>
                    <a:pt x="4044" y="67410"/>
                    <a:pt x="4044" y="67888"/>
                  </a:cubicBezTo>
                  <a:cubicBezTo>
                    <a:pt x="4044" y="68366"/>
                    <a:pt x="5393" y="68366"/>
                    <a:pt x="5393" y="68844"/>
                  </a:cubicBezTo>
                  <a:cubicBezTo>
                    <a:pt x="6741" y="69800"/>
                    <a:pt x="6741" y="70756"/>
                    <a:pt x="12134" y="70756"/>
                  </a:cubicBezTo>
                  <a:cubicBezTo>
                    <a:pt x="12134" y="70756"/>
                    <a:pt x="12134" y="70756"/>
                    <a:pt x="13483" y="70756"/>
                  </a:cubicBezTo>
                  <a:cubicBezTo>
                    <a:pt x="14831" y="70756"/>
                    <a:pt x="14831" y="70756"/>
                    <a:pt x="16179" y="70756"/>
                  </a:cubicBezTo>
                  <a:cubicBezTo>
                    <a:pt x="16179" y="70756"/>
                    <a:pt x="16179" y="70756"/>
                    <a:pt x="16179" y="70756"/>
                  </a:cubicBezTo>
                  <a:cubicBezTo>
                    <a:pt x="17528" y="70756"/>
                    <a:pt x="18876" y="71235"/>
                    <a:pt x="20224" y="71713"/>
                  </a:cubicBezTo>
                  <a:cubicBezTo>
                    <a:pt x="21573" y="72191"/>
                    <a:pt x="22921" y="73625"/>
                    <a:pt x="24269" y="74581"/>
                  </a:cubicBezTo>
                  <a:cubicBezTo>
                    <a:pt x="28314" y="76972"/>
                    <a:pt x="32359" y="78884"/>
                    <a:pt x="36404" y="79362"/>
                  </a:cubicBezTo>
                  <a:cubicBezTo>
                    <a:pt x="36404" y="79362"/>
                    <a:pt x="36404" y="79362"/>
                    <a:pt x="36404" y="79362"/>
                  </a:cubicBezTo>
                  <a:cubicBezTo>
                    <a:pt x="40449" y="79362"/>
                    <a:pt x="44494" y="78406"/>
                    <a:pt x="48539" y="77928"/>
                  </a:cubicBezTo>
                  <a:cubicBezTo>
                    <a:pt x="51235" y="77450"/>
                    <a:pt x="55280" y="76972"/>
                    <a:pt x="59325" y="76972"/>
                  </a:cubicBezTo>
                  <a:cubicBezTo>
                    <a:pt x="62022" y="76972"/>
                    <a:pt x="64719" y="77928"/>
                    <a:pt x="67415" y="78884"/>
                  </a:cubicBezTo>
                  <a:cubicBezTo>
                    <a:pt x="75505" y="83187"/>
                    <a:pt x="71460" y="88924"/>
                    <a:pt x="66067" y="92749"/>
                  </a:cubicBezTo>
                  <a:cubicBezTo>
                    <a:pt x="66067" y="93227"/>
                    <a:pt x="64719" y="94183"/>
                    <a:pt x="64719" y="94661"/>
                  </a:cubicBezTo>
                  <a:cubicBezTo>
                    <a:pt x="64719" y="95617"/>
                    <a:pt x="63370" y="96573"/>
                    <a:pt x="62022" y="97051"/>
                  </a:cubicBezTo>
                  <a:cubicBezTo>
                    <a:pt x="62022" y="97529"/>
                    <a:pt x="60674" y="98007"/>
                    <a:pt x="60674" y="98007"/>
                  </a:cubicBezTo>
                  <a:cubicBezTo>
                    <a:pt x="57977" y="99442"/>
                    <a:pt x="57977" y="99920"/>
                    <a:pt x="60674" y="101354"/>
                  </a:cubicBezTo>
                  <a:cubicBezTo>
                    <a:pt x="60674" y="101832"/>
                    <a:pt x="62022" y="102310"/>
                    <a:pt x="62022" y="102310"/>
                  </a:cubicBezTo>
                  <a:cubicBezTo>
                    <a:pt x="63370" y="102788"/>
                    <a:pt x="63370" y="103266"/>
                    <a:pt x="64719" y="104223"/>
                  </a:cubicBezTo>
                  <a:cubicBezTo>
                    <a:pt x="64719" y="104701"/>
                    <a:pt x="64719" y="104701"/>
                    <a:pt x="64719" y="105179"/>
                  </a:cubicBezTo>
                  <a:cubicBezTo>
                    <a:pt x="64719" y="105657"/>
                    <a:pt x="64719" y="106135"/>
                    <a:pt x="64719" y="106613"/>
                  </a:cubicBezTo>
                  <a:cubicBezTo>
                    <a:pt x="67415" y="109003"/>
                    <a:pt x="72808" y="110438"/>
                    <a:pt x="78202" y="111872"/>
                  </a:cubicBezTo>
                  <a:cubicBezTo>
                    <a:pt x="79550" y="112350"/>
                    <a:pt x="80898" y="112828"/>
                    <a:pt x="82247" y="113306"/>
                  </a:cubicBezTo>
                  <a:cubicBezTo>
                    <a:pt x="87640" y="114741"/>
                    <a:pt x="86292" y="115219"/>
                    <a:pt x="86292" y="116175"/>
                  </a:cubicBezTo>
                  <a:cubicBezTo>
                    <a:pt x="86292" y="116653"/>
                    <a:pt x="86292" y="117131"/>
                    <a:pt x="86292" y="118087"/>
                  </a:cubicBezTo>
                  <a:cubicBezTo>
                    <a:pt x="86292" y="119043"/>
                    <a:pt x="86292" y="119521"/>
                    <a:pt x="87640" y="120000"/>
                  </a:cubicBezTo>
                  <a:cubicBezTo>
                    <a:pt x="88988" y="120000"/>
                    <a:pt x="88988" y="120000"/>
                    <a:pt x="90337" y="120000"/>
                  </a:cubicBezTo>
                  <a:cubicBezTo>
                    <a:pt x="91685" y="120000"/>
                    <a:pt x="93033" y="120000"/>
                    <a:pt x="94382" y="120000"/>
                  </a:cubicBezTo>
                  <a:cubicBezTo>
                    <a:pt x="95730" y="120000"/>
                    <a:pt x="95730" y="120000"/>
                    <a:pt x="95730" y="120000"/>
                  </a:cubicBezTo>
                  <a:cubicBezTo>
                    <a:pt x="95730" y="119043"/>
                    <a:pt x="95730" y="119043"/>
                    <a:pt x="95730" y="119043"/>
                  </a:cubicBezTo>
                  <a:cubicBezTo>
                    <a:pt x="95730" y="117131"/>
                    <a:pt x="95730" y="115697"/>
                    <a:pt x="94382" y="114262"/>
                  </a:cubicBezTo>
                  <a:cubicBezTo>
                    <a:pt x="93033" y="113306"/>
                    <a:pt x="93033" y="112828"/>
                    <a:pt x="91685" y="111872"/>
                  </a:cubicBezTo>
                  <a:cubicBezTo>
                    <a:pt x="91685" y="110438"/>
                    <a:pt x="93033" y="109003"/>
                    <a:pt x="95730" y="107569"/>
                  </a:cubicBezTo>
                  <a:cubicBezTo>
                    <a:pt x="95730" y="107569"/>
                    <a:pt x="97078" y="106613"/>
                    <a:pt x="97078" y="106135"/>
                  </a:cubicBezTo>
                  <a:cubicBezTo>
                    <a:pt x="99775" y="104701"/>
                    <a:pt x="102471" y="104701"/>
                    <a:pt x="105168" y="104223"/>
                  </a:cubicBezTo>
                  <a:cubicBezTo>
                    <a:pt x="106516" y="104223"/>
                    <a:pt x="109213" y="104223"/>
                    <a:pt x="111910" y="103745"/>
                  </a:cubicBezTo>
                  <a:cubicBezTo>
                    <a:pt x="117303" y="103266"/>
                    <a:pt x="118651" y="101354"/>
                    <a:pt x="120000" y="98486"/>
                  </a:cubicBezTo>
                  <a:cubicBezTo>
                    <a:pt x="120000" y="97529"/>
                    <a:pt x="120000" y="96573"/>
                    <a:pt x="118651" y="95139"/>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22" name="Shape 2922"/>
            <p:cNvSpPr/>
            <p:nvPr/>
          </p:nvSpPr>
          <p:spPr>
            <a:xfrm>
              <a:off x="3262234" y="3029197"/>
              <a:ext cx="689702" cy="605108"/>
            </a:xfrm>
            <a:custGeom>
              <a:avLst/>
              <a:gdLst/>
              <a:ahLst/>
              <a:cxnLst/>
              <a:rect l="0" t="0" r="0" b="0"/>
              <a:pathLst>
                <a:path w="120000" h="120000" extrusionOk="0">
                  <a:moveTo>
                    <a:pt x="119296" y="27323"/>
                  </a:moveTo>
                  <a:cubicBezTo>
                    <a:pt x="118592" y="26953"/>
                    <a:pt x="118592" y="26215"/>
                    <a:pt x="118592" y="25476"/>
                  </a:cubicBezTo>
                  <a:cubicBezTo>
                    <a:pt x="118592" y="25107"/>
                    <a:pt x="118592" y="24369"/>
                    <a:pt x="118240" y="24000"/>
                  </a:cubicBezTo>
                  <a:cubicBezTo>
                    <a:pt x="117888" y="23630"/>
                    <a:pt x="117536" y="23261"/>
                    <a:pt x="117184" y="23261"/>
                  </a:cubicBezTo>
                  <a:cubicBezTo>
                    <a:pt x="116480" y="23261"/>
                    <a:pt x="115777" y="22892"/>
                    <a:pt x="115777" y="21784"/>
                  </a:cubicBezTo>
                  <a:cubicBezTo>
                    <a:pt x="115777" y="21046"/>
                    <a:pt x="116129" y="20676"/>
                    <a:pt x="116129" y="20676"/>
                  </a:cubicBezTo>
                  <a:cubicBezTo>
                    <a:pt x="116480" y="19938"/>
                    <a:pt x="116129" y="19569"/>
                    <a:pt x="115777" y="18830"/>
                  </a:cubicBezTo>
                  <a:cubicBezTo>
                    <a:pt x="115425" y="18461"/>
                    <a:pt x="115073" y="18092"/>
                    <a:pt x="115073" y="17723"/>
                  </a:cubicBezTo>
                  <a:cubicBezTo>
                    <a:pt x="114369" y="17353"/>
                    <a:pt x="114017" y="16615"/>
                    <a:pt x="113665" y="15876"/>
                  </a:cubicBezTo>
                  <a:cubicBezTo>
                    <a:pt x="113313" y="15507"/>
                    <a:pt x="113313" y="15507"/>
                    <a:pt x="113313" y="15507"/>
                  </a:cubicBezTo>
                  <a:cubicBezTo>
                    <a:pt x="113313" y="15507"/>
                    <a:pt x="113313" y="15507"/>
                    <a:pt x="113313" y="15507"/>
                  </a:cubicBezTo>
                  <a:cubicBezTo>
                    <a:pt x="113313" y="15507"/>
                    <a:pt x="112961" y="15138"/>
                    <a:pt x="112961" y="14769"/>
                  </a:cubicBezTo>
                  <a:cubicBezTo>
                    <a:pt x="112961" y="14769"/>
                    <a:pt x="112609" y="14400"/>
                    <a:pt x="112609" y="14030"/>
                  </a:cubicBezTo>
                  <a:cubicBezTo>
                    <a:pt x="111906" y="13661"/>
                    <a:pt x="111202" y="13661"/>
                    <a:pt x="110498" y="13661"/>
                  </a:cubicBezTo>
                  <a:cubicBezTo>
                    <a:pt x="110146" y="13661"/>
                    <a:pt x="109442" y="13292"/>
                    <a:pt x="108739" y="12923"/>
                  </a:cubicBezTo>
                  <a:cubicBezTo>
                    <a:pt x="108739" y="12923"/>
                    <a:pt x="108387" y="12553"/>
                    <a:pt x="108387" y="12553"/>
                  </a:cubicBezTo>
                  <a:cubicBezTo>
                    <a:pt x="108035" y="12184"/>
                    <a:pt x="107683" y="12184"/>
                    <a:pt x="107331" y="11815"/>
                  </a:cubicBezTo>
                  <a:cubicBezTo>
                    <a:pt x="106979" y="11815"/>
                    <a:pt x="106979" y="11815"/>
                    <a:pt x="106627" y="11446"/>
                  </a:cubicBezTo>
                  <a:cubicBezTo>
                    <a:pt x="106275" y="11446"/>
                    <a:pt x="105923" y="11446"/>
                    <a:pt x="105923" y="11446"/>
                  </a:cubicBezTo>
                  <a:cubicBezTo>
                    <a:pt x="105219" y="11076"/>
                    <a:pt x="104868" y="10707"/>
                    <a:pt x="104164" y="10707"/>
                  </a:cubicBezTo>
                  <a:cubicBezTo>
                    <a:pt x="103812" y="10338"/>
                    <a:pt x="103812" y="10338"/>
                    <a:pt x="103812" y="10338"/>
                  </a:cubicBezTo>
                  <a:cubicBezTo>
                    <a:pt x="103460" y="10338"/>
                    <a:pt x="103460" y="10338"/>
                    <a:pt x="103460" y="10338"/>
                  </a:cubicBezTo>
                  <a:cubicBezTo>
                    <a:pt x="103460" y="10338"/>
                    <a:pt x="103460" y="10338"/>
                    <a:pt x="103460" y="10338"/>
                  </a:cubicBezTo>
                  <a:cubicBezTo>
                    <a:pt x="103108" y="10338"/>
                    <a:pt x="103108" y="10338"/>
                    <a:pt x="103108" y="10338"/>
                  </a:cubicBezTo>
                  <a:cubicBezTo>
                    <a:pt x="102756" y="10338"/>
                    <a:pt x="102756" y="9969"/>
                    <a:pt x="102756" y="9969"/>
                  </a:cubicBezTo>
                  <a:cubicBezTo>
                    <a:pt x="102756" y="9600"/>
                    <a:pt x="102756" y="9600"/>
                    <a:pt x="102756" y="9600"/>
                  </a:cubicBezTo>
                  <a:cubicBezTo>
                    <a:pt x="102404" y="9600"/>
                    <a:pt x="102404" y="9600"/>
                    <a:pt x="102404" y="9600"/>
                  </a:cubicBezTo>
                  <a:cubicBezTo>
                    <a:pt x="102052" y="9230"/>
                    <a:pt x="101700" y="9230"/>
                    <a:pt x="100997" y="9230"/>
                  </a:cubicBezTo>
                  <a:cubicBezTo>
                    <a:pt x="100645" y="8861"/>
                    <a:pt x="99941" y="8861"/>
                    <a:pt x="99237" y="8492"/>
                  </a:cubicBezTo>
                  <a:cubicBezTo>
                    <a:pt x="98885" y="8123"/>
                    <a:pt x="98533" y="7384"/>
                    <a:pt x="98181" y="6646"/>
                  </a:cubicBezTo>
                  <a:cubicBezTo>
                    <a:pt x="97829" y="6276"/>
                    <a:pt x="97478" y="5538"/>
                    <a:pt x="97126" y="5169"/>
                  </a:cubicBezTo>
                  <a:cubicBezTo>
                    <a:pt x="96422" y="4800"/>
                    <a:pt x="95718" y="4800"/>
                    <a:pt x="94662" y="4800"/>
                  </a:cubicBezTo>
                  <a:cubicBezTo>
                    <a:pt x="93958" y="4800"/>
                    <a:pt x="93958" y="4800"/>
                    <a:pt x="93958" y="4800"/>
                  </a:cubicBezTo>
                  <a:cubicBezTo>
                    <a:pt x="93255" y="4800"/>
                    <a:pt x="93255" y="4800"/>
                    <a:pt x="93255" y="4800"/>
                  </a:cubicBezTo>
                  <a:cubicBezTo>
                    <a:pt x="93255" y="4800"/>
                    <a:pt x="93255" y="5538"/>
                    <a:pt x="93255" y="5538"/>
                  </a:cubicBezTo>
                  <a:cubicBezTo>
                    <a:pt x="93255" y="5538"/>
                    <a:pt x="93255" y="5538"/>
                    <a:pt x="93255" y="5538"/>
                  </a:cubicBezTo>
                  <a:cubicBezTo>
                    <a:pt x="92551" y="5538"/>
                    <a:pt x="91847" y="5538"/>
                    <a:pt x="91495" y="4800"/>
                  </a:cubicBezTo>
                  <a:cubicBezTo>
                    <a:pt x="91143" y="4800"/>
                    <a:pt x="91143" y="4430"/>
                    <a:pt x="91143" y="4061"/>
                  </a:cubicBezTo>
                  <a:cubicBezTo>
                    <a:pt x="90791" y="3692"/>
                    <a:pt x="90439" y="3323"/>
                    <a:pt x="90087" y="2953"/>
                  </a:cubicBezTo>
                  <a:cubicBezTo>
                    <a:pt x="89736" y="2953"/>
                    <a:pt x="89736" y="2953"/>
                    <a:pt x="89384" y="2953"/>
                  </a:cubicBezTo>
                  <a:cubicBezTo>
                    <a:pt x="89032" y="2953"/>
                    <a:pt x="88680" y="2953"/>
                    <a:pt x="88680" y="2953"/>
                  </a:cubicBezTo>
                  <a:cubicBezTo>
                    <a:pt x="88328" y="2953"/>
                    <a:pt x="88328" y="2953"/>
                    <a:pt x="88328" y="2953"/>
                  </a:cubicBezTo>
                  <a:cubicBezTo>
                    <a:pt x="87976" y="2953"/>
                    <a:pt x="87976" y="2953"/>
                    <a:pt x="87624" y="2584"/>
                  </a:cubicBezTo>
                  <a:cubicBezTo>
                    <a:pt x="87624" y="2584"/>
                    <a:pt x="87976" y="1846"/>
                    <a:pt x="87976" y="1476"/>
                  </a:cubicBezTo>
                  <a:cubicBezTo>
                    <a:pt x="88680" y="0"/>
                    <a:pt x="88680" y="0"/>
                    <a:pt x="88680" y="0"/>
                  </a:cubicBezTo>
                  <a:cubicBezTo>
                    <a:pt x="71436" y="3323"/>
                    <a:pt x="71436" y="3323"/>
                    <a:pt x="71436" y="3323"/>
                  </a:cubicBezTo>
                  <a:cubicBezTo>
                    <a:pt x="71436" y="3692"/>
                    <a:pt x="71436" y="3692"/>
                    <a:pt x="71436" y="3692"/>
                  </a:cubicBezTo>
                  <a:cubicBezTo>
                    <a:pt x="71436" y="5169"/>
                    <a:pt x="71436" y="6276"/>
                    <a:pt x="70733" y="7384"/>
                  </a:cubicBezTo>
                  <a:cubicBezTo>
                    <a:pt x="69677" y="9230"/>
                    <a:pt x="68621" y="10707"/>
                    <a:pt x="66510" y="12184"/>
                  </a:cubicBezTo>
                  <a:cubicBezTo>
                    <a:pt x="66158" y="12184"/>
                    <a:pt x="66158" y="12553"/>
                    <a:pt x="65806" y="12923"/>
                  </a:cubicBezTo>
                  <a:cubicBezTo>
                    <a:pt x="65806" y="13292"/>
                    <a:pt x="65806" y="13292"/>
                    <a:pt x="65806" y="13292"/>
                  </a:cubicBezTo>
                  <a:cubicBezTo>
                    <a:pt x="66158" y="13661"/>
                    <a:pt x="66158" y="13661"/>
                    <a:pt x="66158" y="13661"/>
                  </a:cubicBezTo>
                  <a:cubicBezTo>
                    <a:pt x="66158" y="13661"/>
                    <a:pt x="66158" y="13661"/>
                    <a:pt x="66510" y="14030"/>
                  </a:cubicBezTo>
                  <a:cubicBezTo>
                    <a:pt x="66510" y="14030"/>
                    <a:pt x="66862" y="14400"/>
                    <a:pt x="66862" y="14400"/>
                  </a:cubicBezTo>
                  <a:cubicBezTo>
                    <a:pt x="67565" y="15876"/>
                    <a:pt x="68621" y="17723"/>
                    <a:pt x="68621" y="19569"/>
                  </a:cubicBezTo>
                  <a:cubicBezTo>
                    <a:pt x="68621" y="20307"/>
                    <a:pt x="68269" y="21046"/>
                    <a:pt x="68269" y="21784"/>
                  </a:cubicBezTo>
                  <a:cubicBezTo>
                    <a:pt x="67917" y="22892"/>
                    <a:pt x="67565" y="24000"/>
                    <a:pt x="67917" y="25107"/>
                  </a:cubicBezTo>
                  <a:cubicBezTo>
                    <a:pt x="67917" y="25846"/>
                    <a:pt x="67917" y="26584"/>
                    <a:pt x="68269" y="27323"/>
                  </a:cubicBezTo>
                  <a:cubicBezTo>
                    <a:pt x="68269" y="28800"/>
                    <a:pt x="68621" y="29907"/>
                    <a:pt x="67565" y="31753"/>
                  </a:cubicBezTo>
                  <a:cubicBezTo>
                    <a:pt x="66862" y="32861"/>
                    <a:pt x="66862" y="33600"/>
                    <a:pt x="66510" y="35076"/>
                  </a:cubicBezTo>
                  <a:cubicBezTo>
                    <a:pt x="66510" y="35815"/>
                    <a:pt x="66158" y="36553"/>
                    <a:pt x="65806" y="37292"/>
                  </a:cubicBezTo>
                  <a:cubicBezTo>
                    <a:pt x="65806" y="37661"/>
                    <a:pt x="65454" y="37661"/>
                    <a:pt x="65454" y="38030"/>
                  </a:cubicBezTo>
                  <a:cubicBezTo>
                    <a:pt x="64750" y="39507"/>
                    <a:pt x="65454" y="42830"/>
                    <a:pt x="66158" y="43938"/>
                  </a:cubicBezTo>
                  <a:cubicBezTo>
                    <a:pt x="66862" y="44676"/>
                    <a:pt x="67565" y="45046"/>
                    <a:pt x="68269" y="45415"/>
                  </a:cubicBezTo>
                  <a:cubicBezTo>
                    <a:pt x="69325" y="46153"/>
                    <a:pt x="70029" y="46523"/>
                    <a:pt x="70733" y="47630"/>
                  </a:cubicBezTo>
                  <a:cubicBezTo>
                    <a:pt x="71085" y="48000"/>
                    <a:pt x="71085" y="48369"/>
                    <a:pt x="71436" y="48738"/>
                  </a:cubicBezTo>
                  <a:cubicBezTo>
                    <a:pt x="71436" y="49476"/>
                    <a:pt x="71788" y="49846"/>
                    <a:pt x="72140" y="50215"/>
                  </a:cubicBezTo>
                  <a:cubicBezTo>
                    <a:pt x="72844" y="50953"/>
                    <a:pt x="74604" y="51323"/>
                    <a:pt x="75307" y="51323"/>
                  </a:cubicBezTo>
                  <a:cubicBezTo>
                    <a:pt x="76363" y="51323"/>
                    <a:pt x="76363" y="50584"/>
                    <a:pt x="76715" y="50215"/>
                  </a:cubicBezTo>
                  <a:cubicBezTo>
                    <a:pt x="76715" y="49846"/>
                    <a:pt x="76715" y="49476"/>
                    <a:pt x="76715" y="49476"/>
                  </a:cubicBezTo>
                  <a:cubicBezTo>
                    <a:pt x="77067" y="48738"/>
                    <a:pt x="77771" y="48738"/>
                    <a:pt x="78475" y="48738"/>
                  </a:cubicBezTo>
                  <a:cubicBezTo>
                    <a:pt x="78475" y="48738"/>
                    <a:pt x="78826" y="48738"/>
                    <a:pt x="78826" y="48738"/>
                  </a:cubicBezTo>
                  <a:cubicBezTo>
                    <a:pt x="79530" y="48738"/>
                    <a:pt x="79530" y="49476"/>
                    <a:pt x="79530" y="50215"/>
                  </a:cubicBezTo>
                  <a:cubicBezTo>
                    <a:pt x="79530" y="50215"/>
                    <a:pt x="79530" y="50584"/>
                    <a:pt x="79530" y="50584"/>
                  </a:cubicBezTo>
                  <a:cubicBezTo>
                    <a:pt x="79530" y="53169"/>
                    <a:pt x="79882" y="55753"/>
                    <a:pt x="79882" y="57969"/>
                  </a:cubicBezTo>
                  <a:cubicBezTo>
                    <a:pt x="79882" y="57969"/>
                    <a:pt x="79882" y="58338"/>
                    <a:pt x="79882" y="58707"/>
                  </a:cubicBezTo>
                  <a:cubicBezTo>
                    <a:pt x="79882" y="59446"/>
                    <a:pt x="80234" y="60553"/>
                    <a:pt x="79530" y="60923"/>
                  </a:cubicBezTo>
                  <a:cubicBezTo>
                    <a:pt x="79530" y="61292"/>
                    <a:pt x="79178" y="61292"/>
                    <a:pt x="78826" y="61292"/>
                  </a:cubicBezTo>
                  <a:cubicBezTo>
                    <a:pt x="78475" y="61292"/>
                    <a:pt x="78123" y="61292"/>
                    <a:pt x="77771" y="61292"/>
                  </a:cubicBezTo>
                  <a:cubicBezTo>
                    <a:pt x="77771" y="61292"/>
                    <a:pt x="77419" y="60923"/>
                    <a:pt x="77067" y="60923"/>
                  </a:cubicBezTo>
                  <a:cubicBezTo>
                    <a:pt x="77067" y="60923"/>
                    <a:pt x="77067" y="60923"/>
                    <a:pt x="77067" y="60923"/>
                  </a:cubicBezTo>
                  <a:cubicBezTo>
                    <a:pt x="75659" y="61292"/>
                    <a:pt x="74956" y="62400"/>
                    <a:pt x="74956" y="62769"/>
                  </a:cubicBezTo>
                  <a:cubicBezTo>
                    <a:pt x="74604" y="62769"/>
                    <a:pt x="74252" y="62769"/>
                    <a:pt x="73900" y="62769"/>
                  </a:cubicBezTo>
                  <a:cubicBezTo>
                    <a:pt x="73196" y="62769"/>
                    <a:pt x="73196" y="62769"/>
                    <a:pt x="73196" y="62769"/>
                  </a:cubicBezTo>
                  <a:cubicBezTo>
                    <a:pt x="72492" y="62769"/>
                    <a:pt x="71788" y="62769"/>
                    <a:pt x="71436" y="62400"/>
                  </a:cubicBezTo>
                  <a:cubicBezTo>
                    <a:pt x="71085" y="61661"/>
                    <a:pt x="71085" y="60923"/>
                    <a:pt x="70733" y="60184"/>
                  </a:cubicBezTo>
                  <a:cubicBezTo>
                    <a:pt x="70733" y="59446"/>
                    <a:pt x="70733" y="59076"/>
                    <a:pt x="70381" y="58707"/>
                  </a:cubicBezTo>
                  <a:cubicBezTo>
                    <a:pt x="70029" y="57600"/>
                    <a:pt x="69325" y="56861"/>
                    <a:pt x="68269" y="56492"/>
                  </a:cubicBezTo>
                  <a:cubicBezTo>
                    <a:pt x="67214" y="55753"/>
                    <a:pt x="67214" y="55384"/>
                    <a:pt x="66862" y="53907"/>
                  </a:cubicBezTo>
                  <a:cubicBezTo>
                    <a:pt x="66510" y="52800"/>
                    <a:pt x="66510" y="52430"/>
                    <a:pt x="65454" y="52061"/>
                  </a:cubicBezTo>
                  <a:cubicBezTo>
                    <a:pt x="65454" y="51692"/>
                    <a:pt x="65102" y="51692"/>
                    <a:pt x="65102" y="51692"/>
                  </a:cubicBezTo>
                  <a:cubicBezTo>
                    <a:pt x="64750" y="51323"/>
                    <a:pt x="64398" y="51323"/>
                    <a:pt x="64046" y="50953"/>
                  </a:cubicBezTo>
                  <a:cubicBezTo>
                    <a:pt x="63695" y="50584"/>
                    <a:pt x="63343" y="50215"/>
                    <a:pt x="62287" y="50215"/>
                  </a:cubicBezTo>
                  <a:cubicBezTo>
                    <a:pt x="61583" y="50215"/>
                    <a:pt x="61231" y="49846"/>
                    <a:pt x="60879" y="49476"/>
                  </a:cubicBezTo>
                  <a:cubicBezTo>
                    <a:pt x="60527" y="49476"/>
                    <a:pt x="60175" y="49107"/>
                    <a:pt x="59824" y="49107"/>
                  </a:cubicBezTo>
                  <a:cubicBezTo>
                    <a:pt x="59472" y="49107"/>
                    <a:pt x="59472" y="49107"/>
                    <a:pt x="59472" y="49107"/>
                  </a:cubicBezTo>
                  <a:cubicBezTo>
                    <a:pt x="59120" y="49107"/>
                    <a:pt x="59120" y="49107"/>
                    <a:pt x="58768" y="49476"/>
                  </a:cubicBezTo>
                  <a:cubicBezTo>
                    <a:pt x="58768" y="49476"/>
                    <a:pt x="58768" y="49476"/>
                    <a:pt x="58768" y="49476"/>
                  </a:cubicBezTo>
                  <a:cubicBezTo>
                    <a:pt x="58416" y="49476"/>
                    <a:pt x="58416" y="49476"/>
                    <a:pt x="58416" y="49476"/>
                  </a:cubicBezTo>
                  <a:cubicBezTo>
                    <a:pt x="58064" y="49107"/>
                    <a:pt x="57008" y="48738"/>
                    <a:pt x="57008" y="48369"/>
                  </a:cubicBezTo>
                  <a:cubicBezTo>
                    <a:pt x="56656" y="48000"/>
                    <a:pt x="56656" y="47261"/>
                    <a:pt x="56304" y="46892"/>
                  </a:cubicBezTo>
                  <a:cubicBezTo>
                    <a:pt x="56304" y="46153"/>
                    <a:pt x="56304" y="45784"/>
                    <a:pt x="55953" y="45415"/>
                  </a:cubicBezTo>
                  <a:cubicBezTo>
                    <a:pt x="55601" y="44676"/>
                    <a:pt x="54897" y="44307"/>
                    <a:pt x="54193" y="43938"/>
                  </a:cubicBezTo>
                  <a:cubicBezTo>
                    <a:pt x="54193" y="43938"/>
                    <a:pt x="53841" y="43569"/>
                    <a:pt x="53841" y="43569"/>
                  </a:cubicBezTo>
                  <a:cubicBezTo>
                    <a:pt x="53841" y="43569"/>
                    <a:pt x="53841" y="43569"/>
                    <a:pt x="53841" y="43569"/>
                  </a:cubicBezTo>
                  <a:cubicBezTo>
                    <a:pt x="54193" y="42092"/>
                    <a:pt x="54193" y="41353"/>
                    <a:pt x="53841" y="40984"/>
                  </a:cubicBezTo>
                  <a:cubicBezTo>
                    <a:pt x="53489" y="40984"/>
                    <a:pt x="53137" y="40615"/>
                    <a:pt x="53137" y="40615"/>
                  </a:cubicBezTo>
                  <a:cubicBezTo>
                    <a:pt x="52785" y="40615"/>
                    <a:pt x="52785" y="40615"/>
                    <a:pt x="52785" y="40615"/>
                  </a:cubicBezTo>
                  <a:cubicBezTo>
                    <a:pt x="52082" y="40984"/>
                    <a:pt x="51730" y="41723"/>
                    <a:pt x="51378" y="42830"/>
                  </a:cubicBezTo>
                  <a:cubicBezTo>
                    <a:pt x="51378" y="42830"/>
                    <a:pt x="51026" y="43200"/>
                    <a:pt x="51026" y="43200"/>
                  </a:cubicBezTo>
                  <a:cubicBezTo>
                    <a:pt x="50674" y="44307"/>
                    <a:pt x="49618" y="45784"/>
                    <a:pt x="47859" y="45784"/>
                  </a:cubicBezTo>
                  <a:cubicBezTo>
                    <a:pt x="47507" y="45784"/>
                    <a:pt x="47155" y="45784"/>
                    <a:pt x="46451" y="45415"/>
                  </a:cubicBezTo>
                  <a:cubicBezTo>
                    <a:pt x="45747" y="45046"/>
                    <a:pt x="45043" y="45046"/>
                    <a:pt x="43988" y="45046"/>
                  </a:cubicBezTo>
                  <a:cubicBezTo>
                    <a:pt x="42932" y="45046"/>
                    <a:pt x="41876" y="44676"/>
                    <a:pt x="40821" y="44307"/>
                  </a:cubicBezTo>
                  <a:cubicBezTo>
                    <a:pt x="40117" y="43569"/>
                    <a:pt x="39413" y="43569"/>
                    <a:pt x="38357" y="43200"/>
                  </a:cubicBezTo>
                  <a:cubicBezTo>
                    <a:pt x="38005" y="43200"/>
                    <a:pt x="38005" y="43200"/>
                    <a:pt x="38005" y="43200"/>
                  </a:cubicBezTo>
                  <a:cubicBezTo>
                    <a:pt x="37302" y="42830"/>
                    <a:pt x="36246" y="42830"/>
                    <a:pt x="35542" y="42092"/>
                  </a:cubicBezTo>
                  <a:cubicBezTo>
                    <a:pt x="34134" y="40984"/>
                    <a:pt x="34134" y="39507"/>
                    <a:pt x="34486" y="37661"/>
                  </a:cubicBezTo>
                  <a:cubicBezTo>
                    <a:pt x="34486" y="36923"/>
                    <a:pt x="34486" y="36923"/>
                    <a:pt x="34486" y="36923"/>
                  </a:cubicBezTo>
                  <a:cubicBezTo>
                    <a:pt x="34134" y="36184"/>
                    <a:pt x="34134" y="36184"/>
                    <a:pt x="34134" y="36184"/>
                  </a:cubicBezTo>
                  <a:cubicBezTo>
                    <a:pt x="33431" y="36184"/>
                    <a:pt x="33431" y="36184"/>
                    <a:pt x="33431" y="36184"/>
                  </a:cubicBezTo>
                  <a:cubicBezTo>
                    <a:pt x="32375" y="36184"/>
                    <a:pt x="31319" y="36553"/>
                    <a:pt x="30263" y="36923"/>
                  </a:cubicBezTo>
                  <a:cubicBezTo>
                    <a:pt x="29912" y="36923"/>
                    <a:pt x="29560" y="37292"/>
                    <a:pt x="29208" y="37292"/>
                  </a:cubicBezTo>
                  <a:cubicBezTo>
                    <a:pt x="28504" y="37661"/>
                    <a:pt x="27800" y="37661"/>
                    <a:pt x="27096" y="38030"/>
                  </a:cubicBezTo>
                  <a:cubicBezTo>
                    <a:pt x="27096" y="38400"/>
                    <a:pt x="26744" y="38400"/>
                    <a:pt x="26744" y="38769"/>
                  </a:cubicBezTo>
                  <a:cubicBezTo>
                    <a:pt x="26392" y="39138"/>
                    <a:pt x="26041" y="39507"/>
                    <a:pt x="25689" y="39507"/>
                  </a:cubicBezTo>
                  <a:cubicBezTo>
                    <a:pt x="24985" y="39507"/>
                    <a:pt x="24985" y="38769"/>
                    <a:pt x="24985" y="38400"/>
                  </a:cubicBezTo>
                  <a:cubicBezTo>
                    <a:pt x="24633" y="37661"/>
                    <a:pt x="24985" y="37292"/>
                    <a:pt x="24985" y="36923"/>
                  </a:cubicBezTo>
                  <a:cubicBezTo>
                    <a:pt x="24985" y="36184"/>
                    <a:pt x="25337" y="35076"/>
                    <a:pt x="24633" y="34338"/>
                  </a:cubicBezTo>
                  <a:cubicBezTo>
                    <a:pt x="24281" y="34338"/>
                    <a:pt x="24281" y="34338"/>
                    <a:pt x="23929" y="33969"/>
                  </a:cubicBezTo>
                  <a:cubicBezTo>
                    <a:pt x="23577" y="33969"/>
                    <a:pt x="23225" y="33969"/>
                    <a:pt x="23225" y="33600"/>
                  </a:cubicBezTo>
                  <a:cubicBezTo>
                    <a:pt x="22873" y="33600"/>
                    <a:pt x="22873" y="33600"/>
                    <a:pt x="22521" y="33230"/>
                  </a:cubicBezTo>
                  <a:cubicBezTo>
                    <a:pt x="22170" y="32492"/>
                    <a:pt x="21466" y="32123"/>
                    <a:pt x="21114" y="32123"/>
                  </a:cubicBezTo>
                  <a:cubicBezTo>
                    <a:pt x="21114" y="32123"/>
                    <a:pt x="20410" y="32492"/>
                    <a:pt x="20410" y="32492"/>
                  </a:cubicBezTo>
                  <a:cubicBezTo>
                    <a:pt x="20762" y="33600"/>
                    <a:pt x="20762" y="33600"/>
                    <a:pt x="20762" y="33600"/>
                  </a:cubicBezTo>
                  <a:cubicBezTo>
                    <a:pt x="20762" y="34338"/>
                    <a:pt x="20762" y="35076"/>
                    <a:pt x="20762" y="35815"/>
                  </a:cubicBezTo>
                  <a:cubicBezTo>
                    <a:pt x="20762" y="36553"/>
                    <a:pt x="21114" y="36923"/>
                    <a:pt x="21114" y="37292"/>
                  </a:cubicBezTo>
                  <a:cubicBezTo>
                    <a:pt x="21114" y="38030"/>
                    <a:pt x="21466" y="38400"/>
                    <a:pt x="21114" y="39138"/>
                  </a:cubicBezTo>
                  <a:cubicBezTo>
                    <a:pt x="21114" y="39507"/>
                    <a:pt x="20762" y="39507"/>
                    <a:pt x="20762" y="39876"/>
                  </a:cubicBezTo>
                  <a:cubicBezTo>
                    <a:pt x="20762" y="40246"/>
                    <a:pt x="20410" y="40246"/>
                    <a:pt x="20410" y="40615"/>
                  </a:cubicBezTo>
                  <a:cubicBezTo>
                    <a:pt x="20410" y="40984"/>
                    <a:pt x="20410" y="41353"/>
                    <a:pt x="20410" y="41723"/>
                  </a:cubicBezTo>
                  <a:cubicBezTo>
                    <a:pt x="20410" y="42092"/>
                    <a:pt x="20410" y="42092"/>
                    <a:pt x="20410" y="42461"/>
                  </a:cubicBezTo>
                  <a:cubicBezTo>
                    <a:pt x="20410" y="42830"/>
                    <a:pt x="20410" y="43200"/>
                    <a:pt x="20410" y="43569"/>
                  </a:cubicBezTo>
                  <a:cubicBezTo>
                    <a:pt x="20410" y="45046"/>
                    <a:pt x="20058" y="46523"/>
                    <a:pt x="20410" y="48000"/>
                  </a:cubicBezTo>
                  <a:cubicBezTo>
                    <a:pt x="20410" y="48369"/>
                    <a:pt x="20762" y="48738"/>
                    <a:pt x="20762" y="49107"/>
                  </a:cubicBezTo>
                  <a:cubicBezTo>
                    <a:pt x="20762" y="49107"/>
                    <a:pt x="20762" y="49107"/>
                    <a:pt x="21114" y="49476"/>
                  </a:cubicBezTo>
                  <a:cubicBezTo>
                    <a:pt x="21466" y="50584"/>
                    <a:pt x="21114" y="51323"/>
                    <a:pt x="20410" y="52061"/>
                  </a:cubicBezTo>
                  <a:cubicBezTo>
                    <a:pt x="19706" y="53169"/>
                    <a:pt x="19706" y="54276"/>
                    <a:pt x="19706" y="55015"/>
                  </a:cubicBezTo>
                  <a:cubicBezTo>
                    <a:pt x="19706" y="55753"/>
                    <a:pt x="19706" y="56123"/>
                    <a:pt x="20058" y="56492"/>
                  </a:cubicBezTo>
                  <a:cubicBezTo>
                    <a:pt x="20058" y="56861"/>
                    <a:pt x="20410" y="57600"/>
                    <a:pt x="20410" y="57600"/>
                  </a:cubicBezTo>
                  <a:cubicBezTo>
                    <a:pt x="20058" y="57969"/>
                    <a:pt x="19706" y="57969"/>
                    <a:pt x="19354" y="57969"/>
                  </a:cubicBezTo>
                  <a:cubicBezTo>
                    <a:pt x="17243" y="57969"/>
                    <a:pt x="17243" y="57969"/>
                    <a:pt x="17243" y="57969"/>
                  </a:cubicBezTo>
                  <a:cubicBezTo>
                    <a:pt x="15131" y="57969"/>
                    <a:pt x="13372" y="57969"/>
                    <a:pt x="11260" y="57969"/>
                  </a:cubicBezTo>
                  <a:cubicBezTo>
                    <a:pt x="351" y="57969"/>
                    <a:pt x="351" y="57969"/>
                    <a:pt x="351" y="57969"/>
                  </a:cubicBezTo>
                  <a:cubicBezTo>
                    <a:pt x="0" y="96738"/>
                    <a:pt x="0" y="96738"/>
                    <a:pt x="0" y="96738"/>
                  </a:cubicBezTo>
                  <a:cubicBezTo>
                    <a:pt x="351" y="96738"/>
                    <a:pt x="351" y="96738"/>
                    <a:pt x="351" y="96738"/>
                  </a:cubicBezTo>
                  <a:cubicBezTo>
                    <a:pt x="1407" y="97846"/>
                    <a:pt x="1407" y="99323"/>
                    <a:pt x="1407" y="100061"/>
                  </a:cubicBezTo>
                  <a:cubicBezTo>
                    <a:pt x="1407" y="100430"/>
                    <a:pt x="1407" y="100430"/>
                    <a:pt x="1407" y="100430"/>
                  </a:cubicBezTo>
                  <a:cubicBezTo>
                    <a:pt x="13372" y="114092"/>
                    <a:pt x="13372" y="114092"/>
                    <a:pt x="13372" y="114092"/>
                  </a:cubicBezTo>
                  <a:cubicBezTo>
                    <a:pt x="14076" y="113723"/>
                    <a:pt x="14076" y="113723"/>
                    <a:pt x="14076" y="113723"/>
                  </a:cubicBezTo>
                  <a:cubicBezTo>
                    <a:pt x="14428" y="113723"/>
                    <a:pt x="14780" y="113723"/>
                    <a:pt x="15131" y="113723"/>
                  </a:cubicBezTo>
                  <a:cubicBezTo>
                    <a:pt x="15835" y="113353"/>
                    <a:pt x="16539" y="113353"/>
                    <a:pt x="17595" y="113353"/>
                  </a:cubicBezTo>
                  <a:cubicBezTo>
                    <a:pt x="17595" y="113353"/>
                    <a:pt x="17595" y="113353"/>
                    <a:pt x="17595" y="113353"/>
                  </a:cubicBezTo>
                  <a:cubicBezTo>
                    <a:pt x="18299" y="113353"/>
                    <a:pt x="19002" y="113353"/>
                    <a:pt x="19354" y="112984"/>
                  </a:cubicBezTo>
                  <a:cubicBezTo>
                    <a:pt x="20058" y="112984"/>
                    <a:pt x="20410" y="112984"/>
                    <a:pt x="20762" y="112984"/>
                  </a:cubicBezTo>
                  <a:cubicBezTo>
                    <a:pt x="21466" y="112984"/>
                    <a:pt x="22170" y="112984"/>
                    <a:pt x="22873" y="112615"/>
                  </a:cubicBezTo>
                  <a:cubicBezTo>
                    <a:pt x="23225" y="112615"/>
                    <a:pt x="23929" y="112615"/>
                    <a:pt x="24281" y="112615"/>
                  </a:cubicBezTo>
                  <a:cubicBezTo>
                    <a:pt x="24985" y="112615"/>
                    <a:pt x="25337" y="112615"/>
                    <a:pt x="26041" y="112615"/>
                  </a:cubicBezTo>
                  <a:cubicBezTo>
                    <a:pt x="26392" y="112984"/>
                    <a:pt x="26392" y="112984"/>
                    <a:pt x="26392" y="112984"/>
                  </a:cubicBezTo>
                  <a:cubicBezTo>
                    <a:pt x="26392" y="112984"/>
                    <a:pt x="26744" y="112984"/>
                    <a:pt x="26744" y="112984"/>
                  </a:cubicBezTo>
                  <a:cubicBezTo>
                    <a:pt x="27096" y="112984"/>
                    <a:pt x="27096" y="112984"/>
                    <a:pt x="27096" y="112984"/>
                  </a:cubicBezTo>
                  <a:cubicBezTo>
                    <a:pt x="27448" y="112984"/>
                    <a:pt x="27448" y="112984"/>
                    <a:pt x="27800" y="112984"/>
                  </a:cubicBezTo>
                  <a:cubicBezTo>
                    <a:pt x="27800" y="112984"/>
                    <a:pt x="28152" y="112984"/>
                    <a:pt x="28152" y="112984"/>
                  </a:cubicBezTo>
                  <a:cubicBezTo>
                    <a:pt x="28504" y="112984"/>
                    <a:pt x="28504" y="112984"/>
                    <a:pt x="28856" y="113353"/>
                  </a:cubicBezTo>
                  <a:cubicBezTo>
                    <a:pt x="28856" y="113353"/>
                    <a:pt x="29208" y="113723"/>
                    <a:pt x="29208" y="113723"/>
                  </a:cubicBezTo>
                  <a:cubicBezTo>
                    <a:pt x="29560" y="113723"/>
                    <a:pt x="29912" y="113723"/>
                    <a:pt x="29912" y="114092"/>
                  </a:cubicBezTo>
                  <a:cubicBezTo>
                    <a:pt x="30263" y="114092"/>
                    <a:pt x="30615" y="114092"/>
                    <a:pt x="30615" y="114092"/>
                  </a:cubicBezTo>
                  <a:cubicBezTo>
                    <a:pt x="31319" y="114461"/>
                    <a:pt x="31671" y="114830"/>
                    <a:pt x="31671" y="115200"/>
                  </a:cubicBezTo>
                  <a:cubicBezTo>
                    <a:pt x="31671" y="115569"/>
                    <a:pt x="31671" y="115569"/>
                    <a:pt x="31671" y="115569"/>
                  </a:cubicBezTo>
                  <a:cubicBezTo>
                    <a:pt x="32023" y="115569"/>
                    <a:pt x="32023" y="115569"/>
                    <a:pt x="32023" y="115569"/>
                  </a:cubicBezTo>
                  <a:cubicBezTo>
                    <a:pt x="32727" y="115938"/>
                    <a:pt x="33079" y="116307"/>
                    <a:pt x="33782" y="116676"/>
                  </a:cubicBezTo>
                  <a:cubicBezTo>
                    <a:pt x="34134" y="117046"/>
                    <a:pt x="34134" y="117046"/>
                    <a:pt x="34134" y="117046"/>
                  </a:cubicBezTo>
                  <a:cubicBezTo>
                    <a:pt x="34486" y="117046"/>
                    <a:pt x="34838" y="117415"/>
                    <a:pt x="35190" y="117415"/>
                  </a:cubicBezTo>
                  <a:cubicBezTo>
                    <a:pt x="35190" y="117415"/>
                    <a:pt x="35190" y="117415"/>
                    <a:pt x="35190" y="117415"/>
                  </a:cubicBezTo>
                  <a:cubicBezTo>
                    <a:pt x="35542" y="117415"/>
                    <a:pt x="35542" y="117415"/>
                    <a:pt x="35542" y="117415"/>
                  </a:cubicBezTo>
                  <a:cubicBezTo>
                    <a:pt x="35542" y="117415"/>
                    <a:pt x="35542" y="117415"/>
                    <a:pt x="35542" y="117415"/>
                  </a:cubicBezTo>
                  <a:cubicBezTo>
                    <a:pt x="35542" y="117415"/>
                    <a:pt x="35542" y="117046"/>
                    <a:pt x="35542" y="117046"/>
                  </a:cubicBezTo>
                  <a:cubicBezTo>
                    <a:pt x="35894" y="117046"/>
                    <a:pt x="35894" y="116676"/>
                    <a:pt x="36246" y="116676"/>
                  </a:cubicBezTo>
                  <a:cubicBezTo>
                    <a:pt x="36246" y="116676"/>
                    <a:pt x="36598" y="116676"/>
                    <a:pt x="36598" y="116676"/>
                  </a:cubicBezTo>
                  <a:cubicBezTo>
                    <a:pt x="37302" y="116676"/>
                    <a:pt x="37653" y="117415"/>
                    <a:pt x="38357" y="117784"/>
                  </a:cubicBezTo>
                  <a:cubicBezTo>
                    <a:pt x="38709" y="118523"/>
                    <a:pt x="39061" y="119261"/>
                    <a:pt x="40117" y="119261"/>
                  </a:cubicBezTo>
                  <a:cubicBezTo>
                    <a:pt x="40469" y="119261"/>
                    <a:pt x="41173" y="118892"/>
                    <a:pt x="41524" y="118523"/>
                  </a:cubicBezTo>
                  <a:cubicBezTo>
                    <a:pt x="41876" y="118153"/>
                    <a:pt x="42580" y="117784"/>
                    <a:pt x="42932" y="117784"/>
                  </a:cubicBezTo>
                  <a:cubicBezTo>
                    <a:pt x="43284" y="117784"/>
                    <a:pt x="43284" y="117784"/>
                    <a:pt x="43284" y="117784"/>
                  </a:cubicBezTo>
                  <a:cubicBezTo>
                    <a:pt x="43988" y="117784"/>
                    <a:pt x="44692" y="118153"/>
                    <a:pt x="45043" y="118892"/>
                  </a:cubicBezTo>
                  <a:cubicBezTo>
                    <a:pt x="45747" y="119261"/>
                    <a:pt x="46099" y="120000"/>
                    <a:pt x="47155" y="120000"/>
                  </a:cubicBezTo>
                  <a:cubicBezTo>
                    <a:pt x="47155" y="120000"/>
                    <a:pt x="47155" y="120000"/>
                    <a:pt x="47155" y="120000"/>
                  </a:cubicBezTo>
                  <a:cubicBezTo>
                    <a:pt x="47507" y="120000"/>
                    <a:pt x="47859" y="119630"/>
                    <a:pt x="48211" y="119261"/>
                  </a:cubicBezTo>
                  <a:cubicBezTo>
                    <a:pt x="48563" y="119261"/>
                    <a:pt x="48563" y="119261"/>
                    <a:pt x="48563" y="118892"/>
                  </a:cubicBezTo>
                  <a:cubicBezTo>
                    <a:pt x="48914" y="118892"/>
                    <a:pt x="49618" y="118523"/>
                    <a:pt x="49970" y="118523"/>
                  </a:cubicBezTo>
                  <a:cubicBezTo>
                    <a:pt x="50322" y="118153"/>
                    <a:pt x="50674" y="118153"/>
                    <a:pt x="51026" y="118153"/>
                  </a:cubicBezTo>
                  <a:cubicBezTo>
                    <a:pt x="52082" y="117415"/>
                    <a:pt x="52785" y="115938"/>
                    <a:pt x="53489" y="114830"/>
                  </a:cubicBezTo>
                  <a:cubicBezTo>
                    <a:pt x="53489" y="114461"/>
                    <a:pt x="53841" y="114092"/>
                    <a:pt x="53841" y="114092"/>
                  </a:cubicBezTo>
                  <a:cubicBezTo>
                    <a:pt x="54193" y="113353"/>
                    <a:pt x="54897" y="112984"/>
                    <a:pt x="55249" y="112246"/>
                  </a:cubicBezTo>
                  <a:cubicBezTo>
                    <a:pt x="55953" y="111507"/>
                    <a:pt x="56656" y="110400"/>
                    <a:pt x="57008" y="109292"/>
                  </a:cubicBezTo>
                  <a:cubicBezTo>
                    <a:pt x="57008" y="109292"/>
                    <a:pt x="57360" y="108923"/>
                    <a:pt x="57360" y="108553"/>
                  </a:cubicBezTo>
                  <a:cubicBezTo>
                    <a:pt x="57712" y="108184"/>
                    <a:pt x="57712" y="107446"/>
                    <a:pt x="58064" y="107076"/>
                  </a:cubicBezTo>
                  <a:cubicBezTo>
                    <a:pt x="58768" y="106338"/>
                    <a:pt x="59120" y="105969"/>
                    <a:pt x="59824" y="105600"/>
                  </a:cubicBezTo>
                  <a:cubicBezTo>
                    <a:pt x="59824" y="105600"/>
                    <a:pt x="60175" y="105600"/>
                    <a:pt x="60527" y="105230"/>
                  </a:cubicBezTo>
                  <a:cubicBezTo>
                    <a:pt x="60879" y="104861"/>
                    <a:pt x="61583" y="104492"/>
                    <a:pt x="62287" y="104123"/>
                  </a:cubicBezTo>
                  <a:cubicBezTo>
                    <a:pt x="62639" y="103753"/>
                    <a:pt x="63695" y="103015"/>
                    <a:pt x="64398" y="102646"/>
                  </a:cubicBezTo>
                  <a:cubicBezTo>
                    <a:pt x="65806" y="101907"/>
                    <a:pt x="67214" y="101169"/>
                    <a:pt x="68269" y="100800"/>
                  </a:cubicBezTo>
                  <a:cubicBezTo>
                    <a:pt x="70029" y="100061"/>
                    <a:pt x="70029" y="98953"/>
                    <a:pt x="69677" y="97476"/>
                  </a:cubicBezTo>
                  <a:cubicBezTo>
                    <a:pt x="69677" y="96738"/>
                    <a:pt x="69677" y="96369"/>
                    <a:pt x="69677" y="95630"/>
                  </a:cubicBezTo>
                  <a:cubicBezTo>
                    <a:pt x="70029" y="94892"/>
                    <a:pt x="70381" y="94523"/>
                    <a:pt x="71085" y="94153"/>
                  </a:cubicBezTo>
                  <a:cubicBezTo>
                    <a:pt x="71085" y="94153"/>
                    <a:pt x="71436" y="93784"/>
                    <a:pt x="71436" y="93784"/>
                  </a:cubicBezTo>
                  <a:cubicBezTo>
                    <a:pt x="71788" y="93415"/>
                    <a:pt x="72140" y="93046"/>
                    <a:pt x="72492" y="92676"/>
                  </a:cubicBezTo>
                  <a:cubicBezTo>
                    <a:pt x="73548" y="91569"/>
                    <a:pt x="74604" y="90830"/>
                    <a:pt x="76011" y="90830"/>
                  </a:cubicBezTo>
                  <a:cubicBezTo>
                    <a:pt x="76715" y="90830"/>
                    <a:pt x="76715" y="90830"/>
                    <a:pt x="76715" y="90830"/>
                  </a:cubicBezTo>
                  <a:cubicBezTo>
                    <a:pt x="77419" y="90830"/>
                    <a:pt x="78123" y="90461"/>
                    <a:pt x="78826" y="90461"/>
                  </a:cubicBezTo>
                  <a:cubicBezTo>
                    <a:pt x="79530" y="90092"/>
                    <a:pt x="79882" y="90092"/>
                    <a:pt x="80586" y="90092"/>
                  </a:cubicBezTo>
                  <a:cubicBezTo>
                    <a:pt x="80938" y="90092"/>
                    <a:pt x="81290" y="90092"/>
                    <a:pt x="81994" y="90092"/>
                  </a:cubicBezTo>
                  <a:cubicBezTo>
                    <a:pt x="81994" y="90092"/>
                    <a:pt x="81994" y="90092"/>
                    <a:pt x="82346" y="90092"/>
                  </a:cubicBezTo>
                  <a:cubicBezTo>
                    <a:pt x="82346" y="90092"/>
                    <a:pt x="82697" y="90092"/>
                    <a:pt x="83049" y="90092"/>
                  </a:cubicBezTo>
                  <a:cubicBezTo>
                    <a:pt x="83049" y="90092"/>
                    <a:pt x="83401" y="90092"/>
                    <a:pt x="83401" y="90092"/>
                  </a:cubicBezTo>
                  <a:cubicBezTo>
                    <a:pt x="83753" y="90092"/>
                    <a:pt x="84105" y="90092"/>
                    <a:pt x="84457" y="90092"/>
                  </a:cubicBezTo>
                  <a:cubicBezTo>
                    <a:pt x="85161" y="90461"/>
                    <a:pt x="85161" y="90461"/>
                    <a:pt x="85161" y="90461"/>
                  </a:cubicBezTo>
                  <a:cubicBezTo>
                    <a:pt x="85161" y="88615"/>
                    <a:pt x="85161" y="88615"/>
                    <a:pt x="85161" y="88615"/>
                  </a:cubicBezTo>
                  <a:cubicBezTo>
                    <a:pt x="85161" y="87507"/>
                    <a:pt x="84809" y="86400"/>
                    <a:pt x="84105" y="85292"/>
                  </a:cubicBezTo>
                  <a:cubicBezTo>
                    <a:pt x="83753" y="84923"/>
                    <a:pt x="83049" y="83076"/>
                    <a:pt x="83401" y="82707"/>
                  </a:cubicBezTo>
                  <a:cubicBezTo>
                    <a:pt x="83401" y="82707"/>
                    <a:pt x="83753" y="82707"/>
                    <a:pt x="83753" y="82707"/>
                  </a:cubicBezTo>
                  <a:cubicBezTo>
                    <a:pt x="84105" y="82707"/>
                    <a:pt x="84105" y="82707"/>
                    <a:pt x="84105" y="82707"/>
                  </a:cubicBezTo>
                  <a:cubicBezTo>
                    <a:pt x="111906" y="70892"/>
                    <a:pt x="111906" y="70892"/>
                    <a:pt x="111906" y="70892"/>
                  </a:cubicBezTo>
                  <a:cubicBezTo>
                    <a:pt x="111202" y="70153"/>
                    <a:pt x="111202" y="70153"/>
                    <a:pt x="111202" y="70153"/>
                  </a:cubicBezTo>
                  <a:cubicBezTo>
                    <a:pt x="110850" y="69784"/>
                    <a:pt x="110850" y="69415"/>
                    <a:pt x="110498" y="69046"/>
                  </a:cubicBezTo>
                  <a:cubicBezTo>
                    <a:pt x="110498" y="68676"/>
                    <a:pt x="110498" y="68676"/>
                    <a:pt x="110146" y="68307"/>
                  </a:cubicBezTo>
                  <a:cubicBezTo>
                    <a:pt x="110146" y="67938"/>
                    <a:pt x="110146" y="67569"/>
                    <a:pt x="109794" y="67569"/>
                  </a:cubicBezTo>
                  <a:cubicBezTo>
                    <a:pt x="109442" y="66830"/>
                    <a:pt x="109090" y="66092"/>
                    <a:pt x="109442" y="64984"/>
                  </a:cubicBezTo>
                  <a:cubicBezTo>
                    <a:pt x="109442" y="64615"/>
                    <a:pt x="110146" y="64246"/>
                    <a:pt x="110498" y="63876"/>
                  </a:cubicBezTo>
                  <a:cubicBezTo>
                    <a:pt x="110850" y="63507"/>
                    <a:pt x="111202" y="62769"/>
                    <a:pt x="111554" y="62400"/>
                  </a:cubicBezTo>
                  <a:cubicBezTo>
                    <a:pt x="112609" y="60184"/>
                    <a:pt x="112258" y="58707"/>
                    <a:pt x="112258" y="56861"/>
                  </a:cubicBezTo>
                  <a:cubicBezTo>
                    <a:pt x="112258" y="56123"/>
                    <a:pt x="111906" y="55015"/>
                    <a:pt x="111906" y="54276"/>
                  </a:cubicBezTo>
                  <a:cubicBezTo>
                    <a:pt x="112609" y="53538"/>
                    <a:pt x="113665" y="53538"/>
                    <a:pt x="114369" y="53169"/>
                  </a:cubicBezTo>
                  <a:cubicBezTo>
                    <a:pt x="116129" y="52800"/>
                    <a:pt x="117536" y="52430"/>
                    <a:pt x="117888" y="50584"/>
                  </a:cubicBezTo>
                  <a:cubicBezTo>
                    <a:pt x="118240" y="50215"/>
                    <a:pt x="118240" y="50215"/>
                    <a:pt x="118240" y="50215"/>
                  </a:cubicBezTo>
                  <a:cubicBezTo>
                    <a:pt x="117888" y="49846"/>
                    <a:pt x="117888" y="49846"/>
                    <a:pt x="117888" y="49846"/>
                  </a:cubicBezTo>
                  <a:cubicBezTo>
                    <a:pt x="117536" y="49476"/>
                    <a:pt x="116832" y="49476"/>
                    <a:pt x="116480" y="49107"/>
                  </a:cubicBezTo>
                  <a:cubicBezTo>
                    <a:pt x="115777" y="48738"/>
                    <a:pt x="115073" y="48369"/>
                    <a:pt x="115073" y="46892"/>
                  </a:cubicBezTo>
                  <a:cubicBezTo>
                    <a:pt x="115073" y="46153"/>
                    <a:pt x="115425" y="45046"/>
                    <a:pt x="115425" y="44307"/>
                  </a:cubicBezTo>
                  <a:cubicBezTo>
                    <a:pt x="115777" y="43200"/>
                    <a:pt x="115777" y="42092"/>
                    <a:pt x="115777" y="40984"/>
                  </a:cubicBezTo>
                  <a:cubicBezTo>
                    <a:pt x="115777" y="40615"/>
                    <a:pt x="115777" y="40246"/>
                    <a:pt x="115777" y="39876"/>
                  </a:cubicBezTo>
                  <a:cubicBezTo>
                    <a:pt x="115425" y="39507"/>
                    <a:pt x="115425" y="38769"/>
                    <a:pt x="115777" y="38030"/>
                  </a:cubicBezTo>
                  <a:cubicBezTo>
                    <a:pt x="115777" y="37661"/>
                    <a:pt x="115777" y="37292"/>
                    <a:pt x="116129" y="37292"/>
                  </a:cubicBezTo>
                  <a:cubicBezTo>
                    <a:pt x="116129" y="36553"/>
                    <a:pt x="116480" y="36184"/>
                    <a:pt x="116480" y="35446"/>
                  </a:cubicBezTo>
                  <a:cubicBezTo>
                    <a:pt x="116480" y="34707"/>
                    <a:pt x="115777" y="34338"/>
                    <a:pt x="115777" y="33600"/>
                  </a:cubicBezTo>
                  <a:cubicBezTo>
                    <a:pt x="115425" y="33230"/>
                    <a:pt x="115073" y="32861"/>
                    <a:pt x="115073" y="32492"/>
                  </a:cubicBezTo>
                  <a:cubicBezTo>
                    <a:pt x="115425" y="32492"/>
                    <a:pt x="115425" y="32123"/>
                    <a:pt x="116129" y="31753"/>
                  </a:cubicBezTo>
                  <a:cubicBezTo>
                    <a:pt x="116480" y="31384"/>
                    <a:pt x="116832" y="31015"/>
                    <a:pt x="117184" y="31015"/>
                  </a:cubicBezTo>
                  <a:cubicBezTo>
                    <a:pt x="118592" y="30276"/>
                    <a:pt x="119648" y="29907"/>
                    <a:pt x="119648" y="28061"/>
                  </a:cubicBezTo>
                  <a:cubicBezTo>
                    <a:pt x="119999" y="27692"/>
                    <a:pt x="119999" y="27692"/>
                    <a:pt x="119999" y="27692"/>
                  </a:cubicBezTo>
                  <a:lnTo>
                    <a:pt x="119296" y="27323"/>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23" name="Shape 2923"/>
            <p:cNvSpPr/>
            <p:nvPr/>
          </p:nvSpPr>
          <p:spPr>
            <a:xfrm>
              <a:off x="3448610" y="3483285"/>
              <a:ext cx="453104" cy="419158"/>
            </a:xfrm>
            <a:custGeom>
              <a:avLst/>
              <a:gdLst/>
              <a:ahLst/>
              <a:cxnLst/>
              <a:rect l="0" t="0" r="0" b="0"/>
              <a:pathLst>
                <a:path w="120000" h="120000" extrusionOk="0">
                  <a:moveTo>
                    <a:pt x="119464" y="33066"/>
                  </a:moveTo>
                  <a:cubicBezTo>
                    <a:pt x="119464" y="32533"/>
                    <a:pt x="119999" y="32000"/>
                    <a:pt x="119999" y="31466"/>
                  </a:cubicBezTo>
                  <a:cubicBezTo>
                    <a:pt x="119999" y="30400"/>
                    <a:pt x="119999" y="29333"/>
                    <a:pt x="119464" y="27733"/>
                  </a:cubicBezTo>
                  <a:cubicBezTo>
                    <a:pt x="119464" y="27200"/>
                    <a:pt x="118928" y="26666"/>
                    <a:pt x="118928" y="26133"/>
                  </a:cubicBezTo>
                  <a:cubicBezTo>
                    <a:pt x="118392" y="25066"/>
                    <a:pt x="117857" y="24533"/>
                    <a:pt x="118392" y="22933"/>
                  </a:cubicBezTo>
                  <a:cubicBezTo>
                    <a:pt x="118392" y="22400"/>
                    <a:pt x="118392" y="21866"/>
                    <a:pt x="118392" y="21866"/>
                  </a:cubicBezTo>
                  <a:cubicBezTo>
                    <a:pt x="118928" y="19733"/>
                    <a:pt x="118392" y="19733"/>
                    <a:pt x="117321" y="18666"/>
                  </a:cubicBezTo>
                  <a:cubicBezTo>
                    <a:pt x="116249" y="18133"/>
                    <a:pt x="115714" y="17600"/>
                    <a:pt x="115178" y="17066"/>
                  </a:cubicBezTo>
                  <a:cubicBezTo>
                    <a:pt x="114642" y="16533"/>
                    <a:pt x="113571" y="15466"/>
                    <a:pt x="113035" y="14933"/>
                  </a:cubicBezTo>
                  <a:cubicBezTo>
                    <a:pt x="111964" y="14933"/>
                    <a:pt x="110892" y="14400"/>
                    <a:pt x="109821" y="14400"/>
                  </a:cubicBezTo>
                  <a:cubicBezTo>
                    <a:pt x="109285" y="14400"/>
                    <a:pt x="108749" y="14400"/>
                    <a:pt x="108214" y="14400"/>
                  </a:cubicBezTo>
                  <a:cubicBezTo>
                    <a:pt x="107678" y="14400"/>
                    <a:pt x="107142" y="14400"/>
                    <a:pt x="106607" y="14400"/>
                  </a:cubicBezTo>
                  <a:cubicBezTo>
                    <a:pt x="104999" y="14400"/>
                    <a:pt x="104464" y="13866"/>
                    <a:pt x="103392" y="12800"/>
                  </a:cubicBezTo>
                  <a:cubicBezTo>
                    <a:pt x="102857" y="12266"/>
                    <a:pt x="102857" y="12266"/>
                    <a:pt x="102857" y="12266"/>
                  </a:cubicBezTo>
                  <a:cubicBezTo>
                    <a:pt x="101249" y="10133"/>
                    <a:pt x="99642" y="9600"/>
                    <a:pt x="97499" y="9600"/>
                  </a:cubicBezTo>
                  <a:cubicBezTo>
                    <a:pt x="95892" y="9066"/>
                    <a:pt x="95357" y="8533"/>
                    <a:pt x="94285" y="8000"/>
                  </a:cubicBezTo>
                  <a:cubicBezTo>
                    <a:pt x="93749" y="7466"/>
                    <a:pt x="93214" y="7466"/>
                    <a:pt x="92678" y="6933"/>
                  </a:cubicBezTo>
                  <a:cubicBezTo>
                    <a:pt x="92678" y="6933"/>
                    <a:pt x="92678" y="6933"/>
                    <a:pt x="92678" y="6933"/>
                  </a:cubicBezTo>
                  <a:cubicBezTo>
                    <a:pt x="81428" y="6933"/>
                    <a:pt x="81428" y="6933"/>
                    <a:pt x="81428" y="6933"/>
                  </a:cubicBezTo>
                  <a:cubicBezTo>
                    <a:pt x="80357" y="533"/>
                    <a:pt x="80357" y="533"/>
                    <a:pt x="80357" y="533"/>
                  </a:cubicBezTo>
                  <a:cubicBezTo>
                    <a:pt x="79821" y="0"/>
                    <a:pt x="79821" y="0"/>
                    <a:pt x="79821" y="0"/>
                  </a:cubicBezTo>
                  <a:cubicBezTo>
                    <a:pt x="79285" y="0"/>
                    <a:pt x="78750" y="0"/>
                    <a:pt x="78214" y="0"/>
                  </a:cubicBezTo>
                  <a:cubicBezTo>
                    <a:pt x="77678" y="0"/>
                    <a:pt x="77142" y="0"/>
                    <a:pt x="77142" y="0"/>
                  </a:cubicBezTo>
                  <a:cubicBezTo>
                    <a:pt x="76607" y="0"/>
                    <a:pt x="76071" y="0"/>
                    <a:pt x="76071" y="0"/>
                  </a:cubicBezTo>
                  <a:cubicBezTo>
                    <a:pt x="75535" y="0"/>
                    <a:pt x="75535" y="0"/>
                    <a:pt x="75535" y="0"/>
                  </a:cubicBezTo>
                  <a:cubicBezTo>
                    <a:pt x="74464" y="0"/>
                    <a:pt x="73928" y="0"/>
                    <a:pt x="73392" y="0"/>
                  </a:cubicBezTo>
                  <a:cubicBezTo>
                    <a:pt x="72321" y="0"/>
                    <a:pt x="71785" y="0"/>
                    <a:pt x="70714" y="0"/>
                  </a:cubicBezTo>
                  <a:cubicBezTo>
                    <a:pt x="69107" y="533"/>
                    <a:pt x="68571" y="533"/>
                    <a:pt x="67500" y="533"/>
                  </a:cubicBezTo>
                  <a:cubicBezTo>
                    <a:pt x="66428" y="533"/>
                    <a:pt x="66428" y="533"/>
                    <a:pt x="66428" y="533"/>
                  </a:cubicBezTo>
                  <a:cubicBezTo>
                    <a:pt x="64285" y="533"/>
                    <a:pt x="62678" y="2133"/>
                    <a:pt x="61607" y="3200"/>
                  </a:cubicBezTo>
                  <a:cubicBezTo>
                    <a:pt x="61071" y="3733"/>
                    <a:pt x="61071" y="3733"/>
                    <a:pt x="61071" y="3733"/>
                  </a:cubicBezTo>
                  <a:cubicBezTo>
                    <a:pt x="60535" y="4266"/>
                    <a:pt x="59999" y="4800"/>
                    <a:pt x="59464" y="5333"/>
                  </a:cubicBezTo>
                  <a:cubicBezTo>
                    <a:pt x="58928" y="5333"/>
                    <a:pt x="58928" y="5333"/>
                    <a:pt x="58392" y="5866"/>
                  </a:cubicBezTo>
                  <a:cubicBezTo>
                    <a:pt x="57857" y="6400"/>
                    <a:pt x="56785" y="6933"/>
                    <a:pt x="56785" y="8000"/>
                  </a:cubicBezTo>
                  <a:cubicBezTo>
                    <a:pt x="56785" y="9066"/>
                    <a:pt x="56785" y="9600"/>
                    <a:pt x="56785" y="10666"/>
                  </a:cubicBezTo>
                  <a:cubicBezTo>
                    <a:pt x="56785" y="12800"/>
                    <a:pt x="56785" y="14400"/>
                    <a:pt x="54642" y="14933"/>
                  </a:cubicBezTo>
                  <a:cubicBezTo>
                    <a:pt x="53035" y="15466"/>
                    <a:pt x="50892" y="16533"/>
                    <a:pt x="48749" y="18133"/>
                  </a:cubicBezTo>
                  <a:cubicBezTo>
                    <a:pt x="47142" y="18666"/>
                    <a:pt x="46071" y="19200"/>
                    <a:pt x="44999" y="20266"/>
                  </a:cubicBezTo>
                  <a:cubicBezTo>
                    <a:pt x="44464" y="20800"/>
                    <a:pt x="43392" y="21333"/>
                    <a:pt x="42321" y="21866"/>
                  </a:cubicBezTo>
                  <a:cubicBezTo>
                    <a:pt x="42321" y="21866"/>
                    <a:pt x="41785" y="22400"/>
                    <a:pt x="41785" y="22400"/>
                  </a:cubicBezTo>
                  <a:cubicBezTo>
                    <a:pt x="40714" y="22933"/>
                    <a:pt x="39642" y="23466"/>
                    <a:pt x="39107" y="24533"/>
                  </a:cubicBezTo>
                  <a:cubicBezTo>
                    <a:pt x="38571" y="25066"/>
                    <a:pt x="38035" y="26133"/>
                    <a:pt x="38035" y="26666"/>
                  </a:cubicBezTo>
                  <a:cubicBezTo>
                    <a:pt x="37500" y="27200"/>
                    <a:pt x="37500" y="27200"/>
                    <a:pt x="37500" y="27733"/>
                  </a:cubicBezTo>
                  <a:cubicBezTo>
                    <a:pt x="36428" y="29333"/>
                    <a:pt x="35892" y="30400"/>
                    <a:pt x="34821" y="32000"/>
                  </a:cubicBezTo>
                  <a:cubicBezTo>
                    <a:pt x="33750" y="32533"/>
                    <a:pt x="33214" y="33600"/>
                    <a:pt x="32678" y="34666"/>
                  </a:cubicBezTo>
                  <a:cubicBezTo>
                    <a:pt x="32142" y="35733"/>
                    <a:pt x="32142" y="35733"/>
                    <a:pt x="32142" y="35733"/>
                  </a:cubicBezTo>
                  <a:cubicBezTo>
                    <a:pt x="31071" y="37333"/>
                    <a:pt x="29464" y="39466"/>
                    <a:pt x="27857" y="40000"/>
                  </a:cubicBezTo>
                  <a:cubicBezTo>
                    <a:pt x="27857" y="40533"/>
                    <a:pt x="27321" y="40533"/>
                    <a:pt x="26785" y="40533"/>
                  </a:cubicBezTo>
                  <a:cubicBezTo>
                    <a:pt x="26249" y="41066"/>
                    <a:pt x="25178" y="41066"/>
                    <a:pt x="24642" y="41600"/>
                  </a:cubicBezTo>
                  <a:cubicBezTo>
                    <a:pt x="24642" y="41600"/>
                    <a:pt x="24107" y="42133"/>
                    <a:pt x="24107" y="42133"/>
                  </a:cubicBezTo>
                  <a:cubicBezTo>
                    <a:pt x="23571" y="42666"/>
                    <a:pt x="23035" y="43200"/>
                    <a:pt x="22499" y="43200"/>
                  </a:cubicBezTo>
                  <a:cubicBezTo>
                    <a:pt x="22499" y="43200"/>
                    <a:pt x="22499" y="43200"/>
                    <a:pt x="22499" y="43200"/>
                  </a:cubicBezTo>
                  <a:cubicBezTo>
                    <a:pt x="20892" y="42666"/>
                    <a:pt x="20357" y="42133"/>
                    <a:pt x="19285" y="41066"/>
                  </a:cubicBezTo>
                  <a:cubicBezTo>
                    <a:pt x="18750" y="40533"/>
                    <a:pt x="17678" y="39466"/>
                    <a:pt x="16607" y="39466"/>
                  </a:cubicBezTo>
                  <a:cubicBezTo>
                    <a:pt x="16071" y="39466"/>
                    <a:pt x="16071" y="39466"/>
                    <a:pt x="16071" y="39466"/>
                  </a:cubicBezTo>
                  <a:cubicBezTo>
                    <a:pt x="15535" y="39466"/>
                    <a:pt x="14464" y="40000"/>
                    <a:pt x="13928" y="40533"/>
                  </a:cubicBezTo>
                  <a:cubicBezTo>
                    <a:pt x="12857" y="41600"/>
                    <a:pt x="12321" y="41600"/>
                    <a:pt x="11785" y="41600"/>
                  </a:cubicBezTo>
                  <a:cubicBezTo>
                    <a:pt x="10714" y="41600"/>
                    <a:pt x="10178" y="41066"/>
                    <a:pt x="9107" y="40000"/>
                  </a:cubicBezTo>
                  <a:cubicBezTo>
                    <a:pt x="8571" y="38933"/>
                    <a:pt x="7499" y="38400"/>
                    <a:pt x="6428" y="38400"/>
                  </a:cubicBezTo>
                  <a:cubicBezTo>
                    <a:pt x="6428" y="38400"/>
                    <a:pt x="5892" y="38400"/>
                    <a:pt x="5892" y="38400"/>
                  </a:cubicBezTo>
                  <a:cubicBezTo>
                    <a:pt x="5357" y="38400"/>
                    <a:pt x="5357" y="38400"/>
                    <a:pt x="4821" y="38933"/>
                  </a:cubicBezTo>
                  <a:cubicBezTo>
                    <a:pt x="4821" y="38933"/>
                    <a:pt x="4285" y="38933"/>
                    <a:pt x="4285" y="38933"/>
                  </a:cubicBezTo>
                  <a:cubicBezTo>
                    <a:pt x="3749" y="38933"/>
                    <a:pt x="3214" y="38933"/>
                    <a:pt x="2678" y="38400"/>
                  </a:cubicBezTo>
                  <a:cubicBezTo>
                    <a:pt x="2142" y="38400"/>
                    <a:pt x="2142" y="38400"/>
                    <a:pt x="2142" y="38400"/>
                  </a:cubicBezTo>
                  <a:cubicBezTo>
                    <a:pt x="0" y="36800"/>
                    <a:pt x="0" y="36800"/>
                    <a:pt x="0" y="36800"/>
                  </a:cubicBezTo>
                  <a:cubicBezTo>
                    <a:pt x="0" y="38933"/>
                    <a:pt x="0" y="38933"/>
                    <a:pt x="0" y="38933"/>
                  </a:cubicBezTo>
                  <a:cubicBezTo>
                    <a:pt x="0" y="39466"/>
                    <a:pt x="0" y="39466"/>
                    <a:pt x="0" y="40000"/>
                  </a:cubicBezTo>
                  <a:cubicBezTo>
                    <a:pt x="0" y="40533"/>
                    <a:pt x="0" y="41600"/>
                    <a:pt x="535" y="42133"/>
                  </a:cubicBezTo>
                  <a:cubicBezTo>
                    <a:pt x="1607" y="44266"/>
                    <a:pt x="3214" y="45866"/>
                    <a:pt x="4285" y="48000"/>
                  </a:cubicBezTo>
                  <a:cubicBezTo>
                    <a:pt x="5892" y="50133"/>
                    <a:pt x="7499" y="52800"/>
                    <a:pt x="8571" y="55466"/>
                  </a:cubicBezTo>
                  <a:cubicBezTo>
                    <a:pt x="9107" y="56000"/>
                    <a:pt x="9107" y="56533"/>
                    <a:pt x="9642" y="56533"/>
                  </a:cubicBezTo>
                  <a:cubicBezTo>
                    <a:pt x="10178" y="57066"/>
                    <a:pt x="10178" y="57600"/>
                    <a:pt x="10714" y="58133"/>
                  </a:cubicBezTo>
                  <a:cubicBezTo>
                    <a:pt x="10714" y="58666"/>
                    <a:pt x="10714" y="59733"/>
                    <a:pt x="10714" y="60266"/>
                  </a:cubicBezTo>
                  <a:cubicBezTo>
                    <a:pt x="10714" y="60800"/>
                    <a:pt x="10714" y="61866"/>
                    <a:pt x="11249" y="62400"/>
                  </a:cubicBezTo>
                  <a:cubicBezTo>
                    <a:pt x="11785" y="65066"/>
                    <a:pt x="13392" y="66666"/>
                    <a:pt x="14999" y="68800"/>
                  </a:cubicBezTo>
                  <a:cubicBezTo>
                    <a:pt x="14999" y="68800"/>
                    <a:pt x="14999" y="68800"/>
                    <a:pt x="14999" y="68800"/>
                  </a:cubicBezTo>
                  <a:cubicBezTo>
                    <a:pt x="15535" y="69333"/>
                    <a:pt x="15535" y="69866"/>
                    <a:pt x="16071" y="70400"/>
                  </a:cubicBezTo>
                  <a:cubicBezTo>
                    <a:pt x="16071" y="70933"/>
                    <a:pt x="16607" y="71466"/>
                    <a:pt x="17142" y="72000"/>
                  </a:cubicBezTo>
                  <a:cubicBezTo>
                    <a:pt x="17678" y="72533"/>
                    <a:pt x="18214" y="73066"/>
                    <a:pt x="19285" y="74133"/>
                  </a:cubicBezTo>
                  <a:cubicBezTo>
                    <a:pt x="19821" y="74133"/>
                    <a:pt x="19821" y="74133"/>
                    <a:pt x="19821" y="74666"/>
                  </a:cubicBezTo>
                  <a:cubicBezTo>
                    <a:pt x="20892" y="75200"/>
                    <a:pt x="21428" y="75733"/>
                    <a:pt x="22499" y="75733"/>
                  </a:cubicBezTo>
                  <a:cubicBezTo>
                    <a:pt x="23035" y="76266"/>
                    <a:pt x="23571" y="76266"/>
                    <a:pt x="24642" y="76800"/>
                  </a:cubicBezTo>
                  <a:cubicBezTo>
                    <a:pt x="25178" y="77333"/>
                    <a:pt x="25178" y="77333"/>
                    <a:pt x="25178" y="77333"/>
                  </a:cubicBezTo>
                  <a:cubicBezTo>
                    <a:pt x="25714" y="77333"/>
                    <a:pt x="26249" y="77866"/>
                    <a:pt x="26785" y="77866"/>
                  </a:cubicBezTo>
                  <a:cubicBezTo>
                    <a:pt x="27321" y="77866"/>
                    <a:pt x="27857" y="77866"/>
                    <a:pt x="28392" y="78400"/>
                  </a:cubicBezTo>
                  <a:cubicBezTo>
                    <a:pt x="30535" y="79466"/>
                    <a:pt x="30535" y="81600"/>
                    <a:pt x="30535" y="84266"/>
                  </a:cubicBezTo>
                  <a:cubicBezTo>
                    <a:pt x="30535" y="85866"/>
                    <a:pt x="30535" y="85866"/>
                    <a:pt x="30535" y="85866"/>
                  </a:cubicBezTo>
                  <a:cubicBezTo>
                    <a:pt x="35357" y="85866"/>
                    <a:pt x="35357" y="85866"/>
                    <a:pt x="35357" y="85866"/>
                  </a:cubicBezTo>
                  <a:cubicBezTo>
                    <a:pt x="36964" y="86400"/>
                    <a:pt x="36964" y="87466"/>
                    <a:pt x="36428" y="89600"/>
                  </a:cubicBezTo>
                  <a:cubicBezTo>
                    <a:pt x="36428" y="90133"/>
                    <a:pt x="36428" y="90666"/>
                    <a:pt x="36428" y="90666"/>
                  </a:cubicBezTo>
                  <a:cubicBezTo>
                    <a:pt x="36428" y="91200"/>
                    <a:pt x="36428" y="91733"/>
                    <a:pt x="36428" y="92266"/>
                  </a:cubicBezTo>
                  <a:cubicBezTo>
                    <a:pt x="35892" y="93866"/>
                    <a:pt x="35892" y="94933"/>
                    <a:pt x="35892" y="96000"/>
                  </a:cubicBezTo>
                  <a:cubicBezTo>
                    <a:pt x="35892" y="97600"/>
                    <a:pt x="36964" y="98133"/>
                    <a:pt x="37500" y="98666"/>
                  </a:cubicBezTo>
                  <a:cubicBezTo>
                    <a:pt x="38035" y="99200"/>
                    <a:pt x="38035" y="99200"/>
                    <a:pt x="38571" y="99733"/>
                  </a:cubicBezTo>
                  <a:cubicBezTo>
                    <a:pt x="39107" y="100266"/>
                    <a:pt x="40178" y="101333"/>
                    <a:pt x="40714" y="102400"/>
                  </a:cubicBezTo>
                  <a:cubicBezTo>
                    <a:pt x="40714" y="102933"/>
                    <a:pt x="40714" y="103466"/>
                    <a:pt x="40714" y="103466"/>
                  </a:cubicBezTo>
                  <a:cubicBezTo>
                    <a:pt x="41249" y="104533"/>
                    <a:pt x="41249" y="105066"/>
                    <a:pt x="41785" y="105600"/>
                  </a:cubicBezTo>
                  <a:cubicBezTo>
                    <a:pt x="42321" y="105600"/>
                    <a:pt x="42857" y="105600"/>
                    <a:pt x="43392" y="105600"/>
                  </a:cubicBezTo>
                  <a:cubicBezTo>
                    <a:pt x="43928" y="105600"/>
                    <a:pt x="43928" y="105600"/>
                    <a:pt x="44464" y="105600"/>
                  </a:cubicBezTo>
                  <a:cubicBezTo>
                    <a:pt x="44999" y="105600"/>
                    <a:pt x="44999" y="105600"/>
                    <a:pt x="44999" y="105600"/>
                  </a:cubicBezTo>
                  <a:cubicBezTo>
                    <a:pt x="44999" y="105600"/>
                    <a:pt x="45535" y="105600"/>
                    <a:pt x="45535" y="105600"/>
                  </a:cubicBezTo>
                  <a:cubicBezTo>
                    <a:pt x="47678" y="105600"/>
                    <a:pt x="49821" y="106133"/>
                    <a:pt x="51964" y="106666"/>
                  </a:cubicBezTo>
                  <a:cubicBezTo>
                    <a:pt x="51964" y="107200"/>
                    <a:pt x="52499" y="107200"/>
                    <a:pt x="52499" y="107200"/>
                  </a:cubicBezTo>
                  <a:cubicBezTo>
                    <a:pt x="54107" y="107733"/>
                    <a:pt x="56249" y="108800"/>
                    <a:pt x="56249" y="109866"/>
                  </a:cubicBezTo>
                  <a:cubicBezTo>
                    <a:pt x="56249" y="110400"/>
                    <a:pt x="56249" y="110400"/>
                    <a:pt x="56249" y="110933"/>
                  </a:cubicBezTo>
                  <a:cubicBezTo>
                    <a:pt x="56249" y="110933"/>
                    <a:pt x="56249" y="110933"/>
                    <a:pt x="56249" y="111466"/>
                  </a:cubicBezTo>
                  <a:cubicBezTo>
                    <a:pt x="55714" y="112000"/>
                    <a:pt x="55714" y="112000"/>
                    <a:pt x="55714" y="112000"/>
                  </a:cubicBezTo>
                  <a:cubicBezTo>
                    <a:pt x="57857" y="113066"/>
                    <a:pt x="57857" y="113066"/>
                    <a:pt x="57857" y="113066"/>
                  </a:cubicBezTo>
                  <a:cubicBezTo>
                    <a:pt x="57857" y="113066"/>
                    <a:pt x="57857" y="113066"/>
                    <a:pt x="57857" y="113066"/>
                  </a:cubicBezTo>
                  <a:cubicBezTo>
                    <a:pt x="57857" y="113600"/>
                    <a:pt x="57857" y="113600"/>
                    <a:pt x="57857" y="113600"/>
                  </a:cubicBezTo>
                  <a:cubicBezTo>
                    <a:pt x="58392" y="114133"/>
                    <a:pt x="58392" y="114133"/>
                    <a:pt x="58392" y="114133"/>
                  </a:cubicBezTo>
                  <a:cubicBezTo>
                    <a:pt x="58928" y="114133"/>
                    <a:pt x="58928" y="114133"/>
                    <a:pt x="58928" y="114133"/>
                  </a:cubicBezTo>
                  <a:cubicBezTo>
                    <a:pt x="59999" y="114133"/>
                    <a:pt x="60535" y="114666"/>
                    <a:pt x="61607" y="115200"/>
                  </a:cubicBezTo>
                  <a:cubicBezTo>
                    <a:pt x="62142" y="115200"/>
                    <a:pt x="62678" y="115733"/>
                    <a:pt x="63214" y="115733"/>
                  </a:cubicBezTo>
                  <a:cubicBezTo>
                    <a:pt x="63749" y="115733"/>
                    <a:pt x="64821" y="115733"/>
                    <a:pt x="65357" y="115733"/>
                  </a:cubicBezTo>
                  <a:cubicBezTo>
                    <a:pt x="67500" y="115733"/>
                    <a:pt x="67500" y="115733"/>
                    <a:pt x="67500" y="115733"/>
                  </a:cubicBezTo>
                  <a:cubicBezTo>
                    <a:pt x="68035" y="115733"/>
                    <a:pt x="68571" y="115733"/>
                    <a:pt x="69642" y="115733"/>
                  </a:cubicBezTo>
                  <a:cubicBezTo>
                    <a:pt x="70714" y="115733"/>
                    <a:pt x="71250" y="116266"/>
                    <a:pt x="71785" y="116800"/>
                  </a:cubicBezTo>
                  <a:cubicBezTo>
                    <a:pt x="72321" y="117333"/>
                    <a:pt x="73392" y="117866"/>
                    <a:pt x="74464" y="118400"/>
                  </a:cubicBezTo>
                  <a:cubicBezTo>
                    <a:pt x="75535" y="118400"/>
                    <a:pt x="76071" y="118400"/>
                    <a:pt x="77142" y="118400"/>
                  </a:cubicBezTo>
                  <a:cubicBezTo>
                    <a:pt x="77678" y="118400"/>
                    <a:pt x="78750" y="118400"/>
                    <a:pt x="79285" y="118400"/>
                  </a:cubicBezTo>
                  <a:cubicBezTo>
                    <a:pt x="79821" y="118400"/>
                    <a:pt x="80357" y="117866"/>
                    <a:pt x="80892" y="117866"/>
                  </a:cubicBezTo>
                  <a:cubicBezTo>
                    <a:pt x="81964" y="117333"/>
                    <a:pt x="83035" y="117333"/>
                    <a:pt x="84642" y="117333"/>
                  </a:cubicBezTo>
                  <a:cubicBezTo>
                    <a:pt x="84642" y="117333"/>
                    <a:pt x="85178" y="117333"/>
                    <a:pt x="85714" y="117333"/>
                  </a:cubicBezTo>
                  <a:cubicBezTo>
                    <a:pt x="87321" y="117866"/>
                    <a:pt x="88392" y="118400"/>
                    <a:pt x="89999" y="119466"/>
                  </a:cubicBezTo>
                  <a:cubicBezTo>
                    <a:pt x="91071" y="120000"/>
                    <a:pt x="91071" y="120000"/>
                    <a:pt x="91071" y="120000"/>
                  </a:cubicBezTo>
                  <a:cubicBezTo>
                    <a:pt x="106071" y="104000"/>
                    <a:pt x="106071" y="104000"/>
                    <a:pt x="106071" y="104000"/>
                  </a:cubicBezTo>
                  <a:cubicBezTo>
                    <a:pt x="106071" y="103466"/>
                    <a:pt x="106607" y="103466"/>
                    <a:pt x="107142" y="102933"/>
                  </a:cubicBezTo>
                  <a:cubicBezTo>
                    <a:pt x="107142" y="102933"/>
                    <a:pt x="107678" y="102400"/>
                    <a:pt x="108214" y="101866"/>
                  </a:cubicBezTo>
                  <a:cubicBezTo>
                    <a:pt x="108749" y="100800"/>
                    <a:pt x="108749" y="100266"/>
                    <a:pt x="108749" y="98666"/>
                  </a:cubicBezTo>
                  <a:cubicBezTo>
                    <a:pt x="108749" y="98666"/>
                    <a:pt x="108749" y="98133"/>
                    <a:pt x="108749" y="97600"/>
                  </a:cubicBezTo>
                  <a:cubicBezTo>
                    <a:pt x="108749" y="96533"/>
                    <a:pt x="108749" y="96533"/>
                    <a:pt x="109285" y="96000"/>
                  </a:cubicBezTo>
                  <a:cubicBezTo>
                    <a:pt x="109285" y="96000"/>
                    <a:pt x="109821" y="95466"/>
                    <a:pt x="109821" y="95466"/>
                  </a:cubicBezTo>
                  <a:cubicBezTo>
                    <a:pt x="110892" y="93866"/>
                    <a:pt x="110357" y="92800"/>
                    <a:pt x="110357" y="91200"/>
                  </a:cubicBezTo>
                  <a:cubicBezTo>
                    <a:pt x="110357" y="90666"/>
                    <a:pt x="110357" y="90133"/>
                    <a:pt x="110357" y="89066"/>
                  </a:cubicBezTo>
                  <a:cubicBezTo>
                    <a:pt x="110357" y="88000"/>
                    <a:pt x="110892" y="88000"/>
                    <a:pt x="111428" y="87466"/>
                  </a:cubicBezTo>
                  <a:cubicBezTo>
                    <a:pt x="111964" y="86933"/>
                    <a:pt x="112499" y="86933"/>
                    <a:pt x="112499" y="86933"/>
                  </a:cubicBezTo>
                  <a:cubicBezTo>
                    <a:pt x="113035" y="86400"/>
                    <a:pt x="113571" y="86400"/>
                    <a:pt x="114107" y="85333"/>
                  </a:cubicBezTo>
                  <a:cubicBezTo>
                    <a:pt x="115178" y="83733"/>
                    <a:pt x="115714" y="82133"/>
                    <a:pt x="116785" y="80533"/>
                  </a:cubicBezTo>
                  <a:cubicBezTo>
                    <a:pt x="116785" y="79466"/>
                    <a:pt x="117321" y="78933"/>
                    <a:pt x="117857" y="78400"/>
                  </a:cubicBezTo>
                  <a:cubicBezTo>
                    <a:pt x="118392" y="77333"/>
                    <a:pt x="119464" y="76266"/>
                    <a:pt x="119464" y="74666"/>
                  </a:cubicBezTo>
                  <a:cubicBezTo>
                    <a:pt x="119464" y="73066"/>
                    <a:pt x="118928" y="72000"/>
                    <a:pt x="117857" y="71466"/>
                  </a:cubicBezTo>
                  <a:cubicBezTo>
                    <a:pt x="117321" y="70933"/>
                    <a:pt x="117321" y="70400"/>
                    <a:pt x="116785" y="69866"/>
                  </a:cubicBezTo>
                  <a:cubicBezTo>
                    <a:pt x="115714" y="68266"/>
                    <a:pt x="116249" y="65600"/>
                    <a:pt x="116785" y="64000"/>
                  </a:cubicBezTo>
                  <a:cubicBezTo>
                    <a:pt x="116785" y="63466"/>
                    <a:pt x="116785" y="63466"/>
                    <a:pt x="116785" y="62933"/>
                  </a:cubicBezTo>
                  <a:cubicBezTo>
                    <a:pt x="116785" y="62400"/>
                    <a:pt x="117321" y="61866"/>
                    <a:pt x="116785" y="60800"/>
                  </a:cubicBezTo>
                  <a:cubicBezTo>
                    <a:pt x="116785" y="60266"/>
                    <a:pt x="116249" y="59733"/>
                    <a:pt x="115714" y="59200"/>
                  </a:cubicBezTo>
                  <a:cubicBezTo>
                    <a:pt x="115178" y="58666"/>
                    <a:pt x="115178" y="58133"/>
                    <a:pt x="115178" y="57600"/>
                  </a:cubicBezTo>
                  <a:cubicBezTo>
                    <a:pt x="114642" y="56533"/>
                    <a:pt x="115178" y="56533"/>
                    <a:pt x="116249" y="56000"/>
                  </a:cubicBezTo>
                  <a:cubicBezTo>
                    <a:pt x="116249" y="56000"/>
                    <a:pt x="116785" y="56000"/>
                    <a:pt x="117321" y="55466"/>
                  </a:cubicBezTo>
                  <a:cubicBezTo>
                    <a:pt x="117321" y="54933"/>
                    <a:pt x="117321" y="54400"/>
                    <a:pt x="117321" y="53333"/>
                  </a:cubicBezTo>
                  <a:cubicBezTo>
                    <a:pt x="117321" y="52800"/>
                    <a:pt x="117321" y="52266"/>
                    <a:pt x="117857" y="51733"/>
                  </a:cubicBezTo>
                  <a:cubicBezTo>
                    <a:pt x="117857" y="51200"/>
                    <a:pt x="118392" y="50666"/>
                    <a:pt x="118392" y="50666"/>
                  </a:cubicBezTo>
                  <a:cubicBezTo>
                    <a:pt x="118928" y="50133"/>
                    <a:pt x="118928" y="49600"/>
                    <a:pt x="119464" y="49600"/>
                  </a:cubicBezTo>
                  <a:cubicBezTo>
                    <a:pt x="119999" y="48533"/>
                    <a:pt x="119999" y="46933"/>
                    <a:pt x="119464" y="44800"/>
                  </a:cubicBezTo>
                  <a:cubicBezTo>
                    <a:pt x="119464" y="44266"/>
                    <a:pt x="119464" y="43200"/>
                    <a:pt x="119464" y="42666"/>
                  </a:cubicBezTo>
                  <a:cubicBezTo>
                    <a:pt x="119464" y="41066"/>
                    <a:pt x="119464" y="39466"/>
                    <a:pt x="119464" y="37866"/>
                  </a:cubicBezTo>
                  <a:cubicBezTo>
                    <a:pt x="119464" y="36266"/>
                    <a:pt x="119464" y="34666"/>
                    <a:pt x="119464" y="33066"/>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24" name="Shape 2924"/>
            <p:cNvSpPr/>
            <p:nvPr/>
          </p:nvSpPr>
          <p:spPr>
            <a:xfrm>
              <a:off x="1984389" y="1078258"/>
              <a:ext cx="919601" cy="724281"/>
            </a:xfrm>
            <a:custGeom>
              <a:avLst/>
              <a:gdLst/>
              <a:ahLst/>
              <a:cxnLst/>
              <a:rect l="0" t="0" r="0" b="0"/>
              <a:pathLst>
                <a:path w="120000" h="120000" extrusionOk="0">
                  <a:moveTo>
                    <a:pt x="117092" y="27763"/>
                  </a:moveTo>
                  <a:cubicBezTo>
                    <a:pt x="116299" y="25295"/>
                    <a:pt x="116299" y="25295"/>
                    <a:pt x="116299" y="25295"/>
                  </a:cubicBezTo>
                  <a:cubicBezTo>
                    <a:pt x="113392" y="20051"/>
                    <a:pt x="113392" y="20051"/>
                    <a:pt x="113392" y="20051"/>
                  </a:cubicBezTo>
                  <a:cubicBezTo>
                    <a:pt x="113392" y="19742"/>
                    <a:pt x="113392" y="12647"/>
                    <a:pt x="112070" y="6786"/>
                  </a:cubicBezTo>
                  <a:cubicBezTo>
                    <a:pt x="111806" y="5861"/>
                    <a:pt x="111806" y="5861"/>
                    <a:pt x="111806" y="5861"/>
                  </a:cubicBezTo>
                  <a:cubicBezTo>
                    <a:pt x="111277" y="6169"/>
                    <a:pt x="111277" y="6169"/>
                    <a:pt x="111277" y="6169"/>
                  </a:cubicBezTo>
                  <a:cubicBezTo>
                    <a:pt x="106255" y="9562"/>
                    <a:pt x="106255" y="9562"/>
                    <a:pt x="106255" y="9562"/>
                  </a:cubicBezTo>
                  <a:cubicBezTo>
                    <a:pt x="101233" y="4010"/>
                    <a:pt x="101233" y="4010"/>
                    <a:pt x="101233" y="4010"/>
                  </a:cubicBezTo>
                  <a:cubicBezTo>
                    <a:pt x="100176" y="2776"/>
                    <a:pt x="89339" y="308"/>
                    <a:pt x="89074" y="308"/>
                  </a:cubicBezTo>
                  <a:cubicBezTo>
                    <a:pt x="88810" y="0"/>
                    <a:pt x="88810" y="0"/>
                    <a:pt x="88810" y="0"/>
                  </a:cubicBezTo>
                  <a:cubicBezTo>
                    <a:pt x="57621" y="24987"/>
                    <a:pt x="57621" y="24987"/>
                    <a:pt x="57621" y="24987"/>
                  </a:cubicBezTo>
                  <a:cubicBezTo>
                    <a:pt x="53656" y="27763"/>
                    <a:pt x="43348" y="41336"/>
                    <a:pt x="43348" y="41336"/>
                  </a:cubicBezTo>
                  <a:cubicBezTo>
                    <a:pt x="30660" y="44421"/>
                    <a:pt x="30660" y="44421"/>
                    <a:pt x="30660" y="44421"/>
                  </a:cubicBezTo>
                  <a:cubicBezTo>
                    <a:pt x="30925" y="45038"/>
                    <a:pt x="30925" y="45038"/>
                    <a:pt x="30925" y="45038"/>
                  </a:cubicBezTo>
                  <a:cubicBezTo>
                    <a:pt x="31189" y="45655"/>
                    <a:pt x="30925" y="46272"/>
                    <a:pt x="30925" y="46889"/>
                  </a:cubicBezTo>
                  <a:cubicBezTo>
                    <a:pt x="30925" y="47197"/>
                    <a:pt x="30925" y="47506"/>
                    <a:pt x="30925" y="47814"/>
                  </a:cubicBezTo>
                  <a:cubicBezTo>
                    <a:pt x="30660" y="49048"/>
                    <a:pt x="30925" y="49974"/>
                    <a:pt x="30925" y="51208"/>
                  </a:cubicBezTo>
                  <a:cubicBezTo>
                    <a:pt x="30925" y="52133"/>
                    <a:pt x="30925" y="53059"/>
                    <a:pt x="30925" y="54293"/>
                  </a:cubicBezTo>
                  <a:cubicBezTo>
                    <a:pt x="30660" y="58611"/>
                    <a:pt x="30660" y="62930"/>
                    <a:pt x="30660" y="67249"/>
                  </a:cubicBezTo>
                  <a:cubicBezTo>
                    <a:pt x="30660" y="69100"/>
                    <a:pt x="30660" y="69100"/>
                    <a:pt x="30660" y="69100"/>
                  </a:cubicBezTo>
                  <a:cubicBezTo>
                    <a:pt x="30660" y="70951"/>
                    <a:pt x="30132" y="72493"/>
                    <a:pt x="29339" y="74035"/>
                  </a:cubicBezTo>
                  <a:cubicBezTo>
                    <a:pt x="29074" y="74652"/>
                    <a:pt x="29074" y="75578"/>
                    <a:pt x="28810" y="76503"/>
                  </a:cubicBezTo>
                  <a:cubicBezTo>
                    <a:pt x="28810" y="77429"/>
                    <a:pt x="28810" y="78354"/>
                    <a:pt x="28281" y="78971"/>
                  </a:cubicBezTo>
                  <a:cubicBezTo>
                    <a:pt x="28017" y="79588"/>
                    <a:pt x="27753" y="79588"/>
                    <a:pt x="27488" y="79897"/>
                  </a:cubicBezTo>
                  <a:cubicBezTo>
                    <a:pt x="27224" y="79897"/>
                    <a:pt x="26960" y="79897"/>
                    <a:pt x="26960" y="80205"/>
                  </a:cubicBezTo>
                  <a:cubicBezTo>
                    <a:pt x="26431" y="80514"/>
                    <a:pt x="26431" y="80822"/>
                    <a:pt x="26167" y="81131"/>
                  </a:cubicBezTo>
                  <a:cubicBezTo>
                    <a:pt x="26167" y="81439"/>
                    <a:pt x="25903" y="81748"/>
                    <a:pt x="25903" y="81748"/>
                  </a:cubicBezTo>
                  <a:cubicBezTo>
                    <a:pt x="25638" y="82365"/>
                    <a:pt x="25374" y="82365"/>
                    <a:pt x="24845" y="82365"/>
                  </a:cubicBezTo>
                  <a:cubicBezTo>
                    <a:pt x="24581" y="82365"/>
                    <a:pt x="24317" y="82365"/>
                    <a:pt x="24052" y="82365"/>
                  </a:cubicBezTo>
                  <a:cubicBezTo>
                    <a:pt x="23788" y="82365"/>
                    <a:pt x="23259" y="82056"/>
                    <a:pt x="22995" y="82056"/>
                  </a:cubicBezTo>
                  <a:cubicBezTo>
                    <a:pt x="22731" y="82056"/>
                    <a:pt x="22731" y="82056"/>
                    <a:pt x="22466" y="82365"/>
                  </a:cubicBezTo>
                  <a:cubicBezTo>
                    <a:pt x="22202" y="82365"/>
                    <a:pt x="21938" y="82673"/>
                    <a:pt x="21674" y="82673"/>
                  </a:cubicBezTo>
                  <a:cubicBezTo>
                    <a:pt x="21409" y="82982"/>
                    <a:pt x="21145" y="82982"/>
                    <a:pt x="20881" y="83290"/>
                  </a:cubicBezTo>
                  <a:cubicBezTo>
                    <a:pt x="20616" y="83290"/>
                    <a:pt x="20352" y="83290"/>
                    <a:pt x="19823" y="83290"/>
                  </a:cubicBezTo>
                  <a:cubicBezTo>
                    <a:pt x="19823" y="83290"/>
                    <a:pt x="19559" y="83290"/>
                    <a:pt x="19295" y="83290"/>
                  </a:cubicBezTo>
                  <a:cubicBezTo>
                    <a:pt x="19030" y="83290"/>
                    <a:pt x="19030" y="83290"/>
                    <a:pt x="19030" y="83290"/>
                  </a:cubicBezTo>
                  <a:cubicBezTo>
                    <a:pt x="18766" y="83290"/>
                    <a:pt x="18502" y="83290"/>
                    <a:pt x="18502" y="83290"/>
                  </a:cubicBezTo>
                  <a:cubicBezTo>
                    <a:pt x="17709" y="83290"/>
                    <a:pt x="17180" y="83290"/>
                    <a:pt x="16651" y="83290"/>
                  </a:cubicBezTo>
                  <a:cubicBezTo>
                    <a:pt x="16123" y="83290"/>
                    <a:pt x="15594" y="83290"/>
                    <a:pt x="15066" y="83290"/>
                  </a:cubicBezTo>
                  <a:cubicBezTo>
                    <a:pt x="14801" y="83290"/>
                    <a:pt x="14801" y="83290"/>
                    <a:pt x="14801" y="83290"/>
                  </a:cubicBezTo>
                  <a:cubicBezTo>
                    <a:pt x="14273" y="83290"/>
                    <a:pt x="14008" y="83290"/>
                    <a:pt x="13480" y="83290"/>
                  </a:cubicBezTo>
                  <a:cubicBezTo>
                    <a:pt x="12951" y="83290"/>
                    <a:pt x="12422" y="83290"/>
                    <a:pt x="11894" y="83290"/>
                  </a:cubicBezTo>
                  <a:cubicBezTo>
                    <a:pt x="11629" y="83290"/>
                    <a:pt x="11101" y="83290"/>
                    <a:pt x="10572" y="83290"/>
                  </a:cubicBezTo>
                  <a:cubicBezTo>
                    <a:pt x="8986" y="83598"/>
                    <a:pt x="8458" y="84215"/>
                    <a:pt x="7400" y="85449"/>
                  </a:cubicBezTo>
                  <a:cubicBezTo>
                    <a:pt x="6872" y="86375"/>
                    <a:pt x="6079" y="86683"/>
                    <a:pt x="5022" y="86683"/>
                  </a:cubicBezTo>
                  <a:cubicBezTo>
                    <a:pt x="4229" y="86683"/>
                    <a:pt x="4229" y="86683"/>
                    <a:pt x="4229" y="86683"/>
                  </a:cubicBezTo>
                  <a:cubicBezTo>
                    <a:pt x="3964" y="86683"/>
                    <a:pt x="3700" y="86683"/>
                    <a:pt x="3436" y="86683"/>
                  </a:cubicBezTo>
                  <a:cubicBezTo>
                    <a:pt x="3171" y="86683"/>
                    <a:pt x="2907" y="86683"/>
                    <a:pt x="2378" y="86683"/>
                  </a:cubicBezTo>
                  <a:cubicBezTo>
                    <a:pt x="2114" y="86683"/>
                    <a:pt x="1585" y="86683"/>
                    <a:pt x="1057" y="86375"/>
                  </a:cubicBezTo>
                  <a:cubicBezTo>
                    <a:pt x="264" y="86375"/>
                    <a:pt x="264" y="86375"/>
                    <a:pt x="264" y="86375"/>
                  </a:cubicBezTo>
                  <a:cubicBezTo>
                    <a:pt x="528" y="87300"/>
                    <a:pt x="528" y="87300"/>
                    <a:pt x="528" y="87300"/>
                  </a:cubicBezTo>
                  <a:cubicBezTo>
                    <a:pt x="528" y="88226"/>
                    <a:pt x="264" y="89460"/>
                    <a:pt x="264" y="90385"/>
                  </a:cubicBezTo>
                  <a:cubicBezTo>
                    <a:pt x="264" y="90694"/>
                    <a:pt x="264" y="90694"/>
                    <a:pt x="264" y="90694"/>
                  </a:cubicBezTo>
                  <a:cubicBezTo>
                    <a:pt x="264" y="90694"/>
                    <a:pt x="0" y="91002"/>
                    <a:pt x="0" y="91002"/>
                  </a:cubicBezTo>
                  <a:cubicBezTo>
                    <a:pt x="0" y="91619"/>
                    <a:pt x="0" y="91928"/>
                    <a:pt x="264" y="92236"/>
                  </a:cubicBezTo>
                  <a:cubicBezTo>
                    <a:pt x="528" y="92544"/>
                    <a:pt x="528" y="92544"/>
                    <a:pt x="792" y="92853"/>
                  </a:cubicBezTo>
                  <a:cubicBezTo>
                    <a:pt x="1057" y="92853"/>
                    <a:pt x="1321" y="92853"/>
                    <a:pt x="1321" y="93161"/>
                  </a:cubicBezTo>
                  <a:cubicBezTo>
                    <a:pt x="1585" y="93470"/>
                    <a:pt x="1585" y="93778"/>
                    <a:pt x="1585" y="94395"/>
                  </a:cubicBezTo>
                  <a:cubicBezTo>
                    <a:pt x="1585" y="94395"/>
                    <a:pt x="1585" y="94395"/>
                    <a:pt x="1585" y="94395"/>
                  </a:cubicBezTo>
                  <a:cubicBezTo>
                    <a:pt x="1850" y="95012"/>
                    <a:pt x="1850" y="95321"/>
                    <a:pt x="1850" y="95629"/>
                  </a:cubicBezTo>
                  <a:cubicBezTo>
                    <a:pt x="1850" y="96555"/>
                    <a:pt x="1850" y="97172"/>
                    <a:pt x="2643" y="98097"/>
                  </a:cubicBezTo>
                  <a:cubicBezTo>
                    <a:pt x="3171" y="98406"/>
                    <a:pt x="3171" y="98406"/>
                    <a:pt x="3171" y="98406"/>
                  </a:cubicBezTo>
                  <a:cubicBezTo>
                    <a:pt x="3964" y="99331"/>
                    <a:pt x="4757" y="99948"/>
                    <a:pt x="5550" y="100565"/>
                  </a:cubicBezTo>
                  <a:cubicBezTo>
                    <a:pt x="5814" y="100874"/>
                    <a:pt x="6079" y="101182"/>
                    <a:pt x="6343" y="101182"/>
                  </a:cubicBezTo>
                  <a:cubicBezTo>
                    <a:pt x="6872" y="101491"/>
                    <a:pt x="7400" y="101799"/>
                    <a:pt x="7929" y="102416"/>
                  </a:cubicBezTo>
                  <a:cubicBezTo>
                    <a:pt x="8193" y="103033"/>
                    <a:pt x="8458" y="103341"/>
                    <a:pt x="8458" y="103341"/>
                  </a:cubicBezTo>
                  <a:cubicBezTo>
                    <a:pt x="8193" y="103958"/>
                    <a:pt x="7136" y="103958"/>
                    <a:pt x="6872" y="103958"/>
                  </a:cubicBezTo>
                  <a:cubicBezTo>
                    <a:pt x="6079" y="103958"/>
                    <a:pt x="6079" y="103958"/>
                    <a:pt x="6079" y="103958"/>
                  </a:cubicBezTo>
                  <a:cubicBezTo>
                    <a:pt x="6079" y="104575"/>
                    <a:pt x="6079" y="104575"/>
                    <a:pt x="6079" y="104575"/>
                  </a:cubicBezTo>
                  <a:cubicBezTo>
                    <a:pt x="6079" y="105192"/>
                    <a:pt x="6343" y="105501"/>
                    <a:pt x="6343" y="106118"/>
                  </a:cubicBezTo>
                  <a:cubicBezTo>
                    <a:pt x="6343" y="106426"/>
                    <a:pt x="6343" y="106426"/>
                    <a:pt x="6343" y="106426"/>
                  </a:cubicBezTo>
                  <a:cubicBezTo>
                    <a:pt x="6607" y="106426"/>
                    <a:pt x="6607" y="106426"/>
                    <a:pt x="6607" y="106426"/>
                  </a:cubicBezTo>
                  <a:cubicBezTo>
                    <a:pt x="7929" y="106735"/>
                    <a:pt x="8458" y="107969"/>
                    <a:pt x="9251" y="108894"/>
                  </a:cubicBezTo>
                  <a:cubicBezTo>
                    <a:pt x="9779" y="109511"/>
                    <a:pt x="10044" y="109820"/>
                    <a:pt x="10308" y="110128"/>
                  </a:cubicBezTo>
                  <a:cubicBezTo>
                    <a:pt x="10837" y="110745"/>
                    <a:pt x="11365" y="111053"/>
                    <a:pt x="11894" y="111053"/>
                  </a:cubicBezTo>
                  <a:cubicBezTo>
                    <a:pt x="12158" y="111053"/>
                    <a:pt x="12422" y="111053"/>
                    <a:pt x="12687" y="110745"/>
                  </a:cubicBezTo>
                  <a:cubicBezTo>
                    <a:pt x="12687" y="110745"/>
                    <a:pt x="12951" y="110437"/>
                    <a:pt x="13215" y="110437"/>
                  </a:cubicBezTo>
                  <a:cubicBezTo>
                    <a:pt x="13480" y="110128"/>
                    <a:pt x="14008" y="109511"/>
                    <a:pt x="14273" y="109511"/>
                  </a:cubicBezTo>
                  <a:cubicBezTo>
                    <a:pt x="14537" y="109511"/>
                    <a:pt x="14537" y="109511"/>
                    <a:pt x="14537" y="109511"/>
                  </a:cubicBezTo>
                  <a:cubicBezTo>
                    <a:pt x="15066" y="109820"/>
                    <a:pt x="15859" y="111362"/>
                    <a:pt x="15859" y="111979"/>
                  </a:cubicBezTo>
                  <a:cubicBezTo>
                    <a:pt x="15859" y="112287"/>
                    <a:pt x="15594" y="112596"/>
                    <a:pt x="15066" y="112904"/>
                  </a:cubicBezTo>
                  <a:cubicBezTo>
                    <a:pt x="14801" y="113213"/>
                    <a:pt x="14537" y="113213"/>
                    <a:pt x="14537" y="113830"/>
                  </a:cubicBezTo>
                  <a:cubicBezTo>
                    <a:pt x="14537" y="114447"/>
                    <a:pt x="14801" y="114755"/>
                    <a:pt x="15594" y="115681"/>
                  </a:cubicBezTo>
                  <a:cubicBezTo>
                    <a:pt x="15594" y="115989"/>
                    <a:pt x="15859" y="115989"/>
                    <a:pt x="15859" y="116298"/>
                  </a:cubicBezTo>
                  <a:cubicBezTo>
                    <a:pt x="16123" y="116606"/>
                    <a:pt x="16123" y="116606"/>
                    <a:pt x="16123" y="116606"/>
                  </a:cubicBezTo>
                  <a:cubicBezTo>
                    <a:pt x="16387" y="116606"/>
                    <a:pt x="16387" y="116915"/>
                    <a:pt x="16651" y="117223"/>
                  </a:cubicBezTo>
                  <a:cubicBezTo>
                    <a:pt x="17709" y="119074"/>
                    <a:pt x="17709" y="119074"/>
                    <a:pt x="17709" y="119074"/>
                  </a:cubicBezTo>
                  <a:cubicBezTo>
                    <a:pt x="17444" y="116915"/>
                    <a:pt x="17444" y="116915"/>
                    <a:pt x="17444" y="116915"/>
                  </a:cubicBezTo>
                  <a:cubicBezTo>
                    <a:pt x="17444" y="116606"/>
                    <a:pt x="17444" y="116298"/>
                    <a:pt x="17444" y="115989"/>
                  </a:cubicBezTo>
                  <a:cubicBezTo>
                    <a:pt x="17444" y="115989"/>
                    <a:pt x="17444" y="115681"/>
                    <a:pt x="17180" y="115681"/>
                  </a:cubicBezTo>
                  <a:cubicBezTo>
                    <a:pt x="16916" y="115064"/>
                    <a:pt x="16916" y="114755"/>
                    <a:pt x="16916" y="114447"/>
                  </a:cubicBezTo>
                  <a:cubicBezTo>
                    <a:pt x="17180" y="114447"/>
                    <a:pt x="17709" y="114138"/>
                    <a:pt x="17973" y="113830"/>
                  </a:cubicBezTo>
                  <a:cubicBezTo>
                    <a:pt x="17973" y="113830"/>
                    <a:pt x="18237" y="113830"/>
                    <a:pt x="18237" y="113830"/>
                  </a:cubicBezTo>
                  <a:cubicBezTo>
                    <a:pt x="18502" y="113521"/>
                    <a:pt x="18502" y="113521"/>
                    <a:pt x="18502" y="113521"/>
                  </a:cubicBezTo>
                  <a:cubicBezTo>
                    <a:pt x="19030" y="113213"/>
                    <a:pt x="19559" y="112904"/>
                    <a:pt x="19823" y="112904"/>
                  </a:cubicBezTo>
                  <a:cubicBezTo>
                    <a:pt x="20088" y="112904"/>
                    <a:pt x="20088" y="112904"/>
                    <a:pt x="20088" y="112904"/>
                  </a:cubicBezTo>
                  <a:cubicBezTo>
                    <a:pt x="20352" y="112904"/>
                    <a:pt x="20881" y="113521"/>
                    <a:pt x="21145" y="113830"/>
                  </a:cubicBezTo>
                  <a:cubicBezTo>
                    <a:pt x="21145" y="114138"/>
                    <a:pt x="21409" y="114138"/>
                    <a:pt x="21409" y="114447"/>
                  </a:cubicBezTo>
                  <a:cubicBezTo>
                    <a:pt x="21938" y="114755"/>
                    <a:pt x="22202" y="115064"/>
                    <a:pt x="22466" y="115681"/>
                  </a:cubicBezTo>
                  <a:cubicBezTo>
                    <a:pt x="22995" y="116298"/>
                    <a:pt x="22995" y="116298"/>
                    <a:pt x="22995" y="116298"/>
                  </a:cubicBezTo>
                  <a:cubicBezTo>
                    <a:pt x="23259" y="116606"/>
                    <a:pt x="23524" y="116915"/>
                    <a:pt x="23788" y="117223"/>
                  </a:cubicBezTo>
                  <a:cubicBezTo>
                    <a:pt x="24052" y="117532"/>
                    <a:pt x="24317" y="117840"/>
                    <a:pt x="24581" y="118149"/>
                  </a:cubicBezTo>
                  <a:cubicBezTo>
                    <a:pt x="24845" y="118457"/>
                    <a:pt x="24845" y="118457"/>
                    <a:pt x="24845" y="118457"/>
                  </a:cubicBezTo>
                  <a:cubicBezTo>
                    <a:pt x="25110" y="118766"/>
                    <a:pt x="25374" y="119074"/>
                    <a:pt x="25638" y="119383"/>
                  </a:cubicBezTo>
                  <a:cubicBezTo>
                    <a:pt x="25903" y="118766"/>
                    <a:pt x="25903" y="118766"/>
                    <a:pt x="25903" y="118766"/>
                  </a:cubicBezTo>
                  <a:cubicBezTo>
                    <a:pt x="25638" y="119383"/>
                    <a:pt x="25638" y="119383"/>
                    <a:pt x="25638" y="119383"/>
                  </a:cubicBezTo>
                  <a:cubicBezTo>
                    <a:pt x="26167" y="120000"/>
                    <a:pt x="26167" y="120000"/>
                    <a:pt x="26167" y="120000"/>
                  </a:cubicBezTo>
                  <a:cubicBezTo>
                    <a:pt x="26431" y="119074"/>
                    <a:pt x="26431" y="119074"/>
                    <a:pt x="26431" y="119074"/>
                  </a:cubicBezTo>
                  <a:cubicBezTo>
                    <a:pt x="26960" y="117840"/>
                    <a:pt x="26696" y="116298"/>
                    <a:pt x="26431" y="115064"/>
                  </a:cubicBezTo>
                  <a:cubicBezTo>
                    <a:pt x="26431" y="114755"/>
                    <a:pt x="26431" y="114138"/>
                    <a:pt x="26167" y="113830"/>
                  </a:cubicBezTo>
                  <a:cubicBezTo>
                    <a:pt x="26167" y="112596"/>
                    <a:pt x="26167" y="111670"/>
                    <a:pt x="26696" y="111053"/>
                  </a:cubicBezTo>
                  <a:cubicBezTo>
                    <a:pt x="26960" y="110745"/>
                    <a:pt x="27224" y="110745"/>
                    <a:pt x="27488" y="110437"/>
                  </a:cubicBezTo>
                  <a:cubicBezTo>
                    <a:pt x="27753" y="110128"/>
                    <a:pt x="28017" y="109820"/>
                    <a:pt x="28281" y="109511"/>
                  </a:cubicBezTo>
                  <a:cubicBezTo>
                    <a:pt x="28546" y="109203"/>
                    <a:pt x="28546" y="108894"/>
                    <a:pt x="28810" y="108586"/>
                  </a:cubicBezTo>
                  <a:cubicBezTo>
                    <a:pt x="29074" y="108277"/>
                    <a:pt x="29603" y="107660"/>
                    <a:pt x="29867" y="107352"/>
                  </a:cubicBezTo>
                  <a:cubicBezTo>
                    <a:pt x="30132" y="106426"/>
                    <a:pt x="30132" y="105809"/>
                    <a:pt x="30132" y="104884"/>
                  </a:cubicBezTo>
                  <a:cubicBezTo>
                    <a:pt x="30132" y="104884"/>
                    <a:pt x="30132" y="104575"/>
                    <a:pt x="30132" y="104575"/>
                  </a:cubicBezTo>
                  <a:cubicBezTo>
                    <a:pt x="30132" y="104267"/>
                    <a:pt x="30132" y="103958"/>
                    <a:pt x="30132" y="103958"/>
                  </a:cubicBezTo>
                  <a:cubicBezTo>
                    <a:pt x="30132" y="103033"/>
                    <a:pt x="30132" y="102107"/>
                    <a:pt x="30396" y="101799"/>
                  </a:cubicBezTo>
                  <a:cubicBezTo>
                    <a:pt x="30660" y="101182"/>
                    <a:pt x="31189" y="100565"/>
                    <a:pt x="31982" y="100257"/>
                  </a:cubicBezTo>
                  <a:cubicBezTo>
                    <a:pt x="32246" y="100257"/>
                    <a:pt x="32246" y="99948"/>
                    <a:pt x="32511" y="99948"/>
                  </a:cubicBezTo>
                  <a:cubicBezTo>
                    <a:pt x="33039" y="99640"/>
                    <a:pt x="33568" y="99331"/>
                    <a:pt x="34361" y="99331"/>
                  </a:cubicBezTo>
                  <a:cubicBezTo>
                    <a:pt x="34889" y="99331"/>
                    <a:pt x="35154" y="99331"/>
                    <a:pt x="35682" y="99640"/>
                  </a:cubicBezTo>
                  <a:cubicBezTo>
                    <a:pt x="35947" y="99640"/>
                    <a:pt x="36475" y="99640"/>
                    <a:pt x="36740" y="99640"/>
                  </a:cubicBezTo>
                  <a:cubicBezTo>
                    <a:pt x="37004" y="99640"/>
                    <a:pt x="37268" y="99640"/>
                    <a:pt x="37533" y="99640"/>
                  </a:cubicBezTo>
                  <a:cubicBezTo>
                    <a:pt x="38061" y="99331"/>
                    <a:pt x="38590" y="99023"/>
                    <a:pt x="38854" y="98714"/>
                  </a:cubicBezTo>
                  <a:cubicBezTo>
                    <a:pt x="39383" y="98406"/>
                    <a:pt x="39647" y="97789"/>
                    <a:pt x="40176" y="97789"/>
                  </a:cubicBezTo>
                  <a:cubicBezTo>
                    <a:pt x="40440" y="97789"/>
                    <a:pt x="40440" y="97789"/>
                    <a:pt x="40704" y="98097"/>
                  </a:cubicBezTo>
                  <a:cubicBezTo>
                    <a:pt x="40969" y="98097"/>
                    <a:pt x="40969" y="98097"/>
                    <a:pt x="41233" y="98097"/>
                  </a:cubicBezTo>
                  <a:cubicBezTo>
                    <a:pt x="42026" y="98406"/>
                    <a:pt x="43083" y="98714"/>
                    <a:pt x="43612" y="99331"/>
                  </a:cubicBezTo>
                  <a:cubicBezTo>
                    <a:pt x="43876" y="99331"/>
                    <a:pt x="43876" y="99640"/>
                    <a:pt x="44140" y="99640"/>
                  </a:cubicBezTo>
                  <a:cubicBezTo>
                    <a:pt x="44405" y="99948"/>
                    <a:pt x="44405" y="100257"/>
                    <a:pt x="44933" y="100257"/>
                  </a:cubicBezTo>
                  <a:cubicBezTo>
                    <a:pt x="44933" y="100257"/>
                    <a:pt x="44933" y="100257"/>
                    <a:pt x="45198" y="100257"/>
                  </a:cubicBezTo>
                  <a:cubicBezTo>
                    <a:pt x="45198" y="100257"/>
                    <a:pt x="45462" y="100257"/>
                    <a:pt x="45726" y="100257"/>
                  </a:cubicBezTo>
                  <a:cubicBezTo>
                    <a:pt x="45726" y="100257"/>
                    <a:pt x="45991" y="99948"/>
                    <a:pt x="46255" y="99948"/>
                  </a:cubicBezTo>
                  <a:cubicBezTo>
                    <a:pt x="46255" y="99948"/>
                    <a:pt x="46519" y="99948"/>
                    <a:pt x="46519" y="100257"/>
                  </a:cubicBezTo>
                  <a:cubicBezTo>
                    <a:pt x="47577" y="100565"/>
                    <a:pt x="48634" y="101799"/>
                    <a:pt x="48898" y="102416"/>
                  </a:cubicBezTo>
                  <a:cubicBezTo>
                    <a:pt x="49162" y="102724"/>
                    <a:pt x="49427" y="103341"/>
                    <a:pt x="49691" y="103958"/>
                  </a:cubicBezTo>
                  <a:cubicBezTo>
                    <a:pt x="50220" y="105501"/>
                    <a:pt x="50748" y="106735"/>
                    <a:pt x="51806" y="106735"/>
                  </a:cubicBezTo>
                  <a:cubicBezTo>
                    <a:pt x="52070" y="106735"/>
                    <a:pt x="52334" y="106735"/>
                    <a:pt x="52599" y="106735"/>
                  </a:cubicBezTo>
                  <a:cubicBezTo>
                    <a:pt x="53392" y="106118"/>
                    <a:pt x="54185" y="105809"/>
                    <a:pt x="54977" y="105192"/>
                  </a:cubicBezTo>
                  <a:cubicBezTo>
                    <a:pt x="55242" y="105192"/>
                    <a:pt x="55506" y="104884"/>
                    <a:pt x="56035" y="104575"/>
                  </a:cubicBezTo>
                  <a:cubicBezTo>
                    <a:pt x="56828" y="103958"/>
                    <a:pt x="57356" y="103341"/>
                    <a:pt x="58414" y="103341"/>
                  </a:cubicBezTo>
                  <a:cubicBezTo>
                    <a:pt x="58678" y="103341"/>
                    <a:pt x="58942" y="103650"/>
                    <a:pt x="59471" y="103650"/>
                  </a:cubicBezTo>
                  <a:cubicBezTo>
                    <a:pt x="60528" y="103958"/>
                    <a:pt x="61321" y="104884"/>
                    <a:pt x="62378" y="105809"/>
                  </a:cubicBezTo>
                  <a:cubicBezTo>
                    <a:pt x="62643" y="106118"/>
                    <a:pt x="62643" y="106118"/>
                    <a:pt x="62643" y="106118"/>
                  </a:cubicBezTo>
                  <a:cubicBezTo>
                    <a:pt x="63700" y="107352"/>
                    <a:pt x="65550" y="108277"/>
                    <a:pt x="66872" y="108586"/>
                  </a:cubicBezTo>
                  <a:cubicBezTo>
                    <a:pt x="66872" y="108586"/>
                    <a:pt x="66872" y="108586"/>
                    <a:pt x="67136" y="108586"/>
                  </a:cubicBezTo>
                  <a:cubicBezTo>
                    <a:pt x="67400" y="108586"/>
                    <a:pt x="67929" y="108586"/>
                    <a:pt x="68458" y="108277"/>
                  </a:cubicBezTo>
                  <a:cubicBezTo>
                    <a:pt x="68722" y="108277"/>
                    <a:pt x="68986" y="108277"/>
                    <a:pt x="69515" y="108277"/>
                  </a:cubicBezTo>
                  <a:cubicBezTo>
                    <a:pt x="69515" y="108277"/>
                    <a:pt x="69515" y="108277"/>
                    <a:pt x="69515" y="108277"/>
                  </a:cubicBezTo>
                  <a:cubicBezTo>
                    <a:pt x="69779" y="108277"/>
                    <a:pt x="70044" y="108277"/>
                    <a:pt x="70572" y="108586"/>
                  </a:cubicBezTo>
                  <a:cubicBezTo>
                    <a:pt x="70572" y="108586"/>
                    <a:pt x="70837" y="108586"/>
                    <a:pt x="71101" y="108586"/>
                  </a:cubicBezTo>
                  <a:cubicBezTo>
                    <a:pt x="71365" y="108586"/>
                    <a:pt x="71365" y="108586"/>
                    <a:pt x="71629" y="108586"/>
                  </a:cubicBezTo>
                  <a:cubicBezTo>
                    <a:pt x="71629" y="108586"/>
                    <a:pt x="71629" y="108586"/>
                    <a:pt x="71629" y="108586"/>
                  </a:cubicBezTo>
                  <a:cubicBezTo>
                    <a:pt x="71629" y="107969"/>
                    <a:pt x="71629" y="107969"/>
                    <a:pt x="71629" y="107969"/>
                  </a:cubicBezTo>
                  <a:cubicBezTo>
                    <a:pt x="71629" y="107969"/>
                    <a:pt x="71629" y="107969"/>
                    <a:pt x="71629" y="107969"/>
                  </a:cubicBezTo>
                  <a:cubicBezTo>
                    <a:pt x="72158" y="108586"/>
                    <a:pt x="72158" y="108586"/>
                    <a:pt x="72158" y="108586"/>
                  </a:cubicBezTo>
                  <a:cubicBezTo>
                    <a:pt x="72158" y="108277"/>
                    <a:pt x="72158" y="108277"/>
                    <a:pt x="72158" y="108277"/>
                  </a:cubicBezTo>
                  <a:cubicBezTo>
                    <a:pt x="72422" y="107969"/>
                    <a:pt x="72687" y="107660"/>
                    <a:pt x="72951" y="107352"/>
                  </a:cubicBezTo>
                  <a:cubicBezTo>
                    <a:pt x="73480" y="107043"/>
                    <a:pt x="74008" y="106426"/>
                    <a:pt x="74537" y="106118"/>
                  </a:cubicBezTo>
                  <a:cubicBezTo>
                    <a:pt x="76651" y="103958"/>
                    <a:pt x="79295" y="103033"/>
                    <a:pt x="81938" y="102724"/>
                  </a:cubicBezTo>
                  <a:cubicBezTo>
                    <a:pt x="81938" y="102724"/>
                    <a:pt x="81938" y="102724"/>
                    <a:pt x="81938" y="102724"/>
                  </a:cubicBezTo>
                  <a:cubicBezTo>
                    <a:pt x="82995" y="102724"/>
                    <a:pt x="83788" y="103033"/>
                    <a:pt x="84845" y="103341"/>
                  </a:cubicBezTo>
                  <a:cubicBezTo>
                    <a:pt x="85110" y="103341"/>
                    <a:pt x="85374" y="103650"/>
                    <a:pt x="85638" y="103650"/>
                  </a:cubicBezTo>
                  <a:cubicBezTo>
                    <a:pt x="86167" y="103650"/>
                    <a:pt x="86431" y="103650"/>
                    <a:pt x="86696" y="103650"/>
                  </a:cubicBezTo>
                  <a:cubicBezTo>
                    <a:pt x="87488" y="103958"/>
                    <a:pt x="88281" y="104267"/>
                    <a:pt x="89339" y="104575"/>
                  </a:cubicBezTo>
                  <a:cubicBezTo>
                    <a:pt x="89603" y="104884"/>
                    <a:pt x="89867" y="105192"/>
                    <a:pt x="90132" y="105501"/>
                  </a:cubicBezTo>
                  <a:cubicBezTo>
                    <a:pt x="90660" y="105809"/>
                    <a:pt x="90925" y="106426"/>
                    <a:pt x="91982" y="106426"/>
                  </a:cubicBezTo>
                  <a:cubicBezTo>
                    <a:pt x="91982" y="106426"/>
                    <a:pt x="92246" y="106426"/>
                    <a:pt x="92511" y="106426"/>
                  </a:cubicBezTo>
                  <a:cubicBezTo>
                    <a:pt x="93039" y="106426"/>
                    <a:pt x="93832" y="106118"/>
                    <a:pt x="94361" y="105501"/>
                  </a:cubicBezTo>
                  <a:cubicBezTo>
                    <a:pt x="94361" y="105192"/>
                    <a:pt x="94625" y="104884"/>
                    <a:pt x="94889" y="104575"/>
                  </a:cubicBezTo>
                  <a:cubicBezTo>
                    <a:pt x="95154" y="103958"/>
                    <a:pt x="95418" y="103341"/>
                    <a:pt x="95682" y="103033"/>
                  </a:cubicBezTo>
                  <a:cubicBezTo>
                    <a:pt x="96211" y="102416"/>
                    <a:pt x="96475" y="102416"/>
                    <a:pt x="97004" y="102107"/>
                  </a:cubicBezTo>
                  <a:cubicBezTo>
                    <a:pt x="97268" y="102107"/>
                    <a:pt x="97533" y="102107"/>
                    <a:pt x="97797" y="101799"/>
                  </a:cubicBezTo>
                  <a:cubicBezTo>
                    <a:pt x="98061" y="101799"/>
                    <a:pt x="98590" y="101491"/>
                    <a:pt x="98854" y="101182"/>
                  </a:cubicBezTo>
                  <a:cubicBezTo>
                    <a:pt x="99118" y="100874"/>
                    <a:pt x="99383" y="100565"/>
                    <a:pt x="99647" y="100257"/>
                  </a:cubicBezTo>
                  <a:cubicBezTo>
                    <a:pt x="100176" y="99948"/>
                    <a:pt x="100704" y="99948"/>
                    <a:pt x="101233" y="99948"/>
                  </a:cubicBezTo>
                  <a:cubicBezTo>
                    <a:pt x="101233" y="99948"/>
                    <a:pt x="101233" y="99948"/>
                    <a:pt x="101233" y="99948"/>
                  </a:cubicBezTo>
                  <a:cubicBezTo>
                    <a:pt x="101762" y="99948"/>
                    <a:pt x="101762" y="99948"/>
                    <a:pt x="101762" y="99948"/>
                  </a:cubicBezTo>
                  <a:cubicBezTo>
                    <a:pt x="102026" y="99331"/>
                    <a:pt x="102026" y="99331"/>
                    <a:pt x="102026" y="99331"/>
                  </a:cubicBezTo>
                  <a:cubicBezTo>
                    <a:pt x="102290" y="98097"/>
                    <a:pt x="101762" y="96863"/>
                    <a:pt x="101233" y="95321"/>
                  </a:cubicBezTo>
                  <a:cubicBezTo>
                    <a:pt x="100969" y="94087"/>
                    <a:pt x="100440" y="92853"/>
                    <a:pt x="100704" y="91928"/>
                  </a:cubicBezTo>
                  <a:cubicBezTo>
                    <a:pt x="100969" y="91619"/>
                    <a:pt x="101233" y="91619"/>
                    <a:pt x="101233" y="91619"/>
                  </a:cubicBezTo>
                  <a:cubicBezTo>
                    <a:pt x="102290" y="91619"/>
                    <a:pt x="102555" y="91619"/>
                    <a:pt x="102819" y="90385"/>
                  </a:cubicBezTo>
                  <a:cubicBezTo>
                    <a:pt x="102819" y="90077"/>
                    <a:pt x="103083" y="89768"/>
                    <a:pt x="103083" y="89151"/>
                  </a:cubicBezTo>
                  <a:cubicBezTo>
                    <a:pt x="103348" y="87917"/>
                    <a:pt x="103612" y="86992"/>
                    <a:pt x="104405" y="85758"/>
                  </a:cubicBezTo>
                  <a:cubicBezTo>
                    <a:pt x="104933" y="85141"/>
                    <a:pt x="105198" y="84215"/>
                    <a:pt x="105726" y="83598"/>
                  </a:cubicBezTo>
                  <a:cubicBezTo>
                    <a:pt x="106255" y="82673"/>
                    <a:pt x="106784" y="81748"/>
                    <a:pt x="107312" y="80822"/>
                  </a:cubicBezTo>
                  <a:cubicBezTo>
                    <a:pt x="108634" y="78971"/>
                    <a:pt x="109955" y="76812"/>
                    <a:pt x="111277" y="74344"/>
                  </a:cubicBezTo>
                  <a:cubicBezTo>
                    <a:pt x="111806" y="73727"/>
                    <a:pt x="112334" y="72802"/>
                    <a:pt x="112863" y="71876"/>
                  </a:cubicBezTo>
                  <a:cubicBezTo>
                    <a:pt x="113127" y="70951"/>
                    <a:pt x="113920" y="70334"/>
                    <a:pt x="114713" y="69408"/>
                  </a:cubicBezTo>
                  <a:cubicBezTo>
                    <a:pt x="115242" y="69100"/>
                    <a:pt x="115770" y="68483"/>
                    <a:pt x="116299" y="67866"/>
                  </a:cubicBezTo>
                  <a:cubicBezTo>
                    <a:pt x="116299" y="67866"/>
                    <a:pt x="116299" y="67866"/>
                    <a:pt x="116299" y="67866"/>
                  </a:cubicBezTo>
                  <a:cubicBezTo>
                    <a:pt x="118678" y="37017"/>
                    <a:pt x="118678" y="37017"/>
                    <a:pt x="118678" y="37017"/>
                  </a:cubicBezTo>
                  <a:cubicBezTo>
                    <a:pt x="120000" y="32390"/>
                    <a:pt x="120000" y="32390"/>
                    <a:pt x="120000" y="32390"/>
                  </a:cubicBezTo>
                  <a:lnTo>
                    <a:pt x="117092" y="27763"/>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25" name="Shape 2925"/>
            <p:cNvSpPr/>
            <p:nvPr/>
          </p:nvSpPr>
          <p:spPr>
            <a:xfrm>
              <a:off x="2481018" y="2379911"/>
              <a:ext cx="345967" cy="388337"/>
            </a:xfrm>
            <a:custGeom>
              <a:avLst/>
              <a:gdLst/>
              <a:ahLst/>
              <a:cxnLst/>
              <a:rect l="0" t="0" r="0" b="0"/>
              <a:pathLst>
                <a:path w="120000" h="120000" extrusionOk="0">
                  <a:moveTo>
                    <a:pt x="120000" y="57692"/>
                  </a:moveTo>
                  <a:cubicBezTo>
                    <a:pt x="120000" y="56538"/>
                    <a:pt x="120000" y="55384"/>
                    <a:pt x="119298" y="54230"/>
                  </a:cubicBezTo>
                  <a:cubicBezTo>
                    <a:pt x="117894" y="53653"/>
                    <a:pt x="116491" y="53076"/>
                    <a:pt x="114385" y="53076"/>
                  </a:cubicBezTo>
                  <a:cubicBezTo>
                    <a:pt x="114385" y="53076"/>
                    <a:pt x="113684" y="53076"/>
                    <a:pt x="113684" y="53076"/>
                  </a:cubicBezTo>
                  <a:cubicBezTo>
                    <a:pt x="113684" y="53076"/>
                    <a:pt x="113684" y="52500"/>
                    <a:pt x="113684" y="51923"/>
                  </a:cubicBezTo>
                  <a:cubicBezTo>
                    <a:pt x="112982" y="50769"/>
                    <a:pt x="112280" y="49615"/>
                    <a:pt x="112280" y="49615"/>
                  </a:cubicBezTo>
                  <a:cubicBezTo>
                    <a:pt x="111578" y="49038"/>
                    <a:pt x="110175" y="49038"/>
                    <a:pt x="109473" y="49038"/>
                  </a:cubicBezTo>
                  <a:cubicBezTo>
                    <a:pt x="109473" y="49038"/>
                    <a:pt x="108771" y="49038"/>
                    <a:pt x="108070" y="49038"/>
                  </a:cubicBezTo>
                  <a:cubicBezTo>
                    <a:pt x="108070" y="49038"/>
                    <a:pt x="107368" y="49038"/>
                    <a:pt x="107368" y="49038"/>
                  </a:cubicBezTo>
                  <a:cubicBezTo>
                    <a:pt x="107368" y="49038"/>
                    <a:pt x="107368" y="49038"/>
                    <a:pt x="107368" y="49038"/>
                  </a:cubicBezTo>
                  <a:cubicBezTo>
                    <a:pt x="107368" y="49038"/>
                    <a:pt x="106666" y="49038"/>
                    <a:pt x="106666" y="49038"/>
                  </a:cubicBezTo>
                  <a:cubicBezTo>
                    <a:pt x="106666" y="47307"/>
                    <a:pt x="106666" y="46730"/>
                    <a:pt x="107368" y="45000"/>
                  </a:cubicBezTo>
                  <a:cubicBezTo>
                    <a:pt x="108070" y="43846"/>
                    <a:pt x="108070" y="42692"/>
                    <a:pt x="108070" y="40961"/>
                  </a:cubicBezTo>
                  <a:cubicBezTo>
                    <a:pt x="108771" y="38653"/>
                    <a:pt x="108771" y="36346"/>
                    <a:pt x="112280" y="34615"/>
                  </a:cubicBezTo>
                  <a:cubicBezTo>
                    <a:pt x="112982" y="34038"/>
                    <a:pt x="113684" y="33461"/>
                    <a:pt x="114385" y="32307"/>
                  </a:cubicBezTo>
                  <a:cubicBezTo>
                    <a:pt x="114385" y="32307"/>
                    <a:pt x="114385" y="31730"/>
                    <a:pt x="115087" y="31730"/>
                  </a:cubicBezTo>
                  <a:cubicBezTo>
                    <a:pt x="115087" y="31153"/>
                    <a:pt x="115789" y="31153"/>
                    <a:pt x="115789" y="31153"/>
                  </a:cubicBezTo>
                  <a:cubicBezTo>
                    <a:pt x="116491" y="30576"/>
                    <a:pt x="116491" y="30576"/>
                    <a:pt x="117192" y="30000"/>
                  </a:cubicBezTo>
                  <a:cubicBezTo>
                    <a:pt x="117192" y="30000"/>
                    <a:pt x="117192" y="30000"/>
                    <a:pt x="117192" y="29423"/>
                  </a:cubicBezTo>
                  <a:cubicBezTo>
                    <a:pt x="117192" y="28846"/>
                    <a:pt x="117894" y="28846"/>
                    <a:pt x="117894" y="28846"/>
                  </a:cubicBezTo>
                  <a:cubicBezTo>
                    <a:pt x="118596" y="28269"/>
                    <a:pt x="118596" y="28269"/>
                    <a:pt x="118596" y="28269"/>
                  </a:cubicBezTo>
                  <a:cubicBezTo>
                    <a:pt x="118596" y="27692"/>
                    <a:pt x="118596" y="27692"/>
                    <a:pt x="118596" y="27692"/>
                  </a:cubicBezTo>
                  <a:cubicBezTo>
                    <a:pt x="118596" y="27692"/>
                    <a:pt x="118596" y="27115"/>
                    <a:pt x="118596" y="26538"/>
                  </a:cubicBezTo>
                  <a:cubicBezTo>
                    <a:pt x="118596" y="25961"/>
                    <a:pt x="118596" y="25961"/>
                    <a:pt x="118596" y="25961"/>
                  </a:cubicBezTo>
                  <a:cubicBezTo>
                    <a:pt x="117894" y="25961"/>
                    <a:pt x="117894" y="25961"/>
                    <a:pt x="117894" y="25961"/>
                  </a:cubicBezTo>
                  <a:cubicBezTo>
                    <a:pt x="117192" y="24807"/>
                    <a:pt x="116491" y="23653"/>
                    <a:pt x="115789" y="21923"/>
                  </a:cubicBezTo>
                  <a:cubicBezTo>
                    <a:pt x="115087" y="20769"/>
                    <a:pt x="114385" y="19038"/>
                    <a:pt x="112982" y="18461"/>
                  </a:cubicBezTo>
                  <a:cubicBezTo>
                    <a:pt x="111578" y="17307"/>
                    <a:pt x="110175" y="16730"/>
                    <a:pt x="107368" y="16730"/>
                  </a:cubicBezTo>
                  <a:cubicBezTo>
                    <a:pt x="105964" y="16730"/>
                    <a:pt x="103859" y="17307"/>
                    <a:pt x="102456" y="17884"/>
                  </a:cubicBezTo>
                  <a:cubicBezTo>
                    <a:pt x="101052" y="18461"/>
                    <a:pt x="95438" y="20769"/>
                    <a:pt x="92631" y="20769"/>
                  </a:cubicBezTo>
                  <a:cubicBezTo>
                    <a:pt x="91929" y="20769"/>
                    <a:pt x="91228" y="20769"/>
                    <a:pt x="91228" y="20192"/>
                  </a:cubicBezTo>
                  <a:cubicBezTo>
                    <a:pt x="91228" y="20192"/>
                    <a:pt x="90526" y="19615"/>
                    <a:pt x="91929" y="19038"/>
                  </a:cubicBezTo>
                  <a:cubicBezTo>
                    <a:pt x="92631" y="18461"/>
                    <a:pt x="93333" y="17884"/>
                    <a:pt x="93333" y="17307"/>
                  </a:cubicBezTo>
                  <a:cubicBezTo>
                    <a:pt x="93333" y="16730"/>
                    <a:pt x="93333" y="16730"/>
                    <a:pt x="92631" y="16153"/>
                  </a:cubicBezTo>
                  <a:cubicBezTo>
                    <a:pt x="92631" y="15576"/>
                    <a:pt x="91929" y="15576"/>
                    <a:pt x="91929" y="15000"/>
                  </a:cubicBezTo>
                  <a:cubicBezTo>
                    <a:pt x="91929" y="14423"/>
                    <a:pt x="91929" y="13846"/>
                    <a:pt x="91929" y="12692"/>
                  </a:cubicBezTo>
                  <a:cubicBezTo>
                    <a:pt x="91228" y="12692"/>
                    <a:pt x="91228" y="12692"/>
                    <a:pt x="91228" y="12692"/>
                  </a:cubicBezTo>
                  <a:cubicBezTo>
                    <a:pt x="91228" y="10384"/>
                    <a:pt x="91228" y="8076"/>
                    <a:pt x="92631" y="6346"/>
                  </a:cubicBezTo>
                  <a:cubicBezTo>
                    <a:pt x="92631" y="5192"/>
                    <a:pt x="93333" y="4038"/>
                    <a:pt x="94736" y="2884"/>
                  </a:cubicBezTo>
                  <a:cubicBezTo>
                    <a:pt x="95438" y="1730"/>
                    <a:pt x="95438" y="1730"/>
                    <a:pt x="95438" y="1730"/>
                  </a:cubicBezTo>
                  <a:cubicBezTo>
                    <a:pt x="94035" y="1153"/>
                    <a:pt x="94035" y="1153"/>
                    <a:pt x="94035" y="1153"/>
                  </a:cubicBezTo>
                  <a:cubicBezTo>
                    <a:pt x="94035" y="1153"/>
                    <a:pt x="93333" y="1153"/>
                    <a:pt x="92631" y="576"/>
                  </a:cubicBezTo>
                  <a:cubicBezTo>
                    <a:pt x="91929" y="576"/>
                    <a:pt x="91228" y="576"/>
                    <a:pt x="89824" y="576"/>
                  </a:cubicBezTo>
                  <a:cubicBezTo>
                    <a:pt x="89122" y="576"/>
                    <a:pt x="89122" y="576"/>
                    <a:pt x="89122" y="576"/>
                  </a:cubicBezTo>
                  <a:cubicBezTo>
                    <a:pt x="81403" y="576"/>
                    <a:pt x="74385" y="576"/>
                    <a:pt x="66666" y="0"/>
                  </a:cubicBezTo>
                  <a:cubicBezTo>
                    <a:pt x="55438" y="0"/>
                    <a:pt x="55438" y="0"/>
                    <a:pt x="55438" y="0"/>
                  </a:cubicBezTo>
                  <a:cubicBezTo>
                    <a:pt x="55438" y="2307"/>
                    <a:pt x="55438" y="2307"/>
                    <a:pt x="55438" y="2307"/>
                  </a:cubicBezTo>
                  <a:cubicBezTo>
                    <a:pt x="55438" y="25384"/>
                    <a:pt x="55438" y="25384"/>
                    <a:pt x="55438" y="25384"/>
                  </a:cubicBezTo>
                  <a:cubicBezTo>
                    <a:pt x="27368" y="24807"/>
                    <a:pt x="27368" y="24807"/>
                    <a:pt x="27368" y="24807"/>
                  </a:cubicBezTo>
                  <a:cubicBezTo>
                    <a:pt x="27368" y="25384"/>
                    <a:pt x="27368" y="25384"/>
                    <a:pt x="27368" y="25384"/>
                  </a:cubicBezTo>
                  <a:cubicBezTo>
                    <a:pt x="26666" y="25384"/>
                    <a:pt x="26666" y="25384"/>
                    <a:pt x="25964" y="25384"/>
                  </a:cubicBezTo>
                  <a:cubicBezTo>
                    <a:pt x="25263" y="25384"/>
                    <a:pt x="24561" y="24807"/>
                    <a:pt x="23859" y="24230"/>
                  </a:cubicBezTo>
                  <a:cubicBezTo>
                    <a:pt x="23157" y="24230"/>
                    <a:pt x="22456" y="23653"/>
                    <a:pt x="22456" y="23653"/>
                  </a:cubicBezTo>
                  <a:cubicBezTo>
                    <a:pt x="21754" y="23653"/>
                    <a:pt x="21754" y="23653"/>
                    <a:pt x="21754" y="23653"/>
                  </a:cubicBezTo>
                  <a:cubicBezTo>
                    <a:pt x="21754" y="23653"/>
                    <a:pt x="21754" y="23653"/>
                    <a:pt x="21754" y="23653"/>
                  </a:cubicBezTo>
                  <a:cubicBezTo>
                    <a:pt x="20350" y="23653"/>
                    <a:pt x="18947" y="24230"/>
                    <a:pt x="17543" y="24807"/>
                  </a:cubicBezTo>
                  <a:cubicBezTo>
                    <a:pt x="16842" y="24807"/>
                    <a:pt x="16842" y="24807"/>
                    <a:pt x="16842" y="24807"/>
                  </a:cubicBezTo>
                  <a:cubicBezTo>
                    <a:pt x="16842" y="25384"/>
                    <a:pt x="16842" y="25384"/>
                    <a:pt x="16842" y="25384"/>
                  </a:cubicBezTo>
                  <a:cubicBezTo>
                    <a:pt x="16842" y="25961"/>
                    <a:pt x="16842" y="26538"/>
                    <a:pt x="16842" y="27115"/>
                  </a:cubicBezTo>
                  <a:cubicBezTo>
                    <a:pt x="16842" y="27115"/>
                    <a:pt x="16842" y="27692"/>
                    <a:pt x="16842" y="27692"/>
                  </a:cubicBezTo>
                  <a:cubicBezTo>
                    <a:pt x="17543" y="28269"/>
                    <a:pt x="17543" y="29423"/>
                    <a:pt x="17543" y="29423"/>
                  </a:cubicBezTo>
                  <a:cubicBezTo>
                    <a:pt x="17543" y="29423"/>
                    <a:pt x="15438" y="30000"/>
                    <a:pt x="14035" y="30000"/>
                  </a:cubicBezTo>
                  <a:cubicBezTo>
                    <a:pt x="14035" y="30000"/>
                    <a:pt x="13333" y="30000"/>
                    <a:pt x="13333" y="30000"/>
                  </a:cubicBezTo>
                  <a:cubicBezTo>
                    <a:pt x="13333" y="30576"/>
                    <a:pt x="13333" y="30576"/>
                    <a:pt x="13333" y="30576"/>
                  </a:cubicBezTo>
                  <a:cubicBezTo>
                    <a:pt x="11929" y="32307"/>
                    <a:pt x="11228" y="33461"/>
                    <a:pt x="11929" y="34615"/>
                  </a:cubicBezTo>
                  <a:cubicBezTo>
                    <a:pt x="11929" y="35192"/>
                    <a:pt x="12631" y="35769"/>
                    <a:pt x="12631" y="36346"/>
                  </a:cubicBezTo>
                  <a:cubicBezTo>
                    <a:pt x="13333" y="36923"/>
                    <a:pt x="13333" y="36923"/>
                    <a:pt x="12631" y="37500"/>
                  </a:cubicBezTo>
                  <a:cubicBezTo>
                    <a:pt x="11929" y="39807"/>
                    <a:pt x="11929" y="42115"/>
                    <a:pt x="11929" y="44423"/>
                  </a:cubicBezTo>
                  <a:cubicBezTo>
                    <a:pt x="11929" y="45000"/>
                    <a:pt x="11929" y="45000"/>
                    <a:pt x="11929" y="45000"/>
                  </a:cubicBezTo>
                  <a:cubicBezTo>
                    <a:pt x="11929" y="47307"/>
                    <a:pt x="11929" y="49615"/>
                    <a:pt x="11228" y="51346"/>
                  </a:cubicBezTo>
                  <a:cubicBezTo>
                    <a:pt x="10526" y="51346"/>
                    <a:pt x="10526" y="51923"/>
                    <a:pt x="9824" y="52500"/>
                  </a:cubicBezTo>
                  <a:cubicBezTo>
                    <a:pt x="9824" y="52500"/>
                    <a:pt x="9122" y="53076"/>
                    <a:pt x="9122" y="53653"/>
                  </a:cubicBezTo>
                  <a:cubicBezTo>
                    <a:pt x="8421" y="53653"/>
                    <a:pt x="8421" y="54230"/>
                    <a:pt x="8421" y="54230"/>
                  </a:cubicBezTo>
                  <a:cubicBezTo>
                    <a:pt x="7719" y="54230"/>
                    <a:pt x="7719" y="54807"/>
                    <a:pt x="7719" y="54807"/>
                  </a:cubicBezTo>
                  <a:cubicBezTo>
                    <a:pt x="7017" y="55384"/>
                    <a:pt x="7017" y="55384"/>
                    <a:pt x="7017" y="55961"/>
                  </a:cubicBezTo>
                  <a:cubicBezTo>
                    <a:pt x="7017" y="55961"/>
                    <a:pt x="7017" y="56538"/>
                    <a:pt x="7017" y="56538"/>
                  </a:cubicBezTo>
                  <a:cubicBezTo>
                    <a:pt x="6315" y="56538"/>
                    <a:pt x="5614" y="55961"/>
                    <a:pt x="5614" y="55961"/>
                  </a:cubicBezTo>
                  <a:cubicBezTo>
                    <a:pt x="4912" y="55961"/>
                    <a:pt x="4912" y="55961"/>
                    <a:pt x="4912" y="55961"/>
                  </a:cubicBezTo>
                  <a:cubicBezTo>
                    <a:pt x="4210" y="55961"/>
                    <a:pt x="4210" y="55384"/>
                    <a:pt x="4210" y="55384"/>
                  </a:cubicBezTo>
                  <a:cubicBezTo>
                    <a:pt x="3508" y="54807"/>
                    <a:pt x="2807" y="54230"/>
                    <a:pt x="2105" y="54230"/>
                  </a:cubicBezTo>
                  <a:cubicBezTo>
                    <a:pt x="701" y="53653"/>
                    <a:pt x="701" y="53653"/>
                    <a:pt x="701" y="53653"/>
                  </a:cubicBezTo>
                  <a:cubicBezTo>
                    <a:pt x="0" y="54807"/>
                    <a:pt x="0" y="54807"/>
                    <a:pt x="0" y="54807"/>
                  </a:cubicBezTo>
                  <a:cubicBezTo>
                    <a:pt x="0" y="57115"/>
                    <a:pt x="1403" y="60000"/>
                    <a:pt x="3508" y="62307"/>
                  </a:cubicBezTo>
                  <a:cubicBezTo>
                    <a:pt x="4210" y="62884"/>
                    <a:pt x="4210" y="63461"/>
                    <a:pt x="4912" y="64615"/>
                  </a:cubicBezTo>
                  <a:cubicBezTo>
                    <a:pt x="4912" y="65192"/>
                    <a:pt x="5614" y="66346"/>
                    <a:pt x="6315" y="67500"/>
                  </a:cubicBezTo>
                  <a:cubicBezTo>
                    <a:pt x="7017" y="67500"/>
                    <a:pt x="7017" y="67500"/>
                    <a:pt x="7017" y="67500"/>
                  </a:cubicBezTo>
                  <a:cubicBezTo>
                    <a:pt x="7719" y="68653"/>
                    <a:pt x="9122" y="70384"/>
                    <a:pt x="10526" y="70961"/>
                  </a:cubicBezTo>
                  <a:cubicBezTo>
                    <a:pt x="11228" y="70961"/>
                    <a:pt x="11228" y="70961"/>
                    <a:pt x="11228" y="70961"/>
                  </a:cubicBezTo>
                  <a:cubicBezTo>
                    <a:pt x="11929" y="70961"/>
                    <a:pt x="11929" y="70961"/>
                    <a:pt x="12631" y="70961"/>
                  </a:cubicBezTo>
                  <a:cubicBezTo>
                    <a:pt x="11929" y="71538"/>
                    <a:pt x="11228" y="72115"/>
                    <a:pt x="11929" y="73269"/>
                  </a:cubicBezTo>
                  <a:cubicBezTo>
                    <a:pt x="11929" y="73846"/>
                    <a:pt x="11929" y="73846"/>
                    <a:pt x="11929" y="73846"/>
                  </a:cubicBezTo>
                  <a:cubicBezTo>
                    <a:pt x="10526" y="73846"/>
                    <a:pt x="10526" y="73846"/>
                    <a:pt x="10526" y="73846"/>
                  </a:cubicBezTo>
                  <a:cubicBezTo>
                    <a:pt x="10526" y="75000"/>
                    <a:pt x="10526" y="75000"/>
                    <a:pt x="10526" y="75000"/>
                  </a:cubicBezTo>
                  <a:cubicBezTo>
                    <a:pt x="10526" y="76153"/>
                    <a:pt x="10526" y="77884"/>
                    <a:pt x="11929" y="79038"/>
                  </a:cubicBezTo>
                  <a:cubicBezTo>
                    <a:pt x="12631" y="79615"/>
                    <a:pt x="13333" y="79615"/>
                    <a:pt x="14736" y="79615"/>
                  </a:cubicBezTo>
                  <a:cubicBezTo>
                    <a:pt x="14736" y="79615"/>
                    <a:pt x="15438" y="79615"/>
                    <a:pt x="15438" y="79615"/>
                  </a:cubicBezTo>
                  <a:cubicBezTo>
                    <a:pt x="16140" y="80192"/>
                    <a:pt x="16842" y="80769"/>
                    <a:pt x="16842" y="81346"/>
                  </a:cubicBezTo>
                  <a:cubicBezTo>
                    <a:pt x="16842" y="81346"/>
                    <a:pt x="16842" y="81923"/>
                    <a:pt x="16842" y="81923"/>
                  </a:cubicBezTo>
                  <a:cubicBezTo>
                    <a:pt x="16140" y="82500"/>
                    <a:pt x="16140" y="82500"/>
                    <a:pt x="16140" y="83653"/>
                  </a:cubicBezTo>
                  <a:cubicBezTo>
                    <a:pt x="16140" y="84230"/>
                    <a:pt x="16842" y="84807"/>
                    <a:pt x="17543" y="85384"/>
                  </a:cubicBezTo>
                  <a:cubicBezTo>
                    <a:pt x="17543" y="85384"/>
                    <a:pt x="17543" y="85961"/>
                    <a:pt x="17543" y="85961"/>
                  </a:cubicBezTo>
                  <a:cubicBezTo>
                    <a:pt x="18245" y="85961"/>
                    <a:pt x="18245" y="86538"/>
                    <a:pt x="18245" y="86538"/>
                  </a:cubicBezTo>
                  <a:cubicBezTo>
                    <a:pt x="18245" y="87115"/>
                    <a:pt x="18245" y="87692"/>
                    <a:pt x="18947" y="88846"/>
                  </a:cubicBezTo>
                  <a:cubicBezTo>
                    <a:pt x="20350" y="89423"/>
                    <a:pt x="21754" y="90000"/>
                    <a:pt x="23157" y="91153"/>
                  </a:cubicBezTo>
                  <a:cubicBezTo>
                    <a:pt x="23859" y="91153"/>
                    <a:pt x="23859" y="91153"/>
                    <a:pt x="24561" y="91730"/>
                  </a:cubicBezTo>
                  <a:cubicBezTo>
                    <a:pt x="25263" y="91730"/>
                    <a:pt x="25263" y="91730"/>
                    <a:pt x="25964" y="92307"/>
                  </a:cubicBezTo>
                  <a:cubicBezTo>
                    <a:pt x="25263" y="92307"/>
                    <a:pt x="24561" y="92884"/>
                    <a:pt x="24561" y="93461"/>
                  </a:cubicBezTo>
                  <a:cubicBezTo>
                    <a:pt x="24561" y="94615"/>
                    <a:pt x="25964" y="95192"/>
                    <a:pt x="26666" y="95769"/>
                  </a:cubicBezTo>
                  <a:cubicBezTo>
                    <a:pt x="27368" y="96346"/>
                    <a:pt x="27368" y="96346"/>
                    <a:pt x="27368" y="96346"/>
                  </a:cubicBezTo>
                  <a:cubicBezTo>
                    <a:pt x="28771" y="96923"/>
                    <a:pt x="29473" y="97500"/>
                    <a:pt x="30175" y="98076"/>
                  </a:cubicBezTo>
                  <a:cubicBezTo>
                    <a:pt x="30877" y="99230"/>
                    <a:pt x="32280" y="99807"/>
                    <a:pt x="32982" y="100384"/>
                  </a:cubicBezTo>
                  <a:cubicBezTo>
                    <a:pt x="34385" y="102115"/>
                    <a:pt x="35789" y="103846"/>
                    <a:pt x="37192" y="105576"/>
                  </a:cubicBezTo>
                  <a:cubicBezTo>
                    <a:pt x="37894" y="106153"/>
                    <a:pt x="38596" y="106730"/>
                    <a:pt x="39298" y="107307"/>
                  </a:cubicBezTo>
                  <a:cubicBezTo>
                    <a:pt x="40000" y="107884"/>
                    <a:pt x="40000" y="108461"/>
                    <a:pt x="40701" y="109038"/>
                  </a:cubicBezTo>
                  <a:cubicBezTo>
                    <a:pt x="41403" y="110192"/>
                    <a:pt x="42105" y="110769"/>
                    <a:pt x="42807" y="111346"/>
                  </a:cubicBezTo>
                  <a:cubicBezTo>
                    <a:pt x="44210" y="112500"/>
                    <a:pt x="44912" y="113076"/>
                    <a:pt x="45614" y="114230"/>
                  </a:cubicBezTo>
                  <a:cubicBezTo>
                    <a:pt x="45614" y="114230"/>
                    <a:pt x="46315" y="114807"/>
                    <a:pt x="46315" y="114807"/>
                  </a:cubicBezTo>
                  <a:cubicBezTo>
                    <a:pt x="47017" y="115384"/>
                    <a:pt x="47719" y="116538"/>
                    <a:pt x="48421" y="117115"/>
                  </a:cubicBezTo>
                  <a:cubicBezTo>
                    <a:pt x="49122" y="117115"/>
                    <a:pt x="49122" y="117692"/>
                    <a:pt x="49122" y="117692"/>
                  </a:cubicBezTo>
                  <a:cubicBezTo>
                    <a:pt x="51228" y="120000"/>
                    <a:pt x="51228" y="120000"/>
                    <a:pt x="51228" y="120000"/>
                  </a:cubicBezTo>
                  <a:cubicBezTo>
                    <a:pt x="51929" y="117692"/>
                    <a:pt x="51929" y="117692"/>
                    <a:pt x="51929" y="117692"/>
                  </a:cubicBezTo>
                  <a:cubicBezTo>
                    <a:pt x="51929" y="116538"/>
                    <a:pt x="52631" y="115961"/>
                    <a:pt x="52631" y="115384"/>
                  </a:cubicBezTo>
                  <a:cubicBezTo>
                    <a:pt x="54035" y="113076"/>
                    <a:pt x="55438" y="113076"/>
                    <a:pt x="57543" y="112500"/>
                  </a:cubicBezTo>
                  <a:cubicBezTo>
                    <a:pt x="58245" y="112500"/>
                    <a:pt x="58245" y="112500"/>
                    <a:pt x="58245" y="112500"/>
                  </a:cubicBezTo>
                  <a:cubicBezTo>
                    <a:pt x="58947" y="112500"/>
                    <a:pt x="58947" y="112500"/>
                    <a:pt x="59649" y="112500"/>
                  </a:cubicBezTo>
                  <a:cubicBezTo>
                    <a:pt x="61052" y="112500"/>
                    <a:pt x="61754" y="111923"/>
                    <a:pt x="62456" y="111923"/>
                  </a:cubicBezTo>
                  <a:cubicBezTo>
                    <a:pt x="63157" y="111346"/>
                    <a:pt x="63859" y="111346"/>
                    <a:pt x="63859" y="110769"/>
                  </a:cubicBezTo>
                  <a:cubicBezTo>
                    <a:pt x="63859" y="110192"/>
                    <a:pt x="64561" y="110192"/>
                    <a:pt x="64561" y="109615"/>
                  </a:cubicBezTo>
                  <a:cubicBezTo>
                    <a:pt x="65263" y="109615"/>
                    <a:pt x="65263" y="109038"/>
                    <a:pt x="65964" y="108461"/>
                  </a:cubicBezTo>
                  <a:cubicBezTo>
                    <a:pt x="66666" y="107884"/>
                    <a:pt x="67368" y="107307"/>
                    <a:pt x="67368" y="106730"/>
                  </a:cubicBezTo>
                  <a:cubicBezTo>
                    <a:pt x="67368" y="106153"/>
                    <a:pt x="66666" y="105576"/>
                    <a:pt x="65964" y="105576"/>
                  </a:cubicBezTo>
                  <a:cubicBezTo>
                    <a:pt x="65964" y="105000"/>
                    <a:pt x="65263" y="105000"/>
                    <a:pt x="64561" y="105000"/>
                  </a:cubicBezTo>
                  <a:cubicBezTo>
                    <a:pt x="63859" y="104423"/>
                    <a:pt x="63157" y="104423"/>
                    <a:pt x="63157" y="103846"/>
                  </a:cubicBezTo>
                  <a:cubicBezTo>
                    <a:pt x="62456" y="103269"/>
                    <a:pt x="63157" y="102692"/>
                    <a:pt x="63157" y="102115"/>
                  </a:cubicBezTo>
                  <a:cubicBezTo>
                    <a:pt x="63157" y="102115"/>
                    <a:pt x="63859" y="101538"/>
                    <a:pt x="63859" y="101538"/>
                  </a:cubicBezTo>
                  <a:cubicBezTo>
                    <a:pt x="64561" y="99230"/>
                    <a:pt x="63157" y="99230"/>
                    <a:pt x="61754" y="98653"/>
                  </a:cubicBezTo>
                  <a:cubicBezTo>
                    <a:pt x="61052" y="98076"/>
                    <a:pt x="60350" y="98076"/>
                    <a:pt x="59649" y="97500"/>
                  </a:cubicBezTo>
                  <a:cubicBezTo>
                    <a:pt x="59649" y="96923"/>
                    <a:pt x="59649" y="96346"/>
                    <a:pt x="60350" y="95769"/>
                  </a:cubicBezTo>
                  <a:cubicBezTo>
                    <a:pt x="60350" y="95769"/>
                    <a:pt x="61052" y="95192"/>
                    <a:pt x="61052" y="95192"/>
                  </a:cubicBezTo>
                  <a:cubicBezTo>
                    <a:pt x="61754" y="94038"/>
                    <a:pt x="61052" y="93461"/>
                    <a:pt x="61052" y="92307"/>
                  </a:cubicBezTo>
                  <a:cubicBezTo>
                    <a:pt x="61052" y="92307"/>
                    <a:pt x="61052" y="92307"/>
                    <a:pt x="61052" y="92307"/>
                  </a:cubicBezTo>
                  <a:cubicBezTo>
                    <a:pt x="61052" y="91730"/>
                    <a:pt x="61052" y="91730"/>
                    <a:pt x="60350" y="91153"/>
                  </a:cubicBezTo>
                  <a:cubicBezTo>
                    <a:pt x="60350" y="90576"/>
                    <a:pt x="59649" y="89423"/>
                    <a:pt x="60350" y="89423"/>
                  </a:cubicBezTo>
                  <a:cubicBezTo>
                    <a:pt x="61052" y="88846"/>
                    <a:pt x="61052" y="88846"/>
                    <a:pt x="61052" y="88846"/>
                  </a:cubicBezTo>
                  <a:cubicBezTo>
                    <a:pt x="61754" y="88846"/>
                    <a:pt x="61754" y="88846"/>
                    <a:pt x="62456" y="89423"/>
                  </a:cubicBezTo>
                  <a:cubicBezTo>
                    <a:pt x="62456" y="89423"/>
                    <a:pt x="63157" y="89423"/>
                    <a:pt x="63859" y="89423"/>
                  </a:cubicBezTo>
                  <a:cubicBezTo>
                    <a:pt x="63859" y="89423"/>
                    <a:pt x="63859" y="89423"/>
                    <a:pt x="63859" y="89423"/>
                  </a:cubicBezTo>
                  <a:cubicBezTo>
                    <a:pt x="64561" y="89423"/>
                    <a:pt x="65263" y="89423"/>
                    <a:pt x="65263" y="88846"/>
                  </a:cubicBezTo>
                  <a:cubicBezTo>
                    <a:pt x="65964" y="88846"/>
                    <a:pt x="66666" y="88846"/>
                    <a:pt x="67368" y="88846"/>
                  </a:cubicBezTo>
                  <a:cubicBezTo>
                    <a:pt x="67368" y="88846"/>
                    <a:pt x="67368" y="88846"/>
                    <a:pt x="67368" y="88846"/>
                  </a:cubicBezTo>
                  <a:cubicBezTo>
                    <a:pt x="68070" y="88846"/>
                    <a:pt x="68771" y="88846"/>
                    <a:pt x="69473" y="89423"/>
                  </a:cubicBezTo>
                  <a:cubicBezTo>
                    <a:pt x="69473" y="89423"/>
                    <a:pt x="70175" y="90000"/>
                    <a:pt x="70877" y="90000"/>
                  </a:cubicBezTo>
                  <a:cubicBezTo>
                    <a:pt x="71578" y="90000"/>
                    <a:pt x="71578" y="90000"/>
                    <a:pt x="71578" y="90000"/>
                  </a:cubicBezTo>
                  <a:cubicBezTo>
                    <a:pt x="71578" y="90000"/>
                    <a:pt x="71578" y="90000"/>
                    <a:pt x="71578" y="90000"/>
                  </a:cubicBezTo>
                  <a:cubicBezTo>
                    <a:pt x="72280" y="90000"/>
                    <a:pt x="72280" y="90000"/>
                    <a:pt x="72982" y="89423"/>
                  </a:cubicBezTo>
                  <a:cubicBezTo>
                    <a:pt x="72982" y="89423"/>
                    <a:pt x="73684" y="88846"/>
                    <a:pt x="74385" y="88846"/>
                  </a:cubicBezTo>
                  <a:cubicBezTo>
                    <a:pt x="74385" y="88269"/>
                    <a:pt x="75789" y="88269"/>
                    <a:pt x="76491" y="88269"/>
                  </a:cubicBezTo>
                  <a:cubicBezTo>
                    <a:pt x="76491" y="88269"/>
                    <a:pt x="77192" y="88269"/>
                    <a:pt x="77192" y="88269"/>
                  </a:cubicBezTo>
                  <a:cubicBezTo>
                    <a:pt x="78596" y="88269"/>
                    <a:pt x="78596" y="88269"/>
                    <a:pt x="78596" y="88269"/>
                  </a:cubicBezTo>
                  <a:cubicBezTo>
                    <a:pt x="78596" y="87115"/>
                    <a:pt x="78596" y="87115"/>
                    <a:pt x="78596" y="87115"/>
                  </a:cubicBezTo>
                  <a:cubicBezTo>
                    <a:pt x="78596" y="85384"/>
                    <a:pt x="79298" y="84230"/>
                    <a:pt x="78596" y="83076"/>
                  </a:cubicBezTo>
                  <a:cubicBezTo>
                    <a:pt x="77894" y="82500"/>
                    <a:pt x="77894" y="82500"/>
                    <a:pt x="77894" y="82500"/>
                  </a:cubicBezTo>
                  <a:cubicBezTo>
                    <a:pt x="77192" y="80769"/>
                    <a:pt x="77192" y="80769"/>
                    <a:pt x="79298" y="79615"/>
                  </a:cubicBezTo>
                  <a:cubicBezTo>
                    <a:pt x="80701" y="79038"/>
                    <a:pt x="81403" y="78461"/>
                    <a:pt x="82105" y="78461"/>
                  </a:cubicBezTo>
                  <a:cubicBezTo>
                    <a:pt x="82105" y="78461"/>
                    <a:pt x="82807" y="79038"/>
                    <a:pt x="84210" y="79615"/>
                  </a:cubicBezTo>
                  <a:cubicBezTo>
                    <a:pt x="85614" y="80192"/>
                    <a:pt x="86315" y="81346"/>
                    <a:pt x="87017" y="82500"/>
                  </a:cubicBezTo>
                  <a:cubicBezTo>
                    <a:pt x="87017" y="83076"/>
                    <a:pt x="87017" y="83076"/>
                    <a:pt x="87017" y="83076"/>
                  </a:cubicBezTo>
                  <a:cubicBezTo>
                    <a:pt x="88421" y="84807"/>
                    <a:pt x="89122" y="85961"/>
                    <a:pt x="89824" y="87692"/>
                  </a:cubicBezTo>
                  <a:cubicBezTo>
                    <a:pt x="89824" y="88269"/>
                    <a:pt x="89824" y="88269"/>
                    <a:pt x="89824" y="88269"/>
                  </a:cubicBezTo>
                  <a:cubicBezTo>
                    <a:pt x="90526" y="88269"/>
                    <a:pt x="90526" y="88269"/>
                    <a:pt x="90526" y="88269"/>
                  </a:cubicBezTo>
                  <a:cubicBezTo>
                    <a:pt x="91929" y="88846"/>
                    <a:pt x="93333" y="88846"/>
                    <a:pt x="94035" y="89423"/>
                  </a:cubicBezTo>
                  <a:cubicBezTo>
                    <a:pt x="95438" y="89423"/>
                    <a:pt x="96140" y="90000"/>
                    <a:pt x="97543" y="90000"/>
                  </a:cubicBezTo>
                  <a:cubicBezTo>
                    <a:pt x="97543" y="90000"/>
                    <a:pt x="98245" y="90000"/>
                    <a:pt x="98245" y="90000"/>
                  </a:cubicBezTo>
                  <a:cubicBezTo>
                    <a:pt x="100350" y="89423"/>
                    <a:pt x="100350" y="88846"/>
                    <a:pt x="101052" y="87692"/>
                  </a:cubicBezTo>
                  <a:cubicBezTo>
                    <a:pt x="101754" y="86538"/>
                    <a:pt x="101754" y="85961"/>
                    <a:pt x="103157" y="85384"/>
                  </a:cubicBezTo>
                  <a:cubicBezTo>
                    <a:pt x="103859" y="85384"/>
                    <a:pt x="103859" y="85384"/>
                    <a:pt x="104561" y="85384"/>
                  </a:cubicBezTo>
                  <a:cubicBezTo>
                    <a:pt x="104561" y="85384"/>
                    <a:pt x="104561" y="85384"/>
                    <a:pt x="105263" y="85384"/>
                  </a:cubicBezTo>
                  <a:cubicBezTo>
                    <a:pt x="106666" y="85961"/>
                    <a:pt x="107368" y="87692"/>
                    <a:pt x="107368" y="88846"/>
                  </a:cubicBezTo>
                  <a:cubicBezTo>
                    <a:pt x="108070" y="90000"/>
                    <a:pt x="108771" y="91153"/>
                    <a:pt x="110175" y="91153"/>
                  </a:cubicBezTo>
                  <a:cubicBezTo>
                    <a:pt x="111578" y="91153"/>
                    <a:pt x="112280" y="90576"/>
                    <a:pt x="112280" y="90000"/>
                  </a:cubicBezTo>
                  <a:cubicBezTo>
                    <a:pt x="113684" y="88846"/>
                    <a:pt x="113684" y="87692"/>
                    <a:pt x="113684" y="85961"/>
                  </a:cubicBezTo>
                  <a:cubicBezTo>
                    <a:pt x="114385" y="84807"/>
                    <a:pt x="114385" y="84230"/>
                    <a:pt x="115087" y="83076"/>
                  </a:cubicBezTo>
                  <a:cubicBezTo>
                    <a:pt x="115087" y="82500"/>
                    <a:pt x="115789" y="81923"/>
                    <a:pt x="116491" y="81346"/>
                  </a:cubicBezTo>
                  <a:cubicBezTo>
                    <a:pt x="117192" y="80192"/>
                    <a:pt x="117894" y="79038"/>
                    <a:pt x="117894" y="77884"/>
                  </a:cubicBezTo>
                  <a:cubicBezTo>
                    <a:pt x="117894" y="76730"/>
                    <a:pt x="117894" y="76153"/>
                    <a:pt x="117894" y="75000"/>
                  </a:cubicBezTo>
                  <a:cubicBezTo>
                    <a:pt x="117894" y="73846"/>
                    <a:pt x="117894" y="72115"/>
                    <a:pt x="117894" y="70961"/>
                  </a:cubicBezTo>
                  <a:cubicBezTo>
                    <a:pt x="119298" y="68076"/>
                    <a:pt x="119298" y="66346"/>
                    <a:pt x="117894" y="64038"/>
                  </a:cubicBezTo>
                  <a:cubicBezTo>
                    <a:pt x="117192" y="62307"/>
                    <a:pt x="117894" y="61153"/>
                    <a:pt x="118596" y="60000"/>
                  </a:cubicBezTo>
                  <a:cubicBezTo>
                    <a:pt x="119298" y="59423"/>
                    <a:pt x="119298" y="58269"/>
                    <a:pt x="120000" y="57692"/>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26" name="Shape 2926"/>
            <p:cNvSpPr/>
            <p:nvPr/>
          </p:nvSpPr>
          <p:spPr>
            <a:xfrm>
              <a:off x="3533428" y="4282564"/>
              <a:ext cx="131690" cy="123282"/>
            </a:xfrm>
            <a:custGeom>
              <a:avLst/>
              <a:gdLst/>
              <a:ahLst/>
              <a:cxnLst/>
              <a:rect l="0" t="0" r="0" b="0"/>
              <a:pathLst>
                <a:path w="120000" h="120000" extrusionOk="0">
                  <a:moveTo>
                    <a:pt x="116307" y="32727"/>
                  </a:moveTo>
                  <a:cubicBezTo>
                    <a:pt x="112615" y="27272"/>
                    <a:pt x="108923" y="21818"/>
                    <a:pt x="103384" y="18181"/>
                  </a:cubicBezTo>
                  <a:cubicBezTo>
                    <a:pt x="101538" y="14545"/>
                    <a:pt x="97846" y="12727"/>
                    <a:pt x="96000" y="9090"/>
                  </a:cubicBezTo>
                  <a:cubicBezTo>
                    <a:pt x="90461" y="1818"/>
                    <a:pt x="84923" y="0"/>
                    <a:pt x="77538" y="0"/>
                  </a:cubicBezTo>
                  <a:cubicBezTo>
                    <a:pt x="70153" y="0"/>
                    <a:pt x="60923" y="3636"/>
                    <a:pt x="51692" y="10909"/>
                  </a:cubicBezTo>
                  <a:cubicBezTo>
                    <a:pt x="46153" y="12727"/>
                    <a:pt x="46153" y="12727"/>
                    <a:pt x="46153" y="12727"/>
                  </a:cubicBezTo>
                  <a:cubicBezTo>
                    <a:pt x="38769" y="18181"/>
                    <a:pt x="33230" y="25454"/>
                    <a:pt x="27692" y="32727"/>
                  </a:cubicBezTo>
                  <a:cubicBezTo>
                    <a:pt x="25846" y="38181"/>
                    <a:pt x="22153" y="41818"/>
                    <a:pt x="18461" y="47272"/>
                  </a:cubicBezTo>
                  <a:cubicBezTo>
                    <a:pt x="16615" y="49090"/>
                    <a:pt x="12923" y="50909"/>
                    <a:pt x="11076" y="52727"/>
                  </a:cubicBezTo>
                  <a:cubicBezTo>
                    <a:pt x="7384" y="54545"/>
                    <a:pt x="3692" y="56363"/>
                    <a:pt x="1846" y="58181"/>
                  </a:cubicBezTo>
                  <a:cubicBezTo>
                    <a:pt x="0" y="61818"/>
                    <a:pt x="0" y="61818"/>
                    <a:pt x="0" y="63636"/>
                  </a:cubicBezTo>
                  <a:cubicBezTo>
                    <a:pt x="0" y="65454"/>
                    <a:pt x="0" y="67272"/>
                    <a:pt x="1846" y="69090"/>
                  </a:cubicBezTo>
                  <a:cubicBezTo>
                    <a:pt x="3692" y="69090"/>
                    <a:pt x="3692" y="70909"/>
                    <a:pt x="5538" y="72727"/>
                  </a:cubicBezTo>
                  <a:cubicBezTo>
                    <a:pt x="7384" y="74545"/>
                    <a:pt x="7384" y="78181"/>
                    <a:pt x="7384" y="80000"/>
                  </a:cubicBezTo>
                  <a:cubicBezTo>
                    <a:pt x="9230" y="81818"/>
                    <a:pt x="9230" y="83636"/>
                    <a:pt x="9230" y="83636"/>
                  </a:cubicBezTo>
                  <a:cubicBezTo>
                    <a:pt x="9230" y="85454"/>
                    <a:pt x="9230" y="85454"/>
                    <a:pt x="9230" y="85454"/>
                  </a:cubicBezTo>
                  <a:cubicBezTo>
                    <a:pt x="11076" y="87272"/>
                    <a:pt x="11076" y="87272"/>
                    <a:pt x="11076" y="87272"/>
                  </a:cubicBezTo>
                  <a:cubicBezTo>
                    <a:pt x="14769" y="87272"/>
                    <a:pt x="16615" y="92727"/>
                    <a:pt x="18461" y="96363"/>
                  </a:cubicBezTo>
                  <a:cubicBezTo>
                    <a:pt x="20307" y="98181"/>
                    <a:pt x="20307" y="100000"/>
                    <a:pt x="22153" y="101818"/>
                  </a:cubicBezTo>
                  <a:cubicBezTo>
                    <a:pt x="22153" y="103636"/>
                    <a:pt x="24000" y="103636"/>
                    <a:pt x="24000" y="103636"/>
                  </a:cubicBezTo>
                  <a:cubicBezTo>
                    <a:pt x="25846" y="103636"/>
                    <a:pt x="25846" y="105454"/>
                    <a:pt x="27692" y="105454"/>
                  </a:cubicBezTo>
                  <a:cubicBezTo>
                    <a:pt x="27692" y="107272"/>
                    <a:pt x="27692" y="107272"/>
                    <a:pt x="27692" y="109090"/>
                  </a:cubicBezTo>
                  <a:cubicBezTo>
                    <a:pt x="27692" y="110909"/>
                    <a:pt x="27692" y="110909"/>
                    <a:pt x="27692" y="112727"/>
                  </a:cubicBezTo>
                  <a:cubicBezTo>
                    <a:pt x="31384" y="116363"/>
                    <a:pt x="35076" y="120000"/>
                    <a:pt x="40615" y="120000"/>
                  </a:cubicBezTo>
                  <a:cubicBezTo>
                    <a:pt x="46153" y="120000"/>
                    <a:pt x="53538" y="114545"/>
                    <a:pt x="55384" y="109090"/>
                  </a:cubicBezTo>
                  <a:cubicBezTo>
                    <a:pt x="59076" y="98181"/>
                    <a:pt x="66461" y="90909"/>
                    <a:pt x="77538" y="89090"/>
                  </a:cubicBezTo>
                  <a:cubicBezTo>
                    <a:pt x="79384" y="89090"/>
                    <a:pt x="81230" y="87272"/>
                    <a:pt x="83076" y="87272"/>
                  </a:cubicBezTo>
                  <a:cubicBezTo>
                    <a:pt x="90461" y="85454"/>
                    <a:pt x="97846" y="85454"/>
                    <a:pt x="103384" y="81818"/>
                  </a:cubicBezTo>
                  <a:cubicBezTo>
                    <a:pt x="108923" y="78181"/>
                    <a:pt x="108923" y="72727"/>
                    <a:pt x="107076" y="67272"/>
                  </a:cubicBezTo>
                  <a:cubicBezTo>
                    <a:pt x="107076" y="63636"/>
                    <a:pt x="105230" y="61818"/>
                    <a:pt x="107076" y="58181"/>
                  </a:cubicBezTo>
                  <a:cubicBezTo>
                    <a:pt x="110769" y="58181"/>
                    <a:pt x="114461" y="54545"/>
                    <a:pt x="116307" y="50909"/>
                  </a:cubicBezTo>
                  <a:cubicBezTo>
                    <a:pt x="120000" y="45454"/>
                    <a:pt x="120000" y="38181"/>
                    <a:pt x="116307" y="32727"/>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27" name="Shape 2927"/>
            <p:cNvSpPr/>
            <p:nvPr/>
          </p:nvSpPr>
          <p:spPr>
            <a:xfrm>
              <a:off x="2660699" y="3563419"/>
              <a:ext cx="785679" cy="737636"/>
            </a:xfrm>
            <a:custGeom>
              <a:avLst/>
              <a:gdLst/>
              <a:ahLst/>
              <a:cxnLst/>
              <a:rect l="0" t="0" r="0" b="0"/>
              <a:pathLst>
                <a:path w="120000" h="120000" extrusionOk="0">
                  <a:moveTo>
                    <a:pt x="120000" y="7878"/>
                  </a:moveTo>
                  <a:cubicBezTo>
                    <a:pt x="120000" y="7878"/>
                    <a:pt x="120000" y="7878"/>
                    <a:pt x="120000" y="7878"/>
                  </a:cubicBezTo>
                  <a:cubicBezTo>
                    <a:pt x="119690" y="7575"/>
                    <a:pt x="119690" y="7575"/>
                    <a:pt x="119690" y="7575"/>
                  </a:cubicBezTo>
                  <a:cubicBezTo>
                    <a:pt x="119690" y="7272"/>
                    <a:pt x="119381" y="6969"/>
                    <a:pt x="119072" y="6666"/>
                  </a:cubicBezTo>
                  <a:cubicBezTo>
                    <a:pt x="118762" y="6666"/>
                    <a:pt x="118453" y="6363"/>
                    <a:pt x="118144" y="6363"/>
                  </a:cubicBezTo>
                  <a:cubicBezTo>
                    <a:pt x="118144" y="6363"/>
                    <a:pt x="117835" y="6363"/>
                    <a:pt x="117835" y="6363"/>
                  </a:cubicBezTo>
                  <a:cubicBezTo>
                    <a:pt x="117525" y="6060"/>
                    <a:pt x="117525" y="6060"/>
                    <a:pt x="117216" y="6060"/>
                  </a:cubicBezTo>
                  <a:cubicBezTo>
                    <a:pt x="117216" y="5757"/>
                    <a:pt x="116907" y="5757"/>
                    <a:pt x="116597" y="5454"/>
                  </a:cubicBezTo>
                  <a:cubicBezTo>
                    <a:pt x="116597" y="5454"/>
                    <a:pt x="116288" y="5454"/>
                    <a:pt x="116288" y="5454"/>
                  </a:cubicBezTo>
                  <a:cubicBezTo>
                    <a:pt x="115979" y="5454"/>
                    <a:pt x="115979" y="5454"/>
                    <a:pt x="115670" y="5454"/>
                  </a:cubicBezTo>
                  <a:cubicBezTo>
                    <a:pt x="115670" y="5454"/>
                    <a:pt x="115670" y="5454"/>
                    <a:pt x="115360" y="5454"/>
                  </a:cubicBezTo>
                  <a:cubicBezTo>
                    <a:pt x="115360" y="5454"/>
                    <a:pt x="115360" y="5454"/>
                    <a:pt x="115051" y="5454"/>
                  </a:cubicBezTo>
                  <a:cubicBezTo>
                    <a:pt x="114742" y="5454"/>
                    <a:pt x="114742" y="5454"/>
                    <a:pt x="114742" y="5454"/>
                  </a:cubicBezTo>
                  <a:cubicBezTo>
                    <a:pt x="114123" y="5454"/>
                    <a:pt x="113814" y="5151"/>
                    <a:pt x="113195" y="5151"/>
                  </a:cubicBezTo>
                  <a:cubicBezTo>
                    <a:pt x="112886" y="5151"/>
                    <a:pt x="112268" y="5151"/>
                    <a:pt x="111958" y="5454"/>
                  </a:cubicBezTo>
                  <a:cubicBezTo>
                    <a:pt x="111340" y="5454"/>
                    <a:pt x="110721" y="5454"/>
                    <a:pt x="110103" y="5757"/>
                  </a:cubicBezTo>
                  <a:cubicBezTo>
                    <a:pt x="109793" y="5757"/>
                    <a:pt x="109484" y="5757"/>
                    <a:pt x="108865" y="5757"/>
                  </a:cubicBezTo>
                  <a:cubicBezTo>
                    <a:pt x="108556" y="5757"/>
                    <a:pt x="107938" y="5757"/>
                    <a:pt x="107319" y="6060"/>
                  </a:cubicBezTo>
                  <a:cubicBezTo>
                    <a:pt x="106391" y="6060"/>
                    <a:pt x="105773" y="6060"/>
                    <a:pt x="105154" y="6060"/>
                  </a:cubicBezTo>
                  <a:cubicBezTo>
                    <a:pt x="103608" y="6363"/>
                    <a:pt x="102371" y="6666"/>
                    <a:pt x="100824" y="7272"/>
                  </a:cubicBezTo>
                  <a:cubicBezTo>
                    <a:pt x="98659" y="7878"/>
                    <a:pt x="96494" y="8181"/>
                    <a:pt x="94020" y="8484"/>
                  </a:cubicBezTo>
                  <a:cubicBezTo>
                    <a:pt x="92783" y="8484"/>
                    <a:pt x="92783" y="8484"/>
                    <a:pt x="92783" y="8484"/>
                  </a:cubicBezTo>
                  <a:cubicBezTo>
                    <a:pt x="91546" y="8787"/>
                    <a:pt x="90309" y="9090"/>
                    <a:pt x="89072" y="9696"/>
                  </a:cubicBezTo>
                  <a:cubicBezTo>
                    <a:pt x="88453" y="9696"/>
                    <a:pt x="88144" y="10000"/>
                    <a:pt x="87525" y="10000"/>
                  </a:cubicBezTo>
                  <a:cubicBezTo>
                    <a:pt x="86907" y="10000"/>
                    <a:pt x="86597" y="9696"/>
                    <a:pt x="85979" y="9696"/>
                  </a:cubicBezTo>
                  <a:cubicBezTo>
                    <a:pt x="85979" y="9696"/>
                    <a:pt x="85670" y="9696"/>
                    <a:pt x="85360" y="9696"/>
                  </a:cubicBezTo>
                  <a:cubicBezTo>
                    <a:pt x="85051" y="9393"/>
                    <a:pt x="84742" y="9393"/>
                    <a:pt x="84432" y="9393"/>
                  </a:cubicBezTo>
                  <a:cubicBezTo>
                    <a:pt x="84123" y="9393"/>
                    <a:pt x="83814" y="9696"/>
                    <a:pt x="83195" y="9696"/>
                  </a:cubicBezTo>
                  <a:cubicBezTo>
                    <a:pt x="82886" y="9696"/>
                    <a:pt x="82268" y="9696"/>
                    <a:pt x="81649" y="9696"/>
                  </a:cubicBezTo>
                  <a:cubicBezTo>
                    <a:pt x="81649" y="9696"/>
                    <a:pt x="81340" y="9696"/>
                    <a:pt x="81030" y="9696"/>
                  </a:cubicBezTo>
                  <a:cubicBezTo>
                    <a:pt x="80412" y="9696"/>
                    <a:pt x="79793" y="9393"/>
                    <a:pt x="79175" y="9090"/>
                  </a:cubicBezTo>
                  <a:cubicBezTo>
                    <a:pt x="78247" y="8787"/>
                    <a:pt x="77628" y="8484"/>
                    <a:pt x="76701" y="8484"/>
                  </a:cubicBezTo>
                  <a:cubicBezTo>
                    <a:pt x="76701" y="8484"/>
                    <a:pt x="76701" y="8484"/>
                    <a:pt x="76391" y="8484"/>
                  </a:cubicBezTo>
                  <a:cubicBezTo>
                    <a:pt x="75773" y="8787"/>
                    <a:pt x="75154" y="8787"/>
                    <a:pt x="74536" y="9090"/>
                  </a:cubicBezTo>
                  <a:cubicBezTo>
                    <a:pt x="73917" y="9090"/>
                    <a:pt x="73298" y="9393"/>
                    <a:pt x="72371" y="9393"/>
                  </a:cubicBezTo>
                  <a:cubicBezTo>
                    <a:pt x="72061" y="9393"/>
                    <a:pt x="71752" y="9090"/>
                    <a:pt x="71443" y="9090"/>
                  </a:cubicBezTo>
                  <a:cubicBezTo>
                    <a:pt x="70206" y="8787"/>
                    <a:pt x="68969" y="8787"/>
                    <a:pt x="67731" y="8787"/>
                  </a:cubicBezTo>
                  <a:cubicBezTo>
                    <a:pt x="67113" y="8787"/>
                    <a:pt x="67113" y="8787"/>
                    <a:pt x="67113" y="8787"/>
                  </a:cubicBezTo>
                  <a:cubicBezTo>
                    <a:pt x="66804" y="8787"/>
                    <a:pt x="66494" y="8787"/>
                    <a:pt x="66494" y="8787"/>
                  </a:cubicBezTo>
                  <a:cubicBezTo>
                    <a:pt x="66185" y="8787"/>
                    <a:pt x="65876" y="8787"/>
                    <a:pt x="65567" y="8787"/>
                  </a:cubicBezTo>
                  <a:cubicBezTo>
                    <a:pt x="64948" y="8787"/>
                    <a:pt x="63711" y="8787"/>
                    <a:pt x="63092" y="8181"/>
                  </a:cubicBezTo>
                  <a:cubicBezTo>
                    <a:pt x="62164" y="7272"/>
                    <a:pt x="61237" y="6060"/>
                    <a:pt x="60618" y="4848"/>
                  </a:cubicBezTo>
                  <a:cubicBezTo>
                    <a:pt x="60618" y="4545"/>
                    <a:pt x="60618" y="4545"/>
                    <a:pt x="60618" y="4545"/>
                  </a:cubicBezTo>
                  <a:cubicBezTo>
                    <a:pt x="28453" y="4545"/>
                    <a:pt x="28453" y="4545"/>
                    <a:pt x="28453" y="4545"/>
                  </a:cubicBezTo>
                  <a:cubicBezTo>
                    <a:pt x="27835" y="4545"/>
                    <a:pt x="27216" y="4545"/>
                    <a:pt x="26597" y="4545"/>
                  </a:cubicBezTo>
                  <a:cubicBezTo>
                    <a:pt x="25670" y="4545"/>
                    <a:pt x="24432" y="4545"/>
                    <a:pt x="23505" y="4545"/>
                  </a:cubicBezTo>
                  <a:cubicBezTo>
                    <a:pt x="21958" y="4545"/>
                    <a:pt x="21030" y="4545"/>
                    <a:pt x="20103" y="4242"/>
                  </a:cubicBezTo>
                  <a:cubicBezTo>
                    <a:pt x="19484" y="3939"/>
                    <a:pt x="18556" y="3333"/>
                    <a:pt x="18247" y="3030"/>
                  </a:cubicBezTo>
                  <a:cubicBezTo>
                    <a:pt x="17628" y="2727"/>
                    <a:pt x="17319" y="2121"/>
                    <a:pt x="17010" y="1818"/>
                  </a:cubicBezTo>
                  <a:cubicBezTo>
                    <a:pt x="16391" y="909"/>
                    <a:pt x="15463" y="0"/>
                    <a:pt x="14226" y="0"/>
                  </a:cubicBezTo>
                  <a:cubicBezTo>
                    <a:pt x="13608" y="0"/>
                    <a:pt x="11752" y="303"/>
                    <a:pt x="11443" y="303"/>
                  </a:cubicBezTo>
                  <a:cubicBezTo>
                    <a:pt x="10824" y="606"/>
                    <a:pt x="10515" y="909"/>
                    <a:pt x="10206" y="1212"/>
                  </a:cubicBezTo>
                  <a:cubicBezTo>
                    <a:pt x="10206" y="1515"/>
                    <a:pt x="9896" y="2121"/>
                    <a:pt x="9587" y="2121"/>
                  </a:cubicBezTo>
                  <a:cubicBezTo>
                    <a:pt x="8969" y="2424"/>
                    <a:pt x="7731" y="2727"/>
                    <a:pt x="7113" y="2727"/>
                  </a:cubicBezTo>
                  <a:cubicBezTo>
                    <a:pt x="6804" y="2727"/>
                    <a:pt x="6804" y="2727"/>
                    <a:pt x="6804" y="2727"/>
                  </a:cubicBezTo>
                  <a:cubicBezTo>
                    <a:pt x="6185" y="2727"/>
                    <a:pt x="5876" y="2424"/>
                    <a:pt x="5567" y="2121"/>
                  </a:cubicBezTo>
                  <a:cubicBezTo>
                    <a:pt x="5257" y="2121"/>
                    <a:pt x="4948" y="1818"/>
                    <a:pt x="4639" y="1818"/>
                  </a:cubicBezTo>
                  <a:cubicBezTo>
                    <a:pt x="4329" y="1515"/>
                    <a:pt x="4329" y="1515"/>
                    <a:pt x="4020" y="1515"/>
                  </a:cubicBezTo>
                  <a:cubicBezTo>
                    <a:pt x="3092" y="1515"/>
                    <a:pt x="1546" y="2424"/>
                    <a:pt x="309" y="3333"/>
                  </a:cubicBezTo>
                  <a:cubicBezTo>
                    <a:pt x="0" y="3333"/>
                    <a:pt x="0" y="3333"/>
                    <a:pt x="0" y="3333"/>
                  </a:cubicBezTo>
                  <a:cubicBezTo>
                    <a:pt x="0" y="3636"/>
                    <a:pt x="0" y="3636"/>
                    <a:pt x="0" y="3636"/>
                  </a:cubicBezTo>
                  <a:cubicBezTo>
                    <a:pt x="0" y="4545"/>
                    <a:pt x="0" y="5757"/>
                    <a:pt x="0" y="7272"/>
                  </a:cubicBezTo>
                  <a:cubicBezTo>
                    <a:pt x="0" y="7272"/>
                    <a:pt x="0" y="7575"/>
                    <a:pt x="0" y="7878"/>
                  </a:cubicBezTo>
                  <a:cubicBezTo>
                    <a:pt x="0" y="8787"/>
                    <a:pt x="309" y="9696"/>
                    <a:pt x="309" y="10303"/>
                  </a:cubicBezTo>
                  <a:cubicBezTo>
                    <a:pt x="618" y="11212"/>
                    <a:pt x="927" y="11515"/>
                    <a:pt x="1237" y="12121"/>
                  </a:cubicBezTo>
                  <a:cubicBezTo>
                    <a:pt x="1546" y="12424"/>
                    <a:pt x="1546" y="12727"/>
                    <a:pt x="1855" y="13030"/>
                  </a:cubicBezTo>
                  <a:cubicBezTo>
                    <a:pt x="1855" y="13333"/>
                    <a:pt x="2164" y="13636"/>
                    <a:pt x="2164" y="13939"/>
                  </a:cubicBezTo>
                  <a:cubicBezTo>
                    <a:pt x="2474" y="14545"/>
                    <a:pt x="2474" y="15151"/>
                    <a:pt x="3092" y="15454"/>
                  </a:cubicBezTo>
                  <a:cubicBezTo>
                    <a:pt x="3402" y="16060"/>
                    <a:pt x="3711" y="16363"/>
                    <a:pt x="4329" y="16969"/>
                  </a:cubicBezTo>
                  <a:cubicBezTo>
                    <a:pt x="4639" y="17272"/>
                    <a:pt x="4948" y="17272"/>
                    <a:pt x="5257" y="17575"/>
                  </a:cubicBezTo>
                  <a:cubicBezTo>
                    <a:pt x="5567" y="18484"/>
                    <a:pt x="6185" y="19393"/>
                    <a:pt x="6804" y="20303"/>
                  </a:cubicBezTo>
                  <a:cubicBezTo>
                    <a:pt x="6804" y="20606"/>
                    <a:pt x="7113" y="21212"/>
                    <a:pt x="7422" y="21515"/>
                  </a:cubicBezTo>
                  <a:cubicBezTo>
                    <a:pt x="7731" y="22121"/>
                    <a:pt x="7731" y="22727"/>
                    <a:pt x="8041" y="23030"/>
                  </a:cubicBezTo>
                  <a:cubicBezTo>
                    <a:pt x="8350" y="23636"/>
                    <a:pt x="8659" y="23939"/>
                    <a:pt x="8659" y="24242"/>
                  </a:cubicBezTo>
                  <a:cubicBezTo>
                    <a:pt x="8969" y="24848"/>
                    <a:pt x="8969" y="25151"/>
                    <a:pt x="9278" y="25454"/>
                  </a:cubicBezTo>
                  <a:cubicBezTo>
                    <a:pt x="9278" y="25757"/>
                    <a:pt x="9278" y="26060"/>
                    <a:pt x="9587" y="26060"/>
                  </a:cubicBezTo>
                  <a:cubicBezTo>
                    <a:pt x="9587" y="26363"/>
                    <a:pt x="9587" y="26666"/>
                    <a:pt x="9587" y="26666"/>
                  </a:cubicBezTo>
                  <a:cubicBezTo>
                    <a:pt x="9896" y="26969"/>
                    <a:pt x="10206" y="27272"/>
                    <a:pt x="10206" y="27575"/>
                  </a:cubicBezTo>
                  <a:cubicBezTo>
                    <a:pt x="10206" y="27575"/>
                    <a:pt x="10515" y="27575"/>
                    <a:pt x="10515" y="27575"/>
                  </a:cubicBezTo>
                  <a:cubicBezTo>
                    <a:pt x="10824" y="28181"/>
                    <a:pt x="11134" y="28787"/>
                    <a:pt x="11443" y="29696"/>
                  </a:cubicBezTo>
                  <a:cubicBezTo>
                    <a:pt x="11443" y="30606"/>
                    <a:pt x="11752" y="31515"/>
                    <a:pt x="12680" y="32424"/>
                  </a:cubicBezTo>
                  <a:cubicBezTo>
                    <a:pt x="12989" y="32727"/>
                    <a:pt x="12989" y="33333"/>
                    <a:pt x="13298" y="33636"/>
                  </a:cubicBezTo>
                  <a:cubicBezTo>
                    <a:pt x="13298" y="33939"/>
                    <a:pt x="13298" y="33939"/>
                    <a:pt x="13298" y="33939"/>
                  </a:cubicBezTo>
                  <a:cubicBezTo>
                    <a:pt x="13608" y="34545"/>
                    <a:pt x="13608" y="35151"/>
                    <a:pt x="13917" y="35757"/>
                  </a:cubicBezTo>
                  <a:cubicBezTo>
                    <a:pt x="13917" y="36666"/>
                    <a:pt x="13917" y="36666"/>
                    <a:pt x="13917" y="36666"/>
                  </a:cubicBezTo>
                  <a:cubicBezTo>
                    <a:pt x="14226" y="37575"/>
                    <a:pt x="14536" y="38787"/>
                    <a:pt x="15154" y="39696"/>
                  </a:cubicBezTo>
                  <a:cubicBezTo>
                    <a:pt x="15463" y="40303"/>
                    <a:pt x="16082" y="40606"/>
                    <a:pt x="16391" y="41212"/>
                  </a:cubicBezTo>
                  <a:cubicBezTo>
                    <a:pt x="16701" y="41515"/>
                    <a:pt x="17010" y="41818"/>
                    <a:pt x="17319" y="42121"/>
                  </a:cubicBezTo>
                  <a:cubicBezTo>
                    <a:pt x="17938" y="43030"/>
                    <a:pt x="18556" y="44242"/>
                    <a:pt x="19175" y="45454"/>
                  </a:cubicBezTo>
                  <a:cubicBezTo>
                    <a:pt x="19175" y="45757"/>
                    <a:pt x="19484" y="46060"/>
                    <a:pt x="19484" y="46363"/>
                  </a:cubicBezTo>
                  <a:cubicBezTo>
                    <a:pt x="19484" y="46969"/>
                    <a:pt x="19793" y="47575"/>
                    <a:pt x="20103" y="48181"/>
                  </a:cubicBezTo>
                  <a:cubicBezTo>
                    <a:pt x="20412" y="48484"/>
                    <a:pt x="20721" y="48787"/>
                    <a:pt x="21030" y="49090"/>
                  </a:cubicBezTo>
                  <a:cubicBezTo>
                    <a:pt x="21030" y="49090"/>
                    <a:pt x="21340" y="49393"/>
                    <a:pt x="21340" y="49393"/>
                  </a:cubicBezTo>
                  <a:cubicBezTo>
                    <a:pt x="21649" y="49696"/>
                    <a:pt x="21649" y="49999"/>
                    <a:pt x="21958" y="50303"/>
                  </a:cubicBezTo>
                  <a:cubicBezTo>
                    <a:pt x="21958" y="50303"/>
                    <a:pt x="21958" y="50606"/>
                    <a:pt x="21958" y="50606"/>
                  </a:cubicBezTo>
                  <a:cubicBezTo>
                    <a:pt x="22268" y="51212"/>
                    <a:pt x="22577" y="51515"/>
                    <a:pt x="22886" y="52121"/>
                  </a:cubicBezTo>
                  <a:cubicBezTo>
                    <a:pt x="23195" y="52424"/>
                    <a:pt x="23505" y="52727"/>
                    <a:pt x="23505" y="53333"/>
                  </a:cubicBezTo>
                  <a:cubicBezTo>
                    <a:pt x="24123" y="53939"/>
                    <a:pt x="24123" y="54848"/>
                    <a:pt x="24432" y="55757"/>
                  </a:cubicBezTo>
                  <a:cubicBezTo>
                    <a:pt x="24432" y="56060"/>
                    <a:pt x="24432" y="56060"/>
                    <a:pt x="24432" y="56060"/>
                  </a:cubicBezTo>
                  <a:cubicBezTo>
                    <a:pt x="24742" y="56666"/>
                    <a:pt x="24742" y="57878"/>
                    <a:pt x="24432" y="58484"/>
                  </a:cubicBezTo>
                  <a:cubicBezTo>
                    <a:pt x="24432" y="58484"/>
                    <a:pt x="24432" y="58484"/>
                    <a:pt x="24123" y="58787"/>
                  </a:cubicBezTo>
                  <a:cubicBezTo>
                    <a:pt x="24123" y="59090"/>
                    <a:pt x="23814" y="59393"/>
                    <a:pt x="23814" y="59696"/>
                  </a:cubicBezTo>
                  <a:cubicBezTo>
                    <a:pt x="23505" y="60303"/>
                    <a:pt x="23814" y="60909"/>
                    <a:pt x="24123" y="61212"/>
                  </a:cubicBezTo>
                  <a:cubicBezTo>
                    <a:pt x="24123" y="61515"/>
                    <a:pt x="24123" y="61515"/>
                    <a:pt x="24123" y="61818"/>
                  </a:cubicBezTo>
                  <a:cubicBezTo>
                    <a:pt x="24123" y="62121"/>
                    <a:pt x="24123" y="62727"/>
                    <a:pt x="24123" y="63333"/>
                  </a:cubicBezTo>
                  <a:cubicBezTo>
                    <a:pt x="24123" y="63636"/>
                    <a:pt x="24123" y="63939"/>
                    <a:pt x="24123" y="64242"/>
                  </a:cubicBezTo>
                  <a:cubicBezTo>
                    <a:pt x="24123" y="64848"/>
                    <a:pt x="24123" y="65151"/>
                    <a:pt x="24123" y="65757"/>
                  </a:cubicBezTo>
                  <a:cubicBezTo>
                    <a:pt x="24123" y="66060"/>
                    <a:pt x="24123" y="66363"/>
                    <a:pt x="24123" y="66969"/>
                  </a:cubicBezTo>
                  <a:cubicBezTo>
                    <a:pt x="24123" y="67575"/>
                    <a:pt x="24123" y="68484"/>
                    <a:pt x="24123" y="69393"/>
                  </a:cubicBezTo>
                  <a:cubicBezTo>
                    <a:pt x="24123" y="69696"/>
                    <a:pt x="24123" y="69696"/>
                    <a:pt x="24123" y="69696"/>
                  </a:cubicBezTo>
                  <a:cubicBezTo>
                    <a:pt x="23814" y="70303"/>
                    <a:pt x="23814" y="71212"/>
                    <a:pt x="24123" y="71818"/>
                  </a:cubicBezTo>
                  <a:cubicBezTo>
                    <a:pt x="24123" y="72424"/>
                    <a:pt x="24432" y="72727"/>
                    <a:pt x="24432" y="73333"/>
                  </a:cubicBezTo>
                  <a:cubicBezTo>
                    <a:pt x="24742" y="73636"/>
                    <a:pt x="25051" y="73939"/>
                    <a:pt x="25051" y="74242"/>
                  </a:cubicBezTo>
                  <a:cubicBezTo>
                    <a:pt x="25051" y="74545"/>
                    <a:pt x="25051" y="74848"/>
                    <a:pt x="25051" y="75151"/>
                  </a:cubicBezTo>
                  <a:cubicBezTo>
                    <a:pt x="25051" y="75757"/>
                    <a:pt x="25360" y="76363"/>
                    <a:pt x="25670" y="76969"/>
                  </a:cubicBezTo>
                  <a:cubicBezTo>
                    <a:pt x="26597" y="78484"/>
                    <a:pt x="26907" y="80000"/>
                    <a:pt x="26907" y="81515"/>
                  </a:cubicBezTo>
                  <a:cubicBezTo>
                    <a:pt x="26907" y="82424"/>
                    <a:pt x="27216" y="83333"/>
                    <a:pt x="27216" y="83939"/>
                  </a:cubicBezTo>
                  <a:cubicBezTo>
                    <a:pt x="27525" y="84545"/>
                    <a:pt x="27525" y="85151"/>
                    <a:pt x="27525" y="85454"/>
                  </a:cubicBezTo>
                  <a:cubicBezTo>
                    <a:pt x="27525" y="85757"/>
                    <a:pt x="27525" y="85757"/>
                    <a:pt x="27525" y="85757"/>
                  </a:cubicBezTo>
                  <a:cubicBezTo>
                    <a:pt x="27525" y="86060"/>
                    <a:pt x="27216" y="86363"/>
                    <a:pt x="27216" y="86363"/>
                  </a:cubicBezTo>
                  <a:cubicBezTo>
                    <a:pt x="27216" y="87272"/>
                    <a:pt x="27216" y="88181"/>
                    <a:pt x="27525" y="89090"/>
                  </a:cubicBezTo>
                  <a:cubicBezTo>
                    <a:pt x="27835" y="89393"/>
                    <a:pt x="27835" y="89696"/>
                    <a:pt x="27835" y="89696"/>
                  </a:cubicBezTo>
                  <a:cubicBezTo>
                    <a:pt x="28144" y="90303"/>
                    <a:pt x="28453" y="90909"/>
                    <a:pt x="28453" y="91212"/>
                  </a:cubicBezTo>
                  <a:cubicBezTo>
                    <a:pt x="28453" y="91515"/>
                    <a:pt x="28453" y="91818"/>
                    <a:pt x="28453" y="91818"/>
                  </a:cubicBezTo>
                  <a:cubicBezTo>
                    <a:pt x="28144" y="92424"/>
                    <a:pt x="28144" y="93333"/>
                    <a:pt x="28762" y="93939"/>
                  </a:cubicBezTo>
                  <a:cubicBezTo>
                    <a:pt x="29072" y="94242"/>
                    <a:pt x="29072" y="94545"/>
                    <a:pt x="29381" y="94848"/>
                  </a:cubicBezTo>
                  <a:cubicBezTo>
                    <a:pt x="30000" y="95151"/>
                    <a:pt x="30000" y="95454"/>
                    <a:pt x="30000" y="95757"/>
                  </a:cubicBezTo>
                  <a:cubicBezTo>
                    <a:pt x="30000" y="96060"/>
                    <a:pt x="30000" y="96060"/>
                    <a:pt x="29690" y="96363"/>
                  </a:cubicBezTo>
                  <a:cubicBezTo>
                    <a:pt x="29381" y="96969"/>
                    <a:pt x="29072" y="97575"/>
                    <a:pt x="29381" y="98181"/>
                  </a:cubicBezTo>
                  <a:cubicBezTo>
                    <a:pt x="29381" y="98787"/>
                    <a:pt x="29690" y="99090"/>
                    <a:pt x="30000" y="99696"/>
                  </a:cubicBezTo>
                  <a:cubicBezTo>
                    <a:pt x="30309" y="99999"/>
                    <a:pt x="30309" y="100303"/>
                    <a:pt x="30309" y="100606"/>
                  </a:cubicBezTo>
                  <a:cubicBezTo>
                    <a:pt x="30618" y="100909"/>
                    <a:pt x="30618" y="101212"/>
                    <a:pt x="30618" y="101515"/>
                  </a:cubicBezTo>
                  <a:cubicBezTo>
                    <a:pt x="30618" y="102121"/>
                    <a:pt x="30618" y="102727"/>
                    <a:pt x="30927" y="103333"/>
                  </a:cubicBezTo>
                  <a:cubicBezTo>
                    <a:pt x="31237" y="103939"/>
                    <a:pt x="31546" y="104848"/>
                    <a:pt x="32164" y="105454"/>
                  </a:cubicBezTo>
                  <a:cubicBezTo>
                    <a:pt x="32474" y="106060"/>
                    <a:pt x="32783" y="106363"/>
                    <a:pt x="33092" y="106666"/>
                  </a:cubicBezTo>
                  <a:cubicBezTo>
                    <a:pt x="33092" y="106666"/>
                    <a:pt x="33092" y="106969"/>
                    <a:pt x="33092" y="106969"/>
                  </a:cubicBezTo>
                  <a:cubicBezTo>
                    <a:pt x="33402" y="107272"/>
                    <a:pt x="33402" y="107575"/>
                    <a:pt x="33402" y="107878"/>
                  </a:cubicBezTo>
                  <a:cubicBezTo>
                    <a:pt x="33402" y="107878"/>
                    <a:pt x="33711" y="108181"/>
                    <a:pt x="33711" y="108484"/>
                  </a:cubicBezTo>
                  <a:cubicBezTo>
                    <a:pt x="34020" y="108484"/>
                    <a:pt x="34020" y="108787"/>
                    <a:pt x="34020" y="108787"/>
                  </a:cubicBezTo>
                  <a:cubicBezTo>
                    <a:pt x="34329" y="109090"/>
                    <a:pt x="34329" y="109090"/>
                    <a:pt x="34329" y="109393"/>
                  </a:cubicBezTo>
                  <a:cubicBezTo>
                    <a:pt x="34329" y="109696"/>
                    <a:pt x="34639" y="109999"/>
                    <a:pt x="34639" y="110303"/>
                  </a:cubicBezTo>
                  <a:cubicBezTo>
                    <a:pt x="35257" y="110909"/>
                    <a:pt x="35567" y="111515"/>
                    <a:pt x="36185" y="111818"/>
                  </a:cubicBezTo>
                  <a:cubicBezTo>
                    <a:pt x="36494" y="112121"/>
                    <a:pt x="36804" y="112424"/>
                    <a:pt x="37113" y="112424"/>
                  </a:cubicBezTo>
                  <a:cubicBezTo>
                    <a:pt x="37731" y="113030"/>
                    <a:pt x="38041" y="113939"/>
                    <a:pt x="38659" y="114545"/>
                  </a:cubicBezTo>
                  <a:cubicBezTo>
                    <a:pt x="38969" y="115151"/>
                    <a:pt x="39587" y="115454"/>
                    <a:pt x="40206" y="116060"/>
                  </a:cubicBezTo>
                  <a:cubicBezTo>
                    <a:pt x="40515" y="116060"/>
                    <a:pt x="40515" y="116060"/>
                    <a:pt x="40515" y="116060"/>
                  </a:cubicBezTo>
                  <a:cubicBezTo>
                    <a:pt x="40824" y="116060"/>
                    <a:pt x="40824" y="116060"/>
                    <a:pt x="40824" y="116060"/>
                  </a:cubicBezTo>
                  <a:cubicBezTo>
                    <a:pt x="41134" y="116060"/>
                    <a:pt x="41443" y="116060"/>
                    <a:pt x="41752" y="116060"/>
                  </a:cubicBezTo>
                  <a:cubicBezTo>
                    <a:pt x="42061" y="115757"/>
                    <a:pt x="42061" y="115757"/>
                    <a:pt x="42371" y="115757"/>
                  </a:cubicBezTo>
                  <a:cubicBezTo>
                    <a:pt x="43608" y="115454"/>
                    <a:pt x="43917" y="115454"/>
                    <a:pt x="44226" y="113939"/>
                  </a:cubicBezTo>
                  <a:cubicBezTo>
                    <a:pt x="44845" y="112424"/>
                    <a:pt x="45463" y="110909"/>
                    <a:pt x="47319" y="110909"/>
                  </a:cubicBezTo>
                  <a:cubicBezTo>
                    <a:pt x="47319" y="110909"/>
                    <a:pt x="47628" y="110909"/>
                    <a:pt x="47628" y="110909"/>
                  </a:cubicBezTo>
                  <a:cubicBezTo>
                    <a:pt x="47628" y="110909"/>
                    <a:pt x="47938" y="110909"/>
                    <a:pt x="47938" y="110909"/>
                  </a:cubicBezTo>
                  <a:cubicBezTo>
                    <a:pt x="48247" y="111818"/>
                    <a:pt x="48556" y="112121"/>
                    <a:pt x="49175" y="112424"/>
                  </a:cubicBezTo>
                  <a:cubicBezTo>
                    <a:pt x="49484" y="112424"/>
                    <a:pt x="49793" y="112727"/>
                    <a:pt x="50103" y="113333"/>
                  </a:cubicBezTo>
                  <a:cubicBezTo>
                    <a:pt x="50412" y="113636"/>
                    <a:pt x="50103" y="113939"/>
                    <a:pt x="50103" y="114242"/>
                  </a:cubicBezTo>
                  <a:cubicBezTo>
                    <a:pt x="50103" y="114545"/>
                    <a:pt x="50103" y="114545"/>
                    <a:pt x="49793" y="114848"/>
                  </a:cubicBezTo>
                  <a:cubicBezTo>
                    <a:pt x="49793" y="115151"/>
                    <a:pt x="49793" y="115151"/>
                    <a:pt x="49793" y="115454"/>
                  </a:cubicBezTo>
                  <a:cubicBezTo>
                    <a:pt x="49793" y="115757"/>
                    <a:pt x="49793" y="115757"/>
                    <a:pt x="49793" y="115757"/>
                  </a:cubicBezTo>
                  <a:cubicBezTo>
                    <a:pt x="49793" y="115757"/>
                    <a:pt x="49793" y="115757"/>
                    <a:pt x="49793" y="115757"/>
                  </a:cubicBezTo>
                  <a:cubicBezTo>
                    <a:pt x="49793" y="116060"/>
                    <a:pt x="50103" y="116363"/>
                    <a:pt x="50103" y="116363"/>
                  </a:cubicBezTo>
                  <a:cubicBezTo>
                    <a:pt x="50721" y="117575"/>
                    <a:pt x="51030" y="117575"/>
                    <a:pt x="52268" y="117878"/>
                  </a:cubicBezTo>
                  <a:cubicBezTo>
                    <a:pt x="52577" y="117878"/>
                    <a:pt x="52886" y="117878"/>
                    <a:pt x="52886" y="117878"/>
                  </a:cubicBezTo>
                  <a:cubicBezTo>
                    <a:pt x="54742" y="117878"/>
                    <a:pt x="54742" y="118181"/>
                    <a:pt x="55360" y="119393"/>
                  </a:cubicBezTo>
                  <a:cubicBezTo>
                    <a:pt x="55360" y="119696"/>
                    <a:pt x="55360" y="119696"/>
                    <a:pt x="55360" y="119696"/>
                  </a:cubicBezTo>
                  <a:cubicBezTo>
                    <a:pt x="55979" y="119696"/>
                    <a:pt x="55979" y="119696"/>
                    <a:pt x="55979" y="119696"/>
                  </a:cubicBezTo>
                  <a:cubicBezTo>
                    <a:pt x="56597" y="119696"/>
                    <a:pt x="56907" y="119696"/>
                    <a:pt x="57525" y="119393"/>
                  </a:cubicBezTo>
                  <a:cubicBezTo>
                    <a:pt x="57835" y="119393"/>
                    <a:pt x="58144" y="119393"/>
                    <a:pt x="58762" y="119393"/>
                  </a:cubicBezTo>
                  <a:cubicBezTo>
                    <a:pt x="59381" y="119090"/>
                    <a:pt x="60309" y="119090"/>
                    <a:pt x="61237" y="119090"/>
                  </a:cubicBezTo>
                  <a:cubicBezTo>
                    <a:pt x="61546" y="119090"/>
                    <a:pt x="61855" y="119090"/>
                    <a:pt x="62164" y="119090"/>
                  </a:cubicBezTo>
                  <a:cubicBezTo>
                    <a:pt x="62164" y="119090"/>
                    <a:pt x="62164" y="119090"/>
                    <a:pt x="62164" y="119090"/>
                  </a:cubicBezTo>
                  <a:cubicBezTo>
                    <a:pt x="62783" y="119090"/>
                    <a:pt x="63092" y="119090"/>
                    <a:pt x="63402" y="119393"/>
                  </a:cubicBezTo>
                  <a:cubicBezTo>
                    <a:pt x="63711" y="119696"/>
                    <a:pt x="64020" y="119999"/>
                    <a:pt x="64329" y="119999"/>
                  </a:cubicBezTo>
                  <a:cubicBezTo>
                    <a:pt x="64639" y="119999"/>
                    <a:pt x="64639" y="119999"/>
                    <a:pt x="64948" y="119999"/>
                  </a:cubicBezTo>
                  <a:cubicBezTo>
                    <a:pt x="64948" y="119999"/>
                    <a:pt x="65257" y="119999"/>
                    <a:pt x="65567" y="119696"/>
                  </a:cubicBezTo>
                  <a:cubicBezTo>
                    <a:pt x="65876" y="119393"/>
                    <a:pt x="65876" y="118484"/>
                    <a:pt x="65876" y="117878"/>
                  </a:cubicBezTo>
                  <a:cubicBezTo>
                    <a:pt x="66185" y="117878"/>
                    <a:pt x="66494" y="117878"/>
                    <a:pt x="66804" y="117575"/>
                  </a:cubicBezTo>
                  <a:cubicBezTo>
                    <a:pt x="67113" y="117575"/>
                    <a:pt x="67422" y="117575"/>
                    <a:pt x="67731" y="117272"/>
                  </a:cubicBezTo>
                  <a:cubicBezTo>
                    <a:pt x="68041" y="116969"/>
                    <a:pt x="68041" y="116666"/>
                    <a:pt x="68041" y="116363"/>
                  </a:cubicBezTo>
                  <a:cubicBezTo>
                    <a:pt x="68041" y="116363"/>
                    <a:pt x="68041" y="116060"/>
                    <a:pt x="68659" y="115757"/>
                  </a:cubicBezTo>
                  <a:cubicBezTo>
                    <a:pt x="69278" y="115454"/>
                    <a:pt x="69896" y="115151"/>
                    <a:pt x="70824" y="115151"/>
                  </a:cubicBezTo>
                  <a:cubicBezTo>
                    <a:pt x="71134" y="114848"/>
                    <a:pt x="71752" y="114848"/>
                    <a:pt x="72061" y="114545"/>
                  </a:cubicBezTo>
                  <a:cubicBezTo>
                    <a:pt x="72371" y="114545"/>
                    <a:pt x="72371" y="114545"/>
                    <a:pt x="72371" y="114545"/>
                  </a:cubicBezTo>
                  <a:cubicBezTo>
                    <a:pt x="73608" y="50303"/>
                    <a:pt x="73608" y="50303"/>
                    <a:pt x="73608" y="50303"/>
                  </a:cubicBezTo>
                  <a:cubicBezTo>
                    <a:pt x="81958" y="50303"/>
                    <a:pt x="81958" y="50303"/>
                    <a:pt x="81958" y="50303"/>
                  </a:cubicBezTo>
                  <a:cubicBezTo>
                    <a:pt x="81958" y="13939"/>
                    <a:pt x="81958" y="13939"/>
                    <a:pt x="81958" y="13939"/>
                  </a:cubicBezTo>
                  <a:cubicBezTo>
                    <a:pt x="89381" y="13333"/>
                    <a:pt x="89381" y="13333"/>
                    <a:pt x="89381" y="13333"/>
                  </a:cubicBezTo>
                  <a:cubicBezTo>
                    <a:pt x="102989" y="10000"/>
                    <a:pt x="102989" y="10000"/>
                    <a:pt x="102989" y="10000"/>
                  </a:cubicBezTo>
                  <a:cubicBezTo>
                    <a:pt x="106082" y="15151"/>
                    <a:pt x="106082" y="15151"/>
                    <a:pt x="106082" y="15151"/>
                  </a:cubicBezTo>
                  <a:cubicBezTo>
                    <a:pt x="106701" y="14848"/>
                    <a:pt x="106701" y="14848"/>
                    <a:pt x="106701" y="14848"/>
                  </a:cubicBezTo>
                  <a:cubicBezTo>
                    <a:pt x="107628" y="13939"/>
                    <a:pt x="108556" y="13030"/>
                    <a:pt x="109484" y="12424"/>
                  </a:cubicBezTo>
                  <a:cubicBezTo>
                    <a:pt x="109793" y="12424"/>
                    <a:pt x="110103" y="12121"/>
                    <a:pt x="110103" y="11818"/>
                  </a:cubicBezTo>
                  <a:cubicBezTo>
                    <a:pt x="110721" y="11515"/>
                    <a:pt x="111649" y="10909"/>
                    <a:pt x="112268" y="10606"/>
                  </a:cubicBezTo>
                  <a:cubicBezTo>
                    <a:pt x="112268" y="10606"/>
                    <a:pt x="112577" y="10606"/>
                    <a:pt x="112577" y="10606"/>
                  </a:cubicBezTo>
                  <a:cubicBezTo>
                    <a:pt x="112886" y="10606"/>
                    <a:pt x="113195" y="10606"/>
                    <a:pt x="113505" y="10909"/>
                  </a:cubicBezTo>
                  <a:cubicBezTo>
                    <a:pt x="113505" y="10909"/>
                    <a:pt x="113814" y="11212"/>
                    <a:pt x="114123" y="11212"/>
                  </a:cubicBezTo>
                  <a:cubicBezTo>
                    <a:pt x="114432" y="11515"/>
                    <a:pt x="114432" y="11515"/>
                    <a:pt x="114432" y="11515"/>
                  </a:cubicBezTo>
                  <a:cubicBezTo>
                    <a:pt x="114742" y="10909"/>
                    <a:pt x="114742" y="10909"/>
                    <a:pt x="114742" y="10909"/>
                  </a:cubicBezTo>
                  <a:cubicBezTo>
                    <a:pt x="115051" y="10000"/>
                    <a:pt x="115979" y="9696"/>
                    <a:pt x="116597" y="9393"/>
                  </a:cubicBezTo>
                  <a:cubicBezTo>
                    <a:pt x="116907" y="9090"/>
                    <a:pt x="117525" y="9090"/>
                    <a:pt x="118144" y="9090"/>
                  </a:cubicBezTo>
                  <a:cubicBezTo>
                    <a:pt x="118762" y="9090"/>
                    <a:pt x="119072" y="9090"/>
                    <a:pt x="119381" y="8787"/>
                  </a:cubicBezTo>
                  <a:cubicBezTo>
                    <a:pt x="119690" y="8787"/>
                    <a:pt x="119690" y="8484"/>
                    <a:pt x="120000" y="8181"/>
                  </a:cubicBezTo>
                  <a:cubicBezTo>
                    <a:pt x="120000" y="8181"/>
                    <a:pt x="120000" y="8181"/>
                    <a:pt x="120000" y="8181"/>
                  </a:cubicBezTo>
                  <a:lnTo>
                    <a:pt x="120000" y="7878"/>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28" name="Shape 2928"/>
            <p:cNvSpPr/>
            <p:nvPr/>
          </p:nvSpPr>
          <p:spPr>
            <a:xfrm>
              <a:off x="2628333" y="2296697"/>
              <a:ext cx="440829" cy="538332"/>
            </a:xfrm>
            <a:custGeom>
              <a:avLst/>
              <a:gdLst/>
              <a:ahLst/>
              <a:cxnLst/>
              <a:rect l="0" t="0" r="0" b="0"/>
              <a:pathLst>
                <a:path w="120000" h="120000" extrusionOk="0">
                  <a:moveTo>
                    <a:pt x="118348" y="2491"/>
                  </a:moveTo>
                  <a:cubicBezTo>
                    <a:pt x="117798" y="2076"/>
                    <a:pt x="117798" y="2076"/>
                    <a:pt x="117798" y="2076"/>
                  </a:cubicBezTo>
                  <a:cubicBezTo>
                    <a:pt x="117247" y="2076"/>
                    <a:pt x="117247" y="2076"/>
                    <a:pt x="117247" y="2076"/>
                  </a:cubicBezTo>
                  <a:cubicBezTo>
                    <a:pt x="116697" y="2076"/>
                    <a:pt x="116697" y="2076"/>
                    <a:pt x="116146" y="2076"/>
                  </a:cubicBezTo>
                  <a:cubicBezTo>
                    <a:pt x="115045" y="2076"/>
                    <a:pt x="114495" y="2076"/>
                    <a:pt x="113394" y="2076"/>
                  </a:cubicBezTo>
                  <a:cubicBezTo>
                    <a:pt x="112844" y="2076"/>
                    <a:pt x="112293" y="2076"/>
                    <a:pt x="111192" y="2076"/>
                  </a:cubicBezTo>
                  <a:cubicBezTo>
                    <a:pt x="110091" y="2076"/>
                    <a:pt x="108440" y="2076"/>
                    <a:pt x="107339" y="1660"/>
                  </a:cubicBezTo>
                  <a:cubicBezTo>
                    <a:pt x="106788" y="1245"/>
                    <a:pt x="106238" y="1245"/>
                    <a:pt x="105688" y="830"/>
                  </a:cubicBezTo>
                  <a:cubicBezTo>
                    <a:pt x="104587" y="415"/>
                    <a:pt x="102935" y="0"/>
                    <a:pt x="101834" y="0"/>
                  </a:cubicBezTo>
                  <a:cubicBezTo>
                    <a:pt x="100733" y="0"/>
                    <a:pt x="100183" y="415"/>
                    <a:pt x="99082" y="830"/>
                  </a:cubicBezTo>
                  <a:cubicBezTo>
                    <a:pt x="98532" y="1245"/>
                    <a:pt x="97431" y="1245"/>
                    <a:pt x="96880" y="1660"/>
                  </a:cubicBezTo>
                  <a:cubicBezTo>
                    <a:pt x="95229" y="2076"/>
                    <a:pt x="94128" y="2076"/>
                    <a:pt x="93027" y="2076"/>
                  </a:cubicBezTo>
                  <a:cubicBezTo>
                    <a:pt x="90275" y="2076"/>
                    <a:pt x="88623" y="2076"/>
                    <a:pt x="86972" y="4982"/>
                  </a:cubicBezTo>
                  <a:cubicBezTo>
                    <a:pt x="85871" y="6643"/>
                    <a:pt x="85871" y="8304"/>
                    <a:pt x="85321" y="9965"/>
                  </a:cubicBezTo>
                  <a:cubicBezTo>
                    <a:pt x="84770" y="11211"/>
                    <a:pt x="84770" y="12456"/>
                    <a:pt x="84220" y="13702"/>
                  </a:cubicBezTo>
                  <a:cubicBezTo>
                    <a:pt x="83669" y="14948"/>
                    <a:pt x="82568" y="16193"/>
                    <a:pt x="82018" y="17439"/>
                  </a:cubicBezTo>
                  <a:cubicBezTo>
                    <a:pt x="81467" y="17854"/>
                    <a:pt x="81467" y="18269"/>
                    <a:pt x="81467" y="18685"/>
                  </a:cubicBezTo>
                  <a:cubicBezTo>
                    <a:pt x="80917" y="19515"/>
                    <a:pt x="80366" y="20346"/>
                    <a:pt x="79816" y="20761"/>
                  </a:cubicBezTo>
                  <a:cubicBezTo>
                    <a:pt x="78715" y="20761"/>
                    <a:pt x="78715" y="20761"/>
                    <a:pt x="78715" y="20761"/>
                  </a:cubicBezTo>
                  <a:cubicBezTo>
                    <a:pt x="79266" y="21591"/>
                    <a:pt x="79266" y="21591"/>
                    <a:pt x="79266" y="21591"/>
                  </a:cubicBezTo>
                  <a:cubicBezTo>
                    <a:pt x="79266" y="22837"/>
                    <a:pt x="79816" y="24083"/>
                    <a:pt x="79266" y="25328"/>
                  </a:cubicBezTo>
                  <a:cubicBezTo>
                    <a:pt x="78715" y="25743"/>
                    <a:pt x="78715" y="26159"/>
                    <a:pt x="78165" y="26159"/>
                  </a:cubicBezTo>
                  <a:cubicBezTo>
                    <a:pt x="78165" y="26159"/>
                    <a:pt x="78165" y="26159"/>
                    <a:pt x="78165" y="26159"/>
                  </a:cubicBezTo>
                  <a:cubicBezTo>
                    <a:pt x="77064" y="26159"/>
                    <a:pt x="75963" y="25743"/>
                    <a:pt x="74862" y="24913"/>
                  </a:cubicBezTo>
                  <a:cubicBezTo>
                    <a:pt x="74862" y="24498"/>
                    <a:pt x="74311" y="24498"/>
                    <a:pt x="73761" y="24083"/>
                  </a:cubicBezTo>
                  <a:cubicBezTo>
                    <a:pt x="72110" y="23252"/>
                    <a:pt x="70458" y="23252"/>
                    <a:pt x="69357" y="23252"/>
                  </a:cubicBezTo>
                  <a:cubicBezTo>
                    <a:pt x="68256" y="23252"/>
                    <a:pt x="67706" y="23252"/>
                    <a:pt x="67155" y="23252"/>
                  </a:cubicBezTo>
                  <a:cubicBezTo>
                    <a:pt x="66605" y="23252"/>
                    <a:pt x="66055" y="23252"/>
                    <a:pt x="64954" y="23252"/>
                  </a:cubicBezTo>
                  <a:cubicBezTo>
                    <a:pt x="64403" y="23252"/>
                    <a:pt x="64403" y="23252"/>
                    <a:pt x="64403" y="23252"/>
                  </a:cubicBezTo>
                  <a:cubicBezTo>
                    <a:pt x="62752" y="23252"/>
                    <a:pt x="61100" y="22422"/>
                    <a:pt x="58899" y="22006"/>
                  </a:cubicBezTo>
                  <a:cubicBezTo>
                    <a:pt x="57798" y="21591"/>
                    <a:pt x="56697" y="21176"/>
                    <a:pt x="55596" y="20761"/>
                  </a:cubicBezTo>
                  <a:cubicBezTo>
                    <a:pt x="53944" y="20761"/>
                    <a:pt x="52293" y="20346"/>
                    <a:pt x="49541" y="20346"/>
                  </a:cubicBezTo>
                  <a:cubicBezTo>
                    <a:pt x="48440" y="20346"/>
                    <a:pt x="47339" y="20346"/>
                    <a:pt x="45688" y="20346"/>
                  </a:cubicBezTo>
                  <a:cubicBezTo>
                    <a:pt x="44587" y="20761"/>
                    <a:pt x="43486" y="20761"/>
                    <a:pt x="42385" y="20761"/>
                  </a:cubicBezTo>
                  <a:cubicBezTo>
                    <a:pt x="40733" y="20761"/>
                    <a:pt x="39633" y="20761"/>
                    <a:pt x="38532" y="20346"/>
                  </a:cubicBezTo>
                  <a:cubicBezTo>
                    <a:pt x="38532" y="20346"/>
                    <a:pt x="38532" y="20346"/>
                    <a:pt x="37981" y="20346"/>
                  </a:cubicBezTo>
                  <a:cubicBezTo>
                    <a:pt x="37981" y="20346"/>
                    <a:pt x="37981" y="20346"/>
                    <a:pt x="37431" y="20346"/>
                  </a:cubicBezTo>
                  <a:cubicBezTo>
                    <a:pt x="36880" y="20346"/>
                    <a:pt x="36880" y="20346"/>
                    <a:pt x="36330" y="20346"/>
                  </a:cubicBezTo>
                  <a:cubicBezTo>
                    <a:pt x="36330" y="20346"/>
                    <a:pt x="35779" y="20346"/>
                    <a:pt x="35229" y="20346"/>
                  </a:cubicBezTo>
                  <a:cubicBezTo>
                    <a:pt x="34678" y="20346"/>
                    <a:pt x="34678" y="20346"/>
                    <a:pt x="34678" y="20346"/>
                  </a:cubicBezTo>
                  <a:cubicBezTo>
                    <a:pt x="34678" y="20346"/>
                    <a:pt x="34678" y="20346"/>
                    <a:pt x="34678" y="20346"/>
                  </a:cubicBezTo>
                  <a:cubicBezTo>
                    <a:pt x="34128" y="20346"/>
                    <a:pt x="33027" y="20761"/>
                    <a:pt x="31926" y="22837"/>
                  </a:cubicBezTo>
                  <a:cubicBezTo>
                    <a:pt x="31376" y="24498"/>
                    <a:pt x="30825" y="26159"/>
                    <a:pt x="31376" y="27820"/>
                  </a:cubicBezTo>
                  <a:cubicBezTo>
                    <a:pt x="31376" y="28235"/>
                    <a:pt x="31376" y="28235"/>
                    <a:pt x="31376" y="28235"/>
                  </a:cubicBezTo>
                  <a:cubicBezTo>
                    <a:pt x="31376" y="28650"/>
                    <a:pt x="31376" y="29065"/>
                    <a:pt x="31926" y="29480"/>
                  </a:cubicBezTo>
                  <a:cubicBezTo>
                    <a:pt x="31926" y="29896"/>
                    <a:pt x="31926" y="29896"/>
                    <a:pt x="32477" y="30311"/>
                  </a:cubicBezTo>
                  <a:cubicBezTo>
                    <a:pt x="32477" y="30726"/>
                    <a:pt x="33027" y="30726"/>
                    <a:pt x="33027" y="31141"/>
                  </a:cubicBezTo>
                  <a:cubicBezTo>
                    <a:pt x="33027" y="31557"/>
                    <a:pt x="32477" y="31972"/>
                    <a:pt x="31926" y="32387"/>
                  </a:cubicBezTo>
                  <a:cubicBezTo>
                    <a:pt x="28623" y="34048"/>
                    <a:pt x="28623" y="34048"/>
                    <a:pt x="28623" y="34048"/>
                  </a:cubicBezTo>
                  <a:cubicBezTo>
                    <a:pt x="32477" y="33633"/>
                    <a:pt x="32477" y="33633"/>
                    <a:pt x="32477" y="33633"/>
                  </a:cubicBezTo>
                  <a:cubicBezTo>
                    <a:pt x="34128" y="33633"/>
                    <a:pt x="38532" y="32387"/>
                    <a:pt x="40183" y="31557"/>
                  </a:cubicBezTo>
                  <a:cubicBezTo>
                    <a:pt x="41284" y="31141"/>
                    <a:pt x="42935" y="30726"/>
                    <a:pt x="44036" y="30726"/>
                  </a:cubicBezTo>
                  <a:cubicBezTo>
                    <a:pt x="45688" y="30726"/>
                    <a:pt x="47339" y="31141"/>
                    <a:pt x="48440" y="31972"/>
                  </a:cubicBezTo>
                  <a:cubicBezTo>
                    <a:pt x="48990" y="32802"/>
                    <a:pt x="49541" y="33633"/>
                    <a:pt x="50091" y="34463"/>
                  </a:cubicBezTo>
                  <a:cubicBezTo>
                    <a:pt x="50642" y="35709"/>
                    <a:pt x="51743" y="36955"/>
                    <a:pt x="52844" y="37370"/>
                  </a:cubicBezTo>
                  <a:cubicBezTo>
                    <a:pt x="52844" y="38200"/>
                    <a:pt x="52844" y="38615"/>
                    <a:pt x="52293" y="39031"/>
                  </a:cubicBezTo>
                  <a:cubicBezTo>
                    <a:pt x="51743" y="39031"/>
                    <a:pt x="51743" y="39446"/>
                    <a:pt x="51743" y="39861"/>
                  </a:cubicBezTo>
                  <a:cubicBezTo>
                    <a:pt x="51743" y="39861"/>
                    <a:pt x="51743" y="40276"/>
                    <a:pt x="51192" y="40276"/>
                  </a:cubicBezTo>
                  <a:cubicBezTo>
                    <a:pt x="51192" y="40692"/>
                    <a:pt x="50642" y="40692"/>
                    <a:pt x="50642" y="40692"/>
                  </a:cubicBezTo>
                  <a:cubicBezTo>
                    <a:pt x="50091" y="41107"/>
                    <a:pt x="50091" y="41107"/>
                    <a:pt x="50091" y="41107"/>
                  </a:cubicBezTo>
                  <a:cubicBezTo>
                    <a:pt x="49541" y="41522"/>
                    <a:pt x="49541" y="41937"/>
                    <a:pt x="48990" y="41937"/>
                  </a:cubicBezTo>
                  <a:cubicBezTo>
                    <a:pt x="48440" y="42352"/>
                    <a:pt x="48440" y="42768"/>
                    <a:pt x="47339" y="43183"/>
                  </a:cubicBezTo>
                  <a:cubicBezTo>
                    <a:pt x="45137" y="44844"/>
                    <a:pt x="44587" y="46505"/>
                    <a:pt x="44587" y="48166"/>
                  </a:cubicBezTo>
                  <a:cubicBezTo>
                    <a:pt x="44587" y="49411"/>
                    <a:pt x="44036" y="50242"/>
                    <a:pt x="44036" y="51072"/>
                  </a:cubicBezTo>
                  <a:cubicBezTo>
                    <a:pt x="43486" y="51903"/>
                    <a:pt x="43486" y="52733"/>
                    <a:pt x="43486" y="53148"/>
                  </a:cubicBezTo>
                  <a:cubicBezTo>
                    <a:pt x="43486" y="53979"/>
                    <a:pt x="43486" y="53979"/>
                    <a:pt x="43486" y="53979"/>
                  </a:cubicBezTo>
                  <a:cubicBezTo>
                    <a:pt x="44587" y="53979"/>
                    <a:pt x="44587" y="53979"/>
                    <a:pt x="44587" y="53979"/>
                  </a:cubicBezTo>
                  <a:cubicBezTo>
                    <a:pt x="45137" y="53979"/>
                    <a:pt x="45688" y="53979"/>
                    <a:pt x="45688" y="53979"/>
                  </a:cubicBezTo>
                  <a:cubicBezTo>
                    <a:pt x="46788" y="53979"/>
                    <a:pt x="47339" y="53979"/>
                    <a:pt x="47339" y="54394"/>
                  </a:cubicBezTo>
                  <a:cubicBezTo>
                    <a:pt x="47889" y="54809"/>
                    <a:pt x="48440" y="55640"/>
                    <a:pt x="48440" y="56055"/>
                  </a:cubicBezTo>
                  <a:cubicBezTo>
                    <a:pt x="48990" y="56885"/>
                    <a:pt x="48990" y="56885"/>
                    <a:pt x="48990" y="56885"/>
                  </a:cubicBezTo>
                  <a:cubicBezTo>
                    <a:pt x="49541" y="56885"/>
                    <a:pt x="49541" y="56885"/>
                    <a:pt x="49541" y="56885"/>
                  </a:cubicBezTo>
                  <a:cubicBezTo>
                    <a:pt x="50091" y="56885"/>
                    <a:pt x="52293" y="57301"/>
                    <a:pt x="52844" y="58131"/>
                  </a:cubicBezTo>
                  <a:cubicBezTo>
                    <a:pt x="53394" y="58546"/>
                    <a:pt x="53944" y="59377"/>
                    <a:pt x="53394" y="59792"/>
                  </a:cubicBezTo>
                  <a:cubicBezTo>
                    <a:pt x="53394" y="60622"/>
                    <a:pt x="52844" y="61038"/>
                    <a:pt x="52844" y="61868"/>
                  </a:cubicBezTo>
                  <a:cubicBezTo>
                    <a:pt x="52293" y="62698"/>
                    <a:pt x="51743" y="63529"/>
                    <a:pt x="52293" y="64775"/>
                  </a:cubicBezTo>
                  <a:cubicBezTo>
                    <a:pt x="52844" y="66435"/>
                    <a:pt x="52844" y="67681"/>
                    <a:pt x="52293" y="69342"/>
                  </a:cubicBezTo>
                  <a:cubicBezTo>
                    <a:pt x="51743" y="70588"/>
                    <a:pt x="51743" y="71833"/>
                    <a:pt x="52293" y="72664"/>
                  </a:cubicBezTo>
                  <a:cubicBezTo>
                    <a:pt x="52293" y="73494"/>
                    <a:pt x="52293" y="73910"/>
                    <a:pt x="52293" y="74740"/>
                  </a:cubicBezTo>
                  <a:cubicBezTo>
                    <a:pt x="52293" y="75570"/>
                    <a:pt x="51192" y="76401"/>
                    <a:pt x="50642" y="77231"/>
                  </a:cubicBezTo>
                  <a:cubicBezTo>
                    <a:pt x="50091" y="77647"/>
                    <a:pt x="50091" y="78062"/>
                    <a:pt x="49541" y="78477"/>
                  </a:cubicBezTo>
                  <a:cubicBezTo>
                    <a:pt x="48990" y="78892"/>
                    <a:pt x="48990" y="79723"/>
                    <a:pt x="48990" y="80553"/>
                  </a:cubicBezTo>
                  <a:cubicBezTo>
                    <a:pt x="48990" y="81384"/>
                    <a:pt x="48440" y="82629"/>
                    <a:pt x="47889" y="83460"/>
                  </a:cubicBezTo>
                  <a:cubicBezTo>
                    <a:pt x="47339" y="83875"/>
                    <a:pt x="46788" y="84290"/>
                    <a:pt x="46238" y="84290"/>
                  </a:cubicBezTo>
                  <a:cubicBezTo>
                    <a:pt x="46238" y="84290"/>
                    <a:pt x="46238" y="84290"/>
                    <a:pt x="46238" y="84290"/>
                  </a:cubicBezTo>
                  <a:cubicBezTo>
                    <a:pt x="45688" y="83875"/>
                    <a:pt x="44587" y="83460"/>
                    <a:pt x="44587" y="82629"/>
                  </a:cubicBezTo>
                  <a:cubicBezTo>
                    <a:pt x="44036" y="81384"/>
                    <a:pt x="43486" y="80138"/>
                    <a:pt x="42385" y="80138"/>
                  </a:cubicBezTo>
                  <a:cubicBezTo>
                    <a:pt x="42385" y="79723"/>
                    <a:pt x="41834" y="79723"/>
                    <a:pt x="41834" y="79723"/>
                  </a:cubicBezTo>
                  <a:cubicBezTo>
                    <a:pt x="41284" y="79723"/>
                    <a:pt x="40733" y="79723"/>
                    <a:pt x="40733" y="80138"/>
                  </a:cubicBezTo>
                  <a:cubicBezTo>
                    <a:pt x="39633" y="80553"/>
                    <a:pt x="39082" y="80968"/>
                    <a:pt x="39082" y="81799"/>
                  </a:cubicBezTo>
                  <a:cubicBezTo>
                    <a:pt x="38532" y="82629"/>
                    <a:pt x="37981" y="83044"/>
                    <a:pt x="36880" y="83044"/>
                  </a:cubicBezTo>
                  <a:cubicBezTo>
                    <a:pt x="36880" y="83044"/>
                    <a:pt x="36330" y="83044"/>
                    <a:pt x="36330" y="83044"/>
                  </a:cubicBezTo>
                  <a:cubicBezTo>
                    <a:pt x="35779" y="83044"/>
                    <a:pt x="34678" y="83044"/>
                    <a:pt x="33577" y="82629"/>
                  </a:cubicBezTo>
                  <a:cubicBezTo>
                    <a:pt x="32477" y="82629"/>
                    <a:pt x="31376" y="82214"/>
                    <a:pt x="30825" y="82214"/>
                  </a:cubicBezTo>
                  <a:cubicBezTo>
                    <a:pt x="30275" y="82214"/>
                    <a:pt x="30275" y="82214"/>
                    <a:pt x="30275" y="82214"/>
                  </a:cubicBezTo>
                  <a:cubicBezTo>
                    <a:pt x="30275" y="80553"/>
                    <a:pt x="29724" y="79723"/>
                    <a:pt x="28623" y="78477"/>
                  </a:cubicBezTo>
                  <a:cubicBezTo>
                    <a:pt x="28073" y="78062"/>
                    <a:pt x="28073" y="78062"/>
                    <a:pt x="28073" y="78062"/>
                  </a:cubicBezTo>
                  <a:cubicBezTo>
                    <a:pt x="27522" y="77231"/>
                    <a:pt x="26972" y="76401"/>
                    <a:pt x="25871" y="75570"/>
                  </a:cubicBezTo>
                  <a:cubicBezTo>
                    <a:pt x="25321" y="75155"/>
                    <a:pt x="24770" y="75155"/>
                    <a:pt x="24220" y="75155"/>
                  </a:cubicBezTo>
                  <a:cubicBezTo>
                    <a:pt x="23669" y="75155"/>
                    <a:pt x="23119" y="75155"/>
                    <a:pt x="22018" y="75986"/>
                  </a:cubicBezTo>
                  <a:cubicBezTo>
                    <a:pt x="20917" y="76401"/>
                    <a:pt x="20917" y="76816"/>
                    <a:pt x="20366" y="76816"/>
                  </a:cubicBezTo>
                  <a:cubicBezTo>
                    <a:pt x="20366" y="77231"/>
                    <a:pt x="20366" y="77231"/>
                    <a:pt x="20366" y="77231"/>
                  </a:cubicBezTo>
                  <a:cubicBezTo>
                    <a:pt x="20366" y="77647"/>
                    <a:pt x="20366" y="77647"/>
                    <a:pt x="20366" y="77647"/>
                  </a:cubicBezTo>
                  <a:cubicBezTo>
                    <a:pt x="20366" y="77647"/>
                    <a:pt x="20917" y="78477"/>
                    <a:pt x="20917" y="78477"/>
                  </a:cubicBezTo>
                  <a:cubicBezTo>
                    <a:pt x="21467" y="79307"/>
                    <a:pt x="21467" y="80138"/>
                    <a:pt x="21467" y="81384"/>
                  </a:cubicBezTo>
                  <a:cubicBezTo>
                    <a:pt x="20917" y="81384"/>
                    <a:pt x="20917" y="81799"/>
                    <a:pt x="20917" y="82214"/>
                  </a:cubicBezTo>
                  <a:cubicBezTo>
                    <a:pt x="20917" y="82214"/>
                    <a:pt x="20366" y="82214"/>
                    <a:pt x="19816" y="82214"/>
                  </a:cubicBezTo>
                  <a:cubicBezTo>
                    <a:pt x="19266" y="82214"/>
                    <a:pt x="18165" y="82214"/>
                    <a:pt x="17614" y="82214"/>
                  </a:cubicBezTo>
                  <a:cubicBezTo>
                    <a:pt x="17614" y="82629"/>
                    <a:pt x="17064" y="82629"/>
                    <a:pt x="17064" y="83044"/>
                  </a:cubicBezTo>
                  <a:cubicBezTo>
                    <a:pt x="16513" y="83044"/>
                    <a:pt x="16513" y="83460"/>
                    <a:pt x="15963" y="83460"/>
                  </a:cubicBezTo>
                  <a:cubicBezTo>
                    <a:pt x="15963" y="83460"/>
                    <a:pt x="15412" y="83460"/>
                    <a:pt x="15412" y="83460"/>
                  </a:cubicBezTo>
                  <a:cubicBezTo>
                    <a:pt x="14862" y="83460"/>
                    <a:pt x="14862" y="83044"/>
                    <a:pt x="14311" y="83044"/>
                  </a:cubicBezTo>
                  <a:cubicBezTo>
                    <a:pt x="13761" y="82629"/>
                    <a:pt x="13211" y="82214"/>
                    <a:pt x="12660" y="82214"/>
                  </a:cubicBezTo>
                  <a:cubicBezTo>
                    <a:pt x="12110" y="82214"/>
                    <a:pt x="11559" y="82629"/>
                    <a:pt x="11009" y="82629"/>
                  </a:cubicBezTo>
                  <a:cubicBezTo>
                    <a:pt x="10458" y="82629"/>
                    <a:pt x="10458" y="83044"/>
                    <a:pt x="9908" y="83044"/>
                  </a:cubicBezTo>
                  <a:cubicBezTo>
                    <a:pt x="9908" y="83044"/>
                    <a:pt x="9908" y="83044"/>
                    <a:pt x="9908" y="83044"/>
                  </a:cubicBezTo>
                  <a:cubicBezTo>
                    <a:pt x="9357" y="83044"/>
                    <a:pt x="8807" y="82629"/>
                    <a:pt x="8807" y="82629"/>
                  </a:cubicBezTo>
                  <a:cubicBezTo>
                    <a:pt x="8256" y="82629"/>
                    <a:pt x="8256" y="82629"/>
                    <a:pt x="8256" y="82629"/>
                  </a:cubicBezTo>
                  <a:cubicBezTo>
                    <a:pt x="7155" y="82214"/>
                    <a:pt x="7155" y="82214"/>
                    <a:pt x="7155" y="82214"/>
                  </a:cubicBezTo>
                  <a:cubicBezTo>
                    <a:pt x="7155" y="82629"/>
                    <a:pt x="7155" y="82629"/>
                    <a:pt x="7155" y="82629"/>
                  </a:cubicBezTo>
                  <a:cubicBezTo>
                    <a:pt x="6605" y="83460"/>
                    <a:pt x="6605" y="83875"/>
                    <a:pt x="7155" y="84705"/>
                  </a:cubicBezTo>
                  <a:cubicBezTo>
                    <a:pt x="7155" y="84705"/>
                    <a:pt x="7155" y="84705"/>
                    <a:pt x="7155" y="85121"/>
                  </a:cubicBezTo>
                  <a:cubicBezTo>
                    <a:pt x="7706" y="85121"/>
                    <a:pt x="7706" y="85121"/>
                    <a:pt x="7706" y="85121"/>
                  </a:cubicBezTo>
                  <a:cubicBezTo>
                    <a:pt x="7706" y="85951"/>
                    <a:pt x="7706" y="86366"/>
                    <a:pt x="7155" y="87197"/>
                  </a:cubicBezTo>
                  <a:cubicBezTo>
                    <a:pt x="7155" y="87197"/>
                    <a:pt x="7155" y="87612"/>
                    <a:pt x="6605" y="87612"/>
                  </a:cubicBezTo>
                  <a:cubicBezTo>
                    <a:pt x="6605" y="87612"/>
                    <a:pt x="6605" y="88027"/>
                    <a:pt x="6605" y="88027"/>
                  </a:cubicBezTo>
                  <a:cubicBezTo>
                    <a:pt x="6055" y="88442"/>
                    <a:pt x="6055" y="88442"/>
                    <a:pt x="6055" y="88442"/>
                  </a:cubicBezTo>
                  <a:cubicBezTo>
                    <a:pt x="6605" y="88858"/>
                    <a:pt x="6605" y="88858"/>
                    <a:pt x="6605" y="88858"/>
                  </a:cubicBezTo>
                  <a:cubicBezTo>
                    <a:pt x="7155" y="89273"/>
                    <a:pt x="7706" y="89688"/>
                    <a:pt x="8256" y="89688"/>
                  </a:cubicBezTo>
                  <a:cubicBezTo>
                    <a:pt x="9357" y="90103"/>
                    <a:pt x="9908" y="90519"/>
                    <a:pt x="9908" y="91764"/>
                  </a:cubicBezTo>
                  <a:cubicBezTo>
                    <a:pt x="9357" y="91764"/>
                    <a:pt x="9357" y="92179"/>
                    <a:pt x="9357" y="92179"/>
                  </a:cubicBezTo>
                  <a:cubicBezTo>
                    <a:pt x="8807" y="92179"/>
                    <a:pt x="8807" y="92595"/>
                    <a:pt x="9357" y="93425"/>
                  </a:cubicBezTo>
                  <a:cubicBezTo>
                    <a:pt x="9357" y="93840"/>
                    <a:pt x="9908" y="94256"/>
                    <a:pt x="10458" y="94256"/>
                  </a:cubicBezTo>
                  <a:cubicBezTo>
                    <a:pt x="11009" y="94256"/>
                    <a:pt x="11559" y="94256"/>
                    <a:pt x="11559" y="94671"/>
                  </a:cubicBezTo>
                  <a:cubicBezTo>
                    <a:pt x="12110" y="95086"/>
                    <a:pt x="12110" y="95501"/>
                    <a:pt x="12110" y="95501"/>
                  </a:cubicBezTo>
                  <a:cubicBezTo>
                    <a:pt x="12110" y="95916"/>
                    <a:pt x="12110" y="96332"/>
                    <a:pt x="11009" y="96747"/>
                  </a:cubicBezTo>
                  <a:cubicBezTo>
                    <a:pt x="11009" y="97162"/>
                    <a:pt x="10458" y="97162"/>
                    <a:pt x="10458" y="97577"/>
                  </a:cubicBezTo>
                  <a:cubicBezTo>
                    <a:pt x="9908" y="97577"/>
                    <a:pt x="9908" y="97993"/>
                    <a:pt x="9908" y="98408"/>
                  </a:cubicBezTo>
                  <a:cubicBezTo>
                    <a:pt x="9357" y="98408"/>
                    <a:pt x="9357" y="98823"/>
                    <a:pt x="8807" y="99238"/>
                  </a:cubicBezTo>
                  <a:cubicBezTo>
                    <a:pt x="8256" y="99238"/>
                    <a:pt x="7706" y="99238"/>
                    <a:pt x="6605" y="99238"/>
                  </a:cubicBezTo>
                  <a:cubicBezTo>
                    <a:pt x="6055" y="99238"/>
                    <a:pt x="6055" y="99238"/>
                    <a:pt x="5504" y="99653"/>
                  </a:cubicBezTo>
                  <a:cubicBezTo>
                    <a:pt x="4954" y="99653"/>
                    <a:pt x="4954" y="99653"/>
                    <a:pt x="4954" y="99653"/>
                  </a:cubicBezTo>
                  <a:cubicBezTo>
                    <a:pt x="3302" y="99653"/>
                    <a:pt x="1651" y="100069"/>
                    <a:pt x="1100" y="101730"/>
                  </a:cubicBezTo>
                  <a:cubicBezTo>
                    <a:pt x="550" y="102145"/>
                    <a:pt x="0" y="103391"/>
                    <a:pt x="0" y="104636"/>
                  </a:cubicBezTo>
                  <a:cubicBezTo>
                    <a:pt x="0" y="105051"/>
                    <a:pt x="0" y="105051"/>
                    <a:pt x="0" y="105051"/>
                  </a:cubicBezTo>
                  <a:cubicBezTo>
                    <a:pt x="550" y="105467"/>
                    <a:pt x="550" y="105467"/>
                    <a:pt x="550" y="105467"/>
                  </a:cubicBezTo>
                  <a:cubicBezTo>
                    <a:pt x="1651" y="106297"/>
                    <a:pt x="2752" y="107543"/>
                    <a:pt x="4403" y="108788"/>
                  </a:cubicBezTo>
                  <a:cubicBezTo>
                    <a:pt x="4954" y="109204"/>
                    <a:pt x="5504" y="109619"/>
                    <a:pt x="6055" y="110034"/>
                  </a:cubicBezTo>
                  <a:cubicBezTo>
                    <a:pt x="7155" y="110449"/>
                    <a:pt x="7706" y="111280"/>
                    <a:pt x="8256" y="112110"/>
                  </a:cubicBezTo>
                  <a:cubicBezTo>
                    <a:pt x="8807" y="112525"/>
                    <a:pt x="8807" y="112941"/>
                    <a:pt x="8807" y="113771"/>
                  </a:cubicBezTo>
                  <a:cubicBezTo>
                    <a:pt x="8807" y="114186"/>
                    <a:pt x="8807" y="115017"/>
                    <a:pt x="9357" y="115432"/>
                  </a:cubicBezTo>
                  <a:cubicBezTo>
                    <a:pt x="9357" y="116262"/>
                    <a:pt x="9908" y="116678"/>
                    <a:pt x="10458" y="117508"/>
                  </a:cubicBezTo>
                  <a:cubicBezTo>
                    <a:pt x="11009" y="117923"/>
                    <a:pt x="11559" y="118339"/>
                    <a:pt x="12110" y="118754"/>
                  </a:cubicBezTo>
                  <a:cubicBezTo>
                    <a:pt x="12110" y="118754"/>
                    <a:pt x="12110" y="118754"/>
                    <a:pt x="12110" y="118754"/>
                  </a:cubicBezTo>
                  <a:cubicBezTo>
                    <a:pt x="13211" y="120000"/>
                    <a:pt x="13211" y="120000"/>
                    <a:pt x="13211" y="120000"/>
                  </a:cubicBezTo>
                  <a:cubicBezTo>
                    <a:pt x="13761" y="119169"/>
                    <a:pt x="13761" y="119169"/>
                    <a:pt x="13761" y="119169"/>
                  </a:cubicBezTo>
                  <a:cubicBezTo>
                    <a:pt x="14862" y="117923"/>
                    <a:pt x="15963" y="117093"/>
                    <a:pt x="15963" y="115847"/>
                  </a:cubicBezTo>
                  <a:cubicBezTo>
                    <a:pt x="16513" y="115847"/>
                    <a:pt x="17614" y="115432"/>
                    <a:pt x="19816" y="114186"/>
                  </a:cubicBezTo>
                  <a:cubicBezTo>
                    <a:pt x="22568" y="112941"/>
                    <a:pt x="25871" y="111280"/>
                    <a:pt x="28073" y="111280"/>
                  </a:cubicBezTo>
                  <a:cubicBezTo>
                    <a:pt x="28073" y="111280"/>
                    <a:pt x="28623" y="111280"/>
                    <a:pt x="28623" y="111280"/>
                  </a:cubicBezTo>
                  <a:cubicBezTo>
                    <a:pt x="29174" y="111280"/>
                    <a:pt x="29724" y="111695"/>
                    <a:pt x="29724" y="112525"/>
                  </a:cubicBezTo>
                  <a:cubicBezTo>
                    <a:pt x="29724" y="112941"/>
                    <a:pt x="29724" y="112941"/>
                    <a:pt x="29724" y="112941"/>
                  </a:cubicBezTo>
                  <a:cubicBezTo>
                    <a:pt x="30275" y="112941"/>
                    <a:pt x="30275" y="112941"/>
                    <a:pt x="30275" y="112941"/>
                  </a:cubicBezTo>
                  <a:cubicBezTo>
                    <a:pt x="31376" y="113356"/>
                    <a:pt x="31926" y="113356"/>
                    <a:pt x="32477" y="114186"/>
                  </a:cubicBezTo>
                  <a:cubicBezTo>
                    <a:pt x="32477" y="114602"/>
                    <a:pt x="32477" y="114602"/>
                    <a:pt x="32477" y="114602"/>
                  </a:cubicBezTo>
                  <a:cubicBezTo>
                    <a:pt x="33027" y="114602"/>
                    <a:pt x="33027" y="114602"/>
                    <a:pt x="33027" y="114602"/>
                  </a:cubicBezTo>
                  <a:cubicBezTo>
                    <a:pt x="33577" y="115017"/>
                    <a:pt x="33577" y="115432"/>
                    <a:pt x="34128" y="115432"/>
                  </a:cubicBezTo>
                  <a:cubicBezTo>
                    <a:pt x="35229" y="115847"/>
                    <a:pt x="35779" y="116262"/>
                    <a:pt x="37431" y="116262"/>
                  </a:cubicBezTo>
                  <a:cubicBezTo>
                    <a:pt x="37431" y="116262"/>
                    <a:pt x="37431" y="116262"/>
                    <a:pt x="37431" y="116262"/>
                  </a:cubicBezTo>
                  <a:cubicBezTo>
                    <a:pt x="39633" y="116262"/>
                    <a:pt x="40733" y="116262"/>
                    <a:pt x="40733" y="114602"/>
                  </a:cubicBezTo>
                  <a:cubicBezTo>
                    <a:pt x="40733" y="114186"/>
                    <a:pt x="40733" y="113356"/>
                    <a:pt x="41284" y="112525"/>
                  </a:cubicBezTo>
                  <a:cubicBezTo>
                    <a:pt x="41834" y="111280"/>
                    <a:pt x="42935" y="111280"/>
                    <a:pt x="42935" y="111280"/>
                  </a:cubicBezTo>
                  <a:cubicBezTo>
                    <a:pt x="43486" y="111280"/>
                    <a:pt x="43486" y="111280"/>
                    <a:pt x="44036" y="111695"/>
                  </a:cubicBezTo>
                  <a:cubicBezTo>
                    <a:pt x="44036" y="111695"/>
                    <a:pt x="44587" y="111695"/>
                    <a:pt x="44587" y="111695"/>
                  </a:cubicBezTo>
                  <a:cubicBezTo>
                    <a:pt x="45137" y="111695"/>
                    <a:pt x="45137" y="111695"/>
                    <a:pt x="45688" y="111695"/>
                  </a:cubicBezTo>
                  <a:cubicBezTo>
                    <a:pt x="46788" y="111280"/>
                    <a:pt x="47889" y="110865"/>
                    <a:pt x="48440" y="110449"/>
                  </a:cubicBezTo>
                  <a:cubicBezTo>
                    <a:pt x="49541" y="110449"/>
                    <a:pt x="50091" y="110034"/>
                    <a:pt x="51192" y="109619"/>
                  </a:cubicBezTo>
                  <a:cubicBezTo>
                    <a:pt x="52844" y="110449"/>
                    <a:pt x="52844" y="111695"/>
                    <a:pt x="52293" y="113356"/>
                  </a:cubicBezTo>
                  <a:cubicBezTo>
                    <a:pt x="52293" y="114602"/>
                    <a:pt x="51743" y="115847"/>
                    <a:pt x="52844" y="116678"/>
                  </a:cubicBezTo>
                  <a:cubicBezTo>
                    <a:pt x="53394" y="117508"/>
                    <a:pt x="53944" y="117923"/>
                    <a:pt x="55045" y="117923"/>
                  </a:cubicBezTo>
                  <a:cubicBezTo>
                    <a:pt x="56146" y="117923"/>
                    <a:pt x="57247" y="117093"/>
                    <a:pt x="58348" y="115847"/>
                  </a:cubicBezTo>
                  <a:cubicBezTo>
                    <a:pt x="58899" y="115432"/>
                    <a:pt x="59449" y="115017"/>
                    <a:pt x="59449" y="114602"/>
                  </a:cubicBezTo>
                  <a:cubicBezTo>
                    <a:pt x="61651" y="112941"/>
                    <a:pt x="63853" y="111280"/>
                    <a:pt x="65504" y="110034"/>
                  </a:cubicBezTo>
                  <a:cubicBezTo>
                    <a:pt x="66055" y="109619"/>
                    <a:pt x="67155" y="109204"/>
                    <a:pt x="67706" y="108788"/>
                  </a:cubicBezTo>
                  <a:cubicBezTo>
                    <a:pt x="70458" y="107543"/>
                    <a:pt x="72110" y="106712"/>
                    <a:pt x="72110" y="105467"/>
                  </a:cubicBezTo>
                  <a:cubicBezTo>
                    <a:pt x="72660" y="105051"/>
                    <a:pt x="73211" y="105051"/>
                    <a:pt x="74311" y="104636"/>
                  </a:cubicBezTo>
                  <a:cubicBezTo>
                    <a:pt x="75412" y="104636"/>
                    <a:pt x="76513" y="104636"/>
                    <a:pt x="77064" y="103806"/>
                  </a:cubicBezTo>
                  <a:cubicBezTo>
                    <a:pt x="77614" y="103391"/>
                    <a:pt x="77614" y="102560"/>
                    <a:pt x="78165" y="101730"/>
                  </a:cubicBezTo>
                  <a:cubicBezTo>
                    <a:pt x="78165" y="100899"/>
                    <a:pt x="78715" y="100069"/>
                    <a:pt x="78715" y="99653"/>
                  </a:cubicBezTo>
                  <a:cubicBezTo>
                    <a:pt x="80917" y="96747"/>
                    <a:pt x="80917" y="95501"/>
                    <a:pt x="80917" y="91764"/>
                  </a:cubicBezTo>
                  <a:cubicBezTo>
                    <a:pt x="80917" y="90519"/>
                    <a:pt x="80917" y="90519"/>
                    <a:pt x="80917" y="90519"/>
                  </a:cubicBezTo>
                  <a:cubicBezTo>
                    <a:pt x="80366" y="86782"/>
                    <a:pt x="80366" y="83044"/>
                    <a:pt x="80366" y="80138"/>
                  </a:cubicBezTo>
                  <a:cubicBezTo>
                    <a:pt x="80366" y="80138"/>
                    <a:pt x="80366" y="80138"/>
                    <a:pt x="80366" y="80138"/>
                  </a:cubicBezTo>
                  <a:cubicBezTo>
                    <a:pt x="80366" y="79723"/>
                    <a:pt x="80366" y="79723"/>
                    <a:pt x="80366" y="79723"/>
                  </a:cubicBezTo>
                  <a:cubicBezTo>
                    <a:pt x="81467" y="79723"/>
                    <a:pt x="83119" y="78477"/>
                    <a:pt x="83119" y="78477"/>
                  </a:cubicBezTo>
                  <a:cubicBezTo>
                    <a:pt x="85871" y="76401"/>
                    <a:pt x="88073" y="74325"/>
                    <a:pt x="90275" y="72249"/>
                  </a:cubicBezTo>
                  <a:cubicBezTo>
                    <a:pt x="91376" y="71003"/>
                    <a:pt x="92477" y="70173"/>
                    <a:pt x="93577" y="69342"/>
                  </a:cubicBezTo>
                  <a:cubicBezTo>
                    <a:pt x="94128" y="68512"/>
                    <a:pt x="95229" y="67681"/>
                    <a:pt x="96330" y="66851"/>
                  </a:cubicBezTo>
                  <a:cubicBezTo>
                    <a:pt x="95229" y="66435"/>
                    <a:pt x="95229" y="66435"/>
                    <a:pt x="95229" y="66435"/>
                  </a:cubicBezTo>
                  <a:cubicBezTo>
                    <a:pt x="95229" y="66435"/>
                    <a:pt x="95229" y="66435"/>
                    <a:pt x="95229" y="66435"/>
                  </a:cubicBezTo>
                  <a:cubicBezTo>
                    <a:pt x="96330" y="66851"/>
                    <a:pt x="96330" y="66851"/>
                    <a:pt x="96330" y="66851"/>
                  </a:cubicBezTo>
                  <a:cubicBezTo>
                    <a:pt x="97431" y="65605"/>
                    <a:pt x="99082" y="63944"/>
                    <a:pt x="100183" y="63114"/>
                  </a:cubicBezTo>
                  <a:cubicBezTo>
                    <a:pt x="100733" y="62698"/>
                    <a:pt x="101284" y="61868"/>
                    <a:pt x="101834" y="61453"/>
                  </a:cubicBezTo>
                  <a:cubicBezTo>
                    <a:pt x="103486" y="60622"/>
                    <a:pt x="105137" y="59377"/>
                    <a:pt x="105688" y="58131"/>
                  </a:cubicBezTo>
                  <a:cubicBezTo>
                    <a:pt x="106788" y="56470"/>
                    <a:pt x="106238" y="54809"/>
                    <a:pt x="105688" y="52733"/>
                  </a:cubicBezTo>
                  <a:cubicBezTo>
                    <a:pt x="105688" y="51903"/>
                    <a:pt x="105137" y="51487"/>
                    <a:pt x="105137" y="50657"/>
                  </a:cubicBezTo>
                  <a:cubicBezTo>
                    <a:pt x="105137" y="48166"/>
                    <a:pt x="105688" y="45674"/>
                    <a:pt x="106788" y="43183"/>
                  </a:cubicBezTo>
                  <a:cubicBezTo>
                    <a:pt x="106788" y="41522"/>
                    <a:pt x="107339" y="40276"/>
                    <a:pt x="107339" y="39031"/>
                  </a:cubicBezTo>
                  <a:cubicBezTo>
                    <a:pt x="107889" y="36539"/>
                    <a:pt x="108440" y="34463"/>
                    <a:pt x="109541" y="31972"/>
                  </a:cubicBezTo>
                  <a:cubicBezTo>
                    <a:pt x="110642" y="29065"/>
                    <a:pt x="111192" y="25743"/>
                    <a:pt x="111743" y="22006"/>
                  </a:cubicBezTo>
                  <a:cubicBezTo>
                    <a:pt x="111743" y="19100"/>
                    <a:pt x="112844" y="17024"/>
                    <a:pt x="114495" y="14532"/>
                  </a:cubicBezTo>
                  <a:cubicBezTo>
                    <a:pt x="115045" y="14117"/>
                    <a:pt x="115596" y="13287"/>
                    <a:pt x="115596" y="12871"/>
                  </a:cubicBezTo>
                  <a:cubicBezTo>
                    <a:pt x="117247" y="10380"/>
                    <a:pt x="120000" y="5813"/>
                    <a:pt x="118348" y="2491"/>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29" name="Shape 2929"/>
            <p:cNvSpPr/>
            <p:nvPr/>
          </p:nvSpPr>
          <p:spPr>
            <a:xfrm>
              <a:off x="2132819" y="1668985"/>
              <a:ext cx="697513" cy="593807"/>
            </a:xfrm>
            <a:custGeom>
              <a:avLst/>
              <a:gdLst/>
              <a:ahLst/>
              <a:cxnLst/>
              <a:rect l="0" t="0" r="0" b="0"/>
              <a:pathLst>
                <a:path w="120000" h="120000" extrusionOk="0">
                  <a:moveTo>
                    <a:pt x="119304" y="20689"/>
                  </a:moveTo>
                  <a:cubicBezTo>
                    <a:pt x="118956" y="19937"/>
                    <a:pt x="117913" y="19561"/>
                    <a:pt x="117217" y="19561"/>
                  </a:cubicBezTo>
                  <a:cubicBezTo>
                    <a:pt x="116173" y="19184"/>
                    <a:pt x="115478" y="18808"/>
                    <a:pt x="115130" y="18056"/>
                  </a:cubicBezTo>
                  <a:cubicBezTo>
                    <a:pt x="114782" y="17680"/>
                    <a:pt x="114782" y="17304"/>
                    <a:pt x="114782" y="16551"/>
                  </a:cubicBezTo>
                  <a:cubicBezTo>
                    <a:pt x="114782" y="16175"/>
                    <a:pt x="114782" y="15423"/>
                    <a:pt x="114782" y="15047"/>
                  </a:cubicBezTo>
                  <a:cubicBezTo>
                    <a:pt x="114782" y="14670"/>
                    <a:pt x="114434" y="13918"/>
                    <a:pt x="114434" y="13166"/>
                  </a:cubicBezTo>
                  <a:cubicBezTo>
                    <a:pt x="114434" y="12413"/>
                    <a:pt x="114086" y="11285"/>
                    <a:pt x="113739" y="10532"/>
                  </a:cubicBezTo>
                  <a:cubicBezTo>
                    <a:pt x="113739" y="10532"/>
                    <a:pt x="113739" y="10532"/>
                    <a:pt x="113739" y="10532"/>
                  </a:cubicBezTo>
                  <a:cubicBezTo>
                    <a:pt x="113739" y="10156"/>
                    <a:pt x="113739" y="10156"/>
                    <a:pt x="113739" y="10156"/>
                  </a:cubicBezTo>
                  <a:cubicBezTo>
                    <a:pt x="113739" y="10156"/>
                    <a:pt x="113739" y="10156"/>
                    <a:pt x="113739" y="10156"/>
                  </a:cubicBezTo>
                  <a:cubicBezTo>
                    <a:pt x="113739" y="10156"/>
                    <a:pt x="113739" y="10156"/>
                    <a:pt x="113739" y="10156"/>
                  </a:cubicBezTo>
                  <a:cubicBezTo>
                    <a:pt x="113391" y="8652"/>
                    <a:pt x="112695" y="7899"/>
                    <a:pt x="111652" y="6394"/>
                  </a:cubicBezTo>
                  <a:cubicBezTo>
                    <a:pt x="111304" y="6394"/>
                    <a:pt x="111304" y="6018"/>
                    <a:pt x="110956" y="5642"/>
                  </a:cubicBezTo>
                  <a:cubicBezTo>
                    <a:pt x="110956" y="5266"/>
                    <a:pt x="110608" y="4890"/>
                    <a:pt x="110608" y="4890"/>
                  </a:cubicBezTo>
                  <a:cubicBezTo>
                    <a:pt x="110260" y="4514"/>
                    <a:pt x="110260" y="4514"/>
                    <a:pt x="110260" y="4514"/>
                  </a:cubicBezTo>
                  <a:cubicBezTo>
                    <a:pt x="109565" y="3385"/>
                    <a:pt x="108869" y="2257"/>
                    <a:pt x="107826" y="2257"/>
                  </a:cubicBezTo>
                  <a:cubicBezTo>
                    <a:pt x="107130" y="2257"/>
                    <a:pt x="106434" y="2633"/>
                    <a:pt x="105739" y="3009"/>
                  </a:cubicBezTo>
                  <a:cubicBezTo>
                    <a:pt x="105391" y="3009"/>
                    <a:pt x="104695" y="3385"/>
                    <a:pt x="104347" y="3761"/>
                  </a:cubicBezTo>
                  <a:cubicBezTo>
                    <a:pt x="104000" y="4137"/>
                    <a:pt x="103652" y="4514"/>
                    <a:pt x="103304" y="4890"/>
                  </a:cubicBezTo>
                  <a:cubicBezTo>
                    <a:pt x="102956" y="4890"/>
                    <a:pt x="102608" y="5266"/>
                    <a:pt x="102260" y="5266"/>
                  </a:cubicBezTo>
                  <a:cubicBezTo>
                    <a:pt x="101565" y="5266"/>
                    <a:pt x="101217" y="5642"/>
                    <a:pt x="100521" y="6018"/>
                  </a:cubicBezTo>
                  <a:cubicBezTo>
                    <a:pt x="99826" y="6771"/>
                    <a:pt x="99478" y="7523"/>
                    <a:pt x="99130" y="8275"/>
                  </a:cubicBezTo>
                  <a:cubicBezTo>
                    <a:pt x="99130" y="8652"/>
                    <a:pt x="98782" y="9028"/>
                    <a:pt x="98434" y="9404"/>
                  </a:cubicBezTo>
                  <a:cubicBezTo>
                    <a:pt x="98086" y="10156"/>
                    <a:pt x="97391" y="10156"/>
                    <a:pt x="96347" y="10156"/>
                  </a:cubicBezTo>
                  <a:cubicBezTo>
                    <a:pt x="96000" y="10156"/>
                    <a:pt x="95652" y="10156"/>
                    <a:pt x="95652" y="10156"/>
                  </a:cubicBezTo>
                  <a:cubicBezTo>
                    <a:pt x="94608" y="10156"/>
                    <a:pt x="93913" y="9780"/>
                    <a:pt x="93217" y="9028"/>
                  </a:cubicBezTo>
                  <a:cubicBezTo>
                    <a:pt x="92869" y="8652"/>
                    <a:pt x="92521" y="8652"/>
                    <a:pt x="92173" y="8275"/>
                  </a:cubicBezTo>
                  <a:cubicBezTo>
                    <a:pt x="91130" y="7523"/>
                    <a:pt x="89739" y="7523"/>
                    <a:pt x="88695" y="7147"/>
                  </a:cubicBezTo>
                  <a:cubicBezTo>
                    <a:pt x="88347" y="7147"/>
                    <a:pt x="88000" y="7147"/>
                    <a:pt x="87304" y="6771"/>
                  </a:cubicBezTo>
                  <a:cubicBezTo>
                    <a:pt x="86956" y="6771"/>
                    <a:pt x="86608" y="6771"/>
                    <a:pt x="86260" y="6771"/>
                  </a:cubicBezTo>
                  <a:cubicBezTo>
                    <a:pt x="85217" y="6394"/>
                    <a:pt x="83826" y="6018"/>
                    <a:pt x="82434" y="6018"/>
                  </a:cubicBezTo>
                  <a:cubicBezTo>
                    <a:pt x="82434" y="6018"/>
                    <a:pt x="82434" y="6018"/>
                    <a:pt x="82434" y="6018"/>
                  </a:cubicBezTo>
                  <a:cubicBezTo>
                    <a:pt x="77913" y="6018"/>
                    <a:pt x="74782" y="8275"/>
                    <a:pt x="72347" y="9780"/>
                  </a:cubicBezTo>
                  <a:cubicBezTo>
                    <a:pt x="71652" y="10532"/>
                    <a:pt x="71304" y="10909"/>
                    <a:pt x="70608" y="11661"/>
                  </a:cubicBezTo>
                  <a:cubicBezTo>
                    <a:pt x="70260" y="12037"/>
                    <a:pt x="69913" y="12413"/>
                    <a:pt x="69565" y="12789"/>
                  </a:cubicBezTo>
                  <a:cubicBezTo>
                    <a:pt x="69217" y="12789"/>
                    <a:pt x="69217" y="12789"/>
                    <a:pt x="69217" y="12789"/>
                  </a:cubicBezTo>
                  <a:cubicBezTo>
                    <a:pt x="68869" y="13166"/>
                    <a:pt x="68869" y="13166"/>
                    <a:pt x="68869" y="13166"/>
                  </a:cubicBezTo>
                  <a:cubicBezTo>
                    <a:pt x="68869" y="13166"/>
                    <a:pt x="68521" y="13166"/>
                    <a:pt x="68173" y="13166"/>
                  </a:cubicBezTo>
                  <a:cubicBezTo>
                    <a:pt x="67826" y="13166"/>
                    <a:pt x="67478" y="12789"/>
                    <a:pt x="67478" y="12789"/>
                  </a:cubicBezTo>
                  <a:cubicBezTo>
                    <a:pt x="67130" y="12789"/>
                    <a:pt x="66434" y="12789"/>
                    <a:pt x="66086" y="12789"/>
                  </a:cubicBezTo>
                  <a:cubicBezTo>
                    <a:pt x="66086" y="12789"/>
                    <a:pt x="66086" y="12789"/>
                    <a:pt x="65739" y="12789"/>
                  </a:cubicBezTo>
                  <a:cubicBezTo>
                    <a:pt x="65391" y="12789"/>
                    <a:pt x="65043" y="12789"/>
                    <a:pt x="64695" y="12789"/>
                  </a:cubicBezTo>
                  <a:cubicBezTo>
                    <a:pt x="64000" y="12789"/>
                    <a:pt x="63304" y="12789"/>
                    <a:pt x="62956" y="12789"/>
                  </a:cubicBezTo>
                  <a:cubicBezTo>
                    <a:pt x="62608" y="12789"/>
                    <a:pt x="62608" y="12789"/>
                    <a:pt x="62608" y="12789"/>
                  </a:cubicBezTo>
                  <a:cubicBezTo>
                    <a:pt x="60869" y="12789"/>
                    <a:pt x="58434" y="11285"/>
                    <a:pt x="57043" y="10156"/>
                  </a:cubicBezTo>
                  <a:cubicBezTo>
                    <a:pt x="56695" y="9780"/>
                    <a:pt x="56695" y="9780"/>
                    <a:pt x="56695" y="9780"/>
                  </a:cubicBezTo>
                  <a:cubicBezTo>
                    <a:pt x="55652" y="8652"/>
                    <a:pt x="54260" y="7523"/>
                    <a:pt x="52869" y="7147"/>
                  </a:cubicBezTo>
                  <a:cubicBezTo>
                    <a:pt x="52173" y="6771"/>
                    <a:pt x="51826" y="6771"/>
                    <a:pt x="51478" y="6771"/>
                  </a:cubicBezTo>
                  <a:cubicBezTo>
                    <a:pt x="50086" y="6771"/>
                    <a:pt x="49391" y="7523"/>
                    <a:pt x="48000" y="8275"/>
                  </a:cubicBezTo>
                  <a:cubicBezTo>
                    <a:pt x="47652" y="8275"/>
                    <a:pt x="47304" y="8652"/>
                    <a:pt x="46956" y="9028"/>
                  </a:cubicBezTo>
                  <a:cubicBezTo>
                    <a:pt x="45913" y="9404"/>
                    <a:pt x="44869" y="10156"/>
                    <a:pt x="43478" y="10532"/>
                  </a:cubicBezTo>
                  <a:cubicBezTo>
                    <a:pt x="43478" y="10909"/>
                    <a:pt x="43130" y="10909"/>
                    <a:pt x="42782" y="10909"/>
                  </a:cubicBezTo>
                  <a:cubicBezTo>
                    <a:pt x="41391" y="10909"/>
                    <a:pt x="40695" y="8652"/>
                    <a:pt x="40000" y="7523"/>
                  </a:cubicBezTo>
                  <a:cubicBezTo>
                    <a:pt x="39652" y="6771"/>
                    <a:pt x="39304" y="6018"/>
                    <a:pt x="38956" y="5266"/>
                  </a:cubicBezTo>
                  <a:cubicBezTo>
                    <a:pt x="37913" y="4137"/>
                    <a:pt x="36869" y="3009"/>
                    <a:pt x="35826" y="2633"/>
                  </a:cubicBezTo>
                  <a:cubicBezTo>
                    <a:pt x="35826" y="2633"/>
                    <a:pt x="35478" y="2633"/>
                    <a:pt x="35478" y="2633"/>
                  </a:cubicBezTo>
                  <a:cubicBezTo>
                    <a:pt x="35130" y="2633"/>
                    <a:pt x="34782" y="2633"/>
                    <a:pt x="34782" y="2633"/>
                  </a:cubicBezTo>
                  <a:cubicBezTo>
                    <a:pt x="34434" y="2633"/>
                    <a:pt x="34086" y="2633"/>
                    <a:pt x="34086" y="2633"/>
                  </a:cubicBezTo>
                  <a:cubicBezTo>
                    <a:pt x="33739" y="2633"/>
                    <a:pt x="33739" y="2633"/>
                    <a:pt x="33739" y="2633"/>
                  </a:cubicBezTo>
                  <a:cubicBezTo>
                    <a:pt x="33391" y="2633"/>
                    <a:pt x="33043" y="2257"/>
                    <a:pt x="32695" y="2257"/>
                  </a:cubicBezTo>
                  <a:cubicBezTo>
                    <a:pt x="32347" y="1880"/>
                    <a:pt x="32347" y="1880"/>
                    <a:pt x="32347" y="1880"/>
                  </a:cubicBezTo>
                  <a:cubicBezTo>
                    <a:pt x="31304" y="1128"/>
                    <a:pt x="30260" y="752"/>
                    <a:pt x="28869" y="376"/>
                  </a:cubicBezTo>
                  <a:cubicBezTo>
                    <a:pt x="28173" y="0"/>
                    <a:pt x="28173" y="0"/>
                    <a:pt x="28173" y="0"/>
                  </a:cubicBezTo>
                  <a:cubicBezTo>
                    <a:pt x="27826" y="0"/>
                    <a:pt x="27826" y="0"/>
                    <a:pt x="27478" y="0"/>
                  </a:cubicBezTo>
                  <a:cubicBezTo>
                    <a:pt x="26782" y="0"/>
                    <a:pt x="26434" y="376"/>
                    <a:pt x="25739" y="1128"/>
                  </a:cubicBezTo>
                  <a:cubicBezTo>
                    <a:pt x="25043" y="1504"/>
                    <a:pt x="24695" y="1880"/>
                    <a:pt x="24000" y="1880"/>
                  </a:cubicBezTo>
                  <a:cubicBezTo>
                    <a:pt x="23652" y="1880"/>
                    <a:pt x="23304" y="1880"/>
                    <a:pt x="22956" y="1880"/>
                  </a:cubicBezTo>
                  <a:cubicBezTo>
                    <a:pt x="22608" y="1880"/>
                    <a:pt x="21913" y="1880"/>
                    <a:pt x="21565" y="1880"/>
                  </a:cubicBezTo>
                  <a:cubicBezTo>
                    <a:pt x="20869" y="1880"/>
                    <a:pt x="20521" y="1880"/>
                    <a:pt x="19826" y="1880"/>
                  </a:cubicBezTo>
                  <a:cubicBezTo>
                    <a:pt x="18782" y="1880"/>
                    <a:pt x="18086" y="1880"/>
                    <a:pt x="17391" y="2633"/>
                  </a:cubicBezTo>
                  <a:cubicBezTo>
                    <a:pt x="17043" y="2633"/>
                    <a:pt x="16695" y="3009"/>
                    <a:pt x="16347" y="3009"/>
                  </a:cubicBezTo>
                  <a:cubicBezTo>
                    <a:pt x="15652" y="3385"/>
                    <a:pt x="14956" y="4137"/>
                    <a:pt x="14260" y="4514"/>
                  </a:cubicBezTo>
                  <a:cubicBezTo>
                    <a:pt x="13913" y="5266"/>
                    <a:pt x="13913" y="6394"/>
                    <a:pt x="13913" y="7523"/>
                  </a:cubicBezTo>
                  <a:cubicBezTo>
                    <a:pt x="13913" y="7523"/>
                    <a:pt x="13913" y="7899"/>
                    <a:pt x="13913" y="8275"/>
                  </a:cubicBezTo>
                  <a:cubicBezTo>
                    <a:pt x="13913" y="8275"/>
                    <a:pt x="13913" y="8652"/>
                    <a:pt x="13913" y="9028"/>
                  </a:cubicBezTo>
                  <a:cubicBezTo>
                    <a:pt x="13913" y="9780"/>
                    <a:pt x="13913" y="10532"/>
                    <a:pt x="13565" y="11285"/>
                  </a:cubicBezTo>
                  <a:cubicBezTo>
                    <a:pt x="13217" y="12037"/>
                    <a:pt x="12869" y="12789"/>
                    <a:pt x="12521" y="13166"/>
                  </a:cubicBezTo>
                  <a:cubicBezTo>
                    <a:pt x="12173" y="13542"/>
                    <a:pt x="12173" y="13918"/>
                    <a:pt x="11826" y="13918"/>
                  </a:cubicBezTo>
                  <a:cubicBezTo>
                    <a:pt x="11478" y="14670"/>
                    <a:pt x="11130" y="15047"/>
                    <a:pt x="10782" y="15423"/>
                  </a:cubicBezTo>
                  <a:cubicBezTo>
                    <a:pt x="10434" y="15423"/>
                    <a:pt x="10086" y="15799"/>
                    <a:pt x="9739" y="16175"/>
                  </a:cubicBezTo>
                  <a:cubicBezTo>
                    <a:pt x="9043" y="16927"/>
                    <a:pt x="8695" y="18056"/>
                    <a:pt x="9043" y="19561"/>
                  </a:cubicBezTo>
                  <a:cubicBezTo>
                    <a:pt x="9043" y="19937"/>
                    <a:pt x="9043" y="20689"/>
                    <a:pt x="9391" y="21065"/>
                  </a:cubicBezTo>
                  <a:cubicBezTo>
                    <a:pt x="9739" y="22946"/>
                    <a:pt x="10086" y="24827"/>
                    <a:pt x="9043" y="26708"/>
                  </a:cubicBezTo>
                  <a:cubicBezTo>
                    <a:pt x="9043" y="26708"/>
                    <a:pt x="9043" y="26708"/>
                    <a:pt x="9043" y="26708"/>
                  </a:cubicBezTo>
                  <a:cubicBezTo>
                    <a:pt x="9043" y="27084"/>
                    <a:pt x="9043" y="27084"/>
                    <a:pt x="9043" y="27084"/>
                  </a:cubicBezTo>
                  <a:cubicBezTo>
                    <a:pt x="9043" y="27460"/>
                    <a:pt x="9043" y="27460"/>
                    <a:pt x="9043" y="27460"/>
                  </a:cubicBezTo>
                  <a:cubicBezTo>
                    <a:pt x="8695" y="27836"/>
                    <a:pt x="8695" y="28213"/>
                    <a:pt x="8347" y="28589"/>
                  </a:cubicBezTo>
                  <a:cubicBezTo>
                    <a:pt x="8000" y="29341"/>
                    <a:pt x="7652" y="29717"/>
                    <a:pt x="7652" y="30094"/>
                  </a:cubicBezTo>
                  <a:cubicBezTo>
                    <a:pt x="7652" y="31222"/>
                    <a:pt x="8347" y="31974"/>
                    <a:pt x="9043" y="32727"/>
                  </a:cubicBezTo>
                  <a:cubicBezTo>
                    <a:pt x="9043" y="33103"/>
                    <a:pt x="9043" y="33103"/>
                    <a:pt x="9043" y="33103"/>
                  </a:cubicBezTo>
                  <a:cubicBezTo>
                    <a:pt x="9739" y="33855"/>
                    <a:pt x="10086" y="34608"/>
                    <a:pt x="10434" y="36112"/>
                  </a:cubicBezTo>
                  <a:cubicBezTo>
                    <a:pt x="10434" y="36489"/>
                    <a:pt x="10434" y="36865"/>
                    <a:pt x="10434" y="37241"/>
                  </a:cubicBezTo>
                  <a:cubicBezTo>
                    <a:pt x="10434" y="37241"/>
                    <a:pt x="10434" y="37617"/>
                    <a:pt x="10434" y="37993"/>
                  </a:cubicBezTo>
                  <a:cubicBezTo>
                    <a:pt x="10434" y="38369"/>
                    <a:pt x="10434" y="38746"/>
                    <a:pt x="10434" y="38746"/>
                  </a:cubicBezTo>
                  <a:cubicBezTo>
                    <a:pt x="10782" y="39122"/>
                    <a:pt x="10782" y="39122"/>
                    <a:pt x="10782" y="39122"/>
                  </a:cubicBezTo>
                  <a:cubicBezTo>
                    <a:pt x="10782" y="39122"/>
                    <a:pt x="10782" y="39122"/>
                    <a:pt x="10782" y="39122"/>
                  </a:cubicBezTo>
                  <a:cubicBezTo>
                    <a:pt x="11130" y="39122"/>
                    <a:pt x="11130" y="39122"/>
                    <a:pt x="11130" y="39498"/>
                  </a:cubicBezTo>
                  <a:cubicBezTo>
                    <a:pt x="11478" y="39874"/>
                    <a:pt x="11478" y="40626"/>
                    <a:pt x="11130" y="41379"/>
                  </a:cubicBezTo>
                  <a:cubicBezTo>
                    <a:pt x="11130" y="42131"/>
                    <a:pt x="10434" y="42507"/>
                    <a:pt x="10086" y="42884"/>
                  </a:cubicBezTo>
                  <a:cubicBezTo>
                    <a:pt x="9043" y="43260"/>
                    <a:pt x="9043" y="43636"/>
                    <a:pt x="9043" y="44764"/>
                  </a:cubicBezTo>
                  <a:cubicBezTo>
                    <a:pt x="9043" y="45141"/>
                    <a:pt x="9043" y="45141"/>
                    <a:pt x="9043" y="45141"/>
                  </a:cubicBezTo>
                  <a:cubicBezTo>
                    <a:pt x="9043" y="45517"/>
                    <a:pt x="9043" y="45517"/>
                    <a:pt x="9043" y="45517"/>
                  </a:cubicBezTo>
                  <a:cubicBezTo>
                    <a:pt x="9391" y="46269"/>
                    <a:pt x="9391" y="46269"/>
                    <a:pt x="9391" y="46269"/>
                  </a:cubicBezTo>
                  <a:cubicBezTo>
                    <a:pt x="9739" y="46269"/>
                    <a:pt x="9739" y="46645"/>
                    <a:pt x="9739" y="46645"/>
                  </a:cubicBezTo>
                  <a:cubicBezTo>
                    <a:pt x="9739" y="47021"/>
                    <a:pt x="9391" y="47021"/>
                    <a:pt x="9391" y="47398"/>
                  </a:cubicBezTo>
                  <a:cubicBezTo>
                    <a:pt x="9391" y="47398"/>
                    <a:pt x="9043" y="47398"/>
                    <a:pt x="9043" y="47774"/>
                  </a:cubicBezTo>
                  <a:cubicBezTo>
                    <a:pt x="9043" y="47774"/>
                    <a:pt x="9043" y="48150"/>
                    <a:pt x="8695" y="48526"/>
                  </a:cubicBezTo>
                  <a:cubicBezTo>
                    <a:pt x="8695" y="48526"/>
                    <a:pt x="8695" y="48902"/>
                    <a:pt x="8695" y="48902"/>
                  </a:cubicBezTo>
                  <a:cubicBezTo>
                    <a:pt x="8347" y="49655"/>
                    <a:pt x="8000" y="49655"/>
                    <a:pt x="7652" y="50031"/>
                  </a:cubicBezTo>
                  <a:cubicBezTo>
                    <a:pt x="7652" y="50031"/>
                    <a:pt x="7304" y="50031"/>
                    <a:pt x="7304" y="50031"/>
                  </a:cubicBezTo>
                  <a:cubicBezTo>
                    <a:pt x="6608" y="50783"/>
                    <a:pt x="5913" y="51536"/>
                    <a:pt x="5565" y="52664"/>
                  </a:cubicBezTo>
                  <a:cubicBezTo>
                    <a:pt x="5217" y="53040"/>
                    <a:pt x="4869" y="53416"/>
                    <a:pt x="4869" y="53793"/>
                  </a:cubicBezTo>
                  <a:cubicBezTo>
                    <a:pt x="4521" y="54545"/>
                    <a:pt x="4173" y="55297"/>
                    <a:pt x="4173" y="56050"/>
                  </a:cubicBezTo>
                  <a:cubicBezTo>
                    <a:pt x="4521" y="57931"/>
                    <a:pt x="4521" y="59059"/>
                    <a:pt x="3130" y="59435"/>
                  </a:cubicBezTo>
                  <a:cubicBezTo>
                    <a:pt x="2782" y="59435"/>
                    <a:pt x="2782" y="59435"/>
                    <a:pt x="2434" y="59435"/>
                  </a:cubicBezTo>
                  <a:cubicBezTo>
                    <a:pt x="1739" y="59435"/>
                    <a:pt x="695" y="59811"/>
                    <a:pt x="347" y="60564"/>
                  </a:cubicBezTo>
                  <a:cubicBezTo>
                    <a:pt x="347" y="60940"/>
                    <a:pt x="347" y="61692"/>
                    <a:pt x="347" y="62068"/>
                  </a:cubicBezTo>
                  <a:cubicBezTo>
                    <a:pt x="347" y="62445"/>
                    <a:pt x="347" y="62821"/>
                    <a:pt x="347" y="63197"/>
                  </a:cubicBezTo>
                  <a:cubicBezTo>
                    <a:pt x="347" y="63573"/>
                    <a:pt x="347" y="63573"/>
                    <a:pt x="347" y="63573"/>
                  </a:cubicBezTo>
                  <a:cubicBezTo>
                    <a:pt x="347" y="64326"/>
                    <a:pt x="347" y="65078"/>
                    <a:pt x="347" y="65830"/>
                  </a:cubicBezTo>
                  <a:cubicBezTo>
                    <a:pt x="347" y="67711"/>
                    <a:pt x="347" y="69216"/>
                    <a:pt x="0" y="71097"/>
                  </a:cubicBezTo>
                  <a:cubicBezTo>
                    <a:pt x="0" y="73730"/>
                    <a:pt x="0" y="75987"/>
                    <a:pt x="347" y="78620"/>
                  </a:cubicBezTo>
                  <a:cubicBezTo>
                    <a:pt x="347" y="80125"/>
                    <a:pt x="347" y="81630"/>
                    <a:pt x="347" y="83134"/>
                  </a:cubicBezTo>
                  <a:cubicBezTo>
                    <a:pt x="347" y="84263"/>
                    <a:pt x="347" y="85391"/>
                    <a:pt x="347" y="86520"/>
                  </a:cubicBezTo>
                  <a:cubicBezTo>
                    <a:pt x="347" y="88777"/>
                    <a:pt x="347" y="90658"/>
                    <a:pt x="347" y="92539"/>
                  </a:cubicBezTo>
                  <a:cubicBezTo>
                    <a:pt x="347" y="93291"/>
                    <a:pt x="347" y="93291"/>
                    <a:pt x="347" y="93291"/>
                  </a:cubicBezTo>
                  <a:cubicBezTo>
                    <a:pt x="1043" y="93291"/>
                    <a:pt x="1043" y="93291"/>
                    <a:pt x="1043" y="93291"/>
                  </a:cubicBezTo>
                  <a:cubicBezTo>
                    <a:pt x="1391" y="93291"/>
                    <a:pt x="2086" y="93291"/>
                    <a:pt x="2434" y="93291"/>
                  </a:cubicBezTo>
                  <a:cubicBezTo>
                    <a:pt x="3130" y="93291"/>
                    <a:pt x="3826" y="93291"/>
                    <a:pt x="4521" y="93291"/>
                  </a:cubicBezTo>
                  <a:cubicBezTo>
                    <a:pt x="4869" y="93291"/>
                    <a:pt x="4869" y="93291"/>
                    <a:pt x="5217" y="93291"/>
                  </a:cubicBezTo>
                  <a:cubicBezTo>
                    <a:pt x="5565" y="93291"/>
                    <a:pt x="5913" y="93291"/>
                    <a:pt x="6260" y="92915"/>
                  </a:cubicBezTo>
                  <a:cubicBezTo>
                    <a:pt x="6608" y="92915"/>
                    <a:pt x="6956" y="92163"/>
                    <a:pt x="7304" y="92163"/>
                  </a:cubicBezTo>
                  <a:cubicBezTo>
                    <a:pt x="7304" y="91786"/>
                    <a:pt x="7304" y="91786"/>
                    <a:pt x="7304" y="91786"/>
                  </a:cubicBezTo>
                  <a:cubicBezTo>
                    <a:pt x="7652" y="91786"/>
                    <a:pt x="7652" y="91410"/>
                    <a:pt x="8000" y="91410"/>
                  </a:cubicBezTo>
                  <a:cubicBezTo>
                    <a:pt x="8000" y="91786"/>
                    <a:pt x="7652" y="91786"/>
                    <a:pt x="7652" y="92163"/>
                  </a:cubicBezTo>
                  <a:cubicBezTo>
                    <a:pt x="7304" y="92915"/>
                    <a:pt x="7304" y="92915"/>
                    <a:pt x="7304" y="92915"/>
                  </a:cubicBezTo>
                  <a:cubicBezTo>
                    <a:pt x="8347" y="92915"/>
                    <a:pt x="8347" y="92915"/>
                    <a:pt x="8347" y="92915"/>
                  </a:cubicBezTo>
                  <a:cubicBezTo>
                    <a:pt x="8695" y="92915"/>
                    <a:pt x="9391" y="93291"/>
                    <a:pt x="9739" y="93291"/>
                  </a:cubicBezTo>
                  <a:cubicBezTo>
                    <a:pt x="10434" y="93291"/>
                    <a:pt x="11478" y="93667"/>
                    <a:pt x="12173" y="93667"/>
                  </a:cubicBezTo>
                  <a:cubicBezTo>
                    <a:pt x="12521" y="93667"/>
                    <a:pt x="12869" y="93291"/>
                    <a:pt x="13217" y="93291"/>
                  </a:cubicBezTo>
                  <a:cubicBezTo>
                    <a:pt x="13565" y="93291"/>
                    <a:pt x="13565" y="93291"/>
                    <a:pt x="13913" y="93291"/>
                  </a:cubicBezTo>
                  <a:cubicBezTo>
                    <a:pt x="14956" y="93291"/>
                    <a:pt x="16347" y="93667"/>
                    <a:pt x="17391" y="94420"/>
                  </a:cubicBezTo>
                  <a:cubicBezTo>
                    <a:pt x="19130" y="95548"/>
                    <a:pt x="21217" y="97429"/>
                    <a:pt x="22260" y="99310"/>
                  </a:cubicBezTo>
                  <a:cubicBezTo>
                    <a:pt x="22260" y="99686"/>
                    <a:pt x="22260" y="100062"/>
                    <a:pt x="22260" y="100062"/>
                  </a:cubicBezTo>
                  <a:cubicBezTo>
                    <a:pt x="22608" y="100438"/>
                    <a:pt x="22608" y="101191"/>
                    <a:pt x="22956" y="101567"/>
                  </a:cubicBezTo>
                  <a:cubicBezTo>
                    <a:pt x="22956" y="101567"/>
                    <a:pt x="23304" y="101943"/>
                    <a:pt x="23304" y="102319"/>
                  </a:cubicBezTo>
                  <a:cubicBezTo>
                    <a:pt x="23652" y="102319"/>
                    <a:pt x="23652" y="102695"/>
                    <a:pt x="23652" y="103072"/>
                  </a:cubicBezTo>
                  <a:cubicBezTo>
                    <a:pt x="24000" y="103072"/>
                    <a:pt x="24000" y="103072"/>
                    <a:pt x="24000" y="103072"/>
                  </a:cubicBezTo>
                  <a:cubicBezTo>
                    <a:pt x="24347" y="103824"/>
                    <a:pt x="24347" y="104200"/>
                    <a:pt x="25043" y="104576"/>
                  </a:cubicBezTo>
                  <a:cubicBezTo>
                    <a:pt x="25391" y="104952"/>
                    <a:pt x="25391" y="104952"/>
                    <a:pt x="25739" y="105705"/>
                  </a:cubicBezTo>
                  <a:cubicBezTo>
                    <a:pt x="25739" y="105705"/>
                    <a:pt x="25739" y="106081"/>
                    <a:pt x="25739" y="106081"/>
                  </a:cubicBezTo>
                  <a:cubicBezTo>
                    <a:pt x="25739" y="107210"/>
                    <a:pt x="26086" y="108714"/>
                    <a:pt x="26434" y="109467"/>
                  </a:cubicBezTo>
                  <a:cubicBezTo>
                    <a:pt x="26434" y="110219"/>
                    <a:pt x="26434" y="110219"/>
                    <a:pt x="26434" y="110219"/>
                  </a:cubicBezTo>
                  <a:cubicBezTo>
                    <a:pt x="27130" y="112100"/>
                    <a:pt x="27826" y="113981"/>
                    <a:pt x="28521" y="115862"/>
                  </a:cubicBezTo>
                  <a:cubicBezTo>
                    <a:pt x="29217" y="116614"/>
                    <a:pt x="29913" y="117366"/>
                    <a:pt x="30608" y="117742"/>
                  </a:cubicBezTo>
                  <a:cubicBezTo>
                    <a:pt x="30956" y="118119"/>
                    <a:pt x="30956" y="118119"/>
                    <a:pt x="31304" y="118495"/>
                  </a:cubicBezTo>
                  <a:cubicBezTo>
                    <a:pt x="32000" y="118871"/>
                    <a:pt x="32347" y="119247"/>
                    <a:pt x="33043" y="119623"/>
                  </a:cubicBezTo>
                  <a:cubicBezTo>
                    <a:pt x="33043" y="120000"/>
                    <a:pt x="33391" y="120000"/>
                    <a:pt x="33739" y="120000"/>
                  </a:cubicBezTo>
                  <a:cubicBezTo>
                    <a:pt x="34434" y="120000"/>
                    <a:pt x="34782" y="119623"/>
                    <a:pt x="35130" y="119623"/>
                  </a:cubicBezTo>
                  <a:cubicBezTo>
                    <a:pt x="35130" y="119247"/>
                    <a:pt x="35478" y="119247"/>
                    <a:pt x="35826" y="119247"/>
                  </a:cubicBezTo>
                  <a:cubicBezTo>
                    <a:pt x="35826" y="119247"/>
                    <a:pt x="36173" y="119247"/>
                    <a:pt x="36521" y="119247"/>
                  </a:cubicBezTo>
                  <a:cubicBezTo>
                    <a:pt x="36521" y="119247"/>
                    <a:pt x="36869" y="119247"/>
                    <a:pt x="36869" y="119247"/>
                  </a:cubicBezTo>
                  <a:cubicBezTo>
                    <a:pt x="37217" y="119247"/>
                    <a:pt x="37217" y="119247"/>
                    <a:pt x="37565" y="119247"/>
                  </a:cubicBezTo>
                  <a:cubicBezTo>
                    <a:pt x="37913" y="119247"/>
                    <a:pt x="37913" y="119247"/>
                    <a:pt x="38260" y="119247"/>
                  </a:cubicBezTo>
                  <a:cubicBezTo>
                    <a:pt x="38608" y="119247"/>
                    <a:pt x="38608" y="118871"/>
                    <a:pt x="38956" y="118871"/>
                  </a:cubicBezTo>
                  <a:cubicBezTo>
                    <a:pt x="39304" y="118871"/>
                    <a:pt x="39652" y="118871"/>
                    <a:pt x="40000" y="118871"/>
                  </a:cubicBezTo>
                  <a:cubicBezTo>
                    <a:pt x="40347" y="118871"/>
                    <a:pt x="40347" y="118871"/>
                    <a:pt x="40347" y="118871"/>
                  </a:cubicBezTo>
                  <a:cubicBezTo>
                    <a:pt x="40695" y="118871"/>
                    <a:pt x="41043" y="118871"/>
                    <a:pt x="41391" y="118871"/>
                  </a:cubicBezTo>
                  <a:cubicBezTo>
                    <a:pt x="42782" y="118871"/>
                    <a:pt x="43478" y="118119"/>
                    <a:pt x="44173" y="117366"/>
                  </a:cubicBezTo>
                  <a:cubicBezTo>
                    <a:pt x="44521" y="116990"/>
                    <a:pt x="44521" y="116990"/>
                    <a:pt x="44869" y="116614"/>
                  </a:cubicBezTo>
                  <a:cubicBezTo>
                    <a:pt x="44869" y="116614"/>
                    <a:pt x="45217" y="116238"/>
                    <a:pt x="45217" y="116238"/>
                  </a:cubicBezTo>
                  <a:cubicBezTo>
                    <a:pt x="45217" y="116238"/>
                    <a:pt x="45565" y="116614"/>
                    <a:pt x="45565" y="116614"/>
                  </a:cubicBezTo>
                  <a:cubicBezTo>
                    <a:pt x="45913" y="116614"/>
                    <a:pt x="45913" y="116614"/>
                    <a:pt x="45913" y="116614"/>
                  </a:cubicBezTo>
                  <a:cubicBezTo>
                    <a:pt x="46260" y="116614"/>
                    <a:pt x="46608" y="116238"/>
                    <a:pt x="46956" y="116238"/>
                  </a:cubicBezTo>
                  <a:cubicBezTo>
                    <a:pt x="47304" y="116238"/>
                    <a:pt x="47652" y="116238"/>
                    <a:pt x="47652" y="116238"/>
                  </a:cubicBezTo>
                  <a:cubicBezTo>
                    <a:pt x="47652" y="116238"/>
                    <a:pt x="47652" y="116238"/>
                    <a:pt x="47652" y="116238"/>
                  </a:cubicBezTo>
                  <a:cubicBezTo>
                    <a:pt x="48000" y="116238"/>
                    <a:pt x="48347" y="116238"/>
                    <a:pt x="48695" y="116614"/>
                  </a:cubicBezTo>
                  <a:cubicBezTo>
                    <a:pt x="48695" y="116614"/>
                    <a:pt x="49043" y="116614"/>
                    <a:pt x="49391" y="116990"/>
                  </a:cubicBezTo>
                  <a:cubicBezTo>
                    <a:pt x="49391" y="116990"/>
                    <a:pt x="49739" y="116990"/>
                    <a:pt x="50086" y="116990"/>
                  </a:cubicBezTo>
                  <a:cubicBezTo>
                    <a:pt x="50782" y="116990"/>
                    <a:pt x="51130" y="116990"/>
                    <a:pt x="51826" y="116614"/>
                  </a:cubicBezTo>
                  <a:cubicBezTo>
                    <a:pt x="52173" y="116614"/>
                    <a:pt x="52521" y="116614"/>
                    <a:pt x="52869" y="116614"/>
                  </a:cubicBezTo>
                  <a:cubicBezTo>
                    <a:pt x="52869" y="116614"/>
                    <a:pt x="52869" y="116614"/>
                    <a:pt x="52869" y="116614"/>
                  </a:cubicBezTo>
                  <a:cubicBezTo>
                    <a:pt x="53217" y="116614"/>
                    <a:pt x="53565" y="116614"/>
                    <a:pt x="53913" y="116614"/>
                  </a:cubicBezTo>
                  <a:cubicBezTo>
                    <a:pt x="54260" y="116614"/>
                    <a:pt x="54608" y="116614"/>
                    <a:pt x="54956" y="116614"/>
                  </a:cubicBezTo>
                  <a:cubicBezTo>
                    <a:pt x="55652" y="116614"/>
                    <a:pt x="56347" y="116614"/>
                    <a:pt x="56695" y="115862"/>
                  </a:cubicBezTo>
                  <a:cubicBezTo>
                    <a:pt x="57391" y="115485"/>
                    <a:pt x="57391" y="114733"/>
                    <a:pt x="57391" y="114357"/>
                  </a:cubicBezTo>
                  <a:cubicBezTo>
                    <a:pt x="57739" y="115109"/>
                    <a:pt x="57739" y="115109"/>
                    <a:pt x="57739" y="115109"/>
                  </a:cubicBezTo>
                  <a:cubicBezTo>
                    <a:pt x="58434" y="113981"/>
                    <a:pt x="58434" y="113981"/>
                    <a:pt x="58434" y="113981"/>
                  </a:cubicBezTo>
                  <a:cubicBezTo>
                    <a:pt x="58782" y="113228"/>
                    <a:pt x="59130" y="112476"/>
                    <a:pt x="59478" y="112100"/>
                  </a:cubicBezTo>
                  <a:cubicBezTo>
                    <a:pt x="59478" y="111724"/>
                    <a:pt x="59826" y="111347"/>
                    <a:pt x="60173" y="110971"/>
                  </a:cubicBezTo>
                  <a:cubicBezTo>
                    <a:pt x="60521" y="110219"/>
                    <a:pt x="60521" y="110219"/>
                    <a:pt x="60521" y="110219"/>
                  </a:cubicBezTo>
                  <a:cubicBezTo>
                    <a:pt x="60869" y="109467"/>
                    <a:pt x="61217" y="108714"/>
                    <a:pt x="61565" y="107586"/>
                  </a:cubicBezTo>
                  <a:cubicBezTo>
                    <a:pt x="61565" y="106833"/>
                    <a:pt x="61565" y="106457"/>
                    <a:pt x="61565" y="106081"/>
                  </a:cubicBezTo>
                  <a:cubicBezTo>
                    <a:pt x="61565" y="105329"/>
                    <a:pt x="61565" y="105329"/>
                    <a:pt x="61565" y="105329"/>
                  </a:cubicBezTo>
                  <a:cubicBezTo>
                    <a:pt x="61565" y="104952"/>
                    <a:pt x="61913" y="104576"/>
                    <a:pt x="61913" y="104576"/>
                  </a:cubicBezTo>
                  <a:cubicBezTo>
                    <a:pt x="61913" y="104200"/>
                    <a:pt x="61913" y="104200"/>
                    <a:pt x="62260" y="103824"/>
                  </a:cubicBezTo>
                  <a:cubicBezTo>
                    <a:pt x="62260" y="103448"/>
                    <a:pt x="62260" y="102695"/>
                    <a:pt x="62260" y="102319"/>
                  </a:cubicBezTo>
                  <a:cubicBezTo>
                    <a:pt x="62260" y="101943"/>
                    <a:pt x="61913" y="101567"/>
                    <a:pt x="62260" y="101191"/>
                  </a:cubicBezTo>
                  <a:cubicBezTo>
                    <a:pt x="62260" y="100438"/>
                    <a:pt x="62260" y="100062"/>
                    <a:pt x="62608" y="99686"/>
                  </a:cubicBezTo>
                  <a:cubicBezTo>
                    <a:pt x="62956" y="99686"/>
                    <a:pt x="62956" y="99310"/>
                    <a:pt x="63304" y="99310"/>
                  </a:cubicBezTo>
                  <a:cubicBezTo>
                    <a:pt x="64000" y="98557"/>
                    <a:pt x="64347" y="97805"/>
                    <a:pt x="65043" y="97053"/>
                  </a:cubicBezTo>
                  <a:cubicBezTo>
                    <a:pt x="65391" y="96300"/>
                    <a:pt x="66086" y="95924"/>
                    <a:pt x="66434" y="95172"/>
                  </a:cubicBezTo>
                  <a:cubicBezTo>
                    <a:pt x="67130" y="94420"/>
                    <a:pt x="67826" y="94043"/>
                    <a:pt x="68173" y="93291"/>
                  </a:cubicBezTo>
                  <a:cubicBezTo>
                    <a:pt x="68869" y="92163"/>
                    <a:pt x="69217" y="91786"/>
                    <a:pt x="70260" y="91786"/>
                  </a:cubicBezTo>
                  <a:cubicBezTo>
                    <a:pt x="70956" y="91786"/>
                    <a:pt x="70956" y="91786"/>
                    <a:pt x="70956" y="91786"/>
                  </a:cubicBezTo>
                  <a:cubicBezTo>
                    <a:pt x="70956" y="91034"/>
                    <a:pt x="70956" y="91034"/>
                    <a:pt x="70956" y="91034"/>
                  </a:cubicBezTo>
                  <a:cubicBezTo>
                    <a:pt x="70956" y="90658"/>
                    <a:pt x="70956" y="90282"/>
                    <a:pt x="70608" y="89905"/>
                  </a:cubicBezTo>
                  <a:cubicBezTo>
                    <a:pt x="70608" y="89529"/>
                    <a:pt x="70608" y="88777"/>
                    <a:pt x="70608" y="88401"/>
                  </a:cubicBezTo>
                  <a:cubicBezTo>
                    <a:pt x="70956" y="88401"/>
                    <a:pt x="70956" y="88401"/>
                    <a:pt x="71304" y="88401"/>
                  </a:cubicBezTo>
                  <a:cubicBezTo>
                    <a:pt x="71652" y="88401"/>
                    <a:pt x="71652" y="88401"/>
                    <a:pt x="72000" y="88401"/>
                  </a:cubicBezTo>
                  <a:cubicBezTo>
                    <a:pt x="72000" y="88025"/>
                    <a:pt x="72000" y="88025"/>
                    <a:pt x="72000" y="88025"/>
                  </a:cubicBezTo>
                  <a:cubicBezTo>
                    <a:pt x="72695" y="87648"/>
                    <a:pt x="72695" y="87648"/>
                    <a:pt x="72695" y="87648"/>
                  </a:cubicBezTo>
                  <a:cubicBezTo>
                    <a:pt x="72347" y="87648"/>
                    <a:pt x="72347" y="87648"/>
                    <a:pt x="72347" y="87648"/>
                  </a:cubicBezTo>
                  <a:cubicBezTo>
                    <a:pt x="72695" y="87648"/>
                    <a:pt x="72695" y="87648"/>
                    <a:pt x="72695" y="87648"/>
                  </a:cubicBezTo>
                  <a:cubicBezTo>
                    <a:pt x="73043" y="87272"/>
                    <a:pt x="73391" y="86520"/>
                    <a:pt x="73739" y="86144"/>
                  </a:cubicBezTo>
                  <a:cubicBezTo>
                    <a:pt x="74086" y="85768"/>
                    <a:pt x="74434" y="85391"/>
                    <a:pt x="74782" y="85391"/>
                  </a:cubicBezTo>
                  <a:cubicBezTo>
                    <a:pt x="74782" y="85391"/>
                    <a:pt x="74782" y="85391"/>
                    <a:pt x="74782" y="85391"/>
                  </a:cubicBezTo>
                  <a:cubicBezTo>
                    <a:pt x="74782" y="85391"/>
                    <a:pt x="74782" y="85391"/>
                    <a:pt x="75130" y="86144"/>
                  </a:cubicBezTo>
                  <a:cubicBezTo>
                    <a:pt x="75130" y="86144"/>
                    <a:pt x="75130" y="86144"/>
                    <a:pt x="75130" y="86144"/>
                  </a:cubicBezTo>
                  <a:cubicBezTo>
                    <a:pt x="75130" y="86520"/>
                    <a:pt x="75478" y="86520"/>
                    <a:pt x="75478" y="86520"/>
                  </a:cubicBezTo>
                  <a:cubicBezTo>
                    <a:pt x="75478" y="87272"/>
                    <a:pt x="75826" y="87272"/>
                    <a:pt x="76173" y="87272"/>
                  </a:cubicBezTo>
                  <a:cubicBezTo>
                    <a:pt x="76521" y="87648"/>
                    <a:pt x="76521" y="87648"/>
                    <a:pt x="76869" y="87648"/>
                  </a:cubicBezTo>
                  <a:cubicBezTo>
                    <a:pt x="77565" y="87648"/>
                    <a:pt x="77913" y="87272"/>
                    <a:pt x="78260" y="87272"/>
                  </a:cubicBezTo>
                  <a:cubicBezTo>
                    <a:pt x="78608" y="86896"/>
                    <a:pt x="78608" y="86520"/>
                    <a:pt x="78608" y="85768"/>
                  </a:cubicBezTo>
                  <a:cubicBezTo>
                    <a:pt x="78956" y="85391"/>
                    <a:pt x="78956" y="85015"/>
                    <a:pt x="79304" y="84639"/>
                  </a:cubicBezTo>
                  <a:cubicBezTo>
                    <a:pt x="79304" y="84639"/>
                    <a:pt x="79652" y="84263"/>
                    <a:pt x="80000" y="84263"/>
                  </a:cubicBezTo>
                  <a:cubicBezTo>
                    <a:pt x="80000" y="84263"/>
                    <a:pt x="80000" y="84263"/>
                    <a:pt x="80347" y="84263"/>
                  </a:cubicBezTo>
                  <a:cubicBezTo>
                    <a:pt x="81043" y="84639"/>
                    <a:pt x="81391" y="85768"/>
                    <a:pt x="81739" y="86896"/>
                  </a:cubicBezTo>
                  <a:cubicBezTo>
                    <a:pt x="82086" y="87272"/>
                    <a:pt x="82434" y="87648"/>
                    <a:pt x="82434" y="87648"/>
                  </a:cubicBezTo>
                  <a:cubicBezTo>
                    <a:pt x="82782" y="88025"/>
                    <a:pt x="83130" y="88401"/>
                    <a:pt x="83478" y="88401"/>
                  </a:cubicBezTo>
                  <a:cubicBezTo>
                    <a:pt x="83826" y="88401"/>
                    <a:pt x="84173" y="88777"/>
                    <a:pt x="84173" y="89153"/>
                  </a:cubicBezTo>
                  <a:cubicBezTo>
                    <a:pt x="84521" y="89529"/>
                    <a:pt x="84521" y="89905"/>
                    <a:pt x="84521" y="90658"/>
                  </a:cubicBezTo>
                  <a:cubicBezTo>
                    <a:pt x="84173" y="91034"/>
                    <a:pt x="84173" y="91786"/>
                    <a:pt x="84521" y="92163"/>
                  </a:cubicBezTo>
                  <a:cubicBezTo>
                    <a:pt x="84869" y="92539"/>
                    <a:pt x="85217" y="92539"/>
                    <a:pt x="85565" y="92539"/>
                  </a:cubicBezTo>
                  <a:cubicBezTo>
                    <a:pt x="85565" y="92539"/>
                    <a:pt x="85565" y="92539"/>
                    <a:pt x="85565" y="92539"/>
                  </a:cubicBezTo>
                  <a:cubicBezTo>
                    <a:pt x="86608" y="92539"/>
                    <a:pt x="87652" y="91410"/>
                    <a:pt x="88695" y="89905"/>
                  </a:cubicBezTo>
                  <a:cubicBezTo>
                    <a:pt x="89043" y="89529"/>
                    <a:pt x="89043" y="88777"/>
                    <a:pt x="89391" y="88401"/>
                  </a:cubicBezTo>
                  <a:cubicBezTo>
                    <a:pt x="89391" y="87648"/>
                    <a:pt x="89391" y="87272"/>
                    <a:pt x="89391" y="86896"/>
                  </a:cubicBezTo>
                  <a:cubicBezTo>
                    <a:pt x="89739" y="86520"/>
                    <a:pt x="90086" y="86144"/>
                    <a:pt x="90782" y="86144"/>
                  </a:cubicBezTo>
                  <a:cubicBezTo>
                    <a:pt x="90782" y="86144"/>
                    <a:pt x="91130" y="86144"/>
                    <a:pt x="91478" y="85768"/>
                  </a:cubicBezTo>
                  <a:cubicBezTo>
                    <a:pt x="92521" y="85015"/>
                    <a:pt x="92173" y="84263"/>
                    <a:pt x="91826" y="83134"/>
                  </a:cubicBezTo>
                  <a:cubicBezTo>
                    <a:pt x="91826" y="82382"/>
                    <a:pt x="91478" y="81630"/>
                    <a:pt x="92173" y="80877"/>
                  </a:cubicBezTo>
                  <a:cubicBezTo>
                    <a:pt x="92173" y="80501"/>
                    <a:pt x="92521" y="80501"/>
                    <a:pt x="92869" y="80125"/>
                  </a:cubicBezTo>
                  <a:cubicBezTo>
                    <a:pt x="93217" y="79749"/>
                    <a:pt x="93565" y="79373"/>
                    <a:pt x="93913" y="78620"/>
                  </a:cubicBezTo>
                  <a:cubicBezTo>
                    <a:pt x="93913" y="78244"/>
                    <a:pt x="93913" y="77868"/>
                    <a:pt x="93913" y="77492"/>
                  </a:cubicBezTo>
                  <a:cubicBezTo>
                    <a:pt x="93913" y="76739"/>
                    <a:pt x="93913" y="76363"/>
                    <a:pt x="94260" y="75987"/>
                  </a:cubicBezTo>
                  <a:cubicBezTo>
                    <a:pt x="94260" y="75611"/>
                    <a:pt x="94608" y="75235"/>
                    <a:pt x="94608" y="74858"/>
                  </a:cubicBezTo>
                  <a:cubicBezTo>
                    <a:pt x="94956" y="74106"/>
                    <a:pt x="95304" y="73730"/>
                    <a:pt x="95652" y="72978"/>
                  </a:cubicBezTo>
                  <a:cubicBezTo>
                    <a:pt x="95652" y="72225"/>
                    <a:pt x="95652" y="72225"/>
                    <a:pt x="95652" y="72225"/>
                  </a:cubicBezTo>
                  <a:cubicBezTo>
                    <a:pt x="95652" y="71473"/>
                    <a:pt x="96000" y="70721"/>
                    <a:pt x="96000" y="69968"/>
                  </a:cubicBezTo>
                  <a:cubicBezTo>
                    <a:pt x="96347" y="67711"/>
                    <a:pt x="97391" y="66206"/>
                    <a:pt x="99130" y="65454"/>
                  </a:cubicBezTo>
                  <a:cubicBezTo>
                    <a:pt x="101565" y="64326"/>
                    <a:pt x="101565" y="62821"/>
                    <a:pt x="101913" y="60564"/>
                  </a:cubicBezTo>
                  <a:cubicBezTo>
                    <a:pt x="102260" y="59811"/>
                    <a:pt x="102260" y="59811"/>
                    <a:pt x="102260" y="59811"/>
                  </a:cubicBezTo>
                  <a:cubicBezTo>
                    <a:pt x="102260" y="59435"/>
                    <a:pt x="102260" y="59059"/>
                    <a:pt x="102260" y="58683"/>
                  </a:cubicBezTo>
                  <a:cubicBezTo>
                    <a:pt x="102260" y="57931"/>
                    <a:pt x="102260" y="57554"/>
                    <a:pt x="102608" y="57178"/>
                  </a:cubicBezTo>
                  <a:cubicBezTo>
                    <a:pt x="102956" y="55673"/>
                    <a:pt x="103652" y="54921"/>
                    <a:pt x="105043" y="54545"/>
                  </a:cubicBezTo>
                  <a:cubicBezTo>
                    <a:pt x="105739" y="54545"/>
                    <a:pt x="105739" y="54545"/>
                    <a:pt x="105739" y="54545"/>
                  </a:cubicBezTo>
                  <a:cubicBezTo>
                    <a:pt x="105739" y="53793"/>
                    <a:pt x="105739" y="53793"/>
                    <a:pt x="105739" y="53793"/>
                  </a:cubicBezTo>
                  <a:cubicBezTo>
                    <a:pt x="105739" y="53416"/>
                    <a:pt x="105739" y="53040"/>
                    <a:pt x="105739" y="52288"/>
                  </a:cubicBezTo>
                  <a:cubicBezTo>
                    <a:pt x="105739" y="51159"/>
                    <a:pt x="105739" y="50031"/>
                    <a:pt x="106086" y="49278"/>
                  </a:cubicBezTo>
                  <a:cubicBezTo>
                    <a:pt x="106086" y="48150"/>
                    <a:pt x="106434" y="47774"/>
                    <a:pt x="107130" y="47398"/>
                  </a:cubicBezTo>
                  <a:cubicBezTo>
                    <a:pt x="107826" y="47021"/>
                    <a:pt x="108173" y="46645"/>
                    <a:pt x="108173" y="45517"/>
                  </a:cubicBezTo>
                  <a:cubicBezTo>
                    <a:pt x="108521" y="45141"/>
                    <a:pt x="108521" y="44388"/>
                    <a:pt x="108521" y="44012"/>
                  </a:cubicBezTo>
                  <a:cubicBezTo>
                    <a:pt x="108521" y="42507"/>
                    <a:pt x="108521" y="41379"/>
                    <a:pt x="109217" y="40250"/>
                  </a:cubicBezTo>
                  <a:cubicBezTo>
                    <a:pt x="109565" y="39122"/>
                    <a:pt x="109565" y="39122"/>
                    <a:pt x="109565" y="39122"/>
                  </a:cubicBezTo>
                  <a:cubicBezTo>
                    <a:pt x="109913" y="37993"/>
                    <a:pt x="110608" y="36865"/>
                    <a:pt x="111304" y="35736"/>
                  </a:cubicBezTo>
                  <a:cubicBezTo>
                    <a:pt x="111304" y="35360"/>
                    <a:pt x="111652" y="35360"/>
                    <a:pt x="111652" y="34984"/>
                  </a:cubicBezTo>
                  <a:cubicBezTo>
                    <a:pt x="112347" y="33855"/>
                    <a:pt x="112695" y="33479"/>
                    <a:pt x="114086" y="33103"/>
                  </a:cubicBezTo>
                  <a:cubicBezTo>
                    <a:pt x="115478" y="33103"/>
                    <a:pt x="116173" y="32351"/>
                    <a:pt x="117217" y="31222"/>
                  </a:cubicBezTo>
                  <a:cubicBezTo>
                    <a:pt x="117565" y="31222"/>
                    <a:pt x="117913" y="30846"/>
                    <a:pt x="118260" y="30470"/>
                  </a:cubicBezTo>
                  <a:cubicBezTo>
                    <a:pt x="119304" y="29717"/>
                    <a:pt x="119304" y="28589"/>
                    <a:pt x="119304" y="27460"/>
                  </a:cubicBezTo>
                  <a:cubicBezTo>
                    <a:pt x="119304" y="27084"/>
                    <a:pt x="119304" y="26708"/>
                    <a:pt x="119304" y="25956"/>
                  </a:cubicBezTo>
                  <a:cubicBezTo>
                    <a:pt x="119304" y="25579"/>
                    <a:pt x="119304" y="25579"/>
                    <a:pt x="119652" y="25203"/>
                  </a:cubicBezTo>
                  <a:cubicBezTo>
                    <a:pt x="119652" y="23699"/>
                    <a:pt x="120000" y="21818"/>
                    <a:pt x="119304" y="20689"/>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30" name="Shape 2930"/>
            <p:cNvSpPr/>
            <p:nvPr/>
          </p:nvSpPr>
          <p:spPr>
            <a:xfrm>
              <a:off x="2468742" y="1719325"/>
              <a:ext cx="453104" cy="696542"/>
            </a:xfrm>
            <a:custGeom>
              <a:avLst/>
              <a:gdLst/>
              <a:ahLst/>
              <a:cxnLst/>
              <a:rect l="0" t="0" r="0" b="0"/>
              <a:pathLst>
                <a:path w="120000" h="120000" extrusionOk="0">
                  <a:moveTo>
                    <a:pt x="119464" y="115508"/>
                  </a:moveTo>
                  <a:cubicBezTo>
                    <a:pt x="118928" y="114866"/>
                    <a:pt x="118928" y="113903"/>
                    <a:pt x="118928" y="113262"/>
                  </a:cubicBezTo>
                  <a:cubicBezTo>
                    <a:pt x="118928" y="112620"/>
                    <a:pt x="118928" y="111978"/>
                    <a:pt x="118928" y="111336"/>
                  </a:cubicBezTo>
                  <a:cubicBezTo>
                    <a:pt x="119464" y="110053"/>
                    <a:pt x="119464" y="108449"/>
                    <a:pt x="118392" y="107165"/>
                  </a:cubicBezTo>
                  <a:cubicBezTo>
                    <a:pt x="117321" y="106203"/>
                    <a:pt x="115714" y="105561"/>
                    <a:pt x="114107" y="104919"/>
                  </a:cubicBezTo>
                  <a:cubicBezTo>
                    <a:pt x="113035" y="104278"/>
                    <a:pt x="111964" y="103957"/>
                    <a:pt x="110892" y="103315"/>
                  </a:cubicBezTo>
                  <a:cubicBezTo>
                    <a:pt x="110357" y="102673"/>
                    <a:pt x="109285" y="102352"/>
                    <a:pt x="108749" y="101711"/>
                  </a:cubicBezTo>
                  <a:cubicBezTo>
                    <a:pt x="107142" y="100748"/>
                    <a:pt x="105535" y="99786"/>
                    <a:pt x="104464" y="98823"/>
                  </a:cubicBezTo>
                  <a:cubicBezTo>
                    <a:pt x="103392" y="97860"/>
                    <a:pt x="103392" y="96898"/>
                    <a:pt x="103392" y="95614"/>
                  </a:cubicBezTo>
                  <a:cubicBezTo>
                    <a:pt x="103392" y="94652"/>
                    <a:pt x="103928" y="93689"/>
                    <a:pt x="103392" y="93048"/>
                  </a:cubicBezTo>
                  <a:cubicBezTo>
                    <a:pt x="102857" y="92085"/>
                    <a:pt x="101785" y="91764"/>
                    <a:pt x="100714" y="91443"/>
                  </a:cubicBezTo>
                  <a:cubicBezTo>
                    <a:pt x="100178" y="91122"/>
                    <a:pt x="99107" y="90802"/>
                    <a:pt x="98571" y="90160"/>
                  </a:cubicBezTo>
                  <a:cubicBezTo>
                    <a:pt x="97499" y="89197"/>
                    <a:pt x="97499" y="87914"/>
                    <a:pt x="97499" y="86631"/>
                  </a:cubicBezTo>
                  <a:cubicBezTo>
                    <a:pt x="96964" y="85668"/>
                    <a:pt x="96964" y="85668"/>
                    <a:pt x="96964" y="85668"/>
                  </a:cubicBezTo>
                  <a:cubicBezTo>
                    <a:pt x="96964" y="85347"/>
                    <a:pt x="96964" y="84705"/>
                    <a:pt x="96964" y="84385"/>
                  </a:cubicBezTo>
                  <a:cubicBezTo>
                    <a:pt x="96964" y="83743"/>
                    <a:pt x="96964" y="83743"/>
                    <a:pt x="96428" y="83422"/>
                  </a:cubicBezTo>
                  <a:cubicBezTo>
                    <a:pt x="95892" y="83422"/>
                    <a:pt x="95892" y="83101"/>
                    <a:pt x="95892" y="83101"/>
                  </a:cubicBezTo>
                  <a:cubicBezTo>
                    <a:pt x="94821" y="82139"/>
                    <a:pt x="95357" y="81176"/>
                    <a:pt x="95357" y="80213"/>
                  </a:cubicBezTo>
                  <a:cubicBezTo>
                    <a:pt x="95357" y="79893"/>
                    <a:pt x="95357" y="79893"/>
                    <a:pt x="95357" y="79893"/>
                  </a:cubicBezTo>
                  <a:cubicBezTo>
                    <a:pt x="95892" y="78930"/>
                    <a:pt x="95892" y="77647"/>
                    <a:pt x="95892" y="76363"/>
                  </a:cubicBezTo>
                  <a:cubicBezTo>
                    <a:pt x="95892" y="75721"/>
                    <a:pt x="95892" y="75721"/>
                    <a:pt x="95892" y="75721"/>
                  </a:cubicBezTo>
                  <a:cubicBezTo>
                    <a:pt x="95357" y="75721"/>
                    <a:pt x="95357" y="75721"/>
                    <a:pt x="95357" y="75721"/>
                  </a:cubicBezTo>
                  <a:cubicBezTo>
                    <a:pt x="94285" y="75401"/>
                    <a:pt x="93214" y="75080"/>
                    <a:pt x="93214" y="74759"/>
                  </a:cubicBezTo>
                  <a:cubicBezTo>
                    <a:pt x="93214" y="74117"/>
                    <a:pt x="94821" y="73155"/>
                    <a:pt x="95892" y="72513"/>
                  </a:cubicBezTo>
                  <a:cubicBezTo>
                    <a:pt x="97499" y="71871"/>
                    <a:pt x="98571" y="71229"/>
                    <a:pt x="98571" y="70588"/>
                  </a:cubicBezTo>
                  <a:cubicBezTo>
                    <a:pt x="99107" y="70267"/>
                    <a:pt x="99107" y="69946"/>
                    <a:pt x="99642" y="69304"/>
                  </a:cubicBezTo>
                  <a:cubicBezTo>
                    <a:pt x="99642" y="68663"/>
                    <a:pt x="100178" y="68021"/>
                    <a:pt x="100714" y="67379"/>
                  </a:cubicBezTo>
                  <a:cubicBezTo>
                    <a:pt x="102321" y="66096"/>
                    <a:pt x="103392" y="65454"/>
                    <a:pt x="103928" y="63850"/>
                  </a:cubicBezTo>
                  <a:cubicBezTo>
                    <a:pt x="104464" y="62566"/>
                    <a:pt x="105535" y="61925"/>
                    <a:pt x="106607" y="60962"/>
                  </a:cubicBezTo>
                  <a:cubicBezTo>
                    <a:pt x="108214" y="59679"/>
                    <a:pt x="109821" y="58395"/>
                    <a:pt x="108749" y="56470"/>
                  </a:cubicBezTo>
                  <a:cubicBezTo>
                    <a:pt x="107142" y="53582"/>
                    <a:pt x="105535" y="50374"/>
                    <a:pt x="102857" y="47807"/>
                  </a:cubicBezTo>
                  <a:cubicBezTo>
                    <a:pt x="101785" y="46844"/>
                    <a:pt x="100178" y="46203"/>
                    <a:pt x="98571" y="45561"/>
                  </a:cubicBezTo>
                  <a:cubicBezTo>
                    <a:pt x="98035" y="45240"/>
                    <a:pt x="97499" y="44919"/>
                    <a:pt x="96964" y="44598"/>
                  </a:cubicBezTo>
                  <a:cubicBezTo>
                    <a:pt x="94285" y="43315"/>
                    <a:pt x="92142" y="42032"/>
                    <a:pt x="89999" y="40427"/>
                  </a:cubicBezTo>
                  <a:cubicBezTo>
                    <a:pt x="88928" y="39786"/>
                    <a:pt x="88392" y="39144"/>
                    <a:pt x="87321" y="38502"/>
                  </a:cubicBezTo>
                  <a:cubicBezTo>
                    <a:pt x="87321" y="38181"/>
                    <a:pt x="86785" y="38181"/>
                    <a:pt x="86249" y="37860"/>
                  </a:cubicBezTo>
                  <a:cubicBezTo>
                    <a:pt x="85714" y="37540"/>
                    <a:pt x="84642" y="37219"/>
                    <a:pt x="84642" y="36577"/>
                  </a:cubicBezTo>
                  <a:cubicBezTo>
                    <a:pt x="84642" y="36256"/>
                    <a:pt x="85178" y="35935"/>
                    <a:pt x="86249" y="35294"/>
                  </a:cubicBezTo>
                  <a:cubicBezTo>
                    <a:pt x="86249" y="34973"/>
                    <a:pt x="86785" y="34973"/>
                    <a:pt x="87321" y="34652"/>
                  </a:cubicBezTo>
                  <a:cubicBezTo>
                    <a:pt x="87321" y="34652"/>
                    <a:pt x="87857" y="34331"/>
                    <a:pt x="87857" y="34010"/>
                  </a:cubicBezTo>
                  <a:cubicBezTo>
                    <a:pt x="88392" y="33368"/>
                    <a:pt x="88928" y="32727"/>
                    <a:pt x="89999" y="32406"/>
                  </a:cubicBezTo>
                  <a:cubicBezTo>
                    <a:pt x="90535" y="32406"/>
                    <a:pt x="91071" y="32085"/>
                    <a:pt x="91607" y="32085"/>
                  </a:cubicBezTo>
                  <a:cubicBezTo>
                    <a:pt x="92678" y="32085"/>
                    <a:pt x="93749" y="32406"/>
                    <a:pt x="94821" y="32406"/>
                  </a:cubicBezTo>
                  <a:cubicBezTo>
                    <a:pt x="95892" y="32727"/>
                    <a:pt x="95892" y="32727"/>
                    <a:pt x="95892" y="32727"/>
                  </a:cubicBezTo>
                  <a:cubicBezTo>
                    <a:pt x="96428" y="32727"/>
                    <a:pt x="96964" y="32727"/>
                    <a:pt x="98035" y="32727"/>
                  </a:cubicBezTo>
                  <a:cubicBezTo>
                    <a:pt x="98571" y="32727"/>
                    <a:pt x="99642" y="32727"/>
                    <a:pt x="100714" y="32727"/>
                  </a:cubicBezTo>
                  <a:cubicBezTo>
                    <a:pt x="101249" y="32406"/>
                    <a:pt x="101785" y="32406"/>
                    <a:pt x="102321" y="32406"/>
                  </a:cubicBezTo>
                  <a:cubicBezTo>
                    <a:pt x="103928" y="32406"/>
                    <a:pt x="104999" y="32727"/>
                    <a:pt x="106071" y="33048"/>
                  </a:cubicBezTo>
                  <a:cubicBezTo>
                    <a:pt x="106607" y="33048"/>
                    <a:pt x="106607" y="33048"/>
                    <a:pt x="106607" y="33048"/>
                  </a:cubicBezTo>
                  <a:cubicBezTo>
                    <a:pt x="107142" y="33368"/>
                    <a:pt x="108214" y="33368"/>
                    <a:pt x="108749" y="33368"/>
                  </a:cubicBezTo>
                  <a:cubicBezTo>
                    <a:pt x="109285" y="33368"/>
                    <a:pt x="109821" y="33368"/>
                    <a:pt x="109821" y="33048"/>
                  </a:cubicBezTo>
                  <a:cubicBezTo>
                    <a:pt x="110357" y="33048"/>
                    <a:pt x="110357" y="33048"/>
                    <a:pt x="110357" y="33048"/>
                  </a:cubicBezTo>
                  <a:cubicBezTo>
                    <a:pt x="110357" y="32727"/>
                    <a:pt x="110357" y="32727"/>
                    <a:pt x="110357" y="32727"/>
                  </a:cubicBezTo>
                  <a:cubicBezTo>
                    <a:pt x="110357" y="32085"/>
                    <a:pt x="109285" y="31764"/>
                    <a:pt x="108749" y="31443"/>
                  </a:cubicBezTo>
                  <a:cubicBezTo>
                    <a:pt x="108214" y="31443"/>
                    <a:pt x="108214" y="31443"/>
                    <a:pt x="107678" y="31122"/>
                  </a:cubicBezTo>
                  <a:cubicBezTo>
                    <a:pt x="104999" y="29839"/>
                    <a:pt x="102857" y="27593"/>
                    <a:pt x="102321" y="25668"/>
                  </a:cubicBezTo>
                  <a:cubicBezTo>
                    <a:pt x="101785" y="24385"/>
                    <a:pt x="101249" y="23422"/>
                    <a:pt x="100714" y="22139"/>
                  </a:cubicBezTo>
                  <a:cubicBezTo>
                    <a:pt x="99642" y="20534"/>
                    <a:pt x="100178" y="19572"/>
                    <a:pt x="100714" y="18288"/>
                  </a:cubicBezTo>
                  <a:cubicBezTo>
                    <a:pt x="102321" y="15721"/>
                    <a:pt x="101249" y="13475"/>
                    <a:pt x="99107" y="10588"/>
                  </a:cubicBezTo>
                  <a:cubicBezTo>
                    <a:pt x="98571" y="9625"/>
                    <a:pt x="98571" y="8663"/>
                    <a:pt x="98571" y="8021"/>
                  </a:cubicBezTo>
                  <a:cubicBezTo>
                    <a:pt x="98571" y="7700"/>
                    <a:pt x="98571" y="7700"/>
                    <a:pt x="98571" y="7700"/>
                  </a:cubicBezTo>
                  <a:cubicBezTo>
                    <a:pt x="98035" y="7379"/>
                    <a:pt x="98035" y="7058"/>
                    <a:pt x="98035" y="7058"/>
                  </a:cubicBezTo>
                  <a:cubicBezTo>
                    <a:pt x="97499" y="5454"/>
                    <a:pt x="96964" y="5133"/>
                    <a:pt x="95357" y="4171"/>
                  </a:cubicBezTo>
                  <a:cubicBezTo>
                    <a:pt x="94821" y="4171"/>
                    <a:pt x="94821" y="4171"/>
                    <a:pt x="94821" y="4171"/>
                  </a:cubicBezTo>
                  <a:cubicBezTo>
                    <a:pt x="93214" y="3529"/>
                    <a:pt x="93214" y="2887"/>
                    <a:pt x="93214" y="2245"/>
                  </a:cubicBezTo>
                  <a:cubicBezTo>
                    <a:pt x="92678" y="1925"/>
                    <a:pt x="92678" y="1283"/>
                    <a:pt x="92142" y="962"/>
                  </a:cubicBezTo>
                  <a:cubicBezTo>
                    <a:pt x="91607" y="320"/>
                    <a:pt x="90535" y="0"/>
                    <a:pt x="88928" y="0"/>
                  </a:cubicBezTo>
                  <a:cubicBezTo>
                    <a:pt x="88392" y="0"/>
                    <a:pt x="87857" y="0"/>
                    <a:pt x="87321" y="0"/>
                  </a:cubicBezTo>
                  <a:cubicBezTo>
                    <a:pt x="86249" y="0"/>
                    <a:pt x="86249" y="0"/>
                    <a:pt x="86249" y="0"/>
                  </a:cubicBezTo>
                  <a:cubicBezTo>
                    <a:pt x="86249" y="641"/>
                    <a:pt x="86249" y="641"/>
                    <a:pt x="86249" y="641"/>
                  </a:cubicBezTo>
                  <a:cubicBezTo>
                    <a:pt x="86785" y="1283"/>
                    <a:pt x="86785" y="1925"/>
                    <a:pt x="87321" y="2566"/>
                  </a:cubicBezTo>
                  <a:cubicBezTo>
                    <a:pt x="87321" y="3208"/>
                    <a:pt x="87321" y="3850"/>
                    <a:pt x="87857" y="4171"/>
                  </a:cubicBezTo>
                  <a:cubicBezTo>
                    <a:pt x="87857" y="4812"/>
                    <a:pt x="87857" y="5133"/>
                    <a:pt x="87857" y="5454"/>
                  </a:cubicBezTo>
                  <a:cubicBezTo>
                    <a:pt x="87857" y="6096"/>
                    <a:pt x="87857" y="6417"/>
                    <a:pt x="87857" y="6737"/>
                  </a:cubicBezTo>
                  <a:cubicBezTo>
                    <a:pt x="88392" y="7700"/>
                    <a:pt x="89999" y="7700"/>
                    <a:pt x="91607" y="8021"/>
                  </a:cubicBezTo>
                  <a:cubicBezTo>
                    <a:pt x="92678" y="8342"/>
                    <a:pt x="93749" y="8342"/>
                    <a:pt x="94821" y="8983"/>
                  </a:cubicBezTo>
                  <a:cubicBezTo>
                    <a:pt x="95892" y="10267"/>
                    <a:pt x="95357" y="11550"/>
                    <a:pt x="94821" y="12834"/>
                  </a:cubicBezTo>
                  <a:cubicBezTo>
                    <a:pt x="94821" y="13155"/>
                    <a:pt x="94821" y="13155"/>
                    <a:pt x="94821" y="13475"/>
                  </a:cubicBezTo>
                  <a:cubicBezTo>
                    <a:pt x="94285" y="14117"/>
                    <a:pt x="94821" y="14438"/>
                    <a:pt x="94821" y="14759"/>
                  </a:cubicBezTo>
                  <a:cubicBezTo>
                    <a:pt x="94821" y="15721"/>
                    <a:pt x="94821" y="16363"/>
                    <a:pt x="92678" y="17326"/>
                  </a:cubicBezTo>
                  <a:cubicBezTo>
                    <a:pt x="92678" y="17326"/>
                    <a:pt x="92142" y="17647"/>
                    <a:pt x="91607" y="17967"/>
                  </a:cubicBezTo>
                  <a:cubicBezTo>
                    <a:pt x="89999" y="18609"/>
                    <a:pt x="88928" y="19251"/>
                    <a:pt x="86785" y="19572"/>
                  </a:cubicBezTo>
                  <a:cubicBezTo>
                    <a:pt x="84642" y="19572"/>
                    <a:pt x="84107" y="20213"/>
                    <a:pt x="83035" y="21176"/>
                  </a:cubicBezTo>
                  <a:cubicBezTo>
                    <a:pt x="83035" y="21176"/>
                    <a:pt x="82499" y="21497"/>
                    <a:pt x="81964" y="21818"/>
                  </a:cubicBezTo>
                  <a:cubicBezTo>
                    <a:pt x="81428" y="22780"/>
                    <a:pt x="80357" y="23743"/>
                    <a:pt x="79821" y="24705"/>
                  </a:cubicBezTo>
                  <a:cubicBezTo>
                    <a:pt x="78750" y="25668"/>
                    <a:pt x="78750" y="25668"/>
                    <a:pt x="78750" y="25668"/>
                  </a:cubicBezTo>
                  <a:cubicBezTo>
                    <a:pt x="78214" y="26631"/>
                    <a:pt x="78214" y="27593"/>
                    <a:pt x="77678" y="28877"/>
                  </a:cubicBezTo>
                  <a:cubicBezTo>
                    <a:pt x="77678" y="29197"/>
                    <a:pt x="77678" y="29839"/>
                    <a:pt x="77678" y="30160"/>
                  </a:cubicBezTo>
                  <a:cubicBezTo>
                    <a:pt x="77678" y="31122"/>
                    <a:pt x="76607" y="31443"/>
                    <a:pt x="76071" y="31764"/>
                  </a:cubicBezTo>
                  <a:cubicBezTo>
                    <a:pt x="75000" y="32085"/>
                    <a:pt x="74464" y="32406"/>
                    <a:pt x="73928" y="33048"/>
                  </a:cubicBezTo>
                  <a:cubicBezTo>
                    <a:pt x="73928" y="34010"/>
                    <a:pt x="73928" y="34973"/>
                    <a:pt x="73928" y="35935"/>
                  </a:cubicBezTo>
                  <a:cubicBezTo>
                    <a:pt x="73392" y="36577"/>
                    <a:pt x="73392" y="37219"/>
                    <a:pt x="73392" y="37860"/>
                  </a:cubicBezTo>
                  <a:cubicBezTo>
                    <a:pt x="70178" y="37860"/>
                    <a:pt x="69107" y="39144"/>
                    <a:pt x="68571" y="40106"/>
                  </a:cubicBezTo>
                  <a:cubicBezTo>
                    <a:pt x="68571" y="40427"/>
                    <a:pt x="68571" y="40748"/>
                    <a:pt x="68571" y="41390"/>
                  </a:cubicBezTo>
                  <a:cubicBezTo>
                    <a:pt x="68571" y="41711"/>
                    <a:pt x="68035" y="42032"/>
                    <a:pt x="68035" y="42352"/>
                  </a:cubicBezTo>
                  <a:cubicBezTo>
                    <a:pt x="68035" y="42994"/>
                    <a:pt x="68035" y="42994"/>
                    <a:pt x="68035" y="42994"/>
                  </a:cubicBezTo>
                  <a:cubicBezTo>
                    <a:pt x="67500" y="44919"/>
                    <a:pt x="66964" y="46203"/>
                    <a:pt x="63749" y="46844"/>
                  </a:cubicBezTo>
                  <a:cubicBezTo>
                    <a:pt x="59999" y="47807"/>
                    <a:pt x="58928" y="49732"/>
                    <a:pt x="58928" y="51016"/>
                  </a:cubicBezTo>
                  <a:cubicBezTo>
                    <a:pt x="58928" y="51657"/>
                    <a:pt x="58392" y="52299"/>
                    <a:pt x="57857" y="52941"/>
                  </a:cubicBezTo>
                  <a:cubicBezTo>
                    <a:pt x="57857" y="53582"/>
                    <a:pt x="57857" y="53582"/>
                    <a:pt x="57857" y="53582"/>
                  </a:cubicBezTo>
                  <a:cubicBezTo>
                    <a:pt x="57857" y="54224"/>
                    <a:pt x="57321" y="54545"/>
                    <a:pt x="56785" y="55187"/>
                  </a:cubicBezTo>
                  <a:cubicBezTo>
                    <a:pt x="56249" y="55508"/>
                    <a:pt x="56249" y="55508"/>
                    <a:pt x="56249" y="55828"/>
                  </a:cubicBezTo>
                  <a:cubicBezTo>
                    <a:pt x="55714" y="56470"/>
                    <a:pt x="55714" y="56791"/>
                    <a:pt x="55714" y="57433"/>
                  </a:cubicBezTo>
                  <a:cubicBezTo>
                    <a:pt x="55714" y="57754"/>
                    <a:pt x="55714" y="58074"/>
                    <a:pt x="55714" y="58395"/>
                  </a:cubicBezTo>
                  <a:cubicBezTo>
                    <a:pt x="55178" y="59037"/>
                    <a:pt x="54642" y="59358"/>
                    <a:pt x="53571" y="59679"/>
                  </a:cubicBezTo>
                  <a:cubicBezTo>
                    <a:pt x="53571" y="59679"/>
                    <a:pt x="53035" y="60000"/>
                    <a:pt x="52499" y="60320"/>
                  </a:cubicBezTo>
                  <a:cubicBezTo>
                    <a:pt x="51428" y="60962"/>
                    <a:pt x="51964" y="61604"/>
                    <a:pt x="52499" y="62566"/>
                  </a:cubicBezTo>
                  <a:cubicBezTo>
                    <a:pt x="53035" y="63208"/>
                    <a:pt x="53035" y="63850"/>
                    <a:pt x="51964" y="64491"/>
                  </a:cubicBezTo>
                  <a:cubicBezTo>
                    <a:pt x="51428" y="64491"/>
                    <a:pt x="50892" y="64491"/>
                    <a:pt x="50357" y="64812"/>
                  </a:cubicBezTo>
                  <a:cubicBezTo>
                    <a:pt x="49821" y="64812"/>
                    <a:pt x="49285" y="64812"/>
                    <a:pt x="48749" y="65454"/>
                  </a:cubicBezTo>
                  <a:cubicBezTo>
                    <a:pt x="48214" y="65775"/>
                    <a:pt x="48214" y="66096"/>
                    <a:pt x="48214" y="66737"/>
                  </a:cubicBezTo>
                  <a:cubicBezTo>
                    <a:pt x="48214" y="67058"/>
                    <a:pt x="48214" y="67379"/>
                    <a:pt x="47678" y="68021"/>
                  </a:cubicBezTo>
                  <a:cubicBezTo>
                    <a:pt x="46071" y="68983"/>
                    <a:pt x="44464" y="70267"/>
                    <a:pt x="42857" y="70267"/>
                  </a:cubicBezTo>
                  <a:cubicBezTo>
                    <a:pt x="42321" y="70267"/>
                    <a:pt x="41785" y="69946"/>
                    <a:pt x="41249" y="69946"/>
                  </a:cubicBezTo>
                  <a:cubicBezTo>
                    <a:pt x="41249" y="69625"/>
                    <a:pt x="41249" y="68983"/>
                    <a:pt x="41249" y="68663"/>
                  </a:cubicBezTo>
                  <a:cubicBezTo>
                    <a:pt x="41249" y="68021"/>
                    <a:pt x="41249" y="67700"/>
                    <a:pt x="41249" y="67379"/>
                  </a:cubicBezTo>
                  <a:cubicBezTo>
                    <a:pt x="40714" y="67058"/>
                    <a:pt x="40178" y="66737"/>
                    <a:pt x="39642" y="66737"/>
                  </a:cubicBezTo>
                  <a:cubicBezTo>
                    <a:pt x="39107" y="66417"/>
                    <a:pt x="38571" y="66417"/>
                    <a:pt x="38035" y="66096"/>
                  </a:cubicBezTo>
                  <a:cubicBezTo>
                    <a:pt x="38035" y="66096"/>
                    <a:pt x="37500" y="65454"/>
                    <a:pt x="37500" y="65133"/>
                  </a:cubicBezTo>
                  <a:cubicBezTo>
                    <a:pt x="36428" y="64171"/>
                    <a:pt x="35892" y="63529"/>
                    <a:pt x="34821" y="63208"/>
                  </a:cubicBezTo>
                  <a:cubicBezTo>
                    <a:pt x="34285" y="63208"/>
                    <a:pt x="34285" y="63208"/>
                    <a:pt x="34285" y="63208"/>
                  </a:cubicBezTo>
                  <a:cubicBezTo>
                    <a:pt x="34285" y="63208"/>
                    <a:pt x="34285" y="63208"/>
                    <a:pt x="34285" y="63208"/>
                  </a:cubicBezTo>
                  <a:cubicBezTo>
                    <a:pt x="33750" y="63208"/>
                    <a:pt x="33214" y="63208"/>
                    <a:pt x="32678" y="63529"/>
                  </a:cubicBezTo>
                  <a:cubicBezTo>
                    <a:pt x="32142" y="63850"/>
                    <a:pt x="32142" y="64171"/>
                    <a:pt x="32142" y="64491"/>
                  </a:cubicBezTo>
                  <a:cubicBezTo>
                    <a:pt x="32142" y="64812"/>
                    <a:pt x="32142" y="65454"/>
                    <a:pt x="31607" y="65454"/>
                  </a:cubicBezTo>
                  <a:cubicBezTo>
                    <a:pt x="31071" y="65775"/>
                    <a:pt x="29999" y="65775"/>
                    <a:pt x="29464" y="65775"/>
                  </a:cubicBezTo>
                  <a:cubicBezTo>
                    <a:pt x="28928" y="65775"/>
                    <a:pt x="28928" y="65775"/>
                    <a:pt x="28392" y="65775"/>
                  </a:cubicBezTo>
                  <a:cubicBezTo>
                    <a:pt x="27321" y="65454"/>
                    <a:pt x="27321" y="65454"/>
                    <a:pt x="27321" y="65454"/>
                  </a:cubicBezTo>
                  <a:cubicBezTo>
                    <a:pt x="27321" y="65133"/>
                    <a:pt x="27321" y="65133"/>
                    <a:pt x="27321" y="64812"/>
                  </a:cubicBezTo>
                  <a:cubicBezTo>
                    <a:pt x="27321" y="64812"/>
                    <a:pt x="26785" y="64491"/>
                    <a:pt x="26785" y="64491"/>
                  </a:cubicBezTo>
                  <a:cubicBezTo>
                    <a:pt x="26249" y="63850"/>
                    <a:pt x="26249" y="63850"/>
                    <a:pt x="26249" y="63850"/>
                  </a:cubicBezTo>
                  <a:cubicBezTo>
                    <a:pt x="25178" y="64491"/>
                    <a:pt x="25178" y="64491"/>
                    <a:pt x="25178" y="64491"/>
                  </a:cubicBezTo>
                  <a:cubicBezTo>
                    <a:pt x="25178" y="64491"/>
                    <a:pt x="24642" y="64491"/>
                    <a:pt x="24642" y="64812"/>
                  </a:cubicBezTo>
                  <a:cubicBezTo>
                    <a:pt x="24107" y="65133"/>
                    <a:pt x="23571" y="65454"/>
                    <a:pt x="22499" y="65775"/>
                  </a:cubicBezTo>
                  <a:cubicBezTo>
                    <a:pt x="22499" y="66096"/>
                    <a:pt x="22499" y="66096"/>
                    <a:pt x="22499" y="66096"/>
                  </a:cubicBezTo>
                  <a:cubicBezTo>
                    <a:pt x="21964" y="66417"/>
                    <a:pt x="21964" y="66417"/>
                    <a:pt x="21428" y="66417"/>
                  </a:cubicBezTo>
                  <a:cubicBezTo>
                    <a:pt x="21428" y="66417"/>
                    <a:pt x="20892" y="66417"/>
                    <a:pt x="20892" y="66417"/>
                  </a:cubicBezTo>
                  <a:cubicBezTo>
                    <a:pt x="19821" y="66417"/>
                    <a:pt x="19821" y="66417"/>
                    <a:pt x="19821" y="66417"/>
                  </a:cubicBezTo>
                  <a:cubicBezTo>
                    <a:pt x="19821" y="67058"/>
                    <a:pt x="19821" y="67058"/>
                    <a:pt x="19821" y="67058"/>
                  </a:cubicBezTo>
                  <a:cubicBezTo>
                    <a:pt x="19821" y="67379"/>
                    <a:pt x="19821" y="67700"/>
                    <a:pt x="19821" y="68021"/>
                  </a:cubicBezTo>
                  <a:cubicBezTo>
                    <a:pt x="19821" y="68663"/>
                    <a:pt x="19821" y="68983"/>
                    <a:pt x="19821" y="69304"/>
                  </a:cubicBezTo>
                  <a:cubicBezTo>
                    <a:pt x="17678" y="69304"/>
                    <a:pt x="17142" y="69625"/>
                    <a:pt x="16071" y="70588"/>
                  </a:cubicBezTo>
                  <a:cubicBezTo>
                    <a:pt x="14999" y="71229"/>
                    <a:pt x="14464" y="71871"/>
                    <a:pt x="13392" y="72513"/>
                  </a:cubicBezTo>
                  <a:cubicBezTo>
                    <a:pt x="12857" y="72834"/>
                    <a:pt x="11785" y="73475"/>
                    <a:pt x="11249" y="74117"/>
                  </a:cubicBezTo>
                  <a:cubicBezTo>
                    <a:pt x="10178" y="74759"/>
                    <a:pt x="9107" y="75401"/>
                    <a:pt x="8035" y="76042"/>
                  </a:cubicBezTo>
                  <a:cubicBezTo>
                    <a:pt x="7499" y="76363"/>
                    <a:pt x="7499" y="76363"/>
                    <a:pt x="7499" y="76363"/>
                  </a:cubicBezTo>
                  <a:cubicBezTo>
                    <a:pt x="6964" y="76684"/>
                    <a:pt x="6428" y="77005"/>
                    <a:pt x="6428" y="77647"/>
                  </a:cubicBezTo>
                  <a:cubicBezTo>
                    <a:pt x="6428" y="77967"/>
                    <a:pt x="6428" y="78288"/>
                    <a:pt x="6428" y="78609"/>
                  </a:cubicBezTo>
                  <a:cubicBezTo>
                    <a:pt x="6964" y="78930"/>
                    <a:pt x="6964" y="79572"/>
                    <a:pt x="6428" y="79893"/>
                  </a:cubicBezTo>
                  <a:cubicBezTo>
                    <a:pt x="6428" y="80213"/>
                    <a:pt x="6428" y="80213"/>
                    <a:pt x="6428" y="80213"/>
                  </a:cubicBezTo>
                  <a:cubicBezTo>
                    <a:pt x="5892" y="80534"/>
                    <a:pt x="5892" y="80855"/>
                    <a:pt x="5892" y="81176"/>
                  </a:cubicBezTo>
                  <a:cubicBezTo>
                    <a:pt x="5892" y="81818"/>
                    <a:pt x="5892" y="81818"/>
                    <a:pt x="5892" y="81818"/>
                  </a:cubicBezTo>
                  <a:cubicBezTo>
                    <a:pt x="5892" y="82139"/>
                    <a:pt x="5892" y="82459"/>
                    <a:pt x="5357" y="83101"/>
                  </a:cubicBezTo>
                  <a:cubicBezTo>
                    <a:pt x="5357" y="83743"/>
                    <a:pt x="4821" y="84385"/>
                    <a:pt x="3749" y="85347"/>
                  </a:cubicBezTo>
                  <a:cubicBezTo>
                    <a:pt x="3214" y="85668"/>
                    <a:pt x="3214" y="85668"/>
                    <a:pt x="3214" y="85668"/>
                  </a:cubicBezTo>
                  <a:cubicBezTo>
                    <a:pt x="3214" y="85989"/>
                    <a:pt x="2678" y="86631"/>
                    <a:pt x="2142" y="86951"/>
                  </a:cubicBezTo>
                  <a:cubicBezTo>
                    <a:pt x="1607" y="87272"/>
                    <a:pt x="1071" y="87914"/>
                    <a:pt x="535" y="88556"/>
                  </a:cubicBezTo>
                  <a:cubicBezTo>
                    <a:pt x="535" y="88877"/>
                    <a:pt x="535" y="89197"/>
                    <a:pt x="0" y="89518"/>
                  </a:cubicBezTo>
                  <a:cubicBezTo>
                    <a:pt x="0" y="89839"/>
                    <a:pt x="0" y="89839"/>
                    <a:pt x="0" y="89839"/>
                  </a:cubicBezTo>
                  <a:cubicBezTo>
                    <a:pt x="0" y="90160"/>
                    <a:pt x="0" y="90160"/>
                    <a:pt x="0" y="90160"/>
                  </a:cubicBezTo>
                  <a:cubicBezTo>
                    <a:pt x="535" y="90481"/>
                    <a:pt x="1071" y="90802"/>
                    <a:pt x="2142" y="91122"/>
                  </a:cubicBezTo>
                  <a:cubicBezTo>
                    <a:pt x="2142" y="91122"/>
                    <a:pt x="2678" y="91122"/>
                    <a:pt x="2678" y="91122"/>
                  </a:cubicBezTo>
                  <a:cubicBezTo>
                    <a:pt x="3749" y="91122"/>
                    <a:pt x="4285" y="90802"/>
                    <a:pt x="4821" y="90481"/>
                  </a:cubicBezTo>
                  <a:cubicBezTo>
                    <a:pt x="5357" y="90481"/>
                    <a:pt x="5357" y="90160"/>
                    <a:pt x="5892" y="90160"/>
                  </a:cubicBezTo>
                  <a:cubicBezTo>
                    <a:pt x="5892" y="90160"/>
                    <a:pt x="5892" y="90160"/>
                    <a:pt x="5892" y="90160"/>
                  </a:cubicBezTo>
                  <a:cubicBezTo>
                    <a:pt x="5892" y="90160"/>
                    <a:pt x="5892" y="90481"/>
                    <a:pt x="5892" y="91122"/>
                  </a:cubicBezTo>
                  <a:cubicBezTo>
                    <a:pt x="5892" y="91764"/>
                    <a:pt x="5892" y="92085"/>
                    <a:pt x="5892" y="92085"/>
                  </a:cubicBezTo>
                  <a:cubicBezTo>
                    <a:pt x="6428" y="93048"/>
                    <a:pt x="7499" y="94652"/>
                    <a:pt x="9107" y="95614"/>
                  </a:cubicBezTo>
                  <a:cubicBezTo>
                    <a:pt x="9642" y="95614"/>
                    <a:pt x="9642" y="95614"/>
                    <a:pt x="10178" y="95935"/>
                  </a:cubicBezTo>
                  <a:cubicBezTo>
                    <a:pt x="11785" y="96577"/>
                    <a:pt x="12857" y="97219"/>
                    <a:pt x="14464" y="97540"/>
                  </a:cubicBezTo>
                  <a:cubicBezTo>
                    <a:pt x="14999" y="97540"/>
                    <a:pt x="15535" y="97219"/>
                    <a:pt x="16071" y="96898"/>
                  </a:cubicBezTo>
                  <a:cubicBezTo>
                    <a:pt x="16607" y="96898"/>
                    <a:pt x="17142" y="96577"/>
                    <a:pt x="17678" y="96577"/>
                  </a:cubicBezTo>
                  <a:cubicBezTo>
                    <a:pt x="17678" y="96577"/>
                    <a:pt x="17678" y="96577"/>
                    <a:pt x="17678" y="96577"/>
                  </a:cubicBezTo>
                  <a:cubicBezTo>
                    <a:pt x="17678" y="96577"/>
                    <a:pt x="17142" y="96898"/>
                    <a:pt x="17142" y="97219"/>
                  </a:cubicBezTo>
                  <a:cubicBezTo>
                    <a:pt x="16607" y="97540"/>
                    <a:pt x="16071" y="98181"/>
                    <a:pt x="16607" y="99144"/>
                  </a:cubicBezTo>
                  <a:cubicBezTo>
                    <a:pt x="17142" y="100106"/>
                    <a:pt x="18214" y="101069"/>
                    <a:pt x="18750" y="102032"/>
                  </a:cubicBezTo>
                  <a:cubicBezTo>
                    <a:pt x="19821" y="102673"/>
                    <a:pt x="20357" y="103315"/>
                    <a:pt x="20892" y="103957"/>
                  </a:cubicBezTo>
                  <a:cubicBezTo>
                    <a:pt x="20892" y="103957"/>
                    <a:pt x="21428" y="104278"/>
                    <a:pt x="21428" y="104278"/>
                  </a:cubicBezTo>
                  <a:cubicBezTo>
                    <a:pt x="21964" y="105240"/>
                    <a:pt x="21964" y="105561"/>
                    <a:pt x="21964" y="106203"/>
                  </a:cubicBezTo>
                  <a:cubicBezTo>
                    <a:pt x="21428" y="107165"/>
                    <a:pt x="20892" y="107807"/>
                    <a:pt x="20357" y="109090"/>
                  </a:cubicBezTo>
                  <a:cubicBezTo>
                    <a:pt x="20357" y="109411"/>
                    <a:pt x="20357" y="110053"/>
                    <a:pt x="19821" y="110695"/>
                  </a:cubicBezTo>
                  <a:cubicBezTo>
                    <a:pt x="19821" y="111336"/>
                    <a:pt x="19285" y="111978"/>
                    <a:pt x="19285" y="112299"/>
                  </a:cubicBezTo>
                  <a:cubicBezTo>
                    <a:pt x="19285" y="112941"/>
                    <a:pt x="19285" y="112941"/>
                    <a:pt x="19285" y="112941"/>
                  </a:cubicBezTo>
                  <a:cubicBezTo>
                    <a:pt x="19821" y="112941"/>
                    <a:pt x="19821" y="112941"/>
                    <a:pt x="19821" y="112941"/>
                  </a:cubicBezTo>
                  <a:cubicBezTo>
                    <a:pt x="20357" y="113262"/>
                    <a:pt x="20892" y="113582"/>
                    <a:pt x="21428" y="113903"/>
                  </a:cubicBezTo>
                  <a:cubicBezTo>
                    <a:pt x="21964" y="114545"/>
                    <a:pt x="22499" y="114866"/>
                    <a:pt x="23571" y="115187"/>
                  </a:cubicBezTo>
                  <a:cubicBezTo>
                    <a:pt x="24107" y="115187"/>
                    <a:pt x="24107" y="115187"/>
                    <a:pt x="24107" y="115187"/>
                  </a:cubicBezTo>
                  <a:cubicBezTo>
                    <a:pt x="45535" y="115187"/>
                    <a:pt x="45535" y="115187"/>
                    <a:pt x="45535" y="115187"/>
                  </a:cubicBezTo>
                  <a:cubicBezTo>
                    <a:pt x="45535" y="114545"/>
                    <a:pt x="45535" y="114545"/>
                    <a:pt x="45535" y="114545"/>
                  </a:cubicBezTo>
                  <a:cubicBezTo>
                    <a:pt x="45535" y="113903"/>
                    <a:pt x="45535" y="113903"/>
                    <a:pt x="45535" y="113903"/>
                  </a:cubicBezTo>
                  <a:cubicBezTo>
                    <a:pt x="54107" y="114224"/>
                    <a:pt x="54107" y="114224"/>
                    <a:pt x="54107" y="114224"/>
                  </a:cubicBezTo>
                  <a:cubicBezTo>
                    <a:pt x="59999" y="114224"/>
                    <a:pt x="65357" y="114224"/>
                    <a:pt x="71250" y="114545"/>
                  </a:cubicBezTo>
                  <a:cubicBezTo>
                    <a:pt x="71785" y="114545"/>
                    <a:pt x="71785" y="114545"/>
                    <a:pt x="71785" y="114545"/>
                  </a:cubicBezTo>
                  <a:cubicBezTo>
                    <a:pt x="72321" y="114545"/>
                    <a:pt x="73392" y="114545"/>
                    <a:pt x="73928" y="114545"/>
                  </a:cubicBezTo>
                  <a:cubicBezTo>
                    <a:pt x="74464" y="114545"/>
                    <a:pt x="75000" y="114866"/>
                    <a:pt x="75535" y="114866"/>
                  </a:cubicBezTo>
                  <a:cubicBezTo>
                    <a:pt x="76071" y="115187"/>
                    <a:pt x="76607" y="115187"/>
                    <a:pt x="77142" y="115508"/>
                  </a:cubicBezTo>
                  <a:cubicBezTo>
                    <a:pt x="77142" y="115508"/>
                    <a:pt x="77678" y="115508"/>
                    <a:pt x="77678" y="115508"/>
                  </a:cubicBezTo>
                  <a:cubicBezTo>
                    <a:pt x="78214" y="115508"/>
                    <a:pt x="78214" y="115508"/>
                    <a:pt x="78750" y="115508"/>
                  </a:cubicBezTo>
                  <a:cubicBezTo>
                    <a:pt x="78750" y="115508"/>
                    <a:pt x="79285" y="115508"/>
                    <a:pt x="79285" y="115508"/>
                  </a:cubicBezTo>
                  <a:cubicBezTo>
                    <a:pt x="79821" y="115508"/>
                    <a:pt x="79821" y="115508"/>
                    <a:pt x="79821" y="115508"/>
                  </a:cubicBezTo>
                  <a:cubicBezTo>
                    <a:pt x="80892" y="115508"/>
                    <a:pt x="81964" y="115508"/>
                    <a:pt x="83571" y="115508"/>
                  </a:cubicBezTo>
                  <a:cubicBezTo>
                    <a:pt x="84642" y="115508"/>
                    <a:pt x="85714" y="115508"/>
                    <a:pt x="86785" y="115508"/>
                  </a:cubicBezTo>
                  <a:cubicBezTo>
                    <a:pt x="88392" y="115508"/>
                    <a:pt x="89464" y="115508"/>
                    <a:pt x="90535" y="115508"/>
                  </a:cubicBezTo>
                  <a:cubicBezTo>
                    <a:pt x="93214" y="115508"/>
                    <a:pt x="94821" y="115508"/>
                    <a:pt x="96428" y="115828"/>
                  </a:cubicBezTo>
                  <a:cubicBezTo>
                    <a:pt x="97499" y="115828"/>
                    <a:pt x="98571" y="116149"/>
                    <a:pt x="99642" y="116470"/>
                  </a:cubicBezTo>
                  <a:cubicBezTo>
                    <a:pt x="101249" y="117112"/>
                    <a:pt x="103392" y="117433"/>
                    <a:pt x="104999" y="117433"/>
                  </a:cubicBezTo>
                  <a:cubicBezTo>
                    <a:pt x="105535" y="117433"/>
                    <a:pt x="105535" y="117433"/>
                    <a:pt x="105535" y="117433"/>
                  </a:cubicBezTo>
                  <a:cubicBezTo>
                    <a:pt x="106607" y="117433"/>
                    <a:pt x="107142" y="117433"/>
                    <a:pt x="107678" y="117433"/>
                  </a:cubicBezTo>
                  <a:cubicBezTo>
                    <a:pt x="108214" y="117433"/>
                    <a:pt x="108749" y="117433"/>
                    <a:pt x="109821" y="117433"/>
                  </a:cubicBezTo>
                  <a:cubicBezTo>
                    <a:pt x="110892" y="117433"/>
                    <a:pt x="112499" y="117433"/>
                    <a:pt x="114107" y="118395"/>
                  </a:cubicBezTo>
                  <a:cubicBezTo>
                    <a:pt x="114642" y="118395"/>
                    <a:pt x="114642" y="118716"/>
                    <a:pt x="115178" y="118716"/>
                  </a:cubicBezTo>
                  <a:cubicBezTo>
                    <a:pt x="116785" y="119679"/>
                    <a:pt x="117321" y="120000"/>
                    <a:pt x="117857" y="120000"/>
                  </a:cubicBezTo>
                  <a:cubicBezTo>
                    <a:pt x="118392" y="120000"/>
                    <a:pt x="118392" y="120000"/>
                    <a:pt x="118392" y="120000"/>
                  </a:cubicBezTo>
                  <a:cubicBezTo>
                    <a:pt x="118392" y="120000"/>
                    <a:pt x="118392" y="120000"/>
                    <a:pt x="118392" y="120000"/>
                  </a:cubicBezTo>
                  <a:cubicBezTo>
                    <a:pt x="118928" y="119679"/>
                    <a:pt x="119464" y="119358"/>
                    <a:pt x="119464" y="119037"/>
                  </a:cubicBezTo>
                  <a:cubicBezTo>
                    <a:pt x="119999" y="117754"/>
                    <a:pt x="119999" y="116791"/>
                    <a:pt x="119464" y="115508"/>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31" name="Shape 2931"/>
            <p:cNvSpPr/>
            <p:nvPr/>
          </p:nvSpPr>
          <p:spPr>
            <a:xfrm>
              <a:off x="2462047" y="2289505"/>
              <a:ext cx="39060" cy="39038"/>
            </a:xfrm>
            <a:custGeom>
              <a:avLst/>
              <a:gdLst/>
              <a:ahLst/>
              <a:cxnLst/>
              <a:rect l="0" t="0" r="0" b="0"/>
              <a:pathLst>
                <a:path w="120000" h="120000" extrusionOk="0">
                  <a:moveTo>
                    <a:pt x="88421" y="0"/>
                  </a:moveTo>
                  <a:cubicBezTo>
                    <a:pt x="82105" y="0"/>
                    <a:pt x="82105" y="0"/>
                    <a:pt x="82105" y="0"/>
                  </a:cubicBezTo>
                  <a:cubicBezTo>
                    <a:pt x="56842" y="0"/>
                    <a:pt x="50526" y="17142"/>
                    <a:pt x="50526" y="28571"/>
                  </a:cubicBezTo>
                  <a:cubicBezTo>
                    <a:pt x="44210" y="34285"/>
                    <a:pt x="44210" y="40000"/>
                    <a:pt x="44210" y="45714"/>
                  </a:cubicBezTo>
                  <a:cubicBezTo>
                    <a:pt x="37894" y="45714"/>
                    <a:pt x="37894" y="45714"/>
                    <a:pt x="31578" y="51428"/>
                  </a:cubicBezTo>
                  <a:cubicBezTo>
                    <a:pt x="18947" y="57142"/>
                    <a:pt x="0" y="68571"/>
                    <a:pt x="6315" y="91428"/>
                  </a:cubicBezTo>
                  <a:cubicBezTo>
                    <a:pt x="12631" y="108571"/>
                    <a:pt x="31578" y="120000"/>
                    <a:pt x="50526" y="120000"/>
                  </a:cubicBezTo>
                  <a:cubicBezTo>
                    <a:pt x="56842" y="120000"/>
                    <a:pt x="63157" y="120000"/>
                    <a:pt x="69473" y="114285"/>
                  </a:cubicBezTo>
                  <a:cubicBezTo>
                    <a:pt x="75789" y="114285"/>
                    <a:pt x="75789" y="114285"/>
                    <a:pt x="75789" y="114285"/>
                  </a:cubicBezTo>
                  <a:cubicBezTo>
                    <a:pt x="75789" y="108571"/>
                    <a:pt x="75789" y="108571"/>
                    <a:pt x="75789" y="108571"/>
                  </a:cubicBezTo>
                  <a:cubicBezTo>
                    <a:pt x="82105" y="108571"/>
                    <a:pt x="82105" y="97142"/>
                    <a:pt x="88421" y="91428"/>
                  </a:cubicBezTo>
                  <a:cubicBezTo>
                    <a:pt x="107368" y="57142"/>
                    <a:pt x="120000" y="28571"/>
                    <a:pt x="107368" y="11428"/>
                  </a:cubicBezTo>
                  <a:cubicBezTo>
                    <a:pt x="107368" y="5714"/>
                    <a:pt x="101052" y="0"/>
                    <a:pt x="88421" y="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32" name="Shape 2932"/>
            <p:cNvSpPr/>
            <p:nvPr/>
          </p:nvSpPr>
          <p:spPr>
            <a:xfrm>
              <a:off x="2514500" y="2370666"/>
              <a:ext cx="126110" cy="91434"/>
            </a:xfrm>
            <a:custGeom>
              <a:avLst/>
              <a:gdLst/>
              <a:ahLst/>
              <a:cxnLst/>
              <a:rect l="0" t="0" r="0" b="0"/>
              <a:pathLst>
                <a:path w="120000" h="120000" extrusionOk="0">
                  <a:moveTo>
                    <a:pt x="120000" y="22040"/>
                  </a:moveTo>
                  <a:cubicBezTo>
                    <a:pt x="42580" y="22040"/>
                    <a:pt x="42580" y="22040"/>
                    <a:pt x="42580" y="22040"/>
                  </a:cubicBezTo>
                  <a:cubicBezTo>
                    <a:pt x="38709" y="19591"/>
                    <a:pt x="36774" y="14693"/>
                    <a:pt x="32903" y="12244"/>
                  </a:cubicBezTo>
                  <a:cubicBezTo>
                    <a:pt x="32903" y="9795"/>
                    <a:pt x="30967" y="9795"/>
                    <a:pt x="30967" y="9795"/>
                  </a:cubicBezTo>
                  <a:cubicBezTo>
                    <a:pt x="25161" y="0"/>
                    <a:pt x="25161" y="0"/>
                    <a:pt x="25161" y="0"/>
                  </a:cubicBezTo>
                  <a:cubicBezTo>
                    <a:pt x="25161" y="12244"/>
                    <a:pt x="25161" y="12244"/>
                    <a:pt x="25161" y="12244"/>
                  </a:cubicBezTo>
                  <a:cubicBezTo>
                    <a:pt x="25161" y="14693"/>
                    <a:pt x="25161" y="17142"/>
                    <a:pt x="25161" y="19591"/>
                  </a:cubicBezTo>
                  <a:cubicBezTo>
                    <a:pt x="25161" y="22040"/>
                    <a:pt x="25161" y="24489"/>
                    <a:pt x="25161" y="26938"/>
                  </a:cubicBezTo>
                  <a:cubicBezTo>
                    <a:pt x="27096" y="29387"/>
                    <a:pt x="27096" y="31836"/>
                    <a:pt x="27096" y="36734"/>
                  </a:cubicBezTo>
                  <a:cubicBezTo>
                    <a:pt x="27096" y="41632"/>
                    <a:pt x="25161" y="46530"/>
                    <a:pt x="21290" y="51428"/>
                  </a:cubicBezTo>
                  <a:cubicBezTo>
                    <a:pt x="19354" y="56326"/>
                    <a:pt x="17419" y="58775"/>
                    <a:pt x="17419" y="63673"/>
                  </a:cubicBezTo>
                  <a:cubicBezTo>
                    <a:pt x="15483" y="68571"/>
                    <a:pt x="13548" y="73469"/>
                    <a:pt x="11612" y="75918"/>
                  </a:cubicBezTo>
                  <a:cubicBezTo>
                    <a:pt x="9677" y="78367"/>
                    <a:pt x="9677" y="78367"/>
                    <a:pt x="9677" y="78367"/>
                  </a:cubicBezTo>
                  <a:cubicBezTo>
                    <a:pt x="5806" y="85714"/>
                    <a:pt x="0" y="97959"/>
                    <a:pt x="3870" y="105306"/>
                  </a:cubicBezTo>
                  <a:cubicBezTo>
                    <a:pt x="5806" y="110204"/>
                    <a:pt x="9677" y="112653"/>
                    <a:pt x="11612" y="112653"/>
                  </a:cubicBezTo>
                  <a:cubicBezTo>
                    <a:pt x="13548" y="112653"/>
                    <a:pt x="13548" y="112653"/>
                    <a:pt x="13548" y="115102"/>
                  </a:cubicBezTo>
                  <a:cubicBezTo>
                    <a:pt x="15483" y="117551"/>
                    <a:pt x="15483" y="117551"/>
                    <a:pt x="15483" y="117551"/>
                  </a:cubicBezTo>
                  <a:cubicBezTo>
                    <a:pt x="19354" y="115102"/>
                    <a:pt x="19354" y="115102"/>
                    <a:pt x="19354" y="115102"/>
                  </a:cubicBezTo>
                  <a:cubicBezTo>
                    <a:pt x="21290" y="115102"/>
                    <a:pt x="25161" y="112653"/>
                    <a:pt x="27096" y="112653"/>
                  </a:cubicBezTo>
                  <a:cubicBezTo>
                    <a:pt x="27096" y="112653"/>
                    <a:pt x="27096" y="112653"/>
                    <a:pt x="27096" y="112653"/>
                  </a:cubicBezTo>
                  <a:cubicBezTo>
                    <a:pt x="29032" y="112653"/>
                    <a:pt x="30967" y="115102"/>
                    <a:pt x="32903" y="117551"/>
                  </a:cubicBezTo>
                  <a:cubicBezTo>
                    <a:pt x="34838" y="119999"/>
                    <a:pt x="36774" y="119999"/>
                    <a:pt x="38709" y="119999"/>
                  </a:cubicBezTo>
                  <a:cubicBezTo>
                    <a:pt x="40645" y="119999"/>
                    <a:pt x="42580" y="119999"/>
                    <a:pt x="42580" y="119999"/>
                  </a:cubicBezTo>
                  <a:cubicBezTo>
                    <a:pt x="120000" y="119999"/>
                    <a:pt x="120000" y="119999"/>
                    <a:pt x="120000" y="119999"/>
                  </a:cubicBezTo>
                  <a:lnTo>
                    <a:pt x="120000" y="22040"/>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33" name="Shape 2933"/>
            <p:cNvSpPr/>
            <p:nvPr/>
          </p:nvSpPr>
          <p:spPr>
            <a:xfrm>
              <a:off x="3966444" y="2239165"/>
              <a:ext cx="467613" cy="579425"/>
            </a:xfrm>
            <a:custGeom>
              <a:avLst/>
              <a:gdLst/>
              <a:ahLst/>
              <a:cxnLst/>
              <a:rect l="0" t="0" r="0" b="0"/>
              <a:pathLst>
                <a:path w="120000" h="120000" extrusionOk="0">
                  <a:moveTo>
                    <a:pt x="119999" y="8488"/>
                  </a:moveTo>
                  <a:cubicBezTo>
                    <a:pt x="117922" y="8874"/>
                    <a:pt x="117922" y="8874"/>
                    <a:pt x="117922" y="8874"/>
                  </a:cubicBezTo>
                  <a:cubicBezTo>
                    <a:pt x="116883" y="8874"/>
                    <a:pt x="116363" y="8874"/>
                    <a:pt x="115324" y="8874"/>
                  </a:cubicBezTo>
                  <a:cubicBezTo>
                    <a:pt x="114285" y="8874"/>
                    <a:pt x="113246" y="8874"/>
                    <a:pt x="112207" y="8874"/>
                  </a:cubicBezTo>
                  <a:cubicBezTo>
                    <a:pt x="111688" y="8874"/>
                    <a:pt x="111168" y="8874"/>
                    <a:pt x="110649" y="8874"/>
                  </a:cubicBezTo>
                  <a:cubicBezTo>
                    <a:pt x="110129" y="8874"/>
                    <a:pt x="110129" y="8874"/>
                    <a:pt x="109610" y="8874"/>
                  </a:cubicBezTo>
                  <a:cubicBezTo>
                    <a:pt x="103376" y="5016"/>
                    <a:pt x="103376" y="5016"/>
                    <a:pt x="103376" y="5016"/>
                  </a:cubicBezTo>
                  <a:cubicBezTo>
                    <a:pt x="90909" y="8874"/>
                    <a:pt x="90909" y="8874"/>
                    <a:pt x="90909" y="8874"/>
                  </a:cubicBezTo>
                  <a:cubicBezTo>
                    <a:pt x="84675" y="15819"/>
                    <a:pt x="84675" y="15819"/>
                    <a:pt x="84675" y="15819"/>
                  </a:cubicBezTo>
                  <a:cubicBezTo>
                    <a:pt x="63896" y="13118"/>
                    <a:pt x="63896" y="13118"/>
                    <a:pt x="63896" y="13118"/>
                  </a:cubicBezTo>
                  <a:cubicBezTo>
                    <a:pt x="45714" y="3086"/>
                    <a:pt x="45714" y="3086"/>
                    <a:pt x="45714" y="3086"/>
                  </a:cubicBezTo>
                  <a:cubicBezTo>
                    <a:pt x="30649" y="3086"/>
                    <a:pt x="30649" y="3086"/>
                    <a:pt x="30649" y="3086"/>
                  </a:cubicBezTo>
                  <a:cubicBezTo>
                    <a:pt x="30649" y="2315"/>
                    <a:pt x="30129" y="1929"/>
                    <a:pt x="29610" y="1543"/>
                  </a:cubicBezTo>
                  <a:cubicBezTo>
                    <a:pt x="29090" y="1157"/>
                    <a:pt x="28571" y="771"/>
                    <a:pt x="28571" y="385"/>
                  </a:cubicBezTo>
                  <a:cubicBezTo>
                    <a:pt x="28051" y="0"/>
                    <a:pt x="28051" y="0"/>
                    <a:pt x="28051" y="0"/>
                  </a:cubicBezTo>
                  <a:cubicBezTo>
                    <a:pt x="6753" y="385"/>
                    <a:pt x="6753" y="385"/>
                    <a:pt x="6753" y="385"/>
                  </a:cubicBezTo>
                  <a:cubicBezTo>
                    <a:pt x="1038" y="5016"/>
                    <a:pt x="1038" y="5016"/>
                    <a:pt x="1038" y="5016"/>
                  </a:cubicBezTo>
                  <a:cubicBezTo>
                    <a:pt x="1558" y="5401"/>
                    <a:pt x="1558" y="5401"/>
                    <a:pt x="1558" y="5401"/>
                  </a:cubicBezTo>
                  <a:cubicBezTo>
                    <a:pt x="2077" y="6173"/>
                    <a:pt x="2077" y="6945"/>
                    <a:pt x="2077" y="7717"/>
                  </a:cubicBezTo>
                  <a:cubicBezTo>
                    <a:pt x="2077" y="8874"/>
                    <a:pt x="2597" y="9646"/>
                    <a:pt x="3116" y="10418"/>
                  </a:cubicBezTo>
                  <a:cubicBezTo>
                    <a:pt x="3636" y="10418"/>
                    <a:pt x="3636" y="10803"/>
                    <a:pt x="3636" y="10803"/>
                  </a:cubicBezTo>
                  <a:cubicBezTo>
                    <a:pt x="4155" y="11189"/>
                    <a:pt x="4155" y="11575"/>
                    <a:pt x="4675" y="11575"/>
                  </a:cubicBezTo>
                  <a:cubicBezTo>
                    <a:pt x="5194" y="11961"/>
                    <a:pt x="5194" y="11961"/>
                    <a:pt x="5714" y="11961"/>
                  </a:cubicBezTo>
                  <a:cubicBezTo>
                    <a:pt x="5714" y="11961"/>
                    <a:pt x="6233" y="11961"/>
                    <a:pt x="6233" y="11961"/>
                  </a:cubicBezTo>
                  <a:cubicBezTo>
                    <a:pt x="7272" y="12347"/>
                    <a:pt x="8311" y="12347"/>
                    <a:pt x="7792" y="13504"/>
                  </a:cubicBezTo>
                  <a:cubicBezTo>
                    <a:pt x="7792" y="13890"/>
                    <a:pt x="7792" y="13890"/>
                    <a:pt x="7792" y="14276"/>
                  </a:cubicBezTo>
                  <a:cubicBezTo>
                    <a:pt x="7792" y="14662"/>
                    <a:pt x="7272" y="14662"/>
                    <a:pt x="7272" y="15048"/>
                  </a:cubicBezTo>
                  <a:cubicBezTo>
                    <a:pt x="7272" y="15434"/>
                    <a:pt x="7272" y="15434"/>
                    <a:pt x="7272" y="15819"/>
                  </a:cubicBezTo>
                  <a:cubicBezTo>
                    <a:pt x="7272" y="16205"/>
                    <a:pt x="7272" y="16205"/>
                    <a:pt x="7272" y="16205"/>
                  </a:cubicBezTo>
                  <a:cubicBezTo>
                    <a:pt x="7272" y="16977"/>
                    <a:pt x="7272" y="16977"/>
                    <a:pt x="7272" y="16977"/>
                  </a:cubicBezTo>
                  <a:cubicBezTo>
                    <a:pt x="7272" y="17749"/>
                    <a:pt x="7272" y="18520"/>
                    <a:pt x="8311" y="18906"/>
                  </a:cubicBezTo>
                  <a:cubicBezTo>
                    <a:pt x="8831" y="19292"/>
                    <a:pt x="8831" y="19292"/>
                    <a:pt x="8831" y="19292"/>
                  </a:cubicBezTo>
                  <a:cubicBezTo>
                    <a:pt x="8831" y="19292"/>
                    <a:pt x="8831" y="19292"/>
                    <a:pt x="8831" y="19292"/>
                  </a:cubicBezTo>
                  <a:cubicBezTo>
                    <a:pt x="9350" y="19292"/>
                    <a:pt x="9350" y="19292"/>
                    <a:pt x="9870" y="19292"/>
                  </a:cubicBezTo>
                  <a:cubicBezTo>
                    <a:pt x="9870" y="19678"/>
                    <a:pt x="9870" y="20064"/>
                    <a:pt x="9870" y="20450"/>
                  </a:cubicBezTo>
                  <a:cubicBezTo>
                    <a:pt x="9870" y="20450"/>
                    <a:pt x="9870" y="20836"/>
                    <a:pt x="9870" y="20836"/>
                  </a:cubicBezTo>
                  <a:cubicBezTo>
                    <a:pt x="10389" y="21993"/>
                    <a:pt x="10389" y="21993"/>
                    <a:pt x="11428" y="23151"/>
                  </a:cubicBezTo>
                  <a:cubicBezTo>
                    <a:pt x="11948" y="23536"/>
                    <a:pt x="12467" y="24308"/>
                    <a:pt x="12987" y="24694"/>
                  </a:cubicBezTo>
                  <a:cubicBezTo>
                    <a:pt x="13506" y="25080"/>
                    <a:pt x="13506" y="25080"/>
                    <a:pt x="13506" y="25080"/>
                  </a:cubicBezTo>
                  <a:cubicBezTo>
                    <a:pt x="13506" y="25466"/>
                    <a:pt x="14025" y="25852"/>
                    <a:pt x="14025" y="25852"/>
                  </a:cubicBezTo>
                  <a:cubicBezTo>
                    <a:pt x="14545" y="26237"/>
                    <a:pt x="14545" y="26237"/>
                    <a:pt x="14545" y="26623"/>
                  </a:cubicBezTo>
                  <a:cubicBezTo>
                    <a:pt x="15584" y="27395"/>
                    <a:pt x="15064" y="28553"/>
                    <a:pt x="15064" y="29710"/>
                  </a:cubicBezTo>
                  <a:cubicBezTo>
                    <a:pt x="14545" y="30482"/>
                    <a:pt x="14545" y="31639"/>
                    <a:pt x="14545" y="32411"/>
                  </a:cubicBezTo>
                  <a:cubicBezTo>
                    <a:pt x="15064" y="33183"/>
                    <a:pt x="15064" y="33569"/>
                    <a:pt x="15584" y="34340"/>
                  </a:cubicBezTo>
                  <a:cubicBezTo>
                    <a:pt x="16103" y="34726"/>
                    <a:pt x="16103" y="35498"/>
                    <a:pt x="16623" y="35884"/>
                  </a:cubicBezTo>
                  <a:cubicBezTo>
                    <a:pt x="16623" y="37041"/>
                    <a:pt x="16103" y="38585"/>
                    <a:pt x="15064" y="39742"/>
                  </a:cubicBezTo>
                  <a:cubicBezTo>
                    <a:pt x="14025" y="40900"/>
                    <a:pt x="13506" y="41672"/>
                    <a:pt x="13506" y="42443"/>
                  </a:cubicBezTo>
                  <a:cubicBezTo>
                    <a:pt x="13506" y="42829"/>
                    <a:pt x="13506" y="43215"/>
                    <a:pt x="12987" y="43215"/>
                  </a:cubicBezTo>
                  <a:cubicBezTo>
                    <a:pt x="12467" y="43215"/>
                    <a:pt x="11948" y="43601"/>
                    <a:pt x="10909" y="44372"/>
                  </a:cubicBezTo>
                  <a:cubicBezTo>
                    <a:pt x="10389" y="44758"/>
                    <a:pt x="10389" y="44758"/>
                    <a:pt x="10389" y="44758"/>
                  </a:cubicBezTo>
                  <a:cubicBezTo>
                    <a:pt x="8831" y="45916"/>
                    <a:pt x="8831" y="45916"/>
                    <a:pt x="8311" y="47073"/>
                  </a:cubicBezTo>
                  <a:cubicBezTo>
                    <a:pt x="8311" y="47845"/>
                    <a:pt x="7792" y="48231"/>
                    <a:pt x="7272" y="48231"/>
                  </a:cubicBezTo>
                  <a:cubicBezTo>
                    <a:pt x="6753" y="48617"/>
                    <a:pt x="6753" y="49003"/>
                    <a:pt x="6233" y="49389"/>
                  </a:cubicBezTo>
                  <a:cubicBezTo>
                    <a:pt x="6233" y="49389"/>
                    <a:pt x="6233" y="49774"/>
                    <a:pt x="6233" y="50160"/>
                  </a:cubicBezTo>
                  <a:cubicBezTo>
                    <a:pt x="6233" y="50546"/>
                    <a:pt x="6233" y="50546"/>
                    <a:pt x="5714" y="50932"/>
                  </a:cubicBezTo>
                  <a:cubicBezTo>
                    <a:pt x="5714" y="50932"/>
                    <a:pt x="5194" y="50932"/>
                    <a:pt x="4675" y="50932"/>
                  </a:cubicBezTo>
                  <a:cubicBezTo>
                    <a:pt x="3636" y="51318"/>
                    <a:pt x="3636" y="51318"/>
                    <a:pt x="3636" y="51318"/>
                  </a:cubicBezTo>
                  <a:cubicBezTo>
                    <a:pt x="3636" y="52090"/>
                    <a:pt x="3636" y="52090"/>
                    <a:pt x="3636" y="52090"/>
                  </a:cubicBezTo>
                  <a:cubicBezTo>
                    <a:pt x="3636" y="53633"/>
                    <a:pt x="3116" y="55176"/>
                    <a:pt x="2077" y="55562"/>
                  </a:cubicBezTo>
                  <a:cubicBezTo>
                    <a:pt x="1558" y="55948"/>
                    <a:pt x="1558" y="55948"/>
                    <a:pt x="1558" y="55948"/>
                  </a:cubicBezTo>
                  <a:cubicBezTo>
                    <a:pt x="1558" y="56334"/>
                    <a:pt x="1558" y="56334"/>
                    <a:pt x="1558" y="56334"/>
                  </a:cubicBezTo>
                  <a:cubicBezTo>
                    <a:pt x="1038" y="56720"/>
                    <a:pt x="1038" y="57877"/>
                    <a:pt x="519" y="58649"/>
                  </a:cubicBezTo>
                  <a:cubicBezTo>
                    <a:pt x="0" y="59035"/>
                    <a:pt x="0" y="59035"/>
                    <a:pt x="0" y="59035"/>
                  </a:cubicBezTo>
                  <a:cubicBezTo>
                    <a:pt x="519" y="59421"/>
                    <a:pt x="519" y="59421"/>
                    <a:pt x="519" y="59421"/>
                  </a:cubicBezTo>
                  <a:cubicBezTo>
                    <a:pt x="1038" y="59807"/>
                    <a:pt x="1558" y="60192"/>
                    <a:pt x="2077" y="60578"/>
                  </a:cubicBezTo>
                  <a:cubicBezTo>
                    <a:pt x="2077" y="60578"/>
                    <a:pt x="2077" y="60964"/>
                    <a:pt x="2077" y="60964"/>
                  </a:cubicBezTo>
                  <a:cubicBezTo>
                    <a:pt x="2597" y="61350"/>
                    <a:pt x="3116" y="61736"/>
                    <a:pt x="3636" y="62122"/>
                  </a:cubicBezTo>
                  <a:cubicBezTo>
                    <a:pt x="3636" y="62893"/>
                    <a:pt x="4155" y="63279"/>
                    <a:pt x="4675" y="64051"/>
                  </a:cubicBezTo>
                  <a:cubicBezTo>
                    <a:pt x="4675" y="64051"/>
                    <a:pt x="4675" y="64051"/>
                    <a:pt x="4675" y="64051"/>
                  </a:cubicBezTo>
                  <a:cubicBezTo>
                    <a:pt x="4675" y="64051"/>
                    <a:pt x="4155" y="64051"/>
                    <a:pt x="4155" y="64051"/>
                  </a:cubicBezTo>
                  <a:cubicBezTo>
                    <a:pt x="3636" y="64051"/>
                    <a:pt x="3636" y="64051"/>
                    <a:pt x="3636" y="64051"/>
                  </a:cubicBezTo>
                  <a:cubicBezTo>
                    <a:pt x="3116" y="64437"/>
                    <a:pt x="3116" y="64437"/>
                    <a:pt x="3116" y="64437"/>
                  </a:cubicBezTo>
                  <a:cubicBezTo>
                    <a:pt x="3116" y="64823"/>
                    <a:pt x="2597" y="65209"/>
                    <a:pt x="2077" y="65594"/>
                  </a:cubicBezTo>
                  <a:cubicBezTo>
                    <a:pt x="1558" y="66366"/>
                    <a:pt x="519" y="67138"/>
                    <a:pt x="519" y="68681"/>
                  </a:cubicBezTo>
                  <a:cubicBezTo>
                    <a:pt x="519" y="69067"/>
                    <a:pt x="519" y="69067"/>
                    <a:pt x="519" y="69067"/>
                  </a:cubicBezTo>
                  <a:cubicBezTo>
                    <a:pt x="1558" y="69453"/>
                    <a:pt x="1558" y="69453"/>
                    <a:pt x="1558" y="69453"/>
                  </a:cubicBezTo>
                  <a:cubicBezTo>
                    <a:pt x="1558" y="69453"/>
                    <a:pt x="2077" y="69453"/>
                    <a:pt x="2077" y="69839"/>
                  </a:cubicBezTo>
                  <a:cubicBezTo>
                    <a:pt x="2077" y="70225"/>
                    <a:pt x="2077" y="70610"/>
                    <a:pt x="1558" y="71382"/>
                  </a:cubicBezTo>
                  <a:cubicBezTo>
                    <a:pt x="519" y="71768"/>
                    <a:pt x="519" y="71768"/>
                    <a:pt x="519" y="71768"/>
                  </a:cubicBezTo>
                  <a:cubicBezTo>
                    <a:pt x="1558" y="72540"/>
                    <a:pt x="1558" y="72540"/>
                    <a:pt x="1558" y="72540"/>
                  </a:cubicBezTo>
                  <a:cubicBezTo>
                    <a:pt x="4675" y="73697"/>
                    <a:pt x="7792" y="75241"/>
                    <a:pt x="10389" y="76398"/>
                  </a:cubicBezTo>
                  <a:cubicBezTo>
                    <a:pt x="12987" y="77556"/>
                    <a:pt x="15584" y="78713"/>
                    <a:pt x="17662" y="79871"/>
                  </a:cubicBezTo>
                  <a:cubicBezTo>
                    <a:pt x="20779" y="81028"/>
                    <a:pt x="23896" y="82572"/>
                    <a:pt x="27012" y="84115"/>
                  </a:cubicBezTo>
                  <a:cubicBezTo>
                    <a:pt x="28051" y="84501"/>
                    <a:pt x="28051" y="84501"/>
                    <a:pt x="28051" y="84501"/>
                  </a:cubicBezTo>
                  <a:cubicBezTo>
                    <a:pt x="34285" y="87202"/>
                    <a:pt x="41038" y="90289"/>
                    <a:pt x="47792" y="93376"/>
                  </a:cubicBezTo>
                  <a:cubicBezTo>
                    <a:pt x="48831" y="93762"/>
                    <a:pt x="49350" y="94147"/>
                    <a:pt x="50389" y="94533"/>
                  </a:cubicBezTo>
                  <a:cubicBezTo>
                    <a:pt x="51948" y="95305"/>
                    <a:pt x="54025" y="95691"/>
                    <a:pt x="55064" y="96848"/>
                  </a:cubicBezTo>
                  <a:cubicBezTo>
                    <a:pt x="56103" y="98006"/>
                    <a:pt x="56623" y="99163"/>
                    <a:pt x="56623" y="100321"/>
                  </a:cubicBezTo>
                  <a:cubicBezTo>
                    <a:pt x="56623" y="100707"/>
                    <a:pt x="56623" y="101093"/>
                    <a:pt x="56103" y="101864"/>
                  </a:cubicBezTo>
                  <a:cubicBezTo>
                    <a:pt x="55584" y="102636"/>
                    <a:pt x="55584" y="103022"/>
                    <a:pt x="55584" y="103408"/>
                  </a:cubicBezTo>
                  <a:cubicBezTo>
                    <a:pt x="56103" y="104180"/>
                    <a:pt x="56623" y="104180"/>
                    <a:pt x="57142" y="104565"/>
                  </a:cubicBezTo>
                  <a:cubicBezTo>
                    <a:pt x="58181" y="104565"/>
                    <a:pt x="58181" y="104565"/>
                    <a:pt x="58701" y="104951"/>
                  </a:cubicBezTo>
                  <a:cubicBezTo>
                    <a:pt x="58701" y="105337"/>
                    <a:pt x="58701" y="105723"/>
                    <a:pt x="58701" y="105723"/>
                  </a:cubicBezTo>
                  <a:cubicBezTo>
                    <a:pt x="58701" y="106109"/>
                    <a:pt x="58701" y="106495"/>
                    <a:pt x="59220" y="106881"/>
                  </a:cubicBezTo>
                  <a:cubicBezTo>
                    <a:pt x="59740" y="107266"/>
                    <a:pt x="60259" y="107266"/>
                    <a:pt x="60779" y="107652"/>
                  </a:cubicBezTo>
                  <a:cubicBezTo>
                    <a:pt x="61298" y="107652"/>
                    <a:pt x="61298" y="107652"/>
                    <a:pt x="61298" y="107652"/>
                  </a:cubicBezTo>
                  <a:cubicBezTo>
                    <a:pt x="81038" y="120000"/>
                    <a:pt x="81038" y="120000"/>
                    <a:pt x="81038" y="120000"/>
                  </a:cubicBezTo>
                  <a:cubicBezTo>
                    <a:pt x="81038" y="118842"/>
                    <a:pt x="81038" y="118842"/>
                    <a:pt x="81038" y="118842"/>
                  </a:cubicBezTo>
                  <a:cubicBezTo>
                    <a:pt x="81038" y="118456"/>
                    <a:pt x="81558" y="118456"/>
                    <a:pt x="81558" y="118456"/>
                  </a:cubicBezTo>
                  <a:cubicBezTo>
                    <a:pt x="81558" y="118456"/>
                    <a:pt x="81558" y="118456"/>
                    <a:pt x="82077" y="118070"/>
                  </a:cubicBezTo>
                  <a:cubicBezTo>
                    <a:pt x="82077" y="118070"/>
                    <a:pt x="82597" y="118070"/>
                    <a:pt x="83116" y="118070"/>
                  </a:cubicBezTo>
                  <a:cubicBezTo>
                    <a:pt x="84675" y="116913"/>
                    <a:pt x="85194" y="115755"/>
                    <a:pt x="85714" y="114598"/>
                  </a:cubicBezTo>
                  <a:cubicBezTo>
                    <a:pt x="86233" y="113826"/>
                    <a:pt x="86233" y="113440"/>
                    <a:pt x="86753" y="113054"/>
                  </a:cubicBezTo>
                  <a:cubicBezTo>
                    <a:pt x="87272" y="112668"/>
                    <a:pt x="87792" y="112282"/>
                    <a:pt x="88311" y="111897"/>
                  </a:cubicBezTo>
                  <a:cubicBezTo>
                    <a:pt x="88311" y="111125"/>
                    <a:pt x="88831" y="110739"/>
                    <a:pt x="88831" y="109967"/>
                  </a:cubicBezTo>
                  <a:cubicBezTo>
                    <a:pt x="88831" y="109581"/>
                    <a:pt x="89350" y="109196"/>
                    <a:pt x="89350" y="108810"/>
                  </a:cubicBezTo>
                  <a:cubicBezTo>
                    <a:pt x="89870" y="108038"/>
                    <a:pt x="89870" y="107652"/>
                    <a:pt x="90389" y="106881"/>
                  </a:cubicBezTo>
                  <a:cubicBezTo>
                    <a:pt x="90389" y="106495"/>
                    <a:pt x="90389" y="106109"/>
                    <a:pt x="90389" y="105723"/>
                  </a:cubicBezTo>
                  <a:cubicBezTo>
                    <a:pt x="90389" y="105723"/>
                    <a:pt x="90389" y="105723"/>
                    <a:pt x="90389" y="105723"/>
                  </a:cubicBezTo>
                  <a:cubicBezTo>
                    <a:pt x="90909" y="105337"/>
                    <a:pt x="90909" y="104951"/>
                    <a:pt x="90909" y="104565"/>
                  </a:cubicBezTo>
                  <a:cubicBezTo>
                    <a:pt x="91428" y="104565"/>
                    <a:pt x="91428" y="104180"/>
                    <a:pt x="91428" y="103794"/>
                  </a:cubicBezTo>
                  <a:cubicBezTo>
                    <a:pt x="91428" y="103794"/>
                    <a:pt x="91428" y="103408"/>
                    <a:pt x="91948" y="103408"/>
                  </a:cubicBezTo>
                  <a:cubicBezTo>
                    <a:pt x="91948" y="103022"/>
                    <a:pt x="92467" y="103022"/>
                    <a:pt x="92987" y="102636"/>
                  </a:cubicBezTo>
                  <a:cubicBezTo>
                    <a:pt x="93506" y="102250"/>
                    <a:pt x="94025" y="101864"/>
                    <a:pt x="94545" y="100707"/>
                  </a:cubicBezTo>
                  <a:cubicBezTo>
                    <a:pt x="94545" y="100321"/>
                    <a:pt x="94545" y="99935"/>
                    <a:pt x="95064" y="99163"/>
                  </a:cubicBezTo>
                  <a:cubicBezTo>
                    <a:pt x="95064" y="98778"/>
                    <a:pt x="95064" y="98392"/>
                    <a:pt x="95064" y="97620"/>
                  </a:cubicBezTo>
                  <a:cubicBezTo>
                    <a:pt x="95584" y="97234"/>
                    <a:pt x="95584" y="96848"/>
                    <a:pt x="95584" y="96848"/>
                  </a:cubicBezTo>
                  <a:cubicBezTo>
                    <a:pt x="95584" y="96463"/>
                    <a:pt x="95584" y="96463"/>
                    <a:pt x="95584" y="96077"/>
                  </a:cubicBezTo>
                  <a:cubicBezTo>
                    <a:pt x="95584" y="96077"/>
                    <a:pt x="95584" y="95691"/>
                    <a:pt x="95584" y="95691"/>
                  </a:cubicBezTo>
                  <a:cubicBezTo>
                    <a:pt x="96103" y="95305"/>
                    <a:pt x="96103" y="95305"/>
                    <a:pt x="96103" y="94919"/>
                  </a:cubicBezTo>
                  <a:cubicBezTo>
                    <a:pt x="97142" y="92218"/>
                    <a:pt x="98701" y="92218"/>
                    <a:pt x="99740" y="92218"/>
                  </a:cubicBezTo>
                  <a:cubicBezTo>
                    <a:pt x="99740" y="92218"/>
                    <a:pt x="99740" y="92218"/>
                    <a:pt x="100259" y="92218"/>
                  </a:cubicBezTo>
                  <a:cubicBezTo>
                    <a:pt x="100779" y="92218"/>
                    <a:pt x="100779" y="92218"/>
                    <a:pt x="101298" y="92218"/>
                  </a:cubicBezTo>
                  <a:cubicBezTo>
                    <a:pt x="101818" y="92218"/>
                    <a:pt x="101818" y="92218"/>
                    <a:pt x="102337" y="92218"/>
                  </a:cubicBezTo>
                  <a:cubicBezTo>
                    <a:pt x="103896" y="91832"/>
                    <a:pt x="104935" y="90675"/>
                    <a:pt x="105454" y="89131"/>
                  </a:cubicBezTo>
                  <a:cubicBezTo>
                    <a:pt x="105454" y="89131"/>
                    <a:pt x="105454" y="88745"/>
                    <a:pt x="105454" y="88745"/>
                  </a:cubicBezTo>
                  <a:cubicBezTo>
                    <a:pt x="105454" y="88745"/>
                    <a:pt x="105454" y="88360"/>
                    <a:pt x="105454" y="88360"/>
                  </a:cubicBezTo>
                  <a:cubicBezTo>
                    <a:pt x="105454" y="88360"/>
                    <a:pt x="105974" y="88360"/>
                    <a:pt x="105974" y="87974"/>
                  </a:cubicBezTo>
                  <a:cubicBezTo>
                    <a:pt x="106493" y="87588"/>
                    <a:pt x="106493" y="86816"/>
                    <a:pt x="107012" y="86430"/>
                  </a:cubicBezTo>
                  <a:cubicBezTo>
                    <a:pt x="107012" y="86045"/>
                    <a:pt x="107012" y="86045"/>
                    <a:pt x="107012" y="86045"/>
                  </a:cubicBezTo>
                  <a:cubicBezTo>
                    <a:pt x="107012" y="85659"/>
                    <a:pt x="107012" y="85659"/>
                    <a:pt x="107012" y="85273"/>
                  </a:cubicBezTo>
                  <a:cubicBezTo>
                    <a:pt x="107012" y="85273"/>
                    <a:pt x="107532" y="85273"/>
                    <a:pt x="107532" y="85273"/>
                  </a:cubicBezTo>
                  <a:cubicBezTo>
                    <a:pt x="108051" y="85273"/>
                    <a:pt x="108051" y="85273"/>
                    <a:pt x="108571" y="85273"/>
                  </a:cubicBezTo>
                  <a:cubicBezTo>
                    <a:pt x="109090" y="84887"/>
                    <a:pt x="109610" y="84887"/>
                    <a:pt x="110129" y="84501"/>
                  </a:cubicBezTo>
                  <a:cubicBezTo>
                    <a:pt x="110129" y="84501"/>
                    <a:pt x="110649" y="84501"/>
                    <a:pt x="110649" y="84501"/>
                  </a:cubicBezTo>
                  <a:cubicBezTo>
                    <a:pt x="110649" y="84501"/>
                    <a:pt x="111168" y="84501"/>
                    <a:pt x="111168" y="84501"/>
                  </a:cubicBezTo>
                  <a:cubicBezTo>
                    <a:pt x="111688" y="84501"/>
                    <a:pt x="111688" y="84501"/>
                    <a:pt x="112207" y="84501"/>
                  </a:cubicBezTo>
                  <a:cubicBezTo>
                    <a:pt x="112727" y="84501"/>
                    <a:pt x="112727" y="84501"/>
                    <a:pt x="112727" y="84501"/>
                  </a:cubicBezTo>
                  <a:cubicBezTo>
                    <a:pt x="112727" y="84501"/>
                    <a:pt x="112727" y="84501"/>
                    <a:pt x="112727" y="84501"/>
                  </a:cubicBezTo>
                  <a:cubicBezTo>
                    <a:pt x="113246" y="84501"/>
                    <a:pt x="113766" y="84115"/>
                    <a:pt x="114285" y="83344"/>
                  </a:cubicBezTo>
                  <a:cubicBezTo>
                    <a:pt x="114285" y="83344"/>
                    <a:pt x="114285" y="83344"/>
                    <a:pt x="114285" y="83344"/>
                  </a:cubicBezTo>
                  <a:cubicBezTo>
                    <a:pt x="114285" y="82958"/>
                    <a:pt x="114805" y="82572"/>
                    <a:pt x="114805" y="82572"/>
                  </a:cubicBezTo>
                  <a:cubicBezTo>
                    <a:pt x="115324" y="82186"/>
                    <a:pt x="116363" y="81414"/>
                    <a:pt x="116363" y="80643"/>
                  </a:cubicBezTo>
                  <a:cubicBezTo>
                    <a:pt x="116883" y="79871"/>
                    <a:pt x="116883" y="79871"/>
                    <a:pt x="116883" y="79871"/>
                  </a:cubicBezTo>
                  <a:cubicBezTo>
                    <a:pt x="107532" y="69839"/>
                    <a:pt x="107532" y="69839"/>
                    <a:pt x="107532" y="69839"/>
                  </a:cubicBezTo>
                  <a:cubicBezTo>
                    <a:pt x="107532" y="23922"/>
                    <a:pt x="107532" y="23922"/>
                    <a:pt x="107532" y="23922"/>
                  </a:cubicBezTo>
                  <a:cubicBezTo>
                    <a:pt x="118961" y="10032"/>
                    <a:pt x="118961" y="10032"/>
                    <a:pt x="118961" y="10032"/>
                  </a:cubicBezTo>
                  <a:lnTo>
                    <a:pt x="119999" y="8488"/>
                  </a:lnTo>
                  <a:close/>
                  <a:moveTo>
                    <a:pt x="11948" y="61736"/>
                  </a:moveTo>
                  <a:cubicBezTo>
                    <a:pt x="11428" y="62122"/>
                    <a:pt x="10389" y="62122"/>
                    <a:pt x="8311" y="62893"/>
                  </a:cubicBezTo>
                  <a:cubicBezTo>
                    <a:pt x="8311" y="62893"/>
                    <a:pt x="8311" y="62893"/>
                    <a:pt x="7792" y="62893"/>
                  </a:cubicBezTo>
                  <a:cubicBezTo>
                    <a:pt x="8831" y="62122"/>
                    <a:pt x="9870" y="61350"/>
                    <a:pt x="10909" y="61350"/>
                  </a:cubicBezTo>
                  <a:cubicBezTo>
                    <a:pt x="10909" y="61350"/>
                    <a:pt x="10909" y="61350"/>
                    <a:pt x="11428" y="61736"/>
                  </a:cubicBezTo>
                  <a:cubicBezTo>
                    <a:pt x="11428" y="61736"/>
                    <a:pt x="11428" y="61736"/>
                    <a:pt x="11948" y="61736"/>
                  </a:cubicBezTo>
                  <a:close/>
                  <a:moveTo>
                    <a:pt x="6233" y="64051"/>
                  </a:moveTo>
                  <a:cubicBezTo>
                    <a:pt x="6233" y="64051"/>
                    <a:pt x="6753" y="64051"/>
                    <a:pt x="6753" y="63665"/>
                  </a:cubicBezTo>
                  <a:cubicBezTo>
                    <a:pt x="6753" y="63665"/>
                    <a:pt x="6753" y="63665"/>
                    <a:pt x="6753" y="63665"/>
                  </a:cubicBezTo>
                  <a:cubicBezTo>
                    <a:pt x="6753" y="64051"/>
                    <a:pt x="6753" y="64051"/>
                    <a:pt x="6753" y="64437"/>
                  </a:cubicBezTo>
                  <a:cubicBezTo>
                    <a:pt x="6753" y="64051"/>
                    <a:pt x="6233" y="64051"/>
                    <a:pt x="6233" y="64051"/>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34" name="Shape 2934"/>
            <p:cNvSpPr/>
            <p:nvPr/>
          </p:nvSpPr>
          <p:spPr>
            <a:xfrm>
              <a:off x="4382721" y="1786103"/>
              <a:ext cx="606000" cy="840372"/>
            </a:xfrm>
            <a:custGeom>
              <a:avLst/>
              <a:gdLst/>
              <a:ahLst/>
              <a:cxnLst/>
              <a:rect l="0" t="0" r="0" b="0"/>
              <a:pathLst>
                <a:path w="120000" h="120000" extrusionOk="0">
                  <a:moveTo>
                    <a:pt x="117993" y="13037"/>
                  </a:moveTo>
                  <a:cubicBezTo>
                    <a:pt x="117591" y="13037"/>
                    <a:pt x="117190" y="13037"/>
                    <a:pt x="116789" y="13037"/>
                  </a:cubicBezTo>
                  <a:cubicBezTo>
                    <a:pt x="116789" y="13037"/>
                    <a:pt x="116789" y="13037"/>
                    <a:pt x="116387" y="13037"/>
                  </a:cubicBezTo>
                  <a:cubicBezTo>
                    <a:pt x="116387" y="12771"/>
                    <a:pt x="116387" y="12505"/>
                    <a:pt x="116387" y="12239"/>
                  </a:cubicBezTo>
                  <a:cubicBezTo>
                    <a:pt x="116387" y="12239"/>
                    <a:pt x="116387" y="11973"/>
                    <a:pt x="116387" y="11973"/>
                  </a:cubicBezTo>
                  <a:cubicBezTo>
                    <a:pt x="116387" y="11441"/>
                    <a:pt x="116387" y="10909"/>
                    <a:pt x="116387" y="10376"/>
                  </a:cubicBezTo>
                  <a:cubicBezTo>
                    <a:pt x="116387" y="10110"/>
                    <a:pt x="116387" y="10110"/>
                    <a:pt x="116387" y="9844"/>
                  </a:cubicBezTo>
                  <a:cubicBezTo>
                    <a:pt x="116387" y="9312"/>
                    <a:pt x="116789" y="9046"/>
                    <a:pt x="116387" y="8514"/>
                  </a:cubicBezTo>
                  <a:cubicBezTo>
                    <a:pt x="116387" y="7982"/>
                    <a:pt x="116387" y="7716"/>
                    <a:pt x="115986" y="7716"/>
                  </a:cubicBezTo>
                  <a:cubicBezTo>
                    <a:pt x="115986" y="7450"/>
                    <a:pt x="115585" y="7184"/>
                    <a:pt x="115585" y="6917"/>
                  </a:cubicBezTo>
                  <a:cubicBezTo>
                    <a:pt x="115585" y="6651"/>
                    <a:pt x="115585" y="6119"/>
                    <a:pt x="115585" y="5587"/>
                  </a:cubicBezTo>
                  <a:cubicBezTo>
                    <a:pt x="115585" y="5321"/>
                    <a:pt x="115585" y="5321"/>
                    <a:pt x="115986" y="5321"/>
                  </a:cubicBezTo>
                  <a:cubicBezTo>
                    <a:pt x="115986" y="5055"/>
                    <a:pt x="115986" y="4789"/>
                    <a:pt x="116387" y="4523"/>
                  </a:cubicBezTo>
                  <a:cubicBezTo>
                    <a:pt x="116789" y="3991"/>
                    <a:pt x="117591" y="3192"/>
                    <a:pt x="117591" y="2394"/>
                  </a:cubicBezTo>
                  <a:cubicBezTo>
                    <a:pt x="117190" y="1596"/>
                    <a:pt x="115585" y="1330"/>
                    <a:pt x="114381" y="1064"/>
                  </a:cubicBezTo>
                  <a:cubicBezTo>
                    <a:pt x="114381" y="798"/>
                    <a:pt x="113979" y="798"/>
                    <a:pt x="113979" y="798"/>
                  </a:cubicBezTo>
                  <a:cubicBezTo>
                    <a:pt x="113578" y="798"/>
                    <a:pt x="113578" y="798"/>
                    <a:pt x="113578" y="798"/>
                  </a:cubicBezTo>
                  <a:cubicBezTo>
                    <a:pt x="112775" y="532"/>
                    <a:pt x="111973" y="0"/>
                    <a:pt x="110769" y="0"/>
                  </a:cubicBezTo>
                  <a:cubicBezTo>
                    <a:pt x="110367" y="0"/>
                    <a:pt x="109966" y="266"/>
                    <a:pt x="109565" y="266"/>
                  </a:cubicBezTo>
                  <a:cubicBezTo>
                    <a:pt x="108361" y="532"/>
                    <a:pt x="107959" y="1330"/>
                    <a:pt x="107558" y="1862"/>
                  </a:cubicBezTo>
                  <a:cubicBezTo>
                    <a:pt x="107157" y="2128"/>
                    <a:pt x="107157" y="2394"/>
                    <a:pt x="106755" y="2660"/>
                  </a:cubicBezTo>
                  <a:cubicBezTo>
                    <a:pt x="105551" y="3991"/>
                    <a:pt x="102341" y="4257"/>
                    <a:pt x="99933" y="4523"/>
                  </a:cubicBezTo>
                  <a:cubicBezTo>
                    <a:pt x="99933" y="4523"/>
                    <a:pt x="99933" y="4523"/>
                    <a:pt x="99933" y="4523"/>
                  </a:cubicBezTo>
                  <a:cubicBezTo>
                    <a:pt x="97926" y="4789"/>
                    <a:pt x="96321" y="5321"/>
                    <a:pt x="94715" y="5587"/>
                  </a:cubicBezTo>
                  <a:cubicBezTo>
                    <a:pt x="93511" y="5853"/>
                    <a:pt x="91906" y="6385"/>
                    <a:pt x="90702" y="6651"/>
                  </a:cubicBezTo>
                  <a:cubicBezTo>
                    <a:pt x="90702" y="6651"/>
                    <a:pt x="90301" y="6651"/>
                    <a:pt x="90301" y="6651"/>
                  </a:cubicBezTo>
                  <a:cubicBezTo>
                    <a:pt x="89498" y="6651"/>
                    <a:pt x="89096" y="6385"/>
                    <a:pt x="88695" y="6119"/>
                  </a:cubicBezTo>
                  <a:cubicBezTo>
                    <a:pt x="88294" y="6119"/>
                    <a:pt x="87491" y="5853"/>
                    <a:pt x="87090" y="5853"/>
                  </a:cubicBezTo>
                  <a:cubicBezTo>
                    <a:pt x="86688" y="5587"/>
                    <a:pt x="86287" y="5587"/>
                    <a:pt x="85886" y="5587"/>
                  </a:cubicBezTo>
                  <a:cubicBezTo>
                    <a:pt x="83879" y="5587"/>
                    <a:pt x="81872" y="6651"/>
                    <a:pt x="81471" y="6917"/>
                  </a:cubicBezTo>
                  <a:cubicBezTo>
                    <a:pt x="80267" y="7450"/>
                    <a:pt x="78662" y="7450"/>
                    <a:pt x="77056" y="7450"/>
                  </a:cubicBezTo>
                  <a:cubicBezTo>
                    <a:pt x="76655" y="7450"/>
                    <a:pt x="76655" y="7450"/>
                    <a:pt x="76655" y="7450"/>
                  </a:cubicBezTo>
                  <a:cubicBezTo>
                    <a:pt x="76254" y="7450"/>
                    <a:pt x="75852" y="7450"/>
                    <a:pt x="75852" y="7450"/>
                  </a:cubicBezTo>
                  <a:cubicBezTo>
                    <a:pt x="75451" y="7716"/>
                    <a:pt x="75451" y="7716"/>
                    <a:pt x="75050" y="7716"/>
                  </a:cubicBezTo>
                  <a:cubicBezTo>
                    <a:pt x="74648" y="7716"/>
                    <a:pt x="74648" y="7450"/>
                    <a:pt x="74247" y="7450"/>
                  </a:cubicBezTo>
                  <a:cubicBezTo>
                    <a:pt x="73444" y="7184"/>
                    <a:pt x="73043" y="7184"/>
                    <a:pt x="72642" y="7184"/>
                  </a:cubicBezTo>
                  <a:cubicBezTo>
                    <a:pt x="72240" y="7184"/>
                    <a:pt x="71839" y="7184"/>
                    <a:pt x="71036" y="7450"/>
                  </a:cubicBezTo>
                  <a:cubicBezTo>
                    <a:pt x="69431" y="7716"/>
                    <a:pt x="68227" y="8514"/>
                    <a:pt x="67023" y="9046"/>
                  </a:cubicBezTo>
                  <a:cubicBezTo>
                    <a:pt x="66220" y="9312"/>
                    <a:pt x="65418" y="9844"/>
                    <a:pt x="64615" y="10110"/>
                  </a:cubicBezTo>
                  <a:cubicBezTo>
                    <a:pt x="64214" y="10110"/>
                    <a:pt x="63812" y="10376"/>
                    <a:pt x="63812" y="10376"/>
                  </a:cubicBezTo>
                  <a:cubicBezTo>
                    <a:pt x="62608" y="10643"/>
                    <a:pt x="61806" y="11175"/>
                    <a:pt x="61003" y="11175"/>
                  </a:cubicBezTo>
                  <a:cubicBezTo>
                    <a:pt x="60602" y="11175"/>
                    <a:pt x="60602" y="11175"/>
                    <a:pt x="60200" y="10909"/>
                  </a:cubicBezTo>
                  <a:cubicBezTo>
                    <a:pt x="59799" y="10909"/>
                    <a:pt x="59799" y="10909"/>
                    <a:pt x="59799" y="10909"/>
                  </a:cubicBezTo>
                  <a:cubicBezTo>
                    <a:pt x="59397" y="10643"/>
                    <a:pt x="58595" y="10376"/>
                    <a:pt x="57792" y="10376"/>
                  </a:cubicBezTo>
                  <a:cubicBezTo>
                    <a:pt x="56989" y="10376"/>
                    <a:pt x="56187" y="10376"/>
                    <a:pt x="55384" y="10110"/>
                  </a:cubicBezTo>
                  <a:cubicBezTo>
                    <a:pt x="54983" y="9844"/>
                    <a:pt x="54581" y="9844"/>
                    <a:pt x="54180" y="9844"/>
                  </a:cubicBezTo>
                  <a:cubicBezTo>
                    <a:pt x="52976" y="9844"/>
                    <a:pt x="51772" y="10110"/>
                    <a:pt x="50969" y="10643"/>
                  </a:cubicBezTo>
                  <a:cubicBezTo>
                    <a:pt x="50568" y="10909"/>
                    <a:pt x="50167" y="10909"/>
                    <a:pt x="50167" y="11175"/>
                  </a:cubicBezTo>
                  <a:cubicBezTo>
                    <a:pt x="49364" y="11441"/>
                    <a:pt x="48963" y="11441"/>
                    <a:pt x="48160" y="11707"/>
                  </a:cubicBezTo>
                  <a:cubicBezTo>
                    <a:pt x="47357" y="12239"/>
                    <a:pt x="45752" y="12505"/>
                    <a:pt x="44949" y="13303"/>
                  </a:cubicBezTo>
                  <a:cubicBezTo>
                    <a:pt x="44548" y="13569"/>
                    <a:pt x="44147" y="13569"/>
                    <a:pt x="43745" y="13569"/>
                  </a:cubicBezTo>
                  <a:cubicBezTo>
                    <a:pt x="43344" y="13569"/>
                    <a:pt x="43344" y="13569"/>
                    <a:pt x="42943" y="13569"/>
                  </a:cubicBezTo>
                  <a:cubicBezTo>
                    <a:pt x="42541" y="13303"/>
                    <a:pt x="42140" y="13303"/>
                    <a:pt x="41337" y="13303"/>
                  </a:cubicBezTo>
                  <a:cubicBezTo>
                    <a:pt x="41337" y="13303"/>
                    <a:pt x="40133" y="13303"/>
                    <a:pt x="40133" y="13303"/>
                  </a:cubicBezTo>
                  <a:cubicBezTo>
                    <a:pt x="40133" y="13303"/>
                    <a:pt x="38528" y="13303"/>
                    <a:pt x="38528" y="13303"/>
                  </a:cubicBezTo>
                  <a:cubicBezTo>
                    <a:pt x="38127" y="13303"/>
                    <a:pt x="37725" y="13303"/>
                    <a:pt x="37324" y="13569"/>
                  </a:cubicBezTo>
                  <a:cubicBezTo>
                    <a:pt x="36923" y="13569"/>
                    <a:pt x="36923" y="13569"/>
                    <a:pt x="36521" y="13569"/>
                  </a:cubicBezTo>
                  <a:cubicBezTo>
                    <a:pt x="36120" y="13569"/>
                    <a:pt x="35719" y="13303"/>
                    <a:pt x="35317" y="13303"/>
                  </a:cubicBezTo>
                  <a:cubicBezTo>
                    <a:pt x="34916" y="13037"/>
                    <a:pt x="34515" y="12771"/>
                    <a:pt x="34113" y="12239"/>
                  </a:cubicBezTo>
                  <a:cubicBezTo>
                    <a:pt x="34113" y="11973"/>
                    <a:pt x="33712" y="11707"/>
                    <a:pt x="33311" y="11441"/>
                  </a:cubicBezTo>
                  <a:cubicBezTo>
                    <a:pt x="32909" y="11175"/>
                    <a:pt x="32107" y="10909"/>
                    <a:pt x="31705" y="10643"/>
                  </a:cubicBezTo>
                  <a:cubicBezTo>
                    <a:pt x="30903" y="10376"/>
                    <a:pt x="30501" y="10110"/>
                    <a:pt x="30100" y="9844"/>
                  </a:cubicBezTo>
                  <a:cubicBezTo>
                    <a:pt x="29698" y="9578"/>
                    <a:pt x="29297" y="9046"/>
                    <a:pt x="28896" y="8780"/>
                  </a:cubicBezTo>
                  <a:cubicBezTo>
                    <a:pt x="28896" y="8248"/>
                    <a:pt x="28494" y="7982"/>
                    <a:pt x="28093" y="7716"/>
                  </a:cubicBezTo>
                  <a:cubicBezTo>
                    <a:pt x="27692" y="6917"/>
                    <a:pt x="26889" y="6385"/>
                    <a:pt x="26086" y="5853"/>
                  </a:cubicBezTo>
                  <a:cubicBezTo>
                    <a:pt x="24882" y="4789"/>
                    <a:pt x="24882" y="4789"/>
                    <a:pt x="24882" y="4789"/>
                  </a:cubicBezTo>
                  <a:cubicBezTo>
                    <a:pt x="24080" y="5321"/>
                    <a:pt x="24080" y="5321"/>
                    <a:pt x="24080" y="5321"/>
                  </a:cubicBezTo>
                  <a:cubicBezTo>
                    <a:pt x="23277" y="6119"/>
                    <a:pt x="22474" y="6917"/>
                    <a:pt x="21672" y="7716"/>
                  </a:cubicBezTo>
                  <a:cubicBezTo>
                    <a:pt x="21270" y="8248"/>
                    <a:pt x="20869" y="8780"/>
                    <a:pt x="20066" y="9312"/>
                  </a:cubicBezTo>
                  <a:cubicBezTo>
                    <a:pt x="20066" y="9578"/>
                    <a:pt x="19665" y="9844"/>
                    <a:pt x="19264" y="10110"/>
                  </a:cubicBezTo>
                  <a:cubicBezTo>
                    <a:pt x="18060" y="11441"/>
                    <a:pt x="17257" y="12239"/>
                    <a:pt x="18461" y="14101"/>
                  </a:cubicBezTo>
                  <a:cubicBezTo>
                    <a:pt x="18862" y="14368"/>
                    <a:pt x="18862" y="14634"/>
                    <a:pt x="19264" y="15166"/>
                  </a:cubicBezTo>
                  <a:cubicBezTo>
                    <a:pt x="19264" y="15432"/>
                    <a:pt x="19665" y="15964"/>
                    <a:pt x="20066" y="16230"/>
                  </a:cubicBezTo>
                  <a:cubicBezTo>
                    <a:pt x="20066" y="16496"/>
                    <a:pt x="20468" y="16762"/>
                    <a:pt x="20869" y="17028"/>
                  </a:cubicBezTo>
                  <a:cubicBezTo>
                    <a:pt x="21270" y="17294"/>
                    <a:pt x="21270" y="17294"/>
                    <a:pt x="21672" y="17560"/>
                  </a:cubicBezTo>
                  <a:cubicBezTo>
                    <a:pt x="22073" y="17827"/>
                    <a:pt x="22073" y="17827"/>
                    <a:pt x="22073" y="17827"/>
                  </a:cubicBezTo>
                  <a:cubicBezTo>
                    <a:pt x="21672" y="18359"/>
                    <a:pt x="22073" y="18625"/>
                    <a:pt x="22474" y="18625"/>
                  </a:cubicBezTo>
                  <a:cubicBezTo>
                    <a:pt x="22876" y="18891"/>
                    <a:pt x="23277" y="18891"/>
                    <a:pt x="23678" y="18891"/>
                  </a:cubicBezTo>
                  <a:cubicBezTo>
                    <a:pt x="23678" y="18891"/>
                    <a:pt x="24080" y="18891"/>
                    <a:pt x="24080" y="18625"/>
                  </a:cubicBezTo>
                  <a:cubicBezTo>
                    <a:pt x="24080" y="19423"/>
                    <a:pt x="24481" y="21286"/>
                    <a:pt x="26086" y="21552"/>
                  </a:cubicBezTo>
                  <a:cubicBezTo>
                    <a:pt x="26086" y="22616"/>
                    <a:pt x="27290" y="22882"/>
                    <a:pt x="28494" y="23414"/>
                  </a:cubicBezTo>
                  <a:cubicBezTo>
                    <a:pt x="28896" y="23680"/>
                    <a:pt x="29698" y="23946"/>
                    <a:pt x="30100" y="24212"/>
                  </a:cubicBezTo>
                  <a:cubicBezTo>
                    <a:pt x="30903" y="24745"/>
                    <a:pt x="31304" y="25011"/>
                    <a:pt x="32107" y="25543"/>
                  </a:cubicBezTo>
                  <a:cubicBezTo>
                    <a:pt x="33311" y="26341"/>
                    <a:pt x="33311" y="26341"/>
                    <a:pt x="33311" y="26341"/>
                  </a:cubicBezTo>
                  <a:cubicBezTo>
                    <a:pt x="69832" y="35654"/>
                    <a:pt x="69832" y="35654"/>
                    <a:pt x="69832" y="35654"/>
                  </a:cubicBezTo>
                  <a:cubicBezTo>
                    <a:pt x="80668" y="35121"/>
                    <a:pt x="80668" y="35121"/>
                    <a:pt x="80668" y="35121"/>
                  </a:cubicBezTo>
                  <a:cubicBezTo>
                    <a:pt x="46555" y="62261"/>
                    <a:pt x="46555" y="62261"/>
                    <a:pt x="46555" y="62261"/>
                  </a:cubicBezTo>
                  <a:cubicBezTo>
                    <a:pt x="33712" y="62527"/>
                    <a:pt x="33712" y="62527"/>
                    <a:pt x="33712" y="62527"/>
                  </a:cubicBezTo>
                  <a:cubicBezTo>
                    <a:pt x="33712" y="62261"/>
                    <a:pt x="33311" y="62261"/>
                    <a:pt x="33311" y="62261"/>
                  </a:cubicBezTo>
                  <a:cubicBezTo>
                    <a:pt x="32909" y="62261"/>
                    <a:pt x="31705" y="62527"/>
                    <a:pt x="28896" y="63325"/>
                  </a:cubicBezTo>
                  <a:cubicBezTo>
                    <a:pt x="28494" y="63592"/>
                    <a:pt x="28093" y="63592"/>
                    <a:pt x="27692" y="63858"/>
                  </a:cubicBezTo>
                  <a:cubicBezTo>
                    <a:pt x="26086" y="64124"/>
                    <a:pt x="24481" y="64922"/>
                    <a:pt x="23277" y="65454"/>
                  </a:cubicBezTo>
                  <a:cubicBezTo>
                    <a:pt x="22876" y="65986"/>
                    <a:pt x="22474" y="66252"/>
                    <a:pt x="22073" y="66784"/>
                  </a:cubicBezTo>
                  <a:cubicBezTo>
                    <a:pt x="21672" y="67317"/>
                    <a:pt x="21270" y="67849"/>
                    <a:pt x="20468" y="68115"/>
                  </a:cubicBezTo>
                  <a:cubicBezTo>
                    <a:pt x="19264" y="68647"/>
                    <a:pt x="17658" y="68647"/>
                    <a:pt x="16454" y="68647"/>
                  </a:cubicBezTo>
                  <a:cubicBezTo>
                    <a:pt x="15250" y="68647"/>
                    <a:pt x="14448" y="68913"/>
                    <a:pt x="13645" y="68913"/>
                  </a:cubicBezTo>
                  <a:cubicBezTo>
                    <a:pt x="12441" y="69179"/>
                    <a:pt x="12040" y="69445"/>
                    <a:pt x="11237" y="69711"/>
                  </a:cubicBezTo>
                  <a:cubicBezTo>
                    <a:pt x="10836" y="69977"/>
                    <a:pt x="10836" y="69977"/>
                    <a:pt x="10434" y="70243"/>
                  </a:cubicBezTo>
                  <a:cubicBezTo>
                    <a:pt x="10434" y="70243"/>
                    <a:pt x="10434" y="70243"/>
                    <a:pt x="10434" y="70243"/>
                  </a:cubicBezTo>
                  <a:cubicBezTo>
                    <a:pt x="0" y="81152"/>
                    <a:pt x="0" y="81152"/>
                    <a:pt x="0" y="81152"/>
                  </a:cubicBezTo>
                  <a:cubicBezTo>
                    <a:pt x="0" y="112815"/>
                    <a:pt x="0" y="112815"/>
                    <a:pt x="0" y="112815"/>
                  </a:cubicBezTo>
                  <a:cubicBezTo>
                    <a:pt x="7625" y="120000"/>
                    <a:pt x="7625" y="120000"/>
                    <a:pt x="7625" y="120000"/>
                  </a:cubicBezTo>
                  <a:cubicBezTo>
                    <a:pt x="8428" y="119201"/>
                    <a:pt x="8428" y="119201"/>
                    <a:pt x="8428" y="119201"/>
                  </a:cubicBezTo>
                  <a:cubicBezTo>
                    <a:pt x="8428" y="118935"/>
                    <a:pt x="8829" y="118669"/>
                    <a:pt x="9230" y="118137"/>
                  </a:cubicBezTo>
                  <a:cubicBezTo>
                    <a:pt x="9632" y="117605"/>
                    <a:pt x="9632" y="117605"/>
                    <a:pt x="9632" y="117605"/>
                  </a:cubicBezTo>
                  <a:cubicBezTo>
                    <a:pt x="10033" y="117339"/>
                    <a:pt x="10434" y="117073"/>
                    <a:pt x="10434" y="116807"/>
                  </a:cubicBezTo>
                  <a:cubicBezTo>
                    <a:pt x="10836" y="116274"/>
                    <a:pt x="11237" y="116008"/>
                    <a:pt x="11638" y="115742"/>
                  </a:cubicBezTo>
                  <a:cubicBezTo>
                    <a:pt x="12040" y="115210"/>
                    <a:pt x="12441" y="114944"/>
                    <a:pt x="12441" y="114412"/>
                  </a:cubicBezTo>
                  <a:cubicBezTo>
                    <a:pt x="12441" y="114146"/>
                    <a:pt x="12441" y="114146"/>
                    <a:pt x="12842" y="113880"/>
                  </a:cubicBezTo>
                  <a:cubicBezTo>
                    <a:pt x="14046" y="113082"/>
                    <a:pt x="14849" y="112283"/>
                    <a:pt x="15652" y="111485"/>
                  </a:cubicBezTo>
                  <a:cubicBezTo>
                    <a:pt x="16454" y="110687"/>
                    <a:pt x="17257" y="110155"/>
                    <a:pt x="18060" y="109356"/>
                  </a:cubicBezTo>
                  <a:cubicBezTo>
                    <a:pt x="19665" y="108026"/>
                    <a:pt x="21672" y="106696"/>
                    <a:pt x="23277" y="105099"/>
                  </a:cubicBezTo>
                  <a:cubicBezTo>
                    <a:pt x="24080" y="104301"/>
                    <a:pt x="24882" y="103503"/>
                    <a:pt x="26086" y="102971"/>
                  </a:cubicBezTo>
                  <a:cubicBezTo>
                    <a:pt x="27692" y="102172"/>
                    <a:pt x="28896" y="101108"/>
                    <a:pt x="30100" y="100044"/>
                  </a:cubicBezTo>
                  <a:cubicBezTo>
                    <a:pt x="30903" y="99512"/>
                    <a:pt x="31705" y="98980"/>
                    <a:pt x="32508" y="98181"/>
                  </a:cubicBezTo>
                  <a:cubicBezTo>
                    <a:pt x="33712" y="97649"/>
                    <a:pt x="34515" y="97117"/>
                    <a:pt x="35317" y="96585"/>
                  </a:cubicBezTo>
                  <a:cubicBezTo>
                    <a:pt x="36120" y="96053"/>
                    <a:pt x="36521" y="95787"/>
                    <a:pt x="37324" y="95254"/>
                  </a:cubicBezTo>
                  <a:cubicBezTo>
                    <a:pt x="37725" y="94988"/>
                    <a:pt x="38127" y="94722"/>
                    <a:pt x="38528" y="94722"/>
                  </a:cubicBezTo>
                  <a:cubicBezTo>
                    <a:pt x="38929" y="94456"/>
                    <a:pt x="39331" y="94190"/>
                    <a:pt x="39732" y="93924"/>
                  </a:cubicBezTo>
                  <a:cubicBezTo>
                    <a:pt x="40133" y="93658"/>
                    <a:pt x="40936" y="93126"/>
                    <a:pt x="41337" y="92860"/>
                  </a:cubicBezTo>
                  <a:cubicBezTo>
                    <a:pt x="43344" y="91796"/>
                    <a:pt x="44949" y="90997"/>
                    <a:pt x="46956" y="89933"/>
                  </a:cubicBezTo>
                  <a:cubicBezTo>
                    <a:pt x="47759" y="89667"/>
                    <a:pt x="48561" y="89135"/>
                    <a:pt x="49364" y="88869"/>
                  </a:cubicBezTo>
                  <a:cubicBezTo>
                    <a:pt x="50568" y="88337"/>
                    <a:pt x="51371" y="88070"/>
                    <a:pt x="52575" y="87272"/>
                  </a:cubicBezTo>
                  <a:cubicBezTo>
                    <a:pt x="52976" y="87006"/>
                    <a:pt x="52976" y="87006"/>
                    <a:pt x="52976" y="87006"/>
                  </a:cubicBezTo>
                  <a:cubicBezTo>
                    <a:pt x="54180" y="86740"/>
                    <a:pt x="54983" y="86208"/>
                    <a:pt x="55785" y="85942"/>
                  </a:cubicBezTo>
                  <a:cubicBezTo>
                    <a:pt x="56989" y="85410"/>
                    <a:pt x="58193" y="85144"/>
                    <a:pt x="58996" y="84345"/>
                  </a:cubicBezTo>
                  <a:cubicBezTo>
                    <a:pt x="59799" y="84079"/>
                    <a:pt x="60200" y="83547"/>
                    <a:pt x="61003" y="83281"/>
                  </a:cubicBezTo>
                  <a:cubicBezTo>
                    <a:pt x="61404" y="82749"/>
                    <a:pt x="61806" y="82483"/>
                    <a:pt x="62207" y="82217"/>
                  </a:cubicBezTo>
                  <a:cubicBezTo>
                    <a:pt x="62608" y="81685"/>
                    <a:pt x="63010" y="81419"/>
                    <a:pt x="63411" y="80886"/>
                  </a:cubicBezTo>
                  <a:cubicBezTo>
                    <a:pt x="64214" y="80620"/>
                    <a:pt x="64615" y="80354"/>
                    <a:pt x="65016" y="79822"/>
                  </a:cubicBezTo>
                  <a:cubicBezTo>
                    <a:pt x="65819" y="79556"/>
                    <a:pt x="66220" y="79290"/>
                    <a:pt x="66622" y="78758"/>
                  </a:cubicBezTo>
                  <a:cubicBezTo>
                    <a:pt x="67424" y="78492"/>
                    <a:pt x="68227" y="77694"/>
                    <a:pt x="68628" y="77161"/>
                  </a:cubicBezTo>
                  <a:cubicBezTo>
                    <a:pt x="69030" y="76895"/>
                    <a:pt x="69431" y="76629"/>
                    <a:pt x="69832" y="76363"/>
                  </a:cubicBezTo>
                  <a:cubicBezTo>
                    <a:pt x="69832" y="76097"/>
                    <a:pt x="70234" y="76097"/>
                    <a:pt x="70234" y="75831"/>
                  </a:cubicBezTo>
                  <a:cubicBezTo>
                    <a:pt x="70635" y="75565"/>
                    <a:pt x="71036" y="75299"/>
                    <a:pt x="71036" y="75033"/>
                  </a:cubicBezTo>
                  <a:cubicBezTo>
                    <a:pt x="71839" y="74767"/>
                    <a:pt x="72642" y="74235"/>
                    <a:pt x="73444" y="73702"/>
                  </a:cubicBezTo>
                  <a:cubicBezTo>
                    <a:pt x="74247" y="73436"/>
                    <a:pt x="74648" y="72904"/>
                    <a:pt x="75050" y="72372"/>
                  </a:cubicBezTo>
                  <a:cubicBezTo>
                    <a:pt x="75451" y="72372"/>
                    <a:pt x="75451" y="72106"/>
                    <a:pt x="75852" y="71840"/>
                  </a:cubicBezTo>
                  <a:cubicBezTo>
                    <a:pt x="76254" y="71574"/>
                    <a:pt x="76655" y="71308"/>
                    <a:pt x="77056" y="71042"/>
                  </a:cubicBezTo>
                  <a:cubicBezTo>
                    <a:pt x="77458" y="70776"/>
                    <a:pt x="77458" y="70776"/>
                    <a:pt x="77458" y="70776"/>
                  </a:cubicBezTo>
                  <a:cubicBezTo>
                    <a:pt x="79063" y="69179"/>
                    <a:pt x="81070" y="67317"/>
                    <a:pt x="82675" y="65188"/>
                  </a:cubicBezTo>
                  <a:cubicBezTo>
                    <a:pt x="83478" y="64656"/>
                    <a:pt x="83879" y="63858"/>
                    <a:pt x="84682" y="63059"/>
                  </a:cubicBezTo>
                  <a:cubicBezTo>
                    <a:pt x="84682" y="62793"/>
                    <a:pt x="85083" y="62527"/>
                    <a:pt x="85484" y="61995"/>
                  </a:cubicBezTo>
                  <a:cubicBezTo>
                    <a:pt x="85484" y="61729"/>
                    <a:pt x="85886" y="61729"/>
                    <a:pt x="85886" y="61463"/>
                  </a:cubicBezTo>
                  <a:cubicBezTo>
                    <a:pt x="86287" y="60931"/>
                    <a:pt x="86688" y="60665"/>
                    <a:pt x="87090" y="60133"/>
                  </a:cubicBezTo>
                  <a:cubicBezTo>
                    <a:pt x="87090" y="59866"/>
                    <a:pt x="87090" y="59600"/>
                    <a:pt x="87491" y="59600"/>
                  </a:cubicBezTo>
                  <a:cubicBezTo>
                    <a:pt x="87491" y="59068"/>
                    <a:pt x="87491" y="58802"/>
                    <a:pt x="87892" y="58536"/>
                  </a:cubicBezTo>
                  <a:cubicBezTo>
                    <a:pt x="88294" y="58270"/>
                    <a:pt x="88294" y="58004"/>
                    <a:pt x="88695" y="57738"/>
                  </a:cubicBezTo>
                  <a:cubicBezTo>
                    <a:pt x="89096" y="57206"/>
                    <a:pt x="89498" y="56940"/>
                    <a:pt x="89899" y="56407"/>
                  </a:cubicBezTo>
                  <a:cubicBezTo>
                    <a:pt x="89899" y="56141"/>
                    <a:pt x="89899" y="56141"/>
                    <a:pt x="89899" y="56141"/>
                  </a:cubicBezTo>
                  <a:cubicBezTo>
                    <a:pt x="90301" y="55609"/>
                    <a:pt x="90702" y="55077"/>
                    <a:pt x="91505" y="54545"/>
                  </a:cubicBezTo>
                  <a:cubicBezTo>
                    <a:pt x="91505" y="54279"/>
                    <a:pt x="91906" y="54279"/>
                    <a:pt x="91906" y="54013"/>
                  </a:cubicBezTo>
                  <a:cubicBezTo>
                    <a:pt x="92307" y="53747"/>
                    <a:pt x="92709" y="53481"/>
                    <a:pt x="93110" y="52949"/>
                  </a:cubicBezTo>
                  <a:cubicBezTo>
                    <a:pt x="93913" y="52150"/>
                    <a:pt x="93913" y="51086"/>
                    <a:pt x="94314" y="50288"/>
                  </a:cubicBezTo>
                  <a:cubicBezTo>
                    <a:pt x="94314" y="49756"/>
                    <a:pt x="94314" y="49223"/>
                    <a:pt x="94715" y="48425"/>
                  </a:cubicBezTo>
                  <a:cubicBezTo>
                    <a:pt x="95117" y="47627"/>
                    <a:pt x="95919" y="46563"/>
                    <a:pt x="96722" y="45498"/>
                  </a:cubicBezTo>
                  <a:cubicBezTo>
                    <a:pt x="97123" y="44966"/>
                    <a:pt x="97926" y="44168"/>
                    <a:pt x="98327" y="43370"/>
                  </a:cubicBezTo>
                  <a:cubicBezTo>
                    <a:pt x="98327" y="43104"/>
                    <a:pt x="98729" y="42838"/>
                    <a:pt x="98729" y="42572"/>
                  </a:cubicBezTo>
                  <a:cubicBezTo>
                    <a:pt x="99130" y="42305"/>
                    <a:pt x="99531" y="42039"/>
                    <a:pt x="99933" y="41773"/>
                  </a:cubicBezTo>
                  <a:cubicBezTo>
                    <a:pt x="99933" y="41507"/>
                    <a:pt x="100334" y="40975"/>
                    <a:pt x="100735" y="40709"/>
                  </a:cubicBezTo>
                  <a:cubicBezTo>
                    <a:pt x="101137" y="40177"/>
                    <a:pt x="101538" y="39645"/>
                    <a:pt x="101538" y="39113"/>
                  </a:cubicBezTo>
                  <a:cubicBezTo>
                    <a:pt x="101538" y="38847"/>
                    <a:pt x="101939" y="38847"/>
                    <a:pt x="101939" y="38580"/>
                  </a:cubicBezTo>
                  <a:cubicBezTo>
                    <a:pt x="101939" y="38048"/>
                    <a:pt x="101939" y="37782"/>
                    <a:pt x="102341" y="37250"/>
                  </a:cubicBezTo>
                  <a:cubicBezTo>
                    <a:pt x="102341" y="36984"/>
                    <a:pt x="102341" y="36718"/>
                    <a:pt x="102341" y="36452"/>
                  </a:cubicBezTo>
                  <a:cubicBezTo>
                    <a:pt x="102742" y="36186"/>
                    <a:pt x="103143" y="35920"/>
                    <a:pt x="103545" y="35654"/>
                  </a:cubicBezTo>
                  <a:cubicBezTo>
                    <a:pt x="103545" y="35388"/>
                    <a:pt x="103946" y="35388"/>
                    <a:pt x="103946" y="35121"/>
                  </a:cubicBezTo>
                  <a:cubicBezTo>
                    <a:pt x="104749" y="34855"/>
                    <a:pt x="105150" y="34057"/>
                    <a:pt x="105551" y="33525"/>
                  </a:cubicBezTo>
                  <a:cubicBezTo>
                    <a:pt x="105551" y="33259"/>
                    <a:pt x="105551" y="33259"/>
                    <a:pt x="105953" y="32993"/>
                  </a:cubicBezTo>
                  <a:cubicBezTo>
                    <a:pt x="105953" y="32727"/>
                    <a:pt x="106354" y="32461"/>
                    <a:pt x="106755" y="31929"/>
                  </a:cubicBezTo>
                  <a:cubicBezTo>
                    <a:pt x="106755" y="31662"/>
                    <a:pt x="107157" y="31396"/>
                    <a:pt x="107558" y="30864"/>
                  </a:cubicBezTo>
                  <a:cubicBezTo>
                    <a:pt x="107558" y="30598"/>
                    <a:pt x="107959" y="30066"/>
                    <a:pt x="107959" y="29800"/>
                  </a:cubicBezTo>
                  <a:cubicBezTo>
                    <a:pt x="108762" y="28736"/>
                    <a:pt x="109163" y="27937"/>
                    <a:pt x="109966" y="27139"/>
                  </a:cubicBezTo>
                  <a:cubicBezTo>
                    <a:pt x="109966" y="27139"/>
                    <a:pt x="109966" y="27139"/>
                    <a:pt x="110367" y="26873"/>
                  </a:cubicBezTo>
                  <a:cubicBezTo>
                    <a:pt x="110367" y="26873"/>
                    <a:pt x="110769" y="26607"/>
                    <a:pt x="111170" y="26341"/>
                  </a:cubicBezTo>
                  <a:cubicBezTo>
                    <a:pt x="111170" y="26075"/>
                    <a:pt x="111170" y="25809"/>
                    <a:pt x="111170" y="25543"/>
                  </a:cubicBezTo>
                  <a:cubicBezTo>
                    <a:pt x="111170" y="25543"/>
                    <a:pt x="111170" y="25277"/>
                    <a:pt x="111170" y="25277"/>
                  </a:cubicBezTo>
                  <a:cubicBezTo>
                    <a:pt x="111571" y="25011"/>
                    <a:pt x="111571" y="25011"/>
                    <a:pt x="111973" y="24745"/>
                  </a:cubicBezTo>
                  <a:cubicBezTo>
                    <a:pt x="112374" y="24478"/>
                    <a:pt x="112775" y="24212"/>
                    <a:pt x="112775" y="23680"/>
                  </a:cubicBezTo>
                  <a:cubicBezTo>
                    <a:pt x="113177" y="23148"/>
                    <a:pt x="113177" y="22616"/>
                    <a:pt x="113177" y="22084"/>
                  </a:cubicBezTo>
                  <a:cubicBezTo>
                    <a:pt x="113177" y="21818"/>
                    <a:pt x="113177" y="21818"/>
                    <a:pt x="113177" y="21818"/>
                  </a:cubicBezTo>
                  <a:cubicBezTo>
                    <a:pt x="113177" y="21019"/>
                    <a:pt x="113177" y="20221"/>
                    <a:pt x="113578" y="19689"/>
                  </a:cubicBezTo>
                  <a:cubicBezTo>
                    <a:pt x="113578" y="18891"/>
                    <a:pt x="113979" y="18359"/>
                    <a:pt x="113979" y="17560"/>
                  </a:cubicBezTo>
                  <a:cubicBezTo>
                    <a:pt x="113979" y="17294"/>
                    <a:pt x="113979" y="17028"/>
                    <a:pt x="113979" y="16762"/>
                  </a:cubicBezTo>
                  <a:cubicBezTo>
                    <a:pt x="113979" y="16230"/>
                    <a:pt x="113979" y="15964"/>
                    <a:pt x="113979" y="15432"/>
                  </a:cubicBezTo>
                  <a:cubicBezTo>
                    <a:pt x="114381" y="15166"/>
                    <a:pt x="114381" y="14900"/>
                    <a:pt x="115183" y="14900"/>
                  </a:cubicBezTo>
                  <a:cubicBezTo>
                    <a:pt x="115585" y="14900"/>
                    <a:pt x="115585" y="14900"/>
                    <a:pt x="115986" y="14900"/>
                  </a:cubicBezTo>
                  <a:cubicBezTo>
                    <a:pt x="115986" y="14900"/>
                    <a:pt x="116387" y="14900"/>
                    <a:pt x="116387" y="14900"/>
                  </a:cubicBezTo>
                  <a:cubicBezTo>
                    <a:pt x="116387" y="14368"/>
                    <a:pt x="116387" y="14368"/>
                    <a:pt x="116387" y="14368"/>
                  </a:cubicBezTo>
                  <a:cubicBezTo>
                    <a:pt x="116789" y="15166"/>
                    <a:pt x="116789" y="15166"/>
                    <a:pt x="116789" y="15166"/>
                  </a:cubicBezTo>
                  <a:cubicBezTo>
                    <a:pt x="116789" y="15166"/>
                    <a:pt x="117190" y="15166"/>
                    <a:pt x="117591" y="15432"/>
                  </a:cubicBezTo>
                  <a:cubicBezTo>
                    <a:pt x="117591" y="15432"/>
                    <a:pt x="117993" y="15432"/>
                    <a:pt x="117993" y="15432"/>
                  </a:cubicBezTo>
                  <a:cubicBezTo>
                    <a:pt x="118394" y="15432"/>
                    <a:pt x="118795" y="15432"/>
                    <a:pt x="119197" y="15166"/>
                  </a:cubicBezTo>
                  <a:cubicBezTo>
                    <a:pt x="119598" y="14900"/>
                    <a:pt x="120000" y="14634"/>
                    <a:pt x="120000" y="14101"/>
                  </a:cubicBezTo>
                  <a:cubicBezTo>
                    <a:pt x="119598" y="13303"/>
                    <a:pt x="119197" y="13037"/>
                    <a:pt x="117993" y="13037"/>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35" name="Shape 2935"/>
            <p:cNvSpPr/>
            <p:nvPr/>
          </p:nvSpPr>
          <p:spPr>
            <a:xfrm>
              <a:off x="2924080" y="3881898"/>
              <a:ext cx="947503" cy="782840"/>
            </a:xfrm>
            <a:custGeom>
              <a:avLst/>
              <a:gdLst/>
              <a:ahLst/>
              <a:cxnLst/>
              <a:rect l="0" t="0" r="0" b="0"/>
              <a:pathLst>
                <a:path w="120000" h="120000" extrusionOk="0">
                  <a:moveTo>
                    <a:pt x="120000" y="46000"/>
                  </a:moveTo>
                  <a:cubicBezTo>
                    <a:pt x="120000" y="45714"/>
                    <a:pt x="120000" y="45714"/>
                    <a:pt x="120000" y="45714"/>
                  </a:cubicBezTo>
                  <a:cubicBezTo>
                    <a:pt x="119743" y="45428"/>
                    <a:pt x="119743" y="45428"/>
                    <a:pt x="119743" y="45428"/>
                  </a:cubicBezTo>
                  <a:cubicBezTo>
                    <a:pt x="118717" y="45142"/>
                    <a:pt x="117948" y="45142"/>
                    <a:pt x="117179" y="44857"/>
                  </a:cubicBezTo>
                  <a:cubicBezTo>
                    <a:pt x="116410" y="44857"/>
                    <a:pt x="115641" y="44571"/>
                    <a:pt x="114615" y="44285"/>
                  </a:cubicBezTo>
                  <a:cubicBezTo>
                    <a:pt x="114358" y="44285"/>
                    <a:pt x="114358" y="44285"/>
                    <a:pt x="114358" y="44285"/>
                  </a:cubicBezTo>
                  <a:cubicBezTo>
                    <a:pt x="114102" y="44857"/>
                    <a:pt x="114102" y="44857"/>
                    <a:pt x="114102" y="44857"/>
                  </a:cubicBezTo>
                  <a:cubicBezTo>
                    <a:pt x="114102" y="45142"/>
                    <a:pt x="113846" y="45714"/>
                    <a:pt x="113846" y="46285"/>
                  </a:cubicBezTo>
                  <a:cubicBezTo>
                    <a:pt x="113589" y="47428"/>
                    <a:pt x="113589" y="48571"/>
                    <a:pt x="113076" y="49142"/>
                  </a:cubicBezTo>
                  <a:cubicBezTo>
                    <a:pt x="112820" y="49142"/>
                    <a:pt x="112564" y="49428"/>
                    <a:pt x="112307" y="49428"/>
                  </a:cubicBezTo>
                  <a:cubicBezTo>
                    <a:pt x="111794" y="49428"/>
                    <a:pt x="111282" y="49142"/>
                    <a:pt x="110769" y="48857"/>
                  </a:cubicBezTo>
                  <a:cubicBezTo>
                    <a:pt x="110256" y="48857"/>
                    <a:pt x="110000" y="48571"/>
                    <a:pt x="109743" y="48571"/>
                  </a:cubicBezTo>
                  <a:cubicBezTo>
                    <a:pt x="109487" y="48571"/>
                    <a:pt x="109487" y="48571"/>
                    <a:pt x="109487" y="48571"/>
                  </a:cubicBezTo>
                  <a:cubicBezTo>
                    <a:pt x="109230" y="48571"/>
                    <a:pt x="109230" y="48571"/>
                    <a:pt x="109230" y="48571"/>
                  </a:cubicBezTo>
                  <a:cubicBezTo>
                    <a:pt x="108974" y="48571"/>
                    <a:pt x="108974" y="48571"/>
                    <a:pt x="108974" y="48571"/>
                  </a:cubicBezTo>
                  <a:cubicBezTo>
                    <a:pt x="108974" y="48571"/>
                    <a:pt x="108717" y="48571"/>
                    <a:pt x="108717" y="48571"/>
                  </a:cubicBezTo>
                  <a:cubicBezTo>
                    <a:pt x="108461" y="48571"/>
                    <a:pt x="108461" y="48571"/>
                    <a:pt x="108205" y="48571"/>
                  </a:cubicBezTo>
                  <a:cubicBezTo>
                    <a:pt x="107948" y="48285"/>
                    <a:pt x="107692" y="48285"/>
                    <a:pt x="107692" y="48000"/>
                  </a:cubicBezTo>
                  <a:cubicBezTo>
                    <a:pt x="107692" y="47714"/>
                    <a:pt x="107692" y="47714"/>
                    <a:pt x="107692" y="47714"/>
                  </a:cubicBezTo>
                  <a:cubicBezTo>
                    <a:pt x="107692" y="47714"/>
                    <a:pt x="107692" y="47714"/>
                    <a:pt x="107692" y="47714"/>
                  </a:cubicBezTo>
                  <a:cubicBezTo>
                    <a:pt x="106666" y="46571"/>
                    <a:pt x="106666" y="46285"/>
                    <a:pt x="106666" y="44857"/>
                  </a:cubicBezTo>
                  <a:cubicBezTo>
                    <a:pt x="106666" y="44571"/>
                    <a:pt x="106666" y="44571"/>
                    <a:pt x="106666" y="44571"/>
                  </a:cubicBezTo>
                  <a:cubicBezTo>
                    <a:pt x="106153" y="44285"/>
                    <a:pt x="106153" y="44285"/>
                    <a:pt x="106153" y="44285"/>
                  </a:cubicBezTo>
                  <a:cubicBezTo>
                    <a:pt x="105897" y="44285"/>
                    <a:pt x="105384" y="44000"/>
                    <a:pt x="105384" y="44000"/>
                  </a:cubicBezTo>
                  <a:cubicBezTo>
                    <a:pt x="105128" y="43714"/>
                    <a:pt x="105128" y="43428"/>
                    <a:pt x="105128" y="42857"/>
                  </a:cubicBezTo>
                  <a:cubicBezTo>
                    <a:pt x="104871" y="42571"/>
                    <a:pt x="104871" y="42571"/>
                    <a:pt x="104871" y="42571"/>
                  </a:cubicBezTo>
                  <a:cubicBezTo>
                    <a:pt x="104871" y="41142"/>
                    <a:pt x="105641" y="40000"/>
                    <a:pt x="106410" y="38857"/>
                  </a:cubicBezTo>
                  <a:cubicBezTo>
                    <a:pt x="106666" y="38285"/>
                    <a:pt x="106923" y="37714"/>
                    <a:pt x="107179" y="37428"/>
                  </a:cubicBezTo>
                  <a:cubicBezTo>
                    <a:pt x="107692" y="36285"/>
                    <a:pt x="108205" y="35428"/>
                    <a:pt x="108974" y="34857"/>
                  </a:cubicBezTo>
                  <a:cubicBezTo>
                    <a:pt x="109487" y="34285"/>
                    <a:pt x="109743" y="34285"/>
                    <a:pt x="110000" y="34285"/>
                  </a:cubicBezTo>
                  <a:cubicBezTo>
                    <a:pt x="110256" y="34285"/>
                    <a:pt x="110256" y="34285"/>
                    <a:pt x="110512" y="34571"/>
                  </a:cubicBezTo>
                  <a:cubicBezTo>
                    <a:pt x="110769" y="34857"/>
                    <a:pt x="110769" y="35142"/>
                    <a:pt x="111025" y="35142"/>
                  </a:cubicBezTo>
                  <a:cubicBezTo>
                    <a:pt x="111538" y="35714"/>
                    <a:pt x="112051" y="36000"/>
                    <a:pt x="112820" y="36285"/>
                  </a:cubicBezTo>
                  <a:cubicBezTo>
                    <a:pt x="113589" y="36571"/>
                    <a:pt x="113589" y="36571"/>
                    <a:pt x="113589" y="36571"/>
                  </a:cubicBezTo>
                  <a:cubicBezTo>
                    <a:pt x="113589" y="36000"/>
                    <a:pt x="113589" y="36000"/>
                    <a:pt x="113589" y="36000"/>
                  </a:cubicBezTo>
                  <a:cubicBezTo>
                    <a:pt x="113589" y="35714"/>
                    <a:pt x="113846" y="35142"/>
                    <a:pt x="113846" y="34857"/>
                  </a:cubicBezTo>
                  <a:cubicBezTo>
                    <a:pt x="114102" y="34571"/>
                    <a:pt x="114102" y="34000"/>
                    <a:pt x="114102" y="33428"/>
                  </a:cubicBezTo>
                  <a:cubicBezTo>
                    <a:pt x="114102" y="32857"/>
                    <a:pt x="114102" y="32285"/>
                    <a:pt x="114102" y="31428"/>
                  </a:cubicBezTo>
                  <a:cubicBezTo>
                    <a:pt x="114102" y="30857"/>
                    <a:pt x="114102" y="30285"/>
                    <a:pt x="114358" y="29714"/>
                  </a:cubicBezTo>
                  <a:cubicBezTo>
                    <a:pt x="114358" y="28857"/>
                    <a:pt x="114358" y="27714"/>
                    <a:pt x="114358" y="26571"/>
                  </a:cubicBezTo>
                  <a:cubicBezTo>
                    <a:pt x="114358" y="26285"/>
                    <a:pt x="114358" y="26285"/>
                    <a:pt x="114358" y="26285"/>
                  </a:cubicBezTo>
                  <a:cubicBezTo>
                    <a:pt x="114615" y="25142"/>
                    <a:pt x="114615" y="24000"/>
                    <a:pt x="114615" y="22857"/>
                  </a:cubicBezTo>
                  <a:cubicBezTo>
                    <a:pt x="114615" y="22000"/>
                    <a:pt x="114358" y="21428"/>
                    <a:pt x="114358" y="20857"/>
                  </a:cubicBezTo>
                  <a:cubicBezTo>
                    <a:pt x="114102" y="20571"/>
                    <a:pt x="113846" y="20000"/>
                    <a:pt x="113846" y="19714"/>
                  </a:cubicBezTo>
                  <a:cubicBezTo>
                    <a:pt x="113846" y="19428"/>
                    <a:pt x="113846" y="18857"/>
                    <a:pt x="113846" y="18571"/>
                  </a:cubicBezTo>
                  <a:cubicBezTo>
                    <a:pt x="113846" y="18285"/>
                    <a:pt x="113846" y="18000"/>
                    <a:pt x="113846" y="18000"/>
                  </a:cubicBezTo>
                  <a:cubicBezTo>
                    <a:pt x="113846" y="17428"/>
                    <a:pt x="113846" y="17142"/>
                    <a:pt x="113589" y="16857"/>
                  </a:cubicBezTo>
                  <a:cubicBezTo>
                    <a:pt x="113333" y="16571"/>
                    <a:pt x="113333" y="16571"/>
                    <a:pt x="113333" y="16285"/>
                  </a:cubicBezTo>
                  <a:cubicBezTo>
                    <a:pt x="112820" y="15714"/>
                    <a:pt x="112564" y="14571"/>
                    <a:pt x="112051" y="13428"/>
                  </a:cubicBezTo>
                  <a:cubicBezTo>
                    <a:pt x="111794" y="12857"/>
                    <a:pt x="111794" y="12285"/>
                    <a:pt x="111794" y="11714"/>
                  </a:cubicBezTo>
                  <a:cubicBezTo>
                    <a:pt x="111794" y="11142"/>
                    <a:pt x="111794" y="10571"/>
                    <a:pt x="111794" y="10000"/>
                  </a:cubicBezTo>
                  <a:cubicBezTo>
                    <a:pt x="111538" y="9428"/>
                    <a:pt x="111538" y="8857"/>
                    <a:pt x="111282" y="8571"/>
                  </a:cubicBezTo>
                  <a:cubicBezTo>
                    <a:pt x="111282" y="8285"/>
                    <a:pt x="111282" y="8285"/>
                    <a:pt x="111282" y="8285"/>
                  </a:cubicBezTo>
                  <a:cubicBezTo>
                    <a:pt x="111025" y="7714"/>
                    <a:pt x="111025" y="7142"/>
                    <a:pt x="110769" y="6571"/>
                  </a:cubicBezTo>
                  <a:cubicBezTo>
                    <a:pt x="110769" y="6285"/>
                    <a:pt x="110769" y="5714"/>
                    <a:pt x="110512" y="5428"/>
                  </a:cubicBezTo>
                  <a:cubicBezTo>
                    <a:pt x="110512" y="4571"/>
                    <a:pt x="110256" y="3714"/>
                    <a:pt x="110000" y="3142"/>
                  </a:cubicBezTo>
                  <a:cubicBezTo>
                    <a:pt x="110000" y="2857"/>
                    <a:pt x="110000" y="2857"/>
                    <a:pt x="110000" y="2857"/>
                  </a:cubicBezTo>
                  <a:cubicBezTo>
                    <a:pt x="109487" y="2571"/>
                    <a:pt x="109487" y="2571"/>
                    <a:pt x="109487" y="2571"/>
                  </a:cubicBezTo>
                  <a:cubicBezTo>
                    <a:pt x="108717" y="2285"/>
                    <a:pt x="108205" y="1714"/>
                    <a:pt x="107435" y="1714"/>
                  </a:cubicBezTo>
                  <a:cubicBezTo>
                    <a:pt x="107179" y="1714"/>
                    <a:pt x="107179" y="1428"/>
                    <a:pt x="106923" y="1428"/>
                  </a:cubicBezTo>
                  <a:cubicBezTo>
                    <a:pt x="106153" y="1428"/>
                    <a:pt x="105641" y="1714"/>
                    <a:pt x="105128" y="2000"/>
                  </a:cubicBezTo>
                  <a:cubicBezTo>
                    <a:pt x="104871" y="2000"/>
                    <a:pt x="104615" y="2000"/>
                    <a:pt x="104358" y="2000"/>
                  </a:cubicBezTo>
                  <a:cubicBezTo>
                    <a:pt x="104102" y="2285"/>
                    <a:pt x="103589" y="2285"/>
                    <a:pt x="103333" y="2285"/>
                  </a:cubicBezTo>
                  <a:cubicBezTo>
                    <a:pt x="102820" y="2285"/>
                    <a:pt x="102564" y="2285"/>
                    <a:pt x="102051" y="2000"/>
                  </a:cubicBezTo>
                  <a:cubicBezTo>
                    <a:pt x="101538" y="2000"/>
                    <a:pt x="101282" y="1714"/>
                    <a:pt x="100769" y="1428"/>
                  </a:cubicBezTo>
                  <a:cubicBezTo>
                    <a:pt x="100512" y="1142"/>
                    <a:pt x="100256" y="857"/>
                    <a:pt x="99743" y="857"/>
                  </a:cubicBezTo>
                  <a:cubicBezTo>
                    <a:pt x="99230" y="857"/>
                    <a:pt x="98974" y="857"/>
                    <a:pt x="98717" y="857"/>
                  </a:cubicBezTo>
                  <a:cubicBezTo>
                    <a:pt x="97692" y="857"/>
                    <a:pt x="97692" y="857"/>
                    <a:pt x="97692" y="857"/>
                  </a:cubicBezTo>
                  <a:cubicBezTo>
                    <a:pt x="97435" y="857"/>
                    <a:pt x="96923" y="857"/>
                    <a:pt x="96666" y="571"/>
                  </a:cubicBezTo>
                  <a:cubicBezTo>
                    <a:pt x="96410" y="571"/>
                    <a:pt x="96153" y="571"/>
                    <a:pt x="95897" y="285"/>
                  </a:cubicBezTo>
                  <a:cubicBezTo>
                    <a:pt x="95384" y="0"/>
                    <a:pt x="95128" y="0"/>
                    <a:pt x="94871" y="0"/>
                  </a:cubicBezTo>
                  <a:cubicBezTo>
                    <a:pt x="94615" y="0"/>
                    <a:pt x="94615" y="0"/>
                    <a:pt x="94358" y="0"/>
                  </a:cubicBezTo>
                  <a:cubicBezTo>
                    <a:pt x="94102" y="0"/>
                    <a:pt x="94102" y="0"/>
                    <a:pt x="94102" y="0"/>
                  </a:cubicBezTo>
                  <a:cubicBezTo>
                    <a:pt x="94102" y="285"/>
                    <a:pt x="94102" y="285"/>
                    <a:pt x="94102" y="285"/>
                  </a:cubicBezTo>
                  <a:cubicBezTo>
                    <a:pt x="94102" y="571"/>
                    <a:pt x="93846" y="571"/>
                    <a:pt x="93589" y="857"/>
                  </a:cubicBezTo>
                  <a:cubicBezTo>
                    <a:pt x="93589" y="857"/>
                    <a:pt x="93589" y="857"/>
                    <a:pt x="93333" y="1142"/>
                  </a:cubicBezTo>
                  <a:cubicBezTo>
                    <a:pt x="93076" y="1428"/>
                    <a:pt x="93076" y="1714"/>
                    <a:pt x="92820" y="2000"/>
                  </a:cubicBezTo>
                  <a:cubicBezTo>
                    <a:pt x="92820" y="2285"/>
                    <a:pt x="92820" y="2285"/>
                    <a:pt x="92820" y="2285"/>
                  </a:cubicBezTo>
                  <a:cubicBezTo>
                    <a:pt x="92564" y="2571"/>
                    <a:pt x="92564" y="2857"/>
                    <a:pt x="92307" y="2857"/>
                  </a:cubicBezTo>
                  <a:cubicBezTo>
                    <a:pt x="92051" y="3142"/>
                    <a:pt x="92051" y="3142"/>
                    <a:pt x="92051" y="3142"/>
                  </a:cubicBezTo>
                  <a:cubicBezTo>
                    <a:pt x="91794" y="3142"/>
                    <a:pt x="91538" y="3428"/>
                    <a:pt x="91538" y="3714"/>
                  </a:cubicBezTo>
                  <a:cubicBezTo>
                    <a:pt x="91282" y="3714"/>
                    <a:pt x="91282" y="4000"/>
                    <a:pt x="91025" y="4000"/>
                  </a:cubicBezTo>
                  <a:cubicBezTo>
                    <a:pt x="90769" y="4285"/>
                    <a:pt x="90512" y="4285"/>
                    <a:pt x="90256" y="4285"/>
                  </a:cubicBezTo>
                  <a:cubicBezTo>
                    <a:pt x="90000" y="4285"/>
                    <a:pt x="89743" y="4285"/>
                    <a:pt x="89487" y="4285"/>
                  </a:cubicBezTo>
                  <a:cubicBezTo>
                    <a:pt x="89487" y="4285"/>
                    <a:pt x="89230" y="4285"/>
                    <a:pt x="88974" y="4285"/>
                  </a:cubicBezTo>
                  <a:cubicBezTo>
                    <a:pt x="88717" y="4285"/>
                    <a:pt x="88461" y="4285"/>
                    <a:pt x="88461" y="4285"/>
                  </a:cubicBezTo>
                  <a:cubicBezTo>
                    <a:pt x="87692" y="4571"/>
                    <a:pt x="87179" y="5428"/>
                    <a:pt x="86923" y="6000"/>
                  </a:cubicBezTo>
                  <a:cubicBezTo>
                    <a:pt x="86666" y="6285"/>
                    <a:pt x="86666" y="6571"/>
                    <a:pt x="86410" y="6571"/>
                  </a:cubicBezTo>
                  <a:cubicBezTo>
                    <a:pt x="86153" y="7142"/>
                    <a:pt x="85641" y="7428"/>
                    <a:pt x="85384" y="8000"/>
                  </a:cubicBezTo>
                  <a:cubicBezTo>
                    <a:pt x="85128" y="8285"/>
                    <a:pt x="85128" y="8571"/>
                    <a:pt x="84871" y="8857"/>
                  </a:cubicBezTo>
                  <a:cubicBezTo>
                    <a:pt x="84615" y="9142"/>
                    <a:pt x="84102" y="9428"/>
                    <a:pt x="83846" y="9714"/>
                  </a:cubicBezTo>
                  <a:cubicBezTo>
                    <a:pt x="83589" y="10000"/>
                    <a:pt x="83076" y="10285"/>
                    <a:pt x="82820" y="10857"/>
                  </a:cubicBezTo>
                  <a:cubicBezTo>
                    <a:pt x="82307" y="11428"/>
                    <a:pt x="81538" y="12000"/>
                    <a:pt x="80769" y="12571"/>
                  </a:cubicBezTo>
                  <a:cubicBezTo>
                    <a:pt x="80000" y="13142"/>
                    <a:pt x="79487" y="13428"/>
                    <a:pt x="78717" y="14285"/>
                  </a:cubicBezTo>
                  <a:cubicBezTo>
                    <a:pt x="77692" y="15428"/>
                    <a:pt x="77435" y="17428"/>
                    <a:pt x="77179" y="19142"/>
                  </a:cubicBezTo>
                  <a:cubicBezTo>
                    <a:pt x="77179" y="19428"/>
                    <a:pt x="77179" y="19428"/>
                    <a:pt x="77179" y="19428"/>
                  </a:cubicBezTo>
                  <a:cubicBezTo>
                    <a:pt x="76923" y="20285"/>
                    <a:pt x="76923" y="20571"/>
                    <a:pt x="76410" y="21142"/>
                  </a:cubicBezTo>
                  <a:cubicBezTo>
                    <a:pt x="76153" y="21142"/>
                    <a:pt x="76153" y="21142"/>
                    <a:pt x="76153" y="21142"/>
                  </a:cubicBezTo>
                  <a:cubicBezTo>
                    <a:pt x="75384" y="21714"/>
                    <a:pt x="74615" y="22285"/>
                    <a:pt x="74102" y="23142"/>
                  </a:cubicBezTo>
                  <a:cubicBezTo>
                    <a:pt x="73589" y="23428"/>
                    <a:pt x="73076" y="23714"/>
                    <a:pt x="72564" y="23714"/>
                  </a:cubicBezTo>
                  <a:cubicBezTo>
                    <a:pt x="72564" y="23714"/>
                    <a:pt x="72307" y="23714"/>
                    <a:pt x="72051" y="23714"/>
                  </a:cubicBezTo>
                  <a:cubicBezTo>
                    <a:pt x="71282" y="24000"/>
                    <a:pt x="70512" y="24000"/>
                    <a:pt x="70000" y="24857"/>
                  </a:cubicBezTo>
                  <a:cubicBezTo>
                    <a:pt x="69743" y="25714"/>
                    <a:pt x="69743" y="26285"/>
                    <a:pt x="69487" y="26857"/>
                  </a:cubicBezTo>
                  <a:cubicBezTo>
                    <a:pt x="69230" y="27714"/>
                    <a:pt x="69230" y="28285"/>
                    <a:pt x="68974" y="28857"/>
                  </a:cubicBezTo>
                  <a:cubicBezTo>
                    <a:pt x="68717" y="29428"/>
                    <a:pt x="68461" y="30000"/>
                    <a:pt x="68461" y="30571"/>
                  </a:cubicBezTo>
                  <a:cubicBezTo>
                    <a:pt x="68205" y="31142"/>
                    <a:pt x="67948" y="32000"/>
                    <a:pt x="67435" y="32571"/>
                  </a:cubicBezTo>
                  <a:cubicBezTo>
                    <a:pt x="67435" y="32857"/>
                    <a:pt x="67435" y="32857"/>
                    <a:pt x="67435" y="32857"/>
                  </a:cubicBezTo>
                  <a:cubicBezTo>
                    <a:pt x="66923" y="33428"/>
                    <a:pt x="66666" y="34000"/>
                    <a:pt x="66153" y="34285"/>
                  </a:cubicBezTo>
                  <a:cubicBezTo>
                    <a:pt x="65897" y="34285"/>
                    <a:pt x="65897" y="34285"/>
                    <a:pt x="65641" y="34285"/>
                  </a:cubicBezTo>
                  <a:cubicBezTo>
                    <a:pt x="65384" y="34285"/>
                    <a:pt x="65128" y="34285"/>
                    <a:pt x="64871" y="34285"/>
                  </a:cubicBezTo>
                  <a:cubicBezTo>
                    <a:pt x="64615" y="34000"/>
                    <a:pt x="64615" y="34000"/>
                    <a:pt x="64358" y="34000"/>
                  </a:cubicBezTo>
                  <a:cubicBezTo>
                    <a:pt x="64358" y="34000"/>
                    <a:pt x="64102" y="34000"/>
                    <a:pt x="64102" y="34000"/>
                  </a:cubicBezTo>
                  <a:cubicBezTo>
                    <a:pt x="63589" y="34000"/>
                    <a:pt x="63333" y="34000"/>
                    <a:pt x="62820" y="34285"/>
                  </a:cubicBezTo>
                  <a:cubicBezTo>
                    <a:pt x="62564" y="34571"/>
                    <a:pt x="62307" y="34857"/>
                    <a:pt x="61794" y="34857"/>
                  </a:cubicBezTo>
                  <a:cubicBezTo>
                    <a:pt x="61794" y="34857"/>
                    <a:pt x="61794" y="34857"/>
                    <a:pt x="61538" y="34857"/>
                  </a:cubicBezTo>
                  <a:cubicBezTo>
                    <a:pt x="61282" y="34571"/>
                    <a:pt x="61282" y="34571"/>
                    <a:pt x="61282" y="34571"/>
                  </a:cubicBezTo>
                  <a:cubicBezTo>
                    <a:pt x="60256" y="34571"/>
                    <a:pt x="59230" y="34571"/>
                    <a:pt x="58717" y="33714"/>
                  </a:cubicBezTo>
                  <a:cubicBezTo>
                    <a:pt x="58205" y="33142"/>
                    <a:pt x="57948" y="32857"/>
                    <a:pt x="57435" y="32857"/>
                  </a:cubicBezTo>
                  <a:cubicBezTo>
                    <a:pt x="57179" y="32857"/>
                    <a:pt x="57179" y="32857"/>
                    <a:pt x="57179" y="32857"/>
                  </a:cubicBezTo>
                  <a:cubicBezTo>
                    <a:pt x="57179" y="32857"/>
                    <a:pt x="56923" y="32857"/>
                    <a:pt x="56923" y="32857"/>
                  </a:cubicBezTo>
                  <a:cubicBezTo>
                    <a:pt x="56666" y="32857"/>
                    <a:pt x="56666" y="32857"/>
                    <a:pt x="56666" y="32857"/>
                  </a:cubicBezTo>
                  <a:cubicBezTo>
                    <a:pt x="56666" y="32857"/>
                    <a:pt x="56410" y="32857"/>
                    <a:pt x="56153" y="32857"/>
                  </a:cubicBezTo>
                  <a:cubicBezTo>
                    <a:pt x="55897" y="32857"/>
                    <a:pt x="55897" y="32857"/>
                    <a:pt x="55641" y="32857"/>
                  </a:cubicBezTo>
                  <a:cubicBezTo>
                    <a:pt x="54615" y="32571"/>
                    <a:pt x="53589" y="31428"/>
                    <a:pt x="53076" y="30571"/>
                  </a:cubicBezTo>
                  <a:cubicBezTo>
                    <a:pt x="52307" y="29714"/>
                    <a:pt x="51538" y="29428"/>
                    <a:pt x="50769" y="29428"/>
                  </a:cubicBezTo>
                  <a:cubicBezTo>
                    <a:pt x="50512" y="29428"/>
                    <a:pt x="50000" y="29428"/>
                    <a:pt x="49743" y="29428"/>
                  </a:cubicBezTo>
                  <a:cubicBezTo>
                    <a:pt x="48974" y="29714"/>
                    <a:pt x="47948" y="30285"/>
                    <a:pt x="47692" y="32571"/>
                  </a:cubicBezTo>
                  <a:cubicBezTo>
                    <a:pt x="47692" y="32857"/>
                    <a:pt x="47692" y="32857"/>
                    <a:pt x="47692" y="32857"/>
                  </a:cubicBezTo>
                  <a:cubicBezTo>
                    <a:pt x="47435" y="33714"/>
                    <a:pt x="47435" y="34571"/>
                    <a:pt x="46923" y="35428"/>
                  </a:cubicBezTo>
                  <a:cubicBezTo>
                    <a:pt x="46923" y="36000"/>
                    <a:pt x="46666" y="36285"/>
                    <a:pt x="46410" y="36571"/>
                  </a:cubicBezTo>
                  <a:cubicBezTo>
                    <a:pt x="46153" y="36857"/>
                    <a:pt x="45897" y="37428"/>
                    <a:pt x="45641" y="37714"/>
                  </a:cubicBezTo>
                  <a:cubicBezTo>
                    <a:pt x="45384" y="38285"/>
                    <a:pt x="45128" y="38857"/>
                    <a:pt x="44615" y="39142"/>
                  </a:cubicBezTo>
                  <a:cubicBezTo>
                    <a:pt x="44358" y="39428"/>
                    <a:pt x="44102" y="39714"/>
                    <a:pt x="43589" y="39714"/>
                  </a:cubicBezTo>
                  <a:cubicBezTo>
                    <a:pt x="43333" y="40000"/>
                    <a:pt x="43333" y="40000"/>
                    <a:pt x="43076" y="40000"/>
                  </a:cubicBezTo>
                  <a:cubicBezTo>
                    <a:pt x="42564" y="40285"/>
                    <a:pt x="42564" y="40857"/>
                    <a:pt x="42307" y="41428"/>
                  </a:cubicBezTo>
                  <a:cubicBezTo>
                    <a:pt x="42307" y="41428"/>
                    <a:pt x="42307" y="41714"/>
                    <a:pt x="42307" y="41714"/>
                  </a:cubicBezTo>
                  <a:cubicBezTo>
                    <a:pt x="42051" y="42285"/>
                    <a:pt x="41538" y="42571"/>
                    <a:pt x="41282" y="42857"/>
                  </a:cubicBezTo>
                  <a:cubicBezTo>
                    <a:pt x="41025" y="42857"/>
                    <a:pt x="40769" y="42857"/>
                    <a:pt x="40769" y="42857"/>
                  </a:cubicBezTo>
                  <a:cubicBezTo>
                    <a:pt x="40512" y="42857"/>
                    <a:pt x="40512" y="42857"/>
                    <a:pt x="40512" y="42857"/>
                  </a:cubicBezTo>
                  <a:cubicBezTo>
                    <a:pt x="40000" y="42857"/>
                    <a:pt x="39743" y="42857"/>
                    <a:pt x="39487" y="43428"/>
                  </a:cubicBezTo>
                  <a:cubicBezTo>
                    <a:pt x="39487" y="43428"/>
                    <a:pt x="39487" y="43714"/>
                    <a:pt x="39487" y="44000"/>
                  </a:cubicBezTo>
                  <a:cubicBezTo>
                    <a:pt x="39230" y="44285"/>
                    <a:pt x="39230" y="44571"/>
                    <a:pt x="38717" y="44571"/>
                  </a:cubicBezTo>
                  <a:cubicBezTo>
                    <a:pt x="38717" y="44571"/>
                    <a:pt x="38717" y="44571"/>
                    <a:pt x="38461" y="44571"/>
                  </a:cubicBezTo>
                  <a:cubicBezTo>
                    <a:pt x="38461" y="44571"/>
                    <a:pt x="38205" y="44571"/>
                    <a:pt x="37948" y="44571"/>
                  </a:cubicBezTo>
                  <a:cubicBezTo>
                    <a:pt x="37692" y="44285"/>
                    <a:pt x="37435" y="44285"/>
                    <a:pt x="37179" y="44285"/>
                  </a:cubicBezTo>
                  <a:cubicBezTo>
                    <a:pt x="37179" y="44285"/>
                    <a:pt x="37179" y="44285"/>
                    <a:pt x="37179" y="44285"/>
                  </a:cubicBezTo>
                  <a:cubicBezTo>
                    <a:pt x="36923" y="44285"/>
                    <a:pt x="36666" y="44285"/>
                    <a:pt x="36410" y="44285"/>
                  </a:cubicBezTo>
                  <a:cubicBezTo>
                    <a:pt x="36153" y="44571"/>
                    <a:pt x="36153" y="44571"/>
                    <a:pt x="35897" y="44571"/>
                  </a:cubicBezTo>
                  <a:cubicBezTo>
                    <a:pt x="35641" y="44571"/>
                    <a:pt x="35641" y="44571"/>
                    <a:pt x="35384" y="44571"/>
                  </a:cubicBezTo>
                  <a:cubicBezTo>
                    <a:pt x="35128" y="44285"/>
                    <a:pt x="34871" y="44285"/>
                    <a:pt x="34615" y="44285"/>
                  </a:cubicBezTo>
                  <a:cubicBezTo>
                    <a:pt x="34358" y="44000"/>
                    <a:pt x="34102" y="44000"/>
                    <a:pt x="33589" y="44000"/>
                  </a:cubicBezTo>
                  <a:cubicBezTo>
                    <a:pt x="33333" y="44000"/>
                    <a:pt x="33076" y="44000"/>
                    <a:pt x="32564" y="44285"/>
                  </a:cubicBezTo>
                  <a:cubicBezTo>
                    <a:pt x="32564" y="44285"/>
                    <a:pt x="32307" y="44571"/>
                    <a:pt x="32307" y="44571"/>
                  </a:cubicBezTo>
                  <a:cubicBezTo>
                    <a:pt x="32051" y="44571"/>
                    <a:pt x="32051" y="44285"/>
                    <a:pt x="32051" y="44285"/>
                  </a:cubicBezTo>
                  <a:cubicBezTo>
                    <a:pt x="32051" y="44285"/>
                    <a:pt x="31794" y="44285"/>
                    <a:pt x="31794" y="44285"/>
                  </a:cubicBezTo>
                  <a:cubicBezTo>
                    <a:pt x="31794" y="44285"/>
                    <a:pt x="31794" y="44285"/>
                    <a:pt x="31794" y="44571"/>
                  </a:cubicBezTo>
                  <a:cubicBezTo>
                    <a:pt x="31794" y="44000"/>
                    <a:pt x="31794" y="43714"/>
                    <a:pt x="31794" y="43428"/>
                  </a:cubicBezTo>
                  <a:cubicBezTo>
                    <a:pt x="31794" y="42000"/>
                    <a:pt x="31538" y="40571"/>
                    <a:pt x="32564" y="39428"/>
                  </a:cubicBezTo>
                  <a:cubicBezTo>
                    <a:pt x="33589" y="38285"/>
                    <a:pt x="33589" y="37142"/>
                    <a:pt x="33076" y="35428"/>
                  </a:cubicBezTo>
                  <a:cubicBezTo>
                    <a:pt x="32820" y="34285"/>
                    <a:pt x="32820" y="34285"/>
                    <a:pt x="32820" y="34285"/>
                  </a:cubicBezTo>
                  <a:cubicBezTo>
                    <a:pt x="32564" y="33428"/>
                    <a:pt x="32307" y="32285"/>
                    <a:pt x="31794" y="31428"/>
                  </a:cubicBezTo>
                  <a:cubicBezTo>
                    <a:pt x="31025" y="28857"/>
                    <a:pt x="30000" y="26285"/>
                    <a:pt x="27948" y="25428"/>
                  </a:cubicBezTo>
                  <a:cubicBezTo>
                    <a:pt x="27179" y="25142"/>
                    <a:pt x="27179" y="25142"/>
                    <a:pt x="27179" y="25142"/>
                  </a:cubicBezTo>
                  <a:cubicBezTo>
                    <a:pt x="26666" y="59142"/>
                    <a:pt x="26666" y="59142"/>
                    <a:pt x="26666" y="59142"/>
                  </a:cubicBezTo>
                  <a:cubicBezTo>
                    <a:pt x="26153" y="59142"/>
                    <a:pt x="25897" y="59428"/>
                    <a:pt x="25384" y="59428"/>
                  </a:cubicBezTo>
                  <a:cubicBezTo>
                    <a:pt x="24615" y="59714"/>
                    <a:pt x="24102" y="60000"/>
                    <a:pt x="23589" y="60285"/>
                  </a:cubicBezTo>
                  <a:cubicBezTo>
                    <a:pt x="23076" y="60285"/>
                    <a:pt x="23076" y="60571"/>
                    <a:pt x="23076" y="60857"/>
                  </a:cubicBezTo>
                  <a:cubicBezTo>
                    <a:pt x="23076" y="61142"/>
                    <a:pt x="22820" y="61428"/>
                    <a:pt x="22820" y="61428"/>
                  </a:cubicBezTo>
                  <a:cubicBezTo>
                    <a:pt x="22564" y="61714"/>
                    <a:pt x="22307" y="62000"/>
                    <a:pt x="21794" y="62000"/>
                  </a:cubicBezTo>
                  <a:cubicBezTo>
                    <a:pt x="21794" y="62000"/>
                    <a:pt x="21794" y="62000"/>
                    <a:pt x="21538" y="62000"/>
                  </a:cubicBezTo>
                  <a:cubicBezTo>
                    <a:pt x="21282" y="62285"/>
                    <a:pt x="21282" y="62285"/>
                    <a:pt x="21282" y="62285"/>
                  </a:cubicBezTo>
                  <a:cubicBezTo>
                    <a:pt x="21282" y="62571"/>
                    <a:pt x="21282" y="62571"/>
                    <a:pt x="21282" y="62571"/>
                  </a:cubicBezTo>
                  <a:cubicBezTo>
                    <a:pt x="21282" y="63142"/>
                    <a:pt x="21282" y="63714"/>
                    <a:pt x="20769" y="64000"/>
                  </a:cubicBezTo>
                  <a:cubicBezTo>
                    <a:pt x="20769" y="64285"/>
                    <a:pt x="20512" y="64285"/>
                    <a:pt x="20512" y="64285"/>
                  </a:cubicBezTo>
                  <a:cubicBezTo>
                    <a:pt x="20256" y="64285"/>
                    <a:pt x="20256" y="64285"/>
                    <a:pt x="20000" y="64285"/>
                  </a:cubicBezTo>
                  <a:cubicBezTo>
                    <a:pt x="19743" y="64000"/>
                    <a:pt x="19487" y="64000"/>
                    <a:pt x="19230" y="63714"/>
                  </a:cubicBezTo>
                  <a:cubicBezTo>
                    <a:pt x="18974" y="63428"/>
                    <a:pt x="18717" y="63428"/>
                    <a:pt x="18205" y="63428"/>
                  </a:cubicBezTo>
                  <a:cubicBezTo>
                    <a:pt x="17435" y="63428"/>
                    <a:pt x="17435" y="63428"/>
                    <a:pt x="17435" y="63428"/>
                  </a:cubicBezTo>
                  <a:cubicBezTo>
                    <a:pt x="16666" y="63428"/>
                    <a:pt x="15897" y="63428"/>
                    <a:pt x="15128" y="63428"/>
                  </a:cubicBezTo>
                  <a:cubicBezTo>
                    <a:pt x="14871" y="63428"/>
                    <a:pt x="14615" y="63714"/>
                    <a:pt x="14358" y="63714"/>
                  </a:cubicBezTo>
                  <a:cubicBezTo>
                    <a:pt x="13846" y="63714"/>
                    <a:pt x="13589" y="64000"/>
                    <a:pt x="13076" y="64000"/>
                  </a:cubicBezTo>
                  <a:cubicBezTo>
                    <a:pt x="13076" y="64000"/>
                    <a:pt x="12820" y="64000"/>
                    <a:pt x="12820" y="64000"/>
                  </a:cubicBezTo>
                  <a:cubicBezTo>
                    <a:pt x="12564" y="63714"/>
                    <a:pt x="12564" y="63714"/>
                    <a:pt x="12564" y="63714"/>
                  </a:cubicBezTo>
                  <a:cubicBezTo>
                    <a:pt x="12051" y="62285"/>
                    <a:pt x="12051" y="62285"/>
                    <a:pt x="10512" y="62000"/>
                  </a:cubicBezTo>
                  <a:cubicBezTo>
                    <a:pt x="10000" y="62000"/>
                    <a:pt x="10000" y="62000"/>
                    <a:pt x="10000" y="62000"/>
                  </a:cubicBezTo>
                  <a:cubicBezTo>
                    <a:pt x="9230" y="62000"/>
                    <a:pt x="8717" y="62000"/>
                    <a:pt x="8205" y="60857"/>
                  </a:cubicBezTo>
                  <a:cubicBezTo>
                    <a:pt x="7948" y="60285"/>
                    <a:pt x="7948" y="60285"/>
                    <a:pt x="7948" y="60000"/>
                  </a:cubicBezTo>
                  <a:cubicBezTo>
                    <a:pt x="8205" y="60000"/>
                    <a:pt x="8205" y="59714"/>
                    <a:pt x="8205" y="59428"/>
                  </a:cubicBezTo>
                  <a:cubicBezTo>
                    <a:pt x="8205" y="59428"/>
                    <a:pt x="8205" y="59142"/>
                    <a:pt x="8205" y="58857"/>
                  </a:cubicBezTo>
                  <a:cubicBezTo>
                    <a:pt x="8461" y="58571"/>
                    <a:pt x="8461" y="58285"/>
                    <a:pt x="8205" y="58000"/>
                  </a:cubicBezTo>
                  <a:cubicBezTo>
                    <a:pt x="7948" y="57428"/>
                    <a:pt x="7692" y="57142"/>
                    <a:pt x="7435" y="56857"/>
                  </a:cubicBezTo>
                  <a:cubicBezTo>
                    <a:pt x="6923" y="56571"/>
                    <a:pt x="6666" y="56285"/>
                    <a:pt x="6410" y="56000"/>
                  </a:cubicBezTo>
                  <a:cubicBezTo>
                    <a:pt x="6410" y="55714"/>
                    <a:pt x="6410" y="55714"/>
                    <a:pt x="6410" y="55714"/>
                  </a:cubicBezTo>
                  <a:cubicBezTo>
                    <a:pt x="6153" y="55714"/>
                    <a:pt x="6153" y="55714"/>
                    <a:pt x="6153" y="55714"/>
                  </a:cubicBezTo>
                  <a:cubicBezTo>
                    <a:pt x="5897" y="55714"/>
                    <a:pt x="5897" y="55714"/>
                    <a:pt x="5897" y="55714"/>
                  </a:cubicBezTo>
                  <a:cubicBezTo>
                    <a:pt x="4358" y="55714"/>
                    <a:pt x="3846" y="57142"/>
                    <a:pt x="3333" y="58571"/>
                  </a:cubicBezTo>
                  <a:cubicBezTo>
                    <a:pt x="2820" y="60000"/>
                    <a:pt x="2820" y="60000"/>
                    <a:pt x="1794" y="60285"/>
                  </a:cubicBezTo>
                  <a:cubicBezTo>
                    <a:pt x="1538" y="60285"/>
                    <a:pt x="1282" y="60285"/>
                    <a:pt x="1282" y="60285"/>
                  </a:cubicBezTo>
                  <a:cubicBezTo>
                    <a:pt x="0" y="60571"/>
                    <a:pt x="0" y="60571"/>
                    <a:pt x="0" y="60571"/>
                  </a:cubicBezTo>
                  <a:cubicBezTo>
                    <a:pt x="769" y="61428"/>
                    <a:pt x="769" y="61428"/>
                    <a:pt x="769" y="61428"/>
                  </a:cubicBezTo>
                  <a:cubicBezTo>
                    <a:pt x="1025" y="61714"/>
                    <a:pt x="1538" y="62000"/>
                    <a:pt x="1794" y="62857"/>
                  </a:cubicBezTo>
                  <a:cubicBezTo>
                    <a:pt x="1794" y="62857"/>
                    <a:pt x="1794" y="63142"/>
                    <a:pt x="2051" y="63428"/>
                  </a:cubicBezTo>
                  <a:cubicBezTo>
                    <a:pt x="2307" y="64000"/>
                    <a:pt x="2564" y="64571"/>
                    <a:pt x="2820" y="65142"/>
                  </a:cubicBezTo>
                  <a:cubicBezTo>
                    <a:pt x="3076" y="65714"/>
                    <a:pt x="3333" y="66571"/>
                    <a:pt x="3589" y="67428"/>
                  </a:cubicBezTo>
                  <a:cubicBezTo>
                    <a:pt x="3846" y="68000"/>
                    <a:pt x="4102" y="68857"/>
                    <a:pt x="4358" y="69428"/>
                  </a:cubicBezTo>
                  <a:cubicBezTo>
                    <a:pt x="4615" y="70000"/>
                    <a:pt x="4615" y="70571"/>
                    <a:pt x="4871" y="71142"/>
                  </a:cubicBezTo>
                  <a:cubicBezTo>
                    <a:pt x="4871" y="71428"/>
                    <a:pt x="4871" y="71714"/>
                    <a:pt x="5128" y="72000"/>
                  </a:cubicBezTo>
                  <a:cubicBezTo>
                    <a:pt x="5128" y="72571"/>
                    <a:pt x="5384" y="73142"/>
                    <a:pt x="5384" y="73714"/>
                  </a:cubicBezTo>
                  <a:cubicBezTo>
                    <a:pt x="5641" y="74285"/>
                    <a:pt x="5641" y="75142"/>
                    <a:pt x="5897" y="75714"/>
                  </a:cubicBezTo>
                  <a:cubicBezTo>
                    <a:pt x="6153" y="76857"/>
                    <a:pt x="6666" y="77714"/>
                    <a:pt x="7179" y="78571"/>
                  </a:cubicBezTo>
                  <a:cubicBezTo>
                    <a:pt x="7435" y="79142"/>
                    <a:pt x="7435" y="79142"/>
                    <a:pt x="7435" y="79142"/>
                  </a:cubicBezTo>
                  <a:cubicBezTo>
                    <a:pt x="7692" y="79714"/>
                    <a:pt x="7948" y="80571"/>
                    <a:pt x="8205" y="81142"/>
                  </a:cubicBezTo>
                  <a:cubicBezTo>
                    <a:pt x="8461" y="82000"/>
                    <a:pt x="8717" y="82571"/>
                    <a:pt x="8974" y="83142"/>
                  </a:cubicBezTo>
                  <a:cubicBezTo>
                    <a:pt x="9230" y="83714"/>
                    <a:pt x="9230" y="84000"/>
                    <a:pt x="9487" y="84285"/>
                  </a:cubicBezTo>
                  <a:cubicBezTo>
                    <a:pt x="9743" y="84857"/>
                    <a:pt x="10000" y="85428"/>
                    <a:pt x="10256" y="86285"/>
                  </a:cubicBezTo>
                  <a:cubicBezTo>
                    <a:pt x="10512" y="86571"/>
                    <a:pt x="10769" y="86857"/>
                    <a:pt x="11025" y="87428"/>
                  </a:cubicBezTo>
                  <a:cubicBezTo>
                    <a:pt x="11282" y="87714"/>
                    <a:pt x="11538" y="87714"/>
                    <a:pt x="11538" y="88000"/>
                  </a:cubicBezTo>
                  <a:cubicBezTo>
                    <a:pt x="11794" y="88285"/>
                    <a:pt x="11794" y="88571"/>
                    <a:pt x="12051" y="88857"/>
                  </a:cubicBezTo>
                  <a:cubicBezTo>
                    <a:pt x="12051" y="89142"/>
                    <a:pt x="12307" y="89428"/>
                    <a:pt x="12307" y="89714"/>
                  </a:cubicBezTo>
                  <a:cubicBezTo>
                    <a:pt x="12564" y="90000"/>
                    <a:pt x="12564" y="90000"/>
                    <a:pt x="12564" y="90000"/>
                  </a:cubicBezTo>
                  <a:cubicBezTo>
                    <a:pt x="12564" y="90000"/>
                    <a:pt x="12820" y="90285"/>
                    <a:pt x="12820" y="90571"/>
                  </a:cubicBezTo>
                  <a:cubicBezTo>
                    <a:pt x="13333" y="91714"/>
                    <a:pt x="13333" y="93428"/>
                    <a:pt x="13333" y="94857"/>
                  </a:cubicBezTo>
                  <a:cubicBezTo>
                    <a:pt x="13333" y="95142"/>
                    <a:pt x="13333" y="95428"/>
                    <a:pt x="13333" y="96000"/>
                  </a:cubicBezTo>
                  <a:cubicBezTo>
                    <a:pt x="13333" y="96571"/>
                    <a:pt x="13589" y="97142"/>
                    <a:pt x="13333" y="97714"/>
                  </a:cubicBezTo>
                  <a:cubicBezTo>
                    <a:pt x="13333" y="98571"/>
                    <a:pt x="12820" y="99428"/>
                    <a:pt x="12051" y="99714"/>
                  </a:cubicBezTo>
                  <a:cubicBezTo>
                    <a:pt x="12051" y="99714"/>
                    <a:pt x="12051" y="99428"/>
                    <a:pt x="11794" y="99428"/>
                  </a:cubicBezTo>
                  <a:cubicBezTo>
                    <a:pt x="11538" y="99428"/>
                    <a:pt x="11282" y="99142"/>
                    <a:pt x="11025" y="99142"/>
                  </a:cubicBezTo>
                  <a:cubicBezTo>
                    <a:pt x="10769" y="99142"/>
                    <a:pt x="10512" y="99428"/>
                    <a:pt x="10512" y="99428"/>
                  </a:cubicBezTo>
                  <a:cubicBezTo>
                    <a:pt x="10000" y="100285"/>
                    <a:pt x="10256" y="101142"/>
                    <a:pt x="10256" y="101714"/>
                  </a:cubicBezTo>
                  <a:cubicBezTo>
                    <a:pt x="10512" y="101714"/>
                    <a:pt x="10512" y="101714"/>
                    <a:pt x="10512" y="101714"/>
                  </a:cubicBezTo>
                  <a:cubicBezTo>
                    <a:pt x="10512" y="102571"/>
                    <a:pt x="11025" y="103142"/>
                    <a:pt x="11282" y="103714"/>
                  </a:cubicBezTo>
                  <a:cubicBezTo>
                    <a:pt x="11538" y="104285"/>
                    <a:pt x="11794" y="104571"/>
                    <a:pt x="12051" y="104857"/>
                  </a:cubicBezTo>
                  <a:cubicBezTo>
                    <a:pt x="12307" y="105428"/>
                    <a:pt x="12564" y="106000"/>
                    <a:pt x="12820" y="106571"/>
                  </a:cubicBezTo>
                  <a:cubicBezTo>
                    <a:pt x="14102" y="108285"/>
                    <a:pt x="14615" y="109428"/>
                    <a:pt x="13846" y="110857"/>
                  </a:cubicBezTo>
                  <a:cubicBezTo>
                    <a:pt x="13846" y="110857"/>
                    <a:pt x="13846" y="110857"/>
                    <a:pt x="13589" y="111142"/>
                  </a:cubicBezTo>
                  <a:cubicBezTo>
                    <a:pt x="13333" y="111428"/>
                    <a:pt x="13333" y="111714"/>
                    <a:pt x="13076" y="112000"/>
                  </a:cubicBezTo>
                  <a:cubicBezTo>
                    <a:pt x="13076" y="112571"/>
                    <a:pt x="13076" y="113142"/>
                    <a:pt x="13333" y="113714"/>
                  </a:cubicBezTo>
                  <a:cubicBezTo>
                    <a:pt x="13333" y="114000"/>
                    <a:pt x="13333" y="114000"/>
                    <a:pt x="13333" y="114000"/>
                  </a:cubicBezTo>
                  <a:cubicBezTo>
                    <a:pt x="13333" y="114000"/>
                    <a:pt x="13333" y="114000"/>
                    <a:pt x="13333" y="114000"/>
                  </a:cubicBezTo>
                  <a:cubicBezTo>
                    <a:pt x="13589" y="114571"/>
                    <a:pt x="13846" y="115428"/>
                    <a:pt x="14358" y="115428"/>
                  </a:cubicBezTo>
                  <a:cubicBezTo>
                    <a:pt x="14615" y="115428"/>
                    <a:pt x="14615" y="115428"/>
                    <a:pt x="14615" y="115428"/>
                  </a:cubicBezTo>
                  <a:cubicBezTo>
                    <a:pt x="15384" y="114857"/>
                    <a:pt x="15128" y="114000"/>
                    <a:pt x="15128" y="113714"/>
                  </a:cubicBezTo>
                  <a:cubicBezTo>
                    <a:pt x="15128" y="113714"/>
                    <a:pt x="15128" y="113428"/>
                    <a:pt x="15128" y="113428"/>
                  </a:cubicBezTo>
                  <a:cubicBezTo>
                    <a:pt x="15128" y="113428"/>
                    <a:pt x="15128" y="113142"/>
                    <a:pt x="15128" y="113142"/>
                  </a:cubicBezTo>
                  <a:cubicBezTo>
                    <a:pt x="15384" y="112857"/>
                    <a:pt x="15641" y="112857"/>
                    <a:pt x="15897" y="112857"/>
                  </a:cubicBezTo>
                  <a:cubicBezTo>
                    <a:pt x="16410" y="112857"/>
                    <a:pt x="16666" y="113142"/>
                    <a:pt x="16666" y="113142"/>
                  </a:cubicBezTo>
                  <a:cubicBezTo>
                    <a:pt x="16666" y="114000"/>
                    <a:pt x="16666" y="114857"/>
                    <a:pt x="17435" y="115428"/>
                  </a:cubicBezTo>
                  <a:cubicBezTo>
                    <a:pt x="17692" y="115714"/>
                    <a:pt x="17692" y="115714"/>
                    <a:pt x="17692" y="115714"/>
                  </a:cubicBezTo>
                  <a:cubicBezTo>
                    <a:pt x="17948" y="115428"/>
                    <a:pt x="17948" y="115428"/>
                    <a:pt x="17948" y="115428"/>
                  </a:cubicBezTo>
                  <a:cubicBezTo>
                    <a:pt x="17948" y="115428"/>
                    <a:pt x="18205" y="115428"/>
                    <a:pt x="18205" y="115428"/>
                  </a:cubicBezTo>
                  <a:cubicBezTo>
                    <a:pt x="18461" y="115428"/>
                    <a:pt x="18461" y="115428"/>
                    <a:pt x="18461" y="115428"/>
                  </a:cubicBezTo>
                  <a:cubicBezTo>
                    <a:pt x="18461" y="115428"/>
                    <a:pt x="18717" y="115714"/>
                    <a:pt x="18717" y="116000"/>
                  </a:cubicBezTo>
                  <a:cubicBezTo>
                    <a:pt x="18974" y="116000"/>
                    <a:pt x="18974" y="116000"/>
                    <a:pt x="19230" y="116000"/>
                  </a:cubicBezTo>
                  <a:cubicBezTo>
                    <a:pt x="19230" y="116000"/>
                    <a:pt x="19487" y="116000"/>
                    <a:pt x="19487" y="116000"/>
                  </a:cubicBezTo>
                  <a:cubicBezTo>
                    <a:pt x="19487" y="116000"/>
                    <a:pt x="19487" y="116000"/>
                    <a:pt x="19487" y="116000"/>
                  </a:cubicBezTo>
                  <a:cubicBezTo>
                    <a:pt x="19743" y="116000"/>
                    <a:pt x="20000" y="116000"/>
                    <a:pt x="20000" y="116285"/>
                  </a:cubicBezTo>
                  <a:cubicBezTo>
                    <a:pt x="20000" y="116285"/>
                    <a:pt x="20000" y="116571"/>
                    <a:pt x="20000" y="116571"/>
                  </a:cubicBezTo>
                  <a:cubicBezTo>
                    <a:pt x="20000" y="116857"/>
                    <a:pt x="20000" y="117142"/>
                    <a:pt x="20256" y="117428"/>
                  </a:cubicBezTo>
                  <a:cubicBezTo>
                    <a:pt x="20512" y="117714"/>
                    <a:pt x="20769" y="117714"/>
                    <a:pt x="20769" y="118000"/>
                  </a:cubicBezTo>
                  <a:cubicBezTo>
                    <a:pt x="21025" y="118000"/>
                    <a:pt x="21025" y="118000"/>
                    <a:pt x="21025" y="118000"/>
                  </a:cubicBezTo>
                  <a:cubicBezTo>
                    <a:pt x="21025" y="118000"/>
                    <a:pt x="21282" y="118285"/>
                    <a:pt x="21282" y="118285"/>
                  </a:cubicBezTo>
                  <a:cubicBezTo>
                    <a:pt x="21538" y="118571"/>
                    <a:pt x="21538" y="118571"/>
                    <a:pt x="21794" y="118857"/>
                  </a:cubicBezTo>
                  <a:cubicBezTo>
                    <a:pt x="22307" y="119142"/>
                    <a:pt x="22820" y="119142"/>
                    <a:pt x="23076" y="119428"/>
                  </a:cubicBezTo>
                  <a:cubicBezTo>
                    <a:pt x="23333" y="119428"/>
                    <a:pt x="23589" y="119428"/>
                    <a:pt x="23589" y="119714"/>
                  </a:cubicBezTo>
                  <a:cubicBezTo>
                    <a:pt x="24102" y="119714"/>
                    <a:pt x="24615" y="120000"/>
                    <a:pt x="25384" y="120000"/>
                  </a:cubicBezTo>
                  <a:cubicBezTo>
                    <a:pt x="25641" y="120000"/>
                    <a:pt x="25641" y="120000"/>
                    <a:pt x="25897" y="119714"/>
                  </a:cubicBezTo>
                  <a:cubicBezTo>
                    <a:pt x="26410" y="119714"/>
                    <a:pt x="26923" y="118857"/>
                    <a:pt x="27435" y="118285"/>
                  </a:cubicBezTo>
                  <a:cubicBezTo>
                    <a:pt x="27692" y="118000"/>
                    <a:pt x="27692" y="117714"/>
                    <a:pt x="27692" y="117714"/>
                  </a:cubicBezTo>
                  <a:cubicBezTo>
                    <a:pt x="27948" y="117428"/>
                    <a:pt x="28205" y="116857"/>
                    <a:pt x="28461" y="116857"/>
                  </a:cubicBezTo>
                  <a:cubicBezTo>
                    <a:pt x="28974" y="116571"/>
                    <a:pt x="29230" y="116571"/>
                    <a:pt x="29743" y="116571"/>
                  </a:cubicBezTo>
                  <a:cubicBezTo>
                    <a:pt x="30000" y="116571"/>
                    <a:pt x="30512" y="116571"/>
                    <a:pt x="31025" y="116285"/>
                  </a:cubicBezTo>
                  <a:cubicBezTo>
                    <a:pt x="31282" y="116285"/>
                    <a:pt x="31282" y="116000"/>
                    <a:pt x="31538" y="116000"/>
                  </a:cubicBezTo>
                  <a:cubicBezTo>
                    <a:pt x="31794" y="115714"/>
                    <a:pt x="31794" y="115714"/>
                    <a:pt x="32051" y="115714"/>
                  </a:cubicBezTo>
                  <a:cubicBezTo>
                    <a:pt x="32051" y="115714"/>
                    <a:pt x="32307" y="115714"/>
                    <a:pt x="32307" y="115714"/>
                  </a:cubicBezTo>
                  <a:cubicBezTo>
                    <a:pt x="32564" y="115714"/>
                    <a:pt x="33076" y="115714"/>
                    <a:pt x="33333" y="115714"/>
                  </a:cubicBezTo>
                  <a:cubicBezTo>
                    <a:pt x="33333" y="115714"/>
                    <a:pt x="33589" y="116000"/>
                    <a:pt x="33589" y="116000"/>
                  </a:cubicBezTo>
                  <a:cubicBezTo>
                    <a:pt x="33846" y="116000"/>
                    <a:pt x="34358" y="116285"/>
                    <a:pt x="34615" y="116285"/>
                  </a:cubicBezTo>
                  <a:cubicBezTo>
                    <a:pt x="34615" y="116285"/>
                    <a:pt x="34615" y="116285"/>
                    <a:pt x="34615" y="116285"/>
                  </a:cubicBezTo>
                  <a:cubicBezTo>
                    <a:pt x="35128" y="116285"/>
                    <a:pt x="35384" y="116000"/>
                    <a:pt x="35641" y="116000"/>
                  </a:cubicBezTo>
                  <a:cubicBezTo>
                    <a:pt x="35641" y="115714"/>
                    <a:pt x="35897" y="115714"/>
                    <a:pt x="35897" y="115714"/>
                  </a:cubicBezTo>
                  <a:cubicBezTo>
                    <a:pt x="36153" y="115714"/>
                    <a:pt x="36153" y="115714"/>
                    <a:pt x="36410" y="115714"/>
                  </a:cubicBezTo>
                  <a:cubicBezTo>
                    <a:pt x="36666" y="115714"/>
                    <a:pt x="36923" y="115714"/>
                    <a:pt x="37179" y="115714"/>
                  </a:cubicBezTo>
                  <a:cubicBezTo>
                    <a:pt x="37435" y="115714"/>
                    <a:pt x="37435" y="115714"/>
                    <a:pt x="37435" y="115714"/>
                  </a:cubicBezTo>
                  <a:cubicBezTo>
                    <a:pt x="37692" y="116000"/>
                    <a:pt x="37948" y="116000"/>
                    <a:pt x="38205" y="116000"/>
                  </a:cubicBezTo>
                  <a:cubicBezTo>
                    <a:pt x="38461" y="116000"/>
                    <a:pt x="38717" y="115714"/>
                    <a:pt x="38974" y="115428"/>
                  </a:cubicBezTo>
                  <a:cubicBezTo>
                    <a:pt x="39230" y="115428"/>
                    <a:pt x="39230" y="115142"/>
                    <a:pt x="39230" y="114857"/>
                  </a:cubicBezTo>
                  <a:cubicBezTo>
                    <a:pt x="39230" y="114857"/>
                    <a:pt x="39230" y="114857"/>
                    <a:pt x="39230" y="114857"/>
                  </a:cubicBezTo>
                  <a:cubicBezTo>
                    <a:pt x="39487" y="114571"/>
                    <a:pt x="39487" y="114571"/>
                    <a:pt x="39743" y="114571"/>
                  </a:cubicBezTo>
                  <a:cubicBezTo>
                    <a:pt x="39743" y="114285"/>
                    <a:pt x="39743" y="114285"/>
                    <a:pt x="39743" y="114285"/>
                  </a:cubicBezTo>
                  <a:cubicBezTo>
                    <a:pt x="40256" y="114000"/>
                    <a:pt x="40512" y="113714"/>
                    <a:pt x="40512" y="113428"/>
                  </a:cubicBezTo>
                  <a:cubicBezTo>
                    <a:pt x="40512" y="113428"/>
                    <a:pt x="40769" y="113428"/>
                    <a:pt x="40769" y="113142"/>
                  </a:cubicBezTo>
                  <a:cubicBezTo>
                    <a:pt x="40769" y="113142"/>
                    <a:pt x="41282" y="113142"/>
                    <a:pt x="41538" y="113142"/>
                  </a:cubicBezTo>
                  <a:cubicBezTo>
                    <a:pt x="41794" y="112857"/>
                    <a:pt x="41794" y="112857"/>
                    <a:pt x="42051" y="112857"/>
                  </a:cubicBezTo>
                  <a:cubicBezTo>
                    <a:pt x="42564" y="112571"/>
                    <a:pt x="43076" y="112285"/>
                    <a:pt x="43846" y="112285"/>
                  </a:cubicBezTo>
                  <a:cubicBezTo>
                    <a:pt x="43846" y="112285"/>
                    <a:pt x="43846" y="112285"/>
                    <a:pt x="44102" y="112285"/>
                  </a:cubicBezTo>
                  <a:cubicBezTo>
                    <a:pt x="44615" y="112285"/>
                    <a:pt x="45384" y="112571"/>
                    <a:pt x="45897" y="112571"/>
                  </a:cubicBezTo>
                  <a:cubicBezTo>
                    <a:pt x="46153" y="112571"/>
                    <a:pt x="46410" y="112571"/>
                    <a:pt x="46666" y="112857"/>
                  </a:cubicBezTo>
                  <a:cubicBezTo>
                    <a:pt x="46666" y="112857"/>
                    <a:pt x="46666" y="112857"/>
                    <a:pt x="46666" y="112857"/>
                  </a:cubicBezTo>
                  <a:cubicBezTo>
                    <a:pt x="47179" y="112857"/>
                    <a:pt x="47692" y="112857"/>
                    <a:pt x="48205" y="113142"/>
                  </a:cubicBezTo>
                  <a:cubicBezTo>
                    <a:pt x="48461" y="113142"/>
                    <a:pt x="48717" y="113142"/>
                    <a:pt x="48717" y="113142"/>
                  </a:cubicBezTo>
                  <a:cubicBezTo>
                    <a:pt x="49487" y="113142"/>
                    <a:pt x="49743" y="112857"/>
                    <a:pt x="50000" y="112285"/>
                  </a:cubicBezTo>
                  <a:cubicBezTo>
                    <a:pt x="50000" y="112000"/>
                    <a:pt x="50256" y="111714"/>
                    <a:pt x="51025" y="111714"/>
                  </a:cubicBezTo>
                  <a:cubicBezTo>
                    <a:pt x="51794" y="111714"/>
                    <a:pt x="53076" y="112285"/>
                    <a:pt x="53846" y="112571"/>
                  </a:cubicBezTo>
                  <a:cubicBezTo>
                    <a:pt x="54358" y="112857"/>
                    <a:pt x="54615" y="113142"/>
                    <a:pt x="54871" y="113142"/>
                  </a:cubicBezTo>
                  <a:cubicBezTo>
                    <a:pt x="55128" y="113142"/>
                    <a:pt x="55384" y="113142"/>
                    <a:pt x="55641" y="113142"/>
                  </a:cubicBezTo>
                  <a:cubicBezTo>
                    <a:pt x="55897" y="113428"/>
                    <a:pt x="56153" y="113428"/>
                    <a:pt x="56410" y="113428"/>
                  </a:cubicBezTo>
                  <a:cubicBezTo>
                    <a:pt x="56410" y="113428"/>
                    <a:pt x="56410" y="113714"/>
                    <a:pt x="56666" y="113714"/>
                  </a:cubicBezTo>
                  <a:cubicBezTo>
                    <a:pt x="56923" y="114000"/>
                    <a:pt x="57179" y="114000"/>
                    <a:pt x="57692" y="114000"/>
                  </a:cubicBezTo>
                  <a:cubicBezTo>
                    <a:pt x="57948" y="114000"/>
                    <a:pt x="57948" y="114000"/>
                    <a:pt x="57948" y="114000"/>
                  </a:cubicBezTo>
                  <a:cubicBezTo>
                    <a:pt x="58461" y="114000"/>
                    <a:pt x="58974" y="114000"/>
                    <a:pt x="59487" y="113714"/>
                  </a:cubicBezTo>
                  <a:cubicBezTo>
                    <a:pt x="60000" y="113428"/>
                    <a:pt x="60256" y="113142"/>
                    <a:pt x="60512" y="112571"/>
                  </a:cubicBezTo>
                  <a:cubicBezTo>
                    <a:pt x="60512" y="112571"/>
                    <a:pt x="60512" y="112285"/>
                    <a:pt x="60512" y="112285"/>
                  </a:cubicBezTo>
                  <a:cubicBezTo>
                    <a:pt x="60769" y="112000"/>
                    <a:pt x="61282" y="111714"/>
                    <a:pt x="61538" y="111714"/>
                  </a:cubicBezTo>
                  <a:cubicBezTo>
                    <a:pt x="61794" y="111714"/>
                    <a:pt x="62307" y="112000"/>
                    <a:pt x="62564" y="112000"/>
                  </a:cubicBezTo>
                  <a:cubicBezTo>
                    <a:pt x="63076" y="112285"/>
                    <a:pt x="63589" y="112285"/>
                    <a:pt x="64102" y="112285"/>
                  </a:cubicBezTo>
                  <a:cubicBezTo>
                    <a:pt x="64358" y="112285"/>
                    <a:pt x="64871" y="112285"/>
                    <a:pt x="65128" y="112285"/>
                  </a:cubicBezTo>
                  <a:cubicBezTo>
                    <a:pt x="65384" y="112000"/>
                    <a:pt x="65641" y="111714"/>
                    <a:pt x="65897" y="111428"/>
                  </a:cubicBezTo>
                  <a:cubicBezTo>
                    <a:pt x="65897" y="111142"/>
                    <a:pt x="65897" y="111142"/>
                    <a:pt x="65897" y="111142"/>
                  </a:cubicBezTo>
                  <a:cubicBezTo>
                    <a:pt x="66153" y="110857"/>
                    <a:pt x="66410" y="110571"/>
                    <a:pt x="66666" y="110285"/>
                  </a:cubicBezTo>
                  <a:cubicBezTo>
                    <a:pt x="66666" y="110285"/>
                    <a:pt x="66923" y="110000"/>
                    <a:pt x="66923" y="110000"/>
                  </a:cubicBezTo>
                  <a:cubicBezTo>
                    <a:pt x="67435" y="109714"/>
                    <a:pt x="67692" y="109428"/>
                    <a:pt x="68205" y="109428"/>
                  </a:cubicBezTo>
                  <a:cubicBezTo>
                    <a:pt x="68205" y="109428"/>
                    <a:pt x="68205" y="109428"/>
                    <a:pt x="68205" y="109428"/>
                  </a:cubicBezTo>
                  <a:cubicBezTo>
                    <a:pt x="68717" y="109428"/>
                    <a:pt x="68974" y="109714"/>
                    <a:pt x="69230" y="109714"/>
                  </a:cubicBezTo>
                  <a:cubicBezTo>
                    <a:pt x="69743" y="110000"/>
                    <a:pt x="70256" y="110000"/>
                    <a:pt x="70769" y="110000"/>
                  </a:cubicBezTo>
                  <a:cubicBezTo>
                    <a:pt x="71282" y="110000"/>
                    <a:pt x="71794" y="110000"/>
                    <a:pt x="72051" y="109714"/>
                  </a:cubicBezTo>
                  <a:cubicBezTo>
                    <a:pt x="72564" y="109714"/>
                    <a:pt x="72820" y="109428"/>
                    <a:pt x="73333" y="109142"/>
                  </a:cubicBezTo>
                  <a:cubicBezTo>
                    <a:pt x="74102" y="108857"/>
                    <a:pt x="75128" y="108285"/>
                    <a:pt x="75897" y="107714"/>
                  </a:cubicBezTo>
                  <a:cubicBezTo>
                    <a:pt x="76410" y="107142"/>
                    <a:pt x="76410" y="107142"/>
                    <a:pt x="76410" y="107142"/>
                  </a:cubicBezTo>
                  <a:cubicBezTo>
                    <a:pt x="76923" y="106857"/>
                    <a:pt x="77435" y="106285"/>
                    <a:pt x="78205" y="106000"/>
                  </a:cubicBezTo>
                  <a:cubicBezTo>
                    <a:pt x="78461" y="105428"/>
                    <a:pt x="78974" y="105142"/>
                    <a:pt x="79487" y="104857"/>
                  </a:cubicBezTo>
                  <a:cubicBezTo>
                    <a:pt x="80000" y="104571"/>
                    <a:pt x="80512" y="104571"/>
                    <a:pt x="80769" y="104000"/>
                  </a:cubicBezTo>
                  <a:cubicBezTo>
                    <a:pt x="81538" y="103428"/>
                    <a:pt x="82307" y="102857"/>
                    <a:pt x="82820" y="102285"/>
                  </a:cubicBezTo>
                  <a:cubicBezTo>
                    <a:pt x="83333" y="102000"/>
                    <a:pt x="84102" y="101142"/>
                    <a:pt x="84615" y="100571"/>
                  </a:cubicBezTo>
                  <a:cubicBezTo>
                    <a:pt x="84871" y="100285"/>
                    <a:pt x="85128" y="100000"/>
                    <a:pt x="85384" y="99714"/>
                  </a:cubicBezTo>
                  <a:cubicBezTo>
                    <a:pt x="85641" y="99428"/>
                    <a:pt x="85897" y="99142"/>
                    <a:pt x="86153" y="98857"/>
                  </a:cubicBezTo>
                  <a:cubicBezTo>
                    <a:pt x="86410" y="98857"/>
                    <a:pt x="86666" y="98571"/>
                    <a:pt x="86666" y="98571"/>
                  </a:cubicBezTo>
                  <a:cubicBezTo>
                    <a:pt x="86923" y="98285"/>
                    <a:pt x="87179" y="98285"/>
                    <a:pt x="87179" y="98000"/>
                  </a:cubicBezTo>
                  <a:cubicBezTo>
                    <a:pt x="87692" y="97428"/>
                    <a:pt x="87692" y="97428"/>
                    <a:pt x="87692" y="97428"/>
                  </a:cubicBezTo>
                  <a:cubicBezTo>
                    <a:pt x="87948" y="97142"/>
                    <a:pt x="88205" y="96857"/>
                    <a:pt x="88461" y="96571"/>
                  </a:cubicBezTo>
                  <a:cubicBezTo>
                    <a:pt x="88717" y="96285"/>
                    <a:pt x="88974" y="96000"/>
                    <a:pt x="89230" y="95714"/>
                  </a:cubicBezTo>
                  <a:cubicBezTo>
                    <a:pt x="89487" y="95428"/>
                    <a:pt x="89743" y="95142"/>
                    <a:pt x="90000" y="94857"/>
                  </a:cubicBezTo>
                  <a:cubicBezTo>
                    <a:pt x="90256" y="94571"/>
                    <a:pt x="90256" y="94285"/>
                    <a:pt x="90512" y="94000"/>
                  </a:cubicBezTo>
                  <a:cubicBezTo>
                    <a:pt x="90769" y="93714"/>
                    <a:pt x="91282" y="93428"/>
                    <a:pt x="91538" y="93142"/>
                  </a:cubicBezTo>
                  <a:cubicBezTo>
                    <a:pt x="91538" y="92857"/>
                    <a:pt x="91538" y="92857"/>
                    <a:pt x="91538" y="92857"/>
                  </a:cubicBezTo>
                  <a:cubicBezTo>
                    <a:pt x="92564" y="91714"/>
                    <a:pt x="93076" y="90857"/>
                    <a:pt x="94102" y="90000"/>
                  </a:cubicBezTo>
                  <a:cubicBezTo>
                    <a:pt x="94871" y="89142"/>
                    <a:pt x="95641" y="88571"/>
                    <a:pt x="96410" y="87714"/>
                  </a:cubicBezTo>
                  <a:cubicBezTo>
                    <a:pt x="98461" y="85428"/>
                    <a:pt x="100256" y="82857"/>
                    <a:pt x="102051" y="80285"/>
                  </a:cubicBezTo>
                  <a:cubicBezTo>
                    <a:pt x="102564" y="79428"/>
                    <a:pt x="102564" y="79428"/>
                    <a:pt x="102564" y="79428"/>
                  </a:cubicBezTo>
                  <a:cubicBezTo>
                    <a:pt x="102820" y="79142"/>
                    <a:pt x="102820" y="78571"/>
                    <a:pt x="103076" y="78285"/>
                  </a:cubicBezTo>
                  <a:cubicBezTo>
                    <a:pt x="103076" y="78000"/>
                    <a:pt x="103076" y="78000"/>
                    <a:pt x="103333" y="77714"/>
                  </a:cubicBezTo>
                  <a:cubicBezTo>
                    <a:pt x="103589" y="77142"/>
                    <a:pt x="103846" y="76857"/>
                    <a:pt x="104102" y="76285"/>
                  </a:cubicBezTo>
                  <a:cubicBezTo>
                    <a:pt x="104358" y="76000"/>
                    <a:pt x="104358" y="76000"/>
                    <a:pt x="104358" y="76000"/>
                  </a:cubicBezTo>
                  <a:cubicBezTo>
                    <a:pt x="104615" y="75428"/>
                    <a:pt x="104871" y="74857"/>
                    <a:pt x="104871" y="74571"/>
                  </a:cubicBezTo>
                  <a:cubicBezTo>
                    <a:pt x="105128" y="74285"/>
                    <a:pt x="105128" y="74285"/>
                    <a:pt x="105128" y="74285"/>
                  </a:cubicBezTo>
                  <a:cubicBezTo>
                    <a:pt x="105128" y="74000"/>
                    <a:pt x="105384" y="73428"/>
                    <a:pt x="105641" y="73142"/>
                  </a:cubicBezTo>
                  <a:cubicBezTo>
                    <a:pt x="105897" y="72857"/>
                    <a:pt x="105897" y="72857"/>
                    <a:pt x="105897" y="72857"/>
                  </a:cubicBezTo>
                  <a:cubicBezTo>
                    <a:pt x="106153" y="72285"/>
                    <a:pt x="106410" y="71714"/>
                    <a:pt x="106666" y="71142"/>
                  </a:cubicBezTo>
                  <a:cubicBezTo>
                    <a:pt x="106923" y="70571"/>
                    <a:pt x="107179" y="70000"/>
                    <a:pt x="107692" y="69428"/>
                  </a:cubicBezTo>
                  <a:cubicBezTo>
                    <a:pt x="107948" y="68857"/>
                    <a:pt x="108205" y="68571"/>
                    <a:pt x="108717" y="68285"/>
                  </a:cubicBezTo>
                  <a:cubicBezTo>
                    <a:pt x="108974" y="68000"/>
                    <a:pt x="108974" y="68000"/>
                    <a:pt x="108974" y="68000"/>
                  </a:cubicBezTo>
                  <a:cubicBezTo>
                    <a:pt x="109230" y="67714"/>
                    <a:pt x="109487" y="67428"/>
                    <a:pt x="109743" y="67142"/>
                  </a:cubicBezTo>
                  <a:cubicBezTo>
                    <a:pt x="109743" y="66857"/>
                    <a:pt x="110000" y="66571"/>
                    <a:pt x="110256" y="66571"/>
                  </a:cubicBezTo>
                  <a:cubicBezTo>
                    <a:pt x="110769" y="66000"/>
                    <a:pt x="111282" y="65428"/>
                    <a:pt x="111794" y="65142"/>
                  </a:cubicBezTo>
                  <a:cubicBezTo>
                    <a:pt x="112307" y="64857"/>
                    <a:pt x="112564" y="64285"/>
                    <a:pt x="113076" y="64000"/>
                  </a:cubicBezTo>
                  <a:cubicBezTo>
                    <a:pt x="113333" y="63714"/>
                    <a:pt x="113589" y="63428"/>
                    <a:pt x="113846" y="63142"/>
                  </a:cubicBezTo>
                  <a:cubicBezTo>
                    <a:pt x="114102" y="63142"/>
                    <a:pt x="114358" y="62857"/>
                    <a:pt x="114615" y="62857"/>
                  </a:cubicBezTo>
                  <a:cubicBezTo>
                    <a:pt x="114871" y="62571"/>
                    <a:pt x="115384" y="62285"/>
                    <a:pt x="115641" y="61714"/>
                  </a:cubicBezTo>
                  <a:cubicBezTo>
                    <a:pt x="116410" y="61142"/>
                    <a:pt x="116410" y="60571"/>
                    <a:pt x="116666" y="60000"/>
                  </a:cubicBezTo>
                  <a:cubicBezTo>
                    <a:pt x="116666" y="59714"/>
                    <a:pt x="116666" y="59428"/>
                    <a:pt x="116666" y="59428"/>
                  </a:cubicBezTo>
                  <a:cubicBezTo>
                    <a:pt x="116666" y="58857"/>
                    <a:pt x="116923" y="58571"/>
                    <a:pt x="116923" y="58285"/>
                  </a:cubicBezTo>
                  <a:cubicBezTo>
                    <a:pt x="117179" y="58000"/>
                    <a:pt x="117179" y="57714"/>
                    <a:pt x="117435" y="57428"/>
                  </a:cubicBezTo>
                  <a:cubicBezTo>
                    <a:pt x="117435" y="56857"/>
                    <a:pt x="117692" y="56285"/>
                    <a:pt x="117692" y="55714"/>
                  </a:cubicBezTo>
                  <a:cubicBezTo>
                    <a:pt x="117692" y="55428"/>
                    <a:pt x="117692" y="55142"/>
                    <a:pt x="117692" y="54857"/>
                  </a:cubicBezTo>
                  <a:cubicBezTo>
                    <a:pt x="117948" y="53428"/>
                    <a:pt x="118461" y="52000"/>
                    <a:pt x="118717" y="50571"/>
                  </a:cubicBezTo>
                  <a:cubicBezTo>
                    <a:pt x="119230" y="49714"/>
                    <a:pt x="119230" y="49714"/>
                    <a:pt x="119230" y="49714"/>
                  </a:cubicBezTo>
                  <a:cubicBezTo>
                    <a:pt x="119230" y="49428"/>
                    <a:pt x="119230" y="49142"/>
                    <a:pt x="119487" y="48857"/>
                  </a:cubicBezTo>
                  <a:cubicBezTo>
                    <a:pt x="119743" y="48571"/>
                    <a:pt x="120000" y="48000"/>
                    <a:pt x="120000" y="47428"/>
                  </a:cubicBezTo>
                  <a:cubicBezTo>
                    <a:pt x="120000" y="46857"/>
                    <a:pt x="120000" y="46571"/>
                    <a:pt x="120000" y="46000"/>
                  </a:cubicBezTo>
                  <a:close/>
                  <a:moveTo>
                    <a:pt x="92051" y="72000"/>
                  </a:moveTo>
                  <a:cubicBezTo>
                    <a:pt x="92051" y="72857"/>
                    <a:pt x="92307" y="73428"/>
                    <a:pt x="91282" y="74285"/>
                  </a:cubicBezTo>
                  <a:cubicBezTo>
                    <a:pt x="90769" y="74571"/>
                    <a:pt x="89743" y="74857"/>
                    <a:pt x="88717" y="75142"/>
                  </a:cubicBezTo>
                  <a:cubicBezTo>
                    <a:pt x="88717" y="75142"/>
                    <a:pt x="88717" y="75142"/>
                    <a:pt x="88717" y="75142"/>
                  </a:cubicBezTo>
                  <a:cubicBezTo>
                    <a:pt x="88461" y="75142"/>
                    <a:pt x="87948" y="75142"/>
                    <a:pt x="87692" y="75428"/>
                  </a:cubicBezTo>
                  <a:cubicBezTo>
                    <a:pt x="86410" y="75714"/>
                    <a:pt x="85384" y="76857"/>
                    <a:pt x="84871" y="78571"/>
                  </a:cubicBezTo>
                  <a:cubicBezTo>
                    <a:pt x="84358" y="79428"/>
                    <a:pt x="83589" y="80000"/>
                    <a:pt x="82820" y="80000"/>
                  </a:cubicBezTo>
                  <a:cubicBezTo>
                    <a:pt x="82051" y="80000"/>
                    <a:pt x="81538" y="79714"/>
                    <a:pt x="81282" y="79142"/>
                  </a:cubicBezTo>
                  <a:cubicBezTo>
                    <a:pt x="81025" y="78857"/>
                    <a:pt x="81025" y="78857"/>
                    <a:pt x="81025" y="78571"/>
                  </a:cubicBezTo>
                  <a:cubicBezTo>
                    <a:pt x="81025" y="78285"/>
                    <a:pt x="81025" y="78285"/>
                    <a:pt x="81025" y="78000"/>
                  </a:cubicBezTo>
                  <a:cubicBezTo>
                    <a:pt x="80769" y="77714"/>
                    <a:pt x="80769" y="77714"/>
                    <a:pt x="80512" y="77714"/>
                  </a:cubicBezTo>
                  <a:cubicBezTo>
                    <a:pt x="80512" y="77714"/>
                    <a:pt x="80256" y="77428"/>
                    <a:pt x="80256" y="77428"/>
                  </a:cubicBezTo>
                  <a:cubicBezTo>
                    <a:pt x="80000" y="77142"/>
                    <a:pt x="80000" y="76857"/>
                    <a:pt x="80000" y="76571"/>
                  </a:cubicBezTo>
                  <a:cubicBezTo>
                    <a:pt x="79487" y="75714"/>
                    <a:pt x="79230" y="74857"/>
                    <a:pt x="78717" y="74857"/>
                  </a:cubicBezTo>
                  <a:cubicBezTo>
                    <a:pt x="78717" y="74857"/>
                    <a:pt x="78717" y="74857"/>
                    <a:pt x="78717" y="74857"/>
                  </a:cubicBezTo>
                  <a:cubicBezTo>
                    <a:pt x="78461" y="74571"/>
                    <a:pt x="78461" y="74285"/>
                    <a:pt x="78461" y="74000"/>
                  </a:cubicBezTo>
                  <a:cubicBezTo>
                    <a:pt x="78205" y="73714"/>
                    <a:pt x="78205" y="73142"/>
                    <a:pt x="77948" y="72857"/>
                  </a:cubicBezTo>
                  <a:cubicBezTo>
                    <a:pt x="77948" y="72571"/>
                    <a:pt x="77692" y="72285"/>
                    <a:pt x="77435" y="72000"/>
                  </a:cubicBezTo>
                  <a:cubicBezTo>
                    <a:pt x="77179" y="71714"/>
                    <a:pt x="76923" y="71428"/>
                    <a:pt x="77435" y="70857"/>
                  </a:cubicBezTo>
                  <a:cubicBezTo>
                    <a:pt x="77692" y="70285"/>
                    <a:pt x="78205" y="70000"/>
                    <a:pt x="78717" y="69714"/>
                  </a:cubicBezTo>
                  <a:cubicBezTo>
                    <a:pt x="78974" y="69428"/>
                    <a:pt x="79487" y="69142"/>
                    <a:pt x="79743" y="68857"/>
                  </a:cubicBezTo>
                  <a:cubicBezTo>
                    <a:pt x="80256" y="68285"/>
                    <a:pt x="80769" y="67428"/>
                    <a:pt x="81025" y="66857"/>
                  </a:cubicBezTo>
                  <a:cubicBezTo>
                    <a:pt x="81794" y="65714"/>
                    <a:pt x="82564" y="64285"/>
                    <a:pt x="83589" y="63714"/>
                  </a:cubicBezTo>
                  <a:cubicBezTo>
                    <a:pt x="84358" y="63142"/>
                    <a:pt x="84358" y="63142"/>
                    <a:pt x="84358" y="63142"/>
                  </a:cubicBezTo>
                  <a:cubicBezTo>
                    <a:pt x="85641" y="62285"/>
                    <a:pt x="86923" y="61428"/>
                    <a:pt x="87948" y="61428"/>
                  </a:cubicBezTo>
                  <a:cubicBezTo>
                    <a:pt x="88717" y="61428"/>
                    <a:pt x="89743" y="62000"/>
                    <a:pt x="90256" y="62857"/>
                  </a:cubicBezTo>
                  <a:cubicBezTo>
                    <a:pt x="90769" y="63428"/>
                    <a:pt x="91025" y="64000"/>
                    <a:pt x="91538" y="64285"/>
                  </a:cubicBezTo>
                  <a:cubicBezTo>
                    <a:pt x="92307" y="65142"/>
                    <a:pt x="92820" y="65714"/>
                    <a:pt x="93333" y="66571"/>
                  </a:cubicBezTo>
                  <a:cubicBezTo>
                    <a:pt x="93589" y="67428"/>
                    <a:pt x="93589" y="68571"/>
                    <a:pt x="93333" y="69428"/>
                  </a:cubicBezTo>
                  <a:cubicBezTo>
                    <a:pt x="93076" y="70000"/>
                    <a:pt x="92564" y="70285"/>
                    <a:pt x="92307" y="70285"/>
                  </a:cubicBezTo>
                  <a:cubicBezTo>
                    <a:pt x="91794" y="70571"/>
                    <a:pt x="91794" y="70571"/>
                    <a:pt x="91794" y="70571"/>
                  </a:cubicBezTo>
                  <a:cubicBezTo>
                    <a:pt x="91794" y="70857"/>
                    <a:pt x="91794" y="70857"/>
                    <a:pt x="91794" y="70857"/>
                  </a:cubicBezTo>
                  <a:cubicBezTo>
                    <a:pt x="91794" y="71428"/>
                    <a:pt x="91794" y="71714"/>
                    <a:pt x="92051" y="7200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36" name="Shape 2936"/>
            <p:cNvSpPr/>
            <p:nvPr/>
          </p:nvSpPr>
          <p:spPr>
            <a:xfrm>
              <a:off x="3739892" y="3166861"/>
              <a:ext cx="624972" cy="1012966"/>
            </a:xfrm>
            <a:custGeom>
              <a:avLst/>
              <a:gdLst/>
              <a:ahLst/>
              <a:cxnLst/>
              <a:rect l="0" t="0" r="0" b="0"/>
              <a:pathLst>
                <a:path w="120000" h="120000" extrusionOk="0">
                  <a:moveTo>
                    <a:pt x="119611" y="29779"/>
                  </a:moveTo>
                  <a:cubicBezTo>
                    <a:pt x="120000" y="29558"/>
                    <a:pt x="120000" y="29117"/>
                    <a:pt x="119611" y="28676"/>
                  </a:cubicBezTo>
                  <a:cubicBezTo>
                    <a:pt x="119611" y="28455"/>
                    <a:pt x="119223" y="28235"/>
                    <a:pt x="118834" y="28014"/>
                  </a:cubicBezTo>
                  <a:cubicBezTo>
                    <a:pt x="118834" y="28014"/>
                    <a:pt x="118834" y="27794"/>
                    <a:pt x="118834" y="27794"/>
                  </a:cubicBezTo>
                  <a:cubicBezTo>
                    <a:pt x="118834" y="27132"/>
                    <a:pt x="118058" y="26911"/>
                    <a:pt x="117281" y="26911"/>
                  </a:cubicBezTo>
                  <a:cubicBezTo>
                    <a:pt x="117281" y="26691"/>
                    <a:pt x="117669" y="26470"/>
                    <a:pt x="117669" y="26250"/>
                  </a:cubicBezTo>
                  <a:cubicBezTo>
                    <a:pt x="117669" y="26250"/>
                    <a:pt x="117669" y="26250"/>
                    <a:pt x="117669" y="26029"/>
                  </a:cubicBezTo>
                  <a:cubicBezTo>
                    <a:pt x="117669" y="25588"/>
                    <a:pt x="117669" y="25367"/>
                    <a:pt x="117669" y="24926"/>
                  </a:cubicBezTo>
                  <a:cubicBezTo>
                    <a:pt x="117281" y="24926"/>
                    <a:pt x="117281" y="24705"/>
                    <a:pt x="117281" y="24485"/>
                  </a:cubicBezTo>
                  <a:cubicBezTo>
                    <a:pt x="117281" y="24044"/>
                    <a:pt x="117281" y="23382"/>
                    <a:pt x="117281" y="22941"/>
                  </a:cubicBezTo>
                  <a:cubicBezTo>
                    <a:pt x="117281" y="22500"/>
                    <a:pt x="117281" y="22058"/>
                    <a:pt x="117281" y="21838"/>
                  </a:cubicBezTo>
                  <a:cubicBezTo>
                    <a:pt x="117281" y="21397"/>
                    <a:pt x="117281" y="20735"/>
                    <a:pt x="117281" y="20294"/>
                  </a:cubicBezTo>
                  <a:cubicBezTo>
                    <a:pt x="117281" y="19852"/>
                    <a:pt x="116893" y="19191"/>
                    <a:pt x="116893" y="18750"/>
                  </a:cubicBezTo>
                  <a:cubicBezTo>
                    <a:pt x="116893" y="18529"/>
                    <a:pt x="116893" y="18529"/>
                    <a:pt x="116893" y="18529"/>
                  </a:cubicBezTo>
                  <a:cubicBezTo>
                    <a:pt x="117281" y="18308"/>
                    <a:pt x="117281" y="17867"/>
                    <a:pt x="117281" y="17426"/>
                  </a:cubicBezTo>
                  <a:cubicBezTo>
                    <a:pt x="117281" y="17426"/>
                    <a:pt x="117281" y="17426"/>
                    <a:pt x="117281" y="17426"/>
                  </a:cubicBezTo>
                  <a:cubicBezTo>
                    <a:pt x="117669" y="16985"/>
                    <a:pt x="118058" y="16764"/>
                    <a:pt x="117669" y="16102"/>
                  </a:cubicBezTo>
                  <a:cubicBezTo>
                    <a:pt x="117669" y="15882"/>
                    <a:pt x="117669" y="15661"/>
                    <a:pt x="117669" y="15441"/>
                  </a:cubicBezTo>
                  <a:cubicBezTo>
                    <a:pt x="117281" y="15220"/>
                    <a:pt x="117281" y="15000"/>
                    <a:pt x="117281" y="14779"/>
                  </a:cubicBezTo>
                  <a:cubicBezTo>
                    <a:pt x="116893" y="14338"/>
                    <a:pt x="116893" y="13676"/>
                    <a:pt x="116893" y="13014"/>
                  </a:cubicBezTo>
                  <a:cubicBezTo>
                    <a:pt x="117281" y="12352"/>
                    <a:pt x="116893" y="11470"/>
                    <a:pt x="116893" y="10588"/>
                  </a:cubicBezTo>
                  <a:cubicBezTo>
                    <a:pt x="116893" y="9926"/>
                    <a:pt x="116504" y="9044"/>
                    <a:pt x="116504" y="8382"/>
                  </a:cubicBezTo>
                  <a:cubicBezTo>
                    <a:pt x="116504" y="7941"/>
                    <a:pt x="116504" y="7720"/>
                    <a:pt x="116504" y="7279"/>
                  </a:cubicBezTo>
                  <a:cubicBezTo>
                    <a:pt x="116504" y="6838"/>
                    <a:pt x="116116" y="6397"/>
                    <a:pt x="116504" y="6176"/>
                  </a:cubicBezTo>
                  <a:cubicBezTo>
                    <a:pt x="116504" y="5735"/>
                    <a:pt x="116504" y="5514"/>
                    <a:pt x="116893" y="5294"/>
                  </a:cubicBezTo>
                  <a:cubicBezTo>
                    <a:pt x="117281" y="5073"/>
                    <a:pt x="117669" y="4632"/>
                    <a:pt x="117669" y="3970"/>
                  </a:cubicBezTo>
                  <a:cubicBezTo>
                    <a:pt x="117669" y="3308"/>
                    <a:pt x="117669" y="2647"/>
                    <a:pt x="118058" y="1985"/>
                  </a:cubicBezTo>
                  <a:cubicBezTo>
                    <a:pt x="118446" y="1323"/>
                    <a:pt x="118058" y="661"/>
                    <a:pt x="117669" y="441"/>
                  </a:cubicBezTo>
                  <a:cubicBezTo>
                    <a:pt x="117669" y="0"/>
                    <a:pt x="117669" y="0"/>
                    <a:pt x="117669" y="0"/>
                  </a:cubicBezTo>
                  <a:cubicBezTo>
                    <a:pt x="116893" y="0"/>
                    <a:pt x="116893" y="0"/>
                    <a:pt x="116893" y="0"/>
                  </a:cubicBezTo>
                  <a:cubicBezTo>
                    <a:pt x="114951" y="220"/>
                    <a:pt x="113398" y="1102"/>
                    <a:pt x="111844" y="1764"/>
                  </a:cubicBezTo>
                  <a:cubicBezTo>
                    <a:pt x="111456" y="2205"/>
                    <a:pt x="110679" y="2426"/>
                    <a:pt x="109902" y="2867"/>
                  </a:cubicBezTo>
                  <a:cubicBezTo>
                    <a:pt x="109126" y="3088"/>
                    <a:pt x="108349" y="3308"/>
                    <a:pt x="107572" y="3308"/>
                  </a:cubicBezTo>
                  <a:cubicBezTo>
                    <a:pt x="106796" y="3529"/>
                    <a:pt x="106019" y="3750"/>
                    <a:pt x="105631" y="3970"/>
                  </a:cubicBezTo>
                  <a:cubicBezTo>
                    <a:pt x="104854" y="4191"/>
                    <a:pt x="104466" y="4411"/>
                    <a:pt x="104077" y="4411"/>
                  </a:cubicBezTo>
                  <a:cubicBezTo>
                    <a:pt x="103689" y="4852"/>
                    <a:pt x="102912" y="5073"/>
                    <a:pt x="101747" y="5294"/>
                  </a:cubicBezTo>
                  <a:cubicBezTo>
                    <a:pt x="101747" y="5294"/>
                    <a:pt x="101359" y="5294"/>
                    <a:pt x="101359" y="5294"/>
                  </a:cubicBezTo>
                  <a:cubicBezTo>
                    <a:pt x="100970" y="5294"/>
                    <a:pt x="100582" y="5294"/>
                    <a:pt x="100194" y="5294"/>
                  </a:cubicBezTo>
                  <a:cubicBezTo>
                    <a:pt x="99805" y="5073"/>
                    <a:pt x="99417" y="5073"/>
                    <a:pt x="99029" y="5073"/>
                  </a:cubicBezTo>
                  <a:cubicBezTo>
                    <a:pt x="98640" y="5073"/>
                    <a:pt x="97864" y="5294"/>
                    <a:pt x="96699" y="5514"/>
                  </a:cubicBezTo>
                  <a:cubicBezTo>
                    <a:pt x="96310" y="5735"/>
                    <a:pt x="95922" y="5955"/>
                    <a:pt x="95533" y="6176"/>
                  </a:cubicBezTo>
                  <a:cubicBezTo>
                    <a:pt x="95145" y="6617"/>
                    <a:pt x="94368" y="6838"/>
                    <a:pt x="93592" y="6838"/>
                  </a:cubicBezTo>
                  <a:cubicBezTo>
                    <a:pt x="93203" y="6838"/>
                    <a:pt x="92815" y="6838"/>
                    <a:pt x="92427" y="6617"/>
                  </a:cubicBezTo>
                  <a:cubicBezTo>
                    <a:pt x="92038" y="6617"/>
                    <a:pt x="91650" y="6397"/>
                    <a:pt x="91262" y="6397"/>
                  </a:cubicBezTo>
                  <a:cubicBezTo>
                    <a:pt x="90485" y="6176"/>
                    <a:pt x="90097" y="5955"/>
                    <a:pt x="89320" y="5955"/>
                  </a:cubicBezTo>
                  <a:cubicBezTo>
                    <a:pt x="88932" y="5955"/>
                    <a:pt x="88543" y="5955"/>
                    <a:pt x="87766" y="6176"/>
                  </a:cubicBezTo>
                  <a:cubicBezTo>
                    <a:pt x="86990" y="6617"/>
                    <a:pt x="86601" y="7058"/>
                    <a:pt x="86213" y="7279"/>
                  </a:cubicBezTo>
                  <a:cubicBezTo>
                    <a:pt x="85825" y="7720"/>
                    <a:pt x="85436" y="7941"/>
                    <a:pt x="85048" y="8382"/>
                  </a:cubicBezTo>
                  <a:cubicBezTo>
                    <a:pt x="83883" y="8823"/>
                    <a:pt x="83106" y="9264"/>
                    <a:pt x="81941" y="9264"/>
                  </a:cubicBezTo>
                  <a:cubicBezTo>
                    <a:pt x="81165" y="9264"/>
                    <a:pt x="80776" y="9044"/>
                    <a:pt x="80000" y="8823"/>
                  </a:cubicBezTo>
                  <a:cubicBezTo>
                    <a:pt x="79611" y="8823"/>
                    <a:pt x="79611" y="8823"/>
                    <a:pt x="79223" y="8602"/>
                  </a:cubicBezTo>
                  <a:cubicBezTo>
                    <a:pt x="78058" y="8382"/>
                    <a:pt x="77281" y="8161"/>
                    <a:pt x="76504" y="8161"/>
                  </a:cubicBezTo>
                  <a:cubicBezTo>
                    <a:pt x="75728" y="8161"/>
                    <a:pt x="75339" y="8382"/>
                    <a:pt x="74951" y="8382"/>
                  </a:cubicBezTo>
                  <a:cubicBezTo>
                    <a:pt x="74563" y="8382"/>
                    <a:pt x="74174" y="8602"/>
                    <a:pt x="73786" y="8823"/>
                  </a:cubicBezTo>
                  <a:cubicBezTo>
                    <a:pt x="73786" y="8823"/>
                    <a:pt x="73398" y="9044"/>
                    <a:pt x="73009" y="9044"/>
                  </a:cubicBezTo>
                  <a:cubicBezTo>
                    <a:pt x="72621" y="9044"/>
                    <a:pt x="72621" y="9044"/>
                    <a:pt x="72621" y="9044"/>
                  </a:cubicBezTo>
                  <a:cubicBezTo>
                    <a:pt x="72233" y="9044"/>
                    <a:pt x="72233" y="9044"/>
                    <a:pt x="71844" y="9044"/>
                  </a:cubicBezTo>
                  <a:cubicBezTo>
                    <a:pt x="71844" y="8823"/>
                    <a:pt x="71456" y="8823"/>
                    <a:pt x="71067" y="8823"/>
                  </a:cubicBezTo>
                  <a:cubicBezTo>
                    <a:pt x="70679" y="8823"/>
                    <a:pt x="70679" y="8823"/>
                    <a:pt x="70291" y="9044"/>
                  </a:cubicBezTo>
                  <a:cubicBezTo>
                    <a:pt x="70291" y="9044"/>
                    <a:pt x="69902" y="9044"/>
                    <a:pt x="69514" y="9044"/>
                  </a:cubicBezTo>
                  <a:cubicBezTo>
                    <a:pt x="69514" y="9044"/>
                    <a:pt x="69514" y="9044"/>
                    <a:pt x="69514" y="9044"/>
                  </a:cubicBezTo>
                  <a:cubicBezTo>
                    <a:pt x="68737" y="9044"/>
                    <a:pt x="67961" y="8602"/>
                    <a:pt x="67572" y="8382"/>
                  </a:cubicBezTo>
                  <a:cubicBezTo>
                    <a:pt x="67184" y="7941"/>
                    <a:pt x="66796" y="7720"/>
                    <a:pt x="66019" y="7500"/>
                  </a:cubicBezTo>
                  <a:cubicBezTo>
                    <a:pt x="65242" y="7279"/>
                    <a:pt x="64854" y="7279"/>
                    <a:pt x="64466" y="7279"/>
                  </a:cubicBezTo>
                  <a:cubicBezTo>
                    <a:pt x="64077" y="7279"/>
                    <a:pt x="63689" y="7279"/>
                    <a:pt x="62912" y="7500"/>
                  </a:cubicBezTo>
                  <a:cubicBezTo>
                    <a:pt x="62524" y="7720"/>
                    <a:pt x="62135" y="7941"/>
                    <a:pt x="61747" y="7941"/>
                  </a:cubicBezTo>
                  <a:cubicBezTo>
                    <a:pt x="60582" y="8161"/>
                    <a:pt x="59805" y="8382"/>
                    <a:pt x="58640" y="8382"/>
                  </a:cubicBezTo>
                  <a:cubicBezTo>
                    <a:pt x="57864" y="8382"/>
                    <a:pt x="57475" y="8382"/>
                    <a:pt x="56699" y="8382"/>
                  </a:cubicBezTo>
                  <a:cubicBezTo>
                    <a:pt x="56310" y="8161"/>
                    <a:pt x="56310" y="8161"/>
                    <a:pt x="56310" y="8161"/>
                  </a:cubicBezTo>
                  <a:cubicBezTo>
                    <a:pt x="56310" y="8161"/>
                    <a:pt x="56310" y="8161"/>
                    <a:pt x="55922" y="8161"/>
                  </a:cubicBezTo>
                  <a:cubicBezTo>
                    <a:pt x="55533" y="8161"/>
                    <a:pt x="54757" y="8382"/>
                    <a:pt x="54368" y="8382"/>
                  </a:cubicBezTo>
                  <a:cubicBezTo>
                    <a:pt x="53203" y="8382"/>
                    <a:pt x="53203" y="8382"/>
                    <a:pt x="53203" y="8382"/>
                  </a:cubicBezTo>
                  <a:cubicBezTo>
                    <a:pt x="53203" y="8823"/>
                    <a:pt x="53203" y="8823"/>
                    <a:pt x="53203" y="8823"/>
                  </a:cubicBezTo>
                  <a:cubicBezTo>
                    <a:pt x="53203" y="9485"/>
                    <a:pt x="52815" y="10147"/>
                    <a:pt x="52427" y="10588"/>
                  </a:cubicBezTo>
                  <a:cubicBezTo>
                    <a:pt x="52427" y="11029"/>
                    <a:pt x="52038" y="11250"/>
                    <a:pt x="52038" y="11470"/>
                  </a:cubicBezTo>
                  <a:cubicBezTo>
                    <a:pt x="51650" y="11911"/>
                    <a:pt x="51262" y="12352"/>
                    <a:pt x="50873" y="13014"/>
                  </a:cubicBezTo>
                  <a:cubicBezTo>
                    <a:pt x="50873" y="13897"/>
                    <a:pt x="50873" y="14779"/>
                    <a:pt x="50873" y="15441"/>
                  </a:cubicBezTo>
                  <a:cubicBezTo>
                    <a:pt x="50873" y="16323"/>
                    <a:pt x="51262" y="16985"/>
                    <a:pt x="50873" y="17647"/>
                  </a:cubicBezTo>
                  <a:cubicBezTo>
                    <a:pt x="50485" y="18970"/>
                    <a:pt x="50873" y="19852"/>
                    <a:pt x="51262" y="20735"/>
                  </a:cubicBezTo>
                  <a:cubicBezTo>
                    <a:pt x="51650" y="22058"/>
                    <a:pt x="52427" y="23161"/>
                    <a:pt x="53592" y="24485"/>
                  </a:cubicBezTo>
                  <a:cubicBezTo>
                    <a:pt x="53592" y="24485"/>
                    <a:pt x="53592" y="24485"/>
                    <a:pt x="53592" y="24485"/>
                  </a:cubicBezTo>
                  <a:cubicBezTo>
                    <a:pt x="53980" y="24705"/>
                    <a:pt x="53980" y="24705"/>
                    <a:pt x="53980" y="24705"/>
                  </a:cubicBezTo>
                  <a:cubicBezTo>
                    <a:pt x="59417" y="25588"/>
                    <a:pt x="62135" y="29779"/>
                    <a:pt x="62912" y="32426"/>
                  </a:cubicBezTo>
                  <a:cubicBezTo>
                    <a:pt x="62912" y="33088"/>
                    <a:pt x="62912" y="33970"/>
                    <a:pt x="62912" y="34632"/>
                  </a:cubicBezTo>
                  <a:cubicBezTo>
                    <a:pt x="62912" y="34852"/>
                    <a:pt x="62912" y="34852"/>
                    <a:pt x="62912" y="34852"/>
                  </a:cubicBezTo>
                  <a:cubicBezTo>
                    <a:pt x="62912" y="35073"/>
                    <a:pt x="62912" y="35294"/>
                    <a:pt x="62524" y="35514"/>
                  </a:cubicBezTo>
                  <a:cubicBezTo>
                    <a:pt x="62524" y="35955"/>
                    <a:pt x="62912" y="36617"/>
                    <a:pt x="62912" y="37058"/>
                  </a:cubicBezTo>
                  <a:cubicBezTo>
                    <a:pt x="62912" y="37720"/>
                    <a:pt x="62912" y="38161"/>
                    <a:pt x="62912" y="38602"/>
                  </a:cubicBezTo>
                  <a:cubicBezTo>
                    <a:pt x="62912" y="39926"/>
                    <a:pt x="62135" y="40808"/>
                    <a:pt x="60970" y="41029"/>
                  </a:cubicBezTo>
                  <a:cubicBezTo>
                    <a:pt x="60194" y="41250"/>
                    <a:pt x="59417" y="41250"/>
                    <a:pt x="59029" y="41250"/>
                  </a:cubicBezTo>
                  <a:cubicBezTo>
                    <a:pt x="57864" y="41250"/>
                    <a:pt x="57475" y="41470"/>
                    <a:pt x="56699" y="42132"/>
                  </a:cubicBezTo>
                  <a:cubicBezTo>
                    <a:pt x="56699" y="42352"/>
                    <a:pt x="56310" y="42573"/>
                    <a:pt x="56310" y="42573"/>
                  </a:cubicBezTo>
                  <a:cubicBezTo>
                    <a:pt x="55533" y="43455"/>
                    <a:pt x="54757" y="44117"/>
                    <a:pt x="55145" y="44779"/>
                  </a:cubicBezTo>
                  <a:cubicBezTo>
                    <a:pt x="55145" y="45220"/>
                    <a:pt x="55533" y="45661"/>
                    <a:pt x="55533" y="45882"/>
                  </a:cubicBezTo>
                  <a:cubicBezTo>
                    <a:pt x="55922" y="46764"/>
                    <a:pt x="56310" y="47426"/>
                    <a:pt x="56310" y="48308"/>
                  </a:cubicBezTo>
                  <a:cubicBezTo>
                    <a:pt x="55922" y="48529"/>
                    <a:pt x="55145" y="48529"/>
                    <a:pt x="54757" y="48529"/>
                  </a:cubicBezTo>
                  <a:cubicBezTo>
                    <a:pt x="54368" y="48529"/>
                    <a:pt x="54368" y="48529"/>
                    <a:pt x="53980" y="48529"/>
                  </a:cubicBezTo>
                  <a:cubicBezTo>
                    <a:pt x="53980" y="48308"/>
                    <a:pt x="53592" y="48308"/>
                    <a:pt x="53592" y="47647"/>
                  </a:cubicBezTo>
                  <a:cubicBezTo>
                    <a:pt x="53592" y="47205"/>
                    <a:pt x="53592" y="46985"/>
                    <a:pt x="53592" y="46764"/>
                  </a:cubicBezTo>
                  <a:cubicBezTo>
                    <a:pt x="53980" y="46102"/>
                    <a:pt x="53980" y="45882"/>
                    <a:pt x="52815" y="45220"/>
                  </a:cubicBezTo>
                  <a:cubicBezTo>
                    <a:pt x="52427" y="45220"/>
                    <a:pt x="52038" y="45000"/>
                    <a:pt x="51650" y="44779"/>
                  </a:cubicBezTo>
                  <a:cubicBezTo>
                    <a:pt x="50097" y="44117"/>
                    <a:pt x="48543" y="43235"/>
                    <a:pt x="47766" y="42352"/>
                  </a:cubicBezTo>
                  <a:cubicBezTo>
                    <a:pt x="47378" y="42132"/>
                    <a:pt x="47378" y="41911"/>
                    <a:pt x="47378" y="41691"/>
                  </a:cubicBezTo>
                  <a:cubicBezTo>
                    <a:pt x="47378" y="41470"/>
                    <a:pt x="47378" y="41470"/>
                    <a:pt x="47378" y="41250"/>
                  </a:cubicBezTo>
                  <a:cubicBezTo>
                    <a:pt x="47378" y="40808"/>
                    <a:pt x="46990" y="40588"/>
                    <a:pt x="46601" y="40367"/>
                  </a:cubicBezTo>
                  <a:cubicBezTo>
                    <a:pt x="46601" y="40147"/>
                    <a:pt x="46601" y="40147"/>
                    <a:pt x="46213" y="39926"/>
                  </a:cubicBezTo>
                  <a:cubicBezTo>
                    <a:pt x="45825" y="39044"/>
                    <a:pt x="45825" y="39044"/>
                    <a:pt x="46213" y="38602"/>
                  </a:cubicBezTo>
                  <a:cubicBezTo>
                    <a:pt x="46601" y="38382"/>
                    <a:pt x="46601" y="38161"/>
                    <a:pt x="46990" y="37941"/>
                  </a:cubicBezTo>
                  <a:cubicBezTo>
                    <a:pt x="47378" y="37720"/>
                    <a:pt x="47378" y="37279"/>
                    <a:pt x="47378" y="36838"/>
                  </a:cubicBezTo>
                  <a:cubicBezTo>
                    <a:pt x="47766" y="36617"/>
                    <a:pt x="47766" y="36176"/>
                    <a:pt x="48155" y="35955"/>
                  </a:cubicBezTo>
                  <a:cubicBezTo>
                    <a:pt x="49708" y="34191"/>
                    <a:pt x="50485" y="31323"/>
                    <a:pt x="48155" y="29558"/>
                  </a:cubicBezTo>
                  <a:cubicBezTo>
                    <a:pt x="47766" y="28897"/>
                    <a:pt x="46601" y="28676"/>
                    <a:pt x="45825" y="28676"/>
                  </a:cubicBezTo>
                  <a:cubicBezTo>
                    <a:pt x="44660" y="28676"/>
                    <a:pt x="43883" y="28897"/>
                    <a:pt x="42718" y="29117"/>
                  </a:cubicBezTo>
                  <a:cubicBezTo>
                    <a:pt x="41553" y="29338"/>
                    <a:pt x="40388" y="29558"/>
                    <a:pt x="39223" y="29558"/>
                  </a:cubicBezTo>
                  <a:cubicBezTo>
                    <a:pt x="39223" y="29558"/>
                    <a:pt x="39223" y="29558"/>
                    <a:pt x="39223" y="29558"/>
                  </a:cubicBezTo>
                  <a:cubicBezTo>
                    <a:pt x="38058" y="29558"/>
                    <a:pt x="36893" y="28455"/>
                    <a:pt x="36116" y="27573"/>
                  </a:cubicBezTo>
                  <a:cubicBezTo>
                    <a:pt x="35339" y="26911"/>
                    <a:pt x="34951" y="26470"/>
                    <a:pt x="34563" y="26250"/>
                  </a:cubicBezTo>
                  <a:cubicBezTo>
                    <a:pt x="34174" y="26029"/>
                    <a:pt x="34174" y="25808"/>
                    <a:pt x="34174" y="25808"/>
                  </a:cubicBezTo>
                  <a:cubicBezTo>
                    <a:pt x="33786" y="25588"/>
                    <a:pt x="33786" y="25588"/>
                    <a:pt x="33786" y="25588"/>
                  </a:cubicBezTo>
                  <a:cubicBezTo>
                    <a:pt x="33009" y="25808"/>
                    <a:pt x="33009" y="25808"/>
                    <a:pt x="33009" y="25808"/>
                  </a:cubicBezTo>
                  <a:cubicBezTo>
                    <a:pt x="33009" y="25808"/>
                    <a:pt x="33009" y="25808"/>
                    <a:pt x="32621" y="25808"/>
                  </a:cubicBezTo>
                  <a:cubicBezTo>
                    <a:pt x="32621" y="25808"/>
                    <a:pt x="32233" y="25808"/>
                    <a:pt x="32233" y="25808"/>
                  </a:cubicBezTo>
                  <a:cubicBezTo>
                    <a:pt x="776" y="32867"/>
                    <a:pt x="776" y="32867"/>
                    <a:pt x="776" y="32867"/>
                  </a:cubicBezTo>
                  <a:cubicBezTo>
                    <a:pt x="0" y="32867"/>
                    <a:pt x="0" y="32867"/>
                    <a:pt x="0" y="32867"/>
                  </a:cubicBezTo>
                  <a:cubicBezTo>
                    <a:pt x="388" y="33308"/>
                    <a:pt x="388" y="33308"/>
                    <a:pt x="388" y="33308"/>
                  </a:cubicBezTo>
                  <a:cubicBezTo>
                    <a:pt x="388" y="33529"/>
                    <a:pt x="388" y="33970"/>
                    <a:pt x="1165" y="34632"/>
                  </a:cubicBezTo>
                  <a:cubicBezTo>
                    <a:pt x="1553" y="35294"/>
                    <a:pt x="1941" y="35955"/>
                    <a:pt x="2330" y="36617"/>
                  </a:cubicBezTo>
                  <a:cubicBezTo>
                    <a:pt x="2718" y="40367"/>
                    <a:pt x="2718" y="40367"/>
                    <a:pt x="2718" y="40367"/>
                  </a:cubicBezTo>
                  <a:cubicBezTo>
                    <a:pt x="11262" y="40367"/>
                    <a:pt x="11262" y="40367"/>
                    <a:pt x="11262" y="40367"/>
                  </a:cubicBezTo>
                  <a:cubicBezTo>
                    <a:pt x="11650" y="40588"/>
                    <a:pt x="12038" y="40588"/>
                    <a:pt x="12427" y="40808"/>
                  </a:cubicBezTo>
                  <a:cubicBezTo>
                    <a:pt x="12815" y="41250"/>
                    <a:pt x="13592" y="41470"/>
                    <a:pt x="14757" y="41470"/>
                  </a:cubicBezTo>
                  <a:cubicBezTo>
                    <a:pt x="16310" y="41691"/>
                    <a:pt x="17087" y="41691"/>
                    <a:pt x="18252" y="42573"/>
                  </a:cubicBezTo>
                  <a:cubicBezTo>
                    <a:pt x="18640" y="42794"/>
                    <a:pt x="18640" y="42794"/>
                    <a:pt x="18640" y="42794"/>
                  </a:cubicBezTo>
                  <a:cubicBezTo>
                    <a:pt x="19417" y="43235"/>
                    <a:pt x="20194" y="43676"/>
                    <a:pt x="21747" y="43676"/>
                  </a:cubicBezTo>
                  <a:cubicBezTo>
                    <a:pt x="21747" y="43676"/>
                    <a:pt x="21747" y="43676"/>
                    <a:pt x="21747" y="43676"/>
                  </a:cubicBezTo>
                  <a:cubicBezTo>
                    <a:pt x="21747" y="43676"/>
                    <a:pt x="22135" y="43676"/>
                    <a:pt x="22524" y="43676"/>
                  </a:cubicBezTo>
                  <a:cubicBezTo>
                    <a:pt x="22912" y="43676"/>
                    <a:pt x="23300" y="43676"/>
                    <a:pt x="23689" y="43676"/>
                  </a:cubicBezTo>
                  <a:cubicBezTo>
                    <a:pt x="24077" y="43676"/>
                    <a:pt x="24854" y="43676"/>
                    <a:pt x="25631" y="43897"/>
                  </a:cubicBezTo>
                  <a:cubicBezTo>
                    <a:pt x="26407" y="44117"/>
                    <a:pt x="26796" y="44338"/>
                    <a:pt x="27572" y="44558"/>
                  </a:cubicBezTo>
                  <a:cubicBezTo>
                    <a:pt x="27961" y="44779"/>
                    <a:pt x="28349" y="45000"/>
                    <a:pt x="29126" y="45220"/>
                  </a:cubicBezTo>
                  <a:cubicBezTo>
                    <a:pt x="30291" y="45661"/>
                    <a:pt x="30291" y="45882"/>
                    <a:pt x="29902" y="46544"/>
                  </a:cubicBezTo>
                  <a:cubicBezTo>
                    <a:pt x="29902" y="46544"/>
                    <a:pt x="29902" y="46764"/>
                    <a:pt x="29514" y="46985"/>
                  </a:cubicBezTo>
                  <a:cubicBezTo>
                    <a:pt x="29514" y="47647"/>
                    <a:pt x="29902" y="47867"/>
                    <a:pt x="30291" y="48308"/>
                  </a:cubicBezTo>
                  <a:cubicBezTo>
                    <a:pt x="30291" y="48529"/>
                    <a:pt x="30291" y="48750"/>
                    <a:pt x="30679" y="48970"/>
                  </a:cubicBezTo>
                  <a:cubicBezTo>
                    <a:pt x="31067" y="49632"/>
                    <a:pt x="30679" y="50073"/>
                    <a:pt x="30679" y="50514"/>
                  </a:cubicBezTo>
                  <a:cubicBezTo>
                    <a:pt x="30679" y="50735"/>
                    <a:pt x="30679" y="50955"/>
                    <a:pt x="30679" y="51176"/>
                  </a:cubicBezTo>
                  <a:cubicBezTo>
                    <a:pt x="30679" y="51838"/>
                    <a:pt x="30679" y="52500"/>
                    <a:pt x="30679" y="53161"/>
                  </a:cubicBezTo>
                  <a:cubicBezTo>
                    <a:pt x="30679" y="53823"/>
                    <a:pt x="30291" y="54485"/>
                    <a:pt x="30291" y="55147"/>
                  </a:cubicBezTo>
                  <a:cubicBezTo>
                    <a:pt x="30291" y="55367"/>
                    <a:pt x="30291" y="55808"/>
                    <a:pt x="30679" y="56029"/>
                  </a:cubicBezTo>
                  <a:cubicBezTo>
                    <a:pt x="30679" y="56691"/>
                    <a:pt x="30679" y="57573"/>
                    <a:pt x="30679" y="57794"/>
                  </a:cubicBezTo>
                  <a:cubicBezTo>
                    <a:pt x="30291" y="58014"/>
                    <a:pt x="30291" y="58235"/>
                    <a:pt x="29902" y="58235"/>
                  </a:cubicBezTo>
                  <a:cubicBezTo>
                    <a:pt x="29514" y="58455"/>
                    <a:pt x="29514" y="58676"/>
                    <a:pt x="29126" y="58897"/>
                  </a:cubicBezTo>
                  <a:cubicBezTo>
                    <a:pt x="29126" y="59117"/>
                    <a:pt x="29126" y="59338"/>
                    <a:pt x="29126" y="59558"/>
                  </a:cubicBezTo>
                  <a:cubicBezTo>
                    <a:pt x="29126" y="59779"/>
                    <a:pt x="29126" y="60220"/>
                    <a:pt x="28737" y="60441"/>
                  </a:cubicBezTo>
                  <a:cubicBezTo>
                    <a:pt x="28737" y="60441"/>
                    <a:pt x="28349" y="60661"/>
                    <a:pt x="27961" y="60661"/>
                  </a:cubicBezTo>
                  <a:cubicBezTo>
                    <a:pt x="27572" y="60882"/>
                    <a:pt x="27184" y="60882"/>
                    <a:pt x="27184" y="61323"/>
                  </a:cubicBezTo>
                  <a:cubicBezTo>
                    <a:pt x="27184" y="61544"/>
                    <a:pt x="27572" y="61764"/>
                    <a:pt x="27961" y="62205"/>
                  </a:cubicBezTo>
                  <a:cubicBezTo>
                    <a:pt x="28349" y="62205"/>
                    <a:pt x="28349" y="62426"/>
                    <a:pt x="28737" y="62647"/>
                  </a:cubicBezTo>
                  <a:cubicBezTo>
                    <a:pt x="28737" y="63088"/>
                    <a:pt x="28737" y="63308"/>
                    <a:pt x="28737" y="63529"/>
                  </a:cubicBezTo>
                  <a:cubicBezTo>
                    <a:pt x="28349" y="63750"/>
                    <a:pt x="28349" y="63750"/>
                    <a:pt x="28349" y="63750"/>
                  </a:cubicBezTo>
                  <a:cubicBezTo>
                    <a:pt x="27961" y="64632"/>
                    <a:pt x="27961" y="65955"/>
                    <a:pt x="28737" y="66397"/>
                  </a:cubicBezTo>
                  <a:cubicBezTo>
                    <a:pt x="28737" y="66838"/>
                    <a:pt x="29126" y="66838"/>
                    <a:pt x="29514" y="67058"/>
                  </a:cubicBezTo>
                  <a:cubicBezTo>
                    <a:pt x="29902" y="67500"/>
                    <a:pt x="30679" y="67720"/>
                    <a:pt x="30291" y="68382"/>
                  </a:cubicBezTo>
                  <a:cubicBezTo>
                    <a:pt x="30291" y="69044"/>
                    <a:pt x="29902" y="69485"/>
                    <a:pt x="29126" y="69926"/>
                  </a:cubicBezTo>
                  <a:cubicBezTo>
                    <a:pt x="29126" y="70147"/>
                    <a:pt x="28737" y="70367"/>
                    <a:pt x="28349" y="70588"/>
                  </a:cubicBezTo>
                  <a:cubicBezTo>
                    <a:pt x="27961" y="71470"/>
                    <a:pt x="27184" y="72132"/>
                    <a:pt x="26407" y="72794"/>
                  </a:cubicBezTo>
                  <a:cubicBezTo>
                    <a:pt x="26019" y="73235"/>
                    <a:pt x="26019" y="73235"/>
                    <a:pt x="25631" y="73455"/>
                  </a:cubicBezTo>
                  <a:cubicBezTo>
                    <a:pt x="25242" y="73455"/>
                    <a:pt x="25242" y="73455"/>
                    <a:pt x="24854" y="73455"/>
                  </a:cubicBezTo>
                  <a:cubicBezTo>
                    <a:pt x="24077" y="73897"/>
                    <a:pt x="24077" y="73897"/>
                    <a:pt x="24077" y="74338"/>
                  </a:cubicBezTo>
                  <a:cubicBezTo>
                    <a:pt x="24077" y="74779"/>
                    <a:pt x="24077" y="75000"/>
                    <a:pt x="24077" y="75220"/>
                  </a:cubicBezTo>
                  <a:cubicBezTo>
                    <a:pt x="24077" y="75882"/>
                    <a:pt x="24077" y="76323"/>
                    <a:pt x="23689" y="76985"/>
                  </a:cubicBezTo>
                  <a:cubicBezTo>
                    <a:pt x="23300" y="76985"/>
                    <a:pt x="23300" y="77205"/>
                    <a:pt x="23300" y="77205"/>
                  </a:cubicBezTo>
                  <a:cubicBezTo>
                    <a:pt x="22912" y="77426"/>
                    <a:pt x="22912" y="77647"/>
                    <a:pt x="22912" y="77867"/>
                  </a:cubicBezTo>
                  <a:cubicBezTo>
                    <a:pt x="22912" y="78088"/>
                    <a:pt x="22912" y="78308"/>
                    <a:pt x="22912" y="78308"/>
                  </a:cubicBezTo>
                  <a:cubicBezTo>
                    <a:pt x="22912" y="78970"/>
                    <a:pt x="22912" y="79191"/>
                    <a:pt x="22135" y="79632"/>
                  </a:cubicBezTo>
                  <a:cubicBezTo>
                    <a:pt x="22135" y="79852"/>
                    <a:pt x="21747" y="79852"/>
                    <a:pt x="21359" y="80073"/>
                  </a:cubicBezTo>
                  <a:cubicBezTo>
                    <a:pt x="20970" y="80514"/>
                    <a:pt x="20970" y="80514"/>
                    <a:pt x="20970" y="80514"/>
                  </a:cubicBezTo>
                  <a:cubicBezTo>
                    <a:pt x="10097" y="87132"/>
                    <a:pt x="10097" y="87132"/>
                    <a:pt x="10097" y="87132"/>
                  </a:cubicBezTo>
                  <a:cubicBezTo>
                    <a:pt x="10097" y="87352"/>
                    <a:pt x="10097" y="87352"/>
                    <a:pt x="10097" y="87352"/>
                  </a:cubicBezTo>
                  <a:cubicBezTo>
                    <a:pt x="10485" y="87794"/>
                    <a:pt x="10485" y="88455"/>
                    <a:pt x="10873" y="88897"/>
                  </a:cubicBezTo>
                  <a:cubicBezTo>
                    <a:pt x="10873" y="89338"/>
                    <a:pt x="10873" y="89558"/>
                    <a:pt x="11262" y="89779"/>
                  </a:cubicBezTo>
                  <a:cubicBezTo>
                    <a:pt x="11262" y="90220"/>
                    <a:pt x="11650" y="90661"/>
                    <a:pt x="11650" y="91102"/>
                  </a:cubicBezTo>
                  <a:cubicBezTo>
                    <a:pt x="12038" y="91544"/>
                    <a:pt x="12427" y="91985"/>
                    <a:pt x="12427" y="92426"/>
                  </a:cubicBezTo>
                  <a:cubicBezTo>
                    <a:pt x="12815" y="92867"/>
                    <a:pt x="12815" y="93308"/>
                    <a:pt x="12815" y="93750"/>
                  </a:cubicBezTo>
                  <a:cubicBezTo>
                    <a:pt x="12815" y="94191"/>
                    <a:pt x="12815" y="94632"/>
                    <a:pt x="12815" y="95073"/>
                  </a:cubicBezTo>
                  <a:cubicBezTo>
                    <a:pt x="13592" y="96176"/>
                    <a:pt x="14368" y="96838"/>
                    <a:pt x="14757" y="97500"/>
                  </a:cubicBezTo>
                  <a:cubicBezTo>
                    <a:pt x="15145" y="97500"/>
                    <a:pt x="15145" y="97720"/>
                    <a:pt x="15145" y="97720"/>
                  </a:cubicBezTo>
                  <a:cubicBezTo>
                    <a:pt x="15533" y="97941"/>
                    <a:pt x="15922" y="98161"/>
                    <a:pt x="15922" y="98602"/>
                  </a:cubicBezTo>
                  <a:cubicBezTo>
                    <a:pt x="15922" y="98602"/>
                    <a:pt x="15922" y="98823"/>
                    <a:pt x="15922" y="99044"/>
                  </a:cubicBezTo>
                  <a:cubicBezTo>
                    <a:pt x="15922" y="99264"/>
                    <a:pt x="15533" y="99705"/>
                    <a:pt x="15922" y="99926"/>
                  </a:cubicBezTo>
                  <a:cubicBezTo>
                    <a:pt x="15922" y="100367"/>
                    <a:pt x="16310" y="100588"/>
                    <a:pt x="16310" y="101029"/>
                  </a:cubicBezTo>
                  <a:cubicBezTo>
                    <a:pt x="16699" y="101470"/>
                    <a:pt x="17087" y="101691"/>
                    <a:pt x="17087" y="102352"/>
                  </a:cubicBezTo>
                  <a:cubicBezTo>
                    <a:pt x="17087" y="103235"/>
                    <a:pt x="16699" y="104117"/>
                    <a:pt x="16699" y="105000"/>
                  </a:cubicBezTo>
                  <a:cubicBezTo>
                    <a:pt x="16699" y="105000"/>
                    <a:pt x="16699" y="105000"/>
                    <a:pt x="16699" y="105000"/>
                  </a:cubicBezTo>
                  <a:cubicBezTo>
                    <a:pt x="16699" y="105882"/>
                    <a:pt x="16310" y="106764"/>
                    <a:pt x="16310" y="107647"/>
                  </a:cubicBezTo>
                  <a:cubicBezTo>
                    <a:pt x="16310" y="108088"/>
                    <a:pt x="16310" y="108529"/>
                    <a:pt x="16310" y="108970"/>
                  </a:cubicBezTo>
                  <a:cubicBezTo>
                    <a:pt x="16310" y="108970"/>
                    <a:pt x="16310" y="108970"/>
                    <a:pt x="16310" y="108970"/>
                  </a:cubicBezTo>
                  <a:cubicBezTo>
                    <a:pt x="16310" y="109411"/>
                    <a:pt x="16310" y="110073"/>
                    <a:pt x="16310" y="110514"/>
                  </a:cubicBezTo>
                  <a:cubicBezTo>
                    <a:pt x="16310" y="110955"/>
                    <a:pt x="15922" y="111176"/>
                    <a:pt x="15922" y="111617"/>
                  </a:cubicBezTo>
                  <a:cubicBezTo>
                    <a:pt x="15533" y="112058"/>
                    <a:pt x="15533" y="112279"/>
                    <a:pt x="15145" y="112720"/>
                  </a:cubicBezTo>
                  <a:cubicBezTo>
                    <a:pt x="15145" y="112941"/>
                    <a:pt x="15145" y="112941"/>
                    <a:pt x="15145" y="112941"/>
                  </a:cubicBezTo>
                  <a:cubicBezTo>
                    <a:pt x="15922" y="113161"/>
                    <a:pt x="15922" y="113161"/>
                    <a:pt x="15922" y="113161"/>
                  </a:cubicBezTo>
                  <a:cubicBezTo>
                    <a:pt x="15922" y="113382"/>
                    <a:pt x="15922" y="113382"/>
                    <a:pt x="16310" y="113382"/>
                  </a:cubicBezTo>
                  <a:cubicBezTo>
                    <a:pt x="17087" y="113823"/>
                    <a:pt x="17087" y="114264"/>
                    <a:pt x="16699" y="115147"/>
                  </a:cubicBezTo>
                  <a:cubicBezTo>
                    <a:pt x="16699" y="115367"/>
                    <a:pt x="16699" y="115808"/>
                    <a:pt x="16699" y="116029"/>
                  </a:cubicBezTo>
                  <a:cubicBezTo>
                    <a:pt x="16699" y="116250"/>
                    <a:pt x="16699" y="116250"/>
                    <a:pt x="16699" y="116250"/>
                  </a:cubicBezTo>
                  <a:cubicBezTo>
                    <a:pt x="16699" y="117132"/>
                    <a:pt x="17087" y="117794"/>
                    <a:pt x="16699" y="118676"/>
                  </a:cubicBezTo>
                  <a:cubicBezTo>
                    <a:pt x="16699" y="118897"/>
                    <a:pt x="16699" y="118897"/>
                    <a:pt x="16699" y="118897"/>
                  </a:cubicBezTo>
                  <a:cubicBezTo>
                    <a:pt x="17087" y="119117"/>
                    <a:pt x="17087" y="119117"/>
                    <a:pt x="17087" y="119117"/>
                  </a:cubicBezTo>
                  <a:cubicBezTo>
                    <a:pt x="18252" y="119338"/>
                    <a:pt x="19805" y="119338"/>
                    <a:pt x="20582" y="119558"/>
                  </a:cubicBezTo>
                  <a:cubicBezTo>
                    <a:pt x="21747" y="119558"/>
                    <a:pt x="23300" y="119558"/>
                    <a:pt x="24466" y="119779"/>
                  </a:cubicBezTo>
                  <a:cubicBezTo>
                    <a:pt x="25242" y="120000"/>
                    <a:pt x="25242" y="120000"/>
                    <a:pt x="25242" y="120000"/>
                  </a:cubicBezTo>
                  <a:cubicBezTo>
                    <a:pt x="25242" y="119558"/>
                    <a:pt x="25242" y="119558"/>
                    <a:pt x="25242" y="119558"/>
                  </a:cubicBezTo>
                  <a:cubicBezTo>
                    <a:pt x="25242" y="119558"/>
                    <a:pt x="25242" y="119338"/>
                    <a:pt x="25631" y="119338"/>
                  </a:cubicBezTo>
                  <a:cubicBezTo>
                    <a:pt x="25631" y="119117"/>
                    <a:pt x="25631" y="119117"/>
                    <a:pt x="25631" y="119117"/>
                  </a:cubicBezTo>
                  <a:cubicBezTo>
                    <a:pt x="26019" y="118235"/>
                    <a:pt x="26407" y="117352"/>
                    <a:pt x="26796" y="116250"/>
                  </a:cubicBezTo>
                  <a:cubicBezTo>
                    <a:pt x="26796" y="115808"/>
                    <a:pt x="26796" y="115147"/>
                    <a:pt x="26019" y="114705"/>
                  </a:cubicBezTo>
                  <a:cubicBezTo>
                    <a:pt x="26019" y="114485"/>
                    <a:pt x="25631" y="114485"/>
                    <a:pt x="25631" y="114264"/>
                  </a:cubicBezTo>
                  <a:cubicBezTo>
                    <a:pt x="25242" y="114264"/>
                    <a:pt x="24854" y="114044"/>
                    <a:pt x="24854" y="113823"/>
                  </a:cubicBezTo>
                  <a:cubicBezTo>
                    <a:pt x="24077" y="113161"/>
                    <a:pt x="24077" y="112279"/>
                    <a:pt x="24466" y="111617"/>
                  </a:cubicBezTo>
                  <a:cubicBezTo>
                    <a:pt x="24854" y="110735"/>
                    <a:pt x="26019" y="110073"/>
                    <a:pt x="26796" y="109411"/>
                  </a:cubicBezTo>
                  <a:cubicBezTo>
                    <a:pt x="27184" y="109411"/>
                    <a:pt x="27572" y="109411"/>
                    <a:pt x="27961" y="109191"/>
                  </a:cubicBezTo>
                  <a:cubicBezTo>
                    <a:pt x="28349" y="109191"/>
                    <a:pt x="28737" y="108970"/>
                    <a:pt x="29126" y="108750"/>
                  </a:cubicBezTo>
                  <a:cubicBezTo>
                    <a:pt x="29514" y="108529"/>
                    <a:pt x="29514" y="108529"/>
                    <a:pt x="29514" y="108529"/>
                  </a:cubicBezTo>
                  <a:cubicBezTo>
                    <a:pt x="30291" y="108308"/>
                    <a:pt x="30291" y="108308"/>
                    <a:pt x="31067" y="108088"/>
                  </a:cubicBezTo>
                  <a:cubicBezTo>
                    <a:pt x="31456" y="108088"/>
                    <a:pt x="31456" y="107867"/>
                    <a:pt x="31844" y="107867"/>
                  </a:cubicBezTo>
                  <a:cubicBezTo>
                    <a:pt x="32621" y="107647"/>
                    <a:pt x="33009" y="107647"/>
                    <a:pt x="33398" y="107426"/>
                  </a:cubicBezTo>
                  <a:cubicBezTo>
                    <a:pt x="33786" y="107426"/>
                    <a:pt x="34174" y="107426"/>
                    <a:pt x="34563" y="107426"/>
                  </a:cubicBezTo>
                  <a:cubicBezTo>
                    <a:pt x="35339" y="107205"/>
                    <a:pt x="35728" y="107205"/>
                    <a:pt x="36116" y="106985"/>
                  </a:cubicBezTo>
                  <a:cubicBezTo>
                    <a:pt x="36893" y="106985"/>
                    <a:pt x="37281" y="106764"/>
                    <a:pt x="38058" y="106544"/>
                  </a:cubicBezTo>
                  <a:cubicBezTo>
                    <a:pt x="38058" y="106544"/>
                    <a:pt x="38446" y="106544"/>
                    <a:pt x="38834" y="106323"/>
                  </a:cubicBezTo>
                  <a:cubicBezTo>
                    <a:pt x="38834" y="106323"/>
                    <a:pt x="39611" y="106102"/>
                    <a:pt x="40000" y="106102"/>
                  </a:cubicBezTo>
                  <a:cubicBezTo>
                    <a:pt x="40388" y="106102"/>
                    <a:pt x="40776" y="105882"/>
                    <a:pt x="41165" y="105882"/>
                  </a:cubicBezTo>
                  <a:cubicBezTo>
                    <a:pt x="41941" y="105661"/>
                    <a:pt x="43106" y="105441"/>
                    <a:pt x="43883" y="105220"/>
                  </a:cubicBezTo>
                  <a:cubicBezTo>
                    <a:pt x="44660" y="105000"/>
                    <a:pt x="45048" y="104779"/>
                    <a:pt x="45825" y="104779"/>
                  </a:cubicBezTo>
                  <a:cubicBezTo>
                    <a:pt x="48543" y="104338"/>
                    <a:pt x="50873" y="103235"/>
                    <a:pt x="53203" y="102132"/>
                  </a:cubicBezTo>
                  <a:cubicBezTo>
                    <a:pt x="53592" y="101911"/>
                    <a:pt x="53592" y="101911"/>
                    <a:pt x="53592" y="101911"/>
                  </a:cubicBezTo>
                  <a:cubicBezTo>
                    <a:pt x="55533" y="100808"/>
                    <a:pt x="56310" y="98823"/>
                    <a:pt x="56310" y="97279"/>
                  </a:cubicBezTo>
                  <a:cubicBezTo>
                    <a:pt x="56310" y="96838"/>
                    <a:pt x="56310" y="96838"/>
                    <a:pt x="56310" y="96838"/>
                  </a:cubicBezTo>
                  <a:cubicBezTo>
                    <a:pt x="55922" y="96838"/>
                    <a:pt x="55922" y="96838"/>
                    <a:pt x="55922" y="96838"/>
                  </a:cubicBezTo>
                  <a:cubicBezTo>
                    <a:pt x="55533" y="96838"/>
                    <a:pt x="55533" y="96838"/>
                    <a:pt x="55533" y="96838"/>
                  </a:cubicBezTo>
                  <a:cubicBezTo>
                    <a:pt x="55533" y="96838"/>
                    <a:pt x="55533" y="96838"/>
                    <a:pt x="55533" y="96838"/>
                  </a:cubicBezTo>
                  <a:cubicBezTo>
                    <a:pt x="55145" y="96838"/>
                    <a:pt x="55145" y="96838"/>
                    <a:pt x="55145" y="96838"/>
                  </a:cubicBezTo>
                  <a:cubicBezTo>
                    <a:pt x="55145" y="96838"/>
                    <a:pt x="55145" y="96838"/>
                    <a:pt x="55145" y="96838"/>
                  </a:cubicBezTo>
                  <a:cubicBezTo>
                    <a:pt x="55145" y="96397"/>
                    <a:pt x="55145" y="96176"/>
                    <a:pt x="55145" y="95735"/>
                  </a:cubicBezTo>
                  <a:cubicBezTo>
                    <a:pt x="55145" y="95514"/>
                    <a:pt x="55145" y="95294"/>
                    <a:pt x="55533" y="94852"/>
                  </a:cubicBezTo>
                  <a:cubicBezTo>
                    <a:pt x="55922" y="94411"/>
                    <a:pt x="56310" y="93750"/>
                    <a:pt x="56699" y="93088"/>
                  </a:cubicBezTo>
                  <a:cubicBezTo>
                    <a:pt x="56699" y="92867"/>
                    <a:pt x="56699" y="92867"/>
                    <a:pt x="56699" y="92647"/>
                  </a:cubicBezTo>
                  <a:cubicBezTo>
                    <a:pt x="56699" y="92426"/>
                    <a:pt x="56699" y="92205"/>
                    <a:pt x="56699" y="92205"/>
                  </a:cubicBezTo>
                  <a:cubicBezTo>
                    <a:pt x="56699" y="91985"/>
                    <a:pt x="57087" y="91985"/>
                    <a:pt x="57087" y="91764"/>
                  </a:cubicBezTo>
                  <a:cubicBezTo>
                    <a:pt x="57087" y="91764"/>
                    <a:pt x="57475" y="91544"/>
                    <a:pt x="57475" y="91323"/>
                  </a:cubicBezTo>
                  <a:cubicBezTo>
                    <a:pt x="57475" y="90882"/>
                    <a:pt x="57475" y="90441"/>
                    <a:pt x="57087" y="90220"/>
                  </a:cubicBezTo>
                  <a:cubicBezTo>
                    <a:pt x="56699" y="89558"/>
                    <a:pt x="56310" y="88455"/>
                    <a:pt x="56699" y="87794"/>
                  </a:cubicBezTo>
                  <a:cubicBezTo>
                    <a:pt x="56699" y="87573"/>
                    <a:pt x="57087" y="87573"/>
                    <a:pt x="57087" y="87352"/>
                  </a:cubicBezTo>
                  <a:cubicBezTo>
                    <a:pt x="57475" y="86691"/>
                    <a:pt x="57864" y="86250"/>
                    <a:pt x="57864" y="85588"/>
                  </a:cubicBezTo>
                  <a:cubicBezTo>
                    <a:pt x="57864" y="85147"/>
                    <a:pt x="57087" y="84485"/>
                    <a:pt x="56310" y="84485"/>
                  </a:cubicBezTo>
                  <a:cubicBezTo>
                    <a:pt x="55922" y="84485"/>
                    <a:pt x="55922" y="84705"/>
                    <a:pt x="55533" y="84705"/>
                  </a:cubicBezTo>
                  <a:cubicBezTo>
                    <a:pt x="55533" y="84705"/>
                    <a:pt x="55533" y="84705"/>
                    <a:pt x="55145" y="84705"/>
                  </a:cubicBezTo>
                  <a:cubicBezTo>
                    <a:pt x="55145" y="84705"/>
                    <a:pt x="55533" y="84485"/>
                    <a:pt x="55533" y="84485"/>
                  </a:cubicBezTo>
                  <a:cubicBezTo>
                    <a:pt x="55533" y="83823"/>
                    <a:pt x="55533" y="83602"/>
                    <a:pt x="55145" y="82941"/>
                  </a:cubicBezTo>
                  <a:cubicBezTo>
                    <a:pt x="54757" y="82720"/>
                    <a:pt x="54757" y="82500"/>
                    <a:pt x="54757" y="82279"/>
                  </a:cubicBezTo>
                  <a:cubicBezTo>
                    <a:pt x="54757" y="82058"/>
                    <a:pt x="54757" y="82058"/>
                    <a:pt x="54757" y="81838"/>
                  </a:cubicBezTo>
                  <a:cubicBezTo>
                    <a:pt x="54757" y="81397"/>
                    <a:pt x="54368" y="80955"/>
                    <a:pt x="54368" y="80735"/>
                  </a:cubicBezTo>
                  <a:cubicBezTo>
                    <a:pt x="53980" y="80514"/>
                    <a:pt x="53980" y="80514"/>
                    <a:pt x="53980" y="80514"/>
                  </a:cubicBezTo>
                  <a:cubicBezTo>
                    <a:pt x="53980" y="80294"/>
                    <a:pt x="53592" y="80073"/>
                    <a:pt x="53592" y="79852"/>
                  </a:cubicBezTo>
                  <a:cubicBezTo>
                    <a:pt x="53592" y="79632"/>
                    <a:pt x="53203" y="79632"/>
                    <a:pt x="53203" y="79411"/>
                  </a:cubicBezTo>
                  <a:cubicBezTo>
                    <a:pt x="52815" y="78750"/>
                    <a:pt x="52815" y="77867"/>
                    <a:pt x="53203" y="77205"/>
                  </a:cubicBezTo>
                  <a:cubicBezTo>
                    <a:pt x="53592" y="76544"/>
                    <a:pt x="53203" y="76102"/>
                    <a:pt x="52815" y="75661"/>
                  </a:cubicBezTo>
                  <a:cubicBezTo>
                    <a:pt x="52427" y="75441"/>
                    <a:pt x="52427" y="75220"/>
                    <a:pt x="52038" y="75000"/>
                  </a:cubicBezTo>
                  <a:cubicBezTo>
                    <a:pt x="52038" y="75000"/>
                    <a:pt x="52038" y="75000"/>
                    <a:pt x="52038" y="75000"/>
                  </a:cubicBezTo>
                  <a:cubicBezTo>
                    <a:pt x="52038" y="74779"/>
                    <a:pt x="52038" y="74558"/>
                    <a:pt x="52038" y="74338"/>
                  </a:cubicBezTo>
                  <a:cubicBezTo>
                    <a:pt x="51650" y="74338"/>
                    <a:pt x="51650" y="74117"/>
                    <a:pt x="51262" y="74117"/>
                  </a:cubicBezTo>
                  <a:cubicBezTo>
                    <a:pt x="51262" y="74117"/>
                    <a:pt x="51262" y="74117"/>
                    <a:pt x="51262" y="74117"/>
                  </a:cubicBezTo>
                  <a:cubicBezTo>
                    <a:pt x="50873" y="73897"/>
                    <a:pt x="50485" y="73676"/>
                    <a:pt x="50485" y="73676"/>
                  </a:cubicBezTo>
                  <a:cubicBezTo>
                    <a:pt x="50097" y="73455"/>
                    <a:pt x="50097" y="73455"/>
                    <a:pt x="49708" y="73235"/>
                  </a:cubicBezTo>
                  <a:cubicBezTo>
                    <a:pt x="48932" y="72794"/>
                    <a:pt x="48543" y="72352"/>
                    <a:pt x="48932" y="71911"/>
                  </a:cubicBezTo>
                  <a:cubicBezTo>
                    <a:pt x="48932" y="71470"/>
                    <a:pt x="49320" y="71250"/>
                    <a:pt x="49320" y="70808"/>
                  </a:cubicBezTo>
                  <a:cubicBezTo>
                    <a:pt x="49320" y="70588"/>
                    <a:pt x="49708" y="70147"/>
                    <a:pt x="49708" y="69926"/>
                  </a:cubicBezTo>
                  <a:cubicBezTo>
                    <a:pt x="49708" y="69705"/>
                    <a:pt x="49708" y="69705"/>
                    <a:pt x="49708" y="69705"/>
                  </a:cubicBezTo>
                  <a:cubicBezTo>
                    <a:pt x="50097" y="69044"/>
                    <a:pt x="50097" y="68823"/>
                    <a:pt x="50873" y="68602"/>
                  </a:cubicBezTo>
                  <a:cubicBezTo>
                    <a:pt x="53203" y="67941"/>
                    <a:pt x="55145" y="66838"/>
                    <a:pt x="56699" y="65735"/>
                  </a:cubicBezTo>
                  <a:cubicBezTo>
                    <a:pt x="57087" y="65514"/>
                    <a:pt x="57475" y="65294"/>
                    <a:pt x="57864" y="65073"/>
                  </a:cubicBezTo>
                  <a:cubicBezTo>
                    <a:pt x="58252" y="64852"/>
                    <a:pt x="58640" y="64632"/>
                    <a:pt x="59029" y="64411"/>
                  </a:cubicBezTo>
                  <a:cubicBezTo>
                    <a:pt x="59805" y="63970"/>
                    <a:pt x="60582" y="63529"/>
                    <a:pt x="61359" y="63088"/>
                  </a:cubicBezTo>
                  <a:cubicBezTo>
                    <a:pt x="61747" y="62867"/>
                    <a:pt x="62524" y="62647"/>
                    <a:pt x="62912" y="62205"/>
                  </a:cubicBezTo>
                  <a:cubicBezTo>
                    <a:pt x="63300" y="62205"/>
                    <a:pt x="63300" y="62205"/>
                    <a:pt x="63300" y="62205"/>
                  </a:cubicBezTo>
                  <a:cubicBezTo>
                    <a:pt x="63300" y="61985"/>
                    <a:pt x="63689" y="61764"/>
                    <a:pt x="64077" y="61764"/>
                  </a:cubicBezTo>
                  <a:cubicBezTo>
                    <a:pt x="64077" y="61764"/>
                    <a:pt x="64466" y="61764"/>
                    <a:pt x="64466" y="61764"/>
                  </a:cubicBezTo>
                  <a:cubicBezTo>
                    <a:pt x="64854" y="61764"/>
                    <a:pt x="65242" y="61985"/>
                    <a:pt x="65631" y="61985"/>
                  </a:cubicBezTo>
                  <a:cubicBezTo>
                    <a:pt x="65631" y="61985"/>
                    <a:pt x="66019" y="61985"/>
                    <a:pt x="66407" y="61764"/>
                  </a:cubicBezTo>
                  <a:cubicBezTo>
                    <a:pt x="66796" y="61764"/>
                    <a:pt x="67184" y="61544"/>
                    <a:pt x="67572" y="61102"/>
                  </a:cubicBezTo>
                  <a:cubicBezTo>
                    <a:pt x="68737" y="60882"/>
                    <a:pt x="68737" y="60220"/>
                    <a:pt x="69126" y="59779"/>
                  </a:cubicBezTo>
                  <a:cubicBezTo>
                    <a:pt x="69126" y="59779"/>
                    <a:pt x="69126" y="59558"/>
                    <a:pt x="69126" y="59558"/>
                  </a:cubicBezTo>
                  <a:cubicBezTo>
                    <a:pt x="69126" y="59558"/>
                    <a:pt x="69126" y="59338"/>
                    <a:pt x="69126" y="59338"/>
                  </a:cubicBezTo>
                  <a:cubicBezTo>
                    <a:pt x="69126" y="59117"/>
                    <a:pt x="69514" y="59117"/>
                    <a:pt x="69514" y="58897"/>
                  </a:cubicBezTo>
                  <a:cubicBezTo>
                    <a:pt x="69902" y="58897"/>
                    <a:pt x="69902" y="58897"/>
                    <a:pt x="70291" y="58676"/>
                  </a:cubicBezTo>
                  <a:cubicBezTo>
                    <a:pt x="70679" y="58455"/>
                    <a:pt x="70679" y="58455"/>
                    <a:pt x="70679" y="58455"/>
                  </a:cubicBezTo>
                  <a:cubicBezTo>
                    <a:pt x="71844" y="57794"/>
                    <a:pt x="73009" y="57352"/>
                    <a:pt x="73786" y="56691"/>
                  </a:cubicBezTo>
                  <a:cubicBezTo>
                    <a:pt x="74174" y="56470"/>
                    <a:pt x="74563" y="56029"/>
                    <a:pt x="74563" y="55808"/>
                  </a:cubicBezTo>
                  <a:cubicBezTo>
                    <a:pt x="74951" y="55588"/>
                    <a:pt x="74951" y="55588"/>
                    <a:pt x="74951" y="55367"/>
                  </a:cubicBezTo>
                  <a:cubicBezTo>
                    <a:pt x="75339" y="55147"/>
                    <a:pt x="75728" y="54926"/>
                    <a:pt x="76116" y="54485"/>
                  </a:cubicBezTo>
                  <a:cubicBezTo>
                    <a:pt x="76116" y="54264"/>
                    <a:pt x="76116" y="54264"/>
                    <a:pt x="76116" y="54264"/>
                  </a:cubicBezTo>
                  <a:cubicBezTo>
                    <a:pt x="77669" y="52941"/>
                    <a:pt x="80000" y="51838"/>
                    <a:pt x="83106" y="50955"/>
                  </a:cubicBezTo>
                  <a:cubicBezTo>
                    <a:pt x="83883" y="50735"/>
                    <a:pt x="84660" y="50514"/>
                    <a:pt x="85436" y="50514"/>
                  </a:cubicBezTo>
                  <a:cubicBezTo>
                    <a:pt x="85825" y="50294"/>
                    <a:pt x="86601" y="50294"/>
                    <a:pt x="86990" y="50073"/>
                  </a:cubicBezTo>
                  <a:cubicBezTo>
                    <a:pt x="87766" y="49852"/>
                    <a:pt x="88155" y="49852"/>
                    <a:pt x="88932" y="49632"/>
                  </a:cubicBezTo>
                  <a:cubicBezTo>
                    <a:pt x="89708" y="49411"/>
                    <a:pt x="90097" y="49191"/>
                    <a:pt x="90873" y="48970"/>
                  </a:cubicBezTo>
                  <a:cubicBezTo>
                    <a:pt x="91650" y="48750"/>
                    <a:pt x="92815" y="48750"/>
                    <a:pt x="93592" y="48529"/>
                  </a:cubicBezTo>
                  <a:cubicBezTo>
                    <a:pt x="95533" y="48308"/>
                    <a:pt x="97475" y="48088"/>
                    <a:pt x="99029" y="47426"/>
                  </a:cubicBezTo>
                  <a:cubicBezTo>
                    <a:pt x="99417" y="47426"/>
                    <a:pt x="99417" y="47205"/>
                    <a:pt x="99805" y="46985"/>
                  </a:cubicBezTo>
                  <a:cubicBezTo>
                    <a:pt x="100194" y="46764"/>
                    <a:pt x="100194" y="46764"/>
                    <a:pt x="100582" y="46544"/>
                  </a:cubicBezTo>
                  <a:cubicBezTo>
                    <a:pt x="100970" y="46544"/>
                    <a:pt x="100970" y="46544"/>
                    <a:pt x="100970" y="46544"/>
                  </a:cubicBezTo>
                  <a:cubicBezTo>
                    <a:pt x="101359" y="46323"/>
                    <a:pt x="101747" y="46102"/>
                    <a:pt x="102135" y="45882"/>
                  </a:cubicBezTo>
                  <a:cubicBezTo>
                    <a:pt x="102912" y="45661"/>
                    <a:pt x="103300" y="45441"/>
                    <a:pt x="103689" y="45441"/>
                  </a:cubicBezTo>
                  <a:cubicBezTo>
                    <a:pt x="105242" y="45000"/>
                    <a:pt x="106796" y="44558"/>
                    <a:pt x="107184" y="43676"/>
                  </a:cubicBezTo>
                  <a:cubicBezTo>
                    <a:pt x="107572" y="43455"/>
                    <a:pt x="107572" y="43235"/>
                    <a:pt x="107572" y="43014"/>
                  </a:cubicBezTo>
                  <a:cubicBezTo>
                    <a:pt x="107572" y="43014"/>
                    <a:pt x="107572" y="43014"/>
                    <a:pt x="107572" y="42794"/>
                  </a:cubicBezTo>
                  <a:cubicBezTo>
                    <a:pt x="107572" y="42573"/>
                    <a:pt x="107961" y="42573"/>
                    <a:pt x="108349" y="42352"/>
                  </a:cubicBezTo>
                  <a:cubicBezTo>
                    <a:pt x="108737" y="42352"/>
                    <a:pt x="108737" y="42132"/>
                    <a:pt x="109126" y="42132"/>
                  </a:cubicBezTo>
                  <a:cubicBezTo>
                    <a:pt x="109514" y="41911"/>
                    <a:pt x="109902" y="41470"/>
                    <a:pt x="110291" y="41029"/>
                  </a:cubicBezTo>
                  <a:cubicBezTo>
                    <a:pt x="110291" y="40808"/>
                    <a:pt x="110679" y="40808"/>
                    <a:pt x="110679" y="40588"/>
                  </a:cubicBezTo>
                  <a:cubicBezTo>
                    <a:pt x="111067" y="40367"/>
                    <a:pt x="111456" y="40147"/>
                    <a:pt x="111844" y="39926"/>
                  </a:cubicBezTo>
                  <a:cubicBezTo>
                    <a:pt x="112233" y="39705"/>
                    <a:pt x="112233" y="39705"/>
                    <a:pt x="112621" y="39485"/>
                  </a:cubicBezTo>
                  <a:cubicBezTo>
                    <a:pt x="112621" y="39485"/>
                    <a:pt x="112621" y="39264"/>
                    <a:pt x="113009" y="39044"/>
                  </a:cubicBezTo>
                  <a:cubicBezTo>
                    <a:pt x="113009" y="39044"/>
                    <a:pt x="113009" y="39044"/>
                    <a:pt x="113398" y="38823"/>
                  </a:cubicBezTo>
                  <a:cubicBezTo>
                    <a:pt x="113398" y="38823"/>
                    <a:pt x="113398" y="38823"/>
                    <a:pt x="113786" y="38823"/>
                  </a:cubicBezTo>
                  <a:cubicBezTo>
                    <a:pt x="113786" y="38602"/>
                    <a:pt x="114174" y="38602"/>
                    <a:pt x="114174" y="38382"/>
                  </a:cubicBezTo>
                  <a:cubicBezTo>
                    <a:pt x="114563" y="38161"/>
                    <a:pt x="114563" y="38161"/>
                    <a:pt x="114563" y="38161"/>
                  </a:cubicBezTo>
                  <a:cubicBezTo>
                    <a:pt x="114951" y="37720"/>
                    <a:pt x="115339" y="37500"/>
                    <a:pt x="115728" y="37279"/>
                  </a:cubicBezTo>
                  <a:cubicBezTo>
                    <a:pt x="116116" y="37058"/>
                    <a:pt x="116116" y="36838"/>
                    <a:pt x="116116" y="36617"/>
                  </a:cubicBezTo>
                  <a:cubicBezTo>
                    <a:pt x="116116" y="36617"/>
                    <a:pt x="116504" y="36617"/>
                    <a:pt x="116504" y="36397"/>
                  </a:cubicBezTo>
                  <a:cubicBezTo>
                    <a:pt x="116504" y="36397"/>
                    <a:pt x="116504" y="36397"/>
                    <a:pt x="116504" y="36397"/>
                  </a:cubicBezTo>
                  <a:cubicBezTo>
                    <a:pt x="116893" y="36176"/>
                    <a:pt x="116893" y="35955"/>
                    <a:pt x="117281" y="35955"/>
                  </a:cubicBezTo>
                  <a:cubicBezTo>
                    <a:pt x="117281" y="35735"/>
                    <a:pt x="117281" y="35735"/>
                    <a:pt x="117281" y="35735"/>
                  </a:cubicBezTo>
                  <a:cubicBezTo>
                    <a:pt x="117281" y="35514"/>
                    <a:pt x="117669" y="35294"/>
                    <a:pt x="117669" y="35073"/>
                  </a:cubicBezTo>
                  <a:cubicBezTo>
                    <a:pt x="117669" y="34632"/>
                    <a:pt x="117669" y="34411"/>
                    <a:pt x="117281" y="34191"/>
                  </a:cubicBezTo>
                  <a:cubicBezTo>
                    <a:pt x="117281" y="34191"/>
                    <a:pt x="117281" y="34191"/>
                    <a:pt x="117281" y="34191"/>
                  </a:cubicBezTo>
                  <a:cubicBezTo>
                    <a:pt x="116893" y="33970"/>
                    <a:pt x="117281" y="33750"/>
                    <a:pt x="117669" y="33529"/>
                  </a:cubicBezTo>
                  <a:cubicBezTo>
                    <a:pt x="117669" y="33529"/>
                    <a:pt x="117669" y="33529"/>
                    <a:pt x="117669" y="33529"/>
                  </a:cubicBezTo>
                  <a:cubicBezTo>
                    <a:pt x="118058" y="33308"/>
                    <a:pt x="118058" y="33308"/>
                    <a:pt x="118446" y="32867"/>
                  </a:cubicBezTo>
                  <a:cubicBezTo>
                    <a:pt x="118446" y="32867"/>
                    <a:pt x="118446" y="32867"/>
                    <a:pt x="118446" y="32867"/>
                  </a:cubicBezTo>
                  <a:cubicBezTo>
                    <a:pt x="118446" y="32647"/>
                    <a:pt x="118446" y="32426"/>
                    <a:pt x="118834" y="32426"/>
                  </a:cubicBezTo>
                  <a:cubicBezTo>
                    <a:pt x="119223" y="31985"/>
                    <a:pt x="119611" y="31544"/>
                    <a:pt x="119611" y="31102"/>
                  </a:cubicBezTo>
                  <a:cubicBezTo>
                    <a:pt x="119611" y="30882"/>
                    <a:pt x="119611" y="30661"/>
                    <a:pt x="119611" y="30441"/>
                  </a:cubicBezTo>
                  <a:cubicBezTo>
                    <a:pt x="119611" y="30220"/>
                    <a:pt x="119611" y="30220"/>
                    <a:pt x="119611" y="29779"/>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37" name="Shape 2937"/>
            <p:cNvSpPr/>
            <p:nvPr/>
          </p:nvSpPr>
          <p:spPr>
            <a:xfrm>
              <a:off x="3752167" y="4103805"/>
              <a:ext cx="77005" cy="100680"/>
            </a:xfrm>
            <a:custGeom>
              <a:avLst/>
              <a:gdLst/>
              <a:ahLst/>
              <a:cxnLst/>
              <a:rect l="0" t="0" r="0" b="0"/>
              <a:pathLst>
                <a:path w="120000" h="120000" extrusionOk="0">
                  <a:moveTo>
                    <a:pt x="116842" y="51111"/>
                  </a:moveTo>
                  <a:cubicBezTo>
                    <a:pt x="116842" y="48888"/>
                    <a:pt x="116842" y="44444"/>
                    <a:pt x="120000" y="42222"/>
                  </a:cubicBezTo>
                  <a:cubicBezTo>
                    <a:pt x="120000" y="35555"/>
                    <a:pt x="120000" y="28888"/>
                    <a:pt x="113684" y="24444"/>
                  </a:cubicBezTo>
                  <a:cubicBezTo>
                    <a:pt x="107368" y="20000"/>
                    <a:pt x="104210" y="20000"/>
                    <a:pt x="97894" y="17777"/>
                  </a:cubicBezTo>
                  <a:cubicBezTo>
                    <a:pt x="88421" y="15555"/>
                    <a:pt x="82105" y="13333"/>
                    <a:pt x="75789" y="8888"/>
                  </a:cubicBezTo>
                  <a:cubicBezTo>
                    <a:pt x="72631" y="6666"/>
                    <a:pt x="72631" y="6666"/>
                    <a:pt x="72631" y="4444"/>
                  </a:cubicBezTo>
                  <a:cubicBezTo>
                    <a:pt x="69473" y="2222"/>
                    <a:pt x="66315" y="2222"/>
                    <a:pt x="66315" y="0"/>
                  </a:cubicBezTo>
                  <a:cubicBezTo>
                    <a:pt x="60000" y="0"/>
                    <a:pt x="60000" y="0"/>
                    <a:pt x="60000" y="0"/>
                  </a:cubicBezTo>
                  <a:cubicBezTo>
                    <a:pt x="60000" y="0"/>
                    <a:pt x="60000" y="0"/>
                    <a:pt x="60000" y="0"/>
                  </a:cubicBezTo>
                  <a:cubicBezTo>
                    <a:pt x="56842" y="2222"/>
                    <a:pt x="53684" y="2222"/>
                    <a:pt x="50526" y="4444"/>
                  </a:cubicBezTo>
                  <a:cubicBezTo>
                    <a:pt x="41052" y="11111"/>
                    <a:pt x="34736" y="17777"/>
                    <a:pt x="28421" y="24444"/>
                  </a:cubicBezTo>
                  <a:cubicBezTo>
                    <a:pt x="25263" y="28888"/>
                    <a:pt x="22105" y="33333"/>
                    <a:pt x="15789" y="37777"/>
                  </a:cubicBezTo>
                  <a:cubicBezTo>
                    <a:pt x="6315" y="46666"/>
                    <a:pt x="0" y="55555"/>
                    <a:pt x="0" y="66666"/>
                  </a:cubicBezTo>
                  <a:cubicBezTo>
                    <a:pt x="0" y="68888"/>
                    <a:pt x="0" y="68888"/>
                    <a:pt x="0" y="68888"/>
                  </a:cubicBezTo>
                  <a:cubicBezTo>
                    <a:pt x="0" y="73333"/>
                    <a:pt x="0" y="75555"/>
                    <a:pt x="6315" y="77777"/>
                  </a:cubicBezTo>
                  <a:cubicBezTo>
                    <a:pt x="6315" y="80000"/>
                    <a:pt x="6315" y="80000"/>
                    <a:pt x="6315" y="80000"/>
                  </a:cubicBezTo>
                  <a:cubicBezTo>
                    <a:pt x="6315" y="80000"/>
                    <a:pt x="6315" y="80000"/>
                    <a:pt x="6315" y="80000"/>
                  </a:cubicBezTo>
                  <a:cubicBezTo>
                    <a:pt x="9473" y="80000"/>
                    <a:pt x="15789" y="82222"/>
                    <a:pt x="18947" y="82222"/>
                  </a:cubicBezTo>
                  <a:cubicBezTo>
                    <a:pt x="18947" y="82222"/>
                    <a:pt x="18947" y="82222"/>
                    <a:pt x="18947" y="82222"/>
                  </a:cubicBezTo>
                  <a:cubicBezTo>
                    <a:pt x="22105" y="80000"/>
                    <a:pt x="22105" y="80000"/>
                    <a:pt x="22105" y="80000"/>
                  </a:cubicBezTo>
                  <a:cubicBezTo>
                    <a:pt x="22105" y="84444"/>
                    <a:pt x="22105" y="84444"/>
                    <a:pt x="22105" y="84444"/>
                  </a:cubicBezTo>
                  <a:cubicBezTo>
                    <a:pt x="22105" y="95555"/>
                    <a:pt x="22105" y="97777"/>
                    <a:pt x="34736" y="106666"/>
                  </a:cubicBezTo>
                  <a:cubicBezTo>
                    <a:pt x="34736" y="108888"/>
                    <a:pt x="34736" y="108888"/>
                    <a:pt x="34736" y="108888"/>
                  </a:cubicBezTo>
                  <a:cubicBezTo>
                    <a:pt x="34736" y="111111"/>
                    <a:pt x="34736" y="111111"/>
                    <a:pt x="34736" y="111111"/>
                  </a:cubicBezTo>
                  <a:cubicBezTo>
                    <a:pt x="37894" y="113333"/>
                    <a:pt x="37894" y="113333"/>
                    <a:pt x="37894" y="113333"/>
                  </a:cubicBezTo>
                  <a:cubicBezTo>
                    <a:pt x="37894" y="113333"/>
                    <a:pt x="41052" y="113333"/>
                    <a:pt x="41052" y="113333"/>
                  </a:cubicBezTo>
                  <a:cubicBezTo>
                    <a:pt x="44210" y="113333"/>
                    <a:pt x="44210" y="113333"/>
                    <a:pt x="47368" y="113333"/>
                  </a:cubicBezTo>
                  <a:cubicBezTo>
                    <a:pt x="50526" y="113333"/>
                    <a:pt x="50526" y="113333"/>
                    <a:pt x="53684" y="113333"/>
                  </a:cubicBezTo>
                  <a:cubicBezTo>
                    <a:pt x="53684" y="113333"/>
                    <a:pt x="53684" y="113333"/>
                    <a:pt x="56842" y="113333"/>
                  </a:cubicBezTo>
                  <a:cubicBezTo>
                    <a:pt x="56842" y="113333"/>
                    <a:pt x="56842" y="113333"/>
                    <a:pt x="60000" y="113333"/>
                  </a:cubicBezTo>
                  <a:cubicBezTo>
                    <a:pt x="63157" y="115555"/>
                    <a:pt x="66315" y="115555"/>
                    <a:pt x="72631" y="117777"/>
                  </a:cubicBezTo>
                  <a:cubicBezTo>
                    <a:pt x="78947" y="117777"/>
                    <a:pt x="85263" y="120000"/>
                    <a:pt x="91578" y="120000"/>
                  </a:cubicBezTo>
                  <a:cubicBezTo>
                    <a:pt x="94736" y="120000"/>
                    <a:pt x="97894" y="120000"/>
                    <a:pt x="101052" y="117777"/>
                  </a:cubicBezTo>
                  <a:cubicBezTo>
                    <a:pt x="107368" y="115555"/>
                    <a:pt x="107368" y="108888"/>
                    <a:pt x="110526" y="95555"/>
                  </a:cubicBezTo>
                  <a:cubicBezTo>
                    <a:pt x="113684" y="91111"/>
                    <a:pt x="113684" y="86666"/>
                    <a:pt x="113684" y="84444"/>
                  </a:cubicBezTo>
                  <a:cubicBezTo>
                    <a:pt x="120000" y="73333"/>
                    <a:pt x="120000" y="64444"/>
                    <a:pt x="116842" y="53333"/>
                  </a:cubicBezTo>
                  <a:lnTo>
                    <a:pt x="116842" y="51111"/>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38" name="Shape 2938"/>
            <p:cNvSpPr/>
            <p:nvPr/>
          </p:nvSpPr>
          <p:spPr>
            <a:xfrm>
              <a:off x="1016798" y="1820006"/>
              <a:ext cx="44640" cy="23629"/>
            </a:xfrm>
            <a:custGeom>
              <a:avLst/>
              <a:gdLst/>
              <a:ahLst/>
              <a:cxnLst/>
              <a:rect l="0" t="0" r="0" b="0"/>
              <a:pathLst>
                <a:path w="120000" h="120000" extrusionOk="0">
                  <a:moveTo>
                    <a:pt x="103636" y="0"/>
                  </a:moveTo>
                  <a:cubicBezTo>
                    <a:pt x="103636" y="0"/>
                    <a:pt x="98181" y="0"/>
                    <a:pt x="98181" y="0"/>
                  </a:cubicBezTo>
                  <a:cubicBezTo>
                    <a:pt x="87272" y="0"/>
                    <a:pt x="76363" y="9230"/>
                    <a:pt x="70909" y="18461"/>
                  </a:cubicBezTo>
                  <a:cubicBezTo>
                    <a:pt x="70909" y="27692"/>
                    <a:pt x="65454" y="36923"/>
                    <a:pt x="60000" y="36923"/>
                  </a:cubicBezTo>
                  <a:cubicBezTo>
                    <a:pt x="60000" y="36923"/>
                    <a:pt x="60000" y="36923"/>
                    <a:pt x="60000" y="36923"/>
                  </a:cubicBezTo>
                  <a:cubicBezTo>
                    <a:pt x="54545" y="36923"/>
                    <a:pt x="54545" y="27692"/>
                    <a:pt x="49090" y="27692"/>
                  </a:cubicBezTo>
                  <a:cubicBezTo>
                    <a:pt x="43636" y="9230"/>
                    <a:pt x="32727" y="0"/>
                    <a:pt x="21818" y="0"/>
                  </a:cubicBezTo>
                  <a:cubicBezTo>
                    <a:pt x="16363" y="0"/>
                    <a:pt x="16363" y="0"/>
                    <a:pt x="10909" y="0"/>
                  </a:cubicBezTo>
                  <a:cubicBezTo>
                    <a:pt x="5454" y="9230"/>
                    <a:pt x="0" y="18461"/>
                    <a:pt x="0" y="27692"/>
                  </a:cubicBezTo>
                  <a:cubicBezTo>
                    <a:pt x="0" y="55384"/>
                    <a:pt x="10909" y="101538"/>
                    <a:pt x="16363" y="110769"/>
                  </a:cubicBezTo>
                  <a:cubicBezTo>
                    <a:pt x="21818" y="120000"/>
                    <a:pt x="32727" y="120000"/>
                    <a:pt x="38181" y="120000"/>
                  </a:cubicBezTo>
                  <a:cubicBezTo>
                    <a:pt x="49090" y="120000"/>
                    <a:pt x="65454" y="110769"/>
                    <a:pt x="76363" y="101538"/>
                  </a:cubicBezTo>
                  <a:cubicBezTo>
                    <a:pt x="76363" y="101538"/>
                    <a:pt x="81818" y="92307"/>
                    <a:pt x="81818" y="92307"/>
                  </a:cubicBezTo>
                  <a:cubicBezTo>
                    <a:pt x="87272" y="92307"/>
                    <a:pt x="87272" y="92307"/>
                    <a:pt x="87272" y="92307"/>
                  </a:cubicBezTo>
                  <a:cubicBezTo>
                    <a:pt x="92727" y="83076"/>
                    <a:pt x="98181" y="83076"/>
                    <a:pt x="109090" y="64615"/>
                  </a:cubicBezTo>
                  <a:cubicBezTo>
                    <a:pt x="114545" y="46153"/>
                    <a:pt x="120000" y="36923"/>
                    <a:pt x="114545" y="18461"/>
                  </a:cubicBezTo>
                  <a:cubicBezTo>
                    <a:pt x="114545" y="9230"/>
                    <a:pt x="109090" y="0"/>
                    <a:pt x="103636" y="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39" name="Shape 2939"/>
            <p:cNvSpPr/>
            <p:nvPr/>
          </p:nvSpPr>
          <p:spPr>
            <a:xfrm>
              <a:off x="1003405" y="1739873"/>
              <a:ext cx="175215" cy="101708"/>
            </a:xfrm>
            <a:custGeom>
              <a:avLst/>
              <a:gdLst/>
              <a:ahLst/>
              <a:cxnLst/>
              <a:rect l="0" t="0" r="0" b="0"/>
              <a:pathLst>
                <a:path w="120000" h="120000" extrusionOk="0">
                  <a:moveTo>
                    <a:pt x="113103" y="30545"/>
                  </a:moveTo>
                  <a:cubicBezTo>
                    <a:pt x="115862" y="28363"/>
                    <a:pt x="118620" y="28363"/>
                    <a:pt x="118620" y="24000"/>
                  </a:cubicBezTo>
                  <a:cubicBezTo>
                    <a:pt x="120000" y="19636"/>
                    <a:pt x="120000" y="13090"/>
                    <a:pt x="118620" y="8727"/>
                  </a:cubicBezTo>
                  <a:cubicBezTo>
                    <a:pt x="118620" y="6545"/>
                    <a:pt x="118620" y="6545"/>
                    <a:pt x="118620" y="4363"/>
                  </a:cubicBezTo>
                  <a:cubicBezTo>
                    <a:pt x="118620" y="0"/>
                    <a:pt x="118620" y="0"/>
                    <a:pt x="118620" y="0"/>
                  </a:cubicBezTo>
                  <a:cubicBezTo>
                    <a:pt x="115862" y="0"/>
                    <a:pt x="115862" y="0"/>
                    <a:pt x="115862" y="0"/>
                  </a:cubicBezTo>
                  <a:cubicBezTo>
                    <a:pt x="111724" y="0"/>
                    <a:pt x="106206" y="0"/>
                    <a:pt x="102068" y="0"/>
                  </a:cubicBezTo>
                  <a:cubicBezTo>
                    <a:pt x="96551" y="0"/>
                    <a:pt x="92413" y="0"/>
                    <a:pt x="86896" y="0"/>
                  </a:cubicBezTo>
                  <a:cubicBezTo>
                    <a:pt x="80000" y="0"/>
                    <a:pt x="74482" y="0"/>
                    <a:pt x="67586" y="0"/>
                  </a:cubicBezTo>
                  <a:cubicBezTo>
                    <a:pt x="56551" y="0"/>
                    <a:pt x="56551" y="0"/>
                    <a:pt x="56551" y="0"/>
                  </a:cubicBezTo>
                  <a:cubicBezTo>
                    <a:pt x="55172" y="2181"/>
                    <a:pt x="55172" y="2181"/>
                    <a:pt x="55172" y="2181"/>
                  </a:cubicBezTo>
                  <a:cubicBezTo>
                    <a:pt x="52413" y="6545"/>
                    <a:pt x="48275" y="10909"/>
                    <a:pt x="45517" y="13090"/>
                  </a:cubicBezTo>
                  <a:cubicBezTo>
                    <a:pt x="42758" y="15272"/>
                    <a:pt x="40000" y="15272"/>
                    <a:pt x="35862" y="15272"/>
                  </a:cubicBezTo>
                  <a:cubicBezTo>
                    <a:pt x="34482" y="15272"/>
                    <a:pt x="31724" y="15272"/>
                    <a:pt x="28965" y="15272"/>
                  </a:cubicBezTo>
                  <a:cubicBezTo>
                    <a:pt x="27586" y="15272"/>
                    <a:pt x="24827" y="15272"/>
                    <a:pt x="22068" y="15272"/>
                  </a:cubicBezTo>
                  <a:cubicBezTo>
                    <a:pt x="20689" y="15272"/>
                    <a:pt x="19310" y="15272"/>
                    <a:pt x="16551" y="15272"/>
                  </a:cubicBezTo>
                  <a:cubicBezTo>
                    <a:pt x="12413" y="17454"/>
                    <a:pt x="8275" y="17454"/>
                    <a:pt x="4137" y="21818"/>
                  </a:cubicBezTo>
                  <a:cubicBezTo>
                    <a:pt x="4137" y="21818"/>
                    <a:pt x="2758" y="24000"/>
                    <a:pt x="1379" y="24000"/>
                  </a:cubicBezTo>
                  <a:cubicBezTo>
                    <a:pt x="0" y="28363"/>
                    <a:pt x="0" y="28363"/>
                    <a:pt x="0" y="28363"/>
                  </a:cubicBezTo>
                  <a:cubicBezTo>
                    <a:pt x="1379" y="32727"/>
                    <a:pt x="1379" y="32727"/>
                    <a:pt x="1379" y="32727"/>
                  </a:cubicBezTo>
                  <a:cubicBezTo>
                    <a:pt x="2758" y="34909"/>
                    <a:pt x="5517" y="37090"/>
                    <a:pt x="8275" y="39272"/>
                  </a:cubicBezTo>
                  <a:cubicBezTo>
                    <a:pt x="8275" y="39272"/>
                    <a:pt x="8275" y="39272"/>
                    <a:pt x="8275" y="39272"/>
                  </a:cubicBezTo>
                  <a:cubicBezTo>
                    <a:pt x="8275" y="41454"/>
                    <a:pt x="8275" y="43636"/>
                    <a:pt x="9655" y="48000"/>
                  </a:cubicBezTo>
                  <a:cubicBezTo>
                    <a:pt x="11034" y="52363"/>
                    <a:pt x="13793" y="54545"/>
                    <a:pt x="16551" y="56727"/>
                  </a:cubicBezTo>
                  <a:cubicBezTo>
                    <a:pt x="16551" y="58909"/>
                    <a:pt x="17931" y="61090"/>
                    <a:pt x="17931" y="63272"/>
                  </a:cubicBezTo>
                  <a:cubicBezTo>
                    <a:pt x="19310" y="65454"/>
                    <a:pt x="20689" y="65454"/>
                    <a:pt x="22068" y="65454"/>
                  </a:cubicBezTo>
                  <a:cubicBezTo>
                    <a:pt x="22068" y="69818"/>
                    <a:pt x="22068" y="76363"/>
                    <a:pt x="26206" y="76363"/>
                  </a:cubicBezTo>
                  <a:cubicBezTo>
                    <a:pt x="26206" y="78545"/>
                    <a:pt x="26206" y="76363"/>
                    <a:pt x="26206" y="78545"/>
                  </a:cubicBezTo>
                  <a:cubicBezTo>
                    <a:pt x="26206" y="78545"/>
                    <a:pt x="26206" y="78545"/>
                    <a:pt x="26206" y="78545"/>
                  </a:cubicBezTo>
                  <a:cubicBezTo>
                    <a:pt x="26206" y="78545"/>
                    <a:pt x="26206" y="78545"/>
                    <a:pt x="24827" y="78545"/>
                  </a:cubicBezTo>
                  <a:cubicBezTo>
                    <a:pt x="22068" y="78545"/>
                    <a:pt x="20689" y="89454"/>
                    <a:pt x="24827" y="89454"/>
                  </a:cubicBezTo>
                  <a:cubicBezTo>
                    <a:pt x="24827" y="89454"/>
                    <a:pt x="24827" y="89454"/>
                    <a:pt x="24827" y="89454"/>
                  </a:cubicBezTo>
                  <a:cubicBezTo>
                    <a:pt x="24827" y="93818"/>
                    <a:pt x="24827" y="93818"/>
                    <a:pt x="24827" y="93818"/>
                  </a:cubicBezTo>
                  <a:cubicBezTo>
                    <a:pt x="27586" y="93818"/>
                    <a:pt x="28965" y="93818"/>
                    <a:pt x="30344" y="91636"/>
                  </a:cubicBezTo>
                  <a:cubicBezTo>
                    <a:pt x="31724" y="89454"/>
                    <a:pt x="31724" y="85090"/>
                    <a:pt x="31724" y="82909"/>
                  </a:cubicBezTo>
                  <a:cubicBezTo>
                    <a:pt x="31724" y="80727"/>
                    <a:pt x="31724" y="78545"/>
                    <a:pt x="30344" y="76363"/>
                  </a:cubicBezTo>
                  <a:cubicBezTo>
                    <a:pt x="31724" y="74181"/>
                    <a:pt x="33103" y="69818"/>
                    <a:pt x="33103" y="67636"/>
                  </a:cubicBezTo>
                  <a:cubicBezTo>
                    <a:pt x="34482" y="67636"/>
                    <a:pt x="35862" y="65454"/>
                    <a:pt x="37241" y="65454"/>
                  </a:cubicBezTo>
                  <a:cubicBezTo>
                    <a:pt x="37241" y="63272"/>
                    <a:pt x="38620" y="63272"/>
                    <a:pt x="38620" y="61090"/>
                  </a:cubicBezTo>
                  <a:cubicBezTo>
                    <a:pt x="40000" y="61090"/>
                    <a:pt x="40000" y="61090"/>
                    <a:pt x="41379" y="61090"/>
                  </a:cubicBezTo>
                  <a:cubicBezTo>
                    <a:pt x="41379" y="61090"/>
                    <a:pt x="41379" y="61090"/>
                    <a:pt x="41379" y="61090"/>
                  </a:cubicBezTo>
                  <a:cubicBezTo>
                    <a:pt x="41379" y="61090"/>
                    <a:pt x="42758" y="61090"/>
                    <a:pt x="42758" y="61090"/>
                  </a:cubicBezTo>
                  <a:cubicBezTo>
                    <a:pt x="42758" y="63272"/>
                    <a:pt x="41379" y="63272"/>
                    <a:pt x="41379" y="65454"/>
                  </a:cubicBezTo>
                  <a:cubicBezTo>
                    <a:pt x="41379" y="67636"/>
                    <a:pt x="40000" y="69818"/>
                    <a:pt x="42758" y="74181"/>
                  </a:cubicBezTo>
                  <a:cubicBezTo>
                    <a:pt x="42758" y="76363"/>
                    <a:pt x="44137" y="78545"/>
                    <a:pt x="45517" y="78545"/>
                  </a:cubicBezTo>
                  <a:cubicBezTo>
                    <a:pt x="44137" y="78545"/>
                    <a:pt x="44137" y="78545"/>
                    <a:pt x="44137" y="80727"/>
                  </a:cubicBezTo>
                  <a:cubicBezTo>
                    <a:pt x="44137" y="80727"/>
                    <a:pt x="42758" y="82909"/>
                    <a:pt x="42758" y="87272"/>
                  </a:cubicBezTo>
                  <a:cubicBezTo>
                    <a:pt x="42758" y="87272"/>
                    <a:pt x="44137" y="89454"/>
                    <a:pt x="44137" y="89454"/>
                  </a:cubicBezTo>
                  <a:cubicBezTo>
                    <a:pt x="44137" y="91636"/>
                    <a:pt x="44137" y="91636"/>
                    <a:pt x="44137" y="91636"/>
                  </a:cubicBezTo>
                  <a:cubicBezTo>
                    <a:pt x="42758" y="100363"/>
                    <a:pt x="46896" y="102545"/>
                    <a:pt x="49655" y="104727"/>
                  </a:cubicBezTo>
                  <a:cubicBezTo>
                    <a:pt x="51034" y="106909"/>
                    <a:pt x="51034" y="106909"/>
                    <a:pt x="51034" y="106909"/>
                  </a:cubicBezTo>
                  <a:cubicBezTo>
                    <a:pt x="52413" y="106909"/>
                    <a:pt x="53793" y="109090"/>
                    <a:pt x="53793" y="113454"/>
                  </a:cubicBezTo>
                  <a:cubicBezTo>
                    <a:pt x="55172" y="115636"/>
                    <a:pt x="55172" y="115636"/>
                    <a:pt x="55172" y="115636"/>
                  </a:cubicBezTo>
                  <a:cubicBezTo>
                    <a:pt x="57931" y="115636"/>
                    <a:pt x="57931" y="115636"/>
                    <a:pt x="57931" y="115636"/>
                  </a:cubicBezTo>
                  <a:cubicBezTo>
                    <a:pt x="57931" y="115636"/>
                    <a:pt x="57931" y="115636"/>
                    <a:pt x="60689" y="117818"/>
                  </a:cubicBezTo>
                  <a:cubicBezTo>
                    <a:pt x="62068" y="120000"/>
                    <a:pt x="62068" y="120000"/>
                    <a:pt x="62068" y="120000"/>
                  </a:cubicBezTo>
                  <a:cubicBezTo>
                    <a:pt x="63448" y="117818"/>
                    <a:pt x="63448" y="117818"/>
                    <a:pt x="63448" y="117818"/>
                  </a:cubicBezTo>
                  <a:cubicBezTo>
                    <a:pt x="66206" y="115636"/>
                    <a:pt x="67586" y="111272"/>
                    <a:pt x="68965" y="106909"/>
                  </a:cubicBezTo>
                  <a:cubicBezTo>
                    <a:pt x="70344" y="106909"/>
                    <a:pt x="70344" y="104727"/>
                    <a:pt x="71724" y="100363"/>
                  </a:cubicBezTo>
                  <a:cubicBezTo>
                    <a:pt x="73103" y="98181"/>
                    <a:pt x="73103" y="93818"/>
                    <a:pt x="75862" y="91636"/>
                  </a:cubicBezTo>
                  <a:cubicBezTo>
                    <a:pt x="78620" y="87272"/>
                    <a:pt x="81379" y="85090"/>
                    <a:pt x="84137" y="82909"/>
                  </a:cubicBezTo>
                  <a:cubicBezTo>
                    <a:pt x="86896" y="80727"/>
                    <a:pt x="89655" y="80727"/>
                    <a:pt x="91034" y="78545"/>
                  </a:cubicBezTo>
                  <a:cubicBezTo>
                    <a:pt x="92413" y="76363"/>
                    <a:pt x="93793" y="76363"/>
                    <a:pt x="95172" y="76363"/>
                  </a:cubicBezTo>
                  <a:cubicBezTo>
                    <a:pt x="96551" y="74181"/>
                    <a:pt x="100689" y="74181"/>
                    <a:pt x="103448" y="74181"/>
                  </a:cubicBezTo>
                  <a:cubicBezTo>
                    <a:pt x="108965" y="72000"/>
                    <a:pt x="115862" y="72000"/>
                    <a:pt x="117241" y="65454"/>
                  </a:cubicBezTo>
                  <a:cubicBezTo>
                    <a:pt x="118620" y="58909"/>
                    <a:pt x="118620" y="50181"/>
                    <a:pt x="115862" y="45818"/>
                  </a:cubicBezTo>
                  <a:cubicBezTo>
                    <a:pt x="114482" y="45818"/>
                    <a:pt x="113103" y="43636"/>
                    <a:pt x="111724" y="43636"/>
                  </a:cubicBezTo>
                  <a:cubicBezTo>
                    <a:pt x="108965" y="41454"/>
                    <a:pt x="107586" y="39272"/>
                    <a:pt x="108965" y="34909"/>
                  </a:cubicBezTo>
                  <a:cubicBezTo>
                    <a:pt x="108965" y="32727"/>
                    <a:pt x="110344" y="30545"/>
                    <a:pt x="113103" y="30545"/>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40" name="Shape 2940"/>
            <p:cNvSpPr/>
            <p:nvPr/>
          </p:nvSpPr>
          <p:spPr>
            <a:xfrm>
              <a:off x="988898" y="1668985"/>
              <a:ext cx="186375" cy="51368"/>
            </a:xfrm>
            <a:custGeom>
              <a:avLst/>
              <a:gdLst/>
              <a:ahLst/>
              <a:cxnLst/>
              <a:rect l="0" t="0" r="0" b="0"/>
              <a:pathLst>
                <a:path w="120000" h="120000" extrusionOk="0">
                  <a:moveTo>
                    <a:pt x="118695" y="42857"/>
                  </a:moveTo>
                  <a:cubicBezTo>
                    <a:pt x="117391" y="42857"/>
                    <a:pt x="117391" y="42857"/>
                    <a:pt x="116086" y="38571"/>
                  </a:cubicBezTo>
                  <a:cubicBezTo>
                    <a:pt x="114782" y="34285"/>
                    <a:pt x="113478" y="34285"/>
                    <a:pt x="112173" y="34285"/>
                  </a:cubicBezTo>
                  <a:cubicBezTo>
                    <a:pt x="110869" y="34285"/>
                    <a:pt x="109565" y="34285"/>
                    <a:pt x="108260" y="34285"/>
                  </a:cubicBezTo>
                  <a:cubicBezTo>
                    <a:pt x="108260" y="38571"/>
                    <a:pt x="106956" y="38571"/>
                    <a:pt x="105652" y="38571"/>
                  </a:cubicBezTo>
                  <a:cubicBezTo>
                    <a:pt x="103043" y="47142"/>
                    <a:pt x="100434" y="51428"/>
                    <a:pt x="97826" y="51428"/>
                  </a:cubicBezTo>
                  <a:cubicBezTo>
                    <a:pt x="97826" y="51428"/>
                    <a:pt x="97826" y="51428"/>
                    <a:pt x="96521" y="51428"/>
                  </a:cubicBezTo>
                  <a:cubicBezTo>
                    <a:pt x="96521" y="47142"/>
                    <a:pt x="96521" y="42857"/>
                    <a:pt x="96521" y="38571"/>
                  </a:cubicBezTo>
                  <a:cubicBezTo>
                    <a:pt x="96521" y="34285"/>
                    <a:pt x="96521" y="34285"/>
                    <a:pt x="95217" y="29999"/>
                  </a:cubicBezTo>
                  <a:cubicBezTo>
                    <a:pt x="95217" y="25714"/>
                    <a:pt x="93913" y="21428"/>
                    <a:pt x="91304" y="17142"/>
                  </a:cubicBezTo>
                  <a:cubicBezTo>
                    <a:pt x="91304" y="17142"/>
                    <a:pt x="90000" y="17142"/>
                    <a:pt x="90000" y="17142"/>
                  </a:cubicBezTo>
                  <a:cubicBezTo>
                    <a:pt x="88695" y="17142"/>
                    <a:pt x="87391" y="21428"/>
                    <a:pt x="86086" y="21428"/>
                  </a:cubicBezTo>
                  <a:cubicBezTo>
                    <a:pt x="86086" y="21428"/>
                    <a:pt x="84782" y="25714"/>
                    <a:pt x="83478" y="25714"/>
                  </a:cubicBezTo>
                  <a:cubicBezTo>
                    <a:pt x="83478" y="25714"/>
                    <a:pt x="82173" y="25714"/>
                    <a:pt x="80869" y="17142"/>
                  </a:cubicBezTo>
                  <a:cubicBezTo>
                    <a:pt x="78260" y="4285"/>
                    <a:pt x="76956" y="0"/>
                    <a:pt x="71739" y="0"/>
                  </a:cubicBezTo>
                  <a:cubicBezTo>
                    <a:pt x="70434" y="0"/>
                    <a:pt x="69130" y="0"/>
                    <a:pt x="69130" y="0"/>
                  </a:cubicBezTo>
                  <a:cubicBezTo>
                    <a:pt x="63913" y="0"/>
                    <a:pt x="61304" y="4285"/>
                    <a:pt x="57391" y="12857"/>
                  </a:cubicBezTo>
                  <a:cubicBezTo>
                    <a:pt x="52173" y="21428"/>
                    <a:pt x="45652" y="29999"/>
                    <a:pt x="39130" y="29999"/>
                  </a:cubicBezTo>
                  <a:cubicBezTo>
                    <a:pt x="37826" y="29999"/>
                    <a:pt x="35217" y="29999"/>
                    <a:pt x="32608" y="25714"/>
                  </a:cubicBezTo>
                  <a:cubicBezTo>
                    <a:pt x="28695" y="25714"/>
                    <a:pt x="20869" y="21428"/>
                    <a:pt x="13043" y="21428"/>
                  </a:cubicBezTo>
                  <a:cubicBezTo>
                    <a:pt x="11739" y="21428"/>
                    <a:pt x="10434" y="21428"/>
                    <a:pt x="9130" y="21428"/>
                  </a:cubicBezTo>
                  <a:cubicBezTo>
                    <a:pt x="6521" y="21428"/>
                    <a:pt x="6521" y="21428"/>
                    <a:pt x="6521" y="21428"/>
                  </a:cubicBezTo>
                  <a:cubicBezTo>
                    <a:pt x="6521" y="21428"/>
                    <a:pt x="6521" y="34285"/>
                    <a:pt x="6521" y="34285"/>
                  </a:cubicBezTo>
                  <a:cubicBezTo>
                    <a:pt x="5217" y="29999"/>
                    <a:pt x="5217" y="29999"/>
                    <a:pt x="5217" y="29999"/>
                  </a:cubicBezTo>
                  <a:cubicBezTo>
                    <a:pt x="5217" y="34285"/>
                    <a:pt x="5217" y="34285"/>
                    <a:pt x="5217" y="34285"/>
                  </a:cubicBezTo>
                  <a:cubicBezTo>
                    <a:pt x="2608" y="47142"/>
                    <a:pt x="0" y="59999"/>
                    <a:pt x="1304" y="77142"/>
                  </a:cubicBezTo>
                  <a:cubicBezTo>
                    <a:pt x="1304" y="81428"/>
                    <a:pt x="1304" y="81428"/>
                    <a:pt x="1304" y="85714"/>
                  </a:cubicBezTo>
                  <a:cubicBezTo>
                    <a:pt x="1304" y="89999"/>
                    <a:pt x="2608" y="89999"/>
                    <a:pt x="2608" y="94285"/>
                  </a:cubicBezTo>
                  <a:cubicBezTo>
                    <a:pt x="2608" y="94285"/>
                    <a:pt x="2608" y="98571"/>
                    <a:pt x="2608" y="102857"/>
                  </a:cubicBezTo>
                  <a:cubicBezTo>
                    <a:pt x="2608" y="119999"/>
                    <a:pt x="2608" y="119999"/>
                    <a:pt x="2608" y="119999"/>
                  </a:cubicBezTo>
                  <a:cubicBezTo>
                    <a:pt x="5217" y="119999"/>
                    <a:pt x="5217" y="119999"/>
                    <a:pt x="5217" y="119999"/>
                  </a:cubicBezTo>
                  <a:cubicBezTo>
                    <a:pt x="6521" y="115714"/>
                    <a:pt x="6521" y="115714"/>
                    <a:pt x="6521" y="115714"/>
                  </a:cubicBezTo>
                  <a:cubicBezTo>
                    <a:pt x="7826" y="115714"/>
                    <a:pt x="7826" y="115714"/>
                    <a:pt x="7826" y="115714"/>
                  </a:cubicBezTo>
                  <a:cubicBezTo>
                    <a:pt x="7826" y="111428"/>
                    <a:pt x="7826" y="111428"/>
                    <a:pt x="7826" y="111428"/>
                  </a:cubicBezTo>
                  <a:cubicBezTo>
                    <a:pt x="7826" y="111428"/>
                    <a:pt x="7826" y="111428"/>
                    <a:pt x="9130" y="107142"/>
                  </a:cubicBezTo>
                  <a:cubicBezTo>
                    <a:pt x="10434" y="102857"/>
                    <a:pt x="11739" y="102857"/>
                    <a:pt x="13043" y="102857"/>
                  </a:cubicBezTo>
                  <a:cubicBezTo>
                    <a:pt x="14347" y="102857"/>
                    <a:pt x="15652" y="102857"/>
                    <a:pt x="16956" y="102857"/>
                  </a:cubicBezTo>
                  <a:cubicBezTo>
                    <a:pt x="16956" y="102857"/>
                    <a:pt x="16956" y="102857"/>
                    <a:pt x="18260" y="102857"/>
                  </a:cubicBezTo>
                  <a:cubicBezTo>
                    <a:pt x="19565" y="102857"/>
                    <a:pt x="22173" y="107142"/>
                    <a:pt x="23478" y="107142"/>
                  </a:cubicBezTo>
                  <a:cubicBezTo>
                    <a:pt x="27391" y="107142"/>
                    <a:pt x="32608" y="102857"/>
                    <a:pt x="37826" y="102857"/>
                  </a:cubicBezTo>
                  <a:cubicBezTo>
                    <a:pt x="41739" y="98571"/>
                    <a:pt x="41739" y="98571"/>
                    <a:pt x="43043" y="89999"/>
                  </a:cubicBezTo>
                  <a:cubicBezTo>
                    <a:pt x="43043" y="85714"/>
                    <a:pt x="44347" y="85714"/>
                    <a:pt x="44347" y="81428"/>
                  </a:cubicBezTo>
                  <a:cubicBezTo>
                    <a:pt x="46956" y="81428"/>
                    <a:pt x="48260" y="77142"/>
                    <a:pt x="50869" y="77142"/>
                  </a:cubicBezTo>
                  <a:cubicBezTo>
                    <a:pt x="54782" y="77142"/>
                    <a:pt x="58695" y="72857"/>
                    <a:pt x="62608" y="68571"/>
                  </a:cubicBezTo>
                  <a:cubicBezTo>
                    <a:pt x="65217" y="64285"/>
                    <a:pt x="65217" y="59999"/>
                    <a:pt x="65217" y="55714"/>
                  </a:cubicBezTo>
                  <a:cubicBezTo>
                    <a:pt x="65217" y="51428"/>
                    <a:pt x="65217" y="47142"/>
                    <a:pt x="66521" y="47142"/>
                  </a:cubicBezTo>
                  <a:cubicBezTo>
                    <a:pt x="67826" y="42857"/>
                    <a:pt x="67826" y="42857"/>
                    <a:pt x="69130" y="42857"/>
                  </a:cubicBezTo>
                  <a:cubicBezTo>
                    <a:pt x="69130" y="42857"/>
                    <a:pt x="70434" y="47142"/>
                    <a:pt x="71739" y="51428"/>
                  </a:cubicBezTo>
                  <a:cubicBezTo>
                    <a:pt x="71739" y="51428"/>
                    <a:pt x="73043" y="51428"/>
                    <a:pt x="73043" y="55714"/>
                  </a:cubicBezTo>
                  <a:cubicBezTo>
                    <a:pt x="74347" y="55714"/>
                    <a:pt x="76956" y="59999"/>
                    <a:pt x="78260" y="59999"/>
                  </a:cubicBezTo>
                  <a:cubicBezTo>
                    <a:pt x="79565" y="64285"/>
                    <a:pt x="80869" y="64285"/>
                    <a:pt x="80869" y="64285"/>
                  </a:cubicBezTo>
                  <a:cubicBezTo>
                    <a:pt x="82173" y="68571"/>
                    <a:pt x="84782" y="68571"/>
                    <a:pt x="86086" y="68571"/>
                  </a:cubicBezTo>
                  <a:cubicBezTo>
                    <a:pt x="87391" y="72857"/>
                    <a:pt x="88695" y="72857"/>
                    <a:pt x="90000" y="72857"/>
                  </a:cubicBezTo>
                  <a:cubicBezTo>
                    <a:pt x="91304" y="77142"/>
                    <a:pt x="91304" y="77142"/>
                    <a:pt x="92608" y="81428"/>
                  </a:cubicBezTo>
                  <a:cubicBezTo>
                    <a:pt x="93913" y="85714"/>
                    <a:pt x="96521" y="85714"/>
                    <a:pt x="97826" y="89999"/>
                  </a:cubicBezTo>
                  <a:cubicBezTo>
                    <a:pt x="99130" y="89999"/>
                    <a:pt x="99130" y="89999"/>
                    <a:pt x="100434" y="89999"/>
                  </a:cubicBezTo>
                  <a:cubicBezTo>
                    <a:pt x="101739" y="89999"/>
                    <a:pt x="104347" y="89999"/>
                    <a:pt x="106956" y="85714"/>
                  </a:cubicBezTo>
                  <a:cubicBezTo>
                    <a:pt x="108260" y="81428"/>
                    <a:pt x="110869" y="77142"/>
                    <a:pt x="112173" y="77142"/>
                  </a:cubicBezTo>
                  <a:cubicBezTo>
                    <a:pt x="116086" y="72857"/>
                    <a:pt x="118695" y="68571"/>
                    <a:pt x="120000" y="51428"/>
                  </a:cubicBezTo>
                  <a:cubicBezTo>
                    <a:pt x="120000" y="47142"/>
                    <a:pt x="120000" y="47142"/>
                    <a:pt x="120000" y="47142"/>
                  </a:cubicBezTo>
                  <a:lnTo>
                    <a:pt x="118695" y="42857"/>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41" name="Shape 2941"/>
            <p:cNvSpPr/>
            <p:nvPr/>
          </p:nvSpPr>
          <p:spPr>
            <a:xfrm>
              <a:off x="1093804" y="1739873"/>
              <a:ext cx="433016" cy="339025"/>
            </a:xfrm>
            <a:custGeom>
              <a:avLst/>
              <a:gdLst/>
              <a:ahLst/>
              <a:cxnLst/>
              <a:rect l="0" t="0" r="0" b="0"/>
              <a:pathLst>
                <a:path w="120000" h="120000" extrusionOk="0">
                  <a:moveTo>
                    <a:pt x="119439" y="89010"/>
                  </a:moveTo>
                  <a:cubicBezTo>
                    <a:pt x="118878" y="87692"/>
                    <a:pt x="118878" y="87692"/>
                    <a:pt x="118317" y="87692"/>
                  </a:cubicBezTo>
                  <a:cubicBezTo>
                    <a:pt x="118317" y="87692"/>
                    <a:pt x="118317" y="87692"/>
                    <a:pt x="117757" y="87692"/>
                  </a:cubicBezTo>
                  <a:cubicBezTo>
                    <a:pt x="117757" y="87032"/>
                    <a:pt x="117196" y="86373"/>
                    <a:pt x="116635" y="85714"/>
                  </a:cubicBezTo>
                  <a:cubicBezTo>
                    <a:pt x="116074" y="85054"/>
                    <a:pt x="116074" y="85054"/>
                    <a:pt x="115514" y="84395"/>
                  </a:cubicBezTo>
                  <a:cubicBezTo>
                    <a:pt x="114953" y="83076"/>
                    <a:pt x="114953" y="82417"/>
                    <a:pt x="115514" y="81098"/>
                  </a:cubicBezTo>
                  <a:cubicBezTo>
                    <a:pt x="115514" y="80439"/>
                    <a:pt x="116074" y="80439"/>
                    <a:pt x="116074" y="79780"/>
                  </a:cubicBezTo>
                  <a:cubicBezTo>
                    <a:pt x="116635" y="79780"/>
                    <a:pt x="116635" y="79780"/>
                    <a:pt x="117196" y="79780"/>
                  </a:cubicBezTo>
                  <a:cubicBezTo>
                    <a:pt x="118878" y="79120"/>
                    <a:pt x="118878" y="79120"/>
                    <a:pt x="118878" y="79120"/>
                  </a:cubicBezTo>
                  <a:cubicBezTo>
                    <a:pt x="117757" y="77142"/>
                    <a:pt x="117757" y="77142"/>
                    <a:pt x="117757" y="77142"/>
                  </a:cubicBezTo>
                  <a:cubicBezTo>
                    <a:pt x="117196" y="76483"/>
                    <a:pt x="116635" y="75824"/>
                    <a:pt x="116074" y="75164"/>
                  </a:cubicBezTo>
                  <a:cubicBezTo>
                    <a:pt x="116074" y="74505"/>
                    <a:pt x="116074" y="74505"/>
                    <a:pt x="116074" y="73846"/>
                  </a:cubicBezTo>
                  <a:cubicBezTo>
                    <a:pt x="116635" y="72527"/>
                    <a:pt x="115514" y="71868"/>
                    <a:pt x="114953" y="71868"/>
                  </a:cubicBezTo>
                  <a:cubicBezTo>
                    <a:pt x="114392" y="71868"/>
                    <a:pt x="114392" y="71208"/>
                    <a:pt x="113831" y="71208"/>
                  </a:cubicBezTo>
                  <a:cubicBezTo>
                    <a:pt x="112710" y="70549"/>
                    <a:pt x="112710" y="69890"/>
                    <a:pt x="112710" y="67912"/>
                  </a:cubicBezTo>
                  <a:cubicBezTo>
                    <a:pt x="112149" y="65274"/>
                    <a:pt x="112149" y="61978"/>
                    <a:pt x="112710" y="58681"/>
                  </a:cubicBezTo>
                  <a:cubicBezTo>
                    <a:pt x="113831" y="58021"/>
                    <a:pt x="114392" y="57362"/>
                    <a:pt x="114953" y="56043"/>
                  </a:cubicBezTo>
                  <a:cubicBezTo>
                    <a:pt x="115514" y="54725"/>
                    <a:pt x="115514" y="53406"/>
                    <a:pt x="114953" y="52087"/>
                  </a:cubicBezTo>
                  <a:cubicBezTo>
                    <a:pt x="114392" y="50769"/>
                    <a:pt x="113271" y="50109"/>
                    <a:pt x="112710" y="49450"/>
                  </a:cubicBezTo>
                  <a:cubicBezTo>
                    <a:pt x="111588" y="48791"/>
                    <a:pt x="110467" y="48131"/>
                    <a:pt x="110467" y="46813"/>
                  </a:cubicBezTo>
                  <a:cubicBezTo>
                    <a:pt x="109906" y="45494"/>
                    <a:pt x="109906" y="44175"/>
                    <a:pt x="109906" y="42197"/>
                  </a:cubicBezTo>
                  <a:cubicBezTo>
                    <a:pt x="110467" y="40879"/>
                    <a:pt x="110467" y="38901"/>
                    <a:pt x="109906" y="37582"/>
                  </a:cubicBezTo>
                  <a:cubicBezTo>
                    <a:pt x="109906" y="36263"/>
                    <a:pt x="109345" y="35604"/>
                    <a:pt x="108785" y="35604"/>
                  </a:cubicBezTo>
                  <a:cubicBezTo>
                    <a:pt x="108785" y="35604"/>
                    <a:pt x="108785" y="35604"/>
                    <a:pt x="108785" y="35604"/>
                  </a:cubicBezTo>
                  <a:cubicBezTo>
                    <a:pt x="108224" y="35604"/>
                    <a:pt x="108224" y="35604"/>
                    <a:pt x="108224" y="35604"/>
                  </a:cubicBezTo>
                  <a:cubicBezTo>
                    <a:pt x="108224" y="35604"/>
                    <a:pt x="107663" y="35604"/>
                    <a:pt x="106542" y="36263"/>
                  </a:cubicBezTo>
                  <a:cubicBezTo>
                    <a:pt x="105981" y="36923"/>
                    <a:pt x="105420" y="37582"/>
                    <a:pt x="104859" y="37582"/>
                  </a:cubicBezTo>
                  <a:cubicBezTo>
                    <a:pt x="104859" y="37582"/>
                    <a:pt x="104299" y="37582"/>
                    <a:pt x="104299" y="37582"/>
                  </a:cubicBezTo>
                  <a:cubicBezTo>
                    <a:pt x="104299" y="37582"/>
                    <a:pt x="103738" y="36923"/>
                    <a:pt x="103738" y="36923"/>
                  </a:cubicBezTo>
                  <a:cubicBezTo>
                    <a:pt x="103738" y="35604"/>
                    <a:pt x="105420" y="33626"/>
                    <a:pt x="106542" y="32967"/>
                  </a:cubicBezTo>
                  <a:cubicBezTo>
                    <a:pt x="107102" y="32307"/>
                    <a:pt x="107102" y="32307"/>
                    <a:pt x="107102" y="32307"/>
                  </a:cubicBezTo>
                  <a:cubicBezTo>
                    <a:pt x="108224" y="30989"/>
                    <a:pt x="108224" y="30329"/>
                    <a:pt x="108224" y="29010"/>
                  </a:cubicBezTo>
                  <a:cubicBezTo>
                    <a:pt x="108224" y="27032"/>
                    <a:pt x="106542" y="25714"/>
                    <a:pt x="104859" y="25054"/>
                  </a:cubicBezTo>
                  <a:cubicBezTo>
                    <a:pt x="102616" y="23076"/>
                    <a:pt x="102616" y="21758"/>
                    <a:pt x="102616" y="19780"/>
                  </a:cubicBezTo>
                  <a:cubicBezTo>
                    <a:pt x="102616" y="19120"/>
                    <a:pt x="102616" y="18461"/>
                    <a:pt x="102616" y="17802"/>
                  </a:cubicBezTo>
                  <a:cubicBezTo>
                    <a:pt x="102056" y="16483"/>
                    <a:pt x="101495" y="15824"/>
                    <a:pt x="101495" y="15164"/>
                  </a:cubicBezTo>
                  <a:cubicBezTo>
                    <a:pt x="100934" y="14505"/>
                    <a:pt x="100934" y="14505"/>
                    <a:pt x="100373" y="13846"/>
                  </a:cubicBezTo>
                  <a:cubicBezTo>
                    <a:pt x="99813" y="12527"/>
                    <a:pt x="99813" y="11868"/>
                    <a:pt x="99813" y="9890"/>
                  </a:cubicBezTo>
                  <a:cubicBezTo>
                    <a:pt x="99813" y="9230"/>
                    <a:pt x="99813" y="9230"/>
                    <a:pt x="99813" y="9230"/>
                  </a:cubicBezTo>
                  <a:cubicBezTo>
                    <a:pt x="99252" y="6593"/>
                    <a:pt x="97009" y="3956"/>
                    <a:pt x="94766" y="3956"/>
                  </a:cubicBezTo>
                  <a:cubicBezTo>
                    <a:pt x="94205" y="3956"/>
                    <a:pt x="94205" y="3956"/>
                    <a:pt x="94205" y="3956"/>
                  </a:cubicBezTo>
                  <a:cubicBezTo>
                    <a:pt x="93644" y="3956"/>
                    <a:pt x="93644" y="3956"/>
                    <a:pt x="93644" y="3956"/>
                  </a:cubicBezTo>
                  <a:cubicBezTo>
                    <a:pt x="93084" y="4615"/>
                    <a:pt x="93084" y="4615"/>
                    <a:pt x="93084" y="4615"/>
                  </a:cubicBezTo>
                  <a:cubicBezTo>
                    <a:pt x="93084" y="5274"/>
                    <a:pt x="93084" y="5274"/>
                    <a:pt x="93084" y="6593"/>
                  </a:cubicBezTo>
                  <a:cubicBezTo>
                    <a:pt x="93084" y="8571"/>
                    <a:pt x="93084" y="9890"/>
                    <a:pt x="91962" y="10549"/>
                  </a:cubicBezTo>
                  <a:cubicBezTo>
                    <a:pt x="91401" y="10549"/>
                    <a:pt x="90841" y="10549"/>
                    <a:pt x="90841" y="10549"/>
                  </a:cubicBezTo>
                  <a:cubicBezTo>
                    <a:pt x="89719" y="10549"/>
                    <a:pt x="89158" y="10549"/>
                    <a:pt x="88037" y="11208"/>
                  </a:cubicBezTo>
                  <a:cubicBezTo>
                    <a:pt x="88037" y="11868"/>
                    <a:pt x="88037" y="11868"/>
                    <a:pt x="87476" y="11868"/>
                  </a:cubicBezTo>
                  <a:cubicBezTo>
                    <a:pt x="86915" y="12527"/>
                    <a:pt x="86355" y="13186"/>
                    <a:pt x="85794" y="13186"/>
                  </a:cubicBezTo>
                  <a:cubicBezTo>
                    <a:pt x="84672" y="13186"/>
                    <a:pt x="83551" y="12527"/>
                    <a:pt x="82990" y="11868"/>
                  </a:cubicBezTo>
                  <a:cubicBezTo>
                    <a:pt x="81869" y="10549"/>
                    <a:pt x="80747" y="9890"/>
                    <a:pt x="79626" y="9890"/>
                  </a:cubicBezTo>
                  <a:cubicBezTo>
                    <a:pt x="79065" y="9890"/>
                    <a:pt x="79065" y="9890"/>
                    <a:pt x="79065" y="9890"/>
                  </a:cubicBezTo>
                  <a:cubicBezTo>
                    <a:pt x="76822" y="9890"/>
                    <a:pt x="75700" y="11208"/>
                    <a:pt x="74018" y="13186"/>
                  </a:cubicBezTo>
                  <a:cubicBezTo>
                    <a:pt x="73457" y="13846"/>
                    <a:pt x="72897" y="14505"/>
                    <a:pt x="72336" y="15164"/>
                  </a:cubicBezTo>
                  <a:cubicBezTo>
                    <a:pt x="72336" y="15164"/>
                    <a:pt x="71775" y="15824"/>
                    <a:pt x="70654" y="15824"/>
                  </a:cubicBezTo>
                  <a:cubicBezTo>
                    <a:pt x="70654" y="15824"/>
                    <a:pt x="70654" y="15824"/>
                    <a:pt x="70654" y="15824"/>
                  </a:cubicBezTo>
                  <a:cubicBezTo>
                    <a:pt x="70093" y="15824"/>
                    <a:pt x="70093" y="15164"/>
                    <a:pt x="70093" y="13846"/>
                  </a:cubicBezTo>
                  <a:cubicBezTo>
                    <a:pt x="69532" y="12527"/>
                    <a:pt x="69532" y="11868"/>
                    <a:pt x="68411" y="11208"/>
                  </a:cubicBezTo>
                  <a:cubicBezTo>
                    <a:pt x="68411" y="10549"/>
                    <a:pt x="67850" y="9890"/>
                    <a:pt x="67289" y="9890"/>
                  </a:cubicBezTo>
                  <a:cubicBezTo>
                    <a:pt x="66168" y="9890"/>
                    <a:pt x="65046" y="11208"/>
                    <a:pt x="64485" y="12527"/>
                  </a:cubicBezTo>
                  <a:cubicBezTo>
                    <a:pt x="63925" y="13186"/>
                    <a:pt x="63364" y="13846"/>
                    <a:pt x="62803" y="13846"/>
                  </a:cubicBezTo>
                  <a:cubicBezTo>
                    <a:pt x="62803" y="14505"/>
                    <a:pt x="62242" y="14505"/>
                    <a:pt x="62242" y="14505"/>
                  </a:cubicBezTo>
                  <a:cubicBezTo>
                    <a:pt x="61682" y="14505"/>
                    <a:pt x="61121" y="13846"/>
                    <a:pt x="60560" y="13846"/>
                  </a:cubicBezTo>
                  <a:cubicBezTo>
                    <a:pt x="59439" y="12527"/>
                    <a:pt x="58878" y="11208"/>
                    <a:pt x="58878" y="9890"/>
                  </a:cubicBezTo>
                  <a:cubicBezTo>
                    <a:pt x="58878" y="8571"/>
                    <a:pt x="59439" y="7912"/>
                    <a:pt x="59439" y="7252"/>
                  </a:cubicBezTo>
                  <a:cubicBezTo>
                    <a:pt x="59439" y="6593"/>
                    <a:pt x="59439" y="6593"/>
                    <a:pt x="59439" y="6593"/>
                  </a:cubicBezTo>
                  <a:cubicBezTo>
                    <a:pt x="60000" y="4615"/>
                    <a:pt x="60000" y="4615"/>
                    <a:pt x="60000" y="4615"/>
                  </a:cubicBezTo>
                  <a:cubicBezTo>
                    <a:pt x="58317" y="5274"/>
                    <a:pt x="58317" y="5274"/>
                    <a:pt x="58317" y="5274"/>
                  </a:cubicBezTo>
                  <a:cubicBezTo>
                    <a:pt x="57196" y="5274"/>
                    <a:pt x="55514" y="5274"/>
                    <a:pt x="54392" y="5274"/>
                  </a:cubicBezTo>
                  <a:cubicBezTo>
                    <a:pt x="53831" y="5934"/>
                    <a:pt x="53831" y="5934"/>
                    <a:pt x="53831" y="5934"/>
                  </a:cubicBezTo>
                  <a:cubicBezTo>
                    <a:pt x="53271" y="5934"/>
                    <a:pt x="53271" y="5934"/>
                    <a:pt x="52710" y="5934"/>
                  </a:cubicBezTo>
                  <a:cubicBezTo>
                    <a:pt x="52710" y="5934"/>
                    <a:pt x="52149" y="5934"/>
                    <a:pt x="51588" y="5934"/>
                  </a:cubicBezTo>
                  <a:cubicBezTo>
                    <a:pt x="51028" y="5274"/>
                    <a:pt x="51028" y="5274"/>
                    <a:pt x="50467" y="5274"/>
                  </a:cubicBezTo>
                  <a:cubicBezTo>
                    <a:pt x="49906" y="5274"/>
                    <a:pt x="48785" y="5934"/>
                    <a:pt x="47663" y="6593"/>
                  </a:cubicBezTo>
                  <a:cubicBezTo>
                    <a:pt x="47663" y="6593"/>
                    <a:pt x="47102" y="6593"/>
                    <a:pt x="47102" y="6593"/>
                  </a:cubicBezTo>
                  <a:cubicBezTo>
                    <a:pt x="46542" y="7252"/>
                    <a:pt x="45981" y="7252"/>
                    <a:pt x="45420" y="7252"/>
                  </a:cubicBezTo>
                  <a:cubicBezTo>
                    <a:pt x="45420" y="7252"/>
                    <a:pt x="44859" y="7252"/>
                    <a:pt x="44859" y="7252"/>
                  </a:cubicBezTo>
                  <a:cubicBezTo>
                    <a:pt x="44299" y="7252"/>
                    <a:pt x="44299" y="6593"/>
                    <a:pt x="43738" y="6593"/>
                  </a:cubicBezTo>
                  <a:cubicBezTo>
                    <a:pt x="43738" y="5934"/>
                    <a:pt x="43177" y="5274"/>
                    <a:pt x="42616" y="5274"/>
                  </a:cubicBezTo>
                  <a:cubicBezTo>
                    <a:pt x="42616" y="5274"/>
                    <a:pt x="42616" y="5274"/>
                    <a:pt x="42616" y="5274"/>
                  </a:cubicBezTo>
                  <a:cubicBezTo>
                    <a:pt x="42616" y="5274"/>
                    <a:pt x="42616" y="5274"/>
                    <a:pt x="42616" y="5274"/>
                  </a:cubicBezTo>
                  <a:cubicBezTo>
                    <a:pt x="42056" y="5274"/>
                    <a:pt x="42056" y="5274"/>
                    <a:pt x="42056" y="5274"/>
                  </a:cubicBezTo>
                  <a:cubicBezTo>
                    <a:pt x="41495" y="5274"/>
                    <a:pt x="41495" y="5934"/>
                    <a:pt x="40934" y="5934"/>
                  </a:cubicBezTo>
                  <a:cubicBezTo>
                    <a:pt x="40934" y="5934"/>
                    <a:pt x="40934" y="5934"/>
                    <a:pt x="40934" y="5934"/>
                  </a:cubicBezTo>
                  <a:cubicBezTo>
                    <a:pt x="40934" y="5934"/>
                    <a:pt x="40934" y="5274"/>
                    <a:pt x="40373" y="5274"/>
                  </a:cubicBezTo>
                  <a:cubicBezTo>
                    <a:pt x="40373" y="5274"/>
                    <a:pt x="39813" y="5274"/>
                    <a:pt x="39813" y="5274"/>
                  </a:cubicBezTo>
                  <a:cubicBezTo>
                    <a:pt x="39252" y="4615"/>
                    <a:pt x="38691" y="4615"/>
                    <a:pt x="38691" y="3956"/>
                  </a:cubicBezTo>
                  <a:cubicBezTo>
                    <a:pt x="38130" y="3956"/>
                    <a:pt x="38130" y="3956"/>
                    <a:pt x="37570" y="3956"/>
                  </a:cubicBezTo>
                  <a:cubicBezTo>
                    <a:pt x="37570" y="3296"/>
                    <a:pt x="37009" y="3296"/>
                    <a:pt x="37009" y="3296"/>
                  </a:cubicBezTo>
                  <a:cubicBezTo>
                    <a:pt x="35887" y="2637"/>
                    <a:pt x="35327" y="2637"/>
                    <a:pt x="34766" y="1978"/>
                  </a:cubicBezTo>
                  <a:cubicBezTo>
                    <a:pt x="34205" y="1978"/>
                    <a:pt x="34205" y="1318"/>
                    <a:pt x="33644" y="1318"/>
                  </a:cubicBezTo>
                  <a:cubicBezTo>
                    <a:pt x="33644" y="659"/>
                    <a:pt x="33084" y="0"/>
                    <a:pt x="32523" y="0"/>
                  </a:cubicBezTo>
                  <a:cubicBezTo>
                    <a:pt x="31962" y="0"/>
                    <a:pt x="31962" y="0"/>
                    <a:pt x="31401" y="0"/>
                  </a:cubicBezTo>
                  <a:cubicBezTo>
                    <a:pt x="31401" y="0"/>
                    <a:pt x="30841" y="0"/>
                    <a:pt x="30280" y="0"/>
                  </a:cubicBezTo>
                  <a:cubicBezTo>
                    <a:pt x="30280" y="0"/>
                    <a:pt x="29719" y="0"/>
                    <a:pt x="29158" y="0"/>
                  </a:cubicBezTo>
                  <a:cubicBezTo>
                    <a:pt x="29158" y="0"/>
                    <a:pt x="29158" y="0"/>
                    <a:pt x="29158" y="0"/>
                  </a:cubicBezTo>
                  <a:cubicBezTo>
                    <a:pt x="27476" y="0"/>
                    <a:pt x="25794" y="0"/>
                    <a:pt x="24112" y="0"/>
                  </a:cubicBezTo>
                  <a:cubicBezTo>
                    <a:pt x="22990" y="0"/>
                    <a:pt x="22990" y="0"/>
                    <a:pt x="22990" y="0"/>
                  </a:cubicBezTo>
                  <a:cubicBezTo>
                    <a:pt x="22990" y="2637"/>
                    <a:pt x="22990" y="2637"/>
                    <a:pt x="22990" y="2637"/>
                  </a:cubicBezTo>
                  <a:cubicBezTo>
                    <a:pt x="22990" y="3956"/>
                    <a:pt x="23551" y="5934"/>
                    <a:pt x="22990" y="7252"/>
                  </a:cubicBezTo>
                  <a:cubicBezTo>
                    <a:pt x="22429" y="8571"/>
                    <a:pt x="21869" y="8571"/>
                    <a:pt x="20747" y="8571"/>
                  </a:cubicBezTo>
                  <a:cubicBezTo>
                    <a:pt x="20186" y="9230"/>
                    <a:pt x="19065" y="9230"/>
                    <a:pt x="18504" y="10549"/>
                  </a:cubicBezTo>
                  <a:cubicBezTo>
                    <a:pt x="17943" y="12527"/>
                    <a:pt x="19065" y="13186"/>
                    <a:pt x="20186" y="13186"/>
                  </a:cubicBezTo>
                  <a:cubicBezTo>
                    <a:pt x="20747" y="13846"/>
                    <a:pt x="21308" y="13846"/>
                    <a:pt x="21308" y="14505"/>
                  </a:cubicBezTo>
                  <a:cubicBezTo>
                    <a:pt x="22429" y="15164"/>
                    <a:pt x="22990" y="17802"/>
                    <a:pt x="22429" y="19780"/>
                  </a:cubicBezTo>
                  <a:cubicBezTo>
                    <a:pt x="21869" y="21758"/>
                    <a:pt x="19626" y="21758"/>
                    <a:pt x="16822" y="21758"/>
                  </a:cubicBezTo>
                  <a:cubicBezTo>
                    <a:pt x="15700" y="21758"/>
                    <a:pt x="14018" y="21758"/>
                    <a:pt x="12897" y="22417"/>
                  </a:cubicBezTo>
                  <a:cubicBezTo>
                    <a:pt x="12897" y="23076"/>
                    <a:pt x="12336" y="23076"/>
                    <a:pt x="11775" y="23076"/>
                  </a:cubicBezTo>
                  <a:cubicBezTo>
                    <a:pt x="11214" y="23736"/>
                    <a:pt x="10093" y="24395"/>
                    <a:pt x="8971" y="25054"/>
                  </a:cubicBezTo>
                  <a:cubicBezTo>
                    <a:pt x="7850" y="25054"/>
                    <a:pt x="6168" y="26373"/>
                    <a:pt x="5046" y="27032"/>
                  </a:cubicBezTo>
                  <a:cubicBezTo>
                    <a:pt x="4485" y="28351"/>
                    <a:pt x="3925" y="29010"/>
                    <a:pt x="3364" y="30329"/>
                  </a:cubicBezTo>
                  <a:cubicBezTo>
                    <a:pt x="3364" y="30989"/>
                    <a:pt x="2803" y="31648"/>
                    <a:pt x="2803" y="32307"/>
                  </a:cubicBezTo>
                  <a:cubicBezTo>
                    <a:pt x="2242" y="33626"/>
                    <a:pt x="1121" y="34285"/>
                    <a:pt x="560" y="34945"/>
                  </a:cubicBezTo>
                  <a:cubicBezTo>
                    <a:pt x="0" y="36263"/>
                    <a:pt x="0" y="36263"/>
                    <a:pt x="0" y="36263"/>
                  </a:cubicBezTo>
                  <a:cubicBezTo>
                    <a:pt x="560" y="36923"/>
                    <a:pt x="560" y="36923"/>
                    <a:pt x="560" y="36923"/>
                  </a:cubicBezTo>
                  <a:cubicBezTo>
                    <a:pt x="1121" y="37582"/>
                    <a:pt x="1121" y="38241"/>
                    <a:pt x="1121" y="38241"/>
                  </a:cubicBezTo>
                  <a:cubicBezTo>
                    <a:pt x="1121" y="38901"/>
                    <a:pt x="1121" y="38901"/>
                    <a:pt x="1121" y="38901"/>
                  </a:cubicBezTo>
                  <a:cubicBezTo>
                    <a:pt x="2242" y="38901"/>
                    <a:pt x="2242" y="38901"/>
                    <a:pt x="2242" y="38901"/>
                  </a:cubicBezTo>
                  <a:cubicBezTo>
                    <a:pt x="2242" y="38901"/>
                    <a:pt x="2803" y="38901"/>
                    <a:pt x="2803" y="38901"/>
                  </a:cubicBezTo>
                  <a:cubicBezTo>
                    <a:pt x="2803" y="40219"/>
                    <a:pt x="3364" y="40879"/>
                    <a:pt x="3925" y="42197"/>
                  </a:cubicBezTo>
                  <a:cubicBezTo>
                    <a:pt x="3925" y="42197"/>
                    <a:pt x="4485" y="43516"/>
                    <a:pt x="5046" y="43516"/>
                  </a:cubicBezTo>
                  <a:cubicBezTo>
                    <a:pt x="5046" y="44175"/>
                    <a:pt x="4485" y="45494"/>
                    <a:pt x="5046" y="46813"/>
                  </a:cubicBezTo>
                  <a:cubicBezTo>
                    <a:pt x="5607" y="47472"/>
                    <a:pt x="5607" y="48131"/>
                    <a:pt x="6168" y="48791"/>
                  </a:cubicBezTo>
                  <a:cubicBezTo>
                    <a:pt x="6168" y="48791"/>
                    <a:pt x="6728" y="48791"/>
                    <a:pt x="6728" y="49450"/>
                  </a:cubicBezTo>
                  <a:cubicBezTo>
                    <a:pt x="6728" y="49450"/>
                    <a:pt x="7289" y="50109"/>
                    <a:pt x="7289" y="50109"/>
                  </a:cubicBezTo>
                  <a:cubicBezTo>
                    <a:pt x="7289" y="50769"/>
                    <a:pt x="7850" y="51428"/>
                    <a:pt x="7850" y="52087"/>
                  </a:cubicBezTo>
                  <a:cubicBezTo>
                    <a:pt x="8971" y="53406"/>
                    <a:pt x="10654" y="55384"/>
                    <a:pt x="11775" y="56043"/>
                  </a:cubicBezTo>
                  <a:cubicBezTo>
                    <a:pt x="12336" y="56043"/>
                    <a:pt x="12897" y="56703"/>
                    <a:pt x="13457" y="56703"/>
                  </a:cubicBezTo>
                  <a:cubicBezTo>
                    <a:pt x="13457" y="56703"/>
                    <a:pt x="14018" y="56703"/>
                    <a:pt x="14018" y="56043"/>
                  </a:cubicBezTo>
                  <a:cubicBezTo>
                    <a:pt x="14579" y="56043"/>
                    <a:pt x="14579" y="56043"/>
                    <a:pt x="14579" y="56043"/>
                  </a:cubicBezTo>
                  <a:cubicBezTo>
                    <a:pt x="14579" y="56043"/>
                    <a:pt x="14579" y="56703"/>
                    <a:pt x="14579" y="56703"/>
                  </a:cubicBezTo>
                  <a:cubicBezTo>
                    <a:pt x="14579" y="56703"/>
                    <a:pt x="14579" y="58021"/>
                    <a:pt x="15140" y="58681"/>
                  </a:cubicBezTo>
                  <a:cubicBezTo>
                    <a:pt x="15700" y="60000"/>
                    <a:pt x="17943" y="61318"/>
                    <a:pt x="19065" y="61978"/>
                  </a:cubicBezTo>
                  <a:cubicBezTo>
                    <a:pt x="19626" y="61978"/>
                    <a:pt x="19626" y="61978"/>
                    <a:pt x="20186" y="61978"/>
                  </a:cubicBezTo>
                  <a:cubicBezTo>
                    <a:pt x="21308" y="62637"/>
                    <a:pt x="21308" y="62637"/>
                    <a:pt x="21308" y="62637"/>
                  </a:cubicBezTo>
                  <a:cubicBezTo>
                    <a:pt x="21308" y="63296"/>
                    <a:pt x="20747" y="63956"/>
                    <a:pt x="20747" y="65274"/>
                  </a:cubicBezTo>
                  <a:cubicBezTo>
                    <a:pt x="20747" y="65934"/>
                    <a:pt x="21308" y="66593"/>
                    <a:pt x="21869" y="66593"/>
                  </a:cubicBezTo>
                  <a:cubicBezTo>
                    <a:pt x="21869" y="67252"/>
                    <a:pt x="21869" y="67252"/>
                    <a:pt x="21869" y="67252"/>
                  </a:cubicBezTo>
                  <a:cubicBezTo>
                    <a:pt x="22429" y="68571"/>
                    <a:pt x="22990" y="69230"/>
                    <a:pt x="23551" y="69890"/>
                  </a:cubicBezTo>
                  <a:cubicBezTo>
                    <a:pt x="24672" y="71208"/>
                    <a:pt x="25233" y="72527"/>
                    <a:pt x="25794" y="73846"/>
                  </a:cubicBezTo>
                  <a:cubicBezTo>
                    <a:pt x="26355" y="74505"/>
                    <a:pt x="26355" y="74505"/>
                    <a:pt x="26915" y="75164"/>
                  </a:cubicBezTo>
                  <a:cubicBezTo>
                    <a:pt x="26915" y="75824"/>
                    <a:pt x="27476" y="76483"/>
                    <a:pt x="27476" y="77142"/>
                  </a:cubicBezTo>
                  <a:cubicBezTo>
                    <a:pt x="27476" y="77142"/>
                    <a:pt x="27476" y="77802"/>
                    <a:pt x="27476" y="77802"/>
                  </a:cubicBezTo>
                  <a:cubicBezTo>
                    <a:pt x="26915" y="79780"/>
                    <a:pt x="26915" y="79780"/>
                    <a:pt x="26915" y="79780"/>
                  </a:cubicBezTo>
                  <a:cubicBezTo>
                    <a:pt x="29158" y="79120"/>
                    <a:pt x="29158" y="79120"/>
                    <a:pt x="29158" y="79120"/>
                  </a:cubicBezTo>
                  <a:cubicBezTo>
                    <a:pt x="29719" y="79120"/>
                    <a:pt x="29719" y="79120"/>
                    <a:pt x="30280" y="79120"/>
                  </a:cubicBezTo>
                  <a:cubicBezTo>
                    <a:pt x="31401" y="79120"/>
                    <a:pt x="31401" y="79120"/>
                    <a:pt x="31401" y="79120"/>
                  </a:cubicBezTo>
                  <a:cubicBezTo>
                    <a:pt x="33084" y="78461"/>
                    <a:pt x="33644" y="78461"/>
                    <a:pt x="34205" y="76483"/>
                  </a:cubicBezTo>
                  <a:cubicBezTo>
                    <a:pt x="34766" y="74505"/>
                    <a:pt x="34766" y="74505"/>
                    <a:pt x="35887" y="73846"/>
                  </a:cubicBezTo>
                  <a:cubicBezTo>
                    <a:pt x="35887" y="73846"/>
                    <a:pt x="36448" y="73846"/>
                    <a:pt x="37009" y="73186"/>
                  </a:cubicBezTo>
                  <a:cubicBezTo>
                    <a:pt x="38130" y="72527"/>
                    <a:pt x="38130" y="71208"/>
                    <a:pt x="38691" y="69890"/>
                  </a:cubicBezTo>
                  <a:cubicBezTo>
                    <a:pt x="39252" y="69230"/>
                    <a:pt x="39252" y="69230"/>
                    <a:pt x="39252" y="68571"/>
                  </a:cubicBezTo>
                  <a:cubicBezTo>
                    <a:pt x="39813" y="67252"/>
                    <a:pt x="40373" y="65934"/>
                    <a:pt x="40934" y="64615"/>
                  </a:cubicBezTo>
                  <a:cubicBezTo>
                    <a:pt x="41495" y="63956"/>
                    <a:pt x="41495" y="63956"/>
                    <a:pt x="41495" y="63296"/>
                  </a:cubicBezTo>
                  <a:cubicBezTo>
                    <a:pt x="42056" y="61978"/>
                    <a:pt x="42616" y="61318"/>
                    <a:pt x="43738" y="60659"/>
                  </a:cubicBezTo>
                  <a:cubicBezTo>
                    <a:pt x="44299" y="60659"/>
                    <a:pt x="44299" y="60000"/>
                    <a:pt x="44859" y="60000"/>
                  </a:cubicBezTo>
                  <a:cubicBezTo>
                    <a:pt x="45420" y="60000"/>
                    <a:pt x="45981" y="60659"/>
                    <a:pt x="45981" y="60659"/>
                  </a:cubicBezTo>
                  <a:cubicBezTo>
                    <a:pt x="46542" y="61318"/>
                    <a:pt x="47102" y="61318"/>
                    <a:pt x="47102" y="61978"/>
                  </a:cubicBezTo>
                  <a:cubicBezTo>
                    <a:pt x="47663" y="61978"/>
                    <a:pt x="47663" y="61978"/>
                    <a:pt x="48224" y="61978"/>
                  </a:cubicBezTo>
                  <a:cubicBezTo>
                    <a:pt x="49345" y="61978"/>
                    <a:pt x="50467" y="60659"/>
                    <a:pt x="51028" y="60000"/>
                  </a:cubicBezTo>
                  <a:cubicBezTo>
                    <a:pt x="52149" y="58681"/>
                    <a:pt x="54392" y="58021"/>
                    <a:pt x="57196" y="58021"/>
                  </a:cubicBezTo>
                  <a:cubicBezTo>
                    <a:pt x="57757" y="58021"/>
                    <a:pt x="58878" y="58021"/>
                    <a:pt x="59439" y="58021"/>
                  </a:cubicBezTo>
                  <a:cubicBezTo>
                    <a:pt x="61121" y="58021"/>
                    <a:pt x="61682" y="58681"/>
                    <a:pt x="62803" y="60000"/>
                  </a:cubicBezTo>
                  <a:cubicBezTo>
                    <a:pt x="62803" y="60659"/>
                    <a:pt x="63364" y="61318"/>
                    <a:pt x="63925" y="61318"/>
                  </a:cubicBezTo>
                  <a:cubicBezTo>
                    <a:pt x="64485" y="62637"/>
                    <a:pt x="65607" y="63956"/>
                    <a:pt x="66168" y="65934"/>
                  </a:cubicBezTo>
                  <a:cubicBezTo>
                    <a:pt x="66728" y="67912"/>
                    <a:pt x="67850" y="70549"/>
                    <a:pt x="68971" y="72527"/>
                  </a:cubicBezTo>
                  <a:cubicBezTo>
                    <a:pt x="69532" y="72527"/>
                    <a:pt x="69532" y="72527"/>
                    <a:pt x="69532" y="72527"/>
                  </a:cubicBezTo>
                  <a:cubicBezTo>
                    <a:pt x="70654" y="73846"/>
                    <a:pt x="70654" y="73846"/>
                    <a:pt x="70093" y="75824"/>
                  </a:cubicBezTo>
                  <a:cubicBezTo>
                    <a:pt x="70093" y="75824"/>
                    <a:pt x="70093" y="76483"/>
                    <a:pt x="69532" y="76483"/>
                  </a:cubicBezTo>
                  <a:cubicBezTo>
                    <a:pt x="68971" y="77802"/>
                    <a:pt x="68971" y="77802"/>
                    <a:pt x="68971" y="77802"/>
                  </a:cubicBezTo>
                  <a:cubicBezTo>
                    <a:pt x="70093" y="78461"/>
                    <a:pt x="70093" y="78461"/>
                    <a:pt x="70093" y="78461"/>
                  </a:cubicBezTo>
                  <a:cubicBezTo>
                    <a:pt x="70093" y="78461"/>
                    <a:pt x="70654" y="78461"/>
                    <a:pt x="70654" y="79120"/>
                  </a:cubicBezTo>
                  <a:cubicBezTo>
                    <a:pt x="71775" y="79780"/>
                    <a:pt x="71775" y="79780"/>
                    <a:pt x="71775" y="81098"/>
                  </a:cubicBezTo>
                  <a:cubicBezTo>
                    <a:pt x="71775" y="81098"/>
                    <a:pt x="71775" y="81758"/>
                    <a:pt x="71775" y="82417"/>
                  </a:cubicBezTo>
                  <a:cubicBezTo>
                    <a:pt x="71214" y="83736"/>
                    <a:pt x="71775" y="84395"/>
                    <a:pt x="72336" y="85054"/>
                  </a:cubicBezTo>
                  <a:cubicBezTo>
                    <a:pt x="72336" y="85054"/>
                    <a:pt x="72897" y="85714"/>
                    <a:pt x="72897" y="85714"/>
                  </a:cubicBezTo>
                  <a:cubicBezTo>
                    <a:pt x="73457" y="87032"/>
                    <a:pt x="72897" y="88351"/>
                    <a:pt x="72336" y="89670"/>
                  </a:cubicBezTo>
                  <a:cubicBezTo>
                    <a:pt x="71775" y="90329"/>
                    <a:pt x="71775" y="90329"/>
                    <a:pt x="71775" y="90989"/>
                  </a:cubicBezTo>
                  <a:cubicBezTo>
                    <a:pt x="71214" y="91648"/>
                    <a:pt x="71214" y="92967"/>
                    <a:pt x="71214" y="93626"/>
                  </a:cubicBezTo>
                  <a:cubicBezTo>
                    <a:pt x="70654" y="96923"/>
                    <a:pt x="70654" y="96923"/>
                    <a:pt x="70654" y="96923"/>
                  </a:cubicBezTo>
                  <a:cubicBezTo>
                    <a:pt x="72897" y="94945"/>
                    <a:pt x="72897" y="94945"/>
                    <a:pt x="72897" y="94945"/>
                  </a:cubicBezTo>
                  <a:cubicBezTo>
                    <a:pt x="72897" y="94945"/>
                    <a:pt x="73457" y="94285"/>
                    <a:pt x="74018" y="94285"/>
                  </a:cubicBezTo>
                  <a:cubicBezTo>
                    <a:pt x="74018" y="93626"/>
                    <a:pt x="74018" y="93626"/>
                    <a:pt x="74018" y="93626"/>
                  </a:cubicBezTo>
                  <a:cubicBezTo>
                    <a:pt x="75140" y="92967"/>
                    <a:pt x="76261" y="91648"/>
                    <a:pt x="77383" y="91648"/>
                  </a:cubicBezTo>
                  <a:cubicBezTo>
                    <a:pt x="77383" y="91648"/>
                    <a:pt x="77943" y="91648"/>
                    <a:pt x="77943" y="91648"/>
                  </a:cubicBezTo>
                  <a:cubicBezTo>
                    <a:pt x="78504" y="91648"/>
                    <a:pt x="79065" y="91648"/>
                    <a:pt x="79626" y="91648"/>
                  </a:cubicBezTo>
                  <a:cubicBezTo>
                    <a:pt x="80186" y="92307"/>
                    <a:pt x="80747" y="92307"/>
                    <a:pt x="81308" y="92307"/>
                  </a:cubicBezTo>
                  <a:cubicBezTo>
                    <a:pt x="81308" y="92307"/>
                    <a:pt x="81308" y="92307"/>
                    <a:pt x="81308" y="92307"/>
                  </a:cubicBezTo>
                  <a:cubicBezTo>
                    <a:pt x="81869" y="92307"/>
                    <a:pt x="82429" y="92307"/>
                    <a:pt x="82990" y="91648"/>
                  </a:cubicBezTo>
                  <a:cubicBezTo>
                    <a:pt x="83551" y="91648"/>
                    <a:pt x="84112" y="91648"/>
                    <a:pt x="85233" y="91648"/>
                  </a:cubicBezTo>
                  <a:cubicBezTo>
                    <a:pt x="85233" y="91648"/>
                    <a:pt x="85233" y="91648"/>
                    <a:pt x="85233" y="91648"/>
                  </a:cubicBezTo>
                  <a:cubicBezTo>
                    <a:pt x="88037" y="91648"/>
                    <a:pt x="89719" y="93626"/>
                    <a:pt x="89719" y="96263"/>
                  </a:cubicBezTo>
                  <a:cubicBezTo>
                    <a:pt x="89719" y="98241"/>
                    <a:pt x="89719" y="98901"/>
                    <a:pt x="90280" y="100219"/>
                  </a:cubicBezTo>
                  <a:cubicBezTo>
                    <a:pt x="90280" y="100219"/>
                    <a:pt x="90280" y="100879"/>
                    <a:pt x="90280" y="100879"/>
                  </a:cubicBezTo>
                  <a:cubicBezTo>
                    <a:pt x="90841" y="101538"/>
                    <a:pt x="90841" y="102197"/>
                    <a:pt x="90841" y="102857"/>
                  </a:cubicBezTo>
                  <a:cubicBezTo>
                    <a:pt x="90841" y="104175"/>
                    <a:pt x="90841" y="104835"/>
                    <a:pt x="91401" y="105494"/>
                  </a:cubicBezTo>
                  <a:cubicBezTo>
                    <a:pt x="91401" y="106153"/>
                    <a:pt x="91401" y="106153"/>
                    <a:pt x="91401" y="106153"/>
                  </a:cubicBezTo>
                  <a:cubicBezTo>
                    <a:pt x="91962" y="107472"/>
                    <a:pt x="92523" y="108791"/>
                    <a:pt x="91962" y="110109"/>
                  </a:cubicBezTo>
                  <a:cubicBezTo>
                    <a:pt x="91962" y="110769"/>
                    <a:pt x="91401" y="111428"/>
                    <a:pt x="90841" y="112087"/>
                  </a:cubicBezTo>
                  <a:cubicBezTo>
                    <a:pt x="90841" y="112747"/>
                    <a:pt x="90280" y="113406"/>
                    <a:pt x="90280" y="114065"/>
                  </a:cubicBezTo>
                  <a:cubicBezTo>
                    <a:pt x="90280" y="114725"/>
                    <a:pt x="90280" y="114725"/>
                    <a:pt x="90280" y="115384"/>
                  </a:cubicBezTo>
                  <a:cubicBezTo>
                    <a:pt x="91401" y="114725"/>
                    <a:pt x="91401" y="114725"/>
                    <a:pt x="91401" y="114725"/>
                  </a:cubicBezTo>
                  <a:cubicBezTo>
                    <a:pt x="91962" y="116043"/>
                    <a:pt x="91962" y="116043"/>
                    <a:pt x="91962" y="116043"/>
                  </a:cubicBezTo>
                  <a:cubicBezTo>
                    <a:pt x="91962" y="116043"/>
                    <a:pt x="91962" y="116043"/>
                    <a:pt x="91962" y="116043"/>
                  </a:cubicBezTo>
                  <a:cubicBezTo>
                    <a:pt x="92523" y="116043"/>
                    <a:pt x="92523" y="116043"/>
                    <a:pt x="93084" y="116043"/>
                  </a:cubicBezTo>
                  <a:cubicBezTo>
                    <a:pt x="93084" y="116043"/>
                    <a:pt x="93644" y="116043"/>
                    <a:pt x="93644" y="116043"/>
                  </a:cubicBezTo>
                  <a:cubicBezTo>
                    <a:pt x="94766" y="116703"/>
                    <a:pt x="95327" y="117362"/>
                    <a:pt x="95327" y="118681"/>
                  </a:cubicBezTo>
                  <a:cubicBezTo>
                    <a:pt x="95887" y="120000"/>
                    <a:pt x="95887" y="120000"/>
                    <a:pt x="95887" y="120000"/>
                  </a:cubicBezTo>
                  <a:cubicBezTo>
                    <a:pt x="96448" y="119340"/>
                    <a:pt x="96448" y="119340"/>
                    <a:pt x="96448" y="119340"/>
                  </a:cubicBezTo>
                  <a:cubicBezTo>
                    <a:pt x="98130" y="119340"/>
                    <a:pt x="98691" y="118681"/>
                    <a:pt x="99813" y="117362"/>
                  </a:cubicBezTo>
                  <a:cubicBezTo>
                    <a:pt x="100373" y="116703"/>
                    <a:pt x="100373" y="116703"/>
                    <a:pt x="100373" y="116703"/>
                  </a:cubicBezTo>
                  <a:cubicBezTo>
                    <a:pt x="102056" y="114725"/>
                    <a:pt x="102056" y="113406"/>
                    <a:pt x="102616" y="110769"/>
                  </a:cubicBezTo>
                  <a:cubicBezTo>
                    <a:pt x="102616" y="110109"/>
                    <a:pt x="103177" y="109450"/>
                    <a:pt x="103738" y="109450"/>
                  </a:cubicBezTo>
                  <a:cubicBezTo>
                    <a:pt x="103738" y="109450"/>
                    <a:pt x="104299" y="110109"/>
                    <a:pt x="104859" y="110109"/>
                  </a:cubicBezTo>
                  <a:cubicBezTo>
                    <a:pt x="105420" y="110769"/>
                    <a:pt x="105981" y="111428"/>
                    <a:pt x="106542" y="111428"/>
                  </a:cubicBezTo>
                  <a:cubicBezTo>
                    <a:pt x="107102" y="111428"/>
                    <a:pt x="107102" y="111428"/>
                    <a:pt x="107663" y="111428"/>
                  </a:cubicBezTo>
                  <a:cubicBezTo>
                    <a:pt x="108224" y="110769"/>
                    <a:pt x="108224" y="110769"/>
                    <a:pt x="108785" y="110769"/>
                  </a:cubicBezTo>
                  <a:cubicBezTo>
                    <a:pt x="109345" y="110769"/>
                    <a:pt x="109345" y="110769"/>
                    <a:pt x="109345" y="110769"/>
                  </a:cubicBezTo>
                  <a:cubicBezTo>
                    <a:pt x="109345" y="110769"/>
                    <a:pt x="109345" y="110769"/>
                    <a:pt x="109906" y="110769"/>
                  </a:cubicBezTo>
                  <a:cubicBezTo>
                    <a:pt x="109906" y="110769"/>
                    <a:pt x="109906" y="110769"/>
                    <a:pt x="109906" y="110769"/>
                  </a:cubicBezTo>
                  <a:cubicBezTo>
                    <a:pt x="114392" y="111428"/>
                    <a:pt x="114392" y="111428"/>
                    <a:pt x="114392" y="111428"/>
                  </a:cubicBezTo>
                  <a:cubicBezTo>
                    <a:pt x="111588" y="109450"/>
                    <a:pt x="111588" y="109450"/>
                    <a:pt x="111588" y="109450"/>
                  </a:cubicBezTo>
                  <a:cubicBezTo>
                    <a:pt x="112149" y="108131"/>
                    <a:pt x="112149" y="107472"/>
                    <a:pt x="112149" y="106153"/>
                  </a:cubicBezTo>
                  <a:cubicBezTo>
                    <a:pt x="112710" y="105494"/>
                    <a:pt x="112710" y="104835"/>
                    <a:pt x="112710" y="103516"/>
                  </a:cubicBezTo>
                  <a:cubicBezTo>
                    <a:pt x="113271" y="103516"/>
                    <a:pt x="113271" y="102857"/>
                    <a:pt x="113831" y="102197"/>
                  </a:cubicBezTo>
                  <a:cubicBezTo>
                    <a:pt x="114392" y="101538"/>
                    <a:pt x="114953" y="100879"/>
                    <a:pt x="114392" y="100219"/>
                  </a:cubicBezTo>
                  <a:cubicBezTo>
                    <a:pt x="114392" y="100219"/>
                    <a:pt x="114392" y="99560"/>
                    <a:pt x="113831" y="98901"/>
                  </a:cubicBezTo>
                  <a:cubicBezTo>
                    <a:pt x="113271" y="98241"/>
                    <a:pt x="112710" y="98241"/>
                    <a:pt x="112149" y="98241"/>
                  </a:cubicBezTo>
                  <a:cubicBezTo>
                    <a:pt x="111028" y="97582"/>
                    <a:pt x="110467" y="96923"/>
                    <a:pt x="110467" y="94945"/>
                  </a:cubicBezTo>
                  <a:cubicBezTo>
                    <a:pt x="110467" y="93626"/>
                    <a:pt x="111028" y="92307"/>
                    <a:pt x="111588" y="91648"/>
                  </a:cubicBezTo>
                  <a:cubicBezTo>
                    <a:pt x="112149" y="90989"/>
                    <a:pt x="112710" y="90989"/>
                    <a:pt x="112710" y="90989"/>
                  </a:cubicBezTo>
                  <a:cubicBezTo>
                    <a:pt x="113271" y="90989"/>
                    <a:pt x="113271" y="90989"/>
                    <a:pt x="113271" y="90989"/>
                  </a:cubicBezTo>
                  <a:cubicBezTo>
                    <a:pt x="113831" y="90989"/>
                    <a:pt x="114392" y="91648"/>
                    <a:pt x="114953" y="92307"/>
                  </a:cubicBezTo>
                  <a:cubicBezTo>
                    <a:pt x="114953" y="92307"/>
                    <a:pt x="115514" y="92967"/>
                    <a:pt x="116074" y="92967"/>
                  </a:cubicBezTo>
                  <a:cubicBezTo>
                    <a:pt x="116074" y="92967"/>
                    <a:pt x="116635" y="92967"/>
                    <a:pt x="116635" y="92967"/>
                  </a:cubicBezTo>
                  <a:cubicBezTo>
                    <a:pt x="117196" y="92967"/>
                    <a:pt x="117196" y="92967"/>
                    <a:pt x="117196" y="92967"/>
                  </a:cubicBezTo>
                  <a:cubicBezTo>
                    <a:pt x="117196" y="92967"/>
                    <a:pt x="117196" y="92967"/>
                    <a:pt x="117757" y="92967"/>
                  </a:cubicBezTo>
                  <a:cubicBezTo>
                    <a:pt x="117757" y="92967"/>
                    <a:pt x="117757" y="93626"/>
                    <a:pt x="117757" y="93626"/>
                  </a:cubicBezTo>
                  <a:cubicBezTo>
                    <a:pt x="119439" y="94945"/>
                    <a:pt x="119439" y="94945"/>
                    <a:pt x="119439" y="94945"/>
                  </a:cubicBezTo>
                  <a:cubicBezTo>
                    <a:pt x="119439" y="92967"/>
                    <a:pt x="119439" y="92967"/>
                    <a:pt x="119439" y="92967"/>
                  </a:cubicBezTo>
                  <a:cubicBezTo>
                    <a:pt x="120000" y="91648"/>
                    <a:pt x="120000" y="90329"/>
                    <a:pt x="119439" y="8901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42" name="Shape 2942"/>
            <p:cNvSpPr/>
            <p:nvPr/>
          </p:nvSpPr>
          <p:spPr>
            <a:xfrm>
              <a:off x="1232190" y="313911"/>
              <a:ext cx="699745" cy="507511"/>
            </a:xfrm>
            <a:custGeom>
              <a:avLst/>
              <a:gdLst/>
              <a:ahLst/>
              <a:cxnLst/>
              <a:rect l="0" t="0" r="0" b="0"/>
              <a:pathLst>
                <a:path w="120000" h="120000" extrusionOk="0">
                  <a:moveTo>
                    <a:pt x="118959" y="48529"/>
                  </a:moveTo>
                  <a:cubicBezTo>
                    <a:pt x="118612" y="47647"/>
                    <a:pt x="118265" y="47647"/>
                    <a:pt x="117919" y="47205"/>
                  </a:cubicBezTo>
                  <a:cubicBezTo>
                    <a:pt x="117225" y="46764"/>
                    <a:pt x="116878" y="46764"/>
                    <a:pt x="116878" y="46323"/>
                  </a:cubicBezTo>
                  <a:cubicBezTo>
                    <a:pt x="116531" y="45882"/>
                    <a:pt x="116531" y="45000"/>
                    <a:pt x="116531" y="44117"/>
                  </a:cubicBezTo>
                  <a:cubicBezTo>
                    <a:pt x="116531" y="43235"/>
                    <a:pt x="116531" y="42352"/>
                    <a:pt x="116184" y="41911"/>
                  </a:cubicBezTo>
                  <a:cubicBezTo>
                    <a:pt x="115838" y="41029"/>
                    <a:pt x="115838" y="41029"/>
                    <a:pt x="115491" y="40588"/>
                  </a:cubicBezTo>
                  <a:cubicBezTo>
                    <a:pt x="115144" y="40147"/>
                    <a:pt x="114797" y="39705"/>
                    <a:pt x="114797" y="38382"/>
                  </a:cubicBezTo>
                  <a:cubicBezTo>
                    <a:pt x="114797" y="37941"/>
                    <a:pt x="114797" y="37058"/>
                    <a:pt x="115144" y="36617"/>
                  </a:cubicBezTo>
                  <a:cubicBezTo>
                    <a:pt x="115491" y="35735"/>
                    <a:pt x="115491" y="35294"/>
                    <a:pt x="115491" y="34411"/>
                  </a:cubicBezTo>
                  <a:cubicBezTo>
                    <a:pt x="115491" y="33970"/>
                    <a:pt x="115491" y="33970"/>
                    <a:pt x="115144" y="33529"/>
                  </a:cubicBezTo>
                  <a:cubicBezTo>
                    <a:pt x="115144" y="33088"/>
                    <a:pt x="114797" y="32647"/>
                    <a:pt x="114797" y="32205"/>
                  </a:cubicBezTo>
                  <a:cubicBezTo>
                    <a:pt x="114797" y="31764"/>
                    <a:pt x="114797" y="31323"/>
                    <a:pt x="114797" y="30882"/>
                  </a:cubicBezTo>
                  <a:cubicBezTo>
                    <a:pt x="114797" y="30441"/>
                    <a:pt x="114797" y="30441"/>
                    <a:pt x="114797" y="30000"/>
                  </a:cubicBezTo>
                  <a:cubicBezTo>
                    <a:pt x="114797" y="29117"/>
                    <a:pt x="114797" y="28235"/>
                    <a:pt x="114797" y="26911"/>
                  </a:cubicBezTo>
                  <a:cubicBezTo>
                    <a:pt x="114797" y="26470"/>
                    <a:pt x="114797" y="25588"/>
                    <a:pt x="114450" y="25147"/>
                  </a:cubicBezTo>
                  <a:cubicBezTo>
                    <a:pt x="114450" y="23382"/>
                    <a:pt x="114450" y="22500"/>
                    <a:pt x="114104" y="21176"/>
                  </a:cubicBezTo>
                  <a:cubicBezTo>
                    <a:pt x="114104" y="20735"/>
                    <a:pt x="114104" y="20735"/>
                    <a:pt x="114104" y="20735"/>
                  </a:cubicBezTo>
                  <a:cubicBezTo>
                    <a:pt x="114104" y="20294"/>
                    <a:pt x="114104" y="20294"/>
                    <a:pt x="114104" y="19852"/>
                  </a:cubicBezTo>
                  <a:cubicBezTo>
                    <a:pt x="114104" y="19411"/>
                    <a:pt x="114104" y="19411"/>
                    <a:pt x="114104" y="19411"/>
                  </a:cubicBezTo>
                  <a:cubicBezTo>
                    <a:pt x="114104" y="18970"/>
                    <a:pt x="114104" y="18970"/>
                    <a:pt x="114450" y="18529"/>
                  </a:cubicBezTo>
                  <a:cubicBezTo>
                    <a:pt x="114450" y="18529"/>
                    <a:pt x="114450" y="18088"/>
                    <a:pt x="114450" y="17647"/>
                  </a:cubicBezTo>
                  <a:cubicBezTo>
                    <a:pt x="114450" y="17205"/>
                    <a:pt x="114450" y="17205"/>
                    <a:pt x="114450" y="17205"/>
                  </a:cubicBezTo>
                  <a:cubicBezTo>
                    <a:pt x="114104" y="16764"/>
                    <a:pt x="114104" y="16764"/>
                    <a:pt x="114104" y="16764"/>
                  </a:cubicBezTo>
                  <a:cubicBezTo>
                    <a:pt x="113063" y="16323"/>
                    <a:pt x="112369" y="15441"/>
                    <a:pt x="111676" y="14558"/>
                  </a:cubicBezTo>
                  <a:cubicBezTo>
                    <a:pt x="110982" y="13676"/>
                    <a:pt x="110982" y="13235"/>
                    <a:pt x="110635" y="12352"/>
                  </a:cubicBezTo>
                  <a:cubicBezTo>
                    <a:pt x="110635" y="11911"/>
                    <a:pt x="110635" y="11911"/>
                    <a:pt x="110635" y="11911"/>
                  </a:cubicBezTo>
                  <a:cubicBezTo>
                    <a:pt x="110289" y="11470"/>
                    <a:pt x="110289" y="11470"/>
                    <a:pt x="110289" y="11470"/>
                  </a:cubicBezTo>
                  <a:cubicBezTo>
                    <a:pt x="110289" y="11470"/>
                    <a:pt x="109942" y="11470"/>
                    <a:pt x="109942" y="11470"/>
                  </a:cubicBezTo>
                  <a:cubicBezTo>
                    <a:pt x="109595" y="11029"/>
                    <a:pt x="108901" y="11029"/>
                    <a:pt x="108554" y="11029"/>
                  </a:cubicBezTo>
                  <a:cubicBezTo>
                    <a:pt x="108208" y="11029"/>
                    <a:pt x="108208" y="11029"/>
                    <a:pt x="108208" y="11029"/>
                  </a:cubicBezTo>
                  <a:cubicBezTo>
                    <a:pt x="107861" y="11029"/>
                    <a:pt x="107514" y="11029"/>
                    <a:pt x="107514" y="11029"/>
                  </a:cubicBezTo>
                  <a:cubicBezTo>
                    <a:pt x="107167" y="11029"/>
                    <a:pt x="106820" y="11029"/>
                    <a:pt x="106473" y="11029"/>
                  </a:cubicBezTo>
                  <a:cubicBezTo>
                    <a:pt x="106473" y="11029"/>
                    <a:pt x="106127" y="11029"/>
                    <a:pt x="105780" y="11029"/>
                  </a:cubicBezTo>
                  <a:cubicBezTo>
                    <a:pt x="105433" y="11029"/>
                    <a:pt x="105433" y="10588"/>
                    <a:pt x="105433" y="9264"/>
                  </a:cubicBezTo>
                  <a:cubicBezTo>
                    <a:pt x="105086" y="7941"/>
                    <a:pt x="104393" y="7058"/>
                    <a:pt x="103352" y="7058"/>
                  </a:cubicBezTo>
                  <a:cubicBezTo>
                    <a:pt x="103005" y="7058"/>
                    <a:pt x="102312" y="7058"/>
                    <a:pt x="102312" y="7500"/>
                  </a:cubicBezTo>
                  <a:cubicBezTo>
                    <a:pt x="101618" y="7941"/>
                    <a:pt x="101618" y="8382"/>
                    <a:pt x="101271" y="8823"/>
                  </a:cubicBezTo>
                  <a:cubicBezTo>
                    <a:pt x="101271" y="8823"/>
                    <a:pt x="101271" y="8823"/>
                    <a:pt x="101271" y="8823"/>
                  </a:cubicBezTo>
                  <a:cubicBezTo>
                    <a:pt x="101271" y="9264"/>
                    <a:pt x="100924" y="9264"/>
                    <a:pt x="100578" y="9264"/>
                  </a:cubicBezTo>
                  <a:cubicBezTo>
                    <a:pt x="100578" y="9264"/>
                    <a:pt x="100231" y="9264"/>
                    <a:pt x="100231" y="9705"/>
                  </a:cubicBezTo>
                  <a:cubicBezTo>
                    <a:pt x="99884" y="9705"/>
                    <a:pt x="99537" y="9705"/>
                    <a:pt x="98843" y="9705"/>
                  </a:cubicBezTo>
                  <a:cubicBezTo>
                    <a:pt x="98497" y="9705"/>
                    <a:pt x="98150" y="9705"/>
                    <a:pt x="97803" y="9705"/>
                  </a:cubicBezTo>
                  <a:cubicBezTo>
                    <a:pt x="97456" y="9705"/>
                    <a:pt x="97109" y="9264"/>
                    <a:pt x="96416" y="9264"/>
                  </a:cubicBezTo>
                  <a:cubicBezTo>
                    <a:pt x="96416" y="9264"/>
                    <a:pt x="96069" y="9264"/>
                    <a:pt x="95722" y="9705"/>
                  </a:cubicBezTo>
                  <a:cubicBezTo>
                    <a:pt x="95375" y="9705"/>
                    <a:pt x="95375" y="9705"/>
                    <a:pt x="95375" y="9705"/>
                  </a:cubicBezTo>
                  <a:cubicBezTo>
                    <a:pt x="95028" y="9705"/>
                    <a:pt x="95028" y="9705"/>
                    <a:pt x="94682" y="9705"/>
                  </a:cubicBezTo>
                  <a:cubicBezTo>
                    <a:pt x="94335" y="9264"/>
                    <a:pt x="93988" y="9264"/>
                    <a:pt x="93641" y="9264"/>
                  </a:cubicBezTo>
                  <a:cubicBezTo>
                    <a:pt x="93641" y="9264"/>
                    <a:pt x="93294" y="9264"/>
                    <a:pt x="93294" y="9264"/>
                  </a:cubicBezTo>
                  <a:cubicBezTo>
                    <a:pt x="92947" y="9705"/>
                    <a:pt x="92254" y="9705"/>
                    <a:pt x="91907" y="9705"/>
                  </a:cubicBezTo>
                  <a:cubicBezTo>
                    <a:pt x="91213" y="10147"/>
                    <a:pt x="90867" y="10147"/>
                    <a:pt x="90173" y="10147"/>
                  </a:cubicBezTo>
                  <a:cubicBezTo>
                    <a:pt x="89826" y="10147"/>
                    <a:pt x="89826" y="10147"/>
                    <a:pt x="89479" y="10147"/>
                  </a:cubicBezTo>
                  <a:cubicBezTo>
                    <a:pt x="87745" y="10147"/>
                    <a:pt x="86011" y="9264"/>
                    <a:pt x="84277" y="7058"/>
                  </a:cubicBezTo>
                  <a:cubicBezTo>
                    <a:pt x="83930" y="6617"/>
                    <a:pt x="83930" y="6617"/>
                    <a:pt x="83583" y="6176"/>
                  </a:cubicBezTo>
                  <a:cubicBezTo>
                    <a:pt x="82890" y="5294"/>
                    <a:pt x="82543" y="4852"/>
                    <a:pt x="82196" y="3970"/>
                  </a:cubicBezTo>
                  <a:cubicBezTo>
                    <a:pt x="81849" y="3529"/>
                    <a:pt x="81849" y="3529"/>
                    <a:pt x="81849" y="3088"/>
                  </a:cubicBezTo>
                  <a:cubicBezTo>
                    <a:pt x="81849" y="2205"/>
                    <a:pt x="81502" y="1764"/>
                    <a:pt x="81156" y="882"/>
                  </a:cubicBezTo>
                  <a:cubicBezTo>
                    <a:pt x="80809" y="441"/>
                    <a:pt x="80115" y="0"/>
                    <a:pt x="79768" y="0"/>
                  </a:cubicBezTo>
                  <a:cubicBezTo>
                    <a:pt x="79421" y="0"/>
                    <a:pt x="79075" y="441"/>
                    <a:pt x="78728" y="441"/>
                  </a:cubicBezTo>
                  <a:cubicBezTo>
                    <a:pt x="78728" y="441"/>
                    <a:pt x="78728" y="441"/>
                    <a:pt x="78728" y="441"/>
                  </a:cubicBezTo>
                  <a:cubicBezTo>
                    <a:pt x="78728" y="441"/>
                    <a:pt x="78728" y="441"/>
                    <a:pt x="78381" y="441"/>
                  </a:cubicBezTo>
                  <a:cubicBezTo>
                    <a:pt x="78381" y="441"/>
                    <a:pt x="78381" y="441"/>
                    <a:pt x="78034" y="441"/>
                  </a:cubicBezTo>
                  <a:cubicBezTo>
                    <a:pt x="78034" y="441"/>
                    <a:pt x="77687" y="441"/>
                    <a:pt x="77687" y="441"/>
                  </a:cubicBezTo>
                  <a:cubicBezTo>
                    <a:pt x="77341" y="441"/>
                    <a:pt x="76994" y="441"/>
                    <a:pt x="76994" y="882"/>
                  </a:cubicBezTo>
                  <a:cubicBezTo>
                    <a:pt x="76300" y="882"/>
                    <a:pt x="75953" y="1764"/>
                    <a:pt x="75260" y="2205"/>
                  </a:cubicBezTo>
                  <a:cubicBezTo>
                    <a:pt x="74913" y="3088"/>
                    <a:pt x="74566" y="3970"/>
                    <a:pt x="74219" y="4852"/>
                  </a:cubicBezTo>
                  <a:cubicBezTo>
                    <a:pt x="74219" y="5294"/>
                    <a:pt x="73872" y="5735"/>
                    <a:pt x="73872" y="6176"/>
                  </a:cubicBezTo>
                  <a:cubicBezTo>
                    <a:pt x="73179" y="7500"/>
                    <a:pt x="72832" y="8823"/>
                    <a:pt x="72138" y="10588"/>
                  </a:cubicBezTo>
                  <a:cubicBezTo>
                    <a:pt x="71791" y="11470"/>
                    <a:pt x="71445" y="12352"/>
                    <a:pt x="71098" y="13235"/>
                  </a:cubicBezTo>
                  <a:cubicBezTo>
                    <a:pt x="70404" y="15000"/>
                    <a:pt x="70057" y="16323"/>
                    <a:pt x="69364" y="18088"/>
                  </a:cubicBezTo>
                  <a:cubicBezTo>
                    <a:pt x="69017" y="19411"/>
                    <a:pt x="67976" y="21176"/>
                    <a:pt x="67283" y="22500"/>
                  </a:cubicBezTo>
                  <a:cubicBezTo>
                    <a:pt x="66936" y="23382"/>
                    <a:pt x="66242" y="24264"/>
                    <a:pt x="65895" y="24705"/>
                  </a:cubicBezTo>
                  <a:cubicBezTo>
                    <a:pt x="65895" y="25147"/>
                    <a:pt x="65549" y="25588"/>
                    <a:pt x="65549" y="26029"/>
                  </a:cubicBezTo>
                  <a:cubicBezTo>
                    <a:pt x="65202" y="26911"/>
                    <a:pt x="64855" y="27794"/>
                    <a:pt x="64161" y="28235"/>
                  </a:cubicBezTo>
                  <a:cubicBezTo>
                    <a:pt x="63121" y="29117"/>
                    <a:pt x="62080" y="30000"/>
                    <a:pt x="61040" y="30441"/>
                  </a:cubicBezTo>
                  <a:cubicBezTo>
                    <a:pt x="60346" y="30882"/>
                    <a:pt x="60346" y="30882"/>
                    <a:pt x="60346" y="30882"/>
                  </a:cubicBezTo>
                  <a:cubicBezTo>
                    <a:pt x="58612" y="32205"/>
                    <a:pt x="56531" y="33088"/>
                    <a:pt x="54797" y="34411"/>
                  </a:cubicBezTo>
                  <a:cubicBezTo>
                    <a:pt x="53757" y="34852"/>
                    <a:pt x="53757" y="34852"/>
                    <a:pt x="53757" y="34852"/>
                  </a:cubicBezTo>
                  <a:cubicBezTo>
                    <a:pt x="52716" y="35735"/>
                    <a:pt x="51676" y="36617"/>
                    <a:pt x="50635" y="36617"/>
                  </a:cubicBezTo>
                  <a:cubicBezTo>
                    <a:pt x="49248" y="37058"/>
                    <a:pt x="48901" y="38382"/>
                    <a:pt x="48208" y="39264"/>
                  </a:cubicBezTo>
                  <a:cubicBezTo>
                    <a:pt x="48208" y="39264"/>
                    <a:pt x="47861" y="39705"/>
                    <a:pt x="47861" y="40147"/>
                  </a:cubicBezTo>
                  <a:cubicBezTo>
                    <a:pt x="47514" y="40588"/>
                    <a:pt x="47167" y="41029"/>
                    <a:pt x="46820" y="41470"/>
                  </a:cubicBezTo>
                  <a:cubicBezTo>
                    <a:pt x="46127" y="41470"/>
                    <a:pt x="45780" y="41911"/>
                    <a:pt x="45433" y="42794"/>
                  </a:cubicBezTo>
                  <a:cubicBezTo>
                    <a:pt x="45433" y="42794"/>
                    <a:pt x="45086" y="43235"/>
                    <a:pt x="45086" y="43235"/>
                  </a:cubicBezTo>
                  <a:cubicBezTo>
                    <a:pt x="44739" y="43676"/>
                    <a:pt x="44393" y="44558"/>
                    <a:pt x="44046" y="44558"/>
                  </a:cubicBezTo>
                  <a:cubicBezTo>
                    <a:pt x="43352" y="45000"/>
                    <a:pt x="43352" y="45000"/>
                    <a:pt x="43352" y="45000"/>
                  </a:cubicBezTo>
                  <a:cubicBezTo>
                    <a:pt x="42658" y="46323"/>
                    <a:pt x="41618" y="47205"/>
                    <a:pt x="41271" y="48529"/>
                  </a:cubicBezTo>
                  <a:cubicBezTo>
                    <a:pt x="40924" y="50294"/>
                    <a:pt x="40578" y="52058"/>
                    <a:pt x="40578" y="53382"/>
                  </a:cubicBezTo>
                  <a:cubicBezTo>
                    <a:pt x="40578" y="54264"/>
                    <a:pt x="40231" y="54705"/>
                    <a:pt x="39884" y="55588"/>
                  </a:cubicBezTo>
                  <a:cubicBezTo>
                    <a:pt x="39537" y="56029"/>
                    <a:pt x="39537" y="56029"/>
                    <a:pt x="39537" y="56029"/>
                  </a:cubicBezTo>
                  <a:cubicBezTo>
                    <a:pt x="39190" y="56911"/>
                    <a:pt x="38843" y="57352"/>
                    <a:pt x="38150" y="58235"/>
                  </a:cubicBezTo>
                  <a:cubicBezTo>
                    <a:pt x="37456" y="58676"/>
                    <a:pt x="36763" y="60000"/>
                    <a:pt x="36416" y="60882"/>
                  </a:cubicBezTo>
                  <a:cubicBezTo>
                    <a:pt x="36069" y="61323"/>
                    <a:pt x="35722" y="62205"/>
                    <a:pt x="35722" y="62647"/>
                  </a:cubicBezTo>
                  <a:cubicBezTo>
                    <a:pt x="35375" y="63088"/>
                    <a:pt x="35375" y="63529"/>
                    <a:pt x="35375" y="63970"/>
                  </a:cubicBezTo>
                  <a:cubicBezTo>
                    <a:pt x="35028" y="64411"/>
                    <a:pt x="35028" y="64411"/>
                    <a:pt x="35028" y="64411"/>
                  </a:cubicBezTo>
                  <a:cubicBezTo>
                    <a:pt x="34682" y="65294"/>
                    <a:pt x="34335" y="66176"/>
                    <a:pt x="34335" y="67058"/>
                  </a:cubicBezTo>
                  <a:cubicBezTo>
                    <a:pt x="33641" y="69264"/>
                    <a:pt x="33988" y="71470"/>
                    <a:pt x="34335" y="73235"/>
                  </a:cubicBezTo>
                  <a:cubicBezTo>
                    <a:pt x="34335" y="74117"/>
                    <a:pt x="34335" y="74117"/>
                    <a:pt x="34335" y="74117"/>
                  </a:cubicBezTo>
                  <a:cubicBezTo>
                    <a:pt x="34335" y="74117"/>
                    <a:pt x="34335" y="74558"/>
                    <a:pt x="34335" y="74558"/>
                  </a:cubicBezTo>
                  <a:cubicBezTo>
                    <a:pt x="34682" y="75441"/>
                    <a:pt x="34682" y="75882"/>
                    <a:pt x="34682" y="76764"/>
                  </a:cubicBezTo>
                  <a:cubicBezTo>
                    <a:pt x="35028" y="77647"/>
                    <a:pt x="35375" y="78529"/>
                    <a:pt x="35722" y="78970"/>
                  </a:cubicBezTo>
                  <a:cubicBezTo>
                    <a:pt x="36069" y="79411"/>
                    <a:pt x="36069" y="79411"/>
                    <a:pt x="36069" y="79411"/>
                  </a:cubicBezTo>
                  <a:cubicBezTo>
                    <a:pt x="36416" y="79852"/>
                    <a:pt x="36416" y="80735"/>
                    <a:pt x="36416" y="81617"/>
                  </a:cubicBezTo>
                  <a:cubicBezTo>
                    <a:pt x="36416" y="82941"/>
                    <a:pt x="35722" y="85147"/>
                    <a:pt x="35028" y="86911"/>
                  </a:cubicBezTo>
                  <a:cubicBezTo>
                    <a:pt x="34682" y="87352"/>
                    <a:pt x="33988" y="88235"/>
                    <a:pt x="33641" y="88676"/>
                  </a:cubicBezTo>
                  <a:cubicBezTo>
                    <a:pt x="32947" y="89558"/>
                    <a:pt x="32601" y="90000"/>
                    <a:pt x="32254" y="90882"/>
                  </a:cubicBezTo>
                  <a:cubicBezTo>
                    <a:pt x="31907" y="91323"/>
                    <a:pt x="31560" y="91764"/>
                    <a:pt x="31560" y="92205"/>
                  </a:cubicBezTo>
                  <a:cubicBezTo>
                    <a:pt x="30867" y="93529"/>
                    <a:pt x="30173" y="94411"/>
                    <a:pt x="29479" y="95735"/>
                  </a:cubicBezTo>
                  <a:cubicBezTo>
                    <a:pt x="29132" y="96176"/>
                    <a:pt x="28786" y="96617"/>
                    <a:pt x="28439" y="97058"/>
                  </a:cubicBezTo>
                  <a:cubicBezTo>
                    <a:pt x="28092" y="97500"/>
                    <a:pt x="27745" y="97941"/>
                    <a:pt x="27398" y="98823"/>
                  </a:cubicBezTo>
                  <a:cubicBezTo>
                    <a:pt x="27052" y="98823"/>
                    <a:pt x="27052" y="99264"/>
                    <a:pt x="26705" y="99264"/>
                  </a:cubicBezTo>
                  <a:cubicBezTo>
                    <a:pt x="26358" y="100147"/>
                    <a:pt x="26011" y="100588"/>
                    <a:pt x="25317" y="101029"/>
                  </a:cubicBezTo>
                  <a:cubicBezTo>
                    <a:pt x="25317" y="101029"/>
                    <a:pt x="24971" y="101029"/>
                    <a:pt x="24971" y="101470"/>
                  </a:cubicBezTo>
                  <a:cubicBezTo>
                    <a:pt x="24624" y="101470"/>
                    <a:pt x="24277" y="101470"/>
                    <a:pt x="23930" y="101911"/>
                  </a:cubicBezTo>
                  <a:cubicBezTo>
                    <a:pt x="22543" y="102794"/>
                    <a:pt x="21502" y="104117"/>
                    <a:pt x="20462" y="105882"/>
                  </a:cubicBezTo>
                  <a:cubicBezTo>
                    <a:pt x="19768" y="106764"/>
                    <a:pt x="19075" y="108088"/>
                    <a:pt x="18034" y="108970"/>
                  </a:cubicBezTo>
                  <a:cubicBezTo>
                    <a:pt x="18034" y="108970"/>
                    <a:pt x="18034" y="109411"/>
                    <a:pt x="17687" y="109411"/>
                  </a:cubicBezTo>
                  <a:cubicBezTo>
                    <a:pt x="17687" y="109852"/>
                    <a:pt x="17341" y="109852"/>
                    <a:pt x="17341" y="109852"/>
                  </a:cubicBezTo>
                  <a:cubicBezTo>
                    <a:pt x="16994" y="110294"/>
                    <a:pt x="16647" y="110294"/>
                    <a:pt x="16647" y="110294"/>
                  </a:cubicBezTo>
                  <a:cubicBezTo>
                    <a:pt x="16300" y="110294"/>
                    <a:pt x="15953" y="110294"/>
                    <a:pt x="15953" y="110294"/>
                  </a:cubicBezTo>
                  <a:cubicBezTo>
                    <a:pt x="15260" y="110735"/>
                    <a:pt x="14913" y="111176"/>
                    <a:pt x="14566" y="111176"/>
                  </a:cubicBezTo>
                  <a:cubicBezTo>
                    <a:pt x="14219" y="111617"/>
                    <a:pt x="13872" y="111617"/>
                    <a:pt x="13179" y="111617"/>
                  </a:cubicBezTo>
                  <a:cubicBezTo>
                    <a:pt x="12832" y="112058"/>
                    <a:pt x="12485" y="112500"/>
                    <a:pt x="12138" y="112500"/>
                  </a:cubicBezTo>
                  <a:cubicBezTo>
                    <a:pt x="11791" y="112941"/>
                    <a:pt x="11445" y="112941"/>
                    <a:pt x="11098" y="113382"/>
                  </a:cubicBezTo>
                  <a:cubicBezTo>
                    <a:pt x="10404" y="113382"/>
                    <a:pt x="9364" y="113382"/>
                    <a:pt x="8670" y="113823"/>
                  </a:cubicBezTo>
                  <a:cubicBezTo>
                    <a:pt x="7630" y="113823"/>
                    <a:pt x="6936" y="114264"/>
                    <a:pt x="5895" y="114264"/>
                  </a:cubicBezTo>
                  <a:cubicBezTo>
                    <a:pt x="4508" y="114264"/>
                    <a:pt x="3815" y="115147"/>
                    <a:pt x="2774" y="116029"/>
                  </a:cubicBezTo>
                  <a:cubicBezTo>
                    <a:pt x="2427" y="116470"/>
                    <a:pt x="2427" y="116911"/>
                    <a:pt x="2080" y="116911"/>
                  </a:cubicBezTo>
                  <a:cubicBezTo>
                    <a:pt x="1734" y="117352"/>
                    <a:pt x="1040" y="117794"/>
                    <a:pt x="693" y="118676"/>
                  </a:cubicBezTo>
                  <a:cubicBezTo>
                    <a:pt x="0" y="120000"/>
                    <a:pt x="0" y="120000"/>
                    <a:pt x="0" y="120000"/>
                  </a:cubicBezTo>
                  <a:cubicBezTo>
                    <a:pt x="45086" y="120000"/>
                    <a:pt x="45086" y="120000"/>
                    <a:pt x="45086" y="120000"/>
                  </a:cubicBezTo>
                  <a:cubicBezTo>
                    <a:pt x="45433" y="105000"/>
                    <a:pt x="45433" y="105000"/>
                    <a:pt x="45433" y="105000"/>
                  </a:cubicBezTo>
                  <a:cubicBezTo>
                    <a:pt x="45433" y="105000"/>
                    <a:pt x="45433" y="105000"/>
                    <a:pt x="45433" y="105000"/>
                  </a:cubicBezTo>
                  <a:cubicBezTo>
                    <a:pt x="45433" y="105000"/>
                    <a:pt x="45780" y="105000"/>
                    <a:pt x="46127" y="104558"/>
                  </a:cubicBezTo>
                  <a:cubicBezTo>
                    <a:pt x="46473" y="104117"/>
                    <a:pt x="47167" y="103676"/>
                    <a:pt x="47861" y="103235"/>
                  </a:cubicBezTo>
                  <a:cubicBezTo>
                    <a:pt x="48901" y="102794"/>
                    <a:pt x="49595" y="101911"/>
                    <a:pt x="50635" y="101029"/>
                  </a:cubicBezTo>
                  <a:cubicBezTo>
                    <a:pt x="50635" y="100588"/>
                    <a:pt x="50635" y="100588"/>
                    <a:pt x="50635" y="100588"/>
                  </a:cubicBezTo>
                  <a:cubicBezTo>
                    <a:pt x="50982" y="100588"/>
                    <a:pt x="50982" y="100147"/>
                    <a:pt x="51329" y="99705"/>
                  </a:cubicBezTo>
                  <a:cubicBezTo>
                    <a:pt x="51676" y="99264"/>
                    <a:pt x="52023" y="98823"/>
                    <a:pt x="52369" y="98823"/>
                  </a:cubicBezTo>
                  <a:cubicBezTo>
                    <a:pt x="53063" y="97941"/>
                    <a:pt x="53757" y="97058"/>
                    <a:pt x="54450" y="96617"/>
                  </a:cubicBezTo>
                  <a:cubicBezTo>
                    <a:pt x="55144" y="96176"/>
                    <a:pt x="55491" y="96176"/>
                    <a:pt x="56184" y="96176"/>
                  </a:cubicBezTo>
                  <a:cubicBezTo>
                    <a:pt x="56531" y="96176"/>
                    <a:pt x="56878" y="96176"/>
                    <a:pt x="57225" y="95735"/>
                  </a:cubicBezTo>
                  <a:cubicBezTo>
                    <a:pt x="57919" y="95735"/>
                    <a:pt x="58265" y="94852"/>
                    <a:pt x="58612" y="93970"/>
                  </a:cubicBezTo>
                  <a:cubicBezTo>
                    <a:pt x="58612" y="93970"/>
                    <a:pt x="58612" y="93529"/>
                    <a:pt x="58959" y="93529"/>
                  </a:cubicBezTo>
                  <a:cubicBezTo>
                    <a:pt x="59653" y="92205"/>
                    <a:pt x="60000" y="92205"/>
                    <a:pt x="61040" y="92205"/>
                  </a:cubicBezTo>
                  <a:cubicBezTo>
                    <a:pt x="61040" y="92205"/>
                    <a:pt x="62427" y="92205"/>
                    <a:pt x="62774" y="92205"/>
                  </a:cubicBezTo>
                  <a:cubicBezTo>
                    <a:pt x="63121" y="92205"/>
                    <a:pt x="63468" y="92205"/>
                    <a:pt x="63815" y="92205"/>
                  </a:cubicBezTo>
                  <a:cubicBezTo>
                    <a:pt x="64161" y="92205"/>
                    <a:pt x="64161" y="92205"/>
                    <a:pt x="64161" y="92205"/>
                  </a:cubicBezTo>
                  <a:cubicBezTo>
                    <a:pt x="65202" y="92205"/>
                    <a:pt x="65202" y="92205"/>
                    <a:pt x="65202" y="92205"/>
                  </a:cubicBezTo>
                  <a:cubicBezTo>
                    <a:pt x="65549" y="92205"/>
                    <a:pt x="66242" y="92205"/>
                    <a:pt x="66589" y="91764"/>
                  </a:cubicBezTo>
                  <a:cubicBezTo>
                    <a:pt x="67630" y="91323"/>
                    <a:pt x="67630" y="89558"/>
                    <a:pt x="67283" y="88676"/>
                  </a:cubicBezTo>
                  <a:cubicBezTo>
                    <a:pt x="67976" y="88676"/>
                    <a:pt x="68323" y="88676"/>
                    <a:pt x="69017" y="88676"/>
                  </a:cubicBezTo>
                  <a:cubicBezTo>
                    <a:pt x="69710" y="88676"/>
                    <a:pt x="70057" y="88676"/>
                    <a:pt x="70751" y="88676"/>
                  </a:cubicBezTo>
                  <a:cubicBezTo>
                    <a:pt x="71098" y="88676"/>
                    <a:pt x="71791" y="88676"/>
                    <a:pt x="72138" y="88676"/>
                  </a:cubicBezTo>
                  <a:cubicBezTo>
                    <a:pt x="72485" y="88676"/>
                    <a:pt x="72832" y="88676"/>
                    <a:pt x="73179" y="88676"/>
                  </a:cubicBezTo>
                  <a:cubicBezTo>
                    <a:pt x="73526" y="88676"/>
                    <a:pt x="73526" y="88676"/>
                    <a:pt x="73872" y="88676"/>
                  </a:cubicBezTo>
                  <a:cubicBezTo>
                    <a:pt x="75260" y="88235"/>
                    <a:pt x="76647" y="88235"/>
                    <a:pt x="77687" y="86911"/>
                  </a:cubicBezTo>
                  <a:cubicBezTo>
                    <a:pt x="79075" y="85588"/>
                    <a:pt x="80115" y="83823"/>
                    <a:pt x="81156" y="82058"/>
                  </a:cubicBezTo>
                  <a:cubicBezTo>
                    <a:pt x="81156" y="81176"/>
                    <a:pt x="82196" y="79411"/>
                    <a:pt x="82890" y="78970"/>
                  </a:cubicBezTo>
                  <a:cubicBezTo>
                    <a:pt x="83236" y="78970"/>
                    <a:pt x="83583" y="78529"/>
                    <a:pt x="84277" y="78529"/>
                  </a:cubicBezTo>
                  <a:cubicBezTo>
                    <a:pt x="84277" y="78529"/>
                    <a:pt x="84624" y="78529"/>
                    <a:pt x="84971" y="78088"/>
                  </a:cubicBezTo>
                  <a:cubicBezTo>
                    <a:pt x="84971" y="78088"/>
                    <a:pt x="85317" y="78088"/>
                    <a:pt x="85664" y="78088"/>
                  </a:cubicBezTo>
                  <a:cubicBezTo>
                    <a:pt x="86011" y="78088"/>
                    <a:pt x="86705" y="77647"/>
                    <a:pt x="87052" y="77647"/>
                  </a:cubicBezTo>
                  <a:cubicBezTo>
                    <a:pt x="87398" y="77205"/>
                    <a:pt x="87398" y="77205"/>
                    <a:pt x="87398" y="77205"/>
                  </a:cubicBezTo>
                  <a:cubicBezTo>
                    <a:pt x="88092" y="76764"/>
                    <a:pt x="88439" y="76323"/>
                    <a:pt x="89132" y="76323"/>
                  </a:cubicBezTo>
                  <a:cubicBezTo>
                    <a:pt x="89479" y="75882"/>
                    <a:pt x="89826" y="75441"/>
                    <a:pt x="90173" y="75000"/>
                  </a:cubicBezTo>
                  <a:cubicBezTo>
                    <a:pt x="90173" y="74558"/>
                    <a:pt x="90520" y="74117"/>
                    <a:pt x="90867" y="74117"/>
                  </a:cubicBezTo>
                  <a:cubicBezTo>
                    <a:pt x="91560" y="73676"/>
                    <a:pt x="92254" y="73235"/>
                    <a:pt x="93294" y="72794"/>
                  </a:cubicBezTo>
                  <a:cubicBezTo>
                    <a:pt x="93641" y="72794"/>
                    <a:pt x="93641" y="72794"/>
                    <a:pt x="93641" y="72794"/>
                  </a:cubicBezTo>
                  <a:cubicBezTo>
                    <a:pt x="93641" y="72794"/>
                    <a:pt x="93988" y="72794"/>
                    <a:pt x="93988" y="72794"/>
                  </a:cubicBezTo>
                  <a:cubicBezTo>
                    <a:pt x="94682" y="72352"/>
                    <a:pt x="95375" y="72352"/>
                    <a:pt x="95375" y="71029"/>
                  </a:cubicBezTo>
                  <a:cubicBezTo>
                    <a:pt x="95028" y="70147"/>
                    <a:pt x="94682" y="69705"/>
                    <a:pt x="94335" y="69705"/>
                  </a:cubicBezTo>
                  <a:cubicBezTo>
                    <a:pt x="93988" y="69264"/>
                    <a:pt x="93641" y="69264"/>
                    <a:pt x="93641" y="68823"/>
                  </a:cubicBezTo>
                  <a:cubicBezTo>
                    <a:pt x="93294" y="68382"/>
                    <a:pt x="93294" y="67941"/>
                    <a:pt x="93641" y="67058"/>
                  </a:cubicBezTo>
                  <a:cubicBezTo>
                    <a:pt x="93641" y="66617"/>
                    <a:pt x="93988" y="66176"/>
                    <a:pt x="93641" y="65294"/>
                  </a:cubicBezTo>
                  <a:cubicBezTo>
                    <a:pt x="93641" y="64852"/>
                    <a:pt x="93641" y="64852"/>
                    <a:pt x="93294" y="64411"/>
                  </a:cubicBezTo>
                  <a:cubicBezTo>
                    <a:pt x="93294" y="63970"/>
                    <a:pt x="92947" y="63529"/>
                    <a:pt x="93294" y="62647"/>
                  </a:cubicBezTo>
                  <a:cubicBezTo>
                    <a:pt x="93294" y="61764"/>
                    <a:pt x="93988" y="61323"/>
                    <a:pt x="94682" y="61323"/>
                  </a:cubicBezTo>
                  <a:cubicBezTo>
                    <a:pt x="94682" y="61323"/>
                    <a:pt x="95028" y="61323"/>
                    <a:pt x="95375" y="61764"/>
                  </a:cubicBezTo>
                  <a:cubicBezTo>
                    <a:pt x="95375" y="61764"/>
                    <a:pt x="95722" y="61764"/>
                    <a:pt x="95722" y="61764"/>
                  </a:cubicBezTo>
                  <a:cubicBezTo>
                    <a:pt x="96069" y="61764"/>
                    <a:pt x="96416" y="62205"/>
                    <a:pt x="96763" y="62205"/>
                  </a:cubicBezTo>
                  <a:cubicBezTo>
                    <a:pt x="97109" y="62205"/>
                    <a:pt x="97456" y="62205"/>
                    <a:pt x="97803" y="61764"/>
                  </a:cubicBezTo>
                  <a:cubicBezTo>
                    <a:pt x="98150" y="61764"/>
                    <a:pt x="98497" y="61764"/>
                    <a:pt x="98843" y="61323"/>
                  </a:cubicBezTo>
                  <a:cubicBezTo>
                    <a:pt x="99190" y="61323"/>
                    <a:pt x="99537" y="61323"/>
                    <a:pt x="100231" y="60882"/>
                  </a:cubicBezTo>
                  <a:cubicBezTo>
                    <a:pt x="100578" y="60882"/>
                    <a:pt x="100924" y="60441"/>
                    <a:pt x="101271" y="60441"/>
                  </a:cubicBezTo>
                  <a:cubicBezTo>
                    <a:pt x="101271" y="60000"/>
                    <a:pt x="101618" y="60000"/>
                    <a:pt x="101965" y="60000"/>
                  </a:cubicBezTo>
                  <a:cubicBezTo>
                    <a:pt x="102312" y="59558"/>
                    <a:pt x="102312" y="59558"/>
                    <a:pt x="102312" y="59558"/>
                  </a:cubicBezTo>
                  <a:cubicBezTo>
                    <a:pt x="102312" y="59117"/>
                    <a:pt x="102312" y="59117"/>
                    <a:pt x="102312" y="59117"/>
                  </a:cubicBezTo>
                  <a:cubicBezTo>
                    <a:pt x="102312" y="58676"/>
                    <a:pt x="102312" y="58676"/>
                    <a:pt x="102312" y="58676"/>
                  </a:cubicBezTo>
                  <a:cubicBezTo>
                    <a:pt x="102312" y="57352"/>
                    <a:pt x="102312" y="56911"/>
                    <a:pt x="103352" y="56911"/>
                  </a:cubicBezTo>
                  <a:cubicBezTo>
                    <a:pt x="104393" y="56470"/>
                    <a:pt x="105086" y="56470"/>
                    <a:pt x="105780" y="56029"/>
                  </a:cubicBezTo>
                  <a:cubicBezTo>
                    <a:pt x="106473" y="56029"/>
                    <a:pt x="107167" y="56029"/>
                    <a:pt x="107861" y="56029"/>
                  </a:cubicBezTo>
                  <a:cubicBezTo>
                    <a:pt x="107861" y="55147"/>
                    <a:pt x="107861" y="55147"/>
                    <a:pt x="107861" y="55147"/>
                  </a:cubicBezTo>
                  <a:cubicBezTo>
                    <a:pt x="107861" y="56029"/>
                    <a:pt x="107861" y="56029"/>
                    <a:pt x="107861" y="56029"/>
                  </a:cubicBezTo>
                  <a:cubicBezTo>
                    <a:pt x="108208" y="56029"/>
                    <a:pt x="108208" y="56029"/>
                    <a:pt x="108554" y="56029"/>
                  </a:cubicBezTo>
                  <a:cubicBezTo>
                    <a:pt x="109595" y="55588"/>
                    <a:pt x="109595" y="55588"/>
                    <a:pt x="109595" y="55588"/>
                  </a:cubicBezTo>
                  <a:cubicBezTo>
                    <a:pt x="110289" y="55588"/>
                    <a:pt x="110982" y="55588"/>
                    <a:pt x="111676" y="55588"/>
                  </a:cubicBezTo>
                  <a:cubicBezTo>
                    <a:pt x="112716" y="55588"/>
                    <a:pt x="113410" y="55588"/>
                    <a:pt x="114104" y="56029"/>
                  </a:cubicBezTo>
                  <a:cubicBezTo>
                    <a:pt x="114797" y="56029"/>
                    <a:pt x="116878" y="56470"/>
                    <a:pt x="117572" y="56470"/>
                  </a:cubicBezTo>
                  <a:cubicBezTo>
                    <a:pt x="118612" y="56470"/>
                    <a:pt x="118612" y="56470"/>
                    <a:pt x="118612" y="56470"/>
                  </a:cubicBezTo>
                  <a:cubicBezTo>
                    <a:pt x="118265" y="55147"/>
                    <a:pt x="118265" y="55147"/>
                    <a:pt x="118265" y="55147"/>
                  </a:cubicBezTo>
                  <a:cubicBezTo>
                    <a:pt x="118265" y="54264"/>
                    <a:pt x="118265" y="53823"/>
                    <a:pt x="118612" y="53382"/>
                  </a:cubicBezTo>
                  <a:cubicBezTo>
                    <a:pt x="118612" y="52941"/>
                    <a:pt x="118612" y="52500"/>
                    <a:pt x="118959" y="52500"/>
                  </a:cubicBezTo>
                  <a:cubicBezTo>
                    <a:pt x="119306" y="52058"/>
                    <a:pt x="119306" y="52058"/>
                    <a:pt x="119306" y="51617"/>
                  </a:cubicBezTo>
                  <a:cubicBezTo>
                    <a:pt x="120000" y="50294"/>
                    <a:pt x="120000" y="49852"/>
                    <a:pt x="118959" y="48529"/>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43" name="Shape 2943"/>
            <p:cNvSpPr/>
            <p:nvPr/>
          </p:nvSpPr>
          <p:spPr>
            <a:xfrm>
              <a:off x="959880" y="1495363"/>
              <a:ext cx="352663" cy="268137"/>
            </a:xfrm>
            <a:custGeom>
              <a:avLst/>
              <a:gdLst/>
              <a:ahLst/>
              <a:cxnLst/>
              <a:rect l="0" t="0" r="0" b="0"/>
              <a:pathLst>
                <a:path w="120000" h="120000" extrusionOk="0">
                  <a:moveTo>
                    <a:pt x="119310" y="113333"/>
                  </a:moveTo>
                  <a:cubicBezTo>
                    <a:pt x="119310" y="113333"/>
                    <a:pt x="119310" y="113333"/>
                    <a:pt x="119310" y="113333"/>
                  </a:cubicBezTo>
                  <a:cubicBezTo>
                    <a:pt x="119310" y="113333"/>
                    <a:pt x="119310" y="112500"/>
                    <a:pt x="119310" y="112500"/>
                  </a:cubicBezTo>
                  <a:cubicBezTo>
                    <a:pt x="119310" y="111666"/>
                    <a:pt x="118620" y="110833"/>
                    <a:pt x="119310" y="110000"/>
                  </a:cubicBezTo>
                  <a:cubicBezTo>
                    <a:pt x="119310" y="109166"/>
                    <a:pt x="119310" y="109166"/>
                    <a:pt x="119310" y="109166"/>
                  </a:cubicBezTo>
                  <a:cubicBezTo>
                    <a:pt x="119310" y="105000"/>
                    <a:pt x="120000" y="102500"/>
                    <a:pt x="118620" y="99166"/>
                  </a:cubicBezTo>
                  <a:cubicBezTo>
                    <a:pt x="117931" y="98333"/>
                    <a:pt x="117931" y="97500"/>
                    <a:pt x="117931" y="96666"/>
                  </a:cubicBezTo>
                  <a:cubicBezTo>
                    <a:pt x="117241" y="93333"/>
                    <a:pt x="116551" y="90833"/>
                    <a:pt x="113793" y="90000"/>
                  </a:cubicBezTo>
                  <a:cubicBezTo>
                    <a:pt x="113103" y="90000"/>
                    <a:pt x="113103" y="90000"/>
                    <a:pt x="113103" y="90000"/>
                  </a:cubicBezTo>
                  <a:cubicBezTo>
                    <a:pt x="111724" y="89166"/>
                    <a:pt x="111034" y="89166"/>
                    <a:pt x="110344" y="87500"/>
                  </a:cubicBezTo>
                  <a:cubicBezTo>
                    <a:pt x="109655" y="87500"/>
                    <a:pt x="109655" y="86666"/>
                    <a:pt x="108965" y="86666"/>
                  </a:cubicBezTo>
                  <a:cubicBezTo>
                    <a:pt x="108275" y="85000"/>
                    <a:pt x="107586" y="84166"/>
                    <a:pt x="106896" y="83333"/>
                  </a:cubicBezTo>
                  <a:cubicBezTo>
                    <a:pt x="106896" y="82500"/>
                    <a:pt x="106896" y="81666"/>
                    <a:pt x="106896" y="80000"/>
                  </a:cubicBezTo>
                  <a:cubicBezTo>
                    <a:pt x="107586" y="80000"/>
                    <a:pt x="107586" y="80000"/>
                    <a:pt x="107586" y="79166"/>
                  </a:cubicBezTo>
                  <a:cubicBezTo>
                    <a:pt x="108275" y="79166"/>
                    <a:pt x="108275" y="78333"/>
                    <a:pt x="108275" y="78333"/>
                  </a:cubicBezTo>
                  <a:cubicBezTo>
                    <a:pt x="108275" y="78333"/>
                    <a:pt x="108275" y="78333"/>
                    <a:pt x="108275" y="78333"/>
                  </a:cubicBezTo>
                  <a:cubicBezTo>
                    <a:pt x="108275" y="77500"/>
                    <a:pt x="108275" y="77500"/>
                    <a:pt x="108275" y="77500"/>
                  </a:cubicBezTo>
                  <a:cubicBezTo>
                    <a:pt x="108965" y="77500"/>
                    <a:pt x="108275" y="77500"/>
                    <a:pt x="108275" y="76666"/>
                  </a:cubicBezTo>
                  <a:cubicBezTo>
                    <a:pt x="108275" y="76666"/>
                    <a:pt x="108275" y="75833"/>
                    <a:pt x="108275" y="75833"/>
                  </a:cubicBezTo>
                  <a:cubicBezTo>
                    <a:pt x="108275" y="75000"/>
                    <a:pt x="108275" y="73333"/>
                    <a:pt x="108275" y="72500"/>
                  </a:cubicBezTo>
                  <a:cubicBezTo>
                    <a:pt x="108275" y="70833"/>
                    <a:pt x="108275" y="69166"/>
                    <a:pt x="107586" y="67500"/>
                  </a:cubicBezTo>
                  <a:cubicBezTo>
                    <a:pt x="106896" y="66666"/>
                    <a:pt x="106896" y="65833"/>
                    <a:pt x="106206" y="65000"/>
                  </a:cubicBezTo>
                  <a:cubicBezTo>
                    <a:pt x="104137" y="61666"/>
                    <a:pt x="103448" y="60000"/>
                    <a:pt x="104827" y="57500"/>
                  </a:cubicBezTo>
                  <a:cubicBezTo>
                    <a:pt x="104827" y="56666"/>
                    <a:pt x="104827" y="56666"/>
                    <a:pt x="105517" y="56666"/>
                  </a:cubicBezTo>
                  <a:cubicBezTo>
                    <a:pt x="106206" y="54166"/>
                    <a:pt x="106206" y="54166"/>
                    <a:pt x="106206" y="54166"/>
                  </a:cubicBezTo>
                  <a:cubicBezTo>
                    <a:pt x="104827" y="53333"/>
                    <a:pt x="104827" y="53333"/>
                    <a:pt x="104827" y="53333"/>
                  </a:cubicBezTo>
                  <a:cubicBezTo>
                    <a:pt x="104827" y="53333"/>
                    <a:pt x="104137" y="53333"/>
                    <a:pt x="104137" y="53333"/>
                  </a:cubicBezTo>
                  <a:cubicBezTo>
                    <a:pt x="102758" y="51666"/>
                    <a:pt x="101379" y="50000"/>
                    <a:pt x="100000" y="48333"/>
                  </a:cubicBezTo>
                  <a:cubicBezTo>
                    <a:pt x="99310" y="46666"/>
                    <a:pt x="97931" y="45000"/>
                    <a:pt x="96551" y="43333"/>
                  </a:cubicBezTo>
                  <a:cubicBezTo>
                    <a:pt x="95862" y="43333"/>
                    <a:pt x="95862" y="43333"/>
                    <a:pt x="95862" y="42500"/>
                  </a:cubicBezTo>
                  <a:cubicBezTo>
                    <a:pt x="94482" y="41666"/>
                    <a:pt x="93793" y="41666"/>
                    <a:pt x="92413" y="40000"/>
                  </a:cubicBezTo>
                  <a:cubicBezTo>
                    <a:pt x="91724" y="39166"/>
                    <a:pt x="91724" y="38333"/>
                    <a:pt x="91034" y="36666"/>
                  </a:cubicBezTo>
                  <a:cubicBezTo>
                    <a:pt x="90344" y="35833"/>
                    <a:pt x="90344" y="35833"/>
                    <a:pt x="89655" y="35000"/>
                  </a:cubicBezTo>
                  <a:cubicBezTo>
                    <a:pt x="88965" y="33333"/>
                    <a:pt x="88275" y="31666"/>
                    <a:pt x="86896" y="30833"/>
                  </a:cubicBezTo>
                  <a:cubicBezTo>
                    <a:pt x="85517" y="29166"/>
                    <a:pt x="84137" y="27500"/>
                    <a:pt x="83448" y="24166"/>
                  </a:cubicBezTo>
                  <a:cubicBezTo>
                    <a:pt x="82068" y="18333"/>
                    <a:pt x="81379" y="15833"/>
                    <a:pt x="75862" y="15000"/>
                  </a:cubicBezTo>
                  <a:cubicBezTo>
                    <a:pt x="71724" y="14166"/>
                    <a:pt x="70344" y="11666"/>
                    <a:pt x="68275" y="7500"/>
                  </a:cubicBezTo>
                  <a:cubicBezTo>
                    <a:pt x="68275" y="6666"/>
                    <a:pt x="68275" y="6666"/>
                    <a:pt x="68275" y="6666"/>
                  </a:cubicBezTo>
                  <a:cubicBezTo>
                    <a:pt x="65517" y="1666"/>
                    <a:pt x="60689" y="0"/>
                    <a:pt x="57931" y="0"/>
                  </a:cubicBezTo>
                  <a:cubicBezTo>
                    <a:pt x="57241" y="0"/>
                    <a:pt x="56551" y="0"/>
                    <a:pt x="55862" y="0"/>
                  </a:cubicBezTo>
                  <a:cubicBezTo>
                    <a:pt x="52413" y="0"/>
                    <a:pt x="48965" y="833"/>
                    <a:pt x="45517" y="1666"/>
                  </a:cubicBezTo>
                  <a:cubicBezTo>
                    <a:pt x="42068" y="3333"/>
                    <a:pt x="38620" y="4166"/>
                    <a:pt x="34482" y="4166"/>
                  </a:cubicBezTo>
                  <a:cubicBezTo>
                    <a:pt x="33793" y="4166"/>
                    <a:pt x="33103" y="4166"/>
                    <a:pt x="32413" y="4166"/>
                  </a:cubicBezTo>
                  <a:cubicBezTo>
                    <a:pt x="31724" y="4166"/>
                    <a:pt x="31724" y="4166"/>
                    <a:pt x="31724" y="4166"/>
                  </a:cubicBezTo>
                  <a:cubicBezTo>
                    <a:pt x="30344" y="4166"/>
                    <a:pt x="29655" y="3333"/>
                    <a:pt x="28275" y="3333"/>
                  </a:cubicBezTo>
                  <a:cubicBezTo>
                    <a:pt x="25517" y="3333"/>
                    <a:pt x="24137" y="5000"/>
                    <a:pt x="22758" y="8333"/>
                  </a:cubicBezTo>
                  <a:cubicBezTo>
                    <a:pt x="22758" y="9166"/>
                    <a:pt x="22068" y="10000"/>
                    <a:pt x="22068" y="10000"/>
                  </a:cubicBezTo>
                  <a:cubicBezTo>
                    <a:pt x="21379" y="13333"/>
                    <a:pt x="20000" y="15833"/>
                    <a:pt x="18620" y="16666"/>
                  </a:cubicBezTo>
                  <a:cubicBezTo>
                    <a:pt x="17241" y="16666"/>
                    <a:pt x="17241" y="16666"/>
                    <a:pt x="17241" y="16666"/>
                  </a:cubicBezTo>
                  <a:cubicBezTo>
                    <a:pt x="17241" y="18333"/>
                    <a:pt x="17241" y="18333"/>
                    <a:pt x="17241" y="18333"/>
                  </a:cubicBezTo>
                  <a:cubicBezTo>
                    <a:pt x="17241" y="20000"/>
                    <a:pt x="17241" y="22500"/>
                    <a:pt x="16551" y="25000"/>
                  </a:cubicBezTo>
                  <a:cubicBezTo>
                    <a:pt x="16551" y="25833"/>
                    <a:pt x="15862" y="27500"/>
                    <a:pt x="15172" y="29166"/>
                  </a:cubicBezTo>
                  <a:cubicBezTo>
                    <a:pt x="14482" y="29166"/>
                    <a:pt x="14482" y="30000"/>
                    <a:pt x="14482" y="30833"/>
                  </a:cubicBezTo>
                  <a:cubicBezTo>
                    <a:pt x="13793" y="31666"/>
                    <a:pt x="13793" y="32500"/>
                    <a:pt x="13103" y="33333"/>
                  </a:cubicBezTo>
                  <a:cubicBezTo>
                    <a:pt x="12413" y="34166"/>
                    <a:pt x="12413" y="34166"/>
                    <a:pt x="12413" y="34166"/>
                  </a:cubicBezTo>
                  <a:cubicBezTo>
                    <a:pt x="12413" y="34166"/>
                    <a:pt x="11724" y="35000"/>
                    <a:pt x="11034" y="35833"/>
                  </a:cubicBezTo>
                  <a:cubicBezTo>
                    <a:pt x="10344" y="36666"/>
                    <a:pt x="9655" y="38333"/>
                    <a:pt x="8965" y="39166"/>
                  </a:cubicBezTo>
                  <a:cubicBezTo>
                    <a:pt x="8275" y="40833"/>
                    <a:pt x="6896" y="43333"/>
                    <a:pt x="5517" y="44166"/>
                  </a:cubicBezTo>
                  <a:cubicBezTo>
                    <a:pt x="4137" y="45833"/>
                    <a:pt x="0" y="48333"/>
                    <a:pt x="2758" y="53333"/>
                  </a:cubicBezTo>
                  <a:cubicBezTo>
                    <a:pt x="2758" y="53333"/>
                    <a:pt x="2758" y="53333"/>
                    <a:pt x="2758" y="53333"/>
                  </a:cubicBezTo>
                  <a:cubicBezTo>
                    <a:pt x="4137" y="55833"/>
                    <a:pt x="5517" y="58333"/>
                    <a:pt x="6896" y="60000"/>
                  </a:cubicBezTo>
                  <a:cubicBezTo>
                    <a:pt x="7586" y="61666"/>
                    <a:pt x="8275" y="62500"/>
                    <a:pt x="8275" y="64166"/>
                  </a:cubicBezTo>
                  <a:cubicBezTo>
                    <a:pt x="8965" y="65000"/>
                    <a:pt x="9655" y="66666"/>
                    <a:pt x="10344" y="67500"/>
                  </a:cubicBezTo>
                  <a:cubicBezTo>
                    <a:pt x="10344" y="67500"/>
                    <a:pt x="10344" y="68333"/>
                    <a:pt x="10344" y="68333"/>
                  </a:cubicBezTo>
                  <a:cubicBezTo>
                    <a:pt x="11034" y="70000"/>
                    <a:pt x="11724" y="70833"/>
                    <a:pt x="13103" y="71666"/>
                  </a:cubicBezTo>
                  <a:cubicBezTo>
                    <a:pt x="13793" y="71666"/>
                    <a:pt x="13793" y="71666"/>
                    <a:pt x="14482" y="71666"/>
                  </a:cubicBezTo>
                  <a:cubicBezTo>
                    <a:pt x="15172" y="71666"/>
                    <a:pt x="15172" y="71666"/>
                    <a:pt x="15862" y="71666"/>
                  </a:cubicBezTo>
                  <a:cubicBezTo>
                    <a:pt x="15862" y="71666"/>
                    <a:pt x="15862" y="71666"/>
                    <a:pt x="16551" y="71666"/>
                  </a:cubicBezTo>
                  <a:cubicBezTo>
                    <a:pt x="16551" y="74166"/>
                    <a:pt x="15862" y="75000"/>
                    <a:pt x="14482" y="77500"/>
                  </a:cubicBezTo>
                  <a:cubicBezTo>
                    <a:pt x="13793" y="78333"/>
                    <a:pt x="13793" y="78333"/>
                    <a:pt x="13793" y="78333"/>
                  </a:cubicBezTo>
                  <a:cubicBezTo>
                    <a:pt x="13793" y="79166"/>
                    <a:pt x="13793" y="79166"/>
                    <a:pt x="13793" y="80000"/>
                  </a:cubicBezTo>
                  <a:cubicBezTo>
                    <a:pt x="13103" y="82500"/>
                    <a:pt x="13103" y="82500"/>
                    <a:pt x="13103" y="82500"/>
                  </a:cubicBezTo>
                  <a:cubicBezTo>
                    <a:pt x="15172" y="81666"/>
                    <a:pt x="15172" y="81666"/>
                    <a:pt x="15172" y="81666"/>
                  </a:cubicBezTo>
                  <a:cubicBezTo>
                    <a:pt x="15172" y="81666"/>
                    <a:pt x="15862" y="81666"/>
                    <a:pt x="16551" y="81666"/>
                  </a:cubicBezTo>
                  <a:cubicBezTo>
                    <a:pt x="20689" y="81666"/>
                    <a:pt x="24827" y="82500"/>
                    <a:pt x="26896" y="83333"/>
                  </a:cubicBezTo>
                  <a:cubicBezTo>
                    <a:pt x="28275" y="83333"/>
                    <a:pt x="29655" y="83333"/>
                    <a:pt x="30344" y="83333"/>
                  </a:cubicBezTo>
                  <a:cubicBezTo>
                    <a:pt x="33793" y="83333"/>
                    <a:pt x="37241" y="82500"/>
                    <a:pt x="40000" y="80000"/>
                  </a:cubicBezTo>
                  <a:cubicBezTo>
                    <a:pt x="42068" y="78333"/>
                    <a:pt x="44137" y="77500"/>
                    <a:pt x="46206" y="77500"/>
                  </a:cubicBezTo>
                  <a:cubicBezTo>
                    <a:pt x="46896" y="77500"/>
                    <a:pt x="46896" y="77500"/>
                    <a:pt x="47586" y="77500"/>
                  </a:cubicBezTo>
                  <a:cubicBezTo>
                    <a:pt x="49655" y="78333"/>
                    <a:pt x="51034" y="78333"/>
                    <a:pt x="52413" y="81666"/>
                  </a:cubicBezTo>
                  <a:cubicBezTo>
                    <a:pt x="53103" y="82500"/>
                    <a:pt x="53103" y="82500"/>
                    <a:pt x="53793" y="82500"/>
                  </a:cubicBezTo>
                  <a:cubicBezTo>
                    <a:pt x="53793" y="82500"/>
                    <a:pt x="53793" y="82500"/>
                    <a:pt x="54482" y="82500"/>
                  </a:cubicBezTo>
                  <a:cubicBezTo>
                    <a:pt x="54482" y="82500"/>
                    <a:pt x="54482" y="82500"/>
                    <a:pt x="55172" y="81666"/>
                  </a:cubicBezTo>
                  <a:cubicBezTo>
                    <a:pt x="55862" y="81666"/>
                    <a:pt x="56551" y="81666"/>
                    <a:pt x="57241" y="81666"/>
                  </a:cubicBezTo>
                  <a:cubicBezTo>
                    <a:pt x="57241" y="81666"/>
                    <a:pt x="57931" y="81666"/>
                    <a:pt x="57931" y="81666"/>
                  </a:cubicBezTo>
                  <a:cubicBezTo>
                    <a:pt x="58620" y="81666"/>
                    <a:pt x="60000" y="82500"/>
                    <a:pt x="60000" y="83333"/>
                  </a:cubicBezTo>
                  <a:cubicBezTo>
                    <a:pt x="60000" y="84166"/>
                    <a:pt x="60000" y="84166"/>
                    <a:pt x="60000" y="85000"/>
                  </a:cubicBezTo>
                  <a:cubicBezTo>
                    <a:pt x="60000" y="85833"/>
                    <a:pt x="60000" y="86666"/>
                    <a:pt x="60689" y="86666"/>
                  </a:cubicBezTo>
                  <a:cubicBezTo>
                    <a:pt x="60689" y="87500"/>
                    <a:pt x="60689" y="87500"/>
                    <a:pt x="60689" y="87500"/>
                  </a:cubicBezTo>
                  <a:cubicBezTo>
                    <a:pt x="62068" y="88333"/>
                    <a:pt x="62068" y="88333"/>
                    <a:pt x="62068" y="88333"/>
                  </a:cubicBezTo>
                  <a:cubicBezTo>
                    <a:pt x="62068" y="88333"/>
                    <a:pt x="62758" y="88333"/>
                    <a:pt x="66206" y="85833"/>
                  </a:cubicBezTo>
                  <a:cubicBezTo>
                    <a:pt x="66206" y="85000"/>
                    <a:pt x="66896" y="85000"/>
                    <a:pt x="66896" y="85000"/>
                  </a:cubicBezTo>
                  <a:cubicBezTo>
                    <a:pt x="67586" y="84166"/>
                    <a:pt x="68275" y="84166"/>
                    <a:pt x="68965" y="84166"/>
                  </a:cubicBezTo>
                  <a:cubicBezTo>
                    <a:pt x="69655" y="84166"/>
                    <a:pt x="70344" y="85000"/>
                    <a:pt x="71034" y="85833"/>
                  </a:cubicBezTo>
                  <a:cubicBezTo>
                    <a:pt x="71724" y="85833"/>
                    <a:pt x="72413" y="86666"/>
                    <a:pt x="72413" y="86666"/>
                  </a:cubicBezTo>
                  <a:cubicBezTo>
                    <a:pt x="72413" y="90833"/>
                    <a:pt x="71034" y="91666"/>
                    <a:pt x="68965" y="92500"/>
                  </a:cubicBezTo>
                  <a:cubicBezTo>
                    <a:pt x="67586" y="92500"/>
                    <a:pt x="66896" y="93333"/>
                    <a:pt x="66206" y="93333"/>
                  </a:cubicBezTo>
                  <a:cubicBezTo>
                    <a:pt x="64827" y="94166"/>
                    <a:pt x="63448" y="95000"/>
                    <a:pt x="62758" y="95000"/>
                  </a:cubicBezTo>
                  <a:cubicBezTo>
                    <a:pt x="62068" y="95000"/>
                    <a:pt x="62068" y="95000"/>
                    <a:pt x="61379" y="94166"/>
                  </a:cubicBezTo>
                  <a:cubicBezTo>
                    <a:pt x="60689" y="94166"/>
                    <a:pt x="60000" y="93333"/>
                    <a:pt x="58620" y="92500"/>
                  </a:cubicBezTo>
                  <a:cubicBezTo>
                    <a:pt x="58620" y="92500"/>
                    <a:pt x="57931" y="91666"/>
                    <a:pt x="57241" y="91666"/>
                  </a:cubicBezTo>
                  <a:cubicBezTo>
                    <a:pt x="56551" y="90833"/>
                    <a:pt x="55862" y="90833"/>
                    <a:pt x="55172" y="90833"/>
                  </a:cubicBezTo>
                  <a:cubicBezTo>
                    <a:pt x="54482" y="90833"/>
                    <a:pt x="53793" y="90000"/>
                    <a:pt x="53103" y="90000"/>
                  </a:cubicBezTo>
                  <a:cubicBezTo>
                    <a:pt x="52413" y="90000"/>
                    <a:pt x="51724" y="89166"/>
                    <a:pt x="51034" y="89166"/>
                  </a:cubicBezTo>
                  <a:cubicBezTo>
                    <a:pt x="50344" y="89166"/>
                    <a:pt x="48965" y="88333"/>
                    <a:pt x="48275" y="87500"/>
                  </a:cubicBezTo>
                  <a:cubicBezTo>
                    <a:pt x="48275" y="87500"/>
                    <a:pt x="48275" y="87500"/>
                    <a:pt x="47586" y="86666"/>
                  </a:cubicBezTo>
                  <a:cubicBezTo>
                    <a:pt x="46896" y="85833"/>
                    <a:pt x="46896" y="85833"/>
                    <a:pt x="46206" y="85833"/>
                  </a:cubicBezTo>
                  <a:cubicBezTo>
                    <a:pt x="45517" y="85833"/>
                    <a:pt x="45517" y="85833"/>
                    <a:pt x="45517" y="85833"/>
                  </a:cubicBezTo>
                  <a:cubicBezTo>
                    <a:pt x="44827" y="85833"/>
                    <a:pt x="44827" y="85833"/>
                    <a:pt x="44827" y="85833"/>
                  </a:cubicBezTo>
                  <a:cubicBezTo>
                    <a:pt x="44137" y="86666"/>
                    <a:pt x="44137" y="87500"/>
                    <a:pt x="44137" y="88333"/>
                  </a:cubicBezTo>
                  <a:cubicBezTo>
                    <a:pt x="43448" y="89166"/>
                    <a:pt x="43448" y="90000"/>
                    <a:pt x="42758" y="90833"/>
                  </a:cubicBezTo>
                  <a:cubicBezTo>
                    <a:pt x="40689" y="91666"/>
                    <a:pt x="38620" y="91666"/>
                    <a:pt x="36551" y="92500"/>
                  </a:cubicBezTo>
                  <a:cubicBezTo>
                    <a:pt x="35862" y="92500"/>
                    <a:pt x="34482" y="92500"/>
                    <a:pt x="33793" y="92500"/>
                  </a:cubicBezTo>
                  <a:cubicBezTo>
                    <a:pt x="33103" y="93333"/>
                    <a:pt x="33103" y="93333"/>
                    <a:pt x="33103" y="93333"/>
                  </a:cubicBezTo>
                  <a:cubicBezTo>
                    <a:pt x="33103" y="93333"/>
                    <a:pt x="33103" y="93333"/>
                    <a:pt x="33103" y="93333"/>
                  </a:cubicBezTo>
                  <a:cubicBezTo>
                    <a:pt x="32413" y="94166"/>
                    <a:pt x="32413" y="94166"/>
                    <a:pt x="32413" y="95000"/>
                  </a:cubicBezTo>
                  <a:cubicBezTo>
                    <a:pt x="31724" y="95833"/>
                    <a:pt x="31034" y="96666"/>
                    <a:pt x="29655" y="96666"/>
                  </a:cubicBezTo>
                  <a:cubicBezTo>
                    <a:pt x="26896" y="97500"/>
                    <a:pt x="24137" y="97500"/>
                    <a:pt x="22068" y="97500"/>
                  </a:cubicBezTo>
                  <a:cubicBezTo>
                    <a:pt x="21379" y="97500"/>
                    <a:pt x="20000" y="97500"/>
                    <a:pt x="19310" y="97500"/>
                  </a:cubicBezTo>
                  <a:cubicBezTo>
                    <a:pt x="18620" y="97500"/>
                    <a:pt x="18620" y="97500"/>
                    <a:pt x="18620" y="97500"/>
                  </a:cubicBezTo>
                  <a:cubicBezTo>
                    <a:pt x="17931" y="97500"/>
                    <a:pt x="17241" y="97500"/>
                    <a:pt x="16551" y="97500"/>
                  </a:cubicBezTo>
                  <a:cubicBezTo>
                    <a:pt x="15862" y="97500"/>
                    <a:pt x="15172" y="97500"/>
                    <a:pt x="14482" y="98333"/>
                  </a:cubicBezTo>
                  <a:cubicBezTo>
                    <a:pt x="13793" y="98333"/>
                    <a:pt x="13793" y="99166"/>
                    <a:pt x="13793" y="99166"/>
                  </a:cubicBezTo>
                  <a:cubicBezTo>
                    <a:pt x="13103" y="100000"/>
                    <a:pt x="13103" y="100000"/>
                    <a:pt x="12413" y="100000"/>
                  </a:cubicBezTo>
                  <a:cubicBezTo>
                    <a:pt x="11034" y="100000"/>
                    <a:pt x="11034" y="100000"/>
                    <a:pt x="11034" y="100000"/>
                  </a:cubicBezTo>
                  <a:cubicBezTo>
                    <a:pt x="11034" y="101666"/>
                    <a:pt x="11034" y="101666"/>
                    <a:pt x="11034" y="101666"/>
                  </a:cubicBezTo>
                  <a:cubicBezTo>
                    <a:pt x="11034" y="107500"/>
                    <a:pt x="11034" y="109166"/>
                    <a:pt x="13103" y="109166"/>
                  </a:cubicBezTo>
                  <a:cubicBezTo>
                    <a:pt x="13103" y="109166"/>
                    <a:pt x="13103" y="109166"/>
                    <a:pt x="13103" y="109166"/>
                  </a:cubicBezTo>
                  <a:cubicBezTo>
                    <a:pt x="12413" y="110000"/>
                    <a:pt x="11724" y="110000"/>
                    <a:pt x="11724" y="110833"/>
                  </a:cubicBezTo>
                  <a:cubicBezTo>
                    <a:pt x="9655" y="113333"/>
                    <a:pt x="10344" y="115833"/>
                    <a:pt x="11724" y="118333"/>
                  </a:cubicBezTo>
                  <a:cubicBezTo>
                    <a:pt x="12413" y="118333"/>
                    <a:pt x="13103" y="119166"/>
                    <a:pt x="13793" y="120000"/>
                  </a:cubicBezTo>
                  <a:cubicBezTo>
                    <a:pt x="14482" y="120000"/>
                    <a:pt x="14482" y="120000"/>
                    <a:pt x="14482" y="120000"/>
                  </a:cubicBezTo>
                  <a:cubicBezTo>
                    <a:pt x="15172" y="119166"/>
                    <a:pt x="15172" y="119166"/>
                    <a:pt x="15172" y="119166"/>
                  </a:cubicBezTo>
                  <a:cubicBezTo>
                    <a:pt x="15862" y="119166"/>
                    <a:pt x="15862" y="118333"/>
                    <a:pt x="17241" y="117500"/>
                  </a:cubicBezTo>
                  <a:cubicBezTo>
                    <a:pt x="19310" y="116666"/>
                    <a:pt x="21379" y="115833"/>
                    <a:pt x="23448" y="115000"/>
                  </a:cubicBezTo>
                  <a:cubicBezTo>
                    <a:pt x="24137" y="115000"/>
                    <a:pt x="24827" y="115000"/>
                    <a:pt x="25517" y="115000"/>
                  </a:cubicBezTo>
                  <a:cubicBezTo>
                    <a:pt x="26896" y="115000"/>
                    <a:pt x="28275" y="115000"/>
                    <a:pt x="28965" y="115000"/>
                  </a:cubicBezTo>
                  <a:cubicBezTo>
                    <a:pt x="30344" y="115833"/>
                    <a:pt x="31724" y="115833"/>
                    <a:pt x="32413" y="115833"/>
                  </a:cubicBezTo>
                  <a:cubicBezTo>
                    <a:pt x="34482" y="115833"/>
                    <a:pt x="35862" y="115000"/>
                    <a:pt x="37241" y="115000"/>
                  </a:cubicBezTo>
                  <a:cubicBezTo>
                    <a:pt x="39310" y="113333"/>
                    <a:pt x="41379" y="111666"/>
                    <a:pt x="42758" y="109166"/>
                  </a:cubicBezTo>
                  <a:cubicBezTo>
                    <a:pt x="50344" y="109166"/>
                    <a:pt x="50344" y="109166"/>
                    <a:pt x="50344" y="109166"/>
                  </a:cubicBezTo>
                  <a:cubicBezTo>
                    <a:pt x="52413" y="110000"/>
                    <a:pt x="55172" y="110000"/>
                    <a:pt x="57241" y="110000"/>
                  </a:cubicBezTo>
                  <a:cubicBezTo>
                    <a:pt x="58620" y="110000"/>
                    <a:pt x="58620" y="110000"/>
                    <a:pt x="58620" y="110000"/>
                  </a:cubicBezTo>
                  <a:cubicBezTo>
                    <a:pt x="60689" y="110000"/>
                    <a:pt x="63448" y="110000"/>
                    <a:pt x="65517" y="109166"/>
                  </a:cubicBezTo>
                  <a:cubicBezTo>
                    <a:pt x="67586" y="109166"/>
                    <a:pt x="70344" y="109166"/>
                    <a:pt x="72413" y="109166"/>
                  </a:cubicBezTo>
                  <a:cubicBezTo>
                    <a:pt x="75862" y="109166"/>
                    <a:pt x="78620" y="109166"/>
                    <a:pt x="82068" y="110000"/>
                  </a:cubicBezTo>
                  <a:cubicBezTo>
                    <a:pt x="82068" y="110000"/>
                    <a:pt x="82758" y="110000"/>
                    <a:pt x="82758" y="110000"/>
                  </a:cubicBezTo>
                  <a:cubicBezTo>
                    <a:pt x="83448" y="109166"/>
                    <a:pt x="84137" y="109166"/>
                    <a:pt x="84137" y="109166"/>
                  </a:cubicBezTo>
                  <a:cubicBezTo>
                    <a:pt x="84827" y="109166"/>
                    <a:pt x="84827" y="109166"/>
                    <a:pt x="85517" y="110000"/>
                  </a:cubicBezTo>
                  <a:cubicBezTo>
                    <a:pt x="86206" y="110000"/>
                    <a:pt x="86206" y="110833"/>
                    <a:pt x="86896" y="110833"/>
                  </a:cubicBezTo>
                  <a:cubicBezTo>
                    <a:pt x="87586" y="111666"/>
                    <a:pt x="87586" y="111666"/>
                    <a:pt x="87586" y="111666"/>
                  </a:cubicBezTo>
                  <a:cubicBezTo>
                    <a:pt x="88965" y="112500"/>
                    <a:pt x="89655" y="113333"/>
                    <a:pt x="91034" y="113333"/>
                  </a:cubicBezTo>
                  <a:cubicBezTo>
                    <a:pt x="91724" y="114166"/>
                    <a:pt x="91724" y="114166"/>
                    <a:pt x="91724" y="114166"/>
                  </a:cubicBezTo>
                  <a:cubicBezTo>
                    <a:pt x="92413" y="114166"/>
                    <a:pt x="92413" y="115000"/>
                    <a:pt x="93103" y="115000"/>
                  </a:cubicBezTo>
                  <a:cubicBezTo>
                    <a:pt x="93103" y="115000"/>
                    <a:pt x="93793" y="115833"/>
                    <a:pt x="94482" y="115833"/>
                  </a:cubicBezTo>
                  <a:cubicBezTo>
                    <a:pt x="94482" y="115833"/>
                    <a:pt x="95172" y="115833"/>
                    <a:pt x="95172" y="115833"/>
                  </a:cubicBezTo>
                  <a:cubicBezTo>
                    <a:pt x="95172" y="116666"/>
                    <a:pt x="95862" y="116666"/>
                    <a:pt x="95862" y="116666"/>
                  </a:cubicBezTo>
                  <a:cubicBezTo>
                    <a:pt x="95862" y="116666"/>
                    <a:pt x="95862" y="116666"/>
                    <a:pt x="95862" y="116666"/>
                  </a:cubicBezTo>
                  <a:cubicBezTo>
                    <a:pt x="96551" y="116666"/>
                    <a:pt x="96551" y="116666"/>
                    <a:pt x="96551" y="116666"/>
                  </a:cubicBezTo>
                  <a:cubicBezTo>
                    <a:pt x="96551" y="116666"/>
                    <a:pt x="96551" y="116666"/>
                    <a:pt x="97241" y="116666"/>
                  </a:cubicBezTo>
                  <a:cubicBezTo>
                    <a:pt x="97241" y="116666"/>
                    <a:pt x="97241" y="116666"/>
                    <a:pt x="97931" y="116666"/>
                  </a:cubicBezTo>
                  <a:cubicBezTo>
                    <a:pt x="97931" y="116666"/>
                    <a:pt x="97931" y="116666"/>
                    <a:pt x="97931" y="116666"/>
                  </a:cubicBezTo>
                  <a:cubicBezTo>
                    <a:pt x="98620" y="116666"/>
                    <a:pt x="98620" y="116666"/>
                    <a:pt x="99310" y="117500"/>
                  </a:cubicBezTo>
                  <a:cubicBezTo>
                    <a:pt x="100000" y="118333"/>
                    <a:pt x="100000" y="118333"/>
                    <a:pt x="100689" y="119166"/>
                  </a:cubicBezTo>
                  <a:cubicBezTo>
                    <a:pt x="100689" y="119166"/>
                    <a:pt x="101379" y="119166"/>
                    <a:pt x="101379" y="119166"/>
                  </a:cubicBezTo>
                  <a:cubicBezTo>
                    <a:pt x="102068" y="119166"/>
                    <a:pt x="102758" y="118333"/>
                    <a:pt x="103448" y="118333"/>
                  </a:cubicBezTo>
                  <a:cubicBezTo>
                    <a:pt x="104137" y="117500"/>
                    <a:pt x="104137" y="117500"/>
                    <a:pt x="104137" y="117500"/>
                  </a:cubicBezTo>
                  <a:cubicBezTo>
                    <a:pt x="105517" y="116666"/>
                    <a:pt x="106206" y="116666"/>
                    <a:pt x="107586" y="116666"/>
                  </a:cubicBezTo>
                  <a:cubicBezTo>
                    <a:pt x="108275" y="116666"/>
                    <a:pt x="108275" y="116666"/>
                    <a:pt x="108965" y="116666"/>
                  </a:cubicBezTo>
                  <a:cubicBezTo>
                    <a:pt x="109655" y="116666"/>
                    <a:pt x="110344" y="116666"/>
                    <a:pt x="110344" y="116666"/>
                  </a:cubicBezTo>
                  <a:cubicBezTo>
                    <a:pt x="111034" y="116666"/>
                    <a:pt x="111034" y="116666"/>
                    <a:pt x="111724" y="116666"/>
                  </a:cubicBezTo>
                  <a:cubicBezTo>
                    <a:pt x="112413" y="116666"/>
                    <a:pt x="112413" y="116666"/>
                    <a:pt x="112413" y="116666"/>
                  </a:cubicBezTo>
                  <a:cubicBezTo>
                    <a:pt x="114482" y="116666"/>
                    <a:pt x="115862" y="115833"/>
                    <a:pt x="117931" y="115000"/>
                  </a:cubicBezTo>
                  <a:cubicBezTo>
                    <a:pt x="119310" y="115000"/>
                    <a:pt x="119310" y="115000"/>
                    <a:pt x="119310" y="115000"/>
                  </a:cubicBezTo>
                  <a:cubicBezTo>
                    <a:pt x="119310" y="114166"/>
                    <a:pt x="119310" y="114166"/>
                    <a:pt x="119310" y="114166"/>
                  </a:cubicBezTo>
                  <a:lnTo>
                    <a:pt x="119310" y="113333"/>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44" name="Shape 2944"/>
            <p:cNvSpPr/>
            <p:nvPr/>
          </p:nvSpPr>
          <p:spPr>
            <a:xfrm>
              <a:off x="2016753" y="1760419"/>
              <a:ext cx="181911" cy="380119"/>
            </a:xfrm>
            <a:custGeom>
              <a:avLst/>
              <a:gdLst/>
              <a:ahLst/>
              <a:cxnLst/>
              <a:rect l="0" t="0" r="0" b="0"/>
              <a:pathLst>
                <a:path w="120000" h="120000" extrusionOk="0">
                  <a:moveTo>
                    <a:pt x="120000" y="32352"/>
                  </a:moveTo>
                  <a:cubicBezTo>
                    <a:pt x="118666" y="32352"/>
                    <a:pt x="118666" y="32352"/>
                    <a:pt x="118666" y="32352"/>
                  </a:cubicBezTo>
                  <a:cubicBezTo>
                    <a:pt x="118666" y="32352"/>
                    <a:pt x="118666" y="32352"/>
                    <a:pt x="118666" y="32352"/>
                  </a:cubicBezTo>
                  <a:cubicBezTo>
                    <a:pt x="117333" y="31764"/>
                    <a:pt x="117333" y="31764"/>
                    <a:pt x="117333" y="31764"/>
                  </a:cubicBezTo>
                  <a:cubicBezTo>
                    <a:pt x="116000" y="31176"/>
                    <a:pt x="116000" y="31176"/>
                    <a:pt x="116000" y="30588"/>
                  </a:cubicBezTo>
                  <a:cubicBezTo>
                    <a:pt x="116000" y="30000"/>
                    <a:pt x="116000" y="29411"/>
                    <a:pt x="116000" y="29411"/>
                  </a:cubicBezTo>
                  <a:cubicBezTo>
                    <a:pt x="116000" y="28823"/>
                    <a:pt x="116000" y="28235"/>
                    <a:pt x="116000" y="27647"/>
                  </a:cubicBezTo>
                  <a:cubicBezTo>
                    <a:pt x="114666" y="25294"/>
                    <a:pt x="113333" y="24117"/>
                    <a:pt x="110666" y="22352"/>
                  </a:cubicBezTo>
                  <a:cubicBezTo>
                    <a:pt x="110666" y="22352"/>
                    <a:pt x="110666" y="22352"/>
                    <a:pt x="110666" y="22352"/>
                  </a:cubicBezTo>
                  <a:cubicBezTo>
                    <a:pt x="109333" y="21176"/>
                    <a:pt x="105333" y="20000"/>
                    <a:pt x="105333" y="18235"/>
                  </a:cubicBezTo>
                  <a:cubicBezTo>
                    <a:pt x="106666" y="17647"/>
                    <a:pt x="108000" y="17058"/>
                    <a:pt x="108000" y="15882"/>
                  </a:cubicBezTo>
                  <a:cubicBezTo>
                    <a:pt x="109333" y="15294"/>
                    <a:pt x="110666" y="15294"/>
                    <a:pt x="110666" y="14705"/>
                  </a:cubicBezTo>
                  <a:cubicBezTo>
                    <a:pt x="110666" y="13529"/>
                    <a:pt x="110666" y="13529"/>
                    <a:pt x="110666" y="13529"/>
                  </a:cubicBezTo>
                  <a:cubicBezTo>
                    <a:pt x="110666" y="13529"/>
                    <a:pt x="110666" y="13529"/>
                    <a:pt x="110666" y="13529"/>
                  </a:cubicBezTo>
                  <a:cubicBezTo>
                    <a:pt x="110666" y="12941"/>
                    <a:pt x="110666" y="12941"/>
                    <a:pt x="110666" y="12941"/>
                  </a:cubicBezTo>
                  <a:cubicBezTo>
                    <a:pt x="110666" y="12941"/>
                    <a:pt x="110666" y="12941"/>
                    <a:pt x="110666" y="12941"/>
                  </a:cubicBezTo>
                  <a:cubicBezTo>
                    <a:pt x="109333" y="12352"/>
                    <a:pt x="109333" y="12352"/>
                    <a:pt x="108000" y="11764"/>
                  </a:cubicBezTo>
                  <a:cubicBezTo>
                    <a:pt x="106666" y="11176"/>
                    <a:pt x="105333" y="10588"/>
                    <a:pt x="105333" y="10000"/>
                  </a:cubicBezTo>
                  <a:cubicBezTo>
                    <a:pt x="104000" y="9411"/>
                    <a:pt x="104000" y="9411"/>
                    <a:pt x="104000" y="9411"/>
                  </a:cubicBezTo>
                  <a:cubicBezTo>
                    <a:pt x="102666" y="8823"/>
                    <a:pt x="101333" y="8235"/>
                    <a:pt x="98666" y="7647"/>
                  </a:cubicBezTo>
                  <a:cubicBezTo>
                    <a:pt x="97333" y="7058"/>
                    <a:pt x="96000" y="7058"/>
                    <a:pt x="96000" y="6470"/>
                  </a:cubicBezTo>
                  <a:cubicBezTo>
                    <a:pt x="93333" y="4705"/>
                    <a:pt x="93333" y="4705"/>
                    <a:pt x="93333" y="4705"/>
                  </a:cubicBezTo>
                  <a:cubicBezTo>
                    <a:pt x="90666" y="4117"/>
                    <a:pt x="89333" y="3529"/>
                    <a:pt x="88000" y="2352"/>
                  </a:cubicBezTo>
                  <a:cubicBezTo>
                    <a:pt x="86666" y="2352"/>
                    <a:pt x="86666" y="2352"/>
                    <a:pt x="85333" y="1764"/>
                  </a:cubicBezTo>
                  <a:cubicBezTo>
                    <a:pt x="84000" y="588"/>
                    <a:pt x="81333" y="0"/>
                    <a:pt x="80000" y="0"/>
                  </a:cubicBezTo>
                  <a:cubicBezTo>
                    <a:pt x="80000" y="0"/>
                    <a:pt x="80000" y="0"/>
                    <a:pt x="80000" y="0"/>
                  </a:cubicBezTo>
                  <a:cubicBezTo>
                    <a:pt x="78666" y="0"/>
                    <a:pt x="78666" y="0"/>
                    <a:pt x="78666" y="0"/>
                  </a:cubicBezTo>
                  <a:cubicBezTo>
                    <a:pt x="77333" y="0"/>
                    <a:pt x="74666" y="588"/>
                    <a:pt x="72000" y="1176"/>
                  </a:cubicBezTo>
                  <a:cubicBezTo>
                    <a:pt x="70666" y="1176"/>
                    <a:pt x="70666" y="1176"/>
                    <a:pt x="70666" y="1176"/>
                  </a:cubicBezTo>
                  <a:cubicBezTo>
                    <a:pt x="70666" y="1176"/>
                    <a:pt x="69333" y="1764"/>
                    <a:pt x="69333" y="1764"/>
                  </a:cubicBezTo>
                  <a:cubicBezTo>
                    <a:pt x="66666" y="2352"/>
                    <a:pt x="65333" y="2352"/>
                    <a:pt x="64000" y="2941"/>
                  </a:cubicBezTo>
                  <a:cubicBezTo>
                    <a:pt x="62666" y="3529"/>
                    <a:pt x="62666" y="3529"/>
                    <a:pt x="62666" y="3529"/>
                  </a:cubicBezTo>
                  <a:cubicBezTo>
                    <a:pt x="64000" y="4117"/>
                    <a:pt x="64000" y="4117"/>
                    <a:pt x="64000" y="4117"/>
                  </a:cubicBezTo>
                  <a:cubicBezTo>
                    <a:pt x="64000" y="4117"/>
                    <a:pt x="65333" y="4705"/>
                    <a:pt x="65333" y="5294"/>
                  </a:cubicBezTo>
                  <a:cubicBezTo>
                    <a:pt x="65333" y="5294"/>
                    <a:pt x="66666" y="5882"/>
                    <a:pt x="66666" y="5882"/>
                  </a:cubicBezTo>
                  <a:cubicBezTo>
                    <a:pt x="66666" y="7647"/>
                    <a:pt x="66666" y="8823"/>
                    <a:pt x="65333" y="8823"/>
                  </a:cubicBezTo>
                  <a:cubicBezTo>
                    <a:pt x="64000" y="9411"/>
                    <a:pt x="64000" y="9411"/>
                    <a:pt x="64000" y="9411"/>
                  </a:cubicBezTo>
                  <a:cubicBezTo>
                    <a:pt x="64000" y="10000"/>
                    <a:pt x="64000" y="10000"/>
                    <a:pt x="64000" y="10000"/>
                  </a:cubicBezTo>
                  <a:cubicBezTo>
                    <a:pt x="62666" y="10588"/>
                    <a:pt x="62666" y="10588"/>
                    <a:pt x="62666" y="10588"/>
                  </a:cubicBezTo>
                  <a:cubicBezTo>
                    <a:pt x="62666" y="11764"/>
                    <a:pt x="61333" y="12352"/>
                    <a:pt x="58666" y="13529"/>
                  </a:cubicBezTo>
                  <a:cubicBezTo>
                    <a:pt x="57333" y="14117"/>
                    <a:pt x="56000" y="14705"/>
                    <a:pt x="56000" y="15294"/>
                  </a:cubicBezTo>
                  <a:cubicBezTo>
                    <a:pt x="53333" y="17058"/>
                    <a:pt x="50666" y="17647"/>
                    <a:pt x="46666" y="18823"/>
                  </a:cubicBezTo>
                  <a:cubicBezTo>
                    <a:pt x="46666" y="18823"/>
                    <a:pt x="46666" y="18823"/>
                    <a:pt x="46666" y="18823"/>
                  </a:cubicBezTo>
                  <a:cubicBezTo>
                    <a:pt x="45333" y="18823"/>
                    <a:pt x="45333" y="18823"/>
                    <a:pt x="45333" y="18823"/>
                  </a:cubicBezTo>
                  <a:cubicBezTo>
                    <a:pt x="44000" y="18823"/>
                    <a:pt x="42666" y="18823"/>
                    <a:pt x="42666" y="18823"/>
                  </a:cubicBezTo>
                  <a:cubicBezTo>
                    <a:pt x="41333" y="18823"/>
                    <a:pt x="40000" y="18235"/>
                    <a:pt x="38666" y="18235"/>
                  </a:cubicBezTo>
                  <a:cubicBezTo>
                    <a:pt x="37333" y="18235"/>
                    <a:pt x="37333" y="18235"/>
                    <a:pt x="36000" y="18823"/>
                  </a:cubicBezTo>
                  <a:cubicBezTo>
                    <a:pt x="34666" y="18823"/>
                    <a:pt x="34666" y="18823"/>
                    <a:pt x="34666" y="18823"/>
                  </a:cubicBezTo>
                  <a:cubicBezTo>
                    <a:pt x="33333" y="18823"/>
                    <a:pt x="33333" y="18823"/>
                    <a:pt x="32000" y="18823"/>
                  </a:cubicBezTo>
                  <a:cubicBezTo>
                    <a:pt x="32000" y="18235"/>
                    <a:pt x="32000" y="18235"/>
                    <a:pt x="30666" y="18235"/>
                  </a:cubicBezTo>
                  <a:cubicBezTo>
                    <a:pt x="30666" y="17647"/>
                    <a:pt x="30666" y="17647"/>
                    <a:pt x="30666" y="17647"/>
                  </a:cubicBezTo>
                  <a:cubicBezTo>
                    <a:pt x="29333" y="17647"/>
                    <a:pt x="29333" y="17647"/>
                    <a:pt x="29333" y="17647"/>
                  </a:cubicBezTo>
                  <a:cubicBezTo>
                    <a:pt x="29333" y="17647"/>
                    <a:pt x="29333" y="17647"/>
                    <a:pt x="28000" y="17647"/>
                  </a:cubicBezTo>
                  <a:cubicBezTo>
                    <a:pt x="26666" y="17647"/>
                    <a:pt x="25333" y="18235"/>
                    <a:pt x="24000" y="18823"/>
                  </a:cubicBezTo>
                  <a:cubicBezTo>
                    <a:pt x="24000" y="18823"/>
                    <a:pt x="22666" y="19411"/>
                    <a:pt x="22666" y="20000"/>
                  </a:cubicBezTo>
                  <a:cubicBezTo>
                    <a:pt x="22666" y="20588"/>
                    <a:pt x="21333" y="21176"/>
                    <a:pt x="21333" y="21176"/>
                  </a:cubicBezTo>
                  <a:cubicBezTo>
                    <a:pt x="20000" y="21764"/>
                    <a:pt x="18666" y="21764"/>
                    <a:pt x="17333" y="22352"/>
                  </a:cubicBezTo>
                  <a:cubicBezTo>
                    <a:pt x="16000" y="22352"/>
                    <a:pt x="16000" y="22352"/>
                    <a:pt x="16000" y="22352"/>
                  </a:cubicBezTo>
                  <a:cubicBezTo>
                    <a:pt x="16000" y="24117"/>
                    <a:pt x="16000" y="24117"/>
                    <a:pt x="16000" y="24117"/>
                  </a:cubicBezTo>
                  <a:cubicBezTo>
                    <a:pt x="16000" y="25882"/>
                    <a:pt x="16000" y="27058"/>
                    <a:pt x="13333" y="27647"/>
                  </a:cubicBezTo>
                  <a:cubicBezTo>
                    <a:pt x="6666" y="28823"/>
                    <a:pt x="4000" y="32352"/>
                    <a:pt x="2666" y="33529"/>
                  </a:cubicBezTo>
                  <a:cubicBezTo>
                    <a:pt x="0" y="37647"/>
                    <a:pt x="1333" y="38823"/>
                    <a:pt x="9333" y="41764"/>
                  </a:cubicBezTo>
                  <a:cubicBezTo>
                    <a:pt x="10666" y="42352"/>
                    <a:pt x="10666" y="42352"/>
                    <a:pt x="12000" y="42941"/>
                  </a:cubicBezTo>
                  <a:cubicBezTo>
                    <a:pt x="16000" y="44117"/>
                    <a:pt x="20000" y="45882"/>
                    <a:pt x="22666" y="47647"/>
                  </a:cubicBezTo>
                  <a:cubicBezTo>
                    <a:pt x="25333" y="49411"/>
                    <a:pt x="25333" y="51764"/>
                    <a:pt x="24000" y="54117"/>
                  </a:cubicBezTo>
                  <a:cubicBezTo>
                    <a:pt x="24000" y="55294"/>
                    <a:pt x="24000" y="57058"/>
                    <a:pt x="24000" y="58235"/>
                  </a:cubicBezTo>
                  <a:cubicBezTo>
                    <a:pt x="25333" y="60000"/>
                    <a:pt x="26666" y="61764"/>
                    <a:pt x="29333" y="63529"/>
                  </a:cubicBezTo>
                  <a:cubicBezTo>
                    <a:pt x="30666" y="65294"/>
                    <a:pt x="33333" y="66470"/>
                    <a:pt x="33333" y="68235"/>
                  </a:cubicBezTo>
                  <a:cubicBezTo>
                    <a:pt x="36000" y="70588"/>
                    <a:pt x="34666" y="73529"/>
                    <a:pt x="34666" y="77058"/>
                  </a:cubicBezTo>
                  <a:cubicBezTo>
                    <a:pt x="34666" y="78235"/>
                    <a:pt x="33333" y="79411"/>
                    <a:pt x="33333" y="80588"/>
                  </a:cubicBezTo>
                  <a:cubicBezTo>
                    <a:pt x="33333" y="82941"/>
                    <a:pt x="34666" y="85294"/>
                    <a:pt x="34666" y="87647"/>
                  </a:cubicBezTo>
                  <a:cubicBezTo>
                    <a:pt x="34666" y="88235"/>
                    <a:pt x="34666" y="88235"/>
                    <a:pt x="34666" y="88235"/>
                  </a:cubicBezTo>
                  <a:cubicBezTo>
                    <a:pt x="34666" y="92352"/>
                    <a:pt x="34666" y="97647"/>
                    <a:pt x="33333" y="102352"/>
                  </a:cubicBezTo>
                  <a:cubicBezTo>
                    <a:pt x="33333" y="103529"/>
                    <a:pt x="33333" y="104117"/>
                    <a:pt x="33333" y="105294"/>
                  </a:cubicBezTo>
                  <a:cubicBezTo>
                    <a:pt x="32000" y="108235"/>
                    <a:pt x="30666" y="110588"/>
                    <a:pt x="34666" y="112941"/>
                  </a:cubicBezTo>
                  <a:cubicBezTo>
                    <a:pt x="34666" y="113529"/>
                    <a:pt x="36000" y="114117"/>
                    <a:pt x="36000" y="114117"/>
                  </a:cubicBezTo>
                  <a:cubicBezTo>
                    <a:pt x="37333" y="114705"/>
                    <a:pt x="38666" y="115294"/>
                    <a:pt x="38666" y="116470"/>
                  </a:cubicBezTo>
                  <a:cubicBezTo>
                    <a:pt x="38666" y="117058"/>
                    <a:pt x="38666" y="117647"/>
                    <a:pt x="38666" y="118235"/>
                  </a:cubicBezTo>
                  <a:cubicBezTo>
                    <a:pt x="37333" y="120000"/>
                    <a:pt x="37333" y="120000"/>
                    <a:pt x="37333" y="120000"/>
                  </a:cubicBezTo>
                  <a:cubicBezTo>
                    <a:pt x="44000" y="119411"/>
                    <a:pt x="44000" y="119411"/>
                    <a:pt x="44000" y="119411"/>
                  </a:cubicBezTo>
                  <a:cubicBezTo>
                    <a:pt x="46666" y="119411"/>
                    <a:pt x="49333" y="119411"/>
                    <a:pt x="52000" y="118823"/>
                  </a:cubicBezTo>
                  <a:cubicBezTo>
                    <a:pt x="54666" y="118823"/>
                    <a:pt x="56000" y="118235"/>
                    <a:pt x="58666" y="118235"/>
                  </a:cubicBezTo>
                  <a:cubicBezTo>
                    <a:pt x="61333" y="117647"/>
                    <a:pt x="64000" y="117058"/>
                    <a:pt x="66666" y="117058"/>
                  </a:cubicBezTo>
                  <a:cubicBezTo>
                    <a:pt x="68000" y="117058"/>
                    <a:pt x="69333" y="117058"/>
                    <a:pt x="72000" y="117058"/>
                  </a:cubicBezTo>
                  <a:cubicBezTo>
                    <a:pt x="73333" y="117058"/>
                    <a:pt x="73333" y="117058"/>
                    <a:pt x="74666" y="117058"/>
                  </a:cubicBezTo>
                  <a:cubicBezTo>
                    <a:pt x="77333" y="117058"/>
                    <a:pt x="77333" y="117058"/>
                    <a:pt x="77333" y="117058"/>
                  </a:cubicBezTo>
                  <a:cubicBezTo>
                    <a:pt x="78666" y="115882"/>
                    <a:pt x="78666" y="115882"/>
                    <a:pt x="78666" y="115882"/>
                  </a:cubicBezTo>
                  <a:cubicBezTo>
                    <a:pt x="78666" y="113529"/>
                    <a:pt x="78666" y="110000"/>
                    <a:pt x="78666" y="106470"/>
                  </a:cubicBezTo>
                  <a:cubicBezTo>
                    <a:pt x="77333" y="104705"/>
                    <a:pt x="77333" y="102941"/>
                    <a:pt x="77333" y="101176"/>
                  </a:cubicBezTo>
                  <a:cubicBezTo>
                    <a:pt x="78666" y="98823"/>
                    <a:pt x="78666" y="96470"/>
                    <a:pt x="77333" y="94117"/>
                  </a:cubicBezTo>
                  <a:cubicBezTo>
                    <a:pt x="77333" y="90000"/>
                    <a:pt x="76000" y="86470"/>
                    <a:pt x="77333" y="82352"/>
                  </a:cubicBezTo>
                  <a:cubicBezTo>
                    <a:pt x="77333" y="79411"/>
                    <a:pt x="77333" y="77058"/>
                    <a:pt x="77333" y="74117"/>
                  </a:cubicBezTo>
                  <a:cubicBezTo>
                    <a:pt x="77333" y="72941"/>
                    <a:pt x="77333" y="71764"/>
                    <a:pt x="77333" y="70588"/>
                  </a:cubicBezTo>
                  <a:cubicBezTo>
                    <a:pt x="77333" y="70000"/>
                    <a:pt x="77333" y="70000"/>
                    <a:pt x="77333" y="70000"/>
                  </a:cubicBezTo>
                  <a:cubicBezTo>
                    <a:pt x="78666" y="69411"/>
                    <a:pt x="78666" y="68823"/>
                    <a:pt x="78666" y="68235"/>
                  </a:cubicBezTo>
                  <a:cubicBezTo>
                    <a:pt x="77333" y="67647"/>
                    <a:pt x="77333" y="67058"/>
                    <a:pt x="78666" y="65882"/>
                  </a:cubicBezTo>
                  <a:cubicBezTo>
                    <a:pt x="78666" y="64705"/>
                    <a:pt x="81333" y="64705"/>
                    <a:pt x="85333" y="64117"/>
                  </a:cubicBezTo>
                  <a:cubicBezTo>
                    <a:pt x="86666" y="64117"/>
                    <a:pt x="86666" y="64117"/>
                    <a:pt x="88000" y="64117"/>
                  </a:cubicBezTo>
                  <a:cubicBezTo>
                    <a:pt x="93333" y="63529"/>
                    <a:pt x="93333" y="61176"/>
                    <a:pt x="93333" y="58823"/>
                  </a:cubicBezTo>
                  <a:cubicBezTo>
                    <a:pt x="93333" y="57647"/>
                    <a:pt x="93333" y="56470"/>
                    <a:pt x="94666" y="55294"/>
                  </a:cubicBezTo>
                  <a:cubicBezTo>
                    <a:pt x="96000" y="54705"/>
                    <a:pt x="96000" y="54117"/>
                    <a:pt x="97333" y="53529"/>
                  </a:cubicBezTo>
                  <a:cubicBezTo>
                    <a:pt x="98666" y="52352"/>
                    <a:pt x="101333" y="50588"/>
                    <a:pt x="104000" y="50000"/>
                  </a:cubicBezTo>
                  <a:cubicBezTo>
                    <a:pt x="105333" y="49411"/>
                    <a:pt x="105333" y="49411"/>
                    <a:pt x="105333" y="49411"/>
                  </a:cubicBezTo>
                  <a:cubicBezTo>
                    <a:pt x="108000" y="48823"/>
                    <a:pt x="109333" y="48823"/>
                    <a:pt x="109333" y="47647"/>
                  </a:cubicBezTo>
                  <a:cubicBezTo>
                    <a:pt x="110666" y="47647"/>
                    <a:pt x="110666" y="47058"/>
                    <a:pt x="110666" y="47058"/>
                  </a:cubicBezTo>
                  <a:cubicBezTo>
                    <a:pt x="110666" y="46470"/>
                    <a:pt x="110666" y="46470"/>
                    <a:pt x="112000" y="45882"/>
                  </a:cubicBezTo>
                  <a:cubicBezTo>
                    <a:pt x="112000" y="45882"/>
                    <a:pt x="112000" y="45294"/>
                    <a:pt x="112000" y="45294"/>
                  </a:cubicBezTo>
                  <a:cubicBezTo>
                    <a:pt x="113333" y="45294"/>
                    <a:pt x="113333" y="44705"/>
                    <a:pt x="113333" y="44117"/>
                  </a:cubicBezTo>
                  <a:cubicBezTo>
                    <a:pt x="113333" y="43529"/>
                    <a:pt x="113333" y="42941"/>
                    <a:pt x="113333" y="42941"/>
                  </a:cubicBezTo>
                  <a:cubicBezTo>
                    <a:pt x="112000" y="42941"/>
                    <a:pt x="112000" y="42941"/>
                    <a:pt x="112000" y="42941"/>
                  </a:cubicBezTo>
                  <a:cubicBezTo>
                    <a:pt x="112000" y="42352"/>
                    <a:pt x="110666" y="41764"/>
                    <a:pt x="110666" y="41176"/>
                  </a:cubicBezTo>
                  <a:cubicBezTo>
                    <a:pt x="110666" y="40000"/>
                    <a:pt x="110666" y="38823"/>
                    <a:pt x="114666" y="38235"/>
                  </a:cubicBezTo>
                  <a:cubicBezTo>
                    <a:pt x="117333" y="38235"/>
                    <a:pt x="118666" y="37058"/>
                    <a:pt x="120000" y="35882"/>
                  </a:cubicBezTo>
                  <a:cubicBezTo>
                    <a:pt x="120000" y="34705"/>
                    <a:pt x="120000" y="33529"/>
                    <a:pt x="120000" y="32352"/>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45" name="Shape 2945"/>
            <p:cNvSpPr/>
            <p:nvPr/>
          </p:nvSpPr>
          <p:spPr>
            <a:xfrm>
              <a:off x="988898" y="821421"/>
              <a:ext cx="505557" cy="428405"/>
            </a:xfrm>
            <a:custGeom>
              <a:avLst/>
              <a:gdLst/>
              <a:ahLst/>
              <a:cxnLst/>
              <a:rect l="0" t="0" r="0" b="0"/>
              <a:pathLst>
                <a:path w="120000" h="120000" extrusionOk="0">
                  <a:moveTo>
                    <a:pt x="58080" y="0"/>
                  </a:moveTo>
                  <a:cubicBezTo>
                    <a:pt x="57600" y="521"/>
                    <a:pt x="57600" y="521"/>
                    <a:pt x="57600" y="521"/>
                  </a:cubicBezTo>
                  <a:cubicBezTo>
                    <a:pt x="57600" y="1043"/>
                    <a:pt x="57120" y="2086"/>
                    <a:pt x="56640" y="2608"/>
                  </a:cubicBezTo>
                  <a:cubicBezTo>
                    <a:pt x="56640" y="3652"/>
                    <a:pt x="56160" y="4695"/>
                    <a:pt x="55680" y="5217"/>
                  </a:cubicBezTo>
                  <a:cubicBezTo>
                    <a:pt x="55680" y="6260"/>
                    <a:pt x="55680" y="6782"/>
                    <a:pt x="55200" y="7304"/>
                  </a:cubicBezTo>
                  <a:cubicBezTo>
                    <a:pt x="54240" y="10434"/>
                    <a:pt x="53280" y="14086"/>
                    <a:pt x="50880" y="16173"/>
                  </a:cubicBezTo>
                  <a:cubicBezTo>
                    <a:pt x="49440" y="18260"/>
                    <a:pt x="47040" y="19304"/>
                    <a:pt x="45120" y="20347"/>
                  </a:cubicBezTo>
                  <a:cubicBezTo>
                    <a:pt x="44640" y="20347"/>
                    <a:pt x="43680" y="20869"/>
                    <a:pt x="43200" y="21391"/>
                  </a:cubicBezTo>
                  <a:cubicBezTo>
                    <a:pt x="42720" y="21391"/>
                    <a:pt x="42240" y="21913"/>
                    <a:pt x="41760" y="21913"/>
                  </a:cubicBezTo>
                  <a:cubicBezTo>
                    <a:pt x="40320" y="22434"/>
                    <a:pt x="39360" y="22956"/>
                    <a:pt x="38880" y="24521"/>
                  </a:cubicBezTo>
                  <a:cubicBezTo>
                    <a:pt x="38400" y="25565"/>
                    <a:pt x="38400" y="26608"/>
                    <a:pt x="38400" y="27130"/>
                  </a:cubicBezTo>
                  <a:cubicBezTo>
                    <a:pt x="38400" y="27130"/>
                    <a:pt x="38400" y="27652"/>
                    <a:pt x="38400" y="27652"/>
                  </a:cubicBezTo>
                  <a:cubicBezTo>
                    <a:pt x="38400" y="28695"/>
                    <a:pt x="38400" y="28695"/>
                    <a:pt x="37920" y="29739"/>
                  </a:cubicBezTo>
                  <a:cubicBezTo>
                    <a:pt x="37440" y="30782"/>
                    <a:pt x="36000" y="32347"/>
                    <a:pt x="35520" y="33913"/>
                  </a:cubicBezTo>
                  <a:cubicBezTo>
                    <a:pt x="35520" y="34956"/>
                    <a:pt x="35040" y="35478"/>
                    <a:pt x="35040" y="36000"/>
                  </a:cubicBezTo>
                  <a:cubicBezTo>
                    <a:pt x="34560" y="36521"/>
                    <a:pt x="34080" y="37043"/>
                    <a:pt x="33600" y="38086"/>
                  </a:cubicBezTo>
                  <a:cubicBezTo>
                    <a:pt x="33600" y="39652"/>
                    <a:pt x="33120" y="41739"/>
                    <a:pt x="33600" y="43304"/>
                  </a:cubicBezTo>
                  <a:cubicBezTo>
                    <a:pt x="33600" y="44869"/>
                    <a:pt x="33120" y="46434"/>
                    <a:pt x="33120" y="48000"/>
                  </a:cubicBezTo>
                  <a:cubicBezTo>
                    <a:pt x="32640" y="49043"/>
                    <a:pt x="32160" y="50086"/>
                    <a:pt x="31200" y="51130"/>
                  </a:cubicBezTo>
                  <a:cubicBezTo>
                    <a:pt x="30240" y="52173"/>
                    <a:pt x="30240" y="52173"/>
                    <a:pt x="30240" y="52173"/>
                  </a:cubicBezTo>
                  <a:cubicBezTo>
                    <a:pt x="29760" y="52695"/>
                    <a:pt x="28800" y="53739"/>
                    <a:pt x="27840" y="54782"/>
                  </a:cubicBezTo>
                  <a:cubicBezTo>
                    <a:pt x="26400" y="55826"/>
                    <a:pt x="25440" y="57391"/>
                    <a:pt x="24480" y="58434"/>
                  </a:cubicBezTo>
                  <a:cubicBezTo>
                    <a:pt x="24000" y="58956"/>
                    <a:pt x="24000" y="58956"/>
                    <a:pt x="24000" y="58956"/>
                  </a:cubicBezTo>
                  <a:cubicBezTo>
                    <a:pt x="23520" y="60000"/>
                    <a:pt x="23040" y="60521"/>
                    <a:pt x="22560" y="61043"/>
                  </a:cubicBezTo>
                  <a:cubicBezTo>
                    <a:pt x="22080" y="61043"/>
                    <a:pt x="22080" y="61043"/>
                    <a:pt x="21600" y="61565"/>
                  </a:cubicBezTo>
                  <a:cubicBezTo>
                    <a:pt x="21120" y="61565"/>
                    <a:pt x="20640" y="62086"/>
                    <a:pt x="20160" y="62608"/>
                  </a:cubicBezTo>
                  <a:cubicBezTo>
                    <a:pt x="19680" y="63130"/>
                    <a:pt x="19200" y="63652"/>
                    <a:pt x="18720" y="64173"/>
                  </a:cubicBezTo>
                  <a:cubicBezTo>
                    <a:pt x="18720" y="64695"/>
                    <a:pt x="18720" y="64695"/>
                    <a:pt x="18720" y="64695"/>
                  </a:cubicBezTo>
                  <a:cubicBezTo>
                    <a:pt x="18720" y="64695"/>
                    <a:pt x="18240" y="65217"/>
                    <a:pt x="18240" y="65217"/>
                  </a:cubicBezTo>
                  <a:cubicBezTo>
                    <a:pt x="17280" y="66260"/>
                    <a:pt x="16800" y="66782"/>
                    <a:pt x="16800" y="67826"/>
                  </a:cubicBezTo>
                  <a:cubicBezTo>
                    <a:pt x="17280" y="69391"/>
                    <a:pt x="17280" y="69391"/>
                    <a:pt x="17280" y="69391"/>
                  </a:cubicBezTo>
                  <a:cubicBezTo>
                    <a:pt x="18240" y="68869"/>
                    <a:pt x="18240" y="68869"/>
                    <a:pt x="18240" y="68869"/>
                  </a:cubicBezTo>
                  <a:cubicBezTo>
                    <a:pt x="17760" y="68869"/>
                    <a:pt x="17760" y="68869"/>
                    <a:pt x="17760" y="69391"/>
                  </a:cubicBezTo>
                  <a:cubicBezTo>
                    <a:pt x="16800" y="70956"/>
                    <a:pt x="15840" y="72521"/>
                    <a:pt x="15360" y="74608"/>
                  </a:cubicBezTo>
                  <a:cubicBezTo>
                    <a:pt x="14880" y="75130"/>
                    <a:pt x="14880" y="76173"/>
                    <a:pt x="14400" y="76695"/>
                  </a:cubicBezTo>
                  <a:cubicBezTo>
                    <a:pt x="14400" y="77739"/>
                    <a:pt x="14400" y="78782"/>
                    <a:pt x="13920" y="79304"/>
                  </a:cubicBezTo>
                  <a:cubicBezTo>
                    <a:pt x="13920" y="79826"/>
                    <a:pt x="13440" y="79826"/>
                    <a:pt x="13440" y="79826"/>
                  </a:cubicBezTo>
                  <a:cubicBezTo>
                    <a:pt x="12960" y="80347"/>
                    <a:pt x="12480" y="80869"/>
                    <a:pt x="12480" y="81391"/>
                  </a:cubicBezTo>
                  <a:cubicBezTo>
                    <a:pt x="12000" y="82434"/>
                    <a:pt x="12000" y="82956"/>
                    <a:pt x="11520" y="84000"/>
                  </a:cubicBezTo>
                  <a:cubicBezTo>
                    <a:pt x="11520" y="84521"/>
                    <a:pt x="11520" y="84521"/>
                    <a:pt x="11520" y="84521"/>
                  </a:cubicBezTo>
                  <a:cubicBezTo>
                    <a:pt x="11520" y="84521"/>
                    <a:pt x="11520" y="85043"/>
                    <a:pt x="11520" y="85043"/>
                  </a:cubicBezTo>
                  <a:cubicBezTo>
                    <a:pt x="11520" y="85565"/>
                    <a:pt x="11520" y="86086"/>
                    <a:pt x="11040" y="86608"/>
                  </a:cubicBezTo>
                  <a:cubicBezTo>
                    <a:pt x="10560" y="87652"/>
                    <a:pt x="10560" y="88173"/>
                    <a:pt x="10080" y="88695"/>
                  </a:cubicBezTo>
                  <a:cubicBezTo>
                    <a:pt x="10080" y="89217"/>
                    <a:pt x="9600" y="89739"/>
                    <a:pt x="9120" y="90260"/>
                  </a:cubicBezTo>
                  <a:cubicBezTo>
                    <a:pt x="9120" y="90782"/>
                    <a:pt x="9120" y="90782"/>
                    <a:pt x="8160" y="90782"/>
                  </a:cubicBezTo>
                  <a:cubicBezTo>
                    <a:pt x="8160" y="90782"/>
                    <a:pt x="8160" y="90782"/>
                    <a:pt x="8160" y="90782"/>
                  </a:cubicBezTo>
                  <a:cubicBezTo>
                    <a:pt x="6240" y="91304"/>
                    <a:pt x="5280" y="92869"/>
                    <a:pt x="4800" y="94434"/>
                  </a:cubicBezTo>
                  <a:cubicBezTo>
                    <a:pt x="4320" y="94434"/>
                    <a:pt x="4320" y="94434"/>
                    <a:pt x="4320" y="94434"/>
                  </a:cubicBezTo>
                  <a:cubicBezTo>
                    <a:pt x="3840" y="96000"/>
                    <a:pt x="3360" y="97565"/>
                    <a:pt x="2880" y="98608"/>
                  </a:cubicBezTo>
                  <a:cubicBezTo>
                    <a:pt x="2400" y="100173"/>
                    <a:pt x="2400" y="102260"/>
                    <a:pt x="2400" y="103826"/>
                  </a:cubicBezTo>
                  <a:cubicBezTo>
                    <a:pt x="2400" y="104869"/>
                    <a:pt x="2400" y="106434"/>
                    <a:pt x="1920" y="107478"/>
                  </a:cubicBezTo>
                  <a:cubicBezTo>
                    <a:pt x="1440" y="109043"/>
                    <a:pt x="960" y="111130"/>
                    <a:pt x="960" y="112695"/>
                  </a:cubicBezTo>
                  <a:cubicBezTo>
                    <a:pt x="960" y="113217"/>
                    <a:pt x="960" y="113217"/>
                    <a:pt x="960" y="113217"/>
                  </a:cubicBezTo>
                  <a:cubicBezTo>
                    <a:pt x="480" y="113739"/>
                    <a:pt x="480" y="113739"/>
                    <a:pt x="480" y="114260"/>
                  </a:cubicBezTo>
                  <a:cubicBezTo>
                    <a:pt x="0" y="115826"/>
                    <a:pt x="0" y="117391"/>
                    <a:pt x="480" y="118956"/>
                  </a:cubicBezTo>
                  <a:cubicBezTo>
                    <a:pt x="960" y="120000"/>
                    <a:pt x="960" y="120000"/>
                    <a:pt x="960" y="120000"/>
                  </a:cubicBezTo>
                  <a:cubicBezTo>
                    <a:pt x="1920" y="119478"/>
                    <a:pt x="1920" y="119478"/>
                    <a:pt x="1920" y="119478"/>
                  </a:cubicBezTo>
                  <a:cubicBezTo>
                    <a:pt x="2880" y="118434"/>
                    <a:pt x="3360" y="116869"/>
                    <a:pt x="3360" y="115826"/>
                  </a:cubicBezTo>
                  <a:cubicBezTo>
                    <a:pt x="3360" y="115304"/>
                    <a:pt x="3360" y="114782"/>
                    <a:pt x="3360" y="114782"/>
                  </a:cubicBezTo>
                  <a:cubicBezTo>
                    <a:pt x="3840" y="114260"/>
                    <a:pt x="3840" y="113739"/>
                    <a:pt x="3840" y="113217"/>
                  </a:cubicBezTo>
                  <a:cubicBezTo>
                    <a:pt x="3840" y="113217"/>
                    <a:pt x="3840" y="113217"/>
                    <a:pt x="3840" y="113217"/>
                  </a:cubicBezTo>
                  <a:cubicBezTo>
                    <a:pt x="3840" y="108521"/>
                    <a:pt x="3840" y="108521"/>
                    <a:pt x="3840" y="108521"/>
                  </a:cubicBezTo>
                  <a:cubicBezTo>
                    <a:pt x="57600" y="108521"/>
                    <a:pt x="57600" y="108521"/>
                    <a:pt x="57600" y="108521"/>
                  </a:cubicBezTo>
                  <a:cubicBezTo>
                    <a:pt x="57120" y="87652"/>
                    <a:pt x="57120" y="87652"/>
                    <a:pt x="57120" y="87652"/>
                  </a:cubicBezTo>
                  <a:cubicBezTo>
                    <a:pt x="56640" y="87130"/>
                    <a:pt x="56640" y="87130"/>
                    <a:pt x="56640" y="87130"/>
                  </a:cubicBezTo>
                  <a:cubicBezTo>
                    <a:pt x="56160" y="86086"/>
                    <a:pt x="56160" y="83478"/>
                    <a:pt x="57120" y="82434"/>
                  </a:cubicBezTo>
                  <a:cubicBezTo>
                    <a:pt x="58080" y="79826"/>
                    <a:pt x="61440" y="76695"/>
                    <a:pt x="63840" y="75652"/>
                  </a:cubicBezTo>
                  <a:cubicBezTo>
                    <a:pt x="64800" y="75652"/>
                    <a:pt x="65280" y="75130"/>
                    <a:pt x="65760" y="75130"/>
                  </a:cubicBezTo>
                  <a:cubicBezTo>
                    <a:pt x="66720" y="74608"/>
                    <a:pt x="67200" y="74608"/>
                    <a:pt x="68160" y="74086"/>
                  </a:cubicBezTo>
                  <a:cubicBezTo>
                    <a:pt x="69600" y="73565"/>
                    <a:pt x="72480" y="73043"/>
                    <a:pt x="72480" y="70434"/>
                  </a:cubicBezTo>
                  <a:cubicBezTo>
                    <a:pt x="72480" y="69913"/>
                    <a:pt x="72480" y="68869"/>
                    <a:pt x="72480" y="67826"/>
                  </a:cubicBezTo>
                  <a:cubicBezTo>
                    <a:pt x="72480" y="66782"/>
                    <a:pt x="72480" y="66782"/>
                    <a:pt x="72480" y="66782"/>
                  </a:cubicBezTo>
                  <a:cubicBezTo>
                    <a:pt x="72480" y="64173"/>
                    <a:pt x="72960" y="61565"/>
                    <a:pt x="72960" y="58956"/>
                  </a:cubicBezTo>
                  <a:cubicBezTo>
                    <a:pt x="72960" y="58956"/>
                    <a:pt x="72960" y="58956"/>
                    <a:pt x="72960" y="58956"/>
                  </a:cubicBezTo>
                  <a:cubicBezTo>
                    <a:pt x="72960" y="53739"/>
                    <a:pt x="73440" y="48521"/>
                    <a:pt x="73440" y="43826"/>
                  </a:cubicBezTo>
                  <a:cubicBezTo>
                    <a:pt x="73440" y="40695"/>
                    <a:pt x="73920" y="38086"/>
                    <a:pt x="73920" y="35478"/>
                  </a:cubicBezTo>
                  <a:cubicBezTo>
                    <a:pt x="73920" y="34956"/>
                    <a:pt x="73920" y="34956"/>
                    <a:pt x="73920" y="34956"/>
                  </a:cubicBezTo>
                  <a:cubicBezTo>
                    <a:pt x="73920" y="32869"/>
                    <a:pt x="73920" y="31304"/>
                    <a:pt x="73920" y="29739"/>
                  </a:cubicBezTo>
                  <a:cubicBezTo>
                    <a:pt x="119520" y="28695"/>
                    <a:pt x="119520" y="28695"/>
                    <a:pt x="119520" y="28695"/>
                  </a:cubicBezTo>
                  <a:cubicBezTo>
                    <a:pt x="120000" y="0"/>
                    <a:pt x="120000" y="0"/>
                    <a:pt x="120000" y="0"/>
                  </a:cubicBezTo>
                  <a:lnTo>
                    <a:pt x="58080" y="0"/>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46" name="Shape 2946"/>
            <p:cNvSpPr/>
            <p:nvPr/>
          </p:nvSpPr>
          <p:spPr>
            <a:xfrm>
              <a:off x="1471019" y="1860073"/>
              <a:ext cx="358243" cy="397585"/>
            </a:xfrm>
            <a:custGeom>
              <a:avLst/>
              <a:gdLst/>
              <a:ahLst/>
              <a:cxnLst/>
              <a:rect l="0" t="0" r="0" b="0"/>
              <a:pathLst>
                <a:path w="120000" h="120000" extrusionOk="0">
                  <a:moveTo>
                    <a:pt x="117288" y="49577"/>
                  </a:moveTo>
                  <a:cubicBezTo>
                    <a:pt x="119999" y="45070"/>
                    <a:pt x="119322" y="41126"/>
                    <a:pt x="117966" y="36619"/>
                  </a:cubicBezTo>
                  <a:cubicBezTo>
                    <a:pt x="117966" y="35492"/>
                    <a:pt x="117288" y="34366"/>
                    <a:pt x="116610" y="33239"/>
                  </a:cubicBezTo>
                  <a:cubicBezTo>
                    <a:pt x="115932" y="33239"/>
                    <a:pt x="115932" y="32676"/>
                    <a:pt x="115254" y="32112"/>
                  </a:cubicBezTo>
                  <a:cubicBezTo>
                    <a:pt x="114576" y="30422"/>
                    <a:pt x="114576" y="29859"/>
                    <a:pt x="115254" y="28732"/>
                  </a:cubicBezTo>
                  <a:cubicBezTo>
                    <a:pt x="115254" y="27605"/>
                    <a:pt x="115254" y="27042"/>
                    <a:pt x="115254" y="25915"/>
                  </a:cubicBezTo>
                  <a:cubicBezTo>
                    <a:pt x="114576" y="23098"/>
                    <a:pt x="111186" y="19718"/>
                    <a:pt x="108474" y="17464"/>
                  </a:cubicBezTo>
                  <a:cubicBezTo>
                    <a:pt x="105762" y="15211"/>
                    <a:pt x="103050" y="14084"/>
                    <a:pt x="98983" y="14084"/>
                  </a:cubicBezTo>
                  <a:cubicBezTo>
                    <a:pt x="97627" y="14084"/>
                    <a:pt x="96271" y="14647"/>
                    <a:pt x="94237" y="14647"/>
                  </a:cubicBezTo>
                  <a:cubicBezTo>
                    <a:pt x="92881" y="15211"/>
                    <a:pt x="91525" y="15774"/>
                    <a:pt x="90169" y="16338"/>
                  </a:cubicBezTo>
                  <a:cubicBezTo>
                    <a:pt x="89491" y="16338"/>
                    <a:pt x="89491" y="16338"/>
                    <a:pt x="89491" y="16338"/>
                  </a:cubicBezTo>
                  <a:cubicBezTo>
                    <a:pt x="89491" y="16901"/>
                    <a:pt x="88813" y="16901"/>
                    <a:pt x="88135" y="16901"/>
                  </a:cubicBezTo>
                  <a:cubicBezTo>
                    <a:pt x="87457" y="17464"/>
                    <a:pt x="86779" y="18028"/>
                    <a:pt x="85423" y="19154"/>
                  </a:cubicBezTo>
                  <a:cubicBezTo>
                    <a:pt x="84745" y="19718"/>
                    <a:pt x="84067" y="20845"/>
                    <a:pt x="82711" y="20845"/>
                  </a:cubicBezTo>
                  <a:cubicBezTo>
                    <a:pt x="82033" y="20845"/>
                    <a:pt x="81355" y="20281"/>
                    <a:pt x="80677" y="19718"/>
                  </a:cubicBezTo>
                  <a:cubicBezTo>
                    <a:pt x="80000" y="19154"/>
                    <a:pt x="78644" y="18591"/>
                    <a:pt x="77966" y="18591"/>
                  </a:cubicBezTo>
                  <a:cubicBezTo>
                    <a:pt x="77966" y="18591"/>
                    <a:pt x="77288" y="18028"/>
                    <a:pt x="76610" y="18028"/>
                  </a:cubicBezTo>
                  <a:cubicBezTo>
                    <a:pt x="75254" y="18028"/>
                    <a:pt x="74576" y="18028"/>
                    <a:pt x="73220" y="15774"/>
                  </a:cubicBezTo>
                  <a:cubicBezTo>
                    <a:pt x="71864" y="13521"/>
                    <a:pt x="68474" y="8450"/>
                    <a:pt x="64406" y="7887"/>
                  </a:cubicBezTo>
                  <a:cubicBezTo>
                    <a:pt x="63728" y="7887"/>
                    <a:pt x="63728" y="7887"/>
                    <a:pt x="63050" y="7887"/>
                  </a:cubicBezTo>
                  <a:cubicBezTo>
                    <a:pt x="62372" y="7887"/>
                    <a:pt x="61694" y="7887"/>
                    <a:pt x="61016" y="7323"/>
                  </a:cubicBezTo>
                  <a:cubicBezTo>
                    <a:pt x="60338" y="6760"/>
                    <a:pt x="60338" y="6760"/>
                    <a:pt x="59661" y="6197"/>
                  </a:cubicBezTo>
                  <a:cubicBezTo>
                    <a:pt x="59661" y="6197"/>
                    <a:pt x="58983" y="5633"/>
                    <a:pt x="58305" y="5633"/>
                  </a:cubicBezTo>
                  <a:cubicBezTo>
                    <a:pt x="58305" y="5070"/>
                    <a:pt x="57627" y="5070"/>
                    <a:pt x="57627" y="5070"/>
                  </a:cubicBezTo>
                  <a:cubicBezTo>
                    <a:pt x="55593" y="5070"/>
                    <a:pt x="54237" y="6197"/>
                    <a:pt x="52881" y="7323"/>
                  </a:cubicBezTo>
                  <a:cubicBezTo>
                    <a:pt x="52881" y="7323"/>
                    <a:pt x="52203" y="7887"/>
                    <a:pt x="52203" y="7887"/>
                  </a:cubicBezTo>
                  <a:cubicBezTo>
                    <a:pt x="51525" y="8450"/>
                    <a:pt x="49491" y="10140"/>
                    <a:pt x="48135" y="10140"/>
                  </a:cubicBezTo>
                  <a:cubicBezTo>
                    <a:pt x="48135" y="10140"/>
                    <a:pt x="48135" y="10140"/>
                    <a:pt x="47457" y="9577"/>
                  </a:cubicBezTo>
                  <a:cubicBezTo>
                    <a:pt x="46779" y="9577"/>
                    <a:pt x="46779" y="8450"/>
                    <a:pt x="47457" y="6760"/>
                  </a:cubicBezTo>
                  <a:cubicBezTo>
                    <a:pt x="47457" y="6197"/>
                    <a:pt x="47457" y="5633"/>
                    <a:pt x="47457" y="5070"/>
                  </a:cubicBezTo>
                  <a:cubicBezTo>
                    <a:pt x="47457" y="4507"/>
                    <a:pt x="47457" y="1126"/>
                    <a:pt x="46101" y="0"/>
                  </a:cubicBezTo>
                  <a:cubicBezTo>
                    <a:pt x="45423" y="0"/>
                    <a:pt x="45423" y="0"/>
                    <a:pt x="45423" y="0"/>
                  </a:cubicBezTo>
                  <a:cubicBezTo>
                    <a:pt x="44067" y="0"/>
                    <a:pt x="44067" y="0"/>
                    <a:pt x="44067" y="0"/>
                  </a:cubicBezTo>
                  <a:cubicBezTo>
                    <a:pt x="44067" y="0"/>
                    <a:pt x="43389" y="563"/>
                    <a:pt x="42711" y="1690"/>
                  </a:cubicBezTo>
                  <a:cubicBezTo>
                    <a:pt x="42033" y="2253"/>
                    <a:pt x="42033" y="3380"/>
                    <a:pt x="40677" y="3380"/>
                  </a:cubicBezTo>
                  <a:cubicBezTo>
                    <a:pt x="40677" y="3380"/>
                    <a:pt x="40000" y="3380"/>
                    <a:pt x="40000" y="2816"/>
                  </a:cubicBezTo>
                  <a:cubicBezTo>
                    <a:pt x="36610" y="1690"/>
                    <a:pt x="36610" y="1690"/>
                    <a:pt x="36610" y="1690"/>
                  </a:cubicBezTo>
                  <a:cubicBezTo>
                    <a:pt x="37966" y="4507"/>
                    <a:pt x="37966" y="4507"/>
                    <a:pt x="37966" y="4507"/>
                  </a:cubicBezTo>
                  <a:cubicBezTo>
                    <a:pt x="37966" y="4507"/>
                    <a:pt x="37966" y="5070"/>
                    <a:pt x="38644" y="5070"/>
                  </a:cubicBezTo>
                  <a:cubicBezTo>
                    <a:pt x="38644" y="5633"/>
                    <a:pt x="39322" y="6197"/>
                    <a:pt x="38644" y="6760"/>
                  </a:cubicBezTo>
                  <a:cubicBezTo>
                    <a:pt x="38644" y="6760"/>
                    <a:pt x="38644" y="7323"/>
                    <a:pt x="35932" y="7323"/>
                  </a:cubicBezTo>
                  <a:cubicBezTo>
                    <a:pt x="34576" y="7323"/>
                    <a:pt x="33898" y="7323"/>
                    <a:pt x="33220" y="8450"/>
                  </a:cubicBezTo>
                  <a:cubicBezTo>
                    <a:pt x="33220" y="9014"/>
                    <a:pt x="32542" y="9014"/>
                    <a:pt x="32542" y="9577"/>
                  </a:cubicBezTo>
                  <a:cubicBezTo>
                    <a:pt x="31864" y="10140"/>
                    <a:pt x="31186" y="10140"/>
                    <a:pt x="30508" y="10140"/>
                  </a:cubicBezTo>
                  <a:cubicBezTo>
                    <a:pt x="29830" y="10140"/>
                    <a:pt x="27796" y="10140"/>
                    <a:pt x="25762" y="9014"/>
                  </a:cubicBezTo>
                  <a:cubicBezTo>
                    <a:pt x="25084" y="8450"/>
                    <a:pt x="24406" y="7887"/>
                    <a:pt x="23728" y="7323"/>
                  </a:cubicBezTo>
                  <a:cubicBezTo>
                    <a:pt x="23050" y="6760"/>
                    <a:pt x="23050" y="6197"/>
                    <a:pt x="21694" y="6197"/>
                  </a:cubicBezTo>
                  <a:cubicBezTo>
                    <a:pt x="21016" y="5633"/>
                    <a:pt x="21016" y="5633"/>
                    <a:pt x="20338" y="5633"/>
                  </a:cubicBezTo>
                  <a:cubicBezTo>
                    <a:pt x="19661" y="5633"/>
                    <a:pt x="19661" y="5633"/>
                    <a:pt x="19661" y="5633"/>
                  </a:cubicBezTo>
                  <a:cubicBezTo>
                    <a:pt x="19661" y="5633"/>
                    <a:pt x="19661" y="5633"/>
                    <a:pt x="19661" y="5633"/>
                  </a:cubicBezTo>
                  <a:cubicBezTo>
                    <a:pt x="18983" y="5633"/>
                    <a:pt x="18305" y="6760"/>
                    <a:pt x="17627" y="7887"/>
                  </a:cubicBezTo>
                  <a:cubicBezTo>
                    <a:pt x="16949" y="8450"/>
                    <a:pt x="16949" y="9014"/>
                    <a:pt x="16271" y="9577"/>
                  </a:cubicBezTo>
                  <a:cubicBezTo>
                    <a:pt x="15593" y="9577"/>
                    <a:pt x="15593" y="9577"/>
                    <a:pt x="14915" y="10140"/>
                  </a:cubicBezTo>
                  <a:cubicBezTo>
                    <a:pt x="14915" y="10140"/>
                    <a:pt x="14915" y="10140"/>
                    <a:pt x="14915" y="10140"/>
                  </a:cubicBezTo>
                  <a:cubicBezTo>
                    <a:pt x="14237" y="10140"/>
                    <a:pt x="13559" y="10140"/>
                    <a:pt x="13559" y="10140"/>
                  </a:cubicBezTo>
                  <a:cubicBezTo>
                    <a:pt x="12881" y="10704"/>
                    <a:pt x="12881" y="10704"/>
                    <a:pt x="12881" y="10704"/>
                  </a:cubicBezTo>
                  <a:cubicBezTo>
                    <a:pt x="12881" y="11267"/>
                    <a:pt x="12881" y="11267"/>
                    <a:pt x="12881" y="11267"/>
                  </a:cubicBezTo>
                  <a:cubicBezTo>
                    <a:pt x="12203" y="11830"/>
                    <a:pt x="11525" y="12957"/>
                    <a:pt x="10169" y="12957"/>
                  </a:cubicBezTo>
                  <a:cubicBezTo>
                    <a:pt x="9491" y="13521"/>
                    <a:pt x="9491" y="13521"/>
                    <a:pt x="9491" y="13521"/>
                  </a:cubicBezTo>
                  <a:cubicBezTo>
                    <a:pt x="9491" y="14084"/>
                    <a:pt x="9491" y="14084"/>
                    <a:pt x="9491" y="14084"/>
                  </a:cubicBezTo>
                  <a:cubicBezTo>
                    <a:pt x="9491" y="16901"/>
                    <a:pt x="9491" y="19154"/>
                    <a:pt x="9491" y="21971"/>
                  </a:cubicBezTo>
                  <a:cubicBezTo>
                    <a:pt x="9491" y="22535"/>
                    <a:pt x="10169" y="23661"/>
                    <a:pt x="11525" y="24788"/>
                  </a:cubicBezTo>
                  <a:cubicBezTo>
                    <a:pt x="12203" y="24788"/>
                    <a:pt x="12203" y="24788"/>
                    <a:pt x="12881" y="24788"/>
                  </a:cubicBezTo>
                  <a:cubicBezTo>
                    <a:pt x="13559" y="25352"/>
                    <a:pt x="14237" y="25352"/>
                    <a:pt x="14237" y="25915"/>
                  </a:cubicBezTo>
                  <a:cubicBezTo>
                    <a:pt x="14237" y="25915"/>
                    <a:pt x="14237" y="26478"/>
                    <a:pt x="14237" y="26478"/>
                  </a:cubicBezTo>
                  <a:cubicBezTo>
                    <a:pt x="14237" y="27042"/>
                    <a:pt x="13559" y="27042"/>
                    <a:pt x="14237" y="28169"/>
                  </a:cubicBezTo>
                  <a:cubicBezTo>
                    <a:pt x="14237" y="28732"/>
                    <a:pt x="14915" y="29295"/>
                    <a:pt x="15593" y="29295"/>
                  </a:cubicBezTo>
                  <a:cubicBezTo>
                    <a:pt x="16271" y="29859"/>
                    <a:pt x="16271" y="29859"/>
                    <a:pt x="16271" y="29859"/>
                  </a:cubicBezTo>
                  <a:cubicBezTo>
                    <a:pt x="16271" y="30422"/>
                    <a:pt x="16949" y="30422"/>
                    <a:pt x="16949" y="30985"/>
                  </a:cubicBezTo>
                  <a:cubicBezTo>
                    <a:pt x="16949" y="30985"/>
                    <a:pt x="16271" y="30985"/>
                    <a:pt x="15593" y="30985"/>
                  </a:cubicBezTo>
                  <a:cubicBezTo>
                    <a:pt x="15593" y="30985"/>
                    <a:pt x="14915" y="31549"/>
                    <a:pt x="14237" y="31549"/>
                  </a:cubicBezTo>
                  <a:cubicBezTo>
                    <a:pt x="13559" y="31549"/>
                    <a:pt x="13559" y="32112"/>
                    <a:pt x="12881" y="32676"/>
                  </a:cubicBezTo>
                  <a:cubicBezTo>
                    <a:pt x="12881" y="33802"/>
                    <a:pt x="12881" y="34366"/>
                    <a:pt x="13559" y="35492"/>
                  </a:cubicBezTo>
                  <a:cubicBezTo>
                    <a:pt x="13559" y="36056"/>
                    <a:pt x="14237" y="36619"/>
                    <a:pt x="14915" y="36619"/>
                  </a:cubicBezTo>
                  <a:cubicBezTo>
                    <a:pt x="14915" y="37183"/>
                    <a:pt x="15593" y="37746"/>
                    <a:pt x="16271" y="37746"/>
                  </a:cubicBezTo>
                  <a:cubicBezTo>
                    <a:pt x="16271" y="38309"/>
                    <a:pt x="16271" y="38309"/>
                    <a:pt x="16271" y="38309"/>
                  </a:cubicBezTo>
                  <a:cubicBezTo>
                    <a:pt x="16949" y="38309"/>
                    <a:pt x="16949" y="38309"/>
                    <a:pt x="16949" y="38309"/>
                  </a:cubicBezTo>
                  <a:cubicBezTo>
                    <a:pt x="17627" y="38873"/>
                    <a:pt x="17627" y="38873"/>
                    <a:pt x="17627" y="38873"/>
                  </a:cubicBezTo>
                  <a:cubicBezTo>
                    <a:pt x="18983" y="40000"/>
                    <a:pt x="18983" y="41690"/>
                    <a:pt x="18305" y="42816"/>
                  </a:cubicBezTo>
                  <a:cubicBezTo>
                    <a:pt x="18305" y="43380"/>
                    <a:pt x="17627" y="43380"/>
                    <a:pt x="17627" y="43380"/>
                  </a:cubicBezTo>
                  <a:cubicBezTo>
                    <a:pt x="17627" y="43380"/>
                    <a:pt x="16949" y="43380"/>
                    <a:pt x="16949" y="42816"/>
                  </a:cubicBezTo>
                  <a:cubicBezTo>
                    <a:pt x="16271" y="42816"/>
                    <a:pt x="16271" y="42816"/>
                    <a:pt x="16271" y="42816"/>
                  </a:cubicBezTo>
                  <a:cubicBezTo>
                    <a:pt x="16271" y="42816"/>
                    <a:pt x="16271" y="42816"/>
                    <a:pt x="16271" y="42816"/>
                  </a:cubicBezTo>
                  <a:cubicBezTo>
                    <a:pt x="15593" y="42816"/>
                    <a:pt x="15593" y="42816"/>
                    <a:pt x="15593" y="42816"/>
                  </a:cubicBezTo>
                  <a:cubicBezTo>
                    <a:pt x="15593" y="42816"/>
                    <a:pt x="15593" y="42816"/>
                    <a:pt x="15593" y="42816"/>
                  </a:cubicBezTo>
                  <a:cubicBezTo>
                    <a:pt x="14915" y="42816"/>
                    <a:pt x="14915" y="42816"/>
                    <a:pt x="14915" y="42816"/>
                  </a:cubicBezTo>
                  <a:cubicBezTo>
                    <a:pt x="14915" y="42816"/>
                    <a:pt x="14237" y="42816"/>
                    <a:pt x="14237" y="42816"/>
                  </a:cubicBezTo>
                  <a:cubicBezTo>
                    <a:pt x="13559" y="42253"/>
                    <a:pt x="12881" y="42253"/>
                    <a:pt x="12881" y="41690"/>
                  </a:cubicBezTo>
                  <a:cubicBezTo>
                    <a:pt x="12203" y="41690"/>
                    <a:pt x="12203" y="41126"/>
                    <a:pt x="10847" y="41126"/>
                  </a:cubicBezTo>
                  <a:cubicBezTo>
                    <a:pt x="10847" y="41126"/>
                    <a:pt x="10847" y="41126"/>
                    <a:pt x="10169" y="41126"/>
                  </a:cubicBezTo>
                  <a:cubicBezTo>
                    <a:pt x="9491" y="41126"/>
                    <a:pt x="9491" y="41126"/>
                    <a:pt x="8813" y="41126"/>
                  </a:cubicBezTo>
                  <a:cubicBezTo>
                    <a:pt x="7457" y="42253"/>
                    <a:pt x="6779" y="43380"/>
                    <a:pt x="6779" y="44507"/>
                  </a:cubicBezTo>
                  <a:cubicBezTo>
                    <a:pt x="6779" y="46197"/>
                    <a:pt x="8135" y="46760"/>
                    <a:pt x="9491" y="47323"/>
                  </a:cubicBezTo>
                  <a:cubicBezTo>
                    <a:pt x="10169" y="47323"/>
                    <a:pt x="10847" y="47887"/>
                    <a:pt x="11525" y="47887"/>
                  </a:cubicBezTo>
                  <a:cubicBezTo>
                    <a:pt x="12203" y="48450"/>
                    <a:pt x="12203" y="49014"/>
                    <a:pt x="12203" y="49014"/>
                  </a:cubicBezTo>
                  <a:cubicBezTo>
                    <a:pt x="12203" y="49577"/>
                    <a:pt x="11525" y="50140"/>
                    <a:pt x="10847" y="50704"/>
                  </a:cubicBezTo>
                  <a:cubicBezTo>
                    <a:pt x="10847" y="51267"/>
                    <a:pt x="10169" y="51267"/>
                    <a:pt x="10169" y="51830"/>
                  </a:cubicBezTo>
                  <a:cubicBezTo>
                    <a:pt x="9491" y="52394"/>
                    <a:pt x="9491" y="53521"/>
                    <a:pt x="9491" y="54084"/>
                  </a:cubicBezTo>
                  <a:cubicBezTo>
                    <a:pt x="9491" y="55211"/>
                    <a:pt x="8813" y="56338"/>
                    <a:pt x="8135" y="56901"/>
                  </a:cubicBezTo>
                  <a:cubicBezTo>
                    <a:pt x="7457" y="58028"/>
                    <a:pt x="7457" y="58028"/>
                    <a:pt x="6779" y="58028"/>
                  </a:cubicBezTo>
                  <a:cubicBezTo>
                    <a:pt x="6779" y="58028"/>
                    <a:pt x="6779" y="58028"/>
                    <a:pt x="6779" y="58028"/>
                  </a:cubicBezTo>
                  <a:cubicBezTo>
                    <a:pt x="5423" y="58028"/>
                    <a:pt x="5423" y="58028"/>
                    <a:pt x="5423" y="58028"/>
                  </a:cubicBezTo>
                  <a:cubicBezTo>
                    <a:pt x="5423" y="58028"/>
                    <a:pt x="4745" y="58028"/>
                    <a:pt x="4067" y="58028"/>
                  </a:cubicBezTo>
                  <a:cubicBezTo>
                    <a:pt x="2711" y="58591"/>
                    <a:pt x="2711" y="58591"/>
                    <a:pt x="2711" y="58591"/>
                  </a:cubicBezTo>
                  <a:cubicBezTo>
                    <a:pt x="2711" y="59154"/>
                    <a:pt x="2711" y="59154"/>
                    <a:pt x="2711" y="59154"/>
                  </a:cubicBezTo>
                  <a:cubicBezTo>
                    <a:pt x="2711" y="60845"/>
                    <a:pt x="3389" y="61971"/>
                    <a:pt x="4067" y="63098"/>
                  </a:cubicBezTo>
                  <a:cubicBezTo>
                    <a:pt x="4067" y="63661"/>
                    <a:pt x="4067" y="63661"/>
                    <a:pt x="4745" y="64225"/>
                  </a:cubicBezTo>
                  <a:cubicBezTo>
                    <a:pt x="5423" y="64788"/>
                    <a:pt x="6101" y="65915"/>
                    <a:pt x="6101" y="67042"/>
                  </a:cubicBezTo>
                  <a:cubicBezTo>
                    <a:pt x="6101" y="68732"/>
                    <a:pt x="6101" y="69859"/>
                    <a:pt x="5423" y="71549"/>
                  </a:cubicBezTo>
                  <a:cubicBezTo>
                    <a:pt x="4745" y="73239"/>
                    <a:pt x="3389" y="74366"/>
                    <a:pt x="2711" y="75492"/>
                  </a:cubicBezTo>
                  <a:cubicBezTo>
                    <a:pt x="1355" y="76619"/>
                    <a:pt x="0" y="78309"/>
                    <a:pt x="1355" y="79436"/>
                  </a:cubicBezTo>
                  <a:cubicBezTo>
                    <a:pt x="2711" y="81126"/>
                    <a:pt x="4745" y="82253"/>
                    <a:pt x="6779" y="82253"/>
                  </a:cubicBezTo>
                  <a:cubicBezTo>
                    <a:pt x="7457" y="82816"/>
                    <a:pt x="7457" y="82816"/>
                    <a:pt x="8135" y="82816"/>
                  </a:cubicBezTo>
                  <a:cubicBezTo>
                    <a:pt x="8135" y="82816"/>
                    <a:pt x="8813" y="82816"/>
                    <a:pt x="9491" y="82253"/>
                  </a:cubicBezTo>
                  <a:cubicBezTo>
                    <a:pt x="10169" y="82253"/>
                    <a:pt x="10169" y="82253"/>
                    <a:pt x="10847" y="82253"/>
                  </a:cubicBezTo>
                  <a:cubicBezTo>
                    <a:pt x="12203" y="82253"/>
                    <a:pt x="12881" y="82816"/>
                    <a:pt x="13559" y="82816"/>
                  </a:cubicBezTo>
                  <a:cubicBezTo>
                    <a:pt x="14237" y="83380"/>
                    <a:pt x="14915" y="84507"/>
                    <a:pt x="15593" y="86197"/>
                  </a:cubicBezTo>
                  <a:cubicBezTo>
                    <a:pt x="15593" y="86760"/>
                    <a:pt x="16271" y="86760"/>
                    <a:pt x="16271" y="87323"/>
                  </a:cubicBezTo>
                  <a:cubicBezTo>
                    <a:pt x="17627" y="89014"/>
                    <a:pt x="18305" y="89014"/>
                    <a:pt x="19661" y="89577"/>
                  </a:cubicBezTo>
                  <a:cubicBezTo>
                    <a:pt x="20338" y="90140"/>
                    <a:pt x="21016" y="90140"/>
                    <a:pt x="21694" y="90704"/>
                  </a:cubicBezTo>
                  <a:cubicBezTo>
                    <a:pt x="23050" y="91267"/>
                    <a:pt x="23050" y="92957"/>
                    <a:pt x="23050" y="94647"/>
                  </a:cubicBezTo>
                  <a:cubicBezTo>
                    <a:pt x="23050" y="95774"/>
                    <a:pt x="23050" y="95774"/>
                    <a:pt x="23050" y="95774"/>
                  </a:cubicBezTo>
                  <a:cubicBezTo>
                    <a:pt x="23050" y="97464"/>
                    <a:pt x="23050" y="98591"/>
                    <a:pt x="23050" y="100281"/>
                  </a:cubicBezTo>
                  <a:cubicBezTo>
                    <a:pt x="23050" y="101971"/>
                    <a:pt x="21694" y="103661"/>
                    <a:pt x="21016" y="105352"/>
                  </a:cubicBezTo>
                  <a:cubicBezTo>
                    <a:pt x="20338" y="106478"/>
                    <a:pt x="20338" y="108169"/>
                    <a:pt x="20338" y="109859"/>
                  </a:cubicBezTo>
                  <a:cubicBezTo>
                    <a:pt x="20338" y="110985"/>
                    <a:pt x="20338" y="110985"/>
                    <a:pt x="20338" y="110985"/>
                  </a:cubicBezTo>
                  <a:cubicBezTo>
                    <a:pt x="19661" y="113802"/>
                    <a:pt x="19661" y="116056"/>
                    <a:pt x="19661" y="118309"/>
                  </a:cubicBezTo>
                  <a:cubicBezTo>
                    <a:pt x="19661" y="119999"/>
                    <a:pt x="19661" y="119999"/>
                    <a:pt x="19661" y="119999"/>
                  </a:cubicBezTo>
                  <a:cubicBezTo>
                    <a:pt x="21694" y="119436"/>
                    <a:pt x="21694" y="119436"/>
                    <a:pt x="21694" y="119436"/>
                  </a:cubicBezTo>
                  <a:cubicBezTo>
                    <a:pt x="23728" y="118873"/>
                    <a:pt x="25762" y="117746"/>
                    <a:pt x="27796" y="116619"/>
                  </a:cubicBezTo>
                  <a:cubicBezTo>
                    <a:pt x="28474" y="116056"/>
                    <a:pt x="28474" y="115492"/>
                    <a:pt x="29152" y="115492"/>
                  </a:cubicBezTo>
                  <a:cubicBezTo>
                    <a:pt x="30508" y="114929"/>
                    <a:pt x="31186" y="114929"/>
                    <a:pt x="32542" y="114366"/>
                  </a:cubicBezTo>
                  <a:cubicBezTo>
                    <a:pt x="33220" y="114366"/>
                    <a:pt x="33898" y="114366"/>
                    <a:pt x="35254" y="113802"/>
                  </a:cubicBezTo>
                  <a:cubicBezTo>
                    <a:pt x="35932" y="113802"/>
                    <a:pt x="36610" y="113802"/>
                    <a:pt x="37288" y="113239"/>
                  </a:cubicBezTo>
                  <a:cubicBezTo>
                    <a:pt x="37966" y="112676"/>
                    <a:pt x="39322" y="112676"/>
                    <a:pt x="40000" y="112112"/>
                  </a:cubicBezTo>
                  <a:cubicBezTo>
                    <a:pt x="43389" y="111549"/>
                    <a:pt x="46101" y="110422"/>
                    <a:pt x="48813" y="109295"/>
                  </a:cubicBezTo>
                  <a:cubicBezTo>
                    <a:pt x="49491" y="109295"/>
                    <a:pt x="49491" y="108732"/>
                    <a:pt x="50169" y="108169"/>
                  </a:cubicBezTo>
                  <a:cubicBezTo>
                    <a:pt x="51525" y="107605"/>
                    <a:pt x="52881" y="107042"/>
                    <a:pt x="54237" y="106478"/>
                  </a:cubicBezTo>
                  <a:cubicBezTo>
                    <a:pt x="54915" y="106478"/>
                    <a:pt x="55593" y="106478"/>
                    <a:pt x="56271" y="106478"/>
                  </a:cubicBezTo>
                  <a:cubicBezTo>
                    <a:pt x="56949" y="106478"/>
                    <a:pt x="57627" y="106478"/>
                    <a:pt x="58305" y="106478"/>
                  </a:cubicBezTo>
                  <a:cubicBezTo>
                    <a:pt x="59661" y="105915"/>
                    <a:pt x="61016" y="105915"/>
                    <a:pt x="62372" y="105352"/>
                  </a:cubicBezTo>
                  <a:cubicBezTo>
                    <a:pt x="62372" y="105352"/>
                    <a:pt x="62372" y="105352"/>
                    <a:pt x="62372" y="105352"/>
                  </a:cubicBezTo>
                  <a:cubicBezTo>
                    <a:pt x="63050" y="105352"/>
                    <a:pt x="63728" y="104788"/>
                    <a:pt x="63728" y="104788"/>
                  </a:cubicBezTo>
                  <a:cubicBezTo>
                    <a:pt x="64406" y="104225"/>
                    <a:pt x="64406" y="103661"/>
                    <a:pt x="65084" y="103661"/>
                  </a:cubicBezTo>
                  <a:cubicBezTo>
                    <a:pt x="65084" y="103661"/>
                    <a:pt x="65084" y="103098"/>
                    <a:pt x="65762" y="103098"/>
                  </a:cubicBezTo>
                  <a:cubicBezTo>
                    <a:pt x="67796" y="103098"/>
                    <a:pt x="69152" y="103661"/>
                    <a:pt x="69830" y="104225"/>
                  </a:cubicBezTo>
                  <a:cubicBezTo>
                    <a:pt x="69830" y="104225"/>
                    <a:pt x="69830" y="104225"/>
                    <a:pt x="69830" y="104225"/>
                  </a:cubicBezTo>
                  <a:cubicBezTo>
                    <a:pt x="69830" y="104788"/>
                    <a:pt x="70508" y="104788"/>
                    <a:pt x="71186" y="105352"/>
                  </a:cubicBezTo>
                  <a:cubicBezTo>
                    <a:pt x="71186" y="105352"/>
                    <a:pt x="71864" y="105352"/>
                    <a:pt x="71864" y="105352"/>
                  </a:cubicBezTo>
                  <a:cubicBezTo>
                    <a:pt x="72542" y="105352"/>
                    <a:pt x="73220" y="105352"/>
                    <a:pt x="73898" y="105352"/>
                  </a:cubicBezTo>
                  <a:cubicBezTo>
                    <a:pt x="75254" y="104788"/>
                    <a:pt x="75932" y="103661"/>
                    <a:pt x="75932" y="103098"/>
                  </a:cubicBezTo>
                  <a:cubicBezTo>
                    <a:pt x="75932" y="102535"/>
                    <a:pt x="75932" y="102535"/>
                    <a:pt x="75932" y="102535"/>
                  </a:cubicBezTo>
                  <a:cubicBezTo>
                    <a:pt x="75932" y="102535"/>
                    <a:pt x="75932" y="102535"/>
                    <a:pt x="75932" y="102535"/>
                  </a:cubicBezTo>
                  <a:cubicBezTo>
                    <a:pt x="76610" y="102535"/>
                    <a:pt x="76610" y="102535"/>
                    <a:pt x="77288" y="102535"/>
                  </a:cubicBezTo>
                  <a:cubicBezTo>
                    <a:pt x="77966" y="103098"/>
                    <a:pt x="77966" y="103098"/>
                    <a:pt x="78644" y="103098"/>
                  </a:cubicBezTo>
                  <a:cubicBezTo>
                    <a:pt x="80677" y="103098"/>
                    <a:pt x="82033" y="102535"/>
                    <a:pt x="83389" y="102535"/>
                  </a:cubicBezTo>
                  <a:cubicBezTo>
                    <a:pt x="85423" y="101971"/>
                    <a:pt x="86779" y="101971"/>
                    <a:pt x="88135" y="101971"/>
                  </a:cubicBezTo>
                  <a:cubicBezTo>
                    <a:pt x="88813" y="101971"/>
                    <a:pt x="88813" y="101971"/>
                    <a:pt x="88813" y="101971"/>
                  </a:cubicBezTo>
                  <a:cubicBezTo>
                    <a:pt x="90169" y="101971"/>
                    <a:pt x="92203" y="101971"/>
                    <a:pt x="93559" y="102535"/>
                  </a:cubicBezTo>
                  <a:cubicBezTo>
                    <a:pt x="93559" y="102535"/>
                    <a:pt x="94237" y="103098"/>
                    <a:pt x="94915" y="103098"/>
                  </a:cubicBezTo>
                  <a:cubicBezTo>
                    <a:pt x="95593" y="103661"/>
                    <a:pt x="96271" y="104788"/>
                    <a:pt x="97627" y="104788"/>
                  </a:cubicBezTo>
                  <a:cubicBezTo>
                    <a:pt x="97627" y="104788"/>
                    <a:pt x="98305" y="105352"/>
                    <a:pt x="98305" y="105352"/>
                  </a:cubicBezTo>
                  <a:cubicBezTo>
                    <a:pt x="98983" y="105352"/>
                    <a:pt x="99661" y="104788"/>
                    <a:pt x="100338" y="104788"/>
                  </a:cubicBezTo>
                  <a:cubicBezTo>
                    <a:pt x="100338" y="104788"/>
                    <a:pt x="100338" y="104788"/>
                    <a:pt x="100338" y="104788"/>
                  </a:cubicBezTo>
                  <a:cubicBezTo>
                    <a:pt x="101016" y="104788"/>
                    <a:pt x="101016" y="104788"/>
                    <a:pt x="101016" y="104788"/>
                  </a:cubicBezTo>
                  <a:cubicBezTo>
                    <a:pt x="101694" y="104788"/>
                    <a:pt x="101694" y="104788"/>
                    <a:pt x="101694" y="104788"/>
                  </a:cubicBezTo>
                  <a:cubicBezTo>
                    <a:pt x="102372" y="104788"/>
                    <a:pt x="103050" y="104788"/>
                    <a:pt x="103050" y="104788"/>
                  </a:cubicBezTo>
                  <a:cubicBezTo>
                    <a:pt x="103728" y="104225"/>
                    <a:pt x="103728" y="104225"/>
                    <a:pt x="104406" y="104225"/>
                  </a:cubicBezTo>
                  <a:cubicBezTo>
                    <a:pt x="104406" y="104788"/>
                    <a:pt x="104406" y="105352"/>
                    <a:pt x="105084" y="105352"/>
                  </a:cubicBezTo>
                  <a:cubicBezTo>
                    <a:pt x="105762" y="105915"/>
                    <a:pt x="106440" y="106478"/>
                    <a:pt x="107796" y="106478"/>
                  </a:cubicBezTo>
                  <a:cubicBezTo>
                    <a:pt x="107796" y="106478"/>
                    <a:pt x="108474" y="106478"/>
                    <a:pt x="109152" y="106478"/>
                  </a:cubicBezTo>
                  <a:cubicBezTo>
                    <a:pt x="109830" y="105915"/>
                    <a:pt x="109830" y="105915"/>
                    <a:pt x="110508" y="105915"/>
                  </a:cubicBezTo>
                  <a:cubicBezTo>
                    <a:pt x="110508" y="105915"/>
                    <a:pt x="110508" y="105915"/>
                    <a:pt x="110508" y="105915"/>
                  </a:cubicBezTo>
                  <a:cubicBezTo>
                    <a:pt x="111186" y="105915"/>
                    <a:pt x="111864" y="106478"/>
                    <a:pt x="112542" y="106478"/>
                  </a:cubicBezTo>
                  <a:cubicBezTo>
                    <a:pt x="113898" y="107042"/>
                    <a:pt x="113898" y="107042"/>
                    <a:pt x="113898" y="107042"/>
                  </a:cubicBezTo>
                  <a:cubicBezTo>
                    <a:pt x="113898" y="105915"/>
                    <a:pt x="113898" y="105915"/>
                    <a:pt x="113898" y="105915"/>
                  </a:cubicBezTo>
                  <a:cubicBezTo>
                    <a:pt x="115254" y="102535"/>
                    <a:pt x="115932" y="99154"/>
                    <a:pt x="114576" y="96338"/>
                  </a:cubicBezTo>
                  <a:cubicBezTo>
                    <a:pt x="113898" y="95774"/>
                    <a:pt x="113220" y="95211"/>
                    <a:pt x="112542" y="94647"/>
                  </a:cubicBezTo>
                  <a:cubicBezTo>
                    <a:pt x="111864" y="94084"/>
                    <a:pt x="111186" y="93521"/>
                    <a:pt x="111186" y="92957"/>
                  </a:cubicBezTo>
                  <a:cubicBezTo>
                    <a:pt x="109830" y="91830"/>
                    <a:pt x="109830" y="90704"/>
                    <a:pt x="109152" y="89577"/>
                  </a:cubicBezTo>
                  <a:cubicBezTo>
                    <a:pt x="109152" y="88450"/>
                    <a:pt x="109152" y="88450"/>
                    <a:pt x="109152" y="88450"/>
                  </a:cubicBezTo>
                  <a:cubicBezTo>
                    <a:pt x="108474" y="87323"/>
                    <a:pt x="108474" y="86760"/>
                    <a:pt x="107796" y="85633"/>
                  </a:cubicBezTo>
                  <a:cubicBezTo>
                    <a:pt x="106440" y="82816"/>
                    <a:pt x="105762" y="80000"/>
                    <a:pt x="105762" y="76619"/>
                  </a:cubicBezTo>
                  <a:cubicBezTo>
                    <a:pt x="105762" y="72112"/>
                    <a:pt x="107118" y="67605"/>
                    <a:pt x="109152" y="63098"/>
                  </a:cubicBezTo>
                  <a:cubicBezTo>
                    <a:pt x="111186" y="58028"/>
                    <a:pt x="113898" y="54084"/>
                    <a:pt x="117288" y="49577"/>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47" name="Shape 2947"/>
            <p:cNvSpPr/>
            <p:nvPr/>
          </p:nvSpPr>
          <p:spPr>
            <a:xfrm>
              <a:off x="1784621" y="1834389"/>
              <a:ext cx="261148" cy="400666"/>
            </a:xfrm>
            <a:custGeom>
              <a:avLst/>
              <a:gdLst/>
              <a:ahLst/>
              <a:cxnLst/>
              <a:rect l="0" t="0" r="0" b="0"/>
              <a:pathLst>
                <a:path w="120000" h="120000" extrusionOk="0">
                  <a:moveTo>
                    <a:pt x="119069" y="94325"/>
                  </a:moveTo>
                  <a:cubicBezTo>
                    <a:pt x="119069" y="93767"/>
                    <a:pt x="118139" y="92093"/>
                    <a:pt x="117209" y="91534"/>
                  </a:cubicBezTo>
                  <a:cubicBezTo>
                    <a:pt x="115348" y="90418"/>
                    <a:pt x="114418" y="89860"/>
                    <a:pt x="112558" y="89302"/>
                  </a:cubicBezTo>
                  <a:cubicBezTo>
                    <a:pt x="110697" y="88744"/>
                    <a:pt x="109767" y="88744"/>
                    <a:pt x="108837" y="88186"/>
                  </a:cubicBezTo>
                  <a:cubicBezTo>
                    <a:pt x="104186" y="85395"/>
                    <a:pt x="99534" y="80372"/>
                    <a:pt x="102325" y="75906"/>
                  </a:cubicBezTo>
                  <a:cubicBezTo>
                    <a:pt x="102325" y="75906"/>
                    <a:pt x="102325" y="75348"/>
                    <a:pt x="103255" y="74790"/>
                  </a:cubicBezTo>
                  <a:cubicBezTo>
                    <a:pt x="103255" y="74232"/>
                    <a:pt x="104186" y="73674"/>
                    <a:pt x="104186" y="73116"/>
                  </a:cubicBezTo>
                  <a:cubicBezTo>
                    <a:pt x="104186" y="72000"/>
                    <a:pt x="105116" y="71441"/>
                    <a:pt x="105116" y="70325"/>
                  </a:cubicBezTo>
                  <a:cubicBezTo>
                    <a:pt x="105116" y="69767"/>
                    <a:pt x="105116" y="69767"/>
                    <a:pt x="105116" y="69767"/>
                  </a:cubicBezTo>
                  <a:cubicBezTo>
                    <a:pt x="104186" y="69209"/>
                    <a:pt x="104186" y="69209"/>
                    <a:pt x="104186" y="69209"/>
                  </a:cubicBezTo>
                  <a:cubicBezTo>
                    <a:pt x="103255" y="69209"/>
                    <a:pt x="102325" y="68651"/>
                    <a:pt x="102325" y="68093"/>
                  </a:cubicBezTo>
                  <a:cubicBezTo>
                    <a:pt x="101395" y="67534"/>
                    <a:pt x="101395" y="66418"/>
                    <a:pt x="102325" y="65302"/>
                  </a:cubicBezTo>
                  <a:cubicBezTo>
                    <a:pt x="103255" y="64186"/>
                    <a:pt x="103255" y="63069"/>
                    <a:pt x="103255" y="62511"/>
                  </a:cubicBezTo>
                  <a:cubicBezTo>
                    <a:pt x="104186" y="60279"/>
                    <a:pt x="104186" y="58604"/>
                    <a:pt x="104186" y="56930"/>
                  </a:cubicBezTo>
                  <a:cubicBezTo>
                    <a:pt x="104186" y="56930"/>
                    <a:pt x="104186" y="56372"/>
                    <a:pt x="103255" y="56372"/>
                  </a:cubicBezTo>
                  <a:cubicBezTo>
                    <a:pt x="103255" y="55813"/>
                    <a:pt x="103255" y="55255"/>
                    <a:pt x="103255" y="54697"/>
                  </a:cubicBezTo>
                  <a:cubicBezTo>
                    <a:pt x="104186" y="54139"/>
                    <a:pt x="104186" y="54139"/>
                    <a:pt x="105116" y="54139"/>
                  </a:cubicBezTo>
                  <a:cubicBezTo>
                    <a:pt x="105116" y="53581"/>
                    <a:pt x="106046" y="53581"/>
                    <a:pt x="106046" y="53581"/>
                  </a:cubicBezTo>
                  <a:cubicBezTo>
                    <a:pt x="106046" y="53581"/>
                    <a:pt x="106046" y="53581"/>
                    <a:pt x="106046" y="53581"/>
                  </a:cubicBezTo>
                  <a:cubicBezTo>
                    <a:pt x="106046" y="53023"/>
                    <a:pt x="106046" y="53023"/>
                    <a:pt x="106046" y="53023"/>
                  </a:cubicBezTo>
                  <a:cubicBezTo>
                    <a:pt x="107906" y="51348"/>
                    <a:pt x="105116" y="50232"/>
                    <a:pt x="102325" y="48558"/>
                  </a:cubicBezTo>
                  <a:cubicBezTo>
                    <a:pt x="101395" y="48000"/>
                    <a:pt x="99534" y="46883"/>
                    <a:pt x="99534" y="46325"/>
                  </a:cubicBezTo>
                  <a:cubicBezTo>
                    <a:pt x="98604" y="45209"/>
                    <a:pt x="99534" y="44651"/>
                    <a:pt x="100465" y="44093"/>
                  </a:cubicBezTo>
                  <a:cubicBezTo>
                    <a:pt x="100465" y="43534"/>
                    <a:pt x="101395" y="43534"/>
                    <a:pt x="101395" y="42418"/>
                  </a:cubicBezTo>
                  <a:cubicBezTo>
                    <a:pt x="101395" y="41860"/>
                    <a:pt x="101395" y="41302"/>
                    <a:pt x="100465" y="40186"/>
                  </a:cubicBezTo>
                  <a:cubicBezTo>
                    <a:pt x="100465" y="39627"/>
                    <a:pt x="99534" y="38511"/>
                    <a:pt x="99534" y="37953"/>
                  </a:cubicBezTo>
                  <a:cubicBezTo>
                    <a:pt x="99534" y="37395"/>
                    <a:pt x="100465" y="36279"/>
                    <a:pt x="100465" y="35720"/>
                  </a:cubicBezTo>
                  <a:cubicBezTo>
                    <a:pt x="101395" y="34604"/>
                    <a:pt x="102325" y="33488"/>
                    <a:pt x="101395" y="32930"/>
                  </a:cubicBezTo>
                  <a:cubicBezTo>
                    <a:pt x="101395" y="32372"/>
                    <a:pt x="100465" y="31255"/>
                    <a:pt x="98604" y="31255"/>
                  </a:cubicBezTo>
                  <a:cubicBezTo>
                    <a:pt x="97674" y="31255"/>
                    <a:pt x="97674" y="31255"/>
                    <a:pt x="96744" y="31255"/>
                  </a:cubicBezTo>
                  <a:cubicBezTo>
                    <a:pt x="95813" y="31255"/>
                    <a:pt x="94883" y="31813"/>
                    <a:pt x="93953" y="31813"/>
                  </a:cubicBezTo>
                  <a:cubicBezTo>
                    <a:pt x="93953" y="31255"/>
                    <a:pt x="93953" y="31255"/>
                    <a:pt x="93953" y="31255"/>
                  </a:cubicBezTo>
                  <a:cubicBezTo>
                    <a:pt x="93953" y="29581"/>
                    <a:pt x="93953" y="29581"/>
                    <a:pt x="94883" y="27906"/>
                  </a:cubicBezTo>
                  <a:cubicBezTo>
                    <a:pt x="95813" y="27348"/>
                    <a:pt x="95813" y="26232"/>
                    <a:pt x="96744" y="25116"/>
                  </a:cubicBezTo>
                  <a:cubicBezTo>
                    <a:pt x="96744" y="24558"/>
                    <a:pt x="96744" y="24558"/>
                    <a:pt x="96744" y="24558"/>
                  </a:cubicBezTo>
                  <a:cubicBezTo>
                    <a:pt x="97674" y="22325"/>
                    <a:pt x="97674" y="18418"/>
                    <a:pt x="97674" y="16744"/>
                  </a:cubicBezTo>
                  <a:cubicBezTo>
                    <a:pt x="97674" y="16186"/>
                    <a:pt x="97674" y="16186"/>
                    <a:pt x="97674" y="16186"/>
                  </a:cubicBezTo>
                  <a:cubicBezTo>
                    <a:pt x="86511" y="9488"/>
                    <a:pt x="86511" y="9488"/>
                    <a:pt x="86511" y="9488"/>
                  </a:cubicBezTo>
                  <a:cubicBezTo>
                    <a:pt x="89302" y="1674"/>
                    <a:pt x="89302" y="1674"/>
                    <a:pt x="89302" y="1674"/>
                  </a:cubicBezTo>
                  <a:cubicBezTo>
                    <a:pt x="81860" y="0"/>
                    <a:pt x="81860" y="0"/>
                    <a:pt x="81860" y="0"/>
                  </a:cubicBezTo>
                  <a:cubicBezTo>
                    <a:pt x="71627" y="4465"/>
                    <a:pt x="71627" y="4465"/>
                    <a:pt x="71627" y="4465"/>
                  </a:cubicBezTo>
                  <a:cubicBezTo>
                    <a:pt x="12093" y="3348"/>
                    <a:pt x="12093" y="3348"/>
                    <a:pt x="12093" y="3348"/>
                  </a:cubicBezTo>
                  <a:cubicBezTo>
                    <a:pt x="11162" y="3906"/>
                    <a:pt x="11162" y="3906"/>
                    <a:pt x="11162" y="3906"/>
                  </a:cubicBezTo>
                  <a:cubicBezTo>
                    <a:pt x="9302" y="6139"/>
                    <a:pt x="6511" y="11720"/>
                    <a:pt x="12093" y="15069"/>
                  </a:cubicBezTo>
                  <a:cubicBezTo>
                    <a:pt x="12093" y="31255"/>
                    <a:pt x="12093" y="31255"/>
                    <a:pt x="12093" y="31255"/>
                  </a:cubicBezTo>
                  <a:cubicBezTo>
                    <a:pt x="12093" y="31813"/>
                    <a:pt x="12093" y="31813"/>
                    <a:pt x="12093" y="31813"/>
                  </a:cubicBezTo>
                  <a:cubicBezTo>
                    <a:pt x="13023" y="32372"/>
                    <a:pt x="13023" y="32930"/>
                    <a:pt x="13023" y="33488"/>
                  </a:cubicBezTo>
                  <a:cubicBezTo>
                    <a:pt x="13953" y="34604"/>
                    <a:pt x="13023" y="35162"/>
                    <a:pt x="13023" y="36279"/>
                  </a:cubicBezTo>
                  <a:cubicBezTo>
                    <a:pt x="13023" y="37395"/>
                    <a:pt x="13023" y="38511"/>
                    <a:pt x="13953" y="39627"/>
                  </a:cubicBezTo>
                  <a:cubicBezTo>
                    <a:pt x="13953" y="40186"/>
                    <a:pt x="14883" y="40744"/>
                    <a:pt x="14883" y="41302"/>
                  </a:cubicBezTo>
                  <a:cubicBezTo>
                    <a:pt x="15813" y="41860"/>
                    <a:pt x="16744" y="42976"/>
                    <a:pt x="17674" y="44651"/>
                  </a:cubicBezTo>
                  <a:cubicBezTo>
                    <a:pt x="18604" y="49116"/>
                    <a:pt x="19534" y="52465"/>
                    <a:pt x="15813" y="56372"/>
                  </a:cubicBezTo>
                  <a:cubicBezTo>
                    <a:pt x="11162" y="61395"/>
                    <a:pt x="7441" y="65302"/>
                    <a:pt x="4651" y="70325"/>
                  </a:cubicBezTo>
                  <a:cubicBezTo>
                    <a:pt x="2790" y="74790"/>
                    <a:pt x="0" y="79255"/>
                    <a:pt x="0" y="83720"/>
                  </a:cubicBezTo>
                  <a:cubicBezTo>
                    <a:pt x="0" y="87069"/>
                    <a:pt x="1860" y="89860"/>
                    <a:pt x="3720" y="93209"/>
                  </a:cubicBezTo>
                  <a:cubicBezTo>
                    <a:pt x="3720" y="93767"/>
                    <a:pt x="4651" y="94883"/>
                    <a:pt x="4651" y="95441"/>
                  </a:cubicBezTo>
                  <a:cubicBezTo>
                    <a:pt x="5581" y="96558"/>
                    <a:pt x="5581" y="96558"/>
                    <a:pt x="5581" y="96558"/>
                  </a:cubicBezTo>
                  <a:cubicBezTo>
                    <a:pt x="5581" y="97674"/>
                    <a:pt x="6511" y="98790"/>
                    <a:pt x="7441" y="99906"/>
                  </a:cubicBezTo>
                  <a:cubicBezTo>
                    <a:pt x="8372" y="100465"/>
                    <a:pt x="9302" y="101023"/>
                    <a:pt x="10232" y="101581"/>
                  </a:cubicBezTo>
                  <a:cubicBezTo>
                    <a:pt x="11162" y="102139"/>
                    <a:pt x="12093" y="102697"/>
                    <a:pt x="12093" y="103813"/>
                  </a:cubicBezTo>
                  <a:cubicBezTo>
                    <a:pt x="13953" y="106046"/>
                    <a:pt x="13023" y="109953"/>
                    <a:pt x="12093" y="112744"/>
                  </a:cubicBezTo>
                  <a:cubicBezTo>
                    <a:pt x="11162" y="113860"/>
                    <a:pt x="11162" y="113860"/>
                    <a:pt x="11162" y="113860"/>
                  </a:cubicBezTo>
                  <a:cubicBezTo>
                    <a:pt x="13023" y="114418"/>
                    <a:pt x="13023" y="114418"/>
                    <a:pt x="13023" y="114418"/>
                  </a:cubicBezTo>
                  <a:cubicBezTo>
                    <a:pt x="14883" y="114418"/>
                    <a:pt x="15813" y="114418"/>
                    <a:pt x="16744" y="114418"/>
                  </a:cubicBezTo>
                  <a:cubicBezTo>
                    <a:pt x="17674" y="114418"/>
                    <a:pt x="18604" y="114418"/>
                    <a:pt x="19534" y="114976"/>
                  </a:cubicBezTo>
                  <a:cubicBezTo>
                    <a:pt x="22325" y="115534"/>
                    <a:pt x="24186" y="116651"/>
                    <a:pt x="26976" y="118325"/>
                  </a:cubicBezTo>
                  <a:cubicBezTo>
                    <a:pt x="27906" y="118883"/>
                    <a:pt x="27906" y="118883"/>
                    <a:pt x="27906" y="118883"/>
                  </a:cubicBezTo>
                  <a:cubicBezTo>
                    <a:pt x="28837" y="119441"/>
                    <a:pt x="29767" y="120000"/>
                    <a:pt x="30697" y="120000"/>
                  </a:cubicBezTo>
                  <a:cubicBezTo>
                    <a:pt x="31627" y="120000"/>
                    <a:pt x="32558" y="119441"/>
                    <a:pt x="33488" y="118883"/>
                  </a:cubicBezTo>
                  <a:cubicBezTo>
                    <a:pt x="35348" y="118325"/>
                    <a:pt x="37209" y="117209"/>
                    <a:pt x="38139" y="116651"/>
                  </a:cubicBezTo>
                  <a:cubicBezTo>
                    <a:pt x="39069" y="116093"/>
                    <a:pt x="40000" y="115534"/>
                    <a:pt x="40930" y="114976"/>
                  </a:cubicBezTo>
                  <a:cubicBezTo>
                    <a:pt x="42790" y="114418"/>
                    <a:pt x="43720" y="113860"/>
                    <a:pt x="45581" y="113860"/>
                  </a:cubicBezTo>
                  <a:cubicBezTo>
                    <a:pt x="46511" y="113860"/>
                    <a:pt x="46511" y="113302"/>
                    <a:pt x="47441" y="113302"/>
                  </a:cubicBezTo>
                  <a:cubicBezTo>
                    <a:pt x="48372" y="113302"/>
                    <a:pt x="48372" y="113302"/>
                    <a:pt x="49302" y="113302"/>
                  </a:cubicBezTo>
                  <a:cubicBezTo>
                    <a:pt x="49302" y="112744"/>
                    <a:pt x="50232" y="112744"/>
                    <a:pt x="51162" y="112744"/>
                  </a:cubicBezTo>
                  <a:cubicBezTo>
                    <a:pt x="52093" y="112186"/>
                    <a:pt x="53023" y="112186"/>
                    <a:pt x="53023" y="111627"/>
                  </a:cubicBezTo>
                  <a:cubicBezTo>
                    <a:pt x="53953" y="111627"/>
                    <a:pt x="53953" y="111627"/>
                    <a:pt x="53953" y="111627"/>
                  </a:cubicBezTo>
                  <a:cubicBezTo>
                    <a:pt x="53953" y="111627"/>
                    <a:pt x="54883" y="111627"/>
                    <a:pt x="54883" y="111627"/>
                  </a:cubicBezTo>
                  <a:cubicBezTo>
                    <a:pt x="54883" y="111627"/>
                    <a:pt x="55813" y="111627"/>
                    <a:pt x="55813" y="111627"/>
                  </a:cubicBezTo>
                  <a:cubicBezTo>
                    <a:pt x="55813" y="111627"/>
                    <a:pt x="56744" y="111627"/>
                    <a:pt x="56744" y="111627"/>
                  </a:cubicBezTo>
                  <a:cubicBezTo>
                    <a:pt x="57674" y="111627"/>
                    <a:pt x="57674" y="111627"/>
                    <a:pt x="57674" y="111627"/>
                  </a:cubicBezTo>
                  <a:cubicBezTo>
                    <a:pt x="58604" y="111069"/>
                    <a:pt x="59534" y="111069"/>
                    <a:pt x="60465" y="111069"/>
                  </a:cubicBezTo>
                  <a:cubicBezTo>
                    <a:pt x="61395" y="111069"/>
                    <a:pt x="61395" y="111069"/>
                    <a:pt x="62325" y="110511"/>
                  </a:cubicBezTo>
                  <a:cubicBezTo>
                    <a:pt x="64186" y="110511"/>
                    <a:pt x="66046" y="109953"/>
                    <a:pt x="67906" y="108837"/>
                  </a:cubicBezTo>
                  <a:cubicBezTo>
                    <a:pt x="67906" y="108837"/>
                    <a:pt x="68837" y="108279"/>
                    <a:pt x="69767" y="108279"/>
                  </a:cubicBezTo>
                  <a:cubicBezTo>
                    <a:pt x="73488" y="106604"/>
                    <a:pt x="78139" y="104930"/>
                    <a:pt x="83720" y="103255"/>
                  </a:cubicBezTo>
                  <a:cubicBezTo>
                    <a:pt x="86511" y="102697"/>
                    <a:pt x="89302" y="102139"/>
                    <a:pt x="92093" y="101023"/>
                  </a:cubicBezTo>
                  <a:cubicBezTo>
                    <a:pt x="93023" y="101023"/>
                    <a:pt x="93953" y="101023"/>
                    <a:pt x="94883" y="101023"/>
                  </a:cubicBezTo>
                  <a:cubicBezTo>
                    <a:pt x="95813" y="101023"/>
                    <a:pt x="95813" y="101023"/>
                    <a:pt x="96744" y="101023"/>
                  </a:cubicBezTo>
                  <a:cubicBezTo>
                    <a:pt x="97674" y="101023"/>
                    <a:pt x="98604" y="101023"/>
                    <a:pt x="99534" y="101023"/>
                  </a:cubicBezTo>
                  <a:cubicBezTo>
                    <a:pt x="99534" y="101023"/>
                    <a:pt x="99534" y="101023"/>
                    <a:pt x="99534" y="101023"/>
                  </a:cubicBezTo>
                  <a:cubicBezTo>
                    <a:pt x="101395" y="101023"/>
                    <a:pt x="102325" y="100465"/>
                    <a:pt x="104186" y="100465"/>
                  </a:cubicBezTo>
                  <a:cubicBezTo>
                    <a:pt x="104186" y="100465"/>
                    <a:pt x="105116" y="99906"/>
                    <a:pt x="106046" y="99906"/>
                  </a:cubicBezTo>
                  <a:cubicBezTo>
                    <a:pt x="106976" y="99906"/>
                    <a:pt x="106976" y="99906"/>
                    <a:pt x="107906" y="99906"/>
                  </a:cubicBezTo>
                  <a:cubicBezTo>
                    <a:pt x="109767" y="99906"/>
                    <a:pt x="111627" y="99906"/>
                    <a:pt x="113488" y="99348"/>
                  </a:cubicBezTo>
                  <a:cubicBezTo>
                    <a:pt x="114418" y="98790"/>
                    <a:pt x="116279" y="97674"/>
                    <a:pt x="117209" y="96558"/>
                  </a:cubicBezTo>
                  <a:cubicBezTo>
                    <a:pt x="117209" y="96558"/>
                    <a:pt x="118139" y="96000"/>
                    <a:pt x="118139" y="96000"/>
                  </a:cubicBezTo>
                  <a:cubicBezTo>
                    <a:pt x="120000" y="94883"/>
                    <a:pt x="120000" y="94883"/>
                    <a:pt x="120000" y="94883"/>
                  </a:cubicBezTo>
                  <a:lnTo>
                    <a:pt x="119069" y="94325"/>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48" name="Shape 2948"/>
            <p:cNvSpPr/>
            <p:nvPr/>
          </p:nvSpPr>
          <p:spPr>
            <a:xfrm>
              <a:off x="1972113" y="1829251"/>
              <a:ext cx="106022" cy="321561"/>
            </a:xfrm>
            <a:custGeom>
              <a:avLst/>
              <a:gdLst/>
              <a:ahLst/>
              <a:cxnLst/>
              <a:rect l="0" t="0" r="0" b="0"/>
              <a:pathLst>
                <a:path w="120000" h="120000" extrusionOk="0">
                  <a:moveTo>
                    <a:pt x="115384" y="108901"/>
                  </a:moveTo>
                  <a:cubicBezTo>
                    <a:pt x="113076" y="108208"/>
                    <a:pt x="113076" y="108208"/>
                    <a:pt x="110769" y="107514"/>
                  </a:cubicBezTo>
                  <a:cubicBezTo>
                    <a:pt x="106153" y="104739"/>
                    <a:pt x="108461" y="101271"/>
                    <a:pt x="108461" y="98497"/>
                  </a:cubicBezTo>
                  <a:cubicBezTo>
                    <a:pt x="110769" y="97803"/>
                    <a:pt x="110769" y="96416"/>
                    <a:pt x="110769" y="95028"/>
                  </a:cubicBezTo>
                  <a:cubicBezTo>
                    <a:pt x="110769" y="89479"/>
                    <a:pt x="110769" y="83930"/>
                    <a:pt x="110769" y="78381"/>
                  </a:cubicBezTo>
                  <a:cubicBezTo>
                    <a:pt x="110769" y="74913"/>
                    <a:pt x="110769" y="72138"/>
                    <a:pt x="110769" y="69364"/>
                  </a:cubicBezTo>
                  <a:cubicBezTo>
                    <a:pt x="110769" y="67976"/>
                    <a:pt x="110769" y="66589"/>
                    <a:pt x="110769" y="65202"/>
                  </a:cubicBezTo>
                  <a:cubicBezTo>
                    <a:pt x="113076" y="61040"/>
                    <a:pt x="113076" y="57572"/>
                    <a:pt x="110769" y="54104"/>
                  </a:cubicBezTo>
                  <a:cubicBezTo>
                    <a:pt x="108461" y="52716"/>
                    <a:pt x="106153" y="50635"/>
                    <a:pt x="101538" y="49248"/>
                  </a:cubicBezTo>
                  <a:cubicBezTo>
                    <a:pt x="99230" y="47167"/>
                    <a:pt x="94615" y="45086"/>
                    <a:pt x="94615" y="43005"/>
                  </a:cubicBezTo>
                  <a:cubicBezTo>
                    <a:pt x="92307" y="40924"/>
                    <a:pt x="92307" y="39537"/>
                    <a:pt x="94615" y="38150"/>
                  </a:cubicBezTo>
                  <a:cubicBezTo>
                    <a:pt x="94615" y="35375"/>
                    <a:pt x="94615" y="32601"/>
                    <a:pt x="90000" y="29826"/>
                  </a:cubicBezTo>
                  <a:cubicBezTo>
                    <a:pt x="87692" y="27745"/>
                    <a:pt x="78461" y="26358"/>
                    <a:pt x="71538" y="24277"/>
                  </a:cubicBezTo>
                  <a:cubicBezTo>
                    <a:pt x="71538" y="24277"/>
                    <a:pt x="69230" y="23583"/>
                    <a:pt x="66923" y="23583"/>
                  </a:cubicBezTo>
                  <a:cubicBezTo>
                    <a:pt x="55384" y="20115"/>
                    <a:pt x="53076" y="18728"/>
                    <a:pt x="57692" y="13872"/>
                  </a:cubicBezTo>
                  <a:cubicBezTo>
                    <a:pt x="57692" y="11791"/>
                    <a:pt x="62307" y="8323"/>
                    <a:pt x="73846" y="7630"/>
                  </a:cubicBezTo>
                  <a:cubicBezTo>
                    <a:pt x="80769" y="6242"/>
                    <a:pt x="80769" y="4855"/>
                    <a:pt x="78461" y="3468"/>
                  </a:cubicBezTo>
                  <a:cubicBezTo>
                    <a:pt x="78461" y="0"/>
                    <a:pt x="78461" y="0"/>
                    <a:pt x="78461" y="0"/>
                  </a:cubicBezTo>
                  <a:cubicBezTo>
                    <a:pt x="71538" y="2774"/>
                    <a:pt x="71538" y="2774"/>
                    <a:pt x="71538" y="2774"/>
                  </a:cubicBezTo>
                  <a:cubicBezTo>
                    <a:pt x="69230" y="2774"/>
                    <a:pt x="69230" y="3468"/>
                    <a:pt x="66923" y="3468"/>
                  </a:cubicBezTo>
                  <a:cubicBezTo>
                    <a:pt x="66923" y="4161"/>
                    <a:pt x="66923" y="4161"/>
                    <a:pt x="64615" y="4855"/>
                  </a:cubicBezTo>
                  <a:cubicBezTo>
                    <a:pt x="60000" y="6242"/>
                    <a:pt x="60000" y="6242"/>
                    <a:pt x="53076" y="6242"/>
                  </a:cubicBezTo>
                  <a:cubicBezTo>
                    <a:pt x="53076" y="6242"/>
                    <a:pt x="50769" y="6936"/>
                    <a:pt x="48461" y="6936"/>
                  </a:cubicBezTo>
                  <a:cubicBezTo>
                    <a:pt x="46153" y="6936"/>
                    <a:pt x="41538" y="6936"/>
                    <a:pt x="39230" y="6936"/>
                  </a:cubicBezTo>
                  <a:cubicBezTo>
                    <a:pt x="39230" y="6936"/>
                    <a:pt x="39230" y="6936"/>
                    <a:pt x="36923" y="6936"/>
                  </a:cubicBezTo>
                  <a:cubicBezTo>
                    <a:pt x="34615" y="6936"/>
                    <a:pt x="32307" y="6242"/>
                    <a:pt x="30000" y="6242"/>
                  </a:cubicBezTo>
                  <a:cubicBezTo>
                    <a:pt x="27692" y="5549"/>
                    <a:pt x="25384" y="5549"/>
                    <a:pt x="23076" y="4855"/>
                  </a:cubicBezTo>
                  <a:cubicBezTo>
                    <a:pt x="20769" y="4855"/>
                    <a:pt x="16153" y="4855"/>
                    <a:pt x="11538" y="4855"/>
                  </a:cubicBezTo>
                  <a:cubicBezTo>
                    <a:pt x="6923" y="4855"/>
                    <a:pt x="6923" y="4855"/>
                    <a:pt x="6923" y="4855"/>
                  </a:cubicBezTo>
                  <a:cubicBezTo>
                    <a:pt x="0" y="13872"/>
                    <a:pt x="0" y="13872"/>
                    <a:pt x="0" y="13872"/>
                  </a:cubicBezTo>
                  <a:cubicBezTo>
                    <a:pt x="27692" y="22196"/>
                    <a:pt x="27692" y="22196"/>
                    <a:pt x="27692" y="22196"/>
                  </a:cubicBezTo>
                  <a:cubicBezTo>
                    <a:pt x="27692" y="24971"/>
                    <a:pt x="27692" y="29132"/>
                    <a:pt x="25384" y="32601"/>
                  </a:cubicBezTo>
                  <a:cubicBezTo>
                    <a:pt x="23076" y="33294"/>
                    <a:pt x="23076" y="33294"/>
                    <a:pt x="23076" y="33294"/>
                  </a:cubicBezTo>
                  <a:cubicBezTo>
                    <a:pt x="23076" y="34682"/>
                    <a:pt x="20769" y="36069"/>
                    <a:pt x="20769" y="36763"/>
                  </a:cubicBezTo>
                  <a:cubicBezTo>
                    <a:pt x="18461" y="38150"/>
                    <a:pt x="18461" y="38843"/>
                    <a:pt x="18461" y="40231"/>
                  </a:cubicBezTo>
                  <a:cubicBezTo>
                    <a:pt x="18461" y="41618"/>
                    <a:pt x="18461" y="41618"/>
                    <a:pt x="18461" y="41618"/>
                  </a:cubicBezTo>
                  <a:cubicBezTo>
                    <a:pt x="25384" y="41618"/>
                    <a:pt x="25384" y="41618"/>
                    <a:pt x="25384" y="41618"/>
                  </a:cubicBezTo>
                  <a:cubicBezTo>
                    <a:pt x="25384" y="40924"/>
                    <a:pt x="27692" y="40924"/>
                    <a:pt x="30000" y="40924"/>
                  </a:cubicBezTo>
                  <a:cubicBezTo>
                    <a:pt x="32307" y="40924"/>
                    <a:pt x="34615" y="40924"/>
                    <a:pt x="36923" y="43005"/>
                  </a:cubicBezTo>
                  <a:cubicBezTo>
                    <a:pt x="36923" y="43699"/>
                    <a:pt x="36923" y="45086"/>
                    <a:pt x="34615" y="46473"/>
                  </a:cubicBezTo>
                  <a:cubicBezTo>
                    <a:pt x="32307" y="47167"/>
                    <a:pt x="32307" y="48554"/>
                    <a:pt x="32307" y="49248"/>
                  </a:cubicBezTo>
                  <a:cubicBezTo>
                    <a:pt x="32307" y="49942"/>
                    <a:pt x="32307" y="51329"/>
                    <a:pt x="34615" y="52023"/>
                  </a:cubicBezTo>
                  <a:cubicBezTo>
                    <a:pt x="34615" y="53410"/>
                    <a:pt x="36923" y="54104"/>
                    <a:pt x="36923" y="54797"/>
                  </a:cubicBezTo>
                  <a:cubicBezTo>
                    <a:pt x="36923" y="55491"/>
                    <a:pt x="34615" y="56184"/>
                    <a:pt x="32307" y="56878"/>
                  </a:cubicBezTo>
                  <a:cubicBezTo>
                    <a:pt x="30000" y="57572"/>
                    <a:pt x="30000" y="58265"/>
                    <a:pt x="30000" y="59653"/>
                  </a:cubicBezTo>
                  <a:cubicBezTo>
                    <a:pt x="32307" y="60346"/>
                    <a:pt x="36923" y="61734"/>
                    <a:pt x="39230" y="62427"/>
                  </a:cubicBezTo>
                  <a:cubicBezTo>
                    <a:pt x="46153" y="64508"/>
                    <a:pt x="50769" y="65895"/>
                    <a:pt x="48461" y="67976"/>
                  </a:cubicBezTo>
                  <a:cubicBezTo>
                    <a:pt x="46153" y="68670"/>
                    <a:pt x="46153" y="68670"/>
                    <a:pt x="46153" y="68670"/>
                  </a:cubicBezTo>
                  <a:cubicBezTo>
                    <a:pt x="43846" y="69364"/>
                    <a:pt x="41538" y="69364"/>
                    <a:pt x="41538" y="70057"/>
                  </a:cubicBezTo>
                  <a:cubicBezTo>
                    <a:pt x="41538" y="70751"/>
                    <a:pt x="41538" y="71445"/>
                    <a:pt x="41538" y="72138"/>
                  </a:cubicBezTo>
                  <a:cubicBezTo>
                    <a:pt x="41538" y="72832"/>
                    <a:pt x="41538" y="72832"/>
                    <a:pt x="41538" y="72832"/>
                  </a:cubicBezTo>
                  <a:cubicBezTo>
                    <a:pt x="41538" y="74913"/>
                    <a:pt x="41538" y="76994"/>
                    <a:pt x="41538" y="79075"/>
                  </a:cubicBezTo>
                  <a:cubicBezTo>
                    <a:pt x="41538" y="80462"/>
                    <a:pt x="39230" y="81849"/>
                    <a:pt x="39230" y="83236"/>
                  </a:cubicBezTo>
                  <a:cubicBezTo>
                    <a:pt x="36923" y="84624"/>
                    <a:pt x="34615" y="86011"/>
                    <a:pt x="36923" y="87398"/>
                  </a:cubicBezTo>
                  <a:cubicBezTo>
                    <a:pt x="39230" y="88092"/>
                    <a:pt x="41538" y="88092"/>
                    <a:pt x="46153" y="88786"/>
                  </a:cubicBezTo>
                  <a:cubicBezTo>
                    <a:pt x="43846" y="90173"/>
                    <a:pt x="43846" y="91560"/>
                    <a:pt x="43846" y="92947"/>
                  </a:cubicBezTo>
                  <a:cubicBezTo>
                    <a:pt x="41538" y="93641"/>
                    <a:pt x="41538" y="94335"/>
                    <a:pt x="39230" y="95028"/>
                  </a:cubicBezTo>
                  <a:cubicBezTo>
                    <a:pt x="39230" y="95722"/>
                    <a:pt x="39230" y="96416"/>
                    <a:pt x="36923" y="96416"/>
                  </a:cubicBezTo>
                  <a:cubicBezTo>
                    <a:pt x="32307" y="101965"/>
                    <a:pt x="43846" y="108901"/>
                    <a:pt x="55384" y="111676"/>
                  </a:cubicBezTo>
                  <a:cubicBezTo>
                    <a:pt x="57692" y="112369"/>
                    <a:pt x="60000" y="113063"/>
                    <a:pt x="64615" y="113063"/>
                  </a:cubicBezTo>
                  <a:cubicBezTo>
                    <a:pt x="66923" y="113757"/>
                    <a:pt x="71538" y="114450"/>
                    <a:pt x="73846" y="115838"/>
                  </a:cubicBezTo>
                  <a:cubicBezTo>
                    <a:pt x="76153" y="115838"/>
                    <a:pt x="76153" y="117225"/>
                    <a:pt x="78461" y="117919"/>
                  </a:cubicBezTo>
                  <a:cubicBezTo>
                    <a:pt x="80769" y="120000"/>
                    <a:pt x="80769" y="120000"/>
                    <a:pt x="80769" y="120000"/>
                  </a:cubicBezTo>
                  <a:cubicBezTo>
                    <a:pt x="85384" y="118612"/>
                    <a:pt x="85384" y="118612"/>
                    <a:pt x="85384" y="118612"/>
                  </a:cubicBezTo>
                  <a:cubicBezTo>
                    <a:pt x="87692" y="117919"/>
                    <a:pt x="90000" y="117919"/>
                    <a:pt x="92307" y="117919"/>
                  </a:cubicBezTo>
                  <a:cubicBezTo>
                    <a:pt x="94615" y="117225"/>
                    <a:pt x="99230" y="116531"/>
                    <a:pt x="103846" y="116531"/>
                  </a:cubicBezTo>
                  <a:cubicBezTo>
                    <a:pt x="106153" y="116531"/>
                    <a:pt x="108461" y="116531"/>
                    <a:pt x="110769" y="115838"/>
                  </a:cubicBezTo>
                  <a:cubicBezTo>
                    <a:pt x="110769" y="115838"/>
                    <a:pt x="115384" y="115838"/>
                    <a:pt x="115384" y="115838"/>
                  </a:cubicBezTo>
                  <a:cubicBezTo>
                    <a:pt x="115384" y="115144"/>
                    <a:pt x="115384" y="115144"/>
                    <a:pt x="115384" y="115144"/>
                  </a:cubicBezTo>
                  <a:cubicBezTo>
                    <a:pt x="117692" y="113757"/>
                    <a:pt x="120000" y="113063"/>
                    <a:pt x="117692" y="111676"/>
                  </a:cubicBezTo>
                  <a:cubicBezTo>
                    <a:pt x="117692" y="110289"/>
                    <a:pt x="117692" y="109595"/>
                    <a:pt x="115384" y="108901"/>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49" name="Shape 2949"/>
            <p:cNvSpPr/>
            <p:nvPr/>
          </p:nvSpPr>
          <p:spPr>
            <a:xfrm>
              <a:off x="1300267" y="1996709"/>
              <a:ext cx="241061" cy="258891"/>
            </a:xfrm>
            <a:custGeom>
              <a:avLst/>
              <a:gdLst/>
              <a:ahLst/>
              <a:cxnLst/>
              <a:rect l="0" t="0" r="0" b="0"/>
              <a:pathLst>
                <a:path w="120000" h="120000" extrusionOk="0">
                  <a:moveTo>
                    <a:pt x="116974" y="75107"/>
                  </a:moveTo>
                  <a:cubicBezTo>
                    <a:pt x="115966" y="75107"/>
                    <a:pt x="114957" y="75107"/>
                    <a:pt x="113949" y="74244"/>
                  </a:cubicBezTo>
                  <a:cubicBezTo>
                    <a:pt x="112941" y="73381"/>
                    <a:pt x="110924" y="72517"/>
                    <a:pt x="109915" y="70791"/>
                  </a:cubicBezTo>
                  <a:cubicBezTo>
                    <a:pt x="108907" y="69928"/>
                    <a:pt x="108907" y="69064"/>
                    <a:pt x="107899" y="68201"/>
                  </a:cubicBezTo>
                  <a:cubicBezTo>
                    <a:pt x="107899" y="66474"/>
                    <a:pt x="106890" y="64748"/>
                    <a:pt x="104873" y="63884"/>
                  </a:cubicBezTo>
                  <a:cubicBezTo>
                    <a:pt x="103865" y="63021"/>
                    <a:pt x="101848" y="63021"/>
                    <a:pt x="100840" y="63021"/>
                  </a:cubicBezTo>
                  <a:cubicBezTo>
                    <a:pt x="100840" y="63021"/>
                    <a:pt x="99831" y="63021"/>
                    <a:pt x="98823" y="63021"/>
                  </a:cubicBezTo>
                  <a:cubicBezTo>
                    <a:pt x="97815" y="63021"/>
                    <a:pt x="96806" y="63021"/>
                    <a:pt x="96806" y="63021"/>
                  </a:cubicBezTo>
                  <a:cubicBezTo>
                    <a:pt x="95798" y="63021"/>
                    <a:pt x="95798" y="63021"/>
                    <a:pt x="94789" y="63021"/>
                  </a:cubicBezTo>
                  <a:cubicBezTo>
                    <a:pt x="91764" y="63021"/>
                    <a:pt x="88739" y="61294"/>
                    <a:pt x="87731" y="58705"/>
                  </a:cubicBezTo>
                  <a:cubicBezTo>
                    <a:pt x="85714" y="56978"/>
                    <a:pt x="86722" y="54388"/>
                    <a:pt x="88739" y="52661"/>
                  </a:cubicBezTo>
                  <a:cubicBezTo>
                    <a:pt x="90756" y="50935"/>
                    <a:pt x="91764" y="49208"/>
                    <a:pt x="92773" y="46618"/>
                  </a:cubicBezTo>
                  <a:cubicBezTo>
                    <a:pt x="93781" y="44028"/>
                    <a:pt x="93781" y="42302"/>
                    <a:pt x="93781" y="39712"/>
                  </a:cubicBezTo>
                  <a:cubicBezTo>
                    <a:pt x="93781" y="37985"/>
                    <a:pt x="92773" y="36258"/>
                    <a:pt x="91764" y="34532"/>
                  </a:cubicBezTo>
                  <a:cubicBezTo>
                    <a:pt x="90756" y="33669"/>
                    <a:pt x="90756" y="33669"/>
                    <a:pt x="90756" y="33669"/>
                  </a:cubicBezTo>
                  <a:cubicBezTo>
                    <a:pt x="89747" y="31942"/>
                    <a:pt x="89747" y="30215"/>
                    <a:pt x="88739" y="27625"/>
                  </a:cubicBezTo>
                  <a:cubicBezTo>
                    <a:pt x="88739" y="26762"/>
                    <a:pt x="88739" y="26762"/>
                    <a:pt x="88739" y="26762"/>
                  </a:cubicBezTo>
                  <a:cubicBezTo>
                    <a:pt x="87731" y="25899"/>
                    <a:pt x="87731" y="25899"/>
                    <a:pt x="87731" y="25899"/>
                  </a:cubicBezTo>
                  <a:cubicBezTo>
                    <a:pt x="87731" y="25899"/>
                    <a:pt x="86722" y="25899"/>
                    <a:pt x="85714" y="25035"/>
                  </a:cubicBezTo>
                  <a:cubicBezTo>
                    <a:pt x="85714" y="25035"/>
                    <a:pt x="84705" y="24172"/>
                    <a:pt x="84705" y="24172"/>
                  </a:cubicBezTo>
                  <a:cubicBezTo>
                    <a:pt x="82689" y="23309"/>
                    <a:pt x="82689" y="23309"/>
                    <a:pt x="82689" y="23309"/>
                  </a:cubicBezTo>
                  <a:cubicBezTo>
                    <a:pt x="81680" y="25035"/>
                    <a:pt x="81680" y="25035"/>
                    <a:pt x="81680" y="25035"/>
                  </a:cubicBezTo>
                  <a:cubicBezTo>
                    <a:pt x="81680" y="25035"/>
                    <a:pt x="81680" y="25899"/>
                    <a:pt x="81680" y="25899"/>
                  </a:cubicBezTo>
                  <a:cubicBezTo>
                    <a:pt x="80672" y="29352"/>
                    <a:pt x="79663" y="31079"/>
                    <a:pt x="76638" y="33669"/>
                  </a:cubicBezTo>
                  <a:cubicBezTo>
                    <a:pt x="76638" y="33669"/>
                    <a:pt x="76638" y="33669"/>
                    <a:pt x="76638" y="33669"/>
                  </a:cubicBezTo>
                  <a:cubicBezTo>
                    <a:pt x="73613" y="36258"/>
                    <a:pt x="72605" y="37122"/>
                    <a:pt x="69579" y="37122"/>
                  </a:cubicBezTo>
                  <a:cubicBezTo>
                    <a:pt x="68571" y="34532"/>
                    <a:pt x="67563" y="32805"/>
                    <a:pt x="65546" y="31942"/>
                  </a:cubicBezTo>
                  <a:cubicBezTo>
                    <a:pt x="65546" y="31942"/>
                    <a:pt x="64537" y="31942"/>
                    <a:pt x="64537" y="31942"/>
                  </a:cubicBezTo>
                  <a:cubicBezTo>
                    <a:pt x="63529" y="31942"/>
                    <a:pt x="63529" y="31942"/>
                    <a:pt x="62521" y="31942"/>
                  </a:cubicBezTo>
                  <a:cubicBezTo>
                    <a:pt x="62521" y="31942"/>
                    <a:pt x="62521" y="31942"/>
                    <a:pt x="61512" y="31942"/>
                  </a:cubicBezTo>
                  <a:cubicBezTo>
                    <a:pt x="60504" y="31942"/>
                    <a:pt x="60504" y="31942"/>
                    <a:pt x="60504" y="31942"/>
                  </a:cubicBezTo>
                  <a:cubicBezTo>
                    <a:pt x="59495" y="31942"/>
                    <a:pt x="59495" y="31079"/>
                    <a:pt x="59495" y="30215"/>
                  </a:cubicBezTo>
                  <a:cubicBezTo>
                    <a:pt x="59495" y="29352"/>
                    <a:pt x="60504" y="28489"/>
                    <a:pt x="61512" y="27625"/>
                  </a:cubicBezTo>
                  <a:cubicBezTo>
                    <a:pt x="61512" y="26762"/>
                    <a:pt x="62521" y="25899"/>
                    <a:pt x="62521" y="25035"/>
                  </a:cubicBezTo>
                  <a:cubicBezTo>
                    <a:pt x="63529" y="23309"/>
                    <a:pt x="62521" y="21582"/>
                    <a:pt x="62521" y="19856"/>
                  </a:cubicBezTo>
                  <a:cubicBezTo>
                    <a:pt x="61512" y="18992"/>
                    <a:pt x="61512" y="18992"/>
                    <a:pt x="61512" y="18992"/>
                  </a:cubicBezTo>
                  <a:cubicBezTo>
                    <a:pt x="61512" y="18129"/>
                    <a:pt x="61512" y="16402"/>
                    <a:pt x="60504" y="15539"/>
                  </a:cubicBezTo>
                  <a:cubicBezTo>
                    <a:pt x="60504" y="14676"/>
                    <a:pt x="60504" y="13812"/>
                    <a:pt x="60504" y="12949"/>
                  </a:cubicBezTo>
                  <a:cubicBezTo>
                    <a:pt x="60504" y="12949"/>
                    <a:pt x="59495" y="12086"/>
                    <a:pt x="59495" y="11223"/>
                  </a:cubicBezTo>
                  <a:cubicBezTo>
                    <a:pt x="59495" y="10359"/>
                    <a:pt x="58487" y="8633"/>
                    <a:pt x="58487" y="6906"/>
                  </a:cubicBezTo>
                  <a:cubicBezTo>
                    <a:pt x="58487" y="2589"/>
                    <a:pt x="54453" y="863"/>
                    <a:pt x="50420" y="0"/>
                  </a:cubicBezTo>
                  <a:cubicBezTo>
                    <a:pt x="49411" y="0"/>
                    <a:pt x="49411" y="0"/>
                    <a:pt x="49411" y="0"/>
                  </a:cubicBezTo>
                  <a:cubicBezTo>
                    <a:pt x="48403" y="0"/>
                    <a:pt x="47394" y="863"/>
                    <a:pt x="46386" y="863"/>
                  </a:cubicBezTo>
                  <a:cubicBezTo>
                    <a:pt x="45378" y="863"/>
                    <a:pt x="44369" y="1726"/>
                    <a:pt x="43361" y="1726"/>
                  </a:cubicBezTo>
                  <a:cubicBezTo>
                    <a:pt x="42352" y="1726"/>
                    <a:pt x="41344" y="863"/>
                    <a:pt x="40336" y="863"/>
                  </a:cubicBezTo>
                  <a:cubicBezTo>
                    <a:pt x="39327" y="863"/>
                    <a:pt x="39327" y="863"/>
                    <a:pt x="38319" y="0"/>
                  </a:cubicBezTo>
                  <a:cubicBezTo>
                    <a:pt x="36302" y="0"/>
                    <a:pt x="36302" y="0"/>
                    <a:pt x="36302" y="0"/>
                  </a:cubicBezTo>
                  <a:cubicBezTo>
                    <a:pt x="36302" y="1726"/>
                    <a:pt x="36302" y="1726"/>
                    <a:pt x="36302" y="1726"/>
                  </a:cubicBezTo>
                  <a:cubicBezTo>
                    <a:pt x="36302" y="3453"/>
                    <a:pt x="36302" y="4316"/>
                    <a:pt x="36302" y="5179"/>
                  </a:cubicBezTo>
                  <a:cubicBezTo>
                    <a:pt x="36302" y="6043"/>
                    <a:pt x="36302" y="7769"/>
                    <a:pt x="35294" y="8633"/>
                  </a:cubicBezTo>
                  <a:cubicBezTo>
                    <a:pt x="35294" y="9496"/>
                    <a:pt x="34285" y="9496"/>
                    <a:pt x="32268" y="9496"/>
                  </a:cubicBezTo>
                  <a:cubicBezTo>
                    <a:pt x="30252" y="9496"/>
                    <a:pt x="30252" y="9496"/>
                    <a:pt x="30252" y="9496"/>
                  </a:cubicBezTo>
                  <a:cubicBezTo>
                    <a:pt x="30252" y="9496"/>
                    <a:pt x="28235" y="9496"/>
                    <a:pt x="28235" y="10359"/>
                  </a:cubicBezTo>
                  <a:cubicBezTo>
                    <a:pt x="26218" y="11223"/>
                    <a:pt x="26218" y="13812"/>
                    <a:pt x="26218" y="16402"/>
                  </a:cubicBezTo>
                  <a:cubicBezTo>
                    <a:pt x="26218" y="16402"/>
                    <a:pt x="26218" y="16402"/>
                    <a:pt x="26218" y="17266"/>
                  </a:cubicBezTo>
                  <a:cubicBezTo>
                    <a:pt x="26218" y="19856"/>
                    <a:pt x="25210" y="21582"/>
                    <a:pt x="23193" y="23309"/>
                  </a:cubicBezTo>
                  <a:cubicBezTo>
                    <a:pt x="21176" y="25035"/>
                    <a:pt x="19159" y="26762"/>
                    <a:pt x="17142" y="28489"/>
                  </a:cubicBezTo>
                  <a:cubicBezTo>
                    <a:pt x="15126" y="29352"/>
                    <a:pt x="14117" y="30215"/>
                    <a:pt x="13109" y="31079"/>
                  </a:cubicBezTo>
                  <a:cubicBezTo>
                    <a:pt x="11092" y="31942"/>
                    <a:pt x="11092" y="31942"/>
                    <a:pt x="11092" y="31942"/>
                  </a:cubicBezTo>
                  <a:cubicBezTo>
                    <a:pt x="8067" y="34532"/>
                    <a:pt x="4033" y="37122"/>
                    <a:pt x="4033" y="39712"/>
                  </a:cubicBezTo>
                  <a:cubicBezTo>
                    <a:pt x="3025" y="41438"/>
                    <a:pt x="3025" y="43165"/>
                    <a:pt x="1008" y="45755"/>
                  </a:cubicBezTo>
                  <a:cubicBezTo>
                    <a:pt x="1008" y="45755"/>
                    <a:pt x="1008" y="46618"/>
                    <a:pt x="0" y="46618"/>
                  </a:cubicBezTo>
                  <a:cubicBezTo>
                    <a:pt x="0" y="47482"/>
                    <a:pt x="0" y="47482"/>
                    <a:pt x="0" y="47482"/>
                  </a:cubicBezTo>
                  <a:cubicBezTo>
                    <a:pt x="0" y="48345"/>
                    <a:pt x="0" y="48345"/>
                    <a:pt x="0" y="48345"/>
                  </a:cubicBezTo>
                  <a:cubicBezTo>
                    <a:pt x="0" y="49208"/>
                    <a:pt x="0" y="50071"/>
                    <a:pt x="1008" y="51798"/>
                  </a:cubicBezTo>
                  <a:cubicBezTo>
                    <a:pt x="2016" y="54388"/>
                    <a:pt x="5042" y="55251"/>
                    <a:pt x="8067" y="56115"/>
                  </a:cubicBezTo>
                  <a:cubicBezTo>
                    <a:pt x="9075" y="56115"/>
                    <a:pt x="10084" y="56978"/>
                    <a:pt x="11092" y="57841"/>
                  </a:cubicBezTo>
                  <a:cubicBezTo>
                    <a:pt x="13109" y="58705"/>
                    <a:pt x="16134" y="60431"/>
                    <a:pt x="18151" y="61294"/>
                  </a:cubicBezTo>
                  <a:cubicBezTo>
                    <a:pt x="20168" y="62158"/>
                    <a:pt x="21176" y="63021"/>
                    <a:pt x="23193" y="63884"/>
                  </a:cubicBezTo>
                  <a:cubicBezTo>
                    <a:pt x="28235" y="66474"/>
                    <a:pt x="31260" y="69064"/>
                    <a:pt x="35294" y="72517"/>
                  </a:cubicBezTo>
                  <a:cubicBezTo>
                    <a:pt x="36302" y="73381"/>
                    <a:pt x="38319" y="75107"/>
                    <a:pt x="39327" y="75971"/>
                  </a:cubicBezTo>
                  <a:cubicBezTo>
                    <a:pt x="40336" y="76834"/>
                    <a:pt x="41344" y="77697"/>
                    <a:pt x="41344" y="78561"/>
                  </a:cubicBezTo>
                  <a:cubicBezTo>
                    <a:pt x="42352" y="79424"/>
                    <a:pt x="43361" y="79424"/>
                    <a:pt x="44369" y="80287"/>
                  </a:cubicBezTo>
                  <a:cubicBezTo>
                    <a:pt x="45378" y="81151"/>
                    <a:pt x="46386" y="82877"/>
                    <a:pt x="47394" y="83741"/>
                  </a:cubicBezTo>
                  <a:cubicBezTo>
                    <a:pt x="48403" y="84604"/>
                    <a:pt x="50420" y="85467"/>
                    <a:pt x="51428" y="86330"/>
                  </a:cubicBezTo>
                  <a:cubicBezTo>
                    <a:pt x="53445" y="88057"/>
                    <a:pt x="55462" y="88920"/>
                    <a:pt x="56470" y="90647"/>
                  </a:cubicBezTo>
                  <a:cubicBezTo>
                    <a:pt x="57478" y="91510"/>
                    <a:pt x="58487" y="92374"/>
                    <a:pt x="59495" y="93237"/>
                  </a:cubicBezTo>
                  <a:cubicBezTo>
                    <a:pt x="60504" y="93237"/>
                    <a:pt x="60504" y="93237"/>
                    <a:pt x="61512" y="94100"/>
                  </a:cubicBezTo>
                  <a:cubicBezTo>
                    <a:pt x="63529" y="94964"/>
                    <a:pt x="65546" y="96690"/>
                    <a:pt x="67563" y="97553"/>
                  </a:cubicBezTo>
                  <a:cubicBezTo>
                    <a:pt x="70588" y="99280"/>
                    <a:pt x="72605" y="100143"/>
                    <a:pt x="74621" y="101870"/>
                  </a:cubicBezTo>
                  <a:cubicBezTo>
                    <a:pt x="75630" y="101870"/>
                    <a:pt x="76638" y="102733"/>
                    <a:pt x="76638" y="102733"/>
                  </a:cubicBezTo>
                  <a:cubicBezTo>
                    <a:pt x="78655" y="103597"/>
                    <a:pt x="79663" y="104460"/>
                    <a:pt x="80672" y="105323"/>
                  </a:cubicBezTo>
                  <a:cubicBezTo>
                    <a:pt x="81680" y="106187"/>
                    <a:pt x="81680" y="106187"/>
                    <a:pt x="81680" y="106187"/>
                  </a:cubicBezTo>
                  <a:cubicBezTo>
                    <a:pt x="83697" y="107913"/>
                    <a:pt x="85714" y="108776"/>
                    <a:pt x="87731" y="110503"/>
                  </a:cubicBezTo>
                  <a:cubicBezTo>
                    <a:pt x="88739" y="111366"/>
                    <a:pt x="89747" y="111366"/>
                    <a:pt x="91764" y="112230"/>
                  </a:cubicBezTo>
                  <a:cubicBezTo>
                    <a:pt x="92773" y="112230"/>
                    <a:pt x="92773" y="113093"/>
                    <a:pt x="93781" y="113093"/>
                  </a:cubicBezTo>
                  <a:cubicBezTo>
                    <a:pt x="94789" y="113093"/>
                    <a:pt x="94789" y="113956"/>
                    <a:pt x="95798" y="113956"/>
                  </a:cubicBezTo>
                  <a:cubicBezTo>
                    <a:pt x="97815" y="114820"/>
                    <a:pt x="98823" y="115683"/>
                    <a:pt x="100840" y="115683"/>
                  </a:cubicBezTo>
                  <a:cubicBezTo>
                    <a:pt x="102857" y="116546"/>
                    <a:pt x="103865" y="117410"/>
                    <a:pt x="105882" y="118273"/>
                  </a:cubicBezTo>
                  <a:cubicBezTo>
                    <a:pt x="107899" y="119136"/>
                    <a:pt x="109915" y="120000"/>
                    <a:pt x="111932" y="120000"/>
                  </a:cubicBezTo>
                  <a:cubicBezTo>
                    <a:pt x="113949" y="120000"/>
                    <a:pt x="113949" y="120000"/>
                    <a:pt x="113949" y="120000"/>
                  </a:cubicBezTo>
                  <a:cubicBezTo>
                    <a:pt x="113949" y="118273"/>
                    <a:pt x="113949" y="118273"/>
                    <a:pt x="113949" y="118273"/>
                  </a:cubicBezTo>
                  <a:cubicBezTo>
                    <a:pt x="114957" y="113956"/>
                    <a:pt x="114957" y="110503"/>
                    <a:pt x="114957" y="107050"/>
                  </a:cubicBezTo>
                  <a:cubicBezTo>
                    <a:pt x="114957" y="105323"/>
                    <a:pt x="114957" y="105323"/>
                    <a:pt x="114957" y="105323"/>
                  </a:cubicBezTo>
                  <a:cubicBezTo>
                    <a:pt x="114957" y="102733"/>
                    <a:pt x="114957" y="100143"/>
                    <a:pt x="116974" y="98417"/>
                  </a:cubicBezTo>
                  <a:cubicBezTo>
                    <a:pt x="117983" y="95827"/>
                    <a:pt x="118991" y="93237"/>
                    <a:pt x="118991" y="90647"/>
                  </a:cubicBezTo>
                  <a:cubicBezTo>
                    <a:pt x="120000" y="88057"/>
                    <a:pt x="120000" y="86330"/>
                    <a:pt x="120000" y="83741"/>
                  </a:cubicBezTo>
                  <a:cubicBezTo>
                    <a:pt x="120000" y="82014"/>
                    <a:pt x="120000" y="82014"/>
                    <a:pt x="120000" y="82014"/>
                  </a:cubicBezTo>
                  <a:cubicBezTo>
                    <a:pt x="120000" y="79424"/>
                    <a:pt x="120000" y="76834"/>
                    <a:pt x="116974" y="75107"/>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50" name="Shape 2950"/>
            <p:cNvSpPr/>
            <p:nvPr/>
          </p:nvSpPr>
          <p:spPr>
            <a:xfrm>
              <a:off x="1190898" y="1901166"/>
              <a:ext cx="181911" cy="198278"/>
            </a:xfrm>
            <a:custGeom>
              <a:avLst/>
              <a:gdLst/>
              <a:ahLst/>
              <a:cxnLst/>
              <a:rect l="0" t="0" r="0" b="0"/>
              <a:pathLst>
                <a:path w="120000" h="120000" extrusionOk="0">
                  <a:moveTo>
                    <a:pt x="120000" y="61132"/>
                  </a:moveTo>
                  <a:cubicBezTo>
                    <a:pt x="120000" y="57735"/>
                    <a:pt x="120000" y="57735"/>
                    <a:pt x="120000" y="57735"/>
                  </a:cubicBezTo>
                  <a:cubicBezTo>
                    <a:pt x="116000" y="60000"/>
                    <a:pt x="116000" y="60000"/>
                    <a:pt x="116000" y="60000"/>
                  </a:cubicBezTo>
                  <a:cubicBezTo>
                    <a:pt x="114666" y="60000"/>
                    <a:pt x="113333" y="61132"/>
                    <a:pt x="112000" y="62264"/>
                  </a:cubicBezTo>
                  <a:cubicBezTo>
                    <a:pt x="112000" y="62264"/>
                    <a:pt x="110666" y="62264"/>
                    <a:pt x="110666" y="63396"/>
                  </a:cubicBezTo>
                  <a:cubicBezTo>
                    <a:pt x="109333" y="64528"/>
                    <a:pt x="108000" y="65660"/>
                    <a:pt x="105333" y="65660"/>
                  </a:cubicBezTo>
                  <a:cubicBezTo>
                    <a:pt x="105333" y="65660"/>
                    <a:pt x="105333" y="65660"/>
                    <a:pt x="105333" y="65660"/>
                  </a:cubicBezTo>
                  <a:cubicBezTo>
                    <a:pt x="105333" y="65660"/>
                    <a:pt x="105333" y="65660"/>
                    <a:pt x="105333" y="65660"/>
                  </a:cubicBezTo>
                  <a:cubicBezTo>
                    <a:pt x="105333" y="63396"/>
                    <a:pt x="105333" y="60000"/>
                    <a:pt x="106666" y="57735"/>
                  </a:cubicBezTo>
                  <a:cubicBezTo>
                    <a:pt x="106666" y="56603"/>
                    <a:pt x="108000" y="56603"/>
                    <a:pt x="108000" y="55471"/>
                  </a:cubicBezTo>
                  <a:cubicBezTo>
                    <a:pt x="109333" y="53207"/>
                    <a:pt x="110666" y="52075"/>
                    <a:pt x="109333" y="48679"/>
                  </a:cubicBezTo>
                  <a:cubicBezTo>
                    <a:pt x="109333" y="48679"/>
                    <a:pt x="109333" y="47547"/>
                    <a:pt x="108000" y="46415"/>
                  </a:cubicBezTo>
                  <a:cubicBezTo>
                    <a:pt x="108000" y="45283"/>
                    <a:pt x="106666" y="44150"/>
                    <a:pt x="106666" y="43018"/>
                  </a:cubicBezTo>
                  <a:cubicBezTo>
                    <a:pt x="106666" y="41886"/>
                    <a:pt x="106666" y="40754"/>
                    <a:pt x="106666" y="40754"/>
                  </a:cubicBezTo>
                  <a:cubicBezTo>
                    <a:pt x="106666" y="39622"/>
                    <a:pt x="106666" y="39622"/>
                    <a:pt x="106666" y="38490"/>
                  </a:cubicBezTo>
                  <a:cubicBezTo>
                    <a:pt x="106666" y="38490"/>
                    <a:pt x="106666" y="38490"/>
                    <a:pt x="106666" y="38490"/>
                  </a:cubicBezTo>
                  <a:cubicBezTo>
                    <a:pt x="106666" y="38490"/>
                    <a:pt x="106666" y="38490"/>
                    <a:pt x="106666" y="38490"/>
                  </a:cubicBezTo>
                  <a:cubicBezTo>
                    <a:pt x="106666" y="37358"/>
                    <a:pt x="105333" y="37358"/>
                    <a:pt x="104000" y="36226"/>
                  </a:cubicBezTo>
                  <a:cubicBezTo>
                    <a:pt x="101333" y="35094"/>
                    <a:pt x="101333" y="33962"/>
                    <a:pt x="102666" y="32830"/>
                  </a:cubicBezTo>
                  <a:cubicBezTo>
                    <a:pt x="102666" y="32830"/>
                    <a:pt x="102666" y="31698"/>
                    <a:pt x="104000" y="31698"/>
                  </a:cubicBezTo>
                  <a:cubicBezTo>
                    <a:pt x="105333" y="29433"/>
                    <a:pt x="104000" y="28301"/>
                    <a:pt x="101333" y="26037"/>
                  </a:cubicBezTo>
                  <a:cubicBezTo>
                    <a:pt x="101333" y="24905"/>
                    <a:pt x="101333" y="24905"/>
                    <a:pt x="101333" y="24905"/>
                  </a:cubicBezTo>
                  <a:cubicBezTo>
                    <a:pt x="97333" y="22641"/>
                    <a:pt x="94666" y="18113"/>
                    <a:pt x="93333" y="13584"/>
                  </a:cubicBezTo>
                  <a:cubicBezTo>
                    <a:pt x="92000" y="11320"/>
                    <a:pt x="89333" y="9056"/>
                    <a:pt x="88000" y="6792"/>
                  </a:cubicBezTo>
                  <a:cubicBezTo>
                    <a:pt x="88000" y="6792"/>
                    <a:pt x="88000" y="6792"/>
                    <a:pt x="88000" y="6792"/>
                  </a:cubicBezTo>
                  <a:cubicBezTo>
                    <a:pt x="86666" y="5660"/>
                    <a:pt x="86666" y="4528"/>
                    <a:pt x="85333" y="4528"/>
                  </a:cubicBezTo>
                  <a:cubicBezTo>
                    <a:pt x="82666" y="1132"/>
                    <a:pt x="81333" y="1132"/>
                    <a:pt x="77333" y="1132"/>
                  </a:cubicBezTo>
                  <a:cubicBezTo>
                    <a:pt x="76000" y="1132"/>
                    <a:pt x="74666" y="0"/>
                    <a:pt x="72000" y="0"/>
                  </a:cubicBezTo>
                  <a:cubicBezTo>
                    <a:pt x="65333" y="0"/>
                    <a:pt x="60000" y="1132"/>
                    <a:pt x="57333" y="4528"/>
                  </a:cubicBezTo>
                  <a:cubicBezTo>
                    <a:pt x="56000" y="5660"/>
                    <a:pt x="53333" y="6792"/>
                    <a:pt x="50666" y="6792"/>
                  </a:cubicBezTo>
                  <a:cubicBezTo>
                    <a:pt x="49333" y="6792"/>
                    <a:pt x="49333" y="6792"/>
                    <a:pt x="49333" y="6792"/>
                  </a:cubicBezTo>
                  <a:cubicBezTo>
                    <a:pt x="48000" y="6792"/>
                    <a:pt x="46666" y="5660"/>
                    <a:pt x="45333" y="5660"/>
                  </a:cubicBezTo>
                  <a:cubicBezTo>
                    <a:pt x="45333" y="4528"/>
                    <a:pt x="44000" y="4528"/>
                    <a:pt x="42666" y="4528"/>
                  </a:cubicBezTo>
                  <a:cubicBezTo>
                    <a:pt x="41333" y="4528"/>
                    <a:pt x="40000" y="4528"/>
                    <a:pt x="40000" y="4528"/>
                  </a:cubicBezTo>
                  <a:cubicBezTo>
                    <a:pt x="37333" y="5660"/>
                    <a:pt x="36000" y="7924"/>
                    <a:pt x="34666" y="10188"/>
                  </a:cubicBezTo>
                  <a:cubicBezTo>
                    <a:pt x="34666" y="10188"/>
                    <a:pt x="33333" y="11320"/>
                    <a:pt x="33333" y="12452"/>
                  </a:cubicBezTo>
                  <a:cubicBezTo>
                    <a:pt x="32000" y="14716"/>
                    <a:pt x="29333" y="16981"/>
                    <a:pt x="29333" y="19245"/>
                  </a:cubicBezTo>
                  <a:cubicBezTo>
                    <a:pt x="28000" y="19245"/>
                    <a:pt x="28000" y="20377"/>
                    <a:pt x="28000" y="21509"/>
                  </a:cubicBezTo>
                  <a:cubicBezTo>
                    <a:pt x="26666" y="23773"/>
                    <a:pt x="25333" y="26037"/>
                    <a:pt x="24000" y="27169"/>
                  </a:cubicBezTo>
                  <a:cubicBezTo>
                    <a:pt x="22666" y="27169"/>
                    <a:pt x="21333" y="28301"/>
                    <a:pt x="21333" y="28301"/>
                  </a:cubicBezTo>
                  <a:cubicBezTo>
                    <a:pt x="18666" y="29433"/>
                    <a:pt x="17333" y="29433"/>
                    <a:pt x="17333" y="32830"/>
                  </a:cubicBezTo>
                  <a:cubicBezTo>
                    <a:pt x="16000" y="36226"/>
                    <a:pt x="14666" y="36226"/>
                    <a:pt x="10666" y="36226"/>
                  </a:cubicBezTo>
                  <a:cubicBezTo>
                    <a:pt x="8000" y="36226"/>
                    <a:pt x="8000" y="36226"/>
                    <a:pt x="8000" y="36226"/>
                  </a:cubicBezTo>
                  <a:cubicBezTo>
                    <a:pt x="6666" y="36226"/>
                    <a:pt x="5333" y="37358"/>
                    <a:pt x="4000" y="37358"/>
                  </a:cubicBezTo>
                  <a:cubicBezTo>
                    <a:pt x="0" y="38490"/>
                    <a:pt x="0" y="38490"/>
                    <a:pt x="0" y="38490"/>
                  </a:cubicBezTo>
                  <a:cubicBezTo>
                    <a:pt x="2666" y="40754"/>
                    <a:pt x="2666" y="40754"/>
                    <a:pt x="2666" y="40754"/>
                  </a:cubicBezTo>
                  <a:cubicBezTo>
                    <a:pt x="4000" y="41886"/>
                    <a:pt x="5333" y="41886"/>
                    <a:pt x="5333" y="43018"/>
                  </a:cubicBezTo>
                  <a:cubicBezTo>
                    <a:pt x="5333" y="43018"/>
                    <a:pt x="5333" y="43018"/>
                    <a:pt x="4000" y="43018"/>
                  </a:cubicBezTo>
                  <a:cubicBezTo>
                    <a:pt x="2666" y="44150"/>
                    <a:pt x="1333" y="44150"/>
                    <a:pt x="1333" y="47547"/>
                  </a:cubicBezTo>
                  <a:cubicBezTo>
                    <a:pt x="1333" y="47547"/>
                    <a:pt x="0" y="54339"/>
                    <a:pt x="4000" y="55471"/>
                  </a:cubicBezTo>
                  <a:cubicBezTo>
                    <a:pt x="4000" y="56603"/>
                    <a:pt x="5333" y="56603"/>
                    <a:pt x="6666" y="56603"/>
                  </a:cubicBezTo>
                  <a:cubicBezTo>
                    <a:pt x="5333" y="57735"/>
                    <a:pt x="4000" y="57735"/>
                    <a:pt x="4000" y="58867"/>
                  </a:cubicBezTo>
                  <a:cubicBezTo>
                    <a:pt x="2666" y="62264"/>
                    <a:pt x="2666" y="65660"/>
                    <a:pt x="4000" y="67924"/>
                  </a:cubicBezTo>
                  <a:cubicBezTo>
                    <a:pt x="5333" y="69056"/>
                    <a:pt x="6666" y="70188"/>
                    <a:pt x="9333" y="71320"/>
                  </a:cubicBezTo>
                  <a:cubicBezTo>
                    <a:pt x="10666" y="71320"/>
                    <a:pt x="10666" y="71320"/>
                    <a:pt x="10666" y="71320"/>
                  </a:cubicBezTo>
                  <a:cubicBezTo>
                    <a:pt x="13333" y="71320"/>
                    <a:pt x="13333" y="72452"/>
                    <a:pt x="13333" y="73584"/>
                  </a:cubicBezTo>
                  <a:cubicBezTo>
                    <a:pt x="14666" y="75849"/>
                    <a:pt x="14666" y="76981"/>
                    <a:pt x="14666" y="79245"/>
                  </a:cubicBezTo>
                  <a:cubicBezTo>
                    <a:pt x="14666" y="79245"/>
                    <a:pt x="14666" y="80377"/>
                    <a:pt x="14666" y="81509"/>
                  </a:cubicBezTo>
                  <a:cubicBezTo>
                    <a:pt x="16000" y="84905"/>
                    <a:pt x="17333" y="86037"/>
                    <a:pt x="18666" y="87169"/>
                  </a:cubicBezTo>
                  <a:cubicBezTo>
                    <a:pt x="20000" y="87169"/>
                    <a:pt x="20000" y="87169"/>
                    <a:pt x="20000" y="88301"/>
                  </a:cubicBezTo>
                  <a:cubicBezTo>
                    <a:pt x="20000" y="88301"/>
                    <a:pt x="20000" y="89433"/>
                    <a:pt x="20000" y="89433"/>
                  </a:cubicBezTo>
                  <a:cubicBezTo>
                    <a:pt x="20000" y="90566"/>
                    <a:pt x="20000" y="92830"/>
                    <a:pt x="21333" y="93962"/>
                  </a:cubicBezTo>
                  <a:cubicBezTo>
                    <a:pt x="22666" y="95094"/>
                    <a:pt x="24000" y="95094"/>
                    <a:pt x="25333" y="95094"/>
                  </a:cubicBezTo>
                  <a:cubicBezTo>
                    <a:pt x="25333" y="95094"/>
                    <a:pt x="26666" y="95094"/>
                    <a:pt x="28000" y="95094"/>
                  </a:cubicBezTo>
                  <a:cubicBezTo>
                    <a:pt x="28000" y="95094"/>
                    <a:pt x="28000" y="93962"/>
                    <a:pt x="29333" y="93962"/>
                  </a:cubicBezTo>
                  <a:cubicBezTo>
                    <a:pt x="29333" y="95094"/>
                    <a:pt x="29333" y="95094"/>
                    <a:pt x="29333" y="95094"/>
                  </a:cubicBezTo>
                  <a:cubicBezTo>
                    <a:pt x="29333" y="96226"/>
                    <a:pt x="29333" y="98490"/>
                    <a:pt x="32000" y="99622"/>
                  </a:cubicBezTo>
                  <a:cubicBezTo>
                    <a:pt x="33333" y="100754"/>
                    <a:pt x="36000" y="101886"/>
                    <a:pt x="38666" y="103018"/>
                  </a:cubicBezTo>
                  <a:cubicBezTo>
                    <a:pt x="40000" y="103018"/>
                    <a:pt x="40000" y="104150"/>
                    <a:pt x="41333" y="104150"/>
                  </a:cubicBezTo>
                  <a:cubicBezTo>
                    <a:pt x="44000" y="105283"/>
                    <a:pt x="46666" y="106415"/>
                    <a:pt x="49333" y="108679"/>
                  </a:cubicBezTo>
                  <a:cubicBezTo>
                    <a:pt x="52000" y="109811"/>
                    <a:pt x="54666" y="110943"/>
                    <a:pt x="57333" y="112075"/>
                  </a:cubicBezTo>
                  <a:cubicBezTo>
                    <a:pt x="60000" y="113207"/>
                    <a:pt x="62666" y="114339"/>
                    <a:pt x="64000" y="115471"/>
                  </a:cubicBezTo>
                  <a:cubicBezTo>
                    <a:pt x="66666" y="116603"/>
                    <a:pt x="68000" y="117735"/>
                    <a:pt x="69333" y="118867"/>
                  </a:cubicBezTo>
                  <a:cubicBezTo>
                    <a:pt x="72000" y="120000"/>
                    <a:pt x="72000" y="120000"/>
                    <a:pt x="72000" y="120000"/>
                  </a:cubicBezTo>
                  <a:cubicBezTo>
                    <a:pt x="73333" y="117735"/>
                    <a:pt x="73333" y="117735"/>
                    <a:pt x="73333" y="117735"/>
                  </a:cubicBezTo>
                  <a:cubicBezTo>
                    <a:pt x="76000" y="114339"/>
                    <a:pt x="76000" y="113207"/>
                    <a:pt x="77333" y="109811"/>
                  </a:cubicBezTo>
                  <a:cubicBezTo>
                    <a:pt x="78666" y="106415"/>
                    <a:pt x="84000" y="103018"/>
                    <a:pt x="88000" y="99622"/>
                  </a:cubicBezTo>
                  <a:cubicBezTo>
                    <a:pt x="89333" y="98490"/>
                    <a:pt x="89333" y="98490"/>
                    <a:pt x="89333" y="98490"/>
                  </a:cubicBezTo>
                  <a:cubicBezTo>
                    <a:pt x="90666" y="97358"/>
                    <a:pt x="93333" y="96226"/>
                    <a:pt x="94666" y="95094"/>
                  </a:cubicBezTo>
                  <a:cubicBezTo>
                    <a:pt x="97333" y="92830"/>
                    <a:pt x="101333" y="91698"/>
                    <a:pt x="104000" y="88301"/>
                  </a:cubicBezTo>
                  <a:cubicBezTo>
                    <a:pt x="105333" y="86037"/>
                    <a:pt x="106666" y="83773"/>
                    <a:pt x="106666" y="80377"/>
                  </a:cubicBezTo>
                  <a:cubicBezTo>
                    <a:pt x="106666" y="79245"/>
                    <a:pt x="106666" y="79245"/>
                    <a:pt x="106666" y="79245"/>
                  </a:cubicBezTo>
                  <a:cubicBezTo>
                    <a:pt x="106666" y="75849"/>
                    <a:pt x="106666" y="73584"/>
                    <a:pt x="109333" y="71320"/>
                  </a:cubicBezTo>
                  <a:cubicBezTo>
                    <a:pt x="109333" y="71320"/>
                    <a:pt x="110666" y="71320"/>
                    <a:pt x="113333" y="71320"/>
                  </a:cubicBezTo>
                  <a:cubicBezTo>
                    <a:pt x="114666" y="71320"/>
                    <a:pt x="114666" y="71320"/>
                    <a:pt x="114666" y="71320"/>
                  </a:cubicBezTo>
                  <a:cubicBezTo>
                    <a:pt x="116000" y="71320"/>
                    <a:pt x="118666" y="70188"/>
                    <a:pt x="118666" y="69056"/>
                  </a:cubicBezTo>
                  <a:cubicBezTo>
                    <a:pt x="120000" y="67924"/>
                    <a:pt x="120000" y="65660"/>
                    <a:pt x="120000" y="64528"/>
                  </a:cubicBezTo>
                  <a:cubicBezTo>
                    <a:pt x="120000" y="63396"/>
                    <a:pt x="120000" y="62264"/>
                    <a:pt x="120000" y="61132"/>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2951" name="Shape 2951"/>
          <p:cNvGrpSpPr/>
          <p:nvPr/>
        </p:nvGrpSpPr>
        <p:grpSpPr>
          <a:xfrm>
            <a:off x="11463872" y="4338258"/>
            <a:ext cx="11003808" cy="6612520"/>
            <a:chOff x="11972290" y="4332248"/>
            <a:chExt cx="12640146" cy="7595845"/>
          </a:xfrm>
        </p:grpSpPr>
        <p:sp>
          <p:nvSpPr>
            <p:cNvPr id="2952" name="Shape 2952"/>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53" name="Shape 2953"/>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54" name="Shape 2954"/>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955" name="Shape 2955"/>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56" name="Shape 2956"/>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57" name="Shape 2957"/>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958" name="Shape 2958"/>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59" name="Shape 2959"/>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60" name="Shape 2960"/>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961" name="Shape 2961"/>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62" name="Shape 2962"/>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63" name="Shape 2963"/>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964" name="Shape 2964"/>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2968"/>
        <p:cNvGrpSpPr/>
        <p:nvPr/>
      </p:nvGrpSpPr>
      <p:grpSpPr>
        <a:xfrm>
          <a:off x="0" y="0"/>
          <a:ext cx="0" cy="0"/>
          <a:chOff x="0" y="0"/>
          <a:chExt cx="0" cy="0"/>
        </a:xfrm>
      </p:grpSpPr>
      <p:grpSp>
        <p:nvGrpSpPr>
          <p:cNvPr id="2969" name="Shape 2969"/>
          <p:cNvGrpSpPr/>
          <p:nvPr/>
        </p:nvGrpSpPr>
        <p:grpSpPr>
          <a:xfrm>
            <a:off x="12963529" y="4226962"/>
            <a:ext cx="8617981" cy="8129603"/>
            <a:chOff x="12898875" y="3276917"/>
            <a:chExt cx="8617981" cy="8129603"/>
          </a:xfrm>
        </p:grpSpPr>
        <p:sp>
          <p:nvSpPr>
            <p:cNvPr id="2970" name="Shape 2970"/>
            <p:cNvSpPr/>
            <p:nvPr/>
          </p:nvSpPr>
          <p:spPr>
            <a:xfrm>
              <a:off x="12898875" y="4054953"/>
              <a:ext cx="3404899" cy="5007756"/>
            </a:xfrm>
            <a:custGeom>
              <a:avLst/>
              <a:gdLst/>
              <a:ahLst/>
              <a:cxnLst/>
              <a:rect l="0" t="0" r="0" b="0"/>
              <a:pathLst>
                <a:path w="120000" h="120000" extrusionOk="0">
                  <a:moveTo>
                    <a:pt x="119612" y="6073"/>
                  </a:moveTo>
                  <a:lnTo>
                    <a:pt x="119612" y="6073"/>
                  </a:lnTo>
                  <a:cubicBezTo>
                    <a:pt x="119162" y="5894"/>
                    <a:pt x="118619" y="5831"/>
                    <a:pt x="118077" y="5704"/>
                  </a:cubicBezTo>
                  <a:cubicBezTo>
                    <a:pt x="117456" y="5641"/>
                    <a:pt x="117177" y="5398"/>
                    <a:pt x="116557" y="5398"/>
                  </a:cubicBezTo>
                  <a:cubicBezTo>
                    <a:pt x="116278" y="5398"/>
                    <a:pt x="116092" y="5462"/>
                    <a:pt x="115735" y="5462"/>
                  </a:cubicBezTo>
                  <a:cubicBezTo>
                    <a:pt x="115735" y="5768"/>
                    <a:pt x="115828" y="6010"/>
                    <a:pt x="116092" y="6253"/>
                  </a:cubicBezTo>
                  <a:cubicBezTo>
                    <a:pt x="116014" y="6316"/>
                    <a:pt x="116014" y="6316"/>
                    <a:pt x="116014" y="6316"/>
                  </a:cubicBezTo>
                  <a:cubicBezTo>
                    <a:pt x="115828" y="6316"/>
                    <a:pt x="115735" y="6253"/>
                    <a:pt x="115549" y="6200"/>
                  </a:cubicBezTo>
                  <a:cubicBezTo>
                    <a:pt x="115378" y="6253"/>
                    <a:pt x="115378" y="6253"/>
                    <a:pt x="115378" y="6253"/>
                  </a:cubicBezTo>
                  <a:cubicBezTo>
                    <a:pt x="115378" y="6316"/>
                    <a:pt x="115471" y="6379"/>
                    <a:pt x="115549" y="6442"/>
                  </a:cubicBezTo>
                  <a:cubicBezTo>
                    <a:pt x="115471" y="6558"/>
                    <a:pt x="115471" y="6558"/>
                    <a:pt x="115471" y="6558"/>
                  </a:cubicBezTo>
                  <a:cubicBezTo>
                    <a:pt x="115192" y="6506"/>
                    <a:pt x="115006" y="6379"/>
                    <a:pt x="114835" y="6253"/>
                  </a:cubicBezTo>
                  <a:cubicBezTo>
                    <a:pt x="114649" y="6316"/>
                    <a:pt x="114649" y="6316"/>
                    <a:pt x="114649" y="6316"/>
                  </a:cubicBezTo>
                  <a:cubicBezTo>
                    <a:pt x="114649" y="6558"/>
                    <a:pt x="114835" y="6622"/>
                    <a:pt x="114835" y="6875"/>
                  </a:cubicBezTo>
                  <a:cubicBezTo>
                    <a:pt x="114835" y="6927"/>
                    <a:pt x="114742" y="6927"/>
                    <a:pt x="114649" y="6927"/>
                  </a:cubicBezTo>
                  <a:cubicBezTo>
                    <a:pt x="114200" y="6506"/>
                    <a:pt x="114200" y="6506"/>
                    <a:pt x="114200" y="6506"/>
                  </a:cubicBezTo>
                  <a:cubicBezTo>
                    <a:pt x="113936" y="6748"/>
                    <a:pt x="113750" y="6875"/>
                    <a:pt x="113750" y="7181"/>
                  </a:cubicBezTo>
                  <a:cubicBezTo>
                    <a:pt x="113750" y="7613"/>
                    <a:pt x="114386" y="8710"/>
                    <a:pt x="113393" y="7613"/>
                  </a:cubicBezTo>
                  <a:cubicBezTo>
                    <a:pt x="113207" y="7919"/>
                    <a:pt x="113021" y="8340"/>
                    <a:pt x="113021" y="8594"/>
                  </a:cubicBezTo>
                  <a:cubicBezTo>
                    <a:pt x="113021" y="8710"/>
                    <a:pt x="113207" y="9015"/>
                    <a:pt x="113021" y="8773"/>
                  </a:cubicBezTo>
                  <a:cubicBezTo>
                    <a:pt x="112571" y="8277"/>
                    <a:pt x="112571" y="8277"/>
                    <a:pt x="112571" y="8277"/>
                  </a:cubicBezTo>
                  <a:cubicBezTo>
                    <a:pt x="112028" y="8224"/>
                    <a:pt x="111579" y="7971"/>
                    <a:pt x="112478" y="7971"/>
                  </a:cubicBezTo>
                  <a:cubicBezTo>
                    <a:pt x="112850" y="7971"/>
                    <a:pt x="113114" y="7792"/>
                    <a:pt x="113114" y="7550"/>
                  </a:cubicBezTo>
                  <a:cubicBezTo>
                    <a:pt x="113114" y="7181"/>
                    <a:pt x="112850" y="6991"/>
                    <a:pt x="112850" y="6558"/>
                  </a:cubicBezTo>
                  <a:cubicBezTo>
                    <a:pt x="112850" y="6253"/>
                    <a:pt x="112757" y="6073"/>
                    <a:pt x="112943" y="5831"/>
                  </a:cubicBezTo>
                  <a:cubicBezTo>
                    <a:pt x="113114" y="5641"/>
                    <a:pt x="113486" y="5578"/>
                    <a:pt x="113486" y="5335"/>
                  </a:cubicBezTo>
                  <a:cubicBezTo>
                    <a:pt x="113486" y="4787"/>
                    <a:pt x="112757" y="4597"/>
                    <a:pt x="112121" y="4355"/>
                  </a:cubicBezTo>
                  <a:cubicBezTo>
                    <a:pt x="111501" y="4112"/>
                    <a:pt x="111315" y="3922"/>
                    <a:pt x="110958" y="3553"/>
                  </a:cubicBezTo>
                  <a:cubicBezTo>
                    <a:pt x="110865" y="3374"/>
                    <a:pt x="110493" y="3374"/>
                    <a:pt x="110493" y="3247"/>
                  </a:cubicBezTo>
                  <a:cubicBezTo>
                    <a:pt x="110493" y="3121"/>
                    <a:pt x="110586" y="3121"/>
                    <a:pt x="110586" y="3068"/>
                  </a:cubicBezTo>
                  <a:cubicBezTo>
                    <a:pt x="110586" y="2636"/>
                    <a:pt x="109950" y="2572"/>
                    <a:pt x="109423" y="2330"/>
                  </a:cubicBezTo>
                  <a:cubicBezTo>
                    <a:pt x="109144" y="2203"/>
                    <a:pt x="108973" y="2087"/>
                    <a:pt x="108601" y="1961"/>
                  </a:cubicBezTo>
                  <a:cubicBezTo>
                    <a:pt x="108338" y="1834"/>
                    <a:pt x="107888" y="1834"/>
                    <a:pt x="107888" y="1655"/>
                  </a:cubicBezTo>
                  <a:cubicBezTo>
                    <a:pt x="107888" y="1349"/>
                    <a:pt x="107888" y="1043"/>
                    <a:pt x="107516" y="1043"/>
                  </a:cubicBezTo>
                  <a:cubicBezTo>
                    <a:pt x="107066" y="1043"/>
                    <a:pt x="106802" y="1096"/>
                    <a:pt x="106353" y="1096"/>
                  </a:cubicBezTo>
                  <a:cubicBezTo>
                    <a:pt x="105438" y="1096"/>
                    <a:pt x="104895" y="611"/>
                    <a:pt x="104631" y="0"/>
                  </a:cubicBezTo>
                  <a:cubicBezTo>
                    <a:pt x="104275" y="115"/>
                    <a:pt x="104088" y="242"/>
                    <a:pt x="103825" y="369"/>
                  </a:cubicBezTo>
                  <a:cubicBezTo>
                    <a:pt x="103096" y="179"/>
                    <a:pt x="103096" y="179"/>
                    <a:pt x="103096" y="179"/>
                  </a:cubicBezTo>
                  <a:cubicBezTo>
                    <a:pt x="102910" y="179"/>
                    <a:pt x="102910" y="179"/>
                    <a:pt x="102910" y="179"/>
                  </a:cubicBezTo>
                  <a:cubicBezTo>
                    <a:pt x="103375" y="611"/>
                    <a:pt x="103546" y="917"/>
                    <a:pt x="104088" y="1096"/>
                  </a:cubicBezTo>
                  <a:cubicBezTo>
                    <a:pt x="103995" y="1223"/>
                    <a:pt x="103995" y="1223"/>
                    <a:pt x="103995" y="1223"/>
                  </a:cubicBezTo>
                  <a:cubicBezTo>
                    <a:pt x="103732" y="1223"/>
                    <a:pt x="103546" y="1223"/>
                    <a:pt x="103189" y="1223"/>
                  </a:cubicBezTo>
                  <a:cubicBezTo>
                    <a:pt x="103189" y="1718"/>
                    <a:pt x="102832" y="2024"/>
                    <a:pt x="102196" y="2330"/>
                  </a:cubicBezTo>
                  <a:cubicBezTo>
                    <a:pt x="101917" y="2393"/>
                    <a:pt x="101917" y="2636"/>
                    <a:pt x="101654" y="2636"/>
                  </a:cubicBezTo>
                  <a:cubicBezTo>
                    <a:pt x="100925" y="2636"/>
                    <a:pt x="100925" y="2024"/>
                    <a:pt x="100925" y="1528"/>
                  </a:cubicBezTo>
                  <a:cubicBezTo>
                    <a:pt x="100925" y="854"/>
                    <a:pt x="101018" y="1402"/>
                    <a:pt x="100304" y="1655"/>
                  </a:cubicBezTo>
                  <a:cubicBezTo>
                    <a:pt x="100025" y="1771"/>
                    <a:pt x="99576" y="1718"/>
                    <a:pt x="99576" y="1961"/>
                  </a:cubicBezTo>
                  <a:cubicBezTo>
                    <a:pt x="99576" y="2140"/>
                    <a:pt x="100025" y="2140"/>
                    <a:pt x="100118" y="2330"/>
                  </a:cubicBezTo>
                  <a:cubicBezTo>
                    <a:pt x="99669" y="2393"/>
                    <a:pt x="99483" y="2636"/>
                    <a:pt x="99126" y="2636"/>
                  </a:cubicBezTo>
                  <a:cubicBezTo>
                    <a:pt x="98040" y="2636"/>
                    <a:pt x="99033" y="1771"/>
                    <a:pt x="97777" y="2699"/>
                  </a:cubicBezTo>
                  <a:cubicBezTo>
                    <a:pt x="97854" y="2942"/>
                    <a:pt x="97854" y="2942"/>
                    <a:pt x="97854" y="2942"/>
                  </a:cubicBezTo>
                  <a:cubicBezTo>
                    <a:pt x="97684" y="3121"/>
                    <a:pt x="97311" y="3247"/>
                    <a:pt x="97311" y="3490"/>
                  </a:cubicBezTo>
                  <a:cubicBezTo>
                    <a:pt x="97311" y="3680"/>
                    <a:pt x="97498" y="3743"/>
                    <a:pt x="97498" y="3922"/>
                  </a:cubicBezTo>
                  <a:cubicBezTo>
                    <a:pt x="97498" y="4175"/>
                    <a:pt x="96955" y="4112"/>
                    <a:pt x="96598" y="4175"/>
                  </a:cubicBezTo>
                  <a:cubicBezTo>
                    <a:pt x="96691" y="4355"/>
                    <a:pt x="96691" y="4481"/>
                    <a:pt x="96784" y="4660"/>
                  </a:cubicBezTo>
                  <a:cubicBezTo>
                    <a:pt x="96691" y="4597"/>
                    <a:pt x="96691" y="4597"/>
                    <a:pt x="96691" y="4597"/>
                  </a:cubicBezTo>
                  <a:cubicBezTo>
                    <a:pt x="96505" y="4418"/>
                    <a:pt x="96241" y="4418"/>
                    <a:pt x="96148" y="4228"/>
                  </a:cubicBezTo>
                  <a:cubicBezTo>
                    <a:pt x="95962" y="4112"/>
                    <a:pt x="96055" y="3806"/>
                    <a:pt x="95699" y="3806"/>
                  </a:cubicBezTo>
                  <a:cubicBezTo>
                    <a:pt x="94520" y="3806"/>
                    <a:pt x="94784" y="5093"/>
                    <a:pt x="94784" y="3005"/>
                  </a:cubicBezTo>
                  <a:lnTo>
                    <a:pt x="94877" y="2942"/>
                  </a:lnTo>
                  <a:cubicBezTo>
                    <a:pt x="94877" y="2699"/>
                    <a:pt x="94520" y="2699"/>
                    <a:pt x="94256" y="2572"/>
                  </a:cubicBezTo>
                  <a:cubicBezTo>
                    <a:pt x="94256" y="3680"/>
                    <a:pt x="94256" y="3680"/>
                    <a:pt x="94256" y="3680"/>
                  </a:cubicBezTo>
                  <a:cubicBezTo>
                    <a:pt x="94256" y="3922"/>
                    <a:pt x="94256" y="4049"/>
                    <a:pt x="94163" y="4291"/>
                  </a:cubicBezTo>
                  <a:cubicBezTo>
                    <a:pt x="93621" y="4291"/>
                    <a:pt x="93171" y="4291"/>
                    <a:pt x="92892" y="4660"/>
                  </a:cubicBezTo>
                  <a:cubicBezTo>
                    <a:pt x="92799" y="4597"/>
                    <a:pt x="92799" y="4534"/>
                    <a:pt x="92721" y="4534"/>
                  </a:cubicBezTo>
                  <a:cubicBezTo>
                    <a:pt x="92721" y="4418"/>
                    <a:pt x="92721" y="4418"/>
                    <a:pt x="92721" y="4418"/>
                  </a:cubicBezTo>
                  <a:cubicBezTo>
                    <a:pt x="92349" y="4418"/>
                    <a:pt x="92349" y="4418"/>
                    <a:pt x="92349" y="4418"/>
                  </a:cubicBezTo>
                  <a:cubicBezTo>
                    <a:pt x="92256" y="4418"/>
                    <a:pt x="92178" y="4355"/>
                    <a:pt x="92085" y="4355"/>
                  </a:cubicBezTo>
                  <a:cubicBezTo>
                    <a:pt x="91992" y="4355"/>
                    <a:pt x="91992" y="4418"/>
                    <a:pt x="91899" y="4418"/>
                  </a:cubicBezTo>
                  <a:cubicBezTo>
                    <a:pt x="91992" y="4787"/>
                    <a:pt x="91186" y="4840"/>
                    <a:pt x="91186" y="5209"/>
                  </a:cubicBezTo>
                  <a:cubicBezTo>
                    <a:pt x="91186" y="5578"/>
                    <a:pt x="91729" y="5768"/>
                    <a:pt x="92178" y="5768"/>
                  </a:cubicBezTo>
                  <a:cubicBezTo>
                    <a:pt x="92178" y="5831"/>
                    <a:pt x="92256" y="5831"/>
                    <a:pt x="92256" y="5894"/>
                  </a:cubicBezTo>
                  <a:cubicBezTo>
                    <a:pt x="92256" y="6073"/>
                    <a:pt x="92085" y="6200"/>
                    <a:pt x="91899" y="6316"/>
                  </a:cubicBezTo>
                  <a:cubicBezTo>
                    <a:pt x="91992" y="6442"/>
                    <a:pt x="91992" y="6442"/>
                    <a:pt x="91992" y="6442"/>
                  </a:cubicBezTo>
                  <a:cubicBezTo>
                    <a:pt x="92085" y="6442"/>
                    <a:pt x="92085" y="6506"/>
                    <a:pt x="92178" y="6506"/>
                  </a:cubicBezTo>
                  <a:cubicBezTo>
                    <a:pt x="92256" y="6506"/>
                    <a:pt x="92349" y="6442"/>
                    <a:pt x="92442" y="6379"/>
                  </a:cubicBezTo>
                  <a:cubicBezTo>
                    <a:pt x="92535" y="6442"/>
                    <a:pt x="92628" y="6558"/>
                    <a:pt x="92721" y="6558"/>
                  </a:cubicBezTo>
                  <a:cubicBezTo>
                    <a:pt x="92892" y="6558"/>
                    <a:pt x="92985" y="6622"/>
                    <a:pt x="93078" y="6622"/>
                  </a:cubicBezTo>
                  <a:cubicBezTo>
                    <a:pt x="92892" y="6685"/>
                    <a:pt x="92799" y="6748"/>
                    <a:pt x="92799" y="6875"/>
                  </a:cubicBezTo>
                  <a:cubicBezTo>
                    <a:pt x="92799" y="7054"/>
                    <a:pt x="93171" y="7117"/>
                    <a:pt x="93434" y="7297"/>
                  </a:cubicBezTo>
                  <a:cubicBezTo>
                    <a:pt x="93078" y="7360"/>
                    <a:pt x="92892" y="7486"/>
                    <a:pt x="92535" y="7486"/>
                  </a:cubicBezTo>
                  <a:cubicBezTo>
                    <a:pt x="91992" y="7486"/>
                    <a:pt x="91729" y="7244"/>
                    <a:pt x="91279" y="7117"/>
                  </a:cubicBezTo>
                  <a:cubicBezTo>
                    <a:pt x="91279" y="7244"/>
                    <a:pt x="91186" y="7297"/>
                    <a:pt x="91093" y="7423"/>
                  </a:cubicBezTo>
                  <a:cubicBezTo>
                    <a:pt x="90193" y="7117"/>
                    <a:pt x="90193" y="6010"/>
                    <a:pt x="90100" y="7244"/>
                  </a:cubicBezTo>
                  <a:cubicBezTo>
                    <a:pt x="89728" y="7244"/>
                    <a:pt x="89464" y="7244"/>
                    <a:pt x="89108" y="7244"/>
                  </a:cubicBezTo>
                  <a:cubicBezTo>
                    <a:pt x="89108" y="7360"/>
                    <a:pt x="89108" y="7423"/>
                    <a:pt x="89108" y="7550"/>
                  </a:cubicBezTo>
                  <a:cubicBezTo>
                    <a:pt x="89464" y="7550"/>
                    <a:pt x="89464" y="7550"/>
                    <a:pt x="89464" y="7550"/>
                  </a:cubicBezTo>
                  <a:cubicBezTo>
                    <a:pt x="89728" y="7550"/>
                    <a:pt x="89914" y="7423"/>
                    <a:pt x="90271" y="7423"/>
                  </a:cubicBezTo>
                  <a:cubicBezTo>
                    <a:pt x="89914" y="7613"/>
                    <a:pt x="89728" y="7729"/>
                    <a:pt x="89371" y="7792"/>
                  </a:cubicBezTo>
                  <a:cubicBezTo>
                    <a:pt x="89464" y="8035"/>
                    <a:pt x="89728" y="8098"/>
                    <a:pt x="90100" y="8098"/>
                  </a:cubicBezTo>
                  <a:cubicBezTo>
                    <a:pt x="90271" y="8098"/>
                    <a:pt x="90457" y="7971"/>
                    <a:pt x="90643" y="7971"/>
                  </a:cubicBezTo>
                  <a:cubicBezTo>
                    <a:pt x="90550" y="8161"/>
                    <a:pt x="90550" y="8277"/>
                    <a:pt x="90550" y="8530"/>
                  </a:cubicBezTo>
                  <a:cubicBezTo>
                    <a:pt x="90550" y="8836"/>
                    <a:pt x="91992" y="9690"/>
                    <a:pt x="91636" y="9637"/>
                  </a:cubicBezTo>
                  <a:cubicBezTo>
                    <a:pt x="90907" y="9448"/>
                    <a:pt x="91093" y="9142"/>
                    <a:pt x="90550" y="9142"/>
                  </a:cubicBezTo>
                  <a:cubicBezTo>
                    <a:pt x="90364" y="9142"/>
                    <a:pt x="90271" y="9268"/>
                    <a:pt x="90193" y="9332"/>
                  </a:cubicBezTo>
                  <a:cubicBezTo>
                    <a:pt x="89821" y="9205"/>
                    <a:pt x="89558" y="9205"/>
                    <a:pt x="89464" y="9015"/>
                  </a:cubicBezTo>
                  <a:cubicBezTo>
                    <a:pt x="89278" y="8836"/>
                    <a:pt x="89558" y="8594"/>
                    <a:pt x="89371" y="8404"/>
                  </a:cubicBezTo>
                  <a:cubicBezTo>
                    <a:pt x="89108" y="8277"/>
                    <a:pt x="88829" y="8467"/>
                    <a:pt x="88565" y="8404"/>
                  </a:cubicBezTo>
                  <a:cubicBezTo>
                    <a:pt x="88379" y="8340"/>
                    <a:pt x="88379" y="8224"/>
                    <a:pt x="88193" y="8224"/>
                  </a:cubicBezTo>
                  <a:cubicBezTo>
                    <a:pt x="87743" y="8224"/>
                    <a:pt x="87666" y="8594"/>
                    <a:pt x="87293" y="8710"/>
                  </a:cubicBezTo>
                  <a:cubicBezTo>
                    <a:pt x="87479" y="8963"/>
                    <a:pt x="87479" y="8963"/>
                    <a:pt x="87479" y="8963"/>
                  </a:cubicBezTo>
                  <a:cubicBezTo>
                    <a:pt x="87293" y="9142"/>
                    <a:pt x="87123" y="9268"/>
                    <a:pt x="86751" y="9268"/>
                  </a:cubicBezTo>
                  <a:cubicBezTo>
                    <a:pt x="86580" y="9268"/>
                    <a:pt x="86394" y="9142"/>
                    <a:pt x="86301" y="9015"/>
                  </a:cubicBezTo>
                  <a:cubicBezTo>
                    <a:pt x="86130" y="9268"/>
                    <a:pt x="85588" y="9268"/>
                    <a:pt x="85588" y="9574"/>
                  </a:cubicBezTo>
                  <a:cubicBezTo>
                    <a:pt x="85588" y="9637"/>
                    <a:pt x="85665" y="9690"/>
                    <a:pt x="85758" y="9753"/>
                  </a:cubicBezTo>
                  <a:cubicBezTo>
                    <a:pt x="85401" y="9943"/>
                    <a:pt x="85308" y="10249"/>
                    <a:pt x="85308" y="10555"/>
                  </a:cubicBezTo>
                  <a:cubicBezTo>
                    <a:pt x="85308" y="10734"/>
                    <a:pt x="85494" y="10861"/>
                    <a:pt x="85758" y="10861"/>
                  </a:cubicBezTo>
                  <a:cubicBezTo>
                    <a:pt x="85758" y="10861"/>
                    <a:pt x="85851" y="10861"/>
                    <a:pt x="85944" y="10861"/>
                  </a:cubicBezTo>
                  <a:cubicBezTo>
                    <a:pt x="86130" y="10861"/>
                    <a:pt x="86130" y="10861"/>
                    <a:pt x="86130" y="10861"/>
                  </a:cubicBezTo>
                  <a:cubicBezTo>
                    <a:pt x="86130" y="10987"/>
                    <a:pt x="86130" y="11103"/>
                    <a:pt x="86130" y="11293"/>
                  </a:cubicBezTo>
                  <a:cubicBezTo>
                    <a:pt x="87123" y="10987"/>
                    <a:pt x="87293" y="10555"/>
                    <a:pt x="88022" y="10059"/>
                  </a:cubicBezTo>
                  <a:cubicBezTo>
                    <a:pt x="88022" y="10681"/>
                    <a:pt x="88022" y="10681"/>
                    <a:pt x="88022" y="10681"/>
                  </a:cubicBezTo>
                  <a:cubicBezTo>
                    <a:pt x="88022" y="11050"/>
                    <a:pt x="87030" y="11050"/>
                    <a:pt x="87030" y="11472"/>
                  </a:cubicBezTo>
                  <a:cubicBezTo>
                    <a:pt x="87030" y="11536"/>
                    <a:pt x="87123" y="11599"/>
                    <a:pt x="87123" y="11715"/>
                  </a:cubicBezTo>
                  <a:cubicBezTo>
                    <a:pt x="86937" y="11778"/>
                    <a:pt x="86751" y="11841"/>
                    <a:pt x="86751" y="11968"/>
                  </a:cubicBezTo>
                  <a:cubicBezTo>
                    <a:pt x="86751" y="12147"/>
                    <a:pt x="86937" y="12210"/>
                    <a:pt x="86937" y="12400"/>
                  </a:cubicBezTo>
                  <a:cubicBezTo>
                    <a:pt x="86937" y="12579"/>
                    <a:pt x="86580" y="12579"/>
                    <a:pt x="86394" y="12769"/>
                  </a:cubicBezTo>
                  <a:cubicBezTo>
                    <a:pt x="86130" y="12706"/>
                    <a:pt x="86037" y="12643"/>
                    <a:pt x="85758" y="12579"/>
                  </a:cubicBezTo>
                  <a:cubicBezTo>
                    <a:pt x="85665" y="12949"/>
                    <a:pt x="85665" y="13128"/>
                    <a:pt x="85494" y="13434"/>
                  </a:cubicBezTo>
                  <a:cubicBezTo>
                    <a:pt x="85665" y="13497"/>
                    <a:pt x="85758" y="13560"/>
                    <a:pt x="85944" y="13560"/>
                  </a:cubicBezTo>
                  <a:cubicBezTo>
                    <a:pt x="86130" y="13560"/>
                    <a:pt x="86208" y="13497"/>
                    <a:pt x="86394" y="13497"/>
                  </a:cubicBezTo>
                  <a:cubicBezTo>
                    <a:pt x="86673" y="13497"/>
                    <a:pt x="89278" y="14056"/>
                    <a:pt x="88751" y="14172"/>
                  </a:cubicBezTo>
                  <a:cubicBezTo>
                    <a:pt x="87743" y="13992"/>
                    <a:pt x="87200" y="14172"/>
                    <a:pt x="86301" y="14056"/>
                  </a:cubicBezTo>
                  <a:cubicBezTo>
                    <a:pt x="85851" y="13992"/>
                    <a:pt x="85588" y="13750"/>
                    <a:pt x="85138" y="13750"/>
                  </a:cubicBezTo>
                  <a:lnTo>
                    <a:pt x="85045" y="13803"/>
                  </a:lnTo>
                  <a:cubicBezTo>
                    <a:pt x="85045" y="14056"/>
                    <a:pt x="85308" y="14235"/>
                    <a:pt x="85665" y="14235"/>
                  </a:cubicBezTo>
                  <a:cubicBezTo>
                    <a:pt x="85665" y="14425"/>
                    <a:pt x="85588" y="14488"/>
                    <a:pt x="85494" y="14604"/>
                  </a:cubicBezTo>
                  <a:cubicBezTo>
                    <a:pt x="85215" y="14488"/>
                    <a:pt x="85138" y="14298"/>
                    <a:pt x="84766" y="14298"/>
                  </a:cubicBezTo>
                  <a:cubicBezTo>
                    <a:pt x="84673" y="14298"/>
                    <a:pt x="84595" y="14362"/>
                    <a:pt x="84502" y="14362"/>
                  </a:cubicBezTo>
                  <a:cubicBezTo>
                    <a:pt x="83866" y="14362"/>
                    <a:pt x="83866" y="13866"/>
                    <a:pt x="83509" y="13560"/>
                  </a:cubicBezTo>
                  <a:cubicBezTo>
                    <a:pt x="83137" y="13254"/>
                    <a:pt x="82688" y="13318"/>
                    <a:pt x="82145" y="13318"/>
                  </a:cubicBezTo>
                  <a:cubicBezTo>
                    <a:pt x="82067" y="13318"/>
                    <a:pt x="82067" y="13318"/>
                    <a:pt x="81974" y="13318"/>
                  </a:cubicBezTo>
                  <a:cubicBezTo>
                    <a:pt x="82145" y="13560"/>
                    <a:pt x="82424" y="13560"/>
                    <a:pt x="82424" y="13803"/>
                  </a:cubicBezTo>
                  <a:cubicBezTo>
                    <a:pt x="82424" y="13866"/>
                    <a:pt x="82331" y="13866"/>
                    <a:pt x="82331" y="13929"/>
                  </a:cubicBezTo>
                  <a:cubicBezTo>
                    <a:pt x="81974" y="13929"/>
                    <a:pt x="81974" y="13929"/>
                    <a:pt x="81974" y="13929"/>
                  </a:cubicBezTo>
                  <a:cubicBezTo>
                    <a:pt x="81788" y="13929"/>
                    <a:pt x="81695" y="14056"/>
                    <a:pt x="81524" y="14056"/>
                  </a:cubicBezTo>
                  <a:cubicBezTo>
                    <a:pt x="81338" y="14056"/>
                    <a:pt x="81245" y="13866"/>
                    <a:pt x="81075" y="13803"/>
                  </a:cubicBezTo>
                  <a:cubicBezTo>
                    <a:pt x="80703" y="13497"/>
                    <a:pt x="80253" y="13381"/>
                    <a:pt x="80253" y="12949"/>
                  </a:cubicBezTo>
                  <a:cubicBezTo>
                    <a:pt x="80253" y="12885"/>
                    <a:pt x="80346" y="12822"/>
                    <a:pt x="80346" y="12706"/>
                  </a:cubicBezTo>
                  <a:cubicBezTo>
                    <a:pt x="79989" y="12769"/>
                    <a:pt x="79989" y="12769"/>
                    <a:pt x="79989" y="12769"/>
                  </a:cubicBezTo>
                  <a:cubicBezTo>
                    <a:pt x="79896" y="12769"/>
                    <a:pt x="79896" y="12706"/>
                    <a:pt x="79803" y="12706"/>
                  </a:cubicBezTo>
                  <a:cubicBezTo>
                    <a:pt x="79710" y="12706"/>
                    <a:pt x="79710" y="12769"/>
                    <a:pt x="79617" y="12769"/>
                  </a:cubicBezTo>
                  <a:cubicBezTo>
                    <a:pt x="79617" y="12949"/>
                    <a:pt x="79539" y="13012"/>
                    <a:pt x="79539" y="13191"/>
                  </a:cubicBezTo>
                  <a:cubicBezTo>
                    <a:pt x="79539" y="13254"/>
                    <a:pt x="79617" y="13254"/>
                    <a:pt x="79617" y="13318"/>
                  </a:cubicBezTo>
                  <a:cubicBezTo>
                    <a:pt x="80160" y="13318"/>
                    <a:pt x="80160" y="13318"/>
                    <a:pt x="80160" y="13318"/>
                  </a:cubicBezTo>
                  <a:cubicBezTo>
                    <a:pt x="80160" y="13992"/>
                    <a:pt x="80160" y="13992"/>
                    <a:pt x="80160" y="13992"/>
                  </a:cubicBezTo>
                  <a:cubicBezTo>
                    <a:pt x="79989" y="14119"/>
                    <a:pt x="79617" y="14119"/>
                    <a:pt x="79617" y="14235"/>
                  </a:cubicBezTo>
                  <a:cubicBezTo>
                    <a:pt x="79617" y="14425"/>
                    <a:pt x="79803" y="14488"/>
                    <a:pt x="79803" y="14604"/>
                  </a:cubicBezTo>
                  <a:cubicBezTo>
                    <a:pt x="79803" y="14847"/>
                    <a:pt x="79260" y="14910"/>
                    <a:pt x="79260" y="15152"/>
                  </a:cubicBezTo>
                  <a:cubicBezTo>
                    <a:pt x="79260" y="15521"/>
                    <a:pt x="79989" y="15342"/>
                    <a:pt x="80346" y="15521"/>
                  </a:cubicBezTo>
                  <a:cubicBezTo>
                    <a:pt x="80703" y="15838"/>
                    <a:pt x="80609" y="16207"/>
                    <a:pt x="80796" y="16565"/>
                  </a:cubicBezTo>
                  <a:cubicBezTo>
                    <a:pt x="81075" y="16513"/>
                    <a:pt x="81338" y="16565"/>
                    <a:pt x="81617" y="16449"/>
                  </a:cubicBezTo>
                  <a:cubicBezTo>
                    <a:pt x="81788" y="16513"/>
                    <a:pt x="81788" y="16513"/>
                    <a:pt x="81788" y="16513"/>
                  </a:cubicBezTo>
                  <a:cubicBezTo>
                    <a:pt x="81524" y="16692"/>
                    <a:pt x="81338" y="16755"/>
                    <a:pt x="80982" y="16871"/>
                  </a:cubicBezTo>
                  <a:cubicBezTo>
                    <a:pt x="81431" y="17304"/>
                    <a:pt x="81881" y="17557"/>
                    <a:pt x="80889" y="17124"/>
                  </a:cubicBezTo>
                  <a:cubicBezTo>
                    <a:pt x="81152" y="17609"/>
                    <a:pt x="81338" y="17926"/>
                    <a:pt x="81788" y="18347"/>
                  </a:cubicBezTo>
                  <a:cubicBezTo>
                    <a:pt x="81695" y="18474"/>
                    <a:pt x="81695" y="18474"/>
                    <a:pt x="81695" y="18474"/>
                  </a:cubicBezTo>
                  <a:cubicBezTo>
                    <a:pt x="81152" y="18231"/>
                    <a:pt x="80796" y="18105"/>
                    <a:pt x="80346" y="17862"/>
                  </a:cubicBezTo>
                  <a:cubicBezTo>
                    <a:pt x="79989" y="17609"/>
                    <a:pt x="80082" y="17188"/>
                    <a:pt x="79617" y="17188"/>
                  </a:cubicBezTo>
                  <a:cubicBezTo>
                    <a:pt x="79353" y="17188"/>
                    <a:pt x="79539" y="17493"/>
                    <a:pt x="79539" y="17673"/>
                  </a:cubicBezTo>
                  <a:cubicBezTo>
                    <a:pt x="79539" y="17978"/>
                    <a:pt x="79896" y="18105"/>
                    <a:pt x="80082" y="18411"/>
                  </a:cubicBezTo>
                  <a:cubicBezTo>
                    <a:pt x="79989" y="18474"/>
                    <a:pt x="79803" y="18537"/>
                    <a:pt x="79617" y="18537"/>
                  </a:cubicBezTo>
                  <a:cubicBezTo>
                    <a:pt x="79617" y="18843"/>
                    <a:pt x="79167" y="18906"/>
                    <a:pt x="79167" y="19212"/>
                  </a:cubicBezTo>
                  <a:cubicBezTo>
                    <a:pt x="79167" y="19328"/>
                    <a:pt x="79260" y="19391"/>
                    <a:pt x="79260" y="19518"/>
                  </a:cubicBezTo>
                  <a:cubicBezTo>
                    <a:pt x="79260" y="19887"/>
                    <a:pt x="78997" y="21416"/>
                    <a:pt x="78997" y="20309"/>
                  </a:cubicBezTo>
                  <a:cubicBezTo>
                    <a:pt x="78997" y="20130"/>
                    <a:pt x="79090" y="20003"/>
                    <a:pt x="79090" y="19824"/>
                  </a:cubicBezTo>
                  <a:cubicBezTo>
                    <a:pt x="79090" y="19391"/>
                    <a:pt x="78547" y="19275"/>
                    <a:pt x="78004" y="19022"/>
                  </a:cubicBezTo>
                  <a:cubicBezTo>
                    <a:pt x="77368" y="18590"/>
                    <a:pt x="77632" y="18105"/>
                    <a:pt x="77182" y="17557"/>
                  </a:cubicBezTo>
                  <a:cubicBezTo>
                    <a:pt x="76826" y="17124"/>
                    <a:pt x="76019" y="17061"/>
                    <a:pt x="76019" y="16565"/>
                  </a:cubicBezTo>
                  <a:cubicBezTo>
                    <a:pt x="76019" y="16386"/>
                    <a:pt x="76097" y="16323"/>
                    <a:pt x="76097" y="16144"/>
                  </a:cubicBezTo>
                  <a:cubicBezTo>
                    <a:pt x="76097" y="15954"/>
                    <a:pt x="76097" y="15954"/>
                    <a:pt x="76097" y="15954"/>
                  </a:cubicBezTo>
                  <a:cubicBezTo>
                    <a:pt x="75926" y="15891"/>
                    <a:pt x="75833" y="15891"/>
                    <a:pt x="75554" y="15838"/>
                  </a:cubicBezTo>
                  <a:cubicBezTo>
                    <a:pt x="75647" y="15585"/>
                    <a:pt x="75647" y="15585"/>
                    <a:pt x="75647" y="15585"/>
                  </a:cubicBezTo>
                  <a:cubicBezTo>
                    <a:pt x="75290" y="15279"/>
                    <a:pt x="74561" y="15216"/>
                    <a:pt x="74561" y="14794"/>
                  </a:cubicBezTo>
                  <a:cubicBezTo>
                    <a:pt x="74561" y="14488"/>
                    <a:pt x="74841" y="14362"/>
                    <a:pt x="74934" y="14056"/>
                  </a:cubicBezTo>
                  <a:cubicBezTo>
                    <a:pt x="74654" y="14056"/>
                    <a:pt x="74561" y="14056"/>
                    <a:pt x="74298" y="14056"/>
                  </a:cubicBezTo>
                  <a:cubicBezTo>
                    <a:pt x="74112" y="14488"/>
                    <a:pt x="73755" y="14667"/>
                    <a:pt x="73119" y="14731"/>
                  </a:cubicBezTo>
                  <a:cubicBezTo>
                    <a:pt x="73212" y="14973"/>
                    <a:pt x="73119" y="15100"/>
                    <a:pt x="73119" y="15342"/>
                  </a:cubicBezTo>
                  <a:cubicBezTo>
                    <a:pt x="73119" y="15585"/>
                    <a:pt x="73398" y="15711"/>
                    <a:pt x="73755" y="15775"/>
                  </a:cubicBezTo>
                  <a:cubicBezTo>
                    <a:pt x="73662" y="15838"/>
                    <a:pt x="73662" y="15891"/>
                    <a:pt x="73662" y="15954"/>
                  </a:cubicBezTo>
                  <a:cubicBezTo>
                    <a:pt x="73119" y="15954"/>
                    <a:pt x="72762" y="16080"/>
                    <a:pt x="72220" y="16080"/>
                  </a:cubicBezTo>
                  <a:cubicBezTo>
                    <a:pt x="71956" y="16080"/>
                    <a:pt x="71863" y="15891"/>
                    <a:pt x="71677" y="15838"/>
                  </a:cubicBezTo>
                  <a:cubicBezTo>
                    <a:pt x="71584" y="16260"/>
                    <a:pt x="71677" y="16449"/>
                    <a:pt x="71677" y="16871"/>
                  </a:cubicBezTo>
                  <a:cubicBezTo>
                    <a:pt x="71506" y="16871"/>
                    <a:pt x="71506" y="16871"/>
                    <a:pt x="71506" y="16871"/>
                  </a:cubicBezTo>
                  <a:cubicBezTo>
                    <a:pt x="70591" y="16998"/>
                    <a:pt x="70328" y="17367"/>
                    <a:pt x="69785" y="17862"/>
                  </a:cubicBezTo>
                  <a:cubicBezTo>
                    <a:pt x="69335" y="18347"/>
                    <a:pt x="68792" y="18590"/>
                    <a:pt x="68792" y="19149"/>
                  </a:cubicBezTo>
                  <a:cubicBezTo>
                    <a:pt x="68792" y="19887"/>
                    <a:pt x="69056" y="20309"/>
                    <a:pt x="69149" y="20994"/>
                  </a:cubicBezTo>
                  <a:cubicBezTo>
                    <a:pt x="69149" y="21416"/>
                    <a:pt x="68886" y="21722"/>
                    <a:pt x="69335" y="22028"/>
                  </a:cubicBezTo>
                  <a:cubicBezTo>
                    <a:pt x="69599" y="22281"/>
                    <a:pt x="70591" y="22091"/>
                    <a:pt x="70591" y="22460"/>
                  </a:cubicBezTo>
                  <a:cubicBezTo>
                    <a:pt x="70591" y="23261"/>
                    <a:pt x="69506" y="23630"/>
                    <a:pt x="68420" y="24063"/>
                  </a:cubicBezTo>
                  <a:cubicBezTo>
                    <a:pt x="67614" y="24369"/>
                    <a:pt x="67257" y="24738"/>
                    <a:pt x="66265" y="24854"/>
                  </a:cubicBezTo>
                  <a:cubicBezTo>
                    <a:pt x="65892" y="24917"/>
                    <a:pt x="65986" y="25223"/>
                    <a:pt x="65722" y="25349"/>
                  </a:cubicBezTo>
                  <a:cubicBezTo>
                    <a:pt x="65815" y="25528"/>
                    <a:pt x="65986" y="25592"/>
                    <a:pt x="65986" y="25834"/>
                  </a:cubicBezTo>
                  <a:cubicBezTo>
                    <a:pt x="65986" y="26087"/>
                    <a:pt x="65629" y="26267"/>
                    <a:pt x="65272" y="26267"/>
                  </a:cubicBezTo>
                  <a:cubicBezTo>
                    <a:pt x="65179" y="26267"/>
                    <a:pt x="65086" y="26330"/>
                    <a:pt x="64915" y="26330"/>
                  </a:cubicBezTo>
                  <a:cubicBezTo>
                    <a:pt x="64993" y="26456"/>
                    <a:pt x="64993" y="26456"/>
                    <a:pt x="64993" y="26572"/>
                  </a:cubicBezTo>
                  <a:cubicBezTo>
                    <a:pt x="64993" y="27616"/>
                    <a:pt x="64187" y="28112"/>
                    <a:pt x="63365" y="28903"/>
                  </a:cubicBezTo>
                  <a:cubicBezTo>
                    <a:pt x="62388" y="29704"/>
                    <a:pt x="61845" y="30263"/>
                    <a:pt x="60573" y="30875"/>
                  </a:cubicBezTo>
                  <a:cubicBezTo>
                    <a:pt x="59317" y="31423"/>
                    <a:pt x="58402" y="31613"/>
                    <a:pt x="56960" y="31982"/>
                  </a:cubicBezTo>
                  <a:cubicBezTo>
                    <a:pt x="55704" y="32340"/>
                    <a:pt x="55068" y="32773"/>
                    <a:pt x="53719" y="32773"/>
                  </a:cubicBezTo>
                  <a:cubicBezTo>
                    <a:pt x="52726" y="32773"/>
                    <a:pt x="52726" y="32773"/>
                    <a:pt x="52726" y="32773"/>
                  </a:cubicBezTo>
                  <a:cubicBezTo>
                    <a:pt x="51269" y="32773"/>
                    <a:pt x="50555" y="33511"/>
                    <a:pt x="49113" y="33511"/>
                  </a:cubicBezTo>
                  <a:cubicBezTo>
                    <a:pt x="48120" y="33511"/>
                    <a:pt x="47671" y="32963"/>
                    <a:pt x="46678" y="32963"/>
                  </a:cubicBezTo>
                  <a:cubicBezTo>
                    <a:pt x="46492" y="32963"/>
                    <a:pt x="46492" y="33026"/>
                    <a:pt x="46399" y="33026"/>
                  </a:cubicBezTo>
                  <a:cubicBezTo>
                    <a:pt x="46399" y="33142"/>
                    <a:pt x="46399" y="33205"/>
                    <a:pt x="46399" y="33332"/>
                  </a:cubicBezTo>
                  <a:cubicBezTo>
                    <a:pt x="46135" y="33332"/>
                    <a:pt x="46042" y="33205"/>
                    <a:pt x="45856" y="33205"/>
                  </a:cubicBezTo>
                  <a:cubicBezTo>
                    <a:pt x="44771" y="33205"/>
                    <a:pt x="44693" y="34007"/>
                    <a:pt x="43871" y="34492"/>
                  </a:cubicBezTo>
                  <a:cubicBezTo>
                    <a:pt x="43065" y="34924"/>
                    <a:pt x="42336" y="35050"/>
                    <a:pt x="41344" y="35050"/>
                  </a:cubicBezTo>
                  <a:cubicBezTo>
                    <a:pt x="40615" y="35050"/>
                    <a:pt x="40615" y="35050"/>
                    <a:pt x="40615" y="35050"/>
                  </a:cubicBezTo>
                  <a:cubicBezTo>
                    <a:pt x="39545" y="35230"/>
                    <a:pt x="38723" y="35230"/>
                    <a:pt x="37730" y="35599"/>
                  </a:cubicBezTo>
                  <a:cubicBezTo>
                    <a:pt x="37017" y="35905"/>
                    <a:pt x="36831" y="36274"/>
                    <a:pt x="36195" y="36579"/>
                  </a:cubicBezTo>
                  <a:cubicBezTo>
                    <a:pt x="35109" y="37138"/>
                    <a:pt x="34210" y="37318"/>
                    <a:pt x="32861" y="37318"/>
                  </a:cubicBezTo>
                  <a:cubicBezTo>
                    <a:pt x="32132" y="37318"/>
                    <a:pt x="31868" y="36706"/>
                    <a:pt x="31046" y="36706"/>
                  </a:cubicBezTo>
                  <a:cubicBezTo>
                    <a:pt x="30147" y="36706"/>
                    <a:pt x="29697" y="37191"/>
                    <a:pt x="28891" y="37191"/>
                  </a:cubicBezTo>
                  <a:cubicBezTo>
                    <a:pt x="28612" y="37191"/>
                    <a:pt x="28518" y="37138"/>
                    <a:pt x="28348" y="37138"/>
                  </a:cubicBezTo>
                  <a:cubicBezTo>
                    <a:pt x="28348" y="37075"/>
                    <a:pt x="28798" y="35968"/>
                    <a:pt x="28518" y="36337"/>
                  </a:cubicBezTo>
                  <a:cubicBezTo>
                    <a:pt x="27526" y="37254"/>
                    <a:pt x="26440" y="37497"/>
                    <a:pt x="24921" y="37992"/>
                  </a:cubicBezTo>
                  <a:cubicBezTo>
                    <a:pt x="24642" y="37866"/>
                    <a:pt x="24642" y="37866"/>
                    <a:pt x="24642" y="37866"/>
                  </a:cubicBezTo>
                  <a:cubicBezTo>
                    <a:pt x="24378" y="38119"/>
                    <a:pt x="24455" y="38425"/>
                    <a:pt x="24099" y="38551"/>
                  </a:cubicBezTo>
                  <a:cubicBezTo>
                    <a:pt x="23385" y="38857"/>
                    <a:pt x="22563" y="38794"/>
                    <a:pt x="22021" y="39216"/>
                  </a:cubicBezTo>
                  <a:cubicBezTo>
                    <a:pt x="21028" y="39901"/>
                    <a:pt x="20672" y="40386"/>
                    <a:pt x="19586" y="40998"/>
                  </a:cubicBezTo>
                  <a:cubicBezTo>
                    <a:pt x="18051" y="41926"/>
                    <a:pt x="16872" y="42168"/>
                    <a:pt x="14887" y="42474"/>
                  </a:cubicBezTo>
                  <a:cubicBezTo>
                    <a:pt x="14344" y="42601"/>
                    <a:pt x="14174" y="42970"/>
                    <a:pt x="13631" y="42970"/>
                  </a:cubicBezTo>
                  <a:cubicBezTo>
                    <a:pt x="13445" y="42970"/>
                    <a:pt x="13274" y="42970"/>
                    <a:pt x="13088" y="42970"/>
                  </a:cubicBezTo>
                  <a:cubicBezTo>
                    <a:pt x="12731" y="43339"/>
                    <a:pt x="12809" y="43708"/>
                    <a:pt x="12452" y="44066"/>
                  </a:cubicBezTo>
                  <a:cubicBezTo>
                    <a:pt x="12096" y="44499"/>
                    <a:pt x="11646" y="44688"/>
                    <a:pt x="11460" y="45173"/>
                  </a:cubicBezTo>
                  <a:cubicBezTo>
                    <a:pt x="11274" y="45785"/>
                    <a:pt x="11367" y="46281"/>
                    <a:pt x="10653" y="46650"/>
                  </a:cubicBezTo>
                  <a:cubicBezTo>
                    <a:pt x="10560" y="46523"/>
                    <a:pt x="10374" y="46460"/>
                    <a:pt x="10204" y="46407"/>
                  </a:cubicBezTo>
                  <a:cubicBezTo>
                    <a:pt x="10018" y="46713"/>
                    <a:pt x="9661" y="46776"/>
                    <a:pt x="9196" y="46892"/>
                  </a:cubicBezTo>
                  <a:cubicBezTo>
                    <a:pt x="9118" y="46776"/>
                    <a:pt x="9025" y="46650"/>
                    <a:pt x="9025" y="46460"/>
                  </a:cubicBezTo>
                  <a:cubicBezTo>
                    <a:pt x="9025" y="46217"/>
                    <a:pt x="9196" y="46091"/>
                    <a:pt x="9196" y="45785"/>
                  </a:cubicBezTo>
                  <a:cubicBezTo>
                    <a:pt x="8668" y="44804"/>
                    <a:pt x="8668" y="44804"/>
                    <a:pt x="8668" y="44804"/>
                  </a:cubicBezTo>
                  <a:cubicBezTo>
                    <a:pt x="8746" y="44625"/>
                    <a:pt x="8746" y="44562"/>
                    <a:pt x="8746" y="44372"/>
                  </a:cubicBezTo>
                  <a:cubicBezTo>
                    <a:pt x="8575" y="43644"/>
                    <a:pt x="8575" y="43644"/>
                    <a:pt x="8575" y="43644"/>
                  </a:cubicBezTo>
                  <a:cubicBezTo>
                    <a:pt x="8668" y="43455"/>
                    <a:pt x="9025" y="43339"/>
                    <a:pt x="9025" y="43086"/>
                  </a:cubicBezTo>
                  <a:cubicBezTo>
                    <a:pt x="9025" y="43022"/>
                    <a:pt x="8932" y="42906"/>
                    <a:pt x="8839" y="42906"/>
                  </a:cubicBezTo>
                  <a:cubicBezTo>
                    <a:pt x="8126" y="42906"/>
                    <a:pt x="7940" y="43455"/>
                    <a:pt x="7676" y="43887"/>
                  </a:cubicBezTo>
                  <a:cubicBezTo>
                    <a:pt x="7397" y="44372"/>
                    <a:pt x="7226" y="44688"/>
                    <a:pt x="6854" y="45110"/>
                  </a:cubicBezTo>
                  <a:cubicBezTo>
                    <a:pt x="6590" y="45543"/>
                    <a:pt x="6590" y="45785"/>
                    <a:pt x="6404" y="46154"/>
                  </a:cubicBezTo>
                  <a:cubicBezTo>
                    <a:pt x="6141" y="46650"/>
                    <a:pt x="5768" y="46892"/>
                    <a:pt x="5768" y="47388"/>
                  </a:cubicBezTo>
                  <a:cubicBezTo>
                    <a:pt x="5768" y="48305"/>
                    <a:pt x="6854" y="48738"/>
                    <a:pt x="6854" y="49655"/>
                  </a:cubicBezTo>
                  <a:cubicBezTo>
                    <a:pt x="6854" y="49898"/>
                    <a:pt x="6497" y="49961"/>
                    <a:pt x="6497" y="50214"/>
                  </a:cubicBezTo>
                  <a:cubicBezTo>
                    <a:pt x="6497" y="50583"/>
                    <a:pt x="6590" y="50762"/>
                    <a:pt x="6590" y="51068"/>
                  </a:cubicBezTo>
                  <a:cubicBezTo>
                    <a:pt x="6590" y="51933"/>
                    <a:pt x="5768" y="52302"/>
                    <a:pt x="5148" y="53093"/>
                  </a:cubicBezTo>
                  <a:cubicBezTo>
                    <a:pt x="4140" y="54379"/>
                    <a:pt x="3613" y="55244"/>
                    <a:pt x="3613" y="56720"/>
                  </a:cubicBezTo>
                  <a:cubicBezTo>
                    <a:pt x="3613" y="58249"/>
                    <a:pt x="5955" y="58861"/>
                    <a:pt x="5598" y="60400"/>
                  </a:cubicBezTo>
                  <a:cubicBezTo>
                    <a:pt x="5598" y="60706"/>
                    <a:pt x="5598" y="61012"/>
                    <a:pt x="6048" y="61202"/>
                  </a:cubicBezTo>
                  <a:cubicBezTo>
                    <a:pt x="6404" y="61318"/>
                    <a:pt x="6761" y="61381"/>
                    <a:pt x="6947" y="61623"/>
                  </a:cubicBezTo>
                  <a:cubicBezTo>
                    <a:pt x="7397" y="62488"/>
                    <a:pt x="7397" y="63100"/>
                    <a:pt x="8219" y="63838"/>
                  </a:cubicBezTo>
                  <a:cubicBezTo>
                    <a:pt x="8746" y="64270"/>
                    <a:pt x="8932" y="64576"/>
                    <a:pt x="9475" y="64945"/>
                  </a:cubicBezTo>
                  <a:cubicBezTo>
                    <a:pt x="9754" y="65251"/>
                    <a:pt x="10204" y="65367"/>
                    <a:pt x="10204" y="65683"/>
                  </a:cubicBezTo>
                  <a:cubicBezTo>
                    <a:pt x="10204" y="65736"/>
                    <a:pt x="10018" y="65799"/>
                    <a:pt x="10018" y="65862"/>
                  </a:cubicBezTo>
                  <a:cubicBezTo>
                    <a:pt x="10018" y="65989"/>
                    <a:pt x="10111" y="66052"/>
                    <a:pt x="10111" y="66168"/>
                  </a:cubicBezTo>
                  <a:cubicBezTo>
                    <a:pt x="10111" y="66231"/>
                    <a:pt x="9831" y="66231"/>
                    <a:pt x="9831" y="66295"/>
                  </a:cubicBezTo>
                  <a:cubicBezTo>
                    <a:pt x="9754" y="66537"/>
                    <a:pt x="9831" y="66664"/>
                    <a:pt x="9831" y="66843"/>
                  </a:cubicBezTo>
                  <a:cubicBezTo>
                    <a:pt x="9754" y="67033"/>
                    <a:pt x="9475" y="67086"/>
                    <a:pt x="9475" y="67339"/>
                  </a:cubicBezTo>
                  <a:cubicBezTo>
                    <a:pt x="9475" y="67581"/>
                    <a:pt x="9754" y="67708"/>
                    <a:pt x="9754" y="67950"/>
                  </a:cubicBezTo>
                  <a:cubicBezTo>
                    <a:pt x="9754" y="68319"/>
                    <a:pt x="9289" y="68752"/>
                    <a:pt x="8668" y="68752"/>
                  </a:cubicBezTo>
                  <a:cubicBezTo>
                    <a:pt x="8126" y="68752"/>
                    <a:pt x="8219" y="68256"/>
                    <a:pt x="7940" y="67950"/>
                  </a:cubicBezTo>
                  <a:cubicBezTo>
                    <a:pt x="7676" y="67581"/>
                    <a:pt x="7304" y="67455"/>
                    <a:pt x="7133" y="67086"/>
                  </a:cubicBezTo>
                  <a:cubicBezTo>
                    <a:pt x="6947" y="67086"/>
                    <a:pt x="6947" y="67086"/>
                    <a:pt x="6947" y="67086"/>
                  </a:cubicBezTo>
                  <a:cubicBezTo>
                    <a:pt x="6590" y="67339"/>
                    <a:pt x="6141" y="67455"/>
                    <a:pt x="5505" y="66970"/>
                  </a:cubicBezTo>
                  <a:cubicBezTo>
                    <a:pt x="5505" y="66474"/>
                    <a:pt x="5955" y="66168"/>
                    <a:pt x="5955" y="65683"/>
                  </a:cubicBezTo>
                  <a:cubicBezTo>
                    <a:pt x="5955" y="65314"/>
                    <a:pt x="5505" y="65188"/>
                    <a:pt x="5226" y="64882"/>
                  </a:cubicBezTo>
                  <a:cubicBezTo>
                    <a:pt x="4776" y="64449"/>
                    <a:pt x="4698" y="64207"/>
                    <a:pt x="4140" y="63838"/>
                  </a:cubicBezTo>
                  <a:cubicBezTo>
                    <a:pt x="3876" y="63901"/>
                    <a:pt x="3876" y="63901"/>
                    <a:pt x="3876" y="63901"/>
                  </a:cubicBezTo>
                  <a:cubicBezTo>
                    <a:pt x="3783" y="64080"/>
                    <a:pt x="3783" y="64144"/>
                    <a:pt x="3783" y="64333"/>
                  </a:cubicBezTo>
                  <a:cubicBezTo>
                    <a:pt x="3783" y="64692"/>
                    <a:pt x="3783" y="64692"/>
                    <a:pt x="3783" y="64692"/>
                  </a:cubicBezTo>
                  <a:cubicBezTo>
                    <a:pt x="3783" y="65124"/>
                    <a:pt x="4233" y="65251"/>
                    <a:pt x="4512" y="65683"/>
                  </a:cubicBezTo>
                  <a:cubicBezTo>
                    <a:pt x="4776" y="66231"/>
                    <a:pt x="4776" y="66601"/>
                    <a:pt x="5319" y="67086"/>
                  </a:cubicBezTo>
                  <a:cubicBezTo>
                    <a:pt x="5691" y="67518"/>
                    <a:pt x="6218" y="67581"/>
                    <a:pt x="6854" y="67887"/>
                  </a:cubicBezTo>
                  <a:cubicBezTo>
                    <a:pt x="7304" y="68130"/>
                    <a:pt x="7226" y="68562"/>
                    <a:pt x="7226" y="68994"/>
                  </a:cubicBezTo>
                  <a:cubicBezTo>
                    <a:pt x="7226" y="69237"/>
                    <a:pt x="6947" y="69363"/>
                    <a:pt x="6761" y="69543"/>
                  </a:cubicBezTo>
                  <a:cubicBezTo>
                    <a:pt x="6404" y="69796"/>
                    <a:pt x="6311" y="70101"/>
                    <a:pt x="5861" y="70101"/>
                  </a:cubicBezTo>
                  <a:cubicBezTo>
                    <a:pt x="5598" y="70101"/>
                    <a:pt x="5505" y="69912"/>
                    <a:pt x="5319" y="69848"/>
                  </a:cubicBezTo>
                  <a:cubicBezTo>
                    <a:pt x="4962" y="69732"/>
                    <a:pt x="4512" y="69669"/>
                    <a:pt x="4512" y="69427"/>
                  </a:cubicBezTo>
                  <a:cubicBezTo>
                    <a:pt x="4512" y="69173"/>
                    <a:pt x="4605" y="69057"/>
                    <a:pt x="4605" y="68804"/>
                  </a:cubicBezTo>
                  <a:cubicBezTo>
                    <a:pt x="4326" y="68688"/>
                    <a:pt x="4063" y="68625"/>
                    <a:pt x="3876" y="68435"/>
                  </a:cubicBezTo>
                  <a:cubicBezTo>
                    <a:pt x="3970" y="68256"/>
                    <a:pt x="4063" y="68130"/>
                    <a:pt x="4063" y="67950"/>
                  </a:cubicBezTo>
                  <a:cubicBezTo>
                    <a:pt x="4063" y="67708"/>
                    <a:pt x="3876" y="67518"/>
                    <a:pt x="3613" y="67402"/>
                  </a:cubicBezTo>
                  <a:cubicBezTo>
                    <a:pt x="3334" y="67402"/>
                    <a:pt x="3334" y="67402"/>
                    <a:pt x="3334" y="67402"/>
                  </a:cubicBezTo>
                  <a:cubicBezTo>
                    <a:pt x="3334" y="67708"/>
                    <a:pt x="3334" y="67708"/>
                    <a:pt x="3334" y="67708"/>
                  </a:cubicBezTo>
                  <a:cubicBezTo>
                    <a:pt x="3520" y="68130"/>
                    <a:pt x="3520" y="68130"/>
                    <a:pt x="3520" y="68130"/>
                  </a:cubicBezTo>
                  <a:cubicBezTo>
                    <a:pt x="3520" y="68562"/>
                    <a:pt x="3520" y="68562"/>
                    <a:pt x="3520" y="68562"/>
                  </a:cubicBezTo>
                  <a:cubicBezTo>
                    <a:pt x="3334" y="68625"/>
                    <a:pt x="3334" y="68625"/>
                    <a:pt x="3334" y="68625"/>
                  </a:cubicBezTo>
                  <a:cubicBezTo>
                    <a:pt x="3241" y="68435"/>
                    <a:pt x="3163" y="68256"/>
                    <a:pt x="2884" y="68130"/>
                  </a:cubicBezTo>
                  <a:cubicBezTo>
                    <a:pt x="2791" y="68130"/>
                    <a:pt x="2791" y="68130"/>
                    <a:pt x="2791" y="68130"/>
                  </a:cubicBezTo>
                  <a:cubicBezTo>
                    <a:pt x="2884" y="68499"/>
                    <a:pt x="3334" y="68562"/>
                    <a:pt x="3690" y="68931"/>
                  </a:cubicBezTo>
                  <a:cubicBezTo>
                    <a:pt x="4233" y="69606"/>
                    <a:pt x="4776" y="69912"/>
                    <a:pt x="5505" y="70523"/>
                  </a:cubicBezTo>
                  <a:cubicBezTo>
                    <a:pt x="6311" y="71145"/>
                    <a:pt x="6497" y="71567"/>
                    <a:pt x="7040" y="72242"/>
                  </a:cubicBezTo>
                  <a:cubicBezTo>
                    <a:pt x="8126" y="73349"/>
                    <a:pt x="8839" y="74024"/>
                    <a:pt x="9025" y="75374"/>
                  </a:cubicBezTo>
                  <a:cubicBezTo>
                    <a:pt x="9118" y="75374"/>
                    <a:pt x="9196" y="75374"/>
                    <a:pt x="9289" y="75374"/>
                  </a:cubicBezTo>
                  <a:cubicBezTo>
                    <a:pt x="9382" y="75500"/>
                    <a:pt x="9382" y="75500"/>
                    <a:pt x="9382" y="75500"/>
                  </a:cubicBezTo>
                  <a:cubicBezTo>
                    <a:pt x="8839" y="75869"/>
                    <a:pt x="8932" y="76239"/>
                    <a:pt x="8932" y="76724"/>
                  </a:cubicBezTo>
                  <a:cubicBezTo>
                    <a:pt x="8932" y="77346"/>
                    <a:pt x="8839" y="77768"/>
                    <a:pt x="9289" y="78326"/>
                  </a:cubicBezTo>
                  <a:cubicBezTo>
                    <a:pt x="9475" y="78506"/>
                    <a:pt x="9831" y="78442"/>
                    <a:pt x="10018" y="78632"/>
                  </a:cubicBezTo>
                  <a:cubicBezTo>
                    <a:pt x="10374" y="78864"/>
                    <a:pt x="10374" y="79054"/>
                    <a:pt x="10653" y="79297"/>
                  </a:cubicBezTo>
                  <a:cubicBezTo>
                    <a:pt x="11367" y="79908"/>
                    <a:pt x="11910" y="80214"/>
                    <a:pt x="12189" y="80952"/>
                  </a:cubicBezTo>
                  <a:cubicBezTo>
                    <a:pt x="12638" y="81690"/>
                    <a:pt x="12452" y="82175"/>
                    <a:pt x="12995" y="82861"/>
                  </a:cubicBezTo>
                  <a:cubicBezTo>
                    <a:pt x="13352" y="83282"/>
                    <a:pt x="13895" y="83346"/>
                    <a:pt x="14344" y="83715"/>
                  </a:cubicBezTo>
                  <a:cubicBezTo>
                    <a:pt x="15337" y="84632"/>
                    <a:pt x="15430" y="85370"/>
                    <a:pt x="15430" y="86541"/>
                  </a:cubicBezTo>
                  <a:cubicBezTo>
                    <a:pt x="15430" y="86910"/>
                    <a:pt x="15166" y="87152"/>
                    <a:pt x="15166" y="87585"/>
                  </a:cubicBezTo>
                  <a:cubicBezTo>
                    <a:pt x="15166" y="88502"/>
                    <a:pt x="15166" y="88502"/>
                    <a:pt x="15166" y="88502"/>
                  </a:cubicBezTo>
                  <a:cubicBezTo>
                    <a:pt x="15166" y="88745"/>
                    <a:pt x="15073" y="88934"/>
                    <a:pt x="15073" y="89240"/>
                  </a:cubicBezTo>
                  <a:cubicBezTo>
                    <a:pt x="15073" y="89609"/>
                    <a:pt x="15430" y="89736"/>
                    <a:pt x="15523" y="90042"/>
                  </a:cubicBezTo>
                  <a:cubicBezTo>
                    <a:pt x="15880" y="90769"/>
                    <a:pt x="15709" y="91202"/>
                    <a:pt x="15880" y="91940"/>
                  </a:cubicBezTo>
                  <a:cubicBezTo>
                    <a:pt x="16159" y="93047"/>
                    <a:pt x="16795" y="93595"/>
                    <a:pt x="17508" y="94576"/>
                  </a:cubicBezTo>
                  <a:cubicBezTo>
                    <a:pt x="18593" y="95873"/>
                    <a:pt x="19043" y="96664"/>
                    <a:pt x="19865" y="98014"/>
                  </a:cubicBezTo>
                  <a:cubicBezTo>
                    <a:pt x="20315" y="98699"/>
                    <a:pt x="21028" y="99005"/>
                    <a:pt x="21028" y="99732"/>
                  </a:cubicBezTo>
                  <a:cubicBezTo>
                    <a:pt x="21028" y="100534"/>
                    <a:pt x="21028" y="100534"/>
                    <a:pt x="21028" y="100534"/>
                  </a:cubicBezTo>
                  <a:cubicBezTo>
                    <a:pt x="21028" y="100660"/>
                    <a:pt x="20935" y="100724"/>
                    <a:pt x="20935" y="100840"/>
                  </a:cubicBezTo>
                  <a:cubicBezTo>
                    <a:pt x="20935" y="101272"/>
                    <a:pt x="21214" y="101514"/>
                    <a:pt x="21214" y="102010"/>
                  </a:cubicBezTo>
                  <a:cubicBezTo>
                    <a:pt x="21214" y="102316"/>
                    <a:pt x="21121" y="102495"/>
                    <a:pt x="20935" y="102748"/>
                  </a:cubicBezTo>
                  <a:cubicBezTo>
                    <a:pt x="21121" y="103170"/>
                    <a:pt x="21121" y="103170"/>
                    <a:pt x="21121" y="103170"/>
                  </a:cubicBezTo>
                  <a:cubicBezTo>
                    <a:pt x="20935" y="103539"/>
                    <a:pt x="21028" y="103792"/>
                    <a:pt x="20858" y="104098"/>
                  </a:cubicBezTo>
                  <a:cubicBezTo>
                    <a:pt x="20765" y="104214"/>
                    <a:pt x="20485" y="104214"/>
                    <a:pt x="20315" y="104277"/>
                  </a:cubicBezTo>
                  <a:cubicBezTo>
                    <a:pt x="20036" y="104467"/>
                    <a:pt x="20036" y="104710"/>
                    <a:pt x="19943" y="105015"/>
                  </a:cubicBezTo>
                  <a:cubicBezTo>
                    <a:pt x="20578" y="107652"/>
                    <a:pt x="20578" y="107652"/>
                    <a:pt x="20578" y="107652"/>
                  </a:cubicBezTo>
                  <a:cubicBezTo>
                    <a:pt x="20578" y="108516"/>
                    <a:pt x="20222" y="109012"/>
                    <a:pt x="19586" y="109803"/>
                  </a:cubicBezTo>
                  <a:cubicBezTo>
                    <a:pt x="19043" y="110541"/>
                    <a:pt x="18407" y="111089"/>
                    <a:pt x="17151" y="111089"/>
                  </a:cubicBezTo>
                  <a:cubicBezTo>
                    <a:pt x="16515" y="111089"/>
                    <a:pt x="16329" y="110667"/>
                    <a:pt x="15709" y="110414"/>
                  </a:cubicBezTo>
                  <a:cubicBezTo>
                    <a:pt x="15709" y="110910"/>
                    <a:pt x="15709" y="110910"/>
                    <a:pt x="15709" y="110910"/>
                  </a:cubicBezTo>
                  <a:cubicBezTo>
                    <a:pt x="15709" y="111152"/>
                    <a:pt x="15523" y="111216"/>
                    <a:pt x="15523" y="111395"/>
                  </a:cubicBezTo>
                  <a:cubicBezTo>
                    <a:pt x="15523" y="112871"/>
                    <a:pt x="15523" y="112871"/>
                    <a:pt x="15523" y="112871"/>
                  </a:cubicBezTo>
                  <a:cubicBezTo>
                    <a:pt x="15523" y="113367"/>
                    <a:pt x="15709" y="113673"/>
                    <a:pt x="15880" y="114168"/>
                  </a:cubicBezTo>
                  <a:cubicBezTo>
                    <a:pt x="16066" y="114653"/>
                    <a:pt x="16066" y="114959"/>
                    <a:pt x="16608" y="115265"/>
                  </a:cubicBezTo>
                  <a:cubicBezTo>
                    <a:pt x="16701" y="115086"/>
                    <a:pt x="16795" y="114959"/>
                    <a:pt x="16965" y="114780"/>
                  </a:cubicBezTo>
                  <a:cubicBezTo>
                    <a:pt x="18593" y="115202"/>
                    <a:pt x="19586" y="115507"/>
                    <a:pt x="20858" y="116372"/>
                  </a:cubicBezTo>
                  <a:cubicBezTo>
                    <a:pt x="21571" y="116868"/>
                    <a:pt x="22300" y="117047"/>
                    <a:pt x="22657" y="117659"/>
                  </a:cubicBezTo>
                  <a:cubicBezTo>
                    <a:pt x="22920" y="117964"/>
                    <a:pt x="22657" y="118217"/>
                    <a:pt x="23013" y="118397"/>
                  </a:cubicBezTo>
                  <a:cubicBezTo>
                    <a:pt x="23556" y="118639"/>
                    <a:pt x="24006" y="118460"/>
                    <a:pt x="24548" y="118586"/>
                  </a:cubicBezTo>
                  <a:cubicBezTo>
                    <a:pt x="25913" y="118892"/>
                    <a:pt x="26627" y="119135"/>
                    <a:pt x="27805" y="119630"/>
                  </a:cubicBezTo>
                  <a:cubicBezTo>
                    <a:pt x="27898" y="119441"/>
                    <a:pt x="27976" y="119325"/>
                    <a:pt x="28069" y="119135"/>
                  </a:cubicBezTo>
                  <a:cubicBezTo>
                    <a:pt x="29604" y="119630"/>
                    <a:pt x="29604" y="119630"/>
                    <a:pt x="29604" y="119630"/>
                  </a:cubicBezTo>
                  <a:cubicBezTo>
                    <a:pt x="29883" y="119504"/>
                    <a:pt x="29976" y="119325"/>
                    <a:pt x="30147" y="119135"/>
                  </a:cubicBezTo>
                  <a:cubicBezTo>
                    <a:pt x="30504" y="119325"/>
                    <a:pt x="30783" y="119441"/>
                    <a:pt x="31232" y="119441"/>
                  </a:cubicBezTo>
                  <a:cubicBezTo>
                    <a:pt x="31682" y="119441"/>
                    <a:pt x="31961" y="119504"/>
                    <a:pt x="32411" y="119504"/>
                  </a:cubicBezTo>
                  <a:cubicBezTo>
                    <a:pt x="32675" y="119504"/>
                    <a:pt x="32768" y="119261"/>
                    <a:pt x="33124" y="119261"/>
                  </a:cubicBezTo>
                  <a:cubicBezTo>
                    <a:pt x="33403" y="119261"/>
                    <a:pt x="33574" y="119325"/>
                    <a:pt x="33853" y="119261"/>
                  </a:cubicBezTo>
                  <a:cubicBezTo>
                    <a:pt x="33853" y="119377"/>
                    <a:pt x="33760" y="119441"/>
                    <a:pt x="33760" y="119567"/>
                  </a:cubicBezTo>
                  <a:cubicBezTo>
                    <a:pt x="33760" y="119683"/>
                    <a:pt x="34024" y="119630"/>
                    <a:pt x="34210" y="119683"/>
                  </a:cubicBezTo>
                  <a:cubicBezTo>
                    <a:pt x="34489" y="119746"/>
                    <a:pt x="34660" y="119936"/>
                    <a:pt x="35032" y="119936"/>
                  </a:cubicBezTo>
                  <a:cubicBezTo>
                    <a:pt x="35388" y="119936"/>
                    <a:pt x="35388" y="119504"/>
                    <a:pt x="35745" y="119504"/>
                  </a:cubicBezTo>
                  <a:cubicBezTo>
                    <a:pt x="36381" y="119504"/>
                    <a:pt x="36645" y="119936"/>
                    <a:pt x="37280" y="119989"/>
                  </a:cubicBezTo>
                  <a:cubicBezTo>
                    <a:pt x="37280" y="119325"/>
                    <a:pt x="38366" y="119198"/>
                    <a:pt x="39265" y="118829"/>
                  </a:cubicBezTo>
                  <a:cubicBezTo>
                    <a:pt x="39808" y="118639"/>
                    <a:pt x="40165" y="118639"/>
                    <a:pt x="40708" y="118397"/>
                  </a:cubicBezTo>
                  <a:cubicBezTo>
                    <a:pt x="41080" y="118217"/>
                    <a:pt x="40987" y="117912"/>
                    <a:pt x="41437" y="117785"/>
                  </a:cubicBezTo>
                  <a:cubicBezTo>
                    <a:pt x="41793" y="117606"/>
                    <a:pt x="41886" y="117416"/>
                    <a:pt x="42336" y="117289"/>
                  </a:cubicBezTo>
                  <a:cubicBezTo>
                    <a:pt x="42786" y="117173"/>
                    <a:pt x="43142" y="117226"/>
                    <a:pt x="43515" y="116984"/>
                  </a:cubicBezTo>
                  <a:cubicBezTo>
                    <a:pt x="43685" y="116868"/>
                    <a:pt x="43515" y="116615"/>
                    <a:pt x="43685" y="116435"/>
                  </a:cubicBezTo>
                  <a:cubicBezTo>
                    <a:pt x="44150" y="115940"/>
                    <a:pt x="44957" y="115940"/>
                    <a:pt x="45763" y="115940"/>
                  </a:cubicBezTo>
                  <a:cubicBezTo>
                    <a:pt x="46399" y="115940"/>
                    <a:pt x="46678" y="116130"/>
                    <a:pt x="47299" y="116193"/>
                  </a:cubicBezTo>
                  <a:cubicBezTo>
                    <a:pt x="47392" y="115940"/>
                    <a:pt x="47748" y="115940"/>
                    <a:pt x="48120" y="115887"/>
                  </a:cubicBezTo>
                  <a:cubicBezTo>
                    <a:pt x="49377" y="114168"/>
                    <a:pt x="50726" y="112692"/>
                    <a:pt x="53533" y="112692"/>
                  </a:cubicBezTo>
                  <a:cubicBezTo>
                    <a:pt x="53796" y="112692"/>
                    <a:pt x="53889" y="112808"/>
                    <a:pt x="54075" y="112808"/>
                  </a:cubicBezTo>
                  <a:cubicBezTo>
                    <a:pt x="54432" y="112808"/>
                    <a:pt x="54525" y="112692"/>
                    <a:pt x="54882" y="112692"/>
                  </a:cubicBezTo>
                  <a:cubicBezTo>
                    <a:pt x="55425" y="112692"/>
                    <a:pt x="55704" y="112871"/>
                    <a:pt x="56247" y="112871"/>
                  </a:cubicBezTo>
                  <a:cubicBezTo>
                    <a:pt x="56696" y="112871"/>
                    <a:pt x="56603" y="112449"/>
                    <a:pt x="57053" y="112386"/>
                  </a:cubicBezTo>
                  <a:cubicBezTo>
                    <a:pt x="57859" y="112260"/>
                    <a:pt x="58402" y="112260"/>
                    <a:pt x="59317" y="112260"/>
                  </a:cubicBezTo>
                  <a:cubicBezTo>
                    <a:pt x="60759" y="112260"/>
                    <a:pt x="60759" y="112260"/>
                    <a:pt x="60759" y="112260"/>
                  </a:cubicBezTo>
                  <a:cubicBezTo>
                    <a:pt x="61752" y="112260"/>
                    <a:pt x="62295" y="111954"/>
                    <a:pt x="63287" y="111954"/>
                  </a:cubicBezTo>
                  <a:cubicBezTo>
                    <a:pt x="64543" y="111954"/>
                    <a:pt x="65179" y="112449"/>
                    <a:pt x="66451" y="112449"/>
                  </a:cubicBezTo>
                  <a:cubicBezTo>
                    <a:pt x="66901" y="112449"/>
                    <a:pt x="67071" y="112196"/>
                    <a:pt x="67521" y="112196"/>
                  </a:cubicBezTo>
                  <a:cubicBezTo>
                    <a:pt x="67971" y="112196"/>
                    <a:pt x="68250" y="112323"/>
                    <a:pt x="68513" y="112629"/>
                  </a:cubicBezTo>
                  <a:cubicBezTo>
                    <a:pt x="68606" y="112808"/>
                    <a:pt x="68606" y="113061"/>
                    <a:pt x="68886" y="113061"/>
                  </a:cubicBezTo>
                  <a:cubicBezTo>
                    <a:pt x="69242" y="113061"/>
                    <a:pt x="69506" y="113114"/>
                    <a:pt x="69785" y="112998"/>
                  </a:cubicBezTo>
                  <a:cubicBezTo>
                    <a:pt x="70142" y="112871"/>
                    <a:pt x="70142" y="112449"/>
                    <a:pt x="70591" y="112449"/>
                  </a:cubicBezTo>
                  <a:cubicBezTo>
                    <a:pt x="71041" y="112449"/>
                    <a:pt x="71227" y="112692"/>
                    <a:pt x="71677" y="112692"/>
                  </a:cubicBezTo>
                  <a:cubicBezTo>
                    <a:pt x="71956" y="112692"/>
                    <a:pt x="72034" y="112565"/>
                    <a:pt x="72220" y="112502"/>
                  </a:cubicBezTo>
                  <a:cubicBezTo>
                    <a:pt x="73026" y="112502"/>
                    <a:pt x="73026" y="112502"/>
                    <a:pt x="73026" y="112502"/>
                  </a:cubicBezTo>
                  <a:cubicBezTo>
                    <a:pt x="73941" y="112502"/>
                    <a:pt x="74391" y="112386"/>
                    <a:pt x="75290" y="112386"/>
                  </a:cubicBezTo>
                  <a:cubicBezTo>
                    <a:pt x="76019" y="112386"/>
                    <a:pt x="76097" y="113061"/>
                    <a:pt x="76826" y="113061"/>
                  </a:cubicBezTo>
                  <a:cubicBezTo>
                    <a:pt x="77725" y="113061"/>
                    <a:pt x="78175" y="112755"/>
                    <a:pt x="78997" y="112449"/>
                  </a:cubicBezTo>
                  <a:cubicBezTo>
                    <a:pt x="79353" y="112323"/>
                    <a:pt x="79617" y="112323"/>
                    <a:pt x="80082" y="112260"/>
                  </a:cubicBezTo>
                  <a:cubicBezTo>
                    <a:pt x="80439" y="112196"/>
                    <a:pt x="80796" y="112196"/>
                    <a:pt x="80796" y="112017"/>
                  </a:cubicBezTo>
                  <a:cubicBezTo>
                    <a:pt x="80796" y="111827"/>
                    <a:pt x="80609" y="111764"/>
                    <a:pt x="80609" y="111585"/>
                  </a:cubicBezTo>
                  <a:cubicBezTo>
                    <a:pt x="80609" y="110910"/>
                    <a:pt x="81881" y="110910"/>
                    <a:pt x="82424" y="110351"/>
                  </a:cubicBezTo>
                  <a:cubicBezTo>
                    <a:pt x="82967" y="109803"/>
                    <a:pt x="82874" y="109370"/>
                    <a:pt x="83060" y="108759"/>
                  </a:cubicBezTo>
                  <a:cubicBezTo>
                    <a:pt x="83323" y="108021"/>
                    <a:pt x="83680" y="107599"/>
                    <a:pt x="84595" y="107230"/>
                  </a:cubicBezTo>
                  <a:cubicBezTo>
                    <a:pt x="85401" y="106913"/>
                    <a:pt x="85758" y="106555"/>
                    <a:pt x="86580" y="106555"/>
                  </a:cubicBezTo>
                  <a:cubicBezTo>
                    <a:pt x="87386" y="106555"/>
                    <a:pt x="87386" y="106555"/>
                    <a:pt x="87386" y="106555"/>
                  </a:cubicBezTo>
                  <a:cubicBezTo>
                    <a:pt x="88286" y="106555"/>
                    <a:pt x="88658" y="106186"/>
                    <a:pt x="89371" y="105880"/>
                  </a:cubicBezTo>
                  <a:cubicBezTo>
                    <a:pt x="90814" y="105258"/>
                    <a:pt x="91636" y="104836"/>
                    <a:pt x="93248" y="104583"/>
                  </a:cubicBezTo>
                  <a:cubicBezTo>
                    <a:pt x="95420" y="104467"/>
                    <a:pt x="95962" y="102927"/>
                    <a:pt x="98040" y="102558"/>
                  </a:cubicBezTo>
                  <a:cubicBezTo>
                    <a:pt x="98397" y="102622"/>
                    <a:pt x="98397" y="102622"/>
                    <a:pt x="98397" y="102622"/>
                  </a:cubicBezTo>
                  <a:cubicBezTo>
                    <a:pt x="98676" y="102495"/>
                    <a:pt x="98862" y="102379"/>
                    <a:pt x="99219" y="102379"/>
                  </a:cubicBezTo>
                  <a:cubicBezTo>
                    <a:pt x="100568" y="102379"/>
                    <a:pt x="101204" y="102927"/>
                    <a:pt x="102460" y="102927"/>
                  </a:cubicBezTo>
                  <a:cubicBezTo>
                    <a:pt x="104895" y="102927"/>
                    <a:pt x="106260" y="102748"/>
                    <a:pt x="108694" y="102379"/>
                  </a:cubicBezTo>
                  <a:cubicBezTo>
                    <a:pt x="109780" y="102189"/>
                    <a:pt x="110230" y="101820"/>
                    <a:pt x="111315" y="101641"/>
                  </a:cubicBezTo>
                  <a:cubicBezTo>
                    <a:pt x="113207" y="101335"/>
                    <a:pt x="114200" y="101029"/>
                    <a:pt x="116014" y="100471"/>
                  </a:cubicBezTo>
                  <a:cubicBezTo>
                    <a:pt x="117627" y="100038"/>
                    <a:pt x="118263" y="99184"/>
                    <a:pt x="119984" y="99184"/>
                  </a:cubicBezTo>
                  <a:lnTo>
                    <a:pt x="119984" y="99184"/>
                  </a:lnTo>
                  <a:cubicBezTo>
                    <a:pt x="119984" y="65989"/>
                    <a:pt x="119984" y="65989"/>
                    <a:pt x="119984" y="65989"/>
                  </a:cubicBezTo>
                  <a:lnTo>
                    <a:pt x="119984" y="65989"/>
                  </a:lnTo>
                  <a:cubicBezTo>
                    <a:pt x="119612" y="6073"/>
                    <a:pt x="119612" y="6073"/>
                    <a:pt x="119612" y="6073"/>
                  </a:cubicBezTo>
                  <a:close/>
                  <a:moveTo>
                    <a:pt x="17415" y="37750"/>
                  </a:moveTo>
                  <a:lnTo>
                    <a:pt x="17415" y="37750"/>
                  </a:lnTo>
                  <a:cubicBezTo>
                    <a:pt x="17694" y="37318"/>
                    <a:pt x="18051" y="37012"/>
                    <a:pt x="18686" y="36885"/>
                  </a:cubicBezTo>
                  <a:cubicBezTo>
                    <a:pt x="18686" y="37318"/>
                    <a:pt x="18407" y="37813"/>
                    <a:pt x="17787" y="37813"/>
                  </a:cubicBezTo>
                  <a:cubicBezTo>
                    <a:pt x="17601" y="37813"/>
                    <a:pt x="17508" y="37813"/>
                    <a:pt x="17415" y="37750"/>
                  </a:cubicBezTo>
                  <a:close/>
                  <a:moveTo>
                    <a:pt x="449" y="63469"/>
                  </a:moveTo>
                  <a:lnTo>
                    <a:pt x="449" y="63469"/>
                  </a:lnTo>
                  <a:cubicBezTo>
                    <a:pt x="356" y="63469"/>
                    <a:pt x="263" y="63405"/>
                    <a:pt x="93" y="63405"/>
                  </a:cubicBezTo>
                  <a:cubicBezTo>
                    <a:pt x="93" y="63469"/>
                    <a:pt x="0" y="63532"/>
                    <a:pt x="0" y="63648"/>
                  </a:cubicBezTo>
                  <a:cubicBezTo>
                    <a:pt x="0" y="64513"/>
                    <a:pt x="449" y="64998"/>
                    <a:pt x="1085" y="65736"/>
                  </a:cubicBezTo>
                  <a:cubicBezTo>
                    <a:pt x="1442" y="66168"/>
                    <a:pt x="1535" y="66474"/>
                    <a:pt x="1891" y="66843"/>
                  </a:cubicBezTo>
                  <a:cubicBezTo>
                    <a:pt x="1798" y="65620"/>
                    <a:pt x="449" y="65061"/>
                    <a:pt x="449" y="63838"/>
                  </a:cubicBezTo>
                  <a:lnTo>
                    <a:pt x="449" y="63469"/>
                  </a:ln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71" name="Shape 2971"/>
            <p:cNvSpPr/>
            <p:nvPr/>
          </p:nvSpPr>
          <p:spPr>
            <a:xfrm>
              <a:off x="16292132" y="3470939"/>
              <a:ext cx="1916831" cy="3344972"/>
            </a:xfrm>
            <a:custGeom>
              <a:avLst/>
              <a:gdLst/>
              <a:ahLst/>
              <a:cxnLst/>
              <a:rect l="0" t="0" r="0" b="0"/>
              <a:pathLst>
                <a:path w="120000" h="120000" extrusionOk="0">
                  <a:moveTo>
                    <a:pt x="30006" y="931"/>
                  </a:moveTo>
                  <a:lnTo>
                    <a:pt x="30006" y="931"/>
                  </a:lnTo>
                  <a:cubicBezTo>
                    <a:pt x="29841" y="1657"/>
                    <a:pt x="30006" y="2019"/>
                    <a:pt x="30006" y="2761"/>
                  </a:cubicBezTo>
                  <a:cubicBezTo>
                    <a:pt x="29676" y="2304"/>
                    <a:pt x="29538" y="1846"/>
                    <a:pt x="28739" y="1846"/>
                  </a:cubicBezTo>
                  <a:cubicBezTo>
                    <a:pt x="27912" y="1846"/>
                    <a:pt x="27113" y="2019"/>
                    <a:pt x="27113" y="2477"/>
                  </a:cubicBezTo>
                  <a:cubicBezTo>
                    <a:pt x="27113" y="2856"/>
                    <a:pt x="27113" y="3029"/>
                    <a:pt x="27113" y="3314"/>
                  </a:cubicBezTo>
                  <a:cubicBezTo>
                    <a:pt x="26645" y="2856"/>
                    <a:pt x="26948" y="2019"/>
                    <a:pt x="26011" y="2019"/>
                  </a:cubicBezTo>
                  <a:cubicBezTo>
                    <a:pt x="25047" y="2019"/>
                    <a:pt x="24551" y="2477"/>
                    <a:pt x="23586" y="2572"/>
                  </a:cubicBezTo>
                  <a:cubicBezTo>
                    <a:pt x="23752" y="2951"/>
                    <a:pt x="24082" y="3124"/>
                    <a:pt x="24385" y="3582"/>
                  </a:cubicBezTo>
                  <a:cubicBezTo>
                    <a:pt x="24082" y="3582"/>
                    <a:pt x="24082" y="3582"/>
                    <a:pt x="24082" y="3582"/>
                  </a:cubicBezTo>
                  <a:cubicBezTo>
                    <a:pt x="23283" y="3314"/>
                    <a:pt x="22952" y="2951"/>
                    <a:pt x="21988" y="2667"/>
                  </a:cubicBezTo>
                  <a:cubicBezTo>
                    <a:pt x="21354" y="2572"/>
                    <a:pt x="20693" y="2477"/>
                    <a:pt x="20555" y="2019"/>
                  </a:cubicBezTo>
                  <a:cubicBezTo>
                    <a:pt x="21189" y="2019"/>
                    <a:pt x="21189" y="2019"/>
                    <a:pt x="21189" y="2019"/>
                  </a:cubicBezTo>
                  <a:cubicBezTo>
                    <a:pt x="21189" y="1941"/>
                    <a:pt x="21189" y="1846"/>
                    <a:pt x="21354" y="1751"/>
                  </a:cubicBezTo>
                  <a:cubicBezTo>
                    <a:pt x="20225" y="1657"/>
                    <a:pt x="19756" y="1199"/>
                    <a:pt x="18626" y="931"/>
                  </a:cubicBezTo>
                  <a:cubicBezTo>
                    <a:pt x="18626" y="931"/>
                    <a:pt x="18461" y="1009"/>
                    <a:pt x="18461" y="1104"/>
                  </a:cubicBezTo>
                  <a:cubicBezTo>
                    <a:pt x="18461" y="2477"/>
                    <a:pt x="19894" y="3124"/>
                    <a:pt x="19894" y="4592"/>
                  </a:cubicBezTo>
                  <a:cubicBezTo>
                    <a:pt x="20693" y="4592"/>
                    <a:pt x="21189" y="4687"/>
                    <a:pt x="21657" y="4876"/>
                  </a:cubicBezTo>
                  <a:cubicBezTo>
                    <a:pt x="22456" y="5049"/>
                    <a:pt x="22153" y="5602"/>
                    <a:pt x="22787" y="5886"/>
                  </a:cubicBezTo>
                  <a:cubicBezTo>
                    <a:pt x="23421" y="6075"/>
                    <a:pt x="23917" y="5886"/>
                    <a:pt x="24716" y="5981"/>
                  </a:cubicBezTo>
                  <a:cubicBezTo>
                    <a:pt x="25350" y="6154"/>
                    <a:pt x="25680" y="6438"/>
                    <a:pt x="26149" y="6801"/>
                  </a:cubicBezTo>
                  <a:cubicBezTo>
                    <a:pt x="26645" y="6628"/>
                    <a:pt x="26645" y="6249"/>
                    <a:pt x="27113" y="6075"/>
                  </a:cubicBezTo>
                  <a:cubicBezTo>
                    <a:pt x="27774" y="5791"/>
                    <a:pt x="28574" y="5886"/>
                    <a:pt x="29207" y="5523"/>
                  </a:cubicBezTo>
                  <a:cubicBezTo>
                    <a:pt x="30172" y="5049"/>
                    <a:pt x="30172" y="4134"/>
                    <a:pt x="31439" y="4134"/>
                  </a:cubicBezTo>
                  <a:cubicBezTo>
                    <a:pt x="31770" y="4134"/>
                    <a:pt x="31935" y="4229"/>
                    <a:pt x="32266" y="4229"/>
                  </a:cubicBezTo>
                  <a:cubicBezTo>
                    <a:pt x="32734" y="3677"/>
                    <a:pt x="33533" y="3408"/>
                    <a:pt x="33533" y="2856"/>
                  </a:cubicBezTo>
                  <a:cubicBezTo>
                    <a:pt x="33533" y="2398"/>
                    <a:pt x="32569" y="2477"/>
                    <a:pt x="32266" y="2114"/>
                  </a:cubicBezTo>
                  <a:cubicBezTo>
                    <a:pt x="31439" y="1562"/>
                    <a:pt x="31136" y="1199"/>
                    <a:pt x="30006" y="931"/>
                  </a:cubicBezTo>
                  <a:close/>
                  <a:moveTo>
                    <a:pt x="18296" y="2667"/>
                  </a:moveTo>
                  <a:lnTo>
                    <a:pt x="18296" y="2667"/>
                  </a:lnTo>
                  <a:cubicBezTo>
                    <a:pt x="18626" y="3314"/>
                    <a:pt x="17965" y="3582"/>
                    <a:pt x="17827" y="4229"/>
                  </a:cubicBezTo>
                  <a:cubicBezTo>
                    <a:pt x="18296" y="4229"/>
                    <a:pt x="18792" y="4134"/>
                    <a:pt x="19095" y="4324"/>
                  </a:cubicBezTo>
                  <a:cubicBezTo>
                    <a:pt x="18929" y="4687"/>
                    <a:pt x="18929" y="4687"/>
                    <a:pt x="18929" y="4687"/>
                  </a:cubicBezTo>
                  <a:cubicBezTo>
                    <a:pt x="18929" y="4781"/>
                    <a:pt x="18929" y="4876"/>
                    <a:pt x="18929" y="4971"/>
                  </a:cubicBezTo>
                  <a:cubicBezTo>
                    <a:pt x="20059" y="5049"/>
                    <a:pt x="20693" y="5239"/>
                    <a:pt x="21520" y="5697"/>
                  </a:cubicBezTo>
                  <a:cubicBezTo>
                    <a:pt x="21189" y="5791"/>
                    <a:pt x="20858" y="5981"/>
                    <a:pt x="20390" y="5981"/>
                  </a:cubicBezTo>
                  <a:cubicBezTo>
                    <a:pt x="18929" y="5981"/>
                    <a:pt x="18130" y="5523"/>
                    <a:pt x="16698" y="5523"/>
                  </a:cubicBezTo>
                  <a:cubicBezTo>
                    <a:pt x="15733" y="5523"/>
                    <a:pt x="15265" y="5697"/>
                    <a:pt x="14438" y="5791"/>
                  </a:cubicBezTo>
                  <a:cubicBezTo>
                    <a:pt x="14603" y="5523"/>
                    <a:pt x="14603" y="5239"/>
                    <a:pt x="14769" y="4971"/>
                  </a:cubicBezTo>
                  <a:cubicBezTo>
                    <a:pt x="15265" y="4971"/>
                    <a:pt x="15265" y="4971"/>
                    <a:pt x="15265" y="4971"/>
                  </a:cubicBezTo>
                  <a:cubicBezTo>
                    <a:pt x="15402" y="4971"/>
                    <a:pt x="15568" y="5049"/>
                    <a:pt x="15733" y="5049"/>
                  </a:cubicBezTo>
                  <a:cubicBezTo>
                    <a:pt x="16367" y="5049"/>
                    <a:pt x="17166" y="5144"/>
                    <a:pt x="17166" y="4781"/>
                  </a:cubicBezTo>
                  <a:cubicBezTo>
                    <a:pt x="17166" y="4229"/>
                    <a:pt x="16367" y="4134"/>
                    <a:pt x="16064" y="3677"/>
                  </a:cubicBezTo>
                  <a:cubicBezTo>
                    <a:pt x="16367" y="3314"/>
                    <a:pt x="16367" y="3314"/>
                    <a:pt x="16367" y="3314"/>
                  </a:cubicBezTo>
                  <a:cubicBezTo>
                    <a:pt x="16064" y="3314"/>
                    <a:pt x="15898" y="3219"/>
                    <a:pt x="15733" y="3219"/>
                  </a:cubicBezTo>
                  <a:cubicBezTo>
                    <a:pt x="15898" y="3029"/>
                    <a:pt x="15898" y="3029"/>
                    <a:pt x="15898" y="3029"/>
                  </a:cubicBezTo>
                  <a:cubicBezTo>
                    <a:pt x="16863" y="2761"/>
                    <a:pt x="17166" y="2398"/>
                    <a:pt x="17827" y="2019"/>
                  </a:cubicBezTo>
                  <a:cubicBezTo>
                    <a:pt x="18130" y="2209"/>
                    <a:pt x="18296" y="2398"/>
                    <a:pt x="18296" y="2667"/>
                  </a:cubicBezTo>
                  <a:close/>
                  <a:moveTo>
                    <a:pt x="98948" y="21683"/>
                  </a:moveTo>
                  <a:lnTo>
                    <a:pt x="98948" y="21683"/>
                  </a:lnTo>
                  <a:cubicBezTo>
                    <a:pt x="98948" y="21967"/>
                    <a:pt x="99113" y="22140"/>
                    <a:pt x="99113" y="22425"/>
                  </a:cubicBezTo>
                  <a:cubicBezTo>
                    <a:pt x="99113" y="23150"/>
                    <a:pt x="98948" y="23608"/>
                    <a:pt x="98810" y="24445"/>
                  </a:cubicBezTo>
                  <a:cubicBezTo>
                    <a:pt x="101042" y="24445"/>
                    <a:pt x="102172" y="25170"/>
                    <a:pt x="104404" y="25170"/>
                  </a:cubicBezTo>
                  <a:cubicBezTo>
                    <a:pt x="104734" y="25170"/>
                    <a:pt x="105065" y="25092"/>
                    <a:pt x="105368" y="25170"/>
                  </a:cubicBezTo>
                  <a:cubicBezTo>
                    <a:pt x="105368" y="24902"/>
                    <a:pt x="105368" y="24713"/>
                    <a:pt x="105368" y="24445"/>
                  </a:cubicBezTo>
                  <a:cubicBezTo>
                    <a:pt x="105203" y="24350"/>
                    <a:pt x="105203" y="24350"/>
                    <a:pt x="105203" y="24350"/>
                  </a:cubicBezTo>
                  <a:cubicBezTo>
                    <a:pt x="104900" y="24539"/>
                    <a:pt x="104734" y="24713"/>
                    <a:pt x="104266" y="24713"/>
                  </a:cubicBezTo>
                  <a:cubicBezTo>
                    <a:pt x="103935" y="24713"/>
                    <a:pt x="103935" y="24445"/>
                    <a:pt x="103770" y="24445"/>
                  </a:cubicBezTo>
                  <a:cubicBezTo>
                    <a:pt x="103439" y="24445"/>
                    <a:pt x="103301" y="24539"/>
                    <a:pt x="103136" y="24539"/>
                  </a:cubicBezTo>
                  <a:cubicBezTo>
                    <a:pt x="102502" y="24539"/>
                    <a:pt x="102172" y="24255"/>
                    <a:pt x="102172" y="23987"/>
                  </a:cubicBezTo>
                  <a:cubicBezTo>
                    <a:pt x="102172" y="23529"/>
                    <a:pt x="102805" y="23529"/>
                    <a:pt x="103136" y="23150"/>
                  </a:cubicBezTo>
                  <a:cubicBezTo>
                    <a:pt x="102640" y="23056"/>
                    <a:pt x="102172" y="22882"/>
                    <a:pt x="102172" y="22598"/>
                  </a:cubicBezTo>
                  <a:cubicBezTo>
                    <a:pt x="102172" y="22425"/>
                    <a:pt x="102337" y="22330"/>
                    <a:pt x="102337" y="22140"/>
                  </a:cubicBezTo>
                  <a:cubicBezTo>
                    <a:pt x="102640" y="22140"/>
                    <a:pt x="102805" y="22140"/>
                    <a:pt x="103136" y="22140"/>
                  </a:cubicBezTo>
                  <a:cubicBezTo>
                    <a:pt x="104101" y="22140"/>
                    <a:pt x="105368" y="21872"/>
                    <a:pt x="103439" y="21872"/>
                  </a:cubicBezTo>
                  <a:cubicBezTo>
                    <a:pt x="102805" y="21872"/>
                    <a:pt x="102172" y="21588"/>
                    <a:pt x="102172" y="21225"/>
                  </a:cubicBezTo>
                  <a:cubicBezTo>
                    <a:pt x="102172" y="20957"/>
                    <a:pt x="102502" y="20862"/>
                    <a:pt x="102502" y="20578"/>
                  </a:cubicBezTo>
                  <a:cubicBezTo>
                    <a:pt x="102502" y="20215"/>
                    <a:pt x="101676" y="20957"/>
                    <a:pt x="101373" y="21225"/>
                  </a:cubicBezTo>
                  <a:cubicBezTo>
                    <a:pt x="100877" y="21683"/>
                    <a:pt x="99912" y="21683"/>
                    <a:pt x="98948" y="21683"/>
                  </a:cubicBezTo>
                  <a:close/>
                  <a:moveTo>
                    <a:pt x="96385" y="20483"/>
                  </a:moveTo>
                  <a:lnTo>
                    <a:pt x="96385" y="20483"/>
                  </a:lnTo>
                  <a:cubicBezTo>
                    <a:pt x="96082" y="20405"/>
                    <a:pt x="95917" y="20405"/>
                    <a:pt x="95586" y="20310"/>
                  </a:cubicBezTo>
                  <a:cubicBezTo>
                    <a:pt x="95421" y="20483"/>
                    <a:pt x="95421" y="20578"/>
                    <a:pt x="95421" y="20673"/>
                  </a:cubicBezTo>
                  <a:cubicBezTo>
                    <a:pt x="95421" y="21130"/>
                    <a:pt x="95752" y="21320"/>
                    <a:pt x="96220" y="21683"/>
                  </a:cubicBezTo>
                  <a:cubicBezTo>
                    <a:pt x="96220" y="21225"/>
                    <a:pt x="96551" y="20957"/>
                    <a:pt x="96385" y="20483"/>
                  </a:cubicBezTo>
                  <a:close/>
                  <a:moveTo>
                    <a:pt x="107297" y="36391"/>
                  </a:moveTo>
                  <a:lnTo>
                    <a:pt x="107297" y="36391"/>
                  </a:lnTo>
                  <a:cubicBezTo>
                    <a:pt x="106994" y="36107"/>
                    <a:pt x="106994" y="35744"/>
                    <a:pt x="106332" y="35744"/>
                  </a:cubicBezTo>
                  <a:cubicBezTo>
                    <a:pt x="106002" y="35744"/>
                    <a:pt x="105699" y="35839"/>
                    <a:pt x="105368" y="36012"/>
                  </a:cubicBezTo>
                  <a:cubicBezTo>
                    <a:pt x="106002" y="36564"/>
                    <a:pt x="106498" y="36754"/>
                    <a:pt x="107297" y="37117"/>
                  </a:cubicBezTo>
                  <a:cubicBezTo>
                    <a:pt x="107297" y="37022"/>
                    <a:pt x="107462" y="36943"/>
                    <a:pt x="107462" y="36849"/>
                  </a:cubicBezTo>
                  <a:cubicBezTo>
                    <a:pt x="107462" y="36754"/>
                    <a:pt x="107297" y="36470"/>
                    <a:pt x="107297" y="36391"/>
                  </a:cubicBezTo>
                  <a:close/>
                  <a:moveTo>
                    <a:pt x="119807" y="43271"/>
                  </a:moveTo>
                  <a:lnTo>
                    <a:pt x="119807" y="43271"/>
                  </a:lnTo>
                  <a:lnTo>
                    <a:pt x="119807" y="43271"/>
                  </a:lnTo>
                  <a:cubicBezTo>
                    <a:pt x="119972" y="119984"/>
                    <a:pt x="119972" y="119984"/>
                    <a:pt x="119972" y="119984"/>
                  </a:cubicBezTo>
                  <a:lnTo>
                    <a:pt x="119972" y="119984"/>
                  </a:lnTo>
                  <a:cubicBezTo>
                    <a:pt x="661" y="119715"/>
                    <a:pt x="661" y="119715"/>
                    <a:pt x="661" y="119715"/>
                  </a:cubicBezTo>
                  <a:lnTo>
                    <a:pt x="661" y="119715"/>
                  </a:lnTo>
                  <a:cubicBezTo>
                    <a:pt x="0" y="30047"/>
                    <a:pt x="0" y="30047"/>
                    <a:pt x="0" y="30047"/>
                  </a:cubicBezTo>
                  <a:lnTo>
                    <a:pt x="0" y="30047"/>
                  </a:lnTo>
                  <a:cubicBezTo>
                    <a:pt x="1460" y="30315"/>
                    <a:pt x="2424" y="30867"/>
                    <a:pt x="2424" y="31799"/>
                  </a:cubicBezTo>
                  <a:cubicBezTo>
                    <a:pt x="2424" y="33724"/>
                    <a:pt x="2424" y="31799"/>
                    <a:pt x="4022" y="31799"/>
                  </a:cubicBezTo>
                  <a:cubicBezTo>
                    <a:pt x="3857" y="31246"/>
                    <a:pt x="3223" y="30962"/>
                    <a:pt x="3223" y="30410"/>
                  </a:cubicBezTo>
                  <a:cubicBezTo>
                    <a:pt x="3223" y="30236"/>
                    <a:pt x="3223" y="30142"/>
                    <a:pt x="3223" y="29952"/>
                  </a:cubicBezTo>
                  <a:cubicBezTo>
                    <a:pt x="3389" y="29857"/>
                    <a:pt x="3554" y="29857"/>
                    <a:pt x="3692" y="29857"/>
                  </a:cubicBezTo>
                  <a:cubicBezTo>
                    <a:pt x="3857" y="29857"/>
                    <a:pt x="4022" y="29952"/>
                    <a:pt x="4188" y="29952"/>
                  </a:cubicBezTo>
                  <a:cubicBezTo>
                    <a:pt x="4822" y="29857"/>
                    <a:pt x="4822" y="29857"/>
                    <a:pt x="4822" y="29857"/>
                  </a:cubicBezTo>
                  <a:cubicBezTo>
                    <a:pt x="5290" y="30315"/>
                    <a:pt x="5786" y="30504"/>
                    <a:pt x="6750" y="30694"/>
                  </a:cubicBezTo>
                  <a:cubicBezTo>
                    <a:pt x="7384" y="30867"/>
                    <a:pt x="7384" y="31325"/>
                    <a:pt x="8045" y="31514"/>
                  </a:cubicBezTo>
                  <a:cubicBezTo>
                    <a:pt x="9313" y="32162"/>
                    <a:pt x="11076" y="32351"/>
                    <a:pt x="10443" y="32256"/>
                  </a:cubicBezTo>
                  <a:cubicBezTo>
                    <a:pt x="10443" y="31972"/>
                    <a:pt x="9781" y="32067"/>
                    <a:pt x="9478" y="31799"/>
                  </a:cubicBezTo>
                  <a:cubicBezTo>
                    <a:pt x="8845" y="31514"/>
                    <a:pt x="8982" y="31152"/>
                    <a:pt x="8845" y="30694"/>
                  </a:cubicBezTo>
                  <a:cubicBezTo>
                    <a:pt x="8679" y="30410"/>
                    <a:pt x="8183" y="30236"/>
                    <a:pt x="8183" y="29952"/>
                  </a:cubicBezTo>
                  <a:cubicBezTo>
                    <a:pt x="8183" y="29684"/>
                    <a:pt x="8183" y="29684"/>
                    <a:pt x="8183" y="29684"/>
                  </a:cubicBezTo>
                  <a:cubicBezTo>
                    <a:pt x="10112" y="29684"/>
                    <a:pt x="10112" y="29684"/>
                    <a:pt x="10112" y="29684"/>
                  </a:cubicBezTo>
                  <a:cubicBezTo>
                    <a:pt x="10443" y="29684"/>
                    <a:pt x="10608" y="29495"/>
                    <a:pt x="10773" y="29495"/>
                  </a:cubicBezTo>
                  <a:cubicBezTo>
                    <a:pt x="10911" y="29495"/>
                    <a:pt x="11076" y="29589"/>
                    <a:pt x="11242" y="29589"/>
                  </a:cubicBezTo>
                  <a:cubicBezTo>
                    <a:pt x="11876" y="29589"/>
                    <a:pt x="12206" y="29132"/>
                    <a:pt x="12840" y="29132"/>
                  </a:cubicBezTo>
                  <a:cubicBezTo>
                    <a:pt x="12675" y="29037"/>
                    <a:pt x="12675" y="28847"/>
                    <a:pt x="12371" y="28847"/>
                  </a:cubicBezTo>
                  <a:cubicBezTo>
                    <a:pt x="11572" y="28847"/>
                    <a:pt x="11242" y="29037"/>
                    <a:pt x="10443" y="29037"/>
                  </a:cubicBezTo>
                  <a:cubicBezTo>
                    <a:pt x="9947" y="29037"/>
                    <a:pt x="9644" y="29037"/>
                    <a:pt x="9148" y="29037"/>
                  </a:cubicBezTo>
                  <a:cubicBezTo>
                    <a:pt x="9148" y="28753"/>
                    <a:pt x="9148" y="28579"/>
                    <a:pt x="9148" y="28295"/>
                  </a:cubicBezTo>
                  <a:cubicBezTo>
                    <a:pt x="9148" y="27743"/>
                    <a:pt x="10112" y="27743"/>
                    <a:pt x="10443" y="27285"/>
                  </a:cubicBezTo>
                  <a:cubicBezTo>
                    <a:pt x="10277" y="27285"/>
                    <a:pt x="10112" y="27206"/>
                    <a:pt x="9947" y="27206"/>
                  </a:cubicBezTo>
                  <a:cubicBezTo>
                    <a:pt x="9644" y="27206"/>
                    <a:pt x="9313" y="27285"/>
                    <a:pt x="8982" y="27380"/>
                  </a:cubicBezTo>
                  <a:cubicBezTo>
                    <a:pt x="8514" y="26922"/>
                    <a:pt x="7715" y="27017"/>
                    <a:pt x="6916" y="26733"/>
                  </a:cubicBezTo>
                  <a:cubicBezTo>
                    <a:pt x="5951" y="26370"/>
                    <a:pt x="5455" y="25817"/>
                    <a:pt x="5455" y="25092"/>
                  </a:cubicBezTo>
                  <a:cubicBezTo>
                    <a:pt x="5455" y="24634"/>
                    <a:pt x="5951" y="24255"/>
                    <a:pt x="6750" y="23987"/>
                  </a:cubicBezTo>
                  <a:cubicBezTo>
                    <a:pt x="7384" y="24160"/>
                    <a:pt x="7384" y="24160"/>
                    <a:pt x="7384" y="24160"/>
                  </a:cubicBezTo>
                  <a:cubicBezTo>
                    <a:pt x="8045" y="23340"/>
                    <a:pt x="10112" y="23245"/>
                    <a:pt x="10112" y="22330"/>
                  </a:cubicBezTo>
                  <a:cubicBezTo>
                    <a:pt x="10112" y="21872"/>
                    <a:pt x="10608" y="21683"/>
                    <a:pt x="10911" y="21320"/>
                  </a:cubicBezTo>
                  <a:cubicBezTo>
                    <a:pt x="11242" y="20673"/>
                    <a:pt x="10911" y="20310"/>
                    <a:pt x="10911" y="19663"/>
                  </a:cubicBezTo>
                  <a:cubicBezTo>
                    <a:pt x="10911" y="19300"/>
                    <a:pt x="11076" y="19016"/>
                    <a:pt x="11572" y="18842"/>
                  </a:cubicBezTo>
                  <a:cubicBezTo>
                    <a:pt x="12041" y="19016"/>
                    <a:pt x="12371" y="19205"/>
                    <a:pt x="12840" y="19205"/>
                  </a:cubicBezTo>
                  <a:cubicBezTo>
                    <a:pt x="14438" y="19205"/>
                    <a:pt x="14934" y="18290"/>
                    <a:pt x="16367" y="18006"/>
                  </a:cubicBezTo>
                  <a:cubicBezTo>
                    <a:pt x="16698" y="18290"/>
                    <a:pt x="16863" y="18385"/>
                    <a:pt x="17166" y="18653"/>
                  </a:cubicBezTo>
                  <a:cubicBezTo>
                    <a:pt x="17497" y="18653"/>
                    <a:pt x="17497" y="18653"/>
                    <a:pt x="17497" y="18653"/>
                  </a:cubicBezTo>
                  <a:cubicBezTo>
                    <a:pt x="17331" y="18463"/>
                    <a:pt x="17028" y="18290"/>
                    <a:pt x="17028" y="18006"/>
                  </a:cubicBezTo>
                  <a:cubicBezTo>
                    <a:pt x="17028" y="17832"/>
                    <a:pt x="17331" y="17738"/>
                    <a:pt x="17331" y="17548"/>
                  </a:cubicBezTo>
                  <a:cubicBezTo>
                    <a:pt x="17331" y="16633"/>
                    <a:pt x="15265" y="16443"/>
                    <a:pt x="15265" y="15528"/>
                  </a:cubicBezTo>
                  <a:cubicBezTo>
                    <a:pt x="15265" y="15165"/>
                    <a:pt x="15568" y="14881"/>
                    <a:pt x="15568" y="14518"/>
                  </a:cubicBezTo>
                  <a:lnTo>
                    <a:pt x="15733" y="14423"/>
                  </a:lnTo>
                  <a:cubicBezTo>
                    <a:pt x="16202" y="14423"/>
                    <a:pt x="16367" y="14613"/>
                    <a:pt x="16698" y="14613"/>
                  </a:cubicBezTo>
                  <a:cubicBezTo>
                    <a:pt x="18130" y="14613"/>
                    <a:pt x="18296" y="13603"/>
                    <a:pt x="18296" y="12861"/>
                  </a:cubicBezTo>
                  <a:cubicBezTo>
                    <a:pt x="18626" y="12688"/>
                    <a:pt x="18792" y="12403"/>
                    <a:pt x="19095" y="12403"/>
                  </a:cubicBezTo>
                  <a:cubicBezTo>
                    <a:pt x="20390" y="12403"/>
                    <a:pt x="20693" y="13145"/>
                    <a:pt x="21823" y="13145"/>
                  </a:cubicBezTo>
                  <a:cubicBezTo>
                    <a:pt x="22319" y="13145"/>
                    <a:pt x="22622" y="13145"/>
                    <a:pt x="23118" y="13145"/>
                  </a:cubicBezTo>
                  <a:cubicBezTo>
                    <a:pt x="23283" y="13051"/>
                    <a:pt x="23283" y="12956"/>
                    <a:pt x="23421" y="12956"/>
                  </a:cubicBezTo>
                  <a:cubicBezTo>
                    <a:pt x="22787" y="12498"/>
                    <a:pt x="21520" y="12593"/>
                    <a:pt x="21520" y="12041"/>
                  </a:cubicBezTo>
                  <a:cubicBezTo>
                    <a:pt x="21520" y="11851"/>
                    <a:pt x="21024" y="11851"/>
                    <a:pt x="21024" y="11678"/>
                  </a:cubicBezTo>
                  <a:cubicBezTo>
                    <a:pt x="21024" y="11220"/>
                    <a:pt x="21520" y="11031"/>
                    <a:pt x="21520" y="10573"/>
                  </a:cubicBezTo>
                  <a:cubicBezTo>
                    <a:pt x="22622" y="10746"/>
                    <a:pt x="23421" y="11125"/>
                    <a:pt x="23917" y="11772"/>
                  </a:cubicBezTo>
                  <a:cubicBezTo>
                    <a:pt x="24082" y="11772"/>
                    <a:pt x="24082" y="11772"/>
                    <a:pt x="24082" y="11772"/>
                  </a:cubicBezTo>
                  <a:cubicBezTo>
                    <a:pt x="24247" y="11678"/>
                    <a:pt x="24247" y="11678"/>
                    <a:pt x="24247" y="11678"/>
                  </a:cubicBezTo>
                  <a:cubicBezTo>
                    <a:pt x="24551" y="11772"/>
                    <a:pt x="24716" y="11851"/>
                    <a:pt x="25047" y="12041"/>
                  </a:cubicBezTo>
                  <a:cubicBezTo>
                    <a:pt x="25350" y="12135"/>
                    <a:pt x="25350" y="12135"/>
                    <a:pt x="25350" y="12135"/>
                  </a:cubicBezTo>
                  <a:cubicBezTo>
                    <a:pt x="25350" y="11946"/>
                    <a:pt x="25350" y="11851"/>
                    <a:pt x="25350" y="11772"/>
                  </a:cubicBezTo>
                  <a:cubicBezTo>
                    <a:pt x="25515" y="11678"/>
                    <a:pt x="25515" y="11678"/>
                    <a:pt x="25515" y="11678"/>
                  </a:cubicBezTo>
                  <a:cubicBezTo>
                    <a:pt x="25846" y="11772"/>
                    <a:pt x="26011" y="11772"/>
                    <a:pt x="26149" y="11851"/>
                  </a:cubicBezTo>
                  <a:cubicBezTo>
                    <a:pt x="26314" y="11772"/>
                    <a:pt x="26314" y="11678"/>
                    <a:pt x="26314" y="11583"/>
                  </a:cubicBezTo>
                  <a:cubicBezTo>
                    <a:pt x="26314" y="10936"/>
                    <a:pt x="25350" y="10746"/>
                    <a:pt x="25350" y="10115"/>
                  </a:cubicBezTo>
                  <a:cubicBezTo>
                    <a:pt x="25350" y="9831"/>
                    <a:pt x="25350" y="9831"/>
                    <a:pt x="25350" y="9831"/>
                  </a:cubicBezTo>
                  <a:cubicBezTo>
                    <a:pt x="26314" y="9736"/>
                    <a:pt x="26810" y="9563"/>
                    <a:pt x="27774" y="9468"/>
                  </a:cubicBezTo>
                  <a:cubicBezTo>
                    <a:pt x="28243" y="9468"/>
                    <a:pt x="28739" y="9563"/>
                    <a:pt x="29207" y="9279"/>
                  </a:cubicBezTo>
                  <a:cubicBezTo>
                    <a:pt x="29676" y="8916"/>
                    <a:pt x="29538" y="8553"/>
                    <a:pt x="30172" y="8174"/>
                  </a:cubicBezTo>
                  <a:cubicBezTo>
                    <a:pt x="30172" y="9105"/>
                    <a:pt x="31935" y="9374"/>
                    <a:pt x="33533" y="9374"/>
                  </a:cubicBezTo>
                  <a:cubicBezTo>
                    <a:pt x="34994" y="9374"/>
                    <a:pt x="34994" y="9374"/>
                    <a:pt x="34994" y="9374"/>
                  </a:cubicBezTo>
                  <a:cubicBezTo>
                    <a:pt x="35297" y="9374"/>
                    <a:pt x="35462" y="9468"/>
                    <a:pt x="35931" y="9468"/>
                  </a:cubicBezTo>
                  <a:cubicBezTo>
                    <a:pt x="36757" y="9468"/>
                    <a:pt x="37060" y="9279"/>
                    <a:pt x="37722" y="9279"/>
                  </a:cubicBezTo>
                  <a:cubicBezTo>
                    <a:pt x="38659" y="9279"/>
                    <a:pt x="38989" y="9736"/>
                    <a:pt x="39788" y="9736"/>
                  </a:cubicBezTo>
                  <a:cubicBezTo>
                    <a:pt x="41249" y="9736"/>
                    <a:pt x="41882" y="9011"/>
                    <a:pt x="43315" y="8821"/>
                  </a:cubicBezTo>
                  <a:cubicBezTo>
                    <a:pt x="44445" y="8648"/>
                    <a:pt x="45079" y="8458"/>
                    <a:pt x="46208" y="8364"/>
                  </a:cubicBezTo>
                  <a:cubicBezTo>
                    <a:pt x="47008" y="8269"/>
                    <a:pt x="47972" y="8364"/>
                    <a:pt x="48303" y="8001"/>
                  </a:cubicBezTo>
                  <a:cubicBezTo>
                    <a:pt x="48440" y="7543"/>
                    <a:pt x="48303" y="7164"/>
                    <a:pt x="48303" y="6706"/>
                  </a:cubicBezTo>
                  <a:cubicBezTo>
                    <a:pt x="48303" y="5428"/>
                    <a:pt x="48303" y="5428"/>
                    <a:pt x="48303" y="5428"/>
                  </a:cubicBezTo>
                  <a:cubicBezTo>
                    <a:pt x="48303" y="4971"/>
                    <a:pt x="48936" y="4781"/>
                    <a:pt x="49570" y="4418"/>
                  </a:cubicBezTo>
                  <a:cubicBezTo>
                    <a:pt x="49405" y="4418"/>
                    <a:pt x="49405" y="4324"/>
                    <a:pt x="49267" y="4324"/>
                  </a:cubicBezTo>
                  <a:cubicBezTo>
                    <a:pt x="48440" y="4324"/>
                    <a:pt x="48137" y="4687"/>
                    <a:pt x="47504" y="4781"/>
                  </a:cubicBezTo>
                  <a:lnTo>
                    <a:pt x="47338" y="4687"/>
                  </a:lnTo>
                  <a:cubicBezTo>
                    <a:pt x="47338" y="4324"/>
                    <a:pt x="47807" y="4134"/>
                    <a:pt x="47807" y="3866"/>
                  </a:cubicBezTo>
                  <a:cubicBezTo>
                    <a:pt x="47807" y="3029"/>
                    <a:pt x="46208" y="2856"/>
                    <a:pt x="44913" y="2856"/>
                  </a:cubicBezTo>
                  <a:cubicBezTo>
                    <a:pt x="43315" y="2856"/>
                    <a:pt x="42516" y="3314"/>
                    <a:pt x="40918" y="3771"/>
                  </a:cubicBezTo>
                  <a:cubicBezTo>
                    <a:pt x="40753" y="3029"/>
                    <a:pt x="40119" y="2667"/>
                    <a:pt x="39154" y="2209"/>
                  </a:cubicBezTo>
                  <a:cubicBezTo>
                    <a:pt x="38659" y="1941"/>
                    <a:pt x="37859" y="1846"/>
                    <a:pt x="37859" y="1483"/>
                  </a:cubicBezTo>
                  <a:cubicBezTo>
                    <a:pt x="37859" y="1294"/>
                    <a:pt x="37859" y="1199"/>
                    <a:pt x="37859" y="1009"/>
                  </a:cubicBezTo>
                  <a:cubicBezTo>
                    <a:pt x="38521" y="1009"/>
                    <a:pt x="38521" y="1009"/>
                    <a:pt x="38521" y="1009"/>
                  </a:cubicBezTo>
                  <a:cubicBezTo>
                    <a:pt x="38824" y="1009"/>
                    <a:pt x="38989" y="1104"/>
                    <a:pt x="39154" y="1104"/>
                  </a:cubicBezTo>
                  <a:cubicBezTo>
                    <a:pt x="39623" y="1104"/>
                    <a:pt x="39623" y="741"/>
                    <a:pt x="40119" y="741"/>
                  </a:cubicBezTo>
                  <a:cubicBezTo>
                    <a:pt x="41249" y="741"/>
                    <a:pt x="41249" y="1562"/>
                    <a:pt x="42048" y="2019"/>
                  </a:cubicBezTo>
                  <a:lnTo>
                    <a:pt x="42213" y="1941"/>
                  </a:lnTo>
                  <a:cubicBezTo>
                    <a:pt x="42213" y="1751"/>
                    <a:pt x="42048" y="1657"/>
                    <a:pt x="42048" y="1483"/>
                  </a:cubicBezTo>
                  <a:cubicBezTo>
                    <a:pt x="42048" y="1104"/>
                    <a:pt x="42213" y="836"/>
                    <a:pt x="42681" y="552"/>
                  </a:cubicBezTo>
                  <a:cubicBezTo>
                    <a:pt x="43012" y="741"/>
                    <a:pt x="43150" y="836"/>
                    <a:pt x="43481" y="836"/>
                  </a:cubicBezTo>
                  <a:cubicBezTo>
                    <a:pt x="43811" y="836"/>
                    <a:pt x="44114" y="647"/>
                    <a:pt x="44445" y="647"/>
                  </a:cubicBezTo>
                  <a:cubicBezTo>
                    <a:pt x="45079" y="647"/>
                    <a:pt x="44913" y="1009"/>
                    <a:pt x="45244" y="1294"/>
                  </a:cubicBezTo>
                  <a:cubicBezTo>
                    <a:pt x="45740" y="1562"/>
                    <a:pt x="46208" y="1483"/>
                    <a:pt x="46704" y="1657"/>
                  </a:cubicBezTo>
                  <a:cubicBezTo>
                    <a:pt x="46704" y="1562"/>
                    <a:pt x="46842" y="1562"/>
                    <a:pt x="46842" y="1483"/>
                  </a:cubicBezTo>
                  <a:cubicBezTo>
                    <a:pt x="46842" y="1104"/>
                    <a:pt x="46374" y="931"/>
                    <a:pt x="46374" y="457"/>
                  </a:cubicBezTo>
                  <a:cubicBezTo>
                    <a:pt x="46374" y="284"/>
                    <a:pt x="46842" y="189"/>
                    <a:pt x="47173" y="0"/>
                  </a:cubicBezTo>
                  <a:cubicBezTo>
                    <a:pt x="47641" y="284"/>
                    <a:pt x="47504" y="552"/>
                    <a:pt x="47504" y="836"/>
                  </a:cubicBezTo>
                  <a:cubicBezTo>
                    <a:pt x="47504" y="1846"/>
                    <a:pt x="47504" y="1846"/>
                    <a:pt x="47504" y="1846"/>
                  </a:cubicBezTo>
                  <a:cubicBezTo>
                    <a:pt x="47504" y="2209"/>
                    <a:pt x="47641" y="2477"/>
                    <a:pt x="48137" y="2667"/>
                  </a:cubicBezTo>
                  <a:cubicBezTo>
                    <a:pt x="48771" y="2856"/>
                    <a:pt x="48303" y="3408"/>
                    <a:pt x="48936" y="3408"/>
                  </a:cubicBezTo>
                  <a:cubicBezTo>
                    <a:pt x="49735" y="3408"/>
                    <a:pt x="50231" y="3503"/>
                    <a:pt x="50700" y="3219"/>
                  </a:cubicBezTo>
                  <a:cubicBezTo>
                    <a:pt x="51196" y="3029"/>
                    <a:pt x="50865" y="2477"/>
                    <a:pt x="51499" y="2477"/>
                  </a:cubicBezTo>
                  <a:cubicBezTo>
                    <a:pt x="54227" y="2477"/>
                    <a:pt x="53593" y="5239"/>
                    <a:pt x="56321" y="5239"/>
                  </a:cubicBezTo>
                  <a:cubicBezTo>
                    <a:pt x="56789" y="5239"/>
                    <a:pt x="57120" y="5239"/>
                    <a:pt x="57561" y="5239"/>
                  </a:cubicBezTo>
                  <a:cubicBezTo>
                    <a:pt x="58057" y="5239"/>
                    <a:pt x="58360" y="5523"/>
                    <a:pt x="58856" y="5697"/>
                  </a:cubicBezTo>
                  <a:cubicBezTo>
                    <a:pt x="59820" y="5981"/>
                    <a:pt x="60454" y="6075"/>
                    <a:pt x="61584" y="6075"/>
                  </a:cubicBezTo>
                  <a:cubicBezTo>
                    <a:pt x="62052" y="6075"/>
                    <a:pt x="62052" y="5886"/>
                    <a:pt x="62383" y="5697"/>
                  </a:cubicBezTo>
                  <a:cubicBezTo>
                    <a:pt x="62879" y="5239"/>
                    <a:pt x="63513" y="5334"/>
                    <a:pt x="64477" y="5239"/>
                  </a:cubicBezTo>
                  <a:cubicBezTo>
                    <a:pt x="64477" y="5334"/>
                    <a:pt x="64642" y="5334"/>
                    <a:pt x="64642" y="5428"/>
                  </a:cubicBezTo>
                  <a:cubicBezTo>
                    <a:pt x="64642" y="5697"/>
                    <a:pt x="63843" y="5791"/>
                    <a:pt x="63843" y="6154"/>
                  </a:cubicBezTo>
                  <a:cubicBezTo>
                    <a:pt x="63843" y="6628"/>
                    <a:pt x="64642" y="6896"/>
                    <a:pt x="65442" y="6896"/>
                  </a:cubicBezTo>
                  <a:cubicBezTo>
                    <a:pt x="66075" y="6896"/>
                    <a:pt x="66241" y="6533"/>
                    <a:pt x="66709" y="6533"/>
                  </a:cubicBezTo>
                  <a:cubicBezTo>
                    <a:pt x="67839" y="6533"/>
                    <a:pt x="68473" y="7259"/>
                    <a:pt x="68473" y="8001"/>
                  </a:cubicBezTo>
                  <a:cubicBezTo>
                    <a:pt x="68473" y="8001"/>
                    <a:pt x="68638" y="8095"/>
                    <a:pt x="68803" y="8095"/>
                  </a:cubicBezTo>
                  <a:cubicBezTo>
                    <a:pt x="68969" y="7811"/>
                    <a:pt x="68969" y="7354"/>
                    <a:pt x="69602" y="7354"/>
                  </a:cubicBezTo>
                  <a:cubicBezTo>
                    <a:pt x="70732" y="7354"/>
                    <a:pt x="71200" y="8001"/>
                    <a:pt x="72495" y="8001"/>
                  </a:cubicBezTo>
                  <a:cubicBezTo>
                    <a:pt x="73928" y="8001"/>
                    <a:pt x="73928" y="8001"/>
                    <a:pt x="73928" y="8001"/>
                  </a:cubicBezTo>
                  <a:cubicBezTo>
                    <a:pt x="74893" y="8001"/>
                    <a:pt x="75058" y="7354"/>
                    <a:pt x="76022" y="7085"/>
                  </a:cubicBezTo>
                  <a:cubicBezTo>
                    <a:pt x="76987" y="8001"/>
                    <a:pt x="78254" y="8174"/>
                    <a:pt x="79549" y="8726"/>
                  </a:cubicBezTo>
                  <a:cubicBezTo>
                    <a:pt x="80018" y="8916"/>
                    <a:pt x="79880" y="9374"/>
                    <a:pt x="80514" y="9374"/>
                  </a:cubicBezTo>
                  <a:cubicBezTo>
                    <a:pt x="80845" y="9374"/>
                    <a:pt x="80982" y="9200"/>
                    <a:pt x="81478" y="9200"/>
                  </a:cubicBezTo>
                  <a:cubicBezTo>
                    <a:pt x="82112" y="9200"/>
                    <a:pt x="82443" y="9658"/>
                    <a:pt x="83076" y="9658"/>
                  </a:cubicBezTo>
                  <a:cubicBezTo>
                    <a:pt x="83710" y="9658"/>
                    <a:pt x="83876" y="9279"/>
                    <a:pt x="84371" y="9105"/>
                  </a:cubicBezTo>
                  <a:cubicBezTo>
                    <a:pt x="84041" y="9011"/>
                    <a:pt x="83710" y="9011"/>
                    <a:pt x="83407" y="9105"/>
                  </a:cubicBezTo>
                  <a:cubicBezTo>
                    <a:pt x="83545" y="8648"/>
                    <a:pt x="84206" y="8648"/>
                    <a:pt x="84509" y="8269"/>
                  </a:cubicBezTo>
                  <a:cubicBezTo>
                    <a:pt x="84840" y="8364"/>
                    <a:pt x="85005" y="8458"/>
                    <a:pt x="85336" y="8458"/>
                  </a:cubicBezTo>
                  <a:cubicBezTo>
                    <a:pt x="85970" y="8458"/>
                    <a:pt x="85970" y="7716"/>
                    <a:pt x="86603" y="7716"/>
                  </a:cubicBezTo>
                  <a:cubicBezTo>
                    <a:pt x="86934" y="7716"/>
                    <a:pt x="86934" y="7811"/>
                    <a:pt x="87237" y="7811"/>
                  </a:cubicBezTo>
                  <a:cubicBezTo>
                    <a:pt x="87733" y="7811"/>
                    <a:pt x="88036" y="7622"/>
                    <a:pt x="88367" y="7543"/>
                  </a:cubicBezTo>
                  <a:cubicBezTo>
                    <a:pt x="88202" y="7448"/>
                    <a:pt x="88036" y="7448"/>
                    <a:pt x="87733" y="7354"/>
                  </a:cubicBezTo>
                  <a:cubicBezTo>
                    <a:pt x="89001" y="7085"/>
                    <a:pt x="89662" y="6991"/>
                    <a:pt x="90792" y="6706"/>
                  </a:cubicBezTo>
                  <a:cubicBezTo>
                    <a:pt x="90929" y="6706"/>
                    <a:pt x="90929" y="6706"/>
                    <a:pt x="90929" y="6706"/>
                  </a:cubicBezTo>
                  <a:cubicBezTo>
                    <a:pt x="90461" y="7448"/>
                    <a:pt x="90461" y="8001"/>
                    <a:pt x="89331" y="8458"/>
                  </a:cubicBezTo>
                  <a:cubicBezTo>
                    <a:pt x="89001" y="8648"/>
                    <a:pt x="88863" y="8726"/>
                    <a:pt x="88863" y="9011"/>
                  </a:cubicBezTo>
                  <a:cubicBezTo>
                    <a:pt x="88863" y="9374"/>
                    <a:pt x="88863" y="9374"/>
                    <a:pt x="88863" y="9374"/>
                  </a:cubicBezTo>
                  <a:cubicBezTo>
                    <a:pt x="89001" y="9374"/>
                    <a:pt x="89166" y="9374"/>
                    <a:pt x="89331" y="9374"/>
                  </a:cubicBezTo>
                  <a:cubicBezTo>
                    <a:pt x="90130" y="9374"/>
                    <a:pt x="90296" y="8726"/>
                    <a:pt x="91095" y="8726"/>
                  </a:cubicBezTo>
                  <a:cubicBezTo>
                    <a:pt x="91425" y="8726"/>
                    <a:pt x="91260" y="9011"/>
                    <a:pt x="91591" y="9011"/>
                  </a:cubicBezTo>
                  <a:cubicBezTo>
                    <a:pt x="92225" y="9200"/>
                    <a:pt x="93189" y="9200"/>
                    <a:pt x="93189" y="9658"/>
                  </a:cubicBezTo>
                  <a:cubicBezTo>
                    <a:pt x="93189" y="10021"/>
                    <a:pt x="92528" y="10115"/>
                    <a:pt x="92528" y="10573"/>
                  </a:cubicBezTo>
                  <a:cubicBezTo>
                    <a:pt x="92528" y="10668"/>
                    <a:pt x="92528" y="10746"/>
                    <a:pt x="92528" y="10936"/>
                  </a:cubicBezTo>
                  <a:cubicBezTo>
                    <a:pt x="94952" y="10936"/>
                    <a:pt x="94952" y="10936"/>
                    <a:pt x="94952" y="10936"/>
                  </a:cubicBezTo>
                  <a:cubicBezTo>
                    <a:pt x="95118" y="10936"/>
                    <a:pt x="95283" y="11031"/>
                    <a:pt x="95421" y="11031"/>
                  </a:cubicBezTo>
                  <a:cubicBezTo>
                    <a:pt x="96385" y="11031"/>
                    <a:pt x="96716" y="10478"/>
                    <a:pt x="97184" y="9926"/>
                  </a:cubicBezTo>
                  <a:cubicBezTo>
                    <a:pt x="97350" y="9658"/>
                    <a:pt x="97983" y="9468"/>
                    <a:pt x="97983" y="9105"/>
                  </a:cubicBezTo>
                  <a:cubicBezTo>
                    <a:pt x="97983" y="8553"/>
                    <a:pt x="96551" y="8726"/>
                    <a:pt x="95586" y="8553"/>
                  </a:cubicBezTo>
                  <a:cubicBezTo>
                    <a:pt x="95917" y="8095"/>
                    <a:pt x="96551" y="7906"/>
                    <a:pt x="97350" y="7811"/>
                  </a:cubicBezTo>
                  <a:cubicBezTo>
                    <a:pt x="98314" y="7622"/>
                    <a:pt x="98645" y="7259"/>
                    <a:pt x="99444" y="7085"/>
                  </a:cubicBezTo>
                  <a:cubicBezTo>
                    <a:pt x="99609" y="8001"/>
                    <a:pt x="100243" y="8553"/>
                    <a:pt x="101373" y="9011"/>
                  </a:cubicBezTo>
                  <a:cubicBezTo>
                    <a:pt x="102006" y="9200"/>
                    <a:pt x="102006" y="9563"/>
                    <a:pt x="102640" y="9563"/>
                  </a:cubicBezTo>
                  <a:cubicBezTo>
                    <a:pt x="102971" y="9563"/>
                    <a:pt x="102971" y="9374"/>
                    <a:pt x="102971" y="9200"/>
                  </a:cubicBezTo>
                  <a:cubicBezTo>
                    <a:pt x="102971" y="9011"/>
                    <a:pt x="102805" y="8821"/>
                    <a:pt x="102805" y="8648"/>
                  </a:cubicBezTo>
                  <a:cubicBezTo>
                    <a:pt x="102971" y="8648"/>
                    <a:pt x="102971" y="8553"/>
                    <a:pt x="103136" y="8553"/>
                  </a:cubicBezTo>
                  <a:cubicBezTo>
                    <a:pt x="104101" y="8553"/>
                    <a:pt x="104734" y="9011"/>
                    <a:pt x="104734" y="9563"/>
                  </a:cubicBezTo>
                  <a:cubicBezTo>
                    <a:pt x="104734" y="10115"/>
                    <a:pt x="104734" y="10936"/>
                    <a:pt x="103770" y="10936"/>
                  </a:cubicBezTo>
                  <a:cubicBezTo>
                    <a:pt x="103439" y="10936"/>
                    <a:pt x="103301" y="10746"/>
                    <a:pt x="103136" y="10746"/>
                  </a:cubicBezTo>
                  <a:cubicBezTo>
                    <a:pt x="102502" y="10746"/>
                    <a:pt x="102502" y="10746"/>
                    <a:pt x="102502" y="10746"/>
                  </a:cubicBezTo>
                  <a:cubicBezTo>
                    <a:pt x="102337" y="11772"/>
                    <a:pt x="102006" y="12403"/>
                    <a:pt x="100877" y="13145"/>
                  </a:cubicBezTo>
                  <a:cubicBezTo>
                    <a:pt x="100243" y="13051"/>
                    <a:pt x="100243" y="13051"/>
                    <a:pt x="100243" y="13051"/>
                  </a:cubicBezTo>
                  <a:cubicBezTo>
                    <a:pt x="99912" y="13240"/>
                    <a:pt x="99609" y="13319"/>
                    <a:pt x="99113" y="13413"/>
                  </a:cubicBezTo>
                  <a:cubicBezTo>
                    <a:pt x="99609" y="13966"/>
                    <a:pt x="100243" y="14155"/>
                    <a:pt x="100574" y="14708"/>
                  </a:cubicBezTo>
                  <a:cubicBezTo>
                    <a:pt x="99747" y="14802"/>
                    <a:pt x="99278" y="14802"/>
                    <a:pt x="98810" y="14976"/>
                  </a:cubicBezTo>
                  <a:cubicBezTo>
                    <a:pt x="99278" y="15260"/>
                    <a:pt x="99609" y="15433"/>
                    <a:pt x="99912" y="15718"/>
                  </a:cubicBezTo>
                  <a:cubicBezTo>
                    <a:pt x="99113" y="15986"/>
                    <a:pt x="99113" y="16365"/>
                    <a:pt x="98479" y="16728"/>
                  </a:cubicBezTo>
                  <a:cubicBezTo>
                    <a:pt x="97983" y="16365"/>
                    <a:pt x="98149" y="15986"/>
                    <a:pt x="97846" y="15433"/>
                  </a:cubicBezTo>
                  <a:cubicBezTo>
                    <a:pt x="97515" y="15433"/>
                    <a:pt x="97515" y="15433"/>
                    <a:pt x="97515" y="15433"/>
                  </a:cubicBezTo>
                  <a:cubicBezTo>
                    <a:pt x="97350" y="15812"/>
                    <a:pt x="96881" y="16081"/>
                    <a:pt x="96220" y="16081"/>
                  </a:cubicBezTo>
                  <a:cubicBezTo>
                    <a:pt x="96220" y="16175"/>
                    <a:pt x="96220" y="16175"/>
                    <a:pt x="96220" y="16175"/>
                  </a:cubicBezTo>
                  <a:cubicBezTo>
                    <a:pt x="96220" y="16270"/>
                    <a:pt x="96385" y="16365"/>
                    <a:pt x="96385" y="16365"/>
                  </a:cubicBezTo>
                  <a:cubicBezTo>
                    <a:pt x="96385" y="16728"/>
                    <a:pt x="95586" y="16728"/>
                    <a:pt x="94952" y="16996"/>
                  </a:cubicBezTo>
                  <a:cubicBezTo>
                    <a:pt x="94787" y="16538"/>
                    <a:pt x="95118" y="16270"/>
                    <a:pt x="94456" y="15891"/>
                  </a:cubicBezTo>
                  <a:cubicBezTo>
                    <a:pt x="94153" y="16365"/>
                    <a:pt x="94153" y="16633"/>
                    <a:pt x="93492" y="16822"/>
                  </a:cubicBezTo>
                  <a:cubicBezTo>
                    <a:pt x="93354" y="16822"/>
                    <a:pt x="93354" y="16633"/>
                    <a:pt x="93189" y="16633"/>
                  </a:cubicBezTo>
                  <a:cubicBezTo>
                    <a:pt x="92225" y="16633"/>
                    <a:pt x="91260" y="17091"/>
                    <a:pt x="91260" y="17643"/>
                  </a:cubicBezTo>
                  <a:cubicBezTo>
                    <a:pt x="91260" y="18006"/>
                    <a:pt x="91729" y="18100"/>
                    <a:pt x="92059" y="18385"/>
                  </a:cubicBezTo>
                  <a:cubicBezTo>
                    <a:pt x="91729" y="18385"/>
                    <a:pt x="91729" y="18385"/>
                    <a:pt x="91729" y="18385"/>
                  </a:cubicBezTo>
                  <a:cubicBezTo>
                    <a:pt x="91260" y="18290"/>
                    <a:pt x="91260" y="18290"/>
                    <a:pt x="91260" y="18290"/>
                  </a:cubicBezTo>
                  <a:cubicBezTo>
                    <a:pt x="91095" y="18748"/>
                    <a:pt x="90929" y="19110"/>
                    <a:pt x="90929" y="19568"/>
                  </a:cubicBezTo>
                  <a:cubicBezTo>
                    <a:pt x="90929" y="20215"/>
                    <a:pt x="91425" y="20862"/>
                    <a:pt x="92528" y="20862"/>
                  </a:cubicBezTo>
                  <a:cubicBezTo>
                    <a:pt x="93988" y="20862"/>
                    <a:pt x="92693" y="22693"/>
                    <a:pt x="91729" y="23798"/>
                  </a:cubicBezTo>
                  <a:cubicBezTo>
                    <a:pt x="91095" y="24539"/>
                    <a:pt x="89662" y="24539"/>
                    <a:pt x="89001" y="25265"/>
                  </a:cubicBezTo>
                  <a:cubicBezTo>
                    <a:pt x="88036" y="26370"/>
                    <a:pt x="87733" y="27017"/>
                    <a:pt x="86438" y="27932"/>
                  </a:cubicBezTo>
                  <a:cubicBezTo>
                    <a:pt x="85970" y="28295"/>
                    <a:pt x="85336" y="28390"/>
                    <a:pt x="85005" y="28847"/>
                  </a:cubicBezTo>
                  <a:cubicBezTo>
                    <a:pt x="85005" y="29857"/>
                    <a:pt x="85005" y="29857"/>
                    <a:pt x="85005" y="29857"/>
                  </a:cubicBezTo>
                  <a:cubicBezTo>
                    <a:pt x="85005" y="30236"/>
                    <a:pt x="85639" y="30142"/>
                    <a:pt x="86135" y="30410"/>
                  </a:cubicBezTo>
                  <a:cubicBezTo>
                    <a:pt x="89001" y="31420"/>
                    <a:pt x="87237" y="31799"/>
                    <a:pt x="89331" y="31799"/>
                  </a:cubicBezTo>
                  <a:cubicBezTo>
                    <a:pt x="90296" y="31799"/>
                    <a:pt x="90461" y="32351"/>
                    <a:pt x="91260" y="32619"/>
                  </a:cubicBezTo>
                  <a:cubicBezTo>
                    <a:pt x="93189" y="33172"/>
                    <a:pt x="94622" y="33266"/>
                    <a:pt x="96220" y="34182"/>
                  </a:cubicBezTo>
                  <a:cubicBezTo>
                    <a:pt x="96716" y="34544"/>
                    <a:pt x="96551" y="34923"/>
                    <a:pt x="97184" y="35381"/>
                  </a:cubicBezTo>
                  <a:cubicBezTo>
                    <a:pt x="99278" y="36754"/>
                    <a:pt x="102502" y="35839"/>
                    <a:pt x="101373" y="37211"/>
                  </a:cubicBezTo>
                  <a:cubicBezTo>
                    <a:pt x="102006" y="37306"/>
                    <a:pt x="102172" y="37669"/>
                    <a:pt x="102640" y="38032"/>
                  </a:cubicBezTo>
                  <a:cubicBezTo>
                    <a:pt x="102971" y="37953"/>
                    <a:pt x="103136" y="37859"/>
                    <a:pt x="103439" y="37859"/>
                  </a:cubicBezTo>
                  <a:cubicBezTo>
                    <a:pt x="103935" y="37859"/>
                    <a:pt x="104266" y="38032"/>
                    <a:pt x="104734" y="38032"/>
                  </a:cubicBezTo>
                  <a:cubicBezTo>
                    <a:pt x="105065" y="38032"/>
                    <a:pt x="105203" y="37953"/>
                    <a:pt x="105368" y="37859"/>
                  </a:cubicBezTo>
                  <a:cubicBezTo>
                    <a:pt x="105699" y="37859"/>
                    <a:pt x="105864" y="37859"/>
                    <a:pt x="106167" y="37859"/>
                  </a:cubicBezTo>
                  <a:cubicBezTo>
                    <a:pt x="107628" y="37859"/>
                    <a:pt x="108427" y="38316"/>
                    <a:pt x="109226" y="39042"/>
                  </a:cubicBezTo>
                  <a:cubicBezTo>
                    <a:pt x="109694" y="39516"/>
                    <a:pt x="110659" y="39326"/>
                    <a:pt x="111485" y="39689"/>
                  </a:cubicBezTo>
                  <a:cubicBezTo>
                    <a:pt x="113083" y="40336"/>
                    <a:pt x="114048" y="40889"/>
                    <a:pt x="115977" y="40889"/>
                  </a:cubicBezTo>
                  <a:cubicBezTo>
                    <a:pt x="115977" y="40889"/>
                    <a:pt x="115977" y="40983"/>
                    <a:pt x="115977" y="41062"/>
                  </a:cubicBezTo>
                  <a:cubicBezTo>
                    <a:pt x="115977" y="41157"/>
                    <a:pt x="115811" y="41157"/>
                    <a:pt x="115811" y="41251"/>
                  </a:cubicBezTo>
                  <a:cubicBezTo>
                    <a:pt x="115811" y="41346"/>
                    <a:pt x="116280" y="41346"/>
                    <a:pt x="116445" y="41441"/>
                  </a:cubicBezTo>
                  <a:cubicBezTo>
                    <a:pt x="117079" y="41709"/>
                    <a:pt x="117409" y="41804"/>
                    <a:pt x="117878" y="42167"/>
                  </a:cubicBezTo>
                  <a:cubicBezTo>
                    <a:pt x="118539" y="42640"/>
                    <a:pt x="119173" y="43003"/>
                    <a:pt x="119807" y="43271"/>
                  </a:cubicBezTo>
                  <a:close/>
                </a:path>
              </a:pathLst>
            </a:custGeom>
            <a:solidFill>
              <a:schemeClr val="accent1"/>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72" name="Shape 2972"/>
            <p:cNvSpPr/>
            <p:nvPr/>
          </p:nvSpPr>
          <p:spPr>
            <a:xfrm>
              <a:off x="18205084" y="3276917"/>
              <a:ext cx="3300130" cy="4305392"/>
            </a:xfrm>
            <a:custGeom>
              <a:avLst/>
              <a:gdLst/>
              <a:ahLst/>
              <a:cxnLst/>
              <a:rect l="0" t="0" r="0" b="0"/>
              <a:pathLst>
                <a:path w="120000" h="120000" extrusionOk="0">
                  <a:moveTo>
                    <a:pt x="8944" y="39472"/>
                  </a:moveTo>
                  <a:lnTo>
                    <a:pt x="8944" y="39472"/>
                  </a:lnTo>
                  <a:cubicBezTo>
                    <a:pt x="8944" y="39754"/>
                    <a:pt x="9408" y="39828"/>
                    <a:pt x="9776" y="39828"/>
                  </a:cubicBezTo>
                  <a:cubicBezTo>
                    <a:pt x="10064" y="39828"/>
                    <a:pt x="10064" y="39546"/>
                    <a:pt x="10256" y="39399"/>
                  </a:cubicBezTo>
                  <a:cubicBezTo>
                    <a:pt x="10528" y="39264"/>
                    <a:pt x="10720" y="39325"/>
                    <a:pt x="10992" y="39325"/>
                  </a:cubicBezTo>
                  <a:cubicBezTo>
                    <a:pt x="10992" y="38908"/>
                    <a:pt x="11280" y="38332"/>
                    <a:pt x="11840" y="38332"/>
                  </a:cubicBezTo>
                  <a:cubicBezTo>
                    <a:pt x="12112" y="38332"/>
                    <a:pt x="12208" y="38614"/>
                    <a:pt x="12480" y="38614"/>
                  </a:cubicBezTo>
                  <a:cubicBezTo>
                    <a:pt x="12576" y="38614"/>
                    <a:pt x="12768" y="38479"/>
                    <a:pt x="12768" y="38332"/>
                  </a:cubicBezTo>
                  <a:cubicBezTo>
                    <a:pt x="12768" y="37903"/>
                    <a:pt x="11840" y="37976"/>
                    <a:pt x="11280" y="38123"/>
                  </a:cubicBezTo>
                  <a:cubicBezTo>
                    <a:pt x="10256" y="38479"/>
                    <a:pt x="8944" y="38614"/>
                    <a:pt x="8944" y="39472"/>
                  </a:cubicBezTo>
                  <a:close/>
                  <a:moveTo>
                    <a:pt x="11456" y="41618"/>
                  </a:moveTo>
                  <a:lnTo>
                    <a:pt x="11456" y="41618"/>
                  </a:lnTo>
                  <a:cubicBezTo>
                    <a:pt x="11280" y="41827"/>
                    <a:pt x="11088" y="41900"/>
                    <a:pt x="10896" y="42121"/>
                  </a:cubicBezTo>
                  <a:cubicBezTo>
                    <a:pt x="11184" y="42182"/>
                    <a:pt x="11360" y="42182"/>
                    <a:pt x="11744" y="42182"/>
                  </a:cubicBezTo>
                  <a:cubicBezTo>
                    <a:pt x="11744" y="41974"/>
                    <a:pt x="11648" y="41753"/>
                    <a:pt x="11456" y="41618"/>
                  </a:cubicBezTo>
                  <a:close/>
                  <a:moveTo>
                    <a:pt x="32608" y="2857"/>
                  </a:moveTo>
                  <a:lnTo>
                    <a:pt x="32608" y="2857"/>
                  </a:lnTo>
                  <a:cubicBezTo>
                    <a:pt x="32320" y="2992"/>
                    <a:pt x="32144" y="3139"/>
                    <a:pt x="32144" y="3421"/>
                  </a:cubicBezTo>
                  <a:cubicBezTo>
                    <a:pt x="32144" y="3568"/>
                    <a:pt x="32224" y="3568"/>
                    <a:pt x="32224" y="3715"/>
                  </a:cubicBezTo>
                  <a:cubicBezTo>
                    <a:pt x="32320" y="3494"/>
                    <a:pt x="32608" y="3421"/>
                    <a:pt x="32880" y="3421"/>
                  </a:cubicBezTo>
                  <a:cubicBezTo>
                    <a:pt x="32880" y="3347"/>
                    <a:pt x="32880" y="3347"/>
                    <a:pt x="32880" y="3286"/>
                  </a:cubicBezTo>
                  <a:cubicBezTo>
                    <a:pt x="32880" y="3065"/>
                    <a:pt x="32784" y="2992"/>
                    <a:pt x="32608" y="2857"/>
                  </a:cubicBezTo>
                  <a:close/>
                  <a:moveTo>
                    <a:pt x="32784" y="208"/>
                  </a:moveTo>
                  <a:lnTo>
                    <a:pt x="32784" y="208"/>
                  </a:lnTo>
                  <a:cubicBezTo>
                    <a:pt x="32784" y="429"/>
                    <a:pt x="33072" y="502"/>
                    <a:pt x="33168" y="637"/>
                  </a:cubicBezTo>
                  <a:cubicBezTo>
                    <a:pt x="33440" y="502"/>
                    <a:pt x="33536" y="355"/>
                    <a:pt x="33632" y="147"/>
                  </a:cubicBezTo>
                  <a:cubicBezTo>
                    <a:pt x="33344" y="0"/>
                    <a:pt x="32784" y="0"/>
                    <a:pt x="32784" y="208"/>
                  </a:cubicBezTo>
                  <a:close/>
                  <a:moveTo>
                    <a:pt x="100688" y="82378"/>
                  </a:moveTo>
                  <a:lnTo>
                    <a:pt x="100688" y="82378"/>
                  </a:lnTo>
                  <a:cubicBezTo>
                    <a:pt x="100880" y="83445"/>
                    <a:pt x="101808" y="83874"/>
                    <a:pt x="102832" y="84586"/>
                  </a:cubicBezTo>
                  <a:cubicBezTo>
                    <a:pt x="102832" y="84524"/>
                    <a:pt x="102928" y="84524"/>
                    <a:pt x="102928" y="84451"/>
                  </a:cubicBezTo>
                  <a:cubicBezTo>
                    <a:pt x="102928" y="84022"/>
                    <a:pt x="102464" y="83874"/>
                    <a:pt x="102096" y="83519"/>
                  </a:cubicBezTo>
                  <a:cubicBezTo>
                    <a:pt x="101632" y="83016"/>
                    <a:pt x="101440" y="82452"/>
                    <a:pt x="100688" y="82378"/>
                  </a:cubicBezTo>
                  <a:close/>
                  <a:moveTo>
                    <a:pt x="117744" y="91158"/>
                  </a:moveTo>
                  <a:lnTo>
                    <a:pt x="117744" y="91158"/>
                  </a:lnTo>
                  <a:cubicBezTo>
                    <a:pt x="117648" y="91085"/>
                    <a:pt x="117648" y="91085"/>
                    <a:pt x="117648" y="91085"/>
                  </a:cubicBezTo>
                  <a:cubicBezTo>
                    <a:pt x="117648" y="91367"/>
                    <a:pt x="117744" y="91514"/>
                    <a:pt x="117744" y="91796"/>
                  </a:cubicBezTo>
                  <a:cubicBezTo>
                    <a:pt x="117744" y="92372"/>
                    <a:pt x="117376" y="92728"/>
                    <a:pt x="116800" y="93083"/>
                  </a:cubicBezTo>
                  <a:cubicBezTo>
                    <a:pt x="116528" y="93157"/>
                    <a:pt x="116256" y="93231"/>
                    <a:pt x="116256" y="93366"/>
                  </a:cubicBezTo>
                  <a:cubicBezTo>
                    <a:pt x="116256" y="93586"/>
                    <a:pt x="116336" y="93721"/>
                    <a:pt x="116336" y="93942"/>
                  </a:cubicBezTo>
                  <a:cubicBezTo>
                    <a:pt x="116336" y="94800"/>
                    <a:pt x="116336" y="94800"/>
                    <a:pt x="116336" y="94800"/>
                  </a:cubicBezTo>
                  <a:cubicBezTo>
                    <a:pt x="116336" y="95291"/>
                    <a:pt x="115872" y="95511"/>
                    <a:pt x="115408" y="95941"/>
                  </a:cubicBezTo>
                  <a:cubicBezTo>
                    <a:pt x="115968" y="96088"/>
                    <a:pt x="115792" y="96517"/>
                    <a:pt x="115968" y="96873"/>
                  </a:cubicBezTo>
                  <a:cubicBezTo>
                    <a:pt x="116064" y="97081"/>
                    <a:pt x="116336" y="97155"/>
                    <a:pt x="116528" y="97290"/>
                  </a:cubicBezTo>
                  <a:cubicBezTo>
                    <a:pt x="117088" y="96799"/>
                    <a:pt x="116528" y="96223"/>
                    <a:pt x="116992" y="95585"/>
                  </a:cubicBezTo>
                  <a:cubicBezTo>
                    <a:pt x="117376" y="94935"/>
                    <a:pt x="117456" y="94518"/>
                    <a:pt x="117744" y="93868"/>
                  </a:cubicBezTo>
                  <a:cubicBezTo>
                    <a:pt x="118112" y="93231"/>
                    <a:pt x="118576" y="92936"/>
                    <a:pt x="118576" y="92299"/>
                  </a:cubicBezTo>
                  <a:cubicBezTo>
                    <a:pt x="118576" y="91796"/>
                    <a:pt x="118016" y="91587"/>
                    <a:pt x="117744" y="91158"/>
                  </a:cubicBezTo>
                  <a:close/>
                  <a:moveTo>
                    <a:pt x="119984" y="113071"/>
                  </a:moveTo>
                  <a:lnTo>
                    <a:pt x="119984" y="113071"/>
                  </a:lnTo>
                  <a:lnTo>
                    <a:pt x="119984" y="113071"/>
                  </a:lnTo>
                  <a:cubicBezTo>
                    <a:pt x="119424" y="113341"/>
                    <a:pt x="119136" y="113488"/>
                    <a:pt x="118576" y="113635"/>
                  </a:cubicBezTo>
                  <a:cubicBezTo>
                    <a:pt x="118208" y="113697"/>
                    <a:pt x="117840" y="113562"/>
                    <a:pt x="117552" y="113697"/>
                  </a:cubicBezTo>
                  <a:cubicBezTo>
                    <a:pt x="117088" y="113844"/>
                    <a:pt x="117088" y="114420"/>
                    <a:pt x="116624" y="114420"/>
                  </a:cubicBezTo>
                  <a:cubicBezTo>
                    <a:pt x="116336" y="114420"/>
                    <a:pt x="116256" y="114273"/>
                    <a:pt x="115968" y="114273"/>
                  </a:cubicBezTo>
                  <a:cubicBezTo>
                    <a:pt x="115408" y="114199"/>
                    <a:pt x="114944" y="114347"/>
                    <a:pt x="114384" y="114347"/>
                  </a:cubicBezTo>
                  <a:cubicBezTo>
                    <a:pt x="113456" y="114347"/>
                    <a:pt x="113088" y="113770"/>
                    <a:pt x="112160" y="113770"/>
                  </a:cubicBezTo>
                  <a:cubicBezTo>
                    <a:pt x="111408" y="113770"/>
                    <a:pt x="111312" y="114347"/>
                    <a:pt x="110752" y="114702"/>
                  </a:cubicBezTo>
                  <a:cubicBezTo>
                    <a:pt x="110480" y="114849"/>
                    <a:pt x="110192" y="114702"/>
                    <a:pt x="109824" y="114849"/>
                  </a:cubicBezTo>
                  <a:cubicBezTo>
                    <a:pt x="108976" y="115058"/>
                    <a:pt x="108704" y="115487"/>
                    <a:pt x="107872" y="115695"/>
                  </a:cubicBezTo>
                  <a:cubicBezTo>
                    <a:pt x="108048" y="116063"/>
                    <a:pt x="108144" y="116272"/>
                    <a:pt x="108432" y="116492"/>
                  </a:cubicBezTo>
                  <a:cubicBezTo>
                    <a:pt x="108512" y="116554"/>
                    <a:pt x="108800" y="116554"/>
                    <a:pt x="108800" y="116701"/>
                  </a:cubicBezTo>
                  <a:cubicBezTo>
                    <a:pt x="108800" y="117486"/>
                    <a:pt x="108048" y="118197"/>
                    <a:pt x="107024" y="118197"/>
                  </a:cubicBezTo>
                  <a:cubicBezTo>
                    <a:pt x="107024" y="118344"/>
                    <a:pt x="107024" y="118418"/>
                    <a:pt x="106928" y="118553"/>
                  </a:cubicBezTo>
                  <a:cubicBezTo>
                    <a:pt x="106464" y="118553"/>
                    <a:pt x="106288" y="118062"/>
                    <a:pt x="105824" y="118062"/>
                  </a:cubicBezTo>
                  <a:cubicBezTo>
                    <a:pt x="104800" y="118062"/>
                    <a:pt x="104416" y="118773"/>
                    <a:pt x="103952" y="119484"/>
                  </a:cubicBezTo>
                  <a:cubicBezTo>
                    <a:pt x="103760" y="119693"/>
                    <a:pt x="103856" y="119987"/>
                    <a:pt x="103584" y="119987"/>
                  </a:cubicBezTo>
                  <a:cubicBezTo>
                    <a:pt x="102272" y="119987"/>
                    <a:pt x="103024" y="118270"/>
                    <a:pt x="101904" y="117841"/>
                  </a:cubicBezTo>
                  <a:cubicBezTo>
                    <a:pt x="100880" y="117486"/>
                    <a:pt x="100512" y="117057"/>
                    <a:pt x="99584" y="116627"/>
                  </a:cubicBezTo>
                  <a:cubicBezTo>
                    <a:pt x="99296" y="116492"/>
                    <a:pt x="99296" y="116198"/>
                    <a:pt x="98928" y="116198"/>
                  </a:cubicBezTo>
                  <a:cubicBezTo>
                    <a:pt x="98544" y="116198"/>
                    <a:pt x="98368" y="116419"/>
                    <a:pt x="97904" y="116419"/>
                  </a:cubicBezTo>
                  <a:cubicBezTo>
                    <a:pt x="97056" y="116419"/>
                    <a:pt x="97056" y="116419"/>
                    <a:pt x="97056" y="116419"/>
                  </a:cubicBezTo>
                  <a:cubicBezTo>
                    <a:pt x="96976" y="116419"/>
                    <a:pt x="96880" y="116492"/>
                    <a:pt x="96688" y="116492"/>
                  </a:cubicBezTo>
                  <a:cubicBezTo>
                    <a:pt x="95936" y="116492"/>
                    <a:pt x="95856" y="115695"/>
                    <a:pt x="95104" y="115695"/>
                  </a:cubicBezTo>
                  <a:cubicBezTo>
                    <a:pt x="93888" y="115695"/>
                    <a:pt x="93328" y="116272"/>
                    <a:pt x="92128" y="116272"/>
                  </a:cubicBezTo>
                  <a:cubicBezTo>
                    <a:pt x="91840" y="116272"/>
                    <a:pt x="91760" y="116198"/>
                    <a:pt x="91472" y="116198"/>
                  </a:cubicBezTo>
                  <a:cubicBezTo>
                    <a:pt x="90640" y="116198"/>
                    <a:pt x="90640" y="116198"/>
                    <a:pt x="90640" y="116198"/>
                  </a:cubicBezTo>
                  <a:cubicBezTo>
                    <a:pt x="90080" y="116198"/>
                    <a:pt x="89792" y="115916"/>
                    <a:pt x="89232" y="115916"/>
                  </a:cubicBezTo>
                  <a:cubicBezTo>
                    <a:pt x="88496" y="115916"/>
                    <a:pt x="88208" y="116492"/>
                    <a:pt x="87568" y="116848"/>
                  </a:cubicBezTo>
                  <a:cubicBezTo>
                    <a:pt x="86816" y="117265"/>
                    <a:pt x="86160" y="117265"/>
                    <a:pt x="85600" y="117841"/>
                  </a:cubicBezTo>
                  <a:cubicBezTo>
                    <a:pt x="85328" y="118062"/>
                    <a:pt x="85504" y="118491"/>
                    <a:pt x="85136" y="118553"/>
                  </a:cubicBezTo>
                  <a:cubicBezTo>
                    <a:pt x="23472" y="118700"/>
                    <a:pt x="23472" y="118700"/>
                    <a:pt x="23472" y="118700"/>
                  </a:cubicBezTo>
                  <a:lnTo>
                    <a:pt x="23472" y="118700"/>
                  </a:lnTo>
                  <a:cubicBezTo>
                    <a:pt x="23472" y="98724"/>
                    <a:pt x="23472" y="98724"/>
                    <a:pt x="23472" y="98724"/>
                  </a:cubicBezTo>
                  <a:cubicBezTo>
                    <a:pt x="96" y="98651"/>
                    <a:pt x="96" y="98651"/>
                    <a:pt x="96" y="98651"/>
                  </a:cubicBezTo>
                  <a:lnTo>
                    <a:pt x="96" y="98651"/>
                  </a:lnTo>
                  <a:cubicBezTo>
                    <a:pt x="0" y="39043"/>
                    <a:pt x="0" y="39043"/>
                    <a:pt x="0" y="39043"/>
                  </a:cubicBezTo>
                  <a:lnTo>
                    <a:pt x="0" y="39043"/>
                  </a:lnTo>
                  <a:cubicBezTo>
                    <a:pt x="560" y="39472"/>
                    <a:pt x="1120" y="39693"/>
                    <a:pt x="2048" y="39901"/>
                  </a:cubicBezTo>
                  <a:cubicBezTo>
                    <a:pt x="3728" y="40331"/>
                    <a:pt x="4656" y="40551"/>
                    <a:pt x="6432" y="40968"/>
                  </a:cubicBezTo>
                  <a:cubicBezTo>
                    <a:pt x="7264" y="41115"/>
                    <a:pt x="8016" y="41189"/>
                    <a:pt x="8480" y="41753"/>
                  </a:cubicBezTo>
                  <a:cubicBezTo>
                    <a:pt x="9040" y="42477"/>
                    <a:pt x="8576" y="43188"/>
                    <a:pt x="9312" y="43752"/>
                  </a:cubicBezTo>
                  <a:cubicBezTo>
                    <a:pt x="9872" y="44181"/>
                    <a:pt x="10624" y="43899"/>
                    <a:pt x="11360" y="44120"/>
                  </a:cubicBezTo>
                  <a:cubicBezTo>
                    <a:pt x="11840" y="44181"/>
                    <a:pt x="11920" y="44475"/>
                    <a:pt x="12304" y="44684"/>
                  </a:cubicBezTo>
                  <a:cubicBezTo>
                    <a:pt x="13504" y="45469"/>
                    <a:pt x="12672" y="45260"/>
                    <a:pt x="13696" y="45260"/>
                  </a:cubicBezTo>
                  <a:cubicBezTo>
                    <a:pt x="14720" y="45260"/>
                    <a:pt x="14992" y="46118"/>
                    <a:pt x="16032" y="46118"/>
                  </a:cubicBezTo>
                  <a:cubicBezTo>
                    <a:pt x="16864" y="46118"/>
                    <a:pt x="16864" y="46118"/>
                    <a:pt x="16864" y="46118"/>
                  </a:cubicBezTo>
                  <a:cubicBezTo>
                    <a:pt x="18448" y="46118"/>
                    <a:pt x="19104" y="45113"/>
                    <a:pt x="20688" y="45113"/>
                  </a:cubicBezTo>
                  <a:cubicBezTo>
                    <a:pt x="20784" y="45113"/>
                    <a:pt x="20864" y="45260"/>
                    <a:pt x="20960" y="45321"/>
                  </a:cubicBezTo>
                  <a:cubicBezTo>
                    <a:pt x="20960" y="44831"/>
                    <a:pt x="20960" y="44831"/>
                    <a:pt x="20960" y="44831"/>
                  </a:cubicBezTo>
                  <a:cubicBezTo>
                    <a:pt x="21056" y="44831"/>
                    <a:pt x="21056" y="44757"/>
                    <a:pt x="21152" y="44757"/>
                  </a:cubicBezTo>
                  <a:cubicBezTo>
                    <a:pt x="21248" y="44757"/>
                    <a:pt x="21328" y="44831"/>
                    <a:pt x="21520" y="44831"/>
                  </a:cubicBezTo>
                  <a:cubicBezTo>
                    <a:pt x="21520" y="44181"/>
                    <a:pt x="22080" y="43973"/>
                    <a:pt x="22448" y="43396"/>
                  </a:cubicBezTo>
                  <a:cubicBezTo>
                    <a:pt x="22640" y="43543"/>
                    <a:pt x="22640" y="43543"/>
                    <a:pt x="22640" y="43543"/>
                  </a:cubicBezTo>
                  <a:cubicBezTo>
                    <a:pt x="23104" y="42759"/>
                    <a:pt x="23472" y="42256"/>
                    <a:pt x="23296" y="41471"/>
                  </a:cubicBezTo>
                  <a:cubicBezTo>
                    <a:pt x="23664" y="41324"/>
                    <a:pt x="23856" y="41115"/>
                    <a:pt x="24032" y="40833"/>
                  </a:cubicBezTo>
                  <a:cubicBezTo>
                    <a:pt x="24128" y="40686"/>
                    <a:pt x="24128" y="40404"/>
                    <a:pt x="24320" y="40404"/>
                  </a:cubicBezTo>
                  <a:cubicBezTo>
                    <a:pt x="24400" y="40404"/>
                    <a:pt x="24400" y="40551"/>
                    <a:pt x="24496" y="40551"/>
                  </a:cubicBezTo>
                  <a:cubicBezTo>
                    <a:pt x="24496" y="40404"/>
                    <a:pt x="24496" y="40257"/>
                    <a:pt x="24496" y="40049"/>
                  </a:cubicBezTo>
                  <a:cubicBezTo>
                    <a:pt x="24784" y="40049"/>
                    <a:pt x="24960" y="40049"/>
                    <a:pt x="25344" y="40049"/>
                  </a:cubicBezTo>
                  <a:cubicBezTo>
                    <a:pt x="25152" y="39975"/>
                    <a:pt x="25056" y="39901"/>
                    <a:pt x="25056" y="39693"/>
                  </a:cubicBezTo>
                  <a:cubicBezTo>
                    <a:pt x="25056" y="39546"/>
                    <a:pt x="25152" y="39399"/>
                    <a:pt x="25344" y="39399"/>
                  </a:cubicBezTo>
                  <a:cubicBezTo>
                    <a:pt x="25440" y="39399"/>
                    <a:pt x="25440" y="39472"/>
                    <a:pt x="25520" y="39472"/>
                  </a:cubicBezTo>
                  <a:cubicBezTo>
                    <a:pt x="25520" y="39043"/>
                    <a:pt x="25520" y="39043"/>
                    <a:pt x="25520" y="39043"/>
                  </a:cubicBezTo>
                  <a:cubicBezTo>
                    <a:pt x="25520" y="37694"/>
                    <a:pt x="26640" y="37044"/>
                    <a:pt x="26640" y="35757"/>
                  </a:cubicBezTo>
                  <a:cubicBezTo>
                    <a:pt x="26640" y="35548"/>
                    <a:pt x="26464" y="35401"/>
                    <a:pt x="26464" y="35193"/>
                  </a:cubicBezTo>
                  <a:cubicBezTo>
                    <a:pt x="26464" y="34837"/>
                    <a:pt x="26640" y="34690"/>
                    <a:pt x="26640" y="34334"/>
                  </a:cubicBezTo>
                  <a:cubicBezTo>
                    <a:pt x="26640" y="33476"/>
                    <a:pt x="27008" y="32973"/>
                    <a:pt x="27392" y="32127"/>
                  </a:cubicBezTo>
                  <a:cubicBezTo>
                    <a:pt x="27568" y="31698"/>
                    <a:pt x="27488" y="31195"/>
                    <a:pt x="28048" y="30913"/>
                  </a:cubicBezTo>
                  <a:cubicBezTo>
                    <a:pt x="28880" y="30913"/>
                    <a:pt x="28048" y="30974"/>
                    <a:pt x="28048" y="30619"/>
                  </a:cubicBezTo>
                  <a:cubicBezTo>
                    <a:pt x="28048" y="30484"/>
                    <a:pt x="28224" y="30410"/>
                    <a:pt x="28320" y="30337"/>
                  </a:cubicBezTo>
                  <a:cubicBezTo>
                    <a:pt x="28608" y="30055"/>
                    <a:pt x="28512" y="29834"/>
                    <a:pt x="28608" y="29552"/>
                  </a:cubicBezTo>
                  <a:cubicBezTo>
                    <a:pt x="27664" y="28412"/>
                    <a:pt x="27392" y="27627"/>
                    <a:pt x="27392" y="26266"/>
                  </a:cubicBezTo>
                  <a:cubicBezTo>
                    <a:pt x="27392" y="25628"/>
                    <a:pt x="28048" y="25272"/>
                    <a:pt x="28048" y="24622"/>
                  </a:cubicBezTo>
                  <a:cubicBezTo>
                    <a:pt x="28048" y="23985"/>
                    <a:pt x="28048" y="23985"/>
                    <a:pt x="28048" y="23985"/>
                  </a:cubicBezTo>
                  <a:cubicBezTo>
                    <a:pt x="28048" y="23408"/>
                    <a:pt x="26928" y="23408"/>
                    <a:pt x="26928" y="22844"/>
                  </a:cubicBezTo>
                  <a:cubicBezTo>
                    <a:pt x="26928" y="22489"/>
                    <a:pt x="27200" y="22342"/>
                    <a:pt x="27200" y="21986"/>
                  </a:cubicBezTo>
                  <a:cubicBezTo>
                    <a:pt x="27296" y="21483"/>
                    <a:pt x="27296" y="21128"/>
                    <a:pt x="27664" y="20698"/>
                  </a:cubicBezTo>
                  <a:cubicBezTo>
                    <a:pt x="28048" y="20343"/>
                    <a:pt x="27760" y="19914"/>
                    <a:pt x="28128" y="19558"/>
                  </a:cubicBezTo>
                  <a:cubicBezTo>
                    <a:pt x="28416" y="19632"/>
                    <a:pt x="28416" y="19840"/>
                    <a:pt x="28688" y="20061"/>
                  </a:cubicBezTo>
                  <a:cubicBezTo>
                    <a:pt x="28784" y="20134"/>
                    <a:pt x="28784" y="20134"/>
                    <a:pt x="28784" y="20134"/>
                  </a:cubicBezTo>
                  <a:cubicBezTo>
                    <a:pt x="28784" y="19767"/>
                    <a:pt x="29072" y="19632"/>
                    <a:pt x="29248" y="19337"/>
                  </a:cubicBezTo>
                  <a:cubicBezTo>
                    <a:pt x="28688" y="19202"/>
                    <a:pt x="28608" y="18700"/>
                    <a:pt x="28416" y="18344"/>
                  </a:cubicBezTo>
                  <a:cubicBezTo>
                    <a:pt x="28128" y="17841"/>
                    <a:pt x="27952" y="17633"/>
                    <a:pt x="27952" y="17130"/>
                  </a:cubicBezTo>
                  <a:cubicBezTo>
                    <a:pt x="27952" y="16701"/>
                    <a:pt x="28512" y="16701"/>
                    <a:pt x="28976" y="16419"/>
                  </a:cubicBezTo>
                  <a:cubicBezTo>
                    <a:pt x="29344" y="16198"/>
                    <a:pt x="29344" y="15843"/>
                    <a:pt x="29616" y="15487"/>
                  </a:cubicBezTo>
                  <a:cubicBezTo>
                    <a:pt x="30560" y="16063"/>
                    <a:pt x="30928" y="17339"/>
                    <a:pt x="30464" y="15634"/>
                  </a:cubicBezTo>
                  <a:cubicBezTo>
                    <a:pt x="31760" y="15708"/>
                    <a:pt x="30464" y="15413"/>
                    <a:pt x="30000" y="15205"/>
                  </a:cubicBezTo>
                  <a:cubicBezTo>
                    <a:pt x="32320" y="14273"/>
                    <a:pt x="28688" y="15205"/>
                    <a:pt x="28688" y="13415"/>
                  </a:cubicBezTo>
                  <a:cubicBezTo>
                    <a:pt x="28688" y="13059"/>
                    <a:pt x="28688" y="12851"/>
                    <a:pt x="29072" y="12703"/>
                  </a:cubicBezTo>
                  <a:cubicBezTo>
                    <a:pt x="29344" y="12703"/>
                    <a:pt x="29344" y="12703"/>
                    <a:pt x="29344" y="12703"/>
                  </a:cubicBezTo>
                  <a:cubicBezTo>
                    <a:pt x="29248" y="12568"/>
                    <a:pt x="29248" y="12495"/>
                    <a:pt x="29248" y="12348"/>
                  </a:cubicBezTo>
                  <a:cubicBezTo>
                    <a:pt x="29248" y="11919"/>
                    <a:pt x="29616" y="11771"/>
                    <a:pt x="30096" y="11489"/>
                  </a:cubicBezTo>
                  <a:cubicBezTo>
                    <a:pt x="30272" y="11771"/>
                    <a:pt x="30464" y="11992"/>
                    <a:pt x="30560" y="12348"/>
                  </a:cubicBezTo>
                  <a:cubicBezTo>
                    <a:pt x="30560" y="12421"/>
                    <a:pt x="30656" y="12568"/>
                    <a:pt x="30656" y="12348"/>
                  </a:cubicBezTo>
                  <a:cubicBezTo>
                    <a:pt x="30656" y="12139"/>
                    <a:pt x="30560" y="11992"/>
                    <a:pt x="30560" y="11771"/>
                  </a:cubicBezTo>
                  <a:cubicBezTo>
                    <a:pt x="30560" y="11637"/>
                    <a:pt x="30560" y="11637"/>
                    <a:pt x="30560" y="11637"/>
                  </a:cubicBezTo>
                  <a:cubicBezTo>
                    <a:pt x="31296" y="11637"/>
                    <a:pt x="31296" y="11637"/>
                    <a:pt x="31296" y="11637"/>
                  </a:cubicBezTo>
                  <a:cubicBezTo>
                    <a:pt x="31296" y="11489"/>
                    <a:pt x="31296" y="11489"/>
                    <a:pt x="31296" y="11342"/>
                  </a:cubicBezTo>
                  <a:cubicBezTo>
                    <a:pt x="31296" y="11060"/>
                    <a:pt x="30560" y="11134"/>
                    <a:pt x="30560" y="10778"/>
                  </a:cubicBezTo>
                  <a:cubicBezTo>
                    <a:pt x="30560" y="10202"/>
                    <a:pt x="31120" y="9993"/>
                    <a:pt x="31584" y="9564"/>
                  </a:cubicBezTo>
                  <a:cubicBezTo>
                    <a:pt x="31488" y="9491"/>
                    <a:pt x="31392" y="9343"/>
                    <a:pt x="31392" y="9209"/>
                  </a:cubicBezTo>
                  <a:cubicBezTo>
                    <a:pt x="31392" y="8424"/>
                    <a:pt x="32048" y="8068"/>
                    <a:pt x="32048" y="7283"/>
                  </a:cubicBezTo>
                  <a:cubicBezTo>
                    <a:pt x="32048" y="6499"/>
                    <a:pt x="32048" y="6499"/>
                    <a:pt x="32048" y="6499"/>
                  </a:cubicBezTo>
                  <a:cubicBezTo>
                    <a:pt x="32048" y="6143"/>
                    <a:pt x="32144" y="5922"/>
                    <a:pt x="32144" y="5493"/>
                  </a:cubicBezTo>
                  <a:cubicBezTo>
                    <a:pt x="32144" y="5285"/>
                    <a:pt x="32144" y="5137"/>
                    <a:pt x="32144" y="4929"/>
                  </a:cubicBezTo>
                  <a:cubicBezTo>
                    <a:pt x="32320" y="4929"/>
                    <a:pt x="32512" y="4929"/>
                    <a:pt x="32704" y="4929"/>
                  </a:cubicBezTo>
                  <a:cubicBezTo>
                    <a:pt x="33344" y="4929"/>
                    <a:pt x="33824" y="4573"/>
                    <a:pt x="34096" y="4144"/>
                  </a:cubicBezTo>
                  <a:cubicBezTo>
                    <a:pt x="34192" y="3923"/>
                    <a:pt x="34096" y="3494"/>
                    <a:pt x="34464" y="3494"/>
                  </a:cubicBezTo>
                  <a:cubicBezTo>
                    <a:pt x="34752" y="3494"/>
                    <a:pt x="34832" y="3568"/>
                    <a:pt x="35120" y="3494"/>
                  </a:cubicBezTo>
                  <a:cubicBezTo>
                    <a:pt x="35120" y="3568"/>
                    <a:pt x="35216" y="3641"/>
                    <a:pt x="35216" y="3715"/>
                  </a:cubicBezTo>
                  <a:cubicBezTo>
                    <a:pt x="35216" y="4144"/>
                    <a:pt x="34832" y="4426"/>
                    <a:pt x="34752" y="4855"/>
                  </a:cubicBezTo>
                  <a:cubicBezTo>
                    <a:pt x="34832" y="4855"/>
                    <a:pt x="34832" y="4855"/>
                    <a:pt x="34928" y="4855"/>
                  </a:cubicBezTo>
                  <a:cubicBezTo>
                    <a:pt x="35312" y="4855"/>
                    <a:pt x="35488" y="4782"/>
                    <a:pt x="35776" y="4782"/>
                  </a:cubicBezTo>
                  <a:cubicBezTo>
                    <a:pt x="35952" y="4782"/>
                    <a:pt x="35952" y="4990"/>
                    <a:pt x="36144" y="5064"/>
                  </a:cubicBezTo>
                  <a:cubicBezTo>
                    <a:pt x="36512" y="5064"/>
                    <a:pt x="36976" y="5064"/>
                    <a:pt x="36976" y="5346"/>
                  </a:cubicBezTo>
                  <a:cubicBezTo>
                    <a:pt x="36976" y="5640"/>
                    <a:pt x="36800" y="5775"/>
                    <a:pt x="36800" y="6069"/>
                  </a:cubicBezTo>
                  <a:cubicBezTo>
                    <a:pt x="36800" y="6499"/>
                    <a:pt x="37168" y="6633"/>
                    <a:pt x="37360" y="7063"/>
                  </a:cubicBezTo>
                  <a:cubicBezTo>
                    <a:pt x="37728" y="7847"/>
                    <a:pt x="37728" y="8424"/>
                    <a:pt x="37728" y="9282"/>
                  </a:cubicBezTo>
                  <a:cubicBezTo>
                    <a:pt x="37728" y="9564"/>
                    <a:pt x="37536" y="9711"/>
                    <a:pt x="37536" y="10067"/>
                  </a:cubicBezTo>
                  <a:cubicBezTo>
                    <a:pt x="37536" y="10496"/>
                    <a:pt x="38000" y="10925"/>
                    <a:pt x="38560" y="10925"/>
                  </a:cubicBezTo>
                  <a:cubicBezTo>
                    <a:pt x="38944" y="10925"/>
                    <a:pt x="39120" y="10705"/>
                    <a:pt x="39504" y="10705"/>
                  </a:cubicBezTo>
                  <a:cubicBezTo>
                    <a:pt x="39776" y="10705"/>
                    <a:pt x="39872" y="10987"/>
                    <a:pt x="39872" y="11281"/>
                  </a:cubicBezTo>
                  <a:cubicBezTo>
                    <a:pt x="39872" y="11710"/>
                    <a:pt x="39216" y="11919"/>
                    <a:pt x="39216" y="12421"/>
                  </a:cubicBezTo>
                  <a:cubicBezTo>
                    <a:pt x="39216" y="12777"/>
                    <a:pt x="39216" y="13133"/>
                    <a:pt x="39584" y="13341"/>
                  </a:cubicBezTo>
                  <a:cubicBezTo>
                    <a:pt x="39968" y="13488"/>
                    <a:pt x="40336" y="13341"/>
                    <a:pt x="40608" y="13635"/>
                  </a:cubicBezTo>
                  <a:cubicBezTo>
                    <a:pt x="40800" y="13917"/>
                    <a:pt x="40608" y="14199"/>
                    <a:pt x="40896" y="14420"/>
                  </a:cubicBezTo>
                  <a:cubicBezTo>
                    <a:pt x="41264" y="14702"/>
                    <a:pt x="41920" y="14567"/>
                    <a:pt x="41920" y="14923"/>
                  </a:cubicBezTo>
                  <a:cubicBezTo>
                    <a:pt x="41920" y="15487"/>
                    <a:pt x="41264" y="15769"/>
                    <a:pt x="41264" y="16345"/>
                  </a:cubicBezTo>
                  <a:cubicBezTo>
                    <a:pt x="41264" y="16492"/>
                    <a:pt x="41360" y="16627"/>
                    <a:pt x="41456" y="16627"/>
                  </a:cubicBezTo>
                  <a:cubicBezTo>
                    <a:pt x="41728" y="16627"/>
                    <a:pt x="41920" y="16566"/>
                    <a:pt x="42112" y="16345"/>
                  </a:cubicBezTo>
                  <a:cubicBezTo>
                    <a:pt x="42480" y="16419"/>
                    <a:pt x="42480" y="16419"/>
                    <a:pt x="42480" y="16419"/>
                  </a:cubicBezTo>
                  <a:cubicBezTo>
                    <a:pt x="42480" y="16848"/>
                    <a:pt x="42384" y="17057"/>
                    <a:pt x="42384" y="17559"/>
                  </a:cubicBezTo>
                  <a:cubicBezTo>
                    <a:pt x="42384" y="18626"/>
                    <a:pt x="43216" y="19129"/>
                    <a:pt x="43216" y="20269"/>
                  </a:cubicBezTo>
                  <a:cubicBezTo>
                    <a:pt x="43216" y="20846"/>
                    <a:pt x="42576" y="21054"/>
                    <a:pt x="42576" y="21557"/>
                  </a:cubicBezTo>
                  <a:cubicBezTo>
                    <a:pt x="42576" y="22133"/>
                    <a:pt x="43040" y="22342"/>
                    <a:pt x="43408" y="22771"/>
                  </a:cubicBezTo>
                  <a:cubicBezTo>
                    <a:pt x="43776" y="23482"/>
                    <a:pt x="43600" y="24058"/>
                    <a:pt x="43968" y="24843"/>
                  </a:cubicBezTo>
                  <a:cubicBezTo>
                    <a:pt x="44432" y="25628"/>
                    <a:pt x="45088" y="25910"/>
                    <a:pt x="45824" y="26560"/>
                  </a:cubicBezTo>
                  <a:cubicBezTo>
                    <a:pt x="46768" y="25984"/>
                    <a:pt x="47040" y="25052"/>
                    <a:pt x="48160" y="25052"/>
                  </a:cubicBezTo>
                  <a:cubicBezTo>
                    <a:pt x="48432" y="25052"/>
                    <a:pt x="48528" y="25199"/>
                    <a:pt x="48816" y="25199"/>
                  </a:cubicBezTo>
                  <a:cubicBezTo>
                    <a:pt x="49472" y="25199"/>
                    <a:pt x="49552" y="24622"/>
                    <a:pt x="50112" y="24488"/>
                  </a:cubicBezTo>
                  <a:cubicBezTo>
                    <a:pt x="50304" y="24770"/>
                    <a:pt x="50768" y="24770"/>
                    <a:pt x="50768" y="25052"/>
                  </a:cubicBezTo>
                  <a:cubicBezTo>
                    <a:pt x="50768" y="25125"/>
                    <a:pt x="50672" y="25125"/>
                    <a:pt x="50672" y="25199"/>
                  </a:cubicBezTo>
                  <a:cubicBezTo>
                    <a:pt x="50672" y="25334"/>
                    <a:pt x="50960" y="25334"/>
                    <a:pt x="51056" y="25481"/>
                  </a:cubicBezTo>
                  <a:cubicBezTo>
                    <a:pt x="51424" y="25984"/>
                    <a:pt x="51232" y="26560"/>
                    <a:pt x="51888" y="26842"/>
                  </a:cubicBezTo>
                  <a:cubicBezTo>
                    <a:pt x="52544" y="27050"/>
                    <a:pt x="53280" y="26842"/>
                    <a:pt x="53568" y="27271"/>
                  </a:cubicBezTo>
                  <a:cubicBezTo>
                    <a:pt x="53664" y="27553"/>
                    <a:pt x="53568" y="27762"/>
                    <a:pt x="53840" y="27982"/>
                  </a:cubicBezTo>
                  <a:cubicBezTo>
                    <a:pt x="54400" y="28412"/>
                    <a:pt x="55056" y="28338"/>
                    <a:pt x="55616" y="28694"/>
                  </a:cubicBezTo>
                  <a:cubicBezTo>
                    <a:pt x="55984" y="28914"/>
                    <a:pt x="56544" y="28914"/>
                    <a:pt x="56544" y="29270"/>
                  </a:cubicBezTo>
                  <a:cubicBezTo>
                    <a:pt x="56544" y="29699"/>
                    <a:pt x="55984" y="29834"/>
                    <a:pt x="55984" y="30337"/>
                  </a:cubicBezTo>
                  <a:cubicBezTo>
                    <a:pt x="55984" y="30692"/>
                    <a:pt x="56176" y="30974"/>
                    <a:pt x="56544" y="31269"/>
                  </a:cubicBezTo>
                  <a:cubicBezTo>
                    <a:pt x="56176" y="31551"/>
                    <a:pt x="55888" y="31833"/>
                    <a:pt x="55888" y="32188"/>
                  </a:cubicBezTo>
                  <a:cubicBezTo>
                    <a:pt x="55888" y="33047"/>
                    <a:pt x="57008" y="33329"/>
                    <a:pt x="57008" y="34187"/>
                  </a:cubicBezTo>
                  <a:cubicBezTo>
                    <a:pt x="57008" y="34408"/>
                    <a:pt x="56912" y="34555"/>
                    <a:pt x="56912" y="34763"/>
                  </a:cubicBezTo>
                  <a:cubicBezTo>
                    <a:pt x="56912" y="35193"/>
                    <a:pt x="57760" y="35266"/>
                    <a:pt x="57760" y="35695"/>
                  </a:cubicBezTo>
                  <a:cubicBezTo>
                    <a:pt x="57760" y="36051"/>
                    <a:pt x="57472" y="36259"/>
                    <a:pt x="57472" y="36689"/>
                  </a:cubicBezTo>
                  <a:cubicBezTo>
                    <a:pt x="57472" y="36836"/>
                    <a:pt x="57568" y="36909"/>
                    <a:pt x="57568" y="37118"/>
                  </a:cubicBezTo>
                  <a:cubicBezTo>
                    <a:pt x="57568" y="37400"/>
                    <a:pt x="57104" y="37473"/>
                    <a:pt x="57104" y="37829"/>
                  </a:cubicBezTo>
                  <a:cubicBezTo>
                    <a:pt x="57104" y="38479"/>
                    <a:pt x="57936" y="38687"/>
                    <a:pt x="58400" y="39190"/>
                  </a:cubicBezTo>
                  <a:cubicBezTo>
                    <a:pt x="59248" y="40122"/>
                    <a:pt x="59616" y="40760"/>
                    <a:pt x="60832" y="41397"/>
                  </a:cubicBezTo>
                  <a:cubicBezTo>
                    <a:pt x="61104" y="41324"/>
                    <a:pt x="61104" y="41324"/>
                    <a:pt x="61104" y="41324"/>
                  </a:cubicBezTo>
                  <a:cubicBezTo>
                    <a:pt x="61104" y="41471"/>
                    <a:pt x="61008" y="41618"/>
                    <a:pt x="61008" y="41753"/>
                  </a:cubicBezTo>
                  <a:cubicBezTo>
                    <a:pt x="61008" y="42047"/>
                    <a:pt x="61296" y="42182"/>
                    <a:pt x="61392" y="42477"/>
                  </a:cubicBezTo>
                  <a:cubicBezTo>
                    <a:pt x="61856" y="43396"/>
                    <a:pt x="62032" y="43973"/>
                    <a:pt x="62320" y="45039"/>
                  </a:cubicBezTo>
                  <a:cubicBezTo>
                    <a:pt x="62416" y="45187"/>
                    <a:pt x="62512" y="45260"/>
                    <a:pt x="62512" y="45395"/>
                  </a:cubicBezTo>
                  <a:cubicBezTo>
                    <a:pt x="62512" y="46180"/>
                    <a:pt x="62512" y="46683"/>
                    <a:pt x="62512" y="47467"/>
                  </a:cubicBezTo>
                  <a:cubicBezTo>
                    <a:pt x="61760" y="48828"/>
                    <a:pt x="61760" y="48828"/>
                    <a:pt x="61760" y="48828"/>
                  </a:cubicBezTo>
                  <a:cubicBezTo>
                    <a:pt x="61856" y="49466"/>
                    <a:pt x="62032" y="49895"/>
                    <a:pt x="62592" y="50324"/>
                  </a:cubicBezTo>
                  <a:cubicBezTo>
                    <a:pt x="63152" y="50680"/>
                    <a:pt x="63344" y="50901"/>
                    <a:pt x="63808" y="51256"/>
                  </a:cubicBezTo>
                  <a:cubicBezTo>
                    <a:pt x="64000" y="51318"/>
                    <a:pt x="64176" y="51391"/>
                    <a:pt x="64176" y="51538"/>
                  </a:cubicBezTo>
                  <a:cubicBezTo>
                    <a:pt x="64176" y="52041"/>
                    <a:pt x="63904" y="52323"/>
                    <a:pt x="63904" y="52826"/>
                  </a:cubicBezTo>
                  <a:cubicBezTo>
                    <a:pt x="63904" y="53316"/>
                    <a:pt x="64176" y="53611"/>
                    <a:pt x="64560" y="54040"/>
                  </a:cubicBezTo>
                  <a:cubicBezTo>
                    <a:pt x="65664" y="54751"/>
                    <a:pt x="66512" y="55033"/>
                    <a:pt x="67808" y="55536"/>
                  </a:cubicBezTo>
                  <a:cubicBezTo>
                    <a:pt x="68464" y="55744"/>
                    <a:pt x="68560" y="56174"/>
                    <a:pt x="69216" y="56394"/>
                  </a:cubicBezTo>
                  <a:cubicBezTo>
                    <a:pt x="69312" y="55965"/>
                    <a:pt x="69488" y="55744"/>
                    <a:pt x="69952" y="55536"/>
                  </a:cubicBezTo>
                  <a:cubicBezTo>
                    <a:pt x="69952" y="55683"/>
                    <a:pt x="69952" y="55683"/>
                    <a:pt x="69952" y="55683"/>
                  </a:cubicBezTo>
                  <a:cubicBezTo>
                    <a:pt x="69776" y="55892"/>
                    <a:pt x="69776" y="55892"/>
                    <a:pt x="69776" y="55892"/>
                  </a:cubicBezTo>
                  <a:cubicBezTo>
                    <a:pt x="70048" y="56541"/>
                    <a:pt x="70880" y="56824"/>
                    <a:pt x="71824" y="56824"/>
                  </a:cubicBezTo>
                  <a:cubicBezTo>
                    <a:pt x="72288" y="56824"/>
                    <a:pt x="72560" y="56676"/>
                    <a:pt x="73120" y="56603"/>
                  </a:cubicBezTo>
                  <a:cubicBezTo>
                    <a:pt x="73408" y="57032"/>
                    <a:pt x="73776" y="57179"/>
                    <a:pt x="73776" y="57682"/>
                  </a:cubicBezTo>
                  <a:cubicBezTo>
                    <a:pt x="73776" y="57817"/>
                    <a:pt x="73680" y="57890"/>
                    <a:pt x="73680" y="58111"/>
                  </a:cubicBezTo>
                  <a:cubicBezTo>
                    <a:pt x="73680" y="58822"/>
                    <a:pt x="74528" y="59031"/>
                    <a:pt x="75168" y="59534"/>
                  </a:cubicBezTo>
                  <a:cubicBezTo>
                    <a:pt x="75360" y="59178"/>
                    <a:pt x="75360" y="58957"/>
                    <a:pt x="75632" y="58602"/>
                  </a:cubicBezTo>
                  <a:cubicBezTo>
                    <a:pt x="76016" y="58675"/>
                    <a:pt x="76016" y="58675"/>
                    <a:pt x="76016" y="58675"/>
                  </a:cubicBezTo>
                  <a:cubicBezTo>
                    <a:pt x="76016" y="59313"/>
                    <a:pt x="76384" y="60110"/>
                    <a:pt x="77216" y="60110"/>
                  </a:cubicBezTo>
                  <a:cubicBezTo>
                    <a:pt x="77504" y="60110"/>
                    <a:pt x="77504" y="59681"/>
                    <a:pt x="77776" y="59681"/>
                  </a:cubicBezTo>
                  <a:cubicBezTo>
                    <a:pt x="78336" y="59681"/>
                    <a:pt x="78432" y="60110"/>
                    <a:pt x="78800" y="60392"/>
                  </a:cubicBezTo>
                  <a:cubicBezTo>
                    <a:pt x="79552" y="60821"/>
                    <a:pt x="79824" y="61250"/>
                    <a:pt x="80768" y="61459"/>
                  </a:cubicBezTo>
                  <a:cubicBezTo>
                    <a:pt x="80768" y="61250"/>
                    <a:pt x="80944" y="61103"/>
                    <a:pt x="81136" y="61030"/>
                  </a:cubicBezTo>
                  <a:cubicBezTo>
                    <a:pt x="81312" y="61312"/>
                    <a:pt x="81312" y="61532"/>
                    <a:pt x="81600" y="61679"/>
                  </a:cubicBezTo>
                  <a:cubicBezTo>
                    <a:pt x="81888" y="61814"/>
                    <a:pt x="82160" y="61741"/>
                    <a:pt x="82352" y="61961"/>
                  </a:cubicBezTo>
                  <a:cubicBezTo>
                    <a:pt x="82432" y="62035"/>
                    <a:pt x="82352" y="62244"/>
                    <a:pt x="82528" y="62317"/>
                  </a:cubicBezTo>
                  <a:cubicBezTo>
                    <a:pt x="82992" y="62538"/>
                    <a:pt x="83552" y="62538"/>
                    <a:pt x="83552" y="62893"/>
                  </a:cubicBezTo>
                  <a:cubicBezTo>
                    <a:pt x="83552" y="63102"/>
                    <a:pt x="83280" y="63310"/>
                    <a:pt x="82896" y="63310"/>
                  </a:cubicBezTo>
                  <a:cubicBezTo>
                    <a:pt x="82720" y="63310"/>
                    <a:pt x="82624" y="63175"/>
                    <a:pt x="82432" y="63102"/>
                  </a:cubicBezTo>
                  <a:cubicBezTo>
                    <a:pt x="82432" y="63175"/>
                    <a:pt x="82352" y="63249"/>
                    <a:pt x="82352" y="63249"/>
                  </a:cubicBezTo>
                  <a:cubicBezTo>
                    <a:pt x="82352" y="63384"/>
                    <a:pt x="82528" y="63384"/>
                    <a:pt x="82528" y="63531"/>
                  </a:cubicBezTo>
                  <a:cubicBezTo>
                    <a:pt x="82528" y="63678"/>
                    <a:pt x="82256" y="63740"/>
                    <a:pt x="82256" y="63887"/>
                  </a:cubicBezTo>
                  <a:cubicBezTo>
                    <a:pt x="82256" y="64169"/>
                    <a:pt x="82528" y="64316"/>
                    <a:pt x="82720" y="64598"/>
                  </a:cubicBezTo>
                  <a:cubicBezTo>
                    <a:pt x="83552" y="65248"/>
                    <a:pt x="83744" y="66241"/>
                    <a:pt x="84960" y="66106"/>
                  </a:cubicBezTo>
                  <a:cubicBezTo>
                    <a:pt x="84960" y="66315"/>
                    <a:pt x="84960" y="66388"/>
                    <a:pt x="84960" y="66597"/>
                  </a:cubicBezTo>
                  <a:cubicBezTo>
                    <a:pt x="85136" y="66670"/>
                    <a:pt x="85136" y="66670"/>
                    <a:pt x="85136" y="66670"/>
                  </a:cubicBezTo>
                  <a:cubicBezTo>
                    <a:pt x="85232" y="66597"/>
                    <a:pt x="85232" y="66597"/>
                    <a:pt x="85328" y="66597"/>
                  </a:cubicBezTo>
                  <a:cubicBezTo>
                    <a:pt x="85600" y="66597"/>
                    <a:pt x="85600" y="66817"/>
                    <a:pt x="85792" y="67026"/>
                  </a:cubicBezTo>
                  <a:cubicBezTo>
                    <a:pt x="85984" y="67247"/>
                    <a:pt x="86448" y="67247"/>
                    <a:pt x="86448" y="67455"/>
                  </a:cubicBezTo>
                  <a:cubicBezTo>
                    <a:pt x="86448" y="67737"/>
                    <a:pt x="86160" y="67811"/>
                    <a:pt x="86160" y="68031"/>
                  </a:cubicBezTo>
                  <a:cubicBezTo>
                    <a:pt x="86160" y="68166"/>
                    <a:pt x="86256" y="68240"/>
                    <a:pt x="86256" y="68313"/>
                  </a:cubicBezTo>
                  <a:cubicBezTo>
                    <a:pt x="86352" y="68313"/>
                    <a:pt x="86448" y="68240"/>
                    <a:pt x="86624" y="68240"/>
                  </a:cubicBezTo>
                  <a:cubicBezTo>
                    <a:pt x="86912" y="68240"/>
                    <a:pt x="86912" y="68595"/>
                    <a:pt x="86912" y="68890"/>
                  </a:cubicBezTo>
                  <a:cubicBezTo>
                    <a:pt x="87008" y="69380"/>
                    <a:pt x="86912" y="70104"/>
                    <a:pt x="87568" y="70104"/>
                  </a:cubicBezTo>
                  <a:cubicBezTo>
                    <a:pt x="87648" y="70104"/>
                    <a:pt x="87744" y="70104"/>
                    <a:pt x="87840" y="70030"/>
                  </a:cubicBezTo>
                  <a:cubicBezTo>
                    <a:pt x="87936" y="70239"/>
                    <a:pt x="88304" y="70312"/>
                    <a:pt x="88304" y="70594"/>
                  </a:cubicBezTo>
                  <a:cubicBezTo>
                    <a:pt x="88304" y="70889"/>
                    <a:pt x="88112" y="71023"/>
                    <a:pt x="88112" y="71305"/>
                  </a:cubicBezTo>
                  <a:cubicBezTo>
                    <a:pt x="88112" y="72667"/>
                    <a:pt x="89520" y="73243"/>
                    <a:pt x="89520" y="74665"/>
                  </a:cubicBezTo>
                  <a:cubicBezTo>
                    <a:pt x="89520" y="74812"/>
                    <a:pt x="89328" y="74886"/>
                    <a:pt x="89328" y="75021"/>
                  </a:cubicBezTo>
                  <a:cubicBezTo>
                    <a:pt x="89328" y="75242"/>
                    <a:pt x="89616" y="75242"/>
                    <a:pt x="89712" y="75303"/>
                  </a:cubicBezTo>
                  <a:cubicBezTo>
                    <a:pt x="89984" y="75524"/>
                    <a:pt x="89984" y="75879"/>
                    <a:pt x="90352" y="75879"/>
                  </a:cubicBezTo>
                  <a:cubicBezTo>
                    <a:pt x="90544" y="75879"/>
                    <a:pt x="90544" y="75671"/>
                    <a:pt x="90720" y="75671"/>
                  </a:cubicBezTo>
                  <a:cubicBezTo>
                    <a:pt x="92496" y="75671"/>
                    <a:pt x="93152" y="78234"/>
                    <a:pt x="92224" y="75303"/>
                  </a:cubicBezTo>
                  <a:cubicBezTo>
                    <a:pt x="92400" y="75095"/>
                    <a:pt x="92400" y="75095"/>
                    <a:pt x="92400" y="75095"/>
                  </a:cubicBezTo>
                  <a:cubicBezTo>
                    <a:pt x="92320" y="74947"/>
                    <a:pt x="92224" y="74886"/>
                    <a:pt x="92224" y="74739"/>
                  </a:cubicBezTo>
                  <a:cubicBezTo>
                    <a:pt x="92224" y="74383"/>
                    <a:pt x="92320" y="74028"/>
                    <a:pt x="92688" y="74028"/>
                  </a:cubicBezTo>
                  <a:cubicBezTo>
                    <a:pt x="93328" y="74028"/>
                    <a:pt x="93152" y="74592"/>
                    <a:pt x="93616" y="74947"/>
                  </a:cubicBezTo>
                  <a:cubicBezTo>
                    <a:pt x="94272" y="75524"/>
                    <a:pt x="94832" y="75806"/>
                    <a:pt x="95568" y="76382"/>
                  </a:cubicBezTo>
                  <a:cubicBezTo>
                    <a:pt x="96128" y="76738"/>
                    <a:pt x="96416" y="77020"/>
                    <a:pt x="97152" y="77093"/>
                  </a:cubicBezTo>
                  <a:cubicBezTo>
                    <a:pt x="97152" y="76309"/>
                    <a:pt x="97152" y="76309"/>
                    <a:pt x="97152" y="76309"/>
                  </a:cubicBezTo>
                  <a:cubicBezTo>
                    <a:pt x="97152" y="75953"/>
                    <a:pt x="96880" y="75732"/>
                    <a:pt x="96880" y="75377"/>
                  </a:cubicBezTo>
                  <a:cubicBezTo>
                    <a:pt x="96880" y="75168"/>
                    <a:pt x="96880" y="75168"/>
                    <a:pt x="96880" y="75168"/>
                  </a:cubicBezTo>
                  <a:cubicBezTo>
                    <a:pt x="96976" y="75168"/>
                    <a:pt x="96976" y="75095"/>
                    <a:pt x="97056" y="75095"/>
                  </a:cubicBezTo>
                  <a:cubicBezTo>
                    <a:pt x="97440" y="75095"/>
                    <a:pt x="97344" y="75597"/>
                    <a:pt x="97616" y="75806"/>
                  </a:cubicBezTo>
                  <a:cubicBezTo>
                    <a:pt x="98080" y="76235"/>
                    <a:pt x="98000" y="76591"/>
                    <a:pt x="98272" y="77020"/>
                  </a:cubicBezTo>
                  <a:cubicBezTo>
                    <a:pt x="98464" y="77375"/>
                    <a:pt x="98832" y="77596"/>
                    <a:pt x="98832" y="77952"/>
                  </a:cubicBezTo>
                  <a:cubicBezTo>
                    <a:pt x="98832" y="78234"/>
                    <a:pt x="98464" y="78381"/>
                    <a:pt x="98464" y="78663"/>
                  </a:cubicBezTo>
                  <a:cubicBezTo>
                    <a:pt x="98464" y="78945"/>
                    <a:pt x="98736" y="79166"/>
                    <a:pt x="98832" y="79448"/>
                  </a:cubicBezTo>
                  <a:cubicBezTo>
                    <a:pt x="99024" y="80453"/>
                    <a:pt x="99104" y="80944"/>
                    <a:pt x="99104" y="81949"/>
                  </a:cubicBezTo>
                  <a:cubicBezTo>
                    <a:pt x="99104" y="82231"/>
                    <a:pt x="99104" y="82231"/>
                    <a:pt x="99104" y="82231"/>
                  </a:cubicBezTo>
                  <a:cubicBezTo>
                    <a:pt x="99024" y="82231"/>
                    <a:pt x="99024" y="82231"/>
                    <a:pt x="98928" y="82231"/>
                  </a:cubicBezTo>
                  <a:cubicBezTo>
                    <a:pt x="98832" y="82231"/>
                    <a:pt x="98736" y="82158"/>
                    <a:pt x="98640" y="82158"/>
                  </a:cubicBezTo>
                  <a:cubicBezTo>
                    <a:pt x="98368" y="82158"/>
                    <a:pt x="97904" y="82231"/>
                    <a:pt x="97904" y="82452"/>
                  </a:cubicBezTo>
                  <a:cubicBezTo>
                    <a:pt x="97904" y="82734"/>
                    <a:pt x="98272" y="82734"/>
                    <a:pt x="98464" y="82942"/>
                  </a:cubicBezTo>
                  <a:cubicBezTo>
                    <a:pt x="98928" y="83298"/>
                    <a:pt x="99392" y="83298"/>
                    <a:pt x="99856" y="83666"/>
                  </a:cubicBezTo>
                  <a:cubicBezTo>
                    <a:pt x="100144" y="83519"/>
                    <a:pt x="100048" y="83298"/>
                    <a:pt x="100224" y="83090"/>
                  </a:cubicBezTo>
                  <a:cubicBezTo>
                    <a:pt x="101152" y="83445"/>
                    <a:pt x="101248" y="84095"/>
                    <a:pt x="101808" y="84806"/>
                  </a:cubicBezTo>
                  <a:cubicBezTo>
                    <a:pt x="102096" y="85088"/>
                    <a:pt x="102560" y="85088"/>
                    <a:pt x="103024" y="85370"/>
                  </a:cubicBezTo>
                  <a:cubicBezTo>
                    <a:pt x="103296" y="85518"/>
                    <a:pt x="103392" y="85726"/>
                    <a:pt x="103584" y="86020"/>
                  </a:cubicBezTo>
                  <a:cubicBezTo>
                    <a:pt x="103856" y="86376"/>
                    <a:pt x="104320" y="86376"/>
                    <a:pt x="104880" y="86523"/>
                  </a:cubicBezTo>
                  <a:cubicBezTo>
                    <a:pt x="105072" y="86376"/>
                    <a:pt x="105168" y="86229"/>
                    <a:pt x="105360" y="86229"/>
                  </a:cubicBezTo>
                  <a:cubicBezTo>
                    <a:pt x="105632" y="86229"/>
                    <a:pt x="105728" y="86376"/>
                    <a:pt x="106000" y="86523"/>
                  </a:cubicBezTo>
                  <a:cubicBezTo>
                    <a:pt x="106848" y="86732"/>
                    <a:pt x="107408" y="86940"/>
                    <a:pt x="107776" y="87590"/>
                  </a:cubicBezTo>
                  <a:cubicBezTo>
                    <a:pt x="108048" y="88093"/>
                    <a:pt x="108240" y="88448"/>
                    <a:pt x="108144" y="89012"/>
                  </a:cubicBezTo>
                  <a:cubicBezTo>
                    <a:pt x="108336" y="89012"/>
                    <a:pt x="108336" y="89012"/>
                    <a:pt x="108336" y="89012"/>
                  </a:cubicBezTo>
                  <a:cubicBezTo>
                    <a:pt x="108896" y="89368"/>
                    <a:pt x="108800" y="89871"/>
                    <a:pt x="109360" y="90226"/>
                  </a:cubicBezTo>
                  <a:cubicBezTo>
                    <a:pt x="109920" y="90656"/>
                    <a:pt x="110656" y="90447"/>
                    <a:pt x="111216" y="90876"/>
                  </a:cubicBezTo>
                  <a:cubicBezTo>
                    <a:pt x="111584" y="91158"/>
                    <a:pt x="111312" y="91514"/>
                    <a:pt x="111408" y="91870"/>
                  </a:cubicBezTo>
                  <a:cubicBezTo>
                    <a:pt x="111584" y="92372"/>
                    <a:pt x="112160" y="92519"/>
                    <a:pt x="112336" y="92936"/>
                  </a:cubicBezTo>
                  <a:cubicBezTo>
                    <a:pt x="112432" y="93292"/>
                    <a:pt x="112528" y="93513"/>
                    <a:pt x="112896" y="93660"/>
                  </a:cubicBezTo>
                  <a:cubicBezTo>
                    <a:pt x="113456" y="93868"/>
                    <a:pt x="113728" y="94015"/>
                    <a:pt x="114288" y="94089"/>
                  </a:cubicBezTo>
                  <a:cubicBezTo>
                    <a:pt x="114576" y="94150"/>
                    <a:pt x="115040" y="94150"/>
                    <a:pt x="115040" y="94371"/>
                  </a:cubicBezTo>
                  <a:cubicBezTo>
                    <a:pt x="115040" y="95082"/>
                    <a:pt x="114576" y="95364"/>
                    <a:pt x="114576" y="96014"/>
                  </a:cubicBezTo>
                  <a:cubicBezTo>
                    <a:pt x="114576" y="96934"/>
                    <a:pt x="115312" y="97363"/>
                    <a:pt x="116160" y="97939"/>
                  </a:cubicBezTo>
                  <a:cubicBezTo>
                    <a:pt x="116432" y="98221"/>
                    <a:pt x="116992" y="98221"/>
                    <a:pt x="116992" y="98577"/>
                  </a:cubicBezTo>
                  <a:cubicBezTo>
                    <a:pt x="116992" y="99509"/>
                    <a:pt x="116160" y="99938"/>
                    <a:pt x="116160" y="100870"/>
                  </a:cubicBezTo>
                  <a:cubicBezTo>
                    <a:pt x="116160" y="101152"/>
                    <a:pt x="116336" y="101287"/>
                    <a:pt x="116336" y="101581"/>
                  </a:cubicBezTo>
                  <a:cubicBezTo>
                    <a:pt x="116432" y="101581"/>
                    <a:pt x="116432" y="101581"/>
                    <a:pt x="116528" y="101581"/>
                  </a:cubicBezTo>
                  <a:cubicBezTo>
                    <a:pt x="116624" y="101581"/>
                    <a:pt x="116624" y="101508"/>
                    <a:pt x="116720" y="101508"/>
                  </a:cubicBezTo>
                  <a:cubicBezTo>
                    <a:pt x="116896" y="101790"/>
                    <a:pt x="116896" y="102011"/>
                    <a:pt x="116896" y="102293"/>
                  </a:cubicBezTo>
                  <a:cubicBezTo>
                    <a:pt x="116896" y="102722"/>
                    <a:pt x="116896" y="102722"/>
                    <a:pt x="116896" y="102722"/>
                  </a:cubicBezTo>
                  <a:cubicBezTo>
                    <a:pt x="116896" y="103077"/>
                    <a:pt x="117088" y="103286"/>
                    <a:pt x="117376" y="103580"/>
                  </a:cubicBezTo>
                  <a:cubicBezTo>
                    <a:pt x="116624" y="104009"/>
                    <a:pt x="116256" y="104512"/>
                    <a:pt x="116256" y="105223"/>
                  </a:cubicBezTo>
                  <a:cubicBezTo>
                    <a:pt x="116256" y="105505"/>
                    <a:pt x="116624" y="105579"/>
                    <a:pt x="116896" y="105787"/>
                  </a:cubicBezTo>
                  <a:cubicBezTo>
                    <a:pt x="116720" y="106008"/>
                    <a:pt x="116256" y="106008"/>
                    <a:pt x="116256" y="106290"/>
                  </a:cubicBezTo>
                  <a:cubicBezTo>
                    <a:pt x="116256" y="106646"/>
                    <a:pt x="116800" y="106719"/>
                    <a:pt x="116992" y="107148"/>
                  </a:cubicBezTo>
                  <a:cubicBezTo>
                    <a:pt x="117184" y="107431"/>
                    <a:pt x="117088" y="107713"/>
                    <a:pt x="117280" y="108007"/>
                  </a:cubicBezTo>
                  <a:cubicBezTo>
                    <a:pt x="117456" y="108571"/>
                    <a:pt x="118016" y="108645"/>
                    <a:pt x="118384" y="109147"/>
                  </a:cubicBezTo>
                  <a:cubicBezTo>
                    <a:pt x="118304" y="109429"/>
                    <a:pt x="118208" y="109576"/>
                    <a:pt x="118208" y="109932"/>
                  </a:cubicBezTo>
                  <a:cubicBezTo>
                    <a:pt x="118208" y="111281"/>
                    <a:pt x="119504" y="112004"/>
                    <a:pt x="119984" y="113071"/>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73" name="Shape 2973"/>
            <p:cNvSpPr/>
            <p:nvPr/>
          </p:nvSpPr>
          <p:spPr>
            <a:xfrm>
              <a:off x="16303773" y="6808150"/>
              <a:ext cx="2547367" cy="3044236"/>
            </a:xfrm>
            <a:custGeom>
              <a:avLst/>
              <a:gdLst/>
              <a:ahLst/>
              <a:cxnLst/>
              <a:rect l="0" t="0" r="0" b="0"/>
              <a:pathLst>
                <a:path w="120000" h="120000" extrusionOk="0">
                  <a:moveTo>
                    <a:pt x="89834" y="95465"/>
                  </a:moveTo>
                  <a:lnTo>
                    <a:pt x="89834" y="95465"/>
                  </a:lnTo>
                  <a:cubicBezTo>
                    <a:pt x="88984" y="95552"/>
                    <a:pt x="88632" y="95968"/>
                    <a:pt x="88135" y="96471"/>
                  </a:cubicBezTo>
                  <a:cubicBezTo>
                    <a:pt x="88736" y="97078"/>
                    <a:pt x="89461" y="97078"/>
                    <a:pt x="90435" y="97078"/>
                  </a:cubicBezTo>
                  <a:cubicBezTo>
                    <a:pt x="90683" y="97078"/>
                    <a:pt x="90787" y="96766"/>
                    <a:pt x="91160" y="96679"/>
                  </a:cubicBezTo>
                  <a:cubicBezTo>
                    <a:pt x="90787" y="96176"/>
                    <a:pt x="90435" y="95760"/>
                    <a:pt x="89834" y="95465"/>
                  </a:cubicBezTo>
                  <a:close/>
                  <a:moveTo>
                    <a:pt x="75476" y="97182"/>
                  </a:moveTo>
                  <a:lnTo>
                    <a:pt x="75476" y="97182"/>
                  </a:lnTo>
                  <a:cubicBezTo>
                    <a:pt x="75476" y="97685"/>
                    <a:pt x="76201" y="97581"/>
                    <a:pt x="76574" y="97789"/>
                  </a:cubicBezTo>
                  <a:cubicBezTo>
                    <a:pt x="76926" y="97980"/>
                    <a:pt x="77051" y="98378"/>
                    <a:pt x="77403" y="98378"/>
                  </a:cubicBezTo>
                  <a:cubicBezTo>
                    <a:pt x="78729" y="98378"/>
                    <a:pt x="78729" y="98378"/>
                    <a:pt x="78729" y="98378"/>
                  </a:cubicBezTo>
                  <a:cubicBezTo>
                    <a:pt x="79827" y="98586"/>
                    <a:pt x="79827" y="98586"/>
                    <a:pt x="79827" y="98586"/>
                  </a:cubicBezTo>
                  <a:cubicBezTo>
                    <a:pt x="80656" y="98586"/>
                    <a:pt x="81153" y="98586"/>
                    <a:pt x="81982" y="98482"/>
                  </a:cubicBezTo>
                  <a:cubicBezTo>
                    <a:pt x="81982" y="98378"/>
                    <a:pt x="82106" y="98292"/>
                    <a:pt x="82106" y="98188"/>
                  </a:cubicBezTo>
                  <a:cubicBezTo>
                    <a:pt x="82106" y="98084"/>
                    <a:pt x="81982" y="98084"/>
                    <a:pt x="81982" y="97980"/>
                  </a:cubicBezTo>
                  <a:cubicBezTo>
                    <a:pt x="82230" y="97876"/>
                    <a:pt x="82230" y="97876"/>
                    <a:pt x="82230" y="97876"/>
                  </a:cubicBezTo>
                  <a:cubicBezTo>
                    <a:pt x="83556" y="97876"/>
                    <a:pt x="83556" y="97876"/>
                    <a:pt x="83556" y="97876"/>
                  </a:cubicBezTo>
                  <a:cubicBezTo>
                    <a:pt x="84033" y="98378"/>
                    <a:pt x="84406" y="98690"/>
                    <a:pt x="85131" y="99089"/>
                  </a:cubicBezTo>
                  <a:cubicBezTo>
                    <a:pt x="85483" y="98378"/>
                    <a:pt x="85959" y="98084"/>
                    <a:pt x="85959" y="97373"/>
                  </a:cubicBezTo>
                  <a:cubicBezTo>
                    <a:pt x="85959" y="96974"/>
                    <a:pt x="86705" y="97182"/>
                    <a:pt x="87058" y="96974"/>
                  </a:cubicBezTo>
                  <a:cubicBezTo>
                    <a:pt x="87534" y="96679"/>
                    <a:pt x="87306" y="96263"/>
                    <a:pt x="87410" y="95760"/>
                  </a:cubicBezTo>
                  <a:cubicBezTo>
                    <a:pt x="87182" y="95760"/>
                    <a:pt x="87058" y="95760"/>
                    <a:pt x="86809" y="95760"/>
                  </a:cubicBezTo>
                  <a:cubicBezTo>
                    <a:pt x="86332" y="95760"/>
                    <a:pt x="85607" y="95760"/>
                    <a:pt x="85607" y="95257"/>
                  </a:cubicBezTo>
                  <a:cubicBezTo>
                    <a:pt x="85607" y="94963"/>
                    <a:pt x="85959" y="94859"/>
                    <a:pt x="85959" y="94547"/>
                  </a:cubicBezTo>
                  <a:cubicBezTo>
                    <a:pt x="85959" y="94252"/>
                    <a:pt x="85483" y="94044"/>
                    <a:pt x="85131" y="94044"/>
                  </a:cubicBezTo>
                  <a:cubicBezTo>
                    <a:pt x="82707" y="94044"/>
                    <a:pt x="81277" y="94356"/>
                    <a:pt x="78977" y="95049"/>
                  </a:cubicBezTo>
                  <a:cubicBezTo>
                    <a:pt x="77900" y="95465"/>
                    <a:pt x="76926" y="95049"/>
                    <a:pt x="76077" y="95656"/>
                  </a:cubicBezTo>
                  <a:cubicBezTo>
                    <a:pt x="75600" y="96072"/>
                    <a:pt x="75476" y="96575"/>
                    <a:pt x="75476" y="97182"/>
                  </a:cubicBezTo>
                  <a:close/>
                  <a:moveTo>
                    <a:pt x="0" y="54581"/>
                  </a:moveTo>
                  <a:lnTo>
                    <a:pt x="0" y="54581"/>
                  </a:lnTo>
                  <a:lnTo>
                    <a:pt x="0" y="54581"/>
                  </a:lnTo>
                  <a:cubicBezTo>
                    <a:pt x="0" y="0"/>
                    <a:pt x="0" y="0"/>
                    <a:pt x="0" y="0"/>
                  </a:cubicBezTo>
                  <a:lnTo>
                    <a:pt x="0" y="0"/>
                  </a:lnTo>
                  <a:cubicBezTo>
                    <a:pt x="89709" y="294"/>
                    <a:pt x="89709" y="294"/>
                    <a:pt x="89709" y="294"/>
                  </a:cubicBezTo>
                  <a:lnTo>
                    <a:pt x="89709" y="294"/>
                  </a:lnTo>
                  <a:cubicBezTo>
                    <a:pt x="119979" y="398"/>
                    <a:pt x="119979" y="398"/>
                    <a:pt x="119979" y="398"/>
                  </a:cubicBezTo>
                  <a:cubicBezTo>
                    <a:pt x="119979" y="28643"/>
                    <a:pt x="119979" y="28643"/>
                    <a:pt x="119979" y="28643"/>
                  </a:cubicBezTo>
                  <a:lnTo>
                    <a:pt x="119979" y="28643"/>
                  </a:lnTo>
                  <a:cubicBezTo>
                    <a:pt x="119751" y="78092"/>
                    <a:pt x="119751" y="78092"/>
                    <a:pt x="119751" y="78092"/>
                  </a:cubicBezTo>
                  <a:lnTo>
                    <a:pt x="119751" y="78092"/>
                  </a:lnTo>
                  <a:cubicBezTo>
                    <a:pt x="119627" y="119878"/>
                    <a:pt x="119627" y="119878"/>
                    <a:pt x="119627" y="119878"/>
                  </a:cubicBezTo>
                  <a:lnTo>
                    <a:pt x="119627" y="119878"/>
                  </a:lnTo>
                  <a:cubicBezTo>
                    <a:pt x="119254" y="119791"/>
                    <a:pt x="118901" y="119791"/>
                    <a:pt x="118425" y="119791"/>
                  </a:cubicBezTo>
                  <a:cubicBezTo>
                    <a:pt x="117803" y="119791"/>
                    <a:pt x="117451" y="119982"/>
                    <a:pt x="116726" y="119982"/>
                  </a:cubicBezTo>
                  <a:cubicBezTo>
                    <a:pt x="115877" y="119982"/>
                    <a:pt x="115649" y="119289"/>
                    <a:pt x="115048" y="118872"/>
                  </a:cubicBezTo>
                  <a:cubicBezTo>
                    <a:pt x="113473" y="117867"/>
                    <a:pt x="112997" y="116965"/>
                    <a:pt x="112147" y="115439"/>
                  </a:cubicBezTo>
                  <a:cubicBezTo>
                    <a:pt x="111899" y="115041"/>
                    <a:pt x="111546" y="114746"/>
                    <a:pt x="111174" y="114330"/>
                  </a:cubicBezTo>
                  <a:cubicBezTo>
                    <a:pt x="110946" y="114035"/>
                    <a:pt x="110946" y="113723"/>
                    <a:pt x="110573" y="113636"/>
                  </a:cubicBezTo>
                  <a:cubicBezTo>
                    <a:pt x="110096" y="113532"/>
                    <a:pt x="109744" y="113723"/>
                    <a:pt x="109371" y="113532"/>
                  </a:cubicBezTo>
                  <a:cubicBezTo>
                    <a:pt x="108397" y="112613"/>
                    <a:pt x="108770" y="111504"/>
                    <a:pt x="107569" y="110706"/>
                  </a:cubicBezTo>
                  <a:cubicBezTo>
                    <a:pt x="107672" y="110394"/>
                    <a:pt x="108045" y="110394"/>
                    <a:pt x="108045" y="110099"/>
                  </a:cubicBezTo>
                  <a:cubicBezTo>
                    <a:pt x="108045" y="109180"/>
                    <a:pt x="107569" y="108487"/>
                    <a:pt x="106470" y="108279"/>
                  </a:cubicBezTo>
                  <a:cubicBezTo>
                    <a:pt x="107796" y="107776"/>
                    <a:pt x="108770" y="107169"/>
                    <a:pt x="108770" y="105955"/>
                  </a:cubicBezTo>
                  <a:cubicBezTo>
                    <a:pt x="108770" y="104655"/>
                    <a:pt x="108770" y="104655"/>
                    <a:pt x="108770" y="104655"/>
                  </a:cubicBezTo>
                  <a:cubicBezTo>
                    <a:pt x="108770" y="102123"/>
                    <a:pt x="107071" y="100910"/>
                    <a:pt x="105870" y="98482"/>
                  </a:cubicBezTo>
                  <a:cubicBezTo>
                    <a:pt x="105269" y="97876"/>
                    <a:pt x="104544" y="97876"/>
                    <a:pt x="103943" y="97182"/>
                  </a:cubicBezTo>
                  <a:cubicBezTo>
                    <a:pt x="103093" y="96072"/>
                    <a:pt x="102244" y="95552"/>
                    <a:pt x="101415" y="94356"/>
                  </a:cubicBezTo>
                  <a:cubicBezTo>
                    <a:pt x="101291" y="94148"/>
                    <a:pt x="100814" y="94044"/>
                    <a:pt x="100814" y="93749"/>
                  </a:cubicBezTo>
                  <a:cubicBezTo>
                    <a:pt x="100814" y="93541"/>
                    <a:pt x="100814" y="93437"/>
                    <a:pt x="100918" y="93350"/>
                  </a:cubicBezTo>
                  <a:cubicBezTo>
                    <a:pt x="101291" y="93246"/>
                    <a:pt x="101540" y="93038"/>
                    <a:pt x="102016" y="93038"/>
                  </a:cubicBezTo>
                  <a:cubicBezTo>
                    <a:pt x="102368" y="93038"/>
                    <a:pt x="102741" y="93246"/>
                    <a:pt x="102741" y="93541"/>
                  </a:cubicBezTo>
                  <a:cubicBezTo>
                    <a:pt x="102741" y="94044"/>
                    <a:pt x="102140" y="94356"/>
                    <a:pt x="102140" y="94859"/>
                  </a:cubicBezTo>
                  <a:cubicBezTo>
                    <a:pt x="102140" y="95049"/>
                    <a:pt x="102493" y="95153"/>
                    <a:pt x="102617" y="95361"/>
                  </a:cubicBezTo>
                  <a:cubicBezTo>
                    <a:pt x="103819" y="95153"/>
                    <a:pt x="103694" y="93940"/>
                    <a:pt x="103694" y="92830"/>
                  </a:cubicBezTo>
                  <a:cubicBezTo>
                    <a:pt x="103694" y="92032"/>
                    <a:pt x="103093" y="91218"/>
                    <a:pt x="102140" y="91218"/>
                  </a:cubicBezTo>
                  <a:cubicBezTo>
                    <a:pt x="101167" y="91218"/>
                    <a:pt x="100814" y="91928"/>
                    <a:pt x="99965" y="92223"/>
                  </a:cubicBezTo>
                  <a:cubicBezTo>
                    <a:pt x="99488" y="92327"/>
                    <a:pt x="99116" y="92223"/>
                    <a:pt x="98639" y="92223"/>
                  </a:cubicBezTo>
                  <a:cubicBezTo>
                    <a:pt x="97790" y="92327"/>
                    <a:pt x="97665" y="93038"/>
                    <a:pt x="96837" y="93350"/>
                  </a:cubicBezTo>
                  <a:cubicBezTo>
                    <a:pt x="95490" y="94044"/>
                    <a:pt x="94661" y="94356"/>
                    <a:pt x="93087" y="94651"/>
                  </a:cubicBezTo>
                  <a:cubicBezTo>
                    <a:pt x="91408" y="94442"/>
                    <a:pt x="91408" y="94442"/>
                    <a:pt x="91408" y="94442"/>
                  </a:cubicBezTo>
                  <a:cubicBezTo>
                    <a:pt x="91284" y="94252"/>
                    <a:pt x="91284" y="94252"/>
                    <a:pt x="91284" y="94252"/>
                  </a:cubicBezTo>
                  <a:cubicBezTo>
                    <a:pt x="91636" y="93645"/>
                    <a:pt x="92486" y="93645"/>
                    <a:pt x="92838" y="93038"/>
                  </a:cubicBezTo>
                  <a:cubicBezTo>
                    <a:pt x="93936" y="91426"/>
                    <a:pt x="94412" y="90316"/>
                    <a:pt x="95138" y="88599"/>
                  </a:cubicBezTo>
                  <a:cubicBezTo>
                    <a:pt x="95490" y="87698"/>
                    <a:pt x="95987" y="87282"/>
                    <a:pt x="95987" y="86380"/>
                  </a:cubicBezTo>
                  <a:cubicBezTo>
                    <a:pt x="95987" y="84872"/>
                    <a:pt x="94288" y="84456"/>
                    <a:pt x="93335" y="83242"/>
                  </a:cubicBezTo>
                  <a:cubicBezTo>
                    <a:pt x="92610" y="82340"/>
                    <a:pt x="92610" y="81629"/>
                    <a:pt x="92237" y="80624"/>
                  </a:cubicBezTo>
                  <a:cubicBezTo>
                    <a:pt x="92009" y="80017"/>
                    <a:pt x="91512" y="79722"/>
                    <a:pt x="91408" y="79011"/>
                  </a:cubicBezTo>
                  <a:cubicBezTo>
                    <a:pt x="90683" y="79618"/>
                    <a:pt x="90559" y="80121"/>
                    <a:pt x="89958" y="80832"/>
                  </a:cubicBezTo>
                  <a:cubicBezTo>
                    <a:pt x="88984" y="81837"/>
                    <a:pt x="88632" y="82635"/>
                    <a:pt x="88508" y="83953"/>
                  </a:cubicBezTo>
                  <a:cubicBezTo>
                    <a:pt x="88508" y="85062"/>
                    <a:pt x="88031" y="85669"/>
                    <a:pt x="87783" y="86675"/>
                  </a:cubicBezTo>
                  <a:cubicBezTo>
                    <a:pt x="87783" y="87178"/>
                    <a:pt x="87534" y="87386"/>
                    <a:pt x="87534" y="87785"/>
                  </a:cubicBezTo>
                  <a:cubicBezTo>
                    <a:pt x="87410" y="88391"/>
                    <a:pt x="87306" y="88998"/>
                    <a:pt x="86581" y="88998"/>
                  </a:cubicBezTo>
                  <a:cubicBezTo>
                    <a:pt x="85856" y="88998"/>
                    <a:pt x="85483" y="88703"/>
                    <a:pt x="84758" y="88703"/>
                  </a:cubicBezTo>
                  <a:cubicBezTo>
                    <a:pt x="82230" y="88703"/>
                    <a:pt x="81277" y="90715"/>
                    <a:pt x="78729" y="90715"/>
                  </a:cubicBezTo>
                  <a:cubicBezTo>
                    <a:pt x="78377" y="90715"/>
                    <a:pt x="78377" y="90715"/>
                    <a:pt x="78377" y="90715"/>
                  </a:cubicBezTo>
                  <a:cubicBezTo>
                    <a:pt x="78377" y="90316"/>
                    <a:pt x="78377" y="90316"/>
                    <a:pt x="78377" y="90316"/>
                  </a:cubicBezTo>
                  <a:cubicBezTo>
                    <a:pt x="78377" y="89709"/>
                    <a:pt x="78853" y="89397"/>
                    <a:pt x="79102" y="88894"/>
                  </a:cubicBezTo>
                  <a:cubicBezTo>
                    <a:pt x="79454" y="88201"/>
                    <a:pt x="79205" y="87490"/>
                    <a:pt x="80055" y="87178"/>
                  </a:cubicBezTo>
                  <a:cubicBezTo>
                    <a:pt x="80552" y="86987"/>
                    <a:pt x="81029" y="86987"/>
                    <a:pt x="81629" y="86987"/>
                  </a:cubicBezTo>
                  <a:cubicBezTo>
                    <a:pt x="83080" y="86987"/>
                    <a:pt x="83080" y="86987"/>
                    <a:pt x="83080" y="86987"/>
                  </a:cubicBezTo>
                  <a:cubicBezTo>
                    <a:pt x="84654" y="86987"/>
                    <a:pt x="84882" y="85374"/>
                    <a:pt x="84882" y="84057"/>
                  </a:cubicBezTo>
                  <a:cubicBezTo>
                    <a:pt x="84882" y="83242"/>
                    <a:pt x="84654" y="82739"/>
                    <a:pt x="84406" y="81941"/>
                  </a:cubicBezTo>
                  <a:cubicBezTo>
                    <a:pt x="85006" y="79913"/>
                    <a:pt x="85006" y="79913"/>
                    <a:pt x="85006" y="79913"/>
                  </a:cubicBezTo>
                  <a:cubicBezTo>
                    <a:pt x="85006" y="79722"/>
                    <a:pt x="84758" y="79514"/>
                    <a:pt x="84758" y="79306"/>
                  </a:cubicBezTo>
                  <a:cubicBezTo>
                    <a:pt x="84758" y="78595"/>
                    <a:pt x="85607" y="78508"/>
                    <a:pt x="85607" y="77798"/>
                  </a:cubicBezTo>
                  <a:cubicBezTo>
                    <a:pt x="85607" y="77693"/>
                    <a:pt x="85359" y="77693"/>
                    <a:pt x="85359" y="77485"/>
                  </a:cubicBezTo>
                  <a:cubicBezTo>
                    <a:pt x="85359" y="76983"/>
                    <a:pt x="86332" y="76896"/>
                    <a:pt x="86332" y="76393"/>
                  </a:cubicBezTo>
                  <a:cubicBezTo>
                    <a:pt x="86332" y="76185"/>
                    <a:pt x="86084" y="76185"/>
                    <a:pt x="85856" y="76081"/>
                  </a:cubicBezTo>
                  <a:cubicBezTo>
                    <a:pt x="86332" y="75474"/>
                    <a:pt x="86933" y="75266"/>
                    <a:pt x="87658" y="74763"/>
                  </a:cubicBezTo>
                  <a:cubicBezTo>
                    <a:pt x="88135" y="74469"/>
                    <a:pt x="88135" y="73966"/>
                    <a:pt x="88632" y="73758"/>
                  </a:cubicBezTo>
                  <a:cubicBezTo>
                    <a:pt x="88984" y="73654"/>
                    <a:pt x="89461" y="73463"/>
                    <a:pt x="89461" y="73151"/>
                  </a:cubicBezTo>
                  <a:cubicBezTo>
                    <a:pt x="89461" y="72041"/>
                    <a:pt x="88259" y="71538"/>
                    <a:pt x="88259" y="70429"/>
                  </a:cubicBezTo>
                  <a:cubicBezTo>
                    <a:pt x="88259" y="70117"/>
                    <a:pt x="88383" y="70117"/>
                    <a:pt x="88383" y="69822"/>
                  </a:cubicBezTo>
                  <a:cubicBezTo>
                    <a:pt x="88383" y="69718"/>
                    <a:pt x="88259" y="69718"/>
                    <a:pt x="88259" y="69614"/>
                  </a:cubicBezTo>
                  <a:cubicBezTo>
                    <a:pt x="88259" y="69527"/>
                    <a:pt x="88259" y="69527"/>
                    <a:pt x="88383" y="69423"/>
                  </a:cubicBezTo>
                  <a:cubicBezTo>
                    <a:pt x="88860" y="69423"/>
                    <a:pt x="89109" y="69007"/>
                    <a:pt x="89709" y="69007"/>
                  </a:cubicBezTo>
                  <a:cubicBezTo>
                    <a:pt x="89834" y="69007"/>
                    <a:pt x="89958" y="69215"/>
                    <a:pt x="90082" y="69215"/>
                  </a:cubicBezTo>
                  <a:cubicBezTo>
                    <a:pt x="90186" y="69215"/>
                    <a:pt x="90310" y="69111"/>
                    <a:pt x="90310" y="69111"/>
                  </a:cubicBezTo>
                  <a:cubicBezTo>
                    <a:pt x="90310" y="68712"/>
                    <a:pt x="90310" y="68712"/>
                    <a:pt x="90310" y="68712"/>
                  </a:cubicBezTo>
                  <a:cubicBezTo>
                    <a:pt x="90310" y="68105"/>
                    <a:pt x="89585" y="67915"/>
                    <a:pt x="89357" y="67290"/>
                  </a:cubicBezTo>
                  <a:cubicBezTo>
                    <a:pt x="88508" y="65487"/>
                    <a:pt x="89109" y="63961"/>
                    <a:pt x="87534" y="62557"/>
                  </a:cubicBezTo>
                  <a:cubicBezTo>
                    <a:pt x="87410" y="63164"/>
                    <a:pt x="87306" y="63563"/>
                    <a:pt x="87306" y="64169"/>
                  </a:cubicBezTo>
                  <a:cubicBezTo>
                    <a:pt x="87306" y="64776"/>
                    <a:pt x="87534" y="65088"/>
                    <a:pt x="87534" y="65591"/>
                  </a:cubicBezTo>
                  <a:cubicBezTo>
                    <a:pt x="87534" y="66181"/>
                    <a:pt x="87658" y="66788"/>
                    <a:pt x="87058" y="67100"/>
                  </a:cubicBezTo>
                  <a:cubicBezTo>
                    <a:pt x="86705" y="67394"/>
                    <a:pt x="86208" y="67100"/>
                    <a:pt x="85732" y="67204"/>
                  </a:cubicBezTo>
                  <a:cubicBezTo>
                    <a:pt x="85255" y="67498"/>
                    <a:pt x="85483" y="68105"/>
                    <a:pt x="85006" y="68417"/>
                  </a:cubicBezTo>
                  <a:cubicBezTo>
                    <a:pt x="84758" y="68504"/>
                    <a:pt x="84406" y="68417"/>
                    <a:pt x="84157" y="68608"/>
                  </a:cubicBezTo>
                  <a:cubicBezTo>
                    <a:pt x="83929" y="68920"/>
                    <a:pt x="84033" y="69215"/>
                    <a:pt x="84033" y="69614"/>
                  </a:cubicBezTo>
                  <a:cubicBezTo>
                    <a:pt x="83929" y="69822"/>
                    <a:pt x="83680" y="70030"/>
                    <a:pt x="83556" y="70221"/>
                  </a:cubicBezTo>
                  <a:cubicBezTo>
                    <a:pt x="83432" y="70827"/>
                    <a:pt x="83805" y="71140"/>
                    <a:pt x="83556" y="71642"/>
                  </a:cubicBezTo>
                  <a:cubicBezTo>
                    <a:pt x="83204" y="72041"/>
                    <a:pt x="82831" y="72145"/>
                    <a:pt x="82707" y="72544"/>
                  </a:cubicBezTo>
                  <a:cubicBezTo>
                    <a:pt x="82230" y="73567"/>
                    <a:pt x="81982" y="74659"/>
                    <a:pt x="80656" y="74659"/>
                  </a:cubicBezTo>
                  <a:cubicBezTo>
                    <a:pt x="80055" y="74659"/>
                    <a:pt x="79703" y="74573"/>
                    <a:pt x="78977" y="74573"/>
                  </a:cubicBezTo>
                  <a:cubicBezTo>
                    <a:pt x="78604" y="74573"/>
                    <a:pt x="78604" y="74867"/>
                    <a:pt x="78377" y="75179"/>
                  </a:cubicBezTo>
                  <a:cubicBezTo>
                    <a:pt x="78128" y="75474"/>
                    <a:pt x="77776" y="75682"/>
                    <a:pt x="77403" y="75977"/>
                  </a:cubicBezTo>
                  <a:cubicBezTo>
                    <a:pt x="76926" y="76289"/>
                    <a:pt x="76574" y="76185"/>
                    <a:pt x="75953" y="76393"/>
                  </a:cubicBezTo>
                  <a:cubicBezTo>
                    <a:pt x="75124" y="76688"/>
                    <a:pt x="74875" y="77191"/>
                    <a:pt x="74026" y="77693"/>
                  </a:cubicBezTo>
                  <a:cubicBezTo>
                    <a:pt x="73073" y="78404"/>
                    <a:pt x="73073" y="79219"/>
                    <a:pt x="72348" y="80225"/>
                  </a:cubicBezTo>
                  <a:cubicBezTo>
                    <a:pt x="71975" y="80918"/>
                    <a:pt x="70773" y="80918"/>
                    <a:pt x="70773" y="81733"/>
                  </a:cubicBezTo>
                  <a:cubicBezTo>
                    <a:pt x="70773" y="81941"/>
                    <a:pt x="70897" y="82045"/>
                    <a:pt x="70897" y="82236"/>
                  </a:cubicBezTo>
                  <a:cubicBezTo>
                    <a:pt x="70897" y="82843"/>
                    <a:pt x="70048" y="82739"/>
                    <a:pt x="69571" y="83051"/>
                  </a:cubicBezTo>
                  <a:cubicBezTo>
                    <a:pt x="68722" y="83450"/>
                    <a:pt x="68370" y="84057"/>
                    <a:pt x="68370" y="84768"/>
                  </a:cubicBezTo>
                  <a:cubicBezTo>
                    <a:pt x="68370" y="84872"/>
                    <a:pt x="68473" y="84872"/>
                    <a:pt x="68473" y="84958"/>
                  </a:cubicBezTo>
                  <a:cubicBezTo>
                    <a:pt x="68473" y="85270"/>
                    <a:pt x="67997" y="85374"/>
                    <a:pt x="67997" y="85669"/>
                  </a:cubicBezTo>
                  <a:cubicBezTo>
                    <a:pt x="67997" y="85877"/>
                    <a:pt x="68121" y="85877"/>
                    <a:pt x="68121" y="86068"/>
                  </a:cubicBezTo>
                  <a:cubicBezTo>
                    <a:pt x="68598" y="85964"/>
                    <a:pt x="68970" y="85964"/>
                    <a:pt x="69323" y="85669"/>
                  </a:cubicBezTo>
                  <a:cubicBezTo>
                    <a:pt x="69198" y="86276"/>
                    <a:pt x="69074" y="86675"/>
                    <a:pt x="69074" y="87178"/>
                  </a:cubicBezTo>
                  <a:cubicBezTo>
                    <a:pt x="68245" y="86675"/>
                    <a:pt x="67769" y="86172"/>
                    <a:pt x="66671" y="86172"/>
                  </a:cubicBezTo>
                  <a:cubicBezTo>
                    <a:pt x="66319" y="86172"/>
                    <a:pt x="66319" y="86779"/>
                    <a:pt x="66194" y="87178"/>
                  </a:cubicBezTo>
                  <a:cubicBezTo>
                    <a:pt x="66070" y="87074"/>
                    <a:pt x="66070" y="87074"/>
                    <a:pt x="66070" y="87074"/>
                  </a:cubicBezTo>
                  <a:cubicBezTo>
                    <a:pt x="65593" y="86276"/>
                    <a:pt x="65593" y="85669"/>
                    <a:pt x="64868" y="85062"/>
                  </a:cubicBezTo>
                  <a:cubicBezTo>
                    <a:pt x="61843" y="82548"/>
                    <a:pt x="63169" y="84161"/>
                    <a:pt x="64392" y="84161"/>
                  </a:cubicBezTo>
                  <a:cubicBezTo>
                    <a:pt x="64620" y="84161"/>
                    <a:pt x="64620" y="84161"/>
                    <a:pt x="64620" y="84161"/>
                  </a:cubicBezTo>
                  <a:cubicBezTo>
                    <a:pt x="64620" y="83658"/>
                    <a:pt x="64620" y="83658"/>
                    <a:pt x="64620" y="83658"/>
                  </a:cubicBezTo>
                  <a:cubicBezTo>
                    <a:pt x="63667" y="81525"/>
                    <a:pt x="63667" y="81525"/>
                    <a:pt x="63667" y="81525"/>
                  </a:cubicBezTo>
                  <a:cubicBezTo>
                    <a:pt x="63667" y="80918"/>
                    <a:pt x="63770" y="80520"/>
                    <a:pt x="63418" y="80017"/>
                  </a:cubicBezTo>
                  <a:cubicBezTo>
                    <a:pt x="63169" y="79618"/>
                    <a:pt x="62693" y="79514"/>
                    <a:pt x="62693" y="79011"/>
                  </a:cubicBezTo>
                  <a:cubicBezTo>
                    <a:pt x="62693" y="78907"/>
                    <a:pt x="62817" y="78803"/>
                    <a:pt x="62817" y="78595"/>
                  </a:cubicBezTo>
                  <a:cubicBezTo>
                    <a:pt x="62817" y="78092"/>
                    <a:pt x="62444" y="77902"/>
                    <a:pt x="62320" y="77399"/>
                  </a:cubicBezTo>
                  <a:cubicBezTo>
                    <a:pt x="62092" y="76896"/>
                    <a:pt x="62092" y="76393"/>
                    <a:pt x="61491" y="76081"/>
                  </a:cubicBezTo>
                  <a:cubicBezTo>
                    <a:pt x="60766" y="75769"/>
                    <a:pt x="60290" y="75578"/>
                    <a:pt x="59917" y="74971"/>
                  </a:cubicBezTo>
                  <a:cubicBezTo>
                    <a:pt x="59440" y="74364"/>
                    <a:pt x="58943" y="74156"/>
                    <a:pt x="58715" y="73567"/>
                  </a:cubicBezTo>
                  <a:cubicBezTo>
                    <a:pt x="58238" y="72440"/>
                    <a:pt x="58591" y="71746"/>
                    <a:pt x="58114" y="70741"/>
                  </a:cubicBezTo>
                  <a:cubicBezTo>
                    <a:pt x="57866" y="70221"/>
                    <a:pt x="57016" y="70221"/>
                    <a:pt x="57016" y="69718"/>
                  </a:cubicBezTo>
                  <a:cubicBezTo>
                    <a:pt x="57016" y="69614"/>
                    <a:pt x="57140" y="69527"/>
                    <a:pt x="57140" y="69423"/>
                  </a:cubicBezTo>
                  <a:cubicBezTo>
                    <a:pt x="57140" y="68504"/>
                    <a:pt x="55338" y="69007"/>
                    <a:pt x="54261" y="68816"/>
                  </a:cubicBezTo>
                  <a:cubicBezTo>
                    <a:pt x="53038" y="68712"/>
                    <a:pt x="52810" y="67498"/>
                    <a:pt x="51712" y="67498"/>
                  </a:cubicBezTo>
                  <a:cubicBezTo>
                    <a:pt x="51712" y="67100"/>
                    <a:pt x="51712" y="67100"/>
                    <a:pt x="51712" y="67100"/>
                  </a:cubicBezTo>
                  <a:cubicBezTo>
                    <a:pt x="51712" y="66996"/>
                    <a:pt x="51837" y="66892"/>
                    <a:pt x="51837" y="66701"/>
                  </a:cubicBezTo>
                  <a:cubicBezTo>
                    <a:pt x="51837" y="66285"/>
                    <a:pt x="51236" y="66389"/>
                    <a:pt x="50759" y="66181"/>
                  </a:cubicBezTo>
                  <a:cubicBezTo>
                    <a:pt x="51360" y="65886"/>
                    <a:pt x="51236" y="65487"/>
                    <a:pt x="51588" y="64984"/>
                  </a:cubicBezTo>
                  <a:cubicBezTo>
                    <a:pt x="51961" y="65088"/>
                    <a:pt x="51961" y="65279"/>
                    <a:pt x="52085" y="65591"/>
                  </a:cubicBezTo>
                  <a:cubicBezTo>
                    <a:pt x="52437" y="65088"/>
                    <a:pt x="52914" y="64880"/>
                    <a:pt x="52914" y="64273"/>
                  </a:cubicBezTo>
                  <a:cubicBezTo>
                    <a:pt x="52914" y="63164"/>
                    <a:pt x="52562" y="61950"/>
                    <a:pt x="51236" y="61950"/>
                  </a:cubicBezTo>
                  <a:cubicBezTo>
                    <a:pt x="50034" y="61950"/>
                    <a:pt x="49661" y="62661"/>
                    <a:pt x="48584" y="62852"/>
                  </a:cubicBezTo>
                  <a:cubicBezTo>
                    <a:pt x="48459" y="62765"/>
                    <a:pt x="48335" y="62765"/>
                    <a:pt x="48335" y="62661"/>
                  </a:cubicBezTo>
                  <a:cubicBezTo>
                    <a:pt x="48335" y="62453"/>
                    <a:pt x="48708" y="62349"/>
                    <a:pt x="48708" y="62158"/>
                  </a:cubicBezTo>
                  <a:cubicBezTo>
                    <a:pt x="48708" y="61950"/>
                    <a:pt x="48584" y="61950"/>
                    <a:pt x="48584" y="61742"/>
                  </a:cubicBezTo>
                  <a:cubicBezTo>
                    <a:pt x="48812" y="61846"/>
                    <a:pt x="48936" y="61950"/>
                    <a:pt x="49185" y="62054"/>
                  </a:cubicBezTo>
                  <a:cubicBezTo>
                    <a:pt x="49412" y="61950"/>
                    <a:pt x="49412" y="61950"/>
                    <a:pt x="49412" y="61950"/>
                  </a:cubicBezTo>
                  <a:cubicBezTo>
                    <a:pt x="49060" y="60736"/>
                    <a:pt x="47859" y="60442"/>
                    <a:pt x="47009" y="59436"/>
                  </a:cubicBezTo>
                  <a:cubicBezTo>
                    <a:pt x="46657" y="59020"/>
                    <a:pt x="46533" y="58413"/>
                    <a:pt x="45932" y="58413"/>
                  </a:cubicBezTo>
                  <a:cubicBezTo>
                    <a:pt x="45559" y="58413"/>
                    <a:pt x="45559" y="58916"/>
                    <a:pt x="45207" y="58916"/>
                  </a:cubicBezTo>
                  <a:cubicBezTo>
                    <a:pt x="44958" y="58916"/>
                    <a:pt x="44834" y="58812"/>
                    <a:pt x="44606" y="58621"/>
                  </a:cubicBezTo>
                  <a:cubicBezTo>
                    <a:pt x="44005" y="58916"/>
                    <a:pt x="43756" y="59523"/>
                    <a:pt x="43031" y="59523"/>
                  </a:cubicBezTo>
                  <a:cubicBezTo>
                    <a:pt x="41975" y="59523"/>
                    <a:pt x="41477" y="59020"/>
                    <a:pt x="40524" y="58517"/>
                  </a:cubicBezTo>
                  <a:cubicBezTo>
                    <a:pt x="40151" y="58309"/>
                    <a:pt x="39799" y="58413"/>
                    <a:pt x="39426" y="58222"/>
                  </a:cubicBezTo>
                  <a:cubicBezTo>
                    <a:pt x="37872" y="57407"/>
                    <a:pt x="36899" y="56697"/>
                    <a:pt x="35096" y="56697"/>
                  </a:cubicBezTo>
                  <a:cubicBezTo>
                    <a:pt x="34495" y="56697"/>
                    <a:pt x="34247" y="57199"/>
                    <a:pt x="33770" y="57511"/>
                  </a:cubicBezTo>
                  <a:cubicBezTo>
                    <a:pt x="33045" y="57702"/>
                    <a:pt x="32444" y="57702"/>
                    <a:pt x="31719" y="57806"/>
                  </a:cubicBezTo>
                  <a:cubicBezTo>
                    <a:pt x="31595" y="56298"/>
                    <a:pt x="29668" y="56194"/>
                    <a:pt x="28342" y="55084"/>
                  </a:cubicBezTo>
                  <a:cubicBezTo>
                    <a:pt x="27016" y="54286"/>
                    <a:pt x="26042" y="53974"/>
                    <a:pt x="24592" y="53263"/>
                  </a:cubicBezTo>
                  <a:cubicBezTo>
                    <a:pt x="23515" y="52761"/>
                    <a:pt x="23038" y="52154"/>
                    <a:pt x="21816" y="52154"/>
                  </a:cubicBezTo>
                  <a:cubicBezTo>
                    <a:pt x="21111" y="52154"/>
                    <a:pt x="20738" y="52657"/>
                    <a:pt x="20138" y="52969"/>
                  </a:cubicBezTo>
                  <a:cubicBezTo>
                    <a:pt x="19164" y="53368"/>
                    <a:pt x="18439" y="53576"/>
                    <a:pt x="17237" y="53576"/>
                  </a:cubicBezTo>
                  <a:cubicBezTo>
                    <a:pt x="16160" y="53576"/>
                    <a:pt x="15559" y="53472"/>
                    <a:pt x="14357" y="53472"/>
                  </a:cubicBezTo>
                  <a:cubicBezTo>
                    <a:pt x="13383" y="53472"/>
                    <a:pt x="12907" y="53576"/>
                    <a:pt x="11933" y="53576"/>
                  </a:cubicBezTo>
                  <a:cubicBezTo>
                    <a:pt x="7479" y="53576"/>
                    <a:pt x="7479" y="53576"/>
                    <a:pt x="7479" y="53576"/>
                  </a:cubicBezTo>
                  <a:cubicBezTo>
                    <a:pt x="1325" y="54581"/>
                    <a:pt x="1325" y="54581"/>
                    <a:pt x="1325" y="54581"/>
                  </a:cubicBezTo>
                  <a:cubicBezTo>
                    <a:pt x="103" y="54581"/>
                    <a:pt x="103" y="54581"/>
                    <a:pt x="103" y="54581"/>
                  </a:cubicBezTo>
                  <a:lnTo>
                    <a:pt x="0" y="54581"/>
                  </a:ln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74" name="Shape 2974"/>
            <p:cNvSpPr/>
            <p:nvPr/>
          </p:nvSpPr>
          <p:spPr>
            <a:xfrm>
              <a:off x="18843381" y="8789138"/>
              <a:ext cx="1905190" cy="1352346"/>
            </a:xfrm>
            <a:custGeom>
              <a:avLst/>
              <a:gdLst/>
              <a:ahLst/>
              <a:cxnLst/>
              <a:rect l="0" t="0" r="0" b="0"/>
              <a:pathLst>
                <a:path w="120000" h="120000" extrusionOk="0">
                  <a:moveTo>
                    <a:pt x="57396" y="103135"/>
                  </a:moveTo>
                  <a:lnTo>
                    <a:pt x="57396" y="103135"/>
                  </a:lnTo>
                  <a:cubicBezTo>
                    <a:pt x="56759" y="103370"/>
                    <a:pt x="56426" y="104072"/>
                    <a:pt x="56121" y="104736"/>
                  </a:cubicBezTo>
                  <a:cubicBezTo>
                    <a:pt x="56592" y="104736"/>
                    <a:pt x="56925" y="104736"/>
                    <a:pt x="57562" y="104736"/>
                  </a:cubicBezTo>
                  <a:cubicBezTo>
                    <a:pt x="57562" y="104307"/>
                    <a:pt x="57396" y="103838"/>
                    <a:pt x="57396" y="103135"/>
                  </a:cubicBezTo>
                  <a:close/>
                  <a:moveTo>
                    <a:pt x="0" y="94274"/>
                  </a:moveTo>
                  <a:lnTo>
                    <a:pt x="0" y="94274"/>
                  </a:lnTo>
                  <a:lnTo>
                    <a:pt x="0" y="94274"/>
                  </a:lnTo>
                  <a:cubicBezTo>
                    <a:pt x="166" y="195"/>
                    <a:pt x="166" y="195"/>
                    <a:pt x="166" y="195"/>
                  </a:cubicBezTo>
                  <a:lnTo>
                    <a:pt x="166" y="195"/>
                  </a:lnTo>
                  <a:cubicBezTo>
                    <a:pt x="803" y="0"/>
                    <a:pt x="803" y="0"/>
                    <a:pt x="803" y="0"/>
                  </a:cubicBezTo>
                  <a:cubicBezTo>
                    <a:pt x="1939" y="897"/>
                    <a:pt x="2742" y="663"/>
                    <a:pt x="4016" y="1327"/>
                  </a:cubicBezTo>
                  <a:cubicBezTo>
                    <a:pt x="5650" y="2264"/>
                    <a:pt x="6121" y="4059"/>
                    <a:pt x="7894" y="4059"/>
                  </a:cubicBezTo>
                  <a:cubicBezTo>
                    <a:pt x="8864" y="4059"/>
                    <a:pt x="8698" y="1561"/>
                    <a:pt x="9667" y="1561"/>
                  </a:cubicBezTo>
                  <a:cubicBezTo>
                    <a:pt x="10637" y="1561"/>
                    <a:pt x="11274" y="2264"/>
                    <a:pt x="12243" y="2264"/>
                  </a:cubicBezTo>
                  <a:cubicBezTo>
                    <a:pt x="12908" y="2264"/>
                    <a:pt x="13213" y="2029"/>
                    <a:pt x="13878" y="2029"/>
                  </a:cubicBezTo>
                  <a:cubicBezTo>
                    <a:pt x="15152" y="2029"/>
                    <a:pt x="15789" y="3630"/>
                    <a:pt x="16592" y="5191"/>
                  </a:cubicBezTo>
                  <a:cubicBezTo>
                    <a:pt x="16759" y="5660"/>
                    <a:pt x="16925" y="6128"/>
                    <a:pt x="17257" y="6558"/>
                  </a:cubicBezTo>
                  <a:cubicBezTo>
                    <a:pt x="17894" y="7260"/>
                    <a:pt x="19196" y="6558"/>
                    <a:pt x="19196" y="7690"/>
                  </a:cubicBezTo>
                  <a:cubicBezTo>
                    <a:pt x="19196" y="8627"/>
                    <a:pt x="18864" y="9290"/>
                    <a:pt x="18864" y="10422"/>
                  </a:cubicBezTo>
                  <a:cubicBezTo>
                    <a:pt x="18864" y="11554"/>
                    <a:pt x="19501" y="12023"/>
                    <a:pt x="19833" y="12921"/>
                  </a:cubicBezTo>
                  <a:cubicBezTo>
                    <a:pt x="20470" y="14990"/>
                    <a:pt x="20637" y="17254"/>
                    <a:pt x="22077" y="17254"/>
                  </a:cubicBezTo>
                  <a:cubicBezTo>
                    <a:pt x="23047" y="17254"/>
                    <a:pt x="23213" y="15458"/>
                    <a:pt x="23213" y="14053"/>
                  </a:cubicBezTo>
                  <a:cubicBezTo>
                    <a:pt x="23379" y="12921"/>
                    <a:pt x="24182" y="12726"/>
                    <a:pt x="24349" y="11554"/>
                  </a:cubicBezTo>
                  <a:cubicBezTo>
                    <a:pt x="24986" y="14287"/>
                    <a:pt x="26925" y="14521"/>
                    <a:pt x="28698" y="15224"/>
                  </a:cubicBezTo>
                  <a:cubicBezTo>
                    <a:pt x="30138" y="15653"/>
                    <a:pt x="30637" y="16785"/>
                    <a:pt x="31939" y="17488"/>
                  </a:cubicBezTo>
                  <a:cubicBezTo>
                    <a:pt x="31772" y="18620"/>
                    <a:pt x="31274" y="19089"/>
                    <a:pt x="31274" y="20221"/>
                  </a:cubicBezTo>
                  <a:cubicBezTo>
                    <a:pt x="31274" y="22485"/>
                    <a:pt x="31274" y="24281"/>
                    <a:pt x="32409" y="25881"/>
                  </a:cubicBezTo>
                  <a:cubicBezTo>
                    <a:pt x="33213" y="27013"/>
                    <a:pt x="34819" y="26779"/>
                    <a:pt x="34819" y="28379"/>
                  </a:cubicBezTo>
                  <a:cubicBezTo>
                    <a:pt x="34819" y="29980"/>
                    <a:pt x="34819" y="29980"/>
                    <a:pt x="34819" y="29980"/>
                  </a:cubicBezTo>
                  <a:cubicBezTo>
                    <a:pt x="34819" y="31112"/>
                    <a:pt x="35955" y="30878"/>
                    <a:pt x="36592" y="31112"/>
                  </a:cubicBezTo>
                  <a:cubicBezTo>
                    <a:pt x="37728" y="31581"/>
                    <a:pt x="38199" y="32713"/>
                    <a:pt x="39168" y="33610"/>
                  </a:cubicBezTo>
                  <a:cubicBezTo>
                    <a:pt x="40969" y="35211"/>
                    <a:pt x="42243" y="35875"/>
                    <a:pt x="43213" y="38373"/>
                  </a:cubicBezTo>
                  <a:cubicBezTo>
                    <a:pt x="43545" y="39310"/>
                    <a:pt x="44182" y="39310"/>
                    <a:pt x="44653" y="39973"/>
                  </a:cubicBezTo>
                  <a:cubicBezTo>
                    <a:pt x="45623" y="42238"/>
                    <a:pt x="46121" y="43838"/>
                    <a:pt x="47728" y="45439"/>
                  </a:cubicBezTo>
                  <a:cubicBezTo>
                    <a:pt x="48864" y="46805"/>
                    <a:pt x="49501" y="48405"/>
                    <a:pt x="51108" y="48405"/>
                  </a:cubicBezTo>
                  <a:cubicBezTo>
                    <a:pt x="51440" y="48405"/>
                    <a:pt x="51440" y="47937"/>
                    <a:pt x="51745" y="47703"/>
                  </a:cubicBezTo>
                  <a:cubicBezTo>
                    <a:pt x="52409" y="47469"/>
                    <a:pt x="52880" y="47703"/>
                    <a:pt x="53545" y="47469"/>
                  </a:cubicBezTo>
                  <a:cubicBezTo>
                    <a:pt x="53379" y="46571"/>
                    <a:pt x="53047" y="46337"/>
                    <a:pt x="53047" y="45439"/>
                  </a:cubicBezTo>
                  <a:cubicBezTo>
                    <a:pt x="53047" y="43604"/>
                    <a:pt x="54349" y="42238"/>
                    <a:pt x="55623" y="42238"/>
                  </a:cubicBezTo>
                  <a:cubicBezTo>
                    <a:pt x="56759" y="42238"/>
                    <a:pt x="57396" y="42706"/>
                    <a:pt x="58531" y="42706"/>
                  </a:cubicBezTo>
                  <a:cubicBezTo>
                    <a:pt x="59335" y="42706"/>
                    <a:pt x="59501" y="41808"/>
                    <a:pt x="60138" y="41808"/>
                  </a:cubicBezTo>
                  <a:cubicBezTo>
                    <a:pt x="62409" y="41808"/>
                    <a:pt x="62880" y="45439"/>
                    <a:pt x="64986" y="45439"/>
                  </a:cubicBezTo>
                  <a:cubicBezTo>
                    <a:pt x="65318" y="45439"/>
                    <a:pt x="65318" y="44970"/>
                    <a:pt x="65623" y="44970"/>
                  </a:cubicBezTo>
                  <a:cubicBezTo>
                    <a:pt x="66288" y="44970"/>
                    <a:pt x="66426" y="45673"/>
                    <a:pt x="67229" y="45673"/>
                  </a:cubicBezTo>
                  <a:cubicBezTo>
                    <a:pt x="67562" y="45673"/>
                    <a:pt x="67728" y="45439"/>
                    <a:pt x="68199" y="45439"/>
                  </a:cubicBezTo>
                  <a:cubicBezTo>
                    <a:pt x="68698" y="45439"/>
                    <a:pt x="68864" y="46102"/>
                    <a:pt x="69168" y="46337"/>
                  </a:cubicBezTo>
                  <a:cubicBezTo>
                    <a:pt x="70138" y="46805"/>
                    <a:pt x="70941" y="46571"/>
                    <a:pt x="71911" y="46571"/>
                  </a:cubicBezTo>
                  <a:cubicBezTo>
                    <a:pt x="72576" y="46571"/>
                    <a:pt x="72576" y="46571"/>
                    <a:pt x="72576" y="46571"/>
                  </a:cubicBezTo>
                  <a:cubicBezTo>
                    <a:pt x="72576" y="45673"/>
                    <a:pt x="72576" y="45673"/>
                    <a:pt x="72576" y="45673"/>
                  </a:cubicBezTo>
                  <a:cubicBezTo>
                    <a:pt x="72714" y="45439"/>
                    <a:pt x="72880" y="45204"/>
                    <a:pt x="73047" y="45204"/>
                  </a:cubicBezTo>
                  <a:cubicBezTo>
                    <a:pt x="73379" y="45204"/>
                    <a:pt x="73518" y="45439"/>
                    <a:pt x="73850" y="45439"/>
                  </a:cubicBezTo>
                  <a:cubicBezTo>
                    <a:pt x="74182" y="45439"/>
                    <a:pt x="74349" y="45439"/>
                    <a:pt x="74653" y="45439"/>
                  </a:cubicBezTo>
                  <a:cubicBezTo>
                    <a:pt x="75318" y="45439"/>
                    <a:pt x="75623" y="46337"/>
                    <a:pt x="76260" y="46571"/>
                  </a:cubicBezTo>
                  <a:cubicBezTo>
                    <a:pt x="77894" y="47469"/>
                    <a:pt x="78864" y="48405"/>
                    <a:pt x="80637" y="48405"/>
                  </a:cubicBezTo>
                  <a:cubicBezTo>
                    <a:pt x="81440" y="48405"/>
                    <a:pt x="81274" y="46337"/>
                    <a:pt x="82077" y="46102"/>
                  </a:cubicBezTo>
                  <a:cubicBezTo>
                    <a:pt x="84487" y="45204"/>
                    <a:pt x="85789" y="44307"/>
                    <a:pt x="88199" y="44307"/>
                  </a:cubicBezTo>
                  <a:cubicBezTo>
                    <a:pt x="90304" y="44307"/>
                    <a:pt x="91578" y="44736"/>
                    <a:pt x="93213" y="46571"/>
                  </a:cubicBezTo>
                  <a:cubicBezTo>
                    <a:pt x="94487" y="47703"/>
                    <a:pt x="94321" y="49733"/>
                    <a:pt x="94321" y="52036"/>
                  </a:cubicBezTo>
                  <a:cubicBezTo>
                    <a:pt x="94321" y="54066"/>
                    <a:pt x="94321" y="54066"/>
                    <a:pt x="94321" y="54066"/>
                  </a:cubicBezTo>
                  <a:cubicBezTo>
                    <a:pt x="94321" y="57267"/>
                    <a:pt x="96094" y="58399"/>
                    <a:pt x="96094" y="61561"/>
                  </a:cubicBezTo>
                  <a:cubicBezTo>
                    <a:pt x="96094" y="62264"/>
                    <a:pt x="95955" y="62459"/>
                    <a:pt x="95955" y="63162"/>
                  </a:cubicBezTo>
                  <a:cubicBezTo>
                    <a:pt x="95955" y="64294"/>
                    <a:pt x="96759" y="64528"/>
                    <a:pt x="97562" y="64957"/>
                  </a:cubicBezTo>
                  <a:cubicBezTo>
                    <a:pt x="98836" y="65660"/>
                    <a:pt x="99501" y="66558"/>
                    <a:pt x="100775" y="67260"/>
                  </a:cubicBezTo>
                  <a:cubicBezTo>
                    <a:pt x="119972" y="80884"/>
                    <a:pt x="119972" y="80884"/>
                    <a:pt x="119972" y="80884"/>
                  </a:cubicBezTo>
                  <a:lnTo>
                    <a:pt x="119972" y="80884"/>
                  </a:lnTo>
                  <a:cubicBezTo>
                    <a:pt x="119972" y="81353"/>
                    <a:pt x="119667" y="82016"/>
                    <a:pt x="119168" y="82016"/>
                  </a:cubicBezTo>
                  <a:cubicBezTo>
                    <a:pt x="118365" y="82016"/>
                    <a:pt x="118033" y="81119"/>
                    <a:pt x="117867" y="80221"/>
                  </a:cubicBezTo>
                  <a:cubicBezTo>
                    <a:pt x="117562" y="80416"/>
                    <a:pt x="117396" y="80650"/>
                    <a:pt x="117063" y="80650"/>
                  </a:cubicBezTo>
                  <a:cubicBezTo>
                    <a:pt x="115955" y="79284"/>
                    <a:pt x="116094" y="79518"/>
                    <a:pt x="117063" y="82251"/>
                  </a:cubicBezTo>
                  <a:cubicBezTo>
                    <a:pt x="117063" y="85217"/>
                    <a:pt x="114819" y="85647"/>
                    <a:pt x="113047" y="86779"/>
                  </a:cubicBezTo>
                  <a:cubicBezTo>
                    <a:pt x="112548" y="86779"/>
                    <a:pt x="112548" y="86779"/>
                    <a:pt x="112548" y="86779"/>
                  </a:cubicBezTo>
                  <a:cubicBezTo>
                    <a:pt x="111745" y="87013"/>
                    <a:pt x="111274" y="87247"/>
                    <a:pt x="110304" y="87247"/>
                  </a:cubicBezTo>
                  <a:cubicBezTo>
                    <a:pt x="109667" y="87247"/>
                    <a:pt x="109335" y="86779"/>
                    <a:pt x="108698" y="86779"/>
                  </a:cubicBezTo>
                  <a:cubicBezTo>
                    <a:pt x="108365" y="86779"/>
                    <a:pt x="108199" y="87247"/>
                    <a:pt x="107867" y="87247"/>
                  </a:cubicBezTo>
                  <a:cubicBezTo>
                    <a:pt x="107396" y="87247"/>
                    <a:pt x="107396" y="86779"/>
                    <a:pt x="106925" y="86779"/>
                  </a:cubicBezTo>
                  <a:cubicBezTo>
                    <a:pt x="104986" y="86779"/>
                    <a:pt x="103850" y="87911"/>
                    <a:pt x="101745" y="87911"/>
                  </a:cubicBezTo>
                  <a:cubicBezTo>
                    <a:pt x="101108" y="87911"/>
                    <a:pt x="100609" y="87911"/>
                    <a:pt x="100304" y="87247"/>
                  </a:cubicBezTo>
                  <a:cubicBezTo>
                    <a:pt x="99806" y="88145"/>
                    <a:pt x="99002" y="87911"/>
                    <a:pt x="98033" y="88145"/>
                  </a:cubicBezTo>
                  <a:cubicBezTo>
                    <a:pt x="97229" y="88379"/>
                    <a:pt x="96759" y="88848"/>
                    <a:pt x="95955" y="88848"/>
                  </a:cubicBezTo>
                  <a:cubicBezTo>
                    <a:pt x="95623" y="88848"/>
                    <a:pt x="95623" y="88145"/>
                    <a:pt x="95457" y="87716"/>
                  </a:cubicBezTo>
                  <a:cubicBezTo>
                    <a:pt x="94986" y="89277"/>
                    <a:pt x="93684" y="89512"/>
                    <a:pt x="92409" y="89512"/>
                  </a:cubicBezTo>
                  <a:cubicBezTo>
                    <a:pt x="91911" y="89512"/>
                    <a:pt x="91745" y="88379"/>
                    <a:pt x="91274" y="88379"/>
                  </a:cubicBezTo>
                  <a:cubicBezTo>
                    <a:pt x="90304" y="88379"/>
                    <a:pt x="89806" y="88614"/>
                    <a:pt x="88864" y="88848"/>
                  </a:cubicBezTo>
                  <a:cubicBezTo>
                    <a:pt x="88864" y="89082"/>
                    <a:pt x="88864" y="89277"/>
                    <a:pt x="88864" y="89512"/>
                  </a:cubicBezTo>
                  <a:cubicBezTo>
                    <a:pt x="88864" y="90409"/>
                    <a:pt x="89002" y="91112"/>
                    <a:pt x="89335" y="91815"/>
                  </a:cubicBezTo>
                  <a:cubicBezTo>
                    <a:pt x="88199" y="92713"/>
                    <a:pt x="86592" y="92713"/>
                    <a:pt x="86592" y="94508"/>
                  </a:cubicBezTo>
                  <a:cubicBezTo>
                    <a:pt x="86592" y="94743"/>
                    <a:pt x="86592" y="94743"/>
                    <a:pt x="86592" y="94977"/>
                  </a:cubicBezTo>
                  <a:cubicBezTo>
                    <a:pt x="87396" y="94274"/>
                    <a:pt x="87728" y="93845"/>
                    <a:pt x="88698" y="93610"/>
                  </a:cubicBezTo>
                  <a:cubicBezTo>
                    <a:pt x="87063" y="95875"/>
                    <a:pt x="86592" y="97475"/>
                    <a:pt x="84986" y="99739"/>
                  </a:cubicBezTo>
                  <a:cubicBezTo>
                    <a:pt x="83518" y="101808"/>
                    <a:pt x="82714" y="102940"/>
                    <a:pt x="81108" y="104736"/>
                  </a:cubicBezTo>
                  <a:cubicBezTo>
                    <a:pt x="80304" y="105673"/>
                    <a:pt x="79972" y="106337"/>
                    <a:pt x="79002" y="106805"/>
                  </a:cubicBezTo>
                  <a:cubicBezTo>
                    <a:pt x="77562" y="107469"/>
                    <a:pt x="76592" y="107000"/>
                    <a:pt x="75318" y="107703"/>
                  </a:cubicBezTo>
                  <a:cubicBezTo>
                    <a:pt x="73684" y="108601"/>
                    <a:pt x="72714" y="109499"/>
                    <a:pt x="71108" y="109499"/>
                  </a:cubicBezTo>
                  <a:cubicBezTo>
                    <a:pt x="70637" y="109499"/>
                    <a:pt x="70304" y="109499"/>
                    <a:pt x="69833" y="109499"/>
                  </a:cubicBezTo>
                  <a:cubicBezTo>
                    <a:pt x="69972" y="110670"/>
                    <a:pt x="70304" y="111333"/>
                    <a:pt x="70803" y="112465"/>
                  </a:cubicBezTo>
                  <a:cubicBezTo>
                    <a:pt x="70941" y="113168"/>
                    <a:pt x="71108" y="114066"/>
                    <a:pt x="71606" y="114066"/>
                  </a:cubicBezTo>
                  <a:cubicBezTo>
                    <a:pt x="72243" y="114066"/>
                    <a:pt x="72714" y="113597"/>
                    <a:pt x="73213" y="113168"/>
                  </a:cubicBezTo>
                  <a:cubicBezTo>
                    <a:pt x="73213" y="113363"/>
                    <a:pt x="73213" y="113597"/>
                    <a:pt x="73213" y="113832"/>
                  </a:cubicBezTo>
                  <a:cubicBezTo>
                    <a:pt x="73213" y="116330"/>
                    <a:pt x="73047" y="117696"/>
                    <a:pt x="72880" y="119960"/>
                  </a:cubicBezTo>
                  <a:cubicBezTo>
                    <a:pt x="71745" y="119531"/>
                    <a:pt x="71745" y="117931"/>
                    <a:pt x="71274" y="116330"/>
                  </a:cubicBezTo>
                  <a:cubicBezTo>
                    <a:pt x="70803" y="114964"/>
                    <a:pt x="70138" y="114300"/>
                    <a:pt x="70138" y="112700"/>
                  </a:cubicBezTo>
                  <a:cubicBezTo>
                    <a:pt x="69168" y="112465"/>
                    <a:pt x="68698" y="111802"/>
                    <a:pt x="67728" y="111802"/>
                  </a:cubicBezTo>
                  <a:cubicBezTo>
                    <a:pt x="66925" y="111802"/>
                    <a:pt x="67091" y="113363"/>
                    <a:pt x="66925" y="114534"/>
                  </a:cubicBezTo>
                  <a:cubicBezTo>
                    <a:pt x="66121" y="113363"/>
                    <a:pt x="66121" y="112465"/>
                    <a:pt x="65623" y="111099"/>
                  </a:cubicBezTo>
                  <a:cubicBezTo>
                    <a:pt x="65318" y="110670"/>
                    <a:pt x="64819" y="110435"/>
                    <a:pt x="64819" y="109733"/>
                  </a:cubicBezTo>
                  <a:cubicBezTo>
                    <a:pt x="64819" y="109303"/>
                    <a:pt x="65152" y="109303"/>
                    <a:pt x="65318" y="109069"/>
                  </a:cubicBezTo>
                  <a:cubicBezTo>
                    <a:pt x="65152" y="108366"/>
                    <a:pt x="65318" y="107469"/>
                    <a:pt x="64819" y="107469"/>
                  </a:cubicBezTo>
                  <a:cubicBezTo>
                    <a:pt x="64016" y="107469"/>
                    <a:pt x="63684" y="108366"/>
                    <a:pt x="63047" y="108601"/>
                  </a:cubicBezTo>
                  <a:cubicBezTo>
                    <a:pt x="62576" y="108835"/>
                    <a:pt x="62409" y="108835"/>
                    <a:pt x="61911" y="108835"/>
                  </a:cubicBezTo>
                  <a:cubicBezTo>
                    <a:pt x="61108" y="108835"/>
                    <a:pt x="61108" y="107703"/>
                    <a:pt x="60637" y="106571"/>
                  </a:cubicBezTo>
                  <a:cubicBezTo>
                    <a:pt x="59972" y="105673"/>
                    <a:pt x="59168" y="105204"/>
                    <a:pt x="59168" y="103838"/>
                  </a:cubicBezTo>
                  <a:cubicBezTo>
                    <a:pt x="59168" y="103370"/>
                    <a:pt x="59501" y="102940"/>
                    <a:pt x="59501" y="102472"/>
                  </a:cubicBezTo>
                  <a:cubicBezTo>
                    <a:pt x="59501" y="102238"/>
                    <a:pt x="59335" y="102238"/>
                    <a:pt x="59335" y="102003"/>
                  </a:cubicBezTo>
                  <a:cubicBezTo>
                    <a:pt x="59168" y="102003"/>
                    <a:pt x="59168" y="102003"/>
                    <a:pt x="59168" y="102003"/>
                  </a:cubicBezTo>
                  <a:cubicBezTo>
                    <a:pt x="58698" y="102003"/>
                    <a:pt x="58531" y="102238"/>
                    <a:pt x="58060" y="102238"/>
                  </a:cubicBezTo>
                  <a:cubicBezTo>
                    <a:pt x="56592" y="102003"/>
                    <a:pt x="56592" y="102003"/>
                    <a:pt x="56592" y="102003"/>
                  </a:cubicBezTo>
                  <a:cubicBezTo>
                    <a:pt x="55623" y="102003"/>
                    <a:pt x="54986" y="102003"/>
                    <a:pt x="54182" y="102940"/>
                  </a:cubicBezTo>
                  <a:cubicBezTo>
                    <a:pt x="53545" y="103370"/>
                    <a:pt x="53379" y="104307"/>
                    <a:pt x="52742" y="104307"/>
                  </a:cubicBezTo>
                  <a:cubicBezTo>
                    <a:pt x="51745" y="104307"/>
                    <a:pt x="51274" y="103135"/>
                    <a:pt x="51274" y="102003"/>
                  </a:cubicBezTo>
                  <a:cubicBezTo>
                    <a:pt x="51274" y="100637"/>
                    <a:pt x="52576" y="101106"/>
                    <a:pt x="53213" y="100208"/>
                  </a:cubicBezTo>
                  <a:cubicBezTo>
                    <a:pt x="54349" y="98607"/>
                    <a:pt x="55152" y="97475"/>
                    <a:pt x="55152" y="95211"/>
                  </a:cubicBezTo>
                  <a:cubicBezTo>
                    <a:pt x="55152" y="93376"/>
                    <a:pt x="54653" y="92478"/>
                    <a:pt x="53850" y="91112"/>
                  </a:cubicBezTo>
                  <a:cubicBezTo>
                    <a:pt x="53379" y="90214"/>
                    <a:pt x="53379" y="89082"/>
                    <a:pt x="52576" y="89082"/>
                  </a:cubicBezTo>
                  <a:cubicBezTo>
                    <a:pt x="51911" y="89082"/>
                    <a:pt x="51745" y="89980"/>
                    <a:pt x="51274" y="90644"/>
                  </a:cubicBezTo>
                  <a:cubicBezTo>
                    <a:pt x="50304" y="91581"/>
                    <a:pt x="49501" y="91815"/>
                    <a:pt x="48365" y="92947"/>
                  </a:cubicBezTo>
                  <a:cubicBezTo>
                    <a:pt x="47728" y="93376"/>
                    <a:pt x="47229" y="93845"/>
                    <a:pt x="46759" y="94508"/>
                  </a:cubicBezTo>
                  <a:cubicBezTo>
                    <a:pt x="46426" y="95211"/>
                    <a:pt x="45789" y="95211"/>
                    <a:pt x="45789" y="95875"/>
                  </a:cubicBezTo>
                  <a:cubicBezTo>
                    <a:pt x="45789" y="96772"/>
                    <a:pt x="46592" y="97241"/>
                    <a:pt x="47229" y="97241"/>
                  </a:cubicBezTo>
                  <a:cubicBezTo>
                    <a:pt x="48227" y="97241"/>
                    <a:pt x="48698" y="96343"/>
                    <a:pt x="49501" y="95640"/>
                  </a:cubicBezTo>
                  <a:cubicBezTo>
                    <a:pt x="49667" y="95875"/>
                    <a:pt x="49833" y="96109"/>
                    <a:pt x="49833" y="96343"/>
                  </a:cubicBezTo>
                  <a:cubicBezTo>
                    <a:pt x="49833" y="98178"/>
                    <a:pt x="48531" y="98373"/>
                    <a:pt x="47396" y="99076"/>
                  </a:cubicBezTo>
                  <a:cubicBezTo>
                    <a:pt x="45484" y="100637"/>
                    <a:pt x="44349" y="101808"/>
                    <a:pt x="42243" y="103135"/>
                  </a:cubicBezTo>
                  <a:cubicBezTo>
                    <a:pt x="40000" y="104736"/>
                    <a:pt x="39501" y="107000"/>
                    <a:pt x="37562" y="109069"/>
                  </a:cubicBezTo>
                  <a:cubicBezTo>
                    <a:pt x="37091" y="109499"/>
                    <a:pt x="36592" y="109499"/>
                    <a:pt x="36121" y="109967"/>
                  </a:cubicBezTo>
                  <a:cubicBezTo>
                    <a:pt x="35484" y="110904"/>
                    <a:pt x="35623" y="112934"/>
                    <a:pt x="34653" y="112934"/>
                  </a:cubicBezTo>
                  <a:cubicBezTo>
                    <a:pt x="33047" y="112934"/>
                    <a:pt x="32576" y="110435"/>
                    <a:pt x="31108" y="110435"/>
                  </a:cubicBezTo>
                  <a:cubicBezTo>
                    <a:pt x="30969" y="110435"/>
                    <a:pt x="30803" y="110904"/>
                    <a:pt x="30637" y="110904"/>
                  </a:cubicBezTo>
                  <a:cubicBezTo>
                    <a:pt x="29335" y="110904"/>
                    <a:pt x="29030" y="109069"/>
                    <a:pt x="27728" y="108171"/>
                  </a:cubicBezTo>
                  <a:cubicBezTo>
                    <a:pt x="26592" y="107469"/>
                    <a:pt x="25623" y="107703"/>
                    <a:pt x="24515" y="106571"/>
                  </a:cubicBezTo>
                  <a:cubicBezTo>
                    <a:pt x="22409" y="104307"/>
                    <a:pt x="21606" y="101340"/>
                    <a:pt x="18864" y="101340"/>
                  </a:cubicBezTo>
                  <a:cubicBezTo>
                    <a:pt x="17894" y="101340"/>
                    <a:pt x="17423" y="102238"/>
                    <a:pt x="16288" y="102238"/>
                  </a:cubicBezTo>
                  <a:cubicBezTo>
                    <a:pt x="15789" y="102238"/>
                    <a:pt x="15623" y="101574"/>
                    <a:pt x="15152" y="101106"/>
                  </a:cubicBezTo>
                  <a:cubicBezTo>
                    <a:pt x="13878" y="99739"/>
                    <a:pt x="12908" y="98841"/>
                    <a:pt x="11108" y="98841"/>
                  </a:cubicBezTo>
                  <a:cubicBezTo>
                    <a:pt x="10637" y="98841"/>
                    <a:pt x="10470" y="99310"/>
                    <a:pt x="10000" y="99505"/>
                  </a:cubicBezTo>
                  <a:cubicBezTo>
                    <a:pt x="9362" y="99739"/>
                    <a:pt x="8393" y="99505"/>
                    <a:pt x="8393" y="100442"/>
                  </a:cubicBezTo>
                  <a:cubicBezTo>
                    <a:pt x="8393" y="100871"/>
                    <a:pt x="8531" y="101106"/>
                    <a:pt x="8531" y="101574"/>
                  </a:cubicBezTo>
                  <a:cubicBezTo>
                    <a:pt x="8531" y="102238"/>
                    <a:pt x="8531" y="102238"/>
                    <a:pt x="8531" y="102238"/>
                  </a:cubicBezTo>
                  <a:cubicBezTo>
                    <a:pt x="8060" y="102238"/>
                    <a:pt x="8060" y="102238"/>
                    <a:pt x="8060" y="102238"/>
                  </a:cubicBezTo>
                  <a:cubicBezTo>
                    <a:pt x="6454" y="101340"/>
                    <a:pt x="5955" y="99973"/>
                    <a:pt x="4681" y="98178"/>
                  </a:cubicBezTo>
                  <a:cubicBezTo>
                    <a:pt x="3213" y="95875"/>
                    <a:pt x="1939" y="94743"/>
                    <a:pt x="0" y="94274"/>
                  </a:cubicBezTo>
                  <a:close/>
                </a:path>
              </a:pathLst>
            </a:custGeom>
            <a:solidFill>
              <a:schemeClr val="accent2"/>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75" name="Shape 2975"/>
            <p:cNvSpPr/>
            <p:nvPr/>
          </p:nvSpPr>
          <p:spPr>
            <a:xfrm>
              <a:off x="18847260" y="7333957"/>
              <a:ext cx="2669596" cy="2367092"/>
            </a:xfrm>
            <a:custGeom>
              <a:avLst/>
              <a:gdLst/>
              <a:ahLst/>
              <a:cxnLst/>
              <a:rect l="0" t="0" r="0" b="0"/>
              <a:pathLst>
                <a:path w="120000" h="120000" extrusionOk="0">
                  <a:moveTo>
                    <a:pt x="85544" y="119977"/>
                  </a:moveTo>
                  <a:lnTo>
                    <a:pt x="85544" y="119977"/>
                  </a:lnTo>
                  <a:cubicBezTo>
                    <a:pt x="85663" y="119843"/>
                    <a:pt x="85663" y="119709"/>
                    <a:pt x="85663" y="119598"/>
                  </a:cubicBezTo>
                  <a:cubicBezTo>
                    <a:pt x="85663" y="118549"/>
                    <a:pt x="85663" y="118549"/>
                    <a:pt x="85663" y="118549"/>
                  </a:cubicBezTo>
                  <a:cubicBezTo>
                    <a:pt x="85663" y="117635"/>
                    <a:pt x="85900" y="117122"/>
                    <a:pt x="85900" y="116341"/>
                  </a:cubicBezTo>
                  <a:cubicBezTo>
                    <a:pt x="85900" y="115560"/>
                    <a:pt x="85782" y="115181"/>
                    <a:pt x="85782" y="114511"/>
                  </a:cubicBezTo>
                  <a:cubicBezTo>
                    <a:pt x="85327" y="114511"/>
                    <a:pt x="85327" y="114511"/>
                    <a:pt x="85327" y="114511"/>
                  </a:cubicBezTo>
                  <a:cubicBezTo>
                    <a:pt x="85089" y="114511"/>
                    <a:pt x="85089" y="114645"/>
                    <a:pt x="84852" y="114779"/>
                  </a:cubicBezTo>
                  <a:cubicBezTo>
                    <a:pt x="84852" y="114266"/>
                    <a:pt x="84852" y="114266"/>
                    <a:pt x="84852" y="114266"/>
                  </a:cubicBezTo>
                  <a:cubicBezTo>
                    <a:pt x="85208" y="112972"/>
                    <a:pt x="85208" y="112972"/>
                    <a:pt x="85208" y="112972"/>
                  </a:cubicBezTo>
                  <a:cubicBezTo>
                    <a:pt x="85089" y="112704"/>
                    <a:pt x="84971" y="112571"/>
                    <a:pt x="84971" y="112325"/>
                  </a:cubicBezTo>
                  <a:cubicBezTo>
                    <a:pt x="84971" y="111277"/>
                    <a:pt x="85900" y="110764"/>
                    <a:pt x="85900" y="109581"/>
                  </a:cubicBezTo>
                  <a:cubicBezTo>
                    <a:pt x="85900" y="109447"/>
                    <a:pt x="85782" y="109447"/>
                    <a:pt x="85782" y="109447"/>
                  </a:cubicBezTo>
                  <a:cubicBezTo>
                    <a:pt x="85782" y="108287"/>
                    <a:pt x="86573" y="107774"/>
                    <a:pt x="86573" y="106726"/>
                  </a:cubicBezTo>
                  <a:cubicBezTo>
                    <a:pt x="86573" y="104919"/>
                    <a:pt x="86573" y="104919"/>
                    <a:pt x="86573" y="104919"/>
                  </a:cubicBezTo>
                  <a:cubicBezTo>
                    <a:pt x="86573" y="104138"/>
                    <a:pt x="87265" y="103736"/>
                    <a:pt x="87265" y="102955"/>
                  </a:cubicBezTo>
                  <a:cubicBezTo>
                    <a:pt x="87265" y="101929"/>
                    <a:pt x="86810" y="101528"/>
                    <a:pt x="86810" y="100501"/>
                  </a:cubicBezTo>
                  <a:cubicBezTo>
                    <a:pt x="86810" y="99854"/>
                    <a:pt x="87502" y="99721"/>
                    <a:pt x="87502" y="99074"/>
                  </a:cubicBezTo>
                  <a:cubicBezTo>
                    <a:pt x="87502" y="98940"/>
                    <a:pt x="87265" y="99074"/>
                    <a:pt x="87265" y="98940"/>
                  </a:cubicBezTo>
                  <a:cubicBezTo>
                    <a:pt x="87265" y="97780"/>
                    <a:pt x="88076" y="97244"/>
                    <a:pt x="88076" y="96084"/>
                  </a:cubicBezTo>
                  <a:cubicBezTo>
                    <a:pt x="88432" y="96218"/>
                    <a:pt x="88650" y="95817"/>
                    <a:pt x="88768" y="95303"/>
                  </a:cubicBezTo>
                  <a:cubicBezTo>
                    <a:pt x="89006" y="94790"/>
                    <a:pt x="89461" y="94523"/>
                    <a:pt x="89461" y="93876"/>
                  </a:cubicBezTo>
                  <a:cubicBezTo>
                    <a:pt x="89461" y="92582"/>
                    <a:pt x="90153" y="92046"/>
                    <a:pt x="90390" y="90886"/>
                  </a:cubicBezTo>
                  <a:cubicBezTo>
                    <a:pt x="90489" y="90239"/>
                    <a:pt x="90726" y="89592"/>
                    <a:pt x="91082" y="89057"/>
                  </a:cubicBezTo>
                  <a:lnTo>
                    <a:pt x="91082" y="89057"/>
                  </a:lnTo>
                  <a:cubicBezTo>
                    <a:pt x="90964" y="88945"/>
                    <a:pt x="90845" y="88945"/>
                    <a:pt x="90845" y="88678"/>
                  </a:cubicBezTo>
                  <a:cubicBezTo>
                    <a:pt x="90845" y="88298"/>
                    <a:pt x="91656" y="87763"/>
                    <a:pt x="91992" y="88544"/>
                  </a:cubicBezTo>
                  <a:lnTo>
                    <a:pt x="91992" y="88544"/>
                  </a:lnTo>
                  <a:cubicBezTo>
                    <a:pt x="92111" y="88544"/>
                    <a:pt x="92111" y="88544"/>
                    <a:pt x="92230" y="88544"/>
                  </a:cubicBezTo>
                  <a:cubicBezTo>
                    <a:pt x="92348" y="88544"/>
                    <a:pt x="92447" y="88678"/>
                    <a:pt x="92566" y="88678"/>
                  </a:cubicBezTo>
                  <a:cubicBezTo>
                    <a:pt x="92685" y="88678"/>
                    <a:pt x="92803" y="88544"/>
                    <a:pt x="92803" y="88544"/>
                  </a:cubicBezTo>
                  <a:cubicBezTo>
                    <a:pt x="92566" y="88031"/>
                    <a:pt x="92447" y="87629"/>
                    <a:pt x="92447" y="86871"/>
                  </a:cubicBezTo>
                  <a:cubicBezTo>
                    <a:pt x="92447" y="86603"/>
                    <a:pt x="92803" y="86469"/>
                    <a:pt x="93021" y="86469"/>
                  </a:cubicBezTo>
                  <a:cubicBezTo>
                    <a:pt x="93614" y="86871"/>
                    <a:pt x="93713" y="87897"/>
                    <a:pt x="93139" y="85175"/>
                  </a:cubicBezTo>
                  <a:cubicBezTo>
                    <a:pt x="93021" y="85041"/>
                    <a:pt x="93021" y="84774"/>
                    <a:pt x="92922" y="84528"/>
                  </a:cubicBezTo>
                  <a:cubicBezTo>
                    <a:pt x="93713" y="83747"/>
                    <a:pt x="94188" y="82967"/>
                    <a:pt x="94188" y="81784"/>
                  </a:cubicBezTo>
                  <a:cubicBezTo>
                    <a:pt x="94188" y="80490"/>
                    <a:pt x="94188" y="80490"/>
                    <a:pt x="94188" y="80490"/>
                  </a:cubicBezTo>
                  <a:cubicBezTo>
                    <a:pt x="94188" y="80245"/>
                    <a:pt x="93832" y="80111"/>
                    <a:pt x="93832" y="79843"/>
                  </a:cubicBezTo>
                  <a:cubicBezTo>
                    <a:pt x="93832" y="79196"/>
                    <a:pt x="94306" y="78951"/>
                    <a:pt x="94524" y="78416"/>
                  </a:cubicBezTo>
                  <a:cubicBezTo>
                    <a:pt x="94999" y="77255"/>
                    <a:pt x="95572" y="76609"/>
                    <a:pt x="96245" y="75560"/>
                  </a:cubicBezTo>
                  <a:cubicBezTo>
                    <a:pt x="97629" y="73351"/>
                    <a:pt x="98322" y="71678"/>
                    <a:pt x="98322" y="68934"/>
                  </a:cubicBezTo>
                  <a:cubicBezTo>
                    <a:pt x="98322" y="68689"/>
                    <a:pt x="98223" y="68421"/>
                    <a:pt x="97985" y="68421"/>
                  </a:cubicBezTo>
                  <a:cubicBezTo>
                    <a:pt x="97530" y="68421"/>
                    <a:pt x="97412" y="68800"/>
                    <a:pt x="96937" y="68934"/>
                  </a:cubicBezTo>
                  <a:cubicBezTo>
                    <a:pt x="96937" y="68421"/>
                    <a:pt x="96937" y="68153"/>
                    <a:pt x="96937" y="67774"/>
                  </a:cubicBezTo>
                  <a:cubicBezTo>
                    <a:pt x="96937" y="67239"/>
                    <a:pt x="96601" y="66993"/>
                    <a:pt x="96601" y="66592"/>
                  </a:cubicBezTo>
                  <a:cubicBezTo>
                    <a:pt x="96601" y="66480"/>
                    <a:pt x="96719" y="66480"/>
                    <a:pt x="96719" y="66346"/>
                  </a:cubicBezTo>
                  <a:cubicBezTo>
                    <a:pt x="96937" y="66480"/>
                    <a:pt x="97056" y="66726"/>
                    <a:pt x="97293" y="66726"/>
                  </a:cubicBezTo>
                  <a:cubicBezTo>
                    <a:pt x="97530" y="66726"/>
                    <a:pt x="97629" y="66346"/>
                    <a:pt x="97867" y="66346"/>
                  </a:cubicBezTo>
                  <a:cubicBezTo>
                    <a:pt x="98104" y="66346"/>
                    <a:pt x="98223" y="66726"/>
                    <a:pt x="98559" y="66726"/>
                  </a:cubicBezTo>
                  <a:cubicBezTo>
                    <a:pt x="99014" y="66726"/>
                    <a:pt x="99587" y="66480"/>
                    <a:pt x="99587" y="65811"/>
                  </a:cubicBezTo>
                  <a:cubicBezTo>
                    <a:pt x="99587" y="65566"/>
                    <a:pt x="99469" y="65566"/>
                    <a:pt x="99469" y="65298"/>
                  </a:cubicBezTo>
                  <a:cubicBezTo>
                    <a:pt x="99469" y="64272"/>
                    <a:pt x="100517" y="64138"/>
                    <a:pt x="100517" y="63089"/>
                  </a:cubicBezTo>
                  <a:cubicBezTo>
                    <a:pt x="100517" y="61528"/>
                    <a:pt x="100517" y="61528"/>
                    <a:pt x="100517" y="61528"/>
                  </a:cubicBezTo>
                  <a:cubicBezTo>
                    <a:pt x="100517" y="61148"/>
                    <a:pt x="100754" y="61015"/>
                    <a:pt x="100972" y="61015"/>
                  </a:cubicBezTo>
                  <a:cubicBezTo>
                    <a:pt x="101328" y="61015"/>
                    <a:pt x="101328" y="61015"/>
                    <a:pt x="101328" y="61015"/>
                  </a:cubicBezTo>
                  <a:cubicBezTo>
                    <a:pt x="101328" y="61528"/>
                    <a:pt x="101209" y="61929"/>
                    <a:pt x="101328" y="62442"/>
                  </a:cubicBezTo>
                  <a:cubicBezTo>
                    <a:pt x="101664" y="61662"/>
                    <a:pt x="101664" y="61148"/>
                    <a:pt x="102119" y="60368"/>
                  </a:cubicBezTo>
                  <a:cubicBezTo>
                    <a:pt x="102811" y="59074"/>
                    <a:pt x="103860" y="58940"/>
                    <a:pt x="104552" y="57646"/>
                  </a:cubicBezTo>
                  <a:cubicBezTo>
                    <a:pt x="104671" y="57244"/>
                    <a:pt x="104552" y="56999"/>
                    <a:pt x="104770" y="56597"/>
                  </a:cubicBezTo>
                  <a:cubicBezTo>
                    <a:pt x="105244" y="55683"/>
                    <a:pt x="106154" y="56084"/>
                    <a:pt x="107084" y="55683"/>
                  </a:cubicBezTo>
                  <a:cubicBezTo>
                    <a:pt x="107895" y="55303"/>
                    <a:pt x="108112" y="54523"/>
                    <a:pt x="108923" y="54010"/>
                  </a:cubicBezTo>
                  <a:cubicBezTo>
                    <a:pt x="109259" y="53742"/>
                    <a:pt x="109734" y="53496"/>
                    <a:pt x="109734" y="52961"/>
                  </a:cubicBezTo>
                  <a:cubicBezTo>
                    <a:pt x="109734" y="52314"/>
                    <a:pt x="109615" y="51399"/>
                    <a:pt x="109042" y="51399"/>
                  </a:cubicBezTo>
                  <a:cubicBezTo>
                    <a:pt x="108923" y="51399"/>
                    <a:pt x="108923" y="51533"/>
                    <a:pt x="108805" y="51533"/>
                  </a:cubicBezTo>
                  <a:cubicBezTo>
                    <a:pt x="108805" y="51020"/>
                    <a:pt x="108567" y="50752"/>
                    <a:pt x="108567" y="50105"/>
                  </a:cubicBezTo>
                  <a:cubicBezTo>
                    <a:pt x="108567" y="49459"/>
                    <a:pt x="109615" y="49726"/>
                    <a:pt x="109853" y="49191"/>
                  </a:cubicBezTo>
                  <a:cubicBezTo>
                    <a:pt x="110070" y="48678"/>
                    <a:pt x="109952" y="48410"/>
                    <a:pt x="110189" y="48031"/>
                  </a:cubicBezTo>
                  <a:cubicBezTo>
                    <a:pt x="110763" y="46871"/>
                    <a:pt x="111692" y="46603"/>
                    <a:pt x="112147" y="45309"/>
                  </a:cubicBezTo>
                  <a:cubicBezTo>
                    <a:pt x="112483" y="44127"/>
                    <a:pt x="112721" y="43480"/>
                    <a:pt x="112839" y="42186"/>
                  </a:cubicBezTo>
                  <a:cubicBezTo>
                    <a:pt x="112958" y="41918"/>
                    <a:pt x="113176" y="41807"/>
                    <a:pt x="113413" y="41539"/>
                  </a:cubicBezTo>
                  <a:cubicBezTo>
                    <a:pt x="113868" y="40758"/>
                    <a:pt x="113987" y="40245"/>
                    <a:pt x="114105" y="39330"/>
                  </a:cubicBezTo>
                  <a:cubicBezTo>
                    <a:pt x="114343" y="37769"/>
                    <a:pt x="115134" y="36854"/>
                    <a:pt x="115134" y="35315"/>
                  </a:cubicBezTo>
                  <a:cubicBezTo>
                    <a:pt x="115134" y="34779"/>
                    <a:pt x="115134" y="34534"/>
                    <a:pt x="115134" y="34132"/>
                  </a:cubicBezTo>
                  <a:cubicBezTo>
                    <a:pt x="114343" y="33998"/>
                    <a:pt x="114560" y="32972"/>
                    <a:pt x="114560" y="32058"/>
                  </a:cubicBezTo>
                  <a:cubicBezTo>
                    <a:pt x="114560" y="31143"/>
                    <a:pt x="114916" y="30630"/>
                    <a:pt x="115015" y="29715"/>
                  </a:cubicBezTo>
                  <a:cubicBezTo>
                    <a:pt x="115490" y="28042"/>
                    <a:pt x="115490" y="27127"/>
                    <a:pt x="115945" y="25432"/>
                  </a:cubicBezTo>
                  <a:cubicBezTo>
                    <a:pt x="116063" y="24785"/>
                    <a:pt x="116637" y="24517"/>
                    <a:pt x="116637" y="23625"/>
                  </a:cubicBezTo>
                  <a:cubicBezTo>
                    <a:pt x="116637" y="23357"/>
                    <a:pt x="116637" y="23223"/>
                    <a:pt x="116637" y="22955"/>
                  </a:cubicBezTo>
                  <a:cubicBezTo>
                    <a:pt x="116637" y="22308"/>
                    <a:pt x="117211" y="22063"/>
                    <a:pt x="117211" y="21416"/>
                  </a:cubicBezTo>
                  <a:cubicBezTo>
                    <a:pt x="117211" y="21148"/>
                    <a:pt x="116973" y="21015"/>
                    <a:pt x="116973" y="20881"/>
                  </a:cubicBezTo>
                  <a:cubicBezTo>
                    <a:pt x="116973" y="19185"/>
                    <a:pt x="117903" y="18427"/>
                    <a:pt x="117903" y="16865"/>
                  </a:cubicBezTo>
                  <a:cubicBezTo>
                    <a:pt x="117903" y="16084"/>
                    <a:pt x="117329" y="15683"/>
                    <a:pt x="116637" y="15683"/>
                  </a:cubicBezTo>
                  <a:cubicBezTo>
                    <a:pt x="116400" y="15683"/>
                    <a:pt x="116182" y="15817"/>
                    <a:pt x="115945" y="15950"/>
                  </a:cubicBezTo>
                  <a:cubicBezTo>
                    <a:pt x="116063" y="15683"/>
                    <a:pt x="116063" y="15683"/>
                    <a:pt x="116063" y="15683"/>
                  </a:cubicBezTo>
                  <a:cubicBezTo>
                    <a:pt x="116400" y="14790"/>
                    <a:pt x="117448" y="14902"/>
                    <a:pt x="118022" y="14143"/>
                  </a:cubicBezTo>
                  <a:cubicBezTo>
                    <a:pt x="118833" y="12961"/>
                    <a:pt x="118358" y="11801"/>
                    <a:pt x="118833" y="10373"/>
                  </a:cubicBezTo>
                  <a:cubicBezTo>
                    <a:pt x="119169" y="9325"/>
                    <a:pt x="119980" y="8812"/>
                    <a:pt x="119980" y="7763"/>
                  </a:cubicBezTo>
                  <a:cubicBezTo>
                    <a:pt x="119980" y="6224"/>
                    <a:pt x="119525" y="5309"/>
                    <a:pt x="119525" y="3881"/>
                  </a:cubicBezTo>
                  <a:cubicBezTo>
                    <a:pt x="119525" y="2967"/>
                    <a:pt x="119742" y="2453"/>
                    <a:pt x="119742" y="1539"/>
                  </a:cubicBezTo>
                  <a:cubicBezTo>
                    <a:pt x="119742" y="1026"/>
                    <a:pt x="119624" y="490"/>
                    <a:pt x="119525" y="0"/>
                  </a:cubicBezTo>
                  <a:lnTo>
                    <a:pt x="119525" y="0"/>
                  </a:lnTo>
                  <a:cubicBezTo>
                    <a:pt x="118833" y="490"/>
                    <a:pt x="118477" y="758"/>
                    <a:pt x="117784" y="1026"/>
                  </a:cubicBezTo>
                  <a:cubicBezTo>
                    <a:pt x="117329" y="1137"/>
                    <a:pt x="116874" y="892"/>
                    <a:pt x="116518" y="1137"/>
                  </a:cubicBezTo>
                  <a:cubicBezTo>
                    <a:pt x="115945" y="1405"/>
                    <a:pt x="115945" y="2453"/>
                    <a:pt x="115371" y="2453"/>
                  </a:cubicBezTo>
                  <a:cubicBezTo>
                    <a:pt x="115015" y="2453"/>
                    <a:pt x="114916" y="2186"/>
                    <a:pt x="114560" y="2186"/>
                  </a:cubicBezTo>
                  <a:cubicBezTo>
                    <a:pt x="113868" y="2052"/>
                    <a:pt x="113294" y="2320"/>
                    <a:pt x="112602" y="2320"/>
                  </a:cubicBezTo>
                  <a:cubicBezTo>
                    <a:pt x="111455" y="2320"/>
                    <a:pt x="111000" y="1271"/>
                    <a:pt x="109853" y="1271"/>
                  </a:cubicBezTo>
                  <a:cubicBezTo>
                    <a:pt x="108923" y="1271"/>
                    <a:pt x="108805" y="2320"/>
                    <a:pt x="108112" y="2967"/>
                  </a:cubicBezTo>
                  <a:cubicBezTo>
                    <a:pt x="107776" y="3234"/>
                    <a:pt x="107420" y="2967"/>
                    <a:pt x="106965" y="3234"/>
                  </a:cubicBezTo>
                  <a:cubicBezTo>
                    <a:pt x="105917" y="3614"/>
                    <a:pt x="105581" y="4394"/>
                    <a:pt x="104552" y="4774"/>
                  </a:cubicBezTo>
                  <a:cubicBezTo>
                    <a:pt x="104770" y="5443"/>
                    <a:pt x="104888" y="5822"/>
                    <a:pt x="105244" y="6224"/>
                  </a:cubicBezTo>
                  <a:cubicBezTo>
                    <a:pt x="105343" y="6335"/>
                    <a:pt x="105699" y="6335"/>
                    <a:pt x="105699" y="6603"/>
                  </a:cubicBezTo>
                  <a:cubicBezTo>
                    <a:pt x="105699" y="8031"/>
                    <a:pt x="104770" y="9325"/>
                    <a:pt x="103504" y="9325"/>
                  </a:cubicBezTo>
                  <a:cubicBezTo>
                    <a:pt x="103504" y="9592"/>
                    <a:pt x="103504" y="9726"/>
                    <a:pt x="103385" y="9972"/>
                  </a:cubicBezTo>
                  <a:cubicBezTo>
                    <a:pt x="102811" y="9972"/>
                    <a:pt x="102594" y="9079"/>
                    <a:pt x="102020" y="9079"/>
                  </a:cubicBezTo>
                  <a:cubicBezTo>
                    <a:pt x="100754" y="9079"/>
                    <a:pt x="100280" y="10373"/>
                    <a:pt x="99706" y="11667"/>
                  </a:cubicBezTo>
                  <a:cubicBezTo>
                    <a:pt x="99469" y="12046"/>
                    <a:pt x="99587" y="12582"/>
                    <a:pt x="99251" y="12582"/>
                  </a:cubicBezTo>
                  <a:cubicBezTo>
                    <a:pt x="97629" y="12582"/>
                    <a:pt x="98559" y="9459"/>
                    <a:pt x="97174" y="8678"/>
                  </a:cubicBezTo>
                  <a:cubicBezTo>
                    <a:pt x="95909" y="8031"/>
                    <a:pt x="95454" y="7250"/>
                    <a:pt x="94306" y="6469"/>
                  </a:cubicBezTo>
                  <a:cubicBezTo>
                    <a:pt x="93950" y="6224"/>
                    <a:pt x="93950" y="5688"/>
                    <a:pt x="93495" y="5688"/>
                  </a:cubicBezTo>
                  <a:cubicBezTo>
                    <a:pt x="93021" y="5688"/>
                    <a:pt x="92803" y="6090"/>
                    <a:pt x="92230" y="6090"/>
                  </a:cubicBezTo>
                  <a:cubicBezTo>
                    <a:pt x="91181" y="6090"/>
                    <a:pt x="91181" y="6090"/>
                    <a:pt x="91181" y="6090"/>
                  </a:cubicBezTo>
                  <a:cubicBezTo>
                    <a:pt x="91082" y="6090"/>
                    <a:pt x="90964" y="6224"/>
                    <a:pt x="90726" y="6224"/>
                  </a:cubicBezTo>
                  <a:cubicBezTo>
                    <a:pt x="89797" y="6224"/>
                    <a:pt x="89698" y="4774"/>
                    <a:pt x="88768" y="4774"/>
                  </a:cubicBezTo>
                  <a:cubicBezTo>
                    <a:pt x="87265" y="4774"/>
                    <a:pt x="86573" y="5822"/>
                    <a:pt x="85089" y="5822"/>
                  </a:cubicBezTo>
                  <a:cubicBezTo>
                    <a:pt x="84733" y="5822"/>
                    <a:pt x="84634" y="5688"/>
                    <a:pt x="84278" y="5688"/>
                  </a:cubicBezTo>
                  <a:cubicBezTo>
                    <a:pt x="83250" y="5688"/>
                    <a:pt x="83250" y="5688"/>
                    <a:pt x="83250" y="5688"/>
                  </a:cubicBezTo>
                  <a:cubicBezTo>
                    <a:pt x="82558" y="5688"/>
                    <a:pt x="82202" y="5175"/>
                    <a:pt x="81509" y="5175"/>
                  </a:cubicBezTo>
                  <a:cubicBezTo>
                    <a:pt x="80599" y="5175"/>
                    <a:pt x="80243" y="6224"/>
                    <a:pt x="79452" y="6871"/>
                  </a:cubicBezTo>
                  <a:cubicBezTo>
                    <a:pt x="78523" y="7629"/>
                    <a:pt x="77712" y="7629"/>
                    <a:pt x="77019" y="8678"/>
                  </a:cubicBezTo>
                  <a:cubicBezTo>
                    <a:pt x="76683" y="9079"/>
                    <a:pt x="76901" y="9860"/>
                    <a:pt x="76446" y="9972"/>
                  </a:cubicBezTo>
                  <a:cubicBezTo>
                    <a:pt x="217" y="10239"/>
                    <a:pt x="217" y="10239"/>
                    <a:pt x="217" y="10239"/>
                  </a:cubicBezTo>
                  <a:lnTo>
                    <a:pt x="217" y="10239"/>
                  </a:lnTo>
                  <a:cubicBezTo>
                    <a:pt x="0" y="73865"/>
                    <a:pt x="0" y="73865"/>
                    <a:pt x="0" y="73865"/>
                  </a:cubicBezTo>
                  <a:lnTo>
                    <a:pt x="0" y="73865"/>
                  </a:lnTo>
                  <a:cubicBezTo>
                    <a:pt x="454" y="73753"/>
                    <a:pt x="454" y="73753"/>
                    <a:pt x="454" y="73753"/>
                  </a:cubicBezTo>
                  <a:cubicBezTo>
                    <a:pt x="1265" y="74266"/>
                    <a:pt x="1839" y="74132"/>
                    <a:pt x="2749" y="74511"/>
                  </a:cubicBezTo>
                  <a:cubicBezTo>
                    <a:pt x="3916" y="75047"/>
                    <a:pt x="4252" y="76073"/>
                    <a:pt x="5518" y="76073"/>
                  </a:cubicBezTo>
                  <a:cubicBezTo>
                    <a:pt x="6210" y="76073"/>
                    <a:pt x="6091" y="74645"/>
                    <a:pt x="6784" y="74645"/>
                  </a:cubicBezTo>
                  <a:cubicBezTo>
                    <a:pt x="7476" y="74645"/>
                    <a:pt x="7931" y="75047"/>
                    <a:pt x="8623" y="75047"/>
                  </a:cubicBezTo>
                  <a:cubicBezTo>
                    <a:pt x="9098" y="75047"/>
                    <a:pt x="9315" y="74913"/>
                    <a:pt x="9790" y="74913"/>
                  </a:cubicBezTo>
                  <a:cubicBezTo>
                    <a:pt x="10700" y="74913"/>
                    <a:pt x="11155" y="75828"/>
                    <a:pt x="11729" y="76720"/>
                  </a:cubicBezTo>
                  <a:cubicBezTo>
                    <a:pt x="11847" y="76988"/>
                    <a:pt x="11966" y="77255"/>
                    <a:pt x="12203" y="77501"/>
                  </a:cubicBezTo>
                  <a:cubicBezTo>
                    <a:pt x="12658" y="77902"/>
                    <a:pt x="13588" y="77501"/>
                    <a:pt x="13588" y="78148"/>
                  </a:cubicBezTo>
                  <a:cubicBezTo>
                    <a:pt x="13588" y="78683"/>
                    <a:pt x="13350" y="79063"/>
                    <a:pt x="13350" y="79709"/>
                  </a:cubicBezTo>
                  <a:cubicBezTo>
                    <a:pt x="13350" y="80356"/>
                    <a:pt x="13805" y="80624"/>
                    <a:pt x="14043" y="81137"/>
                  </a:cubicBezTo>
                  <a:cubicBezTo>
                    <a:pt x="14498" y="82320"/>
                    <a:pt x="14616" y="83614"/>
                    <a:pt x="15645" y="83614"/>
                  </a:cubicBezTo>
                  <a:cubicBezTo>
                    <a:pt x="16337" y="83614"/>
                    <a:pt x="16456" y="82587"/>
                    <a:pt x="16456" y="81784"/>
                  </a:cubicBezTo>
                  <a:cubicBezTo>
                    <a:pt x="16574" y="81137"/>
                    <a:pt x="17148" y="81026"/>
                    <a:pt x="17267" y="80356"/>
                  </a:cubicBezTo>
                  <a:cubicBezTo>
                    <a:pt x="17722" y="81918"/>
                    <a:pt x="19106" y="82052"/>
                    <a:pt x="20372" y="82453"/>
                  </a:cubicBezTo>
                  <a:cubicBezTo>
                    <a:pt x="21401" y="82699"/>
                    <a:pt x="21757" y="83346"/>
                    <a:pt x="22686" y="83747"/>
                  </a:cubicBezTo>
                  <a:cubicBezTo>
                    <a:pt x="22567" y="84394"/>
                    <a:pt x="22211" y="84662"/>
                    <a:pt x="22211" y="85309"/>
                  </a:cubicBezTo>
                  <a:cubicBezTo>
                    <a:pt x="22211" y="86603"/>
                    <a:pt x="22211" y="87629"/>
                    <a:pt x="23022" y="88544"/>
                  </a:cubicBezTo>
                  <a:cubicBezTo>
                    <a:pt x="23596" y="89191"/>
                    <a:pt x="24743" y="89057"/>
                    <a:pt x="24743" y="89972"/>
                  </a:cubicBezTo>
                  <a:cubicBezTo>
                    <a:pt x="24743" y="90886"/>
                    <a:pt x="24743" y="90886"/>
                    <a:pt x="24743" y="90886"/>
                  </a:cubicBezTo>
                  <a:cubicBezTo>
                    <a:pt x="24743" y="91533"/>
                    <a:pt x="25554" y="91399"/>
                    <a:pt x="26009" y="91533"/>
                  </a:cubicBezTo>
                  <a:cubicBezTo>
                    <a:pt x="26820" y="91801"/>
                    <a:pt x="27156" y="92448"/>
                    <a:pt x="27849" y="92961"/>
                  </a:cubicBezTo>
                  <a:cubicBezTo>
                    <a:pt x="29134" y="93876"/>
                    <a:pt x="30044" y="94255"/>
                    <a:pt x="30736" y="95683"/>
                  </a:cubicBezTo>
                  <a:cubicBezTo>
                    <a:pt x="30974" y="96218"/>
                    <a:pt x="31429" y="96218"/>
                    <a:pt x="31765" y="96597"/>
                  </a:cubicBezTo>
                  <a:cubicBezTo>
                    <a:pt x="32457" y="97891"/>
                    <a:pt x="32813" y="98806"/>
                    <a:pt x="33960" y="99721"/>
                  </a:cubicBezTo>
                  <a:cubicBezTo>
                    <a:pt x="34771" y="100501"/>
                    <a:pt x="35226" y="101416"/>
                    <a:pt x="36373" y="101416"/>
                  </a:cubicBezTo>
                  <a:cubicBezTo>
                    <a:pt x="36611" y="101416"/>
                    <a:pt x="36611" y="101148"/>
                    <a:pt x="36828" y="101015"/>
                  </a:cubicBezTo>
                  <a:cubicBezTo>
                    <a:pt x="37303" y="100881"/>
                    <a:pt x="37639" y="101015"/>
                    <a:pt x="38114" y="100881"/>
                  </a:cubicBezTo>
                  <a:cubicBezTo>
                    <a:pt x="37995" y="100368"/>
                    <a:pt x="37758" y="100234"/>
                    <a:pt x="37758" y="99721"/>
                  </a:cubicBezTo>
                  <a:cubicBezTo>
                    <a:pt x="37758" y="98672"/>
                    <a:pt x="38687" y="97891"/>
                    <a:pt x="39597" y="97891"/>
                  </a:cubicBezTo>
                  <a:cubicBezTo>
                    <a:pt x="40408" y="97891"/>
                    <a:pt x="40863" y="98159"/>
                    <a:pt x="41674" y="98159"/>
                  </a:cubicBezTo>
                  <a:cubicBezTo>
                    <a:pt x="42248" y="98159"/>
                    <a:pt x="42366" y="97646"/>
                    <a:pt x="42821" y="97646"/>
                  </a:cubicBezTo>
                  <a:cubicBezTo>
                    <a:pt x="44443" y="97646"/>
                    <a:pt x="44779" y="99721"/>
                    <a:pt x="46283" y="99721"/>
                  </a:cubicBezTo>
                  <a:cubicBezTo>
                    <a:pt x="46520" y="99721"/>
                    <a:pt x="46520" y="99453"/>
                    <a:pt x="46738" y="99453"/>
                  </a:cubicBezTo>
                  <a:cubicBezTo>
                    <a:pt x="47212" y="99453"/>
                    <a:pt x="47311" y="99854"/>
                    <a:pt x="47885" y="99854"/>
                  </a:cubicBezTo>
                  <a:cubicBezTo>
                    <a:pt x="48122" y="99854"/>
                    <a:pt x="48241" y="99721"/>
                    <a:pt x="48577" y="99721"/>
                  </a:cubicBezTo>
                  <a:cubicBezTo>
                    <a:pt x="48933" y="99721"/>
                    <a:pt x="49052" y="100100"/>
                    <a:pt x="49269" y="100234"/>
                  </a:cubicBezTo>
                  <a:cubicBezTo>
                    <a:pt x="49962" y="100501"/>
                    <a:pt x="50535" y="100368"/>
                    <a:pt x="51227" y="100368"/>
                  </a:cubicBezTo>
                  <a:cubicBezTo>
                    <a:pt x="51702" y="100368"/>
                    <a:pt x="51702" y="100368"/>
                    <a:pt x="51702" y="100368"/>
                  </a:cubicBezTo>
                  <a:cubicBezTo>
                    <a:pt x="51702" y="99854"/>
                    <a:pt x="51702" y="99854"/>
                    <a:pt x="51702" y="99854"/>
                  </a:cubicBezTo>
                  <a:cubicBezTo>
                    <a:pt x="51801" y="99721"/>
                    <a:pt x="51920" y="99587"/>
                    <a:pt x="52038" y="99587"/>
                  </a:cubicBezTo>
                  <a:cubicBezTo>
                    <a:pt x="52276" y="99587"/>
                    <a:pt x="52375" y="99721"/>
                    <a:pt x="52612" y="99721"/>
                  </a:cubicBezTo>
                  <a:cubicBezTo>
                    <a:pt x="52849" y="99721"/>
                    <a:pt x="52968" y="99721"/>
                    <a:pt x="53186" y="99721"/>
                  </a:cubicBezTo>
                  <a:cubicBezTo>
                    <a:pt x="53660" y="99721"/>
                    <a:pt x="53878" y="100234"/>
                    <a:pt x="54333" y="100368"/>
                  </a:cubicBezTo>
                  <a:cubicBezTo>
                    <a:pt x="55500" y="100881"/>
                    <a:pt x="56192" y="101416"/>
                    <a:pt x="57458" y="101416"/>
                  </a:cubicBezTo>
                  <a:cubicBezTo>
                    <a:pt x="58031" y="101416"/>
                    <a:pt x="57913" y="100234"/>
                    <a:pt x="58486" y="100100"/>
                  </a:cubicBezTo>
                  <a:cubicBezTo>
                    <a:pt x="60207" y="99587"/>
                    <a:pt x="61137" y="99074"/>
                    <a:pt x="62858" y="99074"/>
                  </a:cubicBezTo>
                  <a:cubicBezTo>
                    <a:pt x="64361" y="99074"/>
                    <a:pt x="65271" y="99319"/>
                    <a:pt x="66438" y="100368"/>
                  </a:cubicBezTo>
                  <a:cubicBezTo>
                    <a:pt x="67347" y="101015"/>
                    <a:pt x="67229" y="102175"/>
                    <a:pt x="67229" y="103491"/>
                  </a:cubicBezTo>
                  <a:cubicBezTo>
                    <a:pt x="67229" y="104651"/>
                    <a:pt x="67229" y="104651"/>
                    <a:pt x="67229" y="104651"/>
                  </a:cubicBezTo>
                  <a:cubicBezTo>
                    <a:pt x="67229" y="106480"/>
                    <a:pt x="68495" y="107127"/>
                    <a:pt x="68495" y="108934"/>
                  </a:cubicBezTo>
                  <a:cubicBezTo>
                    <a:pt x="68495" y="109336"/>
                    <a:pt x="68396" y="109447"/>
                    <a:pt x="68396" y="109849"/>
                  </a:cubicBezTo>
                  <a:cubicBezTo>
                    <a:pt x="68396" y="110496"/>
                    <a:pt x="68969" y="110630"/>
                    <a:pt x="69543" y="110875"/>
                  </a:cubicBezTo>
                  <a:cubicBezTo>
                    <a:pt x="70453" y="111277"/>
                    <a:pt x="70927" y="111790"/>
                    <a:pt x="71837" y="112191"/>
                  </a:cubicBezTo>
                  <a:cubicBezTo>
                    <a:pt x="85544" y="119977"/>
                    <a:pt x="85544" y="119977"/>
                    <a:pt x="85544" y="119977"/>
                  </a:cubicBezTo>
                  <a:close/>
                  <a:moveTo>
                    <a:pt x="76327" y="88945"/>
                  </a:moveTo>
                  <a:lnTo>
                    <a:pt x="76327" y="88945"/>
                  </a:lnTo>
                  <a:cubicBezTo>
                    <a:pt x="76802" y="88544"/>
                    <a:pt x="77138" y="88165"/>
                    <a:pt x="77712" y="88165"/>
                  </a:cubicBezTo>
                  <a:cubicBezTo>
                    <a:pt x="78978" y="88165"/>
                    <a:pt x="78879" y="90105"/>
                    <a:pt x="80026" y="90752"/>
                  </a:cubicBezTo>
                  <a:cubicBezTo>
                    <a:pt x="79334" y="91399"/>
                    <a:pt x="78523" y="90886"/>
                    <a:pt x="77830" y="91533"/>
                  </a:cubicBezTo>
                  <a:cubicBezTo>
                    <a:pt x="77494" y="91801"/>
                    <a:pt x="77593" y="92448"/>
                    <a:pt x="77494" y="92961"/>
                  </a:cubicBezTo>
                  <a:cubicBezTo>
                    <a:pt x="77375" y="93608"/>
                    <a:pt x="77138" y="94143"/>
                    <a:pt x="77138" y="94790"/>
                  </a:cubicBezTo>
                  <a:cubicBezTo>
                    <a:pt x="77138" y="95683"/>
                    <a:pt x="77375" y="96084"/>
                    <a:pt x="77375" y="96999"/>
                  </a:cubicBezTo>
                  <a:cubicBezTo>
                    <a:pt x="77375" y="97378"/>
                    <a:pt x="77257" y="97646"/>
                    <a:pt x="77257" y="98025"/>
                  </a:cubicBezTo>
                  <a:cubicBezTo>
                    <a:pt x="77257" y="98427"/>
                    <a:pt x="77494" y="98940"/>
                    <a:pt x="77138" y="98940"/>
                  </a:cubicBezTo>
                  <a:cubicBezTo>
                    <a:pt x="76110" y="98940"/>
                    <a:pt x="75754" y="97891"/>
                    <a:pt x="75180" y="96999"/>
                  </a:cubicBezTo>
                  <a:cubicBezTo>
                    <a:pt x="74488" y="95950"/>
                    <a:pt x="73795" y="95437"/>
                    <a:pt x="73795" y="94143"/>
                  </a:cubicBezTo>
                  <a:cubicBezTo>
                    <a:pt x="73795" y="93095"/>
                    <a:pt x="74488" y="92693"/>
                    <a:pt x="74488" y="91667"/>
                  </a:cubicBezTo>
                  <a:cubicBezTo>
                    <a:pt x="74488" y="90752"/>
                    <a:pt x="74488" y="90752"/>
                    <a:pt x="74488" y="90752"/>
                  </a:cubicBezTo>
                  <a:cubicBezTo>
                    <a:pt x="74488" y="89726"/>
                    <a:pt x="76110" y="90105"/>
                    <a:pt x="76327" y="88945"/>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76" name="Shape 2976"/>
            <p:cNvSpPr/>
            <p:nvPr/>
          </p:nvSpPr>
          <p:spPr>
            <a:xfrm>
              <a:off x="19452576" y="10263720"/>
              <a:ext cx="973937" cy="1142800"/>
            </a:xfrm>
            <a:custGeom>
              <a:avLst/>
              <a:gdLst/>
              <a:ahLst/>
              <a:cxnLst/>
              <a:rect l="0" t="0" r="0" b="0"/>
              <a:pathLst>
                <a:path w="120000" h="120000" extrusionOk="0">
                  <a:moveTo>
                    <a:pt x="108888" y="81740"/>
                  </a:moveTo>
                  <a:lnTo>
                    <a:pt x="108888" y="81740"/>
                  </a:lnTo>
                  <a:cubicBezTo>
                    <a:pt x="108888" y="84466"/>
                    <a:pt x="107913" y="86314"/>
                    <a:pt x="105420" y="88486"/>
                  </a:cubicBezTo>
                  <a:cubicBezTo>
                    <a:pt x="106991" y="91721"/>
                    <a:pt x="106991" y="91721"/>
                    <a:pt x="106991" y="91721"/>
                  </a:cubicBezTo>
                  <a:cubicBezTo>
                    <a:pt x="106666" y="93846"/>
                    <a:pt x="104444" y="94955"/>
                    <a:pt x="104444" y="97081"/>
                  </a:cubicBezTo>
                  <a:cubicBezTo>
                    <a:pt x="104444" y="98698"/>
                    <a:pt x="108238" y="97912"/>
                    <a:pt x="108238" y="99530"/>
                  </a:cubicBezTo>
                  <a:cubicBezTo>
                    <a:pt x="108238" y="100592"/>
                    <a:pt x="107317" y="100870"/>
                    <a:pt x="106666" y="101655"/>
                  </a:cubicBezTo>
                  <a:cubicBezTo>
                    <a:pt x="107317" y="105444"/>
                    <a:pt x="107317" y="105444"/>
                    <a:pt x="107317" y="105444"/>
                  </a:cubicBezTo>
                  <a:cubicBezTo>
                    <a:pt x="107317" y="105953"/>
                    <a:pt x="106991" y="106230"/>
                    <a:pt x="106666" y="106507"/>
                  </a:cubicBezTo>
                  <a:cubicBezTo>
                    <a:pt x="105745" y="105953"/>
                    <a:pt x="105420" y="105167"/>
                    <a:pt x="105094" y="104335"/>
                  </a:cubicBezTo>
                  <a:cubicBezTo>
                    <a:pt x="104444" y="105444"/>
                    <a:pt x="104119" y="106784"/>
                    <a:pt x="102872" y="106784"/>
                  </a:cubicBezTo>
                  <a:cubicBezTo>
                    <a:pt x="102276" y="106784"/>
                    <a:pt x="101300" y="106230"/>
                    <a:pt x="101300" y="105721"/>
                  </a:cubicBezTo>
                  <a:cubicBezTo>
                    <a:pt x="101300" y="104613"/>
                    <a:pt x="101300" y="104335"/>
                    <a:pt x="101300" y="103273"/>
                  </a:cubicBezTo>
                  <a:cubicBezTo>
                    <a:pt x="100379" y="103273"/>
                    <a:pt x="99728" y="103273"/>
                    <a:pt x="98807" y="102718"/>
                  </a:cubicBezTo>
                  <a:cubicBezTo>
                    <a:pt x="99403" y="102210"/>
                    <a:pt x="99403" y="101655"/>
                    <a:pt x="99403" y="100870"/>
                  </a:cubicBezTo>
                  <a:cubicBezTo>
                    <a:pt x="100054" y="100870"/>
                    <a:pt x="100054" y="100870"/>
                    <a:pt x="100054" y="100870"/>
                  </a:cubicBezTo>
                  <a:cubicBezTo>
                    <a:pt x="100975" y="101655"/>
                    <a:pt x="101300" y="102995"/>
                    <a:pt x="102872" y="102995"/>
                  </a:cubicBezTo>
                  <a:cubicBezTo>
                    <a:pt x="103848" y="102995"/>
                    <a:pt x="105094" y="102718"/>
                    <a:pt x="105094" y="101932"/>
                  </a:cubicBezTo>
                  <a:cubicBezTo>
                    <a:pt x="105094" y="98421"/>
                    <a:pt x="100975" y="96018"/>
                    <a:pt x="96910" y="96018"/>
                  </a:cubicBezTo>
                  <a:cubicBezTo>
                    <a:pt x="94688" y="96018"/>
                    <a:pt x="94688" y="105167"/>
                    <a:pt x="94688" y="100315"/>
                  </a:cubicBezTo>
                  <a:cubicBezTo>
                    <a:pt x="94688" y="99761"/>
                    <a:pt x="94363" y="98698"/>
                    <a:pt x="93441" y="98698"/>
                  </a:cubicBezTo>
                  <a:cubicBezTo>
                    <a:pt x="91544" y="98698"/>
                    <a:pt x="90243" y="100038"/>
                    <a:pt x="90243" y="101655"/>
                  </a:cubicBezTo>
                  <a:cubicBezTo>
                    <a:pt x="90243" y="102718"/>
                    <a:pt x="90243" y="102718"/>
                    <a:pt x="90243" y="102718"/>
                  </a:cubicBezTo>
                  <a:cubicBezTo>
                    <a:pt x="89647" y="102487"/>
                    <a:pt x="89322" y="102487"/>
                    <a:pt x="88672" y="102210"/>
                  </a:cubicBezTo>
                  <a:cubicBezTo>
                    <a:pt x="88997" y="103550"/>
                    <a:pt x="89647" y="104335"/>
                    <a:pt x="89647" y="105721"/>
                  </a:cubicBezTo>
                  <a:cubicBezTo>
                    <a:pt x="89647" y="107293"/>
                    <a:pt x="89972" y="109464"/>
                    <a:pt x="88075" y="109464"/>
                  </a:cubicBezTo>
                  <a:cubicBezTo>
                    <a:pt x="86449" y="109464"/>
                    <a:pt x="85203" y="108910"/>
                    <a:pt x="84607" y="107570"/>
                  </a:cubicBezTo>
                  <a:cubicBezTo>
                    <a:pt x="84607" y="107061"/>
                    <a:pt x="84607" y="107061"/>
                    <a:pt x="84607" y="107061"/>
                  </a:cubicBezTo>
                  <a:cubicBezTo>
                    <a:pt x="83306" y="107293"/>
                    <a:pt x="82384" y="106784"/>
                    <a:pt x="81138" y="106507"/>
                  </a:cubicBezTo>
                  <a:cubicBezTo>
                    <a:pt x="82384" y="107847"/>
                    <a:pt x="83306" y="108679"/>
                    <a:pt x="83306" y="110250"/>
                  </a:cubicBezTo>
                  <a:cubicBezTo>
                    <a:pt x="83306" y="110804"/>
                    <a:pt x="82981" y="111082"/>
                    <a:pt x="82384" y="111359"/>
                  </a:cubicBezTo>
                  <a:cubicBezTo>
                    <a:pt x="82384" y="111636"/>
                    <a:pt x="82981" y="111867"/>
                    <a:pt x="82981" y="112144"/>
                  </a:cubicBezTo>
                  <a:cubicBezTo>
                    <a:pt x="82981" y="113484"/>
                    <a:pt x="81409" y="114039"/>
                    <a:pt x="80162" y="115102"/>
                  </a:cubicBezTo>
                  <a:cubicBezTo>
                    <a:pt x="78915" y="116719"/>
                    <a:pt x="79837" y="119953"/>
                    <a:pt x="77344" y="119953"/>
                  </a:cubicBezTo>
                  <a:cubicBezTo>
                    <a:pt x="74146" y="119953"/>
                    <a:pt x="73224" y="117273"/>
                    <a:pt x="70081" y="117273"/>
                  </a:cubicBezTo>
                  <a:cubicBezTo>
                    <a:pt x="67859" y="117273"/>
                    <a:pt x="66937" y="117273"/>
                    <a:pt x="64715" y="117273"/>
                  </a:cubicBezTo>
                  <a:cubicBezTo>
                    <a:pt x="63739" y="117273"/>
                    <a:pt x="63468" y="116719"/>
                    <a:pt x="62493" y="116719"/>
                  </a:cubicBezTo>
                  <a:cubicBezTo>
                    <a:pt x="60921" y="116719"/>
                    <a:pt x="60596" y="118613"/>
                    <a:pt x="58699" y="118613"/>
                  </a:cubicBezTo>
                  <a:cubicBezTo>
                    <a:pt x="56205" y="118613"/>
                    <a:pt x="57452" y="115379"/>
                    <a:pt x="55880" y="113484"/>
                  </a:cubicBezTo>
                  <a:cubicBezTo>
                    <a:pt x="54308" y="111636"/>
                    <a:pt x="53008" y="110250"/>
                    <a:pt x="51111" y="108402"/>
                  </a:cubicBezTo>
                  <a:cubicBezTo>
                    <a:pt x="49268" y="104613"/>
                    <a:pt x="45799" y="103827"/>
                    <a:pt x="43577" y="100038"/>
                  </a:cubicBezTo>
                  <a:cubicBezTo>
                    <a:pt x="41680" y="97081"/>
                    <a:pt x="41680" y="95186"/>
                    <a:pt x="40704" y="92229"/>
                  </a:cubicBezTo>
                  <a:cubicBezTo>
                    <a:pt x="40108" y="90889"/>
                    <a:pt x="39132" y="90381"/>
                    <a:pt x="38536" y="89041"/>
                  </a:cubicBezTo>
                  <a:cubicBezTo>
                    <a:pt x="37886" y="87654"/>
                    <a:pt x="38536" y="86869"/>
                    <a:pt x="38211" y="85252"/>
                  </a:cubicBezTo>
                  <a:cubicBezTo>
                    <a:pt x="37886" y="82572"/>
                    <a:pt x="36314" y="81232"/>
                    <a:pt x="35989" y="78552"/>
                  </a:cubicBezTo>
                  <a:cubicBezTo>
                    <a:pt x="36314" y="78783"/>
                    <a:pt x="36314" y="78783"/>
                    <a:pt x="36314" y="78783"/>
                  </a:cubicBezTo>
                  <a:cubicBezTo>
                    <a:pt x="37560" y="80677"/>
                    <a:pt x="39132" y="81232"/>
                    <a:pt x="41029" y="82572"/>
                  </a:cubicBezTo>
                  <a:cubicBezTo>
                    <a:pt x="42601" y="83634"/>
                    <a:pt x="41355" y="86869"/>
                    <a:pt x="42276" y="84466"/>
                  </a:cubicBezTo>
                  <a:cubicBezTo>
                    <a:pt x="43252" y="84697"/>
                    <a:pt x="43577" y="84974"/>
                    <a:pt x="44498" y="85529"/>
                  </a:cubicBezTo>
                  <a:cubicBezTo>
                    <a:pt x="44498" y="84466"/>
                    <a:pt x="44498" y="84466"/>
                    <a:pt x="44498" y="84466"/>
                  </a:cubicBezTo>
                  <a:cubicBezTo>
                    <a:pt x="44498" y="81740"/>
                    <a:pt x="41680" y="80677"/>
                    <a:pt x="40433" y="78274"/>
                  </a:cubicBezTo>
                  <a:cubicBezTo>
                    <a:pt x="39783" y="76657"/>
                    <a:pt x="39132" y="75040"/>
                    <a:pt x="37235" y="75040"/>
                  </a:cubicBezTo>
                  <a:cubicBezTo>
                    <a:pt x="37235" y="68294"/>
                    <a:pt x="31598" y="65614"/>
                    <a:pt x="28130" y="59422"/>
                  </a:cubicBezTo>
                  <a:cubicBezTo>
                    <a:pt x="26504" y="57019"/>
                    <a:pt x="24336" y="56187"/>
                    <a:pt x="24336" y="53507"/>
                  </a:cubicBezTo>
                  <a:cubicBezTo>
                    <a:pt x="24336" y="53230"/>
                    <a:pt x="24932" y="53230"/>
                    <a:pt x="24932" y="52999"/>
                  </a:cubicBezTo>
                  <a:cubicBezTo>
                    <a:pt x="24932" y="48933"/>
                    <a:pt x="22764" y="46530"/>
                    <a:pt x="21463" y="42464"/>
                  </a:cubicBezTo>
                  <a:cubicBezTo>
                    <a:pt x="21463" y="41956"/>
                    <a:pt x="20542" y="41956"/>
                    <a:pt x="20542" y="41124"/>
                  </a:cubicBezTo>
                  <a:cubicBezTo>
                    <a:pt x="20542" y="38721"/>
                    <a:pt x="22764" y="37936"/>
                    <a:pt x="23035" y="35487"/>
                  </a:cubicBezTo>
                  <a:cubicBezTo>
                    <a:pt x="22439" y="32252"/>
                    <a:pt x="22439" y="32252"/>
                    <a:pt x="22439" y="32252"/>
                  </a:cubicBezTo>
                  <a:cubicBezTo>
                    <a:pt x="23035" y="32252"/>
                    <a:pt x="23035" y="32252"/>
                    <a:pt x="23035" y="32252"/>
                  </a:cubicBezTo>
                  <a:cubicBezTo>
                    <a:pt x="23360" y="32529"/>
                    <a:pt x="23685" y="32807"/>
                    <a:pt x="24010" y="33084"/>
                  </a:cubicBezTo>
                  <a:cubicBezTo>
                    <a:pt x="25907" y="33869"/>
                    <a:pt x="27154" y="33869"/>
                    <a:pt x="29051" y="34147"/>
                  </a:cubicBezTo>
                  <a:cubicBezTo>
                    <a:pt x="30623" y="34701"/>
                    <a:pt x="30948" y="35764"/>
                    <a:pt x="32520" y="35764"/>
                  </a:cubicBezTo>
                  <a:cubicBezTo>
                    <a:pt x="33441" y="35764"/>
                    <a:pt x="33766" y="35209"/>
                    <a:pt x="34742" y="35209"/>
                  </a:cubicBezTo>
                  <a:cubicBezTo>
                    <a:pt x="37886" y="35209"/>
                    <a:pt x="39132" y="36827"/>
                    <a:pt x="42005" y="37658"/>
                  </a:cubicBezTo>
                  <a:cubicBezTo>
                    <a:pt x="47642" y="39784"/>
                    <a:pt x="50840" y="41124"/>
                    <a:pt x="56476" y="43296"/>
                  </a:cubicBezTo>
                  <a:cubicBezTo>
                    <a:pt x="59349" y="44081"/>
                    <a:pt x="61246" y="45467"/>
                    <a:pt x="64390" y="45467"/>
                  </a:cubicBezTo>
                  <a:cubicBezTo>
                    <a:pt x="67208" y="45467"/>
                    <a:pt x="67208" y="45467"/>
                    <a:pt x="67208" y="45467"/>
                  </a:cubicBezTo>
                  <a:cubicBezTo>
                    <a:pt x="69105" y="45467"/>
                    <a:pt x="69756" y="46807"/>
                    <a:pt x="71653" y="47593"/>
                  </a:cubicBezTo>
                  <a:cubicBezTo>
                    <a:pt x="71978" y="45698"/>
                    <a:pt x="71978" y="43296"/>
                    <a:pt x="74146" y="43296"/>
                  </a:cubicBezTo>
                  <a:cubicBezTo>
                    <a:pt x="75772" y="43296"/>
                    <a:pt x="76693" y="44358"/>
                    <a:pt x="77940" y="45190"/>
                  </a:cubicBezTo>
                  <a:cubicBezTo>
                    <a:pt x="79837" y="46530"/>
                    <a:pt x="80487" y="47593"/>
                    <a:pt x="82059" y="49210"/>
                  </a:cubicBezTo>
                  <a:cubicBezTo>
                    <a:pt x="82710" y="50550"/>
                    <a:pt x="79241" y="43296"/>
                    <a:pt x="79241" y="42233"/>
                  </a:cubicBezTo>
                  <a:cubicBezTo>
                    <a:pt x="79241" y="41124"/>
                    <a:pt x="79241" y="41124"/>
                    <a:pt x="79241" y="41124"/>
                  </a:cubicBezTo>
                  <a:cubicBezTo>
                    <a:pt x="79512" y="41124"/>
                    <a:pt x="79837" y="41124"/>
                    <a:pt x="79837" y="41124"/>
                  </a:cubicBezTo>
                  <a:cubicBezTo>
                    <a:pt x="81734" y="41124"/>
                    <a:pt x="82710" y="42233"/>
                    <a:pt x="84607" y="42233"/>
                  </a:cubicBezTo>
                  <a:cubicBezTo>
                    <a:pt x="86449" y="42233"/>
                    <a:pt x="87100" y="40338"/>
                    <a:pt x="88672" y="40338"/>
                  </a:cubicBezTo>
                  <a:cubicBezTo>
                    <a:pt x="89972" y="40338"/>
                    <a:pt x="90569" y="41956"/>
                    <a:pt x="91815" y="41956"/>
                  </a:cubicBezTo>
                  <a:cubicBezTo>
                    <a:pt x="95284" y="41956"/>
                    <a:pt x="96910" y="39276"/>
                    <a:pt x="98482" y="36549"/>
                  </a:cubicBezTo>
                  <a:cubicBezTo>
                    <a:pt x="100379" y="37381"/>
                    <a:pt x="100975" y="38444"/>
                    <a:pt x="103197" y="38444"/>
                  </a:cubicBezTo>
                  <a:cubicBezTo>
                    <a:pt x="105745" y="38444"/>
                    <a:pt x="107642" y="36827"/>
                    <a:pt x="107642" y="34701"/>
                  </a:cubicBezTo>
                  <a:cubicBezTo>
                    <a:pt x="107642" y="32529"/>
                    <a:pt x="117073" y="38998"/>
                    <a:pt x="117073" y="40893"/>
                  </a:cubicBezTo>
                  <a:cubicBezTo>
                    <a:pt x="117073" y="41956"/>
                    <a:pt x="114905" y="41956"/>
                    <a:pt x="114905" y="43018"/>
                  </a:cubicBezTo>
                  <a:cubicBezTo>
                    <a:pt x="114905" y="43296"/>
                    <a:pt x="115176" y="43296"/>
                    <a:pt x="115176" y="43573"/>
                  </a:cubicBezTo>
                  <a:cubicBezTo>
                    <a:pt x="115176" y="47038"/>
                    <a:pt x="115176" y="47038"/>
                    <a:pt x="115176" y="47038"/>
                  </a:cubicBezTo>
                  <a:cubicBezTo>
                    <a:pt x="115176" y="48147"/>
                    <a:pt x="116151" y="48656"/>
                    <a:pt x="116151" y="49765"/>
                  </a:cubicBezTo>
                  <a:cubicBezTo>
                    <a:pt x="116151" y="50827"/>
                    <a:pt x="115501" y="51613"/>
                    <a:pt x="115501" y="52722"/>
                  </a:cubicBezTo>
                  <a:cubicBezTo>
                    <a:pt x="115501" y="55402"/>
                    <a:pt x="115501" y="55402"/>
                    <a:pt x="115501" y="55402"/>
                  </a:cubicBezTo>
                  <a:cubicBezTo>
                    <a:pt x="115501" y="57019"/>
                    <a:pt x="117073" y="57805"/>
                    <a:pt x="117073" y="59699"/>
                  </a:cubicBezTo>
                  <a:cubicBezTo>
                    <a:pt x="117073" y="61316"/>
                    <a:pt x="115826" y="62379"/>
                    <a:pt x="115826" y="63996"/>
                  </a:cubicBezTo>
                  <a:cubicBezTo>
                    <a:pt x="115826" y="65614"/>
                    <a:pt x="116151" y="66445"/>
                    <a:pt x="116151" y="68063"/>
                  </a:cubicBezTo>
                  <a:cubicBezTo>
                    <a:pt x="116151" y="69403"/>
                    <a:pt x="115176" y="70188"/>
                    <a:pt x="115176" y="71528"/>
                  </a:cubicBezTo>
                  <a:cubicBezTo>
                    <a:pt x="115176" y="72360"/>
                    <a:pt x="116151" y="72868"/>
                    <a:pt x="116476" y="73700"/>
                  </a:cubicBezTo>
                  <a:cubicBezTo>
                    <a:pt x="115501" y="73700"/>
                    <a:pt x="115176" y="72868"/>
                    <a:pt x="113929" y="72868"/>
                  </a:cubicBezTo>
                  <a:cubicBezTo>
                    <a:pt x="113929" y="72591"/>
                    <a:pt x="113929" y="72591"/>
                    <a:pt x="113929" y="72360"/>
                  </a:cubicBezTo>
                  <a:cubicBezTo>
                    <a:pt x="113929" y="71805"/>
                    <a:pt x="114254" y="71528"/>
                    <a:pt x="114254" y="70743"/>
                  </a:cubicBezTo>
                  <a:cubicBezTo>
                    <a:pt x="111707" y="71805"/>
                    <a:pt x="111111" y="73977"/>
                    <a:pt x="110460" y="76380"/>
                  </a:cubicBezTo>
                  <a:cubicBezTo>
                    <a:pt x="109810" y="78274"/>
                    <a:pt x="108563" y="79060"/>
                    <a:pt x="108563" y="81232"/>
                  </a:cubicBezTo>
                  <a:cubicBezTo>
                    <a:pt x="108563" y="81509"/>
                    <a:pt x="108888" y="81509"/>
                    <a:pt x="108888" y="81740"/>
                  </a:cubicBezTo>
                  <a:close/>
                  <a:moveTo>
                    <a:pt x="90894" y="110250"/>
                  </a:moveTo>
                  <a:lnTo>
                    <a:pt x="90894" y="110250"/>
                  </a:lnTo>
                  <a:cubicBezTo>
                    <a:pt x="90569" y="110019"/>
                    <a:pt x="90569" y="110019"/>
                    <a:pt x="90243" y="110019"/>
                  </a:cubicBezTo>
                  <a:cubicBezTo>
                    <a:pt x="88346" y="110019"/>
                    <a:pt x="88672" y="112144"/>
                    <a:pt x="87750" y="113484"/>
                  </a:cubicBezTo>
                  <a:cubicBezTo>
                    <a:pt x="88672" y="114316"/>
                    <a:pt x="88672" y="115379"/>
                    <a:pt x="89647" y="116211"/>
                  </a:cubicBezTo>
                  <a:cubicBezTo>
                    <a:pt x="90894" y="115102"/>
                    <a:pt x="90569" y="114039"/>
                    <a:pt x="91219" y="113253"/>
                  </a:cubicBezTo>
                  <a:cubicBezTo>
                    <a:pt x="90894" y="112144"/>
                    <a:pt x="90894" y="112144"/>
                    <a:pt x="90894" y="112144"/>
                  </a:cubicBezTo>
                  <a:cubicBezTo>
                    <a:pt x="90894" y="110250"/>
                    <a:pt x="90894" y="110250"/>
                    <a:pt x="90894" y="110250"/>
                  </a:cubicBezTo>
                  <a:close/>
                  <a:moveTo>
                    <a:pt x="111382" y="89272"/>
                  </a:moveTo>
                  <a:lnTo>
                    <a:pt x="111382" y="89272"/>
                  </a:lnTo>
                  <a:cubicBezTo>
                    <a:pt x="111382" y="89041"/>
                    <a:pt x="111382" y="89041"/>
                    <a:pt x="111382" y="89041"/>
                  </a:cubicBezTo>
                  <a:cubicBezTo>
                    <a:pt x="110785" y="88763"/>
                    <a:pt x="110785" y="88763"/>
                    <a:pt x="110785" y="88763"/>
                  </a:cubicBezTo>
                  <a:cubicBezTo>
                    <a:pt x="110135" y="89826"/>
                    <a:pt x="110135" y="90381"/>
                    <a:pt x="109810" y="91166"/>
                  </a:cubicBezTo>
                  <a:cubicBezTo>
                    <a:pt x="110135" y="91166"/>
                    <a:pt x="110460" y="91443"/>
                    <a:pt x="110785" y="91443"/>
                  </a:cubicBezTo>
                  <a:cubicBezTo>
                    <a:pt x="111111" y="91443"/>
                    <a:pt x="111382" y="91166"/>
                    <a:pt x="111707" y="91166"/>
                  </a:cubicBezTo>
                  <a:cubicBezTo>
                    <a:pt x="111382" y="89272"/>
                    <a:pt x="111382" y="89272"/>
                    <a:pt x="111382" y="89272"/>
                  </a:cubicBezTo>
                  <a:close/>
                  <a:moveTo>
                    <a:pt x="27804" y="30912"/>
                  </a:moveTo>
                  <a:lnTo>
                    <a:pt x="27804" y="30912"/>
                  </a:lnTo>
                  <a:cubicBezTo>
                    <a:pt x="27479" y="31744"/>
                    <a:pt x="27479" y="32252"/>
                    <a:pt x="27154" y="32807"/>
                  </a:cubicBezTo>
                  <a:cubicBezTo>
                    <a:pt x="27804" y="33084"/>
                    <a:pt x="27804" y="33084"/>
                    <a:pt x="27804" y="33084"/>
                  </a:cubicBezTo>
                  <a:cubicBezTo>
                    <a:pt x="29051" y="32807"/>
                    <a:pt x="29701" y="32529"/>
                    <a:pt x="30298" y="31744"/>
                  </a:cubicBezTo>
                  <a:cubicBezTo>
                    <a:pt x="29376" y="31467"/>
                    <a:pt x="28726" y="31189"/>
                    <a:pt x="27804" y="30912"/>
                  </a:cubicBezTo>
                  <a:close/>
                  <a:moveTo>
                    <a:pt x="103848" y="7809"/>
                  </a:moveTo>
                  <a:lnTo>
                    <a:pt x="103848" y="7809"/>
                  </a:lnTo>
                  <a:cubicBezTo>
                    <a:pt x="105420" y="8594"/>
                    <a:pt x="106070" y="9934"/>
                    <a:pt x="106070" y="11551"/>
                  </a:cubicBezTo>
                  <a:cubicBezTo>
                    <a:pt x="106070" y="11829"/>
                    <a:pt x="105745" y="11829"/>
                    <a:pt x="105420" y="12106"/>
                  </a:cubicBezTo>
                  <a:cubicBezTo>
                    <a:pt x="105745" y="12614"/>
                    <a:pt x="105745" y="12614"/>
                    <a:pt x="105745" y="12614"/>
                  </a:cubicBezTo>
                  <a:cubicBezTo>
                    <a:pt x="107913" y="12614"/>
                    <a:pt x="108238" y="14509"/>
                    <a:pt x="109214" y="16403"/>
                  </a:cubicBezTo>
                  <a:cubicBezTo>
                    <a:pt x="109810" y="17743"/>
                    <a:pt x="110460" y="18298"/>
                    <a:pt x="111111" y="19638"/>
                  </a:cubicBezTo>
                  <a:cubicBezTo>
                    <a:pt x="112357" y="19360"/>
                    <a:pt x="112357" y="18020"/>
                    <a:pt x="113604" y="18020"/>
                  </a:cubicBezTo>
                  <a:cubicBezTo>
                    <a:pt x="114579" y="18020"/>
                    <a:pt x="115176" y="18298"/>
                    <a:pt x="116151" y="18529"/>
                  </a:cubicBezTo>
                  <a:cubicBezTo>
                    <a:pt x="116151" y="18298"/>
                    <a:pt x="116151" y="18298"/>
                    <a:pt x="116151" y="17743"/>
                  </a:cubicBezTo>
                  <a:cubicBezTo>
                    <a:pt x="116151" y="17189"/>
                    <a:pt x="116151" y="16680"/>
                    <a:pt x="116151" y="15849"/>
                  </a:cubicBezTo>
                  <a:cubicBezTo>
                    <a:pt x="115826" y="15849"/>
                    <a:pt x="115501" y="15849"/>
                    <a:pt x="114905" y="15849"/>
                  </a:cubicBezTo>
                  <a:cubicBezTo>
                    <a:pt x="114579" y="15849"/>
                    <a:pt x="114579" y="15571"/>
                    <a:pt x="114254" y="15571"/>
                  </a:cubicBezTo>
                  <a:cubicBezTo>
                    <a:pt x="114905" y="14786"/>
                    <a:pt x="115501" y="14509"/>
                    <a:pt x="115501" y="13723"/>
                  </a:cubicBezTo>
                  <a:cubicBezTo>
                    <a:pt x="115501" y="10997"/>
                    <a:pt x="115501" y="10997"/>
                    <a:pt x="115501" y="10997"/>
                  </a:cubicBezTo>
                  <a:cubicBezTo>
                    <a:pt x="110785" y="10997"/>
                    <a:pt x="110135" y="6977"/>
                    <a:pt x="106666" y="4297"/>
                  </a:cubicBezTo>
                  <a:cubicBezTo>
                    <a:pt x="106070" y="5914"/>
                    <a:pt x="105420" y="6977"/>
                    <a:pt x="103848" y="7809"/>
                  </a:cubicBezTo>
                  <a:close/>
                  <a:moveTo>
                    <a:pt x="112953" y="22318"/>
                  </a:moveTo>
                  <a:lnTo>
                    <a:pt x="112953" y="22318"/>
                  </a:lnTo>
                  <a:cubicBezTo>
                    <a:pt x="112357" y="22318"/>
                    <a:pt x="111707" y="22040"/>
                    <a:pt x="111111" y="22040"/>
                  </a:cubicBezTo>
                  <a:cubicBezTo>
                    <a:pt x="109810" y="22040"/>
                    <a:pt x="108563" y="22872"/>
                    <a:pt x="108563" y="23658"/>
                  </a:cubicBezTo>
                  <a:cubicBezTo>
                    <a:pt x="109810" y="24443"/>
                    <a:pt x="110785" y="24720"/>
                    <a:pt x="112357" y="24720"/>
                  </a:cubicBezTo>
                  <a:cubicBezTo>
                    <a:pt x="113604" y="24720"/>
                    <a:pt x="114579" y="24443"/>
                    <a:pt x="115826" y="23935"/>
                  </a:cubicBezTo>
                  <a:cubicBezTo>
                    <a:pt x="116476" y="24443"/>
                    <a:pt x="116747" y="24998"/>
                    <a:pt x="117398" y="25829"/>
                  </a:cubicBezTo>
                  <a:cubicBezTo>
                    <a:pt x="118319" y="25275"/>
                    <a:pt x="118970" y="24998"/>
                    <a:pt x="119945" y="24212"/>
                  </a:cubicBezTo>
                  <a:cubicBezTo>
                    <a:pt x="118970" y="23103"/>
                    <a:pt x="118319" y="22318"/>
                    <a:pt x="117723" y="20978"/>
                  </a:cubicBezTo>
                  <a:cubicBezTo>
                    <a:pt x="117073" y="20700"/>
                    <a:pt x="117073" y="20700"/>
                    <a:pt x="117073" y="20700"/>
                  </a:cubicBezTo>
                  <a:cubicBezTo>
                    <a:pt x="116151" y="22040"/>
                    <a:pt x="114579" y="22318"/>
                    <a:pt x="112953" y="22318"/>
                  </a:cubicBezTo>
                  <a:close/>
                  <a:moveTo>
                    <a:pt x="112032" y="27678"/>
                  </a:moveTo>
                  <a:lnTo>
                    <a:pt x="112032" y="27678"/>
                  </a:lnTo>
                  <a:cubicBezTo>
                    <a:pt x="112032" y="27955"/>
                    <a:pt x="112032" y="28232"/>
                    <a:pt x="112032" y="28509"/>
                  </a:cubicBezTo>
                  <a:cubicBezTo>
                    <a:pt x="113279" y="28232"/>
                    <a:pt x="113929" y="27678"/>
                    <a:pt x="114579" y="26892"/>
                  </a:cubicBezTo>
                  <a:cubicBezTo>
                    <a:pt x="113604" y="26615"/>
                    <a:pt x="112032" y="26892"/>
                    <a:pt x="112032" y="27678"/>
                  </a:cubicBezTo>
                  <a:close/>
                  <a:moveTo>
                    <a:pt x="26178" y="24998"/>
                  </a:moveTo>
                  <a:lnTo>
                    <a:pt x="26178" y="24998"/>
                  </a:lnTo>
                  <a:cubicBezTo>
                    <a:pt x="29051" y="24998"/>
                    <a:pt x="29051" y="24998"/>
                    <a:pt x="29051" y="24998"/>
                  </a:cubicBezTo>
                  <a:cubicBezTo>
                    <a:pt x="29051" y="24443"/>
                    <a:pt x="29051" y="24212"/>
                    <a:pt x="29051" y="23380"/>
                  </a:cubicBezTo>
                  <a:cubicBezTo>
                    <a:pt x="27804" y="23658"/>
                    <a:pt x="27154" y="24443"/>
                    <a:pt x="26178" y="24998"/>
                  </a:cubicBezTo>
                  <a:close/>
                  <a:moveTo>
                    <a:pt x="4444" y="1062"/>
                  </a:moveTo>
                  <a:lnTo>
                    <a:pt x="4444" y="1062"/>
                  </a:lnTo>
                  <a:cubicBezTo>
                    <a:pt x="4119" y="785"/>
                    <a:pt x="3794" y="508"/>
                    <a:pt x="3197" y="277"/>
                  </a:cubicBezTo>
                  <a:cubicBezTo>
                    <a:pt x="2872" y="0"/>
                    <a:pt x="2872" y="0"/>
                    <a:pt x="2872" y="0"/>
                  </a:cubicBezTo>
                  <a:cubicBezTo>
                    <a:pt x="2872" y="785"/>
                    <a:pt x="3197" y="1340"/>
                    <a:pt x="2872" y="2125"/>
                  </a:cubicBezTo>
                  <a:cubicBezTo>
                    <a:pt x="2222" y="2957"/>
                    <a:pt x="650" y="2680"/>
                    <a:pt x="650" y="3465"/>
                  </a:cubicBezTo>
                  <a:cubicBezTo>
                    <a:pt x="650" y="4297"/>
                    <a:pt x="1300" y="4574"/>
                    <a:pt x="1300" y="5360"/>
                  </a:cubicBezTo>
                  <a:cubicBezTo>
                    <a:pt x="1300" y="6700"/>
                    <a:pt x="0" y="7254"/>
                    <a:pt x="0" y="8594"/>
                  </a:cubicBezTo>
                  <a:cubicBezTo>
                    <a:pt x="0" y="9657"/>
                    <a:pt x="0" y="9657"/>
                    <a:pt x="0" y="9657"/>
                  </a:cubicBezTo>
                  <a:cubicBezTo>
                    <a:pt x="650" y="9657"/>
                    <a:pt x="975" y="9657"/>
                    <a:pt x="1571" y="9657"/>
                  </a:cubicBezTo>
                  <a:cubicBezTo>
                    <a:pt x="1571" y="15063"/>
                    <a:pt x="1571" y="15063"/>
                    <a:pt x="1571" y="15063"/>
                  </a:cubicBezTo>
                  <a:cubicBezTo>
                    <a:pt x="1571" y="15063"/>
                    <a:pt x="1897" y="15340"/>
                    <a:pt x="2222" y="15340"/>
                  </a:cubicBezTo>
                  <a:cubicBezTo>
                    <a:pt x="3197" y="15340"/>
                    <a:pt x="3197" y="14509"/>
                    <a:pt x="3794" y="13954"/>
                  </a:cubicBezTo>
                  <a:cubicBezTo>
                    <a:pt x="5691" y="13169"/>
                    <a:pt x="7262" y="12106"/>
                    <a:pt x="7262" y="10211"/>
                  </a:cubicBezTo>
                  <a:cubicBezTo>
                    <a:pt x="7262" y="8317"/>
                    <a:pt x="6341" y="7531"/>
                    <a:pt x="6341" y="5914"/>
                  </a:cubicBezTo>
                  <a:cubicBezTo>
                    <a:pt x="6341" y="4574"/>
                    <a:pt x="6937" y="3742"/>
                    <a:pt x="6937" y="2125"/>
                  </a:cubicBezTo>
                  <a:cubicBezTo>
                    <a:pt x="6937" y="1340"/>
                    <a:pt x="5365" y="1340"/>
                    <a:pt x="4444" y="1062"/>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2977" name="Shape 2977"/>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AUSTRALIA EDITABLE MAP</a:t>
            </a:r>
          </a:p>
        </p:txBody>
      </p:sp>
      <p:sp>
        <p:nvSpPr>
          <p:cNvPr id="2978" name="Shape 2978"/>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979" name="Shape 2979"/>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980" name="Shape 2980"/>
          <p:cNvGrpSpPr/>
          <p:nvPr/>
        </p:nvGrpSpPr>
        <p:grpSpPr>
          <a:xfrm>
            <a:off x="1476562" y="4338258"/>
            <a:ext cx="11003808" cy="6612520"/>
            <a:chOff x="11972290" y="4332248"/>
            <a:chExt cx="12640146" cy="7595845"/>
          </a:xfrm>
        </p:grpSpPr>
        <p:sp>
          <p:nvSpPr>
            <p:cNvPr id="2981" name="Shape 2981"/>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82" name="Shape 2982"/>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83" name="Shape 2983"/>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984" name="Shape 2984"/>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85" name="Shape 2985"/>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86" name="Shape 2986"/>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987" name="Shape 2987"/>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88" name="Shape 2988"/>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89" name="Shape 2989"/>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990" name="Shape 2990"/>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91" name="Shape 2991"/>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92" name="Shape 2992"/>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993" name="Shape 2993"/>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2997"/>
        <p:cNvGrpSpPr/>
        <p:nvPr/>
      </p:nvGrpSpPr>
      <p:grpSpPr>
        <a:xfrm>
          <a:off x="0" y="0"/>
          <a:ext cx="0" cy="0"/>
          <a:chOff x="0" y="0"/>
          <a:chExt cx="0" cy="0"/>
        </a:xfrm>
      </p:grpSpPr>
      <p:grpSp>
        <p:nvGrpSpPr>
          <p:cNvPr id="2998" name="Shape 2998"/>
          <p:cNvGrpSpPr/>
          <p:nvPr/>
        </p:nvGrpSpPr>
        <p:grpSpPr>
          <a:xfrm>
            <a:off x="1088591" y="4338258"/>
            <a:ext cx="10226720" cy="7354928"/>
            <a:chOff x="-9" y="5"/>
            <a:chExt cx="5768" cy="4313"/>
          </a:xfrm>
        </p:grpSpPr>
        <p:sp>
          <p:nvSpPr>
            <p:cNvPr id="2999" name="Shape 2999"/>
            <p:cNvSpPr/>
            <p:nvPr/>
          </p:nvSpPr>
          <p:spPr>
            <a:xfrm>
              <a:off x="3679" y="4063"/>
              <a:ext cx="311" cy="254"/>
            </a:xfrm>
            <a:custGeom>
              <a:avLst/>
              <a:gdLst/>
              <a:ahLst/>
              <a:cxnLst/>
              <a:rect l="0" t="0" r="0" b="0"/>
              <a:pathLst>
                <a:path w="120000" h="120000" extrusionOk="0">
                  <a:moveTo>
                    <a:pt x="98603" y="2836"/>
                  </a:moveTo>
                  <a:cubicBezTo>
                    <a:pt x="98603" y="2836"/>
                    <a:pt x="96285" y="12872"/>
                    <a:pt x="92719" y="11345"/>
                  </a:cubicBezTo>
                  <a:cubicBezTo>
                    <a:pt x="89153" y="9600"/>
                    <a:pt x="84873" y="7200"/>
                    <a:pt x="80950" y="7636"/>
                  </a:cubicBezTo>
                  <a:cubicBezTo>
                    <a:pt x="77206" y="8072"/>
                    <a:pt x="75958" y="10036"/>
                    <a:pt x="73283" y="13309"/>
                  </a:cubicBezTo>
                  <a:cubicBezTo>
                    <a:pt x="70430" y="16581"/>
                    <a:pt x="67399" y="18545"/>
                    <a:pt x="63833" y="17018"/>
                  </a:cubicBezTo>
                  <a:cubicBezTo>
                    <a:pt x="60445" y="15272"/>
                    <a:pt x="58841" y="18545"/>
                    <a:pt x="56879" y="15272"/>
                  </a:cubicBezTo>
                  <a:cubicBezTo>
                    <a:pt x="54918" y="12000"/>
                    <a:pt x="52956" y="7636"/>
                    <a:pt x="50638" y="10472"/>
                  </a:cubicBezTo>
                  <a:cubicBezTo>
                    <a:pt x="48320" y="13309"/>
                    <a:pt x="46002" y="14836"/>
                    <a:pt x="46359" y="19418"/>
                  </a:cubicBezTo>
                  <a:cubicBezTo>
                    <a:pt x="46716" y="23781"/>
                    <a:pt x="43684" y="25963"/>
                    <a:pt x="41367" y="24218"/>
                  </a:cubicBezTo>
                  <a:cubicBezTo>
                    <a:pt x="39049" y="22690"/>
                    <a:pt x="28885" y="18109"/>
                    <a:pt x="28528" y="22254"/>
                  </a:cubicBezTo>
                  <a:cubicBezTo>
                    <a:pt x="27994" y="26181"/>
                    <a:pt x="34591" y="29454"/>
                    <a:pt x="31203" y="32290"/>
                  </a:cubicBezTo>
                  <a:cubicBezTo>
                    <a:pt x="27637" y="35127"/>
                    <a:pt x="24962" y="38836"/>
                    <a:pt x="21396" y="40363"/>
                  </a:cubicBezTo>
                  <a:cubicBezTo>
                    <a:pt x="18008" y="42109"/>
                    <a:pt x="12838" y="50181"/>
                    <a:pt x="9450" y="53672"/>
                  </a:cubicBezTo>
                  <a:cubicBezTo>
                    <a:pt x="5884" y="57381"/>
                    <a:pt x="0" y="56945"/>
                    <a:pt x="3566" y="61090"/>
                  </a:cubicBezTo>
                  <a:cubicBezTo>
                    <a:pt x="6953" y="65018"/>
                    <a:pt x="7845" y="64581"/>
                    <a:pt x="5884" y="69163"/>
                  </a:cubicBezTo>
                  <a:cubicBezTo>
                    <a:pt x="3922" y="73527"/>
                    <a:pt x="6240" y="80945"/>
                    <a:pt x="5884" y="84436"/>
                  </a:cubicBezTo>
                  <a:cubicBezTo>
                    <a:pt x="5527" y="88145"/>
                    <a:pt x="8558" y="90109"/>
                    <a:pt x="9806" y="95345"/>
                  </a:cubicBezTo>
                  <a:cubicBezTo>
                    <a:pt x="10876" y="100581"/>
                    <a:pt x="8915" y="100145"/>
                    <a:pt x="14442" y="103854"/>
                  </a:cubicBezTo>
                  <a:cubicBezTo>
                    <a:pt x="19970" y="107563"/>
                    <a:pt x="18365" y="105600"/>
                    <a:pt x="24606" y="108654"/>
                  </a:cubicBezTo>
                  <a:cubicBezTo>
                    <a:pt x="30846" y="111927"/>
                    <a:pt x="35126" y="106254"/>
                    <a:pt x="39049" y="109090"/>
                  </a:cubicBezTo>
                  <a:cubicBezTo>
                    <a:pt x="42793" y="111927"/>
                    <a:pt x="59197" y="120000"/>
                    <a:pt x="60802" y="116509"/>
                  </a:cubicBezTo>
                  <a:cubicBezTo>
                    <a:pt x="62407" y="112800"/>
                    <a:pt x="60802" y="103854"/>
                    <a:pt x="66686" y="103854"/>
                  </a:cubicBezTo>
                  <a:cubicBezTo>
                    <a:pt x="72392" y="103854"/>
                    <a:pt x="80594" y="96218"/>
                    <a:pt x="81842" y="92945"/>
                  </a:cubicBezTo>
                  <a:cubicBezTo>
                    <a:pt x="82912" y="89672"/>
                    <a:pt x="87191" y="86181"/>
                    <a:pt x="90401" y="86181"/>
                  </a:cubicBezTo>
                  <a:cubicBezTo>
                    <a:pt x="93432" y="86181"/>
                    <a:pt x="104843" y="80945"/>
                    <a:pt x="101277" y="77672"/>
                  </a:cubicBezTo>
                  <a:cubicBezTo>
                    <a:pt x="97711" y="74400"/>
                    <a:pt x="94680" y="67418"/>
                    <a:pt x="98246" y="66763"/>
                  </a:cubicBezTo>
                  <a:cubicBezTo>
                    <a:pt x="101634" y="65890"/>
                    <a:pt x="108588" y="61745"/>
                    <a:pt x="105557" y="59345"/>
                  </a:cubicBezTo>
                  <a:cubicBezTo>
                    <a:pt x="102526" y="56945"/>
                    <a:pt x="94680" y="58254"/>
                    <a:pt x="101991" y="49745"/>
                  </a:cubicBezTo>
                  <a:cubicBezTo>
                    <a:pt x="109479" y="41236"/>
                    <a:pt x="108588" y="34690"/>
                    <a:pt x="112867" y="34036"/>
                  </a:cubicBezTo>
                  <a:cubicBezTo>
                    <a:pt x="117325" y="33163"/>
                    <a:pt x="120000" y="34036"/>
                    <a:pt x="119643" y="27054"/>
                  </a:cubicBezTo>
                  <a:cubicBezTo>
                    <a:pt x="119108" y="20290"/>
                    <a:pt x="119108" y="11345"/>
                    <a:pt x="115720" y="9381"/>
                  </a:cubicBezTo>
                  <a:cubicBezTo>
                    <a:pt x="112154" y="7200"/>
                    <a:pt x="106805" y="8945"/>
                    <a:pt x="105200" y="6763"/>
                  </a:cubicBezTo>
                  <a:cubicBezTo>
                    <a:pt x="103595" y="4800"/>
                    <a:pt x="98959" y="0"/>
                    <a:pt x="98603" y="2836"/>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00" name="Shape 3000"/>
            <p:cNvSpPr/>
            <p:nvPr/>
          </p:nvSpPr>
          <p:spPr>
            <a:xfrm>
              <a:off x="-9" y="632"/>
              <a:ext cx="2306" cy="1593"/>
            </a:xfrm>
            <a:custGeom>
              <a:avLst/>
              <a:gdLst/>
              <a:ahLst/>
              <a:cxnLst/>
              <a:rect l="0" t="0" r="0" b="0"/>
              <a:pathLst>
                <a:path w="120000" h="120000" extrusionOk="0">
                  <a:moveTo>
                    <a:pt x="104629" y="89476"/>
                  </a:moveTo>
                  <a:cubicBezTo>
                    <a:pt x="105159" y="88465"/>
                    <a:pt x="104725" y="86895"/>
                    <a:pt x="104629" y="85604"/>
                  </a:cubicBezTo>
                  <a:cubicBezTo>
                    <a:pt x="104533" y="84313"/>
                    <a:pt x="104003" y="81976"/>
                    <a:pt x="104003" y="79674"/>
                  </a:cubicBezTo>
                  <a:cubicBezTo>
                    <a:pt x="104003" y="77337"/>
                    <a:pt x="105785" y="76569"/>
                    <a:pt x="106725" y="76430"/>
                  </a:cubicBezTo>
                  <a:cubicBezTo>
                    <a:pt x="107689" y="76290"/>
                    <a:pt x="108411" y="76046"/>
                    <a:pt x="108725" y="74755"/>
                  </a:cubicBezTo>
                  <a:cubicBezTo>
                    <a:pt x="109038" y="73465"/>
                    <a:pt x="110628" y="73081"/>
                    <a:pt x="111351" y="71895"/>
                  </a:cubicBezTo>
                  <a:cubicBezTo>
                    <a:pt x="112097" y="70744"/>
                    <a:pt x="113254" y="70988"/>
                    <a:pt x="114314" y="69976"/>
                  </a:cubicBezTo>
                  <a:cubicBezTo>
                    <a:pt x="115350" y="68930"/>
                    <a:pt x="116627" y="69313"/>
                    <a:pt x="118313" y="68546"/>
                  </a:cubicBezTo>
                  <a:cubicBezTo>
                    <a:pt x="120000" y="67779"/>
                    <a:pt x="118843" y="66104"/>
                    <a:pt x="119156" y="64534"/>
                  </a:cubicBezTo>
                  <a:cubicBezTo>
                    <a:pt x="119277" y="63872"/>
                    <a:pt x="119614" y="63209"/>
                    <a:pt x="119927" y="62686"/>
                  </a:cubicBezTo>
                  <a:cubicBezTo>
                    <a:pt x="119783" y="62511"/>
                    <a:pt x="119975" y="62232"/>
                    <a:pt x="119879" y="61569"/>
                  </a:cubicBezTo>
                  <a:cubicBezTo>
                    <a:pt x="119734" y="60488"/>
                    <a:pt x="119180" y="59930"/>
                    <a:pt x="118771" y="59058"/>
                  </a:cubicBezTo>
                  <a:cubicBezTo>
                    <a:pt x="118385" y="58186"/>
                    <a:pt x="117831" y="58639"/>
                    <a:pt x="117687" y="56895"/>
                  </a:cubicBezTo>
                  <a:cubicBezTo>
                    <a:pt x="117518" y="55151"/>
                    <a:pt x="116892" y="54104"/>
                    <a:pt x="116723" y="53127"/>
                  </a:cubicBezTo>
                  <a:cubicBezTo>
                    <a:pt x="116579" y="52151"/>
                    <a:pt x="116892" y="52151"/>
                    <a:pt x="115928" y="51279"/>
                  </a:cubicBezTo>
                  <a:cubicBezTo>
                    <a:pt x="114988" y="50406"/>
                    <a:pt x="115711" y="50302"/>
                    <a:pt x="115543" y="49151"/>
                  </a:cubicBezTo>
                  <a:cubicBezTo>
                    <a:pt x="115398" y="48000"/>
                    <a:pt x="114603" y="48383"/>
                    <a:pt x="113736" y="48279"/>
                  </a:cubicBezTo>
                  <a:cubicBezTo>
                    <a:pt x="112868" y="48174"/>
                    <a:pt x="112627" y="47511"/>
                    <a:pt x="111688" y="46813"/>
                  </a:cubicBezTo>
                  <a:cubicBezTo>
                    <a:pt x="110724" y="46151"/>
                    <a:pt x="111519" y="46325"/>
                    <a:pt x="110724" y="45383"/>
                  </a:cubicBezTo>
                  <a:cubicBezTo>
                    <a:pt x="109929" y="44406"/>
                    <a:pt x="109857" y="44581"/>
                    <a:pt x="108990" y="44511"/>
                  </a:cubicBezTo>
                  <a:cubicBezTo>
                    <a:pt x="108122" y="44406"/>
                    <a:pt x="108291" y="43639"/>
                    <a:pt x="108122" y="42837"/>
                  </a:cubicBezTo>
                  <a:cubicBezTo>
                    <a:pt x="107978" y="42069"/>
                    <a:pt x="107255" y="42069"/>
                    <a:pt x="106388" y="41302"/>
                  </a:cubicBezTo>
                  <a:cubicBezTo>
                    <a:pt x="105520" y="40534"/>
                    <a:pt x="102437" y="40709"/>
                    <a:pt x="101425" y="40604"/>
                  </a:cubicBezTo>
                  <a:cubicBezTo>
                    <a:pt x="100389" y="40534"/>
                    <a:pt x="99907" y="39941"/>
                    <a:pt x="98341" y="39662"/>
                  </a:cubicBezTo>
                  <a:cubicBezTo>
                    <a:pt x="96751" y="39348"/>
                    <a:pt x="97715" y="39069"/>
                    <a:pt x="95330" y="38197"/>
                  </a:cubicBezTo>
                  <a:cubicBezTo>
                    <a:pt x="92969" y="37325"/>
                    <a:pt x="93595" y="35965"/>
                    <a:pt x="93451" y="34988"/>
                  </a:cubicBezTo>
                  <a:cubicBezTo>
                    <a:pt x="93282" y="34011"/>
                    <a:pt x="93692" y="32651"/>
                    <a:pt x="94703" y="31604"/>
                  </a:cubicBezTo>
                  <a:cubicBezTo>
                    <a:pt x="95739" y="30523"/>
                    <a:pt x="95739" y="29651"/>
                    <a:pt x="95113" y="28395"/>
                  </a:cubicBezTo>
                  <a:cubicBezTo>
                    <a:pt x="94462" y="27139"/>
                    <a:pt x="95113" y="27244"/>
                    <a:pt x="95812" y="26267"/>
                  </a:cubicBezTo>
                  <a:cubicBezTo>
                    <a:pt x="96534" y="25290"/>
                    <a:pt x="96125" y="24906"/>
                    <a:pt x="95980" y="23860"/>
                  </a:cubicBezTo>
                  <a:cubicBezTo>
                    <a:pt x="95812" y="22779"/>
                    <a:pt x="95498" y="21802"/>
                    <a:pt x="94631" y="20755"/>
                  </a:cubicBezTo>
                  <a:cubicBezTo>
                    <a:pt x="93764" y="19674"/>
                    <a:pt x="93595" y="16779"/>
                    <a:pt x="93354" y="15488"/>
                  </a:cubicBezTo>
                  <a:cubicBezTo>
                    <a:pt x="93137" y="14232"/>
                    <a:pt x="92270" y="14232"/>
                    <a:pt x="91234" y="14232"/>
                  </a:cubicBezTo>
                  <a:cubicBezTo>
                    <a:pt x="90198" y="14232"/>
                    <a:pt x="90367" y="12872"/>
                    <a:pt x="89885" y="12104"/>
                  </a:cubicBezTo>
                  <a:cubicBezTo>
                    <a:pt x="89427" y="11337"/>
                    <a:pt x="88873" y="12000"/>
                    <a:pt x="88006" y="12697"/>
                  </a:cubicBezTo>
                  <a:cubicBezTo>
                    <a:pt x="87139" y="13360"/>
                    <a:pt x="87355" y="12488"/>
                    <a:pt x="86898" y="10953"/>
                  </a:cubicBezTo>
                  <a:cubicBezTo>
                    <a:pt x="86416" y="9383"/>
                    <a:pt x="86175" y="9872"/>
                    <a:pt x="85862" y="8337"/>
                  </a:cubicBezTo>
                  <a:cubicBezTo>
                    <a:pt x="85549" y="6767"/>
                    <a:pt x="84296" y="7081"/>
                    <a:pt x="83573" y="6593"/>
                  </a:cubicBezTo>
                  <a:cubicBezTo>
                    <a:pt x="82874" y="6104"/>
                    <a:pt x="83115" y="6104"/>
                    <a:pt x="83742" y="4918"/>
                  </a:cubicBezTo>
                  <a:cubicBezTo>
                    <a:pt x="84368" y="3767"/>
                    <a:pt x="83115" y="3767"/>
                    <a:pt x="82634" y="3174"/>
                  </a:cubicBezTo>
                  <a:cubicBezTo>
                    <a:pt x="82152" y="2616"/>
                    <a:pt x="82320" y="2511"/>
                    <a:pt x="83188" y="1744"/>
                  </a:cubicBezTo>
                  <a:cubicBezTo>
                    <a:pt x="83525" y="1430"/>
                    <a:pt x="83621" y="837"/>
                    <a:pt x="83645" y="244"/>
                  </a:cubicBezTo>
                  <a:cubicBezTo>
                    <a:pt x="83525" y="313"/>
                    <a:pt x="83404" y="313"/>
                    <a:pt x="82778" y="383"/>
                  </a:cubicBezTo>
                  <a:cubicBezTo>
                    <a:pt x="81694" y="488"/>
                    <a:pt x="80730" y="872"/>
                    <a:pt x="80489" y="488"/>
                  </a:cubicBezTo>
                  <a:cubicBezTo>
                    <a:pt x="80273" y="69"/>
                    <a:pt x="77887" y="0"/>
                    <a:pt x="77887" y="941"/>
                  </a:cubicBezTo>
                  <a:cubicBezTo>
                    <a:pt x="77887" y="1918"/>
                    <a:pt x="78442" y="2023"/>
                    <a:pt x="77743" y="3174"/>
                  </a:cubicBezTo>
                  <a:cubicBezTo>
                    <a:pt x="77020" y="4360"/>
                    <a:pt x="77117" y="4465"/>
                    <a:pt x="76394" y="4848"/>
                  </a:cubicBezTo>
                  <a:cubicBezTo>
                    <a:pt x="75695" y="5232"/>
                    <a:pt x="75286" y="5511"/>
                    <a:pt x="74587" y="5406"/>
                  </a:cubicBezTo>
                  <a:cubicBezTo>
                    <a:pt x="73864" y="5337"/>
                    <a:pt x="73551" y="4465"/>
                    <a:pt x="72925" y="5511"/>
                  </a:cubicBezTo>
                  <a:cubicBezTo>
                    <a:pt x="72298" y="6593"/>
                    <a:pt x="71431" y="8232"/>
                    <a:pt x="71431" y="9209"/>
                  </a:cubicBezTo>
                  <a:cubicBezTo>
                    <a:pt x="71431" y="10186"/>
                    <a:pt x="71431" y="10639"/>
                    <a:pt x="71431" y="11616"/>
                  </a:cubicBezTo>
                  <a:cubicBezTo>
                    <a:pt x="71431" y="12593"/>
                    <a:pt x="71190" y="12802"/>
                    <a:pt x="71503" y="13674"/>
                  </a:cubicBezTo>
                  <a:cubicBezTo>
                    <a:pt x="71816" y="14546"/>
                    <a:pt x="71816" y="14616"/>
                    <a:pt x="71431" y="15418"/>
                  </a:cubicBezTo>
                  <a:cubicBezTo>
                    <a:pt x="71021" y="16186"/>
                    <a:pt x="69696" y="17232"/>
                    <a:pt x="69287" y="17337"/>
                  </a:cubicBezTo>
                  <a:cubicBezTo>
                    <a:pt x="68901" y="17441"/>
                    <a:pt x="68034" y="17232"/>
                    <a:pt x="67793" y="17825"/>
                  </a:cubicBezTo>
                  <a:cubicBezTo>
                    <a:pt x="67552" y="18418"/>
                    <a:pt x="66926" y="18034"/>
                    <a:pt x="66685" y="17720"/>
                  </a:cubicBezTo>
                  <a:cubicBezTo>
                    <a:pt x="66444" y="17441"/>
                    <a:pt x="66540" y="16674"/>
                    <a:pt x="65673" y="16674"/>
                  </a:cubicBezTo>
                  <a:cubicBezTo>
                    <a:pt x="64806" y="16674"/>
                    <a:pt x="63143" y="17058"/>
                    <a:pt x="62348" y="15906"/>
                  </a:cubicBezTo>
                  <a:cubicBezTo>
                    <a:pt x="61553" y="14720"/>
                    <a:pt x="59265" y="11511"/>
                    <a:pt x="58879" y="13953"/>
                  </a:cubicBezTo>
                  <a:cubicBezTo>
                    <a:pt x="58470" y="16360"/>
                    <a:pt x="57386" y="17546"/>
                    <a:pt x="56831" y="18697"/>
                  </a:cubicBezTo>
                  <a:cubicBezTo>
                    <a:pt x="56277" y="19883"/>
                    <a:pt x="55868" y="20546"/>
                    <a:pt x="55241" y="22011"/>
                  </a:cubicBezTo>
                  <a:cubicBezTo>
                    <a:pt x="54615" y="23441"/>
                    <a:pt x="55169" y="24034"/>
                    <a:pt x="54446" y="24802"/>
                  </a:cubicBezTo>
                  <a:cubicBezTo>
                    <a:pt x="53748" y="25604"/>
                    <a:pt x="52471" y="26476"/>
                    <a:pt x="53579" y="27244"/>
                  </a:cubicBezTo>
                  <a:cubicBezTo>
                    <a:pt x="54687" y="28011"/>
                    <a:pt x="55241" y="28709"/>
                    <a:pt x="54760" y="29476"/>
                  </a:cubicBezTo>
                  <a:cubicBezTo>
                    <a:pt x="54302" y="30244"/>
                    <a:pt x="54133" y="31988"/>
                    <a:pt x="53579" y="30837"/>
                  </a:cubicBezTo>
                  <a:cubicBezTo>
                    <a:pt x="53025" y="29651"/>
                    <a:pt x="53121" y="29372"/>
                    <a:pt x="52399" y="29651"/>
                  </a:cubicBezTo>
                  <a:cubicBezTo>
                    <a:pt x="51700" y="29965"/>
                    <a:pt x="50905" y="29965"/>
                    <a:pt x="50736" y="29162"/>
                  </a:cubicBezTo>
                  <a:cubicBezTo>
                    <a:pt x="50592" y="28395"/>
                    <a:pt x="50905" y="27348"/>
                    <a:pt x="50038" y="27802"/>
                  </a:cubicBezTo>
                  <a:cubicBezTo>
                    <a:pt x="49170" y="28290"/>
                    <a:pt x="49098" y="28220"/>
                    <a:pt x="48375" y="28220"/>
                  </a:cubicBezTo>
                  <a:cubicBezTo>
                    <a:pt x="47677" y="28220"/>
                    <a:pt x="46954" y="29162"/>
                    <a:pt x="46087" y="28500"/>
                  </a:cubicBezTo>
                  <a:cubicBezTo>
                    <a:pt x="45219" y="27802"/>
                    <a:pt x="44665" y="28883"/>
                    <a:pt x="43967" y="28883"/>
                  </a:cubicBezTo>
                  <a:cubicBezTo>
                    <a:pt x="43244" y="28883"/>
                    <a:pt x="41268" y="28395"/>
                    <a:pt x="41196" y="29162"/>
                  </a:cubicBezTo>
                  <a:cubicBezTo>
                    <a:pt x="41124" y="29965"/>
                    <a:pt x="40811" y="30732"/>
                    <a:pt x="41750" y="30906"/>
                  </a:cubicBezTo>
                  <a:cubicBezTo>
                    <a:pt x="42690" y="31116"/>
                    <a:pt x="43870" y="31220"/>
                    <a:pt x="43316" y="32267"/>
                  </a:cubicBezTo>
                  <a:cubicBezTo>
                    <a:pt x="42762" y="33348"/>
                    <a:pt x="42304" y="33941"/>
                    <a:pt x="42377" y="35476"/>
                  </a:cubicBezTo>
                  <a:cubicBezTo>
                    <a:pt x="42449" y="37046"/>
                    <a:pt x="42063" y="37988"/>
                    <a:pt x="42545" y="39941"/>
                  </a:cubicBezTo>
                  <a:cubicBezTo>
                    <a:pt x="43003" y="41895"/>
                    <a:pt x="42931" y="42174"/>
                    <a:pt x="42931" y="43151"/>
                  </a:cubicBezTo>
                  <a:cubicBezTo>
                    <a:pt x="42931" y="44127"/>
                    <a:pt x="42377" y="43813"/>
                    <a:pt x="42762" y="45000"/>
                  </a:cubicBezTo>
                  <a:cubicBezTo>
                    <a:pt x="43172" y="46151"/>
                    <a:pt x="42858" y="46639"/>
                    <a:pt x="42377" y="46151"/>
                  </a:cubicBezTo>
                  <a:cubicBezTo>
                    <a:pt x="41895" y="45662"/>
                    <a:pt x="41341" y="45558"/>
                    <a:pt x="41124" y="46325"/>
                  </a:cubicBezTo>
                  <a:cubicBezTo>
                    <a:pt x="40883" y="47127"/>
                    <a:pt x="41124" y="48000"/>
                    <a:pt x="40329" y="48069"/>
                  </a:cubicBezTo>
                  <a:cubicBezTo>
                    <a:pt x="39534" y="48174"/>
                    <a:pt x="39052" y="48488"/>
                    <a:pt x="39148" y="49848"/>
                  </a:cubicBezTo>
                  <a:cubicBezTo>
                    <a:pt x="39221" y="51174"/>
                    <a:pt x="39702" y="52046"/>
                    <a:pt x="39148" y="53127"/>
                  </a:cubicBezTo>
                  <a:cubicBezTo>
                    <a:pt x="38594" y="54209"/>
                    <a:pt x="38594" y="54593"/>
                    <a:pt x="37558" y="54488"/>
                  </a:cubicBezTo>
                  <a:cubicBezTo>
                    <a:pt x="36546" y="54383"/>
                    <a:pt x="36450" y="55465"/>
                    <a:pt x="35679" y="55569"/>
                  </a:cubicBezTo>
                  <a:cubicBezTo>
                    <a:pt x="34884" y="55639"/>
                    <a:pt x="33607" y="55151"/>
                    <a:pt x="32981" y="55639"/>
                  </a:cubicBezTo>
                  <a:cubicBezTo>
                    <a:pt x="32354" y="56127"/>
                    <a:pt x="31873" y="56616"/>
                    <a:pt x="31005" y="56616"/>
                  </a:cubicBezTo>
                  <a:cubicBezTo>
                    <a:pt x="30138" y="56616"/>
                    <a:pt x="29897" y="56720"/>
                    <a:pt x="29126" y="57313"/>
                  </a:cubicBezTo>
                  <a:cubicBezTo>
                    <a:pt x="28331" y="57872"/>
                    <a:pt x="27705" y="58465"/>
                    <a:pt x="27078" y="59337"/>
                  </a:cubicBezTo>
                  <a:cubicBezTo>
                    <a:pt x="26428" y="60209"/>
                    <a:pt x="25874" y="60488"/>
                    <a:pt x="25320" y="59825"/>
                  </a:cubicBezTo>
                  <a:cubicBezTo>
                    <a:pt x="24766" y="59127"/>
                    <a:pt x="22477" y="60418"/>
                    <a:pt x="22164" y="59441"/>
                  </a:cubicBezTo>
                  <a:cubicBezTo>
                    <a:pt x="21851" y="58465"/>
                    <a:pt x="20911" y="57209"/>
                    <a:pt x="20116" y="58465"/>
                  </a:cubicBezTo>
                  <a:cubicBezTo>
                    <a:pt x="19321" y="59720"/>
                    <a:pt x="18695" y="60593"/>
                    <a:pt x="18309" y="61674"/>
                  </a:cubicBezTo>
                  <a:cubicBezTo>
                    <a:pt x="17900" y="62720"/>
                    <a:pt x="16647" y="64186"/>
                    <a:pt x="16165" y="63209"/>
                  </a:cubicBezTo>
                  <a:cubicBezTo>
                    <a:pt x="15707" y="62232"/>
                    <a:pt x="15852" y="62162"/>
                    <a:pt x="15225" y="62337"/>
                  </a:cubicBezTo>
                  <a:cubicBezTo>
                    <a:pt x="14599" y="62546"/>
                    <a:pt x="13804" y="63697"/>
                    <a:pt x="13563" y="62337"/>
                  </a:cubicBezTo>
                  <a:cubicBezTo>
                    <a:pt x="13322" y="60976"/>
                    <a:pt x="13563" y="59616"/>
                    <a:pt x="12937" y="59511"/>
                  </a:cubicBezTo>
                  <a:cubicBezTo>
                    <a:pt x="12310" y="59441"/>
                    <a:pt x="11443" y="61290"/>
                    <a:pt x="10961" y="60488"/>
                  </a:cubicBezTo>
                  <a:cubicBezTo>
                    <a:pt x="10503" y="59720"/>
                    <a:pt x="9154" y="59232"/>
                    <a:pt x="8913" y="60104"/>
                  </a:cubicBezTo>
                  <a:cubicBezTo>
                    <a:pt x="8672" y="60976"/>
                    <a:pt x="8287" y="61186"/>
                    <a:pt x="7733" y="61186"/>
                  </a:cubicBezTo>
                  <a:cubicBezTo>
                    <a:pt x="7179" y="61186"/>
                    <a:pt x="7251" y="62232"/>
                    <a:pt x="6456" y="62162"/>
                  </a:cubicBezTo>
                  <a:cubicBezTo>
                    <a:pt x="5685" y="62058"/>
                    <a:pt x="5131" y="60802"/>
                    <a:pt x="4336" y="61674"/>
                  </a:cubicBezTo>
                  <a:cubicBezTo>
                    <a:pt x="3541" y="62546"/>
                    <a:pt x="3083" y="62546"/>
                    <a:pt x="3083" y="64081"/>
                  </a:cubicBezTo>
                  <a:cubicBezTo>
                    <a:pt x="3083" y="65651"/>
                    <a:pt x="3541" y="65930"/>
                    <a:pt x="2433" y="66139"/>
                  </a:cubicBezTo>
                  <a:cubicBezTo>
                    <a:pt x="1325" y="66313"/>
                    <a:pt x="939" y="66418"/>
                    <a:pt x="1011" y="67465"/>
                  </a:cubicBezTo>
                  <a:cubicBezTo>
                    <a:pt x="1108" y="68546"/>
                    <a:pt x="0" y="68546"/>
                    <a:pt x="795" y="69313"/>
                  </a:cubicBezTo>
                  <a:cubicBezTo>
                    <a:pt x="1565" y="70081"/>
                    <a:pt x="1806" y="70290"/>
                    <a:pt x="1180" y="71058"/>
                  </a:cubicBezTo>
                  <a:cubicBezTo>
                    <a:pt x="554" y="71860"/>
                    <a:pt x="457" y="72139"/>
                    <a:pt x="554" y="73011"/>
                  </a:cubicBezTo>
                  <a:cubicBezTo>
                    <a:pt x="626" y="73883"/>
                    <a:pt x="1180" y="75523"/>
                    <a:pt x="1734" y="74860"/>
                  </a:cubicBezTo>
                  <a:cubicBezTo>
                    <a:pt x="2288" y="74162"/>
                    <a:pt x="2120" y="73779"/>
                    <a:pt x="3396" y="74372"/>
                  </a:cubicBezTo>
                  <a:cubicBezTo>
                    <a:pt x="4649" y="74930"/>
                    <a:pt x="5276" y="75627"/>
                    <a:pt x="5589" y="76709"/>
                  </a:cubicBezTo>
                  <a:cubicBezTo>
                    <a:pt x="5902" y="77755"/>
                    <a:pt x="4890" y="77651"/>
                    <a:pt x="4962" y="79011"/>
                  </a:cubicBezTo>
                  <a:cubicBezTo>
                    <a:pt x="5035" y="80372"/>
                    <a:pt x="5830" y="81453"/>
                    <a:pt x="5203" y="82220"/>
                  </a:cubicBezTo>
                  <a:cubicBezTo>
                    <a:pt x="4577" y="82988"/>
                    <a:pt x="4336" y="82988"/>
                    <a:pt x="4577" y="84244"/>
                  </a:cubicBezTo>
                  <a:cubicBezTo>
                    <a:pt x="4818" y="85500"/>
                    <a:pt x="5516" y="86476"/>
                    <a:pt x="4721" y="87069"/>
                  </a:cubicBezTo>
                  <a:cubicBezTo>
                    <a:pt x="3951" y="87662"/>
                    <a:pt x="3613" y="88151"/>
                    <a:pt x="3083" y="87174"/>
                  </a:cubicBezTo>
                  <a:cubicBezTo>
                    <a:pt x="2746" y="86581"/>
                    <a:pt x="2722" y="86023"/>
                    <a:pt x="2529" y="85604"/>
                  </a:cubicBezTo>
                  <a:cubicBezTo>
                    <a:pt x="2216" y="85674"/>
                    <a:pt x="1927" y="85674"/>
                    <a:pt x="1758" y="85674"/>
                  </a:cubicBezTo>
                  <a:cubicBezTo>
                    <a:pt x="1325" y="85674"/>
                    <a:pt x="1517" y="86476"/>
                    <a:pt x="1252" y="87139"/>
                  </a:cubicBezTo>
                  <a:cubicBezTo>
                    <a:pt x="1132" y="87418"/>
                    <a:pt x="1180" y="87976"/>
                    <a:pt x="1276" y="88430"/>
                  </a:cubicBezTo>
                  <a:cubicBezTo>
                    <a:pt x="1349" y="88465"/>
                    <a:pt x="1421" y="88465"/>
                    <a:pt x="1493" y="88465"/>
                  </a:cubicBezTo>
                  <a:cubicBezTo>
                    <a:pt x="2240" y="88465"/>
                    <a:pt x="2553" y="88848"/>
                    <a:pt x="3396" y="89476"/>
                  </a:cubicBezTo>
                  <a:cubicBezTo>
                    <a:pt x="4240" y="90139"/>
                    <a:pt x="4240" y="90000"/>
                    <a:pt x="5276" y="90523"/>
                  </a:cubicBezTo>
                  <a:cubicBezTo>
                    <a:pt x="6336" y="91046"/>
                    <a:pt x="5902" y="92581"/>
                    <a:pt x="6552" y="92720"/>
                  </a:cubicBezTo>
                  <a:cubicBezTo>
                    <a:pt x="7179" y="92860"/>
                    <a:pt x="7396" y="93383"/>
                    <a:pt x="8022" y="94918"/>
                  </a:cubicBezTo>
                  <a:cubicBezTo>
                    <a:pt x="8648" y="96488"/>
                    <a:pt x="7902" y="97116"/>
                    <a:pt x="7396" y="97883"/>
                  </a:cubicBezTo>
                  <a:cubicBezTo>
                    <a:pt x="6866" y="98686"/>
                    <a:pt x="7275" y="98930"/>
                    <a:pt x="7709" y="99837"/>
                  </a:cubicBezTo>
                  <a:cubicBezTo>
                    <a:pt x="8118" y="100744"/>
                    <a:pt x="8118" y="101651"/>
                    <a:pt x="9082" y="101651"/>
                  </a:cubicBezTo>
                  <a:cubicBezTo>
                    <a:pt x="10022" y="101651"/>
                    <a:pt x="9805" y="101790"/>
                    <a:pt x="10648" y="103325"/>
                  </a:cubicBezTo>
                  <a:cubicBezTo>
                    <a:pt x="11491" y="104895"/>
                    <a:pt x="12961" y="105523"/>
                    <a:pt x="14021" y="106569"/>
                  </a:cubicBezTo>
                  <a:cubicBezTo>
                    <a:pt x="15081" y="107581"/>
                    <a:pt x="16117" y="107197"/>
                    <a:pt x="17394" y="107197"/>
                  </a:cubicBezTo>
                  <a:cubicBezTo>
                    <a:pt x="18646" y="107197"/>
                    <a:pt x="17177" y="109151"/>
                    <a:pt x="17273" y="109674"/>
                  </a:cubicBezTo>
                  <a:cubicBezTo>
                    <a:pt x="17394" y="110162"/>
                    <a:pt x="17586" y="112116"/>
                    <a:pt x="17490" y="113546"/>
                  </a:cubicBezTo>
                  <a:cubicBezTo>
                    <a:pt x="17394" y="114976"/>
                    <a:pt x="18116" y="115465"/>
                    <a:pt x="18646" y="116267"/>
                  </a:cubicBezTo>
                  <a:cubicBezTo>
                    <a:pt x="19176" y="117034"/>
                    <a:pt x="19803" y="117279"/>
                    <a:pt x="20742" y="118081"/>
                  </a:cubicBezTo>
                  <a:cubicBezTo>
                    <a:pt x="20959" y="118220"/>
                    <a:pt x="21056" y="118395"/>
                    <a:pt x="21080" y="118569"/>
                  </a:cubicBezTo>
                  <a:cubicBezTo>
                    <a:pt x="21706" y="118744"/>
                    <a:pt x="22381" y="118953"/>
                    <a:pt x="22862" y="119232"/>
                  </a:cubicBezTo>
                  <a:cubicBezTo>
                    <a:pt x="23898" y="119860"/>
                    <a:pt x="24742" y="120000"/>
                    <a:pt x="25392" y="119372"/>
                  </a:cubicBezTo>
                  <a:cubicBezTo>
                    <a:pt x="26018" y="118709"/>
                    <a:pt x="25898" y="118465"/>
                    <a:pt x="26115" y="117418"/>
                  </a:cubicBezTo>
                  <a:cubicBezTo>
                    <a:pt x="26332" y="116372"/>
                    <a:pt x="27584" y="115220"/>
                    <a:pt x="28428" y="114069"/>
                  </a:cubicBezTo>
                  <a:cubicBezTo>
                    <a:pt x="29271" y="112883"/>
                    <a:pt x="28861" y="110058"/>
                    <a:pt x="29897" y="111488"/>
                  </a:cubicBezTo>
                  <a:cubicBezTo>
                    <a:pt x="30957" y="112883"/>
                    <a:pt x="31078" y="113406"/>
                    <a:pt x="31897" y="113546"/>
                  </a:cubicBezTo>
                  <a:cubicBezTo>
                    <a:pt x="32740" y="113686"/>
                    <a:pt x="34643" y="113267"/>
                    <a:pt x="35173" y="114453"/>
                  </a:cubicBezTo>
                  <a:cubicBezTo>
                    <a:pt x="35703" y="115604"/>
                    <a:pt x="36233" y="116895"/>
                    <a:pt x="37269" y="115988"/>
                  </a:cubicBezTo>
                  <a:cubicBezTo>
                    <a:pt x="38329" y="115081"/>
                    <a:pt x="38642" y="113267"/>
                    <a:pt x="39702" y="113162"/>
                  </a:cubicBezTo>
                  <a:cubicBezTo>
                    <a:pt x="40738" y="113023"/>
                    <a:pt x="40738" y="111976"/>
                    <a:pt x="41268" y="112883"/>
                  </a:cubicBezTo>
                  <a:cubicBezTo>
                    <a:pt x="41798" y="113790"/>
                    <a:pt x="41389" y="113023"/>
                    <a:pt x="42858" y="113267"/>
                  </a:cubicBezTo>
                  <a:cubicBezTo>
                    <a:pt x="44328" y="113546"/>
                    <a:pt x="45171" y="113546"/>
                    <a:pt x="45798" y="114174"/>
                  </a:cubicBezTo>
                  <a:cubicBezTo>
                    <a:pt x="46424" y="114837"/>
                    <a:pt x="46328" y="115988"/>
                    <a:pt x="47580" y="116267"/>
                  </a:cubicBezTo>
                  <a:cubicBezTo>
                    <a:pt x="48857" y="116511"/>
                    <a:pt x="49170" y="115988"/>
                    <a:pt x="49700" y="116790"/>
                  </a:cubicBezTo>
                  <a:cubicBezTo>
                    <a:pt x="50230" y="117558"/>
                    <a:pt x="50857" y="117941"/>
                    <a:pt x="51796" y="116895"/>
                  </a:cubicBezTo>
                  <a:cubicBezTo>
                    <a:pt x="52736" y="115883"/>
                    <a:pt x="53049" y="115883"/>
                    <a:pt x="54326" y="115883"/>
                  </a:cubicBezTo>
                  <a:cubicBezTo>
                    <a:pt x="55579" y="115883"/>
                    <a:pt x="55796" y="115744"/>
                    <a:pt x="56735" y="115988"/>
                  </a:cubicBezTo>
                  <a:cubicBezTo>
                    <a:pt x="57699" y="116267"/>
                    <a:pt x="58108" y="116372"/>
                    <a:pt x="59265" y="115360"/>
                  </a:cubicBezTo>
                  <a:cubicBezTo>
                    <a:pt x="60421" y="114313"/>
                    <a:pt x="61264" y="112779"/>
                    <a:pt x="62734" y="112883"/>
                  </a:cubicBezTo>
                  <a:cubicBezTo>
                    <a:pt x="64203" y="113023"/>
                    <a:pt x="67046" y="113267"/>
                    <a:pt x="68010" y="112360"/>
                  </a:cubicBezTo>
                  <a:cubicBezTo>
                    <a:pt x="68950" y="111488"/>
                    <a:pt x="68950" y="110965"/>
                    <a:pt x="70636" y="111348"/>
                  </a:cubicBezTo>
                  <a:cubicBezTo>
                    <a:pt x="72322" y="111732"/>
                    <a:pt x="75792" y="113267"/>
                    <a:pt x="76948" y="114174"/>
                  </a:cubicBezTo>
                  <a:cubicBezTo>
                    <a:pt x="78104" y="115081"/>
                    <a:pt x="78417" y="115883"/>
                    <a:pt x="79574" y="115604"/>
                  </a:cubicBezTo>
                  <a:cubicBezTo>
                    <a:pt x="80730" y="115360"/>
                    <a:pt x="81357" y="114837"/>
                    <a:pt x="82634" y="115604"/>
                  </a:cubicBezTo>
                  <a:cubicBezTo>
                    <a:pt x="83886" y="116372"/>
                    <a:pt x="84103" y="117279"/>
                    <a:pt x="86320" y="116511"/>
                  </a:cubicBezTo>
                  <a:cubicBezTo>
                    <a:pt x="88536" y="115744"/>
                    <a:pt x="87163" y="115465"/>
                    <a:pt x="88102" y="115465"/>
                  </a:cubicBezTo>
                  <a:cubicBezTo>
                    <a:pt x="89042" y="115465"/>
                    <a:pt x="89692" y="114837"/>
                    <a:pt x="88199" y="114313"/>
                  </a:cubicBezTo>
                  <a:cubicBezTo>
                    <a:pt x="86729" y="113790"/>
                    <a:pt x="86103" y="113162"/>
                    <a:pt x="86946" y="111872"/>
                  </a:cubicBezTo>
                  <a:cubicBezTo>
                    <a:pt x="87789" y="110581"/>
                    <a:pt x="87693" y="110965"/>
                    <a:pt x="88729" y="110302"/>
                  </a:cubicBezTo>
                  <a:cubicBezTo>
                    <a:pt x="89789" y="109674"/>
                    <a:pt x="89259" y="109151"/>
                    <a:pt x="89572" y="108488"/>
                  </a:cubicBezTo>
                  <a:cubicBezTo>
                    <a:pt x="89885" y="107860"/>
                    <a:pt x="90728" y="107581"/>
                    <a:pt x="90102" y="106430"/>
                  </a:cubicBezTo>
                  <a:cubicBezTo>
                    <a:pt x="89476" y="105279"/>
                    <a:pt x="87885" y="105279"/>
                    <a:pt x="87693" y="104232"/>
                  </a:cubicBezTo>
                  <a:cubicBezTo>
                    <a:pt x="87476" y="103186"/>
                    <a:pt x="85476" y="103569"/>
                    <a:pt x="85476" y="101895"/>
                  </a:cubicBezTo>
                  <a:cubicBezTo>
                    <a:pt x="85476" y="100220"/>
                    <a:pt x="84850" y="98162"/>
                    <a:pt x="86006" y="97116"/>
                  </a:cubicBezTo>
                  <a:cubicBezTo>
                    <a:pt x="87163" y="96069"/>
                    <a:pt x="87476" y="94674"/>
                    <a:pt x="89162" y="94918"/>
                  </a:cubicBezTo>
                  <a:cubicBezTo>
                    <a:pt x="90849" y="95197"/>
                    <a:pt x="91162" y="94779"/>
                    <a:pt x="93162" y="94674"/>
                  </a:cubicBezTo>
                  <a:cubicBezTo>
                    <a:pt x="95161" y="94534"/>
                    <a:pt x="95161" y="93383"/>
                    <a:pt x="96631" y="93244"/>
                  </a:cubicBezTo>
                  <a:cubicBezTo>
                    <a:pt x="98100" y="93104"/>
                    <a:pt x="98317" y="92337"/>
                    <a:pt x="99474" y="92476"/>
                  </a:cubicBezTo>
                  <a:cubicBezTo>
                    <a:pt x="100630" y="92581"/>
                    <a:pt x="101569" y="93383"/>
                    <a:pt x="102099" y="92337"/>
                  </a:cubicBezTo>
                  <a:cubicBezTo>
                    <a:pt x="102629" y="91290"/>
                    <a:pt x="102629" y="90279"/>
                    <a:pt x="103473" y="91290"/>
                  </a:cubicBezTo>
                  <a:cubicBezTo>
                    <a:pt x="103955" y="91883"/>
                    <a:pt x="104701" y="91848"/>
                    <a:pt x="105520" y="91744"/>
                  </a:cubicBezTo>
                  <a:cubicBezTo>
                    <a:pt x="104822" y="89546"/>
                    <a:pt x="104195" y="90348"/>
                    <a:pt x="104629" y="89476"/>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01" name="Shape 3001"/>
            <p:cNvSpPr/>
            <p:nvPr/>
          </p:nvSpPr>
          <p:spPr>
            <a:xfrm>
              <a:off x="271" y="2094"/>
              <a:ext cx="2248" cy="1097"/>
            </a:xfrm>
            <a:custGeom>
              <a:avLst/>
              <a:gdLst/>
              <a:ahLst/>
              <a:cxnLst/>
              <a:rect l="0" t="0" r="0" b="0"/>
              <a:pathLst>
                <a:path w="120000" h="120000" extrusionOk="0">
                  <a:moveTo>
                    <a:pt x="109153" y="58175"/>
                  </a:moveTo>
                  <a:cubicBezTo>
                    <a:pt x="108338" y="58429"/>
                    <a:pt x="108758" y="60152"/>
                    <a:pt x="109079" y="60709"/>
                  </a:cubicBezTo>
                  <a:cubicBezTo>
                    <a:pt x="109400" y="61266"/>
                    <a:pt x="109153" y="62128"/>
                    <a:pt x="108832" y="63648"/>
                  </a:cubicBezTo>
                  <a:cubicBezTo>
                    <a:pt x="108511" y="65219"/>
                    <a:pt x="108511" y="66182"/>
                    <a:pt x="107869" y="67043"/>
                  </a:cubicBezTo>
                  <a:cubicBezTo>
                    <a:pt x="107201" y="67905"/>
                    <a:pt x="107300" y="67905"/>
                    <a:pt x="106312" y="70692"/>
                  </a:cubicBezTo>
                  <a:cubicBezTo>
                    <a:pt x="105348" y="73530"/>
                    <a:pt x="104854" y="71807"/>
                    <a:pt x="104311" y="71148"/>
                  </a:cubicBezTo>
                  <a:cubicBezTo>
                    <a:pt x="103743" y="70439"/>
                    <a:pt x="103743" y="70287"/>
                    <a:pt x="102927" y="71402"/>
                  </a:cubicBezTo>
                  <a:cubicBezTo>
                    <a:pt x="102112" y="72516"/>
                    <a:pt x="101964" y="71959"/>
                    <a:pt x="101395" y="71148"/>
                  </a:cubicBezTo>
                  <a:cubicBezTo>
                    <a:pt x="100827" y="70287"/>
                    <a:pt x="100506" y="70135"/>
                    <a:pt x="99617" y="69983"/>
                  </a:cubicBezTo>
                  <a:cubicBezTo>
                    <a:pt x="98702" y="69881"/>
                    <a:pt x="99122" y="68868"/>
                    <a:pt x="98875" y="66638"/>
                  </a:cubicBezTo>
                  <a:cubicBezTo>
                    <a:pt x="98628" y="64358"/>
                    <a:pt x="97418" y="64662"/>
                    <a:pt x="96849" y="63952"/>
                  </a:cubicBezTo>
                  <a:cubicBezTo>
                    <a:pt x="96281" y="63243"/>
                    <a:pt x="95886" y="62128"/>
                    <a:pt x="94823" y="60304"/>
                  </a:cubicBezTo>
                  <a:cubicBezTo>
                    <a:pt x="93786" y="58429"/>
                    <a:pt x="92402" y="59442"/>
                    <a:pt x="91439" y="59037"/>
                  </a:cubicBezTo>
                  <a:cubicBezTo>
                    <a:pt x="90450" y="58581"/>
                    <a:pt x="90129" y="58429"/>
                    <a:pt x="89166" y="58581"/>
                  </a:cubicBezTo>
                  <a:cubicBezTo>
                    <a:pt x="88202" y="58733"/>
                    <a:pt x="87387" y="58327"/>
                    <a:pt x="86077" y="57871"/>
                  </a:cubicBezTo>
                  <a:cubicBezTo>
                    <a:pt x="84793" y="57466"/>
                    <a:pt x="84867" y="57719"/>
                    <a:pt x="83829" y="56047"/>
                  </a:cubicBezTo>
                  <a:cubicBezTo>
                    <a:pt x="82767" y="54375"/>
                    <a:pt x="82618" y="56199"/>
                    <a:pt x="81556" y="56756"/>
                  </a:cubicBezTo>
                  <a:cubicBezTo>
                    <a:pt x="80494" y="57314"/>
                    <a:pt x="80494" y="56047"/>
                    <a:pt x="80024" y="54932"/>
                  </a:cubicBezTo>
                  <a:cubicBezTo>
                    <a:pt x="79530" y="53817"/>
                    <a:pt x="78888" y="53361"/>
                    <a:pt x="78394" y="52246"/>
                  </a:cubicBezTo>
                  <a:cubicBezTo>
                    <a:pt x="77924" y="51131"/>
                    <a:pt x="76862" y="51689"/>
                    <a:pt x="76046" y="51283"/>
                  </a:cubicBezTo>
                  <a:cubicBezTo>
                    <a:pt x="75231" y="50827"/>
                    <a:pt x="74515" y="50827"/>
                    <a:pt x="74021" y="49864"/>
                  </a:cubicBezTo>
                  <a:cubicBezTo>
                    <a:pt x="73551" y="48851"/>
                    <a:pt x="71995" y="49408"/>
                    <a:pt x="70710" y="49003"/>
                  </a:cubicBezTo>
                  <a:cubicBezTo>
                    <a:pt x="69425" y="48597"/>
                    <a:pt x="69647" y="47331"/>
                    <a:pt x="69573" y="45912"/>
                  </a:cubicBezTo>
                  <a:cubicBezTo>
                    <a:pt x="69499" y="44493"/>
                    <a:pt x="69326" y="44341"/>
                    <a:pt x="68857" y="43378"/>
                  </a:cubicBezTo>
                  <a:cubicBezTo>
                    <a:pt x="68363" y="42364"/>
                    <a:pt x="68042" y="40540"/>
                    <a:pt x="67869" y="39172"/>
                  </a:cubicBezTo>
                  <a:cubicBezTo>
                    <a:pt x="67720" y="37753"/>
                    <a:pt x="66979" y="35929"/>
                    <a:pt x="66164" y="34662"/>
                  </a:cubicBezTo>
                  <a:cubicBezTo>
                    <a:pt x="65373" y="33395"/>
                    <a:pt x="65768" y="32685"/>
                    <a:pt x="65843" y="31418"/>
                  </a:cubicBezTo>
                  <a:cubicBezTo>
                    <a:pt x="65941" y="30152"/>
                    <a:pt x="65620" y="28581"/>
                    <a:pt x="65620" y="27466"/>
                  </a:cubicBezTo>
                  <a:cubicBezTo>
                    <a:pt x="65620" y="26351"/>
                    <a:pt x="66337" y="26604"/>
                    <a:pt x="66905" y="27010"/>
                  </a:cubicBezTo>
                  <a:cubicBezTo>
                    <a:pt x="67473" y="27466"/>
                    <a:pt x="67621" y="26908"/>
                    <a:pt x="67621" y="26047"/>
                  </a:cubicBezTo>
                  <a:cubicBezTo>
                    <a:pt x="67621" y="25185"/>
                    <a:pt x="67547" y="24375"/>
                    <a:pt x="67226" y="23108"/>
                  </a:cubicBezTo>
                  <a:cubicBezTo>
                    <a:pt x="66905" y="21841"/>
                    <a:pt x="67547" y="21283"/>
                    <a:pt x="67967" y="19712"/>
                  </a:cubicBezTo>
                  <a:cubicBezTo>
                    <a:pt x="68363" y="18141"/>
                    <a:pt x="67720" y="18141"/>
                    <a:pt x="68289" y="17179"/>
                  </a:cubicBezTo>
                  <a:cubicBezTo>
                    <a:pt x="68857" y="16165"/>
                    <a:pt x="69005" y="15354"/>
                    <a:pt x="69005" y="14341"/>
                  </a:cubicBezTo>
                  <a:cubicBezTo>
                    <a:pt x="69005" y="13378"/>
                    <a:pt x="68758" y="12972"/>
                    <a:pt x="68190" y="12516"/>
                  </a:cubicBezTo>
                  <a:cubicBezTo>
                    <a:pt x="67621" y="12111"/>
                    <a:pt x="67399" y="12516"/>
                    <a:pt x="67152" y="11402"/>
                  </a:cubicBezTo>
                  <a:cubicBezTo>
                    <a:pt x="66905" y="10287"/>
                    <a:pt x="68363" y="10844"/>
                    <a:pt x="68857" y="9425"/>
                  </a:cubicBezTo>
                  <a:cubicBezTo>
                    <a:pt x="69030" y="8918"/>
                    <a:pt x="69030" y="8209"/>
                    <a:pt x="68980" y="7550"/>
                  </a:cubicBezTo>
                  <a:cubicBezTo>
                    <a:pt x="68190" y="7297"/>
                    <a:pt x="67597" y="7804"/>
                    <a:pt x="66683" y="8057"/>
                  </a:cubicBezTo>
                  <a:cubicBezTo>
                    <a:pt x="65497" y="8462"/>
                    <a:pt x="65176" y="7297"/>
                    <a:pt x="63990" y="5979"/>
                  </a:cubicBezTo>
                  <a:cubicBezTo>
                    <a:pt x="62804" y="4662"/>
                    <a:pt x="59246" y="2432"/>
                    <a:pt x="57516" y="1875"/>
                  </a:cubicBezTo>
                  <a:cubicBezTo>
                    <a:pt x="55787" y="1317"/>
                    <a:pt x="55787" y="2077"/>
                    <a:pt x="54823" y="3344"/>
                  </a:cubicBezTo>
                  <a:cubicBezTo>
                    <a:pt x="53835" y="4662"/>
                    <a:pt x="50920" y="4307"/>
                    <a:pt x="49413" y="4104"/>
                  </a:cubicBezTo>
                  <a:cubicBezTo>
                    <a:pt x="47906" y="3952"/>
                    <a:pt x="47041" y="6182"/>
                    <a:pt x="45855" y="7702"/>
                  </a:cubicBezTo>
                  <a:cubicBezTo>
                    <a:pt x="44669" y="9172"/>
                    <a:pt x="44249" y="9020"/>
                    <a:pt x="43261" y="8614"/>
                  </a:cubicBezTo>
                  <a:cubicBezTo>
                    <a:pt x="42297" y="8260"/>
                    <a:pt x="42075" y="8462"/>
                    <a:pt x="40790" y="8462"/>
                  </a:cubicBezTo>
                  <a:cubicBezTo>
                    <a:pt x="39481" y="8462"/>
                    <a:pt x="39159" y="8462"/>
                    <a:pt x="38196" y="9932"/>
                  </a:cubicBezTo>
                  <a:cubicBezTo>
                    <a:pt x="37232" y="11452"/>
                    <a:pt x="36590" y="10895"/>
                    <a:pt x="36046" y="9780"/>
                  </a:cubicBezTo>
                  <a:cubicBezTo>
                    <a:pt x="35503" y="8614"/>
                    <a:pt x="35182" y="9375"/>
                    <a:pt x="33872" y="9020"/>
                  </a:cubicBezTo>
                  <a:cubicBezTo>
                    <a:pt x="32588" y="8614"/>
                    <a:pt x="32686" y="6942"/>
                    <a:pt x="32044" y="5979"/>
                  </a:cubicBezTo>
                  <a:cubicBezTo>
                    <a:pt x="31402" y="5067"/>
                    <a:pt x="30537" y="5067"/>
                    <a:pt x="29030" y="4662"/>
                  </a:cubicBezTo>
                  <a:cubicBezTo>
                    <a:pt x="27523" y="4307"/>
                    <a:pt x="27943" y="5422"/>
                    <a:pt x="27399" y="4104"/>
                  </a:cubicBezTo>
                  <a:cubicBezTo>
                    <a:pt x="26856" y="2787"/>
                    <a:pt x="26856" y="4307"/>
                    <a:pt x="25793" y="4510"/>
                  </a:cubicBezTo>
                  <a:cubicBezTo>
                    <a:pt x="24706" y="4662"/>
                    <a:pt x="24385" y="7297"/>
                    <a:pt x="23298" y="8614"/>
                  </a:cubicBezTo>
                  <a:cubicBezTo>
                    <a:pt x="22235" y="9932"/>
                    <a:pt x="21692" y="8057"/>
                    <a:pt x="21148" y="6385"/>
                  </a:cubicBezTo>
                  <a:cubicBezTo>
                    <a:pt x="20605" y="4662"/>
                    <a:pt x="18653" y="5270"/>
                    <a:pt x="17788" y="5067"/>
                  </a:cubicBezTo>
                  <a:cubicBezTo>
                    <a:pt x="16948" y="4864"/>
                    <a:pt x="16825" y="4104"/>
                    <a:pt x="15738" y="2077"/>
                  </a:cubicBezTo>
                  <a:cubicBezTo>
                    <a:pt x="14675" y="0"/>
                    <a:pt x="15095" y="4104"/>
                    <a:pt x="14231" y="5827"/>
                  </a:cubicBezTo>
                  <a:cubicBezTo>
                    <a:pt x="13366" y="7500"/>
                    <a:pt x="12081" y="9172"/>
                    <a:pt x="11859" y="10692"/>
                  </a:cubicBezTo>
                  <a:cubicBezTo>
                    <a:pt x="11636" y="12212"/>
                    <a:pt x="11760" y="12567"/>
                    <a:pt x="11117" y="13530"/>
                  </a:cubicBezTo>
                  <a:cubicBezTo>
                    <a:pt x="10450" y="14442"/>
                    <a:pt x="9586" y="14239"/>
                    <a:pt x="8523" y="13327"/>
                  </a:cubicBezTo>
                  <a:cubicBezTo>
                    <a:pt x="8029" y="12922"/>
                    <a:pt x="7337" y="12618"/>
                    <a:pt x="6695" y="12364"/>
                  </a:cubicBezTo>
                  <a:cubicBezTo>
                    <a:pt x="6819" y="13327"/>
                    <a:pt x="5880" y="14341"/>
                    <a:pt x="4966" y="15405"/>
                  </a:cubicBezTo>
                  <a:cubicBezTo>
                    <a:pt x="3780" y="16722"/>
                    <a:pt x="5287" y="17837"/>
                    <a:pt x="5830" y="18952"/>
                  </a:cubicBezTo>
                  <a:cubicBezTo>
                    <a:pt x="6349" y="20067"/>
                    <a:pt x="5830" y="20827"/>
                    <a:pt x="4966" y="21385"/>
                  </a:cubicBezTo>
                  <a:cubicBezTo>
                    <a:pt x="4101" y="21942"/>
                    <a:pt x="4200" y="23665"/>
                    <a:pt x="5064" y="24983"/>
                  </a:cubicBezTo>
                  <a:cubicBezTo>
                    <a:pt x="5929" y="26300"/>
                    <a:pt x="5707" y="26858"/>
                    <a:pt x="6473" y="27618"/>
                  </a:cubicBezTo>
                  <a:cubicBezTo>
                    <a:pt x="7214" y="28327"/>
                    <a:pt x="7016" y="29290"/>
                    <a:pt x="6473" y="30253"/>
                  </a:cubicBezTo>
                  <a:cubicBezTo>
                    <a:pt x="5929" y="31165"/>
                    <a:pt x="6794" y="32483"/>
                    <a:pt x="6794" y="34915"/>
                  </a:cubicBezTo>
                  <a:cubicBezTo>
                    <a:pt x="6794" y="37347"/>
                    <a:pt x="5608" y="36233"/>
                    <a:pt x="5064" y="35878"/>
                  </a:cubicBezTo>
                  <a:cubicBezTo>
                    <a:pt x="4521" y="35472"/>
                    <a:pt x="4298" y="36638"/>
                    <a:pt x="3557" y="36993"/>
                  </a:cubicBezTo>
                  <a:cubicBezTo>
                    <a:pt x="2791" y="37347"/>
                    <a:pt x="2594" y="35878"/>
                    <a:pt x="2371" y="34358"/>
                  </a:cubicBezTo>
                  <a:cubicBezTo>
                    <a:pt x="2149" y="32837"/>
                    <a:pt x="1062" y="33040"/>
                    <a:pt x="543" y="34003"/>
                  </a:cubicBezTo>
                  <a:cubicBezTo>
                    <a:pt x="0" y="34915"/>
                    <a:pt x="321" y="36993"/>
                    <a:pt x="642" y="38310"/>
                  </a:cubicBezTo>
                  <a:cubicBezTo>
                    <a:pt x="963" y="39628"/>
                    <a:pt x="1605" y="41097"/>
                    <a:pt x="1284" y="42415"/>
                  </a:cubicBezTo>
                  <a:cubicBezTo>
                    <a:pt x="963" y="43733"/>
                    <a:pt x="741" y="43935"/>
                    <a:pt x="1284" y="45608"/>
                  </a:cubicBezTo>
                  <a:cubicBezTo>
                    <a:pt x="1828" y="47331"/>
                    <a:pt x="864" y="47533"/>
                    <a:pt x="963" y="48648"/>
                  </a:cubicBezTo>
                  <a:cubicBezTo>
                    <a:pt x="1062" y="49763"/>
                    <a:pt x="1729" y="50118"/>
                    <a:pt x="1927" y="49408"/>
                  </a:cubicBezTo>
                  <a:cubicBezTo>
                    <a:pt x="2149" y="48648"/>
                    <a:pt x="2693" y="49003"/>
                    <a:pt x="3014" y="49560"/>
                  </a:cubicBezTo>
                  <a:cubicBezTo>
                    <a:pt x="3335" y="50118"/>
                    <a:pt x="3656" y="53158"/>
                    <a:pt x="3780" y="54273"/>
                  </a:cubicBezTo>
                  <a:cubicBezTo>
                    <a:pt x="3878" y="55388"/>
                    <a:pt x="4644" y="56351"/>
                    <a:pt x="5064" y="55591"/>
                  </a:cubicBezTo>
                  <a:cubicBezTo>
                    <a:pt x="5484" y="54831"/>
                    <a:pt x="6028" y="56351"/>
                    <a:pt x="6571" y="57668"/>
                  </a:cubicBezTo>
                  <a:cubicBezTo>
                    <a:pt x="7115" y="58986"/>
                    <a:pt x="8079" y="60861"/>
                    <a:pt x="8400" y="62331"/>
                  </a:cubicBezTo>
                  <a:cubicBezTo>
                    <a:pt x="8746" y="63851"/>
                    <a:pt x="10030" y="64054"/>
                    <a:pt x="10030" y="64611"/>
                  </a:cubicBezTo>
                  <a:cubicBezTo>
                    <a:pt x="10030" y="65168"/>
                    <a:pt x="10994" y="66081"/>
                    <a:pt x="11537" y="67246"/>
                  </a:cubicBezTo>
                  <a:cubicBezTo>
                    <a:pt x="12081" y="68361"/>
                    <a:pt x="12180" y="68006"/>
                    <a:pt x="12180" y="70439"/>
                  </a:cubicBezTo>
                  <a:cubicBezTo>
                    <a:pt x="12180" y="72871"/>
                    <a:pt x="13366" y="70793"/>
                    <a:pt x="13588" y="69881"/>
                  </a:cubicBezTo>
                  <a:cubicBezTo>
                    <a:pt x="13810" y="68918"/>
                    <a:pt x="15095" y="68158"/>
                    <a:pt x="15738" y="66841"/>
                  </a:cubicBezTo>
                  <a:cubicBezTo>
                    <a:pt x="16405" y="65523"/>
                    <a:pt x="16602" y="68716"/>
                    <a:pt x="17146" y="70439"/>
                  </a:cubicBezTo>
                  <a:cubicBezTo>
                    <a:pt x="17689" y="72111"/>
                    <a:pt x="18011" y="70793"/>
                    <a:pt x="18974" y="73226"/>
                  </a:cubicBezTo>
                  <a:cubicBezTo>
                    <a:pt x="19962" y="75658"/>
                    <a:pt x="20061" y="74189"/>
                    <a:pt x="21148" y="76266"/>
                  </a:cubicBezTo>
                  <a:cubicBezTo>
                    <a:pt x="22235" y="78293"/>
                    <a:pt x="23199" y="79256"/>
                    <a:pt x="24064" y="80168"/>
                  </a:cubicBezTo>
                  <a:cubicBezTo>
                    <a:pt x="24928" y="81131"/>
                    <a:pt x="25126" y="85844"/>
                    <a:pt x="25670" y="87719"/>
                  </a:cubicBezTo>
                  <a:cubicBezTo>
                    <a:pt x="26213" y="89594"/>
                    <a:pt x="27399" y="87314"/>
                    <a:pt x="28042" y="85641"/>
                  </a:cubicBezTo>
                  <a:cubicBezTo>
                    <a:pt x="28709" y="83969"/>
                    <a:pt x="28906" y="86756"/>
                    <a:pt x="28906" y="87314"/>
                  </a:cubicBezTo>
                  <a:cubicBezTo>
                    <a:pt x="28906" y="87871"/>
                    <a:pt x="29030" y="90354"/>
                    <a:pt x="29030" y="91672"/>
                  </a:cubicBezTo>
                  <a:cubicBezTo>
                    <a:pt x="29030" y="92939"/>
                    <a:pt x="30537" y="93699"/>
                    <a:pt x="31402" y="94256"/>
                  </a:cubicBezTo>
                  <a:cubicBezTo>
                    <a:pt x="32266" y="94864"/>
                    <a:pt x="32365" y="96537"/>
                    <a:pt x="33551" y="96334"/>
                  </a:cubicBezTo>
                  <a:cubicBezTo>
                    <a:pt x="34737" y="96131"/>
                    <a:pt x="34317" y="96891"/>
                    <a:pt x="34095" y="97449"/>
                  </a:cubicBezTo>
                  <a:cubicBezTo>
                    <a:pt x="33872" y="98057"/>
                    <a:pt x="34539" y="99172"/>
                    <a:pt x="34539" y="99932"/>
                  </a:cubicBezTo>
                  <a:cubicBezTo>
                    <a:pt x="34539" y="100641"/>
                    <a:pt x="35602" y="101402"/>
                    <a:pt x="36046" y="100844"/>
                  </a:cubicBezTo>
                  <a:cubicBezTo>
                    <a:pt x="36466" y="100287"/>
                    <a:pt x="36911" y="101250"/>
                    <a:pt x="37331" y="101959"/>
                  </a:cubicBezTo>
                  <a:cubicBezTo>
                    <a:pt x="37776" y="102719"/>
                    <a:pt x="38517" y="102516"/>
                    <a:pt x="38418" y="104442"/>
                  </a:cubicBezTo>
                  <a:cubicBezTo>
                    <a:pt x="39382" y="108547"/>
                    <a:pt x="39481" y="106114"/>
                    <a:pt x="39827" y="105000"/>
                  </a:cubicBezTo>
                  <a:cubicBezTo>
                    <a:pt x="40148" y="103834"/>
                    <a:pt x="40345" y="105152"/>
                    <a:pt x="40790" y="106672"/>
                  </a:cubicBezTo>
                  <a:cubicBezTo>
                    <a:pt x="41210" y="108192"/>
                    <a:pt x="42618" y="106114"/>
                    <a:pt x="43162" y="105354"/>
                  </a:cubicBezTo>
                  <a:cubicBezTo>
                    <a:pt x="43705" y="104594"/>
                    <a:pt x="44027" y="106469"/>
                    <a:pt x="44126" y="107229"/>
                  </a:cubicBezTo>
                  <a:cubicBezTo>
                    <a:pt x="44249" y="107989"/>
                    <a:pt x="45534" y="108547"/>
                    <a:pt x="45855" y="109662"/>
                  </a:cubicBezTo>
                  <a:cubicBezTo>
                    <a:pt x="46176" y="110827"/>
                    <a:pt x="46819" y="110827"/>
                    <a:pt x="48128" y="110067"/>
                  </a:cubicBezTo>
                  <a:cubicBezTo>
                    <a:pt x="49413" y="109307"/>
                    <a:pt x="49215" y="110979"/>
                    <a:pt x="50401" y="111182"/>
                  </a:cubicBezTo>
                  <a:cubicBezTo>
                    <a:pt x="51587" y="111385"/>
                    <a:pt x="51365" y="110067"/>
                    <a:pt x="52649" y="110067"/>
                  </a:cubicBezTo>
                  <a:cubicBezTo>
                    <a:pt x="53959" y="110067"/>
                    <a:pt x="53835" y="110067"/>
                    <a:pt x="54700" y="108750"/>
                  </a:cubicBezTo>
                  <a:cubicBezTo>
                    <a:pt x="55565" y="107432"/>
                    <a:pt x="56009" y="109864"/>
                    <a:pt x="56429" y="111739"/>
                  </a:cubicBezTo>
                  <a:cubicBezTo>
                    <a:pt x="56874" y="113614"/>
                    <a:pt x="55367" y="114729"/>
                    <a:pt x="55466" y="117364"/>
                  </a:cubicBezTo>
                  <a:cubicBezTo>
                    <a:pt x="55565" y="120000"/>
                    <a:pt x="57739" y="115692"/>
                    <a:pt x="58060" y="114729"/>
                  </a:cubicBezTo>
                  <a:cubicBezTo>
                    <a:pt x="58381" y="113817"/>
                    <a:pt x="59789" y="111182"/>
                    <a:pt x="60432" y="109662"/>
                  </a:cubicBezTo>
                  <a:cubicBezTo>
                    <a:pt x="61074" y="108192"/>
                    <a:pt x="62804" y="108547"/>
                    <a:pt x="63891" y="107787"/>
                  </a:cubicBezTo>
                  <a:cubicBezTo>
                    <a:pt x="64953" y="107027"/>
                    <a:pt x="65398" y="109104"/>
                    <a:pt x="65719" y="110219"/>
                  </a:cubicBezTo>
                  <a:cubicBezTo>
                    <a:pt x="66040" y="111385"/>
                    <a:pt x="65818" y="111385"/>
                    <a:pt x="66806" y="111385"/>
                  </a:cubicBezTo>
                  <a:cubicBezTo>
                    <a:pt x="67770" y="111385"/>
                    <a:pt x="68511" y="111739"/>
                    <a:pt x="69054" y="112854"/>
                  </a:cubicBezTo>
                  <a:cubicBezTo>
                    <a:pt x="69598" y="114020"/>
                    <a:pt x="70685" y="113817"/>
                    <a:pt x="71006" y="112702"/>
                  </a:cubicBezTo>
                  <a:cubicBezTo>
                    <a:pt x="71327" y="111537"/>
                    <a:pt x="72192" y="112854"/>
                    <a:pt x="73279" y="114172"/>
                  </a:cubicBezTo>
                  <a:cubicBezTo>
                    <a:pt x="74342" y="115489"/>
                    <a:pt x="73477" y="115895"/>
                    <a:pt x="73699" y="117010"/>
                  </a:cubicBezTo>
                  <a:cubicBezTo>
                    <a:pt x="73922" y="118125"/>
                    <a:pt x="75528" y="118530"/>
                    <a:pt x="75873" y="117364"/>
                  </a:cubicBezTo>
                  <a:cubicBezTo>
                    <a:pt x="76195" y="116250"/>
                    <a:pt x="76936" y="116807"/>
                    <a:pt x="77578" y="117567"/>
                  </a:cubicBezTo>
                  <a:cubicBezTo>
                    <a:pt x="78245" y="118327"/>
                    <a:pt x="79629" y="116807"/>
                    <a:pt x="80074" y="114932"/>
                  </a:cubicBezTo>
                  <a:cubicBezTo>
                    <a:pt x="80494" y="113057"/>
                    <a:pt x="79975" y="112854"/>
                    <a:pt x="81161" y="112500"/>
                  </a:cubicBezTo>
                  <a:cubicBezTo>
                    <a:pt x="82347" y="112145"/>
                    <a:pt x="82544" y="110422"/>
                    <a:pt x="83409" y="108344"/>
                  </a:cubicBezTo>
                  <a:cubicBezTo>
                    <a:pt x="84274" y="106317"/>
                    <a:pt x="86003" y="107027"/>
                    <a:pt x="87411" y="106469"/>
                  </a:cubicBezTo>
                  <a:cubicBezTo>
                    <a:pt x="88820" y="105912"/>
                    <a:pt x="89684" y="103277"/>
                    <a:pt x="91414" y="100844"/>
                  </a:cubicBezTo>
                  <a:cubicBezTo>
                    <a:pt x="93119" y="98412"/>
                    <a:pt x="93786" y="101604"/>
                    <a:pt x="94206" y="102162"/>
                  </a:cubicBezTo>
                  <a:cubicBezTo>
                    <a:pt x="94651" y="102719"/>
                    <a:pt x="96034" y="102922"/>
                    <a:pt x="96701" y="104239"/>
                  </a:cubicBezTo>
                  <a:cubicBezTo>
                    <a:pt x="97344" y="105557"/>
                    <a:pt x="97566" y="103125"/>
                    <a:pt x="98208" y="101807"/>
                  </a:cubicBezTo>
                  <a:cubicBezTo>
                    <a:pt x="98851" y="100489"/>
                    <a:pt x="99394" y="100084"/>
                    <a:pt x="100259" y="99324"/>
                  </a:cubicBezTo>
                  <a:cubicBezTo>
                    <a:pt x="101124" y="98614"/>
                    <a:pt x="102087" y="100084"/>
                    <a:pt x="102631" y="101402"/>
                  </a:cubicBezTo>
                  <a:cubicBezTo>
                    <a:pt x="103174" y="102719"/>
                    <a:pt x="102087" y="102719"/>
                    <a:pt x="101766" y="104442"/>
                  </a:cubicBezTo>
                  <a:cubicBezTo>
                    <a:pt x="101445" y="106114"/>
                    <a:pt x="102631" y="105709"/>
                    <a:pt x="102952" y="104594"/>
                  </a:cubicBezTo>
                  <a:cubicBezTo>
                    <a:pt x="103273" y="103479"/>
                    <a:pt x="103817" y="104594"/>
                    <a:pt x="104039" y="106114"/>
                  </a:cubicBezTo>
                  <a:cubicBezTo>
                    <a:pt x="104237" y="107635"/>
                    <a:pt x="104459" y="107787"/>
                    <a:pt x="103915" y="108952"/>
                  </a:cubicBezTo>
                  <a:cubicBezTo>
                    <a:pt x="103372" y="110067"/>
                    <a:pt x="102952" y="109864"/>
                    <a:pt x="102730" y="111739"/>
                  </a:cubicBezTo>
                  <a:cubicBezTo>
                    <a:pt x="102507" y="113614"/>
                    <a:pt x="104459" y="111739"/>
                    <a:pt x="104904" y="112500"/>
                  </a:cubicBezTo>
                  <a:cubicBezTo>
                    <a:pt x="105324" y="113260"/>
                    <a:pt x="105867" y="114172"/>
                    <a:pt x="106732" y="114020"/>
                  </a:cubicBezTo>
                  <a:cubicBezTo>
                    <a:pt x="107597" y="113817"/>
                    <a:pt x="107374" y="113614"/>
                    <a:pt x="108338" y="114932"/>
                  </a:cubicBezTo>
                  <a:cubicBezTo>
                    <a:pt x="109326" y="116250"/>
                    <a:pt x="109326" y="113817"/>
                    <a:pt x="109870" y="112500"/>
                  </a:cubicBezTo>
                  <a:cubicBezTo>
                    <a:pt x="110389" y="111182"/>
                    <a:pt x="111056" y="111942"/>
                    <a:pt x="111377" y="113260"/>
                  </a:cubicBezTo>
                  <a:cubicBezTo>
                    <a:pt x="111698" y="114577"/>
                    <a:pt x="111920" y="114020"/>
                    <a:pt x="112760" y="115135"/>
                  </a:cubicBezTo>
                  <a:cubicBezTo>
                    <a:pt x="113279" y="115793"/>
                    <a:pt x="113403" y="116351"/>
                    <a:pt x="113502" y="117314"/>
                  </a:cubicBezTo>
                  <a:cubicBezTo>
                    <a:pt x="113625" y="117010"/>
                    <a:pt x="113773" y="116655"/>
                    <a:pt x="113971" y="116250"/>
                  </a:cubicBezTo>
                  <a:cubicBezTo>
                    <a:pt x="115033" y="113817"/>
                    <a:pt x="114613" y="116047"/>
                    <a:pt x="115478" y="116807"/>
                  </a:cubicBezTo>
                  <a:cubicBezTo>
                    <a:pt x="116343" y="117567"/>
                    <a:pt x="116541" y="116604"/>
                    <a:pt x="116664" y="114932"/>
                  </a:cubicBezTo>
                  <a:cubicBezTo>
                    <a:pt x="116763" y="113260"/>
                    <a:pt x="116442" y="110625"/>
                    <a:pt x="116442" y="108547"/>
                  </a:cubicBezTo>
                  <a:cubicBezTo>
                    <a:pt x="116442" y="106469"/>
                    <a:pt x="116763" y="107635"/>
                    <a:pt x="117850" y="107027"/>
                  </a:cubicBezTo>
                  <a:cubicBezTo>
                    <a:pt x="118912" y="106469"/>
                    <a:pt x="117850" y="107027"/>
                    <a:pt x="117850" y="105000"/>
                  </a:cubicBezTo>
                  <a:cubicBezTo>
                    <a:pt x="117850" y="102922"/>
                    <a:pt x="118492" y="104037"/>
                    <a:pt x="119258" y="103125"/>
                  </a:cubicBezTo>
                  <a:cubicBezTo>
                    <a:pt x="120000" y="102162"/>
                    <a:pt x="119258" y="101402"/>
                    <a:pt x="119036" y="99729"/>
                  </a:cubicBezTo>
                  <a:cubicBezTo>
                    <a:pt x="118814" y="98057"/>
                    <a:pt x="119258" y="94104"/>
                    <a:pt x="119135" y="92229"/>
                  </a:cubicBezTo>
                  <a:cubicBezTo>
                    <a:pt x="119036" y="90354"/>
                    <a:pt x="119135" y="89746"/>
                    <a:pt x="119036" y="87719"/>
                  </a:cubicBezTo>
                  <a:cubicBezTo>
                    <a:pt x="118912" y="85641"/>
                    <a:pt x="118492" y="84121"/>
                    <a:pt x="118394" y="82652"/>
                  </a:cubicBezTo>
                  <a:cubicBezTo>
                    <a:pt x="118270" y="81131"/>
                    <a:pt x="117405" y="80777"/>
                    <a:pt x="116862" y="79256"/>
                  </a:cubicBezTo>
                  <a:cubicBezTo>
                    <a:pt x="116343" y="77736"/>
                    <a:pt x="117208" y="78141"/>
                    <a:pt x="118394" y="77584"/>
                  </a:cubicBezTo>
                  <a:cubicBezTo>
                    <a:pt x="119579" y="76976"/>
                    <a:pt x="117949" y="74746"/>
                    <a:pt x="117208" y="73429"/>
                  </a:cubicBezTo>
                  <a:cubicBezTo>
                    <a:pt x="116442" y="72111"/>
                    <a:pt x="116343" y="71351"/>
                    <a:pt x="116219" y="69273"/>
                  </a:cubicBezTo>
                  <a:cubicBezTo>
                    <a:pt x="116121" y="67246"/>
                    <a:pt x="115033" y="66486"/>
                    <a:pt x="114811" y="64054"/>
                  </a:cubicBezTo>
                  <a:cubicBezTo>
                    <a:pt x="114613" y="61570"/>
                    <a:pt x="113848" y="62331"/>
                    <a:pt x="113205" y="62179"/>
                  </a:cubicBezTo>
                  <a:cubicBezTo>
                    <a:pt x="112563" y="61976"/>
                    <a:pt x="111575" y="60456"/>
                    <a:pt x="110710" y="60101"/>
                  </a:cubicBezTo>
                  <a:cubicBezTo>
                    <a:pt x="110043" y="59797"/>
                    <a:pt x="110240" y="59189"/>
                    <a:pt x="110636" y="58631"/>
                  </a:cubicBezTo>
                  <a:cubicBezTo>
                    <a:pt x="110191" y="58277"/>
                    <a:pt x="109697" y="57972"/>
                    <a:pt x="109153" y="58175"/>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02" name="Shape 3002"/>
            <p:cNvSpPr/>
            <p:nvPr/>
          </p:nvSpPr>
          <p:spPr>
            <a:xfrm>
              <a:off x="1496" y="1831"/>
              <a:ext cx="1454" cy="934"/>
            </a:xfrm>
            <a:custGeom>
              <a:avLst/>
              <a:gdLst/>
              <a:ahLst/>
              <a:cxnLst/>
              <a:rect l="0" t="0" r="0" b="0"/>
              <a:pathLst>
                <a:path w="120000" h="120000" extrusionOk="0">
                  <a:moveTo>
                    <a:pt x="117823" y="48939"/>
                  </a:moveTo>
                  <a:cubicBezTo>
                    <a:pt x="116639" y="47393"/>
                    <a:pt x="116639" y="46917"/>
                    <a:pt x="116639" y="45847"/>
                  </a:cubicBezTo>
                  <a:cubicBezTo>
                    <a:pt x="116639" y="44717"/>
                    <a:pt x="116982" y="43171"/>
                    <a:pt x="115798" y="42101"/>
                  </a:cubicBezTo>
                  <a:cubicBezTo>
                    <a:pt x="113125" y="40555"/>
                    <a:pt x="113660" y="40317"/>
                    <a:pt x="114309" y="39008"/>
                  </a:cubicBezTo>
                  <a:cubicBezTo>
                    <a:pt x="114996" y="37641"/>
                    <a:pt x="113812" y="35916"/>
                    <a:pt x="113469" y="34132"/>
                  </a:cubicBezTo>
                  <a:cubicBezTo>
                    <a:pt x="113125" y="32408"/>
                    <a:pt x="110795" y="31516"/>
                    <a:pt x="109802" y="28424"/>
                  </a:cubicBezTo>
                  <a:cubicBezTo>
                    <a:pt x="108809" y="25332"/>
                    <a:pt x="106785" y="29078"/>
                    <a:pt x="105486" y="29494"/>
                  </a:cubicBezTo>
                  <a:cubicBezTo>
                    <a:pt x="104150" y="29970"/>
                    <a:pt x="102316" y="25332"/>
                    <a:pt x="101285" y="23548"/>
                  </a:cubicBezTo>
                  <a:cubicBezTo>
                    <a:pt x="100292" y="21823"/>
                    <a:pt x="97275" y="20693"/>
                    <a:pt x="95442" y="19623"/>
                  </a:cubicBezTo>
                  <a:cubicBezTo>
                    <a:pt x="93609" y="18493"/>
                    <a:pt x="94105" y="14509"/>
                    <a:pt x="93952" y="12130"/>
                  </a:cubicBezTo>
                  <a:cubicBezTo>
                    <a:pt x="93800" y="9692"/>
                    <a:pt x="91775" y="12309"/>
                    <a:pt x="90133" y="13439"/>
                  </a:cubicBezTo>
                  <a:cubicBezTo>
                    <a:pt x="88453" y="14509"/>
                    <a:pt x="87956" y="13617"/>
                    <a:pt x="87765" y="11892"/>
                  </a:cubicBezTo>
                  <a:cubicBezTo>
                    <a:pt x="87612" y="10109"/>
                    <a:pt x="84939" y="10109"/>
                    <a:pt x="81769" y="7492"/>
                  </a:cubicBezTo>
                  <a:cubicBezTo>
                    <a:pt x="78599" y="4816"/>
                    <a:pt x="78294" y="7254"/>
                    <a:pt x="77262" y="9038"/>
                  </a:cubicBezTo>
                  <a:cubicBezTo>
                    <a:pt x="76269" y="10763"/>
                    <a:pt x="72947" y="8562"/>
                    <a:pt x="70426" y="7908"/>
                  </a:cubicBezTo>
                  <a:cubicBezTo>
                    <a:pt x="67943" y="7254"/>
                    <a:pt x="67600" y="9454"/>
                    <a:pt x="64926" y="11000"/>
                  </a:cubicBezTo>
                  <a:cubicBezTo>
                    <a:pt x="62253" y="12547"/>
                    <a:pt x="62597" y="12784"/>
                    <a:pt x="60916" y="12309"/>
                  </a:cubicBezTo>
                  <a:cubicBezTo>
                    <a:pt x="59274" y="11892"/>
                    <a:pt x="57937" y="9871"/>
                    <a:pt x="56600" y="7016"/>
                  </a:cubicBezTo>
                  <a:cubicBezTo>
                    <a:pt x="55264" y="4162"/>
                    <a:pt x="54232" y="5708"/>
                    <a:pt x="52246" y="5470"/>
                  </a:cubicBezTo>
                  <a:cubicBezTo>
                    <a:pt x="50260" y="5292"/>
                    <a:pt x="48236" y="2854"/>
                    <a:pt x="46059" y="2378"/>
                  </a:cubicBezTo>
                  <a:cubicBezTo>
                    <a:pt x="43921" y="1962"/>
                    <a:pt x="41247" y="3508"/>
                    <a:pt x="39910" y="1724"/>
                  </a:cubicBezTo>
                  <a:cubicBezTo>
                    <a:pt x="38574" y="0"/>
                    <a:pt x="38574" y="1724"/>
                    <a:pt x="37733" y="3508"/>
                  </a:cubicBezTo>
                  <a:cubicBezTo>
                    <a:pt x="36893" y="5292"/>
                    <a:pt x="35404" y="3924"/>
                    <a:pt x="33570" y="3746"/>
                  </a:cubicBezTo>
                  <a:cubicBezTo>
                    <a:pt x="31737" y="3508"/>
                    <a:pt x="31394" y="4816"/>
                    <a:pt x="29064" y="5054"/>
                  </a:cubicBezTo>
                  <a:cubicBezTo>
                    <a:pt x="26734" y="5292"/>
                    <a:pt x="26734" y="7254"/>
                    <a:pt x="23564" y="7492"/>
                  </a:cubicBezTo>
                  <a:cubicBezTo>
                    <a:pt x="20394" y="7670"/>
                    <a:pt x="19898" y="8384"/>
                    <a:pt x="17224" y="7908"/>
                  </a:cubicBezTo>
                  <a:cubicBezTo>
                    <a:pt x="14551" y="7492"/>
                    <a:pt x="14054" y="9871"/>
                    <a:pt x="12221" y="11655"/>
                  </a:cubicBezTo>
                  <a:cubicBezTo>
                    <a:pt x="10388" y="13439"/>
                    <a:pt x="11381" y="16947"/>
                    <a:pt x="11381" y="19801"/>
                  </a:cubicBezTo>
                  <a:cubicBezTo>
                    <a:pt x="11381" y="22656"/>
                    <a:pt x="14551" y="22001"/>
                    <a:pt x="14894" y="23785"/>
                  </a:cubicBezTo>
                  <a:cubicBezTo>
                    <a:pt x="15200" y="25569"/>
                    <a:pt x="17721" y="25569"/>
                    <a:pt x="18714" y="27532"/>
                  </a:cubicBezTo>
                  <a:cubicBezTo>
                    <a:pt x="19707" y="29494"/>
                    <a:pt x="18370" y="29970"/>
                    <a:pt x="17873" y="31040"/>
                  </a:cubicBezTo>
                  <a:cubicBezTo>
                    <a:pt x="17377" y="32170"/>
                    <a:pt x="18217" y="33062"/>
                    <a:pt x="16537" y="34132"/>
                  </a:cubicBezTo>
                  <a:cubicBezTo>
                    <a:pt x="14894" y="35262"/>
                    <a:pt x="15047" y="34608"/>
                    <a:pt x="13711" y="36808"/>
                  </a:cubicBezTo>
                  <a:cubicBezTo>
                    <a:pt x="12374" y="39008"/>
                    <a:pt x="13367" y="40079"/>
                    <a:pt x="15697" y="40971"/>
                  </a:cubicBezTo>
                  <a:cubicBezTo>
                    <a:pt x="18064" y="41863"/>
                    <a:pt x="17033" y="42933"/>
                    <a:pt x="15544" y="42933"/>
                  </a:cubicBezTo>
                  <a:cubicBezTo>
                    <a:pt x="14054" y="42933"/>
                    <a:pt x="16231" y="43409"/>
                    <a:pt x="12718" y="44717"/>
                  </a:cubicBezTo>
                  <a:cubicBezTo>
                    <a:pt x="9204" y="46025"/>
                    <a:pt x="8860" y="44479"/>
                    <a:pt x="6874" y="43171"/>
                  </a:cubicBezTo>
                  <a:cubicBezTo>
                    <a:pt x="6378" y="42874"/>
                    <a:pt x="5957" y="42695"/>
                    <a:pt x="5576" y="42576"/>
                  </a:cubicBezTo>
                  <a:cubicBezTo>
                    <a:pt x="5652" y="43349"/>
                    <a:pt x="5652" y="44182"/>
                    <a:pt x="5385" y="44777"/>
                  </a:cubicBezTo>
                  <a:cubicBezTo>
                    <a:pt x="4621" y="46442"/>
                    <a:pt x="2367" y="45787"/>
                    <a:pt x="2749" y="47096"/>
                  </a:cubicBezTo>
                  <a:cubicBezTo>
                    <a:pt x="3131" y="48404"/>
                    <a:pt x="3475" y="47928"/>
                    <a:pt x="4353" y="48404"/>
                  </a:cubicBezTo>
                  <a:cubicBezTo>
                    <a:pt x="5232" y="48939"/>
                    <a:pt x="5614" y="49415"/>
                    <a:pt x="5614" y="50545"/>
                  </a:cubicBezTo>
                  <a:cubicBezTo>
                    <a:pt x="5614" y="51734"/>
                    <a:pt x="5385" y="52685"/>
                    <a:pt x="4506" y="53875"/>
                  </a:cubicBezTo>
                  <a:cubicBezTo>
                    <a:pt x="3628" y="55004"/>
                    <a:pt x="4621" y="55004"/>
                    <a:pt x="4010" y="56848"/>
                  </a:cubicBezTo>
                  <a:cubicBezTo>
                    <a:pt x="3360" y="58691"/>
                    <a:pt x="2367" y="59345"/>
                    <a:pt x="2864" y="60832"/>
                  </a:cubicBezTo>
                  <a:cubicBezTo>
                    <a:pt x="3360" y="62319"/>
                    <a:pt x="3475" y="63270"/>
                    <a:pt x="3475" y="64281"/>
                  </a:cubicBezTo>
                  <a:cubicBezTo>
                    <a:pt x="3475" y="65292"/>
                    <a:pt x="3246" y="65946"/>
                    <a:pt x="2367" y="65411"/>
                  </a:cubicBezTo>
                  <a:cubicBezTo>
                    <a:pt x="1489" y="64935"/>
                    <a:pt x="381" y="64638"/>
                    <a:pt x="381" y="65946"/>
                  </a:cubicBezTo>
                  <a:cubicBezTo>
                    <a:pt x="381" y="67254"/>
                    <a:pt x="878" y="69098"/>
                    <a:pt x="725" y="70584"/>
                  </a:cubicBezTo>
                  <a:cubicBezTo>
                    <a:pt x="611" y="72071"/>
                    <a:pt x="0" y="72903"/>
                    <a:pt x="1222" y="74390"/>
                  </a:cubicBezTo>
                  <a:cubicBezTo>
                    <a:pt x="2482" y="75877"/>
                    <a:pt x="3628" y="78017"/>
                    <a:pt x="3857" y="79682"/>
                  </a:cubicBezTo>
                  <a:cubicBezTo>
                    <a:pt x="4124" y="81288"/>
                    <a:pt x="4621" y="83429"/>
                    <a:pt x="5385" y="84618"/>
                  </a:cubicBezTo>
                  <a:cubicBezTo>
                    <a:pt x="6110" y="85748"/>
                    <a:pt x="6378" y="85926"/>
                    <a:pt x="6492" y="87591"/>
                  </a:cubicBezTo>
                  <a:cubicBezTo>
                    <a:pt x="6607" y="89256"/>
                    <a:pt x="6263" y="90743"/>
                    <a:pt x="8249" y="91219"/>
                  </a:cubicBezTo>
                  <a:cubicBezTo>
                    <a:pt x="10235" y="91694"/>
                    <a:pt x="12641" y="91040"/>
                    <a:pt x="13367" y="92229"/>
                  </a:cubicBezTo>
                  <a:cubicBezTo>
                    <a:pt x="14131" y="93359"/>
                    <a:pt x="15238" y="93359"/>
                    <a:pt x="16499" y="93894"/>
                  </a:cubicBezTo>
                  <a:cubicBezTo>
                    <a:pt x="17759" y="94370"/>
                    <a:pt x="19401" y="93716"/>
                    <a:pt x="20127" y="95024"/>
                  </a:cubicBezTo>
                  <a:cubicBezTo>
                    <a:pt x="20891" y="96333"/>
                    <a:pt x="21884" y="96868"/>
                    <a:pt x="22647" y="98176"/>
                  </a:cubicBezTo>
                  <a:cubicBezTo>
                    <a:pt x="23373" y="99484"/>
                    <a:pt x="23373" y="100971"/>
                    <a:pt x="25015" y="100317"/>
                  </a:cubicBezTo>
                  <a:cubicBezTo>
                    <a:pt x="26658" y="99663"/>
                    <a:pt x="26887" y="97522"/>
                    <a:pt x="28529" y="99484"/>
                  </a:cubicBezTo>
                  <a:cubicBezTo>
                    <a:pt x="30133" y="101446"/>
                    <a:pt x="30019" y="101149"/>
                    <a:pt x="32005" y="101625"/>
                  </a:cubicBezTo>
                  <a:cubicBezTo>
                    <a:pt x="34029" y="102160"/>
                    <a:pt x="35289" y="102636"/>
                    <a:pt x="36779" y="102457"/>
                  </a:cubicBezTo>
                  <a:cubicBezTo>
                    <a:pt x="38268" y="102279"/>
                    <a:pt x="38765" y="102457"/>
                    <a:pt x="40292" y="102993"/>
                  </a:cubicBezTo>
                  <a:cubicBezTo>
                    <a:pt x="41782" y="103468"/>
                    <a:pt x="43921" y="102279"/>
                    <a:pt x="45525" y="104479"/>
                  </a:cubicBezTo>
                  <a:cubicBezTo>
                    <a:pt x="47167" y="106620"/>
                    <a:pt x="47778" y="107928"/>
                    <a:pt x="48656" y="108761"/>
                  </a:cubicBezTo>
                  <a:cubicBezTo>
                    <a:pt x="49535" y="109593"/>
                    <a:pt x="51406" y="109236"/>
                    <a:pt x="51788" y="111912"/>
                  </a:cubicBezTo>
                  <a:cubicBezTo>
                    <a:pt x="52170" y="114529"/>
                    <a:pt x="51521" y="115718"/>
                    <a:pt x="52934" y="115837"/>
                  </a:cubicBezTo>
                  <a:cubicBezTo>
                    <a:pt x="54309" y="116015"/>
                    <a:pt x="54805" y="116194"/>
                    <a:pt x="55684" y="117205"/>
                  </a:cubicBezTo>
                  <a:cubicBezTo>
                    <a:pt x="56562" y="118156"/>
                    <a:pt x="56791" y="118810"/>
                    <a:pt x="58052" y="117502"/>
                  </a:cubicBezTo>
                  <a:cubicBezTo>
                    <a:pt x="59312" y="116194"/>
                    <a:pt x="59312" y="116372"/>
                    <a:pt x="60190" y="117205"/>
                  </a:cubicBezTo>
                  <a:cubicBezTo>
                    <a:pt x="61031" y="117978"/>
                    <a:pt x="61795" y="120000"/>
                    <a:pt x="63284" y="116669"/>
                  </a:cubicBezTo>
                  <a:cubicBezTo>
                    <a:pt x="64812" y="113399"/>
                    <a:pt x="64659" y="113399"/>
                    <a:pt x="65690" y="112388"/>
                  </a:cubicBezTo>
                  <a:cubicBezTo>
                    <a:pt x="66683" y="111377"/>
                    <a:pt x="66683" y="110247"/>
                    <a:pt x="67180" y="108404"/>
                  </a:cubicBezTo>
                  <a:cubicBezTo>
                    <a:pt x="67676" y="106620"/>
                    <a:pt x="68058" y="105609"/>
                    <a:pt x="67562" y="104955"/>
                  </a:cubicBezTo>
                  <a:cubicBezTo>
                    <a:pt x="67065" y="104301"/>
                    <a:pt x="66416" y="102279"/>
                    <a:pt x="67676" y="101982"/>
                  </a:cubicBezTo>
                  <a:cubicBezTo>
                    <a:pt x="68516" y="101744"/>
                    <a:pt x="69280" y="102101"/>
                    <a:pt x="69968" y="102517"/>
                  </a:cubicBezTo>
                  <a:cubicBezTo>
                    <a:pt x="70159" y="102338"/>
                    <a:pt x="70388" y="102160"/>
                    <a:pt x="70617" y="102041"/>
                  </a:cubicBezTo>
                  <a:cubicBezTo>
                    <a:pt x="71610" y="101387"/>
                    <a:pt x="70273" y="97819"/>
                    <a:pt x="70770" y="96987"/>
                  </a:cubicBezTo>
                  <a:cubicBezTo>
                    <a:pt x="71266" y="96095"/>
                    <a:pt x="71763" y="95441"/>
                    <a:pt x="73252" y="94311"/>
                  </a:cubicBezTo>
                  <a:cubicBezTo>
                    <a:pt x="74780" y="93240"/>
                    <a:pt x="76957" y="94311"/>
                    <a:pt x="77759" y="94311"/>
                  </a:cubicBezTo>
                  <a:cubicBezTo>
                    <a:pt x="78599" y="94311"/>
                    <a:pt x="80280" y="94549"/>
                    <a:pt x="81120" y="93419"/>
                  </a:cubicBezTo>
                  <a:cubicBezTo>
                    <a:pt x="81960" y="92348"/>
                    <a:pt x="82609" y="93419"/>
                    <a:pt x="83602" y="94965"/>
                  </a:cubicBezTo>
                  <a:cubicBezTo>
                    <a:pt x="84595" y="96511"/>
                    <a:pt x="85283" y="95441"/>
                    <a:pt x="86467" y="96987"/>
                  </a:cubicBezTo>
                  <a:cubicBezTo>
                    <a:pt x="87612" y="98473"/>
                    <a:pt x="88453" y="96095"/>
                    <a:pt x="89637" y="94965"/>
                  </a:cubicBezTo>
                  <a:cubicBezTo>
                    <a:pt x="90782" y="93894"/>
                    <a:pt x="91623" y="95619"/>
                    <a:pt x="92119" y="97403"/>
                  </a:cubicBezTo>
                  <a:cubicBezTo>
                    <a:pt x="92616" y="99187"/>
                    <a:pt x="94296" y="101387"/>
                    <a:pt x="95442" y="103349"/>
                  </a:cubicBezTo>
                  <a:cubicBezTo>
                    <a:pt x="96626" y="105312"/>
                    <a:pt x="98306" y="105133"/>
                    <a:pt x="100292" y="105133"/>
                  </a:cubicBezTo>
                  <a:cubicBezTo>
                    <a:pt x="102316" y="105133"/>
                    <a:pt x="101629" y="102041"/>
                    <a:pt x="101629" y="100257"/>
                  </a:cubicBezTo>
                  <a:cubicBezTo>
                    <a:pt x="101629" y="98473"/>
                    <a:pt x="103309" y="96987"/>
                    <a:pt x="104455" y="95619"/>
                  </a:cubicBezTo>
                  <a:cubicBezTo>
                    <a:pt x="105639" y="94311"/>
                    <a:pt x="106136" y="96095"/>
                    <a:pt x="107129" y="98057"/>
                  </a:cubicBezTo>
                  <a:cubicBezTo>
                    <a:pt x="108122" y="100019"/>
                    <a:pt x="109306" y="98473"/>
                    <a:pt x="110299" y="96749"/>
                  </a:cubicBezTo>
                  <a:cubicBezTo>
                    <a:pt x="111292" y="94965"/>
                    <a:pt x="111979" y="96987"/>
                    <a:pt x="112628" y="98473"/>
                  </a:cubicBezTo>
                  <a:cubicBezTo>
                    <a:pt x="113316" y="100019"/>
                    <a:pt x="114462" y="98057"/>
                    <a:pt x="114462" y="96273"/>
                  </a:cubicBezTo>
                  <a:cubicBezTo>
                    <a:pt x="114462" y="94549"/>
                    <a:pt x="115149" y="93657"/>
                    <a:pt x="114996" y="90981"/>
                  </a:cubicBezTo>
                  <a:cubicBezTo>
                    <a:pt x="114805" y="88364"/>
                    <a:pt x="113469" y="89435"/>
                    <a:pt x="111826" y="89256"/>
                  </a:cubicBezTo>
                  <a:cubicBezTo>
                    <a:pt x="110146" y="89018"/>
                    <a:pt x="108962" y="87710"/>
                    <a:pt x="108122" y="85688"/>
                  </a:cubicBezTo>
                  <a:cubicBezTo>
                    <a:pt x="107320" y="83726"/>
                    <a:pt x="105143" y="84618"/>
                    <a:pt x="102966" y="84202"/>
                  </a:cubicBezTo>
                  <a:cubicBezTo>
                    <a:pt x="100789" y="83726"/>
                    <a:pt x="100980" y="81288"/>
                    <a:pt x="101629" y="78671"/>
                  </a:cubicBezTo>
                  <a:cubicBezTo>
                    <a:pt x="102316" y="75996"/>
                    <a:pt x="102813" y="78434"/>
                    <a:pt x="103959" y="80455"/>
                  </a:cubicBezTo>
                  <a:cubicBezTo>
                    <a:pt x="105143" y="82418"/>
                    <a:pt x="106136" y="81526"/>
                    <a:pt x="107625" y="82180"/>
                  </a:cubicBezTo>
                  <a:cubicBezTo>
                    <a:pt x="109153" y="82834"/>
                    <a:pt x="109458" y="81764"/>
                    <a:pt x="109802" y="79742"/>
                  </a:cubicBezTo>
                  <a:cubicBezTo>
                    <a:pt x="110146" y="77779"/>
                    <a:pt x="110299" y="76233"/>
                    <a:pt x="110146" y="73379"/>
                  </a:cubicBezTo>
                  <a:cubicBezTo>
                    <a:pt x="109955" y="70525"/>
                    <a:pt x="111979" y="71833"/>
                    <a:pt x="112972" y="70287"/>
                  </a:cubicBezTo>
                  <a:cubicBezTo>
                    <a:pt x="113965" y="68741"/>
                    <a:pt x="114462" y="67433"/>
                    <a:pt x="113660" y="66303"/>
                  </a:cubicBezTo>
                  <a:cubicBezTo>
                    <a:pt x="112819" y="65232"/>
                    <a:pt x="113660" y="63211"/>
                    <a:pt x="114309" y="63448"/>
                  </a:cubicBezTo>
                  <a:cubicBezTo>
                    <a:pt x="114996" y="63686"/>
                    <a:pt x="115493" y="63032"/>
                    <a:pt x="115798" y="61010"/>
                  </a:cubicBezTo>
                  <a:cubicBezTo>
                    <a:pt x="116142" y="59048"/>
                    <a:pt x="115798" y="61010"/>
                    <a:pt x="116830" y="62140"/>
                  </a:cubicBezTo>
                  <a:cubicBezTo>
                    <a:pt x="117823" y="63211"/>
                    <a:pt x="117975" y="60178"/>
                    <a:pt x="117975" y="59286"/>
                  </a:cubicBezTo>
                  <a:cubicBezTo>
                    <a:pt x="117975" y="58394"/>
                    <a:pt x="118663" y="57502"/>
                    <a:pt x="119312" y="55064"/>
                  </a:cubicBezTo>
                  <a:cubicBezTo>
                    <a:pt x="120000" y="52685"/>
                    <a:pt x="118968" y="50426"/>
                    <a:pt x="117823" y="48939"/>
                  </a:cubicBezTo>
                  <a:close/>
                </a:path>
              </a:pathLst>
            </a:custGeom>
            <a:solidFill>
              <a:schemeClr val="accent1"/>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03" name="Shape 3003"/>
            <p:cNvSpPr/>
            <p:nvPr/>
          </p:nvSpPr>
          <p:spPr>
            <a:xfrm>
              <a:off x="4416" y="5"/>
              <a:ext cx="1343" cy="1064"/>
            </a:xfrm>
            <a:custGeom>
              <a:avLst/>
              <a:gdLst/>
              <a:ahLst/>
              <a:cxnLst/>
              <a:rect l="0" t="0" r="0" b="0"/>
              <a:pathLst>
                <a:path w="120000" h="120000" extrusionOk="0">
                  <a:moveTo>
                    <a:pt x="118593" y="50004"/>
                  </a:moveTo>
                  <a:cubicBezTo>
                    <a:pt x="117228" y="48960"/>
                    <a:pt x="116442" y="49117"/>
                    <a:pt x="116608" y="47237"/>
                  </a:cubicBezTo>
                  <a:cubicBezTo>
                    <a:pt x="116814" y="45358"/>
                    <a:pt x="117518" y="42957"/>
                    <a:pt x="116483" y="42957"/>
                  </a:cubicBezTo>
                  <a:cubicBezTo>
                    <a:pt x="115491" y="42957"/>
                    <a:pt x="113919" y="43845"/>
                    <a:pt x="112843" y="44836"/>
                  </a:cubicBezTo>
                  <a:cubicBezTo>
                    <a:pt x="111726" y="45880"/>
                    <a:pt x="110237" y="46715"/>
                    <a:pt x="109493" y="47968"/>
                  </a:cubicBezTo>
                  <a:cubicBezTo>
                    <a:pt x="108748" y="49169"/>
                    <a:pt x="108541" y="50421"/>
                    <a:pt x="107342" y="50421"/>
                  </a:cubicBezTo>
                  <a:cubicBezTo>
                    <a:pt x="106142" y="50421"/>
                    <a:pt x="104984" y="50943"/>
                    <a:pt x="104446" y="52092"/>
                  </a:cubicBezTo>
                  <a:cubicBezTo>
                    <a:pt x="103867" y="53240"/>
                    <a:pt x="102378" y="55119"/>
                    <a:pt x="102543" y="56215"/>
                  </a:cubicBezTo>
                  <a:cubicBezTo>
                    <a:pt x="102668" y="57311"/>
                    <a:pt x="102792" y="56946"/>
                    <a:pt x="101716" y="57468"/>
                  </a:cubicBezTo>
                  <a:cubicBezTo>
                    <a:pt x="100641" y="57990"/>
                    <a:pt x="98324" y="58825"/>
                    <a:pt x="97249" y="59504"/>
                  </a:cubicBezTo>
                  <a:cubicBezTo>
                    <a:pt x="96173" y="60130"/>
                    <a:pt x="93402" y="59399"/>
                    <a:pt x="92574" y="60704"/>
                  </a:cubicBezTo>
                  <a:cubicBezTo>
                    <a:pt x="91747" y="62061"/>
                    <a:pt x="90754" y="62635"/>
                    <a:pt x="89844" y="61331"/>
                  </a:cubicBezTo>
                  <a:cubicBezTo>
                    <a:pt x="88976" y="60026"/>
                    <a:pt x="88521" y="58564"/>
                    <a:pt x="87404" y="57886"/>
                  </a:cubicBezTo>
                  <a:cubicBezTo>
                    <a:pt x="86328" y="57259"/>
                    <a:pt x="85873" y="57311"/>
                    <a:pt x="86452" y="56372"/>
                  </a:cubicBezTo>
                  <a:cubicBezTo>
                    <a:pt x="87073" y="55432"/>
                    <a:pt x="87404" y="54649"/>
                    <a:pt x="86659" y="53762"/>
                  </a:cubicBezTo>
                  <a:cubicBezTo>
                    <a:pt x="85915" y="52875"/>
                    <a:pt x="84177" y="52301"/>
                    <a:pt x="84177" y="50996"/>
                  </a:cubicBezTo>
                  <a:cubicBezTo>
                    <a:pt x="84177" y="49691"/>
                    <a:pt x="84219" y="48334"/>
                    <a:pt x="83640" y="47812"/>
                  </a:cubicBezTo>
                  <a:cubicBezTo>
                    <a:pt x="83019" y="47290"/>
                    <a:pt x="81861" y="46715"/>
                    <a:pt x="81530" y="47759"/>
                  </a:cubicBezTo>
                  <a:cubicBezTo>
                    <a:pt x="81199" y="48751"/>
                    <a:pt x="81240" y="48751"/>
                    <a:pt x="79751" y="47968"/>
                  </a:cubicBezTo>
                  <a:cubicBezTo>
                    <a:pt x="78262" y="47185"/>
                    <a:pt x="77518" y="46872"/>
                    <a:pt x="77063" y="46350"/>
                  </a:cubicBezTo>
                  <a:cubicBezTo>
                    <a:pt x="76566" y="45880"/>
                    <a:pt x="75615" y="45150"/>
                    <a:pt x="75408" y="44628"/>
                  </a:cubicBezTo>
                  <a:cubicBezTo>
                    <a:pt x="75243" y="44106"/>
                    <a:pt x="73877" y="42383"/>
                    <a:pt x="72926" y="43270"/>
                  </a:cubicBezTo>
                  <a:cubicBezTo>
                    <a:pt x="71975" y="44106"/>
                    <a:pt x="70941" y="45045"/>
                    <a:pt x="69658" y="44419"/>
                  </a:cubicBezTo>
                  <a:cubicBezTo>
                    <a:pt x="68376" y="43740"/>
                    <a:pt x="66680" y="41861"/>
                    <a:pt x="65729" y="42644"/>
                  </a:cubicBezTo>
                  <a:cubicBezTo>
                    <a:pt x="64777" y="43479"/>
                    <a:pt x="61178" y="45567"/>
                    <a:pt x="60062" y="44471"/>
                  </a:cubicBezTo>
                  <a:cubicBezTo>
                    <a:pt x="58903" y="43375"/>
                    <a:pt x="56339" y="43479"/>
                    <a:pt x="56339" y="41339"/>
                  </a:cubicBezTo>
                  <a:cubicBezTo>
                    <a:pt x="56339" y="39251"/>
                    <a:pt x="57001" y="38260"/>
                    <a:pt x="55594" y="37216"/>
                  </a:cubicBezTo>
                  <a:cubicBezTo>
                    <a:pt x="54146" y="36224"/>
                    <a:pt x="53485" y="35337"/>
                    <a:pt x="53402" y="34188"/>
                  </a:cubicBezTo>
                  <a:cubicBezTo>
                    <a:pt x="53319" y="33040"/>
                    <a:pt x="52781" y="31109"/>
                    <a:pt x="52037" y="30482"/>
                  </a:cubicBezTo>
                  <a:cubicBezTo>
                    <a:pt x="51292" y="29804"/>
                    <a:pt x="47528" y="26463"/>
                    <a:pt x="47735" y="25628"/>
                  </a:cubicBezTo>
                  <a:cubicBezTo>
                    <a:pt x="47900" y="24741"/>
                    <a:pt x="48645" y="24114"/>
                    <a:pt x="47652" y="23175"/>
                  </a:cubicBezTo>
                  <a:cubicBezTo>
                    <a:pt x="46618" y="22183"/>
                    <a:pt x="45211" y="21765"/>
                    <a:pt x="45211" y="20826"/>
                  </a:cubicBezTo>
                  <a:cubicBezTo>
                    <a:pt x="45211" y="19886"/>
                    <a:pt x="45625" y="19103"/>
                    <a:pt x="44384" y="18373"/>
                  </a:cubicBezTo>
                  <a:cubicBezTo>
                    <a:pt x="43185" y="17642"/>
                    <a:pt x="42564" y="17120"/>
                    <a:pt x="42564" y="15554"/>
                  </a:cubicBezTo>
                  <a:cubicBezTo>
                    <a:pt x="42564" y="13936"/>
                    <a:pt x="41530" y="13362"/>
                    <a:pt x="40992" y="12788"/>
                  </a:cubicBezTo>
                  <a:cubicBezTo>
                    <a:pt x="40455" y="12214"/>
                    <a:pt x="40744" y="10648"/>
                    <a:pt x="39462" y="9812"/>
                  </a:cubicBezTo>
                  <a:cubicBezTo>
                    <a:pt x="38179" y="8925"/>
                    <a:pt x="37063" y="9447"/>
                    <a:pt x="37063" y="8299"/>
                  </a:cubicBezTo>
                  <a:cubicBezTo>
                    <a:pt x="37063" y="7098"/>
                    <a:pt x="37228" y="6315"/>
                    <a:pt x="35987" y="5793"/>
                  </a:cubicBezTo>
                  <a:cubicBezTo>
                    <a:pt x="34788" y="5324"/>
                    <a:pt x="34167" y="5063"/>
                    <a:pt x="33671" y="4280"/>
                  </a:cubicBezTo>
                  <a:cubicBezTo>
                    <a:pt x="33216" y="3497"/>
                    <a:pt x="31975" y="2923"/>
                    <a:pt x="31396" y="2557"/>
                  </a:cubicBezTo>
                  <a:cubicBezTo>
                    <a:pt x="30775" y="2192"/>
                    <a:pt x="29948" y="1670"/>
                    <a:pt x="29410" y="2035"/>
                  </a:cubicBezTo>
                  <a:cubicBezTo>
                    <a:pt x="28872" y="2401"/>
                    <a:pt x="27673" y="3758"/>
                    <a:pt x="26514" y="3914"/>
                  </a:cubicBezTo>
                  <a:cubicBezTo>
                    <a:pt x="25356" y="4071"/>
                    <a:pt x="23536" y="2923"/>
                    <a:pt x="22295" y="2192"/>
                  </a:cubicBezTo>
                  <a:cubicBezTo>
                    <a:pt x="21096" y="1461"/>
                    <a:pt x="18490" y="0"/>
                    <a:pt x="17621" y="313"/>
                  </a:cubicBezTo>
                  <a:cubicBezTo>
                    <a:pt x="16752" y="574"/>
                    <a:pt x="14229" y="887"/>
                    <a:pt x="13650" y="1670"/>
                  </a:cubicBezTo>
                  <a:cubicBezTo>
                    <a:pt x="13029" y="2453"/>
                    <a:pt x="11789" y="3497"/>
                    <a:pt x="10175" y="3549"/>
                  </a:cubicBezTo>
                  <a:cubicBezTo>
                    <a:pt x="8562" y="3653"/>
                    <a:pt x="6783" y="3549"/>
                    <a:pt x="5708" y="4593"/>
                  </a:cubicBezTo>
                  <a:cubicBezTo>
                    <a:pt x="4632" y="5585"/>
                    <a:pt x="4012" y="6263"/>
                    <a:pt x="2647" y="6837"/>
                  </a:cubicBezTo>
                  <a:cubicBezTo>
                    <a:pt x="2316" y="6994"/>
                    <a:pt x="1902" y="7098"/>
                    <a:pt x="1489" y="7150"/>
                  </a:cubicBezTo>
                  <a:cubicBezTo>
                    <a:pt x="1861" y="7829"/>
                    <a:pt x="2275" y="8455"/>
                    <a:pt x="2730" y="8873"/>
                  </a:cubicBezTo>
                  <a:cubicBezTo>
                    <a:pt x="4343" y="10334"/>
                    <a:pt x="5418" y="10909"/>
                    <a:pt x="4095" y="12944"/>
                  </a:cubicBezTo>
                  <a:cubicBezTo>
                    <a:pt x="2730" y="14928"/>
                    <a:pt x="0" y="17851"/>
                    <a:pt x="2730" y="18425"/>
                  </a:cubicBezTo>
                  <a:cubicBezTo>
                    <a:pt x="5418" y="18999"/>
                    <a:pt x="5708" y="18425"/>
                    <a:pt x="6783" y="20200"/>
                  </a:cubicBezTo>
                  <a:cubicBezTo>
                    <a:pt x="7859" y="21922"/>
                    <a:pt x="8686" y="21035"/>
                    <a:pt x="8686" y="19312"/>
                  </a:cubicBezTo>
                  <a:cubicBezTo>
                    <a:pt x="8686" y="17538"/>
                    <a:pt x="9762" y="16128"/>
                    <a:pt x="10589" y="17538"/>
                  </a:cubicBezTo>
                  <a:cubicBezTo>
                    <a:pt x="11375" y="18999"/>
                    <a:pt x="11664" y="19573"/>
                    <a:pt x="12740" y="19573"/>
                  </a:cubicBezTo>
                  <a:cubicBezTo>
                    <a:pt x="13815" y="19573"/>
                    <a:pt x="14395" y="18425"/>
                    <a:pt x="14395" y="21035"/>
                  </a:cubicBezTo>
                  <a:cubicBezTo>
                    <a:pt x="14395" y="23645"/>
                    <a:pt x="14932" y="25680"/>
                    <a:pt x="15180" y="27455"/>
                  </a:cubicBezTo>
                  <a:cubicBezTo>
                    <a:pt x="15470" y="29177"/>
                    <a:pt x="16546" y="31213"/>
                    <a:pt x="18697" y="31474"/>
                  </a:cubicBezTo>
                  <a:cubicBezTo>
                    <a:pt x="20889" y="31787"/>
                    <a:pt x="23578" y="30639"/>
                    <a:pt x="25770" y="30065"/>
                  </a:cubicBezTo>
                  <a:cubicBezTo>
                    <a:pt x="27921" y="29438"/>
                    <a:pt x="28996" y="30326"/>
                    <a:pt x="30651" y="28290"/>
                  </a:cubicBezTo>
                  <a:cubicBezTo>
                    <a:pt x="32264" y="26254"/>
                    <a:pt x="31975" y="23384"/>
                    <a:pt x="34705" y="23645"/>
                  </a:cubicBezTo>
                  <a:cubicBezTo>
                    <a:pt x="37435" y="23958"/>
                    <a:pt x="36318" y="24741"/>
                    <a:pt x="38055" y="26359"/>
                  </a:cubicBezTo>
                  <a:cubicBezTo>
                    <a:pt x="39751" y="28029"/>
                    <a:pt x="41654" y="28499"/>
                    <a:pt x="41737" y="29960"/>
                  </a:cubicBezTo>
                  <a:cubicBezTo>
                    <a:pt x="41861" y="31422"/>
                    <a:pt x="39834" y="32361"/>
                    <a:pt x="40579" y="33823"/>
                  </a:cubicBezTo>
                  <a:cubicBezTo>
                    <a:pt x="41282" y="35284"/>
                    <a:pt x="40661" y="36798"/>
                    <a:pt x="40124" y="37790"/>
                  </a:cubicBezTo>
                  <a:cubicBezTo>
                    <a:pt x="39586" y="38729"/>
                    <a:pt x="38593" y="41183"/>
                    <a:pt x="38759" y="43375"/>
                  </a:cubicBezTo>
                  <a:cubicBezTo>
                    <a:pt x="38965" y="45619"/>
                    <a:pt x="38510" y="48020"/>
                    <a:pt x="39503" y="49482"/>
                  </a:cubicBezTo>
                  <a:cubicBezTo>
                    <a:pt x="40496" y="50943"/>
                    <a:pt x="40951" y="54806"/>
                    <a:pt x="39751" y="55798"/>
                  </a:cubicBezTo>
                  <a:cubicBezTo>
                    <a:pt x="38593" y="56737"/>
                    <a:pt x="37683" y="57103"/>
                    <a:pt x="37683" y="58408"/>
                  </a:cubicBezTo>
                  <a:cubicBezTo>
                    <a:pt x="37683" y="59660"/>
                    <a:pt x="36856" y="61278"/>
                    <a:pt x="37063" y="62844"/>
                  </a:cubicBezTo>
                  <a:cubicBezTo>
                    <a:pt x="37228" y="64358"/>
                    <a:pt x="37063" y="66237"/>
                    <a:pt x="37683" y="67281"/>
                  </a:cubicBezTo>
                  <a:cubicBezTo>
                    <a:pt x="38304" y="68325"/>
                    <a:pt x="38593" y="71352"/>
                    <a:pt x="37683" y="70778"/>
                  </a:cubicBezTo>
                  <a:cubicBezTo>
                    <a:pt x="36773" y="70204"/>
                    <a:pt x="35863" y="69682"/>
                    <a:pt x="35615" y="68325"/>
                  </a:cubicBezTo>
                  <a:cubicBezTo>
                    <a:pt x="35325" y="66968"/>
                    <a:pt x="35615" y="64671"/>
                    <a:pt x="34539" y="66237"/>
                  </a:cubicBezTo>
                  <a:cubicBezTo>
                    <a:pt x="33422" y="67751"/>
                    <a:pt x="33340" y="69212"/>
                    <a:pt x="31892" y="71248"/>
                  </a:cubicBezTo>
                  <a:cubicBezTo>
                    <a:pt x="30444" y="73284"/>
                    <a:pt x="28376" y="75789"/>
                    <a:pt x="27549" y="77459"/>
                  </a:cubicBezTo>
                  <a:cubicBezTo>
                    <a:pt x="26763" y="79077"/>
                    <a:pt x="26018" y="80643"/>
                    <a:pt x="25025" y="81583"/>
                  </a:cubicBezTo>
                  <a:cubicBezTo>
                    <a:pt x="24033" y="82575"/>
                    <a:pt x="23247" y="84767"/>
                    <a:pt x="23950" y="85863"/>
                  </a:cubicBezTo>
                  <a:cubicBezTo>
                    <a:pt x="24694" y="86907"/>
                    <a:pt x="26473" y="87899"/>
                    <a:pt x="27218" y="88682"/>
                  </a:cubicBezTo>
                  <a:cubicBezTo>
                    <a:pt x="27921" y="89412"/>
                    <a:pt x="27838" y="89830"/>
                    <a:pt x="29824" y="90300"/>
                  </a:cubicBezTo>
                  <a:cubicBezTo>
                    <a:pt x="31809" y="90769"/>
                    <a:pt x="32099" y="91344"/>
                    <a:pt x="33340" y="90404"/>
                  </a:cubicBezTo>
                  <a:cubicBezTo>
                    <a:pt x="34622" y="89412"/>
                    <a:pt x="34870" y="89360"/>
                    <a:pt x="34870" y="90195"/>
                  </a:cubicBezTo>
                  <a:cubicBezTo>
                    <a:pt x="34870" y="91083"/>
                    <a:pt x="34539" y="92231"/>
                    <a:pt x="33629" y="92648"/>
                  </a:cubicBezTo>
                  <a:cubicBezTo>
                    <a:pt x="32719" y="93014"/>
                    <a:pt x="30444" y="92701"/>
                    <a:pt x="30196" y="93901"/>
                  </a:cubicBezTo>
                  <a:cubicBezTo>
                    <a:pt x="29906" y="95050"/>
                    <a:pt x="29451" y="96511"/>
                    <a:pt x="30113" y="97294"/>
                  </a:cubicBezTo>
                  <a:cubicBezTo>
                    <a:pt x="30568" y="97868"/>
                    <a:pt x="31561" y="98025"/>
                    <a:pt x="31685" y="98599"/>
                  </a:cubicBezTo>
                  <a:cubicBezTo>
                    <a:pt x="32099" y="98494"/>
                    <a:pt x="32637" y="98286"/>
                    <a:pt x="33340" y="98077"/>
                  </a:cubicBezTo>
                  <a:cubicBezTo>
                    <a:pt x="35243" y="97503"/>
                    <a:pt x="35118" y="96772"/>
                    <a:pt x="36318" y="96772"/>
                  </a:cubicBezTo>
                  <a:cubicBezTo>
                    <a:pt x="37559" y="96772"/>
                    <a:pt x="37973" y="95937"/>
                    <a:pt x="38634" y="97346"/>
                  </a:cubicBezTo>
                  <a:cubicBezTo>
                    <a:pt x="39296" y="98808"/>
                    <a:pt x="38759" y="100843"/>
                    <a:pt x="40124" y="101731"/>
                  </a:cubicBezTo>
                  <a:cubicBezTo>
                    <a:pt x="41489" y="102566"/>
                    <a:pt x="41365" y="103297"/>
                    <a:pt x="42978" y="104758"/>
                  </a:cubicBezTo>
                  <a:cubicBezTo>
                    <a:pt x="44591" y="106220"/>
                    <a:pt x="44881" y="106533"/>
                    <a:pt x="46080" y="105802"/>
                  </a:cubicBezTo>
                  <a:cubicBezTo>
                    <a:pt x="47321" y="105071"/>
                    <a:pt x="47321" y="103766"/>
                    <a:pt x="48645" y="104341"/>
                  </a:cubicBezTo>
                  <a:cubicBezTo>
                    <a:pt x="50010" y="104915"/>
                    <a:pt x="50134" y="105489"/>
                    <a:pt x="51375" y="104602"/>
                  </a:cubicBezTo>
                  <a:cubicBezTo>
                    <a:pt x="52574" y="103766"/>
                    <a:pt x="53940" y="101887"/>
                    <a:pt x="55015" y="103453"/>
                  </a:cubicBezTo>
                  <a:cubicBezTo>
                    <a:pt x="56132" y="105071"/>
                    <a:pt x="55180" y="105489"/>
                    <a:pt x="57207" y="105645"/>
                  </a:cubicBezTo>
                  <a:cubicBezTo>
                    <a:pt x="59234" y="105802"/>
                    <a:pt x="59358" y="106376"/>
                    <a:pt x="60186" y="105332"/>
                  </a:cubicBezTo>
                  <a:cubicBezTo>
                    <a:pt x="61013" y="104341"/>
                    <a:pt x="61013" y="103610"/>
                    <a:pt x="62874" y="103871"/>
                  </a:cubicBezTo>
                  <a:cubicBezTo>
                    <a:pt x="64777" y="104184"/>
                    <a:pt x="66556" y="105071"/>
                    <a:pt x="67218" y="105802"/>
                  </a:cubicBezTo>
                  <a:cubicBezTo>
                    <a:pt x="67921" y="106533"/>
                    <a:pt x="67507" y="107211"/>
                    <a:pt x="66970" y="108412"/>
                  </a:cubicBezTo>
                  <a:cubicBezTo>
                    <a:pt x="66432" y="109560"/>
                    <a:pt x="66970" y="110448"/>
                    <a:pt x="68293" y="110552"/>
                  </a:cubicBezTo>
                  <a:cubicBezTo>
                    <a:pt x="69658" y="110709"/>
                    <a:pt x="71851" y="108412"/>
                    <a:pt x="72223" y="109978"/>
                  </a:cubicBezTo>
                  <a:cubicBezTo>
                    <a:pt x="72637" y="111596"/>
                    <a:pt x="73050" y="113057"/>
                    <a:pt x="74291" y="114206"/>
                  </a:cubicBezTo>
                  <a:cubicBezTo>
                    <a:pt x="75491" y="115354"/>
                    <a:pt x="76566" y="115354"/>
                    <a:pt x="77269" y="115354"/>
                  </a:cubicBezTo>
                  <a:cubicBezTo>
                    <a:pt x="77931" y="115354"/>
                    <a:pt x="78883" y="114780"/>
                    <a:pt x="78221" y="113788"/>
                  </a:cubicBezTo>
                  <a:cubicBezTo>
                    <a:pt x="77518" y="112744"/>
                    <a:pt x="76566" y="112170"/>
                    <a:pt x="76732" y="110552"/>
                  </a:cubicBezTo>
                  <a:cubicBezTo>
                    <a:pt x="76856" y="108986"/>
                    <a:pt x="77518" y="107942"/>
                    <a:pt x="79172" y="108099"/>
                  </a:cubicBezTo>
                  <a:cubicBezTo>
                    <a:pt x="80785" y="108255"/>
                    <a:pt x="80372" y="108673"/>
                    <a:pt x="80372" y="109978"/>
                  </a:cubicBezTo>
                  <a:cubicBezTo>
                    <a:pt x="80372" y="111283"/>
                    <a:pt x="79544" y="112170"/>
                    <a:pt x="80496" y="113057"/>
                  </a:cubicBezTo>
                  <a:cubicBezTo>
                    <a:pt x="81447" y="113892"/>
                    <a:pt x="81737" y="114049"/>
                    <a:pt x="81737" y="115093"/>
                  </a:cubicBezTo>
                  <a:cubicBezTo>
                    <a:pt x="81737" y="116085"/>
                    <a:pt x="84426" y="115928"/>
                    <a:pt x="84963" y="117546"/>
                  </a:cubicBezTo>
                  <a:cubicBezTo>
                    <a:pt x="85542" y="119112"/>
                    <a:pt x="86080" y="120000"/>
                    <a:pt x="87280" y="119843"/>
                  </a:cubicBezTo>
                  <a:cubicBezTo>
                    <a:pt x="88521" y="119686"/>
                    <a:pt x="89307" y="119425"/>
                    <a:pt x="89183" y="117703"/>
                  </a:cubicBezTo>
                  <a:cubicBezTo>
                    <a:pt x="89058" y="115928"/>
                    <a:pt x="88355" y="115197"/>
                    <a:pt x="89720" y="114780"/>
                  </a:cubicBezTo>
                  <a:cubicBezTo>
                    <a:pt x="91085" y="114362"/>
                    <a:pt x="92161" y="114623"/>
                    <a:pt x="92699" y="113162"/>
                  </a:cubicBezTo>
                  <a:cubicBezTo>
                    <a:pt x="93236" y="111752"/>
                    <a:pt x="94064" y="110134"/>
                    <a:pt x="94477" y="111596"/>
                  </a:cubicBezTo>
                  <a:cubicBezTo>
                    <a:pt x="94891" y="113057"/>
                    <a:pt x="95015" y="113632"/>
                    <a:pt x="96380" y="112327"/>
                  </a:cubicBezTo>
                  <a:cubicBezTo>
                    <a:pt x="97704" y="111022"/>
                    <a:pt x="96628" y="109404"/>
                    <a:pt x="98283" y="112327"/>
                  </a:cubicBezTo>
                  <a:cubicBezTo>
                    <a:pt x="99896" y="115197"/>
                    <a:pt x="99069" y="114936"/>
                    <a:pt x="100558" y="115093"/>
                  </a:cubicBezTo>
                  <a:cubicBezTo>
                    <a:pt x="101758" y="115197"/>
                    <a:pt x="104115" y="115563"/>
                    <a:pt x="107011" y="115093"/>
                  </a:cubicBezTo>
                  <a:cubicBezTo>
                    <a:pt x="106597" y="113475"/>
                    <a:pt x="105563" y="112640"/>
                    <a:pt x="105563" y="111074"/>
                  </a:cubicBezTo>
                  <a:cubicBezTo>
                    <a:pt x="105563" y="109351"/>
                    <a:pt x="105025" y="105332"/>
                    <a:pt x="103702" y="103766"/>
                  </a:cubicBezTo>
                  <a:cubicBezTo>
                    <a:pt x="102337" y="102148"/>
                    <a:pt x="101633" y="100582"/>
                    <a:pt x="100847" y="99591"/>
                  </a:cubicBezTo>
                  <a:cubicBezTo>
                    <a:pt x="100020" y="98651"/>
                    <a:pt x="99482" y="97242"/>
                    <a:pt x="100765" y="96772"/>
                  </a:cubicBezTo>
                  <a:cubicBezTo>
                    <a:pt x="102047" y="96354"/>
                    <a:pt x="103826" y="95780"/>
                    <a:pt x="104033" y="94371"/>
                  </a:cubicBezTo>
                  <a:cubicBezTo>
                    <a:pt x="104239" y="93014"/>
                    <a:pt x="104777" y="89517"/>
                    <a:pt x="105853" y="89673"/>
                  </a:cubicBezTo>
                  <a:cubicBezTo>
                    <a:pt x="106928" y="89830"/>
                    <a:pt x="108417" y="90613"/>
                    <a:pt x="110072" y="90561"/>
                  </a:cubicBezTo>
                  <a:cubicBezTo>
                    <a:pt x="111685" y="90456"/>
                    <a:pt x="112430" y="90717"/>
                    <a:pt x="113050" y="90195"/>
                  </a:cubicBezTo>
                  <a:cubicBezTo>
                    <a:pt x="113629" y="89673"/>
                    <a:pt x="113795" y="89882"/>
                    <a:pt x="114167" y="90091"/>
                  </a:cubicBezTo>
                  <a:cubicBezTo>
                    <a:pt x="114581" y="90352"/>
                    <a:pt x="116070" y="90561"/>
                    <a:pt x="116235" y="89882"/>
                  </a:cubicBezTo>
                  <a:cubicBezTo>
                    <a:pt x="116359" y="89256"/>
                    <a:pt x="116277" y="87272"/>
                    <a:pt x="115822" y="86489"/>
                  </a:cubicBezTo>
                  <a:cubicBezTo>
                    <a:pt x="115325" y="85706"/>
                    <a:pt x="114788" y="84401"/>
                    <a:pt x="115615" y="83671"/>
                  </a:cubicBezTo>
                  <a:cubicBezTo>
                    <a:pt x="116442" y="82940"/>
                    <a:pt x="117766" y="81426"/>
                    <a:pt x="117104" y="80487"/>
                  </a:cubicBezTo>
                  <a:cubicBezTo>
                    <a:pt x="116442" y="79495"/>
                    <a:pt x="116028" y="78921"/>
                    <a:pt x="116814" y="78347"/>
                  </a:cubicBezTo>
                  <a:cubicBezTo>
                    <a:pt x="117642" y="77772"/>
                    <a:pt x="118179" y="77355"/>
                    <a:pt x="117931" y="76468"/>
                  </a:cubicBezTo>
                  <a:cubicBezTo>
                    <a:pt x="117642" y="75580"/>
                    <a:pt x="116359" y="74641"/>
                    <a:pt x="117435" y="73858"/>
                  </a:cubicBezTo>
                  <a:cubicBezTo>
                    <a:pt x="118510" y="73075"/>
                    <a:pt x="119007" y="72031"/>
                    <a:pt x="118179" y="70830"/>
                  </a:cubicBezTo>
                  <a:cubicBezTo>
                    <a:pt x="117352" y="69578"/>
                    <a:pt x="116277" y="69212"/>
                    <a:pt x="117311" y="68273"/>
                  </a:cubicBezTo>
                  <a:cubicBezTo>
                    <a:pt x="118304" y="67333"/>
                    <a:pt x="117931" y="66080"/>
                    <a:pt x="117311" y="65089"/>
                  </a:cubicBezTo>
                  <a:cubicBezTo>
                    <a:pt x="116690" y="64045"/>
                    <a:pt x="116897" y="63210"/>
                    <a:pt x="117228" y="62270"/>
                  </a:cubicBezTo>
                  <a:cubicBezTo>
                    <a:pt x="117559" y="61331"/>
                    <a:pt x="118262" y="60704"/>
                    <a:pt x="117518" y="59921"/>
                  </a:cubicBezTo>
                  <a:cubicBezTo>
                    <a:pt x="116773" y="59138"/>
                    <a:pt x="116235" y="57625"/>
                    <a:pt x="116980" y="56789"/>
                  </a:cubicBezTo>
                  <a:cubicBezTo>
                    <a:pt x="117724" y="56006"/>
                    <a:pt x="118055" y="55589"/>
                    <a:pt x="118717" y="55484"/>
                  </a:cubicBezTo>
                  <a:cubicBezTo>
                    <a:pt x="119420" y="55432"/>
                    <a:pt x="120000" y="54075"/>
                    <a:pt x="120000" y="52875"/>
                  </a:cubicBezTo>
                  <a:cubicBezTo>
                    <a:pt x="120000" y="51726"/>
                    <a:pt x="119958" y="50996"/>
                    <a:pt x="118593" y="50004"/>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04" name="Shape 3004"/>
            <p:cNvSpPr/>
            <p:nvPr/>
          </p:nvSpPr>
          <p:spPr>
            <a:xfrm>
              <a:off x="4490" y="1173"/>
              <a:ext cx="676" cy="605"/>
            </a:xfrm>
            <a:custGeom>
              <a:avLst/>
              <a:gdLst/>
              <a:ahLst/>
              <a:cxnLst/>
              <a:rect l="0" t="0" r="0" b="0"/>
              <a:pathLst>
                <a:path w="120000" h="120000" extrusionOk="0">
                  <a:moveTo>
                    <a:pt x="115731" y="41770"/>
                  </a:moveTo>
                  <a:cubicBezTo>
                    <a:pt x="112777" y="39206"/>
                    <a:pt x="108426" y="35175"/>
                    <a:pt x="108426" y="30045"/>
                  </a:cubicBezTo>
                  <a:cubicBezTo>
                    <a:pt x="108426" y="25007"/>
                    <a:pt x="108673" y="25190"/>
                    <a:pt x="105718" y="22167"/>
                  </a:cubicBezTo>
                  <a:cubicBezTo>
                    <a:pt x="102763" y="19145"/>
                    <a:pt x="99562" y="17862"/>
                    <a:pt x="97428" y="13557"/>
                  </a:cubicBezTo>
                  <a:cubicBezTo>
                    <a:pt x="95294" y="9160"/>
                    <a:pt x="93898" y="7145"/>
                    <a:pt x="92339" y="7145"/>
                  </a:cubicBezTo>
                  <a:cubicBezTo>
                    <a:pt x="90697" y="7145"/>
                    <a:pt x="90123" y="15847"/>
                    <a:pt x="86675" y="10717"/>
                  </a:cubicBezTo>
                  <a:cubicBezTo>
                    <a:pt x="83146" y="5587"/>
                    <a:pt x="86675" y="6137"/>
                    <a:pt x="83146" y="5587"/>
                  </a:cubicBezTo>
                  <a:cubicBezTo>
                    <a:pt x="79699" y="5129"/>
                    <a:pt x="78549" y="4305"/>
                    <a:pt x="76744" y="2839"/>
                  </a:cubicBezTo>
                  <a:cubicBezTo>
                    <a:pt x="74856" y="1282"/>
                    <a:pt x="74528" y="0"/>
                    <a:pt x="73461" y="2015"/>
                  </a:cubicBezTo>
                  <a:cubicBezTo>
                    <a:pt x="73050" y="2839"/>
                    <a:pt x="72886" y="3664"/>
                    <a:pt x="72722" y="4305"/>
                  </a:cubicBezTo>
                  <a:cubicBezTo>
                    <a:pt x="72886" y="4488"/>
                    <a:pt x="73050" y="4763"/>
                    <a:pt x="73132" y="5221"/>
                  </a:cubicBezTo>
                  <a:cubicBezTo>
                    <a:pt x="73461" y="7419"/>
                    <a:pt x="74528" y="9618"/>
                    <a:pt x="71655" y="11633"/>
                  </a:cubicBezTo>
                  <a:cubicBezTo>
                    <a:pt x="68782" y="13648"/>
                    <a:pt x="67058" y="12824"/>
                    <a:pt x="67058" y="15755"/>
                  </a:cubicBezTo>
                  <a:cubicBezTo>
                    <a:pt x="67058" y="18595"/>
                    <a:pt x="65417" y="20335"/>
                    <a:pt x="63611" y="20793"/>
                  </a:cubicBezTo>
                  <a:cubicBezTo>
                    <a:pt x="61805" y="21343"/>
                    <a:pt x="60246" y="22534"/>
                    <a:pt x="58932" y="21618"/>
                  </a:cubicBezTo>
                  <a:cubicBezTo>
                    <a:pt x="57701" y="20793"/>
                    <a:pt x="55403" y="19328"/>
                    <a:pt x="54829" y="20793"/>
                  </a:cubicBezTo>
                  <a:cubicBezTo>
                    <a:pt x="54336" y="22351"/>
                    <a:pt x="55896" y="30320"/>
                    <a:pt x="52530" y="29954"/>
                  </a:cubicBezTo>
                  <a:cubicBezTo>
                    <a:pt x="49083" y="29679"/>
                    <a:pt x="47277" y="26106"/>
                    <a:pt x="45718" y="28946"/>
                  </a:cubicBezTo>
                  <a:cubicBezTo>
                    <a:pt x="44076" y="31877"/>
                    <a:pt x="42106" y="30961"/>
                    <a:pt x="40465" y="30961"/>
                  </a:cubicBezTo>
                  <a:cubicBezTo>
                    <a:pt x="38905" y="30961"/>
                    <a:pt x="37592" y="30320"/>
                    <a:pt x="37264" y="32519"/>
                  </a:cubicBezTo>
                  <a:cubicBezTo>
                    <a:pt x="36935" y="34717"/>
                    <a:pt x="36196" y="36732"/>
                    <a:pt x="33898" y="37923"/>
                  </a:cubicBezTo>
                  <a:cubicBezTo>
                    <a:pt x="31518" y="39114"/>
                    <a:pt x="30615" y="38839"/>
                    <a:pt x="29220" y="40671"/>
                  </a:cubicBezTo>
                  <a:cubicBezTo>
                    <a:pt x="27742" y="42503"/>
                    <a:pt x="24377" y="45251"/>
                    <a:pt x="23803" y="47633"/>
                  </a:cubicBezTo>
                  <a:cubicBezTo>
                    <a:pt x="23310" y="50015"/>
                    <a:pt x="21340" y="56793"/>
                    <a:pt x="19124" y="53404"/>
                  </a:cubicBezTo>
                  <a:cubicBezTo>
                    <a:pt x="16990" y="50015"/>
                    <a:pt x="17154" y="49007"/>
                    <a:pt x="14692" y="46259"/>
                  </a:cubicBezTo>
                  <a:cubicBezTo>
                    <a:pt x="12147" y="43603"/>
                    <a:pt x="10177" y="44610"/>
                    <a:pt x="8782" y="42229"/>
                  </a:cubicBezTo>
                  <a:cubicBezTo>
                    <a:pt x="7305" y="39847"/>
                    <a:pt x="5909" y="41496"/>
                    <a:pt x="5335" y="42870"/>
                  </a:cubicBezTo>
                  <a:cubicBezTo>
                    <a:pt x="4842" y="44244"/>
                    <a:pt x="2872" y="46076"/>
                    <a:pt x="5006" y="47267"/>
                  </a:cubicBezTo>
                  <a:cubicBezTo>
                    <a:pt x="7140" y="48458"/>
                    <a:pt x="6402" y="49374"/>
                    <a:pt x="6402" y="50839"/>
                  </a:cubicBezTo>
                  <a:cubicBezTo>
                    <a:pt x="6402" y="52396"/>
                    <a:pt x="5745" y="54961"/>
                    <a:pt x="7715" y="57984"/>
                  </a:cubicBezTo>
                  <a:cubicBezTo>
                    <a:pt x="9685" y="61007"/>
                    <a:pt x="10588" y="62381"/>
                    <a:pt x="8782" y="64580"/>
                  </a:cubicBezTo>
                  <a:cubicBezTo>
                    <a:pt x="6976" y="66778"/>
                    <a:pt x="4842" y="69893"/>
                    <a:pt x="4432" y="72458"/>
                  </a:cubicBezTo>
                  <a:cubicBezTo>
                    <a:pt x="4103" y="74931"/>
                    <a:pt x="0" y="74931"/>
                    <a:pt x="1969" y="78229"/>
                  </a:cubicBezTo>
                  <a:cubicBezTo>
                    <a:pt x="3939" y="81435"/>
                    <a:pt x="5170" y="81618"/>
                    <a:pt x="7715" y="81893"/>
                  </a:cubicBezTo>
                  <a:cubicBezTo>
                    <a:pt x="10177" y="82259"/>
                    <a:pt x="15595" y="83083"/>
                    <a:pt x="16251" y="85190"/>
                  </a:cubicBezTo>
                  <a:cubicBezTo>
                    <a:pt x="16908" y="86931"/>
                    <a:pt x="21668" y="92427"/>
                    <a:pt x="24213" y="96366"/>
                  </a:cubicBezTo>
                  <a:cubicBezTo>
                    <a:pt x="27086" y="94076"/>
                    <a:pt x="30287" y="90778"/>
                    <a:pt x="34062" y="85007"/>
                  </a:cubicBezTo>
                  <a:cubicBezTo>
                    <a:pt x="39808" y="76122"/>
                    <a:pt x="36525" y="69068"/>
                    <a:pt x="45143" y="69343"/>
                  </a:cubicBezTo>
                  <a:cubicBezTo>
                    <a:pt x="53761" y="69709"/>
                    <a:pt x="56963" y="69709"/>
                    <a:pt x="58768" y="72458"/>
                  </a:cubicBezTo>
                  <a:cubicBezTo>
                    <a:pt x="60574" y="75114"/>
                    <a:pt x="66320" y="74839"/>
                    <a:pt x="62708" y="79877"/>
                  </a:cubicBezTo>
                  <a:cubicBezTo>
                    <a:pt x="59097" y="85007"/>
                    <a:pt x="56963" y="89038"/>
                    <a:pt x="55157" y="90778"/>
                  </a:cubicBezTo>
                  <a:cubicBezTo>
                    <a:pt x="53433" y="92427"/>
                    <a:pt x="48755" y="97557"/>
                    <a:pt x="51956" y="99938"/>
                  </a:cubicBezTo>
                  <a:cubicBezTo>
                    <a:pt x="55157" y="102320"/>
                    <a:pt x="53761" y="103969"/>
                    <a:pt x="57373" y="104335"/>
                  </a:cubicBezTo>
                  <a:cubicBezTo>
                    <a:pt x="60902" y="104702"/>
                    <a:pt x="60574" y="102320"/>
                    <a:pt x="59507" y="106351"/>
                  </a:cubicBezTo>
                  <a:cubicBezTo>
                    <a:pt x="58440" y="110473"/>
                    <a:pt x="59097" y="111114"/>
                    <a:pt x="54500" y="112488"/>
                  </a:cubicBezTo>
                  <a:cubicBezTo>
                    <a:pt x="49822" y="113862"/>
                    <a:pt x="50560" y="115236"/>
                    <a:pt x="50889" y="117618"/>
                  </a:cubicBezTo>
                  <a:cubicBezTo>
                    <a:pt x="51217" y="120000"/>
                    <a:pt x="54829" y="118625"/>
                    <a:pt x="58440" y="116244"/>
                  </a:cubicBezTo>
                  <a:cubicBezTo>
                    <a:pt x="61969" y="113862"/>
                    <a:pt x="65909" y="110473"/>
                    <a:pt x="68125" y="106351"/>
                  </a:cubicBezTo>
                  <a:cubicBezTo>
                    <a:pt x="70259" y="102320"/>
                    <a:pt x="73461" y="96824"/>
                    <a:pt x="78467" y="94167"/>
                  </a:cubicBezTo>
                  <a:cubicBezTo>
                    <a:pt x="83556" y="91419"/>
                    <a:pt x="82818" y="90412"/>
                    <a:pt x="87086" y="88396"/>
                  </a:cubicBezTo>
                  <a:cubicBezTo>
                    <a:pt x="91436" y="86381"/>
                    <a:pt x="92503" y="85648"/>
                    <a:pt x="96032" y="84274"/>
                  </a:cubicBezTo>
                  <a:cubicBezTo>
                    <a:pt x="98659" y="83267"/>
                    <a:pt x="99808" y="81068"/>
                    <a:pt x="101696" y="80977"/>
                  </a:cubicBezTo>
                  <a:cubicBezTo>
                    <a:pt x="101778" y="78045"/>
                    <a:pt x="102188" y="74381"/>
                    <a:pt x="103584" y="73465"/>
                  </a:cubicBezTo>
                  <a:cubicBezTo>
                    <a:pt x="106128" y="71725"/>
                    <a:pt x="111463" y="62564"/>
                    <a:pt x="115813" y="60183"/>
                  </a:cubicBezTo>
                  <a:cubicBezTo>
                    <a:pt x="116963" y="59541"/>
                    <a:pt x="118440" y="58625"/>
                    <a:pt x="119835" y="57709"/>
                  </a:cubicBezTo>
                  <a:cubicBezTo>
                    <a:pt x="119917" y="54229"/>
                    <a:pt x="120000" y="49740"/>
                    <a:pt x="120000" y="48366"/>
                  </a:cubicBezTo>
                  <a:cubicBezTo>
                    <a:pt x="120000" y="46076"/>
                    <a:pt x="118686" y="44335"/>
                    <a:pt x="115731" y="41770"/>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05" name="Shape 3005"/>
            <p:cNvSpPr/>
            <p:nvPr/>
          </p:nvSpPr>
          <p:spPr>
            <a:xfrm>
              <a:off x="4636" y="856"/>
              <a:ext cx="984" cy="609"/>
            </a:xfrm>
            <a:custGeom>
              <a:avLst/>
              <a:gdLst/>
              <a:ahLst/>
              <a:cxnLst/>
              <a:rect l="0" t="0" r="0" b="0"/>
              <a:pathLst>
                <a:path w="120000" h="120000" extrusionOk="0">
                  <a:moveTo>
                    <a:pt x="119266" y="34285"/>
                  </a:moveTo>
                  <a:cubicBezTo>
                    <a:pt x="119210" y="34012"/>
                    <a:pt x="119153" y="33738"/>
                    <a:pt x="119097" y="33465"/>
                  </a:cubicBezTo>
                  <a:cubicBezTo>
                    <a:pt x="115148" y="34285"/>
                    <a:pt x="111932" y="33647"/>
                    <a:pt x="110296" y="33465"/>
                  </a:cubicBezTo>
                  <a:cubicBezTo>
                    <a:pt x="108265" y="33191"/>
                    <a:pt x="109393" y="33647"/>
                    <a:pt x="107193" y="28632"/>
                  </a:cubicBezTo>
                  <a:cubicBezTo>
                    <a:pt x="104936" y="23525"/>
                    <a:pt x="106403" y="26352"/>
                    <a:pt x="104598" y="28632"/>
                  </a:cubicBezTo>
                  <a:cubicBezTo>
                    <a:pt x="102736" y="30911"/>
                    <a:pt x="102566" y="29908"/>
                    <a:pt x="102002" y="27355"/>
                  </a:cubicBezTo>
                  <a:cubicBezTo>
                    <a:pt x="101438" y="24802"/>
                    <a:pt x="100310" y="27629"/>
                    <a:pt x="99576" y="30091"/>
                  </a:cubicBezTo>
                  <a:cubicBezTo>
                    <a:pt x="98843" y="32644"/>
                    <a:pt x="97376" y="32188"/>
                    <a:pt x="95514" y="32917"/>
                  </a:cubicBezTo>
                  <a:cubicBezTo>
                    <a:pt x="93653" y="33647"/>
                    <a:pt x="94612" y="34924"/>
                    <a:pt x="94781" y="38024"/>
                  </a:cubicBezTo>
                  <a:cubicBezTo>
                    <a:pt x="94950" y="41033"/>
                    <a:pt x="93878" y="41489"/>
                    <a:pt x="92186" y="41762"/>
                  </a:cubicBezTo>
                  <a:cubicBezTo>
                    <a:pt x="90550" y="42036"/>
                    <a:pt x="89816" y="40486"/>
                    <a:pt x="89026" y="37750"/>
                  </a:cubicBezTo>
                  <a:cubicBezTo>
                    <a:pt x="88293" y="34924"/>
                    <a:pt x="84626" y="35197"/>
                    <a:pt x="84626" y="33465"/>
                  </a:cubicBezTo>
                  <a:cubicBezTo>
                    <a:pt x="84626" y="31641"/>
                    <a:pt x="84231" y="31367"/>
                    <a:pt x="82933" y="29908"/>
                  </a:cubicBezTo>
                  <a:cubicBezTo>
                    <a:pt x="81636" y="28358"/>
                    <a:pt x="82764" y="26808"/>
                    <a:pt x="82764" y="24528"/>
                  </a:cubicBezTo>
                  <a:cubicBezTo>
                    <a:pt x="82764" y="22249"/>
                    <a:pt x="83328" y="21519"/>
                    <a:pt x="81128" y="21246"/>
                  </a:cubicBezTo>
                  <a:cubicBezTo>
                    <a:pt x="78871" y="20972"/>
                    <a:pt x="77968" y="22796"/>
                    <a:pt x="77799" y="25531"/>
                  </a:cubicBezTo>
                  <a:cubicBezTo>
                    <a:pt x="77574" y="28358"/>
                    <a:pt x="78871" y="29361"/>
                    <a:pt x="79830" y="31185"/>
                  </a:cubicBezTo>
                  <a:cubicBezTo>
                    <a:pt x="80733" y="32917"/>
                    <a:pt x="79435" y="33920"/>
                    <a:pt x="78533" y="33920"/>
                  </a:cubicBezTo>
                  <a:cubicBezTo>
                    <a:pt x="77574" y="33920"/>
                    <a:pt x="76107" y="33920"/>
                    <a:pt x="74471" y="31914"/>
                  </a:cubicBezTo>
                  <a:cubicBezTo>
                    <a:pt x="72778" y="29908"/>
                    <a:pt x="72214" y="27355"/>
                    <a:pt x="71650" y="24528"/>
                  </a:cubicBezTo>
                  <a:cubicBezTo>
                    <a:pt x="71142" y="21793"/>
                    <a:pt x="68152" y="25805"/>
                    <a:pt x="66290" y="25531"/>
                  </a:cubicBezTo>
                  <a:cubicBezTo>
                    <a:pt x="64485" y="25349"/>
                    <a:pt x="63751" y="23799"/>
                    <a:pt x="64485" y="21793"/>
                  </a:cubicBezTo>
                  <a:cubicBezTo>
                    <a:pt x="65218" y="19696"/>
                    <a:pt x="65782" y="18510"/>
                    <a:pt x="64823" y="17234"/>
                  </a:cubicBezTo>
                  <a:cubicBezTo>
                    <a:pt x="63921" y="15957"/>
                    <a:pt x="61495" y="14407"/>
                    <a:pt x="58899" y="13860"/>
                  </a:cubicBezTo>
                  <a:cubicBezTo>
                    <a:pt x="56361" y="13404"/>
                    <a:pt x="56361" y="14680"/>
                    <a:pt x="55232" y="16413"/>
                  </a:cubicBezTo>
                  <a:cubicBezTo>
                    <a:pt x="54104" y="18237"/>
                    <a:pt x="53935" y="17234"/>
                    <a:pt x="51170" y="16960"/>
                  </a:cubicBezTo>
                  <a:cubicBezTo>
                    <a:pt x="48406" y="16686"/>
                    <a:pt x="49703" y="15957"/>
                    <a:pt x="48180" y="13130"/>
                  </a:cubicBezTo>
                  <a:cubicBezTo>
                    <a:pt x="46713" y="10395"/>
                    <a:pt x="44851" y="13677"/>
                    <a:pt x="43215" y="15136"/>
                  </a:cubicBezTo>
                  <a:cubicBezTo>
                    <a:pt x="41523" y="16686"/>
                    <a:pt x="41354" y="15683"/>
                    <a:pt x="39492" y="14680"/>
                  </a:cubicBezTo>
                  <a:cubicBezTo>
                    <a:pt x="37686" y="13677"/>
                    <a:pt x="37686" y="15957"/>
                    <a:pt x="35994" y="17234"/>
                  </a:cubicBezTo>
                  <a:cubicBezTo>
                    <a:pt x="34358" y="18510"/>
                    <a:pt x="33963" y="17963"/>
                    <a:pt x="31763" y="15410"/>
                  </a:cubicBezTo>
                  <a:cubicBezTo>
                    <a:pt x="29562" y="12857"/>
                    <a:pt x="29732" y="11580"/>
                    <a:pt x="27870" y="10121"/>
                  </a:cubicBezTo>
                  <a:cubicBezTo>
                    <a:pt x="26008" y="8571"/>
                    <a:pt x="26741" y="5015"/>
                    <a:pt x="25839" y="2462"/>
                  </a:cubicBezTo>
                  <a:cubicBezTo>
                    <a:pt x="24936" y="0"/>
                    <a:pt x="24372" y="1458"/>
                    <a:pt x="22679" y="1458"/>
                  </a:cubicBezTo>
                  <a:cubicBezTo>
                    <a:pt x="21043" y="1458"/>
                    <a:pt x="21212" y="2735"/>
                    <a:pt x="18617" y="3738"/>
                  </a:cubicBezTo>
                  <a:cubicBezTo>
                    <a:pt x="17658" y="4103"/>
                    <a:pt x="16925" y="4468"/>
                    <a:pt x="16361" y="4650"/>
                  </a:cubicBezTo>
                  <a:cubicBezTo>
                    <a:pt x="16417" y="5015"/>
                    <a:pt x="16361" y="5379"/>
                    <a:pt x="16191" y="5835"/>
                  </a:cubicBezTo>
                  <a:cubicBezTo>
                    <a:pt x="15289" y="8115"/>
                    <a:pt x="13709" y="7386"/>
                    <a:pt x="13822" y="10395"/>
                  </a:cubicBezTo>
                  <a:cubicBezTo>
                    <a:pt x="13935" y="13495"/>
                    <a:pt x="14950" y="19422"/>
                    <a:pt x="12468" y="17234"/>
                  </a:cubicBezTo>
                  <a:cubicBezTo>
                    <a:pt x="9985" y="15045"/>
                    <a:pt x="10155" y="12674"/>
                    <a:pt x="9026" y="14316"/>
                  </a:cubicBezTo>
                  <a:cubicBezTo>
                    <a:pt x="7898" y="16048"/>
                    <a:pt x="8011" y="16686"/>
                    <a:pt x="6544" y="15501"/>
                  </a:cubicBezTo>
                  <a:cubicBezTo>
                    <a:pt x="5077" y="14316"/>
                    <a:pt x="4118" y="11945"/>
                    <a:pt x="3610" y="13313"/>
                  </a:cubicBezTo>
                  <a:cubicBezTo>
                    <a:pt x="3102" y="14680"/>
                    <a:pt x="0" y="19604"/>
                    <a:pt x="1974" y="20607"/>
                  </a:cubicBezTo>
                  <a:cubicBezTo>
                    <a:pt x="3949" y="21610"/>
                    <a:pt x="5585" y="19240"/>
                    <a:pt x="5811" y="21793"/>
                  </a:cubicBezTo>
                  <a:cubicBezTo>
                    <a:pt x="6036" y="24255"/>
                    <a:pt x="6205" y="24255"/>
                    <a:pt x="7559" y="25349"/>
                  </a:cubicBezTo>
                  <a:cubicBezTo>
                    <a:pt x="8913" y="26352"/>
                    <a:pt x="10155" y="26626"/>
                    <a:pt x="9985" y="28814"/>
                  </a:cubicBezTo>
                  <a:cubicBezTo>
                    <a:pt x="9873" y="31094"/>
                    <a:pt x="7672" y="35744"/>
                    <a:pt x="8293" y="38297"/>
                  </a:cubicBezTo>
                  <a:cubicBezTo>
                    <a:pt x="8913" y="40851"/>
                    <a:pt x="9534" y="41671"/>
                    <a:pt x="10155" y="43586"/>
                  </a:cubicBezTo>
                  <a:cubicBezTo>
                    <a:pt x="10719" y="45410"/>
                    <a:pt x="12355" y="45775"/>
                    <a:pt x="12693" y="48784"/>
                  </a:cubicBezTo>
                  <a:cubicBezTo>
                    <a:pt x="13088" y="51884"/>
                    <a:pt x="13314" y="54072"/>
                    <a:pt x="15289" y="51884"/>
                  </a:cubicBezTo>
                  <a:cubicBezTo>
                    <a:pt x="17263" y="49604"/>
                    <a:pt x="19238" y="48966"/>
                    <a:pt x="19858" y="46960"/>
                  </a:cubicBezTo>
                  <a:cubicBezTo>
                    <a:pt x="20479" y="44954"/>
                    <a:pt x="22454" y="42218"/>
                    <a:pt x="22792" y="44954"/>
                  </a:cubicBezTo>
                  <a:cubicBezTo>
                    <a:pt x="23187" y="47598"/>
                    <a:pt x="26121" y="48419"/>
                    <a:pt x="26403" y="51702"/>
                  </a:cubicBezTo>
                  <a:cubicBezTo>
                    <a:pt x="26629" y="54893"/>
                    <a:pt x="28095" y="55349"/>
                    <a:pt x="28885" y="58085"/>
                  </a:cubicBezTo>
                  <a:cubicBezTo>
                    <a:pt x="29619" y="60820"/>
                    <a:pt x="28377" y="65744"/>
                    <a:pt x="29449" y="66565"/>
                  </a:cubicBezTo>
                  <a:cubicBezTo>
                    <a:pt x="30352" y="67203"/>
                    <a:pt x="31593" y="66200"/>
                    <a:pt x="32157" y="66838"/>
                  </a:cubicBezTo>
                  <a:cubicBezTo>
                    <a:pt x="32270" y="66200"/>
                    <a:pt x="32383" y="65379"/>
                    <a:pt x="32665" y="64559"/>
                  </a:cubicBezTo>
                  <a:cubicBezTo>
                    <a:pt x="33399" y="62553"/>
                    <a:pt x="33624" y="63829"/>
                    <a:pt x="34922" y="65379"/>
                  </a:cubicBezTo>
                  <a:cubicBezTo>
                    <a:pt x="36163" y="66838"/>
                    <a:pt x="36953" y="67659"/>
                    <a:pt x="39322" y="68115"/>
                  </a:cubicBezTo>
                  <a:cubicBezTo>
                    <a:pt x="41748" y="68662"/>
                    <a:pt x="39322" y="68115"/>
                    <a:pt x="41748" y="73221"/>
                  </a:cubicBezTo>
                  <a:cubicBezTo>
                    <a:pt x="44118" y="78328"/>
                    <a:pt x="44513" y="69665"/>
                    <a:pt x="45641" y="69665"/>
                  </a:cubicBezTo>
                  <a:cubicBezTo>
                    <a:pt x="46713" y="69665"/>
                    <a:pt x="47672" y="71671"/>
                    <a:pt x="49139" y="76048"/>
                  </a:cubicBezTo>
                  <a:cubicBezTo>
                    <a:pt x="50606" y="80334"/>
                    <a:pt x="52806" y="81610"/>
                    <a:pt x="54837" y="84620"/>
                  </a:cubicBezTo>
                  <a:cubicBezTo>
                    <a:pt x="56868" y="87629"/>
                    <a:pt x="56699" y="87446"/>
                    <a:pt x="56699" y="92462"/>
                  </a:cubicBezTo>
                  <a:cubicBezTo>
                    <a:pt x="56699" y="97568"/>
                    <a:pt x="59689" y="101580"/>
                    <a:pt x="61720" y="104133"/>
                  </a:cubicBezTo>
                  <a:cubicBezTo>
                    <a:pt x="63751" y="106686"/>
                    <a:pt x="64654" y="108419"/>
                    <a:pt x="64654" y="110699"/>
                  </a:cubicBezTo>
                  <a:cubicBezTo>
                    <a:pt x="64654" y="112066"/>
                    <a:pt x="64598" y="116534"/>
                    <a:pt x="64541" y="120000"/>
                  </a:cubicBezTo>
                  <a:cubicBezTo>
                    <a:pt x="67023" y="117537"/>
                    <a:pt x="69619" y="114437"/>
                    <a:pt x="70126" y="111975"/>
                  </a:cubicBezTo>
                  <a:cubicBezTo>
                    <a:pt x="70860" y="108601"/>
                    <a:pt x="73117" y="103860"/>
                    <a:pt x="73342" y="100851"/>
                  </a:cubicBezTo>
                  <a:cubicBezTo>
                    <a:pt x="73568" y="97841"/>
                    <a:pt x="74076" y="90729"/>
                    <a:pt x="75543" y="90729"/>
                  </a:cubicBezTo>
                  <a:cubicBezTo>
                    <a:pt x="77009" y="90729"/>
                    <a:pt x="78533" y="91367"/>
                    <a:pt x="79492" y="93100"/>
                  </a:cubicBezTo>
                  <a:cubicBezTo>
                    <a:pt x="80507" y="94741"/>
                    <a:pt x="81241" y="95106"/>
                    <a:pt x="82933" y="94741"/>
                  </a:cubicBezTo>
                  <a:cubicBezTo>
                    <a:pt x="84682" y="94468"/>
                    <a:pt x="84174" y="93373"/>
                    <a:pt x="85472" y="94741"/>
                  </a:cubicBezTo>
                  <a:cubicBezTo>
                    <a:pt x="86713" y="96200"/>
                    <a:pt x="87108" y="95562"/>
                    <a:pt x="87559" y="94741"/>
                  </a:cubicBezTo>
                  <a:cubicBezTo>
                    <a:pt x="88011" y="94012"/>
                    <a:pt x="89139" y="92097"/>
                    <a:pt x="89985" y="93100"/>
                  </a:cubicBezTo>
                  <a:cubicBezTo>
                    <a:pt x="90832" y="94103"/>
                    <a:pt x="92468" y="95106"/>
                    <a:pt x="92919" y="92735"/>
                  </a:cubicBezTo>
                  <a:cubicBezTo>
                    <a:pt x="93370" y="90364"/>
                    <a:pt x="94330" y="88905"/>
                    <a:pt x="93032" y="87537"/>
                  </a:cubicBezTo>
                  <a:cubicBezTo>
                    <a:pt x="91734" y="86170"/>
                    <a:pt x="89534" y="85349"/>
                    <a:pt x="89534" y="83069"/>
                  </a:cubicBezTo>
                  <a:cubicBezTo>
                    <a:pt x="89534" y="80790"/>
                    <a:pt x="89421" y="77781"/>
                    <a:pt x="91001" y="77872"/>
                  </a:cubicBezTo>
                  <a:cubicBezTo>
                    <a:pt x="92581" y="78054"/>
                    <a:pt x="93483" y="78693"/>
                    <a:pt x="95514" y="77142"/>
                  </a:cubicBezTo>
                  <a:cubicBezTo>
                    <a:pt x="97545" y="75592"/>
                    <a:pt x="98843" y="76778"/>
                    <a:pt x="100028" y="73130"/>
                  </a:cubicBezTo>
                  <a:cubicBezTo>
                    <a:pt x="101269" y="69392"/>
                    <a:pt x="100253" y="65835"/>
                    <a:pt x="102172" y="65106"/>
                  </a:cubicBezTo>
                  <a:cubicBezTo>
                    <a:pt x="104090" y="64376"/>
                    <a:pt x="106629" y="63191"/>
                    <a:pt x="106121" y="60820"/>
                  </a:cubicBezTo>
                  <a:cubicBezTo>
                    <a:pt x="105669" y="58358"/>
                    <a:pt x="104880" y="55075"/>
                    <a:pt x="105049" y="53617"/>
                  </a:cubicBezTo>
                  <a:cubicBezTo>
                    <a:pt x="105218" y="52066"/>
                    <a:pt x="106234" y="47598"/>
                    <a:pt x="108434" y="49787"/>
                  </a:cubicBezTo>
                  <a:cubicBezTo>
                    <a:pt x="110691" y="51884"/>
                    <a:pt x="109280" y="53434"/>
                    <a:pt x="111593" y="54346"/>
                  </a:cubicBezTo>
                  <a:cubicBezTo>
                    <a:pt x="113906" y="55258"/>
                    <a:pt x="112722" y="52158"/>
                    <a:pt x="114753" y="50425"/>
                  </a:cubicBezTo>
                  <a:cubicBezTo>
                    <a:pt x="116784" y="48601"/>
                    <a:pt x="120000" y="47963"/>
                    <a:pt x="120000" y="44589"/>
                  </a:cubicBezTo>
                  <a:cubicBezTo>
                    <a:pt x="120000" y="41124"/>
                    <a:pt x="119717" y="37750"/>
                    <a:pt x="119266" y="34285"/>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06" name="Shape 3006"/>
            <p:cNvSpPr/>
            <p:nvPr/>
          </p:nvSpPr>
          <p:spPr>
            <a:xfrm>
              <a:off x="2375" y="68"/>
              <a:ext cx="2535" cy="2030"/>
            </a:xfrm>
            <a:custGeom>
              <a:avLst/>
              <a:gdLst/>
              <a:ahLst/>
              <a:cxnLst/>
              <a:rect l="0" t="0" r="0" b="0"/>
              <a:pathLst>
                <a:path w="120000" h="120000" extrusionOk="0">
                  <a:moveTo>
                    <a:pt x="569" y="89548"/>
                  </a:moveTo>
                  <a:cubicBezTo>
                    <a:pt x="0" y="90369"/>
                    <a:pt x="460" y="90972"/>
                    <a:pt x="460" y="91903"/>
                  </a:cubicBezTo>
                  <a:cubicBezTo>
                    <a:pt x="460" y="92806"/>
                    <a:pt x="1336" y="93710"/>
                    <a:pt x="1708" y="94723"/>
                  </a:cubicBezTo>
                  <a:cubicBezTo>
                    <a:pt x="2103" y="95737"/>
                    <a:pt x="2957" y="96366"/>
                    <a:pt x="4097" y="97763"/>
                  </a:cubicBezTo>
                  <a:cubicBezTo>
                    <a:pt x="5258" y="99187"/>
                    <a:pt x="6397" y="97873"/>
                    <a:pt x="6967" y="96969"/>
                  </a:cubicBezTo>
                  <a:cubicBezTo>
                    <a:pt x="7558" y="96038"/>
                    <a:pt x="7646" y="95846"/>
                    <a:pt x="8216" y="95654"/>
                  </a:cubicBezTo>
                  <a:cubicBezTo>
                    <a:pt x="8785" y="95435"/>
                    <a:pt x="11962" y="95435"/>
                    <a:pt x="13299" y="96038"/>
                  </a:cubicBezTo>
                  <a:cubicBezTo>
                    <a:pt x="14635" y="96668"/>
                    <a:pt x="14438" y="97681"/>
                    <a:pt x="14350" y="98804"/>
                  </a:cubicBezTo>
                  <a:cubicBezTo>
                    <a:pt x="14241" y="99899"/>
                    <a:pt x="13299" y="100118"/>
                    <a:pt x="12532" y="100419"/>
                  </a:cubicBezTo>
                  <a:cubicBezTo>
                    <a:pt x="11765" y="100721"/>
                    <a:pt x="10998" y="102446"/>
                    <a:pt x="10911" y="102966"/>
                  </a:cubicBezTo>
                  <a:cubicBezTo>
                    <a:pt x="10801" y="103459"/>
                    <a:pt x="12729" y="103760"/>
                    <a:pt x="13496" y="104774"/>
                  </a:cubicBezTo>
                  <a:cubicBezTo>
                    <a:pt x="14241" y="105787"/>
                    <a:pt x="14723" y="105376"/>
                    <a:pt x="15775" y="105376"/>
                  </a:cubicBezTo>
                  <a:cubicBezTo>
                    <a:pt x="16826" y="105376"/>
                    <a:pt x="16059" y="107512"/>
                    <a:pt x="16739" y="108525"/>
                  </a:cubicBezTo>
                  <a:cubicBezTo>
                    <a:pt x="17418" y="109539"/>
                    <a:pt x="18185" y="109046"/>
                    <a:pt x="19521" y="109867"/>
                  </a:cubicBezTo>
                  <a:cubicBezTo>
                    <a:pt x="20858" y="110661"/>
                    <a:pt x="22479" y="109949"/>
                    <a:pt x="24013" y="109539"/>
                  </a:cubicBezTo>
                  <a:cubicBezTo>
                    <a:pt x="25546" y="109155"/>
                    <a:pt x="26970" y="106910"/>
                    <a:pt x="27847" y="106006"/>
                  </a:cubicBezTo>
                  <a:cubicBezTo>
                    <a:pt x="28701" y="105075"/>
                    <a:pt x="30520" y="106088"/>
                    <a:pt x="31484" y="106910"/>
                  </a:cubicBezTo>
                  <a:cubicBezTo>
                    <a:pt x="32426" y="107731"/>
                    <a:pt x="32426" y="108827"/>
                    <a:pt x="32338" y="110470"/>
                  </a:cubicBezTo>
                  <a:cubicBezTo>
                    <a:pt x="32251" y="112085"/>
                    <a:pt x="31287" y="112797"/>
                    <a:pt x="30235" y="113208"/>
                  </a:cubicBezTo>
                  <a:cubicBezTo>
                    <a:pt x="29183" y="113619"/>
                    <a:pt x="29841" y="115043"/>
                    <a:pt x="29556" y="116248"/>
                  </a:cubicBezTo>
                  <a:cubicBezTo>
                    <a:pt x="29271" y="117480"/>
                    <a:pt x="30235" y="117562"/>
                    <a:pt x="31090" y="118384"/>
                  </a:cubicBezTo>
                  <a:cubicBezTo>
                    <a:pt x="31966" y="119205"/>
                    <a:pt x="31966" y="120000"/>
                    <a:pt x="32908" y="119808"/>
                  </a:cubicBezTo>
                  <a:cubicBezTo>
                    <a:pt x="33872" y="119589"/>
                    <a:pt x="33478" y="118575"/>
                    <a:pt x="34639" y="118986"/>
                  </a:cubicBezTo>
                  <a:cubicBezTo>
                    <a:pt x="35778" y="119397"/>
                    <a:pt x="37027" y="118165"/>
                    <a:pt x="37421" y="117261"/>
                  </a:cubicBezTo>
                  <a:cubicBezTo>
                    <a:pt x="37794" y="116357"/>
                    <a:pt x="38648" y="117261"/>
                    <a:pt x="39810" y="117151"/>
                  </a:cubicBezTo>
                  <a:cubicBezTo>
                    <a:pt x="40949" y="117069"/>
                    <a:pt x="40576" y="115235"/>
                    <a:pt x="40094" y="114933"/>
                  </a:cubicBezTo>
                  <a:cubicBezTo>
                    <a:pt x="39612" y="114632"/>
                    <a:pt x="40094" y="113318"/>
                    <a:pt x="40664" y="112606"/>
                  </a:cubicBezTo>
                  <a:cubicBezTo>
                    <a:pt x="41234" y="111894"/>
                    <a:pt x="40752" y="110552"/>
                    <a:pt x="40664" y="109648"/>
                  </a:cubicBezTo>
                  <a:cubicBezTo>
                    <a:pt x="40576" y="108744"/>
                    <a:pt x="41343" y="108443"/>
                    <a:pt x="41913" y="107430"/>
                  </a:cubicBezTo>
                  <a:cubicBezTo>
                    <a:pt x="42483" y="106417"/>
                    <a:pt x="43249" y="106499"/>
                    <a:pt x="43819" y="106006"/>
                  </a:cubicBezTo>
                  <a:cubicBezTo>
                    <a:pt x="44389" y="105486"/>
                    <a:pt x="44783" y="106499"/>
                    <a:pt x="45156" y="106910"/>
                  </a:cubicBezTo>
                  <a:cubicBezTo>
                    <a:pt x="45550" y="107320"/>
                    <a:pt x="46032" y="108142"/>
                    <a:pt x="45747" y="108936"/>
                  </a:cubicBezTo>
                  <a:cubicBezTo>
                    <a:pt x="45462" y="109758"/>
                    <a:pt x="44871" y="110168"/>
                    <a:pt x="44301" y="110880"/>
                  </a:cubicBezTo>
                  <a:cubicBezTo>
                    <a:pt x="43731" y="111592"/>
                    <a:pt x="43819" y="113208"/>
                    <a:pt x="44696" y="113920"/>
                  </a:cubicBezTo>
                  <a:cubicBezTo>
                    <a:pt x="45550" y="114632"/>
                    <a:pt x="45835" y="113920"/>
                    <a:pt x="47456" y="114523"/>
                  </a:cubicBezTo>
                  <a:cubicBezTo>
                    <a:pt x="49077" y="115125"/>
                    <a:pt x="48705" y="116439"/>
                    <a:pt x="49275" y="116439"/>
                  </a:cubicBezTo>
                  <a:cubicBezTo>
                    <a:pt x="49844" y="116439"/>
                    <a:pt x="50896" y="116768"/>
                    <a:pt x="51290" y="116138"/>
                  </a:cubicBezTo>
                  <a:cubicBezTo>
                    <a:pt x="51663" y="115536"/>
                    <a:pt x="52342" y="116439"/>
                    <a:pt x="52912" y="117151"/>
                  </a:cubicBezTo>
                  <a:cubicBezTo>
                    <a:pt x="53481" y="117863"/>
                    <a:pt x="53963" y="116549"/>
                    <a:pt x="54643" y="116549"/>
                  </a:cubicBezTo>
                  <a:cubicBezTo>
                    <a:pt x="55300" y="116549"/>
                    <a:pt x="55125" y="116138"/>
                    <a:pt x="55125" y="115125"/>
                  </a:cubicBezTo>
                  <a:cubicBezTo>
                    <a:pt x="55125" y="114112"/>
                    <a:pt x="55782" y="113811"/>
                    <a:pt x="56176" y="113099"/>
                  </a:cubicBezTo>
                  <a:cubicBezTo>
                    <a:pt x="56549" y="112387"/>
                    <a:pt x="57316" y="111784"/>
                    <a:pt x="57600" y="110963"/>
                  </a:cubicBezTo>
                  <a:cubicBezTo>
                    <a:pt x="57885" y="110168"/>
                    <a:pt x="57600" y="110168"/>
                    <a:pt x="59134" y="109949"/>
                  </a:cubicBezTo>
                  <a:cubicBezTo>
                    <a:pt x="60668" y="109758"/>
                    <a:pt x="59419" y="108443"/>
                    <a:pt x="59331" y="107430"/>
                  </a:cubicBezTo>
                  <a:cubicBezTo>
                    <a:pt x="59244" y="106417"/>
                    <a:pt x="59989" y="106307"/>
                    <a:pt x="60580" y="105705"/>
                  </a:cubicBezTo>
                  <a:cubicBezTo>
                    <a:pt x="61150" y="105075"/>
                    <a:pt x="60953" y="104691"/>
                    <a:pt x="60953" y="103979"/>
                  </a:cubicBezTo>
                  <a:cubicBezTo>
                    <a:pt x="60953" y="103267"/>
                    <a:pt x="62201" y="104363"/>
                    <a:pt x="62683" y="104774"/>
                  </a:cubicBezTo>
                  <a:cubicBezTo>
                    <a:pt x="63165" y="105184"/>
                    <a:pt x="63626" y="104883"/>
                    <a:pt x="64392" y="103350"/>
                  </a:cubicBezTo>
                  <a:cubicBezTo>
                    <a:pt x="65159" y="101843"/>
                    <a:pt x="65159" y="103350"/>
                    <a:pt x="66123" y="103870"/>
                  </a:cubicBezTo>
                  <a:cubicBezTo>
                    <a:pt x="67087" y="104363"/>
                    <a:pt x="66978" y="103350"/>
                    <a:pt x="66978" y="102336"/>
                  </a:cubicBezTo>
                  <a:cubicBezTo>
                    <a:pt x="66978" y="101323"/>
                    <a:pt x="67854" y="102035"/>
                    <a:pt x="68139" y="102254"/>
                  </a:cubicBezTo>
                  <a:cubicBezTo>
                    <a:pt x="68424" y="102446"/>
                    <a:pt x="69081" y="101926"/>
                    <a:pt x="69278" y="101241"/>
                  </a:cubicBezTo>
                  <a:cubicBezTo>
                    <a:pt x="69475" y="100529"/>
                    <a:pt x="70045" y="98283"/>
                    <a:pt x="70440" y="97571"/>
                  </a:cubicBezTo>
                  <a:cubicBezTo>
                    <a:pt x="70812" y="96859"/>
                    <a:pt x="71951" y="97161"/>
                    <a:pt x="72718" y="97571"/>
                  </a:cubicBezTo>
                  <a:cubicBezTo>
                    <a:pt x="73485" y="97982"/>
                    <a:pt x="73879" y="96668"/>
                    <a:pt x="74164" y="95956"/>
                  </a:cubicBezTo>
                  <a:cubicBezTo>
                    <a:pt x="74449" y="95244"/>
                    <a:pt x="74931" y="95846"/>
                    <a:pt x="75413" y="96366"/>
                  </a:cubicBezTo>
                  <a:cubicBezTo>
                    <a:pt x="75895" y="96859"/>
                    <a:pt x="76662" y="96257"/>
                    <a:pt x="76750" y="95545"/>
                  </a:cubicBezTo>
                  <a:cubicBezTo>
                    <a:pt x="76837" y="94833"/>
                    <a:pt x="77604" y="95244"/>
                    <a:pt x="78371" y="95025"/>
                  </a:cubicBezTo>
                  <a:cubicBezTo>
                    <a:pt x="79138" y="94833"/>
                    <a:pt x="78656" y="93409"/>
                    <a:pt x="78765" y="92998"/>
                  </a:cubicBezTo>
                  <a:cubicBezTo>
                    <a:pt x="78853" y="92587"/>
                    <a:pt x="78086" y="92587"/>
                    <a:pt x="77714" y="91793"/>
                  </a:cubicBezTo>
                  <a:cubicBezTo>
                    <a:pt x="77319" y="90972"/>
                    <a:pt x="77034" y="90670"/>
                    <a:pt x="77516" y="90369"/>
                  </a:cubicBezTo>
                  <a:cubicBezTo>
                    <a:pt x="77998" y="90068"/>
                    <a:pt x="77407" y="89548"/>
                    <a:pt x="77516" y="88534"/>
                  </a:cubicBezTo>
                  <a:cubicBezTo>
                    <a:pt x="77604" y="87521"/>
                    <a:pt x="77516" y="87329"/>
                    <a:pt x="77889" y="87220"/>
                  </a:cubicBezTo>
                  <a:cubicBezTo>
                    <a:pt x="78283" y="87110"/>
                    <a:pt x="78656" y="86508"/>
                    <a:pt x="78656" y="85686"/>
                  </a:cubicBezTo>
                  <a:cubicBezTo>
                    <a:pt x="78656" y="84892"/>
                    <a:pt x="78765" y="84591"/>
                    <a:pt x="79423" y="83769"/>
                  </a:cubicBezTo>
                  <a:cubicBezTo>
                    <a:pt x="80102" y="82948"/>
                    <a:pt x="80584" y="82866"/>
                    <a:pt x="81241" y="83468"/>
                  </a:cubicBezTo>
                  <a:cubicBezTo>
                    <a:pt x="81920" y="84071"/>
                    <a:pt x="81044" y="85686"/>
                    <a:pt x="81920" y="86700"/>
                  </a:cubicBezTo>
                  <a:cubicBezTo>
                    <a:pt x="82775" y="87740"/>
                    <a:pt x="83826" y="85385"/>
                    <a:pt x="84506" y="84481"/>
                  </a:cubicBezTo>
                  <a:cubicBezTo>
                    <a:pt x="85163" y="83578"/>
                    <a:pt x="85645" y="83468"/>
                    <a:pt x="86215" y="84071"/>
                  </a:cubicBezTo>
                  <a:cubicBezTo>
                    <a:pt x="86806" y="84673"/>
                    <a:pt x="87179" y="83961"/>
                    <a:pt x="87748" y="82948"/>
                  </a:cubicBezTo>
                  <a:cubicBezTo>
                    <a:pt x="88318" y="81935"/>
                    <a:pt x="88909" y="82647"/>
                    <a:pt x="89479" y="83057"/>
                  </a:cubicBezTo>
                  <a:cubicBezTo>
                    <a:pt x="90049" y="83468"/>
                    <a:pt x="90334" y="82647"/>
                    <a:pt x="90246" y="82044"/>
                  </a:cubicBezTo>
                  <a:cubicBezTo>
                    <a:pt x="90136" y="81442"/>
                    <a:pt x="89764" y="81031"/>
                    <a:pt x="89676" y="80209"/>
                  </a:cubicBezTo>
                  <a:cubicBezTo>
                    <a:pt x="89567" y="79415"/>
                    <a:pt x="90246" y="79005"/>
                    <a:pt x="91670" y="78594"/>
                  </a:cubicBezTo>
                  <a:cubicBezTo>
                    <a:pt x="93116" y="78183"/>
                    <a:pt x="91670" y="78594"/>
                    <a:pt x="92831" y="77690"/>
                  </a:cubicBezTo>
                  <a:cubicBezTo>
                    <a:pt x="93971" y="76759"/>
                    <a:pt x="94453" y="78183"/>
                    <a:pt x="94453" y="78183"/>
                  </a:cubicBezTo>
                  <a:cubicBezTo>
                    <a:pt x="94453" y="78183"/>
                    <a:pt x="95307" y="79799"/>
                    <a:pt x="95899" y="80209"/>
                  </a:cubicBezTo>
                  <a:cubicBezTo>
                    <a:pt x="96468" y="80620"/>
                    <a:pt x="96271" y="81031"/>
                    <a:pt x="96271" y="81935"/>
                  </a:cubicBezTo>
                  <a:cubicBezTo>
                    <a:pt x="96271" y="82866"/>
                    <a:pt x="96271" y="83167"/>
                    <a:pt x="96950" y="83578"/>
                  </a:cubicBezTo>
                  <a:cubicBezTo>
                    <a:pt x="97608" y="83961"/>
                    <a:pt x="97323" y="84974"/>
                    <a:pt x="98090" y="85686"/>
                  </a:cubicBezTo>
                  <a:cubicBezTo>
                    <a:pt x="98857" y="86398"/>
                    <a:pt x="99536" y="85686"/>
                    <a:pt x="100390" y="85686"/>
                  </a:cubicBezTo>
                  <a:cubicBezTo>
                    <a:pt x="100763" y="85686"/>
                    <a:pt x="101376" y="85604"/>
                    <a:pt x="101924" y="85495"/>
                  </a:cubicBezTo>
                  <a:cubicBezTo>
                    <a:pt x="102077" y="85193"/>
                    <a:pt x="102274" y="84920"/>
                    <a:pt x="102450" y="84673"/>
                  </a:cubicBezTo>
                  <a:cubicBezTo>
                    <a:pt x="102932" y="84016"/>
                    <a:pt x="102691" y="83605"/>
                    <a:pt x="102165" y="82701"/>
                  </a:cubicBezTo>
                  <a:cubicBezTo>
                    <a:pt x="101639" y="81798"/>
                    <a:pt x="101814" y="81031"/>
                    <a:pt x="101814" y="80565"/>
                  </a:cubicBezTo>
                  <a:cubicBezTo>
                    <a:pt x="101814" y="80127"/>
                    <a:pt x="102012" y="79853"/>
                    <a:pt x="101442" y="79497"/>
                  </a:cubicBezTo>
                  <a:cubicBezTo>
                    <a:pt x="100872" y="79141"/>
                    <a:pt x="101398" y="78594"/>
                    <a:pt x="101530" y="78183"/>
                  </a:cubicBezTo>
                  <a:cubicBezTo>
                    <a:pt x="101683" y="77772"/>
                    <a:pt x="102055" y="77279"/>
                    <a:pt x="102450" y="77991"/>
                  </a:cubicBezTo>
                  <a:cubicBezTo>
                    <a:pt x="102822" y="78703"/>
                    <a:pt x="103348" y="78402"/>
                    <a:pt x="104027" y="79196"/>
                  </a:cubicBezTo>
                  <a:cubicBezTo>
                    <a:pt x="104685" y="80018"/>
                    <a:pt x="104641" y="80319"/>
                    <a:pt x="105210" y="81332"/>
                  </a:cubicBezTo>
                  <a:cubicBezTo>
                    <a:pt x="105802" y="82345"/>
                    <a:pt x="106328" y="80319"/>
                    <a:pt x="106459" y="79607"/>
                  </a:cubicBezTo>
                  <a:cubicBezTo>
                    <a:pt x="106613" y="78895"/>
                    <a:pt x="107511" y="78073"/>
                    <a:pt x="107905" y="77526"/>
                  </a:cubicBezTo>
                  <a:cubicBezTo>
                    <a:pt x="108278" y="76978"/>
                    <a:pt x="108519" y="77060"/>
                    <a:pt x="109154" y="76704"/>
                  </a:cubicBezTo>
                  <a:cubicBezTo>
                    <a:pt x="109768" y="76348"/>
                    <a:pt x="109965" y="75746"/>
                    <a:pt x="110052" y="75089"/>
                  </a:cubicBezTo>
                  <a:cubicBezTo>
                    <a:pt x="110140" y="74431"/>
                    <a:pt x="110491" y="74623"/>
                    <a:pt x="110907" y="74623"/>
                  </a:cubicBezTo>
                  <a:cubicBezTo>
                    <a:pt x="111345" y="74623"/>
                    <a:pt x="111871" y="74897"/>
                    <a:pt x="112309" y="74020"/>
                  </a:cubicBezTo>
                  <a:cubicBezTo>
                    <a:pt x="112725" y="73172"/>
                    <a:pt x="113207" y="74240"/>
                    <a:pt x="114128" y="74322"/>
                  </a:cubicBezTo>
                  <a:cubicBezTo>
                    <a:pt x="115026" y="74431"/>
                    <a:pt x="114610" y="72049"/>
                    <a:pt x="114741" y="71583"/>
                  </a:cubicBezTo>
                  <a:cubicBezTo>
                    <a:pt x="114895" y="71145"/>
                    <a:pt x="115508" y="71583"/>
                    <a:pt x="115837" y="71830"/>
                  </a:cubicBezTo>
                  <a:cubicBezTo>
                    <a:pt x="116187" y="72104"/>
                    <a:pt x="116603" y="71748"/>
                    <a:pt x="117085" y="71583"/>
                  </a:cubicBezTo>
                  <a:cubicBezTo>
                    <a:pt x="117568" y="71446"/>
                    <a:pt x="118006" y="70926"/>
                    <a:pt x="118006" y="70077"/>
                  </a:cubicBezTo>
                  <a:cubicBezTo>
                    <a:pt x="118006" y="69201"/>
                    <a:pt x="118466" y="69447"/>
                    <a:pt x="119233" y="68845"/>
                  </a:cubicBezTo>
                  <a:cubicBezTo>
                    <a:pt x="120000" y="68242"/>
                    <a:pt x="119715" y="67585"/>
                    <a:pt x="119627" y="66928"/>
                  </a:cubicBezTo>
                  <a:cubicBezTo>
                    <a:pt x="119517" y="66271"/>
                    <a:pt x="118904" y="66818"/>
                    <a:pt x="118466" y="66572"/>
                  </a:cubicBezTo>
                  <a:cubicBezTo>
                    <a:pt x="118050" y="66325"/>
                    <a:pt x="118532" y="64847"/>
                    <a:pt x="118247" y="64025"/>
                  </a:cubicBezTo>
                  <a:cubicBezTo>
                    <a:pt x="117940" y="63204"/>
                    <a:pt x="117370" y="63067"/>
                    <a:pt x="117283" y="62108"/>
                  </a:cubicBezTo>
                  <a:cubicBezTo>
                    <a:pt x="117173" y="61122"/>
                    <a:pt x="116034" y="60876"/>
                    <a:pt x="115880" y="60082"/>
                  </a:cubicBezTo>
                  <a:cubicBezTo>
                    <a:pt x="115749" y="59260"/>
                    <a:pt x="114982" y="60082"/>
                    <a:pt x="114741" y="60684"/>
                  </a:cubicBezTo>
                  <a:cubicBezTo>
                    <a:pt x="114500" y="61287"/>
                    <a:pt x="113733" y="61478"/>
                    <a:pt x="112966" y="62163"/>
                  </a:cubicBezTo>
                  <a:cubicBezTo>
                    <a:pt x="112200" y="62820"/>
                    <a:pt x="112112" y="62163"/>
                    <a:pt x="111959" y="61232"/>
                  </a:cubicBezTo>
                  <a:cubicBezTo>
                    <a:pt x="111827" y="60328"/>
                    <a:pt x="111192" y="60219"/>
                    <a:pt x="110973" y="59671"/>
                  </a:cubicBezTo>
                  <a:cubicBezTo>
                    <a:pt x="110732" y="59096"/>
                    <a:pt x="110491" y="58849"/>
                    <a:pt x="110250" y="58083"/>
                  </a:cubicBezTo>
                  <a:cubicBezTo>
                    <a:pt x="110009" y="57316"/>
                    <a:pt x="110863" y="55919"/>
                    <a:pt x="110907" y="55235"/>
                  </a:cubicBezTo>
                  <a:cubicBezTo>
                    <a:pt x="110973" y="54577"/>
                    <a:pt x="110491" y="54495"/>
                    <a:pt x="109965" y="54194"/>
                  </a:cubicBezTo>
                  <a:cubicBezTo>
                    <a:pt x="109439" y="53865"/>
                    <a:pt x="109373" y="53865"/>
                    <a:pt x="109286" y="53126"/>
                  </a:cubicBezTo>
                  <a:cubicBezTo>
                    <a:pt x="109198" y="52359"/>
                    <a:pt x="108563" y="53071"/>
                    <a:pt x="107796" y="52770"/>
                  </a:cubicBezTo>
                  <a:cubicBezTo>
                    <a:pt x="107029" y="52469"/>
                    <a:pt x="108234" y="50990"/>
                    <a:pt x="108431" y="50579"/>
                  </a:cubicBezTo>
                  <a:cubicBezTo>
                    <a:pt x="108628" y="50168"/>
                    <a:pt x="109001" y="50880"/>
                    <a:pt x="109570" y="51236"/>
                  </a:cubicBezTo>
                  <a:cubicBezTo>
                    <a:pt x="110140" y="51592"/>
                    <a:pt x="110096" y="51401"/>
                    <a:pt x="110534" y="50880"/>
                  </a:cubicBezTo>
                  <a:cubicBezTo>
                    <a:pt x="110973" y="50387"/>
                    <a:pt x="110907" y="51099"/>
                    <a:pt x="111871" y="51757"/>
                  </a:cubicBezTo>
                  <a:cubicBezTo>
                    <a:pt x="112835" y="52414"/>
                    <a:pt x="112441" y="50634"/>
                    <a:pt x="112397" y="49703"/>
                  </a:cubicBezTo>
                  <a:cubicBezTo>
                    <a:pt x="112353" y="48799"/>
                    <a:pt x="112966" y="49018"/>
                    <a:pt x="113317" y="48334"/>
                  </a:cubicBezTo>
                  <a:cubicBezTo>
                    <a:pt x="113646" y="47676"/>
                    <a:pt x="112879" y="47676"/>
                    <a:pt x="112550" y="47293"/>
                  </a:cubicBezTo>
                  <a:cubicBezTo>
                    <a:pt x="112200" y="46882"/>
                    <a:pt x="112441" y="46115"/>
                    <a:pt x="112594" y="45513"/>
                  </a:cubicBezTo>
                  <a:cubicBezTo>
                    <a:pt x="112725" y="44883"/>
                    <a:pt x="113930" y="45047"/>
                    <a:pt x="114412" y="44856"/>
                  </a:cubicBezTo>
                  <a:cubicBezTo>
                    <a:pt x="114895" y="44637"/>
                    <a:pt x="115070" y="44034"/>
                    <a:pt x="115070" y="43569"/>
                  </a:cubicBezTo>
                  <a:cubicBezTo>
                    <a:pt x="115070" y="43130"/>
                    <a:pt x="114938" y="43158"/>
                    <a:pt x="114259" y="43678"/>
                  </a:cubicBezTo>
                  <a:cubicBezTo>
                    <a:pt x="113602" y="44171"/>
                    <a:pt x="113448" y="43870"/>
                    <a:pt x="112397" y="43623"/>
                  </a:cubicBezTo>
                  <a:cubicBezTo>
                    <a:pt x="111345" y="43377"/>
                    <a:pt x="111389" y="43158"/>
                    <a:pt x="111016" y="42774"/>
                  </a:cubicBezTo>
                  <a:cubicBezTo>
                    <a:pt x="110622" y="42364"/>
                    <a:pt x="109680" y="41843"/>
                    <a:pt x="109286" y="41296"/>
                  </a:cubicBezTo>
                  <a:cubicBezTo>
                    <a:pt x="108913" y="40721"/>
                    <a:pt x="109329" y="39570"/>
                    <a:pt x="109855" y="39050"/>
                  </a:cubicBezTo>
                  <a:cubicBezTo>
                    <a:pt x="110381" y="38557"/>
                    <a:pt x="110775" y="37736"/>
                    <a:pt x="111192" y="36887"/>
                  </a:cubicBezTo>
                  <a:cubicBezTo>
                    <a:pt x="111630" y="36010"/>
                    <a:pt x="112725" y="34696"/>
                    <a:pt x="113492" y="33628"/>
                  </a:cubicBezTo>
                  <a:cubicBezTo>
                    <a:pt x="114259" y="32560"/>
                    <a:pt x="114303" y="31793"/>
                    <a:pt x="114895" y="30999"/>
                  </a:cubicBezTo>
                  <a:cubicBezTo>
                    <a:pt x="115464" y="30178"/>
                    <a:pt x="115311" y="31382"/>
                    <a:pt x="115464" y="32094"/>
                  </a:cubicBezTo>
                  <a:cubicBezTo>
                    <a:pt x="115596" y="32806"/>
                    <a:pt x="116078" y="33080"/>
                    <a:pt x="116560" y="33382"/>
                  </a:cubicBezTo>
                  <a:cubicBezTo>
                    <a:pt x="117042" y="33683"/>
                    <a:pt x="116888" y="32094"/>
                    <a:pt x="116560" y="31547"/>
                  </a:cubicBezTo>
                  <a:cubicBezTo>
                    <a:pt x="116231" y="30999"/>
                    <a:pt x="116319" y="30013"/>
                    <a:pt x="116231" y="29219"/>
                  </a:cubicBezTo>
                  <a:cubicBezTo>
                    <a:pt x="116121" y="28397"/>
                    <a:pt x="116560" y="27549"/>
                    <a:pt x="116560" y="26891"/>
                  </a:cubicBezTo>
                  <a:cubicBezTo>
                    <a:pt x="116560" y="26207"/>
                    <a:pt x="117042" y="26015"/>
                    <a:pt x="117655" y="25522"/>
                  </a:cubicBezTo>
                  <a:cubicBezTo>
                    <a:pt x="118291" y="25002"/>
                    <a:pt x="118050" y="22975"/>
                    <a:pt x="117524" y="22209"/>
                  </a:cubicBezTo>
                  <a:cubicBezTo>
                    <a:pt x="116998" y="21442"/>
                    <a:pt x="117239" y="20182"/>
                    <a:pt x="117129" y="19005"/>
                  </a:cubicBezTo>
                  <a:cubicBezTo>
                    <a:pt x="117042" y="17854"/>
                    <a:pt x="117568" y="16567"/>
                    <a:pt x="117852" y="16074"/>
                  </a:cubicBezTo>
                  <a:cubicBezTo>
                    <a:pt x="118137" y="15554"/>
                    <a:pt x="118466" y="14760"/>
                    <a:pt x="118093" y="13993"/>
                  </a:cubicBezTo>
                  <a:cubicBezTo>
                    <a:pt x="117699" y="13226"/>
                    <a:pt x="118773" y="12733"/>
                    <a:pt x="118707" y="11967"/>
                  </a:cubicBezTo>
                  <a:cubicBezTo>
                    <a:pt x="118663" y="11200"/>
                    <a:pt x="117655" y="10953"/>
                    <a:pt x="116757" y="10077"/>
                  </a:cubicBezTo>
                  <a:cubicBezTo>
                    <a:pt x="115837" y="9228"/>
                    <a:pt x="116428" y="8817"/>
                    <a:pt x="114982" y="8653"/>
                  </a:cubicBezTo>
                  <a:cubicBezTo>
                    <a:pt x="113536" y="8516"/>
                    <a:pt x="113689" y="10022"/>
                    <a:pt x="112835" y="11090"/>
                  </a:cubicBezTo>
                  <a:cubicBezTo>
                    <a:pt x="111959" y="12158"/>
                    <a:pt x="111389" y="11693"/>
                    <a:pt x="110250" y="12021"/>
                  </a:cubicBezTo>
                  <a:cubicBezTo>
                    <a:pt x="109088" y="12323"/>
                    <a:pt x="107664" y="12925"/>
                    <a:pt x="106503" y="12761"/>
                  </a:cubicBezTo>
                  <a:cubicBezTo>
                    <a:pt x="105364" y="12624"/>
                    <a:pt x="104794" y="11556"/>
                    <a:pt x="104641" y="10652"/>
                  </a:cubicBezTo>
                  <a:cubicBezTo>
                    <a:pt x="104509" y="9721"/>
                    <a:pt x="104224" y="8653"/>
                    <a:pt x="104224" y="7284"/>
                  </a:cubicBezTo>
                  <a:cubicBezTo>
                    <a:pt x="104224" y="5915"/>
                    <a:pt x="103918" y="6517"/>
                    <a:pt x="103348" y="6517"/>
                  </a:cubicBezTo>
                  <a:cubicBezTo>
                    <a:pt x="102778" y="6517"/>
                    <a:pt x="102625" y="6216"/>
                    <a:pt x="102209" y="5449"/>
                  </a:cubicBezTo>
                  <a:cubicBezTo>
                    <a:pt x="101771" y="4710"/>
                    <a:pt x="101201" y="5449"/>
                    <a:pt x="101201" y="6380"/>
                  </a:cubicBezTo>
                  <a:cubicBezTo>
                    <a:pt x="101201" y="7284"/>
                    <a:pt x="100763" y="7749"/>
                    <a:pt x="100193" y="6846"/>
                  </a:cubicBezTo>
                  <a:cubicBezTo>
                    <a:pt x="99623" y="5915"/>
                    <a:pt x="99470" y="6216"/>
                    <a:pt x="98046" y="5915"/>
                  </a:cubicBezTo>
                  <a:cubicBezTo>
                    <a:pt x="96600" y="5613"/>
                    <a:pt x="98046" y="4080"/>
                    <a:pt x="98769" y="3039"/>
                  </a:cubicBezTo>
                  <a:cubicBezTo>
                    <a:pt x="99470" y="1971"/>
                    <a:pt x="98900" y="1670"/>
                    <a:pt x="98046" y="903"/>
                  </a:cubicBezTo>
                  <a:cubicBezTo>
                    <a:pt x="97805" y="684"/>
                    <a:pt x="97586" y="356"/>
                    <a:pt x="97389" y="0"/>
                  </a:cubicBezTo>
                  <a:cubicBezTo>
                    <a:pt x="96797" y="109"/>
                    <a:pt x="96162" y="136"/>
                    <a:pt x="95855" y="602"/>
                  </a:cubicBezTo>
                  <a:cubicBezTo>
                    <a:pt x="95417" y="1204"/>
                    <a:pt x="94234" y="3450"/>
                    <a:pt x="93773" y="4025"/>
                  </a:cubicBezTo>
                  <a:cubicBezTo>
                    <a:pt x="93313" y="4600"/>
                    <a:pt x="92700" y="4901"/>
                    <a:pt x="92941" y="5504"/>
                  </a:cubicBezTo>
                  <a:cubicBezTo>
                    <a:pt x="93204" y="6106"/>
                    <a:pt x="93554" y="6599"/>
                    <a:pt x="94014" y="6188"/>
                  </a:cubicBezTo>
                  <a:cubicBezTo>
                    <a:pt x="94496" y="5778"/>
                    <a:pt x="95526" y="5422"/>
                    <a:pt x="95745" y="6188"/>
                  </a:cubicBezTo>
                  <a:cubicBezTo>
                    <a:pt x="95964" y="6955"/>
                    <a:pt x="95745" y="6791"/>
                    <a:pt x="95789" y="7366"/>
                  </a:cubicBezTo>
                  <a:cubicBezTo>
                    <a:pt x="95811" y="7941"/>
                    <a:pt x="96381" y="7968"/>
                    <a:pt x="96578" y="8626"/>
                  </a:cubicBezTo>
                  <a:cubicBezTo>
                    <a:pt x="96753" y="9256"/>
                    <a:pt x="96600" y="10296"/>
                    <a:pt x="96315" y="10762"/>
                  </a:cubicBezTo>
                  <a:cubicBezTo>
                    <a:pt x="96030" y="11200"/>
                    <a:pt x="94913" y="11967"/>
                    <a:pt x="94628" y="12733"/>
                  </a:cubicBezTo>
                  <a:cubicBezTo>
                    <a:pt x="94343" y="13500"/>
                    <a:pt x="94234" y="14459"/>
                    <a:pt x="94277" y="14815"/>
                  </a:cubicBezTo>
                  <a:cubicBezTo>
                    <a:pt x="94299" y="15198"/>
                    <a:pt x="94277" y="15472"/>
                    <a:pt x="93949" y="15691"/>
                  </a:cubicBezTo>
                  <a:cubicBezTo>
                    <a:pt x="93620" y="15937"/>
                    <a:pt x="93554" y="16266"/>
                    <a:pt x="93708" y="16841"/>
                  </a:cubicBezTo>
                  <a:cubicBezTo>
                    <a:pt x="93839" y="17416"/>
                    <a:pt x="93708" y="17635"/>
                    <a:pt x="93423" y="17937"/>
                  </a:cubicBezTo>
                  <a:cubicBezTo>
                    <a:pt x="93116" y="18265"/>
                    <a:pt x="93094" y="18429"/>
                    <a:pt x="93204" y="19059"/>
                  </a:cubicBezTo>
                  <a:cubicBezTo>
                    <a:pt x="93313" y="19662"/>
                    <a:pt x="93204" y="19990"/>
                    <a:pt x="92875" y="20456"/>
                  </a:cubicBezTo>
                  <a:cubicBezTo>
                    <a:pt x="92547" y="20921"/>
                    <a:pt x="92218" y="21360"/>
                    <a:pt x="92262" y="21880"/>
                  </a:cubicBezTo>
                  <a:cubicBezTo>
                    <a:pt x="92306" y="22373"/>
                    <a:pt x="92130" y="22619"/>
                    <a:pt x="92415" y="22921"/>
                  </a:cubicBezTo>
                  <a:cubicBezTo>
                    <a:pt x="92700" y="23249"/>
                    <a:pt x="93094" y="23003"/>
                    <a:pt x="93160" y="23742"/>
                  </a:cubicBezTo>
                  <a:cubicBezTo>
                    <a:pt x="93226" y="24454"/>
                    <a:pt x="93050" y="25139"/>
                    <a:pt x="92525" y="25413"/>
                  </a:cubicBezTo>
                  <a:cubicBezTo>
                    <a:pt x="91977" y="25686"/>
                    <a:pt x="91188" y="25686"/>
                    <a:pt x="90794" y="26207"/>
                  </a:cubicBezTo>
                  <a:cubicBezTo>
                    <a:pt x="90399" y="26727"/>
                    <a:pt x="89150" y="28041"/>
                    <a:pt x="88668" y="28671"/>
                  </a:cubicBezTo>
                  <a:cubicBezTo>
                    <a:pt x="88208" y="29329"/>
                    <a:pt x="87880" y="30424"/>
                    <a:pt x="86697" y="29849"/>
                  </a:cubicBezTo>
                  <a:cubicBezTo>
                    <a:pt x="85513" y="29301"/>
                    <a:pt x="86280" y="28918"/>
                    <a:pt x="85185" y="28973"/>
                  </a:cubicBezTo>
                  <a:cubicBezTo>
                    <a:pt x="84352" y="29055"/>
                    <a:pt x="83388" y="28836"/>
                    <a:pt x="82753" y="28370"/>
                  </a:cubicBezTo>
                  <a:cubicBezTo>
                    <a:pt x="82621" y="29055"/>
                    <a:pt x="82490" y="29739"/>
                    <a:pt x="82468" y="30123"/>
                  </a:cubicBezTo>
                  <a:cubicBezTo>
                    <a:pt x="82402" y="31054"/>
                    <a:pt x="81898" y="32341"/>
                    <a:pt x="81614" y="33546"/>
                  </a:cubicBezTo>
                  <a:cubicBezTo>
                    <a:pt x="81307" y="34778"/>
                    <a:pt x="81175" y="35545"/>
                    <a:pt x="80956" y="36668"/>
                  </a:cubicBezTo>
                  <a:cubicBezTo>
                    <a:pt x="80737" y="37818"/>
                    <a:pt x="80518" y="37900"/>
                    <a:pt x="80518" y="38968"/>
                  </a:cubicBezTo>
                  <a:cubicBezTo>
                    <a:pt x="80518" y="40036"/>
                    <a:pt x="80321" y="40036"/>
                    <a:pt x="79664" y="39954"/>
                  </a:cubicBezTo>
                  <a:cubicBezTo>
                    <a:pt x="79028" y="39872"/>
                    <a:pt x="79379" y="40721"/>
                    <a:pt x="79532" y="41241"/>
                  </a:cubicBezTo>
                  <a:cubicBezTo>
                    <a:pt x="79664" y="41761"/>
                    <a:pt x="79948" y="42446"/>
                    <a:pt x="80671" y="43295"/>
                  </a:cubicBezTo>
                  <a:cubicBezTo>
                    <a:pt x="81394" y="44144"/>
                    <a:pt x="81614" y="43377"/>
                    <a:pt x="82183" y="42692"/>
                  </a:cubicBezTo>
                  <a:cubicBezTo>
                    <a:pt x="82753" y="42008"/>
                    <a:pt x="82972" y="42090"/>
                    <a:pt x="83476" y="42309"/>
                  </a:cubicBezTo>
                  <a:cubicBezTo>
                    <a:pt x="83980" y="42528"/>
                    <a:pt x="84834" y="41706"/>
                    <a:pt x="85272" y="41624"/>
                  </a:cubicBezTo>
                  <a:cubicBezTo>
                    <a:pt x="85689" y="41542"/>
                    <a:pt x="86565" y="42309"/>
                    <a:pt x="86981" y="42829"/>
                  </a:cubicBezTo>
                  <a:cubicBezTo>
                    <a:pt x="87420" y="43377"/>
                    <a:pt x="87989" y="42829"/>
                    <a:pt x="87989" y="42528"/>
                  </a:cubicBezTo>
                  <a:cubicBezTo>
                    <a:pt x="87989" y="42227"/>
                    <a:pt x="88559" y="40858"/>
                    <a:pt x="88844" y="40173"/>
                  </a:cubicBezTo>
                  <a:cubicBezTo>
                    <a:pt x="89150" y="39488"/>
                    <a:pt x="89852" y="39790"/>
                    <a:pt x="90575" y="39570"/>
                  </a:cubicBezTo>
                  <a:cubicBezTo>
                    <a:pt x="91298" y="39351"/>
                    <a:pt x="92306" y="39707"/>
                    <a:pt x="92525" y="40173"/>
                  </a:cubicBezTo>
                  <a:cubicBezTo>
                    <a:pt x="92722" y="40638"/>
                    <a:pt x="94014" y="41077"/>
                    <a:pt x="94518" y="41022"/>
                  </a:cubicBezTo>
                  <a:cubicBezTo>
                    <a:pt x="95022" y="40940"/>
                    <a:pt x="95176" y="41706"/>
                    <a:pt x="95176" y="42227"/>
                  </a:cubicBezTo>
                  <a:cubicBezTo>
                    <a:pt x="95176" y="42774"/>
                    <a:pt x="96381" y="42829"/>
                    <a:pt x="97257" y="43596"/>
                  </a:cubicBezTo>
                  <a:cubicBezTo>
                    <a:pt x="98112" y="44363"/>
                    <a:pt x="98177" y="44828"/>
                    <a:pt x="98835" y="45431"/>
                  </a:cubicBezTo>
                  <a:cubicBezTo>
                    <a:pt x="99470" y="46033"/>
                    <a:pt x="99558" y="47019"/>
                    <a:pt x="99185" y="47868"/>
                  </a:cubicBezTo>
                  <a:cubicBezTo>
                    <a:pt x="98835" y="48690"/>
                    <a:pt x="98396" y="48690"/>
                    <a:pt x="97038" y="48690"/>
                  </a:cubicBezTo>
                  <a:cubicBezTo>
                    <a:pt x="95680" y="48690"/>
                    <a:pt x="95811" y="48690"/>
                    <a:pt x="95526" y="48251"/>
                  </a:cubicBezTo>
                  <a:cubicBezTo>
                    <a:pt x="95241" y="47786"/>
                    <a:pt x="94453" y="48553"/>
                    <a:pt x="94453" y="48553"/>
                  </a:cubicBezTo>
                  <a:cubicBezTo>
                    <a:pt x="94453" y="48553"/>
                    <a:pt x="93817" y="48635"/>
                    <a:pt x="92656" y="48388"/>
                  </a:cubicBezTo>
                  <a:cubicBezTo>
                    <a:pt x="91517" y="48169"/>
                    <a:pt x="91648" y="49155"/>
                    <a:pt x="90859" y="50004"/>
                  </a:cubicBezTo>
                  <a:cubicBezTo>
                    <a:pt x="90071" y="50826"/>
                    <a:pt x="90136" y="50743"/>
                    <a:pt x="90005" y="50141"/>
                  </a:cubicBezTo>
                  <a:cubicBezTo>
                    <a:pt x="89852" y="49539"/>
                    <a:pt x="88844" y="50387"/>
                    <a:pt x="88778" y="51455"/>
                  </a:cubicBezTo>
                  <a:cubicBezTo>
                    <a:pt x="88712" y="52496"/>
                    <a:pt x="88427" y="51976"/>
                    <a:pt x="87201" y="51976"/>
                  </a:cubicBezTo>
                  <a:cubicBezTo>
                    <a:pt x="85974" y="51976"/>
                    <a:pt x="87135" y="52578"/>
                    <a:pt x="85842" y="53509"/>
                  </a:cubicBezTo>
                  <a:cubicBezTo>
                    <a:pt x="84549" y="54413"/>
                    <a:pt x="84396" y="55399"/>
                    <a:pt x="84681" y="56166"/>
                  </a:cubicBezTo>
                  <a:cubicBezTo>
                    <a:pt x="84988" y="56932"/>
                    <a:pt x="85119" y="56987"/>
                    <a:pt x="84199" y="57453"/>
                  </a:cubicBezTo>
                  <a:cubicBezTo>
                    <a:pt x="83257" y="57918"/>
                    <a:pt x="83542" y="58685"/>
                    <a:pt x="82117" y="59671"/>
                  </a:cubicBezTo>
                  <a:cubicBezTo>
                    <a:pt x="80671" y="60657"/>
                    <a:pt x="79883" y="60273"/>
                    <a:pt x="78743" y="60191"/>
                  </a:cubicBezTo>
                  <a:cubicBezTo>
                    <a:pt x="77582" y="60109"/>
                    <a:pt x="77801" y="61177"/>
                    <a:pt x="77078" y="62108"/>
                  </a:cubicBezTo>
                  <a:cubicBezTo>
                    <a:pt x="76355" y="63012"/>
                    <a:pt x="76793" y="63395"/>
                    <a:pt x="75654" y="63861"/>
                  </a:cubicBezTo>
                  <a:cubicBezTo>
                    <a:pt x="74493" y="64299"/>
                    <a:pt x="74712" y="64847"/>
                    <a:pt x="73638" y="65367"/>
                  </a:cubicBezTo>
                  <a:cubicBezTo>
                    <a:pt x="72565" y="65915"/>
                    <a:pt x="71557" y="65668"/>
                    <a:pt x="70702" y="65531"/>
                  </a:cubicBezTo>
                  <a:cubicBezTo>
                    <a:pt x="69826" y="65367"/>
                    <a:pt x="69541" y="65367"/>
                    <a:pt x="68972" y="64545"/>
                  </a:cubicBezTo>
                  <a:cubicBezTo>
                    <a:pt x="68402" y="63696"/>
                    <a:pt x="68029" y="64162"/>
                    <a:pt x="67044" y="64162"/>
                  </a:cubicBezTo>
                  <a:cubicBezTo>
                    <a:pt x="66036" y="64162"/>
                    <a:pt x="65532" y="64984"/>
                    <a:pt x="65313" y="65750"/>
                  </a:cubicBezTo>
                  <a:cubicBezTo>
                    <a:pt x="65094" y="66517"/>
                    <a:pt x="64962" y="67284"/>
                    <a:pt x="64524" y="68407"/>
                  </a:cubicBezTo>
                  <a:cubicBezTo>
                    <a:pt x="64086" y="69557"/>
                    <a:pt x="64524" y="69256"/>
                    <a:pt x="64874" y="70406"/>
                  </a:cubicBezTo>
                  <a:cubicBezTo>
                    <a:pt x="65247" y="71528"/>
                    <a:pt x="65817" y="71227"/>
                    <a:pt x="66540" y="71830"/>
                  </a:cubicBezTo>
                  <a:cubicBezTo>
                    <a:pt x="67241" y="72460"/>
                    <a:pt x="67328" y="72679"/>
                    <a:pt x="67109" y="73445"/>
                  </a:cubicBezTo>
                  <a:cubicBezTo>
                    <a:pt x="66890" y="74212"/>
                    <a:pt x="65882" y="74732"/>
                    <a:pt x="65159" y="75280"/>
                  </a:cubicBezTo>
                  <a:cubicBezTo>
                    <a:pt x="64458" y="75801"/>
                    <a:pt x="63867" y="76266"/>
                    <a:pt x="63165" y="76869"/>
                  </a:cubicBezTo>
                  <a:cubicBezTo>
                    <a:pt x="62442" y="77471"/>
                    <a:pt x="62442" y="78457"/>
                    <a:pt x="61435" y="79990"/>
                  </a:cubicBezTo>
                  <a:cubicBezTo>
                    <a:pt x="60427" y="81524"/>
                    <a:pt x="60427" y="81661"/>
                    <a:pt x="59200" y="81962"/>
                  </a:cubicBezTo>
                  <a:cubicBezTo>
                    <a:pt x="57995" y="82263"/>
                    <a:pt x="58214" y="82345"/>
                    <a:pt x="57272" y="83194"/>
                  </a:cubicBezTo>
                  <a:cubicBezTo>
                    <a:pt x="56330" y="84016"/>
                    <a:pt x="55409" y="83496"/>
                    <a:pt x="54402" y="84016"/>
                  </a:cubicBezTo>
                  <a:cubicBezTo>
                    <a:pt x="53394" y="84564"/>
                    <a:pt x="52890" y="84317"/>
                    <a:pt x="52167" y="84016"/>
                  </a:cubicBezTo>
                  <a:cubicBezTo>
                    <a:pt x="51466" y="83715"/>
                    <a:pt x="51093" y="84098"/>
                    <a:pt x="50524" y="84317"/>
                  </a:cubicBezTo>
                  <a:cubicBezTo>
                    <a:pt x="49954" y="84564"/>
                    <a:pt x="48946" y="84646"/>
                    <a:pt x="47719" y="84317"/>
                  </a:cubicBezTo>
                  <a:cubicBezTo>
                    <a:pt x="46514" y="84016"/>
                    <a:pt x="47084" y="84399"/>
                    <a:pt x="46361" y="85002"/>
                  </a:cubicBezTo>
                  <a:cubicBezTo>
                    <a:pt x="45638" y="85632"/>
                    <a:pt x="45353" y="85549"/>
                    <a:pt x="43644" y="85851"/>
                  </a:cubicBezTo>
                  <a:cubicBezTo>
                    <a:pt x="41913" y="86152"/>
                    <a:pt x="39963" y="87987"/>
                    <a:pt x="38473" y="88753"/>
                  </a:cubicBezTo>
                  <a:cubicBezTo>
                    <a:pt x="36961" y="89493"/>
                    <a:pt x="37531" y="89821"/>
                    <a:pt x="36392" y="91109"/>
                  </a:cubicBezTo>
                  <a:cubicBezTo>
                    <a:pt x="35230" y="92396"/>
                    <a:pt x="34880" y="91246"/>
                    <a:pt x="34025" y="91026"/>
                  </a:cubicBezTo>
                  <a:cubicBezTo>
                    <a:pt x="33149" y="90807"/>
                    <a:pt x="33806" y="90342"/>
                    <a:pt x="33653" y="89274"/>
                  </a:cubicBezTo>
                  <a:cubicBezTo>
                    <a:pt x="33522" y="88206"/>
                    <a:pt x="32733" y="89192"/>
                    <a:pt x="32141" y="89575"/>
                  </a:cubicBezTo>
                  <a:cubicBezTo>
                    <a:pt x="31572" y="89958"/>
                    <a:pt x="30783" y="89821"/>
                    <a:pt x="30060" y="89821"/>
                  </a:cubicBezTo>
                  <a:cubicBezTo>
                    <a:pt x="29359" y="89821"/>
                    <a:pt x="27277" y="88808"/>
                    <a:pt x="26620" y="88425"/>
                  </a:cubicBezTo>
                  <a:cubicBezTo>
                    <a:pt x="25985" y="88069"/>
                    <a:pt x="24604" y="87905"/>
                    <a:pt x="23027" y="87384"/>
                  </a:cubicBezTo>
                  <a:cubicBezTo>
                    <a:pt x="21449" y="86837"/>
                    <a:pt x="22457" y="86316"/>
                    <a:pt x="21668" y="85385"/>
                  </a:cubicBezTo>
                  <a:cubicBezTo>
                    <a:pt x="20880" y="84481"/>
                    <a:pt x="19872" y="84783"/>
                    <a:pt x="18864" y="84701"/>
                  </a:cubicBezTo>
                  <a:cubicBezTo>
                    <a:pt x="17856" y="84646"/>
                    <a:pt x="17505" y="84646"/>
                    <a:pt x="16498" y="84481"/>
                  </a:cubicBezTo>
                  <a:cubicBezTo>
                    <a:pt x="15490" y="84317"/>
                    <a:pt x="15490" y="84180"/>
                    <a:pt x="14197" y="83715"/>
                  </a:cubicBezTo>
                  <a:cubicBezTo>
                    <a:pt x="12904" y="83249"/>
                    <a:pt x="11897" y="84098"/>
                    <a:pt x="10757" y="84564"/>
                  </a:cubicBezTo>
                  <a:cubicBezTo>
                    <a:pt x="9618" y="85002"/>
                    <a:pt x="9530" y="84481"/>
                    <a:pt x="8325" y="84399"/>
                  </a:cubicBezTo>
                  <a:cubicBezTo>
                    <a:pt x="7098" y="84317"/>
                    <a:pt x="6441" y="84262"/>
                    <a:pt x="5367" y="84098"/>
                  </a:cubicBezTo>
                  <a:cubicBezTo>
                    <a:pt x="4294" y="83934"/>
                    <a:pt x="3790" y="84098"/>
                    <a:pt x="3001" y="83331"/>
                  </a:cubicBezTo>
                  <a:cubicBezTo>
                    <a:pt x="2212" y="82565"/>
                    <a:pt x="1796" y="83496"/>
                    <a:pt x="1292" y="83633"/>
                  </a:cubicBezTo>
                  <a:cubicBezTo>
                    <a:pt x="985" y="83742"/>
                    <a:pt x="744" y="83715"/>
                    <a:pt x="394" y="83523"/>
                  </a:cubicBezTo>
                  <a:cubicBezTo>
                    <a:pt x="416" y="84892"/>
                    <a:pt x="744" y="86645"/>
                    <a:pt x="942" y="87329"/>
                  </a:cubicBezTo>
                  <a:cubicBezTo>
                    <a:pt x="1226" y="88233"/>
                    <a:pt x="1139" y="88753"/>
                    <a:pt x="569" y="89548"/>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07" name="Shape 3007"/>
            <p:cNvSpPr/>
            <p:nvPr/>
          </p:nvSpPr>
          <p:spPr>
            <a:xfrm>
              <a:off x="3795" y="3406"/>
              <a:ext cx="874" cy="658"/>
            </a:xfrm>
            <a:custGeom>
              <a:avLst/>
              <a:gdLst/>
              <a:ahLst/>
              <a:cxnLst/>
              <a:rect l="0" t="0" r="0" b="0"/>
              <a:pathLst>
                <a:path w="120000" h="120000" extrusionOk="0">
                  <a:moveTo>
                    <a:pt x="116823" y="22515"/>
                  </a:moveTo>
                  <a:cubicBezTo>
                    <a:pt x="117141" y="17793"/>
                    <a:pt x="113520" y="15347"/>
                    <a:pt x="112948" y="12817"/>
                  </a:cubicBezTo>
                  <a:cubicBezTo>
                    <a:pt x="112440" y="10372"/>
                    <a:pt x="112122" y="8432"/>
                    <a:pt x="110725" y="10035"/>
                  </a:cubicBezTo>
                  <a:cubicBezTo>
                    <a:pt x="109391" y="11553"/>
                    <a:pt x="107167" y="11300"/>
                    <a:pt x="106278" y="9697"/>
                  </a:cubicBezTo>
                  <a:cubicBezTo>
                    <a:pt x="105452" y="8179"/>
                    <a:pt x="104118" y="6577"/>
                    <a:pt x="102721" y="6914"/>
                  </a:cubicBezTo>
                  <a:cubicBezTo>
                    <a:pt x="101323" y="7167"/>
                    <a:pt x="96622" y="4385"/>
                    <a:pt x="95733" y="6914"/>
                  </a:cubicBezTo>
                  <a:cubicBezTo>
                    <a:pt x="94907" y="9360"/>
                    <a:pt x="96622" y="15938"/>
                    <a:pt x="94399" y="14673"/>
                  </a:cubicBezTo>
                  <a:cubicBezTo>
                    <a:pt x="92175" y="13492"/>
                    <a:pt x="90206" y="8770"/>
                    <a:pt x="87983" y="11300"/>
                  </a:cubicBezTo>
                  <a:cubicBezTo>
                    <a:pt x="85759" y="13745"/>
                    <a:pt x="82456" y="12817"/>
                    <a:pt x="79661" y="15685"/>
                  </a:cubicBezTo>
                  <a:cubicBezTo>
                    <a:pt x="76866" y="18468"/>
                    <a:pt x="73816" y="20660"/>
                    <a:pt x="71593" y="18130"/>
                  </a:cubicBezTo>
                  <a:cubicBezTo>
                    <a:pt x="69433" y="15685"/>
                    <a:pt x="68861" y="12817"/>
                    <a:pt x="71911" y="10625"/>
                  </a:cubicBezTo>
                  <a:cubicBezTo>
                    <a:pt x="74960" y="8432"/>
                    <a:pt x="76611" y="6914"/>
                    <a:pt x="76866" y="4975"/>
                  </a:cubicBezTo>
                  <a:cubicBezTo>
                    <a:pt x="77183" y="3120"/>
                    <a:pt x="76611" y="1855"/>
                    <a:pt x="75532" y="927"/>
                  </a:cubicBezTo>
                  <a:cubicBezTo>
                    <a:pt x="74388" y="0"/>
                    <a:pt x="74134" y="0"/>
                    <a:pt x="71593" y="1855"/>
                  </a:cubicBezTo>
                  <a:cubicBezTo>
                    <a:pt x="69115" y="3794"/>
                    <a:pt x="66320" y="4385"/>
                    <a:pt x="65494" y="2529"/>
                  </a:cubicBezTo>
                  <a:cubicBezTo>
                    <a:pt x="65177" y="1855"/>
                    <a:pt x="64732" y="1096"/>
                    <a:pt x="64287" y="252"/>
                  </a:cubicBezTo>
                  <a:cubicBezTo>
                    <a:pt x="62445" y="2023"/>
                    <a:pt x="60857" y="2867"/>
                    <a:pt x="59015" y="3794"/>
                  </a:cubicBezTo>
                  <a:cubicBezTo>
                    <a:pt x="56664" y="4891"/>
                    <a:pt x="56347" y="3457"/>
                    <a:pt x="54695" y="2361"/>
                  </a:cubicBezTo>
                  <a:cubicBezTo>
                    <a:pt x="53043" y="1264"/>
                    <a:pt x="53298" y="505"/>
                    <a:pt x="52027" y="674"/>
                  </a:cubicBezTo>
                  <a:cubicBezTo>
                    <a:pt x="50820" y="758"/>
                    <a:pt x="50248" y="3457"/>
                    <a:pt x="48152" y="4722"/>
                  </a:cubicBezTo>
                  <a:cubicBezTo>
                    <a:pt x="46119" y="5987"/>
                    <a:pt x="49550" y="6746"/>
                    <a:pt x="48597" y="11131"/>
                  </a:cubicBezTo>
                  <a:cubicBezTo>
                    <a:pt x="47644" y="15516"/>
                    <a:pt x="47072" y="12817"/>
                    <a:pt x="43578" y="10625"/>
                  </a:cubicBezTo>
                  <a:cubicBezTo>
                    <a:pt x="40148" y="8432"/>
                    <a:pt x="38750" y="10035"/>
                    <a:pt x="36527" y="11131"/>
                  </a:cubicBezTo>
                  <a:cubicBezTo>
                    <a:pt x="34303" y="12227"/>
                    <a:pt x="35574" y="13745"/>
                    <a:pt x="36209" y="16275"/>
                  </a:cubicBezTo>
                  <a:cubicBezTo>
                    <a:pt x="36908" y="18805"/>
                    <a:pt x="36400" y="18636"/>
                    <a:pt x="35129" y="18805"/>
                  </a:cubicBezTo>
                  <a:cubicBezTo>
                    <a:pt x="31953" y="19058"/>
                    <a:pt x="33605" y="19732"/>
                    <a:pt x="33033" y="22178"/>
                  </a:cubicBezTo>
                  <a:cubicBezTo>
                    <a:pt x="32525" y="24708"/>
                    <a:pt x="34176" y="24371"/>
                    <a:pt x="34875" y="26394"/>
                  </a:cubicBezTo>
                  <a:cubicBezTo>
                    <a:pt x="35574" y="28418"/>
                    <a:pt x="35383" y="28924"/>
                    <a:pt x="34049" y="30021"/>
                  </a:cubicBezTo>
                  <a:cubicBezTo>
                    <a:pt x="32652" y="31117"/>
                    <a:pt x="33160" y="32972"/>
                    <a:pt x="33033" y="36430"/>
                  </a:cubicBezTo>
                  <a:cubicBezTo>
                    <a:pt x="32906" y="39887"/>
                    <a:pt x="31635" y="38959"/>
                    <a:pt x="28205" y="43345"/>
                  </a:cubicBezTo>
                  <a:cubicBezTo>
                    <a:pt x="24711" y="47645"/>
                    <a:pt x="26109" y="53633"/>
                    <a:pt x="26807" y="56416"/>
                  </a:cubicBezTo>
                  <a:cubicBezTo>
                    <a:pt x="27506" y="59283"/>
                    <a:pt x="25854" y="60210"/>
                    <a:pt x="24330" y="62656"/>
                  </a:cubicBezTo>
                  <a:cubicBezTo>
                    <a:pt x="22805" y="65186"/>
                    <a:pt x="18867" y="67210"/>
                    <a:pt x="17533" y="67800"/>
                  </a:cubicBezTo>
                  <a:cubicBezTo>
                    <a:pt x="16135" y="68475"/>
                    <a:pt x="16008" y="69992"/>
                    <a:pt x="16961" y="71932"/>
                  </a:cubicBezTo>
                  <a:cubicBezTo>
                    <a:pt x="17914" y="73787"/>
                    <a:pt x="16961" y="73787"/>
                    <a:pt x="16262" y="75811"/>
                  </a:cubicBezTo>
                  <a:cubicBezTo>
                    <a:pt x="15563" y="77835"/>
                    <a:pt x="14166" y="78341"/>
                    <a:pt x="12069" y="76907"/>
                  </a:cubicBezTo>
                  <a:cubicBezTo>
                    <a:pt x="10037" y="75474"/>
                    <a:pt x="10989" y="78004"/>
                    <a:pt x="10989" y="81630"/>
                  </a:cubicBezTo>
                  <a:cubicBezTo>
                    <a:pt x="10989" y="85172"/>
                    <a:pt x="7241" y="84075"/>
                    <a:pt x="5272" y="84075"/>
                  </a:cubicBezTo>
                  <a:cubicBezTo>
                    <a:pt x="3366" y="84075"/>
                    <a:pt x="4319" y="84834"/>
                    <a:pt x="4319" y="86605"/>
                  </a:cubicBezTo>
                  <a:cubicBezTo>
                    <a:pt x="4319" y="88292"/>
                    <a:pt x="3239" y="88966"/>
                    <a:pt x="1842" y="89725"/>
                  </a:cubicBezTo>
                  <a:cubicBezTo>
                    <a:pt x="1206" y="90063"/>
                    <a:pt x="762" y="91075"/>
                    <a:pt x="381" y="92087"/>
                  </a:cubicBezTo>
                  <a:cubicBezTo>
                    <a:pt x="698" y="94111"/>
                    <a:pt x="1334" y="94111"/>
                    <a:pt x="2795" y="94111"/>
                  </a:cubicBezTo>
                  <a:cubicBezTo>
                    <a:pt x="4446" y="94111"/>
                    <a:pt x="5844" y="93436"/>
                    <a:pt x="3620" y="96556"/>
                  </a:cubicBezTo>
                  <a:cubicBezTo>
                    <a:pt x="1397" y="99761"/>
                    <a:pt x="1143" y="100351"/>
                    <a:pt x="1397" y="103134"/>
                  </a:cubicBezTo>
                  <a:cubicBezTo>
                    <a:pt x="1715" y="106001"/>
                    <a:pt x="0" y="107856"/>
                    <a:pt x="2795" y="109711"/>
                  </a:cubicBezTo>
                  <a:cubicBezTo>
                    <a:pt x="5590" y="111567"/>
                    <a:pt x="2795" y="110386"/>
                    <a:pt x="4446" y="114096"/>
                  </a:cubicBezTo>
                  <a:cubicBezTo>
                    <a:pt x="6161" y="117891"/>
                    <a:pt x="2541" y="117554"/>
                    <a:pt x="7813" y="117891"/>
                  </a:cubicBezTo>
                  <a:cubicBezTo>
                    <a:pt x="13086" y="118144"/>
                    <a:pt x="15309" y="120000"/>
                    <a:pt x="16135" y="115952"/>
                  </a:cubicBezTo>
                  <a:cubicBezTo>
                    <a:pt x="16961" y="111904"/>
                    <a:pt x="12514" y="110049"/>
                    <a:pt x="13340" y="108446"/>
                  </a:cubicBezTo>
                  <a:cubicBezTo>
                    <a:pt x="14166" y="106929"/>
                    <a:pt x="15563" y="105073"/>
                    <a:pt x="12768" y="105326"/>
                  </a:cubicBezTo>
                  <a:cubicBezTo>
                    <a:pt x="10037" y="105664"/>
                    <a:pt x="8385" y="104736"/>
                    <a:pt x="10291" y="102543"/>
                  </a:cubicBezTo>
                  <a:cubicBezTo>
                    <a:pt x="12260" y="100351"/>
                    <a:pt x="12260" y="97231"/>
                    <a:pt x="14737" y="97568"/>
                  </a:cubicBezTo>
                  <a:cubicBezTo>
                    <a:pt x="17215" y="97821"/>
                    <a:pt x="16961" y="97231"/>
                    <a:pt x="18041" y="95375"/>
                  </a:cubicBezTo>
                  <a:cubicBezTo>
                    <a:pt x="19184" y="93436"/>
                    <a:pt x="20010" y="92508"/>
                    <a:pt x="21979" y="92508"/>
                  </a:cubicBezTo>
                  <a:cubicBezTo>
                    <a:pt x="23885" y="92508"/>
                    <a:pt x="28586" y="89388"/>
                    <a:pt x="30555" y="89135"/>
                  </a:cubicBezTo>
                  <a:cubicBezTo>
                    <a:pt x="32525" y="88798"/>
                    <a:pt x="35002" y="89388"/>
                    <a:pt x="35828" y="85931"/>
                  </a:cubicBezTo>
                  <a:cubicBezTo>
                    <a:pt x="36654" y="82557"/>
                    <a:pt x="39703" y="80028"/>
                    <a:pt x="41355" y="81293"/>
                  </a:cubicBezTo>
                  <a:cubicBezTo>
                    <a:pt x="43070" y="82557"/>
                    <a:pt x="46627" y="85003"/>
                    <a:pt x="47199" y="81883"/>
                  </a:cubicBezTo>
                  <a:cubicBezTo>
                    <a:pt x="47771" y="78763"/>
                    <a:pt x="49994" y="81883"/>
                    <a:pt x="52218" y="79437"/>
                  </a:cubicBezTo>
                  <a:cubicBezTo>
                    <a:pt x="54441" y="76907"/>
                    <a:pt x="55775" y="79100"/>
                    <a:pt x="56093" y="75643"/>
                  </a:cubicBezTo>
                  <a:cubicBezTo>
                    <a:pt x="56347" y="72185"/>
                    <a:pt x="58570" y="71932"/>
                    <a:pt x="59396" y="72860"/>
                  </a:cubicBezTo>
                  <a:cubicBezTo>
                    <a:pt x="60222" y="73787"/>
                    <a:pt x="63017" y="71595"/>
                    <a:pt x="64415" y="69739"/>
                  </a:cubicBezTo>
                  <a:cubicBezTo>
                    <a:pt x="65812" y="67800"/>
                    <a:pt x="68544" y="67800"/>
                    <a:pt x="66066" y="64427"/>
                  </a:cubicBezTo>
                  <a:cubicBezTo>
                    <a:pt x="63589" y="60969"/>
                    <a:pt x="63271" y="61560"/>
                    <a:pt x="62191" y="58439"/>
                  </a:cubicBezTo>
                  <a:cubicBezTo>
                    <a:pt x="61048" y="55319"/>
                    <a:pt x="59714" y="51862"/>
                    <a:pt x="63271" y="54054"/>
                  </a:cubicBezTo>
                  <a:cubicBezTo>
                    <a:pt x="66892" y="56247"/>
                    <a:pt x="68290" y="59114"/>
                    <a:pt x="69115" y="61560"/>
                  </a:cubicBezTo>
                  <a:cubicBezTo>
                    <a:pt x="69941" y="64089"/>
                    <a:pt x="74642" y="66619"/>
                    <a:pt x="76611" y="64427"/>
                  </a:cubicBezTo>
                  <a:cubicBezTo>
                    <a:pt x="78581" y="62234"/>
                    <a:pt x="76040" y="63162"/>
                    <a:pt x="78581" y="62234"/>
                  </a:cubicBezTo>
                  <a:cubicBezTo>
                    <a:pt x="81058" y="61307"/>
                    <a:pt x="81630" y="60379"/>
                    <a:pt x="81884" y="57849"/>
                  </a:cubicBezTo>
                  <a:cubicBezTo>
                    <a:pt x="82138" y="55319"/>
                    <a:pt x="82456" y="56247"/>
                    <a:pt x="84362" y="57849"/>
                  </a:cubicBezTo>
                  <a:cubicBezTo>
                    <a:pt x="86331" y="59367"/>
                    <a:pt x="86585" y="57849"/>
                    <a:pt x="87983" y="55994"/>
                  </a:cubicBezTo>
                  <a:cubicBezTo>
                    <a:pt x="89380" y="54054"/>
                    <a:pt x="93255" y="51862"/>
                    <a:pt x="93573" y="53464"/>
                  </a:cubicBezTo>
                  <a:cubicBezTo>
                    <a:pt x="93827" y="55066"/>
                    <a:pt x="99100" y="55657"/>
                    <a:pt x="97702" y="54054"/>
                  </a:cubicBezTo>
                  <a:cubicBezTo>
                    <a:pt x="96304" y="52536"/>
                    <a:pt x="95733" y="49079"/>
                    <a:pt x="97702" y="50344"/>
                  </a:cubicBezTo>
                  <a:cubicBezTo>
                    <a:pt x="99671" y="51609"/>
                    <a:pt x="100751" y="53801"/>
                    <a:pt x="104626" y="50934"/>
                  </a:cubicBezTo>
                  <a:cubicBezTo>
                    <a:pt x="108501" y="48151"/>
                    <a:pt x="110217" y="46886"/>
                    <a:pt x="111042" y="46886"/>
                  </a:cubicBezTo>
                  <a:cubicBezTo>
                    <a:pt x="111868" y="46886"/>
                    <a:pt x="112948" y="44356"/>
                    <a:pt x="112948" y="42501"/>
                  </a:cubicBezTo>
                  <a:cubicBezTo>
                    <a:pt x="112948" y="40646"/>
                    <a:pt x="115997" y="38791"/>
                    <a:pt x="116569" y="35671"/>
                  </a:cubicBezTo>
                  <a:cubicBezTo>
                    <a:pt x="116950" y="33562"/>
                    <a:pt x="118221" y="31623"/>
                    <a:pt x="120000" y="29852"/>
                  </a:cubicBezTo>
                  <a:cubicBezTo>
                    <a:pt x="118411" y="27912"/>
                    <a:pt x="116696" y="25130"/>
                    <a:pt x="116823" y="22515"/>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08" name="Shape 3008"/>
            <p:cNvSpPr/>
            <p:nvPr/>
          </p:nvSpPr>
          <p:spPr>
            <a:xfrm>
              <a:off x="3625" y="2903"/>
              <a:ext cx="664" cy="641"/>
            </a:xfrm>
            <a:custGeom>
              <a:avLst/>
              <a:gdLst/>
              <a:ahLst/>
              <a:cxnLst/>
              <a:rect l="0" t="0" r="0" b="0"/>
              <a:pathLst>
                <a:path w="120000" h="120000" extrusionOk="0">
                  <a:moveTo>
                    <a:pt x="117828" y="76734"/>
                  </a:moveTo>
                  <a:cubicBezTo>
                    <a:pt x="115657" y="74826"/>
                    <a:pt x="115991" y="72919"/>
                    <a:pt x="114154" y="71011"/>
                  </a:cubicBezTo>
                  <a:cubicBezTo>
                    <a:pt x="112400" y="69017"/>
                    <a:pt x="108726" y="68757"/>
                    <a:pt x="108726" y="65549"/>
                  </a:cubicBezTo>
                  <a:cubicBezTo>
                    <a:pt x="108726" y="62341"/>
                    <a:pt x="107640" y="61647"/>
                    <a:pt x="107640" y="58786"/>
                  </a:cubicBezTo>
                  <a:cubicBezTo>
                    <a:pt x="107640" y="55838"/>
                    <a:pt x="106137" y="56878"/>
                    <a:pt x="103632" y="53323"/>
                  </a:cubicBezTo>
                  <a:cubicBezTo>
                    <a:pt x="101043" y="49768"/>
                    <a:pt x="99624" y="45953"/>
                    <a:pt x="103215" y="42658"/>
                  </a:cubicBezTo>
                  <a:cubicBezTo>
                    <a:pt x="106889" y="39450"/>
                    <a:pt x="111231" y="37196"/>
                    <a:pt x="111649" y="33034"/>
                  </a:cubicBezTo>
                  <a:cubicBezTo>
                    <a:pt x="111983" y="28872"/>
                    <a:pt x="108392" y="25664"/>
                    <a:pt x="109060" y="24017"/>
                  </a:cubicBezTo>
                  <a:cubicBezTo>
                    <a:pt x="109812" y="22456"/>
                    <a:pt x="108726" y="19855"/>
                    <a:pt x="106555" y="17947"/>
                  </a:cubicBezTo>
                  <a:cubicBezTo>
                    <a:pt x="104300" y="16040"/>
                    <a:pt x="98121" y="17601"/>
                    <a:pt x="98121" y="12832"/>
                  </a:cubicBezTo>
                  <a:cubicBezTo>
                    <a:pt x="98121" y="7976"/>
                    <a:pt x="100709" y="5722"/>
                    <a:pt x="97369" y="3815"/>
                  </a:cubicBezTo>
                  <a:cubicBezTo>
                    <a:pt x="94112" y="1907"/>
                    <a:pt x="93778" y="1213"/>
                    <a:pt x="91189" y="4161"/>
                  </a:cubicBezTo>
                  <a:cubicBezTo>
                    <a:pt x="88684" y="7023"/>
                    <a:pt x="89770" y="11531"/>
                    <a:pt x="86096" y="9624"/>
                  </a:cubicBezTo>
                  <a:cubicBezTo>
                    <a:pt x="82421" y="7630"/>
                    <a:pt x="81336" y="6069"/>
                    <a:pt x="82839" y="5115"/>
                  </a:cubicBezTo>
                  <a:cubicBezTo>
                    <a:pt x="84258" y="4161"/>
                    <a:pt x="83507" y="1213"/>
                    <a:pt x="81002" y="2167"/>
                  </a:cubicBezTo>
                  <a:cubicBezTo>
                    <a:pt x="78413" y="3208"/>
                    <a:pt x="79164" y="5115"/>
                    <a:pt x="75156" y="6676"/>
                  </a:cubicBezTo>
                  <a:cubicBezTo>
                    <a:pt x="71148" y="8323"/>
                    <a:pt x="68559" y="9624"/>
                    <a:pt x="66054" y="7023"/>
                  </a:cubicBezTo>
                  <a:cubicBezTo>
                    <a:pt x="63465" y="4421"/>
                    <a:pt x="64968" y="1560"/>
                    <a:pt x="59123" y="2514"/>
                  </a:cubicBezTo>
                  <a:cubicBezTo>
                    <a:pt x="53277" y="3468"/>
                    <a:pt x="50354" y="3208"/>
                    <a:pt x="48183" y="1907"/>
                  </a:cubicBezTo>
                  <a:cubicBezTo>
                    <a:pt x="46012" y="606"/>
                    <a:pt x="42672" y="0"/>
                    <a:pt x="39415" y="0"/>
                  </a:cubicBezTo>
                  <a:cubicBezTo>
                    <a:pt x="36158" y="0"/>
                    <a:pt x="29227" y="953"/>
                    <a:pt x="31732" y="3468"/>
                  </a:cubicBezTo>
                  <a:cubicBezTo>
                    <a:pt x="34321" y="6069"/>
                    <a:pt x="37244" y="11878"/>
                    <a:pt x="33235" y="11531"/>
                  </a:cubicBezTo>
                  <a:cubicBezTo>
                    <a:pt x="29227" y="11184"/>
                    <a:pt x="28141" y="9277"/>
                    <a:pt x="26304" y="10924"/>
                  </a:cubicBezTo>
                  <a:cubicBezTo>
                    <a:pt x="24467" y="12485"/>
                    <a:pt x="22964" y="7023"/>
                    <a:pt x="19707" y="8670"/>
                  </a:cubicBezTo>
                  <a:cubicBezTo>
                    <a:pt x="16450" y="10231"/>
                    <a:pt x="12025" y="11878"/>
                    <a:pt x="10605" y="15086"/>
                  </a:cubicBezTo>
                  <a:cubicBezTo>
                    <a:pt x="9102" y="18294"/>
                    <a:pt x="8016" y="19855"/>
                    <a:pt x="8016" y="24364"/>
                  </a:cubicBezTo>
                  <a:cubicBezTo>
                    <a:pt x="8016" y="28872"/>
                    <a:pt x="8768" y="33381"/>
                    <a:pt x="10187" y="35635"/>
                  </a:cubicBezTo>
                  <a:cubicBezTo>
                    <a:pt x="11691" y="37890"/>
                    <a:pt x="7682" y="38236"/>
                    <a:pt x="9853" y="40751"/>
                  </a:cubicBezTo>
                  <a:cubicBezTo>
                    <a:pt x="12025" y="43352"/>
                    <a:pt x="12776" y="43005"/>
                    <a:pt x="11691" y="46213"/>
                  </a:cubicBezTo>
                  <a:cubicBezTo>
                    <a:pt x="10605" y="49421"/>
                    <a:pt x="10939" y="50375"/>
                    <a:pt x="12776" y="53323"/>
                  </a:cubicBezTo>
                  <a:cubicBezTo>
                    <a:pt x="14613" y="56184"/>
                    <a:pt x="16784" y="59046"/>
                    <a:pt x="13862" y="59739"/>
                  </a:cubicBezTo>
                  <a:cubicBezTo>
                    <a:pt x="10939" y="60346"/>
                    <a:pt x="6597" y="63294"/>
                    <a:pt x="4759" y="65549"/>
                  </a:cubicBezTo>
                  <a:cubicBezTo>
                    <a:pt x="2922" y="67803"/>
                    <a:pt x="0" y="68410"/>
                    <a:pt x="3256" y="69710"/>
                  </a:cubicBezTo>
                  <a:cubicBezTo>
                    <a:pt x="6597" y="71011"/>
                    <a:pt x="5511" y="67109"/>
                    <a:pt x="9102" y="67803"/>
                  </a:cubicBezTo>
                  <a:cubicBezTo>
                    <a:pt x="12776" y="68410"/>
                    <a:pt x="16450" y="65202"/>
                    <a:pt x="16784" y="69017"/>
                  </a:cubicBezTo>
                  <a:cubicBezTo>
                    <a:pt x="17118" y="72919"/>
                    <a:pt x="17536" y="73872"/>
                    <a:pt x="15699" y="74826"/>
                  </a:cubicBezTo>
                  <a:cubicBezTo>
                    <a:pt x="13862" y="75780"/>
                    <a:pt x="15365" y="77080"/>
                    <a:pt x="16450" y="78728"/>
                  </a:cubicBezTo>
                  <a:cubicBezTo>
                    <a:pt x="17536" y="80289"/>
                    <a:pt x="16784" y="79682"/>
                    <a:pt x="15365" y="81589"/>
                  </a:cubicBezTo>
                  <a:cubicBezTo>
                    <a:pt x="13862" y="83497"/>
                    <a:pt x="16033" y="87052"/>
                    <a:pt x="16784" y="88005"/>
                  </a:cubicBezTo>
                  <a:cubicBezTo>
                    <a:pt x="17118" y="88439"/>
                    <a:pt x="17620" y="89306"/>
                    <a:pt x="17870" y="90346"/>
                  </a:cubicBezTo>
                  <a:cubicBezTo>
                    <a:pt x="19874" y="90433"/>
                    <a:pt x="21878" y="90693"/>
                    <a:pt x="22463" y="91820"/>
                  </a:cubicBezTo>
                  <a:cubicBezTo>
                    <a:pt x="23549" y="93988"/>
                    <a:pt x="26304" y="92774"/>
                    <a:pt x="26555" y="90346"/>
                  </a:cubicBezTo>
                  <a:cubicBezTo>
                    <a:pt x="26805" y="87919"/>
                    <a:pt x="28977" y="81936"/>
                    <a:pt x="31482" y="86011"/>
                  </a:cubicBezTo>
                  <a:cubicBezTo>
                    <a:pt x="33903" y="90086"/>
                    <a:pt x="29812" y="91040"/>
                    <a:pt x="36910" y="89826"/>
                  </a:cubicBezTo>
                  <a:cubicBezTo>
                    <a:pt x="39916" y="86445"/>
                    <a:pt x="40250" y="87658"/>
                    <a:pt x="40751" y="85317"/>
                  </a:cubicBezTo>
                  <a:cubicBezTo>
                    <a:pt x="41336" y="82890"/>
                    <a:pt x="42171" y="82630"/>
                    <a:pt x="44342" y="83150"/>
                  </a:cubicBezTo>
                  <a:cubicBezTo>
                    <a:pt x="46513" y="83583"/>
                    <a:pt x="47348" y="83843"/>
                    <a:pt x="48434" y="82890"/>
                  </a:cubicBezTo>
                  <a:cubicBezTo>
                    <a:pt x="49519" y="81936"/>
                    <a:pt x="49770" y="79942"/>
                    <a:pt x="52526" y="80982"/>
                  </a:cubicBezTo>
                  <a:cubicBezTo>
                    <a:pt x="55281" y="81936"/>
                    <a:pt x="57453" y="81676"/>
                    <a:pt x="56116" y="84277"/>
                  </a:cubicBezTo>
                  <a:cubicBezTo>
                    <a:pt x="54697" y="86965"/>
                    <a:pt x="53110" y="90086"/>
                    <a:pt x="55782" y="90086"/>
                  </a:cubicBezTo>
                  <a:cubicBezTo>
                    <a:pt x="58538" y="90086"/>
                    <a:pt x="59624" y="89653"/>
                    <a:pt x="59373" y="92514"/>
                  </a:cubicBezTo>
                  <a:cubicBezTo>
                    <a:pt x="59123" y="95375"/>
                    <a:pt x="61043" y="99277"/>
                    <a:pt x="56116" y="103092"/>
                  </a:cubicBezTo>
                  <a:cubicBezTo>
                    <a:pt x="51189" y="106994"/>
                    <a:pt x="51189" y="108641"/>
                    <a:pt x="55031" y="108641"/>
                  </a:cubicBezTo>
                  <a:cubicBezTo>
                    <a:pt x="58872" y="108641"/>
                    <a:pt x="61544" y="107254"/>
                    <a:pt x="62379" y="109855"/>
                  </a:cubicBezTo>
                  <a:cubicBezTo>
                    <a:pt x="63215" y="112543"/>
                    <a:pt x="62964" y="120000"/>
                    <a:pt x="66221" y="117312"/>
                  </a:cubicBezTo>
                  <a:cubicBezTo>
                    <a:pt x="69478" y="114710"/>
                    <a:pt x="68643" y="113930"/>
                    <a:pt x="70897" y="114450"/>
                  </a:cubicBezTo>
                  <a:cubicBezTo>
                    <a:pt x="72484" y="114797"/>
                    <a:pt x="72317" y="113843"/>
                    <a:pt x="74488" y="114624"/>
                  </a:cubicBezTo>
                  <a:cubicBezTo>
                    <a:pt x="74572" y="114104"/>
                    <a:pt x="75156" y="113843"/>
                    <a:pt x="77160" y="113757"/>
                  </a:cubicBezTo>
                  <a:cubicBezTo>
                    <a:pt x="78830" y="113583"/>
                    <a:pt x="79498" y="113757"/>
                    <a:pt x="78580" y="111156"/>
                  </a:cubicBezTo>
                  <a:cubicBezTo>
                    <a:pt x="77745" y="108554"/>
                    <a:pt x="76075" y="106994"/>
                    <a:pt x="78997" y="105867"/>
                  </a:cubicBezTo>
                  <a:cubicBezTo>
                    <a:pt x="81920" y="104739"/>
                    <a:pt x="83757" y="103092"/>
                    <a:pt x="88267" y="105346"/>
                  </a:cubicBezTo>
                  <a:cubicBezTo>
                    <a:pt x="92860" y="107601"/>
                    <a:pt x="93611" y="110375"/>
                    <a:pt x="94864" y="105867"/>
                  </a:cubicBezTo>
                  <a:cubicBezTo>
                    <a:pt x="96116" y="101358"/>
                    <a:pt x="91607" y="100578"/>
                    <a:pt x="94279" y="99277"/>
                  </a:cubicBezTo>
                  <a:cubicBezTo>
                    <a:pt x="97035" y="97976"/>
                    <a:pt x="97787" y="95202"/>
                    <a:pt x="99373" y="95115"/>
                  </a:cubicBezTo>
                  <a:cubicBezTo>
                    <a:pt x="101043" y="94942"/>
                    <a:pt x="100709" y="95722"/>
                    <a:pt x="102881" y="96849"/>
                  </a:cubicBezTo>
                  <a:cubicBezTo>
                    <a:pt x="105052" y="97976"/>
                    <a:pt x="105469" y="99450"/>
                    <a:pt x="108559" y="98323"/>
                  </a:cubicBezTo>
                  <a:cubicBezTo>
                    <a:pt x="110981" y="97369"/>
                    <a:pt x="113068" y="96502"/>
                    <a:pt x="115490" y="94682"/>
                  </a:cubicBezTo>
                  <a:cubicBezTo>
                    <a:pt x="114488" y="93208"/>
                    <a:pt x="113569" y="91473"/>
                    <a:pt x="113820" y="89306"/>
                  </a:cubicBezTo>
                  <a:cubicBezTo>
                    <a:pt x="114154" y="85751"/>
                    <a:pt x="111649" y="84190"/>
                    <a:pt x="115657" y="81242"/>
                  </a:cubicBezTo>
                  <a:cubicBezTo>
                    <a:pt x="119665" y="78381"/>
                    <a:pt x="120000" y="78728"/>
                    <a:pt x="117828" y="76734"/>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09" name="Shape 3009"/>
            <p:cNvSpPr/>
            <p:nvPr/>
          </p:nvSpPr>
          <p:spPr>
            <a:xfrm>
              <a:off x="2302" y="3034"/>
              <a:ext cx="1048" cy="966"/>
            </a:xfrm>
            <a:custGeom>
              <a:avLst/>
              <a:gdLst/>
              <a:ahLst/>
              <a:cxnLst/>
              <a:rect l="0" t="0" r="0" b="0"/>
              <a:pathLst>
                <a:path w="120000" h="120000" extrusionOk="0">
                  <a:moveTo>
                    <a:pt x="118623" y="83505"/>
                  </a:moveTo>
                  <a:cubicBezTo>
                    <a:pt x="120000" y="82873"/>
                    <a:pt x="119894" y="81609"/>
                    <a:pt x="119841" y="79770"/>
                  </a:cubicBezTo>
                  <a:cubicBezTo>
                    <a:pt x="119735" y="77931"/>
                    <a:pt x="119205" y="77126"/>
                    <a:pt x="117987" y="75459"/>
                  </a:cubicBezTo>
                  <a:cubicBezTo>
                    <a:pt x="116769" y="73735"/>
                    <a:pt x="116081" y="75574"/>
                    <a:pt x="114598" y="75919"/>
                  </a:cubicBezTo>
                  <a:cubicBezTo>
                    <a:pt x="113115" y="76206"/>
                    <a:pt x="112850" y="75517"/>
                    <a:pt x="112003" y="74482"/>
                  </a:cubicBezTo>
                  <a:cubicBezTo>
                    <a:pt x="111156" y="73448"/>
                    <a:pt x="111050" y="73965"/>
                    <a:pt x="109779" y="75344"/>
                  </a:cubicBezTo>
                  <a:cubicBezTo>
                    <a:pt x="108455" y="76724"/>
                    <a:pt x="106125" y="74482"/>
                    <a:pt x="105701" y="73735"/>
                  </a:cubicBezTo>
                  <a:cubicBezTo>
                    <a:pt x="105225" y="73045"/>
                    <a:pt x="104960" y="72471"/>
                    <a:pt x="104642" y="70977"/>
                  </a:cubicBezTo>
                  <a:cubicBezTo>
                    <a:pt x="104271" y="69425"/>
                    <a:pt x="101412" y="70057"/>
                    <a:pt x="100141" y="70000"/>
                  </a:cubicBezTo>
                  <a:cubicBezTo>
                    <a:pt x="98817" y="69942"/>
                    <a:pt x="99187" y="70000"/>
                    <a:pt x="98817" y="71206"/>
                  </a:cubicBezTo>
                  <a:cubicBezTo>
                    <a:pt x="98499" y="72413"/>
                    <a:pt x="97334" y="71839"/>
                    <a:pt x="96328" y="69252"/>
                  </a:cubicBezTo>
                  <a:cubicBezTo>
                    <a:pt x="95851" y="68160"/>
                    <a:pt x="96222" y="67126"/>
                    <a:pt x="96804" y="66321"/>
                  </a:cubicBezTo>
                  <a:cubicBezTo>
                    <a:pt x="96010" y="65804"/>
                    <a:pt x="95798" y="65000"/>
                    <a:pt x="96963" y="63965"/>
                  </a:cubicBezTo>
                  <a:cubicBezTo>
                    <a:pt x="99029" y="62011"/>
                    <a:pt x="99717" y="59482"/>
                    <a:pt x="98340" y="58218"/>
                  </a:cubicBezTo>
                  <a:cubicBezTo>
                    <a:pt x="96963" y="56954"/>
                    <a:pt x="93945" y="55459"/>
                    <a:pt x="93945" y="53965"/>
                  </a:cubicBezTo>
                  <a:cubicBezTo>
                    <a:pt x="93945" y="52471"/>
                    <a:pt x="92091" y="50977"/>
                    <a:pt x="93945" y="48390"/>
                  </a:cubicBezTo>
                  <a:cubicBezTo>
                    <a:pt x="95798" y="45862"/>
                    <a:pt x="96010" y="45862"/>
                    <a:pt x="96963" y="44597"/>
                  </a:cubicBezTo>
                  <a:cubicBezTo>
                    <a:pt x="97864" y="43275"/>
                    <a:pt x="97864" y="41609"/>
                    <a:pt x="96963" y="40747"/>
                  </a:cubicBezTo>
                  <a:cubicBezTo>
                    <a:pt x="96010" y="39885"/>
                    <a:pt x="95798" y="38390"/>
                    <a:pt x="94421" y="38160"/>
                  </a:cubicBezTo>
                  <a:cubicBezTo>
                    <a:pt x="92992" y="37988"/>
                    <a:pt x="92091" y="40114"/>
                    <a:pt x="91403" y="39482"/>
                  </a:cubicBezTo>
                  <a:cubicBezTo>
                    <a:pt x="90714" y="38793"/>
                    <a:pt x="89285" y="38390"/>
                    <a:pt x="89285" y="39655"/>
                  </a:cubicBezTo>
                  <a:cubicBezTo>
                    <a:pt x="89285" y="40977"/>
                    <a:pt x="87484" y="40747"/>
                    <a:pt x="86054" y="39655"/>
                  </a:cubicBezTo>
                  <a:cubicBezTo>
                    <a:pt x="84677" y="38620"/>
                    <a:pt x="83777" y="36034"/>
                    <a:pt x="84889" y="35402"/>
                  </a:cubicBezTo>
                  <a:cubicBezTo>
                    <a:pt x="86054" y="34770"/>
                    <a:pt x="86531" y="34540"/>
                    <a:pt x="85154" y="33275"/>
                  </a:cubicBezTo>
                  <a:cubicBezTo>
                    <a:pt x="83777" y="32011"/>
                    <a:pt x="83300" y="33275"/>
                    <a:pt x="85154" y="30747"/>
                  </a:cubicBezTo>
                  <a:cubicBezTo>
                    <a:pt x="87007" y="28160"/>
                    <a:pt x="87484" y="25632"/>
                    <a:pt x="88384" y="27528"/>
                  </a:cubicBezTo>
                  <a:cubicBezTo>
                    <a:pt x="89285" y="29425"/>
                    <a:pt x="89285" y="30919"/>
                    <a:pt x="90926" y="29252"/>
                  </a:cubicBezTo>
                  <a:cubicBezTo>
                    <a:pt x="92568" y="27528"/>
                    <a:pt x="89073" y="26666"/>
                    <a:pt x="92568" y="27528"/>
                  </a:cubicBezTo>
                  <a:cubicBezTo>
                    <a:pt x="96010" y="28390"/>
                    <a:pt x="96275" y="28620"/>
                    <a:pt x="98817" y="28160"/>
                  </a:cubicBezTo>
                  <a:cubicBezTo>
                    <a:pt x="101359" y="27758"/>
                    <a:pt x="102259" y="27528"/>
                    <a:pt x="103636" y="27298"/>
                  </a:cubicBezTo>
                  <a:cubicBezTo>
                    <a:pt x="105066" y="27126"/>
                    <a:pt x="105278" y="23505"/>
                    <a:pt x="105489" y="21781"/>
                  </a:cubicBezTo>
                  <a:cubicBezTo>
                    <a:pt x="105754" y="20057"/>
                    <a:pt x="105066" y="18390"/>
                    <a:pt x="104112" y="17931"/>
                  </a:cubicBezTo>
                  <a:cubicBezTo>
                    <a:pt x="103212" y="17528"/>
                    <a:pt x="101782" y="16666"/>
                    <a:pt x="101094" y="17931"/>
                  </a:cubicBezTo>
                  <a:cubicBezTo>
                    <a:pt x="100406" y="19195"/>
                    <a:pt x="98340" y="21149"/>
                    <a:pt x="96275" y="20689"/>
                  </a:cubicBezTo>
                  <a:cubicBezTo>
                    <a:pt x="94157" y="20287"/>
                    <a:pt x="91879" y="19195"/>
                    <a:pt x="92992" y="18160"/>
                  </a:cubicBezTo>
                  <a:cubicBezTo>
                    <a:pt x="94157" y="17068"/>
                    <a:pt x="93468" y="15402"/>
                    <a:pt x="92303" y="14310"/>
                  </a:cubicBezTo>
                  <a:cubicBezTo>
                    <a:pt x="91138" y="13275"/>
                    <a:pt x="91138" y="12183"/>
                    <a:pt x="91615" y="11551"/>
                  </a:cubicBezTo>
                  <a:cubicBezTo>
                    <a:pt x="92091" y="10919"/>
                    <a:pt x="93256" y="9195"/>
                    <a:pt x="90926" y="9425"/>
                  </a:cubicBezTo>
                  <a:cubicBezTo>
                    <a:pt x="88596" y="9655"/>
                    <a:pt x="83512" y="10287"/>
                    <a:pt x="85631" y="11781"/>
                  </a:cubicBezTo>
                  <a:cubicBezTo>
                    <a:pt x="87696" y="13275"/>
                    <a:pt x="87007" y="14770"/>
                    <a:pt x="85154" y="15172"/>
                  </a:cubicBezTo>
                  <a:cubicBezTo>
                    <a:pt x="83300" y="15574"/>
                    <a:pt x="79593" y="16666"/>
                    <a:pt x="80759" y="18160"/>
                  </a:cubicBezTo>
                  <a:cubicBezTo>
                    <a:pt x="81924" y="19655"/>
                    <a:pt x="81659" y="21781"/>
                    <a:pt x="80282" y="23275"/>
                  </a:cubicBezTo>
                  <a:cubicBezTo>
                    <a:pt x="78905" y="24770"/>
                    <a:pt x="78217" y="27931"/>
                    <a:pt x="76098" y="28160"/>
                  </a:cubicBezTo>
                  <a:cubicBezTo>
                    <a:pt x="74033" y="28390"/>
                    <a:pt x="73556" y="29655"/>
                    <a:pt x="73821" y="31551"/>
                  </a:cubicBezTo>
                  <a:cubicBezTo>
                    <a:pt x="74033" y="33505"/>
                    <a:pt x="73345" y="34137"/>
                    <a:pt x="74721" y="36494"/>
                  </a:cubicBezTo>
                  <a:cubicBezTo>
                    <a:pt x="76098" y="38793"/>
                    <a:pt x="76363" y="41781"/>
                    <a:pt x="74721" y="43275"/>
                  </a:cubicBezTo>
                  <a:cubicBezTo>
                    <a:pt x="73133" y="44770"/>
                    <a:pt x="70803" y="45229"/>
                    <a:pt x="70591" y="44597"/>
                  </a:cubicBezTo>
                  <a:cubicBezTo>
                    <a:pt x="70326" y="43908"/>
                    <a:pt x="69638" y="41379"/>
                    <a:pt x="67784" y="43505"/>
                  </a:cubicBezTo>
                  <a:cubicBezTo>
                    <a:pt x="65931" y="45632"/>
                    <a:pt x="63389" y="47528"/>
                    <a:pt x="61323" y="47356"/>
                  </a:cubicBezTo>
                  <a:cubicBezTo>
                    <a:pt x="59258" y="47126"/>
                    <a:pt x="56716" y="45402"/>
                    <a:pt x="56451" y="44770"/>
                  </a:cubicBezTo>
                  <a:cubicBezTo>
                    <a:pt x="56240" y="44137"/>
                    <a:pt x="56928" y="42011"/>
                    <a:pt x="54863" y="40747"/>
                  </a:cubicBezTo>
                  <a:cubicBezTo>
                    <a:pt x="52744" y="39482"/>
                    <a:pt x="55075" y="36896"/>
                    <a:pt x="52744" y="35172"/>
                  </a:cubicBezTo>
                  <a:cubicBezTo>
                    <a:pt x="50467" y="33505"/>
                    <a:pt x="50891" y="32643"/>
                    <a:pt x="50203" y="30287"/>
                  </a:cubicBezTo>
                  <a:cubicBezTo>
                    <a:pt x="49514" y="27931"/>
                    <a:pt x="46496" y="24540"/>
                    <a:pt x="44907" y="22816"/>
                  </a:cubicBezTo>
                  <a:cubicBezTo>
                    <a:pt x="43265" y="21149"/>
                    <a:pt x="38658" y="21551"/>
                    <a:pt x="37281" y="19022"/>
                  </a:cubicBezTo>
                  <a:cubicBezTo>
                    <a:pt x="35851" y="16436"/>
                    <a:pt x="34951" y="15402"/>
                    <a:pt x="36328" y="13908"/>
                  </a:cubicBezTo>
                  <a:cubicBezTo>
                    <a:pt x="37705" y="12413"/>
                    <a:pt x="37016" y="11551"/>
                    <a:pt x="35639" y="10919"/>
                  </a:cubicBezTo>
                  <a:cubicBezTo>
                    <a:pt x="34263" y="10287"/>
                    <a:pt x="32621" y="11551"/>
                    <a:pt x="32197" y="12816"/>
                  </a:cubicBezTo>
                  <a:cubicBezTo>
                    <a:pt x="31721" y="14137"/>
                    <a:pt x="30079" y="14770"/>
                    <a:pt x="28702" y="15402"/>
                  </a:cubicBezTo>
                  <a:cubicBezTo>
                    <a:pt x="27325" y="16034"/>
                    <a:pt x="25472" y="17068"/>
                    <a:pt x="24995" y="12816"/>
                  </a:cubicBezTo>
                  <a:cubicBezTo>
                    <a:pt x="24518" y="8563"/>
                    <a:pt x="24783" y="6034"/>
                    <a:pt x="24783" y="3908"/>
                  </a:cubicBezTo>
                  <a:cubicBezTo>
                    <a:pt x="24783" y="2471"/>
                    <a:pt x="24783" y="1321"/>
                    <a:pt x="23724" y="0"/>
                  </a:cubicBezTo>
                  <a:cubicBezTo>
                    <a:pt x="23618" y="114"/>
                    <a:pt x="23512" y="172"/>
                    <a:pt x="23406" y="287"/>
                  </a:cubicBezTo>
                  <a:cubicBezTo>
                    <a:pt x="21765" y="1321"/>
                    <a:pt x="20388" y="57"/>
                    <a:pt x="20388" y="2413"/>
                  </a:cubicBezTo>
                  <a:cubicBezTo>
                    <a:pt x="20388" y="4712"/>
                    <a:pt x="22665" y="4080"/>
                    <a:pt x="20388" y="4712"/>
                  </a:cubicBezTo>
                  <a:cubicBezTo>
                    <a:pt x="18058" y="5402"/>
                    <a:pt x="17369" y="4080"/>
                    <a:pt x="17369" y="6436"/>
                  </a:cubicBezTo>
                  <a:cubicBezTo>
                    <a:pt x="17369" y="8793"/>
                    <a:pt x="18058" y="11781"/>
                    <a:pt x="17846" y="13678"/>
                  </a:cubicBezTo>
                  <a:cubicBezTo>
                    <a:pt x="17581" y="15574"/>
                    <a:pt x="17157" y="16666"/>
                    <a:pt x="15304" y="15804"/>
                  </a:cubicBezTo>
                  <a:cubicBezTo>
                    <a:pt x="13451" y="14942"/>
                    <a:pt x="14351" y="12413"/>
                    <a:pt x="12074" y="15172"/>
                  </a:cubicBezTo>
                  <a:cubicBezTo>
                    <a:pt x="11650" y="15632"/>
                    <a:pt x="11332" y="16034"/>
                    <a:pt x="11067" y="16379"/>
                  </a:cubicBezTo>
                  <a:cubicBezTo>
                    <a:pt x="11226" y="17126"/>
                    <a:pt x="11279" y="18103"/>
                    <a:pt x="11597" y="19425"/>
                  </a:cubicBezTo>
                  <a:cubicBezTo>
                    <a:pt x="12285" y="22643"/>
                    <a:pt x="12285" y="22011"/>
                    <a:pt x="12762" y="23505"/>
                  </a:cubicBezTo>
                  <a:cubicBezTo>
                    <a:pt x="13186" y="25000"/>
                    <a:pt x="13451" y="24770"/>
                    <a:pt x="15516" y="22816"/>
                  </a:cubicBezTo>
                  <a:cubicBezTo>
                    <a:pt x="17581" y="20919"/>
                    <a:pt x="16469" y="23908"/>
                    <a:pt x="18058" y="25172"/>
                  </a:cubicBezTo>
                  <a:cubicBezTo>
                    <a:pt x="19699" y="26494"/>
                    <a:pt x="18270" y="28620"/>
                    <a:pt x="18746" y="31379"/>
                  </a:cubicBezTo>
                  <a:cubicBezTo>
                    <a:pt x="19223" y="34137"/>
                    <a:pt x="19435" y="35000"/>
                    <a:pt x="19223" y="37356"/>
                  </a:cubicBezTo>
                  <a:cubicBezTo>
                    <a:pt x="19011" y="39655"/>
                    <a:pt x="17846" y="43103"/>
                    <a:pt x="17846" y="45229"/>
                  </a:cubicBezTo>
                  <a:cubicBezTo>
                    <a:pt x="17846" y="47356"/>
                    <a:pt x="16469" y="47356"/>
                    <a:pt x="17846" y="49482"/>
                  </a:cubicBezTo>
                  <a:cubicBezTo>
                    <a:pt x="19223" y="51609"/>
                    <a:pt x="14351" y="50114"/>
                    <a:pt x="14139" y="51609"/>
                  </a:cubicBezTo>
                  <a:cubicBezTo>
                    <a:pt x="13874" y="53103"/>
                    <a:pt x="13186" y="53735"/>
                    <a:pt x="11120" y="53505"/>
                  </a:cubicBezTo>
                  <a:cubicBezTo>
                    <a:pt x="9055" y="53333"/>
                    <a:pt x="9744" y="56724"/>
                    <a:pt x="8367" y="57758"/>
                  </a:cubicBezTo>
                  <a:cubicBezTo>
                    <a:pt x="6937" y="58850"/>
                    <a:pt x="4183" y="59885"/>
                    <a:pt x="4183" y="62471"/>
                  </a:cubicBezTo>
                  <a:cubicBezTo>
                    <a:pt x="4183" y="65000"/>
                    <a:pt x="2806" y="65000"/>
                    <a:pt x="1429" y="65862"/>
                  </a:cubicBezTo>
                  <a:cubicBezTo>
                    <a:pt x="0" y="66724"/>
                    <a:pt x="1165" y="68448"/>
                    <a:pt x="1641" y="69712"/>
                  </a:cubicBezTo>
                  <a:cubicBezTo>
                    <a:pt x="2118" y="70977"/>
                    <a:pt x="3971" y="72068"/>
                    <a:pt x="3706" y="73563"/>
                  </a:cubicBezTo>
                  <a:cubicBezTo>
                    <a:pt x="3495" y="75057"/>
                    <a:pt x="1165" y="74597"/>
                    <a:pt x="1429" y="77183"/>
                  </a:cubicBezTo>
                  <a:cubicBezTo>
                    <a:pt x="1641" y="79712"/>
                    <a:pt x="5560" y="76321"/>
                    <a:pt x="7202" y="74827"/>
                  </a:cubicBezTo>
                  <a:cubicBezTo>
                    <a:pt x="8790" y="73333"/>
                    <a:pt x="10644" y="74367"/>
                    <a:pt x="12497" y="74827"/>
                  </a:cubicBezTo>
                  <a:cubicBezTo>
                    <a:pt x="14351" y="75229"/>
                    <a:pt x="16469" y="75057"/>
                    <a:pt x="18058" y="73965"/>
                  </a:cubicBezTo>
                  <a:cubicBezTo>
                    <a:pt x="19699" y="72873"/>
                    <a:pt x="18746" y="75862"/>
                    <a:pt x="17581" y="77183"/>
                  </a:cubicBezTo>
                  <a:cubicBezTo>
                    <a:pt x="16469" y="78448"/>
                    <a:pt x="17369" y="79712"/>
                    <a:pt x="18534" y="81206"/>
                  </a:cubicBezTo>
                  <a:cubicBezTo>
                    <a:pt x="19699" y="82701"/>
                    <a:pt x="18058" y="84195"/>
                    <a:pt x="19699" y="85057"/>
                  </a:cubicBezTo>
                  <a:cubicBezTo>
                    <a:pt x="21288" y="85919"/>
                    <a:pt x="19223" y="87183"/>
                    <a:pt x="19911" y="88218"/>
                  </a:cubicBezTo>
                  <a:cubicBezTo>
                    <a:pt x="20600" y="89310"/>
                    <a:pt x="22453" y="89942"/>
                    <a:pt x="23406" y="89540"/>
                  </a:cubicBezTo>
                  <a:cubicBezTo>
                    <a:pt x="24307" y="89080"/>
                    <a:pt x="25948" y="88850"/>
                    <a:pt x="27537" y="90344"/>
                  </a:cubicBezTo>
                  <a:cubicBezTo>
                    <a:pt x="29179" y="91839"/>
                    <a:pt x="28014" y="92701"/>
                    <a:pt x="26637" y="93965"/>
                  </a:cubicBezTo>
                  <a:cubicBezTo>
                    <a:pt x="25207" y="95287"/>
                    <a:pt x="25472" y="95919"/>
                    <a:pt x="25684" y="97586"/>
                  </a:cubicBezTo>
                  <a:cubicBezTo>
                    <a:pt x="25948" y="99310"/>
                    <a:pt x="23406" y="102298"/>
                    <a:pt x="23142" y="103793"/>
                  </a:cubicBezTo>
                  <a:cubicBezTo>
                    <a:pt x="22930" y="105287"/>
                    <a:pt x="26849" y="103793"/>
                    <a:pt x="28225" y="104655"/>
                  </a:cubicBezTo>
                  <a:cubicBezTo>
                    <a:pt x="29602" y="105517"/>
                    <a:pt x="31244" y="105689"/>
                    <a:pt x="32886" y="105689"/>
                  </a:cubicBezTo>
                  <a:cubicBezTo>
                    <a:pt x="34474" y="105689"/>
                    <a:pt x="34263" y="107413"/>
                    <a:pt x="33309" y="108908"/>
                  </a:cubicBezTo>
                  <a:cubicBezTo>
                    <a:pt x="32409" y="110402"/>
                    <a:pt x="33309" y="110804"/>
                    <a:pt x="34951" y="111034"/>
                  </a:cubicBezTo>
                  <a:cubicBezTo>
                    <a:pt x="36593" y="111264"/>
                    <a:pt x="36593" y="112298"/>
                    <a:pt x="36593" y="113563"/>
                  </a:cubicBezTo>
                  <a:cubicBezTo>
                    <a:pt x="36593" y="114885"/>
                    <a:pt x="37969" y="114885"/>
                    <a:pt x="38658" y="113390"/>
                  </a:cubicBezTo>
                  <a:cubicBezTo>
                    <a:pt x="39346" y="111896"/>
                    <a:pt x="40035" y="113160"/>
                    <a:pt x="41676" y="114425"/>
                  </a:cubicBezTo>
                  <a:cubicBezTo>
                    <a:pt x="43265" y="115689"/>
                    <a:pt x="45383" y="112528"/>
                    <a:pt x="47449" y="111034"/>
                  </a:cubicBezTo>
                  <a:cubicBezTo>
                    <a:pt x="49514" y="109540"/>
                    <a:pt x="50679" y="110804"/>
                    <a:pt x="50467" y="111436"/>
                  </a:cubicBezTo>
                  <a:cubicBezTo>
                    <a:pt x="50203" y="112068"/>
                    <a:pt x="51156" y="115287"/>
                    <a:pt x="52321" y="117643"/>
                  </a:cubicBezTo>
                  <a:cubicBezTo>
                    <a:pt x="53433" y="120000"/>
                    <a:pt x="53909" y="118678"/>
                    <a:pt x="55286" y="117873"/>
                  </a:cubicBezTo>
                  <a:cubicBezTo>
                    <a:pt x="56716" y="117011"/>
                    <a:pt x="57616" y="118678"/>
                    <a:pt x="59470" y="118505"/>
                  </a:cubicBezTo>
                  <a:cubicBezTo>
                    <a:pt x="61323" y="118275"/>
                    <a:pt x="59947" y="116781"/>
                    <a:pt x="58993" y="114655"/>
                  </a:cubicBezTo>
                  <a:cubicBezTo>
                    <a:pt x="58093" y="112528"/>
                    <a:pt x="59258" y="112931"/>
                    <a:pt x="59470" y="111436"/>
                  </a:cubicBezTo>
                  <a:cubicBezTo>
                    <a:pt x="59682" y="109942"/>
                    <a:pt x="57140" y="106551"/>
                    <a:pt x="56716" y="105287"/>
                  </a:cubicBezTo>
                  <a:cubicBezTo>
                    <a:pt x="56240" y="104022"/>
                    <a:pt x="55763" y="101896"/>
                    <a:pt x="56928" y="100172"/>
                  </a:cubicBezTo>
                  <a:cubicBezTo>
                    <a:pt x="58093" y="98448"/>
                    <a:pt x="58993" y="98678"/>
                    <a:pt x="59470" y="99540"/>
                  </a:cubicBezTo>
                  <a:cubicBezTo>
                    <a:pt x="59947" y="100402"/>
                    <a:pt x="59947" y="100804"/>
                    <a:pt x="60635" y="100172"/>
                  </a:cubicBezTo>
                  <a:cubicBezTo>
                    <a:pt x="61323" y="99540"/>
                    <a:pt x="61800" y="99942"/>
                    <a:pt x="63865" y="100574"/>
                  </a:cubicBezTo>
                  <a:cubicBezTo>
                    <a:pt x="65931" y="101206"/>
                    <a:pt x="65030" y="99942"/>
                    <a:pt x="67096" y="97413"/>
                  </a:cubicBezTo>
                  <a:cubicBezTo>
                    <a:pt x="69161" y="94827"/>
                    <a:pt x="70114" y="95287"/>
                    <a:pt x="71491" y="95919"/>
                  </a:cubicBezTo>
                  <a:cubicBezTo>
                    <a:pt x="72868" y="96551"/>
                    <a:pt x="74298" y="98275"/>
                    <a:pt x="75887" y="99310"/>
                  </a:cubicBezTo>
                  <a:cubicBezTo>
                    <a:pt x="77528" y="100402"/>
                    <a:pt x="79117" y="98045"/>
                    <a:pt x="80070" y="95689"/>
                  </a:cubicBezTo>
                  <a:cubicBezTo>
                    <a:pt x="80970" y="93333"/>
                    <a:pt x="81924" y="95459"/>
                    <a:pt x="82612" y="96551"/>
                  </a:cubicBezTo>
                  <a:cubicBezTo>
                    <a:pt x="83300" y="97586"/>
                    <a:pt x="84466" y="96781"/>
                    <a:pt x="84889" y="94827"/>
                  </a:cubicBezTo>
                  <a:cubicBezTo>
                    <a:pt x="85366" y="92931"/>
                    <a:pt x="87696" y="96954"/>
                    <a:pt x="89285" y="98045"/>
                  </a:cubicBezTo>
                  <a:cubicBezTo>
                    <a:pt x="90926" y="99080"/>
                    <a:pt x="90450" y="95459"/>
                    <a:pt x="91138" y="94425"/>
                  </a:cubicBezTo>
                  <a:cubicBezTo>
                    <a:pt x="91879" y="93333"/>
                    <a:pt x="93680" y="94655"/>
                    <a:pt x="94421" y="95287"/>
                  </a:cubicBezTo>
                  <a:cubicBezTo>
                    <a:pt x="95110" y="95919"/>
                    <a:pt x="96487" y="95459"/>
                    <a:pt x="97387" y="94425"/>
                  </a:cubicBezTo>
                  <a:cubicBezTo>
                    <a:pt x="98340" y="93333"/>
                    <a:pt x="99505" y="93333"/>
                    <a:pt x="101094" y="92471"/>
                  </a:cubicBezTo>
                  <a:cubicBezTo>
                    <a:pt x="102736" y="91666"/>
                    <a:pt x="101571" y="91206"/>
                    <a:pt x="101571" y="89540"/>
                  </a:cubicBezTo>
                  <a:cubicBezTo>
                    <a:pt x="101571" y="87816"/>
                    <a:pt x="102736" y="87816"/>
                    <a:pt x="104589" y="87816"/>
                  </a:cubicBezTo>
                  <a:cubicBezTo>
                    <a:pt x="106443" y="87816"/>
                    <a:pt x="106443" y="87183"/>
                    <a:pt x="107819" y="85689"/>
                  </a:cubicBezTo>
                  <a:cubicBezTo>
                    <a:pt x="109196" y="84195"/>
                    <a:pt x="109461" y="86724"/>
                    <a:pt x="110838" y="87816"/>
                  </a:cubicBezTo>
                  <a:cubicBezTo>
                    <a:pt x="110838" y="87816"/>
                    <a:pt x="110891" y="87873"/>
                    <a:pt x="110891" y="87873"/>
                  </a:cubicBezTo>
                  <a:cubicBezTo>
                    <a:pt x="112056" y="86436"/>
                    <a:pt x="113592" y="85229"/>
                    <a:pt x="114068" y="84080"/>
                  </a:cubicBezTo>
                  <a:cubicBezTo>
                    <a:pt x="114810" y="82471"/>
                    <a:pt x="117193" y="84137"/>
                    <a:pt x="118623" y="83505"/>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10" name="Shape 3010"/>
            <p:cNvSpPr/>
            <p:nvPr/>
          </p:nvSpPr>
          <p:spPr>
            <a:xfrm>
              <a:off x="3139" y="3329"/>
              <a:ext cx="915" cy="601"/>
            </a:xfrm>
            <a:custGeom>
              <a:avLst/>
              <a:gdLst/>
              <a:ahLst/>
              <a:cxnLst/>
              <a:rect l="0" t="0" r="0" b="0"/>
              <a:pathLst>
                <a:path w="120000" h="120000" extrusionOk="0">
                  <a:moveTo>
                    <a:pt x="119332" y="44375"/>
                  </a:moveTo>
                  <a:cubicBezTo>
                    <a:pt x="118665" y="42157"/>
                    <a:pt x="117087" y="42526"/>
                    <a:pt x="117573" y="39753"/>
                  </a:cubicBezTo>
                  <a:cubicBezTo>
                    <a:pt x="117876" y="38366"/>
                    <a:pt x="117573" y="37534"/>
                    <a:pt x="117633" y="36979"/>
                  </a:cubicBezTo>
                  <a:cubicBezTo>
                    <a:pt x="116056" y="36147"/>
                    <a:pt x="116177" y="37164"/>
                    <a:pt x="115025" y="36795"/>
                  </a:cubicBezTo>
                  <a:cubicBezTo>
                    <a:pt x="113387" y="36240"/>
                    <a:pt x="113993" y="37072"/>
                    <a:pt x="111627" y="39845"/>
                  </a:cubicBezTo>
                  <a:cubicBezTo>
                    <a:pt x="109261" y="42711"/>
                    <a:pt x="109443" y="34761"/>
                    <a:pt x="108837" y="31895"/>
                  </a:cubicBezTo>
                  <a:cubicBezTo>
                    <a:pt x="108230" y="29121"/>
                    <a:pt x="106289" y="30600"/>
                    <a:pt x="103498" y="30600"/>
                  </a:cubicBezTo>
                  <a:cubicBezTo>
                    <a:pt x="100707" y="30600"/>
                    <a:pt x="100707" y="28844"/>
                    <a:pt x="104287" y="24684"/>
                  </a:cubicBezTo>
                  <a:cubicBezTo>
                    <a:pt x="107866" y="20616"/>
                    <a:pt x="106471" y="16456"/>
                    <a:pt x="106653" y="13405"/>
                  </a:cubicBezTo>
                  <a:cubicBezTo>
                    <a:pt x="106835" y="10354"/>
                    <a:pt x="106046" y="10816"/>
                    <a:pt x="104044" y="10816"/>
                  </a:cubicBezTo>
                  <a:cubicBezTo>
                    <a:pt x="102103" y="10816"/>
                    <a:pt x="103255" y="7488"/>
                    <a:pt x="104287" y="4622"/>
                  </a:cubicBezTo>
                  <a:cubicBezTo>
                    <a:pt x="105257" y="1848"/>
                    <a:pt x="103680" y="2126"/>
                    <a:pt x="101678" y="1109"/>
                  </a:cubicBezTo>
                  <a:cubicBezTo>
                    <a:pt x="99676" y="0"/>
                    <a:pt x="99494" y="2126"/>
                    <a:pt x="98705" y="3143"/>
                  </a:cubicBezTo>
                  <a:cubicBezTo>
                    <a:pt x="97917" y="4160"/>
                    <a:pt x="97310" y="3882"/>
                    <a:pt x="95733" y="3420"/>
                  </a:cubicBezTo>
                  <a:cubicBezTo>
                    <a:pt x="94155" y="2865"/>
                    <a:pt x="93549" y="3143"/>
                    <a:pt x="93124" y="5731"/>
                  </a:cubicBezTo>
                  <a:cubicBezTo>
                    <a:pt x="92760" y="8228"/>
                    <a:pt x="92517" y="6933"/>
                    <a:pt x="90333" y="10539"/>
                  </a:cubicBezTo>
                  <a:cubicBezTo>
                    <a:pt x="85176" y="11833"/>
                    <a:pt x="88149" y="10816"/>
                    <a:pt x="86390" y="6471"/>
                  </a:cubicBezTo>
                  <a:cubicBezTo>
                    <a:pt x="84570" y="2126"/>
                    <a:pt x="82992" y="8505"/>
                    <a:pt x="82810" y="11093"/>
                  </a:cubicBezTo>
                  <a:cubicBezTo>
                    <a:pt x="82628" y="13682"/>
                    <a:pt x="80626" y="14976"/>
                    <a:pt x="79838" y="12665"/>
                  </a:cubicBezTo>
                  <a:cubicBezTo>
                    <a:pt x="79413" y="11463"/>
                    <a:pt x="77957" y="11186"/>
                    <a:pt x="76501" y="11093"/>
                  </a:cubicBezTo>
                  <a:cubicBezTo>
                    <a:pt x="76744" y="12388"/>
                    <a:pt x="76683" y="13867"/>
                    <a:pt x="75955" y="15439"/>
                  </a:cubicBezTo>
                  <a:cubicBezTo>
                    <a:pt x="74681" y="18582"/>
                    <a:pt x="73892" y="19599"/>
                    <a:pt x="72800" y="18212"/>
                  </a:cubicBezTo>
                  <a:cubicBezTo>
                    <a:pt x="71769" y="16825"/>
                    <a:pt x="68857" y="16456"/>
                    <a:pt x="68857" y="19229"/>
                  </a:cubicBezTo>
                  <a:cubicBezTo>
                    <a:pt x="68857" y="22003"/>
                    <a:pt x="71466" y="24406"/>
                    <a:pt x="68857" y="24406"/>
                  </a:cubicBezTo>
                  <a:cubicBezTo>
                    <a:pt x="66188" y="24406"/>
                    <a:pt x="65096" y="23020"/>
                    <a:pt x="64610" y="25423"/>
                  </a:cubicBezTo>
                  <a:cubicBezTo>
                    <a:pt x="64064" y="27827"/>
                    <a:pt x="63276" y="28474"/>
                    <a:pt x="61395" y="26810"/>
                  </a:cubicBezTo>
                  <a:cubicBezTo>
                    <a:pt x="59575" y="25053"/>
                    <a:pt x="57148" y="25701"/>
                    <a:pt x="56663" y="28104"/>
                  </a:cubicBezTo>
                  <a:cubicBezTo>
                    <a:pt x="56117" y="30508"/>
                    <a:pt x="56905" y="32634"/>
                    <a:pt x="55025" y="33281"/>
                  </a:cubicBezTo>
                  <a:cubicBezTo>
                    <a:pt x="53205" y="33929"/>
                    <a:pt x="53205" y="37349"/>
                    <a:pt x="51627" y="34946"/>
                  </a:cubicBezTo>
                  <a:cubicBezTo>
                    <a:pt x="49989" y="32634"/>
                    <a:pt x="49504" y="31248"/>
                    <a:pt x="48412" y="32265"/>
                  </a:cubicBezTo>
                  <a:cubicBezTo>
                    <a:pt x="47381" y="33281"/>
                    <a:pt x="45500" y="33281"/>
                    <a:pt x="44469" y="30231"/>
                  </a:cubicBezTo>
                  <a:cubicBezTo>
                    <a:pt x="43377" y="27087"/>
                    <a:pt x="43923" y="24406"/>
                    <a:pt x="41557" y="27827"/>
                  </a:cubicBezTo>
                  <a:cubicBezTo>
                    <a:pt x="39130" y="31248"/>
                    <a:pt x="39919" y="33929"/>
                    <a:pt x="37007" y="34298"/>
                  </a:cubicBezTo>
                  <a:cubicBezTo>
                    <a:pt x="34095" y="34668"/>
                    <a:pt x="33063" y="36055"/>
                    <a:pt x="31729" y="38089"/>
                  </a:cubicBezTo>
                  <a:cubicBezTo>
                    <a:pt x="30394" y="40123"/>
                    <a:pt x="26450" y="39106"/>
                    <a:pt x="26450" y="42526"/>
                  </a:cubicBezTo>
                  <a:cubicBezTo>
                    <a:pt x="26450" y="45947"/>
                    <a:pt x="25116" y="49738"/>
                    <a:pt x="22992" y="47704"/>
                  </a:cubicBezTo>
                  <a:cubicBezTo>
                    <a:pt x="20869" y="45577"/>
                    <a:pt x="18988" y="44283"/>
                    <a:pt x="17411" y="44560"/>
                  </a:cubicBezTo>
                  <a:cubicBezTo>
                    <a:pt x="15834" y="44930"/>
                    <a:pt x="13953" y="40770"/>
                    <a:pt x="11830" y="41140"/>
                  </a:cubicBezTo>
                  <a:cubicBezTo>
                    <a:pt x="9706" y="41510"/>
                    <a:pt x="9464" y="42896"/>
                    <a:pt x="8432" y="44930"/>
                  </a:cubicBezTo>
                  <a:cubicBezTo>
                    <a:pt x="7340" y="46964"/>
                    <a:pt x="6794" y="48721"/>
                    <a:pt x="4186" y="48721"/>
                  </a:cubicBezTo>
                  <a:cubicBezTo>
                    <a:pt x="2972" y="48721"/>
                    <a:pt x="1820" y="48351"/>
                    <a:pt x="1092" y="47704"/>
                  </a:cubicBezTo>
                  <a:cubicBezTo>
                    <a:pt x="424" y="48998"/>
                    <a:pt x="0" y="50662"/>
                    <a:pt x="546" y="52419"/>
                  </a:cubicBezTo>
                  <a:cubicBezTo>
                    <a:pt x="1698" y="56579"/>
                    <a:pt x="3033" y="57503"/>
                    <a:pt x="3397" y="55562"/>
                  </a:cubicBezTo>
                  <a:cubicBezTo>
                    <a:pt x="3822" y="53620"/>
                    <a:pt x="3397" y="53528"/>
                    <a:pt x="4914" y="53620"/>
                  </a:cubicBezTo>
                  <a:cubicBezTo>
                    <a:pt x="6370" y="53713"/>
                    <a:pt x="9646" y="52696"/>
                    <a:pt x="10070" y="55192"/>
                  </a:cubicBezTo>
                  <a:cubicBezTo>
                    <a:pt x="10434" y="57596"/>
                    <a:pt x="10738" y="58520"/>
                    <a:pt x="11284" y="59630"/>
                  </a:cubicBezTo>
                  <a:cubicBezTo>
                    <a:pt x="11769" y="60832"/>
                    <a:pt x="14438" y="64437"/>
                    <a:pt x="15955" y="62218"/>
                  </a:cubicBezTo>
                  <a:cubicBezTo>
                    <a:pt x="17411" y="60000"/>
                    <a:pt x="17532" y="59167"/>
                    <a:pt x="18503" y="60832"/>
                  </a:cubicBezTo>
                  <a:cubicBezTo>
                    <a:pt x="19474" y="62496"/>
                    <a:pt x="19777" y="63605"/>
                    <a:pt x="21476" y="63143"/>
                  </a:cubicBezTo>
                  <a:cubicBezTo>
                    <a:pt x="23174" y="62588"/>
                    <a:pt x="23963" y="59630"/>
                    <a:pt x="25358" y="62403"/>
                  </a:cubicBezTo>
                  <a:cubicBezTo>
                    <a:pt x="26754" y="65084"/>
                    <a:pt x="27360" y="66379"/>
                    <a:pt x="27482" y="69337"/>
                  </a:cubicBezTo>
                  <a:cubicBezTo>
                    <a:pt x="27542" y="72295"/>
                    <a:pt x="27664" y="74329"/>
                    <a:pt x="26086" y="75346"/>
                  </a:cubicBezTo>
                  <a:cubicBezTo>
                    <a:pt x="24448" y="76363"/>
                    <a:pt x="21718" y="73682"/>
                    <a:pt x="20869" y="76271"/>
                  </a:cubicBezTo>
                  <a:cubicBezTo>
                    <a:pt x="20323" y="78120"/>
                    <a:pt x="18564" y="80061"/>
                    <a:pt x="17229" y="82372"/>
                  </a:cubicBezTo>
                  <a:cubicBezTo>
                    <a:pt x="18806" y="83944"/>
                    <a:pt x="20080" y="83389"/>
                    <a:pt x="21900" y="86718"/>
                  </a:cubicBezTo>
                  <a:cubicBezTo>
                    <a:pt x="23781" y="90138"/>
                    <a:pt x="24570" y="87734"/>
                    <a:pt x="25904" y="86070"/>
                  </a:cubicBezTo>
                  <a:cubicBezTo>
                    <a:pt x="27239" y="84314"/>
                    <a:pt x="28270" y="86718"/>
                    <a:pt x="29605" y="88474"/>
                  </a:cubicBezTo>
                  <a:cubicBezTo>
                    <a:pt x="30940" y="90138"/>
                    <a:pt x="31971" y="90138"/>
                    <a:pt x="33063" y="88474"/>
                  </a:cubicBezTo>
                  <a:cubicBezTo>
                    <a:pt x="34095" y="86718"/>
                    <a:pt x="35975" y="88104"/>
                    <a:pt x="37553" y="89121"/>
                  </a:cubicBezTo>
                  <a:cubicBezTo>
                    <a:pt x="39130" y="90138"/>
                    <a:pt x="37553" y="93929"/>
                    <a:pt x="35975" y="95963"/>
                  </a:cubicBezTo>
                  <a:cubicBezTo>
                    <a:pt x="34398" y="97996"/>
                    <a:pt x="34641" y="99383"/>
                    <a:pt x="35672" y="100770"/>
                  </a:cubicBezTo>
                  <a:cubicBezTo>
                    <a:pt x="36764" y="102157"/>
                    <a:pt x="37007" y="104930"/>
                    <a:pt x="37795" y="106594"/>
                  </a:cubicBezTo>
                  <a:cubicBezTo>
                    <a:pt x="38645" y="108351"/>
                    <a:pt x="38341" y="110015"/>
                    <a:pt x="39676" y="109645"/>
                  </a:cubicBezTo>
                  <a:cubicBezTo>
                    <a:pt x="41011" y="109368"/>
                    <a:pt x="42345" y="110385"/>
                    <a:pt x="43680" y="112788"/>
                  </a:cubicBezTo>
                  <a:cubicBezTo>
                    <a:pt x="44954" y="115192"/>
                    <a:pt x="49201" y="116209"/>
                    <a:pt x="51081" y="117873"/>
                  </a:cubicBezTo>
                  <a:cubicBezTo>
                    <a:pt x="52901" y="119630"/>
                    <a:pt x="55025" y="115192"/>
                    <a:pt x="56359" y="115839"/>
                  </a:cubicBezTo>
                  <a:cubicBezTo>
                    <a:pt x="56966" y="116117"/>
                    <a:pt x="58119" y="117688"/>
                    <a:pt x="59211" y="119260"/>
                  </a:cubicBezTo>
                  <a:cubicBezTo>
                    <a:pt x="60424" y="116671"/>
                    <a:pt x="61456" y="116856"/>
                    <a:pt x="64610" y="116856"/>
                  </a:cubicBezTo>
                  <a:cubicBezTo>
                    <a:pt x="68311" y="116856"/>
                    <a:pt x="69100" y="117873"/>
                    <a:pt x="68311" y="114453"/>
                  </a:cubicBezTo>
                  <a:cubicBezTo>
                    <a:pt x="67522" y="111032"/>
                    <a:pt x="68008" y="107981"/>
                    <a:pt x="70434" y="112788"/>
                  </a:cubicBezTo>
                  <a:cubicBezTo>
                    <a:pt x="72800" y="117596"/>
                    <a:pt x="69646" y="115469"/>
                    <a:pt x="73589" y="115839"/>
                  </a:cubicBezTo>
                  <a:cubicBezTo>
                    <a:pt x="77593" y="116209"/>
                    <a:pt x="74681" y="119260"/>
                    <a:pt x="78624" y="119630"/>
                  </a:cubicBezTo>
                  <a:cubicBezTo>
                    <a:pt x="82628" y="120000"/>
                    <a:pt x="84448" y="118243"/>
                    <a:pt x="84448" y="116856"/>
                  </a:cubicBezTo>
                  <a:cubicBezTo>
                    <a:pt x="84448" y="115469"/>
                    <a:pt x="86026" y="112419"/>
                    <a:pt x="86329" y="115469"/>
                  </a:cubicBezTo>
                  <a:cubicBezTo>
                    <a:pt x="86329" y="115839"/>
                    <a:pt x="86390" y="116117"/>
                    <a:pt x="86390" y="116394"/>
                  </a:cubicBezTo>
                  <a:cubicBezTo>
                    <a:pt x="86754" y="115285"/>
                    <a:pt x="87178" y="114175"/>
                    <a:pt x="87785" y="113805"/>
                  </a:cubicBezTo>
                  <a:cubicBezTo>
                    <a:pt x="89120" y="112973"/>
                    <a:pt x="90151" y="112234"/>
                    <a:pt x="90151" y="110385"/>
                  </a:cubicBezTo>
                  <a:cubicBezTo>
                    <a:pt x="90151" y="108443"/>
                    <a:pt x="89241" y="107611"/>
                    <a:pt x="91061" y="107611"/>
                  </a:cubicBezTo>
                  <a:cubicBezTo>
                    <a:pt x="92942" y="107611"/>
                    <a:pt x="96521" y="108813"/>
                    <a:pt x="96521" y="104930"/>
                  </a:cubicBezTo>
                  <a:cubicBezTo>
                    <a:pt x="96521" y="100955"/>
                    <a:pt x="95611" y="98181"/>
                    <a:pt x="97553" y="99753"/>
                  </a:cubicBezTo>
                  <a:cubicBezTo>
                    <a:pt x="99555" y="101325"/>
                    <a:pt x="100889" y="100770"/>
                    <a:pt x="101557" y="98551"/>
                  </a:cubicBezTo>
                  <a:cubicBezTo>
                    <a:pt x="102224" y="96332"/>
                    <a:pt x="103134" y="96332"/>
                    <a:pt x="102224" y="94298"/>
                  </a:cubicBezTo>
                  <a:cubicBezTo>
                    <a:pt x="101314" y="92172"/>
                    <a:pt x="101435" y="90508"/>
                    <a:pt x="102770" y="89768"/>
                  </a:cubicBezTo>
                  <a:cubicBezTo>
                    <a:pt x="104044" y="89121"/>
                    <a:pt x="107805" y="86902"/>
                    <a:pt x="109261" y="84129"/>
                  </a:cubicBezTo>
                  <a:cubicBezTo>
                    <a:pt x="110717" y="81448"/>
                    <a:pt x="112295" y="80431"/>
                    <a:pt x="111627" y="77288"/>
                  </a:cubicBezTo>
                  <a:cubicBezTo>
                    <a:pt x="110960" y="74237"/>
                    <a:pt x="109625" y="67673"/>
                    <a:pt x="112962" y="62958"/>
                  </a:cubicBezTo>
                  <a:cubicBezTo>
                    <a:pt x="116238" y="58151"/>
                    <a:pt x="117451" y="59167"/>
                    <a:pt x="117573" y="55377"/>
                  </a:cubicBezTo>
                  <a:cubicBezTo>
                    <a:pt x="117694" y="51587"/>
                    <a:pt x="117209" y="49553"/>
                    <a:pt x="118543" y="48351"/>
                  </a:cubicBezTo>
                  <a:cubicBezTo>
                    <a:pt x="119817" y="47149"/>
                    <a:pt x="120000" y="46594"/>
                    <a:pt x="119332" y="44375"/>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11" name="Shape 3011"/>
            <p:cNvSpPr/>
            <p:nvPr/>
          </p:nvSpPr>
          <p:spPr>
            <a:xfrm>
              <a:off x="3238" y="1804"/>
              <a:ext cx="589" cy="922"/>
            </a:xfrm>
            <a:custGeom>
              <a:avLst/>
              <a:gdLst/>
              <a:ahLst/>
              <a:cxnLst/>
              <a:rect l="0" t="0" r="0" b="0"/>
              <a:pathLst>
                <a:path w="120000" h="120000" extrusionOk="0">
                  <a:moveTo>
                    <a:pt x="118397" y="91987"/>
                  </a:moveTo>
                  <a:cubicBezTo>
                    <a:pt x="116700" y="90301"/>
                    <a:pt x="109725" y="87289"/>
                    <a:pt x="108311" y="84638"/>
                  </a:cubicBezTo>
                  <a:cubicBezTo>
                    <a:pt x="106802" y="81927"/>
                    <a:pt x="105388" y="80843"/>
                    <a:pt x="102937" y="79156"/>
                  </a:cubicBezTo>
                  <a:cubicBezTo>
                    <a:pt x="100487" y="77469"/>
                    <a:pt x="99450" y="75722"/>
                    <a:pt x="99261" y="72349"/>
                  </a:cubicBezTo>
                  <a:cubicBezTo>
                    <a:pt x="98978" y="69036"/>
                    <a:pt x="100487" y="66867"/>
                    <a:pt x="101901" y="64759"/>
                  </a:cubicBezTo>
                  <a:cubicBezTo>
                    <a:pt x="103315" y="62650"/>
                    <a:pt x="106614" y="61204"/>
                    <a:pt x="104163" y="57650"/>
                  </a:cubicBezTo>
                  <a:cubicBezTo>
                    <a:pt x="101712" y="54036"/>
                    <a:pt x="100204" y="53493"/>
                    <a:pt x="100204" y="51385"/>
                  </a:cubicBezTo>
                  <a:cubicBezTo>
                    <a:pt x="100204" y="49277"/>
                    <a:pt x="100864" y="45361"/>
                    <a:pt x="98413" y="43795"/>
                  </a:cubicBezTo>
                  <a:cubicBezTo>
                    <a:pt x="95962" y="42228"/>
                    <a:pt x="97376" y="40000"/>
                    <a:pt x="98790" y="38433"/>
                  </a:cubicBezTo>
                  <a:cubicBezTo>
                    <a:pt x="100204" y="36867"/>
                    <a:pt x="104351" y="37168"/>
                    <a:pt x="102560" y="35542"/>
                  </a:cubicBezTo>
                  <a:cubicBezTo>
                    <a:pt x="100675" y="33855"/>
                    <a:pt x="100487" y="33493"/>
                    <a:pt x="102278" y="32530"/>
                  </a:cubicBezTo>
                  <a:cubicBezTo>
                    <a:pt x="104163" y="31506"/>
                    <a:pt x="103974" y="30361"/>
                    <a:pt x="102560" y="29277"/>
                  </a:cubicBezTo>
                  <a:cubicBezTo>
                    <a:pt x="101052" y="28132"/>
                    <a:pt x="93228" y="23795"/>
                    <a:pt x="96999" y="21686"/>
                  </a:cubicBezTo>
                  <a:cubicBezTo>
                    <a:pt x="100675" y="19578"/>
                    <a:pt x="102937" y="19759"/>
                    <a:pt x="103126" y="16867"/>
                  </a:cubicBezTo>
                  <a:cubicBezTo>
                    <a:pt x="103315" y="13975"/>
                    <a:pt x="103786" y="14216"/>
                    <a:pt x="104351" y="11987"/>
                  </a:cubicBezTo>
                  <a:cubicBezTo>
                    <a:pt x="105011" y="9698"/>
                    <a:pt x="105200" y="8915"/>
                    <a:pt x="106614" y="7951"/>
                  </a:cubicBezTo>
                  <a:cubicBezTo>
                    <a:pt x="108028" y="6927"/>
                    <a:pt x="108876" y="5060"/>
                    <a:pt x="107462" y="3915"/>
                  </a:cubicBezTo>
                  <a:cubicBezTo>
                    <a:pt x="106331" y="3072"/>
                    <a:pt x="104351" y="1506"/>
                    <a:pt x="103503" y="0"/>
                  </a:cubicBezTo>
                  <a:cubicBezTo>
                    <a:pt x="102937" y="60"/>
                    <a:pt x="102278" y="481"/>
                    <a:pt x="101241" y="1445"/>
                  </a:cubicBezTo>
                  <a:cubicBezTo>
                    <a:pt x="97941" y="4819"/>
                    <a:pt x="95962" y="5481"/>
                    <a:pt x="93888" y="4578"/>
                  </a:cubicBezTo>
                  <a:cubicBezTo>
                    <a:pt x="91814" y="3674"/>
                    <a:pt x="86441" y="1265"/>
                    <a:pt x="86441" y="2831"/>
                  </a:cubicBezTo>
                  <a:cubicBezTo>
                    <a:pt x="86441" y="4397"/>
                    <a:pt x="87289" y="5240"/>
                    <a:pt x="84838" y="6626"/>
                  </a:cubicBezTo>
                  <a:cubicBezTo>
                    <a:pt x="82293" y="7951"/>
                    <a:pt x="79088" y="8192"/>
                    <a:pt x="79465" y="10421"/>
                  </a:cubicBezTo>
                  <a:cubicBezTo>
                    <a:pt x="79842" y="12650"/>
                    <a:pt x="85216" y="15542"/>
                    <a:pt x="78617" y="15963"/>
                  </a:cubicBezTo>
                  <a:cubicBezTo>
                    <a:pt x="72018" y="16445"/>
                    <a:pt x="73244" y="16445"/>
                    <a:pt x="72018" y="18192"/>
                  </a:cubicBezTo>
                  <a:cubicBezTo>
                    <a:pt x="70793" y="20000"/>
                    <a:pt x="67494" y="21325"/>
                    <a:pt x="65891" y="22891"/>
                  </a:cubicBezTo>
                  <a:cubicBezTo>
                    <a:pt x="64194" y="24457"/>
                    <a:pt x="61366" y="25120"/>
                    <a:pt x="61366" y="27349"/>
                  </a:cubicBezTo>
                  <a:cubicBezTo>
                    <a:pt x="61366" y="29578"/>
                    <a:pt x="62120" y="30481"/>
                    <a:pt x="59293" y="30481"/>
                  </a:cubicBezTo>
                  <a:cubicBezTo>
                    <a:pt x="56370" y="30481"/>
                    <a:pt x="54296" y="33373"/>
                    <a:pt x="51846" y="31807"/>
                  </a:cubicBezTo>
                  <a:cubicBezTo>
                    <a:pt x="49395" y="30240"/>
                    <a:pt x="46472" y="28253"/>
                    <a:pt x="44870" y="29578"/>
                  </a:cubicBezTo>
                  <a:cubicBezTo>
                    <a:pt x="43173" y="30963"/>
                    <a:pt x="38648" y="30240"/>
                    <a:pt x="36197" y="30240"/>
                  </a:cubicBezTo>
                  <a:cubicBezTo>
                    <a:pt x="35915" y="30240"/>
                    <a:pt x="35726" y="30240"/>
                    <a:pt x="35538" y="30180"/>
                  </a:cubicBezTo>
                  <a:cubicBezTo>
                    <a:pt x="34312" y="31265"/>
                    <a:pt x="33181" y="32048"/>
                    <a:pt x="31484" y="32831"/>
                  </a:cubicBezTo>
                  <a:cubicBezTo>
                    <a:pt x="29222" y="33855"/>
                    <a:pt x="30447" y="34518"/>
                    <a:pt x="29599" y="35843"/>
                  </a:cubicBezTo>
                  <a:cubicBezTo>
                    <a:pt x="28845" y="37168"/>
                    <a:pt x="28845" y="37530"/>
                    <a:pt x="30447" y="38855"/>
                  </a:cubicBezTo>
                  <a:cubicBezTo>
                    <a:pt x="32144" y="40180"/>
                    <a:pt x="30070" y="40903"/>
                    <a:pt x="30824" y="42409"/>
                  </a:cubicBezTo>
                  <a:cubicBezTo>
                    <a:pt x="31673" y="43975"/>
                    <a:pt x="36857" y="44578"/>
                    <a:pt x="40534" y="45000"/>
                  </a:cubicBezTo>
                  <a:cubicBezTo>
                    <a:pt x="44210" y="45421"/>
                    <a:pt x="44493" y="45783"/>
                    <a:pt x="47132" y="47228"/>
                  </a:cubicBezTo>
                  <a:cubicBezTo>
                    <a:pt x="49772" y="48674"/>
                    <a:pt x="55805" y="49036"/>
                    <a:pt x="59481" y="49698"/>
                  </a:cubicBezTo>
                  <a:cubicBezTo>
                    <a:pt x="63157" y="50361"/>
                    <a:pt x="61084" y="52289"/>
                    <a:pt x="62592" y="54277"/>
                  </a:cubicBezTo>
                  <a:cubicBezTo>
                    <a:pt x="64006" y="56265"/>
                    <a:pt x="60895" y="56506"/>
                    <a:pt x="58821" y="58192"/>
                  </a:cubicBezTo>
                  <a:cubicBezTo>
                    <a:pt x="56842" y="59879"/>
                    <a:pt x="58633" y="61204"/>
                    <a:pt x="60518" y="62530"/>
                  </a:cubicBezTo>
                  <a:cubicBezTo>
                    <a:pt x="62403" y="63855"/>
                    <a:pt x="62969" y="64457"/>
                    <a:pt x="62403" y="65963"/>
                  </a:cubicBezTo>
                  <a:cubicBezTo>
                    <a:pt x="61743" y="67530"/>
                    <a:pt x="55616" y="67650"/>
                    <a:pt x="53071" y="67469"/>
                  </a:cubicBezTo>
                  <a:cubicBezTo>
                    <a:pt x="50620" y="67228"/>
                    <a:pt x="51280" y="67108"/>
                    <a:pt x="50620" y="67891"/>
                  </a:cubicBezTo>
                  <a:cubicBezTo>
                    <a:pt x="50054" y="68674"/>
                    <a:pt x="49583" y="68554"/>
                    <a:pt x="47981" y="67891"/>
                  </a:cubicBezTo>
                  <a:cubicBezTo>
                    <a:pt x="46284" y="67228"/>
                    <a:pt x="46095" y="68012"/>
                    <a:pt x="43456" y="68433"/>
                  </a:cubicBezTo>
                  <a:cubicBezTo>
                    <a:pt x="40722" y="68915"/>
                    <a:pt x="44493" y="70000"/>
                    <a:pt x="44493" y="72048"/>
                  </a:cubicBezTo>
                  <a:cubicBezTo>
                    <a:pt x="44493" y="74036"/>
                    <a:pt x="41948" y="72831"/>
                    <a:pt x="39497" y="72831"/>
                  </a:cubicBezTo>
                  <a:cubicBezTo>
                    <a:pt x="37046" y="72831"/>
                    <a:pt x="36669" y="73614"/>
                    <a:pt x="33558" y="73795"/>
                  </a:cubicBezTo>
                  <a:cubicBezTo>
                    <a:pt x="30447" y="74036"/>
                    <a:pt x="27996" y="72710"/>
                    <a:pt x="27148" y="71566"/>
                  </a:cubicBezTo>
                  <a:cubicBezTo>
                    <a:pt x="26300" y="70481"/>
                    <a:pt x="23472" y="71024"/>
                    <a:pt x="19324" y="71265"/>
                  </a:cubicBezTo>
                  <a:cubicBezTo>
                    <a:pt x="15176" y="71445"/>
                    <a:pt x="16213" y="73614"/>
                    <a:pt x="17250" y="74578"/>
                  </a:cubicBezTo>
                  <a:cubicBezTo>
                    <a:pt x="18287" y="75602"/>
                    <a:pt x="18098" y="76506"/>
                    <a:pt x="16496" y="76927"/>
                  </a:cubicBezTo>
                  <a:cubicBezTo>
                    <a:pt x="14799" y="77409"/>
                    <a:pt x="13574" y="78614"/>
                    <a:pt x="13385" y="79518"/>
                  </a:cubicBezTo>
                  <a:cubicBezTo>
                    <a:pt x="13197" y="80421"/>
                    <a:pt x="14988" y="80421"/>
                    <a:pt x="16873" y="80180"/>
                  </a:cubicBezTo>
                  <a:cubicBezTo>
                    <a:pt x="18758" y="79939"/>
                    <a:pt x="19512" y="81204"/>
                    <a:pt x="21021" y="82048"/>
                  </a:cubicBezTo>
                  <a:cubicBezTo>
                    <a:pt x="22435" y="82951"/>
                    <a:pt x="19795" y="83975"/>
                    <a:pt x="19984" y="85301"/>
                  </a:cubicBezTo>
                  <a:cubicBezTo>
                    <a:pt x="20172" y="86626"/>
                    <a:pt x="18758" y="86626"/>
                    <a:pt x="17721" y="87650"/>
                  </a:cubicBezTo>
                  <a:cubicBezTo>
                    <a:pt x="16684" y="88674"/>
                    <a:pt x="15836" y="88795"/>
                    <a:pt x="16873" y="89216"/>
                  </a:cubicBezTo>
                  <a:cubicBezTo>
                    <a:pt x="17910" y="89638"/>
                    <a:pt x="18758" y="90240"/>
                    <a:pt x="17062" y="91204"/>
                  </a:cubicBezTo>
                  <a:cubicBezTo>
                    <a:pt x="15459" y="92228"/>
                    <a:pt x="17062" y="91867"/>
                    <a:pt x="18947" y="92771"/>
                  </a:cubicBezTo>
                  <a:cubicBezTo>
                    <a:pt x="20738" y="93674"/>
                    <a:pt x="20172" y="94578"/>
                    <a:pt x="17439" y="94698"/>
                  </a:cubicBezTo>
                  <a:cubicBezTo>
                    <a:pt x="14799" y="94819"/>
                    <a:pt x="15176" y="94096"/>
                    <a:pt x="13951" y="93433"/>
                  </a:cubicBezTo>
                  <a:cubicBezTo>
                    <a:pt x="12725" y="92771"/>
                    <a:pt x="12160" y="93674"/>
                    <a:pt x="11688" y="94457"/>
                  </a:cubicBezTo>
                  <a:cubicBezTo>
                    <a:pt x="11311" y="95240"/>
                    <a:pt x="8672" y="94457"/>
                    <a:pt x="7164" y="94216"/>
                  </a:cubicBezTo>
                  <a:cubicBezTo>
                    <a:pt x="5750" y="94036"/>
                    <a:pt x="4524" y="95120"/>
                    <a:pt x="2262" y="95903"/>
                  </a:cubicBezTo>
                  <a:cubicBezTo>
                    <a:pt x="0" y="96686"/>
                    <a:pt x="3487" y="97349"/>
                    <a:pt x="5750" y="97831"/>
                  </a:cubicBezTo>
                  <a:cubicBezTo>
                    <a:pt x="8012" y="98253"/>
                    <a:pt x="7824" y="98674"/>
                    <a:pt x="6410" y="99698"/>
                  </a:cubicBezTo>
                  <a:cubicBezTo>
                    <a:pt x="4901" y="100722"/>
                    <a:pt x="7824" y="101506"/>
                    <a:pt x="5750" y="102289"/>
                  </a:cubicBezTo>
                  <a:cubicBezTo>
                    <a:pt x="4619" y="102710"/>
                    <a:pt x="3205" y="103674"/>
                    <a:pt x="2262" y="104457"/>
                  </a:cubicBezTo>
                  <a:cubicBezTo>
                    <a:pt x="3016" y="104457"/>
                    <a:pt x="3676" y="104518"/>
                    <a:pt x="4336" y="104518"/>
                  </a:cubicBezTo>
                  <a:cubicBezTo>
                    <a:pt x="7352" y="104518"/>
                    <a:pt x="7635" y="106506"/>
                    <a:pt x="10274" y="108433"/>
                  </a:cubicBezTo>
                  <a:cubicBezTo>
                    <a:pt x="12914" y="110301"/>
                    <a:pt x="16873" y="108855"/>
                    <a:pt x="20172" y="107771"/>
                  </a:cubicBezTo>
                  <a:cubicBezTo>
                    <a:pt x="23472" y="106626"/>
                    <a:pt x="25545" y="107108"/>
                    <a:pt x="29505" y="106987"/>
                  </a:cubicBezTo>
                  <a:cubicBezTo>
                    <a:pt x="33558" y="106807"/>
                    <a:pt x="31390" y="108614"/>
                    <a:pt x="32898" y="109819"/>
                  </a:cubicBezTo>
                  <a:cubicBezTo>
                    <a:pt x="34501" y="110963"/>
                    <a:pt x="36009" y="110301"/>
                    <a:pt x="37894" y="109819"/>
                  </a:cubicBezTo>
                  <a:cubicBezTo>
                    <a:pt x="39685" y="109337"/>
                    <a:pt x="40345" y="109457"/>
                    <a:pt x="41288" y="110481"/>
                  </a:cubicBezTo>
                  <a:cubicBezTo>
                    <a:pt x="42230" y="111506"/>
                    <a:pt x="43079" y="111506"/>
                    <a:pt x="44681" y="111144"/>
                  </a:cubicBezTo>
                  <a:cubicBezTo>
                    <a:pt x="46190" y="110843"/>
                    <a:pt x="48075" y="112469"/>
                    <a:pt x="50526" y="113855"/>
                  </a:cubicBezTo>
                  <a:cubicBezTo>
                    <a:pt x="52977" y="115180"/>
                    <a:pt x="55145" y="114156"/>
                    <a:pt x="57596" y="113012"/>
                  </a:cubicBezTo>
                  <a:cubicBezTo>
                    <a:pt x="60141" y="111807"/>
                    <a:pt x="61649" y="113012"/>
                    <a:pt x="63817" y="113012"/>
                  </a:cubicBezTo>
                  <a:cubicBezTo>
                    <a:pt x="65985" y="113012"/>
                    <a:pt x="68153" y="114156"/>
                    <a:pt x="69662" y="115180"/>
                  </a:cubicBezTo>
                  <a:cubicBezTo>
                    <a:pt x="71264" y="116204"/>
                    <a:pt x="72490" y="116325"/>
                    <a:pt x="75883" y="116204"/>
                  </a:cubicBezTo>
                  <a:cubicBezTo>
                    <a:pt x="79277" y="116024"/>
                    <a:pt x="78051" y="116686"/>
                    <a:pt x="80785" y="118373"/>
                  </a:cubicBezTo>
                  <a:cubicBezTo>
                    <a:pt x="83613" y="120000"/>
                    <a:pt x="85121" y="119036"/>
                    <a:pt x="88515" y="118012"/>
                  </a:cubicBezTo>
                  <a:cubicBezTo>
                    <a:pt x="89269" y="117771"/>
                    <a:pt x="90023" y="117710"/>
                    <a:pt x="90777" y="117590"/>
                  </a:cubicBezTo>
                  <a:cubicBezTo>
                    <a:pt x="91249" y="116626"/>
                    <a:pt x="91720" y="115542"/>
                    <a:pt x="91437" y="115000"/>
                  </a:cubicBezTo>
                  <a:cubicBezTo>
                    <a:pt x="90777" y="113915"/>
                    <a:pt x="89363" y="112891"/>
                    <a:pt x="87478" y="111987"/>
                  </a:cubicBezTo>
                  <a:cubicBezTo>
                    <a:pt x="85593" y="111084"/>
                    <a:pt x="86252" y="110662"/>
                    <a:pt x="87666" y="109397"/>
                  </a:cubicBezTo>
                  <a:cubicBezTo>
                    <a:pt x="89175" y="108192"/>
                    <a:pt x="88892" y="106506"/>
                    <a:pt x="92191" y="106626"/>
                  </a:cubicBezTo>
                  <a:cubicBezTo>
                    <a:pt x="95490" y="106746"/>
                    <a:pt x="99638" y="106867"/>
                    <a:pt x="99827" y="105542"/>
                  </a:cubicBezTo>
                  <a:cubicBezTo>
                    <a:pt x="100015" y="104156"/>
                    <a:pt x="101241" y="102168"/>
                    <a:pt x="98413" y="102048"/>
                  </a:cubicBezTo>
                  <a:cubicBezTo>
                    <a:pt x="95490" y="101927"/>
                    <a:pt x="91626" y="102289"/>
                    <a:pt x="91814" y="101144"/>
                  </a:cubicBezTo>
                  <a:cubicBezTo>
                    <a:pt x="92003" y="100060"/>
                    <a:pt x="92191" y="99036"/>
                    <a:pt x="89740" y="99036"/>
                  </a:cubicBezTo>
                  <a:cubicBezTo>
                    <a:pt x="87289" y="99036"/>
                    <a:pt x="86064" y="98614"/>
                    <a:pt x="86064" y="97951"/>
                  </a:cubicBezTo>
                  <a:cubicBezTo>
                    <a:pt x="86064" y="97228"/>
                    <a:pt x="85216" y="95903"/>
                    <a:pt x="90966" y="96385"/>
                  </a:cubicBezTo>
                  <a:cubicBezTo>
                    <a:pt x="96716" y="96807"/>
                    <a:pt x="98224" y="95602"/>
                    <a:pt x="98790" y="96566"/>
                  </a:cubicBezTo>
                  <a:cubicBezTo>
                    <a:pt x="99450" y="97590"/>
                    <a:pt x="99827" y="97590"/>
                    <a:pt x="102937" y="97590"/>
                  </a:cubicBezTo>
                  <a:cubicBezTo>
                    <a:pt x="106048" y="97590"/>
                    <a:pt x="106237" y="95662"/>
                    <a:pt x="110102" y="96807"/>
                  </a:cubicBezTo>
                  <a:cubicBezTo>
                    <a:pt x="114061" y="97951"/>
                    <a:pt x="114061" y="97228"/>
                    <a:pt x="116135" y="95903"/>
                  </a:cubicBezTo>
                  <a:cubicBezTo>
                    <a:pt x="118208" y="94578"/>
                    <a:pt x="119999" y="93674"/>
                    <a:pt x="118397" y="91987"/>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12" name="Shape 3012"/>
            <p:cNvSpPr/>
            <p:nvPr/>
          </p:nvSpPr>
          <p:spPr>
            <a:xfrm>
              <a:off x="3029" y="3028"/>
              <a:ext cx="700" cy="550"/>
            </a:xfrm>
            <a:custGeom>
              <a:avLst/>
              <a:gdLst/>
              <a:ahLst/>
              <a:cxnLst/>
              <a:rect l="0" t="0" r="0" b="0"/>
              <a:pathLst>
                <a:path w="120000" h="120000" extrusionOk="0">
                  <a:moveTo>
                    <a:pt x="101257" y="22084"/>
                  </a:moveTo>
                  <a:cubicBezTo>
                    <a:pt x="98001" y="20369"/>
                    <a:pt x="98477" y="18352"/>
                    <a:pt x="97445" y="15932"/>
                  </a:cubicBezTo>
                  <a:cubicBezTo>
                    <a:pt x="96412" y="13512"/>
                    <a:pt x="94904" y="13310"/>
                    <a:pt x="92998" y="12907"/>
                  </a:cubicBezTo>
                  <a:cubicBezTo>
                    <a:pt x="91091" y="12504"/>
                    <a:pt x="92283" y="12201"/>
                    <a:pt x="93156" y="10487"/>
                  </a:cubicBezTo>
                  <a:cubicBezTo>
                    <a:pt x="94030" y="8773"/>
                    <a:pt x="92124" y="8067"/>
                    <a:pt x="92124" y="6554"/>
                  </a:cubicBezTo>
                  <a:cubicBezTo>
                    <a:pt x="92124" y="5042"/>
                    <a:pt x="91409" y="3327"/>
                    <a:pt x="89185" y="3226"/>
                  </a:cubicBezTo>
                  <a:cubicBezTo>
                    <a:pt x="86882" y="3025"/>
                    <a:pt x="86009" y="3327"/>
                    <a:pt x="84659" y="5445"/>
                  </a:cubicBezTo>
                  <a:cubicBezTo>
                    <a:pt x="83229" y="7462"/>
                    <a:pt x="81720" y="5445"/>
                    <a:pt x="81323" y="3529"/>
                  </a:cubicBezTo>
                  <a:cubicBezTo>
                    <a:pt x="81005" y="1714"/>
                    <a:pt x="78702" y="1109"/>
                    <a:pt x="76637" y="605"/>
                  </a:cubicBezTo>
                  <a:cubicBezTo>
                    <a:pt x="74573" y="0"/>
                    <a:pt x="73381" y="2420"/>
                    <a:pt x="74890" y="4336"/>
                  </a:cubicBezTo>
                  <a:cubicBezTo>
                    <a:pt x="76479" y="6151"/>
                    <a:pt x="75764" y="7663"/>
                    <a:pt x="74731" y="9579"/>
                  </a:cubicBezTo>
                  <a:cubicBezTo>
                    <a:pt x="73699" y="11394"/>
                    <a:pt x="72508" y="11596"/>
                    <a:pt x="69887" y="8974"/>
                  </a:cubicBezTo>
                  <a:cubicBezTo>
                    <a:pt x="67266" y="6352"/>
                    <a:pt x="65360" y="11394"/>
                    <a:pt x="62263" y="12000"/>
                  </a:cubicBezTo>
                  <a:cubicBezTo>
                    <a:pt x="59166" y="12504"/>
                    <a:pt x="62263" y="15731"/>
                    <a:pt x="60039" y="18151"/>
                  </a:cubicBezTo>
                  <a:cubicBezTo>
                    <a:pt x="57736" y="20571"/>
                    <a:pt x="54639" y="19260"/>
                    <a:pt x="52177" y="18857"/>
                  </a:cubicBezTo>
                  <a:cubicBezTo>
                    <a:pt x="49794" y="18554"/>
                    <a:pt x="49238" y="16235"/>
                    <a:pt x="47015" y="14016"/>
                  </a:cubicBezTo>
                  <a:cubicBezTo>
                    <a:pt x="44712" y="11798"/>
                    <a:pt x="45268" y="14722"/>
                    <a:pt x="44076" y="16436"/>
                  </a:cubicBezTo>
                  <a:cubicBezTo>
                    <a:pt x="42806" y="18151"/>
                    <a:pt x="41138" y="17747"/>
                    <a:pt x="39708" y="19260"/>
                  </a:cubicBezTo>
                  <a:cubicBezTo>
                    <a:pt x="38358" y="20773"/>
                    <a:pt x="40026" y="23697"/>
                    <a:pt x="42170" y="25613"/>
                  </a:cubicBezTo>
                  <a:cubicBezTo>
                    <a:pt x="44235" y="27428"/>
                    <a:pt x="45982" y="28941"/>
                    <a:pt x="49238" y="28941"/>
                  </a:cubicBezTo>
                  <a:cubicBezTo>
                    <a:pt x="52574" y="28941"/>
                    <a:pt x="50986" y="30252"/>
                    <a:pt x="51144" y="31966"/>
                  </a:cubicBezTo>
                  <a:cubicBezTo>
                    <a:pt x="51303" y="33680"/>
                    <a:pt x="52415" y="34386"/>
                    <a:pt x="53606" y="36403"/>
                  </a:cubicBezTo>
                  <a:cubicBezTo>
                    <a:pt x="54798" y="38521"/>
                    <a:pt x="52574" y="38722"/>
                    <a:pt x="50430" y="38521"/>
                  </a:cubicBezTo>
                  <a:cubicBezTo>
                    <a:pt x="48365" y="38319"/>
                    <a:pt x="47332" y="39226"/>
                    <a:pt x="45426" y="39226"/>
                  </a:cubicBezTo>
                  <a:cubicBezTo>
                    <a:pt x="43520" y="39226"/>
                    <a:pt x="43520" y="40235"/>
                    <a:pt x="41455" y="41344"/>
                  </a:cubicBezTo>
                  <a:cubicBezTo>
                    <a:pt x="39391" y="42453"/>
                    <a:pt x="38358" y="41142"/>
                    <a:pt x="37246" y="39630"/>
                  </a:cubicBezTo>
                  <a:cubicBezTo>
                    <a:pt x="36214" y="38117"/>
                    <a:pt x="35737" y="39025"/>
                    <a:pt x="34705" y="40235"/>
                  </a:cubicBezTo>
                  <a:cubicBezTo>
                    <a:pt x="34387" y="40537"/>
                    <a:pt x="33831" y="40436"/>
                    <a:pt x="33275" y="40134"/>
                  </a:cubicBezTo>
                  <a:cubicBezTo>
                    <a:pt x="32878" y="43361"/>
                    <a:pt x="32481" y="49008"/>
                    <a:pt x="30496" y="49310"/>
                  </a:cubicBezTo>
                  <a:cubicBezTo>
                    <a:pt x="28431" y="49714"/>
                    <a:pt x="27081" y="50117"/>
                    <a:pt x="23269" y="50823"/>
                  </a:cubicBezTo>
                  <a:cubicBezTo>
                    <a:pt x="19457" y="51630"/>
                    <a:pt x="19060" y="51226"/>
                    <a:pt x="13898" y="49714"/>
                  </a:cubicBezTo>
                  <a:cubicBezTo>
                    <a:pt x="8656" y="48201"/>
                    <a:pt x="13898" y="49714"/>
                    <a:pt x="11436" y="52739"/>
                  </a:cubicBezTo>
                  <a:cubicBezTo>
                    <a:pt x="8974" y="55663"/>
                    <a:pt x="8974" y="53042"/>
                    <a:pt x="7624" y="49714"/>
                  </a:cubicBezTo>
                  <a:cubicBezTo>
                    <a:pt x="6273" y="46386"/>
                    <a:pt x="5559" y="50823"/>
                    <a:pt x="2779" y="55361"/>
                  </a:cubicBezTo>
                  <a:cubicBezTo>
                    <a:pt x="0" y="59798"/>
                    <a:pt x="714" y="57579"/>
                    <a:pt x="2779" y="59798"/>
                  </a:cubicBezTo>
                  <a:cubicBezTo>
                    <a:pt x="4844" y="62016"/>
                    <a:pt x="4129" y="62420"/>
                    <a:pt x="2382" y="63529"/>
                  </a:cubicBezTo>
                  <a:cubicBezTo>
                    <a:pt x="714" y="64638"/>
                    <a:pt x="2064" y="69176"/>
                    <a:pt x="4129" y="70991"/>
                  </a:cubicBezTo>
                  <a:cubicBezTo>
                    <a:pt x="6273" y="72907"/>
                    <a:pt x="8974" y="73310"/>
                    <a:pt x="8974" y="70991"/>
                  </a:cubicBezTo>
                  <a:cubicBezTo>
                    <a:pt x="8974" y="68773"/>
                    <a:pt x="11118" y="69478"/>
                    <a:pt x="12150" y="70689"/>
                  </a:cubicBezTo>
                  <a:cubicBezTo>
                    <a:pt x="13183" y="71798"/>
                    <a:pt x="14533" y="68067"/>
                    <a:pt x="16677" y="68369"/>
                  </a:cubicBezTo>
                  <a:cubicBezTo>
                    <a:pt x="18742" y="68773"/>
                    <a:pt x="19060" y="71394"/>
                    <a:pt x="20489" y="72907"/>
                  </a:cubicBezTo>
                  <a:cubicBezTo>
                    <a:pt x="21839" y="74420"/>
                    <a:pt x="21839" y="77344"/>
                    <a:pt x="20489" y="79663"/>
                  </a:cubicBezTo>
                  <a:cubicBezTo>
                    <a:pt x="19060" y="81882"/>
                    <a:pt x="18742" y="81882"/>
                    <a:pt x="15962" y="86319"/>
                  </a:cubicBezTo>
                  <a:cubicBezTo>
                    <a:pt x="13183" y="90857"/>
                    <a:pt x="15962" y="93478"/>
                    <a:pt x="15962" y="96100"/>
                  </a:cubicBezTo>
                  <a:cubicBezTo>
                    <a:pt x="15962" y="98722"/>
                    <a:pt x="20489" y="101344"/>
                    <a:pt x="22554" y="103563"/>
                  </a:cubicBezTo>
                  <a:cubicBezTo>
                    <a:pt x="24619" y="105781"/>
                    <a:pt x="23587" y="110218"/>
                    <a:pt x="20489" y="113647"/>
                  </a:cubicBezTo>
                  <a:cubicBezTo>
                    <a:pt x="17313" y="116974"/>
                    <a:pt x="20807" y="118890"/>
                    <a:pt x="24301" y="118890"/>
                  </a:cubicBezTo>
                  <a:cubicBezTo>
                    <a:pt x="27716" y="118890"/>
                    <a:pt x="28431" y="116974"/>
                    <a:pt x="29861" y="114756"/>
                  </a:cubicBezTo>
                  <a:cubicBezTo>
                    <a:pt x="31211" y="112537"/>
                    <a:pt x="31528" y="111025"/>
                    <a:pt x="34308" y="110621"/>
                  </a:cubicBezTo>
                  <a:cubicBezTo>
                    <a:pt x="37088" y="110218"/>
                    <a:pt x="39549" y="114756"/>
                    <a:pt x="41614" y="114352"/>
                  </a:cubicBezTo>
                  <a:cubicBezTo>
                    <a:pt x="43679" y="114050"/>
                    <a:pt x="46141" y="115462"/>
                    <a:pt x="48921" y="117781"/>
                  </a:cubicBezTo>
                  <a:cubicBezTo>
                    <a:pt x="51700" y="120000"/>
                    <a:pt x="53448" y="115865"/>
                    <a:pt x="53448" y="112134"/>
                  </a:cubicBezTo>
                  <a:cubicBezTo>
                    <a:pt x="53448" y="108403"/>
                    <a:pt x="58610" y="109512"/>
                    <a:pt x="60357" y="107294"/>
                  </a:cubicBezTo>
                  <a:cubicBezTo>
                    <a:pt x="62104" y="105075"/>
                    <a:pt x="63454" y="103563"/>
                    <a:pt x="67266" y="103159"/>
                  </a:cubicBezTo>
                  <a:cubicBezTo>
                    <a:pt x="71078" y="102756"/>
                    <a:pt x="70046" y="99831"/>
                    <a:pt x="73223" y="96100"/>
                  </a:cubicBezTo>
                  <a:cubicBezTo>
                    <a:pt x="76320" y="92369"/>
                    <a:pt x="75605" y="95294"/>
                    <a:pt x="77035" y="98722"/>
                  </a:cubicBezTo>
                  <a:cubicBezTo>
                    <a:pt x="78385" y="102050"/>
                    <a:pt x="80847" y="102050"/>
                    <a:pt x="82197" y="100941"/>
                  </a:cubicBezTo>
                  <a:cubicBezTo>
                    <a:pt x="83626" y="99831"/>
                    <a:pt x="84262" y="101344"/>
                    <a:pt x="86406" y="103865"/>
                  </a:cubicBezTo>
                  <a:cubicBezTo>
                    <a:pt x="88471" y="106487"/>
                    <a:pt x="88471" y="102756"/>
                    <a:pt x="90853" y="102050"/>
                  </a:cubicBezTo>
                  <a:cubicBezTo>
                    <a:pt x="93315" y="101344"/>
                    <a:pt x="92283" y="99025"/>
                    <a:pt x="92998" y="96403"/>
                  </a:cubicBezTo>
                  <a:cubicBezTo>
                    <a:pt x="93633" y="93781"/>
                    <a:pt x="96810" y="93075"/>
                    <a:pt x="99192" y="94991"/>
                  </a:cubicBezTo>
                  <a:cubicBezTo>
                    <a:pt x="101654" y="96806"/>
                    <a:pt x="102686" y="96100"/>
                    <a:pt x="103401" y="93478"/>
                  </a:cubicBezTo>
                  <a:cubicBezTo>
                    <a:pt x="104037" y="90857"/>
                    <a:pt x="105466" y="92369"/>
                    <a:pt x="108960" y="92369"/>
                  </a:cubicBezTo>
                  <a:cubicBezTo>
                    <a:pt x="112375" y="92369"/>
                    <a:pt x="108960" y="89747"/>
                    <a:pt x="108960" y="86722"/>
                  </a:cubicBezTo>
                  <a:cubicBezTo>
                    <a:pt x="108960" y="83697"/>
                    <a:pt x="112772" y="84100"/>
                    <a:pt x="114123" y="85613"/>
                  </a:cubicBezTo>
                  <a:cubicBezTo>
                    <a:pt x="115552" y="87126"/>
                    <a:pt x="116585" y="86016"/>
                    <a:pt x="118252" y="82588"/>
                  </a:cubicBezTo>
                  <a:cubicBezTo>
                    <a:pt x="120000" y="79260"/>
                    <a:pt x="118649" y="76235"/>
                    <a:pt x="117935" y="75126"/>
                  </a:cubicBezTo>
                  <a:cubicBezTo>
                    <a:pt x="117220" y="74016"/>
                    <a:pt x="115155" y="69882"/>
                    <a:pt x="116585" y="67663"/>
                  </a:cubicBezTo>
                  <a:cubicBezTo>
                    <a:pt x="117935" y="65445"/>
                    <a:pt x="118649" y="66151"/>
                    <a:pt x="117617" y="64336"/>
                  </a:cubicBezTo>
                  <a:cubicBezTo>
                    <a:pt x="116585" y="62420"/>
                    <a:pt x="115155" y="60907"/>
                    <a:pt x="116902" y="59798"/>
                  </a:cubicBezTo>
                  <a:cubicBezTo>
                    <a:pt x="118649" y="58689"/>
                    <a:pt x="118252" y="57579"/>
                    <a:pt x="117935" y="53042"/>
                  </a:cubicBezTo>
                  <a:cubicBezTo>
                    <a:pt x="117617" y="48605"/>
                    <a:pt x="114123" y="52336"/>
                    <a:pt x="110628" y="51630"/>
                  </a:cubicBezTo>
                  <a:cubicBezTo>
                    <a:pt x="107213" y="50823"/>
                    <a:pt x="108246" y="55361"/>
                    <a:pt x="105069" y="53848"/>
                  </a:cubicBezTo>
                  <a:cubicBezTo>
                    <a:pt x="101972" y="52336"/>
                    <a:pt x="104751" y="51630"/>
                    <a:pt x="106499" y="49008"/>
                  </a:cubicBezTo>
                  <a:cubicBezTo>
                    <a:pt x="108246" y="46386"/>
                    <a:pt x="112375" y="42957"/>
                    <a:pt x="115155" y="42252"/>
                  </a:cubicBezTo>
                  <a:cubicBezTo>
                    <a:pt x="117935" y="41445"/>
                    <a:pt x="115870" y="38117"/>
                    <a:pt x="114123" y="34789"/>
                  </a:cubicBezTo>
                  <a:cubicBezTo>
                    <a:pt x="112375" y="31361"/>
                    <a:pt x="112058" y="30252"/>
                    <a:pt x="113090" y="26521"/>
                  </a:cubicBezTo>
                  <a:cubicBezTo>
                    <a:pt x="114123" y="22789"/>
                    <a:pt x="113408" y="23193"/>
                    <a:pt x="111343" y="20168"/>
                  </a:cubicBezTo>
                  <a:cubicBezTo>
                    <a:pt x="111264" y="20067"/>
                    <a:pt x="111264" y="20067"/>
                    <a:pt x="111184" y="19966"/>
                  </a:cubicBezTo>
                  <a:cubicBezTo>
                    <a:pt x="109913" y="20974"/>
                    <a:pt x="109040" y="21882"/>
                    <a:pt x="107372" y="22386"/>
                  </a:cubicBezTo>
                  <a:cubicBezTo>
                    <a:pt x="104751" y="23394"/>
                    <a:pt x="104592" y="23697"/>
                    <a:pt x="101257" y="22084"/>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13" name="Shape 3013"/>
            <p:cNvSpPr/>
            <p:nvPr/>
          </p:nvSpPr>
          <p:spPr>
            <a:xfrm>
              <a:off x="2329" y="2462"/>
              <a:ext cx="1423" cy="954"/>
            </a:xfrm>
            <a:custGeom>
              <a:avLst/>
              <a:gdLst/>
              <a:ahLst/>
              <a:cxnLst/>
              <a:rect l="0" t="0" r="0" b="0"/>
              <a:pathLst>
                <a:path w="120000" h="120000" extrusionOk="0">
                  <a:moveTo>
                    <a:pt x="119336" y="37456"/>
                  </a:moveTo>
                  <a:cubicBezTo>
                    <a:pt x="118711" y="35650"/>
                    <a:pt x="117423" y="35184"/>
                    <a:pt x="117540" y="34019"/>
                  </a:cubicBezTo>
                  <a:cubicBezTo>
                    <a:pt x="117696" y="32912"/>
                    <a:pt x="118594" y="30990"/>
                    <a:pt x="117423" y="31106"/>
                  </a:cubicBezTo>
                  <a:cubicBezTo>
                    <a:pt x="116291" y="31281"/>
                    <a:pt x="114612" y="30291"/>
                    <a:pt x="113207" y="31281"/>
                  </a:cubicBezTo>
                  <a:cubicBezTo>
                    <a:pt x="111802" y="32271"/>
                    <a:pt x="111177" y="33203"/>
                    <a:pt x="110006" y="31631"/>
                  </a:cubicBezTo>
                  <a:cubicBezTo>
                    <a:pt x="108874" y="30000"/>
                    <a:pt x="109381" y="29359"/>
                    <a:pt x="107976" y="29533"/>
                  </a:cubicBezTo>
                  <a:cubicBezTo>
                    <a:pt x="106571" y="29650"/>
                    <a:pt x="106063" y="29533"/>
                    <a:pt x="105400" y="28543"/>
                  </a:cubicBezTo>
                  <a:cubicBezTo>
                    <a:pt x="104775" y="27553"/>
                    <a:pt x="103877" y="26446"/>
                    <a:pt x="102979" y="26446"/>
                  </a:cubicBezTo>
                  <a:cubicBezTo>
                    <a:pt x="102081" y="26446"/>
                    <a:pt x="101457" y="25281"/>
                    <a:pt x="100403" y="26446"/>
                  </a:cubicBezTo>
                  <a:cubicBezTo>
                    <a:pt x="99388" y="27553"/>
                    <a:pt x="98490" y="28543"/>
                    <a:pt x="97475" y="27262"/>
                  </a:cubicBezTo>
                  <a:cubicBezTo>
                    <a:pt x="96460" y="25922"/>
                    <a:pt x="95679" y="24349"/>
                    <a:pt x="95055" y="24640"/>
                  </a:cubicBezTo>
                  <a:cubicBezTo>
                    <a:pt x="94391" y="24990"/>
                    <a:pt x="94040" y="24990"/>
                    <a:pt x="93649" y="24000"/>
                  </a:cubicBezTo>
                  <a:cubicBezTo>
                    <a:pt x="93259" y="23009"/>
                    <a:pt x="92986" y="22893"/>
                    <a:pt x="92244" y="23359"/>
                  </a:cubicBezTo>
                  <a:cubicBezTo>
                    <a:pt x="91463" y="23825"/>
                    <a:pt x="90839" y="24466"/>
                    <a:pt x="90175" y="23359"/>
                  </a:cubicBezTo>
                  <a:cubicBezTo>
                    <a:pt x="89551" y="22194"/>
                    <a:pt x="90448" y="20446"/>
                    <a:pt x="88770" y="20621"/>
                  </a:cubicBezTo>
                  <a:cubicBezTo>
                    <a:pt x="87130" y="20737"/>
                    <a:pt x="86271" y="20271"/>
                    <a:pt x="84905" y="21378"/>
                  </a:cubicBezTo>
                  <a:cubicBezTo>
                    <a:pt x="83539" y="22427"/>
                    <a:pt x="81899" y="23825"/>
                    <a:pt x="80806" y="22019"/>
                  </a:cubicBezTo>
                  <a:cubicBezTo>
                    <a:pt x="79713" y="20155"/>
                    <a:pt x="79596" y="18233"/>
                    <a:pt x="78347" y="18233"/>
                  </a:cubicBezTo>
                  <a:cubicBezTo>
                    <a:pt x="77059" y="18233"/>
                    <a:pt x="74834" y="17708"/>
                    <a:pt x="74756" y="18640"/>
                  </a:cubicBezTo>
                  <a:cubicBezTo>
                    <a:pt x="74677" y="19631"/>
                    <a:pt x="75536" y="21902"/>
                    <a:pt x="73545" y="22893"/>
                  </a:cubicBezTo>
                  <a:cubicBezTo>
                    <a:pt x="71594" y="23825"/>
                    <a:pt x="72023" y="24466"/>
                    <a:pt x="70149" y="23417"/>
                  </a:cubicBezTo>
                  <a:cubicBezTo>
                    <a:pt x="68275" y="22310"/>
                    <a:pt x="68197" y="23417"/>
                    <a:pt x="67182" y="22427"/>
                  </a:cubicBezTo>
                  <a:cubicBezTo>
                    <a:pt x="66128" y="21436"/>
                    <a:pt x="65309" y="21262"/>
                    <a:pt x="65191" y="20038"/>
                  </a:cubicBezTo>
                  <a:cubicBezTo>
                    <a:pt x="65113" y="18873"/>
                    <a:pt x="65309" y="17242"/>
                    <a:pt x="64255" y="16077"/>
                  </a:cubicBezTo>
                  <a:cubicBezTo>
                    <a:pt x="63240" y="14854"/>
                    <a:pt x="64528" y="14097"/>
                    <a:pt x="63591" y="13281"/>
                  </a:cubicBezTo>
                  <a:cubicBezTo>
                    <a:pt x="62654" y="12407"/>
                    <a:pt x="61951" y="12932"/>
                    <a:pt x="61444" y="13922"/>
                  </a:cubicBezTo>
                  <a:cubicBezTo>
                    <a:pt x="60936" y="14854"/>
                    <a:pt x="60156" y="15203"/>
                    <a:pt x="59492" y="14446"/>
                  </a:cubicBezTo>
                  <a:cubicBezTo>
                    <a:pt x="58828" y="13689"/>
                    <a:pt x="58399" y="12699"/>
                    <a:pt x="57540" y="11766"/>
                  </a:cubicBezTo>
                  <a:cubicBezTo>
                    <a:pt x="56681" y="10776"/>
                    <a:pt x="56174" y="10893"/>
                    <a:pt x="56096" y="10019"/>
                  </a:cubicBezTo>
                  <a:cubicBezTo>
                    <a:pt x="55979" y="9145"/>
                    <a:pt x="56525" y="7747"/>
                    <a:pt x="55159" y="7514"/>
                  </a:cubicBezTo>
                  <a:cubicBezTo>
                    <a:pt x="53793" y="7339"/>
                    <a:pt x="53363" y="7456"/>
                    <a:pt x="53363" y="6116"/>
                  </a:cubicBezTo>
                  <a:cubicBezTo>
                    <a:pt x="53363" y="4834"/>
                    <a:pt x="53793" y="1165"/>
                    <a:pt x="52504" y="815"/>
                  </a:cubicBezTo>
                  <a:cubicBezTo>
                    <a:pt x="51216" y="524"/>
                    <a:pt x="51294" y="0"/>
                    <a:pt x="49342" y="1281"/>
                  </a:cubicBezTo>
                  <a:cubicBezTo>
                    <a:pt x="47391" y="2563"/>
                    <a:pt x="47391" y="2912"/>
                    <a:pt x="46610" y="2912"/>
                  </a:cubicBezTo>
                  <a:cubicBezTo>
                    <a:pt x="45868" y="2912"/>
                    <a:pt x="44580" y="3436"/>
                    <a:pt x="44736" y="4601"/>
                  </a:cubicBezTo>
                  <a:cubicBezTo>
                    <a:pt x="44853" y="5533"/>
                    <a:pt x="45751" y="6699"/>
                    <a:pt x="46024" y="7922"/>
                  </a:cubicBezTo>
                  <a:cubicBezTo>
                    <a:pt x="46688" y="7980"/>
                    <a:pt x="47117" y="8271"/>
                    <a:pt x="47234" y="9669"/>
                  </a:cubicBezTo>
                  <a:cubicBezTo>
                    <a:pt x="47391" y="12291"/>
                    <a:pt x="46688" y="13165"/>
                    <a:pt x="46688" y="14854"/>
                  </a:cubicBezTo>
                  <a:cubicBezTo>
                    <a:pt x="46688" y="16601"/>
                    <a:pt x="45517" y="18524"/>
                    <a:pt x="44814" y="17009"/>
                  </a:cubicBezTo>
                  <a:cubicBezTo>
                    <a:pt x="44150" y="15553"/>
                    <a:pt x="43448" y="13572"/>
                    <a:pt x="42433" y="15320"/>
                  </a:cubicBezTo>
                  <a:cubicBezTo>
                    <a:pt x="41418" y="17009"/>
                    <a:pt x="40208" y="18524"/>
                    <a:pt x="39193" y="16601"/>
                  </a:cubicBezTo>
                  <a:cubicBezTo>
                    <a:pt x="38178" y="14679"/>
                    <a:pt x="37670" y="12932"/>
                    <a:pt x="36460" y="14213"/>
                  </a:cubicBezTo>
                  <a:cubicBezTo>
                    <a:pt x="35289" y="15553"/>
                    <a:pt x="33571" y="17009"/>
                    <a:pt x="33571" y="18757"/>
                  </a:cubicBezTo>
                  <a:cubicBezTo>
                    <a:pt x="33571" y="20504"/>
                    <a:pt x="34274" y="23533"/>
                    <a:pt x="32205" y="23533"/>
                  </a:cubicBezTo>
                  <a:cubicBezTo>
                    <a:pt x="30175" y="23533"/>
                    <a:pt x="28458" y="23708"/>
                    <a:pt x="27247" y="21786"/>
                  </a:cubicBezTo>
                  <a:cubicBezTo>
                    <a:pt x="26076" y="19864"/>
                    <a:pt x="24359" y="17708"/>
                    <a:pt x="23851" y="15961"/>
                  </a:cubicBezTo>
                  <a:cubicBezTo>
                    <a:pt x="23344" y="14213"/>
                    <a:pt x="22485" y="12524"/>
                    <a:pt x="21314" y="13572"/>
                  </a:cubicBezTo>
                  <a:cubicBezTo>
                    <a:pt x="20104" y="14679"/>
                    <a:pt x="19245" y="17009"/>
                    <a:pt x="18074" y="15553"/>
                  </a:cubicBezTo>
                  <a:cubicBezTo>
                    <a:pt x="16864" y="14038"/>
                    <a:pt x="16161" y="15087"/>
                    <a:pt x="15146" y="13572"/>
                  </a:cubicBezTo>
                  <a:cubicBezTo>
                    <a:pt x="14131" y="12058"/>
                    <a:pt x="13467" y="11009"/>
                    <a:pt x="12608" y="12058"/>
                  </a:cubicBezTo>
                  <a:cubicBezTo>
                    <a:pt x="11750" y="13165"/>
                    <a:pt x="10032" y="12932"/>
                    <a:pt x="9173" y="12932"/>
                  </a:cubicBezTo>
                  <a:cubicBezTo>
                    <a:pt x="8353" y="12932"/>
                    <a:pt x="6128" y="11883"/>
                    <a:pt x="4567" y="12932"/>
                  </a:cubicBezTo>
                  <a:cubicBezTo>
                    <a:pt x="3044" y="14038"/>
                    <a:pt x="2537" y="14679"/>
                    <a:pt x="2029" y="15553"/>
                  </a:cubicBezTo>
                  <a:cubicBezTo>
                    <a:pt x="1522" y="16368"/>
                    <a:pt x="2888" y="19864"/>
                    <a:pt x="1873" y="20504"/>
                  </a:cubicBezTo>
                  <a:cubicBezTo>
                    <a:pt x="819" y="21145"/>
                    <a:pt x="0" y="22194"/>
                    <a:pt x="1327" y="22660"/>
                  </a:cubicBezTo>
                  <a:cubicBezTo>
                    <a:pt x="2693" y="23067"/>
                    <a:pt x="4255" y="24815"/>
                    <a:pt x="5270" y="25048"/>
                  </a:cubicBezTo>
                  <a:cubicBezTo>
                    <a:pt x="6284" y="25223"/>
                    <a:pt x="7495" y="24349"/>
                    <a:pt x="7807" y="27203"/>
                  </a:cubicBezTo>
                  <a:cubicBezTo>
                    <a:pt x="8158" y="30000"/>
                    <a:pt x="9876" y="30873"/>
                    <a:pt x="10032" y="33203"/>
                  </a:cubicBezTo>
                  <a:cubicBezTo>
                    <a:pt x="10227" y="35592"/>
                    <a:pt x="10383" y="36466"/>
                    <a:pt x="11594" y="37980"/>
                  </a:cubicBezTo>
                  <a:cubicBezTo>
                    <a:pt x="12765" y="39495"/>
                    <a:pt x="15341" y="42058"/>
                    <a:pt x="13467" y="42757"/>
                  </a:cubicBezTo>
                  <a:cubicBezTo>
                    <a:pt x="11594" y="43398"/>
                    <a:pt x="10227" y="42932"/>
                    <a:pt x="11047" y="44679"/>
                  </a:cubicBezTo>
                  <a:cubicBezTo>
                    <a:pt x="11906" y="46427"/>
                    <a:pt x="13272" y="46834"/>
                    <a:pt x="13467" y="48582"/>
                  </a:cubicBezTo>
                  <a:cubicBezTo>
                    <a:pt x="13623" y="50271"/>
                    <a:pt x="14287" y="52019"/>
                    <a:pt x="14482" y="54407"/>
                  </a:cubicBezTo>
                  <a:cubicBezTo>
                    <a:pt x="14638" y="56737"/>
                    <a:pt x="14482" y="57436"/>
                    <a:pt x="14638" y="59592"/>
                  </a:cubicBezTo>
                  <a:cubicBezTo>
                    <a:pt x="14834" y="61747"/>
                    <a:pt x="14131" y="66291"/>
                    <a:pt x="14482" y="68213"/>
                  </a:cubicBezTo>
                  <a:cubicBezTo>
                    <a:pt x="14795" y="69961"/>
                    <a:pt x="15810" y="70834"/>
                    <a:pt x="15068" y="71825"/>
                  </a:cubicBezTo>
                  <a:cubicBezTo>
                    <a:pt x="15849" y="73165"/>
                    <a:pt x="15849" y="74330"/>
                    <a:pt x="15849" y="75786"/>
                  </a:cubicBezTo>
                  <a:cubicBezTo>
                    <a:pt x="15849" y="77941"/>
                    <a:pt x="15653" y="80504"/>
                    <a:pt x="16005" y="84815"/>
                  </a:cubicBezTo>
                  <a:cubicBezTo>
                    <a:pt x="16356" y="89126"/>
                    <a:pt x="17722" y="88077"/>
                    <a:pt x="18737" y="87436"/>
                  </a:cubicBezTo>
                  <a:cubicBezTo>
                    <a:pt x="19752" y="86796"/>
                    <a:pt x="20962" y="86155"/>
                    <a:pt x="21314" y="84815"/>
                  </a:cubicBezTo>
                  <a:cubicBezTo>
                    <a:pt x="21626" y="83533"/>
                    <a:pt x="22836" y="82252"/>
                    <a:pt x="23851" y="82893"/>
                  </a:cubicBezTo>
                  <a:cubicBezTo>
                    <a:pt x="24866" y="83533"/>
                    <a:pt x="25374" y="84407"/>
                    <a:pt x="24359" y="85922"/>
                  </a:cubicBezTo>
                  <a:cubicBezTo>
                    <a:pt x="23344" y="87436"/>
                    <a:pt x="24007" y="88485"/>
                    <a:pt x="25061" y="91106"/>
                  </a:cubicBezTo>
                  <a:cubicBezTo>
                    <a:pt x="26076" y="93669"/>
                    <a:pt x="29472" y="93262"/>
                    <a:pt x="30683" y="94951"/>
                  </a:cubicBezTo>
                  <a:cubicBezTo>
                    <a:pt x="31854" y="96699"/>
                    <a:pt x="34079" y="100135"/>
                    <a:pt x="34586" y="102524"/>
                  </a:cubicBezTo>
                  <a:cubicBezTo>
                    <a:pt x="35094" y="104912"/>
                    <a:pt x="34782" y="105786"/>
                    <a:pt x="36460" y="107475"/>
                  </a:cubicBezTo>
                  <a:cubicBezTo>
                    <a:pt x="38178" y="109223"/>
                    <a:pt x="36460" y="111844"/>
                    <a:pt x="38022" y="113126"/>
                  </a:cubicBezTo>
                  <a:cubicBezTo>
                    <a:pt x="39544" y="114407"/>
                    <a:pt x="39037" y="116563"/>
                    <a:pt x="39193" y="117203"/>
                  </a:cubicBezTo>
                  <a:cubicBezTo>
                    <a:pt x="39388" y="117844"/>
                    <a:pt x="41262" y="119592"/>
                    <a:pt x="42784" y="119825"/>
                  </a:cubicBezTo>
                  <a:cubicBezTo>
                    <a:pt x="44307" y="120000"/>
                    <a:pt x="46180" y="118077"/>
                    <a:pt x="47547" y="115922"/>
                  </a:cubicBezTo>
                  <a:cubicBezTo>
                    <a:pt x="48913" y="113766"/>
                    <a:pt x="49420" y="116330"/>
                    <a:pt x="49616" y="117029"/>
                  </a:cubicBezTo>
                  <a:cubicBezTo>
                    <a:pt x="49772" y="117669"/>
                    <a:pt x="51489" y="117203"/>
                    <a:pt x="52661" y="115689"/>
                  </a:cubicBezTo>
                  <a:cubicBezTo>
                    <a:pt x="53871" y="114174"/>
                    <a:pt x="53675" y="111145"/>
                    <a:pt x="52661" y="108815"/>
                  </a:cubicBezTo>
                  <a:cubicBezTo>
                    <a:pt x="51646" y="106427"/>
                    <a:pt x="52153" y="105786"/>
                    <a:pt x="51997" y="103805"/>
                  </a:cubicBezTo>
                  <a:cubicBezTo>
                    <a:pt x="51802" y="101883"/>
                    <a:pt x="52153" y="100601"/>
                    <a:pt x="53675" y="100368"/>
                  </a:cubicBezTo>
                  <a:cubicBezTo>
                    <a:pt x="55237" y="100135"/>
                    <a:pt x="55744" y="96932"/>
                    <a:pt x="56759" y="95417"/>
                  </a:cubicBezTo>
                  <a:cubicBezTo>
                    <a:pt x="57774" y="93902"/>
                    <a:pt x="57970" y="91747"/>
                    <a:pt x="57111" y="90233"/>
                  </a:cubicBezTo>
                  <a:cubicBezTo>
                    <a:pt x="56252" y="88718"/>
                    <a:pt x="58985" y="87611"/>
                    <a:pt x="60351" y="87203"/>
                  </a:cubicBezTo>
                  <a:cubicBezTo>
                    <a:pt x="61717" y="86796"/>
                    <a:pt x="62225" y="85281"/>
                    <a:pt x="60702" y="83766"/>
                  </a:cubicBezTo>
                  <a:cubicBezTo>
                    <a:pt x="59141" y="82252"/>
                    <a:pt x="62888" y="81611"/>
                    <a:pt x="64606" y="81378"/>
                  </a:cubicBezTo>
                  <a:cubicBezTo>
                    <a:pt x="66324" y="81145"/>
                    <a:pt x="65465" y="82893"/>
                    <a:pt x="65113" y="83533"/>
                  </a:cubicBezTo>
                  <a:cubicBezTo>
                    <a:pt x="64762" y="84174"/>
                    <a:pt x="64762" y="85281"/>
                    <a:pt x="65621" y="86330"/>
                  </a:cubicBezTo>
                  <a:cubicBezTo>
                    <a:pt x="66480" y="87436"/>
                    <a:pt x="66987" y="89126"/>
                    <a:pt x="66128" y="90233"/>
                  </a:cubicBezTo>
                  <a:cubicBezTo>
                    <a:pt x="65309" y="91281"/>
                    <a:pt x="66987" y="92388"/>
                    <a:pt x="68549" y="92796"/>
                  </a:cubicBezTo>
                  <a:cubicBezTo>
                    <a:pt x="70071" y="93262"/>
                    <a:pt x="71594" y="91281"/>
                    <a:pt x="72101" y="90000"/>
                  </a:cubicBezTo>
                  <a:cubicBezTo>
                    <a:pt x="72608" y="88718"/>
                    <a:pt x="73662" y="89592"/>
                    <a:pt x="74326" y="90000"/>
                  </a:cubicBezTo>
                  <a:cubicBezTo>
                    <a:pt x="75029" y="90466"/>
                    <a:pt x="75536" y="92155"/>
                    <a:pt x="75341" y="93902"/>
                  </a:cubicBezTo>
                  <a:cubicBezTo>
                    <a:pt x="75341" y="94019"/>
                    <a:pt x="75341" y="94077"/>
                    <a:pt x="75341" y="94194"/>
                  </a:cubicBezTo>
                  <a:cubicBezTo>
                    <a:pt x="75614" y="94368"/>
                    <a:pt x="75888" y="94427"/>
                    <a:pt x="76044" y="94252"/>
                  </a:cubicBezTo>
                  <a:cubicBezTo>
                    <a:pt x="76551" y="93553"/>
                    <a:pt x="76785" y="93029"/>
                    <a:pt x="77293" y="93902"/>
                  </a:cubicBezTo>
                  <a:cubicBezTo>
                    <a:pt x="77839" y="94776"/>
                    <a:pt x="78347" y="95533"/>
                    <a:pt x="79362" y="94893"/>
                  </a:cubicBezTo>
                  <a:cubicBezTo>
                    <a:pt x="80377" y="94252"/>
                    <a:pt x="80377" y="93669"/>
                    <a:pt x="81314" y="93669"/>
                  </a:cubicBezTo>
                  <a:cubicBezTo>
                    <a:pt x="82251" y="93669"/>
                    <a:pt x="82758" y="93145"/>
                    <a:pt x="83773" y="93262"/>
                  </a:cubicBezTo>
                  <a:cubicBezTo>
                    <a:pt x="84827" y="93378"/>
                    <a:pt x="85920" y="93262"/>
                    <a:pt x="85335" y="92038"/>
                  </a:cubicBezTo>
                  <a:cubicBezTo>
                    <a:pt x="84749" y="90873"/>
                    <a:pt x="84202" y="90466"/>
                    <a:pt x="84124" y="89475"/>
                  </a:cubicBezTo>
                  <a:cubicBezTo>
                    <a:pt x="84046" y="88485"/>
                    <a:pt x="84827" y="87728"/>
                    <a:pt x="83188" y="87728"/>
                  </a:cubicBezTo>
                  <a:cubicBezTo>
                    <a:pt x="81587" y="87728"/>
                    <a:pt x="80728" y="86854"/>
                    <a:pt x="79713" y="85805"/>
                  </a:cubicBezTo>
                  <a:cubicBezTo>
                    <a:pt x="78659" y="84699"/>
                    <a:pt x="77839" y="83009"/>
                    <a:pt x="78503" y="82135"/>
                  </a:cubicBezTo>
                  <a:cubicBezTo>
                    <a:pt x="79206" y="81262"/>
                    <a:pt x="80026" y="81495"/>
                    <a:pt x="80650" y="80504"/>
                  </a:cubicBezTo>
                  <a:cubicBezTo>
                    <a:pt x="81236" y="79514"/>
                    <a:pt x="80962" y="77825"/>
                    <a:pt x="82094" y="79106"/>
                  </a:cubicBezTo>
                  <a:cubicBezTo>
                    <a:pt x="83188" y="80388"/>
                    <a:pt x="83461" y="81728"/>
                    <a:pt x="84632" y="81902"/>
                  </a:cubicBezTo>
                  <a:cubicBezTo>
                    <a:pt x="85842" y="82135"/>
                    <a:pt x="87364" y="82893"/>
                    <a:pt x="88497" y="81495"/>
                  </a:cubicBezTo>
                  <a:cubicBezTo>
                    <a:pt x="89590" y="80097"/>
                    <a:pt x="88067" y="78233"/>
                    <a:pt x="89590" y="77941"/>
                  </a:cubicBezTo>
                  <a:cubicBezTo>
                    <a:pt x="91112" y="77592"/>
                    <a:pt x="92049" y="74679"/>
                    <a:pt x="93337" y="76194"/>
                  </a:cubicBezTo>
                  <a:cubicBezTo>
                    <a:pt x="94625" y="77708"/>
                    <a:pt x="95211" y="77592"/>
                    <a:pt x="95718" y="76543"/>
                  </a:cubicBezTo>
                  <a:cubicBezTo>
                    <a:pt x="96226" y="75436"/>
                    <a:pt x="96577" y="74563"/>
                    <a:pt x="95797" y="73514"/>
                  </a:cubicBezTo>
                  <a:cubicBezTo>
                    <a:pt x="95055" y="72407"/>
                    <a:pt x="95640" y="71009"/>
                    <a:pt x="96655" y="71359"/>
                  </a:cubicBezTo>
                  <a:cubicBezTo>
                    <a:pt x="97670" y="71650"/>
                    <a:pt x="98802" y="72000"/>
                    <a:pt x="98959" y="73048"/>
                  </a:cubicBezTo>
                  <a:cubicBezTo>
                    <a:pt x="99154" y="74155"/>
                    <a:pt x="99895" y="75320"/>
                    <a:pt x="100598" y="74155"/>
                  </a:cubicBezTo>
                  <a:cubicBezTo>
                    <a:pt x="101262" y="72932"/>
                    <a:pt x="101691" y="72757"/>
                    <a:pt x="102823" y="72873"/>
                  </a:cubicBezTo>
                  <a:cubicBezTo>
                    <a:pt x="103916" y="72932"/>
                    <a:pt x="104268" y="73922"/>
                    <a:pt x="104268" y="74796"/>
                  </a:cubicBezTo>
                  <a:cubicBezTo>
                    <a:pt x="104268" y="75669"/>
                    <a:pt x="105204" y="76077"/>
                    <a:pt x="104775" y="77067"/>
                  </a:cubicBezTo>
                  <a:cubicBezTo>
                    <a:pt x="104346" y="78058"/>
                    <a:pt x="103760" y="78233"/>
                    <a:pt x="104697" y="78466"/>
                  </a:cubicBezTo>
                  <a:cubicBezTo>
                    <a:pt x="105634" y="78699"/>
                    <a:pt x="106376" y="78815"/>
                    <a:pt x="106883" y="80213"/>
                  </a:cubicBezTo>
                  <a:cubicBezTo>
                    <a:pt x="107391" y="81611"/>
                    <a:pt x="107156" y="82776"/>
                    <a:pt x="108757" y="83766"/>
                  </a:cubicBezTo>
                  <a:cubicBezTo>
                    <a:pt x="110396" y="84699"/>
                    <a:pt x="110474" y="84524"/>
                    <a:pt x="111763" y="83941"/>
                  </a:cubicBezTo>
                  <a:cubicBezTo>
                    <a:pt x="112582" y="83650"/>
                    <a:pt x="113012" y="83126"/>
                    <a:pt x="113636" y="82543"/>
                  </a:cubicBezTo>
                  <a:cubicBezTo>
                    <a:pt x="112817" y="80912"/>
                    <a:pt x="114534" y="80679"/>
                    <a:pt x="113871" y="79223"/>
                  </a:cubicBezTo>
                  <a:cubicBezTo>
                    <a:pt x="113207" y="77708"/>
                    <a:pt x="112856" y="74679"/>
                    <a:pt x="112856" y="71650"/>
                  </a:cubicBezTo>
                  <a:cubicBezTo>
                    <a:pt x="112856" y="71417"/>
                    <a:pt x="112856" y="71126"/>
                    <a:pt x="112895" y="70893"/>
                  </a:cubicBezTo>
                  <a:cubicBezTo>
                    <a:pt x="110787" y="69029"/>
                    <a:pt x="110787" y="69029"/>
                    <a:pt x="110787" y="69029"/>
                  </a:cubicBezTo>
                  <a:cubicBezTo>
                    <a:pt x="110787" y="69029"/>
                    <a:pt x="108601" y="67398"/>
                    <a:pt x="108718" y="65592"/>
                  </a:cubicBezTo>
                  <a:cubicBezTo>
                    <a:pt x="108874" y="63844"/>
                    <a:pt x="109381" y="64834"/>
                    <a:pt x="107976" y="63669"/>
                  </a:cubicBezTo>
                  <a:cubicBezTo>
                    <a:pt x="106571" y="62563"/>
                    <a:pt x="106571" y="62213"/>
                    <a:pt x="105907" y="61106"/>
                  </a:cubicBezTo>
                  <a:cubicBezTo>
                    <a:pt x="105283" y="59941"/>
                    <a:pt x="105165" y="58485"/>
                    <a:pt x="105283" y="57203"/>
                  </a:cubicBezTo>
                  <a:cubicBezTo>
                    <a:pt x="105400" y="55922"/>
                    <a:pt x="106297" y="55223"/>
                    <a:pt x="105283" y="54757"/>
                  </a:cubicBezTo>
                  <a:cubicBezTo>
                    <a:pt x="104268" y="54291"/>
                    <a:pt x="102706" y="53650"/>
                    <a:pt x="104111" y="52310"/>
                  </a:cubicBezTo>
                  <a:cubicBezTo>
                    <a:pt x="105517" y="51029"/>
                    <a:pt x="106180" y="50854"/>
                    <a:pt x="106180" y="50854"/>
                  </a:cubicBezTo>
                  <a:cubicBezTo>
                    <a:pt x="106180" y="50854"/>
                    <a:pt x="106805" y="50737"/>
                    <a:pt x="108093" y="50213"/>
                  </a:cubicBezTo>
                  <a:cubicBezTo>
                    <a:pt x="109381" y="49747"/>
                    <a:pt x="110631" y="49747"/>
                    <a:pt x="111528" y="49747"/>
                  </a:cubicBezTo>
                  <a:cubicBezTo>
                    <a:pt x="112426" y="49747"/>
                    <a:pt x="114339" y="48932"/>
                    <a:pt x="115003" y="47825"/>
                  </a:cubicBezTo>
                  <a:cubicBezTo>
                    <a:pt x="115627" y="46660"/>
                    <a:pt x="117306" y="44213"/>
                    <a:pt x="117931" y="44912"/>
                  </a:cubicBezTo>
                  <a:cubicBezTo>
                    <a:pt x="118594" y="45553"/>
                    <a:pt x="120000" y="45378"/>
                    <a:pt x="120000" y="43281"/>
                  </a:cubicBezTo>
                  <a:cubicBezTo>
                    <a:pt x="120000" y="41184"/>
                    <a:pt x="120000" y="39203"/>
                    <a:pt x="119336" y="37456"/>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14" name="Shape 3014"/>
            <p:cNvSpPr/>
            <p:nvPr/>
          </p:nvSpPr>
          <p:spPr>
            <a:xfrm>
              <a:off x="1989" y="1453"/>
              <a:ext cx="1563" cy="1203"/>
            </a:xfrm>
            <a:custGeom>
              <a:avLst/>
              <a:gdLst/>
              <a:ahLst/>
              <a:cxnLst/>
              <a:rect l="0" t="0" r="0" b="0"/>
              <a:pathLst>
                <a:path w="120000" h="120000" extrusionOk="0">
                  <a:moveTo>
                    <a:pt x="118043" y="79553"/>
                  </a:moveTo>
                  <a:cubicBezTo>
                    <a:pt x="118826" y="78260"/>
                    <a:pt x="120000" y="78076"/>
                    <a:pt x="119466" y="76552"/>
                  </a:cubicBezTo>
                  <a:cubicBezTo>
                    <a:pt x="118897" y="75028"/>
                    <a:pt x="119679" y="73551"/>
                    <a:pt x="118292" y="73043"/>
                  </a:cubicBezTo>
                  <a:cubicBezTo>
                    <a:pt x="116905" y="72535"/>
                    <a:pt x="114629" y="72258"/>
                    <a:pt x="113633" y="71150"/>
                  </a:cubicBezTo>
                  <a:cubicBezTo>
                    <a:pt x="112637" y="70042"/>
                    <a:pt x="112531" y="69765"/>
                    <a:pt x="111144" y="69442"/>
                  </a:cubicBezTo>
                  <a:cubicBezTo>
                    <a:pt x="109756" y="69118"/>
                    <a:pt x="107800" y="68657"/>
                    <a:pt x="107480" y="67456"/>
                  </a:cubicBezTo>
                  <a:cubicBezTo>
                    <a:pt x="107302" y="66810"/>
                    <a:pt x="107516" y="66348"/>
                    <a:pt x="107551" y="65840"/>
                  </a:cubicBezTo>
                  <a:cubicBezTo>
                    <a:pt x="107018" y="65933"/>
                    <a:pt x="106342" y="66025"/>
                    <a:pt x="105702" y="66025"/>
                  </a:cubicBezTo>
                  <a:cubicBezTo>
                    <a:pt x="103995" y="66025"/>
                    <a:pt x="103781" y="66348"/>
                    <a:pt x="103319" y="65702"/>
                  </a:cubicBezTo>
                  <a:cubicBezTo>
                    <a:pt x="102821" y="65009"/>
                    <a:pt x="102608" y="65425"/>
                    <a:pt x="102216" y="66117"/>
                  </a:cubicBezTo>
                  <a:cubicBezTo>
                    <a:pt x="101825" y="66810"/>
                    <a:pt x="102074" y="68518"/>
                    <a:pt x="102216" y="69857"/>
                  </a:cubicBezTo>
                  <a:cubicBezTo>
                    <a:pt x="102359" y="71242"/>
                    <a:pt x="101967" y="71242"/>
                    <a:pt x="101363" y="71843"/>
                  </a:cubicBezTo>
                  <a:cubicBezTo>
                    <a:pt x="100723" y="72443"/>
                    <a:pt x="101292" y="73043"/>
                    <a:pt x="101221" y="75167"/>
                  </a:cubicBezTo>
                  <a:cubicBezTo>
                    <a:pt x="101114" y="77337"/>
                    <a:pt x="102679" y="76367"/>
                    <a:pt x="103852" y="76875"/>
                  </a:cubicBezTo>
                  <a:cubicBezTo>
                    <a:pt x="105026" y="77383"/>
                    <a:pt x="105382" y="78260"/>
                    <a:pt x="105168" y="79138"/>
                  </a:cubicBezTo>
                  <a:cubicBezTo>
                    <a:pt x="104919" y="79969"/>
                    <a:pt x="105311" y="80754"/>
                    <a:pt x="104848" y="82093"/>
                  </a:cubicBezTo>
                  <a:cubicBezTo>
                    <a:pt x="104386" y="83478"/>
                    <a:pt x="103212" y="82785"/>
                    <a:pt x="102074" y="82185"/>
                  </a:cubicBezTo>
                  <a:cubicBezTo>
                    <a:pt x="100901" y="81585"/>
                    <a:pt x="101896" y="83478"/>
                    <a:pt x="101825" y="83893"/>
                  </a:cubicBezTo>
                  <a:cubicBezTo>
                    <a:pt x="101754" y="84355"/>
                    <a:pt x="100972" y="84771"/>
                    <a:pt x="101754" y="85371"/>
                  </a:cubicBezTo>
                  <a:cubicBezTo>
                    <a:pt x="102537" y="85971"/>
                    <a:pt x="101967" y="85971"/>
                    <a:pt x="101114" y="86664"/>
                  </a:cubicBezTo>
                  <a:cubicBezTo>
                    <a:pt x="100260" y="87310"/>
                    <a:pt x="99976" y="87495"/>
                    <a:pt x="99727" y="86894"/>
                  </a:cubicBezTo>
                  <a:cubicBezTo>
                    <a:pt x="99478" y="86294"/>
                    <a:pt x="98944" y="85971"/>
                    <a:pt x="98269" y="85971"/>
                  </a:cubicBezTo>
                  <a:cubicBezTo>
                    <a:pt x="96455" y="86202"/>
                    <a:pt x="96384" y="85463"/>
                    <a:pt x="96170" y="83986"/>
                  </a:cubicBezTo>
                  <a:cubicBezTo>
                    <a:pt x="95921" y="82554"/>
                    <a:pt x="95139" y="82785"/>
                    <a:pt x="94285" y="82785"/>
                  </a:cubicBezTo>
                  <a:cubicBezTo>
                    <a:pt x="93432" y="82785"/>
                    <a:pt x="93503" y="82370"/>
                    <a:pt x="92365" y="81262"/>
                  </a:cubicBezTo>
                  <a:cubicBezTo>
                    <a:pt x="91191" y="80153"/>
                    <a:pt x="92187" y="80246"/>
                    <a:pt x="92720" y="78076"/>
                  </a:cubicBezTo>
                  <a:cubicBezTo>
                    <a:pt x="93289" y="75952"/>
                    <a:pt x="92258" y="74936"/>
                    <a:pt x="91511" y="73551"/>
                  </a:cubicBezTo>
                  <a:cubicBezTo>
                    <a:pt x="90729" y="72166"/>
                    <a:pt x="90657" y="70734"/>
                    <a:pt x="90409" y="69026"/>
                  </a:cubicBezTo>
                  <a:cubicBezTo>
                    <a:pt x="90160" y="67318"/>
                    <a:pt x="88559" y="67733"/>
                    <a:pt x="88381" y="67133"/>
                  </a:cubicBezTo>
                  <a:cubicBezTo>
                    <a:pt x="88239" y="66533"/>
                    <a:pt x="88168" y="66302"/>
                    <a:pt x="87065" y="65748"/>
                  </a:cubicBezTo>
                  <a:cubicBezTo>
                    <a:pt x="85963" y="65240"/>
                    <a:pt x="86283" y="65148"/>
                    <a:pt x="86212" y="63716"/>
                  </a:cubicBezTo>
                  <a:cubicBezTo>
                    <a:pt x="86176" y="63301"/>
                    <a:pt x="86105" y="62885"/>
                    <a:pt x="85998" y="62516"/>
                  </a:cubicBezTo>
                  <a:cubicBezTo>
                    <a:pt x="85892" y="62470"/>
                    <a:pt x="85820" y="62470"/>
                    <a:pt x="85749" y="62424"/>
                  </a:cubicBezTo>
                  <a:cubicBezTo>
                    <a:pt x="83864" y="61731"/>
                    <a:pt x="84505" y="63439"/>
                    <a:pt x="82940" y="63809"/>
                  </a:cubicBezTo>
                  <a:cubicBezTo>
                    <a:pt x="81410" y="64132"/>
                    <a:pt x="81410" y="62793"/>
                    <a:pt x="79988" y="61408"/>
                  </a:cubicBezTo>
                  <a:cubicBezTo>
                    <a:pt x="78601" y="60023"/>
                    <a:pt x="77036" y="59884"/>
                    <a:pt x="77498" y="57806"/>
                  </a:cubicBezTo>
                  <a:cubicBezTo>
                    <a:pt x="77960" y="55775"/>
                    <a:pt x="76893" y="53374"/>
                    <a:pt x="78601" y="52681"/>
                  </a:cubicBezTo>
                  <a:cubicBezTo>
                    <a:pt x="80308" y="51989"/>
                    <a:pt x="81873" y="50788"/>
                    <a:pt x="82015" y="48064"/>
                  </a:cubicBezTo>
                  <a:cubicBezTo>
                    <a:pt x="82157" y="45294"/>
                    <a:pt x="82157" y="43447"/>
                    <a:pt x="80628" y="42062"/>
                  </a:cubicBezTo>
                  <a:cubicBezTo>
                    <a:pt x="79063" y="40677"/>
                    <a:pt x="76111" y="38968"/>
                    <a:pt x="74724" y="40538"/>
                  </a:cubicBezTo>
                  <a:cubicBezTo>
                    <a:pt x="73301" y="42062"/>
                    <a:pt x="70989" y="45848"/>
                    <a:pt x="68500" y="46494"/>
                  </a:cubicBezTo>
                  <a:cubicBezTo>
                    <a:pt x="66010" y="47187"/>
                    <a:pt x="63378" y="48387"/>
                    <a:pt x="61209" y="47048"/>
                  </a:cubicBezTo>
                  <a:cubicBezTo>
                    <a:pt x="59039" y="45663"/>
                    <a:pt x="57794" y="46494"/>
                    <a:pt x="56692" y="44786"/>
                  </a:cubicBezTo>
                  <a:cubicBezTo>
                    <a:pt x="55589" y="43078"/>
                    <a:pt x="56834" y="39476"/>
                    <a:pt x="55127" y="39476"/>
                  </a:cubicBezTo>
                  <a:cubicBezTo>
                    <a:pt x="53420" y="39476"/>
                    <a:pt x="52637" y="40169"/>
                    <a:pt x="51428" y="38460"/>
                  </a:cubicBezTo>
                  <a:cubicBezTo>
                    <a:pt x="50183" y="36752"/>
                    <a:pt x="47053" y="36244"/>
                    <a:pt x="47231" y="35413"/>
                  </a:cubicBezTo>
                  <a:cubicBezTo>
                    <a:pt x="47374" y="34536"/>
                    <a:pt x="48618" y="31627"/>
                    <a:pt x="49863" y="31119"/>
                  </a:cubicBezTo>
                  <a:cubicBezTo>
                    <a:pt x="51108" y="30611"/>
                    <a:pt x="52637" y="30242"/>
                    <a:pt x="52815" y="28395"/>
                  </a:cubicBezTo>
                  <a:cubicBezTo>
                    <a:pt x="52957" y="26502"/>
                    <a:pt x="53278" y="24794"/>
                    <a:pt x="51108" y="23732"/>
                  </a:cubicBezTo>
                  <a:cubicBezTo>
                    <a:pt x="48938" y="22716"/>
                    <a:pt x="43781" y="22716"/>
                    <a:pt x="42857" y="23085"/>
                  </a:cubicBezTo>
                  <a:cubicBezTo>
                    <a:pt x="41932" y="23409"/>
                    <a:pt x="41790" y="23732"/>
                    <a:pt x="40829" y="25302"/>
                  </a:cubicBezTo>
                  <a:cubicBezTo>
                    <a:pt x="39905" y="26825"/>
                    <a:pt x="38055" y="29041"/>
                    <a:pt x="36170" y="26641"/>
                  </a:cubicBezTo>
                  <a:cubicBezTo>
                    <a:pt x="34321" y="24286"/>
                    <a:pt x="32934" y="23224"/>
                    <a:pt x="32294" y="21515"/>
                  </a:cubicBezTo>
                  <a:cubicBezTo>
                    <a:pt x="31689" y="19807"/>
                    <a:pt x="30266" y="18283"/>
                    <a:pt x="30266" y="16760"/>
                  </a:cubicBezTo>
                  <a:cubicBezTo>
                    <a:pt x="30266" y="15190"/>
                    <a:pt x="29519" y="14174"/>
                    <a:pt x="30444" y="12789"/>
                  </a:cubicBezTo>
                  <a:cubicBezTo>
                    <a:pt x="31369" y="11450"/>
                    <a:pt x="31511" y="10573"/>
                    <a:pt x="31049" y="9049"/>
                  </a:cubicBezTo>
                  <a:cubicBezTo>
                    <a:pt x="30729" y="7895"/>
                    <a:pt x="30195" y="4940"/>
                    <a:pt x="30160" y="2631"/>
                  </a:cubicBezTo>
                  <a:cubicBezTo>
                    <a:pt x="29733" y="2400"/>
                    <a:pt x="29199" y="2031"/>
                    <a:pt x="28452" y="1431"/>
                  </a:cubicBezTo>
                  <a:cubicBezTo>
                    <a:pt x="26710" y="0"/>
                    <a:pt x="26461" y="1662"/>
                    <a:pt x="24611" y="1431"/>
                  </a:cubicBezTo>
                  <a:cubicBezTo>
                    <a:pt x="23935" y="1338"/>
                    <a:pt x="23615" y="1246"/>
                    <a:pt x="23509" y="1108"/>
                  </a:cubicBezTo>
                  <a:cubicBezTo>
                    <a:pt x="23046" y="1800"/>
                    <a:pt x="22548" y="2677"/>
                    <a:pt x="22371" y="3555"/>
                  </a:cubicBezTo>
                  <a:cubicBezTo>
                    <a:pt x="21908" y="5632"/>
                    <a:pt x="23615" y="7849"/>
                    <a:pt x="21126" y="8864"/>
                  </a:cubicBezTo>
                  <a:cubicBezTo>
                    <a:pt x="18636" y="9880"/>
                    <a:pt x="16751" y="9372"/>
                    <a:pt x="15222" y="10757"/>
                  </a:cubicBezTo>
                  <a:cubicBezTo>
                    <a:pt x="13657" y="12096"/>
                    <a:pt x="11950" y="11773"/>
                    <a:pt x="10847" y="13297"/>
                  </a:cubicBezTo>
                  <a:cubicBezTo>
                    <a:pt x="9780" y="14867"/>
                    <a:pt x="7433" y="15375"/>
                    <a:pt x="6970" y="17083"/>
                  </a:cubicBezTo>
                  <a:cubicBezTo>
                    <a:pt x="6508" y="18791"/>
                    <a:pt x="5441" y="19115"/>
                    <a:pt x="4018" y="19299"/>
                  </a:cubicBezTo>
                  <a:cubicBezTo>
                    <a:pt x="2631" y="19484"/>
                    <a:pt x="0" y="20500"/>
                    <a:pt x="0" y="23593"/>
                  </a:cubicBezTo>
                  <a:cubicBezTo>
                    <a:pt x="0" y="26641"/>
                    <a:pt x="782" y="29734"/>
                    <a:pt x="924" y="31442"/>
                  </a:cubicBezTo>
                  <a:cubicBezTo>
                    <a:pt x="1066" y="33151"/>
                    <a:pt x="1707" y="35228"/>
                    <a:pt x="924" y="36567"/>
                  </a:cubicBezTo>
                  <a:cubicBezTo>
                    <a:pt x="284" y="37722"/>
                    <a:pt x="1209" y="36660"/>
                    <a:pt x="2240" y="39569"/>
                  </a:cubicBezTo>
                  <a:cubicBezTo>
                    <a:pt x="3129" y="39476"/>
                    <a:pt x="4090" y="39338"/>
                    <a:pt x="4943" y="39476"/>
                  </a:cubicBezTo>
                  <a:cubicBezTo>
                    <a:pt x="6970" y="39846"/>
                    <a:pt x="8855" y="41739"/>
                    <a:pt x="10705" y="41877"/>
                  </a:cubicBezTo>
                  <a:cubicBezTo>
                    <a:pt x="12554" y="42062"/>
                    <a:pt x="13515" y="40861"/>
                    <a:pt x="14759" y="43078"/>
                  </a:cubicBezTo>
                  <a:cubicBezTo>
                    <a:pt x="16004" y="45294"/>
                    <a:pt x="17249" y="46864"/>
                    <a:pt x="18778" y="47187"/>
                  </a:cubicBezTo>
                  <a:cubicBezTo>
                    <a:pt x="20343" y="47556"/>
                    <a:pt x="20023" y="47372"/>
                    <a:pt x="22513" y="46171"/>
                  </a:cubicBezTo>
                  <a:cubicBezTo>
                    <a:pt x="25002" y="44971"/>
                    <a:pt x="25323" y="43262"/>
                    <a:pt x="27634" y="43770"/>
                  </a:cubicBezTo>
                  <a:cubicBezTo>
                    <a:pt x="29982" y="44278"/>
                    <a:pt x="33076" y="45986"/>
                    <a:pt x="34001" y="44647"/>
                  </a:cubicBezTo>
                  <a:cubicBezTo>
                    <a:pt x="34961" y="43262"/>
                    <a:pt x="35245" y="41369"/>
                    <a:pt x="38197" y="43447"/>
                  </a:cubicBezTo>
                  <a:cubicBezTo>
                    <a:pt x="41149" y="45479"/>
                    <a:pt x="43639" y="45479"/>
                    <a:pt x="43781" y="46864"/>
                  </a:cubicBezTo>
                  <a:cubicBezTo>
                    <a:pt x="43959" y="48203"/>
                    <a:pt x="44422" y="48895"/>
                    <a:pt x="45986" y="48064"/>
                  </a:cubicBezTo>
                  <a:cubicBezTo>
                    <a:pt x="47516" y="47187"/>
                    <a:pt x="49401" y="45155"/>
                    <a:pt x="49543" y="47048"/>
                  </a:cubicBezTo>
                  <a:cubicBezTo>
                    <a:pt x="49685" y="48895"/>
                    <a:pt x="49223" y="51989"/>
                    <a:pt x="50930" y="52866"/>
                  </a:cubicBezTo>
                  <a:cubicBezTo>
                    <a:pt x="52637" y="53697"/>
                    <a:pt x="55447" y="54574"/>
                    <a:pt x="56372" y="55913"/>
                  </a:cubicBezTo>
                  <a:cubicBezTo>
                    <a:pt x="57332" y="57298"/>
                    <a:pt x="59039" y="60900"/>
                    <a:pt x="60284" y="60530"/>
                  </a:cubicBezTo>
                  <a:cubicBezTo>
                    <a:pt x="61493" y="60207"/>
                    <a:pt x="63378" y="57298"/>
                    <a:pt x="64303" y="59699"/>
                  </a:cubicBezTo>
                  <a:cubicBezTo>
                    <a:pt x="65228" y="62100"/>
                    <a:pt x="67397" y="62793"/>
                    <a:pt x="67717" y="64132"/>
                  </a:cubicBezTo>
                  <a:cubicBezTo>
                    <a:pt x="68037" y="65517"/>
                    <a:pt x="69140" y="66856"/>
                    <a:pt x="68500" y="67918"/>
                  </a:cubicBezTo>
                  <a:cubicBezTo>
                    <a:pt x="67895" y="68934"/>
                    <a:pt x="67397" y="69118"/>
                    <a:pt x="69887" y="70319"/>
                  </a:cubicBezTo>
                  <a:cubicBezTo>
                    <a:pt x="70989" y="71150"/>
                    <a:pt x="70669" y="72350"/>
                    <a:pt x="70669" y="73228"/>
                  </a:cubicBezTo>
                  <a:cubicBezTo>
                    <a:pt x="70669" y="74059"/>
                    <a:pt x="70669" y="74428"/>
                    <a:pt x="71772" y="75629"/>
                  </a:cubicBezTo>
                  <a:cubicBezTo>
                    <a:pt x="72839" y="76783"/>
                    <a:pt x="73799" y="78537"/>
                    <a:pt x="73159" y="80384"/>
                  </a:cubicBezTo>
                  <a:cubicBezTo>
                    <a:pt x="72554" y="82277"/>
                    <a:pt x="71914" y="82970"/>
                    <a:pt x="71914" y="83662"/>
                  </a:cubicBezTo>
                  <a:cubicBezTo>
                    <a:pt x="71914" y="84355"/>
                    <a:pt x="71772" y="86710"/>
                    <a:pt x="70847" y="85879"/>
                  </a:cubicBezTo>
                  <a:cubicBezTo>
                    <a:pt x="69887" y="85001"/>
                    <a:pt x="70207" y="83478"/>
                    <a:pt x="69887" y="85001"/>
                  </a:cubicBezTo>
                  <a:cubicBezTo>
                    <a:pt x="69602" y="86571"/>
                    <a:pt x="69140" y="87079"/>
                    <a:pt x="68500" y="86894"/>
                  </a:cubicBezTo>
                  <a:cubicBezTo>
                    <a:pt x="67895" y="86710"/>
                    <a:pt x="67113" y="88280"/>
                    <a:pt x="67895" y="89111"/>
                  </a:cubicBezTo>
                  <a:cubicBezTo>
                    <a:pt x="68642" y="89988"/>
                    <a:pt x="68180" y="91004"/>
                    <a:pt x="67255" y="92204"/>
                  </a:cubicBezTo>
                  <a:cubicBezTo>
                    <a:pt x="66330" y="93405"/>
                    <a:pt x="64445" y="92389"/>
                    <a:pt x="64623" y="94605"/>
                  </a:cubicBezTo>
                  <a:cubicBezTo>
                    <a:pt x="64765" y="96821"/>
                    <a:pt x="64623" y="98022"/>
                    <a:pt x="64303" y="99545"/>
                  </a:cubicBezTo>
                  <a:cubicBezTo>
                    <a:pt x="63983" y="101115"/>
                    <a:pt x="63698" y="101946"/>
                    <a:pt x="62276" y="101439"/>
                  </a:cubicBezTo>
                  <a:cubicBezTo>
                    <a:pt x="60889" y="100931"/>
                    <a:pt x="59964" y="101623"/>
                    <a:pt x="58861" y="100100"/>
                  </a:cubicBezTo>
                  <a:cubicBezTo>
                    <a:pt x="57794" y="98530"/>
                    <a:pt x="57332" y="96637"/>
                    <a:pt x="56692" y="98714"/>
                  </a:cubicBezTo>
                  <a:cubicBezTo>
                    <a:pt x="56087" y="100746"/>
                    <a:pt x="55909" y="102639"/>
                    <a:pt x="57937" y="103008"/>
                  </a:cubicBezTo>
                  <a:cubicBezTo>
                    <a:pt x="59964" y="103332"/>
                    <a:pt x="61991" y="102639"/>
                    <a:pt x="62738" y="104163"/>
                  </a:cubicBezTo>
                  <a:cubicBezTo>
                    <a:pt x="63521" y="105732"/>
                    <a:pt x="64623" y="106748"/>
                    <a:pt x="66188" y="106933"/>
                  </a:cubicBezTo>
                  <a:cubicBezTo>
                    <a:pt x="66899" y="106979"/>
                    <a:pt x="67540" y="106887"/>
                    <a:pt x="68037" y="106887"/>
                  </a:cubicBezTo>
                  <a:cubicBezTo>
                    <a:pt x="67788" y="105917"/>
                    <a:pt x="66970" y="104994"/>
                    <a:pt x="66864" y="104255"/>
                  </a:cubicBezTo>
                  <a:cubicBezTo>
                    <a:pt x="66721" y="103332"/>
                    <a:pt x="67895" y="102916"/>
                    <a:pt x="68571" y="102916"/>
                  </a:cubicBezTo>
                  <a:cubicBezTo>
                    <a:pt x="69282" y="102916"/>
                    <a:pt x="69282" y="102639"/>
                    <a:pt x="71061" y="101623"/>
                  </a:cubicBezTo>
                  <a:cubicBezTo>
                    <a:pt x="72839" y="100607"/>
                    <a:pt x="72768" y="101023"/>
                    <a:pt x="73941" y="101254"/>
                  </a:cubicBezTo>
                  <a:cubicBezTo>
                    <a:pt x="75115" y="101531"/>
                    <a:pt x="74724" y="104440"/>
                    <a:pt x="74724" y="105455"/>
                  </a:cubicBezTo>
                  <a:cubicBezTo>
                    <a:pt x="74724" y="106517"/>
                    <a:pt x="75115" y="106425"/>
                    <a:pt x="76360" y="106564"/>
                  </a:cubicBezTo>
                  <a:cubicBezTo>
                    <a:pt x="77605" y="106748"/>
                    <a:pt x="77107" y="107856"/>
                    <a:pt x="77213" y="108549"/>
                  </a:cubicBezTo>
                  <a:cubicBezTo>
                    <a:pt x="77285" y="109242"/>
                    <a:pt x="77747" y="109149"/>
                    <a:pt x="78529" y="109934"/>
                  </a:cubicBezTo>
                  <a:cubicBezTo>
                    <a:pt x="79312" y="110673"/>
                    <a:pt x="79703" y="111458"/>
                    <a:pt x="80308" y="112058"/>
                  </a:cubicBezTo>
                  <a:cubicBezTo>
                    <a:pt x="80912" y="112658"/>
                    <a:pt x="81624" y="112381"/>
                    <a:pt x="82086" y="111642"/>
                  </a:cubicBezTo>
                  <a:cubicBezTo>
                    <a:pt x="82548" y="110858"/>
                    <a:pt x="83189" y="110442"/>
                    <a:pt x="84042" y="111135"/>
                  </a:cubicBezTo>
                  <a:cubicBezTo>
                    <a:pt x="84896" y="111781"/>
                    <a:pt x="83722" y="112381"/>
                    <a:pt x="84647" y="113351"/>
                  </a:cubicBezTo>
                  <a:cubicBezTo>
                    <a:pt x="85607" y="114274"/>
                    <a:pt x="85429" y="115567"/>
                    <a:pt x="85500" y="116490"/>
                  </a:cubicBezTo>
                  <a:cubicBezTo>
                    <a:pt x="85607" y="117460"/>
                    <a:pt x="86354" y="117599"/>
                    <a:pt x="87314" y="118383"/>
                  </a:cubicBezTo>
                  <a:cubicBezTo>
                    <a:pt x="88239" y="119168"/>
                    <a:pt x="88310" y="118291"/>
                    <a:pt x="90017" y="119168"/>
                  </a:cubicBezTo>
                  <a:cubicBezTo>
                    <a:pt x="91724" y="120000"/>
                    <a:pt x="91333" y="119492"/>
                    <a:pt x="93112" y="118753"/>
                  </a:cubicBezTo>
                  <a:cubicBezTo>
                    <a:pt x="94925" y="117968"/>
                    <a:pt x="94143" y="116167"/>
                    <a:pt x="94214" y="115382"/>
                  </a:cubicBezTo>
                  <a:cubicBezTo>
                    <a:pt x="94285" y="114782"/>
                    <a:pt x="95566" y="114921"/>
                    <a:pt x="96704" y="115013"/>
                  </a:cubicBezTo>
                  <a:cubicBezTo>
                    <a:pt x="97059" y="114413"/>
                    <a:pt x="97593" y="113674"/>
                    <a:pt x="98020" y="113351"/>
                  </a:cubicBezTo>
                  <a:cubicBezTo>
                    <a:pt x="98802" y="112751"/>
                    <a:pt x="97700" y="112150"/>
                    <a:pt x="98269" y="111365"/>
                  </a:cubicBezTo>
                  <a:cubicBezTo>
                    <a:pt x="98802" y="110580"/>
                    <a:pt x="98873" y="110257"/>
                    <a:pt x="98020" y="109934"/>
                  </a:cubicBezTo>
                  <a:cubicBezTo>
                    <a:pt x="97166" y="109565"/>
                    <a:pt x="95850" y="109057"/>
                    <a:pt x="96704" y="108457"/>
                  </a:cubicBezTo>
                  <a:cubicBezTo>
                    <a:pt x="97557" y="107856"/>
                    <a:pt x="98020" y="107025"/>
                    <a:pt x="98553" y="107164"/>
                  </a:cubicBezTo>
                  <a:cubicBezTo>
                    <a:pt x="99122" y="107348"/>
                    <a:pt x="100118" y="107949"/>
                    <a:pt x="100260" y="107348"/>
                  </a:cubicBezTo>
                  <a:cubicBezTo>
                    <a:pt x="100438" y="106748"/>
                    <a:pt x="100652" y="106056"/>
                    <a:pt x="101114" y="106564"/>
                  </a:cubicBezTo>
                  <a:cubicBezTo>
                    <a:pt x="101576" y="107071"/>
                    <a:pt x="101434" y="107626"/>
                    <a:pt x="102430" y="107533"/>
                  </a:cubicBezTo>
                  <a:cubicBezTo>
                    <a:pt x="103461" y="107441"/>
                    <a:pt x="103675" y="106748"/>
                    <a:pt x="102999" y="106056"/>
                  </a:cubicBezTo>
                  <a:cubicBezTo>
                    <a:pt x="102288" y="105363"/>
                    <a:pt x="101683" y="105640"/>
                    <a:pt x="102288" y="104855"/>
                  </a:cubicBezTo>
                  <a:cubicBezTo>
                    <a:pt x="102928" y="104116"/>
                    <a:pt x="102608" y="103655"/>
                    <a:pt x="102216" y="103332"/>
                  </a:cubicBezTo>
                  <a:cubicBezTo>
                    <a:pt x="101825" y="103008"/>
                    <a:pt x="102145" y="102916"/>
                    <a:pt x="102537" y="102131"/>
                  </a:cubicBezTo>
                  <a:cubicBezTo>
                    <a:pt x="102928" y="101346"/>
                    <a:pt x="103461" y="101346"/>
                    <a:pt x="103390" y="100330"/>
                  </a:cubicBezTo>
                  <a:cubicBezTo>
                    <a:pt x="103319" y="99315"/>
                    <a:pt x="104315" y="98530"/>
                    <a:pt x="103781" y="97837"/>
                  </a:cubicBezTo>
                  <a:cubicBezTo>
                    <a:pt x="103212" y="97191"/>
                    <a:pt x="102928" y="96221"/>
                    <a:pt x="102216" y="96406"/>
                  </a:cubicBezTo>
                  <a:cubicBezTo>
                    <a:pt x="101505" y="96590"/>
                    <a:pt x="100829" y="96590"/>
                    <a:pt x="100901" y="95898"/>
                  </a:cubicBezTo>
                  <a:cubicBezTo>
                    <a:pt x="100972" y="95205"/>
                    <a:pt x="101434" y="94282"/>
                    <a:pt x="102074" y="93913"/>
                  </a:cubicBezTo>
                  <a:cubicBezTo>
                    <a:pt x="102679" y="93589"/>
                    <a:pt x="102750" y="92897"/>
                    <a:pt x="102359" y="92112"/>
                  </a:cubicBezTo>
                  <a:cubicBezTo>
                    <a:pt x="101967" y="91373"/>
                    <a:pt x="101576" y="89711"/>
                    <a:pt x="103141" y="89572"/>
                  </a:cubicBezTo>
                  <a:cubicBezTo>
                    <a:pt x="104706" y="89388"/>
                    <a:pt x="105773" y="88972"/>
                    <a:pt x="106093" y="89803"/>
                  </a:cubicBezTo>
                  <a:cubicBezTo>
                    <a:pt x="106413" y="90681"/>
                    <a:pt x="107338" y="91696"/>
                    <a:pt x="108512" y="91512"/>
                  </a:cubicBezTo>
                  <a:cubicBezTo>
                    <a:pt x="109685" y="91373"/>
                    <a:pt x="109828" y="90773"/>
                    <a:pt x="110752" y="90773"/>
                  </a:cubicBezTo>
                  <a:cubicBezTo>
                    <a:pt x="111677" y="90773"/>
                    <a:pt x="112637" y="91696"/>
                    <a:pt x="112637" y="90173"/>
                  </a:cubicBezTo>
                  <a:cubicBezTo>
                    <a:pt x="112637" y="88603"/>
                    <a:pt x="111215" y="87772"/>
                    <a:pt x="112246" y="87402"/>
                  </a:cubicBezTo>
                  <a:cubicBezTo>
                    <a:pt x="113242" y="87079"/>
                    <a:pt x="113313" y="86479"/>
                    <a:pt x="113953" y="86987"/>
                  </a:cubicBezTo>
                  <a:cubicBezTo>
                    <a:pt x="114558" y="87495"/>
                    <a:pt x="114736" y="87587"/>
                    <a:pt x="114949" y="86987"/>
                  </a:cubicBezTo>
                  <a:cubicBezTo>
                    <a:pt x="115198" y="86387"/>
                    <a:pt x="114949" y="86479"/>
                    <a:pt x="115874" y="86664"/>
                  </a:cubicBezTo>
                  <a:cubicBezTo>
                    <a:pt x="116834" y="86802"/>
                    <a:pt x="119146" y="86710"/>
                    <a:pt x="119395" y="85509"/>
                  </a:cubicBezTo>
                  <a:cubicBezTo>
                    <a:pt x="119608" y="84355"/>
                    <a:pt x="119395" y="83893"/>
                    <a:pt x="118684" y="82878"/>
                  </a:cubicBezTo>
                  <a:cubicBezTo>
                    <a:pt x="117972" y="81862"/>
                    <a:pt x="117296" y="80846"/>
                    <a:pt x="118043" y="79553"/>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15" name="Shape 3015"/>
            <p:cNvSpPr/>
            <p:nvPr/>
          </p:nvSpPr>
          <p:spPr>
            <a:xfrm>
              <a:off x="3110" y="1852"/>
              <a:ext cx="302" cy="479"/>
            </a:xfrm>
            <a:custGeom>
              <a:avLst/>
              <a:gdLst/>
              <a:ahLst/>
              <a:cxnLst/>
              <a:rect l="0" t="0" r="0" b="0"/>
              <a:pathLst>
                <a:path w="120000" h="120000" extrusionOk="0">
                  <a:moveTo>
                    <a:pt x="5679" y="65444"/>
                  </a:moveTo>
                  <a:cubicBezTo>
                    <a:pt x="11358" y="66833"/>
                    <a:pt x="11725" y="67413"/>
                    <a:pt x="12458" y="68918"/>
                  </a:cubicBezTo>
                  <a:cubicBezTo>
                    <a:pt x="13374" y="70424"/>
                    <a:pt x="21618" y="69382"/>
                    <a:pt x="22900" y="73667"/>
                  </a:cubicBezTo>
                  <a:cubicBezTo>
                    <a:pt x="24183" y="77953"/>
                    <a:pt x="24549" y="81544"/>
                    <a:pt x="28580" y="85019"/>
                  </a:cubicBezTo>
                  <a:cubicBezTo>
                    <a:pt x="32427" y="88494"/>
                    <a:pt x="37740" y="91042"/>
                    <a:pt x="34809" y="96370"/>
                  </a:cubicBezTo>
                  <a:cubicBezTo>
                    <a:pt x="32061" y="101814"/>
                    <a:pt x="26931" y="101583"/>
                    <a:pt x="32977" y="104362"/>
                  </a:cubicBezTo>
                  <a:cubicBezTo>
                    <a:pt x="38839" y="107142"/>
                    <a:pt x="38473" y="108185"/>
                    <a:pt x="42870" y="108185"/>
                  </a:cubicBezTo>
                  <a:cubicBezTo>
                    <a:pt x="47267" y="108185"/>
                    <a:pt x="51297" y="107606"/>
                    <a:pt x="52580" y="111196"/>
                  </a:cubicBezTo>
                  <a:cubicBezTo>
                    <a:pt x="53679" y="114903"/>
                    <a:pt x="54045" y="116756"/>
                    <a:pt x="63389" y="116177"/>
                  </a:cubicBezTo>
                  <a:cubicBezTo>
                    <a:pt x="66870" y="116177"/>
                    <a:pt x="69618" y="116988"/>
                    <a:pt x="70900" y="118494"/>
                  </a:cubicBezTo>
                  <a:cubicBezTo>
                    <a:pt x="72183" y="120000"/>
                    <a:pt x="73648" y="119536"/>
                    <a:pt x="78045" y="117915"/>
                  </a:cubicBezTo>
                  <a:cubicBezTo>
                    <a:pt x="82442" y="116177"/>
                    <a:pt x="85374" y="116177"/>
                    <a:pt x="81343" y="114671"/>
                  </a:cubicBezTo>
                  <a:cubicBezTo>
                    <a:pt x="77312" y="113166"/>
                    <a:pt x="81343" y="112123"/>
                    <a:pt x="81709" y="110965"/>
                  </a:cubicBezTo>
                  <a:cubicBezTo>
                    <a:pt x="82076" y="109922"/>
                    <a:pt x="76946" y="105173"/>
                    <a:pt x="82992" y="106679"/>
                  </a:cubicBezTo>
                  <a:cubicBezTo>
                    <a:pt x="88854" y="108185"/>
                    <a:pt x="94900" y="109922"/>
                    <a:pt x="97282" y="106447"/>
                  </a:cubicBezTo>
                  <a:cubicBezTo>
                    <a:pt x="99664" y="103088"/>
                    <a:pt x="97648" y="101119"/>
                    <a:pt x="98931" y="99034"/>
                  </a:cubicBezTo>
                  <a:cubicBezTo>
                    <a:pt x="100030" y="96833"/>
                    <a:pt x="98198" y="94633"/>
                    <a:pt x="92152" y="93359"/>
                  </a:cubicBezTo>
                  <a:cubicBezTo>
                    <a:pt x="86106" y="92084"/>
                    <a:pt x="78045" y="94517"/>
                    <a:pt x="78595" y="89073"/>
                  </a:cubicBezTo>
                  <a:cubicBezTo>
                    <a:pt x="78961" y="83745"/>
                    <a:pt x="76030" y="82239"/>
                    <a:pt x="79328" y="80733"/>
                  </a:cubicBezTo>
                  <a:cubicBezTo>
                    <a:pt x="82442" y="79227"/>
                    <a:pt x="84458" y="79227"/>
                    <a:pt x="83725" y="75752"/>
                  </a:cubicBezTo>
                  <a:cubicBezTo>
                    <a:pt x="82992" y="72393"/>
                    <a:pt x="81709" y="68108"/>
                    <a:pt x="83725" y="66370"/>
                  </a:cubicBezTo>
                  <a:cubicBezTo>
                    <a:pt x="85740" y="64633"/>
                    <a:pt x="86839" y="63590"/>
                    <a:pt x="89404" y="65328"/>
                  </a:cubicBezTo>
                  <a:cubicBezTo>
                    <a:pt x="91786" y="66949"/>
                    <a:pt x="92885" y="66138"/>
                    <a:pt x="101679" y="66138"/>
                  </a:cubicBezTo>
                  <a:cubicBezTo>
                    <a:pt x="104977" y="66138"/>
                    <a:pt x="108458" y="65907"/>
                    <a:pt x="111206" y="65675"/>
                  </a:cubicBezTo>
                  <a:cubicBezTo>
                    <a:pt x="111572" y="64864"/>
                    <a:pt x="111389" y="64054"/>
                    <a:pt x="110106" y="62895"/>
                  </a:cubicBezTo>
                  <a:cubicBezTo>
                    <a:pt x="106992" y="60347"/>
                    <a:pt x="106992" y="59652"/>
                    <a:pt x="108458" y="57104"/>
                  </a:cubicBezTo>
                  <a:cubicBezTo>
                    <a:pt x="110106" y="54555"/>
                    <a:pt x="107725" y="53281"/>
                    <a:pt x="112122" y="51312"/>
                  </a:cubicBezTo>
                  <a:cubicBezTo>
                    <a:pt x="115419" y="49806"/>
                    <a:pt x="117618" y="48301"/>
                    <a:pt x="120000" y="46216"/>
                  </a:cubicBezTo>
                  <a:cubicBezTo>
                    <a:pt x="117068" y="45173"/>
                    <a:pt x="118167" y="40540"/>
                    <a:pt x="106076" y="38223"/>
                  </a:cubicBezTo>
                  <a:cubicBezTo>
                    <a:pt x="92519" y="35675"/>
                    <a:pt x="90137" y="38687"/>
                    <a:pt x="82992" y="35675"/>
                  </a:cubicBezTo>
                  <a:cubicBezTo>
                    <a:pt x="75664" y="32664"/>
                    <a:pt x="74931" y="25830"/>
                    <a:pt x="79694" y="22818"/>
                  </a:cubicBezTo>
                  <a:cubicBezTo>
                    <a:pt x="84458" y="19806"/>
                    <a:pt x="89404" y="18069"/>
                    <a:pt x="91786" y="14594"/>
                  </a:cubicBezTo>
                  <a:cubicBezTo>
                    <a:pt x="94167" y="11235"/>
                    <a:pt x="90137" y="7760"/>
                    <a:pt x="86839" y="6023"/>
                  </a:cubicBezTo>
                  <a:cubicBezTo>
                    <a:pt x="83725" y="4285"/>
                    <a:pt x="80427" y="0"/>
                    <a:pt x="75664" y="2200"/>
                  </a:cubicBezTo>
                  <a:cubicBezTo>
                    <a:pt x="70900" y="4285"/>
                    <a:pt x="64488" y="3938"/>
                    <a:pt x="59725" y="8223"/>
                  </a:cubicBezTo>
                  <a:cubicBezTo>
                    <a:pt x="54961" y="12509"/>
                    <a:pt x="48549" y="13783"/>
                    <a:pt x="49282" y="17606"/>
                  </a:cubicBezTo>
                  <a:cubicBezTo>
                    <a:pt x="50015" y="21428"/>
                    <a:pt x="54045" y="27104"/>
                    <a:pt x="49282" y="30115"/>
                  </a:cubicBezTo>
                  <a:cubicBezTo>
                    <a:pt x="44519" y="33127"/>
                    <a:pt x="40488" y="38687"/>
                    <a:pt x="44519" y="39961"/>
                  </a:cubicBezTo>
                  <a:cubicBezTo>
                    <a:pt x="48549" y="41235"/>
                    <a:pt x="51664" y="48996"/>
                    <a:pt x="42137" y="49343"/>
                  </a:cubicBezTo>
                  <a:cubicBezTo>
                    <a:pt x="32427" y="49806"/>
                    <a:pt x="25282" y="45984"/>
                    <a:pt x="22167" y="49806"/>
                  </a:cubicBezTo>
                  <a:cubicBezTo>
                    <a:pt x="19053" y="53513"/>
                    <a:pt x="9343" y="58378"/>
                    <a:pt x="183" y="57335"/>
                  </a:cubicBezTo>
                  <a:cubicBezTo>
                    <a:pt x="732" y="58262"/>
                    <a:pt x="1099" y="59305"/>
                    <a:pt x="1282" y="60347"/>
                  </a:cubicBezTo>
                  <a:cubicBezTo>
                    <a:pt x="1648" y="63938"/>
                    <a:pt x="0" y="64169"/>
                    <a:pt x="5679" y="65444"/>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16" name="Shape 3016"/>
            <p:cNvSpPr/>
            <p:nvPr/>
          </p:nvSpPr>
          <p:spPr>
            <a:xfrm>
              <a:off x="4177" y="2830"/>
              <a:ext cx="568" cy="690"/>
            </a:xfrm>
            <a:custGeom>
              <a:avLst/>
              <a:gdLst/>
              <a:ahLst/>
              <a:cxnLst/>
              <a:rect l="0" t="0" r="0" b="0"/>
              <a:pathLst>
                <a:path w="120000" h="120000" extrusionOk="0">
                  <a:moveTo>
                    <a:pt x="117457" y="27865"/>
                  </a:moveTo>
                  <a:cubicBezTo>
                    <a:pt x="114914" y="25208"/>
                    <a:pt x="115696" y="21744"/>
                    <a:pt x="111002" y="19973"/>
                  </a:cubicBezTo>
                  <a:cubicBezTo>
                    <a:pt x="106308" y="18201"/>
                    <a:pt x="102102" y="17476"/>
                    <a:pt x="102689" y="15543"/>
                  </a:cubicBezTo>
                  <a:cubicBezTo>
                    <a:pt x="103374" y="13530"/>
                    <a:pt x="109144" y="10872"/>
                    <a:pt x="106112" y="9503"/>
                  </a:cubicBezTo>
                  <a:cubicBezTo>
                    <a:pt x="103178" y="8214"/>
                    <a:pt x="103569" y="6845"/>
                    <a:pt x="100537" y="7409"/>
                  </a:cubicBezTo>
                  <a:cubicBezTo>
                    <a:pt x="97603" y="8053"/>
                    <a:pt x="92909" y="9100"/>
                    <a:pt x="89877" y="7570"/>
                  </a:cubicBezTo>
                  <a:cubicBezTo>
                    <a:pt x="86943" y="6120"/>
                    <a:pt x="85867" y="1610"/>
                    <a:pt x="81955" y="3865"/>
                  </a:cubicBezTo>
                  <a:cubicBezTo>
                    <a:pt x="78141" y="6120"/>
                    <a:pt x="78826" y="6442"/>
                    <a:pt x="76674" y="8214"/>
                  </a:cubicBezTo>
                  <a:cubicBezTo>
                    <a:pt x="74523" y="9986"/>
                    <a:pt x="72762" y="12402"/>
                    <a:pt x="70220" y="10469"/>
                  </a:cubicBezTo>
                  <a:cubicBezTo>
                    <a:pt x="67677" y="8456"/>
                    <a:pt x="69144" y="8053"/>
                    <a:pt x="70709" y="7167"/>
                  </a:cubicBezTo>
                  <a:cubicBezTo>
                    <a:pt x="72176" y="6281"/>
                    <a:pt x="74132" y="5073"/>
                    <a:pt x="73056" y="3543"/>
                  </a:cubicBezTo>
                  <a:cubicBezTo>
                    <a:pt x="71980" y="2093"/>
                    <a:pt x="69828" y="0"/>
                    <a:pt x="68068" y="1369"/>
                  </a:cubicBezTo>
                  <a:cubicBezTo>
                    <a:pt x="66405" y="2657"/>
                    <a:pt x="65330" y="4912"/>
                    <a:pt x="62982" y="5798"/>
                  </a:cubicBezTo>
                  <a:cubicBezTo>
                    <a:pt x="60733" y="6684"/>
                    <a:pt x="58386" y="8697"/>
                    <a:pt x="56528" y="7409"/>
                  </a:cubicBezTo>
                  <a:cubicBezTo>
                    <a:pt x="55843" y="8053"/>
                    <a:pt x="55061" y="8536"/>
                    <a:pt x="54180" y="9100"/>
                  </a:cubicBezTo>
                  <a:cubicBezTo>
                    <a:pt x="52518" y="10308"/>
                    <a:pt x="50366" y="10872"/>
                    <a:pt x="49290" y="9664"/>
                  </a:cubicBezTo>
                  <a:cubicBezTo>
                    <a:pt x="48215" y="8456"/>
                    <a:pt x="47139" y="8214"/>
                    <a:pt x="43716" y="8214"/>
                  </a:cubicBezTo>
                  <a:cubicBezTo>
                    <a:pt x="40293" y="8214"/>
                    <a:pt x="40097" y="8456"/>
                    <a:pt x="39902" y="10147"/>
                  </a:cubicBezTo>
                  <a:cubicBezTo>
                    <a:pt x="39706" y="11758"/>
                    <a:pt x="38435" y="12644"/>
                    <a:pt x="34621" y="12644"/>
                  </a:cubicBezTo>
                  <a:cubicBezTo>
                    <a:pt x="30709" y="12644"/>
                    <a:pt x="32469" y="13288"/>
                    <a:pt x="31198" y="14577"/>
                  </a:cubicBezTo>
                  <a:cubicBezTo>
                    <a:pt x="29828" y="15946"/>
                    <a:pt x="27970" y="17637"/>
                    <a:pt x="23863" y="19409"/>
                  </a:cubicBezTo>
                  <a:cubicBezTo>
                    <a:pt x="19853" y="21181"/>
                    <a:pt x="18581" y="20859"/>
                    <a:pt x="15745" y="20697"/>
                  </a:cubicBezTo>
                  <a:cubicBezTo>
                    <a:pt x="13007" y="20617"/>
                    <a:pt x="13202" y="21664"/>
                    <a:pt x="12811" y="22550"/>
                  </a:cubicBezTo>
                  <a:cubicBezTo>
                    <a:pt x="12322" y="23436"/>
                    <a:pt x="11931" y="24161"/>
                    <a:pt x="8508" y="24724"/>
                  </a:cubicBezTo>
                  <a:cubicBezTo>
                    <a:pt x="6552" y="25127"/>
                    <a:pt x="5281" y="26818"/>
                    <a:pt x="4498" y="28187"/>
                  </a:cubicBezTo>
                  <a:cubicBezTo>
                    <a:pt x="5867" y="28429"/>
                    <a:pt x="7237" y="28671"/>
                    <a:pt x="8117" y="29234"/>
                  </a:cubicBezTo>
                  <a:cubicBezTo>
                    <a:pt x="10660" y="31006"/>
                    <a:pt x="11931" y="33422"/>
                    <a:pt x="11051" y="34872"/>
                  </a:cubicBezTo>
                  <a:cubicBezTo>
                    <a:pt x="10268" y="36402"/>
                    <a:pt x="14474" y="39382"/>
                    <a:pt x="14083" y="43248"/>
                  </a:cubicBezTo>
                  <a:cubicBezTo>
                    <a:pt x="13594" y="47114"/>
                    <a:pt x="8508" y="49208"/>
                    <a:pt x="4205" y="52187"/>
                  </a:cubicBezTo>
                  <a:cubicBezTo>
                    <a:pt x="0" y="55248"/>
                    <a:pt x="1662" y="58791"/>
                    <a:pt x="4694" y="62093"/>
                  </a:cubicBezTo>
                  <a:cubicBezTo>
                    <a:pt x="7628" y="65395"/>
                    <a:pt x="9388" y="64429"/>
                    <a:pt x="9388" y="67167"/>
                  </a:cubicBezTo>
                  <a:cubicBezTo>
                    <a:pt x="9388" y="69825"/>
                    <a:pt x="10660" y="70469"/>
                    <a:pt x="10660" y="73449"/>
                  </a:cubicBezTo>
                  <a:cubicBezTo>
                    <a:pt x="10660" y="76429"/>
                    <a:pt x="14963" y="76671"/>
                    <a:pt x="17017" y="78523"/>
                  </a:cubicBezTo>
                  <a:cubicBezTo>
                    <a:pt x="19168" y="80295"/>
                    <a:pt x="18777" y="82067"/>
                    <a:pt x="21320" y="83838"/>
                  </a:cubicBezTo>
                  <a:cubicBezTo>
                    <a:pt x="23863" y="85691"/>
                    <a:pt x="23471" y="85369"/>
                    <a:pt x="18777" y="88026"/>
                  </a:cubicBezTo>
                  <a:cubicBezTo>
                    <a:pt x="14083" y="90765"/>
                    <a:pt x="17017" y="92214"/>
                    <a:pt x="16625" y="95516"/>
                  </a:cubicBezTo>
                  <a:cubicBezTo>
                    <a:pt x="16234" y="98818"/>
                    <a:pt x="19168" y="100912"/>
                    <a:pt x="20440" y="102684"/>
                  </a:cubicBezTo>
                  <a:cubicBezTo>
                    <a:pt x="21711" y="104456"/>
                    <a:pt x="26014" y="103892"/>
                    <a:pt x="29828" y="102040"/>
                  </a:cubicBezTo>
                  <a:cubicBezTo>
                    <a:pt x="33740" y="100268"/>
                    <a:pt x="34132" y="100268"/>
                    <a:pt x="35892" y="101154"/>
                  </a:cubicBezTo>
                  <a:cubicBezTo>
                    <a:pt x="37555" y="102040"/>
                    <a:pt x="38435" y="103248"/>
                    <a:pt x="37946" y="105020"/>
                  </a:cubicBezTo>
                  <a:cubicBezTo>
                    <a:pt x="37555" y="106872"/>
                    <a:pt x="35012" y="108322"/>
                    <a:pt x="30317" y="110416"/>
                  </a:cubicBezTo>
                  <a:cubicBezTo>
                    <a:pt x="25623" y="112510"/>
                    <a:pt x="26503" y="115248"/>
                    <a:pt x="29828" y="117583"/>
                  </a:cubicBezTo>
                  <a:cubicBezTo>
                    <a:pt x="33251" y="119999"/>
                    <a:pt x="37946" y="117906"/>
                    <a:pt x="42249" y="115248"/>
                  </a:cubicBezTo>
                  <a:cubicBezTo>
                    <a:pt x="46552" y="112510"/>
                    <a:pt x="51638" y="113395"/>
                    <a:pt x="55061" y="111060"/>
                  </a:cubicBezTo>
                  <a:cubicBezTo>
                    <a:pt x="58484" y="108644"/>
                    <a:pt x="61515" y="113154"/>
                    <a:pt x="64938" y="114281"/>
                  </a:cubicBezTo>
                  <a:cubicBezTo>
                    <a:pt x="68361" y="115489"/>
                    <a:pt x="65721" y="109208"/>
                    <a:pt x="66992" y="106872"/>
                  </a:cubicBezTo>
                  <a:cubicBezTo>
                    <a:pt x="67286" y="106469"/>
                    <a:pt x="67677" y="106228"/>
                    <a:pt x="68166" y="106067"/>
                  </a:cubicBezTo>
                  <a:cubicBezTo>
                    <a:pt x="67188" y="104778"/>
                    <a:pt x="66112" y="103167"/>
                    <a:pt x="66601" y="102201"/>
                  </a:cubicBezTo>
                  <a:cubicBezTo>
                    <a:pt x="67481" y="100590"/>
                    <a:pt x="68753" y="99543"/>
                    <a:pt x="68948" y="97610"/>
                  </a:cubicBezTo>
                  <a:cubicBezTo>
                    <a:pt x="69144" y="95677"/>
                    <a:pt x="68361" y="92697"/>
                    <a:pt x="70024" y="91006"/>
                  </a:cubicBezTo>
                  <a:cubicBezTo>
                    <a:pt x="71784" y="89395"/>
                    <a:pt x="71784" y="88348"/>
                    <a:pt x="72567" y="87140"/>
                  </a:cubicBezTo>
                  <a:cubicBezTo>
                    <a:pt x="73447" y="85932"/>
                    <a:pt x="74718" y="85530"/>
                    <a:pt x="76185" y="84161"/>
                  </a:cubicBezTo>
                  <a:cubicBezTo>
                    <a:pt x="77750" y="82791"/>
                    <a:pt x="77555" y="82953"/>
                    <a:pt x="76870" y="81020"/>
                  </a:cubicBezTo>
                  <a:cubicBezTo>
                    <a:pt x="76185" y="79087"/>
                    <a:pt x="74327" y="77879"/>
                    <a:pt x="76479" y="76590"/>
                  </a:cubicBezTo>
                  <a:cubicBezTo>
                    <a:pt x="78533" y="75221"/>
                    <a:pt x="81564" y="74174"/>
                    <a:pt x="78337" y="71758"/>
                  </a:cubicBezTo>
                  <a:cubicBezTo>
                    <a:pt x="75110" y="69422"/>
                    <a:pt x="75110" y="65073"/>
                    <a:pt x="77555" y="64026"/>
                  </a:cubicBezTo>
                  <a:cubicBezTo>
                    <a:pt x="79902" y="62979"/>
                    <a:pt x="85183" y="63543"/>
                    <a:pt x="87334" y="59838"/>
                  </a:cubicBezTo>
                  <a:cubicBezTo>
                    <a:pt x="89486" y="56134"/>
                    <a:pt x="90073" y="54604"/>
                    <a:pt x="88997" y="51140"/>
                  </a:cubicBezTo>
                  <a:cubicBezTo>
                    <a:pt x="88019" y="47758"/>
                    <a:pt x="87139" y="45825"/>
                    <a:pt x="89290" y="44134"/>
                  </a:cubicBezTo>
                  <a:cubicBezTo>
                    <a:pt x="91344" y="42523"/>
                    <a:pt x="90757" y="42201"/>
                    <a:pt x="95647" y="42523"/>
                  </a:cubicBezTo>
                  <a:cubicBezTo>
                    <a:pt x="100537" y="42845"/>
                    <a:pt x="97408" y="43248"/>
                    <a:pt x="100537" y="42845"/>
                  </a:cubicBezTo>
                  <a:cubicBezTo>
                    <a:pt x="103765" y="42362"/>
                    <a:pt x="104449" y="42040"/>
                    <a:pt x="104841" y="40590"/>
                  </a:cubicBezTo>
                  <a:cubicBezTo>
                    <a:pt x="105232" y="39060"/>
                    <a:pt x="104841" y="38979"/>
                    <a:pt x="107579" y="38818"/>
                  </a:cubicBezTo>
                  <a:cubicBezTo>
                    <a:pt x="110415" y="38657"/>
                    <a:pt x="113838" y="37449"/>
                    <a:pt x="115110" y="36080"/>
                  </a:cubicBezTo>
                  <a:cubicBezTo>
                    <a:pt x="116381" y="34791"/>
                    <a:pt x="116577" y="33906"/>
                    <a:pt x="116772" y="32536"/>
                  </a:cubicBezTo>
                  <a:cubicBezTo>
                    <a:pt x="117066" y="31167"/>
                    <a:pt x="120000" y="30604"/>
                    <a:pt x="117457" y="27865"/>
                  </a:cubicBezTo>
                  <a:close/>
                </a:path>
              </a:pathLst>
            </a:custGeom>
            <a:solidFill>
              <a:schemeClr val="accent2"/>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17" name="Shape 3017"/>
            <p:cNvSpPr/>
            <p:nvPr/>
          </p:nvSpPr>
          <p:spPr>
            <a:xfrm>
              <a:off x="3549" y="2532"/>
              <a:ext cx="896" cy="493"/>
            </a:xfrm>
            <a:custGeom>
              <a:avLst/>
              <a:gdLst/>
              <a:ahLst/>
              <a:cxnLst/>
              <a:rect l="0" t="0" r="0" b="0"/>
              <a:pathLst>
                <a:path w="120000" h="120000" extrusionOk="0">
                  <a:moveTo>
                    <a:pt x="89550" y="106829"/>
                  </a:moveTo>
                  <a:cubicBezTo>
                    <a:pt x="91720" y="106041"/>
                    <a:pt x="91968" y="105028"/>
                    <a:pt x="92279" y="103789"/>
                  </a:cubicBezTo>
                  <a:cubicBezTo>
                    <a:pt x="92527" y="102551"/>
                    <a:pt x="92403" y="101088"/>
                    <a:pt x="94139" y="101200"/>
                  </a:cubicBezTo>
                  <a:cubicBezTo>
                    <a:pt x="95937" y="101425"/>
                    <a:pt x="96744" y="101876"/>
                    <a:pt x="99286" y="99399"/>
                  </a:cubicBezTo>
                  <a:cubicBezTo>
                    <a:pt x="101891" y="96923"/>
                    <a:pt x="103069" y="94559"/>
                    <a:pt x="103937" y="92645"/>
                  </a:cubicBezTo>
                  <a:cubicBezTo>
                    <a:pt x="104744" y="90844"/>
                    <a:pt x="103627" y="89943"/>
                    <a:pt x="106108" y="89943"/>
                  </a:cubicBezTo>
                  <a:cubicBezTo>
                    <a:pt x="108527" y="89943"/>
                    <a:pt x="109333" y="88705"/>
                    <a:pt x="109457" y="86454"/>
                  </a:cubicBezTo>
                  <a:cubicBezTo>
                    <a:pt x="109581" y="84090"/>
                    <a:pt x="109705" y="83752"/>
                    <a:pt x="111875" y="83752"/>
                  </a:cubicBezTo>
                  <a:cubicBezTo>
                    <a:pt x="114046" y="83752"/>
                    <a:pt x="114728" y="84090"/>
                    <a:pt x="115410" y="85778"/>
                  </a:cubicBezTo>
                  <a:cubicBezTo>
                    <a:pt x="116093" y="87467"/>
                    <a:pt x="117457" y="86679"/>
                    <a:pt x="118511" y="84990"/>
                  </a:cubicBezTo>
                  <a:cubicBezTo>
                    <a:pt x="119069" y="84202"/>
                    <a:pt x="119565" y="83527"/>
                    <a:pt x="120000" y="82626"/>
                  </a:cubicBezTo>
                  <a:cubicBezTo>
                    <a:pt x="119937" y="82514"/>
                    <a:pt x="119813" y="82401"/>
                    <a:pt x="119751" y="82288"/>
                  </a:cubicBezTo>
                  <a:cubicBezTo>
                    <a:pt x="118511" y="79812"/>
                    <a:pt x="118945" y="77673"/>
                    <a:pt x="117581" y="74296"/>
                  </a:cubicBezTo>
                  <a:cubicBezTo>
                    <a:pt x="116217" y="71031"/>
                    <a:pt x="114232" y="69793"/>
                    <a:pt x="114480" y="64727"/>
                  </a:cubicBezTo>
                  <a:cubicBezTo>
                    <a:pt x="114728" y="59774"/>
                    <a:pt x="111875" y="57636"/>
                    <a:pt x="113364" y="55159"/>
                  </a:cubicBezTo>
                  <a:cubicBezTo>
                    <a:pt x="114852" y="52682"/>
                    <a:pt x="115968" y="50994"/>
                    <a:pt x="113798" y="48517"/>
                  </a:cubicBezTo>
                  <a:cubicBezTo>
                    <a:pt x="111627" y="45928"/>
                    <a:pt x="112434" y="47279"/>
                    <a:pt x="110821" y="45928"/>
                  </a:cubicBezTo>
                  <a:cubicBezTo>
                    <a:pt x="109209" y="44577"/>
                    <a:pt x="109705" y="44465"/>
                    <a:pt x="108713" y="45253"/>
                  </a:cubicBezTo>
                  <a:cubicBezTo>
                    <a:pt x="107720" y="45928"/>
                    <a:pt x="107224" y="46716"/>
                    <a:pt x="106294" y="44803"/>
                  </a:cubicBezTo>
                  <a:cubicBezTo>
                    <a:pt x="105302" y="42889"/>
                    <a:pt x="104496" y="40300"/>
                    <a:pt x="103627" y="40525"/>
                  </a:cubicBezTo>
                  <a:cubicBezTo>
                    <a:pt x="102759" y="40750"/>
                    <a:pt x="102325" y="39849"/>
                    <a:pt x="101953" y="38836"/>
                  </a:cubicBezTo>
                  <a:cubicBezTo>
                    <a:pt x="101519" y="37936"/>
                    <a:pt x="100837" y="35572"/>
                    <a:pt x="99782" y="38048"/>
                  </a:cubicBezTo>
                  <a:cubicBezTo>
                    <a:pt x="98666" y="40525"/>
                    <a:pt x="97922" y="40412"/>
                    <a:pt x="96868" y="40637"/>
                  </a:cubicBezTo>
                  <a:cubicBezTo>
                    <a:pt x="95813" y="40863"/>
                    <a:pt x="93767" y="40300"/>
                    <a:pt x="92899" y="38836"/>
                  </a:cubicBezTo>
                  <a:cubicBezTo>
                    <a:pt x="91968" y="37373"/>
                    <a:pt x="89736" y="31632"/>
                    <a:pt x="88124" y="31181"/>
                  </a:cubicBezTo>
                  <a:cubicBezTo>
                    <a:pt x="86511" y="30619"/>
                    <a:pt x="86697" y="32082"/>
                    <a:pt x="85209" y="33320"/>
                  </a:cubicBezTo>
                  <a:cubicBezTo>
                    <a:pt x="83720" y="34559"/>
                    <a:pt x="82852" y="34671"/>
                    <a:pt x="81736" y="32983"/>
                  </a:cubicBezTo>
                  <a:cubicBezTo>
                    <a:pt x="80682" y="31407"/>
                    <a:pt x="78945" y="29606"/>
                    <a:pt x="79131" y="27242"/>
                  </a:cubicBezTo>
                  <a:cubicBezTo>
                    <a:pt x="79317" y="24765"/>
                    <a:pt x="79689" y="23864"/>
                    <a:pt x="79379" y="21951"/>
                  </a:cubicBezTo>
                  <a:cubicBezTo>
                    <a:pt x="79131" y="20150"/>
                    <a:pt x="78387" y="16435"/>
                    <a:pt x="77147" y="17560"/>
                  </a:cubicBezTo>
                  <a:cubicBezTo>
                    <a:pt x="75968" y="18686"/>
                    <a:pt x="76155" y="22176"/>
                    <a:pt x="74170" y="22964"/>
                  </a:cubicBezTo>
                  <a:cubicBezTo>
                    <a:pt x="72186" y="23639"/>
                    <a:pt x="72186" y="21388"/>
                    <a:pt x="71379" y="20375"/>
                  </a:cubicBezTo>
                  <a:cubicBezTo>
                    <a:pt x="70573" y="19474"/>
                    <a:pt x="69829" y="19024"/>
                    <a:pt x="68279" y="19362"/>
                  </a:cubicBezTo>
                  <a:cubicBezTo>
                    <a:pt x="66728" y="19699"/>
                    <a:pt x="66046" y="20487"/>
                    <a:pt x="64558" y="21613"/>
                  </a:cubicBezTo>
                  <a:cubicBezTo>
                    <a:pt x="63069" y="22851"/>
                    <a:pt x="60155" y="23639"/>
                    <a:pt x="57860" y="23076"/>
                  </a:cubicBezTo>
                  <a:cubicBezTo>
                    <a:pt x="55565" y="22626"/>
                    <a:pt x="55379" y="22851"/>
                    <a:pt x="52279" y="21050"/>
                  </a:cubicBezTo>
                  <a:cubicBezTo>
                    <a:pt x="49240" y="19249"/>
                    <a:pt x="49054" y="17898"/>
                    <a:pt x="47627" y="17673"/>
                  </a:cubicBezTo>
                  <a:cubicBezTo>
                    <a:pt x="46201" y="17448"/>
                    <a:pt x="42976" y="14296"/>
                    <a:pt x="41860" y="11594"/>
                  </a:cubicBezTo>
                  <a:cubicBezTo>
                    <a:pt x="40930" y="9455"/>
                    <a:pt x="38387" y="3039"/>
                    <a:pt x="35968" y="0"/>
                  </a:cubicBezTo>
                  <a:cubicBezTo>
                    <a:pt x="35658" y="675"/>
                    <a:pt x="35224" y="1350"/>
                    <a:pt x="34852" y="2138"/>
                  </a:cubicBezTo>
                  <a:cubicBezTo>
                    <a:pt x="33488" y="4615"/>
                    <a:pt x="33488" y="5966"/>
                    <a:pt x="30883" y="3827"/>
                  </a:cubicBezTo>
                  <a:cubicBezTo>
                    <a:pt x="28341" y="1688"/>
                    <a:pt x="28217" y="5290"/>
                    <a:pt x="26170" y="5290"/>
                  </a:cubicBezTo>
                  <a:cubicBezTo>
                    <a:pt x="24124" y="5290"/>
                    <a:pt x="23875" y="5290"/>
                    <a:pt x="23441" y="3377"/>
                  </a:cubicBezTo>
                  <a:cubicBezTo>
                    <a:pt x="23069" y="1575"/>
                    <a:pt x="22077" y="3827"/>
                    <a:pt x="18294" y="3039"/>
                  </a:cubicBezTo>
                  <a:cubicBezTo>
                    <a:pt x="14511" y="2138"/>
                    <a:pt x="15069" y="4615"/>
                    <a:pt x="15069" y="5966"/>
                  </a:cubicBezTo>
                  <a:cubicBezTo>
                    <a:pt x="15069" y="7204"/>
                    <a:pt x="15875" y="7992"/>
                    <a:pt x="17488" y="7992"/>
                  </a:cubicBezTo>
                  <a:cubicBezTo>
                    <a:pt x="19100" y="7992"/>
                    <a:pt x="18976" y="9906"/>
                    <a:pt x="18852" y="11932"/>
                  </a:cubicBezTo>
                  <a:cubicBezTo>
                    <a:pt x="18728" y="14071"/>
                    <a:pt x="21271" y="13395"/>
                    <a:pt x="23193" y="13621"/>
                  </a:cubicBezTo>
                  <a:cubicBezTo>
                    <a:pt x="25054" y="13846"/>
                    <a:pt x="24248" y="17560"/>
                    <a:pt x="24124" y="20150"/>
                  </a:cubicBezTo>
                  <a:cubicBezTo>
                    <a:pt x="24000" y="22626"/>
                    <a:pt x="21271" y="22401"/>
                    <a:pt x="19100" y="22176"/>
                  </a:cubicBezTo>
                  <a:cubicBezTo>
                    <a:pt x="16930" y="21951"/>
                    <a:pt x="17116" y="25103"/>
                    <a:pt x="16124" y="27354"/>
                  </a:cubicBezTo>
                  <a:cubicBezTo>
                    <a:pt x="15193" y="29718"/>
                    <a:pt x="14759" y="30506"/>
                    <a:pt x="16000" y="32195"/>
                  </a:cubicBezTo>
                  <a:cubicBezTo>
                    <a:pt x="17240" y="33883"/>
                    <a:pt x="18170" y="35797"/>
                    <a:pt x="18604" y="37823"/>
                  </a:cubicBezTo>
                  <a:cubicBezTo>
                    <a:pt x="18790" y="38836"/>
                    <a:pt x="18480" y="40863"/>
                    <a:pt x="18170" y="42664"/>
                  </a:cubicBezTo>
                  <a:cubicBezTo>
                    <a:pt x="20031" y="42326"/>
                    <a:pt x="21953" y="43339"/>
                    <a:pt x="23379" y="43114"/>
                  </a:cubicBezTo>
                  <a:cubicBezTo>
                    <a:pt x="25240" y="42889"/>
                    <a:pt x="23813" y="46604"/>
                    <a:pt x="23565" y="48742"/>
                  </a:cubicBezTo>
                  <a:cubicBezTo>
                    <a:pt x="23379" y="50994"/>
                    <a:pt x="25426" y="51894"/>
                    <a:pt x="26418" y="55384"/>
                  </a:cubicBezTo>
                  <a:cubicBezTo>
                    <a:pt x="27472" y="58761"/>
                    <a:pt x="27472" y="62589"/>
                    <a:pt x="27472" y="66641"/>
                  </a:cubicBezTo>
                  <a:cubicBezTo>
                    <a:pt x="27472" y="70694"/>
                    <a:pt x="25240" y="71031"/>
                    <a:pt x="24186" y="69793"/>
                  </a:cubicBezTo>
                  <a:cubicBezTo>
                    <a:pt x="23193" y="68442"/>
                    <a:pt x="20527" y="73170"/>
                    <a:pt x="19534" y="75422"/>
                  </a:cubicBezTo>
                  <a:cubicBezTo>
                    <a:pt x="18480" y="77560"/>
                    <a:pt x="15441" y="79136"/>
                    <a:pt x="14015" y="79136"/>
                  </a:cubicBezTo>
                  <a:cubicBezTo>
                    <a:pt x="12589" y="79136"/>
                    <a:pt x="10604" y="79136"/>
                    <a:pt x="8558" y="80037"/>
                  </a:cubicBezTo>
                  <a:cubicBezTo>
                    <a:pt x="6511" y="81050"/>
                    <a:pt x="5519" y="81275"/>
                    <a:pt x="5519" y="81275"/>
                  </a:cubicBezTo>
                  <a:cubicBezTo>
                    <a:pt x="5519" y="81275"/>
                    <a:pt x="4465" y="81613"/>
                    <a:pt x="2232" y="84090"/>
                  </a:cubicBezTo>
                  <a:cubicBezTo>
                    <a:pt x="0" y="86679"/>
                    <a:pt x="2480" y="87917"/>
                    <a:pt x="4093" y="88818"/>
                  </a:cubicBezTo>
                  <a:cubicBezTo>
                    <a:pt x="5705" y="89718"/>
                    <a:pt x="4279" y="91069"/>
                    <a:pt x="4093" y="93545"/>
                  </a:cubicBezTo>
                  <a:cubicBezTo>
                    <a:pt x="3906" y="96022"/>
                    <a:pt x="4093" y="98836"/>
                    <a:pt x="5085" y="101088"/>
                  </a:cubicBezTo>
                  <a:cubicBezTo>
                    <a:pt x="6139" y="103227"/>
                    <a:pt x="6139" y="103902"/>
                    <a:pt x="8372" y="106041"/>
                  </a:cubicBezTo>
                  <a:cubicBezTo>
                    <a:pt x="10604" y="108292"/>
                    <a:pt x="9798" y="106378"/>
                    <a:pt x="9550" y="109756"/>
                  </a:cubicBezTo>
                  <a:cubicBezTo>
                    <a:pt x="9364" y="113245"/>
                    <a:pt x="12837" y="116397"/>
                    <a:pt x="12837" y="116397"/>
                  </a:cubicBezTo>
                  <a:cubicBezTo>
                    <a:pt x="16186" y="120000"/>
                    <a:pt x="16186" y="120000"/>
                    <a:pt x="16186" y="120000"/>
                  </a:cubicBezTo>
                  <a:cubicBezTo>
                    <a:pt x="16310" y="115272"/>
                    <a:pt x="17054" y="113133"/>
                    <a:pt x="18046" y="109418"/>
                  </a:cubicBezTo>
                  <a:cubicBezTo>
                    <a:pt x="19100" y="105253"/>
                    <a:pt x="22387" y="103114"/>
                    <a:pt x="24806" y="101088"/>
                  </a:cubicBezTo>
                  <a:cubicBezTo>
                    <a:pt x="27224" y="98949"/>
                    <a:pt x="28341" y="106041"/>
                    <a:pt x="29705" y="104015"/>
                  </a:cubicBezTo>
                  <a:cubicBezTo>
                    <a:pt x="31069" y="101876"/>
                    <a:pt x="31875" y="104352"/>
                    <a:pt x="34852" y="104803"/>
                  </a:cubicBezTo>
                  <a:cubicBezTo>
                    <a:pt x="37829" y="105253"/>
                    <a:pt x="35658" y="97711"/>
                    <a:pt x="33736" y="94333"/>
                  </a:cubicBezTo>
                  <a:cubicBezTo>
                    <a:pt x="31875" y="91069"/>
                    <a:pt x="37023" y="89831"/>
                    <a:pt x="39441" y="89831"/>
                  </a:cubicBezTo>
                  <a:cubicBezTo>
                    <a:pt x="41860" y="89831"/>
                    <a:pt x="44341" y="90619"/>
                    <a:pt x="45953" y="92307"/>
                  </a:cubicBezTo>
                  <a:cubicBezTo>
                    <a:pt x="47565" y="93996"/>
                    <a:pt x="49736" y="94333"/>
                    <a:pt x="54077" y="93095"/>
                  </a:cubicBezTo>
                  <a:cubicBezTo>
                    <a:pt x="58418" y="91857"/>
                    <a:pt x="57302" y="95572"/>
                    <a:pt x="59224" y="98949"/>
                  </a:cubicBezTo>
                  <a:cubicBezTo>
                    <a:pt x="61085" y="102326"/>
                    <a:pt x="63007" y="100637"/>
                    <a:pt x="65984" y="98499"/>
                  </a:cubicBezTo>
                  <a:cubicBezTo>
                    <a:pt x="68961" y="96472"/>
                    <a:pt x="68403" y="93996"/>
                    <a:pt x="70325" y="92645"/>
                  </a:cubicBezTo>
                  <a:cubicBezTo>
                    <a:pt x="72186" y="91407"/>
                    <a:pt x="72744" y="95234"/>
                    <a:pt x="71689" y="96472"/>
                  </a:cubicBezTo>
                  <a:cubicBezTo>
                    <a:pt x="70573" y="97711"/>
                    <a:pt x="71379" y="99737"/>
                    <a:pt x="74108" y="102326"/>
                  </a:cubicBezTo>
                  <a:cubicBezTo>
                    <a:pt x="76837" y="104803"/>
                    <a:pt x="76031" y="98949"/>
                    <a:pt x="77891" y="95234"/>
                  </a:cubicBezTo>
                  <a:cubicBezTo>
                    <a:pt x="79813" y="91407"/>
                    <a:pt x="80062" y="92307"/>
                    <a:pt x="82480" y="94784"/>
                  </a:cubicBezTo>
                  <a:cubicBezTo>
                    <a:pt x="84961" y="97260"/>
                    <a:pt x="83038" y="100187"/>
                    <a:pt x="83038" y="106491"/>
                  </a:cubicBezTo>
                  <a:cubicBezTo>
                    <a:pt x="83038" y="110656"/>
                    <a:pt x="85147" y="111106"/>
                    <a:pt x="87007" y="111669"/>
                  </a:cubicBezTo>
                  <a:cubicBezTo>
                    <a:pt x="87503" y="109756"/>
                    <a:pt x="88310" y="107392"/>
                    <a:pt x="89550" y="106829"/>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18" name="Shape 3018"/>
            <p:cNvSpPr/>
            <p:nvPr/>
          </p:nvSpPr>
          <p:spPr>
            <a:xfrm>
              <a:off x="4490" y="2996"/>
              <a:ext cx="503" cy="574"/>
            </a:xfrm>
            <a:custGeom>
              <a:avLst/>
              <a:gdLst/>
              <a:ahLst/>
              <a:cxnLst/>
              <a:rect l="0" t="0" r="0" b="0"/>
              <a:pathLst>
                <a:path w="120000" h="120000" extrusionOk="0">
                  <a:moveTo>
                    <a:pt x="114044" y="18401"/>
                  </a:moveTo>
                  <a:cubicBezTo>
                    <a:pt x="112941" y="16271"/>
                    <a:pt x="108639" y="18595"/>
                    <a:pt x="105661" y="19661"/>
                  </a:cubicBezTo>
                  <a:cubicBezTo>
                    <a:pt x="102794" y="20726"/>
                    <a:pt x="102794" y="21210"/>
                    <a:pt x="99375" y="20823"/>
                  </a:cubicBezTo>
                  <a:cubicBezTo>
                    <a:pt x="95955" y="20435"/>
                    <a:pt x="96507" y="19467"/>
                    <a:pt x="94191" y="16174"/>
                  </a:cubicBezTo>
                  <a:cubicBezTo>
                    <a:pt x="91764" y="12784"/>
                    <a:pt x="90000" y="15205"/>
                    <a:pt x="88897" y="17046"/>
                  </a:cubicBezTo>
                  <a:cubicBezTo>
                    <a:pt x="87794" y="18983"/>
                    <a:pt x="86250" y="19370"/>
                    <a:pt x="84375" y="20532"/>
                  </a:cubicBezTo>
                  <a:cubicBezTo>
                    <a:pt x="82610" y="21791"/>
                    <a:pt x="79301" y="21016"/>
                    <a:pt x="76985" y="20048"/>
                  </a:cubicBezTo>
                  <a:cubicBezTo>
                    <a:pt x="74669" y="19079"/>
                    <a:pt x="73566" y="17336"/>
                    <a:pt x="73014" y="15302"/>
                  </a:cubicBezTo>
                  <a:cubicBezTo>
                    <a:pt x="72463" y="13268"/>
                    <a:pt x="70477" y="11331"/>
                    <a:pt x="68272" y="9782"/>
                  </a:cubicBezTo>
                  <a:cubicBezTo>
                    <a:pt x="66176" y="8329"/>
                    <a:pt x="67610" y="6682"/>
                    <a:pt x="67720" y="3389"/>
                  </a:cubicBezTo>
                  <a:cubicBezTo>
                    <a:pt x="67941" y="0"/>
                    <a:pt x="63750" y="2033"/>
                    <a:pt x="61764" y="2905"/>
                  </a:cubicBezTo>
                  <a:cubicBezTo>
                    <a:pt x="60882" y="3389"/>
                    <a:pt x="59227" y="3389"/>
                    <a:pt x="57794" y="3196"/>
                  </a:cubicBezTo>
                  <a:cubicBezTo>
                    <a:pt x="57463" y="3486"/>
                    <a:pt x="57242" y="3874"/>
                    <a:pt x="57132" y="4261"/>
                  </a:cubicBezTo>
                  <a:cubicBezTo>
                    <a:pt x="56911" y="5907"/>
                    <a:pt x="56691" y="6973"/>
                    <a:pt x="55257" y="8523"/>
                  </a:cubicBezTo>
                  <a:cubicBezTo>
                    <a:pt x="53823" y="10169"/>
                    <a:pt x="49963" y="11622"/>
                    <a:pt x="46764" y="11815"/>
                  </a:cubicBezTo>
                  <a:cubicBezTo>
                    <a:pt x="43676" y="12009"/>
                    <a:pt x="44117" y="12106"/>
                    <a:pt x="43676" y="13946"/>
                  </a:cubicBezTo>
                  <a:cubicBezTo>
                    <a:pt x="43235" y="15690"/>
                    <a:pt x="42463" y="16077"/>
                    <a:pt x="38823" y="16658"/>
                  </a:cubicBezTo>
                  <a:cubicBezTo>
                    <a:pt x="35294" y="17142"/>
                    <a:pt x="38823" y="16658"/>
                    <a:pt x="33308" y="16271"/>
                  </a:cubicBezTo>
                  <a:cubicBezTo>
                    <a:pt x="27794" y="15883"/>
                    <a:pt x="28455" y="16271"/>
                    <a:pt x="26139" y="18208"/>
                  </a:cubicBezTo>
                  <a:cubicBezTo>
                    <a:pt x="23713" y="20242"/>
                    <a:pt x="24705" y="22566"/>
                    <a:pt x="25808" y="26634"/>
                  </a:cubicBezTo>
                  <a:cubicBezTo>
                    <a:pt x="27022" y="30799"/>
                    <a:pt x="26360" y="32639"/>
                    <a:pt x="23933" y="37094"/>
                  </a:cubicBezTo>
                  <a:cubicBezTo>
                    <a:pt x="21507" y="41549"/>
                    <a:pt x="15551" y="40871"/>
                    <a:pt x="12904" y="42130"/>
                  </a:cubicBezTo>
                  <a:cubicBezTo>
                    <a:pt x="10147" y="43389"/>
                    <a:pt x="10147" y="48619"/>
                    <a:pt x="13786" y="51428"/>
                  </a:cubicBezTo>
                  <a:cubicBezTo>
                    <a:pt x="17426" y="54334"/>
                    <a:pt x="14007" y="55593"/>
                    <a:pt x="11691" y="57239"/>
                  </a:cubicBezTo>
                  <a:cubicBezTo>
                    <a:pt x="9264" y="58789"/>
                    <a:pt x="11360" y="60242"/>
                    <a:pt x="12132" y="62566"/>
                  </a:cubicBezTo>
                  <a:cubicBezTo>
                    <a:pt x="12904" y="64891"/>
                    <a:pt x="13125" y="64697"/>
                    <a:pt x="11360" y="66343"/>
                  </a:cubicBezTo>
                  <a:cubicBezTo>
                    <a:pt x="9705" y="67990"/>
                    <a:pt x="8272" y="68474"/>
                    <a:pt x="7279" y="69927"/>
                  </a:cubicBezTo>
                  <a:cubicBezTo>
                    <a:pt x="6397" y="71380"/>
                    <a:pt x="6397" y="72639"/>
                    <a:pt x="4411" y="74576"/>
                  </a:cubicBezTo>
                  <a:cubicBezTo>
                    <a:pt x="2536" y="76610"/>
                    <a:pt x="3419" y="80193"/>
                    <a:pt x="3198" y="82518"/>
                  </a:cubicBezTo>
                  <a:cubicBezTo>
                    <a:pt x="2977" y="84842"/>
                    <a:pt x="1544" y="86101"/>
                    <a:pt x="551" y="88038"/>
                  </a:cubicBezTo>
                  <a:cubicBezTo>
                    <a:pt x="0" y="89200"/>
                    <a:pt x="1213" y="91138"/>
                    <a:pt x="2316" y="92687"/>
                  </a:cubicBezTo>
                  <a:cubicBezTo>
                    <a:pt x="5183" y="91815"/>
                    <a:pt x="11139" y="93946"/>
                    <a:pt x="13125" y="93656"/>
                  </a:cubicBezTo>
                  <a:cubicBezTo>
                    <a:pt x="15551" y="93268"/>
                    <a:pt x="17867" y="95108"/>
                    <a:pt x="19301" y="96852"/>
                  </a:cubicBezTo>
                  <a:cubicBezTo>
                    <a:pt x="20845" y="98692"/>
                    <a:pt x="24705" y="98983"/>
                    <a:pt x="27022" y="97239"/>
                  </a:cubicBezTo>
                  <a:cubicBezTo>
                    <a:pt x="29448" y="95399"/>
                    <a:pt x="30000" y="97627"/>
                    <a:pt x="30882" y="100435"/>
                  </a:cubicBezTo>
                  <a:cubicBezTo>
                    <a:pt x="31875" y="103341"/>
                    <a:pt x="38161" y="106150"/>
                    <a:pt x="37610" y="111573"/>
                  </a:cubicBezTo>
                  <a:cubicBezTo>
                    <a:pt x="37389" y="114576"/>
                    <a:pt x="40367" y="117772"/>
                    <a:pt x="43125" y="120000"/>
                  </a:cubicBezTo>
                  <a:cubicBezTo>
                    <a:pt x="44669" y="119031"/>
                    <a:pt x="46323" y="118159"/>
                    <a:pt x="48308" y="117288"/>
                  </a:cubicBezTo>
                  <a:cubicBezTo>
                    <a:pt x="54044" y="114769"/>
                    <a:pt x="54044" y="115157"/>
                    <a:pt x="59338" y="110895"/>
                  </a:cubicBezTo>
                  <a:cubicBezTo>
                    <a:pt x="64632" y="106537"/>
                    <a:pt x="67058" y="104794"/>
                    <a:pt x="68051" y="100048"/>
                  </a:cubicBezTo>
                  <a:cubicBezTo>
                    <a:pt x="68933" y="95399"/>
                    <a:pt x="64191" y="94721"/>
                    <a:pt x="71911" y="93656"/>
                  </a:cubicBezTo>
                  <a:cubicBezTo>
                    <a:pt x="79522" y="92590"/>
                    <a:pt x="83382" y="92881"/>
                    <a:pt x="82941" y="89007"/>
                  </a:cubicBezTo>
                  <a:cubicBezTo>
                    <a:pt x="82500" y="85036"/>
                    <a:pt x="89669" y="86101"/>
                    <a:pt x="89669" y="83196"/>
                  </a:cubicBezTo>
                  <a:cubicBezTo>
                    <a:pt x="89669" y="80387"/>
                    <a:pt x="84926" y="76803"/>
                    <a:pt x="89669" y="75641"/>
                  </a:cubicBezTo>
                  <a:cubicBezTo>
                    <a:pt x="94522" y="74576"/>
                    <a:pt x="95514" y="74576"/>
                    <a:pt x="94963" y="70702"/>
                  </a:cubicBezTo>
                  <a:cubicBezTo>
                    <a:pt x="94522" y="66731"/>
                    <a:pt x="96397" y="65956"/>
                    <a:pt x="99816" y="65665"/>
                  </a:cubicBezTo>
                  <a:cubicBezTo>
                    <a:pt x="103235" y="65278"/>
                    <a:pt x="104117" y="61694"/>
                    <a:pt x="104117" y="58111"/>
                  </a:cubicBezTo>
                  <a:cubicBezTo>
                    <a:pt x="104117" y="54527"/>
                    <a:pt x="95514" y="54527"/>
                    <a:pt x="101691" y="49878"/>
                  </a:cubicBezTo>
                  <a:cubicBezTo>
                    <a:pt x="107977" y="45133"/>
                    <a:pt x="106102" y="45907"/>
                    <a:pt x="103235" y="43389"/>
                  </a:cubicBezTo>
                  <a:cubicBezTo>
                    <a:pt x="100257" y="40871"/>
                    <a:pt x="94522" y="36513"/>
                    <a:pt x="100808" y="36513"/>
                  </a:cubicBezTo>
                  <a:cubicBezTo>
                    <a:pt x="106985" y="36513"/>
                    <a:pt x="106985" y="38740"/>
                    <a:pt x="109963" y="33995"/>
                  </a:cubicBezTo>
                  <a:cubicBezTo>
                    <a:pt x="112830" y="29346"/>
                    <a:pt x="115698" y="27602"/>
                    <a:pt x="117132" y="25084"/>
                  </a:cubicBezTo>
                  <a:cubicBezTo>
                    <a:pt x="117794" y="23922"/>
                    <a:pt x="118897" y="22953"/>
                    <a:pt x="120000" y="21791"/>
                  </a:cubicBezTo>
                  <a:cubicBezTo>
                    <a:pt x="119779" y="21694"/>
                    <a:pt x="119558" y="21694"/>
                    <a:pt x="119227" y="21694"/>
                  </a:cubicBezTo>
                  <a:cubicBezTo>
                    <a:pt x="117132" y="21404"/>
                    <a:pt x="115147" y="20532"/>
                    <a:pt x="114044" y="18401"/>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19" name="Shape 3019"/>
            <p:cNvSpPr/>
            <p:nvPr/>
          </p:nvSpPr>
          <p:spPr>
            <a:xfrm>
              <a:off x="3695" y="1645"/>
              <a:ext cx="410" cy="744"/>
            </a:xfrm>
            <a:custGeom>
              <a:avLst/>
              <a:gdLst/>
              <a:ahLst/>
              <a:cxnLst/>
              <a:rect l="0" t="0" r="0" b="0"/>
              <a:pathLst>
                <a:path w="120000" h="120000" extrusionOk="0">
                  <a:moveTo>
                    <a:pt x="19254" y="119776"/>
                  </a:moveTo>
                  <a:cubicBezTo>
                    <a:pt x="23728" y="119552"/>
                    <a:pt x="24000" y="119105"/>
                    <a:pt x="28474" y="117464"/>
                  </a:cubicBezTo>
                  <a:cubicBezTo>
                    <a:pt x="32949" y="115823"/>
                    <a:pt x="35932" y="113586"/>
                    <a:pt x="41491" y="113884"/>
                  </a:cubicBezTo>
                  <a:cubicBezTo>
                    <a:pt x="47050" y="114108"/>
                    <a:pt x="48542" y="113287"/>
                    <a:pt x="50033" y="112169"/>
                  </a:cubicBezTo>
                  <a:cubicBezTo>
                    <a:pt x="51525" y="111124"/>
                    <a:pt x="52474" y="108887"/>
                    <a:pt x="56000" y="108887"/>
                  </a:cubicBezTo>
                  <a:cubicBezTo>
                    <a:pt x="59525" y="108887"/>
                    <a:pt x="62779" y="109558"/>
                    <a:pt x="63457" y="108216"/>
                  </a:cubicBezTo>
                  <a:cubicBezTo>
                    <a:pt x="64000" y="106799"/>
                    <a:pt x="62237" y="105009"/>
                    <a:pt x="66983" y="105158"/>
                  </a:cubicBezTo>
                  <a:cubicBezTo>
                    <a:pt x="71728" y="105307"/>
                    <a:pt x="74983" y="104711"/>
                    <a:pt x="77559" y="104188"/>
                  </a:cubicBezTo>
                  <a:cubicBezTo>
                    <a:pt x="80271" y="103666"/>
                    <a:pt x="82983" y="101951"/>
                    <a:pt x="84474" y="102921"/>
                  </a:cubicBezTo>
                  <a:cubicBezTo>
                    <a:pt x="85966" y="103890"/>
                    <a:pt x="89220" y="104338"/>
                    <a:pt x="90983" y="103070"/>
                  </a:cubicBezTo>
                  <a:cubicBezTo>
                    <a:pt x="92745" y="101876"/>
                    <a:pt x="92474" y="100758"/>
                    <a:pt x="97220" y="100609"/>
                  </a:cubicBezTo>
                  <a:cubicBezTo>
                    <a:pt x="101966" y="100459"/>
                    <a:pt x="104271" y="98520"/>
                    <a:pt x="106576" y="96730"/>
                  </a:cubicBezTo>
                  <a:cubicBezTo>
                    <a:pt x="109016" y="94940"/>
                    <a:pt x="109559" y="92852"/>
                    <a:pt x="107796" y="92181"/>
                  </a:cubicBezTo>
                  <a:cubicBezTo>
                    <a:pt x="106033" y="91510"/>
                    <a:pt x="110779" y="88452"/>
                    <a:pt x="108745" y="86364"/>
                  </a:cubicBezTo>
                  <a:cubicBezTo>
                    <a:pt x="106576" y="84275"/>
                    <a:pt x="112000" y="82784"/>
                    <a:pt x="106305" y="80696"/>
                  </a:cubicBezTo>
                  <a:cubicBezTo>
                    <a:pt x="100745" y="78607"/>
                    <a:pt x="98033" y="76146"/>
                    <a:pt x="101966" y="74580"/>
                  </a:cubicBezTo>
                  <a:cubicBezTo>
                    <a:pt x="105762" y="73088"/>
                    <a:pt x="108067" y="73088"/>
                    <a:pt x="107525" y="70031"/>
                  </a:cubicBezTo>
                  <a:cubicBezTo>
                    <a:pt x="106983" y="67047"/>
                    <a:pt x="106305" y="67122"/>
                    <a:pt x="109559" y="64810"/>
                  </a:cubicBezTo>
                  <a:cubicBezTo>
                    <a:pt x="112813" y="62423"/>
                    <a:pt x="114033" y="61379"/>
                    <a:pt x="114305" y="59515"/>
                  </a:cubicBezTo>
                  <a:cubicBezTo>
                    <a:pt x="114576" y="57725"/>
                    <a:pt x="114305" y="56382"/>
                    <a:pt x="111322" y="54965"/>
                  </a:cubicBezTo>
                  <a:cubicBezTo>
                    <a:pt x="108474" y="53623"/>
                    <a:pt x="106305" y="52653"/>
                    <a:pt x="106305" y="51236"/>
                  </a:cubicBezTo>
                  <a:cubicBezTo>
                    <a:pt x="106305" y="49894"/>
                    <a:pt x="106033" y="48924"/>
                    <a:pt x="101016" y="48104"/>
                  </a:cubicBezTo>
                  <a:cubicBezTo>
                    <a:pt x="96000" y="47209"/>
                    <a:pt x="92745" y="45419"/>
                    <a:pt x="94237" y="42510"/>
                  </a:cubicBezTo>
                  <a:cubicBezTo>
                    <a:pt x="95728" y="39676"/>
                    <a:pt x="99525" y="40497"/>
                    <a:pt x="99525" y="37961"/>
                  </a:cubicBezTo>
                  <a:cubicBezTo>
                    <a:pt x="99525" y="35500"/>
                    <a:pt x="99525" y="35798"/>
                    <a:pt x="99525" y="34530"/>
                  </a:cubicBezTo>
                  <a:cubicBezTo>
                    <a:pt x="99525" y="33262"/>
                    <a:pt x="97491" y="29683"/>
                    <a:pt x="101559" y="30503"/>
                  </a:cubicBezTo>
                  <a:cubicBezTo>
                    <a:pt x="105762" y="31323"/>
                    <a:pt x="109288" y="32293"/>
                    <a:pt x="112000" y="30354"/>
                  </a:cubicBezTo>
                  <a:cubicBezTo>
                    <a:pt x="114576" y="28415"/>
                    <a:pt x="116067" y="27594"/>
                    <a:pt x="116745" y="26401"/>
                  </a:cubicBezTo>
                  <a:cubicBezTo>
                    <a:pt x="117288" y="25133"/>
                    <a:pt x="120000" y="23343"/>
                    <a:pt x="117016" y="21404"/>
                  </a:cubicBezTo>
                  <a:cubicBezTo>
                    <a:pt x="114033" y="19465"/>
                    <a:pt x="114033" y="19167"/>
                    <a:pt x="114033" y="17973"/>
                  </a:cubicBezTo>
                  <a:cubicBezTo>
                    <a:pt x="114033" y="16706"/>
                    <a:pt x="114983" y="15288"/>
                    <a:pt x="110779" y="15288"/>
                  </a:cubicBezTo>
                  <a:cubicBezTo>
                    <a:pt x="106576" y="15288"/>
                    <a:pt x="96000" y="14766"/>
                    <a:pt x="100745" y="12305"/>
                  </a:cubicBezTo>
                  <a:cubicBezTo>
                    <a:pt x="105491" y="9770"/>
                    <a:pt x="101288" y="10366"/>
                    <a:pt x="105491" y="9770"/>
                  </a:cubicBezTo>
                  <a:cubicBezTo>
                    <a:pt x="109559" y="9247"/>
                    <a:pt x="114033" y="9247"/>
                    <a:pt x="112000" y="7159"/>
                  </a:cubicBezTo>
                  <a:cubicBezTo>
                    <a:pt x="109966" y="5071"/>
                    <a:pt x="106305" y="6637"/>
                    <a:pt x="105762" y="4847"/>
                  </a:cubicBezTo>
                  <a:cubicBezTo>
                    <a:pt x="105220" y="3206"/>
                    <a:pt x="105220" y="1044"/>
                    <a:pt x="100338" y="0"/>
                  </a:cubicBezTo>
                  <a:cubicBezTo>
                    <a:pt x="100474" y="1566"/>
                    <a:pt x="102101" y="4474"/>
                    <a:pt x="98033" y="4922"/>
                  </a:cubicBezTo>
                  <a:cubicBezTo>
                    <a:pt x="93288" y="5518"/>
                    <a:pt x="88542" y="4400"/>
                    <a:pt x="88000" y="6339"/>
                  </a:cubicBezTo>
                  <a:cubicBezTo>
                    <a:pt x="87457" y="8278"/>
                    <a:pt x="82711" y="9919"/>
                    <a:pt x="79728" y="8576"/>
                  </a:cubicBezTo>
                  <a:cubicBezTo>
                    <a:pt x="76745" y="7159"/>
                    <a:pt x="73762" y="5518"/>
                    <a:pt x="72000" y="7458"/>
                  </a:cubicBezTo>
                  <a:cubicBezTo>
                    <a:pt x="70237" y="9397"/>
                    <a:pt x="67796" y="12977"/>
                    <a:pt x="63050" y="11858"/>
                  </a:cubicBezTo>
                  <a:cubicBezTo>
                    <a:pt x="58305" y="10739"/>
                    <a:pt x="51254" y="9919"/>
                    <a:pt x="48949" y="11858"/>
                  </a:cubicBezTo>
                  <a:cubicBezTo>
                    <a:pt x="46508" y="13797"/>
                    <a:pt x="42983" y="19912"/>
                    <a:pt x="41762" y="21852"/>
                  </a:cubicBezTo>
                  <a:cubicBezTo>
                    <a:pt x="40542" y="23716"/>
                    <a:pt x="36474" y="25133"/>
                    <a:pt x="34711" y="24611"/>
                  </a:cubicBezTo>
                  <a:cubicBezTo>
                    <a:pt x="32949" y="24014"/>
                    <a:pt x="27525" y="22075"/>
                    <a:pt x="27525" y="24835"/>
                  </a:cubicBezTo>
                  <a:cubicBezTo>
                    <a:pt x="27525" y="27594"/>
                    <a:pt x="28203" y="30354"/>
                    <a:pt x="22237" y="29011"/>
                  </a:cubicBezTo>
                  <a:cubicBezTo>
                    <a:pt x="18033" y="28042"/>
                    <a:pt x="16813" y="25655"/>
                    <a:pt x="14779" y="25804"/>
                  </a:cubicBezTo>
                  <a:cubicBezTo>
                    <a:pt x="16000" y="27669"/>
                    <a:pt x="18847" y="29608"/>
                    <a:pt x="20474" y="30652"/>
                  </a:cubicBezTo>
                  <a:cubicBezTo>
                    <a:pt x="22508" y="32069"/>
                    <a:pt x="21288" y="34381"/>
                    <a:pt x="19254" y="35649"/>
                  </a:cubicBezTo>
                  <a:cubicBezTo>
                    <a:pt x="17220" y="36842"/>
                    <a:pt x="16949" y="37812"/>
                    <a:pt x="16000" y="40646"/>
                  </a:cubicBezTo>
                  <a:cubicBezTo>
                    <a:pt x="15186" y="43405"/>
                    <a:pt x="14508" y="43107"/>
                    <a:pt x="14237" y="46687"/>
                  </a:cubicBezTo>
                  <a:cubicBezTo>
                    <a:pt x="13966" y="50267"/>
                    <a:pt x="10711" y="50043"/>
                    <a:pt x="5423" y="52653"/>
                  </a:cubicBezTo>
                  <a:cubicBezTo>
                    <a:pt x="0" y="55264"/>
                    <a:pt x="11254" y="60633"/>
                    <a:pt x="13423" y="62050"/>
                  </a:cubicBezTo>
                  <a:cubicBezTo>
                    <a:pt x="15457" y="63393"/>
                    <a:pt x="15728" y="64810"/>
                    <a:pt x="13016" y="66078"/>
                  </a:cubicBezTo>
                  <a:cubicBezTo>
                    <a:pt x="10440" y="67271"/>
                    <a:pt x="10711" y="67719"/>
                    <a:pt x="13423" y="69807"/>
                  </a:cubicBezTo>
                  <a:cubicBezTo>
                    <a:pt x="16000" y="71821"/>
                    <a:pt x="10033" y="71448"/>
                    <a:pt x="8000" y="73387"/>
                  </a:cubicBezTo>
                  <a:cubicBezTo>
                    <a:pt x="5966" y="75326"/>
                    <a:pt x="3932" y="78085"/>
                    <a:pt x="7457" y="80024"/>
                  </a:cubicBezTo>
                  <a:cubicBezTo>
                    <a:pt x="10983" y="81963"/>
                    <a:pt x="10033" y="86811"/>
                    <a:pt x="10033" y="89422"/>
                  </a:cubicBezTo>
                  <a:cubicBezTo>
                    <a:pt x="10033" y="92032"/>
                    <a:pt x="12203" y="92703"/>
                    <a:pt x="15728" y="97178"/>
                  </a:cubicBezTo>
                  <a:cubicBezTo>
                    <a:pt x="19254" y="101578"/>
                    <a:pt x="14508" y="103368"/>
                    <a:pt x="12474" y="105978"/>
                  </a:cubicBezTo>
                  <a:cubicBezTo>
                    <a:pt x="10440" y="108589"/>
                    <a:pt x="8271" y="111274"/>
                    <a:pt x="8677" y="115376"/>
                  </a:cubicBezTo>
                  <a:cubicBezTo>
                    <a:pt x="8813" y="117165"/>
                    <a:pt x="9084" y="118582"/>
                    <a:pt x="9762" y="119776"/>
                  </a:cubicBezTo>
                  <a:cubicBezTo>
                    <a:pt x="12745" y="119925"/>
                    <a:pt x="16677" y="120000"/>
                    <a:pt x="19254" y="119776"/>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20" name="Shape 3020"/>
            <p:cNvSpPr/>
            <p:nvPr/>
          </p:nvSpPr>
          <p:spPr>
            <a:xfrm>
              <a:off x="3729" y="2138"/>
              <a:ext cx="698" cy="562"/>
            </a:xfrm>
            <a:custGeom>
              <a:avLst/>
              <a:gdLst/>
              <a:ahLst/>
              <a:cxnLst/>
              <a:rect l="0" t="0" r="0" b="0"/>
              <a:pathLst>
                <a:path w="120000" h="120000" extrusionOk="0">
                  <a:moveTo>
                    <a:pt x="104900" y="111125"/>
                  </a:moveTo>
                  <a:cubicBezTo>
                    <a:pt x="107443" y="110238"/>
                    <a:pt x="107443" y="108956"/>
                    <a:pt x="109509" y="108167"/>
                  </a:cubicBezTo>
                  <a:cubicBezTo>
                    <a:pt x="111655" y="107477"/>
                    <a:pt x="111814" y="107674"/>
                    <a:pt x="111655" y="104716"/>
                  </a:cubicBezTo>
                  <a:cubicBezTo>
                    <a:pt x="111417" y="101758"/>
                    <a:pt x="111814" y="99786"/>
                    <a:pt x="110384" y="97222"/>
                  </a:cubicBezTo>
                  <a:cubicBezTo>
                    <a:pt x="109033" y="94658"/>
                    <a:pt x="109033" y="93968"/>
                    <a:pt x="109033" y="92884"/>
                  </a:cubicBezTo>
                  <a:cubicBezTo>
                    <a:pt x="109033" y="91700"/>
                    <a:pt x="109350" y="87953"/>
                    <a:pt x="106807" y="92292"/>
                  </a:cubicBezTo>
                  <a:cubicBezTo>
                    <a:pt x="104185" y="96631"/>
                    <a:pt x="103152" y="95250"/>
                    <a:pt x="102119" y="94165"/>
                  </a:cubicBezTo>
                  <a:cubicBezTo>
                    <a:pt x="101006" y="92982"/>
                    <a:pt x="100211" y="90813"/>
                    <a:pt x="98622" y="91405"/>
                  </a:cubicBezTo>
                  <a:cubicBezTo>
                    <a:pt x="97033" y="91898"/>
                    <a:pt x="95523" y="91207"/>
                    <a:pt x="95523" y="89235"/>
                  </a:cubicBezTo>
                  <a:cubicBezTo>
                    <a:pt x="95523" y="87165"/>
                    <a:pt x="96317" y="84798"/>
                    <a:pt x="93377" y="84207"/>
                  </a:cubicBezTo>
                  <a:cubicBezTo>
                    <a:pt x="90437" y="83714"/>
                    <a:pt x="89086" y="83714"/>
                    <a:pt x="88927" y="81150"/>
                  </a:cubicBezTo>
                  <a:cubicBezTo>
                    <a:pt x="88688" y="78586"/>
                    <a:pt x="89960" y="79474"/>
                    <a:pt x="91867" y="79671"/>
                  </a:cubicBezTo>
                  <a:cubicBezTo>
                    <a:pt x="93774" y="79868"/>
                    <a:pt x="96158" y="79474"/>
                    <a:pt x="96556" y="76417"/>
                  </a:cubicBezTo>
                  <a:cubicBezTo>
                    <a:pt x="96874" y="73262"/>
                    <a:pt x="93933" y="67444"/>
                    <a:pt x="96715" y="67247"/>
                  </a:cubicBezTo>
                  <a:cubicBezTo>
                    <a:pt x="99496" y="67050"/>
                    <a:pt x="102119" y="67641"/>
                    <a:pt x="100688" y="65275"/>
                  </a:cubicBezTo>
                  <a:cubicBezTo>
                    <a:pt x="99337" y="62908"/>
                    <a:pt x="101006" y="62119"/>
                    <a:pt x="99814" y="60147"/>
                  </a:cubicBezTo>
                  <a:cubicBezTo>
                    <a:pt x="98622" y="58077"/>
                    <a:pt x="97907" y="56302"/>
                    <a:pt x="99496" y="55710"/>
                  </a:cubicBezTo>
                  <a:cubicBezTo>
                    <a:pt x="101006" y="55217"/>
                    <a:pt x="102596" y="52851"/>
                    <a:pt x="104503" y="55020"/>
                  </a:cubicBezTo>
                  <a:cubicBezTo>
                    <a:pt x="106410" y="57189"/>
                    <a:pt x="107841" y="56696"/>
                    <a:pt x="108158" y="58471"/>
                  </a:cubicBezTo>
                  <a:cubicBezTo>
                    <a:pt x="108476" y="60345"/>
                    <a:pt x="112132" y="61626"/>
                    <a:pt x="113165" y="60640"/>
                  </a:cubicBezTo>
                  <a:cubicBezTo>
                    <a:pt x="114198" y="59753"/>
                    <a:pt x="113006" y="58274"/>
                    <a:pt x="115470" y="57189"/>
                  </a:cubicBezTo>
                  <a:cubicBezTo>
                    <a:pt x="117854" y="56105"/>
                    <a:pt x="120000" y="55020"/>
                    <a:pt x="118410" y="53048"/>
                  </a:cubicBezTo>
                  <a:cubicBezTo>
                    <a:pt x="116821" y="50977"/>
                    <a:pt x="116344" y="50484"/>
                    <a:pt x="116344" y="48808"/>
                  </a:cubicBezTo>
                  <a:cubicBezTo>
                    <a:pt x="116344" y="47132"/>
                    <a:pt x="115788" y="45850"/>
                    <a:pt x="113165" y="45850"/>
                  </a:cubicBezTo>
                  <a:cubicBezTo>
                    <a:pt x="110622" y="45850"/>
                    <a:pt x="109509" y="45160"/>
                    <a:pt x="108715" y="43681"/>
                  </a:cubicBezTo>
                  <a:cubicBezTo>
                    <a:pt x="107841" y="42202"/>
                    <a:pt x="108317" y="38751"/>
                    <a:pt x="105695" y="39145"/>
                  </a:cubicBezTo>
                  <a:cubicBezTo>
                    <a:pt x="103152" y="39441"/>
                    <a:pt x="101880" y="42596"/>
                    <a:pt x="98781" y="41709"/>
                  </a:cubicBezTo>
                  <a:cubicBezTo>
                    <a:pt x="95682" y="40723"/>
                    <a:pt x="94649" y="40624"/>
                    <a:pt x="93933" y="39145"/>
                  </a:cubicBezTo>
                  <a:cubicBezTo>
                    <a:pt x="93218" y="37666"/>
                    <a:pt x="93218" y="36384"/>
                    <a:pt x="90278" y="35102"/>
                  </a:cubicBezTo>
                  <a:cubicBezTo>
                    <a:pt x="87337" y="33820"/>
                    <a:pt x="85748" y="34018"/>
                    <a:pt x="83682" y="32539"/>
                  </a:cubicBezTo>
                  <a:cubicBezTo>
                    <a:pt x="81615" y="31059"/>
                    <a:pt x="81933" y="30369"/>
                    <a:pt x="83125" y="28003"/>
                  </a:cubicBezTo>
                  <a:cubicBezTo>
                    <a:pt x="84397" y="25636"/>
                    <a:pt x="84000" y="25439"/>
                    <a:pt x="86622" y="23566"/>
                  </a:cubicBezTo>
                  <a:cubicBezTo>
                    <a:pt x="89245" y="21791"/>
                    <a:pt x="89960" y="18438"/>
                    <a:pt x="91708" y="16466"/>
                  </a:cubicBezTo>
                  <a:cubicBezTo>
                    <a:pt x="93377" y="14494"/>
                    <a:pt x="95841" y="9663"/>
                    <a:pt x="97748" y="8282"/>
                  </a:cubicBezTo>
                  <a:cubicBezTo>
                    <a:pt x="99655" y="6803"/>
                    <a:pt x="103311" y="0"/>
                    <a:pt x="95523" y="7888"/>
                  </a:cubicBezTo>
                  <a:cubicBezTo>
                    <a:pt x="92741" y="8972"/>
                    <a:pt x="87496" y="15382"/>
                    <a:pt x="88529" y="10057"/>
                  </a:cubicBezTo>
                  <a:cubicBezTo>
                    <a:pt x="89562" y="4732"/>
                    <a:pt x="90993" y="4732"/>
                    <a:pt x="88211" y="4732"/>
                  </a:cubicBezTo>
                  <a:cubicBezTo>
                    <a:pt x="85430" y="4732"/>
                    <a:pt x="85430" y="394"/>
                    <a:pt x="82331" y="4930"/>
                  </a:cubicBezTo>
                  <a:cubicBezTo>
                    <a:pt x="81615" y="6803"/>
                    <a:pt x="80741" y="7099"/>
                    <a:pt x="78993" y="6211"/>
                  </a:cubicBezTo>
                  <a:cubicBezTo>
                    <a:pt x="77245" y="5324"/>
                    <a:pt x="77642" y="4930"/>
                    <a:pt x="75496" y="5521"/>
                  </a:cubicBezTo>
                  <a:cubicBezTo>
                    <a:pt x="73430" y="6014"/>
                    <a:pt x="73112" y="5817"/>
                    <a:pt x="70490" y="5324"/>
                  </a:cubicBezTo>
                  <a:cubicBezTo>
                    <a:pt x="67867" y="4732"/>
                    <a:pt x="66357" y="3648"/>
                    <a:pt x="64450" y="3253"/>
                  </a:cubicBezTo>
                  <a:cubicBezTo>
                    <a:pt x="63099" y="3056"/>
                    <a:pt x="60397" y="2267"/>
                    <a:pt x="57774" y="2859"/>
                  </a:cubicBezTo>
                  <a:cubicBezTo>
                    <a:pt x="58887" y="4930"/>
                    <a:pt x="56980" y="6705"/>
                    <a:pt x="58013" y="8972"/>
                  </a:cubicBezTo>
                  <a:cubicBezTo>
                    <a:pt x="59205" y="11733"/>
                    <a:pt x="56423" y="15776"/>
                    <a:pt x="57456" y="16663"/>
                  </a:cubicBezTo>
                  <a:cubicBezTo>
                    <a:pt x="58490" y="17551"/>
                    <a:pt x="58172" y="20312"/>
                    <a:pt x="56741" y="22678"/>
                  </a:cubicBezTo>
                  <a:cubicBezTo>
                    <a:pt x="55390" y="25045"/>
                    <a:pt x="54039" y="27608"/>
                    <a:pt x="51258" y="27806"/>
                  </a:cubicBezTo>
                  <a:cubicBezTo>
                    <a:pt x="48476" y="28003"/>
                    <a:pt x="48635" y="29482"/>
                    <a:pt x="47602" y="31059"/>
                  </a:cubicBezTo>
                  <a:cubicBezTo>
                    <a:pt x="46569" y="32736"/>
                    <a:pt x="44662" y="32144"/>
                    <a:pt x="43788" y="30862"/>
                  </a:cubicBezTo>
                  <a:cubicBezTo>
                    <a:pt x="42913" y="29580"/>
                    <a:pt x="41324" y="31848"/>
                    <a:pt x="39735" y="32539"/>
                  </a:cubicBezTo>
                  <a:cubicBezTo>
                    <a:pt x="38225" y="33229"/>
                    <a:pt x="36317" y="34018"/>
                    <a:pt x="33536" y="33820"/>
                  </a:cubicBezTo>
                  <a:cubicBezTo>
                    <a:pt x="30754" y="33623"/>
                    <a:pt x="31788" y="35990"/>
                    <a:pt x="31470" y="37863"/>
                  </a:cubicBezTo>
                  <a:cubicBezTo>
                    <a:pt x="31072" y="39638"/>
                    <a:pt x="29165" y="38751"/>
                    <a:pt x="27099" y="38751"/>
                  </a:cubicBezTo>
                  <a:cubicBezTo>
                    <a:pt x="25033" y="38751"/>
                    <a:pt x="24476" y="41709"/>
                    <a:pt x="23602" y="43089"/>
                  </a:cubicBezTo>
                  <a:cubicBezTo>
                    <a:pt x="22728" y="44568"/>
                    <a:pt x="21854" y="45653"/>
                    <a:pt x="18596" y="45357"/>
                  </a:cubicBezTo>
                  <a:cubicBezTo>
                    <a:pt x="15337" y="44963"/>
                    <a:pt x="13589" y="47921"/>
                    <a:pt x="10966" y="50090"/>
                  </a:cubicBezTo>
                  <a:cubicBezTo>
                    <a:pt x="8344" y="52259"/>
                    <a:pt x="8185" y="52851"/>
                    <a:pt x="5562" y="53147"/>
                  </a:cubicBezTo>
                  <a:cubicBezTo>
                    <a:pt x="4052" y="53442"/>
                    <a:pt x="1748" y="53344"/>
                    <a:pt x="0" y="53147"/>
                  </a:cubicBezTo>
                  <a:cubicBezTo>
                    <a:pt x="476" y="55316"/>
                    <a:pt x="1271" y="56894"/>
                    <a:pt x="2463" y="58471"/>
                  </a:cubicBezTo>
                  <a:cubicBezTo>
                    <a:pt x="4529" y="61232"/>
                    <a:pt x="5721" y="63007"/>
                    <a:pt x="6993" y="67444"/>
                  </a:cubicBezTo>
                  <a:cubicBezTo>
                    <a:pt x="8185" y="71783"/>
                    <a:pt x="14066" y="76713"/>
                    <a:pt x="15496" y="79474"/>
                  </a:cubicBezTo>
                  <a:cubicBezTo>
                    <a:pt x="16450" y="81347"/>
                    <a:pt x="15973" y="82728"/>
                    <a:pt x="15019" y="84009"/>
                  </a:cubicBezTo>
                  <a:cubicBezTo>
                    <a:pt x="18119" y="86672"/>
                    <a:pt x="21377" y="92292"/>
                    <a:pt x="22569" y="94165"/>
                  </a:cubicBezTo>
                  <a:cubicBezTo>
                    <a:pt x="24000" y="96532"/>
                    <a:pt x="28132" y="99293"/>
                    <a:pt x="29960" y="99490"/>
                  </a:cubicBezTo>
                  <a:cubicBezTo>
                    <a:pt x="31788" y="99687"/>
                    <a:pt x="32026" y="100870"/>
                    <a:pt x="35920" y="102448"/>
                  </a:cubicBezTo>
                  <a:cubicBezTo>
                    <a:pt x="39894" y="104026"/>
                    <a:pt x="40132" y="103829"/>
                    <a:pt x="43072" y="104223"/>
                  </a:cubicBezTo>
                  <a:cubicBezTo>
                    <a:pt x="46013" y="104716"/>
                    <a:pt x="49748" y="104026"/>
                    <a:pt x="51655" y="102941"/>
                  </a:cubicBezTo>
                  <a:cubicBezTo>
                    <a:pt x="53562" y="101955"/>
                    <a:pt x="54437" y="101265"/>
                    <a:pt x="56423" y="100969"/>
                  </a:cubicBezTo>
                  <a:cubicBezTo>
                    <a:pt x="58410" y="100673"/>
                    <a:pt x="59364" y="101068"/>
                    <a:pt x="60397" y="101857"/>
                  </a:cubicBezTo>
                  <a:cubicBezTo>
                    <a:pt x="61430" y="102744"/>
                    <a:pt x="61430" y="104716"/>
                    <a:pt x="63973" y="104124"/>
                  </a:cubicBezTo>
                  <a:cubicBezTo>
                    <a:pt x="66516" y="103434"/>
                    <a:pt x="66278" y="100377"/>
                    <a:pt x="67788" y="99391"/>
                  </a:cubicBezTo>
                  <a:cubicBezTo>
                    <a:pt x="69377" y="98405"/>
                    <a:pt x="70331" y="101659"/>
                    <a:pt x="70649" y="103237"/>
                  </a:cubicBezTo>
                  <a:cubicBezTo>
                    <a:pt x="71046" y="104913"/>
                    <a:pt x="70569" y="105702"/>
                    <a:pt x="70331" y="107871"/>
                  </a:cubicBezTo>
                  <a:cubicBezTo>
                    <a:pt x="70092" y="109942"/>
                    <a:pt x="72317" y="111520"/>
                    <a:pt x="73668" y="112900"/>
                  </a:cubicBezTo>
                  <a:cubicBezTo>
                    <a:pt x="75099" y="114379"/>
                    <a:pt x="76211" y="114281"/>
                    <a:pt x="78119" y="113196"/>
                  </a:cubicBezTo>
                  <a:cubicBezTo>
                    <a:pt x="80026" y="112111"/>
                    <a:pt x="79788" y="110829"/>
                    <a:pt x="81854" y="111322"/>
                  </a:cubicBezTo>
                  <a:cubicBezTo>
                    <a:pt x="83920" y="111717"/>
                    <a:pt x="86781" y="116746"/>
                    <a:pt x="87973" y="118027"/>
                  </a:cubicBezTo>
                  <a:cubicBezTo>
                    <a:pt x="89086" y="119309"/>
                    <a:pt x="91708" y="119802"/>
                    <a:pt x="93059" y="119605"/>
                  </a:cubicBezTo>
                  <a:cubicBezTo>
                    <a:pt x="94410" y="119408"/>
                    <a:pt x="95364" y="119506"/>
                    <a:pt x="96794" y="117337"/>
                  </a:cubicBezTo>
                  <a:cubicBezTo>
                    <a:pt x="98145" y="115168"/>
                    <a:pt x="99019" y="117239"/>
                    <a:pt x="99576" y="118027"/>
                  </a:cubicBezTo>
                  <a:cubicBezTo>
                    <a:pt x="100052" y="118915"/>
                    <a:pt x="100609" y="119704"/>
                    <a:pt x="101721" y="119506"/>
                  </a:cubicBezTo>
                  <a:cubicBezTo>
                    <a:pt x="102039" y="119506"/>
                    <a:pt x="102437" y="119605"/>
                    <a:pt x="102754" y="120000"/>
                  </a:cubicBezTo>
                  <a:cubicBezTo>
                    <a:pt x="103072" y="118915"/>
                    <a:pt x="103390" y="117436"/>
                    <a:pt x="103470" y="116055"/>
                  </a:cubicBezTo>
                  <a:cubicBezTo>
                    <a:pt x="103629" y="113097"/>
                    <a:pt x="102278" y="112013"/>
                    <a:pt x="104900" y="111125"/>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21" name="Shape 3021"/>
            <p:cNvSpPr/>
            <p:nvPr/>
          </p:nvSpPr>
          <p:spPr>
            <a:xfrm>
              <a:off x="4247" y="2312"/>
              <a:ext cx="562" cy="589"/>
            </a:xfrm>
            <a:custGeom>
              <a:avLst/>
              <a:gdLst/>
              <a:ahLst/>
              <a:cxnLst/>
              <a:rect l="0" t="0" r="0" b="0"/>
              <a:pathLst>
                <a:path w="120000" h="120000" extrusionOk="0">
                  <a:moveTo>
                    <a:pt x="25242" y="2454"/>
                  </a:moveTo>
                  <a:cubicBezTo>
                    <a:pt x="24847" y="2643"/>
                    <a:pt x="24256" y="2926"/>
                    <a:pt x="23664" y="3115"/>
                  </a:cubicBezTo>
                  <a:cubicBezTo>
                    <a:pt x="24157" y="4154"/>
                    <a:pt x="24256" y="5476"/>
                    <a:pt x="24847" y="6231"/>
                  </a:cubicBezTo>
                  <a:cubicBezTo>
                    <a:pt x="25834" y="7647"/>
                    <a:pt x="27214" y="8308"/>
                    <a:pt x="30369" y="8308"/>
                  </a:cubicBezTo>
                  <a:cubicBezTo>
                    <a:pt x="33623" y="8308"/>
                    <a:pt x="34313" y="9535"/>
                    <a:pt x="34313" y="11140"/>
                  </a:cubicBezTo>
                  <a:cubicBezTo>
                    <a:pt x="34313" y="12745"/>
                    <a:pt x="34905" y="13217"/>
                    <a:pt x="36877" y="15200"/>
                  </a:cubicBezTo>
                  <a:cubicBezTo>
                    <a:pt x="38849" y="17088"/>
                    <a:pt x="36187" y="18127"/>
                    <a:pt x="33229" y="19166"/>
                  </a:cubicBezTo>
                  <a:cubicBezTo>
                    <a:pt x="30172" y="20204"/>
                    <a:pt x="31651" y="21620"/>
                    <a:pt x="30369" y="22470"/>
                  </a:cubicBezTo>
                  <a:cubicBezTo>
                    <a:pt x="29087" y="23414"/>
                    <a:pt x="24552" y="22187"/>
                    <a:pt x="24157" y="20393"/>
                  </a:cubicBezTo>
                  <a:cubicBezTo>
                    <a:pt x="23763" y="18693"/>
                    <a:pt x="21988" y="19166"/>
                    <a:pt x="19622" y="17088"/>
                  </a:cubicBezTo>
                  <a:cubicBezTo>
                    <a:pt x="17255" y="15011"/>
                    <a:pt x="15283" y="17277"/>
                    <a:pt x="13410" y="17749"/>
                  </a:cubicBezTo>
                  <a:cubicBezTo>
                    <a:pt x="11437" y="18316"/>
                    <a:pt x="12325" y="20015"/>
                    <a:pt x="13804" y="21998"/>
                  </a:cubicBezTo>
                  <a:cubicBezTo>
                    <a:pt x="15283" y="23886"/>
                    <a:pt x="13212" y="24642"/>
                    <a:pt x="14889" y="26907"/>
                  </a:cubicBezTo>
                  <a:cubicBezTo>
                    <a:pt x="16663" y="29173"/>
                    <a:pt x="13410" y="28607"/>
                    <a:pt x="9958" y="28796"/>
                  </a:cubicBezTo>
                  <a:cubicBezTo>
                    <a:pt x="6507" y="28985"/>
                    <a:pt x="10156" y="34555"/>
                    <a:pt x="9761" y="37576"/>
                  </a:cubicBezTo>
                  <a:cubicBezTo>
                    <a:pt x="9268" y="40503"/>
                    <a:pt x="6310" y="40881"/>
                    <a:pt x="3944" y="40692"/>
                  </a:cubicBezTo>
                  <a:cubicBezTo>
                    <a:pt x="1577" y="40503"/>
                    <a:pt x="0" y="39653"/>
                    <a:pt x="295" y="42108"/>
                  </a:cubicBezTo>
                  <a:cubicBezTo>
                    <a:pt x="493" y="44563"/>
                    <a:pt x="2169" y="44563"/>
                    <a:pt x="5817" y="45035"/>
                  </a:cubicBezTo>
                  <a:cubicBezTo>
                    <a:pt x="9465" y="45601"/>
                    <a:pt x="8479" y="47867"/>
                    <a:pt x="8479" y="49850"/>
                  </a:cubicBezTo>
                  <a:cubicBezTo>
                    <a:pt x="8479" y="51738"/>
                    <a:pt x="10353" y="52399"/>
                    <a:pt x="12325" y="51927"/>
                  </a:cubicBezTo>
                  <a:cubicBezTo>
                    <a:pt x="14297" y="51361"/>
                    <a:pt x="15283" y="53438"/>
                    <a:pt x="16663" y="54571"/>
                  </a:cubicBezTo>
                  <a:cubicBezTo>
                    <a:pt x="17945" y="55609"/>
                    <a:pt x="19227" y="56931"/>
                    <a:pt x="22481" y="52777"/>
                  </a:cubicBezTo>
                  <a:cubicBezTo>
                    <a:pt x="25636" y="48623"/>
                    <a:pt x="25242" y="52210"/>
                    <a:pt x="25242" y="53343"/>
                  </a:cubicBezTo>
                  <a:cubicBezTo>
                    <a:pt x="25242" y="54382"/>
                    <a:pt x="25242" y="55043"/>
                    <a:pt x="26918" y="57498"/>
                  </a:cubicBezTo>
                  <a:cubicBezTo>
                    <a:pt x="28693" y="59952"/>
                    <a:pt x="28200" y="61841"/>
                    <a:pt x="28496" y="64673"/>
                  </a:cubicBezTo>
                  <a:cubicBezTo>
                    <a:pt x="28693" y="67505"/>
                    <a:pt x="28496" y="67317"/>
                    <a:pt x="25834" y="67977"/>
                  </a:cubicBezTo>
                  <a:cubicBezTo>
                    <a:pt x="23270" y="68733"/>
                    <a:pt x="23270" y="69960"/>
                    <a:pt x="20115" y="70810"/>
                  </a:cubicBezTo>
                  <a:cubicBezTo>
                    <a:pt x="16861" y="71660"/>
                    <a:pt x="18537" y="72698"/>
                    <a:pt x="18340" y="75531"/>
                  </a:cubicBezTo>
                  <a:cubicBezTo>
                    <a:pt x="18241" y="76852"/>
                    <a:pt x="17847" y="78269"/>
                    <a:pt x="17452" y="79307"/>
                  </a:cubicBezTo>
                  <a:cubicBezTo>
                    <a:pt x="18438" y="79968"/>
                    <a:pt x="19326" y="81290"/>
                    <a:pt x="20410" y="82423"/>
                  </a:cubicBezTo>
                  <a:cubicBezTo>
                    <a:pt x="21889" y="84028"/>
                    <a:pt x="22678" y="83367"/>
                    <a:pt x="24256" y="82800"/>
                  </a:cubicBezTo>
                  <a:cubicBezTo>
                    <a:pt x="25834" y="82140"/>
                    <a:pt x="25045" y="82234"/>
                    <a:pt x="27608" y="83367"/>
                  </a:cubicBezTo>
                  <a:cubicBezTo>
                    <a:pt x="30172" y="84500"/>
                    <a:pt x="28890" y="83367"/>
                    <a:pt x="32341" y="85538"/>
                  </a:cubicBezTo>
                  <a:cubicBezTo>
                    <a:pt x="35792" y="87616"/>
                    <a:pt x="34018" y="89032"/>
                    <a:pt x="31651" y="91109"/>
                  </a:cubicBezTo>
                  <a:cubicBezTo>
                    <a:pt x="29285" y="93186"/>
                    <a:pt x="33820" y="94980"/>
                    <a:pt x="33426" y="99134"/>
                  </a:cubicBezTo>
                  <a:cubicBezTo>
                    <a:pt x="33032" y="103383"/>
                    <a:pt x="36187" y="104421"/>
                    <a:pt x="38356" y="107159"/>
                  </a:cubicBezTo>
                  <a:cubicBezTo>
                    <a:pt x="40525" y="109992"/>
                    <a:pt x="39835" y="111785"/>
                    <a:pt x="41807" y="113863"/>
                  </a:cubicBezTo>
                  <a:cubicBezTo>
                    <a:pt x="43779" y="115940"/>
                    <a:pt x="46343" y="113296"/>
                    <a:pt x="48709" y="112258"/>
                  </a:cubicBezTo>
                  <a:cubicBezTo>
                    <a:pt x="51076" y="111219"/>
                    <a:pt x="52161" y="108575"/>
                    <a:pt x="53837" y="107065"/>
                  </a:cubicBezTo>
                  <a:cubicBezTo>
                    <a:pt x="55612" y="105460"/>
                    <a:pt x="57781" y="107915"/>
                    <a:pt x="58866" y="109614"/>
                  </a:cubicBezTo>
                  <a:cubicBezTo>
                    <a:pt x="59950" y="111408"/>
                    <a:pt x="57978" y="112824"/>
                    <a:pt x="56499" y="113863"/>
                  </a:cubicBezTo>
                  <a:cubicBezTo>
                    <a:pt x="54921" y="114901"/>
                    <a:pt x="53442" y="115373"/>
                    <a:pt x="56006" y="117734"/>
                  </a:cubicBezTo>
                  <a:cubicBezTo>
                    <a:pt x="58570" y="119999"/>
                    <a:pt x="60345" y="117167"/>
                    <a:pt x="62514" y="115090"/>
                  </a:cubicBezTo>
                  <a:cubicBezTo>
                    <a:pt x="64683" y="113013"/>
                    <a:pt x="63993" y="112635"/>
                    <a:pt x="67838" y="109992"/>
                  </a:cubicBezTo>
                  <a:cubicBezTo>
                    <a:pt x="71783" y="107348"/>
                    <a:pt x="72867" y="112635"/>
                    <a:pt x="75825" y="114335"/>
                  </a:cubicBezTo>
                  <a:cubicBezTo>
                    <a:pt x="78882" y="116129"/>
                    <a:pt x="83615" y="114901"/>
                    <a:pt x="86573" y="114146"/>
                  </a:cubicBezTo>
                  <a:cubicBezTo>
                    <a:pt x="89630" y="113485"/>
                    <a:pt x="89235" y="115090"/>
                    <a:pt x="92193" y="116601"/>
                  </a:cubicBezTo>
                  <a:cubicBezTo>
                    <a:pt x="92588" y="116789"/>
                    <a:pt x="92785" y="116978"/>
                    <a:pt x="92884" y="117167"/>
                  </a:cubicBezTo>
                  <a:cubicBezTo>
                    <a:pt x="94264" y="116884"/>
                    <a:pt x="95546" y="116317"/>
                    <a:pt x="95940" y="115373"/>
                  </a:cubicBezTo>
                  <a:cubicBezTo>
                    <a:pt x="96926" y="113296"/>
                    <a:pt x="98110" y="112541"/>
                    <a:pt x="99490" y="111502"/>
                  </a:cubicBezTo>
                  <a:cubicBezTo>
                    <a:pt x="100969" y="110464"/>
                    <a:pt x="103434" y="109425"/>
                    <a:pt x="103730" y="107254"/>
                  </a:cubicBezTo>
                  <a:cubicBezTo>
                    <a:pt x="104026" y="105177"/>
                    <a:pt x="104223" y="103194"/>
                    <a:pt x="105505" y="101872"/>
                  </a:cubicBezTo>
                  <a:cubicBezTo>
                    <a:pt x="106787" y="100550"/>
                    <a:pt x="108069" y="99701"/>
                    <a:pt x="106787" y="98190"/>
                  </a:cubicBezTo>
                  <a:cubicBezTo>
                    <a:pt x="105505" y="96774"/>
                    <a:pt x="101462" y="94413"/>
                    <a:pt x="105012" y="93658"/>
                  </a:cubicBezTo>
                  <a:cubicBezTo>
                    <a:pt x="108562" y="92808"/>
                    <a:pt x="109745" y="92714"/>
                    <a:pt x="111618" y="92053"/>
                  </a:cubicBezTo>
                  <a:cubicBezTo>
                    <a:pt x="113590" y="91392"/>
                    <a:pt x="117337" y="91298"/>
                    <a:pt x="115858" y="89409"/>
                  </a:cubicBezTo>
                  <a:cubicBezTo>
                    <a:pt x="114379" y="87616"/>
                    <a:pt x="111618" y="86388"/>
                    <a:pt x="114083" y="84405"/>
                  </a:cubicBezTo>
                  <a:cubicBezTo>
                    <a:pt x="116450" y="82517"/>
                    <a:pt x="120000" y="78646"/>
                    <a:pt x="118225" y="75814"/>
                  </a:cubicBezTo>
                  <a:cubicBezTo>
                    <a:pt x="116450" y="72887"/>
                    <a:pt x="117337" y="71754"/>
                    <a:pt x="114576" y="71565"/>
                  </a:cubicBezTo>
                  <a:cubicBezTo>
                    <a:pt x="111815" y="71471"/>
                    <a:pt x="110238" y="67505"/>
                    <a:pt x="106589" y="70243"/>
                  </a:cubicBezTo>
                  <a:cubicBezTo>
                    <a:pt x="103040" y="73076"/>
                    <a:pt x="99687" y="73265"/>
                    <a:pt x="98405" y="72132"/>
                  </a:cubicBezTo>
                  <a:cubicBezTo>
                    <a:pt x="97124" y="70904"/>
                    <a:pt x="97222" y="70055"/>
                    <a:pt x="97715" y="67694"/>
                  </a:cubicBezTo>
                  <a:cubicBezTo>
                    <a:pt x="98208" y="65334"/>
                    <a:pt x="99687" y="64484"/>
                    <a:pt x="96433" y="63351"/>
                  </a:cubicBezTo>
                  <a:cubicBezTo>
                    <a:pt x="93278" y="62124"/>
                    <a:pt x="91306" y="62407"/>
                    <a:pt x="89334" y="60708"/>
                  </a:cubicBezTo>
                  <a:cubicBezTo>
                    <a:pt x="87460" y="59008"/>
                    <a:pt x="85981" y="59291"/>
                    <a:pt x="85686" y="57403"/>
                  </a:cubicBezTo>
                  <a:cubicBezTo>
                    <a:pt x="85291" y="55609"/>
                    <a:pt x="83023" y="54665"/>
                    <a:pt x="85981" y="53060"/>
                  </a:cubicBezTo>
                  <a:cubicBezTo>
                    <a:pt x="88841" y="51549"/>
                    <a:pt x="90616" y="50605"/>
                    <a:pt x="90616" y="47962"/>
                  </a:cubicBezTo>
                  <a:cubicBezTo>
                    <a:pt x="90616" y="45318"/>
                    <a:pt x="87855" y="43996"/>
                    <a:pt x="87559" y="42958"/>
                  </a:cubicBezTo>
                  <a:cubicBezTo>
                    <a:pt x="87263" y="41919"/>
                    <a:pt x="90320" y="38804"/>
                    <a:pt x="92884" y="40503"/>
                  </a:cubicBezTo>
                  <a:cubicBezTo>
                    <a:pt x="95447" y="42202"/>
                    <a:pt x="97715" y="42958"/>
                    <a:pt x="99687" y="41919"/>
                  </a:cubicBezTo>
                  <a:cubicBezTo>
                    <a:pt x="101659" y="40881"/>
                    <a:pt x="101265" y="39181"/>
                    <a:pt x="99884" y="36726"/>
                  </a:cubicBezTo>
                  <a:cubicBezTo>
                    <a:pt x="98405" y="34177"/>
                    <a:pt x="96631" y="31911"/>
                    <a:pt x="94165" y="31911"/>
                  </a:cubicBezTo>
                  <a:cubicBezTo>
                    <a:pt x="91799" y="31911"/>
                    <a:pt x="89827" y="32478"/>
                    <a:pt x="90024" y="34555"/>
                  </a:cubicBezTo>
                  <a:cubicBezTo>
                    <a:pt x="90123" y="36726"/>
                    <a:pt x="90517" y="37765"/>
                    <a:pt x="88545" y="37954"/>
                  </a:cubicBezTo>
                  <a:cubicBezTo>
                    <a:pt x="86573" y="38237"/>
                    <a:pt x="82136" y="40125"/>
                    <a:pt x="79868" y="37954"/>
                  </a:cubicBezTo>
                  <a:cubicBezTo>
                    <a:pt x="77600" y="35877"/>
                    <a:pt x="77896" y="29740"/>
                    <a:pt x="75628" y="29740"/>
                  </a:cubicBezTo>
                  <a:cubicBezTo>
                    <a:pt x="73360" y="29740"/>
                    <a:pt x="69120" y="29740"/>
                    <a:pt x="69515" y="28040"/>
                  </a:cubicBezTo>
                  <a:cubicBezTo>
                    <a:pt x="69811" y="26341"/>
                    <a:pt x="69022" y="24453"/>
                    <a:pt x="71585" y="22942"/>
                  </a:cubicBezTo>
                  <a:cubicBezTo>
                    <a:pt x="74149" y="21337"/>
                    <a:pt x="73853" y="19638"/>
                    <a:pt x="72078" y="18033"/>
                  </a:cubicBezTo>
                  <a:cubicBezTo>
                    <a:pt x="70304" y="16428"/>
                    <a:pt x="68529" y="15295"/>
                    <a:pt x="67247" y="16994"/>
                  </a:cubicBezTo>
                  <a:cubicBezTo>
                    <a:pt x="65965" y="18693"/>
                    <a:pt x="64782" y="19638"/>
                    <a:pt x="63500" y="17655"/>
                  </a:cubicBezTo>
                  <a:cubicBezTo>
                    <a:pt x="62218" y="15672"/>
                    <a:pt x="61528" y="14539"/>
                    <a:pt x="59654" y="13029"/>
                  </a:cubicBezTo>
                  <a:cubicBezTo>
                    <a:pt x="57682" y="11612"/>
                    <a:pt x="57682" y="10952"/>
                    <a:pt x="53344" y="11046"/>
                  </a:cubicBezTo>
                  <a:cubicBezTo>
                    <a:pt x="49005" y="11235"/>
                    <a:pt x="49597" y="10479"/>
                    <a:pt x="49104" y="9252"/>
                  </a:cubicBezTo>
                  <a:cubicBezTo>
                    <a:pt x="48611" y="8119"/>
                    <a:pt x="48512" y="7553"/>
                    <a:pt x="46737" y="7647"/>
                  </a:cubicBezTo>
                  <a:cubicBezTo>
                    <a:pt x="44963" y="7836"/>
                    <a:pt x="42990" y="8497"/>
                    <a:pt x="41413" y="6797"/>
                  </a:cubicBezTo>
                  <a:cubicBezTo>
                    <a:pt x="39737" y="5098"/>
                    <a:pt x="36581" y="4437"/>
                    <a:pt x="34116" y="3210"/>
                  </a:cubicBezTo>
                  <a:cubicBezTo>
                    <a:pt x="31651" y="2077"/>
                    <a:pt x="28792" y="1793"/>
                    <a:pt x="28496" y="472"/>
                  </a:cubicBezTo>
                  <a:cubicBezTo>
                    <a:pt x="28397" y="377"/>
                    <a:pt x="28397" y="188"/>
                    <a:pt x="28397" y="0"/>
                  </a:cubicBezTo>
                  <a:cubicBezTo>
                    <a:pt x="26918" y="660"/>
                    <a:pt x="26031" y="2077"/>
                    <a:pt x="25242" y="2454"/>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22" name="Shape 3022"/>
            <p:cNvSpPr/>
            <p:nvPr/>
          </p:nvSpPr>
          <p:spPr>
            <a:xfrm>
              <a:off x="4377" y="2218"/>
              <a:ext cx="670" cy="469"/>
            </a:xfrm>
            <a:custGeom>
              <a:avLst/>
              <a:gdLst/>
              <a:ahLst/>
              <a:cxnLst/>
              <a:rect l="0" t="0" r="0" b="0"/>
              <a:pathLst>
                <a:path w="120000" h="120000" extrusionOk="0">
                  <a:moveTo>
                    <a:pt x="76160" y="114076"/>
                  </a:moveTo>
                  <a:cubicBezTo>
                    <a:pt x="76408" y="112537"/>
                    <a:pt x="78812" y="113247"/>
                    <a:pt x="79806" y="112063"/>
                  </a:cubicBezTo>
                  <a:cubicBezTo>
                    <a:pt x="80718" y="110878"/>
                    <a:pt x="82209" y="113129"/>
                    <a:pt x="82624" y="114550"/>
                  </a:cubicBezTo>
                  <a:cubicBezTo>
                    <a:pt x="83038" y="116090"/>
                    <a:pt x="83867" y="116564"/>
                    <a:pt x="85524" y="117393"/>
                  </a:cubicBezTo>
                  <a:cubicBezTo>
                    <a:pt x="87099" y="118223"/>
                    <a:pt x="87099" y="119052"/>
                    <a:pt x="88922" y="117986"/>
                  </a:cubicBezTo>
                  <a:cubicBezTo>
                    <a:pt x="90662" y="117038"/>
                    <a:pt x="91325" y="115024"/>
                    <a:pt x="92734" y="117512"/>
                  </a:cubicBezTo>
                  <a:cubicBezTo>
                    <a:pt x="94060" y="120000"/>
                    <a:pt x="94475" y="119170"/>
                    <a:pt x="96132" y="118460"/>
                  </a:cubicBezTo>
                  <a:cubicBezTo>
                    <a:pt x="97707" y="117867"/>
                    <a:pt x="98701" y="117630"/>
                    <a:pt x="98701" y="115735"/>
                  </a:cubicBezTo>
                  <a:cubicBezTo>
                    <a:pt x="98701" y="113721"/>
                    <a:pt x="99116" y="113721"/>
                    <a:pt x="100193" y="112892"/>
                  </a:cubicBezTo>
                  <a:cubicBezTo>
                    <a:pt x="101270" y="112063"/>
                    <a:pt x="101685" y="112418"/>
                    <a:pt x="102099" y="109812"/>
                  </a:cubicBezTo>
                  <a:cubicBezTo>
                    <a:pt x="102513" y="107087"/>
                    <a:pt x="104005" y="107798"/>
                    <a:pt x="104254" y="105192"/>
                  </a:cubicBezTo>
                  <a:cubicBezTo>
                    <a:pt x="104502" y="102586"/>
                    <a:pt x="101767" y="100691"/>
                    <a:pt x="103674" y="99861"/>
                  </a:cubicBezTo>
                  <a:cubicBezTo>
                    <a:pt x="105580" y="99032"/>
                    <a:pt x="107237" y="99269"/>
                    <a:pt x="106408" y="97137"/>
                  </a:cubicBezTo>
                  <a:cubicBezTo>
                    <a:pt x="105580" y="95004"/>
                    <a:pt x="104751" y="94294"/>
                    <a:pt x="103259" y="92635"/>
                  </a:cubicBezTo>
                  <a:cubicBezTo>
                    <a:pt x="101767" y="90977"/>
                    <a:pt x="101353" y="88726"/>
                    <a:pt x="102762" y="88252"/>
                  </a:cubicBezTo>
                  <a:cubicBezTo>
                    <a:pt x="103756" y="87778"/>
                    <a:pt x="103756" y="86831"/>
                    <a:pt x="105580" y="87897"/>
                  </a:cubicBezTo>
                  <a:cubicBezTo>
                    <a:pt x="105745" y="87186"/>
                    <a:pt x="106491" y="86949"/>
                    <a:pt x="108066" y="87778"/>
                  </a:cubicBezTo>
                  <a:cubicBezTo>
                    <a:pt x="113121" y="90384"/>
                    <a:pt x="118591" y="96071"/>
                    <a:pt x="119337" y="92991"/>
                  </a:cubicBezTo>
                  <a:cubicBezTo>
                    <a:pt x="120000" y="89911"/>
                    <a:pt x="117099" y="86475"/>
                    <a:pt x="117099" y="82922"/>
                  </a:cubicBezTo>
                  <a:cubicBezTo>
                    <a:pt x="117099" y="79368"/>
                    <a:pt x="116022" y="77709"/>
                    <a:pt x="113535" y="77709"/>
                  </a:cubicBezTo>
                  <a:cubicBezTo>
                    <a:pt x="110966" y="77709"/>
                    <a:pt x="108066" y="78065"/>
                    <a:pt x="106988" y="74629"/>
                  </a:cubicBezTo>
                  <a:cubicBezTo>
                    <a:pt x="105911" y="71076"/>
                    <a:pt x="105165" y="67166"/>
                    <a:pt x="101187" y="67166"/>
                  </a:cubicBezTo>
                  <a:cubicBezTo>
                    <a:pt x="97209" y="67166"/>
                    <a:pt x="95055" y="65389"/>
                    <a:pt x="95055" y="62783"/>
                  </a:cubicBezTo>
                  <a:cubicBezTo>
                    <a:pt x="95055" y="60059"/>
                    <a:pt x="99033" y="59703"/>
                    <a:pt x="95801" y="56150"/>
                  </a:cubicBezTo>
                  <a:cubicBezTo>
                    <a:pt x="92486" y="52596"/>
                    <a:pt x="86353" y="44304"/>
                    <a:pt x="84944" y="40394"/>
                  </a:cubicBezTo>
                  <a:cubicBezTo>
                    <a:pt x="83453" y="36367"/>
                    <a:pt x="83867" y="34590"/>
                    <a:pt x="80220" y="31510"/>
                  </a:cubicBezTo>
                  <a:cubicBezTo>
                    <a:pt x="76574" y="28548"/>
                    <a:pt x="76574" y="28904"/>
                    <a:pt x="76988" y="25468"/>
                  </a:cubicBezTo>
                  <a:cubicBezTo>
                    <a:pt x="77320" y="21915"/>
                    <a:pt x="75165" y="18835"/>
                    <a:pt x="71850" y="17532"/>
                  </a:cubicBezTo>
                  <a:cubicBezTo>
                    <a:pt x="68618" y="16229"/>
                    <a:pt x="64640" y="16584"/>
                    <a:pt x="62071" y="13978"/>
                  </a:cubicBezTo>
                  <a:cubicBezTo>
                    <a:pt x="59585" y="11372"/>
                    <a:pt x="54116" y="10542"/>
                    <a:pt x="53784" y="6159"/>
                  </a:cubicBezTo>
                  <a:cubicBezTo>
                    <a:pt x="53535" y="3435"/>
                    <a:pt x="53784" y="2724"/>
                    <a:pt x="54530" y="1184"/>
                  </a:cubicBezTo>
                  <a:cubicBezTo>
                    <a:pt x="49392" y="0"/>
                    <a:pt x="49723" y="1539"/>
                    <a:pt x="47320" y="3435"/>
                  </a:cubicBezTo>
                  <a:cubicBezTo>
                    <a:pt x="44668" y="5567"/>
                    <a:pt x="45497" y="7699"/>
                    <a:pt x="45082" y="11490"/>
                  </a:cubicBezTo>
                  <a:cubicBezTo>
                    <a:pt x="44668" y="15281"/>
                    <a:pt x="42182" y="15399"/>
                    <a:pt x="39613" y="15755"/>
                  </a:cubicBezTo>
                  <a:cubicBezTo>
                    <a:pt x="37044" y="16110"/>
                    <a:pt x="37955" y="19427"/>
                    <a:pt x="37209" y="21678"/>
                  </a:cubicBezTo>
                  <a:cubicBezTo>
                    <a:pt x="36381" y="24047"/>
                    <a:pt x="34309" y="22981"/>
                    <a:pt x="33895" y="22625"/>
                  </a:cubicBezTo>
                  <a:cubicBezTo>
                    <a:pt x="33480" y="22388"/>
                    <a:pt x="33232" y="20019"/>
                    <a:pt x="31574" y="18242"/>
                  </a:cubicBezTo>
                  <a:cubicBezTo>
                    <a:pt x="27430" y="16584"/>
                    <a:pt x="27265" y="18835"/>
                    <a:pt x="27430" y="20848"/>
                  </a:cubicBezTo>
                  <a:cubicBezTo>
                    <a:pt x="27513" y="22862"/>
                    <a:pt x="26436" y="22388"/>
                    <a:pt x="24696" y="24165"/>
                  </a:cubicBezTo>
                  <a:cubicBezTo>
                    <a:pt x="22955" y="25942"/>
                    <a:pt x="22790" y="28311"/>
                    <a:pt x="20718" y="24995"/>
                  </a:cubicBezTo>
                  <a:cubicBezTo>
                    <a:pt x="18729" y="21678"/>
                    <a:pt x="16243" y="25468"/>
                    <a:pt x="15082" y="24165"/>
                  </a:cubicBezTo>
                  <a:cubicBezTo>
                    <a:pt x="13839" y="22862"/>
                    <a:pt x="11685" y="18716"/>
                    <a:pt x="9613" y="15873"/>
                  </a:cubicBezTo>
                  <a:cubicBezTo>
                    <a:pt x="7541" y="13149"/>
                    <a:pt x="6049" y="13978"/>
                    <a:pt x="3480" y="15636"/>
                  </a:cubicBezTo>
                  <a:cubicBezTo>
                    <a:pt x="911" y="17295"/>
                    <a:pt x="828" y="16229"/>
                    <a:pt x="414" y="17887"/>
                  </a:cubicBezTo>
                  <a:cubicBezTo>
                    <a:pt x="0" y="19545"/>
                    <a:pt x="82" y="23336"/>
                    <a:pt x="414" y="24995"/>
                  </a:cubicBezTo>
                  <a:cubicBezTo>
                    <a:pt x="662" y="26653"/>
                    <a:pt x="3066" y="27008"/>
                    <a:pt x="5138" y="28430"/>
                  </a:cubicBezTo>
                  <a:cubicBezTo>
                    <a:pt x="7209" y="29970"/>
                    <a:pt x="9861" y="30799"/>
                    <a:pt x="11270" y="32931"/>
                  </a:cubicBezTo>
                  <a:cubicBezTo>
                    <a:pt x="12596" y="35064"/>
                    <a:pt x="14254" y="34234"/>
                    <a:pt x="15745" y="33998"/>
                  </a:cubicBezTo>
                  <a:cubicBezTo>
                    <a:pt x="17237" y="33879"/>
                    <a:pt x="17320" y="34590"/>
                    <a:pt x="17734" y="36011"/>
                  </a:cubicBezTo>
                  <a:cubicBezTo>
                    <a:pt x="18149" y="37551"/>
                    <a:pt x="17651" y="38499"/>
                    <a:pt x="21298" y="38262"/>
                  </a:cubicBezTo>
                  <a:cubicBezTo>
                    <a:pt x="24944" y="38144"/>
                    <a:pt x="24944" y="38973"/>
                    <a:pt x="26602" y="40750"/>
                  </a:cubicBezTo>
                  <a:cubicBezTo>
                    <a:pt x="28176" y="42645"/>
                    <a:pt x="28756" y="44067"/>
                    <a:pt x="29834" y="46554"/>
                  </a:cubicBezTo>
                  <a:cubicBezTo>
                    <a:pt x="30911" y="49042"/>
                    <a:pt x="31906" y="47857"/>
                    <a:pt x="32983" y="45725"/>
                  </a:cubicBezTo>
                  <a:cubicBezTo>
                    <a:pt x="34060" y="43593"/>
                    <a:pt x="35552" y="45014"/>
                    <a:pt x="37044" y="47028"/>
                  </a:cubicBezTo>
                  <a:cubicBezTo>
                    <a:pt x="38535" y="49042"/>
                    <a:pt x="38784" y="51174"/>
                    <a:pt x="36629" y="53188"/>
                  </a:cubicBezTo>
                  <a:cubicBezTo>
                    <a:pt x="34475" y="55083"/>
                    <a:pt x="35138" y="57453"/>
                    <a:pt x="34889" y="59585"/>
                  </a:cubicBezTo>
                  <a:cubicBezTo>
                    <a:pt x="34558" y="61717"/>
                    <a:pt x="38121" y="61717"/>
                    <a:pt x="40027" y="61717"/>
                  </a:cubicBezTo>
                  <a:cubicBezTo>
                    <a:pt x="41933" y="61717"/>
                    <a:pt x="41685" y="69417"/>
                    <a:pt x="43591" y="72023"/>
                  </a:cubicBezTo>
                  <a:cubicBezTo>
                    <a:pt x="45497" y="74748"/>
                    <a:pt x="49226" y="72379"/>
                    <a:pt x="50883" y="72023"/>
                  </a:cubicBezTo>
                  <a:cubicBezTo>
                    <a:pt x="52541" y="71786"/>
                    <a:pt x="52209" y="70483"/>
                    <a:pt x="52127" y="67759"/>
                  </a:cubicBezTo>
                  <a:cubicBezTo>
                    <a:pt x="51961" y="65153"/>
                    <a:pt x="53618" y="64442"/>
                    <a:pt x="55607" y="64442"/>
                  </a:cubicBezTo>
                  <a:cubicBezTo>
                    <a:pt x="57679" y="64442"/>
                    <a:pt x="59171" y="67285"/>
                    <a:pt x="60414" y="70483"/>
                  </a:cubicBezTo>
                  <a:cubicBezTo>
                    <a:pt x="61574" y="73563"/>
                    <a:pt x="61906" y="75695"/>
                    <a:pt x="60248" y="76999"/>
                  </a:cubicBezTo>
                  <a:cubicBezTo>
                    <a:pt x="58591" y="78302"/>
                    <a:pt x="56685" y="77354"/>
                    <a:pt x="54530" y="75222"/>
                  </a:cubicBezTo>
                  <a:cubicBezTo>
                    <a:pt x="52375" y="73089"/>
                    <a:pt x="49806" y="76999"/>
                    <a:pt x="50055" y="78302"/>
                  </a:cubicBezTo>
                  <a:cubicBezTo>
                    <a:pt x="50303" y="79605"/>
                    <a:pt x="52624" y="81263"/>
                    <a:pt x="52624" y="84580"/>
                  </a:cubicBezTo>
                  <a:cubicBezTo>
                    <a:pt x="52624" y="87897"/>
                    <a:pt x="51132" y="89081"/>
                    <a:pt x="48729" y="90977"/>
                  </a:cubicBezTo>
                  <a:cubicBezTo>
                    <a:pt x="46243" y="92991"/>
                    <a:pt x="48149" y="94175"/>
                    <a:pt x="48480" y="96426"/>
                  </a:cubicBezTo>
                  <a:cubicBezTo>
                    <a:pt x="48729" y="98795"/>
                    <a:pt x="49972" y="98440"/>
                    <a:pt x="51546" y="100572"/>
                  </a:cubicBezTo>
                  <a:cubicBezTo>
                    <a:pt x="53204" y="102704"/>
                    <a:pt x="54861" y="102349"/>
                    <a:pt x="57513" y="103889"/>
                  </a:cubicBezTo>
                  <a:cubicBezTo>
                    <a:pt x="60248" y="105310"/>
                    <a:pt x="59005" y="106377"/>
                    <a:pt x="58591" y="109338"/>
                  </a:cubicBezTo>
                  <a:cubicBezTo>
                    <a:pt x="58176" y="112300"/>
                    <a:pt x="58093" y="113366"/>
                    <a:pt x="59171" y="114906"/>
                  </a:cubicBezTo>
                  <a:cubicBezTo>
                    <a:pt x="60248" y="116327"/>
                    <a:pt x="63066" y="116090"/>
                    <a:pt x="66049" y="112537"/>
                  </a:cubicBezTo>
                  <a:cubicBezTo>
                    <a:pt x="69116" y="109101"/>
                    <a:pt x="70441" y="114076"/>
                    <a:pt x="72762" y="114195"/>
                  </a:cubicBezTo>
                  <a:cubicBezTo>
                    <a:pt x="73922" y="114313"/>
                    <a:pt x="74337" y="114787"/>
                    <a:pt x="74668" y="115616"/>
                  </a:cubicBezTo>
                  <a:cubicBezTo>
                    <a:pt x="75331" y="115261"/>
                    <a:pt x="75994" y="114787"/>
                    <a:pt x="76160" y="114076"/>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23" name="Shape 3023"/>
            <p:cNvSpPr/>
            <p:nvPr/>
          </p:nvSpPr>
          <p:spPr>
            <a:xfrm>
              <a:off x="4661" y="2651"/>
              <a:ext cx="455" cy="450"/>
            </a:xfrm>
            <a:custGeom>
              <a:avLst/>
              <a:gdLst/>
              <a:ahLst/>
              <a:cxnLst/>
              <a:rect l="0" t="0" r="0" b="0"/>
              <a:pathLst>
                <a:path w="120000" h="120000" extrusionOk="0">
                  <a:moveTo>
                    <a:pt x="111454" y="51358"/>
                  </a:moveTo>
                  <a:cubicBezTo>
                    <a:pt x="115727" y="51358"/>
                    <a:pt x="120000" y="50987"/>
                    <a:pt x="117802" y="46790"/>
                  </a:cubicBezTo>
                  <a:cubicBezTo>
                    <a:pt x="115727" y="42716"/>
                    <a:pt x="110844" y="40864"/>
                    <a:pt x="113041" y="36790"/>
                  </a:cubicBezTo>
                  <a:cubicBezTo>
                    <a:pt x="115116" y="32716"/>
                    <a:pt x="120000" y="30370"/>
                    <a:pt x="115727" y="28024"/>
                  </a:cubicBezTo>
                  <a:cubicBezTo>
                    <a:pt x="111454" y="25802"/>
                    <a:pt x="104496" y="29876"/>
                    <a:pt x="101322" y="25308"/>
                  </a:cubicBezTo>
                  <a:cubicBezTo>
                    <a:pt x="98026" y="20740"/>
                    <a:pt x="88504" y="18888"/>
                    <a:pt x="86307" y="22098"/>
                  </a:cubicBezTo>
                  <a:cubicBezTo>
                    <a:pt x="84231" y="25308"/>
                    <a:pt x="76174" y="34444"/>
                    <a:pt x="74099" y="31234"/>
                  </a:cubicBezTo>
                  <a:cubicBezTo>
                    <a:pt x="71902" y="28024"/>
                    <a:pt x="73001" y="26666"/>
                    <a:pt x="69827" y="26666"/>
                  </a:cubicBezTo>
                  <a:cubicBezTo>
                    <a:pt x="66653" y="26666"/>
                    <a:pt x="63357" y="19382"/>
                    <a:pt x="68240" y="20740"/>
                  </a:cubicBezTo>
                  <a:cubicBezTo>
                    <a:pt x="73001" y="22098"/>
                    <a:pt x="79959" y="23950"/>
                    <a:pt x="81546" y="20246"/>
                  </a:cubicBezTo>
                  <a:cubicBezTo>
                    <a:pt x="82889" y="17283"/>
                    <a:pt x="83865" y="13086"/>
                    <a:pt x="86185" y="10493"/>
                  </a:cubicBezTo>
                  <a:cubicBezTo>
                    <a:pt x="85086" y="9382"/>
                    <a:pt x="84231" y="8148"/>
                    <a:pt x="82644" y="7777"/>
                  </a:cubicBezTo>
                  <a:cubicBezTo>
                    <a:pt x="80081" y="7283"/>
                    <a:pt x="80325" y="5679"/>
                    <a:pt x="75686" y="3827"/>
                  </a:cubicBezTo>
                  <a:cubicBezTo>
                    <a:pt x="74465" y="3333"/>
                    <a:pt x="73733" y="2716"/>
                    <a:pt x="73367" y="1975"/>
                  </a:cubicBezTo>
                  <a:cubicBezTo>
                    <a:pt x="73245" y="1975"/>
                    <a:pt x="73245" y="2098"/>
                    <a:pt x="73123" y="2098"/>
                  </a:cubicBezTo>
                  <a:cubicBezTo>
                    <a:pt x="71536" y="2962"/>
                    <a:pt x="70925" y="2962"/>
                    <a:pt x="70925" y="5061"/>
                  </a:cubicBezTo>
                  <a:cubicBezTo>
                    <a:pt x="70925" y="7037"/>
                    <a:pt x="69460" y="7283"/>
                    <a:pt x="67141" y="7901"/>
                  </a:cubicBezTo>
                  <a:cubicBezTo>
                    <a:pt x="64699" y="8641"/>
                    <a:pt x="64089" y="9506"/>
                    <a:pt x="62136" y="6913"/>
                  </a:cubicBezTo>
                  <a:cubicBezTo>
                    <a:pt x="60061" y="4320"/>
                    <a:pt x="59084" y="6419"/>
                    <a:pt x="56520" y="7407"/>
                  </a:cubicBezTo>
                  <a:cubicBezTo>
                    <a:pt x="53835" y="8518"/>
                    <a:pt x="53835" y="7654"/>
                    <a:pt x="51515" y="6790"/>
                  </a:cubicBezTo>
                  <a:cubicBezTo>
                    <a:pt x="49074" y="5925"/>
                    <a:pt x="47853" y="5432"/>
                    <a:pt x="47243" y="3827"/>
                  </a:cubicBezTo>
                  <a:cubicBezTo>
                    <a:pt x="46632" y="2345"/>
                    <a:pt x="44435" y="0"/>
                    <a:pt x="43092" y="1234"/>
                  </a:cubicBezTo>
                  <a:cubicBezTo>
                    <a:pt x="41627" y="2469"/>
                    <a:pt x="38087" y="1728"/>
                    <a:pt x="37721" y="3333"/>
                  </a:cubicBezTo>
                  <a:cubicBezTo>
                    <a:pt x="37477" y="4074"/>
                    <a:pt x="36500" y="4567"/>
                    <a:pt x="35523" y="4938"/>
                  </a:cubicBezTo>
                  <a:cubicBezTo>
                    <a:pt x="35890" y="5925"/>
                    <a:pt x="36256" y="7160"/>
                    <a:pt x="37232" y="9012"/>
                  </a:cubicBezTo>
                  <a:cubicBezTo>
                    <a:pt x="39430" y="12716"/>
                    <a:pt x="35035" y="17777"/>
                    <a:pt x="32105" y="20246"/>
                  </a:cubicBezTo>
                  <a:cubicBezTo>
                    <a:pt x="29053" y="22839"/>
                    <a:pt x="32472" y="24444"/>
                    <a:pt x="34303" y="26790"/>
                  </a:cubicBezTo>
                  <a:cubicBezTo>
                    <a:pt x="36134" y="29259"/>
                    <a:pt x="31495" y="29382"/>
                    <a:pt x="29053" y="30246"/>
                  </a:cubicBezTo>
                  <a:cubicBezTo>
                    <a:pt x="26734" y="31111"/>
                    <a:pt x="25269" y="31234"/>
                    <a:pt x="20874" y="32345"/>
                  </a:cubicBezTo>
                  <a:cubicBezTo>
                    <a:pt x="16480" y="33333"/>
                    <a:pt x="21485" y="36419"/>
                    <a:pt x="23072" y="38271"/>
                  </a:cubicBezTo>
                  <a:cubicBezTo>
                    <a:pt x="24659" y="40246"/>
                    <a:pt x="23072" y="41358"/>
                    <a:pt x="21485" y="43086"/>
                  </a:cubicBezTo>
                  <a:cubicBezTo>
                    <a:pt x="19898" y="44814"/>
                    <a:pt x="19654" y="47407"/>
                    <a:pt x="19287" y="50123"/>
                  </a:cubicBezTo>
                  <a:cubicBezTo>
                    <a:pt x="18921" y="52962"/>
                    <a:pt x="15869" y="54320"/>
                    <a:pt x="14038" y="55679"/>
                  </a:cubicBezTo>
                  <a:cubicBezTo>
                    <a:pt x="12329" y="57037"/>
                    <a:pt x="10864" y="58024"/>
                    <a:pt x="9643" y="60740"/>
                  </a:cubicBezTo>
                  <a:cubicBezTo>
                    <a:pt x="9155" y="61975"/>
                    <a:pt x="7568" y="62716"/>
                    <a:pt x="5859" y="63086"/>
                  </a:cubicBezTo>
                  <a:cubicBezTo>
                    <a:pt x="7202" y="65308"/>
                    <a:pt x="1464" y="68888"/>
                    <a:pt x="732" y="71604"/>
                  </a:cubicBezTo>
                  <a:cubicBezTo>
                    <a:pt x="0" y="74567"/>
                    <a:pt x="5249" y="75679"/>
                    <a:pt x="11108" y="78395"/>
                  </a:cubicBezTo>
                  <a:cubicBezTo>
                    <a:pt x="16968" y="81111"/>
                    <a:pt x="15991" y="86419"/>
                    <a:pt x="19165" y="90493"/>
                  </a:cubicBezTo>
                  <a:cubicBezTo>
                    <a:pt x="21607" y="93703"/>
                    <a:pt x="20020" y="94938"/>
                    <a:pt x="19043" y="96296"/>
                  </a:cubicBezTo>
                  <a:cubicBezTo>
                    <a:pt x="20630" y="96543"/>
                    <a:pt x="22461" y="96543"/>
                    <a:pt x="23438" y="95925"/>
                  </a:cubicBezTo>
                  <a:cubicBezTo>
                    <a:pt x="25635" y="94814"/>
                    <a:pt x="30274" y="92222"/>
                    <a:pt x="30030" y="96543"/>
                  </a:cubicBezTo>
                  <a:cubicBezTo>
                    <a:pt x="29908" y="100740"/>
                    <a:pt x="28321" y="102839"/>
                    <a:pt x="30640" y="104691"/>
                  </a:cubicBezTo>
                  <a:cubicBezTo>
                    <a:pt x="33082" y="106666"/>
                    <a:pt x="35279" y="109135"/>
                    <a:pt x="35890" y="111728"/>
                  </a:cubicBezTo>
                  <a:cubicBezTo>
                    <a:pt x="36500" y="114320"/>
                    <a:pt x="37721" y="116543"/>
                    <a:pt x="40284" y="117777"/>
                  </a:cubicBezTo>
                  <a:cubicBezTo>
                    <a:pt x="42848" y="119012"/>
                    <a:pt x="46510" y="120000"/>
                    <a:pt x="48463" y="118395"/>
                  </a:cubicBezTo>
                  <a:cubicBezTo>
                    <a:pt x="50539" y="116913"/>
                    <a:pt x="52248" y="116419"/>
                    <a:pt x="53468" y="113950"/>
                  </a:cubicBezTo>
                  <a:cubicBezTo>
                    <a:pt x="54689" y="111604"/>
                    <a:pt x="56642" y="108518"/>
                    <a:pt x="59328" y="112839"/>
                  </a:cubicBezTo>
                  <a:cubicBezTo>
                    <a:pt x="61892" y="117037"/>
                    <a:pt x="61281" y="118271"/>
                    <a:pt x="65066" y="118765"/>
                  </a:cubicBezTo>
                  <a:cubicBezTo>
                    <a:pt x="68850" y="119259"/>
                    <a:pt x="68850" y="118641"/>
                    <a:pt x="72024" y="117283"/>
                  </a:cubicBezTo>
                  <a:cubicBezTo>
                    <a:pt x="75320" y="115925"/>
                    <a:pt x="80081" y="112962"/>
                    <a:pt x="81302" y="115679"/>
                  </a:cubicBezTo>
                  <a:cubicBezTo>
                    <a:pt x="82522" y="118395"/>
                    <a:pt x="84720" y="119506"/>
                    <a:pt x="87039" y="119876"/>
                  </a:cubicBezTo>
                  <a:cubicBezTo>
                    <a:pt x="87405" y="119876"/>
                    <a:pt x="87650" y="119876"/>
                    <a:pt x="87894" y="120000"/>
                  </a:cubicBezTo>
                  <a:cubicBezTo>
                    <a:pt x="89359" y="118024"/>
                    <a:pt x="90824" y="115679"/>
                    <a:pt x="91190" y="111851"/>
                  </a:cubicBezTo>
                  <a:cubicBezTo>
                    <a:pt x="91678" y="104938"/>
                    <a:pt x="91190" y="100370"/>
                    <a:pt x="93753" y="97654"/>
                  </a:cubicBezTo>
                  <a:cubicBezTo>
                    <a:pt x="96439" y="94938"/>
                    <a:pt x="98636" y="89876"/>
                    <a:pt x="99125" y="87160"/>
                  </a:cubicBezTo>
                  <a:cubicBezTo>
                    <a:pt x="99735" y="84320"/>
                    <a:pt x="100712" y="78888"/>
                    <a:pt x="103886" y="82098"/>
                  </a:cubicBezTo>
                  <a:cubicBezTo>
                    <a:pt x="107182" y="85308"/>
                    <a:pt x="107182" y="86666"/>
                    <a:pt x="109867" y="83950"/>
                  </a:cubicBezTo>
                  <a:cubicBezTo>
                    <a:pt x="112431" y="81111"/>
                    <a:pt x="118901" y="84320"/>
                    <a:pt x="115727" y="78395"/>
                  </a:cubicBezTo>
                  <a:cubicBezTo>
                    <a:pt x="112431" y="72469"/>
                    <a:pt x="107670" y="69753"/>
                    <a:pt x="111454" y="66049"/>
                  </a:cubicBezTo>
                  <a:cubicBezTo>
                    <a:pt x="115116" y="62345"/>
                    <a:pt x="112431" y="61481"/>
                    <a:pt x="109867" y="58271"/>
                  </a:cubicBezTo>
                  <a:cubicBezTo>
                    <a:pt x="107182" y="55061"/>
                    <a:pt x="107182" y="51358"/>
                    <a:pt x="111454" y="51358"/>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24" name="Shape 3024"/>
            <p:cNvSpPr/>
            <p:nvPr/>
          </p:nvSpPr>
          <p:spPr>
            <a:xfrm>
              <a:off x="4938" y="2556"/>
              <a:ext cx="127" cy="134"/>
            </a:xfrm>
            <a:custGeom>
              <a:avLst/>
              <a:gdLst/>
              <a:ahLst/>
              <a:cxnLst/>
              <a:rect l="0" t="0" r="0" b="0"/>
              <a:pathLst>
                <a:path w="120000" h="120000" extrusionOk="0">
                  <a:moveTo>
                    <a:pt x="8231" y="97500"/>
                  </a:moveTo>
                  <a:cubicBezTo>
                    <a:pt x="24693" y="103750"/>
                    <a:pt x="23826" y="109166"/>
                    <a:pt x="32924" y="110833"/>
                  </a:cubicBezTo>
                  <a:cubicBezTo>
                    <a:pt x="38555" y="112083"/>
                    <a:pt x="41588" y="116250"/>
                    <a:pt x="45487" y="120000"/>
                  </a:cubicBezTo>
                  <a:cubicBezTo>
                    <a:pt x="47220" y="117916"/>
                    <a:pt x="49386" y="115833"/>
                    <a:pt x="51552" y="114583"/>
                  </a:cubicBezTo>
                  <a:cubicBezTo>
                    <a:pt x="64981" y="106666"/>
                    <a:pt x="120000" y="94583"/>
                    <a:pt x="114368" y="82083"/>
                  </a:cubicBezTo>
                  <a:cubicBezTo>
                    <a:pt x="108303" y="69583"/>
                    <a:pt x="100938" y="54166"/>
                    <a:pt x="89675" y="46666"/>
                  </a:cubicBezTo>
                  <a:cubicBezTo>
                    <a:pt x="78411" y="38750"/>
                    <a:pt x="55451" y="31250"/>
                    <a:pt x="44187" y="26666"/>
                  </a:cubicBezTo>
                  <a:cubicBezTo>
                    <a:pt x="36389" y="23333"/>
                    <a:pt x="25126" y="9166"/>
                    <a:pt x="27292" y="3750"/>
                  </a:cubicBezTo>
                  <a:cubicBezTo>
                    <a:pt x="17761" y="0"/>
                    <a:pt x="17761" y="3333"/>
                    <a:pt x="12563" y="5000"/>
                  </a:cubicBezTo>
                  <a:cubicBezTo>
                    <a:pt x="5198" y="6666"/>
                    <a:pt x="7364" y="14583"/>
                    <a:pt x="15162" y="20416"/>
                  </a:cubicBezTo>
                  <a:cubicBezTo>
                    <a:pt x="22960" y="26250"/>
                    <a:pt x="27292" y="28750"/>
                    <a:pt x="31624" y="36250"/>
                  </a:cubicBezTo>
                  <a:cubicBezTo>
                    <a:pt x="35956" y="43750"/>
                    <a:pt x="27292" y="42916"/>
                    <a:pt x="17328" y="45833"/>
                  </a:cubicBezTo>
                  <a:cubicBezTo>
                    <a:pt x="7364" y="48750"/>
                    <a:pt x="21660" y="55416"/>
                    <a:pt x="20361" y="64583"/>
                  </a:cubicBezTo>
                  <a:cubicBezTo>
                    <a:pt x="19061" y="73750"/>
                    <a:pt x="11263" y="71250"/>
                    <a:pt x="9097" y="80833"/>
                  </a:cubicBezTo>
                  <a:cubicBezTo>
                    <a:pt x="6931" y="89166"/>
                    <a:pt x="4765" y="89166"/>
                    <a:pt x="0" y="91250"/>
                  </a:cubicBezTo>
                  <a:cubicBezTo>
                    <a:pt x="1299" y="93750"/>
                    <a:pt x="3898" y="95833"/>
                    <a:pt x="8231" y="97500"/>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25" name="Shape 3025"/>
            <p:cNvSpPr/>
            <p:nvPr/>
          </p:nvSpPr>
          <p:spPr>
            <a:xfrm>
              <a:off x="4204" y="1863"/>
              <a:ext cx="780" cy="475"/>
            </a:xfrm>
            <a:custGeom>
              <a:avLst/>
              <a:gdLst/>
              <a:ahLst/>
              <a:cxnLst/>
              <a:rect l="0" t="0" r="0" b="0"/>
              <a:pathLst>
                <a:path w="120000" h="120000" extrusionOk="0">
                  <a:moveTo>
                    <a:pt x="116583" y="8312"/>
                  </a:moveTo>
                  <a:cubicBezTo>
                    <a:pt x="113167" y="7375"/>
                    <a:pt x="112241" y="9951"/>
                    <a:pt x="110676" y="7375"/>
                  </a:cubicBezTo>
                  <a:cubicBezTo>
                    <a:pt x="109110" y="4800"/>
                    <a:pt x="107900" y="6907"/>
                    <a:pt x="105693" y="9600"/>
                  </a:cubicBezTo>
                  <a:cubicBezTo>
                    <a:pt x="103487" y="12175"/>
                    <a:pt x="101992" y="14282"/>
                    <a:pt x="99145" y="11707"/>
                  </a:cubicBezTo>
                  <a:cubicBezTo>
                    <a:pt x="96370" y="9131"/>
                    <a:pt x="97010" y="8663"/>
                    <a:pt x="94804" y="9131"/>
                  </a:cubicBezTo>
                  <a:cubicBezTo>
                    <a:pt x="92669" y="9600"/>
                    <a:pt x="90747" y="5619"/>
                    <a:pt x="89822" y="5619"/>
                  </a:cubicBezTo>
                  <a:cubicBezTo>
                    <a:pt x="88896" y="5619"/>
                    <a:pt x="86405" y="0"/>
                    <a:pt x="82704" y="6907"/>
                  </a:cubicBezTo>
                  <a:cubicBezTo>
                    <a:pt x="78932" y="13931"/>
                    <a:pt x="81138" y="8663"/>
                    <a:pt x="78932" y="13931"/>
                  </a:cubicBezTo>
                  <a:cubicBezTo>
                    <a:pt x="76797" y="19082"/>
                    <a:pt x="75231" y="22126"/>
                    <a:pt x="74590" y="25639"/>
                  </a:cubicBezTo>
                  <a:cubicBezTo>
                    <a:pt x="73950" y="29034"/>
                    <a:pt x="73950" y="29970"/>
                    <a:pt x="70249" y="30439"/>
                  </a:cubicBezTo>
                  <a:cubicBezTo>
                    <a:pt x="66548" y="30790"/>
                    <a:pt x="63701" y="31726"/>
                    <a:pt x="61850" y="29034"/>
                  </a:cubicBezTo>
                  <a:cubicBezTo>
                    <a:pt x="60000" y="26458"/>
                    <a:pt x="59359" y="26107"/>
                    <a:pt x="60284" y="21658"/>
                  </a:cubicBezTo>
                  <a:cubicBezTo>
                    <a:pt x="61209" y="17326"/>
                    <a:pt x="63416" y="16507"/>
                    <a:pt x="60925" y="13931"/>
                  </a:cubicBezTo>
                  <a:cubicBezTo>
                    <a:pt x="58434" y="11239"/>
                    <a:pt x="58434" y="3863"/>
                    <a:pt x="55658" y="4800"/>
                  </a:cubicBezTo>
                  <a:cubicBezTo>
                    <a:pt x="52811" y="5619"/>
                    <a:pt x="42277" y="8663"/>
                    <a:pt x="39501" y="4800"/>
                  </a:cubicBezTo>
                  <a:cubicBezTo>
                    <a:pt x="39288" y="4565"/>
                    <a:pt x="39145" y="4331"/>
                    <a:pt x="39003" y="4097"/>
                  </a:cubicBezTo>
                  <a:cubicBezTo>
                    <a:pt x="38362" y="5853"/>
                    <a:pt x="37793" y="7024"/>
                    <a:pt x="37366" y="9014"/>
                  </a:cubicBezTo>
                  <a:cubicBezTo>
                    <a:pt x="36654" y="12292"/>
                    <a:pt x="34804" y="12878"/>
                    <a:pt x="33380" y="16858"/>
                  </a:cubicBezTo>
                  <a:cubicBezTo>
                    <a:pt x="32028" y="20721"/>
                    <a:pt x="29181" y="19082"/>
                    <a:pt x="25266" y="19434"/>
                  </a:cubicBezTo>
                  <a:cubicBezTo>
                    <a:pt x="21281" y="19785"/>
                    <a:pt x="21992" y="26926"/>
                    <a:pt x="21067" y="27863"/>
                  </a:cubicBezTo>
                  <a:cubicBezTo>
                    <a:pt x="20142" y="28917"/>
                    <a:pt x="18932" y="27863"/>
                    <a:pt x="17580" y="31492"/>
                  </a:cubicBezTo>
                  <a:cubicBezTo>
                    <a:pt x="16156" y="35004"/>
                    <a:pt x="17081" y="36409"/>
                    <a:pt x="14021" y="36643"/>
                  </a:cubicBezTo>
                  <a:cubicBezTo>
                    <a:pt x="11032" y="36995"/>
                    <a:pt x="11743" y="42497"/>
                    <a:pt x="10320" y="47063"/>
                  </a:cubicBezTo>
                  <a:cubicBezTo>
                    <a:pt x="8896" y="51629"/>
                    <a:pt x="9181" y="53970"/>
                    <a:pt x="7259" y="54907"/>
                  </a:cubicBezTo>
                  <a:cubicBezTo>
                    <a:pt x="5409" y="55843"/>
                    <a:pt x="5409" y="57482"/>
                    <a:pt x="3772" y="61112"/>
                  </a:cubicBezTo>
                  <a:cubicBezTo>
                    <a:pt x="2135" y="64624"/>
                    <a:pt x="4483" y="66263"/>
                    <a:pt x="7046" y="70243"/>
                  </a:cubicBezTo>
                  <a:cubicBezTo>
                    <a:pt x="8398" y="72234"/>
                    <a:pt x="7829" y="73873"/>
                    <a:pt x="7046" y="75160"/>
                  </a:cubicBezTo>
                  <a:cubicBezTo>
                    <a:pt x="7829" y="75395"/>
                    <a:pt x="6903" y="76448"/>
                    <a:pt x="6192" y="81365"/>
                  </a:cubicBezTo>
                  <a:cubicBezTo>
                    <a:pt x="5266" y="87687"/>
                    <a:pt x="9964" y="80078"/>
                    <a:pt x="12455" y="78790"/>
                  </a:cubicBezTo>
                  <a:cubicBezTo>
                    <a:pt x="19430" y="69424"/>
                    <a:pt x="16156" y="77502"/>
                    <a:pt x="14448" y="79258"/>
                  </a:cubicBezTo>
                  <a:cubicBezTo>
                    <a:pt x="12740" y="80897"/>
                    <a:pt x="10533" y="86634"/>
                    <a:pt x="9039" y="88975"/>
                  </a:cubicBezTo>
                  <a:cubicBezTo>
                    <a:pt x="7473" y="91317"/>
                    <a:pt x="6832" y="95297"/>
                    <a:pt x="4483" y="97404"/>
                  </a:cubicBezTo>
                  <a:cubicBezTo>
                    <a:pt x="2135" y="99629"/>
                    <a:pt x="2491" y="99863"/>
                    <a:pt x="1352" y="102673"/>
                  </a:cubicBezTo>
                  <a:cubicBezTo>
                    <a:pt x="284" y="105482"/>
                    <a:pt x="0" y="106302"/>
                    <a:pt x="1850" y="108058"/>
                  </a:cubicBezTo>
                  <a:cubicBezTo>
                    <a:pt x="3701" y="109814"/>
                    <a:pt x="5124" y="109580"/>
                    <a:pt x="7758" y="111102"/>
                  </a:cubicBezTo>
                  <a:cubicBezTo>
                    <a:pt x="10391" y="112624"/>
                    <a:pt x="10391" y="114146"/>
                    <a:pt x="11032" y="115902"/>
                  </a:cubicBezTo>
                  <a:cubicBezTo>
                    <a:pt x="11672" y="117658"/>
                    <a:pt x="12597" y="117775"/>
                    <a:pt x="15373" y="118946"/>
                  </a:cubicBezTo>
                  <a:cubicBezTo>
                    <a:pt x="18149" y="120000"/>
                    <a:pt x="19288" y="116253"/>
                    <a:pt x="21565" y="115902"/>
                  </a:cubicBezTo>
                  <a:cubicBezTo>
                    <a:pt x="22633" y="115668"/>
                    <a:pt x="23131" y="116487"/>
                    <a:pt x="23416" y="117424"/>
                  </a:cubicBezTo>
                  <a:cubicBezTo>
                    <a:pt x="23843" y="117190"/>
                    <a:pt x="24270" y="116839"/>
                    <a:pt x="24555" y="116604"/>
                  </a:cubicBezTo>
                  <a:cubicBezTo>
                    <a:pt x="25124" y="116136"/>
                    <a:pt x="25765" y="114380"/>
                    <a:pt x="26832" y="113560"/>
                  </a:cubicBezTo>
                  <a:cubicBezTo>
                    <a:pt x="26619" y="111804"/>
                    <a:pt x="26548" y="108643"/>
                    <a:pt x="26903" y="107121"/>
                  </a:cubicBezTo>
                  <a:cubicBezTo>
                    <a:pt x="27259" y="105482"/>
                    <a:pt x="27330" y="106536"/>
                    <a:pt x="29537" y="104897"/>
                  </a:cubicBezTo>
                  <a:cubicBezTo>
                    <a:pt x="31743" y="103258"/>
                    <a:pt x="33024" y="102439"/>
                    <a:pt x="34804" y="105131"/>
                  </a:cubicBezTo>
                  <a:cubicBezTo>
                    <a:pt x="36583" y="107941"/>
                    <a:pt x="38434" y="112039"/>
                    <a:pt x="39501" y="113326"/>
                  </a:cubicBezTo>
                  <a:cubicBezTo>
                    <a:pt x="40498" y="114614"/>
                    <a:pt x="42633" y="110868"/>
                    <a:pt x="44341" y="114146"/>
                  </a:cubicBezTo>
                  <a:cubicBezTo>
                    <a:pt x="46120" y="117424"/>
                    <a:pt x="46263" y="115082"/>
                    <a:pt x="47758" y="113326"/>
                  </a:cubicBezTo>
                  <a:cubicBezTo>
                    <a:pt x="49252" y="111570"/>
                    <a:pt x="50177" y="112039"/>
                    <a:pt x="50106" y="110048"/>
                  </a:cubicBezTo>
                  <a:cubicBezTo>
                    <a:pt x="49964" y="108058"/>
                    <a:pt x="50106" y="105834"/>
                    <a:pt x="53665" y="107473"/>
                  </a:cubicBezTo>
                  <a:cubicBezTo>
                    <a:pt x="55088" y="109229"/>
                    <a:pt x="55302" y="111570"/>
                    <a:pt x="55658" y="111804"/>
                  </a:cubicBezTo>
                  <a:cubicBezTo>
                    <a:pt x="56014" y="112156"/>
                    <a:pt x="57793" y="113209"/>
                    <a:pt x="58505" y="110868"/>
                  </a:cubicBezTo>
                  <a:cubicBezTo>
                    <a:pt x="59145" y="108643"/>
                    <a:pt x="58362" y="105365"/>
                    <a:pt x="60569" y="105014"/>
                  </a:cubicBezTo>
                  <a:cubicBezTo>
                    <a:pt x="62775" y="104663"/>
                    <a:pt x="64911" y="104546"/>
                    <a:pt x="65266" y="100800"/>
                  </a:cubicBezTo>
                  <a:cubicBezTo>
                    <a:pt x="65622" y="97053"/>
                    <a:pt x="64911" y="94946"/>
                    <a:pt x="67188" y="92839"/>
                  </a:cubicBezTo>
                  <a:cubicBezTo>
                    <a:pt x="69252" y="90965"/>
                    <a:pt x="68967" y="89443"/>
                    <a:pt x="73380" y="90614"/>
                  </a:cubicBezTo>
                  <a:cubicBezTo>
                    <a:pt x="73807" y="89560"/>
                    <a:pt x="74377" y="88273"/>
                    <a:pt x="75231" y="85931"/>
                  </a:cubicBezTo>
                  <a:cubicBezTo>
                    <a:pt x="77437" y="79843"/>
                    <a:pt x="77722" y="75980"/>
                    <a:pt x="80854" y="73287"/>
                  </a:cubicBezTo>
                  <a:cubicBezTo>
                    <a:pt x="83914" y="70712"/>
                    <a:pt x="84555" y="68604"/>
                    <a:pt x="84555" y="65092"/>
                  </a:cubicBezTo>
                  <a:cubicBezTo>
                    <a:pt x="84555" y="61580"/>
                    <a:pt x="80854" y="62048"/>
                    <a:pt x="85480" y="59004"/>
                  </a:cubicBezTo>
                  <a:cubicBezTo>
                    <a:pt x="90177" y="55960"/>
                    <a:pt x="92028" y="59473"/>
                    <a:pt x="92313" y="52917"/>
                  </a:cubicBezTo>
                  <a:cubicBezTo>
                    <a:pt x="92669" y="46478"/>
                    <a:pt x="91387" y="42146"/>
                    <a:pt x="95088" y="39453"/>
                  </a:cubicBezTo>
                  <a:cubicBezTo>
                    <a:pt x="98861" y="36878"/>
                    <a:pt x="101992" y="32078"/>
                    <a:pt x="105693" y="29034"/>
                  </a:cubicBezTo>
                  <a:cubicBezTo>
                    <a:pt x="109395" y="26107"/>
                    <a:pt x="108185" y="20019"/>
                    <a:pt x="111886" y="24351"/>
                  </a:cubicBezTo>
                  <a:cubicBezTo>
                    <a:pt x="115658" y="28682"/>
                    <a:pt x="118149" y="26107"/>
                    <a:pt x="117508" y="20839"/>
                  </a:cubicBezTo>
                  <a:cubicBezTo>
                    <a:pt x="116868" y="15687"/>
                    <a:pt x="120000" y="9131"/>
                    <a:pt x="116583" y="8312"/>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26" name="Shape 3026"/>
            <p:cNvSpPr/>
            <p:nvPr/>
          </p:nvSpPr>
          <p:spPr>
            <a:xfrm>
              <a:off x="4002" y="1365"/>
              <a:ext cx="623" cy="805"/>
            </a:xfrm>
            <a:custGeom>
              <a:avLst/>
              <a:gdLst/>
              <a:ahLst/>
              <a:cxnLst/>
              <a:rect l="0" t="0" r="0" b="0"/>
              <a:pathLst>
                <a:path w="120000" h="120000" extrusionOk="0">
                  <a:moveTo>
                    <a:pt x="111364" y="35448"/>
                  </a:moveTo>
                  <a:cubicBezTo>
                    <a:pt x="110652" y="33862"/>
                    <a:pt x="104777" y="33241"/>
                    <a:pt x="102106" y="32965"/>
                  </a:cubicBezTo>
                  <a:cubicBezTo>
                    <a:pt x="99347" y="32758"/>
                    <a:pt x="98011" y="32620"/>
                    <a:pt x="95875" y="30206"/>
                  </a:cubicBezTo>
                  <a:cubicBezTo>
                    <a:pt x="93738" y="27724"/>
                    <a:pt x="98189" y="27724"/>
                    <a:pt x="98545" y="25862"/>
                  </a:cubicBezTo>
                  <a:cubicBezTo>
                    <a:pt x="98813" y="24620"/>
                    <a:pt x="99881" y="23241"/>
                    <a:pt x="101127" y="22000"/>
                  </a:cubicBezTo>
                  <a:cubicBezTo>
                    <a:pt x="98902" y="22275"/>
                    <a:pt x="96409" y="22482"/>
                    <a:pt x="94896" y="22482"/>
                  </a:cubicBezTo>
                  <a:cubicBezTo>
                    <a:pt x="91424" y="22482"/>
                    <a:pt x="88664" y="24275"/>
                    <a:pt x="85548" y="22482"/>
                  </a:cubicBezTo>
                  <a:cubicBezTo>
                    <a:pt x="82433" y="20689"/>
                    <a:pt x="83590" y="18137"/>
                    <a:pt x="80919" y="17172"/>
                  </a:cubicBezTo>
                  <a:cubicBezTo>
                    <a:pt x="78160" y="16137"/>
                    <a:pt x="78160" y="15379"/>
                    <a:pt x="78160" y="13034"/>
                  </a:cubicBezTo>
                  <a:cubicBezTo>
                    <a:pt x="78160" y="10758"/>
                    <a:pt x="78961" y="9724"/>
                    <a:pt x="76646" y="8689"/>
                  </a:cubicBezTo>
                  <a:cubicBezTo>
                    <a:pt x="74243" y="7655"/>
                    <a:pt x="70771" y="3586"/>
                    <a:pt x="70771" y="3586"/>
                  </a:cubicBezTo>
                  <a:cubicBezTo>
                    <a:pt x="70771" y="3586"/>
                    <a:pt x="68813" y="0"/>
                    <a:pt x="64183" y="2344"/>
                  </a:cubicBezTo>
                  <a:cubicBezTo>
                    <a:pt x="59465" y="4620"/>
                    <a:pt x="65341" y="3586"/>
                    <a:pt x="59465" y="4620"/>
                  </a:cubicBezTo>
                  <a:cubicBezTo>
                    <a:pt x="53679" y="5655"/>
                    <a:pt x="50919" y="6689"/>
                    <a:pt x="51364" y="8689"/>
                  </a:cubicBezTo>
                  <a:cubicBezTo>
                    <a:pt x="51721" y="10758"/>
                    <a:pt x="53234" y="11793"/>
                    <a:pt x="53679" y="13310"/>
                  </a:cubicBezTo>
                  <a:cubicBezTo>
                    <a:pt x="54035" y="14827"/>
                    <a:pt x="52878" y="16896"/>
                    <a:pt x="50563" y="15862"/>
                  </a:cubicBezTo>
                  <a:cubicBezTo>
                    <a:pt x="48249" y="14827"/>
                    <a:pt x="45845" y="13034"/>
                    <a:pt x="43531" y="15586"/>
                  </a:cubicBezTo>
                  <a:cubicBezTo>
                    <a:pt x="41216" y="18137"/>
                    <a:pt x="39703" y="19931"/>
                    <a:pt x="37299" y="18413"/>
                  </a:cubicBezTo>
                  <a:cubicBezTo>
                    <a:pt x="34985" y="16896"/>
                    <a:pt x="33026" y="17172"/>
                    <a:pt x="30356" y="19448"/>
                  </a:cubicBezTo>
                  <a:cubicBezTo>
                    <a:pt x="27596" y="21724"/>
                    <a:pt x="23323" y="27655"/>
                    <a:pt x="19851" y="25034"/>
                  </a:cubicBezTo>
                  <a:cubicBezTo>
                    <a:pt x="16290" y="22482"/>
                    <a:pt x="19851" y="18413"/>
                    <a:pt x="17091" y="16896"/>
                  </a:cubicBezTo>
                  <a:cubicBezTo>
                    <a:pt x="14421" y="15379"/>
                    <a:pt x="12462" y="15586"/>
                    <a:pt x="9703" y="17655"/>
                  </a:cubicBezTo>
                  <a:cubicBezTo>
                    <a:pt x="7032" y="19724"/>
                    <a:pt x="6587" y="20482"/>
                    <a:pt x="6587" y="22482"/>
                  </a:cubicBezTo>
                  <a:cubicBezTo>
                    <a:pt x="6587" y="24551"/>
                    <a:pt x="5074" y="26068"/>
                    <a:pt x="3471" y="26344"/>
                  </a:cubicBezTo>
                  <a:cubicBezTo>
                    <a:pt x="1958" y="26620"/>
                    <a:pt x="2314" y="27103"/>
                    <a:pt x="1958" y="29655"/>
                  </a:cubicBezTo>
                  <a:cubicBezTo>
                    <a:pt x="1513" y="32206"/>
                    <a:pt x="3916" y="33517"/>
                    <a:pt x="1958" y="34275"/>
                  </a:cubicBezTo>
                  <a:cubicBezTo>
                    <a:pt x="0" y="35034"/>
                    <a:pt x="1157" y="35793"/>
                    <a:pt x="2759" y="37862"/>
                  </a:cubicBezTo>
                  <a:cubicBezTo>
                    <a:pt x="4272" y="39862"/>
                    <a:pt x="7388" y="39862"/>
                    <a:pt x="7032" y="40896"/>
                  </a:cubicBezTo>
                  <a:cubicBezTo>
                    <a:pt x="6943" y="41034"/>
                    <a:pt x="6943" y="41241"/>
                    <a:pt x="6943" y="41448"/>
                  </a:cubicBezTo>
                  <a:cubicBezTo>
                    <a:pt x="10148" y="42413"/>
                    <a:pt x="10148" y="44413"/>
                    <a:pt x="10504" y="45931"/>
                  </a:cubicBezTo>
                  <a:cubicBezTo>
                    <a:pt x="10860" y="47586"/>
                    <a:pt x="13264" y="46137"/>
                    <a:pt x="14599" y="48068"/>
                  </a:cubicBezTo>
                  <a:cubicBezTo>
                    <a:pt x="15934" y="50000"/>
                    <a:pt x="12997" y="50000"/>
                    <a:pt x="10326" y="50482"/>
                  </a:cubicBezTo>
                  <a:cubicBezTo>
                    <a:pt x="7566" y="51034"/>
                    <a:pt x="10326" y="50482"/>
                    <a:pt x="7210" y="52827"/>
                  </a:cubicBezTo>
                  <a:cubicBezTo>
                    <a:pt x="4094" y="55103"/>
                    <a:pt x="11038" y="55586"/>
                    <a:pt x="13798" y="55586"/>
                  </a:cubicBezTo>
                  <a:cubicBezTo>
                    <a:pt x="16557" y="55586"/>
                    <a:pt x="15934" y="56896"/>
                    <a:pt x="15934" y="58068"/>
                  </a:cubicBezTo>
                  <a:cubicBezTo>
                    <a:pt x="15934" y="59172"/>
                    <a:pt x="15934" y="59448"/>
                    <a:pt x="17893" y="61241"/>
                  </a:cubicBezTo>
                  <a:cubicBezTo>
                    <a:pt x="19851" y="63034"/>
                    <a:pt x="18071" y="64689"/>
                    <a:pt x="17715" y="65862"/>
                  </a:cubicBezTo>
                  <a:cubicBezTo>
                    <a:pt x="17270" y="66965"/>
                    <a:pt x="16290" y="67724"/>
                    <a:pt x="14599" y="69517"/>
                  </a:cubicBezTo>
                  <a:cubicBezTo>
                    <a:pt x="12818" y="71310"/>
                    <a:pt x="10504" y="70413"/>
                    <a:pt x="7744" y="69655"/>
                  </a:cubicBezTo>
                  <a:cubicBezTo>
                    <a:pt x="5074" y="68896"/>
                    <a:pt x="6409" y="72206"/>
                    <a:pt x="6409" y="73379"/>
                  </a:cubicBezTo>
                  <a:cubicBezTo>
                    <a:pt x="6409" y="74551"/>
                    <a:pt x="6409" y="74275"/>
                    <a:pt x="6409" y="76551"/>
                  </a:cubicBezTo>
                  <a:cubicBezTo>
                    <a:pt x="6409" y="78896"/>
                    <a:pt x="3916" y="78137"/>
                    <a:pt x="2937" y="80758"/>
                  </a:cubicBezTo>
                  <a:cubicBezTo>
                    <a:pt x="1958" y="83448"/>
                    <a:pt x="4094" y="85103"/>
                    <a:pt x="7388" y="85931"/>
                  </a:cubicBezTo>
                  <a:cubicBezTo>
                    <a:pt x="10682" y="86689"/>
                    <a:pt x="10860" y="87586"/>
                    <a:pt x="10860" y="88827"/>
                  </a:cubicBezTo>
                  <a:cubicBezTo>
                    <a:pt x="10860" y="90137"/>
                    <a:pt x="12284" y="91034"/>
                    <a:pt x="14154" y="92275"/>
                  </a:cubicBezTo>
                  <a:cubicBezTo>
                    <a:pt x="16112" y="93586"/>
                    <a:pt x="16290" y="94827"/>
                    <a:pt x="16112" y="96482"/>
                  </a:cubicBezTo>
                  <a:cubicBezTo>
                    <a:pt x="15934" y="98206"/>
                    <a:pt x="15133" y="99172"/>
                    <a:pt x="12997" y="101379"/>
                  </a:cubicBezTo>
                  <a:cubicBezTo>
                    <a:pt x="10860" y="103517"/>
                    <a:pt x="11305" y="103448"/>
                    <a:pt x="11661" y="106206"/>
                  </a:cubicBezTo>
                  <a:cubicBezTo>
                    <a:pt x="12017" y="109034"/>
                    <a:pt x="10504" y="109034"/>
                    <a:pt x="8011" y="110413"/>
                  </a:cubicBezTo>
                  <a:cubicBezTo>
                    <a:pt x="5430" y="111862"/>
                    <a:pt x="7210" y="114137"/>
                    <a:pt x="10860" y="116068"/>
                  </a:cubicBezTo>
                  <a:cubicBezTo>
                    <a:pt x="11572" y="116413"/>
                    <a:pt x="11928" y="116758"/>
                    <a:pt x="12195" y="117034"/>
                  </a:cubicBezTo>
                  <a:cubicBezTo>
                    <a:pt x="15133" y="116620"/>
                    <a:pt x="18160" y="117172"/>
                    <a:pt x="19673" y="117310"/>
                  </a:cubicBezTo>
                  <a:cubicBezTo>
                    <a:pt x="21810" y="117586"/>
                    <a:pt x="23501" y="118344"/>
                    <a:pt x="26439" y="118758"/>
                  </a:cubicBezTo>
                  <a:cubicBezTo>
                    <a:pt x="29376" y="119103"/>
                    <a:pt x="29732" y="119241"/>
                    <a:pt x="32047" y="118896"/>
                  </a:cubicBezTo>
                  <a:cubicBezTo>
                    <a:pt x="34451" y="118482"/>
                    <a:pt x="34005" y="118758"/>
                    <a:pt x="35964" y="119379"/>
                  </a:cubicBezTo>
                  <a:cubicBezTo>
                    <a:pt x="37922" y="120000"/>
                    <a:pt x="38902" y="119793"/>
                    <a:pt x="39703" y="118482"/>
                  </a:cubicBezTo>
                  <a:cubicBezTo>
                    <a:pt x="43175" y="115310"/>
                    <a:pt x="43175" y="118344"/>
                    <a:pt x="46290" y="118344"/>
                  </a:cubicBezTo>
                  <a:cubicBezTo>
                    <a:pt x="47002" y="118344"/>
                    <a:pt x="47448" y="118344"/>
                    <a:pt x="47715" y="118413"/>
                  </a:cubicBezTo>
                  <a:cubicBezTo>
                    <a:pt x="48694" y="117655"/>
                    <a:pt x="49406" y="116689"/>
                    <a:pt x="47715" y="115517"/>
                  </a:cubicBezTo>
                  <a:cubicBezTo>
                    <a:pt x="44510" y="113172"/>
                    <a:pt x="41572" y="112206"/>
                    <a:pt x="43620" y="110137"/>
                  </a:cubicBezTo>
                  <a:cubicBezTo>
                    <a:pt x="45667" y="108000"/>
                    <a:pt x="45667" y="107034"/>
                    <a:pt x="47982" y="106482"/>
                  </a:cubicBezTo>
                  <a:cubicBezTo>
                    <a:pt x="50385" y="105931"/>
                    <a:pt x="50029" y="104551"/>
                    <a:pt x="51810" y="101862"/>
                  </a:cubicBezTo>
                  <a:cubicBezTo>
                    <a:pt x="53590" y="99172"/>
                    <a:pt x="52700" y="95931"/>
                    <a:pt x="56439" y="95724"/>
                  </a:cubicBezTo>
                  <a:cubicBezTo>
                    <a:pt x="60267" y="95586"/>
                    <a:pt x="59109" y="94758"/>
                    <a:pt x="60890" y="92689"/>
                  </a:cubicBezTo>
                  <a:cubicBezTo>
                    <a:pt x="62581" y="90551"/>
                    <a:pt x="64094" y="91172"/>
                    <a:pt x="65252" y="90551"/>
                  </a:cubicBezTo>
                  <a:cubicBezTo>
                    <a:pt x="66409" y="90000"/>
                    <a:pt x="65519" y="85793"/>
                    <a:pt x="70504" y="85586"/>
                  </a:cubicBezTo>
                  <a:cubicBezTo>
                    <a:pt x="75400" y="85379"/>
                    <a:pt x="78961" y="86344"/>
                    <a:pt x="80652" y="84068"/>
                  </a:cubicBezTo>
                  <a:cubicBezTo>
                    <a:pt x="82433" y="81724"/>
                    <a:pt x="84747" y="81379"/>
                    <a:pt x="85637" y="79448"/>
                  </a:cubicBezTo>
                  <a:cubicBezTo>
                    <a:pt x="86172" y="78275"/>
                    <a:pt x="86884" y="77586"/>
                    <a:pt x="87685" y="76551"/>
                  </a:cubicBezTo>
                  <a:cubicBezTo>
                    <a:pt x="84836" y="74620"/>
                    <a:pt x="82077" y="72344"/>
                    <a:pt x="82255" y="70206"/>
                  </a:cubicBezTo>
                  <a:cubicBezTo>
                    <a:pt x="81275" y="70482"/>
                    <a:pt x="80296" y="70896"/>
                    <a:pt x="79851" y="71379"/>
                  </a:cubicBezTo>
                  <a:cubicBezTo>
                    <a:pt x="78605" y="72551"/>
                    <a:pt x="77804" y="73517"/>
                    <a:pt x="74866" y="72344"/>
                  </a:cubicBezTo>
                  <a:cubicBezTo>
                    <a:pt x="71928" y="71172"/>
                    <a:pt x="71394" y="68896"/>
                    <a:pt x="69614" y="70620"/>
                  </a:cubicBezTo>
                  <a:cubicBezTo>
                    <a:pt x="67833" y="72344"/>
                    <a:pt x="66409" y="72000"/>
                    <a:pt x="64362" y="70413"/>
                  </a:cubicBezTo>
                  <a:cubicBezTo>
                    <a:pt x="62314" y="68896"/>
                    <a:pt x="61424" y="66827"/>
                    <a:pt x="62937" y="66000"/>
                  </a:cubicBezTo>
                  <a:cubicBezTo>
                    <a:pt x="64362" y="65241"/>
                    <a:pt x="65519" y="63724"/>
                    <a:pt x="64362" y="62551"/>
                  </a:cubicBezTo>
                  <a:cubicBezTo>
                    <a:pt x="63204" y="61448"/>
                    <a:pt x="63204" y="59724"/>
                    <a:pt x="63204" y="58137"/>
                  </a:cubicBezTo>
                  <a:cubicBezTo>
                    <a:pt x="63204" y="56620"/>
                    <a:pt x="62937" y="55103"/>
                    <a:pt x="60534" y="55517"/>
                  </a:cubicBezTo>
                  <a:cubicBezTo>
                    <a:pt x="58219" y="55862"/>
                    <a:pt x="56172" y="56413"/>
                    <a:pt x="56172" y="57793"/>
                  </a:cubicBezTo>
                  <a:cubicBezTo>
                    <a:pt x="56172" y="59103"/>
                    <a:pt x="55281" y="60482"/>
                    <a:pt x="53590" y="59310"/>
                  </a:cubicBezTo>
                  <a:cubicBezTo>
                    <a:pt x="51810" y="58137"/>
                    <a:pt x="50919" y="57586"/>
                    <a:pt x="47715" y="58344"/>
                  </a:cubicBezTo>
                  <a:cubicBezTo>
                    <a:pt x="44510" y="59103"/>
                    <a:pt x="41572" y="59517"/>
                    <a:pt x="39525" y="58137"/>
                  </a:cubicBezTo>
                  <a:cubicBezTo>
                    <a:pt x="37566" y="56827"/>
                    <a:pt x="35163" y="55655"/>
                    <a:pt x="35163" y="53931"/>
                  </a:cubicBezTo>
                  <a:cubicBezTo>
                    <a:pt x="35163" y="52206"/>
                    <a:pt x="34629" y="50689"/>
                    <a:pt x="36676" y="49724"/>
                  </a:cubicBezTo>
                  <a:cubicBezTo>
                    <a:pt x="38724" y="48758"/>
                    <a:pt x="38991" y="48000"/>
                    <a:pt x="40771" y="47793"/>
                  </a:cubicBezTo>
                  <a:cubicBezTo>
                    <a:pt x="42462" y="47655"/>
                    <a:pt x="43976" y="46689"/>
                    <a:pt x="43086" y="45724"/>
                  </a:cubicBezTo>
                  <a:cubicBezTo>
                    <a:pt x="42195" y="44758"/>
                    <a:pt x="40148" y="41655"/>
                    <a:pt x="42818" y="40344"/>
                  </a:cubicBezTo>
                  <a:cubicBezTo>
                    <a:pt x="45400" y="38965"/>
                    <a:pt x="48338" y="39379"/>
                    <a:pt x="48605" y="37241"/>
                  </a:cubicBezTo>
                  <a:cubicBezTo>
                    <a:pt x="48872" y="35172"/>
                    <a:pt x="48338" y="34965"/>
                    <a:pt x="50919" y="33448"/>
                  </a:cubicBezTo>
                  <a:cubicBezTo>
                    <a:pt x="53590" y="31931"/>
                    <a:pt x="54124" y="31724"/>
                    <a:pt x="56439" y="33241"/>
                  </a:cubicBezTo>
                  <a:cubicBezTo>
                    <a:pt x="58842" y="34758"/>
                    <a:pt x="61691" y="37103"/>
                    <a:pt x="65252" y="36689"/>
                  </a:cubicBezTo>
                  <a:cubicBezTo>
                    <a:pt x="68724" y="36344"/>
                    <a:pt x="73976" y="36344"/>
                    <a:pt x="71038" y="38068"/>
                  </a:cubicBezTo>
                  <a:cubicBezTo>
                    <a:pt x="68189" y="39793"/>
                    <a:pt x="67833" y="41655"/>
                    <a:pt x="69347" y="42482"/>
                  </a:cubicBezTo>
                  <a:cubicBezTo>
                    <a:pt x="70771" y="43241"/>
                    <a:pt x="71394" y="44551"/>
                    <a:pt x="74599" y="44758"/>
                  </a:cubicBezTo>
                  <a:cubicBezTo>
                    <a:pt x="77804" y="44965"/>
                    <a:pt x="79495" y="46068"/>
                    <a:pt x="77448" y="47793"/>
                  </a:cubicBezTo>
                  <a:cubicBezTo>
                    <a:pt x="75400" y="49517"/>
                    <a:pt x="76023" y="51241"/>
                    <a:pt x="77181" y="52206"/>
                  </a:cubicBezTo>
                  <a:cubicBezTo>
                    <a:pt x="78338" y="53172"/>
                    <a:pt x="82166" y="54344"/>
                    <a:pt x="83056" y="55517"/>
                  </a:cubicBezTo>
                  <a:cubicBezTo>
                    <a:pt x="83857" y="56620"/>
                    <a:pt x="84480" y="56413"/>
                    <a:pt x="85637" y="56827"/>
                  </a:cubicBezTo>
                  <a:cubicBezTo>
                    <a:pt x="86795" y="57241"/>
                    <a:pt x="87418" y="58758"/>
                    <a:pt x="87418" y="59724"/>
                  </a:cubicBezTo>
                  <a:cubicBezTo>
                    <a:pt x="87418" y="60413"/>
                    <a:pt x="88130" y="60758"/>
                    <a:pt x="88664" y="61724"/>
                  </a:cubicBezTo>
                  <a:cubicBezTo>
                    <a:pt x="89643" y="61862"/>
                    <a:pt x="90890" y="62275"/>
                    <a:pt x="92136" y="62620"/>
                  </a:cubicBezTo>
                  <a:cubicBezTo>
                    <a:pt x="94896" y="63379"/>
                    <a:pt x="96053" y="61103"/>
                    <a:pt x="99970" y="60344"/>
                  </a:cubicBezTo>
                  <a:cubicBezTo>
                    <a:pt x="103798" y="59586"/>
                    <a:pt x="108872" y="58827"/>
                    <a:pt x="109673" y="56758"/>
                  </a:cubicBezTo>
                  <a:cubicBezTo>
                    <a:pt x="110474" y="54689"/>
                    <a:pt x="110474" y="47793"/>
                    <a:pt x="115103" y="46000"/>
                  </a:cubicBezTo>
                  <a:cubicBezTo>
                    <a:pt x="116706" y="45448"/>
                    <a:pt x="118308" y="44758"/>
                    <a:pt x="120000" y="43862"/>
                  </a:cubicBezTo>
                  <a:cubicBezTo>
                    <a:pt x="117240" y="40896"/>
                    <a:pt x="112077" y="36758"/>
                    <a:pt x="111364" y="35448"/>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27" name="Shape 3027"/>
            <p:cNvSpPr/>
            <p:nvPr/>
          </p:nvSpPr>
          <p:spPr>
            <a:xfrm>
              <a:off x="4183" y="1578"/>
              <a:ext cx="205" cy="192"/>
            </a:xfrm>
            <a:custGeom>
              <a:avLst/>
              <a:gdLst/>
              <a:ahLst/>
              <a:cxnLst/>
              <a:rect l="0" t="0" r="0" b="0"/>
              <a:pathLst>
                <a:path w="120000" h="120000" extrusionOk="0">
                  <a:moveTo>
                    <a:pt x="94208" y="92661"/>
                  </a:moveTo>
                  <a:cubicBezTo>
                    <a:pt x="103981" y="93525"/>
                    <a:pt x="110226" y="89496"/>
                    <a:pt x="108325" y="82302"/>
                  </a:cubicBezTo>
                  <a:cubicBezTo>
                    <a:pt x="106696" y="75107"/>
                    <a:pt x="99638" y="71079"/>
                    <a:pt x="106696" y="63021"/>
                  </a:cubicBezTo>
                  <a:cubicBezTo>
                    <a:pt x="110769" y="58705"/>
                    <a:pt x="112941" y="55827"/>
                    <a:pt x="115113" y="52661"/>
                  </a:cubicBezTo>
                  <a:cubicBezTo>
                    <a:pt x="110769" y="50647"/>
                    <a:pt x="108868" y="46906"/>
                    <a:pt x="105882" y="44892"/>
                  </a:cubicBezTo>
                  <a:cubicBezTo>
                    <a:pt x="101266" y="41438"/>
                    <a:pt x="102352" y="33669"/>
                    <a:pt x="111040" y="26474"/>
                  </a:cubicBezTo>
                  <a:cubicBezTo>
                    <a:pt x="120000" y="19280"/>
                    <a:pt x="103981" y="19280"/>
                    <a:pt x="93393" y="20719"/>
                  </a:cubicBezTo>
                  <a:cubicBezTo>
                    <a:pt x="82533" y="22446"/>
                    <a:pt x="73846" y="12661"/>
                    <a:pt x="66515" y="6330"/>
                  </a:cubicBezTo>
                  <a:cubicBezTo>
                    <a:pt x="59457" y="0"/>
                    <a:pt x="57828" y="863"/>
                    <a:pt x="49683" y="7194"/>
                  </a:cubicBezTo>
                  <a:cubicBezTo>
                    <a:pt x="41809" y="13525"/>
                    <a:pt x="43438" y="14388"/>
                    <a:pt x="42624" y="23021"/>
                  </a:cubicBezTo>
                  <a:cubicBezTo>
                    <a:pt x="41809" y="31942"/>
                    <a:pt x="32850" y="30215"/>
                    <a:pt x="24977" y="35971"/>
                  </a:cubicBezTo>
                  <a:cubicBezTo>
                    <a:pt x="16832" y="41438"/>
                    <a:pt x="23076" y="54388"/>
                    <a:pt x="25791" y="58417"/>
                  </a:cubicBezTo>
                  <a:cubicBezTo>
                    <a:pt x="28506" y="62446"/>
                    <a:pt x="23891" y="66474"/>
                    <a:pt x="18733" y="67050"/>
                  </a:cubicBezTo>
                  <a:cubicBezTo>
                    <a:pt x="13303" y="67913"/>
                    <a:pt x="12488" y="71079"/>
                    <a:pt x="6244" y="75107"/>
                  </a:cubicBezTo>
                  <a:cubicBezTo>
                    <a:pt x="0" y="79136"/>
                    <a:pt x="1628" y="85467"/>
                    <a:pt x="1628" y="92661"/>
                  </a:cubicBezTo>
                  <a:cubicBezTo>
                    <a:pt x="1628" y="99856"/>
                    <a:pt x="8959" y="104748"/>
                    <a:pt x="14932" y="110215"/>
                  </a:cubicBezTo>
                  <a:cubicBezTo>
                    <a:pt x="21176" y="115971"/>
                    <a:pt x="30135" y="114244"/>
                    <a:pt x="39909" y="111079"/>
                  </a:cubicBezTo>
                  <a:cubicBezTo>
                    <a:pt x="49683" y="107913"/>
                    <a:pt x="52398" y="110215"/>
                    <a:pt x="57828" y="115107"/>
                  </a:cubicBezTo>
                  <a:cubicBezTo>
                    <a:pt x="62986" y="119999"/>
                    <a:pt x="65701" y="114244"/>
                    <a:pt x="65701" y="108776"/>
                  </a:cubicBezTo>
                  <a:cubicBezTo>
                    <a:pt x="65701" y="103021"/>
                    <a:pt x="71945" y="100719"/>
                    <a:pt x="79004" y="99280"/>
                  </a:cubicBezTo>
                  <a:cubicBezTo>
                    <a:pt x="80633" y="98705"/>
                    <a:pt x="81990" y="98992"/>
                    <a:pt x="83076" y="99280"/>
                  </a:cubicBezTo>
                  <a:cubicBezTo>
                    <a:pt x="86334" y="95539"/>
                    <a:pt x="90407" y="92374"/>
                    <a:pt x="94208" y="92661"/>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28" name="Shape 3028"/>
            <p:cNvSpPr/>
            <p:nvPr/>
          </p:nvSpPr>
          <p:spPr>
            <a:xfrm>
              <a:off x="4322" y="1663"/>
              <a:ext cx="141" cy="196"/>
            </a:xfrm>
            <a:custGeom>
              <a:avLst/>
              <a:gdLst/>
              <a:ahLst/>
              <a:cxnLst/>
              <a:rect l="0" t="0" r="0" b="0"/>
              <a:pathLst>
                <a:path w="120000" h="120000" extrusionOk="0">
                  <a:moveTo>
                    <a:pt x="114509" y="63262"/>
                  </a:moveTo>
                  <a:cubicBezTo>
                    <a:pt x="114509" y="59290"/>
                    <a:pt x="111764" y="53049"/>
                    <a:pt x="106666" y="51347"/>
                  </a:cubicBezTo>
                  <a:cubicBezTo>
                    <a:pt x="101568" y="49645"/>
                    <a:pt x="98823" y="50496"/>
                    <a:pt x="95294" y="45957"/>
                  </a:cubicBezTo>
                  <a:cubicBezTo>
                    <a:pt x="91372" y="41134"/>
                    <a:pt x="74509" y="36312"/>
                    <a:pt x="69411" y="32340"/>
                  </a:cubicBezTo>
                  <a:cubicBezTo>
                    <a:pt x="64313" y="28368"/>
                    <a:pt x="61568" y="21276"/>
                    <a:pt x="70588" y="14184"/>
                  </a:cubicBezTo>
                  <a:cubicBezTo>
                    <a:pt x="79607" y="7092"/>
                    <a:pt x="72156" y="2553"/>
                    <a:pt x="58039" y="1702"/>
                  </a:cubicBezTo>
                  <a:cubicBezTo>
                    <a:pt x="53725" y="1418"/>
                    <a:pt x="50980" y="851"/>
                    <a:pt x="48235" y="0"/>
                  </a:cubicBezTo>
                  <a:cubicBezTo>
                    <a:pt x="45098" y="3120"/>
                    <a:pt x="41960" y="5957"/>
                    <a:pt x="36078" y="10212"/>
                  </a:cubicBezTo>
                  <a:cubicBezTo>
                    <a:pt x="25882" y="18156"/>
                    <a:pt x="36078" y="22127"/>
                    <a:pt x="38431" y="29219"/>
                  </a:cubicBezTo>
                  <a:cubicBezTo>
                    <a:pt x="41176" y="36312"/>
                    <a:pt x="32156" y="40283"/>
                    <a:pt x="18039" y="39432"/>
                  </a:cubicBezTo>
                  <a:cubicBezTo>
                    <a:pt x="12549" y="39148"/>
                    <a:pt x="6666" y="42269"/>
                    <a:pt x="1960" y="45957"/>
                  </a:cubicBezTo>
                  <a:cubicBezTo>
                    <a:pt x="7058" y="47092"/>
                    <a:pt x="7843" y="51914"/>
                    <a:pt x="7843" y="56737"/>
                  </a:cubicBezTo>
                  <a:cubicBezTo>
                    <a:pt x="7843" y="63262"/>
                    <a:pt x="7843" y="70354"/>
                    <a:pt x="12941" y="74893"/>
                  </a:cubicBezTo>
                  <a:cubicBezTo>
                    <a:pt x="18039" y="79716"/>
                    <a:pt x="12941" y="85957"/>
                    <a:pt x="6666" y="89078"/>
                  </a:cubicBezTo>
                  <a:cubicBezTo>
                    <a:pt x="0" y="92482"/>
                    <a:pt x="3921" y="100992"/>
                    <a:pt x="12941" y="107234"/>
                  </a:cubicBezTo>
                  <a:cubicBezTo>
                    <a:pt x="21960" y="113758"/>
                    <a:pt x="28235" y="115177"/>
                    <a:pt x="36078" y="108085"/>
                  </a:cubicBezTo>
                  <a:cubicBezTo>
                    <a:pt x="43921" y="100992"/>
                    <a:pt x="46274" y="110354"/>
                    <a:pt x="59215" y="115177"/>
                  </a:cubicBezTo>
                  <a:cubicBezTo>
                    <a:pt x="72156" y="120000"/>
                    <a:pt x="75686" y="116028"/>
                    <a:pt x="81176" y="111205"/>
                  </a:cubicBezTo>
                  <a:cubicBezTo>
                    <a:pt x="83137" y="109219"/>
                    <a:pt x="87450" y="107517"/>
                    <a:pt x="91764" y="106382"/>
                  </a:cubicBezTo>
                  <a:cubicBezTo>
                    <a:pt x="91764" y="104964"/>
                    <a:pt x="92156" y="103829"/>
                    <a:pt x="92549" y="102695"/>
                  </a:cubicBezTo>
                  <a:cubicBezTo>
                    <a:pt x="97647" y="92198"/>
                    <a:pt x="106274" y="84822"/>
                    <a:pt x="109803" y="76312"/>
                  </a:cubicBezTo>
                  <a:cubicBezTo>
                    <a:pt x="111372" y="71773"/>
                    <a:pt x="115294" y="70921"/>
                    <a:pt x="120000" y="71489"/>
                  </a:cubicBezTo>
                  <a:cubicBezTo>
                    <a:pt x="117647" y="67517"/>
                    <a:pt x="114509" y="66099"/>
                    <a:pt x="114509" y="63262"/>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29" name="Shape 3029"/>
            <p:cNvSpPr/>
            <p:nvPr/>
          </p:nvSpPr>
          <p:spPr>
            <a:xfrm>
              <a:off x="5022" y="3295"/>
              <a:ext cx="201" cy="412"/>
            </a:xfrm>
            <a:custGeom>
              <a:avLst/>
              <a:gdLst/>
              <a:ahLst/>
              <a:cxnLst/>
              <a:rect l="0" t="0" r="0" b="0"/>
              <a:pathLst>
                <a:path w="120000" h="120000" extrusionOk="0">
                  <a:moveTo>
                    <a:pt x="47557" y="18337"/>
                  </a:moveTo>
                  <a:cubicBezTo>
                    <a:pt x="47557" y="18337"/>
                    <a:pt x="45898" y="28044"/>
                    <a:pt x="37880" y="28584"/>
                  </a:cubicBezTo>
                  <a:cubicBezTo>
                    <a:pt x="30138" y="28988"/>
                    <a:pt x="30691" y="30337"/>
                    <a:pt x="28202" y="33573"/>
                  </a:cubicBezTo>
                  <a:cubicBezTo>
                    <a:pt x="25714" y="36808"/>
                    <a:pt x="25714" y="42741"/>
                    <a:pt x="21566" y="45303"/>
                  </a:cubicBezTo>
                  <a:cubicBezTo>
                    <a:pt x="17419" y="47730"/>
                    <a:pt x="13271" y="52719"/>
                    <a:pt x="13824" y="54741"/>
                  </a:cubicBezTo>
                  <a:cubicBezTo>
                    <a:pt x="14377" y="56764"/>
                    <a:pt x="15483" y="58516"/>
                    <a:pt x="11889" y="60000"/>
                  </a:cubicBezTo>
                  <a:cubicBezTo>
                    <a:pt x="8294" y="61483"/>
                    <a:pt x="2211" y="65258"/>
                    <a:pt x="3594" y="68224"/>
                  </a:cubicBezTo>
                  <a:cubicBezTo>
                    <a:pt x="4700" y="71325"/>
                    <a:pt x="8847" y="69573"/>
                    <a:pt x="8847" y="73483"/>
                  </a:cubicBezTo>
                  <a:cubicBezTo>
                    <a:pt x="8847" y="77528"/>
                    <a:pt x="0" y="80224"/>
                    <a:pt x="7741" y="84269"/>
                  </a:cubicBezTo>
                  <a:cubicBezTo>
                    <a:pt x="15483" y="88314"/>
                    <a:pt x="18525" y="87505"/>
                    <a:pt x="19907" y="90067"/>
                  </a:cubicBezTo>
                  <a:cubicBezTo>
                    <a:pt x="21013" y="92494"/>
                    <a:pt x="22949" y="95730"/>
                    <a:pt x="30691" y="98966"/>
                  </a:cubicBezTo>
                  <a:cubicBezTo>
                    <a:pt x="38433" y="102202"/>
                    <a:pt x="45898" y="100719"/>
                    <a:pt x="51152" y="104224"/>
                  </a:cubicBezTo>
                  <a:cubicBezTo>
                    <a:pt x="56682" y="107730"/>
                    <a:pt x="66359" y="108943"/>
                    <a:pt x="67465" y="112449"/>
                  </a:cubicBezTo>
                  <a:cubicBezTo>
                    <a:pt x="68847" y="115955"/>
                    <a:pt x="73548" y="119460"/>
                    <a:pt x="78525" y="119730"/>
                  </a:cubicBezTo>
                  <a:cubicBezTo>
                    <a:pt x="83225" y="120000"/>
                    <a:pt x="89861" y="118786"/>
                    <a:pt x="86267" y="115280"/>
                  </a:cubicBezTo>
                  <a:cubicBezTo>
                    <a:pt x="82672" y="111775"/>
                    <a:pt x="85161" y="110022"/>
                    <a:pt x="83225" y="106247"/>
                  </a:cubicBezTo>
                  <a:cubicBezTo>
                    <a:pt x="81290" y="102471"/>
                    <a:pt x="81290" y="98022"/>
                    <a:pt x="87926" y="95056"/>
                  </a:cubicBezTo>
                  <a:cubicBezTo>
                    <a:pt x="94562" y="91955"/>
                    <a:pt x="100092" y="86966"/>
                    <a:pt x="100645" y="83460"/>
                  </a:cubicBezTo>
                  <a:cubicBezTo>
                    <a:pt x="101198" y="79955"/>
                    <a:pt x="98986" y="79955"/>
                    <a:pt x="104239" y="78202"/>
                  </a:cubicBezTo>
                  <a:cubicBezTo>
                    <a:pt x="109769" y="76584"/>
                    <a:pt x="102580" y="69033"/>
                    <a:pt x="107281" y="66337"/>
                  </a:cubicBezTo>
                  <a:cubicBezTo>
                    <a:pt x="112258" y="63505"/>
                    <a:pt x="114746" y="60808"/>
                    <a:pt x="110875" y="59056"/>
                  </a:cubicBezTo>
                  <a:cubicBezTo>
                    <a:pt x="107281" y="57303"/>
                    <a:pt x="105069" y="53258"/>
                    <a:pt x="109769" y="52044"/>
                  </a:cubicBezTo>
                  <a:cubicBezTo>
                    <a:pt x="114746" y="50831"/>
                    <a:pt x="119447" y="48000"/>
                    <a:pt x="115852" y="45303"/>
                  </a:cubicBezTo>
                  <a:cubicBezTo>
                    <a:pt x="112258" y="42471"/>
                    <a:pt x="109769" y="41258"/>
                    <a:pt x="111705" y="37483"/>
                  </a:cubicBezTo>
                  <a:cubicBezTo>
                    <a:pt x="113364" y="33842"/>
                    <a:pt x="118894" y="32224"/>
                    <a:pt x="119447" y="27775"/>
                  </a:cubicBezTo>
                  <a:cubicBezTo>
                    <a:pt x="120000" y="23325"/>
                    <a:pt x="110875" y="20089"/>
                    <a:pt x="112258" y="15505"/>
                  </a:cubicBezTo>
                  <a:cubicBezTo>
                    <a:pt x="113364" y="11056"/>
                    <a:pt x="116958" y="7820"/>
                    <a:pt x="112258" y="6067"/>
                  </a:cubicBezTo>
                  <a:cubicBezTo>
                    <a:pt x="107281" y="4314"/>
                    <a:pt x="94009" y="5528"/>
                    <a:pt x="90967" y="4044"/>
                  </a:cubicBezTo>
                  <a:cubicBezTo>
                    <a:pt x="87926" y="2561"/>
                    <a:pt x="86267" y="0"/>
                    <a:pt x="81290" y="2022"/>
                  </a:cubicBezTo>
                  <a:cubicBezTo>
                    <a:pt x="76589" y="4044"/>
                    <a:pt x="71612" y="7550"/>
                    <a:pt x="65806" y="8359"/>
                  </a:cubicBezTo>
                  <a:cubicBezTo>
                    <a:pt x="59723" y="9033"/>
                    <a:pt x="54746" y="10516"/>
                    <a:pt x="50599" y="12539"/>
                  </a:cubicBezTo>
                  <a:cubicBezTo>
                    <a:pt x="46451" y="14561"/>
                    <a:pt x="47557" y="15235"/>
                    <a:pt x="47557" y="18337"/>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30" name="Shape 3030"/>
            <p:cNvSpPr/>
            <p:nvPr/>
          </p:nvSpPr>
          <p:spPr>
            <a:xfrm>
              <a:off x="5438" y="3349"/>
              <a:ext cx="37" cy="22"/>
            </a:xfrm>
            <a:custGeom>
              <a:avLst/>
              <a:gdLst/>
              <a:ahLst/>
              <a:cxnLst/>
              <a:rect l="0" t="0" r="0" b="0"/>
              <a:pathLst>
                <a:path w="120000" h="120000" extrusionOk="0">
                  <a:moveTo>
                    <a:pt x="78518" y="5000"/>
                  </a:moveTo>
                  <a:cubicBezTo>
                    <a:pt x="78518" y="5000"/>
                    <a:pt x="0" y="0"/>
                    <a:pt x="7407" y="47500"/>
                  </a:cubicBezTo>
                  <a:cubicBezTo>
                    <a:pt x="13333" y="92500"/>
                    <a:pt x="7407" y="102500"/>
                    <a:pt x="45925" y="112500"/>
                  </a:cubicBezTo>
                  <a:cubicBezTo>
                    <a:pt x="84444" y="120000"/>
                    <a:pt x="120000" y="37500"/>
                    <a:pt x="78518" y="5000"/>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31" name="Shape 3031"/>
            <p:cNvSpPr/>
            <p:nvPr/>
          </p:nvSpPr>
          <p:spPr>
            <a:xfrm>
              <a:off x="5488" y="3325"/>
              <a:ext cx="25" cy="31"/>
            </a:xfrm>
            <a:custGeom>
              <a:avLst/>
              <a:gdLst/>
              <a:ahLst/>
              <a:cxnLst/>
              <a:rect l="0" t="0" r="0" b="0"/>
              <a:pathLst>
                <a:path w="120000" h="120000" extrusionOk="0">
                  <a:moveTo>
                    <a:pt x="72000" y="0"/>
                  </a:moveTo>
                  <a:cubicBezTo>
                    <a:pt x="72000" y="0"/>
                    <a:pt x="0" y="26086"/>
                    <a:pt x="6545" y="59130"/>
                  </a:cubicBezTo>
                  <a:cubicBezTo>
                    <a:pt x="10909" y="90434"/>
                    <a:pt x="67636" y="120000"/>
                    <a:pt x="76363" y="86956"/>
                  </a:cubicBezTo>
                  <a:cubicBezTo>
                    <a:pt x="87272" y="55652"/>
                    <a:pt x="120000" y="6956"/>
                    <a:pt x="72000" y="0"/>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32" name="Shape 3032"/>
            <p:cNvSpPr/>
            <p:nvPr/>
          </p:nvSpPr>
          <p:spPr>
            <a:xfrm>
              <a:off x="5604" y="3263"/>
              <a:ext cx="36" cy="26"/>
            </a:xfrm>
            <a:custGeom>
              <a:avLst/>
              <a:gdLst/>
              <a:ahLst/>
              <a:cxnLst/>
              <a:rect l="0" t="0" r="0" b="0"/>
              <a:pathLst>
                <a:path w="120000" h="120000" extrusionOk="0">
                  <a:moveTo>
                    <a:pt x="69230" y="19636"/>
                  </a:moveTo>
                  <a:cubicBezTo>
                    <a:pt x="69230" y="19636"/>
                    <a:pt x="0" y="0"/>
                    <a:pt x="3076" y="24000"/>
                  </a:cubicBezTo>
                  <a:cubicBezTo>
                    <a:pt x="6153" y="48000"/>
                    <a:pt x="23076" y="61090"/>
                    <a:pt x="29230" y="87272"/>
                  </a:cubicBezTo>
                  <a:cubicBezTo>
                    <a:pt x="36923" y="115636"/>
                    <a:pt x="66153" y="120000"/>
                    <a:pt x="76923" y="96000"/>
                  </a:cubicBezTo>
                  <a:cubicBezTo>
                    <a:pt x="86153" y="72000"/>
                    <a:pt x="120000" y="19636"/>
                    <a:pt x="69230" y="19636"/>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3033" name="Shape 3033"/>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CHINA EDITABLE MAP</a:t>
            </a:r>
          </a:p>
        </p:txBody>
      </p:sp>
      <p:sp>
        <p:nvSpPr>
          <p:cNvPr id="3034" name="Shape 3034"/>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3035" name="Shape 3035"/>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3036" name="Shape 3036"/>
          <p:cNvGrpSpPr/>
          <p:nvPr/>
        </p:nvGrpSpPr>
        <p:grpSpPr>
          <a:xfrm>
            <a:off x="11928214" y="4338258"/>
            <a:ext cx="11003808" cy="6612520"/>
            <a:chOff x="11972290" y="4332248"/>
            <a:chExt cx="12640146" cy="7595845"/>
          </a:xfrm>
        </p:grpSpPr>
        <p:sp>
          <p:nvSpPr>
            <p:cNvPr id="3037" name="Shape 3037"/>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38" name="Shape 3038"/>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39" name="Shape 3039"/>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3040" name="Shape 3040"/>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41" name="Shape 3041"/>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42" name="Shape 3042"/>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3043" name="Shape 3043"/>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44" name="Shape 3044"/>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45" name="Shape 3045"/>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3046" name="Shape 3046"/>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47" name="Shape 3047"/>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48" name="Shape 3048"/>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3049" name="Shape 3049"/>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3053"/>
        <p:cNvGrpSpPr/>
        <p:nvPr/>
      </p:nvGrpSpPr>
      <p:grpSpPr>
        <a:xfrm>
          <a:off x="0" y="0"/>
          <a:ext cx="0" cy="0"/>
          <a:chOff x="0" y="0"/>
          <a:chExt cx="0" cy="0"/>
        </a:xfrm>
      </p:grpSpPr>
      <p:grpSp>
        <p:nvGrpSpPr>
          <p:cNvPr id="3054" name="Shape 3054"/>
          <p:cNvGrpSpPr/>
          <p:nvPr/>
        </p:nvGrpSpPr>
        <p:grpSpPr>
          <a:xfrm>
            <a:off x="14009576" y="4154744"/>
            <a:ext cx="6913551" cy="8723055"/>
            <a:chOff x="13051253" y="2529788"/>
            <a:chExt cx="9201937" cy="11610387"/>
          </a:xfrm>
        </p:grpSpPr>
        <p:sp>
          <p:nvSpPr>
            <p:cNvPr id="3055" name="Shape 3055"/>
            <p:cNvSpPr/>
            <p:nvPr/>
          </p:nvSpPr>
          <p:spPr>
            <a:xfrm>
              <a:off x="14221428" y="8532254"/>
              <a:ext cx="1306871" cy="2464780"/>
            </a:xfrm>
            <a:custGeom>
              <a:avLst/>
              <a:gdLst/>
              <a:ahLst/>
              <a:cxnLst/>
              <a:rect l="0" t="0" r="0" b="0"/>
              <a:pathLst>
                <a:path w="120000" h="120000" extrusionOk="0">
                  <a:moveTo>
                    <a:pt x="23974" y="50278"/>
                  </a:moveTo>
                  <a:lnTo>
                    <a:pt x="23370" y="51239"/>
                  </a:lnTo>
                  <a:lnTo>
                    <a:pt x="23370" y="52680"/>
                  </a:lnTo>
                  <a:lnTo>
                    <a:pt x="22766" y="54258"/>
                  </a:lnTo>
                  <a:lnTo>
                    <a:pt x="22766" y="54898"/>
                  </a:lnTo>
                  <a:lnTo>
                    <a:pt x="23974" y="56637"/>
                  </a:lnTo>
                  <a:lnTo>
                    <a:pt x="25181" y="58398"/>
                  </a:lnTo>
                  <a:lnTo>
                    <a:pt x="24879" y="59359"/>
                  </a:lnTo>
                  <a:lnTo>
                    <a:pt x="23672" y="59977"/>
                  </a:lnTo>
                  <a:lnTo>
                    <a:pt x="21861" y="60617"/>
                  </a:lnTo>
                  <a:lnTo>
                    <a:pt x="19187" y="60777"/>
                  </a:lnTo>
                  <a:lnTo>
                    <a:pt x="18584" y="60617"/>
                  </a:lnTo>
                  <a:lnTo>
                    <a:pt x="17075" y="61418"/>
                  </a:lnTo>
                  <a:lnTo>
                    <a:pt x="19187" y="61578"/>
                  </a:lnTo>
                  <a:lnTo>
                    <a:pt x="19489" y="62539"/>
                  </a:lnTo>
                  <a:lnTo>
                    <a:pt x="19489" y="63019"/>
                  </a:lnTo>
                  <a:lnTo>
                    <a:pt x="18282" y="64437"/>
                  </a:lnTo>
                  <a:lnTo>
                    <a:pt x="18584" y="67136"/>
                  </a:lnTo>
                  <a:lnTo>
                    <a:pt x="19187" y="68257"/>
                  </a:lnTo>
                  <a:lnTo>
                    <a:pt x="20955" y="68898"/>
                  </a:lnTo>
                  <a:lnTo>
                    <a:pt x="20955" y="69858"/>
                  </a:lnTo>
                  <a:lnTo>
                    <a:pt x="21300" y="70019"/>
                  </a:lnTo>
                  <a:lnTo>
                    <a:pt x="22464" y="68577"/>
                  </a:lnTo>
                  <a:lnTo>
                    <a:pt x="23370" y="68097"/>
                  </a:lnTo>
                  <a:lnTo>
                    <a:pt x="22163" y="68417"/>
                  </a:lnTo>
                  <a:lnTo>
                    <a:pt x="22163" y="68257"/>
                  </a:lnTo>
                  <a:lnTo>
                    <a:pt x="21300" y="68417"/>
                  </a:lnTo>
                  <a:lnTo>
                    <a:pt x="22163" y="67777"/>
                  </a:lnTo>
                  <a:lnTo>
                    <a:pt x="23974" y="67457"/>
                  </a:lnTo>
                  <a:lnTo>
                    <a:pt x="26086" y="67457"/>
                  </a:lnTo>
                  <a:lnTo>
                    <a:pt x="26388" y="67457"/>
                  </a:lnTo>
                  <a:lnTo>
                    <a:pt x="24879" y="67777"/>
                  </a:lnTo>
                  <a:lnTo>
                    <a:pt x="27596" y="67777"/>
                  </a:lnTo>
                  <a:lnTo>
                    <a:pt x="28501" y="68898"/>
                  </a:lnTo>
                  <a:lnTo>
                    <a:pt x="29062" y="69218"/>
                  </a:lnTo>
                  <a:lnTo>
                    <a:pt x="29665" y="71597"/>
                  </a:lnTo>
                  <a:lnTo>
                    <a:pt x="31174" y="71917"/>
                  </a:lnTo>
                  <a:lnTo>
                    <a:pt x="30269" y="72237"/>
                  </a:lnTo>
                  <a:lnTo>
                    <a:pt x="29665" y="71597"/>
                  </a:lnTo>
                  <a:lnTo>
                    <a:pt x="29363" y="72718"/>
                  </a:lnTo>
                  <a:lnTo>
                    <a:pt x="26690" y="75417"/>
                  </a:lnTo>
                  <a:lnTo>
                    <a:pt x="29363" y="73678"/>
                  </a:lnTo>
                  <a:lnTo>
                    <a:pt x="26086" y="76698"/>
                  </a:lnTo>
                  <a:lnTo>
                    <a:pt x="26690" y="77178"/>
                  </a:lnTo>
                  <a:lnTo>
                    <a:pt x="26992" y="77178"/>
                  </a:lnTo>
                  <a:lnTo>
                    <a:pt x="27854" y="77499"/>
                  </a:lnTo>
                  <a:lnTo>
                    <a:pt x="28156" y="77956"/>
                  </a:lnTo>
                  <a:lnTo>
                    <a:pt x="29665" y="77659"/>
                  </a:lnTo>
                  <a:lnTo>
                    <a:pt x="30269" y="78139"/>
                  </a:lnTo>
                  <a:lnTo>
                    <a:pt x="30571" y="78757"/>
                  </a:lnTo>
                  <a:lnTo>
                    <a:pt x="29062" y="78276"/>
                  </a:lnTo>
                  <a:lnTo>
                    <a:pt x="26992" y="78436"/>
                  </a:lnTo>
                  <a:lnTo>
                    <a:pt x="26992" y="78139"/>
                  </a:lnTo>
                  <a:lnTo>
                    <a:pt x="26086" y="77499"/>
                  </a:lnTo>
                  <a:lnTo>
                    <a:pt x="24879" y="77338"/>
                  </a:lnTo>
                  <a:lnTo>
                    <a:pt x="25483" y="77178"/>
                  </a:lnTo>
                  <a:lnTo>
                    <a:pt x="22464" y="74479"/>
                  </a:lnTo>
                  <a:lnTo>
                    <a:pt x="22163" y="75097"/>
                  </a:lnTo>
                  <a:lnTo>
                    <a:pt x="22163" y="77338"/>
                  </a:lnTo>
                  <a:lnTo>
                    <a:pt x="22163" y="78757"/>
                  </a:lnTo>
                  <a:lnTo>
                    <a:pt x="22163" y="79397"/>
                  </a:lnTo>
                  <a:lnTo>
                    <a:pt x="22464" y="79878"/>
                  </a:lnTo>
                  <a:lnTo>
                    <a:pt x="22464" y="81158"/>
                  </a:lnTo>
                  <a:lnTo>
                    <a:pt x="22766" y="81959"/>
                  </a:lnTo>
                  <a:lnTo>
                    <a:pt x="23370" y="82737"/>
                  </a:lnTo>
                  <a:lnTo>
                    <a:pt x="22464" y="85596"/>
                  </a:lnTo>
                  <a:lnTo>
                    <a:pt x="18282" y="88959"/>
                  </a:lnTo>
                  <a:lnTo>
                    <a:pt x="17678" y="90057"/>
                  </a:lnTo>
                  <a:lnTo>
                    <a:pt x="17980" y="90377"/>
                  </a:lnTo>
                  <a:lnTo>
                    <a:pt x="18584" y="90857"/>
                  </a:lnTo>
                  <a:lnTo>
                    <a:pt x="19489" y="91017"/>
                  </a:lnTo>
                  <a:lnTo>
                    <a:pt x="18584" y="93076"/>
                  </a:lnTo>
                  <a:lnTo>
                    <a:pt x="17075" y="93877"/>
                  </a:lnTo>
                  <a:lnTo>
                    <a:pt x="17075" y="94517"/>
                  </a:lnTo>
                  <a:lnTo>
                    <a:pt x="17075" y="94197"/>
                  </a:lnTo>
                  <a:lnTo>
                    <a:pt x="17678" y="94677"/>
                  </a:lnTo>
                  <a:lnTo>
                    <a:pt x="17980" y="95478"/>
                  </a:lnTo>
                  <a:lnTo>
                    <a:pt x="17980" y="95958"/>
                  </a:lnTo>
                  <a:lnTo>
                    <a:pt x="18584" y="96118"/>
                  </a:lnTo>
                  <a:lnTo>
                    <a:pt x="20395" y="96736"/>
                  </a:lnTo>
                  <a:lnTo>
                    <a:pt x="20955" y="97697"/>
                  </a:lnTo>
                  <a:lnTo>
                    <a:pt x="20955" y="98978"/>
                  </a:lnTo>
                  <a:lnTo>
                    <a:pt x="18282" y="100716"/>
                  </a:lnTo>
                  <a:lnTo>
                    <a:pt x="16773" y="101517"/>
                  </a:lnTo>
                  <a:lnTo>
                    <a:pt x="16773" y="102798"/>
                  </a:lnTo>
                  <a:lnTo>
                    <a:pt x="17075" y="102958"/>
                  </a:lnTo>
                  <a:lnTo>
                    <a:pt x="18282" y="103118"/>
                  </a:lnTo>
                  <a:lnTo>
                    <a:pt x="19489" y="105177"/>
                  </a:lnTo>
                  <a:lnTo>
                    <a:pt x="19187" y="104216"/>
                  </a:lnTo>
                  <a:lnTo>
                    <a:pt x="20955" y="105177"/>
                  </a:lnTo>
                  <a:lnTo>
                    <a:pt x="20955" y="106618"/>
                  </a:lnTo>
                  <a:lnTo>
                    <a:pt x="21300" y="107418"/>
                  </a:lnTo>
                  <a:lnTo>
                    <a:pt x="23370" y="107235"/>
                  </a:lnTo>
                  <a:lnTo>
                    <a:pt x="24879" y="108837"/>
                  </a:lnTo>
                  <a:lnTo>
                    <a:pt x="23672" y="110278"/>
                  </a:lnTo>
                  <a:lnTo>
                    <a:pt x="22766" y="109958"/>
                  </a:lnTo>
                  <a:lnTo>
                    <a:pt x="21861" y="108677"/>
                  </a:lnTo>
                  <a:lnTo>
                    <a:pt x="20697" y="107876"/>
                  </a:lnTo>
                  <a:lnTo>
                    <a:pt x="17678" y="108196"/>
                  </a:lnTo>
                  <a:lnTo>
                    <a:pt x="16471" y="107556"/>
                  </a:lnTo>
                  <a:lnTo>
                    <a:pt x="15565" y="108356"/>
                  </a:lnTo>
                  <a:lnTo>
                    <a:pt x="15565" y="108837"/>
                  </a:lnTo>
                  <a:lnTo>
                    <a:pt x="15264" y="108997"/>
                  </a:lnTo>
                  <a:lnTo>
                    <a:pt x="16773" y="112016"/>
                  </a:lnTo>
                  <a:lnTo>
                    <a:pt x="17678" y="112657"/>
                  </a:lnTo>
                  <a:lnTo>
                    <a:pt x="19489" y="115196"/>
                  </a:lnTo>
                  <a:lnTo>
                    <a:pt x="20697" y="115196"/>
                  </a:lnTo>
                  <a:lnTo>
                    <a:pt x="21861" y="114715"/>
                  </a:lnTo>
                  <a:lnTo>
                    <a:pt x="22464" y="113457"/>
                  </a:lnTo>
                  <a:lnTo>
                    <a:pt x="22766" y="111056"/>
                  </a:lnTo>
                  <a:lnTo>
                    <a:pt x="22766" y="110895"/>
                  </a:lnTo>
                  <a:lnTo>
                    <a:pt x="25181" y="109958"/>
                  </a:lnTo>
                  <a:lnTo>
                    <a:pt x="24275" y="109958"/>
                  </a:lnTo>
                  <a:lnTo>
                    <a:pt x="24275" y="109637"/>
                  </a:lnTo>
                  <a:lnTo>
                    <a:pt x="25181" y="108837"/>
                  </a:lnTo>
                  <a:lnTo>
                    <a:pt x="25483" y="108997"/>
                  </a:lnTo>
                  <a:lnTo>
                    <a:pt x="26388" y="108837"/>
                  </a:lnTo>
                  <a:lnTo>
                    <a:pt x="26690" y="108997"/>
                  </a:lnTo>
                  <a:lnTo>
                    <a:pt x="26992" y="109477"/>
                  </a:lnTo>
                  <a:lnTo>
                    <a:pt x="26690" y="109797"/>
                  </a:lnTo>
                  <a:lnTo>
                    <a:pt x="26690" y="109958"/>
                  </a:lnTo>
                  <a:lnTo>
                    <a:pt x="27596" y="109958"/>
                  </a:lnTo>
                  <a:lnTo>
                    <a:pt x="27596" y="109637"/>
                  </a:lnTo>
                  <a:lnTo>
                    <a:pt x="29363" y="110895"/>
                  </a:lnTo>
                  <a:lnTo>
                    <a:pt x="29363" y="110598"/>
                  </a:lnTo>
                  <a:lnTo>
                    <a:pt x="29665" y="110895"/>
                  </a:lnTo>
                  <a:lnTo>
                    <a:pt x="31174" y="111856"/>
                  </a:lnTo>
                  <a:lnTo>
                    <a:pt x="30571" y="112817"/>
                  </a:lnTo>
                  <a:lnTo>
                    <a:pt x="31174" y="114418"/>
                  </a:lnTo>
                  <a:lnTo>
                    <a:pt x="32382" y="115196"/>
                  </a:lnTo>
                  <a:lnTo>
                    <a:pt x="33589" y="115036"/>
                  </a:lnTo>
                  <a:lnTo>
                    <a:pt x="33589" y="115196"/>
                  </a:lnTo>
                  <a:lnTo>
                    <a:pt x="33891" y="115516"/>
                  </a:lnTo>
                  <a:lnTo>
                    <a:pt x="34193" y="116957"/>
                  </a:lnTo>
                  <a:lnTo>
                    <a:pt x="33891" y="117438"/>
                  </a:lnTo>
                  <a:lnTo>
                    <a:pt x="33589" y="118536"/>
                  </a:lnTo>
                  <a:lnTo>
                    <a:pt x="35961" y="118536"/>
                  </a:lnTo>
                  <a:lnTo>
                    <a:pt x="35961" y="119336"/>
                  </a:lnTo>
                  <a:lnTo>
                    <a:pt x="35357" y="119656"/>
                  </a:lnTo>
                  <a:lnTo>
                    <a:pt x="36564" y="119977"/>
                  </a:lnTo>
                  <a:lnTo>
                    <a:pt x="36866" y="119176"/>
                  </a:lnTo>
                  <a:lnTo>
                    <a:pt x="36564" y="118536"/>
                  </a:lnTo>
                  <a:lnTo>
                    <a:pt x="37772" y="118536"/>
                  </a:lnTo>
                  <a:lnTo>
                    <a:pt x="37470" y="117918"/>
                  </a:lnTo>
                  <a:lnTo>
                    <a:pt x="37772" y="117758"/>
                  </a:lnTo>
                  <a:lnTo>
                    <a:pt x="39583" y="117277"/>
                  </a:lnTo>
                  <a:lnTo>
                    <a:pt x="41092" y="116957"/>
                  </a:lnTo>
                  <a:lnTo>
                    <a:pt x="41696" y="116477"/>
                  </a:lnTo>
                  <a:lnTo>
                    <a:pt x="41954" y="116317"/>
                  </a:lnTo>
                  <a:lnTo>
                    <a:pt x="45274" y="117438"/>
                  </a:lnTo>
                  <a:lnTo>
                    <a:pt x="46180" y="118375"/>
                  </a:lnTo>
                  <a:lnTo>
                    <a:pt x="47387" y="118856"/>
                  </a:lnTo>
                  <a:lnTo>
                    <a:pt x="47689" y="118055"/>
                  </a:lnTo>
                  <a:lnTo>
                    <a:pt x="47991" y="118536"/>
                  </a:lnTo>
                  <a:lnTo>
                    <a:pt x="49155" y="118856"/>
                  </a:lnTo>
                  <a:lnTo>
                    <a:pt x="49457" y="119336"/>
                  </a:lnTo>
                  <a:lnTo>
                    <a:pt x="51570" y="119336"/>
                  </a:lnTo>
                  <a:lnTo>
                    <a:pt x="54890" y="117438"/>
                  </a:lnTo>
                  <a:lnTo>
                    <a:pt x="55192" y="117117"/>
                  </a:lnTo>
                  <a:lnTo>
                    <a:pt x="60883" y="114258"/>
                  </a:lnTo>
                  <a:lnTo>
                    <a:pt x="61789" y="113938"/>
                  </a:lnTo>
                  <a:lnTo>
                    <a:pt x="62091" y="113617"/>
                  </a:lnTo>
                  <a:lnTo>
                    <a:pt x="62393" y="113938"/>
                  </a:lnTo>
                  <a:lnTo>
                    <a:pt x="63255" y="113297"/>
                  </a:lnTo>
                  <a:lnTo>
                    <a:pt x="63255" y="112016"/>
                  </a:lnTo>
                  <a:lnTo>
                    <a:pt x="64462" y="110278"/>
                  </a:lnTo>
                  <a:lnTo>
                    <a:pt x="62393" y="108356"/>
                  </a:lnTo>
                  <a:lnTo>
                    <a:pt x="62091" y="107235"/>
                  </a:lnTo>
                  <a:lnTo>
                    <a:pt x="63255" y="105177"/>
                  </a:lnTo>
                  <a:lnTo>
                    <a:pt x="65971" y="103415"/>
                  </a:lnTo>
                  <a:lnTo>
                    <a:pt x="68947" y="102638"/>
                  </a:lnTo>
                  <a:lnTo>
                    <a:pt x="71965" y="103896"/>
                  </a:lnTo>
                  <a:lnTo>
                    <a:pt x="73172" y="103896"/>
                  </a:lnTo>
                  <a:lnTo>
                    <a:pt x="73172" y="103598"/>
                  </a:lnTo>
                  <a:lnTo>
                    <a:pt x="73172" y="102958"/>
                  </a:lnTo>
                  <a:lnTo>
                    <a:pt x="74078" y="102317"/>
                  </a:lnTo>
                  <a:lnTo>
                    <a:pt x="77657" y="101677"/>
                  </a:lnTo>
                  <a:lnTo>
                    <a:pt x="79770" y="102317"/>
                  </a:lnTo>
                  <a:lnTo>
                    <a:pt x="82788" y="102798"/>
                  </a:lnTo>
                  <a:lnTo>
                    <a:pt x="84254" y="103118"/>
                  </a:lnTo>
                  <a:lnTo>
                    <a:pt x="85763" y="103896"/>
                  </a:lnTo>
                  <a:lnTo>
                    <a:pt x="88781" y="105017"/>
                  </a:lnTo>
                  <a:lnTo>
                    <a:pt x="89083" y="105657"/>
                  </a:lnTo>
                  <a:lnTo>
                    <a:pt x="89989" y="105977"/>
                  </a:lnTo>
                  <a:lnTo>
                    <a:pt x="89989" y="105817"/>
                  </a:lnTo>
                  <a:lnTo>
                    <a:pt x="91455" y="106458"/>
                  </a:lnTo>
                  <a:lnTo>
                    <a:pt x="92662" y="106778"/>
                  </a:lnTo>
                  <a:lnTo>
                    <a:pt x="94775" y="106618"/>
                  </a:lnTo>
                  <a:lnTo>
                    <a:pt x="96888" y="106618"/>
                  </a:lnTo>
                  <a:lnTo>
                    <a:pt x="97448" y="107235"/>
                  </a:lnTo>
                  <a:lnTo>
                    <a:pt x="97448" y="107876"/>
                  </a:lnTo>
                  <a:lnTo>
                    <a:pt x="98354" y="108196"/>
                  </a:lnTo>
                  <a:lnTo>
                    <a:pt x="98656" y="106938"/>
                  </a:lnTo>
                  <a:lnTo>
                    <a:pt x="100165" y="106618"/>
                  </a:lnTo>
                  <a:lnTo>
                    <a:pt x="101070" y="106458"/>
                  </a:lnTo>
                  <a:lnTo>
                    <a:pt x="101674" y="105657"/>
                  </a:lnTo>
                  <a:lnTo>
                    <a:pt x="101674" y="105177"/>
                  </a:lnTo>
                  <a:lnTo>
                    <a:pt x="102579" y="104376"/>
                  </a:lnTo>
                  <a:lnTo>
                    <a:pt x="101674" y="103736"/>
                  </a:lnTo>
                  <a:lnTo>
                    <a:pt x="101674" y="101197"/>
                  </a:lnTo>
                  <a:lnTo>
                    <a:pt x="104347" y="98337"/>
                  </a:lnTo>
                  <a:lnTo>
                    <a:pt x="106158" y="98177"/>
                  </a:lnTo>
                  <a:lnTo>
                    <a:pt x="104089" y="96896"/>
                  </a:lnTo>
                  <a:lnTo>
                    <a:pt x="104649" y="93396"/>
                  </a:lnTo>
                  <a:lnTo>
                    <a:pt x="105555" y="92298"/>
                  </a:lnTo>
                  <a:lnTo>
                    <a:pt x="107064" y="90057"/>
                  </a:lnTo>
                  <a:lnTo>
                    <a:pt x="106762" y="88478"/>
                  </a:lnTo>
                  <a:lnTo>
                    <a:pt x="106158" y="87037"/>
                  </a:lnTo>
                  <a:lnTo>
                    <a:pt x="107064" y="85756"/>
                  </a:lnTo>
                  <a:lnTo>
                    <a:pt x="107366" y="85596"/>
                  </a:lnTo>
                  <a:lnTo>
                    <a:pt x="107969" y="82417"/>
                  </a:lnTo>
                  <a:lnTo>
                    <a:pt x="107366" y="81616"/>
                  </a:lnTo>
                  <a:lnTo>
                    <a:pt x="107366" y="80518"/>
                  </a:lnTo>
                  <a:lnTo>
                    <a:pt x="107969" y="79717"/>
                  </a:lnTo>
                  <a:lnTo>
                    <a:pt x="108271" y="78436"/>
                  </a:lnTo>
                  <a:lnTo>
                    <a:pt x="108875" y="77956"/>
                  </a:lnTo>
                  <a:lnTo>
                    <a:pt x="109478" y="77178"/>
                  </a:lnTo>
                  <a:lnTo>
                    <a:pt x="109478" y="76698"/>
                  </a:lnTo>
                  <a:lnTo>
                    <a:pt x="108875" y="73518"/>
                  </a:lnTo>
                  <a:lnTo>
                    <a:pt x="109478" y="72878"/>
                  </a:lnTo>
                  <a:lnTo>
                    <a:pt x="110384" y="70499"/>
                  </a:lnTo>
                  <a:lnTo>
                    <a:pt x="109780" y="69698"/>
                  </a:lnTo>
                  <a:lnTo>
                    <a:pt x="110082" y="67136"/>
                  </a:lnTo>
                  <a:lnTo>
                    <a:pt x="111548" y="66999"/>
                  </a:lnTo>
                  <a:lnTo>
                    <a:pt x="112454" y="66679"/>
                  </a:lnTo>
                  <a:lnTo>
                    <a:pt x="111548" y="66199"/>
                  </a:lnTo>
                  <a:lnTo>
                    <a:pt x="110945" y="66199"/>
                  </a:lnTo>
                  <a:lnTo>
                    <a:pt x="110082" y="65558"/>
                  </a:lnTo>
                  <a:lnTo>
                    <a:pt x="110082" y="63797"/>
                  </a:lnTo>
                  <a:lnTo>
                    <a:pt x="110384" y="63316"/>
                  </a:lnTo>
                  <a:lnTo>
                    <a:pt x="111548" y="61578"/>
                  </a:lnTo>
                  <a:lnTo>
                    <a:pt x="112756" y="60617"/>
                  </a:lnTo>
                  <a:lnTo>
                    <a:pt x="113057" y="58719"/>
                  </a:lnTo>
                  <a:lnTo>
                    <a:pt x="111246" y="57918"/>
                  </a:lnTo>
                  <a:lnTo>
                    <a:pt x="109478" y="56957"/>
                  </a:lnTo>
                  <a:lnTo>
                    <a:pt x="107969" y="55539"/>
                  </a:lnTo>
                  <a:lnTo>
                    <a:pt x="106762" y="54098"/>
                  </a:lnTo>
                  <a:lnTo>
                    <a:pt x="105856" y="51879"/>
                  </a:lnTo>
                  <a:lnTo>
                    <a:pt x="106158" y="49157"/>
                  </a:lnTo>
                  <a:lnTo>
                    <a:pt x="109478" y="46618"/>
                  </a:lnTo>
                  <a:lnTo>
                    <a:pt x="113963" y="43919"/>
                  </a:lnTo>
                  <a:lnTo>
                    <a:pt x="115472" y="43598"/>
                  </a:lnTo>
                  <a:lnTo>
                    <a:pt x="116981" y="40899"/>
                  </a:lnTo>
                  <a:lnTo>
                    <a:pt x="117844" y="40739"/>
                  </a:lnTo>
                  <a:lnTo>
                    <a:pt x="118749" y="39298"/>
                  </a:lnTo>
                  <a:lnTo>
                    <a:pt x="119956" y="36759"/>
                  </a:lnTo>
                  <a:lnTo>
                    <a:pt x="118145" y="35958"/>
                  </a:lnTo>
                  <a:lnTo>
                    <a:pt x="117283" y="34517"/>
                  </a:lnTo>
                  <a:lnTo>
                    <a:pt x="115774" y="33739"/>
                  </a:lnTo>
                  <a:lnTo>
                    <a:pt x="114567" y="32459"/>
                  </a:lnTo>
                  <a:lnTo>
                    <a:pt x="113963" y="30400"/>
                  </a:lnTo>
                  <a:lnTo>
                    <a:pt x="114265" y="30080"/>
                  </a:lnTo>
                  <a:lnTo>
                    <a:pt x="114265" y="29919"/>
                  </a:lnTo>
                  <a:lnTo>
                    <a:pt x="114265" y="28638"/>
                  </a:lnTo>
                  <a:lnTo>
                    <a:pt x="112756" y="27998"/>
                  </a:lnTo>
                  <a:lnTo>
                    <a:pt x="112152" y="26580"/>
                  </a:lnTo>
                  <a:lnTo>
                    <a:pt x="112152" y="25139"/>
                  </a:lnTo>
                  <a:lnTo>
                    <a:pt x="110384" y="24818"/>
                  </a:lnTo>
                  <a:lnTo>
                    <a:pt x="108875" y="23400"/>
                  </a:lnTo>
                  <a:lnTo>
                    <a:pt x="109780" y="22600"/>
                  </a:lnTo>
                  <a:lnTo>
                    <a:pt x="110384" y="22439"/>
                  </a:lnTo>
                  <a:lnTo>
                    <a:pt x="109780" y="21639"/>
                  </a:lnTo>
                  <a:lnTo>
                    <a:pt x="110945" y="20998"/>
                  </a:lnTo>
                  <a:lnTo>
                    <a:pt x="112152" y="21158"/>
                  </a:lnTo>
                  <a:lnTo>
                    <a:pt x="112756" y="20838"/>
                  </a:lnTo>
                  <a:lnTo>
                    <a:pt x="110945" y="20518"/>
                  </a:lnTo>
                  <a:lnTo>
                    <a:pt x="110082" y="20198"/>
                  </a:lnTo>
                  <a:lnTo>
                    <a:pt x="108875" y="19878"/>
                  </a:lnTo>
                  <a:lnTo>
                    <a:pt x="108271" y="20198"/>
                  </a:lnTo>
                  <a:lnTo>
                    <a:pt x="107969" y="19580"/>
                  </a:lnTo>
                  <a:lnTo>
                    <a:pt x="107969" y="19100"/>
                  </a:lnTo>
                  <a:lnTo>
                    <a:pt x="107366" y="19100"/>
                  </a:lnTo>
                  <a:lnTo>
                    <a:pt x="106762" y="18940"/>
                  </a:lnTo>
                  <a:lnTo>
                    <a:pt x="106158" y="18780"/>
                  </a:lnTo>
                  <a:lnTo>
                    <a:pt x="105253" y="18139"/>
                  </a:lnTo>
                  <a:lnTo>
                    <a:pt x="107064" y="17178"/>
                  </a:lnTo>
                  <a:lnTo>
                    <a:pt x="105253" y="16858"/>
                  </a:lnTo>
                  <a:lnTo>
                    <a:pt x="102881" y="17979"/>
                  </a:lnTo>
                  <a:lnTo>
                    <a:pt x="101976" y="17338"/>
                  </a:lnTo>
                  <a:lnTo>
                    <a:pt x="101372" y="16858"/>
                  </a:lnTo>
                  <a:lnTo>
                    <a:pt x="100467" y="17178"/>
                  </a:lnTo>
                  <a:lnTo>
                    <a:pt x="100165" y="16858"/>
                  </a:lnTo>
                  <a:lnTo>
                    <a:pt x="97190" y="17178"/>
                  </a:lnTo>
                  <a:lnTo>
                    <a:pt x="96888" y="16858"/>
                  </a:lnTo>
                  <a:lnTo>
                    <a:pt x="98354" y="16698"/>
                  </a:lnTo>
                  <a:lnTo>
                    <a:pt x="97190" y="16538"/>
                  </a:lnTo>
                  <a:lnTo>
                    <a:pt x="99561" y="16378"/>
                  </a:lnTo>
                  <a:lnTo>
                    <a:pt x="100165" y="16538"/>
                  </a:lnTo>
                  <a:lnTo>
                    <a:pt x="101976" y="16538"/>
                  </a:lnTo>
                  <a:lnTo>
                    <a:pt x="101976" y="15760"/>
                  </a:lnTo>
                  <a:lnTo>
                    <a:pt x="101976" y="15600"/>
                  </a:lnTo>
                  <a:lnTo>
                    <a:pt x="102579" y="15120"/>
                  </a:lnTo>
                  <a:lnTo>
                    <a:pt x="103183" y="14639"/>
                  </a:lnTo>
                  <a:lnTo>
                    <a:pt x="102881" y="14319"/>
                  </a:lnTo>
                  <a:lnTo>
                    <a:pt x="103183" y="13518"/>
                  </a:lnTo>
                  <a:lnTo>
                    <a:pt x="104089" y="13358"/>
                  </a:lnTo>
                  <a:lnTo>
                    <a:pt x="105253" y="12878"/>
                  </a:lnTo>
                  <a:lnTo>
                    <a:pt x="105856" y="13038"/>
                  </a:lnTo>
                  <a:lnTo>
                    <a:pt x="107064" y="13518"/>
                  </a:lnTo>
                  <a:lnTo>
                    <a:pt x="107969" y="13518"/>
                  </a:lnTo>
                  <a:lnTo>
                    <a:pt x="108573" y="13038"/>
                  </a:lnTo>
                  <a:lnTo>
                    <a:pt x="107064" y="12878"/>
                  </a:lnTo>
                  <a:lnTo>
                    <a:pt x="105555" y="12581"/>
                  </a:lnTo>
                  <a:lnTo>
                    <a:pt x="103744" y="11940"/>
                  </a:lnTo>
                  <a:lnTo>
                    <a:pt x="102579" y="12237"/>
                  </a:lnTo>
                  <a:lnTo>
                    <a:pt x="101976" y="12718"/>
                  </a:lnTo>
                  <a:lnTo>
                    <a:pt x="101372" y="12581"/>
                  </a:lnTo>
                  <a:lnTo>
                    <a:pt x="101070" y="12718"/>
                  </a:lnTo>
                  <a:lnTo>
                    <a:pt x="101372" y="11940"/>
                  </a:lnTo>
                  <a:lnTo>
                    <a:pt x="101372" y="11460"/>
                  </a:lnTo>
                  <a:lnTo>
                    <a:pt x="101070" y="11139"/>
                  </a:lnTo>
                  <a:lnTo>
                    <a:pt x="99863" y="11460"/>
                  </a:lnTo>
                  <a:lnTo>
                    <a:pt x="98656" y="11620"/>
                  </a:lnTo>
                  <a:lnTo>
                    <a:pt x="98656" y="11940"/>
                  </a:lnTo>
                  <a:lnTo>
                    <a:pt x="98354" y="12581"/>
                  </a:lnTo>
                  <a:lnTo>
                    <a:pt x="97448" y="12237"/>
                  </a:lnTo>
                  <a:lnTo>
                    <a:pt x="98052" y="11620"/>
                  </a:lnTo>
                  <a:lnTo>
                    <a:pt x="98656" y="10339"/>
                  </a:lnTo>
                  <a:lnTo>
                    <a:pt x="98957" y="10019"/>
                  </a:lnTo>
                  <a:lnTo>
                    <a:pt x="99561" y="9698"/>
                  </a:lnTo>
                  <a:lnTo>
                    <a:pt x="98957" y="9218"/>
                  </a:lnTo>
                  <a:lnTo>
                    <a:pt x="100165" y="8577"/>
                  </a:lnTo>
                  <a:lnTo>
                    <a:pt x="100467" y="8898"/>
                  </a:lnTo>
                  <a:lnTo>
                    <a:pt x="101674" y="8120"/>
                  </a:lnTo>
                  <a:lnTo>
                    <a:pt x="101674" y="7800"/>
                  </a:lnTo>
                  <a:lnTo>
                    <a:pt x="101372" y="6999"/>
                  </a:lnTo>
                  <a:lnTo>
                    <a:pt x="99863" y="6999"/>
                  </a:lnTo>
                  <a:lnTo>
                    <a:pt x="99863" y="6199"/>
                  </a:lnTo>
                  <a:lnTo>
                    <a:pt x="98957" y="6038"/>
                  </a:lnTo>
                  <a:lnTo>
                    <a:pt x="99561" y="5878"/>
                  </a:lnTo>
                  <a:lnTo>
                    <a:pt x="98957" y="5398"/>
                  </a:lnTo>
                  <a:lnTo>
                    <a:pt x="98354" y="5101"/>
                  </a:lnTo>
                  <a:lnTo>
                    <a:pt x="98052" y="5398"/>
                  </a:lnTo>
                  <a:lnTo>
                    <a:pt x="98052" y="5878"/>
                  </a:lnTo>
                  <a:lnTo>
                    <a:pt x="96284" y="5878"/>
                  </a:lnTo>
                  <a:lnTo>
                    <a:pt x="95680" y="5878"/>
                  </a:lnTo>
                  <a:lnTo>
                    <a:pt x="94473" y="6038"/>
                  </a:lnTo>
                  <a:lnTo>
                    <a:pt x="94775" y="6359"/>
                  </a:lnTo>
                  <a:lnTo>
                    <a:pt x="94473" y="6679"/>
                  </a:lnTo>
                  <a:lnTo>
                    <a:pt x="93266" y="7800"/>
                  </a:lnTo>
                  <a:lnTo>
                    <a:pt x="92662" y="8120"/>
                  </a:lnTo>
                  <a:lnTo>
                    <a:pt x="92058" y="6199"/>
                  </a:lnTo>
                  <a:lnTo>
                    <a:pt x="92662" y="6199"/>
                  </a:lnTo>
                  <a:lnTo>
                    <a:pt x="92058" y="5558"/>
                  </a:lnTo>
                  <a:lnTo>
                    <a:pt x="91455" y="5238"/>
                  </a:lnTo>
                  <a:lnTo>
                    <a:pt x="89989" y="5101"/>
                  </a:lnTo>
                  <a:lnTo>
                    <a:pt x="90549" y="4757"/>
                  </a:lnTo>
                  <a:lnTo>
                    <a:pt x="91455" y="4140"/>
                  </a:lnTo>
                  <a:lnTo>
                    <a:pt x="90247" y="3980"/>
                  </a:lnTo>
                  <a:lnTo>
                    <a:pt x="89083" y="3980"/>
                  </a:lnTo>
                  <a:lnTo>
                    <a:pt x="88781" y="3659"/>
                  </a:lnTo>
                  <a:lnTo>
                    <a:pt x="88178" y="3820"/>
                  </a:lnTo>
                  <a:lnTo>
                    <a:pt x="87272" y="2859"/>
                  </a:lnTo>
                  <a:lnTo>
                    <a:pt x="86065" y="2539"/>
                  </a:lnTo>
                  <a:lnTo>
                    <a:pt x="84858" y="3019"/>
                  </a:lnTo>
                  <a:lnTo>
                    <a:pt x="85461" y="3339"/>
                  </a:lnTo>
                  <a:lnTo>
                    <a:pt x="84858" y="3659"/>
                  </a:lnTo>
                  <a:lnTo>
                    <a:pt x="83952" y="3019"/>
                  </a:lnTo>
                  <a:lnTo>
                    <a:pt x="83047" y="3339"/>
                  </a:lnTo>
                  <a:lnTo>
                    <a:pt x="81882" y="3179"/>
                  </a:lnTo>
                  <a:lnTo>
                    <a:pt x="82184" y="2859"/>
                  </a:lnTo>
                  <a:lnTo>
                    <a:pt x="81882" y="2218"/>
                  </a:lnTo>
                  <a:lnTo>
                    <a:pt x="81279" y="2859"/>
                  </a:lnTo>
                  <a:lnTo>
                    <a:pt x="81882" y="3659"/>
                  </a:lnTo>
                  <a:lnTo>
                    <a:pt x="80373" y="3179"/>
                  </a:lnTo>
                  <a:lnTo>
                    <a:pt x="81279" y="2218"/>
                  </a:lnTo>
                  <a:lnTo>
                    <a:pt x="80675" y="1120"/>
                  </a:lnTo>
                  <a:lnTo>
                    <a:pt x="78562" y="640"/>
                  </a:lnTo>
                  <a:lnTo>
                    <a:pt x="78260" y="0"/>
                  </a:lnTo>
                  <a:lnTo>
                    <a:pt x="76148" y="320"/>
                  </a:lnTo>
                  <a:lnTo>
                    <a:pt x="74983" y="960"/>
                  </a:lnTo>
                  <a:lnTo>
                    <a:pt x="74983" y="800"/>
                  </a:lnTo>
                  <a:lnTo>
                    <a:pt x="74380" y="640"/>
                  </a:lnTo>
                  <a:lnTo>
                    <a:pt x="73172" y="960"/>
                  </a:lnTo>
                  <a:lnTo>
                    <a:pt x="72267" y="960"/>
                  </a:lnTo>
                  <a:lnTo>
                    <a:pt x="71663" y="800"/>
                  </a:lnTo>
                  <a:lnTo>
                    <a:pt x="71361" y="960"/>
                  </a:lnTo>
                  <a:lnTo>
                    <a:pt x="71965" y="1120"/>
                  </a:lnTo>
                  <a:lnTo>
                    <a:pt x="73172" y="1418"/>
                  </a:lnTo>
                  <a:lnTo>
                    <a:pt x="72267" y="2859"/>
                  </a:lnTo>
                  <a:lnTo>
                    <a:pt x="72871" y="3659"/>
                  </a:lnTo>
                  <a:lnTo>
                    <a:pt x="73474" y="3980"/>
                  </a:lnTo>
                  <a:lnTo>
                    <a:pt x="72871" y="4757"/>
                  </a:lnTo>
                  <a:lnTo>
                    <a:pt x="70456" y="5238"/>
                  </a:lnTo>
                  <a:lnTo>
                    <a:pt x="69852" y="5398"/>
                  </a:lnTo>
                  <a:lnTo>
                    <a:pt x="69292" y="6038"/>
                  </a:lnTo>
                  <a:lnTo>
                    <a:pt x="65971" y="6679"/>
                  </a:lnTo>
                  <a:lnTo>
                    <a:pt x="65066" y="6038"/>
                  </a:lnTo>
                  <a:lnTo>
                    <a:pt x="62953" y="6679"/>
                  </a:lnTo>
                  <a:lnTo>
                    <a:pt x="61487" y="7640"/>
                  </a:lnTo>
                  <a:lnTo>
                    <a:pt x="59978" y="8440"/>
                  </a:lnTo>
                  <a:lnTo>
                    <a:pt x="57261" y="10339"/>
                  </a:lnTo>
                  <a:lnTo>
                    <a:pt x="55752" y="11139"/>
                  </a:lnTo>
                  <a:lnTo>
                    <a:pt x="53381" y="11460"/>
                  </a:lnTo>
                  <a:lnTo>
                    <a:pt x="53381" y="11620"/>
                  </a:lnTo>
                  <a:lnTo>
                    <a:pt x="53079" y="12100"/>
                  </a:lnTo>
                  <a:lnTo>
                    <a:pt x="52475" y="12237"/>
                  </a:lnTo>
                  <a:lnTo>
                    <a:pt x="51872" y="13518"/>
                  </a:lnTo>
                  <a:lnTo>
                    <a:pt x="47387" y="16378"/>
                  </a:lnTo>
                  <a:lnTo>
                    <a:pt x="45274" y="17178"/>
                  </a:lnTo>
                  <a:lnTo>
                    <a:pt x="40790" y="17178"/>
                  </a:lnTo>
                  <a:lnTo>
                    <a:pt x="40488" y="17178"/>
                  </a:lnTo>
                  <a:lnTo>
                    <a:pt x="35055" y="18940"/>
                  </a:lnTo>
                  <a:lnTo>
                    <a:pt x="34796" y="19580"/>
                  </a:lnTo>
                  <a:lnTo>
                    <a:pt x="30873" y="21158"/>
                  </a:lnTo>
                  <a:lnTo>
                    <a:pt x="23672" y="21959"/>
                  </a:lnTo>
                  <a:lnTo>
                    <a:pt x="22766" y="21959"/>
                  </a:lnTo>
                  <a:lnTo>
                    <a:pt x="20395" y="20998"/>
                  </a:lnTo>
                  <a:lnTo>
                    <a:pt x="18282" y="20998"/>
                  </a:lnTo>
                  <a:lnTo>
                    <a:pt x="12590" y="20838"/>
                  </a:lnTo>
                  <a:lnTo>
                    <a:pt x="7200" y="17819"/>
                  </a:lnTo>
                  <a:lnTo>
                    <a:pt x="6597" y="16057"/>
                  </a:lnTo>
                  <a:lnTo>
                    <a:pt x="7200" y="15280"/>
                  </a:lnTo>
                  <a:lnTo>
                    <a:pt x="5088" y="14479"/>
                  </a:lnTo>
                  <a:lnTo>
                    <a:pt x="4484" y="14479"/>
                  </a:lnTo>
                  <a:lnTo>
                    <a:pt x="2975" y="16378"/>
                  </a:lnTo>
                  <a:lnTo>
                    <a:pt x="3880" y="16858"/>
                  </a:lnTo>
                  <a:lnTo>
                    <a:pt x="5691" y="18139"/>
                  </a:lnTo>
                  <a:lnTo>
                    <a:pt x="5691" y="18940"/>
                  </a:lnTo>
                  <a:lnTo>
                    <a:pt x="4182" y="21158"/>
                  </a:lnTo>
                  <a:lnTo>
                    <a:pt x="2975" y="22439"/>
                  </a:lnTo>
                  <a:lnTo>
                    <a:pt x="2975" y="22600"/>
                  </a:lnTo>
                  <a:lnTo>
                    <a:pt x="2069" y="23400"/>
                  </a:lnTo>
                  <a:lnTo>
                    <a:pt x="1466" y="24979"/>
                  </a:lnTo>
                  <a:lnTo>
                    <a:pt x="862" y="25619"/>
                  </a:lnTo>
                  <a:lnTo>
                    <a:pt x="0" y="26420"/>
                  </a:lnTo>
                  <a:lnTo>
                    <a:pt x="2673" y="27998"/>
                  </a:lnTo>
                  <a:lnTo>
                    <a:pt x="5088" y="28799"/>
                  </a:lnTo>
                  <a:lnTo>
                    <a:pt x="4484" y="29279"/>
                  </a:lnTo>
                  <a:lnTo>
                    <a:pt x="2975" y="31017"/>
                  </a:lnTo>
                  <a:lnTo>
                    <a:pt x="2069" y="31498"/>
                  </a:lnTo>
                  <a:lnTo>
                    <a:pt x="560" y="31818"/>
                  </a:lnTo>
                  <a:lnTo>
                    <a:pt x="1466" y="34037"/>
                  </a:lnTo>
                  <a:lnTo>
                    <a:pt x="2069" y="34677"/>
                  </a:lnTo>
                  <a:lnTo>
                    <a:pt x="2371" y="33739"/>
                  </a:lnTo>
                  <a:lnTo>
                    <a:pt x="2673" y="33259"/>
                  </a:lnTo>
                  <a:lnTo>
                    <a:pt x="3880" y="32459"/>
                  </a:lnTo>
                  <a:lnTo>
                    <a:pt x="4182" y="32138"/>
                  </a:lnTo>
                  <a:lnTo>
                    <a:pt x="5691" y="32939"/>
                  </a:lnTo>
                  <a:lnTo>
                    <a:pt x="5389" y="33259"/>
                  </a:lnTo>
                  <a:lnTo>
                    <a:pt x="5088" y="33419"/>
                  </a:lnTo>
                  <a:lnTo>
                    <a:pt x="4484" y="34517"/>
                  </a:lnTo>
                  <a:lnTo>
                    <a:pt x="7761" y="34357"/>
                  </a:lnTo>
                  <a:lnTo>
                    <a:pt x="8365" y="33739"/>
                  </a:lnTo>
                  <a:lnTo>
                    <a:pt x="9270" y="33739"/>
                  </a:lnTo>
                  <a:lnTo>
                    <a:pt x="10477" y="33259"/>
                  </a:lnTo>
                  <a:lnTo>
                    <a:pt x="11987" y="33419"/>
                  </a:lnTo>
                  <a:lnTo>
                    <a:pt x="12288" y="34837"/>
                  </a:lnTo>
                  <a:lnTo>
                    <a:pt x="12892" y="35318"/>
                  </a:lnTo>
                  <a:lnTo>
                    <a:pt x="14358" y="37857"/>
                  </a:lnTo>
                  <a:lnTo>
                    <a:pt x="15565" y="37857"/>
                  </a:lnTo>
                  <a:lnTo>
                    <a:pt x="16471" y="38337"/>
                  </a:lnTo>
                  <a:lnTo>
                    <a:pt x="17678" y="39618"/>
                  </a:lnTo>
                  <a:lnTo>
                    <a:pt x="18584" y="42638"/>
                  </a:lnTo>
                  <a:lnTo>
                    <a:pt x="17075" y="45040"/>
                  </a:lnTo>
                  <a:lnTo>
                    <a:pt x="17678" y="45817"/>
                  </a:lnTo>
                  <a:lnTo>
                    <a:pt x="20395" y="45977"/>
                  </a:lnTo>
                  <a:lnTo>
                    <a:pt x="21300" y="46778"/>
                  </a:lnTo>
                  <a:lnTo>
                    <a:pt x="22464" y="47098"/>
                  </a:lnTo>
                  <a:lnTo>
                    <a:pt x="23974" y="48677"/>
                  </a:lnTo>
                  <a:lnTo>
                    <a:pt x="24275" y="49477"/>
                  </a:lnTo>
                  <a:lnTo>
                    <a:pt x="23974" y="50278"/>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56" name="Shape 3056"/>
            <p:cNvSpPr/>
            <p:nvPr/>
          </p:nvSpPr>
          <p:spPr>
            <a:xfrm>
              <a:off x="14279418" y="8675168"/>
              <a:ext cx="107698" cy="134631"/>
            </a:xfrm>
            <a:custGeom>
              <a:avLst/>
              <a:gdLst/>
              <a:ahLst/>
              <a:cxnLst/>
              <a:rect l="0" t="0" r="0" b="0"/>
              <a:pathLst>
                <a:path w="120000" h="120000" extrusionOk="0">
                  <a:moveTo>
                    <a:pt x="83478" y="8811"/>
                  </a:moveTo>
                  <a:lnTo>
                    <a:pt x="90782" y="0"/>
                  </a:lnTo>
                  <a:lnTo>
                    <a:pt x="98086" y="8811"/>
                  </a:lnTo>
                  <a:lnTo>
                    <a:pt x="105391" y="14685"/>
                  </a:lnTo>
                  <a:lnTo>
                    <a:pt x="115826" y="26433"/>
                  </a:lnTo>
                  <a:lnTo>
                    <a:pt x="119478" y="26433"/>
                  </a:lnTo>
                  <a:lnTo>
                    <a:pt x="105391" y="37762"/>
                  </a:lnTo>
                  <a:lnTo>
                    <a:pt x="105391" y="52447"/>
                  </a:lnTo>
                  <a:lnTo>
                    <a:pt x="101217" y="61258"/>
                  </a:lnTo>
                  <a:lnTo>
                    <a:pt x="61565" y="49510"/>
                  </a:lnTo>
                  <a:lnTo>
                    <a:pt x="46956" y="55384"/>
                  </a:lnTo>
                  <a:lnTo>
                    <a:pt x="39652" y="61258"/>
                  </a:lnTo>
                  <a:lnTo>
                    <a:pt x="46956" y="67132"/>
                  </a:lnTo>
                  <a:lnTo>
                    <a:pt x="21913" y="84755"/>
                  </a:lnTo>
                  <a:lnTo>
                    <a:pt x="32347" y="84755"/>
                  </a:lnTo>
                  <a:lnTo>
                    <a:pt x="36000" y="102377"/>
                  </a:lnTo>
                  <a:lnTo>
                    <a:pt x="39652" y="116643"/>
                  </a:lnTo>
                  <a:lnTo>
                    <a:pt x="28695" y="119580"/>
                  </a:lnTo>
                  <a:lnTo>
                    <a:pt x="0" y="116643"/>
                  </a:lnTo>
                  <a:lnTo>
                    <a:pt x="0" y="107832"/>
                  </a:lnTo>
                  <a:lnTo>
                    <a:pt x="3652" y="96083"/>
                  </a:lnTo>
                  <a:lnTo>
                    <a:pt x="10956" y="84755"/>
                  </a:lnTo>
                  <a:lnTo>
                    <a:pt x="3652" y="81818"/>
                  </a:lnTo>
                  <a:lnTo>
                    <a:pt x="10956" y="67132"/>
                  </a:lnTo>
                  <a:lnTo>
                    <a:pt x="32347" y="61258"/>
                  </a:lnTo>
                  <a:lnTo>
                    <a:pt x="50608" y="40699"/>
                  </a:lnTo>
                  <a:lnTo>
                    <a:pt x="61565" y="34825"/>
                  </a:lnTo>
                  <a:lnTo>
                    <a:pt x="54260" y="11748"/>
                  </a:lnTo>
                  <a:lnTo>
                    <a:pt x="83478" y="8811"/>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57" name="Shape 3057"/>
            <p:cNvSpPr/>
            <p:nvPr/>
          </p:nvSpPr>
          <p:spPr>
            <a:xfrm>
              <a:off x="14289776" y="10661493"/>
              <a:ext cx="68345" cy="95277"/>
            </a:xfrm>
            <a:custGeom>
              <a:avLst/>
              <a:gdLst/>
              <a:ahLst/>
              <a:cxnLst/>
              <a:rect l="0" t="0" r="0" b="0"/>
              <a:pathLst>
                <a:path w="120000" h="120000" extrusionOk="0">
                  <a:moveTo>
                    <a:pt x="11428" y="33103"/>
                  </a:moveTo>
                  <a:lnTo>
                    <a:pt x="27755" y="24827"/>
                  </a:lnTo>
                  <a:lnTo>
                    <a:pt x="56326" y="12413"/>
                  </a:lnTo>
                  <a:lnTo>
                    <a:pt x="107755" y="4137"/>
                  </a:lnTo>
                  <a:lnTo>
                    <a:pt x="113469" y="0"/>
                  </a:lnTo>
                  <a:lnTo>
                    <a:pt x="119183" y="62068"/>
                  </a:lnTo>
                  <a:lnTo>
                    <a:pt x="107755" y="115270"/>
                  </a:lnTo>
                  <a:lnTo>
                    <a:pt x="84897" y="119408"/>
                  </a:lnTo>
                  <a:lnTo>
                    <a:pt x="67755" y="115270"/>
                  </a:lnTo>
                  <a:lnTo>
                    <a:pt x="33469" y="98719"/>
                  </a:lnTo>
                  <a:lnTo>
                    <a:pt x="39183" y="90443"/>
                  </a:lnTo>
                  <a:lnTo>
                    <a:pt x="33469" y="82758"/>
                  </a:lnTo>
                  <a:lnTo>
                    <a:pt x="33469" y="70344"/>
                  </a:lnTo>
                  <a:lnTo>
                    <a:pt x="5714" y="62068"/>
                  </a:lnTo>
                  <a:lnTo>
                    <a:pt x="0" y="49655"/>
                  </a:lnTo>
                  <a:lnTo>
                    <a:pt x="11428" y="33103"/>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58" name="Shape 3058"/>
            <p:cNvSpPr/>
            <p:nvPr/>
          </p:nvSpPr>
          <p:spPr>
            <a:xfrm>
              <a:off x="15182423" y="8521896"/>
              <a:ext cx="84915" cy="101491"/>
            </a:xfrm>
            <a:custGeom>
              <a:avLst/>
              <a:gdLst/>
              <a:ahLst/>
              <a:cxnLst/>
              <a:rect l="0" t="0" r="0" b="0"/>
              <a:pathLst>
                <a:path w="120000" h="120000" extrusionOk="0">
                  <a:moveTo>
                    <a:pt x="59340" y="103963"/>
                  </a:moveTo>
                  <a:lnTo>
                    <a:pt x="68571" y="92350"/>
                  </a:lnTo>
                  <a:lnTo>
                    <a:pt x="77802" y="80737"/>
                  </a:lnTo>
                  <a:lnTo>
                    <a:pt x="87032" y="80737"/>
                  </a:lnTo>
                  <a:lnTo>
                    <a:pt x="68571" y="65253"/>
                  </a:lnTo>
                  <a:lnTo>
                    <a:pt x="9230" y="65253"/>
                  </a:lnTo>
                  <a:lnTo>
                    <a:pt x="0" y="49769"/>
                  </a:lnTo>
                  <a:lnTo>
                    <a:pt x="4615" y="38709"/>
                  </a:lnTo>
                  <a:lnTo>
                    <a:pt x="13846" y="34838"/>
                  </a:lnTo>
                  <a:lnTo>
                    <a:pt x="27692" y="15483"/>
                  </a:lnTo>
                  <a:lnTo>
                    <a:pt x="27692" y="7741"/>
                  </a:lnTo>
                  <a:lnTo>
                    <a:pt x="36263" y="15483"/>
                  </a:lnTo>
                  <a:lnTo>
                    <a:pt x="45494" y="0"/>
                  </a:lnTo>
                  <a:lnTo>
                    <a:pt x="54725" y="11612"/>
                  </a:lnTo>
                  <a:lnTo>
                    <a:pt x="59340" y="19354"/>
                  </a:lnTo>
                  <a:lnTo>
                    <a:pt x="59340" y="49769"/>
                  </a:lnTo>
                  <a:lnTo>
                    <a:pt x="73186" y="38709"/>
                  </a:lnTo>
                  <a:lnTo>
                    <a:pt x="68571" y="61382"/>
                  </a:lnTo>
                  <a:lnTo>
                    <a:pt x="77802" y="53640"/>
                  </a:lnTo>
                  <a:lnTo>
                    <a:pt x="87032" y="53640"/>
                  </a:lnTo>
                  <a:lnTo>
                    <a:pt x="96263" y="30967"/>
                  </a:lnTo>
                  <a:lnTo>
                    <a:pt x="114725" y="38709"/>
                  </a:lnTo>
                  <a:lnTo>
                    <a:pt x="119340" y="53640"/>
                  </a:lnTo>
                  <a:lnTo>
                    <a:pt x="110109" y="72995"/>
                  </a:lnTo>
                  <a:lnTo>
                    <a:pt x="100879" y="100092"/>
                  </a:lnTo>
                  <a:lnTo>
                    <a:pt x="114725" y="103963"/>
                  </a:lnTo>
                  <a:lnTo>
                    <a:pt x="100879" y="119447"/>
                  </a:lnTo>
                  <a:lnTo>
                    <a:pt x="91648" y="103963"/>
                  </a:lnTo>
                  <a:lnTo>
                    <a:pt x="87032" y="100092"/>
                  </a:lnTo>
                  <a:lnTo>
                    <a:pt x="77802" y="92350"/>
                  </a:lnTo>
                  <a:lnTo>
                    <a:pt x="59340" y="103963"/>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59" name="Shape 3059"/>
            <p:cNvSpPr/>
            <p:nvPr/>
          </p:nvSpPr>
          <p:spPr>
            <a:xfrm>
              <a:off x="15414387" y="8874010"/>
              <a:ext cx="49706" cy="39353"/>
            </a:xfrm>
            <a:custGeom>
              <a:avLst/>
              <a:gdLst/>
              <a:ahLst/>
              <a:cxnLst/>
              <a:rect l="0" t="0" r="0" b="0"/>
              <a:pathLst>
                <a:path w="120000" h="120000" extrusionOk="0">
                  <a:moveTo>
                    <a:pt x="24000" y="118588"/>
                  </a:moveTo>
                  <a:lnTo>
                    <a:pt x="118857" y="39529"/>
                  </a:lnTo>
                  <a:lnTo>
                    <a:pt x="110857" y="29647"/>
                  </a:lnTo>
                  <a:lnTo>
                    <a:pt x="110857" y="0"/>
                  </a:lnTo>
                  <a:lnTo>
                    <a:pt x="0" y="98823"/>
                  </a:lnTo>
                  <a:lnTo>
                    <a:pt x="24000" y="118588"/>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60" name="Shape 3060"/>
            <p:cNvSpPr/>
            <p:nvPr/>
          </p:nvSpPr>
          <p:spPr>
            <a:xfrm>
              <a:off x="15151357" y="8538467"/>
              <a:ext cx="10354" cy="22783"/>
            </a:xfrm>
            <a:custGeom>
              <a:avLst/>
              <a:gdLst/>
              <a:ahLst/>
              <a:cxnLst/>
              <a:rect l="0" t="0" r="0" b="0"/>
              <a:pathLst>
                <a:path w="120000" h="120000" extrusionOk="0">
                  <a:moveTo>
                    <a:pt x="0" y="0"/>
                  </a:moveTo>
                  <a:lnTo>
                    <a:pt x="114545" y="34285"/>
                  </a:lnTo>
                  <a:lnTo>
                    <a:pt x="76363" y="117551"/>
                  </a:lnTo>
                  <a:lnTo>
                    <a:pt x="0" y="85714"/>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61" name="Shape 3061"/>
            <p:cNvSpPr/>
            <p:nvPr/>
          </p:nvSpPr>
          <p:spPr>
            <a:xfrm>
              <a:off x="15443384" y="8923718"/>
              <a:ext cx="20710" cy="16569"/>
            </a:xfrm>
            <a:custGeom>
              <a:avLst/>
              <a:gdLst/>
              <a:ahLst/>
              <a:cxnLst/>
              <a:rect l="0" t="0" r="0" b="0"/>
              <a:pathLst>
                <a:path w="120000" h="120000" extrusionOk="0">
                  <a:moveTo>
                    <a:pt x="97674" y="116571"/>
                  </a:moveTo>
                  <a:lnTo>
                    <a:pt x="117209" y="96000"/>
                  </a:lnTo>
                  <a:lnTo>
                    <a:pt x="97674" y="0"/>
                  </a:lnTo>
                  <a:lnTo>
                    <a:pt x="0" y="44571"/>
                  </a:lnTo>
                  <a:lnTo>
                    <a:pt x="97674" y="116571"/>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62" name="Shape 3062"/>
            <p:cNvSpPr/>
            <p:nvPr/>
          </p:nvSpPr>
          <p:spPr>
            <a:xfrm>
              <a:off x="15198992" y="8584034"/>
              <a:ext cx="16568" cy="16569"/>
            </a:xfrm>
            <a:custGeom>
              <a:avLst/>
              <a:gdLst/>
              <a:ahLst/>
              <a:cxnLst/>
              <a:rect l="0" t="0" r="0" b="0"/>
              <a:pathLst>
                <a:path w="120000" h="120000" extrusionOk="0">
                  <a:moveTo>
                    <a:pt x="68571" y="116666"/>
                  </a:moveTo>
                  <a:lnTo>
                    <a:pt x="116571" y="0"/>
                  </a:lnTo>
                  <a:lnTo>
                    <a:pt x="0" y="93333"/>
                  </a:lnTo>
                  <a:lnTo>
                    <a:pt x="44571" y="116666"/>
                  </a:lnTo>
                  <a:lnTo>
                    <a:pt x="68571" y="116666"/>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63" name="Shape 3063"/>
            <p:cNvSpPr/>
            <p:nvPr/>
          </p:nvSpPr>
          <p:spPr>
            <a:xfrm>
              <a:off x="15167926" y="8486688"/>
              <a:ext cx="16568" cy="12426"/>
            </a:xfrm>
            <a:custGeom>
              <a:avLst/>
              <a:gdLst/>
              <a:ahLst/>
              <a:cxnLst/>
              <a:rect l="0" t="0" r="0" b="0"/>
              <a:pathLst>
                <a:path w="120000" h="120000" extrusionOk="0">
                  <a:moveTo>
                    <a:pt x="0" y="59999"/>
                  </a:moveTo>
                  <a:lnTo>
                    <a:pt x="116666" y="0"/>
                  </a:lnTo>
                  <a:lnTo>
                    <a:pt x="93333" y="59999"/>
                  </a:lnTo>
                  <a:lnTo>
                    <a:pt x="23333" y="115714"/>
                  </a:lnTo>
                  <a:lnTo>
                    <a:pt x="0" y="59999"/>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64" name="Shape 3064"/>
            <p:cNvSpPr/>
            <p:nvPr/>
          </p:nvSpPr>
          <p:spPr>
            <a:xfrm>
              <a:off x="15145143" y="8482545"/>
              <a:ext cx="16568" cy="10355"/>
            </a:xfrm>
            <a:custGeom>
              <a:avLst/>
              <a:gdLst/>
              <a:ahLst/>
              <a:cxnLst/>
              <a:rect l="0" t="0" r="0" b="0"/>
              <a:pathLst>
                <a:path w="120000" h="120000" extrusionOk="0">
                  <a:moveTo>
                    <a:pt x="0" y="34285"/>
                  </a:moveTo>
                  <a:lnTo>
                    <a:pt x="70000" y="0"/>
                  </a:lnTo>
                  <a:lnTo>
                    <a:pt x="116666" y="114285"/>
                  </a:lnTo>
                  <a:lnTo>
                    <a:pt x="70000" y="80000"/>
                  </a:lnTo>
                  <a:lnTo>
                    <a:pt x="0" y="34285"/>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65" name="Shape 3065"/>
            <p:cNvSpPr/>
            <p:nvPr/>
          </p:nvSpPr>
          <p:spPr>
            <a:xfrm>
              <a:off x="14476176" y="9915845"/>
              <a:ext cx="20710" cy="6212"/>
            </a:xfrm>
            <a:custGeom>
              <a:avLst/>
              <a:gdLst/>
              <a:ahLst/>
              <a:cxnLst/>
              <a:rect l="0" t="0" r="0" b="0"/>
              <a:pathLst>
                <a:path w="120000" h="120000" extrusionOk="0">
                  <a:moveTo>
                    <a:pt x="39069" y="56000"/>
                  </a:moveTo>
                  <a:lnTo>
                    <a:pt x="97674" y="0"/>
                  </a:lnTo>
                  <a:lnTo>
                    <a:pt x="117209" y="56000"/>
                  </a:lnTo>
                  <a:lnTo>
                    <a:pt x="58604" y="112000"/>
                  </a:lnTo>
                  <a:lnTo>
                    <a:pt x="0" y="112000"/>
                  </a:lnTo>
                  <a:lnTo>
                    <a:pt x="39069" y="56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66" name="Shape 3066"/>
            <p:cNvSpPr/>
            <p:nvPr/>
          </p:nvSpPr>
          <p:spPr>
            <a:xfrm>
              <a:off x="15151357" y="8501185"/>
              <a:ext cx="10354" cy="6214"/>
            </a:xfrm>
            <a:custGeom>
              <a:avLst/>
              <a:gdLst/>
              <a:ahLst/>
              <a:cxnLst/>
              <a:rect l="0" t="0" r="0" b="0"/>
              <a:pathLst>
                <a:path w="120000" h="120000" extrusionOk="0">
                  <a:moveTo>
                    <a:pt x="0" y="56000"/>
                  </a:moveTo>
                  <a:lnTo>
                    <a:pt x="114545" y="0"/>
                  </a:lnTo>
                  <a:lnTo>
                    <a:pt x="76363" y="112000"/>
                  </a:lnTo>
                  <a:lnTo>
                    <a:pt x="0" y="56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67" name="Shape 3067"/>
            <p:cNvSpPr/>
            <p:nvPr/>
          </p:nvSpPr>
          <p:spPr>
            <a:xfrm>
              <a:off x="14351907" y="9828853"/>
              <a:ext cx="6212" cy="16569"/>
            </a:xfrm>
            <a:custGeom>
              <a:avLst/>
              <a:gdLst/>
              <a:ahLst/>
              <a:cxnLst/>
              <a:rect l="0" t="0" r="0" b="0"/>
              <a:pathLst>
                <a:path w="120000" h="120000" extrusionOk="0">
                  <a:moveTo>
                    <a:pt x="0" y="68571"/>
                  </a:moveTo>
                  <a:lnTo>
                    <a:pt x="112000" y="0"/>
                  </a:lnTo>
                  <a:lnTo>
                    <a:pt x="0" y="116571"/>
                  </a:lnTo>
                  <a:lnTo>
                    <a:pt x="0" y="68571"/>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68" name="Shape 3068"/>
            <p:cNvSpPr/>
            <p:nvPr/>
          </p:nvSpPr>
          <p:spPr>
            <a:xfrm>
              <a:off x="15296335" y="10762985"/>
              <a:ext cx="10354" cy="6214"/>
            </a:xfrm>
            <a:custGeom>
              <a:avLst/>
              <a:gdLst/>
              <a:ahLst/>
              <a:cxnLst/>
              <a:rect l="0" t="0" r="0" b="0"/>
              <a:pathLst>
                <a:path w="120000" h="120000" extrusionOk="0">
                  <a:moveTo>
                    <a:pt x="38181" y="0"/>
                  </a:moveTo>
                  <a:lnTo>
                    <a:pt x="0" y="56000"/>
                  </a:lnTo>
                  <a:lnTo>
                    <a:pt x="38181" y="112000"/>
                  </a:lnTo>
                  <a:lnTo>
                    <a:pt x="114545" y="56000"/>
                  </a:lnTo>
                  <a:lnTo>
                    <a:pt x="38181"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69" name="Shape 3069"/>
            <p:cNvSpPr/>
            <p:nvPr/>
          </p:nvSpPr>
          <p:spPr>
            <a:xfrm>
              <a:off x="14498957" y="10769199"/>
              <a:ext cx="6214" cy="10355"/>
            </a:xfrm>
            <a:custGeom>
              <a:avLst/>
              <a:gdLst/>
              <a:ahLst/>
              <a:cxnLst/>
              <a:rect l="0" t="0" r="0" b="0"/>
              <a:pathLst>
                <a:path w="120000" h="120000" extrusionOk="0">
                  <a:moveTo>
                    <a:pt x="0" y="114545"/>
                  </a:moveTo>
                  <a:lnTo>
                    <a:pt x="112000" y="0"/>
                  </a:lnTo>
                  <a:lnTo>
                    <a:pt x="112000" y="114545"/>
                  </a:lnTo>
                  <a:lnTo>
                    <a:pt x="0" y="114545"/>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70" name="Shape 3070"/>
            <p:cNvSpPr/>
            <p:nvPr/>
          </p:nvSpPr>
          <p:spPr>
            <a:xfrm>
              <a:off x="15358468" y="10707061"/>
              <a:ext cx="4141" cy="10355"/>
            </a:xfrm>
            <a:custGeom>
              <a:avLst/>
              <a:gdLst/>
              <a:ahLst/>
              <a:cxnLst/>
              <a:rect l="0" t="0" r="0" b="0"/>
              <a:pathLst>
                <a:path w="120000" h="120000" extrusionOk="0">
                  <a:moveTo>
                    <a:pt x="0" y="0"/>
                  </a:moveTo>
                  <a:lnTo>
                    <a:pt x="105000" y="0"/>
                  </a:lnTo>
                  <a:lnTo>
                    <a:pt x="0" y="114545"/>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71" name="Shape 3071"/>
            <p:cNvSpPr/>
            <p:nvPr/>
          </p:nvSpPr>
          <p:spPr>
            <a:xfrm>
              <a:off x="14283562" y="8811871"/>
              <a:ext cx="6214" cy="16569"/>
            </a:xfrm>
            <a:custGeom>
              <a:avLst/>
              <a:gdLst/>
              <a:ahLst/>
              <a:cxnLst/>
              <a:rect l="0" t="0" r="0" b="0"/>
              <a:pathLst>
                <a:path w="120000" h="120000" extrusionOk="0">
                  <a:moveTo>
                    <a:pt x="112000" y="116666"/>
                  </a:moveTo>
                  <a:lnTo>
                    <a:pt x="112000" y="70000"/>
                  </a:lnTo>
                  <a:lnTo>
                    <a:pt x="0" y="0"/>
                  </a:lnTo>
                  <a:lnTo>
                    <a:pt x="112000" y="116666"/>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72" name="Shape 3072"/>
            <p:cNvSpPr/>
            <p:nvPr/>
          </p:nvSpPr>
          <p:spPr>
            <a:xfrm>
              <a:off x="15329473" y="8724878"/>
              <a:ext cx="4141" cy="10357"/>
            </a:xfrm>
            <a:custGeom>
              <a:avLst/>
              <a:gdLst/>
              <a:ahLst/>
              <a:cxnLst/>
              <a:rect l="0" t="0" r="0" b="0"/>
              <a:pathLst>
                <a:path w="120000" h="120000" extrusionOk="0">
                  <a:moveTo>
                    <a:pt x="105000" y="0"/>
                  </a:moveTo>
                  <a:lnTo>
                    <a:pt x="105000" y="114545"/>
                  </a:lnTo>
                  <a:lnTo>
                    <a:pt x="0" y="76363"/>
                  </a:lnTo>
                  <a:lnTo>
                    <a:pt x="10500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73" name="Shape 3073"/>
            <p:cNvSpPr/>
            <p:nvPr/>
          </p:nvSpPr>
          <p:spPr>
            <a:xfrm>
              <a:off x="15354326" y="8714522"/>
              <a:ext cx="4141" cy="6212"/>
            </a:xfrm>
            <a:custGeom>
              <a:avLst/>
              <a:gdLst/>
              <a:ahLst/>
              <a:cxnLst/>
              <a:rect l="0" t="0" r="0" b="0"/>
              <a:pathLst>
                <a:path w="120000" h="120000" extrusionOk="0">
                  <a:moveTo>
                    <a:pt x="102857" y="112000"/>
                  </a:moveTo>
                  <a:lnTo>
                    <a:pt x="102857" y="0"/>
                  </a:lnTo>
                  <a:lnTo>
                    <a:pt x="0" y="112000"/>
                  </a:lnTo>
                  <a:lnTo>
                    <a:pt x="102857" y="112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74" name="Shape 3074"/>
            <p:cNvSpPr/>
            <p:nvPr/>
          </p:nvSpPr>
          <p:spPr>
            <a:xfrm>
              <a:off x="14494815" y="10781627"/>
              <a:ext cx="4141" cy="4141"/>
            </a:xfrm>
            <a:custGeom>
              <a:avLst/>
              <a:gdLst/>
              <a:ahLst/>
              <a:cxnLst/>
              <a:rect l="0" t="0" r="0" b="0"/>
              <a:pathLst>
                <a:path w="120000" h="120000" extrusionOk="0">
                  <a:moveTo>
                    <a:pt x="0" y="105000"/>
                  </a:moveTo>
                  <a:lnTo>
                    <a:pt x="105000" y="105000"/>
                  </a:lnTo>
                  <a:lnTo>
                    <a:pt x="0" y="0"/>
                  </a:lnTo>
                  <a:lnTo>
                    <a:pt x="0" y="105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75" name="Shape 3075"/>
            <p:cNvSpPr/>
            <p:nvPr/>
          </p:nvSpPr>
          <p:spPr>
            <a:xfrm>
              <a:off x="14486531" y="10781627"/>
              <a:ext cx="6214" cy="4141"/>
            </a:xfrm>
            <a:custGeom>
              <a:avLst/>
              <a:gdLst/>
              <a:ahLst/>
              <a:cxnLst/>
              <a:rect l="0" t="0" r="0" b="0"/>
              <a:pathLst>
                <a:path w="120000" h="120000" extrusionOk="0">
                  <a:moveTo>
                    <a:pt x="112000" y="0"/>
                  </a:moveTo>
                  <a:lnTo>
                    <a:pt x="112000" y="105000"/>
                  </a:lnTo>
                  <a:lnTo>
                    <a:pt x="0" y="105000"/>
                  </a:lnTo>
                  <a:lnTo>
                    <a:pt x="11200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76" name="Shape 3076"/>
            <p:cNvSpPr/>
            <p:nvPr/>
          </p:nvSpPr>
          <p:spPr>
            <a:xfrm>
              <a:off x="14509314" y="10767127"/>
              <a:ext cx="2070" cy="6214"/>
            </a:xfrm>
            <a:custGeom>
              <a:avLst/>
              <a:gdLst/>
              <a:ahLst/>
              <a:cxnLst/>
              <a:rect l="0" t="0" r="0" b="0"/>
              <a:pathLst>
                <a:path w="120000" h="120000" extrusionOk="0">
                  <a:moveTo>
                    <a:pt x="0" y="0"/>
                  </a:moveTo>
                  <a:lnTo>
                    <a:pt x="0" y="56000"/>
                  </a:lnTo>
                  <a:lnTo>
                    <a:pt x="0" y="112000"/>
                  </a:lnTo>
                  <a:lnTo>
                    <a:pt x="0" y="56000"/>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77" name="Shape 3077"/>
            <p:cNvSpPr/>
            <p:nvPr/>
          </p:nvSpPr>
          <p:spPr>
            <a:xfrm>
              <a:off x="14498956" y="10789911"/>
              <a:ext cx="10355" cy="2070"/>
            </a:xfrm>
            <a:custGeom>
              <a:avLst/>
              <a:gdLst/>
              <a:ahLst/>
              <a:cxnLst/>
              <a:rect l="0" t="0" r="0" b="0"/>
              <a:pathLst>
                <a:path w="120000" h="120000" extrusionOk="0">
                  <a:moveTo>
                    <a:pt x="76363" y="0"/>
                  </a:moveTo>
                  <a:lnTo>
                    <a:pt x="114545" y="0"/>
                  </a:lnTo>
                  <a:lnTo>
                    <a:pt x="0" y="0"/>
                  </a:lnTo>
                  <a:lnTo>
                    <a:pt x="76363"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78" name="Shape 3078"/>
            <p:cNvSpPr/>
            <p:nvPr/>
          </p:nvSpPr>
          <p:spPr>
            <a:xfrm>
              <a:off x="15292193" y="8625460"/>
              <a:ext cx="4141" cy="4141"/>
            </a:xfrm>
            <a:custGeom>
              <a:avLst/>
              <a:gdLst/>
              <a:ahLst/>
              <a:cxnLst/>
              <a:rect l="0" t="0" r="0" b="0"/>
              <a:pathLst>
                <a:path w="120000" h="120000" extrusionOk="0">
                  <a:moveTo>
                    <a:pt x="0" y="0"/>
                  </a:moveTo>
                  <a:lnTo>
                    <a:pt x="105000" y="0"/>
                  </a:lnTo>
                  <a:lnTo>
                    <a:pt x="0" y="102857"/>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79" name="Shape 3079"/>
            <p:cNvSpPr/>
            <p:nvPr/>
          </p:nvSpPr>
          <p:spPr>
            <a:xfrm>
              <a:off x="17539345" y="11572842"/>
              <a:ext cx="2495686" cy="1702562"/>
            </a:xfrm>
            <a:custGeom>
              <a:avLst/>
              <a:gdLst/>
              <a:ahLst/>
              <a:cxnLst/>
              <a:rect l="0" t="0" r="0" b="0"/>
              <a:pathLst>
                <a:path w="120000" h="120000" extrusionOk="0">
                  <a:moveTo>
                    <a:pt x="70984" y="94186"/>
                  </a:moveTo>
                  <a:lnTo>
                    <a:pt x="73015" y="98091"/>
                  </a:lnTo>
                  <a:lnTo>
                    <a:pt x="74754" y="103618"/>
                  </a:lnTo>
                  <a:lnTo>
                    <a:pt x="75680" y="107986"/>
                  </a:lnTo>
                  <a:lnTo>
                    <a:pt x="77102" y="110038"/>
                  </a:lnTo>
                  <a:lnTo>
                    <a:pt x="78208" y="110270"/>
                  </a:lnTo>
                  <a:lnTo>
                    <a:pt x="80556" y="111196"/>
                  </a:lnTo>
                  <a:lnTo>
                    <a:pt x="82295" y="111660"/>
                  </a:lnTo>
                  <a:lnTo>
                    <a:pt x="83853" y="114671"/>
                  </a:lnTo>
                  <a:lnTo>
                    <a:pt x="84959" y="114870"/>
                  </a:lnTo>
                  <a:lnTo>
                    <a:pt x="86539" y="115135"/>
                  </a:lnTo>
                  <a:lnTo>
                    <a:pt x="86833" y="115565"/>
                  </a:lnTo>
                  <a:lnTo>
                    <a:pt x="87465" y="115797"/>
                  </a:lnTo>
                  <a:lnTo>
                    <a:pt x="89046" y="114870"/>
                  </a:lnTo>
                  <a:lnTo>
                    <a:pt x="90129" y="113976"/>
                  </a:lnTo>
                  <a:lnTo>
                    <a:pt x="91710" y="113976"/>
                  </a:lnTo>
                  <a:lnTo>
                    <a:pt x="94080" y="116723"/>
                  </a:lnTo>
                  <a:lnTo>
                    <a:pt x="95322" y="116260"/>
                  </a:lnTo>
                  <a:lnTo>
                    <a:pt x="95638" y="115797"/>
                  </a:lnTo>
                  <a:lnTo>
                    <a:pt x="97219" y="116955"/>
                  </a:lnTo>
                  <a:lnTo>
                    <a:pt x="97828" y="119040"/>
                  </a:lnTo>
                  <a:lnTo>
                    <a:pt x="98302" y="119271"/>
                  </a:lnTo>
                  <a:lnTo>
                    <a:pt x="98619" y="119966"/>
                  </a:lnTo>
                  <a:lnTo>
                    <a:pt x="100357" y="117881"/>
                  </a:lnTo>
                  <a:lnTo>
                    <a:pt x="100673" y="118345"/>
                  </a:lnTo>
                  <a:lnTo>
                    <a:pt x="100809" y="117186"/>
                  </a:lnTo>
                  <a:lnTo>
                    <a:pt x="100673" y="116955"/>
                  </a:lnTo>
                  <a:lnTo>
                    <a:pt x="100357" y="116260"/>
                  </a:lnTo>
                  <a:lnTo>
                    <a:pt x="100041" y="112818"/>
                  </a:lnTo>
                  <a:lnTo>
                    <a:pt x="99251" y="111428"/>
                  </a:lnTo>
                  <a:lnTo>
                    <a:pt x="99251" y="110038"/>
                  </a:lnTo>
                  <a:lnTo>
                    <a:pt x="99251" y="108681"/>
                  </a:lnTo>
                  <a:lnTo>
                    <a:pt x="99725" y="108218"/>
                  </a:lnTo>
                  <a:lnTo>
                    <a:pt x="99883" y="105008"/>
                  </a:lnTo>
                  <a:lnTo>
                    <a:pt x="100809" y="103618"/>
                  </a:lnTo>
                  <a:lnTo>
                    <a:pt x="101441" y="100606"/>
                  </a:lnTo>
                  <a:lnTo>
                    <a:pt x="102073" y="99680"/>
                  </a:lnTo>
                  <a:lnTo>
                    <a:pt x="102705" y="98323"/>
                  </a:lnTo>
                  <a:lnTo>
                    <a:pt x="103495" y="97628"/>
                  </a:lnTo>
                  <a:lnTo>
                    <a:pt x="103337" y="97164"/>
                  </a:lnTo>
                  <a:lnTo>
                    <a:pt x="104127" y="96701"/>
                  </a:lnTo>
                  <a:lnTo>
                    <a:pt x="104895" y="96469"/>
                  </a:lnTo>
                  <a:lnTo>
                    <a:pt x="105527" y="96238"/>
                  </a:lnTo>
                  <a:lnTo>
                    <a:pt x="105211" y="95543"/>
                  </a:lnTo>
                  <a:lnTo>
                    <a:pt x="105685" y="95311"/>
                  </a:lnTo>
                  <a:lnTo>
                    <a:pt x="105527" y="95079"/>
                  </a:lnTo>
                  <a:lnTo>
                    <a:pt x="105685" y="95079"/>
                  </a:lnTo>
                  <a:lnTo>
                    <a:pt x="105527" y="94384"/>
                  </a:lnTo>
                  <a:lnTo>
                    <a:pt x="106792" y="93259"/>
                  </a:lnTo>
                  <a:lnTo>
                    <a:pt x="107424" y="94186"/>
                  </a:lnTo>
                  <a:lnTo>
                    <a:pt x="108214" y="94186"/>
                  </a:lnTo>
                  <a:lnTo>
                    <a:pt x="107108" y="91638"/>
                  </a:lnTo>
                  <a:lnTo>
                    <a:pt x="106476" y="91869"/>
                  </a:lnTo>
                  <a:lnTo>
                    <a:pt x="106001" y="92101"/>
                  </a:lnTo>
                  <a:lnTo>
                    <a:pt x="105685" y="90248"/>
                  </a:lnTo>
                  <a:lnTo>
                    <a:pt x="106317" y="89784"/>
                  </a:lnTo>
                  <a:lnTo>
                    <a:pt x="106634" y="90711"/>
                  </a:lnTo>
                  <a:lnTo>
                    <a:pt x="106634" y="89784"/>
                  </a:lnTo>
                  <a:lnTo>
                    <a:pt x="106792" y="87964"/>
                  </a:lnTo>
                  <a:lnTo>
                    <a:pt x="106476" y="86574"/>
                  </a:lnTo>
                  <a:lnTo>
                    <a:pt x="105053" y="86574"/>
                  </a:lnTo>
                  <a:lnTo>
                    <a:pt x="104444" y="86343"/>
                  </a:lnTo>
                  <a:lnTo>
                    <a:pt x="103811" y="85184"/>
                  </a:lnTo>
                  <a:lnTo>
                    <a:pt x="104127" y="83563"/>
                  </a:lnTo>
                  <a:lnTo>
                    <a:pt x="104579" y="84026"/>
                  </a:lnTo>
                  <a:lnTo>
                    <a:pt x="104444" y="83132"/>
                  </a:lnTo>
                  <a:lnTo>
                    <a:pt x="104127" y="83364"/>
                  </a:lnTo>
                  <a:lnTo>
                    <a:pt x="103337" y="83364"/>
                  </a:lnTo>
                  <a:lnTo>
                    <a:pt x="103021" y="81511"/>
                  </a:lnTo>
                  <a:lnTo>
                    <a:pt x="102705" y="80816"/>
                  </a:lnTo>
                  <a:lnTo>
                    <a:pt x="102547" y="78963"/>
                  </a:lnTo>
                  <a:lnTo>
                    <a:pt x="102547" y="78731"/>
                  </a:lnTo>
                  <a:lnTo>
                    <a:pt x="102863" y="78301"/>
                  </a:lnTo>
                  <a:lnTo>
                    <a:pt x="102705" y="77142"/>
                  </a:lnTo>
                  <a:lnTo>
                    <a:pt x="103653" y="76679"/>
                  </a:lnTo>
                  <a:lnTo>
                    <a:pt x="103811" y="77142"/>
                  </a:lnTo>
                  <a:lnTo>
                    <a:pt x="104127" y="78731"/>
                  </a:lnTo>
                  <a:lnTo>
                    <a:pt x="103811" y="77606"/>
                  </a:lnTo>
                  <a:lnTo>
                    <a:pt x="104285" y="76679"/>
                  </a:lnTo>
                  <a:lnTo>
                    <a:pt x="104895" y="77606"/>
                  </a:lnTo>
                  <a:lnTo>
                    <a:pt x="105211" y="76679"/>
                  </a:lnTo>
                  <a:lnTo>
                    <a:pt x="104444" y="75521"/>
                  </a:lnTo>
                  <a:lnTo>
                    <a:pt x="103495" y="73436"/>
                  </a:lnTo>
                  <a:lnTo>
                    <a:pt x="103021" y="73204"/>
                  </a:lnTo>
                  <a:lnTo>
                    <a:pt x="102863" y="73667"/>
                  </a:lnTo>
                  <a:lnTo>
                    <a:pt x="102231" y="73436"/>
                  </a:lnTo>
                  <a:lnTo>
                    <a:pt x="101915" y="73436"/>
                  </a:lnTo>
                  <a:lnTo>
                    <a:pt x="101147" y="72542"/>
                  </a:lnTo>
                  <a:lnTo>
                    <a:pt x="99725" y="72079"/>
                  </a:lnTo>
                  <a:lnTo>
                    <a:pt x="99093" y="69531"/>
                  </a:lnTo>
                  <a:lnTo>
                    <a:pt x="99093" y="68372"/>
                  </a:lnTo>
                  <a:lnTo>
                    <a:pt x="98935" y="61720"/>
                  </a:lnTo>
                  <a:lnTo>
                    <a:pt x="99093" y="58709"/>
                  </a:lnTo>
                  <a:lnTo>
                    <a:pt x="99093" y="58246"/>
                  </a:lnTo>
                  <a:lnTo>
                    <a:pt x="100041" y="56194"/>
                  </a:lnTo>
                  <a:lnTo>
                    <a:pt x="100357" y="55499"/>
                  </a:lnTo>
                  <a:lnTo>
                    <a:pt x="101283" y="54340"/>
                  </a:lnTo>
                  <a:lnTo>
                    <a:pt x="102073" y="52719"/>
                  </a:lnTo>
                  <a:lnTo>
                    <a:pt x="102231" y="52024"/>
                  </a:lnTo>
                  <a:lnTo>
                    <a:pt x="102231" y="48350"/>
                  </a:lnTo>
                  <a:lnTo>
                    <a:pt x="103021" y="46729"/>
                  </a:lnTo>
                  <a:lnTo>
                    <a:pt x="103021" y="45603"/>
                  </a:lnTo>
                  <a:lnTo>
                    <a:pt x="103811" y="43055"/>
                  </a:lnTo>
                  <a:lnTo>
                    <a:pt x="103337" y="41003"/>
                  </a:lnTo>
                  <a:lnTo>
                    <a:pt x="104127" y="38687"/>
                  </a:lnTo>
                  <a:lnTo>
                    <a:pt x="104444" y="37297"/>
                  </a:lnTo>
                  <a:lnTo>
                    <a:pt x="105211" y="35940"/>
                  </a:lnTo>
                  <a:lnTo>
                    <a:pt x="105843" y="34782"/>
                  </a:lnTo>
                  <a:lnTo>
                    <a:pt x="106001" y="33623"/>
                  </a:lnTo>
                  <a:lnTo>
                    <a:pt x="106001" y="33392"/>
                  </a:lnTo>
                  <a:lnTo>
                    <a:pt x="106634" y="33160"/>
                  </a:lnTo>
                  <a:lnTo>
                    <a:pt x="106792" y="32465"/>
                  </a:lnTo>
                  <a:lnTo>
                    <a:pt x="106634" y="31538"/>
                  </a:lnTo>
                  <a:lnTo>
                    <a:pt x="106792" y="31075"/>
                  </a:lnTo>
                  <a:lnTo>
                    <a:pt x="108056" y="29023"/>
                  </a:lnTo>
                  <a:lnTo>
                    <a:pt x="108530" y="28328"/>
                  </a:lnTo>
                  <a:lnTo>
                    <a:pt x="108982" y="26938"/>
                  </a:lnTo>
                  <a:lnTo>
                    <a:pt x="109772" y="25118"/>
                  </a:lnTo>
                  <a:lnTo>
                    <a:pt x="110088" y="24655"/>
                  </a:lnTo>
                  <a:lnTo>
                    <a:pt x="110720" y="23265"/>
                  </a:lnTo>
                  <a:lnTo>
                    <a:pt x="111194" y="22338"/>
                  </a:lnTo>
                  <a:lnTo>
                    <a:pt x="111962" y="20022"/>
                  </a:lnTo>
                  <a:lnTo>
                    <a:pt x="112594" y="19128"/>
                  </a:lnTo>
                  <a:lnTo>
                    <a:pt x="113226" y="18201"/>
                  </a:lnTo>
                  <a:lnTo>
                    <a:pt x="114807" y="13601"/>
                  </a:lnTo>
                  <a:lnTo>
                    <a:pt x="116681" y="8769"/>
                  </a:lnTo>
                  <a:lnTo>
                    <a:pt x="116997" y="7611"/>
                  </a:lnTo>
                  <a:lnTo>
                    <a:pt x="116681" y="7611"/>
                  </a:lnTo>
                  <a:lnTo>
                    <a:pt x="116681" y="8306"/>
                  </a:lnTo>
                  <a:lnTo>
                    <a:pt x="116365" y="8075"/>
                  </a:lnTo>
                  <a:lnTo>
                    <a:pt x="116997" y="4831"/>
                  </a:lnTo>
                  <a:lnTo>
                    <a:pt x="118261" y="3243"/>
                  </a:lnTo>
                  <a:lnTo>
                    <a:pt x="119977" y="2316"/>
                  </a:lnTo>
                  <a:lnTo>
                    <a:pt x="119029" y="2084"/>
                  </a:lnTo>
                  <a:lnTo>
                    <a:pt x="117787" y="1621"/>
                  </a:lnTo>
                  <a:lnTo>
                    <a:pt x="115890" y="0"/>
                  </a:lnTo>
                  <a:lnTo>
                    <a:pt x="114807" y="463"/>
                  </a:lnTo>
                  <a:lnTo>
                    <a:pt x="112278" y="3938"/>
                  </a:lnTo>
                  <a:lnTo>
                    <a:pt x="111510" y="4368"/>
                  </a:lnTo>
                  <a:lnTo>
                    <a:pt x="111194" y="4368"/>
                  </a:lnTo>
                  <a:lnTo>
                    <a:pt x="110246" y="5295"/>
                  </a:lnTo>
                  <a:lnTo>
                    <a:pt x="109456" y="5526"/>
                  </a:lnTo>
                  <a:lnTo>
                    <a:pt x="108824" y="5990"/>
                  </a:lnTo>
                  <a:lnTo>
                    <a:pt x="108824" y="6221"/>
                  </a:lnTo>
                  <a:lnTo>
                    <a:pt x="108214" y="6221"/>
                  </a:lnTo>
                  <a:lnTo>
                    <a:pt x="108056" y="6221"/>
                  </a:lnTo>
                  <a:lnTo>
                    <a:pt x="107424" y="6453"/>
                  </a:lnTo>
                  <a:lnTo>
                    <a:pt x="106634" y="6916"/>
                  </a:lnTo>
                  <a:lnTo>
                    <a:pt x="105843" y="6916"/>
                  </a:lnTo>
                  <a:lnTo>
                    <a:pt x="104579" y="6221"/>
                  </a:lnTo>
                  <a:lnTo>
                    <a:pt x="105053" y="3706"/>
                  </a:lnTo>
                  <a:lnTo>
                    <a:pt x="104579" y="2316"/>
                  </a:lnTo>
                  <a:lnTo>
                    <a:pt x="104127" y="2779"/>
                  </a:lnTo>
                  <a:lnTo>
                    <a:pt x="104444" y="3243"/>
                  </a:lnTo>
                  <a:lnTo>
                    <a:pt x="104579" y="4136"/>
                  </a:lnTo>
                  <a:lnTo>
                    <a:pt x="103495" y="8538"/>
                  </a:lnTo>
                  <a:lnTo>
                    <a:pt x="102073" y="10821"/>
                  </a:lnTo>
                  <a:lnTo>
                    <a:pt x="100041" y="12443"/>
                  </a:lnTo>
                  <a:lnTo>
                    <a:pt x="98935" y="13138"/>
                  </a:lnTo>
                  <a:lnTo>
                    <a:pt x="98302" y="12675"/>
                  </a:lnTo>
                  <a:lnTo>
                    <a:pt x="97670" y="12443"/>
                  </a:lnTo>
                  <a:lnTo>
                    <a:pt x="97512" y="11285"/>
                  </a:lnTo>
                  <a:lnTo>
                    <a:pt x="97670" y="11516"/>
                  </a:lnTo>
                  <a:lnTo>
                    <a:pt x="97512" y="11285"/>
                  </a:lnTo>
                  <a:lnTo>
                    <a:pt x="95164" y="10821"/>
                  </a:lnTo>
                  <a:lnTo>
                    <a:pt x="94216" y="10358"/>
                  </a:lnTo>
                  <a:lnTo>
                    <a:pt x="92658" y="8306"/>
                  </a:lnTo>
                  <a:lnTo>
                    <a:pt x="91552" y="9464"/>
                  </a:lnTo>
                  <a:lnTo>
                    <a:pt x="89520" y="9895"/>
                  </a:lnTo>
                  <a:lnTo>
                    <a:pt x="88730" y="10358"/>
                  </a:lnTo>
                  <a:lnTo>
                    <a:pt x="87939" y="10821"/>
                  </a:lnTo>
                  <a:lnTo>
                    <a:pt x="87149" y="10821"/>
                  </a:lnTo>
                  <a:lnTo>
                    <a:pt x="86359" y="9895"/>
                  </a:lnTo>
                  <a:lnTo>
                    <a:pt x="84801" y="12675"/>
                  </a:lnTo>
                  <a:lnTo>
                    <a:pt x="84169" y="13833"/>
                  </a:lnTo>
                  <a:lnTo>
                    <a:pt x="82927" y="15653"/>
                  </a:lnTo>
                  <a:lnTo>
                    <a:pt x="82137" y="16811"/>
                  </a:lnTo>
                  <a:lnTo>
                    <a:pt x="81189" y="16811"/>
                  </a:lnTo>
                  <a:lnTo>
                    <a:pt x="80714" y="17275"/>
                  </a:lnTo>
                  <a:lnTo>
                    <a:pt x="79157" y="17506"/>
                  </a:lnTo>
                  <a:lnTo>
                    <a:pt x="78366" y="18433"/>
                  </a:lnTo>
                  <a:lnTo>
                    <a:pt x="75544" y="19591"/>
                  </a:lnTo>
                  <a:lnTo>
                    <a:pt x="74754" y="19128"/>
                  </a:lnTo>
                  <a:lnTo>
                    <a:pt x="72699" y="20286"/>
                  </a:lnTo>
                  <a:lnTo>
                    <a:pt x="72541" y="20485"/>
                  </a:lnTo>
                  <a:lnTo>
                    <a:pt x="70984" y="20485"/>
                  </a:lnTo>
                  <a:lnTo>
                    <a:pt x="70509" y="21180"/>
                  </a:lnTo>
                  <a:lnTo>
                    <a:pt x="70193" y="21180"/>
                  </a:lnTo>
                  <a:lnTo>
                    <a:pt x="68613" y="20717"/>
                  </a:lnTo>
                  <a:lnTo>
                    <a:pt x="68319" y="21180"/>
                  </a:lnTo>
                  <a:lnTo>
                    <a:pt x="65181" y="20485"/>
                  </a:lnTo>
                  <a:lnTo>
                    <a:pt x="65181" y="20286"/>
                  </a:lnTo>
                  <a:lnTo>
                    <a:pt x="65000" y="20485"/>
                  </a:lnTo>
                  <a:lnTo>
                    <a:pt x="63917" y="20022"/>
                  </a:lnTo>
                  <a:lnTo>
                    <a:pt x="62336" y="20717"/>
                  </a:lnTo>
                  <a:lnTo>
                    <a:pt x="60936" y="20485"/>
                  </a:lnTo>
                  <a:lnTo>
                    <a:pt x="59830" y="19128"/>
                  </a:lnTo>
                  <a:lnTo>
                    <a:pt x="59198" y="19128"/>
                  </a:lnTo>
                  <a:lnTo>
                    <a:pt x="57640" y="19591"/>
                  </a:lnTo>
                  <a:lnTo>
                    <a:pt x="56850" y="19591"/>
                  </a:lnTo>
                  <a:lnTo>
                    <a:pt x="56060" y="20286"/>
                  </a:lnTo>
                  <a:lnTo>
                    <a:pt x="55269" y="21180"/>
                  </a:lnTo>
                  <a:lnTo>
                    <a:pt x="51973" y="23265"/>
                  </a:lnTo>
                  <a:lnTo>
                    <a:pt x="50257" y="23960"/>
                  </a:lnTo>
                  <a:lnTo>
                    <a:pt x="48045" y="23728"/>
                  </a:lnTo>
                  <a:lnTo>
                    <a:pt x="47412" y="23265"/>
                  </a:lnTo>
                  <a:lnTo>
                    <a:pt x="47887" y="22801"/>
                  </a:lnTo>
                  <a:lnTo>
                    <a:pt x="46487" y="22338"/>
                  </a:lnTo>
                  <a:lnTo>
                    <a:pt x="46013" y="22338"/>
                  </a:lnTo>
                  <a:lnTo>
                    <a:pt x="43800" y="20286"/>
                  </a:lnTo>
                  <a:lnTo>
                    <a:pt x="43642" y="20022"/>
                  </a:lnTo>
                  <a:lnTo>
                    <a:pt x="41926" y="18201"/>
                  </a:lnTo>
                  <a:lnTo>
                    <a:pt x="41294" y="17275"/>
                  </a:lnTo>
                  <a:lnTo>
                    <a:pt x="41452" y="16811"/>
                  </a:lnTo>
                  <a:lnTo>
                    <a:pt x="41294" y="14495"/>
                  </a:lnTo>
                  <a:lnTo>
                    <a:pt x="40978" y="13833"/>
                  </a:lnTo>
                  <a:lnTo>
                    <a:pt x="40188" y="13601"/>
                  </a:lnTo>
                  <a:lnTo>
                    <a:pt x="40030" y="13833"/>
                  </a:lnTo>
                  <a:lnTo>
                    <a:pt x="39262" y="14760"/>
                  </a:lnTo>
                  <a:lnTo>
                    <a:pt x="38472" y="14991"/>
                  </a:lnTo>
                  <a:lnTo>
                    <a:pt x="37998" y="15653"/>
                  </a:lnTo>
                  <a:lnTo>
                    <a:pt x="37998" y="14991"/>
                  </a:lnTo>
                  <a:lnTo>
                    <a:pt x="36417" y="14760"/>
                  </a:lnTo>
                  <a:lnTo>
                    <a:pt x="35650" y="14065"/>
                  </a:lnTo>
                  <a:lnTo>
                    <a:pt x="35333" y="13601"/>
                  </a:lnTo>
                  <a:lnTo>
                    <a:pt x="35017" y="13138"/>
                  </a:lnTo>
                  <a:lnTo>
                    <a:pt x="34859" y="12906"/>
                  </a:lnTo>
                  <a:lnTo>
                    <a:pt x="34859" y="12675"/>
                  </a:lnTo>
                  <a:lnTo>
                    <a:pt x="34701" y="12675"/>
                  </a:lnTo>
                  <a:lnTo>
                    <a:pt x="34859" y="12443"/>
                  </a:lnTo>
                  <a:lnTo>
                    <a:pt x="35017" y="12675"/>
                  </a:lnTo>
                  <a:lnTo>
                    <a:pt x="35017" y="11980"/>
                  </a:lnTo>
                  <a:lnTo>
                    <a:pt x="35017" y="11516"/>
                  </a:lnTo>
                  <a:lnTo>
                    <a:pt x="35333" y="10821"/>
                  </a:lnTo>
                  <a:lnTo>
                    <a:pt x="34859" y="9464"/>
                  </a:lnTo>
                  <a:lnTo>
                    <a:pt x="34701" y="8538"/>
                  </a:lnTo>
                  <a:lnTo>
                    <a:pt x="34701" y="8075"/>
                  </a:lnTo>
                  <a:lnTo>
                    <a:pt x="34227" y="8306"/>
                  </a:lnTo>
                  <a:lnTo>
                    <a:pt x="33595" y="7611"/>
                  </a:lnTo>
                  <a:lnTo>
                    <a:pt x="33437" y="7380"/>
                  </a:lnTo>
                  <a:lnTo>
                    <a:pt x="33595" y="6916"/>
                  </a:lnTo>
                  <a:lnTo>
                    <a:pt x="33437" y="6453"/>
                  </a:lnTo>
                  <a:lnTo>
                    <a:pt x="33121" y="5526"/>
                  </a:lnTo>
                  <a:lnTo>
                    <a:pt x="32511" y="6221"/>
                  </a:lnTo>
                  <a:lnTo>
                    <a:pt x="31879" y="6916"/>
                  </a:lnTo>
                  <a:lnTo>
                    <a:pt x="31563" y="7611"/>
                  </a:lnTo>
                  <a:lnTo>
                    <a:pt x="31247" y="7380"/>
                  </a:lnTo>
                  <a:lnTo>
                    <a:pt x="30931" y="7611"/>
                  </a:lnTo>
                  <a:lnTo>
                    <a:pt x="30457" y="7380"/>
                  </a:lnTo>
                  <a:lnTo>
                    <a:pt x="30141" y="8538"/>
                  </a:lnTo>
                  <a:lnTo>
                    <a:pt x="29666" y="9233"/>
                  </a:lnTo>
                  <a:lnTo>
                    <a:pt x="29508" y="9464"/>
                  </a:lnTo>
                  <a:lnTo>
                    <a:pt x="27476" y="9663"/>
                  </a:lnTo>
                  <a:lnTo>
                    <a:pt x="27318" y="8769"/>
                  </a:lnTo>
                  <a:lnTo>
                    <a:pt x="26686" y="8769"/>
                  </a:lnTo>
                  <a:lnTo>
                    <a:pt x="25738" y="8306"/>
                  </a:lnTo>
                  <a:lnTo>
                    <a:pt x="24338" y="9464"/>
                  </a:lnTo>
                  <a:lnTo>
                    <a:pt x="24338" y="10590"/>
                  </a:lnTo>
                  <a:lnTo>
                    <a:pt x="23864" y="11516"/>
                  </a:lnTo>
                  <a:lnTo>
                    <a:pt x="23232" y="11748"/>
                  </a:lnTo>
                  <a:lnTo>
                    <a:pt x="24180" y="14760"/>
                  </a:lnTo>
                  <a:lnTo>
                    <a:pt x="24180" y="15885"/>
                  </a:lnTo>
                  <a:lnTo>
                    <a:pt x="22284" y="17506"/>
                  </a:lnTo>
                  <a:lnTo>
                    <a:pt x="20568" y="19128"/>
                  </a:lnTo>
                  <a:lnTo>
                    <a:pt x="17881" y="20022"/>
                  </a:lnTo>
                  <a:lnTo>
                    <a:pt x="16955" y="19591"/>
                  </a:lnTo>
                  <a:lnTo>
                    <a:pt x="16481" y="18201"/>
                  </a:lnTo>
                  <a:lnTo>
                    <a:pt x="16165" y="18433"/>
                  </a:lnTo>
                  <a:lnTo>
                    <a:pt x="15691" y="17970"/>
                  </a:lnTo>
                  <a:lnTo>
                    <a:pt x="14291" y="15885"/>
                  </a:lnTo>
                  <a:lnTo>
                    <a:pt x="13817" y="14760"/>
                  </a:lnTo>
                  <a:lnTo>
                    <a:pt x="13343" y="12675"/>
                  </a:lnTo>
                  <a:lnTo>
                    <a:pt x="13343" y="11516"/>
                  </a:lnTo>
                  <a:lnTo>
                    <a:pt x="12869" y="10821"/>
                  </a:lnTo>
                  <a:lnTo>
                    <a:pt x="12711" y="9233"/>
                  </a:lnTo>
                  <a:lnTo>
                    <a:pt x="11604" y="9233"/>
                  </a:lnTo>
                  <a:lnTo>
                    <a:pt x="11288" y="8306"/>
                  </a:lnTo>
                  <a:lnTo>
                    <a:pt x="10679" y="9233"/>
                  </a:lnTo>
                  <a:lnTo>
                    <a:pt x="11604" y="11516"/>
                  </a:lnTo>
                  <a:lnTo>
                    <a:pt x="10521" y="14065"/>
                  </a:lnTo>
                  <a:lnTo>
                    <a:pt x="10205" y="14495"/>
                  </a:lnTo>
                  <a:lnTo>
                    <a:pt x="9414" y="13833"/>
                  </a:lnTo>
                  <a:lnTo>
                    <a:pt x="8624" y="13833"/>
                  </a:lnTo>
                  <a:lnTo>
                    <a:pt x="8782" y="14760"/>
                  </a:lnTo>
                  <a:lnTo>
                    <a:pt x="8150" y="16116"/>
                  </a:lnTo>
                  <a:lnTo>
                    <a:pt x="7676" y="16348"/>
                  </a:lnTo>
                  <a:lnTo>
                    <a:pt x="5960" y="17043"/>
                  </a:lnTo>
                  <a:lnTo>
                    <a:pt x="5350" y="16811"/>
                  </a:lnTo>
                  <a:lnTo>
                    <a:pt x="3928" y="19360"/>
                  </a:lnTo>
                  <a:lnTo>
                    <a:pt x="3770" y="20022"/>
                  </a:lnTo>
                  <a:lnTo>
                    <a:pt x="3634" y="20286"/>
                  </a:lnTo>
                  <a:lnTo>
                    <a:pt x="2528" y="20485"/>
                  </a:lnTo>
                  <a:lnTo>
                    <a:pt x="2528" y="20717"/>
                  </a:lnTo>
                  <a:lnTo>
                    <a:pt x="3634" y="20717"/>
                  </a:lnTo>
                  <a:lnTo>
                    <a:pt x="3002" y="21180"/>
                  </a:lnTo>
                  <a:lnTo>
                    <a:pt x="3002" y="22107"/>
                  </a:lnTo>
                  <a:lnTo>
                    <a:pt x="3002" y="22338"/>
                  </a:lnTo>
                  <a:lnTo>
                    <a:pt x="2528" y="23265"/>
                  </a:lnTo>
                  <a:lnTo>
                    <a:pt x="2528" y="23728"/>
                  </a:lnTo>
                  <a:lnTo>
                    <a:pt x="2370" y="25813"/>
                  </a:lnTo>
                  <a:lnTo>
                    <a:pt x="2054" y="26938"/>
                  </a:lnTo>
                  <a:lnTo>
                    <a:pt x="1264" y="28328"/>
                  </a:lnTo>
                  <a:lnTo>
                    <a:pt x="1580" y="29023"/>
                  </a:lnTo>
                  <a:lnTo>
                    <a:pt x="1422" y="29255"/>
                  </a:lnTo>
                  <a:lnTo>
                    <a:pt x="2212" y="31075"/>
                  </a:lnTo>
                  <a:lnTo>
                    <a:pt x="1422" y="32697"/>
                  </a:lnTo>
                  <a:lnTo>
                    <a:pt x="1422" y="34318"/>
                  </a:lnTo>
                  <a:lnTo>
                    <a:pt x="316" y="35940"/>
                  </a:lnTo>
                  <a:lnTo>
                    <a:pt x="632" y="35245"/>
                  </a:lnTo>
                  <a:lnTo>
                    <a:pt x="0" y="36370"/>
                  </a:lnTo>
                  <a:lnTo>
                    <a:pt x="158" y="37528"/>
                  </a:lnTo>
                  <a:lnTo>
                    <a:pt x="158" y="37297"/>
                  </a:lnTo>
                  <a:lnTo>
                    <a:pt x="632" y="37528"/>
                  </a:lnTo>
                  <a:lnTo>
                    <a:pt x="1422" y="39845"/>
                  </a:lnTo>
                  <a:lnTo>
                    <a:pt x="1422" y="41665"/>
                  </a:lnTo>
                  <a:lnTo>
                    <a:pt x="1422" y="42824"/>
                  </a:lnTo>
                  <a:lnTo>
                    <a:pt x="3634" y="46497"/>
                  </a:lnTo>
                  <a:lnTo>
                    <a:pt x="5192" y="46497"/>
                  </a:lnTo>
                  <a:lnTo>
                    <a:pt x="6908" y="48350"/>
                  </a:lnTo>
                  <a:lnTo>
                    <a:pt x="8150" y="52024"/>
                  </a:lnTo>
                  <a:lnTo>
                    <a:pt x="8308" y="52719"/>
                  </a:lnTo>
                  <a:lnTo>
                    <a:pt x="9414" y="53877"/>
                  </a:lnTo>
                  <a:lnTo>
                    <a:pt x="12553" y="52487"/>
                  </a:lnTo>
                  <a:lnTo>
                    <a:pt x="16955" y="52487"/>
                  </a:lnTo>
                  <a:lnTo>
                    <a:pt x="17587" y="52719"/>
                  </a:lnTo>
                  <a:lnTo>
                    <a:pt x="17881" y="52719"/>
                  </a:lnTo>
                  <a:lnTo>
                    <a:pt x="19936" y="53877"/>
                  </a:lnTo>
                  <a:lnTo>
                    <a:pt x="20884" y="55267"/>
                  </a:lnTo>
                  <a:lnTo>
                    <a:pt x="21651" y="58246"/>
                  </a:lnTo>
                  <a:lnTo>
                    <a:pt x="22284" y="58477"/>
                  </a:lnTo>
                  <a:lnTo>
                    <a:pt x="23074" y="58246"/>
                  </a:lnTo>
                  <a:lnTo>
                    <a:pt x="25128" y="58246"/>
                  </a:lnTo>
                  <a:lnTo>
                    <a:pt x="26528" y="58477"/>
                  </a:lnTo>
                  <a:lnTo>
                    <a:pt x="27951" y="59172"/>
                  </a:lnTo>
                  <a:lnTo>
                    <a:pt x="28741" y="60794"/>
                  </a:lnTo>
                  <a:lnTo>
                    <a:pt x="29666" y="61952"/>
                  </a:lnTo>
                  <a:lnTo>
                    <a:pt x="31247" y="65162"/>
                  </a:lnTo>
                  <a:lnTo>
                    <a:pt x="31247" y="65857"/>
                  </a:lnTo>
                  <a:lnTo>
                    <a:pt x="31721" y="66089"/>
                  </a:lnTo>
                  <a:lnTo>
                    <a:pt x="32037" y="66089"/>
                  </a:lnTo>
                  <a:lnTo>
                    <a:pt x="32805" y="67015"/>
                  </a:lnTo>
                  <a:lnTo>
                    <a:pt x="33595" y="68141"/>
                  </a:lnTo>
                  <a:lnTo>
                    <a:pt x="34701" y="69067"/>
                  </a:lnTo>
                  <a:lnTo>
                    <a:pt x="36733" y="71152"/>
                  </a:lnTo>
                  <a:lnTo>
                    <a:pt x="37523" y="72542"/>
                  </a:lnTo>
                  <a:lnTo>
                    <a:pt x="38472" y="73204"/>
                  </a:lnTo>
                  <a:lnTo>
                    <a:pt x="39420" y="73436"/>
                  </a:lnTo>
                  <a:lnTo>
                    <a:pt x="40504" y="73436"/>
                  </a:lnTo>
                  <a:lnTo>
                    <a:pt x="40978" y="73899"/>
                  </a:lnTo>
                  <a:lnTo>
                    <a:pt x="41452" y="73436"/>
                  </a:lnTo>
                  <a:lnTo>
                    <a:pt x="41926" y="73667"/>
                  </a:lnTo>
                  <a:lnTo>
                    <a:pt x="43190" y="75521"/>
                  </a:lnTo>
                  <a:lnTo>
                    <a:pt x="44432" y="77606"/>
                  </a:lnTo>
                  <a:lnTo>
                    <a:pt x="45697" y="79194"/>
                  </a:lnTo>
                  <a:lnTo>
                    <a:pt x="46013" y="80353"/>
                  </a:lnTo>
                  <a:lnTo>
                    <a:pt x="48677" y="82669"/>
                  </a:lnTo>
                  <a:lnTo>
                    <a:pt x="49625" y="84026"/>
                  </a:lnTo>
                  <a:lnTo>
                    <a:pt x="51973" y="84258"/>
                  </a:lnTo>
                  <a:lnTo>
                    <a:pt x="52289" y="84489"/>
                  </a:lnTo>
                  <a:lnTo>
                    <a:pt x="53238" y="85879"/>
                  </a:lnTo>
                  <a:lnTo>
                    <a:pt x="54028" y="87269"/>
                  </a:lnTo>
                  <a:lnTo>
                    <a:pt x="56218" y="87733"/>
                  </a:lnTo>
                  <a:lnTo>
                    <a:pt x="56534" y="87733"/>
                  </a:lnTo>
                  <a:lnTo>
                    <a:pt x="57166" y="86574"/>
                  </a:lnTo>
                  <a:lnTo>
                    <a:pt x="59830" y="86806"/>
                  </a:lnTo>
                  <a:lnTo>
                    <a:pt x="62020" y="86574"/>
                  </a:lnTo>
                  <a:lnTo>
                    <a:pt x="62810" y="86806"/>
                  </a:lnTo>
                  <a:lnTo>
                    <a:pt x="66107" y="88659"/>
                  </a:lnTo>
                  <a:lnTo>
                    <a:pt x="68929" y="91174"/>
                  </a:lnTo>
                  <a:lnTo>
                    <a:pt x="70984" y="94186"/>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80" name="Shape 3080"/>
            <p:cNvSpPr/>
            <p:nvPr/>
          </p:nvSpPr>
          <p:spPr>
            <a:xfrm>
              <a:off x="19523468" y="12138290"/>
              <a:ext cx="6214" cy="4141"/>
            </a:xfrm>
            <a:custGeom>
              <a:avLst/>
              <a:gdLst/>
              <a:ahLst/>
              <a:cxnLst/>
              <a:rect l="0" t="0" r="0" b="0"/>
              <a:pathLst>
                <a:path w="120000" h="120000" extrusionOk="0">
                  <a:moveTo>
                    <a:pt x="0" y="0"/>
                  </a:moveTo>
                  <a:lnTo>
                    <a:pt x="56000" y="0"/>
                  </a:lnTo>
                  <a:lnTo>
                    <a:pt x="112000" y="0"/>
                  </a:lnTo>
                  <a:lnTo>
                    <a:pt x="112000" y="105000"/>
                  </a:lnTo>
                  <a:lnTo>
                    <a:pt x="56000" y="105000"/>
                  </a:lnTo>
                  <a:lnTo>
                    <a:pt x="0" y="105000"/>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81" name="Shape 3081"/>
            <p:cNvSpPr/>
            <p:nvPr/>
          </p:nvSpPr>
          <p:spPr>
            <a:xfrm>
              <a:off x="17154120" y="13078635"/>
              <a:ext cx="95271" cy="105633"/>
            </a:xfrm>
            <a:custGeom>
              <a:avLst/>
              <a:gdLst/>
              <a:ahLst/>
              <a:cxnLst/>
              <a:rect l="0" t="0" r="0" b="0"/>
              <a:pathLst>
                <a:path w="120000" h="120000" extrusionOk="0">
                  <a:moveTo>
                    <a:pt x="0" y="41249"/>
                  </a:moveTo>
                  <a:lnTo>
                    <a:pt x="24827" y="74464"/>
                  </a:lnTo>
                  <a:lnTo>
                    <a:pt x="45517" y="100714"/>
                  </a:lnTo>
                  <a:lnTo>
                    <a:pt x="57931" y="111964"/>
                  </a:lnTo>
                  <a:lnTo>
                    <a:pt x="98719" y="119464"/>
                  </a:lnTo>
                  <a:lnTo>
                    <a:pt x="119408" y="100714"/>
                  </a:lnTo>
                  <a:lnTo>
                    <a:pt x="119408" y="52499"/>
                  </a:lnTo>
                  <a:lnTo>
                    <a:pt x="115270" y="41249"/>
                  </a:lnTo>
                  <a:lnTo>
                    <a:pt x="74482" y="14999"/>
                  </a:lnTo>
                  <a:lnTo>
                    <a:pt x="66206" y="18750"/>
                  </a:lnTo>
                  <a:lnTo>
                    <a:pt x="45517" y="11249"/>
                  </a:lnTo>
                  <a:lnTo>
                    <a:pt x="20689" y="0"/>
                  </a:lnTo>
                  <a:lnTo>
                    <a:pt x="8866" y="3749"/>
                  </a:lnTo>
                  <a:lnTo>
                    <a:pt x="0" y="41249"/>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82" name="Shape 3082"/>
            <p:cNvSpPr/>
            <p:nvPr/>
          </p:nvSpPr>
          <p:spPr>
            <a:xfrm>
              <a:off x="19450979" y="11347074"/>
              <a:ext cx="62132" cy="82849"/>
            </a:xfrm>
            <a:custGeom>
              <a:avLst/>
              <a:gdLst/>
              <a:ahLst/>
              <a:cxnLst/>
              <a:rect l="0" t="0" r="0" b="0"/>
              <a:pathLst>
                <a:path w="120000" h="120000" extrusionOk="0">
                  <a:moveTo>
                    <a:pt x="50526" y="95314"/>
                  </a:moveTo>
                  <a:lnTo>
                    <a:pt x="75789" y="119314"/>
                  </a:lnTo>
                  <a:lnTo>
                    <a:pt x="93834" y="104914"/>
                  </a:lnTo>
                  <a:lnTo>
                    <a:pt x="88421" y="72000"/>
                  </a:lnTo>
                  <a:lnTo>
                    <a:pt x="119097" y="57599"/>
                  </a:lnTo>
                  <a:lnTo>
                    <a:pt x="93834" y="52799"/>
                  </a:lnTo>
                  <a:lnTo>
                    <a:pt x="88421" y="0"/>
                  </a:lnTo>
                  <a:lnTo>
                    <a:pt x="25263" y="4800"/>
                  </a:lnTo>
                  <a:lnTo>
                    <a:pt x="0" y="48000"/>
                  </a:lnTo>
                  <a:lnTo>
                    <a:pt x="18947" y="81600"/>
                  </a:lnTo>
                  <a:lnTo>
                    <a:pt x="31578" y="90514"/>
                  </a:lnTo>
                  <a:lnTo>
                    <a:pt x="50526" y="95314"/>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83" name="Shape 3083"/>
            <p:cNvSpPr/>
            <p:nvPr/>
          </p:nvSpPr>
          <p:spPr>
            <a:xfrm>
              <a:off x="19372278" y="11284936"/>
              <a:ext cx="60062" cy="49709"/>
            </a:xfrm>
            <a:custGeom>
              <a:avLst/>
              <a:gdLst/>
              <a:ahLst/>
              <a:cxnLst/>
              <a:rect l="0" t="0" r="0" b="0"/>
              <a:pathLst>
                <a:path w="120000" h="120000" extrusionOk="0">
                  <a:moveTo>
                    <a:pt x="80000" y="104000"/>
                  </a:moveTo>
                  <a:lnTo>
                    <a:pt x="0" y="48000"/>
                  </a:lnTo>
                  <a:lnTo>
                    <a:pt x="0" y="40000"/>
                  </a:lnTo>
                  <a:lnTo>
                    <a:pt x="20000" y="0"/>
                  </a:lnTo>
                  <a:lnTo>
                    <a:pt x="119047" y="8000"/>
                  </a:lnTo>
                  <a:lnTo>
                    <a:pt x="119047" y="56000"/>
                  </a:lnTo>
                  <a:lnTo>
                    <a:pt x="119047" y="118857"/>
                  </a:lnTo>
                  <a:lnTo>
                    <a:pt x="80000" y="104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84" name="Shape 3084"/>
            <p:cNvSpPr/>
            <p:nvPr/>
          </p:nvSpPr>
          <p:spPr>
            <a:xfrm>
              <a:off x="19482045" y="11442353"/>
              <a:ext cx="49706" cy="62136"/>
            </a:xfrm>
            <a:custGeom>
              <a:avLst/>
              <a:gdLst/>
              <a:ahLst/>
              <a:cxnLst/>
              <a:rect l="0" t="0" r="0" b="0"/>
              <a:pathLst>
                <a:path w="120000" h="120000" extrusionOk="0">
                  <a:moveTo>
                    <a:pt x="94857" y="37894"/>
                  </a:moveTo>
                  <a:lnTo>
                    <a:pt x="118857" y="87518"/>
                  </a:lnTo>
                  <a:lnTo>
                    <a:pt x="118857" y="119097"/>
                  </a:lnTo>
                  <a:lnTo>
                    <a:pt x="70857" y="119097"/>
                  </a:lnTo>
                  <a:lnTo>
                    <a:pt x="30857" y="87518"/>
                  </a:lnTo>
                  <a:lnTo>
                    <a:pt x="0" y="56842"/>
                  </a:lnTo>
                  <a:lnTo>
                    <a:pt x="24000" y="25263"/>
                  </a:lnTo>
                  <a:lnTo>
                    <a:pt x="30857" y="12631"/>
                  </a:lnTo>
                  <a:lnTo>
                    <a:pt x="40000" y="0"/>
                  </a:lnTo>
                  <a:lnTo>
                    <a:pt x="62857" y="12631"/>
                  </a:lnTo>
                  <a:lnTo>
                    <a:pt x="40000" y="25263"/>
                  </a:lnTo>
                  <a:lnTo>
                    <a:pt x="78857" y="44210"/>
                  </a:lnTo>
                  <a:lnTo>
                    <a:pt x="94857" y="37894"/>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85" name="Shape 3085"/>
            <p:cNvSpPr/>
            <p:nvPr/>
          </p:nvSpPr>
          <p:spPr>
            <a:xfrm>
              <a:off x="17423364" y="11935307"/>
              <a:ext cx="72489" cy="49709"/>
            </a:xfrm>
            <a:custGeom>
              <a:avLst/>
              <a:gdLst/>
              <a:ahLst/>
              <a:cxnLst/>
              <a:rect l="0" t="0" r="0" b="0"/>
              <a:pathLst>
                <a:path w="120000" h="120000" extrusionOk="0">
                  <a:moveTo>
                    <a:pt x="113766" y="110943"/>
                  </a:moveTo>
                  <a:lnTo>
                    <a:pt x="119220" y="55471"/>
                  </a:lnTo>
                  <a:lnTo>
                    <a:pt x="97402" y="47547"/>
                  </a:lnTo>
                  <a:lnTo>
                    <a:pt x="75584" y="39622"/>
                  </a:lnTo>
                  <a:lnTo>
                    <a:pt x="65454" y="47547"/>
                  </a:lnTo>
                  <a:lnTo>
                    <a:pt x="38181" y="0"/>
                  </a:lnTo>
                  <a:lnTo>
                    <a:pt x="16363" y="9056"/>
                  </a:lnTo>
                  <a:lnTo>
                    <a:pt x="0" y="31698"/>
                  </a:lnTo>
                  <a:lnTo>
                    <a:pt x="0" y="39622"/>
                  </a:lnTo>
                  <a:lnTo>
                    <a:pt x="16363" y="87169"/>
                  </a:lnTo>
                  <a:lnTo>
                    <a:pt x="60000" y="79245"/>
                  </a:lnTo>
                  <a:lnTo>
                    <a:pt x="60000" y="87169"/>
                  </a:lnTo>
                  <a:lnTo>
                    <a:pt x="75584" y="79245"/>
                  </a:lnTo>
                  <a:lnTo>
                    <a:pt x="102857" y="118867"/>
                  </a:lnTo>
                  <a:lnTo>
                    <a:pt x="113766" y="110943"/>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86" name="Shape 3086"/>
            <p:cNvSpPr/>
            <p:nvPr/>
          </p:nvSpPr>
          <p:spPr>
            <a:xfrm>
              <a:off x="17236964" y="11889742"/>
              <a:ext cx="45565" cy="45567"/>
            </a:xfrm>
            <a:custGeom>
              <a:avLst/>
              <a:gdLst/>
              <a:ahLst/>
              <a:cxnLst/>
              <a:rect l="0" t="0" r="0" b="0"/>
              <a:pathLst>
                <a:path w="120000" h="120000" extrusionOk="0">
                  <a:moveTo>
                    <a:pt x="67346" y="0"/>
                  </a:moveTo>
                  <a:lnTo>
                    <a:pt x="75918" y="51428"/>
                  </a:lnTo>
                  <a:lnTo>
                    <a:pt x="110204" y="102857"/>
                  </a:lnTo>
                  <a:lnTo>
                    <a:pt x="118775" y="118775"/>
                  </a:lnTo>
                  <a:lnTo>
                    <a:pt x="24489" y="85714"/>
                  </a:lnTo>
                  <a:lnTo>
                    <a:pt x="15918" y="17142"/>
                  </a:lnTo>
                  <a:lnTo>
                    <a:pt x="0" y="0"/>
                  </a:lnTo>
                  <a:lnTo>
                    <a:pt x="67346"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87" name="Shape 3087"/>
            <p:cNvSpPr/>
            <p:nvPr/>
          </p:nvSpPr>
          <p:spPr>
            <a:xfrm>
              <a:off x="19676731" y="11050886"/>
              <a:ext cx="39351" cy="39352"/>
            </a:xfrm>
            <a:custGeom>
              <a:avLst/>
              <a:gdLst/>
              <a:ahLst/>
              <a:cxnLst/>
              <a:rect l="0" t="0" r="0" b="0"/>
              <a:pathLst>
                <a:path w="120000" h="120000" extrusionOk="0">
                  <a:moveTo>
                    <a:pt x="60000" y="118588"/>
                  </a:moveTo>
                  <a:lnTo>
                    <a:pt x="100000" y="69176"/>
                  </a:lnTo>
                  <a:lnTo>
                    <a:pt x="118571" y="19764"/>
                  </a:lnTo>
                  <a:lnTo>
                    <a:pt x="50000" y="0"/>
                  </a:lnTo>
                  <a:lnTo>
                    <a:pt x="0" y="69176"/>
                  </a:lnTo>
                  <a:lnTo>
                    <a:pt x="60000" y="118588"/>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88" name="Shape 3088"/>
            <p:cNvSpPr/>
            <p:nvPr/>
          </p:nvSpPr>
          <p:spPr>
            <a:xfrm>
              <a:off x="18104759" y="11142021"/>
              <a:ext cx="33136" cy="31067"/>
            </a:xfrm>
            <a:custGeom>
              <a:avLst/>
              <a:gdLst/>
              <a:ahLst/>
              <a:cxnLst/>
              <a:rect l="0" t="0" r="0" b="0"/>
              <a:pathLst>
                <a:path w="120000" h="120000" extrusionOk="0">
                  <a:moveTo>
                    <a:pt x="0" y="118125"/>
                  </a:moveTo>
                  <a:lnTo>
                    <a:pt x="82816" y="105000"/>
                  </a:lnTo>
                  <a:lnTo>
                    <a:pt x="118309" y="39375"/>
                  </a:lnTo>
                  <a:lnTo>
                    <a:pt x="59154" y="0"/>
                  </a:lnTo>
                  <a:lnTo>
                    <a:pt x="0" y="39375"/>
                  </a:lnTo>
                  <a:lnTo>
                    <a:pt x="0" y="105000"/>
                  </a:lnTo>
                  <a:lnTo>
                    <a:pt x="0" y="118125"/>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89" name="Shape 3089"/>
            <p:cNvSpPr/>
            <p:nvPr/>
          </p:nvSpPr>
          <p:spPr>
            <a:xfrm>
              <a:off x="19173451" y="11284936"/>
              <a:ext cx="39350" cy="26927"/>
            </a:xfrm>
            <a:custGeom>
              <a:avLst/>
              <a:gdLst/>
              <a:ahLst/>
              <a:cxnLst/>
              <a:rect l="0" t="0" r="0" b="0"/>
              <a:pathLst>
                <a:path w="120000" h="120000" extrusionOk="0">
                  <a:moveTo>
                    <a:pt x="98571" y="44210"/>
                  </a:moveTo>
                  <a:lnTo>
                    <a:pt x="118571" y="103157"/>
                  </a:lnTo>
                  <a:lnTo>
                    <a:pt x="118571" y="117894"/>
                  </a:lnTo>
                  <a:lnTo>
                    <a:pt x="70000" y="103157"/>
                  </a:lnTo>
                  <a:lnTo>
                    <a:pt x="10000" y="73684"/>
                  </a:lnTo>
                  <a:lnTo>
                    <a:pt x="0" y="0"/>
                  </a:lnTo>
                  <a:lnTo>
                    <a:pt x="78571" y="0"/>
                  </a:lnTo>
                  <a:lnTo>
                    <a:pt x="98571" y="4421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90" name="Shape 3090"/>
            <p:cNvSpPr/>
            <p:nvPr/>
          </p:nvSpPr>
          <p:spPr>
            <a:xfrm>
              <a:off x="17539345" y="11980875"/>
              <a:ext cx="20710" cy="62136"/>
            </a:xfrm>
            <a:custGeom>
              <a:avLst/>
              <a:gdLst/>
              <a:ahLst/>
              <a:cxnLst/>
              <a:rect l="0" t="0" r="0" b="0"/>
              <a:pathLst>
                <a:path w="120000" h="120000" extrusionOk="0">
                  <a:moveTo>
                    <a:pt x="78139" y="25263"/>
                  </a:moveTo>
                  <a:lnTo>
                    <a:pt x="117209" y="12631"/>
                  </a:lnTo>
                  <a:lnTo>
                    <a:pt x="117209" y="0"/>
                  </a:lnTo>
                  <a:lnTo>
                    <a:pt x="0" y="31578"/>
                  </a:lnTo>
                  <a:lnTo>
                    <a:pt x="97674" y="119097"/>
                  </a:lnTo>
                  <a:lnTo>
                    <a:pt x="97674" y="55939"/>
                  </a:lnTo>
                  <a:lnTo>
                    <a:pt x="78139" y="25263"/>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91" name="Shape 3091"/>
            <p:cNvSpPr/>
            <p:nvPr/>
          </p:nvSpPr>
          <p:spPr>
            <a:xfrm>
              <a:off x="17462715" y="11860742"/>
              <a:ext cx="20710" cy="35212"/>
            </a:xfrm>
            <a:custGeom>
              <a:avLst/>
              <a:gdLst/>
              <a:ahLst/>
              <a:cxnLst/>
              <a:rect l="0" t="0" r="0" b="0"/>
              <a:pathLst>
                <a:path w="120000" h="120000" extrusionOk="0">
                  <a:moveTo>
                    <a:pt x="17142" y="118441"/>
                  </a:moveTo>
                  <a:lnTo>
                    <a:pt x="117142" y="107532"/>
                  </a:lnTo>
                  <a:lnTo>
                    <a:pt x="37142" y="0"/>
                  </a:lnTo>
                  <a:lnTo>
                    <a:pt x="0" y="42077"/>
                  </a:lnTo>
                  <a:lnTo>
                    <a:pt x="17142" y="118441"/>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92" name="Shape 3092"/>
            <p:cNvSpPr/>
            <p:nvPr/>
          </p:nvSpPr>
          <p:spPr>
            <a:xfrm>
              <a:off x="16569126" y="14113248"/>
              <a:ext cx="31065" cy="26927"/>
            </a:xfrm>
            <a:custGeom>
              <a:avLst/>
              <a:gdLst/>
              <a:ahLst/>
              <a:cxnLst/>
              <a:rect l="0" t="0" r="0" b="0"/>
              <a:pathLst>
                <a:path w="120000" h="120000" extrusionOk="0">
                  <a:moveTo>
                    <a:pt x="39375" y="117894"/>
                  </a:moveTo>
                  <a:lnTo>
                    <a:pt x="118125" y="73684"/>
                  </a:lnTo>
                  <a:lnTo>
                    <a:pt x="78750" y="0"/>
                  </a:lnTo>
                  <a:lnTo>
                    <a:pt x="0" y="29473"/>
                  </a:lnTo>
                  <a:lnTo>
                    <a:pt x="39375" y="117894"/>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93" name="Shape 3093"/>
            <p:cNvSpPr/>
            <p:nvPr/>
          </p:nvSpPr>
          <p:spPr>
            <a:xfrm>
              <a:off x="19020190" y="11311864"/>
              <a:ext cx="16568" cy="26926"/>
            </a:xfrm>
            <a:custGeom>
              <a:avLst/>
              <a:gdLst/>
              <a:ahLst/>
              <a:cxnLst/>
              <a:rect l="0" t="0" r="0" b="0"/>
              <a:pathLst>
                <a:path w="120000" h="120000" extrusionOk="0">
                  <a:moveTo>
                    <a:pt x="96000" y="117894"/>
                  </a:moveTo>
                  <a:lnTo>
                    <a:pt x="116571" y="0"/>
                  </a:lnTo>
                  <a:lnTo>
                    <a:pt x="0" y="44210"/>
                  </a:lnTo>
                  <a:lnTo>
                    <a:pt x="24000" y="117894"/>
                  </a:lnTo>
                  <a:lnTo>
                    <a:pt x="96000" y="117894"/>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94" name="Shape 3094"/>
            <p:cNvSpPr/>
            <p:nvPr/>
          </p:nvSpPr>
          <p:spPr>
            <a:xfrm>
              <a:off x="19575246" y="11220728"/>
              <a:ext cx="14497" cy="22783"/>
            </a:xfrm>
            <a:custGeom>
              <a:avLst/>
              <a:gdLst/>
              <a:ahLst/>
              <a:cxnLst/>
              <a:rect l="0" t="0" r="0" b="0"/>
              <a:pathLst>
                <a:path w="120000" h="120000" extrusionOk="0">
                  <a:moveTo>
                    <a:pt x="0" y="0"/>
                  </a:moveTo>
                  <a:lnTo>
                    <a:pt x="115862" y="0"/>
                  </a:lnTo>
                  <a:lnTo>
                    <a:pt x="86896" y="67200"/>
                  </a:lnTo>
                  <a:lnTo>
                    <a:pt x="0" y="117600"/>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95" name="Shape 3095"/>
            <p:cNvSpPr/>
            <p:nvPr/>
          </p:nvSpPr>
          <p:spPr>
            <a:xfrm>
              <a:off x="17570412" y="12018159"/>
              <a:ext cx="4141" cy="4141"/>
            </a:xfrm>
            <a:custGeom>
              <a:avLst/>
              <a:gdLst/>
              <a:ahLst/>
              <a:cxnLst/>
              <a:rect l="0" t="0" r="0" b="0"/>
              <a:pathLst>
                <a:path w="120000" h="120000" extrusionOk="0">
                  <a:moveTo>
                    <a:pt x="0" y="0"/>
                  </a:moveTo>
                  <a:lnTo>
                    <a:pt x="105000" y="105000"/>
                  </a:lnTo>
                  <a:lnTo>
                    <a:pt x="0" y="105000"/>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96" name="Shape 3096"/>
            <p:cNvSpPr/>
            <p:nvPr/>
          </p:nvSpPr>
          <p:spPr>
            <a:xfrm>
              <a:off x="17560056" y="12001589"/>
              <a:ext cx="10355" cy="4141"/>
            </a:xfrm>
            <a:custGeom>
              <a:avLst/>
              <a:gdLst/>
              <a:ahLst/>
              <a:cxnLst/>
              <a:rect l="0" t="0" r="0" b="0"/>
              <a:pathLst>
                <a:path w="120000" h="120000" extrusionOk="0">
                  <a:moveTo>
                    <a:pt x="0" y="0"/>
                  </a:moveTo>
                  <a:lnTo>
                    <a:pt x="114545" y="105000"/>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97" name="Shape 3097"/>
            <p:cNvSpPr/>
            <p:nvPr/>
          </p:nvSpPr>
          <p:spPr>
            <a:xfrm>
              <a:off x="19643593" y="13233979"/>
              <a:ext cx="4141" cy="4141"/>
            </a:xfrm>
            <a:custGeom>
              <a:avLst/>
              <a:gdLst/>
              <a:ahLst/>
              <a:cxnLst/>
              <a:rect l="0" t="0" r="0" b="0"/>
              <a:pathLst>
                <a:path w="120000" h="120000" extrusionOk="0">
                  <a:moveTo>
                    <a:pt x="0" y="105000"/>
                  </a:moveTo>
                  <a:lnTo>
                    <a:pt x="102857" y="105000"/>
                  </a:lnTo>
                  <a:lnTo>
                    <a:pt x="0" y="0"/>
                  </a:lnTo>
                  <a:lnTo>
                    <a:pt x="0" y="105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98" name="Shape 3098"/>
            <p:cNvSpPr/>
            <p:nvPr/>
          </p:nvSpPr>
          <p:spPr>
            <a:xfrm>
              <a:off x="19618740" y="11197946"/>
              <a:ext cx="4141" cy="4141"/>
            </a:xfrm>
            <a:custGeom>
              <a:avLst/>
              <a:gdLst/>
              <a:ahLst/>
              <a:cxnLst/>
              <a:rect l="0" t="0" r="0" b="0"/>
              <a:pathLst>
                <a:path w="120000" h="120000" extrusionOk="0">
                  <a:moveTo>
                    <a:pt x="0" y="105000"/>
                  </a:moveTo>
                  <a:lnTo>
                    <a:pt x="105000" y="0"/>
                  </a:lnTo>
                  <a:lnTo>
                    <a:pt x="0" y="0"/>
                  </a:lnTo>
                  <a:lnTo>
                    <a:pt x="0" y="105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99" name="Shape 3099"/>
            <p:cNvSpPr/>
            <p:nvPr/>
          </p:nvSpPr>
          <p:spPr>
            <a:xfrm>
              <a:off x="20016392" y="9677650"/>
              <a:ext cx="1219884" cy="2294938"/>
            </a:xfrm>
            <a:custGeom>
              <a:avLst/>
              <a:gdLst/>
              <a:ahLst/>
              <a:cxnLst/>
              <a:rect l="0" t="0" r="0" b="0"/>
              <a:pathLst>
                <a:path w="120000" h="120000" extrusionOk="0">
                  <a:moveTo>
                    <a:pt x="106456" y="35552"/>
                  </a:moveTo>
                  <a:lnTo>
                    <a:pt x="108721" y="37936"/>
                  </a:lnTo>
                  <a:lnTo>
                    <a:pt x="111910" y="39140"/>
                  </a:lnTo>
                  <a:lnTo>
                    <a:pt x="116440" y="39975"/>
                  </a:lnTo>
                  <a:lnTo>
                    <a:pt x="115793" y="40663"/>
                  </a:lnTo>
                  <a:lnTo>
                    <a:pt x="113204" y="44250"/>
                  </a:lnTo>
                  <a:lnTo>
                    <a:pt x="112557" y="45798"/>
                  </a:lnTo>
                  <a:lnTo>
                    <a:pt x="112557" y="48181"/>
                  </a:lnTo>
                  <a:lnTo>
                    <a:pt x="115146" y="49901"/>
                  </a:lnTo>
                  <a:lnTo>
                    <a:pt x="115469" y="51081"/>
                  </a:lnTo>
                  <a:lnTo>
                    <a:pt x="113204" y="54864"/>
                  </a:lnTo>
                  <a:lnTo>
                    <a:pt x="113528" y="56732"/>
                  </a:lnTo>
                  <a:lnTo>
                    <a:pt x="114822" y="57076"/>
                  </a:lnTo>
                  <a:lnTo>
                    <a:pt x="114822" y="57248"/>
                  </a:lnTo>
                  <a:lnTo>
                    <a:pt x="115146" y="58624"/>
                  </a:lnTo>
                  <a:lnTo>
                    <a:pt x="118705" y="59975"/>
                  </a:lnTo>
                  <a:lnTo>
                    <a:pt x="119953" y="60147"/>
                  </a:lnTo>
                  <a:lnTo>
                    <a:pt x="117734" y="61179"/>
                  </a:lnTo>
                  <a:lnTo>
                    <a:pt x="117087" y="61695"/>
                  </a:lnTo>
                  <a:lnTo>
                    <a:pt x="116764" y="62383"/>
                  </a:lnTo>
                  <a:lnTo>
                    <a:pt x="117087" y="63734"/>
                  </a:lnTo>
                  <a:lnTo>
                    <a:pt x="116440" y="64422"/>
                  </a:lnTo>
                  <a:lnTo>
                    <a:pt x="111910" y="67321"/>
                  </a:lnTo>
                  <a:lnTo>
                    <a:pt x="111309" y="66658"/>
                  </a:lnTo>
                  <a:lnTo>
                    <a:pt x="107750" y="65798"/>
                  </a:lnTo>
                  <a:lnTo>
                    <a:pt x="106456" y="66486"/>
                  </a:lnTo>
                  <a:lnTo>
                    <a:pt x="104838" y="65970"/>
                  </a:lnTo>
                  <a:lnTo>
                    <a:pt x="103266" y="64938"/>
                  </a:lnTo>
                  <a:lnTo>
                    <a:pt x="102942" y="64938"/>
                  </a:lnTo>
                  <a:lnTo>
                    <a:pt x="96471" y="65282"/>
                  </a:lnTo>
                  <a:lnTo>
                    <a:pt x="95223" y="65626"/>
                  </a:lnTo>
                  <a:lnTo>
                    <a:pt x="91016" y="66486"/>
                  </a:lnTo>
                  <a:lnTo>
                    <a:pt x="89121" y="66805"/>
                  </a:lnTo>
                  <a:lnTo>
                    <a:pt x="82326" y="68869"/>
                  </a:lnTo>
                  <a:lnTo>
                    <a:pt x="80431" y="69729"/>
                  </a:lnTo>
                  <a:lnTo>
                    <a:pt x="74607" y="71425"/>
                  </a:lnTo>
                  <a:lnTo>
                    <a:pt x="73035" y="72972"/>
                  </a:lnTo>
                  <a:lnTo>
                    <a:pt x="71741" y="74004"/>
                  </a:lnTo>
                  <a:lnTo>
                    <a:pt x="71741" y="74176"/>
                  </a:lnTo>
                  <a:lnTo>
                    <a:pt x="70770" y="75528"/>
                  </a:lnTo>
                  <a:lnTo>
                    <a:pt x="69799" y="76216"/>
                  </a:lnTo>
                  <a:lnTo>
                    <a:pt x="68828" y="77076"/>
                  </a:lnTo>
                  <a:lnTo>
                    <a:pt x="70123" y="78108"/>
                  </a:lnTo>
                  <a:lnTo>
                    <a:pt x="70770" y="78796"/>
                  </a:lnTo>
                  <a:lnTo>
                    <a:pt x="70770" y="79459"/>
                  </a:lnTo>
                  <a:lnTo>
                    <a:pt x="70770" y="80147"/>
                  </a:lnTo>
                  <a:lnTo>
                    <a:pt x="70770" y="81007"/>
                  </a:lnTo>
                  <a:lnTo>
                    <a:pt x="71093" y="82727"/>
                  </a:lnTo>
                  <a:lnTo>
                    <a:pt x="71417" y="83562"/>
                  </a:lnTo>
                  <a:lnTo>
                    <a:pt x="71741" y="85282"/>
                  </a:lnTo>
                  <a:lnTo>
                    <a:pt x="72388" y="88353"/>
                  </a:lnTo>
                  <a:lnTo>
                    <a:pt x="72711" y="90073"/>
                  </a:lnTo>
                  <a:lnTo>
                    <a:pt x="71741" y="92457"/>
                  </a:lnTo>
                  <a:lnTo>
                    <a:pt x="71417" y="92628"/>
                  </a:lnTo>
                  <a:lnTo>
                    <a:pt x="69799" y="93832"/>
                  </a:lnTo>
                  <a:lnTo>
                    <a:pt x="67858" y="95012"/>
                  </a:lnTo>
                  <a:lnTo>
                    <a:pt x="65315" y="96388"/>
                  </a:lnTo>
                  <a:lnTo>
                    <a:pt x="62080" y="97420"/>
                  </a:lnTo>
                  <a:lnTo>
                    <a:pt x="55007" y="98943"/>
                  </a:lnTo>
                  <a:lnTo>
                    <a:pt x="53066" y="99631"/>
                  </a:lnTo>
                  <a:lnTo>
                    <a:pt x="52742" y="99803"/>
                  </a:lnTo>
                  <a:lnTo>
                    <a:pt x="49876" y="102039"/>
                  </a:lnTo>
                  <a:lnTo>
                    <a:pt x="46640" y="104422"/>
                  </a:lnTo>
                  <a:lnTo>
                    <a:pt x="45993" y="104766"/>
                  </a:lnTo>
                  <a:lnTo>
                    <a:pt x="45392" y="105282"/>
                  </a:lnTo>
                  <a:lnTo>
                    <a:pt x="42804" y="106805"/>
                  </a:lnTo>
                  <a:lnTo>
                    <a:pt x="40862" y="108525"/>
                  </a:lnTo>
                  <a:lnTo>
                    <a:pt x="40539" y="109213"/>
                  </a:lnTo>
                  <a:lnTo>
                    <a:pt x="38597" y="114324"/>
                  </a:lnTo>
                  <a:lnTo>
                    <a:pt x="37950" y="115528"/>
                  </a:lnTo>
                  <a:lnTo>
                    <a:pt x="37026" y="116560"/>
                  </a:lnTo>
                  <a:lnTo>
                    <a:pt x="33466" y="119287"/>
                  </a:lnTo>
                  <a:lnTo>
                    <a:pt x="28659" y="119803"/>
                  </a:lnTo>
                  <a:lnTo>
                    <a:pt x="26394" y="119803"/>
                  </a:lnTo>
                  <a:lnTo>
                    <a:pt x="24453" y="119631"/>
                  </a:lnTo>
                  <a:lnTo>
                    <a:pt x="20292" y="119287"/>
                  </a:lnTo>
                  <a:lnTo>
                    <a:pt x="15808" y="119803"/>
                  </a:lnTo>
                  <a:lnTo>
                    <a:pt x="13543" y="119803"/>
                  </a:lnTo>
                  <a:lnTo>
                    <a:pt x="10955" y="119975"/>
                  </a:lnTo>
                  <a:lnTo>
                    <a:pt x="8690" y="119287"/>
                  </a:lnTo>
                  <a:lnTo>
                    <a:pt x="7719" y="119287"/>
                  </a:lnTo>
                  <a:lnTo>
                    <a:pt x="4853" y="118083"/>
                  </a:lnTo>
                  <a:lnTo>
                    <a:pt x="4206" y="118083"/>
                  </a:lnTo>
                  <a:lnTo>
                    <a:pt x="1294" y="115872"/>
                  </a:lnTo>
                  <a:lnTo>
                    <a:pt x="369" y="114496"/>
                  </a:lnTo>
                  <a:lnTo>
                    <a:pt x="1941" y="113660"/>
                  </a:lnTo>
                  <a:lnTo>
                    <a:pt x="1617" y="112113"/>
                  </a:lnTo>
                  <a:lnTo>
                    <a:pt x="1294" y="111597"/>
                  </a:lnTo>
                  <a:lnTo>
                    <a:pt x="0" y="110393"/>
                  </a:lnTo>
                  <a:lnTo>
                    <a:pt x="1617" y="108697"/>
                  </a:lnTo>
                  <a:lnTo>
                    <a:pt x="1617" y="107665"/>
                  </a:lnTo>
                  <a:lnTo>
                    <a:pt x="1294" y="106461"/>
                  </a:lnTo>
                  <a:lnTo>
                    <a:pt x="369" y="104422"/>
                  </a:lnTo>
                  <a:lnTo>
                    <a:pt x="647" y="102874"/>
                  </a:lnTo>
                  <a:lnTo>
                    <a:pt x="4530" y="102039"/>
                  </a:lnTo>
                  <a:lnTo>
                    <a:pt x="6795" y="101867"/>
                  </a:lnTo>
                  <a:lnTo>
                    <a:pt x="9337" y="101351"/>
                  </a:lnTo>
                  <a:lnTo>
                    <a:pt x="10631" y="100835"/>
                  </a:lnTo>
                  <a:lnTo>
                    <a:pt x="14191" y="99115"/>
                  </a:lnTo>
                  <a:lnTo>
                    <a:pt x="15115" y="98599"/>
                  </a:lnTo>
                  <a:lnTo>
                    <a:pt x="15439" y="97076"/>
                  </a:lnTo>
                  <a:lnTo>
                    <a:pt x="16409" y="95700"/>
                  </a:lnTo>
                  <a:lnTo>
                    <a:pt x="18027" y="94152"/>
                  </a:lnTo>
                  <a:lnTo>
                    <a:pt x="18674" y="92972"/>
                  </a:lnTo>
                  <a:lnTo>
                    <a:pt x="21587" y="90073"/>
                  </a:lnTo>
                  <a:lnTo>
                    <a:pt x="21910" y="88181"/>
                  </a:lnTo>
                  <a:lnTo>
                    <a:pt x="23158" y="86142"/>
                  </a:lnTo>
                  <a:lnTo>
                    <a:pt x="20939" y="84938"/>
                  </a:lnTo>
                  <a:lnTo>
                    <a:pt x="17380" y="82874"/>
                  </a:lnTo>
                  <a:lnTo>
                    <a:pt x="15115" y="81867"/>
                  </a:lnTo>
                  <a:lnTo>
                    <a:pt x="17057" y="79631"/>
                  </a:lnTo>
                  <a:lnTo>
                    <a:pt x="18351" y="79287"/>
                  </a:lnTo>
                  <a:lnTo>
                    <a:pt x="21263" y="78796"/>
                  </a:lnTo>
                  <a:lnTo>
                    <a:pt x="25423" y="77764"/>
                  </a:lnTo>
                  <a:lnTo>
                    <a:pt x="25423" y="77420"/>
                  </a:lnTo>
                  <a:lnTo>
                    <a:pt x="27688" y="76388"/>
                  </a:lnTo>
                  <a:lnTo>
                    <a:pt x="31525" y="76216"/>
                  </a:lnTo>
                  <a:lnTo>
                    <a:pt x="33790" y="76560"/>
                  </a:lnTo>
                  <a:lnTo>
                    <a:pt x="37026" y="76904"/>
                  </a:lnTo>
                  <a:lnTo>
                    <a:pt x="37950" y="76560"/>
                  </a:lnTo>
                  <a:lnTo>
                    <a:pt x="37950" y="76904"/>
                  </a:lnTo>
                  <a:lnTo>
                    <a:pt x="39568" y="76388"/>
                  </a:lnTo>
                  <a:lnTo>
                    <a:pt x="42480" y="74692"/>
                  </a:lnTo>
                  <a:lnTo>
                    <a:pt x="44422" y="71769"/>
                  </a:lnTo>
                  <a:lnTo>
                    <a:pt x="45392" y="69729"/>
                  </a:lnTo>
                  <a:lnTo>
                    <a:pt x="45023" y="65626"/>
                  </a:lnTo>
                  <a:lnTo>
                    <a:pt x="44098" y="65110"/>
                  </a:lnTo>
                  <a:lnTo>
                    <a:pt x="43775" y="64938"/>
                  </a:lnTo>
                  <a:lnTo>
                    <a:pt x="43775" y="65110"/>
                  </a:lnTo>
                  <a:lnTo>
                    <a:pt x="42804" y="65110"/>
                  </a:lnTo>
                  <a:lnTo>
                    <a:pt x="40539" y="64422"/>
                  </a:lnTo>
                  <a:lnTo>
                    <a:pt x="39568" y="63218"/>
                  </a:lnTo>
                  <a:lnTo>
                    <a:pt x="37950" y="61523"/>
                  </a:lnTo>
                  <a:lnTo>
                    <a:pt x="36379" y="60491"/>
                  </a:lnTo>
                  <a:lnTo>
                    <a:pt x="35408" y="59115"/>
                  </a:lnTo>
                  <a:lnTo>
                    <a:pt x="33143" y="53488"/>
                  </a:lnTo>
                  <a:lnTo>
                    <a:pt x="33143" y="51425"/>
                  </a:lnTo>
                  <a:lnTo>
                    <a:pt x="32496" y="49729"/>
                  </a:lnTo>
                  <a:lnTo>
                    <a:pt x="32496" y="47837"/>
                  </a:lnTo>
                  <a:lnTo>
                    <a:pt x="32172" y="46486"/>
                  </a:lnTo>
                  <a:lnTo>
                    <a:pt x="31525" y="44078"/>
                  </a:lnTo>
                  <a:lnTo>
                    <a:pt x="29953" y="40835"/>
                  </a:lnTo>
                  <a:lnTo>
                    <a:pt x="27688" y="37592"/>
                  </a:lnTo>
                  <a:lnTo>
                    <a:pt x="26070" y="36560"/>
                  </a:lnTo>
                  <a:lnTo>
                    <a:pt x="24453" y="34692"/>
                  </a:lnTo>
                  <a:lnTo>
                    <a:pt x="21263" y="32628"/>
                  </a:lnTo>
                  <a:lnTo>
                    <a:pt x="19969" y="32628"/>
                  </a:lnTo>
                  <a:lnTo>
                    <a:pt x="19969" y="32285"/>
                  </a:lnTo>
                  <a:lnTo>
                    <a:pt x="18027" y="30417"/>
                  </a:lnTo>
                  <a:lnTo>
                    <a:pt x="17380" y="29557"/>
                  </a:lnTo>
                  <a:lnTo>
                    <a:pt x="15439" y="25626"/>
                  </a:lnTo>
                  <a:lnTo>
                    <a:pt x="14838" y="25282"/>
                  </a:lnTo>
                  <a:lnTo>
                    <a:pt x="13867" y="23931"/>
                  </a:lnTo>
                  <a:lnTo>
                    <a:pt x="13867" y="22211"/>
                  </a:lnTo>
                  <a:lnTo>
                    <a:pt x="13543" y="21523"/>
                  </a:lnTo>
                  <a:lnTo>
                    <a:pt x="13220" y="20663"/>
                  </a:lnTo>
                  <a:lnTo>
                    <a:pt x="11926" y="17420"/>
                  </a:lnTo>
                  <a:lnTo>
                    <a:pt x="11278" y="16732"/>
                  </a:lnTo>
                  <a:lnTo>
                    <a:pt x="10955" y="16388"/>
                  </a:lnTo>
                  <a:lnTo>
                    <a:pt x="12249" y="15380"/>
                  </a:lnTo>
                  <a:lnTo>
                    <a:pt x="12249" y="14864"/>
                  </a:lnTo>
                  <a:lnTo>
                    <a:pt x="10631" y="12628"/>
                  </a:lnTo>
                  <a:lnTo>
                    <a:pt x="9661" y="11793"/>
                  </a:lnTo>
                  <a:lnTo>
                    <a:pt x="10955" y="10761"/>
                  </a:lnTo>
                  <a:lnTo>
                    <a:pt x="11278" y="9557"/>
                  </a:lnTo>
                  <a:lnTo>
                    <a:pt x="12249" y="9385"/>
                  </a:lnTo>
                  <a:lnTo>
                    <a:pt x="14838" y="7690"/>
                  </a:lnTo>
                  <a:lnTo>
                    <a:pt x="17057" y="7690"/>
                  </a:lnTo>
                  <a:lnTo>
                    <a:pt x="18351" y="8353"/>
                  </a:lnTo>
                  <a:lnTo>
                    <a:pt x="19645" y="8009"/>
                  </a:lnTo>
                  <a:lnTo>
                    <a:pt x="20292" y="8697"/>
                  </a:lnTo>
                  <a:lnTo>
                    <a:pt x="22835" y="7690"/>
                  </a:lnTo>
                  <a:lnTo>
                    <a:pt x="25747" y="8353"/>
                  </a:lnTo>
                  <a:lnTo>
                    <a:pt x="27041" y="8525"/>
                  </a:lnTo>
                  <a:lnTo>
                    <a:pt x="28659" y="8353"/>
                  </a:lnTo>
                  <a:lnTo>
                    <a:pt x="29306" y="7862"/>
                  </a:lnTo>
                  <a:lnTo>
                    <a:pt x="30554" y="8009"/>
                  </a:lnTo>
                  <a:lnTo>
                    <a:pt x="30878" y="8525"/>
                  </a:lnTo>
                  <a:lnTo>
                    <a:pt x="30231" y="8869"/>
                  </a:lnTo>
                  <a:lnTo>
                    <a:pt x="29306" y="9557"/>
                  </a:lnTo>
                  <a:lnTo>
                    <a:pt x="29306" y="10933"/>
                  </a:lnTo>
                  <a:lnTo>
                    <a:pt x="29953" y="11621"/>
                  </a:lnTo>
                  <a:lnTo>
                    <a:pt x="31848" y="12800"/>
                  </a:lnTo>
                  <a:lnTo>
                    <a:pt x="31848" y="13488"/>
                  </a:lnTo>
                  <a:lnTo>
                    <a:pt x="33143" y="13316"/>
                  </a:lnTo>
                  <a:lnTo>
                    <a:pt x="35408" y="12800"/>
                  </a:lnTo>
                  <a:lnTo>
                    <a:pt x="37026" y="12800"/>
                  </a:lnTo>
                  <a:lnTo>
                    <a:pt x="39244" y="12800"/>
                  </a:lnTo>
                  <a:lnTo>
                    <a:pt x="40539" y="12113"/>
                  </a:lnTo>
                  <a:lnTo>
                    <a:pt x="41510" y="12457"/>
                  </a:lnTo>
                  <a:lnTo>
                    <a:pt x="42480" y="12628"/>
                  </a:lnTo>
                  <a:lnTo>
                    <a:pt x="44422" y="13316"/>
                  </a:lnTo>
                  <a:lnTo>
                    <a:pt x="44422" y="11621"/>
                  </a:lnTo>
                  <a:lnTo>
                    <a:pt x="46640" y="11793"/>
                  </a:lnTo>
                  <a:lnTo>
                    <a:pt x="49553" y="11277"/>
                  </a:lnTo>
                  <a:lnTo>
                    <a:pt x="52141" y="11621"/>
                  </a:lnTo>
                  <a:lnTo>
                    <a:pt x="54360" y="12800"/>
                  </a:lnTo>
                  <a:lnTo>
                    <a:pt x="55654" y="13144"/>
                  </a:lnTo>
                  <a:lnTo>
                    <a:pt x="55654" y="12113"/>
                  </a:lnTo>
                  <a:lnTo>
                    <a:pt x="55978" y="11965"/>
                  </a:lnTo>
                  <a:lnTo>
                    <a:pt x="53713" y="11105"/>
                  </a:lnTo>
                  <a:lnTo>
                    <a:pt x="55978" y="9557"/>
                  </a:lnTo>
                  <a:lnTo>
                    <a:pt x="56302" y="9213"/>
                  </a:lnTo>
                  <a:lnTo>
                    <a:pt x="57272" y="7862"/>
                  </a:lnTo>
                  <a:lnTo>
                    <a:pt x="57596" y="7862"/>
                  </a:lnTo>
                  <a:lnTo>
                    <a:pt x="58243" y="6314"/>
                  </a:lnTo>
                  <a:lnTo>
                    <a:pt x="58890" y="4766"/>
                  </a:lnTo>
                  <a:lnTo>
                    <a:pt x="58890" y="4594"/>
                  </a:lnTo>
                  <a:lnTo>
                    <a:pt x="59537" y="2899"/>
                  </a:lnTo>
                  <a:lnTo>
                    <a:pt x="59537" y="835"/>
                  </a:lnTo>
                  <a:lnTo>
                    <a:pt x="60462" y="0"/>
                  </a:lnTo>
                  <a:lnTo>
                    <a:pt x="61756" y="663"/>
                  </a:lnTo>
                  <a:lnTo>
                    <a:pt x="64345" y="663"/>
                  </a:lnTo>
                  <a:lnTo>
                    <a:pt x="66286" y="835"/>
                  </a:lnTo>
                  <a:lnTo>
                    <a:pt x="66610" y="663"/>
                  </a:lnTo>
                  <a:lnTo>
                    <a:pt x="67211" y="835"/>
                  </a:lnTo>
                  <a:lnTo>
                    <a:pt x="68505" y="1351"/>
                  </a:lnTo>
                  <a:lnTo>
                    <a:pt x="71417" y="835"/>
                  </a:lnTo>
                  <a:lnTo>
                    <a:pt x="74006" y="663"/>
                  </a:lnTo>
                  <a:lnTo>
                    <a:pt x="76224" y="835"/>
                  </a:lnTo>
                  <a:lnTo>
                    <a:pt x="77519" y="1351"/>
                  </a:lnTo>
                  <a:lnTo>
                    <a:pt x="74283" y="3759"/>
                  </a:lnTo>
                  <a:lnTo>
                    <a:pt x="74283" y="4766"/>
                  </a:lnTo>
                  <a:lnTo>
                    <a:pt x="74283" y="5110"/>
                  </a:lnTo>
                  <a:lnTo>
                    <a:pt x="74283" y="6314"/>
                  </a:lnTo>
                  <a:lnTo>
                    <a:pt x="75901" y="9385"/>
                  </a:lnTo>
                  <a:lnTo>
                    <a:pt x="76224" y="9557"/>
                  </a:lnTo>
                  <a:lnTo>
                    <a:pt x="72388" y="12628"/>
                  </a:lnTo>
                  <a:lnTo>
                    <a:pt x="72388" y="12800"/>
                  </a:lnTo>
                  <a:lnTo>
                    <a:pt x="67858" y="16044"/>
                  </a:lnTo>
                  <a:lnTo>
                    <a:pt x="65639" y="18796"/>
                  </a:lnTo>
                  <a:lnTo>
                    <a:pt x="65315" y="19312"/>
                  </a:lnTo>
                  <a:lnTo>
                    <a:pt x="65639" y="21007"/>
                  </a:lnTo>
                  <a:lnTo>
                    <a:pt x="68505" y="22555"/>
                  </a:lnTo>
                  <a:lnTo>
                    <a:pt x="68505" y="25626"/>
                  </a:lnTo>
                  <a:lnTo>
                    <a:pt x="72388" y="27174"/>
                  </a:lnTo>
                  <a:lnTo>
                    <a:pt x="77195" y="28181"/>
                  </a:lnTo>
                  <a:lnTo>
                    <a:pt x="84915" y="28181"/>
                  </a:lnTo>
                  <a:lnTo>
                    <a:pt x="86856" y="28034"/>
                  </a:lnTo>
                  <a:lnTo>
                    <a:pt x="90693" y="29729"/>
                  </a:lnTo>
                  <a:lnTo>
                    <a:pt x="91987" y="31277"/>
                  </a:lnTo>
                  <a:lnTo>
                    <a:pt x="93929" y="32285"/>
                  </a:lnTo>
                  <a:lnTo>
                    <a:pt x="96841" y="33316"/>
                  </a:lnTo>
                  <a:lnTo>
                    <a:pt x="99060" y="34176"/>
                  </a:lnTo>
                  <a:lnTo>
                    <a:pt x="103266" y="35208"/>
                  </a:lnTo>
                  <a:lnTo>
                    <a:pt x="106456" y="35552"/>
                  </a:lnTo>
                </a:path>
              </a:pathLst>
            </a:custGeom>
            <a:solidFill>
              <a:schemeClr val="accent2"/>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00" name="Shape 3100"/>
            <p:cNvSpPr/>
            <p:nvPr/>
          </p:nvSpPr>
          <p:spPr>
            <a:xfrm>
              <a:off x="20790987" y="9043850"/>
              <a:ext cx="10355" cy="10357"/>
            </a:xfrm>
            <a:custGeom>
              <a:avLst/>
              <a:gdLst/>
              <a:ahLst/>
              <a:cxnLst/>
              <a:rect l="0" t="0" r="0" b="0"/>
              <a:pathLst>
                <a:path w="120000" h="120000" extrusionOk="0">
                  <a:moveTo>
                    <a:pt x="76363" y="0"/>
                  </a:moveTo>
                  <a:lnTo>
                    <a:pt x="114545" y="114545"/>
                  </a:lnTo>
                  <a:lnTo>
                    <a:pt x="0" y="38181"/>
                  </a:lnTo>
                  <a:lnTo>
                    <a:pt x="76363"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01" name="Shape 3101"/>
            <p:cNvSpPr/>
            <p:nvPr/>
          </p:nvSpPr>
          <p:spPr>
            <a:xfrm>
              <a:off x="19788570" y="8654457"/>
              <a:ext cx="1186747" cy="1282101"/>
            </a:xfrm>
            <a:custGeom>
              <a:avLst/>
              <a:gdLst/>
              <a:ahLst/>
              <a:cxnLst/>
              <a:rect l="0" t="0" r="0" b="0"/>
              <a:pathLst>
                <a:path w="120000" h="120000" extrusionOk="0">
                  <a:moveTo>
                    <a:pt x="83610" y="104032"/>
                  </a:moveTo>
                  <a:lnTo>
                    <a:pt x="84275" y="100997"/>
                  </a:lnTo>
                  <a:lnTo>
                    <a:pt x="84275" y="97302"/>
                  </a:lnTo>
                  <a:lnTo>
                    <a:pt x="85225" y="95806"/>
                  </a:lnTo>
                  <a:lnTo>
                    <a:pt x="86555" y="96994"/>
                  </a:lnTo>
                  <a:lnTo>
                    <a:pt x="89216" y="96994"/>
                  </a:lnTo>
                  <a:lnTo>
                    <a:pt x="91211" y="97302"/>
                  </a:lnTo>
                  <a:lnTo>
                    <a:pt x="91543" y="96994"/>
                  </a:lnTo>
                  <a:lnTo>
                    <a:pt x="92161" y="97302"/>
                  </a:lnTo>
                  <a:lnTo>
                    <a:pt x="93491" y="98225"/>
                  </a:lnTo>
                  <a:lnTo>
                    <a:pt x="96484" y="97302"/>
                  </a:lnTo>
                  <a:lnTo>
                    <a:pt x="99144" y="96994"/>
                  </a:lnTo>
                  <a:lnTo>
                    <a:pt x="101425" y="97302"/>
                  </a:lnTo>
                  <a:lnTo>
                    <a:pt x="102755" y="98225"/>
                  </a:lnTo>
                  <a:lnTo>
                    <a:pt x="104085" y="96994"/>
                  </a:lnTo>
                  <a:lnTo>
                    <a:pt x="105748" y="95806"/>
                  </a:lnTo>
                  <a:lnTo>
                    <a:pt x="110023" y="89340"/>
                  </a:lnTo>
                  <a:lnTo>
                    <a:pt x="112351" y="83533"/>
                  </a:lnTo>
                  <a:lnTo>
                    <a:pt x="113016" y="82609"/>
                  </a:lnTo>
                  <a:lnTo>
                    <a:pt x="115629" y="78343"/>
                  </a:lnTo>
                  <a:lnTo>
                    <a:pt x="116627" y="76803"/>
                  </a:lnTo>
                  <a:lnTo>
                    <a:pt x="119952" y="70997"/>
                  </a:lnTo>
                  <a:lnTo>
                    <a:pt x="119287" y="70689"/>
                  </a:lnTo>
                  <a:lnTo>
                    <a:pt x="118289" y="70381"/>
                  </a:lnTo>
                  <a:lnTo>
                    <a:pt x="117624" y="69765"/>
                  </a:lnTo>
                  <a:lnTo>
                    <a:pt x="116294" y="68225"/>
                  </a:lnTo>
                  <a:lnTo>
                    <a:pt x="115296" y="67038"/>
                  </a:lnTo>
                  <a:lnTo>
                    <a:pt x="114014" y="64882"/>
                  </a:lnTo>
                  <a:lnTo>
                    <a:pt x="112351" y="63958"/>
                  </a:lnTo>
                  <a:lnTo>
                    <a:pt x="112019" y="63958"/>
                  </a:lnTo>
                  <a:lnTo>
                    <a:pt x="110356" y="64882"/>
                  </a:lnTo>
                  <a:lnTo>
                    <a:pt x="108693" y="63651"/>
                  </a:lnTo>
                  <a:lnTo>
                    <a:pt x="110023" y="60923"/>
                  </a:lnTo>
                  <a:lnTo>
                    <a:pt x="108693" y="59384"/>
                  </a:lnTo>
                  <a:lnTo>
                    <a:pt x="108693" y="58152"/>
                  </a:lnTo>
                  <a:lnTo>
                    <a:pt x="107363" y="56612"/>
                  </a:lnTo>
                  <a:lnTo>
                    <a:pt x="108361" y="53577"/>
                  </a:lnTo>
                  <a:lnTo>
                    <a:pt x="107695" y="52346"/>
                  </a:lnTo>
                  <a:lnTo>
                    <a:pt x="109026" y="51730"/>
                  </a:lnTo>
                  <a:lnTo>
                    <a:pt x="107695" y="48958"/>
                  </a:lnTo>
                  <a:lnTo>
                    <a:pt x="109026" y="43152"/>
                  </a:lnTo>
                  <a:lnTo>
                    <a:pt x="107695" y="42536"/>
                  </a:lnTo>
                  <a:lnTo>
                    <a:pt x="106698" y="41920"/>
                  </a:lnTo>
                  <a:lnTo>
                    <a:pt x="107363" y="41612"/>
                  </a:lnTo>
                  <a:lnTo>
                    <a:pt x="108693" y="40733"/>
                  </a:lnTo>
                  <a:lnTo>
                    <a:pt x="104085" y="37346"/>
                  </a:lnTo>
                  <a:lnTo>
                    <a:pt x="104085" y="38577"/>
                  </a:lnTo>
                  <a:lnTo>
                    <a:pt x="103087" y="38885"/>
                  </a:lnTo>
                  <a:lnTo>
                    <a:pt x="103087" y="37961"/>
                  </a:lnTo>
                  <a:lnTo>
                    <a:pt x="102755" y="37961"/>
                  </a:lnTo>
                  <a:lnTo>
                    <a:pt x="102090" y="37961"/>
                  </a:lnTo>
                  <a:lnTo>
                    <a:pt x="102090" y="37653"/>
                  </a:lnTo>
                  <a:lnTo>
                    <a:pt x="101092" y="37346"/>
                  </a:lnTo>
                  <a:lnTo>
                    <a:pt x="98479" y="37346"/>
                  </a:lnTo>
                  <a:lnTo>
                    <a:pt x="98147" y="36114"/>
                  </a:lnTo>
                  <a:lnTo>
                    <a:pt x="96817" y="36422"/>
                  </a:lnTo>
                  <a:lnTo>
                    <a:pt x="96817" y="37653"/>
                  </a:lnTo>
                  <a:lnTo>
                    <a:pt x="96817" y="38885"/>
                  </a:lnTo>
                  <a:lnTo>
                    <a:pt x="96817" y="37961"/>
                  </a:lnTo>
                  <a:lnTo>
                    <a:pt x="96484" y="38885"/>
                  </a:lnTo>
                  <a:lnTo>
                    <a:pt x="95819" y="36730"/>
                  </a:lnTo>
                  <a:lnTo>
                    <a:pt x="94821" y="36730"/>
                  </a:lnTo>
                  <a:lnTo>
                    <a:pt x="94489" y="37346"/>
                  </a:lnTo>
                  <a:lnTo>
                    <a:pt x="93824" y="37961"/>
                  </a:lnTo>
                  <a:lnTo>
                    <a:pt x="94489" y="38885"/>
                  </a:lnTo>
                  <a:lnTo>
                    <a:pt x="94489" y="39501"/>
                  </a:lnTo>
                  <a:lnTo>
                    <a:pt x="92826" y="38885"/>
                  </a:lnTo>
                  <a:lnTo>
                    <a:pt x="92826" y="38577"/>
                  </a:lnTo>
                  <a:lnTo>
                    <a:pt x="92826" y="37653"/>
                  </a:lnTo>
                  <a:lnTo>
                    <a:pt x="91543" y="36114"/>
                  </a:lnTo>
                  <a:lnTo>
                    <a:pt x="90546" y="37653"/>
                  </a:lnTo>
                  <a:lnTo>
                    <a:pt x="85558" y="41920"/>
                  </a:lnTo>
                  <a:lnTo>
                    <a:pt x="84275" y="41920"/>
                  </a:lnTo>
                  <a:lnTo>
                    <a:pt x="83610" y="41612"/>
                  </a:lnTo>
                  <a:lnTo>
                    <a:pt x="82612" y="39501"/>
                  </a:lnTo>
                  <a:lnTo>
                    <a:pt x="79619" y="37346"/>
                  </a:lnTo>
                  <a:lnTo>
                    <a:pt x="77624" y="34882"/>
                  </a:lnTo>
                  <a:lnTo>
                    <a:pt x="74014" y="32771"/>
                  </a:lnTo>
                  <a:lnTo>
                    <a:pt x="72019" y="29384"/>
                  </a:lnTo>
                  <a:lnTo>
                    <a:pt x="71021" y="29076"/>
                  </a:lnTo>
                  <a:lnTo>
                    <a:pt x="69738" y="24809"/>
                  </a:lnTo>
                  <a:lnTo>
                    <a:pt x="68076" y="21422"/>
                  </a:lnTo>
                  <a:lnTo>
                    <a:pt x="65748" y="20190"/>
                  </a:lnTo>
                  <a:lnTo>
                    <a:pt x="63752" y="20498"/>
                  </a:lnTo>
                  <a:lnTo>
                    <a:pt x="61805" y="23269"/>
                  </a:lnTo>
                  <a:lnTo>
                    <a:pt x="60475" y="21730"/>
                  </a:lnTo>
                  <a:lnTo>
                    <a:pt x="53871" y="18695"/>
                  </a:lnTo>
                  <a:lnTo>
                    <a:pt x="50213" y="17155"/>
                  </a:lnTo>
                  <a:lnTo>
                    <a:pt x="49881" y="15923"/>
                  </a:lnTo>
                  <a:lnTo>
                    <a:pt x="52874" y="15923"/>
                  </a:lnTo>
                  <a:lnTo>
                    <a:pt x="54489" y="12844"/>
                  </a:lnTo>
                  <a:lnTo>
                    <a:pt x="54489" y="10733"/>
                  </a:lnTo>
                  <a:lnTo>
                    <a:pt x="55486" y="10425"/>
                  </a:lnTo>
                  <a:lnTo>
                    <a:pt x="54821" y="9193"/>
                  </a:lnTo>
                  <a:lnTo>
                    <a:pt x="52874" y="7346"/>
                  </a:lnTo>
                  <a:lnTo>
                    <a:pt x="51876" y="8269"/>
                  </a:lnTo>
                  <a:lnTo>
                    <a:pt x="50878" y="6114"/>
                  </a:lnTo>
                  <a:lnTo>
                    <a:pt x="50878" y="4618"/>
                  </a:lnTo>
                  <a:lnTo>
                    <a:pt x="48551" y="4310"/>
                  </a:lnTo>
                  <a:lnTo>
                    <a:pt x="48551" y="3079"/>
                  </a:lnTo>
                  <a:lnTo>
                    <a:pt x="47553" y="2463"/>
                  </a:lnTo>
                  <a:lnTo>
                    <a:pt x="46555" y="2771"/>
                  </a:lnTo>
                  <a:lnTo>
                    <a:pt x="44608" y="1231"/>
                  </a:lnTo>
                  <a:lnTo>
                    <a:pt x="43610" y="1539"/>
                  </a:lnTo>
                  <a:lnTo>
                    <a:pt x="42945" y="0"/>
                  </a:lnTo>
                  <a:lnTo>
                    <a:pt x="41947" y="0"/>
                  </a:lnTo>
                  <a:lnTo>
                    <a:pt x="41615" y="307"/>
                  </a:lnTo>
                  <a:lnTo>
                    <a:pt x="40617" y="307"/>
                  </a:lnTo>
                  <a:lnTo>
                    <a:pt x="40285" y="1231"/>
                  </a:lnTo>
                  <a:lnTo>
                    <a:pt x="38954" y="615"/>
                  </a:lnTo>
                  <a:lnTo>
                    <a:pt x="38622" y="1847"/>
                  </a:lnTo>
                  <a:lnTo>
                    <a:pt x="37007" y="2463"/>
                  </a:lnTo>
                  <a:lnTo>
                    <a:pt x="37007" y="2771"/>
                  </a:lnTo>
                  <a:lnTo>
                    <a:pt x="36674" y="4310"/>
                  </a:lnTo>
                  <a:lnTo>
                    <a:pt x="34014" y="4882"/>
                  </a:lnTo>
                  <a:lnTo>
                    <a:pt x="32684" y="4310"/>
                  </a:lnTo>
                  <a:lnTo>
                    <a:pt x="31401" y="4002"/>
                  </a:lnTo>
                  <a:lnTo>
                    <a:pt x="31021" y="4618"/>
                  </a:lnTo>
                  <a:lnTo>
                    <a:pt x="27410" y="4882"/>
                  </a:lnTo>
                  <a:lnTo>
                    <a:pt x="26080" y="4618"/>
                  </a:lnTo>
                  <a:lnTo>
                    <a:pt x="25083" y="4618"/>
                  </a:lnTo>
                  <a:lnTo>
                    <a:pt x="23467" y="4002"/>
                  </a:lnTo>
                  <a:lnTo>
                    <a:pt x="18812" y="4310"/>
                  </a:lnTo>
                  <a:lnTo>
                    <a:pt x="16484" y="6114"/>
                  </a:lnTo>
                  <a:lnTo>
                    <a:pt x="16484" y="7653"/>
                  </a:lnTo>
                  <a:lnTo>
                    <a:pt x="16817" y="8269"/>
                  </a:lnTo>
                  <a:lnTo>
                    <a:pt x="17482" y="10733"/>
                  </a:lnTo>
                  <a:lnTo>
                    <a:pt x="18812" y="14076"/>
                  </a:lnTo>
                  <a:lnTo>
                    <a:pt x="18147" y="16231"/>
                  </a:lnTo>
                  <a:lnTo>
                    <a:pt x="18147" y="16539"/>
                  </a:lnTo>
                  <a:lnTo>
                    <a:pt x="15866" y="19882"/>
                  </a:lnTo>
                  <a:lnTo>
                    <a:pt x="15866" y="20806"/>
                  </a:lnTo>
                  <a:lnTo>
                    <a:pt x="15201" y="21730"/>
                  </a:lnTo>
                  <a:lnTo>
                    <a:pt x="12541" y="22961"/>
                  </a:lnTo>
                  <a:lnTo>
                    <a:pt x="10878" y="23577"/>
                  </a:lnTo>
                  <a:lnTo>
                    <a:pt x="10878" y="25689"/>
                  </a:lnTo>
                  <a:lnTo>
                    <a:pt x="10213" y="26041"/>
                  </a:lnTo>
                  <a:lnTo>
                    <a:pt x="8883" y="25117"/>
                  </a:lnTo>
                  <a:lnTo>
                    <a:pt x="5605" y="24809"/>
                  </a:lnTo>
                  <a:lnTo>
                    <a:pt x="5605" y="25117"/>
                  </a:lnTo>
                  <a:lnTo>
                    <a:pt x="3277" y="24809"/>
                  </a:lnTo>
                  <a:lnTo>
                    <a:pt x="1947" y="24501"/>
                  </a:lnTo>
                  <a:lnTo>
                    <a:pt x="1947" y="25689"/>
                  </a:lnTo>
                  <a:lnTo>
                    <a:pt x="3277" y="26348"/>
                  </a:lnTo>
                  <a:lnTo>
                    <a:pt x="2945" y="29076"/>
                  </a:lnTo>
                  <a:lnTo>
                    <a:pt x="1615" y="29076"/>
                  </a:lnTo>
                  <a:lnTo>
                    <a:pt x="0" y="29076"/>
                  </a:lnTo>
                  <a:lnTo>
                    <a:pt x="1615" y="30307"/>
                  </a:lnTo>
                  <a:lnTo>
                    <a:pt x="1947" y="30923"/>
                  </a:lnTo>
                  <a:lnTo>
                    <a:pt x="3277" y="31539"/>
                  </a:lnTo>
                  <a:lnTo>
                    <a:pt x="2612" y="32771"/>
                  </a:lnTo>
                  <a:lnTo>
                    <a:pt x="4275" y="33035"/>
                  </a:lnTo>
                  <a:lnTo>
                    <a:pt x="4275" y="35190"/>
                  </a:lnTo>
                  <a:lnTo>
                    <a:pt x="4608" y="35806"/>
                  </a:lnTo>
                  <a:lnTo>
                    <a:pt x="4275" y="35806"/>
                  </a:lnTo>
                  <a:lnTo>
                    <a:pt x="3610" y="38577"/>
                  </a:lnTo>
                  <a:lnTo>
                    <a:pt x="4275" y="40073"/>
                  </a:lnTo>
                  <a:lnTo>
                    <a:pt x="6270" y="40997"/>
                  </a:lnTo>
                  <a:lnTo>
                    <a:pt x="8218" y="43152"/>
                  </a:lnTo>
                  <a:lnTo>
                    <a:pt x="9548" y="44384"/>
                  </a:lnTo>
                  <a:lnTo>
                    <a:pt x="12209" y="44692"/>
                  </a:lnTo>
                  <a:lnTo>
                    <a:pt x="12541" y="45307"/>
                  </a:lnTo>
                  <a:lnTo>
                    <a:pt x="13539" y="46231"/>
                  </a:lnTo>
                  <a:lnTo>
                    <a:pt x="11211" y="47727"/>
                  </a:lnTo>
                  <a:lnTo>
                    <a:pt x="10546" y="48651"/>
                  </a:lnTo>
                  <a:lnTo>
                    <a:pt x="10213" y="48958"/>
                  </a:lnTo>
                  <a:lnTo>
                    <a:pt x="9216" y="50806"/>
                  </a:lnTo>
                  <a:lnTo>
                    <a:pt x="11211" y="52346"/>
                  </a:lnTo>
                  <a:lnTo>
                    <a:pt x="14204" y="53841"/>
                  </a:lnTo>
                  <a:lnTo>
                    <a:pt x="15201" y="54765"/>
                  </a:lnTo>
                  <a:lnTo>
                    <a:pt x="15534" y="54457"/>
                  </a:lnTo>
                  <a:lnTo>
                    <a:pt x="15866" y="54765"/>
                  </a:lnTo>
                  <a:lnTo>
                    <a:pt x="15534" y="55381"/>
                  </a:lnTo>
                  <a:lnTo>
                    <a:pt x="16484" y="58152"/>
                  </a:lnTo>
                  <a:lnTo>
                    <a:pt x="15866" y="59384"/>
                  </a:lnTo>
                  <a:lnTo>
                    <a:pt x="16817" y="60615"/>
                  </a:lnTo>
                  <a:lnTo>
                    <a:pt x="15866" y="61803"/>
                  </a:lnTo>
                  <a:lnTo>
                    <a:pt x="15866" y="62419"/>
                  </a:lnTo>
                  <a:lnTo>
                    <a:pt x="19144" y="64574"/>
                  </a:lnTo>
                  <a:lnTo>
                    <a:pt x="19809" y="66730"/>
                  </a:lnTo>
                  <a:lnTo>
                    <a:pt x="24750" y="69765"/>
                  </a:lnTo>
                  <a:lnTo>
                    <a:pt x="25748" y="71920"/>
                  </a:lnTo>
                  <a:lnTo>
                    <a:pt x="26745" y="71304"/>
                  </a:lnTo>
                  <a:lnTo>
                    <a:pt x="27410" y="71920"/>
                  </a:lnTo>
                  <a:lnTo>
                    <a:pt x="29406" y="73768"/>
                  </a:lnTo>
                  <a:lnTo>
                    <a:pt x="29073" y="76803"/>
                  </a:lnTo>
                  <a:lnTo>
                    <a:pt x="30071" y="78035"/>
                  </a:lnTo>
                  <a:lnTo>
                    <a:pt x="30071" y="78343"/>
                  </a:lnTo>
                  <a:lnTo>
                    <a:pt x="30736" y="78343"/>
                  </a:lnTo>
                  <a:lnTo>
                    <a:pt x="30736" y="79266"/>
                  </a:lnTo>
                  <a:lnTo>
                    <a:pt x="31401" y="79882"/>
                  </a:lnTo>
                  <a:lnTo>
                    <a:pt x="34014" y="81114"/>
                  </a:lnTo>
                  <a:lnTo>
                    <a:pt x="35344" y="81422"/>
                  </a:lnTo>
                  <a:lnTo>
                    <a:pt x="37007" y="82609"/>
                  </a:lnTo>
                  <a:lnTo>
                    <a:pt x="37007" y="82917"/>
                  </a:lnTo>
                  <a:lnTo>
                    <a:pt x="36674" y="83841"/>
                  </a:lnTo>
                  <a:lnTo>
                    <a:pt x="37007" y="85381"/>
                  </a:lnTo>
                  <a:lnTo>
                    <a:pt x="35676" y="86304"/>
                  </a:lnTo>
                  <a:lnTo>
                    <a:pt x="36009" y="87844"/>
                  </a:lnTo>
                  <a:lnTo>
                    <a:pt x="35676" y="88460"/>
                  </a:lnTo>
                  <a:lnTo>
                    <a:pt x="34014" y="89340"/>
                  </a:lnTo>
                  <a:lnTo>
                    <a:pt x="31021" y="90571"/>
                  </a:lnTo>
                  <a:lnTo>
                    <a:pt x="31021" y="91187"/>
                  </a:lnTo>
                  <a:lnTo>
                    <a:pt x="29738" y="92419"/>
                  </a:lnTo>
                  <a:lnTo>
                    <a:pt x="29738" y="93651"/>
                  </a:lnTo>
                  <a:lnTo>
                    <a:pt x="29073" y="94882"/>
                  </a:lnTo>
                  <a:lnTo>
                    <a:pt x="29073" y="97302"/>
                  </a:lnTo>
                  <a:lnTo>
                    <a:pt x="29073" y="98225"/>
                  </a:lnTo>
                  <a:lnTo>
                    <a:pt x="27410" y="100997"/>
                  </a:lnTo>
                  <a:lnTo>
                    <a:pt x="24750" y="102228"/>
                  </a:lnTo>
                  <a:lnTo>
                    <a:pt x="26745" y="103724"/>
                  </a:lnTo>
                  <a:lnTo>
                    <a:pt x="26745" y="104340"/>
                  </a:lnTo>
                  <a:lnTo>
                    <a:pt x="24418" y="105571"/>
                  </a:lnTo>
                  <a:lnTo>
                    <a:pt x="26413" y="106495"/>
                  </a:lnTo>
                  <a:lnTo>
                    <a:pt x="26745" y="108035"/>
                  </a:lnTo>
                  <a:lnTo>
                    <a:pt x="27743" y="109574"/>
                  </a:lnTo>
                  <a:lnTo>
                    <a:pt x="29738" y="111378"/>
                  </a:lnTo>
                  <a:lnTo>
                    <a:pt x="31401" y="114457"/>
                  </a:lnTo>
                  <a:lnTo>
                    <a:pt x="32351" y="115997"/>
                  </a:lnTo>
                  <a:lnTo>
                    <a:pt x="33016" y="116920"/>
                  </a:lnTo>
                  <a:lnTo>
                    <a:pt x="34346" y="115073"/>
                  </a:lnTo>
                  <a:lnTo>
                    <a:pt x="34679" y="112917"/>
                  </a:lnTo>
                  <a:lnTo>
                    <a:pt x="35676" y="112609"/>
                  </a:lnTo>
                  <a:lnTo>
                    <a:pt x="38337" y="109574"/>
                  </a:lnTo>
                  <a:lnTo>
                    <a:pt x="40617" y="109574"/>
                  </a:lnTo>
                  <a:lnTo>
                    <a:pt x="41947" y="110762"/>
                  </a:lnTo>
                  <a:lnTo>
                    <a:pt x="43277" y="110146"/>
                  </a:lnTo>
                  <a:lnTo>
                    <a:pt x="43942" y="111378"/>
                  </a:lnTo>
                  <a:lnTo>
                    <a:pt x="46555" y="109574"/>
                  </a:lnTo>
                  <a:lnTo>
                    <a:pt x="49548" y="110762"/>
                  </a:lnTo>
                  <a:lnTo>
                    <a:pt x="50878" y="111070"/>
                  </a:lnTo>
                  <a:lnTo>
                    <a:pt x="52541" y="110762"/>
                  </a:lnTo>
                  <a:lnTo>
                    <a:pt x="53206" y="109882"/>
                  </a:lnTo>
                  <a:lnTo>
                    <a:pt x="54489" y="110146"/>
                  </a:lnTo>
                  <a:lnTo>
                    <a:pt x="54821" y="111070"/>
                  </a:lnTo>
                  <a:lnTo>
                    <a:pt x="54156" y="111686"/>
                  </a:lnTo>
                  <a:lnTo>
                    <a:pt x="53206" y="112917"/>
                  </a:lnTo>
                  <a:lnTo>
                    <a:pt x="53206" y="115381"/>
                  </a:lnTo>
                  <a:lnTo>
                    <a:pt x="53871" y="116612"/>
                  </a:lnTo>
                  <a:lnTo>
                    <a:pt x="55819" y="118724"/>
                  </a:lnTo>
                  <a:lnTo>
                    <a:pt x="55819" y="119956"/>
                  </a:lnTo>
                  <a:lnTo>
                    <a:pt x="57149" y="119648"/>
                  </a:lnTo>
                  <a:lnTo>
                    <a:pt x="59477" y="118724"/>
                  </a:lnTo>
                  <a:lnTo>
                    <a:pt x="61140" y="118724"/>
                  </a:lnTo>
                  <a:lnTo>
                    <a:pt x="63420" y="118724"/>
                  </a:lnTo>
                  <a:lnTo>
                    <a:pt x="64750" y="117492"/>
                  </a:lnTo>
                  <a:lnTo>
                    <a:pt x="65748" y="118108"/>
                  </a:lnTo>
                  <a:lnTo>
                    <a:pt x="66745" y="118416"/>
                  </a:lnTo>
                  <a:lnTo>
                    <a:pt x="68741" y="119648"/>
                  </a:lnTo>
                  <a:lnTo>
                    <a:pt x="68741" y="116612"/>
                  </a:lnTo>
                  <a:lnTo>
                    <a:pt x="71021" y="116920"/>
                  </a:lnTo>
                  <a:lnTo>
                    <a:pt x="74014" y="115997"/>
                  </a:lnTo>
                  <a:lnTo>
                    <a:pt x="76674" y="116612"/>
                  </a:lnTo>
                  <a:lnTo>
                    <a:pt x="78954" y="118724"/>
                  </a:lnTo>
                  <a:lnTo>
                    <a:pt x="80285" y="119340"/>
                  </a:lnTo>
                  <a:lnTo>
                    <a:pt x="80285" y="117492"/>
                  </a:lnTo>
                  <a:lnTo>
                    <a:pt x="80617" y="117228"/>
                  </a:lnTo>
                  <a:lnTo>
                    <a:pt x="78289" y="115689"/>
                  </a:lnTo>
                  <a:lnTo>
                    <a:pt x="80617" y="112917"/>
                  </a:lnTo>
                  <a:lnTo>
                    <a:pt x="80950" y="112302"/>
                  </a:lnTo>
                  <a:lnTo>
                    <a:pt x="81947" y="109882"/>
                  </a:lnTo>
                  <a:lnTo>
                    <a:pt x="82280" y="109882"/>
                  </a:lnTo>
                  <a:lnTo>
                    <a:pt x="82945" y="107111"/>
                  </a:lnTo>
                  <a:lnTo>
                    <a:pt x="83610" y="104340"/>
                  </a:lnTo>
                  <a:lnTo>
                    <a:pt x="83610" y="104032"/>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02" name="Shape 3102"/>
            <p:cNvSpPr/>
            <p:nvPr/>
          </p:nvSpPr>
          <p:spPr>
            <a:xfrm>
              <a:off x="19477904" y="7821817"/>
              <a:ext cx="2775285" cy="2218303"/>
            </a:xfrm>
            <a:custGeom>
              <a:avLst/>
              <a:gdLst/>
              <a:ahLst/>
              <a:cxnLst/>
              <a:rect l="0" t="0" r="0" b="0"/>
              <a:pathLst>
                <a:path w="120000" h="120000" extrusionOk="0">
                  <a:moveTo>
                    <a:pt x="105982" y="79508"/>
                  </a:moveTo>
                  <a:lnTo>
                    <a:pt x="107404" y="81261"/>
                  </a:lnTo>
                  <a:lnTo>
                    <a:pt x="109944" y="82861"/>
                  </a:lnTo>
                  <a:lnTo>
                    <a:pt x="111772" y="85325"/>
                  </a:lnTo>
                  <a:lnTo>
                    <a:pt x="112767" y="86748"/>
                  </a:lnTo>
                  <a:lnTo>
                    <a:pt x="113052" y="87104"/>
                  </a:lnTo>
                  <a:lnTo>
                    <a:pt x="115165" y="90101"/>
                  </a:lnTo>
                  <a:lnTo>
                    <a:pt x="116587" y="91879"/>
                  </a:lnTo>
                  <a:lnTo>
                    <a:pt x="117155" y="92743"/>
                  </a:lnTo>
                  <a:lnTo>
                    <a:pt x="117298" y="93276"/>
                  </a:lnTo>
                  <a:lnTo>
                    <a:pt x="117440" y="94165"/>
                  </a:lnTo>
                  <a:lnTo>
                    <a:pt x="118273" y="96121"/>
                  </a:lnTo>
                  <a:lnTo>
                    <a:pt x="117988" y="97519"/>
                  </a:lnTo>
                  <a:lnTo>
                    <a:pt x="118984" y="100008"/>
                  </a:lnTo>
                  <a:lnTo>
                    <a:pt x="119979" y="100872"/>
                  </a:lnTo>
                  <a:lnTo>
                    <a:pt x="119695" y="101583"/>
                  </a:lnTo>
                  <a:lnTo>
                    <a:pt x="119979" y="102650"/>
                  </a:lnTo>
                  <a:lnTo>
                    <a:pt x="118699" y="104072"/>
                  </a:lnTo>
                  <a:lnTo>
                    <a:pt x="118557" y="106003"/>
                  </a:lnTo>
                  <a:lnTo>
                    <a:pt x="117298" y="106892"/>
                  </a:lnTo>
                  <a:lnTo>
                    <a:pt x="117155" y="108314"/>
                  </a:lnTo>
                  <a:lnTo>
                    <a:pt x="116729" y="108314"/>
                  </a:lnTo>
                  <a:lnTo>
                    <a:pt x="116302" y="109889"/>
                  </a:lnTo>
                  <a:lnTo>
                    <a:pt x="116018" y="110423"/>
                  </a:lnTo>
                  <a:lnTo>
                    <a:pt x="115733" y="113598"/>
                  </a:lnTo>
                  <a:lnTo>
                    <a:pt x="115876" y="114132"/>
                  </a:lnTo>
                  <a:lnTo>
                    <a:pt x="115876" y="115910"/>
                  </a:lnTo>
                  <a:lnTo>
                    <a:pt x="115733" y="116088"/>
                  </a:lnTo>
                  <a:lnTo>
                    <a:pt x="115733" y="118196"/>
                  </a:lnTo>
                  <a:lnTo>
                    <a:pt x="115165" y="119796"/>
                  </a:lnTo>
                  <a:lnTo>
                    <a:pt x="115022" y="119974"/>
                  </a:lnTo>
                  <a:lnTo>
                    <a:pt x="114738" y="119796"/>
                  </a:lnTo>
                  <a:lnTo>
                    <a:pt x="114332" y="119974"/>
                  </a:lnTo>
                  <a:lnTo>
                    <a:pt x="113336" y="119085"/>
                  </a:lnTo>
                  <a:lnTo>
                    <a:pt x="112341" y="118196"/>
                  </a:lnTo>
                  <a:lnTo>
                    <a:pt x="111345" y="117485"/>
                  </a:lnTo>
                  <a:lnTo>
                    <a:pt x="110370" y="117485"/>
                  </a:lnTo>
                  <a:lnTo>
                    <a:pt x="109090" y="116799"/>
                  </a:lnTo>
                  <a:lnTo>
                    <a:pt x="107404" y="115910"/>
                  </a:lnTo>
                  <a:lnTo>
                    <a:pt x="105413" y="113954"/>
                  </a:lnTo>
                  <a:lnTo>
                    <a:pt x="104154" y="111845"/>
                  </a:lnTo>
                  <a:lnTo>
                    <a:pt x="103301" y="110245"/>
                  </a:lnTo>
                  <a:lnTo>
                    <a:pt x="103158" y="110067"/>
                  </a:lnTo>
                  <a:lnTo>
                    <a:pt x="102447" y="108492"/>
                  </a:lnTo>
                  <a:lnTo>
                    <a:pt x="102732" y="108492"/>
                  </a:lnTo>
                  <a:lnTo>
                    <a:pt x="103301" y="107070"/>
                  </a:lnTo>
                  <a:lnTo>
                    <a:pt x="102590" y="105647"/>
                  </a:lnTo>
                  <a:lnTo>
                    <a:pt x="101736" y="105292"/>
                  </a:lnTo>
                  <a:lnTo>
                    <a:pt x="102021" y="104936"/>
                  </a:lnTo>
                  <a:lnTo>
                    <a:pt x="103016" y="103361"/>
                  </a:lnTo>
                  <a:lnTo>
                    <a:pt x="102732" y="101939"/>
                  </a:lnTo>
                  <a:lnTo>
                    <a:pt x="102590" y="101761"/>
                  </a:lnTo>
                  <a:lnTo>
                    <a:pt x="102163" y="100872"/>
                  </a:lnTo>
                  <a:lnTo>
                    <a:pt x="101472" y="100186"/>
                  </a:lnTo>
                  <a:lnTo>
                    <a:pt x="100761" y="98763"/>
                  </a:lnTo>
                  <a:lnTo>
                    <a:pt x="99908" y="97341"/>
                  </a:lnTo>
                  <a:lnTo>
                    <a:pt x="100050" y="95766"/>
                  </a:lnTo>
                  <a:lnTo>
                    <a:pt x="99339" y="94521"/>
                  </a:lnTo>
                  <a:lnTo>
                    <a:pt x="99766" y="94877"/>
                  </a:lnTo>
                  <a:lnTo>
                    <a:pt x="99197" y="93988"/>
                  </a:lnTo>
                  <a:lnTo>
                    <a:pt x="98486" y="93276"/>
                  </a:lnTo>
                  <a:lnTo>
                    <a:pt x="98080" y="92743"/>
                  </a:lnTo>
                  <a:lnTo>
                    <a:pt x="97227" y="92591"/>
                  </a:lnTo>
                  <a:lnTo>
                    <a:pt x="94687" y="91879"/>
                  </a:lnTo>
                  <a:lnTo>
                    <a:pt x="93407" y="91701"/>
                  </a:lnTo>
                  <a:lnTo>
                    <a:pt x="89730" y="91701"/>
                  </a:lnTo>
                  <a:lnTo>
                    <a:pt x="86053" y="91879"/>
                  </a:lnTo>
                  <a:lnTo>
                    <a:pt x="86053" y="91524"/>
                  </a:lnTo>
                  <a:lnTo>
                    <a:pt x="84794" y="90812"/>
                  </a:lnTo>
                  <a:lnTo>
                    <a:pt x="84509" y="90635"/>
                  </a:lnTo>
                  <a:lnTo>
                    <a:pt x="83514" y="89923"/>
                  </a:lnTo>
                  <a:lnTo>
                    <a:pt x="83087" y="89923"/>
                  </a:lnTo>
                  <a:lnTo>
                    <a:pt x="82092" y="89568"/>
                  </a:lnTo>
                  <a:lnTo>
                    <a:pt x="81970" y="89212"/>
                  </a:lnTo>
                  <a:lnTo>
                    <a:pt x="80548" y="88348"/>
                  </a:lnTo>
                  <a:lnTo>
                    <a:pt x="80121" y="88348"/>
                  </a:lnTo>
                  <a:lnTo>
                    <a:pt x="79410" y="87637"/>
                  </a:lnTo>
                  <a:lnTo>
                    <a:pt x="78699" y="87104"/>
                  </a:lnTo>
                  <a:lnTo>
                    <a:pt x="78577" y="87104"/>
                  </a:lnTo>
                  <a:lnTo>
                    <a:pt x="77013" y="85859"/>
                  </a:lnTo>
                  <a:lnTo>
                    <a:pt x="76160" y="85681"/>
                  </a:lnTo>
                  <a:lnTo>
                    <a:pt x="76018" y="85148"/>
                  </a:lnTo>
                  <a:lnTo>
                    <a:pt x="77155" y="84792"/>
                  </a:lnTo>
                  <a:lnTo>
                    <a:pt x="77724" y="83395"/>
                  </a:lnTo>
                  <a:lnTo>
                    <a:pt x="76729" y="81795"/>
                  </a:lnTo>
                  <a:lnTo>
                    <a:pt x="75307" y="81795"/>
                  </a:lnTo>
                  <a:lnTo>
                    <a:pt x="75185" y="80728"/>
                  </a:lnTo>
                  <a:lnTo>
                    <a:pt x="73478" y="79508"/>
                  </a:lnTo>
                  <a:lnTo>
                    <a:pt x="71223" y="79508"/>
                  </a:lnTo>
                  <a:lnTo>
                    <a:pt x="68826" y="80906"/>
                  </a:lnTo>
                  <a:lnTo>
                    <a:pt x="66124" y="83751"/>
                  </a:lnTo>
                  <a:lnTo>
                    <a:pt x="64723" y="86037"/>
                  </a:lnTo>
                  <a:lnTo>
                    <a:pt x="64438" y="85859"/>
                  </a:lnTo>
                  <a:lnTo>
                    <a:pt x="64012" y="85681"/>
                  </a:lnTo>
                  <a:lnTo>
                    <a:pt x="63727" y="85325"/>
                  </a:lnTo>
                  <a:lnTo>
                    <a:pt x="63158" y="84436"/>
                  </a:lnTo>
                  <a:lnTo>
                    <a:pt x="62732" y="83751"/>
                  </a:lnTo>
                  <a:lnTo>
                    <a:pt x="62183" y="82506"/>
                  </a:lnTo>
                  <a:lnTo>
                    <a:pt x="61472" y="81972"/>
                  </a:lnTo>
                  <a:lnTo>
                    <a:pt x="61330" y="81972"/>
                  </a:lnTo>
                  <a:lnTo>
                    <a:pt x="60619" y="82506"/>
                  </a:lnTo>
                  <a:lnTo>
                    <a:pt x="59908" y="81795"/>
                  </a:lnTo>
                  <a:lnTo>
                    <a:pt x="60477" y="80220"/>
                  </a:lnTo>
                  <a:lnTo>
                    <a:pt x="59908" y="79331"/>
                  </a:lnTo>
                  <a:lnTo>
                    <a:pt x="59908" y="78619"/>
                  </a:lnTo>
                  <a:lnTo>
                    <a:pt x="59339" y="77730"/>
                  </a:lnTo>
                  <a:lnTo>
                    <a:pt x="59766" y="75977"/>
                  </a:lnTo>
                  <a:lnTo>
                    <a:pt x="59481" y="75266"/>
                  </a:lnTo>
                  <a:lnTo>
                    <a:pt x="60050" y="74911"/>
                  </a:lnTo>
                  <a:lnTo>
                    <a:pt x="59481" y="73310"/>
                  </a:lnTo>
                  <a:lnTo>
                    <a:pt x="60050" y="69957"/>
                  </a:lnTo>
                  <a:lnTo>
                    <a:pt x="59481" y="69602"/>
                  </a:lnTo>
                  <a:lnTo>
                    <a:pt x="59055" y="69246"/>
                  </a:lnTo>
                  <a:lnTo>
                    <a:pt x="59339" y="69068"/>
                  </a:lnTo>
                  <a:lnTo>
                    <a:pt x="59908" y="68560"/>
                  </a:lnTo>
                  <a:lnTo>
                    <a:pt x="57938" y="66604"/>
                  </a:lnTo>
                  <a:lnTo>
                    <a:pt x="57938" y="67315"/>
                  </a:lnTo>
                  <a:lnTo>
                    <a:pt x="57511" y="67493"/>
                  </a:lnTo>
                  <a:lnTo>
                    <a:pt x="57511" y="66960"/>
                  </a:lnTo>
                  <a:lnTo>
                    <a:pt x="57369" y="66960"/>
                  </a:lnTo>
                  <a:lnTo>
                    <a:pt x="57084" y="66960"/>
                  </a:lnTo>
                  <a:lnTo>
                    <a:pt x="57084" y="66782"/>
                  </a:lnTo>
                  <a:lnTo>
                    <a:pt x="56658" y="66604"/>
                  </a:lnTo>
                  <a:lnTo>
                    <a:pt x="55540" y="66604"/>
                  </a:lnTo>
                  <a:lnTo>
                    <a:pt x="55398" y="65893"/>
                  </a:lnTo>
                  <a:lnTo>
                    <a:pt x="54829" y="66071"/>
                  </a:lnTo>
                  <a:lnTo>
                    <a:pt x="54829" y="66782"/>
                  </a:lnTo>
                  <a:lnTo>
                    <a:pt x="54829" y="67493"/>
                  </a:lnTo>
                  <a:lnTo>
                    <a:pt x="54829" y="66960"/>
                  </a:lnTo>
                  <a:lnTo>
                    <a:pt x="54687" y="67493"/>
                  </a:lnTo>
                  <a:lnTo>
                    <a:pt x="54403" y="66248"/>
                  </a:lnTo>
                  <a:lnTo>
                    <a:pt x="53976" y="66248"/>
                  </a:lnTo>
                  <a:lnTo>
                    <a:pt x="53834" y="66604"/>
                  </a:lnTo>
                  <a:lnTo>
                    <a:pt x="53550" y="66960"/>
                  </a:lnTo>
                  <a:lnTo>
                    <a:pt x="53834" y="67493"/>
                  </a:lnTo>
                  <a:lnTo>
                    <a:pt x="53834" y="67849"/>
                  </a:lnTo>
                  <a:lnTo>
                    <a:pt x="53123" y="67493"/>
                  </a:lnTo>
                  <a:lnTo>
                    <a:pt x="53123" y="67315"/>
                  </a:lnTo>
                  <a:lnTo>
                    <a:pt x="53123" y="66782"/>
                  </a:lnTo>
                  <a:lnTo>
                    <a:pt x="52574" y="65893"/>
                  </a:lnTo>
                  <a:lnTo>
                    <a:pt x="52148" y="66782"/>
                  </a:lnTo>
                  <a:lnTo>
                    <a:pt x="50015" y="69246"/>
                  </a:lnTo>
                  <a:lnTo>
                    <a:pt x="49466" y="69246"/>
                  </a:lnTo>
                  <a:lnTo>
                    <a:pt x="49182" y="69068"/>
                  </a:lnTo>
                  <a:lnTo>
                    <a:pt x="48755" y="67849"/>
                  </a:lnTo>
                  <a:lnTo>
                    <a:pt x="47475" y="66604"/>
                  </a:lnTo>
                  <a:lnTo>
                    <a:pt x="46622" y="65182"/>
                  </a:lnTo>
                  <a:lnTo>
                    <a:pt x="45078" y="63962"/>
                  </a:lnTo>
                  <a:lnTo>
                    <a:pt x="44225" y="62006"/>
                  </a:lnTo>
                  <a:lnTo>
                    <a:pt x="43798" y="61828"/>
                  </a:lnTo>
                  <a:lnTo>
                    <a:pt x="43250" y="59364"/>
                  </a:lnTo>
                  <a:lnTo>
                    <a:pt x="42539" y="57408"/>
                  </a:lnTo>
                  <a:lnTo>
                    <a:pt x="41543" y="56697"/>
                  </a:lnTo>
                  <a:lnTo>
                    <a:pt x="40690" y="56875"/>
                  </a:lnTo>
                  <a:lnTo>
                    <a:pt x="39857" y="58475"/>
                  </a:lnTo>
                  <a:lnTo>
                    <a:pt x="39288" y="57586"/>
                  </a:lnTo>
                  <a:lnTo>
                    <a:pt x="36465" y="55834"/>
                  </a:lnTo>
                  <a:lnTo>
                    <a:pt x="34900" y="54944"/>
                  </a:lnTo>
                  <a:lnTo>
                    <a:pt x="34758" y="54233"/>
                  </a:lnTo>
                  <a:lnTo>
                    <a:pt x="36038" y="54233"/>
                  </a:lnTo>
                  <a:lnTo>
                    <a:pt x="36729" y="52455"/>
                  </a:lnTo>
                  <a:lnTo>
                    <a:pt x="36729" y="51236"/>
                  </a:lnTo>
                  <a:lnTo>
                    <a:pt x="37155" y="51058"/>
                  </a:lnTo>
                  <a:lnTo>
                    <a:pt x="36871" y="50347"/>
                  </a:lnTo>
                  <a:lnTo>
                    <a:pt x="36038" y="49280"/>
                  </a:lnTo>
                  <a:lnTo>
                    <a:pt x="35611" y="49813"/>
                  </a:lnTo>
                  <a:lnTo>
                    <a:pt x="35185" y="48569"/>
                  </a:lnTo>
                  <a:lnTo>
                    <a:pt x="35185" y="47705"/>
                  </a:lnTo>
                  <a:lnTo>
                    <a:pt x="34189" y="47527"/>
                  </a:lnTo>
                  <a:lnTo>
                    <a:pt x="34189" y="46816"/>
                  </a:lnTo>
                  <a:lnTo>
                    <a:pt x="33763" y="46460"/>
                  </a:lnTo>
                  <a:lnTo>
                    <a:pt x="33336" y="46638"/>
                  </a:lnTo>
                  <a:lnTo>
                    <a:pt x="32503" y="45749"/>
                  </a:lnTo>
                  <a:lnTo>
                    <a:pt x="32077" y="45927"/>
                  </a:lnTo>
                  <a:lnTo>
                    <a:pt x="31792" y="45038"/>
                  </a:lnTo>
                  <a:lnTo>
                    <a:pt x="31366" y="45038"/>
                  </a:lnTo>
                  <a:lnTo>
                    <a:pt x="31223" y="45215"/>
                  </a:lnTo>
                  <a:lnTo>
                    <a:pt x="30797" y="45215"/>
                  </a:lnTo>
                  <a:lnTo>
                    <a:pt x="30655" y="45749"/>
                  </a:lnTo>
                  <a:lnTo>
                    <a:pt x="30086" y="45393"/>
                  </a:lnTo>
                  <a:lnTo>
                    <a:pt x="29944" y="46104"/>
                  </a:lnTo>
                  <a:lnTo>
                    <a:pt x="29253" y="46460"/>
                  </a:lnTo>
                  <a:lnTo>
                    <a:pt x="29253" y="46638"/>
                  </a:lnTo>
                  <a:lnTo>
                    <a:pt x="29111" y="47527"/>
                  </a:lnTo>
                  <a:lnTo>
                    <a:pt x="27973" y="47857"/>
                  </a:lnTo>
                  <a:lnTo>
                    <a:pt x="27404" y="47527"/>
                  </a:lnTo>
                  <a:lnTo>
                    <a:pt x="26856" y="47349"/>
                  </a:lnTo>
                  <a:lnTo>
                    <a:pt x="26693" y="47705"/>
                  </a:lnTo>
                  <a:lnTo>
                    <a:pt x="25149" y="47857"/>
                  </a:lnTo>
                  <a:lnTo>
                    <a:pt x="24581" y="47705"/>
                  </a:lnTo>
                  <a:lnTo>
                    <a:pt x="24154" y="47705"/>
                  </a:lnTo>
                  <a:lnTo>
                    <a:pt x="23463" y="47349"/>
                  </a:lnTo>
                  <a:lnTo>
                    <a:pt x="21472" y="47527"/>
                  </a:lnTo>
                  <a:lnTo>
                    <a:pt x="20477" y="48569"/>
                  </a:lnTo>
                  <a:lnTo>
                    <a:pt x="20477" y="49458"/>
                  </a:lnTo>
                  <a:lnTo>
                    <a:pt x="20213" y="49458"/>
                  </a:lnTo>
                  <a:lnTo>
                    <a:pt x="18222" y="48391"/>
                  </a:lnTo>
                  <a:lnTo>
                    <a:pt x="17511" y="48391"/>
                  </a:lnTo>
                  <a:lnTo>
                    <a:pt x="16251" y="47349"/>
                  </a:lnTo>
                  <a:lnTo>
                    <a:pt x="15540" y="46816"/>
                  </a:lnTo>
                  <a:lnTo>
                    <a:pt x="14687" y="47857"/>
                  </a:lnTo>
                  <a:lnTo>
                    <a:pt x="14118" y="47705"/>
                  </a:lnTo>
                  <a:lnTo>
                    <a:pt x="12717" y="46816"/>
                  </a:lnTo>
                  <a:lnTo>
                    <a:pt x="12148" y="47527"/>
                  </a:lnTo>
                  <a:lnTo>
                    <a:pt x="11863" y="47349"/>
                  </a:lnTo>
                  <a:lnTo>
                    <a:pt x="11152" y="46816"/>
                  </a:lnTo>
                  <a:lnTo>
                    <a:pt x="11152" y="46460"/>
                  </a:lnTo>
                  <a:lnTo>
                    <a:pt x="10177" y="44860"/>
                  </a:lnTo>
                  <a:lnTo>
                    <a:pt x="10177" y="45038"/>
                  </a:lnTo>
                  <a:lnTo>
                    <a:pt x="9608" y="44860"/>
                  </a:lnTo>
                  <a:lnTo>
                    <a:pt x="9324" y="43996"/>
                  </a:lnTo>
                  <a:lnTo>
                    <a:pt x="9893" y="42574"/>
                  </a:lnTo>
                  <a:lnTo>
                    <a:pt x="11152" y="41685"/>
                  </a:lnTo>
                  <a:lnTo>
                    <a:pt x="10584" y="40084"/>
                  </a:lnTo>
                  <a:lnTo>
                    <a:pt x="10584" y="39576"/>
                  </a:lnTo>
                  <a:lnTo>
                    <a:pt x="11579" y="39220"/>
                  </a:lnTo>
                  <a:lnTo>
                    <a:pt x="10584" y="37620"/>
                  </a:lnTo>
                  <a:lnTo>
                    <a:pt x="9608" y="37798"/>
                  </a:lnTo>
                  <a:lnTo>
                    <a:pt x="9466" y="37442"/>
                  </a:lnTo>
                  <a:lnTo>
                    <a:pt x="9182" y="37087"/>
                  </a:lnTo>
                  <a:lnTo>
                    <a:pt x="9182" y="36731"/>
                  </a:lnTo>
                  <a:lnTo>
                    <a:pt x="7333" y="37087"/>
                  </a:lnTo>
                  <a:lnTo>
                    <a:pt x="6785" y="36731"/>
                  </a:lnTo>
                  <a:lnTo>
                    <a:pt x="6907" y="36553"/>
                  </a:lnTo>
                  <a:lnTo>
                    <a:pt x="6500" y="35715"/>
                  </a:lnTo>
                  <a:lnTo>
                    <a:pt x="6642" y="35004"/>
                  </a:lnTo>
                  <a:lnTo>
                    <a:pt x="4652" y="34292"/>
                  </a:lnTo>
                  <a:lnTo>
                    <a:pt x="4509" y="33226"/>
                  </a:lnTo>
                  <a:lnTo>
                    <a:pt x="4225" y="31981"/>
                  </a:lnTo>
                  <a:lnTo>
                    <a:pt x="4794" y="31117"/>
                  </a:lnTo>
                  <a:lnTo>
                    <a:pt x="5505" y="30939"/>
                  </a:lnTo>
                  <a:lnTo>
                    <a:pt x="5220" y="29872"/>
                  </a:lnTo>
                  <a:lnTo>
                    <a:pt x="5505" y="29339"/>
                  </a:lnTo>
                  <a:lnTo>
                    <a:pt x="5505" y="28628"/>
                  </a:lnTo>
                  <a:lnTo>
                    <a:pt x="3941" y="27917"/>
                  </a:lnTo>
                  <a:lnTo>
                    <a:pt x="3676" y="27383"/>
                  </a:lnTo>
                  <a:lnTo>
                    <a:pt x="3392" y="27586"/>
                  </a:lnTo>
                  <a:lnTo>
                    <a:pt x="3392" y="26875"/>
                  </a:lnTo>
                  <a:lnTo>
                    <a:pt x="2823" y="25986"/>
                  </a:lnTo>
                  <a:lnTo>
                    <a:pt x="2539" y="25453"/>
                  </a:lnTo>
                  <a:lnTo>
                    <a:pt x="975" y="23674"/>
                  </a:lnTo>
                  <a:lnTo>
                    <a:pt x="568" y="23522"/>
                  </a:lnTo>
                  <a:lnTo>
                    <a:pt x="142" y="22455"/>
                  </a:lnTo>
                  <a:lnTo>
                    <a:pt x="284" y="21744"/>
                  </a:lnTo>
                  <a:lnTo>
                    <a:pt x="568" y="21033"/>
                  </a:lnTo>
                  <a:lnTo>
                    <a:pt x="568" y="20143"/>
                  </a:lnTo>
                  <a:lnTo>
                    <a:pt x="568" y="18746"/>
                  </a:lnTo>
                  <a:lnTo>
                    <a:pt x="0" y="18213"/>
                  </a:lnTo>
                  <a:lnTo>
                    <a:pt x="690" y="16968"/>
                  </a:lnTo>
                  <a:lnTo>
                    <a:pt x="975" y="16790"/>
                  </a:lnTo>
                  <a:lnTo>
                    <a:pt x="1970" y="17502"/>
                  </a:lnTo>
                  <a:lnTo>
                    <a:pt x="2112" y="17679"/>
                  </a:lnTo>
                  <a:lnTo>
                    <a:pt x="2681" y="18213"/>
                  </a:lnTo>
                  <a:lnTo>
                    <a:pt x="3250" y="18213"/>
                  </a:lnTo>
                  <a:lnTo>
                    <a:pt x="3392" y="17324"/>
                  </a:lnTo>
                  <a:lnTo>
                    <a:pt x="3676" y="17324"/>
                  </a:lnTo>
                  <a:lnTo>
                    <a:pt x="3941" y="16257"/>
                  </a:lnTo>
                  <a:lnTo>
                    <a:pt x="5363" y="15368"/>
                  </a:lnTo>
                  <a:lnTo>
                    <a:pt x="5363" y="15038"/>
                  </a:lnTo>
                  <a:lnTo>
                    <a:pt x="5647" y="15215"/>
                  </a:lnTo>
                  <a:lnTo>
                    <a:pt x="5931" y="14504"/>
                  </a:lnTo>
                  <a:lnTo>
                    <a:pt x="6500" y="14149"/>
                  </a:lnTo>
                  <a:lnTo>
                    <a:pt x="7618" y="13437"/>
                  </a:lnTo>
                  <a:lnTo>
                    <a:pt x="7475" y="13259"/>
                  </a:lnTo>
                  <a:lnTo>
                    <a:pt x="6500" y="12548"/>
                  </a:lnTo>
                  <a:lnTo>
                    <a:pt x="5647" y="10973"/>
                  </a:lnTo>
                  <a:lnTo>
                    <a:pt x="6216" y="10973"/>
                  </a:lnTo>
                  <a:lnTo>
                    <a:pt x="5647" y="10084"/>
                  </a:lnTo>
                  <a:lnTo>
                    <a:pt x="5647" y="9551"/>
                  </a:lnTo>
                  <a:lnTo>
                    <a:pt x="5931" y="9017"/>
                  </a:lnTo>
                  <a:lnTo>
                    <a:pt x="6074" y="7595"/>
                  </a:lnTo>
                  <a:lnTo>
                    <a:pt x="5647" y="6731"/>
                  </a:lnTo>
                  <a:lnTo>
                    <a:pt x="5647" y="6553"/>
                  </a:lnTo>
                  <a:lnTo>
                    <a:pt x="6216" y="5131"/>
                  </a:lnTo>
                  <a:lnTo>
                    <a:pt x="6907" y="3708"/>
                  </a:lnTo>
                  <a:lnTo>
                    <a:pt x="6785" y="1600"/>
                  </a:lnTo>
                  <a:lnTo>
                    <a:pt x="6907" y="1066"/>
                  </a:lnTo>
                  <a:lnTo>
                    <a:pt x="10035" y="1600"/>
                  </a:lnTo>
                  <a:lnTo>
                    <a:pt x="12717" y="1600"/>
                  </a:lnTo>
                  <a:lnTo>
                    <a:pt x="13143" y="1600"/>
                  </a:lnTo>
                  <a:lnTo>
                    <a:pt x="13854" y="1778"/>
                  </a:lnTo>
                  <a:lnTo>
                    <a:pt x="14545" y="2489"/>
                  </a:lnTo>
                  <a:lnTo>
                    <a:pt x="18080" y="2489"/>
                  </a:lnTo>
                  <a:lnTo>
                    <a:pt x="22752" y="1066"/>
                  </a:lnTo>
                  <a:lnTo>
                    <a:pt x="24438" y="1600"/>
                  </a:lnTo>
                  <a:lnTo>
                    <a:pt x="25860" y="1778"/>
                  </a:lnTo>
                  <a:lnTo>
                    <a:pt x="26856" y="1778"/>
                  </a:lnTo>
                  <a:lnTo>
                    <a:pt x="29822" y="1244"/>
                  </a:lnTo>
                  <a:lnTo>
                    <a:pt x="33336" y="711"/>
                  </a:lnTo>
                  <a:lnTo>
                    <a:pt x="35327" y="0"/>
                  </a:lnTo>
                  <a:lnTo>
                    <a:pt x="37155" y="0"/>
                  </a:lnTo>
                  <a:lnTo>
                    <a:pt x="38577" y="355"/>
                  </a:lnTo>
                  <a:lnTo>
                    <a:pt x="38862" y="889"/>
                  </a:lnTo>
                  <a:lnTo>
                    <a:pt x="39431" y="1066"/>
                  </a:lnTo>
                  <a:lnTo>
                    <a:pt x="40264" y="1778"/>
                  </a:lnTo>
                  <a:lnTo>
                    <a:pt x="40832" y="2489"/>
                  </a:lnTo>
                  <a:lnTo>
                    <a:pt x="41543" y="3353"/>
                  </a:lnTo>
                  <a:lnTo>
                    <a:pt x="41828" y="3353"/>
                  </a:lnTo>
                  <a:lnTo>
                    <a:pt x="41970" y="3556"/>
                  </a:lnTo>
                  <a:lnTo>
                    <a:pt x="41543" y="5131"/>
                  </a:lnTo>
                  <a:lnTo>
                    <a:pt x="42112" y="6198"/>
                  </a:lnTo>
                  <a:lnTo>
                    <a:pt x="42254" y="6731"/>
                  </a:lnTo>
                  <a:lnTo>
                    <a:pt x="42254" y="7595"/>
                  </a:lnTo>
                  <a:lnTo>
                    <a:pt x="42112" y="9017"/>
                  </a:lnTo>
                  <a:lnTo>
                    <a:pt x="41543" y="10084"/>
                  </a:lnTo>
                  <a:lnTo>
                    <a:pt x="41401" y="10084"/>
                  </a:lnTo>
                  <a:lnTo>
                    <a:pt x="41259" y="10262"/>
                  </a:lnTo>
                  <a:lnTo>
                    <a:pt x="41259" y="10440"/>
                  </a:lnTo>
                  <a:lnTo>
                    <a:pt x="39979" y="11659"/>
                  </a:lnTo>
                  <a:lnTo>
                    <a:pt x="38577" y="12904"/>
                  </a:lnTo>
                  <a:lnTo>
                    <a:pt x="38009" y="14149"/>
                  </a:lnTo>
                  <a:lnTo>
                    <a:pt x="37155" y="14860"/>
                  </a:lnTo>
                  <a:lnTo>
                    <a:pt x="33763" y="17324"/>
                  </a:lnTo>
                  <a:lnTo>
                    <a:pt x="32219" y="18746"/>
                  </a:lnTo>
                  <a:lnTo>
                    <a:pt x="32077" y="20143"/>
                  </a:lnTo>
                  <a:lnTo>
                    <a:pt x="32646" y="23522"/>
                  </a:lnTo>
                  <a:lnTo>
                    <a:pt x="33214" y="25275"/>
                  </a:lnTo>
                  <a:lnTo>
                    <a:pt x="34900" y="27764"/>
                  </a:lnTo>
                  <a:lnTo>
                    <a:pt x="36587" y="28983"/>
                  </a:lnTo>
                  <a:lnTo>
                    <a:pt x="42254" y="32514"/>
                  </a:lnTo>
                  <a:lnTo>
                    <a:pt x="42681" y="32692"/>
                  </a:lnTo>
                  <a:lnTo>
                    <a:pt x="44652" y="34470"/>
                  </a:lnTo>
                  <a:lnTo>
                    <a:pt x="47760" y="35715"/>
                  </a:lnTo>
                  <a:lnTo>
                    <a:pt x="50015" y="37442"/>
                  </a:lnTo>
                  <a:lnTo>
                    <a:pt x="50726" y="38154"/>
                  </a:lnTo>
                  <a:lnTo>
                    <a:pt x="51295" y="38509"/>
                  </a:lnTo>
                  <a:lnTo>
                    <a:pt x="52696" y="39043"/>
                  </a:lnTo>
                  <a:lnTo>
                    <a:pt x="53834" y="39906"/>
                  </a:lnTo>
                  <a:lnTo>
                    <a:pt x="53976" y="39906"/>
                  </a:lnTo>
                  <a:lnTo>
                    <a:pt x="55825" y="41151"/>
                  </a:lnTo>
                  <a:lnTo>
                    <a:pt x="57227" y="41862"/>
                  </a:lnTo>
                  <a:lnTo>
                    <a:pt x="58506" y="42396"/>
                  </a:lnTo>
                  <a:lnTo>
                    <a:pt x="60192" y="43285"/>
                  </a:lnTo>
                  <a:lnTo>
                    <a:pt x="62183" y="44326"/>
                  </a:lnTo>
                  <a:lnTo>
                    <a:pt x="63727" y="45215"/>
                  </a:lnTo>
                  <a:lnTo>
                    <a:pt x="64012" y="45038"/>
                  </a:lnTo>
                  <a:lnTo>
                    <a:pt x="64581" y="45393"/>
                  </a:lnTo>
                  <a:lnTo>
                    <a:pt x="64865" y="45038"/>
                  </a:lnTo>
                  <a:lnTo>
                    <a:pt x="65149" y="45927"/>
                  </a:lnTo>
                  <a:lnTo>
                    <a:pt x="67831" y="47349"/>
                  </a:lnTo>
                  <a:lnTo>
                    <a:pt x="70370" y="48213"/>
                  </a:lnTo>
                  <a:lnTo>
                    <a:pt x="73052" y="49813"/>
                  </a:lnTo>
                  <a:lnTo>
                    <a:pt x="74047" y="50702"/>
                  </a:lnTo>
                  <a:lnTo>
                    <a:pt x="75307" y="51591"/>
                  </a:lnTo>
                  <a:lnTo>
                    <a:pt x="75876" y="52455"/>
                  </a:lnTo>
                  <a:lnTo>
                    <a:pt x="77724" y="53522"/>
                  </a:lnTo>
                  <a:lnTo>
                    <a:pt x="77866" y="53700"/>
                  </a:lnTo>
                  <a:lnTo>
                    <a:pt x="79410" y="55656"/>
                  </a:lnTo>
                  <a:lnTo>
                    <a:pt x="80690" y="57586"/>
                  </a:lnTo>
                  <a:lnTo>
                    <a:pt x="82092" y="58653"/>
                  </a:lnTo>
                  <a:lnTo>
                    <a:pt x="84083" y="60762"/>
                  </a:lnTo>
                  <a:lnTo>
                    <a:pt x="84794" y="61651"/>
                  </a:lnTo>
                  <a:lnTo>
                    <a:pt x="86480" y="62895"/>
                  </a:lnTo>
                  <a:lnTo>
                    <a:pt x="91863" y="65715"/>
                  </a:lnTo>
                  <a:lnTo>
                    <a:pt x="93976" y="67315"/>
                  </a:lnTo>
                  <a:lnTo>
                    <a:pt x="95662" y="68357"/>
                  </a:lnTo>
                  <a:lnTo>
                    <a:pt x="95947" y="68560"/>
                  </a:lnTo>
                  <a:lnTo>
                    <a:pt x="95947" y="69068"/>
                  </a:lnTo>
                  <a:lnTo>
                    <a:pt x="97938" y="70135"/>
                  </a:lnTo>
                  <a:lnTo>
                    <a:pt x="100477" y="70313"/>
                  </a:lnTo>
                  <a:lnTo>
                    <a:pt x="101330" y="71558"/>
                  </a:lnTo>
                  <a:lnTo>
                    <a:pt x="101736" y="71558"/>
                  </a:lnTo>
                  <a:lnTo>
                    <a:pt x="101472" y="71735"/>
                  </a:lnTo>
                  <a:lnTo>
                    <a:pt x="101330" y="71735"/>
                  </a:lnTo>
                  <a:lnTo>
                    <a:pt x="100761" y="72421"/>
                  </a:lnTo>
                  <a:lnTo>
                    <a:pt x="100477" y="72777"/>
                  </a:lnTo>
                  <a:lnTo>
                    <a:pt x="101046" y="72599"/>
                  </a:lnTo>
                  <a:lnTo>
                    <a:pt x="101046" y="72777"/>
                  </a:lnTo>
                  <a:lnTo>
                    <a:pt x="101330" y="72421"/>
                  </a:lnTo>
                  <a:lnTo>
                    <a:pt x="102590" y="72091"/>
                  </a:lnTo>
                  <a:lnTo>
                    <a:pt x="102732" y="71913"/>
                  </a:lnTo>
                  <a:lnTo>
                    <a:pt x="103016" y="72599"/>
                  </a:lnTo>
                  <a:lnTo>
                    <a:pt x="103301" y="72599"/>
                  </a:lnTo>
                  <a:lnTo>
                    <a:pt x="103301" y="73666"/>
                  </a:lnTo>
                  <a:lnTo>
                    <a:pt x="104012" y="75266"/>
                  </a:lnTo>
                  <a:lnTo>
                    <a:pt x="103869" y="76841"/>
                  </a:lnTo>
                  <a:lnTo>
                    <a:pt x="104154" y="77375"/>
                  </a:lnTo>
                  <a:lnTo>
                    <a:pt x="105129" y="78264"/>
                  </a:lnTo>
                  <a:lnTo>
                    <a:pt x="105982" y="79508"/>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03" name="Shape 3103"/>
            <p:cNvSpPr/>
            <p:nvPr/>
          </p:nvSpPr>
          <p:spPr>
            <a:xfrm>
              <a:off x="19906625" y="7639547"/>
              <a:ext cx="10354" cy="20711"/>
            </a:xfrm>
            <a:custGeom>
              <a:avLst/>
              <a:gdLst/>
              <a:ahLst/>
              <a:cxnLst/>
              <a:rect l="0" t="0" r="0" b="0"/>
              <a:pathLst>
                <a:path w="120000" h="120000" extrusionOk="0">
                  <a:moveTo>
                    <a:pt x="0" y="100000"/>
                  </a:moveTo>
                  <a:lnTo>
                    <a:pt x="76363" y="0"/>
                  </a:lnTo>
                  <a:lnTo>
                    <a:pt x="114545" y="20000"/>
                  </a:lnTo>
                  <a:lnTo>
                    <a:pt x="0" y="117142"/>
                  </a:lnTo>
                  <a:lnTo>
                    <a:pt x="0" y="100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04" name="Shape 3104"/>
            <p:cNvSpPr/>
            <p:nvPr/>
          </p:nvSpPr>
          <p:spPr>
            <a:xfrm>
              <a:off x="19921121" y="7629190"/>
              <a:ext cx="10355" cy="14498"/>
            </a:xfrm>
            <a:custGeom>
              <a:avLst/>
              <a:gdLst/>
              <a:ahLst/>
              <a:cxnLst/>
              <a:rect l="0" t="0" r="0" b="0"/>
              <a:pathLst>
                <a:path w="120000" h="120000" extrusionOk="0">
                  <a:moveTo>
                    <a:pt x="0" y="115862"/>
                  </a:moveTo>
                  <a:lnTo>
                    <a:pt x="114545" y="0"/>
                  </a:lnTo>
                  <a:lnTo>
                    <a:pt x="76363" y="0"/>
                  </a:lnTo>
                  <a:lnTo>
                    <a:pt x="0" y="115862"/>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05" name="Shape 3105"/>
            <p:cNvSpPr/>
            <p:nvPr/>
          </p:nvSpPr>
          <p:spPr>
            <a:xfrm>
              <a:off x="19925264" y="7620907"/>
              <a:ext cx="6214" cy="10355"/>
            </a:xfrm>
            <a:custGeom>
              <a:avLst/>
              <a:gdLst/>
              <a:ahLst/>
              <a:cxnLst/>
              <a:rect l="0" t="0" r="0" b="0"/>
              <a:pathLst>
                <a:path w="120000" h="120000" extrusionOk="0">
                  <a:moveTo>
                    <a:pt x="0" y="76363"/>
                  </a:moveTo>
                  <a:lnTo>
                    <a:pt x="112000" y="0"/>
                  </a:lnTo>
                  <a:lnTo>
                    <a:pt x="0" y="114545"/>
                  </a:lnTo>
                  <a:lnTo>
                    <a:pt x="0" y="76363"/>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06" name="Shape 3106"/>
            <p:cNvSpPr/>
            <p:nvPr/>
          </p:nvSpPr>
          <p:spPr>
            <a:xfrm>
              <a:off x="20122020" y="7521486"/>
              <a:ext cx="4141" cy="6212"/>
            </a:xfrm>
            <a:custGeom>
              <a:avLst/>
              <a:gdLst/>
              <a:ahLst/>
              <a:cxnLst/>
              <a:rect l="0" t="0" r="0" b="0"/>
              <a:pathLst>
                <a:path w="120000" h="120000" extrusionOk="0">
                  <a:moveTo>
                    <a:pt x="0" y="0"/>
                  </a:moveTo>
                  <a:lnTo>
                    <a:pt x="105000" y="0"/>
                  </a:lnTo>
                  <a:lnTo>
                    <a:pt x="0" y="112000"/>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07" name="Shape 3107"/>
            <p:cNvSpPr/>
            <p:nvPr/>
          </p:nvSpPr>
          <p:spPr>
            <a:xfrm>
              <a:off x="21807903" y="9775002"/>
              <a:ext cx="10354" cy="4141"/>
            </a:xfrm>
            <a:custGeom>
              <a:avLst/>
              <a:gdLst/>
              <a:ahLst/>
              <a:cxnLst/>
              <a:rect l="0" t="0" r="0" b="0"/>
              <a:pathLst>
                <a:path w="120000" h="120000" extrusionOk="0">
                  <a:moveTo>
                    <a:pt x="0" y="105000"/>
                  </a:moveTo>
                  <a:lnTo>
                    <a:pt x="114545" y="0"/>
                  </a:lnTo>
                  <a:lnTo>
                    <a:pt x="0" y="105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08" name="Shape 3108"/>
            <p:cNvSpPr/>
            <p:nvPr/>
          </p:nvSpPr>
          <p:spPr>
            <a:xfrm>
              <a:off x="21188640" y="9354539"/>
              <a:ext cx="14498" cy="14498"/>
            </a:xfrm>
            <a:custGeom>
              <a:avLst/>
              <a:gdLst/>
              <a:ahLst/>
              <a:cxnLst/>
              <a:rect l="0" t="0" r="0" b="0"/>
              <a:pathLst>
                <a:path w="120000" h="120000" extrusionOk="0">
                  <a:moveTo>
                    <a:pt x="115862" y="0"/>
                  </a:moveTo>
                  <a:lnTo>
                    <a:pt x="115862" y="115862"/>
                  </a:lnTo>
                  <a:lnTo>
                    <a:pt x="0" y="86896"/>
                  </a:lnTo>
                  <a:lnTo>
                    <a:pt x="115862"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09" name="Shape 3109"/>
            <p:cNvSpPr/>
            <p:nvPr/>
          </p:nvSpPr>
          <p:spPr>
            <a:xfrm>
              <a:off x="18297371" y="9004499"/>
              <a:ext cx="22783" cy="10355"/>
            </a:xfrm>
            <a:custGeom>
              <a:avLst/>
              <a:gdLst/>
              <a:ahLst/>
              <a:cxnLst/>
              <a:rect l="0" t="0" r="0" b="0"/>
              <a:pathLst>
                <a:path w="120000" h="120000" extrusionOk="0">
                  <a:moveTo>
                    <a:pt x="117600" y="0"/>
                  </a:moveTo>
                  <a:lnTo>
                    <a:pt x="117600" y="34285"/>
                  </a:lnTo>
                  <a:lnTo>
                    <a:pt x="0" y="114285"/>
                  </a:lnTo>
                  <a:lnTo>
                    <a:pt x="67200" y="34285"/>
                  </a:lnTo>
                  <a:lnTo>
                    <a:pt x="11760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10" name="Shape 3110"/>
            <p:cNvSpPr/>
            <p:nvPr/>
          </p:nvSpPr>
          <p:spPr>
            <a:xfrm>
              <a:off x="18330509" y="9012784"/>
              <a:ext cx="10355" cy="4141"/>
            </a:xfrm>
            <a:custGeom>
              <a:avLst/>
              <a:gdLst/>
              <a:ahLst/>
              <a:cxnLst/>
              <a:rect l="0" t="0" r="0" b="0"/>
              <a:pathLst>
                <a:path w="120000" h="120000" extrusionOk="0">
                  <a:moveTo>
                    <a:pt x="76363" y="0"/>
                  </a:moveTo>
                  <a:lnTo>
                    <a:pt x="114545" y="102857"/>
                  </a:lnTo>
                  <a:lnTo>
                    <a:pt x="0" y="102857"/>
                  </a:lnTo>
                  <a:lnTo>
                    <a:pt x="76363"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11" name="Shape 3111"/>
            <p:cNvSpPr/>
            <p:nvPr/>
          </p:nvSpPr>
          <p:spPr>
            <a:xfrm>
              <a:off x="18572829" y="8273347"/>
              <a:ext cx="1582327" cy="1557575"/>
            </a:xfrm>
            <a:custGeom>
              <a:avLst/>
              <a:gdLst/>
              <a:ahLst/>
              <a:cxnLst/>
              <a:rect l="0" t="0" r="0" b="0"/>
              <a:pathLst>
                <a:path w="120000" h="120000" extrusionOk="0">
                  <a:moveTo>
                    <a:pt x="81520" y="18083"/>
                  </a:moveTo>
                  <a:lnTo>
                    <a:pt x="84762" y="17576"/>
                  </a:lnTo>
                  <a:lnTo>
                    <a:pt x="84762" y="18083"/>
                  </a:lnTo>
                  <a:lnTo>
                    <a:pt x="85261" y="18589"/>
                  </a:lnTo>
                  <a:lnTo>
                    <a:pt x="85510" y="19095"/>
                  </a:lnTo>
                  <a:lnTo>
                    <a:pt x="87220" y="18842"/>
                  </a:lnTo>
                  <a:lnTo>
                    <a:pt x="88966" y="21121"/>
                  </a:lnTo>
                  <a:lnTo>
                    <a:pt x="87220" y="21627"/>
                  </a:lnTo>
                  <a:lnTo>
                    <a:pt x="87220" y="22350"/>
                  </a:lnTo>
                  <a:lnTo>
                    <a:pt x="88218" y="24629"/>
                  </a:lnTo>
                  <a:lnTo>
                    <a:pt x="86009" y="25895"/>
                  </a:lnTo>
                  <a:lnTo>
                    <a:pt x="85011" y="27920"/>
                  </a:lnTo>
                  <a:lnTo>
                    <a:pt x="85510" y="29150"/>
                  </a:lnTo>
                  <a:lnTo>
                    <a:pt x="86508" y="29403"/>
                  </a:lnTo>
                  <a:lnTo>
                    <a:pt x="86508" y="29150"/>
                  </a:lnTo>
                  <a:lnTo>
                    <a:pt x="88218" y="31428"/>
                  </a:lnTo>
                  <a:lnTo>
                    <a:pt x="88218" y="31934"/>
                  </a:lnTo>
                  <a:lnTo>
                    <a:pt x="89465" y="32694"/>
                  </a:lnTo>
                  <a:lnTo>
                    <a:pt x="89964" y="32947"/>
                  </a:lnTo>
                  <a:lnTo>
                    <a:pt x="90961" y="31934"/>
                  </a:lnTo>
                  <a:lnTo>
                    <a:pt x="93420" y="33200"/>
                  </a:lnTo>
                  <a:lnTo>
                    <a:pt x="94418" y="33417"/>
                  </a:lnTo>
                  <a:lnTo>
                    <a:pt x="95914" y="31934"/>
                  </a:lnTo>
                  <a:lnTo>
                    <a:pt x="97161" y="32694"/>
                  </a:lnTo>
                  <a:lnTo>
                    <a:pt x="99370" y="34177"/>
                  </a:lnTo>
                  <a:lnTo>
                    <a:pt x="100617" y="34177"/>
                  </a:lnTo>
                  <a:lnTo>
                    <a:pt x="104109" y="35696"/>
                  </a:lnTo>
                  <a:lnTo>
                    <a:pt x="104572" y="35696"/>
                  </a:lnTo>
                  <a:lnTo>
                    <a:pt x="104821" y="36202"/>
                  </a:lnTo>
                  <a:lnTo>
                    <a:pt x="105320" y="38227"/>
                  </a:lnTo>
                  <a:lnTo>
                    <a:pt x="106318" y="40976"/>
                  </a:lnTo>
                  <a:lnTo>
                    <a:pt x="105819" y="42748"/>
                  </a:lnTo>
                  <a:lnTo>
                    <a:pt x="105819" y="43001"/>
                  </a:lnTo>
                  <a:lnTo>
                    <a:pt x="104109" y="45750"/>
                  </a:lnTo>
                  <a:lnTo>
                    <a:pt x="104109" y="46509"/>
                  </a:lnTo>
                  <a:lnTo>
                    <a:pt x="103610" y="47269"/>
                  </a:lnTo>
                  <a:lnTo>
                    <a:pt x="101615" y="48282"/>
                  </a:lnTo>
                  <a:lnTo>
                    <a:pt x="100368" y="48788"/>
                  </a:lnTo>
                  <a:lnTo>
                    <a:pt x="100368" y="50524"/>
                  </a:lnTo>
                  <a:lnTo>
                    <a:pt x="99869" y="50813"/>
                  </a:lnTo>
                  <a:lnTo>
                    <a:pt x="98871" y="50054"/>
                  </a:lnTo>
                  <a:lnTo>
                    <a:pt x="96413" y="49801"/>
                  </a:lnTo>
                  <a:lnTo>
                    <a:pt x="96413" y="50054"/>
                  </a:lnTo>
                  <a:lnTo>
                    <a:pt x="94667" y="49801"/>
                  </a:lnTo>
                  <a:lnTo>
                    <a:pt x="93669" y="49547"/>
                  </a:lnTo>
                  <a:lnTo>
                    <a:pt x="93669" y="50524"/>
                  </a:lnTo>
                  <a:lnTo>
                    <a:pt x="94667" y="51066"/>
                  </a:lnTo>
                  <a:lnTo>
                    <a:pt x="94418" y="53309"/>
                  </a:lnTo>
                  <a:lnTo>
                    <a:pt x="93420" y="53309"/>
                  </a:lnTo>
                  <a:lnTo>
                    <a:pt x="92209" y="53309"/>
                  </a:lnTo>
                  <a:lnTo>
                    <a:pt x="93420" y="54321"/>
                  </a:lnTo>
                  <a:lnTo>
                    <a:pt x="93669" y="54828"/>
                  </a:lnTo>
                  <a:lnTo>
                    <a:pt x="94667" y="55334"/>
                  </a:lnTo>
                  <a:lnTo>
                    <a:pt x="94168" y="56347"/>
                  </a:lnTo>
                  <a:lnTo>
                    <a:pt x="95415" y="56564"/>
                  </a:lnTo>
                  <a:lnTo>
                    <a:pt x="95415" y="58336"/>
                  </a:lnTo>
                  <a:lnTo>
                    <a:pt x="95665" y="58842"/>
                  </a:lnTo>
                  <a:lnTo>
                    <a:pt x="95415" y="58842"/>
                  </a:lnTo>
                  <a:lnTo>
                    <a:pt x="94916" y="61121"/>
                  </a:lnTo>
                  <a:lnTo>
                    <a:pt x="95415" y="62350"/>
                  </a:lnTo>
                  <a:lnTo>
                    <a:pt x="96912" y="63110"/>
                  </a:lnTo>
                  <a:lnTo>
                    <a:pt x="98372" y="64882"/>
                  </a:lnTo>
                  <a:lnTo>
                    <a:pt x="99370" y="65895"/>
                  </a:lnTo>
                  <a:lnTo>
                    <a:pt x="101365" y="66148"/>
                  </a:lnTo>
                  <a:lnTo>
                    <a:pt x="101615" y="66654"/>
                  </a:lnTo>
                  <a:lnTo>
                    <a:pt x="102363" y="67414"/>
                  </a:lnTo>
                  <a:lnTo>
                    <a:pt x="100617" y="68643"/>
                  </a:lnTo>
                  <a:lnTo>
                    <a:pt x="100118" y="69403"/>
                  </a:lnTo>
                  <a:lnTo>
                    <a:pt x="99869" y="69656"/>
                  </a:lnTo>
                  <a:lnTo>
                    <a:pt x="99121" y="71175"/>
                  </a:lnTo>
                  <a:lnTo>
                    <a:pt x="100617" y="72441"/>
                  </a:lnTo>
                  <a:lnTo>
                    <a:pt x="102862" y="73670"/>
                  </a:lnTo>
                  <a:lnTo>
                    <a:pt x="103610" y="74430"/>
                  </a:lnTo>
                  <a:lnTo>
                    <a:pt x="103859" y="74177"/>
                  </a:lnTo>
                  <a:lnTo>
                    <a:pt x="104109" y="74430"/>
                  </a:lnTo>
                  <a:lnTo>
                    <a:pt x="103859" y="74936"/>
                  </a:lnTo>
                  <a:lnTo>
                    <a:pt x="104572" y="77215"/>
                  </a:lnTo>
                  <a:lnTo>
                    <a:pt x="104109" y="78227"/>
                  </a:lnTo>
                  <a:lnTo>
                    <a:pt x="104821" y="79240"/>
                  </a:lnTo>
                  <a:lnTo>
                    <a:pt x="104109" y="80216"/>
                  </a:lnTo>
                  <a:lnTo>
                    <a:pt x="104109" y="80723"/>
                  </a:lnTo>
                  <a:lnTo>
                    <a:pt x="106567" y="82495"/>
                  </a:lnTo>
                  <a:lnTo>
                    <a:pt x="107066" y="84267"/>
                  </a:lnTo>
                  <a:lnTo>
                    <a:pt x="110771" y="86763"/>
                  </a:lnTo>
                  <a:lnTo>
                    <a:pt x="111520" y="88535"/>
                  </a:lnTo>
                  <a:lnTo>
                    <a:pt x="112268" y="88028"/>
                  </a:lnTo>
                  <a:lnTo>
                    <a:pt x="112767" y="88535"/>
                  </a:lnTo>
                  <a:lnTo>
                    <a:pt x="114263" y="90054"/>
                  </a:lnTo>
                  <a:lnTo>
                    <a:pt x="114014" y="92549"/>
                  </a:lnTo>
                  <a:lnTo>
                    <a:pt x="114762" y="93562"/>
                  </a:lnTo>
                  <a:lnTo>
                    <a:pt x="114762" y="93815"/>
                  </a:lnTo>
                  <a:lnTo>
                    <a:pt x="115261" y="93815"/>
                  </a:lnTo>
                  <a:lnTo>
                    <a:pt x="115261" y="94575"/>
                  </a:lnTo>
                  <a:lnTo>
                    <a:pt x="115760" y="95081"/>
                  </a:lnTo>
                  <a:lnTo>
                    <a:pt x="117719" y="96094"/>
                  </a:lnTo>
                  <a:lnTo>
                    <a:pt x="118717" y="96347"/>
                  </a:lnTo>
                  <a:lnTo>
                    <a:pt x="119964" y="97323"/>
                  </a:lnTo>
                  <a:lnTo>
                    <a:pt x="119964" y="97576"/>
                  </a:lnTo>
                  <a:lnTo>
                    <a:pt x="119714" y="98336"/>
                  </a:lnTo>
                  <a:lnTo>
                    <a:pt x="119964" y="99602"/>
                  </a:lnTo>
                  <a:lnTo>
                    <a:pt x="118966" y="100361"/>
                  </a:lnTo>
                  <a:lnTo>
                    <a:pt x="119216" y="101627"/>
                  </a:lnTo>
                  <a:lnTo>
                    <a:pt x="118966" y="102133"/>
                  </a:lnTo>
                  <a:lnTo>
                    <a:pt x="117719" y="102857"/>
                  </a:lnTo>
                  <a:lnTo>
                    <a:pt x="115475" y="103869"/>
                  </a:lnTo>
                  <a:lnTo>
                    <a:pt x="115475" y="104376"/>
                  </a:lnTo>
                  <a:lnTo>
                    <a:pt x="114513" y="105388"/>
                  </a:lnTo>
                  <a:lnTo>
                    <a:pt x="114513" y="106401"/>
                  </a:lnTo>
                  <a:lnTo>
                    <a:pt x="114014" y="107414"/>
                  </a:lnTo>
                  <a:lnTo>
                    <a:pt x="114014" y="109403"/>
                  </a:lnTo>
                  <a:lnTo>
                    <a:pt x="114014" y="110162"/>
                  </a:lnTo>
                  <a:lnTo>
                    <a:pt x="112767" y="112441"/>
                  </a:lnTo>
                  <a:lnTo>
                    <a:pt x="110771" y="113453"/>
                  </a:lnTo>
                  <a:lnTo>
                    <a:pt x="112268" y="114683"/>
                  </a:lnTo>
                  <a:lnTo>
                    <a:pt x="112268" y="115189"/>
                  </a:lnTo>
                  <a:lnTo>
                    <a:pt x="110522" y="116202"/>
                  </a:lnTo>
                  <a:lnTo>
                    <a:pt x="109524" y="115189"/>
                  </a:lnTo>
                  <a:lnTo>
                    <a:pt x="109524" y="113924"/>
                  </a:lnTo>
                  <a:lnTo>
                    <a:pt x="108812" y="114213"/>
                  </a:lnTo>
                  <a:lnTo>
                    <a:pt x="106318" y="113453"/>
                  </a:lnTo>
                  <a:lnTo>
                    <a:pt x="103859" y="113707"/>
                  </a:lnTo>
                  <a:lnTo>
                    <a:pt x="101864" y="114936"/>
                  </a:lnTo>
                  <a:lnTo>
                    <a:pt x="101365" y="115949"/>
                  </a:lnTo>
                  <a:lnTo>
                    <a:pt x="100617" y="116455"/>
                  </a:lnTo>
                  <a:lnTo>
                    <a:pt x="98871" y="118227"/>
                  </a:lnTo>
                  <a:lnTo>
                    <a:pt x="97660" y="119746"/>
                  </a:lnTo>
                  <a:lnTo>
                    <a:pt x="96912" y="119963"/>
                  </a:lnTo>
                  <a:lnTo>
                    <a:pt x="95415" y="119746"/>
                  </a:lnTo>
                  <a:lnTo>
                    <a:pt x="93669" y="119746"/>
                  </a:lnTo>
                  <a:lnTo>
                    <a:pt x="90961" y="117215"/>
                  </a:lnTo>
                  <a:lnTo>
                    <a:pt x="88467" y="117721"/>
                  </a:lnTo>
                  <a:lnTo>
                    <a:pt x="88717" y="117215"/>
                  </a:lnTo>
                  <a:lnTo>
                    <a:pt x="89465" y="116962"/>
                  </a:lnTo>
                  <a:lnTo>
                    <a:pt x="88717" y="114213"/>
                  </a:lnTo>
                  <a:lnTo>
                    <a:pt x="87470" y="112694"/>
                  </a:lnTo>
                  <a:lnTo>
                    <a:pt x="85261" y="110415"/>
                  </a:lnTo>
                  <a:lnTo>
                    <a:pt x="84014" y="109403"/>
                  </a:lnTo>
                  <a:lnTo>
                    <a:pt x="83764" y="109403"/>
                  </a:lnTo>
                  <a:lnTo>
                    <a:pt x="81306" y="106907"/>
                  </a:lnTo>
                  <a:lnTo>
                    <a:pt x="80308" y="105641"/>
                  </a:lnTo>
                  <a:lnTo>
                    <a:pt x="78064" y="105641"/>
                  </a:lnTo>
                  <a:lnTo>
                    <a:pt x="76817" y="106401"/>
                  </a:lnTo>
                  <a:lnTo>
                    <a:pt x="74608" y="105641"/>
                  </a:lnTo>
                  <a:lnTo>
                    <a:pt x="73610" y="104376"/>
                  </a:lnTo>
                  <a:lnTo>
                    <a:pt x="73111" y="103146"/>
                  </a:lnTo>
                  <a:lnTo>
                    <a:pt x="71864" y="102133"/>
                  </a:lnTo>
                  <a:lnTo>
                    <a:pt x="69869" y="101121"/>
                  </a:lnTo>
                  <a:lnTo>
                    <a:pt x="68907" y="101121"/>
                  </a:lnTo>
                  <a:lnTo>
                    <a:pt x="66912" y="99602"/>
                  </a:lnTo>
                  <a:lnTo>
                    <a:pt x="69156" y="97576"/>
                  </a:lnTo>
                  <a:lnTo>
                    <a:pt x="69156" y="94575"/>
                  </a:lnTo>
                  <a:lnTo>
                    <a:pt x="69869" y="92549"/>
                  </a:lnTo>
                  <a:lnTo>
                    <a:pt x="72114" y="91320"/>
                  </a:lnTo>
                  <a:lnTo>
                    <a:pt x="72612" y="89294"/>
                  </a:lnTo>
                  <a:lnTo>
                    <a:pt x="72363" y="88028"/>
                  </a:lnTo>
                  <a:lnTo>
                    <a:pt x="68907" y="80976"/>
                  </a:lnTo>
                  <a:lnTo>
                    <a:pt x="67410" y="76202"/>
                  </a:lnTo>
                  <a:lnTo>
                    <a:pt x="65665" y="73670"/>
                  </a:lnTo>
                  <a:lnTo>
                    <a:pt x="63206" y="69909"/>
                  </a:lnTo>
                  <a:lnTo>
                    <a:pt x="61959" y="68643"/>
                  </a:lnTo>
                  <a:lnTo>
                    <a:pt x="58503" y="65895"/>
                  </a:lnTo>
                  <a:lnTo>
                    <a:pt x="57007" y="66401"/>
                  </a:lnTo>
                  <a:lnTo>
                    <a:pt x="55760" y="67414"/>
                  </a:lnTo>
                  <a:lnTo>
                    <a:pt x="55011" y="68390"/>
                  </a:lnTo>
                  <a:lnTo>
                    <a:pt x="54513" y="69403"/>
                  </a:lnTo>
                  <a:lnTo>
                    <a:pt x="51306" y="67920"/>
                  </a:lnTo>
                  <a:lnTo>
                    <a:pt x="50558" y="67920"/>
                  </a:lnTo>
                  <a:lnTo>
                    <a:pt x="50059" y="68896"/>
                  </a:lnTo>
                  <a:lnTo>
                    <a:pt x="49809" y="69403"/>
                  </a:lnTo>
                  <a:lnTo>
                    <a:pt x="47814" y="70669"/>
                  </a:lnTo>
                  <a:lnTo>
                    <a:pt x="46603" y="70922"/>
                  </a:lnTo>
                  <a:lnTo>
                    <a:pt x="45605" y="70922"/>
                  </a:lnTo>
                  <a:lnTo>
                    <a:pt x="45356" y="71175"/>
                  </a:lnTo>
                  <a:lnTo>
                    <a:pt x="44109" y="70669"/>
                  </a:lnTo>
                  <a:lnTo>
                    <a:pt x="43111" y="69909"/>
                  </a:lnTo>
                  <a:lnTo>
                    <a:pt x="41615" y="70162"/>
                  </a:lnTo>
                  <a:lnTo>
                    <a:pt x="40403" y="70669"/>
                  </a:lnTo>
                  <a:lnTo>
                    <a:pt x="38657" y="71175"/>
                  </a:lnTo>
                  <a:lnTo>
                    <a:pt x="37660" y="72188"/>
                  </a:lnTo>
                  <a:lnTo>
                    <a:pt x="37161" y="72441"/>
                  </a:lnTo>
                  <a:lnTo>
                    <a:pt x="34204" y="73670"/>
                  </a:lnTo>
                  <a:lnTo>
                    <a:pt x="33705" y="74177"/>
                  </a:lnTo>
                  <a:lnTo>
                    <a:pt x="33456" y="74430"/>
                  </a:lnTo>
                  <a:lnTo>
                    <a:pt x="32957" y="73200"/>
                  </a:lnTo>
                  <a:lnTo>
                    <a:pt x="33954" y="70162"/>
                  </a:lnTo>
                  <a:lnTo>
                    <a:pt x="34204" y="69909"/>
                  </a:lnTo>
                  <a:lnTo>
                    <a:pt x="34703" y="69403"/>
                  </a:lnTo>
                  <a:lnTo>
                    <a:pt x="36163" y="69656"/>
                  </a:lnTo>
                  <a:lnTo>
                    <a:pt x="36912" y="69403"/>
                  </a:lnTo>
                  <a:lnTo>
                    <a:pt x="37410" y="68896"/>
                  </a:lnTo>
                  <a:lnTo>
                    <a:pt x="37660" y="68643"/>
                  </a:lnTo>
                  <a:lnTo>
                    <a:pt x="37660" y="67920"/>
                  </a:lnTo>
                  <a:lnTo>
                    <a:pt x="37660" y="67667"/>
                  </a:lnTo>
                  <a:lnTo>
                    <a:pt x="38408" y="67160"/>
                  </a:lnTo>
                  <a:lnTo>
                    <a:pt x="39904" y="65388"/>
                  </a:lnTo>
                  <a:lnTo>
                    <a:pt x="41864" y="64376"/>
                  </a:lnTo>
                  <a:lnTo>
                    <a:pt x="41615" y="61627"/>
                  </a:lnTo>
                  <a:lnTo>
                    <a:pt x="40403" y="60108"/>
                  </a:lnTo>
                  <a:lnTo>
                    <a:pt x="39904" y="60108"/>
                  </a:lnTo>
                  <a:lnTo>
                    <a:pt x="38907" y="60108"/>
                  </a:lnTo>
                  <a:lnTo>
                    <a:pt x="38159" y="59602"/>
                  </a:lnTo>
                  <a:lnTo>
                    <a:pt x="34952" y="56853"/>
                  </a:lnTo>
                  <a:lnTo>
                    <a:pt x="33954" y="55840"/>
                  </a:lnTo>
                  <a:lnTo>
                    <a:pt x="32957" y="54321"/>
                  </a:lnTo>
                  <a:lnTo>
                    <a:pt x="32707" y="54575"/>
                  </a:lnTo>
                  <a:lnTo>
                    <a:pt x="31211" y="53309"/>
                  </a:lnTo>
                  <a:lnTo>
                    <a:pt x="30712" y="53309"/>
                  </a:lnTo>
                  <a:lnTo>
                    <a:pt x="30712" y="53056"/>
                  </a:lnTo>
                  <a:lnTo>
                    <a:pt x="30463" y="53056"/>
                  </a:lnTo>
                  <a:lnTo>
                    <a:pt x="30213" y="53056"/>
                  </a:lnTo>
                  <a:lnTo>
                    <a:pt x="30213" y="52802"/>
                  </a:lnTo>
                  <a:lnTo>
                    <a:pt x="29964" y="53056"/>
                  </a:lnTo>
                  <a:lnTo>
                    <a:pt x="29964" y="52802"/>
                  </a:lnTo>
                  <a:lnTo>
                    <a:pt x="29964" y="53056"/>
                  </a:lnTo>
                  <a:lnTo>
                    <a:pt x="29501" y="52802"/>
                  </a:lnTo>
                  <a:lnTo>
                    <a:pt x="29251" y="53056"/>
                  </a:lnTo>
                  <a:lnTo>
                    <a:pt x="29002" y="53309"/>
                  </a:lnTo>
                  <a:lnTo>
                    <a:pt x="28752" y="53562"/>
                  </a:lnTo>
                  <a:lnTo>
                    <a:pt x="28752" y="54068"/>
                  </a:lnTo>
                  <a:lnTo>
                    <a:pt x="28752" y="53562"/>
                  </a:lnTo>
                  <a:lnTo>
                    <a:pt x="27755" y="53562"/>
                  </a:lnTo>
                  <a:lnTo>
                    <a:pt x="26757" y="54321"/>
                  </a:lnTo>
                  <a:lnTo>
                    <a:pt x="26009" y="54828"/>
                  </a:lnTo>
                  <a:lnTo>
                    <a:pt x="26009" y="55840"/>
                  </a:lnTo>
                  <a:lnTo>
                    <a:pt x="24762" y="56564"/>
                  </a:lnTo>
                  <a:lnTo>
                    <a:pt x="24548" y="56347"/>
                  </a:lnTo>
                  <a:lnTo>
                    <a:pt x="24263" y="56347"/>
                  </a:lnTo>
                  <a:lnTo>
                    <a:pt x="23551" y="56347"/>
                  </a:lnTo>
                  <a:lnTo>
                    <a:pt x="24014" y="55840"/>
                  </a:lnTo>
                  <a:lnTo>
                    <a:pt x="23551" y="54828"/>
                  </a:lnTo>
                  <a:lnTo>
                    <a:pt x="23301" y="54575"/>
                  </a:lnTo>
                  <a:lnTo>
                    <a:pt x="20807" y="54321"/>
                  </a:lnTo>
                  <a:lnTo>
                    <a:pt x="20807" y="54068"/>
                  </a:lnTo>
                  <a:lnTo>
                    <a:pt x="18598" y="54068"/>
                  </a:lnTo>
                  <a:lnTo>
                    <a:pt x="18598" y="54828"/>
                  </a:lnTo>
                  <a:lnTo>
                    <a:pt x="18812" y="56853"/>
                  </a:lnTo>
                  <a:lnTo>
                    <a:pt x="18598" y="57070"/>
                  </a:lnTo>
                  <a:lnTo>
                    <a:pt x="19311" y="57830"/>
                  </a:lnTo>
                  <a:lnTo>
                    <a:pt x="17600" y="56853"/>
                  </a:lnTo>
                  <a:lnTo>
                    <a:pt x="17351" y="57070"/>
                  </a:lnTo>
                  <a:lnTo>
                    <a:pt x="16353" y="56347"/>
                  </a:lnTo>
                  <a:lnTo>
                    <a:pt x="16603" y="55334"/>
                  </a:lnTo>
                  <a:lnTo>
                    <a:pt x="16603" y="52802"/>
                  </a:lnTo>
                  <a:lnTo>
                    <a:pt x="16353" y="49801"/>
                  </a:lnTo>
                  <a:lnTo>
                    <a:pt x="15855" y="48282"/>
                  </a:lnTo>
                  <a:lnTo>
                    <a:pt x="13111" y="43001"/>
                  </a:lnTo>
                  <a:lnTo>
                    <a:pt x="9655" y="38987"/>
                  </a:lnTo>
                  <a:lnTo>
                    <a:pt x="8159" y="34430"/>
                  </a:lnTo>
                  <a:lnTo>
                    <a:pt x="5451" y="29403"/>
                  </a:lnTo>
                  <a:lnTo>
                    <a:pt x="4703" y="27920"/>
                  </a:lnTo>
                  <a:lnTo>
                    <a:pt x="3206" y="25895"/>
                  </a:lnTo>
                  <a:lnTo>
                    <a:pt x="0" y="22603"/>
                  </a:lnTo>
                  <a:lnTo>
                    <a:pt x="748" y="21121"/>
                  </a:lnTo>
                  <a:lnTo>
                    <a:pt x="2458" y="20867"/>
                  </a:lnTo>
                  <a:lnTo>
                    <a:pt x="3456" y="20867"/>
                  </a:lnTo>
                  <a:lnTo>
                    <a:pt x="4204" y="20108"/>
                  </a:lnTo>
                  <a:lnTo>
                    <a:pt x="4204" y="19602"/>
                  </a:lnTo>
                  <a:lnTo>
                    <a:pt x="4703" y="19602"/>
                  </a:lnTo>
                  <a:lnTo>
                    <a:pt x="3705" y="18842"/>
                  </a:lnTo>
                  <a:lnTo>
                    <a:pt x="3705" y="17830"/>
                  </a:lnTo>
                  <a:lnTo>
                    <a:pt x="5451" y="17323"/>
                  </a:lnTo>
                  <a:lnTo>
                    <a:pt x="5950" y="17323"/>
                  </a:lnTo>
                  <a:lnTo>
                    <a:pt x="7660" y="16636"/>
                  </a:lnTo>
                  <a:lnTo>
                    <a:pt x="7660" y="15117"/>
                  </a:lnTo>
                  <a:lnTo>
                    <a:pt x="6698" y="13345"/>
                  </a:lnTo>
                  <a:lnTo>
                    <a:pt x="6698" y="11826"/>
                  </a:lnTo>
                  <a:lnTo>
                    <a:pt x="6698" y="10596"/>
                  </a:lnTo>
                  <a:lnTo>
                    <a:pt x="7161" y="9584"/>
                  </a:lnTo>
                  <a:lnTo>
                    <a:pt x="6698" y="9077"/>
                  </a:lnTo>
                  <a:lnTo>
                    <a:pt x="6199" y="8318"/>
                  </a:lnTo>
                  <a:lnTo>
                    <a:pt x="5950" y="7811"/>
                  </a:lnTo>
                  <a:lnTo>
                    <a:pt x="5950" y="7305"/>
                  </a:lnTo>
                  <a:lnTo>
                    <a:pt x="7660" y="6546"/>
                  </a:lnTo>
                  <a:lnTo>
                    <a:pt x="8159" y="6546"/>
                  </a:lnTo>
                  <a:lnTo>
                    <a:pt x="8408" y="6546"/>
                  </a:lnTo>
                  <a:lnTo>
                    <a:pt x="9655" y="5533"/>
                  </a:lnTo>
                  <a:lnTo>
                    <a:pt x="11900" y="3544"/>
                  </a:lnTo>
                  <a:lnTo>
                    <a:pt x="12648" y="3544"/>
                  </a:lnTo>
                  <a:lnTo>
                    <a:pt x="14358" y="4810"/>
                  </a:lnTo>
                  <a:lnTo>
                    <a:pt x="14358" y="5533"/>
                  </a:lnTo>
                  <a:lnTo>
                    <a:pt x="13859" y="6039"/>
                  </a:lnTo>
                  <a:lnTo>
                    <a:pt x="15855" y="7811"/>
                  </a:lnTo>
                  <a:lnTo>
                    <a:pt x="16104" y="8318"/>
                  </a:lnTo>
                  <a:lnTo>
                    <a:pt x="16353" y="9330"/>
                  </a:lnTo>
                  <a:lnTo>
                    <a:pt x="19311" y="8571"/>
                  </a:lnTo>
                  <a:lnTo>
                    <a:pt x="20558" y="9584"/>
                  </a:lnTo>
                  <a:lnTo>
                    <a:pt x="20807" y="9584"/>
                  </a:lnTo>
                  <a:lnTo>
                    <a:pt x="20558" y="9077"/>
                  </a:lnTo>
                  <a:lnTo>
                    <a:pt x="20059" y="7052"/>
                  </a:lnTo>
                  <a:lnTo>
                    <a:pt x="18598" y="4810"/>
                  </a:lnTo>
                  <a:lnTo>
                    <a:pt x="19311" y="3797"/>
                  </a:lnTo>
                  <a:lnTo>
                    <a:pt x="18812" y="3797"/>
                  </a:lnTo>
                  <a:lnTo>
                    <a:pt x="20059" y="2025"/>
                  </a:lnTo>
                  <a:lnTo>
                    <a:pt x="20807" y="759"/>
                  </a:lnTo>
                  <a:lnTo>
                    <a:pt x="21306" y="0"/>
                  </a:lnTo>
                  <a:lnTo>
                    <a:pt x="23551" y="2278"/>
                  </a:lnTo>
                  <a:lnTo>
                    <a:pt x="24263" y="759"/>
                  </a:lnTo>
                  <a:lnTo>
                    <a:pt x="25510" y="759"/>
                  </a:lnTo>
                  <a:lnTo>
                    <a:pt x="26757" y="1012"/>
                  </a:lnTo>
                  <a:lnTo>
                    <a:pt x="28004" y="1265"/>
                  </a:lnTo>
                  <a:lnTo>
                    <a:pt x="29002" y="2025"/>
                  </a:lnTo>
                  <a:lnTo>
                    <a:pt x="30213" y="2025"/>
                  </a:lnTo>
                  <a:lnTo>
                    <a:pt x="30712" y="2278"/>
                  </a:lnTo>
                  <a:lnTo>
                    <a:pt x="30463" y="3037"/>
                  </a:lnTo>
                  <a:lnTo>
                    <a:pt x="33705" y="4556"/>
                  </a:lnTo>
                  <a:lnTo>
                    <a:pt x="34703" y="4810"/>
                  </a:lnTo>
                  <a:lnTo>
                    <a:pt x="36163" y="5027"/>
                  </a:lnTo>
                  <a:lnTo>
                    <a:pt x="37410" y="5786"/>
                  </a:lnTo>
                  <a:lnTo>
                    <a:pt x="38159" y="5533"/>
                  </a:lnTo>
                  <a:lnTo>
                    <a:pt x="38408" y="5786"/>
                  </a:lnTo>
                  <a:lnTo>
                    <a:pt x="38907" y="6039"/>
                  </a:lnTo>
                  <a:lnTo>
                    <a:pt x="40653" y="6546"/>
                  </a:lnTo>
                  <a:lnTo>
                    <a:pt x="41864" y="7052"/>
                  </a:lnTo>
                  <a:lnTo>
                    <a:pt x="41864" y="8065"/>
                  </a:lnTo>
                  <a:lnTo>
                    <a:pt x="42114" y="8318"/>
                  </a:lnTo>
                  <a:lnTo>
                    <a:pt x="43361" y="9837"/>
                  </a:lnTo>
                  <a:lnTo>
                    <a:pt x="45106" y="9837"/>
                  </a:lnTo>
                  <a:lnTo>
                    <a:pt x="46353" y="10307"/>
                  </a:lnTo>
                  <a:lnTo>
                    <a:pt x="47351" y="9330"/>
                  </a:lnTo>
                  <a:lnTo>
                    <a:pt x="48562" y="10596"/>
                  </a:lnTo>
                  <a:lnTo>
                    <a:pt x="48562" y="10813"/>
                  </a:lnTo>
                  <a:lnTo>
                    <a:pt x="49311" y="11573"/>
                  </a:lnTo>
                  <a:lnTo>
                    <a:pt x="50059" y="11320"/>
                  </a:lnTo>
                  <a:lnTo>
                    <a:pt x="52553" y="9077"/>
                  </a:lnTo>
                  <a:lnTo>
                    <a:pt x="52767" y="9330"/>
                  </a:lnTo>
                  <a:lnTo>
                    <a:pt x="53266" y="8065"/>
                  </a:lnTo>
                  <a:lnTo>
                    <a:pt x="55011" y="7811"/>
                  </a:lnTo>
                  <a:lnTo>
                    <a:pt x="55760" y="8571"/>
                  </a:lnTo>
                  <a:lnTo>
                    <a:pt x="58503" y="7305"/>
                  </a:lnTo>
                  <a:lnTo>
                    <a:pt x="58717" y="7305"/>
                  </a:lnTo>
                  <a:lnTo>
                    <a:pt x="59465" y="5027"/>
                  </a:lnTo>
                  <a:lnTo>
                    <a:pt x="60463" y="4556"/>
                  </a:lnTo>
                  <a:lnTo>
                    <a:pt x="64204" y="6799"/>
                  </a:lnTo>
                  <a:lnTo>
                    <a:pt x="64418" y="6546"/>
                  </a:lnTo>
                  <a:lnTo>
                    <a:pt x="65166" y="6039"/>
                  </a:lnTo>
                  <a:lnTo>
                    <a:pt x="66413" y="4810"/>
                  </a:lnTo>
                  <a:lnTo>
                    <a:pt x="69869" y="3797"/>
                  </a:lnTo>
                  <a:lnTo>
                    <a:pt x="71365" y="3291"/>
                  </a:lnTo>
                  <a:lnTo>
                    <a:pt x="71864" y="2278"/>
                  </a:lnTo>
                  <a:lnTo>
                    <a:pt x="73111" y="1518"/>
                  </a:lnTo>
                  <a:lnTo>
                    <a:pt x="73610" y="2278"/>
                  </a:lnTo>
                  <a:lnTo>
                    <a:pt x="74608" y="3544"/>
                  </a:lnTo>
                  <a:lnTo>
                    <a:pt x="74608" y="4556"/>
                  </a:lnTo>
                  <a:lnTo>
                    <a:pt x="75106" y="4267"/>
                  </a:lnTo>
                  <a:lnTo>
                    <a:pt x="75570" y="5027"/>
                  </a:lnTo>
                  <a:lnTo>
                    <a:pt x="78313" y="6039"/>
                  </a:lnTo>
                  <a:lnTo>
                    <a:pt x="78313" y="7052"/>
                  </a:lnTo>
                  <a:lnTo>
                    <a:pt x="77814" y="7811"/>
                  </a:lnTo>
                  <a:lnTo>
                    <a:pt x="78313" y="9330"/>
                  </a:lnTo>
                  <a:lnTo>
                    <a:pt x="77066" y="9584"/>
                  </a:lnTo>
                  <a:lnTo>
                    <a:pt x="76068" y="10813"/>
                  </a:lnTo>
                  <a:lnTo>
                    <a:pt x="76567" y="12585"/>
                  </a:lnTo>
                  <a:lnTo>
                    <a:pt x="76817" y="14104"/>
                  </a:lnTo>
                  <a:lnTo>
                    <a:pt x="80308" y="15117"/>
                  </a:lnTo>
                  <a:lnTo>
                    <a:pt x="80059" y="16130"/>
                  </a:lnTo>
                  <a:lnTo>
                    <a:pt x="80771" y="17323"/>
                  </a:lnTo>
                  <a:lnTo>
                    <a:pt x="80558" y="17576"/>
                  </a:lnTo>
                  <a:lnTo>
                    <a:pt x="81520" y="18083"/>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12" name="Shape 3112"/>
            <p:cNvSpPr/>
            <p:nvPr/>
          </p:nvSpPr>
          <p:spPr>
            <a:xfrm>
              <a:off x="18645318" y="9043850"/>
              <a:ext cx="84915" cy="66279"/>
            </a:xfrm>
            <a:custGeom>
              <a:avLst/>
              <a:gdLst/>
              <a:ahLst/>
              <a:cxnLst/>
              <a:rect l="0" t="0" r="0" b="0"/>
              <a:pathLst>
                <a:path w="120000" h="120000" extrusionOk="0">
                  <a:moveTo>
                    <a:pt x="50109" y="107142"/>
                  </a:moveTo>
                  <a:lnTo>
                    <a:pt x="77802" y="113142"/>
                  </a:lnTo>
                  <a:lnTo>
                    <a:pt x="100879" y="101142"/>
                  </a:lnTo>
                  <a:lnTo>
                    <a:pt x="110109" y="107142"/>
                  </a:lnTo>
                  <a:lnTo>
                    <a:pt x="110109" y="101142"/>
                  </a:lnTo>
                  <a:lnTo>
                    <a:pt x="119340" y="77142"/>
                  </a:lnTo>
                  <a:lnTo>
                    <a:pt x="119340" y="54000"/>
                  </a:lnTo>
                  <a:lnTo>
                    <a:pt x="91648" y="24000"/>
                  </a:lnTo>
                  <a:lnTo>
                    <a:pt x="87032" y="24000"/>
                  </a:lnTo>
                  <a:lnTo>
                    <a:pt x="45494" y="6000"/>
                  </a:lnTo>
                  <a:lnTo>
                    <a:pt x="31648" y="0"/>
                  </a:lnTo>
                  <a:lnTo>
                    <a:pt x="27692" y="0"/>
                  </a:lnTo>
                  <a:lnTo>
                    <a:pt x="9230" y="0"/>
                  </a:lnTo>
                  <a:lnTo>
                    <a:pt x="4615" y="42000"/>
                  </a:lnTo>
                  <a:lnTo>
                    <a:pt x="0" y="84000"/>
                  </a:lnTo>
                  <a:lnTo>
                    <a:pt x="9230" y="107142"/>
                  </a:lnTo>
                  <a:lnTo>
                    <a:pt x="27692" y="113142"/>
                  </a:lnTo>
                  <a:lnTo>
                    <a:pt x="40879" y="119142"/>
                  </a:lnTo>
                  <a:lnTo>
                    <a:pt x="50109" y="107142"/>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13" name="Shape 3113"/>
            <p:cNvSpPr/>
            <p:nvPr/>
          </p:nvSpPr>
          <p:spPr>
            <a:xfrm>
              <a:off x="18908351" y="9246832"/>
              <a:ext cx="53848" cy="26927"/>
            </a:xfrm>
            <a:custGeom>
              <a:avLst/>
              <a:gdLst/>
              <a:ahLst/>
              <a:cxnLst/>
              <a:rect l="0" t="0" r="0" b="0"/>
              <a:pathLst>
                <a:path w="120000" h="120000" extrusionOk="0">
                  <a:moveTo>
                    <a:pt x="37168" y="0"/>
                  </a:moveTo>
                  <a:lnTo>
                    <a:pt x="0" y="29473"/>
                  </a:lnTo>
                  <a:lnTo>
                    <a:pt x="7433" y="117894"/>
                  </a:lnTo>
                  <a:lnTo>
                    <a:pt x="59469" y="103157"/>
                  </a:lnTo>
                  <a:lnTo>
                    <a:pt x="104070" y="103157"/>
                  </a:lnTo>
                  <a:lnTo>
                    <a:pt x="118938" y="0"/>
                  </a:lnTo>
                  <a:lnTo>
                    <a:pt x="59469" y="29473"/>
                  </a:lnTo>
                  <a:lnTo>
                    <a:pt x="37168"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14" name="Shape 3114"/>
            <p:cNvSpPr/>
            <p:nvPr/>
          </p:nvSpPr>
          <p:spPr>
            <a:xfrm>
              <a:off x="18753015" y="9037638"/>
              <a:ext cx="33136" cy="22783"/>
            </a:xfrm>
            <a:custGeom>
              <a:avLst/>
              <a:gdLst/>
              <a:ahLst/>
              <a:cxnLst/>
              <a:rect l="0" t="0" r="0" b="0"/>
              <a:pathLst>
                <a:path w="120000" h="120000" extrusionOk="0">
                  <a:moveTo>
                    <a:pt x="59154" y="100800"/>
                  </a:moveTo>
                  <a:lnTo>
                    <a:pt x="59154" y="117600"/>
                  </a:lnTo>
                  <a:lnTo>
                    <a:pt x="35492" y="117600"/>
                  </a:lnTo>
                  <a:lnTo>
                    <a:pt x="11830" y="100800"/>
                  </a:lnTo>
                  <a:lnTo>
                    <a:pt x="0" y="117600"/>
                  </a:lnTo>
                  <a:lnTo>
                    <a:pt x="11830" y="84000"/>
                  </a:lnTo>
                  <a:lnTo>
                    <a:pt x="35492" y="0"/>
                  </a:lnTo>
                  <a:lnTo>
                    <a:pt x="118309" y="0"/>
                  </a:lnTo>
                  <a:lnTo>
                    <a:pt x="118309" y="33600"/>
                  </a:lnTo>
                  <a:lnTo>
                    <a:pt x="70985" y="50400"/>
                  </a:lnTo>
                  <a:lnTo>
                    <a:pt x="59154" y="1008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15" name="Shape 3115"/>
            <p:cNvSpPr/>
            <p:nvPr/>
          </p:nvSpPr>
          <p:spPr>
            <a:xfrm>
              <a:off x="18709523" y="7691329"/>
              <a:ext cx="944426" cy="733220"/>
            </a:xfrm>
            <a:custGeom>
              <a:avLst/>
              <a:gdLst/>
              <a:ahLst/>
              <a:cxnLst/>
              <a:rect l="0" t="0" r="0" b="0"/>
              <a:pathLst>
                <a:path w="120000" h="120000" extrusionOk="0">
                  <a:moveTo>
                    <a:pt x="53525" y="53033"/>
                  </a:moveTo>
                  <a:lnTo>
                    <a:pt x="56031" y="50339"/>
                  </a:lnTo>
                  <a:lnTo>
                    <a:pt x="58120" y="48723"/>
                  </a:lnTo>
                  <a:lnTo>
                    <a:pt x="58120" y="46568"/>
                  </a:lnTo>
                  <a:lnTo>
                    <a:pt x="59373" y="44413"/>
                  </a:lnTo>
                  <a:lnTo>
                    <a:pt x="62237" y="42873"/>
                  </a:lnTo>
                  <a:lnTo>
                    <a:pt x="62237" y="42334"/>
                  </a:lnTo>
                  <a:lnTo>
                    <a:pt x="64326" y="38563"/>
                  </a:lnTo>
                  <a:lnTo>
                    <a:pt x="65161" y="34252"/>
                  </a:lnTo>
                  <a:lnTo>
                    <a:pt x="66414" y="32174"/>
                  </a:lnTo>
                  <a:lnTo>
                    <a:pt x="66414" y="31558"/>
                  </a:lnTo>
                  <a:lnTo>
                    <a:pt x="66832" y="31096"/>
                  </a:lnTo>
                  <a:lnTo>
                    <a:pt x="68920" y="27864"/>
                  </a:lnTo>
                  <a:lnTo>
                    <a:pt x="70174" y="28941"/>
                  </a:lnTo>
                  <a:lnTo>
                    <a:pt x="70949" y="26786"/>
                  </a:lnTo>
                  <a:lnTo>
                    <a:pt x="70949" y="25169"/>
                  </a:lnTo>
                  <a:lnTo>
                    <a:pt x="70949" y="24631"/>
                  </a:lnTo>
                  <a:lnTo>
                    <a:pt x="72202" y="20859"/>
                  </a:lnTo>
                  <a:lnTo>
                    <a:pt x="74709" y="16087"/>
                  </a:lnTo>
                  <a:lnTo>
                    <a:pt x="75962" y="13932"/>
                  </a:lnTo>
                  <a:lnTo>
                    <a:pt x="77633" y="12315"/>
                  </a:lnTo>
                  <a:lnTo>
                    <a:pt x="80139" y="9621"/>
                  </a:lnTo>
                  <a:lnTo>
                    <a:pt x="82585" y="7466"/>
                  </a:lnTo>
                  <a:lnTo>
                    <a:pt x="82168" y="5926"/>
                  </a:lnTo>
                  <a:lnTo>
                    <a:pt x="80914" y="4849"/>
                  </a:lnTo>
                  <a:lnTo>
                    <a:pt x="82585" y="0"/>
                  </a:lnTo>
                  <a:lnTo>
                    <a:pt x="87598" y="4310"/>
                  </a:lnTo>
                  <a:lnTo>
                    <a:pt x="94221" y="9082"/>
                  </a:lnTo>
                  <a:lnTo>
                    <a:pt x="104186" y="12315"/>
                  </a:lnTo>
                  <a:lnTo>
                    <a:pt x="104186" y="13932"/>
                  </a:lnTo>
                  <a:lnTo>
                    <a:pt x="107110" y="16087"/>
                  </a:lnTo>
                  <a:lnTo>
                    <a:pt x="112063" y="22475"/>
                  </a:lnTo>
                  <a:lnTo>
                    <a:pt x="117851" y="24631"/>
                  </a:lnTo>
                  <a:lnTo>
                    <a:pt x="117493" y="26247"/>
                  </a:lnTo>
                  <a:lnTo>
                    <a:pt x="117851" y="32636"/>
                  </a:lnTo>
                  <a:lnTo>
                    <a:pt x="115822" y="36946"/>
                  </a:lnTo>
                  <a:lnTo>
                    <a:pt x="114152" y="41257"/>
                  </a:lnTo>
                  <a:lnTo>
                    <a:pt x="114152" y="41796"/>
                  </a:lnTo>
                  <a:lnTo>
                    <a:pt x="115405" y="44413"/>
                  </a:lnTo>
                  <a:lnTo>
                    <a:pt x="114987" y="48723"/>
                  </a:lnTo>
                  <a:lnTo>
                    <a:pt x="114152" y="50339"/>
                  </a:lnTo>
                  <a:lnTo>
                    <a:pt x="114152" y="51956"/>
                  </a:lnTo>
                  <a:lnTo>
                    <a:pt x="115822" y="54650"/>
                  </a:lnTo>
                  <a:lnTo>
                    <a:pt x="114152" y="54650"/>
                  </a:lnTo>
                  <a:lnTo>
                    <a:pt x="116658" y="59422"/>
                  </a:lnTo>
                  <a:lnTo>
                    <a:pt x="119522" y="61577"/>
                  </a:lnTo>
                  <a:lnTo>
                    <a:pt x="119940" y="62116"/>
                  </a:lnTo>
                  <a:lnTo>
                    <a:pt x="116658" y="64271"/>
                  </a:lnTo>
                  <a:lnTo>
                    <a:pt x="114987" y="65349"/>
                  </a:lnTo>
                  <a:lnTo>
                    <a:pt x="114152" y="67504"/>
                  </a:lnTo>
                  <a:lnTo>
                    <a:pt x="113316" y="66966"/>
                  </a:lnTo>
                  <a:lnTo>
                    <a:pt x="113316" y="67966"/>
                  </a:lnTo>
                  <a:lnTo>
                    <a:pt x="109139" y="70660"/>
                  </a:lnTo>
                  <a:lnTo>
                    <a:pt x="108363" y="73893"/>
                  </a:lnTo>
                  <a:lnTo>
                    <a:pt x="107528" y="73893"/>
                  </a:lnTo>
                  <a:lnTo>
                    <a:pt x="107110" y="76587"/>
                  </a:lnTo>
                  <a:lnTo>
                    <a:pt x="105440" y="76587"/>
                  </a:lnTo>
                  <a:lnTo>
                    <a:pt x="103769" y="74971"/>
                  </a:lnTo>
                  <a:lnTo>
                    <a:pt x="103351" y="74432"/>
                  </a:lnTo>
                  <a:lnTo>
                    <a:pt x="100427" y="72277"/>
                  </a:lnTo>
                  <a:lnTo>
                    <a:pt x="99592" y="72815"/>
                  </a:lnTo>
                  <a:lnTo>
                    <a:pt x="97563" y="76587"/>
                  </a:lnTo>
                  <a:lnTo>
                    <a:pt x="99234" y="78203"/>
                  </a:lnTo>
                  <a:lnTo>
                    <a:pt x="99234" y="82437"/>
                  </a:lnTo>
                  <a:lnTo>
                    <a:pt x="99234" y="85131"/>
                  </a:lnTo>
                  <a:lnTo>
                    <a:pt x="98398" y="87286"/>
                  </a:lnTo>
                  <a:lnTo>
                    <a:pt x="97981" y="89441"/>
                  </a:lnTo>
                  <a:lnTo>
                    <a:pt x="99234" y="92674"/>
                  </a:lnTo>
                  <a:lnTo>
                    <a:pt x="100427" y="93136"/>
                  </a:lnTo>
                  <a:lnTo>
                    <a:pt x="105022" y="98524"/>
                  </a:lnTo>
                  <a:lnTo>
                    <a:pt x="102933" y="100141"/>
                  </a:lnTo>
                  <a:lnTo>
                    <a:pt x="102098" y="102296"/>
                  </a:lnTo>
                  <a:lnTo>
                    <a:pt x="99592" y="103373"/>
                  </a:lnTo>
                  <a:lnTo>
                    <a:pt x="93804" y="105529"/>
                  </a:lnTo>
                  <a:lnTo>
                    <a:pt x="91715" y="108146"/>
                  </a:lnTo>
                  <a:lnTo>
                    <a:pt x="90462" y="109223"/>
                  </a:lnTo>
                  <a:lnTo>
                    <a:pt x="90104" y="109762"/>
                  </a:lnTo>
                  <a:lnTo>
                    <a:pt x="83838" y="104990"/>
                  </a:lnTo>
                  <a:lnTo>
                    <a:pt x="82168" y="105991"/>
                  </a:lnTo>
                  <a:lnTo>
                    <a:pt x="80914" y="110840"/>
                  </a:lnTo>
                  <a:lnTo>
                    <a:pt x="80556" y="110840"/>
                  </a:lnTo>
                  <a:lnTo>
                    <a:pt x="75962" y="113534"/>
                  </a:lnTo>
                  <a:lnTo>
                    <a:pt x="74709" y="111917"/>
                  </a:lnTo>
                  <a:lnTo>
                    <a:pt x="71785" y="112456"/>
                  </a:lnTo>
                  <a:lnTo>
                    <a:pt x="70949" y="115150"/>
                  </a:lnTo>
                  <a:lnTo>
                    <a:pt x="70591" y="114611"/>
                  </a:lnTo>
                  <a:lnTo>
                    <a:pt x="66414" y="119384"/>
                  </a:lnTo>
                  <a:lnTo>
                    <a:pt x="65161" y="119923"/>
                  </a:lnTo>
                  <a:lnTo>
                    <a:pt x="63908" y="118306"/>
                  </a:lnTo>
                  <a:lnTo>
                    <a:pt x="63908" y="117844"/>
                  </a:lnTo>
                  <a:lnTo>
                    <a:pt x="61879" y="115150"/>
                  </a:lnTo>
                  <a:lnTo>
                    <a:pt x="60208" y="117228"/>
                  </a:lnTo>
                  <a:lnTo>
                    <a:pt x="58120" y="116228"/>
                  </a:lnTo>
                  <a:lnTo>
                    <a:pt x="55196" y="116228"/>
                  </a:lnTo>
                  <a:lnTo>
                    <a:pt x="53107" y="112995"/>
                  </a:lnTo>
                  <a:lnTo>
                    <a:pt x="52690" y="112456"/>
                  </a:lnTo>
                  <a:lnTo>
                    <a:pt x="52690" y="110301"/>
                  </a:lnTo>
                  <a:lnTo>
                    <a:pt x="50661" y="109223"/>
                  </a:lnTo>
                  <a:lnTo>
                    <a:pt x="47737" y="108146"/>
                  </a:lnTo>
                  <a:lnTo>
                    <a:pt x="46902" y="107607"/>
                  </a:lnTo>
                  <a:lnTo>
                    <a:pt x="46484" y="107068"/>
                  </a:lnTo>
                  <a:lnTo>
                    <a:pt x="45231" y="107607"/>
                  </a:lnTo>
                  <a:lnTo>
                    <a:pt x="43142" y="105991"/>
                  </a:lnTo>
                  <a:lnTo>
                    <a:pt x="40696" y="105529"/>
                  </a:lnTo>
                  <a:lnTo>
                    <a:pt x="39025" y="104990"/>
                  </a:lnTo>
                  <a:lnTo>
                    <a:pt x="33595" y="101757"/>
                  </a:lnTo>
                  <a:lnTo>
                    <a:pt x="34012" y="100141"/>
                  </a:lnTo>
                  <a:lnTo>
                    <a:pt x="33177" y="99602"/>
                  </a:lnTo>
                  <a:lnTo>
                    <a:pt x="31148" y="99602"/>
                  </a:lnTo>
                  <a:lnTo>
                    <a:pt x="29477" y="97985"/>
                  </a:lnTo>
                  <a:lnTo>
                    <a:pt x="27389" y="97447"/>
                  </a:lnTo>
                  <a:lnTo>
                    <a:pt x="25300" y="96908"/>
                  </a:lnTo>
                  <a:lnTo>
                    <a:pt x="23212" y="96908"/>
                  </a:lnTo>
                  <a:lnTo>
                    <a:pt x="22018" y="100141"/>
                  </a:lnTo>
                  <a:lnTo>
                    <a:pt x="18259" y="95291"/>
                  </a:lnTo>
                  <a:lnTo>
                    <a:pt x="17424" y="96908"/>
                  </a:lnTo>
                  <a:lnTo>
                    <a:pt x="16171" y="99602"/>
                  </a:lnTo>
                  <a:lnTo>
                    <a:pt x="14082" y="103373"/>
                  </a:lnTo>
                  <a:lnTo>
                    <a:pt x="14917" y="103373"/>
                  </a:lnTo>
                  <a:lnTo>
                    <a:pt x="13724" y="105529"/>
                  </a:lnTo>
                  <a:lnTo>
                    <a:pt x="16171" y="110301"/>
                  </a:lnTo>
                  <a:lnTo>
                    <a:pt x="17006" y="114611"/>
                  </a:lnTo>
                  <a:lnTo>
                    <a:pt x="17424" y="115689"/>
                  </a:lnTo>
                  <a:lnTo>
                    <a:pt x="17006" y="115689"/>
                  </a:lnTo>
                  <a:lnTo>
                    <a:pt x="14917" y="113534"/>
                  </a:lnTo>
                  <a:lnTo>
                    <a:pt x="9965" y="115150"/>
                  </a:lnTo>
                  <a:lnTo>
                    <a:pt x="9547" y="112995"/>
                  </a:lnTo>
                  <a:lnTo>
                    <a:pt x="9129" y="111917"/>
                  </a:lnTo>
                  <a:lnTo>
                    <a:pt x="5788" y="108146"/>
                  </a:lnTo>
                  <a:lnTo>
                    <a:pt x="6623" y="107068"/>
                  </a:lnTo>
                  <a:lnTo>
                    <a:pt x="6623" y="105529"/>
                  </a:lnTo>
                  <a:lnTo>
                    <a:pt x="3759" y="102835"/>
                  </a:lnTo>
                  <a:lnTo>
                    <a:pt x="5370" y="99602"/>
                  </a:lnTo>
                  <a:lnTo>
                    <a:pt x="3281" y="97985"/>
                  </a:lnTo>
                  <a:lnTo>
                    <a:pt x="3759" y="97447"/>
                  </a:lnTo>
                  <a:lnTo>
                    <a:pt x="5370" y="94753"/>
                  </a:lnTo>
                  <a:lnTo>
                    <a:pt x="7876" y="93136"/>
                  </a:lnTo>
                  <a:lnTo>
                    <a:pt x="8294" y="92674"/>
                  </a:lnTo>
                  <a:lnTo>
                    <a:pt x="6205" y="89980"/>
                  </a:lnTo>
                  <a:lnTo>
                    <a:pt x="7876" y="89441"/>
                  </a:lnTo>
                  <a:lnTo>
                    <a:pt x="8294" y="87286"/>
                  </a:lnTo>
                  <a:lnTo>
                    <a:pt x="6205" y="85131"/>
                  </a:lnTo>
                  <a:lnTo>
                    <a:pt x="5788" y="82976"/>
                  </a:lnTo>
                  <a:lnTo>
                    <a:pt x="6623" y="81898"/>
                  </a:lnTo>
                  <a:lnTo>
                    <a:pt x="6205" y="77126"/>
                  </a:lnTo>
                  <a:lnTo>
                    <a:pt x="5788" y="76587"/>
                  </a:lnTo>
                  <a:lnTo>
                    <a:pt x="5370" y="73893"/>
                  </a:lnTo>
                  <a:lnTo>
                    <a:pt x="4535" y="70660"/>
                  </a:lnTo>
                  <a:lnTo>
                    <a:pt x="3759" y="69044"/>
                  </a:lnTo>
                  <a:lnTo>
                    <a:pt x="0" y="64810"/>
                  </a:lnTo>
                  <a:lnTo>
                    <a:pt x="3759" y="64271"/>
                  </a:lnTo>
                  <a:lnTo>
                    <a:pt x="7876" y="66427"/>
                  </a:lnTo>
                  <a:lnTo>
                    <a:pt x="8294" y="62655"/>
                  </a:lnTo>
                  <a:lnTo>
                    <a:pt x="11218" y="62655"/>
                  </a:lnTo>
                  <a:lnTo>
                    <a:pt x="11218" y="59961"/>
                  </a:lnTo>
                  <a:lnTo>
                    <a:pt x="12471" y="56728"/>
                  </a:lnTo>
                  <a:lnTo>
                    <a:pt x="15335" y="56728"/>
                  </a:lnTo>
                  <a:lnTo>
                    <a:pt x="17006" y="62116"/>
                  </a:lnTo>
                  <a:lnTo>
                    <a:pt x="17841" y="57806"/>
                  </a:lnTo>
                  <a:lnTo>
                    <a:pt x="17424" y="57267"/>
                  </a:lnTo>
                  <a:lnTo>
                    <a:pt x="17841" y="55189"/>
                  </a:lnTo>
                  <a:lnTo>
                    <a:pt x="19512" y="56266"/>
                  </a:lnTo>
                  <a:lnTo>
                    <a:pt x="22018" y="54650"/>
                  </a:lnTo>
                  <a:lnTo>
                    <a:pt x="22794" y="51956"/>
                  </a:lnTo>
                  <a:lnTo>
                    <a:pt x="23689" y="54650"/>
                  </a:lnTo>
                  <a:lnTo>
                    <a:pt x="24883" y="55189"/>
                  </a:lnTo>
                  <a:lnTo>
                    <a:pt x="25718" y="52495"/>
                  </a:lnTo>
                  <a:lnTo>
                    <a:pt x="25300" y="50339"/>
                  </a:lnTo>
                  <a:lnTo>
                    <a:pt x="23689" y="50339"/>
                  </a:lnTo>
                  <a:lnTo>
                    <a:pt x="22794" y="47645"/>
                  </a:lnTo>
                  <a:lnTo>
                    <a:pt x="20348" y="41796"/>
                  </a:lnTo>
                  <a:lnTo>
                    <a:pt x="21183" y="39640"/>
                  </a:lnTo>
                  <a:lnTo>
                    <a:pt x="22018" y="39101"/>
                  </a:lnTo>
                  <a:lnTo>
                    <a:pt x="24047" y="38563"/>
                  </a:lnTo>
                  <a:lnTo>
                    <a:pt x="25300" y="39101"/>
                  </a:lnTo>
                  <a:lnTo>
                    <a:pt x="25718" y="37485"/>
                  </a:lnTo>
                  <a:lnTo>
                    <a:pt x="27389" y="37485"/>
                  </a:lnTo>
                  <a:lnTo>
                    <a:pt x="28642" y="34791"/>
                  </a:lnTo>
                  <a:lnTo>
                    <a:pt x="28642" y="33713"/>
                  </a:lnTo>
                  <a:lnTo>
                    <a:pt x="30730" y="31096"/>
                  </a:lnTo>
                  <a:lnTo>
                    <a:pt x="33595" y="27864"/>
                  </a:lnTo>
                  <a:lnTo>
                    <a:pt x="34012" y="27325"/>
                  </a:lnTo>
                  <a:lnTo>
                    <a:pt x="35683" y="29480"/>
                  </a:lnTo>
                  <a:lnTo>
                    <a:pt x="35683" y="31096"/>
                  </a:lnTo>
                  <a:lnTo>
                    <a:pt x="37772" y="30019"/>
                  </a:lnTo>
                  <a:lnTo>
                    <a:pt x="39443" y="35330"/>
                  </a:lnTo>
                  <a:lnTo>
                    <a:pt x="41113" y="36407"/>
                  </a:lnTo>
                  <a:lnTo>
                    <a:pt x="41471" y="33713"/>
                  </a:lnTo>
                  <a:lnTo>
                    <a:pt x="43142" y="32636"/>
                  </a:lnTo>
                  <a:lnTo>
                    <a:pt x="43142" y="34791"/>
                  </a:lnTo>
                  <a:lnTo>
                    <a:pt x="44813" y="34252"/>
                  </a:lnTo>
                  <a:lnTo>
                    <a:pt x="47737" y="36946"/>
                  </a:lnTo>
                  <a:lnTo>
                    <a:pt x="48572" y="39640"/>
                  </a:lnTo>
                  <a:lnTo>
                    <a:pt x="49408" y="39101"/>
                  </a:lnTo>
                  <a:lnTo>
                    <a:pt x="50243" y="41257"/>
                  </a:lnTo>
                  <a:lnTo>
                    <a:pt x="50661" y="42873"/>
                  </a:lnTo>
                  <a:lnTo>
                    <a:pt x="51079" y="47107"/>
                  </a:lnTo>
                  <a:lnTo>
                    <a:pt x="52272" y="50339"/>
                  </a:lnTo>
                  <a:lnTo>
                    <a:pt x="51079" y="52495"/>
                  </a:lnTo>
                  <a:lnTo>
                    <a:pt x="52690" y="52495"/>
                  </a:lnTo>
                  <a:lnTo>
                    <a:pt x="53525" y="53033"/>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16" name="Shape 3116"/>
            <p:cNvSpPr/>
            <p:nvPr/>
          </p:nvSpPr>
          <p:spPr>
            <a:xfrm>
              <a:off x="18001204" y="6848332"/>
              <a:ext cx="1360717" cy="1248960"/>
            </a:xfrm>
            <a:custGeom>
              <a:avLst/>
              <a:gdLst/>
              <a:ahLst/>
              <a:cxnLst/>
              <a:rect l="0" t="0" r="0" b="0"/>
              <a:pathLst>
                <a:path w="120000" h="120000" extrusionOk="0">
                  <a:moveTo>
                    <a:pt x="25119" y="29830"/>
                  </a:moveTo>
                  <a:lnTo>
                    <a:pt x="25658" y="27032"/>
                  </a:lnTo>
                  <a:lnTo>
                    <a:pt x="26238" y="25137"/>
                  </a:lnTo>
                  <a:lnTo>
                    <a:pt x="26238" y="24505"/>
                  </a:lnTo>
                  <a:lnTo>
                    <a:pt x="24248" y="23873"/>
                  </a:lnTo>
                  <a:lnTo>
                    <a:pt x="24248" y="24189"/>
                  </a:lnTo>
                  <a:lnTo>
                    <a:pt x="22217" y="22294"/>
                  </a:lnTo>
                  <a:lnTo>
                    <a:pt x="22217" y="21030"/>
                  </a:lnTo>
                  <a:lnTo>
                    <a:pt x="22797" y="19811"/>
                  </a:lnTo>
                  <a:lnTo>
                    <a:pt x="23088" y="19496"/>
                  </a:lnTo>
                  <a:lnTo>
                    <a:pt x="24829" y="20082"/>
                  </a:lnTo>
                  <a:lnTo>
                    <a:pt x="27689" y="18232"/>
                  </a:lnTo>
                  <a:lnTo>
                    <a:pt x="28269" y="18864"/>
                  </a:lnTo>
                  <a:lnTo>
                    <a:pt x="28559" y="16336"/>
                  </a:lnTo>
                  <a:lnTo>
                    <a:pt x="30300" y="15705"/>
                  </a:lnTo>
                  <a:lnTo>
                    <a:pt x="32290" y="15389"/>
                  </a:lnTo>
                  <a:lnTo>
                    <a:pt x="32870" y="13809"/>
                  </a:lnTo>
                  <a:lnTo>
                    <a:pt x="32870" y="11959"/>
                  </a:lnTo>
                  <a:lnTo>
                    <a:pt x="35191" y="8484"/>
                  </a:lnTo>
                  <a:lnTo>
                    <a:pt x="35191" y="7536"/>
                  </a:lnTo>
                  <a:lnTo>
                    <a:pt x="36932" y="9116"/>
                  </a:lnTo>
                  <a:lnTo>
                    <a:pt x="37803" y="9116"/>
                  </a:lnTo>
                  <a:lnTo>
                    <a:pt x="40663" y="7852"/>
                  </a:lnTo>
                  <a:lnTo>
                    <a:pt x="41243" y="7852"/>
                  </a:lnTo>
                  <a:lnTo>
                    <a:pt x="41823" y="9116"/>
                  </a:lnTo>
                  <a:lnTo>
                    <a:pt x="43564" y="8484"/>
                  </a:lnTo>
                  <a:lnTo>
                    <a:pt x="45264" y="7536"/>
                  </a:lnTo>
                  <a:lnTo>
                    <a:pt x="46424" y="7536"/>
                  </a:lnTo>
                  <a:lnTo>
                    <a:pt x="46715" y="6002"/>
                  </a:lnTo>
                  <a:lnTo>
                    <a:pt x="46715" y="4422"/>
                  </a:lnTo>
                  <a:lnTo>
                    <a:pt x="47875" y="3790"/>
                  </a:lnTo>
                  <a:lnTo>
                    <a:pt x="49326" y="3790"/>
                  </a:lnTo>
                  <a:lnTo>
                    <a:pt x="50487" y="3474"/>
                  </a:lnTo>
                  <a:lnTo>
                    <a:pt x="50777" y="3474"/>
                  </a:lnTo>
                  <a:lnTo>
                    <a:pt x="53927" y="1895"/>
                  </a:lnTo>
                  <a:lnTo>
                    <a:pt x="55378" y="947"/>
                  </a:lnTo>
                  <a:lnTo>
                    <a:pt x="58569" y="315"/>
                  </a:lnTo>
                  <a:lnTo>
                    <a:pt x="59398" y="315"/>
                  </a:lnTo>
                  <a:lnTo>
                    <a:pt x="61139" y="0"/>
                  </a:lnTo>
                  <a:lnTo>
                    <a:pt x="61720" y="5325"/>
                  </a:lnTo>
                  <a:lnTo>
                    <a:pt x="62590" y="7852"/>
                  </a:lnTo>
                  <a:lnTo>
                    <a:pt x="63751" y="11011"/>
                  </a:lnTo>
                  <a:lnTo>
                    <a:pt x="64870" y="13493"/>
                  </a:lnTo>
                  <a:lnTo>
                    <a:pt x="65492" y="15073"/>
                  </a:lnTo>
                  <a:lnTo>
                    <a:pt x="69512" y="23873"/>
                  </a:lnTo>
                  <a:lnTo>
                    <a:pt x="73243" y="31094"/>
                  </a:lnTo>
                  <a:lnTo>
                    <a:pt x="76725" y="35787"/>
                  </a:lnTo>
                  <a:lnTo>
                    <a:pt x="77305" y="36103"/>
                  </a:lnTo>
                  <a:lnTo>
                    <a:pt x="79295" y="39262"/>
                  </a:lnTo>
                  <a:lnTo>
                    <a:pt x="81906" y="42106"/>
                  </a:lnTo>
                  <a:lnTo>
                    <a:pt x="82487" y="42106"/>
                  </a:lnTo>
                  <a:lnTo>
                    <a:pt x="84227" y="44588"/>
                  </a:lnTo>
                  <a:lnTo>
                    <a:pt x="88538" y="48379"/>
                  </a:lnTo>
                  <a:lnTo>
                    <a:pt x="95461" y="53704"/>
                  </a:lnTo>
                  <a:lnTo>
                    <a:pt x="94880" y="52756"/>
                  </a:lnTo>
                  <a:lnTo>
                    <a:pt x="94300" y="53704"/>
                  </a:lnTo>
                  <a:lnTo>
                    <a:pt x="95461" y="54020"/>
                  </a:lnTo>
                  <a:lnTo>
                    <a:pt x="94880" y="54020"/>
                  </a:lnTo>
                  <a:lnTo>
                    <a:pt x="96911" y="57134"/>
                  </a:lnTo>
                  <a:lnTo>
                    <a:pt x="99191" y="59661"/>
                  </a:lnTo>
                  <a:lnTo>
                    <a:pt x="100932" y="61556"/>
                  </a:lnTo>
                  <a:lnTo>
                    <a:pt x="100932" y="62188"/>
                  </a:lnTo>
                  <a:lnTo>
                    <a:pt x="102383" y="64355"/>
                  </a:lnTo>
                  <a:lnTo>
                    <a:pt x="103834" y="64670"/>
                  </a:lnTo>
                  <a:lnTo>
                    <a:pt x="108435" y="68145"/>
                  </a:lnTo>
                  <a:lnTo>
                    <a:pt x="111046" y="69093"/>
                  </a:lnTo>
                  <a:lnTo>
                    <a:pt x="115357" y="71259"/>
                  </a:lnTo>
                  <a:lnTo>
                    <a:pt x="115937" y="76630"/>
                  </a:lnTo>
                  <a:lnTo>
                    <a:pt x="115647" y="77578"/>
                  </a:lnTo>
                  <a:lnTo>
                    <a:pt x="118259" y="80376"/>
                  </a:lnTo>
                  <a:lnTo>
                    <a:pt x="119958" y="81007"/>
                  </a:lnTo>
                  <a:lnTo>
                    <a:pt x="118797" y="83851"/>
                  </a:lnTo>
                  <a:lnTo>
                    <a:pt x="119668" y="84482"/>
                  </a:lnTo>
                  <a:lnTo>
                    <a:pt x="119958" y="85385"/>
                  </a:lnTo>
                  <a:lnTo>
                    <a:pt x="118259" y="86649"/>
                  </a:lnTo>
                  <a:lnTo>
                    <a:pt x="116518" y="88228"/>
                  </a:lnTo>
                  <a:lnTo>
                    <a:pt x="115357" y="89176"/>
                  </a:lnTo>
                  <a:lnTo>
                    <a:pt x="114487" y="90440"/>
                  </a:lnTo>
                  <a:lnTo>
                    <a:pt x="112746" y="93238"/>
                  </a:lnTo>
                  <a:lnTo>
                    <a:pt x="111875" y="95449"/>
                  </a:lnTo>
                  <a:lnTo>
                    <a:pt x="111875" y="95765"/>
                  </a:lnTo>
                  <a:lnTo>
                    <a:pt x="111875" y="96713"/>
                  </a:lnTo>
                  <a:lnTo>
                    <a:pt x="111336" y="97976"/>
                  </a:lnTo>
                  <a:lnTo>
                    <a:pt x="110466" y="97344"/>
                  </a:lnTo>
                  <a:lnTo>
                    <a:pt x="109015" y="99240"/>
                  </a:lnTo>
                  <a:lnTo>
                    <a:pt x="108725" y="99511"/>
                  </a:lnTo>
                  <a:lnTo>
                    <a:pt x="108725" y="99872"/>
                  </a:lnTo>
                  <a:lnTo>
                    <a:pt x="107854" y="101090"/>
                  </a:lnTo>
                  <a:lnTo>
                    <a:pt x="107274" y="103617"/>
                  </a:lnTo>
                  <a:lnTo>
                    <a:pt x="105823" y="105829"/>
                  </a:lnTo>
                  <a:lnTo>
                    <a:pt x="105823" y="106145"/>
                  </a:lnTo>
                  <a:lnTo>
                    <a:pt x="103834" y="107047"/>
                  </a:lnTo>
                  <a:lnTo>
                    <a:pt x="102963" y="108311"/>
                  </a:lnTo>
                  <a:lnTo>
                    <a:pt x="102963" y="109575"/>
                  </a:lnTo>
                  <a:lnTo>
                    <a:pt x="101512" y="110522"/>
                  </a:lnTo>
                  <a:lnTo>
                    <a:pt x="99772" y="112102"/>
                  </a:lnTo>
                  <a:lnTo>
                    <a:pt x="99191" y="111786"/>
                  </a:lnTo>
                  <a:lnTo>
                    <a:pt x="98072" y="111786"/>
                  </a:lnTo>
                  <a:lnTo>
                    <a:pt x="98901" y="110522"/>
                  </a:lnTo>
                  <a:lnTo>
                    <a:pt x="98072" y="108627"/>
                  </a:lnTo>
                  <a:lnTo>
                    <a:pt x="97782" y="106145"/>
                  </a:lnTo>
                  <a:lnTo>
                    <a:pt x="97492" y="105197"/>
                  </a:lnTo>
                  <a:lnTo>
                    <a:pt x="96911" y="103933"/>
                  </a:lnTo>
                  <a:lnTo>
                    <a:pt x="96331" y="104249"/>
                  </a:lnTo>
                  <a:lnTo>
                    <a:pt x="95751" y="102670"/>
                  </a:lnTo>
                  <a:lnTo>
                    <a:pt x="93720" y="101090"/>
                  </a:lnTo>
                  <a:lnTo>
                    <a:pt x="92559" y="101406"/>
                  </a:lnTo>
                  <a:lnTo>
                    <a:pt x="92559" y="100142"/>
                  </a:lnTo>
                  <a:lnTo>
                    <a:pt x="91398" y="100774"/>
                  </a:lnTo>
                  <a:lnTo>
                    <a:pt x="91150" y="102354"/>
                  </a:lnTo>
                  <a:lnTo>
                    <a:pt x="89989" y="101722"/>
                  </a:lnTo>
                  <a:lnTo>
                    <a:pt x="88829" y="98608"/>
                  </a:lnTo>
                  <a:lnTo>
                    <a:pt x="87378" y="99240"/>
                  </a:lnTo>
                  <a:lnTo>
                    <a:pt x="87378" y="98292"/>
                  </a:lnTo>
                  <a:lnTo>
                    <a:pt x="86217" y="97028"/>
                  </a:lnTo>
                  <a:lnTo>
                    <a:pt x="85927" y="97344"/>
                  </a:lnTo>
                  <a:lnTo>
                    <a:pt x="83937" y="99240"/>
                  </a:lnTo>
                  <a:lnTo>
                    <a:pt x="82487" y="100774"/>
                  </a:lnTo>
                  <a:lnTo>
                    <a:pt x="82487" y="101406"/>
                  </a:lnTo>
                  <a:lnTo>
                    <a:pt x="81616" y="102986"/>
                  </a:lnTo>
                  <a:lnTo>
                    <a:pt x="80455" y="102986"/>
                  </a:lnTo>
                  <a:lnTo>
                    <a:pt x="80165" y="103933"/>
                  </a:lnTo>
                  <a:lnTo>
                    <a:pt x="79295" y="103617"/>
                  </a:lnTo>
                  <a:lnTo>
                    <a:pt x="77886" y="103933"/>
                  </a:lnTo>
                  <a:lnTo>
                    <a:pt x="77305" y="104249"/>
                  </a:lnTo>
                  <a:lnTo>
                    <a:pt x="76725" y="105513"/>
                  </a:lnTo>
                  <a:lnTo>
                    <a:pt x="78424" y="108943"/>
                  </a:lnTo>
                  <a:lnTo>
                    <a:pt x="79046" y="110522"/>
                  </a:lnTo>
                  <a:lnTo>
                    <a:pt x="80165" y="110522"/>
                  </a:lnTo>
                  <a:lnTo>
                    <a:pt x="80455" y="111786"/>
                  </a:lnTo>
                  <a:lnTo>
                    <a:pt x="79875" y="113365"/>
                  </a:lnTo>
                  <a:lnTo>
                    <a:pt x="79046" y="113050"/>
                  </a:lnTo>
                  <a:lnTo>
                    <a:pt x="78424" y="111470"/>
                  </a:lnTo>
                  <a:lnTo>
                    <a:pt x="77886" y="113050"/>
                  </a:lnTo>
                  <a:lnTo>
                    <a:pt x="76145" y="113997"/>
                  </a:lnTo>
                  <a:lnTo>
                    <a:pt x="74984" y="113365"/>
                  </a:lnTo>
                  <a:lnTo>
                    <a:pt x="74694" y="114584"/>
                  </a:lnTo>
                  <a:lnTo>
                    <a:pt x="74984" y="114900"/>
                  </a:lnTo>
                  <a:lnTo>
                    <a:pt x="74404" y="117427"/>
                  </a:lnTo>
                  <a:lnTo>
                    <a:pt x="73243" y="114268"/>
                  </a:lnTo>
                  <a:lnTo>
                    <a:pt x="71253" y="114268"/>
                  </a:lnTo>
                  <a:lnTo>
                    <a:pt x="70383" y="116163"/>
                  </a:lnTo>
                  <a:lnTo>
                    <a:pt x="70383" y="117743"/>
                  </a:lnTo>
                  <a:lnTo>
                    <a:pt x="68352" y="117743"/>
                  </a:lnTo>
                  <a:lnTo>
                    <a:pt x="68062" y="119954"/>
                  </a:lnTo>
                  <a:lnTo>
                    <a:pt x="65202" y="118691"/>
                  </a:lnTo>
                  <a:lnTo>
                    <a:pt x="62590" y="119007"/>
                  </a:lnTo>
                  <a:lnTo>
                    <a:pt x="61720" y="117427"/>
                  </a:lnTo>
                  <a:lnTo>
                    <a:pt x="61430" y="116479"/>
                  </a:lnTo>
                  <a:lnTo>
                    <a:pt x="60269" y="116163"/>
                  </a:lnTo>
                  <a:lnTo>
                    <a:pt x="59689" y="115532"/>
                  </a:lnTo>
                  <a:lnTo>
                    <a:pt x="59689" y="114584"/>
                  </a:lnTo>
                  <a:lnTo>
                    <a:pt x="59398" y="114268"/>
                  </a:lnTo>
                  <a:lnTo>
                    <a:pt x="58818" y="114584"/>
                  </a:lnTo>
                  <a:lnTo>
                    <a:pt x="57119" y="114900"/>
                  </a:lnTo>
                  <a:lnTo>
                    <a:pt x="54507" y="113997"/>
                  </a:lnTo>
                  <a:lnTo>
                    <a:pt x="54217" y="112734"/>
                  </a:lnTo>
                  <a:lnTo>
                    <a:pt x="52186" y="113997"/>
                  </a:lnTo>
                  <a:lnTo>
                    <a:pt x="51357" y="113050"/>
                  </a:lnTo>
                  <a:lnTo>
                    <a:pt x="50487" y="112102"/>
                  </a:lnTo>
                  <a:lnTo>
                    <a:pt x="49906" y="111786"/>
                  </a:lnTo>
                  <a:lnTo>
                    <a:pt x="49326" y="110522"/>
                  </a:lnTo>
                  <a:lnTo>
                    <a:pt x="48165" y="108311"/>
                  </a:lnTo>
                  <a:lnTo>
                    <a:pt x="46715" y="109575"/>
                  </a:lnTo>
                  <a:lnTo>
                    <a:pt x="45264" y="108627"/>
                  </a:lnTo>
                  <a:lnTo>
                    <a:pt x="43564" y="107047"/>
                  </a:lnTo>
                  <a:lnTo>
                    <a:pt x="42113" y="107679"/>
                  </a:lnTo>
                  <a:lnTo>
                    <a:pt x="42404" y="108943"/>
                  </a:lnTo>
                  <a:lnTo>
                    <a:pt x="40373" y="110206"/>
                  </a:lnTo>
                  <a:lnTo>
                    <a:pt x="38341" y="111470"/>
                  </a:lnTo>
                  <a:lnTo>
                    <a:pt x="37803" y="112734"/>
                  </a:lnTo>
                  <a:lnTo>
                    <a:pt x="34031" y="110522"/>
                  </a:lnTo>
                  <a:lnTo>
                    <a:pt x="34031" y="110206"/>
                  </a:lnTo>
                  <a:lnTo>
                    <a:pt x="32870" y="108311"/>
                  </a:lnTo>
                  <a:lnTo>
                    <a:pt x="32290" y="107679"/>
                  </a:lnTo>
                  <a:lnTo>
                    <a:pt x="31751" y="107679"/>
                  </a:lnTo>
                  <a:lnTo>
                    <a:pt x="31461" y="107679"/>
                  </a:lnTo>
                  <a:lnTo>
                    <a:pt x="29139" y="105829"/>
                  </a:lnTo>
                  <a:lnTo>
                    <a:pt x="26818" y="104565"/>
                  </a:lnTo>
                  <a:lnTo>
                    <a:pt x="25658" y="104565"/>
                  </a:lnTo>
                  <a:lnTo>
                    <a:pt x="25119" y="106145"/>
                  </a:lnTo>
                  <a:lnTo>
                    <a:pt x="24538" y="106145"/>
                  </a:lnTo>
                  <a:lnTo>
                    <a:pt x="23668" y="105513"/>
                  </a:lnTo>
                  <a:lnTo>
                    <a:pt x="23378" y="104249"/>
                  </a:lnTo>
                  <a:lnTo>
                    <a:pt x="23378" y="101722"/>
                  </a:lnTo>
                  <a:lnTo>
                    <a:pt x="23088" y="101090"/>
                  </a:lnTo>
                  <a:lnTo>
                    <a:pt x="24538" y="97976"/>
                  </a:lnTo>
                  <a:lnTo>
                    <a:pt x="24248" y="97028"/>
                  </a:lnTo>
                  <a:lnTo>
                    <a:pt x="22797" y="95449"/>
                  </a:lnTo>
                  <a:lnTo>
                    <a:pt x="22217" y="95765"/>
                  </a:lnTo>
                  <a:lnTo>
                    <a:pt x="20476" y="93869"/>
                  </a:lnTo>
                  <a:lnTo>
                    <a:pt x="19067" y="93238"/>
                  </a:lnTo>
                  <a:lnTo>
                    <a:pt x="18735" y="93553"/>
                  </a:lnTo>
                  <a:lnTo>
                    <a:pt x="17906" y="92606"/>
                  </a:lnTo>
                  <a:lnTo>
                    <a:pt x="14715" y="90755"/>
                  </a:lnTo>
                  <a:lnTo>
                    <a:pt x="12145" y="89492"/>
                  </a:lnTo>
                  <a:lnTo>
                    <a:pt x="5512" y="85385"/>
                  </a:lnTo>
                  <a:lnTo>
                    <a:pt x="5512" y="86965"/>
                  </a:lnTo>
                  <a:lnTo>
                    <a:pt x="4642" y="87596"/>
                  </a:lnTo>
                  <a:lnTo>
                    <a:pt x="4062" y="87596"/>
                  </a:lnTo>
                  <a:lnTo>
                    <a:pt x="1740" y="86017"/>
                  </a:lnTo>
                  <a:lnTo>
                    <a:pt x="1740" y="85385"/>
                  </a:lnTo>
                  <a:lnTo>
                    <a:pt x="290" y="83535"/>
                  </a:lnTo>
                  <a:lnTo>
                    <a:pt x="0" y="81955"/>
                  </a:lnTo>
                  <a:lnTo>
                    <a:pt x="0" y="80376"/>
                  </a:lnTo>
                  <a:lnTo>
                    <a:pt x="0" y="79112"/>
                  </a:lnTo>
                  <a:lnTo>
                    <a:pt x="290" y="78796"/>
                  </a:lnTo>
                  <a:lnTo>
                    <a:pt x="580" y="76630"/>
                  </a:lnTo>
                  <a:lnTo>
                    <a:pt x="580" y="76314"/>
                  </a:lnTo>
                  <a:lnTo>
                    <a:pt x="1450" y="76630"/>
                  </a:lnTo>
                  <a:lnTo>
                    <a:pt x="3772" y="74734"/>
                  </a:lnTo>
                  <a:lnTo>
                    <a:pt x="4642" y="71891"/>
                  </a:lnTo>
                  <a:lnTo>
                    <a:pt x="4352" y="70628"/>
                  </a:lnTo>
                  <a:lnTo>
                    <a:pt x="7212" y="71259"/>
                  </a:lnTo>
                  <a:lnTo>
                    <a:pt x="10113" y="73471"/>
                  </a:lnTo>
                  <a:lnTo>
                    <a:pt x="10984" y="72839"/>
                  </a:lnTo>
                  <a:lnTo>
                    <a:pt x="13844" y="74734"/>
                  </a:lnTo>
                  <a:lnTo>
                    <a:pt x="14715" y="75682"/>
                  </a:lnTo>
                  <a:lnTo>
                    <a:pt x="15295" y="75998"/>
                  </a:lnTo>
                  <a:lnTo>
                    <a:pt x="17326" y="74734"/>
                  </a:lnTo>
                  <a:lnTo>
                    <a:pt x="17906" y="75682"/>
                  </a:lnTo>
                  <a:lnTo>
                    <a:pt x="19067" y="75682"/>
                  </a:lnTo>
                  <a:lnTo>
                    <a:pt x="20766" y="73155"/>
                  </a:lnTo>
                  <a:lnTo>
                    <a:pt x="20476" y="72523"/>
                  </a:lnTo>
                  <a:lnTo>
                    <a:pt x="22797" y="71891"/>
                  </a:lnTo>
                  <a:lnTo>
                    <a:pt x="21927" y="71259"/>
                  </a:lnTo>
                  <a:lnTo>
                    <a:pt x="24248" y="70628"/>
                  </a:lnTo>
                  <a:lnTo>
                    <a:pt x="23378" y="70041"/>
                  </a:lnTo>
                  <a:lnTo>
                    <a:pt x="21056" y="67514"/>
                  </a:lnTo>
                  <a:lnTo>
                    <a:pt x="21637" y="66882"/>
                  </a:lnTo>
                  <a:lnTo>
                    <a:pt x="21056" y="66250"/>
                  </a:lnTo>
                  <a:lnTo>
                    <a:pt x="19067" y="65618"/>
                  </a:lnTo>
                  <a:lnTo>
                    <a:pt x="17326" y="63723"/>
                  </a:lnTo>
                  <a:lnTo>
                    <a:pt x="15005" y="61556"/>
                  </a:lnTo>
                  <a:lnTo>
                    <a:pt x="14715" y="60925"/>
                  </a:lnTo>
                  <a:lnTo>
                    <a:pt x="14134" y="56502"/>
                  </a:lnTo>
                  <a:lnTo>
                    <a:pt x="12145" y="55283"/>
                  </a:lnTo>
                  <a:lnTo>
                    <a:pt x="10694" y="54336"/>
                  </a:lnTo>
                  <a:lnTo>
                    <a:pt x="10113" y="54020"/>
                  </a:lnTo>
                  <a:lnTo>
                    <a:pt x="8663" y="52756"/>
                  </a:lnTo>
                  <a:lnTo>
                    <a:pt x="10984" y="50861"/>
                  </a:lnTo>
                  <a:lnTo>
                    <a:pt x="11564" y="49281"/>
                  </a:lnTo>
                  <a:lnTo>
                    <a:pt x="11274" y="48379"/>
                  </a:lnTo>
                  <a:lnTo>
                    <a:pt x="9823" y="48063"/>
                  </a:lnTo>
                  <a:lnTo>
                    <a:pt x="6632" y="44588"/>
                  </a:lnTo>
                  <a:lnTo>
                    <a:pt x="8082" y="42376"/>
                  </a:lnTo>
                  <a:lnTo>
                    <a:pt x="9243" y="42376"/>
                  </a:lnTo>
                  <a:lnTo>
                    <a:pt x="10694" y="40842"/>
                  </a:lnTo>
                  <a:lnTo>
                    <a:pt x="10113" y="40526"/>
                  </a:lnTo>
                  <a:lnTo>
                    <a:pt x="10694" y="37999"/>
                  </a:lnTo>
                  <a:lnTo>
                    <a:pt x="9823" y="37367"/>
                  </a:lnTo>
                  <a:lnTo>
                    <a:pt x="9533" y="36103"/>
                  </a:lnTo>
                  <a:lnTo>
                    <a:pt x="9243" y="34885"/>
                  </a:lnTo>
                  <a:lnTo>
                    <a:pt x="9823" y="35471"/>
                  </a:lnTo>
                  <a:lnTo>
                    <a:pt x="10113" y="34569"/>
                  </a:lnTo>
                  <a:lnTo>
                    <a:pt x="10694" y="32042"/>
                  </a:lnTo>
                  <a:lnTo>
                    <a:pt x="11564" y="31410"/>
                  </a:lnTo>
                  <a:lnTo>
                    <a:pt x="11564" y="30146"/>
                  </a:lnTo>
                  <a:lnTo>
                    <a:pt x="14134" y="31094"/>
                  </a:lnTo>
                  <a:lnTo>
                    <a:pt x="15585" y="31410"/>
                  </a:lnTo>
                  <a:lnTo>
                    <a:pt x="17616" y="30462"/>
                  </a:lnTo>
                  <a:lnTo>
                    <a:pt x="18735" y="31726"/>
                  </a:lnTo>
                  <a:lnTo>
                    <a:pt x="21056" y="31094"/>
                  </a:lnTo>
                  <a:lnTo>
                    <a:pt x="22797" y="31410"/>
                  </a:lnTo>
                  <a:lnTo>
                    <a:pt x="24829" y="30146"/>
                  </a:lnTo>
                  <a:lnTo>
                    <a:pt x="25119" y="2983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17" name="Shape 3117"/>
            <p:cNvSpPr/>
            <p:nvPr/>
          </p:nvSpPr>
          <p:spPr>
            <a:xfrm>
              <a:off x="16785462" y="6904256"/>
              <a:ext cx="1990336" cy="1679777"/>
            </a:xfrm>
            <a:custGeom>
              <a:avLst/>
              <a:gdLst/>
              <a:ahLst/>
              <a:cxnLst/>
              <a:rect l="0" t="0" r="0" b="0"/>
              <a:pathLst>
                <a:path w="120000" h="120000" extrusionOk="0">
                  <a:moveTo>
                    <a:pt x="113089" y="110201"/>
                  </a:moveTo>
                  <a:lnTo>
                    <a:pt x="113089" y="108791"/>
                  </a:lnTo>
                  <a:lnTo>
                    <a:pt x="113089" y="107651"/>
                  </a:lnTo>
                  <a:lnTo>
                    <a:pt x="113457" y="106711"/>
                  </a:lnTo>
                  <a:lnTo>
                    <a:pt x="113089" y="106241"/>
                  </a:lnTo>
                  <a:lnTo>
                    <a:pt x="112692" y="105536"/>
                  </a:lnTo>
                  <a:lnTo>
                    <a:pt x="112494" y="105067"/>
                  </a:lnTo>
                  <a:lnTo>
                    <a:pt x="112494" y="104597"/>
                  </a:lnTo>
                  <a:lnTo>
                    <a:pt x="113854" y="103892"/>
                  </a:lnTo>
                  <a:lnTo>
                    <a:pt x="114250" y="103892"/>
                  </a:lnTo>
                  <a:lnTo>
                    <a:pt x="114448" y="103892"/>
                  </a:lnTo>
                  <a:lnTo>
                    <a:pt x="115440" y="102953"/>
                  </a:lnTo>
                  <a:lnTo>
                    <a:pt x="117224" y="101107"/>
                  </a:lnTo>
                  <a:lnTo>
                    <a:pt x="117819" y="101107"/>
                  </a:lnTo>
                  <a:lnTo>
                    <a:pt x="118583" y="99697"/>
                  </a:lnTo>
                  <a:lnTo>
                    <a:pt x="117592" y="98993"/>
                  </a:lnTo>
                  <a:lnTo>
                    <a:pt x="117819" y="98758"/>
                  </a:lnTo>
                  <a:lnTo>
                    <a:pt x="118583" y="97583"/>
                  </a:lnTo>
                  <a:lnTo>
                    <a:pt x="119773" y="96879"/>
                  </a:lnTo>
                  <a:lnTo>
                    <a:pt x="119971" y="96677"/>
                  </a:lnTo>
                  <a:lnTo>
                    <a:pt x="118980" y="95503"/>
                  </a:lnTo>
                  <a:lnTo>
                    <a:pt x="119773" y="95268"/>
                  </a:lnTo>
                  <a:lnTo>
                    <a:pt x="119971" y="94328"/>
                  </a:lnTo>
                  <a:lnTo>
                    <a:pt x="118980" y="93389"/>
                  </a:lnTo>
                  <a:lnTo>
                    <a:pt x="118782" y="92449"/>
                  </a:lnTo>
                  <a:lnTo>
                    <a:pt x="119178" y="91979"/>
                  </a:lnTo>
                  <a:lnTo>
                    <a:pt x="118980" y="89899"/>
                  </a:lnTo>
                  <a:lnTo>
                    <a:pt x="118782" y="89664"/>
                  </a:lnTo>
                  <a:lnTo>
                    <a:pt x="118583" y="88489"/>
                  </a:lnTo>
                  <a:lnTo>
                    <a:pt x="118187" y="87080"/>
                  </a:lnTo>
                  <a:lnTo>
                    <a:pt x="117819" y="86375"/>
                  </a:lnTo>
                  <a:lnTo>
                    <a:pt x="116034" y="84530"/>
                  </a:lnTo>
                  <a:lnTo>
                    <a:pt x="115440" y="83355"/>
                  </a:lnTo>
                  <a:lnTo>
                    <a:pt x="115241" y="82651"/>
                  </a:lnTo>
                  <a:lnTo>
                    <a:pt x="114448" y="82416"/>
                  </a:lnTo>
                  <a:lnTo>
                    <a:pt x="114052" y="81946"/>
                  </a:lnTo>
                  <a:lnTo>
                    <a:pt x="114052" y="81241"/>
                  </a:lnTo>
                  <a:lnTo>
                    <a:pt x="113854" y="81006"/>
                  </a:lnTo>
                  <a:lnTo>
                    <a:pt x="113457" y="81241"/>
                  </a:lnTo>
                  <a:lnTo>
                    <a:pt x="112296" y="81476"/>
                  </a:lnTo>
                  <a:lnTo>
                    <a:pt x="110512" y="80805"/>
                  </a:lnTo>
                  <a:lnTo>
                    <a:pt x="110313" y="79865"/>
                  </a:lnTo>
                  <a:lnTo>
                    <a:pt x="108926" y="80805"/>
                  </a:lnTo>
                  <a:lnTo>
                    <a:pt x="108359" y="80100"/>
                  </a:lnTo>
                  <a:lnTo>
                    <a:pt x="107764" y="79395"/>
                  </a:lnTo>
                  <a:lnTo>
                    <a:pt x="107368" y="79161"/>
                  </a:lnTo>
                  <a:lnTo>
                    <a:pt x="106971" y="78221"/>
                  </a:lnTo>
                  <a:lnTo>
                    <a:pt x="106178" y="76577"/>
                  </a:lnTo>
                  <a:lnTo>
                    <a:pt x="105187" y="77516"/>
                  </a:lnTo>
                  <a:lnTo>
                    <a:pt x="104196" y="76812"/>
                  </a:lnTo>
                  <a:lnTo>
                    <a:pt x="103035" y="75637"/>
                  </a:lnTo>
                  <a:lnTo>
                    <a:pt x="102043" y="76107"/>
                  </a:lnTo>
                  <a:lnTo>
                    <a:pt x="102242" y="77046"/>
                  </a:lnTo>
                  <a:lnTo>
                    <a:pt x="100854" y="77986"/>
                  </a:lnTo>
                  <a:lnTo>
                    <a:pt x="99466" y="78926"/>
                  </a:lnTo>
                  <a:lnTo>
                    <a:pt x="99098" y="79865"/>
                  </a:lnTo>
                  <a:lnTo>
                    <a:pt x="96521" y="78221"/>
                  </a:lnTo>
                  <a:lnTo>
                    <a:pt x="96521" y="77986"/>
                  </a:lnTo>
                  <a:lnTo>
                    <a:pt x="95728" y="76577"/>
                  </a:lnTo>
                  <a:lnTo>
                    <a:pt x="95331" y="76107"/>
                  </a:lnTo>
                  <a:lnTo>
                    <a:pt x="94963" y="76107"/>
                  </a:lnTo>
                  <a:lnTo>
                    <a:pt x="94765" y="76107"/>
                  </a:lnTo>
                  <a:lnTo>
                    <a:pt x="93179" y="74731"/>
                  </a:lnTo>
                  <a:lnTo>
                    <a:pt x="91593" y="73791"/>
                  </a:lnTo>
                  <a:lnTo>
                    <a:pt x="90800" y="73791"/>
                  </a:lnTo>
                  <a:lnTo>
                    <a:pt x="90431" y="74966"/>
                  </a:lnTo>
                  <a:lnTo>
                    <a:pt x="90035" y="74966"/>
                  </a:lnTo>
                  <a:lnTo>
                    <a:pt x="89440" y="74496"/>
                  </a:lnTo>
                  <a:lnTo>
                    <a:pt x="89242" y="73557"/>
                  </a:lnTo>
                  <a:lnTo>
                    <a:pt x="89242" y="71677"/>
                  </a:lnTo>
                  <a:lnTo>
                    <a:pt x="89044" y="71208"/>
                  </a:lnTo>
                  <a:lnTo>
                    <a:pt x="90035" y="68892"/>
                  </a:lnTo>
                  <a:lnTo>
                    <a:pt x="89837" y="68187"/>
                  </a:lnTo>
                  <a:lnTo>
                    <a:pt x="88845" y="67013"/>
                  </a:lnTo>
                  <a:lnTo>
                    <a:pt x="88449" y="67248"/>
                  </a:lnTo>
                  <a:lnTo>
                    <a:pt x="87259" y="65838"/>
                  </a:lnTo>
                  <a:lnTo>
                    <a:pt x="86296" y="65369"/>
                  </a:lnTo>
                  <a:lnTo>
                    <a:pt x="86070" y="65604"/>
                  </a:lnTo>
                  <a:lnTo>
                    <a:pt x="85503" y="64899"/>
                  </a:lnTo>
                  <a:lnTo>
                    <a:pt x="83323" y="63523"/>
                  </a:lnTo>
                  <a:lnTo>
                    <a:pt x="81567" y="62583"/>
                  </a:lnTo>
                  <a:lnTo>
                    <a:pt x="77035" y="59530"/>
                  </a:lnTo>
                  <a:lnTo>
                    <a:pt x="77035" y="60704"/>
                  </a:lnTo>
                  <a:lnTo>
                    <a:pt x="76440" y="61174"/>
                  </a:lnTo>
                  <a:lnTo>
                    <a:pt x="76044" y="61174"/>
                  </a:lnTo>
                  <a:lnTo>
                    <a:pt x="74458" y="60000"/>
                  </a:lnTo>
                  <a:lnTo>
                    <a:pt x="74458" y="59530"/>
                  </a:lnTo>
                  <a:lnTo>
                    <a:pt x="73467" y="58154"/>
                  </a:lnTo>
                  <a:lnTo>
                    <a:pt x="73268" y="56979"/>
                  </a:lnTo>
                  <a:lnTo>
                    <a:pt x="73268" y="55805"/>
                  </a:lnTo>
                  <a:lnTo>
                    <a:pt x="73268" y="54865"/>
                  </a:lnTo>
                  <a:lnTo>
                    <a:pt x="73467" y="54630"/>
                  </a:lnTo>
                  <a:lnTo>
                    <a:pt x="73665" y="53020"/>
                  </a:lnTo>
                  <a:lnTo>
                    <a:pt x="73665" y="52785"/>
                  </a:lnTo>
                  <a:lnTo>
                    <a:pt x="74260" y="53020"/>
                  </a:lnTo>
                  <a:lnTo>
                    <a:pt x="75846" y="51610"/>
                  </a:lnTo>
                  <a:lnTo>
                    <a:pt x="76440" y="49496"/>
                  </a:lnTo>
                  <a:lnTo>
                    <a:pt x="76242" y="48557"/>
                  </a:lnTo>
                  <a:lnTo>
                    <a:pt x="78196" y="49026"/>
                  </a:lnTo>
                  <a:lnTo>
                    <a:pt x="80179" y="50671"/>
                  </a:lnTo>
                  <a:lnTo>
                    <a:pt x="80774" y="50201"/>
                  </a:lnTo>
                  <a:lnTo>
                    <a:pt x="82728" y="51610"/>
                  </a:lnTo>
                  <a:lnTo>
                    <a:pt x="83323" y="52315"/>
                  </a:lnTo>
                  <a:lnTo>
                    <a:pt x="83719" y="52550"/>
                  </a:lnTo>
                  <a:lnTo>
                    <a:pt x="85107" y="51610"/>
                  </a:lnTo>
                  <a:lnTo>
                    <a:pt x="85503" y="52315"/>
                  </a:lnTo>
                  <a:lnTo>
                    <a:pt x="86296" y="52315"/>
                  </a:lnTo>
                  <a:lnTo>
                    <a:pt x="87458" y="50436"/>
                  </a:lnTo>
                  <a:lnTo>
                    <a:pt x="87259" y="49966"/>
                  </a:lnTo>
                  <a:lnTo>
                    <a:pt x="88845" y="49496"/>
                  </a:lnTo>
                  <a:lnTo>
                    <a:pt x="88251" y="49026"/>
                  </a:lnTo>
                  <a:lnTo>
                    <a:pt x="89837" y="48557"/>
                  </a:lnTo>
                  <a:lnTo>
                    <a:pt x="89242" y="48120"/>
                  </a:lnTo>
                  <a:lnTo>
                    <a:pt x="87656" y="46241"/>
                  </a:lnTo>
                  <a:lnTo>
                    <a:pt x="88052" y="45771"/>
                  </a:lnTo>
                  <a:lnTo>
                    <a:pt x="87656" y="45302"/>
                  </a:lnTo>
                  <a:lnTo>
                    <a:pt x="86296" y="44832"/>
                  </a:lnTo>
                  <a:lnTo>
                    <a:pt x="85107" y="43422"/>
                  </a:lnTo>
                  <a:lnTo>
                    <a:pt x="83521" y="41812"/>
                  </a:lnTo>
                  <a:lnTo>
                    <a:pt x="83323" y="41342"/>
                  </a:lnTo>
                  <a:lnTo>
                    <a:pt x="82926" y="38053"/>
                  </a:lnTo>
                  <a:lnTo>
                    <a:pt x="81567" y="37147"/>
                  </a:lnTo>
                  <a:lnTo>
                    <a:pt x="80575" y="36442"/>
                  </a:lnTo>
                  <a:lnTo>
                    <a:pt x="80179" y="36208"/>
                  </a:lnTo>
                  <a:lnTo>
                    <a:pt x="79188" y="35268"/>
                  </a:lnTo>
                  <a:lnTo>
                    <a:pt x="80774" y="33859"/>
                  </a:lnTo>
                  <a:lnTo>
                    <a:pt x="81170" y="32684"/>
                  </a:lnTo>
                  <a:lnTo>
                    <a:pt x="80972" y="32013"/>
                  </a:lnTo>
                  <a:lnTo>
                    <a:pt x="79981" y="31778"/>
                  </a:lnTo>
                  <a:lnTo>
                    <a:pt x="77800" y="29194"/>
                  </a:lnTo>
                  <a:lnTo>
                    <a:pt x="78791" y="27550"/>
                  </a:lnTo>
                  <a:lnTo>
                    <a:pt x="79584" y="27550"/>
                  </a:lnTo>
                  <a:lnTo>
                    <a:pt x="80575" y="26409"/>
                  </a:lnTo>
                  <a:lnTo>
                    <a:pt x="80179" y="26174"/>
                  </a:lnTo>
                  <a:lnTo>
                    <a:pt x="80575" y="24295"/>
                  </a:lnTo>
                  <a:lnTo>
                    <a:pt x="79981" y="23825"/>
                  </a:lnTo>
                  <a:lnTo>
                    <a:pt x="79782" y="22885"/>
                  </a:lnTo>
                  <a:lnTo>
                    <a:pt x="79584" y="21979"/>
                  </a:lnTo>
                  <a:lnTo>
                    <a:pt x="79981" y="22416"/>
                  </a:lnTo>
                  <a:lnTo>
                    <a:pt x="80179" y="21744"/>
                  </a:lnTo>
                  <a:lnTo>
                    <a:pt x="80575" y="19865"/>
                  </a:lnTo>
                  <a:lnTo>
                    <a:pt x="81170" y="19395"/>
                  </a:lnTo>
                  <a:lnTo>
                    <a:pt x="81170" y="18456"/>
                  </a:lnTo>
                  <a:lnTo>
                    <a:pt x="82926" y="19161"/>
                  </a:lnTo>
                  <a:lnTo>
                    <a:pt x="83917" y="19395"/>
                  </a:lnTo>
                  <a:lnTo>
                    <a:pt x="85305" y="18691"/>
                  </a:lnTo>
                  <a:lnTo>
                    <a:pt x="86070" y="19630"/>
                  </a:lnTo>
                  <a:lnTo>
                    <a:pt x="87656" y="19161"/>
                  </a:lnTo>
                  <a:lnTo>
                    <a:pt x="88845" y="19395"/>
                  </a:lnTo>
                  <a:lnTo>
                    <a:pt x="90233" y="18456"/>
                  </a:lnTo>
                  <a:lnTo>
                    <a:pt x="90431" y="18221"/>
                  </a:lnTo>
                  <a:lnTo>
                    <a:pt x="90800" y="16140"/>
                  </a:lnTo>
                  <a:lnTo>
                    <a:pt x="91196" y="14731"/>
                  </a:lnTo>
                  <a:lnTo>
                    <a:pt x="91196" y="14261"/>
                  </a:lnTo>
                  <a:lnTo>
                    <a:pt x="89837" y="13791"/>
                  </a:lnTo>
                  <a:lnTo>
                    <a:pt x="89837" y="14026"/>
                  </a:lnTo>
                  <a:lnTo>
                    <a:pt x="88449" y="12617"/>
                  </a:lnTo>
                  <a:lnTo>
                    <a:pt x="88449" y="11677"/>
                  </a:lnTo>
                  <a:lnTo>
                    <a:pt x="88845" y="10771"/>
                  </a:lnTo>
                  <a:lnTo>
                    <a:pt x="87656" y="9597"/>
                  </a:lnTo>
                  <a:lnTo>
                    <a:pt x="86070" y="8187"/>
                  </a:lnTo>
                  <a:lnTo>
                    <a:pt x="85503" y="7248"/>
                  </a:lnTo>
                  <a:lnTo>
                    <a:pt x="84710" y="7248"/>
                  </a:lnTo>
                  <a:lnTo>
                    <a:pt x="83917" y="8657"/>
                  </a:lnTo>
                  <a:lnTo>
                    <a:pt x="80972" y="7718"/>
                  </a:lnTo>
                  <a:lnTo>
                    <a:pt x="81170" y="9362"/>
                  </a:lnTo>
                  <a:lnTo>
                    <a:pt x="80179" y="10973"/>
                  </a:lnTo>
                  <a:lnTo>
                    <a:pt x="80774" y="11677"/>
                  </a:lnTo>
                  <a:lnTo>
                    <a:pt x="79782" y="13322"/>
                  </a:lnTo>
                  <a:lnTo>
                    <a:pt x="78989" y="14026"/>
                  </a:lnTo>
                  <a:lnTo>
                    <a:pt x="78196" y="13087"/>
                  </a:lnTo>
                  <a:lnTo>
                    <a:pt x="77035" y="14966"/>
                  </a:lnTo>
                  <a:lnTo>
                    <a:pt x="75053" y="15906"/>
                  </a:lnTo>
                  <a:lnTo>
                    <a:pt x="74061" y="15436"/>
                  </a:lnTo>
                  <a:lnTo>
                    <a:pt x="73665" y="14966"/>
                  </a:lnTo>
                  <a:lnTo>
                    <a:pt x="73268" y="14966"/>
                  </a:lnTo>
                  <a:lnTo>
                    <a:pt x="73070" y="16140"/>
                  </a:lnTo>
                  <a:lnTo>
                    <a:pt x="69926" y="16140"/>
                  </a:lnTo>
                  <a:lnTo>
                    <a:pt x="68737" y="17281"/>
                  </a:lnTo>
                  <a:lnTo>
                    <a:pt x="67179" y="16375"/>
                  </a:lnTo>
                  <a:lnTo>
                    <a:pt x="66584" y="17046"/>
                  </a:lnTo>
                  <a:lnTo>
                    <a:pt x="67179" y="20335"/>
                  </a:lnTo>
                  <a:lnTo>
                    <a:pt x="66188" y="20570"/>
                  </a:lnTo>
                  <a:lnTo>
                    <a:pt x="65791" y="20805"/>
                  </a:lnTo>
                  <a:lnTo>
                    <a:pt x="63809" y="22651"/>
                  </a:lnTo>
                  <a:lnTo>
                    <a:pt x="62251" y="22651"/>
                  </a:lnTo>
                  <a:lnTo>
                    <a:pt x="61656" y="22651"/>
                  </a:lnTo>
                  <a:lnTo>
                    <a:pt x="61656" y="24060"/>
                  </a:lnTo>
                  <a:lnTo>
                    <a:pt x="60467" y="24295"/>
                  </a:lnTo>
                  <a:lnTo>
                    <a:pt x="60269" y="24295"/>
                  </a:lnTo>
                  <a:lnTo>
                    <a:pt x="58711" y="25000"/>
                  </a:lnTo>
                  <a:lnTo>
                    <a:pt x="60269" y="27080"/>
                  </a:lnTo>
                  <a:lnTo>
                    <a:pt x="59476" y="28020"/>
                  </a:lnTo>
                  <a:lnTo>
                    <a:pt x="58711" y="27550"/>
                  </a:lnTo>
                  <a:lnTo>
                    <a:pt x="58314" y="28255"/>
                  </a:lnTo>
                  <a:lnTo>
                    <a:pt x="56530" y="29429"/>
                  </a:lnTo>
                  <a:lnTo>
                    <a:pt x="55935" y="28724"/>
                  </a:lnTo>
                  <a:lnTo>
                    <a:pt x="55539" y="27348"/>
                  </a:lnTo>
                  <a:lnTo>
                    <a:pt x="54179" y="27550"/>
                  </a:lnTo>
                  <a:lnTo>
                    <a:pt x="54548" y="28489"/>
                  </a:lnTo>
                  <a:lnTo>
                    <a:pt x="53981" y="30369"/>
                  </a:lnTo>
                  <a:lnTo>
                    <a:pt x="54179" y="31308"/>
                  </a:lnTo>
                  <a:lnTo>
                    <a:pt x="53981" y="32013"/>
                  </a:lnTo>
                  <a:lnTo>
                    <a:pt x="53783" y="32013"/>
                  </a:lnTo>
                  <a:lnTo>
                    <a:pt x="52395" y="32953"/>
                  </a:lnTo>
                  <a:lnTo>
                    <a:pt x="51234" y="33624"/>
                  </a:lnTo>
                  <a:lnTo>
                    <a:pt x="50073" y="35033"/>
                  </a:lnTo>
                  <a:lnTo>
                    <a:pt x="49846" y="34798"/>
                  </a:lnTo>
                  <a:lnTo>
                    <a:pt x="49478" y="32953"/>
                  </a:lnTo>
                  <a:lnTo>
                    <a:pt x="49478" y="32013"/>
                  </a:lnTo>
                  <a:lnTo>
                    <a:pt x="48487" y="32449"/>
                  </a:lnTo>
                  <a:lnTo>
                    <a:pt x="48090" y="32013"/>
                  </a:lnTo>
                  <a:lnTo>
                    <a:pt x="47297" y="32684"/>
                  </a:lnTo>
                  <a:lnTo>
                    <a:pt x="47297" y="32449"/>
                  </a:lnTo>
                  <a:lnTo>
                    <a:pt x="46306" y="32449"/>
                  </a:lnTo>
                  <a:lnTo>
                    <a:pt x="47099" y="31778"/>
                  </a:lnTo>
                  <a:lnTo>
                    <a:pt x="47297" y="30369"/>
                  </a:lnTo>
                  <a:lnTo>
                    <a:pt x="46702" y="30369"/>
                  </a:lnTo>
                  <a:lnTo>
                    <a:pt x="44946" y="30604"/>
                  </a:lnTo>
                  <a:lnTo>
                    <a:pt x="44748" y="28255"/>
                  </a:lnTo>
                  <a:lnTo>
                    <a:pt x="45513" y="28020"/>
                  </a:lnTo>
                  <a:lnTo>
                    <a:pt x="45343" y="27348"/>
                  </a:lnTo>
                  <a:lnTo>
                    <a:pt x="44748" y="27080"/>
                  </a:lnTo>
                  <a:lnTo>
                    <a:pt x="45343" y="26174"/>
                  </a:lnTo>
                  <a:lnTo>
                    <a:pt x="44946" y="25469"/>
                  </a:lnTo>
                  <a:lnTo>
                    <a:pt x="43757" y="25000"/>
                  </a:lnTo>
                  <a:lnTo>
                    <a:pt x="43757" y="25469"/>
                  </a:lnTo>
                  <a:lnTo>
                    <a:pt x="41973" y="26879"/>
                  </a:lnTo>
                  <a:lnTo>
                    <a:pt x="41180" y="25469"/>
                  </a:lnTo>
                  <a:lnTo>
                    <a:pt x="40981" y="25469"/>
                  </a:lnTo>
                  <a:lnTo>
                    <a:pt x="39820" y="25939"/>
                  </a:lnTo>
                  <a:lnTo>
                    <a:pt x="39424" y="25939"/>
                  </a:lnTo>
                  <a:lnTo>
                    <a:pt x="39027" y="25234"/>
                  </a:lnTo>
                  <a:lnTo>
                    <a:pt x="40018" y="25234"/>
                  </a:lnTo>
                  <a:lnTo>
                    <a:pt x="39424" y="24765"/>
                  </a:lnTo>
                  <a:lnTo>
                    <a:pt x="39027" y="24295"/>
                  </a:lnTo>
                  <a:lnTo>
                    <a:pt x="38432" y="24060"/>
                  </a:lnTo>
                  <a:lnTo>
                    <a:pt x="39027" y="23825"/>
                  </a:lnTo>
                  <a:lnTo>
                    <a:pt x="38432" y="23120"/>
                  </a:lnTo>
                  <a:lnTo>
                    <a:pt x="38036" y="22416"/>
                  </a:lnTo>
                  <a:lnTo>
                    <a:pt x="38432" y="21744"/>
                  </a:lnTo>
                  <a:lnTo>
                    <a:pt x="38432" y="20570"/>
                  </a:lnTo>
                  <a:lnTo>
                    <a:pt x="38036" y="20570"/>
                  </a:lnTo>
                  <a:lnTo>
                    <a:pt x="37045" y="19865"/>
                  </a:lnTo>
                  <a:lnTo>
                    <a:pt x="36450" y="18691"/>
                  </a:lnTo>
                  <a:lnTo>
                    <a:pt x="37045" y="17751"/>
                  </a:lnTo>
                  <a:lnTo>
                    <a:pt x="36648" y="17046"/>
                  </a:lnTo>
                  <a:lnTo>
                    <a:pt x="36450" y="16375"/>
                  </a:lnTo>
                  <a:lnTo>
                    <a:pt x="36648" y="15906"/>
                  </a:lnTo>
                  <a:lnTo>
                    <a:pt x="37045" y="15436"/>
                  </a:lnTo>
                  <a:lnTo>
                    <a:pt x="36082" y="14966"/>
                  </a:lnTo>
                  <a:lnTo>
                    <a:pt x="35487" y="13791"/>
                  </a:lnTo>
                  <a:lnTo>
                    <a:pt x="34694" y="12852"/>
                  </a:lnTo>
                  <a:lnTo>
                    <a:pt x="32910" y="11912"/>
                  </a:lnTo>
                  <a:lnTo>
                    <a:pt x="32315" y="13322"/>
                  </a:lnTo>
                  <a:lnTo>
                    <a:pt x="31720" y="13087"/>
                  </a:lnTo>
                  <a:lnTo>
                    <a:pt x="31550" y="13791"/>
                  </a:lnTo>
                  <a:lnTo>
                    <a:pt x="30559" y="12852"/>
                  </a:lnTo>
                  <a:lnTo>
                    <a:pt x="30162" y="13087"/>
                  </a:lnTo>
                  <a:lnTo>
                    <a:pt x="29171" y="13322"/>
                  </a:lnTo>
                  <a:lnTo>
                    <a:pt x="27982" y="14026"/>
                  </a:lnTo>
                  <a:lnTo>
                    <a:pt x="26990" y="14261"/>
                  </a:lnTo>
                  <a:lnTo>
                    <a:pt x="26027" y="12852"/>
                  </a:lnTo>
                  <a:lnTo>
                    <a:pt x="23054" y="11476"/>
                  </a:lnTo>
                  <a:lnTo>
                    <a:pt x="23252" y="10536"/>
                  </a:lnTo>
                  <a:lnTo>
                    <a:pt x="22091" y="9832"/>
                  </a:lnTo>
                  <a:lnTo>
                    <a:pt x="23054" y="8422"/>
                  </a:lnTo>
                  <a:lnTo>
                    <a:pt x="23648" y="8187"/>
                  </a:lnTo>
                  <a:lnTo>
                    <a:pt x="24243" y="7483"/>
                  </a:lnTo>
                  <a:lnTo>
                    <a:pt x="24838" y="6073"/>
                  </a:lnTo>
                  <a:lnTo>
                    <a:pt x="24838" y="5604"/>
                  </a:lnTo>
                  <a:lnTo>
                    <a:pt x="22459" y="4463"/>
                  </a:lnTo>
                  <a:lnTo>
                    <a:pt x="21298" y="704"/>
                  </a:lnTo>
                  <a:lnTo>
                    <a:pt x="20703" y="503"/>
                  </a:lnTo>
                  <a:lnTo>
                    <a:pt x="18720" y="0"/>
                  </a:lnTo>
                  <a:lnTo>
                    <a:pt x="17163" y="939"/>
                  </a:lnTo>
                  <a:lnTo>
                    <a:pt x="16766" y="2348"/>
                  </a:lnTo>
                  <a:lnTo>
                    <a:pt x="16568" y="3288"/>
                  </a:lnTo>
                  <a:lnTo>
                    <a:pt x="15180" y="1174"/>
                  </a:lnTo>
                  <a:lnTo>
                    <a:pt x="14784" y="1644"/>
                  </a:lnTo>
                  <a:lnTo>
                    <a:pt x="13792" y="3993"/>
                  </a:lnTo>
                  <a:lnTo>
                    <a:pt x="14585" y="4463"/>
                  </a:lnTo>
                  <a:lnTo>
                    <a:pt x="15577" y="5402"/>
                  </a:lnTo>
                  <a:lnTo>
                    <a:pt x="15577" y="6073"/>
                  </a:lnTo>
                  <a:lnTo>
                    <a:pt x="17163" y="7013"/>
                  </a:lnTo>
                  <a:lnTo>
                    <a:pt x="16766" y="7718"/>
                  </a:lnTo>
                  <a:lnTo>
                    <a:pt x="16171" y="9597"/>
                  </a:lnTo>
                  <a:lnTo>
                    <a:pt x="15180" y="9597"/>
                  </a:lnTo>
                  <a:lnTo>
                    <a:pt x="15577" y="11912"/>
                  </a:lnTo>
                  <a:lnTo>
                    <a:pt x="16568" y="12617"/>
                  </a:lnTo>
                  <a:lnTo>
                    <a:pt x="16568" y="14261"/>
                  </a:lnTo>
                  <a:lnTo>
                    <a:pt x="16171" y="14731"/>
                  </a:lnTo>
                  <a:lnTo>
                    <a:pt x="15577" y="15201"/>
                  </a:lnTo>
                  <a:lnTo>
                    <a:pt x="14189" y="14731"/>
                  </a:lnTo>
                  <a:lnTo>
                    <a:pt x="13991" y="15201"/>
                  </a:lnTo>
                  <a:lnTo>
                    <a:pt x="13226" y="17046"/>
                  </a:lnTo>
                  <a:lnTo>
                    <a:pt x="12235" y="17046"/>
                  </a:lnTo>
                  <a:lnTo>
                    <a:pt x="10649" y="17751"/>
                  </a:lnTo>
                  <a:lnTo>
                    <a:pt x="11045" y="18456"/>
                  </a:lnTo>
                  <a:lnTo>
                    <a:pt x="10054" y="19395"/>
                  </a:lnTo>
                  <a:lnTo>
                    <a:pt x="9261" y="19865"/>
                  </a:lnTo>
                  <a:lnTo>
                    <a:pt x="8496" y="19865"/>
                  </a:lnTo>
                  <a:lnTo>
                    <a:pt x="7703" y="20570"/>
                  </a:lnTo>
                  <a:lnTo>
                    <a:pt x="6910" y="19865"/>
                  </a:lnTo>
                  <a:lnTo>
                    <a:pt x="5919" y="20335"/>
                  </a:lnTo>
                  <a:lnTo>
                    <a:pt x="6315" y="21476"/>
                  </a:lnTo>
                  <a:lnTo>
                    <a:pt x="6315" y="21744"/>
                  </a:lnTo>
                  <a:lnTo>
                    <a:pt x="5324" y="23590"/>
                  </a:lnTo>
                  <a:lnTo>
                    <a:pt x="5721" y="24060"/>
                  </a:lnTo>
                  <a:lnTo>
                    <a:pt x="6315" y="25000"/>
                  </a:lnTo>
                  <a:lnTo>
                    <a:pt x="7703" y="25939"/>
                  </a:lnTo>
                  <a:lnTo>
                    <a:pt x="7703" y="29664"/>
                  </a:lnTo>
                  <a:lnTo>
                    <a:pt x="4559" y="29429"/>
                  </a:lnTo>
                  <a:lnTo>
                    <a:pt x="3172" y="29664"/>
                  </a:lnTo>
                  <a:lnTo>
                    <a:pt x="1784" y="29429"/>
                  </a:lnTo>
                  <a:lnTo>
                    <a:pt x="1387" y="30604"/>
                  </a:lnTo>
                  <a:lnTo>
                    <a:pt x="198" y="32013"/>
                  </a:lnTo>
                  <a:lnTo>
                    <a:pt x="0" y="33859"/>
                  </a:lnTo>
                  <a:lnTo>
                    <a:pt x="5721" y="37852"/>
                  </a:lnTo>
                  <a:lnTo>
                    <a:pt x="8496" y="40167"/>
                  </a:lnTo>
                  <a:lnTo>
                    <a:pt x="11243" y="44127"/>
                  </a:lnTo>
                  <a:lnTo>
                    <a:pt x="12235" y="46946"/>
                  </a:lnTo>
                  <a:lnTo>
                    <a:pt x="13396" y="49026"/>
                  </a:lnTo>
                  <a:lnTo>
                    <a:pt x="13226" y="50201"/>
                  </a:lnTo>
                  <a:lnTo>
                    <a:pt x="15180" y="53926"/>
                  </a:lnTo>
                  <a:lnTo>
                    <a:pt x="16964" y="57214"/>
                  </a:lnTo>
                  <a:lnTo>
                    <a:pt x="16964" y="57684"/>
                  </a:lnTo>
                  <a:lnTo>
                    <a:pt x="18324" y="59530"/>
                  </a:lnTo>
                  <a:lnTo>
                    <a:pt x="21694" y="58859"/>
                  </a:lnTo>
                  <a:lnTo>
                    <a:pt x="24045" y="60704"/>
                  </a:lnTo>
                  <a:lnTo>
                    <a:pt x="24838" y="62114"/>
                  </a:lnTo>
                  <a:lnTo>
                    <a:pt x="26027" y="62348"/>
                  </a:lnTo>
                  <a:lnTo>
                    <a:pt x="27217" y="63523"/>
                  </a:lnTo>
                  <a:lnTo>
                    <a:pt x="27783" y="64899"/>
                  </a:lnTo>
                  <a:lnTo>
                    <a:pt x="28576" y="65369"/>
                  </a:lnTo>
                  <a:lnTo>
                    <a:pt x="31550" y="67248"/>
                  </a:lnTo>
                  <a:lnTo>
                    <a:pt x="32315" y="67953"/>
                  </a:lnTo>
                  <a:lnTo>
                    <a:pt x="32910" y="69362"/>
                  </a:lnTo>
                  <a:lnTo>
                    <a:pt x="34099" y="71208"/>
                  </a:lnTo>
                  <a:lnTo>
                    <a:pt x="35289" y="74731"/>
                  </a:lnTo>
                  <a:lnTo>
                    <a:pt x="36082" y="77751"/>
                  </a:lnTo>
                  <a:lnTo>
                    <a:pt x="35685" y="78691"/>
                  </a:lnTo>
                  <a:lnTo>
                    <a:pt x="36252" y="80335"/>
                  </a:lnTo>
                  <a:lnTo>
                    <a:pt x="36082" y="80335"/>
                  </a:lnTo>
                  <a:lnTo>
                    <a:pt x="36450" y="80805"/>
                  </a:lnTo>
                  <a:lnTo>
                    <a:pt x="37045" y="81006"/>
                  </a:lnTo>
                  <a:lnTo>
                    <a:pt x="39027" y="81946"/>
                  </a:lnTo>
                  <a:lnTo>
                    <a:pt x="40811" y="83120"/>
                  </a:lnTo>
                  <a:lnTo>
                    <a:pt x="42766" y="84530"/>
                  </a:lnTo>
                  <a:lnTo>
                    <a:pt x="44946" y="86845"/>
                  </a:lnTo>
                  <a:lnTo>
                    <a:pt x="48288" y="91308"/>
                  </a:lnTo>
                  <a:lnTo>
                    <a:pt x="51234" y="96208"/>
                  </a:lnTo>
                  <a:lnTo>
                    <a:pt x="54746" y="102483"/>
                  </a:lnTo>
                  <a:lnTo>
                    <a:pt x="54944" y="102483"/>
                  </a:lnTo>
                  <a:lnTo>
                    <a:pt x="55142" y="102046"/>
                  </a:lnTo>
                  <a:lnTo>
                    <a:pt x="56927" y="101778"/>
                  </a:lnTo>
                  <a:lnTo>
                    <a:pt x="61260" y="105302"/>
                  </a:lnTo>
                  <a:lnTo>
                    <a:pt x="61656" y="104597"/>
                  </a:lnTo>
                  <a:lnTo>
                    <a:pt x="65395" y="105067"/>
                  </a:lnTo>
                  <a:lnTo>
                    <a:pt x="68170" y="106946"/>
                  </a:lnTo>
                  <a:lnTo>
                    <a:pt x="71314" y="110671"/>
                  </a:lnTo>
                  <a:lnTo>
                    <a:pt x="73665" y="117181"/>
                  </a:lnTo>
                  <a:lnTo>
                    <a:pt x="74458" y="118557"/>
                  </a:lnTo>
                  <a:lnTo>
                    <a:pt x="76440" y="118791"/>
                  </a:lnTo>
                  <a:lnTo>
                    <a:pt x="78593" y="116241"/>
                  </a:lnTo>
                  <a:lnTo>
                    <a:pt x="81737" y="114362"/>
                  </a:lnTo>
                  <a:lnTo>
                    <a:pt x="84314" y="114127"/>
                  </a:lnTo>
                  <a:lnTo>
                    <a:pt x="85305" y="113255"/>
                  </a:lnTo>
                  <a:lnTo>
                    <a:pt x="89837" y="114362"/>
                  </a:lnTo>
                  <a:lnTo>
                    <a:pt x="91026" y="115302"/>
                  </a:lnTo>
                  <a:lnTo>
                    <a:pt x="94170" y="117651"/>
                  </a:lnTo>
                  <a:lnTo>
                    <a:pt x="94765" y="117651"/>
                  </a:lnTo>
                  <a:lnTo>
                    <a:pt x="95728" y="118557"/>
                  </a:lnTo>
                  <a:lnTo>
                    <a:pt x="95926" y="118791"/>
                  </a:lnTo>
                  <a:lnTo>
                    <a:pt x="97512" y="119496"/>
                  </a:lnTo>
                  <a:lnTo>
                    <a:pt x="98701" y="119966"/>
                  </a:lnTo>
                  <a:lnTo>
                    <a:pt x="99693" y="119966"/>
                  </a:lnTo>
                  <a:lnTo>
                    <a:pt x="98701" y="118557"/>
                  </a:lnTo>
                  <a:lnTo>
                    <a:pt x="99296" y="117181"/>
                  </a:lnTo>
                  <a:lnTo>
                    <a:pt x="101449" y="116006"/>
                  </a:lnTo>
                  <a:lnTo>
                    <a:pt x="104196" y="117181"/>
                  </a:lnTo>
                  <a:lnTo>
                    <a:pt x="105187" y="116476"/>
                  </a:lnTo>
                  <a:lnTo>
                    <a:pt x="107764" y="118791"/>
                  </a:lnTo>
                  <a:lnTo>
                    <a:pt x="108359" y="117416"/>
                  </a:lnTo>
                  <a:lnTo>
                    <a:pt x="109719" y="117181"/>
                  </a:lnTo>
                  <a:lnTo>
                    <a:pt x="110512" y="117181"/>
                  </a:lnTo>
                  <a:lnTo>
                    <a:pt x="111106" y="116476"/>
                  </a:lnTo>
                  <a:lnTo>
                    <a:pt x="111106" y="116006"/>
                  </a:lnTo>
                  <a:lnTo>
                    <a:pt x="111503" y="116006"/>
                  </a:lnTo>
                  <a:lnTo>
                    <a:pt x="110710" y="115302"/>
                  </a:lnTo>
                  <a:lnTo>
                    <a:pt x="110710" y="114362"/>
                  </a:lnTo>
                  <a:lnTo>
                    <a:pt x="112098" y="113892"/>
                  </a:lnTo>
                  <a:lnTo>
                    <a:pt x="112494" y="113892"/>
                  </a:lnTo>
                  <a:lnTo>
                    <a:pt x="113854" y="113255"/>
                  </a:lnTo>
                  <a:lnTo>
                    <a:pt x="113854" y="111845"/>
                  </a:lnTo>
                  <a:lnTo>
                    <a:pt x="113089" y="110201"/>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18" name="Shape 3118"/>
            <p:cNvSpPr/>
            <p:nvPr/>
          </p:nvSpPr>
          <p:spPr>
            <a:xfrm>
              <a:off x="17553843" y="7869456"/>
              <a:ext cx="14497" cy="6212"/>
            </a:xfrm>
            <a:custGeom>
              <a:avLst/>
              <a:gdLst/>
              <a:ahLst/>
              <a:cxnLst/>
              <a:rect l="0" t="0" r="0" b="0"/>
              <a:pathLst>
                <a:path w="120000" h="120000" extrusionOk="0">
                  <a:moveTo>
                    <a:pt x="115862" y="112000"/>
                  </a:moveTo>
                  <a:lnTo>
                    <a:pt x="0" y="56000"/>
                  </a:lnTo>
                  <a:lnTo>
                    <a:pt x="57931" y="0"/>
                  </a:lnTo>
                  <a:lnTo>
                    <a:pt x="115862" y="0"/>
                  </a:lnTo>
                  <a:lnTo>
                    <a:pt x="115862" y="112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19" name="Shape 3119"/>
            <p:cNvSpPr/>
            <p:nvPr/>
          </p:nvSpPr>
          <p:spPr>
            <a:xfrm>
              <a:off x="17713318" y="8024797"/>
              <a:ext cx="10355" cy="16569"/>
            </a:xfrm>
            <a:custGeom>
              <a:avLst/>
              <a:gdLst/>
              <a:ahLst/>
              <a:cxnLst/>
              <a:rect l="0" t="0" r="0" b="0"/>
              <a:pathLst>
                <a:path w="120000" h="120000" extrusionOk="0">
                  <a:moveTo>
                    <a:pt x="76363" y="92571"/>
                  </a:moveTo>
                  <a:lnTo>
                    <a:pt x="76363" y="116571"/>
                  </a:lnTo>
                  <a:lnTo>
                    <a:pt x="114545" y="116571"/>
                  </a:lnTo>
                  <a:lnTo>
                    <a:pt x="114545" y="92571"/>
                  </a:lnTo>
                  <a:lnTo>
                    <a:pt x="76363" y="92571"/>
                  </a:lnTo>
                  <a:lnTo>
                    <a:pt x="0" y="72000"/>
                  </a:lnTo>
                  <a:lnTo>
                    <a:pt x="0" y="24000"/>
                  </a:lnTo>
                  <a:lnTo>
                    <a:pt x="0" y="0"/>
                  </a:lnTo>
                  <a:lnTo>
                    <a:pt x="0" y="24000"/>
                  </a:lnTo>
                  <a:lnTo>
                    <a:pt x="0" y="72000"/>
                  </a:lnTo>
                  <a:lnTo>
                    <a:pt x="0" y="92571"/>
                  </a:lnTo>
                  <a:lnTo>
                    <a:pt x="76363" y="92571"/>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20" name="Shape 3120"/>
            <p:cNvSpPr/>
            <p:nvPr/>
          </p:nvSpPr>
          <p:spPr>
            <a:xfrm>
              <a:off x="17941140" y="8861581"/>
              <a:ext cx="39351" cy="60066"/>
            </a:xfrm>
            <a:custGeom>
              <a:avLst/>
              <a:gdLst/>
              <a:ahLst/>
              <a:cxnLst/>
              <a:rect l="0" t="0" r="0" b="0"/>
              <a:pathLst>
                <a:path w="120000" h="120000" extrusionOk="0">
                  <a:moveTo>
                    <a:pt x="39529" y="85984"/>
                  </a:moveTo>
                  <a:lnTo>
                    <a:pt x="49411" y="85984"/>
                  </a:lnTo>
                  <a:lnTo>
                    <a:pt x="9882" y="119055"/>
                  </a:lnTo>
                  <a:lnTo>
                    <a:pt x="9882" y="105826"/>
                  </a:lnTo>
                  <a:lnTo>
                    <a:pt x="9882" y="85984"/>
                  </a:lnTo>
                  <a:lnTo>
                    <a:pt x="0" y="72755"/>
                  </a:lnTo>
                  <a:lnTo>
                    <a:pt x="9882" y="33070"/>
                  </a:lnTo>
                  <a:lnTo>
                    <a:pt x="49411" y="26456"/>
                  </a:lnTo>
                  <a:lnTo>
                    <a:pt x="49411" y="13228"/>
                  </a:lnTo>
                  <a:lnTo>
                    <a:pt x="98823" y="0"/>
                  </a:lnTo>
                  <a:lnTo>
                    <a:pt x="118588" y="13228"/>
                  </a:lnTo>
                  <a:lnTo>
                    <a:pt x="49411" y="33070"/>
                  </a:lnTo>
                  <a:lnTo>
                    <a:pt x="39529" y="85984"/>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21" name="Shape 3121"/>
            <p:cNvSpPr/>
            <p:nvPr/>
          </p:nvSpPr>
          <p:spPr>
            <a:xfrm>
              <a:off x="17866581" y="8851227"/>
              <a:ext cx="10355" cy="20711"/>
            </a:xfrm>
            <a:custGeom>
              <a:avLst/>
              <a:gdLst/>
              <a:ahLst/>
              <a:cxnLst/>
              <a:rect l="0" t="0" r="0" b="0"/>
              <a:pathLst>
                <a:path w="120000" h="120000" extrusionOk="0">
                  <a:moveTo>
                    <a:pt x="114545" y="0"/>
                  </a:moveTo>
                  <a:lnTo>
                    <a:pt x="114545" y="20000"/>
                  </a:lnTo>
                  <a:lnTo>
                    <a:pt x="38181" y="117142"/>
                  </a:lnTo>
                  <a:lnTo>
                    <a:pt x="0" y="97142"/>
                  </a:lnTo>
                  <a:lnTo>
                    <a:pt x="114545"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22" name="Shape 3122"/>
            <p:cNvSpPr/>
            <p:nvPr/>
          </p:nvSpPr>
          <p:spPr>
            <a:xfrm>
              <a:off x="18019843" y="8826371"/>
              <a:ext cx="14498" cy="6212"/>
            </a:xfrm>
            <a:custGeom>
              <a:avLst/>
              <a:gdLst/>
              <a:ahLst/>
              <a:cxnLst/>
              <a:rect l="0" t="0" r="0" b="0"/>
              <a:pathLst>
                <a:path w="120000" h="120000" extrusionOk="0">
                  <a:moveTo>
                    <a:pt x="86896" y="112000"/>
                  </a:moveTo>
                  <a:lnTo>
                    <a:pt x="115862" y="0"/>
                  </a:lnTo>
                  <a:lnTo>
                    <a:pt x="0" y="0"/>
                  </a:lnTo>
                  <a:lnTo>
                    <a:pt x="86896" y="112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23" name="Shape 3123"/>
            <p:cNvSpPr/>
            <p:nvPr/>
          </p:nvSpPr>
          <p:spPr>
            <a:xfrm>
              <a:off x="17984635" y="8861581"/>
              <a:ext cx="4141" cy="2072"/>
            </a:xfrm>
            <a:custGeom>
              <a:avLst/>
              <a:gdLst/>
              <a:ahLst/>
              <a:cxnLst/>
              <a:rect l="0" t="0" r="0" b="0"/>
              <a:pathLst>
                <a:path w="120000" h="120000" extrusionOk="0">
                  <a:moveTo>
                    <a:pt x="0" y="0"/>
                  </a:moveTo>
                  <a:lnTo>
                    <a:pt x="102857" y="0"/>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24" name="Shape 3124"/>
            <p:cNvSpPr/>
            <p:nvPr/>
          </p:nvSpPr>
          <p:spPr>
            <a:xfrm>
              <a:off x="17125123" y="6104755"/>
              <a:ext cx="1062480" cy="1290385"/>
            </a:xfrm>
            <a:custGeom>
              <a:avLst/>
              <a:gdLst/>
              <a:ahLst/>
              <a:cxnLst/>
              <a:rect l="0" t="0" r="0" b="0"/>
              <a:pathLst>
                <a:path w="120000" h="120000" extrusionOk="0">
                  <a:moveTo>
                    <a:pt x="5891" y="71065"/>
                  </a:moveTo>
                  <a:lnTo>
                    <a:pt x="5891" y="71676"/>
                  </a:lnTo>
                  <a:lnTo>
                    <a:pt x="3662" y="71371"/>
                  </a:lnTo>
                  <a:lnTo>
                    <a:pt x="1114" y="73815"/>
                  </a:lnTo>
                  <a:lnTo>
                    <a:pt x="0" y="74121"/>
                  </a:lnTo>
                  <a:lnTo>
                    <a:pt x="371" y="75038"/>
                  </a:lnTo>
                  <a:lnTo>
                    <a:pt x="1486" y="75300"/>
                  </a:lnTo>
                  <a:lnTo>
                    <a:pt x="3662" y="80189"/>
                  </a:lnTo>
                  <a:lnTo>
                    <a:pt x="8120" y="81673"/>
                  </a:lnTo>
                  <a:lnTo>
                    <a:pt x="8120" y="82284"/>
                  </a:lnTo>
                  <a:lnTo>
                    <a:pt x="7005" y="84117"/>
                  </a:lnTo>
                  <a:lnTo>
                    <a:pt x="5891" y="85034"/>
                  </a:lnTo>
                  <a:lnTo>
                    <a:pt x="4776" y="85340"/>
                  </a:lnTo>
                  <a:lnTo>
                    <a:pt x="2972" y="87173"/>
                  </a:lnTo>
                  <a:lnTo>
                    <a:pt x="5148" y="88090"/>
                  </a:lnTo>
                  <a:lnTo>
                    <a:pt x="4776" y="89312"/>
                  </a:lnTo>
                  <a:lnTo>
                    <a:pt x="10349" y="91102"/>
                  </a:lnTo>
                  <a:lnTo>
                    <a:pt x="12153" y="92935"/>
                  </a:lnTo>
                  <a:lnTo>
                    <a:pt x="14011" y="92630"/>
                  </a:lnTo>
                  <a:lnTo>
                    <a:pt x="16240" y="91713"/>
                  </a:lnTo>
                  <a:lnTo>
                    <a:pt x="18098" y="91407"/>
                  </a:lnTo>
                  <a:lnTo>
                    <a:pt x="18841" y="91102"/>
                  </a:lnTo>
                  <a:lnTo>
                    <a:pt x="20698" y="92324"/>
                  </a:lnTo>
                  <a:lnTo>
                    <a:pt x="21017" y="91407"/>
                  </a:lnTo>
                  <a:lnTo>
                    <a:pt x="22131" y="91713"/>
                  </a:lnTo>
                  <a:lnTo>
                    <a:pt x="23246" y="89879"/>
                  </a:lnTo>
                  <a:lnTo>
                    <a:pt x="26590" y="91102"/>
                  </a:lnTo>
                  <a:lnTo>
                    <a:pt x="28076" y="92324"/>
                  </a:lnTo>
                  <a:lnTo>
                    <a:pt x="29190" y="93852"/>
                  </a:lnTo>
                  <a:lnTo>
                    <a:pt x="30995" y="94463"/>
                  </a:lnTo>
                  <a:lnTo>
                    <a:pt x="30252" y="95074"/>
                  </a:lnTo>
                  <a:lnTo>
                    <a:pt x="29880" y="95685"/>
                  </a:lnTo>
                  <a:lnTo>
                    <a:pt x="30252" y="96558"/>
                  </a:lnTo>
                  <a:lnTo>
                    <a:pt x="30995" y="97475"/>
                  </a:lnTo>
                  <a:lnTo>
                    <a:pt x="29880" y="98697"/>
                  </a:lnTo>
                  <a:lnTo>
                    <a:pt x="30995" y="100225"/>
                  </a:lnTo>
                  <a:lnTo>
                    <a:pt x="32852" y="101142"/>
                  </a:lnTo>
                  <a:lnTo>
                    <a:pt x="33595" y="101142"/>
                  </a:lnTo>
                  <a:lnTo>
                    <a:pt x="33595" y="102670"/>
                  </a:lnTo>
                  <a:lnTo>
                    <a:pt x="32852" y="103543"/>
                  </a:lnTo>
                  <a:lnTo>
                    <a:pt x="33595" y="104459"/>
                  </a:lnTo>
                  <a:lnTo>
                    <a:pt x="34710" y="105376"/>
                  </a:lnTo>
                  <a:lnTo>
                    <a:pt x="33595" y="105682"/>
                  </a:lnTo>
                  <a:lnTo>
                    <a:pt x="34710" y="105987"/>
                  </a:lnTo>
                  <a:lnTo>
                    <a:pt x="35453" y="106598"/>
                  </a:lnTo>
                  <a:lnTo>
                    <a:pt x="36567" y="107209"/>
                  </a:lnTo>
                  <a:lnTo>
                    <a:pt x="34710" y="107209"/>
                  </a:lnTo>
                  <a:lnTo>
                    <a:pt x="35453" y="108126"/>
                  </a:lnTo>
                  <a:lnTo>
                    <a:pt x="36196" y="108126"/>
                  </a:lnTo>
                  <a:lnTo>
                    <a:pt x="38372" y="107515"/>
                  </a:lnTo>
                  <a:lnTo>
                    <a:pt x="38743" y="107515"/>
                  </a:lnTo>
                  <a:lnTo>
                    <a:pt x="40229" y="109348"/>
                  </a:lnTo>
                  <a:lnTo>
                    <a:pt x="43573" y="107515"/>
                  </a:lnTo>
                  <a:lnTo>
                    <a:pt x="43573" y="106904"/>
                  </a:lnTo>
                  <a:lnTo>
                    <a:pt x="45802" y="107515"/>
                  </a:lnTo>
                  <a:lnTo>
                    <a:pt x="46545" y="108432"/>
                  </a:lnTo>
                  <a:lnTo>
                    <a:pt x="45431" y="109610"/>
                  </a:lnTo>
                  <a:lnTo>
                    <a:pt x="46545" y="109959"/>
                  </a:lnTo>
                  <a:lnTo>
                    <a:pt x="46864" y="110833"/>
                  </a:lnTo>
                  <a:lnTo>
                    <a:pt x="45431" y="111138"/>
                  </a:lnTo>
                  <a:lnTo>
                    <a:pt x="45802" y="114194"/>
                  </a:lnTo>
                  <a:lnTo>
                    <a:pt x="49093" y="113888"/>
                  </a:lnTo>
                  <a:lnTo>
                    <a:pt x="50207" y="113888"/>
                  </a:lnTo>
                  <a:lnTo>
                    <a:pt x="49836" y="115722"/>
                  </a:lnTo>
                  <a:lnTo>
                    <a:pt x="48350" y="116595"/>
                  </a:lnTo>
                  <a:lnTo>
                    <a:pt x="50207" y="116595"/>
                  </a:lnTo>
                  <a:lnTo>
                    <a:pt x="50207" y="116900"/>
                  </a:lnTo>
                  <a:lnTo>
                    <a:pt x="51693" y="116027"/>
                  </a:lnTo>
                  <a:lnTo>
                    <a:pt x="52436" y="116595"/>
                  </a:lnTo>
                  <a:lnTo>
                    <a:pt x="54294" y="116027"/>
                  </a:lnTo>
                  <a:lnTo>
                    <a:pt x="54294" y="117249"/>
                  </a:lnTo>
                  <a:lnTo>
                    <a:pt x="54984" y="119650"/>
                  </a:lnTo>
                  <a:lnTo>
                    <a:pt x="55409" y="119956"/>
                  </a:lnTo>
                  <a:lnTo>
                    <a:pt x="57585" y="118122"/>
                  </a:lnTo>
                  <a:lnTo>
                    <a:pt x="59761" y="117249"/>
                  </a:lnTo>
                  <a:lnTo>
                    <a:pt x="62361" y="116027"/>
                  </a:lnTo>
                  <a:lnTo>
                    <a:pt x="62733" y="116027"/>
                  </a:lnTo>
                  <a:lnTo>
                    <a:pt x="63104" y="115110"/>
                  </a:lnTo>
                  <a:lnTo>
                    <a:pt x="62733" y="113888"/>
                  </a:lnTo>
                  <a:lnTo>
                    <a:pt x="63794" y="111444"/>
                  </a:lnTo>
                  <a:lnTo>
                    <a:pt x="63104" y="110221"/>
                  </a:lnTo>
                  <a:lnTo>
                    <a:pt x="65652" y="109959"/>
                  </a:lnTo>
                  <a:lnTo>
                    <a:pt x="66395" y="111749"/>
                  </a:lnTo>
                  <a:lnTo>
                    <a:pt x="67509" y="112666"/>
                  </a:lnTo>
                  <a:lnTo>
                    <a:pt x="70853" y="111138"/>
                  </a:lnTo>
                  <a:lnTo>
                    <a:pt x="71596" y="110221"/>
                  </a:lnTo>
                  <a:lnTo>
                    <a:pt x="73029" y="110833"/>
                  </a:lnTo>
                  <a:lnTo>
                    <a:pt x="74515" y="109610"/>
                  </a:lnTo>
                  <a:lnTo>
                    <a:pt x="71596" y="106904"/>
                  </a:lnTo>
                  <a:lnTo>
                    <a:pt x="74515" y="105987"/>
                  </a:lnTo>
                  <a:lnTo>
                    <a:pt x="74887" y="105987"/>
                  </a:lnTo>
                  <a:lnTo>
                    <a:pt x="77116" y="105682"/>
                  </a:lnTo>
                  <a:lnTo>
                    <a:pt x="77116" y="103848"/>
                  </a:lnTo>
                  <a:lnTo>
                    <a:pt x="78230" y="103848"/>
                  </a:lnTo>
                  <a:lnTo>
                    <a:pt x="81149" y="103848"/>
                  </a:lnTo>
                  <a:lnTo>
                    <a:pt x="84865" y="101447"/>
                  </a:lnTo>
                  <a:lnTo>
                    <a:pt x="85608" y="101142"/>
                  </a:lnTo>
                  <a:lnTo>
                    <a:pt x="87465" y="100836"/>
                  </a:lnTo>
                  <a:lnTo>
                    <a:pt x="86351" y="96558"/>
                  </a:lnTo>
                  <a:lnTo>
                    <a:pt x="87465" y="95685"/>
                  </a:lnTo>
                  <a:lnTo>
                    <a:pt x="90384" y="96864"/>
                  </a:lnTo>
                  <a:lnTo>
                    <a:pt x="92613" y="95380"/>
                  </a:lnTo>
                  <a:lnTo>
                    <a:pt x="98505" y="95380"/>
                  </a:lnTo>
                  <a:lnTo>
                    <a:pt x="98876" y="93852"/>
                  </a:lnTo>
                  <a:lnTo>
                    <a:pt x="99619" y="93852"/>
                  </a:lnTo>
                  <a:lnTo>
                    <a:pt x="100362" y="94463"/>
                  </a:lnTo>
                  <a:lnTo>
                    <a:pt x="102220" y="95074"/>
                  </a:lnTo>
                  <a:lnTo>
                    <a:pt x="105935" y="93852"/>
                  </a:lnTo>
                  <a:lnTo>
                    <a:pt x="108111" y="91407"/>
                  </a:lnTo>
                  <a:lnTo>
                    <a:pt x="109597" y="92630"/>
                  </a:lnTo>
                  <a:lnTo>
                    <a:pt x="111083" y="91713"/>
                  </a:lnTo>
                  <a:lnTo>
                    <a:pt x="112941" y="89574"/>
                  </a:lnTo>
                  <a:lnTo>
                    <a:pt x="111826" y="88657"/>
                  </a:lnTo>
                  <a:lnTo>
                    <a:pt x="113684" y="86562"/>
                  </a:lnTo>
                  <a:lnTo>
                    <a:pt x="113312" y="84423"/>
                  </a:lnTo>
                  <a:lnTo>
                    <a:pt x="114427" y="82590"/>
                  </a:lnTo>
                  <a:lnTo>
                    <a:pt x="113684" y="81673"/>
                  </a:lnTo>
                  <a:lnTo>
                    <a:pt x="116603" y="81105"/>
                  </a:lnTo>
                  <a:lnTo>
                    <a:pt x="117717" y="81105"/>
                  </a:lnTo>
                  <a:lnTo>
                    <a:pt x="117717" y="81673"/>
                  </a:lnTo>
                  <a:lnTo>
                    <a:pt x="118832" y="79272"/>
                  </a:lnTo>
                  <a:lnTo>
                    <a:pt x="119575" y="79272"/>
                  </a:lnTo>
                  <a:lnTo>
                    <a:pt x="118832" y="78661"/>
                  </a:lnTo>
                  <a:lnTo>
                    <a:pt x="119946" y="77439"/>
                  </a:lnTo>
                  <a:lnTo>
                    <a:pt x="119946" y="76827"/>
                  </a:lnTo>
                  <a:lnTo>
                    <a:pt x="117717" y="71676"/>
                  </a:lnTo>
                  <a:lnTo>
                    <a:pt x="116231" y="73815"/>
                  </a:lnTo>
                  <a:lnTo>
                    <a:pt x="113684" y="74383"/>
                  </a:lnTo>
                  <a:lnTo>
                    <a:pt x="112941" y="74383"/>
                  </a:lnTo>
                  <a:lnTo>
                    <a:pt x="111083" y="75300"/>
                  </a:lnTo>
                  <a:lnTo>
                    <a:pt x="106625" y="69843"/>
                  </a:lnTo>
                  <a:lnTo>
                    <a:pt x="104820" y="69232"/>
                  </a:lnTo>
                  <a:lnTo>
                    <a:pt x="104449" y="68315"/>
                  </a:lnTo>
                  <a:lnTo>
                    <a:pt x="104077" y="68621"/>
                  </a:lnTo>
                  <a:lnTo>
                    <a:pt x="101477" y="66831"/>
                  </a:lnTo>
                  <a:lnTo>
                    <a:pt x="100362" y="68010"/>
                  </a:lnTo>
                  <a:lnTo>
                    <a:pt x="97762" y="68315"/>
                  </a:lnTo>
                  <a:lnTo>
                    <a:pt x="97390" y="67137"/>
                  </a:lnTo>
                  <a:lnTo>
                    <a:pt x="95957" y="68621"/>
                  </a:lnTo>
                  <a:lnTo>
                    <a:pt x="97072" y="68621"/>
                  </a:lnTo>
                  <a:lnTo>
                    <a:pt x="95957" y="71371"/>
                  </a:lnTo>
                  <a:lnTo>
                    <a:pt x="95214" y="71371"/>
                  </a:lnTo>
                  <a:lnTo>
                    <a:pt x="94471" y="71371"/>
                  </a:lnTo>
                  <a:lnTo>
                    <a:pt x="94099" y="69232"/>
                  </a:lnTo>
                  <a:lnTo>
                    <a:pt x="95214" y="65914"/>
                  </a:lnTo>
                  <a:lnTo>
                    <a:pt x="92242" y="65609"/>
                  </a:lnTo>
                  <a:lnTo>
                    <a:pt x="92242" y="64998"/>
                  </a:lnTo>
                  <a:lnTo>
                    <a:pt x="92242" y="64387"/>
                  </a:lnTo>
                  <a:lnTo>
                    <a:pt x="90013" y="63470"/>
                  </a:lnTo>
                  <a:lnTo>
                    <a:pt x="87465" y="62553"/>
                  </a:lnTo>
                  <a:lnTo>
                    <a:pt x="88580" y="61025"/>
                  </a:lnTo>
                  <a:lnTo>
                    <a:pt x="87094" y="58013"/>
                  </a:lnTo>
                  <a:lnTo>
                    <a:pt x="88208" y="56791"/>
                  </a:lnTo>
                  <a:lnTo>
                    <a:pt x="88580" y="57097"/>
                  </a:lnTo>
                  <a:lnTo>
                    <a:pt x="88208" y="54958"/>
                  </a:lnTo>
                  <a:lnTo>
                    <a:pt x="87094" y="53473"/>
                  </a:lnTo>
                  <a:lnTo>
                    <a:pt x="88208" y="49807"/>
                  </a:lnTo>
                  <a:lnTo>
                    <a:pt x="87465" y="50112"/>
                  </a:lnTo>
                  <a:lnTo>
                    <a:pt x="86722" y="47362"/>
                  </a:lnTo>
                  <a:lnTo>
                    <a:pt x="84865" y="47100"/>
                  </a:lnTo>
                  <a:lnTo>
                    <a:pt x="83379" y="47362"/>
                  </a:lnTo>
                  <a:lnTo>
                    <a:pt x="81892" y="45267"/>
                  </a:lnTo>
                  <a:lnTo>
                    <a:pt x="84122" y="44045"/>
                  </a:lnTo>
                  <a:lnTo>
                    <a:pt x="85236" y="42211"/>
                  </a:lnTo>
                  <a:lnTo>
                    <a:pt x="85236" y="38588"/>
                  </a:lnTo>
                  <a:lnTo>
                    <a:pt x="84865" y="39199"/>
                  </a:lnTo>
                  <a:lnTo>
                    <a:pt x="82264" y="38283"/>
                  </a:lnTo>
                  <a:lnTo>
                    <a:pt x="81521" y="35227"/>
                  </a:lnTo>
                  <a:lnTo>
                    <a:pt x="82264" y="34005"/>
                  </a:lnTo>
                  <a:lnTo>
                    <a:pt x="81521" y="33437"/>
                  </a:lnTo>
                  <a:lnTo>
                    <a:pt x="79716" y="33437"/>
                  </a:lnTo>
                  <a:lnTo>
                    <a:pt x="78602" y="32215"/>
                  </a:lnTo>
                  <a:lnTo>
                    <a:pt x="79716" y="31298"/>
                  </a:lnTo>
                  <a:lnTo>
                    <a:pt x="78602" y="27020"/>
                  </a:lnTo>
                  <a:lnTo>
                    <a:pt x="77859" y="26409"/>
                  </a:lnTo>
                  <a:lnTo>
                    <a:pt x="77116" y="25536"/>
                  </a:lnTo>
                  <a:lnTo>
                    <a:pt x="76744" y="24314"/>
                  </a:lnTo>
                  <a:lnTo>
                    <a:pt x="76001" y="24008"/>
                  </a:lnTo>
                  <a:lnTo>
                    <a:pt x="74887" y="22480"/>
                  </a:lnTo>
                  <a:lnTo>
                    <a:pt x="75258" y="22175"/>
                  </a:lnTo>
                  <a:lnTo>
                    <a:pt x="74887" y="21564"/>
                  </a:lnTo>
                  <a:lnTo>
                    <a:pt x="76744" y="20647"/>
                  </a:lnTo>
                  <a:lnTo>
                    <a:pt x="77859" y="19163"/>
                  </a:lnTo>
                  <a:lnTo>
                    <a:pt x="76373" y="17329"/>
                  </a:lnTo>
                  <a:lnTo>
                    <a:pt x="77116" y="17329"/>
                  </a:lnTo>
                  <a:lnTo>
                    <a:pt x="76373" y="16413"/>
                  </a:lnTo>
                  <a:lnTo>
                    <a:pt x="77116" y="15802"/>
                  </a:lnTo>
                  <a:lnTo>
                    <a:pt x="76373" y="14885"/>
                  </a:lnTo>
                  <a:lnTo>
                    <a:pt x="73401" y="14274"/>
                  </a:lnTo>
                  <a:lnTo>
                    <a:pt x="72658" y="15496"/>
                  </a:lnTo>
                  <a:lnTo>
                    <a:pt x="71968" y="16413"/>
                  </a:lnTo>
                  <a:lnTo>
                    <a:pt x="71172" y="18246"/>
                  </a:lnTo>
                  <a:lnTo>
                    <a:pt x="68996" y="17329"/>
                  </a:lnTo>
                  <a:lnTo>
                    <a:pt x="66023" y="17329"/>
                  </a:lnTo>
                  <a:lnTo>
                    <a:pt x="63794" y="19163"/>
                  </a:lnTo>
                  <a:lnTo>
                    <a:pt x="64166" y="18552"/>
                  </a:lnTo>
                  <a:lnTo>
                    <a:pt x="60504" y="16413"/>
                  </a:lnTo>
                  <a:lnTo>
                    <a:pt x="57213" y="13357"/>
                  </a:lnTo>
                  <a:lnTo>
                    <a:pt x="55409" y="10956"/>
                  </a:lnTo>
                  <a:lnTo>
                    <a:pt x="53551" y="9428"/>
                  </a:lnTo>
                  <a:lnTo>
                    <a:pt x="51693" y="8512"/>
                  </a:lnTo>
                  <a:lnTo>
                    <a:pt x="50950" y="9734"/>
                  </a:lnTo>
                  <a:lnTo>
                    <a:pt x="49836" y="9734"/>
                  </a:lnTo>
                  <a:lnTo>
                    <a:pt x="47235" y="7595"/>
                  </a:lnTo>
                  <a:lnTo>
                    <a:pt x="46864" y="7901"/>
                  </a:lnTo>
                  <a:lnTo>
                    <a:pt x="46545" y="7595"/>
                  </a:lnTo>
                  <a:lnTo>
                    <a:pt x="44688" y="10040"/>
                  </a:lnTo>
                  <a:lnTo>
                    <a:pt x="43202" y="10040"/>
                  </a:lnTo>
                  <a:lnTo>
                    <a:pt x="43573" y="9123"/>
                  </a:lnTo>
                  <a:lnTo>
                    <a:pt x="41716" y="7901"/>
                  </a:lnTo>
                  <a:lnTo>
                    <a:pt x="40229" y="9123"/>
                  </a:lnTo>
                  <a:lnTo>
                    <a:pt x="38372" y="8512"/>
                  </a:lnTo>
                  <a:lnTo>
                    <a:pt x="36939" y="6984"/>
                  </a:lnTo>
                  <a:lnTo>
                    <a:pt x="37682" y="5762"/>
                  </a:lnTo>
                  <a:lnTo>
                    <a:pt x="39858" y="6373"/>
                  </a:lnTo>
                  <a:lnTo>
                    <a:pt x="42087" y="3361"/>
                  </a:lnTo>
                  <a:lnTo>
                    <a:pt x="41344" y="1222"/>
                  </a:lnTo>
                  <a:lnTo>
                    <a:pt x="42087" y="611"/>
                  </a:lnTo>
                  <a:lnTo>
                    <a:pt x="40601" y="0"/>
                  </a:lnTo>
                  <a:lnTo>
                    <a:pt x="40229" y="916"/>
                  </a:lnTo>
                  <a:lnTo>
                    <a:pt x="38743" y="611"/>
                  </a:lnTo>
                  <a:lnTo>
                    <a:pt x="38053" y="1527"/>
                  </a:lnTo>
                  <a:lnTo>
                    <a:pt x="36939" y="1222"/>
                  </a:lnTo>
                  <a:lnTo>
                    <a:pt x="36567" y="2444"/>
                  </a:lnTo>
                  <a:lnTo>
                    <a:pt x="35081" y="3361"/>
                  </a:lnTo>
                  <a:lnTo>
                    <a:pt x="35453" y="2444"/>
                  </a:lnTo>
                  <a:lnTo>
                    <a:pt x="31738" y="2444"/>
                  </a:lnTo>
                  <a:lnTo>
                    <a:pt x="29190" y="2444"/>
                  </a:lnTo>
                  <a:lnTo>
                    <a:pt x="28076" y="611"/>
                  </a:lnTo>
                  <a:lnTo>
                    <a:pt x="24360" y="4889"/>
                  </a:lnTo>
                  <a:lnTo>
                    <a:pt x="22874" y="8512"/>
                  </a:lnTo>
                  <a:lnTo>
                    <a:pt x="22131" y="8206"/>
                  </a:lnTo>
                  <a:lnTo>
                    <a:pt x="18841" y="8206"/>
                  </a:lnTo>
                  <a:lnTo>
                    <a:pt x="17355" y="10651"/>
                  </a:lnTo>
                  <a:lnTo>
                    <a:pt x="21017" y="12440"/>
                  </a:lnTo>
                  <a:lnTo>
                    <a:pt x="22131" y="13357"/>
                  </a:lnTo>
                  <a:lnTo>
                    <a:pt x="22131" y="13968"/>
                  </a:lnTo>
                  <a:lnTo>
                    <a:pt x="21017" y="13968"/>
                  </a:lnTo>
                  <a:lnTo>
                    <a:pt x="18098" y="15802"/>
                  </a:lnTo>
                  <a:lnTo>
                    <a:pt x="17355" y="17024"/>
                  </a:lnTo>
                  <a:lnTo>
                    <a:pt x="14383" y="17329"/>
                  </a:lnTo>
                  <a:lnTo>
                    <a:pt x="11835" y="19425"/>
                  </a:lnTo>
                  <a:lnTo>
                    <a:pt x="12153" y="20647"/>
                  </a:lnTo>
                  <a:lnTo>
                    <a:pt x="15126" y="20647"/>
                  </a:lnTo>
                  <a:lnTo>
                    <a:pt x="15869" y="20647"/>
                  </a:lnTo>
                  <a:lnTo>
                    <a:pt x="16240" y="24008"/>
                  </a:lnTo>
                  <a:lnTo>
                    <a:pt x="18841" y="23703"/>
                  </a:lnTo>
                  <a:lnTo>
                    <a:pt x="21441" y="26409"/>
                  </a:lnTo>
                  <a:lnTo>
                    <a:pt x="20698" y="29465"/>
                  </a:lnTo>
                  <a:lnTo>
                    <a:pt x="21441" y="30993"/>
                  </a:lnTo>
                  <a:lnTo>
                    <a:pt x="24732" y="32215"/>
                  </a:lnTo>
                  <a:lnTo>
                    <a:pt x="25846" y="30076"/>
                  </a:lnTo>
                  <a:lnTo>
                    <a:pt x="26590" y="29159"/>
                  </a:lnTo>
                  <a:lnTo>
                    <a:pt x="29190" y="30993"/>
                  </a:lnTo>
                  <a:lnTo>
                    <a:pt x="27704" y="32215"/>
                  </a:lnTo>
                  <a:lnTo>
                    <a:pt x="27333" y="32215"/>
                  </a:lnTo>
                  <a:lnTo>
                    <a:pt x="22874" y="34310"/>
                  </a:lnTo>
                  <a:lnTo>
                    <a:pt x="20698" y="34921"/>
                  </a:lnTo>
                  <a:lnTo>
                    <a:pt x="17726" y="36449"/>
                  </a:lnTo>
                  <a:lnTo>
                    <a:pt x="14383" y="35227"/>
                  </a:lnTo>
                  <a:lnTo>
                    <a:pt x="13268" y="35227"/>
                  </a:lnTo>
                  <a:lnTo>
                    <a:pt x="13268" y="36755"/>
                  </a:lnTo>
                  <a:lnTo>
                    <a:pt x="11092" y="41295"/>
                  </a:lnTo>
                  <a:lnTo>
                    <a:pt x="9234" y="41600"/>
                  </a:lnTo>
                  <a:lnTo>
                    <a:pt x="5891" y="42822"/>
                  </a:lnTo>
                  <a:lnTo>
                    <a:pt x="2972" y="45267"/>
                  </a:lnTo>
                  <a:lnTo>
                    <a:pt x="2229" y="47100"/>
                  </a:lnTo>
                  <a:lnTo>
                    <a:pt x="3290" y="50723"/>
                  </a:lnTo>
                  <a:lnTo>
                    <a:pt x="2972" y="51640"/>
                  </a:lnTo>
                  <a:lnTo>
                    <a:pt x="4086" y="53735"/>
                  </a:lnTo>
                  <a:lnTo>
                    <a:pt x="5519" y="52557"/>
                  </a:lnTo>
                  <a:lnTo>
                    <a:pt x="8120" y="53735"/>
                  </a:lnTo>
                  <a:lnTo>
                    <a:pt x="7005" y="57097"/>
                  </a:lnTo>
                  <a:lnTo>
                    <a:pt x="6634" y="57402"/>
                  </a:lnTo>
                  <a:lnTo>
                    <a:pt x="5148" y="61025"/>
                  </a:lnTo>
                  <a:lnTo>
                    <a:pt x="5148" y="64387"/>
                  </a:lnTo>
                  <a:lnTo>
                    <a:pt x="3662" y="68010"/>
                  </a:lnTo>
                  <a:lnTo>
                    <a:pt x="5148" y="68315"/>
                  </a:lnTo>
                  <a:lnTo>
                    <a:pt x="5891" y="69538"/>
                  </a:lnTo>
                  <a:lnTo>
                    <a:pt x="5891" y="71065"/>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25" name="Shape 3125"/>
            <p:cNvSpPr/>
            <p:nvPr/>
          </p:nvSpPr>
          <p:spPr>
            <a:xfrm>
              <a:off x="17282528" y="5742287"/>
              <a:ext cx="1410427" cy="1317310"/>
            </a:xfrm>
            <a:custGeom>
              <a:avLst/>
              <a:gdLst/>
              <a:ahLst/>
              <a:cxnLst/>
              <a:rect l="0" t="0" r="0" b="0"/>
              <a:pathLst>
                <a:path w="120000" h="120000" extrusionOk="0">
                  <a:moveTo>
                    <a:pt x="108579" y="63124"/>
                  </a:moveTo>
                  <a:lnTo>
                    <a:pt x="108019" y="61925"/>
                  </a:lnTo>
                  <a:lnTo>
                    <a:pt x="105783" y="58074"/>
                  </a:lnTo>
                  <a:lnTo>
                    <a:pt x="104425" y="52681"/>
                  </a:lnTo>
                  <a:lnTo>
                    <a:pt x="101910" y="46433"/>
                  </a:lnTo>
                  <a:lnTo>
                    <a:pt x="100512" y="43480"/>
                  </a:lnTo>
                  <a:lnTo>
                    <a:pt x="100512" y="42282"/>
                  </a:lnTo>
                  <a:lnTo>
                    <a:pt x="100792" y="39286"/>
                  </a:lnTo>
                  <a:lnTo>
                    <a:pt x="99953" y="38430"/>
                  </a:lnTo>
                  <a:lnTo>
                    <a:pt x="98316" y="38088"/>
                  </a:lnTo>
                  <a:lnTo>
                    <a:pt x="96918" y="36333"/>
                  </a:lnTo>
                  <a:lnTo>
                    <a:pt x="97477" y="36633"/>
                  </a:lnTo>
                  <a:lnTo>
                    <a:pt x="96079" y="34236"/>
                  </a:lnTo>
                  <a:lnTo>
                    <a:pt x="93004" y="32139"/>
                  </a:lnTo>
                  <a:lnTo>
                    <a:pt x="92166" y="32139"/>
                  </a:lnTo>
                  <a:lnTo>
                    <a:pt x="92725" y="32139"/>
                  </a:lnTo>
                  <a:lnTo>
                    <a:pt x="92725" y="33038"/>
                  </a:lnTo>
                  <a:lnTo>
                    <a:pt x="92445" y="32439"/>
                  </a:lnTo>
                  <a:lnTo>
                    <a:pt x="92725" y="33038"/>
                  </a:lnTo>
                  <a:lnTo>
                    <a:pt x="91647" y="33937"/>
                  </a:lnTo>
                  <a:lnTo>
                    <a:pt x="87454" y="32738"/>
                  </a:lnTo>
                  <a:lnTo>
                    <a:pt x="84978" y="30941"/>
                  </a:lnTo>
                  <a:lnTo>
                    <a:pt x="85257" y="30085"/>
                  </a:lnTo>
                  <a:lnTo>
                    <a:pt x="84698" y="30941"/>
                  </a:lnTo>
                  <a:lnTo>
                    <a:pt x="82462" y="29486"/>
                  </a:lnTo>
                  <a:lnTo>
                    <a:pt x="79667" y="27389"/>
                  </a:lnTo>
                  <a:lnTo>
                    <a:pt x="71361" y="20242"/>
                  </a:lnTo>
                  <a:lnTo>
                    <a:pt x="68565" y="18445"/>
                  </a:lnTo>
                  <a:lnTo>
                    <a:pt x="63014" y="13095"/>
                  </a:lnTo>
                  <a:lnTo>
                    <a:pt x="60219" y="11298"/>
                  </a:lnTo>
                  <a:lnTo>
                    <a:pt x="57184" y="8345"/>
                  </a:lnTo>
                  <a:lnTo>
                    <a:pt x="53311" y="4450"/>
                  </a:lnTo>
                  <a:lnTo>
                    <a:pt x="46362" y="299"/>
                  </a:lnTo>
                  <a:lnTo>
                    <a:pt x="45524" y="299"/>
                  </a:lnTo>
                  <a:lnTo>
                    <a:pt x="43287" y="0"/>
                  </a:lnTo>
                  <a:lnTo>
                    <a:pt x="43008" y="1497"/>
                  </a:lnTo>
                  <a:lnTo>
                    <a:pt x="42728" y="2696"/>
                  </a:lnTo>
                  <a:lnTo>
                    <a:pt x="41890" y="3552"/>
                  </a:lnTo>
                  <a:lnTo>
                    <a:pt x="41890" y="5049"/>
                  </a:lnTo>
                  <a:lnTo>
                    <a:pt x="42449" y="7146"/>
                  </a:lnTo>
                  <a:lnTo>
                    <a:pt x="41331" y="8345"/>
                  </a:lnTo>
                  <a:lnTo>
                    <a:pt x="42449" y="8944"/>
                  </a:lnTo>
                  <a:lnTo>
                    <a:pt x="41890" y="9243"/>
                  </a:lnTo>
                  <a:lnTo>
                    <a:pt x="41331" y="10142"/>
                  </a:lnTo>
                  <a:lnTo>
                    <a:pt x="39973" y="11041"/>
                  </a:lnTo>
                  <a:lnTo>
                    <a:pt x="38855" y="11041"/>
                  </a:lnTo>
                  <a:lnTo>
                    <a:pt x="38855" y="13395"/>
                  </a:lnTo>
                  <a:lnTo>
                    <a:pt x="36059" y="13395"/>
                  </a:lnTo>
                  <a:lnTo>
                    <a:pt x="34662" y="13395"/>
                  </a:lnTo>
                  <a:lnTo>
                    <a:pt x="34143" y="13095"/>
                  </a:lnTo>
                  <a:lnTo>
                    <a:pt x="34662" y="11597"/>
                  </a:lnTo>
                  <a:lnTo>
                    <a:pt x="34143" y="11597"/>
                  </a:lnTo>
                  <a:lnTo>
                    <a:pt x="33584" y="11597"/>
                  </a:lnTo>
                  <a:lnTo>
                    <a:pt x="33584" y="9843"/>
                  </a:lnTo>
                  <a:lnTo>
                    <a:pt x="32465" y="9843"/>
                  </a:lnTo>
                  <a:lnTo>
                    <a:pt x="32465" y="7446"/>
                  </a:lnTo>
                  <a:lnTo>
                    <a:pt x="31387" y="7746"/>
                  </a:lnTo>
                  <a:lnTo>
                    <a:pt x="30828" y="9243"/>
                  </a:lnTo>
                  <a:lnTo>
                    <a:pt x="29990" y="9843"/>
                  </a:lnTo>
                  <a:lnTo>
                    <a:pt x="29430" y="9843"/>
                  </a:lnTo>
                  <a:lnTo>
                    <a:pt x="28871" y="9243"/>
                  </a:lnTo>
                  <a:lnTo>
                    <a:pt x="28592" y="8644"/>
                  </a:lnTo>
                  <a:lnTo>
                    <a:pt x="28871" y="8345"/>
                  </a:lnTo>
                  <a:lnTo>
                    <a:pt x="28871" y="6847"/>
                  </a:lnTo>
                  <a:lnTo>
                    <a:pt x="28592" y="6847"/>
                  </a:lnTo>
                  <a:lnTo>
                    <a:pt x="26116" y="4750"/>
                  </a:lnTo>
                  <a:lnTo>
                    <a:pt x="25836" y="6847"/>
                  </a:lnTo>
                  <a:lnTo>
                    <a:pt x="24718" y="6847"/>
                  </a:lnTo>
                  <a:lnTo>
                    <a:pt x="23321" y="6847"/>
                  </a:lnTo>
                  <a:lnTo>
                    <a:pt x="23041" y="5948"/>
                  </a:lnTo>
                  <a:lnTo>
                    <a:pt x="21124" y="6847"/>
                  </a:lnTo>
                  <a:lnTo>
                    <a:pt x="20286" y="7446"/>
                  </a:lnTo>
                  <a:lnTo>
                    <a:pt x="19447" y="6248"/>
                  </a:lnTo>
                  <a:lnTo>
                    <a:pt x="20565" y="5948"/>
                  </a:lnTo>
                  <a:lnTo>
                    <a:pt x="21124" y="3552"/>
                  </a:lnTo>
                  <a:lnTo>
                    <a:pt x="20565" y="1497"/>
                  </a:lnTo>
                  <a:lnTo>
                    <a:pt x="20286" y="599"/>
                  </a:lnTo>
                  <a:lnTo>
                    <a:pt x="19447" y="599"/>
                  </a:lnTo>
                  <a:lnTo>
                    <a:pt x="18329" y="599"/>
                  </a:lnTo>
                  <a:lnTo>
                    <a:pt x="16931" y="1797"/>
                  </a:lnTo>
                  <a:lnTo>
                    <a:pt x="16652" y="1497"/>
                  </a:lnTo>
                  <a:lnTo>
                    <a:pt x="15294" y="599"/>
                  </a:lnTo>
                  <a:lnTo>
                    <a:pt x="14455" y="2097"/>
                  </a:lnTo>
                  <a:lnTo>
                    <a:pt x="13058" y="3552"/>
                  </a:lnTo>
                  <a:lnTo>
                    <a:pt x="11660" y="3552"/>
                  </a:lnTo>
                  <a:lnTo>
                    <a:pt x="10542" y="4450"/>
                  </a:lnTo>
                  <a:lnTo>
                    <a:pt x="10542" y="5049"/>
                  </a:lnTo>
                  <a:lnTo>
                    <a:pt x="9144" y="4750"/>
                  </a:lnTo>
                  <a:lnTo>
                    <a:pt x="8625" y="4750"/>
                  </a:lnTo>
                  <a:lnTo>
                    <a:pt x="8625" y="5649"/>
                  </a:lnTo>
                  <a:lnTo>
                    <a:pt x="7227" y="5049"/>
                  </a:lnTo>
                  <a:lnTo>
                    <a:pt x="6668" y="4750"/>
                  </a:lnTo>
                  <a:lnTo>
                    <a:pt x="4991" y="4194"/>
                  </a:lnTo>
                  <a:lnTo>
                    <a:pt x="4712" y="4194"/>
                  </a:lnTo>
                  <a:lnTo>
                    <a:pt x="4153" y="5948"/>
                  </a:lnTo>
                  <a:lnTo>
                    <a:pt x="4991" y="6847"/>
                  </a:lnTo>
                  <a:lnTo>
                    <a:pt x="4153" y="8644"/>
                  </a:lnTo>
                  <a:lnTo>
                    <a:pt x="3314" y="10142"/>
                  </a:lnTo>
                  <a:lnTo>
                    <a:pt x="2795" y="11298"/>
                  </a:lnTo>
                  <a:lnTo>
                    <a:pt x="3594" y="12796"/>
                  </a:lnTo>
                  <a:lnTo>
                    <a:pt x="1397" y="14593"/>
                  </a:lnTo>
                  <a:lnTo>
                    <a:pt x="1397" y="16091"/>
                  </a:lnTo>
                  <a:lnTo>
                    <a:pt x="279" y="16990"/>
                  </a:lnTo>
                  <a:lnTo>
                    <a:pt x="0" y="19044"/>
                  </a:lnTo>
                  <a:lnTo>
                    <a:pt x="838" y="20242"/>
                  </a:lnTo>
                  <a:lnTo>
                    <a:pt x="2795" y="20242"/>
                  </a:lnTo>
                  <a:lnTo>
                    <a:pt x="4712" y="19643"/>
                  </a:lnTo>
                  <a:lnTo>
                    <a:pt x="6389" y="22339"/>
                  </a:lnTo>
                  <a:lnTo>
                    <a:pt x="6668" y="21141"/>
                  </a:lnTo>
                  <a:lnTo>
                    <a:pt x="8066" y="19942"/>
                  </a:lnTo>
                  <a:lnTo>
                    <a:pt x="10542" y="20242"/>
                  </a:lnTo>
                  <a:lnTo>
                    <a:pt x="10542" y="19643"/>
                  </a:lnTo>
                  <a:lnTo>
                    <a:pt x="12499" y="19044"/>
                  </a:lnTo>
                  <a:lnTo>
                    <a:pt x="13896" y="19942"/>
                  </a:lnTo>
                  <a:lnTo>
                    <a:pt x="15534" y="21141"/>
                  </a:lnTo>
                  <a:lnTo>
                    <a:pt x="15813" y="21740"/>
                  </a:lnTo>
                  <a:lnTo>
                    <a:pt x="18329" y="24436"/>
                  </a:lnTo>
                  <a:lnTo>
                    <a:pt x="16931" y="24693"/>
                  </a:lnTo>
                  <a:lnTo>
                    <a:pt x="15813" y="24436"/>
                  </a:lnTo>
                  <a:lnTo>
                    <a:pt x="15813" y="27089"/>
                  </a:lnTo>
                  <a:lnTo>
                    <a:pt x="14455" y="27089"/>
                  </a:lnTo>
                  <a:lnTo>
                    <a:pt x="14455" y="25292"/>
                  </a:lnTo>
                  <a:lnTo>
                    <a:pt x="14176" y="22639"/>
                  </a:lnTo>
                  <a:lnTo>
                    <a:pt x="13896" y="25292"/>
                  </a:lnTo>
                  <a:lnTo>
                    <a:pt x="12778" y="27089"/>
                  </a:lnTo>
                  <a:lnTo>
                    <a:pt x="9983" y="26790"/>
                  </a:lnTo>
                  <a:lnTo>
                    <a:pt x="9983" y="28587"/>
                  </a:lnTo>
                  <a:lnTo>
                    <a:pt x="7787" y="30085"/>
                  </a:lnTo>
                  <a:lnTo>
                    <a:pt x="6668" y="30684"/>
                  </a:lnTo>
                  <a:lnTo>
                    <a:pt x="6109" y="30941"/>
                  </a:lnTo>
                  <a:lnTo>
                    <a:pt x="7787" y="33637"/>
                  </a:lnTo>
                  <a:lnTo>
                    <a:pt x="8625" y="35435"/>
                  </a:lnTo>
                  <a:lnTo>
                    <a:pt x="10542" y="35435"/>
                  </a:lnTo>
                  <a:lnTo>
                    <a:pt x="13337" y="35435"/>
                  </a:lnTo>
                  <a:lnTo>
                    <a:pt x="13058" y="36333"/>
                  </a:lnTo>
                  <a:lnTo>
                    <a:pt x="14176" y="35435"/>
                  </a:lnTo>
                  <a:lnTo>
                    <a:pt x="14455" y="34236"/>
                  </a:lnTo>
                  <a:lnTo>
                    <a:pt x="15294" y="34536"/>
                  </a:lnTo>
                  <a:lnTo>
                    <a:pt x="15813" y="33637"/>
                  </a:lnTo>
                  <a:lnTo>
                    <a:pt x="16931" y="33937"/>
                  </a:lnTo>
                  <a:lnTo>
                    <a:pt x="17211" y="33038"/>
                  </a:lnTo>
                  <a:lnTo>
                    <a:pt x="18329" y="33637"/>
                  </a:lnTo>
                  <a:lnTo>
                    <a:pt x="17770" y="34236"/>
                  </a:lnTo>
                  <a:lnTo>
                    <a:pt x="18329" y="36333"/>
                  </a:lnTo>
                  <a:lnTo>
                    <a:pt x="16652" y="39286"/>
                  </a:lnTo>
                  <a:lnTo>
                    <a:pt x="15014" y="38687"/>
                  </a:lnTo>
                  <a:lnTo>
                    <a:pt x="14455" y="39885"/>
                  </a:lnTo>
                  <a:lnTo>
                    <a:pt x="15534" y="41383"/>
                  </a:lnTo>
                  <a:lnTo>
                    <a:pt x="16931" y="41982"/>
                  </a:lnTo>
                  <a:lnTo>
                    <a:pt x="18049" y="40784"/>
                  </a:lnTo>
                  <a:lnTo>
                    <a:pt x="19447" y="41982"/>
                  </a:lnTo>
                  <a:lnTo>
                    <a:pt x="19168" y="42881"/>
                  </a:lnTo>
                  <a:lnTo>
                    <a:pt x="20286" y="42881"/>
                  </a:lnTo>
                  <a:lnTo>
                    <a:pt x="21683" y="40485"/>
                  </a:lnTo>
                  <a:lnTo>
                    <a:pt x="21923" y="40784"/>
                  </a:lnTo>
                  <a:lnTo>
                    <a:pt x="22202" y="40485"/>
                  </a:lnTo>
                  <a:lnTo>
                    <a:pt x="24159" y="42582"/>
                  </a:lnTo>
                  <a:lnTo>
                    <a:pt x="24998" y="42582"/>
                  </a:lnTo>
                  <a:lnTo>
                    <a:pt x="25557" y="41383"/>
                  </a:lnTo>
                  <a:lnTo>
                    <a:pt x="26955" y="42282"/>
                  </a:lnTo>
                  <a:lnTo>
                    <a:pt x="28352" y="43780"/>
                  </a:lnTo>
                  <a:lnTo>
                    <a:pt x="29710" y="46134"/>
                  </a:lnTo>
                  <a:lnTo>
                    <a:pt x="32186" y="49129"/>
                  </a:lnTo>
                  <a:lnTo>
                    <a:pt x="34941" y="51226"/>
                  </a:lnTo>
                  <a:lnTo>
                    <a:pt x="34662" y="51825"/>
                  </a:lnTo>
                  <a:lnTo>
                    <a:pt x="36339" y="50028"/>
                  </a:lnTo>
                  <a:lnTo>
                    <a:pt x="38575" y="50028"/>
                  </a:lnTo>
                  <a:lnTo>
                    <a:pt x="40212" y="50927"/>
                  </a:lnTo>
                  <a:lnTo>
                    <a:pt x="40811" y="49129"/>
                  </a:lnTo>
                  <a:lnTo>
                    <a:pt x="41331" y="48231"/>
                  </a:lnTo>
                  <a:lnTo>
                    <a:pt x="41890" y="47032"/>
                  </a:lnTo>
                  <a:lnTo>
                    <a:pt x="44126" y="47631"/>
                  </a:lnTo>
                  <a:lnTo>
                    <a:pt x="44685" y="48530"/>
                  </a:lnTo>
                  <a:lnTo>
                    <a:pt x="44126" y="49129"/>
                  </a:lnTo>
                  <a:lnTo>
                    <a:pt x="44685" y="50028"/>
                  </a:lnTo>
                  <a:lnTo>
                    <a:pt x="44126" y="50028"/>
                  </a:lnTo>
                  <a:lnTo>
                    <a:pt x="45244" y="51825"/>
                  </a:lnTo>
                  <a:lnTo>
                    <a:pt x="44405" y="53281"/>
                  </a:lnTo>
                  <a:lnTo>
                    <a:pt x="43008" y="54179"/>
                  </a:lnTo>
                  <a:lnTo>
                    <a:pt x="43287" y="54778"/>
                  </a:lnTo>
                  <a:lnTo>
                    <a:pt x="43008" y="55078"/>
                  </a:lnTo>
                  <a:lnTo>
                    <a:pt x="43846" y="56576"/>
                  </a:lnTo>
                  <a:lnTo>
                    <a:pt x="44405" y="56875"/>
                  </a:lnTo>
                  <a:lnTo>
                    <a:pt x="44685" y="58074"/>
                  </a:lnTo>
                  <a:lnTo>
                    <a:pt x="45244" y="58930"/>
                  </a:lnTo>
                  <a:lnTo>
                    <a:pt x="45803" y="59529"/>
                  </a:lnTo>
                  <a:lnTo>
                    <a:pt x="46642" y="63723"/>
                  </a:lnTo>
                  <a:lnTo>
                    <a:pt x="45803" y="64621"/>
                  </a:lnTo>
                  <a:lnTo>
                    <a:pt x="46642" y="65820"/>
                  </a:lnTo>
                  <a:lnTo>
                    <a:pt x="48000" y="65820"/>
                  </a:lnTo>
                  <a:lnTo>
                    <a:pt x="48559" y="66376"/>
                  </a:lnTo>
                  <a:lnTo>
                    <a:pt x="48000" y="67574"/>
                  </a:lnTo>
                  <a:lnTo>
                    <a:pt x="48559" y="70570"/>
                  </a:lnTo>
                  <a:lnTo>
                    <a:pt x="50515" y="71469"/>
                  </a:lnTo>
                  <a:lnTo>
                    <a:pt x="50795" y="70870"/>
                  </a:lnTo>
                  <a:lnTo>
                    <a:pt x="50795" y="74422"/>
                  </a:lnTo>
                  <a:lnTo>
                    <a:pt x="49956" y="76219"/>
                  </a:lnTo>
                  <a:lnTo>
                    <a:pt x="48279" y="77417"/>
                  </a:lnTo>
                  <a:lnTo>
                    <a:pt x="49397" y="79472"/>
                  </a:lnTo>
                  <a:lnTo>
                    <a:pt x="50515" y="79215"/>
                  </a:lnTo>
                  <a:lnTo>
                    <a:pt x="51913" y="79472"/>
                  </a:lnTo>
                  <a:lnTo>
                    <a:pt x="52472" y="82168"/>
                  </a:lnTo>
                  <a:lnTo>
                    <a:pt x="53031" y="81868"/>
                  </a:lnTo>
                  <a:lnTo>
                    <a:pt x="52193" y="85463"/>
                  </a:lnTo>
                  <a:lnTo>
                    <a:pt x="53031" y="86918"/>
                  </a:lnTo>
                  <a:lnTo>
                    <a:pt x="53311" y="89015"/>
                  </a:lnTo>
                  <a:lnTo>
                    <a:pt x="53031" y="88716"/>
                  </a:lnTo>
                  <a:lnTo>
                    <a:pt x="52193" y="89914"/>
                  </a:lnTo>
                  <a:lnTo>
                    <a:pt x="53311" y="92867"/>
                  </a:lnTo>
                  <a:lnTo>
                    <a:pt x="52472" y="94365"/>
                  </a:lnTo>
                  <a:lnTo>
                    <a:pt x="54389" y="95263"/>
                  </a:lnTo>
                  <a:lnTo>
                    <a:pt x="56066" y="96162"/>
                  </a:lnTo>
                  <a:lnTo>
                    <a:pt x="56066" y="96761"/>
                  </a:lnTo>
                  <a:lnTo>
                    <a:pt x="56066" y="97360"/>
                  </a:lnTo>
                  <a:lnTo>
                    <a:pt x="58302" y="97660"/>
                  </a:lnTo>
                  <a:lnTo>
                    <a:pt x="57464" y="100912"/>
                  </a:lnTo>
                  <a:lnTo>
                    <a:pt x="57743" y="103009"/>
                  </a:lnTo>
                  <a:lnTo>
                    <a:pt x="58302" y="103009"/>
                  </a:lnTo>
                  <a:lnTo>
                    <a:pt x="58861" y="103009"/>
                  </a:lnTo>
                  <a:lnTo>
                    <a:pt x="59700" y="100313"/>
                  </a:lnTo>
                  <a:lnTo>
                    <a:pt x="58861" y="100313"/>
                  </a:lnTo>
                  <a:lnTo>
                    <a:pt x="59940" y="98858"/>
                  </a:lnTo>
                  <a:lnTo>
                    <a:pt x="60219" y="100014"/>
                  </a:lnTo>
                  <a:lnTo>
                    <a:pt x="62176" y="99714"/>
                  </a:lnTo>
                  <a:lnTo>
                    <a:pt x="63014" y="98559"/>
                  </a:lnTo>
                  <a:lnTo>
                    <a:pt x="64971" y="100313"/>
                  </a:lnTo>
                  <a:lnTo>
                    <a:pt x="65251" y="100014"/>
                  </a:lnTo>
                  <a:lnTo>
                    <a:pt x="65530" y="100912"/>
                  </a:lnTo>
                  <a:lnTo>
                    <a:pt x="66888" y="101512"/>
                  </a:lnTo>
                  <a:lnTo>
                    <a:pt x="70242" y="106861"/>
                  </a:lnTo>
                  <a:lnTo>
                    <a:pt x="71640" y="105962"/>
                  </a:lnTo>
                  <a:lnTo>
                    <a:pt x="72199" y="105962"/>
                  </a:lnTo>
                  <a:lnTo>
                    <a:pt x="74116" y="105406"/>
                  </a:lnTo>
                  <a:lnTo>
                    <a:pt x="75234" y="103309"/>
                  </a:lnTo>
                  <a:lnTo>
                    <a:pt x="76911" y="108359"/>
                  </a:lnTo>
                  <a:lnTo>
                    <a:pt x="76911" y="108958"/>
                  </a:lnTo>
                  <a:lnTo>
                    <a:pt x="76073" y="110156"/>
                  </a:lnTo>
                  <a:lnTo>
                    <a:pt x="76632" y="110756"/>
                  </a:lnTo>
                  <a:lnTo>
                    <a:pt x="76073" y="110756"/>
                  </a:lnTo>
                  <a:lnTo>
                    <a:pt x="75234" y="113109"/>
                  </a:lnTo>
                  <a:lnTo>
                    <a:pt x="75234" y="112553"/>
                  </a:lnTo>
                  <a:lnTo>
                    <a:pt x="74396" y="112553"/>
                  </a:lnTo>
                  <a:lnTo>
                    <a:pt x="72199" y="113109"/>
                  </a:lnTo>
                  <a:lnTo>
                    <a:pt x="72758" y="114008"/>
                  </a:lnTo>
                  <a:lnTo>
                    <a:pt x="71920" y="115805"/>
                  </a:lnTo>
                  <a:lnTo>
                    <a:pt x="76073" y="117004"/>
                  </a:lnTo>
                  <a:lnTo>
                    <a:pt x="77191" y="115206"/>
                  </a:lnTo>
                  <a:lnTo>
                    <a:pt x="78309" y="115206"/>
                  </a:lnTo>
                  <a:lnTo>
                    <a:pt x="79108" y="116405"/>
                  </a:lnTo>
                  <a:lnTo>
                    <a:pt x="81344" y="118202"/>
                  </a:lnTo>
                  <a:lnTo>
                    <a:pt x="83021" y="119700"/>
                  </a:lnTo>
                  <a:lnTo>
                    <a:pt x="83301" y="119400"/>
                  </a:lnTo>
                  <a:lnTo>
                    <a:pt x="84978" y="119957"/>
                  </a:lnTo>
                  <a:lnTo>
                    <a:pt x="87733" y="118202"/>
                  </a:lnTo>
                  <a:lnTo>
                    <a:pt x="88292" y="118801"/>
                  </a:lnTo>
                  <a:lnTo>
                    <a:pt x="88572" y="116405"/>
                  </a:lnTo>
                  <a:lnTo>
                    <a:pt x="90249" y="115805"/>
                  </a:lnTo>
                  <a:lnTo>
                    <a:pt x="92166" y="115506"/>
                  </a:lnTo>
                  <a:lnTo>
                    <a:pt x="92725" y="114008"/>
                  </a:lnTo>
                  <a:lnTo>
                    <a:pt x="92725" y="112253"/>
                  </a:lnTo>
                  <a:lnTo>
                    <a:pt x="94961" y="108958"/>
                  </a:lnTo>
                  <a:lnTo>
                    <a:pt x="94961" y="108059"/>
                  </a:lnTo>
                  <a:lnTo>
                    <a:pt x="96638" y="109557"/>
                  </a:lnTo>
                  <a:lnTo>
                    <a:pt x="97477" y="109557"/>
                  </a:lnTo>
                  <a:lnTo>
                    <a:pt x="100232" y="108359"/>
                  </a:lnTo>
                  <a:lnTo>
                    <a:pt x="100792" y="108359"/>
                  </a:lnTo>
                  <a:lnTo>
                    <a:pt x="101351" y="109557"/>
                  </a:lnTo>
                  <a:lnTo>
                    <a:pt x="103028" y="108958"/>
                  </a:lnTo>
                  <a:lnTo>
                    <a:pt x="104665" y="108059"/>
                  </a:lnTo>
                  <a:lnTo>
                    <a:pt x="105783" y="108059"/>
                  </a:lnTo>
                  <a:lnTo>
                    <a:pt x="106063" y="106604"/>
                  </a:lnTo>
                  <a:lnTo>
                    <a:pt x="106063" y="105106"/>
                  </a:lnTo>
                  <a:lnTo>
                    <a:pt x="107181" y="104507"/>
                  </a:lnTo>
                  <a:lnTo>
                    <a:pt x="108579" y="104507"/>
                  </a:lnTo>
                  <a:lnTo>
                    <a:pt x="109697" y="104208"/>
                  </a:lnTo>
                  <a:lnTo>
                    <a:pt x="109976" y="104208"/>
                  </a:lnTo>
                  <a:lnTo>
                    <a:pt x="113011" y="102710"/>
                  </a:lnTo>
                  <a:lnTo>
                    <a:pt x="114409" y="101811"/>
                  </a:lnTo>
                  <a:lnTo>
                    <a:pt x="117484" y="101212"/>
                  </a:lnTo>
                  <a:lnTo>
                    <a:pt x="118282" y="101212"/>
                  </a:lnTo>
                  <a:lnTo>
                    <a:pt x="119960" y="100912"/>
                  </a:lnTo>
                  <a:lnTo>
                    <a:pt x="118841" y="97660"/>
                  </a:lnTo>
                  <a:lnTo>
                    <a:pt x="118282" y="95263"/>
                  </a:lnTo>
                  <a:lnTo>
                    <a:pt x="118282" y="95563"/>
                  </a:lnTo>
                  <a:lnTo>
                    <a:pt x="117723" y="94664"/>
                  </a:lnTo>
                  <a:lnTo>
                    <a:pt x="117484" y="94365"/>
                  </a:lnTo>
                  <a:lnTo>
                    <a:pt x="116366" y="89914"/>
                  </a:lnTo>
                  <a:lnTo>
                    <a:pt x="115806" y="85720"/>
                  </a:lnTo>
                  <a:lnTo>
                    <a:pt x="115247" y="84564"/>
                  </a:lnTo>
                  <a:lnTo>
                    <a:pt x="115247" y="83366"/>
                  </a:lnTo>
                  <a:lnTo>
                    <a:pt x="114968" y="81269"/>
                  </a:lnTo>
                  <a:lnTo>
                    <a:pt x="113850" y="78915"/>
                  </a:lnTo>
                  <a:lnTo>
                    <a:pt x="113011" y="75620"/>
                  </a:lnTo>
                  <a:lnTo>
                    <a:pt x="111334" y="72068"/>
                  </a:lnTo>
                  <a:lnTo>
                    <a:pt x="110815" y="69072"/>
                  </a:lnTo>
                  <a:lnTo>
                    <a:pt x="108579" y="63124"/>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26" name="Shape 3126"/>
            <p:cNvSpPr/>
            <p:nvPr/>
          </p:nvSpPr>
          <p:spPr>
            <a:xfrm>
              <a:off x="17344662" y="5903844"/>
              <a:ext cx="55920" cy="43497"/>
            </a:xfrm>
            <a:custGeom>
              <a:avLst/>
              <a:gdLst/>
              <a:ahLst/>
              <a:cxnLst/>
              <a:rect l="0" t="0" r="0" b="0"/>
              <a:pathLst>
                <a:path w="120000" h="120000" extrusionOk="0">
                  <a:moveTo>
                    <a:pt x="0" y="0"/>
                  </a:moveTo>
                  <a:lnTo>
                    <a:pt x="0" y="36923"/>
                  </a:lnTo>
                  <a:lnTo>
                    <a:pt x="14117" y="81758"/>
                  </a:lnTo>
                  <a:lnTo>
                    <a:pt x="35294" y="118681"/>
                  </a:lnTo>
                  <a:lnTo>
                    <a:pt x="90756" y="73846"/>
                  </a:lnTo>
                  <a:lnTo>
                    <a:pt x="118991" y="64615"/>
                  </a:lnTo>
                  <a:lnTo>
                    <a:pt x="84705" y="0"/>
                  </a:lnTo>
                  <a:lnTo>
                    <a:pt x="70588" y="18461"/>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27" name="Shape 3127"/>
            <p:cNvSpPr/>
            <p:nvPr/>
          </p:nvSpPr>
          <p:spPr>
            <a:xfrm>
              <a:off x="15420601" y="5222407"/>
              <a:ext cx="2077322" cy="2172735"/>
            </a:xfrm>
            <a:custGeom>
              <a:avLst/>
              <a:gdLst/>
              <a:ahLst/>
              <a:cxnLst/>
              <a:rect l="0" t="0" r="0" b="0"/>
              <a:pathLst>
                <a:path w="120000" h="120000" extrusionOk="0">
                  <a:moveTo>
                    <a:pt x="67525" y="21292"/>
                  </a:moveTo>
                  <a:lnTo>
                    <a:pt x="67335" y="21110"/>
                  </a:lnTo>
                  <a:lnTo>
                    <a:pt x="64515" y="20566"/>
                  </a:lnTo>
                  <a:lnTo>
                    <a:pt x="62996" y="21473"/>
                  </a:lnTo>
                  <a:lnTo>
                    <a:pt x="62806" y="21837"/>
                  </a:lnTo>
                  <a:lnTo>
                    <a:pt x="60935" y="21837"/>
                  </a:lnTo>
                  <a:lnTo>
                    <a:pt x="60176" y="21473"/>
                  </a:lnTo>
                  <a:lnTo>
                    <a:pt x="58847" y="20929"/>
                  </a:lnTo>
                  <a:lnTo>
                    <a:pt x="59416" y="19476"/>
                  </a:lnTo>
                  <a:lnTo>
                    <a:pt x="58847" y="18932"/>
                  </a:lnTo>
                  <a:lnTo>
                    <a:pt x="57355" y="20929"/>
                  </a:lnTo>
                  <a:lnTo>
                    <a:pt x="55077" y="23444"/>
                  </a:lnTo>
                  <a:lnTo>
                    <a:pt x="54318" y="23444"/>
                  </a:lnTo>
                  <a:lnTo>
                    <a:pt x="54318" y="22381"/>
                  </a:lnTo>
                  <a:lnTo>
                    <a:pt x="53369" y="21292"/>
                  </a:lnTo>
                  <a:lnTo>
                    <a:pt x="52610" y="21292"/>
                  </a:lnTo>
                  <a:lnTo>
                    <a:pt x="52257" y="21292"/>
                  </a:lnTo>
                  <a:lnTo>
                    <a:pt x="51498" y="20566"/>
                  </a:lnTo>
                  <a:lnTo>
                    <a:pt x="50549" y="20384"/>
                  </a:lnTo>
                  <a:lnTo>
                    <a:pt x="48840" y="19476"/>
                  </a:lnTo>
                  <a:lnTo>
                    <a:pt x="47918" y="18413"/>
                  </a:lnTo>
                  <a:lnTo>
                    <a:pt x="45830" y="18050"/>
                  </a:lnTo>
                  <a:lnTo>
                    <a:pt x="44311" y="18050"/>
                  </a:lnTo>
                  <a:lnTo>
                    <a:pt x="42820" y="18050"/>
                  </a:lnTo>
                  <a:lnTo>
                    <a:pt x="41871" y="18776"/>
                  </a:lnTo>
                  <a:lnTo>
                    <a:pt x="41871" y="19840"/>
                  </a:lnTo>
                  <a:lnTo>
                    <a:pt x="41871" y="20203"/>
                  </a:lnTo>
                  <a:lnTo>
                    <a:pt x="41301" y="20203"/>
                  </a:lnTo>
                  <a:lnTo>
                    <a:pt x="39972" y="20203"/>
                  </a:lnTo>
                  <a:lnTo>
                    <a:pt x="39972" y="19658"/>
                  </a:lnTo>
                  <a:lnTo>
                    <a:pt x="37532" y="18050"/>
                  </a:lnTo>
                  <a:lnTo>
                    <a:pt x="37342" y="17687"/>
                  </a:lnTo>
                  <a:lnTo>
                    <a:pt x="37342" y="16961"/>
                  </a:lnTo>
                  <a:lnTo>
                    <a:pt x="36583" y="16235"/>
                  </a:lnTo>
                  <a:lnTo>
                    <a:pt x="36013" y="15872"/>
                  </a:lnTo>
                  <a:lnTo>
                    <a:pt x="36203" y="14627"/>
                  </a:lnTo>
                  <a:lnTo>
                    <a:pt x="35091" y="13901"/>
                  </a:lnTo>
                  <a:lnTo>
                    <a:pt x="33572" y="13901"/>
                  </a:lnTo>
                  <a:lnTo>
                    <a:pt x="32623" y="13537"/>
                  </a:lnTo>
                  <a:lnTo>
                    <a:pt x="32054" y="12811"/>
                  </a:lnTo>
                  <a:lnTo>
                    <a:pt x="30942" y="11904"/>
                  </a:lnTo>
                  <a:lnTo>
                    <a:pt x="29803" y="11540"/>
                  </a:lnTo>
                  <a:lnTo>
                    <a:pt x="27335" y="10451"/>
                  </a:lnTo>
                  <a:lnTo>
                    <a:pt x="25464" y="11722"/>
                  </a:lnTo>
                  <a:lnTo>
                    <a:pt x="24515" y="10296"/>
                  </a:lnTo>
                  <a:lnTo>
                    <a:pt x="23755" y="9569"/>
                  </a:lnTo>
                  <a:lnTo>
                    <a:pt x="22996" y="9206"/>
                  </a:lnTo>
                  <a:lnTo>
                    <a:pt x="22806" y="9025"/>
                  </a:lnTo>
                  <a:lnTo>
                    <a:pt x="22616" y="8662"/>
                  </a:lnTo>
                  <a:lnTo>
                    <a:pt x="21315" y="7754"/>
                  </a:lnTo>
                  <a:lnTo>
                    <a:pt x="20366" y="6846"/>
                  </a:lnTo>
                  <a:lnTo>
                    <a:pt x="18467" y="7028"/>
                  </a:lnTo>
                  <a:lnTo>
                    <a:pt x="17545" y="6665"/>
                  </a:lnTo>
                  <a:lnTo>
                    <a:pt x="16216" y="5783"/>
                  </a:lnTo>
                  <a:lnTo>
                    <a:pt x="14698" y="5057"/>
                  </a:lnTo>
                  <a:lnTo>
                    <a:pt x="13369" y="3968"/>
                  </a:lnTo>
                  <a:lnTo>
                    <a:pt x="14128" y="1971"/>
                  </a:lnTo>
                  <a:lnTo>
                    <a:pt x="13369" y="1633"/>
                  </a:lnTo>
                  <a:lnTo>
                    <a:pt x="12637" y="1089"/>
                  </a:lnTo>
                  <a:lnTo>
                    <a:pt x="12637" y="726"/>
                  </a:lnTo>
                  <a:lnTo>
                    <a:pt x="10359" y="0"/>
                  </a:lnTo>
                  <a:lnTo>
                    <a:pt x="9410" y="0"/>
                  </a:lnTo>
                  <a:lnTo>
                    <a:pt x="6020" y="181"/>
                  </a:lnTo>
                  <a:lnTo>
                    <a:pt x="5830" y="1089"/>
                  </a:lnTo>
                  <a:lnTo>
                    <a:pt x="3200" y="3968"/>
                  </a:lnTo>
                  <a:lnTo>
                    <a:pt x="3200" y="4875"/>
                  </a:lnTo>
                  <a:lnTo>
                    <a:pt x="2630" y="4875"/>
                  </a:lnTo>
                  <a:lnTo>
                    <a:pt x="2440" y="5238"/>
                  </a:lnTo>
                  <a:lnTo>
                    <a:pt x="1681" y="5238"/>
                  </a:lnTo>
                  <a:lnTo>
                    <a:pt x="0" y="5964"/>
                  </a:lnTo>
                  <a:lnTo>
                    <a:pt x="922" y="6146"/>
                  </a:lnTo>
                  <a:lnTo>
                    <a:pt x="1871" y="8299"/>
                  </a:lnTo>
                  <a:lnTo>
                    <a:pt x="3200" y="9025"/>
                  </a:lnTo>
                  <a:lnTo>
                    <a:pt x="4338" y="10114"/>
                  </a:lnTo>
                  <a:lnTo>
                    <a:pt x="5450" y="10814"/>
                  </a:lnTo>
                  <a:lnTo>
                    <a:pt x="5830" y="10814"/>
                  </a:lnTo>
                  <a:lnTo>
                    <a:pt x="6020" y="10996"/>
                  </a:lnTo>
                  <a:lnTo>
                    <a:pt x="7538" y="11722"/>
                  </a:lnTo>
                  <a:lnTo>
                    <a:pt x="7918" y="13901"/>
                  </a:lnTo>
                  <a:lnTo>
                    <a:pt x="8488" y="14238"/>
                  </a:lnTo>
                  <a:lnTo>
                    <a:pt x="7728" y="15872"/>
                  </a:lnTo>
                  <a:lnTo>
                    <a:pt x="7918" y="16779"/>
                  </a:lnTo>
                  <a:lnTo>
                    <a:pt x="8840" y="15327"/>
                  </a:lnTo>
                  <a:lnTo>
                    <a:pt x="9030" y="15145"/>
                  </a:lnTo>
                  <a:lnTo>
                    <a:pt x="9789" y="14964"/>
                  </a:lnTo>
                  <a:lnTo>
                    <a:pt x="10549" y="15508"/>
                  </a:lnTo>
                  <a:lnTo>
                    <a:pt x="11118" y="15872"/>
                  </a:lnTo>
                  <a:lnTo>
                    <a:pt x="10738" y="15872"/>
                  </a:lnTo>
                  <a:lnTo>
                    <a:pt x="9410" y="17142"/>
                  </a:lnTo>
                  <a:lnTo>
                    <a:pt x="9410" y="17687"/>
                  </a:lnTo>
                  <a:lnTo>
                    <a:pt x="10738" y="17505"/>
                  </a:lnTo>
                  <a:lnTo>
                    <a:pt x="12257" y="17505"/>
                  </a:lnTo>
                  <a:lnTo>
                    <a:pt x="13016" y="17869"/>
                  </a:lnTo>
                  <a:lnTo>
                    <a:pt x="13206" y="19840"/>
                  </a:lnTo>
                  <a:lnTo>
                    <a:pt x="13749" y="20566"/>
                  </a:lnTo>
                  <a:lnTo>
                    <a:pt x="13206" y="21473"/>
                  </a:lnTo>
                  <a:lnTo>
                    <a:pt x="13749" y="21837"/>
                  </a:lnTo>
                  <a:lnTo>
                    <a:pt x="14698" y="20203"/>
                  </a:lnTo>
                  <a:lnTo>
                    <a:pt x="16027" y="20384"/>
                  </a:lnTo>
                  <a:lnTo>
                    <a:pt x="16976" y="21292"/>
                  </a:lnTo>
                  <a:lnTo>
                    <a:pt x="16976" y="22018"/>
                  </a:lnTo>
                  <a:lnTo>
                    <a:pt x="15267" y="23444"/>
                  </a:lnTo>
                  <a:lnTo>
                    <a:pt x="14888" y="24352"/>
                  </a:lnTo>
                  <a:lnTo>
                    <a:pt x="14888" y="24534"/>
                  </a:lnTo>
                  <a:lnTo>
                    <a:pt x="16786" y="25260"/>
                  </a:lnTo>
                  <a:lnTo>
                    <a:pt x="20176" y="27957"/>
                  </a:lnTo>
                  <a:lnTo>
                    <a:pt x="20366" y="28320"/>
                  </a:lnTo>
                  <a:lnTo>
                    <a:pt x="22074" y="30317"/>
                  </a:lnTo>
                  <a:lnTo>
                    <a:pt x="23566" y="32107"/>
                  </a:lnTo>
                  <a:lnTo>
                    <a:pt x="24135" y="33377"/>
                  </a:lnTo>
                  <a:lnTo>
                    <a:pt x="24894" y="34830"/>
                  </a:lnTo>
                  <a:lnTo>
                    <a:pt x="25654" y="37527"/>
                  </a:lnTo>
                  <a:lnTo>
                    <a:pt x="25844" y="39317"/>
                  </a:lnTo>
                  <a:lnTo>
                    <a:pt x="26196" y="40950"/>
                  </a:lnTo>
                  <a:lnTo>
                    <a:pt x="26603" y="44737"/>
                  </a:lnTo>
                  <a:lnTo>
                    <a:pt x="26196" y="45100"/>
                  </a:lnTo>
                  <a:lnTo>
                    <a:pt x="27335" y="50883"/>
                  </a:lnTo>
                  <a:lnTo>
                    <a:pt x="27335" y="52128"/>
                  </a:lnTo>
                  <a:lnTo>
                    <a:pt x="27525" y="53581"/>
                  </a:lnTo>
                  <a:lnTo>
                    <a:pt x="28284" y="55396"/>
                  </a:lnTo>
                  <a:lnTo>
                    <a:pt x="28854" y="56822"/>
                  </a:lnTo>
                  <a:lnTo>
                    <a:pt x="29803" y="57549"/>
                  </a:lnTo>
                  <a:lnTo>
                    <a:pt x="30942" y="58456"/>
                  </a:lnTo>
                  <a:lnTo>
                    <a:pt x="32054" y="60609"/>
                  </a:lnTo>
                  <a:lnTo>
                    <a:pt x="32433" y="60972"/>
                  </a:lnTo>
                  <a:lnTo>
                    <a:pt x="33003" y="61335"/>
                  </a:lnTo>
                  <a:lnTo>
                    <a:pt x="34522" y="64759"/>
                  </a:lnTo>
                  <a:lnTo>
                    <a:pt x="34711" y="65666"/>
                  </a:lnTo>
                  <a:lnTo>
                    <a:pt x="36203" y="67119"/>
                  </a:lnTo>
                  <a:lnTo>
                    <a:pt x="36962" y="68208"/>
                  </a:lnTo>
                  <a:lnTo>
                    <a:pt x="37532" y="70542"/>
                  </a:lnTo>
                  <a:lnTo>
                    <a:pt x="38101" y="77389"/>
                  </a:lnTo>
                  <a:lnTo>
                    <a:pt x="37152" y="82809"/>
                  </a:lnTo>
                  <a:lnTo>
                    <a:pt x="36962" y="82809"/>
                  </a:lnTo>
                  <a:lnTo>
                    <a:pt x="36962" y="83898"/>
                  </a:lnTo>
                  <a:lnTo>
                    <a:pt x="36013" y="84261"/>
                  </a:lnTo>
                  <a:lnTo>
                    <a:pt x="35633" y="85325"/>
                  </a:lnTo>
                  <a:lnTo>
                    <a:pt x="36393" y="87685"/>
                  </a:lnTo>
                  <a:lnTo>
                    <a:pt x="37152" y="87866"/>
                  </a:lnTo>
                  <a:lnTo>
                    <a:pt x="38101" y="88411"/>
                  </a:lnTo>
                  <a:lnTo>
                    <a:pt x="38101" y="87322"/>
                  </a:lnTo>
                  <a:lnTo>
                    <a:pt x="39240" y="86596"/>
                  </a:lnTo>
                  <a:lnTo>
                    <a:pt x="43389" y="86596"/>
                  </a:lnTo>
                  <a:lnTo>
                    <a:pt x="47159" y="87866"/>
                  </a:lnTo>
                  <a:lnTo>
                    <a:pt x="48461" y="88774"/>
                  </a:lnTo>
                  <a:lnTo>
                    <a:pt x="48840" y="90382"/>
                  </a:lnTo>
                  <a:lnTo>
                    <a:pt x="48461" y="91834"/>
                  </a:lnTo>
                  <a:lnTo>
                    <a:pt x="48650" y="92742"/>
                  </a:lnTo>
                  <a:lnTo>
                    <a:pt x="48081" y="94350"/>
                  </a:lnTo>
                  <a:lnTo>
                    <a:pt x="47159" y="94713"/>
                  </a:lnTo>
                  <a:lnTo>
                    <a:pt x="46400" y="95076"/>
                  </a:lnTo>
                  <a:lnTo>
                    <a:pt x="49410" y="96710"/>
                  </a:lnTo>
                  <a:lnTo>
                    <a:pt x="53938" y="97592"/>
                  </a:lnTo>
                  <a:lnTo>
                    <a:pt x="57518" y="99407"/>
                  </a:lnTo>
                  <a:lnTo>
                    <a:pt x="58657" y="101923"/>
                  </a:lnTo>
                  <a:lnTo>
                    <a:pt x="59227" y="103557"/>
                  </a:lnTo>
                  <a:lnTo>
                    <a:pt x="62616" y="104828"/>
                  </a:lnTo>
                  <a:lnTo>
                    <a:pt x="62237" y="105554"/>
                  </a:lnTo>
                  <a:lnTo>
                    <a:pt x="63186" y="106617"/>
                  </a:lnTo>
                  <a:lnTo>
                    <a:pt x="63945" y="108614"/>
                  </a:lnTo>
                  <a:lnTo>
                    <a:pt x="64705" y="108977"/>
                  </a:lnTo>
                  <a:lnTo>
                    <a:pt x="65654" y="108614"/>
                  </a:lnTo>
                  <a:lnTo>
                    <a:pt x="67145" y="111311"/>
                  </a:lnTo>
                  <a:lnTo>
                    <a:pt x="66766" y="114735"/>
                  </a:lnTo>
                  <a:lnTo>
                    <a:pt x="65654" y="115824"/>
                  </a:lnTo>
                  <a:lnTo>
                    <a:pt x="64515" y="115642"/>
                  </a:lnTo>
                  <a:lnTo>
                    <a:pt x="63186" y="115098"/>
                  </a:lnTo>
                  <a:lnTo>
                    <a:pt x="62806" y="116369"/>
                  </a:lnTo>
                  <a:lnTo>
                    <a:pt x="62806" y="117095"/>
                  </a:lnTo>
                  <a:lnTo>
                    <a:pt x="62996" y="118158"/>
                  </a:lnTo>
                  <a:lnTo>
                    <a:pt x="64894" y="119066"/>
                  </a:lnTo>
                  <a:lnTo>
                    <a:pt x="65437" y="119974"/>
                  </a:lnTo>
                  <a:lnTo>
                    <a:pt x="65816" y="119792"/>
                  </a:lnTo>
                  <a:lnTo>
                    <a:pt x="67145" y="119974"/>
                  </a:lnTo>
                  <a:lnTo>
                    <a:pt x="67145" y="119610"/>
                  </a:lnTo>
                  <a:lnTo>
                    <a:pt x="68094" y="118521"/>
                  </a:lnTo>
                  <a:lnTo>
                    <a:pt x="67715" y="118158"/>
                  </a:lnTo>
                  <a:lnTo>
                    <a:pt x="67715" y="117639"/>
                  </a:lnTo>
                  <a:lnTo>
                    <a:pt x="68284" y="117276"/>
                  </a:lnTo>
                  <a:lnTo>
                    <a:pt x="70915" y="116732"/>
                  </a:lnTo>
                  <a:lnTo>
                    <a:pt x="71674" y="117639"/>
                  </a:lnTo>
                  <a:lnTo>
                    <a:pt x="72813" y="117458"/>
                  </a:lnTo>
                  <a:lnTo>
                    <a:pt x="78833" y="119066"/>
                  </a:lnTo>
                  <a:lnTo>
                    <a:pt x="79023" y="117639"/>
                  </a:lnTo>
                  <a:lnTo>
                    <a:pt x="80162" y="116550"/>
                  </a:lnTo>
                  <a:lnTo>
                    <a:pt x="80542" y="115642"/>
                  </a:lnTo>
                  <a:lnTo>
                    <a:pt x="81871" y="115824"/>
                  </a:lnTo>
                  <a:lnTo>
                    <a:pt x="83200" y="115642"/>
                  </a:lnTo>
                  <a:lnTo>
                    <a:pt x="86210" y="115824"/>
                  </a:lnTo>
                  <a:lnTo>
                    <a:pt x="86210" y="112945"/>
                  </a:lnTo>
                  <a:lnTo>
                    <a:pt x="84881" y="112219"/>
                  </a:lnTo>
                  <a:lnTo>
                    <a:pt x="84311" y="111493"/>
                  </a:lnTo>
                  <a:lnTo>
                    <a:pt x="83932" y="111130"/>
                  </a:lnTo>
                  <a:lnTo>
                    <a:pt x="84881" y="109703"/>
                  </a:lnTo>
                  <a:lnTo>
                    <a:pt x="84881" y="109496"/>
                  </a:lnTo>
                  <a:lnTo>
                    <a:pt x="84501" y="108614"/>
                  </a:lnTo>
                  <a:lnTo>
                    <a:pt x="85450" y="108251"/>
                  </a:lnTo>
                  <a:lnTo>
                    <a:pt x="86210" y="108796"/>
                  </a:lnTo>
                  <a:lnTo>
                    <a:pt x="86969" y="108251"/>
                  </a:lnTo>
                  <a:lnTo>
                    <a:pt x="87701" y="108251"/>
                  </a:lnTo>
                  <a:lnTo>
                    <a:pt x="88461" y="107888"/>
                  </a:lnTo>
                  <a:lnTo>
                    <a:pt x="89410" y="107162"/>
                  </a:lnTo>
                  <a:lnTo>
                    <a:pt x="89030" y="106617"/>
                  </a:lnTo>
                  <a:lnTo>
                    <a:pt x="90549" y="106073"/>
                  </a:lnTo>
                  <a:lnTo>
                    <a:pt x="91498" y="106073"/>
                  </a:lnTo>
                  <a:lnTo>
                    <a:pt x="92230" y="104646"/>
                  </a:lnTo>
                  <a:lnTo>
                    <a:pt x="92420" y="104283"/>
                  </a:lnTo>
                  <a:lnTo>
                    <a:pt x="93749" y="104646"/>
                  </a:lnTo>
                  <a:lnTo>
                    <a:pt x="94318" y="104283"/>
                  </a:lnTo>
                  <a:lnTo>
                    <a:pt x="94698" y="103920"/>
                  </a:lnTo>
                  <a:lnTo>
                    <a:pt x="94698" y="102649"/>
                  </a:lnTo>
                  <a:lnTo>
                    <a:pt x="93749" y="102105"/>
                  </a:lnTo>
                  <a:lnTo>
                    <a:pt x="93369" y="100315"/>
                  </a:lnTo>
                  <a:lnTo>
                    <a:pt x="94318" y="100315"/>
                  </a:lnTo>
                  <a:lnTo>
                    <a:pt x="94888" y="98863"/>
                  </a:lnTo>
                  <a:lnTo>
                    <a:pt x="95267" y="98318"/>
                  </a:lnTo>
                  <a:lnTo>
                    <a:pt x="93749" y="97592"/>
                  </a:lnTo>
                  <a:lnTo>
                    <a:pt x="93749" y="97073"/>
                  </a:lnTo>
                  <a:lnTo>
                    <a:pt x="92800" y="96347"/>
                  </a:lnTo>
                  <a:lnTo>
                    <a:pt x="92040" y="95984"/>
                  </a:lnTo>
                  <a:lnTo>
                    <a:pt x="92989" y="94169"/>
                  </a:lnTo>
                  <a:lnTo>
                    <a:pt x="93369" y="93805"/>
                  </a:lnTo>
                  <a:lnTo>
                    <a:pt x="94698" y="95439"/>
                  </a:lnTo>
                  <a:lnTo>
                    <a:pt x="94888" y="94713"/>
                  </a:lnTo>
                  <a:lnTo>
                    <a:pt x="95267" y="93624"/>
                  </a:lnTo>
                  <a:lnTo>
                    <a:pt x="96759" y="92898"/>
                  </a:lnTo>
                  <a:lnTo>
                    <a:pt x="98657" y="93287"/>
                  </a:lnTo>
                  <a:lnTo>
                    <a:pt x="98467" y="92742"/>
                  </a:lnTo>
                  <a:lnTo>
                    <a:pt x="99037" y="92561"/>
                  </a:lnTo>
                  <a:lnTo>
                    <a:pt x="100338" y="91108"/>
                  </a:lnTo>
                  <a:lnTo>
                    <a:pt x="101477" y="91290"/>
                  </a:lnTo>
                  <a:lnTo>
                    <a:pt x="101477" y="90927"/>
                  </a:lnTo>
                  <a:lnTo>
                    <a:pt x="101477" y="90019"/>
                  </a:lnTo>
                  <a:lnTo>
                    <a:pt x="101098" y="89293"/>
                  </a:lnTo>
                  <a:lnTo>
                    <a:pt x="100338" y="89111"/>
                  </a:lnTo>
                  <a:lnTo>
                    <a:pt x="101098" y="86959"/>
                  </a:lnTo>
                  <a:lnTo>
                    <a:pt x="101098" y="84962"/>
                  </a:lnTo>
                  <a:lnTo>
                    <a:pt x="101857" y="82809"/>
                  </a:lnTo>
                  <a:lnTo>
                    <a:pt x="102047" y="82628"/>
                  </a:lnTo>
                  <a:lnTo>
                    <a:pt x="102616" y="80631"/>
                  </a:lnTo>
                  <a:lnTo>
                    <a:pt x="101288" y="79930"/>
                  </a:lnTo>
                  <a:lnTo>
                    <a:pt x="100555" y="80631"/>
                  </a:lnTo>
                  <a:lnTo>
                    <a:pt x="99986" y="79386"/>
                  </a:lnTo>
                  <a:lnTo>
                    <a:pt x="100149" y="78841"/>
                  </a:lnTo>
                  <a:lnTo>
                    <a:pt x="99606" y="76688"/>
                  </a:lnTo>
                  <a:lnTo>
                    <a:pt x="99986" y="75599"/>
                  </a:lnTo>
                  <a:lnTo>
                    <a:pt x="101477" y="74147"/>
                  </a:lnTo>
                  <a:lnTo>
                    <a:pt x="103186" y="73421"/>
                  </a:lnTo>
                  <a:lnTo>
                    <a:pt x="104135" y="73239"/>
                  </a:lnTo>
                  <a:lnTo>
                    <a:pt x="105247" y="70542"/>
                  </a:lnTo>
                  <a:lnTo>
                    <a:pt x="105247" y="69634"/>
                  </a:lnTo>
                  <a:lnTo>
                    <a:pt x="105816" y="69634"/>
                  </a:lnTo>
                  <a:lnTo>
                    <a:pt x="107525" y="70360"/>
                  </a:lnTo>
                  <a:lnTo>
                    <a:pt x="109044" y="69453"/>
                  </a:lnTo>
                  <a:lnTo>
                    <a:pt x="110155" y="69090"/>
                  </a:lnTo>
                  <a:lnTo>
                    <a:pt x="112433" y="67845"/>
                  </a:lnTo>
                  <a:lnTo>
                    <a:pt x="112623" y="67845"/>
                  </a:lnTo>
                  <a:lnTo>
                    <a:pt x="113383" y="67119"/>
                  </a:lnTo>
                  <a:lnTo>
                    <a:pt x="112054" y="66029"/>
                  </a:lnTo>
                  <a:lnTo>
                    <a:pt x="111674" y="66574"/>
                  </a:lnTo>
                  <a:lnTo>
                    <a:pt x="111105" y="67845"/>
                  </a:lnTo>
                  <a:lnTo>
                    <a:pt x="109423" y="67119"/>
                  </a:lnTo>
                  <a:lnTo>
                    <a:pt x="109044" y="66211"/>
                  </a:lnTo>
                  <a:lnTo>
                    <a:pt x="109423" y="64395"/>
                  </a:lnTo>
                  <a:lnTo>
                    <a:pt x="108094" y="62787"/>
                  </a:lnTo>
                  <a:lnTo>
                    <a:pt x="106766" y="62969"/>
                  </a:lnTo>
                  <a:lnTo>
                    <a:pt x="106576" y="60972"/>
                  </a:lnTo>
                  <a:lnTo>
                    <a:pt x="106196" y="60972"/>
                  </a:lnTo>
                  <a:lnTo>
                    <a:pt x="104677" y="60972"/>
                  </a:lnTo>
                  <a:lnTo>
                    <a:pt x="104515" y="60246"/>
                  </a:lnTo>
                  <a:lnTo>
                    <a:pt x="105816" y="59001"/>
                  </a:lnTo>
                  <a:lnTo>
                    <a:pt x="107335" y="58819"/>
                  </a:lnTo>
                  <a:lnTo>
                    <a:pt x="107715" y="58093"/>
                  </a:lnTo>
                  <a:lnTo>
                    <a:pt x="109206" y="57004"/>
                  </a:lnTo>
                  <a:lnTo>
                    <a:pt x="109776" y="57004"/>
                  </a:lnTo>
                  <a:lnTo>
                    <a:pt x="109776" y="56641"/>
                  </a:lnTo>
                  <a:lnTo>
                    <a:pt x="109206" y="56096"/>
                  </a:lnTo>
                  <a:lnTo>
                    <a:pt x="107335" y="55033"/>
                  </a:lnTo>
                  <a:lnTo>
                    <a:pt x="108094" y="53581"/>
                  </a:lnTo>
                  <a:lnTo>
                    <a:pt x="109776" y="53581"/>
                  </a:lnTo>
                  <a:lnTo>
                    <a:pt x="110155" y="53762"/>
                  </a:lnTo>
                  <a:lnTo>
                    <a:pt x="110915" y="51610"/>
                  </a:lnTo>
                  <a:lnTo>
                    <a:pt x="112813" y="49068"/>
                  </a:lnTo>
                  <a:lnTo>
                    <a:pt x="111674" y="47434"/>
                  </a:lnTo>
                  <a:lnTo>
                    <a:pt x="112054" y="47279"/>
                  </a:lnTo>
                  <a:lnTo>
                    <a:pt x="112813" y="46915"/>
                  </a:lnTo>
                  <a:lnTo>
                    <a:pt x="114305" y="46008"/>
                  </a:lnTo>
                  <a:lnTo>
                    <a:pt x="114305" y="44918"/>
                  </a:lnTo>
                  <a:lnTo>
                    <a:pt x="116203" y="45100"/>
                  </a:lnTo>
                  <a:lnTo>
                    <a:pt x="116962" y="44011"/>
                  </a:lnTo>
                  <a:lnTo>
                    <a:pt x="117342" y="44011"/>
                  </a:lnTo>
                  <a:lnTo>
                    <a:pt x="117342" y="45100"/>
                  </a:lnTo>
                  <a:lnTo>
                    <a:pt x="118264" y="45100"/>
                  </a:lnTo>
                  <a:lnTo>
                    <a:pt x="118264" y="43492"/>
                  </a:lnTo>
                  <a:lnTo>
                    <a:pt x="119023" y="43648"/>
                  </a:lnTo>
                  <a:lnTo>
                    <a:pt x="119972" y="43492"/>
                  </a:lnTo>
                  <a:lnTo>
                    <a:pt x="118264" y="41858"/>
                  </a:lnTo>
                  <a:lnTo>
                    <a:pt x="118074" y="41495"/>
                  </a:lnTo>
                  <a:lnTo>
                    <a:pt x="116962" y="40769"/>
                  </a:lnTo>
                  <a:lnTo>
                    <a:pt x="116013" y="40224"/>
                  </a:lnTo>
                  <a:lnTo>
                    <a:pt x="114684" y="40587"/>
                  </a:lnTo>
                  <a:lnTo>
                    <a:pt x="114684" y="40950"/>
                  </a:lnTo>
                  <a:lnTo>
                    <a:pt x="113003" y="40769"/>
                  </a:lnTo>
                  <a:lnTo>
                    <a:pt x="112054" y="41495"/>
                  </a:lnTo>
                  <a:lnTo>
                    <a:pt x="111864" y="42221"/>
                  </a:lnTo>
                  <a:lnTo>
                    <a:pt x="110725" y="40587"/>
                  </a:lnTo>
                  <a:lnTo>
                    <a:pt x="109423" y="40950"/>
                  </a:lnTo>
                  <a:lnTo>
                    <a:pt x="108094" y="40950"/>
                  </a:lnTo>
                  <a:lnTo>
                    <a:pt x="106576" y="41677"/>
                  </a:lnTo>
                  <a:lnTo>
                    <a:pt x="106196" y="41314"/>
                  </a:lnTo>
                  <a:lnTo>
                    <a:pt x="105247" y="40769"/>
                  </a:lnTo>
                  <a:lnTo>
                    <a:pt x="103945" y="40587"/>
                  </a:lnTo>
                  <a:lnTo>
                    <a:pt x="102806" y="40587"/>
                  </a:lnTo>
                  <a:lnTo>
                    <a:pt x="101098" y="39161"/>
                  </a:lnTo>
                  <a:lnTo>
                    <a:pt x="99606" y="38435"/>
                  </a:lnTo>
                  <a:lnTo>
                    <a:pt x="99606" y="37709"/>
                  </a:lnTo>
                  <a:lnTo>
                    <a:pt x="99037" y="37709"/>
                  </a:lnTo>
                  <a:lnTo>
                    <a:pt x="97708" y="37527"/>
                  </a:lnTo>
                  <a:lnTo>
                    <a:pt x="96569" y="37709"/>
                  </a:lnTo>
                  <a:lnTo>
                    <a:pt x="96379" y="37709"/>
                  </a:lnTo>
                  <a:lnTo>
                    <a:pt x="94888" y="36619"/>
                  </a:lnTo>
                  <a:lnTo>
                    <a:pt x="93938" y="35712"/>
                  </a:lnTo>
                  <a:lnTo>
                    <a:pt x="92800" y="35374"/>
                  </a:lnTo>
                  <a:lnTo>
                    <a:pt x="90549" y="33922"/>
                  </a:lnTo>
                  <a:lnTo>
                    <a:pt x="90549" y="32470"/>
                  </a:lnTo>
                  <a:lnTo>
                    <a:pt x="90549" y="31381"/>
                  </a:lnTo>
                  <a:lnTo>
                    <a:pt x="89030" y="30499"/>
                  </a:lnTo>
                  <a:lnTo>
                    <a:pt x="89600" y="29591"/>
                  </a:lnTo>
                  <a:lnTo>
                    <a:pt x="88081" y="28320"/>
                  </a:lnTo>
                  <a:lnTo>
                    <a:pt x="87538" y="27231"/>
                  </a:lnTo>
                  <a:lnTo>
                    <a:pt x="87701" y="26894"/>
                  </a:lnTo>
                  <a:lnTo>
                    <a:pt x="88081" y="26894"/>
                  </a:lnTo>
                  <a:lnTo>
                    <a:pt x="87891" y="25805"/>
                  </a:lnTo>
                  <a:lnTo>
                    <a:pt x="89030" y="25623"/>
                  </a:lnTo>
                  <a:lnTo>
                    <a:pt x="89789" y="24352"/>
                  </a:lnTo>
                  <a:lnTo>
                    <a:pt x="91308" y="22200"/>
                  </a:lnTo>
                  <a:lnTo>
                    <a:pt x="92230" y="20384"/>
                  </a:lnTo>
                  <a:lnTo>
                    <a:pt x="92230" y="20203"/>
                  </a:lnTo>
                  <a:lnTo>
                    <a:pt x="92040" y="19840"/>
                  </a:lnTo>
                  <a:lnTo>
                    <a:pt x="90549" y="19840"/>
                  </a:lnTo>
                  <a:lnTo>
                    <a:pt x="89410" y="19840"/>
                  </a:lnTo>
                  <a:lnTo>
                    <a:pt x="88081" y="20929"/>
                  </a:lnTo>
                  <a:lnTo>
                    <a:pt x="87538" y="21110"/>
                  </a:lnTo>
                  <a:lnTo>
                    <a:pt x="86210" y="20203"/>
                  </a:lnTo>
                  <a:lnTo>
                    <a:pt x="84881" y="20566"/>
                  </a:lnTo>
                  <a:lnTo>
                    <a:pt x="84881" y="20384"/>
                  </a:lnTo>
                  <a:lnTo>
                    <a:pt x="85450" y="19476"/>
                  </a:lnTo>
                  <a:lnTo>
                    <a:pt x="86210" y="18776"/>
                  </a:lnTo>
                  <a:lnTo>
                    <a:pt x="86020" y="18050"/>
                  </a:lnTo>
                  <a:lnTo>
                    <a:pt x="85830" y="17869"/>
                  </a:lnTo>
                  <a:lnTo>
                    <a:pt x="83552" y="17505"/>
                  </a:lnTo>
                  <a:lnTo>
                    <a:pt x="83200" y="18050"/>
                  </a:lnTo>
                  <a:lnTo>
                    <a:pt x="82250" y="17869"/>
                  </a:lnTo>
                  <a:lnTo>
                    <a:pt x="81871" y="18050"/>
                  </a:lnTo>
                  <a:lnTo>
                    <a:pt x="81491" y="17687"/>
                  </a:lnTo>
                  <a:lnTo>
                    <a:pt x="80542" y="16779"/>
                  </a:lnTo>
                  <a:lnTo>
                    <a:pt x="79213" y="16053"/>
                  </a:lnTo>
                  <a:lnTo>
                    <a:pt x="78833" y="15872"/>
                  </a:lnTo>
                  <a:lnTo>
                    <a:pt x="79023" y="14964"/>
                  </a:lnTo>
                  <a:lnTo>
                    <a:pt x="77722" y="13537"/>
                  </a:lnTo>
                  <a:lnTo>
                    <a:pt x="76013" y="14964"/>
                  </a:lnTo>
                  <a:lnTo>
                    <a:pt x="76013" y="15327"/>
                  </a:lnTo>
                  <a:lnTo>
                    <a:pt x="75064" y="15327"/>
                  </a:lnTo>
                  <a:lnTo>
                    <a:pt x="73572" y="15508"/>
                  </a:lnTo>
                  <a:lnTo>
                    <a:pt x="73003" y="16416"/>
                  </a:lnTo>
                  <a:lnTo>
                    <a:pt x="71864" y="17142"/>
                  </a:lnTo>
                  <a:lnTo>
                    <a:pt x="71294" y="17869"/>
                  </a:lnTo>
                  <a:lnTo>
                    <a:pt x="70915" y="17869"/>
                  </a:lnTo>
                  <a:lnTo>
                    <a:pt x="67525" y="18413"/>
                  </a:lnTo>
                  <a:lnTo>
                    <a:pt x="68284" y="19476"/>
                  </a:lnTo>
                  <a:lnTo>
                    <a:pt x="70345" y="20566"/>
                  </a:lnTo>
                  <a:lnTo>
                    <a:pt x="70345" y="21110"/>
                  </a:lnTo>
                  <a:lnTo>
                    <a:pt x="69803" y="21292"/>
                  </a:lnTo>
                  <a:lnTo>
                    <a:pt x="67525" y="21292"/>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28" name="Shape 3128"/>
            <p:cNvSpPr/>
            <p:nvPr/>
          </p:nvSpPr>
          <p:spPr>
            <a:xfrm>
              <a:off x="15743695" y="6871115"/>
              <a:ext cx="258887" cy="163628"/>
            </a:xfrm>
            <a:custGeom>
              <a:avLst/>
              <a:gdLst/>
              <a:ahLst/>
              <a:cxnLst/>
              <a:rect l="0" t="0" r="0" b="0"/>
              <a:pathLst>
                <a:path w="120000" h="120000" extrusionOk="0">
                  <a:moveTo>
                    <a:pt x="92558" y="45386"/>
                  </a:moveTo>
                  <a:lnTo>
                    <a:pt x="89509" y="55014"/>
                  </a:lnTo>
                  <a:lnTo>
                    <a:pt x="75789" y="45386"/>
                  </a:lnTo>
                  <a:lnTo>
                    <a:pt x="81887" y="40573"/>
                  </a:lnTo>
                  <a:lnTo>
                    <a:pt x="57713" y="33352"/>
                  </a:lnTo>
                  <a:lnTo>
                    <a:pt x="56188" y="33352"/>
                  </a:lnTo>
                  <a:lnTo>
                    <a:pt x="60544" y="40573"/>
                  </a:lnTo>
                  <a:lnTo>
                    <a:pt x="57713" y="47793"/>
                  </a:lnTo>
                  <a:lnTo>
                    <a:pt x="57713" y="52607"/>
                  </a:lnTo>
                  <a:lnTo>
                    <a:pt x="56188" y="55014"/>
                  </a:lnTo>
                  <a:lnTo>
                    <a:pt x="51615" y="55014"/>
                  </a:lnTo>
                  <a:lnTo>
                    <a:pt x="51615" y="62234"/>
                  </a:lnTo>
                  <a:lnTo>
                    <a:pt x="43992" y="62234"/>
                  </a:lnTo>
                  <a:lnTo>
                    <a:pt x="33321" y="45386"/>
                  </a:lnTo>
                  <a:lnTo>
                    <a:pt x="22867" y="47793"/>
                  </a:lnTo>
                  <a:lnTo>
                    <a:pt x="13720" y="47793"/>
                  </a:lnTo>
                  <a:lnTo>
                    <a:pt x="4573" y="57421"/>
                  </a:lnTo>
                  <a:lnTo>
                    <a:pt x="0" y="74269"/>
                  </a:lnTo>
                  <a:lnTo>
                    <a:pt x="6098" y="95587"/>
                  </a:lnTo>
                  <a:lnTo>
                    <a:pt x="6098" y="97994"/>
                  </a:lnTo>
                  <a:lnTo>
                    <a:pt x="19818" y="110028"/>
                  </a:lnTo>
                  <a:lnTo>
                    <a:pt x="19818" y="107621"/>
                  </a:lnTo>
                  <a:lnTo>
                    <a:pt x="28747" y="100401"/>
                  </a:lnTo>
                  <a:lnTo>
                    <a:pt x="48566" y="110028"/>
                  </a:lnTo>
                  <a:lnTo>
                    <a:pt x="47041" y="95587"/>
                  </a:lnTo>
                  <a:lnTo>
                    <a:pt x="57713" y="95587"/>
                  </a:lnTo>
                  <a:lnTo>
                    <a:pt x="62286" y="100401"/>
                  </a:lnTo>
                  <a:lnTo>
                    <a:pt x="65117" y="97994"/>
                  </a:lnTo>
                  <a:lnTo>
                    <a:pt x="69691" y="85959"/>
                  </a:lnTo>
                  <a:lnTo>
                    <a:pt x="75789" y="88366"/>
                  </a:lnTo>
                  <a:lnTo>
                    <a:pt x="77313" y="100401"/>
                  </a:lnTo>
                  <a:lnTo>
                    <a:pt x="78838" y="81146"/>
                  </a:lnTo>
                  <a:lnTo>
                    <a:pt x="91034" y="85959"/>
                  </a:lnTo>
                  <a:lnTo>
                    <a:pt x="94083" y="107621"/>
                  </a:lnTo>
                  <a:lnTo>
                    <a:pt x="101488" y="119656"/>
                  </a:lnTo>
                  <a:lnTo>
                    <a:pt x="106061" y="119656"/>
                  </a:lnTo>
                  <a:lnTo>
                    <a:pt x="112159" y="119656"/>
                  </a:lnTo>
                  <a:lnTo>
                    <a:pt x="115208" y="119656"/>
                  </a:lnTo>
                  <a:lnTo>
                    <a:pt x="118257" y="102808"/>
                  </a:lnTo>
                  <a:lnTo>
                    <a:pt x="107586" y="90773"/>
                  </a:lnTo>
                  <a:lnTo>
                    <a:pt x="107586" y="85959"/>
                  </a:lnTo>
                  <a:lnTo>
                    <a:pt x="101488" y="81146"/>
                  </a:lnTo>
                  <a:lnTo>
                    <a:pt x="107586" y="79083"/>
                  </a:lnTo>
                  <a:lnTo>
                    <a:pt x="113684" y="74269"/>
                  </a:lnTo>
                  <a:lnTo>
                    <a:pt x="119782" y="67048"/>
                  </a:lnTo>
                  <a:lnTo>
                    <a:pt x="119782" y="55014"/>
                  </a:lnTo>
                  <a:lnTo>
                    <a:pt x="118257" y="33352"/>
                  </a:lnTo>
                  <a:lnTo>
                    <a:pt x="119782" y="16848"/>
                  </a:lnTo>
                  <a:lnTo>
                    <a:pt x="113684" y="2406"/>
                  </a:lnTo>
                  <a:lnTo>
                    <a:pt x="107586" y="0"/>
                  </a:lnTo>
                  <a:lnTo>
                    <a:pt x="101488" y="19255"/>
                  </a:lnTo>
                  <a:lnTo>
                    <a:pt x="99963" y="28882"/>
                  </a:lnTo>
                  <a:lnTo>
                    <a:pt x="92558" y="40573"/>
                  </a:lnTo>
                  <a:lnTo>
                    <a:pt x="92558" y="45386"/>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29" name="Shape 3129"/>
            <p:cNvSpPr/>
            <p:nvPr/>
          </p:nvSpPr>
          <p:spPr>
            <a:xfrm>
              <a:off x="16331890" y="7368214"/>
              <a:ext cx="53848" cy="72493"/>
            </a:xfrm>
            <a:custGeom>
              <a:avLst/>
              <a:gdLst/>
              <a:ahLst/>
              <a:cxnLst/>
              <a:rect l="0" t="0" r="0" b="0"/>
              <a:pathLst>
                <a:path w="120000" h="120000" extrusionOk="0">
                  <a:moveTo>
                    <a:pt x="59469" y="10909"/>
                  </a:moveTo>
                  <a:lnTo>
                    <a:pt x="89203" y="32727"/>
                  </a:lnTo>
                  <a:lnTo>
                    <a:pt x="104070" y="60000"/>
                  </a:lnTo>
                  <a:lnTo>
                    <a:pt x="118938" y="87272"/>
                  </a:lnTo>
                  <a:lnTo>
                    <a:pt x="96637" y="119220"/>
                  </a:lnTo>
                  <a:lnTo>
                    <a:pt x="81769" y="113766"/>
                  </a:lnTo>
                  <a:lnTo>
                    <a:pt x="29734" y="70909"/>
                  </a:lnTo>
                  <a:lnTo>
                    <a:pt x="14867" y="60000"/>
                  </a:lnTo>
                  <a:lnTo>
                    <a:pt x="0" y="38181"/>
                  </a:lnTo>
                  <a:lnTo>
                    <a:pt x="22300" y="38181"/>
                  </a:lnTo>
                  <a:lnTo>
                    <a:pt x="29734" y="0"/>
                  </a:lnTo>
                  <a:lnTo>
                    <a:pt x="59469" y="10909"/>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30" name="Shape 3130"/>
            <p:cNvSpPr/>
            <p:nvPr/>
          </p:nvSpPr>
          <p:spPr>
            <a:xfrm>
              <a:off x="15505518" y="6670204"/>
              <a:ext cx="37280" cy="66279"/>
            </a:xfrm>
            <a:custGeom>
              <a:avLst/>
              <a:gdLst/>
              <a:ahLst/>
              <a:cxnLst/>
              <a:rect l="0" t="0" r="0" b="0"/>
              <a:pathLst>
                <a:path w="120000" h="120000" extrusionOk="0">
                  <a:moveTo>
                    <a:pt x="86153" y="0"/>
                  </a:moveTo>
                  <a:lnTo>
                    <a:pt x="118461" y="35142"/>
                  </a:lnTo>
                  <a:lnTo>
                    <a:pt x="118461" y="59142"/>
                  </a:lnTo>
                  <a:lnTo>
                    <a:pt x="107692" y="77142"/>
                  </a:lnTo>
                  <a:lnTo>
                    <a:pt x="32307" y="119142"/>
                  </a:lnTo>
                  <a:lnTo>
                    <a:pt x="0" y="77142"/>
                  </a:lnTo>
                  <a:lnTo>
                    <a:pt x="32307" y="6000"/>
                  </a:lnTo>
                  <a:lnTo>
                    <a:pt x="64615" y="0"/>
                  </a:lnTo>
                  <a:lnTo>
                    <a:pt x="86153"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31" name="Shape 3131"/>
            <p:cNvSpPr/>
            <p:nvPr/>
          </p:nvSpPr>
          <p:spPr>
            <a:xfrm>
              <a:off x="15698131" y="7134164"/>
              <a:ext cx="43492" cy="45567"/>
            </a:xfrm>
            <a:custGeom>
              <a:avLst/>
              <a:gdLst/>
              <a:ahLst/>
              <a:cxnLst/>
              <a:rect l="0" t="0" r="0" b="0"/>
              <a:pathLst>
                <a:path w="120000" h="120000" extrusionOk="0">
                  <a:moveTo>
                    <a:pt x="27692" y="75918"/>
                  </a:moveTo>
                  <a:lnTo>
                    <a:pt x="73846" y="50204"/>
                  </a:lnTo>
                  <a:lnTo>
                    <a:pt x="83076" y="0"/>
                  </a:lnTo>
                  <a:lnTo>
                    <a:pt x="90989" y="41632"/>
                  </a:lnTo>
                  <a:lnTo>
                    <a:pt x="118681" y="84489"/>
                  </a:lnTo>
                  <a:lnTo>
                    <a:pt x="118681" y="110204"/>
                  </a:lnTo>
                  <a:lnTo>
                    <a:pt x="83076" y="118775"/>
                  </a:lnTo>
                  <a:lnTo>
                    <a:pt x="0" y="101632"/>
                  </a:lnTo>
                  <a:lnTo>
                    <a:pt x="27692" y="75918"/>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32" name="Shape 3132"/>
            <p:cNvSpPr/>
            <p:nvPr/>
          </p:nvSpPr>
          <p:spPr>
            <a:xfrm>
              <a:off x="15890743" y="7407567"/>
              <a:ext cx="22783" cy="33139"/>
            </a:xfrm>
            <a:custGeom>
              <a:avLst/>
              <a:gdLst/>
              <a:ahLst/>
              <a:cxnLst/>
              <a:rect l="0" t="0" r="0" b="0"/>
              <a:pathLst>
                <a:path w="120000" h="120000" extrusionOk="0">
                  <a:moveTo>
                    <a:pt x="100800" y="118285"/>
                  </a:moveTo>
                  <a:lnTo>
                    <a:pt x="117600" y="118285"/>
                  </a:lnTo>
                  <a:lnTo>
                    <a:pt x="117600" y="48000"/>
                  </a:lnTo>
                  <a:lnTo>
                    <a:pt x="84000" y="0"/>
                  </a:lnTo>
                  <a:lnTo>
                    <a:pt x="16800" y="12000"/>
                  </a:lnTo>
                  <a:lnTo>
                    <a:pt x="0" y="118285"/>
                  </a:lnTo>
                  <a:lnTo>
                    <a:pt x="100800" y="118285"/>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33" name="Shape 3133"/>
            <p:cNvSpPr/>
            <p:nvPr/>
          </p:nvSpPr>
          <p:spPr>
            <a:xfrm>
              <a:off x="16512076" y="7498703"/>
              <a:ext cx="14498" cy="22783"/>
            </a:xfrm>
            <a:custGeom>
              <a:avLst/>
              <a:gdLst/>
              <a:ahLst/>
              <a:cxnLst/>
              <a:rect l="0" t="0" r="0" b="0"/>
              <a:pathLst>
                <a:path w="120000" h="120000" extrusionOk="0">
                  <a:moveTo>
                    <a:pt x="86896" y="0"/>
                  </a:moveTo>
                  <a:lnTo>
                    <a:pt x="115862" y="17142"/>
                  </a:lnTo>
                  <a:lnTo>
                    <a:pt x="28965" y="66122"/>
                  </a:lnTo>
                  <a:lnTo>
                    <a:pt x="86896" y="83265"/>
                  </a:lnTo>
                  <a:lnTo>
                    <a:pt x="28965" y="117551"/>
                  </a:lnTo>
                  <a:lnTo>
                    <a:pt x="0" y="66122"/>
                  </a:lnTo>
                  <a:lnTo>
                    <a:pt x="86896"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34" name="Shape 3134"/>
            <p:cNvSpPr/>
            <p:nvPr/>
          </p:nvSpPr>
          <p:spPr>
            <a:xfrm>
              <a:off x="15575934" y="6287025"/>
              <a:ext cx="14498" cy="16569"/>
            </a:xfrm>
            <a:custGeom>
              <a:avLst/>
              <a:gdLst/>
              <a:ahLst/>
              <a:cxnLst/>
              <a:rect l="0" t="0" r="0" b="0"/>
              <a:pathLst>
                <a:path w="120000" h="120000" extrusionOk="0">
                  <a:moveTo>
                    <a:pt x="0" y="70000"/>
                  </a:moveTo>
                  <a:lnTo>
                    <a:pt x="57931" y="116666"/>
                  </a:lnTo>
                  <a:lnTo>
                    <a:pt x="115862" y="23333"/>
                  </a:lnTo>
                  <a:lnTo>
                    <a:pt x="57931" y="0"/>
                  </a:lnTo>
                  <a:lnTo>
                    <a:pt x="0" y="70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35" name="Shape 3135"/>
            <p:cNvSpPr/>
            <p:nvPr/>
          </p:nvSpPr>
          <p:spPr>
            <a:xfrm>
              <a:off x="16083356" y="6881472"/>
              <a:ext cx="6212" cy="6214"/>
            </a:xfrm>
            <a:custGeom>
              <a:avLst/>
              <a:gdLst/>
              <a:ahLst/>
              <a:cxnLst/>
              <a:rect l="0" t="0" r="0" b="0"/>
              <a:pathLst>
                <a:path w="120000" h="120000" extrusionOk="0">
                  <a:moveTo>
                    <a:pt x="0" y="56000"/>
                  </a:moveTo>
                  <a:lnTo>
                    <a:pt x="0" y="112000"/>
                  </a:lnTo>
                  <a:lnTo>
                    <a:pt x="112000" y="0"/>
                  </a:lnTo>
                  <a:lnTo>
                    <a:pt x="0" y="0"/>
                  </a:lnTo>
                  <a:lnTo>
                    <a:pt x="0" y="56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36" name="Shape 3136"/>
            <p:cNvSpPr/>
            <p:nvPr/>
          </p:nvSpPr>
          <p:spPr>
            <a:xfrm>
              <a:off x="15538654" y="5655294"/>
              <a:ext cx="14498" cy="16569"/>
            </a:xfrm>
            <a:custGeom>
              <a:avLst/>
              <a:gdLst/>
              <a:ahLst/>
              <a:cxnLst/>
              <a:rect l="0" t="0" r="0" b="0"/>
              <a:pathLst>
                <a:path w="120000" h="120000" extrusionOk="0">
                  <a:moveTo>
                    <a:pt x="57931" y="0"/>
                  </a:moveTo>
                  <a:lnTo>
                    <a:pt x="115862" y="46666"/>
                  </a:lnTo>
                  <a:lnTo>
                    <a:pt x="28965" y="116666"/>
                  </a:lnTo>
                  <a:lnTo>
                    <a:pt x="0" y="46666"/>
                  </a:lnTo>
                  <a:lnTo>
                    <a:pt x="57931"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37" name="Shape 3137"/>
            <p:cNvSpPr/>
            <p:nvPr/>
          </p:nvSpPr>
          <p:spPr>
            <a:xfrm>
              <a:off x="17344662" y="5903844"/>
              <a:ext cx="55920" cy="43497"/>
            </a:xfrm>
            <a:custGeom>
              <a:avLst/>
              <a:gdLst/>
              <a:ahLst/>
              <a:cxnLst/>
              <a:rect l="0" t="0" r="0" b="0"/>
              <a:pathLst>
                <a:path w="120000" h="120000" extrusionOk="0">
                  <a:moveTo>
                    <a:pt x="35294" y="118681"/>
                  </a:moveTo>
                  <a:lnTo>
                    <a:pt x="90756" y="73846"/>
                  </a:lnTo>
                  <a:lnTo>
                    <a:pt x="118991" y="64615"/>
                  </a:lnTo>
                  <a:lnTo>
                    <a:pt x="84705" y="0"/>
                  </a:lnTo>
                  <a:lnTo>
                    <a:pt x="70588" y="18461"/>
                  </a:lnTo>
                  <a:lnTo>
                    <a:pt x="0" y="0"/>
                  </a:lnTo>
                  <a:lnTo>
                    <a:pt x="0" y="36923"/>
                  </a:lnTo>
                  <a:lnTo>
                    <a:pt x="14117" y="81758"/>
                  </a:lnTo>
                  <a:lnTo>
                    <a:pt x="35294" y="118681"/>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38" name="Shape 3138"/>
            <p:cNvSpPr/>
            <p:nvPr/>
          </p:nvSpPr>
          <p:spPr>
            <a:xfrm>
              <a:off x="17526918" y="6110969"/>
              <a:ext cx="16568" cy="20711"/>
            </a:xfrm>
            <a:custGeom>
              <a:avLst/>
              <a:gdLst/>
              <a:ahLst/>
              <a:cxnLst/>
              <a:rect l="0" t="0" r="0" b="0"/>
              <a:pathLst>
                <a:path w="120000" h="120000" extrusionOk="0">
                  <a:moveTo>
                    <a:pt x="116571" y="19534"/>
                  </a:moveTo>
                  <a:lnTo>
                    <a:pt x="116571" y="117209"/>
                  </a:lnTo>
                  <a:lnTo>
                    <a:pt x="0" y="39069"/>
                  </a:lnTo>
                  <a:lnTo>
                    <a:pt x="72000" y="0"/>
                  </a:lnTo>
                  <a:lnTo>
                    <a:pt x="116571" y="19534"/>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39" name="Shape 3139"/>
            <p:cNvSpPr/>
            <p:nvPr/>
          </p:nvSpPr>
          <p:spPr>
            <a:xfrm>
              <a:off x="15114078" y="4986285"/>
              <a:ext cx="12425" cy="4141"/>
            </a:xfrm>
            <a:custGeom>
              <a:avLst/>
              <a:gdLst/>
              <a:ahLst/>
              <a:cxnLst/>
              <a:rect l="0" t="0" r="0" b="0"/>
              <a:pathLst>
                <a:path w="120000" h="120000" extrusionOk="0">
                  <a:moveTo>
                    <a:pt x="0" y="105000"/>
                  </a:moveTo>
                  <a:lnTo>
                    <a:pt x="115714" y="0"/>
                  </a:lnTo>
                  <a:lnTo>
                    <a:pt x="29999" y="0"/>
                  </a:lnTo>
                  <a:lnTo>
                    <a:pt x="0" y="105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40" name="Shape 3140"/>
            <p:cNvSpPr/>
            <p:nvPr/>
          </p:nvSpPr>
          <p:spPr>
            <a:xfrm>
              <a:off x="15122362" y="4992498"/>
              <a:ext cx="4141" cy="6214"/>
            </a:xfrm>
            <a:custGeom>
              <a:avLst/>
              <a:gdLst/>
              <a:ahLst/>
              <a:cxnLst/>
              <a:rect l="0" t="0" r="0" b="0"/>
              <a:pathLst>
                <a:path w="120000" h="120000" extrusionOk="0">
                  <a:moveTo>
                    <a:pt x="0" y="112000"/>
                  </a:moveTo>
                  <a:lnTo>
                    <a:pt x="102857" y="112000"/>
                  </a:lnTo>
                  <a:lnTo>
                    <a:pt x="102857" y="0"/>
                  </a:lnTo>
                  <a:lnTo>
                    <a:pt x="0" y="112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41" name="Shape 3141"/>
            <p:cNvSpPr/>
            <p:nvPr/>
          </p:nvSpPr>
          <p:spPr>
            <a:xfrm>
              <a:off x="15114078" y="4986285"/>
              <a:ext cx="12425" cy="4141"/>
            </a:xfrm>
            <a:custGeom>
              <a:avLst/>
              <a:gdLst/>
              <a:ahLst/>
              <a:cxnLst/>
              <a:rect l="0" t="0" r="0" b="0"/>
              <a:pathLst>
                <a:path w="120000" h="120000" extrusionOk="0">
                  <a:moveTo>
                    <a:pt x="0" y="105000"/>
                  </a:moveTo>
                  <a:lnTo>
                    <a:pt x="115714" y="0"/>
                  </a:lnTo>
                  <a:lnTo>
                    <a:pt x="29999" y="0"/>
                  </a:lnTo>
                  <a:lnTo>
                    <a:pt x="0" y="105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42" name="Shape 3142"/>
            <p:cNvSpPr/>
            <p:nvPr/>
          </p:nvSpPr>
          <p:spPr>
            <a:xfrm>
              <a:off x="15122362" y="4992498"/>
              <a:ext cx="4141" cy="6214"/>
            </a:xfrm>
            <a:custGeom>
              <a:avLst/>
              <a:gdLst/>
              <a:ahLst/>
              <a:cxnLst/>
              <a:rect l="0" t="0" r="0" b="0"/>
              <a:pathLst>
                <a:path w="120000" h="120000" extrusionOk="0">
                  <a:moveTo>
                    <a:pt x="0" y="112000"/>
                  </a:moveTo>
                  <a:lnTo>
                    <a:pt x="102857" y="112000"/>
                  </a:lnTo>
                  <a:lnTo>
                    <a:pt x="102857" y="0"/>
                  </a:lnTo>
                  <a:lnTo>
                    <a:pt x="0" y="112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43" name="Shape 3143"/>
            <p:cNvSpPr/>
            <p:nvPr/>
          </p:nvSpPr>
          <p:spPr>
            <a:xfrm>
              <a:off x="15043659" y="4538896"/>
              <a:ext cx="2748361" cy="1437444"/>
            </a:xfrm>
            <a:custGeom>
              <a:avLst/>
              <a:gdLst/>
              <a:ahLst/>
              <a:cxnLst/>
              <a:rect l="0" t="0" r="0" b="0"/>
              <a:pathLst>
                <a:path w="120000" h="120000" extrusionOk="0">
                  <a:moveTo>
                    <a:pt x="69210" y="16107"/>
                  </a:moveTo>
                  <a:lnTo>
                    <a:pt x="68061" y="16890"/>
                  </a:lnTo>
                  <a:lnTo>
                    <a:pt x="67630" y="16890"/>
                  </a:lnTo>
                  <a:lnTo>
                    <a:pt x="66194" y="16890"/>
                  </a:lnTo>
                  <a:lnTo>
                    <a:pt x="65907" y="17439"/>
                  </a:lnTo>
                  <a:lnTo>
                    <a:pt x="64923" y="16107"/>
                  </a:lnTo>
                  <a:lnTo>
                    <a:pt x="63917" y="15284"/>
                  </a:lnTo>
                  <a:lnTo>
                    <a:pt x="63200" y="15284"/>
                  </a:lnTo>
                  <a:lnTo>
                    <a:pt x="62789" y="16107"/>
                  </a:lnTo>
                  <a:lnTo>
                    <a:pt x="61784" y="15832"/>
                  </a:lnTo>
                  <a:lnTo>
                    <a:pt x="60923" y="15558"/>
                  </a:lnTo>
                  <a:lnTo>
                    <a:pt x="60061" y="16890"/>
                  </a:lnTo>
                  <a:lnTo>
                    <a:pt x="59220" y="17439"/>
                  </a:lnTo>
                  <a:lnTo>
                    <a:pt x="59076" y="18262"/>
                  </a:lnTo>
                  <a:lnTo>
                    <a:pt x="57928" y="18262"/>
                  </a:lnTo>
                  <a:lnTo>
                    <a:pt x="57066" y="19359"/>
                  </a:lnTo>
                  <a:lnTo>
                    <a:pt x="57353" y="18536"/>
                  </a:lnTo>
                  <a:lnTo>
                    <a:pt x="56635" y="18811"/>
                  </a:lnTo>
                  <a:lnTo>
                    <a:pt x="56635" y="18536"/>
                  </a:lnTo>
                  <a:lnTo>
                    <a:pt x="56492" y="18536"/>
                  </a:lnTo>
                  <a:lnTo>
                    <a:pt x="56205" y="17988"/>
                  </a:lnTo>
                  <a:lnTo>
                    <a:pt x="55507" y="17988"/>
                  </a:lnTo>
                  <a:lnTo>
                    <a:pt x="54789" y="17165"/>
                  </a:lnTo>
                  <a:lnTo>
                    <a:pt x="54358" y="17439"/>
                  </a:lnTo>
                  <a:lnTo>
                    <a:pt x="54071" y="17165"/>
                  </a:lnTo>
                  <a:lnTo>
                    <a:pt x="53066" y="16890"/>
                  </a:lnTo>
                  <a:lnTo>
                    <a:pt x="52082" y="15832"/>
                  </a:lnTo>
                  <a:lnTo>
                    <a:pt x="52369" y="15284"/>
                  </a:lnTo>
                  <a:lnTo>
                    <a:pt x="51794" y="12815"/>
                  </a:lnTo>
                  <a:lnTo>
                    <a:pt x="51364" y="12815"/>
                  </a:lnTo>
                  <a:lnTo>
                    <a:pt x="51076" y="13638"/>
                  </a:lnTo>
                  <a:lnTo>
                    <a:pt x="50502" y="15284"/>
                  </a:lnTo>
                  <a:lnTo>
                    <a:pt x="50502" y="14461"/>
                  </a:lnTo>
                  <a:lnTo>
                    <a:pt x="50071" y="13089"/>
                  </a:lnTo>
                  <a:lnTo>
                    <a:pt x="48800" y="16107"/>
                  </a:lnTo>
                  <a:lnTo>
                    <a:pt x="48369" y="17988"/>
                  </a:lnTo>
                  <a:lnTo>
                    <a:pt x="47794" y="18536"/>
                  </a:lnTo>
                  <a:lnTo>
                    <a:pt x="47076" y="19359"/>
                  </a:lnTo>
                  <a:lnTo>
                    <a:pt x="46646" y="19359"/>
                  </a:lnTo>
                  <a:lnTo>
                    <a:pt x="44800" y="19359"/>
                  </a:lnTo>
                  <a:lnTo>
                    <a:pt x="44082" y="18536"/>
                  </a:lnTo>
                  <a:lnTo>
                    <a:pt x="42666" y="17165"/>
                  </a:lnTo>
                  <a:lnTo>
                    <a:pt x="41948" y="16890"/>
                  </a:lnTo>
                  <a:lnTo>
                    <a:pt x="41374" y="15284"/>
                  </a:lnTo>
                  <a:lnTo>
                    <a:pt x="41087" y="13638"/>
                  </a:lnTo>
                  <a:lnTo>
                    <a:pt x="40369" y="13089"/>
                  </a:lnTo>
                  <a:lnTo>
                    <a:pt x="39097" y="14735"/>
                  </a:lnTo>
                  <a:lnTo>
                    <a:pt x="37805" y="13089"/>
                  </a:lnTo>
                  <a:lnTo>
                    <a:pt x="37374" y="13089"/>
                  </a:lnTo>
                  <a:lnTo>
                    <a:pt x="37230" y="12266"/>
                  </a:lnTo>
                  <a:lnTo>
                    <a:pt x="36225" y="11717"/>
                  </a:lnTo>
                  <a:lnTo>
                    <a:pt x="35958" y="11443"/>
                  </a:lnTo>
                  <a:lnTo>
                    <a:pt x="35241" y="9797"/>
                  </a:lnTo>
                  <a:lnTo>
                    <a:pt x="34235" y="9013"/>
                  </a:lnTo>
                  <a:lnTo>
                    <a:pt x="33107" y="9288"/>
                  </a:lnTo>
                  <a:lnTo>
                    <a:pt x="32676" y="8190"/>
                  </a:lnTo>
                  <a:lnTo>
                    <a:pt x="32246" y="8190"/>
                  </a:lnTo>
                  <a:lnTo>
                    <a:pt x="31528" y="9288"/>
                  </a:lnTo>
                  <a:lnTo>
                    <a:pt x="31097" y="9562"/>
                  </a:lnTo>
                  <a:lnTo>
                    <a:pt x="30235" y="9562"/>
                  </a:lnTo>
                  <a:lnTo>
                    <a:pt x="29825" y="7916"/>
                  </a:lnTo>
                  <a:lnTo>
                    <a:pt x="28676" y="8190"/>
                  </a:lnTo>
                  <a:lnTo>
                    <a:pt x="28676" y="7642"/>
                  </a:lnTo>
                  <a:lnTo>
                    <a:pt x="28389" y="6270"/>
                  </a:lnTo>
                  <a:lnTo>
                    <a:pt x="27815" y="5721"/>
                  </a:lnTo>
                  <a:lnTo>
                    <a:pt x="27958" y="4350"/>
                  </a:lnTo>
                  <a:lnTo>
                    <a:pt x="27671" y="2743"/>
                  </a:lnTo>
                  <a:lnTo>
                    <a:pt x="26523" y="548"/>
                  </a:lnTo>
                  <a:lnTo>
                    <a:pt x="25969" y="548"/>
                  </a:lnTo>
                  <a:lnTo>
                    <a:pt x="25969" y="822"/>
                  </a:lnTo>
                  <a:lnTo>
                    <a:pt x="25107" y="2468"/>
                  </a:lnTo>
                  <a:lnTo>
                    <a:pt x="24246" y="3291"/>
                  </a:lnTo>
                  <a:lnTo>
                    <a:pt x="24389" y="2468"/>
                  </a:lnTo>
                  <a:lnTo>
                    <a:pt x="24533" y="548"/>
                  </a:lnTo>
                  <a:lnTo>
                    <a:pt x="23815" y="0"/>
                  </a:lnTo>
                  <a:lnTo>
                    <a:pt x="23241" y="548"/>
                  </a:lnTo>
                  <a:lnTo>
                    <a:pt x="22830" y="1645"/>
                  </a:lnTo>
                  <a:lnTo>
                    <a:pt x="23671" y="4075"/>
                  </a:lnTo>
                  <a:lnTo>
                    <a:pt x="23097" y="5447"/>
                  </a:lnTo>
                  <a:lnTo>
                    <a:pt x="21825" y="3291"/>
                  </a:lnTo>
                  <a:lnTo>
                    <a:pt x="21682" y="3291"/>
                  </a:lnTo>
                  <a:lnTo>
                    <a:pt x="21251" y="5173"/>
                  </a:lnTo>
                  <a:lnTo>
                    <a:pt x="21107" y="6819"/>
                  </a:lnTo>
                  <a:lnTo>
                    <a:pt x="20964" y="5447"/>
                  </a:lnTo>
                  <a:lnTo>
                    <a:pt x="19692" y="4075"/>
                  </a:lnTo>
                  <a:lnTo>
                    <a:pt x="18974" y="2468"/>
                  </a:lnTo>
                  <a:lnTo>
                    <a:pt x="18830" y="1920"/>
                  </a:lnTo>
                  <a:lnTo>
                    <a:pt x="18543" y="2468"/>
                  </a:lnTo>
                  <a:lnTo>
                    <a:pt x="18400" y="2743"/>
                  </a:lnTo>
                  <a:lnTo>
                    <a:pt x="18974" y="4075"/>
                  </a:lnTo>
                  <a:lnTo>
                    <a:pt x="17538" y="6544"/>
                  </a:lnTo>
                  <a:lnTo>
                    <a:pt x="15835" y="5173"/>
                  </a:lnTo>
                  <a:lnTo>
                    <a:pt x="14543" y="4350"/>
                  </a:lnTo>
                  <a:lnTo>
                    <a:pt x="14830" y="2743"/>
                  </a:lnTo>
                  <a:lnTo>
                    <a:pt x="14830" y="822"/>
                  </a:lnTo>
                  <a:lnTo>
                    <a:pt x="14543" y="548"/>
                  </a:lnTo>
                  <a:lnTo>
                    <a:pt x="14112" y="274"/>
                  </a:lnTo>
                  <a:lnTo>
                    <a:pt x="13825" y="2468"/>
                  </a:lnTo>
                  <a:lnTo>
                    <a:pt x="12553" y="3017"/>
                  </a:lnTo>
                  <a:lnTo>
                    <a:pt x="11835" y="548"/>
                  </a:lnTo>
                  <a:lnTo>
                    <a:pt x="11548" y="548"/>
                  </a:lnTo>
                  <a:lnTo>
                    <a:pt x="11405" y="822"/>
                  </a:lnTo>
                  <a:lnTo>
                    <a:pt x="11405" y="1371"/>
                  </a:lnTo>
                  <a:lnTo>
                    <a:pt x="11835" y="3840"/>
                  </a:lnTo>
                  <a:lnTo>
                    <a:pt x="11117" y="5173"/>
                  </a:lnTo>
                  <a:lnTo>
                    <a:pt x="10974" y="5173"/>
                  </a:lnTo>
                  <a:lnTo>
                    <a:pt x="10276" y="3017"/>
                  </a:lnTo>
                  <a:lnTo>
                    <a:pt x="9558" y="3291"/>
                  </a:lnTo>
                  <a:lnTo>
                    <a:pt x="8123" y="3840"/>
                  </a:lnTo>
                  <a:lnTo>
                    <a:pt x="7835" y="4350"/>
                  </a:lnTo>
                  <a:lnTo>
                    <a:pt x="7117" y="5173"/>
                  </a:lnTo>
                  <a:lnTo>
                    <a:pt x="6276" y="6270"/>
                  </a:lnTo>
                  <a:lnTo>
                    <a:pt x="5702" y="7916"/>
                  </a:lnTo>
                  <a:lnTo>
                    <a:pt x="5989" y="7916"/>
                  </a:lnTo>
                  <a:lnTo>
                    <a:pt x="5702" y="9562"/>
                  </a:lnTo>
                  <a:lnTo>
                    <a:pt x="5989" y="9797"/>
                  </a:lnTo>
                  <a:lnTo>
                    <a:pt x="5702" y="10620"/>
                  </a:lnTo>
                  <a:lnTo>
                    <a:pt x="4984" y="11992"/>
                  </a:lnTo>
                  <a:lnTo>
                    <a:pt x="4697" y="14735"/>
                  </a:lnTo>
                  <a:lnTo>
                    <a:pt x="4266" y="15558"/>
                  </a:lnTo>
                  <a:lnTo>
                    <a:pt x="4123" y="16107"/>
                  </a:lnTo>
                  <a:lnTo>
                    <a:pt x="3692" y="17165"/>
                  </a:lnTo>
                  <a:lnTo>
                    <a:pt x="3548" y="17439"/>
                  </a:lnTo>
                  <a:lnTo>
                    <a:pt x="2994" y="17439"/>
                  </a:lnTo>
                  <a:lnTo>
                    <a:pt x="2994" y="18262"/>
                  </a:lnTo>
                  <a:lnTo>
                    <a:pt x="3138" y="18536"/>
                  </a:lnTo>
                  <a:lnTo>
                    <a:pt x="2994" y="19634"/>
                  </a:lnTo>
                  <a:lnTo>
                    <a:pt x="2707" y="20731"/>
                  </a:lnTo>
                  <a:lnTo>
                    <a:pt x="2707" y="21005"/>
                  </a:lnTo>
                  <a:lnTo>
                    <a:pt x="3138" y="21280"/>
                  </a:lnTo>
                  <a:lnTo>
                    <a:pt x="3138" y="22377"/>
                  </a:lnTo>
                  <a:lnTo>
                    <a:pt x="3979" y="22064"/>
                  </a:lnTo>
                  <a:lnTo>
                    <a:pt x="4266" y="22612"/>
                  </a:lnTo>
                  <a:lnTo>
                    <a:pt x="4841" y="23161"/>
                  </a:lnTo>
                  <a:lnTo>
                    <a:pt x="5415" y="27001"/>
                  </a:lnTo>
                  <a:lnTo>
                    <a:pt x="5558" y="27276"/>
                  </a:lnTo>
                  <a:lnTo>
                    <a:pt x="5128" y="27824"/>
                  </a:lnTo>
                  <a:lnTo>
                    <a:pt x="4123" y="28922"/>
                  </a:lnTo>
                  <a:lnTo>
                    <a:pt x="3979" y="29980"/>
                  </a:lnTo>
                  <a:lnTo>
                    <a:pt x="2994" y="31352"/>
                  </a:lnTo>
                  <a:lnTo>
                    <a:pt x="2994" y="32449"/>
                  </a:lnTo>
                  <a:lnTo>
                    <a:pt x="4123" y="33821"/>
                  </a:lnTo>
                  <a:lnTo>
                    <a:pt x="4266" y="34879"/>
                  </a:lnTo>
                  <a:lnTo>
                    <a:pt x="3692" y="37622"/>
                  </a:lnTo>
                  <a:lnTo>
                    <a:pt x="4123" y="38445"/>
                  </a:lnTo>
                  <a:lnTo>
                    <a:pt x="3425" y="38719"/>
                  </a:lnTo>
                  <a:lnTo>
                    <a:pt x="3425" y="39268"/>
                  </a:lnTo>
                  <a:lnTo>
                    <a:pt x="2133" y="39268"/>
                  </a:lnTo>
                  <a:lnTo>
                    <a:pt x="1989" y="38445"/>
                  </a:lnTo>
                  <a:lnTo>
                    <a:pt x="1271" y="36250"/>
                  </a:lnTo>
                  <a:lnTo>
                    <a:pt x="1415" y="38994"/>
                  </a:lnTo>
                  <a:lnTo>
                    <a:pt x="143" y="38719"/>
                  </a:lnTo>
                  <a:lnTo>
                    <a:pt x="266" y="40091"/>
                  </a:lnTo>
                  <a:lnTo>
                    <a:pt x="0" y="41737"/>
                  </a:lnTo>
                  <a:lnTo>
                    <a:pt x="143" y="44990"/>
                  </a:lnTo>
                  <a:lnTo>
                    <a:pt x="1558" y="44167"/>
                  </a:lnTo>
                  <a:lnTo>
                    <a:pt x="1989" y="45264"/>
                  </a:lnTo>
                  <a:lnTo>
                    <a:pt x="1415" y="46361"/>
                  </a:lnTo>
                  <a:lnTo>
                    <a:pt x="2851" y="46361"/>
                  </a:lnTo>
                  <a:lnTo>
                    <a:pt x="2851" y="45264"/>
                  </a:lnTo>
                  <a:lnTo>
                    <a:pt x="3425" y="45538"/>
                  </a:lnTo>
                  <a:lnTo>
                    <a:pt x="3692" y="46361"/>
                  </a:lnTo>
                  <a:lnTo>
                    <a:pt x="5128" y="48242"/>
                  </a:lnTo>
                  <a:lnTo>
                    <a:pt x="5702" y="47694"/>
                  </a:lnTo>
                  <a:lnTo>
                    <a:pt x="6133" y="47968"/>
                  </a:lnTo>
                  <a:lnTo>
                    <a:pt x="6420" y="46910"/>
                  </a:lnTo>
                  <a:lnTo>
                    <a:pt x="6707" y="47459"/>
                  </a:lnTo>
                  <a:lnTo>
                    <a:pt x="6851" y="46361"/>
                  </a:lnTo>
                  <a:lnTo>
                    <a:pt x="7405" y="46910"/>
                  </a:lnTo>
                  <a:lnTo>
                    <a:pt x="7405" y="48242"/>
                  </a:lnTo>
                  <a:lnTo>
                    <a:pt x="8123" y="48791"/>
                  </a:lnTo>
                  <a:lnTo>
                    <a:pt x="8410" y="48242"/>
                  </a:lnTo>
                  <a:lnTo>
                    <a:pt x="8697" y="49340"/>
                  </a:lnTo>
                  <a:lnTo>
                    <a:pt x="9846" y="49614"/>
                  </a:lnTo>
                  <a:lnTo>
                    <a:pt x="9846" y="50163"/>
                  </a:lnTo>
                  <a:lnTo>
                    <a:pt x="9702" y="50711"/>
                  </a:lnTo>
                  <a:lnTo>
                    <a:pt x="10276" y="52083"/>
                  </a:lnTo>
                  <a:lnTo>
                    <a:pt x="9846" y="54513"/>
                  </a:lnTo>
                  <a:lnTo>
                    <a:pt x="9846" y="56433"/>
                  </a:lnTo>
                  <a:lnTo>
                    <a:pt x="9128" y="56433"/>
                  </a:lnTo>
                  <a:lnTo>
                    <a:pt x="9128" y="56708"/>
                  </a:lnTo>
                  <a:lnTo>
                    <a:pt x="8410" y="59725"/>
                  </a:lnTo>
                  <a:lnTo>
                    <a:pt x="7835" y="61881"/>
                  </a:lnTo>
                  <a:lnTo>
                    <a:pt x="8123" y="61881"/>
                  </a:lnTo>
                  <a:lnTo>
                    <a:pt x="9128" y="61058"/>
                  </a:lnTo>
                  <a:lnTo>
                    <a:pt x="9415" y="62429"/>
                  </a:lnTo>
                  <a:lnTo>
                    <a:pt x="10133" y="61058"/>
                  </a:lnTo>
                  <a:lnTo>
                    <a:pt x="11835" y="60783"/>
                  </a:lnTo>
                  <a:lnTo>
                    <a:pt x="12123" y="59960"/>
                  </a:lnTo>
                  <a:lnTo>
                    <a:pt x="12841" y="60509"/>
                  </a:lnTo>
                  <a:lnTo>
                    <a:pt x="12841" y="60783"/>
                  </a:lnTo>
                  <a:lnTo>
                    <a:pt x="13682" y="59960"/>
                  </a:lnTo>
                  <a:lnTo>
                    <a:pt x="14256" y="61606"/>
                  </a:lnTo>
                  <a:lnTo>
                    <a:pt x="15405" y="62155"/>
                  </a:lnTo>
                  <a:lnTo>
                    <a:pt x="16123" y="65996"/>
                  </a:lnTo>
                  <a:lnTo>
                    <a:pt x="16410" y="65996"/>
                  </a:lnTo>
                  <a:lnTo>
                    <a:pt x="17682" y="64898"/>
                  </a:lnTo>
                  <a:lnTo>
                    <a:pt x="18256" y="64898"/>
                  </a:lnTo>
                  <a:lnTo>
                    <a:pt x="18400" y="64350"/>
                  </a:lnTo>
                  <a:lnTo>
                    <a:pt x="18830" y="64350"/>
                  </a:lnTo>
                  <a:lnTo>
                    <a:pt x="18830" y="62978"/>
                  </a:lnTo>
                  <a:lnTo>
                    <a:pt x="20820" y="58628"/>
                  </a:lnTo>
                  <a:lnTo>
                    <a:pt x="20964" y="57256"/>
                  </a:lnTo>
                  <a:lnTo>
                    <a:pt x="23528" y="56982"/>
                  </a:lnTo>
                  <a:lnTo>
                    <a:pt x="24246" y="56982"/>
                  </a:lnTo>
                  <a:lnTo>
                    <a:pt x="25969" y="58079"/>
                  </a:lnTo>
                  <a:lnTo>
                    <a:pt x="25969" y="58628"/>
                  </a:lnTo>
                  <a:lnTo>
                    <a:pt x="26523" y="59451"/>
                  </a:lnTo>
                  <a:lnTo>
                    <a:pt x="27097" y="59960"/>
                  </a:lnTo>
                  <a:lnTo>
                    <a:pt x="26523" y="62978"/>
                  </a:lnTo>
                  <a:lnTo>
                    <a:pt x="27528" y="64624"/>
                  </a:lnTo>
                  <a:lnTo>
                    <a:pt x="28676" y="65721"/>
                  </a:lnTo>
                  <a:lnTo>
                    <a:pt x="29682" y="67054"/>
                  </a:lnTo>
                  <a:lnTo>
                    <a:pt x="30379" y="67602"/>
                  </a:lnTo>
                  <a:lnTo>
                    <a:pt x="31815" y="67328"/>
                  </a:lnTo>
                  <a:lnTo>
                    <a:pt x="32533" y="68700"/>
                  </a:lnTo>
                  <a:lnTo>
                    <a:pt x="33517" y="70071"/>
                  </a:lnTo>
                  <a:lnTo>
                    <a:pt x="33661" y="70620"/>
                  </a:lnTo>
                  <a:lnTo>
                    <a:pt x="33805" y="70894"/>
                  </a:lnTo>
                  <a:lnTo>
                    <a:pt x="34379" y="71443"/>
                  </a:lnTo>
                  <a:lnTo>
                    <a:pt x="34953" y="72540"/>
                  </a:lnTo>
                  <a:lnTo>
                    <a:pt x="35671" y="74696"/>
                  </a:lnTo>
                  <a:lnTo>
                    <a:pt x="37087" y="72775"/>
                  </a:lnTo>
                  <a:lnTo>
                    <a:pt x="38953" y="74421"/>
                  </a:lnTo>
                  <a:lnTo>
                    <a:pt x="39815" y="74970"/>
                  </a:lnTo>
                  <a:lnTo>
                    <a:pt x="40656" y="76342"/>
                  </a:lnTo>
                  <a:lnTo>
                    <a:pt x="41087" y="77439"/>
                  </a:lnTo>
                  <a:lnTo>
                    <a:pt x="41805" y="77988"/>
                  </a:lnTo>
                  <a:lnTo>
                    <a:pt x="42953" y="77988"/>
                  </a:lnTo>
                  <a:lnTo>
                    <a:pt x="43794" y="79085"/>
                  </a:lnTo>
                  <a:lnTo>
                    <a:pt x="43651" y="80966"/>
                  </a:lnTo>
                  <a:lnTo>
                    <a:pt x="44082" y="81515"/>
                  </a:lnTo>
                  <a:lnTo>
                    <a:pt x="44656" y="82612"/>
                  </a:lnTo>
                  <a:lnTo>
                    <a:pt x="44656" y="83709"/>
                  </a:lnTo>
                  <a:lnTo>
                    <a:pt x="44800" y="84258"/>
                  </a:lnTo>
                  <a:lnTo>
                    <a:pt x="46646" y="86688"/>
                  </a:lnTo>
                  <a:lnTo>
                    <a:pt x="46646" y="87511"/>
                  </a:lnTo>
                  <a:lnTo>
                    <a:pt x="47651" y="87511"/>
                  </a:lnTo>
                  <a:lnTo>
                    <a:pt x="48082" y="87511"/>
                  </a:lnTo>
                  <a:lnTo>
                    <a:pt x="48082" y="86962"/>
                  </a:lnTo>
                  <a:lnTo>
                    <a:pt x="48082" y="85355"/>
                  </a:lnTo>
                  <a:lnTo>
                    <a:pt x="48800" y="84258"/>
                  </a:lnTo>
                  <a:lnTo>
                    <a:pt x="49928" y="84258"/>
                  </a:lnTo>
                  <a:lnTo>
                    <a:pt x="51076" y="84258"/>
                  </a:lnTo>
                  <a:lnTo>
                    <a:pt x="52656" y="84807"/>
                  </a:lnTo>
                  <a:lnTo>
                    <a:pt x="53353" y="86414"/>
                  </a:lnTo>
                  <a:lnTo>
                    <a:pt x="54646" y="87785"/>
                  </a:lnTo>
                  <a:lnTo>
                    <a:pt x="55364" y="88060"/>
                  </a:lnTo>
                  <a:lnTo>
                    <a:pt x="55938" y="89157"/>
                  </a:lnTo>
                  <a:lnTo>
                    <a:pt x="56205" y="89157"/>
                  </a:lnTo>
                  <a:lnTo>
                    <a:pt x="56779" y="89157"/>
                  </a:lnTo>
                  <a:lnTo>
                    <a:pt x="57497" y="90803"/>
                  </a:lnTo>
                  <a:lnTo>
                    <a:pt x="57497" y="92410"/>
                  </a:lnTo>
                  <a:lnTo>
                    <a:pt x="58071" y="92410"/>
                  </a:lnTo>
                  <a:lnTo>
                    <a:pt x="59794" y="88608"/>
                  </a:lnTo>
                  <a:lnTo>
                    <a:pt x="60923" y="85591"/>
                  </a:lnTo>
                  <a:lnTo>
                    <a:pt x="61353" y="86414"/>
                  </a:lnTo>
                  <a:lnTo>
                    <a:pt x="60923" y="88608"/>
                  </a:lnTo>
                  <a:lnTo>
                    <a:pt x="61928" y="89431"/>
                  </a:lnTo>
                  <a:lnTo>
                    <a:pt x="62502" y="89980"/>
                  </a:lnTo>
                  <a:lnTo>
                    <a:pt x="63917" y="89980"/>
                  </a:lnTo>
                  <a:lnTo>
                    <a:pt x="64061" y="89431"/>
                  </a:lnTo>
                  <a:lnTo>
                    <a:pt x="65210" y="88060"/>
                  </a:lnTo>
                  <a:lnTo>
                    <a:pt x="67343" y="88883"/>
                  </a:lnTo>
                  <a:lnTo>
                    <a:pt x="67487" y="89157"/>
                  </a:lnTo>
                  <a:lnTo>
                    <a:pt x="69210" y="89157"/>
                  </a:lnTo>
                  <a:lnTo>
                    <a:pt x="69620" y="88883"/>
                  </a:lnTo>
                  <a:lnTo>
                    <a:pt x="69620" y="88060"/>
                  </a:lnTo>
                  <a:lnTo>
                    <a:pt x="68061" y="86414"/>
                  </a:lnTo>
                  <a:lnTo>
                    <a:pt x="67487" y="84807"/>
                  </a:lnTo>
                  <a:lnTo>
                    <a:pt x="70051" y="83984"/>
                  </a:lnTo>
                  <a:lnTo>
                    <a:pt x="70338" y="83984"/>
                  </a:lnTo>
                  <a:lnTo>
                    <a:pt x="70769" y="82887"/>
                  </a:lnTo>
                  <a:lnTo>
                    <a:pt x="71630" y="81789"/>
                  </a:lnTo>
                  <a:lnTo>
                    <a:pt x="72061" y="80418"/>
                  </a:lnTo>
                  <a:lnTo>
                    <a:pt x="73189" y="80143"/>
                  </a:lnTo>
                  <a:lnTo>
                    <a:pt x="73907" y="80143"/>
                  </a:lnTo>
                  <a:lnTo>
                    <a:pt x="73907" y="79595"/>
                  </a:lnTo>
                  <a:lnTo>
                    <a:pt x="75200" y="77439"/>
                  </a:lnTo>
                  <a:lnTo>
                    <a:pt x="76184" y="79595"/>
                  </a:lnTo>
                  <a:lnTo>
                    <a:pt x="76041" y="80966"/>
                  </a:lnTo>
                  <a:lnTo>
                    <a:pt x="76328" y="81241"/>
                  </a:lnTo>
                  <a:lnTo>
                    <a:pt x="77333" y="82338"/>
                  </a:lnTo>
                  <a:lnTo>
                    <a:pt x="78051" y="83709"/>
                  </a:lnTo>
                  <a:lnTo>
                    <a:pt x="78338" y="84258"/>
                  </a:lnTo>
                  <a:lnTo>
                    <a:pt x="78625" y="83984"/>
                  </a:lnTo>
                  <a:lnTo>
                    <a:pt x="79343" y="84258"/>
                  </a:lnTo>
                  <a:lnTo>
                    <a:pt x="79610" y="83435"/>
                  </a:lnTo>
                  <a:lnTo>
                    <a:pt x="81333" y="83984"/>
                  </a:lnTo>
                  <a:lnTo>
                    <a:pt x="81476" y="84258"/>
                  </a:lnTo>
                  <a:lnTo>
                    <a:pt x="81620" y="85355"/>
                  </a:lnTo>
                  <a:lnTo>
                    <a:pt x="81046" y="86414"/>
                  </a:lnTo>
                  <a:lnTo>
                    <a:pt x="80615" y="87785"/>
                  </a:lnTo>
                  <a:lnTo>
                    <a:pt x="80615" y="88060"/>
                  </a:lnTo>
                  <a:lnTo>
                    <a:pt x="81620" y="87511"/>
                  </a:lnTo>
                  <a:lnTo>
                    <a:pt x="82625" y="88883"/>
                  </a:lnTo>
                  <a:lnTo>
                    <a:pt x="83035" y="88608"/>
                  </a:lnTo>
                  <a:lnTo>
                    <a:pt x="84041" y="86962"/>
                  </a:lnTo>
                  <a:lnTo>
                    <a:pt x="84902" y="86962"/>
                  </a:lnTo>
                  <a:lnTo>
                    <a:pt x="86030" y="86962"/>
                  </a:lnTo>
                  <a:lnTo>
                    <a:pt x="86174" y="87511"/>
                  </a:lnTo>
                  <a:lnTo>
                    <a:pt x="86174" y="87785"/>
                  </a:lnTo>
                  <a:lnTo>
                    <a:pt x="85476" y="90529"/>
                  </a:lnTo>
                  <a:lnTo>
                    <a:pt x="84328" y="93781"/>
                  </a:lnTo>
                  <a:lnTo>
                    <a:pt x="83753" y="95702"/>
                  </a:lnTo>
                  <a:lnTo>
                    <a:pt x="82892" y="95976"/>
                  </a:lnTo>
                  <a:lnTo>
                    <a:pt x="83035" y="97622"/>
                  </a:lnTo>
                  <a:lnTo>
                    <a:pt x="82748" y="97622"/>
                  </a:lnTo>
                  <a:lnTo>
                    <a:pt x="82625" y="98131"/>
                  </a:lnTo>
                  <a:lnTo>
                    <a:pt x="83035" y="99777"/>
                  </a:lnTo>
                  <a:lnTo>
                    <a:pt x="84184" y="101698"/>
                  </a:lnTo>
                  <a:lnTo>
                    <a:pt x="83753" y="103069"/>
                  </a:lnTo>
                  <a:lnTo>
                    <a:pt x="84902" y="104402"/>
                  </a:lnTo>
                  <a:lnTo>
                    <a:pt x="84902" y="106048"/>
                  </a:lnTo>
                  <a:lnTo>
                    <a:pt x="84902" y="108242"/>
                  </a:lnTo>
                  <a:lnTo>
                    <a:pt x="86605" y="110437"/>
                  </a:lnTo>
                  <a:lnTo>
                    <a:pt x="87466" y="110947"/>
                  </a:lnTo>
                  <a:lnTo>
                    <a:pt x="88184" y="112318"/>
                  </a:lnTo>
                  <a:lnTo>
                    <a:pt x="89312" y="113964"/>
                  </a:lnTo>
                  <a:lnTo>
                    <a:pt x="89456" y="113964"/>
                  </a:lnTo>
                  <a:lnTo>
                    <a:pt x="90317" y="113690"/>
                  </a:lnTo>
                  <a:lnTo>
                    <a:pt x="91323" y="113964"/>
                  </a:lnTo>
                  <a:lnTo>
                    <a:pt x="91753" y="113964"/>
                  </a:lnTo>
                  <a:lnTo>
                    <a:pt x="91753" y="115062"/>
                  </a:lnTo>
                  <a:lnTo>
                    <a:pt x="92882" y="116159"/>
                  </a:lnTo>
                  <a:lnTo>
                    <a:pt x="94174" y="118314"/>
                  </a:lnTo>
                  <a:lnTo>
                    <a:pt x="95035" y="118314"/>
                  </a:lnTo>
                  <a:lnTo>
                    <a:pt x="96020" y="118589"/>
                  </a:lnTo>
                  <a:lnTo>
                    <a:pt x="96738" y="119412"/>
                  </a:lnTo>
                  <a:lnTo>
                    <a:pt x="97025" y="119960"/>
                  </a:lnTo>
                  <a:lnTo>
                    <a:pt x="98174" y="118863"/>
                  </a:lnTo>
                  <a:lnTo>
                    <a:pt x="97743" y="117766"/>
                  </a:lnTo>
                  <a:lnTo>
                    <a:pt x="97887" y="115885"/>
                  </a:lnTo>
                  <a:lnTo>
                    <a:pt x="98461" y="115062"/>
                  </a:lnTo>
                  <a:lnTo>
                    <a:pt x="98461" y="113690"/>
                  </a:lnTo>
                  <a:lnTo>
                    <a:pt x="99589" y="112044"/>
                  </a:lnTo>
                  <a:lnTo>
                    <a:pt x="99179" y="110672"/>
                  </a:lnTo>
                  <a:lnTo>
                    <a:pt x="99446" y="109614"/>
                  </a:lnTo>
                  <a:lnTo>
                    <a:pt x="99876" y="108242"/>
                  </a:lnTo>
                  <a:lnTo>
                    <a:pt x="100307" y="106596"/>
                  </a:lnTo>
                  <a:lnTo>
                    <a:pt x="99876" y="105774"/>
                  </a:lnTo>
                  <a:lnTo>
                    <a:pt x="100164" y="104167"/>
                  </a:lnTo>
                  <a:lnTo>
                    <a:pt x="100307" y="104167"/>
                  </a:lnTo>
                  <a:lnTo>
                    <a:pt x="101169" y="104676"/>
                  </a:lnTo>
                  <a:lnTo>
                    <a:pt x="101456" y="104951"/>
                  </a:lnTo>
                  <a:lnTo>
                    <a:pt x="102174" y="105499"/>
                  </a:lnTo>
                  <a:lnTo>
                    <a:pt x="102174" y="104676"/>
                  </a:lnTo>
                  <a:lnTo>
                    <a:pt x="102441" y="104676"/>
                  </a:lnTo>
                  <a:lnTo>
                    <a:pt x="103158" y="104951"/>
                  </a:lnTo>
                  <a:lnTo>
                    <a:pt x="103158" y="104402"/>
                  </a:lnTo>
                  <a:lnTo>
                    <a:pt x="103733" y="103579"/>
                  </a:lnTo>
                  <a:lnTo>
                    <a:pt x="104451" y="103579"/>
                  </a:lnTo>
                  <a:lnTo>
                    <a:pt x="105169" y="102246"/>
                  </a:lnTo>
                  <a:lnTo>
                    <a:pt x="105600" y="100875"/>
                  </a:lnTo>
                  <a:lnTo>
                    <a:pt x="106297" y="101698"/>
                  </a:lnTo>
                  <a:lnTo>
                    <a:pt x="106441" y="101972"/>
                  </a:lnTo>
                  <a:lnTo>
                    <a:pt x="107158" y="100875"/>
                  </a:lnTo>
                  <a:lnTo>
                    <a:pt x="107733" y="100875"/>
                  </a:lnTo>
                  <a:lnTo>
                    <a:pt x="108164" y="100875"/>
                  </a:lnTo>
                  <a:lnTo>
                    <a:pt x="108307" y="101698"/>
                  </a:lnTo>
                  <a:lnTo>
                    <a:pt x="108594" y="101698"/>
                  </a:lnTo>
                  <a:lnTo>
                    <a:pt x="108882" y="100875"/>
                  </a:lnTo>
                  <a:lnTo>
                    <a:pt x="109292" y="101423"/>
                  </a:lnTo>
                  <a:lnTo>
                    <a:pt x="109866" y="100326"/>
                  </a:lnTo>
                  <a:lnTo>
                    <a:pt x="111876" y="98406"/>
                  </a:lnTo>
                  <a:lnTo>
                    <a:pt x="111876" y="99777"/>
                  </a:lnTo>
                  <a:lnTo>
                    <a:pt x="111733" y="101423"/>
                  </a:lnTo>
                  <a:lnTo>
                    <a:pt x="112143" y="102795"/>
                  </a:lnTo>
                  <a:lnTo>
                    <a:pt x="111589" y="104402"/>
                  </a:lnTo>
                  <a:lnTo>
                    <a:pt x="111158" y="104676"/>
                  </a:lnTo>
                  <a:lnTo>
                    <a:pt x="112430" y="106596"/>
                  </a:lnTo>
                  <a:lnTo>
                    <a:pt x="112574" y="106596"/>
                  </a:lnTo>
                  <a:lnTo>
                    <a:pt x="112574" y="107968"/>
                  </a:lnTo>
                  <a:lnTo>
                    <a:pt x="112430" y="108242"/>
                  </a:lnTo>
                  <a:lnTo>
                    <a:pt x="112574" y="108791"/>
                  </a:lnTo>
                  <a:lnTo>
                    <a:pt x="112861" y="109340"/>
                  </a:lnTo>
                  <a:lnTo>
                    <a:pt x="113148" y="109340"/>
                  </a:lnTo>
                  <a:lnTo>
                    <a:pt x="113579" y="108791"/>
                  </a:lnTo>
                  <a:lnTo>
                    <a:pt x="113866" y="107419"/>
                  </a:lnTo>
                  <a:lnTo>
                    <a:pt x="114420" y="107145"/>
                  </a:lnTo>
                  <a:lnTo>
                    <a:pt x="114420" y="109340"/>
                  </a:lnTo>
                  <a:lnTo>
                    <a:pt x="114994" y="109340"/>
                  </a:lnTo>
                  <a:lnTo>
                    <a:pt x="114994" y="110947"/>
                  </a:lnTo>
                  <a:lnTo>
                    <a:pt x="115282" y="110947"/>
                  </a:lnTo>
                  <a:lnTo>
                    <a:pt x="115548" y="110947"/>
                  </a:lnTo>
                  <a:lnTo>
                    <a:pt x="115282" y="112318"/>
                  </a:lnTo>
                  <a:lnTo>
                    <a:pt x="115548" y="112593"/>
                  </a:lnTo>
                  <a:lnTo>
                    <a:pt x="116266" y="112593"/>
                  </a:lnTo>
                  <a:lnTo>
                    <a:pt x="117702" y="112593"/>
                  </a:lnTo>
                  <a:lnTo>
                    <a:pt x="117702" y="110437"/>
                  </a:lnTo>
                  <a:lnTo>
                    <a:pt x="118276" y="110437"/>
                  </a:lnTo>
                  <a:lnTo>
                    <a:pt x="118974" y="109614"/>
                  </a:lnTo>
                  <a:lnTo>
                    <a:pt x="119261" y="108791"/>
                  </a:lnTo>
                  <a:lnTo>
                    <a:pt x="119548" y="108517"/>
                  </a:lnTo>
                  <a:lnTo>
                    <a:pt x="118974" y="107968"/>
                  </a:lnTo>
                  <a:lnTo>
                    <a:pt x="119548" y="106871"/>
                  </a:lnTo>
                  <a:lnTo>
                    <a:pt x="119261" y="104951"/>
                  </a:lnTo>
                  <a:lnTo>
                    <a:pt x="119261" y="103579"/>
                  </a:lnTo>
                  <a:lnTo>
                    <a:pt x="119692" y="102795"/>
                  </a:lnTo>
                  <a:lnTo>
                    <a:pt x="119835" y="101698"/>
                  </a:lnTo>
                  <a:lnTo>
                    <a:pt x="119979" y="100326"/>
                  </a:lnTo>
                  <a:lnTo>
                    <a:pt x="119835" y="100326"/>
                  </a:lnTo>
                  <a:lnTo>
                    <a:pt x="118974" y="99777"/>
                  </a:lnTo>
                  <a:lnTo>
                    <a:pt x="117846" y="98954"/>
                  </a:lnTo>
                  <a:lnTo>
                    <a:pt x="115835" y="95427"/>
                  </a:lnTo>
                  <a:lnTo>
                    <a:pt x="113989" y="90803"/>
                  </a:lnTo>
                  <a:lnTo>
                    <a:pt x="113579" y="91312"/>
                  </a:lnTo>
                  <a:lnTo>
                    <a:pt x="111589" y="87785"/>
                  </a:lnTo>
                  <a:lnTo>
                    <a:pt x="109723" y="83709"/>
                  </a:lnTo>
                  <a:lnTo>
                    <a:pt x="109579" y="83435"/>
                  </a:lnTo>
                  <a:lnTo>
                    <a:pt x="109579" y="82887"/>
                  </a:lnTo>
                  <a:lnTo>
                    <a:pt x="109148" y="82612"/>
                  </a:lnTo>
                  <a:lnTo>
                    <a:pt x="107589" y="78497"/>
                  </a:lnTo>
                  <a:lnTo>
                    <a:pt x="106441" y="71992"/>
                  </a:lnTo>
                  <a:lnTo>
                    <a:pt x="105600" y="66819"/>
                  </a:lnTo>
                  <a:lnTo>
                    <a:pt x="105456" y="62978"/>
                  </a:lnTo>
                  <a:lnTo>
                    <a:pt x="104882" y="59960"/>
                  </a:lnTo>
                  <a:lnTo>
                    <a:pt x="104164" y="55336"/>
                  </a:lnTo>
                  <a:lnTo>
                    <a:pt x="104307" y="45264"/>
                  </a:lnTo>
                  <a:lnTo>
                    <a:pt x="103876" y="43618"/>
                  </a:lnTo>
                  <a:lnTo>
                    <a:pt x="103733" y="44167"/>
                  </a:lnTo>
                  <a:lnTo>
                    <a:pt x="103589" y="43892"/>
                  </a:lnTo>
                  <a:lnTo>
                    <a:pt x="102871" y="39268"/>
                  </a:lnTo>
                  <a:lnTo>
                    <a:pt x="103015" y="32449"/>
                  </a:lnTo>
                  <a:lnTo>
                    <a:pt x="104164" y="27276"/>
                  </a:lnTo>
                  <a:lnTo>
                    <a:pt x="104164" y="27001"/>
                  </a:lnTo>
                  <a:lnTo>
                    <a:pt x="103158" y="27550"/>
                  </a:lnTo>
                  <a:lnTo>
                    <a:pt x="104164" y="26178"/>
                  </a:lnTo>
                  <a:lnTo>
                    <a:pt x="104164" y="25081"/>
                  </a:lnTo>
                  <a:lnTo>
                    <a:pt x="104882" y="24532"/>
                  </a:lnTo>
                  <a:lnTo>
                    <a:pt x="105866" y="25081"/>
                  </a:lnTo>
                  <a:lnTo>
                    <a:pt x="106297" y="27276"/>
                  </a:lnTo>
                  <a:lnTo>
                    <a:pt x="106871" y="28647"/>
                  </a:lnTo>
                  <a:lnTo>
                    <a:pt x="106441" y="28647"/>
                  </a:lnTo>
                  <a:lnTo>
                    <a:pt x="107876" y="29706"/>
                  </a:lnTo>
                  <a:lnTo>
                    <a:pt x="106297" y="27001"/>
                  </a:lnTo>
                  <a:lnTo>
                    <a:pt x="106153" y="24532"/>
                  </a:lnTo>
                  <a:lnTo>
                    <a:pt x="104594" y="23984"/>
                  </a:lnTo>
                  <a:lnTo>
                    <a:pt x="104164" y="22612"/>
                  </a:lnTo>
                  <a:lnTo>
                    <a:pt x="104307" y="21005"/>
                  </a:lnTo>
                  <a:lnTo>
                    <a:pt x="104164" y="19634"/>
                  </a:lnTo>
                  <a:lnTo>
                    <a:pt x="104451" y="17988"/>
                  </a:lnTo>
                  <a:lnTo>
                    <a:pt x="103876" y="16655"/>
                  </a:lnTo>
                  <a:lnTo>
                    <a:pt x="103446" y="17165"/>
                  </a:lnTo>
                  <a:lnTo>
                    <a:pt x="103446" y="16655"/>
                  </a:lnTo>
                  <a:lnTo>
                    <a:pt x="103158" y="16890"/>
                  </a:lnTo>
                  <a:lnTo>
                    <a:pt x="102871" y="17165"/>
                  </a:lnTo>
                  <a:lnTo>
                    <a:pt x="102297" y="18262"/>
                  </a:lnTo>
                  <a:lnTo>
                    <a:pt x="101025" y="18262"/>
                  </a:lnTo>
                  <a:lnTo>
                    <a:pt x="100307" y="16890"/>
                  </a:lnTo>
                  <a:lnTo>
                    <a:pt x="99876" y="17439"/>
                  </a:lnTo>
                  <a:lnTo>
                    <a:pt x="99446" y="17988"/>
                  </a:lnTo>
                  <a:lnTo>
                    <a:pt x="98461" y="16655"/>
                  </a:lnTo>
                  <a:lnTo>
                    <a:pt x="98461" y="15558"/>
                  </a:lnTo>
                  <a:lnTo>
                    <a:pt x="97887" y="15284"/>
                  </a:lnTo>
                  <a:lnTo>
                    <a:pt x="97887" y="14186"/>
                  </a:lnTo>
                  <a:lnTo>
                    <a:pt x="97456" y="14461"/>
                  </a:lnTo>
                  <a:lnTo>
                    <a:pt x="97169" y="14186"/>
                  </a:lnTo>
                  <a:lnTo>
                    <a:pt x="96738" y="14461"/>
                  </a:lnTo>
                  <a:lnTo>
                    <a:pt x="96307" y="13638"/>
                  </a:lnTo>
                  <a:lnTo>
                    <a:pt x="95035" y="13638"/>
                  </a:lnTo>
                  <a:lnTo>
                    <a:pt x="94174" y="13089"/>
                  </a:lnTo>
                  <a:lnTo>
                    <a:pt x="93456" y="12815"/>
                  </a:lnTo>
                  <a:lnTo>
                    <a:pt x="92164" y="13638"/>
                  </a:lnTo>
                  <a:lnTo>
                    <a:pt x="89456" y="14186"/>
                  </a:lnTo>
                  <a:lnTo>
                    <a:pt x="89046" y="14186"/>
                  </a:lnTo>
                  <a:lnTo>
                    <a:pt x="87753" y="13638"/>
                  </a:lnTo>
                  <a:lnTo>
                    <a:pt x="86892" y="15284"/>
                  </a:lnTo>
                  <a:lnTo>
                    <a:pt x="86030" y="15558"/>
                  </a:lnTo>
                  <a:lnTo>
                    <a:pt x="85743" y="16107"/>
                  </a:lnTo>
                  <a:lnTo>
                    <a:pt x="85743" y="17439"/>
                  </a:lnTo>
                  <a:lnTo>
                    <a:pt x="85333" y="17988"/>
                  </a:lnTo>
                  <a:lnTo>
                    <a:pt x="82892" y="19634"/>
                  </a:lnTo>
                  <a:lnTo>
                    <a:pt x="82051" y="21005"/>
                  </a:lnTo>
                  <a:lnTo>
                    <a:pt x="80758" y="21005"/>
                  </a:lnTo>
                  <a:lnTo>
                    <a:pt x="80615" y="19359"/>
                  </a:lnTo>
                  <a:lnTo>
                    <a:pt x="79343" y="17988"/>
                  </a:lnTo>
                  <a:lnTo>
                    <a:pt x="78625" y="17165"/>
                  </a:lnTo>
                  <a:lnTo>
                    <a:pt x="76615" y="17165"/>
                  </a:lnTo>
                  <a:lnTo>
                    <a:pt x="76328" y="17165"/>
                  </a:lnTo>
                  <a:lnTo>
                    <a:pt x="75200" y="17988"/>
                  </a:lnTo>
                  <a:lnTo>
                    <a:pt x="75200" y="16107"/>
                  </a:lnTo>
                  <a:lnTo>
                    <a:pt x="74194" y="15832"/>
                  </a:lnTo>
                  <a:lnTo>
                    <a:pt x="73476" y="15558"/>
                  </a:lnTo>
                  <a:lnTo>
                    <a:pt x="72923" y="16107"/>
                  </a:lnTo>
                  <a:lnTo>
                    <a:pt x="71917" y="15284"/>
                  </a:lnTo>
                  <a:lnTo>
                    <a:pt x="71343" y="15558"/>
                  </a:lnTo>
                  <a:lnTo>
                    <a:pt x="71200" y="15284"/>
                  </a:lnTo>
                  <a:lnTo>
                    <a:pt x="71200" y="15558"/>
                  </a:lnTo>
                  <a:lnTo>
                    <a:pt x="70338" y="15558"/>
                  </a:lnTo>
                  <a:lnTo>
                    <a:pt x="70051" y="16890"/>
                  </a:lnTo>
                  <a:lnTo>
                    <a:pt x="69210" y="16107"/>
                  </a:lnTo>
                </a:path>
              </a:pathLst>
            </a:custGeom>
            <a:solidFill>
              <a:schemeClr val="accent1"/>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44" name="Shape 3144"/>
            <p:cNvSpPr/>
            <p:nvPr/>
          </p:nvSpPr>
          <p:spPr>
            <a:xfrm>
              <a:off x="13724362" y="5015280"/>
              <a:ext cx="1990336" cy="917560"/>
            </a:xfrm>
            <a:custGeom>
              <a:avLst/>
              <a:gdLst/>
              <a:ahLst/>
              <a:cxnLst/>
              <a:rect l="0" t="0" r="0" b="0"/>
              <a:pathLst>
                <a:path w="120000" h="120000" extrusionOk="0">
                  <a:moveTo>
                    <a:pt x="24237" y="75560"/>
                  </a:moveTo>
                  <a:lnTo>
                    <a:pt x="24237" y="74700"/>
                  </a:lnTo>
                  <a:lnTo>
                    <a:pt x="23246" y="73411"/>
                  </a:lnTo>
                  <a:lnTo>
                    <a:pt x="23246" y="72982"/>
                  </a:lnTo>
                  <a:lnTo>
                    <a:pt x="22652" y="72552"/>
                  </a:lnTo>
                  <a:lnTo>
                    <a:pt x="23445" y="70465"/>
                  </a:lnTo>
                  <a:lnTo>
                    <a:pt x="24832" y="69606"/>
                  </a:lnTo>
                  <a:lnTo>
                    <a:pt x="25823" y="71324"/>
                  </a:lnTo>
                  <a:lnTo>
                    <a:pt x="26984" y="70465"/>
                  </a:lnTo>
                  <a:lnTo>
                    <a:pt x="27579" y="68317"/>
                  </a:lnTo>
                  <a:lnTo>
                    <a:pt x="27975" y="67457"/>
                  </a:lnTo>
                  <a:lnTo>
                    <a:pt x="27975" y="64879"/>
                  </a:lnTo>
                  <a:lnTo>
                    <a:pt x="27777" y="63161"/>
                  </a:lnTo>
                  <a:lnTo>
                    <a:pt x="26984" y="62301"/>
                  </a:lnTo>
                  <a:lnTo>
                    <a:pt x="26786" y="60583"/>
                  </a:lnTo>
                  <a:lnTo>
                    <a:pt x="26786" y="59785"/>
                  </a:lnTo>
                  <a:lnTo>
                    <a:pt x="27182" y="58925"/>
                  </a:lnTo>
                  <a:lnTo>
                    <a:pt x="26389" y="56777"/>
                  </a:lnTo>
                  <a:lnTo>
                    <a:pt x="27777" y="53340"/>
                  </a:lnTo>
                  <a:lnTo>
                    <a:pt x="26389" y="51621"/>
                  </a:lnTo>
                  <a:lnTo>
                    <a:pt x="26389" y="49534"/>
                  </a:lnTo>
                  <a:lnTo>
                    <a:pt x="27579" y="48675"/>
                  </a:lnTo>
                  <a:lnTo>
                    <a:pt x="28570" y="50393"/>
                  </a:lnTo>
                  <a:lnTo>
                    <a:pt x="28570" y="46956"/>
                  </a:lnTo>
                  <a:lnTo>
                    <a:pt x="28966" y="45667"/>
                  </a:lnTo>
                  <a:lnTo>
                    <a:pt x="29164" y="45667"/>
                  </a:lnTo>
                  <a:lnTo>
                    <a:pt x="29957" y="45667"/>
                  </a:lnTo>
                  <a:lnTo>
                    <a:pt x="30523" y="42659"/>
                  </a:lnTo>
                  <a:lnTo>
                    <a:pt x="30325" y="41002"/>
                  </a:lnTo>
                  <a:lnTo>
                    <a:pt x="30523" y="40572"/>
                  </a:lnTo>
                  <a:lnTo>
                    <a:pt x="30523" y="39283"/>
                  </a:lnTo>
                  <a:lnTo>
                    <a:pt x="30523" y="38854"/>
                  </a:lnTo>
                  <a:lnTo>
                    <a:pt x="30722" y="38854"/>
                  </a:lnTo>
                  <a:lnTo>
                    <a:pt x="31514" y="37565"/>
                  </a:lnTo>
                  <a:lnTo>
                    <a:pt x="32307" y="37135"/>
                  </a:lnTo>
                  <a:lnTo>
                    <a:pt x="33298" y="35416"/>
                  </a:lnTo>
                  <a:lnTo>
                    <a:pt x="33695" y="33268"/>
                  </a:lnTo>
                  <a:lnTo>
                    <a:pt x="33298" y="30322"/>
                  </a:lnTo>
                  <a:lnTo>
                    <a:pt x="33298" y="29462"/>
                  </a:lnTo>
                  <a:lnTo>
                    <a:pt x="32704" y="28173"/>
                  </a:lnTo>
                  <a:lnTo>
                    <a:pt x="32902" y="26455"/>
                  </a:lnTo>
                  <a:lnTo>
                    <a:pt x="34091" y="25166"/>
                  </a:lnTo>
                  <a:lnTo>
                    <a:pt x="34289" y="24306"/>
                  </a:lnTo>
                  <a:lnTo>
                    <a:pt x="33695" y="24306"/>
                  </a:lnTo>
                  <a:lnTo>
                    <a:pt x="34487" y="20930"/>
                  </a:lnTo>
                  <a:lnTo>
                    <a:pt x="35450" y="19212"/>
                  </a:lnTo>
                  <a:lnTo>
                    <a:pt x="35648" y="20930"/>
                  </a:lnTo>
                  <a:lnTo>
                    <a:pt x="36441" y="22588"/>
                  </a:lnTo>
                  <a:lnTo>
                    <a:pt x="38027" y="23447"/>
                  </a:lnTo>
                  <a:lnTo>
                    <a:pt x="38225" y="23447"/>
                  </a:lnTo>
                  <a:lnTo>
                    <a:pt x="38423" y="24736"/>
                  </a:lnTo>
                  <a:lnTo>
                    <a:pt x="39216" y="25166"/>
                  </a:lnTo>
                  <a:lnTo>
                    <a:pt x="39981" y="26455"/>
                  </a:lnTo>
                  <a:lnTo>
                    <a:pt x="40575" y="27314"/>
                  </a:lnTo>
                  <a:lnTo>
                    <a:pt x="40773" y="27314"/>
                  </a:lnTo>
                  <a:lnTo>
                    <a:pt x="40972" y="26884"/>
                  </a:lnTo>
                  <a:lnTo>
                    <a:pt x="41764" y="26455"/>
                  </a:lnTo>
                  <a:lnTo>
                    <a:pt x="42161" y="24736"/>
                  </a:lnTo>
                  <a:lnTo>
                    <a:pt x="42557" y="22219"/>
                  </a:lnTo>
                  <a:lnTo>
                    <a:pt x="43350" y="22219"/>
                  </a:lnTo>
                  <a:lnTo>
                    <a:pt x="43718" y="23017"/>
                  </a:lnTo>
                  <a:lnTo>
                    <a:pt x="44313" y="23017"/>
                  </a:lnTo>
                  <a:lnTo>
                    <a:pt x="44511" y="23447"/>
                  </a:lnTo>
                  <a:lnTo>
                    <a:pt x="45502" y="20501"/>
                  </a:lnTo>
                  <a:lnTo>
                    <a:pt x="45899" y="22219"/>
                  </a:lnTo>
                  <a:lnTo>
                    <a:pt x="49042" y="22219"/>
                  </a:lnTo>
                  <a:lnTo>
                    <a:pt x="49834" y="22588"/>
                  </a:lnTo>
                  <a:lnTo>
                    <a:pt x="50429" y="22588"/>
                  </a:lnTo>
                  <a:lnTo>
                    <a:pt x="50231" y="20501"/>
                  </a:lnTo>
                  <a:lnTo>
                    <a:pt x="51024" y="19212"/>
                  </a:lnTo>
                  <a:lnTo>
                    <a:pt x="51816" y="18352"/>
                  </a:lnTo>
                  <a:lnTo>
                    <a:pt x="52015" y="16634"/>
                  </a:lnTo>
                  <a:lnTo>
                    <a:pt x="51420" y="14915"/>
                  </a:lnTo>
                  <a:lnTo>
                    <a:pt x="52015" y="14056"/>
                  </a:lnTo>
                  <a:lnTo>
                    <a:pt x="52015" y="13196"/>
                  </a:lnTo>
                  <a:lnTo>
                    <a:pt x="52411" y="12337"/>
                  </a:lnTo>
                  <a:lnTo>
                    <a:pt x="52807" y="11969"/>
                  </a:lnTo>
                  <a:lnTo>
                    <a:pt x="52807" y="12337"/>
                  </a:lnTo>
                  <a:lnTo>
                    <a:pt x="54563" y="12337"/>
                  </a:lnTo>
                  <a:lnTo>
                    <a:pt x="55752" y="12767"/>
                  </a:lnTo>
                  <a:lnTo>
                    <a:pt x="55752" y="12337"/>
                  </a:lnTo>
                  <a:lnTo>
                    <a:pt x="57508" y="13196"/>
                  </a:lnTo>
                  <a:lnTo>
                    <a:pt x="57706" y="14056"/>
                  </a:lnTo>
                  <a:lnTo>
                    <a:pt x="57904" y="16634"/>
                  </a:lnTo>
                  <a:lnTo>
                    <a:pt x="58499" y="17493"/>
                  </a:lnTo>
                  <a:lnTo>
                    <a:pt x="58499" y="20071"/>
                  </a:lnTo>
                  <a:lnTo>
                    <a:pt x="59292" y="20071"/>
                  </a:lnTo>
                  <a:lnTo>
                    <a:pt x="59490" y="23447"/>
                  </a:lnTo>
                  <a:lnTo>
                    <a:pt x="59688" y="24306"/>
                  </a:lnTo>
                  <a:lnTo>
                    <a:pt x="60481" y="23447"/>
                  </a:lnTo>
                  <a:lnTo>
                    <a:pt x="60679" y="22588"/>
                  </a:lnTo>
                  <a:lnTo>
                    <a:pt x="60679" y="19212"/>
                  </a:lnTo>
                  <a:lnTo>
                    <a:pt x="62067" y="17493"/>
                  </a:lnTo>
                  <a:lnTo>
                    <a:pt x="62067" y="14915"/>
                  </a:lnTo>
                  <a:lnTo>
                    <a:pt x="63822" y="14915"/>
                  </a:lnTo>
                  <a:lnTo>
                    <a:pt x="65011" y="16634"/>
                  </a:lnTo>
                  <a:lnTo>
                    <a:pt x="66002" y="15345"/>
                  </a:lnTo>
                  <a:lnTo>
                    <a:pt x="66569" y="14485"/>
                  </a:lnTo>
                  <a:lnTo>
                    <a:pt x="66201" y="13196"/>
                  </a:lnTo>
                  <a:lnTo>
                    <a:pt x="65804" y="8102"/>
                  </a:lnTo>
                  <a:lnTo>
                    <a:pt x="65210" y="6383"/>
                  </a:lnTo>
                  <a:lnTo>
                    <a:pt x="65011" y="6383"/>
                  </a:lnTo>
                  <a:lnTo>
                    <a:pt x="64813" y="4664"/>
                  </a:lnTo>
                  <a:lnTo>
                    <a:pt x="65011" y="4235"/>
                  </a:lnTo>
                  <a:lnTo>
                    <a:pt x="66201" y="2516"/>
                  </a:lnTo>
                  <a:lnTo>
                    <a:pt x="66795" y="0"/>
                  </a:lnTo>
                  <a:lnTo>
                    <a:pt x="68749" y="429"/>
                  </a:lnTo>
                  <a:lnTo>
                    <a:pt x="68947" y="1289"/>
                  </a:lnTo>
                  <a:lnTo>
                    <a:pt x="69542" y="1289"/>
                  </a:lnTo>
                  <a:lnTo>
                    <a:pt x="70731" y="859"/>
                  </a:lnTo>
                  <a:lnTo>
                    <a:pt x="71694" y="3375"/>
                  </a:lnTo>
                  <a:lnTo>
                    <a:pt x="71694" y="4235"/>
                  </a:lnTo>
                  <a:lnTo>
                    <a:pt x="72288" y="6813"/>
                  </a:lnTo>
                  <a:lnTo>
                    <a:pt x="72288" y="8102"/>
                  </a:lnTo>
                  <a:lnTo>
                    <a:pt x="73676" y="6813"/>
                  </a:lnTo>
                  <a:lnTo>
                    <a:pt x="75063" y="8531"/>
                  </a:lnTo>
                  <a:lnTo>
                    <a:pt x="75460" y="12337"/>
                  </a:lnTo>
                  <a:lnTo>
                    <a:pt x="77215" y="13196"/>
                  </a:lnTo>
                  <a:lnTo>
                    <a:pt x="79594" y="10680"/>
                  </a:lnTo>
                  <a:lnTo>
                    <a:pt x="79792" y="10680"/>
                  </a:lnTo>
                  <a:lnTo>
                    <a:pt x="79792" y="8102"/>
                  </a:lnTo>
                  <a:lnTo>
                    <a:pt x="81746" y="6813"/>
                  </a:lnTo>
                  <a:lnTo>
                    <a:pt x="82340" y="8531"/>
                  </a:lnTo>
                  <a:lnTo>
                    <a:pt x="81547" y="10250"/>
                  </a:lnTo>
                  <a:lnTo>
                    <a:pt x="83529" y="10250"/>
                  </a:lnTo>
                  <a:lnTo>
                    <a:pt x="83529" y="8531"/>
                  </a:lnTo>
                  <a:lnTo>
                    <a:pt x="84322" y="8961"/>
                  </a:lnTo>
                  <a:lnTo>
                    <a:pt x="84690" y="10250"/>
                  </a:lnTo>
                  <a:lnTo>
                    <a:pt x="86672" y="13196"/>
                  </a:lnTo>
                  <a:lnTo>
                    <a:pt x="87465" y="12337"/>
                  </a:lnTo>
                  <a:lnTo>
                    <a:pt x="88060" y="12767"/>
                  </a:lnTo>
                  <a:lnTo>
                    <a:pt x="88456" y="11109"/>
                  </a:lnTo>
                  <a:lnTo>
                    <a:pt x="88853" y="11969"/>
                  </a:lnTo>
                  <a:lnTo>
                    <a:pt x="89051" y="10250"/>
                  </a:lnTo>
                  <a:lnTo>
                    <a:pt x="89815" y="11109"/>
                  </a:lnTo>
                  <a:lnTo>
                    <a:pt x="89815" y="13196"/>
                  </a:lnTo>
                  <a:lnTo>
                    <a:pt x="90806" y="14056"/>
                  </a:lnTo>
                  <a:lnTo>
                    <a:pt x="91203" y="13196"/>
                  </a:lnTo>
                  <a:lnTo>
                    <a:pt x="91599" y="14915"/>
                  </a:lnTo>
                  <a:lnTo>
                    <a:pt x="93185" y="15345"/>
                  </a:lnTo>
                  <a:lnTo>
                    <a:pt x="93185" y="16204"/>
                  </a:lnTo>
                  <a:lnTo>
                    <a:pt x="92987" y="17063"/>
                  </a:lnTo>
                  <a:lnTo>
                    <a:pt x="93780" y="19212"/>
                  </a:lnTo>
                  <a:lnTo>
                    <a:pt x="93185" y="23017"/>
                  </a:lnTo>
                  <a:lnTo>
                    <a:pt x="93185" y="26025"/>
                  </a:lnTo>
                  <a:lnTo>
                    <a:pt x="92194" y="26025"/>
                  </a:lnTo>
                  <a:lnTo>
                    <a:pt x="92194" y="26455"/>
                  </a:lnTo>
                  <a:lnTo>
                    <a:pt x="91203" y="31181"/>
                  </a:lnTo>
                  <a:lnTo>
                    <a:pt x="90410" y="34557"/>
                  </a:lnTo>
                  <a:lnTo>
                    <a:pt x="90806" y="34557"/>
                  </a:lnTo>
                  <a:lnTo>
                    <a:pt x="92194" y="33268"/>
                  </a:lnTo>
                  <a:lnTo>
                    <a:pt x="92590" y="35416"/>
                  </a:lnTo>
                  <a:lnTo>
                    <a:pt x="93581" y="33268"/>
                  </a:lnTo>
                  <a:lnTo>
                    <a:pt x="95932" y="32838"/>
                  </a:lnTo>
                  <a:lnTo>
                    <a:pt x="96328" y="31549"/>
                  </a:lnTo>
                  <a:lnTo>
                    <a:pt x="97319" y="32409"/>
                  </a:lnTo>
                  <a:lnTo>
                    <a:pt x="97319" y="32838"/>
                  </a:lnTo>
                  <a:lnTo>
                    <a:pt x="98480" y="31549"/>
                  </a:lnTo>
                  <a:lnTo>
                    <a:pt x="99273" y="34127"/>
                  </a:lnTo>
                  <a:lnTo>
                    <a:pt x="100858" y="34987"/>
                  </a:lnTo>
                  <a:lnTo>
                    <a:pt x="101849" y="41002"/>
                  </a:lnTo>
                  <a:lnTo>
                    <a:pt x="102246" y="41002"/>
                  </a:lnTo>
                  <a:lnTo>
                    <a:pt x="103209" y="41432"/>
                  </a:lnTo>
                  <a:lnTo>
                    <a:pt x="104200" y="46526"/>
                  </a:lnTo>
                  <a:lnTo>
                    <a:pt x="105587" y="48245"/>
                  </a:lnTo>
                  <a:lnTo>
                    <a:pt x="106776" y="50823"/>
                  </a:lnTo>
                  <a:lnTo>
                    <a:pt x="107937" y="52480"/>
                  </a:lnTo>
                  <a:lnTo>
                    <a:pt x="108334" y="52480"/>
                  </a:lnTo>
                  <a:lnTo>
                    <a:pt x="108532" y="52910"/>
                  </a:lnTo>
                  <a:lnTo>
                    <a:pt x="110117" y="54629"/>
                  </a:lnTo>
                  <a:lnTo>
                    <a:pt x="110514" y="59785"/>
                  </a:lnTo>
                  <a:lnTo>
                    <a:pt x="111109" y="60583"/>
                  </a:lnTo>
                  <a:lnTo>
                    <a:pt x="110316" y="64450"/>
                  </a:lnTo>
                  <a:lnTo>
                    <a:pt x="110514" y="66598"/>
                  </a:lnTo>
                  <a:lnTo>
                    <a:pt x="111477" y="63161"/>
                  </a:lnTo>
                  <a:lnTo>
                    <a:pt x="111675" y="62731"/>
                  </a:lnTo>
                  <a:lnTo>
                    <a:pt x="112468" y="62301"/>
                  </a:lnTo>
                  <a:lnTo>
                    <a:pt x="113260" y="63590"/>
                  </a:lnTo>
                  <a:lnTo>
                    <a:pt x="113855" y="64450"/>
                  </a:lnTo>
                  <a:lnTo>
                    <a:pt x="113459" y="64450"/>
                  </a:lnTo>
                  <a:lnTo>
                    <a:pt x="112071" y="67457"/>
                  </a:lnTo>
                  <a:lnTo>
                    <a:pt x="112071" y="68746"/>
                  </a:lnTo>
                  <a:lnTo>
                    <a:pt x="113459" y="68317"/>
                  </a:lnTo>
                  <a:lnTo>
                    <a:pt x="115044" y="68317"/>
                  </a:lnTo>
                  <a:lnTo>
                    <a:pt x="115837" y="69176"/>
                  </a:lnTo>
                  <a:lnTo>
                    <a:pt x="116035" y="73841"/>
                  </a:lnTo>
                  <a:lnTo>
                    <a:pt x="116602" y="75560"/>
                  </a:lnTo>
                  <a:lnTo>
                    <a:pt x="116035" y="77708"/>
                  </a:lnTo>
                  <a:lnTo>
                    <a:pt x="116602" y="78567"/>
                  </a:lnTo>
                  <a:lnTo>
                    <a:pt x="117593" y="74700"/>
                  </a:lnTo>
                  <a:lnTo>
                    <a:pt x="118980" y="75130"/>
                  </a:lnTo>
                  <a:lnTo>
                    <a:pt x="119971" y="77278"/>
                  </a:lnTo>
                  <a:lnTo>
                    <a:pt x="119971" y="78997"/>
                  </a:lnTo>
                  <a:lnTo>
                    <a:pt x="118187" y="82373"/>
                  </a:lnTo>
                  <a:lnTo>
                    <a:pt x="117989" y="82803"/>
                  </a:lnTo>
                  <a:lnTo>
                    <a:pt x="117791" y="84521"/>
                  </a:lnTo>
                  <a:lnTo>
                    <a:pt x="117791" y="84951"/>
                  </a:lnTo>
                  <a:lnTo>
                    <a:pt x="116998" y="83662"/>
                  </a:lnTo>
                  <a:lnTo>
                    <a:pt x="116800" y="83662"/>
                  </a:lnTo>
                  <a:lnTo>
                    <a:pt x="115837" y="85810"/>
                  </a:lnTo>
                  <a:lnTo>
                    <a:pt x="114450" y="84521"/>
                  </a:lnTo>
                  <a:lnTo>
                    <a:pt x="112468" y="81084"/>
                  </a:lnTo>
                  <a:lnTo>
                    <a:pt x="112468" y="79856"/>
                  </a:lnTo>
                  <a:lnTo>
                    <a:pt x="111675" y="79427"/>
                  </a:lnTo>
                  <a:lnTo>
                    <a:pt x="111109" y="78997"/>
                  </a:lnTo>
                  <a:lnTo>
                    <a:pt x="110514" y="77708"/>
                  </a:lnTo>
                  <a:lnTo>
                    <a:pt x="109721" y="75560"/>
                  </a:lnTo>
                  <a:lnTo>
                    <a:pt x="109325" y="76419"/>
                  </a:lnTo>
                  <a:lnTo>
                    <a:pt x="108928" y="76419"/>
                  </a:lnTo>
                  <a:lnTo>
                    <a:pt x="108532" y="78567"/>
                  </a:lnTo>
                  <a:lnTo>
                    <a:pt x="108532" y="79427"/>
                  </a:lnTo>
                  <a:lnTo>
                    <a:pt x="109325" y="80654"/>
                  </a:lnTo>
                  <a:lnTo>
                    <a:pt x="109325" y="81575"/>
                  </a:lnTo>
                  <a:lnTo>
                    <a:pt x="109523" y="81575"/>
                  </a:lnTo>
                  <a:lnTo>
                    <a:pt x="109721" y="82373"/>
                  </a:lnTo>
                  <a:lnTo>
                    <a:pt x="109721" y="82803"/>
                  </a:lnTo>
                  <a:lnTo>
                    <a:pt x="108928" y="83662"/>
                  </a:lnTo>
                  <a:lnTo>
                    <a:pt x="107739" y="82373"/>
                  </a:lnTo>
                  <a:lnTo>
                    <a:pt x="105785" y="79427"/>
                  </a:lnTo>
                  <a:lnTo>
                    <a:pt x="105785" y="78997"/>
                  </a:lnTo>
                  <a:lnTo>
                    <a:pt x="104992" y="78567"/>
                  </a:lnTo>
                  <a:lnTo>
                    <a:pt x="103605" y="74700"/>
                  </a:lnTo>
                  <a:lnTo>
                    <a:pt x="103010" y="74700"/>
                  </a:lnTo>
                  <a:lnTo>
                    <a:pt x="101255" y="71324"/>
                  </a:lnTo>
                  <a:lnTo>
                    <a:pt x="100462" y="71324"/>
                  </a:lnTo>
                  <a:lnTo>
                    <a:pt x="99669" y="72552"/>
                  </a:lnTo>
                  <a:lnTo>
                    <a:pt x="98480" y="68746"/>
                  </a:lnTo>
                  <a:lnTo>
                    <a:pt x="98310" y="67457"/>
                  </a:lnTo>
                  <a:lnTo>
                    <a:pt x="97517" y="67028"/>
                  </a:lnTo>
                  <a:lnTo>
                    <a:pt x="96923" y="66598"/>
                  </a:lnTo>
                  <a:lnTo>
                    <a:pt x="96328" y="64450"/>
                  </a:lnTo>
                  <a:lnTo>
                    <a:pt x="95932" y="63590"/>
                  </a:lnTo>
                  <a:lnTo>
                    <a:pt x="94346" y="61503"/>
                  </a:lnTo>
                  <a:lnTo>
                    <a:pt x="92987" y="58925"/>
                  </a:lnTo>
                  <a:lnTo>
                    <a:pt x="92590" y="58925"/>
                  </a:lnTo>
                  <a:lnTo>
                    <a:pt x="91203" y="58496"/>
                  </a:lnTo>
                  <a:lnTo>
                    <a:pt x="90014" y="56347"/>
                  </a:lnTo>
                  <a:lnTo>
                    <a:pt x="89221" y="56777"/>
                  </a:lnTo>
                  <a:lnTo>
                    <a:pt x="88853" y="55488"/>
                  </a:lnTo>
                  <a:lnTo>
                    <a:pt x="88258" y="54629"/>
                  </a:lnTo>
                  <a:lnTo>
                    <a:pt x="88258" y="54199"/>
                  </a:lnTo>
                  <a:lnTo>
                    <a:pt x="88258" y="52480"/>
                  </a:lnTo>
                  <a:lnTo>
                    <a:pt x="85681" y="48675"/>
                  </a:lnTo>
                  <a:lnTo>
                    <a:pt x="83331" y="46526"/>
                  </a:lnTo>
                  <a:lnTo>
                    <a:pt x="81547" y="44378"/>
                  </a:lnTo>
                  <a:lnTo>
                    <a:pt x="81349" y="43519"/>
                  </a:lnTo>
                  <a:lnTo>
                    <a:pt x="80556" y="45237"/>
                  </a:lnTo>
                  <a:lnTo>
                    <a:pt x="79962" y="49104"/>
                  </a:lnTo>
                  <a:lnTo>
                    <a:pt x="79962" y="50393"/>
                  </a:lnTo>
                  <a:lnTo>
                    <a:pt x="78999" y="49104"/>
                  </a:lnTo>
                  <a:lnTo>
                    <a:pt x="78008" y="48675"/>
                  </a:lnTo>
                  <a:lnTo>
                    <a:pt x="77017" y="46956"/>
                  </a:lnTo>
                  <a:lnTo>
                    <a:pt x="77413" y="43519"/>
                  </a:lnTo>
                  <a:lnTo>
                    <a:pt x="77017" y="42659"/>
                  </a:lnTo>
                  <a:lnTo>
                    <a:pt x="76026" y="41432"/>
                  </a:lnTo>
                  <a:lnTo>
                    <a:pt x="74865" y="40572"/>
                  </a:lnTo>
                  <a:lnTo>
                    <a:pt x="73676" y="40143"/>
                  </a:lnTo>
                  <a:lnTo>
                    <a:pt x="73081" y="40143"/>
                  </a:lnTo>
                  <a:lnTo>
                    <a:pt x="71297" y="39283"/>
                  </a:lnTo>
                  <a:lnTo>
                    <a:pt x="70533" y="38854"/>
                  </a:lnTo>
                  <a:lnTo>
                    <a:pt x="69938" y="38424"/>
                  </a:lnTo>
                  <a:lnTo>
                    <a:pt x="69344" y="38424"/>
                  </a:lnTo>
                  <a:lnTo>
                    <a:pt x="68749" y="38424"/>
                  </a:lnTo>
                  <a:lnTo>
                    <a:pt x="67956" y="37565"/>
                  </a:lnTo>
                  <a:lnTo>
                    <a:pt x="67758" y="37565"/>
                  </a:lnTo>
                  <a:lnTo>
                    <a:pt x="67560" y="37135"/>
                  </a:lnTo>
                  <a:lnTo>
                    <a:pt x="66795" y="37135"/>
                  </a:lnTo>
                  <a:lnTo>
                    <a:pt x="66795" y="36705"/>
                  </a:lnTo>
                  <a:lnTo>
                    <a:pt x="66201" y="35416"/>
                  </a:lnTo>
                  <a:lnTo>
                    <a:pt x="66795" y="35416"/>
                  </a:lnTo>
                  <a:lnTo>
                    <a:pt x="66795" y="34987"/>
                  </a:lnTo>
                  <a:lnTo>
                    <a:pt x="66569" y="34987"/>
                  </a:lnTo>
                  <a:lnTo>
                    <a:pt x="66201" y="34987"/>
                  </a:lnTo>
                  <a:lnTo>
                    <a:pt x="66002" y="35416"/>
                  </a:lnTo>
                  <a:lnTo>
                    <a:pt x="65804" y="35416"/>
                  </a:lnTo>
                  <a:lnTo>
                    <a:pt x="66002" y="36276"/>
                  </a:lnTo>
                  <a:lnTo>
                    <a:pt x="66201" y="36276"/>
                  </a:lnTo>
                  <a:lnTo>
                    <a:pt x="66201" y="37135"/>
                  </a:lnTo>
                  <a:lnTo>
                    <a:pt x="66002" y="36276"/>
                  </a:lnTo>
                  <a:lnTo>
                    <a:pt x="66002" y="36705"/>
                  </a:lnTo>
                  <a:lnTo>
                    <a:pt x="65804" y="36276"/>
                  </a:lnTo>
                  <a:lnTo>
                    <a:pt x="65804" y="36705"/>
                  </a:lnTo>
                  <a:lnTo>
                    <a:pt x="65606" y="36705"/>
                  </a:lnTo>
                  <a:lnTo>
                    <a:pt x="65606" y="36276"/>
                  </a:lnTo>
                  <a:lnTo>
                    <a:pt x="65606" y="36705"/>
                  </a:lnTo>
                  <a:lnTo>
                    <a:pt x="65210" y="36276"/>
                  </a:lnTo>
                  <a:lnTo>
                    <a:pt x="65011" y="36276"/>
                  </a:lnTo>
                  <a:lnTo>
                    <a:pt x="65011" y="35416"/>
                  </a:lnTo>
                  <a:lnTo>
                    <a:pt x="64813" y="36276"/>
                  </a:lnTo>
                  <a:lnTo>
                    <a:pt x="64813" y="35416"/>
                  </a:lnTo>
                  <a:lnTo>
                    <a:pt x="64813" y="36276"/>
                  </a:lnTo>
                  <a:lnTo>
                    <a:pt x="64417" y="35416"/>
                  </a:lnTo>
                  <a:lnTo>
                    <a:pt x="64417" y="36276"/>
                  </a:lnTo>
                  <a:lnTo>
                    <a:pt x="64417" y="34987"/>
                  </a:lnTo>
                  <a:lnTo>
                    <a:pt x="64020" y="36276"/>
                  </a:lnTo>
                  <a:lnTo>
                    <a:pt x="62236" y="34987"/>
                  </a:lnTo>
                  <a:lnTo>
                    <a:pt x="62236" y="34557"/>
                  </a:lnTo>
                  <a:lnTo>
                    <a:pt x="63029" y="34557"/>
                  </a:lnTo>
                  <a:lnTo>
                    <a:pt x="63227" y="34127"/>
                  </a:lnTo>
                  <a:lnTo>
                    <a:pt x="62831" y="34127"/>
                  </a:lnTo>
                  <a:lnTo>
                    <a:pt x="62831" y="33268"/>
                  </a:lnTo>
                  <a:lnTo>
                    <a:pt x="62831" y="34127"/>
                  </a:lnTo>
                  <a:lnTo>
                    <a:pt x="62435" y="33268"/>
                  </a:lnTo>
                  <a:lnTo>
                    <a:pt x="62435" y="34127"/>
                  </a:lnTo>
                  <a:lnTo>
                    <a:pt x="62236" y="34127"/>
                  </a:lnTo>
                  <a:lnTo>
                    <a:pt x="62236" y="33268"/>
                  </a:lnTo>
                  <a:lnTo>
                    <a:pt x="61472" y="33268"/>
                  </a:lnTo>
                  <a:lnTo>
                    <a:pt x="60679" y="33268"/>
                  </a:lnTo>
                  <a:lnTo>
                    <a:pt x="59093" y="33268"/>
                  </a:lnTo>
                  <a:lnTo>
                    <a:pt x="57904" y="33268"/>
                  </a:lnTo>
                  <a:lnTo>
                    <a:pt x="57338" y="34557"/>
                  </a:lnTo>
                  <a:lnTo>
                    <a:pt x="56545" y="34557"/>
                  </a:lnTo>
                  <a:lnTo>
                    <a:pt x="55158" y="37565"/>
                  </a:lnTo>
                  <a:lnTo>
                    <a:pt x="54563" y="38424"/>
                  </a:lnTo>
                  <a:lnTo>
                    <a:pt x="52977" y="39283"/>
                  </a:lnTo>
                  <a:lnTo>
                    <a:pt x="52977" y="40143"/>
                  </a:lnTo>
                  <a:lnTo>
                    <a:pt x="50429" y="42291"/>
                  </a:lnTo>
                  <a:lnTo>
                    <a:pt x="50033" y="43519"/>
                  </a:lnTo>
                  <a:lnTo>
                    <a:pt x="48249" y="45667"/>
                  </a:lnTo>
                  <a:lnTo>
                    <a:pt x="47484" y="46526"/>
                  </a:lnTo>
                  <a:lnTo>
                    <a:pt x="46691" y="47386"/>
                  </a:lnTo>
                  <a:lnTo>
                    <a:pt x="46295" y="48675"/>
                  </a:lnTo>
                  <a:lnTo>
                    <a:pt x="46493" y="48675"/>
                  </a:lnTo>
                  <a:lnTo>
                    <a:pt x="44511" y="52910"/>
                  </a:lnTo>
                  <a:lnTo>
                    <a:pt x="44511" y="55058"/>
                  </a:lnTo>
                  <a:lnTo>
                    <a:pt x="44709" y="56347"/>
                  </a:lnTo>
                  <a:lnTo>
                    <a:pt x="43945" y="58925"/>
                  </a:lnTo>
                  <a:lnTo>
                    <a:pt x="42954" y="61074"/>
                  </a:lnTo>
                  <a:lnTo>
                    <a:pt x="43350" y="63590"/>
                  </a:lnTo>
                  <a:lnTo>
                    <a:pt x="42954" y="64879"/>
                  </a:lnTo>
                  <a:lnTo>
                    <a:pt x="42161" y="66598"/>
                  </a:lnTo>
                  <a:lnTo>
                    <a:pt x="38820" y="69176"/>
                  </a:lnTo>
                  <a:lnTo>
                    <a:pt x="37829" y="69606"/>
                  </a:lnTo>
                  <a:lnTo>
                    <a:pt x="36243" y="71693"/>
                  </a:lnTo>
                  <a:lnTo>
                    <a:pt x="35252" y="75130"/>
                  </a:lnTo>
                  <a:lnTo>
                    <a:pt x="34686" y="76849"/>
                  </a:lnTo>
                  <a:lnTo>
                    <a:pt x="34289" y="81084"/>
                  </a:lnTo>
                  <a:lnTo>
                    <a:pt x="34289" y="84521"/>
                  </a:lnTo>
                  <a:lnTo>
                    <a:pt x="33496" y="85810"/>
                  </a:lnTo>
                  <a:lnTo>
                    <a:pt x="32505" y="88818"/>
                  </a:lnTo>
                  <a:lnTo>
                    <a:pt x="31316" y="91764"/>
                  </a:lnTo>
                  <a:lnTo>
                    <a:pt x="31514" y="95631"/>
                  </a:lnTo>
                  <a:lnTo>
                    <a:pt x="31713" y="96491"/>
                  </a:lnTo>
                  <a:lnTo>
                    <a:pt x="30920" y="96920"/>
                  </a:lnTo>
                  <a:lnTo>
                    <a:pt x="29957" y="99069"/>
                  </a:lnTo>
                  <a:lnTo>
                    <a:pt x="29759" y="99498"/>
                  </a:lnTo>
                  <a:lnTo>
                    <a:pt x="28570" y="101156"/>
                  </a:lnTo>
                  <a:lnTo>
                    <a:pt x="27975" y="101585"/>
                  </a:lnTo>
                  <a:lnTo>
                    <a:pt x="26984" y="105452"/>
                  </a:lnTo>
                  <a:lnTo>
                    <a:pt x="25823" y="105882"/>
                  </a:lnTo>
                  <a:lnTo>
                    <a:pt x="24436" y="107601"/>
                  </a:lnTo>
                  <a:lnTo>
                    <a:pt x="22255" y="109319"/>
                  </a:lnTo>
                  <a:lnTo>
                    <a:pt x="22057" y="110608"/>
                  </a:lnTo>
                  <a:lnTo>
                    <a:pt x="21264" y="110976"/>
                  </a:lnTo>
                  <a:lnTo>
                    <a:pt x="19509" y="111836"/>
                  </a:lnTo>
                  <a:lnTo>
                    <a:pt x="18319" y="112695"/>
                  </a:lnTo>
                  <a:lnTo>
                    <a:pt x="17130" y="112695"/>
                  </a:lnTo>
                  <a:lnTo>
                    <a:pt x="16564" y="113554"/>
                  </a:lnTo>
                  <a:lnTo>
                    <a:pt x="15969" y="114843"/>
                  </a:lnTo>
                  <a:lnTo>
                    <a:pt x="14582" y="113984"/>
                  </a:lnTo>
                  <a:lnTo>
                    <a:pt x="11241" y="117851"/>
                  </a:lnTo>
                  <a:lnTo>
                    <a:pt x="9655" y="117421"/>
                  </a:lnTo>
                  <a:lnTo>
                    <a:pt x="8268" y="119938"/>
                  </a:lnTo>
                  <a:lnTo>
                    <a:pt x="7305" y="119938"/>
                  </a:lnTo>
                  <a:lnTo>
                    <a:pt x="6512" y="119570"/>
                  </a:lnTo>
                  <a:lnTo>
                    <a:pt x="3935" y="118710"/>
                  </a:lnTo>
                  <a:lnTo>
                    <a:pt x="2973" y="119570"/>
                  </a:lnTo>
                  <a:lnTo>
                    <a:pt x="1982" y="119570"/>
                  </a:lnTo>
                  <a:lnTo>
                    <a:pt x="198" y="111406"/>
                  </a:lnTo>
                  <a:lnTo>
                    <a:pt x="0" y="109749"/>
                  </a:lnTo>
                  <a:lnTo>
                    <a:pt x="1189" y="105452"/>
                  </a:lnTo>
                  <a:lnTo>
                    <a:pt x="2746" y="105023"/>
                  </a:lnTo>
                  <a:lnTo>
                    <a:pt x="2973" y="104593"/>
                  </a:lnTo>
                  <a:lnTo>
                    <a:pt x="3539" y="101156"/>
                  </a:lnTo>
                  <a:lnTo>
                    <a:pt x="3539" y="98639"/>
                  </a:lnTo>
                  <a:lnTo>
                    <a:pt x="3935" y="97350"/>
                  </a:lnTo>
                  <a:lnTo>
                    <a:pt x="4926" y="96491"/>
                  </a:lnTo>
                  <a:lnTo>
                    <a:pt x="6710" y="94772"/>
                  </a:lnTo>
                  <a:lnTo>
                    <a:pt x="7475" y="93053"/>
                  </a:lnTo>
                  <a:lnTo>
                    <a:pt x="8268" y="90905"/>
                  </a:lnTo>
                  <a:lnTo>
                    <a:pt x="8069" y="86670"/>
                  </a:lnTo>
                  <a:lnTo>
                    <a:pt x="9655" y="84951"/>
                  </a:lnTo>
                  <a:lnTo>
                    <a:pt x="10250" y="82373"/>
                  </a:lnTo>
                  <a:lnTo>
                    <a:pt x="11042" y="81575"/>
                  </a:lnTo>
                  <a:lnTo>
                    <a:pt x="11835" y="79856"/>
                  </a:lnTo>
                  <a:lnTo>
                    <a:pt x="12203" y="78997"/>
                  </a:lnTo>
                  <a:lnTo>
                    <a:pt x="11241" y="79427"/>
                  </a:lnTo>
                  <a:lnTo>
                    <a:pt x="10250" y="76419"/>
                  </a:lnTo>
                  <a:lnTo>
                    <a:pt x="10646" y="73841"/>
                  </a:lnTo>
                  <a:lnTo>
                    <a:pt x="11835" y="72552"/>
                  </a:lnTo>
                  <a:lnTo>
                    <a:pt x="12996" y="71693"/>
                  </a:lnTo>
                  <a:lnTo>
                    <a:pt x="15969" y="74700"/>
                  </a:lnTo>
                  <a:lnTo>
                    <a:pt x="16139" y="74700"/>
                  </a:lnTo>
                  <a:lnTo>
                    <a:pt x="17923" y="75560"/>
                  </a:lnTo>
                  <a:lnTo>
                    <a:pt x="18319" y="76849"/>
                  </a:lnTo>
                  <a:lnTo>
                    <a:pt x="19905" y="75560"/>
                  </a:lnTo>
                  <a:lnTo>
                    <a:pt x="20500" y="76849"/>
                  </a:lnTo>
                  <a:lnTo>
                    <a:pt x="20698" y="76849"/>
                  </a:lnTo>
                  <a:lnTo>
                    <a:pt x="22057" y="75560"/>
                  </a:lnTo>
                  <a:lnTo>
                    <a:pt x="22255" y="75560"/>
                  </a:lnTo>
                  <a:lnTo>
                    <a:pt x="24039" y="76849"/>
                  </a:lnTo>
                  <a:lnTo>
                    <a:pt x="24237" y="7556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45" name="Shape 3145"/>
            <p:cNvSpPr/>
            <p:nvPr/>
          </p:nvSpPr>
          <p:spPr>
            <a:xfrm>
              <a:off x="17458573" y="2987532"/>
              <a:ext cx="1234381" cy="1095688"/>
            </a:xfrm>
            <a:custGeom>
              <a:avLst/>
              <a:gdLst/>
              <a:ahLst/>
              <a:cxnLst/>
              <a:rect l="0" t="0" r="0" b="0"/>
              <a:pathLst>
                <a:path w="120000" h="120000" extrusionOk="0">
                  <a:moveTo>
                    <a:pt x="49478" y="91685"/>
                  </a:moveTo>
                  <a:lnTo>
                    <a:pt x="48839" y="92715"/>
                  </a:lnTo>
                  <a:lnTo>
                    <a:pt x="49798" y="92406"/>
                  </a:lnTo>
                  <a:lnTo>
                    <a:pt x="49478" y="92715"/>
                  </a:lnTo>
                  <a:lnTo>
                    <a:pt x="50756" y="94157"/>
                  </a:lnTo>
                  <a:lnTo>
                    <a:pt x="49478" y="94157"/>
                  </a:lnTo>
                  <a:lnTo>
                    <a:pt x="49478" y="95598"/>
                  </a:lnTo>
                  <a:lnTo>
                    <a:pt x="50117" y="95598"/>
                  </a:lnTo>
                  <a:lnTo>
                    <a:pt x="50117" y="95958"/>
                  </a:lnTo>
                  <a:lnTo>
                    <a:pt x="48839" y="96679"/>
                  </a:lnTo>
                  <a:lnTo>
                    <a:pt x="49798" y="97760"/>
                  </a:lnTo>
                  <a:lnTo>
                    <a:pt x="51350" y="99922"/>
                  </a:lnTo>
                  <a:lnTo>
                    <a:pt x="51350" y="100283"/>
                  </a:lnTo>
                  <a:lnTo>
                    <a:pt x="51669" y="101724"/>
                  </a:lnTo>
                  <a:lnTo>
                    <a:pt x="51669" y="103114"/>
                  </a:lnTo>
                  <a:lnTo>
                    <a:pt x="51669" y="104195"/>
                  </a:lnTo>
                  <a:lnTo>
                    <a:pt x="52947" y="103114"/>
                  </a:lnTo>
                  <a:lnTo>
                    <a:pt x="54225" y="106357"/>
                  </a:lnTo>
                  <a:lnTo>
                    <a:pt x="53906" y="106718"/>
                  </a:lnTo>
                  <a:lnTo>
                    <a:pt x="54864" y="107799"/>
                  </a:lnTo>
                  <a:lnTo>
                    <a:pt x="54225" y="108159"/>
                  </a:lnTo>
                  <a:lnTo>
                    <a:pt x="55823" y="109909"/>
                  </a:lnTo>
                  <a:lnTo>
                    <a:pt x="55823" y="111711"/>
                  </a:lnTo>
                  <a:lnTo>
                    <a:pt x="57421" y="111351"/>
                  </a:lnTo>
                  <a:lnTo>
                    <a:pt x="57421" y="112072"/>
                  </a:lnTo>
                  <a:lnTo>
                    <a:pt x="58699" y="113153"/>
                  </a:lnTo>
                  <a:lnTo>
                    <a:pt x="58972" y="111351"/>
                  </a:lnTo>
                  <a:lnTo>
                    <a:pt x="62168" y="106718"/>
                  </a:lnTo>
                  <a:lnTo>
                    <a:pt x="60251" y="107799"/>
                  </a:lnTo>
                  <a:lnTo>
                    <a:pt x="58379" y="107799"/>
                  </a:lnTo>
                  <a:lnTo>
                    <a:pt x="57421" y="107799"/>
                  </a:lnTo>
                  <a:lnTo>
                    <a:pt x="56143" y="104916"/>
                  </a:lnTo>
                  <a:lnTo>
                    <a:pt x="57101" y="104916"/>
                  </a:lnTo>
                  <a:lnTo>
                    <a:pt x="57101" y="104555"/>
                  </a:lnTo>
                  <a:lnTo>
                    <a:pt x="57740" y="103114"/>
                  </a:lnTo>
                  <a:lnTo>
                    <a:pt x="59292" y="103114"/>
                  </a:lnTo>
                  <a:lnTo>
                    <a:pt x="60251" y="103114"/>
                  </a:lnTo>
                  <a:lnTo>
                    <a:pt x="59931" y="102393"/>
                  </a:lnTo>
                  <a:lnTo>
                    <a:pt x="59292" y="101724"/>
                  </a:lnTo>
                  <a:lnTo>
                    <a:pt x="59292" y="99922"/>
                  </a:lnTo>
                  <a:lnTo>
                    <a:pt x="60251" y="99562"/>
                  </a:lnTo>
                  <a:lnTo>
                    <a:pt x="61209" y="99562"/>
                  </a:lnTo>
                  <a:lnTo>
                    <a:pt x="61848" y="101312"/>
                  </a:lnTo>
                  <a:lnTo>
                    <a:pt x="62807" y="99562"/>
                  </a:lnTo>
                  <a:lnTo>
                    <a:pt x="62807" y="101003"/>
                  </a:lnTo>
                  <a:lnTo>
                    <a:pt x="63446" y="99922"/>
                  </a:lnTo>
                  <a:lnTo>
                    <a:pt x="64724" y="99562"/>
                  </a:lnTo>
                  <a:lnTo>
                    <a:pt x="65043" y="98481"/>
                  </a:lnTo>
                  <a:lnTo>
                    <a:pt x="66595" y="99202"/>
                  </a:lnTo>
                  <a:lnTo>
                    <a:pt x="67554" y="98481"/>
                  </a:lnTo>
                  <a:lnTo>
                    <a:pt x="67873" y="99562"/>
                  </a:lnTo>
                  <a:lnTo>
                    <a:pt x="68832" y="100283"/>
                  </a:lnTo>
                  <a:lnTo>
                    <a:pt x="69790" y="101003"/>
                  </a:lnTo>
                  <a:lnTo>
                    <a:pt x="71068" y="101003"/>
                  </a:lnTo>
                  <a:lnTo>
                    <a:pt x="75496" y="101724"/>
                  </a:lnTo>
                  <a:lnTo>
                    <a:pt x="77732" y="102754"/>
                  </a:lnTo>
                  <a:lnTo>
                    <a:pt x="78372" y="103114"/>
                  </a:lnTo>
                  <a:lnTo>
                    <a:pt x="79969" y="103474"/>
                  </a:lnTo>
                  <a:lnTo>
                    <a:pt x="79969" y="108519"/>
                  </a:lnTo>
                  <a:lnTo>
                    <a:pt x="79330" y="109240"/>
                  </a:lnTo>
                  <a:lnTo>
                    <a:pt x="80289" y="109549"/>
                  </a:lnTo>
                  <a:lnTo>
                    <a:pt x="83119" y="108519"/>
                  </a:lnTo>
                  <a:lnTo>
                    <a:pt x="85675" y="106718"/>
                  </a:lnTo>
                  <a:lnTo>
                    <a:pt x="89783" y="104916"/>
                  </a:lnTo>
                  <a:lnTo>
                    <a:pt x="92019" y="104195"/>
                  </a:lnTo>
                  <a:lnTo>
                    <a:pt x="92658" y="103474"/>
                  </a:lnTo>
                  <a:lnTo>
                    <a:pt x="89783" y="101003"/>
                  </a:lnTo>
                  <a:lnTo>
                    <a:pt x="90422" y="101312"/>
                  </a:lnTo>
                  <a:lnTo>
                    <a:pt x="90422" y="98481"/>
                  </a:lnTo>
                  <a:lnTo>
                    <a:pt x="91700" y="96679"/>
                  </a:lnTo>
                  <a:lnTo>
                    <a:pt x="90741" y="97400"/>
                  </a:lnTo>
                  <a:lnTo>
                    <a:pt x="91700" y="96319"/>
                  </a:lnTo>
                  <a:lnTo>
                    <a:pt x="92019" y="95958"/>
                  </a:lnTo>
                  <a:lnTo>
                    <a:pt x="92978" y="97400"/>
                  </a:lnTo>
                  <a:lnTo>
                    <a:pt x="94575" y="97760"/>
                  </a:lnTo>
                  <a:lnTo>
                    <a:pt x="98044" y="99202"/>
                  </a:lnTo>
                  <a:lnTo>
                    <a:pt x="101240" y="101724"/>
                  </a:lnTo>
                  <a:lnTo>
                    <a:pt x="104709" y="105997"/>
                  </a:lnTo>
                  <a:lnTo>
                    <a:pt x="106306" y="106718"/>
                  </a:lnTo>
                  <a:lnTo>
                    <a:pt x="108543" y="111351"/>
                  </a:lnTo>
                  <a:lnTo>
                    <a:pt x="107904" y="112792"/>
                  </a:lnTo>
                  <a:lnTo>
                    <a:pt x="106626" y="113153"/>
                  </a:lnTo>
                  <a:lnTo>
                    <a:pt x="109182" y="114234"/>
                  </a:lnTo>
                  <a:lnTo>
                    <a:pt x="109182" y="114954"/>
                  </a:lnTo>
                  <a:lnTo>
                    <a:pt x="109775" y="116396"/>
                  </a:lnTo>
                  <a:lnTo>
                    <a:pt x="112012" y="116396"/>
                  </a:lnTo>
                  <a:lnTo>
                    <a:pt x="111053" y="117065"/>
                  </a:lnTo>
                  <a:lnTo>
                    <a:pt x="109501" y="117837"/>
                  </a:lnTo>
                  <a:lnTo>
                    <a:pt x="106306" y="116756"/>
                  </a:lnTo>
                  <a:lnTo>
                    <a:pt x="105028" y="117837"/>
                  </a:lnTo>
                  <a:lnTo>
                    <a:pt x="105667" y="118507"/>
                  </a:lnTo>
                  <a:lnTo>
                    <a:pt x="108223" y="119227"/>
                  </a:lnTo>
                  <a:lnTo>
                    <a:pt x="112331" y="119948"/>
                  </a:lnTo>
                  <a:lnTo>
                    <a:pt x="112651" y="119948"/>
                  </a:lnTo>
                  <a:lnTo>
                    <a:pt x="115207" y="119227"/>
                  </a:lnTo>
                  <a:lnTo>
                    <a:pt x="116804" y="116756"/>
                  </a:lnTo>
                  <a:lnTo>
                    <a:pt x="119954" y="114234"/>
                  </a:lnTo>
                  <a:lnTo>
                    <a:pt x="118356" y="112792"/>
                  </a:lnTo>
                  <a:lnTo>
                    <a:pt x="118037" y="112792"/>
                  </a:lnTo>
                  <a:lnTo>
                    <a:pt x="113609" y="107799"/>
                  </a:lnTo>
                  <a:lnTo>
                    <a:pt x="113609" y="106357"/>
                  </a:lnTo>
                  <a:lnTo>
                    <a:pt x="110095" y="101312"/>
                  </a:lnTo>
                  <a:lnTo>
                    <a:pt x="107584" y="100283"/>
                  </a:lnTo>
                  <a:lnTo>
                    <a:pt x="105348" y="99202"/>
                  </a:lnTo>
                  <a:lnTo>
                    <a:pt x="101240" y="95958"/>
                  </a:lnTo>
                  <a:lnTo>
                    <a:pt x="98044" y="95598"/>
                  </a:lnTo>
                  <a:lnTo>
                    <a:pt x="95808" y="94517"/>
                  </a:lnTo>
                  <a:lnTo>
                    <a:pt x="94575" y="91325"/>
                  </a:lnTo>
                  <a:lnTo>
                    <a:pt x="94575" y="89523"/>
                  </a:lnTo>
                  <a:lnTo>
                    <a:pt x="94849" y="87722"/>
                  </a:lnTo>
                  <a:lnTo>
                    <a:pt x="97405" y="83088"/>
                  </a:lnTo>
                  <a:lnTo>
                    <a:pt x="98683" y="79485"/>
                  </a:lnTo>
                  <a:lnTo>
                    <a:pt x="98044" y="74131"/>
                  </a:lnTo>
                  <a:lnTo>
                    <a:pt x="96447" y="74491"/>
                  </a:lnTo>
                  <a:lnTo>
                    <a:pt x="95214" y="74131"/>
                  </a:lnTo>
                  <a:lnTo>
                    <a:pt x="94256" y="75933"/>
                  </a:lnTo>
                  <a:lnTo>
                    <a:pt x="91700" y="76293"/>
                  </a:lnTo>
                  <a:lnTo>
                    <a:pt x="90422" y="76293"/>
                  </a:lnTo>
                  <a:lnTo>
                    <a:pt x="90422" y="75572"/>
                  </a:lnTo>
                  <a:lnTo>
                    <a:pt x="89144" y="74851"/>
                  </a:lnTo>
                  <a:lnTo>
                    <a:pt x="88185" y="74491"/>
                  </a:lnTo>
                  <a:lnTo>
                    <a:pt x="87272" y="72689"/>
                  </a:lnTo>
                  <a:lnTo>
                    <a:pt x="86314" y="72329"/>
                  </a:lnTo>
                  <a:lnTo>
                    <a:pt x="87592" y="71248"/>
                  </a:lnTo>
                  <a:lnTo>
                    <a:pt x="89783" y="67696"/>
                  </a:lnTo>
                  <a:lnTo>
                    <a:pt x="88505" y="66975"/>
                  </a:lnTo>
                  <a:lnTo>
                    <a:pt x="89144" y="65894"/>
                  </a:lnTo>
                  <a:lnTo>
                    <a:pt x="92978" y="63011"/>
                  </a:lnTo>
                  <a:lnTo>
                    <a:pt x="96127" y="60180"/>
                  </a:lnTo>
                  <a:lnTo>
                    <a:pt x="100281" y="56216"/>
                  </a:lnTo>
                  <a:lnTo>
                    <a:pt x="100281" y="55135"/>
                  </a:lnTo>
                  <a:lnTo>
                    <a:pt x="101240" y="53333"/>
                  </a:lnTo>
                  <a:lnTo>
                    <a:pt x="98683" y="51943"/>
                  </a:lnTo>
                  <a:lnTo>
                    <a:pt x="97405" y="52252"/>
                  </a:lnTo>
                  <a:lnTo>
                    <a:pt x="95808" y="51943"/>
                  </a:lnTo>
                  <a:lnTo>
                    <a:pt x="93617" y="51943"/>
                  </a:lnTo>
                  <a:lnTo>
                    <a:pt x="93297" y="50141"/>
                  </a:lnTo>
                  <a:lnTo>
                    <a:pt x="90741" y="49060"/>
                  </a:lnTo>
                  <a:lnTo>
                    <a:pt x="90741" y="48700"/>
                  </a:lnTo>
                  <a:lnTo>
                    <a:pt x="88505" y="48339"/>
                  </a:lnTo>
                  <a:lnTo>
                    <a:pt x="84716" y="47258"/>
                  </a:lnTo>
                  <a:lnTo>
                    <a:pt x="85675" y="49060"/>
                  </a:lnTo>
                  <a:lnTo>
                    <a:pt x="84716" y="49060"/>
                  </a:lnTo>
                  <a:lnTo>
                    <a:pt x="82799" y="49420"/>
                  </a:lnTo>
                  <a:lnTo>
                    <a:pt x="82160" y="49060"/>
                  </a:lnTo>
                  <a:lnTo>
                    <a:pt x="82160" y="47258"/>
                  </a:lnTo>
                  <a:lnTo>
                    <a:pt x="82799" y="46898"/>
                  </a:lnTo>
                  <a:lnTo>
                    <a:pt x="82160" y="45817"/>
                  </a:lnTo>
                  <a:lnTo>
                    <a:pt x="80289" y="41904"/>
                  </a:lnTo>
                  <a:lnTo>
                    <a:pt x="79330" y="39382"/>
                  </a:lnTo>
                  <a:lnTo>
                    <a:pt x="79330" y="39021"/>
                  </a:lnTo>
                  <a:lnTo>
                    <a:pt x="79969" y="39021"/>
                  </a:lnTo>
                  <a:lnTo>
                    <a:pt x="82480" y="37580"/>
                  </a:lnTo>
                  <a:lnTo>
                    <a:pt x="83119" y="36499"/>
                  </a:lnTo>
                  <a:lnTo>
                    <a:pt x="84397" y="35418"/>
                  </a:lnTo>
                  <a:lnTo>
                    <a:pt x="83758" y="32226"/>
                  </a:lnTo>
                  <a:lnTo>
                    <a:pt x="85675" y="31866"/>
                  </a:lnTo>
                  <a:lnTo>
                    <a:pt x="87272" y="31505"/>
                  </a:lnTo>
                  <a:lnTo>
                    <a:pt x="89783" y="30064"/>
                  </a:lnTo>
                  <a:lnTo>
                    <a:pt x="90102" y="29703"/>
                  </a:lnTo>
                  <a:lnTo>
                    <a:pt x="92658" y="28262"/>
                  </a:lnTo>
                  <a:lnTo>
                    <a:pt x="94256" y="26512"/>
                  </a:lnTo>
                  <a:lnTo>
                    <a:pt x="95214" y="23629"/>
                  </a:lnTo>
                  <a:lnTo>
                    <a:pt x="100281" y="22548"/>
                  </a:lnTo>
                  <a:lnTo>
                    <a:pt x="102472" y="23268"/>
                  </a:lnTo>
                  <a:lnTo>
                    <a:pt x="103430" y="20746"/>
                  </a:lnTo>
                  <a:lnTo>
                    <a:pt x="103750" y="18996"/>
                  </a:lnTo>
                  <a:lnTo>
                    <a:pt x="103750" y="17915"/>
                  </a:lnTo>
                  <a:lnTo>
                    <a:pt x="104069" y="15752"/>
                  </a:lnTo>
                  <a:lnTo>
                    <a:pt x="104709" y="13951"/>
                  </a:lnTo>
                  <a:lnTo>
                    <a:pt x="101240" y="13590"/>
                  </a:lnTo>
                  <a:lnTo>
                    <a:pt x="96127" y="11480"/>
                  </a:lnTo>
                  <a:lnTo>
                    <a:pt x="94256" y="12149"/>
                  </a:lnTo>
                  <a:lnTo>
                    <a:pt x="93297" y="10707"/>
                  </a:lnTo>
                  <a:lnTo>
                    <a:pt x="90102" y="11480"/>
                  </a:lnTo>
                  <a:lnTo>
                    <a:pt x="88824" y="8957"/>
                  </a:lnTo>
                  <a:lnTo>
                    <a:pt x="87272" y="9678"/>
                  </a:lnTo>
                  <a:lnTo>
                    <a:pt x="82160" y="9678"/>
                  </a:lnTo>
                  <a:lnTo>
                    <a:pt x="81521" y="8597"/>
                  </a:lnTo>
                  <a:lnTo>
                    <a:pt x="79650" y="7876"/>
                  </a:lnTo>
                  <a:lnTo>
                    <a:pt x="78691" y="8597"/>
                  </a:lnTo>
                  <a:lnTo>
                    <a:pt x="78372" y="8597"/>
                  </a:lnTo>
                  <a:lnTo>
                    <a:pt x="77093" y="8597"/>
                  </a:lnTo>
                  <a:lnTo>
                    <a:pt x="75176" y="10398"/>
                  </a:lnTo>
                  <a:lnTo>
                    <a:pt x="72027" y="10038"/>
                  </a:lnTo>
                  <a:lnTo>
                    <a:pt x="68193" y="10398"/>
                  </a:lnTo>
                  <a:lnTo>
                    <a:pt x="68193" y="9678"/>
                  </a:lnTo>
                  <a:lnTo>
                    <a:pt x="66276" y="8597"/>
                  </a:lnTo>
                  <a:lnTo>
                    <a:pt x="63126" y="6435"/>
                  </a:lnTo>
                  <a:lnTo>
                    <a:pt x="57740" y="5353"/>
                  </a:lnTo>
                  <a:lnTo>
                    <a:pt x="54864" y="5353"/>
                  </a:lnTo>
                  <a:lnTo>
                    <a:pt x="46283" y="4633"/>
                  </a:lnTo>
                  <a:lnTo>
                    <a:pt x="42495" y="3912"/>
                  </a:lnTo>
                  <a:lnTo>
                    <a:pt x="40578" y="4633"/>
                  </a:lnTo>
                  <a:lnTo>
                    <a:pt x="38341" y="3912"/>
                  </a:lnTo>
                  <a:lnTo>
                    <a:pt x="38341" y="2162"/>
                  </a:lnTo>
                  <a:lnTo>
                    <a:pt x="37702" y="1801"/>
                  </a:lnTo>
                  <a:lnTo>
                    <a:pt x="35831" y="1081"/>
                  </a:lnTo>
                  <a:lnTo>
                    <a:pt x="33275" y="0"/>
                  </a:lnTo>
                  <a:lnTo>
                    <a:pt x="30718" y="1081"/>
                  </a:lnTo>
                  <a:lnTo>
                    <a:pt x="30399" y="1801"/>
                  </a:lnTo>
                  <a:lnTo>
                    <a:pt x="30718" y="4633"/>
                  </a:lnTo>
                  <a:lnTo>
                    <a:pt x="31677" y="6435"/>
                  </a:lnTo>
                  <a:lnTo>
                    <a:pt x="30718" y="10038"/>
                  </a:lnTo>
                  <a:lnTo>
                    <a:pt x="31996" y="11480"/>
                  </a:lnTo>
                  <a:lnTo>
                    <a:pt x="30718" y="11788"/>
                  </a:lnTo>
                  <a:lnTo>
                    <a:pt x="29486" y="11480"/>
                  </a:lnTo>
                  <a:lnTo>
                    <a:pt x="26930" y="13230"/>
                  </a:lnTo>
                  <a:lnTo>
                    <a:pt x="23096" y="15032"/>
                  </a:lnTo>
                  <a:lnTo>
                    <a:pt x="22776" y="16473"/>
                  </a:lnTo>
                  <a:lnTo>
                    <a:pt x="24693" y="18275"/>
                  </a:lnTo>
                  <a:lnTo>
                    <a:pt x="25332" y="20386"/>
                  </a:lnTo>
                  <a:lnTo>
                    <a:pt x="22457" y="18996"/>
                  </a:lnTo>
                  <a:lnTo>
                    <a:pt x="21224" y="20386"/>
                  </a:lnTo>
                  <a:lnTo>
                    <a:pt x="18714" y="18996"/>
                  </a:lnTo>
                  <a:lnTo>
                    <a:pt x="16797" y="20746"/>
                  </a:lnTo>
                  <a:lnTo>
                    <a:pt x="15838" y="20386"/>
                  </a:lnTo>
                  <a:lnTo>
                    <a:pt x="15519" y="21467"/>
                  </a:lnTo>
                  <a:lnTo>
                    <a:pt x="14880" y="22187"/>
                  </a:lnTo>
                  <a:lnTo>
                    <a:pt x="13008" y="24710"/>
                  </a:lnTo>
                  <a:lnTo>
                    <a:pt x="13008" y="25791"/>
                  </a:lnTo>
                  <a:lnTo>
                    <a:pt x="11411" y="28262"/>
                  </a:lnTo>
                  <a:lnTo>
                    <a:pt x="10452" y="28622"/>
                  </a:lnTo>
                  <a:lnTo>
                    <a:pt x="10772" y="30785"/>
                  </a:lnTo>
                  <a:lnTo>
                    <a:pt x="9813" y="30424"/>
                  </a:lnTo>
                  <a:lnTo>
                    <a:pt x="9813" y="31866"/>
                  </a:lnTo>
                  <a:lnTo>
                    <a:pt x="6983" y="32586"/>
                  </a:lnTo>
                  <a:lnTo>
                    <a:pt x="6983" y="35418"/>
                  </a:lnTo>
                  <a:lnTo>
                    <a:pt x="6344" y="35418"/>
                  </a:lnTo>
                  <a:lnTo>
                    <a:pt x="4108" y="35418"/>
                  </a:lnTo>
                  <a:lnTo>
                    <a:pt x="3788" y="35830"/>
                  </a:lnTo>
                  <a:lnTo>
                    <a:pt x="2510" y="36499"/>
                  </a:lnTo>
                  <a:lnTo>
                    <a:pt x="2190" y="39382"/>
                  </a:lnTo>
                  <a:lnTo>
                    <a:pt x="1871" y="40102"/>
                  </a:lnTo>
                  <a:lnTo>
                    <a:pt x="912" y="40463"/>
                  </a:lnTo>
                  <a:lnTo>
                    <a:pt x="0" y="42625"/>
                  </a:lnTo>
                  <a:lnTo>
                    <a:pt x="1551" y="45817"/>
                  </a:lnTo>
                  <a:lnTo>
                    <a:pt x="3788" y="47619"/>
                  </a:lnTo>
                  <a:lnTo>
                    <a:pt x="5066" y="47258"/>
                  </a:lnTo>
                  <a:lnTo>
                    <a:pt x="6025" y="47258"/>
                  </a:lnTo>
                  <a:lnTo>
                    <a:pt x="6344" y="47258"/>
                  </a:lnTo>
                  <a:lnTo>
                    <a:pt x="6025" y="49060"/>
                  </a:lnTo>
                  <a:lnTo>
                    <a:pt x="9494" y="49420"/>
                  </a:lnTo>
                  <a:lnTo>
                    <a:pt x="9813" y="53333"/>
                  </a:lnTo>
                  <a:lnTo>
                    <a:pt x="13008" y="56216"/>
                  </a:lnTo>
                  <a:lnTo>
                    <a:pt x="13008" y="57657"/>
                  </a:lnTo>
                  <a:lnTo>
                    <a:pt x="13008" y="58018"/>
                  </a:lnTo>
                  <a:lnTo>
                    <a:pt x="12689" y="60180"/>
                  </a:lnTo>
                  <a:lnTo>
                    <a:pt x="12369" y="60489"/>
                  </a:lnTo>
                  <a:lnTo>
                    <a:pt x="9813" y="62651"/>
                  </a:lnTo>
                  <a:lnTo>
                    <a:pt x="9494" y="63011"/>
                  </a:lnTo>
                  <a:lnTo>
                    <a:pt x="6664" y="65894"/>
                  </a:lnTo>
                  <a:lnTo>
                    <a:pt x="6664" y="66254"/>
                  </a:lnTo>
                  <a:lnTo>
                    <a:pt x="6025" y="68056"/>
                  </a:lnTo>
                  <a:lnTo>
                    <a:pt x="6025" y="68777"/>
                  </a:lnTo>
                  <a:lnTo>
                    <a:pt x="6983" y="70527"/>
                  </a:lnTo>
                  <a:lnTo>
                    <a:pt x="7896" y="74491"/>
                  </a:lnTo>
                  <a:lnTo>
                    <a:pt x="7896" y="78764"/>
                  </a:lnTo>
                  <a:lnTo>
                    <a:pt x="10452" y="79124"/>
                  </a:lnTo>
                  <a:lnTo>
                    <a:pt x="10772" y="79845"/>
                  </a:lnTo>
                  <a:lnTo>
                    <a:pt x="12369" y="81287"/>
                  </a:lnTo>
                  <a:lnTo>
                    <a:pt x="13967" y="81647"/>
                  </a:lnTo>
                  <a:lnTo>
                    <a:pt x="14880" y="83809"/>
                  </a:lnTo>
                  <a:lnTo>
                    <a:pt x="15245" y="83809"/>
                  </a:lnTo>
                  <a:lnTo>
                    <a:pt x="14286" y="84530"/>
                  </a:lnTo>
                  <a:lnTo>
                    <a:pt x="15519" y="85920"/>
                  </a:lnTo>
                  <a:lnTo>
                    <a:pt x="15838" y="88082"/>
                  </a:lnTo>
                  <a:lnTo>
                    <a:pt x="17116" y="88442"/>
                  </a:lnTo>
                  <a:lnTo>
                    <a:pt x="17436" y="90604"/>
                  </a:lnTo>
                  <a:lnTo>
                    <a:pt x="17116" y="90965"/>
                  </a:lnTo>
                  <a:lnTo>
                    <a:pt x="18075" y="92406"/>
                  </a:lnTo>
                  <a:lnTo>
                    <a:pt x="18394" y="92406"/>
                  </a:lnTo>
                  <a:lnTo>
                    <a:pt x="18714" y="92406"/>
                  </a:lnTo>
                  <a:lnTo>
                    <a:pt x="18714" y="92715"/>
                  </a:lnTo>
                  <a:lnTo>
                    <a:pt x="19627" y="92715"/>
                  </a:lnTo>
                  <a:lnTo>
                    <a:pt x="20905" y="93436"/>
                  </a:lnTo>
                  <a:lnTo>
                    <a:pt x="20905" y="93127"/>
                  </a:lnTo>
                  <a:lnTo>
                    <a:pt x="21224" y="90965"/>
                  </a:lnTo>
                  <a:lnTo>
                    <a:pt x="22457" y="92406"/>
                  </a:lnTo>
                  <a:lnTo>
                    <a:pt x="23096" y="92715"/>
                  </a:lnTo>
                  <a:lnTo>
                    <a:pt x="23415" y="93127"/>
                  </a:lnTo>
                  <a:lnTo>
                    <a:pt x="24374" y="93436"/>
                  </a:lnTo>
                  <a:lnTo>
                    <a:pt x="24693" y="94517"/>
                  </a:lnTo>
                  <a:lnTo>
                    <a:pt x="24693" y="94877"/>
                  </a:lnTo>
                  <a:lnTo>
                    <a:pt x="25652" y="96319"/>
                  </a:lnTo>
                  <a:lnTo>
                    <a:pt x="27249" y="94877"/>
                  </a:lnTo>
                  <a:lnTo>
                    <a:pt x="27888" y="94517"/>
                  </a:lnTo>
                  <a:lnTo>
                    <a:pt x="29486" y="92406"/>
                  </a:lnTo>
                  <a:lnTo>
                    <a:pt x="30718" y="91325"/>
                  </a:lnTo>
                  <a:lnTo>
                    <a:pt x="31677" y="92406"/>
                  </a:lnTo>
                  <a:lnTo>
                    <a:pt x="34553" y="89163"/>
                  </a:lnTo>
                  <a:lnTo>
                    <a:pt x="35831" y="90604"/>
                  </a:lnTo>
                  <a:lnTo>
                    <a:pt x="36150" y="92715"/>
                  </a:lnTo>
                  <a:lnTo>
                    <a:pt x="37383" y="92715"/>
                  </a:lnTo>
                  <a:lnTo>
                    <a:pt x="37702" y="91325"/>
                  </a:lnTo>
                  <a:lnTo>
                    <a:pt x="38980" y="90604"/>
                  </a:lnTo>
                  <a:lnTo>
                    <a:pt x="40578" y="89884"/>
                  </a:lnTo>
                  <a:lnTo>
                    <a:pt x="41856" y="89884"/>
                  </a:lnTo>
                  <a:lnTo>
                    <a:pt x="41856" y="90604"/>
                  </a:lnTo>
                  <a:lnTo>
                    <a:pt x="40897" y="91685"/>
                  </a:lnTo>
                  <a:lnTo>
                    <a:pt x="42175" y="92406"/>
                  </a:lnTo>
                  <a:lnTo>
                    <a:pt x="43453" y="92715"/>
                  </a:lnTo>
                  <a:lnTo>
                    <a:pt x="44047" y="92406"/>
                  </a:lnTo>
                  <a:lnTo>
                    <a:pt x="45005" y="91685"/>
                  </a:lnTo>
                  <a:lnTo>
                    <a:pt x="45644" y="93436"/>
                  </a:lnTo>
                  <a:lnTo>
                    <a:pt x="46603" y="93127"/>
                  </a:lnTo>
                  <a:lnTo>
                    <a:pt x="47881" y="92715"/>
                  </a:lnTo>
                  <a:lnTo>
                    <a:pt x="47881" y="90604"/>
                  </a:lnTo>
                  <a:lnTo>
                    <a:pt x="48520" y="90965"/>
                  </a:lnTo>
                  <a:lnTo>
                    <a:pt x="49478" y="91685"/>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46" name="Shape 3146"/>
            <p:cNvSpPr/>
            <p:nvPr/>
          </p:nvSpPr>
          <p:spPr>
            <a:xfrm>
              <a:off x="18197959" y="3921664"/>
              <a:ext cx="35209" cy="37282"/>
            </a:xfrm>
            <a:custGeom>
              <a:avLst/>
              <a:gdLst/>
              <a:ahLst/>
              <a:cxnLst/>
              <a:rect l="0" t="0" r="0" b="0"/>
              <a:pathLst>
                <a:path w="120000" h="120000" extrusionOk="0">
                  <a:moveTo>
                    <a:pt x="65454" y="86153"/>
                  </a:moveTo>
                  <a:lnTo>
                    <a:pt x="107532" y="75384"/>
                  </a:lnTo>
                  <a:lnTo>
                    <a:pt x="118441" y="118461"/>
                  </a:lnTo>
                  <a:lnTo>
                    <a:pt x="0" y="75384"/>
                  </a:lnTo>
                  <a:lnTo>
                    <a:pt x="10909" y="53846"/>
                  </a:lnTo>
                  <a:lnTo>
                    <a:pt x="21818" y="21538"/>
                  </a:lnTo>
                  <a:lnTo>
                    <a:pt x="52987" y="21538"/>
                  </a:lnTo>
                  <a:lnTo>
                    <a:pt x="85714" y="0"/>
                  </a:lnTo>
                  <a:lnTo>
                    <a:pt x="74805" y="32307"/>
                  </a:lnTo>
                  <a:lnTo>
                    <a:pt x="118441" y="53846"/>
                  </a:lnTo>
                  <a:lnTo>
                    <a:pt x="107532" y="64615"/>
                  </a:lnTo>
                  <a:lnTo>
                    <a:pt x="52987" y="64615"/>
                  </a:lnTo>
                  <a:lnTo>
                    <a:pt x="65454" y="86153"/>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47" name="Shape 3147"/>
            <p:cNvSpPr/>
            <p:nvPr/>
          </p:nvSpPr>
          <p:spPr>
            <a:xfrm>
              <a:off x="18104759" y="3932019"/>
              <a:ext cx="16568" cy="26927"/>
            </a:xfrm>
            <a:custGeom>
              <a:avLst/>
              <a:gdLst/>
              <a:ahLst/>
              <a:cxnLst/>
              <a:rect l="0" t="0" r="0" b="0"/>
              <a:pathLst>
                <a:path w="120000" h="120000" extrusionOk="0">
                  <a:moveTo>
                    <a:pt x="46666" y="73684"/>
                  </a:moveTo>
                  <a:lnTo>
                    <a:pt x="70000" y="103157"/>
                  </a:lnTo>
                  <a:lnTo>
                    <a:pt x="23333" y="117894"/>
                  </a:lnTo>
                  <a:lnTo>
                    <a:pt x="70000" y="117894"/>
                  </a:lnTo>
                  <a:lnTo>
                    <a:pt x="116666" y="29473"/>
                  </a:lnTo>
                  <a:lnTo>
                    <a:pt x="46666" y="0"/>
                  </a:lnTo>
                  <a:lnTo>
                    <a:pt x="0" y="58947"/>
                  </a:lnTo>
                  <a:lnTo>
                    <a:pt x="0" y="73684"/>
                  </a:lnTo>
                  <a:lnTo>
                    <a:pt x="46666" y="73684"/>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48" name="Shape 3148"/>
            <p:cNvSpPr/>
            <p:nvPr/>
          </p:nvSpPr>
          <p:spPr>
            <a:xfrm>
              <a:off x="18262162" y="3944446"/>
              <a:ext cx="16568" cy="26927"/>
            </a:xfrm>
            <a:custGeom>
              <a:avLst/>
              <a:gdLst/>
              <a:ahLst/>
              <a:cxnLst/>
              <a:rect l="0" t="0" r="0" b="0"/>
              <a:pathLst>
                <a:path w="120000" h="120000" extrusionOk="0">
                  <a:moveTo>
                    <a:pt x="0" y="117894"/>
                  </a:moveTo>
                  <a:lnTo>
                    <a:pt x="93333" y="44210"/>
                  </a:lnTo>
                  <a:lnTo>
                    <a:pt x="116666" y="14736"/>
                  </a:lnTo>
                  <a:lnTo>
                    <a:pt x="93333" y="0"/>
                  </a:lnTo>
                  <a:lnTo>
                    <a:pt x="46666" y="44210"/>
                  </a:lnTo>
                  <a:lnTo>
                    <a:pt x="0" y="58947"/>
                  </a:lnTo>
                  <a:lnTo>
                    <a:pt x="0" y="117894"/>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49" name="Shape 3149"/>
            <p:cNvSpPr/>
            <p:nvPr/>
          </p:nvSpPr>
          <p:spPr>
            <a:xfrm>
              <a:off x="18125470" y="3938235"/>
              <a:ext cx="45565" cy="10355"/>
            </a:xfrm>
            <a:custGeom>
              <a:avLst/>
              <a:gdLst/>
              <a:ahLst/>
              <a:cxnLst/>
              <a:rect l="0" t="0" r="0" b="0"/>
              <a:pathLst>
                <a:path w="120000" h="120000" extrusionOk="0">
                  <a:moveTo>
                    <a:pt x="93061" y="76363"/>
                  </a:moveTo>
                  <a:lnTo>
                    <a:pt x="118775" y="0"/>
                  </a:lnTo>
                  <a:lnTo>
                    <a:pt x="0" y="114545"/>
                  </a:lnTo>
                  <a:lnTo>
                    <a:pt x="50204" y="76363"/>
                  </a:lnTo>
                  <a:lnTo>
                    <a:pt x="93061" y="76363"/>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50" name="Shape 3150"/>
            <p:cNvSpPr/>
            <p:nvPr/>
          </p:nvSpPr>
          <p:spPr>
            <a:xfrm>
              <a:off x="18104759" y="3921664"/>
              <a:ext cx="16568" cy="6212"/>
            </a:xfrm>
            <a:custGeom>
              <a:avLst/>
              <a:gdLst/>
              <a:ahLst/>
              <a:cxnLst/>
              <a:rect l="0" t="0" r="0" b="0"/>
              <a:pathLst>
                <a:path w="120000" h="120000" extrusionOk="0">
                  <a:moveTo>
                    <a:pt x="46666" y="112000"/>
                  </a:moveTo>
                  <a:lnTo>
                    <a:pt x="116666" y="0"/>
                  </a:lnTo>
                  <a:lnTo>
                    <a:pt x="0" y="56000"/>
                  </a:lnTo>
                  <a:lnTo>
                    <a:pt x="46666" y="112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51" name="Shape 3151"/>
            <p:cNvSpPr/>
            <p:nvPr/>
          </p:nvSpPr>
          <p:spPr>
            <a:xfrm>
              <a:off x="18262164" y="3932019"/>
              <a:ext cx="4141" cy="10357"/>
            </a:xfrm>
            <a:custGeom>
              <a:avLst/>
              <a:gdLst/>
              <a:ahLst/>
              <a:cxnLst/>
              <a:rect l="0" t="0" r="0" b="0"/>
              <a:pathLst>
                <a:path w="120000" h="120000" extrusionOk="0">
                  <a:moveTo>
                    <a:pt x="0" y="0"/>
                  </a:moveTo>
                  <a:lnTo>
                    <a:pt x="105000" y="0"/>
                  </a:lnTo>
                  <a:lnTo>
                    <a:pt x="0" y="114545"/>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52" name="Shape 3152"/>
            <p:cNvSpPr/>
            <p:nvPr/>
          </p:nvSpPr>
          <p:spPr>
            <a:xfrm>
              <a:off x="18125470" y="3932021"/>
              <a:ext cx="6212" cy="6214"/>
            </a:xfrm>
            <a:custGeom>
              <a:avLst/>
              <a:gdLst/>
              <a:ahLst/>
              <a:cxnLst/>
              <a:rect l="0" t="0" r="0" b="0"/>
              <a:pathLst>
                <a:path w="120000" h="120000" extrusionOk="0">
                  <a:moveTo>
                    <a:pt x="0" y="0"/>
                  </a:moveTo>
                  <a:lnTo>
                    <a:pt x="112000" y="0"/>
                  </a:lnTo>
                  <a:lnTo>
                    <a:pt x="56000" y="112000"/>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53" name="Shape 3153"/>
            <p:cNvSpPr/>
            <p:nvPr/>
          </p:nvSpPr>
          <p:spPr>
            <a:xfrm>
              <a:off x="18235239" y="3927878"/>
              <a:ext cx="4141" cy="4141"/>
            </a:xfrm>
            <a:custGeom>
              <a:avLst/>
              <a:gdLst/>
              <a:ahLst/>
              <a:cxnLst/>
              <a:rect l="0" t="0" r="0" b="0"/>
              <a:pathLst>
                <a:path w="120000" h="120000" extrusionOk="0">
                  <a:moveTo>
                    <a:pt x="0" y="105000"/>
                  </a:moveTo>
                  <a:lnTo>
                    <a:pt x="105000" y="0"/>
                  </a:lnTo>
                  <a:lnTo>
                    <a:pt x="0" y="105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54" name="Shape 3154"/>
            <p:cNvSpPr/>
            <p:nvPr/>
          </p:nvSpPr>
          <p:spPr>
            <a:xfrm>
              <a:off x="17905931" y="3961017"/>
              <a:ext cx="6212" cy="39353"/>
            </a:xfrm>
            <a:custGeom>
              <a:avLst/>
              <a:gdLst/>
              <a:ahLst/>
              <a:cxnLst/>
              <a:rect l="0" t="0" r="0" b="0"/>
              <a:pathLst>
                <a:path w="120000" h="120000" extrusionOk="0">
                  <a:moveTo>
                    <a:pt x="0" y="30000"/>
                  </a:moveTo>
                  <a:lnTo>
                    <a:pt x="0" y="50000"/>
                  </a:lnTo>
                  <a:lnTo>
                    <a:pt x="59999" y="118571"/>
                  </a:lnTo>
                  <a:lnTo>
                    <a:pt x="111428" y="70000"/>
                  </a:lnTo>
                  <a:lnTo>
                    <a:pt x="59999" y="30000"/>
                  </a:lnTo>
                  <a:lnTo>
                    <a:pt x="59999" y="0"/>
                  </a:lnTo>
                  <a:lnTo>
                    <a:pt x="0" y="30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55" name="Shape 3155"/>
            <p:cNvSpPr/>
            <p:nvPr/>
          </p:nvSpPr>
          <p:spPr>
            <a:xfrm>
              <a:off x="17433718" y="4234423"/>
              <a:ext cx="89058" cy="202982"/>
            </a:xfrm>
            <a:custGeom>
              <a:avLst/>
              <a:gdLst/>
              <a:ahLst/>
              <a:cxnLst/>
              <a:rect l="0" t="0" r="0" b="0"/>
              <a:pathLst>
                <a:path w="120000" h="120000" extrusionOk="0">
                  <a:moveTo>
                    <a:pt x="57142" y="32702"/>
                  </a:moveTo>
                  <a:lnTo>
                    <a:pt x="88253" y="9699"/>
                  </a:lnTo>
                  <a:lnTo>
                    <a:pt x="106031" y="0"/>
                  </a:lnTo>
                  <a:lnTo>
                    <a:pt x="119365" y="1939"/>
                  </a:lnTo>
                  <a:lnTo>
                    <a:pt x="70476" y="25219"/>
                  </a:lnTo>
                  <a:lnTo>
                    <a:pt x="61587" y="34642"/>
                  </a:lnTo>
                  <a:lnTo>
                    <a:pt x="43809" y="46281"/>
                  </a:lnTo>
                  <a:lnTo>
                    <a:pt x="43809" y="54041"/>
                  </a:lnTo>
                  <a:lnTo>
                    <a:pt x="40000" y="61801"/>
                  </a:lnTo>
                  <a:lnTo>
                    <a:pt x="17777" y="98383"/>
                  </a:lnTo>
                  <a:lnTo>
                    <a:pt x="8888" y="111963"/>
                  </a:lnTo>
                  <a:lnTo>
                    <a:pt x="4444" y="117505"/>
                  </a:lnTo>
                  <a:lnTo>
                    <a:pt x="4444" y="119722"/>
                  </a:lnTo>
                  <a:lnTo>
                    <a:pt x="0" y="119722"/>
                  </a:lnTo>
                  <a:lnTo>
                    <a:pt x="0" y="117505"/>
                  </a:lnTo>
                  <a:lnTo>
                    <a:pt x="8888" y="110023"/>
                  </a:lnTo>
                  <a:lnTo>
                    <a:pt x="8888" y="90623"/>
                  </a:lnTo>
                  <a:lnTo>
                    <a:pt x="26666" y="63741"/>
                  </a:lnTo>
                  <a:lnTo>
                    <a:pt x="35555" y="61801"/>
                  </a:lnTo>
                  <a:lnTo>
                    <a:pt x="26666" y="61801"/>
                  </a:lnTo>
                  <a:lnTo>
                    <a:pt x="35555" y="55981"/>
                  </a:lnTo>
                  <a:lnTo>
                    <a:pt x="22222" y="55981"/>
                  </a:lnTo>
                  <a:lnTo>
                    <a:pt x="26666" y="52101"/>
                  </a:lnTo>
                  <a:lnTo>
                    <a:pt x="43809" y="44341"/>
                  </a:lnTo>
                  <a:lnTo>
                    <a:pt x="57142" y="32702"/>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56" name="Shape 3156"/>
            <p:cNvSpPr/>
            <p:nvPr/>
          </p:nvSpPr>
          <p:spPr>
            <a:xfrm>
              <a:off x="17475142" y="4205423"/>
              <a:ext cx="16568" cy="10357"/>
            </a:xfrm>
            <a:custGeom>
              <a:avLst/>
              <a:gdLst/>
              <a:ahLst/>
              <a:cxnLst/>
              <a:rect l="0" t="0" r="0" b="0"/>
              <a:pathLst>
                <a:path w="120000" h="120000" extrusionOk="0">
                  <a:moveTo>
                    <a:pt x="46666" y="0"/>
                  </a:moveTo>
                  <a:lnTo>
                    <a:pt x="0" y="32727"/>
                  </a:lnTo>
                  <a:lnTo>
                    <a:pt x="23333" y="114545"/>
                  </a:lnTo>
                  <a:lnTo>
                    <a:pt x="116666" y="32727"/>
                  </a:lnTo>
                  <a:lnTo>
                    <a:pt x="46666"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57" name="Shape 3157"/>
            <p:cNvSpPr/>
            <p:nvPr/>
          </p:nvSpPr>
          <p:spPr>
            <a:xfrm>
              <a:off x="17452359" y="4238564"/>
              <a:ext cx="16568" cy="6214"/>
            </a:xfrm>
            <a:custGeom>
              <a:avLst/>
              <a:gdLst/>
              <a:ahLst/>
              <a:cxnLst/>
              <a:rect l="0" t="0" r="0" b="0"/>
              <a:pathLst>
                <a:path w="120000" h="120000" extrusionOk="0">
                  <a:moveTo>
                    <a:pt x="48000" y="0"/>
                  </a:moveTo>
                  <a:lnTo>
                    <a:pt x="116571" y="0"/>
                  </a:lnTo>
                  <a:lnTo>
                    <a:pt x="116571" y="112000"/>
                  </a:lnTo>
                  <a:lnTo>
                    <a:pt x="0" y="0"/>
                  </a:lnTo>
                  <a:lnTo>
                    <a:pt x="4800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58" name="Shape 3158"/>
            <p:cNvSpPr/>
            <p:nvPr/>
          </p:nvSpPr>
          <p:spPr>
            <a:xfrm>
              <a:off x="17475142" y="4238564"/>
              <a:ext cx="4141" cy="2072"/>
            </a:xfrm>
            <a:custGeom>
              <a:avLst/>
              <a:gdLst/>
              <a:ahLst/>
              <a:cxnLst/>
              <a:rect l="0" t="0" r="0" b="0"/>
              <a:pathLst>
                <a:path w="120000" h="120000" extrusionOk="0">
                  <a:moveTo>
                    <a:pt x="0" y="0"/>
                  </a:moveTo>
                  <a:lnTo>
                    <a:pt x="105000" y="0"/>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59" name="Shape 3159"/>
            <p:cNvSpPr/>
            <p:nvPr/>
          </p:nvSpPr>
          <p:spPr>
            <a:xfrm>
              <a:off x="16141346" y="2950250"/>
              <a:ext cx="1921989" cy="1944899"/>
            </a:xfrm>
            <a:custGeom>
              <a:avLst/>
              <a:gdLst/>
              <a:ahLst/>
              <a:cxnLst/>
              <a:rect l="0" t="0" r="0" b="0"/>
              <a:pathLst>
                <a:path w="120000" h="120000" extrusionOk="0">
                  <a:moveTo>
                    <a:pt x="93248" y="52028"/>
                  </a:moveTo>
                  <a:lnTo>
                    <a:pt x="93453" y="53246"/>
                  </a:lnTo>
                  <a:lnTo>
                    <a:pt x="93248" y="53449"/>
                  </a:lnTo>
                  <a:lnTo>
                    <a:pt x="93864" y="54260"/>
                  </a:lnTo>
                  <a:lnTo>
                    <a:pt x="94069" y="54260"/>
                  </a:lnTo>
                  <a:lnTo>
                    <a:pt x="94275" y="54260"/>
                  </a:lnTo>
                  <a:lnTo>
                    <a:pt x="94275" y="54434"/>
                  </a:lnTo>
                  <a:lnTo>
                    <a:pt x="94861" y="54434"/>
                  </a:lnTo>
                  <a:lnTo>
                    <a:pt x="95683" y="54840"/>
                  </a:lnTo>
                  <a:lnTo>
                    <a:pt x="95683" y="54666"/>
                  </a:lnTo>
                  <a:lnTo>
                    <a:pt x="95888" y="53449"/>
                  </a:lnTo>
                  <a:lnTo>
                    <a:pt x="96680" y="54260"/>
                  </a:lnTo>
                  <a:lnTo>
                    <a:pt x="97091" y="54434"/>
                  </a:lnTo>
                  <a:lnTo>
                    <a:pt x="97296" y="54666"/>
                  </a:lnTo>
                  <a:lnTo>
                    <a:pt x="97912" y="54840"/>
                  </a:lnTo>
                  <a:lnTo>
                    <a:pt x="98117" y="55449"/>
                  </a:lnTo>
                  <a:lnTo>
                    <a:pt x="98117" y="55652"/>
                  </a:lnTo>
                  <a:lnTo>
                    <a:pt x="98733" y="56463"/>
                  </a:lnTo>
                  <a:lnTo>
                    <a:pt x="99760" y="55652"/>
                  </a:lnTo>
                  <a:lnTo>
                    <a:pt x="100171" y="55449"/>
                  </a:lnTo>
                  <a:lnTo>
                    <a:pt x="101197" y="54260"/>
                  </a:lnTo>
                  <a:lnTo>
                    <a:pt x="101989" y="53652"/>
                  </a:lnTo>
                  <a:lnTo>
                    <a:pt x="102605" y="54260"/>
                  </a:lnTo>
                  <a:lnTo>
                    <a:pt x="104453" y="52434"/>
                  </a:lnTo>
                  <a:lnTo>
                    <a:pt x="105274" y="53246"/>
                  </a:lnTo>
                  <a:lnTo>
                    <a:pt x="105480" y="54434"/>
                  </a:lnTo>
                  <a:lnTo>
                    <a:pt x="106272" y="54434"/>
                  </a:lnTo>
                  <a:lnTo>
                    <a:pt x="106477" y="53652"/>
                  </a:lnTo>
                  <a:lnTo>
                    <a:pt x="107298" y="53246"/>
                  </a:lnTo>
                  <a:lnTo>
                    <a:pt x="108325" y="52840"/>
                  </a:lnTo>
                  <a:lnTo>
                    <a:pt x="109146" y="52840"/>
                  </a:lnTo>
                  <a:lnTo>
                    <a:pt x="109146" y="53246"/>
                  </a:lnTo>
                  <a:lnTo>
                    <a:pt x="108530" y="53855"/>
                  </a:lnTo>
                  <a:lnTo>
                    <a:pt x="109352" y="54260"/>
                  </a:lnTo>
                  <a:lnTo>
                    <a:pt x="110173" y="54434"/>
                  </a:lnTo>
                  <a:lnTo>
                    <a:pt x="110554" y="54260"/>
                  </a:lnTo>
                  <a:lnTo>
                    <a:pt x="111170" y="53855"/>
                  </a:lnTo>
                  <a:lnTo>
                    <a:pt x="111581" y="54840"/>
                  </a:lnTo>
                  <a:lnTo>
                    <a:pt x="112197" y="54666"/>
                  </a:lnTo>
                  <a:lnTo>
                    <a:pt x="113018" y="54434"/>
                  </a:lnTo>
                  <a:lnTo>
                    <a:pt x="113018" y="53246"/>
                  </a:lnTo>
                  <a:lnTo>
                    <a:pt x="113429" y="53449"/>
                  </a:lnTo>
                  <a:lnTo>
                    <a:pt x="114045" y="53855"/>
                  </a:lnTo>
                  <a:lnTo>
                    <a:pt x="113634" y="54434"/>
                  </a:lnTo>
                  <a:lnTo>
                    <a:pt x="114250" y="54260"/>
                  </a:lnTo>
                  <a:lnTo>
                    <a:pt x="114045" y="54434"/>
                  </a:lnTo>
                  <a:lnTo>
                    <a:pt x="114866" y="55246"/>
                  </a:lnTo>
                  <a:lnTo>
                    <a:pt x="114045" y="55246"/>
                  </a:lnTo>
                  <a:lnTo>
                    <a:pt x="114045" y="56057"/>
                  </a:lnTo>
                  <a:lnTo>
                    <a:pt x="114456" y="56057"/>
                  </a:lnTo>
                  <a:lnTo>
                    <a:pt x="114456" y="56260"/>
                  </a:lnTo>
                  <a:lnTo>
                    <a:pt x="113634" y="56666"/>
                  </a:lnTo>
                  <a:lnTo>
                    <a:pt x="114250" y="57275"/>
                  </a:lnTo>
                  <a:lnTo>
                    <a:pt x="115248" y="58492"/>
                  </a:lnTo>
                  <a:lnTo>
                    <a:pt x="115248" y="58695"/>
                  </a:lnTo>
                  <a:lnTo>
                    <a:pt x="115453" y="59507"/>
                  </a:lnTo>
                  <a:lnTo>
                    <a:pt x="115453" y="60289"/>
                  </a:lnTo>
                  <a:lnTo>
                    <a:pt x="115453" y="60898"/>
                  </a:lnTo>
                  <a:lnTo>
                    <a:pt x="116274" y="60289"/>
                  </a:lnTo>
                  <a:lnTo>
                    <a:pt x="117096" y="62115"/>
                  </a:lnTo>
                  <a:lnTo>
                    <a:pt x="116890" y="62318"/>
                  </a:lnTo>
                  <a:lnTo>
                    <a:pt x="117506" y="62927"/>
                  </a:lnTo>
                  <a:lnTo>
                    <a:pt x="117096" y="63130"/>
                  </a:lnTo>
                  <a:lnTo>
                    <a:pt x="118122" y="64115"/>
                  </a:lnTo>
                  <a:lnTo>
                    <a:pt x="118122" y="65130"/>
                  </a:lnTo>
                  <a:lnTo>
                    <a:pt x="119149" y="64927"/>
                  </a:lnTo>
                  <a:lnTo>
                    <a:pt x="119149" y="65333"/>
                  </a:lnTo>
                  <a:lnTo>
                    <a:pt x="119970" y="65942"/>
                  </a:lnTo>
                  <a:lnTo>
                    <a:pt x="119765" y="66550"/>
                  </a:lnTo>
                  <a:lnTo>
                    <a:pt x="114456" y="66956"/>
                  </a:lnTo>
                  <a:lnTo>
                    <a:pt x="114866" y="66550"/>
                  </a:lnTo>
                  <a:lnTo>
                    <a:pt x="113634" y="65739"/>
                  </a:lnTo>
                  <a:lnTo>
                    <a:pt x="113634" y="66956"/>
                  </a:lnTo>
                  <a:lnTo>
                    <a:pt x="110789" y="67565"/>
                  </a:lnTo>
                  <a:lnTo>
                    <a:pt x="111170" y="66956"/>
                  </a:lnTo>
                  <a:lnTo>
                    <a:pt x="112197" y="66550"/>
                  </a:lnTo>
                  <a:lnTo>
                    <a:pt x="110789" y="64724"/>
                  </a:lnTo>
                  <a:lnTo>
                    <a:pt x="111581" y="64115"/>
                  </a:lnTo>
                  <a:lnTo>
                    <a:pt x="110789" y="63739"/>
                  </a:lnTo>
                  <a:lnTo>
                    <a:pt x="110378" y="62927"/>
                  </a:lnTo>
                  <a:lnTo>
                    <a:pt x="110378" y="62318"/>
                  </a:lnTo>
                  <a:lnTo>
                    <a:pt x="109762" y="62724"/>
                  </a:lnTo>
                  <a:lnTo>
                    <a:pt x="109557" y="62724"/>
                  </a:lnTo>
                  <a:lnTo>
                    <a:pt x="109146" y="62927"/>
                  </a:lnTo>
                  <a:lnTo>
                    <a:pt x="109146" y="63739"/>
                  </a:lnTo>
                  <a:lnTo>
                    <a:pt x="110554" y="64927"/>
                  </a:lnTo>
                  <a:lnTo>
                    <a:pt x="110554" y="65333"/>
                  </a:lnTo>
                  <a:lnTo>
                    <a:pt x="110789" y="65942"/>
                  </a:lnTo>
                  <a:lnTo>
                    <a:pt x="109762" y="66956"/>
                  </a:lnTo>
                  <a:lnTo>
                    <a:pt x="110378" y="67768"/>
                  </a:lnTo>
                  <a:lnTo>
                    <a:pt x="109146" y="68956"/>
                  </a:lnTo>
                  <a:lnTo>
                    <a:pt x="104659" y="71391"/>
                  </a:lnTo>
                  <a:lnTo>
                    <a:pt x="102400" y="72608"/>
                  </a:lnTo>
                  <a:lnTo>
                    <a:pt x="103427" y="72405"/>
                  </a:lnTo>
                  <a:lnTo>
                    <a:pt x="101989" y="72811"/>
                  </a:lnTo>
                  <a:lnTo>
                    <a:pt x="94861" y="76028"/>
                  </a:lnTo>
                  <a:lnTo>
                    <a:pt x="94861" y="76231"/>
                  </a:lnTo>
                  <a:lnTo>
                    <a:pt x="91811" y="77623"/>
                  </a:lnTo>
                  <a:lnTo>
                    <a:pt x="88144" y="78637"/>
                  </a:lnTo>
                  <a:lnTo>
                    <a:pt x="87528" y="79449"/>
                  </a:lnTo>
                  <a:lnTo>
                    <a:pt x="87147" y="78637"/>
                  </a:lnTo>
                  <a:lnTo>
                    <a:pt x="87323" y="78057"/>
                  </a:lnTo>
                  <a:lnTo>
                    <a:pt x="88350" y="76637"/>
                  </a:lnTo>
                  <a:lnTo>
                    <a:pt x="89582" y="76434"/>
                  </a:lnTo>
                  <a:lnTo>
                    <a:pt x="89992" y="76028"/>
                  </a:lnTo>
                  <a:lnTo>
                    <a:pt x="89582" y="75420"/>
                  </a:lnTo>
                  <a:lnTo>
                    <a:pt x="89992" y="75420"/>
                  </a:lnTo>
                  <a:lnTo>
                    <a:pt x="90197" y="74811"/>
                  </a:lnTo>
                  <a:lnTo>
                    <a:pt x="91019" y="75217"/>
                  </a:lnTo>
                  <a:lnTo>
                    <a:pt x="91429" y="75217"/>
                  </a:lnTo>
                  <a:lnTo>
                    <a:pt x="91224" y="75420"/>
                  </a:lnTo>
                  <a:lnTo>
                    <a:pt x="92045" y="75217"/>
                  </a:lnTo>
                  <a:lnTo>
                    <a:pt x="92045" y="74811"/>
                  </a:lnTo>
                  <a:lnTo>
                    <a:pt x="92221" y="74608"/>
                  </a:lnTo>
                  <a:lnTo>
                    <a:pt x="92045" y="74202"/>
                  </a:lnTo>
                  <a:lnTo>
                    <a:pt x="92427" y="74202"/>
                  </a:lnTo>
                  <a:lnTo>
                    <a:pt x="94861" y="72608"/>
                  </a:lnTo>
                  <a:lnTo>
                    <a:pt x="95272" y="72000"/>
                  </a:lnTo>
                  <a:lnTo>
                    <a:pt x="94275" y="71594"/>
                  </a:lnTo>
                  <a:lnTo>
                    <a:pt x="93248" y="70376"/>
                  </a:lnTo>
                  <a:lnTo>
                    <a:pt x="91019" y="70579"/>
                  </a:lnTo>
                  <a:lnTo>
                    <a:pt x="89376" y="70985"/>
                  </a:lnTo>
                  <a:lnTo>
                    <a:pt x="89992" y="71594"/>
                  </a:lnTo>
                  <a:lnTo>
                    <a:pt x="90197" y="71797"/>
                  </a:lnTo>
                  <a:lnTo>
                    <a:pt x="89582" y="71797"/>
                  </a:lnTo>
                  <a:lnTo>
                    <a:pt x="88966" y="72608"/>
                  </a:lnTo>
                  <a:lnTo>
                    <a:pt x="88350" y="73217"/>
                  </a:lnTo>
                  <a:lnTo>
                    <a:pt x="87734" y="73391"/>
                  </a:lnTo>
                  <a:lnTo>
                    <a:pt x="88144" y="73594"/>
                  </a:lnTo>
                  <a:lnTo>
                    <a:pt x="88966" y="74405"/>
                  </a:lnTo>
                  <a:lnTo>
                    <a:pt x="88144" y="74405"/>
                  </a:lnTo>
                  <a:lnTo>
                    <a:pt x="87734" y="75217"/>
                  </a:lnTo>
                  <a:lnTo>
                    <a:pt x="87323" y="75217"/>
                  </a:lnTo>
                  <a:lnTo>
                    <a:pt x="88350" y="76231"/>
                  </a:lnTo>
                  <a:lnTo>
                    <a:pt x="89171" y="75623"/>
                  </a:lnTo>
                  <a:lnTo>
                    <a:pt x="89171" y="76231"/>
                  </a:lnTo>
                  <a:lnTo>
                    <a:pt x="89376" y="76028"/>
                  </a:lnTo>
                  <a:lnTo>
                    <a:pt x="89582" y="75420"/>
                  </a:lnTo>
                  <a:lnTo>
                    <a:pt x="89582" y="76028"/>
                  </a:lnTo>
                  <a:lnTo>
                    <a:pt x="89171" y="76434"/>
                  </a:lnTo>
                  <a:lnTo>
                    <a:pt x="88555" y="76434"/>
                  </a:lnTo>
                  <a:lnTo>
                    <a:pt x="87734" y="76637"/>
                  </a:lnTo>
                  <a:lnTo>
                    <a:pt x="87528" y="75623"/>
                  </a:lnTo>
                  <a:lnTo>
                    <a:pt x="86531" y="76028"/>
                  </a:lnTo>
                  <a:lnTo>
                    <a:pt x="86120" y="76028"/>
                  </a:lnTo>
                  <a:lnTo>
                    <a:pt x="85710" y="75623"/>
                  </a:lnTo>
                  <a:lnTo>
                    <a:pt x="84888" y="75420"/>
                  </a:lnTo>
                  <a:lnTo>
                    <a:pt x="85299" y="75217"/>
                  </a:lnTo>
                  <a:lnTo>
                    <a:pt x="85710" y="75420"/>
                  </a:lnTo>
                  <a:lnTo>
                    <a:pt x="84478" y="74405"/>
                  </a:lnTo>
                  <a:lnTo>
                    <a:pt x="84272" y="74608"/>
                  </a:lnTo>
                  <a:lnTo>
                    <a:pt x="84272" y="74202"/>
                  </a:lnTo>
                  <a:lnTo>
                    <a:pt x="83246" y="75623"/>
                  </a:lnTo>
                  <a:lnTo>
                    <a:pt x="81838" y="76231"/>
                  </a:lnTo>
                  <a:lnTo>
                    <a:pt x="81016" y="76637"/>
                  </a:lnTo>
                  <a:lnTo>
                    <a:pt x="80606" y="76434"/>
                  </a:lnTo>
                  <a:lnTo>
                    <a:pt x="80400" y="76637"/>
                  </a:lnTo>
                  <a:lnTo>
                    <a:pt x="80400" y="77246"/>
                  </a:lnTo>
                  <a:lnTo>
                    <a:pt x="82248" y="78231"/>
                  </a:lnTo>
                  <a:lnTo>
                    <a:pt x="82630" y="78231"/>
                  </a:lnTo>
                  <a:lnTo>
                    <a:pt x="83246" y="78637"/>
                  </a:lnTo>
                  <a:lnTo>
                    <a:pt x="83862" y="78637"/>
                  </a:lnTo>
                  <a:lnTo>
                    <a:pt x="84272" y="78637"/>
                  </a:lnTo>
                  <a:lnTo>
                    <a:pt x="83656" y="79246"/>
                  </a:lnTo>
                  <a:lnTo>
                    <a:pt x="84272" y="79246"/>
                  </a:lnTo>
                  <a:lnTo>
                    <a:pt x="84272" y="79855"/>
                  </a:lnTo>
                  <a:lnTo>
                    <a:pt x="83862" y="79449"/>
                  </a:lnTo>
                  <a:lnTo>
                    <a:pt x="83246" y="79246"/>
                  </a:lnTo>
                  <a:lnTo>
                    <a:pt x="82835" y="79246"/>
                  </a:lnTo>
                  <a:lnTo>
                    <a:pt x="82835" y="79449"/>
                  </a:lnTo>
                  <a:lnTo>
                    <a:pt x="81632" y="79246"/>
                  </a:lnTo>
                  <a:lnTo>
                    <a:pt x="81838" y="79043"/>
                  </a:lnTo>
                  <a:lnTo>
                    <a:pt x="81632" y="79246"/>
                  </a:lnTo>
                  <a:lnTo>
                    <a:pt x="81838" y="79043"/>
                  </a:lnTo>
                  <a:lnTo>
                    <a:pt x="81427" y="79246"/>
                  </a:lnTo>
                  <a:lnTo>
                    <a:pt x="81632" y="78637"/>
                  </a:lnTo>
                  <a:lnTo>
                    <a:pt x="81427" y="79043"/>
                  </a:lnTo>
                  <a:lnTo>
                    <a:pt x="81427" y="78434"/>
                  </a:lnTo>
                  <a:lnTo>
                    <a:pt x="81838" y="78637"/>
                  </a:lnTo>
                  <a:lnTo>
                    <a:pt x="79990" y="77246"/>
                  </a:lnTo>
                  <a:lnTo>
                    <a:pt x="79784" y="77246"/>
                  </a:lnTo>
                  <a:lnTo>
                    <a:pt x="79990" y="77449"/>
                  </a:lnTo>
                  <a:lnTo>
                    <a:pt x="79990" y="78231"/>
                  </a:lnTo>
                  <a:lnTo>
                    <a:pt x="78963" y="78231"/>
                  </a:lnTo>
                  <a:lnTo>
                    <a:pt x="79374" y="80260"/>
                  </a:lnTo>
                  <a:lnTo>
                    <a:pt x="78758" y="81478"/>
                  </a:lnTo>
                  <a:lnTo>
                    <a:pt x="79579" y="81478"/>
                  </a:lnTo>
                  <a:lnTo>
                    <a:pt x="79579" y="83884"/>
                  </a:lnTo>
                  <a:lnTo>
                    <a:pt x="78963" y="84898"/>
                  </a:lnTo>
                  <a:lnTo>
                    <a:pt x="77555" y="87130"/>
                  </a:lnTo>
                  <a:lnTo>
                    <a:pt x="77144" y="87710"/>
                  </a:lnTo>
                  <a:lnTo>
                    <a:pt x="76939" y="87913"/>
                  </a:lnTo>
                  <a:lnTo>
                    <a:pt x="76734" y="88115"/>
                  </a:lnTo>
                  <a:lnTo>
                    <a:pt x="77144" y="88724"/>
                  </a:lnTo>
                  <a:lnTo>
                    <a:pt x="77731" y="88724"/>
                  </a:lnTo>
                  <a:lnTo>
                    <a:pt x="76939" y="89942"/>
                  </a:lnTo>
                  <a:lnTo>
                    <a:pt x="77144" y="89739"/>
                  </a:lnTo>
                  <a:lnTo>
                    <a:pt x="77144" y="90550"/>
                  </a:lnTo>
                  <a:lnTo>
                    <a:pt x="77731" y="90550"/>
                  </a:lnTo>
                  <a:lnTo>
                    <a:pt x="77936" y="91536"/>
                  </a:lnTo>
                  <a:lnTo>
                    <a:pt x="76939" y="91536"/>
                  </a:lnTo>
                  <a:lnTo>
                    <a:pt x="76939" y="92347"/>
                  </a:lnTo>
                  <a:lnTo>
                    <a:pt x="77731" y="92550"/>
                  </a:lnTo>
                  <a:lnTo>
                    <a:pt x="77555" y="93362"/>
                  </a:lnTo>
                  <a:lnTo>
                    <a:pt x="77936" y="93565"/>
                  </a:lnTo>
                  <a:lnTo>
                    <a:pt x="77936" y="94579"/>
                  </a:lnTo>
                  <a:lnTo>
                    <a:pt x="79579" y="94782"/>
                  </a:lnTo>
                  <a:lnTo>
                    <a:pt x="79784" y="94579"/>
                  </a:lnTo>
                  <a:lnTo>
                    <a:pt x="79374" y="93362"/>
                  </a:lnTo>
                  <a:lnTo>
                    <a:pt x="79784" y="93565"/>
                  </a:lnTo>
                  <a:lnTo>
                    <a:pt x="79990" y="92347"/>
                  </a:lnTo>
                  <a:lnTo>
                    <a:pt x="80606" y="92550"/>
                  </a:lnTo>
                  <a:lnTo>
                    <a:pt x="80400" y="93768"/>
                  </a:lnTo>
                  <a:lnTo>
                    <a:pt x="80606" y="91942"/>
                  </a:lnTo>
                  <a:lnTo>
                    <a:pt x="81838" y="92347"/>
                  </a:lnTo>
                  <a:lnTo>
                    <a:pt x="81016" y="92347"/>
                  </a:lnTo>
                  <a:lnTo>
                    <a:pt x="81632" y="95188"/>
                  </a:lnTo>
                  <a:lnTo>
                    <a:pt x="82835" y="96173"/>
                  </a:lnTo>
                  <a:lnTo>
                    <a:pt x="82454" y="99217"/>
                  </a:lnTo>
                  <a:lnTo>
                    <a:pt x="82630" y="101014"/>
                  </a:lnTo>
                  <a:lnTo>
                    <a:pt x="84272" y="102637"/>
                  </a:lnTo>
                  <a:lnTo>
                    <a:pt x="86531" y="104057"/>
                  </a:lnTo>
                  <a:lnTo>
                    <a:pt x="87147" y="104666"/>
                  </a:lnTo>
                  <a:lnTo>
                    <a:pt x="86736" y="104666"/>
                  </a:lnTo>
                  <a:lnTo>
                    <a:pt x="87734" y="105652"/>
                  </a:lnTo>
                  <a:lnTo>
                    <a:pt x="87734" y="105246"/>
                  </a:lnTo>
                  <a:lnTo>
                    <a:pt x="87528" y="104666"/>
                  </a:lnTo>
                  <a:lnTo>
                    <a:pt x="89992" y="107884"/>
                  </a:lnTo>
                  <a:lnTo>
                    <a:pt x="90197" y="107478"/>
                  </a:lnTo>
                  <a:lnTo>
                    <a:pt x="89582" y="107072"/>
                  </a:lnTo>
                  <a:lnTo>
                    <a:pt x="91811" y="107478"/>
                  </a:lnTo>
                  <a:lnTo>
                    <a:pt x="92045" y="107884"/>
                  </a:lnTo>
                  <a:lnTo>
                    <a:pt x="92837" y="108695"/>
                  </a:lnTo>
                  <a:lnTo>
                    <a:pt x="92837" y="109507"/>
                  </a:lnTo>
                  <a:lnTo>
                    <a:pt x="92045" y="109913"/>
                  </a:lnTo>
                  <a:lnTo>
                    <a:pt x="92045" y="110492"/>
                  </a:lnTo>
                  <a:lnTo>
                    <a:pt x="92221" y="110492"/>
                  </a:lnTo>
                  <a:lnTo>
                    <a:pt x="91019" y="112318"/>
                  </a:lnTo>
                  <a:lnTo>
                    <a:pt x="91019" y="111710"/>
                  </a:lnTo>
                  <a:lnTo>
                    <a:pt x="90608" y="110898"/>
                  </a:lnTo>
                  <a:lnTo>
                    <a:pt x="90608" y="112521"/>
                  </a:lnTo>
                  <a:lnTo>
                    <a:pt x="90608" y="111913"/>
                  </a:lnTo>
                  <a:lnTo>
                    <a:pt x="91019" y="113130"/>
                  </a:lnTo>
                  <a:lnTo>
                    <a:pt x="90608" y="113130"/>
                  </a:lnTo>
                  <a:lnTo>
                    <a:pt x="91019" y="113536"/>
                  </a:lnTo>
                  <a:lnTo>
                    <a:pt x="89582" y="115739"/>
                  </a:lnTo>
                  <a:lnTo>
                    <a:pt x="89582" y="116144"/>
                  </a:lnTo>
                  <a:lnTo>
                    <a:pt x="89992" y="116144"/>
                  </a:lnTo>
                  <a:lnTo>
                    <a:pt x="88350" y="117971"/>
                  </a:lnTo>
                  <a:lnTo>
                    <a:pt x="87734" y="116956"/>
                  </a:lnTo>
                  <a:lnTo>
                    <a:pt x="87323" y="116347"/>
                  </a:lnTo>
                  <a:lnTo>
                    <a:pt x="88144" y="114550"/>
                  </a:lnTo>
                  <a:lnTo>
                    <a:pt x="87734" y="113333"/>
                  </a:lnTo>
                  <a:lnTo>
                    <a:pt x="86736" y="113333"/>
                  </a:lnTo>
                  <a:lnTo>
                    <a:pt x="86531" y="113536"/>
                  </a:lnTo>
                  <a:lnTo>
                    <a:pt x="85504" y="115333"/>
                  </a:lnTo>
                  <a:lnTo>
                    <a:pt x="86120" y="115739"/>
                  </a:lnTo>
                  <a:lnTo>
                    <a:pt x="86120" y="115536"/>
                  </a:lnTo>
                  <a:lnTo>
                    <a:pt x="87147" y="116956"/>
                  </a:lnTo>
                  <a:lnTo>
                    <a:pt x="85710" y="117159"/>
                  </a:lnTo>
                  <a:lnTo>
                    <a:pt x="86120" y="117971"/>
                  </a:lnTo>
                  <a:lnTo>
                    <a:pt x="86736" y="117971"/>
                  </a:lnTo>
                  <a:lnTo>
                    <a:pt x="87323" y="118376"/>
                  </a:lnTo>
                  <a:lnTo>
                    <a:pt x="86736" y="119188"/>
                  </a:lnTo>
                  <a:lnTo>
                    <a:pt x="86531" y="119391"/>
                  </a:lnTo>
                  <a:lnTo>
                    <a:pt x="85710" y="119971"/>
                  </a:lnTo>
                  <a:lnTo>
                    <a:pt x="83451" y="117971"/>
                  </a:lnTo>
                  <a:lnTo>
                    <a:pt x="83246" y="116144"/>
                  </a:lnTo>
                  <a:lnTo>
                    <a:pt x="81016" y="115739"/>
                  </a:lnTo>
                  <a:lnTo>
                    <a:pt x="80400" y="114724"/>
                  </a:lnTo>
                  <a:lnTo>
                    <a:pt x="80606" y="113536"/>
                  </a:lnTo>
                  <a:lnTo>
                    <a:pt x="80400" y="112521"/>
                  </a:lnTo>
                  <a:lnTo>
                    <a:pt x="80811" y="111304"/>
                  </a:lnTo>
                  <a:lnTo>
                    <a:pt x="79990" y="110318"/>
                  </a:lnTo>
                  <a:lnTo>
                    <a:pt x="79374" y="110695"/>
                  </a:lnTo>
                  <a:lnTo>
                    <a:pt x="79374" y="110318"/>
                  </a:lnTo>
                  <a:lnTo>
                    <a:pt x="78963" y="110492"/>
                  </a:lnTo>
                  <a:lnTo>
                    <a:pt x="78552" y="110695"/>
                  </a:lnTo>
                  <a:lnTo>
                    <a:pt x="77731" y="111507"/>
                  </a:lnTo>
                  <a:lnTo>
                    <a:pt x="75912" y="111507"/>
                  </a:lnTo>
                  <a:lnTo>
                    <a:pt x="74886" y="110492"/>
                  </a:lnTo>
                  <a:lnTo>
                    <a:pt x="74270" y="110898"/>
                  </a:lnTo>
                  <a:lnTo>
                    <a:pt x="73654" y="111304"/>
                  </a:lnTo>
                  <a:lnTo>
                    <a:pt x="72246" y="110318"/>
                  </a:lnTo>
                  <a:lnTo>
                    <a:pt x="72246" y="109507"/>
                  </a:lnTo>
                  <a:lnTo>
                    <a:pt x="71425" y="109304"/>
                  </a:lnTo>
                  <a:lnTo>
                    <a:pt x="71425" y="108492"/>
                  </a:lnTo>
                  <a:lnTo>
                    <a:pt x="70809" y="108695"/>
                  </a:lnTo>
                  <a:lnTo>
                    <a:pt x="70398" y="108492"/>
                  </a:lnTo>
                  <a:lnTo>
                    <a:pt x="69782" y="108695"/>
                  </a:lnTo>
                  <a:lnTo>
                    <a:pt x="69166" y="108086"/>
                  </a:lnTo>
                  <a:lnTo>
                    <a:pt x="67347" y="108086"/>
                  </a:lnTo>
                  <a:lnTo>
                    <a:pt x="66115" y="107681"/>
                  </a:lnTo>
                  <a:lnTo>
                    <a:pt x="65089" y="107478"/>
                  </a:lnTo>
                  <a:lnTo>
                    <a:pt x="63241" y="108086"/>
                  </a:lnTo>
                  <a:lnTo>
                    <a:pt x="59369" y="108492"/>
                  </a:lnTo>
                  <a:lnTo>
                    <a:pt x="58782" y="108492"/>
                  </a:lnTo>
                  <a:lnTo>
                    <a:pt x="56934" y="108086"/>
                  </a:lnTo>
                  <a:lnTo>
                    <a:pt x="55702" y="109304"/>
                  </a:lnTo>
                  <a:lnTo>
                    <a:pt x="54470" y="109507"/>
                  </a:lnTo>
                  <a:lnTo>
                    <a:pt x="54060" y="109913"/>
                  </a:lnTo>
                  <a:lnTo>
                    <a:pt x="54060" y="110898"/>
                  </a:lnTo>
                  <a:lnTo>
                    <a:pt x="53473" y="111304"/>
                  </a:lnTo>
                  <a:lnTo>
                    <a:pt x="49982" y="112521"/>
                  </a:lnTo>
                  <a:lnTo>
                    <a:pt x="48780" y="113536"/>
                  </a:lnTo>
                  <a:lnTo>
                    <a:pt x="46932" y="113536"/>
                  </a:lnTo>
                  <a:lnTo>
                    <a:pt x="46726" y="112318"/>
                  </a:lnTo>
                  <a:lnTo>
                    <a:pt x="44908" y="111304"/>
                  </a:lnTo>
                  <a:lnTo>
                    <a:pt x="43881" y="110695"/>
                  </a:lnTo>
                  <a:lnTo>
                    <a:pt x="41007" y="110695"/>
                  </a:lnTo>
                  <a:lnTo>
                    <a:pt x="40596" y="110695"/>
                  </a:lnTo>
                  <a:lnTo>
                    <a:pt x="38983" y="111304"/>
                  </a:lnTo>
                  <a:lnTo>
                    <a:pt x="38983" y="109913"/>
                  </a:lnTo>
                  <a:lnTo>
                    <a:pt x="39188" y="109507"/>
                  </a:lnTo>
                  <a:lnTo>
                    <a:pt x="38367" y="108695"/>
                  </a:lnTo>
                  <a:lnTo>
                    <a:pt x="37135" y="108492"/>
                  </a:lnTo>
                  <a:lnTo>
                    <a:pt x="34289" y="106869"/>
                  </a:lnTo>
                  <a:lnTo>
                    <a:pt x="32852" y="105855"/>
                  </a:lnTo>
                  <a:lnTo>
                    <a:pt x="32031" y="105855"/>
                  </a:lnTo>
                  <a:lnTo>
                    <a:pt x="31004" y="104869"/>
                  </a:lnTo>
                  <a:lnTo>
                    <a:pt x="31415" y="104057"/>
                  </a:lnTo>
                  <a:lnTo>
                    <a:pt x="31415" y="103246"/>
                  </a:lnTo>
                  <a:lnTo>
                    <a:pt x="30417" y="103855"/>
                  </a:lnTo>
                  <a:lnTo>
                    <a:pt x="29596" y="103855"/>
                  </a:lnTo>
                  <a:lnTo>
                    <a:pt x="29391" y="103652"/>
                  </a:lnTo>
                  <a:lnTo>
                    <a:pt x="28159" y="103043"/>
                  </a:lnTo>
                  <a:lnTo>
                    <a:pt x="26927" y="103043"/>
                  </a:lnTo>
                  <a:lnTo>
                    <a:pt x="26722" y="102840"/>
                  </a:lnTo>
                  <a:lnTo>
                    <a:pt x="27132" y="101420"/>
                  </a:lnTo>
                  <a:lnTo>
                    <a:pt x="26927" y="100840"/>
                  </a:lnTo>
                  <a:lnTo>
                    <a:pt x="28159" y="99826"/>
                  </a:lnTo>
                  <a:lnTo>
                    <a:pt x="27954" y="99826"/>
                  </a:lnTo>
                  <a:lnTo>
                    <a:pt x="25314" y="98608"/>
                  </a:lnTo>
                  <a:lnTo>
                    <a:pt x="25108" y="99014"/>
                  </a:lnTo>
                  <a:lnTo>
                    <a:pt x="24698" y="100231"/>
                  </a:lnTo>
                  <a:lnTo>
                    <a:pt x="23260" y="99420"/>
                  </a:lnTo>
                  <a:lnTo>
                    <a:pt x="23055" y="100840"/>
                  </a:lnTo>
                  <a:lnTo>
                    <a:pt x="22028" y="100434"/>
                  </a:lnTo>
                  <a:lnTo>
                    <a:pt x="20826" y="99826"/>
                  </a:lnTo>
                  <a:lnTo>
                    <a:pt x="20004" y="99014"/>
                  </a:lnTo>
                  <a:lnTo>
                    <a:pt x="20415" y="98202"/>
                  </a:lnTo>
                  <a:lnTo>
                    <a:pt x="20826" y="97188"/>
                  </a:lnTo>
                  <a:lnTo>
                    <a:pt x="20210" y="97188"/>
                  </a:lnTo>
                  <a:lnTo>
                    <a:pt x="20004" y="96985"/>
                  </a:lnTo>
                  <a:lnTo>
                    <a:pt x="18978" y="97188"/>
                  </a:lnTo>
                  <a:lnTo>
                    <a:pt x="18156" y="96985"/>
                  </a:lnTo>
                  <a:lnTo>
                    <a:pt x="18362" y="94782"/>
                  </a:lnTo>
                  <a:lnTo>
                    <a:pt x="17335" y="94173"/>
                  </a:lnTo>
                  <a:lnTo>
                    <a:pt x="15927" y="93565"/>
                  </a:lnTo>
                  <a:lnTo>
                    <a:pt x="15311" y="93159"/>
                  </a:lnTo>
                  <a:lnTo>
                    <a:pt x="15311" y="91942"/>
                  </a:lnTo>
                  <a:lnTo>
                    <a:pt x="13669" y="91768"/>
                  </a:lnTo>
                  <a:lnTo>
                    <a:pt x="13463" y="90956"/>
                  </a:lnTo>
                  <a:lnTo>
                    <a:pt x="13053" y="90956"/>
                  </a:lnTo>
                  <a:lnTo>
                    <a:pt x="12437" y="90956"/>
                  </a:lnTo>
                  <a:lnTo>
                    <a:pt x="10823" y="90550"/>
                  </a:lnTo>
                  <a:lnTo>
                    <a:pt x="10618" y="89536"/>
                  </a:lnTo>
                  <a:lnTo>
                    <a:pt x="10413" y="89333"/>
                  </a:lnTo>
                  <a:lnTo>
                    <a:pt x="7743" y="86695"/>
                  </a:lnTo>
                  <a:lnTo>
                    <a:pt x="6335" y="88115"/>
                  </a:lnTo>
                  <a:lnTo>
                    <a:pt x="5719" y="88521"/>
                  </a:lnTo>
                  <a:lnTo>
                    <a:pt x="5103" y="88115"/>
                  </a:lnTo>
                  <a:lnTo>
                    <a:pt x="5514" y="86695"/>
                  </a:lnTo>
                  <a:lnTo>
                    <a:pt x="4077" y="86695"/>
                  </a:lnTo>
                  <a:lnTo>
                    <a:pt x="4487" y="85304"/>
                  </a:lnTo>
                  <a:lnTo>
                    <a:pt x="3050" y="85101"/>
                  </a:lnTo>
                  <a:lnTo>
                    <a:pt x="3050" y="84289"/>
                  </a:lnTo>
                  <a:lnTo>
                    <a:pt x="4487" y="83275"/>
                  </a:lnTo>
                  <a:lnTo>
                    <a:pt x="3871" y="82666"/>
                  </a:lnTo>
                  <a:lnTo>
                    <a:pt x="4898" y="81275"/>
                  </a:lnTo>
                  <a:lnTo>
                    <a:pt x="4693" y="81275"/>
                  </a:lnTo>
                  <a:lnTo>
                    <a:pt x="4487" y="80260"/>
                  </a:lnTo>
                  <a:lnTo>
                    <a:pt x="2258" y="79855"/>
                  </a:lnTo>
                  <a:lnTo>
                    <a:pt x="1847" y="80260"/>
                  </a:lnTo>
                  <a:lnTo>
                    <a:pt x="1231" y="80260"/>
                  </a:lnTo>
                  <a:lnTo>
                    <a:pt x="1642" y="78637"/>
                  </a:lnTo>
                  <a:lnTo>
                    <a:pt x="205" y="79043"/>
                  </a:lnTo>
                  <a:lnTo>
                    <a:pt x="0" y="78434"/>
                  </a:lnTo>
                  <a:lnTo>
                    <a:pt x="1026" y="78434"/>
                  </a:lnTo>
                  <a:lnTo>
                    <a:pt x="1026" y="76231"/>
                  </a:lnTo>
                  <a:lnTo>
                    <a:pt x="821" y="74202"/>
                  </a:lnTo>
                  <a:lnTo>
                    <a:pt x="821" y="73217"/>
                  </a:lnTo>
                  <a:lnTo>
                    <a:pt x="615" y="70985"/>
                  </a:lnTo>
                  <a:lnTo>
                    <a:pt x="615" y="69971"/>
                  </a:lnTo>
                  <a:lnTo>
                    <a:pt x="205" y="68144"/>
                  </a:lnTo>
                  <a:lnTo>
                    <a:pt x="3461" y="64724"/>
                  </a:lnTo>
                  <a:lnTo>
                    <a:pt x="5514" y="61913"/>
                  </a:lnTo>
                  <a:lnTo>
                    <a:pt x="6922" y="59507"/>
                  </a:lnTo>
                  <a:lnTo>
                    <a:pt x="9181" y="56463"/>
                  </a:lnTo>
                  <a:lnTo>
                    <a:pt x="10823" y="53855"/>
                  </a:lnTo>
                  <a:lnTo>
                    <a:pt x="13053" y="55246"/>
                  </a:lnTo>
                  <a:lnTo>
                    <a:pt x="12642" y="55449"/>
                  </a:lnTo>
                  <a:lnTo>
                    <a:pt x="12437" y="56260"/>
                  </a:lnTo>
                  <a:lnTo>
                    <a:pt x="13053" y="57275"/>
                  </a:lnTo>
                  <a:lnTo>
                    <a:pt x="11821" y="58695"/>
                  </a:lnTo>
                  <a:lnTo>
                    <a:pt x="10823" y="61101"/>
                  </a:lnTo>
                  <a:lnTo>
                    <a:pt x="12437" y="61101"/>
                  </a:lnTo>
                  <a:lnTo>
                    <a:pt x="14695" y="62115"/>
                  </a:lnTo>
                  <a:lnTo>
                    <a:pt x="14285" y="62927"/>
                  </a:lnTo>
                  <a:lnTo>
                    <a:pt x="15516" y="63913"/>
                  </a:lnTo>
                  <a:lnTo>
                    <a:pt x="16338" y="63130"/>
                  </a:lnTo>
                  <a:lnTo>
                    <a:pt x="16514" y="63130"/>
                  </a:lnTo>
                  <a:lnTo>
                    <a:pt x="17130" y="62318"/>
                  </a:lnTo>
                  <a:lnTo>
                    <a:pt x="16954" y="63333"/>
                  </a:lnTo>
                  <a:lnTo>
                    <a:pt x="18362" y="62115"/>
                  </a:lnTo>
                  <a:lnTo>
                    <a:pt x="18362" y="61913"/>
                  </a:lnTo>
                  <a:lnTo>
                    <a:pt x="19183" y="61101"/>
                  </a:lnTo>
                  <a:lnTo>
                    <a:pt x="19183" y="61913"/>
                  </a:lnTo>
                  <a:lnTo>
                    <a:pt x="20415" y="61913"/>
                  </a:lnTo>
                  <a:lnTo>
                    <a:pt x="21236" y="61101"/>
                  </a:lnTo>
                  <a:lnTo>
                    <a:pt x="23055" y="62724"/>
                  </a:lnTo>
                  <a:lnTo>
                    <a:pt x="23671" y="62724"/>
                  </a:lnTo>
                  <a:lnTo>
                    <a:pt x="24287" y="62724"/>
                  </a:lnTo>
                  <a:lnTo>
                    <a:pt x="25108" y="62318"/>
                  </a:lnTo>
                  <a:lnTo>
                    <a:pt x="25314" y="61304"/>
                  </a:lnTo>
                  <a:lnTo>
                    <a:pt x="26722" y="60289"/>
                  </a:lnTo>
                  <a:lnTo>
                    <a:pt x="26927" y="57478"/>
                  </a:lnTo>
                  <a:lnTo>
                    <a:pt x="26927" y="56666"/>
                  </a:lnTo>
                  <a:lnTo>
                    <a:pt x="28159" y="57072"/>
                  </a:lnTo>
                  <a:lnTo>
                    <a:pt x="27954" y="56260"/>
                  </a:lnTo>
                  <a:lnTo>
                    <a:pt x="27748" y="54840"/>
                  </a:lnTo>
                  <a:lnTo>
                    <a:pt x="27954" y="54434"/>
                  </a:lnTo>
                  <a:lnTo>
                    <a:pt x="28980" y="53855"/>
                  </a:lnTo>
                  <a:lnTo>
                    <a:pt x="28980" y="52840"/>
                  </a:lnTo>
                  <a:lnTo>
                    <a:pt x="30007" y="51826"/>
                  </a:lnTo>
                  <a:lnTo>
                    <a:pt x="30007" y="51014"/>
                  </a:lnTo>
                  <a:lnTo>
                    <a:pt x="29802" y="50811"/>
                  </a:lnTo>
                  <a:lnTo>
                    <a:pt x="30593" y="50405"/>
                  </a:lnTo>
                  <a:lnTo>
                    <a:pt x="30593" y="49594"/>
                  </a:lnTo>
                  <a:lnTo>
                    <a:pt x="31004" y="48608"/>
                  </a:lnTo>
                  <a:lnTo>
                    <a:pt x="30828" y="48202"/>
                  </a:lnTo>
                  <a:lnTo>
                    <a:pt x="31415" y="48608"/>
                  </a:lnTo>
                  <a:lnTo>
                    <a:pt x="32852" y="48202"/>
                  </a:lnTo>
                  <a:lnTo>
                    <a:pt x="32852" y="47188"/>
                  </a:lnTo>
                  <a:lnTo>
                    <a:pt x="33263" y="47797"/>
                  </a:lnTo>
                  <a:lnTo>
                    <a:pt x="33468" y="47594"/>
                  </a:lnTo>
                  <a:lnTo>
                    <a:pt x="34289" y="48608"/>
                  </a:lnTo>
                  <a:lnTo>
                    <a:pt x="34905" y="48811"/>
                  </a:lnTo>
                  <a:lnTo>
                    <a:pt x="35287" y="48811"/>
                  </a:lnTo>
                  <a:lnTo>
                    <a:pt x="35287" y="48000"/>
                  </a:lnTo>
                  <a:lnTo>
                    <a:pt x="35727" y="47797"/>
                  </a:lnTo>
                  <a:lnTo>
                    <a:pt x="35727" y="46782"/>
                  </a:lnTo>
                  <a:lnTo>
                    <a:pt x="37135" y="46579"/>
                  </a:lnTo>
                  <a:lnTo>
                    <a:pt x="37135" y="46173"/>
                  </a:lnTo>
                  <a:lnTo>
                    <a:pt x="36519" y="44173"/>
                  </a:lnTo>
                  <a:lnTo>
                    <a:pt x="40185" y="44376"/>
                  </a:lnTo>
                  <a:lnTo>
                    <a:pt x="41417" y="43159"/>
                  </a:lnTo>
                  <a:lnTo>
                    <a:pt x="42239" y="42753"/>
                  </a:lnTo>
                  <a:lnTo>
                    <a:pt x="43060" y="42347"/>
                  </a:lnTo>
                  <a:lnTo>
                    <a:pt x="44908" y="42347"/>
                  </a:lnTo>
                  <a:lnTo>
                    <a:pt x="46316" y="42753"/>
                  </a:lnTo>
                  <a:lnTo>
                    <a:pt x="46726" y="45188"/>
                  </a:lnTo>
                  <a:lnTo>
                    <a:pt x="48780" y="45188"/>
                  </a:lnTo>
                  <a:lnTo>
                    <a:pt x="48780" y="45768"/>
                  </a:lnTo>
                  <a:lnTo>
                    <a:pt x="51625" y="45188"/>
                  </a:lnTo>
                  <a:lnTo>
                    <a:pt x="51214" y="44173"/>
                  </a:lnTo>
                  <a:lnTo>
                    <a:pt x="51625" y="43971"/>
                  </a:lnTo>
                  <a:lnTo>
                    <a:pt x="50804" y="42144"/>
                  </a:lnTo>
                  <a:lnTo>
                    <a:pt x="51214" y="41333"/>
                  </a:lnTo>
                  <a:lnTo>
                    <a:pt x="50598" y="40956"/>
                  </a:lnTo>
                  <a:lnTo>
                    <a:pt x="51830" y="40347"/>
                  </a:lnTo>
                  <a:lnTo>
                    <a:pt x="52652" y="40347"/>
                  </a:lnTo>
                  <a:lnTo>
                    <a:pt x="52036" y="39333"/>
                  </a:lnTo>
                  <a:lnTo>
                    <a:pt x="51214" y="37507"/>
                  </a:lnTo>
                  <a:lnTo>
                    <a:pt x="52036" y="37304"/>
                  </a:lnTo>
                  <a:lnTo>
                    <a:pt x="54060" y="36492"/>
                  </a:lnTo>
                  <a:lnTo>
                    <a:pt x="54676" y="36492"/>
                  </a:lnTo>
                  <a:lnTo>
                    <a:pt x="55292" y="37304"/>
                  </a:lnTo>
                  <a:lnTo>
                    <a:pt x="55702" y="36492"/>
                  </a:lnTo>
                  <a:lnTo>
                    <a:pt x="57756" y="36492"/>
                  </a:lnTo>
                  <a:lnTo>
                    <a:pt x="58372" y="36289"/>
                  </a:lnTo>
                  <a:lnTo>
                    <a:pt x="59164" y="36289"/>
                  </a:lnTo>
                  <a:lnTo>
                    <a:pt x="61422" y="35507"/>
                  </a:lnTo>
                  <a:lnTo>
                    <a:pt x="62243" y="34695"/>
                  </a:lnTo>
                  <a:lnTo>
                    <a:pt x="62038" y="34492"/>
                  </a:lnTo>
                  <a:lnTo>
                    <a:pt x="62654" y="33478"/>
                  </a:lnTo>
                  <a:lnTo>
                    <a:pt x="63241" y="32260"/>
                  </a:lnTo>
                  <a:lnTo>
                    <a:pt x="64267" y="32463"/>
                  </a:lnTo>
                  <a:lnTo>
                    <a:pt x="64678" y="30869"/>
                  </a:lnTo>
                  <a:lnTo>
                    <a:pt x="64062" y="30666"/>
                  </a:lnTo>
                  <a:lnTo>
                    <a:pt x="62449" y="29043"/>
                  </a:lnTo>
                  <a:lnTo>
                    <a:pt x="63241" y="27217"/>
                  </a:lnTo>
                  <a:lnTo>
                    <a:pt x="62654" y="27217"/>
                  </a:lnTo>
                  <a:lnTo>
                    <a:pt x="61627" y="27217"/>
                  </a:lnTo>
                  <a:lnTo>
                    <a:pt x="61217" y="25623"/>
                  </a:lnTo>
                  <a:lnTo>
                    <a:pt x="60190" y="26028"/>
                  </a:lnTo>
                  <a:lnTo>
                    <a:pt x="58782" y="26028"/>
                  </a:lnTo>
                  <a:lnTo>
                    <a:pt x="58577" y="25217"/>
                  </a:lnTo>
                  <a:lnTo>
                    <a:pt x="59164" y="23797"/>
                  </a:lnTo>
                  <a:lnTo>
                    <a:pt x="58577" y="22985"/>
                  </a:lnTo>
                  <a:lnTo>
                    <a:pt x="56934" y="21594"/>
                  </a:lnTo>
                  <a:lnTo>
                    <a:pt x="55702" y="20376"/>
                  </a:lnTo>
                  <a:lnTo>
                    <a:pt x="56934" y="19971"/>
                  </a:lnTo>
                  <a:lnTo>
                    <a:pt x="57756" y="19362"/>
                  </a:lnTo>
                  <a:lnTo>
                    <a:pt x="57961" y="19159"/>
                  </a:lnTo>
                  <a:lnTo>
                    <a:pt x="58577" y="19565"/>
                  </a:lnTo>
                  <a:lnTo>
                    <a:pt x="59164" y="17159"/>
                  </a:lnTo>
                  <a:lnTo>
                    <a:pt x="58782" y="16753"/>
                  </a:lnTo>
                  <a:lnTo>
                    <a:pt x="59369" y="15739"/>
                  </a:lnTo>
                  <a:lnTo>
                    <a:pt x="60601" y="14927"/>
                  </a:lnTo>
                  <a:lnTo>
                    <a:pt x="61217" y="13913"/>
                  </a:lnTo>
                  <a:lnTo>
                    <a:pt x="59574" y="13304"/>
                  </a:lnTo>
                  <a:lnTo>
                    <a:pt x="57550" y="12927"/>
                  </a:lnTo>
                  <a:lnTo>
                    <a:pt x="57756" y="11507"/>
                  </a:lnTo>
                  <a:lnTo>
                    <a:pt x="58372" y="10898"/>
                  </a:lnTo>
                  <a:lnTo>
                    <a:pt x="62654" y="9478"/>
                  </a:lnTo>
                  <a:lnTo>
                    <a:pt x="64062" y="9478"/>
                  </a:lnTo>
                  <a:lnTo>
                    <a:pt x="64678" y="8695"/>
                  </a:lnTo>
                  <a:lnTo>
                    <a:pt x="66115" y="8695"/>
                  </a:lnTo>
                  <a:lnTo>
                    <a:pt x="66321" y="9478"/>
                  </a:lnTo>
                  <a:lnTo>
                    <a:pt x="67347" y="8260"/>
                  </a:lnTo>
                  <a:lnTo>
                    <a:pt x="68961" y="5246"/>
                  </a:lnTo>
                  <a:lnTo>
                    <a:pt x="68961" y="4434"/>
                  </a:lnTo>
                  <a:lnTo>
                    <a:pt x="69782" y="3043"/>
                  </a:lnTo>
                  <a:lnTo>
                    <a:pt x="70193" y="2434"/>
                  </a:lnTo>
                  <a:lnTo>
                    <a:pt x="69987" y="1217"/>
                  </a:lnTo>
                  <a:lnTo>
                    <a:pt x="69987" y="405"/>
                  </a:lnTo>
                  <a:lnTo>
                    <a:pt x="73273" y="2840"/>
                  </a:lnTo>
                  <a:lnTo>
                    <a:pt x="73654" y="3043"/>
                  </a:lnTo>
                  <a:lnTo>
                    <a:pt x="74886" y="3043"/>
                  </a:lnTo>
                  <a:lnTo>
                    <a:pt x="75707" y="3855"/>
                  </a:lnTo>
                  <a:lnTo>
                    <a:pt x="76118" y="4434"/>
                  </a:lnTo>
                  <a:lnTo>
                    <a:pt x="75912" y="4840"/>
                  </a:lnTo>
                  <a:lnTo>
                    <a:pt x="75912" y="5652"/>
                  </a:lnTo>
                  <a:lnTo>
                    <a:pt x="77555" y="4231"/>
                  </a:lnTo>
                  <a:lnTo>
                    <a:pt x="78142" y="4028"/>
                  </a:lnTo>
                  <a:lnTo>
                    <a:pt x="78758" y="3449"/>
                  </a:lnTo>
                  <a:lnTo>
                    <a:pt x="81016" y="3855"/>
                  </a:lnTo>
                  <a:lnTo>
                    <a:pt x="81838" y="3246"/>
                  </a:lnTo>
                  <a:lnTo>
                    <a:pt x="83246" y="3246"/>
                  </a:lnTo>
                  <a:lnTo>
                    <a:pt x="84272" y="3855"/>
                  </a:lnTo>
                  <a:lnTo>
                    <a:pt x="85504" y="3246"/>
                  </a:lnTo>
                  <a:lnTo>
                    <a:pt x="84888" y="2231"/>
                  </a:lnTo>
                  <a:lnTo>
                    <a:pt x="86531" y="2028"/>
                  </a:lnTo>
                  <a:lnTo>
                    <a:pt x="88350" y="405"/>
                  </a:lnTo>
                  <a:lnTo>
                    <a:pt x="89992" y="0"/>
                  </a:lnTo>
                  <a:lnTo>
                    <a:pt x="92221" y="405"/>
                  </a:lnTo>
                  <a:lnTo>
                    <a:pt x="93043" y="1217"/>
                  </a:lnTo>
                  <a:lnTo>
                    <a:pt x="94275" y="1623"/>
                  </a:lnTo>
                  <a:lnTo>
                    <a:pt x="94451" y="1420"/>
                  </a:lnTo>
                  <a:lnTo>
                    <a:pt x="97091" y="1420"/>
                  </a:lnTo>
                  <a:lnTo>
                    <a:pt x="98117" y="1623"/>
                  </a:lnTo>
                  <a:lnTo>
                    <a:pt x="98733" y="1420"/>
                  </a:lnTo>
                  <a:lnTo>
                    <a:pt x="101197" y="2028"/>
                  </a:lnTo>
                  <a:lnTo>
                    <a:pt x="101989" y="2840"/>
                  </a:lnTo>
                  <a:lnTo>
                    <a:pt x="101784" y="3246"/>
                  </a:lnTo>
                  <a:lnTo>
                    <a:pt x="101989" y="4840"/>
                  </a:lnTo>
                  <a:lnTo>
                    <a:pt x="102605" y="5855"/>
                  </a:lnTo>
                  <a:lnTo>
                    <a:pt x="101989" y="7884"/>
                  </a:lnTo>
                  <a:lnTo>
                    <a:pt x="102811" y="8695"/>
                  </a:lnTo>
                  <a:lnTo>
                    <a:pt x="101989" y="8869"/>
                  </a:lnTo>
                  <a:lnTo>
                    <a:pt x="101197" y="8695"/>
                  </a:lnTo>
                  <a:lnTo>
                    <a:pt x="99555" y="9681"/>
                  </a:lnTo>
                  <a:lnTo>
                    <a:pt x="97091" y="10695"/>
                  </a:lnTo>
                  <a:lnTo>
                    <a:pt x="96885" y="11507"/>
                  </a:lnTo>
                  <a:lnTo>
                    <a:pt x="98117" y="12521"/>
                  </a:lnTo>
                  <a:lnTo>
                    <a:pt x="98528" y="13710"/>
                  </a:lnTo>
                  <a:lnTo>
                    <a:pt x="96680" y="12927"/>
                  </a:lnTo>
                  <a:lnTo>
                    <a:pt x="95888" y="13710"/>
                  </a:lnTo>
                  <a:lnTo>
                    <a:pt x="94275" y="12927"/>
                  </a:lnTo>
                  <a:lnTo>
                    <a:pt x="93043" y="13913"/>
                  </a:lnTo>
                  <a:lnTo>
                    <a:pt x="92427" y="13710"/>
                  </a:lnTo>
                  <a:lnTo>
                    <a:pt x="92221" y="14318"/>
                  </a:lnTo>
                  <a:lnTo>
                    <a:pt x="91811" y="14724"/>
                  </a:lnTo>
                  <a:lnTo>
                    <a:pt x="90608" y="16144"/>
                  </a:lnTo>
                  <a:lnTo>
                    <a:pt x="90608" y="16753"/>
                  </a:lnTo>
                  <a:lnTo>
                    <a:pt x="89582" y="18144"/>
                  </a:lnTo>
                  <a:lnTo>
                    <a:pt x="88966" y="18347"/>
                  </a:lnTo>
                  <a:lnTo>
                    <a:pt x="89171" y="19565"/>
                  </a:lnTo>
                  <a:lnTo>
                    <a:pt x="88555" y="19362"/>
                  </a:lnTo>
                  <a:lnTo>
                    <a:pt x="88555" y="20173"/>
                  </a:lnTo>
                  <a:lnTo>
                    <a:pt x="86736" y="20579"/>
                  </a:lnTo>
                  <a:lnTo>
                    <a:pt x="86736" y="22173"/>
                  </a:lnTo>
                  <a:lnTo>
                    <a:pt x="86326" y="22173"/>
                  </a:lnTo>
                  <a:lnTo>
                    <a:pt x="84888" y="22173"/>
                  </a:lnTo>
                  <a:lnTo>
                    <a:pt x="84683" y="22405"/>
                  </a:lnTo>
                  <a:lnTo>
                    <a:pt x="83862" y="22782"/>
                  </a:lnTo>
                  <a:lnTo>
                    <a:pt x="83656" y="24405"/>
                  </a:lnTo>
                  <a:lnTo>
                    <a:pt x="83451" y="24811"/>
                  </a:lnTo>
                  <a:lnTo>
                    <a:pt x="82835" y="25014"/>
                  </a:lnTo>
                  <a:lnTo>
                    <a:pt x="82248" y="26231"/>
                  </a:lnTo>
                  <a:lnTo>
                    <a:pt x="83246" y="28028"/>
                  </a:lnTo>
                  <a:lnTo>
                    <a:pt x="84683" y="29043"/>
                  </a:lnTo>
                  <a:lnTo>
                    <a:pt x="85504" y="28840"/>
                  </a:lnTo>
                  <a:lnTo>
                    <a:pt x="86120" y="28840"/>
                  </a:lnTo>
                  <a:lnTo>
                    <a:pt x="86326" y="28840"/>
                  </a:lnTo>
                  <a:lnTo>
                    <a:pt x="86120" y="29855"/>
                  </a:lnTo>
                  <a:lnTo>
                    <a:pt x="88350" y="30057"/>
                  </a:lnTo>
                  <a:lnTo>
                    <a:pt x="88555" y="32260"/>
                  </a:lnTo>
                  <a:lnTo>
                    <a:pt x="90608" y="33884"/>
                  </a:lnTo>
                  <a:lnTo>
                    <a:pt x="90608" y="34695"/>
                  </a:lnTo>
                  <a:lnTo>
                    <a:pt x="90608" y="34898"/>
                  </a:lnTo>
                  <a:lnTo>
                    <a:pt x="90403" y="36115"/>
                  </a:lnTo>
                  <a:lnTo>
                    <a:pt x="90197" y="36289"/>
                  </a:lnTo>
                  <a:lnTo>
                    <a:pt x="88555" y="37507"/>
                  </a:lnTo>
                  <a:lnTo>
                    <a:pt x="88350" y="37710"/>
                  </a:lnTo>
                  <a:lnTo>
                    <a:pt x="86531" y="39333"/>
                  </a:lnTo>
                  <a:lnTo>
                    <a:pt x="86531" y="39536"/>
                  </a:lnTo>
                  <a:lnTo>
                    <a:pt x="86120" y="40550"/>
                  </a:lnTo>
                  <a:lnTo>
                    <a:pt x="86120" y="40956"/>
                  </a:lnTo>
                  <a:lnTo>
                    <a:pt x="86736" y="41942"/>
                  </a:lnTo>
                  <a:lnTo>
                    <a:pt x="87323" y="44173"/>
                  </a:lnTo>
                  <a:lnTo>
                    <a:pt x="87323" y="46579"/>
                  </a:lnTo>
                  <a:lnTo>
                    <a:pt x="88966" y="46782"/>
                  </a:lnTo>
                  <a:lnTo>
                    <a:pt x="89171" y="47188"/>
                  </a:lnTo>
                  <a:lnTo>
                    <a:pt x="90197" y="48000"/>
                  </a:lnTo>
                  <a:lnTo>
                    <a:pt x="91224" y="48202"/>
                  </a:lnTo>
                  <a:lnTo>
                    <a:pt x="91811" y="49420"/>
                  </a:lnTo>
                  <a:lnTo>
                    <a:pt x="92045" y="49420"/>
                  </a:lnTo>
                  <a:lnTo>
                    <a:pt x="91429" y="49826"/>
                  </a:lnTo>
                  <a:lnTo>
                    <a:pt x="92221" y="50608"/>
                  </a:lnTo>
                  <a:lnTo>
                    <a:pt x="92427" y="51826"/>
                  </a:lnTo>
                  <a:lnTo>
                    <a:pt x="93248" y="52028"/>
                  </a:lnTo>
                </a:path>
              </a:pathLst>
            </a:custGeom>
            <a:solidFill>
              <a:srgbClr val="D8D8D8"/>
            </a:solidFill>
            <a:ln w="19050" cap="flat" cmpd="sng">
              <a:solidFill>
                <a:srgbClr val="01010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60" name="Shape 3160"/>
            <p:cNvSpPr/>
            <p:nvPr/>
          </p:nvSpPr>
          <p:spPr>
            <a:xfrm>
              <a:off x="16141346" y="2950250"/>
              <a:ext cx="1921989" cy="1944899"/>
            </a:xfrm>
            <a:custGeom>
              <a:avLst/>
              <a:gdLst/>
              <a:ahLst/>
              <a:cxnLst/>
              <a:rect l="0" t="0" r="0" b="0"/>
              <a:pathLst>
                <a:path w="120000" h="120000" extrusionOk="0">
                  <a:moveTo>
                    <a:pt x="93248" y="52028"/>
                  </a:moveTo>
                  <a:lnTo>
                    <a:pt x="93453" y="53246"/>
                  </a:lnTo>
                  <a:lnTo>
                    <a:pt x="93248" y="53449"/>
                  </a:lnTo>
                  <a:lnTo>
                    <a:pt x="93864" y="54260"/>
                  </a:lnTo>
                  <a:lnTo>
                    <a:pt x="94069" y="54260"/>
                  </a:lnTo>
                  <a:lnTo>
                    <a:pt x="94275" y="54260"/>
                  </a:lnTo>
                  <a:lnTo>
                    <a:pt x="94275" y="54434"/>
                  </a:lnTo>
                  <a:lnTo>
                    <a:pt x="94861" y="54434"/>
                  </a:lnTo>
                  <a:lnTo>
                    <a:pt x="95683" y="54840"/>
                  </a:lnTo>
                  <a:lnTo>
                    <a:pt x="95683" y="54666"/>
                  </a:lnTo>
                  <a:lnTo>
                    <a:pt x="95888" y="53449"/>
                  </a:lnTo>
                  <a:lnTo>
                    <a:pt x="96680" y="54260"/>
                  </a:lnTo>
                  <a:lnTo>
                    <a:pt x="97091" y="54434"/>
                  </a:lnTo>
                  <a:lnTo>
                    <a:pt x="97296" y="54666"/>
                  </a:lnTo>
                  <a:lnTo>
                    <a:pt x="97912" y="54840"/>
                  </a:lnTo>
                  <a:lnTo>
                    <a:pt x="98117" y="55449"/>
                  </a:lnTo>
                  <a:lnTo>
                    <a:pt x="98117" y="55652"/>
                  </a:lnTo>
                  <a:lnTo>
                    <a:pt x="98733" y="56463"/>
                  </a:lnTo>
                  <a:lnTo>
                    <a:pt x="99760" y="55652"/>
                  </a:lnTo>
                  <a:lnTo>
                    <a:pt x="100171" y="55449"/>
                  </a:lnTo>
                  <a:lnTo>
                    <a:pt x="101197" y="54260"/>
                  </a:lnTo>
                  <a:lnTo>
                    <a:pt x="101989" y="53652"/>
                  </a:lnTo>
                  <a:lnTo>
                    <a:pt x="102605" y="54260"/>
                  </a:lnTo>
                  <a:lnTo>
                    <a:pt x="104453" y="52434"/>
                  </a:lnTo>
                  <a:lnTo>
                    <a:pt x="105274" y="53246"/>
                  </a:lnTo>
                  <a:lnTo>
                    <a:pt x="105480" y="54434"/>
                  </a:lnTo>
                  <a:lnTo>
                    <a:pt x="106272" y="54434"/>
                  </a:lnTo>
                  <a:lnTo>
                    <a:pt x="106477" y="53652"/>
                  </a:lnTo>
                  <a:lnTo>
                    <a:pt x="107298" y="53246"/>
                  </a:lnTo>
                  <a:lnTo>
                    <a:pt x="108325" y="52840"/>
                  </a:lnTo>
                  <a:lnTo>
                    <a:pt x="109146" y="52840"/>
                  </a:lnTo>
                  <a:lnTo>
                    <a:pt x="109146" y="53246"/>
                  </a:lnTo>
                  <a:lnTo>
                    <a:pt x="108530" y="53855"/>
                  </a:lnTo>
                  <a:lnTo>
                    <a:pt x="109352" y="54260"/>
                  </a:lnTo>
                  <a:lnTo>
                    <a:pt x="110173" y="54434"/>
                  </a:lnTo>
                  <a:lnTo>
                    <a:pt x="110554" y="54260"/>
                  </a:lnTo>
                  <a:lnTo>
                    <a:pt x="111170" y="53855"/>
                  </a:lnTo>
                  <a:lnTo>
                    <a:pt x="111581" y="54840"/>
                  </a:lnTo>
                  <a:lnTo>
                    <a:pt x="112197" y="54666"/>
                  </a:lnTo>
                  <a:lnTo>
                    <a:pt x="113018" y="54434"/>
                  </a:lnTo>
                  <a:lnTo>
                    <a:pt x="113018" y="53246"/>
                  </a:lnTo>
                  <a:lnTo>
                    <a:pt x="113429" y="53449"/>
                  </a:lnTo>
                  <a:lnTo>
                    <a:pt x="114045" y="53855"/>
                  </a:lnTo>
                  <a:lnTo>
                    <a:pt x="113634" y="54434"/>
                  </a:lnTo>
                  <a:lnTo>
                    <a:pt x="114250" y="54260"/>
                  </a:lnTo>
                  <a:lnTo>
                    <a:pt x="114045" y="54434"/>
                  </a:lnTo>
                  <a:lnTo>
                    <a:pt x="114866" y="55246"/>
                  </a:lnTo>
                  <a:lnTo>
                    <a:pt x="114045" y="55246"/>
                  </a:lnTo>
                  <a:lnTo>
                    <a:pt x="114045" y="56057"/>
                  </a:lnTo>
                  <a:lnTo>
                    <a:pt x="114456" y="56057"/>
                  </a:lnTo>
                  <a:lnTo>
                    <a:pt x="114456" y="56260"/>
                  </a:lnTo>
                  <a:lnTo>
                    <a:pt x="113634" y="56666"/>
                  </a:lnTo>
                  <a:lnTo>
                    <a:pt x="114250" y="57275"/>
                  </a:lnTo>
                  <a:lnTo>
                    <a:pt x="115248" y="58492"/>
                  </a:lnTo>
                  <a:lnTo>
                    <a:pt x="115248" y="58695"/>
                  </a:lnTo>
                  <a:lnTo>
                    <a:pt x="115453" y="59507"/>
                  </a:lnTo>
                  <a:lnTo>
                    <a:pt x="115453" y="60289"/>
                  </a:lnTo>
                  <a:lnTo>
                    <a:pt x="115453" y="60898"/>
                  </a:lnTo>
                  <a:lnTo>
                    <a:pt x="116274" y="60289"/>
                  </a:lnTo>
                  <a:lnTo>
                    <a:pt x="117096" y="62115"/>
                  </a:lnTo>
                  <a:lnTo>
                    <a:pt x="116890" y="62318"/>
                  </a:lnTo>
                  <a:lnTo>
                    <a:pt x="117506" y="62927"/>
                  </a:lnTo>
                  <a:lnTo>
                    <a:pt x="117096" y="63130"/>
                  </a:lnTo>
                  <a:lnTo>
                    <a:pt x="118122" y="64115"/>
                  </a:lnTo>
                  <a:lnTo>
                    <a:pt x="118122" y="65130"/>
                  </a:lnTo>
                  <a:lnTo>
                    <a:pt x="119149" y="64927"/>
                  </a:lnTo>
                  <a:lnTo>
                    <a:pt x="119149" y="65333"/>
                  </a:lnTo>
                  <a:lnTo>
                    <a:pt x="119970" y="65942"/>
                  </a:lnTo>
                  <a:lnTo>
                    <a:pt x="119765" y="66550"/>
                  </a:lnTo>
                  <a:lnTo>
                    <a:pt x="114456" y="66956"/>
                  </a:lnTo>
                  <a:lnTo>
                    <a:pt x="114866" y="66550"/>
                  </a:lnTo>
                  <a:lnTo>
                    <a:pt x="113634" y="65739"/>
                  </a:lnTo>
                  <a:lnTo>
                    <a:pt x="113634" y="66956"/>
                  </a:lnTo>
                  <a:lnTo>
                    <a:pt x="110789" y="67565"/>
                  </a:lnTo>
                  <a:lnTo>
                    <a:pt x="111170" y="66956"/>
                  </a:lnTo>
                  <a:lnTo>
                    <a:pt x="112197" y="66550"/>
                  </a:lnTo>
                  <a:lnTo>
                    <a:pt x="110789" y="64724"/>
                  </a:lnTo>
                  <a:lnTo>
                    <a:pt x="111581" y="64115"/>
                  </a:lnTo>
                  <a:lnTo>
                    <a:pt x="110789" y="63739"/>
                  </a:lnTo>
                  <a:lnTo>
                    <a:pt x="110378" y="62927"/>
                  </a:lnTo>
                  <a:lnTo>
                    <a:pt x="110378" y="62318"/>
                  </a:lnTo>
                  <a:lnTo>
                    <a:pt x="109762" y="62724"/>
                  </a:lnTo>
                  <a:lnTo>
                    <a:pt x="109557" y="62724"/>
                  </a:lnTo>
                  <a:lnTo>
                    <a:pt x="109146" y="62927"/>
                  </a:lnTo>
                  <a:lnTo>
                    <a:pt x="109146" y="63739"/>
                  </a:lnTo>
                  <a:lnTo>
                    <a:pt x="110554" y="64927"/>
                  </a:lnTo>
                  <a:lnTo>
                    <a:pt x="110554" y="65333"/>
                  </a:lnTo>
                  <a:lnTo>
                    <a:pt x="110789" y="65942"/>
                  </a:lnTo>
                  <a:lnTo>
                    <a:pt x="109762" y="66956"/>
                  </a:lnTo>
                  <a:lnTo>
                    <a:pt x="110378" y="67768"/>
                  </a:lnTo>
                  <a:lnTo>
                    <a:pt x="109146" y="68956"/>
                  </a:lnTo>
                  <a:lnTo>
                    <a:pt x="104659" y="71391"/>
                  </a:lnTo>
                  <a:lnTo>
                    <a:pt x="102400" y="72608"/>
                  </a:lnTo>
                  <a:lnTo>
                    <a:pt x="103427" y="72405"/>
                  </a:lnTo>
                  <a:lnTo>
                    <a:pt x="101989" y="72811"/>
                  </a:lnTo>
                  <a:lnTo>
                    <a:pt x="94861" y="76028"/>
                  </a:lnTo>
                  <a:lnTo>
                    <a:pt x="94861" y="76231"/>
                  </a:lnTo>
                  <a:lnTo>
                    <a:pt x="91811" y="77623"/>
                  </a:lnTo>
                  <a:lnTo>
                    <a:pt x="88144" y="78637"/>
                  </a:lnTo>
                  <a:lnTo>
                    <a:pt x="87528" y="79449"/>
                  </a:lnTo>
                  <a:lnTo>
                    <a:pt x="87147" y="78637"/>
                  </a:lnTo>
                  <a:lnTo>
                    <a:pt x="87323" y="78057"/>
                  </a:lnTo>
                  <a:lnTo>
                    <a:pt x="88350" y="76637"/>
                  </a:lnTo>
                  <a:lnTo>
                    <a:pt x="89582" y="76434"/>
                  </a:lnTo>
                  <a:lnTo>
                    <a:pt x="89992" y="76028"/>
                  </a:lnTo>
                  <a:lnTo>
                    <a:pt x="89582" y="75420"/>
                  </a:lnTo>
                  <a:lnTo>
                    <a:pt x="89992" y="75420"/>
                  </a:lnTo>
                  <a:lnTo>
                    <a:pt x="90197" y="74811"/>
                  </a:lnTo>
                  <a:lnTo>
                    <a:pt x="91019" y="75217"/>
                  </a:lnTo>
                  <a:lnTo>
                    <a:pt x="91429" y="75217"/>
                  </a:lnTo>
                  <a:lnTo>
                    <a:pt x="91224" y="75420"/>
                  </a:lnTo>
                  <a:lnTo>
                    <a:pt x="92045" y="75217"/>
                  </a:lnTo>
                  <a:lnTo>
                    <a:pt x="92045" y="74811"/>
                  </a:lnTo>
                  <a:lnTo>
                    <a:pt x="92221" y="74608"/>
                  </a:lnTo>
                  <a:lnTo>
                    <a:pt x="92045" y="74202"/>
                  </a:lnTo>
                  <a:lnTo>
                    <a:pt x="92427" y="74202"/>
                  </a:lnTo>
                  <a:lnTo>
                    <a:pt x="94861" y="72608"/>
                  </a:lnTo>
                  <a:lnTo>
                    <a:pt x="95272" y="72000"/>
                  </a:lnTo>
                  <a:lnTo>
                    <a:pt x="94275" y="71594"/>
                  </a:lnTo>
                  <a:lnTo>
                    <a:pt x="93248" y="70376"/>
                  </a:lnTo>
                  <a:lnTo>
                    <a:pt x="91019" y="70579"/>
                  </a:lnTo>
                  <a:lnTo>
                    <a:pt x="89376" y="70985"/>
                  </a:lnTo>
                  <a:lnTo>
                    <a:pt x="89992" y="71594"/>
                  </a:lnTo>
                  <a:lnTo>
                    <a:pt x="90197" y="71797"/>
                  </a:lnTo>
                  <a:lnTo>
                    <a:pt x="89582" y="71797"/>
                  </a:lnTo>
                  <a:lnTo>
                    <a:pt x="88966" y="72608"/>
                  </a:lnTo>
                  <a:lnTo>
                    <a:pt x="88350" y="73217"/>
                  </a:lnTo>
                  <a:lnTo>
                    <a:pt x="87734" y="73391"/>
                  </a:lnTo>
                  <a:lnTo>
                    <a:pt x="88144" y="73594"/>
                  </a:lnTo>
                  <a:lnTo>
                    <a:pt x="88966" y="74405"/>
                  </a:lnTo>
                  <a:lnTo>
                    <a:pt x="88144" y="74405"/>
                  </a:lnTo>
                  <a:lnTo>
                    <a:pt x="87734" y="75217"/>
                  </a:lnTo>
                  <a:lnTo>
                    <a:pt x="87323" y="75217"/>
                  </a:lnTo>
                  <a:lnTo>
                    <a:pt x="88350" y="76231"/>
                  </a:lnTo>
                  <a:lnTo>
                    <a:pt x="89171" y="75623"/>
                  </a:lnTo>
                  <a:lnTo>
                    <a:pt x="89171" y="76231"/>
                  </a:lnTo>
                  <a:lnTo>
                    <a:pt x="89376" y="76028"/>
                  </a:lnTo>
                  <a:lnTo>
                    <a:pt x="89582" y="75420"/>
                  </a:lnTo>
                  <a:lnTo>
                    <a:pt x="89582" y="76028"/>
                  </a:lnTo>
                  <a:lnTo>
                    <a:pt x="89171" y="76434"/>
                  </a:lnTo>
                  <a:lnTo>
                    <a:pt x="88555" y="76434"/>
                  </a:lnTo>
                  <a:lnTo>
                    <a:pt x="87734" y="76637"/>
                  </a:lnTo>
                  <a:lnTo>
                    <a:pt x="87528" y="75623"/>
                  </a:lnTo>
                  <a:lnTo>
                    <a:pt x="86531" y="76028"/>
                  </a:lnTo>
                  <a:lnTo>
                    <a:pt x="86120" y="76028"/>
                  </a:lnTo>
                  <a:lnTo>
                    <a:pt x="85710" y="75623"/>
                  </a:lnTo>
                  <a:lnTo>
                    <a:pt x="84888" y="75420"/>
                  </a:lnTo>
                  <a:lnTo>
                    <a:pt x="85299" y="75217"/>
                  </a:lnTo>
                  <a:lnTo>
                    <a:pt x="85710" y="75420"/>
                  </a:lnTo>
                  <a:lnTo>
                    <a:pt x="84478" y="74405"/>
                  </a:lnTo>
                  <a:lnTo>
                    <a:pt x="84272" y="74608"/>
                  </a:lnTo>
                  <a:lnTo>
                    <a:pt x="84272" y="74202"/>
                  </a:lnTo>
                  <a:lnTo>
                    <a:pt x="83246" y="75623"/>
                  </a:lnTo>
                  <a:lnTo>
                    <a:pt x="81838" y="76231"/>
                  </a:lnTo>
                  <a:lnTo>
                    <a:pt x="81016" y="76637"/>
                  </a:lnTo>
                  <a:lnTo>
                    <a:pt x="80606" y="76434"/>
                  </a:lnTo>
                  <a:lnTo>
                    <a:pt x="80400" y="76637"/>
                  </a:lnTo>
                  <a:lnTo>
                    <a:pt x="80400" y="77246"/>
                  </a:lnTo>
                  <a:lnTo>
                    <a:pt x="82248" y="78231"/>
                  </a:lnTo>
                  <a:lnTo>
                    <a:pt x="82630" y="78231"/>
                  </a:lnTo>
                  <a:lnTo>
                    <a:pt x="83246" y="78637"/>
                  </a:lnTo>
                  <a:lnTo>
                    <a:pt x="83862" y="78637"/>
                  </a:lnTo>
                  <a:lnTo>
                    <a:pt x="84272" y="78637"/>
                  </a:lnTo>
                  <a:lnTo>
                    <a:pt x="83656" y="79246"/>
                  </a:lnTo>
                  <a:lnTo>
                    <a:pt x="84272" y="79246"/>
                  </a:lnTo>
                  <a:lnTo>
                    <a:pt x="84272" y="79855"/>
                  </a:lnTo>
                  <a:lnTo>
                    <a:pt x="83862" y="79449"/>
                  </a:lnTo>
                  <a:lnTo>
                    <a:pt x="83246" y="79246"/>
                  </a:lnTo>
                  <a:lnTo>
                    <a:pt x="82835" y="79246"/>
                  </a:lnTo>
                  <a:lnTo>
                    <a:pt x="82835" y="79449"/>
                  </a:lnTo>
                  <a:lnTo>
                    <a:pt x="81632" y="79246"/>
                  </a:lnTo>
                  <a:lnTo>
                    <a:pt x="81838" y="79043"/>
                  </a:lnTo>
                  <a:lnTo>
                    <a:pt x="81632" y="79246"/>
                  </a:lnTo>
                  <a:lnTo>
                    <a:pt x="81838" y="79043"/>
                  </a:lnTo>
                  <a:lnTo>
                    <a:pt x="81427" y="79246"/>
                  </a:lnTo>
                  <a:lnTo>
                    <a:pt x="81632" y="78637"/>
                  </a:lnTo>
                  <a:lnTo>
                    <a:pt x="81427" y="79043"/>
                  </a:lnTo>
                  <a:lnTo>
                    <a:pt x="81427" y="78434"/>
                  </a:lnTo>
                  <a:lnTo>
                    <a:pt x="81838" y="78637"/>
                  </a:lnTo>
                  <a:lnTo>
                    <a:pt x="79990" y="77246"/>
                  </a:lnTo>
                  <a:lnTo>
                    <a:pt x="79784" y="77246"/>
                  </a:lnTo>
                  <a:lnTo>
                    <a:pt x="79990" y="77449"/>
                  </a:lnTo>
                  <a:lnTo>
                    <a:pt x="79990" y="78231"/>
                  </a:lnTo>
                  <a:lnTo>
                    <a:pt x="78963" y="78231"/>
                  </a:lnTo>
                  <a:lnTo>
                    <a:pt x="79374" y="80260"/>
                  </a:lnTo>
                  <a:lnTo>
                    <a:pt x="78758" y="81478"/>
                  </a:lnTo>
                  <a:lnTo>
                    <a:pt x="79579" y="81478"/>
                  </a:lnTo>
                  <a:lnTo>
                    <a:pt x="79579" y="83884"/>
                  </a:lnTo>
                  <a:lnTo>
                    <a:pt x="78963" y="84898"/>
                  </a:lnTo>
                  <a:lnTo>
                    <a:pt x="77555" y="87130"/>
                  </a:lnTo>
                  <a:lnTo>
                    <a:pt x="77144" y="87710"/>
                  </a:lnTo>
                  <a:lnTo>
                    <a:pt x="76939" y="87913"/>
                  </a:lnTo>
                  <a:lnTo>
                    <a:pt x="76734" y="88115"/>
                  </a:lnTo>
                  <a:lnTo>
                    <a:pt x="77144" y="88724"/>
                  </a:lnTo>
                  <a:lnTo>
                    <a:pt x="77731" y="88724"/>
                  </a:lnTo>
                  <a:lnTo>
                    <a:pt x="76939" y="89942"/>
                  </a:lnTo>
                  <a:lnTo>
                    <a:pt x="77144" y="89739"/>
                  </a:lnTo>
                  <a:lnTo>
                    <a:pt x="77144" y="90550"/>
                  </a:lnTo>
                  <a:lnTo>
                    <a:pt x="77731" y="90550"/>
                  </a:lnTo>
                  <a:lnTo>
                    <a:pt x="77936" y="91536"/>
                  </a:lnTo>
                  <a:lnTo>
                    <a:pt x="76939" y="91536"/>
                  </a:lnTo>
                  <a:lnTo>
                    <a:pt x="76939" y="92347"/>
                  </a:lnTo>
                  <a:lnTo>
                    <a:pt x="77731" y="92550"/>
                  </a:lnTo>
                  <a:lnTo>
                    <a:pt x="77555" y="93362"/>
                  </a:lnTo>
                  <a:lnTo>
                    <a:pt x="77936" y="93565"/>
                  </a:lnTo>
                  <a:lnTo>
                    <a:pt x="77936" y="94579"/>
                  </a:lnTo>
                  <a:lnTo>
                    <a:pt x="79579" y="94782"/>
                  </a:lnTo>
                  <a:lnTo>
                    <a:pt x="79784" y="94579"/>
                  </a:lnTo>
                  <a:lnTo>
                    <a:pt x="79374" y="93362"/>
                  </a:lnTo>
                  <a:lnTo>
                    <a:pt x="79784" y="93565"/>
                  </a:lnTo>
                  <a:lnTo>
                    <a:pt x="79990" y="92347"/>
                  </a:lnTo>
                  <a:lnTo>
                    <a:pt x="80606" y="92550"/>
                  </a:lnTo>
                  <a:lnTo>
                    <a:pt x="80400" y="93768"/>
                  </a:lnTo>
                  <a:lnTo>
                    <a:pt x="80606" y="91942"/>
                  </a:lnTo>
                  <a:lnTo>
                    <a:pt x="81838" y="92347"/>
                  </a:lnTo>
                  <a:lnTo>
                    <a:pt x="81016" y="92347"/>
                  </a:lnTo>
                  <a:lnTo>
                    <a:pt x="81632" y="95188"/>
                  </a:lnTo>
                  <a:lnTo>
                    <a:pt x="82835" y="96173"/>
                  </a:lnTo>
                  <a:lnTo>
                    <a:pt x="82454" y="99217"/>
                  </a:lnTo>
                  <a:lnTo>
                    <a:pt x="82630" y="101014"/>
                  </a:lnTo>
                  <a:lnTo>
                    <a:pt x="84272" y="102637"/>
                  </a:lnTo>
                  <a:lnTo>
                    <a:pt x="86531" y="104057"/>
                  </a:lnTo>
                  <a:lnTo>
                    <a:pt x="87147" y="104666"/>
                  </a:lnTo>
                  <a:lnTo>
                    <a:pt x="86736" y="104666"/>
                  </a:lnTo>
                  <a:lnTo>
                    <a:pt x="87734" y="105652"/>
                  </a:lnTo>
                  <a:lnTo>
                    <a:pt x="87734" y="105246"/>
                  </a:lnTo>
                  <a:lnTo>
                    <a:pt x="87528" y="104666"/>
                  </a:lnTo>
                  <a:lnTo>
                    <a:pt x="89992" y="107884"/>
                  </a:lnTo>
                  <a:lnTo>
                    <a:pt x="90197" y="107478"/>
                  </a:lnTo>
                  <a:lnTo>
                    <a:pt x="89582" y="107072"/>
                  </a:lnTo>
                  <a:lnTo>
                    <a:pt x="91811" y="107478"/>
                  </a:lnTo>
                  <a:lnTo>
                    <a:pt x="92045" y="107884"/>
                  </a:lnTo>
                  <a:lnTo>
                    <a:pt x="92837" y="108695"/>
                  </a:lnTo>
                  <a:lnTo>
                    <a:pt x="92837" y="109507"/>
                  </a:lnTo>
                  <a:lnTo>
                    <a:pt x="92045" y="109913"/>
                  </a:lnTo>
                  <a:lnTo>
                    <a:pt x="92045" y="110492"/>
                  </a:lnTo>
                  <a:lnTo>
                    <a:pt x="92221" y="110492"/>
                  </a:lnTo>
                  <a:lnTo>
                    <a:pt x="91019" y="112318"/>
                  </a:lnTo>
                  <a:lnTo>
                    <a:pt x="91019" y="111710"/>
                  </a:lnTo>
                  <a:lnTo>
                    <a:pt x="90608" y="110898"/>
                  </a:lnTo>
                  <a:lnTo>
                    <a:pt x="90608" y="112521"/>
                  </a:lnTo>
                  <a:lnTo>
                    <a:pt x="90608" y="111913"/>
                  </a:lnTo>
                  <a:lnTo>
                    <a:pt x="91019" y="113130"/>
                  </a:lnTo>
                  <a:lnTo>
                    <a:pt x="90608" y="113130"/>
                  </a:lnTo>
                  <a:lnTo>
                    <a:pt x="91019" y="113536"/>
                  </a:lnTo>
                  <a:lnTo>
                    <a:pt x="89582" y="115739"/>
                  </a:lnTo>
                  <a:lnTo>
                    <a:pt x="89582" y="116144"/>
                  </a:lnTo>
                  <a:lnTo>
                    <a:pt x="89992" y="116144"/>
                  </a:lnTo>
                  <a:lnTo>
                    <a:pt x="88350" y="117971"/>
                  </a:lnTo>
                  <a:lnTo>
                    <a:pt x="87734" y="116956"/>
                  </a:lnTo>
                  <a:lnTo>
                    <a:pt x="87323" y="116347"/>
                  </a:lnTo>
                  <a:lnTo>
                    <a:pt x="88144" y="114550"/>
                  </a:lnTo>
                  <a:lnTo>
                    <a:pt x="87734" y="113333"/>
                  </a:lnTo>
                  <a:lnTo>
                    <a:pt x="86736" y="113333"/>
                  </a:lnTo>
                  <a:lnTo>
                    <a:pt x="86531" y="113536"/>
                  </a:lnTo>
                  <a:lnTo>
                    <a:pt x="85504" y="115333"/>
                  </a:lnTo>
                  <a:lnTo>
                    <a:pt x="86120" y="115739"/>
                  </a:lnTo>
                  <a:lnTo>
                    <a:pt x="86120" y="115536"/>
                  </a:lnTo>
                  <a:lnTo>
                    <a:pt x="87147" y="116956"/>
                  </a:lnTo>
                  <a:lnTo>
                    <a:pt x="85710" y="117159"/>
                  </a:lnTo>
                  <a:lnTo>
                    <a:pt x="86120" y="117971"/>
                  </a:lnTo>
                  <a:lnTo>
                    <a:pt x="86736" y="117971"/>
                  </a:lnTo>
                  <a:lnTo>
                    <a:pt x="87323" y="118376"/>
                  </a:lnTo>
                  <a:lnTo>
                    <a:pt x="86736" y="119188"/>
                  </a:lnTo>
                  <a:lnTo>
                    <a:pt x="86531" y="119391"/>
                  </a:lnTo>
                  <a:lnTo>
                    <a:pt x="85710" y="119971"/>
                  </a:lnTo>
                  <a:lnTo>
                    <a:pt x="83451" y="117971"/>
                  </a:lnTo>
                  <a:lnTo>
                    <a:pt x="83246" y="116144"/>
                  </a:lnTo>
                  <a:lnTo>
                    <a:pt x="81016" y="115739"/>
                  </a:lnTo>
                  <a:lnTo>
                    <a:pt x="80400" y="114724"/>
                  </a:lnTo>
                  <a:lnTo>
                    <a:pt x="80606" y="113536"/>
                  </a:lnTo>
                  <a:lnTo>
                    <a:pt x="80400" y="112521"/>
                  </a:lnTo>
                  <a:lnTo>
                    <a:pt x="80811" y="111304"/>
                  </a:lnTo>
                  <a:lnTo>
                    <a:pt x="79990" y="110318"/>
                  </a:lnTo>
                  <a:lnTo>
                    <a:pt x="79374" y="110695"/>
                  </a:lnTo>
                  <a:lnTo>
                    <a:pt x="79374" y="110318"/>
                  </a:lnTo>
                  <a:lnTo>
                    <a:pt x="78963" y="110492"/>
                  </a:lnTo>
                  <a:lnTo>
                    <a:pt x="78552" y="110695"/>
                  </a:lnTo>
                  <a:lnTo>
                    <a:pt x="77731" y="111507"/>
                  </a:lnTo>
                  <a:lnTo>
                    <a:pt x="75912" y="111507"/>
                  </a:lnTo>
                  <a:lnTo>
                    <a:pt x="74886" y="110492"/>
                  </a:lnTo>
                  <a:lnTo>
                    <a:pt x="74270" y="110898"/>
                  </a:lnTo>
                  <a:lnTo>
                    <a:pt x="73654" y="111304"/>
                  </a:lnTo>
                  <a:lnTo>
                    <a:pt x="72246" y="110318"/>
                  </a:lnTo>
                  <a:lnTo>
                    <a:pt x="72246" y="109507"/>
                  </a:lnTo>
                  <a:lnTo>
                    <a:pt x="71425" y="109304"/>
                  </a:lnTo>
                  <a:lnTo>
                    <a:pt x="71425" y="108492"/>
                  </a:lnTo>
                  <a:lnTo>
                    <a:pt x="70809" y="108695"/>
                  </a:lnTo>
                  <a:lnTo>
                    <a:pt x="70398" y="108492"/>
                  </a:lnTo>
                  <a:lnTo>
                    <a:pt x="69782" y="108695"/>
                  </a:lnTo>
                  <a:lnTo>
                    <a:pt x="69166" y="108086"/>
                  </a:lnTo>
                  <a:lnTo>
                    <a:pt x="67347" y="108086"/>
                  </a:lnTo>
                  <a:lnTo>
                    <a:pt x="66115" y="107681"/>
                  </a:lnTo>
                  <a:lnTo>
                    <a:pt x="65089" y="107478"/>
                  </a:lnTo>
                  <a:lnTo>
                    <a:pt x="63241" y="108086"/>
                  </a:lnTo>
                  <a:lnTo>
                    <a:pt x="59369" y="108492"/>
                  </a:lnTo>
                  <a:lnTo>
                    <a:pt x="58782" y="108492"/>
                  </a:lnTo>
                  <a:lnTo>
                    <a:pt x="56934" y="108086"/>
                  </a:lnTo>
                  <a:lnTo>
                    <a:pt x="55702" y="109304"/>
                  </a:lnTo>
                  <a:lnTo>
                    <a:pt x="54470" y="109507"/>
                  </a:lnTo>
                  <a:lnTo>
                    <a:pt x="54060" y="109913"/>
                  </a:lnTo>
                  <a:lnTo>
                    <a:pt x="54060" y="110898"/>
                  </a:lnTo>
                  <a:lnTo>
                    <a:pt x="53473" y="111304"/>
                  </a:lnTo>
                  <a:lnTo>
                    <a:pt x="49982" y="112521"/>
                  </a:lnTo>
                  <a:lnTo>
                    <a:pt x="48780" y="113536"/>
                  </a:lnTo>
                  <a:lnTo>
                    <a:pt x="46932" y="113536"/>
                  </a:lnTo>
                  <a:lnTo>
                    <a:pt x="46726" y="112318"/>
                  </a:lnTo>
                  <a:lnTo>
                    <a:pt x="44908" y="111304"/>
                  </a:lnTo>
                  <a:lnTo>
                    <a:pt x="43881" y="110695"/>
                  </a:lnTo>
                  <a:lnTo>
                    <a:pt x="41007" y="110695"/>
                  </a:lnTo>
                  <a:lnTo>
                    <a:pt x="40596" y="110695"/>
                  </a:lnTo>
                  <a:lnTo>
                    <a:pt x="38983" y="111304"/>
                  </a:lnTo>
                  <a:lnTo>
                    <a:pt x="38983" y="109913"/>
                  </a:lnTo>
                  <a:lnTo>
                    <a:pt x="39188" y="109507"/>
                  </a:lnTo>
                  <a:lnTo>
                    <a:pt x="38367" y="108695"/>
                  </a:lnTo>
                  <a:lnTo>
                    <a:pt x="37135" y="108492"/>
                  </a:lnTo>
                  <a:lnTo>
                    <a:pt x="34289" y="106869"/>
                  </a:lnTo>
                  <a:lnTo>
                    <a:pt x="32852" y="105855"/>
                  </a:lnTo>
                  <a:lnTo>
                    <a:pt x="32031" y="105855"/>
                  </a:lnTo>
                  <a:lnTo>
                    <a:pt x="31004" y="104869"/>
                  </a:lnTo>
                  <a:lnTo>
                    <a:pt x="31415" y="104057"/>
                  </a:lnTo>
                  <a:lnTo>
                    <a:pt x="31415" y="103246"/>
                  </a:lnTo>
                  <a:lnTo>
                    <a:pt x="30417" y="103855"/>
                  </a:lnTo>
                  <a:lnTo>
                    <a:pt x="29596" y="103855"/>
                  </a:lnTo>
                  <a:lnTo>
                    <a:pt x="29391" y="103652"/>
                  </a:lnTo>
                  <a:lnTo>
                    <a:pt x="28159" y="103043"/>
                  </a:lnTo>
                  <a:lnTo>
                    <a:pt x="26927" y="103043"/>
                  </a:lnTo>
                  <a:lnTo>
                    <a:pt x="26722" y="102840"/>
                  </a:lnTo>
                  <a:lnTo>
                    <a:pt x="27132" y="101420"/>
                  </a:lnTo>
                  <a:lnTo>
                    <a:pt x="26927" y="100840"/>
                  </a:lnTo>
                  <a:lnTo>
                    <a:pt x="28159" y="99826"/>
                  </a:lnTo>
                  <a:lnTo>
                    <a:pt x="27954" y="99826"/>
                  </a:lnTo>
                  <a:lnTo>
                    <a:pt x="25314" y="98608"/>
                  </a:lnTo>
                  <a:lnTo>
                    <a:pt x="25108" y="99014"/>
                  </a:lnTo>
                  <a:lnTo>
                    <a:pt x="24698" y="100231"/>
                  </a:lnTo>
                  <a:lnTo>
                    <a:pt x="23260" y="99420"/>
                  </a:lnTo>
                  <a:lnTo>
                    <a:pt x="23055" y="100840"/>
                  </a:lnTo>
                  <a:lnTo>
                    <a:pt x="22028" y="100434"/>
                  </a:lnTo>
                  <a:lnTo>
                    <a:pt x="20826" y="99826"/>
                  </a:lnTo>
                  <a:lnTo>
                    <a:pt x="20004" y="99014"/>
                  </a:lnTo>
                  <a:lnTo>
                    <a:pt x="20415" y="98202"/>
                  </a:lnTo>
                  <a:lnTo>
                    <a:pt x="20826" y="97188"/>
                  </a:lnTo>
                  <a:lnTo>
                    <a:pt x="20210" y="97188"/>
                  </a:lnTo>
                  <a:lnTo>
                    <a:pt x="20004" y="96985"/>
                  </a:lnTo>
                  <a:lnTo>
                    <a:pt x="18978" y="97188"/>
                  </a:lnTo>
                  <a:lnTo>
                    <a:pt x="18156" y="96985"/>
                  </a:lnTo>
                  <a:lnTo>
                    <a:pt x="18362" y="94782"/>
                  </a:lnTo>
                  <a:lnTo>
                    <a:pt x="17335" y="94173"/>
                  </a:lnTo>
                  <a:lnTo>
                    <a:pt x="15927" y="93565"/>
                  </a:lnTo>
                  <a:lnTo>
                    <a:pt x="15311" y="93159"/>
                  </a:lnTo>
                  <a:lnTo>
                    <a:pt x="15311" y="91942"/>
                  </a:lnTo>
                  <a:lnTo>
                    <a:pt x="13669" y="91768"/>
                  </a:lnTo>
                  <a:lnTo>
                    <a:pt x="13463" y="90956"/>
                  </a:lnTo>
                  <a:lnTo>
                    <a:pt x="13053" y="90956"/>
                  </a:lnTo>
                  <a:lnTo>
                    <a:pt x="12437" y="90956"/>
                  </a:lnTo>
                  <a:lnTo>
                    <a:pt x="10823" y="90550"/>
                  </a:lnTo>
                  <a:lnTo>
                    <a:pt x="10618" y="89536"/>
                  </a:lnTo>
                  <a:lnTo>
                    <a:pt x="10413" y="89333"/>
                  </a:lnTo>
                  <a:lnTo>
                    <a:pt x="7743" y="86695"/>
                  </a:lnTo>
                  <a:lnTo>
                    <a:pt x="6335" y="88115"/>
                  </a:lnTo>
                  <a:lnTo>
                    <a:pt x="5719" y="88521"/>
                  </a:lnTo>
                  <a:lnTo>
                    <a:pt x="5103" y="88115"/>
                  </a:lnTo>
                  <a:lnTo>
                    <a:pt x="5514" y="86695"/>
                  </a:lnTo>
                  <a:lnTo>
                    <a:pt x="4077" y="86695"/>
                  </a:lnTo>
                  <a:lnTo>
                    <a:pt x="4487" y="85304"/>
                  </a:lnTo>
                  <a:lnTo>
                    <a:pt x="3050" y="85101"/>
                  </a:lnTo>
                  <a:lnTo>
                    <a:pt x="3050" y="84289"/>
                  </a:lnTo>
                  <a:lnTo>
                    <a:pt x="4487" y="83275"/>
                  </a:lnTo>
                  <a:lnTo>
                    <a:pt x="3871" y="82666"/>
                  </a:lnTo>
                  <a:lnTo>
                    <a:pt x="4898" y="81275"/>
                  </a:lnTo>
                  <a:lnTo>
                    <a:pt x="4693" y="81275"/>
                  </a:lnTo>
                  <a:lnTo>
                    <a:pt x="4487" y="80260"/>
                  </a:lnTo>
                  <a:lnTo>
                    <a:pt x="2258" y="79855"/>
                  </a:lnTo>
                  <a:lnTo>
                    <a:pt x="1847" y="80260"/>
                  </a:lnTo>
                  <a:lnTo>
                    <a:pt x="1231" y="80260"/>
                  </a:lnTo>
                  <a:lnTo>
                    <a:pt x="1642" y="78637"/>
                  </a:lnTo>
                  <a:lnTo>
                    <a:pt x="205" y="79043"/>
                  </a:lnTo>
                  <a:lnTo>
                    <a:pt x="0" y="78434"/>
                  </a:lnTo>
                  <a:lnTo>
                    <a:pt x="1026" y="78434"/>
                  </a:lnTo>
                  <a:lnTo>
                    <a:pt x="1026" y="76231"/>
                  </a:lnTo>
                  <a:lnTo>
                    <a:pt x="821" y="74202"/>
                  </a:lnTo>
                  <a:lnTo>
                    <a:pt x="821" y="73217"/>
                  </a:lnTo>
                  <a:lnTo>
                    <a:pt x="615" y="70985"/>
                  </a:lnTo>
                  <a:lnTo>
                    <a:pt x="615" y="69971"/>
                  </a:lnTo>
                  <a:lnTo>
                    <a:pt x="205" y="68144"/>
                  </a:lnTo>
                  <a:lnTo>
                    <a:pt x="3461" y="64724"/>
                  </a:lnTo>
                  <a:lnTo>
                    <a:pt x="5514" y="61913"/>
                  </a:lnTo>
                  <a:lnTo>
                    <a:pt x="6922" y="59507"/>
                  </a:lnTo>
                  <a:lnTo>
                    <a:pt x="9181" y="56463"/>
                  </a:lnTo>
                  <a:lnTo>
                    <a:pt x="10823" y="53855"/>
                  </a:lnTo>
                  <a:lnTo>
                    <a:pt x="13053" y="55246"/>
                  </a:lnTo>
                  <a:lnTo>
                    <a:pt x="12642" y="55449"/>
                  </a:lnTo>
                  <a:lnTo>
                    <a:pt x="12437" y="56260"/>
                  </a:lnTo>
                  <a:lnTo>
                    <a:pt x="13053" y="57275"/>
                  </a:lnTo>
                  <a:lnTo>
                    <a:pt x="11821" y="58695"/>
                  </a:lnTo>
                  <a:lnTo>
                    <a:pt x="10823" y="61101"/>
                  </a:lnTo>
                  <a:lnTo>
                    <a:pt x="12437" y="61101"/>
                  </a:lnTo>
                  <a:lnTo>
                    <a:pt x="14695" y="62115"/>
                  </a:lnTo>
                  <a:lnTo>
                    <a:pt x="14285" y="62927"/>
                  </a:lnTo>
                  <a:lnTo>
                    <a:pt x="15516" y="63913"/>
                  </a:lnTo>
                  <a:lnTo>
                    <a:pt x="16338" y="63130"/>
                  </a:lnTo>
                  <a:lnTo>
                    <a:pt x="16514" y="63130"/>
                  </a:lnTo>
                  <a:lnTo>
                    <a:pt x="17130" y="62318"/>
                  </a:lnTo>
                  <a:lnTo>
                    <a:pt x="16954" y="63333"/>
                  </a:lnTo>
                  <a:lnTo>
                    <a:pt x="18362" y="62115"/>
                  </a:lnTo>
                  <a:lnTo>
                    <a:pt x="18362" y="61913"/>
                  </a:lnTo>
                  <a:lnTo>
                    <a:pt x="19183" y="61101"/>
                  </a:lnTo>
                  <a:lnTo>
                    <a:pt x="19183" y="61913"/>
                  </a:lnTo>
                  <a:lnTo>
                    <a:pt x="20415" y="61913"/>
                  </a:lnTo>
                  <a:lnTo>
                    <a:pt x="21236" y="61101"/>
                  </a:lnTo>
                  <a:lnTo>
                    <a:pt x="23055" y="62724"/>
                  </a:lnTo>
                  <a:lnTo>
                    <a:pt x="23671" y="62724"/>
                  </a:lnTo>
                  <a:lnTo>
                    <a:pt x="24287" y="62724"/>
                  </a:lnTo>
                  <a:lnTo>
                    <a:pt x="25108" y="62318"/>
                  </a:lnTo>
                  <a:lnTo>
                    <a:pt x="25314" y="61304"/>
                  </a:lnTo>
                  <a:lnTo>
                    <a:pt x="26722" y="60289"/>
                  </a:lnTo>
                  <a:lnTo>
                    <a:pt x="26927" y="57478"/>
                  </a:lnTo>
                  <a:lnTo>
                    <a:pt x="26927" y="56666"/>
                  </a:lnTo>
                  <a:lnTo>
                    <a:pt x="28159" y="57072"/>
                  </a:lnTo>
                  <a:lnTo>
                    <a:pt x="27954" y="56260"/>
                  </a:lnTo>
                  <a:lnTo>
                    <a:pt x="27748" y="54840"/>
                  </a:lnTo>
                  <a:lnTo>
                    <a:pt x="27954" y="54434"/>
                  </a:lnTo>
                  <a:lnTo>
                    <a:pt x="28980" y="53855"/>
                  </a:lnTo>
                  <a:lnTo>
                    <a:pt x="28980" y="52840"/>
                  </a:lnTo>
                  <a:lnTo>
                    <a:pt x="30007" y="51826"/>
                  </a:lnTo>
                  <a:lnTo>
                    <a:pt x="30007" y="51014"/>
                  </a:lnTo>
                  <a:lnTo>
                    <a:pt x="29802" y="50811"/>
                  </a:lnTo>
                  <a:lnTo>
                    <a:pt x="30593" y="50405"/>
                  </a:lnTo>
                  <a:lnTo>
                    <a:pt x="30593" y="49594"/>
                  </a:lnTo>
                  <a:lnTo>
                    <a:pt x="31004" y="48608"/>
                  </a:lnTo>
                  <a:lnTo>
                    <a:pt x="30828" y="48202"/>
                  </a:lnTo>
                  <a:lnTo>
                    <a:pt x="31415" y="48608"/>
                  </a:lnTo>
                  <a:lnTo>
                    <a:pt x="32852" y="48202"/>
                  </a:lnTo>
                  <a:lnTo>
                    <a:pt x="32852" y="47188"/>
                  </a:lnTo>
                  <a:lnTo>
                    <a:pt x="33263" y="47797"/>
                  </a:lnTo>
                  <a:lnTo>
                    <a:pt x="33468" y="47594"/>
                  </a:lnTo>
                  <a:lnTo>
                    <a:pt x="34289" y="48608"/>
                  </a:lnTo>
                  <a:lnTo>
                    <a:pt x="34905" y="48811"/>
                  </a:lnTo>
                  <a:lnTo>
                    <a:pt x="35287" y="48811"/>
                  </a:lnTo>
                  <a:lnTo>
                    <a:pt x="35287" y="48000"/>
                  </a:lnTo>
                  <a:lnTo>
                    <a:pt x="35727" y="47797"/>
                  </a:lnTo>
                  <a:lnTo>
                    <a:pt x="35727" y="46782"/>
                  </a:lnTo>
                  <a:lnTo>
                    <a:pt x="37135" y="46579"/>
                  </a:lnTo>
                  <a:lnTo>
                    <a:pt x="37135" y="46173"/>
                  </a:lnTo>
                  <a:lnTo>
                    <a:pt x="36519" y="44173"/>
                  </a:lnTo>
                  <a:lnTo>
                    <a:pt x="40185" y="44376"/>
                  </a:lnTo>
                  <a:lnTo>
                    <a:pt x="41417" y="43159"/>
                  </a:lnTo>
                  <a:lnTo>
                    <a:pt x="42239" y="42753"/>
                  </a:lnTo>
                  <a:lnTo>
                    <a:pt x="43060" y="42347"/>
                  </a:lnTo>
                  <a:lnTo>
                    <a:pt x="44908" y="42347"/>
                  </a:lnTo>
                  <a:lnTo>
                    <a:pt x="46316" y="42753"/>
                  </a:lnTo>
                  <a:lnTo>
                    <a:pt x="46726" y="45188"/>
                  </a:lnTo>
                  <a:lnTo>
                    <a:pt x="48780" y="45188"/>
                  </a:lnTo>
                  <a:lnTo>
                    <a:pt x="48780" y="45768"/>
                  </a:lnTo>
                  <a:lnTo>
                    <a:pt x="51625" y="45188"/>
                  </a:lnTo>
                  <a:lnTo>
                    <a:pt x="51214" y="44173"/>
                  </a:lnTo>
                  <a:lnTo>
                    <a:pt x="51625" y="43971"/>
                  </a:lnTo>
                  <a:lnTo>
                    <a:pt x="50804" y="42144"/>
                  </a:lnTo>
                  <a:lnTo>
                    <a:pt x="51214" y="41333"/>
                  </a:lnTo>
                  <a:lnTo>
                    <a:pt x="50598" y="40956"/>
                  </a:lnTo>
                  <a:lnTo>
                    <a:pt x="51830" y="40347"/>
                  </a:lnTo>
                  <a:lnTo>
                    <a:pt x="52652" y="40347"/>
                  </a:lnTo>
                  <a:lnTo>
                    <a:pt x="52036" y="39333"/>
                  </a:lnTo>
                  <a:lnTo>
                    <a:pt x="51214" y="37507"/>
                  </a:lnTo>
                  <a:lnTo>
                    <a:pt x="52036" y="37304"/>
                  </a:lnTo>
                  <a:lnTo>
                    <a:pt x="54060" y="36492"/>
                  </a:lnTo>
                  <a:lnTo>
                    <a:pt x="54676" y="36492"/>
                  </a:lnTo>
                  <a:lnTo>
                    <a:pt x="55292" y="37304"/>
                  </a:lnTo>
                  <a:lnTo>
                    <a:pt x="55702" y="36492"/>
                  </a:lnTo>
                  <a:lnTo>
                    <a:pt x="57756" y="36492"/>
                  </a:lnTo>
                  <a:lnTo>
                    <a:pt x="58372" y="36289"/>
                  </a:lnTo>
                  <a:lnTo>
                    <a:pt x="59164" y="36289"/>
                  </a:lnTo>
                  <a:lnTo>
                    <a:pt x="61422" y="35507"/>
                  </a:lnTo>
                  <a:lnTo>
                    <a:pt x="62243" y="34695"/>
                  </a:lnTo>
                  <a:lnTo>
                    <a:pt x="62038" y="34492"/>
                  </a:lnTo>
                  <a:lnTo>
                    <a:pt x="62654" y="33478"/>
                  </a:lnTo>
                  <a:lnTo>
                    <a:pt x="63241" y="32260"/>
                  </a:lnTo>
                  <a:lnTo>
                    <a:pt x="64267" y="32463"/>
                  </a:lnTo>
                  <a:lnTo>
                    <a:pt x="64678" y="30869"/>
                  </a:lnTo>
                  <a:lnTo>
                    <a:pt x="64062" y="30666"/>
                  </a:lnTo>
                  <a:lnTo>
                    <a:pt x="62449" y="29043"/>
                  </a:lnTo>
                  <a:lnTo>
                    <a:pt x="63241" y="27217"/>
                  </a:lnTo>
                  <a:lnTo>
                    <a:pt x="62654" y="27217"/>
                  </a:lnTo>
                  <a:lnTo>
                    <a:pt x="61627" y="27217"/>
                  </a:lnTo>
                  <a:lnTo>
                    <a:pt x="61217" y="25623"/>
                  </a:lnTo>
                  <a:lnTo>
                    <a:pt x="60190" y="26028"/>
                  </a:lnTo>
                  <a:lnTo>
                    <a:pt x="58782" y="26028"/>
                  </a:lnTo>
                  <a:lnTo>
                    <a:pt x="58577" y="25217"/>
                  </a:lnTo>
                  <a:lnTo>
                    <a:pt x="59164" y="23797"/>
                  </a:lnTo>
                  <a:lnTo>
                    <a:pt x="58577" y="22985"/>
                  </a:lnTo>
                  <a:lnTo>
                    <a:pt x="56934" y="21594"/>
                  </a:lnTo>
                  <a:lnTo>
                    <a:pt x="55702" y="20376"/>
                  </a:lnTo>
                  <a:lnTo>
                    <a:pt x="56934" y="19971"/>
                  </a:lnTo>
                  <a:lnTo>
                    <a:pt x="57756" y="19362"/>
                  </a:lnTo>
                  <a:lnTo>
                    <a:pt x="57961" y="19159"/>
                  </a:lnTo>
                  <a:lnTo>
                    <a:pt x="58577" y="19565"/>
                  </a:lnTo>
                  <a:lnTo>
                    <a:pt x="59164" y="17159"/>
                  </a:lnTo>
                  <a:lnTo>
                    <a:pt x="58782" y="16753"/>
                  </a:lnTo>
                  <a:lnTo>
                    <a:pt x="59369" y="15739"/>
                  </a:lnTo>
                  <a:lnTo>
                    <a:pt x="60601" y="14927"/>
                  </a:lnTo>
                  <a:lnTo>
                    <a:pt x="61217" y="13913"/>
                  </a:lnTo>
                  <a:lnTo>
                    <a:pt x="59574" y="13304"/>
                  </a:lnTo>
                  <a:lnTo>
                    <a:pt x="57550" y="12927"/>
                  </a:lnTo>
                  <a:lnTo>
                    <a:pt x="57756" y="11507"/>
                  </a:lnTo>
                  <a:lnTo>
                    <a:pt x="58372" y="10898"/>
                  </a:lnTo>
                  <a:lnTo>
                    <a:pt x="62654" y="9478"/>
                  </a:lnTo>
                  <a:lnTo>
                    <a:pt x="64062" y="9478"/>
                  </a:lnTo>
                  <a:lnTo>
                    <a:pt x="64678" y="8695"/>
                  </a:lnTo>
                  <a:lnTo>
                    <a:pt x="66115" y="8695"/>
                  </a:lnTo>
                  <a:lnTo>
                    <a:pt x="66321" y="9478"/>
                  </a:lnTo>
                  <a:lnTo>
                    <a:pt x="67347" y="8260"/>
                  </a:lnTo>
                  <a:lnTo>
                    <a:pt x="68961" y="5246"/>
                  </a:lnTo>
                  <a:lnTo>
                    <a:pt x="68961" y="4434"/>
                  </a:lnTo>
                  <a:lnTo>
                    <a:pt x="69782" y="3043"/>
                  </a:lnTo>
                  <a:lnTo>
                    <a:pt x="70193" y="2434"/>
                  </a:lnTo>
                  <a:lnTo>
                    <a:pt x="69987" y="1217"/>
                  </a:lnTo>
                  <a:lnTo>
                    <a:pt x="69987" y="405"/>
                  </a:lnTo>
                  <a:lnTo>
                    <a:pt x="73273" y="2840"/>
                  </a:lnTo>
                  <a:lnTo>
                    <a:pt x="73654" y="3043"/>
                  </a:lnTo>
                  <a:lnTo>
                    <a:pt x="74886" y="3043"/>
                  </a:lnTo>
                  <a:lnTo>
                    <a:pt x="75707" y="3855"/>
                  </a:lnTo>
                  <a:lnTo>
                    <a:pt x="76118" y="4434"/>
                  </a:lnTo>
                  <a:lnTo>
                    <a:pt x="75912" y="4840"/>
                  </a:lnTo>
                  <a:lnTo>
                    <a:pt x="75912" y="5652"/>
                  </a:lnTo>
                  <a:lnTo>
                    <a:pt x="77555" y="4231"/>
                  </a:lnTo>
                  <a:lnTo>
                    <a:pt x="78142" y="4028"/>
                  </a:lnTo>
                  <a:lnTo>
                    <a:pt x="78758" y="3449"/>
                  </a:lnTo>
                  <a:lnTo>
                    <a:pt x="81016" y="3855"/>
                  </a:lnTo>
                  <a:lnTo>
                    <a:pt x="81838" y="3246"/>
                  </a:lnTo>
                  <a:lnTo>
                    <a:pt x="83246" y="3246"/>
                  </a:lnTo>
                  <a:lnTo>
                    <a:pt x="84272" y="3855"/>
                  </a:lnTo>
                  <a:lnTo>
                    <a:pt x="85504" y="3246"/>
                  </a:lnTo>
                  <a:lnTo>
                    <a:pt x="84888" y="2231"/>
                  </a:lnTo>
                  <a:lnTo>
                    <a:pt x="86531" y="2028"/>
                  </a:lnTo>
                  <a:lnTo>
                    <a:pt x="88350" y="405"/>
                  </a:lnTo>
                  <a:lnTo>
                    <a:pt x="89992" y="0"/>
                  </a:lnTo>
                  <a:lnTo>
                    <a:pt x="92221" y="405"/>
                  </a:lnTo>
                  <a:lnTo>
                    <a:pt x="93043" y="1217"/>
                  </a:lnTo>
                  <a:lnTo>
                    <a:pt x="94275" y="1623"/>
                  </a:lnTo>
                  <a:lnTo>
                    <a:pt x="94451" y="1420"/>
                  </a:lnTo>
                  <a:lnTo>
                    <a:pt x="97091" y="1420"/>
                  </a:lnTo>
                  <a:lnTo>
                    <a:pt x="98117" y="1623"/>
                  </a:lnTo>
                  <a:lnTo>
                    <a:pt x="98733" y="1420"/>
                  </a:lnTo>
                  <a:lnTo>
                    <a:pt x="101197" y="2028"/>
                  </a:lnTo>
                  <a:lnTo>
                    <a:pt x="101989" y="2840"/>
                  </a:lnTo>
                  <a:lnTo>
                    <a:pt x="101784" y="3246"/>
                  </a:lnTo>
                  <a:lnTo>
                    <a:pt x="101989" y="4840"/>
                  </a:lnTo>
                  <a:lnTo>
                    <a:pt x="102605" y="5855"/>
                  </a:lnTo>
                  <a:lnTo>
                    <a:pt x="101989" y="7884"/>
                  </a:lnTo>
                  <a:lnTo>
                    <a:pt x="102811" y="8695"/>
                  </a:lnTo>
                  <a:lnTo>
                    <a:pt x="101989" y="8869"/>
                  </a:lnTo>
                  <a:lnTo>
                    <a:pt x="101197" y="8695"/>
                  </a:lnTo>
                  <a:lnTo>
                    <a:pt x="99555" y="9681"/>
                  </a:lnTo>
                  <a:lnTo>
                    <a:pt x="97091" y="10695"/>
                  </a:lnTo>
                  <a:lnTo>
                    <a:pt x="96885" y="11507"/>
                  </a:lnTo>
                  <a:lnTo>
                    <a:pt x="98117" y="12521"/>
                  </a:lnTo>
                  <a:lnTo>
                    <a:pt x="98528" y="13710"/>
                  </a:lnTo>
                  <a:lnTo>
                    <a:pt x="96680" y="12927"/>
                  </a:lnTo>
                  <a:lnTo>
                    <a:pt x="95888" y="13710"/>
                  </a:lnTo>
                  <a:lnTo>
                    <a:pt x="94275" y="12927"/>
                  </a:lnTo>
                  <a:lnTo>
                    <a:pt x="93043" y="13913"/>
                  </a:lnTo>
                  <a:lnTo>
                    <a:pt x="92427" y="13710"/>
                  </a:lnTo>
                  <a:lnTo>
                    <a:pt x="92221" y="14318"/>
                  </a:lnTo>
                  <a:lnTo>
                    <a:pt x="91811" y="14724"/>
                  </a:lnTo>
                  <a:lnTo>
                    <a:pt x="90608" y="16144"/>
                  </a:lnTo>
                  <a:lnTo>
                    <a:pt x="90608" y="16753"/>
                  </a:lnTo>
                  <a:lnTo>
                    <a:pt x="89582" y="18144"/>
                  </a:lnTo>
                  <a:lnTo>
                    <a:pt x="88966" y="18347"/>
                  </a:lnTo>
                  <a:lnTo>
                    <a:pt x="89171" y="19565"/>
                  </a:lnTo>
                  <a:lnTo>
                    <a:pt x="88555" y="19362"/>
                  </a:lnTo>
                  <a:lnTo>
                    <a:pt x="88555" y="20173"/>
                  </a:lnTo>
                  <a:lnTo>
                    <a:pt x="86736" y="20579"/>
                  </a:lnTo>
                  <a:lnTo>
                    <a:pt x="86736" y="22173"/>
                  </a:lnTo>
                  <a:lnTo>
                    <a:pt x="86326" y="22173"/>
                  </a:lnTo>
                  <a:lnTo>
                    <a:pt x="84888" y="22173"/>
                  </a:lnTo>
                  <a:lnTo>
                    <a:pt x="84683" y="22405"/>
                  </a:lnTo>
                  <a:lnTo>
                    <a:pt x="83862" y="22782"/>
                  </a:lnTo>
                  <a:lnTo>
                    <a:pt x="83656" y="24405"/>
                  </a:lnTo>
                  <a:lnTo>
                    <a:pt x="83451" y="24811"/>
                  </a:lnTo>
                  <a:lnTo>
                    <a:pt x="82835" y="25014"/>
                  </a:lnTo>
                  <a:lnTo>
                    <a:pt x="82248" y="26231"/>
                  </a:lnTo>
                  <a:lnTo>
                    <a:pt x="83246" y="28028"/>
                  </a:lnTo>
                  <a:lnTo>
                    <a:pt x="84683" y="29043"/>
                  </a:lnTo>
                  <a:lnTo>
                    <a:pt x="85504" y="28840"/>
                  </a:lnTo>
                  <a:lnTo>
                    <a:pt x="86120" y="28840"/>
                  </a:lnTo>
                  <a:lnTo>
                    <a:pt x="86326" y="28840"/>
                  </a:lnTo>
                  <a:lnTo>
                    <a:pt x="86120" y="29855"/>
                  </a:lnTo>
                  <a:lnTo>
                    <a:pt x="88350" y="30057"/>
                  </a:lnTo>
                  <a:lnTo>
                    <a:pt x="88555" y="32260"/>
                  </a:lnTo>
                  <a:lnTo>
                    <a:pt x="90608" y="33884"/>
                  </a:lnTo>
                  <a:lnTo>
                    <a:pt x="90608" y="34695"/>
                  </a:lnTo>
                  <a:lnTo>
                    <a:pt x="90608" y="34898"/>
                  </a:lnTo>
                  <a:lnTo>
                    <a:pt x="90403" y="36115"/>
                  </a:lnTo>
                  <a:lnTo>
                    <a:pt x="90197" y="36289"/>
                  </a:lnTo>
                  <a:lnTo>
                    <a:pt x="88555" y="37507"/>
                  </a:lnTo>
                  <a:lnTo>
                    <a:pt x="88350" y="37710"/>
                  </a:lnTo>
                  <a:lnTo>
                    <a:pt x="86531" y="39333"/>
                  </a:lnTo>
                  <a:lnTo>
                    <a:pt x="86531" y="39536"/>
                  </a:lnTo>
                  <a:lnTo>
                    <a:pt x="86120" y="40550"/>
                  </a:lnTo>
                  <a:lnTo>
                    <a:pt x="86120" y="40956"/>
                  </a:lnTo>
                  <a:lnTo>
                    <a:pt x="86736" y="41942"/>
                  </a:lnTo>
                  <a:lnTo>
                    <a:pt x="87323" y="44173"/>
                  </a:lnTo>
                  <a:lnTo>
                    <a:pt x="87323" y="46579"/>
                  </a:lnTo>
                  <a:lnTo>
                    <a:pt x="88966" y="46782"/>
                  </a:lnTo>
                  <a:lnTo>
                    <a:pt x="89171" y="47188"/>
                  </a:lnTo>
                  <a:lnTo>
                    <a:pt x="90197" y="48000"/>
                  </a:lnTo>
                  <a:lnTo>
                    <a:pt x="91224" y="48202"/>
                  </a:lnTo>
                  <a:lnTo>
                    <a:pt x="91811" y="49420"/>
                  </a:lnTo>
                  <a:lnTo>
                    <a:pt x="92045" y="49420"/>
                  </a:lnTo>
                  <a:lnTo>
                    <a:pt x="91429" y="49826"/>
                  </a:lnTo>
                  <a:lnTo>
                    <a:pt x="92221" y="50608"/>
                  </a:lnTo>
                  <a:lnTo>
                    <a:pt x="92427" y="51826"/>
                  </a:lnTo>
                  <a:lnTo>
                    <a:pt x="93248" y="52028"/>
                  </a:lnTo>
                </a:path>
              </a:pathLst>
            </a:custGeom>
            <a:solidFill>
              <a:srgbClr val="D8D8D8"/>
            </a:solidFill>
            <a:ln w="19050" cap="flat" cmpd="sng">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61" name="Shape 3161"/>
            <p:cNvSpPr/>
            <p:nvPr/>
          </p:nvSpPr>
          <p:spPr>
            <a:xfrm>
              <a:off x="15959089" y="2529788"/>
              <a:ext cx="1623749" cy="1458156"/>
            </a:xfrm>
            <a:custGeom>
              <a:avLst/>
              <a:gdLst/>
              <a:ahLst/>
              <a:cxnLst/>
              <a:rect l="0" t="0" r="0" b="0"/>
              <a:pathLst>
                <a:path w="120000" h="120000" extrusionOk="0">
                  <a:moveTo>
                    <a:pt x="13772" y="54334"/>
                  </a:moveTo>
                  <a:lnTo>
                    <a:pt x="12315" y="52710"/>
                  </a:lnTo>
                  <a:lnTo>
                    <a:pt x="9921" y="51395"/>
                  </a:lnTo>
                  <a:lnTo>
                    <a:pt x="8222" y="50312"/>
                  </a:lnTo>
                  <a:lnTo>
                    <a:pt x="5307" y="50312"/>
                  </a:lnTo>
                  <a:lnTo>
                    <a:pt x="4128" y="48959"/>
                  </a:lnTo>
                  <a:lnTo>
                    <a:pt x="3642" y="47334"/>
                  </a:lnTo>
                  <a:lnTo>
                    <a:pt x="5307" y="45478"/>
                  </a:lnTo>
                  <a:lnTo>
                    <a:pt x="6279" y="40335"/>
                  </a:lnTo>
                  <a:lnTo>
                    <a:pt x="3399" y="37937"/>
                  </a:lnTo>
                  <a:lnTo>
                    <a:pt x="1214" y="38478"/>
                  </a:lnTo>
                  <a:lnTo>
                    <a:pt x="728" y="35501"/>
                  </a:lnTo>
                  <a:lnTo>
                    <a:pt x="0" y="33876"/>
                  </a:lnTo>
                  <a:lnTo>
                    <a:pt x="1699" y="32562"/>
                  </a:lnTo>
                  <a:lnTo>
                    <a:pt x="1942" y="31208"/>
                  </a:lnTo>
                  <a:lnTo>
                    <a:pt x="971" y="29854"/>
                  </a:lnTo>
                  <a:lnTo>
                    <a:pt x="3156" y="28501"/>
                  </a:lnTo>
                  <a:lnTo>
                    <a:pt x="3399" y="28501"/>
                  </a:lnTo>
                  <a:lnTo>
                    <a:pt x="2428" y="25833"/>
                  </a:lnTo>
                  <a:lnTo>
                    <a:pt x="2185" y="24750"/>
                  </a:lnTo>
                  <a:lnTo>
                    <a:pt x="3642" y="23938"/>
                  </a:lnTo>
                  <a:lnTo>
                    <a:pt x="5099" y="19645"/>
                  </a:lnTo>
                  <a:lnTo>
                    <a:pt x="7736" y="20728"/>
                  </a:lnTo>
                  <a:lnTo>
                    <a:pt x="9679" y="20186"/>
                  </a:lnTo>
                  <a:lnTo>
                    <a:pt x="9679" y="20960"/>
                  </a:lnTo>
                  <a:lnTo>
                    <a:pt x="13772" y="18833"/>
                  </a:lnTo>
                  <a:lnTo>
                    <a:pt x="15715" y="18291"/>
                  </a:lnTo>
                  <a:lnTo>
                    <a:pt x="17866" y="19104"/>
                  </a:lnTo>
                  <a:lnTo>
                    <a:pt x="18109" y="20186"/>
                  </a:lnTo>
                  <a:lnTo>
                    <a:pt x="19080" y="20960"/>
                  </a:lnTo>
                  <a:lnTo>
                    <a:pt x="21717" y="22584"/>
                  </a:lnTo>
                  <a:lnTo>
                    <a:pt x="19566" y="24750"/>
                  </a:lnTo>
                  <a:lnTo>
                    <a:pt x="19566" y="25291"/>
                  </a:lnTo>
                  <a:lnTo>
                    <a:pt x="22202" y="25291"/>
                  </a:lnTo>
                  <a:lnTo>
                    <a:pt x="22931" y="25020"/>
                  </a:lnTo>
                  <a:lnTo>
                    <a:pt x="25117" y="26645"/>
                  </a:lnTo>
                  <a:lnTo>
                    <a:pt x="26088" y="26374"/>
                  </a:lnTo>
                  <a:lnTo>
                    <a:pt x="28967" y="27689"/>
                  </a:lnTo>
                  <a:lnTo>
                    <a:pt x="31639" y="26645"/>
                  </a:lnTo>
                  <a:lnTo>
                    <a:pt x="35490" y="27186"/>
                  </a:lnTo>
                  <a:lnTo>
                    <a:pt x="35975" y="27186"/>
                  </a:lnTo>
                  <a:lnTo>
                    <a:pt x="36461" y="27418"/>
                  </a:lnTo>
                  <a:lnTo>
                    <a:pt x="38161" y="23938"/>
                  </a:lnTo>
                  <a:lnTo>
                    <a:pt x="40312" y="22584"/>
                  </a:lnTo>
                  <a:lnTo>
                    <a:pt x="39340" y="19916"/>
                  </a:lnTo>
                  <a:lnTo>
                    <a:pt x="40797" y="16397"/>
                  </a:lnTo>
                  <a:lnTo>
                    <a:pt x="41040" y="14772"/>
                  </a:lnTo>
                  <a:lnTo>
                    <a:pt x="41526" y="13728"/>
                  </a:lnTo>
                  <a:lnTo>
                    <a:pt x="42254" y="13457"/>
                  </a:lnTo>
                  <a:lnTo>
                    <a:pt x="43920" y="13187"/>
                  </a:lnTo>
                  <a:lnTo>
                    <a:pt x="44891" y="12104"/>
                  </a:lnTo>
                  <a:lnTo>
                    <a:pt x="44891" y="10209"/>
                  </a:lnTo>
                  <a:lnTo>
                    <a:pt x="46834" y="9938"/>
                  </a:lnTo>
                  <a:lnTo>
                    <a:pt x="47562" y="10209"/>
                  </a:lnTo>
                  <a:lnTo>
                    <a:pt x="49019" y="9938"/>
                  </a:lnTo>
                  <a:lnTo>
                    <a:pt x="51899" y="8623"/>
                  </a:lnTo>
                  <a:lnTo>
                    <a:pt x="53113" y="8623"/>
                  </a:lnTo>
                  <a:lnTo>
                    <a:pt x="54084" y="8314"/>
                  </a:lnTo>
                  <a:lnTo>
                    <a:pt x="54813" y="8314"/>
                  </a:lnTo>
                  <a:lnTo>
                    <a:pt x="56235" y="8623"/>
                  </a:lnTo>
                  <a:lnTo>
                    <a:pt x="57450" y="9938"/>
                  </a:lnTo>
                  <a:lnTo>
                    <a:pt x="59150" y="10209"/>
                  </a:lnTo>
                  <a:lnTo>
                    <a:pt x="60849" y="9397"/>
                  </a:lnTo>
                  <a:lnTo>
                    <a:pt x="61300" y="8314"/>
                  </a:lnTo>
                  <a:lnTo>
                    <a:pt x="62029" y="8082"/>
                  </a:lnTo>
                  <a:lnTo>
                    <a:pt x="62758" y="6728"/>
                  </a:lnTo>
                  <a:lnTo>
                    <a:pt x="64943" y="7541"/>
                  </a:lnTo>
                  <a:lnTo>
                    <a:pt x="65915" y="8894"/>
                  </a:lnTo>
                  <a:lnTo>
                    <a:pt x="68794" y="7270"/>
                  </a:lnTo>
                  <a:lnTo>
                    <a:pt x="71222" y="6728"/>
                  </a:lnTo>
                  <a:lnTo>
                    <a:pt x="73373" y="8314"/>
                  </a:lnTo>
                  <a:lnTo>
                    <a:pt x="76287" y="8623"/>
                  </a:lnTo>
                  <a:lnTo>
                    <a:pt x="77259" y="9938"/>
                  </a:lnTo>
                  <a:lnTo>
                    <a:pt x="77953" y="10209"/>
                  </a:lnTo>
                  <a:lnTo>
                    <a:pt x="79167" y="9397"/>
                  </a:lnTo>
                  <a:lnTo>
                    <a:pt x="80381" y="8314"/>
                  </a:lnTo>
                  <a:lnTo>
                    <a:pt x="81595" y="8314"/>
                  </a:lnTo>
                  <a:lnTo>
                    <a:pt x="84232" y="7270"/>
                  </a:lnTo>
                  <a:lnTo>
                    <a:pt x="84960" y="6187"/>
                  </a:lnTo>
                  <a:lnTo>
                    <a:pt x="85446" y="6728"/>
                  </a:lnTo>
                  <a:lnTo>
                    <a:pt x="88846" y="4292"/>
                  </a:lnTo>
                  <a:lnTo>
                    <a:pt x="90754" y="3751"/>
                  </a:lnTo>
                  <a:lnTo>
                    <a:pt x="92697" y="3480"/>
                  </a:lnTo>
                  <a:lnTo>
                    <a:pt x="94119" y="3209"/>
                  </a:lnTo>
                  <a:lnTo>
                    <a:pt x="95576" y="2436"/>
                  </a:lnTo>
                  <a:lnTo>
                    <a:pt x="96062" y="2436"/>
                  </a:lnTo>
                  <a:lnTo>
                    <a:pt x="96790" y="2436"/>
                  </a:lnTo>
                  <a:lnTo>
                    <a:pt x="98005" y="1082"/>
                  </a:lnTo>
                  <a:lnTo>
                    <a:pt x="99705" y="1082"/>
                  </a:lnTo>
                  <a:lnTo>
                    <a:pt x="103555" y="0"/>
                  </a:lnTo>
                  <a:lnTo>
                    <a:pt x="105464" y="812"/>
                  </a:lnTo>
                  <a:lnTo>
                    <a:pt x="105949" y="1894"/>
                  </a:lnTo>
                  <a:lnTo>
                    <a:pt x="104527" y="2939"/>
                  </a:lnTo>
                  <a:lnTo>
                    <a:pt x="104284" y="5104"/>
                  </a:lnTo>
                  <a:lnTo>
                    <a:pt x="101370" y="5646"/>
                  </a:lnTo>
                  <a:lnTo>
                    <a:pt x="99705" y="6187"/>
                  </a:lnTo>
                  <a:lnTo>
                    <a:pt x="99462" y="6999"/>
                  </a:lnTo>
                  <a:lnTo>
                    <a:pt x="100190" y="9397"/>
                  </a:lnTo>
                  <a:lnTo>
                    <a:pt x="100190" y="11292"/>
                  </a:lnTo>
                  <a:lnTo>
                    <a:pt x="102098" y="13187"/>
                  </a:lnTo>
                  <a:lnTo>
                    <a:pt x="100884" y="14772"/>
                  </a:lnTo>
                  <a:lnTo>
                    <a:pt x="103555" y="16126"/>
                  </a:lnTo>
                  <a:lnTo>
                    <a:pt x="104770" y="18562"/>
                  </a:lnTo>
                  <a:lnTo>
                    <a:pt x="105949" y="17209"/>
                  </a:lnTo>
                  <a:lnTo>
                    <a:pt x="107649" y="17209"/>
                  </a:lnTo>
                  <a:lnTo>
                    <a:pt x="108863" y="19645"/>
                  </a:lnTo>
                  <a:lnTo>
                    <a:pt x="109835" y="20960"/>
                  </a:lnTo>
                  <a:lnTo>
                    <a:pt x="109106" y="22584"/>
                  </a:lnTo>
                  <a:lnTo>
                    <a:pt x="108863" y="23938"/>
                  </a:lnTo>
                  <a:lnTo>
                    <a:pt x="108620" y="25291"/>
                  </a:lnTo>
                  <a:lnTo>
                    <a:pt x="109106" y="26103"/>
                  </a:lnTo>
                  <a:lnTo>
                    <a:pt x="111257" y="26103"/>
                  </a:lnTo>
                  <a:lnTo>
                    <a:pt x="112714" y="27186"/>
                  </a:lnTo>
                  <a:lnTo>
                    <a:pt x="114414" y="31479"/>
                  </a:lnTo>
                  <a:lnTo>
                    <a:pt x="118265" y="33876"/>
                  </a:lnTo>
                  <a:lnTo>
                    <a:pt x="119479" y="34147"/>
                  </a:lnTo>
                  <a:lnTo>
                    <a:pt x="119965" y="34689"/>
                  </a:lnTo>
                  <a:lnTo>
                    <a:pt x="118022" y="35230"/>
                  </a:lnTo>
                  <a:lnTo>
                    <a:pt x="115871" y="37396"/>
                  </a:lnTo>
                  <a:lnTo>
                    <a:pt x="113928" y="37666"/>
                  </a:lnTo>
                  <a:lnTo>
                    <a:pt x="114657" y="39020"/>
                  </a:lnTo>
                  <a:lnTo>
                    <a:pt x="113200" y="39832"/>
                  </a:lnTo>
                  <a:lnTo>
                    <a:pt x="111986" y="39020"/>
                  </a:lnTo>
                  <a:lnTo>
                    <a:pt x="110320" y="39020"/>
                  </a:lnTo>
                  <a:lnTo>
                    <a:pt x="109349" y="39832"/>
                  </a:lnTo>
                  <a:lnTo>
                    <a:pt x="106678" y="39291"/>
                  </a:lnTo>
                  <a:lnTo>
                    <a:pt x="105949" y="40064"/>
                  </a:lnTo>
                  <a:lnTo>
                    <a:pt x="105255" y="40335"/>
                  </a:lnTo>
                  <a:lnTo>
                    <a:pt x="103313" y="42230"/>
                  </a:lnTo>
                  <a:lnTo>
                    <a:pt x="103313" y="41147"/>
                  </a:lnTo>
                  <a:lnTo>
                    <a:pt x="103555" y="40605"/>
                  </a:lnTo>
                  <a:lnTo>
                    <a:pt x="103070" y="39832"/>
                  </a:lnTo>
                  <a:lnTo>
                    <a:pt x="102098" y="38749"/>
                  </a:lnTo>
                  <a:lnTo>
                    <a:pt x="100641" y="38749"/>
                  </a:lnTo>
                  <a:lnTo>
                    <a:pt x="100190" y="38478"/>
                  </a:lnTo>
                  <a:lnTo>
                    <a:pt x="96305" y="35230"/>
                  </a:lnTo>
                  <a:lnTo>
                    <a:pt x="96305" y="36313"/>
                  </a:lnTo>
                  <a:lnTo>
                    <a:pt x="96548" y="37937"/>
                  </a:lnTo>
                  <a:lnTo>
                    <a:pt x="96062" y="38749"/>
                  </a:lnTo>
                  <a:lnTo>
                    <a:pt x="95091" y="40605"/>
                  </a:lnTo>
                  <a:lnTo>
                    <a:pt x="95091" y="41688"/>
                  </a:lnTo>
                  <a:lnTo>
                    <a:pt x="93183" y="45710"/>
                  </a:lnTo>
                  <a:lnTo>
                    <a:pt x="91968" y="47334"/>
                  </a:lnTo>
                  <a:lnTo>
                    <a:pt x="91725" y="46290"/>
                  </a:lnTo>
                  <a:lnTo>
                    <a:pt x="90026" y="46290"/>
                  </a:lnTo>
                  <a:lnTo>
                    <a:pt x="89297" y="47334"/>
                  </a:lnTo>
                  <a:lnTo>
                    <a:pt x="87632" y="47334"/>
                  </a:lnTo>
                  <a:lnTo>
                    <a:pt x="82567" y="49229"/>
                  </a:lnTo>
                  <a:lnTo>
                    <a:pt x="81838" y="50041"/>
                  </a:lnTo>
                  <a:lnTo>
                    <a:pt x="81595" y="51936"/>
                  </a:lnTo>
                  <a:lnTo>
                    <a:pt x="83989" y="52439"/>
                  </a:lnTo>
                  <a:lnTo>
                    <a:pt x="85932" y="53251"/>
                  </a:lnTo>
                  <a:lnTo>
                    <a:pt x="85203" y="54605"/>
                  </a:lnTo>
                  <a:lnTo>
                    <a:pt x="83746" y="55688"/>
                  </a:lnTo>
                  <a:lnTo>
                    <a:pt x="83052" y="57041"/>
                  </a:lnTo>
                  <a:lnTo>
                    <a:pt x="83503" y="57582"/>
                  </a:lnTo>
                  <a:lnTo>
                    <a:pt x="82810" y="60792"/>
                  </a:lnTo>
                  <a:lnTo>
                    <a:pt x="82081" y="60251"/>
                  </a:lnTo>
                  <a:lnTo>
                    <a:pt x="81838" y="60522"/>
                  </a:lnTo>
                  <a:lnTo>
                    <a:pt x="80867" y="61334"/>
                  </a:lnTo>
                  <a:lnTo>
                    <a:pt x="79410" y="61875"/>
                  </a:lnTo>
                  <a:lnTo>
                    <a:pt x="80867" y="63499"/>
                  </a:lnTo>
                  <a:lnTo>
                    <a:pt x="82810" y="65356"/>
                  </a:lnTo>
                  <a:lnTo>
                    <a:pt x="83503" y="66438"/>
                  </a:lnTo>
                  <a:lnTo>
                    <a:pt x="82810" y="68333"/>
                  </a:lnTo>
                  <a:lnTo>
                    <a:pt x="83052" y="69416"/>
                  </a:lnTo>
                  <a:lnTo>
                    <a:pt x="84718" y="69416"/>
                  </a:lnTo>
                  <a:lnTo>
                    <a:pt x="85932" y="68875"/>
                  </a:lnTo>
                  <a:lnTo>
                    <a:pt x="86418" y="71002"/>
                  </a:lnTo>
                  <a:lnTo>
                    <a:pt x="87632" y="71002"/>
                  </a:lnTo>
                  <a:lnTo>
                    <a:pt x="88326" y="71002"/>
                  </a:lnTo>
                  <a:lnTo>
                    <a:pt x="87389" y="73438"/>
                  </a:lnTo>
                  <a:lnTo>
                    <a:pt x="89297" y="75604"/>
                  </a:lnTo>
                  <a:lnTo>
                    <a:pt x="90026" y="75874"/>
                  </a:lnTo>
                  <a:lnTo>
                    <a:pt x="89540" y="78001"/>
                  </a:lnTo>
                  <a:lnTo>
                    <a:pt x="88326" y="77731"/>
                  </a:lnTo>
                  <a:lnTo>
                    <a:pt x="87632" y="79355"/>
                  </a:lnTo>
                  <a:lnTo>
                    <a:pt x="86903" y="80708"/>
                  </a:lnTo>
                  <a:lnTo>
                    <a:pt x="87146" y="80979"/>
                  </a:lnTo>
                  <a:lnTo>
                    <a:pt x="86175" y="82062"/>
                  </a:lnTo>
                  <a:lnTo>
                    <a:pt x="83503" y="83106"/>
                  </a:lnTo>
                  <a:lnTo>
                    <a:pt x="82567" y="83106"/>
                  </a:lnTo>
                  <a:lnTo>
                    <a:pt x="81838" y="83377"/>
                  </a:lnTo>
                  <a:lnTo>
                    <a:pt x="79410" y="83377"/>
                  </a:lnTo>
                  <a:lnTo>
                    <a:pt x="78924" y="84460"/>
                  </a:lnTo>
                  <a:lnTo>
                    <a:pt x="78196" y="83377"/>
                  </a:lnTo>
                  <a:lnTo>
                    <a:pt x="77467" y="83377"/>
                  </a:lnTo>
                  <a:lnTo>
                    <a:pt x="75073" y="84460"/>
                  </a:lnTo>
                  <a:lnTo>
                    <a:pt x="74102" y="84730"/>
                  </a:lnTo>
                  <a:lnTo>
                    <a:pt x="75073" y="87167"/>
                  </a:lnTo>
                  <a:lnTo>
                    <a:pt x="75802" y="88520"/>
                  </a:lnTo>
                  <a:lnTo>
                    <a:pt x="74830" y="88520"/>
                  </a:lnTo>
                  <a:lnTo>
                    <a:pt x="73373" y="89332"/>
                  </a:lnTo>
                  <a:lnTo>
                    <a:pt x="74102" y="89835"/>
                  </a:lnTo>
                  <a:lnTo>
                    <a:pt x="73616" y="90918"/>
                  </a:lnTo>
                  <a:lnTo>
                    <a:pt x="74588" y="93354"/>
                  </a:lnTo>
                  <a:lnTo>
                    <a:pt x="74102" y="93625"/>
                  </a:lnTo>
                  <a:lnTo>
                    <a:pt x="74588" y="94979"/>
                  </a:lnTo>
                  <a:lnTo>
                    <a:pt x="71222" y="95752"/>
                  </a:lnTo>
                  <a:lnTo>
                    <a:pt x="71222" y="94979"/>
                  </a:lnTo>
                  <a:lnTo>
                    <a:pt x="68794" y="94979"/>
                  </a:lnTo>
                  <a:lnTo>
                    <a:pt x="68308" y="91730"/>
                  </a:lnTo>
                  <a:lnTo>
                    <a:pt x="66643" y="91189"/>
                  </a:lnTo>
                  <a:lnTo>
                    <a:pt x="64457" y="91189"/>
                  </a:lnTo>
                  <a:lnTo>
                    <a:pt x="63486" y="91730"/>
                  </a:lnTo>
                  <a:lnTo>
                    <a:pt x="62515" y="92271"/>
                  </a:lnTo>
                  <a:lnTo>
                    <a:pt x="61058" y="93896"/>
                  </a:lnTo>
                  <a:lnTo>
                    <a:pt x="56721" y="93625"/>
                  </a:lnTo>
                  <a:lnTo>
                    <a:pt x="57450" y="96293"/>
                  </a:lnTo>
                  <a:lnTo>
                    <a:pt x="57450" y="96835"/>
                  </a:lnTo>
                  <a:lnTo>
                    <a:pt x="55784" y="97106"/>
                  </a:lnTo>
                  <a:lnTo>
                    <a:pt x="55784" y="98459"/>
                  </a:lnTo>
                  <a:lnTo>
                    <a:pt x="55264" y="98730"/>
                  </a:lnTo>
                  <a:lnTo>
                    <a:pt x="55264" y="99813"/>
                  </a:lnTo>
                  <a:lnTo>
                    <a:pt x="54813" y="99813"/>
                  </a:lnTo>
                  <a:lnTo>
                    <a:pt x="54084" y="99542"/>
                  </a:lnTo>
                  <a:lnTo>
                    <a:pt x="53113" y="98188"/>
                  </a:lnTo>
                  <a:lnTo>
                    <a:pt x="52870" y="98459"/>
                  </a:lnTo>
                  <a:lnTo>
                    <a:pt x="52385" y="97647"/>
                  </a:lnTo>
                  <a:lnTo>
                    <a:pt x="52385" y="99000"/>
                  </a:lnTo>
                  <a:lnTo>
                    <a:pt x="50685" y="99542"/>
                  </a:lnTo>
                  <a:lnTo>
                    <a:pt x="49991" y="99000"/>
                  </a:lnTo>
                  <a:lnTo>
                    <a:pt x="50199" y="99542"/>
                  </a:lnTo>
                  <a:lnTo>
                    <a:pt x="49713" y="100857"/>
                  </a:lnTo>
                  <a:lnTo>
                    <a:pt x="49713" y="101940"/>
                  </a:lnTo>
                  <a:lnTo>
                    <a:pt x="48777" y="102481"/>
                  </a:lnTo>
                  <a:lnTo>
                    <a:pt x="49019" y="102752"/>
                  </a:lnTo>
                  <a:lnTo>
                    <a:pt x="49019" y="103834"/>
                  </a:lnTo>
                  <a:lnTo>
                    <a:pt x="47805" y="105188"/>
                  </a:lnTo>
                  <a:lnTo>
                    <a:pt x="47805" y="106542"/>
                  </a:lnTo>
                  <a:lnTo>
                    <a:pt x="46591" y="107315"/>
                  </a:lnTo>
                  <a:lnTo>
                    <a:pt x="46348" y="107856"/>
                  </a:lnTo>
                  <a:lnTo>
                    <a:pt x="46591" y="109751"/>
                  </a:lnTo>
                  <a:lnTo>
                    <a:pt x="46834" y="110834"/>
                  </a:lnTo>
                  <a:lnTo>
                    <a:pt x="45377" y="110293"/>
                  </a:lnTo>
                  <a:lnTo>
                    <a:pt x="45377" y="111376"/>
                  </a:lnTo>
                  <a:lnTo>
                    <a:pt x="45134" y="115127"/>
                  </a:lnTo>
                  <a:lnTo>
                    <a:pt x="43469" y="116480"/>
                  </a:lnTo>
                  <a:lnTo>
                    <a:pt x="43226" y="117834"/>
                  </a:lnTo>
                  <a:lnTo>
                    <a:pt x="42254" y="118375"/>
                  </a:lnTo>
                  <a:lnTo>
                    <a:pt x="41526" y="118375"/>
                  </a:lnTo>
                  <a:lnTo>
                    <a:pt x="40797" y="118375"/>
                  </a:lnTo>
                  <a:lnTo>
                    <a:pt x="38647" y="116210"/>
                  </a:lnTo>
                  <a:lnTo>
                    <a:pt x="37675" y="117292"/>
                  </a:lnTo>
                  <a:lnTo>
                    <a:pt x="36218" y="117292"/>
                  </a:lnTo>
                  <a:lnTo>
                    <a:pt x="36218" y="116210"/>
                  </a:lnTo>
                  <a:lnTo>
                    <a:pt x="35247" y="117292"/>
                  </a:lnTo>
                  <a:lnTo>
                    <a:pt x="35247" y="117563"/>
                  </a:lnTo>
                  <a:lnTo>
                    <a:pt x="33581" y="119187"/>
                  </a:lnTo>
                  <a:lnTo>
                    <a:pt x="33790" y="117834"/>
                  </a:lnTo>
                  <a:lnTo>
                    <a:pt x="33061" y="118917"/>
                  </a:lnTo>
                  <a:lnTo>
                    <a:pt x="32853" y="118917"/>
                  </a:lnTo>
                  <a:lnTo>
                    <a:pt x="31882" y="119961"/>
                  </a:lnTo>
                  <a:lnTo>
                    <a:pt x="30424" y="118646"/>
                  </a:lnTo>
                  <a:lnTo>
                    <a:pt x="30910" y="117563"/>
                  </a:lnTo>
                  <a:lnTo>
                    <a:pt x="28239" y="116210"/>
                  </a:lnTo>
                  <a:lnTo>
                    <a:pt x="26331" y="116210"/>
                  </a:lnTo>
                  <a:lnTo>
                    <a:pt x="27510" y="113000"/>
                  </a:lnTo>
                  <a:lnTo>
                    <a:pt x="28967" y="111105"/>
                  </a:lnTo>
                  <a:lnTo>
                    <a:pt x="28239" y="109751"/>
                  </a:lnTo>
                  <a:lnTo>
                    <a:pt x="28482" y="108669"/>
                  </a:lnTo>
                  <a:lnTo>
                    <a:pt x="28967" y="108398"/>
                  </a:lnTo>
                  <a:lnTo>
                    <a:pt x="26331" y="106542"/>
                  </a:lnTo>
                  <a:lnTo>
                    <a:pt x="25117" y="106000"/>
                  </a:lnTo>
                  <a:lnTo>
                    <a:pt x="23660" y="106271"/>
                  </a:lnTo>
                  <a:lnTo>
                    <a:pt x="22202" y="105729"/>
                  </a:lnTo>
                  <a:lnTo>
                    <a:pt x="21266" y="106542"/>
                  </a:lnTo>
                  <a:lnTo>
                    <a:pt x="21023" y="106000"/>
                  </a:lnTo>
                  <a:lnTo>
                    <a:pt x="19080" y="106000"/>
                  </a:lnTo>
                  <a:lnTo>
                    <a:pt x="18109" y="106000"/>
                  </a:lnTo>
                  <a:lnTo>
                    <a:pt x="17623" y="106271"/>
                  </a:lnTo>
                  <a:lnTo>
                    <a:pt x="15958" y="106542"/>
                  </a:lnTo>
                  <a:lnTo>
                    <a:pt x="15715" y="107083"/>
                  </a:lnTo>
                  <a:lnTo>
                    <a:pt x="14744" y="108939"/>
                  </a:lnTo>
                  <a:lnTo>
                    <a:pt x="14501" y="108669"/>
                  </a:lnTo>
                  <a:lnTo>
                    <a:pt x="12315" y="109481"/>
                  </a:lnTo>
                  <a:lnTo>
                    <a:pt x="11344" y="110022"/>
                  </a:lnTo>
                  <a:lnTo>
                    <a:pt x="9193" y="110834"/>
                  </a:lnTo>
                  <a:lnTo>
                    <a:pt x="8950" y="110293"/>
                  </a:lnTo>
                  <a:lnTo>
                    <a:pt x="8222" y="108669"/>
                  </a:lnTo>
                  <a:lnTo>
                    <a:pt x="9193" y="107856"/>
                  </a:lnTo>
                  <a:lnTo>
                    <a:pt x="7979" y="107315"/>
                  </a:lnTo>
                  <a:lnTo>
                    <a:pt x="6764" y="107083"/>
                  </a:lnTo>
                  <a:lnTo>
                    <a:pt x="6764" y="102752"/>
                  </a:lnTo>
                  <a:lnTo>
                    <a:pt x="6279" y="101940"/>
                  </a:lnTo>
                  <a:lnTo>
                    <a:pt x="6764" y="101166"/>
                  </a:lnTo>
                  <a:lnTo>
                    <a:pt x="7007" y="100625"/>
                  </a:lnTo>
                  <a:lnTo>
                    <a:pt x="6764" y="98730"/>
                  </a:lnTo>
                  <a:lnTo>
                    <a:pt x="6279" y="98188"/>
                  </a:lnTo>
                  <a:lnTo>
                    <a:pt x="6279" y="97376"/>
                  </a:lnTo>
                  <a:lnTo>
                    <a:pt x="5793" y="94979"/>
                  </a:lnTo>
                  <a:lnTo>
                    <a:pt x="3642" y="94437"/>
                  </a:lnTo>
                  <a:lnTo>
                    <a:pt x="4371" y="92542"/>
                  </a:lnTo>
                  <a:lnTo>
                    <a:pt x="5307" y="90647"/>
                  </a:lnTo>
                  <a:lnTo>
                    <a:pt x="5793" y="89835"/>
                  </a:lnTo>
                  <a:lnTo>
                    <a:pt x="5793" y="87437"/>
                  </a:lnTo>
                  <a:lnTo>
                    <a:pt x="7007" y="86084"/>
                  </a:lnTo>
                  <a:lnTo>
                    <a:pt x="8950" y="84189"/>
                  </a:lnTo>
                  <a:lnTo>
                    <a:pt x="9921" y="79896"/>
                  </a:lnTo>
                  <a:lnTo>
                    <a:pt x="10164" y="78543"/>
                  </a:lnTo>
                  <a:lnTo>
                    <a:pt x="9193" y="76687"/>
                  </a:lnTo>
                  <a:lnTo>
                    <a:pt x="10858" y="73438"/>
                  </a:lnTo>
                  <a:lnTo>
                    <a:pt x="10858" y="73167"/>
                  </a:lnTo>
                  <a:lnTo>
                    <a:pt x="11344" y="71814"/>
                  </a:lnTo>
                  <a:lnTo>
                    <a:pt x="11101" y="69687"/>
                  </a:lnTo>
                  <a:lnTo>
                    <a:pt x="10164" y="68333"/>
                  </a:lnTo>
                  <a:lnTo>
                    <a:pt x="11101" y="66980"/>
                  </a:lnTo>
                  <a:lnTo>
                    <a:pt x="10407" y="65085"/>
                  </a:lnTo>
                  <a:lnTo>
                    <a:pt x="7736" y="63229"/>
                  </a:lnTo>
                  <a:lnTo>
                    <a:pt x="8222" y="62146"/>
                  </a:lnTo>
                  <a:lnTo>
                    <a:pt x="9193" y="61875"/>
                  </a:lnTo>
                  <a:lnTo>
                    <a:pt x="9193" y="61334"/>
                  </a:lnTo>
                  <a:lnTo>
                    <a:pt x="10858" y="60522"/>
                  </a:lnTo>
                  <a:lnTo>
                    <a:pt x="13044" y="60251"/>
                  </a:lnTo>
                  <a:lnTo>
                    <a:pt x="14258" y="57815"/>
                  </a:lnTo>
                  <a:lnTo>
                    <a:pt x="13529" y="56500"/>
                  </a:lnTo>
                  <a:lnTo>
                    <a:pt x="13772" y="54334"/>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62" name="Shape 3162"/>
            <p:cNvSpPr/>
            <p:nvPr/>
          </p:nvSpPr>
          <p:spPr>
            <a:xfrm>
              <a:off x="14505170" y="2999960"/>
              <a:ext cx="2263722" cy="2009107"/>
            </a:xfrm>
            <a:custGeom>
              <a:avLst/>
              <a:gdLst/>
              <a:ahLst/>
              <a:cxnLst/>
              <a:rect l="0" t="0" r="0" b="0"/>
              <a:pathLst>
                <a:path w="120000" h="120000" extrusionOk="0">
                  <a:moveTo>
                    <a:pt x="115819" y="100453"/>
                  </a:moveTo>
                  <a:lnTo>
                    <a:pt x="118233" y="102023"/>
                  </a:lnTo>
                  <a:lnTo>
                    <a:pt x="119278" y="102220"/>
                  </a:lnTo>
                  <a:lnTo>
                    <a:pt x="119975" y="103005"/>
                  </a:lnTo>
                  <a:lnTo>
                    <a:pt x="119800" y="103397"/>
                  </a:lnTo>
                  <a:lnTo>
                    <a:pt x="118581" y="103201"/>
                  </a:lnTo>
                  <a:lnTo>
                    <a:pt x="117710" y="103005"/>
                  </a:lnTo>
                  <a:lnTo>
                    <a:pt x="117038" y="103397"/>
                  </a:lnTo>
                  <a:lnTo>
                    <a:pt x="115819" y="102809"/>
                  </a:lnTo>
                  <a:lnTo>
                    <a:pt x="115122" y="103005"/>
                  </a:lnTo>
                  <a:lnTo>
                    <a:pt x="114948" y="102809"/>
                  </a:lnTo>
                  <a:lnTo>
                    <a:pt x="114948" y="103005"/>
                  </a:lnTo>
                  <a:lnTo>
                    <a:pt x="113902" y="103005"/>
                  </a:lnTo>
                  <a:lnTo>
                    <a:pt x="113554" y="103958"/>
                  </a:lnTo>
                  <a:lnTo>
                    <a:pt x="112534" y="103397"/>
                  </a:lnTo>
                  <a:lnTo>
                    <a:pt x="111140" y="103958"/>
                  </a:lnTo>
                  <a:lnTo>
                    <a:pt x="110618" y="103958"/>
                  </a:lnTo>
                  <a:lnTo>
                    <a:pt x="108875" y="103958"/>
                  </a:lnTo>
                  <a:lnTo>
                    <a:pt x="108527" y="104351"/>
                  </a:lnTo>
                  <a:lnTo>
                    <a:pt x="107333" y="103397"/>
                  </a:lnTo>
                  <a:lnTo>
                    <a:pt x="106113" y="102809"/>
                  </a:lnTo>
                  <a:lnTo>
                    <a:pt x="105242" y="102809"/>
                  </a:lnTo>
                  <a:lnTo>
                    <a:pt x="104744" y="103397"/>
                  </a:lnTo>
                  <a:lnTo>
                    <a:pt x="103525" y="103201"/>
                  </a:lnTo>
                  <a:lnTo>
                    <a:pt x="102480" y="103005"/>
                  </a:lnTo>
                  <a:lnTo>
                    <a:pt x="101435" y="103958"/>
                  </a:lnTo>
                  <a:lnTo>
                    <a:pt x="100414" y="104351"/>
                  </a:lnTo>
                  <a:lnTo>
                    <a:pt x="100240" y="104940"/>
                  </a:lnTo>
                  <a:lnTo>
                    <a:pt x="98846" y="104940"/>
                  </a:lnTo>
                  <a:lnTo>
                    <a:pt x="97801" y="105725"/>
                  </a:lnTo>
                  <a:lnTo>
                    <a:pt x="98150" y="105136"/>
                  </a:lnTo>
                  <a:lnTo>
                    <a:pt x="97279" y="105333"/>
                  </a:lnTo>
                  <a:lnTo>
                    <a:pt x="97279" y="105136"/>
                  </a:lnTo>
                  <a:lnTo>
                    <a:pt x="97104" y="105136"/>
                  </a:lnTo>
                  <a:lnTo>
                    <a:pt x="96756" y="104744"/>
                  </a:lnTo>
                  <a:lnTo>
                    <a:pt x="95910" y="104744"/>
                  </a:lnTo>
                  <a:lnTo>
                    <a:pt x="95039" y="104155"/>
                  </a:lnTo>
                  <a:lnTo>
                    <a:pt x="94516" y="104351"/>
                  </a:lnTo>
                  <a:lnTo>
                    <a:pt x="94168" y="104155"/>
                  </a:lnTo>
                  <a:lnTo>
                    <a:pt x="92948" y="103958"/>
                  </a:lnTo>
                  <a:lnTo>
                    <a:pt x="91754" y="103201"/>
                  </a:lnTo>
                  <a:lnTo>
                    <a:pt x="92102" y="102809"/>
                  </a:lnTo>
                  <a:lnTo>
                    <a:pt x="91406" y="101042"/>
                  </a:lnTo>
                  <a:lnTo>
                    <a:pt x="90883" y="101042"/>
                  </a:lnTo>
                  <a:lnTo>
                    <a:pt x="90535" y="101631"/>
                  </a:lnTo>
                  <a:lnTo>
                    <a:pt x="89838" y="102809"/>
                  </a:lnTo>
                  <a:lnTo>
                    <a:pt x="89838" y="102220"/>
                  </a:lnTo>
                  <a:lnTo>
                    <a:pt x="89315" y="101238"/>
                  </a:lnTo>
                  <a:lnTo>
                    <a:pt x="87772" y="103397"/>
                  </a:lnTo>
                  <a:lnTo>
                    <a:pt x="87250" y="104744"/>
                  </a:lnTo>
                  <a:lnTo>
                    <a:pt x="86553" y="105136"/>
                  </a:lnTo>
                  <a:lnTo>
                    <a:pt x="85682" y="105725"/>
                  </a:lnTo>
                  <a:lnTo>
                    <a:pt x="85159" y="105725"/>
                  </a:lnTo>
                  <a:lnTo>
                    <a:pt x="82919" y="105725"/>
                  </a:lnTo>
                  <a:lnTo>
                    <a:pt x="82048" y="105136"/>
                  </a:lnTo>
                  <a:lnTo>
                    <a:pt x="80331" y="104155"/>
                  </a:lnTo>
                  <a:lnTo>
                    <a:pt x="79460" y="103958"/>
                  </a:lnTo>
                  <a:lnTo>
                    <a:pt x="78763" y="102809"/>
                  </a:lnTo>
                  <a:lnTo>
                    <a:pt x="78415" y="101631"/>
                  </a:lnTo>
                  <a:lnTo>
                    <a:pt x="77544" y="101238"/>
                  </a:lnTo>
                  <a:lnTo>
                    <a:pt x="76001" y="102416"/>
                  </a:lnTo>
                  <a:lnTo>
                    <a:pt x="74433" y="101238"/>
                  </a:lnTo>
                  <a:lnTo>
                    <a:pt x="73911" y="101238"/>
                  </a:lnTo>
                  <a:lnTo>
                    <a:pt x="73737" y="100649"/>
                  </a:lnTo>
                  <a:lnTo>
                    <a:pt x="72517" y="100257"/>
                  </a:lnTo>
                  <a:lnTo>
                    <a:pt x="72194" y="100060"/>
                  </a:lnTo>
                  <a:lnTo>
                    <a:pt x="71323" y="98882"/>
                  </a:lnTo>
                  <a:lnTo>
                    <a:pt x="70103" y="98322"/>
                  </a:lnTo>
                  <a:lnTo>
                    <a:pt x="68734" y="98518"/>
                  </a:lnTo>
                  <a:lnTo>
                    <a:pt x="68212" y="97733"/>
                  </a:lnTo>
                  <a:lnTo>
                    <a:pt x="67689" y="97733"/>
                  </a:lnTo>
                  <a:lnTo>
                    <a:pt x="66818" y="98518"/>
                  </a:lnTo>
                  <a:lnTo>
                    <a:pt x="66296" y="98714"/>
                  </a:lnTo>
                  <a:lnTo>
                    <a:pt x="65250" y="98714"/>
                  </a:lnTo>
                  <a:lnTo>
                    <a:pt x="64753" y="97536"/>
                  </a:lnTo>
                  <a:lnTo>
                    <a:pt x="63359" y="97733"/>
                  </a:lnTo>
                  <a:lnTo>
                    <a:pt x="63359" y="97340"/>
                  </a:lnTo>
                  <a:lnTo>
                    <a:pt x="63011" y="96358"/>
                  </a:lnTo>
                  <a:lnTo>
                    <a:pt x="62314" y="95966"/>
                  </a:lnTo>
                  <a:lnTo>
                    <a:pt x="62488" y="94984"/>
                  </a:lnTo>
                  <a:lnTo>
                    <a:pt x="62140" y="93835"/>
                  </a:lnTo>
                  <a:lnTo>
                    <a:pt x="60746" y="92264"/>
                  </a:lnTo>
                  <a:lnTo>
                    <a:pt x="60074" y="92264"/>
                  </a:lnTo>
                  <a:lnTo>
                    <a:pt x="60074" y="92460"/>
                  </a:lnTo>
                  <a:lnTo>
                    <a:pt x="59029" y="93638"/>
                  </a:lnTo>
                  <a:lnTo>
                    <a:pt x="57984" y="94227"/>
                  </a:lnTo>
                  <a:lnTo>
                    <a:pt x="58158" y="93638"/>
                  </a:lnTo>
                  <a:lnTo>
                    <a:pt x="58332" y="92264"/>
                  </a:lnTo>
                  <a:lnTo>
                    <a:pt x="57461" y="91871"/>
                  </a:lnTo>
                  <a:lnTo>
                    <a:pt x="56764" y="92264"/>
                  </a:lnTo>
                  <a:lnTo>
                    <a:pt x="56267" y="93049"/>
                  </a:lnTo>
                  <a:lnTo>
                    <a:pt x="57287" y="94788"/>
                  </a:lnTo>
                  <a:lnTo>
                    <a:pt x="56590" y="95770"/>
                  </a:lnTo>
                  <a:lnTo>
                    <a:pt x="55047" y="94227"/>
                  </a:lnTo>
                  <a:lnTo>
                    <a:pt x="54873" y="94227"/>
                  </a:lnTo>
                  <a:lnTo>
                    <a:pt x="54350" y="95573"/>
                  </a:lnTo>
                  <a:lnTo>
                    <a:pt x="54176" y="96751"/>
                  </a:lnTo>
                  <a:lnTo>
                    <a:pt x="54002" y="95770"/>
                  </a:lnTo>
                  <a:lnTo>
                    <a:pt x="52459" y="94788"/>
                  </a:lnTo>
                  <a:lnTo>
                    <a:pt x="51588" y="93638"/>
                  </a:lnTo>
                  <a:lnTo>
                    <a:pt x="51414" y="93246"/>
                  </a:lnTo>
                  <a:lnTo>
                    <a:pt x="51065" y="93638"/>
                  </a:lnTo>
                  <a:lnTo>
                    <a:pt x="50891" y="93835"/>
                  </a:lnTo>
                  <a:lnTo>
                    <a:pt x="51588" y="94788"/>
                  </a:lnTo>
                  <a:lnTo>
                    <a:pt x="49846" y="96555"/>
                  </a:lnTo>
                  <a:lnTo>
                    <a:pt x="47781" y="95573"/>
                  </a:lnTo>
                  <a:lnTo>
                    <a:pt x="46213" y="94984"/>
                  </a:lnTo>
                  <a:lnTo>
                    <a:pt x="46561" y="93835"/>
                  </a:lnTo>
                  <a:lnTo>
                    <a:pt x="46561" y="92460"/>
                  </a:lnTo>
                  <a:lnTo>
                    <a:pt x="46213" y="92264"/>
                  </a:lnTo>
                  <a:lnTo>
                    <a:pt x="45690" y="92068"/>
                  </a:lnTo>
                  <a:lnTo>
                    <a:pt x="45342" y="93638"/>
                  </a:lnTo>
                  <a:lnTo>
                    <a:pt x="43799" y="94031"/>
                  </a:lnTo>
                  <a:lnTo>
                    <a:pt x="42928" y="92264"/>
                  </a:lnTo>
                  <a:lnTo>
                    <a:pt x="42579" y="92264"/>
                  </a:lnTo>
                  <a:lnTo>
                    <a:pt x="42405" y="92460"/>
                  </a:lnTo>
                  <a:lnTo>
                    <a:pt x="42405" y="92853"/>
                  </a:lnTo>
                  <a:lnTo>
                    <a:pt x="42928" y="94620"/>
                  </a:lnTo>
                  <a:lnTo>
                    <a:pt x="42057" y="95573"/>
                  </a:lnTo>
                  <a:lnTo>
                    <a:pt x="41883" y="95573"/>
                  </a:lnTo>
                  <a:lnTo>
                    <a:pt x="41036" y="94031"/>
                  </a:lnTo>
                  <a:lnTo>
                    <a:pt x="40165" y="94227"/>
                  </a:lnTo>
                  <a:lnTo>
                    <a:pt x="38423" y="94620"/>
                  </a:lnTo>
                  <a:lnTo>
                    <a:pt x="38075" y="94984"/>
                  </a:lnTo>
                  <a:lnTo>
                    <a:pt x="37204" y="95573"/>
                  </a:lnTo>
                  <a:lnTo>
                    <a:pt x="36184" y="96358"/>
                  </a:lnTo>
                  <a:lnTo>
                    <a:pt x="35487" y="97536"/>
                  </a:lnTo>
                  <a:lnTo>
                    <a:pt x="35835" y="97536"/>
                  </a:lnTo>
                  <a:lnTo>
                    <a:pt x="35487" y="98714"/>
                  </a:lnTo>
                  <a:lnTo>
                    <a:pt x="35835" y="98882"/>
                  </a:lnTo>
                  <a:lnTo>
                    <a:pt x="35487" y="99471"/>
                  </a:lnTo>
                  <a:lnTo>
                    <a:pt x="34616" y="100453"/>
                  </a:lnTo>
                  <a:lnTo>
                    <a:pt x="34267" y="102416"/>
                  </a:lnTo>
                  <a:lnTo>
                    <a:pt x="33745" y="103005"/>
                  </a:lnTo>
                  <a:lnTo>
                    <a:pt x="33571" y="103397"/>
                  </a:lnTo>
                  <a:lnTo>
                    <a:pt x="33048" y="104155"/>
                  </a:lnTo>
                  <a:lnTo>
                    <a:pt x="32874" y="104351"/>
                  </a:lnTo>
                  <a:lnTo>
                    <a:pt x="32202" y="104351"/>
                  </a:lnTo>
                  <a:lnTo>
                    <a:pt x="32202" y="104940"/>
                  </a:lnTo>
                  <a:lnTo>
                    <a:pt x="32376" y="105136"/>
                  </a:lnTo>
                  <a:lnTo>
                    <a:pt x="32202" y="105921"/>
                  </a:lnTo>
                  <a:lnTo>
                    <a:pt x="31854" y="106707"/>
                  </a:lnTo>
                  <a:lnTo>
                    <a:pt x="31854" y="106903"/>
                  </a:lnTo>
                  <a:lnTo>
                    <a:pt x="32376" y="107099"/>
                  </a:lnTo>
                  <a:lnTo>
                    <a:pt x="32376" y="107885"/>
                  </a:lnTo>
                  <a:lnTo>
                    <a:pt x="33396" y="107660"/>
                  </a:lnTo>
                  <a:lnTo>
                    <a:pt x="33745" y="108053"/>
                  </a:lnTo>
                  <a:lnTo>
                    <a:pt x="34442" y="108445"/>
                  </a:lnTo>
                  <a:lnTo>
                    <a:pt x="35138" y="111194"/>
                  </a:lnTo>
                  <a:lnTo>
                    <a:pt x="35313" y="111390"/>
                  </a:lnTo>
                  <a:lnTo>
                    <a:pt x="34790" y="111783"/>
                  </a:lnTo>
                  <a:lnTo>
                    <a:pt x="33571" y="112568"/>
                  </a:lnTo>
                  <a:lnTo>
                    <a:pt x="33396" y="113325"/>
                  </a:lnTo>
                  <a:lnTo>
                    <a:pt x="32202" y="114307"/>
                  </a:lnTo>
                  <a:lnTo>
                    <a:pt x="32202" y="115092"/>
                  </a:lnTo>
                  <a:lnTo>
                    <a:pt x="33571" y="116073"/>
                  </a:lnTo>
                  <a:lnTo>
                    <a:pt x="33745" y="116831"/>
                  </a:lnTo>
                  <a:lnTo>
                    <a:pt x="33048" y="118794"/>
                  </a:lnTo>
                  <a:lnTo>
                    <a:pt x="33571" y="119383"/>
                  </a:lnTo>
                  <a:lnTo>
                    <a:pt x="32725" y="119579"/>
                  </a:lnTo>
                  <a:lnTo>
                    <a:pt x="32725" y="119971"/>
                  </a:lnTo>
                  <a:lnTo>
                    <a:pt x="31157" y="119971"/>
                  </a:lnTo>
                  <a:lnTo>
                    <a:pt x="30982" y="119383"/>
                  </a:lnTo>
                  <a:lnTo>
                    <a:pt x="30111" y="117812"/>
                  </a:lnTo>
                  <a:lnTo>
                    <a:pt x="30286" y="119775"/>
                  </a:lnTo>
                  <a:lnTo>
                    <a:pt x="28743" y="119579"/>
                  </a:lnTo>
                  <a:lnTo>
                    <a:pt x="28743" y="119383"/>
                  </a:lnTo>
                  <a:lnTo>
                    <a:pt x="28743" y="117812"/>
                  </a:lnTo>
                  <a:lnTo>
                    <a:pt x="29091" y="115288"/>
                  </a:lnTo>
                  <a:lnTo>
                    <a:pt x="27698" y="114503"/>
                  </a:lnTo>
                  <a:lnTo>
                    <a:pt x="27698" y="113129"/>
                  </a:lnTo>
                  <a:lnTo>
                    <a:pt x="27175" y="112568"/>
                  </a:lnTo>
                  <a:lnTo>
                    <a:pt x="26652" y="111586"/>
                  </a:lnTo>
                  <a:lnTo>
                    <a:pt x="26652" y="111783"/>
                  </a:lnTo>
                  <a:lnTo>
                    <a:pt x="24935" y="112175"/>
                  </a:lnTo>
                  <a:lnTo>
                    <a:pt x="24413" y="111390"/>
                  </a:lnTo>
                  <a:lnTo>
                    <a:pt x="23890" y="111586"/>
                  </a:lnTo>
                  <a:lnTo>
                    <a:pt x="23193" y="111586"/>
                  </a:lnTo>
                  <a:lnTo>
                    <a:pt x="23019" y="110605"/>
                  </a:lnTo>
                  <a:lnTo>
                    <a:pt x="22322" y="109623"/>
                  </a:lnTo>
                  <a:lnTo>
                    <a:pt x="23193" y="108642"/>
                  </a:lnTo>
                  <a:lnTo>
                    <a:pt x="22845" y="107660"/>
                  </a:lnTo>
                  <a:lnTo>
                    <a:pt x="22322" y="107492"/>
                  </a:lnTo>
                  <a:lnTo>
                    <a:pt x="21451" y="107099"/>
                  </a:lnTo>
                  <a:lnTo>
                    <a:pt x="21451" y="106707"/>
                  </a:lnTo>
                  <a:lnTo>
                    <a:pt x="21277" y="106510"/>
                  </a:lnTo>
                  <a:lnTo>
                    <a:pt x="20082" y="105333"/>
                  </a:lnTo>
                  <a:lnTo>
                    <a:pt x="19908" y="104744"/>
                  </a:lnTo>
                  <a:lnTo>
                    <a:pt x="19037" y="103790"/>
                  </a:lnTo>
                  <a:lnTo>
                    <a:pt x="19211" y="103201"/>
                  </a:lnTo>
                  <a:lnTo>
                    <a:pt x="19560" y="103005"/>
                  </a:lnTo>
                  <a:lnTo>
                    <a:pt x="19560" y="102220"/>
                  </a:lnTo>
                  <a:lnTo>
                    <a:pt x="18863" y="101238"/>
                  </a:lnTo>
                  <a:lnTo>
                    <a:pt x="17992" y="101238"/>
                  </a:lnTo>
                  <a:lnTo>
                    <a:pt x="17320" y="101434"/>
                  </a:lnTo>
                  <a:lnTo>
                    <a:pt x="16798" y="101042"/>
                  </a:lnTo>
                  <a:lnTo>
                    <a:pt x="16275" y="99471"/>
                  </a:lnTo>
                  <a:lnTo>
                    <a:pt x="16275" y="97929"/>
                  </a:lnTo>
                  <a:lnTo>
                    <a:pt x="15927" y="97733"/>
                  </a:lnTo>
                  <a:lnTo>
                    <a:pt x="16275" y="97536"/>
                  </a:lnTo>
                  <a:lnTo>
                    <a:pt x="15927" y="97340"/>
                  </a:lnTo>
                  <a:lnTo>
                    <a:pt x="15752" y="97340"/>
                  </a:lnTo>
                  <a:lnTo>
                    <a:pt x="15752" y="96751"/>
                  </a:lnTo>
                  <a:lnTo>
                    <a:pt x="15055" y="96947"/>
                  </a:lnTo>
                  <a:lnTo>
                    <a:pt x="14881" y="97536"/>
                  </a:lnTo>
                  <a:lnTo>
                    <a:pt x="14707" y="96947"/>
                  </a:lnTo>
                  <a:lnTo>
                    <a:pt x="13836" y="97536"/>
                  </a:lnTo>
                  <a:lnTo>
                    <a:pt x="13164" y="97733"/>
                  </a:lnTo>
                  <a:lnTo>
                    <a:pt x="12816" y="97536"/>
                  </a:lnTo>
                  <a:lnTo>
                    <a:pt x="12816" y="97929"/>
                  </a:lnTo>
                  <a:lnTo>
                    <a:pt x="12467" y="97929"/>
                  </a:lnTo>
                  <a:lnTo>
                    <a:pt x="12642" y="98518"/>
                  </a:lnTo>
                  <a:lnTo>
                    <a:pt x="11945" y="98322"/>
                  </a:lnTo>
                  <a:lnTo>
                    <a:pt x="12293" y="98518"/>
                  </a:lnTo>
                  <a:lnTo>
                    <a:pt x="11945" y="98882"/>
                  </a:lnTo>
                  <a:lnTo>
                    <a:pt x="11074" y="98882"/>
                  </a:lnTo>
                  <a:lnTo>
                    <a:pt x="11422" y="99471"/>
                  </a:lnTo>
                  <a:lnTo>
                    <a:pt x="10725" y="99668"/>
                  </a:lnTo>
                  <a:lnTo>
                    <a:pt x="10029" y="99668"/>
                  </a:lnTo>
                  <a:lnTo>
                    <a:pt x="10029" y="98882"/>
                  </a:lnTo>
                  <a:lnTo>
                    <a:pt x="9158" y="98882"/>
                  </a:lnTo>
                  <a:lnTo>
                    <a:pt x="8311" y="97929"/>
                  </a:lnTo>
                  <a:lnTo>
                    <a:pt x="8311" y="98518"/>
                  </a:lnTo>
                  <a:lnTo>
                    <a:pt x="7615" y="98882"/>
                  </a:lnTo>
                  <a:lnTo>
                    <a:pt x="6221" y="98322"/>
                  </a:lnTo>
                  <a:lnTo>
                    <a:pt x="5698" y="97536"/>
                  </a:lnTo>
                  <a:lnTo>
                    <a:pt x="5873" y="96555"/>
                  </a:lnTo>
                  <a:lnTo>
                    <a:pt x="5698" y="96555"/>
                  </a:lnTo>
                  <a:lnTo>
                    <a:pt x="5698" y="95966"/>
                  </a:lnTo>
                  <a:lnTo>
                    <a:pt x="5873" y="95770"/>
                  </a:lnTo>
                  <a:lnTo>
                    <a:pt x="5350" y="94984"/>
                  </a:lnTo>
                  <a:lnTo>
                    <a:pt x="4678" y="94788"/>
                  </a:lnTo>
                  <a:lnTo>
                    <a:pt x="4678" y="94620"/>
                  </a:lnTo>
                  <a:lnTo>
                    <a:pt x="4504" y="94031"/>
                  </a:lnTo>
                  <a:lnTo>
                    <a:pt x="4330" y="93835"/>
                  </a:lnTo>
                  <a:lnTo>
                    <a:pt x="4504" y="92853"/>
                  </a:lnTo>
                  <a:lnTo>
                    <a:pt x="3633" y="92264"/>
                  </a:lnTo>
                  <a:lnTo>
                    <a:pt x="3459" y="91283"/>
                  </a:lnTo>
                  <a:lnTo>
                    <a:pt x="1891" y="90525"/>
                  </a:lnTo>
                  <a:lnTo>
                    <a:pt x="2065" y="90301"/>
                  </a:lnTo>
                  <a:lnTo>
                    <a:pt x="1891" y="89936"/>
                  </a:lnTo>
                  <a:lnTo>
                    <a:pt x="1717" y="89151"/>
                  </a:lnTo>
                  <a:lnTo>
                    <a:pt x="3284" y="87777"/>
                  </a:lnTo>
                  <a:lnTo>
                    <a:pt x="2936" y="87581"/>
                  </a:lnTo>
                  <a:lnTo>
                    <a:pt x="2065" y="87581"/>
                  </a:lnTo>
                  <a:lnTo>
                    <a:pt x="1891" y="88170"/>
                  </a:lnTo>
                  <a:lnTo>
                    <a:pt x="1020" y="88366"/>
                  </a:lnTo>
                  <a:lnTo>
                    <a:pt x="871" y="88170"/>
                  </a:lnTo>
                  <a:lnTo>
                    <a:pt x="871" y="87777"/>
                  </a:lnTo>
                  <a:lnTo>
                    <a:pt x="1717" y="87581"/>
                  </a:lnTo>
                  <a:lnTo>
                    <a:pt x="871" y="86403"/>
                  </a:lnTo>
                  <a:lnTo>
                    <a:pt x="1393" y="86010"/>
                  </a:lnTo>
                  <a:lnTo>
                    <a:pt x="1194" y="85618"/>
                  </a:lnTo>
                  <a:lnTo>
                    <a:pt x="1020" y="85618"/>
                  </a:lnTo>
                  <a:lnTo>
                    <a:pt x="2065" y="85449"/>
                  </a:lnTo>
                  <a:lnTo>
                    <a:pt x="1020" y="85057"/>
                  </a:lnTo>
                  <a:lnTo>
                    <a:pt x="871" y="84664"/>
                  </a:lnTo>
                  <a:lnTo>
                    <a:pt x="1194" y="85057"/>
                  </a:lnTo>
                  <a:lnTo>
                    <a:pt x="1717" y="84664"/>
                  </a:lnTo>
                  <a:lnTo>
                    <a:pt x="1194" y="84075"/>
                  </a:lnTo>
                  <a:lnTo>
                    <a:pt x="1194" y="83094"/>
                  </a:lnTo>
                  <a:lnTo>
                    <a:pt x="348" y="83486"/>
                  </a:lnTo>
                  <a:lnTo>
                    <a:pt x="522" y="82701"/>
                  </a:lnTo>
                  <a:lnTo>
                    <a:pt x="0" y="82112"/>
                  </a:lnTo>
                  <a:lnTo>
                    <a:pt x="348" y="81159"/>
                  </a:lnTo>
                  <a:lnTo>
                    <a:pt x="1393" y="80934"/>
                  </a:lnTo>
                  <a:lnTo>
                    <a:pt x="1020" y="79196"/>
                  </a:lnTo>
                  <a:lnTo>
                    <a:pt x="2065" y="78214"/>
                  </a:lnTo>
                  <a:lnTo>
                    <a:pt x="2588" y="78999"/>
                  </a:lnTo>
                  <a:lnTo>
                    <a:pt x="3633" y="78999"/>
                  </a:lnTo>
                  <a:lnTo>
                    <a:pt x="4504" y="78410"/>
                  </a:lnTo>
                  <a:lnTo>
                    <a:pt x="5026" y="78410"/>
                  </a:lnTo>
                  <a:lnTo>
                    <a:pt x="5176" y="79196"/>
                  </a:lnTo>
                  <a:lnTo>
                    <a:pt x="5176" y="79392"/>
                  </a:lnTo>
                  <a:lnTo>
                    <a:pt x="6221" y="80373"/>
                  </a:lnTo>
                  <a:lnTo>
                    <a:pt x="6221" y="80934"/>
                  </a:lnTo>
                  <a:lnTo>
                    <a:pt x="6221" y="81720"/>
                  </a:lnTo>
                  <a:lnTo>
                    <a:pt x="6569" y="82112"/>
                  </a:lnTo>
                  <a:lnTo>
                    <a:pt x="7615" y="82308"/>
                  </a:lnTo>
                  <a:lnTo>
                    <a:pt x="8311" y="81720"/>
                  </a:lnTo>
                  <a:lnTo>
                    <a:pt x="8311" y="81916"/>
                  </a:lnTo>
                  <a:lnTo>
                    <a:pt x="8660" y="81916"/>
                  </a:lnTo>
                  <a:lnTo>
                    <a:pt x="9158" y="79588"/>
                  </a:lnTo>
                  <a:lnTo>
                    <a:pt x="9854" y="79981"/>
                  </a:lnTo>
                  <a:lnTo>
                    <a:pt x="10725" y="78607"/>
                  </a:lnTo>
                  <a:lnTo>
                    <a:pt x="10725" y="78410"/>
                  </a:lnTo>
                  <a:lnTo>
                    <a:pt x="9506" y="78214"/>
                  </a:lnTo>
                  <a:lnTo>
                    <a:pt x="9008" y="77232"/>
                  </a:lnTo>
                  <a:lnTo>
                    <a:pt x="9008" y="77036"/>
                  </a:lnTo>
                  <a:lnTo>
                    <a:pt x="9332" y="77232"/>
                  </a:lnTo>
                  <a:lnTo>
                    <a:pt x="10725" y="77232"/>
                  </a:lnTo>
                  <a:lnTo>
                    <a:pt x="10900" y="76475"/>
                  </a:lnTo>
                  <a:lnTo>
                    <a:pt x="12293" y="77036"/>
                  </a:lnTo>
                  <a:lnTo>
                    <a:pt x="13164" y="76279"/>
                  </a:lnTo>
                  <a:lnTo>
                    <a:pt x="13313" y="76475"/>
                  </a:lnTo>
                  <a:lnTo>
                    <a:pt x="14010" y="76279"/>
                  </a:lnTo>
                  <a:lnTo>
                    <a:pt x="13836" y="75690"/>
                  </a:lnTo>
                  <a:lnTo>
                    <a:pt x="13164" y="74512"/>
                  </a:lnTo>
                  <a:lnTo>
                    <a:pt x="13313" y="73727"/>
                  </a:lnTo>
                  <a:lnTo>
                    <a:pt x="12816" y="73727"/>
                  </a:lnTo>
                  <a:lnTo>
                    <a:pt x="12642" y="73923"/>
                  </a:lnTo>
                  <a:lnTo>
                    <a:pt x="12293" y="72157"/>
                  </a:lnTo>
                  <a:lnTo>
                    <a:pt x="11945" y="71988"/>
                  </a:lnTo>
                  <a:lnTo>
                    <a:pt x="11771" y="71988"/>
                  </a:lnTo>
                  <a:lnTo>
                    <a:pt x="11771" y="71792"/>
                  </a:lnTo>
                  <a:lnTo>
                    <a:pt x="11771" y="70614"/>
                  </a:lnTo>
                  <a:lnTo>
                    <a:pt x="11596" y="70614"/>
                  </a:lnTo>
                  <a:lnTo>
                    <a:pt x="11074" y="70614"/>
                  </a:lnTo>
                  <a:lnTo>
                    <a:pt x="10551" y="69829"/>
                  </a:lnTo>
                  <a:lnTo>
                    <a:pt x="9008" y="69240"/>
                  </a:lnTo>
                  <a:lnTo>
                    <a:pt x="8660" y="68258"/>
                  </a:lnTo>
                  <a:lnTo>
                    <a:pt x="9008" y="67894"/>
                  </a:lnTo>
                  <a:lnTo>
                    <a:pt x="8486" y="67109"/>
                  </a:lnTo>
                  <a:lnTo>
                    <a:pt x="8311" y="66323"/>
                  </a:lnTo>
                  <a:lnTo>
                    <a:pt x="8311" y="66127"/>
                  </a:lnTo>
                  <a:lnTo>
                    <a:pt x="8311" y="65734"/>
                  </a:lnTo>
                  <a:lnTo>
                    <a:pt x="7789" y="64753"/>
                  </a:lnTo>
                  <a:lnTo>
                    <a:pt x="8311" y="63771"/>
                  </a:lnTo>
                  <a:lnTo>
                    <a:pt x="7789" y="62818"/>
                  </a:lnTo>
                  <a:lnTo>
                    <a:pt x="7440" y="62425"/>
                  </a:lnTo>
                  <a:lnTo>
                    <a:pt x="6569" y="62033"/>
                  </a:lnTo>
                  <a:lnTo>
                    <a:pt x="6569" y="61444"/>
                  </a:lnTo>
                  <a:lnTo>
                    <a:pt x="6744" y="60855"/>
                  </a:lnTo>
                  <a:lnTo>
                    <a:pt x="7440" y="61444"/>
                  </a:lnTo>
                  <a:lnTo>
                    <a:pt x="7615" y="61051"/>
                  </a:lnTo>
                  <a:lnTo>
                    <a:pt x="6918" y="59873"/>
                  </a:lnTo>
                  <a:lnTo>
                    <a:pt x="7092" y="58892"/>
                  </a:lnTo>
                  <a:lnTo>
                    <a:pt x="6047" y="58892"/>
                  </a:lnTo>
                  <a:lnTo>
                    <a:pt x="5698" y="58331"/>
                  </a:lnTo>
                  <a:lnTo>
                    <a:pt x="5698" y="57938"/>
                  </a:lnTo>
                  <a:lnTo>
                    <a:pt x="6047" y="56368"/>
                  </a:lnTo>
                  <a:lnTo>
                    <a:pt x="5698" y="55975"/>
                  </a:lnTo>
                  <a:lnTo>
                    <a:pt x="3633" y="55386"/>
                  </a:lnTo>
                  <a:lnTo>
                    <a:pt x="3284" y="54236"/>
                  </a:lnTo>
                  <a:lnTo>
                    <a:pt x="2065" y="52666"/>
                  </a:lnTo>
                  <a:lnTo>
                    <a:pt x="1891" y="51684"/>
                  </a:lnTo>
                  <a:lnTo>
                    <a:pt x="2065" y="51292"/>
                  </a:lnTo>
                  <a:lnTo>
                    <a:pt x="2936" y="50114"/>
                  </a:lnTo>
                  <a:lnTo>
                    <a:pt x="3633" y="48964"/>
                  </a:lnTo>
                  <a:lnTo>
                    <a:pt x="3633" y="48768"/>
                  </a:lnTo>
                  <a:lnTo>
                    <a:pt x="3633" y="48572"/>
                  </a:lnTo>
                  <a:lnTo>
                    <a:pt x="3633" y="47786"/>
                  </a:lnTo>
                  <a:lnTo>
                    <a:pt x="3459" y="47394"/>
                  </a:lnTo>
                  <a:lnTo>
                    <a:pt x="2588" y="45262"/>
                  </a:lnTo>
                  <a:lnTo>
                    <a:pt x="4155" y="43103"/>
                  </a:lnTo>
                  <a:lnTo>
                    <a:pt x="6221" y="40775"/>
                  </a:lnTo>
                  <a:lnTo>
                    <a:pt x="7092" y="39794"/>
                  </a:lnTo>
                  <a:lnTo>
                    <a:pt x="7789" y="39009"/>
                  </a:lnTo>
                  <a:lnTo>
                    <a:pt x="8137" y="38812"/>
                  </a:lnTo>
                  <a:lnTo>
                    <a:pt x="8486" y="38420"/>
                  </a:lnTo>
                  <a:lnTo>
                    <a:pt x="9158" y="37046"/>
                  </a:lnTo>
                  <a:lnTo>
                    <a:pt x="9158" y="36849"/>
                  </a:lnTo>
                  <a:lnTo>
                    <a:pt x="9158" y="36681"/>
                  </a:lnTo>
                  <a:lnTo>
                    <a:pt x="9008" y="36681"/>
                  </a:lnTo>
                  <a:lnTo>
                    <a:pt x="8486" y="34522"/>
                  </a:lnTo>
                  <a:lnTo>
                    <a:pt x="8486" y="33147"/>
                  </a:lnTo>
                  <a:lnTo>
                    <a:pt x="8660" y="32951"/>
                  </a:lnTo>
                  <a:lnTo>
                    <a:pt x="9854" y="31409"/>
                  </a:lnTo>
                  <a:lnTo>
                    <a:pt x="10725" y="32559"/>
                  </a:lnTo>
                  <a:lnTo>
                    <a:pt x="11596" y="33147"/>
                  </a:lnTo>
                  <a:lnTo>
                    <a:pt x="12642" y="32951"/>
                  </a:lnTo>
                  <a:lnTo>
                    <a:pt x="14010" y="34129"/>
                  </a:lnTo>
                  <a:lnTo>
                    <a:pt x="14184" y="34129"/>
                  </a:lnTo>
                  <a:lnTo>
                    <a:pt x="14010" y="35896"/>
                  </a:lnTo>
                  <a:lnTo>
                    <a:pt x="13488" y="35699"/>
                  </a:lnTo>
                  <a:lnTo>
                    <a:pt x="13313" y="36288"/>
                  </a:lnTo>
                  <a:lnTo>
                    <a:pt x="13313" y="36849"/>
                  </a:lnTo>
                  <a:lnTo>
                    <a:pt x="12467" y="37634"/>
                  </a:lnTo>
                  <a:lnTo>
                    <a:pt x="11771" y="38812"/>
                  </a:lnTo>
                  <a:lnTo>
                    <a:pt x="11422" y="39598"/>
                  </a:lnTo>
                  <a:lnTo>
                    <a:pt x="12816" y="39598"/>
                  </a:lnTo>
                  <a:lnTo>
                    <a:pt x="13836" y="39990"/>
                  </a:lnTo>
                  <a:lnTo>
                    <a:pt x="14010" y="40383"/>
                  </a:lnTo>
                  <a:lnTo>
                    <a:pt x="15578" y="41533"/>
                  </a:lnTo>
                  <a:lnTo>
                    <a:pt x="15927" y="41336"/>
                  </a:lnTo>
                  <a:lnTo>
                    <a:pt x="16275" y="43299"/>
                  </a:lnTo>
                  <a:lnTo>
                    <a:pt x="16623" y="43692"/>
                  </a:lnTo>
                  <a:lnTo>
                    <a:pt x="17320" y="45038"/>
                  </a:lnTo>
                  <a:lnTo>
                    <a:pt x="17320" y="45262"/>
                  </a:lnTo>
                  <a:lnTo>
                    <a:pt x="17644" y="46805"/>
                  </a:lnTo>
                  <a:lnTo>
                    <a:pt x="17992" y="46805"/>
                  </a:lnTo>
                  <a:lnTo>
                    <a:pt x="16798" y="48572"/>
                  </a:lnTo>
                  <a:lnTo>
                    <a:pt x="16623" y="49161"/>
                  </a:lnTo>
                  <a:lnTo>
                    <a:pt x="17320" y="48964"/>
                  </a:lnTo>
                  <a:lnTo>
                    <a:pt x="18515" y="48572"/>
                  </a:lnTo>
                  <a:lnTo>
                    <a:pt x="18863" y="48768"/>
                  </a:lnTo>
                  <a:lnTo>
                    <a:pt x="19037" y="49161"/>
                  </a:lnTo>
                  <a:lnTo>
                    <a:pt x="20082" y="48964"/>
                  </a:lnTo>
                  <a:lnTo>
                    <a:pt x="20082" y="49553"/>
                  </a:lnTo>
                  <a:lnTo>
                    <a:pt x="20779" y="49946"/>
                  </a:lnTo>
                  <a:lnTo>
                    <a:pt x="21277" y="49721"/>
                  </a:lnTo>
                  <a:lnTo>
                    <a:pt x="21625" y="49721"/>
                  </a:lnTo>
                  <a:lnTo>
                    <a:pt x="21974" y="48572"/>
                  </a:lnTo>
                  <a:lnTo>
                    <a:pt x="22322" y="47983"/>
                  </a:lnTo>
                  <a:lnTo>
                    <a:pt x="22845" y="46412"/>
                  </a:lnTo>
                  <a:lnTo>
                    <a:pt x="23367" y="46020"/>
                  </a:lnTo>
                  <a:lnTo>
                    <a:pt x="23890" y="45038"/>
                  </a:lnTo>
                  <a:lnTo>
                    <a:pt x="23367" y="44870"/>
                  </a:lnTo>
                  <a:lnTo>
                    <a:pt x="23367" y="44477"/>
                  </a:lnTo>
                  <a:lnTo>
                    <a:pt x="22322" y="43692"/>
                  </a:lnTo>
                  <a:lnTo>
                    <a:pt x="21451" y="43299"/>
                  </a:lnTo>
                  <a:lnTo>
                    <a:pt x="21277" y="42710"/>
                  </a:lnTo>
                  <a:lnTo>
                    <a:pt x="20953" y="42121"/>
                  </a:lnTo>
                  <a:lnTo>
                    <a:pt x="20953" y="41533"/>
                  </a:lnTo>
                  <a:lnTo>
                    <a:pt x="20082" y="40775"/>
                  </a:lnTo>
                  <a:lnTo>
                    <a:pt x="20082" y="40383"/>
                  </a:lnTo>
                  <a:lnTo>
                    <a:pt x="21451" y="39401"/>
                  </a:lnTo>
                  <a:lnTo>
                    <a:pt x="20779" y="37242"/>
                  </a:lnTo>
                  <a:lnTo>
                    <a:pt x="20953" y="35896"/>
                  </a:lnTo>
                  <a:lnTo>
                    <a:pt x="23367" y="34914"/>
                  </a:lnTo>
                  <a:lnTo>
                    <a:pt x="24064" y="33540"/>
                  </a:lnTo>
                  <a:lnTo>
                    <a:pt x="23716" y="31409"/>
                  </a:lnTo>
                  <a:lnTo>
                    <a:pt x="24935" y="30623"/>
                  </a:lnTo>
                  <a:lnTo>
                    <a:pt x="25259" y="30623"/>
                  </a:lnTo>
                  <a:lnTo>
                    <a:pt x="26304" y="29249"/>
                  </a:lnTo>
                  <a:lnTo>
                    <a:pt x="27349" y="28464"/>
                  </a:lnTo>
                  <a:lnTo>
                    <a:pt x="27872" y="28464"/>
                  </a:lnTo>
                  <a:lnTo>
                    <a:pt x="28569" y="27511"/>
                  </a:lnTo>
                  <a:lnTo>
                    <a:pt x="28743" y="25940"/>
                  </a:lnTo>
                  <a:lnTo>
                    <a:pt x="29415" y="25548"/>
                  </a:lnTo>
                  <a:lnTo>
                    <a:pt x="29589" y="24762"/>
                  </a:lnTo>
                  <a:lnTo>
                    <a:pt x="30460" y="24370"/>
                  </a:lnTo>
                  <a:lnTo>
                    <a:pt x="30634" y="22827"/>
                  </a:lnTo>
                  <a:lnTo>
                    <a:pt x="32028" y="20472"/>
                  </a:lnTo>
                  <a:lnTo>
                    <a:pt x="32202" y="19490"/>
                  </a:lnTo>
                  <a:lnTo>
                    <a:pt x="32376" y="18733"/>
                  </a:lnTo>
                  <a:lnTo>
                    <a:pt x="32376" y="17555"/>
                  </a:lnTo>
                  <a:lnTo>
                    <a:pt x="31854" y="16573"/>
                  </a:lnTo>
                  <a:lnTo>
                    <a:pt x="32028" y="15003"/>
                  </a:lnTo>
                  <a:lnTo>
                    <a:pt x="31854" y="14610"/>
                  </a:lnTo>
                  <a:lnTo>
                    <a:pt x="31505" y="13068"/>
                  </a:lnTo>
                  <a:lnTo>
                    <a:pt x="30634" y="12675"/>
                  </a:lnTo>
                  <a:lnTo>
                    <a:pt x="30460" y="11301"/>
                  </a:lnTo>
                  <a:lnTo>
                    <a:pt x="31331" y="10909"/>
                  </a:lnTo>
                  <a:lnTo>
                    <a:pt x="31854" y="8581"/>
                  </a:lnTo>
                  <a:lnTo>
                    <a:pt x="32725" y="8188"/>
                  </a:lnTo>
                  <a:lnTo>
                    <a:pt x="35487" y="7796"/>
                  </a:lnTo>
                  <a:lnTo>
                    <a:pt x="35313" y="8385"/>
                  </a:lnTo>
                  <a:lnTo>
                    <a:pt x="36184" y="9366"/>
                  </a:lnTo>
                  <a:lnTo>
                    <a:pt x="37030" y="10123"/>
                  </a:lnTo>
                  <a:lnTo>
                    <a:pt x="37727" y="9170"/>
                  </a:lnTo>
                  <a:lnTo>
                    <a:pt x="38423" y="8188"/>
                  </a:lnTo>
                  <a:lnTo>
                    <a:pt x="39294" y="7796"/>
                  </a:lnTo>
                  <a:lnTo>
                    <a:pt x="39469" y="10123"/>
                  </a:lnTo>
                  <a:lnTo>
                    <a:pt x="39294" y="13657"/>
                  </a:lnTo>
                  <a:lnTo>
                    <a:pt x="39469" y="15396"/>
                  </a:lnTo>
                  <a:lnTo>
                    <a:pt x="39469" y="15985"/>
                  </a:lnTo>
                  <a:lnTo>
                    <a:pt x="40340" y="16377"/>
                  </a:lnTo>
                  <a:lnTo>
                    <a:pt x="41186" y="17555"/>
                  </a:lnTo>
                  <a:lnTo>
                    <a:pt x="42405" y="19686"/>
                  </a:lnTo>
                  <a:lnTo>
                    <a:pt x="42754" y="20275"/>
                  </a:lnTo>
                  <a:lnTo>
                    <a:pt x="43450" y="20275"/>
                  </a:lnTo>
                  <a:lnTo>
                    <a:pt x="44321" y="20668"/>
                  </a:lnTo>
                  <a:lnTo>
                    <a:pt x="46735" y="21060"/>
                  </a:lnTo>
                  <a:lnTo>
                    <a:pt x="48303" y="20472"/>
                  </a:lnTo>
                  <a:lnTo>
                    <a:pt x="49672" y="20668"/>
                  </a:lnTo>
                  <a:lnTo>
                    <a:pt x="50020" y="19097"/>
                  </a:lnTo>
                  <a:lnTo>
                    <a:pt x="50020" y="18508"/>
                  </a:lnTo>
                  <a:lnTo>
                    <a:pt x="50543" y="17555"/>
                  </a:lnTo>
                  <a:lnTo>
                    <a:pt x="50891" y="17555"/>
                  </a:lnTo>
                  <a:lnTo>
                    <a:pt x="52285" y="18340"/>
                  </a:lnTo>
                  <a:lnTo>
                    <a:pt x="54002" y="17359"/>
                  </a:lnTo>
                  <a:lnTo>
                    <a:pt x="54699" y="16573"/>
                  </a:lnTo>
                  <a:lnTo>
                    <a:pt x="56441" y="16377"/>
                  </a:lnTo>
                  <a:lnTo>
                    <a:pt x="57461" y="15592"/>
                  </a:lnTo>
                  <a:lnTo>
                    <a:pt x="58158" y="16377"/>
                  </a:lnTo>
                  <a:lnTo>
                    <a:pt x="59203" y="15592"/>
                  </a:lnTo>
                  <a:lnTo>
                    <a:pt x="60597" y="17359"/>
                  </a:lnTo>
                  <a:lnTo>
                    <a:pt x="61094" y="17555"/>
                  </a:lnTo>
                  <a:lnTo>
                    <a:pt x="60746" y="19294"/>
                  </a:lnTo>
                  <a:lnTo>
                    <a:pt x="61269" y="19686"/>
                  </a:lnTo>
                  <a:lnTo>
                    <a:pt x="61094" y="21257"/>
                  </a:lnTo>
                  <a:lnTo>
                    <a:pt x="61269" y="21453"/>
                  </a:lnTo>
                  <a:lnTo>
                    <a:pt x="63359" y="22827"/>
                  </a:lnTo>
                  <a:lnTo>
                    <a:pt x="63359" y="24370"/>
                  </a:lnTo>
                  <a:lnTo>
                    <a:pt x="63185" y="24959"/>
                  </a:lnTo>
                  <a:lnTo>
                    <a:pt x="64379" y="25548"/>
                  </a:lnTo>
                  <a:lnTo>
                    <a:pt x="65250" y="24762"/>
                  </a:lnTo>
                  <a:lnTo>
                    <a:pt x="65425" y="24959"/>
                  </a:lnTo>
                  <a:lnTo>
                    <a:pt x="66818" y="24959"/>
                  </a:lnTo>
                  <a:lnTo>
                    <a:pt x="68560" y="22996"/>
                  </a:lnTo>
                  <a:lnTo>
                    <a:pt x="68038" y="22042"/>
                  </a:lnTo>
                  <a:lnTo>
                    <a:pt x="67863" y="21846"/>
                  </a:lnTo>
                  <a:lnTo>
                    <a:pt x="66992" y="20079"/>
                  </a:lnTo>
                  <a:lnTo>
                    <a:pt x="65773" y="19097"/>
                  </a:lnTo>
                  <a:lnTo>
                    <a:pt x="65599" y="17948"/>
                  </a:lnTo>
                  <a:lnTo>
                    <a:pt x="65773" y="17359"/>
                  </a:lnTo>
                  <a:lnTo>
                    <a:pt x="66470" y="16573"/>
                  </a:lnTo>
                  <a:lnTo>
                    <a:pt x="66818" y="15592"/>
                  </a:lnTo>
                  <a:lnTo>
                    <a:pt x="67863" y="15003"/>
                  </a:lnTo>
                  <a:lnTo>
                    <a:pt x="68038" y="13825"/>
                  </a:lnTo>
                  <a:lnTo>
                    <a:pt x="67689" y="13264"/>
                  </a:lnTo>
                  <a:lnTo>
                    <a:pt x="67341" y="12872"/>
                  </a:lnTo>
                  <a:lnTo>
                    <a:pt x="66818" y="12283"/>
                  </a:lnTo>
                  <a:lnTo>
                    <a:pt x="65425" y="13068"/>
                  </a:lnTo>
                  <a:lnTo>
                    <a:pt x="64056" y="12872"/>
                  </a:lnTo>
                  <a:lnTo>
                    <a:pt x="63708" y="12086"/>
                  </a:lnTo>
                  <a:lnTo>
                    <a:pt x="63011" y="11890"/>
                  </a:lnTo>
                  <a:lnTo>
                    <a:pt x="63185" y="10909"/>
                  </a:lnTo>
                  <a:lnTo>
                    <a:pt x="63185" y="8188"/>
                  </a:lnTo>
                  <a:lnTo>
                    <a:pt x="63185" y="7403"/>
                  </a:lnTo>
                  <a:lnTo>
                    <a:pt x="63011" y="5833"/>
                  </a:lnTo>
                  <a:lnTo>
                    <a:pt x="64579" y="4487"/>
                  </a:lnTo>
                  <a:lnTo>
                    <a:pt x="64579" y="3701"/>
                  </a:lnTo>
                  <a:lnTo>
                    <a:pt x="65250" y="3505"/>
                  </a:lnTo>
                  <a:lnTo>
                    <a:pt x="65425" y="1346"/>
                  </a:lnTo>
                  <a:lnTo>
                    <a:pt x="66121" y="1346"/>
                  </a:lnTo>
                  <a:lnTo>
                    <a:pt x="68734" y="392"/>
                  </a:lnTo>
                  <a:lnTo>
                    <a:pt x="70103" y="785"/>
                  </a:lnTo>
                  <a:lnTo>
                    <a:pt x="70974" y="0"/>
                  </a:lnTo>
                  <a:lnTo>
                    <a:pt x="71845" y="1149"/>
                  </a:lnTo>
                  <a:lnTo>
                    <a:pt x="71148" y="2523"/>
                  </a:lnTo>
                  <a:lnTo>
                    <a:pt x="71497" y="3701"/>
                  </a:lnTo>
                  <a:lnTo>
                    <a:pt x="72517" y="3701"/>
                  </a:lnTo>
                  <a:lnTo>
                    <a:pt x="73562" y="4683"/>
                  </a:lnTo>
                  <a:lnTo>
                    <a:pt x="73737" y="5047"/>
                  </a:lnTo>
                  <a:lnTo>
                    <a:pt x="74956" y="5047"/>
                  </a:lnTo>
                  <a:lnTo>
                    <a:pt x="75304" y="5468"/>
                  </a:lnTo>
                  <a:lnTo>
                    <a:pt x="76001" y="4683"/>
                  </a:lnTo>
                  <a:lnTo>
                    <a:pt x="77892" y="5468"/>
                  </a:lnTo>
                  <a:lnTo>
                    <a:pt x="78589" y="5047"/>
                  </a:lnTo>
                  <a:lnTo>
                    <a:pt x="79112" y="5636"/>
                  </a:lnTo>
                  <a:lnTo>
                    <a:pt x="79635" y="6225"/>
                  </a:lnTo>
                  <a:lnTo>
                    <a:pt x="79983" y="7403"/>
                  </a:lnTo>
                  <a:lnTo>
                    <a:pt x="80829" y="8385"/>
                  </a:lnTo>
                  <a:lnTo>
                    <a:pt x="82919" y="8385"/>
                  </a:lnTo>
                  <a:lnTo>
                    <a:pt x="84139" y="9170"/>
                  </a:lnTo>
                  <a:lnTo>
                    <a:pt x="85856" y="10123"/>
                  </a:lnTo>
                  <a:lnTo>
                    <a:pt x="86901" y="11301"/>
                  </a:lnTo>
                  <a:lnTo>
                    <a:pt x="86727" y="12872"/>
                  </a:lnTo>
                  <a:lnTo>
                    <a:pt x="87250" y="13825"/>
                  </a:lnTo>
                  <a:lnTo>
                    <a:pt x="86379" y="15592"/>
                  </a:lnTo>
                  <a:lnTo>
                    <a:pt x="84811" y="15788"/>
                  </a:lnTo>
                  <a:lnTo>
                    <a:pt x="83616" y="16377"/>
                  </a:lnTo>
                  <a:lnTo>
                    <a:pt x="83616" y="16770"/>
                  </a:lnTo>
                  <a:lnTo>
                    <a:pt x="82919" y="16966"/>
                  </a:lnTo>
                  <a:lnTo>
                    <a:pt x="82571" y="17751"/>
                  </a:lnTo>
                  <a:lnTo>
                    <a:pt x="84487" y="19097"/>
                  </a:lnTo>
                  <a:lnTo>
                    <a:pt x="84985" y="20472"/>
                  </a:lnTo>
                  <a:lnTo>
                    <a:pt x="84313" y="21453"/>
                  </a:lnTo>
                  <a:lnTo>
                    <a:pt x="84985" y="22435"/>
                  </a:lnTo>
                  <a:lnTo>
                    <a:pt x="85159" y="23977"/>
                  </a:lnTo>
                  <a:lnTo>
                    <a:pt x="84811" y="24959"/>
                  </a:lnTo>
                  <a:lnTo>
                    <a:pt x="84811" y="25155"/>
                  </a:lnTo>
                  <a:lnTo>
                    <a:pt x="83616" y="27511"/>
                  </a:lnTo>
                  <a:lnTo>
                    <a:pt x="84313" y="28857"/>
                  </a:lnTo>
                  <a:lnTo>
                    <a:pt x="84139" y="29838"/>
                  </a:lnTo>
                  <a:lnTo>
                    <a:pt x="83442" y="32951"/>
                  </a:lnTo>
                  <a:lnTo>
                    <a:pt x="82048" y="34325"/>
                  </a:lnTo>
                  <a:lnTo>
                    <a:pt x="81177" y="35307"/>
                  </a:lnTo>
                  <a:lnTo>
                    <a:pt x="81177" y="37046"/>
                  </a:lnTo>
                  <a:lnTo>
                    <a:pt x="80829" y="37634"/>
                  </a:lnTo>
                  <a:lnTo>
                    <a:pt x="80157" y="39009"/>
                  </a:lnTo>
                  <a:lnTo>
                    <a:pt x="79635" y="40383"/>
                  </a:lnTo>
                  <a:lnTo>
                    <a:pt x="81177" y="40775"/>
                  </a:lnTo>
                  <a:lnTo>
                    <a:pt x="81526" y="42514"/>
                  </a:lnTo>
                  <a:lnTo>
                    <a:pt x="81526" y="43103"/>
                  </a:lnTo>
                  <a:lnTo>
                    <a:pt x="81874" y="43496"/>
                  </a:lnTo>
                  <a:lnTo>
                    <a:pt x="82048" y="44870"/>
                  </a:lnTo>
                  <a:lnTo>
                    <a:pt x="81874" y="45262"/>
                  </a:lnTo>
                  <a:lnTo>
                    <a:pt x="81526" y="45823"/>
                  </a:lnTo>
                  <a:lnTo>
                    <a:pt x="81874" y="46412"/>
                  </a:lnTo>
                  <a:lnTo>
                    <a:pt x="81874" y="49553"/>
                  </a:lnTo>
                  <a:lnTo>
                    <a:pt x="82745" y="49721"/>
                  </a:lnTo>
                  <a:lnTo>
                    <a:pt x="83616" y="50114"/>
                  </a:lnTo>
                  <a:lnTo>
                    <a:pt x="82919" y="50703"/>
                  </a:lnTo>
                  <a:lnTo>
                    <a:pt x="83442" y="51881"/>
                  </a:lnTo>
                  <a:lnTo>
                    <a:pt x="83616" y="52273"/>
                  </a:lnTo>
                  <a:lnTo>
                    <a:pt x="85159" y="51684"/>
                  </a:lnTo>
                  <a:lnTo>
                    <a:pt x="85856" y="51292"/>
                  </a:lnTo>
                  <a:lnTo>
                    <a:pt x="87424" y="50703"/>
                  </a:lnTo>
                  <a:lnTo>
                    <a:pt x="87598" y="50899"/>
                  </a:lnTo>
                  <a:lnTo>
                    <a:pt x="88295" y="49553"/>
                  </a:lnTo>
                  <a:lnTo>
                    <a:pt x="88469" y="49161"/>
                  </a:lnTo>
                  <a:lnTo>
                    <a:pt x="89664" y="48964"/>
                  </a:lnTo>
                  <a:lnTo>
                    <a:pt x="90012" y="48768"/>
                  </a:lnTo>
                  <a:lnTo>
                    <a:pt x="90709" y="48768"/>
                  </a:lnTo>
                  <a:lnTo>
                    <a:pt x="92102" y="48768"/>
                  </a:lnTo>
                  <a:lnTo>
                    <a:pt x="92277" y="49161"/>
                  </a:lnTo>
                  <a:lnTo>
                    <a:pt x="92948" y="48572"/>
                  </a:lnTo>
                  <a:lnTo>
                    <a:pt x="93994" y="48964"/>
                  </a:lnTo>
                  <a:lnTo>
                    <a:pt x="95039" y="48768"/>
                  </a:lnTo>
                  <a:lnTo>
                    <a:pt x="95910" y="49161"/>
                  </a:lnTo>
                  <a:lnTo>
                    <a:pt x="94516" y="51684"/>
                  </a:lnTo>
                  <a:lnTo>
                    <a:pt x="92600" y="54629"/>
                  </a:lnTo>
                  <a:lnTo>
                    <a:pt x="91406" y="56957"/>
                  </a:lnTo>
                  <a:lnTo>
                    <a:pt x="89664" y="59677"/>
                  </a:lnTo>
                  <a:lnTo>
                    <a:pt x="86901" y="62986"/>
                  </a:lnTo>
                  <a:lnTo>
                    <a:pt x="87250" y="64753"/>
                  </a:lnTo>
                  <a:lnTo>
                    <a:pt x="87250" y="65734"/>
                  </a:lnTo>
                  <a:lnTo>
                    <a:pt x="87424" y="67894"/>
                  </a:lnTo>
                  <a:lnTo>
                    <a:pt x="87424" y="68847"/>
                  </a:lnTo>
                  <a:lnTo>
                    <a:pt x="87598" y="70810"/>
                  </a:lnTo>
                  <a:lnTo>
                    <a:pt x="87598" y="72942"/>
                  </a:lnTo>
                  <a:lnTo>
                    <a:pt x="86727" y="72942"/>
                  </a:lnTo>
                  <a:lnTo>
                    <a:pt x="86901" y="73531"/>
                  </a:lnTo>
                  <a:lnTo>
                    <a:pt x="88121" y="73138"/>
                  </a:lnTo>
                  <a:lnTo>
                    <a:pt x="87772" y="74709"/>
                  </a:lnTo>
                  <a:lnTo>
                    <a:pt x="88295" y="74709"/>
                  </a:lnTo>
                  <a:lnTo>
                    <a:pt x="88643" y="74316"/>
                  </a:lnTo>
                  <a:lnTo>
                    <a:pt x="90535" y="74709"/>
                  </a:lnTo>
                  <a:lnTo>
                    <a:pt x="90709" y="75690"/>
                  </a:lnTo>
                  <a:lnTo>
                    <a:pt x="90883" y="75690"/>
                  </a:lnTo>
                  <a:lnTo>
                    <a:pt x="90012" y="77036"/>
                  </a:lnTo>
                  <a:lnTo>
                    <a:pt x="90535" y="77625"/>
                  </a:lnTo>
                  <a:lnTo>
                    <a:pt x="89315" y="78607"/>
                  </a:lnTo>
                  <a:lnTo>
                    <a:pt x="89315" y="79392"/>
                  </a:lnTo>
                  <a:lnTo>
                    <a:pt x="90535" y="79588"/>
                  </a:lnTo>
                  <a:lnTo>
                    <a:pt x="90186" y="80934"/>
                  </a:lnTo>
                  <a:lnTo>
                    <a:pt x="91406" y="80934"/>
                  </a:lnTo>
                  <a:lnTo>
                    <a:pt x="91057" y="82308"/>
                  </a:lnTo>
                  <a:lnTo>
                    <a:pt x="91580" y="82701"/>
                  </a:lnTo>
                  <a:lnTo>
                    <a:pt x="92102" y="82308"/>
                  </a:lnTo>
                  <a:lnTo>
                    <a:pt x="93297" y="80934"/>
                  </a:lnTo>
                  <a:lnTo>
                    <a:pt x="95562" y="83486"/>
                  </a:lnTo>
                  <a:lnTo>
                    <a:pt x="95736" y="83683"/>
                  </a:lnTo>
                  <a:lnTo>
                    <a:pt x="95910" y="84664"/>
                  </a:lnTo>
                  <a:lnTo>
                    <a:pt x="97279" y="85057"/>
                  </a:lnTo>
                  <a:lnTo>
                    <a:pt x="97801" y="85057"/>
                  </a:lnTo>
                  <a:lnTo>
                    <a:pt x="98150" y="85057"/>
                  </a:lnTo>
                  <a:lnTo>
                    <a:pt x="98324" y="85842"/>
                  </a:lnTo>
                  <a:lnTo>
                    <a:pt x="99717" y="86010"/>
                  </a:lnTo>
                  <a:lnTo>
                    <a:pt x="99717" y="87188"/>
                  </a:lnTo>
                  <a:lnTo>
                    <a:pt x="100240" y="87581"/>
                  </a:lnTo>
                  <a:lnTo>
                    <a:pt x="101435" y="88170"/>
                  </a:lnTo>
                  <a:lnTo>
                    <a:pt x="102306" y="88759"/>
                  </a:lnTo>
                  <a:lnTo>
                    <a:pt x="102131" y="90890"/>
                  </a:lnTo>
                  <a:lnTo>
                    <a:pt x="102828" y="91086"/>
                  </a:lnTo>
                  <a:lnTo>
                    <a:pt x="103699" y="90890"/>
                  </a:lnTo>
                  <a:lnTo>
                    <a:pt x="103873" y="91086"/>
                  </a:lnTo>
                  <a:lnTo>
                    <a:pt x="104396" y="91086"/>
                  </a:lnTo>
                  <a:lnTo>
                    <a:pt x="104048" y="92068"/>
                  </a:lnTo>
                  <a:lnTo>
                    <a:pt x="103699" y="92853"/>
                  </a:lnTo>
                  <a:lnTo>
                    <a:pt x="104396" y="93638"/>
                  </a:lnTo>
                  <a:lnTo>
                    <a:pt x="105416" y="94227"/>
                  </a:lnTo>
                  <a:lnTo>
                    <a:pt x="106287" y="94620"/>
                  </a:lnTo>
                  <a:lnTo>
                    <a:pt x="106462" y="93246"/>
                  </a:lnTo>
                  <a:lnTo>
                    <a:pt x="107681" y="94031"/>
                  </a:lnTo>
                  <a:lnTo>
                    <a:pt x="108029" y="92853"/>
                  </a:lnTo>
                  <a:lnTo>
                    <a:pt x="108204" y="92460"/>
                  </a:lnTo>
                  <a:lnTo>
                    <a:pt x="110443" y="93638"/>
                  </a:lnTo>
                  <a:lnTo>
                    <a:pt x="110618" y="93638"/>
                  </a:lnTo>
                  <a:lnTo>
                    <a:pt x="109572" y="94620"/>
                  </a:lnTo>
                  <a:lnTo>
                    <a:pt x="109746" y="95181"/>
                  </a:lnTo>
                  <a:lnTo>
                    <a:pt x="109398" y="96555"/>
                  </a:lnTo>
                  <a:lnTo>
                    <a:pt x="109572" y="96751"/>
                  </a:lnTo>
                  <a:lnTo>
                    <a:pt x="110618" y="96751"/>
                  </a:lnTo>
                  <a:lnTo>
                    <a:pt x="111663" y="97340"/>
                  </a:lnTo>
                  <a:lnTo>
                    <a:pt x="111837" y="97536"/>
                  </a:lnTo>
                  <a:lnTo>
                    <a:pt x="112534" y="97536"/>
                  </a:lnTo>
                  <a:lnTo>
                    <a:pt x="113380" y="96947"/>
                  </a:lnTo>
                  <a:lnTo>
                    <a:pt x="113380" y="97733"/>
                  </a:lnTo>
                  <a:lnTo>
                    <a:pt x="113031" y="98518"/>
                  </a:lnTo>
                  <a:lnTo>
                    <a:pt x="113902" y="99471"/>
                  </a:lnTo>
                  <a:lnTo>
                    <a:pt x="114599" y="99471"/>
                  </a:lnTo>
                  <a:lnTo>
                    <a:pt x="115819" y="100453"/>
                  </a:lnTo>
                </a:path>
              </a:pathLst>
            </a:custGeom>
            <a:solidFill>
              <a:srgbClr val="D8D8D8"/>
            </a:solidFill>
            <a:ln w="19050" cap="flat" cmpd="sng">
              <a:solidFill>
                <a:srgbClr val="01010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63" name="Shape 3163"/>
            <p:cNvSpPr/>
            <p:nvPr/>
          </p:nvSpPr>
          <p:spPr>
            <a:xfrm>
              <a:off x="14505170" y="2999960"/>
              <a:ext cx="2263722" cy="2009107"/>
            </a:xfrm>
            <a:custGeom>
              <a:avLst/>
              <a:gdLst/>
              <a:ahLst/>
              <a:cxnLst/>
              <a:rect l="0" t="0" r="0" b="0"/>
              <a:pathLst>
                <a:path w="120000" h="120000" extrusionOk="0">
                  <a:moveTo>
                    <a:pt x="115819" y="100453"/>
                  </a:moveTo>
                  <a:lnTo>
                    <a:pt x="118233" y="102023"/>
                  </a:lnTo>
                  <a:lnTo>
                    <a:pt x="119278" y="102220"/>
                  </a:lnTo>
                  <a:lnTo>
                    <a:pt x="119975" y="103005"/>
                  </a:lnTo>
                  <a:lnTo>
                    <a:pt x="119800" y="103397"/>
                  </a:lnTo>
                  <a:lnTo>
                    <a:pt x="118581" y="103201"/>
                  </a:lnTo>
                  <a:lnTo>
                    <a:pt x="117710" y="103005"/>
                  </a:lnTo>
                  <a:lnTo>
                    <a:pt x="117038" y="103397"/>
                  </a:lnTo>
                  <a:lnTo>
                    <a:pt x="115819" y="102809"/>
                  </a:lnTo>
                  <a:lnTo>
                    <a:pt x="115122" y="103005"/>
                  </a:lnTo>
                  <a:lnTo>
                    <a:pt x="114948" y="102809"/>
                  </a:lnTo>
                  <a:lnTo>
                    <a:pt x="114948" y="103005"/>
                  </a:lnTo>
                  <a:lnTo>
                    <a:pt x="113902" y="103005"/>
                  </a:lnTo>
                  <a:lnTo>
                    <a:pt x="113554" y="103958"/>
                  </a:lnTo>
                  <a:lnTo>
                    <a:pt x="112534" y="103397"/>
                  </a:lnTo>
                  <a:lnTo>
                    <a:pt x="111140" y="103958"/>
                  </a:lnTo>
                  <a:lnTo>
                    <a:pt x="110618" y="103958"/>
                  </a:lnTo>
                  <a:lnTo>
                    <a:pt x="108875" y="103958"/>
                  </a:lnTo>
                  <a:lnTo>
                    <a:pt x="108527" y="104351"/>
                  </a:lnTo>
                  <a:lnTo>
                    <a:pt x="107333" y="103397"/>
                  </a:lnTo>
                  <a:lnTo>
                    <a:pt x="106113" y="102809"/>
                  </a:lnTo>
                  <a:lnTo>
                    <a:pt x="105242" y="102809"/>
                  </a:lnTo>
                  <a:lnTo>
                    <a:pt x="104744" y="103397"/>
                  </a:lnTo>
                  <a:lnTo>
                    <a:pt x="103525" y="103201"/>
                  </a:lnTo>
                  <a:lnTo>
                    <a:pt x="102480" y="103005"/>
                  </a:lnTo>
                  <a:lnTo>
                    <a:pt x="101435" y="103958"/>
                  </a:lnTo>
                  <a:lnTo>
                    <a:pt x="100414" y="104351"/>
                  </a:lnTo>
                  <a:lnTo>
                    <a:pt x="100240" y="104940"/>
                  </a:lnTo>
                  <a:lnTo>
                    <a:pt x="98846" y="104940"/>
                  </a:lnTo>
                  <a:lnTo>
                    <a:pt x="97801" y="105725"/>
                  </a:lnTo>
                  <a:lnTo>
                    <a:pt x="98150" y="105136"/>
                  </a:lnTo>
                  <a:lnTo>
                    <a:pt x="97279" y="105333"/>
                  </a:lnTo>
                  <a:lnTo>
                    <a:pt x="97279" y="105136"/>
                  </a:lnTo>
                  <a:lnTo>
                    <a:pt x="97104" y="105136"/>
                  </a:lnTo>
                  <a:lnTo>
                    <a:pt x="96756" y="104744"/>
                  </a:lnTo>
                  <a:lnTo>
                    <a:pt x="95910" y="104744"/>
                  </a:lnTo>
                  <a:lnTo>
                    <a:pt x="95039" y="104155"/>
                  </a:lnTo>
                  <a:lnTo>
                    <a:pt x="94516" y="104351"/>
                  </a:lnTo>
                  <a:lnTo>
                    <a:pt x="94168" y="104155"/>
                  </a:lnTo>
                  <a:lnTo>
                    <a:pt x="92948" y="103958"/>
                  </a:lnTo>
                  <a:lnTo>
                    <a:pt x="91754" y="103201"/>
                  </a:lnTo>
                  <a:lnTo>
                    <a:pt x="92102" y="102809"/>
                  </a:lnTo>
                  <a:lnTo>
                    <a:pt x="91406" y="101042"/>
                  </a:lnTo>
                  <a:lnTo>
                    <a:pt x="90883" y="101042"/>
                  </a:lnTo>
                  <a:lnTo>
                    <a:pt x="90535" y="101631"/>
                  </a:lnTo>
                  <a:lnTo>
                    <a:pt x="89838" y="102809"/>
                  </a:lnTo>
                  <a:lnTo>
                    <a:pt x="89838" y="102220"/>
                  </a:lnTo>
                  <a:lnTo>
                    <a:pt x="89315" y="101238"/>
                  </a:lnTo>
                  <a:lnTo>
                    <a:pt x="87772" y="103397"/>
                  </a:lnTo>
                  <a:lnTo>
                    <a:pt x="87250" y="104744"/>
                  </a:lnTo>
                  <a:lnTo>
                    <a:pt x="86553" y="105136"/>
                  </a:lnTo>
                  <a:lnTo>
                    <a:pt x="85682" y="105725"/>
                  </a:lnTo>
                  <a:lnTo>
                    <a:pt x="85159" y="105725"/>
                  </a:lnTo>
                  <a:lnTo>
                    <a:pt x="82919" y="105725"/>
                  </a:lnTo>
                  <a:lnTo>
                    <a:pt x="82048" y="105136"/>
                  </a:lnTo>
                  <a:lnTo>
                    <a:pt x="80331" y="104155"/>
                  </a:lnTo>
                  <a:lnTo>
                    <a:pt x="79460" y="103958"/>
                  </a:lnTo>
                  <a:lnTo>
                    <a:pt x="78763" y="102809"/>
                  </a:lnTo>
                  <a:lnTo>
                    <a:pt x="78415" y="101631"/>
                  </a:lnTo>
                  <a:lnTo>
                    <a:pt x="77544" y="101238"/>
                  </a:lnTo>
                  <a:lnTo>
                    <a:pt x="76001" y="102416"/>
                  </a:lnTo>
                  <a:lnTo>
                    <a:pt x="74433" y="101238"/>
                  </a:lnTo>
                  <a:lnTo>
                    <a:pt x="73911" y="101238"/>
                  </a:lnTo>
                  <a:lnTo>
                    <a:pt x="73737" y="100649"/>
                  </a:lnTo>
                  <a:lnTo>
                    <a:pt x="72517" y="100257"/>
                  </a:lnTo>
                  <a:lnTo>
                    <a:pt x="72194" y="100060"/>
                  </a:lnTo>
                  <a:lnTo>
                    <a:pt x="71323" y="98882"/>
                  </a:lnTo>
                  <a:lnTo>
                    <a:pt x="70103" y="98322"/>
                  </a:lnTo>
                  <a:lnTo>
                    <a:pt x="68734" y="98518"/>
                  </a:lnTo>
                  <a:lnTo>
                    <a:pt x="68212" y="97733"/>
                  </a:lnTo>
                  <a:lnTo>
                    <a:pt x="67689" y="97733"/>
                  </a:lnTo>
                  <a:lnTo>
                    <a:pt x="66818" y="98518"/>
                  </a:lnTo>
                  <a:lnTo>
                    <a:pt x="66296" y="98714"/>
                  </a:lnTo>
                  <a:lnTo>
                    <a:pt x="65250" y="98714"/>
                  </a:lnTo>
                  <a:lnTo>
                    <a:pt x="64753" y="97536"/>
                  </a:lnTo>
                  <a:lnTo>
                    <a:pt x="63359" y="97733"/>
                  </a:lnTo>
                  <a:lnTo>
                    <a:pt x="63359" y="97340"/>
                  </a:lnTo>
                  <a:lnTo>
                    <a:pt x="63011" y="96358"/>
                  </a:lnTo>
                  <a:lnTo>
                    <a:pt x="62314" y="95966"/>
                  </a:lnTo>
                  <a:lnTo>
                    <a:pt x="62488" y="94984"/>
                  </a:lnTo>
                  <a:lnTo>
                    <a:pt x="62140" y="93835"/>
                  </a:lnTo>
                  <a:lnTo>
                    <a:pt x="60746" y="92264"/>
                  </a:lnTo>
                  <a:lnTo>
                    <a:pt x="60074" y="92264"/>
                  </a:lnTo>
                  <a:lnTo>
                    <a:pt x="60074" y="92460"/>
                  </a:lnTo>
                  <a:lnTo>
                    <a:pt x="59029" y="93638"/>
                  </a:lnTo>
                  <a:lnTo>
                    <a:pt x="57984" y="94227"/>
                  </a:lnTo>
                  <a:lnTo>
                    <a:pt x="58158" y="93638"/>
                  </a:lnTo>
                  <a:lnTo>
                    <a:pt x="58332" y="92264"/>
                  </a:lnTo>
                  <a:lnTo>
                    <a:pt x="57461" y="91871"/>
                  </a:lnTo>
                  <a:lnTo>
                    <a:pt x="56764" y="92264"/>
                  </a:lnTo>
                  <a:lnTo>
                    <a:pt x="56267" y="93049"/>
                  </a:lnTo>
                  <a:lnTo>
                    <a:pt x="57287" y="94788"/>
                  </a:lnTo>
                  <a:lnTo>
                    <a:pt x="56590" y="95770"/>
                  </a:lnTo>
                  <a:lnTo>
                    <a:pt x="55047" y="94227"/>
                  </a:lnTo>
                  <a:lnTo>
                    <a:pt x="54873" y="94227"/>
                  </a:lnTo>
                  <a:lnTo>
                    <a:pt x="54350" y="95573"/>
                  </a:lnTo>
                  <a:lnTo>
                    <a:pt x="54176" y="96751"/>
                  </a:lnTo>
                  <a:lnTo>
                    <a:pt x="54002" y="95770"/>
                  </a:lnTo>
                  <a:lnTo>
                    <a:pt x="52459" y="94788"/>
                  </a:lnTo>
                  <a:lnTo>
                    <a:pt x="51588" y="93638"/>
                  </a:lnTo>
                  <a:lnTo>
                    <a:pt x="51414" y="93246"/>
                  </a:lnTo>
                  <a:lnTo>
                    <a:pt x="51065" y="93638"/>
                  </a:lnTo>
                  <a:lnTo>
                    <a:pt x="50891" y="93835"/>
                  </a:lnTo>
                  <a:lnTo>
                    <a:pt x="51588" y="94788"/>
                  </a:lnTo>
                  <a:lnTo>
                    <a:pt x="49846" y="96555"/>
                  </a:lnTo>
                  <a:lnTo>
                    <a:pt x="47781" y="95573"/>
                  </a:lnTo>
                  <a:lnTo>
                    <a:pt x="46213" y="94984"/>
                  </a:lnTo>
                  <a:lnTo>
                    <a:pt x="46561" y="93835"/>
                  </a:lnTo>
                  <a:lnTo>
                    <a:pt x="46561" y="92460"/>
                  </a:lnTo>
                  <a:lnTo>
                    <a:pt x="46213" y="92264"/>
                  </a:lnTo>
                  <a:lnTo>
                    <a:pt x="45690" y="92068"/>
                  </a:lnTo>
                  <a:lnTo>
                    <a:pt x="45342" y="93638"/>
                  </a:lnTo>
                  <a:lnTo>
                    <a:pt x="43799" y="94031"/>
                  </a:lnTo>
                  <a:lnTo>
                    <a:pt x="42928" y="92264"/>
                  </a:lnTo>
                  <a:lnTo>
                    <a:pt x="42579" y="92264"/>
                  </a:lnTo>
                  <a:lnTo>
                    <a:pt x="42405" y="92460"/>
                  </a:lnTo>
                  <a:lnTo>
                    <a:pt x="42405" y="92853"/>
                  </a:lnTo>
                  <a:lnTo>
                    <a:pt x="42928" y="94620"/>
                  </a:lnTo>
                  <a:lnTo>
                    <a:pt x="42057" y="95573"/>
                  </a:lnTo>
                  <a:lnTo>
                    <a:pt x="41883" y="95573"/>
                  </a:lnTo>
                  <a:lnTo>
                    <a:pt x="41036" y="94031"/>
                  </a:lnTo>
                  <a:lnTo>
                    <a:pt x="40165" y="94227"/>
                  </a:lnTo>
                  <a:lnTo>
                    <a:pt x="38423" y="94620"/>
                  </a:lnTo>
                  <a:lnTo>
                    <a:pt x="38075" y="94984"/>
                  </a:lnTo>
                  <a:lnTo>
                    <a:pt x="37204" y="95573"/>
                  </a:lnTo>
                  <a:lnTo>
                    <a:pt x="36184" y="96358"/>
                  </a:lnTo>
                  <a:lnTo>
                    <a:pt x="35487" y="97536"/>
                  </a:lnTo>
                  <a:lnTo>
                    <a:pt x="35835" y="97536"/>
                  </a:lnTo>
                  <a:lnTo>
                    <a:pt x="35487" y="98714"/>
                  </a:lnTo>
                  <a:lnTo>
                    <a:pt x="35835" y="98882"/>
                  </a:lnTo>
                  <a:lnTo>
                    <a:pt x="35487" y="99471"/>
                  </a:lnTo>
                  <a:lnTo>
                    <a:pt x="34616" y="100453"/>
                  </a:lnTo>
                  <a:lnTo>
                    <a:pt x="34267" y="102416"/>
                  </a:lnTo>
                  <a:lnTo>
                    <a:pt x="33745" y="103005"/>
                  </a:lnTo>
                  <a:lnTo>
                    <a:pt x="33571" y="103397"/>
                  </a:lnTo>
                  <a:lnTo>
                    <a:pt x="33048" y="104155"/>
                  </a:lnTo>
                  <a:lnTo>
                    <a:pt x="32874" y="104351"/>
                  </a:lnTo>
                  <a:lnTo>
                    <a:pt x="32202" y="104351"/>
                  </a:lnTo>
                  <a:lnTo>
                    <a:pt x="32202" y="104940"/>
                  </a:lnTo>
                  <a:lnTo>
                    <a:pt x="32376" y="105136"/>
                  </a:lnTo>
                  <a:lnTo>
                    <a:pt x="32202" y="105921"/>
                  </a:lnTo>
                  <a:lnTo>
                    <a:pt x="31854" y="106707"/>
                  </a:lnTo>
                  <a:lnTo>
                    <a:pt x="31854" y="106903"/>
                  </a:lnTo>
                  <a:lnTo>
                    <a:pt x="32376" y="107099"/>
                  </a:lnTo>
                  <a:lnTo>
                    <a:pt x="32376" y="107885"/>
                  </a:lnTo>
                  <a:lnTo>
                    <a:pt x="33396" y="107660"/>
                  </a:lnTo>
                  <a:lnTo>
                    <a:pt x="33745" y="108053"/>
                  </a:lnTo>
                  <a:lnTo>
                    <a:pt x="34442" y="108445"/>
                  </a:lnTo>
                  <a:lnTo>
                    <a:pt x="35138" y="111194"/>
                  </a:lnTo>
                  <a:lnTo>
                    <a:pt x="35313" y="111390"/>
                  </a:lnTo>
                  <a:lnTo>
                    <a:pt x="34790" y="111783"/>
                  </a:lnTo>
                  <a:lnTo>
                    <a:pt x="33571" y="112568"/>
                  </a:lnTo>
                  <a:lnTo>
                    <a:pt x="33396" y="113325"/>
                  </a:lnTo>
                  <a:lnTo>
                    <a:pt x="32202" y="114307"/>
                  </a:lnTo>
                  <a:lnTo>
                    <a:pt x="32202" y="115092"/>
                  </a:lnTo>
                  <a:lnTo>
                    <a:pt x="33571" y="116073"/>
                  </a:lnTo>
                  <a:lnTo>
                    <a:pt x="33745" y="116831"/>
                  </a:lnTo>
                  <a:lnTo>
                    <a:pt x="33048" y="118794"/>
                  </a:lnTo>
                  <a:lnTo>
                    <a:pt x="33571" y="119383"/>
                  </a:lnTo>
                  <a:lnTo>
                    <a:pt x="32725" y="119579"/>
                  </a:lnTo>
                  <a:lnTo>
                    <a:pt x="32725" y="119971"/>
                  </a:lnTo>
                  <a:lnTo>
                    <a:pt x="31157" y="119971"/>
                  </a:lnTo>
                  <a:lnTo>
                    <a:pt x="30982" y="119383"/>
                  </a:lnTo>
                  <a:lnTo>
                    <a:pt x="30111" y="117812"/>
                  </a:lnTo>
                  <a:lnTo>
                    <a:pt x="30286" y="119775"/>
                  </a:lnTo>
                  <a:lnTo>
                    <a:pt x="28743" y="119579"/>
                  </a:lnTo>
                  <a:lnTo>
                    <a:pt x="28743" y="119383"/>
                  </a:lnTo>
                  <a:lnTo>
                    <a:pt x="28743" y="117812"/>
                  </a:lnTo>
                  <a:lnTo>
                    <a:pt x="29091" y="115288"/>
                  </a:lnTo>
                  <a:lnTo>
                    <a:pt x="27698" y="114503"/>
                  </a:lnTo>
                  <a:lnTo>
                    <a:pt x="27698" y="113129"/>
                  </a:lnTo>
                  <a:lnTo>
                    <a:pt x="27175" y="112568"/>
                  </a:lnTo>
                  <a:lnTo>
                    <a:pt x="26652" y="111586"/>
                  </a:lnTo>
                  <a:lnTo>
                    <a:pt x="26652" y="111783"/>
                  </a:lnTo>
                  <a:lnTo>
                    <a:pt x="24935" y="112175"/>
                  </a:lnTo>
                  <a:lnTo>
                    <a:pt x="24413" y="111390"/>
                  </a:lnTo>
                  <a:lnTo>
                    <a:pt x="23890" y="111586"/>
                  </a:lnTo>
                  <a:lnTo>
                    <a:pt x="23193" y="111586"/>
                  </a:lnTo>
                  <a:lnTo>
                    <a:pt x="23019" y="110605"/>
                  </a:lnTo>
                  <a:lnTo>
                    <a:pt x="22322" y="109623"/>
                  </a:lnTo>
                  <a:lnTo>
                    <a:pt x="23193" y="108642"/>
                  </a:lnTo>
                  <a:lnTo>
                    <a:pt x="22845" y="107660"/>
                  </a:lnTo>
                  <a:lnTo>
                    <a:pt x="22322" y="107492"/>
                  </a:lnTo>
                  <a:lnTo>
                    <a:pt x="21451" y="107099"/>
                  </a:lnTo>
                  <a:lnTo>
                    <a:pt x="21451" y="106707"/>
                  </a:lnTo>
                  <a:lnTo>
                    <a:pt x="21277" y="106510"/>
                  </a:lnTo>
                  <a:lnTo>
                    <a:pt x="20082" y="105333"/>
                  </a:lnTo>
                  <a:lnTo>
                    <a:pt x="19908" y="104744"/>
                  </a:lnTo>
                  <a:lnTo>
                    <a:pt x="19037" y="103790"/>
                  </a:lnTo>
                  <a:lnTo>
                    <a:pt x="19211" y="103201"/>
                  </a:lnTo>
                  <a:lnTo>
                    <a:pt x="19560" y="103005"/>
                  </a:lnTo>
                  <a:lnTo>
                    <a:pt x="19560" y="102220"/>
                  </a:lnTo>
                  <a:lnTo>
                    <a:pt x="18863" y="101238"/>
                  </a:lnTo>
                  <a:lnTo>
                    <a:pt x="17992" y="101238"/>
                  </a:lnTo>
                  <a:lnTo>
                    <a:pt x="17320" y="101434"/>
                  </a:lnTo>
                  <a:lnTo>
                    <a:pt x="16798" y="101042"/>
                  </a:lnTo>
                  <a:lnTo>
                    <a:pt x="16275" y="99471"/>
                  </a:lnTo>
                  <a:lnTo>
                    <a:pt x="16275" y="97929"/>
                  </a:lnTo>
                  <a:lnTo>
                    <a:pt x="15927" y="97733"/>
                  </a:lnTo>
                  <a:lnTo>
                    <a:pt x="16275" y="97536"/>
                  </a:lnTo>
                  <a:lnTo>
                    <a:pt x="15927" y="97340"/>
                  </a:lnTo>
                  <a:lnTo>
                    <a:pt x="15752" y="97340"/>
                  </a:lnTo>
                  <a:lnTo>
                    <a:pt x="15752" y="96751"/>
                  </a:lnTo>
                  <a:lnTo>
                    <a:pt x="15055" y="96947"/>
                  </a:lnTo>
                  <a:lnTo>
                    <a:pt x="14881" y="97536"/>
                  </a:lnTo>
                  <a:lnTo>
                    <a:pt x="14707" y="96947"/>
                  </a:lnTo>
                  <a:lnTo>
                    <a:pt x="13836" y="97536"/>
                  </a:lnTo>
                  <a:lnTo>
                    <a:pt x="13164" y="97733"/>
                  </a:lnTo>
                  <a:lnTo>
                    <a:pt x="12816" y="97536"/>
                  </a:lnTo>
                  <a:lnTo>
                    <a:pt x="12816" y="97929"/>
                  </a:lnTo>
                  <a:lnTo>
                    <a:pt x="12467" y="97929"/>
                  </a:lnTo>
                  <a:lnTo>
                    <a:pt x="12642" y="98518"/>
                  </a:lnTo>
                  <a:lnTo>
                    <a:pt x="11945" y="98322"/>
                  </a:lnTo>
                  <a:lnTo>
                    <a:pt x="12293" y="98518"/>
                  </a:lnTo>
                  <a:lnTo>
                    <a:pt x="11945" y="98882"/>
                  </a:lnTo>
                  <a:lnTo>
                    <a:pt x="11074" y="98882"/>
                  </a:lnTo>
                  <a:lnTo>
                    <a:pt x="11422" y="99471"/>
                  </a:lnTo>
                  <a:lnTo>
                    <a:pt x="10725" y="99668"/>
                  </a:lnTo>
                  <a:lnTo>
                    <a:pt x="10029" y="99668"/>
                  </a:lnTo>
                  <a:lnTo>
                    <a:pt x="10029" y="98882"/>
                  </a:lnTo>
                  <a:lnTo>
                    <a:pt x="9158" y="98882"/>
                  </a:lnTo>
                  <a:lnTo>
                    <a:pt x="8311" y="97929"/>
                  </a:lnTo>
                  <a:lnTo>
                    <a:pt x="8311" y="98518"/>
                  </a:lnTo>
                  <a:lnTo>
                    <a:pt x="7615" y="98882"/>
                  </a:lnTo>
                  <a:lnTo>
                    <a:pt x="6221" y="98322"/>
                  </a:lnTo>
                  <a:lnTo>
                    <a:pt x="5698" y="97536"/>
                  </a:lnTo>
                  <a:lnTo>
                    <a:pt x="5873" y="96555"/>
                  </a:lnTo>
                  <a:lnTo>
                    <a:pt x="5698" y="96555"/>
                  </a:lnTo>
                  <a:lnTo>
                    <a:pt x="5698" y="95966"/>
                  </a:lnTo>
                  <a:lnTo>
                    <a:pt x="5873" y="95770"/>
                  </a:lnTo>
                  <a:lnTo>
                    <a:pt x="5350" y="94984"/>
                  </a:lnTo>
                  <a:lnTo>
                    <a:pt x="4678" y="94788"/>
                  </a:lnTo>
                  <a:lnTo>
                    <a:pt x="4678" y="94620"/>
                  </a:lnTo>
                  <a:lnTo>
                    <a:pt x="4504" y="94031"/>
                  </a:lnTo>
                  <a:lnTo>
                    <a:pt x="4330" y="93835"/>
                  </a:lnTo>
                  <a:lnTo>
                    <a:pt x="4504" y="92853"/>
                  </a:lnTo>
                  <a:lnTo>
                    <a:pt x="3633" y="92264"/>
                  </a:lnTo>
                  <a:lnTo>
                    <a:pt x="3459" y="91283"/>
                  </a:lnTo>
                  <a:lnTo>
                    <a:pt x="1891" y="90525"/>
                  </a:lnTo>
                  <a:lnTo>
                    <a:pt x="2065" y="90301"/>
                  </a:lnTo>
                  <a:lnTo>
                    <a:pt x="1891" y="89936"/>
                  </a:lnTo>
                  <a:lnTo>
                    <a:pt x="1717" y="89151"/>
                  </a:lnTo>
                  <a:lnTo>
                    <a:pt x="3284" y="87777"/>
                  </a:lnTo>
                  <a:lnTo>
                    <a:pt x="2936" y="87581"/>
                  </a:lnTo>
                  <a:lnTo>
                    <a:pt x="2065" y="87581"/>
                  </a:lnTo>
                  <a:lnTo>
                    <a:pt x="1891" y="88170"/>
                  </a:lnTo>
                  <a:lnTo>
                    <a:pt x="1020" y="88366"/>
                  </a:lnTo>
                  <a:lnTo>
                    <a:pt x="871" y="88170"/>
                  </a:lnTo>
                  <a:lnTo>
                    <a:pt x="871" y="87777"/>
                  </a:lnTo>
                  <a:lnTo>
                    <a:pt x="1717" y="87581"/>
                  </a:lnTo>
                  <a:lnTo>
                    <a:pt x="871" y="86403"/>
                  </a:lnTo>
                  <a:lnTo>
                    <a:pt x="1393" y="86010"/>
                  </a:lnTo>
                  <a:lnTo>
                    <a:pt x="1194" y="85618"/>
                  </a:lnTo>
                  <a:lnTo>
                    <a:pt x="1020" y="85618"/>
                  </a:lnTo>
                  <a:lnTo>
                    <a:pt x="2065" y="85449"/>
                  </a:lnTo>
                  <a:lnTo>
                    <a:pt x="1020" y="85057"/>
                  </a:lnTo>
                  <a:lnTo>
                    <a:pt x="871" y="84664"/>
                  </a:lnTo>
                  <a:lnTo>
                    <a:pt x="1194" y="85057"/>
                  </a:lnTo>
                  <a:lnTo>
                    <a:pt x="1717" y="84664"/>
                  </a:lnTo>
                  <a:lnTo>
                    <a:pt x="1194" y="84075"/>
                  </a:lnTo>
                  <a:lnTo>
                    <a:pt x="1194" y="83094"/>
                  </a:lnTo>
                  <a:lnTo>
                    <a:pt x="348" y="83486"/>
                  </a:lnTo>
                  <a:lnTo>
                    <a:pt x="522" y="82701"/>
                  </a:lnTo>
                  <a:lnTo>
                    <a:pt x="0" y="82112"/>
                  </a:lnTo>
                  <a:lnTo>
                    <a:pt x="348" y="81159"/>
                  </a:lnTo>
                  <a:lnTo>
                    <a:pt x="1393" y="80934"/>
                  </a:lnTo>
                  <a:lnTo>
                    <a:pt x="1020" y="79196"/>
                  </a:lnTo>
                  <a:lnTo>
                    <a:pt x="2065" y="78214"/>
                  </a:lnTo>
                  <a:lnTo>
                    <a:pt x="2588" y="78999"/>
                  </a:lnTo>
                  <a:lnTo>
                    <a:pt x="3633" y="78999"/>
                  </a:lnTo>
                  <a:lnTo>
                    <a:pt x="4504" y="78410"/>
                  </a:lnTo>
                  <a:lnTo>
                    <a:pt x="5026" y="78410"/>
                  </a:lnTo>
                  <a:lnTo>
                    <a:pt x="5176" y="79196"/>
                  </a:lnTo>
                  <a:lnTo>
                    <a:pt x="5176" y="79392"/>
                  </a:lnTo>
                  <a:lnTo>
                    <a:pt x="6221" y="80373"/>
                  </a:lnTo>
                  <a:lnTo>
                    <a:pt x="6221" y="80934"/>
                  </a:lnTo>
                  <a:lnTo>
                    <a:pt x="6221" y="81720"/>
                  </a:lnTo>
                  <a:lnTo>
                    <a:pt x="6569" y="82112"/>
                  </a:lnTo>
                  <a:lnTo>
                    <a:pt x="7615" y="82308"/>
                  </a:lnTo>
                  <a:lnTo>
                    <a:pt x="8311" y="81720"/>
                  </a:lnTo>
                  <a:lnTo>
                    <a:pt x="8311" y="81916"/>
                  </a:lnTo>
                  <a:lnTo>
                    <a:pt x="8660" y="81916"/>
                  </a:lnTo>
                  <a:lnTo>
                    <a:pt x="9158" y="79588"/>
                  </a:lnTo>
                  <a:lnTo>
                    <a:pt x="9854" y="79981"/>
                  </a:lnTo>
                  <a:lnTo>
                    <a:pt x="10725" y="78607"/>
                  </a:lnTo>
                  <a:lnTo>
                    <a:pt x="10725" y="78410"/>
                  </a:lnTo>
                  <a:lnTo>
                    <a:pt x="9506" y="78214"/>
                  </a:lnTo>
                  <a:lnTo>
                    <a:pt x="9008" y="77232"/>
                  </a:lnTo>
                  <a:lnTo>
                    <a:pt x="9008" y="77036"/>
                  </a:lnTo>
                  <a:lnTo>
                    <a:pt x="9332" y="77232"/>
                  </a:lnTo>
                  <a:lnTo>
                    <a:pt x="10725" y="77232"/>
                  </a:lnTo>
                  <a:lnTo>
                    <a:pt x="10900" y="76475"/>
                  </a:lnTo>
                  <a:lnTo>
                    <a:pt x="12293" y="77036"/>
                  </a:lnTo>
                  <a:lnTo>
                    <a:pt x="13164" y="76279"/>
                  </a:lnTo>
                  <a:lnTo>
                    <a:pt x="13313" y="76475"/>
                  </a:lnTo>
                  <a:lnTo>
                    <a:pt x="14010" y="76279"/>
                  </a:lnTo>
                  <a:lnTo>
                    <a:pt x="13836" y="75690"/>
                  </a:lnTo>
                  <a:lnTo>
                    <a:pt x="13164" y="74512"/>
                  </a:lnTo>
                  <a:lnTo>
                    <a:pt x="13313" y="73727"/>
                  </a:lnTo>
                  <a:lnTo>
                    <a:pt x="12816" y="73727"/>
                  </a:lnTo>
                  <a:lnTo>
                    <a:pt x="12642" y="73923"/>
                  </a:lnTo>
                  <a:lnTo>
                    <a:pt x="12293" y="72157"/>
                  </a:lnTo>
                  <a:lnTo>
                    <a:pt x="11945" y="71988"/>
                  </a:lnTo>
                  <a:lnTo>
                    <a:pt x="11771" y="71988"/>
                  </a:lnTo>
                  <a:lnTo>
                    <a:pt x="11771" y="71792"/>
                  </a:lnTo>
                  <a:lnTo>
                    <a:pt x="11771" y="70614"/>
                  </a:lnTo>
                  <a:lnTo>
                    <a:pt x="11596" y="70614"/>
                  </a:lnTo>
                  <a:lnTo>
                    <a:pt x="11074" y="70614"/>
                  </a:lnTo>
                  <a:lnTo>
                    <a:pt x="10551" y="69829"/>
                  </a:lnTo>
                  <a:lnTo>
                    <a:pt x="9008" y="69240"/>
                  </a:lnTo>
                  <a:lnTo>
                    <a:pt x="8660" y="68258"/>
                  </a:lnTo>
                  <a:lnTo>
                    <a:pt x="9008" y="67894"/>
                  </a:lnTo>
                  <a:lnTo>
                    <a:pt x="8486" y="67109"/>
                  </a:lnTo>
                  <a:lnTo>
                    <a:pt x="8311" y="66323"/>
                  </a:lnTo>
                  <a:lnTo>
                    <a:pt x="8311" y="66127"/>
                  </a:lnTo>
                  <a:lnTo>
                    <a:pt x="8311" y="65734"/>
                  </a:lnTo>
                  <a:lnTo>
                    <a:pt x="7789" y="64753"/>
                  </a:lnTo>
                  <a:lnTo>
                    <a:pt x="8311" y="63771"/>
                  </a:lnTo>
                  <a:lnTo>
                    <a:pt x="7789" y="62818"/>
                  </a:lnTo>
                  <a:lnTo>
                    <a:pt x="7440" y="62425"/>
                  </a:lnTo>
                  <a:lnTo>
                    <a:pt x="6569" y="62033"/>
                  </a:lnTo>
                  <a:lnTo>
                    <a:pt x="6569" y="61444"/>
                  </a:lnTo>
                  <a:lnTo>
                    <a:pt x="6744" y="60855"/>
                  </a:lnTo>
                  <a:lnTo>
                    <a:pt x="7440" y="61444"/>
                  </a:lnTo>
                  <a:lnTo>
                    <a:pt x="7615" y="61051"/>
                  </a:lnTo>
                  <a:lnTo>
                    <a:pt x="6918" y="59873"/>
                  </a:lnTo>
                  <a:lnTo>
                    <a:pt x="7092" y="58892"/>
                  </a:lnTo>
                  <a:lnTo>
                    <a:pt x="6047" y="58892"/>
                  </a:lnTo>
                  <a:lnTo>
                    <a:pt x="5698" y="58331"/>
                  </a:lnTo>
                  <a:lnTo>
                    <a:pt x="5698" y="57938"/>
                  </a:lnTo>
                  <a:lnTo>
                    <a:pt x="6047" y="56368"/>
                  </a:lnTo>
                  <a:lnTo>
                    <a:pt x="5698" y="55975"/>
                  </a:lnTo>
                  <a:lnTo>
                    <a:pt x="3633" y="55386"/>
                  </a:lnTo>
                  <a:lnTo>
                    <a:pt x="3284" y="54236"/>
                  </a:lnTo>
                  <a:lnTo>
                    <a:pt x="2065" y="52666"/>
                  </a:lnTo>
                  <a:lnTo>
                    <a:pt x="1891" y="51684"/>
                  </a:lnTo>
                  <a:lnTo>
                    <a:pt x="2065" y="51292"/>
                  </a:lnTo>
                  <a:lnTo>
                    <a:pt x="2936" y="50114"/>
                  </a:lnTo>
                  <a:lnTo>
                    <a:pt x="3633" y="48964"/>
                  </a:lnTo>
                  <a:lnTo>
                    <a:pt x="3633" y="48768"/>
                  </a:lnTo>
                  <a:lnTo>
                    <a:pt x="3633" y="48572"/>
                  </a:lnTo>
                  <a:lnTo>
                    <a:pt x="3633" y="47786"/>
                  </a:lnTo>
                  <a:lnTo>
                    <a:pt x="3459" y="47394"/>
                  </a:lnTo>
                  <a:lnTo>
                    <a:pt x="2588" y="45262"/>
                  </a:lnTo>
                  <a:lnTo>
                    <a:pt x="4155" y="43103"/>
                  </a:lnTo>
                  <a:lnTo>
                    <a:pt x="6221" y="40775"/>
                  </a:lnTo>
                  <a:lnTo>
                    <a:pt x="7092" y="39794"/>
                  </a:lnTo>
                  <a:lnTo>
                    <a:pt x="7789" y="39009"/>
                  </a:lnTo>
                  <a:lnTo>
                    <a:pt x="8137" y="38812"/>
                  </a:lnTo>
                  <a:lnTo>
                    <a:pt x="8486" y="38420"/>
                  </a:lnTo>
                  <a:lnTo>
                    <a:pt x="9158" y="37046"/>
                  </a:lnTo>
                  <a:lnTo>
                    <a:pt x="9158" y="36849"/>
                  </a:lnTo>
                  <a:lnTo>
                    <a:pt x="9158" y="36681"/>
                  </a:lnTo>
                  <a:lnTo>
                    <a:pt x="9008" y="36681"/>
                  </a:lnTo>
                  <a:lnTo>
                    <a:pt x="8486" y="34522"/>
                  </a:lnTo>
                  <a:lnTo>
                    <a:pt x="8486" y="33147"/>
                  </a:lnTo>
                  <a:lnTo>
                    <a:pt x="8660" y="32951"/>
                  </a:lnTo>
                  <a:lnTo>
                    <a:pt x="9854" y="31409"/>
                  </a:lnTo>
                  <a:lnTo>
                    <a:pt x="10725" y="32559"/>
                  </a:lnTo>
                  <a:lnTo>
                    <a:pt x="11596" y="33147"/>
                  </a:lnTo>
                  <a:lnTo>
                    <a:pt x="12642" y="32951"/>
                  </a:lnTo>
                  <a:lnTo>
                    <a:pt x="14010" y="34129"/>
                  </a:lnTo>
                  <a:lnTo>
                    <a:pt x="14184" y="34129"/>
                  </a:lnTo>
                  <a:lnTo>
                    <a:pt x="14010" y="35896"/>
                  </a:lnTo>
                  <a:lnTo>
                    <a:pt x="13488" y="35699"/>
                  </a:lnTo>
                  <a:lnTo>
                    <a:pt x="13313" y="36288"/>
                  </a:lnTo>
                  <a:lnTo>
                    <a:pt x="13313" y="36849"/>
                  </a:lnTo>
                  <a:lnTo>
                    <a:pt x="12467" y="37634"/>
                  </a:lnTo>
                  <a:lnTo>
                    <a:pt x="11771" y="38812"/>
                  </a:lnTo>
                  <a:lnTo>
                    <a:pt x="11422" y="39598"/>
                  </a:lnTo>
                  <a:lnTo>
                    <a:pt x="12816" y="39598"/>
                  </a:lnTo>
                  <a:lnTo>
                    <a:pt x="13836" y="39990"/>
                  </a:lnTo>
                  <a:lnTo>
                    <a:pt x="14010" y="40383"/>
                  </a:lnTo>
                  <a:lnTo>
                    <a:pt x="15578" y="41533"/>
                  </a:lnTo>
                  <a:lnTo>
                    <a:pt x="15927" y="41336"/>
                  </a:lnTo>
                  <a:lnTo>
                    <a:pt x="16275" y="43299"/>
                  </a:lnTo>
                  <a:lnTo>
                    <a:pt x="16623" y="43692"/>
                  </a:lnTo>
                  <a:lnTo>
                    <a:pt x="17320" y="45038"/>
                  </a:lnTo>
                  <a:lnTo>
                    <a:pt x="17320" y="45262"/>
                  </a:lnTo>
                  <a:lnTo>
                    <a:pt x="17644" y="46805"/>
                  </a:lnTo>
                  <a:lnTo>
                    <a:pt x="17992" y="46805"/>
                  </a:lnTo>
                  <a:lnTo>
                    <a:pt x="16798" y="48572"/>
                  </a:lnTo>
                  <a:lnTo>
                    <a:pt x="16623" y="49161"/>
                  </a:lnTo>
                  <a:lnTo>
                    <a:pt x="17320" y="48964"/>
                  </a:lnTo>
                  <a:lnTo>
                    <a:pt x="18515" y="48572"/>
                  </a:lnTo>
                  <a:lnTo>
                    <a:pt x="18863" y="48768"/>
                  </a:lnTo>
                  <a:lnTo>
                    <a:pt x="19037" y="49161"/>
                  </a:lnTo>
                  <a:lnTo>
                    <a:pt x="20082" y="48964"/>
                  </a:lnTo>
                  <a:lnTo>
                    <a:pt x="20082" y="49553"/>
                  </a:lnTo>
                  <a:lnTo>
                    <a:pt x="20779" y="49946"/>
                  </a:lnTo>
                  <a:lnTo>
                    <a:pt x="21277" y="49721"/>
                  </a:lnTo>
                  <a:lnTo>
                    <a:pt x="21625" y="49721"/>
                  </a:lnTo>
                  <a:lnTo>
                    <a:pt x="21974" y="48572"/>
                  </a:lnTo>
                  <a:lnTo>
                    <a:pt x="22322" y="47983"/>
                  </a:lnTo>
                  <a:lnTo>
                    <a:pt x="22845" y="46412"/>
                  </a:lnTo>
                  <a:lnTo>
                    <a:pt x="23367" y="46020"/>
                  </a:lnTo>
                  <a:lnTo>
                    <a:pt x="23890" y="45038"/>
                  </a:lnTo>
                  <a:lnTo>
                    <a:pt x="23367" y="44870"/>
                  </a:lnTo>
                  <a:lnTo>
                    <a:pt x="23367" y="44477"/>
                  </a:lnTo>
                  <a:lnTo>
                    <a:pt x="22322" y="43692"/>
                  </a:lnTo>
                  <a:lnTo>
                    <a:pt x="21451" y="43299"/>
                  </a:lnTo>
                  <a:lnTo>
                    <a:pt x="21277" y="42710"/>
                  </a:lnTo>
                  <a:lnTo>
                    <a:pt x="20953" y="42121"/>
                  </a:lnTo>
                  <a:lnTo>
                    <a:pt x="20953" y="41533"/>
                  </a:lnTo>
                  <a:lnTo>
                    <a:pt x="20082" y="40775"/>
                  </a:lnTo>
                  <a:lnTo>
                    <a:pt x="20082" y="40383"/>
                  </a:lnTo>
                  <a:lnTo>
                    <a:pt x="21451" y="39401"/>
                  </a:lnTo>
                  <a:lnTo>
                    <a:pt x="20779" y="37242"/>
                  </a:lnTo>
                  <a:lnTo>
                    <a:pt x="20953" y="35896"/>
                  </a:lnTo>
                  <a:lnTo>
                    <a:pt x="23367" y="34914"/>
                  </a:lnTo>
                  <a:lnTo>
                    <a:pt x="24064" y="33540"/>
                  </a:lnTo>
                  <a:lnTo>
                    <a:pt x="23716" y="31409"/>
                  </a:lnTo>
                  <a:lnTo>
                    <a:pt x="24935" y="30623"/>
                  </a:lnTo>
                  <a:lnTo>
                    <a:pt x="25259" y="30623"/>
                  </a:lnTo>
                  <a:lnTo>
                    <a:pt x="26304" y="29249"/>
                  </a:lnTo>
                  <a:lnTo>
                    <a:pt x="27349" y="28464"/>
                  </a:lnTo>
                  <a:lnTo>
                    <a:pt x="27872" y="28464"/>
                  </a:lnTo>
                  <a:lnTo>
                    <a:pt x="28569" y="27511"/>
                  </a:lnTo>
                  <a:lnTo>
                    <a:pt x="28743" y="25940"/>
                  </a:lnTo>
                  <a:lnTo>
                    <a:pt x="29415" y="25548"/>
                  </a:lnTo>
                  <a:lnTo>
                    <a:pt x="29589" y="24762"/>
                  </a:lnTo>
                  <a:lnTo>
                    <a:pt x="30460" y="24370"/>
                  </a:lnTo>
                  <a:lnTo>
                    <a:pt x="30634" y="22827"/>
                  </a:lnTo>
                  <a:lnTo>
                    <a:pt x="32028" y="20472"/>
                  </a:lnTo>
                  <a:lnTo>
                    <a:pt x="32202" y="19490"/>
                  </a:lnTo>
                  <a:lnTo>
                    <a:pt x="32376" y="18733"/>
                  </a:lnTo>
                  <a:lnTo>
                    <a:pt x="32376" y="17555"/>
                  </a:lnTo>
                  <a:lnTo>
                    <a:pt x="31854" y="16573"/>
                  </a:lnTo>
                  <a:lnTo>
                    <a:pt x="32028" y="15003"/>
                  </a:lnTo>
                  <a:lnTo>
                    <a:pt x="31854" y="14610"/>
                  </a:lnTo>
                  <a:lnTo>
                    <a:pt x="31505" y="13068"/>
                  </a:lnTo>
                  <a:lnTo>
                    <a:pt x="30634" y="12675"/>
                  </a:lnTo>
                  <a:lnTo>
                    <a:pt x="30460" y="11301"/>
                  </a:lnTo>
                  <a:lnTo>
                    <a:pt x="31331" y="10909"/>
                  </a:lnTo>
                  <a:lnTo>
                    <a:pt x="31854" y="8581"/>
                  </a:lnTo>
                  <a:lnTo>
                    <a:pt x="32725" y="8188"/>
                  </a:lnTo>
                  <a:lnTo>
                    <a:pt x="35487" y="7796"/>
                  </a:lnTo>
                  <a:lnTo>
                    <a:pt x="35313" y="8385"/>
                  </a:lnTo>
                  <a:lnTo>
                    <a:pt x="36184" y="9366"/>
                  </a:lnTo>
                  <a:lnTo>
                    <a:pt x="37030" y="10123"/>
                  </a:lnTo>
                  <a:lnTo>
                    <a:pt x="37727" y="9170"/>
                  </a:lnTo>
                  <a:lnTo>
                    <a:pt x="38423" y="8188"/>
                  </a:lnTo>
                  <a:lnTo>
                    <a:pt x="39294" y="7796"/>
                  </a:lnTo>
                  <a:lnTo>
                    <a:pt x="39469" y="10123"/>
                  </a:lnTo>
                  <a:lnTo>
                    <a:pt x="39294" y="13657"/>
                  </a:lnTo>
                  <a:lnTo>
                    <a:pt x="39469" y="15396"/>
                  </a:lnTo>
                  <a:lnTo>
                    <a:pt x="39469" y="15985"/>
                  </a:lnTo>
                  <a:lnTo>
                    <a:pt x="40340" y="16377"/>
                  </a:lnTo>
                  <a:lnTo>
                    <a:pt x="41186" y="17555"/>
                  </a:lnTo>
                  <a:lnTo>
                    <a:pt x="42405" y="19686"/>
                  </a:lnTo>
                  <a:lnTo>
                    <a:pt x="42754" y="20275"/>
                  </a:lnTo>
                  <a:lnTo>
                    <a:pt x="43450" y="20275"/>
                  </a:lnTo>
                  <a:lnTo>
                    <a:pt x="44321" y="20668"/>
                  </a:lnTo>
                  <a:lnTo>
                    <a:pt x="46735" y="21060"/>
                  </a:lnTo>
                  <a:lnTo>
                    <a:pt x="48303" y="20472"/>
                  </a:lnTo>
                  <a:lnTo>
                    <a:pt x="49672" y="20668"/>
                  </a:lnTo>
                  <a:lnTo>
                    <a:pt x="50020" y="19097"/>
                  </a:lnTo>
                  <a:lnTo>
                    <a:pt x="50020" y="18508"/>
                  </a:lnTo>
                  <a:lnTo>
                    <a:pt x="50543" y="17555"/>
                  </a:lnTo>
                  <a:lnTo>
                    <a:pt x="50891" y="17555"/>
                  </a:lnTo>
                  <a:lnTo>
                    <a:pt x="52285" y="18340"/>
                  </a:lnTo>
                  <a:lnTo>
                    <a:pt x="54002" y="17359"/>
                  </a:lnTo>
                  <a:lnTo>
                    <a:pt x="54699" y="16573"/>
                  </a:lnTo>
                  <a:lnTo>
                    <a:pt x="56441" y="16377"/>
                  </a:lnTo>
                  <a:lnTo>
                    <a:pt x="57461" y="15592"/>
                  </a:lnTo>
                  <a:lnTo>
                    <a:pt x="58158" y="16377"/>
                  </a:lnTo>
                  <a:lnTo>
                    <a:pt x="59203" y="15592"/>
                  </a:lnTo>
                  <a:lnTo>
                    <a:pt x="60597" y="17359"/>
                  </a:lnTo>
                  <a:lnTo>
                    <a:pt x="61094" y="17555"/>
                  </a:lnTo>
                  <a:lnTo>
                    <a:pt x="60746" y="19294"/>
                  </a:lnTo>
                  <a:lnTo>
                    <a:pt x="61269" y="19686"/>
                  </a:lnTo>
                  <a:lnTo>
                    <a:pt x="61094" y="21257"/>
                  </a:lnTo>
                  <a:lnTo>
                    <a:pt x="61269" y="21453"/>
                  </a:lnTo>
                  <a:lnTo>
                    <a:pt x="63359" y="22827"/>
                  </a:lnTo>
                  <a:lnTo>
                    <a:pt x="63359" y="24370"/>
                  </a:lnTo>
                  <a:lnTo>
                    <a:pt x="63185" y="24959"/>
                  </a:lnTo>
                  <a:lnTo>
                    <a:pt x="64379" y="25548"/>
                  </a:lnTo>
                  <a:lnTo>
                    <a:pt x="65250" y="24762"/>
                  </a:lnTo>
                  <a:lnTo>
                    <a:pt x="65425" y="24959"/>
                  </a:lnTo>
                  <a:lnTo>
                    <a:pt x="66818" y="24959"/>
                  </a:lnTo>
                  <a:lnTo>
                    <a:pt x="68560" y="22996"/>
                  </a:lnTo>
                  <a:lnTo>
                    <a:pt x="68038" y="22042"/>
                  </a:lnTo>
                  <a:lnTo>
                    <a:pt x="67863" y="21846"/>
                  </a:lnTo>
                  <a:lnTo>
                    <a:pt x="66992" y="20079"/>
                  </a:lnTo>
                  <a:lnTo>
                    <a:pt x="65773" y="19097"/>
                  </a:lnTo>
                  <a:lnTo>
                    <a:pt x="65599" y="17948"/>
                  </a:lnTo>
                  <a:lnTo>
                    <a:pt x="65773" y="17359"/>
                  </a:lnTo>
                  <a:lnTo>
                    <a:pt x="66470" y="16573"/>
                  </a:lnTo>
                  <a:lnTo>
                    <a:pt x="66818" y="15592"/>
                  </a:lnTo>
                  <a:lnTo>
                    <a:pt x="67863" y="15003"/>
                  </a:lnTo>
                  <a:lnTo>
                    <a:pt x="68038" y="13825"/>
                  </a:lnTo>
                  <a:lnTo>
                    <a:pt x="67689" y="13264"/>
                  </a:lnTo>
                  <a:lnTo>
                    <a:pt x="67341" y="12872"/>
                  </a:lnTo>
                  <a:lnTo>
                    <a:pt x="66818" y="12283"/>
                  </a:lnTo>
                  <a:lnTo>
                    <a:pt x="65425" y="13068"/>
                  </a:lnTo>
                  <a:lnTo>
                    <a:pt x="64056" y="12872"/>
                  </a:lnTo>
                  <a:lnTo>
                    <a:pt x="63708" y="12086"/>
                  </a:lnTo>
                  <a:lnTo>
                    <a:pt x="63011" y="11890"/>
                  </a:lnTo>
                  <a:lnTo>
                    <a:pt x="63185" y="10909"/>
                  </a:lnTo>
                  <a:lnTo>
                    <a:pt x="63185" y="8188"/>
                  </a:lnTo>
                  <a:lnTo>
                    <a:pt x="63185" y="7403"/>
                  </a:lnTo>
                  <a:lnTo>
                    <a:pt x="63011" y="5833"/>
                  </a:lnTo>
                  <a:lnTo>
                    <a:pt x="64579" y="4487"/>
                  </a:lnTo>
                  <a:lnTo>
                    <a:pt x="64579" y="3701"/>
                  </a:lnTo>
                  <a:lnTo>
                    <a:pt x="65250" y="3505"/>
                  </a:lnTo>
                  <a:lnTo>
                    <a:pt x="65425" y="1346"/>
                  </a:lnTo>
                  <a:lnTo>
                    <a:pt x="66121" y="1346"/>
                  </a:lnTo>
                  <a:lnTo>
                    <a:pt x="68734" y="392"/>
                  </a:lnTo>
                  <a:lnTo>
                    <a:pt x="70103" y="785"/>
                  </a:lnTo>
                  <a:lnTo>
                    <a:pt x="70974" y="0"/>
                  </a:lnTo>
                  <a:lnTo>
                    <a:pt x="71845" y="1149"/>
                  </a:lnTo>
                  <a:lnTo>
                    <a:pt x="71148" y="2523"/>
                  </a:lnTo>
                  <a:lnTo>
                    <a:pt x="71497" y="3701"/>
                  </a:lnTo>
                  <a:lnTo>
                    <a:pt x="72517" y="3701"/>
                  </a:lnTo>
                  <a:lnTo>
                    <a:pt x="73562" y="4683"/>
                  </a:lnTo>
                  <a:lnTo>
                    <a:pt x="73737" y="5047"/>
                  </a:lnTo>
                  <a:lnTo>
                    <a:pt x="74956" y="5047"/>
                  </a:lnTo>
                  <a:lnTo>
                    <a:pt x="75304" y="5468"/>
                  </a:lnTo>
                  <a:lnTo>
                    <a:pt x="76001" y="4683"/>
                  </a:lnTo>
                  <a:lnTo>
                    <a:pt x="77892" y="5468"/>
                  </a:lnTo>
                  <a:lnTo>
                    <a:pt x="78589" y="5047"/>
                  </a:lnTo>
                  <a:lnTo>
                    <a:pt x="79112" y="5636"/>
                  </a:lnTo>
                  <a:lnTo>
                    <a:pt x="79635" y="6225"/>
                  </a:lnTo>
                  <a:lnTo>
                    <a:pt x="79983" y="7403"/>
                  </a:lnTo>
                  <a:lnTo>
                    <a:pt x="80829" y="8385"/>
                  </a:lnTo>
                  <a:lnTo>
                    <a:pt x="82919" y="8385"/>
                  </a:lnTo>
                  <a:lnTo>
                    <a:pt x="84139" y="9170"/>
                  </a:lnTo>
                  <a:lnTo>
                    <a:pt x="85856" y="10123"/>
                  </a:lnTo>
                  <a:lnTo>
                    <a:pt x="86901" y="11301"/>
                  </a:lnTo>
                  <a:lnTo>
                    <a:pt x="86727" y="12872"/>
                  </a:lnTo>
                  <a:lnTo>
                    <a:pt x="87250" y="13825"/>
                  </a:lnTo>
                  <a:lnTo>
                    <a:pt x="86379" y="15592"/>
                  </a:lnTo>
                  <a:lnTo>
                    <a:pt x="84811" y="15788"/>
                  </a:lnTo>
                  <a:lnTo>
                    <a:pt x="83616" y="16377"/>
                  </a:lnTo>
                  <a:lnTo>
                    <a:pt x="83616" y="16770"/>
                  </a:lnTo>
                  <a:lnTo>
                    <a:pt x="82919" y="16966"/>
                  </a:lnTo>
                  <a:lnTo>
                    <a:pt x="82571" y="17751"/>
                  </a:lnTo>
                  <a:lnTo>
                    <a:pt x="84487" y="19097"/>
                  </a:lnTo>
                  <a:lnTo>
                    <a:pt x="84985" y="20472"/>
                  </a:lnTo>
                  <a:lnTo>
                    <a:pt x="84313" y="21453"/>
                  </a:lnTo>
                  <a:lnTo>
                    <a:pt x="84985" y="22435"/>
                  </a:lnTo>
                  <a:lnTo>
                    <a:pt x="85159" y="23977"/>
                  </a:lnTo>
                  <a:lnTo>
                    <a:pt x="84811" y="24959"/>
                  </a:lnTo>
                  <a:lnTo>
                    <a:pt x="84811" y="25155"/>
                  </a:lnTo>
                  <a:lnTo>
                    <a:pt x="83616" y="27511"/>
                  </a:lnTo>
                  <a:lnTo>
                    <a:pt x="84313" y="28857"/>
                  </a:lnTo>
                  <a:lnTo>
                    <a:pt x="84139" y="29838"/>
                  </a:lnTo>
                  <a:lnTo>
                    <a:pt x="83442" y="32951"/>
                  </a:lnTo>
                  <a:lnTo>
                    <a:pt x="82048" y="34325"/>
                  </a:lnTo>
                  <a:lnTo>
                    <a:pt x="81177" y="35307"/>
                  </a:lnTo>
                  <a:lnTo>
                    <a:pt x="81177" y="37046"/>
                  </a:lnTo>
                  <a:lnTo>
                    <a:pt x="80829" y="37634"/>
                  </a:lnTo>
                  <a:lnTo>
                    <a:pt x="80157" y="39009"/>
                  </a:lnTo>
                  <a:lnTo>
                    <a:pt x="79635" y="40383"/>
                  </a:lnTo>
                  <a:lnTo>
                    <a:pt x="81177" y="40775"/>
                  </a:lnTo>
                  <a:lnTo>
                    <a:pt x="81526" y="42514"/>
                  </a:lnTo>
                  <a:lnTo>
                    <a:pt x="81526" y="43103"/>
                  </a:lnTo>
                  <a:lnTo>
                    <a:pt x="81874" y="43496"/>
                  </a:lnTo>
                  <a:lnTo>
                    <a:pt x="82048" y="44870"/>
                  </a:lnTo>
                  <a:lnTo>
                    <a:pt x="81874" y="45262"/>
                  </a:lnTo>
                  <a:lnTo>
                    <a:pt x="81526" y="45823"/>
                  </a:lnTo>
                  <a:lnTo>
                    <a:pt x="81874" y="46412"/>
                  </a:lnTo>
                  <a:lnTo>
                    <a:pt x="81874" y="49553"/>
                  </a:lnTo>
                  <a:lnTo>
                    <a:pt x="82745" y="49721"/>
                  </a:lnTo>
                  <a:lnTo>
                    <a:pt x="83616" y="50114"/>
                  </a:lnTo>
                  <a:lnTo>
                    <a:pt x="82919" y="50703"/>
                  </a:lnTo>
                  <a:lnTo>
                    <a:pt x="83442" y="51881"/>
                  </a:lnTo>
                  <a:lnTo>
                    <a:pt x="83616" y="52273"/>
                  </a:lnTo>
                  <a:lnTo>
                    <a:pt x="85159" y="51684"/>
                  </a:lnTo>
                  <a:lnTo>
                    <a:pt x="85856" y="51292"/>
                  </a:lnTo>
                  <a:lnTo>
                    <a:pt x="87424" y="50703"/>
                  </a:lnTo>
                  <a:lnTo>
                    <a:pt x="87598" y="50899"/>
                  </a:lnTo>
                  <a:lnTo>
                    <a:pt x="88295" y="49553"/>
                  </a:lnTo>
                  <a:lnTo>
                    <a:pt x="88469" y="49161"/>
                  </a:lnTo>
                  <a:lnTo>
                    <a:pt x="89664" y="48964"/>
                  </a:lnTo>
                  <a:lnTo>
                    <a:pt x="90012" y="48768"/>
                  </a:lnTo>
                  <a:lnTo>
                    <a:pt x="90709" y="48768"/>
                  </a:lnTo>
                  <a:lnTo>
                    <a:pt x="92102" y="48768"/>
                  </a:lnTo>
                  <a:lnTo>
                    <a:pt x="92277" y="49161"/>
                  </a:lnTo>
                  <a:lnTo>
                    <a:pt x="92948" y="48572"/>
                  </a:lnTo>
                  <a:lnTo>
                    <a:pt x="93994" y="48964"/>
                  </a:lnTo>
                  <a:lnTo>
                    <a:pt x="95039" y="48768"/>
                  </a:lnTo>
                  <a:lnTo>
                    <a:pt x="95910" y="49161"/>
                  </a:lnTo>
                  <a:lnTo>
                    <a:pt x="94516" y="51684"/>
                  </a:lnTo>
                  <a:lnTo>
                    <a:pt x="92600" y="54629"/>
                  </a:lnTo>
                  <a:lnTo>
                    <a:pt x="91406" y="56957"/>
                  </a:lnTo>
                  <a:lnTo>
                    <a:pt x="89664" y="59677"/>
                  </a:lnTo>
                  <a:lnTo>
                    <a:pt x="86901" y="62986"/>
                  </a:lnTo>
                  <a:lnTo>
                    <a:pt x="87250" y="64753"/>
                  </a:lnTo>
                  <a:lnTo>
                    <a:pt x="87250" y="65734"/>
                  </a:lnTo>
                  <a:lnTo>
                    <a:pt x="87424" y="67894"/>
                  </a:lnTo>
                  <a:lnTo>
                    <a:pt x="87424" y="68847"/>
                  </a:lnTo>
                  <a:lnTo>
                    <a:pt x="87598" y="70810"/>
                  </a:lnTo>
                  <a:lnTo>
                    <a:pt x="87598" y="72942"/>
                  </a:lnTo>
                  <a:lnTo>
                    <a:pt x="86727" y="72942"/>
                  </a:lnTo>
                  <a:lnTo>
                    <a:pt x="86901" y="73531"/>
                  </a:lnTo>
                  <a:lnTo>
                    <a:pt x="88121" y="73138"/>
                  </a:lnTo>
                  <a:lnTo>
                    <a:pt x="87772" y="74709"/>
                  </a:lnTo>
                  <a:lnTo>
                    <a:pt x="88295" y="74709"/>
                  </a:lnTo>
                  <a:lnTo>
                    <a:pt x="88643" y="74316"/>
                  </a:lnTo>
                  <a:lnTo>
                    <a:pt x="90535" y="74709"/>
                  </a:lnTo>
                  <a:lnTo>
                    <a:pt x="90709" y="75690"/>
                  </a:lnTo>
                  <a:lnTo>
                    <a:pt x="90883" y="75690"/>
                  </a:lnTo>
                  <a:lnTo>
                    <a:pt x="90012" y="77036"/>
                  </a:lnTo>
                  <a:lnTo>
                    <a:pt x="90535" y="77625"/>
                  </a:lnTo>
                  <a:lnTo>
                    <a:pt x="89315" y="78607"/>
                  </a:lnTo>
                  <a:lnTo>
                    <a:pt x="89315" y="79392"/>
                  </a:lnTo>
                  <a:lnTo>
                    <a:pt x="90535" y="79588"/>
                  </a:lnTo>
                  <a:lnTo>
                    <a:pt x="90186" y="80934"/>
                  </a:lnTo>
                  <a:lnTo>
                    <a:pt x="91406" y="80934"/>
                  </a:lnTo>
                  <a:lnTo>
                    <a:pt x="91057" y="82308"/>
                  </a:lnTo>
                  <a:lnTo>
                    <a:pt x="91580" y="82701"/>
                  </a:lnTo>
                  <a:lnTo>
                    <a:pt x="92102" y="82308"/>
                  </a:lnTo>
                  <a:lnTo>
                    <a:pt x="93297" y="80934"/>
                  </a:lnTo>
                  <a:lnTo>
                    <a:pt x="95562" y="83486"/>
                  </a:lnTo>
                  <a:lnTo>
                    <a:pt x="95736" y="83683"/>
                  </a:lnTo>
                  <a:lnTo>
                    <a:pt x="95910" y="84664"/>
                  </a:lnTo>
                  <a:lnTo>
                    <a:pt x="97279" y="85057"/>
                  </a:lnTo>
                  <a:lnTo>
                    <a:pt x="97801" y="85057"/>
                  </a:lnTo>
                  <a:lnTo>
                    <a:pt x="98150" y="85057"/>
                  </a:lnTo>
                  <a:lnTo>
                    <a:pt x="98324" y="85842"/>
                  </a:lnTo>
                  <a:lnTo>
                    <a:pt x="99717" y="86010"/>
                  </a:lnTo>
                  <a:lnTo>
                    <a:pt x="99717" y="87188"/>
                  </a:lnTo>
                  <a:lnTo>
                    <a:pt x="100240" y="87581"/>
                  </a:lnTo>
                  <a:lnTo>
                    <a:pt x="101435" y="88170"/>
                  </a:lnTo>
                  <a:lnTo>
                    <a:pt x="102306" y="88759"/>
                  </a:lnTo>
                  <a:lnTo>
                    <a:pt x="102131" y="90890"/>
                  </a:lnTo>
                  <a:lnTo>
                    <a:pt x="102828" y="91086"/>
                  </a:lnTo>
                  <a:lnTo>
                    <a:pt x="103699" y="90890"/>
                  </a:lnTo>
                  <a:lnTo>
                    <a:pt x="103873" y="91086"/>
                  </a:lnTo>
                  <a:lnTo>
                    <a:pt x="104396" y="91086"/>
                  </a:lnTo>
                  <a:lnTo>
                    <a:pt x="104048" y="92068"/>
                  </a:lnTo>
                  <a:lnTo>
                    <a:pt x="103699" y="92853"/>
                  </a:lnTo>
                  <a:lnTo>
                    <a:pt x="104396" y="93638"/>
                  </a:lnTo>
                  <a:lnTo>
                    <a:pt x="105416" y="94227"/>
                  </a:lnTo>
                  <a:lnTo>
                    <a:pt x="106287" y="94620"/>
                  </a:lnTo>
                  <a:lnTo>
                    <a:pt x="106462" y="93246"/>
                  </a:lnTo>
                  <a:lnTo>
                    <a:pt x="107681" y="94031"/>
                  </a:lnTo>
                  <a:lnTo>
                    <a:pt x="108029" y="92853"/>
                  </a:lnTo>
                  <a:lnTo>
                    <a:pt x="108204" y="92460"/>
                  </a:lnTo>
                  <a:lnTo>
                    <a:pt x="110443" y="93638"/>
                  </a:lnTo>
                  <a:lnTo>
                    <a:pt x="110618" y="93638"/>
                  </a:lnTo>
                  <a:lnTo>
                    <a:pt x="109572" y="94620"/>
                  </a:lnTo>
                  <a:lnTo>
                    <a:pt x="109746" y="95181"/>
                  </a:lnTo>
                  <a:lnTo>
                    <a:pt x="109398" y="96555"/>
                  </a:lnTo>
                  <a:lnTo>
                    <a:pt x="109572" y="96751"/>
                  </a:lnTo>
                  <a:lnTo>
                    <a:pt x="110618" y="96751"/>
                  </a:lnTo>
                  <a:lnTo>
                    <a:pt x="111663" y="97340"/>
                  </a:lnTo>
                  <a:lnTo>
                    <a:pt x="111837" y="97536"/>
                  </a:lnTo>
                  <a:lnTo>
                    <a:pt x="112534" y="97536"/>
                  </a:lnTo>
                  <a:lnTo>
                    <a:pt x="113380" y="96947"/>
                  </a:lnTo>
                  <a:lnTo>
                    <a:pt x="113380" y="97733"/>
                  </a:lnTo>
                  <a:lnTo>
                    <a:pt x="113031" y="98518"/>
                  </a:lnTo>
                  <a:lnTo>
                    <a:pt x="113902" y="99471"/>
                  </a:lnTo>
                  <a:lnTo>
                    <a:pt x="114599" y="99471"/>
                  </a:lnTo>
                  <a:lnTo>
                    <a:pt x="115819" y="100453"/>
                  </a:lnTo>
                </a:path>
              </a:pathLst>
            </a:custGeom>
            <a:solidFill>
              <a:srgbClr val="D8D8D8"/>
            </a:solidFill>
            <a:ln w="19050" cap="flat" cmpd="sng">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64" name="Shape 3164"/>
            <p:cNvSpPr/>
            <p:nvPr/>
          </p:nvSpPr>
          <p:spPr>
            <a:xfrm>
              <a:off x="14855189" y="3666901"/>
              <a:ext cx="20710" cy="20711"/>
            </a:xfrm>
            <a:custGeom>
              <a:avLst/>
              <a:gdLst/>
              <a:ahLst/>
              <a:cxnLst/>
              <a:rect l="0" t="0" r="0" b="0"/>
              <a:pathLst>
                <a:path w="120000" h="120000" extrusionOk="0">
                  <a:moveTo>
                    <a:pt x="58604" y="0"/>
                  </a:moveTo>
                  <a:lnTo>
                    <a:pt x="117209" y="0"/>
                  </a:lnTo>
                  <a:lnTo>
                    <a:pt x="78139" y="117142"/>
                  </a:lnTo>
                  <a:lnTo>
                    <a:pt x="0" y="117142"/>
                  </a:lnTo>
                  <a:lnTo>
                    <a:pt x="58604"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65" name="Shape 3165"/>
            <p:cNvSpPr/>
            <p:nvPr/>
          </p:nvSpPr>
          <p:spPr>
            <a:xfrm>
              <a:off x="14741276" y="4652814"/>
              <a:ext cx="6212" cy="4141"/>
            </a:xfrm>
            <a:custGeom>
              <a:avLst/>
              <a:gdLst/>
              <a:ahLst/>
              <a:cxnLst/>
              <a:rect l="0" t="0" r="0" b="0"/>
              <a:pathLst>
                <a:path w="120000" h="120000" extrusionOk="0">
                  <a:moveTo>
                    <a:pt x="0" y="102857"/>
                  </a:moveTo>
                  <a:lnTo>
                    <a:pt x="56000" y="0"/>
                  </a:lnTo>
                  <a:lnTo>
                    <a:pt x="112000" y="102857"/>
                  </a:lnTo>
                  <a:lnTo>
                    <a:pt x="0" y="102857"/>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66" name="Shape 3166"/>
            <p:cNvSpPr/>
            <p:nvPr/>
          </p:nvSpPr>
          <p:spPr>
            <a:xfrm>
              <a:off x="14658434" y="4652814"/>
              <a:ext cx="4141" cy="12426"/>
            </a:xfrm>
            <a:custGeom>
              <a:avLst/>
              <a:gdLst/>
              <a:ahLst/>
              <a:cxnLst/>
              <a:rect l="0" t="0" r="0" b="0"/>
              <a:pathLst>
                <a:path w="120000" h="120000" extrusionOk="0">
                  <a:moveTo>
                    <a:pt x="105000" y="0"/>
                  </a:moveTo>
                  <a:lnTo>
                    <a:pt x="0" y="115714"/>
                  </a:lnTo>
                  <a:lnTo>
                    <a:pt x="0" y="85714"/>
                  </a:lnTo>
                  <a:lnTo>
                    <a:pt x="10500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67" name="Shape 3167"/>
            <p:cNvSpPr/>
            <p:nvPr/>
          </p:nvSpPr>
          <p:spPr>
            <a:xfrm>
              <a:off x="14741276" y="4652814"/>
              <a:ext cx="6212" cy="4141"/>
            </a:xfrm>
            <a:custGeom>
              <a:avLst/>
              <a:gdLst/>
              <a:ahLst/>
              <a:cxnLst/>
              <a:rect l="0" t="0" r="0" b="0"/>
              <a:pathLst>
                <a:path w="120000" h="120000" extrusionOk="0">
                  <a:moveTo>
                    <a:pt x="56000" y="0"/>
                  </a:moveTo>
                  <a:lnTo>
                    <a:pt x="112000" y="102857"/>
                  </a:lnTo>
                  <a:lnTo>
                    <a:pt x="0" y="102857"/>
                  </a:lnTo>
                  <a:lnTo>
                    <a:pt x="5600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68" name="Shape 3168"/>
            <p:cNvSpPr/>
            <p:nvPr/>
          </p:nvSpPr>
          <p:spPr>
            <a:xfrm>
              <a:off x="14658434" y="4652814"/>
              <a:ext cx="4141" cy="12426"/>
            </a:xfrm>
            <a:custGeom>
              <a:avLst/>
              <a:gdLst/>
              <a:ahLst/>
              <a:cxnLst/>
              <a:rect l="0" t="0" r="0" b="0"/>
              <a:pathLst>
                <a:path w="120000" h="120000" extrusionOk="0">
                  <a:moveTo>
                    <a:pt x="0" y="115714"/>
                  </a:moveTo>
                  <a:lnTo>
                    <a:pt x="0" y="85714"/>
                  </a:lnTo>
                  <a:lnTo>
                    <a:pt x="105000" y="0"/>
                  </a:lnTo>
                  <a:lnTo>
                    <a:pt x="0" y="115714"/>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69" name="Shape 3169"/>
            <p:cNvSpPr/>
            <p:nvPr/>
          </p:nvSpPr>
          <p:spPr>
            <a:xfrm>
              <a:off x="13051253" y="3173943"/>
              <a:ext cx="2002762" cy="2473065"/>
            </a:xfrm>
            <a:custGeom>
              <a:avLst/>
              <a:gdLst/>
              <a:ahLst/>
              <a:cxnLst/>
              <a:rect l="0" t="0" r="0" b="0"/>
              <a:pathLst>
                <a:path w="120000" h="120000" extrusionOk="0">
                  <a:moveTo>
                    <a:pt x="75724" y="97171"/>
                  </a:moveTo>
                  <a:lnTo>
                    <a:pt x="76511" y="97786"/>
                  </a:lnTo>
                  <a:lnTo>
                    <a:pt x="78087" y="98105"/>
                  </a:lnTo>
                  <a:lnTo>
                    <a:pt x="78284" y="98105"/>
                  </a:lnTo>
                  <a:lnTo>
                    <a:pt x="78481" y="98583"/>
                  </a:lnTo>
                  <a:lnTo>
                    <a:pt x="79268" y="98743"/>
                  </a:lnTo>
                  <a:lnTo>
                    <a:pt x="80028" y="99221"/>
                  </a:lnTo>
                  <a:lnTo>
                    <a:pt x="80618" y="99540"/>
                  </a:lnTo>
                  <a:lnTo>
                    <a:pt x="80815" y="99540"/>
                  </a:lnTo>
                  <a:lnTo>
                    <a:pt x="81012" y="99381"/>
                  </a:lnTo>
                  <a:lnTo>
                    <a:pt x="81800" y="99221"/>
                  </a:lnTo>
                  <a:lnTo>
                    <a:pt x="82194" y="98583"/>
                  </a:lnTo>
                  <a:lnTo>
                    <a:pt x="82587" y="97649"/>
                  </a:lnTo>
                  <a:lnTo>
                    <a:pt x="83375" y="97649"/>
                  </a:lnTo>
                  <a:lnTo>
                    <a:pt x="83741" y="97945"/>
                  </a:lnTo>
                  <a:lnTo>
                    <a:pt x="84331" y="97945"/>
                  </a:lnTo>
                  <a:lnTo>
                    <a:pt x="84528" y="98105"/>
                  </a:lnTo>
                  <a:lnTo>
                    <a:pt x="85513" y="97011"/>
                  </a:lnTo>
                  <a:lnTo>
                    <a:pt x="85907" y="97649"/>
                  </a:lnTo>
                  <a:lnTo>
                    <a:pt x="89029" y="97649"/>
                  </a:lnTo>
                  <a:lnTo>
                    <a:pt x="89817" y="97786"/>
                  </a:lnTo>
                  <a:lnTo>
                    <a:pt x="90407" y="97786"/>
                  </a:lnTo>
                  <a:lnTo>
                    <a:pt x="90210" y="97011"/>
                  </a:lnTo>
                  <a:lnTo>
                    <a:pt x="90998" y="96533"/>
                  </a:lnTo>
                  <a:lnTo>
                    <a:pt x="91786" y="96214"/>
                  </a:lnTo>
                  <a:lnTo>
                    <a:pt x="91983" y="95576"/>
                  </a:lnTo>
                  <a:lnTo>
                    <a:pt x="91392" y="94938"/>
                  </a:lnTo>
                  <a:lnTo>
                    <a:pt x="91983" y="94619"/>
                  </a:lnTo>
                  <a:lnTo>
                    <a:pt x="91983" y="94300"/>
                  </a:lnTo>
                  <a:lnTo>
                    <a:pt x="92376" y="93981"/>
                  </a:lnTo>
                  <a:lnTo>
                    <a:pt x="92770" y="93844"/>
                  </a:lnTo>
                  <a:lnTo>
                    <a:pt x="92770" y="93981"/>
                  </a:lnTo>
                  <a:lnTo>
                    <a:pt x="94514" y="93981"/>
                  </a:lnTo>
                  <a:lnTo>
                    <a:pt x="95696" y="94140"/>
                  </a:lnTo>
                  <a:lnTo>
                    <a:pt x="95696" y="93981"/>
                  </a:lnTo>
                  <a:lnTo>
                    <a:pt x="97440" y="94300"/>
                  </a:lnTo>
                  <a:lnTo>
                    <a:pt x="97637" y="94619"/>
                  </a:lnTo>
                  <a:lnTo>
                    <a:pt x="97834" y="95576"/>
                  </a:lnTo>
                  <a:lnTo>
                    <a:pt x="98424" y="95895"/>
                  </a:lnTo>
                  <a:lnTo>
                    <a:pt x="98424" y="96852"/>
                  </a:lnTo>
                  <a:lnTo>
                    <a:pt x="99212" y="96852"/>
                  </a:lnTo>
                  <a:lnTo>
                    <a:pt x="99409" y="98105"/>
                  </a:lnTo>
                  <a:lnTo>
                    <a:pt x="99606" y="98424"/>
                  </a:lnTo>
                  <a:lnTo>
                    <a:pt x="100393" y="98105"/>
                  </a:lnTo>
                  <a:lnTo>
                    <a:pt x="100590" y="97786"/>
                  </a:lnTo>
                  <a:lnTo>
                    <a:pt x="100590" y="96533"/>
                  </a:lnTo>
                  <a:lnTo>
                    <a:pt x="101969" y="95895"/>
                  </a:lnTo>
                  <a:lnTo>
                    <a:pt x="101969" y="94938"/>
                  </a:lnTo>
                  <a:lnTo>
                    <a:pt x="103713" y="94938"/>
                  </a:lnTo>
                  <a:lnTo>
                    <a:pt x="104894" y="95576"/>
                  </a:lnTo>
                  <a:lnTo>
                    <a:pt x="105879" y="95097"/>
                  </a:lnTo>
                  <a:lnTo>
                    <a:pt x="106441" y="94778"/>
                  </a:lnTo>
                  <a:lnTo>
                    <a:pt x="106075" y="94300"/>
                  </a:lnTo>
                  <a:lnTo>
                    <a:pt x="105682" y="92409"/>
                  </a:lnTo>
                  <a:lnTo>
                    <a:pt x="105091" y="91771"/>
                  </a:lnTo>
                  <a:lnTo>
                    <a:pt x="104894" y="91771"/>
                  </a:lnTo>
                  <a:lnTo>
                    <a:pt x="104697" y="91133"/>
                  </a:lnTo>
                  <a:lnTo>
                    <a:pt x="104894" y="90973"/>
                  </a:lnTo>
                  <a:lnTo>
                    <a:pt x="106075" y="90336"/>
                  </a:lnTo>
                  <a:lnTo>
                    <a:pt x="106666" y="89401"/>
                  </a:lnTo>
                  <a:lnTo>
                    <a:pt x="108607" y="89561"/>
                  </a:lnTo>
                  <a:lnTo>
                    <a:pt x="108804" y="89880"/>
                  </a:lnTo>
                  <a:lnTo>
                    <a:pt x="109395" y="89880"/>
                  </a:lnTo>
                  <a:lnTo>
                    <a:pt x="110576" y="89720"/>
                  </a:lnTo>
                  <a:lnTo>
                    <a:pt x="111533" y="90655"/>
                  </a:lnTo>
                  <a:lnTo>
                    <a:pt x="111533" y="90973"/>
                  </a:lnTo>
                  <a:lnTo>
                    <a:pt x="112123" y="91930"/>
                  </a:lnTo>
                  <a:lnTo>
                    <a:pt x="112123" y="92409"/>
                  </a:lnTo>
                  <a:lnTo>
                    <a:pt x="113502" y="91930"/>
                  </a:lnTo>
                  <a:lnTo>
                    <a:pt x="114880" y="92568"/>
                  </a:lnTo>
                  <a:lnTo>
                    <a:pt x="115274" y="93981"/>
                  </a:lnTo>
                  <a:lnTo>
                    <a:pt x="117018" y="94300"/>
                  </a:lnTo>
                  <a:lnTo>
                    <a:pt x="119381" y="93366"/>
                  </a:lnTo>
                  <a:lnTo>
                    <a:pt x="119578" y="93366"/>
                  </a:lnTo>
                  <a:lnTo>
                    <a:pt x="119578" y="92409"/>
                  </a:lnTo>
                  <a:lnTo>
                    <a:pt x="119381" y="90518"/>
                  </a:lnTo>
                  <a:lnTo>
                    <a:pt x="119746" y="89561"/>
                  </a:lnTo>
                  <a:lnTo>
                    <a:pt x="119578" y="88764"/>
                  </a:lnTo>
                  <a:lnTo>
                    <a:pt x="119578" y="88604"/>
                  </a:lnTo>
                  <a:lnTo>
                    <a:pt x="119578" y="87328"/>
                  </a:lnTo>
                  <a:lnTo>
                    <a:pt x="119971" y="85278"/>
                  </a:lnTo>
                  <a:lnTo>
                    <a:pt x="118396" y="84640"/>
                  </a:lnTo>
                  <a:lnTo>
                    <a:pt x="118396" y="83523"/>
                  </a:lnTo>
                  <a:lnTo>
                    <a:pt x="117805" y="83068"/>
                  </a:lnTo>
                  <a:lnTo>
                    <a:pt x="117215" y="82270"/>
                  </a:lnTo>
                  <a:lnTo>
                    <a:pt x="117215" y="82430"/>
                  </a:lnTo>
                  <a:lnTo>
                    <a:pt x="115274" y="82749"/>
                  </a:lnTo>
                  <a:lnTo>
                    <a:pt x="114683" y="82111"/>
                  </a:lnTo>
                  <a:lnTo>
                    <a:pt x="114092" y="82270"/>
                  </a:lnTo>
                  <a:lnTo>
                    <a:pt x="113305" y="82270"/>
                  </a:lnTo>
                  <a:lnTo>
                    <a:pt x="113108" y="81473"/>
                  </a:lnTo>
                  <a:lnTo>
                    <a:pt x="112320" y="80675"/>
                  </a:lnTo>
                  <a:lnTo>
                    <a:pt x="113305" y="79878"/>
                  </a:lnTo>
                  <a:lnTo>
                    <a:pt x="112911" y="79081"/>
                  </a:lnTo>
                  <a:lnTo>
                    <a:pt x="112320" y="78944"/>
                  </a:lnTo>
                  <a:lnTo>
                    <a:pt x="111336" y="78625"/>
                  </a:lnTo>
                  <a:lnTo>
                    <a:pt x="111336" y="78306"/>
                  </a:lnTo>
                  <a:lnTo>
                    <a:pt x="111139" y="78146"/>
                  </a:lnTo>
                  <a:lnTo>
                    <a:pt x="109789" y="77190"/>
                  </a:lnTo>
                  <a:lnTo>
                    <a:pt x="109592" y="76711"/>
                  </a:lnTo>
                  <a:lnTo>
                    <a:pt x="108607" y="75936"/>
                  </a:lnTo>
                  <a:lnTo>
                    <a:pt x="108804" y="75458"/>
                  </a:lnTo>
                  <a:lnTo>
                    <a:pt x="109198" y="75299"/>
                  </a:lnTo>
                  <a:lnTo>
                    <a:pt x="109198" y="74661"/>
                  </a:lnTo>
                  <a:lnTo>
                    <a:pt x="108410" y="73863"/>
                  </a:lnTo>
                  <a:lnTo>
                    <a:pt x="107426" y="73863"/>
                  </a:lnTo>
                  <a:lnTo>
                    <a:pt x="106666" y="74023"/>
                  </a:lnTo>
                  <a:lnTo>
                    <a:pt x="106075" y="73704"/>
                  </a:lnTo>
                  <a:lnTo>
                    <a:pt x="105485" y="72428"/>
                  </a:lnTo>
                  <a:lnTo>
                    <a:pt x="105485" y="71175"/>
                  </a:lnTo>
                  <a:lnTo>
                    <a:pt x="105091" y="71015"/>
                  </a:lnTo>
                  <a:lnTo>
                    <a:pt x="105485" y="70856"/>
                  </a:lnTo>
                  <a:lnTo>
                    <a:pt x="105091" y="70696"/>
                  </a:lnTo>
                  <a:lnTo>
                    <a:pt x="104894" y="70696"/>
                  </a:lnTo>
                  <a:lnTo>
                    <a:pt x="104894" y="70218"/>
                  </a:lnTo>
                  <a:lnTo>
                    <a:pt x="104106" y="70377"/>
                  </a:lnTo>
                  <a:lnTo>
                    <a:pt x="103909" y="70856"/>
                  </a:lnTo>
                  <a:lnTo>
                    <a:pt x="103713" y="70377"/>
                  </a:lnTo>
                  <a:lnTo>
                    <a:pt x="102728" y="70856"/>
                  </a:lnTo>
                  <a:lnTo>
                    <a:pt x="101969" y="71015"/>
                  </a:lnTo>
                  <a:lnTo>
                    <a:pt x="101575" y="70856"/>
                  </a:lnTo>
                  <a:lnTo>
                    <a:pt x="101575" y="71175"/>
                  </a:lnTo>
                  <a:lnTo>
                    <a:pt x="101181" y="71175"/>
                  </a:lnTo>
                  <a:lnTo>
                    <a:pt x="101378" y="71653"/>
                  </a:lnTo>
                  <a:lnTo>
                    <a:pt x="100590" y="71494"/>
                  </a:lnTo>
                  <a:lnTo>
                    <a:pt x="100984" y="71653"/>
                  </a:lnTo>
                  <a:lnTo>
                    <a:pt x="100590" y="71949"/>
                  </a:lnTo>
                  <a:lnTo>
                    <a:pt x="99606" y="71949"/>
                  </a:lnTo>
                  <a:lnTo>
                    <a:pt x="100000" y="72428"/>
                  </a:lnTo>
                  <a:lnTo>
                    <a:pt x="99212" y="72587"/>
                  </a:lnTo>
                  <a:lnTo>
                    <a:pt x="98424" y="72587"/>
                  </a:lnTo>
                  <a:lnTo>
                    <a:pt x="98424" y="71949"/>
                  </a:lnTo>
                  <a:lnTo>
                    <a:pt x="97440" y="71949"/>
                  </a:lnTo>
                  <a:lnTo>
                    <a:pt x="96483" y="71175"/>
                  </a:lnTo>
                  <a:lnTo>
                    <a:pt x="96483" y="71653"/>
                  </a:lnTo>
                  <a:lnTo>
                    <a:pt x="95696" y="71949"/>
                  </a:lnTo>
                  <a:lnTo>
                    <a:pt x="94120" y="71494"/>
                  </a:lnTo>
                  <a:lnTo>
                    <a:pt x="93530" y="70856"/>
                  </a:lnTo>
                  <a:lnTo>
                    <a:pt x="93727" y="70058"/>
                  </a:lnTo>
                  <a:lnTo>
                    <a:pt x="93530" y="70058"/>
                  </a:lnTo>
                  <a:lnTo>
                    <a:pt x="93530" y="69580"/>
                  </a:lnTo>
                  <a:lnTo>
                    <a:pt x="93727" y="69420"/>
                  </a:lnTo>
                  <a:lnTo>
                    <a:pt x="93136" y="68782"/>
                  </a:lnTo>
                  <a:lnTo>
                    <a:pt x="92376" y="68623"/>
                  </a:lnTo>
                  <a:lnTo>
                    <a:pt x="92376" y="68486"/>
                  </a:lnTo>
                  <a:lnTo>
                    <a:pt x="92180" y="68008"/>
                  </a:lnTo>
                  <a:lnTo>
                    <a:pt x="91983" y="67848"/>
                  </a:lnTo>
                  <a:lnTo>
                    <a:pt x="92180" y="67051"/>
                  </a:lnTo>
                  <a:lnTo>
                    <a:pt x="91195" y="66573"/>
                  </a:lnTo>
                  <a:lnTo>
                    <a:pt x="90998" y="65775"/>
                  </a:lnTo>
                  <a:lnTo>
                    <a:pt x="89226" y="65160"/>
                  </a:lnTo>
                  <a:lnTo>
                    <a:pt x="89423" y="64978"/>
                  </a:lnTo>
                  <a:lnTo>
                    <a:pt x="89226" y="64681"/>
                  </a:lnTo>
                  <a:lnTo>
                    <a:pt x="89029" y="64044"/>
                  </a:lnTo>
                  <a:lnTo>
                    <a:pt x="90801" y="62927"/>
                  </a:lnTo>
                  <a:lnTo>
                    <a:pt x="90407" y="62768"/>
                  </a:lnTo>
                  <a:lnTo>
                    <a:pt x="89423" y="62768"/>
                  </a:lnTo>
                  <a:lnTo>
                    <a:pt x="89226" y="63246"/>
                  </a:lnTo>
                  <a:lnTo>
                    <a:pt x="88241" y="63406"/>
                  </a:lnTo>
                  <a:lnTo>
                    <a:pt x="88073" y="63246"/>
                  </a:lnTo>
                  <a:lnTo>
                    <a:pt x="88073" y="62927"/>
                  </a:lnTo>
                  <a:lnTo>
                    <a:pt x="89029" y="62768"/>
                  </a:lnTo>
                  <a:lnTo>
                    <a:pt x="88073" y="61811"/>
                  </a:lnTo>
                  <a:lnTo>
                    <a:pt x="88663" y="61492"/>
                  </a:lnTo>
                  <a:lnTo>
                    <a:pt x="88438" y="61173"/>
                  </a:lnTo>
                  <a:lnTo>
                    <a:pt x="88241" y="61173"/>
                  </a:lnTo>
                  <a:lnTo>
                    <a:pt x="89423" y="61036"/>
                  </a:lnTo>
                  <a:lnTo>
                    <a:pt x="88241" y="60717"/>
                  </a:lnTo>
                  <a:lnTo>
                    <a:pt x="88073" y="60398"/>
                  </a:lnTo>
                  <a:lnTo>
                    <a:pt x="88438" y="60717"/>
                  </a:lnTo>
                  <a:lnTo>
                    <a:pt x="89029" y="60398"/>
                  </a:lnTo>
                  <a:lnTo>
                    <a:pt x="88438" y="59920"/>
                  </a:lnTo>
                  <a:lnTo>
                    <a:pt x="88438" y="59122"/>
                  </a:lnTo>
                  <a:lnTo>
                    <a:pt x="87482" y="59441"/>
                  </a:lnTo>
                  <a:lnTo>
                    <a:pt x="87679" y="58803"/>
                  </a:lnTo>
                  <a:lnTo>
                    <a:pt x="87088" y="58325"/>
                  </a:lnTo>
                  <a:lnTo>
                    <a:pt x="87482" y="57550"/>
                  </a:lnTo>
                  <a:lnTo>
                    <a:pt x="88663" y="57368"/>
                  </a:lnTo>
                  <a:lnTo>
                    <a:pt x="88241" y="55955"/>
                  </a:lnTo>
                  <a:lnTo>
                    <a:pt x="89423" y="55158"/>
                  </a:lnTo>
                  <a:lnTo>
                    <a:pt x="90014" y="55796"/>
                  </a:lnTo>
                  <a:lnTo>
                    <a:pt x="91195" y="55796"/>
                  </a:lnTo>
                  <a:lnTo>
                    <a:pt x="92180" y="55318"/>
                  </a:lnTo>
                  <a:lnTo>
                    <a:pt x="92770" y="55318"/>
                  </a:lnTo>
                  <a:lnTo>
                    <a:pt x="92939" y="55955"/>
                  </a:lnTo>
                  <a:lnTo>
                    <a:pt x="92939" y="56115"/>
                  </a:lnTo>
                  <a:lnTo>
                    <a:pt x="94120" y="56912"/>
                  </a:lnTo>
                  <a:lnTo>
                    <a:pt x="94120" y="57368"/>
                  </a:lnTo>
                  <a:lnTo>
                    <a:pt x="94120" y="58006"/>
                  </a:lnTo>
                  <a:lnTo>
                    <a:pt x="94514" y="58325"/>
                  </a:lnTo>
                  <a:lnTo>
                    <a:pt x="95696" y="58484"/>
                  </a:lnTo>
                  <a:lnTo>
                    <a:pt x="96483" y="58006"/>
                  </a:lnTo>
                  <a:lnTo>
                    <a:pt x="96483" y="58165"/>
                  </a:lnTo>
                  <a:lnTo>
                    <a:pt x="96877" y="58165"/>
                  </a:lnTo>
                  <a:lnTo>
                    <a:pt x="97440" y="56274"/>
                  </a:lnTo>
                  <a:lnTo>
                    <a:pt x="98227" y="56593"/>
                  </a:lnTo>
                  <a:lnTo>
                    <a:pt x="99212" y="55477"/>
                  </a:lnTo>
                  <a:lnTo>
                    <a:pt x="99212" y="55318"/>
                  </a:lnTo>
                  <a:lnTo>
                    <a:pt x="97834" y="55158"/>
                  </a:lnTo>
                  <a:lnTo>
                    <a:pt x="97271" y="54361"/>
                  </a:lnTo>
                  <a:lnTo>
                    <a:pt x="97271" y="54201"/>
                  </a:lnTo>
                  <a:lnTo>
                    <a:pt x="97637" y="54361"/>
                  </a:lnTo>
                  <a:lnTo>
                    <a:pt x="99212" y="54361"/>
                  </a:lnTo>
                  <a:lnTo>
                    <a:pt x="99409" y="53745"/>
                  </a:lnTo>
                  <a:lnTo>
                    <a:pt x="100984" y="54201"/>
                  </a:lnTo>
                  <a:lnTo>
                    <a:pt x="101969" y="53586"/>
                  </a:lnTo>
                  <a:lnTo>
                    <a:pt x="102137" y="53745"/>
                  </a:lnTo>
                  <a:lnTo>
                    <a:pt x="102925" y="53586"/>
                  </a:lnTo>
                  <a:lnTo>
                    <a:pt x="102728" y="53108"/>
                  </a:lnTo>
                  <a:lnTo>
                    <a:pt x="101969" y="52151"/>
                  </a:lnTo>
                  <a:lnTo>
                    <a:pt x="102137" y="51513"/>
                  </a:lnTo>
                  <a:lnTo>
                    <a:pt x="101575" y="51513"/>
                  </a:lnTo>
                  <a:lnTo>
                    <a:pt x="101378" y="51672"/>
                  </a:lnTo>
                  <a:lnTo>
                    <a:pt x="100984" y="50237"/>
                  </a:lnTo>
                  <a:lnTo>
                    <a:pt x="100590" y="50100"/>
                  </a:lnTo>
                  <a:lnTo>
                    <a:pt x="100393" y="50100"/>
                  </a:lnTo>
                  <a:lnTo>
                    <a:pt x="100393" y="49941"/>
                  </a:lnTo>
                  <a:lnTo>
                    <a:pt x="100393" y="48984"/>
                  </a:lnTo>
                  <a:lnTo>
                    <a:pt x="100196" y="48984"/>
                  </a:lnTo>
                  <a:lnTo>
                    <a:pt x="99606" y="48984"/>
                  </a:lnTo>
                  <a:lnTo>
                    <a:pt x="99015" y="48346"/>
                  </a:lnTo>
                  <a:lnTo>
                    <a:pt x="97271" y="47867"/>
                  </a:lnTo>
                  <a:lnTo>
                    <a:pt x="96877" y="47070"/>
                  </a:lnTo>
                  <a:lnTo>
                    <a:pt x="97271" y="46774"/>
                  </a:lnTo>
                  <a:lnTo>
                    <a:pt x="96680" y="46136"/>
                  </a:lnTo>
                  <a:lnTo>
                    <a:pt x="96483" y="45498"/>
                  </a:lnTo>
                  <a:lnTo>
                    <a:pt x="96483" y="45338"/>
                  </a:lnTo>
                  <a:lnTo>
                    <a:pt x="96483" y="45019"/>
                  </a:lnTo>
                  <a:lnTo>
                    <a:pt x="95893" y="44222"/>
                  </a:lnTo>
                  <a:lnTo>
                    <a:pt x="96483" y="43425"/>
                  </a:lnTo>
                  <a:lnTo>
                    <a:pt x="95893" y="42650"/>
                  </a:lnTo>
                  <a:lnTo>
                    <a:pt x="95499" y="42331"/>
                  </a:lnTo>
                  <a:lnTo>
                    <a:pt x="94514" y="42012"/>
                  </a:lnTo>
                  <a:lnTo>
                    <a:pt x="94514" y="41534"/>
                  </a:lnTo>
                  <a:lnTo>
                    <a:pt x="94711" y="41055"/>
                  </a:lnTo>
                  <a:lnTo>
                    <a:pt x="95499" y="41534"/>
                  </a:lnTo>
                  <a:lnTo>
                    <a:pt x="95696" y="41215"/>
                  </a:lnTo>
                  <a:lnTo>
                    <a:pt x="94908" y="40258"/>
                  </a:lnTo>
                  <a:lnTo>
                    <a:pt x="95105" y="39460"/>
                  </a:lnTo>
                  <a:lnTo>
                    <a:pt x="93924" y="39460"/>
                  </a:lnTo>
                  <a:lnTo>
                    <a:pt x="93530" y="39005"/>
                  </a:lnTo>
                  <a:lnTo>
                    <a:pt x="93530" y="38686"/>
                  </a:lnTo>
                  <a:lnTo>
                    <a:pt x="93924" y="37410"/>
                  </a:lnTo>
                  <a:lnTo>
                    <a:pt x="93530" y="37091"/>
                  </a:lnTo>
                  <a:lnTo>
                    <a:pt x="91195" y="36612"/>
                  </a:lnTo>
                  <a:lnTo>
                    <a:pt x="90801" y="35678"/>
                  </a:lnTo>
                  <a:lnTo>
                    <a:pt x="89423" y="34402"/>
                  </a:lnTo>
                  <a:lnTo>
                    <a:pt x="89226" y="33605"/>
                  </a:lnTo>
                  <a:lnTo>
                    <a:pt x="89423" y="33286"/>
                  </a:lnTo>
                  <a:lnTo>
                    <a:pt x="90407" y="32329"/>
                  </a:lnTo>
                  <a:lnTo>
                    <a:pt x="91195" y="31395"/>
                  </a:lnTo>
                  <a:lnTo>
                    <a:pt x="91195" y="31235"/>
                  </a:lnTo>
                  <a:lnTo>
                    <a:pt x="91195" y="31076"/>
                  </a:lnTo>
                  <a:lnTo>
                    <a:pt x="91195" y="30438"/>
                  </a:lnTo>
                  <a:lnTo>
                    <a:pt x="90998" y="30119"/>
                  </a:lnTo>
                  <a:lnTo>
                    <a:pt x="90014" y="28388"/>
                  </a:lnTo>
                  <a:lnTo>
                    <a:pt x="91786" y="26633"/>
                  </a:lnTo>
                  <a:lnTo>
                    <a:pt x="94120" y="24742"/>
                  </a:lnTo>
                  <a:lnTo>
                    <a:pt x="95105" y="23945"/>
                  </a:lnTo>
                  <a:lnTo>
                    <a:pt x="95893" y="23307"/>
                  </a:lnTo>
                  <a:lnTo>
                    <a:pt x="96286" y="23147"/>
                  </a:lnTo>
                  <a:lnTo>
                    <a:pt x="96680" y="22828"/>
                  </a:lnTo>
                  <a:lnTo>
                    <a:pt x="97440" y="21712"/>
                  </a:lnTo>
                  <a:lnTo>
                    <a:pt x="97440" y="21553"/>
                  </a:lnTo>
                  <a:lnTo>
                    <a:pt x="97440" y="21416"/>
                  </a:lnTo>
                  <a:lnTo>
                    <a:pt x="97271" y="21416"/>
                  </a:lnTo>
                  <a:lnTo>
                    <a:pt x="96680" y="19662"/>
                  </a:lnTo>
                  <a:lnTo>
                    <a:pt x="96680" y="18545"/>
                  </a:lnTo>
                  <a:lnTo>
                    <a:pt x="94711" y="17748"/>
                  </a:lnTo>
                  <a:lnTo>
                    <a:pt x="93727" y="17133"/>
                  </a:lnTo>
                  <a:lnTo>
                    <a:pt x="92939" y="17133"/>
                  </a:lnTo>
                  <a:lnTo>
                    <a:pt x="92180" y="17133"/>
                  </a:lnTo>
                  <a:lnTo>
                    <a:pt x="91392" y="16176"/>
                  </a:lnTo>
                  <a:lnTo>
                    <a:pt x="91392" y="15538"/>
                  </a:lnTo>
                  <a:lnTo>
                    <a:pt x="90210" y="14740"/>
                  </a:lnTo>
                  <a:lnTo>
                    <a:pt x="89029" y="13328"/>
                  </a:lnTo>
                  <a:lnTo>
                    <a:pt x="88438" y="12530"/>
                  </a:lnTo>
                  <a:lnTo>
                    <a:pt x="85316" y="11414"/>
                  </a:lnTo>
                  <a:lnTo>
                    <a:pt x="85316" y="11254"/>
                  </a:lnTo>
                  <a:lnTo>
                    <a:pt x="84331" y="10617"/>
                  </a:lnTo>
                  <a:lnTo>
                    <a:pt x="84725" y="10161"/>
                  </a:lnTo>
                  <a:lnTo>
                    <a:pt x="83572" y="8247"/>
                  </a:lnTo>
                  <a:lnTo>
                    <a:pt x="84331" y="7290"/>
                  </a:lnTo>
                  <a:lnTo>
                    <a:pt x="84922" y="6835"/>
                  </a:lnTo>
                  <a:lnTo>
                    <a:pt x="85316" y="5240"/>
                  </a:lnTo>
                  <a:lnTo>
                    <a:pt x="85316" y="3804"/>
                  </a:lnTo>
                  <a:lnTo>
                    <a:pt x="85513" y="3485"/>
                  </a:lnTo>
                  <a:lnTo>
                    <a:pt x="85513" y="2711"/>
                  </a:lnTo>
                  <a:lnTo>
                    <a:pt x="84922" y="2232"/>
                  </a:lnTo>
                  <a:lnTo>
                    <a:pt x="85316" y="1275"/>
                  </a:lnTo>
                  <a:lnTo>
                    <a:pt x="84528" y="0"/>
                  </a:lnTo>
                  <a:lnTo>
                    <a:pt x="81012" y="637"/>
                  </a:lnTo>
                  <a:lnTo>
                    <a:pt x="79437" y="1435"/>
                  </a:lnTo>
                  <a:lnTo>
                    <a:pt x="78087" y="2073"/>
                  </a:lnTo>
                  <a:lnTo>
                    <a:pt x="77299" y="2711"/>
                  </a:lnTo>
                  <a:lnTo>
                    <a:pt x="78087" y="3030"/>
                  </a:lnTo>
                  <a:lnTo>
                    <a:pt x="78481" y="3804"/>
                  </a:lnTo>
                  <a:lnTo>
                    <a:pt x="77299" y="4602"/>
                  </a:lnTo>
                  <a:lnTo>
                    <a:pt x="76118" y="5080"/>
                  </a:lnTo>
                  <a:lnTo>
                    <a:pt x="76118" y="5718"/>
                  </a:lnTo>
                  <a:lnTo>
                    <a:pt x="74767" y="6197"/>
                  </a:lnTo>
                  <a:lnTo>
                    <a:pt x="72798" y="8088"/>
                  </a:lnTo>
                  <a:lnTo>
                    <a:pt x="70829" y="8247"/>
                  </a:lnTo>
                  <a:lnTo>
                    <a:pt x="69873" y="8247"/>
                  </a:lnTo>
                  <a:lnTo>
                    <a:pt x="67313" y="10298"/>
                  </a:lnTo>
                  <a:lnTo>
                    <a:pt x="68888" y="10936"/>
                  </a:lnTo>
                  <a:lnTo>
                    <a:pt x="69676" y="11733"/>
                  </a:lnTo>
                  <a:lnTo>
                    <a:pt x="70070" y="11892"/>
                  </a:lnTo>
                  <a:lnTo>
                    <a:pt x="71420" y="14262"/>
                  </a:lnTo>
                  <a:lnTo>
                    <a:pt x="70829" y="14740"/>
                  </a:lnTo>
                  <a:lnTo>
                    <a:pt x="70829" y="15538"/>
                  </a:lnTo>
                  <a:lnTo>
                    <a:pt x="70436" y="16335"/>
                  </a:lnTo>
                  <a:lnTo>
                    <a:pt x="69676" y="16335"/>
                  </a:lnTo>
                  <a:lnTo>
                    <a:pt x="68691" y="17611"/>
                  </a:lnTo>
                  <a:lnTo>
                    <a:pt x="65372" y="18067"/>
                  </a:lnTo>
                  <a:lnTo>
                    <a:pt x="64978" y="19343"/>
                  </a:lnTo>
                  <a:lnTo>
                    <a:pt x="65175" y="20778"/>
                  </a:lnTo>
                  <a:lnTo>
                    <a:pt x="64585" y="21416"/>
                  </a:lnTo>
                  <a:lnTo>
                    <a:pt x="64388" y="22509"/>
                  </a:lnTo>
                  <a:lnTo>
                    <a:pt x="64191" y="22509"/>
                  </a:lnTo>
                  <a:lnTo>
                    <a:pt x="63206" y="23307"/>
                  </a:lnTo>
                  <a:lnTo>
                    <a:pt x="59493" y="23626"/>
                  </a:lnTo>
                  <a:lnTo>
                    <a:pt x="58115" y="24423"/>
                  </a:lnTo>
                  <a:lnTo>
                    <a:pt x="57721" y="25836"/>
                  </a:lnTo>
                  <a:lnTo>
                    <a:pt x="57918" y="26793"/>
                  </a:lnTo>
                  <a:lnTo>
                    <a:pt x="57327" y="27431"/>
                  </a:lnTo>
                  <a:lnTo>
                    <a:pt x="57721" y="29800"/>
                  </a:lnTo>
                  <a:lnTo>
                    <a:pt x="57721" y="30598"/>
                  </a:lnTo>
                  <a:lnTo>
                    <a:pt x="57327" y="31235"/>
                  </a:lnTo>
                  <a:lnTo>
                    <a:pt x="57721" y="31873"/>
                  </a:lnTo>
                  <a:lnTo>
                    <a:pt x="57130" y="32192"/>
                  </a:lnTo>
                  <a:lnTo>
                    <a:pt x="57721" y="34083"/>
                  </a:lnTo>
                  <a:lnTo>
                    <a:pt x="58902" y="35678"/>
                  </a:lnTo>
                  <a:lnTo>
                    <a:pt x="60478" y="35997"/>
                  </a:lnTo>
                  <a:lnTo>
                    <a:pt x="60478" y="36453"/>
                  </a:lnTo>
                  <a:lnTo>
                    <a:pt x="60675" y="36772"/>
                  </a:lnTo>
                  <a:lnTo>
                    <a:pt x="60478" y="37410"/>
                  </a:lnTo>
                  <a:lnTo>
                    <a:pt x="60478" y="37569"/>
                  </a:lnTo>
                  <a:lnTo>
                    <a:pt x="60084" y="38048"/>
                  </a:lnTo>
                  <a:lnTo>
                    <a:pt x="59493" y="38526"/>
                  </a:lnTo>
                  <a:lnTo>
                    <a:pt x="59493" y="39005"/>
                  </a:lnTo>
                  <a:lnTo>
                    <a:pt x="59690" y="39620"/>
                  </a:lnTo>
                  <a:lnTo>
                    <a:pt x="60084" y="39779"/>
                  </a:lnTo>
                  <a:lnTo>
                    <a:pt x="59887" y="40258"/>
                  </a:lnTo>
                  <a:lnTo>
                    <a:pt x="60872" y="41055"/>
                  </a:lnTo>
                  <a:lnTo>
                    <a:pt x="60675" y="41534"/>
                  </a:lnTo>
                  <a:lnTo>
                    <a:pt x="60084" y="41534"/>
                  </a:lnTo>
                  <a:lnTo>
                    <a:pt x="58902" y="42650"/>
                  </a:lnTo>
                  <a:lnTo>
                    <a:pt x="58902" y="42787"/>
                  </a:lnTo>
                  <a:lnTo>
                    <a:pt x="58902" y="43425"/>
                  </a:lnTo>
                  <a:lnTo>
                    <a:pt x="58706" y="43265"/>
                  </a:lnTo>
                  <a:lnTo>
                    <a:pt x="57327" y="43265"/>
                  </a:lnTo>
                  <a:lnTo>
                    <a:pt x="56765" y="43128"/>
                  </a:lnTo>
                  <a:lnTo>
                    <a:pt x="54205" y="44063"/>
                  </a:lnTo>
                  <a:lnTo>
                    <a:pt x="51476" y="45498"/>
                  </a:lnTo>
                  <a:lnTo>
                    <a:pt x="51279" y="45657"/>
                  </a:lnTo>
                  <a:lnTo>
                    <a:pt x="50886" y="45498"/>
                  </a:lnTo>
                  <a:lnTo>
                    <a:pt x="49704" y="45338"/>
                  </a:lnTo>
                  <a:lnTo>
                    <a:pt x="49310" y="45338"/>
                  </a:lnTo>
                  <a:lnTo>
                    <a:pt x="48720" y="45498"/>
                  </a:lnTo>
                  <a:lnTo>
                    <a:pt x="46779" y="44700"/>
                  </a:lnTo>
                  <a:lnTo>
                    <a:pt x="45597" y="45019"/>
                  </a:lnTo>
                  <a:lnTo>
                    <a:pt x="45597" y="44700"/>
                  </a:lnTo>
                  <a:lnTo>
                    <a:pt x="43431" y="43425"/>
                  </a:lnTo>
                  <a:lnTo>
                    <a:pt x="42081" y="44222"/>
                  </a:lnTo>
                  <a:lnTo>
                    <a:pt x="40703" y="44063"/>
                  </a:lnTo>
                  <a:lnTo>
                    <a:pt x="39127" y="44222"/>
                  </a:lnTo>
                  <a:lnTo>
                    <a:pt x="37974" y="45498"/>
                  </a:lnTo>
                  <a:lnTo>
                    <a:pt x="36990" y="45817"/>
                  </a:lnTo>
                  <a:lnTo>
                    <a:pt x="36596" y="46295"/>
                  </a:lnTo>
                  <a:lnTo>
                    <a:pt x="34824" y="47548"/>
                  </a:lnTo>
                  <a:lnTo>
                    <a:pt x="34233" y="46910"/>
                  </a:lnTo>
                  <a:lnTo>
                    <a:pt x="32292" y="47548"/>
                  </a:lnTo>
                  <a:lnTo>
                    <a:pt x="29957" y="47548"/>
                  </a:lnTo>
                  <a:lnTo>
                    <a:pt x="29563" y="48027"/>
                  </a:lnTo>
                  <a:lnTo>
                    <a:pt x="27594" y="49462"/>
                  </a:lnTo>
                  <a:lnTo>
                    <a:pt x="26610" y="49143"/>
                  </a:lnTo>
                  <a:lnTo>
                    <a:pt x="24866" y="48984"/>
                  </a:lnTo>
                  <a:lnTo>
                    <a:pt x="24078" y="49303"/>
                  </a:lnTo>
                  <a:lnTo>
                    <a:pt x="23684" y="47548"/>
                  </a:lnTo>
                  <a:lnTo>
                    <a:pt x="23094" y="47708"/>
                  </a:lnTo>
                  <a:lnTo>
                    <a:pt x="22700" y="49462"/>
                  </a:lnTo>
                  <a:lnTo>
                    <a:pt x="22109" y="49781"/>
                  </a:lnTo>
                  <a:lnTo>
                    <a:pt x="22700" y="51513"/>
                  </a:lnTo>
                  <a:lnTo>
                    <a:pt x="23881" y="51991"/>
                  </a:lnTo>
                  <a:lnTo>
                    <a:pt x="25822" y="52948"/>
                  </a:lnTo>
                  <a:lnTo>
                    <a:pt x="25035" y="53905"/>
                  </a:lnTo>
                  <a:lnTo>
                    <a:pt x="24866" y="54999"/>
                  </a:lnTo>
                  <a:lnTo>
                    <a:pt x="23684" y="55477"/>
                  </a:lnTo>
                  <a:lnTo>
                    <a:pt x="23684" y="56593"/>
                  </a:lnTo>
                  <a:lnTo>
                    <a:pt x="22897" y="56593"/>
                  </a:lnTo>
                  <a:lnTo>
                    <a:pt x="22306" y="57231"/>
                  </a:lnTo>
                  <a:lnTo>
                    <a:pt x="23684" y="59122"/>
                  </a:lnTo>
                  <a:lnTo>
                    <a:pt x="23684" y="60239"/>
                  </a:lnTo>
                  <a:lnTo>
                    <a:pt x="23488" y="60717"/>
                  </a:lnTo>
                  <a:lnTo>
                    <a:pt x="22700" y="60717"/>
                  </a:lnTo>
                  <a:lnTo>
                    <a:pt x="21322" y="62130"/>
                  </a:lnTo>
                  <a:lnTo>
                    <a:pt x="20337" y="62608"/>
                  </a:lnTo>
                  <a:lnTo>
                    <a:pt x="19774" y="61811"/>
                  </a:lnTo>
                  <a:lnTo>
                    <a:pt x="18593" y="62130"/>
                  </a:lnTo>
                  <a:lnTo>
                    <a:pt x="17609" y="62130"/>
                  </a:lnTo>
                  <a:lnTo>
                    <a:pt x="17412" y="62449"/>
                  </a:lnTo>
                  <a:lnTo>
                    <a:pt x="15668" y="62927"/>
                  </a:lnTo>
                  <a:lnTo>
                    <a:pt x="15864" y="63246"/>
                  </a:lnTo>
                  <a:lnTo>
                    <a:pt x="15471" y="63725"/>
                  </a:lnTo>
                  <a:lnTo>
                    <a:pt x="14683" y="64363"/>
                  </a:lnTo>
                  <a:lnTo>
                    <a:pt x="14880" y="64681"/>
                  </a:lnTo>
                  <a:lnTo>
                    <a:pt x="12714" y="64818"/>
                  </a:lnTo>
                  <a:lnTo>
                    <a:pt x="12123" y="65160"/>
                  </a:lnTo>
                  <a:lnTo>
                    <a:pt x="12714" y="65935"/>
                  </a:lnTo>
                  <a:lnTo>
                    <a:pt x="10773" y="66732"/>
                  </a:lnTo>
                  <a:lnTo>
                    <a:pt x="10576" y="66413"/>
                  </a:lnTo>
                  <a:lnTo>
                    <a:pt x="9395" y="65935"/>
                  </a:lnTo>
                  <a:lnTo>
                    <a:pt x="6666" y="65160"/>
                  </a:lnTo>
                  <a:lnTo>
                    <a:pt x="5485" y="66254"/>
                  </a:lnTo>
                  <a:lnTo>
                    <a:pt x="4106" y="65775"/>
                  </a:lnTo>
                  <a:lnTo>
                    <a:pt x="2559" y="65935"/>
                  </a:lnTo>
                  <a:lnTo>
                    <a:pt x="2334" y="66732"/>
                  </a:lnTo>
                  <a:lnTo>
                    <a:pt x="787" y="67210"/>
                  </a:lnTo>
                  <a:lnTo>
                    <a:pt x="0" y="67848"/>
                  </a:lnTo>
                  <a:lnTo>
                    <a:pt x="984" y="68942"/>
                  </a:lnTo>
                  <a:lnTo>
                    <a:pt x="1575" y="69420"/>
                  </a:lnTo>
                  <a:lnTo>
                    <a:pt x="1772" y="70058"/>
                  </a:lnTo>
                  <a:lnTo>
                    <a:pt x="1969" y="71015"/>
                  </a:lnTo>
                  <a:lnTo>
                    <a:pt x="1969" y="71813"/>
                  </a:lnTo>
                  <a:lnTo>
                    <a:pt x="3713" y="71949"/>
                  </a:lnTo>
                  <a:lnTo>
                    <a:pt x="5485" y="72268"/>
                  </a:lnTo>
                  <a:lnTo>
                    <a:pt x="5682" y="72587"/>
                  </a:lnTo>
                  <a:lnTo>
                    <a:pt x="6075" y="73225"/>
                  </a:lnTo>
                  <a:lnTo>
                    <a:pt x="5288" y="73385"/>
                  </a:lnTo>
                  <a:lnTo>
                    <a:pt x="6469" y="74501"/>
                  </a:lnTo>
                  <a:lnTo>
                    <a:pt x="6272" y="75617"/>
                  </a:lnTo>
                  <a:lnTo>
                    <a:pt x="5485" y="76392"/>
                  </a:lnTo>
                  <a:lnTo>
                    <a:pt x="5682" y="77509"/>
                  </a:lnTo>
                  <a:lnTo>
                    <a:pt x="6469" y="78146"/>
                  </a:lnTo>
                  <a:lnTo>
                    <a:pt x="7426" y="78465"/>
                  </a:lnTo>
                  <a:lnTo>
                    <a:pt x="8213" y="78625"/>
                  </a:lnTo>
                  <a:lnTo>
                    <a:pt x="8804" y="79263"/>
                  </a:lnTo>
                  <a:lnTo>
                    <a:pt x="11729" y="80516"/>
                  </a:lnTo>
                  <a:lnTo>
                    <a:pt x="13502" y="80675"/>
                  </a:lnTo>
                  <a:lnTo>
                    <a:pt x="14289" y="79878"/>
                  </a:lnTo>
                  <a:lnTo>
                    <a:pt x="17215" y="81154"/>
                  </a:lnTo>
                  <a:lnTo>
                    <a:pt x="17412" y="81154"/>
                  </a:lnTo>
                  <a:lnTo>
                    <a:pt x="18002" y="81951"/>
                  </a:lnTo>
                  <a:lnTo>
                    <a:pt x="18396" y="81951"/>
                  </a:lnTo>
                  <a:lnTo>
                    <a:pt x="17412" y="83523"/>
                  </a:lnTo>
                  <a:lnTo>
                    <a:pt x="18199" y="84161"/>
                  </a:lnTo>
                  <a:lnTo>
                    <a:pt x="18593" y="86531"/>
                  </a:lnTo>
                  <a:lnTo>
                    <a:pt x="20337" y="87328"/>
                  </a:lnTo>
                  <a:lnTo>
                    <a:pt x="20928" y="88923"/>
                  </a:lnTo>
                  <a:lnTo>
                    <a:pt x="20928" y="89082"/>
                  </a:lnTo>
                  <a:lnTo>
                    <a:pt x="19184" y="88604"/>
                  </a:lnTo>
                  <a:lnTo>
                    <a:pt x="17412" y="88604"/>
                  </a:lnTo>
                  <a:lnTo>
                    <a:pt x="15668" y="89082"/>
                  </a:lnTo>
                  <a:lnTo>
                    <a:pt x="15274" y="90336"/>
                  </a:lnTo>
                  <a:lnTo>
                    <a:pt x="15864" y="92090"/>
                  </a:lnTo>
                  <a:lnTo>
                    <a:pt x="15471" y="91930"/>
                  </a:lnTo>
                  <a:lnTo>
                    <a:pt x="14683" y="92728"/>
                  </a:lnTo>
                  <a:lnTo>
                    <a:pt x="14486" y="94300"/>
                  </a:lnTo>
                  <a:lnTo>
                    <a:pt x="13699" y="94619"/>
                  </a:lnTo>
                  <a:lnTo>
                    <a:pt x="13502" y="95097"/>
                  </a:lnTo>
                  <a:lnTo>
                    <a:pt x="11954" y="95416"/>
                  </a:lnTo>
                  <a:lnTo>
                    <a:pt x="10970" y="96373"/>
                  </a:lnTo>
                  <a:lnTo>
                    <a:pt x="10970" y="97307"/>
                  </a:lnTo>
                  <a:lnTo>
                    <a:pt x="11729" y="98743"/>
                  </a:lnTo>
                  <a:lnTo>
                    <a:pt x="12517" y="99381"/>
                  </a:lnTo>
                  <a:lnTo>
                    <a:pt x="13108" y="100018"/>
                  </a:lnTo>
                  <a:lnTo>
                    <a:pt x="14880" y="101591"/>
                  </a:lnTo>
                  <a:lnTo>
                    <a:pt x="13699" y="101750"/>
                  </a:lnTo>
                  <a:lnTo>
                    <a:pt x="12517" y="102228"/>
                  </a:lnTo>
                  <a:lnTo>
                    <a:pt x="12517" y="104621"/>
                  </a:lnTo>
                  <a:lnTo>
                    <a:pt x="12517" y="105099"/>
                  </a:lnTo>
                  <a:lnTo>
                    <a:pt x="13699" y="105555"/>
                  </a:lnTo>
                  <a:lnTo>
                    <a:pt x="14486" y="106831"/>
                  </a:lnTo>
                  <a:lnTo>
                    <a:pt x="15274" y="106990"/>
                  </a:lnTo>
                  <a:lnTo>
                    <a:pt x="15471" y="107788"/>
                  </a:lnTo>
                  <a:lnTo>
                    <a:pt x="15668" y="108426"/>
                  </a:lnTo>
                  <a:lnTo>
                    <a:pt x="16230" y="108881"/>
                  </a:lnTo>
                  <a:lnTo>
                    <a:pt x="17215" y="109041"/>
                  </a:lnTo>
                  <a:lnTo>
                    <a:pt x="17609" y="111273"/>
                  </a:lnTo>
                  <a:lnTo>
                    <a:pt x="19381" y="111592"/>
                  </a:lnTo>
                  <a:lnTo>
                    <a:pt x="21125" y="111433"/>
                  </a:lnTo>
                  <a:lnTo>
                    <a:pt x="21912" y="112071"/>
                  </a:lnTo>
                  <a:lnTo>
                    <a:pt x="23684" y="112846"/>
                  </a:lnTo>
                  <a:lnTo>
                    <a:pt x="24669" y="112846"/>
                  </a:lnTo>
                  <a:lnTo>
                    <a:pt x="25035" y="112846"/>
                  </a:lnTo>
                  <a:lnTo>
                    <a:pt x="25822" y="113005"/>
                  </a:lnTo>
                  <a:lnTo>
                    <a:pt x="26216" y="113005"/>
                  </a:lnTo>
                  <a:lnTo>
                    <a:pt x="27791" y="114759"/>
                  </a:lnTo>
                  <a:lnTo>
                    <a:pt x="28579" y="114440"/>
                  </a:lnTo>
                  <a:lnTo>
                    <a:pt x="29563" y="115693"/>
                  </a:lnTo>
                  <a:lnTo>
                    <a:pt x="30520" y="115876"/>
                  </a:lnTo>
                  <a:lnTo>
                    <a:pt x="31898" y="115693"/>
                  </a:lnTo>
                  <a:lnTo>
                    <a:pt x="33277" y="115876"/>
                  </a:lnTo>
                  <a:lnTo>
                    <a:pt x="34064" y="117288"/>
                  </a:lnTo>
                  <a:lnTo>
                    <a:pt x="35808" y="116810"/>
                  </a:lnTo>
                  <a:lnTo>
                    <a:pt x="36990" y="117288"/>
                  </a:lnTo>
                  <a:lnTo>
                    <a:pt x="37383" y="116491"/>
                  </a:lnTo>
                  <a:lnTo>
                    <a:pt x="38762" y="116650"/>
                  </a:lnTo>
                  <a:lnTo>
                    <a:pt x="40703" y="115876"/>
                  </a:lnTo>
                  <a:lnTo>
                    <a:pt x="41884" y="116012"/>
                  </a:lnTo>
                  <a:lnTo>
                    <a:pt x="42278" y="115693"/>
                  </a:lnTo>
                  <a:lnTo>
                    <a:pt x="44022" y="115238"/>
                  </a:lnTo>
                  <a:lnTo>
                    <a:pt x="45991" y="115557"/>
                  </a:lnTo>
                  <a:lnTo>
                    <a:pt x="46779" y="114281"/>
                  </a:lnTo>
                  <a:lnTo>
                    <a:pt x="48523" y="114281"/>
                  </a:lnTo>
                  <a:lnTo>
                    <a:pt x="49310" y="114281"/>
                  </a:lnTo>
                  <a:lnTo>
                    <a:pt x="48523" y="115078"/>
                  </a:lnTo>
                  <a:lnTo>
                    <a:pt x="48720" y="115693"/>
                  </a:lnTo>
                  <a:lnTo>
                    <a:pt x="48326" y="116491"/>
                  </a:lnTo>
                  <a:lnTo>
                    <a:pt x="50492" y="118724"/>
                  </a:lnTo>
                  <a:lnTo>
                    <a:pt x="50492" y="119977"/>
                  </a:lnTo>
                  <a:lnTo>
                    <a:pt x="51279" y="119681"/>
                  </a:lnTo>
                  <a:lnTo>
                    <a:pt x="52067" y="119043"/>
                  </a:lnTo>
                  <a:lnTo>
                    <a:pt x="52433" y="118724"/>
                  </a:lnTo>
                  <a:lnTo>
                    <a:pt x="51476" y="118883"/>
                  </a:lnTo>
                  <a:lnTo>
                    <a:pt x="50492" y="117767"/>
                  </a:lnTo>
                  <a:lnTo>
                    <a:pt x="50886" y="116810"/>
                  </a:lnTo>
                  <a:lnTo>
                    <a:pt x="52067" y="116331"/>
                  </a:lnTo>
                  <a:lnTo>
                    <a:pt x="53220" y="116012"/>
                  </a:lnTo>
                  <a:lnTo>
                    <a:pt x="56174" y="117129"/>
                  </a:lnTo>
                  <a:lnTo>
                    <a:pt x="56343" y="117129"/>
                  </a:lnTo>
                  <a:lnTo>
                    <a:pt x="58115" y="117448"/>
                  </a:lnTo>
                  <a:lnTo>
                    <a:pt x="58509" y="117926"/>
                  </a:lnTo>
                  <a:lnTo>
                    <a:pt x="60084" y="117448"/>
                  </a:lnTo>
                  <a:lnTo>
                    <a:pt x="60675" y="117926"/>
                  </a:lnTo>
                  <a:lnTo>
                    <a:pt x="60872" y="117926"/>
                  </a:lnTo>
                  <a:lnTo>
                    <a:pt x="62222" y="117448"/>
                  </a:lnTo>
                  <a:lnTo>
                    <a:pt x="62419" y="117448"/>
                  </a:lnTo>
                  <a:lnTo>
                    <a:pt x="64191" y="117926"/>
                  </a:lnTo>
                  <a:lnTo>
                    <a:pt x="64388" y="117448"/>
                  </a:lnTo>
                  <a:lnTo>
                    <a:pt x="64388" y="117129"/>
                  </a:lnTo>
                  <a:lnTo>
                    <a:pt x="63403" y="116650"/>
                  </a:lnTo>
                  <a:lnTo>
                    <a:pt x="63403" y="116491"/>
                  </a:lnTo>
                  <a:lnTo>
                    <a:pt x="62812" y="116331"/>
                  </a:lnTo>
                  <a:lnTo>
                    <a:pt x="63600" y="115557"/>
                  </a:lnTo>
                  <a:lnTo>
                    <a:pt x="64978" y="115238"/>
                  </a:lnTo>
                  <a:lnTo>
                    <a:pt x="65963" y="115876"/>
                  </a:lnTo>
                  <a:lnTo>
                    <a:pt x="67116" y="115557"/>
                  </a:lnTo>
                  <a:lnTo>
                    <a:pt x="67707" y="114759"/>
                  </a:lnTo>
                  <a:lnTo>
                    <a:pt x="68101" y="114440"/>
                  </a:lnTo>
                  <a:lnTo>
                    <a:pt x="68101" y="113483"/>
                  </a:lnTo>
                  <a:lnTo>
                    <a:pt x="67904" y="112846"/>
                  </a:lnTo>
                  <a:lnTo>
                    <a:pt x="67116" y="112527"/>
                  </a:lnTo>
                  <a:lnTo>
                    <a:pt x="66919" y="111889"/>
                  </a:lnTo>
                  <a:lnTo>
                    <a:pt x="66919" y="111592"/>
                  </a:lnTo>
                  <a:lnTo>
                    <a:pt x="67313" y="111273"/>
                  </a:lnTo>
                  <a:lnTo>
                    <a:pt x="66526" y="110476"/>
                  </a:lnTo>
                  <a:lnTo>
                    <a:pt x="67904" y="109200"/>
                  </a:lnTo>
                  <a:lnTo>
                    <a:pt x="66526" y="108562"/>
                  </a:lnTo>
                  <a:lnTo>
                    <a:pt x="66526" y="107788"/>
                  </a:lnTo>
                  <a:lnTo>
                    <a:pt x="67707" y="107469"/>
                  </a:lnTo>
                  <a:lnTo>
                    <a:pt x="68691" y="108107"/>
                  </a:lnTo>
                  <a:lnTo>
                    <a:pt x="68691" y="106831"/>
                  </a:lnTo>
                  <a:lnTo>
                    <a:pt x="69085" y="106352"/>
                  </a:lnTo>
                  <a:lnTo>
                    <a:pt x="69282" y="106352"/>
                  </a:lnTo>
                  <a:lnTo>
                    <a:pt x="70070" y="106352"/>
                  </a:lnTo>
                  <a:lnTo>
                    <a:pt x="70632" y="105236"/>
                  </a:lnTo>
                  <a:lnTo>
                    <a:pt x="70436" y="104621"/>
                  </a:lnTo>
                  <a:lnTo>
                    <a:pt x="70632" y="104461"/>
                  </a:lnTo>
                  <a:lnTo>
                    <a:pt x="70632" y="103983"/>
                  </a:lnTo>
                  <a:lnTo>
                    <a:pt x="70632" y="103823"/>
                  </a:lnTo>
                  <a:lnTo>
                    <a:pt x="70829" y="103823"/>
                  </a:lnTo>
                  <a:lnTo>
                    <a:pt x="71617" y="103345"/>
                  </a:lnTo>
                  <a:lnTo>
                    <a:pt x="72405" y="103185"/>
                  </a:lnTo>
                  <a:lnTo>
                    <a:pt x="73389" y="102547"/>
                  </a:lnTo>
                  <a:lnTo>
                    <a:pt x="73783" y="101750"/>
                  </a:lnTo>
                  <a:lnTo>
                    <a:pt x="73389" y="100656"/>
                  </a:lnTo>
                  <a:lnTo>
                    <a:pt x="73389" y="100337"/>
                  </a:lnTo>
                  <a:lnTo>
                    <a:pt x="72798" y="99859"/>
                  </a:lnTo>
                  <a:lnTo>
                    <a:pt x="72995" y="99221"/>
                  </a:lnTo>
                  <a:lnTo>
                    <a:pt x="74177" y="98743"/>
                  </a:lnTo>
                  <a:lnTo>
                    <a:pt x="74374" y="98424"/>
                  </a:lnTo>
                  <a:lnTo>
                    <a:pt x="73783" y="98424"/>
                  </a:lnTo>
                  <a:lnTo>
                    <a:pt x="74571" y="97171"/>
                  </a:lnTo>
                  <a:lnTo>
                    <a:pt x="75527" y="96533"/>
                  </a:lnTo>
                  <a:lnTo>
                    <a:pt x="75724" y="97171"/>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70" name="Shape 3170"/>
            <p:cNvSpPr/>
            <p:nvPr/>
          </p:nvSpPr>
          <p:spPr>
            <a:xfrm>
              <a:off x="13192087" y="3666900"/>
              <a:ext cx="876078" cy="532309"/>
            </a:xfrm>
            <a:custGeom>
              <a:avLst/>
              <a:gdLst/>
              <a:ahLst/>
              <a:cxnLst/>
              <a:rect l="0" t="0" r="0" b="0"/>
              <a:pathLst>
                <a:path w="120000" h="120000" extrusionOk="0">
                  <a:moveTo>
                    <a:pt x="85016" y="3700"/>
                  </a:moveTo>
                  <a:lnTo>
                    <a:pt x="83215" y="2960"/>
                  </a:lnTo>
                  <a:lnTo>
                    <a:pt x="81864" y="0"/>
                  </a:lnTo>
                  <a:lnTo>
                    <a:pt x="78778" y="0"/>
                  </a:lnTo>
                  <a:lnTo>
                    <a:pt x="77877" y="6555"/>
                  </a:lnTo>
                  <a:lnTo>
                    <a:pt x="73826" y="5814"/>
                  </a:lnTo>
                  <a:lnTo>
                    <a:pt x="70675" y="8775"/>
                  </a:lnTo>
                  <a:lnTo>
                    <a:pt x="71125" y="10995"/>
                  </a:lnTo>
                  <a:lnTo>
                    <a:pt x="69389" y="10995"/>
                  </a:lnTo>
                  <a:lnTo>
                    <a:pt x="65337" y="16176"/>
                  </a:lnTo>
                  <a:lnTo>
                    <a:pt x="63086" y="16916"/>
                  </a:lnTo>
                  <a:lnTo>
                    <a:pt x="62186" y="19770"/>
                  </a:lnTo>
                  <a:lnTo>
                    <a:pt x="60385" y="19770"/>
                  </a:lnTo>
                  <a:lnTo>
                    <a:pt x="58199" y="17656"/>
                  </a:lnTo>
                  <a:lnTo>
                    <a:pt x="55948" y="16916"/>
                  </a:lnTo>
                  <a:lnTo>
                    <a:pt x="51897" y="14696"/>
                  </a:lnTo>
                  <a:lnTo>
                    <a:pt x="48360" y="21356"/>
                  </a:lnTo>
                  <a:lnTo>
                    <a:pt x="46559" y="21356"/>
                  </a:lnTo>
                  <a:lnTo>
                    <a:pt x="43858" y="22731"/>
                  </a:lnTo>
                  <a:lnTo>
                    <a:pt x="41157" y="28651"/>
                  </a:lnTo>
                  <a:lnTo>
                    <a:pt x="39356" y="27911"/>
                  </a:lnTo>
                  <a:lnTo>
                    <a:pt x="37620" y="24211"/>
                  </a:lnTo>
                  <a:lnTo>
                    <a:pt x="34469" y="27911"/>
                  </a:lnTo>
                  <a:lnTo>
                    <a:pt x="31318" y="28651"/>
                  </a:lnTo>
                  <a:lnTo>
                    <a:pt x="28231" y="19770"/>
                  </a:lnTo>
                  <a:lnTo>
                    <a:pt x="25980" y="14696"/>
                  </a:lnTo>
                  <a:lnTo>
                    <a:pt x="22829" y="16176"/>
                  </a:lnTo>
                  <a:lnTo>
                    <a:pt x="20578" y="21356"/>
                  </a:lnTo>
                  <a:lnTo>
                    <a:pt x="20128" y="26431"/>
                  </a:lnTo>
                  <a:lnTo>
                    <a:pt x="15691" y="28651"/>
                  </a:lnTo>
                  <a:lnTo>
                    <a:pt x="13440" y="31612"/>
                  </a:lnTo>
                  <a:lnTo>
                    <a:pt x="9389" y="33832"/>
                  </a:lnTo>
                  <a:lnTo>
                    <a:pt x="7588" y="31612"/>
                  </a:lnTo>
                  <a:lnTo>
                    <a:pt x="5852" y="35312"/>
                  </a:lnTo>
                  <a:lnTo>
                    <a:pt x="4051" y="33832"/>
                  </a:lnTo>
                  <a:lnTo>
                    <a:pt x="1350" y="35312"/>
                  </a:lnTo>
                  <a:lnTo>
                    <a:pt x="0" y="40387"/>
                  </a:lnTo>
                  <a:lnTo>
                    <a:pt x="0" y="44828"/>
                  </a:lnTo>
                  <a:lnTo>
                    <a:pt x="0" y="51488"/>
                  </a:lnTo>
                  <a:lnTo>
                    <a:pt x="0" y="55929"/>
                  </a:lnTo>
                  <a:lnTo>
                    <a:pt x="1350" y="57303"/>
                  </a:lnTo>
                  <a:lnTo>
                    <a:pt x="900" y="61004"/>
                  </a:lnTo>
                  <a:lnTo>
                    <a:pt x="2250" y="65444"/>
                  </a:lnTo>
                  <a:lnTo>
                    <a:pt x="7588" y="71365"/>
                  </a:lnTo>
                  <a:lnTo>
                    <a:pt x="9389" y="72000"/>
                  </a:lnTo>
                  <a:lnTo>
                    <a:pt x="10289" y="71365"/>
                  </a:lnTo>
                  <a:lnTo>
                    <a:pt x="10739" y="74960"/>
                  </a:lnTo>
                  <a:lnTo>
                    <a:pt x="11639" y="75700"/>
                  </a:lnTo>
                  <a:lnTo>
                    <a:pt x="12090" y="77180"/>
                  </a:lnTo>
                  <a:lnTo>
                    <a:pt x="14340" y="77180"/>
                  </a:lnTo>
                  <a:lnTo>
                    <a:pt x="17041" y="76440"/>
                  </a:lnTo>
                  <a:lnTo>
                    <a:pt x="20128" y="79400"/>
                  </a:lnTo>
                  <a:lnTo>
                    <a:pt x="20128" y="82361"/>
                  </a:lnTo>
                  <a:lnTo>
                    <a:pt x="18778" y="83841"/>
                  </a:lnTo>
                  <a:lnTo>
                    <a:pt x="18327" y="93356"/>
                  </a:lnTo>
                  <a:lnTo>
                    <a:pt x="20128" y="97057"/>
                  </a:lnTo>
                  <a:lnTo>
                    <a:pt x="19678" y="105938"/>
                  </a:lnTo>
                  <a:lnTo>
                    <a:pt x="20578" y="109533"/>
                  </a:lnTo>
                  <a:lnTo>
                    <a:pt x="21028" y="111753"/>
                  </a:lnTo>
                  <a:lnTo>
                    <a:pt x="25080" y="113233"/>
                  </a:lnTo>
                  <a:lnTo>
                    <a:pt x="26430" y="114713"/>
                  </a:lnTo>
                  <a:lnTo>
                    <a:pt x="25980" y="118414"/>
                  </a:lnTo>
                  <a:lnTo>
                    <a:pt x="31318" y="119894"/>
                  </a:lnTo>
                  <a:lnTo>
                    <a:pt x="32668" y="118414"/>
                  </a:lnTo>
                  <a:lnTo>
                    <a:pt x="33569" y="110273"/>
                  </a:lnTo>
                  <a:lnTo>
                    <a:pt x="34919" y="109533"/>
                  </a:lnTo>
                  <a:lnTo>
                    <a:pt x="35819" y="117674"/>
                  </a:lnTo>
                  <a:lnTo>
                    <a:pt x="37620" y="116193"/>
                  </a:lnTo>
                  <a:lnTo>
                    <a:pt x="41607" y="116933"/>
                  </a:lnTo>
                  <a:lnTo>
                    <a:pt x="43858" y="118414"/>
                  </a:lnTo>
                  <a:lnTo>
                    <a:pt x="48360" y="111753"/>
                  </a:lnTo>
                  <a:lnTo>
                    <a:pt x="49260" y="109533"/>
                  </a:lnTo>
                  <a:lnTo>
                    <a:pt x="54598" y="109533"/>
                  </a:lnTo>
                  <a:lnTo>
                    <a:pt x="59035" y="106572"/>
                  </a:lnTo>
                  <a:lnTo>
                    <a:pt x="60385" y="109533"/>
                  </a:lnTo>
                  <a:lnTo>
                    <a:pt x="64437" y="103718"/>
                  </a:lnTo>
                  <a:lnTo>
                    <a:pt x="65337" y="101497"/>
                  </a:lnTo>
                  <a:lnTo>
                    <a:pt x="67588" y="100017"/>
                  </a:lnTo>
                  <a:lnTo>
                    <a:pt x="70225" y="94096"/>
                  </a:lnTo>
                  <a:lnTo>
                    <a:pt x="73826" y="93356"/>
                  </a:lnTo>
                  <a:lnTo>
                    <a:pt x="76977" y="94096"/>
                  </a:lnTo>
                  <a:lnTo>
                    <a:pt x="80064" y="90396"/>
                  </a:lnTo>
                  <a:lnTo>
                    <a:pt x="85016" y="96317"/>
                  </a:lnTo>
                  <a:lnTo>
                    <a:pt x="85016" y="97797"/>
                  </a:lnTo>
                  <a:lnTo>
                    <a:pt x="87717" y="96317"/>
                  </a:lnTo>
                  <a:lnTo>
                    <a:pt x="92154" y="100017"/>
                  </a:lnTo>
                  <a:lnTo>
                    <a:pt x="93504" y="99277"/>
                  </a:lnTo>
                  <a:lnTo>
                    <a:pt x="94405" y="99277"/>
                  </a:lnTo>
                  <a:lnTo>
                    <a:pt x="97106" y="100017"/>
                  </a:lnTo>
                  <a:lnTo>
                    <a:pt x="98006" y="100757"/>
                  </a:lnTo>
                  <a:lnTo>
                    <a:pt x="98456" y="100017"/>
                  </a:lnTo>
                  <a:lnTo>
                    <a:pt x="104694" y="93356"/>
                  </a:lnTo>
                  <a:lnTo>
                    <a:pt x="110546" y="89022"/>
                  </a:lnTo>
                  <a:lnTo>
                    <a:pt x="111832" y="89656"/>
                  </a:lnTo>
                  <a:lnTo>
                    <a:pt x="114983" y="89656"/>
                  </a:lnTo>
                  <a:lnTo>
                    <a:pt x="115434" y="90396"/>
                  </a:lnTo>
                  <a:lnTo>
                    <a:pt x="115434" y="87436"/>
                  </a:lnTo>
                  <a:lnTo>
                    <a:pt x="115434" y="86801"/>
                  </a:lnTo>
                  <a:lnTo>
                    <a:pt x="118135" y="81621"/>
                  </a:lnTo>
                  <a:lnTo>
                    <a:pt x="119485" y="81621"/>
                  </a:lnTo>
                  <a:lnTo>
                    <a:pt x="119935" y="79400"/>
                  </a:lnTo>
                  <a:lnTo>
                    <a:pt x="117684" y="75700"/>
                  </a:lnTo>
                  <a:lnTo>
                    <a:pt x="118135" y="73480"/>
                  </a:lnTo>
                  <a:lnTo>
                    <a:pt x="117234" y="72740"/>
                  </a:lnTo>
                  <a:lnTo>
                    <a:pt x="116784" y="69885"/>
                  </a:lnTo>
                  <a:lnTo>
                    <a:pt x="116784" y="67665"/>
                  </a:lnTo>
                  <a:lnTo>
                    <a:pt x="118135" y="65444"/>
                  </a:lnTo>
                  <a:lnTo>
                    <a:pt x="119035" y="63224"/>
                  </a:lnTo>
                  <a:lnTo>
                    <a:pt x="119035" y="62484"/>
                  </a:lnTo>
                  <a:lnTo>
                    <a:pt x="119485" y="59524"/>
                  </a:lnTo>
                  <a:lnTo>
                    <a:pt x="119035" y="58044"/>
                  </a:lnTo>
                  <a:lnTo>
                    <a:pt x="119035" y="55929"/>
                  </a:lnTo>
                  <a:lnTo>
                    <a:pt x="115434" y="54449"/>
                  </a:lnTo>
                  <a:lnTo>
                    <a:pt x="112733" y="47048"/>
                  </a:lnTo>
                  <a:lnTo>
                    <a:pt x="111382" y="38273"/>
                  </a:lnTo>
                  <a:lnTo>
                    <a:pt x="112733" y="36792"/>
                  </a:lnTo>
                  <a:lnTo>
                    <a:pt x="111832" y="33832"/>
                  </a:lnTo>
                  <a:lnTo>
                    <a:pt x="112733" y="30872"/>
                  </a:lnTo>
                  <a:lnTo>
                    <a:pt x="112733" y="27171"/>
                  </a:lnTo>
                  <a:lnTo>
                    <a:pt x="111832" y="16176"/>
                  </a:lnTo>
                  <a:lnTo>
                    <a:pt x="108745" y="13955"/>
                  </a:lnTo>
                  <a:lnTo>
                    <a:pt x="105144" y="16176"/>
                  </a:lnTo>
                  <a:lnTo>
                    <a:pt x="100192" y="10255"/>
                  </a:lnTo>
                  <a:lnTo>
                    <a:pt x="98456" y="13955"/>
                  </a:lnTo>
                  <a:lnTo>
                    <a:pt x="95755" y="13215"/>
                  </a:lnTo>
                  <a:lnTo>
                    <a:pt x="95755" y="8775"/>
                  </a:lnTo>
                  <a:lnTo>
                    <a:pt x="93504" y="6555"/>
                  </a:lnTo>
                  <a:lnTo>
                    <a:pt x="90418" y="2220"/>
                  </a:lnTo>
                  <a:lnTo>
                    <a:pt x="85016" y="37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3171" name="Shape 3171"/>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ITALY EDITABLE MAP</a:t>
            </a:r>
          </a:p>
        </p:txBody>
      </p:sp>
      <p:sp>
        <p:nvSpPr>
          <p:cNvPr id="3172" name="Shape 3172"/>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3173" name="Shape 3173"/>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3174" name="Shape 3174"/>
          <p:cNvGrpSpPr/>
          <p:nvPr/>
        </p:nvGrpSpPr>
        <p:grpSpPr>
          <a:xfrm>
            <a:off x="1476562" y="4338258"/>
            <a:ext cx="11003808" cy="6612520"/>
            <a:chOff x="11972290" y="4332248"/>
            <a:chExt cx="12640146" cy="7595845"/>
          </a:xfrm>
        </p:grpSpPr>
        <p:sp>
          <p:nvSpPr>
            <p:cNvPr id="3175" name="Shape 3175"/>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76" name="Shape 3176"/>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77" name="Shape 3177"/>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3178" name="Shape 3178"/>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79" name="Shape 3179"/>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80" name="Shape 3180"/>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3181" name="Shape 3181"/>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82" name="Shape 3182"/>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83" name="Shape 3183"/>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3184" name="Shape 3184"/>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85" name="Shape 3185"/>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86" name="Shape 3186"/>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3187" name="Shape 3187"/>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泛化关系</a:t>
            </a: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F0356D6C-1204-4A99-9327-4A7B076BD0F0}"/>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在泛化关系中，子用例继承了父用例的行为和含义，子用例也可以增加新的行为和含义或覆盖父用例中的行为和含义。</a:t>
            </a:r>
          </a:p>
        </p:txBody>
      </p:sp>
      <p:pic>
        <p:nvPicPr>
          <p:cNvPr id="2" name="图片 1">
            <a:extLst>
              <a:ext uri="{FF2B5EF4-FFF2-40B4-BE49-F238E27FC236}">
                <a16:creationId xmlns:a16="http://schemas.microsoft.com/office/drawing/2014/main" id="{537F08BC-FFA5-4E33-A2CC-BA6D06594891}"/>
              </a:ext>
            </a:extLst>
          </p:cNvPr>
          <p:cNvPicPr>
            <a:picLocks noChangeAspect="1"/>
          </p:cNvPicPr>
          <p:nvPr/>
        </p:nvPicPr>
        <p:blipFill>
          <a:blip r:embed="rId4"/>
          <a:stretch>
            <a:fillRect/>
          </a:stretch>
        </p:blipFill>
        <p:spPr>
          <a:xfrm>
            <a:off x="6418430" y="4802419"/>
            <a:ext cx="11540789" cy="4111162"/>
          </a:xfrm>
          <a:prstGeom prst="rect">
            <a:avLst/>
          </a:prstGeom>
        </p:spPr>
      </p:pic>
      <p:sp>
        <p:nvSpPr>
          <p:cNvPr id="12" name="Shape 670">
            <a:extLst>
              <a:ext uri="{FF2B5EF4-FFF2-40B4-BE49-F238E27FC236}">
                <a16:creationId xmlns:a16="http://schemas.microsoft.com/office/drawing/2014/main" id="{670EA87B-007E-459D-9932-2D74F00A3CD4}"/>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72699013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3191"/>
        <p:cNvGrpSpPr/>
        <p:nvPr/>
      </p:nvGrpSpPr>
      <p:grpSpPr>
        <a:xfrm>
          <a:off x="0" y="0"/>
          <a:ext cx="0" cy="0"/>
          <a:chOff x="0" y="0"/>
          <a:chExt cx="0" cy="0"/>
        </a:xfrm>
      </p:grpSpPr>
      <p:sp>
        <p:nvSpPr>
          <p:cNvPr id="3192" name="Shape 3192"/>
          <p:cNvSpPr txBox="1"/>
          <p:nvPr/>
        </p:nvSpPr>
        <p:spPr>
          <a:xfrm>
            <a:off x="7157367" y="1390005"/>
            <a:ext cx="9999851"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NEW ZEALAND MAP</a:t>
            </a:r>
          </a:p>
        </p:txBody>
      </p:sp>
      <p:sp>
        <p:nvSpPr>
          <p:cNvPr id="3193" name="Shape 3193"/>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3194" name="Shape 3194"/>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3195" name="Shape 3195"/>
          <p:cNvGrpSpPr/>
          <p:nvPr/>
        </p:nvGrpSpPr>
        <p:grpSpPr>
          <a:xfrm>
            <a:off x="14580181" y="3962400"/>
            <a:ext cx="6510971" cy="9285220"/>
            <a:chOff x="1484" y="-1"/>
            <a:chExt cx="2787" cy="4322"/>
          </a:xfrm>
        </p:grpSpPr>
        <p:sp>
          <p:nvSpPr>
            <p:cNvPr id="3196" name="Shape 3196"/>
            <p:cNvSpPr/>
            <p:nvPr/>
          </p:nvSpPr>
          <p:spPr>
            <a:xfrm>
              <a:off x="3406" y="806"/>
              <a:ext cx="65" cy="58"/>
            </a:xfrm>
            <a:custGeom>
              <a:avLst/>
              <a:gdLst/>
              <a:ahLst/>
              <a:cxnLst/>
              <a:rect l="0" t="0" r="0" b="0"/>
              <a:pathLst>
                <a:path w="120000" h="120000" extrusionOk="0">
                  <a:moveTo>
                    <a:pt x="112500" y="66206"/>
                  </a:moveTo>
                  <a:cubicBezTo>
                    <a:pt x="108750" y="62068"/>
                    <a:pt x="105000" y="57931"/>
                    <a:pt x="101250" y="57931"/>
                  </a:cubicBezTo>
                  <a:cubicBezTo>
                    <a:pt x="97500" y="53793"/>
                    <a:pt x="97500" y="53793"/>
                    <a:pt x="97500" y="53793"/>
                  </a:cubicBezTo>
                  <a:cubicBezTo>
                    <a:pt x="97500" y="49655"/>
                    <a:pt x="101250" y="49655"/>
                    <a:pt x="101250" y="45517"/>
                  </a:cubicBezTo>
                  <a:cubicBezTo>
                    <a:pt x="105000" y="41379"/>
                    <a:pt x="120000" y="28965"/>
                    <a:pt x="108750" y="8275"/>
                  </a:cubicBezTo>
                  <a:cubicBezTo>
                    <a:pt x="105000" y="0"/>
                    <a:pt x="97500" y="0"/>
                    <a:pt x="93750" y="0"/>
                  </a:cubicBezTo>
                  <a:cubicBezTo>
                    <a:pt x="86250" y="0"/>
                    <a:pt x="78750" y="4137"/>
                    <a:pt x="75000" y="8275"/>
                  </a:cubicBezTo>
                  <a:cubicBezTo>
                    <a:pt x="71250" y="12413"/>
                    <a:pt x="71250" y="12413"/>
                    <a:pt x="71250" y="12413"/>
                  </a:cubicBezTo>
                  <a:cubicBezTo>
                    <a:pt x="63750" y="16551"/>
                    <a:pt x="52500" y="24827"/>
                    <a:pt x="48750" y="24827"/>
                  </a:cubicBezTo>
                  <a:cubicBezTo>
                    <a:pt x="45000" y="24827"/>
                    <a:pt x="45000" y="24827"/>
                    <a:pt x="45000" y="24827"/>
                  </a:cubicBezTo>
                  <a:cubicBezTo>
                    <a:pt x="41250" y="24827"/>
                    <a:pt x="41250" y="24827"/>
                    <a:pt x="37500" y="24827"/>
                  </a:cubicBezTo>
                  <a:cubicBezTo>
                    <a:pt x="33750" y="20689"/>
                    <a:pt x="26250" y="20689"/>
                    <a:pt x="22500" y="20689"/>
                  </a:cubicBezTo>
                  <a:cubicBezTo>
                    <a:pt x="18750" y="20689"/>
                    <a:pt x="15000" y="20689"/>
                    <a:pt x="15000" y="20689"/>
                  </a:cubicBezTo>
                  <a:cubicBezTo>
                    <a:pt x="7500" y="24827"/>
                    <a:pt x="3750" y="28965"/>
                    <a:pt x="0" y="37241"/>
                  </a:cubicBezTo>
                  <a:cubicBezTo>
                    <a:pt x="0" y="45517"/>
                    <a:pt x="0" y="49655"/>
                    <a:pt x="7500" y="57931"/>
                  </a:cubicBezTo>
                  <a:cubicBezTo>
                    <a:pt x="7500" y="57931"/>
                    <a:pt x="11250" y="66206"/>
                    <a:pt x="22500" y="66206"/>
                  </a:cubicBezTo>
                  <a:cubicBezTo>
                    <a:pt x="22500" y="66206"/>
                    <a:pt x="26250" y="66206"/>
                    <a:pt x="30000" y="66206"/>
                  </a:cubicBezTo>
                  <a:cubicBezTo>
                    <a:pt x="30000" y="66206"/>
                    <a:pt x="30000" y="66206"/>
                    <a:pt x="30000" y="66206"/>
                  </a:cubicBezTo>
                  <a:cubicBezTo>
                    <a:pt x="30000" y="66206"/>
                    <a:pt x="33750" y="70344"/>
                    <a:pt x="33750" y="70344"/>
                  </a:cubicBezTo>
                  <a:cubicBezTo>
                    <a:pt x="41250" y="82758"/>
                    <a:pt x="52500" y="86896"/>
                    <a:pt x="56250" y="86896"/>
                  </a:cubicBezTo>
                  <a:cubicBezTo>
                    <a:pt x="60000" y="86896"/>
                    <a:pt x="60000" y="86896"/>
                    <a:pt x="63750" y="86896"/>
                  </a:cubicBezTo>
                  <a:cubicBezTo>
                    <a:pt x="63750" y="86896"/>
                    <a:pt x="67500" y="86896"/>
                    <a:pt x="67500" y="86896"/>
                  </a:cubicBezTo>
                  <a:cubicBezTo>
                    <a:pt x="67500" y="86896"/>
                    <a:pt x="71250" y="86896"/>
                    <a:pt x="71250" y="91034"/>
                  </a:cubicBezTo>
                  <a:cubicBezTo>
                    <a:pt x="71250" y="95172"/>
                    <a:pt x="71250" y="95172"/>
                    <a:pt x="71250" y="95172"/>
                  </a:cubicBezTo>
                  <a:cubicBezTo>
                    <a:pt x="75000" y="103448"/>
                    <a:pt x="78750" y="120000"/>
                    <a:pt x="93750" y="120000"/>
                  </a:cubicBezTo>
                  <a:cubicBezTo>
                    <a:pt x="97500" y="120000"/>
                    <a:pt x="101250" y="120000"/>
                    <a:pt x="105000" y="115862"/>
                  </a:cubicBezTo>
                  <a:cubicBezTo>
                    <a:pt x="112500" y="111724"/>
                    <a:pt x="116250" y="107586"/>
                    <a:pt x="116250" y="99310"/>
                  </a:cubicBezTo>
                  <a:cubicBezTo>
                    <a:pt x="116250" y="86896"/>
                    <a:pt x="116250" y="74482"/>
                    <a:pt x="112500" y="66206"/>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97" name="Shape 3197"/>
            <p:cNvSpPr/>
            <p:nvPr/>
          </p:nvSpPr>
          <p:spPr>
            <a:xfrm>
              <a:off x="3363" y="806"/>
              <a:ext cx="34" cy="28"/>
            </a:xfrm>
            <a:custGeom>
              <a:avLst/>
              <a:gdLst/>
              <a:ahLst/>
              <a:cxnLst/>
              <a:rect l="0" t="0" r="0" b="0"/>
              <a:pathLst>
                <a:path w="120000" h="120000" extrusionOk="0">
                  <a:moveTo>
                    <a:pt x="112941" y="25714"/>
                  </a:moveTo>
                  <a:cubicBezTo>
                    <a:pt x="105882" y="8571"/>
                    <a:pt x="91764" y="0"/>
                    <a:pt x="84705" y="0"/>
                  </a:cubicBezTo>
                  <a:cubicBezTo>
                    <a:pt x="70588" y="0"/>
                    <a:pt x="56470" y="17142"/>
                    <a:pt x="49411" y="25714"/>
                  </a:cubicBezTo>
                  <a:cubicBezTo>
                    <a:pt x="49411" y="25714"/>
                    <a:pt x="42352" y="25714"/>
                    <a:pt x="42352" y="34285"/>
                  </a:cubicBezTo>
                  <a:cubicBezTo>
                    <a:pt x="42352" y="34285"/>
                    <a:pt x="35294" y="34285"/>
                    <a:pt x="35294" y="34285"/>
                  </a:cubicBezTo>
                  <a:cubicBezTo>
                    <a:pt x="21176" y="42857"/>
                    <a:pt x="7058" y="42857"/>
                    <a:pt x="0" y="68571"/>
                  </a:cubicBezTo>
                  <a:cubicBezTo>
                    <a:pt x="0" y="77142"/>
                    <a:pt x="7058" y="94285"/>
                    <a:pt x="14117" y="102857"/>
                  </a:cubicBezTo>
                  <a:cubicBezTo>
                    <a:pt x="28235" y="119999"/>
                    <a:pt x="42352" y="119999"/>
                    <a:pt x="49411" y="119999"/>
                  </a:cubicBezTo>
                  <a:cubicBezTo>
                    <a:pt x="56470" y="119999"/>
                    <a:pt x="63529" y="119999"/>
                    <a:pt x="63529" y="119999"/>
                  </a:cubicBezTo>
                  <a:cubicBezTo>
                    <a:pt x="70588" y="111428"/>
                    <a:pt x="77647" y="102857"/>
                    <a:pt x="84705" y="102857"/>
                  </a:cubicBezTo>
                  <a:cubicBezTo>
                    <a:pt x="84705" y="102857"/>
                    <a:pt x="84705" y="94285"/>
                    <a:pt x="84705" y="94285"/>
                  </a:cubicBezTo>
                  <a:cubicBezTo>
                    <a:pt x="84705" y="94285"/>
                    <a:pt x="84705" y="94285"/>
                    <a:pt x="84705" y="94285"/>
                  </a:cubicBezTo>
                  <a:cubicBezTo>
                    <a:pt x="91764" y="94285"/>
                    <a:pt x="91764" y="94285"/>
                    <a:pt x="91764" y="94285"/>
                  </a:cubicBezTo>
                  <a:cubicBezTo>
                    <a:pt x="105882" y="85714"/>
                    <a:pt x="112941" y="77142"/>
                    <a:pt x="120000" y="59999"/>
                  </a:cubicBezTo>
                  <a:cubicBezTo>
                    <a:pt x="120000" y="51428"/>
                    <a:pt x="120000" y="34285"/>
                    <a:pt x="112941" y="25714"/>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98" name="Shape 3198"/>
            <p:cNvSpPr/>
            <p:nvPr/>
          </p:nvSpPr>
          <p:spPr>
            <a:xfrm>
              <a:off x="3534" y="613"/>
              <a:ext cx="19" cy="18"/>
            </a:xfrm>
            <a:custGeom>
              <a:avLst/>
              <a:gdLst/>
              <a:ahLst/>
              <a:cxnLst/>
              <a:rect l="0" t="0" r="0" b="0"/>
              <a:pathLst>
                <a:path w="120000" h="120000" extrusionOk="0">
                  <a:moveTo>
                    <a:pt x="60000" y="120000"/>
                  </a:moveTo>
                  <a:cubicBezTo>
                    <a:pt x="60000" y="120000"/>
                    <a:pt x="60000" y="120000"/>
                    <a:pt x="60000" y="120000"/>
                  </a:cubicBezTo>
                  <a:cubicBezTo>
                    <a:pt x="84000" y="120000"/>
                    <a:pt x="96000" y="106666"/>
                    <a:pt x="108000" y="93333"/>
                  </a:cubicBezTo>
                  <a:cubicBezTo>
                    <a:pt x="120000" y="66666"/>
                    <a:pt x="120000" y="26666"/>
                    <a:pt x="96000" y="13333"/>
                  </a:cubicBezTo>
                  <a:cubicBezTo>
                    <a:pt x="84000" y="0"/>
                    <a:pt x="72000" y="0"/>
                    <a:pt x="72000" y="0"/>
                  </a:cubicBezTo>
                  <a:cubicBezTo>
                    <a:pt x="36000" y="0"/>
                    <a:pt x="12000" y="40000"/>
                    <a:pt x="0" y="66666"/>
                  </a:cubicBezTo>
                  <a:cubicBezTo>
                    <a:pt x="0" y="80000"/>
                    <a:pt x="12000" y="93333"/>
                    <a:pt x="24000" y="106666"/>
                  </a:cubicBezTo>
                  <a:cubicBezTo>
                    <a:pt x="24000" y="120000"/>
                    <a:pt x="48000" y="120000"/>
                    <a:pt x="60000" y="120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99" name="Shape 3199"/>
            <p:cNvSpPr/>
            <p:nvPr/>
          </p:nvSpPr>
          <p:spPr>
            <a:xfrm>
              <a:off x="3484" y="598"/>
              <a:ext cx="75" cy="109"/>
            </a:xfrm>
            <a:custGeom>
              <a:avLst/>
              <a:gdLst/>
              <a:ahLst/>
              <a:cxnLst/>
              <a:rect l="0" t="0" r="0" b="0"/>
              <a:pathLst>
                <a:path w="120000" h="120000" extrusionOk="0">
                  <a:moveTo>
                    <a:pt x="101052" y="80000"/>
                  </a:moveTo>
                  <a:cubicBezTo>
                    <a:pt x="97894" y="75555"/>
                    <a:pt x="91578" y="71111"/>
                    <a:pt x="91578" y="68888"/>
                  </a:cubicBezTo>
                  <a:cubicBezTo>
                    <a:pt x="91578" y="66666"/>
                    <a:pt x="91578" y="64444"/>
                    <a:pt x="91578" y="62222"/>
                  </a:cubicBezTo>
                  <a:cubicBezTo>
                    <a:pt x="91578" y="55555"/>
                    <a:pt x="91578" y="51111"/>
                    <a:pt x="85263" y="44444"/>
                  </a:cubicBezTo>
                  <a:cubicBezTo>
                    <a:pt x="82105" y="42222"/>
                    <a:pt x="78947" y="37777"/>
                    <a:pt x="75789" y="35555"/>
                  </a:cubicBezTo>
                  <a:cubicBezTo>
                    <a:pt x="72631" y="33333"/>
                    <a:pt x="72631" y="31111"/>
                    <a:pt x="69473" y="28888"/>
                  </a:cubicBezTo>
                  <a:cubicBezTo>
                    <a:pt x="69473" y="28888"/>
                    <a:pt x="69473" y="24444"/>
                    <a:pt x="66315" y="22222"/>
                  </a:cubicBezTo>
                  <a:cubicBezTo>
                    <a:pt x="66315" y="15555"/>
                    <a:pt x="63157" y="6666"/>
                    <a:pt x="50526" y="2222"/>
                  </a:cubicBezTo>
                  <a:cubicBezTo>
                    <a:pt x="47368" y="0"/>
                    <a:pt x="41052" y="0"/>
                    <a:pt x="37894" y="0"/>
                  </a:cubicBezTo>
                  <a:cubicBezTo>
                    <a:pt x="34736" y="0"/>
                    <a:pt x="28421" y="2222"/>
                    <a:pt x="25263" y="4444"/>
                  </a:cubicBezTo>
                  <a:cubicBezTo>
                    <a:pt x="18947" y="11111"/>
                    <a:pt x="18947" y="20000"/>
                    <a:pt x="18947" y="28888"/>
                  </a:cubicBezTo>
                  <a:cubicBezTo>
                    <a:pt x="18947" y="28888"/>
                    <a:pt x="18947" y="28888"/>
                    <a:pt x="18947" y="28888"/>
                  </a:cubicBezTo>
                  <a:cubicBezTo>
                    <a:pt x="12631" y="28888"/>
                    <a:pt x="9473" y="31111"/>
                    <a:pt x="6315" y="33333"/>
                  </a:cubicBezTo>
                  <a:cubicBezTo>
                    <a:pt x="0" y="37777"/>
                    <a:pt x="0" y="42222"/>
                    <a:pt x="3157" y="46666"/>
                  </a:cubicBezTo>
                  <a:cubicBezTo>
                    <a:pt x="3157" y="48888"/>
                    <a:pt x="9473" y="51111"/>
                    <a:pt x="12631" y="53333"/>
                  </a:cubicBezTo>
                  <a:cubicBezTo>
                    <a:pt x="9473" y="57777"/>
                    <a:pt x="6315" y="62222"/>
                    <a:pt x="6315" y="64444"/>
                  </a:cubicBezTo>
                  <a:cubicBezTo>
                    <a:pt x="9473" y="73333"/>
                    <a:pt x="25263" y="77777"/>
                    <a:pt x="37894" y="80000"/>
                  </a:cubicBezTo>
                  <a:cubicBezTo>
                    <a:pt x="44210" y="82222"/>
                    <a:pt x="50526" y="84444"/>
                    <a:pt x="53684" y="84444"/>
                  </a:cubicBezTo>
                  <a:cubicBezTo>
                    <a:pt x="56842" y="86666"/>
                    <a:pt x="56842" y="93333"/>
                    <a:pt x="60000" y="97777"/>
                  </a:cubicBezTo>
                  <a:cubicBezTo>
                    <a:pt x="63157" y="106666"/>
                    <a:pt x="69473" y="120000"/>
                    <a:pt x="85263" y="120000"/>
                  </a:cubicBezTo>
                  <a:cubicBezTo>
                    <a:pt x="91578" y="120000"/>
                    <a:pt x="94736" y="117777"/>
                    <a:pt x="97894" y="117777"/>
                  </a:cubicBezTo>
                  <a:cubicBezTo>
                    <a:pt x="107368" y="115555"/>
                    <a:pt x="113684" y="111111"/>
                    <a:pt x="113684" y="104444"/>
                  </a:cubicBezTo>
                  <a:cubicBezTo>
                    <a:pt x="120000" y="95555"/>
                    <a:pt x="110526" y="86666"/>
                    <a:pt x="101052" y="80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00" name="Shape 3200"/>
            <p:cNvSpPr/>
            <p:nvPr/>
          </p:nvSpPr>
          <p:spPr>
            <a:xfrm>
              <a:off x="3420" y="634"/>
              <a:ext cx="30" cy="28"/>
            </a:xfrm>
            <a:custGeom>
              <a:avLst/>
              <a:gdLst/>
              <a:ahLst/>
              <a:cxnLst/>
              <a:rect l="0" t="0" r="0" b="0"/>
              <a:pathLst>
                <a:path w="120000" h="120000" extrusionOk="0">
                  <a:moveTo>
                    <a:pt x="104000" y="17142"/>
                  </a:moveTo>
                  <a:cubicBezTo>
                    <a:pt x="96000" y="8571"/>
                    <a:pt x="80000" y="0"/>
                    <a:pt x="64000" y="0"/>
                  </a:cubicBezTo>
                  <a:cubicBezTo>
                    <a:pt x="48000" y="0"/>
                    <a:pt x="24000" y="8571"/>
                    <a:pt x="16000" y="25714"/>
                  </a:cubicBezTo>
                  <a:cubicBezTo>
                    <a:pt x="0" y="42857"/>
                    <a:pt x="0" y="51428"/>
                    <a:pt x="0" y="68571"/>
                  </a:cubicBezTo>
                  <a:cubicBezTo>
                    <a:pt x="0" y="102857"/>
                    <a:pt x="40000" y="119999"/>
                    <a:pt x="64000" y="119999"/>
                  </a:cubicBezTo>
                  <a:cubicBezTo>
                    <a:pt x="64000" y="119999"/>
                    <a:pt x="64000" y="119999"/>
                    <a:pt x="64000" y="119999"/>
                  </a:cubicBezTo>
                  <a:cubicBezTo>
                    <a:pt x="88000" y="119999"/>
                    <a:pt x="104000" y="111428"/>
                    <a:pt x="112000" y="85714"/>
                  </a:cubicBezTo>
                  <a:cubicBezTo>
                    <a:pt x="120000" y="68571"/>
                    <a:pt x="112000" y="34285"/>
                    <a:pt x="104000" y="17142"/>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01" name="Shape 3201"/>
            <p:cNvSpPr/>
            <p:nvPr/>
          </p:nvSpPr>
          <p:spPr>
            <a:xfrm>
              <a:off x="3338" y="561"/>
              <a:ext cx="23" cy="19"/>
            </a:xfrm>
            <a:custGeom>
              <a:avLst/>
              <a:gdLst/>
              <a:ahLst/>
              <a:cxnLst/>
              <a:rect l="0" t="0" r="0" b="0"/>
              <a:pathLst>
                <a:path w="120000" h="120000" extrusionOk="0">
                  <a:moveTo>
                    <a:pt x="110000" y="24000"/>
                  </a:moveTo>
                  <a:cubicBezTo>
                    <a:pt x="100000" y="12000"/>
                    <a:pt x="80000" y="0"/>
                    <a:pt x="60000" y="0"/>
                  </a:cubicBezTo>
                  <a:cubicBezTo>
                    <a:pt x="30000" y="0"/>
                    <a:pt x="10000" y="12000"/>
                    <a:pt x="10000" y="48000"/>
                  </a:cubicBezTo>
                  <a:cubicBezTo>
                    <a:pt x="0" y="60000"/>
                    <a:pt x="10000" y="72000"/>
                    <a:pt x="20000" y="96000"/>
                  </a:cubicBezTo>
                  <a:cubicBezTo>
                    <a:pt x="30000" y="108000"/>
                    <a:pt x="50000" y="120000"/>
                    <a:pt x="60000" y="120000"/>
                  </a:cubicBezTo>
                  <a:cubicBezTo>
                    <a:pt x="80000" y="120000"/>
                    <a:pt x="100000" y="108000"/>
                    <a:pt x="110000" y="96000"/>
                  </a:cubicBezTo>
                  <a:cubicBezTo>
                    <a:pt x="120000" y="72000"/>
                    <a:pt x="120000" y="48000"/>
                    <a:pt x="110000" y="24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02" name="Shape 3202"/>
            <p:cNvSpPr/>
            <p:nvPr/>
          </p:nvSpPr>
          <p:spPr>
            <a:xfrm>
              <a:off x="3591" y="759"/>
              <a:ext cx="34" cy="34"/>
            </a:xfrm>
            <a:custGeom>
              <a:avLst/>
              <a:gdLst/>
              <a:ahLst/>
              <a:cxnLst/>
              <a:rect l="0" t="0" r="0" b="0"/>
              <a:pathLst>
                <a:path w="120000" h="120000" extrusionOk="0">
                  <a:moveTo>
                    <a:pt x="105882" y="49411"/>
                  </a:moveTo>
                  <a:cubicBezTo>
                    <a:pt x="98823" y="42352"/>
                    <a:pt x="91764" y="42352"/>
                    <a:pt x="84705" y="42352"/>
                  </a:cubicBezTo>
                  <a:cubicBezTo>
                    <a:pt x="84705" y="42352"/>
                    <a:pt x="84705" y="42352"/>
                    <a:pt x="84705" y="42352"/>
                  </a:cubicBezTo>
                  <a:cubicBezTo>
                    <a:pt x="84705" y="42352"/>
                    <a:pt x="77647" y="35294"/>
                    <a:pt x="77647" y="35294"/>
                  </a:cubicBezTo>
                  <a:cubicBezTo>
                    <a:pt x="77647" y="21176"/>
                    <a:pt x="70588" y="7058"/>
                    <a:pt x="56470" y="7058"/>
                  </a:cubicBezTo>
                  <a:cubicBezTo>
                    <a:pt x="49411" y="0"/>
                    <a:pt x="49411" y="0"/>
                    <a:pt x="42352" y="0"/>
                  </a:cubicBezTo>
                  <a:cubicBezTo>
                    <a:pt x="28235" y="0"/>
                    <a:pt x="14117" y="7058"/>
                    <a:pt x="7058" y="21176"/>
                  </a:cubicBezTo>
                  <a:cubicBezTo>
                    <a:pt x="0" y="35294"/>
                    <a:pt x="0" y="49411"/>
                    <a:pt x="7058" y="63529"/>
                  </a:cubicBezTo>
                  <a:cubicBezTo>
                    <a:pt x="14117" y="77647"/>
                    <a:pt x="28235" y="77647"/>
                    <a:pt x="35294" y="77647"/>
                  </a:cubicBezTo>
                  <a:cubicBezTo>
                    <a:pt x="35294" y="77647"/>
                    <a:pt x="35294" y="77647"/>
                    <a:pt x="35294" y="77647"/>
                  </a:cubicBezTo>
                  <a:cubicBezTo>
                    <a:pt x="35294" y="84705"/>
                    <a:pt x="35294" y="84705"/>
                    <a:pt x="35294" y="91764"/>
                  </a:cubicBezTo>
                  <a:cubicBezTo>
                    <a:pt x="42352" y="112941"/>
                    <a:pt x="56470" y="120000"/>
                    <a:pt x="70588" y="120000"/>
                  </a:cubicBezTo>
                  <a:cubicBezTo>
                    <a:pt x="70588" y="120000"/>
                    <a:pt x="70588" y="120000"/>
                    <a:pt x="70588" y="120000"/>
                  </a:cubicBezTo>
                  <a:cubicBezTo>
                    <a:pt x="84705" y="120000"/>
                    <a:pt x="91764" y="120000"/>
                    <a:pt x="105882" y="105882"/>
                  </a:cubicBezTo>
                  <a:cubicBezTo>
                    <a:pt x="112941" y="98823"/>
                    <a:pt x="120000" y="84705"/>
                    <a:pt x="120000" y="70588"/>
                  </a:cubicBezTo>
                  <a:cubicBezTo>
                    <a:pt x="120000" y="63529"/>
                    <a:pt x="112941" y="56470"/>
                    <a:pt x="105882" y="49411"/>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03" name="Shape 3203"/>
            <p:cNvSpPr/>
            <p:nvPr/>
          </p:nvSpPr>
          <p:spPr>
            <a:xfrm>
              <a:off x="3625" y="769"/>
              <a:ext cx="19" cy="18"/>
            </a:xfrm>
            <a:custGeom>
              <a:avLst/>
              <a:gdLst/>
              <a:ahLst/>
              <a:cxnLst/>
              <a:rect l="0" t="0" r="0" b="0"/>
              <a:pathLst>
                <a:path w="120000" h="120000" extrusionOk="0">
                  <a:moveTo>
                    <a:pt x="96000" y="13333"/>
                  </a:moveTo>
                  <a:cubicBezTo>
                    <a:pt x="84000" y="0"/>
                    <a:pt x="72000" y="0"/>
                    <a:pt x="60000" y="0"/>
                  </a:cubicBezTo>
                  <a:cubicBezTo>
                    <a:pt x="24000" y="0"/>
                    <a:pt x="0" y="40000"/>
                    <a:pt x="0" y="66666"/>
                  </a:cubicBezTo>
                  <a:cubicBezTo>
                    <a:pt x="0" y="93333"/>
                    <a:pt x="12000" y="120000"/>
                    <a:pt x="36000" y="120000"/>
                  </a:cubicBezTo>
                  <a:cubicBezTo>
                    <a:pt x="36000" y="120000"/>
                    <a:pt x="36000" y="120000"/>
                    <a:pt x="48000" y="120000"/>
                  </a:cubicBezTo>
                  <a:cubicBezTo>
                    <a:pt x="72000" y="120000"/>
                    <a:pt x="108000" y="106666"/>
                    <a:pt x="108000" y="80000"/>
                  </a:cubicBezTo>
                  <a:cubicBezTo>
                    <a:pt x="120000" y="66666"/>
                    <a:pt x="120000" y="40000"/>
                    <a:pt x="96000" y="13333"/>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04" name="Shape 3204"/>
            <p:cNvSpPr/>
            <p:nvPr/>
          </p:nvSpPr>
          <p:spPr>
            <a:xfrm>
              <a:off x="2951" y="2115"/>
              <a:ext cx="99" cy="112"/>
            </a:xfrm>
            <a:custGeom>
              <a:avLst/>
              <a:gdLst/>
              <a:ahLst/>
              <a:cxnLst/>
              <a:rect l="0" t="0" r="0" b="0"/>
              <a:pathLst>
                <a:path w="120000" h="120000" extrusionOk="0">
                  <a:moveTo>
                    <a:pt x="110204" y="2142"/>
                  </a:moveTo>
                  <a:cubicBezTo>
                    <a:pt x="102857" y="4285"/>
                    <a:pt x="97959" y="8571"/>
                    <a:pt x="90612" y="17142"/>
                  </a:cubicBezTo>
                  <a:cubicBezTo>
                    <a:pt x="90612" y="19285"/>
                    <a:pt x="90612" y="19285"/>
                    <a:pt x="90612" y="19285"/>
                  </a:cubicBezTo>
                  <a:cubicBezTo>
                    <a:pt x="88163" y="19285"/>
                    <a:pt x="88163" y="21428"/>
                    <a:pt x="85714" y="23571"/>
                  </a:cubicBezTo>
                  <a:cubicBezTo>
                    <a:pt x="85714" y="25714"/>
                    <a:pt x="83265" y="27857"/>
                    <a:pt x="80816" y="27857"/>
                  </a:cubicBezTo>
                  <a:cubicBezTo>
                    <a:pt x="80816" y="27857"/>
                    <a:pt x="80816" y="29999"/>
                    <a:pt x="78367" y="29999"/>
                  </a:cubicBezTo>
                  <a:cubicBezTo>
                    <a:pt x="75918" y="29999"/>
                    <a:pt x="75918" y="27857"/>
                    <a:pt x="73469" y="27857"/>
                  </a:cubicBezTo>
                  <a:cubicBezTo>
                    <a:pt x="71020" y="27857"/>
                    <a:pt x="68571" y="27857"/>
                    <a:pt x="66122" y="27857"/>
                  </a:cubicBezTo>
                  <a:cubicBezTo>
                    <a:pt x="63673" y="27857"/>
                    <a:pt x="61224" y="27857"/>
                    <a:pt x="58775" y="27857"/>
                  </a:cubicBezTo>
                  <a:cubicBezTo>
                    <a:pt x="44081" y="34285"/>
                    <a:pt x="36734" y="44999"/>
                    <a:pt x="31836" y="55714"/>
                  </a:cubicBezTo>
                  <a:cubicBezTo>
                    <a:pt x="29387" y="62142"/>
                    <a:pt x="29387" y="64285"/>
                    <a:pt x="22040" y="68571"/>
                  </a:cubicBezTo>
                  <a:cubicBezTo>
                    <a:pt x="17142" y="70714"/>
                    <a:pt x="14693" y="72857"/>
                    <a:pt x="7346" y="72857"/>
                  </a:cubicBezTo>
                  <a:cubicBezTo>
                    <a:pt x="0" y="72857"/>
                    <a:pt x="0" y="72857"/>
                    <a:pt x="0" y="72857"/>
                  </a:cubicBezTo>
                  <a:cubicBezTo>
                    <a:pt x="2448" y="81428"/>
                    <a:pt x="2448" y="81428"/>
                    <a:pt x="2448" y="81428"/>
                  </a:cubicBezTo>
                  <a:cubicBezTo>
                    <a:pt x="7346" y="96428"/>
                    <a:pt x="12244" y="113571"/>
                    <a:pt x="29387" y="119999"/>
                  </a:cubicBezTo>
                  <a:cubicBezTo>
                    <a:pt x="31836" y="119999"/>
                    <a:pt x="31836" y="119999"/>
                    <a:pt x="31836" y="119999"/>
                  </a:cubicBezTo>
                  <a:cubicBezTo>
                    <a:pt x="34285" y="119999"/>
                    <a:pt x="34285" y="119999"/>
                    <a:pt x="34285" y="119999"/>
                  </a:cubicBezTo>
                  <a:cubicBezTo>
                    <a:pt x="61224" y="104999"/>
                    <a:pt x="78367" y="85714"/>
                    <a:pt x="95510" y="66428"/>
                  </a:cubicBezTo>
                  <a:cubicBezTo>
                    <a:pt x="110204" y="47142"/>
                    <a:pt x="117551" y="29999"/>
                    <a:pt x="119999" y="8571"/>
                  </a:cubicBezTo>
                  <a:cubicBezTo>
                    <a:pt x="119999" y="0"/>
                    <a:pt x="119999" y="0"/>
                    <a:pt x="119999" y="0"/>
                  </a:cubicBezTo>
                  <a:lnTo>
                    <a:pt x="110204" y="2142"/>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05" name="Shape 3205"/>
            <p:cNvSpPr/>
            <p:nvPr/>
          </p:nvSpPr>
          <p:spPr>
            <a:xfrm>
              <a:off x="1800" y="3788"/>
              <a:ext cx="19" cy="15"/>
            </a:xfrm>
            <a:custGeom>
              <a:avLst/>
              <a:gdLst/>
              <a:ahLst/>
              <a:cxnLst/>
              <a:rect l="0" t="0" r="0" b="0"/>
              <a:pathLst>
                <a:path w="120000" h="120000" extrusionOk="0">
                  <a:moveTo>
                    <a:pt x="60000" y="120000"/>
                  </a:moveTo>
                  <a:cubicBezTo>
                    <a:pt x="72000" y="120000"/>
                    <a:pt x="84000" y="120000"/>
                    <a:pt x="96000" y="105000"/>
                  </a:cubicBezTo>
                  <a:cubicBezTo>
                    <a:pt x="108000" y="90000"/>
                    <a:pt x="120000" y="60000"/>
                    <a:pt x="120000" y="45000"/>
                  </a:cubicBezTo>
                  <a:cubicBezTo>
                    <a:pt x="108000" y="15000"/>
                    <a:pt x="96000" y="0"/>
                    <a:pt x="84000" y="0"/>
                  </a:cubicBezTo>
                  <a:cubicBezTo>
                    <a:pt x="72000" y="0"/>
                    <a:pt x="72000" y="0"/>
                    <a:pt x="72000" y="0"/>
                  </a:cubicBezTo>
                  <a:cubicBezTo>
                    <a:pt x="72000" y="0"/>
                    <a:pt x="72000" y="0"/>
                    <a:pt x="72000" y="0"/>
                  </a:cubicBezTo>
                  <a:cubicBezTo>
                    <a:pt x="60000" y="0"/>
                    <a:pt x="36000" y="15000"/>
                    <a:pt x="24000" y="15000"/>
                  </a:cubicBezTo>
                  <a:cubicBezTo>
                    <a:pt x="12000" y="30000"/>
                    <a:pt x="0" y="60000"/>
                    <a:pt x="0" y="90000"/>
                  </a:cubicBezTo>
                  <a:cubicBezTo>
                    <a:pt x="0" y="90000"/>
                    <a:pt x="12000" y="120000"/>
                    <a:pt x="48000" y="120000"/>
                  </a:cubicBezTo>
                  <a:cubicBezTo>
                    <a:pt x="48000" y="120000"/>
                    <a:pt x="60000" y="120000"/>
                    <a:pt x="60000" y="120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06" name="Shape 3206"/>
            <p:cNvSpPr/>
            <p:nvPr/>
          </p:nvSpPr>
          <p:spPr>
            <a:xfrm>
              <a:off x="1717" y="3861"/>
              <a:ext cx="183" cy="202"/>
            </a:xfrm>
            <a:custGeom>
              <a:avLst/>
              <a:gdLst/>
              <a:ahLst/>
              <a:cxnLst/>
              <a:rect l="0" t="0" r="0" b="0"/>
              <a:pathLst>
                <a:path w="120000" h="120000" extrusionOk="0">
                  <a:moveTo>
                    <a:pt x="118681" y="60000"/>
                  </a:moveTo>
                  <a:cubicBezTo>
                    <a:pt x="117362" y="58800"/>
                    <a:pt x="117362" y="58800"/>
                    <a:pt x="117362" y="58800"/>
                  </a:cubicBezTo>
                  <a:cubicBezTo>
                    <a:pt x="117362" y="58800"/>
                    <a:pt x="117362" y="57600"/>
                    <a:pt x="117362" y="57600"/>
                  </a:cubicBezTo>
                  <a:cubicBezTo>
                    <a:pt x="117362" y="56400"/>
                    <a:pt x="117362" y="51600"/>
                    <a:pt x="113406" y="51600"/>
                  </a:cubicBezTo>
                  <a:cubicBezTo>
                    <a:pt x="112087" y="51600"/>
                    <a:pt x="110769" y="51600"/>
                    <a:pt x="109450" y="52800"/>
                  </a:cubicBezTo>
                  <a:cubicBezTo>
                    <a:pt x="109450" y="52800"/>
                    <a:pt x="109450" y="52800"/>
                    <a:pt x="109450" y="54000"/>
                  </a:cubicBezTo>
                  <a:cubicBezTo>
                    <a:pt x="108131" y="52800"/>
                    <a:pt x="108131" y="52800"/>
                    <a:pt x="108131" y="52800"/>
                  </a:cubicBezTo>
                  <a:cubicBezTo>
                    <a:pt x="106813" y="51600"/>
                    <a:pt x="105494" y="51600"/>
                    <a:pt x="104175" y="50400"/>
                  </a:cubicBezTo>
                  <a:cubicBezTo>
                    <a:pt x="101538" y="49200"/>
                    <a:pt x="98901" y="49200"/>
                    <a:pt x="97582" y="49200"/>
                  </a:cubicBezTo>
                  <a:cubicBezTo>
                    <a:pt x="96263" y="49200"/>
                    <a:pt x="96263" y="49200"/>
                    <a:pt x="94945" y="49200"/>
                  </a:cubicBezTo>
                  <a:cubicBezTo>
                    <a:pt x="93626" y="49200"/>
                    <a:pt x="93626" y="49200"/>
                    <a:pt x="92307" y="49200"/>
                  </a:cubicBezTo>
                  <a:cubicBezTo>
                    <a:pt x="90989" y="49200"/>
                    <a:pt x="89670" y="49200"/>
                    <a:pt x="88351" y="49200"/>
                  </a:cubicBezTo>
                  <a:cubicBezTo>
                    <a:pt x="87032" y="48000"/>
                    <a:pt x="87032" y="48000"/>
                    <a:pt x="87032" y="46800"/>
                  </a:cubicBezTo>
                  <a:cubicBezTo>
                    <a:pt x="87032" y="46800"/>
                    <a:pt x="87032" y="46800"/>
                    <a:pt x="88351" y="46800"/>
                  </a:cubicBezTo>
                  <a:cubicBezTo>
                    <a:pt x="89670" y="46800"/>
                    <a:pt x="90989" y="46800"/>
                    <a:pt x="92307" y="48000"/>
                  </a:cubicBezTo>
                  <a:cubicBezTo>
                    <a:pt x="93626" y="48000"/>
                    <a:pt x="96263" y="49200"/>
                    <a:pt x="98901" y="49200"/>
                  </a:cubicBezTo>
                  <a:cubicBezTo>
                    <a:pt x="100219" y="49200"/>
                    <a:pt x="101538" y="49200"/>
                    <a:pt x="102857" y="48000"/>
                  </a:cubicBezTo>
                  <a:cubicBezTo>
                    <a:pt x="106813" y="46800"/>
                    <a:pt x="109450" y="44400"/>
                    <a:pt x="109450" y="40800"/>
                  </a:cubicBezTo>
                  <a:cubicBezTo>
                    <a:pt x="110769" y="36000"/>
                    <a:pt x="104175" y="31200"/>
                    <a:pt x="98901" y="26400"/>
                  </a:cubicBezTo>
                  <a:cubicBezTo>
                    <a:pt x="97582" y="25200"/>
                    <a:pt x="97582" y="25200"/>
                    <a:pt x="96263" y="24000"/>
                  </a:cubicBezTo>
                  <a:cubicBezTo>
                    <a:pt x="94945" y="21600"/>
                    <a:pt x="92307" y="19200"/>
                    <a:pt x="90989" y="16800"/>
                  </a:cubicBezTo>
                  <a:cubicBezTo>
                    <a:pt x="87032" y="10800"/>
                    <a:pt x="83076" y="6000"/>
                    <a:pt x="77802" y="3600"/>
                  </a:cubicBezTo>
                  <a:cubicBezTo>
                    <a:pt x="73846" y="1200"/>
                    <a:pt x="69890" y="0"/>
                    <a:pt x="64615" y="0"/>
                  </a:cubicBezTo>
                  <a:cubicBezTo>
                    <a:pt x="55384" y="0"/>
                    <a:pt x="47472" y="3600"/>
                    <a:pt x="43516" y="9600"/>
                  </a:cubicBezTo>
                  <a:cubicBezTo>
                    <a:pt x="42197" y="10800"/>
                    <a:pt x="40879" y="13200"/>
                    <a:pt x="39560" y="15600"/>
                  </a:cubicBezTo>
                  <a:cubicBezTo>
                    <a:pt x="38241" y="14400"/>
                    <a:pt x="36923" y="14400"/>
                    <a:pt x="34285" y="14400"/>
                  </a:cubicBezTo>
                  <a:cubicBezTo>
                    <a:pt x="31648" y="14400"/>
                    <a:pt x="29010" y="14400"/>
                    <a:pt x="27692" y="15600"/>
                  </a:cubicBezTo>
                  <a:cubicBezTo>
                    <a:pt x="26373" y="16800"/>
                    <a:pt x="25054" y="19200"/>
                    <a:pt x="26373" y="21600"/>
                  </a:cubicBezTo>
                  <a:cubicBezTo>
                    <a:pt x="26373" y="26400"/>
                    <a:pt x="30329" y="28800"/>
                    <a:pt x="34285" y="28800"/>
                  </a:cubicBezTo>
                  <a:cubicBezTo>
                    <a:pt x="36923" y="28800"/>
                    <a:pt x="39560" y="27600"/>
                    <a:pt x="40879" y="25200"/>
                  </a:cubicBezTo>
                  <a:cubicBezTo>
                    <a:pt x="42197" y="27600"/>
                    <a:pt x="43516" y="28800"/>
                    <a:pt x="44835" y="31200"/>
                  </a:cubicBezTo>
                  <a:cubicBezTo>
                    <a:pt x="46153" y="32400"/>
                    <a:pt x="46153" y="34800"/>
                    <a:pt x="47472" y="36000"/>
                  </a:cubicBezTo>
                  <a:cubicBezTo>
                    <a:pt x="47472" y="37200"/>
                    <a:pt x="47472" y="37200"/>
                    <a:pt x="47472" y="37200"/>
                  </a:cubicBezTo>
                  <a:cubicBezTo>
                    <a:pt x="50109" y="40800"/>
                    <a:pt x="54065" y="49200"/>
                    <a:pt x="51428" y="51600"/>
                  </a:cubicBezTo>
                  <a:cubicBezTo>
                    <a:pt x="51428" y="51600"/>
                    <a:pt x="50109" y="52800"/>
                    <a:pt x="48791" y="52800"/>
                  </a:cubicBezTo>
                  <a:cubicBezTo>
                    <a:pt x="48791" y="52800"/>
                    <a:pt x="47472" y="52800"/>
                    <a:pt x="47472" y="52800"/>
                  </a:cubicBezTo>
                  <a:cubicBezTo>
                    <a:pt x="44835" y="51600"/>
                    <a:pt x="44835" y="51600"/>
                    <a:pt x="44835" y="51600"/>
                  </a:cubicBezTo>
                  <a:cubicBezTo>
                    <a:pt x="43516" y="54000"/>
                    <a:pt x="43516" y="54000"/>
                    <a:pt x="43516" y="54000"/>
                  </a:cubicBezTo>
                  <a:cubicBezTo>
                    <a:pt x="39560" y="58800"/>
                    <a:pt x="43516" y="63600"/>
                    <a:pt x="46153" y="66000"/>
                  </a:cubicBezTo>
                  <a:cubicBezTo>
                    <a:pt x="46153" y="66000"/>
                    <a:pt x="46153" y="67200"/>
                    <a:pt x="46153" y="67200"/>
                  </a:cubicBezTo>
                  <a:cubicBezTo>
                    <a:pt x="46153" y="67200"/>
                    <a:pt x="44835" y="67200"/>
                    <a:pt x="43516" y="68400"/>
                  </a:cubicBezTo>
                  <a:cubicBezTo>
                    <a:pt x="43516" y="68400"/>
                    <a:pt x="42197" y="68400"/>
                    <a:pt x="42197" y="68400"/>
                  </a:cubicBezTo>
                  <a:cubicBezTo>
                    <a:pt x="40879" y="68400"/>
                    <a:pt x="40879" y="68400"/>
                    <a:pt x="40879" y="68400"/>
                  </a:cubicBezTo>
                  <a:cubicBezTo>
                    <a:pt x="39560" y="68400"/>
                    <a:pt x="39560" y="68400"/>
                    <a:pt x="38241" y="68400"/>
                  </a:cubicBezTo>
                  <a:cubicBezTo>
                    <a:pt x="35604" y="68400"/>
                    <a:pt x="32967" y="69600"/>
                    <a:pt x="30329" y="72000"/>
                  </a:cubicBezTo>
                  <a:cubicBezTo>
                    <a:pt x="29010" y="74400"/>
                    <a:pt x="27692" y="78000"/>
                    <a:pt x="27692" y="82800"/>
                  </a:cubicBezTo>
                  <a:cubicBezTo>
                    <a:pt x="27692" y="84000"/>
                    <a:pt x="26373" y="87600"/>
                    <a:pt x="26373" y="87600"/>
                  </a:cubicBezTo>
                  <a:cubicBezTo>
                    <a:pt x="25054" y="91200"/>
                    <a:pt x="25054" y="91200"/>
                    <a:pt x="23736" y="94800"/>
                  </a:cubicBezTo>
                  <a:cubicBezTo>
                    <a:pt x="22417" y="96000"/>
                    <a:pt x="21098" y="96000"/>
                    <a:pt x="21098" y="97200"/>
                  </a:cubicBezTo>
                  <a:cubicBezTo>
                    <a:pt x="19780" y="99600"/>
                    <a:pt x="17142" y="100800"/>
                    <a:pt x="15824" y="104400"/>
                  </a:cubicBezTo>
                  <a:cubicBezTo>
                    <a:pt x="14505" y="102000"/>
                    <a:pt x="11868" y="100800"/>
                    <a:pt x="9230" y="100800"/>
                  </a:cubicBezTo>
                  <a:cubicBezTo>
                    <a:pt x="3956" y="100800"/>
                    <a:pt x="0" y="103200"/>
                    <a:pt x="0" y="108000"/>
                  </a:cubicBezTo>
                  <a:cubicBezTo>
                    <a:pt x="0" y="111600"/>
                    <a:pt x="1318" y="112800"/>
                    <a:pt x="2637" y="114000"/>
                  </a:cubicBezTo>
                  <a:cubicBezTo>
                    <a:pt x="3956" y="115200"/>
                    <a:pt x="5274" y="115200"/>
                    <a:pt x="7912" y="115200"/>
                  </a:cubicBezTo>
                  <a:cubicBezTo>
                    <a:pt x="10549" y="115200"/>
                    <a:pt x="13186" y="114000"/>
                    <a:pt x="14505" y="111600"/>
                  </a:cubicBezTo>
                  <a:cubicBezTo>
                    <a:pt x="15824" y="114000"/>
                    <a:pt x="15824" y="115200"/>
                    <a:pt x="17142" y="116400"/>
                  </a:cubicBezTo>
                  <a:cubicBezTo>
                    <a:pt x="19780" y="118800"/>
                    <a:pt x="22417" y="120000"/>
                    <a:pt x="26373" y="120000"/>
                  </a:cubicBezTo>
                  <a:cubicBezTo>
                    <a:pt x="30329" y="120000"/>
                    <a:pt x="32967" y="118800"/>
                    <a:pt x="35604" y="115200"/>
                  </a:cubicBezTo>
                  <a:cubicBezTo>
                    <a:pt x="36923" y="115200"/>
                    <a:pt x="38241" y="115200"/>
                    <a:pt x="38241" y="115200"/>
                  </a:cubicBezTo>
                  <a:cubicBezTo>
                    <a:pt x="39560" y="114000"/>
                    <a:pt x="43516" y="112800"/>
                    <a:pt x="44835" y="110400"/>
                  </a:cubicBezTo>
                  <a:cubicBezTo>
                    <a:pt x="46153" y="109200"/>
                    <a:pt x="46153" y="108000"/>
                    <a:pt x="46153" y="106800"/>
                  </a:cubicBezTo>
                  <a:cubicBezTo>
                    <a:pt x="44835" y="104400"/>
                    <a:pt x="43516" y="103200"/>
                    <a:pt x="42197" y="103200"/>
                  </a:cubicBezTo>
                  <a:cubicBezTo>
                    <a:pt x="42197" y="100800"/>
                    <a:pt x="44835" y="99600"/>
                    <a:pt x="47472" y="98400"/>
                  </a:cubicBezTo>
                  <a:cubicBezTo>
                    <a:pt x="47472" y="97200"/>
                    <a:pt x="48791" y="97200"/>
                    <a:pt x="50109" y="96000"/>
                  </a:cubicBezTo>
                  <a:cubicBezTo>
                    <a:pt x="51428" y="96000"/>
                    <a:pt x="52747" y="96000"/>
                    <a:pt x="54065" y="96000"/>
                  </a:cubicBezTo>
                  <a:cubicBezTo>
                    <a:pt x="55384" y="96000"/>
                    <a:pt x="58021" y="96000"/>
                    <a:pt x="59340" y="96000"/>
                  </a:cubicBezTo>
                  <a:cubicBezTo>
                    <a:pt x="61978" y="97200"/>
                    <a:pt x="64615" y="97200"/>
                    <a:pt x="67252" y="97200"/>
                  </a:cubicBezTo>
                  <a:cubicBezTo>
                    <a:pt x="69890" y="97200"/>
                    <a:pt x="72527" y="96000"/>
                    <a:pt x="75164" y="96000"/>
                  </a:cubicBezTo>
                  <a:cubicBezTo>
                    <a:pt x="77802" y="94800"/>
                    <a:pt x="81758" y="92400"/>
                    <a:pt x="84395" y="91200"/>
                  </a:cubicBezTo>
                  <a:cubicBezTo>
                    <a:pt x="88351" y="88800"/>
                    <a:pt x="92307" y="87600"/>
                    <a:pt x="97582" y="86400"/>
                  </a:cubicBezTo>
                  <a:cubicBezTo>
                    <a:pt x="98901" y="85200"/>
                    <a:pt x="100219" y="85200"/>
                    <a:pt x="101538" y="85200"/>
                  </a:cubicBezTo>
                  <a:cubicBezTo>
                    <a:pt x="104175" y="85200"/>
                    <a:pt x="106813" y="84000"/>
                    <a:pt x="109450" y="84000"/>
                  </a:cubicBezTo>
                  <a:cubicBezTo>
                    <a:pt x="114725" y="81600"/>
                    <a:pt x="116043" y="81600"/>
                    <a:pt x="117362" y="78000"/>
                  </a:cubicBezTo>
                  <a:cubicBezTo>
                    <a:pt x="117362" y="76800"/>
                    <a:pt x="117362" y="76800"/>
                    <a:pt x="117362" y="75600"/>
                  </a:cubicBezTo>
                  <a:cubicBezTo>
                    <a:pt x="120000" y="70800"/>
                    <a:pt x="120000" y="66000"/>
                    <a:pt x="118681" y="61200"/>
                  </a:cubicBezTo>
                  <a:cubicBezTo>
                    <a:pt x="118681" y="61200"/>
                    <a:pt x="118681" y="60000"/>
                    <a:pt x="118681" y="60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07" name="Shape 3207"/>
            <p:cNvSpPr/>
            <p:nvPr/>
          </p:nvSpPr>
          <p:spPr>
            <a:xfrm>
              <a:off x="1601" y="3836"/>
              <a:ext cx="22" cy="22"/>
            </a:xfrm>
            <a:custGeom>
              <a:avLst/>
              <a:gdLst/>
              <a:ahLst/>
              <a:cxnLst/>
              <a:rect l="0" t="0" r="0" b="0"/>
              <a:pathLst>
                <a:path w="120000" h="120000" extrusionOk="0">
                  <a:moveTo>
                    <a:pt x="65454" y="0"/>
                  </a:moveTo>
                  <a:cubicBezTo>
                    <a:pt x="32727" y="0"/>
                    <a:pt x="0" y="21818"/>
                    <a:pt x="0" y="54545"/>
                  </a:cubicBezTo>
                  <a:cubicBezTo>
                    <a:pt x="0" y="76363"/>
                    <a:pt x="0" y="87272"/>
                    <a:pt x="10909" y="98181"/>
                  </a:cubicBezTo>
                  <a:cubicBezTo>
                    <a:pt x="21818" y="109090"/>
                    <a:pt x="43636" y="120000"/>
                    <a:pt x="54545" y="120000"/>
                  </a:cubicBezTo>
                  <a:cubicBezTo>
                    <a:pt x="87272" y="120000"/>
                    <a:pt x="109090" y="98181"/>
                    <a:pt x="120000" y="76363"/>
                  </a:cubicBezTo>
                  <a:cubicBezTo>
                    <a:pt x="120000" y="43636"/>
                    <a:pt x="109090" y="32727"/>
                    <a:pt x="109090" y="21818"/>
                  </a:cubicBezTo>
                  <a:cubicBezTo>
                    <a:pt x="98181" y="10909"/>
                    <a:pt x="76363" y="0"/>
                    <a:pt x="65454" y="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08" name="Shape 3208"/>
            <p:cNvSpPr/>
            <p:nvPr/>
          </p:nvSpPr>
          <p:spPr>
            <a:xfrm>
              <a:off x="1940" y="3874"/>
              <a:ext cx="28" cy="26"/>
            </a:xfrm>
            <a:custGeom>
              <a:avLst/>
              <a:gdLst/>
              <a:ahLst/>
              <a:cxnLst/>
              <a:rect l="0" t="0" r="0" b="0"/>
              <a:pathLst>
                <a:path w="120000" h="120000" extrusionOk="0">
                  <a:moveTo>
                    <a:pt x="77142" y="0"/>
                  </a:moveTo>
                  <a:cubicBezTo>
                    <a:pt x="42857" y="0"/>
                    <a:pt x="0" y="27692"/>
                    <a:pt x="0" y="64615"/>
                  </a:cubicBezTo>
                  <a:cubicBezTo>
                    <a:pt x="0" y="83076"/>
                    <a:pt x="8571" y="92307"/>
                    <a:pt x="17142" y="110769"/>
                  </a:cubicBezTo>
                  <a:cubicBezTo>
                    <a:pt x="25714" y="120000"/>
                    <a:pt x="42857" y="120000"/>
                    <a:pt x="51428" y="120000"/>
                  </a:cubicBezTo>
                  <a:cubicBezTo>
                    <a:pt x="59999" y="120000"/>
                    <a:pt x="59999" y="120000"/>
                    <a:pt x="68571" y="120000"/>
                  </a:cubicBezTo>
                  <a:cubicBezTo>
                    <a:pt x="85714" y="120000"/>
                    <a:pt x="111428" y="92307"/>
                    <a:pt x="119999" y="64615"/>
                  </a:cubicBezTo>
                  <a:cubicBezTo>
                    <a:pt x="119999" y="46153"/>
                    <a:pt x="119999" y="27692"/>
                    <a:pt x="111428" y="18461"/>
                  </a:cubicBezTo>
                  <a:cubicBezTo>
                    <a:pt x="102857" y="9230"/>
                    <a:pt x="85714" y="0"/>
                    <a:pt x="77142" y="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09" name="Shape 3209"/>
            <p:cNvSpPr/>
            <p:nvPr/>
          </p:nvSpPr>
          <p:spPr>
            <a:xfrm>
              <a:off x="1550" y="4284"/>
              <a:ext cx="53" cy="36"/>
            </a:xfrm>
            <a:custGeom>
              <a:avLst/>
              <a:gdLst/>
              <a:ahLst/>
              <a:cxnLst/>
              <a:rect l="0" t="0" r="0" b="0"/>
              <a:pathLst>
                <a:path w="120000" h="120000" extrusionOk="0">
                  <a:moveTo>
                    <a:pt x="96923" y="53333"/>
                  </a:moveTo>
                  <a:cubicBezTo>
                    <a:pt x="96923" y="40000"/>
                    <a:pt x="96923" y="33333"/>
                    <a:pt x="92307" y="20000"/>
                  </a:cubicBezTo>
                  <a:cubicBezTo>
                    <a:pt x="87692" y="6666"/>
                    <a:pt x="83076" y="0"/>
                    <a:pt x="69230" y="0"/>
                  </a:cubicBezTo>
                  <a:cubicBezTo>
                    <a:pt x="55384" y="0"/>
                    <a:pt x="41538" y="26666"/>
                    <a:pt x="41538" y="33333"/>
                  </a:cubicBezTo>
                  <a:cubicBezTo>
                    <a:pt x="41538" y="40000"/>
                    <a:pt x="41538" y="46666"/>
                    <a:pt x="41538" y="53333"/>
                  </a:cubicBezTo>
                  <a:cubicBezTo>
                    <a:pt x="36923" y="46666"/>
                    <a:pt x="32307" y="40000"/>
                    <a:pt x="23076" y="40000"/>
                  </a:cubicBezTo>
                  <a:cubicBezTo>
                    <a:pt x="18461" y="40000"/>
                    <a:pt x="9230" y="46666"/>
                    <a:pt x="4615" y="66666"/>
                  </a:cubicBezTo>
                  <a:cubicBezTo>
                    <a:pt x="0" y="80000"/>
                    <a:pt x="4615" y="93333"/>
                    <a:pt x="9230" y="100000"/>
                  </a:cubicBezTo>
                  <a:cubicBezTo>
                    <a:pt x="13846" y="113333"/>
                    <a:pt x="18461" y="113333"/>
                    <a:pt x="27692" y="113333"/>
                  </a:cubicBezTo>
                  <a:cubicBezTo>
                    <a:pt x="36923" y="113333"/>
                    <a:pt x="46153" y="106666"/>
                    <a:pt x="50769" y="93333"/>
                  </a:cubicBezTo>
                  <a:cubicBezTo>
                    <a:pt x="50769" y="86666"/>
                    <a:pt x="50769" y="80000"/>
                    <a:pt x="50769" y="73333"/>
                  </a:cubicBezTo>
                  <a:cubicBezTo>
                    <a:pt x="55384" y="73333"/>
                    <a:pt x="55384" y="80000"/>
                    <a:pt x="60000" y="80000"/>
                  </a:cubicBezTo>
                  <a:cubicBezTo>
                    <a:pt x="64615" y="80000"/>
                    <a:pt x="64615" y="80000"/>
                    <a:pt x="64615" y="80000"/>
                  </a:cubicBezTo>
                  <a:cubicBezTo>
                    <a:pt x="64615" y="80000"/>
                    <a:pt x="64615" y="80000"/>
                    <a:pt x="64615" y="80000"/>
                  </a:cubicBezTo>
                  <a:cubicBezTo>
                    <a:pt x="69230" y="80000"/>
                    <a:pt x="69230" y="80000"/>
                    <a:pt x="73846" y="80000"/>
                  </a:cubicBezTo>
                  <a:cubicBezTo>
                    <a:pt x="69230" y="93333"/>
                    <a:pt x="73846" y="100000"/>
                    <a:pt x="73846" y="106666"/>
                  </a:cubicBezTo>
                  <a:cubicBezTo>
                    <a:pt x="78461" y="113333"/>
                    <a:pt x="83076" y="120000"/>
                    <a:pt x="92307" y="120000"/>
                  </a:cubicBezTo>
                  <a:cubicBezTo>
                    <a:pt x="92307" y="120000"/>
                    <a:pt x="92307" y="120000"/>
                    <a:pt x="92307" y="120000"/>
                  </a:cubicBezTo>
                  <a:cubicBezTo>
                    <a:pt x="96923" y="120000"/>
                    <a:pt x="101538" y="113333"/>
                    <a:pt x="106153" y="113333"/>
                  </a:cubicBezTo>
                  <a:cubicBezTo>
                    <a:pt x="115384" y="100000"/>
                    <a:pt x="120000" y="86666"/>
                    <a:pt x="115384" y="73333"/>
                  </a:cubicBezTo>
                  <a:cubicBezTo>
                    <a:pt x="115384" y="60000"/>
                    <a:pt x="106153" y="53333"/>
                    <a:pt x="96923" y="53333"/>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10" name="Shape 3210"/>
            <p:cNvSpPr/>
            <p:nvPr/>
          </p:nvSpPr>
          <p:spPr>
            <a:xfrm>
              <a:off x="1484" y="3119"/>
              <a:ext cx="621" cy="739"/>
            </a:xfrm>
            <a:custGeom>
              <a:avLst/>
              <a:gdLst/>
              <a:ahLst/>
              <a:cxnLst/>
              <a:rect l="0" t="0" r="0" b="0"/>
              <a:pathLst>
                <a:path w="120000" h="120000" extrusionOk="0">
                  <a:moveTo>
                    <a:pt x="117669" y="113152"/>
                  </a:moveTo>
                  <a:cubicBezTo>
                    <a:pt x="118058" y="112173"/>
                    <a:pt x="118446" y="111521"/>
                    <a:pt x="119223" y="111195"/>
                  </a:cubicBezTo>
                  <a:cubicBezTo>
                    <a:pt x="120000" y="110543"/>
                    <a:pt x="120000" y="110543"/>
                    <a:pt x="120000" y="110543"/>
                  </a:cubicBezTo>
                  <a:cubicBezTo>
                    <a:pt x="119223" y="109891"/>
                    <a:pt x="119223" y="109891"/>
                    <a:pt x="119223" y="109891"/>
                  </a:cubicBezTo>
                  <a:cubicBezTo>
                    <a:pt x="118834" y="109239"/>
                    <a:pt x="118446" y="108913"/>
                    <a:pt x="117669" y="108260"/>
                  </a:cubicBezTo>
                  <a:cubicBezTo>
                    <a:pt x="116116" y="106630"/>
                    <a:pt x="114563" y="105326"/>
                    <a:pt x="115339" y="103043"/>
                  </a:cubicBezTo>
                  <a:cubicBezTo>
                    <a:pt x="115339" y="102391"/>
                    <a:pt x="115728" y="102065"/>
                    <a:pt x="116116" y="101739"/>
                  </a:cubicBezTo>
                  <a:cubicBezTo>
                    <a:pt x="116504" y="101086"/>
                    <a:pt x="116893" y="100434"/>
                    <a:pt x="116893" y="99456"/>
                  </a:cubicBezTo>
                  <a:cubicBezTo>
                    <a:pt x="116893" y="98478"/>
                    <a:pt x="116504" y="96195"/>
                    <a:pt x="116116" y="95217"/>
                  </a:cubicBezTo>
                  <a:cubicBezTo>
                    <a:pt x="115728" y="94565"/>
                    <a:pt x="115339" y="94239"/>
                    <a:pt x="115339" y="93913"/>
                  </a:cubicBezTo>
                  <a:cubicBezTo>
                    <a:pt x="114563" y="93260"/>
                    <a:pt x="114174" y="92934"/>
                    <a:pt x="114174" y="91630"/>
                  </a:cubicBezTo>
                  <a:cubicBezTo>
                    <a:pt x="114174" y="91304"/>
                    <a:pt x="114174" y="90652"/>
                    <a:pt x="114174" y="90326"/>
                  </a:cubicBezTo>
                  <a:cubicBezTo>
                    <a:pt x="114174" y="89347"/>
                    <a:pt x="114563" y="88695"/>
                    <a:pt x="113786" y="87391"/>
                  </a:cubicBezTo>
                  <a:cubicBezTo>
                    <a:pt x="113398" y="87065"/>
                    <a:pt x="113398" y="86739"/>
                    <a:pt x="113009" y="86413"/>
                  </a:cubicBezTo>
                  <a:cubicBezTo>
                    <a:pt x="112621" y="85760"/>
                    <a:pt x="112233" y="85434"/>
                    <a:pt x="112233" y="84456"/>
                  </a:cubicBezTo>
                  <a:cubicBezTo>
                    <a:pt x="112233" y="82173"/>
                    <a:pt x="111844" y="81847"/>
                    <a:pt x="110679" y="80217"/>
                  </a:cubicBezTo>
                  <a:cubicBezTo>
                    <a:pt x="110291" y="79565"/>
                    <a:pt x="110291" y="79565"/>
                    <a:pt x="110291" y="79565"/>
                  </a:cubicBezTo>
                  <a:cubicBezTo>
                    <a:pt x="108737" y="77282"/>
                    <a:pt x="107184" y="75000"/>
                    <a:pt x="107184" y="72391"/>
                  </a:cubicBezTo>
                  <a:cubicBezTo>
                    <a:pt x="107184" y="70108"/>
                    <a:pt x="108737" y="68478"/>
                    <a:pt x="109902" y="66521"/>
                  </a:cubicBezTo>
                  <a:cubicBezTo>
                    <a:pt x="110679" y="65869"/>
                    <a:pt x="111067" y="65217"/>
                    <a:pt x="111456" y="64239"/>
                  </a:cubicBezTo>
                  <a:cubicBezTo>
                    <a:pt x="111844" y="63913"/>
                    <a:pt x="112233" y="63260"/>
                    <a:pt x="112621" y="62608"/>
                  </a:cubicBezTo>
                  <a:cubicBezTo>
                    <a:pt x="114174" y="60652"/>
                    <a:pt x="116116" y="58043"/>
                    <a:pt x="115339" y="55760"/>
                  </a:cubicBezTo>
                  <a:cubicBezTo>
                    <a:pt x="114951" y="54130"/>
                    <a:pt x="113398" y="52173"/>
                    <a:pt x="111456" y="51521"/>
                  </a:cubicBezTo>
                  <a:cubicBezTo>
                    <a:pt x="111067" y="51195"/>
                    <a:pt x="110291" y="51195"/>
                    <a:pt x="109514" y="51195"/>
                  </a:cubicBezTo>
                  <a:cubicBezTo>
                    <a:pt x="108737" y="51195"/>
                    <a:pt x="107961" y="51195"/>
                    <a:pt x="107572" y="51521"/>
                  </a:cubicBezTo>
                  <a:cubicBezTo>
                    <a:pt x="106019" y="52173"/>
                    <a:pt x="105242" y="53478"/>
                    <a:pt x="104077" y="54782"/>
                  </a:cubicBezTo>
                  <a:cubicBezTo>
                    <a:pt x="103300" y="56739"/>
                    <a:pt x="102135" y="57717"/>
                    <a:pt x="100582" y="57717"/>
                  </a:cubicBezTo>
                  <a:cubicBezTo>
                    <a:pt x="100194" y="57717"/>
                    <a:pt x="99805" y="57717"/>
                    <a:pt x="99417" y="57717"/>
                  </a:cubicBezTo>
                  <a:cubicBezTo>
                    <a:pt x="95922" y="57065"/>
                    <a:pt x="93203" y="53804"/>
                    <a:pt x="92038" y="51521"/>
                  </a:cubicBezTo>
                  <a:cubicBezTo>
                    <a:pt x="91650" y="50543"/>
                    <a:pt x="91650" y="50543"/>
                    <a:pt x="91650" y="50543"/>
                  </a:cubicBezTo>
                  <a:cubicBezTo>
                    <a:pt x="90873" y="50869"/>
                    <a:pt x="90873" y="50869"/>
                    <a:pt x="90873" y="50869"/>
                  </a:cubicBezTo>
                  <a:cubicBezTo>
                    <a:pt x="90097" y="51195"/>
                    <a:pt x="89320" y="51521"/>
                    <a:pt x="88543" y="51847"/>
                  </a:cubicBezTo>
                  <a:cubicBezTo>
                    <a:pt x="86601" y="52500"/>
                    <a:pt x="84271" y="53478"/>
                    <a:pt x="82330" y="53478"/>
                  </a:cubicBezTo>
                  <a:cubicBezTo>
                    <a:pt x="80776" y="53478"/>
                    <a:pt x="79611" y="52826"/>
                    <a:pt x="78446" y="51847"/>
                  </a:cubicBezTo>
                  <a:cubicBezTo>
                    <a:pt x="75728" y="49239"/>
                    <a:pt x="74563" y="45652"/>
                    <a:pt x="74951" y="42065"/>
                  </a:cubicBezTo>
                  <a:cubicBezTo>
                    <a:pt x="74951" y="39130"/>
                    <a:pt x="73786" y="38478"/>
                    <a:pt x="72233" y="37826"/>
                  </a:cubicBezTo>
                  <a:cubicBezTo>
                    <a:pt x="71067" y="37173"/>
                    <a:pt x="69514" y="36521"/>
                    <a:pt x="68737" y="34891"/>
                  </a:cubicBezTo>
                  <a:cubicBezTo>
                    <a:pt x="67961" y="32934"/>
                    <a:pt x="68349" y="30000"/>
                    <a:pt x="69126" y="27391"/>
                  </a:cubicBezTo>
                  <a:cubicBezTo>
                    <a:pt x="69126" y="27391"/>
                    <a:pt x="69126" y="27391"/>
                    <a:pt x="69126" y="27391"/>
                  </a:cubicBezTo>
                  <a:cubicBezTo>
                    <a:pt x="69514" y="26086"/>
                    <a:pt x="69514" y="24782"/>
                    <a:pt x="69902" y="23804"/>
                  </a:cubicBezTo>
                  <a:cubicBezTo>
                    <a:pt x="69902" y="19891"/>
                    <a:pt x="71844" y="16304"/>
                    <a:pt x="74951" y="13369"/>
                  </a:cubicBezTo>
                  <a:cubicBezTo>
                    <a:pt x="75339" y="13043"/>
                    <a:pt x="75339" y="13043"/>
                    <a:pt x="75339" y="13043"/>
                  </a:cubicBezTo>
                  <a:cubicBezTo>
                    <a:pt x="75339" y="12717"/>
                    <a:pt x="75339" y="12717"/>
                    <a:pt x="75339" y="12717"/>
                  </a:cubicBezTo>
                  <a:cubicBezTo>
                    <a:pt x="75339" y="11739"/>
                    <a:pt x="76116" y="10434"/>
                    <a:pt x="76504" y="9782"/>
                  </a:cubicBezTo>
                  <a:cubicBezTo>
                    <a:pt x="77281" y="8478"/>
                    <a:pt x="77669" y="7500"/>
                    <a:pt x="77669" y="6195"/>
                  </a:cubicBezTo>
                  <a:cubicBezTo>
                    <a:pt x="77281" y="4891"/>
                    <a:pt x="76116" y="1956"/>
                    <a:pt x="74563" y="978"/>
                  </a:cubicBezTo>
                  <a:cubicBezTo>
                    <a:pt x="73398" y="326"/>
                    <a:pt x="72621" y="0"/>
                    <a:pt x="71844" y="0"/>
                  </a:cubicBezTo>
                  <a:cubicBezTo>
                    <a:pt x="70679" y="0"/>
                    <a:pt x="69902" y="326"/>
                    <a:pt x="68737" y="652"/>
                  </a:cubicBezTo>
                  <a:cubicBezTo>
                    <a:pt x="67961" y="978"/>
                    <a:pt x="67961" y="978"/>
                    <a:pt x="67961" y="978"/>
                  </a:cubicBezTo>
                  <a:cubicBezTo>
                    <a:pt x="67184" y="978"/>
                    <a:pt x="66407" y="1630"/>
                    <a:pt x="65242" y="1630"/>
                  </a:cubicBezTo>
                  <a:cubicBezTo>
                    <a:pt x="64077" y="1630"/>
                    <a:pt x="64077" y="1630"/>
                    <a:pt x="64077" y="1630"/>
                  </a:cubicBezTo>
                  <a:cubicBezTo>
                    <a:pt x="64077" y="2608"/>
                    <a:pt x="64077" y="2608"/>
                    <a:pt x="64077" y="2608"/>
                  </a:cubicBezTo>
                  <a:cubicBezTo>
                    <a:pt x="64077" y="2934"/>
                    <a:pt x="63689" y="2934"/>
                    <a:pt x="62912" y="2934"/>
                  </a:cubicBezTo>
                  <a:cubicBezTo>
                    <a:pt x="62524" y="3260"/>
                    <a:pt x="62135" y="3260"/>
                    <a:pt x="61359" y="3586"/>
                  </a:cubicBezTo>
                  <a:cubicBezTo>
                    <a:pt x="60582" y="3913"/>
                    <a:pt x="60582" y="4565"/>
                    <a:pt x="60194" y="4891"/>
                  </a:cubicBezTo>
                  <a:cubicBezTo>
                    <a:pt x="60194" y="5217"/>
                    <a:pt x="60194" y="5217"/>
                    <a:pt x="60194" y="5217"/>
                  </a:cubicBezTo>
                  <a:cubicBezTo>
                    <a:pt x="60194" y="5869"/>
                    <a:pt x="59417" y="6521"/>
                    <a:pt x="59029" y="6847"/>
                  </a:cubicBezTo>
                  <a:cubicBezTo>
                    <a:pt x="58640" y="6847"/>
                    <a:pt x="58640" y="6847"/>
                    <a:pt x="58252" y="7173"/>
                  </a:cubicBezTo>
                  <a:cubicBezTo>
                    <a:pt x="57864" y="7173"/>
                    <a:pt x="57087" y="7500"/>
                    <a:pt x="56699" y="8152"/>
                  </a:cubicBezTo>
                  <a:cubicBezTo>
                    <a:pt x="56310" y="8804"/>
                    <a:pt x="55922" y="9456"/>
                    <a:pt x="55145" y="10108"/>
                  </a:cubicBezTo>
                  <a:cubicBezTo>
                    <a:pt x="54757" y="10760"/>
                    <a:pt x="53980" y="11413"/>
                    <a:pt x="53592" y="12391"/>
                  </a:cubicBezTo>
                  <a:cubicBezTo>
                    <a:pt x="52815" y="13695"/>
                    <a:pt x="52815" y="15326"/>
                    <a:pt x="53592" y="16630"/>
                  </a:cubicBezTo>
                  <a:cubicBezTo>
                    <a:pt x="53592" y="16630"/>
                    <a:pt x="53592" y="16630"/>
                    <a:pt x="53592" y="16630"/>
                  </a:cubicBezTo>
                  <a:cubicBezTo>
                    <a:pt x="52815" y="16630"/>
                    <a:pt x="52038" y="16956"/>
                    <a:pt x="51262" y="17608"/>
                  </a:cubicBezTo>
                  <a:cubicBezTo>
                    <a:pt x="50873" y="17934"/>
                    <a:pt x="50485" y="17934"/>
                    <a:pt x="50097" y="18260"/>
                  </a:cubicBezTo>
                  <a:cubicBezTo>
                    <a:pt x="49320" y="18586"/>
                    <a:pt x="48543" y="18913"/>
                    <a:pt x="47766" y="19565"/>
                  </a:cubicBezTo>
                  <a:cubicBezTo>
                    <a:pt x="47378" y="19891"/>
                    <a:pt x="46990" y="20543"/>
                    <a:pt x="46990" y="20869"/>
                  </a:cubicBezTo>
                  <a:cubicBezTo>
                    <a:pt x="46990" y="21195"/>
                    <a:pt x="46990" y="21195"/>
                    <a:pt x="47378" y="21521"/>
                  </a:cubicBezTo>
                  <a:cubicBezTo>
                    <a:pt x="46990" y="21521"/>
                    <a:pt x="46990" y="21521"/>
                    <a:pt x="46601" y="21521"/>
                  </a:cubicBezTo>
                  <a:cubicBezTo>
                    <a:pt x="46213" y="21521"/>
                    <a:pt x="46213" y="21521"/>
                    <a:pt x="45825" y="21521"/>
                  </a:cubicBezTo>
                  <a:cubicBezTo>
                    <a:pt x="45048" y="21847"/>
                    <a:pt x="44271" y="22173"/>
                    <a:pt x="44271" y="22826"/>
                  </a:cubicBezTo>
                  <a:cubicBezTo>
                    <a:pt x="43883" y="23478"/>
                    <a:pt x="43883" y="23804"/>
                    <a:pt x="44271" y="24456"/>
                  </a:cubicBezTo>
                  <a:cubicBezTo>
                    <a:pt x="44271" y="24456"/>
                    <a:pt x="44271" y="24782"/>
                    <a:pt x="44271" y="24782"/>
                  </a:cubicBezTo>
                  <a:cubicBezTo>
                    <a:pt x="43883" y="24456"/>
                    <a:pt x="43495" y="24456"/>
                    <a:pt x="43106" y="24456"/>
                  </a:cubicBezTo>
                  <a:cubicBezTo>
                    <a:pt x="42718" y="24456"/>
                    <a:pt x="42330" y="24456"/>
                    <a:pt x="41553" y="25108"/>
                  </a:cubicBezTo>
                  <a:cubicBezTo>
                    <a:pt x="41165" y="25760"/>
                    <a:pt x="41165" y="26413"/>
                    <a:pt x="41165" y="26739"/>
                  </a:cubicBezTo>
                  <a:cubicBezTo>
                    <a:pt x="41165" y="27065"/>
                    <a:pt x="41165" y="27065"/>
                    <a:pt x="41165" y="27391"/>
                  </a:cubicBezTo>
                  <a:cubicBezTo>
                    <a:pt x="40776" y="27391"/>
                    <a:pt x="40388" y="27717"/>
                    <a:pt x="40000" y="27717"/>
                  </a:cubicBezTo>
                  <a:cubicBezTo>
                    <a:pt x="39611" y="27717"/>
                    <a:pt x="39611" y="27717"/>
                    <a:pt x="39223" y="27717"/>
                  </a:cubicBezTo>
                  <a:cubicBezTo>
                    <a:pt x="39223" y="27717"/>
                    <a:pt x="39223" y="27717"/>
                    <a:pt x="39223" y="27717"/>
                  </a:cubicBezTo>
                  <a:cubicBezTo>
                    <a:pt x="38446" y="27717"/>
                    <a:pt x="36893" y="28043"/>
                    <a:pt x="36504" y="29021"/>
                  </a:cubicBezTo>
                  <a:cubicBezTo>
                    <a:pt x="36116" y="29673"/>
                    <a:pt x="35728" y="30000"/>
                    <a:pt x="36116" y="30652"/>
                  </a:cubicBezTo>
                  <a:cubicBezTo>
                    <a:pt x="35728" y="30652"/>
                    <a:pt x="35339" y="30652"/>
                    <a:pt x="34951" y="30652"/>
                  </a:cubicBezTo>
                  <a:cubicBezTo>
                    <a:pt x="34563" y="30652"/>
                    <a:pt x="33786" y="30652"/>
                    <a:pt x="33398" y="31304"/>
                  </a:cubicBezTo>
                  <a:cubicBezTo>
                    <a:pt x="32621" y="31956"/>
                    <a:pt x="32621" y="32608"/>
                    <a:pt x="32621" y="32934"/>
                  </a:cubicBezTo>
                  <a:cubicBezTo>
                    <a:pt x="32621" y="33260"/>
                    <a:pt x="32621" y="33260"/>
                    <a:pt x="32233" y="33586"/>
                  </a:cubicBezTo>
                  <a:cubicBezTo>
                    <a:pt x="32233" y="33913"/>
                    <a:pt x="31456" y="34565"/>
                    <a:pt x="30679" y="34891"/>
                  </a:cubicBezTo>
                  <a:cubicBezTo>
                    <a:pt x="30291" y="35217"/>
                    <a:pt x="30291" y="35543"/>
                    <a:pt x="29902" y="35543"/>
                  </a:cubicBezTo>
                  <a:cubicBezTo>
                    <a:pt x="29126" y="36195"/>
                    <a:pt x="28349" y="37173"/>
                    <a:pt x="27961" y="38152"/>
                  </a:cubicBezTo>
                  <a:cubicBezTo>
                    <a:pt x="27961" y="38804"/>
                    <a:pt x="28349" y="39456"/>
                    <a:pt x="28349" y="39782"/>
                  </a:cubicBezTo>
                  <a:cubicBezTo>
                    <a:pt x="27961" y="39782"/>
                    <a:pt x="27961" y="39782"/>
                    <a:pt x="27572" y="39782"/>
                  </a:cubicBezTo>
                  <a:cubicBezTo>
                    <a:pt x="26796" y="39782"/>
                    <a:pt x="26407" y="39782"/>
                    <a:pt x="26019" y="39782"/>
                  </a:cubicBezTo>
                  <a:cubicBezTo>
                    <a:pt x="25242" y="40434"/>
                    <a:pt x="24466" y="41086"/>
                    <a:pt x="24077" y="42391"/>
                  </a:cubicBezTo>
                  <a:cubicBezTo>
                    <a:pt x="23689" y="43043"/>
                    <a:pt x="23689" y="44021"/>
                    <a:pt x="24077" y="44673"/>
                  </a:cubicBezTo>
                  <a:cubicBezTo>
                    <a:pt x="23689" y="44347"/>
                    <a:pt x="23689" y="44347"/>
                    <a:pt x="23689" y="44347"/>
                  </a:cubicBezTo>
                  <a:cubicBezTo>
                    <a:pt x="23300" y="44347"/>
                    <a:pt x="22912" y="44673"/>
                    <a:pt x="22524" y="44673"/>
                  </a:cubicBezTo>
                  <a:cubicBezTo>
                    <a:pt x="21747" y="45000"/>
                    <a:pt x="21359" y="45326"/>
                    <a:pt x="21359" y="45978"/>
                  </a:cubicBezTo>
                  <a:cubicBezTo>
                    <a:pt x="21359" y="45652"/>
                    <a:pt x="20970" y="45652"/>
                    <a:pt x="20970" y="45652"/>
                  </a:cubicBezTo>
                  <a:cubicBezTo>
                    <a:pt x="20194" y="45652"/>
                    <a:pt x="19417" y="45978"/>
                    <a:pt x="19029" y="46630"/>
                  </a:cubicBezTo>
                  <a:cubicBezTo>
                    <a:pt x="17864" y="47608"/>
                    <a:pt x="16699" y="49891"/>
                    <a:pt x="17087" y="51195"/>
                  </a:cubicBezTo>
                  <a:cubicBezTo>
                    <a:pt x="17475" y="52500"/>
                    <a:pt x="19417" y="54130"/>
                    <a:pt x="20194" y="54456"/>
                  </a:cubicBezTo>
                  <a:cubicBezTo>
                    <a:pt x="20970" y="54782"/>
                    <a:pt x="21359" y="55108"/>
                    <a:pt x="21747" y="55108"/>
                  </a:cubicBezTo>
                  <a:cubicBezTo>
                    <a:pt x="22524" y="55108"/>
                    <a:pt x="22912" y="54782"/>
                    <a:pt x="22912" y="54456"/>
                  </a:cubicBezTo>
                  <a:cubicBezTo>
                    <a:pt x="23300" y="54130"/>
                    <a:pt x="23300" y="53804"/>
                    <a:pt x="23300" y="53152"/>
                  </a:cubicBezTo>
                  <a:cubicBezTo>
                    <a:pt x="23689" y="53478"/>
                    <a:pt x="23689" y="53478"/>
                    <a:pt x="24077" y="53478"/>
                  </a:cubicBezTo>
                  <a:cubicBezTo>
                    <a:pt x="23300" y="53804"/>
                    <a:pt x="23300" y="54456"/>
                    <a:pt x="23300" y="54782"/>
                  </a:cubicBezTo>
                  <a:cubicBezTo>
                    <a:pt x="23300" y="56086"/>
                    <a:pt x="24854" y="56739"/>
                    <a:pt x="26019" y="57391"/>
                  </a:cubicBezTo>
                  <a:cubicBezTo>
                    <a:pt x="26796" y="57391"/>
                    <a:pt x="27572" y="57717"/>
                    <a:pt x="27572" y="58043"/>
                  </a:cubicBezTo>
                  <a:cubicBezTo>
                    <a:pt x="28349" y="59021"/>
                    <a:pt x="29126" y="60652"/>
                    <a:pt x="28737" y="61956"/>
                  </a:cubicBezTo>
                  <a:cubicBezTo>
                    <a:pt x="28349" y="62282"/>
                    <a:pt x="28349" y="62282"/>
                    <a:pt x="27961" y="62608"/>
                  </a:cubicBezTo>
                  <a:cubicBezTo>
                    <a:pt x="27961" y="62282"/>
                    <a:pt x="27961" y="62282"/>
                    <a:pt x="27961" y="61956"/>
                  </a:cubicBezTo>
                  <a:cubicBezTo>
                    <a:pt x="27961" y="61630"/>
                    <a:pt x="28349" y="61630"/>
                    <a:pt x="28349" y="61630"/>
                  </a:cubicBezTo>
                  <a:cubicBezTo>
                    <a:pt x="28737" y="60978"/>
                    <a:pt x="28737" y="60326"/>
                    <a:pt x="28349" y="59347"/>
                  </a:cubicBezTo>
                  <a:cubicBezTo>
                    <a:pt x="27961" y="58369"/>
                    <a:pt x="26796" y="57391"/>
                    <a:pt x="25242" y="57065"/>
                  </a:cubicBezTo>
                  <a:cubicBezTo>
                    <a:pt x="24854" y="57065"/>
                    <a:pt x="24854" y="57065"/>
                    <a:pt x="24854" y="57065"/>
                  </a:cubicBezTo>
                  <a:cubicBezTo>
                    <a:pt x="24466" y="56739"/>
                    <a:pt x="24466" y="56739"/>
                    <a:pt x="24077" y="56739"/>
                  </a:cubicBezTo>
                  <a:cubicBezTo>
                    <a:pt x="24077" y="56739"/>
                    <a:pt x="24077" y="56739"/>
                    <a:pt x="23689" y="57065"/>
                  </a:cubicBezTo>
                  <a:cubicBezTo>
                    <a:pt x="23689" y="56739"/>
                    <a:pt x="23300" y="56413"/>
                    <a:pt x="23300" y="56086"/>
                  </a:cubicBezTo>
                  <a:cubicBezTo>
                    <a:pt x="22524" y="55760"/>
                    <a:pt x="22135" y="55434"/>
                    <a:pt x="21359" y="55434"/>
                  </a:cubicBezTo>
                  <a:cubicBezTo>
                    <a:pt x="21359" y="55434"/>
                    <a:pt x="20970" y="55434"/>
                    <a:pt x="20970" y="55434"/>
                  </a:cubicBezTo>
                  <a:cubicBezTo>
                    <a:pt x="20194" y="55108"/>
                    <a:pt x="19805" y="54782"/>
                    <a:pt x="19029" y="54130"/>
                  </a:cubicBezTo>
                  <a:cubicBezTo>
                    <a:pt x="18640" y="53478"/>
                    <a:pt x="17475" y="52826"/>
                    <a:pt x="16310" y="52826"/>
                  </a:cubicBezTo>
                  <a:cubicBezTo>
                    <a:pt x="16310" y="52826"/>
                    <a:pt x="15922" y="52826"/>
                    <a:pt x="15922" y="52826"/>
                  </a:cubicBezTo>
                  <a:cubicBezTo>
                    <a:pt x="14757" y="53152"/>
                    <a:pt x="13980" y="53478"/>
                    <a:pt x="13592" y="54456"/>
                  </a:cubicBezTo>
                  <a:cubicBezTo>
                    <a:pt x="13203" y="55760"/>
                    <a:pt x="13592" y="57065"/>
                    <a:pt x="14368" y="57717"/>
                  </a:cubicBezTo>
                  <a:cubicBezTo>
                    <a:pt x="14368" y="58043"/>
                    <a:pt x="14368" y="58043"/>
                    <a:pt x="14368" y="58043"/>
                  </a:cubicBezTo>
                  <a:cubicBezTo>
                    <a:pt x="13980" y="58369"/>
                    <a:pt x="13980" y="58369"/>
                    <a:pt x="13592" y="58695"/>
                  </a:cubicBezTo>
                  <a:cubicBezTo>
                    <a:pt x="11650" y="59347"/>
                    <a:pt x="11650" y="60978"/>
                    <a:pt x="11650" y="62282"/>
                  </a:cubicBezTo>
                  <a:cubicBezTo>
                    <a:pt x="11650" y="62934"/>
                    <a:pt x="11262" y="63586"/>
                    <a:pt x="10873" y="63913"/>
                  </a:cubicBezTo>
                  <a:cubicBezTo>
                    <a:pt x="10873" y="63913"/>
                    <a:pt x="10485" y="64239"/>
                    <a:pt x="10485" y="64239"/>
                  </a:cubicBezTo>
                  <a:cubicBezTo>
                    <a:pt x="9708" y="64565"/>
                    <a:pt x="8543" y="65217"/>
                    <a:pt x="8932" y="67173"/>
                  </a:cubicBezTo>
                  <a:cubicBezTo>
                    <a:pt x="9320" y="67826"/>
                    <a:pt x="9708" y="68152"/>
                    <a:pt x="10097" y="68478"/>
                  </a:cubicBezTo>
                  <a:cubicBezTo>
                    <a:pt x="8543" y="68804"/>
                    <a:pt x="6990" y="69456"/>
                    <a:pt x="5825" y="70434"/>
                  </a:cubicBezTo>
                  <a:cubicBezTo>
                    <a:pt x="5436" y="70434"/>
                    <a:pt x="5436" y="70434"/>
                    <a:pt x="5436" y="70434"/>
                  </a:cubicBezTo>
                  <a:cubicBezTo>
                    <a:pt x="3883" y="71413"/>
                    <a:pt x="2330" y="73369"/>
                    <a:pt x="1941" y="75326"/>
                  </a:cubicBezTo>
                  <a:cubicBezTo>
                    <a:pt x="1553" y="76630"/>
                    <a:pt x="1165" y="77608"/>
                    <a:pt x="1941" y="78260"/>
                  </a:cubicBezTo>
                  <a:cubicBezTo>
                    <a:pt x="1941" y="78586"/>
                    <a:pt x="2330" y="78586"/>
                    <a:pt x="2718" y="78586"/>
                  </a:cubicBezTo>
                  <a:cubicBezTo>
                    <a:pt x="3106" y="78586"/>
                    <a:pt x="3106" y="78586"/>
                    <a:pt x="3495" y="78586"/>
                  </a:cubicBezTo>
                  <a:cubicBezTo>
                    <a:pt x="3495" y="78913"/>
                    <a:pt x="3495" y="79239"/>
                    <a:pt x="3883" y="79239"/>
                  </a:cubicBezTo>
                  <a:cubicBezTo>
                    <a:pt x="3883" y="79565"/>
                    <a:pt x="4271" y="79565"/>
                    <a:pt x="4271" y="79891"/>
                  </a:cubicBezTo>
                  <a:cubicBezTo>
                    <a:pt x="3106" y="80217"/>
                    <a:pt x="2330" y="81195"/>
                    <a:pt x="1553" y="81847"/>
                  </a:cubicBezTo>
                  <a:cubicBezTo>
                    <a:pt x="0" y="84456"/>
                    <a:pt x="776" y="85760"/>
                    <a:pt x="1553" y="86413"/>
                  </a:cubicBezTo>
                  <a:cubicBezTo>
                    <a:pt x="1941" y="86413"/>
                    <a:pt x="1941" y="86413"/>
                    <a:pt x="1941" y="86413"/>
                  </a:cubicBezTo>
                  <a:cubicBezTo>
                    <a:pt x="2330" y="86739"/>
                    <a:pt x="2330" y="86739"/>
                    <a:pt x="2330" y="87065"/>
                  </a:cubicBezTo>
                  <a:cubicBezTo>
                    <a:pt x="2330" y="87391"/>
                    <a:pt x="2330" y="87391"/>
                    <a:pt x="2330" y="87717"/>
                  </a:cubicBezTo>
                  <a:cubicBezTo>
                    <a:pt x="2330" y="88369"/>
                    <a:pt x="2330" y="89021"/>
                    <a:pt x="2718" y="89347"/>
                  </a:cubicBezTo>
                  <a:cubicBezTo>
                    <a:pt x="3495" y="90652"/>
                    <a:pt x="4271" y="90652"/>
                    <a:pt x="5048" y="90652"/>
                  </a:cubicBezTo>
                  <a:cubicBezTo>
                    <a:pt x="5825" y="90652"/>
                    <a:pt x="6601" y="90326"/>
                    <a:pt x="7378" y="90000"/>
                  </a:cubicBezTo>
                  <a:cubicBezTo>
                    <a:pt x="7766" y="89673"/>
                    <a:pt x="7766" y="89673"/>
                    <a:pt x="8155" y="89347"/>
                  </a:cubicBezTo>
                  <a:cubicBezTo>
                    <a:pt x="8155" y="89347"/>
                    <a:pt x="8543" y="89347"/>
                    <a:pt x="8543" y="89347"/>
                  </a:cubicBezTo>
                  <a:cubicBezTo>
                    <a:pt x="9320" y="89021"/>
                    <a:pt x="9708" y="89021"/>
                    <a:pt x="10485" y="88369"/>
                  </a:cubicBezTo>
                  <a:cubicBezTo>
                    <a:pt x="10873" y="87717"/>
                    <a:pt x="11262" y="87065"/>
                    <a:pt x="11650" y="86739"/>
                  </a:cubicBezTo>
                  <a:cubicBezTo>
                    <a:pt x="12038" y="86413"/>
                    <a:pt x="12038" y="86413"/>
                    <a:pt x="12038" y="86413"/>
                  </a:cubicBezTo>
                  <a:cubicBezTo>
                    <a:pt x="12038" y="86739"/>
                    <a:pt x="12427" y="86739"/>
                    <a:pt x="12427" y="87065"/>
                  </a:cubicBezTo>
                  <a:cubicBezTo>
                    <a:pt x="12815" y="87391"/>
                    <a:pt x="12815" y="87391"/>
                    <a:pt x="13203" y="87717"/>
                  </a:cubicBezTo>
                  <a:cubicBezTo>
                    <a:pt x="12815" y="87717"/>
                    <a:pt x="12038" y="88043"/>
                    <a:pt x="11650" y="88369"/>
                  </a:cubicBezTo>
                  <a:cubicBezTo>
                    <a:pt x="10485" y="89021"/>
                    <a:pt x="8932" y="89673"/>
                    <a:pt x="8155" y="91304"/>
                  </a:cubicBezTo>
                  <a:cubicBezTo>
                    <a:pt x="7766" y="91956"/>
                    <a:pt x="7766" y="92934"/>
                    <a:pt x="8155" y="93586"/>
                  </a:cubicBezTo>
                  <a:cubicBezTo>
                    <a:pt x="8543" y="93913"/>
                    <a:pt x="9320" y="94239"/>
                    <a:pt x="10097" y="94239"/>
                  </a:cubicBezTo>
                  <a:cubicBezTo>
                    <a:pt x="10097" y="94239"/>
                    <a:pt x="10097" y="94239"/>
                    <a:pt x="10097" y="94239"/>
                  </a:cubicBezTo>
                  <a:cubicBezTo>
                    <a:pt x="11650" y="94239"/>
                    <a:pt x="12427" y="93586"/>
                    <a:pt x="13203" y="92934"/>
                  </a:cubicBezTo>
                  <a:cubicBezTo>
                    <a:pt x="13203" y="92608"/>
                    <a:pt x="13203" y="92608"/>
                    <a:pt x="13203" y="92608"/>
                  </a:cubicBezTo>
                  <a:cubicBezTo>
                    <a:pt x="13592" y="92282"/>
                    <a:pt x="13980" y="92282"/>
                    <a:pt x="14368" y="91956"/>
                  </a:cubicBezTo>
                  <a:cubicBezTo>
                    <a:pt x="14368" y="91956"/>
                    <a:pt x="14757" y="91630"/>
                    <a:pt x="14757" y="91630"/>
                  </a:cubicBezTo>
                  <a:cubicBezTo>
                    <a:pt x="14757" y="91630"/>
                    <a:pt x="14757" y="91956"/>
                    <a:pt x="14757" y="92282"/>
                  </a:cubicBezTo>
                  <a:cubicBezTo>
                    <a:pt x="14368" y="92934"/>
                    <a:pt x="13980" y="93260"/>
                    <a:pt x="13203" y="93586"/>
                  </a:cubicBezTo>
                  <a:cubicBezTo>
                    <a:pt x="13203" y="93913"/>
                    <a:pt x="12815" y="93913"/>
                    <a:pt x="12427" y="94239"/>
                  </a:cubicBezTo>
                  <a:cubicBezTo>
                    <a:pt x="11262" y="94891"/>
                    <a:pt x="9320" y="96195"/>
                    <a:pt x="10485" y="98152"/>
                  </a:cubicBezTo>
                  <a:cubicBezTo>
                    <a:pt x="11262" y="98804"/>
                    <a:pt x="11650" y="99456"/>
                    <a:pt x="12427" y="100108"/>
                  </a:cubicBezTo>
                  <a:cubicBezTo>
                    <a:pt x="13203" y="100434"/>
                    <a:pt x="13980" y="100760"/>
                    <a:pt x="14757" y="100760"/>
                  </a:cubicBezTo>
                  <a:cubicBezTo>
                    <a:pt x="15145" y="100760"/>
                    <a:pt x="15145" y="100760"/>
                    <a:pt x="15533" y="100760"/>
                  </a:cubicBezTo>
                  <a:cubicBezTo>
                    <a:pt x="16699" y="101086"/>
                    <a:pt x="17475" y="101413"/>
                    <a:pt x="18640" y="101413"/>
                  </a:cubicBezTo>
                  <a:cubicBezTo>
                    <a:pt x="18640" y="101413"/>
                    <a:pt x="19029" y="101413"/>
                    <a:pt x="19029" y="101413"/>
                  </a:cubicBezTo>
                  <a:cubicBezTo>
                    <a:pt x="19805" y="101413"/>
                    <a:pt x="20194" y="101413"/>
                    <a:pt x="20582" y="101086"/>
                  </a:cubicBezTo>
                  <a:cubicBezTo>
                    <a:pt x="20970" y="101086"/>
                    <a:pt x="21359" y="101086"/>
                    <a:pt x="21747" y="101086"/>
                  </a:cubicBezTo>
                  <a:cubicBezTo>
                    <a:pt x="22135" y="101086"/>
                    <a:pt x="22135" y="101086"/>
                    <a:pt x="22524" y="101086"/>
                  </a:cubicBezTo>
                  <a:cubicBezTo>
                    <a:pt x="23300" y="101413"/>
                    <a:pt x="24466" y="101413"/>
                    <a:pt x="25631" y="101413"/>
                  </a:cubicBezTo>
                  <a:cubicBezTo>
                    <a:pt x="26019" y="101413"/>
                    <a:pt x="26796" y="101413"/>
                    <a:pt x="27184" y="101413"/>
                  </a:cubicBezTo>
                  <a:cubicBezTo>
                    <a:pt x="27572" y="101413"/>
                    <a:pt x="27572" y="101413"/>
                    <a:pt x="27961" y="101413"/>
                  </a:cubicBezTo>
                  <a:cubicBezTo>
                    <a:pt x="29126" y="101413"/>
                    <a:pt x="30679" y="101413"/>
                    <a:pt x="31844" y="101739"/>
                  </a:cubicBezTo>
                  <a:cubicBezTo>
                    <a:pt x="33398" y="101739"/>
                    <a:pt x="34951" y="102065"/>
                    <a:pt x="36504" y="102065"/>
                  </a:cubicBezTo>
                  <a:cubicBezTo>
                    <a:pt x="36504" y="102065"/>
                    <a:pt x="36893" y="102065"/>
                    <a:pt x="37281" y="102065"/>
                  </a:cubicBezTo>
                  <a:cubicBezTo>
                    <a:pt x="37669" y="102065"/>
                    <a:pt x="37669" y="102065"/>
                    <a:pt x="38058" y="102065"/>
                  </a:cubicBezTo>
                  <a:cubicBezTo>
                    <a:pt x="38446" y="102065"/>
                    <a:pt x="39223" y="102065"/>
                    <a:pt x="39611" y="102065"/>
                  </a:cubicBezTo>
                  <a:cubicBezTo>
                    <a:pt x="40776" y="102065"/>
                    <a:pt x="41553" y="101739"/>
                    <a:pt x="42330" y="101086"/>
                  </a:cubicBezTo>
                  <a:cubicBezTo>
                    <a:pt x="42718" y="100434"/>
                    <a:pt x="42718" y="99456"/>
                    <a:pt x="42718" y="98804"/>
                  </a:cubicBezTo>
                  <a:cubicBezTo>
                    <a:pt x="42718" y="98478"/>
                    <a:pt x="42718" y="98152"/>
                    <a:pt x="43106" y="97826"/>
                  </a:cubicBezTo>
                  <a:cubicBezTo>
                    <a:pt x="43106" y="97173"/>
                    <a:pt x="45048" y="96195"/>
                    <a:pt x="46213" y="95869"/>
                  </a:cubicBezTo>
                  <a:cubicBezTo>
                    <a:pt x="46213" y="95869"/>
                    <a:pt x="46601" y="95869"/>
                    <a:pt x="46601" y="95869"/>
                  </a:cubicBezTo>
                  <a:cubicBezTo>
                    <a:pt x="47766" y="95869"/>
                    <a:pt x="48932" y="96521"/>
                    <a:pt x="50097" y="97173"/>
                  </a:cubicBezTo>
                  <a:cubicBezTo>
                    <a:pt x="50873" y="97826"/>
                    <a:pt x="51262" y="98152"/>
                    <a:pt x="52038" y="98804"/>
                  </a:cubicBezTo>
                  <a:cubicBezTo>
                    <a:pt x="52815" y="99130"/>
                    <a:pt x="52815" y="99130"/>
                    <a:pt x="52815" y="99130"/>
                  </a:cubicBezTo>
                  <a:cubicBezTo>
                    <a:pt x="53203" y="99782"/>
                    <a:pt x="53980" y="100434"/>
                    <a:pt x="54757" y="101086"/>
                  </a:cubicBezTo>
                  <a:cubicBezTo>
                    <a:pt x="54757" y="101086"/>
                    <a:pt x="54757" y="101413"/>
                    <a:pt x="54368" y="101413"/>
                  </a:cubicBezTo>
                  <a:cubicBezTo>
                    <a:pt x="53592" y="102717"/>
                    <a:pt x="54368" y="104347"/>
                    <a:pt x="54757" y="105000"/>
                  </a:cubicBezTo>
                  <a:cubicBezTo>
                    <a:pt x="55922" y="106630"/>
                    <a:pt x="57864" y="107282"/>
                    <a:pt x="59417" y="107608"/>
                  </a:cubicBezTo>
                  <a:cubicBezTo>
                    <a:pt x="59805" y="107608"/>
                    <a:pt x="59805" y="107608"/>
                    <a:pt x="60194" y="107608"/>
                  </a:cubicBezTo>
                  <a:cubicBezTo>
                    <a:pt x="61359" y="107608"/>
                    <a:pt x="62135" y="107282"/>
                    <a:pt x="62524" y="106956"/>
                  </a:cubicBezTo>
                  <a:cubicBezTo>
                    <a:pt x="62912" y="106956"/>
                    <a:pt x="63300" y="106630"/>
                    <a:pt x="64077" y="106630"/>
                  </a:cubicBezTo>
                  <a:cubicBezTo>
                    <a:pt x="64854" y="106630"/>
                    <a:pt x="66019" y="106630"/>
                    <a:pt x="67184" y="106304"/>
                  </a:cubicBezTo>
                  <a:cubicBezTo>
                    <a:pt x="67961" y="106304"/>
                    <a:pt x="68349" y="106304"/>
                    <a:pt x="69126" y="106304"/>
                  </a:cubicBezTo>
                  <a:cubicBezTo>
                    <a:pt x="69514" y="106304"/>
                    <a:pt x="69514" y="106304"/>
                    <a:pt x="69514" y="106304"/>
                  </a:cubicBezTo>
                  <a:cubicBezTo>
                    <a:pt x="69902" y="105978"/>
                    <a:pt x="69902" y="105978"/>
                    <a:pt x="69902" y="105978"/>
                  </a:cubicBezTo>
                  <a:cubicBezTo>
                    <a:pt x="70679" y="105652"/>
                    <a:pt x="71456" y="105326"/>
                    <a:pt x="72233" y="105326"/>
                  </a:cubicBezTo>
                  <a:cubicBezTo>
                    <a:pt x="73398" y="105326"/>
                    <a:pt x="74563" y="105978"/>
                    <a:pt x="75339" y="106956"/>
                  </a:cubicBezTo>
                  <a:cubicBezTo>
                    <a:pt x="76893" y="108260"/>
                    <a:pt x="76893" y="109565"/>
                    <a:pt x="76893" y="111195"/>
                  </a:cubicBezTo>
                  <a:cubicBezTo>
                    <a:pt x="77281" y="111847"/>
                    <a:pt x="77281" y="112500"/>
                    <a:pt x="77281" y="113152"/>
                  </a:cubicBezTo>
                  <a:cubicBezTo>
                    <a:pt x="78058" y="116413"/>
                    <a:pt x="81941" y="117717"/>
                    <a:pt x="85048" y="117717"/>
                  </a:cubicBezTo>
                  <a:cubicBezTo>
                    <a:pt x="85436" y="117717"/>
                    <a:pt x="85436" y="117717"/>
                    <a:pt x="85436" y="117717"/>
                  </a:cubicBezTo>
                  <a:cubicBezTo>
                    <a:pt x="86213" y="117717"/>
                    <a:pt x="86990" y="117717"/>
                    <a:pt x="87766" y="117391"/>
                  </a:cubicBezTo>
                  <a:cubicBezTo>
                    <a:pt x="88155" y="117391"/>
                    <a:pt x="88155" y="117391"/>
                    <a:pt x="88155" y="117391"/>
                  </a:cubicBezTo>
                  <a:cubicBezTo>
                    <a:pt x="88155" y="117391"/>
                    <a:pt x="88543" y="117391"/>
                    <a:pt x="88543" y="117391"/>
                  </a:cubicBezTo>
                  <a:cubicBezTo>
                    <a:pt x="88932" y="117391"/>
                    <a:pt x="89320" y="117391"/>
                    <a:pt x="89708" y="117391"/>
                  </a:cubicBezTo>
                  <a:cubicBezTo>
                    <a:pt x="90097" y="117391"/>
                    <a:pt x="90097" y="117391"/>
                    <a:pt x="90485" y="117391"/>
                  </a:cubicBezTo>
                  <a:cubicBezTo>
                    <a:pt x="90873" y="117391"/>
                    <a:pt x="91262" y="117391"/>
                    <a:pt x="91650" y="117391"/>
                  </a:cubicBezTo>
                  <a:cubicBezTo>
                    <a:pt x="92427" y="117391"/>
                    <a:pt x="93592" y="116739"/>
                    <a:pt x="93980" y="115760"/>
                  </a:cubicBezTo>
                  <a:cubicBezTo>
                    <a:pt x="94368" y="115434"/>
                    <a:pt x="93980" y="114782"/>
                    <a:pt x="93980" y="114456"/>
                  </a:cubicBezTo>
                  <a:cubicBezTo>
                    <a:pt x="93980" y="114456"/>
                    <a:pt x="93980" y="114456"/>
                    <a:pt x="94368" y="114456"/>
                  </a:cubicBezTo>
                  <a:cubicBezTo>
                    <a:pt x="94368" y="114782"/>
                    <a:pt x="94757" y="115108"/>
                    <a:pt x="95145" y="115434"/>
                  </a:cubicBezTo>
                  <a:cubicBezTo>
                    <a:pt x="95145" y="115434"/>
                    <a:pt x="95533" y="115434"/>
                    <a:pt x="95922" y="115434"/>
                  </a:cubicBezTo>
                  <a:cubicBezTo>
                    <a:pt x="96310" y="115434"/>
                    <a:pt x="96310" y="115434"/>
                    <a:pt x="96699" y="115434"/>
                  </a:cubicBezTo>
                  <a:cubicBezTo>
                    <a:pt x="96699" y="115434"/>
                    <a:pt x="96699" y="115434"/>
                    <a:pt x="96699" y="115434"/>
                  </a:cubicBezTo>
                  <a:cubicBezTo>
                    <a:pt x="97087" y="115434"/>
                    <a:pt x="97087" y="115434"/>
                    <a:pt x="97475" y="115434"/>
                  </a:cubicBezTo>
                  <a:cubicBezTo>
                    <a:pt x="97864" y="115434"/>
                    <a:pt x="98252" y="115434"/>
                    <a:pt x="98640" y="115434"/>
                  </a:cubicBezTo>
                  <a:cubicBezTo>
                    <a:pt x="99029" y="115434"/>
                    <a:pt x="99417" y="115434"/>
                    <a:pt x="99417" y="115434"/>
                  </a:cubicBezTo>
                  <a:cubicBezTo>
                    <a:pt x="99805" y="115760"/>
                    <a:pt x="100582" y="116413"/>
                    <a:pt x="100970" y="117065"/>
                  </a:cubicBezTo>
                  <a:cubicBezTo>
                    <a:pt x="101359" y="117391"/>
                    <a:pt x="101359" y="117717"/>
                    <a:pt x="101747" y="118043"/>
                  </a:cubicBezTo>
                  <a:cubicBezTo>
                    <a:pt x="103300" y="119673"/>
                    <a:pt x="106019" y="120000"/>
                    <a:pt x="107961" y="120000"/>
                  </a:cubicBezTo>
                  <a:cubicBezTo>
                    <a:pt x="108349" y="120000"/>
                    <a:pt x="109126" y="120000"/>
                    <a:pt x="109514" y="120000"/>
                  </a:cubicBezTo>
                  <a:cubicBezTo>
                    <a:pt x="109902" y="120000"/>
                    <a:pt x="109902" y="120000"/>
                    <a:pt x="109902" y="120000"/>
                  </a:cubicBezTo>
                  <a:cubicBezTo>
                    <a:pt x="112621" y="119673"/>
                    <a:pt x="115728" y="119673"/>
                    <a:pt x="118058" y="119021"/>
                  </a:cubicBezTo>
                  <a:cubicBezTo>
                    <a:pt x="119611" y="119021"/>
                    <a:pt x="119611" y="119021"/>
                    <a:pt x="119611" y="119021"/>
                  </a:cubicBezTo>
                  <a:cubicBezTo>
                    <a:pt x="118834" y="117717"/>
                    <a:pt x="118834" y="117717"/>
                    <a:pt x="118834" y="117717"/>
                  </a:cubicBezTo>
                  <a:cubicBezTo>
                    <a:pt x="118446" y="116413"/>
                    <a:pt x="117669" y="114782"/>
                    <a:pt x="117669" y="113152"/>
                  </a:cubicBezTo>
                  <a:close/>
                  <a:moveTo>
                    <a:pt x="19029" y="66195"/>
                  </a:moveTo>
                  <a:cubicBezTo>
                    <a:pt x="19029" y="66847"/>
                    <a:pt x="17864" y="67173"/>
                    <a:pt x="16699" y="67500"/>
                  </a:cubicBezTo>
                  <a:cubicBezTo>
                    <a:pt x="17475" y="66847"/>
                    <a:pt x="18252" y="66195"/>
                    <a:pt x="19029" y="66195"/>
                  </a:cubicBezTo>
                  <a:close/>
                  <a:moveTo>
                    <a:pt x="20582" y="75978"/>
                  </a:moveTo>
                  <a:cubicBezTo>
                    <a:pt x="19805" y="76630"/>
                    <a:pt x="18640" y="76630"/>
                    <a:pt x="17475" y="76956"/>
                  </a:cubicBezTo>
                  <a:cubicBezTo>
                    <a:pt x="16699" y="76956"/>
                    <a:pt x="15922" y="77282"/>
                    <a:pt x="15145" y="77282"/>
                  </a:cubicBezTo>
                  <a:cubicBezTo>
                    <a:pt x="14368" y="77608"/>
                    <a:pt x="13592" y="77934"/>
                    <a:pt x="12815" y="78260"/>
                  </a:cubicBezTo>
                  <a:cubicBezTo>
                    <a:pt x="11650" y="78586"/>
                    <a:pt x="10873" y="79239"/>
                    <a:pt x="9320" y="79239"/>
                  </a:cubicBezTo>
                  <a:cubicBezTo>
                    <a:pt x="9320" y="79239"/>
                    <a:pt x="9320" y="79239"/>
                    <a:pt x="8932" y="79239"/>
                  </a:cubicBezTo>
                  <a:cubicBezTo>
                    <a:pt x="8932" y="79239"/>
                    <a:pt x="8543" y="79239"/>
                    <a:pt x="8155" y="79239"/>
                  </a:cubicBezTo>
                  <a:cubicBezTo>
                    <a:pt x="7766" y="79239"/>
                    <a:pt x="7378" y="79239"/>
                    <a:pt x="7378" y="79239"/>
                  </a:cubicBezTo>
                  <a:cubicBezTo>
                    <a:pt x="7378" y="78913"/>
                    <a:pt x="7378" y="78913"/>
                    <a:pt x="7378" y="78586"/>
                  </a:cubicBezTo>
                  <a:cubicBezTo>
                    <a:pt x="7766" y="77608"/>
                    <a:pt x="6990" y="76956"/>
                    <a:pt x="6213" y="76630"/>
                  </a:cubicBezTo>
                  <a:cubicBezTo>
                    <a:pt x="6213" y="76630"/>
                    <a:pt x="5825" y="76630"/>
                    <a:pt x="5825" y="76630"/>
                  </a:cubicBezTo>
                  <a:cubicBezTo>
                    <a:pt x="5436" y="76630"/>
                    <a:pt x="5436" y="76630"/>
                    <a:pt x="5436" y="76630"/>
                  </a:cubicBezTo>
                  <a:cubicBezTo>
                    <a:pt x="5436" y="76630"/>
                    <a:pt x="5436" y="76630"/>
                    <a:pt x="5436" y="76304"/>
                  </a:cubicBezTo>
                  <a:cubicBezTo>
                    <a:pt x="5825" y="75978"/>
                    <a:pt x="5825" y="75652"/>
                    <a:pt x="6213" y="75326"/>
                  </a:cubicBezTo>
                  <a:cubicBezTo>
                    <a:pt x="6213" y="75326"/>
                    <a:pt x="6213" y="75326"/>
                    <a:pt x="6213" y="75326"/>
                  </a:cubicBezTo>
                  <a:cubicBezTo>
                    <a:pt x="6213" y="75326"/>
                    <a:pt x="6601" y="75652"/>
                    <a:pt x="6601" y="75978"/>
                  </a:cubicBezTo>
                  <a:cubicBezTo>
                    <a:pt x="6990" y="75978"/>
                    <a:pt x="6990" y="75978"/>
                    <a:pt x="6990" y="75978"/>
                  </a:cubicBezTo>
                  <a:cubicBezTo>
                    <a:pt x="7378" y="76956"/>
                    <a:pt x="7766" y="77934"/>
                    <a:pt x="9320" y="77934"/>
                  </a:cubicBezTo>
                  <a:cubicBezTo>
                    <a:pt x="9708" y="77934"/>
                    <a:pt x="10097" y="77934"/>
                    <a:pt x="10097" y="77608"/>
                  </a:cubicBezTo>
                  <a:cubicBezTo>
                    <a:pt x="10485" y="77608"/>
                    <a:pt x="12815" y="77282"/>
                    <a:pt x="13980" y="76304"/>
                  </a:cubicBezTo>
                  <a:cubicBezTo>
                    <a:pt x="13980" y="76304"/>
                    <a:pt x="14368" y="75978"/>
                    <a:pt x="14368" y="75652"/>
                  </a:cubicBezTo>
                  <a:cubicBezTo>
                    <a:pt x="14368" y="75978"/>
                    <a:pt x="14368" y="75978"/>
                    <a:pt x="14368" y="75978"/>
                  </a:cubicBezTo>
                  <a:cubicBezTo>
                    <a:pt x="14757" y="76304"/>
                    <a:pt x="15533" y="76304"/>
                    <a:pt x="16310" y="76304"/>
                  </a:cubicBezTo>
                  <a:cubicBezTo>
                    <a:pt x="17087" y="76304"/>
                    <a:pt x="17864" y="75978"/>
                    <a:pt x="18640" y="75652"/>
                  </a:cubicBezTo>
                  <a:cubicBezTo>
                    <a:pt x="19029" y="75326"/>
                    <a:pt x="19805" y="75000"/>
                    <a:pt x="20582" y="75000"/>
                  </a:cubicBezTo>
                  <a:cubicBezTo>
                    <a:pt x="20970" y="75000"/>
                    <a:pt x="20970" y="75000"/>
                    <a:pt x="20970" y="75000"/>
                  </a:cubicBezTo>
                  <a:cubicBezTo>
                    <a:pt x="20970" y="75000"/>
                    <a:pt x="21359" y="75000"/>
                    <a:pt x="21359" y="75000"/>
                  </a:cubicBezTo>
                  <a:cubicBezTo>
                    <a:pt x="21359" y="75326"/>
                    <a:pt x="20970" y="75652"/>
                    <a:pt x="20582" y="75978"/>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11" name="Shape 3211"/>
            <p:cNvSpPr/>
            <p:nvPr/>
          </p:nvSpPr>
          <p:spPr>
            <a:xfrm>
              <a:off x="2694" y="1935"/>
              <a:ext cx="284" cy="570"/>
            </a:xfrm>
            <a:custGeom>
              <a:avLst/>
              <a:gdLst/>
              <a:ahLst/>
              <a:cxnLst/>
              <a:rect l="0" t="0" r="0" b="0"/>
              <a:pathLst>
                <a:path w="120000" h="120000" extrusionOk="0">
                  <a:moveTo>
                    <a:pt x="118297" y="61267"/>
                  </a:moveTo>
                  <a:cubicBezTo>
                    <a:pt x="113191" y="60422"/>
                    <a:pt x="111489" y="57042"/>
                    <a:pt x="109787" y="54084"/>
                  </a:cubicBezTo>
                  <a:cubicBezTo>
                    <a:pt x="108936" y="52394"/>
                    <a:pt x="108936" y="52394"/>
                    <a:pt x="108936" y="52394"/>
                  </a:cubicBezTo>
                  <a:cubicBezTo>
                    <a:pt x="108085" y="52394"/>
                    <a:pt x="108085" y="52394"/>
                    <a:pt x="108085" y="52394"/>
                  </a:cubicBezTo>
                  <a:cubicBezTo>
                    <a:pt x="105531" y="51971"/>
                    <a:pt x="104680" y="51549"/>
                    <a:pt x="103829" y="49859"/>
                  </a:cubicBezTo>
                  <a:cubicBezTo>
                    <a:pt x="102978" y="49436"/>
                    <a:pt x="102978" y="49014"/>
                    <a:pt x="102978" y="48591"/>
                  </a:cubicBezTo>
                  <a:cubicBezTo>
                    <a:pt x="102978" y="47746"/>
                    <a:pt x="102978" y="47323"/>
                    <a:pt x="102127" y="46478"/>
                  </a:cubicBezTo>
                  <a:cubicBezTo>
                    <a:pt x="101276" y="45633"/>
                    <a:pt x="100425" y="45211"/>
                    <a:pt x="99574" y="45211"/>
                  </a:cubicBezTo>
                  <a:cubicBezTo>
                    <a:pt x="98723" y="45211"/>
                    <a:pt x="98723" y="45211"/>
                    <a:pt x="98723" y="44788"/>
                  </a:cubicBezTo>
                  <a:cubicBezTo>
                    <a:pt x="97021" y="44366"/>
                    <a:pt x="97021" y="44366"/>
                    <a:pt x="97021" y="43098"/>
                  </a:cubicBezTo>
                  <a:cubicBezTo>
                    <a:pt x="97021" y="42676"/>
                    <a:pt x="97021" y="42676"/>
                    <a:pt x="97021" y="42253"/>
                  </a:cubicBezTo>
                  <a:cubicBezTo>
                    <a:pt x="97021" y="41830"/>
                    <a:pt x="97021" y="41408"/>
                    <a:pt x="97021" y="41408"/>
                  </a:cubicBezTo>
                  <a:cubicBezTo>
                    <a:pt x="97021" y="40985"/>
                    <a:pt x="97021" y="40985"/>
                    <a:pt x="97021" y="40985"/>
                  </a:cubicBezTo>
                  <a:cubicBezTo>
                    <a:pt x="97872" y="40140"/>
                    <a:pt x="97872" y="39718"/>
                    <a:pt x="97872" y="38873"/>
                  </a:cubicBezTo>
                  <a:cubicBezTo>
                    <a:pt x="97872" y="38028"/>
                    <a:pt x="97021" y="37605"/>
                    <a:pt x="97021" y="36760"/>
                  </a:cubicBezTo>
                  <a:cubicBezTo>
                    <a:pt x="96170" y="35915"/>
                    <a:pt x="95319" y="35070"/>
                    <a:pt x="96170" y="34225"/>
                  </a:cubicBezTo>
                  <a:cubicBezTo>
                    <a:pt x="96170" y="34225"/>
                    <a:pt x="97021" y="33802"/>
                    <a:pt x="97872" y="33380"/>
                  </a:cubicBezTo>
                  <a:cubicBezTo>
                    <a:pt x="98723" y="32957"/>
                    <a:pt x="100425" y="32112"/>
                    <a:pt x="100425" y="30845"/>
                  </a:cubicBezTo>
                  <a:cubicBezTo>
                    <a:pt x="101276" y="29577"/>
                    <a:pt x="102127" y="27887"/>
                    <a:pt x="100425" y="26197"/>
                  </a:cubicBezTo>
                  <a:cubicBezTo>
                    <a:pt x="99574" y="24929"/>
                    <a:pt x="97872" y="24507"/>
                    <a:pt x="96170" y="24507"/>
                  </a:cubicBezTo>
                  <a:cubicBezTo>
                    <a:pt x="96170" y="24507"/>
                    <a:pt x="96170" y="24507"/>
                    <a:pt x="96170" y="24507"/>
                  </a:cubicBezTo>
                  <a:cubicBezTo>
                    <a:pt x="95319" y="24507"/>
                    <a:pt x="95319" y="24084"/>
                    <a:pt x="95319" y="24084"/>
                  </a:cubicBezTo>
                  <a:cubicBezTo>
                    <a:pt x="95319" y="23661"/>
                    <a:pt x="95319" y="23661"/>
                    <a:pt x="95319" y="23661"/>
                  </a:cubicBezTo>
                  <a:cubicBezTo>
                    <a:pt x="96170" y="22394"/>
                    <a:pt x="97021" y="19859"/>
                    <a:pt x="91914" y="19436"/>
                  </a:cubicBezTo>
                  <a:cubicBezTo>
                    <a:pt x="91063" y="19436"/>
                    <a:pt x="91063" y="19436"/>
                    <a:pt x="90212" y="19436"/>
                  </a:cubicBezTo>
                  <a:cubicBezTo>
                    <a:pt x="86808" y="19436"/>
                    <a:pt x="84255" y="20704"/>
                    <a:pt x="81702" y="21549"/>
                  </a:cubicBezTo>
                  <a:cubicBezTo>
                    <a:pt x="81702" y="21549"/>
                    <a:pt x="81702" y="21549"/>
                    <a:pt x="81702" y="21549"/>
                  </a:cubicBezTo>
                  <a:cubicBezTo>
                    <a:pt x="80000" y="22394"/>
                    <a:pt x="78297" y="22816"/>
                    <a:pt x="77446" y="22816"/>
                  </a:cubicBezTo>
                  <a:cubicBezTo>
                    <a:pt x="77446" y="22816"/>
                    <a:pt x="76595" y="22816"/>
                    <a:pt x="76595" y="22816"/>
                  </a:cubicBezTo>
                  <a:cubicBezTo>
                    <a:pt x="74893" y="22394"/>
                    <a:pt x="74042" y="21971"/>
                    <a:pt x="72340" y="21549"/>
                  </a:cubicBezTo>
                  <a:cubicBezTo>
                    <a:pt x="71489" y="21549"/>
                    <a:pt x="71489" y="21549"/>
                    <a:pt x="71489" y="21549"/>
                  </a:cubicBezTo>
                  <a:cubicBezTo>
                    <a:pt x="68936" y="20281"/>
                    <a:pt x="68085" y="18591"/>
                    <a:pt x="66382" y="17323"/>
                  </a:cubicBezTo>
                  <a:cubicBezTo>
                    <a:pt x="66382" y="16478"/>
                    <a:pt x="64680" y="15633"/>
                    <a:pt x="63829" y="14788"/>
                  </a:cubicBezTo>
                  <a:cubicBezTo>
                    <a:pt x="63829" y="14366"/>
                    <a:pt x="62978" y="13943"/>
                    <a:pt x="62978" y="13521"/>
                  </a:cubicBezTo>
                  <a:cubicBezTo>
                    <a:pt x="62127" y="13098"/>
                    <a:pt x="62127" y="13098"/>
                    <a:pt x="62127" y="13098"/>
                  </a:cubicBezTo>
                  <a:cubicBezTo>
                    <a:pt x="62127" y="13098"/>
                    <a:pt x="62127" y="13098"/>
                    <a:pt x="62127" y="12676"/>
                  </a:cubicBezTo>
                  <a:cubicBezTo>
                    <a:pt x="62127" y="12676"/>
                    <a:pt x="62127" y="12676"/>
                    <a:pt x="62127" y="12676"/>
                  </a:cubicBezTo>
                  <a:cubicBezTo>
                    <a:pt x="62978" y="12676"/>
                    <a:pt x="63829" y="12253"/>
                    <a:pt x="63829" y="11830"/>
                  </a:cubicBezTo>
                  <a:cubicBezTo>
                    <a:pt x="65531" y="10985"/>
                    <a:pt x="65531" y="9718"/>
                    <a:pt x="64680" y="8873"/>
                  </a:cubicBezTo>
                  <a:cubicBezTo>
                    <a:pt x="64680" y="8450"/>
                    <a:pt x="64680" y="8028"/>
                    <a:pt x="64680" y="7605"/>
                  </a:cubicBezTo>
                  <a:cubicBezTo>
                    <a:pt x="65531" y="6760"/>
                    <a:pt x="67234" y="5915"/>
                    <a:pt x="68936" y="5492"/>
                  </a:cubicBezTo>
                  <a:cubicBezTo>
                    <a:pt x="69787" y="5492"/>
                    <a:pt x="70638" y="5492"/>
                    <a:pt x="71489" y="5492"/>
                  </a:cubicBezTo>
                  <a:cubicBezTo>
                    <a:pt x="72340" y="5492"/>
                    <a:pt x="73191" y="5492"/>
                    <a:pt x="74893" y="5492"/>
                  </a:cubicBezTo>
                  <a:cubicBezTo>
                    <a:pt x="75744" y="5915"/>
                    <a:pt x="77446" y="5915"/>
                    <a:pt x="78297" y="5915"/>
                  </a:cubicBezTo>
                  <a:cubicBezTo>
                    <a:pt x="80851" y="5915"/>
                    <a:pt x="80851" y="5915"/>
                    <a:pt x="80851" y="5915"/>
                  </a:cubicBezTo>
                  <a:cubicBezTo>
                    <a:pt x="80851" y="5915"/>
                    <a:pt x="81702" y="5915"/>
                    <a:pt x="82553" y="5915"/>
                  </a:cubicBezTo>
                  <a:cubicBezTo>
                    <a:pt x="82553" y="5915"/>
                    <a:pt x="82553" y="6338"/>
                    <a:pt x="83404" y="6338"/>
                  </a:cubicBezTo>
                  <a:cubicBezTo>
                    <a:pt x="84255" y="6338"/>
                    <a:pt x="85106" y="6338"/>
                    <a:pt x="85957" y="6338"/>
                  </a:cubicBezTo>
                  <a:cubicBezTo>
                    <a:pt x="86808" y="6338"/>
                    <a:pt x="86808" y="6338"/>
                    <a:pt x="86808" y="6338"/>
                  </a:cubicBezTo>
                  <a:cubicBezTo>
                    <a:pt x="86808" y="6338"/>
                    <a:pt x="87659" y="6338"/>
                    <a:pt x="87659" y="6338"/>
                  </a:cubicBezTo>
                  <a:cubicBezTo>
                    <a:pt x="87659" y="6338"/>
                    <a:pt x="88510" y="6338"/>
                    <a:pt x="89361" y="6760"/>
                  </a:cubicBezTo>
                  <a:cubicBezTo>
                    <a:pt x="89361" y="6760"/>
                    <a:pt x="90212" y="6760"/>
                    <a:pt x="91063" y="6760"/>
                  </a:cubicBezTo>
                  <a:cubicBezTo>
                    <a:pt x="91063" y="7183"/>
                    <a:pt x="91063" y="7183"/>
                    <a:pt x="91914" y="7183"/>
                  </a:cubicBezTo>
                  <a:cubicBezTo>
                    <a:pt x="93617" y="7183"/>
                    <a:pt x="94468" y="6760"/>
                    <a:pt x="95319" y="5915"/>
                  </a:cubicBezTo>
                  <a:cubicBezTo>
                    <a:pt x="96170" y="4647"/>
                    <a:pt x="95319" y="2957"/>
                    <a:pt x="93617" y="2535"/>
                  </a:cubicBezTo>
                  <a:cubicBezTo>
                    <a:pt x="91063" y="1267"/>
                    <a:pt x="88510" y="1267"/>
                    <a:pt x="85106" y="1267"/>
                  </a:cubicBezTo>
                  <a:cubicBezTo>
                    <a:pt x="85106" y="845"/>
                    <a:pt x="84255" y="845"/>
                    <a:pt x="83404" y="845"/>
                  </a:cubicBezTo>
                  <a:cubicBezTo>
                    <a:pt x="82553" y="845"/>
                    <a:pt x="80851" y="845"/>
                    <a:pt x="80000" y="845"/>
                  </a:cubicBezTo>
                  <a:cubicBezTo>
                    <a:pt x="79148" y="845"/>
                    <a:pt x="78297" y="845"/>
                    <a:pt x="76595" y="422"/>
                  </a:cubicBezTo>
                  <a:cubicBezTo>
                    <a:pt x="74893" y="0"/>
                    <a:pt x="73191" y="0"/>
                    <a:pt x="71489" y="0"/>
                  </a:cubicBezTo>
                  <a:cubicBezTo>
                    <a:pt x="69787" y="0"/>
                    <a:pt x="69787" y="0"/>
                    <a:pt x="69787" y="0"/>
                  </a:cubicBezTo>
                  <a:cubicBezTo>
                    <a:pt x="69787" y="1267"/>
                    <a:pt x="69787" y="1267"/>
                    <a:pt x="69787" y="1267"/>
                  </a:cubicBezTo>
                  <a:cubicBezTo>
                    <a:pt x="69787" y="1267"/>
                    <a:pt x="69787" y="1267"/>
                    <a:pt x="69787" y="1267"/>
                  </a:cubicBezTo>
                  <a:cubicBezTo>
                    <a:pt x="68936" y="0"/>
                    <a:pt x="68936" y="0"/>
                    <a:pt x="68936" y="0"/>
                  </a:cubicBezTo>
                  <a:cubicBezTo>
                    <a:pt x="66382" y="0"/>
                    <a:pt x="63829" y="422"/>
                    <a:pt x="61276" y="422"/>
                  </a:cubicBezTo>
                  <a:cubicBezTo>
                    <a:pt x="60425" y="845"/>
                    <a:pt x="60425" y="845"/>
                    <a:pt x="60425" y="845"/>
                  </a:cubicBezTo>
                  <a:cubicBezTo>
                    <a:pt x="57872" y="845"/>
                    <a:pt x="54468" y="1267"/>
                    <a:pt x="51914" y="2535"/>
                  </a:cubicBezTo>
                  <a:cubicBezTo>
                    <a:pt x="51914" y="2957"/>
                    <a:pt x="47659" y="5492"/>
                    <a:pt x="48510" y="6760"/>
                  </a:cubicBezTo>
                  <a:cubicBezTo>
                    <a:pt x="48510" y="7183"/>
                    <a:pt x="48510" y="7605"/>
                    <a:pt x="48510" y="7605"/>
                  </a:cubicBezTo>
                  <a:cubicBezTo>
                    <a:pt x="48510" y="7605"/>
                    <a:pt x="48510" y="7605"/>
                    <a:pt x="47659" y="7605"/>
                  </a:cubicBezTo>
                  <a:cubicBezTo>
                    <a:pt x="46808" y="7605"/>
                    <a:pt x="45957" y="7605"/>
                    <a:pt x="44255" y="8028"/>
                  </a:cubicBezTo>
                  <a:cubicBezTo>
                    <a:pt x="41702" y="8450"/>
                    <a:pt x="39148" y="9295"/>
                    <a:pt x="37446" y="10140"/>
                  </a:cubicBezTo>
                  <a:cubicBezTo>
                    <a:pt x="36595" y="10563"/>
                    <a:pt x="35744" y="10563"/>
                    <a:pt x="34893" y="10985"/>
                  </a:cubicBezTo>
                  <a:cubicBezTo>
                    <a:pt x="33191" y="11408"/>
                    <a:pt x="31489" y="12253"/>
                    <a:pt x="30638" y="12676"/>
                  </a:cubicBezTo>
                  <a:cubicBezTo>
                    <a:pt x="29787" y="13098"/>
                    <a:pt x="29787" y="13098"/>
                    <a:pt x="28936" y="13521"/>
                  </a:cubicBezTo>
                  <a:cubicBezTo>
                    <a:pt x="27234" y="14366"/>
                    <a:pt x="25531" y="15211"/>
                    <a:pt x="23829" y="15633"/>
                  </a:cubicBezTo>
                  <a:cubicBezTo>
                    <a:pt x="22127" y="16478"/>
                    <a:pt x="21276" y="17323"/>
                    <a:pt x="19574" y="18169"/>
                  </a:cubicBezTo>
                  <a:cubicBezTo>
                    <a:pt x="16170" y="19436"/>
                    <a:pt x="16170" y="19436"/>
                    <a:pt x="16170" y="19436"/>
                  </a:cubicBezTo>
                  <a:cubicBezTo>
                    <a:pt x="16170" y="19859"/>
                    <a:pt x="16170" y="19859"/>
                    <a:pt x="16170" y="19859"/>
                  </a:cubicBezTo>
                  <a:cubicBezTo>
                    <a:pt x="16170" y="21549"/>
                    <a:pt x="17021" y="23239"/>
                    <a:pt x="17872" y="24929"/>
                  </a:cubicBezTo>
                  <a:cubicBezTo>
                    <a:pt x="18723" y="26197"/>
                    <a:pt x="20425" y="27464"/>
                    <a:pt x="21276" y="28309"/>
                  </a:cubicBezTo>
                  <a:cubicBezTo>
                    <a:pt x="22978" y="29577"/>
                    <a:pt x="23829" y="30422"/>
                    <a:pt x="24680" y="31690"/>
                  </a:cubicBezTo>
                  <a:cubicBezTo>
                    <a:pt x="25531" y="32535"/>
                    <a:pt x="25531" y="33802"/>
                    <a:pt x="24680" y="35492"/>
                  </a:cubicBezTo>
                  <a:cubicBezTo>
                    <a:pt x="24680" y="37605"/>
                    <a:pt x="24680" y="38450"/>
                    <a:pt x="24680" y="39295"/>
                  </a:cubicBezTo>
                  <a:cubicBezTo>
                    <a:pt x="25531" y="39295"/>
                    <a:pt x="25531" y="39295"/>
                    <a:pt x="25531" y="39295"/>
                  </a:cubicBezTo>
                  <a:cubicBezTo>
                    <a:pt x="25531" y="39295"/>
                    <a:pt x="25531" y="39295"/>
                    <a:pt x="25531" y="39295"/>
                  </a:cubicBezTo>
                  <a:cubicBezTo>
                    <a:pt x="25531" y="39718"/>
                    <a:pt x="26382" y="40140"/>
                    <a:pt x="28085" y="40140"/>
                  </a:cubicBezTo>
                  <a:cubicBezTo>
                    <a:pt x="29787" y="40140"/>
                    <a:pt x="31489" y="39718"/>
                    <a:pt x="33191" y="39295"/>
                  </a:cubicBezTo>
                  <a:cubicBezTo>
                    <a:pt x="34893" y="39295"/>
                    <a:pt x="36595" y="38873"/>
                    <a:pt x="38297" y="38873"/>
                  </a:cubicBezTo>
                  <a:cubicBezTo>
                    <a:pt x="38297" y="38873"/>
                    <a:pt x="38297" y="38873"/>
                    <a:pt x="38297" y="38873"/>
                  </a:cubicBezTo>
                  <a:cubicBezTo>
                    <a:pt x="43404" y="38873"/>
                    <a:pt x="44255" y="39718"/>
                    <a:pt x="45957" y="41408"/>
                  </a:cubicBezTo>
                  <a:cubicBezTo>
                    <a:pt x="45957" y="41830"/>
                    <a:pt x="46808" y="42253"/>
                    <a:pt x="47659" y="43098"/>
                  </a:cubicBezTo>
                  <a:cubicBezTo>
                    <a:pt x="49361" y="44366"/>
                    <a:pt x="51914" y="45211"/>
                    <a:pt x="54468" y="46056"/>
                  </a:cubicBezTo>
                  <a:cubicBezTo>
                    <a:pt x="56170" y="46478"/>
                    <a:pt x="57872" y="46901"/>
                    <a:pt x="59574" y="47746"/>
                  </a:cubicBezTo>
                  <a:cubicBezTo>
                    <a:pt x="60425" y="48591"/>
                    <a:pt x="61276" y="49436"/>
                    <a:pt x="61276" y="50281"/>
                  </a:cubicBezTo>
                  <a:cubicBezTo>
                    <a:pt x="60425" y="53661"/>
                    <a:pt x="54468" y="57887"/>
                    <a:pt x="50212" y="59577"/>
                  </a:cubicBezTo>
                  <a:cubicBezTo>
                    <a:pt x="47659" y="60845"/>
                    <a:pt x="45106" y="61690"/>
                    <a:pt x="42553" y="62535"/>
                  </a:cubicBezTo>
                  <a:cubicBezTo>
                    <a:pt x="38297" y="64225"/>
                    <a:pt x="34042" y="65492"/>
                    <a:pt x="30638" y="68450"/>
                  </a:cubicBezTo>
                  <a:cubicBezTo>
                    <a:pt x="28085" y="70140"/>
                    <a:pt x="26382" y="72253"/>
                    <a:pt x="24680" y="74366"/>
                  </a:cubicBezTo>
                  <a:cubicBezTo>
                    <a:pt x="22127" y="76901"/>
                    <a:pt x="19574" y="80281"/>
                    <a:pt x="14468" y="81971"/>
                  </a:cubicBezTo>
                  <a:cubicBezTo>
                    <a:pt x="13617" y="82394"/>
                    <a:pt x="12765" y="82816"/>
                    <a:pt x="11063" y="83239"/>
                  </a:cubicBezTo>
                  <a:cubicBezTo>
                    <a:pt x="8510" y="84084"/>
                    <a:pt x="5957" y="84929"/>
                    <a:pt x="4255" y="87042"/>
                  </a:cubicBezTo>
                  <a:cubicBezTo>
                    <a:pt x="3404" y="88309"/>
                    <a:pt x="3404" y="90000"/>
                    <a:pt x="2553" y="91690"/>
                  </a:cubicBezTo>
                  <a:cubicBezTo>
                    <a:pt x="2553" y="92957"/>
                    <a:pt x="2553" y="94225"/>
                    <a:pt x="1702" y="95492"/>
                  </a:cubicBezTo>
                  <a:cubicBezTo>
                    <a:pt x="0" y="99295"/>
                    <a:pt x="4255" y="101830"/>
                    <a:pt x="9361" y="104366"/>
                  </a:cubicBezTo>
                  <a:cubicBezTo>
                    <a:pt x="11063" y="105211"/>
                    <a:pt x="12765" y="106056"/>
                    <a:pt x="14468" y="106901"/>
                  </a:cubicBezTo>
                  <a:cubicBezTo>
                    <a:pt x="16170" y="108169"/>
                    <a:pt x="17872" y="109014"/>
                    <a:pt x="20425" y="109859"/>
                  </a:cubicBezTo>
                  <a:cubicBezTo>
                    <a:pt x="22127" y="110704"/>
                    <a:pt x="23829" y="111549"/>
                    <a:pt x="25531" y="112816"/>
                  </a:cubicBezTo>
                  <a:cubicBezTo>
                    <a:pt x="27234" y="113239"/>
                    <a:pt x="28085" y="114507"/>
                    <a:pt x="28936" y="115352"/>
                  </a:cubicBezTo>
                  <a:cubicBezTo>
                    <a:pt x="30638" y="118309"/>
                    <a:pt x="32340" y="119577"/>
                    <a:pt x="34042" y="119577"/>
                  </a:cubicBezTo>
                  <a:cubicBezTo>
                    <a:pt x="34893" y="120000"/>
                    <a:pt x="34893" y="120000"/>
                    <a:pt x="34893" y="120000"/>
                  </a:cubicBezTo>
                  <a:cubicBezTo>
                    <a:pt x="34893" y="120000"/>
                    <a:pt x="34893" y="120000"/>
                    <a:pt x="34893" y="120000"/>
                  </a:cubicBezTo>
                  <a:cubicBezTo>
                    <a:pt x="38297" y="120000"/>
                    <a:pt x="45957" y="117042"/>
                    <a:pt x="49361" y="115774"/>
                  </a:cubicBezTo>
                  <a:cubicBezTo>
                    <a:pt x="55319" y="113239"/>
                    <a:pt x="55319" y="110704"/>
                    <a:pt x="55319" y="107323"/>
                  </a:cubicBezTo>
                  <a:cubicBezTo>
                    <a:pt x="57021" y="107323"/>
                    <a:pt x="57872" y="106901"/>
                    <a:pt x="58723" y="106901"/>
                  </a:cubicBezTo>
                  <a:cubicBezTo>
                    <a:pt x="59574" y="106901"/>
                    <a:pt x="60425" y="106901"/>
                    <a:pt x="60425" y="107323"/>
                  </a:cubicBezTo>
                  <a:cubicBezTo>
                    <a:pt x="61276" y="107323"/>
                    <a:pt x="61276" y="107323"/>
                    <a:pt x="62127" y="107323"/>
                  </a:cubicBezTo>
                  <a:cubicBezTo>
                    <a:pt x="63829" y="107323"/>
                    <a:pt x="64680" y="106478"/>
                    <a:pt x="65531" y="105633"/>
                  </a:cubicBezTo>
                  <a:cubicBezTo>
                    <a:pt x="66382" y="104788"/>
                    <a:pt x="66382" y="103521"/>
                    <a:pt x="66382" y="102676"/>
                  </a:cubicBezTo>
                  <a:cubicBezTo>
                    <a:pt x="66382" y="101408"/>
                    <a:pt x="66382" y="100563"/>
                    <a:pt x="67234" y="99718"/>
                  </a:cubicBezTo>
                  <a:cubicBezTo>
                    <a:pt x="68085" y="98873"/>
                    <a:pt x="69787" y="98028"/>
                    <a:pt x="70638" y="97605"/>
                  </a:cubicBezTo>
                  <a:cubicBezTo>
                    <a:pt x="72340" y="96760"/>
                    <a:pt x="74042" y="95915"/>
                    <a:pt x="74893" y="95070"/>
                  </a:cubicBezTo>
                  <a:cubicBezTo>
                    <a:pt x="75744" y="93802"/>
                    <a:pt x="76595" y="92957"/>
                    <a:pt x="76595" y="91690"/>
                  </a:cubicBezTo>
                  <a:cubicBezTo>
                    <a:pt x="76595" y="90845"/>
                    <a:pt x="77446" y="90000"/>
                    <a:pt x="78297" y="89154"/>
                  </a:cubicBezTo>
                  <a:cubicBezTo>
                    <a:pt x="79148" y="87042"/>
                    <a:pt x="83404" y="84929"/>
                    <a:pt x="87659" y="82816"/>
                  </a:cubicBezTo>
                  <a:cubicBezTo>
                    <a:pt x="89361" y="81549"/>
                    <a:pt x="91063" y="80704"/>
                    <a:pt x="92765" y="79436"/>
                  </a:cubicBezTo>
                  <a:cubicBezTo>
                    <a:pt x="93617" y="79014"/>
                    <a:pt x="94468" y="78591"/>
                    <a:pt x="95319" y="77746"/>
                  </a:cubicBezTo>
                  <a:cubicBezTo>
                    <a:pt x="96170" y="77323"/>
                    <a:pt x="96170" y="77323"/>
                    <a:pt x="96170" y="77323"/>
                  </a:cubicBezTo>
                  <a:cubicBezTo>
                    <a:pt x="98723" y="75211"/>
                    <a:pt x="102127" y="73098"/>
                    <a:pt x="105531" y="71408"/>
                  </a:cubicBezTo>
                  <a:cubicBezTo>
                    <a:pt x="107234" y="70563"/>
                    <a:pt x="108936" y="70140"/>
                    <a:pt x="110638" y="69718"/>
                  </a:cubicBezTo>
                  <a:cubicBezTo>
                    <a:pt x="112340" y="69295"/>
                    <a:pt x="114893" y="68873"/>
                    <a:pt x="115744" y="67605"/>
                  </a:cubicBezTo>
                  <a:cubicBezTo>
                    <a:pt x="117446" y="66338"/>
                    <a:pt x="119148" y="64225"/>
                    <a:pt x="120000" y="62535"/>
                  </a:cubicBezTo>
                  <a:cubicBezTo>
                    <a:pt x="120000" y="61690"/>
                    <a:pt x="120000" y="61690"/>
                    <a:pt x="120000" y="61690"/>
                  </a:cubicBezTo>
                  <a:lnTo>
                    <a:pt x="118297" y="61267"/>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12" name="Shape 3212"/>
            <p:cNvSpPr/>
            <p:nvPr/>
          </p:nvSpPr>
          <p:spPr>
            <a:xfrm>
              <a:off x="1813" y="2027"/>
              <a:ext cx="1024" cy="1177"/>
            </a:xfrm>
            <a:custGeom>
              <a:avLst/>
              <a:gdLst/>
              <a:ahLst/>
              <a:cxnLst/>
              <a:rect l="0" t="0" r="0" b="0"/>
              <a:pathLst>
                <a:path w="120000" h="120000" extrusionOk="0">
                  <a:moveTo>
                    <a:pt x="119528" y="13743"/>
                  </a:moveTo>
                  <a:cubicBezTo>
                    <a:pt x="119056" y="13333"/>
                    <a:pt x="118585" y="13128"/>
                    <a:pt x="118113" y="12717"/>
                  </a:cubicBezTo>
                  <a:cubicBezTo>
                    <a:pt x="117406" y="12512"/>
                    <a:pt x="116699" y="12102"/>
                    <a:pt x="116227" y="11487"/>
                  </a:cubicBezTo>
                  <a:cubicBezTo>
                    <a:pt x="115992" y="11076"/>
                    <a:pt x="115756" y="10871"/>
                    <a:pt x="115756" y="10666"/>
                  </a:cubicBezTo>
                  <a:cubicBezTo>
                    <a:pt x="115284" y="9846"/>
                    <a:pt x="115049" y="9435"/>
                    <a:pt x="113634" y="9435"/>
                  </a:cubicBezTo>
                  <a:cubicBezTo>
                    <a:pt x="113398" y="9435"/>
                    <a:pt x="112927" y="9435"/>
                    <a:pt x="112220" y="9641"/>
                  </a:cubicBezTo>
                  <a:cubicBezTo>
                    <a:pt x="111748" y="9846"/>
                    <a:pt x="111277" y="10051"/>
                    <a:pt x="110805" y="10051"/>
                  </a:cubicBezTo>
                  <a:cubicBezTo>
                    <a:pt x="110569" y="10051"/>
                    <a:pt x="110333" y="9846"/>
                    <a:pt x="110098" y="9641"/>
                  </a:cubicBezTo>
                  <a:cubicBezTo>
                    <a:pt x="109862" y="9435"/>
                    <a:pt x="109862" y="8615"/>
                    <a:pt x="110098" y="7589"/>
                  </a:cubicBezTo>
                  <a:cubicBezTo>
                    <a:pt x="110098" y="6974"/>
                    <a:pt x="110098" y="6358"/>
                    <a:pt x="110098" y="5948"/>
                  </a:cubicBezTo>
                  <a:cubicBezTo>
                    <a:pt x="109862" y="5333"/>
                    <a:pt x="109390" y="4923"/>
                    <a:pt x="108919" y="4307"/>
                  </a:cubicBezTo>
                  <a:cubicBezTo>
                    <a:pt x="108683" y="3897"/>
                    <a:pt x="108212" y="3282"/>
                    <a:pt x="107976" y="2666"/>
                  </a:cubicBezTo>
                  <a:cubicBezTo>
                    <a:pt x="107976" y="2256"/>
                    <a:pt x="107740" y="1641"/>
                    <a:pt x="107740" y="1230"/>
                  </a:cubicBezTo>
                  <a:cubicBezTo>
                    <a:pt x="107504" y="0"/>
                    <a:pt x="107504" y="0"/>
                    <a:pt x="107504" y="0"/>
                  </a:cubicBezTo>
                  <a:cubicBezTo>
                    <a:pt x="106561" y="820"/>
                    <a:pt x="106561" y="820"/>
                    <a:pt x="106561" y="820"/>
                  </a:cubicBezTo>
                  <a:cubicBezTo>
                    <a:pt x="105147" y="1846"/>
                    <a:pt x="103732" y="2871"/>
                    <a:pt x="103732" y="4717"/>
                  </a:cubicBezTo>
                  <a:cubicBezTo>
                    <a:pt x="103732" y="5128"/>
                    <a:pt x="103732" y="5538"/>
                    <a:pt x="103732" y="6153"/>
                  </a:cubicBezTo>
                  <a:cubicBezTo>
                    <a:pt x="103497" y="6564"/>
                    <a:pt x="103497" y="6974"/>
                    <a:pt x="103497" y="7589"/>
                  </a:cubicBezTo>
                  <a:cubicBezTo>
                    <a:pt x="103732" y="8615"/>
                    <a:pt x="103732" y="9846"/>
                    <a:pt x="103732" y="10871"/>
                  </a:cubicBezTo>
                  <a:cubicBezTo>
                    <a:pt x="103732" y="11487"/>
                    <a:pt x="103968" y="12307"/>
                    <a:pt x="103968" y="12923"/>
                  </a:cubicBezTo>
                  <a:cubicBezTo>
                    <a:pt x="103968" y="13948"/>
                    <a:pt x="103732" y="14769"/>
                    <a:pt x="103497" y="15794"/>
                  </a:cubicBezTo>
                  <a:cubicBezTo>
                    <a:pt x="103261" y="16410"/>
                    <a:pt x="103025" y="16820"/>
                    <a:pt x="103025" y="17435"/>
                  </a:cubicBezTo>
                  <a:cubicBezTo>
                    <a:pt x="103025" y="17641"/>
                    <a:pt x="102789" y="17846"/>
                    <a:pt x="102789" y="18051"/>
                  </a:cubicBezTo>
                  <a:cubicBezTo>
                    <a:pt x="102789" y="18461"/>
                    <a:pt x="102789" y="19076"/>
                    <a:pt x="102318" y="19282"/>
                  </a:cubicBezTo>
                  <a:cubicBezTo>
                    <a:pt x="102082" y="19487"/>
                    <a:pt x="101846" y="19692"/>
                    <a:pt x="101611" y="19897"/>
                  </a:cubicBezTo>
                  <a:cubicBezTo>
                    <a:pt x="101139" y="20307"/>
                    <a:pt x="100432" y="20512"/>
                    <a:pt x="100196" y="21333"/>
                  </a:cubicBezTo>
                  <a:cubicBezTo>
                    <a:pt x="99960" y="21743"/>
                    <a:pt x="99724" y="22153"/>
                    <a:pt x="99724" y="22564"/>
                  </a:cubicBezTo>
                  <a:cubicBezTo>
                    <a:pt x="99724" y="22974"/>
                    <a:pt x="99724" y="23179"/>
                    <a:pt x="99489" y="23589"/>
                  </a:cubicBezTo>
                  <a:cubicBezTo>
                    <a:pt x="99253" y="23794"/>
                    <a:pt x="99017" y="24205"/>
                    <a:pt x="98781" y="24615"/>
                  </a:cubicBezTo>
                  <a:cubicBezTo>
                    <a:pt x="98546" y="24820"/>
                    <a:pt x="98310" y="25025"/>
                    <a:pt x="98074" y="25435"/>
                  </a:cubicBezTo>
                  <a:cubicBezTo>
                    <a:pt x="96895" y="26666"/>
                    <a:pt x="95481" y="28102"/>
                    <a:pt x="94302" y="29128"/>
                  </a:cubicBezTo>
                  <a:cubicBezTo>
                    <a:pt x="93831" y="29538"/>
                    <a:pt x="92888" y="29948"/>
                    <a:pt x="92416" y="29948"/>
                  </a:cubicBezTo>
                  <a:cubicBezTo>
                    <a:pt x="92416" y="29948"/>
                    <a:pt x="92416" y="29948"/>
                    <a:pt x="92416" y="29948"/>
                  </a:cubicBezTo>
                  <a:cubicBezTo>
                    <a:pt x="92180" y="29948"/>
                    <a:pt x="92180" y="29948"/>
                    <a:pt x="91944" y="29948"/>
                  </a:cubicBezTo>
                  <a:cubicBezTo>
                    <a:pt x="91709" y="29948"/>
                    <a:pt x="91473" y="29743"/>
                    <a:pt x="91001" y="29743"/>
                  </a:cubicBezTo>
                  <a:cubicBezTo>
                    <a:pt x="91001" y="29743"/>
                    <a:pt x="90766" y="29743"/>
                    <a:pt x="90530" y="29948"/>
                  </a:cubicBezTo>
                  <a:cubicBezTo>
                    <a:pt x="90294" y="29948"/>
                    <a:pt x="90058" y="29948"/>
                    <a:pt x="90058" y="30153"/>
                  </a:cubicBezTo>
                  <a:cubicBezTo>
                    <a:pt x="89587" y="30153"/>
                    <a:pt x="89351" y="30358"/>
                    <a:pt x="89115" y="30358"/>
                  </a:cubicBezTo>
                  <a:cubicBezTo>
                    <a:pt x="89115" y="30358"/>
                    <a:pt x="89115" y="30358"/>
                    <a:pt x="89115" y="30358"/>
                  </a:cubicBezTo>
                  <a:cubicBezTo>
                    <a:pt x="88880" y="30358"/>
                    <a:pt x="88644" y="30153"/>
                    <a:pt x="88644" y="30153"/>
                  </a:cubicBezTo>
                  <a:cubicBezTo>
                    <a:pt x="88172" y="30153"/>
                    <a:pt x="87937" y="29948"/>
                    <a:pt x="87701" y="29948"/>
                  </a:cubicBezTo>
                  <a:cubicBezTo>
                    <a:pt x="87229" y="29948"/>
                    <a:pt x="86758" y="30153"/>
                    <a:pt x="86286" y="30564"/>
                  </a:cubicBezTo>
                  <a:cubicBezTo>
                    <a:pt x="86051" y="31179"/>
                    <a:pt x="86051" y="31794"/>
                    <a:pt x="86286" y="32410"/>
                  </a:cubicBezTo>
                  <a:cubicBezTo>
                    <a:pt x="86286" y="32615"/>
                    <a:pt x="86522" y="33025"/>
                    <a:pt x="86286" y="33230"/>
                  </a:cubicBezTo>
                  <a:cubicBezTo>
                    <a:pt x="86286" y="33435"/>
                    <a:pt x="86286" y="33435"/>
                    <a:pt x="86286" y="33641"/>
                  </a:cubicBezTo>
                  <a:cubicBezTo>
                    <a:pt x="86051" y="34256"/>
                    <a:pt x="85815" y="34666"/>
                    <a:pt x="85343" y="35076"/>
                  </a:cubicBezTo>
                  <a:cubicBezTo>
                    <a:pt x="85108" y="35487"/>
                    <a:pt x="84636" y="35692"/>
                    <a:pt x="84400" y="36307"/>
                  </a:cubicBezTo>
                  <a:cubicBezTo>
                    <a:pt x="84400" y="36717"/>
                    <a:pt x="84400" y="37128"/>
                    <a:pt x="84400" y="37538"/>
                  </a:cubicBezTo>
                  <a:cubicBezTo>
                    <a:pt x="84636" y="37743"/>
                    <a:pt x="84636" y="37948"/>
                    <a:pt x="84636" y="38153"/>
                  </a:cubicBezTo>
                  <a:cubicBezTo>
                    <a:pt x="84400" y="38358"/>
                    <a:pt x="84400" y="38564"/>
                    <a:pt x="84400" y="38769"/>
                  </a:cubicBezTo>
                  <a:cubicBezTo>
                    <a:pt x="84165" y="38974"/>
                    <a:pt x="83929" y="39179"/>
                    <a:pt x="83929" y="39589"/>
                  </a:cubicBezTo>
                  <a:cubicBezTo>
                    <a:pt x="83693" y="40000"/>
                    <a:pt x="83693" y="40410"/>
                    <a:pt x="83457" y="41025"/>
                  </a:cubicBezTo>
                  <a:cubicBezTo>
                    <a:pt x="83222" y="41641"/>
                    <a:pt x="82986" y="42461"/>
                    <a:pt x="82750" y="43076"/>
                  </a:cubicBezTo>
                  <a:cubicBezTo>
                    <a:pt x="82514" y="43487"/>
                    <a:pt x="82514" y="43487"/>
                    <a:pt x="82514" y="43487"/>
                  </a:cubicBezTo>
                  <a:cubicBezTo>
                    <a:pt x="82278" y="43897"/>
                    <a:pt x="82514" y="44512"/>
                    <a:pt x="82514" y="44923"/>
                  </a:cubicBezTo>
                  <a:cubicBezTo>
                    <a:pt x="82514" y="45333"/>
                    <a:pt x="82514" y="45538"/>
                    <a:pt x="82514" y="45743"/>
                  </a:cubicBezTo>
                  <a:cubicBezTo>
                    <a:pt x="82514" y="45948"/>
                    <a:pt x="82514" y="45948"/>
                    <a:pt x="82514" y="45948"/>
                  </a:cubicBezTo>
                  <a:cubicBezTo>
                    <a:pt x="82278" y="46358"/>
                    <a:pt x="82278" y="46769"/>
                    <a:pt x="82278" y="47384"/>
                  </a:cubicBezTo>
                  <a:cubicBezTo>
                    <a:pt x="82514" y="47794"/>
                    <a:pt x="82514" y="48205"/>
                    <a:pt x="82278" y="48615"/>
                  </a:cubicBezTo>
                  <a:cubicBezTo>
                    <a:pt x="82043" y="49230"/>
                    <a:pt x="81807" y="49435"/>
                    <a:pt x="81571" y="49846"/>
                  </a:cubicBezTo>
                  <a:cubicBezTo>
                    <a:pt x="81335" y="49846"/>
                    <a:pt x="81335" y="50051"/>
                    <a:pt x="81100" y="50051"/>
                  </a:cubicBezTo>
                  <a:cubicBezTo>
                    <a:pt x="80864" y="50461"/>
                    <a:pt x="80628" y="50666"/>
                    <a:pt x="80392" y="51076"/>
                  </a:cubicBezTo>
                  <a:cubicBezTo>
                    <a:pt x="80157" y="51487"/>
                    <a:pt x="79921" y="52102"/>
                    <a:pt x="79921" y="52512"/>
                  </a:cubicBezTo>
                  <a:cubicBezTo>
                    <a:pt x="79685" y="52717"/>
                    <a:pt x="79685" y="52717"/>
                    <a:pt x="79685" y="52717"/>
                  </a:cubicBezTo>
                  <a:cubicBezTo>
                    <a:pt x="79685" y="52923"/>
                    <a:pt x="79685" y="53128"/>
                    <a:pt x="79449" y="53128"/>
                  </a:cubicBezTo>
                  <a:cubicBezTo>
                    <a:pt x="79449" y="53333"/>
                    <a:pt x="79449" y="53333"/>
                    <a:pt x="79449" y="53538"/>
                  </a:cubicBezTo>
                  <a:cubicBezTo>
                    <a:pt x="78978" y="53948"/>
                    <a:pt x="78978" y="54564"/>
                    <a:pt x="78742" y="55179"/>
                  </a:cubicBezTo>
                  <a:cubicBezTo>
                    <a:pt x="78506" y="55589"/>
                    <a:pt x="78506" y="56205"/>
                    <a:pt x="78271" y="56615"/>
                  </a:cubicBezTo>
                  <a:cubicBezTo>
                    <a:pt x="77799" y="57230"/>
                    <a:pt x="77092" y="57846"/>
                    <a:pt x="76385" y="58461"/>
                  </a:cubicBezTo>
                  <a:cubicBezTo>
                    <a:pt x="76149" y="58666"/>
                    <a:pt x="75913" y="58871"/>
                    <a:pt x="75677" y="59282"/>
                  </a:cubicBezTo>
                  <a:cubicBezTo>
                    <a:pt x="75442" y="59487"/>
                    <a:pt x="75206" y="59692"/>
                    <a:pt x="74970" y="59692"/>
                  </a:cubicBezTo>
                  <a:cubicBezTo>
                    <a:pt x="74734" y="59897"/>
                    <a:pt x="74499" y="60102"/>
                    <a:pt x="74499" y="60102"/>
                  </a:cubicBezTo>
                  <a:cubicBezTo>
                    <a:pt x="74263" y="60307"/>
                    <a:pt x="74027" y="60717"/>
                    <a:pt x="73791" y="60923"/>
                  </a:cubicBezTo>
                  <a:cubicBezTo>
                    <a:pt x="73791" y="60923"/>
                    <a:pt x="73555" y="61128"/>
                    <a:pt x="73555" y="61333"/>
                  </a:cubicBezTo>
                  <a:cubicBezTo>
                    <a:pt x="73084" y="61538"/>
                    <a:pt x="72848" y="61948"/>
                    <a:pt x="72612" y="62358"/>
                  </a:cubicBezTo>
                  <a:cubicBezTo>
                    <a:pt x="72377" y="62564"/>
                    <a:pt x="72377" y="62769"/>
                    <a:pt x="72141" y="62974"/>
                  </a:cubicBezTo>
                  <a:cubicBezTo>
                    <a:pt x="71905" y="63179"/>
                    <a:pt x="71669" y="63384"/>
                    <a:pt x="71434" y="63589"/>
                  </a:cubicBezTo>
                  <a:cubicBezTo>
                    <a:pt x="71198" y="63794"/>
                    <a:pt x="70962" y="64205"/>
                    <a:pt x="70726" y="64410"/>
                  </a:cubicBezTo>
                  <a:cubicBezTo>
                    <a:pt x="70491" y="64820"/>
                    <a:pt x="70019" y="65025"/>
                    <a:pt x="69783" y="65435"/>
                  </a:cubicBezTo>
                  <a:cubicBezTo>
                    <a:pt x="69548" y="65641"/>
                    <a:pt x="69076" y="66051"/>
                    <a:pt x="68840" y="66256"/>
                  </a:cubicBezTo>
                  <a:cubicBezTo>
                    <a:pt x="68605" y="66461"/>
                    <a:pt x="68133" y="66666"/>
                    <a:pt x="67897" y="67076"/>
                  </a:cubicBezTo>
                  <a:cubicBezTo>
                    <a:pt x="67662" y="67076"/>
                    <a:pt x="67662" y="67282"/>
                    <a:pt x="67662" y="67282"/>
                  </a:cubicBezTo>
                  <a:cubicBezTo>
                    <a:pt x="67190" y="67692"/>
                    <a:pt x="67190" y="67692"/>
                    <a:pt x="66954" y="67692"/>
                  </a:cubicBezTo>
                  <a:cubicBezTo>
                    <a:pt x="66954" y="68307"/>
                    <a:pt x="66954" y="68307"/>
                    <a:pt x="66954" y="68307"/>
                  </a:cubicBezTo>
                  <a:cubicBezTo>
                    <a:pt x="66954" y="68307"/>
                    <a:pt x="66954" y="68307"/>
                    <a:pt x="66954" y="68307"/>
                  </a:cubicBezTo>
                  <a:cubicBezTo>
                    <a:pt x="66954" y="67692"/>
                    <a:pt x="66954" y="67692"/>
                    <a:pt x="66954" y="67692"/>
                  </a:cubicBezTo>
                  <a:cubicBezTo>
                    <a:pt x="66011" y="67692"/>
                    <a:pt x="65540" y="68307"/>
                    <a:pt x="65068" y="68923"/>
                  </a:cubicBezTo>
                  <a:cubicBezTo>
                    <a:pt x="65068" y="68923"/>
                    <a:pt x="65068" y="69128"/>
                    <a:pt x="64833" y="69128"/>
                  </a:cubicBezTo>
                  <a:cubicBezTo>
                    <a:pt x="64361" y="69743"/>
                    <a:pt x="63418" y="70153"/>
                    <a:pt x="62475" y="70153"/>
                  </a:cubicBezTo>
                  <a:cubicBezTo>
                    <a:pt x="62475" y="70153"/>
                    <a:pt x="62475" y="70153"/>
                    <a:pt x="62475" y="70153"/>
                  </a:cubicBezTo>
                  <a:cubicBezTo>
                    <a:pt x="62475" y="70153"/>
                    <a:pt x="62239" y="70153"/>
                    <a:pt x="62239" y="70153"/>
                  </a:cubicBezTo>
                  <a:cubicBezTo>
                    <a:pt x="62003" y="70153"/>
                    <a:pt x="61768" y="70153"/>
                    <a:pt x="61532" y="70153"/>
                  </a:cubicBezTo>
                  <a:cubicBezTo>
                    <a:pt x="61060" y="70153"/>
                    <a:pt x="60589" y="70358"/>
                    <a:pt x="60353" y="70564"/>
                  </a:cubicBezTo>
                  <a:cubicBezTo>
                    <a:pt x="60353" y="70769"/>
                    <a:pt x="60117" y="70974"/>
                    <a:pt x="60117" y="70974"/>
                  </a:cubicBezTo>
                  <a:cubicBezTo>
                    <a:pt x="59646" y="71384"/>
                    <a:pt x="59410" y="71794"/>
                    <a:pt x="58939" y="72205"/>
                  </a:cubicBezTo>
                  <a:cubicBezTo>
                    <a:pt x="58703" y="72410"/>
                    <a:pt x="58703" y="72410"/>
                    <a:pt x="58703" y="72410"/>
                  </a:cubicBezTo>
                  <a:cubicBezTo>
                    <a:pt x="58467" y="72615"/>
                    <a:pt x="57996" y="73025"/>
                    <a:pt x="57760" y="73025"/>
                  </a:cubicBezTo>
                  <a:cubicBezTo>
                    <a:pt x="57524" y="73230"/>
                    <a:pt x="57288" y="73230"/>
                    <a:pt x="56817" y="73230"/>
                  </a:cubicBezTo>
                  <a:cubicBezTo>
                    <a:pt x="56581" y="73230"/>
                    <a:pt x="56345" y="73230"/>
                    <a:pt x="56110" y="73435"/>
                  </a:cubicBezTo>
                  <a:cubicBezTo>
                    <a:pt x="55402" y="73641"/>
                    <a:pt x="54695" y="74051"/>
                    <a:pt x="54459" y="74666"/>
                  </a:cubicBezTo>
                  <a:cubicBezTo>
                    <a:pt x="54223" y="75282"/>
                    <a:pt x="54223" y="75692"/>
                    <a:pt x="54459" y="75897"/>
                  </a:cubicBezTo>
                  <a:cubicBezTo>
                    <a:pt x="54459" y="76102"/>
                    <a:pt x="54459" y="76307"/>
                    <a:pt x="54459" y="76512"/>
                  </a:cubicBezTo>
                  <a:cubicBezTo>
                    <a:pt x="54459" y="76512"/>
                    <a:pt x="54223" y="76512"/>
                    <a:pt x="53988" y="76717"/>
                  </a:cubicBezTo>
                  <a:cubicBezTo>
                    <a:pt x="53752" y="76923"/>
                    <a:pt x="53752" y="76923"/>
                    <a:pt x="53752" y="76923"/>
                  </a:cubicBezTo>
                  <a:cubicBezTo>
                    <a:pt x="53752" y="76923"/>
                    <a:pt x="53516" y="76923"/>
                    <a:pt x="53280" y="77128"/>
                  </a:cubicBezTo>
                  <a:cubicBezTo>
                    <a:pt x="53280" y="77128"/>
                    <a:pt x="53045" y="77128"/>
                    <a:pt x="52809" y="77333"/>
                  </a:cubicBezTo>
                  <a:cubicBezTo>
                    <a:pt x="52337" y="77538"/>
                    <a:pt x="52337" y="77743"/>
                    <a:pt x="52102" y="77948"/>
                  </a:cubicBezTo>
                  <a:cubicBezTo>
                    <a:pt x="52102" y="77948"/>
                    <a:pt x="52102" y="77948"/>
                    <a:pt x="52102" y="77948"/>
                  </a:cubicBezTo>
                  <a:cubicBezTo>
                    <a:pt x="51394" y="78564"/>
                    <a:pt x="50687" y="79179"/>
                    <a:pt x="50216" y="79794"/>
                  </a:cubicBezTo>
                  <a:cubicBezTo>
                    <a:pt x="49273" y="80410"/>
                    <a:pt x="48330" y="81230"/>
                    <a:pt x="47387" y="81846"/>
                  </a:cubicBezTo>
                  <a:cubicBezTo>
                    <a:pt x="46915" y="82256"/>
                    <a:pt x="46915" y="82256"/>
                    <a:pt x="46208" y="82256"/>
                  </a:cubicBezTo>
                  <a:cubicBezTo>
                    <a:pt x="45972" y="82256"/>
                    <a:pt x="45972" y="82256"/>
                    <a:pt x="45972" y="82256"/>
                  </a:cubicBezTo>
                  <a:cubicBezTo>
                    <a:pt x="44793" y="82461"/>
                    <a:pt x="43850" y="82871"/>
                    <a:pt x="43143" y="84102"/>
                  </a:cubicBezTo>
                  <a:cubicBezTo>
                    <a:pt x="42907" y="84307"/>
                    <a:pt x="42907" y="84307"/>
                    <a:pt x="42907" y="84307"/>
                  </a:cubicBezTo>
                  <a:cubicBezTo>
                    <a:pt x="42436" y="84923"/>
                    <a:pt x="41728" y="85743"/>
                    <a:pt x="41493" y="86358"/>
                  </a:cubicBezTo>
                  <a:cubicBezTo>
                    <a:pt x="41257" y="86974"/>
                    <a:pt x="41257" y="87179"/>
                    <a:pt x="40785" y="87384"/>
                  </a:cubicBezTo>
                  <a:cubicBezTo>
                    <a:pt x="40550" y="87384"/>
                    <a:pt x="40550" y="87384"/>
                    <a:pt x="40550" y="87384"/>
                  </a:cubicBezTo>
                  <a:cubicBezTo>
                    <a:pt x="40078" y="87794"/>
                    <a:pt x="39842" y="88000"/>
                    <a:pt x="39371" y="88205"/>
                  </a:cubicBezTo>
                  <a:cubicBezTo>
                    <a:pt x="39135" y="88410"/>
                    <a:pt x="38899" y="88615"/>
                    <a:pt x="38664" y="88615"/>
                  </a:cubicBezTo>
                  <a:cubicBezTo>
                    <a:pt x="37956" y="88615"/>
                    <a:pt x="37249" y="89025"/>
                    <a:pt x="36777" y="89435"/>
                  </a:cubicBezTo>
                  <a:cubicBezTo>
                    <a:pt x="36777" y="89641"/>
                    <a:pt x="36542" y="89641"/>
                    <a:pt x="36306" y="89846"/>
                  </a:cubicBezTo>
                  <a:cubicBezTo>
                    <a:pt x="36306" y="89846"/>
                    <a:pt x="36070" y="90051"/>
                    <a:pt x="35834" y="90051"/>
                  </a:cubicBezTo>
                  <a:cubicBezTo>
                    <a:pt x="35834" y="90051"/>
                    <a:pt x="35834" y="90051"/>
                    <a:pt x="35834" y="90051"/>
                  </a:cubicBezTo>
                  <a:cubicBezTo>
                    <a:pt x="35599" y="90051"/>
                    <a:pt x="35599" y="89846"/>
                    <a:pt x="35599" y="89846"/>
                  </a:cubicBezTo>
                  <a:cubicBezTo>
                    <a:pt x="35363" y="89846"/>
                    <a:pt x="35127" y="89846"/>
                    <a:pt x="34656" y="89846"/>
                  </a:cubicBezTo>
                  <a:cubicBezTo>
                    <a:pt x="34656" y="89846"/>
                    <a:pt x="34420" y="89846"/>
                    <a:pt x="34184" y="89846"/>
                  </a:cubicBezTo>
                  <a:cubicBezTo>
                    <a:pt x="33005" y="90256"/>
                    <a:pt x="32298" y="90871"/>
                    <a:pt x="31591" y="91487"/>
                  </a:cubicBezTo>
                  <a:cubicBezTo>
                    <a:pt x="31355" y="91897"/>
                    <a:pt x="30884" y="92102"/>
                    <a:pt x="30412" y="92512"/>
                  </a:cubicBezTo>
                  <a:cubicBezTo>
                    <a:pt x="29941" y="92923"/>
                    <a:pt x="29233" y="93128"/>
                    <a:pt x="28526" y="93538"/>
                  </a:cubicBezTo>
                  <a:cubicBezTo>
                    <a:pt x="28290" y="93743"/>
                    <a:pt x="28290" y="93743"/>
                    <a:pt x="28290" y="93743"/>
                  </a:cubicBezTo>
                  <a:cubicBezTo>
                    <a:pt x="28055" y="93743"/>
                    <a:pt x="28055" y="93948"/>
                    <a:pt x="27819" y="93948"/>
                  </a:cubicBezTo>
                  <a:cubicBezTo>
                    <a:pt x="27111" y="94153"/>
                    <a:pt x="26640" y="94769"/>
                    <a:pt x="26404" y="95179"/>
                  </a:cubicBezTo>
                  <a:cubicBezTo>
                    <a:pt x="26168" y="95384"/>
                    <a:pt x="25933" y="95589"/>
                    <a:pt x="25933" y="95794"/>
                  </a:cubicBezTo>
                  <a:cubicBezTo>
                    <a:pt x="24990" y="96410"/>
                    <a:pt x="24047" y="97025"/>
                    <a:pt x="23339" y="97641"/>
                  </a:cubicBezTo>
                  <a:cubicBezTo>
                    <a:pt x="22632" y="98051"/>
                    <a:pt x="21925" y="98666"/>
                    <a:pt x="21218" y="99076"/>
                  </a:cubicBezTo>
                  <a:cubicBezTo>
                    <a:pt x="20982" y="99282"/>
                    <a:pt x="20746" y="99692"/>
                    <a:pt x="20275" y="99897"/>
                  </a:cubicBezTo>
                  <a:cubicBezTo>
                    <a:pt x="20039" y="100102"/>
                    <a:pt x="19567" y="100512"/>
                    <a:pt x="19096" y="100717"/>
                  </a:cubicBezTo>
                  <a:cubicBezTo>
                    <a:pt x="18624" y="101128"/>
                    <a:pt x="18153" y="101538"/>
                    <a:pt x="17445" y="101743"/>
                  </a:cubicBezTo>
                  <a:cubicBezTo>
                    <a:pt x="17210" y="101743"/>
                    <a:pt x="16974" y="101743"/>
                    <a:pt x="16738" y="101948"/>
                  </a:cubicBezTo>
                  <a:cubicBezTo>
                    <a:pt x="16502" y="101948"/>
                    <a:pt x="16267" y="101948"/>
                    <a:pt x="16031" y="101948"/>
                  </a:cubicBezTo>
                  <a:cubicBezTo>
                    <a:pt x="15795" y="101948"/>
                    <a:pt x="15559" y="101948"/>
                    <a:pt x="15324" y="101948"/>
                  </a:cubicBezTo>
                  <a:cubicBezTo>
                    <a:pt x="15324" y="101948"/>
                    <a:pt x="15088" y="101948"/>
                    <a:pt x="14852" y="101743"/>
                  </a:cubicBezTo>
                  <a:cubicBezTo>
                    <a:pt x="14616" y="101538"/>
                    <a:pt x="13909" y="101128"/>
                    <a:pt x="13438" y="101128"/>
                  </a:cubicBezTo>
                  <a:cubicBezTo>
                    <a:pt x="13202" y="101128"/>
                    <a:pt x="12730" y="101333"/>
                    <a:pt x="12259" y="101743"/>
                  </a:cubicBezTo>
                  <a:cubicBezTo>
                    <a:pt x="12023" y="101743"/>
                    <a:pt x="12023" y="101948"/>
                    <a:pt x="12023" y="101948"/>
                  </a:cubicBezTo>
                  <a:cubicBezTo>
                    <a:pt x="11787" y="102153"/>
                    <a:pt x="11552" y="102358"/>
                    <a:pt x="11316" y="102358"/>
                  </a:cubicBezTo>
                  <a:cubicBezTo>
                    <a:pt x="11316" y="102358"/>
                    <a:pt x="11080" y="102564"/>
                    <a:pt x="10844" y="102564"/>
                  </a:cubicBezTo>
                  <a:cubicBezTo>
                    <a:pt x="10844" y="102564"/>
                    <a:pt x="10609" y="102358"/>
                    <a:pt x="10373" y="102358"/>
                  </a:cubicBezTo>
                  <a:cubicBezTo>
                    <a:pt x="10373" y="102358"/>
                    <a:pt x="10137" y="102358"/>
                    <a:pt x="9901" y="102358"/>
                  </a:cubicBezTo>
                  <a:cubicBezTo>
                    <a:pt x="9901" y="102358"/>
                    <a:pt x="9901" y="102358"/>
                    <a:pt x="9666" y="102358"/>
                  </a:cubicBezTo>
                  <a:cubicBezTo>
                    <a:pt x="8958" y="102358"/>
                    <a:pt x="8015" y="102564"/>
                    <a:pt x="7544" y="102974"/>
                  </a:cubicBezTo>
                  <a:cubicBezTo>
                    <a:pt x="6365" y="103589"/>
                    <a:pt x="5893" y="104820"/>
                    <a:pt x="5186" y="105846"/>
                  </a:cubicBezTo>
                  <a:cubicBezTo>
                    <a:pt x="4950" y="106461"/>
                    <a:pt x="4715" y="107076"/>
                    <a:pt x="4243" y="107692"/>
                  </a:cubicBezTo>
                  <a:cubicBezTo>
                    <a:pt x="4007" y="107897"/>
                    <a:pt x="3536" y="108307"/>
                    <a:pt x="3300" y="108512"/>
                  </a:cubicBezTo>
                  <a:cubicBezTo>
                    <a:pt x="3064" y="108717"/>
                    <a:pt x="2829" y="108923"/>
                    <a:pt x="2593" y="109128"/>
                  </a:cubicBezTo>
                  <a:cubicBezTo>
                    <a:pt x="2593" y="109128"/>
                    <a:pt x="2357" y="109333"/>
                    <a:pt x="2357" y="109333"/>
                  </a:cubicBezTo>
                  <a:cubicBezTo>
                    <a:pt x="2121" y="109538"/>
                    <a:pt x="2121" y="109743"/>
                    <a:pt x="1886" y="109948"/>
                  </a:cubicBezTo>
                  <a:cubicBezTo>
                    <a:pt x="1886" y="109948"/>
                    <a:pt x="1650" y="109948"/>
                    <a:pt x="1650" y="110153"/>
                  </a:cubicBezTo>
                  <a:cubicBezTo>
                    <a:pt x="1650" y="110153"/>
                    <a:pt x="1650" y="110153"/>
                    <a:pt x="1414" y="110358"/>
                  </a:cubicBezTo>
                  <a:cubicBezTo>
                    <a:pt x="1414" y="110358"/>
                    <a:pt x="1414" y="110358"/>
                    <a:pt x="1178" y="110358"/>
                  </a:cubicBezTo>
                  <a:cubicBezTo>
                    <a:pt x="707" y="110564"/>
                    <a:pt x="0" y="110974"/>
                    <a:pt x="0" y="111794"/>
                  </a:cubicBezTo>
                  <a:cubicBezTo>
                    <a:pt x="0" y="111794"/>
                    <a:pt x="0" y="111794"/>
                    <a:pt x="0" y="111794"/>
                  </a:cubicBezTo>
                  <a:cubicBezTo>
                    <a:pt x="0" y="111794"/>
                    <a:pt x="0" y="111794"/>
                    <a:pt x="0" y="111794"/>
                  </a:cubicBezTo>
                  <a:cubicBezTo>
                    <a:pt x="0" y="112410"/>
                    <a:pt x="0" y="112410"/>
                    <a:pt x="0" y="112410"/>
                  </a:cubicBezTo>
                  <a:cubicBezTo>
                    <a:pt x="471" y="112410"/>
                    <a:pt x="471" y="112410"/>
                    <a:pt x="471" y="112410"/>
                  </a:cubicBezTo>
                  <a:cubicBezTo>
                    <a:pt x="471" y="112410"/>
                    <a:pt x="707" y="112410"/>
                    <a:pt x="707" y="112410"/>
                  </a:cubicBezTo>
                  <a:cubicBezTo>
                    <a:pt x="1414" y="112410"/>
                    <a:pt x="2357" y="112205"/>
                    <a:pt x="2593" y="112000"/>
                  </a:cubicBezTo>
                  <a:cubicBezTo>
                    <a:pt x="3064" y="111794"/>
                    <a:pt x="3064" y="111794"/>
                    <a:pt x="3064" y="111794"/>
                  </a:cubicBezTo>
                  <a:cubicBezTo>
                    <a:pt x="3772" y="111589"/>
                    <a:pt x="4243" y="111384"/>
                    <a:pt x="4950" y="111384"/>
                  </a:cubicBezTo>
                  <a:cubicBezTo>
                    <a:pt x="5422" y="111384"/>
                    <a:pt x="5893" y="111589"/>
                    <a:pt x="6601" y="112000"/>
                  </a:cubicBezTo>
                  <a:cubicBezTo>
                    <a:pt x="7308" y="112615"/>
                    <a:pt x="8251" y="114461"/>
                    <a:pt x="8251" y="115282"/>
                  </a:cubicBezTo>
                  <a:cubicBezTo>
                    <a:pt x="8487" y="116102"/>
                    <a:pt x="8015" y="116717"/>
                    <a:pt x="7779" y="117538"/>
                  </a:cubicBezTo>
                  <a:cubicBezTo>
                    <a:pt x="7308" y="117948"/>
                    <a:pt x="7072" y="118358"/>
                    <a:pt x="7072" y="118974"/>
                  </a:cubicBezTo>
                  <a:cubicBezTo>
                    <a:pt x="6836" y="120000"/>
                    <a:pt x="6836" y="120000"/>
                    <a:pt x="6836" y="120000"/>
                  </a:cubicBezTo>
                  <a:cubicBezTo>
                    <a:pt x="8015" y="119589"/>
                    <a:pt x="8015" y="119589"/>
                    <a:pt x="8015" y="119589"/>
                  </a:cubicBezTo>
                  <a:cubicBezTo>
                    <a:pt x="8251" y="119384"/>
                    <a:pt x="8722" y="119179"/>
                    <a:pt x="9194" y="118769"/>
                  </a:cubicBezTo>
                  <a:cubicBezTo>
                    <a:pt x="9430" y="118564"/>
                    <a:pt x="9666" y="118358"/>
                    <a:pt x="10137" y="118358"/>
                  </a:cubicBezTo>
                  <a:cubicBezTo>
                    <a:pt x="11080" y="117743"/>
                    <a:pt x="12023" y="117743"/>
                    <a:pt x="13202" y="117743"/>
                  </a:cubicBezTo>
                  <a:cubicBezTo>
                    <a:pt x="15795" y="117538"/>
                    <a:pt x="17210" y="117128"/>
                    <a:pt x="18860" y="114871"/>
                  </a:cubicBezTo>
                  <a:cubicBezTo>
                    <a:pt x="19332" y="114256"/>
                    <a:pt x="19803" y="113435"/>
                    <a:pt x="20275" y="112615"/>
                  </a:cubicBezTo>
                  <a:cubicBezTo>
                    <a:pt x="21925" y="109948"/>
                    <a:pt x="23575" y="107076"/>
                    <a:pt x="26876" y="106256"/>
                  </a:cubicBezTo>
                  <a:cubicBezTo>
                    <a:pt x="26876" y="106256"/>
                    <a:pt x="27111" y="106256"/>
                    <a:pt x="27347" y="106256"/>
                  </a:cubicBezTo>
                  <a:cubicBezTo>
                    <a:pt x="27583" y="106256"/>
                    <a:pt x="28055" y="106256"/>
                    <a:pt x="28290" y="106256"/>
                  </a:cubicBezTo>
                  <a:cubicBezTo>
                    <a:pt x="28526" y="106256"/>
                    <a:pt x="28762" y="106256"/>
                    <a:pt x="29233" y="106256"/>
                  </a:cubicBezTo>
                  <a:cubicBezTo>
                    <a:pt x="29705" y="106256"/>
                    <a:pt x="29941" y="106256"/>
                    <a:pt x="30176" y="106051"/>
                  </a:cubicBezTo>
                  <a:cubicBezTo>
                    <a:pt x="30648" y="105846"/>
                    <a:pt x="30884" y="105641"/>
                    <a:pt x="31119" y="105230"/>
                  </a:cubicBezTo>
                  <a:cubicBezTo>
                    <a:pt x="31355" y="104820"/>
                    <a:pt x="31591" y="104410"/>
                    <a:pt x="32298" y="104410"/>
                  </a:cubicBezTo>
                  <a:cubicBezTo>
                    <a:pt x="32298" y="104410"/>
                    <a:pt x="32534" y="104410"/>
                    <a:pt x="32534" y="104410"/>
                  </a:cubicBezTo>
                  <a:cubicBezTo>
                    <a:pt x="32534" y="104410"/>
                    <a:pt x="32534" y="104410"/>
                    <a:pt x="32534" y="104410"/>
                  </a:cubicBezTo>
                  <a:cubicBezTo>
                    <a:pt x="32534" y="105230"/>
                    <a:pt x="33005" y="105641"/>
                    <a:pt x="33477" y="105846"/>
                  </a:cubicBezTo>
                  <a:cubicBezTo>
                    <a:pt x="33477" y="105846"/>
                    <a:pt x="33713" y="105846"/>
                    <a:pt x="33948" y="105846"/>
                  </a:cubicBezTo>
                  <a:cubicBezTo>
                    <a:pt x="35127" y="105846"/>
                    <a:pt x="37249" y="104615"/>
                    <a:pt x="40314" y="102153"/>
                  </a:cubicBezTo>
                  <a:cubicBezTo>
                    <a:pt x="40550" y="101948"/>
                    <a:pt x="40550" y="101948"/>
                    <a:pt x="40550" y="101948"/>
                  </a:cubicBezTo>
                  <a:cubicBezTo>
                    <a:pt x="41493" y="101128"/>
                    <a:pt x="42671" y="100307"/>
                    <a:pt x="43614" y="99692"/>
                  </a:cubicBezTo>
                  <a:cubicBezTo>
                    <a:pt x="45736" y="98051"/>
                    <a:pt x="47858" y="96615"/>
                    <a:pt x="49508" y="94769"/>
                  </a:cubicBezTo>
                  <a:cubicBezTo>
                    <a:pt x="50216" y="93743"/>
                    <a:pt x="50923" y="92923"/>
                    <a:pt x="51394" y="91897"/>
                  </a:cubicBezTo>
                  <a:cubicBezTo>
                    <a:pt x="52573" y="90051"/>
                    <a:pt x="53516" y="88410"/>
                    <a:pt x="56110" y="87384"/>
                  </a:cubicBezTo>
                  <a:cubicBezTo>
                    <a:pt x="56817" y="87179"/>
                    <a:pt x="57288" y="86974"/>
                    <a:pt x="57760" y="86769"/>
                  </a:cubicBezTo>
                  <a:cubicBezTo>
                    <a:pt x="57996" y="86769"/>
                    <a:pt x="57996" y="86769"/>
                    <a:pt x="57996" y="86769"/>
                  </a:cubicBezTo>
                  <a:cubicBezTo>
                    <a:pt x="60353" y="85743"/>
                    <a:pt x="62711" y="84717"/>
                    <a:pt x="65068" y="83282"/>
                  </a:cubicBezTo>
                  <a:cubicBezTo>
                    <a:pt x="65776" y="82871"/>
                    <a:pt x="66247" y="82461"/>
                    <a:pt x="66954" y="82051"/>
                  </a:cubicBezTo>
                  <a:cubicBezTo>
                    <a:pt x="67897" y="81435"/>
                    <a:pt x="68840" y="80820"/>
                    <a:pt x="70019" y="80205"/>
                  </a:cubicBezTo>
                  <a:cubicBezTo>
                    <a:pt x="70726" y="79794"/>
                    <a:pt x="71434" y="79384"/>
                    <a:pt x="72377" y="79179"/>
                  </a:cubicBezTo>
                  <a:cubicBezTo>
                    <a:pt x="73320" y="78769"/>
                    <a:pt x="74027" y="78358"/>
                    <a:pt x="74970" y="77948"/>
                  </a:cubicBezTo>
                  <a:cubicBezTo>
                    <a:pt x="75677" y="77538"/>
                    <a:pt x="76149" y="76717"/>
                    <a:pt x="76620" y="75897"/>
                  </a:cubicBezTo>
                  <a:cubicBezTo>
                    <a:pt x="77092" y="75076"/>
                    <a:pt x="77563" y="74256"/>
                    <a:pt x="78506" y="73846"/>
                  </a:cubicBezTo>
                  <a:cubicBezTo>
                    <a:pt x="78742" y="73641"/>
                    <a:pt x="79214" y="73641"/>
                    <a:pt x="79449" y="73641"/>
                  </a:cubicBezTo>
                  <a:cubicBezTo>
                    <a:pt x="79921" y="73435"/>
                    <a:pt x="80392" y="73435"/>
                    <a:pt x="80864" y="73025"/>
                  </a:cubicBezTo>
                  <a:cubicBezTo>
                    <a:pt x="81335" y="72820"/>
                    <a:pt x="81335" y="72410"/>
                    <a:pt x="81571" y="72000"/>
                  </a:cubicBezTo>
                  <a:cubicBezTo>
                    <a:pt x="81807" y="71794"/>
                    <a:pt x="81807" y="71589"/>
                    <a:pt x="82043" y="71179"/>
                  </a:cubicBezTo>
                  <a:cubicBezTo>
                    <a:pt x="83693" y="69538"/>
                    <a:pt x="85579" y="69333"/>
                    <a:pt x="87937" y="69128"/>
                  </a:cubicBezTo>
                  <a:cubicBezTo>
                    <a:pt x="89351" y="68923"/>
                    <a:pt x="90766" y="68923"/>
                    <a:pt x="92180" y="68307"/>
                  </a:cubicBezTo>
                  <a:cubicBezTo>
                    <a:pt x="93123" y="67692"/>
                    <a:pt x="93595" y="67076"/>
                    <a:pt x="94066" y="66256"/>
                  </a:cubicBezTo>
                  <a:cubicBezTo>
                    <a:pt x="94302" y="65846"/>
                    <a:pt x="94538" y="65435"/>
                    <a:pt x="95009" y="65025"/>
                  </a:cubicBezTo>
                  <a:cubicBezTo>
                    <a:pt x="95717" y="64410"/>
                    <a:pt x="96424" y="64000"/>
                    <a:pt x="97367" y="63794"/>
                  </a:cubicBezTo>
                  <a:cubicBezTo>
                    <a:pt x="98074" y="63589"/>
                    <a:pt x="99017" y="63384"/>
                    <a:pt x="99489" y="62564"/>
                  </a:cubicBezTo>
                  <a:cubicBezTo>
                    <a:pt x="99724" y="62153"/>
                    <a:pt x="99960" y="61743"/>
                    <a:pt x="100196" y="61333"/>
                  </a:cubicBezTo>
                  <a:cubicBezTo>
                    <a:pt x="100667" y="60512"/>
                    <a:pt x="100903" y="59897"/>
                    <a:pt x="102318" y="59282"/>
                  </a:cubicBezTo>
                  <a:cubicBezTo>
                    <a:pt x="102554" y="59282"/>
                    <a:pt x="102554" y="59282"/>
                    <a:pt x="102554" y="59282"/>
                  </a:cubicBezTo>
                  <a:cubicBezTo>
                    <a:pt x="103968" y="58461"/>
                    <a:pt x="104440" y="58256"/>
                    <a:pt x="105618" y="57025"/>
                  </a:cubicBezTo>
                  <a:cubicBezTo>
                    <a:pt x="106090" y="56615"/>
                    <a:pt x="106561" y="56000"/>
                    <a:pt x="107033" y="55589"/>
                  </a:cubicBezTo>
                  <a:cubicBezTo>
                    <a:pt x="107504" y="54769"/>
                    <a:pt x="108212" y="53948"/>
                    <a:pt x="108919" y="53333"/>
                  </a:cubicBezTo>
                  <a:cubicBezTo>
                    <a:pt x="109390" y="52923"/>
                    <a:pt x="110098" y="52717"/>
                    <a:pt x="110569" y="52512"/>
                  </a:cubicBezTo>
                  <a:cubicBezTo>
                    <a:pt x="111512" y="52102"/>
                    <a:pt x="112220" y="51692"/>
                    <a:pt x="112927" y="50871"/>
                  </a:cubicBezTo>
                  <a:cubicBezTo>
                    <a:pt x="112927" y="50461"/>
                    <a:pt x="112927" y="50051"/>
                    <a:pt x="112927" y="49641"/>
                  </a:cubicBezTo>
                  <a:cubicBezTo>
                    <a:pt x="112691" y="49435"/>
                    <a:pt x="112691" y="49230"/>
                    <a:pt x="112691" y="49025"/>
                  </a:cubicBezTo>
                  <a:cubicBezTo>
                    <a:pt x="112691" y="48820"/>
                    <a:pt x="112691" y="48820"/>
                    <a:pt x="112691" y="48820"/>
                  </a:cubicBezTo>
                  <a:cubicBezTo>
                    <a:pt x="112455" y="48615"/>
                    <a:pt x="112455" y="48615"/>
                    <a:pt x="112455" y="48615"/>
                  </a:cubicBezTo>
                  <a:cubicBezTo>
                    <a:pt x="111748" y="48410"/>
                    <a:pt x="111277" y="47384"/>
                    <a:pt x="111041" y="46564"/>
                  </a:cubicBezTo>
                  <a:cubicBezTo>
                    <a:pt x="110805" y="45948"/>
                    <a:pt x="110569" y="45538"/>
                    <a:pt x="110333" y="45128"/>
                  </a:cubicBezTo>
                  <a:cubicBezTo>
                    <a:pt x="109862" y="44717"/>
                    <a:pt x="109155" y="44307"/>
                    <a:pt x="108683" y="43897"/>
                  </a:cubicBezTo>
                  <a:cubicBezTo>
                    <a:pt x="108212" y="43487"/>
                    <a:pt x="107504" y="43076"/>
                    <a:pt x="107033" y="42461"/>
                  </a:cubicBezTo>
                  <a:cubicBezTo>
                    <a:pt x="106561" y="42051"/>
                    <a:pt x="106090" y="41641"/>
                    <a:pt x="105618" y="41230"/>
                  </a:cubicBezTo>
                  <a:cubicBezTo>
                    <a:pt x="104440" y="39794"/>
                    <a:pt x="103025" y="38564"/>
                    <a:pt x="103497" y="36923"/>
                  </a:cubicBezTo>
                  <a:cubicBezTo>
                    <a:pt x="103732" y="36307"/>
                    <a:pt x="103732" y="35692"/>
                    <a:pt x="103968" y="35076"/>
                  </a:cubicBezTo>
                  <a:cubicBezTo>
                    <a:pt x="103968" y="34256"/>
                    <a:pt x="103968" y="33435"/>
                    <a:pt x="104204" y="32820"/>
                  </a:cubicBezTo>
                  <a:cubicBezTo>
                    <a:pt x="104675" y="32000"/>
                    <a:pt x="105383" y="31589"/>
                    <a:pt x="106090" y="30974"/>
                  </a:cubicBezTo>
                  <a:cubicBezTo>
                    <a:pt x="106561" y="30974"/>
                    <a:pt x="106797" y="30769"/>
                    <a:pt x="107269" y="30358"/>
                  </a:cubicBezTo>
                  <a:cubicBezTo>
                    <a:pt x="108447" y="29538"/>
                    <a:pt x="109155" y="28102"/>
                    <a:pt x="109862" y="26666"/>
                  </a:cubicBezTo>
                  <a:cubicBezTo>
                    <a:pt x="110333" y="25641"/>
                    <a:pt x="110805" y="24615"/>
                    <a:pt x="111512" y="23794"/>
                  </a:cubicBezTo>
                  <a:cubicBezTo>
                    <a:pt x="112691" y="22358"/>
                    <a:pt x="113634" y="21743"/>
                    <a:pt x="115049" y="20923"/>
                  </a:cubicBezTo>
                  <a:cubicBezTo>
                    <a:pt x="115520" y="20512"/>
                    <a:pt x="116227" y="20102"/>
                    <a:pt x="116935" y="19692"/>
                  </a:cubicBezTo>
                  <a:cubicBezTo>
                    <a:pt x="118113" y="18666"/>
                    <a:pt x="120000" y="16615"/>
                    <a:pt x="120000" y="14974"/>
                  </a:cubicBezTo>
                  <a:cubicBezTo>
                    <a:pt x="120000" y="14564"/>
                    <a:pt x="120000" y="14153"/>
                    <a:pt x="119528" y="13743"/>
                  </a:cubicBezTo>
                  <a:close/>
                </a:path>
              </a:pathLst>
            </a:custGeom>
            <a:solidFill>
              <a:schemeClr val="accent1"/>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13" name="Shape 3213"/>
            <p:cNvSpPr/>
            <p:nvPr/>
          </p:nvSpPr>
          <p:spPr>
            <a:xfrm>
              <a:off x="1834" y="3017"/>
              <a:ext cx="670" cy="836"/>
            </a:xfrm>
            <a:custGeom>
              <a:avLst/>
              <a:gdLst/>
              <a:ahLst/>
              <a:cxnLst/>
              <a:rect l="0" t="0" r="0" b="0"/>
              <a:pathLst>
                <a:path w="120000" h="120000" extrusionOk="0">
                  <a:moveTo>
                    <a:pt x="118558" y="42115"/>
                  </a:moveTo>
                  <a:cubicBezTo>
                    <a:pt x="118198" y="41826"/>
                    <a:pt x="117477" y="41826"/>
                    <a:pt x="116756" y="41538"/>
                  </a:cubicBezTo>
                  <a:cubicBezTo>
                    <a:pt x="115675" y="41538"/>
                    <a:pt x="113873" y="40961"/>
                    <a:pt x="112432" y="40961"/>
                  </a:cubicBezTo>
                  <a:cubicBezTo>
                    <a:pt x="111351" y="40673"/>
                    <a:pt x="109909" y="40673"/>
                    <a:pt x="108468" y="40673"/>
                  </a:cubicBezTo>
                  <a:cubicBezTo>
                    <a:pt x="103783" y="40673"/>
                    <a:pt x="98018" y="41826"/>
                    <a:pt x="95495" y="45000"/>
                  </a:cubicBezTo>
                  <a:cubicBezTo>
                    <a:pt x="95495" y="45288"/>
                    <a:pt x="95135" y="45288"/>
                    <a:pt x="94774" y="45865"/>
                  </a:cubicBezTo>
                  <a:cubicBezTo>
                    <a:pt x="94054" y="47019"/>
                    <a:pt x="92972" y="48461"/>
                    <a:pt x="91531" y="48750"/>
                  </a:cubicBezTo>
                  <a:cubicBezTo>
                    <a:pt x="91531" y="48750"/>
                    <a:pt x="91171" y="48750"/>
                    <a:pt x="91171" y="48750"/>
                  </a:cubicBezTo>
                  <a:cubicBezTo>
                    <a:pt x="90450" y="48750"/>
                    <a:pt x="89729" y="48461"/>
                    <a:pt x="89009" y="48173"/>
                  </a:cubicBezTo>
                  <a:cubicBezTo>
                    <a:pt x="87567" y="47307"/>
                    <a:pt x="87567" y="45576"/>
                    <a:pt x="87207" y="43846"/>
                  </a:cubicBezTo>
                  <a:cubicBezTo>
                    <a:pt x="87207" y="43269"/>
                    <a:pt x="87207" y="42692"/>
                    <a:pt x="87207" y="42115"/>
                  </a:cubicBezTo>
                  <a:cubicBezTo>
                    <a:pt x="86846" y="41250"/>
                    <a:pt x="86846" y="41250"/>
                    <a:pt x="86846" y="41250"/>
                  </a:cubicBezTo>
                  <a:cubicBezTo>
                    <a:pt x="85765" y="41538"/>
                    <a:pt x="85765" y="41538"/>
                    <a:pt x="85765" y="41538"/>
                  </a:cubicBezTo>
                  <a:cubicBezTo>
                    <a:pt x="85045" y="41826"/>
                    <a:pt x="84324" y="42115"/>
                    <a:pt x="83243" y="42403"/>
                  </a:cubicBezTo>
                  <a:cubicBezTo>
                    <a:pt x="82162" y="42980"/>
                    <a:pt x="81081" y="43269"/>
                    <a:pt x="80000" y="43269"/>
                  </a:cubicBezTo>
                  <a:cubicBezTo>
                    <a:pt x="79279" y="43269"/>
                    <a:pt x="78558" y="43269"/>
                    <a:pt x="78198" y="42980"/>
                  </a:cubicBezTo>
                  <a:cubicBezTo>
                    <a:pt x="74954" y="42115"/>
                    <a:pt x="73513" y="38942"/>
                    <a:pt x="73153" y="36634"/>
                  </a:cubicBezTo>
                  <a:cubicBezTo>
                    <a:pt x="73153" y="36057"/>
                    <a:pt x="73153" y="35769"/>
                    <a:pt x="73153" y="35192"/>
                  </a:cubicBezTo>
                  <a:cubicBezTo>
                    <a:pt x="73153" y="33173"/>
                    <a:pt x="73153" y="30865"/>
                    <a:pt x="69909" y="30288"/>
                  </a:cubicBezTo>
                  <a:cubicBezTo>
                    <a:pt x="69549" y="30288"/>
                    <a:pt x="69549" y="30288"/>
                    <a:pt x="69189" y="30288"/>
                  </a:cubicBezTo>
                  <a:cubicBezTo>
                    <a:pt x="68828" y="30288"/>
                    <a:pt x="68108" y="30288"/>
                    <a:pt x="67747" y="30288"/>
                  </a:cubicBezTo>
                  <a:cubicBezTo>
                    <a:pt x="67387" y="30288"/>
                    <a:pt x="67027" y="30576"/>
                    <a:pt x="66666" y="30576"/>
                  </a:cubicBezTo>
                  <a:cubicBezTo>
                    <a:pt x="65945" y="30576"/>
                    <a:pt x="65585" y="30288"/>
                    <a:pt x="65225" y="30288"/>
                  </a:cubicBezTo>
                  <a:cubicBezTo>
                    <a:pt x="64864" y="30000"/>
                    <a:pt x="64504" y="29423"/>
                    <a:pt x="64144" y="28557"/>
                  </a:cubicBezTo>
                  <a:cubicBezTo>
                    <a:pt x="63783" y="27692"/>
                    <a:pt x="63783" y="27692"/>
                    <a:pt x="63783" y="27692"/>
                  </a:cubicBezTo>
                  <a:cubicBezTo>
                    <a:pt x="62702" y="28269"/>
                    <a:pt x="62702" y="28269"/>
                    <a:pt x="62702" y="28269"/>
                  </a:cubicBezTo>
                  <a:cubicBezTo>
                    <a:pt x="62342" y="28269"/>
                    <a:pt x="61981" y="28269"/>
                    <a:pt x="61621" y="28269"/>
                  </a:cubicBezTo>
                  <a:cubicBezTo>
                    <a:pt x="61261" y="28269"/>
                    <a:pt x="60900" y="28269"/>
                    <a:pt x="60540" y="28269"/>
                  </a:cubicBezTo>
                  <a:cubicBezTo>
                    <a:pt x="59819" y="27692"/>
                    <a:pt x="59819" y="26826"/>
                    <a:pt x="59819" y="25673"/>
                  </a:cubicBezTo>
                  <a:cubicBezTo>
                    <a:pt x="59819" y="24230"/>
                    <a:pt x="59819" y="22788"/>
                    <a:pt x="57657" y="22788"/>
                  </a:cubicBezTo>
                  <a:cubicBezTo>
                    <a:pt x="57297" y="22500"/>
                    <a:pt x="57297" y="21923"/>
                    <a:pt x="56936" y="21634"/>
                  </a:cubicBezTo>
                  <a:cubicBezTo>
                    <a:pt x="56936" y="21346"/>
                    <a:pt x="56936" y="21346"/>
                    <a:pt x="56936" y="21346"/>
                  </a:cubicBezTo>
                  <a:cubicBezTo>
                    <a:pt x="55495" y="17596"/>
                    <a:pt x="53693" y="13846"/>
                    <a:pt x="55855" y="10096"/>
                  </a:cubicBezTo>
                  <a:cubicBezTo>
                    <a:pt x="56576" y="8942"/>
                    <a:pt x="57657" y="7788"/>
                    <a:pt x="58378" y="6634"/>
                  </a:cubicBezTo>
                  <a:cubicBezTo>
                    <a:pt x="58738" y="6346"/>
                    <a:pt x="59099" y="5769"/>
                    <a:pt x="59459" y="5480"/>
                  </a:cubicBezTo>
                  <a:cubicBezTo>
                    <a:pt x="59819" y="5192"/>
                    <a:pt x="59819" y="4903"/>
                    <a:pt x="60180" y="4615"/>
                  </a:cubicBezTo>
                  <a:cubicBezTo>
                    <a:pt x="60900" y="4038"/>
                    <a:pt x="61261" y="3750"/>
                    <a:pt x="61621" y="3173"/>
                  </a:cubicBezTo>
                  <a:cubicBezTo>
                    <a:pt x="61621" y="2596"/>
                    <a:pt x="61261" y="2019"/>
                    <a:pt x="60900" y="1730"/>
                  </a:cubicBezTo>
                  <a:cubicBezTo>
                    <a:pt x="60900" y="1442"/>
                    <a:pt x="60900" y="1442"/>
                    <a:pt x="60540" y="1153"/>
                  </a:cubicBezTo>
                  <a:cubicBezTo>
                    <a:pt x="60180" y="0"/>
                    <a:pt x="60180" y="0"/>
                    <a:pt x="60180" y="0"/>
                  </a:cubicBezTo>
                  <a:cubicBezTo>
                    <a:pt x="59099" y="865"/>
                    <a:pt x="59099" y="865"/>
                    <a:pt x="59099" y="865"/>
                  </a:cubicBezTo>
                  <a:cubicBezTo>
                    <a:pt x="59099" y="865"/>
                    <a:pt x="58378" y="1153"/>
                    <a:pt x="58378" y="1442"/>
                  </a:cubicBezTo>
                  <a:cubicBezTo>
                    <a:pt x="58018" y="1730"/>
                    <a:pt x="58018" y="1730"/>
                    <a:pt x="58018" y="1730"/>
                  </a:cubicBezTo>
                  <a:cubicBezTo>
                    <a:pt x="56216" y="3173"/>
                    <a:pt x="51171" y="6923"/>
                    <a:pt x="48288" y="6923"/>
                  </a:cubicBezTo>
                  <a:cubicBezTo>
                    <a:pt x="47927" y="6923"/>
                    <a:pt x="47567" y="6923"/>
                    <a:pt x="47567" y="6923"/>
                  </a:cubicBezTo>
                  <a:cubicBezTo>
                    <a:pt x="47207" y="6634"/>
                    <a:pt x="46486" y="6346"/>
                    <a:pt x="46486" y="5480"/>
                  </a:cubicBezTo>
                  <a:cubicBezTo>
                    <a:pt x="46126" y="4903"/>
                    <a:pt x="46126" y="4903"/>
                    <a:pt x="46126" y="4903"/>
                  </a:cubicBezTo>
                  <a:cubicBezTo>
                    <a:pt x="45045" y="4903"/>
                    <a:pt x="45045" y="4903"/>
                    <a:pt x="45045" y="4903"/>
                  </a:cubicBezTo>
                  <a:cubicBezTo>
                    <a:pt x="44324" y="5192"/>
                    <a:pt x="43963" y="5480"/>
                    <a:pt x="43603" y="6057"/>
                  </a:cubicBezTo>
                  <a:cubicBezTo>
                    <a:pt x="43603" y="6634"/>
                    <a:pt x="43243" y="6923"/>
                    <a:pt x="42522" y="7211"/>
                  </a:cubicBezTo>
                  <a:cubicBezTo>
                    <a:pt x="42162" y="7500"/>
                    <a:pt x="41801" y="7500"/>
                    <a:pt x="41081" y="7500"/>
                  </a:cubicBezTo>
                  <a:cubicBezTo>
                    <a:pt x="40360" y="7500"/>
                    <a:pt x="40000" y="7500"/>
                    <a:pt x="39639" y="7500"/>
                  </a:cubicBezTo>
                  <a:cubicBezTo>
                    <a:pt x="39279" y="7500"/>
                    <a:pt x="38558" y="7500"/>
                    <a:pt x="38198" y="7500"/>
                  </a:cubicBezTo>
                  <a:cubicBezTo>
                    <a:pt x="37837" y="7500"/>
                    <a:pt x="37477" y="7500"/>
                    <a:pt x="37117" y="7500"/>
                  </a:cubicBezTo>
                  <a:cubicBezTo>
                    <a:pt x="32432" y="8365"/>
                    <a:pt x="29909" y="12692"/>
                    <a:pt x="27387" y="16442"/>
                  </a:cubicBezTo>
                  <a:cubicBezTo>
                    <a:pt x="26666" y="17596"/>
                    <a:pt x="25945" y="18750"/>
                    <a:pt x="25225" y="19615"/>
                  </a:cubicBezTo>
                  <a:cubicBezTo>
                    <a:pt x="22702" y="22788"/>
                    <a:pt x="20540" y="23365"/>
                    <a:pt x="16576" y="23365"/>
                  </a:cubicBezTo>
                  <a:cubicBezTo>
                    <a:pt x="14774" y="23653"/>
                    <a:pt x="13333" y="23653"/>
                    <a:pt x="11891" y="24230"/>
                  </a:cubicBezTo>
                  <a:cubicBezTo>
                    <a:pt x="11171" y="24519"/>
                    <a:pt x="10810" y="24807"/>
                    <a:pt x="10090" y="25096"/>
                  </a:cubicBezTo>
                  <a:cubicBezTo>
                    <a:pt x="9369" y="25673"/>
                    <a:pt x="8648" y="26250"/>
                    <a:pt x="7567" y="26250"/>
                  </a:cubicBezTo>
                  <a:cubicBezTo>
                    <a:pt x="7567" y="26250"/>
                    <a:pt x="7567" y="26250"/>
                    <a:pt x="7567" y="26250"/>
                  </a:cubicBezTo>
                  <a:cubicBezTo>
                    <a:pt x="7207" y="26250"/>
                    <a:pt x="7207" y="26250"/>
                    <a:pt x="7207" y="26250"/>
                  </a:cubicBezTo>
                  <a:cubicBezTo>
                    <a:pt x="6846" y="26538"/>
                    <a:pt x="6846" y="26538"/>
                    <a:pt x="6846" y="26538"/>
                  </a:cubicBezTo>
                  <a:cubicBezTo>
                    <a:pt x="3603" y="29134"/>
                    <a:pt x="2162" y="32307"/>
                    <a:pt x="1801" y="35769"/>
                  </a:cubicBezTo>
                  <a:cubicBezTo>
                    <a:pt x="1801" y="36634"/>
                    <a:pt x="1441" y="37788"/>
                    <a:pt x="1441" y="38942"/>
                  </a:cubicBezTo>
                  <a:cubicBezTo>
                    <a:pt x="720" y="41250"/>
                    <a:pt x="0" y="43846"/>
                    <a:pt x="1081" y="45576"/>
                  </a:cubicBezTo>
                  <a:cubicBezTo>
                    <a:pt x="1801" y="47019"/>
                    <a:pt x="2882" y="47596"/>
                    <a:pt x="3963" y="48173"/>
                  </a:cubicBezTo>
                  <a:cubicBezTo>
                    <a:pt x="5765" y="48750"/>
                    <a:pt x="6846" y="49326"/>
                    <a:pt x="6486" y="51923"/>
                  </a:cubicBezTo>
                  <a:cubicBezTo>
                    <a:pt x="6486" y="55096"/>
                    <a:pt x="7567" y="58269"/>
                    <a:pt x="10090" y="60576"/>
                  </a:cubicBezTo>
                  <a:cubicBezTo>
                    <a:pt x="11171" y="61730"/>
                    <a:pt x="12252" y="62019"/>
                    <a:pt x="13693" y="62019"/>
                  </a:cubicBezTo>
                  <a:cubicBezTo>
                    <a:pt x="15135" y="62019"/>
                    <a:pt x="17297" y="61442"/>
                    <a:pt x="19459" y="60576"/>
                  </a:cubicBezTo>
                  <a:cubicBezTo>
                    <a:pt x="20180" y="60288"/>
                    <a:pt x="21621" y="59711"/>
                    <a:pt x="22342" y="59423"/>
                  </a:cubicBezTo>
                  <a:cubicBezTo>
                    <a:pt x="23063" y="61730"/>
                    <a:pt x="26306" y="65192"/>
                    <a:pt x="29549" y="65769"/>
                  </a:cubicBezTo>
                  <a:cubicBezTo>
                    <a:pt x="29909" y="66057"/>
                    <a:pt x="30270" y="66057"/>
                    <a:pt x="30630" y="66057"/>
                  </a:cubicBezTo>
                  <a:cubicBezTo>
                    <a:pt x="32432" y="66057"/>
                    <a:pt x="33153" y="64615"/>
                    <a:pt x="34234" y="63173"/>
                  </a:cubicBezTo>
                  <a:cubicBezTo>
                    <a:pt x="34954" y="62019"/>
                    <a:pt x="35675" y="60865"/>
                    <a:pt x="37117" y="60288"/>
                  </a:cubicBezTo>
                  <a:cubicBezTo>
                    <a:pt x="37837" y="60000"/>
                    <a:pt x="38198" y="60000"/>
                    <a:pt x="38918" y="60000"/>
                  </a:cubicBezTo>
                  <a:cubicBezTo>
                    <a:pt x="39639" y="60000"/>
                    <a:pt x="40360" y="60000"/>
                    <a:pt x="40720" y="60288"/>
                  </a:cubicBezTo>
                  <a:cubicBezTo>
                    <a:pt x="42522" y="61153"/>
                    <a:pt x="43963" y="62596"/>
                    <a:pt x="44324" y="64038"/>
                  </a:cubicBezTo>
                  <a:cubicBezTo>
                    <a:pt x="44684" y="66057"/>
                    <a:pt x="43243" y="68365"/>
                    <a:pt x="41801" y="70096"/>
                  </a:cubicBezTo>
                  <a:cubicBezTo>
                    <a:pt x="41441" y="70673"/>
                    <a:pt x="41081" y="71250"/>
                    <a:pt x="40720" y="71538"/>
                  </a:cubicBezTo>
                  <a:cubicBezTo>
                    <a:pt x="40360" y="72403"/>
                    <a:pt x="39639" y="72980"/>
                    <a:pt x="39279" y="73557"/>
                  </a:cubicBezTo>
                  <a:cubicBezTo>
                    <a:pt x="37837" y="75000"/>
                    <a:pt x="36756" y="76730"/>
                    <a:pt x="36396" y="78750"/>
                  </a:cubicBezTo>
                  <a:cubicBezTo>
                    <a:pt x="36396" y="81057"/>
                    <a:pt x="38198" y="83076"/>
                    <a:pt x="39639" y="85096"/>
                  </a:cubicBezTo>
                  <a:cubicBezTo>
                    <a:pt x="40000" y="85673"/>
                    <a:pt x="40000" y="85673"/>
                    <a:pt x="40000" y="85673"/>
                  </a:cubicBezTo>
                  <a:cubicBezTo>
                    <a:pt x="41081" y="87115"/>
                    <a:pt x="41081" y="87403"/>
                    <a:pt x="41441" y="89423"/>
                  </a:cubicBezTo>
                  <a:cubicBezTo>
                    <a:pt x="41441" y="90288"/>
                    <a:pt x="41441" y="90576"/>
                    <a:pt x="42162" y="91153"/>
                  </a:cubicBezTo>
                  <a:cubicBezTo>
                    <a:pt x="42162" y="91442"/>
                    <a:pt x="42522" y="91730"/>
                    <a:pt x="42882" y="92307"/>
                  </a:cubicBezTo>
                  <a:cubicBezTo>
                    <a:pt x="43243" y="93173"/>
                    <a:pt x="43243" y="93750"/>
                    <a:pt x="43243" y="94615"/>
                  </a:cubicBezTo>
                  <a:cubicBezTo>
                    <a:pt x="43243" y="94903"/>
                    <a:pt x="43243" y="95480"/>
                    <a:pt x="43243" y="95769"/>
                  </a:cubicBezTo>
                  <a:cubicBezTo>
                    <a:pt x="43243" y="96923"/>
                    <a:pt x="43603" y="97211"/>
                    <a:pt x="43963" y="97788"/>
                  </a:cubicBezTo>
                  <a:cubicBezTo>
                    <a:pt x="44324" y="98076"/>
                    <a:pt x="44684" y="98365"/>
                    <a:pt x="44684" y="98942"/>
                  </a:cubicBezTo>
                  <a:cubicBezTo>
                    <a:pt x="45405" y="99807"/>
                    <a:pt x="45765" y="101826"/>
                    <a:pt x="45405" y="102692"/>
                  </a:cubicBezTo>
                  <a:cubicBezTo>
                    <a:pt x="45405" y="103557"/>
                    <a:pt x="45045" y="104134"/>
                    <a:pt x="44684" y="104423"/>
                  </a:cubicBezTo>
                  <a:cubicBezTo>
                    <a:pt x="44684" y="105000"/>
                    <a:pt x="44324" y="105288"/>
                    <a:pt x="43963" y="105865"/>
                  </a:cubicBezTo>
                  <a:cubicBezTo>
                    <a:pt x="43243" y="107884"/>
                    <a:pt x="44684" y="109038"/>
                    <a:pt x="46486" y="110480"/>
                  </a:cubicBezTo>
                  <a:cubicBezTo>
                    <a:pt x="47207" y="111346"/>
                    <a:pt x="47927" y="111923"/>
                    <a:pt x="48288" y="112500"/>
                  </a:cubicBezTo>
                  <a:cubicBezTo>
                    <a:pt x="47207" y="113076"/>
                    <a:pt x="46846" y="113653"/>
                    <a:pt x="46486" y="114807"/>
                  </a:cubicBezTo>
                  <a:cubicBezTo>
                    <a:pt x="46126" y="116250"/>
                    <a:pt x="47207" y="118269"/>
                    <a:pt x="47927" y="119423"/>
                  </a:cubicBezTo>
                  <a:cubicBezTo>
                    <a:pt x="48288" y="120000"/>
                    <a:pt x="48288" y="120000"/>
                    <a:pt x="48288" y="120000"/>
                  </a:cubicBezTo>
                  <a:cubicBezTo>
                    <a:pt x="49009" y="119711"/>
                    <a:pt x="49009" y="119711"/>
                    <a:pt x="49009" y="119711"/>
                  </a:cubicBezTo>
                  <a:cubicBezTo>
                    <a:pt x="50450" y="119423"/>
                    <a:pt x="52252" y="118846"/>
                    <a:pt x="54414" y="117980"/>
                  </a:cubicBezTo>
                  <a:cubicBezTo>
                    <a:pt x="55135" y="117692"/>
                    <a:pt x="55495" y="117403"/>
                    <a:pt x="56216" y="116826"/>
                  </a:cubicBezTo>
                  <a:cubicBezTo>
                    <a:pt x="56576" y="116538"/>
                    <a:pt x="57297" y="115961"/>
                    <a:pt x="58018" y="115961"/>
                  </a:cubicBezTo>
                  <a:cubicBezTo>
                    <a:pt x="58378" y="115961"/>
                    <a:pt x="59099" y="115961"/>
                    <a:pt x="59459" y="115961"/>
                  </a:cubicBezTo>
                  <a:cubicBezTo>
                    <a:pt x="60180" y="115673"/>
                    <a:pt x="61261" y="115673"/>
                    <a:pt x="62342" y="115384"/>
                  </a:cubicBezTo>
                  <a:cubicBezTo>
                    <a:pt x="63063" y="114807"/>
                    <a:pt x="63423" y="114230"/>
                    <a:pt x="63783" y="113942"/>
                  </a:cubicBezTo>
                  <a:cubicBezTo>
                    <a:pt x="64144" y="113653"/>
                    <a:pt x="64144" y="113365"/>
                    <a:pt x="64504" y="113365"/>
                  </a:cubicBezTo>
                  <a:cubicBezTo>
                    <a:pt x="64864" y="112788"/>
                    <a:pt x="65585" y="112500"/>
                    <a:pt x="65945" y="112211"/>
                  </a:cubicBezTo>
                  <a:cubicBezTo>
                    <a:pt x="66306" y="111923"/>
                    <a:pt x="66666" y="111923"/>
                    <a:pt x="67027" y="111634"/>
                  </a:cubicBezTo>
                  <a:cubicBezTo>
                    <a:pt x="69189" y="110480"/>
                    <a:pt x="69549" y="108461"/>
                    <a:pt x="69909" y="106730"/>
                  </a:cubicBezTo>
                  <a:cubicBezTo>
                    <a:pt x="69909" y="105000"/>
                    <a:pt x="70270" y="104711"/>
                    <a:pt x="72072" y="103557"/>
                  </a:cubicBezTo>
                  <a:cubicBezTo>
                    <a:pt x="72792" y="103269"/>
                    <a:pt x="73513" y="102980"/>
                    <a:pt x="73873" y="102692"/>
                  </a:cubicBezTo>
                  <a:cubicBezTo>
                    <a:pt x="74954" y="102115"/>
                    <a:pt x="76036" y="101250"/>
                    <a:pt x="77117" y="100673"/>
                  </a:cubicBezTo>
                  <a:cubicBezTo>
                    <a:pt x="77837" y="100096"/>
                    <a:pt x="78558" y="99807"/>
                    <a:pt x="79279" y="99230"/>
                  </a:cubicBezTo>
                  <a:cubicBezTo>
                    <a:pt x="81081" y="98365"/>
                    <a:pt x="82522" y="97500"/>
                    <a:pt x="83603" y="96346"/>
                  </a:cubicBezTo>
                  <a:cubicBezTo>
                    <a:pt x="85045" y="95192"/>
                    <a:pt x="85045" y="93750"/>
                    <a:pt x="85405" y="92884"/>
                  </a:cubicBezTo>
                  <a:cubicBezTo>
                    <a:pt x="85405" y="92019"/>
                    <a:pt x="85405" y="91153"/>
                    <a:pt x="86126" y="90288"/>
                  </a:cubicBezTo>
                  <a:cubicBezTo>
                    <a:pt x="87207" y="88846"/>
                    <a:pt x="89369" y="87115"/>
                    <a:pt x="91531" y="86538"/>
                  </a:cubicBezTo>
                  <a:cubicBezTo>
                    <a:pt x="92972" y="85961"/>
                    <a:pt x="94414" y="85384"/>
                    <a:pt x="95855" y="85384"/>
                  </a:cubicBezTo>
                  <a:cubicBezTo>
                    <a:pt x="95855" y="85384"/>
                    <a:pt x="96216" y="85384"/>
                    <a:pt x="96216" y="85673"/>
                  </a:cubicBezTo>
                  <a:cubicBezTo>
                    <a:pt x="96936" y="85673"/>
                    <a:pt x="97297" y="85673"/>
                    <a:pt x="97657" y="85673"/>
                  </a:cubicBezTo>
                  <a:cubicBezTo>
                    <a:pt x="98378" y="85961"/>
                    <a:pt x="99099" y="85961"/>
                    <a:pt x="99819" y="85961"/>
                  </a:cubicBezTo>
                  <a:cubicBezTo>
                    <a:pt x="100180" y="85961"/>
                    <a:pt x="100540" y="85961"/>
                    <a:pt x="100900" y="85961"/>
                  </a:cubicBezTo>
                  <a:cubicBezTo>
                    <a:pt x="103063" y="85673"/>
                    <a:pt x="104864" y="84230"/>
                    <a:pt x="104864" y="82500"/>
                  </a:cubicBezTo>
                  <a:cubicBezTo>
                    <a:pt x="105225" y="79903"/>
                    <a:pt x="103423" y="77596"/>
                    <a:pt x="100900" y="76730"/>
                  </a:cubicBezTo>
                  <a:cubicBezTo>
                    <a:pt x="100180" y="76730"/>
                    <a:pt x="99819" y="76442"/>
                    <a:pt x="99819" y="76442"/>
                  </a:cubicBezTo>
                  <a:cubicBezTo>
                    <a:pt x="99819" y="76442"/>
                    <a:pt x="99819" y="76442"/>
                    <a:pt x="99819" y="76442"/>
                  </a:cubicBezTo>
                  <a:cubicBezTo>
                    <a:pt x="99819" y="76153"/>
                    <a:pt x="100540" y="75576"/>
                    <a:pt x="101261" y="75288"/>
                  </a:cubicBezTo>
                  <a:cubicBezTo>
                    <a:pt x="101621" y="75000"/>
                    <a:pt x="101621" y="75000"/>
                    <a:pt x="101621" y="75000"/>
                  </a:cubicBezTo>
                  <a:cubicBezTo>
                    <a:pt x="103423" y="73557"/>
                    <a:pt x="104504" y="71826"/>
                    <a:pt x="105585" y="70096"/>
                  </a:cubicBezTo>
                  <a:cubicBezTo>
                    <a:pt x="105945" y="69230"/>
                    <a:pt x="106306" y="68653"/>
                    <a:pt x="106666" y="68076"/>
                  </a:cubicBezTo>
                  <a:cubicBezTo>
                    <a:pt x="107387" y="66634"/>
                    <a:pt x="108108" y="64615"/>
                    <a:pt x="108828" y="62307"/>
                  </a:cubicBezTo>
                  <a:cubicBezTo>
                    <a:pt x="109189" y="61442"/>
                    <a:pt x="108828" y="60288"/>
                    <a:pt x="108828" y="59423"/>
                  </a:cubicBezTo>
                  <a:cubicBezTo>
                    <a:pt x="108468" y="58557"/>
                    <a:pt x="108468" y="57692"/>
                    <a:pt x="108468" y="57115"/>
                  </a:cubicBezTo>
                  <a:cubicBezTo>
                    <a:pt x="109189" y="53942"/>
                    <a:pt x="112072" y="51057"/>
                    <a:pt x="114594" y="48461"/>
                  </a:cubicBezTo>
                  <a:cubicBezTo>
                    <a:pt x="114954" y="48173"/>
                    <a:pt x="114954" y="48173"/>
                    <a:pt x="114954" y="48173"/>
                  </a:cubicBezTo>
                  <a:cubicBezTo>
                    <a:pt x="116396" y="46730"/>
                    <a:pt x="118198" y="45000"/>
                    <a:pt x="119279" y="43269"/>
                  </a:cubicBezTo>
                  <a:cubicBezTo>
                    <a:pt x="120000" y="42403"/>
                    <a:pt x="120000" y="42403"/>
                    <a:pt x="120000" y="42403"/>
                  </a:cubicBezTo>
                  <a:lnTo>
                    <a:pt x="118558" y="42115"/>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14" name="Shape 3214"/>
            <p:cNvSpPr/>
            <p:nvPr/>
          </p:nvSpPr>
          <p:spPr>
            <a:xfrm>
              <a:off x="2840" y="2004"/>
              <a:ext cx="396" cy="546"/>
            </a:xfrm>
            <a:custGeom>
              <a:avLst/>
              <a:gdLst/>
              <a:ahLst/>
              <a:cxnLst/>
              <a:rect l="0" t="0" r="0" b="0"/>
              <a:pathLst>
                <a:path w="120000" h="120000" extrusionOk="0">
                  <a:moveTo>
                    <a:pt x="119390" y="29558"/>
                  </a:moveTo>
                  <a:cubicBezTo>
                    <a:pt x="118781" y="29117"/>
                    <a:pt x="118172" y="29117"/>
                    <a:pt x="117563" y="29117"/>
                  </a:cubicBezTo>
                  <a:cubicBezTo>
                    <a:pt x="116954" y="29117"/>
                    <a:pt x="116345" y="29117"/>
                    <a:pt x="115736" y="29558"/>
                  </a:cubicBezTo>
                  <a:cubicBezTo>
                    <a:pt x="113908" y="30000"/>
                    <a:pt x="112690" y="31323"/>
                    <a:pt x="111472" y="32205"/>
                  </a:cubicBezTo>
                  <a:cubicBezTo>
                    <a:pt x="110862" y="33088"/>
                    <a:pt x="110253" y="33529"/>
                    <a:pt x="109644" y="33970"/>
                  </a:cubicBezTo>
                  <a:cubicBezTo>
                    <a:pt x="108426" y="34852"/>
                    <a:pt x="107208" y="35294"/>
                    <a:pt x="105989" y="35294"/>
                  </a:cubicBezTo>
                  <a:cubicBezTo>
                    <a:pt x="105989" y="35294"/>
                    <a:pt x="105989" y="35294"/>
                    <a:pt x="105989" y="35294"/>
                  </a:cubicBezTo>
                  <a:cubicBezTo>
                    <a:pt x="105989" y="35294"/>
                    <a:pt x="106598" y="34852"/>
                    <a:pt x="106598" y="34852"/>
                  </a:cubicBezTo>
                  <a:cubicBezTo>
                    <a:pt x="107208" y="34411"/>
                    <a:pt x="108426" y="33529"/>
                    <a:pt x="107817" y="32205"/>
                  </a:cubicBezTo>
                  <a:cubicBezTo>
                    <a:pt x="107817" y="31764"/>
                    <a:pt x="107208" y="31764"/>
                    <a:pt x="107208" y="31323"/>
                  </a:cubicBezTo>
                  <a:cubicBezTo>
                    <a:pt x="107817" y="31764"/>
                    <a:pt x="108426" y="31764"/>
                    <a:pt x="108426" y="31764"/>
                  </a:cubicBezTo>
                  <a:cubicBezTo>
                    <a:pt x="109035" y="31764"/>
                    <a:pt x="109644" y="31764"/>
                    <a:pt x="109644" y="31764"/>
                  </a:cubicBezTo>
                  <a:cubicBezTo>
                    <a:pt x="111472" y="30882"/>
                    <a:pt x="112081" y="29117"/>
                    <a:pt x="112081" y="27794"/>
                  </a:cubicBezTo>
                  <a:cubicBezTo>
                    <a:pt x="112081" y="27352"/>
                    <a:pt x="112081" y="27352"/>
                    <a:pt x="112081" y="26911"/>
                  </a:cubicBezTo>
                  <a:cubicBezTo>
                    <a:pt x="112690" y="26470"/>
                    <a:pt x="112690" y="26470"/>
                    <a:pt x="112690" y="26470"/>
                  </a:cubicBezTo>
                  <a:cubicBezTo>
                    <a:pt x="112690" y="26029"/>
                    <a:pt x="112690" y="25147"/>
                    <a:pt x="113299" y="25147"/>
                  </a:cubicBezTo>
                  <a:cubicBezTo>
                    <a:pt x="113299" y="25147"/>
                    <a:pt x="113908" y="24705"/>
                    <a:pt x="113908" y="24705"/>
                  </a:cubicBezTo>
                  <a:cubicBezTo>
                    <a:pt x="114517" y="24264"/>
                    <a:pt x="115126" y="23823"/>
                    <a:pt x="115126" y="22500"/>
                  </a:cubicBezTo>
                  <a:cubicBezTo>
                    <a:pt x="114517" y="21617"/>
                    <a:pt x="114517" y="21617"/>
                    <a:pt x="114517" y="21617"/>
                  </a:cubicBezTo>
                  <a:cubicBezTo>
                    <a:pt x="113299" y="21617"/>
                    <a:pt x="113299" y="21617"/>
                    <a:pt x="113299" y="21617"/>
                  </a:cubicBezTo>
                  <a:cubicBezTo>
                    <a:pt x="113299" y="21617"/>
                    <a:pt x="112690" y="21617"/>
                    <a:pt x="112690" y="21617"/>
                  </a:cubicBezTo>
                  <a:cubicBezTo>
                    <a:pt x="111472" y="21617"/>
                    <a:pt x="110253" y="21617"/>
                    <a:pt x="109644" y="22058"/>
                  </a:cubicBezTo>
                  <a:cubicBezTo>
                    <a:pt x="109035" y="20735"/>
                    <a:pt x="107208" y="20294"/>
                    <a:pt x="106598" y="20294"/>
                  </a:cubicBezTo>
                  <a:cubicBezTo>
                    <a:pt x="105989" y="20294"/>
                    <a:pt x="105989" y="20294"/>
                    <a:pt x="105380" y="20294"/>
                  </a:cubicBezTo>
                  <a:cubicBezTo>
                    <a:pt x="105380" y="20294"/>
                    <a:pt x="105380" y="19852"/>
                    <a:pt x="104771" y="19852"/>
                  </a:cubicBezTo>
                  <a:cubicBezTo>
                    <a:pt x="104162" y="19411"/>
                    <a:pt x="103553" y="18529"/>
                    <a:pt x="101725" y="18529"/>
                  </a:cubicBezTo>
                  <a:cubicBezTo>
                    <a:pt x="101725" y="18529"/>
                    <a:pt x="101116" y="18529"/>
                    <a:pt x="100507" y="18529"/>
                  </a:cubicBezTo>
                  <a:cubicBezTo>
                    <a:pt x="99898" y="18970"/>
                    <a:pt x="99289" y="19411"/>
                    <a:pt x="98680" y="19411"/>
                  </a:cubicBezTo>
                  <a:cubicBezTo>
                    <a:pt x="98680" y="18970"/>
                    <a:pt x="98680" y="18529"/>
                    <a:pt x="98680" y="17647"/>
                  </a:cubicBezTo>
                  <a:cubicBezTo>
                    <a:pt x="98071" y="17205"/>
                    <a:pt x="97461" y="16764"/>
                    <a:pt x="96243" y="16764"/>
                  </a:cubicBezTo>
                  <a:cubicBezTo>
                    <a:pt x="95025" y="16764"/>
                    <a:pt x="93807" y="17647"/>
                    <a:pt x="93807" y="18970"/>
                  </a:cubicBezTo>
                  <a:cubicBezTo>
                    <a:pt x="93197" y="18970"/>
                    <a:pt x="93197" y="19411"/>
                    <a:pt x="93807" y="19852"/>
                  </a:cubicBezTo>
                  <a:cubicBezTo>
                    <a:pt x="93807" y="19852"/>
                    <a:pt x="93807" y="19852"/>
                    <a:pt x="93807" y="19852"/>
                  </a:cubicBezTo>
                  <a:cubicBezTo>
                    <a:pt x="93197" y="19411"/>
                    <a:pt x="92588" y="18970"/>
                    <a:pt x="91979" y="18529"/>
                  </a:cubicBezTo>
                  <a:cubicBezTo>
                    <a:pt x="90761" y="18088"/>
                    <a:pt x="90761" y="18088"/>
                    <a:pt x="90761" y="18088"/>
                  </a:cubicBezTo>
                  <a:cubicBezTo>
                    <a:pt x="89543" y="18970"/>
                    <a:pt x="89543" y="18970"/>
                    <a:pt x="89543" y="18970"/>
                  </a:cubicBezTo>
                  <a:cubicBezTo>
                    <a:pt x="89543" y="18970"/>
                    <a:pt x="86497" y="22058"/>
                    <a:pt x="87715" y="24264"/>
                  </a:cubicBezTo>
                  <a:cubicBezTo>
                    <a:pt x="87715" y="25147"/>
                    <a:pt x="89543" y="26470"/>
                    <a:pt x="91370" y="26470"/>
                  </a:cubicBezTo>
                  <a:cubicBezTo>
                    <a:pt x="91370" y="26470"/>
                    <a:pt x="91370" y="26470"/>
                    <a:pt x="91370" y="26470"/>
                  </a:cubicBezTo>
                  <a:cubicBezTo>
                    <a:pt x="91979" y="26470"/>
                    <a:pt x="91979" y="26470"/>
                    <a:pt x="92588" y="26470"/>
                  </a:cubicBezTo>
                  <a:cubicBezTo>
                    <a:pt x="92588" y="26470"/>
                    <a:pt x="92588" y="26911"/>
                    <a:pt x="92588" y="26911"/>
                  </a:cubicBezTo>
                  <a:cubicBezTo>
                    <a:pt x="92588" y="27352"/>
                    <a:pt x="91979" y="27352"/>
                    <a:pt x="91979" y="27794"/>
                  </a:cubicBezTo>
                  <a:cubicBezTo>
                    <a:pt x="91370" y="27794"/>
                    <a:pt x="91370" y="27794"/>
                    <a:pt x="90761" y="27794"/>
                  </a:cubicBezTo>
                  <a:cubicBezTo>
                    <a:pt x="90761" y="27794"/>
                    <a:pt x="90761" y="27794"/>
                    <a:pt x="90761" y="27352"/>
                  </a:cubicBezTo>
                  <a:cubicBezTo>
                    <a:pt x="90761" y="27794"/>
                    <a:pt x="90761" y="27794"/>
                    <a:pt x="90152" y="28235"/>
                  </a:cubicBezTo>
                  <a:cubicBezTo>
                    <a:pt x="87715" y="26470"/>
                    <a:pt x="87715" y="26470"/>
                    <a:pt x="87715" y="26470"/>
                  </a:cubicBezTo>
                  <a:cubicBezTo>
                    <a:pt x="87106" y="26911"/>
                    <a:pt x="86497" y="27352"/>
                    <a:pt x="85888" y="28235"/>
                  </a:cubicBezTo>
                  <a:cubicBezTo>
                    <a:pt x="85888" y="28676"/>
                    <a:pt x="85279" y="29117"/>
                    <a:pt x="84670" y="29558"/>
                  </a:cubicBezTo>
                  <a:cubicBezTo>
                    <a:pt x="84060" y="29558"/>
                    <a:pt x="84060" y="30000"/>
                    <a:pt x="83451" y="30441"/>
                  </a:cubicBezTo>
                  <a:cubicBezTo>
                    <a:pt x="82842" y="30441"/>
                    <a:pt x="82233" y="30882"/>
                    <a:pt x="81624" y="31323"/>
                  </a:cubicBezTo>
                  <a:cubicBezTo>
                    <a:pt x="82233" y="30882"/>
                    <a:pt x="82842" y="30441"/>
                    <a:pt x="83451" y="30000"/>
                  </a:cubicBezTo>
                  <a:cubicBezTo>
                    <a:pt x="84060" y="29558"/>
                    <a:pt x="84060" y="29558"/>
                    <a:pt x="84670" y="29117"/>
                  </a:cubicBezTo>
                  <a:cubicBezTo>
                    <a:pt x="84670" y="29117"/>
                    <a:pt x="87715" y="26911"/>
                    <a:pt x="87106" y="24705"/>
                  </a:cubicBezTo>
                  <a:cubicBezTo>
                    <a:pt x="87106" y="24264"/>
                    <a:pt x="86497" y="23382"/>
                    <a:pt x="85888" y="23382"/>
                  </a:cubicBezTo>
                  <a:cubicBezTo>
                    <a:pt x="85279" y="22941"/>
                    <a:pt x="84670" y="22941"/>
                    <a:pt x="84060" y="22941"/>
                  </a:cubicBezTo>
                  <a:cubicBezTo>
                    <a:pt x="82233" y="22941"/>
                    <a:pt x="80406" y="24264"/>
                    <a:pt x="79187" y="25588"/>
                  </a:cubicBezTo>
                  <a:cubicBezTo>
                    <a:pt x="79187" y="25588"/>
                    <a:pt x="78578" y="26029"/>
                    <a:pt x="78578" y="26029"/>
                  </a:cubicBezTo>
                  <a:cubicBezTo>
                    <a:pt x="77969" y="26470"/>
                    <a:pt x="77969" y="26470"/>
                    <a:pt x="77969" y="26470"/>
                  </a:cubicBezTo>
                  <a:cubicBezTo>
                    <a:pt x="77969" y="26470"/>
                    <a:pt x="77360" y="26029"/>
                    <a:pt x="77360" y="25147"/>
                  </a:cubicBezTo>
                  <a:cubicBezTo>
                    <a:pt x="77360" y="24264"/>
                    <a:pt x="77969" y="23382"/>
                    <a:pt x="78578" y="23382"/>
                  </a:cubicBezTo>
                  <a:cubicBezTo>
                    <a:pt x="79187" y="22941"/>
                    <a:pt x="80406" y="22500"/>
                    <a:pt x="81624" y="22500"/>
                  </a:cubicBezTo>
                  <a:cubicBezTo>
                    <a:pt x="82842" y="22500"/>
                    <a:pt x="84670" y="22058"/>
                    <a:pt x="85888" y="21617"/>
                  </a:cubicBezTo>
                  <a:cubicBezTo>
                    <a:pt x="87715" y="20735"/>
                    <a:pt x="88934" y="19852"/>
                    <a:pt x="89543" y="18529"/>
                  </a:cubicBezTo>
                  <a:cubicBezTo>
                    <a:pt x="90152" y="18088"/>
                    <a:pt x="90761" y="18088"/>
                    <a:pt x="90761" y="17647"/>
                  </a:cubicBezTo>
                  <a:cubicBezTo>
                    <a:pt x="90761" y="17205"/>
                    <a:pt x="90761" y="17205"/>
                    <a:pt x="90761" y="17205"/>
                  </a:cubicBezTo>
                  <a:cubicBezTo>
                    <a:pt x="91979" y="16764"/>
                    <a:pt x="93197" y="15441"/>
                    <a:pt x="91979" y="14558"/>
                  </a:cubicBezTo>
                  <a:cubicBezTo>
                    <a:pt x="91370" y="13676"/>
                    <a:pt x="90761" y="13676"/>
                    <a:pt x="90152" y="13676"/>
                  </a:cubicBezTo>
                  <a:cubicBezTo>
                    <a:pt x="88324" y="13676"/>
                    <a:pt x="87106" y="14558"/>
                    <a:pt x="86497" y="14558"/>
                  </a:cubicBezTo>
                  <a:cubicBezTo>
                    <a:pt x="85888" y="15000"/>
                    <a:pt x="84670" y="15441"/>
                    <a:pt x="84060" y="15882"/>
                  </a:cubicBezTo>
                  <a:cubicBezTo>
                    <a:pt x="83451" y="16323"/>
                    <a:pt x="83451" y="16323"/>
                    <a:pt x="83451" y="16323"/>
                  </a:cubicBezTo>
                  <a:cubicBezTo>
                    <a:pt x="82842" y="16764"/>
                    <a:pt x="82842" y="16764"/>
                    <a:pt x="82233" y="16764"/>
                  </a:cubicBezTo>
                  <a:cubicBezTo>
                    <a:pt x="82233" y="16764"/>
                    <a:pt x="82233" y="16764"/>
                    <a:pt x="82233" y="16764"/>
                  </a:cubicBezTo>
                  <a:cubicBezTo>
                    <a:pt x="81624" y="16764"/>
                    <a:pt x="81624" y="16323"/>
                    <a:pt x="82233" y="15882"/>
                  </a:cubicBezTo>
                  <a:cubicBezTo>
                    <a:pt x="82842" y="15441"/>
                    <a:pt x="83451" y="15000"/>
                    <a:pt x="84060" y="14558"/>
                  </a:cubicBezTo>
                  <a:cubicBezTo>
                    <a:pt x="84670" y="14117"/>
                    <a:pt x="84670" y="13676"/>
                    <a:pt x="85279" y="13235"/>
                  </a:cubicBezTo>
                  <a:cubicBezTo>
                    <a:pt x="85888" y="12794"/>
                    <a:pt x="86497" y="12352"/>
                    <a:pt x="87106" y="11911"/>
                  </a:cubicBezTo>
                  <a:cubicBezTo>
                    <a:pt x="88324" y="11470"/>
                    <a:pt x="89543" y="10588"/>
                    <a:pt x="90152" y="9705"/>
                  </a:cubicBezTo>
                  <a:cubicBezTo>
                    <a:pt x="91370" y="8382"/>
                    <a:pt x="91370" y="7941"/>
                    <a:pt x="91370" y="6617"/>
                  </a:cubicBezTo>
                  <a:cubicBezTo>
                    <a:pt x="91370" y="6617"/>
                    <a:pt x="91370" y="5735"/>
                    <a:pt x="91370" y="5294"/>
                  </a:cubicBezTo>
                  <a:cubicBezTo>
                    <a:pt x="91979" y="3970"/>
                    <a:pt x="92588" y="2205"/>
                    <a:pt x="91370" y="882"/>
                  </a:cubicBezTo>
                  <a:cubicBezTo>
                    <a:pt x="90761" y="441"/>
                    <a:pt x="89543" y="0"/>
                    <a:pt x="88934" y="0"/>
                  </a:cubicBezTo>
                  <a:cubicBezTo>
                    <a:pt x="88324" y="0"/>
                    <a:pt x="87106" y="0"/>
                    <a:pt x="87106" y="441"/>
                  </a:cubicBezTo>
                  <a:cubicBezTo>
                    <a:pt x="85888" y="1323"/>
                    <a:pt x="85279" y="2205"/>
                    <a:pt x="85279" y="3088"/>
                  </a:cubicBezTo>
                  <a:cubicBezTo>
                    <a:pt x="85279" y="3088"/>
                    <a:pt x="85279" y="3529"/>
                    <a:pt x="85279" y="3529"/>
                  </a:cubicBezTo>
                  <a:cubicBezTo>
                    <a:pt x="85279" y="3529"/>
                    <a:pt x="85279" y="4411"/>
                    <a:pt x="85279" y="4852"/>
                  </a:cubicBezTo>
                  <a:cubicBezTo>
                    <a:pt x="84670" y="4411"/>
                    <a:pt x="83451" y="3529"/>
                    <a:pt x="82233" y="3529"/>
                  </a:cubicBezTo>
                  <a:cubicBezTo>
                    <a:pt x="81624" y="3529"/>
                    <a:pt x="81624" y="3970"/>
                    <a:pt x="81015" y="3970"/>
                  </a:cubicBezTo>
                  <a:cubicBezTo>
                    <a:pt x="78578" y="4411"/>
                    <a:pt x="77360" y="6617"/>
                    <a:pt x="76751" y="7941"/>
                  </a:cubicBezTo>
                  <a:cubicBezTo>
                    <a:pt x="76751" y="7941"/>
                    <a:pt x="76751" y="7941"/>
                    <a:pt x="76751" y="7941"/>
                  </a:cubicBezTo>
                  <a:cubicBezTo>
                    <a:pt x="76142" y="9264"/>
                    <a:pt x="76142" y="9705"/>
                    <a:pt x="74923" y="10147"/>
                  </a:cubicBezTo>
                  <a:cubicBezTo>
                    <a:pt x="73705" y="11470"/>
                    <a:pt x="74314" y="12352"/>
                    <a:pt x="74923" y="13235"/>
                  </a:cubicBezTo>
                  <a:cubicBezTo>
                    <a:pt x="75532" y="15441"/>
                    <a:pt x="75532" y="17647"/>
                    <a:pt x="74314" y="18970"/>
                  </a:cubicBezTo>
                  <a:cubicBezTo>
                    <a:pt x="73705" y="19411"/>
                    <a:pt x="73705" y="19852"/>
                    <a:pt x="73096" y="19852"/>
                  </a:cubicBezTo>
                  <a:cubicBezTo>
                    <a:pt x="73096" y="20294"/>
                    <a:pt x="73096" y="20735"/>
                    <a:pt x="73096" y="20735"/>
                  </a:cubicBezTo>
                  <a:cubicBezTo>
                    <a:pt x="73096" y="20735"/>
                    <a:pt x="72487" y="20735"/>
                    <a:pt x="72487" y="20735"/>
                  </a:cubicBezTo>
                  <a:cubicBezTo>
                    <a:pt x="71878" y="21176"/>
                    <a:pt x="70659" y="21176"/>
                    <a:pt x="69441" y="22058"/>
                  </a:cubicBezTo>
                  <a:cubicBezTo>
                    <a:pt x="68832" y="23382"/>
                    <a:pt x="69441" y="24264"/>
                    <a:pt x="69441" y="25147"/>
                  </a:cubicBezTo>
                  <a:cubicBezTo>
                    <a:pt x="69441" y="25147"/>
                    <a:pt x="70050" y="25588"/>
                    <a:pt x="70050" y="25588"/>
                  </a:cubicBezTo>
                  <a:cubicBezTo>
                    <a:pt x="70050" y="25588"/>
                    <a:pt x="70050" y="25588"/>
                    <a:pt x="70050" y="25588"/>
                  </a:cubicBezTo>
                  <a:cubicBezTo>
                    <a:pt x="69441" y="25588"/>
                    <a:pt x="68832" y="26470"/>
                    <a:pt x="67614" y="26911"/>
                  </a:cubicBezTo>
                  <a:cubicBezTo>
                    <a:pt x="67614" y="26911"/>
                    <a:pt x="67614" y="26470"/>
                    <a:pt x="67614" y="26470"/>
                  </a:cubicBezTo>
                  <a:cubicBezTo>
                    <a:pt x="67005" y="26470"/>
                    <a:pt x="67005" y="26029"/>
                    <a:pt x="66395" y="25588"/>
                  </a:cubicBezTo>
                  <a:cubicBezTo>
                    <a:pt x="65786" y="25588"/>
                    <a:pt x="65786" y="25588"/>
                    <a:pt x="65786" y="25588"/>
                  </a:cubicBezTo>
                  <a:cubicBezTo>
                    <a:pt x="63350" y="24264"/>
                    <a:pt x="63350" y="24264"/>
                    <a:pt x="63350" y="24264"/>
                  </a:cubicBezTo>
                  <a:cubicBezTo>
                    <a:pt x="62741" y="26470"/>
                    <a:pt x="62741" y="26470"/>
                    <a:pt x="62741" y="26470"/>
                  </a:cubicBezTo>
                  <a:cubicBezTo>
                    <a:pt x="62131" y="30882"/>
                    <a:pt x="60304" y="33970"/>
                    <a:pt x="57258" y="37941"/>
                  </a:cubicBezTo>
                  <a:cubicBezTo>
                    <a:pt x="52994" y="41470"/>
                    <a:pt x="48730" y="45882"/>
                    <a:pt x="42030" y="48529"/>
                  </a:cubicBezTo>
                  <a:cubicBezTo>
                    <a:pt x="41421" y="48970"/>
                    <a:pt x="41421" y="48970"/>
                    <a:pt x="41421" y="48970"/>
                  </a:cubicBezTo>
                  <a:cubicBezTo>
                    <a:pt x="41421" y="49411"/>
                    <a:pt x="41421" y="49411"/>
                    <a:pt x="41421" y="49411"/>
                  </a:cubicBezTo>
                  <a:cubicBezTo>
                    <a:pt x="40812" y="51617"/>
                    <a:pt x="39593" y="53823"/>
                    <a:pt x="38375" y="55147"/>
                  </a:cubicBezTo>
                  <a:cubicBezTo>
                    <a:pt x="37157" y="56029"/>
                    <a:pt x="35939" y="56911"/>
                    <a:pt x="34720" y="57352"/>
                  </a:cubicBezTo>
                  <a:cubicBezTo>
                    <a:pt x="33502" y="57794"/>
                    <a:pt x="32284" y="58235"/>
                    <a:pt x="31065" y="59117"/>
                  </a:cubicBezTo>
                  <a:cubicBezTo>
                    <a:pt x="28629" y="60882"/>
                    <a:pt x="26192" y="63088"/>
                    <a:pt x="24365" y="65294"/>
                  </a:cubicBezTo>
                  <a:cubicBezTo>
                    <a:pt x="23147" y="66176"/>
                    <a:pt x="22538" y="66617"/>
                    <a:pt x="21928" y="67500"/>
                  </a:cubicBezTo>
                  <a:cubicBezTo>
                    <a:pt x="20710" y="68382"/>
                    <a:pt x="19492" y="69705"/>
                    <a:pt x="18274" y="70588"/>
                  </a:cubicBezTo>
                  <a:cubicBezTo>
                    <a:pt x="15228" y="72794"/>
                    <a:pt x="12182" y="75000"/>
                    <a:pt x="10964" y="77647"/>
                  </a:cubicBezTo>
                  <a:cubicBezTo>
                    <a:pt x="10355" y="78529"/>
                    <a:pt x="10355" y="79411"/>
                    <a:pt x="10355" y="80294"/>
                  </a:cubicBezTo>
                  <a:cubicBezTo>
                    <a:pt x="9746" y="81617"/>
                    <a:pt x="9746" y="82500"/>
                    <a:pt x="9137" y="83823"/>
                  </a:cubicBezTo>
                  <a:cubicBezTo>
                    <a:pt x="8527" y="84705"/>
                    <a:pt x="7309" y="85588"/>
                    <a:pt x="6091" y="86470"/>
                  </a:cubicBezTo>
                  <a:cubicBezTo>
                    <a:pt x="5482" y="86911"/>
                    <a:pt x="4263" y="87794"/>
                    <a:pt x="3654" y="88676"/>
                  </a:cubicBezTo>
                  <a:cubicBezTo>
                    <a:pt x="3045" y="89558"/>
                    <a:pt x="3045" y="90441"/>
                    <a:pt x="3045" y="91764"/>
                  </a:cubicBezTo>
                  <a:cubicBezTo>
                    <a:pt x="3045" y="92647"/>
                    <a:pt x="3045" y="93970"/>
                    <a:pt x="2436" y="94852"/>
                  </a:cubicBezTo>
                  <a:cubicBezTo>
                    <a:pt x="1827" y="95294"/>
                    <a:pt x="1827" y="95735"/>
                    <a:pt x="1218" y="95735"/>
                  </a:cubicBezTo>
                  <a:cubicBezTo>
                    <a:pt x="0" y="96617"/>
                    <a:pt x="0" y="96617"/>
                    <a:pt x="0" y="96617"/>
                  </a:cubicBezTo>
                  <a:cubicBezTo>
                    <a:pt x="1218" y="97500"/>
                    <a:pt x="1218" y="97500"/>
                    <a:pt x="1218" y="97500"/>
                  </a:cubicBezTo>
                  <a:cubicBezTo>
                    <a:pt x="4873" y="100147"/>
                    <a:pt x="7309" y="103235"/>
                    <a:pt x="9137" y="106323"/>
                  </a:cubicBezTo>
                  <a:cubicBezTo>
                    <a:pt x="10355" y="108529"/>
                    <a:pt x="11573" y="111176"/>
                    <a:pt x="14010" y="113382"/>
                  </a:cubicBezTo>
                  <a:cubicBezTo>
                    <a:pt x="18274" y="117352"/>
                    <a:pt x="23147" y="120000"/>
                    <a:pt x="26802" y="120000"/>
                  </a:cubicBezTo>
                  <a:cubicBezTo>
                    <a:pt x="26802" y="120000"/>
                    <a:pt x="27411" y="120000"/>
                    <a:pt x="28020" y="120000"/>
                  </a:cubicBezTo>
                  <a:cubicBezTo>
                    <a:pt x="30456" y="119558"/>
                    <a:pt x="32893" y="117352"/>
                    <a:pt x="34111" y="113823"/>
                  </a:cubicBezTo>
                  <a:cubicBezTo>
                    <a:pt x="34111" y="113823"/>
                    <a:pt x="34111" y="113823"/>
                    <a:pt x="34111" y="113823"/>
                  </a:cubicBezTo>
                  <a:cubicBezTo>
                    <a:pt x="35329" y="109852"/>
                    <a:pt x="35939" y="108088"/>
                    <a:pt x="41421" y="106323"/>
                  </a:cubicBezTo>
                  <a:cubicBezTo>
                    <a:pt x="42030" y="105882"/>
                    <a:pt x="42639" y="105882"/>
                    <a:pt x="43248" y="105882"/>
                  </a:cubicBezTo>
                  <a:cubicBezTo>
                    <a:pt x="48121" y="104558"/>
                    <a:pt x="49949" y="103676"/>
                    <a:pt x="52385" y="99705"/>
                  </a:cubicBezTo>
                  <a:cubicBezTo>
                    <a:pt x="54213" y="96176"/>
                    <a:pt x="55431" y="95735"/>
                    <a:pt x="59086" y="93970"/>
                  </a:cubicBezTo>
                  <a:cubicBezTo>
                    <a:pt x="59695" y="93970"/>
                    <a:pt x="60304" y="93529"/>
                    <a:pt x="60913" y="93088"/>
                  </a:cubicBezTo>
                  <a:cubicBezTo>
                    <a:pt x="62131" y="92647"/>
                    <a:pt x="63350" y="91323"/>
                    <a:pt x="65177" y="90000"/>
                  </a:cubicBezTo>
                  <a:cubicBezTo>
                    <a:pt x="66395" y="88235"/>
                    <a:pt x="68223" y="86911"/>
                    <a:pt x="70659" y="86470"/>
                  </a:cubicBezTo>
                  <a:cubicBezTo>
                    <a:pt x="70659" y="86029"/>
                    <a:pt x="71269" y="86029"/>
                    <a:pt x="71878" y="86029"/>
                  </a:cubicBezTo>
                  <a:cubicBezTo>
                    <a:pt x="72487" y="86029"/>
                    <a:pt x="73096" y="86029"/>
                    <a:pt x="74314" y="86470"/>
                  </a:cubicBezTo>
                  <a:cubicBezTo>
                    <a:pt x="74923" y="86470"/>
                    <a:pt x="75532" y="86470"/>
                    <a:pt x="76751" y="86470"/>
                  </a:cubicBezTo>
                  <a:cubicBezTo>
                    <a:pt x="78578" y="86470"/>
                    <a:pt x="79796" y="86029"/>
                    <a:pt x="81624" y="86029"/>
                  </a:cubicBezTo>
                  <a:cubicBezTo>
                    <a:pt x="82233" y="85588"/>
                    <a:pt x="83451" y="85588"/>
                    <a:pt x="84060" y="85588"/>
                  </a:cubicBezTo>
                  <a:cubicBezTo>
                    <a:pt x="85279" y="85147"/>
                    <a:pt x="86497" y="85147"/>
                    <a:pt x="88324" y="85147"/>
                  </a:cubicBezTo>
                  <a:cubicBezTo>
                    <a:pt x="90761" y="85147"/>
                    <a:pt x="93807" y="85588"/>
                    <a:pt x="96243" y="86029"/>
                  </a:cubicBezTo>
                  <a:cubicBezTo>
                    <a:pt x="97461" y="86029"/>
                    <a:pt x="97461" y="86029"/>
                    <a:pt x="97461" y="86029"/>
                  </a:cubicBezTo>
                  <a:cubicBezTo>
                    <a:pt x="98071" y="85588"/>
                    <a:pt x="98071" y="85588"/>
                    <a:pt x="98071" y="85588"/>
                  </a:cubicBezTo>
                  <a:cubicBezTo>
                    <a:pt x="98680" y="85147"/>
                    <a:pt x="99898" y="84264"/>
                    <a:pt x="101116" y="83823"/>
                  </a:cubicBezTo>
                  <a:cubicBezTo>
                    <a:pt x="102335" y="82941"/>
                    <a:pt x="102335" y="82941"/>
                    <a:pt x="102335" y="82941"/>
                  </a:cubicBezTo>
                  <a:cubicBezTo>
                    <a:pt x="102335" y="82500"/>
                    <a:pt x="102335" y="82500"/>
                    <a:pt x="102944" y="82058"/>
                  </a:cubicBezTo>
                  <a:cubicBezTo>
                    <a:pt x="103553" y="82058"/>
                    <a:pt x="103553" y="81617"/>
                    <a:pt x="104162" y="81176"/>
                  </a:cubicBezTo>
                  <a:cubicBezTo>
                    <a:pt x="104771" y="80735"/>
                    <a:pt x="105380" y="80294"/>
                    <a:pt x="105989" y="79411"/>
                  </a:cubicBezTo>
                  <a:cubicBezTo>
                    <a:pt x="105989" y="79411"/>
                    <a:pt x="106598" y="78970"/>
                    <a:pt x="106598" y="78529"/>
                  </a:cubicBezTo>
                  <a:cubicBezTo>
                    <a:pt x="107208" y="77647"/>
                    <a:pt x="108426" y="76764"/>
                    <a:pt x="109035" y="75882"/>
                  </a:cubicBezTo>
                  <a:cubicBezTo>
                    <a:pt x="109035" y="75441"/>
                    <a:pt x="109644" y="75441"/>
                    <a:pt x="109644" y="75441"/>
                  </a:cubicBezTo>
                  <a:cubicBezTo>
                    <a:pt x="110253" y="74117"/>
                    <a:pt x="112690" y="71911"/>
                    <a:pt x="110253" y="70588"/>
                  </a:cubicBezTo>
                  <a:cubicBezTo>
                    <a:pt x="109644" y="70147"/>
                    <a:pt x="109035" y="69705"/>
                    <a:pt x="107817" y="69705"/>
                  </a:cubicBezTo>
                  <a:cubicBezTo>
                    <a:pt x="107208" y="69705"/>
                    <a:pt x="106598" y="69705"/>
                    <a:pt x="105989" y="70147"/>
                  </a:cubicBezTo>
                  <a:cubicBezTo>
                    <a:pt x="105989" y="70147"/>
                    <a:pt x="105380" y="70147"/>
                    <a:pt x="105380" y="70147"/>
                  </a:cubicBezTo>
                  <a:cubicBezTo>
                    <a:pt x="105380" y="70147"/>
                    <a:pt x="104771" y="69705"/>
                    <a:pt x="104771" y="69264"/>
                  </a:cubicBezTo>
                  <a:cubicBezTo>
                    <a:pt x="104162" y="67941"/>
                    <a:pt x="104771" y="66176"/>
                    <a:pt x="104771" y="64852"/>
                  </a:cubicBezTo>
                  <a:cubicBezTo>
                    <a:pt x="104771" y="64411"/>
                    <a:pt x="104771" y="64411"/>
                    <a:pt x="104771" y="64411"/>
                  </a:cubicBezTo>
                  <a:cubicBezTo>
                    <a:pt x="104771" y="63088"/>
                    <a:pt x="104771" y="62205"/>
                    <a:pt x="104162" y="60882"/>
                  </a:cubicBezTo>
                  <a:cubicBezTo>
                    <a:pt x="103553" y="60000"/>
                    <a:pt x="102944" y="58676"/>
                    <a:pt x="101725" y="57352"/>
                  </a:cubicBezTo>
                  <a:cubicBezTo>
                    <a:pt x="100507" y="56470"/>
                    <a:pt x="99289" y="56029"/>
                    <a:pt x="98071" y="55147"/>
                  </a:cubicBezTo>
                  <a:cubicBezTo>
                    <a:pt x="96852" y="54705"/>
                    <a:pt x="96243" y="54264"/>
                    <a:pt x="95634" y="53823"/>
                  </a:cubicBezTo>
                  <a:cubicBezTo>
                    <a:pt x="94416" y="52500"/>
                    <a:pt x="95634" y="48970"/>
                    <a:pt x="97461" y="47205"/>
                  </a:cubicBezTo>
                  <a:cubicBezTo>
                    <a:pt x="98071" y="46764"/>
                    <a:pt x="98680" y="46323"/>
                    <a:pt x="98680" y="45441"/>
                  </a:cubicBezTo>
                  <a:cubicBezTo>
                    <a:pt x="99289" y="45000"/>
                    <a:pt x="99289" y="44558"/>
                    <a:pt x="99898" y="44117"/>
                  </a:cubicBezTo>
                  <a:cubicBezTo>
                    <a:pt x="99898" y="44558"/>
                    <a:pt x="99898" y="45000"/>
                    <a:pt x="100507" y="45441"/>
                  </a:cubicBezTo>
                  <a:cubicBezTo>
                    <a:pt x="100507" y="45882"/>
                    <a:pt x="101725" y="46323"/>
                    <a:pt x="102335" y="46323"/>
                  </a:cubicBezTo>
                  <a:cubicBezTo>
                    <a:pt x="102944" y="46323"/>
                    <a:pt x="102944" y="46323"/>
                    <a:pt x="102944" y="46323"/>
                  </a:cubicBezTo>
                  <a:cubicBezTo>
                    <a:pt x="105989" y="46323"/>
                    <a:pt x="107208" y="45000"/>
                    <a:pt x="107817" y="43676"/>
                  </a:cubicBezTo>
                  <a:cubicBezTo>
                    <a:pt x="108426" y="43235"/>
                    <a:pt x="108426" y="43235"/>
                    <a:pt x="108426" y="43235"/>
                  </a:cubicBezTo>
                  <a:cubicBezTo>
                    <a:pt x="109644" y="41911"/>
                    <a:pt x="110862" y="40588"/>
                    <a:pt x="112690" y="39264"/>
                  </a:cubicBezTo>
                  <a:cubicBezTo>
                    <a:pt x="113299" y="38823"/>
                    <a:pt x="113908" y="38382"/>
                    <a:pt x="114517" y="37941"/>
                  </a:cubicBezTo>
                  <a:cubicBezTo>
                    <a:pt x="115736" y="36617"/>
                    <a:pt x="116954" y="35294"/>
                    <a:pt x="117563" y="33970"/>
                  </a:cubicBezTo>
                  <a:cubicBezTo>
                    <a:pt x="118172" y="33529"/>
                    <a:pt x="118172" y="33529"/>
                    <a:pt x="118781" y="33088"/>
                  </a:cubicBezTo>
                  <a:cubicBezTo>
                    <a:pt x="119390" y="31764"/>
                    <a:pt x="120000" y="30441"/>
                    <a:pt x="119390" y="29558"/>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15" name="Shape 3215"/>
            <p:cNvSpPr/>
            <p:nvPr/>
          </p:nvSpPr>
          <p:spPr>
            <a:xfrm>
              <a:off x="2134" y="2393"/>
              <a:ext cx="1028" cy="963"/>
            </a:xfrm>
            <a:custGeom>
              <a:avLst/>
              <a:gdLst/>
              <a:ahLst/>
              <a:cxnLst/>
              <a:rect l="0" t="0" r="0" b="0"/>
              <a:pathLst>
                <a:path w="120000" h="120000" extrusionOk="0">
                  <a:moveTo>
                    <a:pt x="119060" y="250"/>
                  </a:moveTo>
                  <a:cubicBezTo>
                    <a:pt x="117886" y="0"/>
                    <a:pt x="117181" y="0"/>
                    <a:pt x="116477" y="0"/>
                  </a:cubicBezTo>
                  <a:cubicBezTo>
                    <a:pt x="115772" y="0"/>
                    <a:pt x="115303" y="0"/>
                    <a:pt x="114833" y="0"/>
                  </a:cubicBezTo>
                  <a:cubicBezTo>
                    <a:pt x="114598" y="250"/>
                    <a:pt x="114129" y="250"/>
                    <a:pt x="113894" y="250"/>
                  </a:cubicBezTo>
                  <a:cubicBezTo>
                    <a:pt x="113189" y="501"/>
                    <a:pt x="112720" y="751"/>
                    <a:pt x="111780" y="751"/>
                  </a:cubicBezTo>
                  <a:cubicBezTo>
                    <a:pt x="111545" y="751"/>
                    <a:pt x="111311" y="751"/>
                    <a:pt x="111076" y="501"/>
                  </a:cubicBezTo>
                  <a:cubicBezTo>
                    <a:pt x="110606" y="501"/>
                    <a:pt x="110371" y="501"/>
                    <a:pt x="110136" y="501"/>
                  </a:cubicBezTo>
                  <a:cubicBezTo>
                    <a:pt x="109902" y="501"/>
                    <a:pt x="109667" y="501"/>
                    <a:pt x="109667" y="501"/>
                  </a:cubicBezTo>
                  <a:cubicBezTo>
                    <a:pt x="108727" y="751"/>
                    <a:pt x="108023" y="1753"/>
                    <a:pt x="107318" y="2755"/>
                  </a:cubicBezTo>
                  <a:cubicBezTo>
                    <a:pt x="106849" y="3256"/>
                    <a:pt x="106379" y="4008"/>
                    <a:pt x="105909" y="4509"/>
                  </a:cubicBezTo>
                  <a:cubicBezTo>
                    <a:pt x="105440" y="4759"/>
                    <a:pt x="105205" y="4759"/>
                    <a:pt x="104970" y="5010"/>
                  </a:cubicBezTo>
                  <a:cubicBezTo>
                    <a:pt x="103796" y="6012"/>
                    <a:pt x="103091" y="6263"/>
                    <a:pt x="102387" y="8267"/>
                  </a:cubicBezTo>
                  <a:cubicBezTo>
                    <a:pt x="101682" y="10521"/>
                    <a:pt x="100743" y="10772"/>
                    <a:pt x="99099" y="11524"/>
                  </a:cubicBezTo>
                  <a:cubicBezTo>
                    <a:pt x="98395" y="12025"/>
                    <a:pt x="98395" y="12025"/>
                    <a:pt x="98395" y="12025"/>
                  </a:cubicBezTo>
                  <a:cubicBezTo>
                    <a:pt x="96281" y="13027"/>
                    <a:pt x="96046" y="14029"/>
                    <a:pt x="95577" y="16283"/>
                  </a:cubicBezTo>
                  <a:cubicBezTo>
                    <a:pt x="95342" y="16283"/>
                    <a:pt x="95342" y="16283"/>
                    <a:pt x="95342" y="16283"/>
                  </a:cubicBezTo>
                  <a:cubicBezTo>
                    <a:pt x="94872" y="18288"/>
                    <a:pt x="94168" y="19540"/>
                    <a:pt x="92994" y="19540"/>
                  </a:cubicBezTo>
                  <a:cubicBezTo>
                    <a:pt x="92994" y="19540"/>
                    <a:pt x="92759" y="19791"/>
                    <a:pt x="92759" y="19791"/>
                  </a:cubicBezTo>
                  <a:cubicBezTo>
                    <a:pt x="90645" y="19791"/>
                    <a:pt x="88532" y="16784"/>
                    <a:pt x="87827" y="16033"/>
                  </a:cubicBezTo>
                  <a:cubicBezTo>
                    <a:pt x="87123" y="14780"/>
                    <a:pt x="86418" y="13277"/>
                    <a:pt x="85949" y="12025"/>
                  </a:cubicBezTo>
                  <a:cubicBezTo>
                    <a:pt x="85244" y="10020"/>
                    <a:pt x="84305" y="8267"/>
                    <a:pt x="82661" y="6513"/>
                  </a:cubicBezTo>
                  <a:cubicBezTo>
                    <a:pt x="82426" y="6263"/>
                    <a:pt x="82426" y="6263"/>
                    <a:pt x="82426" y="6263"/>
                  </a:cubicBezTo>
                  <a:cubicBezTo>
                    <a:pt x="82191" y="6263"/>
                    <a:pt x="82191" y="6263"/>
                    <a:pt x="82191" y="6263"/>
                  </a:cubicBezTo>
                  <a:cubicBezTo>
                    <a:pt x="81956" y="6263"/>
                    <a:pt x="81956" y="6263"/>
                    <a:pt x="81956" y="6263"/>
                  </a:cubicBezTo>
                  <a:cubicBezTo>
                    <a:pt x="81956" y="6263"/>
                    <a:pt x="81722" y="6263"/>
                    <a:pt x="81487" y="6263"/>
                  </a:cubicBezTo>
                  <a:cubicBezTo>
                    <a:pt x="81487" y="6263"/>
                    <a:pt x="81252" y="6263"/>
                    <a:pt x="81017" y="6263"/>
                  </a:cubicBezTo>
                  <a:cubicBezTo>
                    <a:pt x="80547" y="6513"/>
                    <a:pt x="80547" y="6513"/>
                    <a:pt x="80547" y="6513"/>
                  </a:cubicBezTo>
                  <a:cubicBezTo>
                    <a:pt x="80547" y="7014"/>
                    <a:pt x="80547" y="7014"/>
                    <a:pt x="80547" y="7014"/>
                  </a:cubicBezTo>
                  <a:cubicBezTo>
                    <a:pt x="80547" y="9018"/>
                    <a:pt x="80313" y="10271"/>
                    <a:pt x="78904" y="11273"/>
                  </a:cubicBezTo>
                  <a:cubicBezTo>
                    <a:pt x="77964" y="12275"/>
                    <a:pt x="76320" y="13528"/>
                    <a:pt x="75381" y="13778"/>
                  </a:cubicBezTo>
                  <a:cubicBezTo>
                    <a:pt x="74677" y="14029"/>
                    <a:pt x="74677" y="14029"/>
                    <a:pt x="74677" y="14029"/>
                  </a:cubicBezTo>
                  <a:cubicBezTo>
                    <a:pt x="74911" y="14530"/>
                    <a:pt x="74911" y="14530"/>
                    <a:pt x="74911" y="14530"/>
                  </a:cubicBezTo>
                  <a:cubicBezTo>
                    <a:pt x="74911" y="14780"/>
                    <a:pt x="74911" y="14780"/>
                    <a:pt x="74911" y="15031"/>
                  </a:cubicBezTo>
                  <a:cubicBezTo>
                    <a:pt x="75146" y="15532"/>
                    <a:pt x="75146" y="16033"/>
                    <a:pt x="74911" y="16534"/>
                  </a:cubicBezTo>
                  <a:cubicBezTo>
                    <a:pt x="74442" y="17536"/>
                    <a:pt x="73502" y="18037"/>
                    <a:pt x="72798" y="18288"/>
                  </a:cubicBezTo>
                  <a:cubicBezTo>
                    <a:pt x="72093" y="18789"/>
                    <a:pt x="71624" y="19039"/>
                    <a:pt x="71154" y="19540"/>
                  </a:cubicBezTo>
                  <a:cubicBezTo>
                    <a:pt x="70450" y="20292"/>
                    <a:pt x="69745" y="21294"/>
                    <a:pt x="69041" y="22296"/>
                  </a:cubicBezTo>
                  <a:cubicBezTo>
                    <a:pt x="68571" y="22797"/>
                    <a:pt x="68336" y="23298"/>
                    <a:pt x="67866" y="23799"/>
                  </a:cubicBezTo>
                  <a:cubicBezTo>
                    <a:pt x="66692" y="25553"/>
                    <a:pt x="66223" y="25803"/>
                    <a:pt x="64579" y="26555"/>
                  </a:cubicBezTo>
                  <a:cubicBezTo>
                    <a:pt x="64579" y="26805"/>
                    <a:pt x="64579" y="26805"/>
                    <a:pt x="64579" y="26805"/>
                  </a:cubicBezTo>
                  <a:cubicBezTo>
                    <a:pt x="63170" y="27557"/>
                    <a:pt x="62700" y="28308"/>
                    <a:pt x="62465" y="29311"/>
                  </a:cubicBezTo>
                  <a:cubicBezTo>
                    <a:pt x="62230" y="29812"/>
                    <a:pt x="61996" y="30313"/>
                    <a:pt x="61761" y="30814"/>
                  </a:cubicBezTo>
                  <a:cubicBezTo>
                    <a:pt x="61291" y="31816"/>
                    <a:pt x="60352" y="32066"/>
                    <a:pt x="59647" y="32317"/>
                  </a:cubicBezTo>
                  <a:cubicBezTo>
                    <a:pt x="58708" y="32567"/>
                    <a:pt x="58003" y="32818"/>
                    <a:pt x="57299" y="33569"/>
                  </a:cubicBezTo>
                  <a:cubicBezTo>
                    <a:pt x="56829" y="34070"/>
                    <a:pt x="56594" y="34822"/>
                    <a:pt x="56360" y="35323"/>
                  </a:cubicBezTo>
                  <a:cubicBezTo>
                    <a:pt x="55890" y="36325"/>
                    <a:pt x="55420" y="37077"/>
                    <a:pt x="54481" y="37578"/>
                  </a:cubicBezTo>
                  <a:cubicBezTo>
                    <a:pt x="53072" y="38329"/>
                    <a:pt x="51663" y="38580"/>
                    <a:pt x="50254" y="38830"/>
                  </a:cubicBezTo>
                  <a:cubicBezTo>
                    <a:pt x="48140" y="39081"/>
                    <a:pt x="45792" y="39331"/>
                    <a:pt x="44383" y="41336"/>
                  </a:cubicBezTo>
                  <a:cubicBezTo>
                    <a:pt x="44148" y="41586"/>
                    <a:pt x="43913" y="42087"/>
                    <a:pt x="43913" y="42338"/>
                  </a:cubicBezTo>
                  <a:cubicBezTo>
                    <a:pt x="43679" y="42839"/>
                    <a:pt x="43679" y="43340"/>
                    <a:pt x="43209" y="43590"/>
                  </a:cubicBezTo>
                  <a:cubicBezTo>
                    <a:pt x="42739" y="44091"/>
                    <a:pt x="42270" y="44091"/>
                    <a:pt x="41800" y="44091"/>
                  </a:cubicBezTo>
                  <a:cubicBezTo>
                    <a:pt x="41330" y="44342"/>
                    <a:pt x="41095" y="44342"/>
                    <a:pt x="40626" y="44592"/>
                  </a:cubicBezTo>
                  <a:cubicBezTo>
                    <a:pt x="39921" y="45093"/>
                    <a:pt x="39452" y="46096"/>
                    <a:pt x="38982" y="47098"/>
                  </a:cubicBezTo>
                  <a:cubicBezTo>
                    <a:pt x="38512" y="48100"/>
                    <a:pt x="38043" y="48851"/>
                    <a:pt x="37338" y="49603"/>
                  </a:cubicBezTo>
                  <a:cubicBezTo>
                    <a:pt x="36399" y="50104"/>
                    <a:pt x="35694" y="50605"/>
                    <a:pt x="34755" y="50855"/>
                  </a:cubicBezTo>
                  <a:cubicBezTo>
                    <a:pt x="33816" y="51356"/>
                    <a:pt x="33111" y="51858"/>
                    <a:pt x="32172" y="52359"/>
                  </a:cubicBezTo>
                  <a:cubicBezTo>
                    <a:pt x="31232" y="53110"/>
                    <a:pt x="30293" y="53862"/>
                    <a:pt x="29354" y="54613"/>
                  </a:cubicBezTo>
                  <a:cubicBezTo>
                    <a:pt x="29119" y="54613"/>
                    <a:pt x="29119" y="54613"/>
                    <a:pt x="29119" y="54613"/>
                  </a:cubicBezTo>
                  <a:cubicBezTo>
                    <a:pt x="28649" y="55114"/>
                    <a:pt x="27945" y="55615"/>
                    <a:pt x="27475" y="56116"/>
                  </a:cubicBezTo>
                  <a:cubicBezTo>
                    <a:pt x="25127" y="57870"/>
                    <a:pt x="22778" y="58872"/>
                    <a:pt x="20430" y="60125"/>
                  </a:cubicBezTo>
                  <a:cubicBezTo>
                    <a:pt x="20195" y="60375"/>
                    <a:pt x="20195" y="60375"/>
                    <a:pt x="20195" y="60375"/>
                  </a:cubicBezTo>
                  <a:cubicBezTo>
                    <a:pt x="19491" y="60626"/>
                    <a:pt x="19021" y="60876"/>
                    <a:pt x="18551" y="61127"/>
                  </a:cubicBezTo>
                  <a:cubicBezTo>
                    <a:pt x="15968" y="62379"/>
                    <a:pt x="14794" y="64384"/>
                    <a:pt x="13855" y="66638"/>
                  </a:cubicBezTo>
                  <a:cubicBezTo>
                    <a:pt x="13385" y="67640"/>
                    <a:pt x="12681" y="68893"/>
                    <a:pt x="11976" y="70146"/>
                  </a:cubicBezTo>
                  <a:cubicBezTo>
                    <a:pt x="10097" y="72400"/>
                    <a:pt x="7984" y="74154"/>
                    <a:pt x="6105" y="75908"/>
                  </a:cubicBezTo>
                  <a:cubicBezTo>
                    <a:pt x="5636" y="76409"/>
                    <a:pt x="4931" y="76910"/>
                    <a:pt x="4461" y="77411"/>
                  </a:cubicBezTo>
                  <a:cubicBezTo>
                    <a:pt x="4227" y="77661"/>
                    <a:pt x="4227" y="77661"/>
                    <a:pt x="4227" y="77661"/>
                  </a:cubicBezTo>
                  <a:cubicBezTo>
                    <a:pt x="4227" y="78162"/>
                    <a:pt x="4227" y="78162"/>
                    <a:pt x="4227" y="78162"/>
                  </a:cubicBezTo>
                  <a:cubicBezTo>
                    <a:pt x="4227" y="78162"/>
                    <a:pt x="4227" y="78162"/>
                    <a:pt x="4227" y="78162"/>
                  </a:cubicBezTo>
                  <a:cubicBezTo>
                    <a:pt x="4461" y="78413"/>
                    <a:pt x="4461" y="78914"/>
                    <a:pt x="4696" y="79164"/>
                  </a:cubicBezTo>
                  <a:cubicBezTo>
                    <a:pt x="4931" y="79415"/>
                    <a:pt x="4931" y="79916"/>
                    <a:pt x="4931" y="80417"/>
                  </a:cubicBezTo>
                  <a:cubicBezTo>
                    <a:pt x="4931" y="80918"/>
                    <a:pt x="4696" y="81169"/>
                    <a:pt x="4227" y="81670"/>
                  </a:cubicBezTo>
                  <a:cubicBezTo>
                    <a:pt x="3992" y="81920"/>
                    <a:pt x="3757" y="82171"/>
                    <a:pt x="3757" y="82421"/>
                  </a:cubicBezTo>
                  <a:cubicBezTo>
                    <a:pt x="3522" y="82672"/>
                    <a:pt x="3287" y="82922"/>
                    <a:pt x="3052" y="83423"/>
                  </a:cubicBezTo>
                  <a:cubicBezTo>
                    <a:pt x="2348" y="84425"/>
                    <a:pt x="1878" y="85177"/>
                    <a:pt x="1409" y="86179"/>
                  </a:cubicBezTo>
                  <a:cubicBezTo>
                    <a:pt x="0" y="89686"/>
                    <a:pt x="939" y="92943"/>
                    <a:pt x="2113" y="96200"/>
                  </a:cubicBezTo>
                  <a:cubicBezTo>
                    <a:pt x="2583" y="97453"/>
                    <a:pt x="2583" y="97453"/>
                    <a:pt x="2583" y="97453"/>
                  </a:cubicBezTo>
                  <a:cubicBezTo>
                    <a:pt x="2818" y="97703"/>
                    <a:pt x="2818" y="97703"/>
                    <a:pt x="2818" y="97703"/>
                  </a:cubicBezTo>
                  <a:cubicBezTo>
                    <a:pt x="3757" y="97703"/>
                    <a:pt x="3757" y="98455"/>
                    <a:pt x="3992" y="99958"/>
                  </a:cubicBezTo>
                  <a:cubicBezTo>
                    <a:pt x="3992" y="100960"/>
                    <a:pt x="3992" y="101711"/>
                    <a:pt x="4461" y="102212"/>
                  </a:cubicBezTo>
                  <a:cubicBezTo>
                    <a:pt x="4696" y="102212"/>
                    <a:pt x="4931" y="102463"/>
                    <a:pt x="5166" y="102463"/>
                  </a:cubicBezTo>
                  <a:cubicBezTo>
                    <a:pt x="5166" y="102463"/>
                    <a:pt x="5401" y="102463"/>
                    <a:pt x="5401" y="102212"/>
                  </a:cubicBezTo>
                  <a:cubicBezTo>
                    <a:pt x="5870" y="102212"/>
                    <a:pt x="5870" y="102212"/>
                    <a:pt x="5870" y="102212"/>
                  </a:cubicBezTo>
                  <a:cubicBezTo>
                    <a:pt x="5870" y="101711"/>
                    <a:pt x="5870" y="101711"/>
                    <a:pt x="5870" y="101711"/>
                  </a:cubicBezTo>
                  <a:cubicBezTo>
                    <a:pt x="6105" y="101711"/>
                    <a:pt x="6105" y="101461"/>
                    <a:pt x="6105" y="101210"/>
                  </a:cubicBezTo>
                  <a:cubicBezTo>
                    <a:pt x="6105" y="101210"/>
                    <a:pt x="6105" y="101210"/>
                    <a:pt x="6105" y="100960"/>
                  </a:cubicBezTo>
                  <a:cubicBezTo>
                    <a:pt x="6340" y="101210"/>
                    <a:pt x="6575" y="101711"/>
                    <a:pt x="6575" y="102212"/>
                  </a:cubicBezTo>
                  <a:cubicBezTo>
                    <a:pt x="6810" y="102964"/>
                    <a:pt x="7045" y="103716"/>
                    <a:pt x="7514" y="103966"/>
                  </a:cubicBezTo>
                  <a:cubicBezTo>
                    <a:pt x="7749" y="104217"/>
                    <a:pt x="7984" y="104217"/>
                    <a:pt x="8454" y="104217"/>
                  </a:cubicBezTo>
                  <a:cubicBezTo>
                    <a:pt x="8688" y="104217"/>
                    <a:pt x="8923" y="104217"/>
                    <a:pt x="9158" y="103966"/>
                  </a:cubicBezTo>
                  <a:cubicBezTo>
                    <a:pt x="9393" y="103966"/>
                    <a:pt x="9863" y="103966"/>
                    <a:pt x="10097" y="103966"/>
                  </a:cubicBezTo>
                  <a:cubicBezTo>
                    <a:pt x="10332" y="103966"/>
                    <a:pt x="10332" y="103966"/>
                    <a:pt x="10567" y="103966"/>
                  </a:cubicBezTo>
                  <a:cubicBezTo>
                    <a:pt x="12446" y="104467"/>
                    <a:pt x="12681" y="105970"/>
                    <a:pt x="12681" y="108225"/>
                  </a:cubicBezTo>
                  <a:cubicBezTo>
                    <a:pt x="12681" y="108726"/>
                    <a:pt x="12681" y="108977"/>
                    <a:pt x="12681" y="109478"/>
                  </a:cubicBezTo>
                  <a:cubicBezTo>
                    <a:pt x="12915" y="111482"/>
                    <a:pt x="13855" y="114237"/>
                    <a:pt x="15968" y="115240"/>
                  </a:cubicBezTo>
                  <a:cubicBezTo>
                    <a:pt x="16203" y="115240"/>
                    <a:pt x="16673" y="115490"/>
                    <a:pt x="17142" y="115490"/>
                  </a:cubicBezTo>
                  <a:cubicBezTo>
                    <a:pt x="17847" y="115490"/>
                    <a:pt x="18551" y="114989"/>
                    <a:pt x="19256" y="114488"/>
                  </a:cubicBezTo>
                  <a:cubicBezTo>
                    <a:pt x="19960" y="114237"/>
                    <a:pt x="20900" y="113736"/>
                    <a:pt x="21604" y="113736"/>
                  </a:cubicBezTo>
                  <a:cubicBezTo>
                    <a:pt x="21839" y="114237"/>
                    <a:pt x="21839" y="114989"/>
                    <a:pt x="21839" y="115741"/>
                  </a:cubicBezTo>
                  <a:cubicBezTo>
                    <a:pt x="21839" y="117244"/>
                    <a:pt x="21839" y="118747"/>
                    <a:pt x="23013" y="119498"/>
                  </a:cubicBezTo>
                  <a:cubicBezTo>
                    <a:pt x="23483" y="120000"/>
                    <a:pt x="23953" y="120000"/>
                    <a:pt x="24422" y="120000"/>
                  </a:cubicBezTo>
                  <a:cubicBezTo>
                    <a:pt x="24422" y="120000"/>
                    <a:pt x="24657" y="120000"/>
                    <a:pt x="24657" y="120000"/>
                  </a:cubicBezTo>
                  <a:cubicBezTo>
                    <a:pt x="25596" y="119749"/>
                    <a:pt x="26301" y="118496"/>
                    <a:pt x="27005" y="117244"/>
                  </a:cubicBezTo>
                  <a:cubicBezTo>
                    <a:pt x="27005" y="117244"/>
                    <a:pt x="27240" y="116993"/>
                    <a:pt x="27240" y="116743"/>
                  </a:cubicBezTo>
                  <a:cubicBezTo>
                    <a:pt x="28884" y="113987"/>
                    <a:pt x="32641" y="112985"/>
                    <a:pt x="35929" y="112985"/>
                  </a:cubicBezTo>
                  <a:cubicBezTo>
                    <a:pt x="36634" y="112985"/>
                    <a:pt x="37573" y="112985"/>
                    <a:pt x="38277" y="113235"/>
                  </a:cubicBezTo>
                  <a:cubicBezTo>
                    <a:pt x="39217" y="113486"/>
                    <a:pt x="40156" y="113736"/>
                    <a:pt x="41095" y="113987"/>
                  </a:cubicBezTo>
                  <a:cubicBezTo>
                    <a:pt x="41565" y="113987"/>
                    <a:pt x="42035" y="114237"/>
                    <a:pt x="42504" y="114237"/>
                  </a:cubicBezTo>
                  <a:cubicBezTo>
                    <a:pt x="43209" y="114488"/>
                    <a:pt x="43209" y="114488"/>
                    <a:pt x="43209" y="114488"/>
                  </a:cubicBezTo>
                  <a:cubicBezTo>
                    <a:pt x="43444" y="113987"/>
                    <a:pt x="43444" y="113987"/>
                    <a:pt x="43444" y="113987"/>
                  </a:cubicBezTo>
                  <a:cubicBezTo>
                    <a:pt x="43444" y="113736"/>
                    <a:pt x="43444" y="113486"/>
                    <a:pt x="43679" y="113235"/>
                  </a:cubicBezTo>
                  <a:cubicBezTo>
                    <a:pt x="44383" y="110730"/>
                    <a:pt x="44148" y="108225"/>
                    <a:pt x="43913" y="105720"/>
                  </a:cubicBezTo>
                  <a:cubicBezTo>
                    <a:pt x="43913" y="103465"/>
                    <a:pt x="43679" y="101461"/>
                    <a:pt x="44148" y="99457"/>
                  </a:cubicBezTo>
                  <a:cubicBezTo>
                    <a:pt x="44618" y="98455"/>
                    <a:pt x="44853" y="97453"/>
                    <a:pt x="45322" y="96200"/>
                  </a:cubicBezTo>
                  <a:cubicBezTo>
                    <a:pt x="45557" y="95448"/>
                    <a:pt x="45792" y="94446"/>
                    <a:pt x="46027" y="93695"/>
                  </a:cubicBezTo>
                  <a:cubicBezTo>
                    <a:pt x="46731" y="91189"/>
                    <a:pt x="47436" y="89436"/>
                    <a:pt x="48610" y="87933"/>
                  </a:cubicBezTo>
                  <a:cubicBezTo>
                    <a:pt x="50019" y="86430"/>
                    <a:pt x="51898" y="85427"/>
                    <a:pt x="53542" y="84175"/>
                  </a:cubicBezTo>
                  <a:cubicBezTo>
                    <a:pt x="54246" y="83674"/>
                    <a:pt x="54246" y="83674"/>
                    <a:pt x="54246" y="83674"/>
                  </a:cubicBezTo>
                  <a:cubicBezTo>
                    <a:pt x="58238" y="81419"/>
                    <a:pt x="61761" y="78914"/>
                    <a:pt x="65988" y="77411"/>
                  </a:cubicBezTo>
                  <a:cubicBezTo>
                    <a:pt x="66927" y="77160"/>
                    <a:pt x="67397" y="76409"/>
                    <a:pt x="68101" y="75908"/>
                  </a:cubicBezTo>
                  <a:cubicBezTo>
                    <a:pt x="68571" y="75407"/>
                    <a:pt x="69275" y="74906"/>
                    <a:pt x="69745" y="74655"/>
                  </a:cubicBezTo>
                  <a:cubicBezTo>
                    <a:pt x="70450" y="74154"/>
                    <a:pt x="71154" y="74154"/>
                    <a:pt x="72093" y="73653"/>
                  </a:cubicBezTo>
                  <a:cubicBezTo>
                    <a:pt x="72798" y="73402"/>
                    <a:pt x="73502" y="73152"/>
                    <a:pt x="74207" y="72901"/>
                  </a:cubicBezTo>
                  <a:cubicBezTo>
                    <a:pt x="74911" y="73152"/>
                    <a:pt x="75616" y="73402"/>
                    <a:pt x="76320" y="73402"/>
                  </a:cubicBezTo>
                  <a:cubicBezTo>
                    <a:pt x="77729" y="73402"/>
                    <a:pt x="79138" y="73152"/>
                    <a:pt x="80078" y="72651"/>
                  </a:cubicBezTo>
                  <a:cubicBezTo>
                    <a:pt x="80547" y="72651"/>
                    <a:pt x="81017" y="72651"/>
                    <a:pt x="81252" y="72651"/>
                  </a:cubicBezTo>
                  <a:cubicBezTo>
                    <a:pt x="81487" y="72651"/>
                    <a:pt x="81722" y="72651"/>
                    <a:pt x="82191" y="72901"/>
                  </a:cubicBezTo>
                  <a:cubicBezTo>
                    <a:pt x="83131" y="73653"/>
                    <a:pt x="84305" y="73903"/>
                    <a:pt x="85244" y="74405"/>
                  </a:cubicBezTo>
                  <a:cubicBezTo>
                    <a:pt x="85949" y="74405"/>
                    <a:pt x="86653" y="74655"/>
                    <a:pt x="87592" y="74655"/>
                  </a:cubicBezTo>
                  <a:cubicBezTo>
                    <a:pt x="87827" y="74655"/>
                    <a:pt x="87827" y="74655"/>
                    <a:pt x="87827" y="74655"/>
                  </a:cubicBezTo>
                  <a:cubicBezTo>
                    <a:pt x="88532" y="74655"/>
                    <a:pt x="88767" y="74405"/>
                    <a:pt x="89001" y="74154"/>
                  </a:cubicBezTo>
                  <a:cubicBezTo>
                    <a:pt x="89001" y="73903"/>
                    <a:pt x="89001" y="73903"/>
                    <a:pt x="89001" y="73903"/>
                  </a:cubicBezTo>
                  <a:cubicBezTo>
                    <a:pt x="89236" y="73903"/>
                    <a:pt x="89471" y="74154"/>
                    <a:pt x="89706" y="74154"/>
                  </a:cubicBezTo>
                  <a:cubicBezTo>
                    <a:pt x="89706" y="74154"/>
                    <a:pt x="89941" y="74154"/>
                    <a:pt x="89941" y="74154"/>
                  </a:cubicBezTo>
                  <a:cubicBezTo>
                    <a:pt x="90645" y="74154"/>
                    <a:pt x="91350" y="73903"/>
                    <a:pt x="91819" y="73653"/>
                  </a:cubicBezTo>
                  <a:cubicBezTo>
                    <a:pt x="92759" y="72901"/>
                    <a:pt x="93228" y="71899"/>
                    <a:pt x="93463" y="70897"/>
                  </a:cubicBezTo>
                  <a:cubicBezTo>
                    <a:pt x="93463" y="70647"/>
                    <a:pt x="93698" y="70647"/>
                    <a:pt x="93698" y="70396"/>
                  </a:cubicBezTo>
                  <a:cubicBezTo>
                    <a:pt x="94872" y="67139"/>
                    <a:pt x="93698" y="65887"/>
                    <a:pt x="91585" y="64384"/>
                  </a:cubicBezTo>
                  <a:cubicBezTo>
                    <a:pt x="91350" y="64384"/>
                    <a:pt x="91115" y="64384"/>
                    <a:pt x="91115" y="64133"/>
                  </a:cubicBezTo>
                  <a:cubicBezTo>
                    <a:pt x="90880" y="63883"/>
                    <a:pt x="90410" y="63632"/>
                    <a:pt x="90176" y="63382"/>
                  </a:cubicBezTo>
                  <a:cubicBezTo>
                    <a:pt x="89706" y="63382"/>
                    <a:pt x="89471" y="63131"/>
                    <a:pt x="89236" y="63131"/>
                  </a:cubicBezTo>
                  <a:cubicBezTo>
                    <a:pt x="88767" y="63131"/>
                    <a:pt x="88532" y="63632"/>
                    <a:pt x="88297" y="63883"/>
                  </a:cubicBezTo>
                  <a:cubicBezTo>
                    <a:pt x="88062" y="63382"/>
                    <a:pt x="87827" y="62881"/>
                    <a:pt x="86888" y="62881"/>
                  </a:cubicBezTo>
                  <a:cubicBezTo>
                    <a:pt x="86888" y="62881"/>
                    <a:pt x="86888" y="62881"/>
                    <a:pt x="86888" y="62881"/>
                  </a:cubicBezTo>
                  <a:cubicBezTo>
                    <a:pt x="86418" y="62881"/>
                    <a:pt x="85949" y="63131"/>
                    <a:pt x="85714" y="63382"/>
                  </a:cubicBezTo>
                  <a:cubicBezTo>
                    <a:pt x="85479" y="63382"/>
                    <a:pt x="85244" y="63382"/>
                    <a:pt x="85009" y="63382"/>
                  </a:cubicBezTo>
                  <a:cubicBezTo>
                    <a:pt x="85009" y="63382"/>
                    <a:pt x="85009" y="63382"/>
                    <a:pt x="84774" y="63382"/>
                  </a:cubicBezTo>
                  <a:cubicBezTo>
                    <a:pt x="84774" y="63382"/>
                    <a:pt x="84540" y="63382"/>
                    <a:pt x="84540" y="63382"/>
                  </a:cubicBezTo>
                  <a:cubicBezTo>
                    <a:pt x="84305" y="63382"/>
                    <a:pt x="84305" y="63382"/>
                    <a:pt x="84070" y="63382"/>
                  </a:cubicBezTo>
                  <a:cubicBezTo>
                    <a:pt x="84070" y="63382"/>
                    <a:pt x="84070" y="63382"/>
                    <a:pt x="83835" y="63382"/>
                  </a:cubicBezTo>
                  <a:cubicBezTo>
                    <a:pt x="84305" y="63131"/>
                    <a:pt x="84540" y="62630"/>
                    <a:pt x="84540" y="62129"/>
                  </a:cubicBezTo>
                  <a:cubicBezTo>
                    <a:pt x="84540" y="61878"/>
                    <a:pt x="84540" y="61628"/>
                    <a:pt x="84540" y="61377"/>
                  </a:cubicBezTo>
                  <a:cubicBezTo>
                    <a:pt x="84540" y="61377"/>
                    <a:pt x="84540" y="61377"/>
                    <a:pt x="84540" y="61377"/>
                  </a:cubicBezTo>
                  <a:cubicBezTo>
                    <a:pt x="84540" y="61127"/>
                    <a:pt x="84540" y="61127"/>
                    <a:pt x="84540" y="61127"/>
                  </a:cubicBezTo>
                  <a:cubicBezTo>
                    <a:pt x="84540" y="60876"/>
                    <a:pt x="84540" y="60876"/>
                    <a:pt x="84540" y="60626"/>
                  </a:cubicBezTo>
                  <a:cubicBezTo>
                    <a:pt x="84305" y="60125"/>
                    <a:pt x="84305" y="59624"/>
                    <a:pt x="84070" y="59373"/>
                  </a:cubicBezTo>
                  <a:cubicBezTo>
                    <a:pt x="84070" y="59373"/>
                    <a:pt x="83835" y="59123"/>
                    <a:pt x="83835" y="58872"/>
                  </a:cubicBezTo>
                  <a:cubicBezTo>
                    <a:pt x="83835" y="58622"/>
                    <a:pt x="83835" y="58371"/>
                    <a:pt x="83835" y="58121"/>
                  </a:cubicBezTo>
                  <a:cubicBezTo>
                    <a:pt x="83835" y="57369"/>
                    <a:pt x="83835" y="56868"/>
                    <a:pt x="83600" y="56367"/>
                  </a:cubicBezTo>
                  <a:cubicBezTo>
                    <a:pt x="83600" y="55866"/>
                    <a:pt x="83600" y="55365"/>
                    <a:pt x="83600" y="54864"/>
                  </a:cubicBezTo>
                  <a:cubicBezTo>
                    <a:pt x="83835" y="54112"/>
                    <a:pt x="83835" y="53361"/>
                    <a:pt x="83835" y="52609"/>
                  </a:cubicBezTo>
                  <a:cubicBezTo>
                    <a:pt x="84070" y="52108"/>
                    <a:pt x="84070" y="51858"/>
                    <a:pt x="84070" y="51356"/>
                  </a:cubicBezTo>
                  <a:cubicBezTo>
                    <a:pt x="84070" y="51106"/>
                    <a:pt x="84070" y="50855"/>
                    <a:pt x="84070" y="50605"/>
                  </a:cubicBezTo>
                  <a:cubicBezTo>
                    <a:pt x="84070" y="50354"/>
                    <a:pt x="84070" y="50104"/>
                    <a:pt x="84070" y="50104"/>
                  </a:cubicBezTo>
                  <a:cubicBezTo>
                    <a:pt x="84070" y="49853"/>
                    <a:pt x="84070" y="49603"/>
                    <a:pt x="84305" y="49352"/>
                  </a:cubicBezTo>
                  <a:cubicBezTo>
                    <a:pt x="84305" y="49102"/>
                    <a:pt x="84305" y="48601"/>
                    <a:pt x="84305" y="48350"/>
                  </a:cubicBezTo>
                  <a:cubicBezTo>
                    <a:pt x="84540" y="48100"/>
                    <a:pt x="84540" y="48100"/>
                    <a:pt x="84540" y="48100"/>
                  </a:cubicBezTo>
                  <a:cubicBezTo>
                    <a:pt x="84774" y="47098"/>
                    <a:pt x="84774" y="46597"/>
                    <a:pt x="85244" y="46346"/>
                  </a:cubicBezTo>
                  <a:cubicBezTo>
                    <a:pt x="86183" y="45845"/>
                    <a:pt x="87123" y="45344"/>
                    <a:pt x="88297" y="45093"/>
                  </a:cubicBezTo>
                  <a:cubicBezTo>
                    <a:pt x="90880" y="44342"/>
                    <a:pt x="93463" y="42588"/>
                    <a:pt x="96046" y="39582"/>
                  </a:cubicBezTo>
                  <a:cubicBezTo>
                    <a:pt x="96281" y="39331"/>
                    <a:pt x="96516" y="39081"/>
                    <a:pt x="96751" y="38580"/>
                  </a:cubicBezTo>
                  <a:cubicBezTo>
                    <a:pt x="97221" y="38329"/>
                    <a:pt x="97455" y="38079"/>
                    <a:pt x="97690" y="37828"/>
                  </a:cubicBezTo>
                  <a:cubicBezTo>
                    <a:pt x="97925" y="37578"/>
                    <a:pt x="98395" y="37077"/>
                    <a:pt x="98630" y="36576"/>
                  </a:cubicBezTo>
                  <a:cubicBezTo>
                    <a:pt x="99099" y="35824"/>
                    <a:pt x="99569" y="34822"/>
                    <a:pt x="99804" y="34070"/>
                  </a:cubicBezTo>
                  <a:cubicBezTo>
                    <a:pt x="100273" y="33068"/>
                    <a:pt x="100508" y="32317"/>
                    <a:pt x="100743" y="31565"/>
                  </a:cubicBezTo>
                  <a:cubicBezTo>
                    <a:pt x="100743" y="31565"/>
                    <a:pt x="100743" y="31315"/>
                    <a:pt x="100743" y="31315"/>
                  </a:cubicBezTo>
                  <a:cubicBezTo>
                    <a:pt x="100743" y="31064"/>
                    <a:pt x="100978" y="31064"/>
                    <a:pt x="100978" y="31064"/>
                  </a:cubicBezTo>
                  <a:cubicBezTo>
                    <a:pt x="100978" y="31064"/>
                    <a:pt x="100978" y="30814"/>
                    <a:pt x="100978" y="30814"/>
                  </a:cubicBezTo>
                  <a:cubicBezTo>
                    <a:pt x="101213" y="30814"/>
                    <a:pt x="101213" y="30563"/>
                    <a:pt x="101213" y="30563"/>
                  </a:cubicBezTo>
                  <a:cubicBezTo>
                    <a:pt x="101448" y="30313"/>
                    <a:pt x="101682" y="30062"/>
                    <a:pt x="101682" y="29561"/>
                  </a:cubicBezTo>
                  <a:cubicBezTo>
                    <a:pt x="101917" y="29561"/>
                    <a:pt x="101917" y="29311"/>
                    <a:pt x="102152" y="29060"/>
                  </a:cubicBezTo>
                  <a:cubicBezTo>
                    <a:pt x="102622" y="28308"/>
                    <a:pt x="102857" y="27306"/>
                    <a:pt x="103326" y="26304"/>
                  </a:cubicBezTo>
                  <a:cubicBezTo>
                    <a:pt x="103561" y="25803"/>
                    <a:pt x="104031" y="24801"/>
                    <a:pt x="104031" y="23799"/>
                  </a:cubicBezTo>
                  <a:cubicBezTo>
                    <a:pt x="104266" y="22797"/>
                    <a:pt x="104500" y="21544"/>
                    <a:pt x="104970" y="20793"/>
                  </a:cubicBezTo>
                  <a:cubicBezTo>
                    <a:pt x="105205" y="20292"/>
                    <a:pt x="105675" y="20041"/>
                    <a:pt x="106144" y="19540"/>
                  </a:cubicBezTo>
                  <a:cubicBezTo>
                    <a:pt x="106379" y="19290"/>
                    <a:pt x="106379" y="19290"/>
                    <a:pt x="106614" y="19039"/>
                  </a:cubicBezTo>
                  <a:cubicBezTo>
                    <a:pt x="106849" y="18789"/>
                    <a:pt x="107084" y="18538"/>
                    <a:pt x="107084" y="18538"/>
                  </a:cubicBezTo>
                  <a:cubicBezTo>
                    <a:pt x="107318" y="18538"/>
                    <a:pt x="107553" y="18789"/>
                    <a:pt x="107788" y="18789"/>
                  </a:cubicBezTo>
                  <a:cubicBezTo>
                    <a:pt x="108258" y="19039"/>
                    <a:pt x="108727" y="19540"/>
                    <a:pt x="109197" y="19540"/>
                  </a:cubicBezTo>
                  <a:cubicBezTo>
                    <a:pt x="109432" y="19540"/>
                    <a:pt x="109667" y="19290"/>
                    <a:pt x="109902" y="19039"/>
                  </a:cubicBezTo>
                  <a:cubicBezTo>
                    <a:pt x="110606" y="18288"/>
                    <a:pt x="109902" y="17536"/>
                    <a:pt x="109667" y="16784"/>
                  </a:cubicBezTo>
                  <a:cubicBezTo>
                    <a:pt x="109432" y="16784"/>
                    <a:pt x="109432" y="16534"/>
                    <a:pt x="109432" y="16534"/>
                  </a:cubicBezTo>
                  <a:cubicBezTo>
                    <a:pt x="109432" y="16283"/>
                    <a:pt x="109197" y="16033"/>
                    <a:pt x="109667" y="15782"/>
                  </a:cubicBezTo>
                  <a:cubicBezTo>
                    <a:pt x="110371" y="15281"/>
                    <a:pt x="110841" y="14780"/>
                    <a:pt x="111076" y="14279"/>
                  </a:cubicBezTo>
                  <a:cubicBezTo>
                    <a:pt x="111545" y="13778"/>
                    <a:pt x="111545" y="13778"/>
                    <a:pt x="111545" y="13778"/>
                  </a:cubicBezTo>
                  <a:cubicBezTo>
                    <a:pt x="111780" y="13277"/>
                    <a:pt x="112250" y="12776"/>
                    <a:pt x="112485" y="12275"/>
                  </a:cubicBezTo>
                  <a:cubicBezTo>
                    <a:pt x="112954" y="11774"/>
                    <a:pt x="113424" y="11022"/>
                    <a:pt x="113894" y="10521"/>
                  </a:cubicBezTo>
                  <a:cubicBezTo>
                    <a:pt x="113894" y="10521"/>
                    <a:pt x="114129" y="10271"/>
                    <a:pt x="114598" y="10271"/>
                  </a:cubicBezTo>
                  <a:cubicBezTo>
                    <a:pt x="115068" y="10020"/>
                    <a:pt x="115772" y="9519"/>
                    <a:pt x="116007" y="8768"/>
                  </a:cubicBezTo>
                  <a:cubicBezTo>
                    <a:pt x="116242" y="8016"/>
                    <a:pt x="116477" y="7265"/>
                    <a:pt x="116477" y="6263"/>
                  </a:cubicBezTo>
                  <a:cubicBezTo>
                    <a:pt x="116477" y="6012"/>
                    <a:pt x="116477" y="5511"/>
                    <a:pt x="116477" y="5010"/>
                  </a:cubicBezTo>
                  <a:cubicBezTo>
                    <a:pt x="116712" y="4759"/>
                    <a:pt x="116712" y="4509"/>
                    <a:pt x="116712" y="4258"/>
                  </a:cubicBezTo>
                  <a:cubicBezTo>
                    <a:pt x="116947" y="4258"/>
                    <a:pt x="117181" y="4008"/>
                    <a:pt x="117181" y="4008"/>
                  </a:cubicBezTo>
                  <a:cubicBezTo>
                    <a:pt x="117416" y="3757"/>
                    <a:pt x="117651" y="3507"/>
                    <a:pt x="117886" y="3256"/>
                  </a:cubicBezTo>
                  <a:cubicBezTo>
                    <a:pt x="118356" y="3006"/>
                    <a:pt x="118590" y="2505"/>
                    <a:pt x="118825" y="2004"/>
                  </a:cubicBezTo>
                  <a:cubicBezTo>
                    <a:pt x="119060" y="2004"/>
                    <a:pt x="119060" y="2004"/>
                    <a:pt x="119060" y="2004"/>
                  </a:cubicBezTo>
                  <a:cubicBezTo>
                    <a:pt x="119060" y="1753"/>
                    <a:pt x="120000" y="501"/>
                    <a:pt x="120000" y="501"/>
                  </a:cubicBezTo>
                  <a:lnTo>
                    <a:pt x="119060" y="250"/>
                  </a:lnTo>
                  <a:close/>
                  <a:moveTo>
                    <a:pt x="77964" y="70396"/>
                  </a:moveTo>
                  <a:cubicBezTo>
                    <a:pt x="77964" y="70396"/>
                    <a:pt x="77495" y="70396"/>
                    <a:pt x="77495" y="70396"/>
                  </a:cubicBezTo>
                  <a:cubicBezTo>
                    <a:pt x="76555" y="70396"/>
                    <a:pt x="75851" y="70396"/>
                    <a:pt x="75146" y="71148"/>
                  </a:cubicBezTo>
                  <a:cubicBezTo>
                    <a:pt x="74911" y="71148"/>
                    <a:pt x="74911" y="71148"/>
                    <a:pt x="74911" y="71148"/>
                  </a:cubicBezTo>
                  <a:cubicBezTo>
                    <a:pt x="74677" y="71148"/>
                    <a:pt x="74442" y="70897"/>
                    <a:pt x="74207" y="70647"/>
                  </a:cubicBezTo>
                  <a:cubicBezTo>
                    <a:pt x="74207" y="70146"/>
                    <a:pt x="74442" y="69645"/>
                    <a:pt x="74677" y="69144"/>
                  </a:cubicBezTo>
                  <a:cubicBezTo>
                    <a:pt x="74911" y="68893"/>
                    <a:pt x="75381" y="68643"/>
                    <a:pt x="76086" y="68643"/>
                  </a:cubicBezTo>
                  <a:cubicBezTo>
                    <a:pt x="76320" y="68643"/>
                    <a:pt x="76555" y="68643"/>
                    <a:pt x="77025" y="68893"/>
                  </a:cubicBezTo>
                  <a:cubicBezTo>
                    <a:pt x="77025" y="68893"/>
                    <a:pt x="77260" y="69144"/>
                    <a:pt x="77260" y="69144"/>
                  </a:cubicBezTo>
                  <a:cubicBezTo>
                    <a:pt x="77729" y="69394"/>
                    <a:pt x="77964" y="69645"/>
                    <a:pt x="78199" y="69645"/>
                  </a:cubicBezTo>
                  <a:cubicBezTo>
                    <a:pt x="78669" y="69895"/>
                    <a:pt x="78904" y="70146"/>
                    <a:pt x="79373" y="70146"/>
                  </a:cubicBezTo>
                  <a:cubicBezTo>
                    <a:pt x="79373" y="70146"/>
                    <a:pt x="79138" y="70146"/>
                    <a:pt x="79138" y="70146"/>
                  </a:cubicBezTo>
                  <a:cubicBezTo>
                    <a:pt x="78904" y="70396"/>
                    <a:pt x="78434" y="70396"/>
                    <a:pt x="77964" y="70396"/>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16" name="Shape 3216"/>
            <p:cNvSpPr/>
            <p:nvPr/>
          </p:nvSpPr>
          <p:spPr>
            <a:xfrm>
              <a:off x="3196" y="621"/>
              <a:ext cx="290" cy="352"/>
            </a:xfrm>
            <a:custGeom>
              <a:avLst/>
              <a:gdLst/>
              <a:ahLst/>
              <a:cxnLst/>
              <a:rect l="0" t="0" r="0" b="0"/>
              <a:pathLst>
                <a:path w="120000" h="120000" extrusionOk="0">
                  <a:moveTo>
                    <a:pt x="119166" y="100114"/>
                  </a:moveTo>
                  <a:cubicBezTo>
                    <a:pt x="119166" y="98742"/>
                    <a:pt x="119166" y="96685"/>
                    <a:pt x="118333" y="95314"/>
                  </a:cubicBezTo>
                  <a:cubicBezTo>
                    <a:pt x="118333" y="93257"/>
                    <a:pt x="116666" y="90514"/>
                    <a:pt x="114166" y="88457"/>
                  </a:cubicBezTo>
                  <a:cubicBezTo>
                    <a:pt x="114166" y="88457"/>
                    <a:pt x="113333" y="87771"/>
                    <a:pt x="113333" y="87085"/>
                  </a:cubicBezTo>
                  <a:cubicBezTo>
                    <a:pt x="111666" y="86400"/>
                    <a:pt x="110833" y="85028"/>
                    <a:pt x="109166" y="84342"/>
                  </a:cubicBezTo>
                  <a:cubicBezTo>
                    <a:pt x="108333" y="83657"/>
                    <a:pt x="107500" y="83657"/>
                    <a:pt x="105833" y="83657"/>
                  </a:cubicBezTo>
                  <a:cubicBezTo>
                    <a:pt x="105000" y="83657"/>
                    <a:pt x="105000" y="83657"/>
                    <a:pt x="104166" y="83657"/>
                  </a:cubicBezTo>
                  <a:cubicBezTo>
                    <a:pt x="103333" y="83657"/>
                    <a:pt x="103333" y="83657"/>
                    <a:pt x="103333" y="83657"/>
                  </a:cubicBezTo>
                  <a:cubicBezTo>
                    <a:pt x="102500" y="83657"/>
                    <a:pt x="100833" y="84342"/>
                    <a:pt x="100000" y="84342"/>
                  </a:cubicBezTo>
                  <a:cubicBezTo>
                    <a:pt x="99166" y="85028"/>
                    <a:pt x="97500" y="85028"/>
                    <a:pt x="96666" y="85028"/>
                  </a:cubicBezTo>
                  <a:cubicBezTo>
                    <a:pt x="96666" y="85028"/>
                    <a:pt x="96666" y="84342"/>
                    <a:pt x="96666" y="83657"/>
                  </a:cubicBezTo>
                  <a:cubicBezTo>
                    <a:pt x="96666" y="81600"/>
                    <a:pt x="97500" y="79542"/>
                    <a:pt x="95000" y="77485"/>
                  </a:cubicBezTo>
                  <a:cubicBezTo>
                    <a:pt x="93333" y="76114"/>
                    <a:pt x="91666" y="76114"/>
                    <a:pt x="90833" y="76114"/>
                  </a:cubicBezTo>
                  <a:cubicBezTo>
                    <a:pt x="87500" y="76114"/>
                    <a:pt x="85833" y="78171"/>
                    <a:pt x="85833" y="80228"/>
                  </a:cubicBezTo>
                  <a:cubicBezTo>
                    <a:pt x="85000" y="80228"/>
                    <a:pt x="85000" y="80228"/>
                    <a:pt x="85000" y="80228"/>
                  </a:cubicBezTo>
                  <a:cubicBezTo>
                    <a:pt x="84166" y="80228"/>
                    <a:pt x="83333" y="79542"/>
                    <a:pt x="82500" y="79542"/>
                  </a:cubicBezTo>
                  <a:cubicBezTo>
                    <a:pt x="81666" y="78857"/>
                    <a:pt x="81666" y="78857"/>
                    <a:pt x="80833" y="78171"/>
                  </a:cubicBezTo>
                  <a:cubicBezTo>
                    <a:pt x="80833" y="77485"/>
                    <a:pt x="80000" y="76800"/>
                    <a:pt x="79166" y="76114"/>
                  </a:cubicBezTo>
                  <a:cubicBezTo>
                    <a:pt x="77500" y="74742"/>
                    <a:pt x="75000" y="74057"/>
                    <a:pt x="73333" y="73371"/>
                  </a:cubicBezTo>
                  <a:cubicBezTo>
                    <a:pt x="70833" y="73371"/>
                    <a:pt x="68333" y="72685"/>
                    <a:pt x="65833" y="72685"/>
                  </a:cubicBezTo>
                  <a:cubicBezTo>
                    <a:pt x="65000" y="72685"/>
                    <a:pt x="64166" y="72685"/>
                    <a:pt x="63333" y="72685"/>
                  </a:cubicBezTo>
                  <a:cubicBezTo>
                    <a:pt x="65000" y="72685"/>
                    <a:pt x="65833" y="72000"/>
                    <a:pt x="65833" y="71314"/>
                  </a:cubicBezTo>
                  <a:cubicBezTo>
                    <a:pt x="67500" y="69257"/>
                    <a:pt x="67500" y="67200"/>
                    <a:pt x="66666" y="65828"/>
                  </a:cubicBezTo>
                  <a:cubicBezTo>
                    <a:pt x="65000" y="61714"/>
                    <a:pt x="64166" y="58971"/>
                    <a:pt x="65833" y="57599"/>
                  </a:cubicBezTo>
                  <a:cubicBezTo>
                    <a:pt x="66666" y="56914"/>
                    <a:pt x="67500" y="56228"/>
                    <a:pt x="68333" y="55542"/>
                  </a:cubicBezTo>
                  <a:cubicBezTo>
                    <a:pt x="70000" y="54171"/>
                    <a:pt x="71666" y="52799"/>
                    <a:pt x="72500" y="51428"/>
                  </a:cubicBezTo>
                  <a:cubicBezTo>
                    <a:pt x="73333" y="50057"/>
                    <a:pt x="74166" y="48685"/>
                    <a:pt x="73333" y="47314"/>
                  </a:cubicBezTo>
                  <a:cubicBezTo>
                    <a:pt x="72500" y="46628"/>
                    <a:pt x="71666" y="45942"/>
                    <a:pt x="70833" y="45942"/>
                  </a:cubicBezTo>
                  <a:cubicBezTo>
                    <a:pt x="69166" y="45942"/>
                    <a:pt x="67500" y="47314"/>
                    <a:pt x="64166" y="49371"/>
                  </a:cubicBezTo>
                  <a:cubicBezTo>
                    <a:pt x="63333" y="49371"/>
                    <a:pt x="63333" y="50057"/>
                    <a:pt x="63333" y="50057"/>
                  </a:cubicBezTo>
                  <a:cubicBezTo>
                    <a:pt x="62500" y="50057"/>
                    <a:pt x="62500" y="50742"/>
                    <a:pt x="62500" y="50742"/>
                  </a:cubicBezTo>
                  <a:cubicBezTo>
                    <a:pt x="61666" y="50742"/>
                    <a:pt x="60833" y="49371"/>
                    <a:pt x="60833" y="47314"/>
                  </a:cubicBezTo>
                  <a:cubicBezTo>
                    <a:pt x="60000" y="43200"/>
                    <a:pt x="60000" y="41142"/>
                    <a:pt x="60833" y="40457"/>
                  </a:cubicBezTo>
                  <a:cubicBezTo>
                    <a:pt x="60833" y="40457"/>
                    <a:pt x="60833" y="40457"/>
                    <a:pt x="60833" y="40457"/>
                  </a:cubicBezTo>
                  <a:cubicBezTo>
                    <a:pt x="60833" y="40457"/>
                    <a:pt x="61666" y="40457"/>
                    <a:pt x="61666" y="40457"/>
                  </a:cubicBezTo>
                  <a:cubicBezTo>
                    <a:pt x="62500" y="40457"/>
                    <a:pt x="62500" y="40457"/>
                    <a:pt x="63333" y="40457"/>
                  </a:cubicBezTo>
                  <a:cubicBezTo>
                    <a:pt x="65000" y="40457"/>
                    <a:pt x="65833" y="39771"/>
                    <a:pt x="66666" y="39085"/>
                  </a:cubicBezTo>
                  <a:cubicBezTo>
                    <a:pt x="69166" y="37028"/>
                    <a:pt x="67500" y="34285"/>
                    <a:pt x="66666" y="32228"/>
                  </a:cubicBezTo>
                  <a:cubicBezTo>
                    <a:pt x="66666" y="30857"/>
                    <a:pt x="65000" y="29485"/>
                    <a:pt x="65833" y="28799"/>
                  </a:cubicBezTo>
                  <a:cubicBezTo>
                    <a:pt x="65833" y="28799"/>
                    <a:pt x="65833" y="28799"/>
                    <a:pt x="67500" y="28799"/>
                  </a:cubicBezTo>
                  <a:cubicBezTo>
                    <a:pt x="68333" y="28799"/>
                    <a:pt x="68333" y="28799"/>
                    <a:pt x="68333" y="28799"/>
                  </a:cubicBezTo>
                  <a:cubicBezTo>
                    <a:pt x="68333" y="28799"/>
                    <a:pt x="68333" y="28799"/>
                    <a:pt x="68333" y="28799"/>
                  </a:cubicBezTo>
                  <a:cubicBezTo>
                    <a:pt x="69166" y="28799"/>
                    <a:pt x="69166" y="29485"/>
                    <a:pt x="69166" y="29485"/>
                  </a:cubicBezTo>
                  <a:cubicBezTo>
                    <a:pt x="69166" y="30171"/>
                    <a:pt x="69166" y="31542"/>
                    <a:pt x="70000" y="32228"/>
                  </a:cubicBezTo>
                  <a:cubicBezTo>
                    <a:pt x="70833" y="34285"/>
                    <a:pt x="72500" y="34971"/>
                    <a:pt x="75000" y="34971"/>
                  </a:cubicBezTo>
                  <a:cubicBezTo>
                    <a:pt x="75833" y="34971"/>
                    <a:pt x="76666" y="34971"/>
                    <a:pt x="77500" y="34285"/>
                  </a:cubicBezTo>
                  <a:cubicBezTo>
                    <a:pt x="78333" y="32914"/>
                    <a:pt x="79166" y="31542"/>
                    <a:pt x="78333" y="30171"/>
                  </a:cubicBezTo>
                  <a:cubicBezTo>
                    <a:pt x="78333" y="28114"/>
                    <a:pt x="75000" y="24685"/>
                    <a:pt x="73333" y="24000"/>
                  </a:cubicBezTo>
                  <a:cubicBezTo>
                    <a:pt x="72500" y="23314"/>
                    <a:pt x="70833" y="22628"/>
                    <a:pt x="70000" y="22628"/>
                  </a:cubicBezTo>
                  <a:cubicBezTo>
                    <a:pt x="70000" y="22628"/>
                    <a:pt x="69166" y="22628"/>
                    <a:pt x="69166" y="21942"/>
                  </a:cubicBezTo>
                  <a:cubicBezTo>
                    <a:pt x="70000" y="21942"/>
                    <a:pt x="70000" y="21257"/>
                    <a:pt x="70833" y="20571"/>
                  </a:cubicBezTo>
                  <a:cubicBezTo>
                    <a:pt x="71666" y="18514"/>
                    <a:pt x="70833" y="15771"/>
                    <a:pt x="69166" y="13714"/>
                  </a:cubicBezTo>
                  <a:cubicBezTo>
                    <a:pt x="68333" y="12342"/>
                    <a:pt x="65833" y="11657"/>
                    <a:pt x="64166" y="10285"/>
                  </a:cubicBezTo>
                  <a:cubicBezTo>
                    <a:pt x="62500" y="9600"/>
                    <a:pt x="60833" y="8228"/>
                    <a:pt x="60000" y="6857"/>
                  </a:cubicBezTo>
                  <a:cubicBezTo>
                    <a:pt x="58333" y="6171"/>
                    <a:pt x="57500" y="4114"/>
                    <a:pt x="56666" y="2742"/>
                  </a:cubicBezTo>
                  <a:cubicBezTo>
                    <a:pt x="55833" y="0"/>
                    <a:pt x="55833" y="0"/>
                    <a:pt x="55833" y="0"/>
                  </a:cubicBezTo>
                  <a:cubicBezTo>
                    <a:pt x="53333" y="1371"/>
                    <a:pt x="53333" y="1371"/>
                    <a:pt x="53333" y="1371"/>
                  </a:cubicBezTo>
                  <a:cubicBezTo>
                    <a:pt x="51666" y="2057"/>
                    <a:pt x="50000" y="3428"/>
                    <a:pt x="49166" y="4114"/>
                  </a:cubicBezTo>
                  <a:cubicBezTo>
                    <a:pt x="48333" y="4800"/>
                    <a:pt x="47500" y="5485"/>
                    <a:pt x="46666" y="6171"/>
                  </a:cubicBezTo>
                  <a:cubicBezTo>
                    <a:pt x="42500" y="8914"/>
                    <a:pt x="36666" y="12342"/>
                    <a:pt x="31666" y="13714"/>
                  </a:cubicBezTo>
                  <a:cubicBezTo>
                    <a:pt x="30833" y="13714"/>
                    <a:pt x="30833" y="13714"/>
                    <a:pt x="30833" y="13714"/>
                  </a:cubicBezTo>
                  <a:cubicBezTo>
                    <a:pt x="30000" y="14399"/>
                    <a:pt x="30000" y="14399"/>
                    <a:pt x="30000" y="14399"/>
                  </a:cubicBezTo>
                  <a:cubicBezTo>
                    <a:pt x="30000" y="14399"/>
                    <a:pt x="29166" y="15085"/>
                    <a:pt x="28333" y="15771"/>
                  </a:cubicBezTo>
                  <a:cubicBezTo>
                    <a:pt x="27500" y="15771"/>
                    <a:pt x="26666" y="16457"/>
                    <a:pt x="25833" y="16457"/>
                  </a:cubicBezTo>
                  <a:cubicBezTo>
                    <a:pt x="25833" y="17142"/>
                    <a:pt x="25000" y="17142"/>
                    <a:pt x="25000" y="17142"/>
                  </a:cubicBezTo>
                  <a:cubicBezTo>
                    <a:pt x="24166" y="18514"/>
                    <a:pt x="23333" y="18514"/>
                    <a:pt x="22500" y="18514"/>
                  </a:cubicBezTo>
                  <a:cubicBezTo>
                    <a:pt x="22500" y="18514"/>
                    <a:pt x="21666" y="18514"/>
                    <a:pt x="21666" y="18514"/>
                  </a:cubicBezTo>
                  <a:cubicBezTo>
                    <a:pt x="21666" y="18514"/>
                    <a:pt x="21666" y="18514"/>
                    <a:pt x="21666" y="18514"/>
                  </a:cubicBezTo>
                  <a:cubicBezTo>
                    <a:pt x="22500" y="17828"/>
                    <a:pt x="23333" y="16457"/>
                    <a:pt x="23333" y="15085"/>
                  </a:cubicBezTo>
                  <a:cubicBezTo>
                    <a:pt x="22500" y="13714"/>
                    <a:pt x="20833" y="13028"/>
                    <a:pt x="20000" y="12342"/>
                  </a:cubicBezTo>
                  <a:cubicBezTo>
                    <a:pt x="19166" y="12342"/>
                    <a:pt x="18333" y="11657"/>
                    <a:pt x="17500" y="11657"/>
                  </a:cubicBezTo>
                  <a:cubicBezTo>
                    <a:pt x="16666" y="11657"/>
                    <a:pt x="15833" y="12342"/>
                    <a:pt x="15000" y="13028"/>
                  </a:cubicBezTo>
                  <a:cubicBezTo>
                    <a:pt x="13333" y="13714"/>
                    <a:pt x="13333" y="15771"/>
                    <a:pt x="13333" y="17142"/>
                  </a:cubicBezTo>
                  <a:cubicBezTo>
                    <a:pt x="13333" y="17828"/>
                    <a:pt x="13333" y="18514"/>
                    <a:pt x="13333" y="18514"/>
                  </a:cubicBezTo>
                  <a:cubicBezTo>
                    <a:pt x="13333" y="19200"/>
                    <a:pt x="13333" y="19200"/>
                    <a:pt x="13333" y="19885"/>
                  </a:cubicBezTo>
                  <a:cubicBezTo>
                    <a:pt x="12500" y="20571"/>
                    <a:pt x="12500" y="21257"/>
                    <a:pt x="12500" y="22628"/>
                  </a:cubicBezTo>
                  <a:cubicBezTo>
                    <a:pt x="12500" y="24685"/>
                    <a:pt x="12500" y="26057"/>
                    <a:pt x="14166" y="26742"/>
                  </a:cubicBezTo>
                  <a:cubicBezTo>
                    <a:pt x="15833" y="28114"/>
                    <a:pt x="18333" y="29485"/>
                    <a:pt x="20833" y="29485"/>
                  </a:cubicBezTo>
                  <a:cubicBezTo>
                    <a:pt x="23333" y="29485"/>
                    <a:pt x="25833" y="28799"/>
                    <a:pt x="27500" y="27428"/>
                  </a:cubicBezTo>
                  <a:cubicBezTo>
                    <a:pt x="26666" y="28114"/>
                    <a:pt x="26666" y="29485"/>
                    <a:pt x="26666" y="30171"/>
                  </a:cubicBezTo>
                  <a:cubicBezTo>
                    <a:pt x="26666" y="30857"/>
                    <a:pt x="26666" y="31542"/>
                    <a:pt x="26666" y="32228"/>
                  </a:cubicBezTo>
                  <a:cubicBezTo>
                    <a:pt x="26666" y="33600"/>
                    <a:pt x="26666" y="34971"/>
                    <a:pt x="27500" y="37028"/>
                  </a:cubicBezTo>
                  <a:cubicBezTo>
                    <a:pt x="28333" y="39771"/>
                    <a:pt x="30000" y="48000"/>
                    <a:pt x="27500" y="49371"/>
                  </a:cubicBezTo>
                  <a:cubicBezTo>
                    <a:pt x="25833" y="48000"/>
                    <a:pt x="21666" y="42514"/>
                    <a:pt x="20833" y="40457"/>
                  </a:cubicBezTo>
                  <a:cubicBezTo>
                    <a:pt x="20000" y="39085"/>
                    <a:pt x="19166" y="37714"/>
                    <a:pt x="18333" y="37028"/>
                  </a:cubicBezTo>
                  <a:cubicBezTo>
                    <a:pt x="15833" y="34285"/>
                    <a:pt x="11666" y="29485"/>
                    <a:pt x="6666" y="29485"/>
                  </a:cubicBezTo>
                  <a:cubicBezTo>
                    <a:pt x="6666" y="29485"/>
                    <a:pt x="6666" y="29485"/>
                    <a:pt x="5833" y="29485"/>
                  </a:cubicBezTo>
                  <a:cubicBezTo>
                    <a:pt x="4166" y="29485"/>
                    <a:pt x="2500" y="30857"/>
                    <a:pt x="1666" y="31542"/>
                  </a:cubicBezTo>
                  <a:cubicBezTo>
                    <a:pt x="0" y="34285"/>
                    <a:pt x="833" y="37028"/>
                    <a:pt x="2500" y="39085"/>
                  </a:cubicBezTo>
                  <a:cubicBezTo>
                    <a:pt x="3333" y="41142"/>
                    <a:pt x="5000" y="42514"/>
                    <a:pt x="6666" y="43200"/>
                  </a:cubicBezTo>
                  <a:cubicBezTo>
                    <a:pt x="7500" y="44571"/>
                    <a:pt x="8333" y="45257"/>
                    <a:pt x="9166" y="46628"/>
                  </a:cubicBezTo>
                  <a:cubicBezTo>
                    <a:pt x="10833" y="48000"/>
                    <a:pt x="11666" y="50057"/>
                    <a:pt x="12500" y="52114"/>
                  </a:cubicBezTo>
                  <a:cubicBezTo>
                    <a:pt x="13333" y="53485"/>
                    <a:pt x="14166" y="54857"/>
                    <a:pt x="15000" y="56228"/>
                  </a:cubicBezTo>
                  <a:cubicBezTo>
                    <a:pt x="15833" y="58285"/>
                    <a:pt x="17500" y="59657"/>
                    <a:pt x="18333" y="61028"/>
                  </a:cubicBezTo>
                  <a:cubicBezTo>
                    <a:pt x="20833" y="64457"/>
                    <a:pt x="23333" y="67885"/>
                    <a:pt x="25000" y="71314"/>
                  </a:cubicBezTo>
                  <a:cubicBezTo>
                    <a:pt x="25000" y="72685"/>
                    <a:pt x="25000" y="74057"/>
                    <a:pt x="25833" y="76114"/>
                  </a:cubicBezTo>
                  <a:cubicBezTo>
                    <a:pt x="25833" y="76800"/>
                    <a:pt x="25833" y="77485"/>
                    <a:pt x="25833" y="78171"/>
                  </a:cubicBezTo>
                  <a:cubicBezTo>
                    <a:pt x="25833" y="80228"/>
                    <a:pt x="26666" y="81600"/>
                    <a:pt x="27500" y="82971"/>
                  </a:cubicBezTo>
                  <a:cubicBezTo>
                    <a:pt x="28333" y="84342"/>
                    <a:pt x="28333" y="85714"/>
                    <a:pt x="29166" y="86400"/>
                  </a:cubicBezTo>
                  <a:cubicBezTo>
                    <a:pt x="29166" y="87771"/>
                    <a:pt x="29166" y="87771"/>
                    <a:pt x="29166" y="87771"/>
                  </a:cubicBezTo>
                  <a:cubicBezTo>
                    <a:pt x="29166" y="90514"/>
                    <a:pt x="30000" y="93257"/>
                    <a:pt x="31666" y="95314"/>
                  </a:cubicBezTo>
                  <a:cubicBezTo>
                    <a:pt x="32500" y="96685"/>
                    <a:pt x="34166" y="97371"/>
                    <a:pt x="35833" y="97371"/>
                  </a:cubicBezTo>
                  <a:cubicBezTo>
                    <a:pt x="37500" y="97371"/>
                    <a:pt x="39166" y="96685"/>
                    <a:pt x="41666" y="96000"/>
                  </a:cubicBezTo>
                  <a:cubicBezTo>
                    <a:pt x="40833" y="96000"/>
                    <a:pt x="40833" y="96685"/>
                    <a:pt x="40000" y="96685"/>
                  </a:cubicBezTo>
                  <a:cubicBezTo>
                    <a:pt x="38333" y="98742"/>
                    <a:pt x="40000" y="100800"/>
                    <a:pt x="40833" y="102171"/>
                  </a:cubicBezTo>
                  <a:cubicBezTo>
                    <a:pt x="40833" y="102171"/>
                    <a:pt x="40833" y="102857"/>
                    <a:pt x="40833" y="102857"/>
                  </a:cubicBezTo>
                  <a:cubicBezTo>
                    <a:pt x="42500" y="105599"/>
                    <a:pt x="43333" y="109028"/>
                    <a:pt x="45000" y="111771"/>
                  </a:cubicBezTo>
                  <a:cubicBezTo>
                    <a:pt x="45833" y="113828"/>
                    <a:pt x="46666" y="115885"/>
                    <a:pt x="47500" y="117257"/>
                  </a:cubicBezTo>
                  <a:cubicBezTo>
                    <a:pt x="47500" y="117942"/>
                    <a:pt x="47500" y="117942"/>
                    <a:pt x="47500" y="118628"/>
                  </a:cubicBezTo>
                  <a:cubicBezTo>
                    <a:pt x="48333" y="119999"/>
                    <a:pt x="48333" y="119999"/>
                    <a:pt x="48333" y="119999"/>
                  </a:cubicBezTo>
                  <a:cubicBezTo>
                    <a:pt x="50000" y="119999"/>
                    <a:pt x="50000" y="119999"/>
                    <a:pt x="50000" y="119999"/>
                  </a:cubicBezTo>
                  <a:cubicBezTo>
                    <a:pt x="53333" y="119314"/>
                    <a:pt x="55833" y="118628"/>
                    <a:pt x="58333" y="117257"/>
                  </a:cubicBezTo>
                  <a:cubicBezTo>
                    <a:pt x="60833" y="116571"/>
                    <a:pt x="63333" y="115885"/>
                    <a:pt x="65833" y="115199"/>
                  </a:cubicBezTo>
                  <a:cubicBezTo>
                    <a:pt x="67500" y="115199"/>
                    <a:pt x="70000" y="115199"/>
                    <a:pt x="72500" y="115199"/>
                  </a:cubicBezTo>
                  <a:cubicBezTo>
                    <a:pt x="74166" y="115199"/>
                    <a:pt x="75000" y="115199"/>
                    <a:pt x="76666" y="115199"/>
                  </a:cubicBezTo>
                  <a:cubicBezTo>
                    <a:pt x="78333" y="115199"/>
                    <a:pt x="79166" y="115199"/>
                    <a:pt x="80833" y="115199"/>
                  </a:cubicBezTo>
                  <a:cubicBezTo>
                    <a:pt x="82500" y="115199"/>
                    <a:pt x="84166" y="115199"/>
                    <a:pt x="85000" y="115199"/>
                  </a:cubicBezTo>
                  <a:cubicBezTo>
                    <a:pt x="91666" y="113828"/>
                    <a:pt x="98333" y="111771"/>
                    <a:pt x="104166" y="109028"/>
                  </a:cubicBezTo>
                  <a:cubicBezTo>
                    <a:pt x="109166" y="106971"/>
                    <a:pt x="113333" y="105599"/>
                    <a:pt x="117500" y="104228"/>
                  </a:cubicBezTo>
                  <a:cubicBezTo>
                    <a:pt x="120000" y="104228"/>
                    <a:pt x="120000" y="104228"/>
                    <a:pt x="120000" y="104228"/>
                  </a:cubicBezTo>
                  <a:lnTo>
                    <a:pt x="119166" y="100114"/>
                  </a:lnTo>
                  <a:close/>
                  <a:moveTo>
                    <a:pt x="56666" y="102857"/>
                  </a:moveTo>
                  <a:cubicBezTo>
                    <a:pt x="55833" y="104228"/>
                    <a:pt x="55833" y="104914"/>
                    <a:pt x="55833" y="106285"/>
                  </a:cubicBezTo>
                  <a:cubicBezTo>
                    <a:pt x="55000" y="105599"/>
                    <a:pt x="55000" y="105599"/>
                    <a:pt x="54166" y="104914"/>
                  </a:cubicBezTo>
                  <a:cubicBezTo>
                    <a:pt x="54166" y="104228"/>
                    <a:pt x="53333" y="103542"/>
                    <a:pt x="53333" y="102857"/>
                  </a:cubicBezTo>
                  <a:cubicBezTo>
                    <a:pt x="53333" y="102171"/>
                    <a:pt x="53333" y="101485"/>
                    <a:pt x="53333" y="100800"/>
                  </a:cubicBezTo>
                  <a:cubicBezTo>
                    <a:pt x="54166" y="99428"/>
                    <a:pt x="55000" y="95314"/>
                    <a:pt x="49166" y="94628"/>
                  </a:cubicBezTo>
                  <a:cubicBezTo>
                    <a:pt x="48333" y="93942"/>
                    <a:pt x="48333" y="93942"/>
                    <a:pt x="47500" y="93942"/>
                  </a:cubicBezTo>
                  <a:cubicBezTo>
                    <a:pt x="45833" y="93942"/>
                    <a:pt x="44166" y="94628"/>
                    <a:pt x="42500" y="95314"/>
                  </a:cubicBezTo>
                  <a:cubicBezTo>
                    <a:pt x="44166" y="93942"/>
                    <a:pt x="45833" y="92571"/>
                    <a:pt x="47500" y="91885"/>
                  </a:cubicBezTo>
                  <a:cubicBezTo>
                    <a:pt x="49166" y="91200"/>
                    <a:pt x="50000" y="89828"/>
                    <a:pt x="50833" y="89828"/>
                  </a:cubicBezTo>
                  <a:cubicBezTo>
                    <a:pt x="51666" y="89142"/>
                    <a:pt x="55000" y="88457"/>
                    <a:pt x="57500" y="87771"/>
                  </a:cubicBezTo>
                  <a:cubicBezTo>
                    <a:pt x="57500" y="87771"/>
                    <a:pt x="57500" y="87771"/>
                    <a:pt x="57500" y="87771"/>
                  </a:cubicBezTo>
                  <a:cubicBezTo>
                    <a:pt x="56666" y="89142"/>
                    <a:pt x="55833" y="90514"/>
                    <a:pt x="56666" y="91885"/>
                  </a:cubicBezTo>
                  <a:cubicBezTo>
                    <a:pt x="57500" y="92571"/>
                    <a:pt x="58333" y="93942"/>
                    <a:pt x="60000" y="93942"/>
                  </a:cubicBezTo>
                  <a:cubicBezTo>
                    <a:pt x="60833" y="93942"/>
                    <a:pt x="60833" y="94628"/>
                    <a:pt x="61666" y="94628"/>
                  </a:cubicBezTo>
                  <a:cubicBezTo>
                    <a:pt x="62500" y="94628"/>
                    <a:pt x="64166" y="93942"/>
                    <a:pt x="65000" y="93942"/>
                  </a:cubicBezTo>
                  <a:cubicBezTo>
                    <a:pt x="65833" y="93942"/>
                    <a:pt x="65833" y="93942"/>
                    <a:pt x="66666" y="93942"/>
                  </a:cubicBezTo>
                  <a:cubicBezTo>
                    <a:pt x="66666" y="93942"/>
                    <a:pt x="66666" y="93942"/>
                    <a:pt x="66666" y="93942"/>
                  </a:cubicBezTo>
                  <a:cubicBezTo>
                    <a:pt x="67500" y="93942"/>
                    <a:pt x="69166" y="96000"/>
                    <a:pt x="69166" y="96685"/>
                  </a:cubicBezTo>
                  <a:cubicBezTo>
                    <a:pt x="69166" y="97371"/>
                    <a:pt x="68333" y="98057"/>
                    <a:pt x="65833" y="99428"/>
                  </a:cubicBezTo>
                  <a:cubicBezTo>
                    <a:pt x="65000" y="99428"/>
                    <a:pt x="65000" y="99428"/>
                    <a:pt x="65000" y="99428"/>
                  </a:cubicBezTo>
                  <a:cubicBezTo>
                    <a:pt x="64166" y="99428"/>
                    <a:pt x="64166" y="100114"/>
                    <a:pt x="63333" y="100114"/>
                  </a:cubicBezTo>
                  <a:cubicBezTo>
                    <a:pt x="60833" y="100800"/>
                    <a:pt x="58333" y="101485"/>
                    <a:pt x="56666" y="102857"/>
                  </a:cubicBezTo>
                  <a:close/>
                  <a:moveTo>
                    <a:pt x="60833" y="73371"/>
                  </a:moveTo>
                  <a:cubicBezTo>
                    <a:pt x="60000" y="73371"/>
                    <a:pt x="60000" y="73371"/>
                    <a:pt x="59166" y="73371"/>
                  </a:cubicBezTo>
                  <a:cubicBezTo>
                    <a:pt x="59166" y="74057"/>
                    <a:pt x="58333" y="74057"/>
                    <a:pt x="57500" y="74742"/>
                  </a:cubicBezTo>
                  <a:cubicBezTo>
                    <a:pt x="57500" y="74742"/>
                    <a:pt x="55833" y="75428"/>
                    <a:pt x="55833" y="75428"/>
                  </a:cubicBezTo>
                  <a:cubicBezTo>
                    <a:pt x="55833" y="75428"/>
                    <a:pt x="55833" y="75428"/>
                    <a:pt x="55833" y="74057"/>
                  </a:cubicBezTo>
                  <a:cubicBezTo>
                    <a:pt x="55000" y="74057"/>
                    <a:pt x="55000" y="73371"/>
                    <a:pt x="54166" y="72685"/>
                  </a:cubicBezTo>
                  <a:cubicBezTo>
                    <a:pt x="54166" y="72000"/>
                    <a:pt x="52500" y="69942"/>
                    <a:pt x="53333" y="69257"/>
                  </a:cubicBezTo>
                  <a:cubicBezTo>
                    <a:pt x="53333" y="69257"/>
                    <a:pt x="53333" y="69257"/>
                    <a:pt x="53333" y="68571"/>
                  </a:cubicBezTo>
                  <a:cubicBezTo>
                    <a:pt x="53333" y="69257"/>
                    <a:pt x="54166" y="69942"/>
                    <a:pt x="55000" y="70628"/>
                  </a:cubicBezTo>
                  <a:cubicBezTo>
                    <a:pt x="55000" y="71314"/>
                    <a:pt x="55833" y="71314"/>
                    <a:pt x="55833" y="72000"/>
                  </a:cubicBezTo>
                  <a:cubicBezTo>
                    <a:pt x="57500" y="72685"/>
                    <a:pt x="59166" y="73371"/>
                    <a:pt x="60833" y="73371"/>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17" name="Shape 3217"/>
            <p:cNvSpPr/>
            <p:nvPr/>
          </p:nvSpPr>
          <p:spPr>
            <a:xfrm>
              <a:off x="2829" y="77"/>
              <a:ext cx="503" cy="627"/>
            </a:xfrm>
            <a:custGeom>
              <a:avLst/>
              <a:gdLst/>
              <a:ahLst/>
              <a:cxnLst/>
              <a:rect l="0" t="0" r="0" b="0"/>
              <a:pathLst>
                <a:path w="120000" h="120000" extrusionOk="0">
                  <a:moveTo>
                    <a:pt x="119040" y="103076"/>
                  </a:moveTo>
                  <a:cubicBezTo>
                    <a:pt x="119040" y="102692"/>
                    <a:pt x="119040" y="102692"/>
                    <a:pt x="118560" y="102307"/>
                  </a:cubicBezTo>
                  <a:cubicBezTo>
                    <a:pt x="117120" y="100769"/>
                    <a:pt x="115680" y="100000"/>
                    <a:pt x="114240" y="99230"/>
                  </a:cubicBezTo>
                  <a:cubicBezTo>
                    <a:pt x="113760" y="98846"/>
                    <a:pt x="113280" y="98846"/>
                    <a:pt x="112320" y="98461"/>
                  </a:cubicBezTo>
                  <a:cubicBezTo>
                    <a:pt x="111360" y="97307"/>
                    <a:pt x="110880" y="96538"/>
                    <a:pt x="110880" y="94615"/>
                  </a:cubicBezTo>
                  <a:cubicBezTo>
                    <a:pt x="110880" y="94230"/>
                    <a:pt x="110880" y="93846"/>
                    <a:pt x="110400" y="93076"/>
                  </a:cubicBezTo>
                  <a:cubicBezTo>
                    <a:pt x="110400" y="91923"/>
                    <a:pt x="109920" y="90769"/>
                    <a:pt x="110400" y="89615"/>
                  </a:cubicBezTo>
                  <a:cubicBezTo>
                    <a:pt x="110400" y="89615"/>
                    <a:pt x="110400" y="89230"/>
                    <a:pt x="110400" y="89230"/>
                  </a:cubicBezTo>
                  <a:cubicBezTo>
                    <a:pt x="110400" y="88461"/>
                    <a:pt x="110880" y="87692"/>
                    <a:pt x="110880" y="86923"/>
                  </a:cubicBezTo>
                  <a:cubicBezTo>
                    <a:pt x="111840" y="87692"/>
                    <a:pt x="112800" y="88076"/>
                    <a:pt x="114240" y="88076"/>
                  </a:cubicBezTo>
                  <a:cubicBezTo>
                    <a:pt x="114720" y="88076"/>
                    <a:pt x="114720" y="88076"/>
                    <a:pt x="114720" y="88076"/>
                  </a:cubicBezTo>
                  <a:cubicBezTo>
                    <a:pt x="115680" y="88076"/>
                    <a:pt x="116160" y="87692"/>
                    <a:pt x="116640" y="87307"/>
                  </a:cubicBezTo>
                  <a:cubicBezTo>
                    <a:pt x="117120" y="86538"/>
                    <a:pt x="116640" y="85384"/>
                    <a:pt x="116160" y="84615"/>
                  </a:cubicBezTo>
                  <a:cubicBezTo>
                    <a:pt x="116160" y="84615"/>
                    <a:pt x="116160" y="84615"/>
                    <a:pt x="116160" y="84230"/>
                  </a:cubicBezTo>
                  <a:cubicBezTo>
                    <a:pt x="115680" y="83461"/>
                    <a:pt x="115680" y="82692"/>
                    <a:pt x="115200" y="81538"/>
                  </a:cubicBezTo>
                  <a:cubicBezTo>
                    <a:pt x="115200" y="81153"/>
                    <a:pt x="115200" y="80769"/>
                    <a:pt x="115200" y="80384"/>
                  </a:cubicBezTo>
                  <a:cubicBezTo>
                    <a:pt x="115200" y="79615"/>
                    <a:pt x="115200" y="78846"/>
                    <a:pt x="115200" y="78461"/>
                  </a:cubicBezTo>
                  <a:cubicBezTo>
                    <a:pt x="114720" y="77692"/>
                    <a:pt x="115200" y="76538"/>
                    <a:pt x="115200" y="75384"/>
                  </a:cubicBezTo>
                  <a:cubicBezTo>
                    <a:pt x="115200" y="73076"/>
                    <a:pt x="115200" y="70769"/>
                    <a:pt x="113760" y="69615"/>
                  </a:cubicBezTo>
                  <a:cubicBezTo>
                    <a:pt x="112800" y="68846"/>
                    <a:pt x="111840" y="68846"/>
                    <a:pt x="111360" y="68461"/>
                  </a:cubicBezTo>
                  <a:cubicBezTo>
                    <a:pt x="110880" y="68461"/>
                    <a:pt x="110400" y="68461"/>
                    <a:pt x="110400" y="68076"/>
                  </a:cubicBezTo>
                  <a:cubicBezTo>
                    <a:pt x="109920" y="67307"/>
                    <a:pt x="109920" y="66923"/>
                    <a:pt x="109440" y="66153"/>
                  </a:cubicBezTo>
                  <a:cubicBezTo>
                    <a:pt x="109440" y="65384"/>
                    <a:pt x="108960" y="64230"/>
                    <a:pt x="108000" y="63076"/>
                  </a:cubicBezTo>
                  <a:cubicBezTo>
                    <a:pt x="107520" y="62692"/>
                    <a:pt x="107040" y="62307"/>
                    <a:pt x="106560" y="61923"/>
                  </a:cubicBezTo>
                  <a:cubicBezTo>
                    <a:pt x="106080" y="61923"/>
                    <a:pt x="106080" y="61923"/>
                    <a:pt x="105600" y="61538"/>
                  </a:cubicBezTo>
                  <a:cubicBezTo>
                    <a:pt x="105600" y="61538"/>
                    <a:pt x="105120" y="60769"/>
                    <a:pt x="105120" y="60384"/>
                  </a:cubicBezTo>
                  <a:cubicBezTo>
                    <a:pt x="104640" y="60000"/>
                    <a:pt x="104640" y="59615"/>
                    <a:pt x="104640" y="59615"/>
                  </a:cubicBezTo>
                  <a:cubicBezTo>
                    <a:pt x="104160" y="58846"/>
                    <a:pt x="103680" y="58076"/>
                    <a:pt x="102720" y="57307"/>
                  </a:cubicBezTo>
                  <a:cubicBezTo>
                    <a:pt x="102240" y="56538"/>
                    <a:pt x="101760" y="55769"/>
                    <a:pt x="101760" y="55000"/>
                  </a:cubicBezTo>
                  <a:cubicBezTo>
                    <a:pt x="100800" y="54230"/>
                    <a:pt x="100800" y="53461"/>
                    <a:pt x="101760" y="51923"/>
                  </a:cubicBezTo>
                  <a:cubicBezTo>
                    <a:pt x="101760" y="51923"/>
                    <a:pt x="101760" y="51538"/>
                    <a:pt x="101760" y="51538"/>
                  </a:cubicBezTo>
                  <a:cubicBezTo>
                    <a:pt x="102240" y="50769"/>
                    <a:pt x="102720" y="49230"/>
                    <a:pt x="102240" y="48461"/>
                  </a:cubicBezTo>
                  <a:cubicBezTo>
                    <a:pt x="101760" y="48076"/>
                    <a:pt x="101280" y="47692"/>
                    <a:pt x="100800" y="47307"/>
                  </a:cubicBezTo>
                  <a:cubicBezTo>
                    <a:pt x="100320" y="47307"/>
                    <a:pt x="100320" y="47307"/>
                    <a:pt x="100320" y="47307"/>
                  </a:cubicBezTo>
                  <a:cubicBezTo>
                    <a:pt x="100320" y="47307"/>
                    <a:pt x="100320" y="47307"/>
                    <a:pt x="100320" y="47307"/>
                  </a:cubicBezTo>
                  <a:cubicBezTo>
                    <a:pt x="98880" y="47307"/>
                    <a:pt x="97920" y="48461"/>
                    <a:pt x="96960" y="49615"/>
                  </a:cubicBezTo>
                  <a:cubicBezTo>
                    <a:pt x="96480" y="49615"/>
                    <a:pt x="96000" y="50000"/>
                    <a:pt x="96000" y="50384"/>
                  </a:cubicBezTo>
                  <a:cubicBezTo>
                    <a:pt x="95520" y="50384"/>
                    <a:pt x="95040" y="50769"/>
                    <a:pt x="94080" y="50769"/>
                  </a:cubicBezTo>
                  <a:cubicBezTo>
                    <a:pt x="93120" y="51153"/>
                    <a:pt x="92160" y="51538"/>
                    <a:pt x="91200" y="52307"/>
                  </a:cubicBezTo>
                  <a:cubicBezTo>
                    <a:pt x="90720" y="52692"/>
                    <a:pt x="90720" y="53076"/>
                    <a:pt x="90240" y="53461"/>
                  </a:cubicBezTo>
                  <a:cubicBezTo>
                    <a:pt x="90240" y="53461"/>
                    <a:pt x="89760" y="53846"/>
                    <a:pt x="89280" y="54230"/>
                  </a:cubicBezTo>
                  <a:cubicBezTo>
                    <a:pt x="89280" y="54230"/>
                    <a:pt x="89280" y="54230"/>
                    <a:pt x="89280" y="53846"/>
                  </a:cubicBezTo>
                  <a:cubicBezTo>
                    <a:pt x="88800" y="53461"/>
                    <a:pt x="87840" y="53076"/>
                    <a:pt x="87360" y="52307"/>
                  </a:cubicBezTo>
                  <a:cubicBezTo>
                    <a:pt x="86880" y="51923"/>
                    <a:pt x="86400" y="51538"/>
                    <a:pt x="85920" y="51153"/>
                  </a:cubicBezTo>
                  <a:cubicBezTo>
                    <a:pt x="84960" y="50384"/>
                    <a:pt x="84480" y="49615"/>
                    <a:pt x="84480" y="48846"/>
                  </a:cubicBezTo>
                  <a:cubicBezTo>
                    <a:pt x="84480" y="48846"/>
                    <a:pt x="84480" y="48846"/>
                    <a:pt x="84480" y="48846"/>
                  </a:cubicBezTo>
                  <a:cubicBezTo>
                    <a:pt x="84480" y="48846"/>
                    <a:pt x="84480" y="48846"/>
                    <a:pt x="85440" y="48846"/>
                  </a:cubicBezTo>
                  <a:cubicBezTo>
                    <a:pt x="85440" y="48846"/>
                    <a:pt x="85920" y="48846"/>
                    <a:pt x="86400" y="48846"/>
                  </a:cubicBezTo>
                  <a:cubicBezTo>
                    <a:pt x="86880" y="48846"/>
                    <a:pt x="87360" y="48846"/>
                    <a:pt x="87840" y="48846"/>
                  </a:cubicBezTo>
                  <a:cubicBezTo>
                    <a:pt x="88320" y="48846"/>
                    <a:pt x="88320" y="48846"/>
                    <a:pt x="88800" y="48846"/>
                  </a:cubicBezTo>
                  <a:cubicBezTo>
                    <a:pt x="89760" y="48846"/>
                    <a:pt x="89760" y="48846"/>
                    <a:pt x="89760" y="48846"/>
                  </a:cubicBezTo>
                  <a:cubicBezTo>
                    <a:pt x="89760" y="48076"/>
                    <a:pt x="89760" y="48076"/>
                    <a:pt x="89760" y="48076"/>
                  </a:cubicBezTo>
                  <a:cubicBezTo>
                    <a:pt x="90240" y="46923"/>
                    <a:pt x="89280" y="44230"/>
                    <a:pt x="87840" y="43461"/>
                  </a:cubicBezTo>
                  <a:cubicBezTo>
                    <a:pt x="86880" y="43076"/>
                    <a:pt x="85440" y="42692"/>
                    <a:pt x="84000" y="42692"/>
                  </a:cubicBezTo>
                  <a:cubicBezTo>
                    <a:pt x="84000" y="42692"/>
                    <a:pt x="82560" y="42692"/>
                    <a:pt x="82560" y="42692"/>
                  </a:cubicBezTo>
                  <a:cubicBezTo>
                    <a:pt x="82080" y="42692"/>
                    <a:pt x="81600" y="42692"/>
                    <a:pt x="81600" y="42692"/>
                  </a:cubicBezTo>
                  <a:cubicBezTo>
                    <a:pt x="80160" y="42692"/>
                    <a:pt x="79680" y="42307"/>
                    <a:pt x="78720" y="40769"/>
                  </a:cubicBezTo>
                  <a:cubicBezTo>
                    <a:pt x="77280" y="38461"/>
                    <a:pt x="75360" y="36538"/>
                    <a:pt x="71520" y="36538"/>
                  </a:cubicBezTo>
                  <a:cubicBezTo>
                    <a:pt x="70560" y="36538"/>
                    <a:pt x="70080" y="36538"/>
                    <a:pt x="69120" y="36923"/>
                  </a:cubicBezTo>
                  <a:cubicBezTo>
                    <a:pt x="68640" y="36923"/>
                    <a:pt x="68640" y="36923"/>
                    <a:pt x="68640" y="36923"/>
                  </a:cubicBezTo>
                  <a:cubicBezTo>
                    <a:pt x="68160" y="36923"/>
                    <a:pt x="67680" y="36923"/>
                    <a:pt x="67680" y="36923"/>
                  </a:cubicBezTo>
                  <a:cubicBezTo>
                    <a:pt x="67200" y="36923"/>
                    <a:pt x="67200" y="36538"/>
                    <a:pt x="66720" y="36153"/>
                  </a:cubicBezTo>
                  <a:cubicBezTo>
                    <a:pt x="66240" y="35769"/>
                    <a:pt x="66240" y="35769"/>
                    <a:pt x="66240" y="35769"/>
                  </a:cubicBezTo>
                  <a:cubicBezTo>
                    <a:pt x="65760" y="34615"/>
                    <a:pt x="64800" y="33846"/>
                    <a:pt x="62880" y="33076"/>
                  </a:cubicBezTo>
                  <a:cubicBezTo>
                    <a:pt x="61440" y="32307"/>
                    <a:pt x="60000" y="32307"/>
                    <a:pt x="58080" y="31923"/>
                  </a:cubicBezTo>
                  <a:cubicBezTo>
                    <a:pt x="58080" y="31923"/>
                    <a:pt x="58080" y="31923"/>
                    <a:pt x="58080" y="31923"/>
                  </a:cubicBezTo>
                  <a:cubicBezTo>
                    <a:pt x="57600" y="31923"/>
                    <a:pt x="57120" y="31538"/>
                    <a:pt x="56160" y="31538"/>
                  </a:cubicBezTo>
                  <a:cubicBezTo>
                    <a:pt x="54720" y="31538"/>
                    <a:pt x="54240" y="31923"/>
                    <a:pt x="53760" y="32307"/>
                  </a:cubicBezTo>
                  <a:cubicBezTo>
                    <a:pt x="52800" y="33076"/>
                    <a:pt x="53280" y="33846"/>
                    <a:pt x="53760" y="34615"/>
                  </a:cubicBezTo>
                  <a:cubicBezTo>
                    <a:pt x="54240" y="34615"/>
                    <a:pt x="54240" y="34615"/>
                    <a:pt x="54240" y="34615"/>
                  </a:cubicBezTo>
                  <a:cubicBezTo>
                    <a:pt x="54240" y="35000"/>
                    <a:pt x="54240" y="35000"/>
                    <a:pt x="54240" y="35384"/>
                  </a:cubicBezTo>
                  <a:cubicBezTo>
                    <a:pt x="54240" y="35384"/>
                    <a:pt x="53760" y="35000"/>
                    <a:pt x="53760" y="35000"/>
                  </a:cubicBezTo>
                  <a:cubicBezTo>
                    <a:pt x="53280" y="35000"/>
                    <a:pt x="52800" y="35000"/>
                    <a:pt x="52320" y="35000"/>
                  </a:cubicBezTo>
                  <a:cubicBezTo>
                    <a:pt x="49440" y="35000"/>
                    <a:pt x="47040" y="34615"/>
                    <a:pt x="46080" y="32692"/>
                  </a:cubicBezTo>
                  <a:cubicBezTo>
                    <a:pt x="46080" y="31923"/>
                    <a:pt x="46080" y="31923"/>
                    <a:pt x="47040" y="31153"/>
                  </a:cubicBezTo>
                  <a:cubicBezTo>
                    <a:pt x="47520" y="31153"/>
                    <a:pt x="48000" y="30769"/>
                    <a:pt x="48480" y="30769"/>
                  </a:cubicBezTo>
                  <a:cubicBezTo>
                    <a:pt x="50880" y="29615"/>
                    <a:pt x="51360" y="27692"/>
                    <a:pt x="49920" y="26153"/>
                  </a:cubicBezTo>
                  <a:cubicBezTo>
                    <a:pt x="48960" y="25000"/>
                    <a:pt x="48000" y="24615"/>
                    <a:pt x="47040" y="24615"/>
                  </a:cubicBezTo>
                  <a:cubicBezTo>
                    <a:pt x="46080" y="24615"/>
                    <a:pt x="45120" y="25000"/>
                    <a:pt x="44640" y="25384"/>
                  </a:cubicBezTo>
                  <a:cubicBezTo>
                    <a:pt x="44160" y="25769"/>
                    <a:pt x="44160" y="25769"/>
                    <a:pt x="44160" y="25769"/>
                  </a:cubicBezTo>
                  <a:cubicBezTo>
                    <a:pt x="43680" y="25769"/>
                    <a:pt x="43200" y="26153"/>
                    <a:pt x="42720" y="26153"/>
                  </a:cubicBezTo>
                  <a:cubicBezTo>
                    <a:pt x="41280" y="26538"/>
                    <a:pt x="39840" y="26923"/>
                    <a:pt x="39360" y="27692"/>
                  </a:cubicBezTo>
                  <a:cubicBezTo>
                    <a:pt x="38880" y="28461"/>
                    <a:pt x="38880" y="28846"/>
                    <a:pt x="38880" y="29230"/>
                  </a:cubicBezTo>
                  <a:cubicBezTo>
                    <a:pt x="38400" y="28846"/>
                    <a:pt x="37440" y="28461"/>
                    <a:pt x="36960" y="28461"/>
                  </a:cubicBezTo>
                  <a:cubicBezTo>
                    <a:pt x="36480" y="28076"/>
                    <a:pt x="36000" y="28076"/>
                    <a:pt x="36000" y="28076"/>
                  </a:cubicBezTo>
                  <a:cubicBezTo>
                    <a:pt x="35040" y="27692"/>
                    <a:pt x="33600" y="27307"/>
                    <a:pt x="33120" y="26923"/>
                  </a:cubicBezTo>
                  <a:cubicBezTo>
                    <a:pt x="33120" y="26923"/>
                    <a:pt x="33120" y="26538"/>
                    <a:pt x="33120" y="26153"/>
                  </a:cubicBezTo>
                  <a:cubicBezTo>
                    <a:pt x="33600" y="25000"/>
                    <a:pt x="33600" y="23846"/>
                    <a:pt x="32160" y="22692"/>
                  </a:cubicBezTo>
                  <a:cubicBezTo>
                    <a:pt x="31680" y="21923"/>
                    <a:pt x="30720" y="21153"/>
                    <a:pt x="29760" y="20384"/>
                  </a:cubicBezTo>
                  <a:cubicBezTo>
                    <a:pt x="28800" y="19230"/>
                    <a:pt x="27840" y="18461"/>
                    <a:pt x="26880" y="17307"/>
                  </a:cubicBezTo>
                  <a:cubicBezTo>
                    <a:pt x="25920" y="16923"/>
                    <a:pt x="25920" y="16153"/>
                    <a:pt x="25440" y="15000"/>
                  </a:cubicBezTo>
                  <a:cubicBezTo>
                    <a:pt x="25440" y="14615"/>
                    <a:pt x="25440" y="13846"/>
                    <a:pt x="24960" y="13076"/>
                  </a:cubicBezTo>
                  <a:cubicBezTo>
                    <a:pt x="24480" y="12692"/>
                    <a:pt x="24000" y="11923"/>
                    <a:pt x="23520" y="11538"/>
                  </a:cubicBezTo>
                  <a:cubicBezTo>
                    <a:pt x="23520" y="11153"/>
                    <a:pt x="23040" y="10769"/>
                    <a:pt x="22560" y="10384"/>
                  </a:cubicBezTo>
                  <a:cubicBezTo>
                    <a:pt x="24480" y="10000"/>
                    <a:pt x="25440" y="7692"/>
                    <a:pt x="25920" y="4230"/>
                  </a:cubicBezTo>
                  <a:cubicBezTo>
                    <a:pt x="25920" y="4230"/>
                    <a:pt x="25920" y="3846"/>
                    <a:pt x="25920" y="3846"/>
                  </a:cubicBezTo>
                  <a:cubicBezTo>
                    <a:pt x="26400" y="2692"/>
                    <a:pt x="25920" y="1538"/>
                    <a:pt x="25440" y="769"/>
                  </a:cubicBezTo>
                  <a:cubicBezTo>
                    <a:pt x="24960" y="384"/>
                    <a:pt x="24000" y="0"/>
                    <a:pt x="22560" y="0"/>
                  </a:cubicBezTo>
                  <a:cubicBezTo>
                    <a:pt x="22560" y="0"/>
                    <a:pt x="22080" y="0"/>
                    <a:pt x="21600" y="0"/>
                  </a:cubicBezTo>
                  <a:cubicBezTo>
                    <a:pt x="19200" y="384"/>
                    <a:pt x="17760" y="769"/>
                    <a:pt x="15840" y="769"/>
                  </a:cubicBezTo>
                  <a:cubicBezTo>
                    <a:pt x="13920" y="769"/>
                    <a:pt x="12960" y="1538"/>
                    <a:pt x="12480" y="2307"/>
                  </a:cubicBezTo>
                  <a:cubicBezTo>
                    <a:pt x="12000" y="2692"/>
                    <a:pt x="12000" y="3076"/>
                    <a:pt x="11520" y="3076"/>
                  </a:cubicBezTo>
                  <a:cubicBezTo>
                    <a:pt x="11040" y="3076"/>
                    <a:pt x="11040" y="3076"/>
                    <a:pt x="10560" y="3076"/>
                  </a:cubicBezTo>
                  <a:cubicBezTo>
                    <a:pt x="10080" y="3076"/>
                    <a:pt x="9120" y="3076"/>
                    <a:pt x="8160" y="2692"/>
                  </a:cubicBezTo>
                  <a:cubicBezTo>
                    <a:pt x="7680" y="2307"/>
                    <a:pt x="6720" y="2307"/>
                    <a:pt x="5760" y="1923"/>
                  </a:cubicBezTo>
                  <a:cubicBezTo>
                    <a:pt x="5760" y="1923"/>
                    <a:pt x="5280" y="1923"/>
                    <a:pt x="5280" y="1923"/>
                  </a:cubicBezTo>
                  <a:cubicBezTo>
                    <a:pt x="3840" y="1923"/>
                    <a:pt x="1920" y="2307"/>
                    <a:pt x="960" y="3461"/>
                  </a:cubicBezTo>
                  <a:cubicBezTo>
                    <a:pt x="0" y="3846"/>
                    <a:pt x="0" y="4615"/>
                    <a:pt x="0" y="5384"/>
                  </a:cubicBezTo>
                  <a:cubicBezTo>
                    <a:pt x="0" y="6923"/>
                    <a:pt x="1920" y="7692"/>
                    <a:pt x="2880" y="8461"/>
                  </a:cubicBezTo>
                  <a:cubicBezTo>
                    <a:pt x="3360" y="8461"/>
                    <a:pt x="3840" y="8846"/>
                    <a:pt x="3840" y="8846"/>
                  </a:cubicBezTo>
                  <a:cubicBezTo>
                    <a:pt x="4800" y="9615"/>
                    <a:pt x="5760" y="10384"/>
                    <a:pt x="6720" y="11538"/>
                  </a:cubicBezTo>
                  <a:cubicBezTo>
                    <a:pt x="7200" y="12307"/>
                    <a:pt x="8160" y="13076"/>
                    <a:pt x="9120" y="13846"/>
                  </a:cubicBezTo>
                  <a:cubicBezTo>
                    <a:pt x="10080" y="14615"/>
                    <a:pt x="11040" y="15000"/>
                    <a:pt x="12000" y="15384"/>
                  </a:cubicBezTo>
                  <a:cubicBezTo>
                    <a:pt x="13440" y="16538"/>
                    <a:pt x="14880" y="17307"/>
                    <a:pt x="15360" y="18076"/>
                  </a:cubicBezTo>
                  <a:cubicBezTo>
                    <a:pt x="15840" y="18461"/>
                    <a:pt x="15840" y="18846"/>
                    <a:pt x="16320" y="19615"/>
                  </a:cubicBezTo>
                  <a:cubicBezTo>
                    <a:pt x="16800" y="20384"/>
                    <a:pt x="16800" y="21538"/>
                    <a:pt x="18240" y="22307"/>
                  </a:cubicBezTo>
                  <a:cubicBezTo>
                    <a:pt x="19680" y="23461"/>
                    <a:pt x="20160" y="23846"/>
                    <a:pt x="20640" y="25384"/>
                  </a:cubicBezTo>
                  <a:cubicBezTo>
                    <a:pt x="21600" y="28076"/>
                    <a:pt x="23520" y="30769"/>
                    <a:pt x="25920" y="32692"/>
                  </a:cubicBezTo>
                  <a:cubicBezTo>
                    <a:pt x="26400" y="33076"/>
                    <a:pt x="26400" y="33076"/>
                    <a:pt x="26400" y="33076"/>
                  </a:cubicBezTo>
                  <a:cubicBezTo>
                    <a:pt x="28320" y="34615"/>
                    <a:pt x="30720" y="36538"/>
                    <a:pt x="31200" y="38846"/>
                  </a:cubicBezTo>
                  <a:cubicBezTo>
                    <a:pt x="31680" y="41153"/>
                    <a:pt x="30720" y="45000"/>
                    <a:pt x="29280" y="45769"/>
                  </a:cubicBezTo>
                  <a:cubicBezTo>
                    <a:pt x="29280" y="45384"/>
                    <a:pt x="28800" y="45384"/>
                    <a:pt x="28800" y="45384"/>
                  </a:cubicBezTo>
                  <a:cubicBezTo>
                    <a:pt x="27840" y="45000"/>
                    <a:pt x="27360" y="44615"/>
                    <a:pt x="26400" y="44615"/>
                  </a:cubicBezTo>
                  <a:cubicBezTo>
                    <a:pt x="25920" y="44615"/>
                    <a:pt x="25920" y="44615"/>
                    <a:pt x="25440" y="45000"/>
                  </a:cubicBezTo>
                  <a:cubicBezTo>
                    <a:pt x="24480" y="45384"/>
                    <a:pt x="24000" y="45769"/>
                    <a:pt x="24000" y="46153"/>
                  </a:cubicBezTo>
                  <a:cubicBezTo>
                    <a:pt x="23520" y="47307"/>
                    <a:pt x="24480" y="48461"/>
                    <a:pt x="25440" y="48846"/>
                  </a:cubicBezTo>
                  <a:cubicBezTo>
                    <a:pt x="25440" y="49230"/>
                    <a:pt x="25440" y="49230"/>
                    <a:pt x="25440" y="49230"/>
                  </a:cubicBezTo>
                  <a:cubicBezTo>
                    <a:pt x="25920" y="49615"/>
                    <a:pt x="26880" y="50000"/>
                    <a:pt x="27360" y="50384"/>
                  </a:cubicBezTo>
                  <a:cubicBezTo>
                    <a:pt x="28320" y="51538"/>
                    <a:pt x="29760" y="52692"/>
                    <a:pt x="30720" y="53461"/>
                  </a:cubicBezTo>
                  <a:cubicBezTo>
                    <a:pt x="30720" y="53846"/>
                    <a:pt x="30720" y="53846"/>
                    <a:pt x="30720" y="54230"/>
                  </a:cubicBezTo>
                  <a:cubicBezTo>
                    <a:pt x="30720" y="55000"/>
                    <a:pt x="30720" y="55769"/>
                    <a:pt x="31680" y="56538"/>
                  </a:cubicBezTo>
                  <a:cubicBezTo>
                    <a:pt x="32160" y="56923"/>
                    <a:pt x="32640" y="57692"/>
                    <a:pt x="33600" y="57692"/>
                  </a:cubicBezTo>
                  <a:cubicBezTo>
                    <a:pt x="34080" y="57692"/>
                    <a:pt x="34560" y="57307"/>
                    <a:pt x="35040" y="57307"/>
                  </a:cubicBezTo>
                  <a:cubicBezTo>
                    <a:pt x="35040" y="57307"/>
                    <a:pt x="35040" y="57692"/>
                    <a:pt x="35040" y="57692"/>
                  </a:cubicBezTo>
                  <a:cubicBezTo>
                    <a:pt x="34080" y="60000"/>
                    <a:pt x="35520" y="61153"/>
                    <a:pt x="36960" y="62307"/>
                  </a:cubicBezTo>
                  <a:cubicBezTo>
                    <a:pt x="37440" y="62692"/>
                    <a:pt x="37920" y="63076"/>
                    <a:pt x="38400" y="63461"/>
                  </a:cubicBezTo>
                  <a:cubicBezTo>
                    <a:pt x="38400" y="63846"/>
                    <a:pt x="38880" y="64230"/>
                    <a:pt x="38880" y="64615"/>
                  </a:cubicBezTo>
                  <a:cubicBezTo>
                    <a:pt x="39360" y="65384"/>
                    <a:pt x="39360" y="66153"/>
                    <a:pt x="40800" y="66923"/>
                  </a:cubicBezTo>
                  <a:cubicBezTo>
                    <a:pt x="41280" y="67307"/>
                    <a:pt x="41760" y="67692"/>
                    <a:pt x="42720" y="67692"/>
                  </a:cubicBezTo>
                  <a:cubicBezTo>
                    <a:pt x="42720" y="67692"/>
                    <a:pt x="42720" y="67307"/>
                    <a:pt x="42720" y="67307"/>
                  </a:cubicBezTo>
                  <a:cubicBezTo>
                    <a:pt x="42720" y="67692"/>
                    <a:pt x="41760" y="68076"/>
                    <a:pt x="41760" y="68076"/>
                  </a:cubicBezTo>
                  <a:cubicBezTo>
                    <a:pt x="42240" y="68846"/>
                    <a:pt x="42240" y="68846"/>
                    <a:pt x="42240" y="68846"/>
                  </a:cubicBezTo>
                  <a:cubicBezTo>
                    <a:pt x="43200" y="70000"/>
                    <a:pt x="43680" y="70769"/>
                    <a:pt x="44640" y="71538"/>
                  </a:cubicBezTo>
                  <a:cubicBezTo>
                    <a:pt x="45120" y="71923"/>
                    <a:pt x="45600" y="72692"/>
                    <a:pt x="46080" y="73461"/>
                  </a:cubicBezTo>
                  <a:cubicBezTo>
                    <a:pt x="46560" y="73846"/>
                    <a:pt x="46560" y="74230"/>
                    <a:pt x="47040" y="74230"/>
                  </a:cubicBezTo>
                  <a:cubicBezTo>
                    <a:pt x="47520" y="75384"/>
                    <a:pt x="48000" y="76153"/>
                    <a:pt x="48960" y="77307"/>
                  </a:cubicBezTo>
                  <a:cubicBezTo>
                    <a:pt x="51360" y="79230"/>
                    <a:pt x="52800" y="81538"/>
                    <a:pt x="55200" y="83846"/>
                  </a:cubicBezTo>
                  <a:cubicBezTo>
                    <a:pt x="55200" y="84230"/>
                    <a:pt x="55680" y="84615"/>
                    <a:pt x="55680" y="85000"/>
                  </a:cubicBezTo>
                  <a:cubicBezTo>
                    <a:pt x="56640" y="85769"/>
                    <a:pt x="57120" y="86538"/>
                    <a:pt x="58080" y="87307"/>
                  </a:cubicBezTo>
                  <a:cubicBezTo>
                    <a:pt x="61920" y="90384"/>
                    <a:pt x="64320" y="93076"/>
                    <a:pt x="66720" y="96923"/>
                  </a:cubicBezTo>
                  <a:cubicBezTo>
                    <a:pt x="67200" y="97307"/>
                    <a:pt x="67200" y="97307"/>
                    <a:pt x="67200" y="97307"/>
                  </a:cubicBezTo>
                  <a:cubicBezTo>
                    <a:pt x="68160" y="98461"/>
                    <a:pt x="69120" y="99615"/>
                    <a:pt x="70560" y="100769"/>
                  </a:cubicBezTo>
                  <a:cubicBezTo>
                    <a:pt x="71040" y="101153"/>
                    <a:pt x="71520" y="101923"/>
                    <a:pt x="72000" y="102692"/>
                  </a:cubicBezTo>
                  <a:cubicBezTo>
                    <a:pt x="72480" y="103461"/>
                    <a:pt x="72960" y="104230"/>
                    <a:pt x="73920" y="105000"/>
                  </a:cubicBezTo>
                  <a:cubicBezTo>
                    <a:pt x="75840" y="106923"/>
                    <a:pt x="76800" y="109230"/>
                    <a:pt x="78240" y="111923"/>
                  </a:cubicBezTo>
                  <a:cubicBezTo>
                    <a:pt x="78720" y="113076"/>
                    <a:pt x="79200" y="114230"/>
                    <a:pt x="80160" y="115769"/>
                  </a:cubicBezTo>
                  <a:cubicBezTo>
                    <a:pt x="80160" y="116153"/>
                    <a:pt x="80640" y="116153"/>
                    <a:pt x="80640" y="116538"/>
                  </a:cubicBezTo>
                  <a:cubicBezTo>
                    <a:pt x="81120" y="117307"/>
                    <a:pt x="81120" y="118461"/>
                    <a:pt x="82560" y="119230"/>
                  </a:cubicBezTo>
                  <a:cubicBezTo>
                    <a:pt x="83520" y="119615"/>
                    <a:pt x="84960" y="120000"/>
                    <a:pt x="85920" y="120000"/>
                  </a:cubicBezTo>
                  <a:cubicBezTo>
                    <a:pt x="86400" y="120000"/>
                    <a:pt x="87360" y="120000"/>
                    <a:pt x="87840" y="120000"/>
                  </a:cubicBezTo>
                  <a:cubicBezTo>
                    <a:pt x="89280" y="119615"/>
                    <a:pt x="90240" y="118846"/>
                    <a:pt x="90720" y="118076"/>
                  </a:cubicBezTo>
                  <a:cubicBezTo>
                    <a:pt x="91680" y="116153"/>
                    <a:pt x="90240" y="113846"/>
                    <a:pt x="89280" y="112692"/>
                  </a:cubicBezTo>
                  <a:cubicBezTo>
                    <a:pt x="88320" y="111923"/>
                    <a:pt x="87840" y="111153"/>
                    <a:pt x="86880" y="110000"/>
                  </a:cubicBezTo>
                  <a:cubicBezTo>
                    <a:pt x="85920" y="109230"/>
                    <a:pt x="84960" y="108461"/>
                    <a:pt x="84480" y="107307"/>
                  </a:cubicBezTo>
                  <a:cubicBezTo>
                    <a:pt x="84000" y="106923"/>
                    <a:pt x="84000" y="106923"/>
                    <a:pt x="84000" y="106923"/>
                  </a:cubicBezTo>
                  <a:cubicBezTo>
                    <a:pt x="83520" y="106538"/>
                    <a:pt x="83520" y="106538"/>
                    <a:pt x="84000" y="106153"/>
                  </a:cubicBezTo>
                  <a:cubicBezTo>
                    <a:pt x="84000" y="106153"/>
                    <a:pt x="84000" y="105769"/>
                    <a:pt x="84000" y="105769"/>
                  </a:cubicBezTo>
                  <a:cubicBezTo>
                    <a:pt x="84480" y="105769"/>
                    <a:pt x="84960" y="106153"/>
                    <a:pt x="85440" y="106153"/>
                  </a:cubicBezTo>
                  <a:cubicBezTo>
                    <a:pt x="86400" y="106538"/>
                    <a:pt x="86880" y="106923"/>
                    <a:pt x="87840" y="108076"/>
                  </a:cubicBezTo>
                  <a:cubicBezTo>
                    <a:pt x="87840" y="108461"/>
                    <a:pt x="88320" y="109230"/>
                    <a:pt x="89280" y="110000"/>
                  </a:cubicBezTo>
                  <a:cubicBezTo>
                    <a:pt x="90240" y="110384"/>
                    <a:pt x="93120" y="111923"/>
                    <a:pt x="95040" y="111923"/>
                  </a:cubicBezTo>
                  <a:cubicBezTo>
                    <a:pt x="95520" y="111923"/>
                    <a:pt x="96000" y="111923"/>
                    <a:pt x="96000" y="111923"/>
                  </a:cubicBezTo>
                  <a:cubicBezTo>
                    <a:pt x="96960" y="111538"/>
                    <a:pt x="97440" y="111153"/>
                    <a:pt x="97440" y="110384"/>
                  </a:cubicBezTo>
                  <a:cubicBezTo>
                    <a:pt x="97440" y="110000"/>
                    <a:pt x="97440" y="109615"/>
                    <a:pt x="96960" y="109230"/>
                  </a:cubicBezTo>
                  <a:cubicBezTo>
                    <a:pt x="97440" y="109230"/>
                    <a:pt x="97920" y="109230"/>
                    <a:pt x="97920" y="109230"/>
                  </a:cubicBezTo>
                  <a:cubicBezTo>
                    <a:pt x="97440" y="110384"/>
                    <a:pt x="97920" y="111153"/>
                    <a:pt x="98400" y="111538"/>
                  </a:cubicBezTo>
                  <a:cubicBezTo>
                    <a:pt x="98880" y="112307"/>
                    <a:pt x="99840" y="112692"/>
                    <a:pt x="101280" y="112692"/>
                  </a:cubicBezTo>
                  <a:cubicBezTo>
                    <a:pt x="101760" y="112692"/>
                    <a:pt x="102720" y="112307"/>
                    <a:pt x="103680" y="112307"/>
                  </a:cubicBezTo>
                  <a:cubicBezTo>
                    <a:pt x="103680" y="112307"/>
                    <a:pt x="104160" y="112307"/>
                    <a:pt x="104160" y="112307"/>
                  </a:cubicBezTo>
                  <a:cubicBezTo>
                    <a:pt x="104640" y="112307"/>
                    <a:pt x="104640" y="112307"/>
                    <a:pt x="105120" y="112307"/>
                  </a:cubicBezTo>
                  <a:cubicBezTo>
                    <a:pt x="106080" y="112307"/>
                    <a:pt x="106080" y="112307"/>
                    <a:pt x="106080" y="112307"/>
                  </a:cubicBezTo>
                  <a:cubicBezTo>
                    <a:pt x="106080" y="111538"/>
                    <a:pt x="106080" y="111538"/>
                    <a:pt x="106080" y="111538"/>
                  </a:cubicBezTo>
                  <a:cubicBezTo>
                    <a:pt x="109440" y="110769"/>
                    <a:pt x="112320" y="108846"/>
                    <a:pt x="114720" y="107307"/>
                  </a:cubicBezTo>
                  <a:cubicBezTo>
                    <a:pt x="115200" y="106923"/>
                    <a:pt x="115680" y="106923"/>
                    <a:pt x="116160" y="106538"/>
                  </a:cubicBezTo>
                  <a:cubicBezTo>
                    <a:pt x="117120" y="105769"/>
                    <a:pt x="118080" y="105000"/>
                    <a:pt x="119040" y="104615"/>
                  </a:cubicBezTo>
                  <a:cubicBezTo>
                    <a:pt x="120000" y="104230"/>
                    <a:pt x="120000" y="104230"/>
                    <a:pt x="120000" y="104230"/>
                  </a:cubicBezTo>
                  <a:lnTo>
                    <a:pt x="119040" y="103076"/>
                  </a:lnTo>
                  <a:close/>
                  <a:moveTo>
                    <a:pt x="104160" y="83461"/>
                  </a:moveTo>
                  <a:cubicBezTo>
                    <a:pt x="105600" y="83461"/>
                    <a:pt x="106560" y="84230"/>
                    <a:pt x="107520" y="85000"/>
                  </a:cubicBezTo>
                  <a:cubicBezTo>
                    <a:pt x="107040" y="85000"/>
                    <a:pt x="106080" y="85000"/>
                    <a:pt x="105120" y="85000"/>
                  </a:cubicBezTo>
                  <a:cubicBezTo>
                    <a:pt x="104160" y="85000"/>
                    <a:pt x="102240" y="85000"/>
                    <a:pt x="102240" y="84615"/>
                  </a:cubicBezTo>
                  <a:cubicBezTo>
                    <a:pt x="101760" y="84230"/>
                    <a:pt x="101760" y="83846"/>
                    <a:pt x="102240" y="83846"/>
                  </a:cubicBezTo>
                  <a:cubicBezTo>
                    <a:pt x="102240" y="83461"/>
                    <a:pt x="103200" y="83076"/>
                    <a:pt x="103680" y="83076"/>
                  </a:cubicBezTo>
                  <a:cubicBezTo>
                    <a:pt x="103680" y="83076"/>
                    <a:pt x="104160" y="83076"/>
                    <a:pt x="104160" y="83461"/>
                  </a:cubicBezTo>
                  <a:close/>
                  <a:moveTo>
                    <a:pt x="51360" y="60000"/>
                  </a:moveTo>
                  <a:cubicBezTo>
                    <a:pt x="51360" y="60000"/>
                    <a:pt x="51360" y="60000"/>
                    <a:pt x="51360" y="60000"/>
                  </a:cubicBezTo>
                  <a:cubicBezTo>
                    <a:pt x="50400" y="60384"/>
                    <a:pt x="50400" y="60384"/>
                    <a:pt x="49440" y="60384"/>
                  </a:cubicBezTo>
                  <a:cubicBezTo>
                    <a:pt x="48960" y="60384"/>
                    <a:pt x="48480" y="60769"/>
                    <a:pt x="48480" y="60769"/>
                  </a:cubicBezTo>
                  <a:cubicBezTo>
                    <a:pt x="48480" y="60384"/>
                    <a:pt x="48480" y="60384"/>
                    <a:pt x="48480" y="60384"/>
                  </a:cubicBezTo>
                  <a:cubicBezTo>
                    <a:pt x="48960" y="60384"/>
                    <a:pt x="49440" y="60000"/>
                    <a:pt x="49440" y="60000"/>
                  </a:cubicBezTo>
                  <a:cubicBezTo>
                    <a:pt x="49920" y="60000"/>
                    <a:pt x="49920" y="60000"/>
                    <a:pt x="50400" y="60000"/>
                  </a:cubicBezTo>
                  <a:cubicBezTo>
                    <a:pt x="50880" y="60000"/>
                    <a:pt x="51360" y="60000"/>
                    <a:pt x="51360" y="60000"/>
                  </a:cubicBezTo>
                  <a:close/>
                  <a:moveTo>
                    <a:pt x="46560" y="61538"/>
                  </a:moveTo>
                  <a:cubicBezTo>
                    <a:pt x="45600" y="62307"/>
                    <a:pt x="45120" y="63076"/>
                    <a:pt x="44640" y="63846"/>
                  </a:cubicBezTo>
                  <a:cubicBezTo>
                    <a:pt x="44640" y="62307"/>
                    <a:pt x="45120" y="61923"/>
                    <a:pt x="46560" y="61538"/>
                  </a:cubicBezTo>
                  <a:close/>
                  <a:moveTo>
                    <a:pt x="39360" y="30769"/>
                  </a:moveTo>
                  <a:cubicBezTo>
                    <a:pt x="39360" y="31153"/>
                    <a:pt x="39840" y="31153"/>
                    <a:pt x="39840" y="31538"/>
                  </a:cubicBezTo>
                  <a:cubicBezTo>
                    <a:pt x="40320" y="31538"/>
                    <a:pt x="40320" y="31923"/>
                    <a:pt x="40800" y="32307"/>
                  </a:cubicBezTo>
                  <a:cubicBezTo>
                    <a:pt x="40800" y="33076"/>
                    <a:pt x="40800" y="34615"/>
                    <a:pt x="39840" y="35384"/>
                  </a:cubicBezTo>
                  <a:cubicBezTo>
                    <a:pt x="39840" y="35384"/>
                    <a:pt x="39360" y="35769"/>
                    <a:pt x="38880" y="35769"/>
                  </a:cubicBezTo>
                  <a:cubicBezTo>
                    <a:pt x="38880" y="35769"/>
                    <a:pt x="37920" y="35384"/>
                    <a:pt x="37920" y="35000"/>
                  </a:cubicBezTo>
                  <a:cubicBezTo>
                    <a:pt x="37440" y="34230"/>
                    <a:pt x="37920" y="33461"/>
                    <a:pt x="38400" y="32692"/>
                  </a:cubicBezTo>
                  <a:cubicBezTo>
                    <a:pt x="38880" y="32307"/>
                    <a:pt x="39360" y="31538"/>
                    <a:pt x="39360" y="30769"/>
                  </a:cubicBezTo>
                  <a:close/>
                  <a:moveTo>
                    <a:pt x="19200" y="7692"/>
                  </a:moveTo>
                  <a:cubicBezTo>
                    <a:pt x="19680" y="7692"/>
                    <a:pt x="20160" y="8076"/>
                    <a:pt x="20160" y="8461"/>
                  </a:cubicBezTo>
                  <a:cubicBezTo>
                    <a:pt x="20160" y="8461"/>
                    <a:pt x="20160" y="8461"/>
                    <a:pt x="20160" y="8461"/>
                  </a:cubicBezTo>
                  <a:cubicBezTo>
                    <a:pt x="20160" y="8846"/>
                    <a:pt x="20160" y="8846"/>
                    <a:pt x="20640" y="9230"/>
                  </a:cubicBezTo>
                  <a:cubicBezTo>
                    <a:pt x="19680" y="9230"/>
                    <a:pt x="19200" y="9615"/>
                    <a:pt x="18720" y="10000"/>
                  </a:cubicBezTo>
                  <a:cubicBezTo>
                    <a:pt x="18720" y="10000"/>
                    <a:pt x="18240" y="10384"/>
                    <a:pt x="18240" y="10384"/>
                  </a:cubicBezTo>
                  <a:cubicBezTo>
                    <a:pt x="18240" y="10384"/>
                    <a:pt x="17760" y="10000"/>
                    <a:pt x="18240" y="8846"/>
                  </a:cubicBezTo>
                  <a:cubicBezTo>
                    <a:pt x="18240" y="8076"/>
                    <a:pt x="18720" y="7692"/>
                    <a:pt x="19200" y="7692"/>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18" name="Shape 3218"/>
            <p:cNvSpPr/>
            <p:nvPr/>
          </p:nvSpPr>
          <p:spPr>
            <a:xfrm>
              <a:off x="3700" y="981"/>
              <a:ext cx="26" cy="25"/>
            </a:xfrm>
            <a:custGeom>
              <a:avLst/>
              <a:gdLst/>
              <a:ahLst/>
              <a:cxnLst/>
              <a:rect l="0" t="0" r="0" b="0"/>
              <a:pathLst>
                <a:path w="120000" h="120000" extrusionOk="0">
                  <a:moveTo>
                    <a:pt x="18461" y="80000"/>
                  </a:moveTo>
                  <a:cubicBezTo>
                    <a:pt x="18461" y="80000"/>
                    <a:pt x="18461" y="80000"/>
                    <a:pt x="18461" y="80000"/>
                  </a:cubicBezTo>
                  <a:cubicBezTo>
                    <a:pt x="27692" y="90000"/>
                    <a:pt x="27692" y="120000"/>
                    <a:pt x="55384" y="120000"/>
                  </a:cubicBezTo>
                  <a:cubicBezTo>
                    <a:pt x="64615" y="120000"/>
                    <a:pt x="73846" y="120000"/>
                    <a:pt x="73846" y="120000"/>
                  </a:cubicBezTo>
                  <a:cubicBezTo>
                    <a:pt x="92307" y="110000"/>
                    <a:pt x="101538" y="100000"/>
                    <a:pt x="110769" y="80000"/>
                  </a:cubicBezTo>
                  <a:cubicBezTo>
                    <a:pt x="120000" y="60000"/>
                    <a:pt x="120000" y="50000"/>
                    <a:pt x="110769" y="40000"/>
                  </a:cubicBezTo>
                  <a:cubicBezTo>
                    <a:pt x="101538" y="10000"/>
                    <a:pt x="64615" y="0"/>
                    <a:pt x="46153" y="0"/>
                  </a:cubicBezTo>
                  <a:cubicBezTo>
                    <a:pt x="18461" y="0"/>
                    <a:pt x="9230" y="20000"/>
                    <a:pt x="9230" y="40000"/>
                  </a:cubicBezTo>
                  <a:cubicBezTo>
                    <a:pt x="0" y="50000"/>
                    <a:pt x="0" y="70000"/>
                    <a:pt x="18461" y="80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19" name="Shape 3219"/>
            <p:cNvSpPr/>
            <p:nvPr/>
          </p:nvSpPr>
          <p:spPr>
            <a:xfrm>
              <a:off x="3929" y="1065"/>
              <a:ext cx="19" cy="19"/>
            </a:xfrm>
            <a:custGeom>
              <a:avLst/>
              <a:gdLst/>
              <a:ahLst/>
              <a:cxnLst/>
              <a:rect l="0" t="0" r="0" b="0"/>
              <a:pathLst>
                <a:path w="120000" h="120000" extrusionOk="0">
                  <a:moveTo>
                    <a:pt x="24000" y="108000"/>
                  </a:moveTo>
                  <a:cubicBezTo>
                    <a:pt x="36000" y="120000"/>
                    <a:pt x="36000" y="120000"/>
                    <a:pt x="48000" y="120000"/>
                  </a:cubicBezTo>
                  <a:cubicBezTo>
                    <a:pt x="72000" y="120000"/>
                    <a:pt x="108000" y="108000"/>
                    <a:pt x="108000" y="72000"/>
                  </a:cubicBezTo>
                  <a:cubicBezTo>
                    <a:pt x="120000" y="72000"/>
                    <a:pt x="120000" y="48000"/>
                    <a:pt x="96000" y="24000"/>
                  </a:cubicBezTo>
                  <a:cubicBezTo>
                    <a:pt x="84000" y="12000"/>
                    <a:pt x="72000" y="0"/>
                    <a:pt x="60000" y="0"/>
                  </a:cubicBezTo>
                  <a:cubicBezTo>
                    <a:pt x="24000" y="0"/>
                    <a:pt x="0" y="48000"/>
                    <a:pt x="0" y="72000"/>
                  </a:cubicBezTo>
                  <a:cubicBezTo>
                    <a:pt x="0" y="96000"/>
                    <a:pt x="12000" y="108000"/>
                    <a:pt x="24000" y="108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20" name="Shape 3220"/>
            <p:cNvSpPr/>
            <p:nvPr/>
          </p:nvSpPr>
          <p:spPr>
            <a:xfrm>
              <a:off x="3738" y="1088"/>
              <a:ext cx="19" cy="19"/>
            </a:xfrm>
            <a:custGeom>
              <a:avLst/>
              <a:gdLst/>
              <a:ahLst/>
              <a:cxnLst/>
              <a:rect l="0" t="0" r="0" b="0"/>
              <a:pathLst>
                <a:path w="120000" h="120000" extrusionOk="0">
                  <a:moveTo>
                    <a:pt x="24000" y="108000"/>
                  </a:moveTo>
                  <a:cubicBezTo>
                    <a:pt x="36000" y="120000"/>
                    <a:pt x="36000" y="120000"/>
                    <a:pt x="48000" y="120000"/>
                  </a:cubicBezTo>
                  <a:cubicBezTo>
                    <a:pt x="72000" y="120000"/>
                    <a:pt x="96000" y="108000"/>
                    <a:pt x="108000" y="72000"/>
                  </a:cubicBezTo>
                  <a:cubicBezTo>
                    <a:pt x="120000" y="72000"/>
                    <a:pt x="120000" y="48000"/>
                    <a:pt x="96000" y="24000"/>
                  </a:cubicBezTo>
                  <a:cubicBezTo>
                    <a:pt x="84000" y="12000"/>
                    <a:pt x="72000" y="0"/>
                    <a:pt x="60000" y="0"/>
                  </a:cubicBezTo>
                  <a:cubicBezTo>
                    <a:pt x="24000" y="0"/>
                    <a:pt x="0" y="48000"/>
                    <a:pt x="0" y="72000"/>
                  </a:cubicBezTo>
                  <a:cubicBezTo>
                    <a:pt x="0" y="96000"/>
                    <a:pt x="12000" y="108000"/>
                    <a:pt x="24000" y="108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21" name="Shape 3221"/>
            <p:cNvSpPr/>
            <p:nvPr/>
          </p:nvSpPr>
          <p:spPr>
            <a:xfrm>
              <a:off x="3590" y="1014"/>
              <a:ext cx="570" cy="503"/>
            </a:xfrm>
            <a:custGeom>
              <a:avLst/>
              <a:gdLst/>
              <a:ahLst/>
              <a:cxnLst/>
              <a:rect l="0" t="0" r="0" b="0"/>
              <a:pathLst>
                <a:path w="120000" h="120000" extrusionOk="0">
                  <a:moveTo>
                    <a:pt x="120000" y="18167"/>
                  </a:moveTo>
                  <a:cubicBezTo>
                    <a:pt x="118732" y="18167"/>
                    <a:pt x="118732" y="18167"/>
                    <a:pt x="118732" y="18167"/>
                  </a:cubicBezTo>
                  <a:cubicBezTo>
                    <a:pt x="118309" y="18167"/>
                    <a:pt x="118309" y="18167"/>
                    <a:pt x="117887" y="18167"/>
                  </a:cubicBezTo>
                  <a:cubicBezTo>
                    <a:pt x="116197" y="18645"/>
                    <a:pt x="114929" y="19123"/>
                    <a:pt x="114084" y="19601"/>
                  </a:cubicBezTo>
                  <a:cubicBezTo>
                    <a:pt x="113661" y="20079"/>
                    <a:pt x="113239" y="20557"/>
                    <a:pt x="112816" y="20557"/>
                  </a:cubicBezTo>
                  <a:cubicBezTo>
                    <a:pt x="112816" y="21035"/>
                    <a:pt x="112394" y="21513"/>
                    <a:pt x="111971" y="21513"/>
                  </a:cubicBezTo>
                  <a:cubicBezTo>
                    <a:pt x="111971" y="21513"/>
                    <a:pt x="111549" y="21513"/>
                    <a:pt x="110704" y="21992"/>
                  </a:cubicBezTo>
                  <a:cubicBezTo>
                    <a:pt x="109859" y="21992"/>
                    <a:pt x="108169" y="21992"/>
                    <a:pt x="107323" y="22948"/>
                  </a:cubicBezTo>
                  <a:cubicBezTo>
                    <a:pt x="106901" y="23904"/>
                    <a:pt x="106901" y="24382"/>
                    <a:pt x="106901" y="24860"/>
                  </a:cubicBezTo>
                  <a:cubicBezTo>
                    <a:pt x="106901" y="24860"/>
                    <a:pt x="106478" y="24860"/>
                    <a:pt x="106901" y="24860"/>
                  </a:cubicBezTo>
                  <a:cubicBezTo>
                    <a:pt x="106901" y="24860"/>
                    <a:pt x="106901" y="24860"/>
                    <a:pt x="106901" y="24860"/>
                  </a:cubicBezTo>
                  <a:cubicBezTo>
                    <a:pt x="106901" y="24860"/>
                    <a:pt x="106478" y="24860"/>
                    <a:pt x="106056" y="25338"/>
                  </a:cubicBezTo>
                  <a:cubicBezTo>
                    <a:pt x="105633" y="25338"/>
                    <a:pt x="104788" y="25338"/>
                    <a:pt x="103943" y="25338"/>
                  </a:cubicBezTo>
                  <a:cubicBezTo>
                    <a:pt x="102676" y="25338"/>
                    <a:pt x="100563" y="25816"/>
                    <a:pt x="99295" y="27250"/>
                  </a:cubicBezTo>
                  <a:cubicBezTo>
                    <a:pt x="98873" y="28207"/>
                    <a:pt x="98873" y="28685"/>
                    <a:pt x="98450" y="29641"/>
                  </a:cubicBezTo>
                  <a:cubicBezTo>
                    <a:pt x="98450" y="30119"/>
                    <a:pt x="98450" y="30597"/>
                    <a:pt x="98028" y="30597"/>
                  </a:cubicBezTo>
                  <a:cubicBezTo>
                    <a:pt x="97605" y="31553"/>
                    <a:pt x="97183" y="32509"/>
                    <a:pt x="96338" y="32988"/>
                  </a:cubicBezTo>
                  <a:cubicBezTo>
                    <a:pt x="95915" y="33944"/>
                    <a:pt x="95070" y="34900"/>
                    <a:pt x="94647" y="36334"/>
                  </a:cubicBezTo>
                  <a:cubicBezTo>
                    <a:pt x="93380" y="38725"/>
                    <a:pt x="91690" y="41115"/>
                    <a:pt x="90000" y="43027"/>
                  </a:cubicBezTo>
                  <a:cubicBezTo>
                    <a:pt x="87464" y="46374"/>
                    <a:pt x="83239" y="47330"/>
                    <a:pt x="79859" y="47808"/>
                  </a:cubicBezTo>
                  <a:cubicBezTo>
                    <a:pt x="79859" y="47808"/>
                    <a:pt x="79436" y="47808"/>
                    <a:pt x="79436" y="47808"/>
                  </a:cubicBezTo>
                  <a:cubicBezTo>
                    <a:pt x="79014" y="47808"/>
                    <a:pt x="78591" y="47808"/>
                    <a:pt x="78169" y="47808"/>
                  </a:cubicBezTo>
                  <a:cubicBezTo>
                    <a:pt x="78169" y="47808"/>
                    <a:pt x="77746" y="47330"/>
                    <a:pt x="77323" y="47330"/>
                  </a:cubicBezTo>
                  <a:cubicBezTo>
                    <a:pt x="76901" y="47330"/>
                    <a:pt x="76901" y="47330"/>
                    <a:pt x="76478" y="47330"/>
                  </a:cubicBezTo>
                  <a:cubicBezTo>
                    <a:pt x="76056" y="47330"/>
                    <a:pt x="75211" y="47808"/>
                    <a:pt x="74788" y="47808"/>
                  </a:cubicBezTo>
                  <a:cubicBezTo>
                    <a:pt x="74366" y="47808"/>
                    <a:pt x="73943" y="47808"/>
                    <a:pt x="73098" y="47808"/>
                  </a:cubicBezTo>
                  <a:cubicBezTo>
                    <a:pt x="73098" y="47808"/>
                    <a:pt x="73098" y="47808"/>
                    <a:pt x="72676" y="47808"/>
                  </a:cubicBezTo>
                  <a:cubicBezTo>
                    <a:pt x="72676" y="47808"/>
                    <a:pt x="72253" y="47808"/>
                    <a:pt x="71830" y="47808"/>
                  </a:cubicBezTo>
                  <a:cubicBezTo>
                    <a:pt x="71408" y="47808"/>
                    <a:pt x="70563" y="47808"/>
                    <a:pt x="70140" y="48286"/>
                  </a:cubicBezTo>
                  <a:cubicBezTo>
                    <a:pt x="69718" y="48764"/>
                    <a:pt x="69295" y="49243"/>
                    <a:pt x="69295" y="49243"/>
                  </a:cubicBezTo>
                  <a:cubicBezTo>
                    <a:pt x="69295" y="49243"/>
                    <a:pt x="69295" y="49243"/>
                    <a:pt x="69295" y="49243"/>
                  </a:cubicBezTo>
                  <a:cubicBezTo>
                    <a:pt x="69295" y="47330"/>
                    <a:pt x="68450" y="46852"/>
                    <a:pt x="67605" y="45896"/>
                  </a:cubicBezTo>
                  <a:cubicBezTo>
                    <a:pt x="67605" y="45896"/>
                    <a:pt x="67183" y="45896"/>
                    <a:pt x="67183" y="45896"/>
                  </a:cubicBezTo>
                  <a:cubicBezTo>
                    <a:pt x="65070" y="43984"/>
                    <a:pt x="62957" y="42549"/>
                    <a:pt x="60422" y="41115"/>
                  </a:cubicBezTo>
                  <a:cubicBezTo>
                    <a:pt x="58309" y="40159"/>
                    <a:pt x="55352" y="39203"/>
                    <a:pt x="53239" y="38725"/>
                  </a:cubicBezTo>
                  <a:cubicBezTo>
                    <a:pt x="52394" y="38725"/>
                    <a:pt x="52394" y="38725"/>
                    <a:pt x="52394" y="38725"/>
                  </a:cubicBezTo>
                  <a:cubicBezTo>
                    <a:pt x="50704" y="38247"/>
                    <a:pt x="49436" y="37768"/>
                    <a:pt x="48169" y="36812"/>
                  </a:cubicBezTo>
                  <a:cubicBezTo>
                    <a:pt x="46901" y="36334"/>
                    <a:pt x="46056" y="35378"/>
                    <a:pt x="44788" y="34422"/>
                  </a:cubicBezTo>
                  <a:cubicBezTo>
                    <a:pt x="44366" y="33944"/>
                    <a:pt x="43943" y="33466"/>
                    <a:pt x="43521" y="33466"/>
                  </a:cubicBezTo>
                  <a:cubicBezTo>
                    <a:pt x="43098" y="32988"/>
                    <a:pt x="42676" y="32509"/>
                    <a:pt x="42253" y="32031"/>
                  </a:cubicBezTo>
                  <a:cubicBezTo>
                    <a:pt x="41408" y="31075"/>
                    <a:pt x="40140" y="30119"/>
                    <a:pt x="38873" y="29641"/>
                  </a:cubicBezTo>
                  <a:cubicBezTo>
                    <a:pt x="38028" y="29163"/>
                    <a:pt x="37605" y="28685"/>
                    <a:pt x="36760" y="28207"/>
                  </a:cubicBezTo>
                  <a:cubicBezTo>
                    <a:pt x="35915" y="28207"/>
                    <a:pt x="35070" y="27729"/>
                    <a:pt x="34647" y="27250"/>
                  </a:cubicBezTo>
                  <a:cubicBezTo>
                    <a:pt x="34225" y="27250"/>
                    <a:pt x="33802" y="26772"/>
                    <a:pt x="33380" y="26294"/>
                  </a:cubicBezTo>
                  <a:cubicBezTo>
                    <a:pt x="32535" y="25816"/>
                    <a:pt x="31690" y="24860"/>
                    <a:pt x="30845" y="24860"/>
                  </a:cubicBezTo>
                  <a:cubicBezTo>
                    <a:pt x="30000" y="24382"/>
                    <a:pt x="29154" y="24382"/>
                    <a:pt x="28309" y="24382"/>
                  </a:cubicBezTo>
                  <a:cubicBezTo>
                    <a:pt x="27464" y="24382"/>
                    <a:pt x="26619" y="23904"/>
                    <a:pt x="25774" y="23904"/>
                  </a:cubicBezTo>
                  <a:cubicBezTo>
                    <a:pt x="25352" y="23426"/>
                    <a:pt x="24929" y="22948"/>
                    <a:pt x="24507" y="21992"/>
                  </a:cubicBezTo>
                  <a:cubicBezTo>
                    <a:pt x="24507" y="21513"/>
                    <a:pt x="24507" y="21513"/>
                    <a:pt x="24084" y="21035"/>
                  </a:cubicBezTo>
                  <a:cubicBezTo>
                    <a:pt x="22816" y="18645"/>
                    <a:pt x="21126" y="16733"/>
                    <a:pt x="19436" y="15298"/>
                  </a:cubicBezTo>
                  <a:cubicBezTo>
                    <a:pt x="19014" y="14342"/>
                    <a:pt x="18169" y="13386"/>
                    <a:pt x="17323" y="12430"/>
                  </a:cubicBezTo>
                  <a:cubicBezTo>
                    <a:pt x="17323" y="12430"/>
                    <a:pt x="16901" y="12430"/>
                    <a:pt x="16901" y="11952"/>
                  </a:cubicBezTo>
                  <a:cubicBezTo>
                    <a:pt x="15633" y="10039"/>
                    <a:pt x="14366" y="8605"/>
                    <a:pt x="13098" y="8605"/>
                  </a:cubicBezTo>
                  <a:cubicBezTo>
                    <a:pt x="13098" y="7649"/>
                    <a:pt x="13098" y="7171"/>
                    <a:pt x="13098" y="6215"/>
                  </a:cubicBezTo>
                  <a:cubicBezTo>
                    <a:pt x="13098" y="4780"/>
                    <a:pt x="12253" y="4302"/>
                    <a:pt x="11830" y="3346"/>
                  </a:cubicBezTo>
                  <a:cubicBezTo>
                    <a:pt x="11408" y="2868"/>
                    <a:pt x="10985" y="2390"/>
                    <a:pt x="10985" y="1434"/>
                  </a:cubicBezTo>
                  <a:cubicBezTo>
                    <a:pt x="10563" y="0"/>
                    <a:pt x="10563" y="0"/>
                    <a:pt x="10563" y="0"/>
                  </a:cubicBezTo>
                  <a:cubicBezTo>
                    <a:pt x="9295" y="478"/>
                    <a:pt x="9295" y="478"/>
                    <a:pt x="9295" y="478"/>
                  </a:cubicBezTo>
                  <a:cubicBezTo>
                    <a:pt x="7605" y="1434"/>
                    <a:pt x="5915" y="2868"/>
                    <a:pt x="5915" y="5258"/>
                  </a:cubicBezTo>
                  <a:cubicBezTo>
                    <a:pt x="5915" y="6693"/>
                    <a:pt x="6338" y="7649"/>
                    <a:pt x="6760" y="8127"/>
                  </a:cubicBezTo>
                  <a:cubicBezTo>
                    <a:pt x="6760" y="8605"/>
                    <a:pt x="6760" y="8605"/>
                    <a:pt x="6760" y="9083"/>
                  </a:cubicBezTo>
                  <a:cubicBezTo>
                    <a:pt x="6760" y="9561"/>
                    <a:pt x="5915" y="10039"/>
                    <a:pt x="5070" y="10517"/>
                  </a:cubicBezTo>
                  <a:cubicBezTo>
                    <a:pt x="4225" y="10996"/>
                    <a:pt x="3380" y="11474"/>
                    <a:pt x="2535" y="11474"/>
                  </a:cubicBezTo>
                  <a:cubicBezTo>
                    <a:pt x="2112" y="11474"/>
                    <a:pt x="1690" y="11474"/>
                    <a:pt x="1267" y="11952"/>
                  </a:cubicBezTo>
                  <a:cubicBezTo>
                    <a:pt x="0" y="12430"/>
                    <a:pt x="0" y="12430"/>
                    <a:pt x="0" y="12430"/>
                  </a:cubicBezTo>
                  <a:cubicBezTo>
                    <a:pt x="845" y="13386"/>
                    <a:pt x="845" y="13386"/>
                    <a:pt x="845" y="13386"/>
                  </a:cubicBezTo>
                  <a:cubicBezTo>
                    <a:pt x="845" y="13864"/>
                    <a:pt x="845" y="13864"/>
                    <a:pt x="845" y="14342"/>
                  </a:cubicBezTo>
                  <a:cubicBezTo>
                    <a:pt x="1267" y="16254"/>
                    <a:pt x="2535" y="17689"/>
                    <a:pt x="3380" y="19123"/>
                  </a:cubicBezTo>
                  <a:cubicBezTo>
                    <a:pt x="4225" y="19601"/>
                    <a:pt x="4647" y="20557"/>
                    <a:pt x="5070" y="21035"/>
                  </a:cubicBezTo>
                  <a:cubicBezTo>
                    <a:pt x="7605" y="24860"/>
                    <a:pt x="7605" y="28207"/>
                    <a:pt x="7605" y="32509"/>
                  </a:cubicBezTo>
                  <a:cubicBezTo>
                    <a:pt x="7605" y="33466"/>
                    <a:pt x="7605" y="34900"/>
                    <a:pt x="7605" y="35856"/>
                  </a:cubicBezTo>
                  <a:cubicBezTo>
                    <a:pt x="8028" y="39681"/>
                    <a:pt x="9718" y="45418"/>
                    <a:pt x="11408" y="48764"/>
                  </a:cubicBezTo>
                  <a:cubicBezTo>
                    <a:pt x="13098" y="51155"/>
                    <a:pt x="13943" y="54023"/>
                    <a:pt x="15211" y="56892"/>
                  </a:cubicBezTo>
                  <a:cubicBezTo>
                    <a:pt x="16056" y="58804"/>
                    <a:pt x="16478" y="60239"/>
                    <a:pt x="17323" y="62151"/>
                  </a:cubicBezTo>
                  <a:cubicBezTo>
                    <a:pt x="17746" y="63107"/>
                    <a:pt x="17746" y="63107"/>
                    <a:pt x="17746" y="63107"/>
                  </a:cubicBezTo>
                  <a:cubicBezTo>
                    <a:pt x="18591" y="63107"/>
                    <a:pt x="18591" y="63107"/>
                    <a:pt x="18591" y="63107"/>
                  </a:cubicBezTo>
                  <a:cubicBezTo>
                    <a:pt x="24507" y="63107"/>
                    <a:pt x="29154" y="65498"/>
                    <a:pt x="31690" y="69322"/>
                  </a:cubicBezTo>
                  <a:cubicBezTo>
                    <a:pt x="34225" y="73147"/>
                    <a:pt x="34647" y="77928"/>
                    <a:pt x="33802" y="83187"/>
                  </a:cubicBezTo>
                  <a:cubicBezTo>
                    <a:pt x="32957" y="87490"/>
                    <a:pt x="31690" y="92270"/>
                    <a:pt x="28309" y="96573"/>
                  </a:cubicBezTo>
                  <a:cubicBezTo>
                    <a:pt x="27464" y="97051"/>
                    <a:pt x="27042" y="98007"/>
                    <a:pt x="26197" y="98486"/>
                  </a:cubicBezTo>
                  <a:cubicBezTo>
                    <a:pt x="23239" y="101832"/>
                    <a:pt x="19859" y="106135"/>
                    <a:pt x="20704" y="110438"/>
                  </a:cubicBezTo>
                  <a:cubicBezTo>
                    <a:pt x="21126" y="113306"/>
                    <a:pt x="23661" y="114741"/>
                    <a:pt x="25774" y="116175"/>
                  </a:cubicBezTo>
                  <a:cubicBezTo>
                    <a:pt x="26619" y="117131"/>
                    <a:pt x="27887" y="117609"/>
                    <a:pt x="28732" y="118565"/>
                  </a:cubicBezTo>
                  <a:cubicBezTo>
                    <a:pt x="30422" y="120000"/>
                    <a:pt x="30422" y="120000"/>
                    <a:pt x="30422" y="120000"/>
                  </a:cubicBezTo>
                  <a:cubicBezTo>
                    <a:pt x="30422" y="117609"/>
                    <a:pt x="30422" y="117609"/>
                    <a:pt x="30422" y="117609"/>
                  </a:cubicBezTo>
                  <a:cubicBezTo>
                    <a:pt x="30845" y="116653"/>
                    <a:pt x="31267" y="115219"/>
                    <a:pt x="31690" y="114262"/>
                  </a:cubicBezTo>
                  <a:cubicBezTo>
                    <a:pt x="32112" y="113784"/>
                    <a:pt x="32112" y="113306"/>
                    <a:pt x="32535" y="112828"/>
                  </a:cubicBezTo>
                  <a:cubicBezTo>
                    <a:pt x="32957" y="112828"/>
                    <a:pt x="33380" y="112350"/>
                    <a:pt x="33802" y="111872"/>
                  </a:cubicBezTo>
                  <a:cubicBezTo>
                    <a:pt x="33802" y="111394"/>
                    <a:pt x="33802" y="110438"/>
                    <a:pt x="33802" y="109960"/>
                  </a:cubicBezTo>
                  <a:cubicBezTo>
                    <a:pt x="34225" y="109482"/>
                    <a:pt x="34225" y="108525"/>
                    <a:pt x="34225" y="108047"/>
                  </a:cubicBezTo>
                  <a:cubicBezTo>
                    <a:pt x="35070" y="107091"/>
                    <a:pt x="35915" y="106135"/>
                    <a:pt x="36760" y="106135"/>
                  </a:cubicBezTo>
                  <a:cubicBezTo>
                    <a:pt x="36760" y="106135"/>
                    <a:pt x="37183" y="106135"/>
                    <a:pt x="37183" y="106135"/>
                  </a:cubicBezTo>
                  <a:cubicBezTo>
                    <a:pt x="38873" y="106135"/>
                    <a:pt x="40563" y="107091"/>
                    <a:pt x="42676" y="109003"/>
                  </a:cubicBezTo>
                  <a:cubicBezTo>
                    <a:pt x="44366" y="110438"/>
                    <a:pt x="44366" y="110438"/>
                    <a:pt x="44366" y="110438"/>
                  </a:cubicBezTo>
                  <a:cubicBezTo>
                    <a:pt x="44366" y="108047"/>
                    <a:pt x="44366" y="108047"/>
                    <a:pt x="44366" y="108047"/>
                  </a:cubicBezTo>
                  <a:cubicBezTo>
                    <a:pt x="44366" y="107569"/>
                    <a:pt x="44366" y="107091"/>
                    <a:pt x="44366" y="106613"/>
                  </a:cubicBezTo>
                  <a:cubicBezTo>
                    <a:pt x="44366" y="104701"/>
                    <a:pt x="44788" y="102788"/>
                    <a:pt x="45633" y="101354"/>
                  </a:cubicBezTo>
                  <a:cubicBezTo>
                    <a:pt x="46478" y="100398"/>
                    <a:pt x="49436" y="99442"/>
                    <a:pt x="53239" y="98486"/>
                  </a:cubicBezTo>
                  <a:cubicBezTo>
                    <a:pt x="53661" y="98486"/>
                    <a:pt x="54084" y="98486"/>
                    <a:pt x="54507" y="98486"/>
                  </a:cubicBezTo>
                  <a:cubicBezTo>
                    <a:pt x="55352" y="98486"/>
                    <a:pt x="55774" y="98486"/>
                    <a:pt x="56197" y="98486"/>
                  </a:cubicBezTo>
                  <a:cubicBezTo>
                    <a:pt x="56619" y="98486"/>
                    <a:pt x="57042" y="98486"/>
                    <a:pt x="57887" y="98486"/>
                  </a:cubicBezTo>
                  <a:cubicBezTo>
                    <a:pt x="58732" y="98486"/>
                    <a:pt x="59577" y="98486"/>
                    <a:pt x="60845" y="97529"/>
                  </a:cubicBezTo>
                  <a:cubicBezTo>
                    <a:pt x="61690" y="97051"/>
                    <a:pt x="62112" y="96095"/>
                    <a:pt x="62957" y="95617"/>
                  </a:cubicBezTo>
                  <a:cubicBezTo>
                    <a:pt x="63802" y="94183"/>
                    <a:pt x="64647" y="93227"/>
                    <a:pt x="66338" y="92749"/>
                  </a:cubicBezTo>
                  <a:cubicBezTo>
                    <a:pt x="69295" y="90836"/>
                    <a:pt x="70563" y="88446"/>
                    <a:pt x="71830" y="86055"/>
                  </a:cubicBezTo>
                  <a:cubicBezTo>
                    <a:pt x="72676" y="84143"/>
                    <a:pt x="73943" y="82231"/>
                    <a:pt x="75633" y="80796"/>
                  </a:cubicBezTo>
                  <a:cubicBezTo>
                    <a:pt x="76478" y="79840"/>
                    <a:pt x="77746" y="78884"/>
                    <a:pt x="79014" y="78406"/>
                  </a:cubicBezTo>
                  <a:cubicBezTo>
                    <a:pt x="80281" y="77928"/>
                    <a:pt x="81549" y="76972"/>
                    <a:pt x="82394" y="76494"/>
                  </a:cubicBezTo>
                  <a:cubicBezTo>
                    <a:pt x="82816" y="76494"/>
                    <a:pt x="82816" y="76494"/>
                    <a:pt x="82816" y="76494"/>
                  </a:cubicBezTo>
                  <a:cubicBezTo>
                    <a:pt x="84084" y="75059"/>
                    <a:pt x="85352" y="74103"/>
                    <a:pt x="86197" y="72191"/>
                  </a:cubicBezTo>
                  <a:cubicBezTo>
                    <a:pt x="86197" y="71713"/>
                    <a:pt x="86197" y="71235"/>
                    <a:pt x="86619" y="70278"/>
                  </a:cubicBezTo>
                  <a:cubicBezTo>
                    <a:pt x="86619" y="69322"/>
                    <a:pt x="86619" y="68844"/>
                    <a:pt x="87464" y="67410"/>
                  </a:cubicBezTo>
                  <a:cubicBezTo>
                    <a:pt x="88309" y="66454"/>
                    <a:pt x="89577" y="65976"/>
                    <a:pt x="90422" y="65019"/>
                  </a:cubicBezTo>
                  <a:cubicBezTo>
                    <a:pt x="92112" y="64063"/>
                    <a:pt x="93380" y="63585"/>
                    <a:pt x="94225" y="62151"/>
                  </a:cubicBezTo>
                  <a:cubicBezTo>
                    <a:pt x="95492" y="60717"/>
                    <a:pt x="95492" y="59282"/>
                    <a:pt x="95915" y="57370"/>
                  </a:cubicBezTo>
                  <a:cubicBezTo>
                    <a:pt x="96338" y="55936"/>
                    <a:pt x="96760" y="54023"/>
                    <a:pt x="98028" y="52589"/>
                  </a:cubicBezTo>
                  <a:cubicBezTo>
                    <a:pt x="98028" y="53067"/>
                    <a:pt x="98450" y="53545"/>
                    <a:pt x="98873" y="54023"/>
                  </a:cubicBezTo>
                  <a:cubicBezTo>
                    <a:pt x="100563" y="56414"/>
                    <a:pt x="102676" y="58804"/>
                    <a:pt x="104788" y="58804"/>
                  </a:cubicBezTo>
                  <a:cubicBezTo>
                    <a:pt x="105211" y="58804"/>
                    <a:pt x="106056" y="58326"/>
                    <a:pt x="106478" y="57848"/>
                  </a:cubicBezTo>
                  <a:cubicBezTo>
                    <a:pt x="107746" y="56414"/>
                    <a:pt x="108591" y="53545"/>
                    <a:pt x="109014" y="51155"/>
                  </a:cubicBezTo>
                  <a:cubicBezTo>
                    <a:pt x="109436" y="48764"/>
                    <a:pt x="109859" y="46852"/>
                    <a:pt x="110281" y="45418"/>
                  </a:cubicBezTo>
                  <a:cubicBezTo>
                    <a:pt x="110704" y="44940"/>
                    <a:pt x="111971" y="43505"/>
                    <a:pt x="112816" y="42549"/>
                  </a:cubicBezTo>
                  <a:cubicBezTo>
                    <a:pt x="116197" y="38725"/>
                    <a:pt x="117887" y="36334"/>
                    <a:pt x="117042" y="34900"/>
                  </a:cubicBezTo>
                  <a:cubicBezTo>
                    <a:pt x="116619" y="33944"/>
                    <a:pt x="115774" y="33466"/>
                    <a:pt x="114929" y="33466"/>
                  </a:cubicBezTo>
                  <a:cubicBezTo>
                    <a:pt x="113661" y="33466"/>
                    <a:pt x="112816" y="32988"/>
                    <a:pt x="112816" y="32031"/>
                  </a:cubicBezTo>
                  <a:cubicBezTo>
                    <a:pt x="112394" y="31075"/>
                    <a:pt x="113661" y="26294"/>
                    <a:pt x="114084" y="25816"/>
                  </a:cubicBezTo>
                  <a:cubicBezTo>
                    <a:pt x="114929" y="24860"/>
                    <a:pt x="115774" y="24860"/>
                    <a:pt x="116619" y="24860"/>
                  </a:cubicBezTo>
                  <a:cubicBezTo>
                    <a:pt x="117887" y="24382"/>
                    <a:pt x="118732" y="24382"/>
                    <a:pt x="119577" y="22948"/>
                  </a:cubicBezTo>
                  <a:cubicBezTo>
                    <a:pt x="120000" y="22470"/>
                    <a:pt x="120000" y="21513"/>
                    <a:pt x="120000" y="19601"/>
                  </a:cubicBezTo>
                  <a:lnTo>
                    <a:pt x="120000" y="18167"/>
                  </a:lnTo>
                  <a:close/>
                  <a:moveTo>
                    <a:pt x="18591" y="21035"/>
                  </a:moveTo>
                  <a:cubicBezTo>
                    <a:pt x="18591" y="21035"/>
                    <a:pt x="18591" y="21035"/>
                    <a:pt x="18591" y="21513"/>
                  </a:cubicBezTo>
                  <a:cubicBezTo>
                    <a:pt x="18169" y="21035"/>
                    <a:pt x="18169" y="21035"/>
                    <a:pt x="17746" y="20557"/>
                  </a:cubicBezTo>
                  <a:cubicBezTo>
                    <a:pt x="17323" y="20557"/>
                    <a:pt x="16478" y="20079"/>
                    <a:pt x="16056" y="19601"/>
                  </a:cubicBezTo>
                  <a:cubicBezTo>
                    <a:pt x="15633" y="19601"/>
                    <a:pt x="15633" y="19601"/>
                    <a:pt x="15633" y="19601"/>
                  </a:cubicBezTo>
                  <a:cubicBezTo>
                    <a:pt x="14366" y="19123"/>
                    <a:pt x="14366" y="19123"/>
                    <a:pt x="13521" y="18645"/>
                  </a:cubicBezTo>
                  <a:cubicBezTo>
                    <a:pt x="13521" y="18167"/>
                    <a:pt x="13098" y="17689"/>
                    <a:pt x="13098" y="17211"/>
                  </a:cubicBezTo>
                  <a:cubicBezTo>
                    <a:pt x="12676" y="16254"/>
                    <a:pt x="12253" y="15298"/>
                    <a:pt x="11408" y="14820"/>
                  </a:cubicBezTo>
                  <a:cubicBezTo>
                    <a:pt x="10563" y="13386"/>
                    <a:pt x="10563" y="12908"/>
                    <a:pt x="11408" y="11952"/>
                  </a:cubicBezTo>
                  <a:cubicBezTo>
                    <a:pt x="11830" y="12430"/>
                    <a:pt x="12253" y="13386"/>
                    <a:pt x="12676" y="13864"/>
                  </a:cubicBezTo>
                  <a:cubicBezTo>
                    <a:pt x="12676" y="14342"/>
                    <a:pt x="13098" y="14820"/>
                    <a:pt x="13098" y="14820"/>
                  </a:cubicBezTo>
                  <a:cubicBezTo>
                    <a:pt x="13521" y="15298"/>
                    <a:pt x="13521" y="15776"/>
                    <a:pt x="13521" y="16254"/>
                  </a:cubicBezTo>
                  <a:cubicBezTo>
                    <a:pt x="13943" y="17689"/>
                    <a:pt x="14366" y="18645"/>
                    <a:pt x="16478" y="19601"/>
                  </a:cubicBezTo>
                  <a:cubicBezTo>
                    <a:pt x="16901" y="19601"/>
                    <a:pt x="16901" y="19601"/>
                    <a:pt x="16901" y="19601"/>
                  </a:cubicBezTo>
                  <a:cubicBezTo>
                    <a:pt x="18591" y="20557"/>
                    <a:pt x="18591" y="20557"/>
                    <a:pt x="18591" y="21035"/>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22" name="Shape 3222"/>
            <p:cNvSpPr/>
            <p:nvPr/>
          </p:nvSpPr>
          <p:spPr>
            <a:xfrm>
              <a:off x="3295" y="732"/>
              <a:ext cx="461" cy="869"/>
            </a:xfrm>
            <a:custGeom>
              <a:avLst/>
              <a:gdLst/>
              <a:ahLst/>
              <a:cxnLst/>
              <a:rect l="0" t="0" r="0" b="0"/>
              <a:pathLst>
                <a:path w="120000" h="120000" extrusionOk="0">
                  <a:moveTo>
                    <a:pt x="115807" y="79166"/>
                  </a:moveTo>
                  <a:cubicBezTo>
                    <a:pt x="112663" y="76666"/>
                    <a:pt x="106375" y="75555"/>
                    <a:pt x="98515" y="75277"/>
                  </a:cubicBezTo>
                  <a:cubicBezTo>
                    <a:pt x="97467" y="74166"/>
                    <a:pt x="96419" y="73055"/>
                    <a:pt x="95371" y="71666"/>
                  </a:cubicBezTo>
                  <a:cubicBezTo>
                    <a:pt x="94323" y="70277"/>
                    <a:pt x="92751" y="68611"/>
                    <a:pt x="91179" y="67222"/>
                  </a:cubicBezTo>
                  <a:cubicBezTo>
                    <a:pt x="88558" y="65277"/>
                    <a:pt x="86462" y="61944"/>
                    <a:pt x="86462" y="59722"/>
                  </a:cubicBezTo>
                  <a:cubicBezTo>
                    <a:pt x="85938" y="59166"/>
                    <a:pt x="85938" y="58333"/>
                    <a:pt x="85938" y="57777"/>
                  </a:cubicBezTo>
                  <a:cubicBezTo>
                    <a:pt x="85938" y="55277"/>
                    <a:pt x="85938" y="53333"/>
                    <a:pt x="82794" y="51111"/>
                  </a:cubicBezTo>
                  <a:cubicBezTo>
                    <a:pt x="82270" y="50555"/>
                    <a:pt x="81746" y="50277"/>
                    <a:pt x="81222" y="50000"/>
                  </a:cubicBezTo>
                  <a:cubicBezTo>
                    <a:pt x="79650" y="49166"/>
                    <a:pt x="78078" y="48055"/>
                    <a:pt x="77554" y="47222"/>
                  </a:cubicBezTo>
                  <a:cubicBezTo>
                    <a:pt x="77554" y="46944"/>
                    <a:pt x="77554" y="46388"/>
                    <a:pt x="78078" y="45833"/>
                  </a:cubicBezTo>
                  <a:cubicBezTo>
                    <a:pt x="78078" y="45833"/>
                    <a:pt x="79126" y="45555"/>
                    <a:pt x="80174" y="45555"/>
                  </a:cubicBezTo>
                  <a:cubicBezTo>
                    <a:pt x="80698" y="45555"/>
                    <a:pt x="81746" y="45555"/>
                    <a:pt x="83318" y="45277"/>
                  </a:cubicBezTo>
                  <a:cubicBezTo>
                    <a:pt x="83842" y="45000"/>
                    <a:pt x="84366" y="44722"/>
                    <a:pt x="84890" y="44722"/>
                  </a:cubicBezTo>
                  <a:cubicBezTo>
                    <a:pt x="85414" y="44166"/>
                    <a:pt x="85414" y="44166"/>
                    <a:pt x="85414" y="44166"/>
                  </a:cubicBezTo>
                  <a:cubicBezTo>
                    <a:pt x="84890" y="43611"/>
                    <a:pt x="84890" y="43611"/>
                    <a:pt x="84890" y="43611"/>
                  </a:cubicBezTo>
                  <a:cubicBezTo>
                    <a:pt x="84366" y="43333"/>
                    <a:pt x="83842" y="42777"/>
                    <a:pt x="83842" y="41944"/>
                  </a:cubicBezTo>
                  <a:cubicBezTo>
                    <a:pt x="83842" y="40555"/>
                    <a:pt x="86462" y="39722"/>
                    <a:pt x="89082" y="39166"/>
                  </a:cubicBezTo>
                  <a:cubicBezTo>
                    <a:pt x="90131" y="38888"/>
                    <a:pt x="90131" y="38888"/>
                    <a:pt x="90131" y="38888"/>
                  </a:cubicBezTo>
                  <a:cubicBezTo>
                    <a:pt x="90131" y="38333"/>
                    <a:pt x="90131" y="38333"/>
                    <a:pt x="90131" y="38333"/>
                  </a:cubicBezTo>
                  <a:cubicBezTo>
                    <a:pt x="90131" y="38055"/>
                    <a:pt x="89606" y="37500"/>
                    <a:pt x="89082" y="36944"/>
                  </a:cubicBezTo>
                  <a:cubicBezTo>
                    <a:pt x="88558" y="36111"/>
                    <a:pt x="88558" y="36111"/>
                    <a:pt x="88558" y="36111"/>
                  </a:cubicBezTo>
                  <a:cubicBezTo>
                    <a:pt x="88034" y="35277"/>
                    <a:pt x="87510" y="34722"/>
                    <a:pt x="86986" y="33888"/>
                  </a:cubicBezTo>
                  <a:cubicBezTo>
                    <a:pt x="86986" y="32777"/>
                    <a:pt x="86986" y="31388"/>
                    <a:pt x="86986" y="30000"/>
                  </a:cubicBezTo>
                  <a:cubicBezTo>
                    <a:pt x="87510" y="28888"/>
                    <a:pt x="87510" y="28055"/>
                    <a:pt x="87510" y="26944"/>
                  </a:cubicBezTo>
                  <a:cubicBezTo>
                    <a:pt x="86986" y="26111"/>
                    <a:pt x="86986" y="25555"/>
                    <a:pt x="86986" y="24722"/>
                  </a:cubicBezTo>
                  <a:cubicBezTo>
                    <a:pt x="86986" y="24166"/>
                    <a:pt x="86986" y="24166"/>
                    <a:pt x="86986" y="24166"/>
                  </a:cubicBezTo>
                  <a:cubicBezTo>
                    <a:pt x="86462" y="22222"/>
                    <a:pt x="85938" y="19444"/>
                    <a:pt x="83842" y="17222"/>
                  </a:cubicBezTo>
                  <a:cubicBezTo>
                    <a:pt x="83318" y="16388"/>
                    <a:pt x="82270" y="15277"/>
                    <a:pt x="79650" y="15277"/>
                  </a:cubicBezTo>
                  <a:cubicBezTo>
                    <a:pt x="78078" y="15277"/>
                    <a:pt x="77030" y="15833"/>
                    <a:pt x="74934" y="16666"/>
                  </a:cubicBezTo>
                  <a:cubicBezTo>
                    <a:pt x="74410" y="16666"/>
                    <a:pt x="74410" y="16944"/>
                    <a:pt x="73886" y="16944"/>
                  </a:cubicBezTo>
                  <a:cubicBezTo>
                    <a:pt x="73886" y="16388"/>
                    <a:pt x="74934" y="15555"/>
                    <a:pt x="75458" y="15000"/>
                  </a:cubicBezTo>
                  <a:cubicBezTo>
                    <a:pt x="77030" y="14444"/>
                    <a:pt x="78078" y="13888"/>
                    <a:pt x="80174" y="13611"/>
                  </a:cubicBezTo>
                  <a:cubicBezTo>
                    <a:pt x="80174" y="13333"/>
                    <a:pt x="80698" y="13333"/>
                    <a:pt x="80698" y="13333"/>
                  </a:cubicBezTo>
                  <a:cubicBezTo>
                    <a:pt x="81746" y="13333"/>
                    <a:pt x="83318" y="13055"/>
                    <a:pt x="83842" y="12222"/>
                  </a:cubicBezTo>
                  <a:cubicBezTo>
                    <a:pt x="84366" y="11666"/>
                    <a:pt x="83842" y="11111"/>
                    <a:pt x="82794" y="10555"/>
                  </a:cubicBezTo>
                  <a:cubicBezTo>
                    <a:pt x="82270" y="10000"/>
                    <a:pt x="80698" y="9722"/>
                    <a:pt x="79650" y="9722"/>
                  </a:cubicBezTo>
                  <a:cubicBezTo>
                    <a:pt x="77554" y="9722"/>
                    <a:pt x="75458" y="10555"/>
                    <a:pt x="73886" y="11111"/>
                  </a:cubicBezTo>
                  <a:cubicBezTo>
                    <a:pt x="72838" y="11388"/>
                    <a:pt x="71790" y="11944"/>
                    <a:pt x="71266" y="11944"/>
                  </a:cubicBezTo>
                  <a:cubicBezTo>
                    <a:pt x="71266" y="11944"/>
                    <a:pt x="70742" y="11944"/>
                    <a:pt x="70742" y="11944"/>
                  </a:cubicBezTo>
                  <a:cubicBezTo>
                    <a:pt x="70218" y="11944"/>
                    <a:pt x="70218" y="10555"/>
                    <a:pt x="70218" y="10000"/>
                  </a:cubicBezTo>
                  <a:cubicBezTo>
                    <a:pt x="70218" y="8888"/>
                    <a:pt x="70218" y="8055"/>
                    <a:pt x="69170" y="7500"/>
                  </a:cubicBezTo>
                  <a:cubicBezTo>
                    <a:pt x="68646" y="6944"/>
                    <a:pt x="68122" y="6666"/>
                    <a:pt x="67598" y="6388"/>
                  </a:cubicBezTo>
                  <a:cubicBezTo>
                    <a:pt x="67074" y="6111"/>
                    <a:pt x="66550" y="5833"/>
                    <a:pt x="66026" y="5277"/>
                  </a:cubicBezTo>
                  <a:cubicBezTo>
                    <a:pt x="66026" y="5000"/>
                    <a:pt x="65502" y="4722"/>
                    <a:pt x="65502" y="4444"/>
                  </a:cubicBezTo>
                  <a:cubicBezTo>
                    <a:pt x="65502" y="3888"/>
                    <a:pt x="64978" y="3055"/>
                    <a:pt x="64454" y="2500"/>
                  </a:cubicBezTo>
                  <a:cubicBezTo>
                    <a:pt x="63930" y="1944"/>
                    <a:pt x="63930" y="1944"/>
                    <a:pt x="63930" y="1944"/>
                  </a:cubicBezTo>
                  <a:cubicBezTo>
                    <a:pt x="62882" y="1944"/>
                    <a:pt x="62882" y="1944"/>
                    <a:pt x="62882" y="1944"/>
                  </a:cubicBezTo>
                  <a:cubicBezTo>
                    <a:pt x="62882" y="1944"/>
                    <a:pt x="62882" y="1944"/>
                    <a:pt x="62882" y="1944"/>
                  </a:cubicBezTo>
                  <a:cubicBezTo>
                    <a:pt x="61310" y="1944"/>
                    <a:pt x="60262" y="1666"/>
                    <a:pt x="59213" y="1111"/>
                  </a:cubicBezTo>
                  <a:cubicBezTo>
                    <a:pt x="58165" y="555"/>
                    <a:pt x="56593" y="0"/>
                    <a:pt x="54497" y="0"/>
                  </a:cubicBezTo>
                  <a:cubicBezTo>
                    <a:pt x="54497" y="0"/>
                    <a:pt x="54497" y="0"/>
                    <a:pt x="54497" y="0"/>
                  </a:cubicBezTo>
                  <a:cubicBezTo>
                    <a:pt x="53449" y="0"/>
                    <a:pt x="51877" y="277"/>
                    <a:pt x="50829" y="555"/>
                  </a:cubicBezTo>
                  <a:cubicBezTo>
                    <a:pt x="50305" y="1111"/>
                    <a:pt x="50305" y="1388"/>
                    <a:pt x="50305" y="1944"/>
                  </a:cubicBezTo>
                  <a:cubicBezTo>
                    <a:pt x="50829" y="3611"/>
                    <a:pt x="52925" y="4444"/>
                    <a:pt x="55021" y="5277"/>
                  </a:cubicBezTo>
                  <a:cubicBezTo>
                    <a:pt x="55545" y="5833"/>
                    <a:pt x="56593" y="6111"/>
                    <a:pt x="57117" y="6666"/>
                  </a:cubicBezTo>
                  <a:cubicBezTo>
                    <a:pt x="57641" y="6944"/>
                    <a:pt x="57641" y="6944"/>
                    <a:pt x="57641" y="6944"/>
                  </a:cubicBezTo>
                  <a:cubicBezTo>
                    <a:pt x="57641" y="6944"/>
                    <a:pt x="57117" y="7222"/>
                    <a:pt x="57117" y="7222"/>
                  </a:cubicBezTo>
                  <a:cubicBezTo>
                    <a:pt x="57117" y="7500"/>
                    <a:pt x="56593" y="7777"/>
                    <a:pt x="56069" y="8055"/>
                  </a:cubicBezTo>
                  <a:cubicBezTo>
                    <a:pt x="55021" y="9722"/>
                    <a:pt x="56593" y="10833"/>
                    <a:pt x="57641" y="11666"/>
                  </a:cubicBezTo>
                  <a:cubicBezTo>
                    <a:pt x="58165" y="12222"/>
                    <a:pt x="58689" y="12777"/>
                    <a:pt x="59213" y="13333"/>
                  </a:cubicBezTo>
                  <a:cubicBezTo>
                    <a:pt x="59213" y="13333"/>
                    <a:pt x="59213" y="13333"/>
                    <a:pt x="59213" y="13333"/>
                  </a:cubicBezTo>
                  <a:cubicBezTo>
                    <a:pt x="58689" y="13611"/>
                    <a:pt x="58689" y="13611"/>
                    <a:pt x="58165" y="13611"/>
                  </a:cubicBezTo>
                  <a:cubicBezTo>
                    <a:pt x="57641" y="13888"/>
                    <a:pt x="57117" y="13888"/>
                    <a:pt x="56593" y="14166"/>
                  </a:cubicBezTo>
                  <a:cubicBezTo>
                    <a:pt x="52925" y="16111"/>
                    <a:pt x="55545" y="17777"/>
                    <a:pt x="57117" y="19166"/>
                  </a:cubicBezTo>
                  <a:cubicBezTo>
                    <a:pt x="57641" y="19722"/>
                    <a:pt x="58689" y="20000"/>
                    <a:pt x="58689" y="20277"/>
                  </a:cubicBezTo>
                  <a:cubicBezTo>
                    <a:pt x="58689" y="20555"/>
                    <a:pt x="59213" y="20833"/>
                    <a:pt x="59213" y="21111"/>
                  </a:cubicBezTo>
                  <a:cubicBezTo>
                    <a:pt x="59213" y="21666"/>
                    <a:pt x="59213" y="21944"/>
                    <a:pt x="59737" y="22500"/>
                  </a:cubicBezTo>
                  <a:cubicBezTo>
                    <a:pt x="59737" y="22777"/>
                    <a:pt x="59737" y="22777"/>
                    <a:pt x="59737" y="22777"/>
                  </a:cubicBezTo>
                  <a:cubicBezTo>
                    <a:pt x="60262" y="23333"/>
                    <a:pt x="60786" y="23888"/>
                    <a:pt x="60262" y="24444"/>
                  </a:cubicBezTo>
                  <a:cubicBezTo>
                    <a:pt x="60262" y="24722"/>
                    <a:pt x="60262" y="24722"/>
                    <a:pt x="60262" y="25000"/>
                  </a:cubicBezTo>
                  <a:cubicBezTo>
                    <a:pt x="59737" y="25555"/>
                    <a:pt x="59213" y="26111"/>
                    <a:pt x="59213" y="26944"/>
                  </a:cubicBezTo>
                  <a:cubicBezTo>
                    <a:pt x="59737" y="27222"/>
                    <a:pt x="59737" y="27777"/>
                    <a:pt x="60262" y="28333"/>
                  </a:cubicBezTo>
                  <a:cubicBezTo>
                    <a:pt x="61310" y="29166"/>
                    <a:pt x="61310" y="29444"/>
                    <a:pt x="60786" y="29722"/>
                  </a:cubicBezTo>
                  <a:cubicBezTo>
                    <a:pt x="59737" y="30277"/>
                    <a:pt x="57641" y="30555"/>
                    <a:pt x="56069" y="30833"/>
                  </a:cubicBezTo>
                  <a:cubicBezTo>
                    <a:pt x="55545" y="30833"/>
                    <a:pt x="55545" y="30833"/>
                    <a:pt x="55021" y="30833"/>
                  </a:cubicBezTo>
                  <a:cubicBezTo>
                    <a:pt x="52401" y="30833"/>
                    <a:pt x="50829" y="29722"/>
                    <a:pt x="49781" y="27500"/>
                  </a:cubicBezTo>
                  <a:cubicBezTo>
                    <a:pt x="49257" y="26666"/>
                    <a:pt x="49257" y="26666"/>
                    <a:pt x="49257" y="26666"/>
                  </a:cubicBezTo>
                  <a:cubicBezTo>
                    <a:pt x="47685" y="26944"/>
                    <a:pt x="47685" y="26944"/>
                    <a:pt x="47685" y="26944"/>
                  </a:cubicBezTo>
                  <a:cubicBezTo>
                    <a:pt x="45065" y="27500"/>
                    <a:pt x="42445" y="28055"/>
                    <a:pt x="39825" y="28888"/>
                  </a:cubicBezTo>
                  <a:cubicBezTo>
                    <a:pt x="36157" y="29722"/>
                    <a:pt x="31965" y="30833"/>
                    <a:pt x="27772" y="31111"/>
                  </a:cubicBezTo>
                  <a:cubicBezTo>
                    <a:pt x="27248" y="31111"/>
                    <a:pt x="26200" y="31111"/>
                    <a:pt x="25152" y="31111"/>
                  </a:cubicBezTo>
                  <a:cubicBezTo>
                    <a:pt x="24104" y="31111"/>
                    <a:pt x="23580" y="31111"/>
                    <a:pt x="22532" y="31111"/>
                  </a:cubicBezTo>
                  <a:cubicBezTo>
                    <a:pt x="21484" y="31111"/>
                    <a:pt x="20960" y="31111"/>
                    <a:pt x="19912" y="31111"/>
                  </a:cubicBezTo>
                  <a:cubicBezTo>
                    <a:pt x="18340" y="31111"/>
                    <a:pt x="16768" y="31111"/>
                    <a:pt x="15720" y="31388"/>
                  </a:cubicBezTo>
                  <a:cubicBezTo>
                    <a:pt x="14148" y="31666"/>
                    <a:pt x="12576" y="31944"/>
                    <a:pt x="11004" y="32222"/>
                  </a:cubicBezTo>
                  <a:cubicBezTo>
                    <a:pt x="9432" y="32500"/>
                    <a:pt x="7860" y="33055"/>
                    <a:pt x="6288" y="33055"/>
                  </a:cubicBezTo>
                  <a:cubicBezTo>
                    <a:pt x="4716" y="33333"/>
                    <a:pt x="4716" y="33333"/>
                    <a:pt x="4716" y="33333"/>
                  </a:cubicBezTo>
                  <a:cubicBezTo>
                    <a:pt x="5240" y="34166"/>
                    <a:pt x="5240" y="34166"/>
                    <a:pt x="5240" y="34166"/>
                  </a:cubicBezTo>
                  <a:cubicBezTo>
                    <a:pt x="5764" y="35277"/>
                    <a:pt x="6812" y="36388"/>
                    <a:pt x="7860" y="36944"/>
                  </a:cubicBezTo>
                  <a:cubicBezTo>
                    <a:pt x="7860" y="37777"/>
                    <a:pt x="7860" y="37777"/>
                    <a:pt x="7860" y="37777"/>
                  </a:cubicBezTo>
                  <a:cubicBezTo>
                    <a:pt x="7860" y="39444"/>
                    <a:pt x="8908" y="41111"/>
                    <a:pt x="9432" y="42500"/>
                  </a:cubicBezTo>
                  <a:cubicBezTo>
                    <a:pt x="9956" y="43333"/>
                    <a:pt x="10480" y="43888"/>
                    <a:pt x="11004" y="44722"/>
                  </a:cubicBezTo>
                  <a:cubicBezTo>
                    <a:pt x="11528" y="45277"/>
                    <a:pt x="11528" y="46111"/>
                    <a:pt x="12052" y="46666"/>
                  </a:cubicBezTo>
                  <a:cubicBezTo>
                    <a:pt x="12052" y="47500"/>
                    <a:pt x="12576" y="48333"/>
                    <a:pt x="13100" y="49444"/>
                  </a:cubicBezTo>
                  <a:cubicBezTo>
                    <a:pt x="13100" y="50000"/>
                    <a:pt x="13100" y="50555"/>
                    <a:pt x="13100" y="51111"/>
                  </a:cubicBezTo>
                  <a:cubicBezTo>
                    <a:pt x="13624" y="51944"/>
                    <a:pt x="13624" y="52777"/>
                    <a:pt x="14148" y="53611"/>
                  </a:cubicBezTo>
                  <a:cubicBezTo>
                    <a:pt x="14672" y="54166"/>
                    <a:pt x="15196" y="55000"/>
                    <a:pt x="16768" y="55277"/>
                  </a:cubicBezTo>
                  <a:cubicBezTo>
                    <a:pt x="16768" y="55555"/>
                    <a:pt x="17292" y="55555"/>
                    <a:pt x="17816" y="55555"/>
                  </a:cubicBezTo>
                  <a:cubicBezTo>
                    <a:pt x="18340" y="55555"/>
                    <a:pt x="18340" y="55555"/>
                    <a:pt x="18864" y="55555"/>
                  </a:cubicBezTo>
                  <a:cubicBezTo>
                    <a:pt x="19388" y="55555"/>
                    <a:pt x="19912" y="55555"/>
                    <a:pt x="20436" y="55555"/>
                  </a:cubicBezTo>
                  <a:cubicBezTo>
                    <a:pt x="20436" y="55555"/>
                    <a:pt x="20960" y="55555"/>
                    <a:pt x="20960" y="55555"/>
                  </a:cubicBezTo>
                  <a:cubicBezTo>
                    <a:pt x="19912" y="55555"/>
                    <a:pt x="18340" y="55833"/>
                    <a:pt x="17292" y="55833"/>
                  </a:cubicBezTo>
                  <a:cubicBezTo>
                    <a:pt x="16244" y="55833"/>
                    <a:pt x="15196" y="55833"/>
                    <a:pt x="14672" y="56111"/>
                  </a:cubicBezTo>
                  <a:cubicBezTo>
                    <a:pt x="12576" y="56388"/>
                    <a:pt x="11528" y="56944"/>
                    <a:pt x="11004" y="57777"/>
                  </a:cubicBezTo>
                  <a:cubicBezTo>
                    <a:pt x="10480" y="58333"/>
                    <a:pt x="10480" y="59444"/>
                    <a:pt x="11004" y="60555"/>
                  </a:cubicBezTo>
                  <a:cubicBezTo>
                    <a:pt x="11528" y="60833"/>
                    <a:pt x="11528" y="60833"/>
                    <a:pt x="11528" y="60833"/>
                  </a:cubicBezTo>
                  <a:cubicBezTo>
                    <a:pt x="11528" y="61111"/>
                    <a:pt x="11528" y="61111"/>
                    <a:pt x="11528" y="61666"/>
                  </a:cubicBezTo>
                  <a:cubicBezTo>
                    <a:pt x="11528" y="62500"/>
                    <a:pt x="11528" y="63055"/>
                    <a:pt x="11528" y="63888"/>
                  </a:cubicBezTo>
                  <a:cubicBezTo>
                    <a:pt x="11528" y="64722"/>
                    <a:pt x="11528" y="64722"/>
                    <a:pt x="11528" y="64722"/>
                  </a:cubicBezTo>
                  <a:cubicBezTo>
                    <a:pt x="13624" y="64444"/>
                    <a:pt x="13624" y="64444"/>
                    <a:pt x="13624" y="64444"/>
                  </a:cubicBezTo>
                  <a:cubicBezTo>
                    <a:pt x="14148" y="64444"/>
                    <a:pt x="14672" y="64166"/>
                    <a:pt x="15196" y="64166"/>
                  </a:cubicBezTo>
                  <a:cubicBezTo>
                    <a:pt x="15720" y="63888"/>
                    <a:pt x="16244" y="63611"/>
                    <a:pt x="16768" y="63611"/>
                  </a:cubicBezTo>
                  <a:cubicBezTo>
                    <a:pt x="16768" y="63611"/>
                    <a:pt x="16768" y="63611"/>
                    <a:pt x="16768" y="63611"/>
                  </a:cubicBezTo>
                  <a:cubicBezTo>
                    <a:pt x="16768" y="63888"/>
                    <a:pt x="16244" y="64166"/>
                    <a:pt x="14672" y="64722"/>
                  </a:cubicBezTo>
                  <a:cubicBezTo>
                    <a:pt x="14148" y="64722"/>
                    <a:pt x="13624" y="65000"/>
                    <a:pt x="13100" y="65000"/>
                  </a:cubicBezTo>
                  <a:cubicBezTo>
                    <a:pt x="11528" y="65833"/>
                    <a:pt x="11528" y="66388"/>
                    <a:pt x="12052" y="66944"/>
                  </a:cubicBezTo>
                  <a:cubicBezTo>
                    <a:pt x="12576" y="67500"/>
                    <a:pt x="13624" y="67777"/>
                    <a:pt x="14672" y="67777"/>
                  </a:cubicBezTo>
                  <a:cubicBezTo>
                    <a:pt x="15196" y="67777"/>
                    <a:pt x="15720" y="67777"/>
                    <a:pt x="16244" y="67500"/>
                  </a:cubicBezTo>
                  <a:cubicBezTo>
                    <a:pt x="16768" y="67500"/>
                    <a:pt x="16768" y="67500"/>
                    <a:pt x="17292" y="67500"/>
                  </a:cubicBezTo>
                  <a:cubicBezTo>
                    <a:pt x="17292" y="67500"/>
                    <a:pt x="17292" y="67500"/>
                    <a:pt x="17292" y="67500"/>
                  </a:cubicBezTo>
                  <a:cubicBezTo>
                    <a:pt x="16768" y="68055"/>
                    <a:pt x="15720" y="68888"/>
                    <a:pt x="15196" y="69166"/>
                  </a:cubicBezTo>
                  <a:cubicBezTo>
                    <a:pt x="15196" y="68888"/>
                    <a:pt x="14672" y="68888"/>
                    <a:pt x="14672" y="68611"/>
                  </a:cubicBezTo>
                  <a:cubicBezTo>
                    <a:pt x="14148" y="68333"/>
                    <a:pt x="13624" y="68055"/>
                    <a:pt x="13100" y="67777"/>
                  </a:cubicBezTo>
                  <a:cubicBezTo>
                    <a:pt x="12052" y="67500"/>
                    <a:pt x="11004" y="67222"/>
                    <a:pt x="9432" y="67222"/>
                  </a:cubicBezTo>
                  <a:cubicBezTo>
                    <a:pt x="7860" y="67222"/>
                    <a:pt x="6812" y="67500"/>
                    <a:pt x="5764" y="68333"/>
                  </a:cubicBezTo>
                  <a:cubicBezTo>
                    <a:pt x="5240" y="69166"/>
                    <a:pt x="5764" y="70277"/>
                    <a:pt x="6288" y="71388"/>
                  </a:cubicBezTo>
                  <a:cubicBezTo>
                    <a:pt x="6288" y="71666"/>
                    <a:pt x="6812" y="72222"/>
                    <a:pt x="6812" y="72500"/>
                  </a:cubicBezTo>
                  <a:cubicBezTo>
                    <a:pt x="6812" y="74166"/>
                    <a:pt x="6812" y="75833"/>
                    <a:pt x="5764" y="77222"/>
                  </a:cubicBezTo>
                  <a:cubicBezTo>
                    <a:pt x="5240" y="78055"/>
                    <a:pt x="4716" y="78611"/>
                    <a:pt x="3668" y="79166"/>
                  </a:cubicBezTo>
                  <a:cubicBezTo>
                    <a:pt x="3144" y="79444"/>
                    <a:pt x="3144" y="79444"/>
                    <a:pt x="3144" y="79444"/>
                  </a:cubicBezTo>
                  <a:cubicBezTo>
                    <a:pt x="1572" y="80277"/>
                    <a:pt x="1572" y="81388"/>
                    <a:pt x="1048" y="82222"/>
                  </a:cubicBezTo>
                  <a:cubicBezTo>
                    <a:pt x="1048" y="82500"/>
                    <a:pt x="1048" y="82777"/>
                    <a:pt x="1048" y="83055"/>
                  </a:cubicBezTo>
                  <a:cubicBezTo>
                    <a:pt x="1048" y="83611"/>
                    <a:pt x="1048" y="83611"/>
                    <a:pt x="1048" y="83611"/>
                  </a:cubicBezTo>
                  <a:cubicBezTo>
                    <a:pt x="524" y="84444"/>
                    <a:pt x="524" y="85555"/>
                    <a:pt x="524" y="86388"/>
                  </a:cubicBezTo>
                  <a:cubicBezTo>
                    <a:pt x="0" y="87222"/>
                    <a:pt x="524" y="87777"/>
                    <a:pt x="524" y="88333"/>
                  </a:cubicBezTo>
                  <a:cubicBezTo>
                    <a:pt x="1048" y="88888"/>
                    <a:pt x="1048" y="89166"/>
                    <a:pt x="1048" y="89722"/>
                  </a:cubicBezTo>
                  <a:cubicBezTo>
                    <a:pt x="1048" y="90833"/>
                    <a:pt x="1048" y="91944"/>
                    <a:pt x="524" y="93333"/>
                  </a:cubicBezTo>
                  <a:cubicBezTo>
                    <a:pt x="524" y="93888"/>
                    <a:pt x="524" y="93888"/>
                    <a:pt x="524" y="93888"/>
                  </a:cubicBezTo>
                  <a:cubicBezTo>
                    <a:pt x="3144" y="94722"/>
                    <a:pt x="3144" y="94722"/>
                    <a:pt x="3144" y="94722"/>
                  </a:cubicBezTo>
                  <a:cubicBezTo>
                    <a:pt x="6812" y="95555"/>
                    <a:pt x="11004" y="96666"/>
                    <a:pt x="14672" y="96666"/>
                  </a:cubicBezTo>
                  <a:cubicBezTo>
                    <a:pt x="17292" y="96666"/>
                    <a:pt x="19912" y="96111"/>
                    <a:pt x="21484" y="95000"/>
                  </a:cubicBezTo>
                  <a:cubicBezTo>
                    <a:pt x="25152" y="93055"/>
                    <a:pt x="27772" y="91944"/>
                    <a:pt x="33013" y="91666"/>
                  </a:cubicBezTo>
                  <a:cubicBezTo>
                    <a:pt x="34061" y="91666"/>
                    <a:pt x="34585" y="91666"/>
                    <a:pt x="35109" y="91666"/>
                  </a:cubicBezTo>
                  <a:cubicBezTo>
                    <a:pt x="39301" y="91388"/>
                    <a:pt x="42445" y="91111"/>
                    <a:pt x="46113" y="89444"/>
                  </a:cubicBezTo>
                  <a:cubicBezTo>
                    <a:pt x="46637" y="88888"/>
                    <a:pt x="47161" y="88611"/>
                    <a:pt x="48209" y="88333"/>
                  </a:cubicBezTo>
                  <a:cubicBezTo>
                    <a:pt x="50305" y="86944"/>
                    <a:pt x="52925" y="85555"/>
                    <a:pt x="56593" y="85555"/>
                  </a:cubicBezTo>
                  <a:cubicBezTo>
                    <a:pt x="57117" y="85555"/>
                    <a:pt x="57641" y="85555"/>
                    <a:pt x="57641" y="85555"/>
                  </a:cubicBezTo>
                  <a:cubicBezTo>
                    <a:pt x="59737" y="85555"/>
                    <a:pt x="61834" y="86111"/>
                    <a:pt x="62882" y="86944"/>
                  </a:cubicBezTo>
                  <a:cubicBezTo>
                    <a:pt x="64454" y="88055"/>
                    <a:pt x="64454" y="89166"/>
                    <a:pt x="63930" y="90277"/>
                  </a:cubicBezTo>
                  <a:cubicBezTo>
                    <a:pt x="63406" y="91666"/>
                    <a:pt x="62358" y="92777"/>
                    <a:pt x="60786" y="93888"/>
                  </a:cubicBezTo>
                  <a:cubicBezTo>
                    <a:pt x="59213" y="95277"/>
                    <a:pt x="58165" y="96666"/>
                    <a:pt x="57641" y="98333"/>
                  </a:cubicBezTo>
                  <a:cubicBezTo>
                    <a:pt x="56593" y="101111"/>
                    <a:pt x="58689" y="103333"/>
                    <a:pt x="61310" y="105277"/>
                  </a:cubicBezTo>
                  <a:cubicBezTo>
                    <a:pt x="66026" y="109166"/>
                    <a:pt x="62358" y="113888"/>
                    <a:pt x="59737" y="118055"/>
                  </a:cubicBezTo>
                  <a:cubicBezTo>
                    <a:pt x="58689" y="119444"/>
                    <a:pt x="58689" y="119444"/>
                    <a:pt x="58689" y="119444"/>
                  </a:cubicBezTo>
                  <a:cubicBezTo>
                    <a:pt x="60786" y="119444"/>
                    <a:pt x="60786" y="119444"/>
                    <a:pt x="60786" y="119444"/>
                  </a:cubicBezTo>
                  <a:cubicBezTo>
                    <a:pt x="61310" y="119444"/>
                    <a:pt x="61834" y="119444"/>
                    <a:pt x="62882" y="119444"/>
                  </a:cubicBezTo>
                  <a:cubicBezTo>
                    <a:pt x="64978" y="119444"/>
                    <a:pt x="67598" y="119444"/>
                    <a:pt x="69694" y="119722"/>
                  </a:cubicBezTo>
                  <a:cubicBezTo>
                    <a:pt x="70218" y="120000"/>
                    <a:pt x="70218" y="120000"/>
                    <a:pt x="70218" y="120000"/>
                  </a:cubicBezTo>
                  <a:cubicBezTo>
                    <a:pt x="71790" y="120000"/>
                    <a:pt x="72838" y="120000"/>
                    <a:pt x="73362" y="120000"/>
                  </a:cubicBezTo>
                  <a:cubicBezTo>
                    <a:pt x="75458" y="120000"/>
                    <a:pt x="76506" y="119444"/>
                    <a:pt x="78078" y="118611"/>
                  </a:cubicBezTo>
                  <a:cubicBezTo>
                    <a:pt x="79126" y="117777"/>
                    <a:pt x="80174" y="116944"/>
                    <a:pt x="81222" y="116111"/>
                  </a:cubicBezTo>
                  <a:cubicBezTo>
                    <a:pt x="81746" y="115555"/>
                    <a:pt x="82794" y="114722"/>
                    <a:pt x="83842" y="113888"/>
                  </a:cubicBezTo>
                  <a:cubicBezTo>
                    <a:pt x="85414" y="112777"/>
                    <a:pt x="86986" y="112777"/>
                    <a:pt x="89082" y="112500"/>
                  </a:cubicBezTo>
                  <a:cubicBezTo>
                    <a:pt x="89606" y="112222"/>
                    <a:pt x="90655" y="112222"/>
                    <a:pt x="91703" y="111944"/>
                  </a:cubicBezTo>
                  <a:cubicBezTo>
                    <a:pt x="91703" y="111944"/>
                    <a:pt x="91703" y="111944"/>
                    <a:pt x="91703" y="111944"/>
                  </a:cubicBezTo>
                  <a:cubicBezTo>
                    <a:pt x="92227" y="111944"/>
                    <a:pt x="92227" y="111944"/>
                    <a:pt x="92227" y="111944"/>
                  </a:cubicBezTo>
                  <a:cubicBezTo>
                    <a:pt x="92751" y="111666"/>
                    <a:pt x="92751" y="111666"/>
                    <a:pt x="92751" y="111666"/>
                  </a:cubicBezTo>
                  <a:cubicBezTo>
                    <a:pt x="93275" y="111111"/>
                    <a:pt x="94323" y="110833"/>
                    <a:pt x="95371" y="110277"/>
                  </a:cubicBezTo>
                  <a:cubicBezTo>
                    <a:pt x="96419" y="110000"/>
                    <a:pt x="97991" y="109444"/>
                    <a:pt x="99039" y="108611"/>
                  </a:cubicBezTo>
                  <a:cubicBezTo>
                    <a:pt x="99563" y="108055"/>
                    <a:pt x="99563" y="108055"/>
                    <a:pt x="99563" y="108055"/>
                  </a:cubicBezTo>
                  <a:cubicBezTo>
                    <a:pt x="100611" y="107222"/>
                    <a:pt x="101659" y="106111"/>
                    <a:pt x="103231" y="105833"/>
                  </a:cubicBezTo>
                  <a:cubicBezTo>
                    <a:pt x="104803" y="105277"/>
                    <a:pt x="104803" y="105277"/>
                    <a:pt x="104803" y="105277"/>
                  </a:cubicBezTo>
                  <a:cubicBezTo>
                    <a:pt x="103755" y="104444"/>
                    <a:pt x="103755" y="104444"/>
                    <a:pt x="103755" y="104444"/>
                  </a:cubicBezTo>
                  <a:cubicBezTo>
                    <a:pt x="103231" y="104166"/>
                    <a:pt x="102707" y="103611"/>
                    <a:pt x="102183" y="103055"/>
                  </a:cubicBezTo>
                  <a:cubicBezTo>
                    <a:pt x="101135" y="100555"/>
                    <a:pt x="105851" y="98055"/>
                    <a:pt x="109519" y="96111"/>
                  </a:cubicBezTo>
                  <a:cubicBezTo>
                    <a:pt x="110043" y="95833"/>
                    <a:pt x="111091" y="95277"/>
                    <a:pt x="111615" y="95000"/>
                  </a:cubicBezTo>
                  <a:cubicBezTo>
                    <a:pt x="115807" y="92500"/>
                    <a:pt x="117379" y="89722"/>
                    <a:pt x="118427" y="87222"/>
                  </a:cubicBezTo>
                  <a:cubicBezTo>
                    <a:pt x="119999" y="84166"/>
                    <a:pt x="118951" y="81111"/>
                    <a:pt x="115807" y="79166"/>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23" name="Shape 3223"/>
            <p:cNvSpPr/>
            <p:nvPr/>
          </p:nvSpPr>
          <p:spPr>
            <a:xfrm>
              <a:off x="3340" y="2053"/>
              <a:ext cx="37" cy="36"/>
            </a:xfrm>
            <a:custGeom>
              <a:avLst/>
              <a:gdLst/>
              <a:ahLst/>
              <a:cxnLst/>
              <a:rect l="0" t="0" r="0" b="0"/>
              <a:pathLst>
                <a:path w="120000" h="120000" extrusionOk="0">
                  <a:moveTo>
                    <a:pt x="25263" y="120000"/>
                  </a:moveTo>
                  <a:cubicBezTo>
                    <a:pt x="25263" y="120000"/>
                    <a:pt x="25263" y="120000"/>
                    <a:pt x="25263" y="120000"/>
                  </a:cubicBezTo>
                  <a:cubicBezTo>
                    <a:pt x="31578" y="120000"/>
                    <a:pt x="31578" y="120000"/>
                    <a:pt x="31578" y="120000"/>
                  </a:cubicBezTo>
                  <a:cubicBezTo>
                    <a:pt x="44210" y="120000"/>
                    <a:pt x="50526" y="113333"/>
                    <a:pt x="63157" y="100000"/>
                  </a:cubicBezTo>
                  <a:cubicBezTo>
                    <a:pt x="63157" y="100000"/>
                    <a:pt x="63157" y="100000"/>
                    <a:pt x="63157" y="100000"/>
                  </a:cubicBezTo>
                  <a:cubicBezTo>
                    <a:pt x="69473" y="93333"/>
                    <a:pt x="69473" y="93333"/>
                    <a:pt x="69473" y="93333"/>
                  </a:cubicBezTo>
                  <a:cubicBezTo>
                    <a:pt x="88421" y="80000"/>
                    <a:pt x="120000" y="53333"/>
                    <a:pt x="107368" y="20000"/>
                  </a:cubicBezTo>
                  <a:cubicBezTo>
                    <a:pt x="94736" y="6666"/>
                    <a:pt x="88421" y="0"/>
                    <a:pt x="75789" y="0"/>
                  </a:cubicBezTo>
                  <a:cubicBezTo>
                    <a:pt x="56842" y="0"/>
                    <a:pt x="37894" y="13333"/>
                    <a:pt x="18947" y="33333"/>
                  </a:cubicBezTo>
                  <a:cubicBezTo>
                    <a:pt x="12631" y="40000"/>
                    <a:pt x="0" y="53333"/>
                    <a:pt x="0" y="73333"/>
                  </a:cubicBezTo>
                  <a:cubicBezTo>
                    <a:pt x="0" y="80000"/>
                    <a:pt x="0" y="93333"/>
                    <a:pt x="6315" y="106666"/>
                  </a:cubicBezTo>
                  <a:cubicBezTo>
                    <a:pt x="6315" y="113333"/>
                    <a:pt x="18947" y="120000"/>
                    <a:pt x="25263" y="120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24" name="Shape 3224"/>
            <p:cNvSpPr/>
            <p:nvPr/>
          </p:nvSpPr>
          <p:spPr>
            <a:xfrm>
              <a:off x="3279" y="2029"/>
              <a:ext cx="416" cy="286"/>
            </a:xfrm>
            <a:custGeom>
              <a:avLst/>
              <a:gdLst/>
              <a:ahLst/>
              <a:cxnLst/>
              <a:rect l="0" t="0" r="0" b="0"/>
              <a:pathLst>
                <a:path w="120000" h="120000" extrusionOk="0">
                  <a:moveTo>
                    <a:pt x="117681" y="5070"/>
                  </a:moveTo>
                  <a:cubicBezTo>
                    <a:pt x="114202" y="2535"/>
                    <a:pt x="110144" y="845"/>
                    <a:pt x="106086" y="845"/>
                  </a:cubicBezTo>
                  <a:cubicBezTo>
                    <a:pt x="103188" y="845"/>
                    <a:pt x="100869" y="1690"/>
                    <a:pt x="97971" y="3380"/>
                  </a:cubicBezTo>
                  <a:cubicBezTo>
                    <a:pt x="96811" y="5070"/>
                    <a:pt x="95652" y="5915"/>
                    <a:pt x="93913" y="6760"/>
                  </a:cubicBezTo>
                  <a:cubicBezTo>
                    <a:pt x="91014" y="10140"/>
                    <a:pt x="87536" y="12676"/>
                    <a:pt x="84637" y="12676"/>
                  </a:cubicBezTo>
                  <a:cubicBezTo>
                    <a:pt x="84057" y="12676"/>
                    <a:pt x="83478" y="12676"/>
                    <a:pt x="82898" y="11830"/>
                  </a:cubicBezTo>
                  <a:cubicBezTo>
                    <a:pt x="81159" y="10985"/>
                    <a:pt x="79420" y="9295"/>
                    <a:pt x="78260" y="5070"/>
                  </a:cubicBezTo>
                  <a:cubicBezTo>
                    <a:pt x="78260" y="4225"/>
                    <a:pt x="78260" y="4225"/>
                    <a:pt x="78260" y="4225"/>
                  </a:cubicBezTo>
                  <a:cubicBezTo>
                    <a:pt x="77101" y="3380"/>
                    <a:pt x="77101" y="3380"/>
                    <a:pt x="77101" y="3380"/>
                  </a:cubicBezTo>
                  <a:cubicBezTo>
                    <a:pt x="77101" y="3380"/>
                    <a:pt x="76521" y="3380"/>
                    <a:pt x="75942" y="3380"/>
                  </a:cubicBezTo>
                  <a:cubicBezTo>
                    <a:pt x="75942" y="3380"/>
                    <a:pt x="75942" y="3380"/>
                    <a:pt x="75362" y="3380"/>
                  </a:cubicBezTo>
                  <a:cubicBezTo>
                    <a:pt x="74202" y="4225"/>
                    <a:pt x="74202" y="4225"/>
                    <a:pt x="74202" y="4225"/>
                  </a:cubicBezTo>
                  <a:cubicBezTo>
                    <a:pt x="74202" y="5070"/>
                    <a:pt x="74202" y="5070"/>
                    <a:pt x="74202" y="5070"/>
                  </a:cubicBezTo>
                  <a:cubicBezTo>
                    <a:pt x="73623" y="6760"/>
                    <a:pt x="73623" y="6760"/>
                    <a:pt x="73043" y="7605"/>
                  </a:cubicBezTo>
                  <a:cubicBezTo>
                    <a:pt x="72463" y="7605"/>
                    <a:pt x="71884" y="7605"/>
                    <a:pt x="71884" y="7605"/>
                  </a:cubicBezTo>
                  <a:cubicBezTo>
                    <a:pt x="69565" y="7605"/>
                    <a:pt x="67246" y="5915"/>
                    <a:pt x="64927" y="4225"/>
                  </a:cubicBezTo>
                  <a:cubicBezTo>
                    <a:pt x="63768" y="3380"/>
                    <a:pt x="62608" y="2535"/>
                    <a:pt x="61449" y="1690"/>
                  </a:cubicBezTo>
                  <a:cubicBezTo>
                    <a:pt x="60289" y="1690"/>
                    <a:pt x="60289" y="1690"/>
                    <a:pt x="60289" y="1690"/>
                  </a:cubicBezTo>
                  <a:cubicBezTo>
                    <a:pt x="59710" y="3380"/>
                    <a:pt x="59710" y="3380"/>
                    <a:pt x="59710" y="3380"/>
                  </a:cubicBezTo>
                  <a:cubicBezTo>
                    <a:pt x="57971" y="6760"/>
                    <a:pt x="51594" y="6760"/>
                    <a:pt x="48115" y="6760"/>
                  </a:cubicBezTo>
                  <a:cubicBezTo>
                    <a:pt x="48115" y="6760"/>
                    <a:pt x="46376" y="7605"/>
                    <a:pt x="46376" y="7605"/>
                  </a:cubicBezTo>
                  <a:cubicBezTo>
                    <a:pt x="43478" y="7605"/>
                    <a:pt x="42318" y="5070"/>
                    <a:pt x="40579" y="3380"/>
                  </a:cubicBezTo>
                  <a:cubicBezTo>
                    <a:pt x="39420" y="1690"/>
                    <a:pt x="38840" y="845"/>
                    <a:pt x="37681" y="845"/>
                  </a:cubicBezTo>
                  <a:cubicBezTo>
                    <a:pt x="36521" y="0"/>
                    <a:pt x="36521" y="0"/>
                    <a:pt x="36521" y="0"/>
                  </a:cubicBezTo>
                  <a:cubicBezTo>
                    <a:pt x="35942" y="1690"/>
                    <a:pt x="35942" y="1690"/>
                    <a:pt x="35942" y="1690"/>
                  </a:cubicBezTo>
                  <a:cubicBezTo>
                    <a:pt x="34782" y="6760"/>
                    <a:pt x="32463" y="12676"/>
                    <a:pt x="29565" y="15211"/>
                  </a:cubicBezTo>
                  <a:cubicBezTo>
                    <a:pt x="28405" y="16901"/>
                    <a:pt x="27246" y="18591"/>
                    <a:pt x="26086" y="20281"/>
                  </a:cubicBezTo>
                  <a:cubicBezTo>
                    <a:pt x="24927" y="22816"/>
                    <a:pt x="24927" y="24507"/>
                    <a:pt x="24347" y="27042"/>
                  </a:cubicBezTo>
                  <a:cubicBezTo>
                    <a:pt x="24347" y="27887"/>
                    <a:pt x="23768" y="28732"/>
                    <a:pt x="23768" y="29577"/>
                  </a:cubicBezTo>
                  <a:cubicBezTo>
                    <a:pt x="23188" y="31267"/>
                    <a:pt x="22608" y="32957"/>
                    <a:pt x="21449" y="34647"/>
                  </a:cubicBezTo>
                  <a:cubicBezTo>
                    <a:pt x="20869" y="35492"/>
                    <a:pt x="20869" y="36338"/>
                    <a:pt x="20289" y="37183"/>
                  </a:cubicBezTo>
                  <a:cubicBezTo>
                    <a:pt x="19130" y="38873"/>
                    <a:pt x="18550" y="41408"/>
                    <a:pt x="18550" y="43098"/>
                  </a:cubicBezTo>
                  <a:cubicBezTo>
                    <a:pt x="17971" y="44788"/>
                    <a:pt x="17391" y="46478"/>
                    <a:pt x="16811" y="48169"/>
                  </a:cubicBezTo>
                  <a:cubicBezTo>
                    <a:pt x="16231" y="49014"/>
                    <a:pt x="15072" y="49859"/>
                    <a:pt x="13913" y="50704"/>
                  </a:cubicBezTo>
                  <a:cubicBezTo>
                    <a:pt x="12753" y="51549"/>
                    <a:pt x="12173" y="52394"/>
                    <a:pt x="11014" y="53239"/>
                  </a:cubicBezTo>
                  <a:cubicBezTo>
                    <a:pt x="9855" y="54929"/>
                    <a:pt x="8695" y="57464"/>
                    <a:pt x="8115" y="59154"/>
                  </a:cubicBezTo>
                  <a:cubicBezTo>
                    <a:pt x="7536" y="60845"/>
                    <a:pt x="6956" y="61690"/>
                    <a:pt x="5797" y="63380"/>
                  </a:cubicBezTo>
                  <a:cubicBezTo>
                    <a:pt x="5797" y="64225"/>
                    <a:pt x="5217" y="64225"/>
                    <a:pt x="4057" y="65070"/>
                  </a:cubicBezTo>
                  <a:cubicBezTo>
                    <a:pt x="2318" y="67605"/>
                    <a:pt x="579" y="70140"/>
                    <a:pt x="0" y="73521"/>
                  </a:cubicBezTo>
                  <a:cubicBezTo>
                    <a:pt x="0" y="78591"/>
                    <a:pt x="3478" y="84507"/>
                    <a:pt x="6376" y="85352"/>
                  </a:cubicBezTo>
                  <a:cubicBezTo>
                    <a:pt x="6376" y="85352"/>
                    <a:pt x="6956" y="86197"/>
                    <a:pt x="7536" y="86197"/>
                  </a:cubicBezTo>
                  <a:cubicBezTo>
                    <a:pt x="11014" y="86197"/>
                    <a:pt x="12173" y="80281"/>
                    <a:pt x="13333" y="76901"/>
                  </a:cubicBezTo>
                  <a:cubicBezTo>
                    <a:pt x="13913" y="76056"/>
                    <a:pt x="13913" y="76056"/>
                    <a:pt x="13913" y="76056"/>
                  </a:cubicBezTo>
                  <a:cubicBezTo>
                    <a:pt x="15072" y="71830"/>
                    <a:pt x="16811" y="68450"/>
                    <a:pt x="17391" y="68450"/>
                  </a:cubicBezTo>
                  <a:cubicBezTo>
                    <a:pt x="17391" y="68450"/>
                    <a:pt x="17391" y="68450"/>
                    <a:pt x="17971" y="70140"/>
                  </a:cubicBezTo>
                  <a:cubicBezTo>
                    <a:pt x="18550" y="71830"/>
                    <a:pt x="17971" y="72676"/>
                    <a:pt x="16811" y="75211"/>
                  </a:cubicBezTo>
                  <a:cubicBezTo>
                    <a:pt x="16811" y="76056"/>
                    <a:pt x="16811" y="76056"/>
                    <a:pt x="16811" y="76056"/>
                  </a:cubicBezTo>
                  <a:cubicBezTo>
                    <a:pt x="15072" y="79436"/>
                    <a:pt x="13913" y="86197"/>
                    <a:pt x="15652" y="90422"/>
                  </a:cubicBezTo>
                  <a:cubicBezTo>
                    <a:pt x="16231" y="92957"/>
                    <a:pt x="17391" y="94647"/>
                    <a:pt x="19130" y="94647"/>
                  </a:cubicBezTo>
                  <a:cubicBezTo>
                    <a:pt x="19710" y="94647"/>
                    <a:pt x="19710" y="94647"/>
                    <a:pt x="20289" y="94647"/>
                  </a:cubicBezTo>
                  <a:cubicBezTo>
                    <a:pt x="20869" y="94647"/>
                    <a:pt x="22028" y="94647"/>
                    <a:pt x="23188" y="93802"/>
                  </a:cubicBezTo>
                  <a:cubicBezTo>
                    <a:pt x="23768" y="92957"/>
                    <a:pt x="24927" y="92112"/>
                    <a:pt x="25507" y="91267"/>
                  </a:cubicBezTo>
                  <a:cubicBezTo>
                    <a:pt x="26086" y="91267"/>
                    <a:pt x="26666" y="90422"/>
                    <a:pt x="26666" y="90422"/>
                  </a:cubicBezTo>
                  <a:cubicBezTo>
                    <a:pt x="28985" y="88732"/>
                    <a:pt x="30724" y="87887"/>
                    <a:pt x="32463" y="87887"/>
                  </a:cubicBezTo>
                  <a:cubicBezTo>
                    <a:pt x="33043" y="87887"/>
                    <a:pt x="34202" y="87887"/>
                    <a:pt x="34782" y="88732"/>
                  </a:cubicBezTo>
                  <a:cubicBezTo>
                    <a:pt x="36521" y="91267"/>
                    <a:pt x="38260" y="94647"/>
                    <a:pt x="38260" y="97183"/>
                  </a:cubicBezTo>
                  <a:cubicBezTo>
                    <a:pt x="38260" y="98028"/>
                    <a:pt x="38260" y="98873"/>
                    <a:pt x="38260" y="100563"/>
                  </a:cubicBezTo>
                  <a:cubicBezTo>
                    <a:pt x="38260" y="101408"/>
                    <a:pt x="38260" y="102253"/>
                    <a:pt x="38260" y="102253"/>
                  </a:cubicBezTo>
                  <a:cubicBezTo>
                    <a:pt x="38260" y="103943"/>
                    <a:pt x="38260" y="105633"/>
                    <a:pt x="38260" y="106478"/>
                  </a:cubicBezTo>
                  <a:cubicBezTo>
                    <a:pt x="38260" y="107323"/>
                    <a:pt x="38840" y="108169"/>
                    <a:pt x="38840" y="109014"/>
                  </a:cubicBezTo>
                  <a:cubicBezTo>
                    <a:pt x="38840" y="111549"/>
                    <a:pt x="38840" y="116619"/>
                    <a:pt x="42318" y="118309"/>
                  </a:cubicBezTo>
                  <a:cubicBezTo>
                    <a:pt x="43478" y="119154"/>
                    <a:pt x="44637" y="120000"/>
                    <a:pt x="45797" y="120000"/>
                  </a:cubicBezTo>
                  <a:cubicBezTo>
                    <a:pt x="47536" y="120000"/>
                    <a:pt x="49275" y="118309"/>
                    <a:pt x="50434" y="116619"/>
                  </a:cubicBezTo>
                  <a:cubicBezTo>
                    <a:pt x="51014" y="116619"/>
                    <a:pt x="51594" y="115774"/>
                    <a:pt x="52173" y="115774"/>
                  </a:cubicBezTo>
                  <a:cubicBezTo>
                    <a:pt x="52753" y="114929"/>
                    <a:pt x="52753" y="114929"/>
                    <a:pt x="53333" y="114929"/>
                  </a:cubicBezTo>
                  <a:cubicBezTo>
                    <a:pt x="53913" y="114929"/>
                    <a:pt x="55072" y="114929"/>
                    <a:pt x="55652" y="114929"/>
                  </a:cubicBezTo>
                  <a:cubicBezTo>
                    <a:pt x="57971" y="113239"/>
                    <a:pt x="59710" y="110704"/>
                    <a:pt x="62028" y="108169"/>
                  </a:cubicBezTo>
                  <a:cubicBezTo>
                    <a:pt x="62608" y="107323"/>
                    <a:pt x="63188" y="106478"/>
                    <a:pt x="63768" y="105633"/>
                  </a:cubicBezTo>
                  <a:cubicBezTo>
                    <a:pt x="69565" y="98873"/>
                    <a:pt x="74782" y="92957"/>
                    <a:pt x="80579" y="87042"/>
                  </a:cubicBezTo>
                  <a:cubicBezTo>
                    <a:pt x="81739" y="86197"/>
                    <a:pt x="82318" y="85352"/>
                    <a:pt x="82898" y="85352"/>
                  </a:cubicBezTo>
                  <a:cubicBezTo>
                    <a:pt x="86376" y="81971"/>
                    <a:pt x="89855" y="78591"/>
                    <a:pt x="92753" y="73521"/>
                  </a:cubicBezTo>
                  <a:cubicBezTo>
                    <a:pt x="95652" y="68450"/>
                    <a:pt x="99130" y="60845"/>
                    <a:pt x="102028" y="52394"/>
                  </a:cubicBezTo>
                  <a:cubicBezTo>
                    <a:pt x="102028" y="51549"/>
                    <a:pt x="102608" y="49859"/>
                    <a:pt x="103188" y="49014"/>
                  </a:cubicBezTo>
                  <a:cubicBezTo>
                    <a:pt x="104347" y="45633"/>
                    <a:pt x="105507" y="42253"/>
                    <a:pt x="106666" y="38873"/>
                  </a:cubicBezTo>
                  <a:cubicBezTo>
                    <a:pt x="107246" y="37183"/>
                    <a:pt x="107826" y="36338"/>
                    <a:pt x="108985" y="34647"/>
                  </a:cubicBezTo>
                  <a:cubicBezTo>
                    <a:pt x="110144" y="32112"/>
                    <a:pt x="111884" y="30422"/>
                    <a:pt x="113043" y="27042"/>
                  </a:cubicBezTo>
                  <a:cubicBezTo>
                    <a:pt x="113623" y="24507"/>
                    <a:pt x="114782" y="21971"/>
                    <a:pt x="115362" y="18591"/>
                  </a:cubicBezTo>
                  <a:cubicBezTo>
                    <a:pt x="115362" y="17746"/>
                    <a:pt x="115362" y="16901"/>
                    <a:pt x="115362" y="15211"/>
                  </a:cubicBezTo>
                  <a:cubicBezTo>
                    <a:pt x="115942" y="14366"/>
                    <a:pt x="115942" y="12676"/>
                    <a:pt x="116521" y="11830"/>
                  </a:cubicBezTo>
                  <a:cubicBezTo>
                    <a:pt x="117101" y="10140"/>
                    <a:pt x="117681" y="9295"/>
                    <a:pt x="118260" y="8450"/>
                  </a:cubicBezTo>
                  <a:cubicBezTo>
                    <a:pt x="120000" y="5915"/>
                    <a:pt x="120000" y="5915"/>
                    <a:pt x="120000" y="5915"/>
                  </a:cubicBezTo>
                  <a:lnTo>
                    <a:pt x="117681" y="507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25" name="Shape 3225"/>
            <p:cNvSpPr/>
            <p:nvPr/>
          </p:nvSpPr>
          <p:spPr>
            <a:xfrm>
              <a:off x="3086" y="1411"/>
              <a:ext cx="291" cy="361"/>
            </a:xfrm>
            <a:custGeom>
              <a:avLst/>
              <a:gdLst/>
              <a:ahLst/>
              <a:cxnLst/>
              <a:rect l="0" t="0" r="0" b="0"/>
              <a:pathLst>
                <a:path w="120000" h="120000" extrusionOk="0">
                  <a:moveTo>
                    <a:pt x="118344" y="81333"/>
                  </a:moveTo>
                  <a:cubicBezTo>
                    <a:pt x="117517" y="80000"/>
                    <a:pt x="116689" y="78666"/>
                    <a:pt x="115034" y="76666"/>
                  </a:cubicBezTo>
                  <a:cubicBezTo>
                    <a:pt x="113379" y="74666"/>
                    <a:pt x="110896" y="72000"/>
                    <a:pt x="111724" y="69333"/>
                  </a:cubicBezTo>
                  <a:cubicBezTo>
                    <a:pt x="111724" y="68000"/>
                    <a:pt x="111724" y="68000"/>
                    <a:pt x="111724" y="68000"/>
                  </a:cubicBezTo>
                  <a:cubicBezTo>
                    <a:pt x="110896" y="67333"/>
                    <a:pt x="110896" y="67333"/>
                    <a:pt x="110896" y="67333"/>
                  </a:cubicBezTo>
                  <a:cubicBezTo>
                    <a:pt x="107586" y="65333"/>
                    <a:pt x="96827" y="58000"/>
                    <a:pt x="95172" y="49333"/>
                  </a:cubicBezTo>
                  <a:cubicBezTo>
                    <a:pt x="94344" y="45333"/>
                    <a:pt x="95172" y="42000"/>
                    <a:pt x="98482" y="38666"/>
                  </a:cubicBezTo>
                  <a:cubicBezTo>
                    <a:pt x="99310" y="38000"/>
                    <a:pt x="99310" y="37333"/>
                    <a:pt x="100137" y="36666"/>
                  </a:cubicBezTo>
                  <a:cubicBezTo>
                    <a:pt x="101793" y="36000"/>
                    <a:pt x="103448" y="34666"/>
                    <a:pt x="104275" y="32666"/>
                  </a:cubicBezTo>
                  <a:cubicBezTo>
                    <a:pt x="104275" y="31333"/>
                    <a:pt x="104275" y="30000"/>
                    <a:pt x="103448" y="28000"/>
                  </a:cubicBezTo>
                  <a:cubicBezTo>
                    <a:pt x="102620" y="26666"/>
                    <a:pt x="102620" y="25333"/>
                    <a:pt x="102620" y="24000"/>
                  </a:cubicBezTo>
                  <a:cubicBezTo>
                    <a:pt x="103448" y="22666"/>
                    <a:pt x="104275" y="22000"/>
                    <a:pt x="105931" y="20666"/>
                  </a:cubicBezTo>
                  <a:cubicBezTo>
                    <a:pt x="106758" y="20000"/>
                    <a:pt x="107586" y="18666"/>
                    <a:pt x="108413" y="17333"/>
                  </a:cubicBezTo>
                  <a:cubicBezTo>
                    <a:pt x="108413" y="16000"/>
                    <a:pt x="108413" y="14666"/>
                    <a:pt x="107586" y="13333"/>
                  </a:cubicBezTo>
                  <a:cubicBezTo>
                    <a:pt x="106758" y="11333"/>
                    <a:pt x="106758" y="10000"/>
                    <a:pt x="106758" y="8666"/>
                  </a:cubicBezTo>
                  <a:cubicBezTo>
                    <a:pt x="107586" y="6666"/>
                    <a:pt x="107586" y="6666"/>
                    <a:pt x="107586" y="6666"/>
                  </a:cubicBezTo>
                  <a:cubicBezTo>
                    <a:pt x="105103" y="6000"/>
                    <a:pt x="105103" y="6000"/>
                    <a:pt x="105103" y="6000"/>
                  </a:cubicBezTo>
                  <a:cubicBezTo>
                    <a:pt x="100137" y="5333"/>
                    <a:pt x="95172" y="3333"/>
                    <a:pt x="91034" y="1333"/>
                  </a:cubicBezTo>
                  <a:cubicBezTo>
                    <a:pt x="86896" y="0"/>
                    <a:pt x="86896" y="0"/>
                    <a:pt x="86896" y="0"/>
                  </a:cubicBezTo>
                  <a:cubicBezTo>
                    <a:pt x="86068" y="2000"/>
                    <a:pt x="86068" y="2000"/>
                    <a:pt x="86068" y="2000"/>
                  </a:cubicBezTo>
                  <a:cubicBezTo>
                    <a:pt x="85241" y="4000"/>
                    <a:pt x="84413" y="6000"/>
                    <a:pt x="84413" y="7333"/>
                  </a:cubicBezTo>
                  <a:cubicBezTo>
                    <a:pt x="81103" y="12666"/>
                    <a:pt x="76965" y="16666"/>
                    <a:pt x="72000" y="19333"/>
                  </a:cubicBezTo>
                  <a:cubicBezTo>
                    <a:pt x="71172" y="20000"/>
                    <a:pt x="70344" y="20666"/>
                    <a:pt x="69517" y="21333"/>
                  </a:cubicBezTo>
                  <a:cubicBezTo>
                    <a:pt x="67862" y="22000"/>
                    <a:pt x="66206" y="23333"/>
                    <a:pt x="64551" y="24000"/>
                  </a:cubicBezTo>
                  <a:cubicBezTo>
                    <a:pt x="62896" y="24000"/>
                    <a:pt x="60413" y="24000"/>
                    <a:pt x="58758" y="24000"/>
                  </a:cubicBezTo>
                  <a:cubicBezTo>
                    <a:pt x="54620" y="24000"/>
                    <a:pt x="54620" y="24000"/>
                    <a:pt x="54620" y="24000"/>
                  </a:cubicBezTo>
                  <a:cubicBezTo>
                    <a:pt x="53793" y="24000"/>
                    <a:pt x="52137" y="24000"/>
                    <a:pt x="51310" y="24666"/>
                  </a:cubicBezTo>
                  <a:cubicBezTo>
                    <a:pt x="45517" y="24666"/>
                    <a:pt x="40551" y="26666"/>
                    <a:pt x="35586" y="28000"/>
                  </a:cubicBezTo>
                  <a:cubicBezTo>
                    <a:pt x="34758" y="28666"/>
                    <a:pt x="34758" y="28666"/>
                    <a:pt x="34758" y="28666"/>
                  </a:cubicBezTo>
                  <a:cubicBezTo>
                    <a:pt x="32275" y="29333"/>
                    <a:pt x="31448" y="30666"/>
                    <a:pt x="30620" y="32000"/>
                  </a:cubicBezTo>
                  <a:cubicBezTo>
                    <a:pt x="30620" y="32000"/>
                    <a:pt x="29793" y="32666"/>
                    <a:pt x="29793" y="33333"/>
                  </a:cubicBezTo>
                  <a:cubicBezTo>
                    <a:pt x="28137" y="34666"/>
                    <a:pt x="26482" y="35333"/>
                    <a:pt x="24000" y="36000"/>
                  </a:cubicBezTo>
                  <a:cubicBezTo>
                    <a:pt x="23172" y="36000"/>
                    <a:pt x="23172" y="36000"/>
                    <a:pt x="23172" y="36000"/>
                  </a:cubicBezTo>
                  <a:cubicBezTo>
                    <a:pt x="12413" y="40000"/>
                    <a:pt x="1655" y="44666"/>
                    <a:pt x="827" y="56000"/>
                  </a:cubicBezTo>
                  <a:cubicBezTo>
                    <a:pt x="0" y="65333"/>
                    <a:pt x="5793" y="72666"/>
                    <a:pt x="9931" y="77333"/>
                  </a:cubicBezTo>
                  <a:cubicBezTo>
                    <a:pt x="16551" y="84000"/>
                    <a:pt x="26482" y="87333"/>
                    <a:pt x="34758" y="89333"/>
                  </a:cubicBezTo>
                  <a:cubicBezTo>
                    <a:pt x="36413" y="90000"/>
                    <a:pt x="38068" y="90000"/>
                    <a:pt x="39724" y="90666"/>
                  </a:cubicBezTo>
                  <a:cubicBezTo>
                    <a:pt x="44689" y="91333"/>
                    <a:pt x="49655" y="92666"/>
                    <a:pt x="53793" y="94666"/>
                  </a:cubicBezTo>
                  <a:cubicBezTo>
                    <a:pt x="56275" y="96000"/>
                    <a:pt x="58758" y="98000"/>
                    <a:pt x="60413" y="100666"/>
                  </a:cubicBezTo>
                  <a:cubicBezTo>
                    <a:pt x="62896" y="102666"/>
                    <a:pt x="65379" y="105333"/>
                    <a:pt x="68689" y="107333"/>
                  </a:cubicBezTo>
                  <a:cubicBezTo>
                    <a:pt x="71172" y="108666"/>
                    <a:pt x="72827" y="110000"/>
                    <a:pt x="75310" y="111333"/>
                  </a:cubicBezTo>
                  <a:cubicBezTo>
                    <a:pt x="78620" y="113333"/>
                    <a:pt x="81931" y="115333"/>
                    <a:pt x="86068" y="116666"/>
                  </a:cubicBezTo>
                  <a:cubicBezTo>
                    <a:pt x="88551" y="118000"/>
                    <a:pt x="91862" y="118666"/>
                    <a:pt x="95172" y="119333"/>
                  </a:cubicBezTo>
                  <a:cubicBezTo>
                    <a:pt x="97655" y="120000"/>
                    <a:pt x="97655" y="120000"/>
                    <a:pt x="97655" y="120000"/>
                  </a:cubicBezTo>
                  <a:cubicBezTo>
                    <a:pt x="98482" y="118666"/>
                    <a:pt x="98482" y="118666"/>
                    <a:pt x="98482" y="118666"/>
                  </a:cubicBezTo>
                  <a:cubicBezTo>
                    <a:pt x="100137" y="114666"/>
                    <a:pt x="104275" y="111333"/>
                    <a:pt x="108413" y="108666"/>
                  </a:cubicBezTo>
                  <a:cubicBezTo>
                    <a:pt x="109241" y="108666"/>
                    <a:pt x="110068" y="108000"/>
                    <a:pt x="110896" y="108000"/>
                  </a:cubicBezTo>
                  <a:cubicBezTo>
                    <a:pt x="112551" y="107333"/>
                    <a:pt x="114206" y="106666"/>
                    <a:pt x="115862" y="104666"/>
                  </a:cubicBezTo>
                  <a:cubicBezTo>
                    <a:pt x="115862" y="104000"/>
                    <a:pt x="115862" y="102666"/>
                    <a:pt x="115862" y="102000"/>
                  </a:cubicBezTo>
                  <a:cubicBezTo>
                    <a:pt x="115862" y="100666"/>
                    <a:pt x="116689" y="99333"/>
                    <a:pt x="117517" y="99333"/>
                  </a:cubicBezTo>
                  <a:cubicBezTo>
                    <a:pt x="119172" y="98666"/>
                    <a:pt x="119172" y="98666"/>
                    <a:pt x="119172" y="98666"/>
                  </a:cubicBezTo>
                  <a:cubicBezTo>
                    <a:pt x="119172" y="97333"/>
                    <a:pt x="119172" y="97333"/>
                    <a:pt x="119172" y="97333"/>
                  </a:cubicBezTo>
                  <a:cubicBezTo>
                    <a:pt x="120000" y="92000"/>
                    <a:pt x="120000" y="86000"/>
                    <a:pt x="118344" y="81333"/>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26" name="Shape 3226"/>
            <p:cNvSpPr/>
            <p:nvPr/>
          </p:nvSpPr>
          <p:spPr>
            <a:xfrm>
              <a:off x="3909" y="1089"/>
              <a:ext cx="361" cy="444"/>
            </a:xfrm>
            <a:custGeom>
              <a:avLst/>
              <a:gdLst/>
              <a:ahLst/>
              <a:cxnLst/>
              <a:rect l="0" t="0" r="0" b="0"/>
              <a:pathLst>
                <a:path w="120000" h="120000" extrusionOk="0">
                  <a:moveTo>
                    <a:pt x="118666" y="13031"/>
                  </a:moveTo>
                  <a:cubicBezTo>
                    <a:pt x="116666" y="10859"/>
                    <a:pt x="112000" y="8687"/>
                    <a:pt x="108666" y="8687"/>
                  </a:cubicBezTo>
                  <a:cubicBezTo>
                    <a:pt x="108666" y="8687"/>
                    <a:pt x="108666" y="8687"/>
                    <a:pt x="108666" y="8687"/>
                  </a:cubicBezTo>
                  <a:cubicBezTo>
                    <a:pt x="108000" y="8687"/>
                    <a:pt x="107333" y="8687"/>
                    <a:pt x="106666" y="8687"/>
                  </a:cubicBezTo>
                  <a:cubicBezTo>
                    <a:pt x="106000" y="9230"/>
                    <a:pt x="105333" y="9230"/>
                    <a:pt x="104666" y="9230"/>
                  </a:cubicBezTo>
                  <a:cubicBezTo>
                    <a:pt x="104000" y="8687"/>
                    <a:pt x="104000" y="8144"/>
                    <a:pt x="103333" y="7058"/>
                  </a:cubicBezTo>
                  <a:cubicBezTo>
                    <a:pt x="102666" y="5972"/>
                    <a:pt x="102000" y="4886"/>
                    <a:pt x="101333" y="3800"/>
                  </a:cubicBezTo>
                  <a:cubicBezTo>
                    <a:pt x="98666" y="1628"/>
                    <a:pt x="96000" y="1085"/>
                    <a:pt x="93333" y="1085"/>
                  </a:cubicBezTo>
                  <a:cubicBezTo>
                    <a:pt x="92666" y="1085"/>
                    <a:pt x="92666" y="1085"/>
                    <a:pt x="92000" y="542"/>
                  </a:cubicBezTo>
                  <a:cubicBezTo>
                    <a:pt x="90000" y="542"/>
                    <a:pt x="87333" y="0"/>
                    <a:pt x="85333" y="0"/>
                  </a:cubicBezTo>
                  <a:cubicBezTo>
                    <a:pt x="83333" y="0"/>
                    <a:pt x="83333" y="0"/>
                    <a:pt x="83333" y="0"/>
                  </a:cubicBezTo>
                  <a:cubicBezTo>
                    <a:pt x="83333" y="1628"/>
                    <a:pt x="83333" y="1628"/>
                    <a:pt x="83333" y="1628"/>
                  </a:cubicBezTo>
                  <a:cubicBezTo>
                    <a:pt x="83333" y="3257"/>
                    <a:pt x="82666" y="4886"/>
                    <a:pt x="82666" y="5429"/>
                  </a:cubicBezTo>
                  <a:cubicBezTo>
                    <a:pt x="81333" y="7058"/>
                    <a:pt x="80000" y="7058"/>
                    <a:pt x="78000" y="7058"/>
                  </a:cubicBezTo>
                  <a:cubicBezTo>
                    <a:pt x="76666" y="7058"/>
                    <a:pt x="75333" y="7601"/>
                    <a:pt x="74000" y="8144"/>
                  </a:cubicBezTo>
                  <a:cubicBezTo>
                    <a:pt x="74000" y="8687"/>
                    <a:pt x="74000" y="8687"/>
                    <a:pt x="74000" y="8687"/>
                  </a:cubicBezTo>
                  <a:cubicBezTo>
                    <a:pt x="74000" y="8687"/>
                    <a:pt x="74000" y="8687"/>
                    <a:pt x="74000" y="8687"/>
                  </a:cubicBezTo>
                  <a:cubicBezTo>
                    <a:pt x="72666" y="9773"/>
                    <a:pt x="71333" y="14117"/>
                    <a:pt x="71333" y="15203"/>
                  </a:cubicBezTo>
                  <a:cubicBezTo>
                    <a:pt x="71333" y="15746"/>
                    <a:pt x="71333" y="15746"/>
                    <a:pt x="71333" y="15746"/>
                  </a:cubicBezTo>
                  <a:cubicBezTo>
                    <a:pt x="71333" y="16289"/>
                    <a:pt x="71333" y="16289"/>
                    <a:pt x="71333" y="16289"/>
                  </a:cubicBezTo>
                  <a:cubicBezTo>
                    <a:pt x="72666" y="17375"/>
                    <a:pt x="74000" y="17375"/>
                    <a:pt x="75333" y="17375"/>
                  </a:cubicBezTo>
                  <a:cubicBezTo>
                    <a:pt x="76666" y="17918"/>
                    <a:pt x="78000" y="17918"/>
                    <a:pt x="78666" y="19004"/>
                  </a:cubicBezTo>
                  <a:cubicBezTo>
                    <a:pt x="80000" y="21176"/>
                    <a:pt x="75333" y="24434"/>
                    <a:pt x="72000" y="27692"/>
                  </a:cubicBezTo>
                  <a:cubicBezTo>
                    <a:pt x="70000" y="29321"/>
                    <a:pt x="68666" y="29864"/>
                    <a:pt x="68000" y="30950"/>
                  </a:cubicBezTo>
                  <a:cubicBezTo>
                    <a:pt x="66666" y="32579"/>
                    <a:pt x="66000" y="34751"/>
                    <a:pt x="65333" y="37466"/>
                  </a:cubicBezTo>
                  <a:cubicBezTo>
                    <a:pt x="64666" y="40180"/>
                    <a:pt x="64000" y="43438"/>
                    <a:pt x="62000" y="45067"/>
                  </a:cubicBezTo>
                  <a:cubicBezTo>
                    <a:pt x="61333" y="45610"/>
                    <a:pt x="60000" y="46153"/>
                    <a:pt x="58666" y="46153"/>
                  </a:cubicBezTo>
                  <a:cubicBezTo>
                    <a:pt x="58666" y="46153"/>
                    <a:pt x="58666" y="46153"/>
                    <a:pt x="58666" y="46153"/>
                  </a:cubicBezTo>
                  <a:cubicBezTo>
                    <a:pt x="56000" y="45610"/>
                    <a:pt x="52666" y="42895"/>
                    <a:pt x="50000" y="40180"/>
                  </a:cubicBezTo>
                  <a:cubicBezTo>
                    <a:pt x="48000" y="39095"/>
                    <a:pt x="48000" y="39095"/>
                    <a:pt x="48000" y="39095"/>
                  </a:cubicBezTo>
                  <a:cubicBezTo>
                    <a:pt x="47333" y="40723"/>
                    <a:pt x="47333" y="40723"/>
                    <a:pt x="47333" y="40723"/>
                  </a:cubicBezTo>
                  <a:cubicBezTo>
                    <a:pt x="46000" y="41809"/>
                    <a:pt x="46000" y="43438"/>
                    <a:pt x="45333" y="44524"/>
                  </a:cubicBezTo>
                  <a:cubicBezTo>
                    <a:pt x="44666" y="46696"/>
                    <a:pt x="44000" y="48325"/>
                    <a:pt x="42666" y="49411"/>
                  </a:cubicBezTo>
                  <a:cubicBezTo>
                    <a:pt x="41333" y="51040"/>
                    <a:pt x="39333" y="52126"/>
                    <a:pt x="36666" y="53212"/>
                  </a:cubicBezTo>
                  <a:cubicBezTo>
                    <a:pt x="35333" y="53755"/>
                    <a:pt x="33333" y="54841"/>
                    <a:pt x="31333" y="55927"/>
                  </a:cubicBezTo>
                  <a:cubicBezTo>
                    <a:pt x="30000" y="57013"/>
                    <a:pt x="30000" y="58099"/>
                    <a:pt x="30000" y="59185"/>
                  </a:cubicBezTo>
                  <a:cubicBezTo>
                    <a:pt x="30000" y="60271"/>
                    <a:pt x="30000" y="60814"/>
                    <a:pt x="29333" y="61357"/>
                  </a:cubicBezTo>
                  <a:cubicBezTo>
                    <a:pt x="28666" y="63529"/>
                    <a:pt x="26666" y="64615"/>
                    <a:pt x="24000" y="65701"/>
                  </a:cubicBezTo>
                  <a:cubicBezTo>
                    <a:pt x="24000" y="66244"/>
                    <a:pt x="24000" y="66244"/>
                    <a:pt x="24000" y="66244"/>
                  </a:cubicBezTo>
                  <a:cubicBezTo>
                    <a:pt x="22000" y="66787"/>
                    <a:pt x="20666" y="67330"/>
                    <a:pt x="18666" y="68416"/>
                  </a:cubicBezTo>
                  <a:cubicBezTo>
                    <a:pt x="16666" y="68959"/>
                    <a:pt x="14666" y="70045"/>
                    <a:pt x="13333" y="70588"/>
                  </a:cubicBezTo>
                  <a:cubicBezTo>
                    <a:pt x="10000" y="72217"/>
                    <a:pt x="8666" y="74932"/>
                    <a:pt x="7333" y="77104"/>
                  </a:cubicBezTo>
                  <a:cubicBezTo>
                    <a:pt x="6000" y="78733"/>
                    <a:pt x="4000" y="81447"/>
                    <a:pt x="1333" y="83076"/>
                  </a:cubicBezTo>
                  <a:cubicBezTo>
                    <a:pt x="0" y="83619"/>
                    <a:pt x="0" y="83619"/>
                    <a:pt x="0" y="83619"/>
                  </a:cubicBezTo>
                  <a:cubicBezTo>
                    <a:pt x="666" y="84705"/>
                    <a:pt x="666" y="84705"/>
                    <a:pt x="666" y="84705"/>
                  </a:cubicBezTo>
                  <a:cubicBezTo>
                    <a:pt x="1333" y="87420"/>
                    <a:pt x="4666" y="90135"/>
                    <a:pt x="8000" y="90678"/>
                  </a:cubicBezTo>
                  <a:cubicBezTo>
                    <a:pt x="8666" y="90678"/>
                    <a:pt x="8666" y="90678"/>
                    <a:pt x="8666" y="90678"/>
                  </a:cubicBezTo>
                  <a:cubicBezTo>
                    <a:pt x="10000" y="90678"/>
                    <a:pt x="12000" y="90135"/>
                    <a:pt x="13333" y="86877"/>
                  </a:cubicBezTo>
                  <a:cubicBezTo>
                    <a:pt x="15333" y="86877"/>
                    <a:pt x="20000" y="87420"/>
                    <a:pt x="20666" y="87963"/>
                  </a:cubicBezTo>
                  <a:cubicBezTo>
                    <a:pt x="22000" y="89049"/>
                    <a:pt x="22000" y="90135"/>
                    <a:pt x="21333" y="91764"/>
                  </a:cubicBezTo>
                  <a:cubicBezTo>
                    <a:pt x="21333" y="92307"/>
                    <a:pt x="21333" y="92307"/>
                    <a:pt x="21333" y="92850"/>
                  </a:cubicBezTo>
                  <a:cubicBezTo>
                    <a:pt x="20666" y="94479"/>
                    <a:pt x="20666" y="94479"/>
                    <a:pt x="20666" y="94479"/>
                  </a:cubicBezTo>
                  <a:cubicBezTo>
                    <a:pt x="22666" y="94479"/>
                    <a:pt x="22666" y="94479"/>
                    <a:pt x="22666" y="94479"/>
                  </a:cubicBezTo>
                  <a:cubicBezTo>
                    <a:pt x="23333" y="94479"/>
                    <a:pt x="24000" y="94479"/>
                    <a:pt x="24000" y="95022"/>
                  </a:cubicBezTo>
                  <a:cubicBezTo>
                    <a:pt x="24666" y="95022"/>
                    <a:pt x="24666" y="95565"/>
                    <a:pt x="25333" y="96651"/>
                  </a:cubicBezTo>
                  <a:cubicBezTo>
                    <a:pt x="25333" y="97194"/>
                    <a:pt x="25333" y="98280"/>
                    <a:pt x="26000" y="98823"/>
                  </a:cubicBezTo>
                  <a:cubicBezTo>
                    <a:pt x="26666" y="99909"/>
                    <a:pt x="28000" y="100452"/>
                    <a:pt x="29333" y="100995"/>
                  </a:cubicBezTo>
                  <a:cubicBezTo>
                    <a:pt x="30000" y="101538"/>
                    <a:pt x="31333" y="102081"/>
                    <a:pt x="32000" y="102624"/>
                  </a:cubicBezTo>
                  <a:cubicBezTo>
                    <a:pt x="32666" y="103167"/>
                    <a:pt x="32666" y="104253"/>
                    <a:pt x="32666" y="104796"/>
                  </a:cubicBezTo>
                  <a:cubicBezTo>
                    <a:pt x="32666" y="105882"/>
                    <a:pt x="32666" y="106425"/>
                    <a:pt x="34000" y="107511"/>
                  </a:cubicBezTo>
                  <a:cubicBezTo>
                    <a:pt x="34000" y="108054"/>
                    <a:pt x="34000" y="108054"/>
                    <a:pt x="34000" y="108054"/>
                  </a:cubicBezTo>
                  <a:cubicBezTo>
                    <a:pt x="35333" y="108054"/>
                    <a:pt x="35333" y="108054"/>
                    <a:pt x="35333" y="108054"/>
                  </a:cubicBezTo>
                  <a:cubicBezTo>
                    <a:pt x="35333" y="108054"/>
                    <a:pt x="36000" y="108054"/>
                    <a:pt x="36000" y="108054"/>
                  </a:cubicBezTo>
                  <a:cubicBezTo>
                    <a:pt x="36666" y="107511"/>
                    <a:pt x="36666" y="107511"/>
                    <a:pt x="37333" y="107511"/>
                  </a:cubicBezTo>
                  <a:cubicBezTo>
                    <a:pt x="38000" y="107511"/>
                    <a:pt x="38000" y="108054"/>
                    <a:pt x="38000" y="108054"/>
                  </a:cubicBezTo>
                  <a:cubicBezTo>
                    <a:pt x="38666" y="108054"/>
                    <a:pt x="38666" y="109140"/>
                    <a:pt x="38666" y="109683"/>
                  </a:cubicBezTo>
                  <a:cubicBezTo>
                    <a:pt x="39333" y="110226"/>
                    <a:pt x="39333" y="110226"/>
                    <a:pt x="39333" y="110226"/>
                  </a:cubicBezTo>
                  <a:cubicBezTo>
                    <a:pt x="39333" y="110769"/>
                    <a:pt x="39333" y="110769"/>
                    <a:pt x="39333" y="110769"/>
                  </a:cubicBezTo>
                  <a:cubicBezTo>
                    <a:pt x="42000" y="112398"/>
                    <a:pt x="44666" y="112398"/>
                    <a:pt x="46666" y="112398"/>
                  </a:cubicBezTo>
                  <a:cubicBezTo>
                    <a:pt x="48000" y="112398"/>
                    <a:pt x="50000" y="112398"/>
                    <a:pt x="52000" y="112941"/>
                  </a:cubicBezTo>
                  <a:cubicBezTo>
                    <a:pt x="54000" y="114027"/>
                    <a:pt x="55333" y="115113"/>
                    <a:pt x="56000" y="116199"/>
                  </a:cubicBezTo>
                  <a:cubicBezTo>
                    <a:pt x="56000" y="116742"/>
                    <a:pt x="56000" y="117285"/>
                    <a:pt x="56666" y="117285"/>
                  </a:cubicBezTo>
                  <a:cubicBezTo>
                    <a:pt x="58666" y="120000"/>
                    <a:pt x="58666" y="120000"/>
                    <a:pt x="58666" y="120000"/>
                  </a:cubicBezTo>
                  <a:cubicBezTo>
                    <a:pt x="59333" y="117285"/>
                    <a:pt x="59333" y="117285"/>
                    <a:pt x="59333" y="117285"/>
                  </a:cubicBezTo>
                  <a:cubicBezTo>
                    <a:pt x="60000" y="116199"/>
                    <a:pt x="60000" y="115656"/>
                    <a:pt x="60666" y="115113"/>
                  </a:cubicBezTo>
                  <a:cubicBezTo>
                    <a:pt x="61333" y="114027"/>
                    <a:pt x="62000" y="112398"/>
                    <a:pt x="62666" y="111312"/>
                  </a:cubicBezTo>
                  <a:cubicBezTo>
                    <a:pt x="62666" y="110769"/>
                    <a:pt x="62666" y="110226"/>
                    <a:pt x="62666" y="109683"/>
                  </a:cubicBezTo>
                  <a:cubicBezTo>
                    <a:pt x="63333" y="108054"/>
                    <a:pt x="64000" y="106968"/>
                    <a:pt x="64666" y="105339"/>
                  </a:cubicBezTo>
                  <a:cubicBezTo>
                    <a:pt x="64666" y="105339"/>
                    <a:pt x="64666" y="104796"/>
                    <a:pt x="65333" y="104796"/>
                  </a:cubicBezTo>
                  <a:cubicBezTo>
                    <a:pt x="66000" y="103710"/>
                    <a:pt x="66666" y="103167"/>
                    <a:pt x="66666" y="102081"/>
                  </a:cubicBezTo>
                  <a:cubicBezTo>
                    <a:pt x="66666" y="100995"/>
                    <a:pt x="66000" y="99909"/>
                    <a:pt x="64666" y="99366"/>
                  </a:cubicBezTo>
                  <a:cubicBezTo>
                    <a:pt x="64666" y="99366"/>
                    <a:pt x="64666" y="99366"/>
                    <a:pt x="64000" y="99366"/>
                  </a:cubicBezTo>
                  <a:cubicBezTo>
                    <a:pt x="63333" y="98280"/>
                    <a:pt x="64000" y="97737"/>
                    <a:pt x="64000" y="97737"/>
                  </a:cubicBezTo>
                  <a:cubicBezTo>
                    <a:pt x="64000" y="97194"/>
                    <a:pt x="65333" y="96651"/>
                    <a:pt x="66666" y="96651"/>
                  </a:cubicBezTo>
                  <a:cubicBezTo>
                    <a:pt x="67333" y="96651"/>
                    <a:pt x="68000" y="96108"/>
                    <a:pt x="68666" y="96108"/>
                  </a:cubicBezTo>
                  <a:cubicBezTo>
                    <a:pt x="70000" y="96108"/>
                    <a:pt x="70000" y="96651"/>
                    <a:pt x="70666" y="96651"/>
                  </a:cubicBezTo>
                  <a:cubicBezTo>
                    <a:pt x="70666" y="96651"/>
                    <a:pt x="70666" y="96651"/>
                    <a:pt x="70666" y="96651"/>
                  </a:cubicBezTo>
                  <a:cubicBezTo>
                    <a:pt x="71333" y="97194"/>
                    <a:pt x="72000" y="97737"/>
                    <a:pt x="73333" y="97737"/>
                  </a:cubicBezTo>
                  <a:cubicBezTo>
                    <a:pt x="73333" y="97737"/>
                    <a:pt x="74000" y="97737"/>
                    <a:pt x="74666" y="97194"/>
                  </a:cubicBezTo>
                  <a:cubicBezTo>
                    <a:pt x="78000" y="96651"/>
                    <a:pt x="80666" y="94479"/>
                    <a:pt x="82666" y="92850"/>
                  </a:cubicBezTo>
                  <a:cubicBezTo>
                    <a:pt x="84000" y="92307"/>
                    <a:pt x="84666" y="91764"/>
                    <a:pt x="86000" y="91221"/>
                  </a:cubicBezTo>
                  <a:cubicBezTo>
                    <a:pt x="86000" y="91221"/>
                    <a:pt x="86000" y="91221"/>
                    <a:pt x="86000" y="91221"/>
                  </a:cubicBezTo>
                  <a:cubicBezTo>
                    <a:pt x="89333" y="89049"/>
                    <a:pt x="93333" y="86877"/>
                    <a:pt x="94666" y="83076"/>
                  </a:cubicBezTo>
                  <a:cubicBezTo>
                    <a:pt x="94666" y="82533"/>
                    <a:pt x="94666" y="81990"/>
                    <a:pt x="94666" y="81447"/>
                  </a:cubicBezTo>
                  <a:cubicBezTo>
                    <a:pt x="95333" y="79819"/>
                    <a:pt x="95333" y="79819"/>
                    <a:pt x="96666" y="79819"/>
                  </a:cubicBezTo>
                  <a:cubicBezTo>
                    <a:pt x="96666" y="79819"/>
                    <a:pt x="98000" y="79819"/>
                    <a:pt x="98000" y="79819"/>
                  </a:cubicBezTo>
                  <a:cubicBezTo>
                    <a:pt x="98000" y="78733"/>
                    <a:pt x="98000" y="78733"/>
                    <a:pt x="98000" y="78733"/>
                  </a:cubicBezTo>
                  <a:cubicBezTo>
                    <a:pt x="98000" y="78190"/>
                    <a:pt x="98666" y="78190"/>
                    <a:pt x="98666" y="77647"/>
                  </a:cubicBezTo>
                  <a:cubicBezTo>
                    <a:pt x="99333" y="77104"/>
                    <a:pt x="100000" y="76018"/>
                    <a:pt x="100000" y="75475"/>
                  </a:cubicBezTo>
                  <a:cubicBezTo>
                    <a:pt x="100000" y="73846"/>
                    <a:pt x="99333" y="72760"/>
                    <a:pt x="98666" y="72217"/>
                  </a:cubicBezTo>
                  <a:cubicBezTo>
                    <a:pt x="98000" y="72217"/>
                    <a:pt x="98000" y="72217"/>
                    <a:pt x="98000" y="71674"/>
                  </a:cubicBezTo>
                  <a:cubicBezTo>
                    <a:pt x="98000" y="71131"/>
                    <a:pt x="98000" y="70588"/>
                    <a:pt x="99333" y="69502"/>
                  </a:cubicBezTo>
                  <a:cubicBezTo>
                    <a:pt x="100000" y="68959"/>
                    <a:pt x="101333" y="67873"/>
                    <a:pt x="101333" y="66787"/>
                  </a:cubicBezTo>
                  <a:cubicBezTo>
                    <a:pt x="102000" y="65158"/>
                    <a:pt x="101333" y="64072"/>
                    <a:pt x="100666" y="62986"/>
                  </a:cubicBezTo>
                  <a:cubicBezTo>
                    <a:pt x="100000" y="61900"/>
                    <a:pt x="100000" y="61357"/>
                    <a:pt x="100000" y="60814"/>
                  </a:cubicBezTo>
                  <a:cubicBezTo>
                    <a:pt x="100000" y="60271"/>
                    <a:pt x="100666" y="59728"/>
                    <a:pt x="101333" y="59185"/>
                  </a:cubicBezTo>
                  <a:cubicBezTo>
                    <a:pt x="102666" y="58099"/>
                    <a:pt x="104000" y="55927"/>
                    <a:pt x="102666" y="54298"/>
                  </a:cubicBezTo>
                  <a:cubicBezTo>
                    <a:pt x="102666" y="53212"/>
                    <a:pt x="101333" y="52669"/>
                    <a:pt x="100666" y="51583"/>
                  </a:cubicBezTo>
                  <a:cubicBezTo>
                    <a:pt x="100666" y="51583"/>
                    <a:pt x="100666" y="51583"/>
                    <a:pt x="100000" y="51583"/>
                  </a:cubicBezTo>
                  <a:cubicBezTo>
                    <a:pt x="100000" y="51583"/>
                    <a:pt x="100666" y="51040"/>
                    <a:pt x="100666" y="51040"/>
                  </a:cubicBezTo>
                  <a:cubicBezTo>
                    <a:pt x="101333" y="50497"/>
                    <a:pt x="102000" y="50497"/>
                    <a:pt x="102000" y="50497"/>
                  </a:cubicBezTo>
                  <a:cubicBezTo>
                    <a:pt x="104666" y="48868"/>
                    <a:pt x="105333" y="47782"/>
                    <a:pt x="104000" y="45067"/>
                  </a:cubicBezTo>
                  <a:cubicBezTo>
                    <a:pt x="103333" y="44524"/>
                    <a:pt x="103333" y="43981"/>
                    <a:pt x="102666" y="43438"/>
                  </a:cubicBezTo>
                  <a:cubicBezTo>
                    <a:pt x="102000" y="42352"/>
                    <a:pt x="101333" y="41809"/>
                    <a:pt x="102000" y="40723"/>
                  </a:cubicBezTo>
                  <a:cubicBezTo>
                    <a:pt x="102000" y="40723"/>
                    <a:pt x="102666" y="40180"/>
                    <a:pt x="102666" y="40180"/>
                  </a:cubicBezTo>
                  <a:cubicBezTo>
                    <a:pt x="103333" y="39638"/>
                    <a:pt x="104000" y="39638"/>
                    <a:pt x="104666" y="38552"/>
                  </a:cubicBezTo>
                  <a:cubicBezTo>
                    <a:pt x="105333" y="38009"/>
                    <a:pt x="106000" y="36923"/>
                    <a:pt x="106000" y="36380"/>
                  </a:cubicBezTo>
                  <a:cubicBezTo>
                    <a:pt x="106000" y="35837"/>
                    <a:pt x="106000" y="35837"/>
                    <a:pt x="106000" y="35294"/>
                  </a:cubicBezTo>
                  <a:cubicBezTo>
                    <a:pt x="106666" y="34751"/>
                    <a:pt x="107333" y="33665"/>
                    <a:pt x="108000" y="33122"/>
                  </a:cubicBezTo>
                  <a:cubicBezTo>
                    <a:pt x="108666" y="30950"/>
                    <a:pt x="110000" y="29321"/>
                    <a:pt x="110000" y="27149"/>
                  </a:cubicBezTo>
                  <a:cubicBezTo>
                    <a:pt x="110666" y="24977"/>
                    <a:pt x="112000" y="23891"/>
                    <a:pt x="114000" y="22262"/>
                  </a:cubicBezTo>
                  <a:cubicBezTo>
                    <a:pt x="116000" y="21176"/>
                    <a:pt x="117333" y="20090"/>
                    <a:pt x="118666" y="18461"/>
                  </a:cubicBezTo>
                  <a:cubicBezTo>
                    <a:pt x="120000" y="16832"/>
                    <a:pt x="120000" y="14660"/>
                    <a:pt x="118666" y="13031"/>
                  </a:cubicBezTo>
                  <a:close/>
                </a:path>
              </a:pathLst>
            </a:custGeom>
            <a:solidFill>
              <a:schemeClr val="accent2"/>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27" name="Shape 3227"/>
            <p:cNvSpPr/>
            <p:nvPr/>
          </p:nvSpPr>
          <p:spPr>
            <a:xfrm>
              <a:off x="3624" y="1400"/>
              <a:ext cx="491" cy="556"/>
            </a:xfrm>
            <a:custGeom>
              <a:avLst/>
              <a:gdLst/>
              <a:ahLst/>
              <a:cxnLst/>
              <a:rect l="0" t="0" r="0" b="0"/>
              <a:pathLst>
                <a:path w="120000" h="120000" extrusionOk="0">
                  <a:moveTo>
                    <a:pt x="116065" y="34657"/>
                  </a:moveTo>
                  <a:cubicBezTo>
                    <a:pt x="115573" y="34657"/>
                    <a:pt x="115081" y="34223"/>
                    <a:pt x="114590" y="34223"/>
                  </a:cubicBezTo>
                  <a:cubicBezTo>
                    <a:pt x="113606" y="33790"/>
                    <a:pt x="113114" y="32057"/>
                    <a:pt x="113114" y="30758"/>
                  </a:cubicBezTo>
                  <a:cubicBezTo>
                    <a:pt x="113114" y="30324"/>
                    <a:pt x="113114" y="29458"/>
                    <a:pt x="113114" y="29025"/>
                  </a:cubicBezTo>
                  <a:cubicBezTo>
                    <a:pt x="113114" y="28158"/>
                    <a:pt x="113114" y="28158"/>
                    <a:pt x="113114" y="28158"/>
                  </a:cubicBezTo>
                  <a:cubicBezTo>
                    <a:pt x="112622" y="27725"/>
                    <a:pt x="112622" y="27725"/>
                    <a:pt x="112622" y="27725"/>
                  </a:cubicBezTo>
                  <a:cubicBezTo>
                    <a:pt x="111639" y="27292"/>
                    <a:pt x="111639" y="26859"/>
                    <a:pt x="111147" y="25992"/>
                  </a:cubicBezTo>
                  <a:cubicBezTo>
                    <a:pt x="110655" y="25126"/>
                    <a:pt x="110163" y="24259"/>
                    <a:pt x="108196" y="23393"/>
                  </a:cubicBezTo>
                  <a:cubicBezTo>
                    <a:pt x="106721" y="22960"/>
                    <a:pt x="105245" y="22960"/>
                    <a:pt x="104262" y="22960"/>
                  </a:cubicBezTo>
                  <a:cubicBezTo>
                    <a:pt x="102295" y="22960"/>
                    <a:pt x="100819" y="22960"/>
                    <a:pt x="98852" y="21227"/>
                  </a:cubicBezTo>
                  <a:cubicBezTo>
                    <a:pt x="98852" y="21227"/>
                    <a:pt x="98852" y="20794"/>
                    <a:pt x="98360" y="20361"/>
                  </a:cubicBezTo>
                  <a:cubicBezTo>
                    <a:pt x="98360" y="20361"/>
                    <a:pt x="98360" y="19927"/>
                    <a:pt x="98360" y="19927"/>
                  </a:cubicBezTo>
                  <a:cubicBezTo>
                    <a:pt x="97868" y="19061"/>
                    <a:pt x="97868" y="19061"/>
                    <a:pt x="97868" y="19061"/>
                  </a:cubicBezTo>
                  <a:cubicBezTo>
                    <a:pt x="96393" y="19061"/>
                    <a:pt x="96393" y="19061"/>
                    <a:pt x="96393" y="19061"/>
                  </a:cubicBezTo>
                  <a:cubicBezTo>
                    <a:pt x="96393" y="19061"/>
                    <a:pt x="95901" y="19061"/>
                    <a:pt x="95901" y="19061"/>
                  </a:cubicBezTo>
                  <a:cubicBezTo>
                    <a:pt x="95409" y="19061"/>
                    <a:pt x="94918" y="19061"/>
                    <a:pt x="94918" y="19061"/>
                  </a:cubicBezTo>
                  <a:cubicBezTo>
                    <a:pt x="94426" y="18628"/>
                    <a:pt x="94426" y="17761"/>
                    <a:pt x="93934" y="16895"/>
                  </a:cubicBezTo>
                  <a:cubicBezTo>
                    <a:pt x="93934" y="16462"/>
                    <a:pt x="93934" y="15595"/>
                    <a:pt x="93442" y="15162"/>
                  </a:cubicBezTo>
                  <a:cubicBezTo>
                    <a:pt x="92950" y="14296"/>
                    <a:pt x="91967" y="14296"/>
                    <a:pt x="91475" y="13862"/>
                  </a:cubicBezTo>
                  <a:cubicBezTo>
                    <a:pt x="90491" y="13429"/>
                    <a:pt x="89508" y="12996"/>
                    <a:pt x="89016" y="12129"/>
                  </a:cubicBezTo>
                  <a:cubicBezTo>
                    <a:pt x="88524" y="11696"/>
                    <a:pt x="88524" y="10830"/>
                    <a:pt x="88524" y="10397"/>
                  </a:cubicBezTo>
                  <a:cubicBezTo>
                    <a:pt x="88524" y="9963"/>
                    <a:pt x="88524" y="9530"/>
                    <a:pt x="88032" y="9097"/>
                  </a:cubicBezTo>
                  <a:cubicBezTo>
                    <a:pt x="87049" y="7364"/>
                    <a:pt x="87049" y="7364"/>
                    <a:pt x="87049" y="7364"/>
                  </a:cubicBezTo>
                  <a:cubicBezTo>
                    <a:pt x="86065" y="8664"/>
                    <a:pt x="86065" y="8664"/>
                    <a:pt x="86065" y="8664"/>
                  </a:cubicBezTo>
                  <a:cubicBezTo>
                    <a:pt x="86065" y="8664"/>
                    <a:pt x="86065" y="8664"/>
                    <a:pt x="85573" y="8664"/>
                  </a:cubicBezTo>
                  <a:cubicBezTo>
                    <a:pt x="85573" y="7797"/>
                    <a:pt x="85573" y="7364"/>
                    <a:pt x="85573" y="6498"/>
                  </a:cubicBezTo>
                  <a:cubicBezTo>
                    <a:pt x="86065" y="5631"/>
                    <a:pt x="86065" y="4332"/>
                    <a:pt x="85573" y="3898"/>
                  </a:cubicBezTo>
                  <a:cubicBezTo>
                    <a:pt x="85573" y="3032"/>
                    <a:pt x="85573" y="3032"/>
                    <a:pt x="85573" y="3032"/>
                  </a:cubicBezTo>
                  <a:cubicBezTo>
                    <a:pt x="85081" y="3032"/>
                    <a:pt x="85081" y="3032"/>
                    <a:pt x="85081" y="3032"/>
                  </a:cubicBezTo>
                  <a:cubicBezTo>
                    <a:pt x="84098" y="3032"/>
                    <a:pt x="81639" y="2599"/>
                    <a:pt x="80163" y="2599"/>
                  </a:cubicBezTo>
                  <a:cubicBezTo>
                    <a:pt x="79180" y="2599"/>
                    <a:pt x="79180" y="2599"/>
                    <a:pt x="79180" y="2599"/>
                  </a:cubicBezTo>
                  <a:cubicBezTo>
                    <a:pt x="79180" y="3032"/>
                    <a:pt x="79180" y="3032"/>
                    <a:pt x="79180" y="3032"/>
                  </a:cubicBezTo>
                  <a:cubicBezTo>
                    <a:pt x="78196" y="5198"/>
                    <a:pt x="77213" y="5198"/>
                    <a:pt x="75737" y="5198"/>
                  </a:cubicBezTo>
                  <a:cubicBezTo>
                    <a:pt x="75737" y="5198"/>
                    <a:pt x="75737" y="5198"/>
                    <a:pt x="75737" y="5198"/>
                  </a:cubicBezTo>
                  <a:cubicBezTo>
                    <a:pt x="73770" y="5198"/>
                    <a:pt x="71311" y="3465"/>
                    <a:pt x="70327" y="1299"/>
                  </a:cubicBezTo>
                  <a:cubicBezTo>
                    <a:pt x="69836" y="0"/>
                    <a:pt x="69836" y="0"/>
                    <a:pt x="69836" y="0"/>
                  </a:cubicBezTo>
                  <a:cubicBezTo>
                    <a:pt x="68852" y="866"/>
                    <a:pt x="68852" y="866"/>
                    <a:pt x="68852" y="866"/>
                  </a:cubicBezTo>
                  <a:cubicBezTo>
                    <a:pt x="66885" y="1299"/>
                    <a:pt x="65901" y="2166"/>
                    <a:pt x="64918" y="3465"/>
                  </a:cubicBezTo>
                  <a:cubicBezTo>
                    <a:pt x="63934" y="3898"/>
                    <a:pt x="63442" y="4332"/>
                    <a:pt x="62459" y="5198"/>
                  </a:cubicBezTo>
                  <a:cubicBezTo>
                    <a:pt x="61475" y="5631"/>
                    <a:pt x="60000" y="6064"/>
                    <a:pt x="59016" y="6064"/>
                  </a:cubicBezTo>
                  <a:cubicBezTo>
                    <a:pt x="58032" y="6064"/>
                    <a:pt x="57540" y="6064"/>
                    <a:pt x="57049" y="6064"/>
                  </a:cubicBezTo>
                  <a:cubicBezTo>
                    <a:pt x="56557" y="6064"/>
                    <a:pt x="56065" y="6064"/>
                    <a:pt x="55081" y="6064"/>
                  </a:cubicBezTo>
                  <a:cubicBezTo>
                    <a:pt x="54590" y="6064"/>
                    <a:pt x="54098" y="6064"/>
                    <a:pt x="53606" y="6064"/>
                  </a:cubicBezTo>
                  <a:cubicBezTo>
                    <a:pt x="52131" y="6064"/>
                    <a:pt x="46229" y="6931"/>
                    <a:pt x="44754" y="8664"/>
                  </a:cubicBezTo>
                  <a:cubicBezTo>
                    <a:pt x="43278" y="9963"/>
                    <a:pt x="43278" y="11696"/>
                    <a:pt x="43278" y="13429"/>
                  </a:cubicBezTo>
                  <a:cubicBezTo>
                    <a:pt x="43278" y="14729"/>
                    <a:pt x="43278" y="16028"/>
                    <a:pt x="42786" y="16462"/>
                  </a:cubicBezTo>
                  <a:cubicBezTo>
                    <a:pt x="41311" y="15595"/>
                    <a:pt x="37868" y="12563"/>
                    <a:pt x="34918" y="12563"/>
                  </a:cubicBezTo>
                  <a:cubicBezTo>
                    <a:pt x="34918" y="12563"/>
                    <a:pt x="34426" y="12563"/>
                    <a:pt x="34426" y="12563"/>
                  </a:cubicBezTo>
                  <a:cubicBezTo>
                    <a:pt x="33442" y="12996"/>
                    <a:pt x="31967" y="13429"/>
                    <a:pt x="31475" y="14729"/>
                  </a:cubicBezTo>
                  <a:cubicBezTo>
                    <a:pt x="30983" y="15162"/>
                    <a:pt x="30983" y="15595"/>
                    <a:pt x="30983" y="16462"/>
                  </a:cubicBezTo>
                  <a:cubicBezTo>
                    <a:pt x="30983" y="16895"/>
                    <a:pt x="30983" y="17328"/>
                    <a:pt x="30491" y="17761"/>
                  </a:cubicBezTo>
                  <a:cubicBezTo>
                    <a:pt x="30491" y="18628"/>
                    <a:pt x="30000" y="18628"/>
                    <a:pt x="29508" y="19061"/>
                  </a:cubicBezTo>
                  <a:cubicBezTo>
                    <a:pt x="29016" y="19494"/>
                    <a:pt x="28524" y="19927"/>
                    <a:pt x="28524" y="20361"/>
                  </a:cubicBezTo>
                  <a:cubicBezTo>
                    <a:pt x="27049" y="22093"/>
                    <a:pt x="27049" y="23826"/>
                    <a:pt x="27049" y="26425"/>
                  </a:cubicBezTo>
                  <a:cubicBezTo>
                    <a:pt x="26065" y="24259"/>
                    <a:pt x="24098" y="23393"/>
                    <a:pt x="21639" y="22093"/>
                  </a:cubicBezTo>
                  <a:cubicBezTo>
                    <a:pt x="20655" y="21660"/>
                    <a:pt x="20163" y="21227"/>
                    <a:pt x="19180" y="20794"/>
                  </a:cubicBezTo>
                  <a:cubicBezTo>
                    <a:pt x="18688" y="20361"/>
                    <a:pt x="18688" y="20361"/>
                    <a:pt x="18688" y="20361"/>
                  </a:cubicBezTo>
                  <a:cubicBezTo>
                    <a:pt x="17704" y="20794"/>
                    <a:pt x="17704" y="20794"/>
                    <a:pt x="17704" y="20794"/>
                  </a:cubicBezTo>
                  <a:cubicBezTo>
                    <a:pt x="15737" y="21227"/>
                    <a:pt x="14262" y="22960"/>
                    <a:pt x="13278" y="24693"/>
                  </a:cubicBezTo>
                  <a:cubicBezTo>
                    <a:pt x="12786" y="25126"/>
                    <a:pt x="12786" y="25559"/>
                    <a:pt x="12295" y="25559"/>
                  </a:cubicBezTo>
                  <a:cubicBezTo>
                    <a:pt x="11803" y="26425"/>
                    <a:pt x="10327" y="27292"/>
                    <a:pt x="9344" y="28158"/>
                  </a:cubicBezTo>
                  <a:cubicBezTo>
                    <a:pt x="7868" y="29025"/>
                    <a:pt x="6885" y="29891"/>
                    <a:pt x="6393" y="30758"/>
                  </a:cubicBezTo>
                  <a:cubicBezTo>
                    <a:pt x="4918" y="32924"/>
                    <a:pt x="5409" y="37689"/>
                    <a:pt x="5409" y="42021"/>
                  </a:cubicBezTo>
                  <a:cubicBezTo>
                    <a:pt x="5901" y="44187"/>
                    <a:pt x="5901" y="45920"/>
                    <a:pt x="5901" y="47220"/>
                  </a:cubicBezTo>
                  <a:cubicBezTo>
                    <a:pt x="5409" y="47653"/>
                    <a:pt x="4426" y="47653"/>
                    <a:pt x="3934" y="48086"/>
                  </a:cubicBezTo>
                  <a:cubicBezTo>
                    <a:pt x="0" y="50252"/>
                    <a:pt x="0" y="50252"/>
                    <a:pt x="0" y="50252"/>
                  </a:cubicBezTo>
                  <a:cubicBezTo>
                    <a:pt x="4426" y="50252"/>
                    <a:pt x="4426" y="50252"/>
                    <a:pt x="4426" y="50252"/>
                  </a:cubicBezTo>
                  <a:cubicBezTo>
                    <a:pt x="6885" y="50252"/>
                    <a:pt x="7377" y="51552"/>
                    <a:pt x="7868" y="54151"/>
                  </a:cubicBezTo>
                  <a:cubicBezTo>
                    <a:pt x="8360" y="55018"/>
                    <a:pt x="8360" y="55451"/>
                    <a:pt x="8852" y="56317"/>
                  </a:cubicBezTo>
                  <a:cubicBezTo>
                    <a:pt x="8852" y="56750"/>
                    <a:pt x="9344" y="57184"/>
                    <a:pt x="9344" y="57617"/>
                  </a:cubicBezTo>
                  <a:cubicBezTo>
                    <a:pt x="10327" y="58483"/>
                    <a:pt x="10819" y="59350"/>
                    <a:pt x="10819" y="60216"/>
                  </a:cubicBezTo>
                  <a:cubicBezTo>
                    <a:pt x="10819" y="61083"/>
                    <a:pt x="10327" y="61516"/>
                    <a:pt x="9836" y="61949"/>
                  </a:cubicBezTo>
                  <a:cubicBezTo>
                    <a:pt x="9344" y="62382"/>
                    <a:pt x="8852" y="62815"/>
                    <a:pt x="8852" y="63249"/>
                  </a:cubicBezTo>
                  <a:cubicBezTo>
                    <a:pt x="8360" y="64981"/>
                    <a:pt x="8852" y="66281"/>
                    <a:pt x="9344" y="68014"/>
                  </a:cubicBezTo>
                  <a:cubicBezTo>
                    <a:pt x="9836" y="69314"/>
                    <a:pt x="10327" y="70613"/>
                    <a:pt x="10327" y="71913"/>
                  </a:cubicBezTo>
                  <a:cubicBezTo>
                    <a:pt x="10327" y="74512"/>
                    <a:pt x="8852" y="76245"/>
                    <a:pt x="7868" y="77978"/>
                  </a:cubicBezTo>
                  <a:cubicBezTo>
                    <a:pt x="6885" y="78844"/>
                    <a:pt x="5901" y="80144"/>
                    <a:pt x="5409" y="81444"/>
                  </a:cubicBezTo>
                  <a:cubicBezTo>
                    <a:pt x="4426" y="84476"/>
                    <a:pt x="4426" y="87509"/>
                    <a:pt x="4426" y="90541"/>
                  </a:cubicBezTo>
                  <a:cubicBezTo>
                    <a:pt x="4426" y="90974"/>
                    <a:pt x="4426" y="90974"/>
                    <a:pt x="4426" y="90974"/>
                  </a:cubicBezTo>
                  <a:cubicBezTo>
                    <a:pt x="4426" y="91407"/>
                    <a:pt x="4426" y="91841"/>
                    <a:pt x="4426" y="92707"/>
                  </a:cubicBezTo>
                  <a:cubicBezTo>
                    <a:pt x="4918" y="93574"/>
                    <a:pt x="4918" y="93574"/>
                    <a:pt x="4918" y="93574"/>
                  </a:cubicBezTo>
                  <a:cubicBezTo>
                    <a:pt x="5901" y="93574"/>
                    <a:pt x="5901" y="93574"/>
                    <a:pt x="5901" y="93574"/>
                  </a:cubicBezTo>
                  <a:cubicBezTo>
                    <a:pt x="5901" y="93574"/>
                    <a:pt x="6393" y="93574"/>
                    <a:pt x="6885" y="93574"/>
                  </a:cubicBezTo>
                  <a:cubicBezTo>
                    <a:pt x="7377" y="93574"/>
                    <a:pt x="8360" y="93574"/>
                    <a:pt x="9344" y="93574"/>
                  </a:cubicBezTo>
                  <a:cubicBezTo>
                    <a:pt x="10327" y="93140"/>
                    <a:pt x="11311" y="93140"/>
                    <a:pt x="12295" y="93140"/>
                  </a:cubicBezTo>
                  <a:cubicBezTo>
                    <a:pt x="13278" y="93140"/>
                    <a:pt x="14262" y="93140"/>
                    <a:pt x="15245" y="94007"/>
                  </a:cubicBezTo>
                  <a:cubicBezTo>
                    <a:pt x="18196" y="95306"/>
                    <a:pt x="18196" y="97906"/>
                    <a:pt x="18688" y="100938"/>
                  </a:cubicBezTo>
                  <a:cubicBezTo>
                    <a:pt x="18688" y="101371"/>
                    <a:pt x="18688" y="101805"/>
                    <a:pt x="18688" y="102238"/>
                  </a:cubicBezTo>
                  <a:cubicBezTo>
                    <a:pt x="19180" y="103537"/>
                    <a:pt x="19180" y="104404"/>
                    <a:pt x="19672" y="105703"/>
                  </a:cubicBezTo>
                  <a:cubicBezTo>
                    <a:pt x="20163" y="107870"/>
                    <a:pt x="20655" y="110036"/>
                    <a:pt x="20163" y="112202"/>
                  </a:cubicBezTo>
                  <a:cubicBezTo>
                    <a:pt x="20163" y="112202"/>
                    <a:pt x="20163" y="112202"/>
                    <a:pt x="20163" y="112202"/>
                  </a:cubicBezTo>
                  <a:cubicBezTo>
                    <a:pt x="19672" y="116967"/>
                    <a:pt x="20163" y="117833"/>
                    <a:pt x="25573" y="118700"/>
                  </a:cubicBezTo>
                  <a:cubicBezTo>
                    <a:pt x="28032" y="119566"/>
                    <a:pt x="30491" y="119566"/>
                    <a:pt x="33442" y="120000"/>
                  </a:cubicBezTo>
                  <a:cubicBezTo>
                    <a:pt x="35901" y="120000"/>
                    <a:pt x="35901" y="120000"/>
                    <a:pt x="35901" y="120000"/>
                  </a:cubicBezTo>
                  <a:cubicBezTo>
                    <a:pt x="35901" y="118700"/>
                    <a:pt x="35901" y="118700"/>
                    <a:pt x="35901" y="118700"/>
                  </a:cubicBezTo>
                  <a:cubicBezTo>
                    <a:pt x="35901" y="116534"/>
                    <a:pt x="37868" y="112635"/>
                    <a:pt x="39344" y="110902"/>
                  </a:cubicBezTo>
                  <a:cubicBezTo>
                    <a:pt x="40327" y="110036"/>
                    <a:pt x="41311" y="109602"/>
                    <a:pt x="42295" y="109169"/>
                  </a:cubicBezTo>
                  <a:cubicBezTo>
                    <a:pt x="44262" y="108303"/>
                    <a:pt x="46229" y="107436"/>
                    <a:pt x="47213" y="104837"/>
                  </a:cubicBezTo>
                  <a:cubicBezTo>
                    <a:pt x="48196" y="103537"/>
                    <a:pt x="49180" y="101805"/>
                    <a:pt x="49672" y="100072"/>
                  </a:cubicBezTo>
                  <a:cubicBezTo>
                    <a:pt x="51147" y="97039"/>
                    <a:pt x="52131" y="94440"/>
                    <a:pt x="53606" y="92274"/>
                  </a:cubicBezTo>
                  <a:cubicBezTo>
                    <a:pt x="54590" y="90974"/>
                    <a:pt x="55081" y="90108"/>
                    <a:pt x="55081" y="89241"/>
                  </a:cubicBezTo>
                  <a:cubicBezTo>
                    <a:pt x="55573" y="88375"/>
                    <a:pt x="55573" y="87509"/>
                    <a:pt x="56065" y="87075"/>
                  </a:cubicBezTo>
                  <a:cubicBezTo>
                    <a:pt x="56065" y="86642"/>
                    <a:pt x="56557" y="86209"/>
                    <a:pt x="57049" y="85342"/>
                  </a:cubicBezTo>
                  <a:cubicBezTo>
                    <a:pt x="58032" y="84476"/>
                    <a:pt x="59016" y="83610"/>
                    <a:pt x="59016" y="82310"/>
                  </a:cubicBezTo>
                  <a:cubicBezTo>
                    <a:pt x="59508" y="81444"/>
                    <a:pt x="59508" y="80577"/>
                    <a:pt x="59508" y="80144"/>
                  </a:cubicBezTo>
                  <a:cubicBezTo>
                    <a:pt x="60000" y="79277"/>
                    <a:pt x="60000" y="78411"/>
                    <a:pt x="60000" y="77545"/>
                  </a:cubicBezTo>
                  <a:cubicBezTo>
                    <a:pt x="60491" y="77111"/>
                    <a:pt x="60983" y="76678"/>
                    <a:pt x="61475" y="75812"/>
                  </a:cubicBezTo>
                  <a:cubicBezTo>
                    <a:pt x="62950" y="74512"/>
                    <a:pt x="64426" y="73212"/>
                    <a:pt x="63934" y="71480"/>
                  </a:cubicBezTo>
                  <a:cubicBezTo>
                    <a:pt x="63934" y="69314"/>
                    <a:pt x="61475" y="68447"/>
                    <a:pt x="60000" y="68014"/>
                  </a:cubicBezTo>
                  <a:cubicBezTo>
                    <a:pt x="59016" y="67581"/>
                    <a:pt x="58524" y="67148"/>
                    <a:pt x="58032" y="67148"/>
                  </a:cubicBezTo>
                  <a:cubicBezTo>
                    <a:pt x="55081" y="64981"/>
                    <a:pt x="54098" y="61516"/>
                    <a:pt x="53114" y="58483"/>
                  </a:cubicBezTo>
                  <a:cubicBezTo>
                    <a:pt x="52131" y="55451"/>
                    <a:pt x="53114" y="54584"/>
                    <a:pt x="55081" y="52418"/>
                  </a:cubicBezTo>
                  <a:cubicBezTo>
                    <a:pt x="56065" y="51552"/>
                    <a:pt x="56557" y="51119"/>
                    <a:pt x="57049" y="50252"/>
                  </a:cubicBezTo>
                  <a:cubicBezTo>
                    <a:pt x="58032" y="49386"/>
                    <a:pt x="58524" y="48519"/>
                    <a:pt x="59508" y="47653"/>
                  </a:cubicBezTo>
                  <a:cubicBezTo>
                    <a:pt x="60491" y="46353"/>
                    <a:pt x="61475" y="45487"/>
                    <a:pt x="62459" y="44187"/>
                  </a:cubicBezTo>
                  <a:cubicBezTo>
                    <a:pt x="63442" y="43321"/>
                    <a:pt x="63934" y="42454"/>
                    <a:pt x="64918" y="41588"/>
                  </a:cubicBezTo>
                  <a:cubicBezTo>
                    <a:pt x="65901" y="39855"/>
                    <a:pt x="67377" y="38555"/>
                    <a:pt x="68852" y="37689"/>
                  </a:cubicBezTo>
                  <a:cubicBezTo>
                    <a:pt x="72295" y="35523"/>
                    <a:pt x="75737" y="34223"/>
                    <a:pt x="79672" y="33357"/>
                  </a:cubicBezTo>
                  <a:cubicBezTo>
                    <a:pt x="81639" y="32924"/>
                    <a:pt x="84098" y="32924"/>
                    <a:pt x="87540" y="32924"/>
                  </a:cubicBezTo>
                  <a:cubicBezTo>
                    <a:pt x="89508" y="32924"/>
                    <a:pt x="92459" y="32924"/>
                    <a:pt x="94426" y="32924"/>
                  </a:cubicBezTo>
                  <a:cubicBezTo>
                    <a:pt x="96393" y="32924"/>
                    <a:pt x="98360" y="33357"/>
                    <a:pt x="100327" y="33357"/>
                  </a:cubicBezTo>
                  <a:cubicBezTo>
                    <a:pt x="103278" y="33357"/>
                    <a:pt x="106721" y="34223"/>
                    <a:pt x="107213" y="35523"/>
                  </a:cubicBezTo>
                  <a:cubicBezTo>
                    <a:pt x="107213" y="35523"/>
                    <a:pt x="107704" y="36389"/>
                    <a:pt x="106721" y="37256"/>
                  </a:cubicBezTo>
                  <a:cubicBezTo>
                    <a:pt x="104754" y="39855"/>
                    <a:pt x="105245" y="41155"/>
                    <a:pt x="106721" y="43321"/>
                  </a:cubicBezTo>
                  <a:cubicBezTo>
                    <a:pt x="106721" y="43321"/>
                    <a:pt x="106721" y="44187"/>
                    <a:pt x="106721" y="44620"/>
                  </a:cubicBezTo>
                  <a:cubicBezTo>
                    <a:pt x="106721" y="45920"/>
                    <a:pt x="106721" y="47220"/>
                    <a:pt x="108688" y="48086"/>
                  </a:cubicBezTo>
                  <a:cubicBezTo>
                    <a:pt x="109180" y="48086"/>
                    <a:pt x="109672" y="48086"/>
                    <a:pt x="110163" y="48086"/>
                  </a:cubicBezTo>
                  <a:cubicBezTo>
                    <a:pt x="112131" y="48086"/>
                    <a:pt x="114098" y="46353"/>
                    <a:pt x="115081" y="45054"/>
                  </a:cubicBezTo>
                  <a:cubicBezTo>
                    <a:pt x="115081" y="44620"/>
                    <a:pt x="115081" y="44187"/>
                    <a:pt x="115081" y="43321"/>
                  </a:cubicBezTo>
                  <a:cubicBezTo>
                    <a:pt x="115573" y="42888"/>
                    <a:pt x="115573" y="41155"/>
                    <a:pt x="116065" y="40288"/>
                  </a:cubicBezTo>
                  <a:cubicBezTo>
                    <a:pt x="117049" y="40288"/>
                    <a:pt x="117540" y="39855"/>
                    <a:pt x="118524" y="39422"/>
                  </a:cubicBezTo>
                  <a:cubicBezTo>
                    <a:pt x="119508" y="38989"/>
                    <a:pt x="119508" y="38989"/>
                    <a:pt x="119508" y="38989"/>
                  </a:cubicBezTo>
                  <a:cubicBezTo>
                    <a:pt x="119508" y="38122"/>
                    <a:pt x="119508" y="38122"/>
                    <a:pt x="119508" y="38122"/>
                  </a:cubicBezTo>
                  <a:cubicBezTo>
                    <a:pt x="120000" y="35090"/>
                    <a:pt x="117540" y="34657"/>
                    <a:pt x="116065" y="34657"/>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28" name="Shape 3228"/>
            <p:cNvSpPr/>
            <p:nvPr/>
          </p:nvSpPr>
          <p:spPr>
            <a:xfrm>
              <a:off x="3313" y="1350"/>
              <a:ext cx="459" cy="708"/>
            </a:xfrm>
            <a:custGeom>
              <a:avLst/>
              <a:gdLst/>
              <a:ahLst/>
              <a:cxnLst/>
              <a:rect l="0" t="0" r="0" b="0"/>
              <a:pathLst>
                <a:path w="120000" h="120000" extrusionOk="0">
                  <a:moveTo>
                    <a:pt x="119473" y="103342"/>
                  </a:moveTo>
                  <a:cubicBezTo>
                    <a:pt x="119473" y="102662"/>
                    <a:pt x="119473" y="102662"/>
                    <a:pt x="119473" y="102662"/>
                  </a:cubicBezTo>
                  <a:cubicBezTo>
                    <a:pt x="116842" y="102322"/>
                    <a:pt x="116842" y="102322"/>
                    <a:pt x="116842" y="102322"/>
                  </a:cubicBezTo>
                  <a:cubicBezTo>
                    <a:pt x="114210" y="102322"/>
                    <a:pt x="111052" y="101983"/>
                    <a:pt x="108421" y="101643"/>
                  </a:cubicBezTo>
                  <a:cubicBezTo>
                    <a:pt x="102105" y="100623"/>
                    <a:pt x="102631" y="99943"/>
                    <a:pt x="103157" y="96543"/>
                  </a:cubicBezTo>
                  <a:cubicBezTo>
                    <a:pt x="103157" y="96543"/>
                    <a:pt x="103157" y="96543"/>
                    <a:pt x="103157" y="96543"/>
                  </a:cubicBezTo>
                  <a:cubicBezTo>
                    <a:pt x="103157" y="94844"/>
                    <a:pt x="102631" y="93144"/>
                    <a:pt x="102105" y="91444"/>
                  </a:cubicBezTo>
                  <a:cubicBezTo>
                    <a:pt x="101578" y="90424"/>
                    <a:pt x="101578" y="89405"/>
                    <a:pt x="101578" y="88725"/>
                  </a:cubicBezTo>
                  <a:cubicBezTo>
                    <a:pt x="101578" y="88385"/>
                    <a:pt x="101052" y="88045"/>
                    <a:pt x="101052" y="87705"/>
                  </a:cubicBezTo>
                  <a:cubicBezTo>
                    <a:pt x="101052" y="85325"/>
                    <a:pt x="100526" y="83286"/>
                    <a:pt x="97368" y="81926"/>
                  </a:cubicBezTo>
                  <a:cubicBezTo>
                    <a:pt x="96315" y="81586"/>
                    <a:pt x="95263" y="81246"/>
                    <a:pt x="94210" y="81246"/>
                  </a:cubicBezTo>
                  <a:cubicBezTo>
                    <a:pt x="93157" y="81246"/>
                    <a:pt x="92105" y="81586"/>
                    <a:pt x="91052" y="81586"/>
                  </a:cubicBezTo>
                  <a:cubicBezTo>
                    <a:pt x="89999" y="81926"/>
                    <a:pt x="88947" y="81926"/>
                    <a:pt x="88421" y="81926"/>
                  </a:cubicBezTo>
                  <a:cubicBezTo>
                    <a:pt x="87368" y="81926"/>
                    <a:pt x="86842" y="81926"/>
                    <a:pt x="86315" y="81586"/>
                  </a:cubicBezTo>
                  <a:cubicBezTo>
                    <a:pt x="86315" y="81246"/>
                    <a:pt x="86315" y="80566"/>
                    <a:pt x="86315" y="79546"/>
                  </a:cubicBezTo>
                  <a:cubicBezTo>
                    <a:pt x="85789" y="77167"/>
                    <a:pt x="85789" y="74787"/>
                    <a:pt x="86842" y="72407"/>
                  </a:cubicBezTo>
                  <a:cubicBezTo>
                    <a:pt x="87894" y="71388"/>
                    <a:pt x="88421" y="70708"/>
                    <a:pt x="89473" y="69688"/>
                  </a:cubicBezTo>
                  <a:cubicBezTo>
                    <a:pt x="90526" y="68328"/>
                    <a:pt x="92105" y="66968"/>
                    <a:pt x="92105" y="64929"/>
                  </a:cubicBezTo>
                  <a:cubicBezTo>
                    <a:pt x="92631" y="63909"/>
                    <a:pt x="92105" y="62889"/>
                    <a:pt x="91578" y="61869"/>
                  </a:cubicBezTo>
                  <a:cubicBezTo>
                    <a:pt x="90526" y="60509"/>
                    <a:pt x="89999" y="59490"/>
                    <a:pt x="90526" y="58470"/>
                  </a:cubicBezTo>
                  <a:cubicBezTo>
                    <a:pt x="90526" y="57790"/>
                    <a:pt x="91052" y="57450"/>
                    <a:pt x="91578" y="57110"/>
                  </a:cubicBezTo>
                  <a:cubicBezTo>
                    <a:pt x="92105" y="56770"/>
                    <a:pt x="92631" y="56430"/>
                    <a:pt x="92631" y="55750"/>
                  </a:cubicBezTo>
                  <a:cubicBezTo>
                    <a:pt x="92631" y="55070"/>
                    <a:pt x="92105" y="54390"/>
                    <a:pt x="91578" y="53711"/>
                  </a:cubicBezTo>
                  <a:cubicBezTo>
                    <a:pt x="91052" y="53371"/>
                    <a:pt x="90526" y="53031"/>
                    <a:pt x="90526" y="52691"/>
                  </a:cubicBezTo>
                  <a:cubicBezTo>
                    <a:pt x="89999" y="52011"/>
                    <a:pt x="89999" y="51331"/>
                    <a:pt x="89999" y="50991"/>
                  </a:cubicBezTo>
                  <a:cubicBezTo>
                    <a:pt x="89473" y="49291"/>
                    <a:pt x="88947" y="47932"/>
                    <a:pt x="85789" y="47932"/>
                  </a:cubicBezTo>
                  <a:cubicBezTo>
                    <a:pt x="85263" y="47932"/>
                    <a:pt x="84736" y="47932"/>
                    <a:pt x="84210" y="47932"/>
                  </a:cubicBezTo>
                  <a:cubicBezTo>
                    <a:pt x="84210" y="47592"/>
                    <a:pt x="84210" y="47252"/>
                    <a:pt x="84210" y="46912"/>
                  </a:cubicBezTo>
                  <a:cubicBezTo>
                    <a:pt x="84736" y="46572"/>
                    <a:pt x="85789" y="46232"/>
                    <a:pt x="86842" y="45892"/>
                  </a:cubicBezTo>
                  <a:cubicBezTo>
                    <a:pt x="87368" y="45892"/>
                    <a:pt x="87368" y="45892"/>
                    <a:pt x="87368" y="45892"/>
                  </a:cubicBezTo>
                  <a:cubicBezTo>
                    <a:pt x="87368" y="44872"/>
                    <a:pt x="87368" y="44872"/>
                    <a:pt x="87368" y="44872"/>
                  </a:cubicBezTo>
                  <a:cubicBezTo>
                    <a:pt x="87368" y="43852"/>
                    <a:pt x="87368" y="42492"/>
                    <a:pt x="87368" y="41133"/>
                  </a:cubicBezTo>
                  <a:cubicBezTo>
                    <a:pt x="86842" y="38753"/>
                    <a:pt x="86315" y="36033"/>
                    <a:pt x="86842" y="33994"/>
                  </a:cubicBezTo>
                  <a:cubicBezTo>
                    <a:pt x="87368" y="32634"/>
                    <a:pt x="87368" y="32634"/>
                    <a:pt x="87368" y="32634"/>
                  </a:cubicBezTo>
                  <a:cubicBezTo>
                    <a:pt x="84736" y="32974"/>
                    <a:pt x="84736" y="32974"/>
                    <a:pt x="84736" y="32974"/>
                  </a:cubicBezTo>
                  <a:cubicBezTo>
                    <a:pt x="82631" y="33314"/>
                    <a:pt x="81052" y="33654"/>
                    <a:pt x="79473" y="35014"/>
                  </a:cubicBezTo>
                  <a:cubicBezTo>
                    <a:pt x="78421" y="35694"/>
                    <a:pt x="77368" y="36713"/>
                    <a:pt x="76315" y="37733"/>
                  </a:cubicBezTo>
                  <a:cubicBezTo>
                    <a:pt x="75789" y="38753"/>
                    <a:pt x="74736" y="39773"/>
                    <a:pt x="73684" y="40793"/>
                  </a:cubicBezTo>
                  <a:cubicBezTo>
                    <a:pt x="71578" y="42152"/>
                    <a:pt x="70526" y="42492"/>
                    <a:pt x="68947" y="42492"/>
                  </a:cubicBezTo>
                  <a:cubicBezTo>
                    <a:pt x="68421" y="42492"/>
                    <a:pt x="67368" y="42492"/>
                    <a:pt x="65789" y="42152"/>
                  </a:cubicBezTo>
                  <a:cubicBezTo>
                    <a:pt x="65263" y="42152"/>
                    <a:pt x="65263" y="42152"/>
                    <a:pt x="65263" y="42152"/>
                  </a:cubicBezTo>
                  <a:cubicBezTo>
                    <a:pt x="63157" y="41813"/>
                    <a:pt x="60526" y="41813"/>
                    <a:pt x="58421" y="41813"/>
                  </a:cubicBezTo>
                  <a:cubicBezTo>
                    <a:pt x="57368" y="41813"/>
                    <a:pt x="56315" y="41813"/>
                    <a:pt x="55789" y="41813"/>
                  </a:cubicBezTo>
                  <a:cubicBezTo>
                    <a:pt x="55263" y="41813"/>
                    <a:pt x="54736" y="41813"/>
                    <a:pt x="54736" y="41813"/>
                  </a:cubicBezTo>
                  <a:cubicBezTo>
                    <a:pt x="54736" y="41133"/>
                    <a:pt x="55263" y="40113"/>
                    <a:pt x="55263" y="40113"/>
                  </a:cubicBezTo>
                  <a:cubicBezTo>
                    <a:pt x="58421" y="34674"/>
                    <a:pt x="61578" y="29235"/>
                    <a:pt x="56842" y="24475"/>
                  </a:cubicBezTo>
                  <a:cubicBezTo>
                    <a:pt x="54736" y="22096"/>
                    <a:pt x="52631" y="19376"/>
                    <a:pt x="53157" y="15977"/>
                  </a:cubicBezTo>
                  <a:cubicBezTo>
                    <a:pt x="53684" y="13937"/>
                    <a:pt x="55263" y="12237"/>
                    <a:pt x="56842" y="10538"/>
                  </a:cubicBezTo>
                  <a:cubicBezTo>
                    <a:pt x="57894" y="9178"/>
                    <a:pt x="58947" y="7818"/>
                    <a:pt x="59473" y="6118"/>
                  </a:cubicBezTo>
                  <a:cubicBezTo>
                    <a:pt x="60526" y="4759"/>
                    <a:pt x="59999" y="3399"/>
                    <a:pt x="58947" y="2039"/>
                  </a:cubicBezTo>
                  <a:cubicBezTo>
                    <a:pt x="57368" y="1019"/>
                    <a:pt x="55789" y="339"/>
                    <a:pt x="53157" y="339"/>
                  </a:cubicBezTo>
                  <a:cubicBezTo>
                    <a:pt x="53157" y="0"/>
                    <a:pt x="52631" y="0"/>
                    <a:pt x="52105" y="0"/>
                  </a:cubicBezTo>
                  <a:cubicBezTo>
                    <a:pt x="48421" y="0"/>
                    <a:pt x="45789" y="1699"/>
                    <a:pt x="43157" y="3399"/>
                  </a:cubicBezTo>
                  <a:cubicBezTo>
                    <a:pt x="42631" y="4079"/>
                    <a:pt x="42105" y="4419"/>
                    <a:pt x="41578" y="4759"/>
                  </a:cubicBezTo>
                  <a:cubicBezTo>
                    <a:pt x="37894" y="6798"/>
                    <a:pt x="34736" y="7138"/>
                    <a:pt x="30526" y="7478"/>
                  </a:cubicBezTo>
                  <a:cubicBezTo>
                    <a:pt x="29999" y="7478"/>
                    <a:pt x="28947" y="7478"/>
                    <a:pt x="28421" y="7818"/>
                  </a:cubicBezTo>
                  <a:cubicBezTo>
                    <a:pt x="22631" y="8158"/>
                    <a:pt x="20526" y="9518"/>
                    <a:pt x="16842" y="11898"/>
                  </a:cubicBezTo>
                  <a:cubicBezTo>
                    <a:pt x="14736" y="13257"/>
                    <a:pt x="12631" y="13937"/>
                    <a:pt x="10000" y="13937"/>
                  </a:cubicBezTo>
                  <a:cubicBezTo>
                    <a:pt x="8421" y="13937"/>
                    <a:pt x="8421" y="13937"/>
                    <a:pt x="8421" y="13937"/>
                  </a:cubicBezTo>
                  <a:cubicBezTo>
                    <a:pt x="8421" y="14957"/>
                    <a:pt x="8421" y="14957"/>
                    <a:pt x="8421" y="14957"/>
                  </a:cubicBezTo>
                  <a:cubicBezTo>
                    <a:pt x="7894" y="15637"/>
                    <a:pt x="8421" y="16317"/>
                    <a:pt x="8947" y="17337"/>
                  </a:cubicBezTo>
                  <a:cubicBezTo>
                    <a:pt x="8947" y="18016"/>
                    <a:pt x="9473" y="18696"/>
                    <a:pt x="8947" y="19376"/>
                  </a:cubicBezTo>
                  <a:cubicBezTo>
                    <a:pt x="8947" y="20056"/>
                    <a:pt x="8421" y="20736"/>
                    <a:pt x="7368" y="21076"/>
                  </a:cubicBezTo>
                  <a:cubicBezTo>
                    <a:pt x="6842" y="21416"/>
                    <a:pt x="6315" y="22096"/>
                    <a:pt x="5789" y="22776"/>
                  </a:cubicBezTo>
                  <a:cubicBezTo>
                    <a:pt x="5263" y="23456"/>
                    <a:pt x="5789" y="24135"/>
                    <a:pt x="6315" y="24815"/>
                  </a:cubicBezTo>
                  <a:cubicBezTo>
                    <a:pt x="6315" y="25835"/>
                    <a:pt x="6842" y="26515"/>
                    <a:pt x="6315" y="27195"/>
                  </a:cubicBezTo>
                  <a:cubicBezTo>
                    <a:pt x="6315" y="28215"/>
                    <a:pt x="5263" y="28895"/>
                    <a:pt x="4210" y="29235"/>
                  </a:cubicBezTo>
                  <a:cubicBezTo>
                    <a:pt x="3684" y="29575"/>
                    <a:pt x="3157" y="29915"/>
                    <a:pt x="2631" y="30254"/>
                  </a:cubicBezTo>
                  <a:cubicBezTo>
                    <a:pt x="1052" y="31954"/>
                    <a:pt x="0" y="33654"/>
                    <a:pt x="526" y="35694"/>
                  </a:cubicBezTo>
                  <a:cubicBezTo>
                    <a:pt x="1578" y="39433"/>
                    <a:pt x="6842" y="43172"/>
                    <a:pt x="11578" y="45212"/>
                  </a:cubicBezTo>
                  <a:cubicBezTo>
                    <a:pt x="10526" y="46912"/>
                    <a:pt x="12105" y="48271"/>
                    <a:pt x="13684" y="49631"/>
                  </a:cubicBezTo>
                  <a:cubicBezTo>
                    <a:pt x="14210" y="50651"/>
                    <a:pt x="15263" y="51331"/>
                    <a:pt x="15789" y="52011"/>
                  </a:cubicBezTo>
                  <a:cubicBezTo>
                    <a:pt x="16842" y="54390"/>
                    <a:pt x="16842" y="57450"/>
                    <a:pt x="16315" y="60169"/>
                  </a:cubicBezTo>
                  <a:cubicBezTo>
                    <a:pt x="16315" y="60849"/>
                    <a:pt x="16315" y="60849"/>
                    <a:pt x="16315" y="60849"/>
                  </a:cubicBezTo>
                  <a:cubicBezTo>
                    <a:pt x="15789" y="60849"/>
                    <a:pt x="15263" y="60849"/>
                    <a:pt x="14736" y="61189"/>
                  </a:cubicBezTo>
                  <a:cubicBezTo>
                    <a:pt x="14736" y="61189"/>
                    <a:pt x="14736" y="61189"/>
                    <a:pt x="14736" y="61189"/>
                  </a:cubicBezTo>
                  <a:cubicBezTo>
                    <a:pt x="14210" y="61529"/>
                    <a:pt x="14210" y="61529"/>
                    <a:pt x="14210" y="61529"/>
                  </a:cubicBezTo>
                  <a:cubicBezTo>
                    <a:pt x="14210" y="61869"/>
                    <a:pt x="14210" y="62209"/>
                    <a:pt x="14210" y="62549"/>
                  </a:cubicBezTo>
                  <a:cubicBezTo>
                    <a:pt x="14210" y="62889"/>
                    <a:pt x="14210" y="63569"/>
                    <a:pt x="13684" y="63909"/>
                  </a:cubicBezTo>
                  <a:cubicBezTo>
                    <a:pt x="13157" y="64589"/>
                    <a:pt x="12105" y="64929"/>
                    <a:pt x="11052" y="65269"/>
                  </a:cubicBezTo>
                  <a:cubicBezTo>
                    <a:pt x="10526" y="65609"/>
                    <a:pt x="10000" y="65609"/>
                    <a:pt x="9473" y="65949"/>
                  </a:cubicBezTo>
                  <a:cubicBezTo>
                    <a:pt x="6842" y="66968"/>
                    <a:pt x="4210" y="68668"/>
                    <a:pt x="3157" y="70708"/>
                  </a:cubicBezTo>
                  <a:cubicBezTo>
                    <a:pt x="2105" y="71728"/>
                    <a:pt x="2105" y="71728"/>
                    <a:pt x="2105" y="71728"/>
                  </a:cubicBezTo>
                  <a:cubicBezTo>
                    <a:pt x="4736" y="72067"/>
                    <a:pt x="4736" y="72067"/>
                    <a:pt x="4736" y="72067"/>
                  </a:cubicBezTo>
                  <a:cubicBezTo>
                    <a:pt x="10000" y="73087"/>
                    <a:pt x="14736" y="73767"/>
                    <a:pt x="18947" y="76147"/>
                  </a:cubicBezTo>
                  <a:cubicBezTo>
                    <a:pt x="22631" y="78186"/>
                    <a:pt x="25789" y="81586"/>
                    <a:pt x="27894" y="84305"/>
                  </a:cubicBezTo>
                  <a:cubicBezTo>
                    <a:pt x="31052" y="89745"/>
                    <a:pt x="29999" y="96203"/>
                    <a:pt x="28947" y="101983"/>
                  </a:cubicBezTo>
                  <a:cubicBezTo>
                    <a:pt x="28421" y="105382"/>
                    <a:pt x="27368" y="109121"/>
                    <a:pt x="25263" y="112521"/>
                  </a:cubicBezTo>
                  <a:cubicBezTo>
                    <a:pt x="24210" y="114900"/>
                    <a:pt x="24210" y="114900"/>
                    <a:pt x="24210" y="114900"/>
                  </a:cubicBezTo>
                  <a:cubicBezTo>
                    <a:pt x="25263" y="115240"/>
                    <a:pt x="25263" y="115240"/>
                    <a:pt x="25263" y="115240"/>
                  </a:cubicBezTo>
                  <a:cubicBezTo>
                    <a:pt x="26315" y="115580"/>
                    <a:pt x="27368" y="115920"/>
                    <a:pt x="27894" y="116260"/>
                  </a:cubicBezTo>
                  <a:cubicBezTo>
                    <a:pt x="28947" y="116940"/>
                    <a:pt x="30526" y="117960"/>
                    <a:pt x="33157" y="117960"/>
                  </a:cubicBezTo>
                  <a:cubicBezTo>
                    <a:pt x="34736" y="117960"/>
                    <a:pt x="34736" y="117960"/>
                    <a:pt x="34736" y="117960"/>
                  </a:cubicBezTo>
                  <a:cubicBezTo>
                    <a:pt x="42105" y="117620"/>
                    <a:pt x="45263" y="116940"/>
                    <a:pt x="45789" y="115580"/>
                  </a:cubicBezTo>
                  <a:cubicBezTo>
                    <a:pt x="46842" y="115580"/>
                    <a:pt x="48421" y="116260"/>
                    <a:pt x="49999" y="116600"/>
                  </a:cubicBezTo>
                  <a:cubicBezTo>
                    <a:pt x="52105" y="117620"/>
                    <a:pt x="54736" y="118300"/>
                    <a:pt x="56315" y="118300"/>
                  </a:cubicBezTo>
                  <a:cubicBezTo>
                    <a:pt x="56315" y="118300"/>
                    <a:pt x="56842" y="118300"/>
                    <a:pt x="57368" y="117960"/>
                  </a:cubicBezTo>
                  <a:cubicBezTo>
                    <a:pt x="58421" y="117620"/>
                    <a:pt x="58421" y="116940"/>
                    <a:pt x="58421" y="116600"/>
                  </a:cubicBezTo>
                  <a:cubicBezTo>
                    <a:pt x="58947" y="116600"/>
                    <a:pt x="59473" y="116600"/>
                    <a:pt x="59999" y="116600"/>
                  </a:cubicBezTo>
                  <a:cubicBezTo>
                    <a:pt x="61052" y="116600"/>
                    <a:pt x="61578" y="116600"/>
                    <a:pt x="61578" y="116600"/>
                  </a:cubicBezTo>
                  <a:cubicBezTo>
                    <a:pt x="63157" y="118300"/>
                    <a:pt x="64210" y="119660"/>
                    <a:pt x="66315" y="120000"/>
                  </a:cubicBezTo>
                  <a:cubicBezTo>
                    <a:pt x="66842" y="120000"/>
                    <a:pt x="67368" y="120000"/>
                    <a:pt x="67894" y="120000"/>
                  </a:cubicBezTo>
                  <a:cubicBezTo>
                    <a:pt x="70526" y="120000"/>
                    <a:pt x="73684" y="118980"/>
                    <a:pt x="76315" y="117960"/>
                  </a:cubicBezTo>
                  <a:cubicBezTo>
                    <a:pt x="77894" y="117280"/>
                    <a:pt x="78947" y="116940"/>
                    <a:pt x="80000" y="116600"/>
                  </a:cubicBezTo>
                  <a:cubicBezTo>
                    <a:pt x="82631" y="115920"/>
                    <a:pt x="85263" y="115240"/>
                    <a:pt x="87368" y="115240"/>
                  </a:cubicBezTo>
                  <a:cubicBezTo>
                    <a:pt x="91052" y="115240"/>
                    <a:pt x="94736" y="116260"/>
                    <a:pt x="98947" y="117280"/>
                  </a:cubicBezTo>
                  <a:cubicBezTo>
                    <a:pt x="99999" y="117280"/>
                    <a:pt x="99999" y="117280"/>
                    <a:pt x="99999" y="117280"/>
                  </a:cubicBezTo>
                  <a:cubicBezTo>
                    <a:pt x="100526" y="116940"/>
                    <a:pt x="100526" y="116940"/>
                    <a:pt x="100526" y="116940"/>
                  </a:cubicBezTo>
                  <a:cubicBezTo>
                    <a:pt x="101052" y="116260"/>
                    <a:pt x="102105" y="115580"/>
                    <a:pt x="103157" y="114900"/>
                  </a:cubicBezTo>
                  <a:cubicBezTo>
                    <a:pt x="104736" y="114220"/>
                    <a:pt x="106315" y="113201"/>
                    <a:pt x="107368" y="112181"/>
                  </a:cubicBezTo>
                  <a:cubicBezTo>
                    <a:pt x="107894" y="111841"/>
                    <a:pt x="108421" y="111161"/>
                    <a:pt x="108947" y="110821"/>
                  </a:cubicBezTo>
                  <a:cubicBezTo>
                    <a:pt x="109999" y="109801"/>
                    <a:pt x="110526" y="108781"/>
                    <a:pt x="112105" y="108441"/>
                  </a:cubicBezTo>
                  <a:cubicBezTo>
                    <a:pt x="112631" y="108441"/>
                    <a:pt x="112631" y="108441"/>
                    <a:pt x="112631" y="108441"/>
                  </a:cubicBezTo>
                  <a:cubicBezTo>
                    <a:pt x="113157" y="108441"/>
                    <a:pt x="113157" y="108441"/>
                    <a:pt x="113684" y="108441"/>
                  </a:cubicBezTo>
                  <a:cubicBezTo>
                    <a:pt x="114210" y="108441"/>
                    <a:pt x="114736" y="108441"/>
                    <a:pt x="114736" y="108441"/>
                  </a:cubicBezTo>
                  <a:cubicBezTo>
                    <a:pt x="115263" y="108441"/>
                    <a:pt x="115263" y="108441"/>
                    <a:pt x="115789" y="108441"/>
                  </a:cubicBezTo>
                  <a:cubicBezTo>
                    <a:pt x="119999" y="108101"/>
                    <a:pt x="119473" y="104702"/>
                    <a:pt x="119473" y="103342"/>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29" name="Shape 3229"/>
            <p:cNvSpPr/>
            <p:nvPr/>
          </p:nvSpPr>
          <p:spPr>
            <a:xfrm>
              <a:off x="2697" y="-1"/>
              <a:ext cx="31" cy="26"/>
            </a:xfrm>
            <a:custGeom>
              <a:avLst/>
              <a:gdLst/>
              <a:ahLst/>
              <a:cxnLst/>
              <a:rect l="0" t="0" r="0" b="0"/>
              <a:pathLst>
                <a:path w="120000" h="120000" extrusionOk="0">
                  <a:moveTo>
                    <a:pt x="45000" y="120000"/>
                  </a:moveTo>
                  <a:cubicBezTo>
                    <a:pt x="22500" y="120000"/>
                    <a:pt x="7500" y="101538"/>
                    <a:pt x="0" y="73846"/>
                  </a:cubicBezTo>
                  <a:cubicBezTo>
                    <a:pt x="0" y="55384"/>
                    <a:pt x="7500" y="27692"/>
                    <a:pt x="22500" y="18461"/>
                  </a:cubicBezTo>
                  <a:cubicBezTo>
                    <a:pt x="30000" y="18461"/>
                    <a:pt x="45000" y="9230"/>
                    <a:pt x="60000" y="9230"/>
                  </a:cubicBezTo>
                  <a:cubicBezTo>
                    <a:pt x="67500" y="9230"/>
                    <a:pt x="67500" y="9230"/>
                    <a:pt x="67500" y="9230"/>
                  </a:cubicBezTo>
                  <a:cubicBezTo>
                    <a:pt x="67500" y="9230"/>
                    <a:pt x="67500" y="9230"/>
                    <a:pt x="75000" y="9230"/>
                  </a:cubicBezTo>
                  <a:cubicBezTo>
                    <a:pt x="75000" y="9230"/>
                    <a:pt x="75000" y="9230"/>
                    <a:pt x="75000" y="9230"/>
                  </a:cubicBezTo>
                  <a:cubicBezTo>
                    <a:pt x="82500" y="0"/>
                    <a:pt x="90000" y="0"/>
                    <a:pt x="97500" y="0"/>
                  </a:cubicBezTo>
                  <a:cubicBezTo>
                    <a:pt x="105000" y="0"/>
                    <a:pt x="112500" y="9230"/>
                    <a:pt x="112500" y="9230"/>
                  </a:cubicBezTo>
                  <a:cubicBezTo>
                    <a:pt x="120000" y="27692"/>
                    <a:pt x="120000" y="46153"/>
                    <a:pt x="112500" y="55384"/>
                  </a:cubicBezTo>
                  <a:cubicBezTo>
                    <a:pt x="112500" y="83076"/>
                    <a:pt x="67500" y="110769"/>
                    <a:pt x="67500" y="110769"/>
                  </a:cubicBezTo>
                  <a:cubicBezTo>
                    <a:pt x="60000" y="110769"/>
                    <a:pt x="52500" y="120000"/>
                    <a:pt x="45000" y="120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30" name="Shape 3230"/>
            <p:cNvSpPr/>
            <p:nvPr/>
          </p:nvSpPr>
          <p:spPr>
            <a:xfrm>
              <a:off x="2700" y="1"/>
              <a:ext cx="26" cy="18"/>
            </a:xfrm>
            <a:custGeom>
              <a:avLst/>
              <a:gdLst/>
              <a:ahLst/>
              <a:cxnLst/>
              <a:rect l="0" t="0" r="0" b="0"/>
              <a:pathLst>
                <a:path w="120000" h="120000" extrusionOk="0">
                  <a:moveTo>
                    <a:pt x="73846" y="26666"/>
                  </a:moveTo>
                  <a:cubicBezTo>
                    <a:pt x="83076" y="26666"/>
                    <a:pt x="83076" y="26666"/>
                    <a:pt x="83076" y="26666"/>
                  </a:cubicBezTo>
                  <a:cubicBezTo>
                    <a:pt x="101538" y="13333"/>
                    <a:pt x="120000" y="0"/>
                    <a:pt x="110769" y="40000"/>
                  </a:cubicBezTo>
                  <a:cubicBezTo>
                    <a:pt x="101538" y="53333"/>
                    <a:pt x="73846" y="93333"/>
                    <a:pt x="55384" y="106666"/>
                  </a:cubicBezTo>
                  <a:cubicBezTo>
                    <a:pt x="27692" y="120000"/>
                    <a:pt x="0" y="53333"/>
                    <a:pt x="36923" y="40000"/>
                  </a:cubicBezTo>
                  <a:cubicBezTo>
                    <a:pt x="46153" y="26666"/>
                    <a:pt x="55384" y="26666"/>
                    <a:pt x="73846" y="26666"/>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31" name="Shape 3231"/>
            <p:cNvSpPr/>
            <p:nvPr/>
          </p:nvSpPr>
          <p:spPr>
            <a:xfrm>
              <a:off x="2676" y="14"/>
              <a:ext cx="23" cy="19"/>
            </a:xfrm>
            <a:custGeom>
              <a:avLst/>
              <a:gdLst/>
              <a:ahLst/>
              <a:cxnLst/>
              <a:rect l="0" t="0" r="0" b="0"/>
              <a:pathLst>
                <a:path w="120000" h="120000" extrusionOk="0">
                  <a:moveTo>
                    <a:pt x="60000" y="120000"/>
                  </a:moveTo>
                  <a:cubicBezTo>
                    <a:pt x="40000" y="120000"/>
                    <a:pt x="30000" y="108000"/>
                    <a:pt x="20000" y="96000"/>
                  </a:cubicBezTo>
                  <a:cubicBezTo>
                    <a:pt x="10000" y="72000"/>
                    <a:pt x="0" y="60000"/>
                    <a:pt x="10000" y="36000"/>
                  </a:cubicBezTo>
                  <a:cubicBezTo>
                    <a:pt x="20000" y="12000"/>
                    <a:pt x="40000" y="0"/>
                    <a:pt x="70000" y="0"/>
                  </a:cubicBezTo>
                  <a:cubicBezTo>
                    <a:pt x="70000" y="0"/>
                    <a:pt x="80000" y="0"/>
                    <a:pt x="80000" y="0"/>
                  </a:cubicBezTo>
                  <a:cubicBezTo>
                    <a:pt x="110000" y="0"/>
                    <a:pt x="120000" y="36000"/>
                    <a:pt x="120000" y="48000"/>
                  </a:cubicBezTo>
                  <a:cubicBezTo>
                    <a:pt x="110000" y="84000"/>
                    <a:pt x="80000" y="120000"/>
                    <a:pt x="60000" y="120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32" name="Shape 3232"/>
            <p:cNvSpPr/>
            <p:nvPr/>
          </p:nvSpPr>
          <p:spPr>
            <a:xfrm>
              <a:off x="2679" y="18"/>
              <a:ext cx="19" cy="14"/>
            </a:xfrm>
            <a:custGeom>
              <a:avLst/>
              <a:gdLst/>
              <a:ahLst/>
              <a:cxnLst/>
              <a:rect l="0" t="0" r="0" b="0"/>
              <a:pathLst>
                <a:path w="120000" h="120000" extrusionOk="0">
                  <a:moveTo>
                    <a:pt x="24000" y="68571"/>
                  </a:moveTo>
                  <a:cubicBezTo>
                    <a:pt x="48000" y="119999"/>
                    <a:pt x="120000" y="17142"/>
                    <a:pt x="60000" y="0"/>
                  </a:cubicBezTo>
                  <a:cubicBezTo>
                    <a:pt x="36000" y="0"/>
                    <a:pt x="0" y="34285"/>
                    <a:pt x="24000" y="68571"/>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3233" name="Shape 3233"/>
          <p:cNvGrpSpPr/>
          <p:nvPr/>
        </p:nvGrpSpPr>
        <p:grpSpPr>
          <a:xfrm>
            <a:off x="2062112" y="4338258"/>
            <a:ext cx="11003808" cy="6612520"/>
            <a:chOff x="11972290" y="4332248"/>
            <a:chExt cx="12640146" cy="7595845"/>
          </a:xfrm>
        </p:grpSpPr>
        <p:sp>
          <p:nvSpPr>
            <p:cNvPr id="3234" name="Shape 3234"/>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35" name="Shape 3235"/>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36" name="Shape 3236"/>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3237" name="Shape 3237"/>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38" name="Shape 3238"/>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39" name="Shape 3239"/>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3240" name="Shape 3240"/>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41" name="Shape 3241"/>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42" name="Shape 3242"/>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3243" name="Shape 3243"/>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44" name="Shape 3244"/>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45" name="Shape 3245"/>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3246" name="Shape 3246"/>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3250"/>
        <p:cNvGrpSpPr/>
        <p:nvPr/>
      </p:nvGrpSpPr>
      <p:grpSpPr>
        <a:xfrm>
          <a:off x="0" y="0"/>
          <a:ext cx="0" cy="0"/>
          <a:chOff x="0" y="0"/>
          <a:chExt cx="0" cy="0"/>
        </a:xfrm>
      </p:grpSpPr>
      <p:grpSp>
        <p:nvGrpSpPr>
          <p:cNvPr id="3251" name="Shape 3251"/>
          <p:cNvGrpSpPr/>
          <p:nvPr/>
        </p:nvGrpSpPr>
        <p:grpSpPr>
          <a:xfrm>
            <a:off x="3331653" y="3680568"/>
            <a:ext cx="17705881" cy="6475165"/>
            <a:chOff x="16723223" y="2595564"/>
            <a:chExt cx="7049628" cy="2578098"/>
          </a:xfrm>
        </p:grpSpPr>
        <p:sp>
          <p:nvSpPr>
            <p:cNvPr id="3252" name="Shape 3252"/>
            <p:cNvSpPr/>
            <p:nvPr/>
          </p:nvSpPr>
          <p:spPr>
            <a:xfrm>
              <a:off x="21015543" y="2803525"/>
              <a:ext cx="595273" cy="660400"/>
            </a:xfrm>
            <a:custGeom>
              <a:avLst/>
              <a:gdLst/>
              <a:ahLst/>
              <a:cxnLst/>
              <a:rect l="0" t="0" r="0" b="0"/>
              <a:pathLst>
                <a:path w="120000" h="120000" extrusionOk="0">
                  <a:moveTo>
                    <a:pt x="114261" y="719"/>
                  </a:moveTo>
                  <a:lnTo>
                    <a:pt x="114261" y="719"/>
                  </a:lnTo>
                  <a:cubicBezTo>
                    <a:pt x="114261" y="1504"/>
                    <a:pt x="114261" y="1831"/>
                    <a:pt x="114261" y="2550"/>
                  </a:cubicBezTo>
                  <a:cubicBezTo>
                    <a:pt x="114261" y="3989"/>
                    <a:pt x="112663" y="4381"/>
                    <a:pt x="112663" y="5820"/>
                  </a:cubicBezTo>
                  <a:cubicBezTo>
                    <a:pt x="112663" y="7651"/>
                    <a:pt x="115133" y="7978"/>
                    <a:pt x="115133" y="9809"/>
                  </a:cubicBezTo>
                  <a:cubicBezTo>
                    <a:pt x="115133" y="11967"/>
                    <a:pt x="112300" y="12686"/>
                    <a:pt x="112300" y="15237"/>
                  </a:cubicBezTo>
                  <a:cubicBezTo>
                    <a:pt x="112300" y="15956"/>
                    <a:pt x="113898" y="15956"/>
                    <a:pt x="114697" y="15956"/>
                  </a:cubicBezTo>
                  <a:cubicBezTo>
                    <a:pt x="115932" y="15956"/>
                    <a:pt x="115932" y="15956"/>
                    <a:pt x="115932" y="15956"/>
                  </a:cubicBezTo>
                  <a:cubicBezTo>
                    <a:pt x="115932" y="11967"/>
                    <a:pt x="115932" y="11967"/>
                    <a:pt x="115932" y="11967"/>
                  </a:cubicBezTo>
                  <a:cubicBezTo>
                    <a:pt x="117893" y="10855"/>
                    <a:pt x="119927" y="10201"/>
                    <a:pt x="119927" y="7978"/>
                  </a:cubicBezTo>
                  <a:cubicBezTo>
                    <a:pt x="119927" y="6866"/>
                    <a:pt x="118329" y="6539"/>
                    <a:pt x="117893" y="5427"/>
                  </a:cubicBezTo>
                  <a:cubicBezTo>
                    <a:pt x="117530" y="3662"/>
                    <a:pt x="117893" y="2158"/>
                    <a:pt x="116731" y="719"/>
                  </a:cubicBezTo>
                  <a:cubicBezTo>
                    <a:pt x="116295" y="0"/>
                    <a:pt x="115133" y="719"/>
                    <a:pt x="114261" y="719"/>
                  </a:cubicBezTo>
                  <a:close/>
                  <a:moveTo>
                    <a:pt x="82881" y="23215"/>
                  </a:moveTo>
                  <a:lnTo>
                    <a:pt x="82881" y="23215"/>
                  </a:lnTo>
                  <a:cubicBezTo>
                    <a:pt x="81719" y="23215"/>
                    <a:pt x="79685" y="23607"/>
                    <a:pt x="79685" y="25046"/>
                  </a:cubicBezTo>
                  <a:cubicBezTo>
                    <a:pt x="79685" y="25765"/>
                    <a:pt x="81719" y="25373"/>
                    <a:pt x="82082" y="26092"/>
                  </a:cubicBezTo>
                  <a:cubicBezTo>
                    <a:pt x="83680" y="27204"/>
                    <a:pt x="83317" y="28643"/>
                    <a:pt x="83317" y="30081"/>
                  </a:cubicBezTo>
                  <a:cubicBezTo>
                    <a:pt x="83317" y="31193"/>
                    <a:pt x="84116" y="31520"/>
                    <a:pt x="84915" y="31912"/>
                  </a:cubicBezTo>
                  <a:cubicBezTo>
                    <a:pt x="86150" y="32632"/>
                    <a:pt x="86150" y="33743"/>
                    <a:pt x="87312" y="33743"/>
                  </a:cubicBezTo>
                  <a:cubicBezTo>
                    <a:pt x="88547" y="33743"/>
                    <a:pt x="88910" y="32632"/>
                    <a:pt x="88910" y="31520"/>
                  </a:cubicBezTo>
                  <a:cubicBezTo>
                    <a:pt x="88910" y="29362"/>
                    <a:pt x="86513" y="28643"/>
                    <a:pt x="86150" y="26485"/>
                  </a:cubicBezTo>
                  <a:cubicBezTo>
                    <a:pt x="85714" y="24653"/>
                    <a:pt x="84915" y="23215"/>
                    <a:pt x="82881" y="23215"/>
                  </a:cubicBezTo>
                  <a:close/>
                  <a:moveTo>
                    <a:pt x="74019" y="49307"/>
                  </a:moveTo>
                  <a:lnTo>
                    <a:pt x="74019" y="49307"/>
                  </a:lnTo>
                  <a:cubicBezTo>
                    <a:pt x="74019" y="49634"/>
                    <a:pt x="73656" y="50027"/>
                    <a:pt x="73656" y="50354"/>
                  </a:cubicBezTo>
                  <a:cubicBezTo>
                    <a:pt x="73656" y="51858"/>
                    <a:pt x="73656" y="51858"/>
                    <a:pt x="73656" y="51858"/>
                  </a:cubicBezTo>
                  <a:cubicBezTo>
                    <a:pt x="74019" y="51858"/>
                    <a:pt x="74019" y="51858"/>
                    <a:pt x="74019" y="51858"/>
                  </a:cubicBezTo>
                  <a:cubicBezTo>
                    <a:pt x="75254" y="51465"/>
                    <a:pt x="76053" y="50746"/>
                    <a:pt x="76053" y="49634"/>
                  </a:cubicBezTo>
                  <a:cubicBezTo>
                    <a:pt x="76053" y="48915"/>
                    <a:pt x="75254" y="48588"/>
                    <a:pt x="74818" y="48588"/>
                  </a:cubicBezTo>
                  <a:cubicBezTo>
                    <a:pt x="74019" y="48588"/>
                    <a:pt x="74455" y="48915"/>
                    <a:pt x="74019" y="49307"/>
                  </a:cubicBezTo>
                  <a:close/>
                  <a:moveTo>
                    <a:pt x="0" y="100773"/>
                  </a:moveTo>
                  <a:lnTo>
                    <a:pt x="0" y="100773"/>
                  </a:lnTo>
                  <a:lnTo>
                    <a:pt x="0" y="100773"/>
                  </a:lnTo>
                  <a:cubicBezTo>
                    <a:pt x="799" y="103324"/>
                    <a:pt x="3559" y="104043"/>
                    <a:pt x="6392" y="105089"/>
                  </a:cubicBezTo>
                  <a:cubicBezTo>
                    <a:pt x="9661" y="106528"/>
                    <a:pt x="12421" y="108359"/>
                    <a:pt x="12421" y="112021"/>
                  </a:cubicBezTo>
                  <a:cubicBezTo>
                    <a:pt x="12421" y="114179"/>
                    <a:pt x="11259" y="115226"/>
                    <a:pt x="11259" y="117449"/>
                  </a:cubicBezTo>
                  <a:cubicBezTo>
                    <a:pt x="11259" y="117776"/>
                    <a:pt x="11259" y="118168"/>
                    <a:pt x="11259" y="118495"/>
                  </a:cubicBezTo>
                  <a:lnTo>
                    <a:pt x="11259" y="118495"/>
                  </a:lnTo>
                  <a:cubicBezTo>
                    <a:pt x="12857" y="118168"/>
                    <a:pt x="13656" y="117776"/>
                    <a:pt x="15254" y="117776"/>
                  </a:cubicBezTo>
                  <a:cubicBezTo>
                    <a:pt x="16852" y="117776"/>
                    <a:pt x="16852" y="119934"/>
                    <a:pt x="18087" y="119934"/>
                  </a:cubicBezTo>
                  <a:cubicBezTo>
                    <a:pt x="19685" y="119934"/>
                    <a:pt x="20121" y="118495"/>
                    <a:pt x="21719" y="118495"/>
                  </a:cubicBezTo>
                  <a:cubicBezTo>
                    <a:pt x="25351" y="118495"/>
                    <a:pt x="25351" y="118495"/>
                    <a:pt x="25351" y="118495"/>
                  </a:cubicBezTo>
                  <a:cubicBezTo>
                    <a:pt x="28547" y="118495"/>
                    <a:pt x="30145" y="117057"/>
                    <a:pt x="33414" y="117057"/>
                  </a:cubicBezTo>
                  <a:cubicBezTo>
                    <a:pt x="34213" y="117057"/>
                    <a:pt x="34576" y="117057"/>
                    <a:pt x="35375" y="117057"/>
                  </a:cubicBezTo>
                  <a:cubicBezTo>
                    <a:pt x="36610" y="117057"/>
                    <a:pt x="36973" y="116730"/>
                    <a:pt x="37845" y="116730"/>
                  </a:cubicBezTo>
                  <a:cubicBezTo>
                    <a:pt x="41404" y="115618"/>
                    <a:pt x="43874" y="114572"/>
                    <a:pt x="46271" y="111629"/>
                  </a:cubicBezTo>
                  <a:cubicBezTo>
                    <a:pt x="49104" y="108359"/>
                    <a:pt x="48668" y="104370"/>
                    <a:pt x="52736" y="102212"/>
                  </a:cubicBezTo>
                  <a:cubicBezTo>
                    <a:pt x="53898" y="101820"/>
                    <a:pt x="54334" y="101100"/>
                    <a:pt x="55133" y="100381"/>
                  </a:cubicBezTo>
                  <a:cubicBezTo>
                    <a:pt x="57167" y="98942"/>
                    <a:pt x="58329" y="98223"/>
                    <a:pt x="59564" y="96392"/>
                  </a:cubicBezTo>
                  <a:cubicBezTo>
                    <a:pt x="60363" y="95346"/>
                    <a:pt x="60726" y="94234"/>
                    <a:pt x="61961" y="93514"/>
                  </a:cubicBezTo>
                  <a:cubicBezTo>
                    <a:pt x="63559" y="91683"/>
                    <a:pt x="63995" y="90245"/>
                    <a:pt x="65157" y="88087"/>
                  </a:cubicBezTo>
                  <a:cubicBezTo>
                    <a:pt x="65956" y="86256"/>
                    <a:pt x="68426" y="85929"/>
                    <a:pt x="68426" y="84098"/>
                  </a:cubicBezTo>
                  <a:cubicBezTo>
                    <a:pt x="68426" y="83378"/>
                    <a:pt x="67627" y="83705"/>
                    <a:pt x="67191" y="83378"/>
                  </a:cubicBezTo>
                  <a:cubicBezTo>
                    <a:pt x="65956" y="82659"/>
                    <a:pt x="65956" y="81547"/>
                    <a:pt x="66392" y="80435"/>
                  </a:cubicBezTo>
                  <a:cubicBezTo>
                    <a:pt x="65593" y="80435"/>
                    <a:pt x="65157" y="80435"/>
                    <a:pt x="64794" y="80435"/>
                  </a:cubicBezTo>
                  <a:cubicBezTo>
                    <a:pt x="64358" y="80435"/>
                    <a:pt x="63995" y="80828"/>
                    <a:pt x="63559" y="80828"/>
                  </a:cubicBezTo>
                  <a:cubicBezTo>
                    <a:pt x="61961" y="80828"/>
                    <a:pt x="61525" y="79389"/>
                    <a:pt x="60363" y="78670"/>
                  </a:cubicBezTo>
                  <a:cubicBezTo>
                    <a:pt x="59128" y="80108"/>
                    <a:pt x="57966" y="80828"/>
                    <a:pt x="56731" y="81940"/>
                  </a:cubicBezTo>
                  <a:cubicBezTo>
                    <a:pt x="55496" y="82659"/>
                    <a:pt x="54697" y="83378"/>
                    <a:pt x="54697" y="84425"/>
                  </a:cubicBezTo>
                  <a:cubicBezTo>
                    <a:pt x="54697" y="85536"/>
                    <a:pt x="55133" y="86256"/>
                    <a:pt x="55133" y="87367"/>
                  </a:cubicBezTo>
                  <a:cubicBezTo>
                    <a:pt x="55133" y="88479"/>
                    <a:pt x="54334" y="88806"/>
                    <a:pt x="53535" y="89525"/>
                  </a:cubicBezTo>
                  <a:cubicBezTo>
                    <a:pt x="51864" y="90245"/>
                    <a:pt x="51501" y="90964"/>
                    <a:pt x="50266" y="92076"/>
                  </a:cubicBezTo>
                  <a:cubicBezTo>
                    <a:pt x="48305" y="93122"/>
                    <a:pt x="47506" y="94234"/>
                    <a:pt x="45036" y="94234"/>
                  </a:cubicBezTo>
                  <a:cubicBezTo>
                    <a:pt x="43874" y="94234"/>
                    <a:pt x="43438" y="93514"/>
                    <a:pt x="42639" y="93514"/>
                  </a:cubicBezTo>
                  <a:cubicBezTo>
                    <a:pt x="41840" y="93514"/>
                    <a:pt x="41840" y="93514"/>
                    <a:pt x="41041" y="93841"/>
                  </a:cubicBezTo>
                  <a:cubicBezTo>
                    <a:pt x="41041" y="95346"/>
                    <a:pt x="39806" y="96065"/>
                    <a:pt x="39007" y="97504"/>
                  </a:cubicBezTo>
                  <a:cubicBezTo>
                    <a:pt x="37845" y="98942"/>
                    <a:pt x="36610" y="100054"/>
                    <a:pt x="34576" y="100773"/>
                  </a:cubicBezTo>
                  <a:cubicBezTo>
                    <a:pt x="31743" y="101100"/>
                    <a:pt x="30581" y="101820"/>
                    <a:pt x="28547" y="102931"/>
                  </a:cubicBezTo>
                  <a:cubicBezTo>
                    <a:pt x="27748" y="103651"/>
                    <a:pt x="26949" y="104043"/>
                    <a:pt x="26150" y="104043"/>
                  </a:cubicBezTo>
                  <a:cubicBezTo>
                    <a:pt x="22881" y="104043"/>
                    <a:pt x="21283" y="103651"/>
                    <a:pt x="18087" y="102931"/>
                  </a:cubicBezTo>
                  <a:cubicBezTo>
                    <a:pt x="17651" y="102931"/>
                    <a:pt x="17651" y="102539"/>
                    <a:pt x="17288" y="102539"/>
                  </a:cubicBezTo>
                  <a:cubicBezTo>
                    <a:pt x="16053" y="102539"/>
                    <a:pt x="15690" y="103324"/>
                    <a:pt x="14455" y="103324"/>
                  </a:cubicBezTo>
                  <a:cubicBezTo>
                    <a:pt x="14092" y="103324"/>
                    <a:pt x="14092" y="102539"/>
                    <a:pt x="13220" y="102539"/>
                  </a:cubicBezTo>
                  <a:cubicBezTo>
                    <a:pt x="12058" y="101820"/>
                    <a:pt x="11259" y="101493"/>
                    <a:pt x="9661" y="101493"/>
                  </a:cubicBezTo>
                  <a:cubicBezTo>
                    <a:pt x="6828" y="101493"/>
                    <a:pt x="6828" y="101493"/>
                    <a:pt x="6828" y="101493"/>
                  </a:cubicBezTo>
                  <a:cubicBezTo>
                    <a:pt x="6392" y="100773"/>
                    <a:pt x="6392" y="100381"/>
                    <a:pt x="5593" y="100381"/>
                  </a:cubicBezTo>
                  <a:cubicBezTo>
                    <a:pt x="4794" y="100381"/>
                    <a:pt x="4430" y="101100"/>
                    <a:pt x="3559" y="101100"/>
                  </a:cubicBezTo>
                  <a:cubicBezTo>
                    <a:pt x="2397" y="101100"/>
                    <a:pt x="1162" y="101100"/>
                    <a:pt x="0" y="100773"/>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53" name="Shape 3253"/>
            <p:cNvSpPr/>
            <p:nvPr/>
          </p:nvSpPr>
          <p:spPr>
            <a:xfrm>
              <a:off x="22795015" y="3603626"/>
              <a:ext cx="977836" cy="1306513"/>
            </a:xfrm>
            <a:custGeom>
              <a:avLst/>
              <a:gdLst/>
              <a:ahLst/>
              <a:cxnLst/>
              <a:rect l="0" t="0" r="0" b="0"/>
              <a:pathLst>
                <a:path w="120000" h="120000" extrusionOk="0">
                  <a:moveTo>
                    <a:pt x="1944" y="32958"/>
                  </a:moveTo>
                  <a:lnTo>
                    <a:pt x="1944" y="32958"/>
                  </a:lnTo>
                  <a:cubicBezTo>
                    <a:pt x="2695" y="32958"/>
                    <a:pt x="2695" y="32033"/>
                    <a:pt x="3667" y="32033"/>
                  </a:cubicBezTo>
                  <a:cubicBezTo>
                    <a:pt x="3888" y="32033"/>
                    <a:pt x="4153" y="32396"/>
                    <a:pt x="4153" y="32595"/>
                  </a:cubicBezTo>
                  <a:cubicBezTo>
                    <a:pt x="4153" y="33520"/>
                    <a:pt x="3402" y="33884"/>
                    <a:pt x="3402" y="34611"/>
                  </a:cubicBezTo>
                  <a:cubicBezTo>
                    <a:pt x="3402" y="34975"/>
                    <a:pt x="3888" y="34975"/>
                    <a:pt x="3888" y="35338"/>
                  </a:cubicBezTo>
                  <a:cubicBezTo>
                    <a:pt x="4153" y="35504"/>
                    <a:pt x="4153" y="35702"/>
                    <a:pt x="4418" y="35900"/>
                  </a:cubicBezTo>
                  <a:cubicBezTo>
                    <a:pt x="4418" y="36264"/>
                    <a:pt x="4639" y="36793"/>
                    <a:pt x="5390" y="36793"/>
                  </a:cubicBezTo>
                  <a:cubicBezTo>
                    <a:pt x="5611" y="36628"/>
                    <a:pt x="5611" y="36628"/>
                    <a:pt x="5611" y="36628"/>
                  </a:cubicBezTo>
                  <a:cubicBezTo>
                    <a:pt x="6097" y="36991"/>
                    <a:pt x="6097" y="37355"/>
                    <a:pt x="6583" y="37719"/>
                  </a:cubicBezTo>
                  <a:cubicBezTo>
                    <a:pt x="7334" y="38082"/>
                    <a:pt x="8085" y="38082"/>
                    <a:pt x="9057" y="38082"/>
                  </a:cubicBezTo>
                  <a:cubicBezTo>
                    <a:pt x="10029" y="38280"/>
                    <a:pt x="10780" y="38446"/>
                    <a:pt x="11973" y="38446"/>
                  </a:cubicBezTo>
                  <a:cubicBezTo>
                    <a:pt x="12724" y="38446"/>
                    <a:pt x="12724" y="38446"/>
                    <a:pt x="12724" y="38446"/>
                  </a:cubicBezTo>
                  <a:cubicBezTo>
                    <a:pt x="13475" y="38446"/>
                    <a:pt x="13696" y="38644"/>
                    <a:pt x="14182" y="38644"/>
                  </a:cubicBezTo>
                  <a:cubicBezTo>
                    <a:pt x="15154" y="38644"/>
                    <a:pt x="15905" y="38446"/>
                    <a:pt x="16391" y="37884"/>
                  </a:cubicBezTo>
                  <a:cubicBezTo>
                    <a:pt x="16877" y="37355"/>
                    <a:pt x="17628" y="37355"/>
                    <a:pt x="17849" y="36628"/>
                  </a:cubicBezTo>
                  <a:cubicBezTo>
                    <a:pt x="18114" y="36066"/>
                    <a:pt x="18335" y="35702"/>
                    <a:pt x="19351" y="35504"/>
                  </a:cubicBezTo>
                  <a:cubicBezTo>
                    <a:pt x="19572" y="35504"/>
                    <a:pt x="19837" y="35504"/>
                    <a:pt x="20324" y="35338"/>
                  </a:cubicBezTo>
                  <a:cubicBezTo>
                    <a:pt x="20544" y="35338"/>
                    <a:pt x="21030" y="35338"/>
                    <a:pt x="21030" y="34975"/>
                  </a:cubicBezTo>
                  <a:cubicBezTo>
                    <a:pt x="21030" y="34611"/>
                    <a:pt x="20810" y="34413"/>
                    <a:pt x="21030" y="34049"/>
                  </a:cubicBezTo>
                  <a:cubicBezTo>
                    <a:pt x="22533" y="34049"/>
                    <a:pt x="23019" y="33123"/>
                    <a:pt x="24212" y="32396"/>
                  </a:cubicBezTo>
                  <a:cubicBezTo>
                    <a:pt x="24212" y="32033"/>
                    <a:pt x="24477" y="31669"/>
                    <a:pt x="24698" y="31305"/>
                  </a:cubicBezTo>
                  <a:cubicBezTo>
                    <a:pt x="24963" y="30942"/>
                    <a:pt x="24698" y="30578"/>
                    <a:pt x="24963" y="30016"/>
                  </a:cubicBezTo>
                  <a:cubicBezTo>
                    <a:pt x="25228" y="29851"/>
                    <a:pt x="25714" y="30016"/>
                    <a:pt x="25935" y="29652"/>
                  </a:cubicBezTo>
                  <a:cubicBezTo>
                    <a:pt x="26200" y="29487"/>
                    <a:pt x="25935" y="29289"/>
                    <a:pt x="26200" y="29123"/>
                  </a:cubicBezTo>
                  <a:cubicBezTo>
                    <a:pt x="26421" y="28925"/>
                    <a:pt x="26907" y="28925"/>
                    <a:pt x="27172" y="28727"/>
                  </a:cubicBezTo>
                  <a:cubicBezTo>
                    <a:pt x="28409" y="28363"/>
                    <a:pt x="28895" y="28198"/>
                    <a:pt x="29867" y="27636"/>
                  </a:cubicBezTo>
                  <a:cubicBezTo>
                    <a:pt x="30574" y="27107"/>
                    <a:pt x="30574" y="26545"/>
                    <a:pt x="30839" y="25851"/>
                  </a:cubicBezTo>
                  <a:cubicBezTo>
                    <a:pt x="31104" y="25123"/>
                    <a:pt x="31811" y="24760"/>
                    <a:pt x="31811" y="23834"/>
                  </a:cubicBezTo>
                  <a:cubicBezTo>
                    <a:pt x="31811" y="23107"/>
                    <a:pt x="31811" y="23107"/>
                    <a:pt x="31811" y="23107"/>
                  </a:cubicBezTo>
                  <a:cubicBezTo>
                    <a:pt x="31811" y="22909"/>
                    <a:pt x="32076" y="22743"/>
                    <a:pt x="32297" y="22545"/>
                  </a:cubicBezTo>
                  <a:cubicBezTo>
                    <a:pt x="32562" y="22545"/>
                    <a:pt x="32783" y="22743"/>
                    <a:pt x="33048" y="22545"/>
                  </a:cubicBezTo>
                  <a:cubicBezTo>
                    <a:pt x="33269" y="22545"/>
                    <a:pt x="33269" y="22347"/>
                    <a:pt x="33534" y="22347"/>
                  </a:cubicBezTo>
                  <a:cubicBezTo>
                    <a:pt x="34020" y="22181"/>
                    <a:pt x="34285" y="22181"/>
                    <a:pt x="34771" y="21983"/>
                  </a:cubicBezTo>
                  <a:cubicBezTo>
                    <a:pt x="34992" y="21818"/>
                    <a:pt x="35257" y="21619"/>
                    <a:pt x="35478" y="21619"/>
                  </a:cubicBezTo>
                  <a:cubicBezTo>
                    <a:pt x="35743" y="21619"/>
                    <a:pt x="35478" y="21983"/>
                    <a:pt x="35743" y="22181"/>
                  </a:cubicBezTo>
                  <a:cubicBezTo>
                    <a:pt x="35964" y="22347"/>
                    <a:pt x="36229" y="22347"/>
                    <a:pt x="36450" y="22347"/>
                  </a:cubicBezTo>
                  <a:cubicBezTo>
                    <a:pt x="37201" y="22347"/>
                    <a:pt x="37466" y="22545"/>
                    <a:pt x="38173" y="22545"/>
                  </a:cubicBezTo>
                  <a:cubicBezTo>
                    <a:pt x="39145" y="22545"/>
                    <a:pt x="39145" y="22545"/>
                    <a:pt x="39145" y="22545"/>
                  </a:cubicBezTo>
                  <a:cubicBezTo>
                    <a:pt x="39410" y="22545"/>
                    <a:pt x="39410" y="22347"/>
                    <a:pt x="39675" y="22347"/>
                  </a:cubicBezTo>
                  <a:cubicBezTo>
                    <a:pt x="40382" y="22181"/>
                    <a:pt x="40648" y="22347"/>
                    <a:pt x="41354" y="21983"/>
                  </a:cubicBezTo>
                  <a:cubicBezTo>
                    <a:pt x="41620" y="21983"/>
                    <a:pt x="41620" y="21818"/>
                    <a:pt x="41840" y="21619"/>
                  </a:cubicBezTo>
                  <a:cubicBezTo>
                    <a:pt x="42326" y="21454"/>
                    <a:pt x="42592" y="21619"/>
                    <a:pt x="42857" y="21454"/>
                  </a:cubicBezTo>
                  <a:cubicBezTo>
                    <a:pt x="43343" y="21256"/>
                    <a:pt x="43564" y="21090"/>
                    <a:pt x="44050" y="20892"/>
                  </a:cubicBezTo>
                  <a:cubicBezTo>
                    <a:pt x="45022" y="20892"/>
                    <a:pt x="45552" y="20892"/>
                    <a:pt x="46524" y="20727"/>
                  </a:cubicBezTo>
                  <a:cubicBezTo>
                    <a:pt x="47010" y="20727"/>
                    <a:pt x="47010" y="20727"/>
                    <a:pt x="47496" y="20727"/>
                  </a:cubicBezTo>
                  <a:cubicBezTo>
                    <a:pt x="47982" y="20528"/>
                    <a:pt x="48733" y="20727"/>
                    <a:pt x="48733" y="20330"/>
                  </a:cubicBezTo>
                  <a:cubicBezTo>
                    <a:pt x="48733" y="19801"/>
                    <a:pt x="48203" y="19603"/>
                    <a:pt x="48203" y="19239"/>
                  </a:cubicBezTo>
                  <a:cubicBezTo>
                    <a:pt x="48203" y="18710"/>
                    <a:pt x="48203" y="18710"/>
                    <a:pt x="48203" y="18710"/>
                  </a:cubicBezTo>
                  <a:cubicBezTo>
                    <a:pt x="48203" y="18512"/>
                    <a:pt x="48468" y="18347"/>
                    <a:pt x="48468" y="18148"/>
                  </a:cubicBezTo>
                  <a:cubicBezTo>
                    <a:pt x="48468" y="17421"/>
                    <a:pt x="47717" y="16859"/>
                    <a:pt x="47717" y="16132"/>
                  </a:cubicBezTo>
                  <a:cubicBezTo>
                    <a:pt x="47717" y="15404"/>
                    <a:pt x="50191" y="15570"/>
                    <a:pt x="51163" y="15041"/>
                  </a:cubicBezTo>
                  <a:cubicBezTo>
                    <a:pt x="51649" y="14677"/>
                    <a:pt x="52135" y="14677"/>
                    <a:pt x="52621" y="14314"/>
                  </a:cubicBezTo>
                  <a:cubicBezTo>
                    <a:pt x="53107" y="13950"/>
                    <a:pt x="53593" y="13752"/>
                    <a:pt x="54079" y="13553"/>
                  </a:cubicBezTo>
                  <a:cubicBezTo>
                    <a:pt x="55095" y="13190"/>
                    <a:pt x="55581" y="12826"/>
                    <a:pt x="56774" y="12661"/>
                  </a:cubicBezTo>
                  <a:cubicBezTo>
                    <a:pt x="58011" y="12297"/>
                    <a:pt x="58497" y="11735"/>
                    <a:pt x="59734" y="11735"/>
                  </a:cubicBezTo>
                  <a:cubicBezTo>
                    <a:pt x="60972" y="11735"/>
                    <a:pt x="61678" y="12099"/>
                    <a:pt x="62430" y="12661"/>
                  </a:cubicBezTo>
                  <a:cubicBezTo>
                    <a:pt x="62916" y="13024"/>
                    <a:pt x="63181" y="13190"/>
                    <a:pt x="63888" y="13388"/>
                  </a:cubicBezTo>
                  <a:cubicBezTo>
                    <a:pt x="64374" y="13388"/>
                    <a:pt x="64639" y="13553"/>
                    <a:pt x="64860" y="13752"/>
                  </a:cubicBezTo>
                  <a:cubicBezTo>
                    <a:pt x="66097" y="13950"/>
                    <a:pt x="66848" y="13950"/>
                    <a:pt x="67820" y="14115"/>
                  </a:cubicBezTo>
                  <a:cubicBezTo>
                    <a:pt x="68527" y="14314"/>
                    <a:pt x="68792" y="14842"/>
                    <a:pt x="69764" y="15041"/>
                  </a:cubicBezTo>
                  <a:cubicBezTo>
                    <a:pt x="70736" y="15206"/>
                    <a:pt x="71222" y="15206"/>
                    <a:pt x="72238" y="15404"/>
                  </a:cubicBezTo>
                  <a:cubicBezTo>
                    <a:pt x="72724" y="15570"/>
                    <a:pt x="73210" y="15570"/>
                    <a:pt x="73696" y="15570"/>
                  </a:cubicBezTo>
                  <a:cubicBezTo>
                    <a:pt x="75154" y="15768"/>
                    <a:pt x="75640" y="15966"/>
                    <a:pt x="77098" y="16495"/>
                  </a:cubicBezTo>
                  <a:cubicBezTo>
                    <a:pt x="77849" y="16694"/>
                    <a:pt x="77849" y="17223"/>
                    <a:pt x="78600" y="17785"/>
                  </a:cubicBezTo>
                  <a:cubicBezTo>
                    <a:pt x="79307" y="18148"/>
                    <a:pt x="79793" y="18148"/>
                    <a:pt x="80765" y="18347"/>
                  </a:cubicBezTo>
                  <a:cubicBezTo>
                    <a:pt x="82268" y="18710"/>
                    <a:pt x="83240" y="18876"/>
                    <a:pt x="84698" y="19603"/>
                  </a:cubicBezTo>
                  <a:cubicBezTo>
                    <a:pt x="85184" y="19801"/>
                    <a:pt x="85449" y="19801"/>
                    <a:pt x="85935" y="19966"/>
                  </a:cubicBezTo>
                  <a:cubicBezTo>
                    <a:pt x="86421" y="20330"/>
                    <a:pt x="86907" y="20330"/>
                    <a:pt x="87393" y="20528"/>
                  </a:cubicBezTo>
                  <a:cubicBezTo>
                    <a:pt x="88365" y="20892"/>
                    <a:pt x="88851" y="21256"/>
                    <a:pt x="89602" y="21454"/>
                  </a:cubicBezTo>
                  <a:cubicBezTo>
                    <a:pt x="91546" y="21983"/>
                    <a:pt x="92783" y="21818"/>
                    <a:pt x="94506" y="22545"/>
                  </a:cubicBezTo>
                  <a:cubicBezTo>
                    <a:pt x="95964" y="23272"/>
                    <a:pt x="96715" y="23999"/>
                    <a:pt x="98173" y="23999"/>
                  </a:cubicBezTo>
                  <a:cubicBezTo>
                    <a:pt x="98659" y="23999"/>
                    <a:pt x="98924" y="23999"/>
                    <a:pt x="99410" y="23834"/>
                  </a:cubicBezTo>
                  <a:cubicBezTo>
                    <a:pt x="101089" y="23107"/>
                    <a:pt x="100382" y="22909"/>
                    <a:pt x="102812" y="23636"/>
                  </a:cubicBezTo>
                  <a:cubicBezTo>
                    <a:pt x="103564" y="23834"/>
                    <a:pt x="103784" y="24198"/>
                    <a:pt x="104315" y="24363"/>
                  </a:cubicBezTo>
                  <a:cubicBezTo>
                    <a:pt x="105022" y="24760"/>
                    <a:pt x="105773" y="24760"/>
                    <a:pt x="106745" y="25123"/>
                  </a:cubicBezTo>
                  <a:cubicBezTo>
                    <a:pt x="107231" y="25289"/>
                    <a:pt x="107496" y="25487"/>
                    <a:pt x="107982" y="25487"/>
                  </a:cubicBezTo>
                  <a:cubicBezTo>
                    <a:pt x="108203" y="25487"/>
                    <a:pt x="107982" y="25289"/>
                    <a:pt x="108203" y="25123"/>
                  </a:cubicBezTo>
                  <a:cubicBezTo>
                    <a:pt x="108203" y="24363"/>
                    <a:pt x="108468" y="24760"/>
                    <a:pt x="109175" y="24925"/>
                  </a:cubicBezTo>
                  <a:cubicBezTo>
                    <a:pt x="109926" y="24925"/>
                    <a:pt x="110191" y="24925"/>
                    <a:pt x="110677" y="25123"/>
                  </a:cubicBezTo>
                  <a:cubicBezTo>
                    <a:pt x="111163" y="25123"/>
                    <a:pt x="111384" y="25487"/>
                    <a:pt x="111649" y="25487"/>
                  </a:cubicBezTo>
                  <a:cubicBezTo>
                    <a:pt x="113107" y="25487"/>
                    <a:pt x="113107" y="25487"/>
                    <a:pt x="113107" y="25487"/>
                  </a:cubicBezTo>
                  <a:cubicBezTo>
                    <a:pt x="113858" y="25487"/>
                    <a:pt x="114344" y="25851"/>
                    <a:pt x="114830" y="26181"/>
                  </a:cubicBezTo>
                  <a:cubicBezTo>
                    <a:pt x="115316" y="26545"/>
                    <a:pt x="115537" y="26545"/>
                    <a:pt x="116067" y="26710"/>
                  </a:cubicBezTo>
                  <a:cubicBezTo>
                    <a:pt x="117039" y="27272"/>
                    <a:pt x="117746" y="27471"/>
                    <a:pt x="118983" y="27471"/>
                  </a:cubicBezTo>
                  <a:cubicBezTo>
                    <a:pt x="119248" y="27471"/>
                    <a:pt x="119469" y="27471"/>
                    <a:pt x="119469" y="27471"/>
                  </a:cubicBezTo>
                  <a:lnTo>
                    <a:pt x="119469" y="27471"/>
                  </a:lnTo>
                  <a:cubicBezTo>
                    <a:pt x="119734" y="80595"/>
                    <a:pt x="119734" y="80595"/>
                    <a:pt x="119734" y="80595"/>
                  </a:cubicBezTo>
                  <a:cubicBezTo>
                    <a:pt x="118497" y="82413"/>
                    <a:pt x="116288" y="83140"/>
                    <a:pt x="116288" y="85157"/>
                  </a:cubicBezTo>
                  <a:cubicBezTo>
                    <a:pt x="116288" y="87008"/>
                    <a:pt x="119248" y="87173"/>
                    <a:pt x="119955" y="89024"/>
                  </a:cubicBezTo>
                  <a:cubicBezTo>
                    <a:pt x="119955" y="119966"/>
                    <a:pt x="119955" y="119966"/>
                    <a:pt x="119955" y="119966"/>
                  </a:cubicBezTo>
                  <a:lnTo>
                    <a:pt x="119955" y="119966"/>
                  </a:lnTo>
                  <a:cubicBezTo>
                    <a:pt x="119469" y="119603"/>
                    <a:pt x="119469" y="118876"/>
                    <a:pt x="118718" y="118677"/>
                  </a:cubicBezTo>
                  <a:cubicBezTo>
                    <a:pt x="117746" y="118512"/>
                    <a:pt x="117039" y="118512"/>
                    <a:pt x="116553" y="117785"/>
                  </a:cubicBezTo>
                  <a:cubicBezTo>
                    <a:pt x="116067" y="117223"/>
                    <a:pt x="115802" y="117057"/>
                    <a:pt x="115316" y="116661"/>
                  </a:cubicBezTo>
                  <a:cubicBezTo>
                    <a:pt x="114830" y="116132"/>
                    <a:pt x="114344" y="115768"/>
                    <a:pt x="113593" y="115404"/>
                  </a:cubicBezTo>
                  <a:cubicBezTo>
                    <a:pt x="113107" y="115206"/>
                    <a:pt x="113107" y="114842"/>
                    <a:pt x="112842" y="114479"/>
                  </a:cubicBezTo>
                  <a:cubicBezTo>
                    <a:pt x="111870" y="113388"/>
                    <a:pt x="111384" y="112826"/>
                    <a:pt x="109926" y="111900"/>
                  </a:cubicBezTo>
                  <a:cubicBezTo>
                    <a:pt x="109175" y="111173"/>
                    <a:pt x="108954" y="110809"/>
                    <a:pt x="107982" y="110446"/>
                  </a:cubicBezTo>
                  <a:cubicBezTo>
                    <a:pt x="107496" y="110247"/>
                    <a:pt x="106966" y="110082"/>
                    <a:pt x="106480" y="109884"/>
                  </a:cubicBezTo>
                  <a:cubicBezTo>
                    <a:pt x="105508" y="109520"/>
                    <a:pt x="105287" y="108991"/>
                    <a:pt x="104315" y="108628"/>
                  </a:cubicBezTo>
                  <a:cubicBezTo>
                    <a:pt x="103564" y="107867"/>
                    <a:pt x="103078" y="107867"/>
                    <a:pt x="102326" y="107338"/>
                  </a:cubicBezTo>
                  <a:cubicBezTo>
                    <a:pt x="101620" y="107140"/>
                    <a:pt x="101620" y="106776"/>
                    <a:pt x="100868" y="106413"/>
                  </a:cubicBezTo>
                  <a:cubicBezTo>
                    <a:pt x="100603" y="106247"/>
                    <a:pt x="100382" y="106247"/>
                    <a:pt x="100382" y="105851"/>
                  </a:cubicBezTo>
                  <a:cubicBezTo>
                    <a:pt x="100382" y="104958"/>
                    <a:pt x="102812" y="104033"/>
                    <a:pt x="100382" y="104958"/>
                  </a:cubicBezTo>
                  <a:cubicBezTo>
                    <a:pt x="99631" y="105123"/>
                    <a:pt x="99145" y="104958"/>
                    <a:pt x="98438" y="104958"/>
                  </a:cubicBezTo>
                  <a:cubicBezTo>
                    <a:pt x="97422" y="104958"/>
                    <a:pt x="96715" y="104958"/>
                    <a:pt x="95478" y="104958"/>
                  </a:cubicBezTo>
                  <a:cubicBezTo>
                    <a:pt x="94241" y="104958"/>
                    <a:pt x="93755" y="105322"/>
                    <a:pt x="92518" y="105487"/>
                  </a:cubicBezTo>
                  <a:cubicBezTo>
                    <a:pt x="92032" y="105487"/>
                    <a:pt x="91546" y="105685"/>
                    <a:pt x="91060" y="105851"/>
                  </a:cubicBezTo>
                  <a:cubicBezTo>
                    <a:pt x="90353" y="106049"/>
                    <a:pt x="90088" y="106413"/>
                    <a:pt x="89337" y="106413"/>
                  </a:cubicBezTo>
                  <a:cubicBezTo>
                    <a:pt x="88630" y="106413"/>
                    <a:pt x="88630" y="106413"/>
                    <a:pt x="88630" y="106413"/>
                  </a:cubicBezTo>
                  <a:cubicBezTo>
                    <a:pt x="87393" y="106413"/>
                    <a:pt x="86686" y="105322"/>
                    <a:pt x="86686" y="104396"/>
                  </a:cubicBezTo>
                  <a:cubicBezTo>
                    <a:pt x="86686" y="103867"/>
                    <a:pt x="86686" y="103867"/>
                    <a:pt x="86686" y="103867"/>
                  </a:cubicBezTo>
                  <a:cubicBezTo>
                    <a:pt x="86907" y="102214"/>
                    <a:pt x="85935" y="104595"/>
                    <a:pt x="85184" y="105123"/>
                  </a:cubicBezTo>
                  <a:cubicBezTo>
                    <a:pt x="84963" y="105123"/>
                    <a:pt x="84698" y="105123"/>
                    <a:pt x="84212" y="105322"/>
                  </a:cubicBezTo>
                  <a:cubicBezTo>
                    <a:pt x="83726" y="105487"/>
                    <a:pt x="83240" y="105685"/>
                    <a:pt x="82754" y="105851"/>
                  </a:cubicBezTo>
                  <a:cubicBezTo>
                    <a:pt x="81296" y="106776"/>
                    <a:pt x="81516" y="108264"/>
                    <a:pt x="80279" y="106611"/>
                  </a:cubicBezTo>
                  <a:cubicBezTo>
                    <a:pt x="80279" y="106413"/>
                    <a:pt x="80279" y="106247"/>
                    <a:pt x="80058" y="106049"/>
                  </a:cubicBezTo>
                  <a:cubicBezTo>
                    <a:pt x="79793" y="105851"/>
                    <a:pt x="79307" y="105851"/>
                    <a:pt x="79307" y="105487"/>
                  </a:cubicBezTo>
                  <a:cubicBezTo>
                    <a:pt x="79307" y="103107"/>
                    <a:pt x="77849" y="104958"/>
                    <a:pt x="74933" y="106975"/>
                  </a:cubicBezTo>
                  <a:cubicBezTo>
                    <a:pt x="74182" y="107338"/>
                    <a:pt x="73696" y="107504"/>
                    <a:pt x="72945" y="107867"/>
                  </a:cubicBezTo>
                  <a:cubicBezTo>
                    <a:pt x="71708" y="108628"/>
                    <a:pt x="71001" y="109157"/>
                    <a:pt x="69278" y="109157"/>
                  </a:cubicBezTo>
                  <a:cubicBezTo>
                    <a:pt x="68792" y="109157"/>
                    <a:pt x="68527" y="109157"/>
                    <a:pt x="68306" y="109157"/>
                  </a:cubicBezTo>
                  <a:cubicBezTo>
                    <a:pt x="67820" y="108991"/>
                    <a:pt x="67555" y="108628"/>
                    <a:pt x="67069" y="108628"/>
                  </a:cubicBezTo>
                  <a:cubicBezTo>
                    <a:pt x="65832" y="108628"/>
                    <a:pt x="65832" y="108628"/>
                    <a:pt x="65832" y="108628"/>
                  </a:cubicBezTo>
                  <a:cubicBezTo>
                    <a:pt x="65611" y="108628"/>
                    <a:pt x="65346" y="108628"/>
                    <a:pt x="65125" y="108628"/>
                  </a:cubicBezTo>
                  <a:cubicBezTo>
                    <a:pt x="64153" y="108628"/>
                    <a:pt x="64153" y="108628"/>
                    <a:pt x="64153" y="108628"/>
                  </a:cubicBezTo>
                  <a:cubicBezTo>
                    <a:pt x="63402" y="108628"/>
                    <a:pt x="63181" y="108793"/>
                    <a:pt x="62650" y="108793"/>
                  </a:cubicBezTo>
                  <a:cubicBezTo>
                    <a:pt x="61678" y="108793"/>
                    <a:pt x="61678" y="108793"/>
                    <a:pt x="61678" y="108793"/>
                  </a:cubicBezTo>
                  <a:cubicBezTo>
                    <a:pt x="61192" y="108793"/>
                    <a:pt x="60972" y="108628"/>
                    <a:pt x="60486" y="108628"/>
                  </a:cubicBezTo>
                  <a:cubicBezTo>
                    <a:pt x="59734" y="108628"/>
                    <a:pt x="58983" y="108628"/>
                    <a:pt x="58497" y="108991"/>
                  </a:cubicBezTo>
                  <a:cubicBezTo>
                    <a:pt x="58011" y="108991"/>
                    <a:pt x="57790" y="109157"/>
                    <a:pt x="57525" y="109355"/>
                  </a:cubicBezTo>
                  <a:cubicBezTo>
                    <a:pt x="57304" y="109355"/>
                    <a:pt x="57304" y="109520"/>
                    <a:pt x="57039" y="109520"/>
                  </a:cubicBezTo>
                  <a:cubicBezTo>
                    <a:pt x="56774" y="109520"/>
                    <a:pt x="56553" y="109355"/>
                    <a:pt x="56553" y="109157"/>
                  </a:cubicBezTo>
                  <a:cubicBezTo>
                    <a:pt x="56553" y="108429"/>
                    <a:pt x="56774" y="108066"/>
                    <a:pt x="57039" y="107338"/>
                  </a:cubicBezTo>
                  <a:cubicBezTo>
                    <a:pt x="57304" y="106776"/>
                    <a:pt x="57304" y="106611"/>
                    <a:pt x="57525" y="106049"/>
                  </a:cubicBezTo>
                  <a:cubicBezTo>
                    <a:pt x="58011" y="105685"/>
                    <a:pt x="58276" y="105487"/>
                    <a:pt x="58762" y="104958"/>
                  </a:cubicBezTo>
                  <a:cubicBezTo>
                    <a:pt x="58983" y="104231"/>
                    <a:pt x="59734" y="104033"/>
                    <a:pt x="60220" y="103305"/>
                  </a:cubicBezTo>
                  <a:cubicBezTo>
                    <a:pt x="60486" y="102578"/>
                    <a:pt x="60486" y="102214"/>
                    <a:pt x="60972" y="101454"/>
                  </a:cubicBezTo>
                  <a:cubicBezTo>
                    <a:pt x="61192" y="101090"/>
                    <a:pt x="61678" y="100925"/>
                    <a:pt x="61944" y="100561"/>
                  </a:cubicBezTo>
                  <a:cubicBezTo>
                    <a:pt x="62164" y="99999"/>
                    <a:pt x="62650" y="99834"/>
                    <a:pt x="62916" y="99471"/>
                  </a:cubicBezTo>
                  <a:cubicBezTo>
                    <a:pt x="63181" y="98909"/>
                    <a:pt x="63402" y="98710"/>
                    <a:pt x="63667" y="98347"/>
                  </a:cubicBezTo>
                  <a:cubicBezTo>
                    <a:pt x="63888" y="97818"/>
                    <a:pt x="64639" y="97619"/>
                    <a:pt x="65346" y="97256"/>
                  </a:cubicBezTo>
                  <a:cubicBezTo>
                    <a:pt x="66097" y="96892"/>
                    <a:pt x="66583" y="96330"/>
                    <a:pt x="67555" y="95966"/>
                  </a:cubicBezTo>
                  <a:cubicBezTo>
                    <a:pt x="68527" y="95801"/>
                    <a:pt x="69057" y="95603"/>
                    <a:pt x="70250" y="95438"/>
                  </a:cubicBezTo>
                  <a:cubicBezTo>
                    <a:pt x="70515" y="95239"/>
                    <a:pt x="70736" y="95239"/>
                    <a:pt x="71222" y="95074"/>
                  </a:cubicBezTo>
                  <a:cubicBezTo>
                    <a:pt x="72945" y="94876"/>
                    <a:pt x="73917" y="94677"/>
                    <a:pt x="75640" y="94677"/>
                  </a:cubicBezTo>
                  <a:cubicBezTo>
                    <a:pt x="77363" y="94677"/>
                    <a:pt x="78114" y="95239"/>
                    <a:pt x="79307" y="95966"/>
                  </a:cubicBezTo>
                  <a:cubicBezTo>
                    <a:pt x="79793" y="96330"/>
                    <a:pt x="80058" y="96694"/>
                    <a:pt x="80544" y="97057"/>
                  </a:cubicBezTo>
                  <a:cubicBezTo>
                    <a:pt x="81296" y="97256"/>
                    <a:pt x="81516" y="97256"/>
                    <a:pt x="82268" y="97256"/>
                  </a:cubicBezTo>
                  <a:cubicBezTo>
                    <a:pt x="82754" y="97256"/>
                    <a:pt x="82974" y="97256"/>
                    <a:pt x="83240" y="97057"/>
                  </a:cubicBezTo>
                  <a:cubicBezTo>
                    <a:pt x="82974" y="96528"/>
                    <a:pt x="82002" y="96892"/>
                    <a:pt x="81516" y="96528"/>
                  </a:cubicBezTo>
                  <a:cubicBezTo>
                    <a:pt x="81296" y="96330"/>
                    <a:pt x="81296" y="96165"/>
                    <a:pt x="81030" y="95801"/>
                  </a:cubicBezTo>
                  <a:cubicBezTo>
                    <a:pt x="80765" y="95438"/>
                    <a:pt x="80544" y="95239"/>
                    <a:pt x="80058" y="94876"/>
                  </a:cubicBezTo>
                  <a:cubicBezTo>
                    <a:pt x="79572" y="94314"/>
                    <a:pt x="79307" y="93950"/>
                    <a:pt x="78600" y="93586"/>
                  </a:cubicBezTo>
                  <a:cubicBezTo>
                    <a:pt x="77849" y="93223"/>
                    <a:pt x="77584" y="93057"/>
                    <a:pt x="77098" y="92859"/>
                  </a:cubicBezTo>
                  <a:cubicBezTo>
                    <a:pt x="76612" y="92661"/>
                    <a:pt x="76391" y="92661"/>
                    <a:pt x="76126" y="92495"/>
                  </a:cubicBezTo>
                  <a:cubicBezTo>
                    <a:pt x="77584" y="92495"/>
                    <a:pt x="78335" y="92297"/>
                    <a:pt x="79572" y="92297"/>
                  </a:cubicBezTo>
                  <a:cubicBezTo>
                    <a:pt x="80058" y="92132"/>
                    <a:pt x="80279" y="92132"/>
                    <a:pt x="80765" y="92132"/>
                  </a:cubicBezTo>
                  <a:cubicBezTo>
                    <a:pt x="81296" y="92132"/>
                    <a:pt x="81782" y="92297"/>
                    <a:pt x="82268" y="92495"/>
                  </a:cubicBezTo>
                  <a:cubicBezTo>
                    <a:pt x="82974" y="92661"/>
                    <a:pt x="83240" y="92661"/>
                    <a:pt x="83991" y="92661"/>
                  </a:cubicBezTo>
                  <a:cubicBezTo>
                    <a:pt x="84477" y="92661"/>
                    <a:pt x="84963" y="92495"/>
                    <a:pt x="84698" y="92132"/>
                  </a:cubicBezTo>
                  <a:cubicBezTo>
                    <a:pt x="84212" y="91933"/>
                    <a:pt x="83726" y="92132"/>
                    <a:pt x="83240" y="92132"/>
                  </a:cubicBezTo>
                  <a:cubicBezTo>
                    <a:pt x="82268" y="91768"/>
                    <a:pt x="81782" y="91404"/>
                    <a:pt x="80544" y="91404"/>
                  </a:cubicBezTo>
                  <a:cubicBezTo>
                    <a:pt x="79793" y="91404"/>
                    <a:pt x="79793" y="91404"/>
                    <a:pt x="79793" y="91404"/>
                  </a:cubicBezTo>
                  <a:cubicBezTo>
                    <a:pt x="78821" y="91404"/>
                    <a:pt x="78335" y="91041"/>
                    <a:pt x="77584" y="90677"/>
                  </a:cubicBezTo>
                  <a:cubicBezTo>
                    <a:pt x="77098" y="90479"/>
                    <a:pt x="76877" y="90479"/>
                    <a:pt x="76612" y="90280"/>
                  </a:cubicBezTo>
                  <a:cubicBezTo>
                    <a:pt x="76126" y="89917"/>
                    <a:pt x="75905" y="89553"/>
                    <a:pt x="75419" y="89388"/>
                  </a:cubicBezTo>
                  <a:cubicBezTo>
                    <a:pt x="75154" y="89190"/>
                    <a:pt x="74933" y="89024"/>
                    <a:pt x="74668" y="88826"/>
                  </a:cubicBezTo>
                  <a:cubicBezTo>
                    <a:pt x="74403" y="88826"/>
                    <a:pt x="73917" y="88661"/>
                    <a:pt x="73917" y="88462"/>
                  </a:cubicBezTo>
                  <a:cubicBezTo>
                    <a:pt x="73917" y="88099"/>
                    <a:pt x="74182" y="87900"/>
                    <a:pt x="74668" y="87900"/>
                  </a:cubicBezTo>
                  <a:cubicBezTo>
                    <a:pt x="74933" y="87900"/>
                    <a:pt x="75154" y="87900"/>
                    <a:pt x="75640" y="87900"/>
                  </a:cubicBezTo>
                  <a:cubicBezTo>
                    <a:pt x="76126" y="87900"/>
                    <a:pt x="76391" y="87735"/>
                    <a:pt x="77098" y="87735"/>
                  </a:cubicBezTo>
                  <a:cubicBezTo>
                    <a:pt x="77849" y="87371"/>
                    <a:pt x="78335" y="87371"/>
                    <a:pt x="79307" y="87173"/>
                  </a:cubicBezTo>
                  <a:cubicBezTo>
                    <a:pt x="79086" y="87008"/>
                    <a:pt x="78821" y="86809"/>
                    <a:pt x="78600" y="86644"/>
                  </a:cubicBezTo>
                  <a:cubicBezTo>
                    <a:pt x="78114" y="86280"/>
                    <a:pt x="77584" y="85884"/>
                    <a:pt x="77098" y="85719"/>
                  </a:cubicBezTo>
                  <a:cubicBezTo>
                    <a:pt x="76877" y="85520"/>
                    <a:pt x="76612" y="85520"/>
                    <a:pt x="76391" y="85355"/>
                  </a:cubicBezTo>
                  <a:cubicBezTo>
                    <a:pt x="76126" y="85157"/>
                    <a:pt x="75640" y="84991"/>
                    <a:pt x="75640" y="84793"/>
                  </a:cubicBezTo>
                  <a:cubicBezTo>
                    <a:pt x="75640" y="84429"/>
                    <a:pt x="76126" y="84429"/>
                    <a:pt x="76391" y="84264"/>
                  </a:cubicBezTo>
                  <a:cubicBezTo>
                    <a:pt x="76391" y="84066"/>
                    <a:pt x="76126" y="84066"/>
                    <a:pt x="75905" y="84066"/>
                  </a:cubicBezTo>
                  <a:cubicBezTo>
                    <a:pt x="75640" y="83702"/>
                    <a:pt x="75640" y="83338"/>
                    <a:pt x="75419" y="83140"/>
                  </a:cubicBezTo>
                  <a:cubicBezTo>
                    <a:pt x="74403" y="82247"/>
                    <a:pt x="73696" y="82049"/>
                    <a:pt x="72459" y="81322"/>
                  </a:cubicBezTo>
                  <a:cubicBezTo>
                    <a:pt x="72238" y="81123"/>
                    <a:pt x="71973" y="80958"/>
                    <a:pt x="71708" y="80595"/>
                  </a:cubicBezTo>
                  <a:cubicBezTo>
                    <a:pt x="71487" y="80396"/>
                    <a:pt x="71222" y="80396"/>
                    <a:pt x="71222" y="80033"/>
                  </a:cubicBezTo>
                  <a:cubicBezTo>
                    <a:pt x="71222" y="78743"/>
                    <a:pt x="71222" y="78743"/>
                    <a:pt x="71222" y="78743"/>
                  </a:cubicBezTo>
                  <a:cubicBezTo>
                    <a:pt x="71222" y="77851"/>
                    <a:pt x="70250" y="77487"/>
                    <a:pt x="70029" y="76561"/>
                  </a:cubicBezTo>
                  <a:cubicBezTo>
                    <a:pt x="69764" y="75999"/>
                    <a:pt x="69543" y="75636"/>
                    <a:pt x="69057" y="75074"/>
                  </a:cubicBezTo>
                  <a:cubicBezTo>
                    <a:pt x="68792" y="74710"/>
                    <a:pt x="68306" y="74710"/>
                    <a:pt x="68306" y="74347"/>
                  </a:cubicBezTo>
                  <a:cubicBezTo>
                    <a:pt x="68306" y="73983"/>
                    <a:pt x="68527" y="73818"/>
                    <a:pt x="69057" y="73619"/>
                  </a:cubicBezTo>
                  <a:cubicBezTo>
                    <a:pt x="69278" y="73454"/>
                    <a:pt x="69543" y="73454"/>
                    <a:pt x="69543" y="73256"/>
                  </a:cubicBezTo>
                  <a:cubicBezTo>
                    <a:pt x="69543" y="73090"/>
                    <a:pt x="69278" y="73090"/>
                    <a:pt x="69057" y="73090"/>
                  </a:cubicBezTo>
                  <a:cubicBezTo>
                    <a:pt x="68527" y="72892"/>
                    <a:pt x="68041" y="73090"/>
                    <a:pt x="67334" y="72694"/>
                  </a:cubicBezTo>
                  <a:cubicBezTo>
                    <a:pt x="67069" y="72694"/>
                    <a:pt x="66848" y="72528"/>
                    <a:pt x="66848" y="72330"/>
                  </a:cubicBezTo>
                  <a:cubicBezTo>
                    <a:pt x="66848" y="71966"/>
                    <a:pt x="67334" y="71801"/>
                    <a:pt x="67820" y="71438"/>
                  </a:cubicBezTo>
                  <a:cubicBezTo>
                    <a:pt x="68041" y="71239"/>
                    <a:pt x="68306" y="71074"/>
                    <a:pt x="68306" y="70677"/>
                  </a:cubicBezTo>
                  <a:cubicBezTo>
                    <a:pt x="67555" y="71074"/>
                    <a:pt x="67069" y="70876"/>
                    <a:pt x="66362" y="70876"/>
                  </a:cubicBezTo>
                  <a:cubicBezTo>
                    <a:pt x="65832" y="71074"/>
                    <a:pt x="65832" y="71438"/>
                    <a:pt x="65346" y="71438"/>
                  </a:cubicBezTo>
                  <a:cubicBezTo>
                    <a:pt x="64860" y="71438"/>
                    <a:pt x="65125" y="71074"/>
                    <a:pt x="64860" y="70876"/>
                  </a:cubicBezTo>
                  <a:lnTo>
                    <a:pt x="64860" y="70677"/>
                  </a:lnTo>
                  <a:cubicBezTo>
                    <a:pt x="64860" y="69950"/>
                    <a:pt x="64860" y="69950"/>
                    <a:pt x="64860" y="69950"/>
                  </a:cubicBezTo>
                  <a:cubicBezTo>
                    <a:pt x="64860" y="69785"/>
                    <a:pt x="65346" y="69586"/>
                    <a:pt x="65346" y="69223"/>
                  </a:cubicBezTo>
                  <a:cubicBezTo>
                    <a:pt x="65346" y="69057"/>
                    <a:pt x="64860" y="68859"/>
                    <a:pt x="64860" y="68694"/>
                  </a:cubicBezTo>
                  <a:cubicBezTo>
                    <a:pt x="64639" y="68132"/>
                    <a:pt x="64860" y="67570"/>
                    <a:pt x="64153" y="67570"/>
                  </a:cubicBezTo>
                  <a:cubicBezTo>
                    <a:pt x="63888" y="67570"/>
                    <a:pt x="63888" y="67933"/>
                    <a:pt x="63667" y="67933"/>
                  </a:cubicBezTo>
                  <a:cubicBezTo>
                    <a:pt x="62916" y="67933"/>
                    <a:pt x="62430" y="67768"/>
                    <a:pt x="61944" y="67206"/>
                  </a:cubicBezTo>
                  <a:cubicBezTo>
                    <a:pt x="61678" y="66842"/>
                    <a:pt x="61678" y="66280"/>
                    <a:pt x="61192" y="66280"/>
                  </a:cubicBezTo>
                  <a:cubicBezTo>
                    <a:pt x="60706" y="66280"/>
                    <a:pt x="60706" y="66677"/>
                    <a:pt x="60486" y="66677"/>
                  </a:cubicBezTo>
                  <a:cubicBezTo>
                    <a:pt x="59469" y="66677"/>
                    <a:pt x="59248" y="65752"/>
                    <a:pt x="59248" y="65190"/>
                  </a:cubicBezTo>
                  <a:cubicBezTo>
                    <a:pt x="58762" y="65190"/>
                    <a:pt x="58762" y="65190"/>
                    <a:pt x="58762" y="65190"/>
                  </a:cubicBezTo>
                  <a:cubicBezTo>
                    <a:pt x="58497" y="65190"/>
                    <a:pt x="58497" y="65190"/>
                    <a:pt x="58276" y="65190"/>
                  </a:cubicBezTo>
                  <a:cubicBezTo>
                    <a:pt x="58011" y="65190"/>
                    <a:pt x="58011" y="64826"/>
                    <a:pt x="57790" y="64661"/>
                  </a:cubicBezTo>
                  <a:cubicBezTo>
                    <a:pt x="57790" y="64462"/>
                    <a:pt x="57304" y="64462"/>
                    <a:pt x="57039" y="64297"/>
                  </a:cubicBezTo>
                  <a:cubicBezTo>
                    <a:pt x="56553" y="64297"/>
                    <a:pt x="55581" y="64297"/>
                    <a:pt x="55581" y="63735"/>
                  </a:cubicBezTo>
                  <a:cubicBezTo>
                    <a:pt x="55581" y="63371"/>
                    <a:pt x="55802" y="63008"/>
                    <a:pt x="55316" y="63008"/>
                  </a:cubicBezTo>
                  <a:cubicBezTo>
                    <a:pt x="54830" y="63008"/>
                    <a:pt x="54830" y="63371"/>
                    <a:pt x="54344" y="63371"/>
                  </a:cubicBezTo>
                  <a:cubicBezTo>
                    <a:pt x="53858" y="63371"/>
                    <a:pt x="53593" y="63008"/>
                    <a:pt x="53372" y="62809"/>
                  </a:cubicBezTo>
                  <a:cubicBezTo>
                    <a:pt x="52621" y="62809"/>
                    <a:pt x="52135" y="62809"/>
                    <a:pt x="51649" y="62644"/>
                  </a:cubicBezTo>
                  <a:cubicBezTo>
                    <a:pt x="51428" y="62446"/>
                    <a:pt x="51649" y="61884"/>
                    <a:pt x="51163" y="61884"/>
                  </a:cubicBezTo>
                  <a:cubicBezTo>
                    <a:pt x="50898" y="61884"/>
                    <a:pt x="50898" y="61884"/>
                    <a:pt x="50677" y="61884"/>
                  </a:cubicBezTo>
                  <a:cubicBezTo>
                    <a:pt x="50191" y="61884"/>
                    <a:pt x="49705" y="61884"/>
                    <a:pt x="49705" y="61520"/>
                  </a:cubicBezTo>
                  <a:cubicBezTo>
                    <a:pt x="49440" y="60991"/>
                    <a:pt x="49926" y="60628"/>
                    <a:pt x="49219" y="61157"/>
                  </a:cubicBezTo>
                  <a:cubicBezTo>
                    <a:pt x="48468" y="61157"/>
                    <a:pt x="48468" y="61157"/>
                    <a:pt x="48468" y="61157"/>
                  </a:cubicBezTo>
                  <a:cubicBezTo>
                    <a:pt x="47982" y="61157"/>
                    <a:pt x="47982" y="60991"/>
                    <a:pt x="47496" y="60991"/>
                  </a:cubicBezTo>
                  <a:cubicBezTo>
                    <a:pt x="47231" y="60991"/>
                    <a:pt x="47010" y="60991"/>
                    <a:pt x="46745" y="60793"/>
                  </a:cubicBezTo>
                  <a:cubicBezTo>
                    <a:pt x="45773" y="60264"/>
                    <a:pt x="47010" y="59702"/>
                    <a:pt x="45287" y="60429"/>
                  </a:cubicBezTo>
                  <a:cubicBezTo>
                    <a:pt x="45022" y="60628"/>
                    <a:pt x="44801" y="60793"/>
                    <a:pt x="44315" y="60793"/>
                  </a:cubicBezTo>
                  <a:cubicBezTo>
                    <a:pt x="43078" y="60793"/>
                    <a:pt x="44050" y="60429"/>
                    <a:pt x="41840" y="60429"/>
                  </a:cubicBezTo>
                  <a:cubicBezTo>
                    <a:pt x="40868" y="60429"/>
                    <a:pt x="40382" y="59900"/>
                    <a:pt x="39410" y="59504"/>
                  </a:cubicBezTo>
                  <a:cubicBezTo>
                    <a:pt x="38438" y="59140"/>
                    <a:pt x="37952" y="58975"/>
                    <a:pt x="36980" y="58611"/>
                  </a:cubicBezTo>
                  <a:cubicBezTo>
                    <a:pt x="36229" y="58247"/>
                    <a:pt x="35478" y="58413"/>
                    <a:pt x="34771" y="58049"/>
                  </a:cubicBezTo>
                  <a:cubicBezTo>
                    <a:pt x="34285" y="57685"/>
                    <a:pt x="33799" y="57487"/>
                    <a:pt x="33269" y="57123"/>
                  </a:cubicBezTo>
                  <a:cubicBezTo>
                    <a:pt x="33048" y="56958"/>
                    <a:pt x="32783" y="56760"/>
                    <a:pt x="32297" y="56760"/>
                  </a:cubicBezTo>
                  <a:cubicBezTo>
                    <a:pt x="30574" y="56760"/>
                    <a:pt x="30574" y="56760"/>
                    <a:pt x="30574" y="56760"/>
                  </a:cubicBezTo>
                  <a:cubicBezTo>
                    <a:pt x="30088" y="56760"/>
                    <a:pt x="29867" y="56595"/>
                    <a:pt x="29116" y="56595"/>
                  </a:cubicBezTo>
                  <a:cubicBezTo>
                    <a:pt x="28144" y="56396"/>
                    <a:pt x="27658" y="56396"/>
                    <a:pt x="26907" y="55867"/>
                  </a:cubicBezTo>
                  <a:cubicBezTo>
                    <a:pt x="26200" y="55669"/>
                    <a:pt x="25714" y="55669"/>
                    <a:pt x="25449" y="55107"/>
                  </a:cubicBezTo>
                  <a:cubicBezTo>
                    <a:pt x="24963" y="54578"/>
                    <a:pt x="24698" y="54016"/>
                    <a:pt x="23726" y="54016"/>
                  </a:cubicBezTo>
                  <a:cubicBezTo>
                    <a:pt x="23019" y="54016"/>
                    <a:pt x="23019" y="54016"/>
                    <a:pt x="23019" y="54016"/>
                  </a:cubicBezTo>
                  <a:cubicBezTo>
                    <a:pt x="22268" y="54016"/>
                    <a:pt x="21782" y="54214"/>
                    <a:pt x="20810" y="54214"/>
                  </a:cubicBezTo>
                  <a:cubicBezTo>
                    <a:pt x="19837" y="54214"/>
                    <a:pt x="19837" y="54214"/>
                    <a:pt x="19837" y="54214"/>
                  </a:cubicBezTo>
                  <a:cubicBezTo>
                    <a:pt x="19351" y="54214"/>
                    <a:pt x="18821" y="53851"/>
                    <a:pt x="18335" y="53652"/>
                  </a:cubicBezTo>
                  <a:cubicBezTo>
                    <a:pt x="16877" y="53487"/>
                    <a:pt x="16170" y="53289"/>
                    <a:pt x="14668" y="53289"/>
                  </a:cubicBezTo>
                  <a:cubicBezTo>
                    <a:pt x="13961" y="53289"/>
                    <a:pt x="13475" y="53289"/>
                    <a:pt x="12724" y="53487"/>
                  </a:cubicBezTo>
                  <a:cubicBezTo>
                    <a:pt x="12238" y="53487"/>
                    <a:pt x="12238" y="53652"/>
                    <a:pt x="11973" y="53652"/>
                  </a:cubicBezTo>
                  <a:cubicBezTo>
                    <a:pt x="11001" y="53652"/>
                    <a:pt x="11001" y="53652"/>
                    <a:pt x="11001" y="53652"/>
                  </a:cubicBezTo>
                  <a:cubicBezTo>
                    <a:pt x="10029" y="53652"/>
                    <a:pt x="9543" y="53289"/>
                    <a:pt x="8792" y="52925"/>
                  </a:cubicBezTo>
                  <a:cubicBezTo>
                    <a:pt x="7820" y="52561"/>
                    <a:pt x="7334" y="52198"/>
                    <a:pt x="6583" y="51636"/>
                  </a:cubicBezTo>
                  <a:cubicBezTo>
                    <a:pt x="5876" y="51272"/>
                    <a:pt x="5611" y="51107"/>
                    <a:pt x="4639" y="50909"/>
                  </a:cubicBezTo>
                  <a:cubicBezTo>
                    <a:pt x="3888" y="50710"/>
                    <a:pt x="3667" y="50710"/>
                    <a:pt x="2916" y="50545"/>
                  </a:cubicBezTo>
                  <a:cubicBezTo>
                    <a:pt x="2695" y="50545"/>
                    <a:pt x="2430" y="50545"/>
                    <a:pt x="2209" y="50347"/>
                  </a:cubicBezTo>
                  <a:cubicBezTo>
                    <a:pt x="1723" y="50181"/>
                    <a:pt x="1723" y="49818"/>
                    <a:pt x="1723" y="49454"/>
                  </a:cubicBezTo>
                  <a:cubicBezTo>
                    <a:pt x="1458" y="48892"/>
                    <a:pt x="0" y="49090"/>
                    <a:pt x="0" y="48528"/>
                  </a:cubicBezTo>
                  <a:cubicBezTo>
                    <a:pt x="0" y="48165"/>
                    <a:pt x="706" y="48330"/>
                    <a:pt x="706" y="47966"/>
                  </a:cubicBezTo>
                  <a:cubicBezTo>
                    <a:pt x="706" y="47603"/>
                    <a:pt x="486" y="47603"/>
                    <a:pt x="486" y="47239"/>
                  </a:cubicBezTo>
                  <a:cubicBezTo>
                    <a:pt x="486" y="46876"/>
                    <a:pt x="1192" y="46314"/>
                    <a:pt x="972" y="46148"/>
                  </a:cubicBezTo>
                  <a:lnTo>
                    <a:pt x="972" y="46148"/>
                  </a:lnTo>
                  <a:cubicBezTo>
                    <a:pt x="2430" y="46148"/>
                    <a:pt x="3181" y="46148"/>
                    <a:pt x="4639" y="46314"/>
                  </a:cubicBezTo>
                  <a:cubicBezTo>
                    <a:pt x="4418" y="45057"/>
                    <a:pt x="3667" y="44495"/>
                    <a:pt x="3181" y="43404"/>
                  </a:cubicBezTo>
                  <a:cubicBezTo>
                    <a:pt x="2695" y="42479"/>
                    <a:pt x="2695" y="41917"/>
                    <a:pt x="2209" y="41024"/>
                  </a:cubicBezTo>
                  <a:cubicBezTo>
                    <a:pt x="1944" y="40661"/>
                    <a:pt x="1723" y="40462"/>
                    <a:pt x="1723" y="40099"/>
                  </a:cubicBezTo>
                  <a:cubicBezTo>
                    <a:pt x="972" y="39008"/>
                    <a:pt x="972" y="38280"/>
                    <a:pt x="972" y="37157"/>
                  </a:cubicBezTo>
                  <a:cubicBezTo>
                    <a:pt x="972" y="36264"/>
                    <a:pt x="1723" y="35702"/>
                    <a:pt x="1944" y="34975"/>
                  </a:cubicBezTo>
                  <a:cubicBezTo>
                    <a:pt x="2209" y="34247"/>
                    <a:pt x="1944" y="33685"/>
                    <a:pt x="1944" y="32958"/>
                  </a:cubicBezTo>
                  <a:close/>
                  <a:moveTo>
                    <a:pt x="77584" y="105851"/>
                  </a:moveTo>
                  <a:lnTo>
                    <a:pt x="77584" y="105851"/>
                  </a:lnTo>
                  <a:cubicBezTo>
                    <a:pt x="77098" y="105851"/>
                    <a:pt x="76877" y="106413"/>
                    <a:pt x="76391" y="106611"/>
                  </a:cubicBezTo>
                  <a:cubicBezTo>
                    <a:pt x="75419" y="107338"/>
                    <a:pt x="74668" y="107338"/>
                    <a:pt x="74182" y="108264"/>
                  </a:cubicBezTo>
                  <a:cubicBezTo>
                    <a:pt x="76126" y="108628"/>
                    <a:pt x="76877" y="108991"/>
                    <a:pt x="78600" y="108991"/>
                  </a:cubicBezTo>
                  <a:cubicBezTo>
                    <a:pt x="80058" y="108991"/>
                    <a:pt x="80058" y="108991"/>
                    <a:pt x="80058" y="108991"/>
                  </a:cubicBezTo>
                  <a:cubicBezTo>
                    <a:pt x="80058" y="108264"/>
                    <a:pt x="80058" y="108264"/>
                    <a:pt x="80058" y="108264"/>
                  </a:cubicBezTo>
                  <a:cubicBezTo>
                    <a:pt x="78821" y="107504"/>
                    <a:pt x="79086" y="105851"/>
                    <a:pt x="77584" y="105851"/>
                  </a:cubicBezTo>
                  <a:close/>
                  <a:moveTo>
                    <a:pt x="76391" y="86082"/>
                  </a:moveTo>
                  <a:lnTo>
                    <a:pt x="76391" y="86082"/>
                  </a:lnTo>
                  <a:cubicBezTo>
                    <a:pt x="75905" y="85884"/>
                    <a:pt x="75419" y="85884"/>
                    <a:pt x="74933" y="85719"/>
                  </a:cubicBezTo>
                  <a:cubicBezTo>
                    <a:pt x="74933" y="85884"/>
                    <a:pt x="74668" y="86082"/>
                    <a:pt x="74668" y="86280"/>
                  </a:cubicBezTo>
                  <a:cubicBezTo>
                    <a:pt x="74668" y="86446"/>
                    <a:pt x="75154" y="86644"/>
                    <a:pt x="75419" y="86809"/>
                  </a:cubicBezTo>
                  <a:cubicBezTo>
                    <a:pt x="75640" y="87008"/>
                    <a:pt x="75640" y="87371"/>
                    <a:pt x="76126" y="87371"/>
                  </a:cubicBezTo>
                  <a:cubicBezTo>
                    <a:pt x="76612" y="87371"/>
                    <a:pt x="77363" y="87173"/>
                    <a:pt x="77363" y="86809"/>
                  </a:cubicBezTo>
                  <a:cubicBezTo>
                    <a:pt x="77363" y="86446"/>
                    <a:pt x="76612" y="86082"/>
                    <a:pt x="76391" y="86082"/>
                  </a:cubicBezTo>
                  <a:close/>
                  <a:moveTo>
                    <a:pt x="15905" y="0"/>
                  </a:moveTo>
                  <a:lnTo>
                    <a:pt x="15905" y="0"/>
                  </a:lnTo>
                  <a:cubicBezTo>
                    <a:pt x="12724" y="0"/>
                    <a:pt x="13961" y="0"/>
                    <a:pt x="15154" y="1487"/>
                  </a:cubicBezTo>
                  <a:cubicBezTo>
                    <a:pt x="15419" y="1851"/>
                    <a:pt x="15640" y="2380"/>
                    <a:pt x="16170" y="2380"/>
                  </a:cubicBezTo>
                  <a:cubicBezTo>
                    <a:pt x="16391" y="2380"/>
                    <a:pt x="16656" y="2016"/>
                    <a:pt x="16877" y="2016"/>
                  </a:cubicBezTo>
                  <a:cubicBezTo>
                    <a:pt x="17142" y="2016"/>
                    <a:pt x="17142" y="2380"/>
                    <a:pt x="17363" y="2578"/>
                  </a:cubicBezTo>
                  <a:cubicBezTo>
                    <a:pt x="17849" y="2743"/>
                    <a:pt x="18114" y="2942"/>
                    <a:pt x="18600" y="3140"/>
                  </a:cubicBezTo>
                  <a:cubicBezTo>
                    <a:pt x="18821" y="3305"/>
                    <a:pt x="19086" y="3504"/>
                    <a:pt x="19351" y="3504"/>
                  </a:cubicBezTo>
                  <a:cubicBezTo>
                    <a:pt x="19837" y="3504"/>
                    <a:pt x="19837" y="3140"/>
                    <a:pt x="20324" y="2743"/>
                  </a:cubicBezTo>
                  <a:cubicBezTo>
                    <a:pt x="22268" y="3867"/>
                    <a:pt x="21516" y="5520"/>
                    <a:pt x="23240" y="6776"/>
                  </a:cubicBezTo>
                  <a:cubicBezTo>
                    <a:pt x="23991" y="7338"/>
                    <a:pt x="24963" y="7338"/>
                    <a:pt x="25935" y="7702"/>
                  </a:cubicBezTo>
                  <a:cubicBezTo>
                    <a:pt x="26686" y="7900"/>
                    <a:pt x="27172" y="8264"/>
                    <a:pt x="27923" y="8264"/>
                  </a:cubicBezTo>
                  <a:cubicBezTo>
                    <a:pt x="29381" y="8264"/>
                    <a:pt x="30088" y="8066"/>
                    <a:pt x="31104" y="7338"/>
                  </a:cubicBezTo>
                  <a:cubicBezTo>
                    <a:pt x="31590" y="6975"/>
                    <a:pt x="32076" y="6776"/>
                    <a:pt x="32076" y="6247"/>
                  </a:cubicBezTo>
                  <a:cubicBezTo>
                    <a:pt x="32076" y="5685"/>
                    <a:pt x="32076" y="5685"/>
                    <a:pt x="32076" y="5685"/>
                  </a:cubicBezTo>
                  <a:cubicBezTo>
                    <a:pt x="31104" y="5685"/>
                    <a:pt x="30839" y="5685"/>
                    <a:pt x="29867" y="5520"/>
                  </a:cubicBezTo>
                  <a:cubicBezTo>
                    <a:pt x="29116" y="5520"/>
                    <a:pt x="28630" y="5685"/>
                    <a:pt x="28144" y="5322"/>
                  </a:cubicBezTo>
                  <a:cubicBezTo>
                    <a:pt x="27658" y="4760"/>
                    <a:pt x="27393" y="4595"/>
                    <a:pt x="26907" y="4033"/>
                  </a:cubicBezTo>
                  <a:cubicBezTo>
                    <a:pt x="26686" y="3867"/>
                    <a:pt x="26421" y="3504"/>
                    <a:pt x="26200" y="3140"/>
                  </a:cubicBezTo>
                  <a:cubicBezTo>
                    <a:pt x="25714" y="2380"/>
                    <a:pt x="24963" y="2214"/>
                    <a:pt x="24212" y="1652"/>
                  </a:cubicBezTo>
                  <a:cubicBezTo>
                    <a:pt x="23726" y="1289"/>
                    <a:pt x="23505" y="925"/>
                    <a:pt x="22754" y="925"/>
                  </a:cubicBezTo>
                  <a:cubicBezTo>
                    <a:pt x="22268" y="925"/>
                    <a:pt x="22268" y="1289"/>
                    <a:pt x="22047" y="1652"/>
                  </a:cubicBezTo>
                  <a:cubicBezTo>
                    <a:pt x="21030" y="1289"/>
                    <a:pt x="20324" y="1487"/>
                    <a:pt x="19572" y="1289"/>
                  </a:cubicBezTo>
                  <a:cubicBezTo>
                    <a:pt x="19351" y="1123"/>
                    <a:pt x="19351" y="925"/>
                    <a:pt x="19351" y="760"/>
                  </a:cubicBezTo>
                  <a:cubicBezTo>
                    <a:pt x="18821" y="363"/>
                    <a:pt x="18335" y="760"/>
                    <a:pt x="17849" y="561"/>
                  </a:cubicBezTo>
                  <a:cubicBezTo>
                    <a:pt x="17142" y="363"/>
                    <a:pt x="16877" y="0"/>
                    <a:pt x="15905" y="0"/>
                  </a:cubicBezTo>
                  <a:close/>
                  <a:moveTo>
                    <a:pt x="14668" y="13553"/>
                  </a:moveTo>
                  <a:lnTo>
                    <a:pt x="14668" y="13553"/>
                  </a:lnTo>
                  <a:cubicBezTo>
                    <a:pt x="14668" y="13752"/>
                    <a:pt x="14668" y="13752"/>
                    <a:pt x="14668" y="13950"/>
                  </a:cubicBezTo>
                  <a:cubicBezTo>
                    <a:pt x="15419" y="14115"/>
                    <a:pt x="15640" y="14677"/>
                    <a:pt x="16391" y="14677"/>
                  </a:cubicBezTo>
                  <a:cubicBezTo>
                    <a:pt x="18335" y="14677"/>
                    <a:pt x="18335" y="14677"/>
                    <a:pt x="18335" y="14677"/>
                  </a:cubicBezTo>
                  <a:cubicBezTo>
                    <a:pt x="19351" y="14677"/>
                    <a:pt x="19837" y="15041"/>
                    <a:pt x="20810" y="15206"/>
                  </a:cubicBezTo>
                  <a:cubicBezTo>
                    <a:pt x="22268" y="15404"/>
                    <a:pt x="23019" y="15570"/>
                    <a:pt x="24477" y="15768"/>
                  </a:cubicBezTo>
                  <a:cubicBezTo>
                    <a:pt x="25714" y="15966"/>
                    <a:pt x="26421" y="16330"/>
                    <a:pt x="27658" y="16694"/>
                  </a:cubicBezTo>
                  <a:cubicBezTo>
                    <a:pt x="28144" y="16859"/>
                    <a:pt x="28895" y="16694"/>
                    <a:pt x="29381" y="17057"/>
                  </a:cubicBezTo>
                  <a:cubicBezTo>
                    <a:pt x="29602" y="17223"/>
                    <a:pt x="29867" y="17785"/>
                    <a:pt x="30353" y="17785"/>
                  </a:cubicBezTo>
                  <a:cubicBezTo>
                    <a:pt x="30839" y="17785"/>
                    <a:pt x="30839" y="17223"/>
                    <a:pt x="31325" y="17057"/>
                  </a:cubicBezTo>
                  <a:cubicBezTo>
                    <a:pt x="32076" y="16859"/>
                    <a:pt x="32783" y="16859"/>
                    <a:pt x="33534" y="16859"/>
                  </a:cubicBezTo>
                  <a:cubicBezTo>
                    <a:pt x="34771" y="16859"/>
                    <a:pt x="35257" y="17223"/>
                    <a:pt x="36450" y="17223"/>
                  </a:cubicBezTo>
                  <a:cubicBezTo>
                    <a:pt x="38173" y="17223"/>
                    <a:pt x="38173" y="17223"/>
                    <a:pt x="38173" y="17223"/>
                  </a:cubicBezTo>
                  <a:cubicBezTo>
                    <a:pt x="38924" y="17223"/>
                    <a:pt x="39410" y="16859"/>
                    <a:pt x="39896" y="16694"/>
                  </a:cubicBezTo>
                  <a:cubicBezTo>
                    <a:pt x="40648" y="16495"/>
                    <a:pt x="41840" y="16694"/>
                    <a:pt x="41840" y="15966"/>
                  </a:cubicBezTo>
                  <a:cubicBezTo>
                    <a:pt x="41840" y="15570"/>
                    <a:pt x="41354" y="15206"/>
                    <a:pt x="40648" y="15206"/>
                  </a:cubicBezTo>
                  <a:cubicBezTo>
                    <a:pt x="37952" y="15206"/>
                    <a:pt x="37952" y="15206"/>
                    <a:pt x="37952" y="15206"/>
                  </a:cubicBezTo>
                  <a:cubicBezTo>
                    <a:pt x="35743" y="15206"/>
                    <a:pt x="34506" y="15206"/>
                    <a:pt x="32076" y="14842"/>
                  </a:cubicBezTo>
                  <a:cubicBezTo>
                    <a:pt x="30839" y="14677"/>
                    <a:pt x="30353" y="14115"/>
                    <a:pt x="29116" y="14115"/>
                  </a:cubicBezTo>
                  <a:cubicBezTo>
                    <a:pt x="27393" y="14115"/>
                    <a:pt x="27393" y="14115"/>
                    <a:pt x="27393" y="14115"/>
                  </a:cubicBezTo>
                  <a:cubicBezTo>
                    <a:pt x="25935" y="14314"/>
                    <a:pt x="25228" y="14479"/>
                    <a:pt x="23991" y="14479"/>
                  </a:cubicBezTo>
                  <a:cubicBezTo>
                    <a:pt x="22047" y="14479"/>
                    <a:pt x="21296" y="13388"/>
                    <a:pt x="19572" y="13388"/>
                  </a:cubicBezTo>
                  <a:cubicBezTo>
                    <a:pt x="18821" y="13388"/>
                    <a:pt x="18600" y="13752"/>
                    <a:pt x="17849" y="13553"/>
                  </a:cubicBezTo>
                  <a:cubicBezTo>
                    <a:pt x="16656" y="13553"/>
                    <a:pt x="15905" y="13553"/>
                    <a:pt x="14668" y="13553"/>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54" name="Shape 3254"/>
            <p:cNvSpPr/>
            <p:nvPr/>
          </p:nvSpPr>
          <p:spPr>
            <a:xfrm>
              <a:off x="22044178" y="3506787"/>
              <a:ext cx="822270" cy="657224"/>
            </a:xfrm>
            <a:custGeom>
              <a:avLst/>
              <a:gdLst/>
              <a:ahLst/>
              <a:cxnLst/>
              <a:rect l="0" t="0" r="0" b="0"/>
              <a:pathLst>
                <a:path w="120000" h="120000" extrusionOk="0">
                  <a:moveTo>
                    <a:pt x="115271" y="25526"/>
                  </a:moveTo>
                  <a:lnTo>
                    <a:pt x="115271" y="25526"/>
                  </a:lnTo>
                  <a:cubicBezTo>
                    <a:pt x="114378" y="25526"/>
                    <a:pt x="113800" y="26249"/>
                    <a:pt x="113800" y="27368"/>
                  </a:cubicBezTo>
                  <a:cubicBezTo>
                    <a:pt x="113800" y="30657"/>
                    <a:pt x="116742" y="32105"/>
                    <a:pt x="119054" y="32105"/>
                  </a:cubicBezTo>
                  <a:cubicBezTo>
                    <a:pt x="119947" y="32105"/>
                    <a:pt x="119947" y="32105"/>
                    <a:pt x="119947" y="32105"/>
                  </a:cubicBezTo>
                  <a:cubicBezTo>
                    <a:pt x="119947" y="30986"/>
                    <a:pt x="119947" y="30986"/>
                    <a:pt x="119947" y="30986"/>
                  </a:cubicBezTo>
                  <a:cubicBezTo>
                    <a:pt x="119947" y="29539"/>
                    <a:pt x="118791" y="29210"/>
                    <a:pt x="117898" y="28092"/>
                  </a:cubicBezTo>
                  <a:cubicBezTo>
                    <a:pt x="117005" y="27368"/>
                    <a:pt x="116742" y="25526"/>
                    <a:pt x="115271" y="25526"/>
                  </a:cubicBezTo>
                  <a:close/>
                  <a:moveTo>
                    <a:pt x="82066" y="115526"/>
                  </a:moveTo>
                  <a:lnTo>
                    <a:pt x="82066" y="115526"/>
                  </a:lnTo>
                  <a:cubicBezTo>
                    <a:pt x="81803" y="115526"/>
                    <a:pt x="81488" y="115197"/>
                    <a:pt x="81225" y="115197"/>
                  </a:cubicBezTo>
                  <a:cubicBezTo>
                    <a:pt x="80647" y="115197"/>
                    <a:pt x="80332" y="115526"/>
                    <a:pt x="80332" y="116249"/>
                  </a:cubicBezTo>
                  <a:cubicBezTo>
                    <a:pt x="80332" y="117368"/>
                    <a:pt x="81488" y="117368"/>
                    <a:pt x="82644" y="117368"/>
                  </a:cubicBezTo>
                  <a:cubicBezTo>
                    <a:pt x="82959" y="117697"/>
                    <a:pt x="82959" y="118092"/>
                    <a:pt x="83537" y="118421"/>
                  </a:cubicBezTo>
                  <a:cubicBezTo>
                    <a:pt x="89632" y="119934"/>
                    <a:pt x="82959" y="117368"/>
                    <a:pt x="82066" y="115526"/>
                  </a:cubicBezTo>
                  <a:close/>
                  <a:moveTo>
                    <a:pt x="28213" y="9473"/>
                  </a:moveTo>
                  <a:lnTo>
                    <a:pt x="28213" y="9473"/>
                  </a:lnTo>
                  <a:cubicBezTo>
                    <a:pt x="26742" y="8421"/>
                    <a:pt x="26479" y="6249"/>
                    <a:pt x="24746" y="5855"/>
                  </a:cubicBezTo>
                  <a:cubicBezTo>
                    <a:pt x="22959" y="5855"/>
                    <a:pt x="22959" y="1842"/>
                    <a:pt x="21225" y="1842"/>
                  </a:cubicBezTo>
                  <a:cubicBezTo>
                    <a:pt x="20963" y="1842"/>
                    <a:pt x="20647" y="2236"/>
                    <a:pt x="20332" y="2236"/>
                  </a:cubicBezTo>
                  <a:cubicBezTo>
                    <a:pt x="20332" y="3684"/>
                    <a:pt x="20332" y="3684"/>
                    <a:pt x="20332" y="3684"/>
                  </a:cubicBezTo>
                  <a:cubicBezTo>
                    <a:pt x="20332" y="4407"/>
                    <a:pt x="21225" y="4736"/>
                    <a:pt x="21541" y="5526"/>
                  </a:cubicBezTo>
                  <a:cubicBezTo>
                    <a:pt x="22119" y="6249"/>
                    <a:pt x="21803" y="7697"/>
                    <a:pt x="22697" y="7697"/>
                  </a:cubicBezTo>
                  <a:cubicBezTo>
                    <a:pt x="23537" y="7697"/>
                    <a:pt x="24168" y="6578"/>
                    <a:pt x="25008" y="6578"/>
                  </a:cubicBezTo>
                  <a:cubicBezTo>
                    <a:pt x="26164" y="6578"/>
                    <a:pt x="26479" y="8750"/>
                    <a:pt x="26479" y="10263"/>
                  </a:cubicBezTo>
                  <a:cubicBezTo>
                    <a:pt x="26479" y="11315"/>
                    <a:pt x="25323" y="11315"/>
                    <a:pt x="24746" y="11710"/>
                  </a:cubicBezTo>
                  <a:cubicBezTo>
                    <a:pt x="24168" y="12039"/>
                    <a:pt x="23537" y="12434"/>
                    <a:pt x="22959" y="12434"/>
                  </a:cubicBezTo>
                  <a:cubicBezTo>
                    <a:pt x="21541" y="12434"/>
                    <a:pt x="21225" y="9868"/>
                    <a:pt x="21225" y="8026"/>
                  </a:cubicBezTo>
                  <a:cubicBezTo>
                    <a:pt x="19754" y="8026"/>
                    <a:pt x="19754" y="8026"/>
                    <a:pt x="19754" y="8026"/>
                  </a:cubicBezTo>
                  <a:cubicBezTo>
                    <a:pt x="18914" y="9144"/>
                    <a:pt x="18914" y="10263"/>
                    <a:pt x="18021" y="10986"/>
                  </a:cubicBezTo>
                  <a:cubicBezTo>
                    <a:pt x="18021" y="9144"/>
                    <a:pt x="17758" y="7302"/>
                    <a:pt x="16549" y="7302"/>
                  </a:cubicBezTo>
                  <a:cubicBezTo>
                    <a:pt x="15709" y="7302"/>
                    <a:pt x="14816" y="7302"/>
                    <a:pt x="13660" y="7302"/>
                  </a:cubicBezTo>
                  <a:cubicBezTo>
                    <a:pt x="13082" y="6578"/>
                    <a:pt x="12189" y="6578"/>
                    <a:pt x="12189" y="5855"/>
                  </a:cubicBezTo>
                  <a:cubicBezTo>
                    <a:pt x="12189" y="5526"/>
                    <a:pt x="12189" y="5131"/>
                    <a:pt x="12504" y="4736"/>
                  </a:cubicBezTo>
                  <a:cubicBezTo>
                    <a:pt x="14553" y="4736"/>
                    <a:pt x="14553" y="4736"/>
                    <a:pt x="14553" y="4736"/>
                  </a:cubicBezTo>
                  <a:cubicBezTo>
                    <a:pt x="14553" y="2960"/>
                    <a:pt x="15709" y="1842"/>
                    <a:pt x="17180" y="1513"/>
                  </a:cubicBezTo>
                  <a:cubicBezTo>
                    <a:pt x="18598" y="723"/>
                    <a:pt x="19176" y="0"/>
                    <a:pt x="20647" y="0"/>
                  </a:cubicBezTo>
                  <a:cubicBezTo>
                    <a:pt x="22959" y="0"/>
                    <a:pt x="22959" y="0"/>
                    <a:pt x="22959" y="0"/>
                  </a:cubicBezTo>
                  <a:cubicBezTo>
                    <a:pt x="23537" y="0"/>
                    <a:pt x="23852" y="0"/>
                    <a:pt x="24430" y="0"/>
                  </a:cubicBezTo>
                  <a:cubicBezTo>
                    <a:pt x="25586" y="0"/>
                    <a:pt x="26164" y="723"/>
                    <a:pt x="27320" y="723"/>
                  </a:cubicBezTo>
                  <a:cubicBezTo>
                    <a:pt x="28213" y="1118"/>
                    <a:pt x="28791" y="723"/>
                    <a:pt x="29684" y="723"/>
                  </a:cubicBezTo>
                  <a:cubicBezTo>
                    <a:pt x="29947" y="723"/>
                    <a:pt x="29947" y="1842"/>
                    <a:pt x="30525" y="2236"/>
                  </a:cubicBezTo>
                  <a:cubicBezTo>
                    <a:pt x="31155" y="2565"/>
                    <a:pt x="31733" y="1842"/>
                    <a:pt x="32311" y="2236"/>
                  </a:cubicBezTo>
                  <a:cubicBezTo>
                    <a:pt x="33152" y="2565"/>
                    <a:pt x="33152" y="3289"/>
                    <a:pt x="33730" y="4013"/>
                  </a:cubicBezTo>
                  <a:cubicBezTo>
                    <a:pt x="34308" y="4736"/>
                    <a:pt x="34938" y="5855"/>
                    <a:pt x="34938" y="6973"/>
                  </a:cubicBezTo>
                  <a:cubicBezTo>
                    <a:pt x="34938" y="8421"/>
                    <a:pt x="34623" y="9473"/>
                    <a:pt x="33467" y="9473"/>
                  </a:cubicBezTo>
                  <a:cubicBezTo>
                    <a:pt x="32889" y="9473"/>
                    <a:pt x="32574" y="8421"/>
                    <a:pt x="31733" y="8421"/>
                  </a:cubicBezTo>
                  <a:cubicBezTo>
                    <a:pt x="30840" y="8421"/>
                    <a:pt x="30525" y="9868"/>
                    <a:pt x="29684" y="9868"/>
                  </a:cubicBezTo>
                  <a:cubicBezTo>
                    <a:pt x="28791" y="9868"/>
                    <a:pt x="28791" y="9473"/>
                    <a:pt x="28213" y="9473"/>
                  </a:cubicBezTo>
                  <a:close/>
                  <a:moveTo>
                    <a:pt x="2889" y="11710"/>
                  </a:moveTo>
                  <a:lnTo>
                    <a:pt x="2889" y="11710"/>
                  </a:lnTo>
                  <a:cubicBezTo>
                    <a:pt x="3204" y="12039"/>
                    <a:pt x="3467" y="12039"/>
                    <a:pt x="3782" y="12039"/>
                  </a:cubicBezTo>
                  <a:cubicBezTo>
                    <a:pt x="4360" y="12039"/>
                    <a:pt x="4938" y="11315"/>
                    <a:pt x="4938" y="10592"/>
                  </a:cubicBezTo>
                  <a:cubicBezTo>
                    <a:pt x="4045" y="10263"/>
                    <a:pt x="3204" y="10592"/>
                    <a:pt x="2889" y="11710"/>
                  </a:cubicBezTo>
                  <a:close/>
                  <a:moveTo>
                    <a:pt x="577" y="32105"/>
                  </a:moveTo>
                  <a:lnTo>
                    <a:pt x="577" y="32105"/>
                  </a:lnTo>
                  <a:cubicBezTo>
                    <a:pt x="840" y="33223"/>
                    <a:pt x="1996" y="33223"/>
                    <a:pt x="3204" y="33223"/>
                  </a:cubicBezTo>
                  <a:cubicBezTo>
                    <a:pt x="4360" y="33223"/>
                    <a:pt x="4360" y="33223"/>
                    <a:pt x="4360" y="33223"/>
                  </a:cubicBezTo>
                  <a:cubicBezTo>
                    <a:pt x="4360" y="33223"/>
                    <a:pt x="4360" y="32828"/>
                    <a:pt x="4360" y="32499"/>
                  </a:cubicBezTo>
                  <a:cubicBezTo>
                    <a:pt x="4360" y="31776"/>
                    <a:pt x="3467" y="30986"/>
                    <a:pt x="2574" y="30986"/>
                  </a:cubicBezTo>
                  <a:cubicBezTo>
                    <a:pt x="1733" y="31381"/>
                    <a:pt x="1418" y="31776"/>
                    <a:pt x="577" y="32105"/>
                  </a:cubicBezTo>
                  <a:close/>
                  <a:moveTo>
                    <a:pt x="24430" y="20460"/>
                  </a:moveTo>
                  <a:lnTo>
                    <a:pt x="24430" y="20460"/>
                  </a:lnTo>
                  <a:cubicBezTo>
                    <a:pt x="24168" y="20460"/>
                    <a:pt x="24168" y="21184"/>
                    <a:pt x="23852" y="21184"/>
                  </a:cubicBezTo>
                  <a:cubicBezTo>
                    <a:pt x="22959" y="21907"/>
                    <a:pt x="22381" y="21513"/>
                    <a:pt x="21541" y="21513"/>
                  </a:cubicBezTo>
                  <a:cubicBezTo>
                    <a:pt x="20070" y="22236"/>
                    <a:pt x="19176" y="22631"/>
                    <a:pt x="17758" y="22631"/>
                  </a:cubicBezTo>
                  <a:cubicBezTo>
                    <a:pt x="17443" y="22631"/>
                    <a:pt x="16865" y="22631"/>
                    <a:pt x="16549" y="22236"/>
                  </a:cubicBezTo>
                  <a:cubicBezTo>
                    <a:pt x="16287" y="23355"/>
                    <a:pt x="16287" y="23749"/>
                    <a:pt x="15971" y="25197"/>
                  </a:cubicBezTo>
                  <a:cubicBezTo>
                    <a:pt x="17758" y="25197"/>
                    <a:pt x="18598" y="25197"/>
                    <a:pt x="20070" y="25197"/>
                  </a:cubicBezTo>
                  <a:cubicBezTo>
                    <a:pt x="21225" y="25197"/>
                    <a:pt x="21541" y="24078"/>
                    <a:pt x="22697" y="23749"/>
                  </a:cubicBezTo>
                  <a:cubicBezTo>
                    <a:pt x="24168" y="23355"/>
                    <a:pt x="25008" y="22631"/>
                    <a:pt x="25586" y="21184"/>
                  </a:cubicBezTo>
                  <a:cubicBezTo>
                    <a:pt x="25323" y="20789"/>
                    <a:pt x="25008" y="20460"/>
                    <a:pt x="24430" y="20460"/>
                  </a:cubicBezTo>
                  <a:close/>
                  <a:moveTo>
                    <a:pt x="25323" y="24473"/>
                  </a:moveTo>
                  <a:lnTo>
                    <a:pt x="25323" y="24473"/>
                  </a:lnTo>
                  <a:cubicBezTo>
                    <a:pt x="26164" y="24473"/>
                    <a:pt x="26164" y="25197"/>
                    <a:pt x="26742" y="25526"/>
                  </a:cubicBezTo>
                  <a:cubicBezTo>
                    <a:pt x="27635" y="26249"/>
                    <a:pt x="28528" y="24802"/>
                    <a:pt x="29684" y="24802"/>
                  </a:cubicBezTo>
                  <a:cubicBezTo>
                    <a:pt x="29684" y="26644"/>
                    <a:pt x="29684" y="26644"/>
                    <a:pt x="29684" y="26644"/>
                  </a:cubicBezTo>
                  <a:cubicBezTo>
                    <a:pt x="29684" y="28486"/>
                    <a:pt x="29106" y="29210"/>
                    <a:pt x="29106" y="30657"/>
                  </a:cubicBezTo>
                  <a:cubicBezTo>
                    <a:pt x="29106" y="33223"/>
                    <a:pt x="29106" y="33223"/>
                    <a:pt x="29106" y="33223"/>
                  </a:cubicBezTo>
                  <a:cubicBezTo>
                    <a:pt x="29106" y="33947"/>
                    <a:pt x="28213" y="34276"/>
                    <a:pt x="27635" y="35000"/>
                  </a:cubicBezTo>
                  <a:cubicBezTo>
                    <a:pt x="27057" y="35723"/>
                    <a:pt x="27320" y="37565"/>
                    <a:pt x="26479" y="37565"/>
                  </a:cubicBezTo>
                  <a:cubicBezTo>
                    <a:pt x="25586" y="37565"/>
                    <a:pt x="25586" y="36842"/>
                    <a:pt x="25008" y="36513"/>
                  </a:cubicBezTo>
                  <a:cubicBezTo>
                    <a:pt x="23852" y="36118"/>
                    <a:pt x="23274" y="35000"/>
                    <a:pt x="22959" y="33947"/>
                  </a:cubicBezTo>
                  <a:cubicBezTo>
                    <a:pt x="22381" y="32499"/>
                    <a:pt x="21803" y="32105"/>
                    <a:pt x="21541" y="30986"/>
                  </a:cubicBezTo>
                  <a:cubicBezTo>
                    <a:pt x="21225" y="29539"/>
                    <a:pt x="20963" y="28486"/>
                    <a:pt x="20070" y="27368"/>
                  </a:cubicBezTo>
                  <a:cubicBezTo>
                    <a:pt x="20070" y="26249"/>
                    <a:pt x="20070" y="26249"/>
                    <a:pt x="20070" y="26249"/>
                  </a:cubicBezTo>
                  <a:cubicBezTo>
                    <a:pt x="21803" y="26249"/>
                    <a:pt x="22697" y="25921"/>
                    <a:pt x="24430" y="25526"/>
                  </a:cubicBezTo>
                  <a:cubicBezTo>
                    <a:pt x="25008" y="25197"/>
                    <a:pt x="25008" y="24473"/>
                    <a:pt x="25323" y="24473"/>
                  </a:cubicBezTo>
                  <a:close/>
                  <a:moveTo>
                    <a:pt x="14816" y="52171"/>
                  </a:moveTo>
                  <a:lnTo>
                    <a:pt x="14816" y="52171"/>
                  </a:lnTo>
                  <a:cubicBezTo>
                    <a:pt x="14238" y="52894"/>
                    <a:pt x="13660" y="52894"/>
                    <a:pt x="13660" y="53618"/>
                  </a:cubicBezTo>
                  <a:cubicBezTo>
                    <a:pt x="13660" y="54342"/>
                    <a:pt x="14238" y="54342"/>
                    <a:pt x="14816" y="54736"/>
                  </a:cubicBezTo>
                  <a:cubicBezTo>
                    <a:pt x="14816" y="55065"/>
                    <a:pt x="14553" y="55460"/>
                    <a:pt x="14238" y="55789"/>
                  </a:cubicBezTo>
                  <a:cubicBezTo>
                    <a:pt x="13345" y="55460"/>
                    <a:pt x="13345" y="55460"/>
                    <a:pt x="13345" y="55460"/>
                  </a:cubicBezTo>
                  <a:cubicBezTo>
                    <a:pt x="11611" y="55789"/>
                    <a:pt x="10770" y="57631"/>
                    <a:pt x="8984" y="57631"/>
                  </a:cubicBezTo>
                  <a:cubicBezTo>
                    <a:pt x="7828" y="57631"/>
                    <a:pt x="7565" y="56184"/>
                    <a:pt x="6672" y="55789"/>
                  </a:cubicBezTo>
                  <a:cubicBezTo>
                    <a:pt x="3782" y="55065"/>
                    <a:pt x="2311" y="54736"/>
                    <a:pt x="0" y="52499"/>
                  </a:cubicBezTo>
                  <a:cubicBezTo>
                    <a:pt x="0" y="52171"/>
                    <a:pt x="0" y="52171"/>
                    <a:pt x="0" y="52171"/>
                  </a:cubicBezTo>
                  <a:cubicBezTo>
                    <a:pt x="1418" y="52171"/>
                    <a:pt x="1996" y="50328"/>
                    <a:pt x="3467" y="49999"/>
                  </a:cubicBezTo>
                  <a:cubicBezTo>
                    <a:pt x="4623" y="49605"/>
                    <a:pt x="5201" y="49276"/>
                    <a:pt x="6094" y="48881"/>
                  </a:cubicBezTo>
                  <a:cubicBezTo>
                    <a:pt x="6672" y="48486"/>
                    <a:pt x="6672" y="47763"/>
                    <a:pt x="7250" y="47763"/>
                  </a:cubicBezTo>
                  <a:cubicBezTo>
                    <a:pt x="8406" y="47434"/>
                    <a:pt x="8721" y="47434"/>
                    <a:pt x="9877" y="47434"/>
                  </a:cubicBezTo>
                  <a:cubicBezTo>
                    <a:pt x="10455" y="47434"/>
                    <a:pt x="10455" y="47763"/>
                    <a:pt x="11033" y="47763"/>
                  </a:cubicBezTo>
                  <a:cubicBezTo>
                    <a:pt x="11926" y="47763"/>
                    <a:pt x="12504" y="46710"/>
                    <a:pt x="13345" y="46315"/>
                  </a:cubicBezTo>
                  <a:cubicBezTo>
                    <a:pt x="13660" y="48157"/>
                    <a:pt x="14553" y="48881"/>
                    <a:pt x="14816" y="50328"/>
                  </a:cubicBezTo>
                  <a:cubicBezTo>
                    <a:pt x="14816" y="52171"/>
                    <a:pt x="14816" y="52171"/>
                    <a:pt x="14816" y="52171"/>
                  </a:cubicBezTo>
                  <a:close/>
                  <a:moveTo>
                    <a:pt x="110910" y="109342"/>
                  </a:moveTo>
                  <a:lnTo>
                    <a:pt x="110910" y="109342"/>
                  </a:lnTo>
                  <a:lnTo>
                    <a:pt x="110910" y="109342"/>
                  </a:lnTo>
                  <a:cubicBezTo>
                    <a:pt x="110910" y="109342"/>
                    <a:pt x="110910" y="109342"/>
                    <a:pt x="110595" y="109342"/>
                  </a:cubicBezTo>
                  <a:cubicBezTo>
                    <a:pt x="110017" y="109671"/>
                    <a:pt x="109439" y="109671"/>
                    <a:pt x="108861" y="110460"/>
                  </a:cubicBezTo>
                  <a:cubicBezTo>
                    <a:pt x="108598" y="110789"/>
                    <a:pt x="108598" y="111513"/>
                    <a:pt x="108283" y="111907"/>
                  </a:cubicBezTo>
                  <a:cubicBezTo>
                    <a:pt x="108021" y="112236"/>
                    <a:pt x="107705" y="112236"/>
                    <a:pt x="107390" y="112236"/>
                  </a:cubicBezTo>
                  <a:cubicBezTo>
                    <a:pt x="106812" y="112236"/>
                    <a:pt x="106549" y="111513"/>
                    <a:pt x="106234" y="110789"/>
                  </a:cubicBezTo>
                  <a:cubicBezTo>
                    <a:pt x="106234" y="110460"/>
                    <a:pt x="106234" y="110065"/>
                    <a:pt x="105971" y="109671"/>
                  </a:cubicBezTo>
                  <a:cubicBezTo>
                    <a:pt x="105656" y="109342"/>
                    <a:pt x="105078" y="109671"/>
                    <a:pt x="104500" y="109342"/>
                  </a:cubicBezTo>
                  <a:cubicBezTo>
                    <a:pt x="104185" y="108947"/>
                    <a:pt x="103922" y="108618"/>
                    <a:pt x="103607" y="108618"/>
                  </a:cubicBezTo>
                  <a:cubicBezTo>
                    <a:pt x="103345" y="108618"/>
                    <a:pt x="103029" y="109342"/>
                    <a:pt x="103029" y="110065"/>
                  </a:cubicBezTo>
                  <a:cubicBezTo>
                    <a:pt x="102451" y="112960"/>
                    <a:pt x="103345" y="111184"/>
                    <a:pt x="101611" y="110789"/>
                  </a:cubicBezTo>
                  <a:cubicBezTo>
                    <a:pt x="101295" y="110460"/>
                    <a:pt x="101033" y="110789"/>
                    <a:pt x="100718" y="110460"/>
                  </a:cubicBezTo>
                  <a:cubicBezTo>
                    <a:pt x="100140" y="110065"/>
                    <a:pt x="100140" y="109671"/>
                    <a:pt x="99824" y="109342"/>
                  </a:cubicBezTo>
                  <a:cubicBezTo>
                    <a:pt x="99562" y="108947"/>
                    <a:pt x="99246" y="108947"/>
                    <a:pt x="98669" y="108618"/>
                  </a:cubicBezTo>
                  <a:cubicBezTo>
                    <a:pt x="98984" y="107894"/>
                    <a:pt x="99824" y="107894"/>
                    <a:pt x="99824" y="107171"/>
                  </a:cubicBezTo>
                  <a:cubicBezTo>
                    <a:pt x="99824" y="106447"/>
                    <a:pt x="99562" y="106447"/>
                    <a:pt x="99246" y="106052"/>
                  </a:cubicBezTo>
                  <a:cubicBezTo>
                    <a:pt x="98406" y="104934"/>
                    <a:pt x="98669" y="104210"/>
                    <a:pt x="98669" y="106447"/>
                  </a:cubicBezTo>
                  <a:cubicBezTo>
                    <a:pt x="98091" y="106447"/>
                    <a:pt x="98091" y="106447"/>
                    <a:pt x="98091" y="106447"/>
                  </a:cubicBezTo>
                  <a:cubicBezTo>
                    <a:pt x="97197" y="106447"/>
                    <a:pt x="96935" y="106052"/>
                    <a:pt x="96357" y="106052"/>
                  </a:cubicBezTo>
                  <a:cubicBezTo>
                    <a:pt x="93730" y="106052"/>
                    <a:pt x="96357" y="107499"/>
                    <a:pt x="93730" y="103881"/>
                  </a:cubicBezTo>
                  <a:cubicBezTo>
                    <a:pt x="93152" y="103157"/>
                    <a:pt x="92837" y="103157"/>
                    <a:pt x="92259" y="102434"/>
                  </a:cubicBezTo>
                  <a:cubicBezTo>
                    <a:pt x="91996" y="102039"/>
                    <a:pt x="91681" y="101710"/>
                    <a:pt x="91681" y="100921"/>
                  </a:cubicBezTo>
                  <a:cubicBezTo>
                    <a:pt x="91681" y="100592"/>
                    <a:pt x="91681" y="100197"/>
                    <a:pt x="91418" y="100197"/>
                  </a:cubicBezTo>
                  <a:cubicBezTo>
                    <a:pt x="91103" y="100197"/>
                    <a:pt x="90840" y="100592"/>
                    <a:pt x="90840" y="100921"/>
                  </a:cubicBezTo>
                  <a:cubicBezTo>
                    <a:pt x="90840" y="102039"/>
                    <a:pt x="90840" y="102039"/>
                    <a:pt x="90840" y="102039"/>
                  </a:cubicBezTo>
                  <a:cubicBezTo>
                    <a:pt x="90840" y="103486"/>
                    <a:pt x="91103" y="103157"/>
                    <a:pt x="89947" y="102763"/>
                  </a:cubicBezTo>
                  <a:cubicBezTo>
                    <a:pt x="89632" y="102763"/>
                    <a:pt x="89632" y="102434"/>
                    <a:pt x="89369" y="102039"/>
                  </a:cubicBezTo>
                  <a:cubicBezTo>
                    <a:pt x="88791" y="101315"/>
                    <a:pt x="88476" y="100592"/>
                    <a:pt x="88213" y="99473"/>
                  </a:cubicBezTo>
                  <a:cubicBezTo>
                    <a:pt x="87898" y="98749"/>
                    <a:pt x="87635" y="98421"/>
                    <a:pt x="87635" y="97697"/>
                  </a:cubicBezTo>
                  <a:cubicBezTo>
                    <a:pt x="87635" y="96578"/>
                    <a:pt x="88476" y="96184"/>
                    <a:pt x="88476" y="95131"/>
                  </a:cubicBezTo>
                  <a:cubicBezTo>
                    <a:pt x="88476" y="93684"/>
                    <a:pt x="87898" y="93289"/>
                    <a:pt x="87898" y="91842"/>
                  </a:cubicBezTo>
                  <a:cubicBezTo>
                    <a:pt x="87898" y="90723"/>
                    <a:pt x="88213" y="89999"/>
                    <a:pt x="88791" y="89671"/>
                  </a:cubicBezTo>
                  <a:cubicBezTo>
                    <a:pt x="89369" y="89276"/>
                    <a:pt x="89632" y="89276"/>
                    <a:pt x="90210" y="88947"/>
                  </a:cubicBezTo>
                  <a:cubicBezTo>
                    <a:pt x="90840" y="88157"/>
                    <a:pt x="91103" y="87434"/>
                    <a:pt x="91681" y="87105"/>
                  </a:cubicBezTo>
                  <a:cubicBezTo>
                    <a:pt x="91996" y="86710"/>
                    <a:pt x="91996" y="86381"/>
                    <a:pt x="92259" y="86381"/>
                  </a:cubicBezTo>
                  <a:cubicBezTo>
                    <a:pt x="92574" y="86381"/>
                    <a:pt x="93152" y="86381"/>
                    <a:pt x="93152" y="85657"/>
                  </a:cubicBezTo>
                  <a:cubicBezTo>
                    <a:pt x="93152" y="85263"/>
                    <a:pt x="92837" y="85263"/>
                    <a:pt x="92574" y="84934"/>
                  </a:cubicBezTo>
                  <a:cubicBezTo>
                    <a:pt x="92259" y="84210"/>
                    <a:pt x="92259" y="83815"/>
                    <a:pt x="92259" y="83421"/>
                  </a:cubicBezTo>
                  <a:cubicBezTo>
                    <a:pt x="92259" y="81249"/>
                    <a:pt x="92259" y="81249"/>
                    <a:pt x="92259" y="81249"/>
                  </a:cubicBezTo>
                  <a:cubicBezTo>
                    <a:pt x="91103" y="81644"/>
                    <a:pt x="91103" y="82697"/>
                    <a:pt x="90525" y="83815"/>
                  </a:cubicBezTo>
                  <a:cubicBezTo>
                    <a:pt x="89947" y="85263"/>
                    <a:pt x="89369" y="85657"/>
                    <a:pt x="88213" y="86381"/>
                  </a:cubicBezTo>
                  <a:cubicBezTo>
                    <a:pt x="87635" y="87105"/>
                    <a:pt x="87898" y="88157"/>
                    <a:pt x="87635" y="89276"/>
                  </a:cubicBezTo>
                  <a:cubicBezTo>
                    <a:pt x="87635" y="90723"/>
                    <a:pt x="87320" y="91447"/>
                    <a:pt x="87320" y="92894"/>
                  </a:cubicBezTo>
                  <a:cubicBezTo>
                    <a:pt x="87320" y="94736"/>
                    <a:pt x="87320" y="94736"/>
                    <a:pt x="87320" y="94736"/>
                  </a:cubicBezTo>
                  <a:cubicBezTo>
                    <a:pt x="87057" y="95131"/>
                    <a:pt x="87057" y="95460"/>
                    <a:pt x="86427" y="95460"/>
                  </a:cubicBezTo>
                  <a:cubicBezTo>
                    <a:pt x="85849" y="95460"/>
                    <a:pt x="85586" y="94736"/>
                    <a:pt x="85008" y="94736"/>
                  </a:cubicBezTo>
                  <a:cubicBezTo>
                    <a:pt x="84693" y="94736"/>
                    <a:pt x="84115" y="95131"/>
                    <a:pt x="84115" y="95460"/>
                  </a:cubicBezTo>
                  <a:cubicBezTo>
                    <a:pt x="84115" y="96184"/>
                    <a:pt x="85008" y="96184"/>
                    <a:pt x="85586" y="96578"/>
                  </a:cubicBezTo>
                  <a:cubicBezTo>
                    <a:pt x="85849" y="96907"/>
                    <a:pt x="86164" y="97302"/>
                    <a:pt x="86164" y="98026"/>
                  </a:cubicBezTo>
                  <a:cubicBezTo>
                    <a:pt x="86164" y="98749"/>
                    <a:pt x="85271" y="99144"/>
                    <a:pt x="85008" y="100197"/>
                  </a:cubicBezTo>
                  <a:cubicBezTo>
                    <a:pt x="84430" y="100921"/>
                    <a:pt x="84115" y="101710"/>
                    <a:pt x="83222" y="102763"/>
                  </a:cubicBezTo>
                  <a:cubicBezTo>
                    <a:pt x="82959" y="103157"/>
                    <a:pt x="82644" y="103486"/>
                    <a:pt x="82381" y="103881"/>
                  </a:cubicBezTo>
                  <a:cubicBezTo>
                    <a:pt x="82066" y="103881"/>
                    <a:pt x="81803" y="104210"/>
                    <a:pt x="81803" y="104605"/>
                  </a:cubicBezTo>
                  <a:cubicBezTo>
                    <a:pt x="81803" y="105657"/>
                    <a:pt x="82066" y="106776"/>
                    <a:pt x="82959" y="107171"/>
                  </a:cubicBezTo>
                  <a:cubicBezTo>
                    <a:pt x="82959" y="107499"/>
                    <a:pt x="82381" y="107894"/>
                    <a:pt x="82066" y="108223"/>
                  </a:cubicBezTo>
                  <a:cubicBezTo>
                    <a:pt x="81488" y="109342"/>
                    <a:pt x="81488" y="110065"/>
                    <a:pt x="80647" y="110789"/>
                  </a:cubicBezTo>
                  <a:cubicBezTo>
                    <a:pt x="79439" y="111907"/>
                    <a:pt x="79176" y="113355"/>
                    <a:pt x="77705" y="113355"/>
                  </a:cubicBezTo>
                  <a:cubicBezTo>
                    <a:pt x="76549" y="113355"/>
                    <a:pt x="76549" y="113355"/>
                    <a:pt x="76549" y="113355"/>
                  </a:cubicBezTo>
                  <a:cubicBezTo>
                    <a:pt x="74500" y="112960"/>
                    <a:pt x="74500" y="112960"/>
                    <a:pt x="74500" y="112960"/>
                  </a:cubicBezTo>
                  <a:cubicBezTo>
                    <a:pt x="73660" y="113355"/>
                    <a:pt x="73345" y="114802"/>
                    <a:pt x="72451" y="114802"/>
                  </a:cubicBezTo>
                  <a:cubicBezTo>
                    <a:pt x="71295" y="114802"/>
                    <a:pt x="71295" y="113355"/>
                    <a:pt x="70455" y="112631"/>
                  </a:cubicBezTo>
                  <a:cubicBezTo>
                    <a:pt x="69877" y="111907"/>
                    <a:pt x="69562" y="111513"/>
                    <a:pt x="68984" y="110789"/>
                  </a:cubicBezTo>
                  <a:cubicBezTo>
                    <a:pt x="68669" y="110460"/>
                    <a:pt x="68406" y="110460"/>
                    <a:pt x="68406" y="110065"/>
                  </a:cubicBezTo>
                  <a:cubicBezTo>
                    <a:pt x="68406" y="109342"/>
                    <a:pt x="68984" y="109671"/>
                    <a:pt x="68984" y="109342"/>
                  </a:cubicBezTo>
                  <a:cubicBezTo>
                    <a:pt x="68984" y="108947"/>
                    <a:pt x="68669" y="108618"/>
                    <a:pt x="68669" y="108223"/>
                  </a:cubicBezTo>
                  <a:cubicBezTo>
                    <a:pt x="68669" y="107499"/>
                    <a:pt x="68406" y="107171"/>
                    <a:pt x="68406" y="106447"/>
                  </a:cubicBezTo>
                  <a:cubicBezTo>
                    <a:pt x="68406" y="105328"/>
                    <a:pt x="68406" y="105328"/>
                    <a:pt x="68406" y="105328"/>
                  </a:cubicBezTo>
                  <a:cubicBezTo>
                    <a:pt x="68406" y="104210"/>
                    <a:pt x="67828" y="103486"/>
                    <a:pt x="67250" y="102763"/>
                  </a:cubicBezTo>
                  <a:cubicBezTo>
                    <a:pt x="67250" y="102434"/>
                    <a:pt x="66935" y="102039"/>
                    <a:pt x="66935" y="101710"/>
                  </a:cubicBezTo>
                  <a:cubicBezTo>
                    <a:pt x="66935" y="101315"/>
                    <a:pt x="67250" y="101315"/>
                    <a:pt x="67513" y="101315"/>
                  </a:cubicBezTo>
                  <a:cubicBezTo>
                    <a:pt x="67828" y="101315"/>
                    <a:pt x="68091" y="101710"/>
                    <a:pt x="68406" y="101710"/>
                  </a:cubicBezTo>
                  <a:cubicBezTo>
                    <a:pt x="68669" y="101710"/>
                    <a:pt x="68669" y="101315"/>
                    <a:pt x="68984" y="101315"/>
                  </a:cubicBezTo>
                  <a:cubicBezTo>
                    <a:pt x="70140" y="101315"/>
                    <a:pt x="70140" y="101315"/>
                    <a:pt x="70140" y="101315"/>
                  </a:cubicBezTo>
                  <a:cubicBezTo>
                    <a:pt x="70455" y="101315"/>
                    <a:pt x="70718" y="100921"/>
                    <a:pt x="70718" y="100197"/>
                  </a:cubicBezTo>
                  <a:cubicBezTo>
                    <a:pt x="71033" y="99473"/>
                    <a:pt x="71295" y="99473"/>
                    <a:pt x="71295" y="98749"/>
                  </a:cubicBezTo>
                  <a:cubicBezTo>
                    <a:pt x="71295" y="97697"/>
                    <a:pt x="70455" y="97302"/>
                    <a:pt x="69877" y="96907"/>
                  </a:cubicBezTo>
                  <a:cubicBezTo>
                    <a:pt x="69246" y="96578"/>
                    <a:pt x="69562" y="95855"/>
                    <a:pt x="68984" y="95460"/>
                  </a:cubicBezTo>
                  <a:cubicBezTo>
                    <a:pt x="68984" y="95131"/>
                    <a:pt x="68669" y="95131"/>
                    <a:pt x="68669" y="94407"/>
                  </a:cubicBezTo>
                  <a:cubicBezTo>
                    <a:pt x="68669" y="92894"/>
                    <a:pt x="68669" y="92894"/>
                    <a:pt x="68669" y="92894"/>
                  </a:cubicBezTo>
                  <a:cubicBezTo>
                    <a:pt x="68669" y="92171"/>
                    <a:pt x="68406" y="92171"/>
                    <a:pt x="68091" y="91842"/>
                  </a:cubicBezTo>
                  <a:cubicBezTo>
                    <a:pt x="67828" y="91447"/>
                    <a:pt x="67828" y="90723"/>
                    <a:pt x="67513" y="90723"/>
                  </a:cubicBezTo>
                  <a:cubicBezTo>
                    <a:pt x="66672" y="90723"/>
                    <a:pt x="67250" y="93289"/>
                    <a:pt x="66357" y="93289"/>
                  </a:cubicBezTo>
                  <a:cubicBezTo>
                    <a:pt x="65779" y="93289"/>
                    <a:pt x="65779" y="92565"/>
                    <a:pt x="65464" y="92171"/>
                  </a:cubicBezTo>
                  <a:cubicBezTo>
                    <a:pt x="65464" y="91842"/>
                    <a:pt x="65201" y="91447"/>
                    <a:pt x="64886" y="91118"/>
                  </a:cubicBezTo>
                  <a:cubicBezTo>
                    <a:pt x="64886" y="91118"/>
                    <a:pt x="64308" y="91118"/>
                    <a:pt x="64308" y="90394"/>
                  </a:cubicBezTo>
                  <a:cubicBezTo>
                    <a:pt x="64308" y="89999"/>
                    <a:pt x="64623" y="89671"/>
                    <a:pt x="64623" y="89276"/>
                  </a:cubicBezTo>
                  <a:cubicBezTo>
                    <a:pt x="64623" y="87828"/>
                    <a:pt x="63730" y="87105"/>
                    <a:pt x="62889" y="85986"/>
                  </a:cubicBezTo>
                  <a:cubicBezTo>
                    <a:pt x="61996" y="85263"/>
                    <a:pt x="61418" y="84934"/>
                    <a:pt x="60525" y="84210"/>
                  </a:cubicBezTo>
                  <a:cubicBezTo>
                    <a:pt x="59684" y="83421"/>
                    <a:pt x="59369" y="83092"/>
                    <a:pt x="58213" y="82368"/>
                  </a:cubicBezTo>
                  <a:cubicBezTo>
                    <a:pt x="57898" y="82368"/>
                    <a:pt x="57320" y="82368"/>
                    <a:pt x="56742" y="82368"/>
                  </a:cubicBezTo>
                  <a:cubicBezTo>
                    <a:pt x="56164" y="81973"/>
                    <a:pt x="55901" y="81644"/>
                    <a:pt x="55008" y="81644"/>
                  </a:cubicBezTo>
                  <a:cubicBezTo>
                    <a:pt x="54430" y="81644"/>
                    <a:pt x="54115" y="82368"/>
                    <a:pt x="53537" y="82368"/>
                  </a:cubicBezTo>
                  <a:cubicBezTo>
                    <a:pt x="52697" y="82368"/>
                    <a:pt x="52697" y="82368"/>
                    <a:pt x="52697" y="82368"/>
                  </a:cubicBezTo>
                  <a:cubicBezTo>
                    <a:pt x="52697" y="81973"/>
                    <a:pt x="52697" y="81644"/>
                    <a:pt x="52697" y="81644"/>
                  </a:cubicBezTo>
                  <a:cubicBezTo>
                    <a:pt x="52381" y="81249"/>
                    <a:pt x="51803" y="81249"/>
                    <a:pt x="51488" y="81249"/>
                  </a:cubicBezTo>
                  <a:cubicBezTo>
                    <a:pt x="51225" y="80921"/>
                    <a:pt x="50910" y="80526"/>
                    <a:pt x="50910" y="80197"/>
                  </a:cubicBezTo>
                  <a:cubicBezTo>
                    <a:pt x="50910" y="79407"/>
                    <a:pt x="51225" y="79078"/>
                    <a:pt x="51225" y="78684"/>
                  </a:cubicBezTo>
                  <a:cubicBezTo>
                    <a:pt x="51225" y="77960"/>
                    <a:pt x="50910" y="77631"/>
                    <a:pt x="50647" y="77631"/>
                  </a:cubicBezTo>
                  <a:cubicBezTo>
                    <a:pt x="50332" y="77631"/>
                    <a:pt x="50070" y="77631"/>
                    <a:pt x="50070" y="77631"/>
                  </a:cubicBezTo>
                  <a:cubicBezTo>
                    <a:pt x="48914" y="77631"/>
                    <a:pt x="50910" y="76907"/>
                    <a:pt x="50910" y="76907"/>
                  </a:cubicBezTo>
                  <a:cubicBezTo>
                    <a:pt x="52119" y="76513"/>
                    <a:pt x="52697" y="75789"/>
                    <a:pt x="53537" y="75789"/>
                  </a:cubicBezTo>
                  <a:cubicBezTo>
                    <a:pt x="53537" y="75460"/>
                    <a:pt x="53852" y="75065"/>
                    <a:pt x="54115" y="75065"/>
                  </a:cubicBezTo>
                  <a:cubicBezTo>
                    <a:pt x="55271" y="75065"/>
                    <a:pt x="55271" y="75065"/>
                    <a:pt x="55271" y="75065"/>
                  </a:cubicBezTo>
                  <a:cubicBezTo>
                    <a:pt x="56164" y="75065"/>
                    <a:pt x="56742" y="74671"/>
                    <a:pt x="57898" y="74671"/>
                  </a:cubicBezTo>
                  <a:cubicBezTo>
                    <a:pt x="58213" y="74671"/>
                    <a:pt x="58213" y="74342"/>
                    <a:pt x="58791" y="74342"/>
                  </a:cubicBezTo>
                  <a:cubicBezTo>
                    <a:pt x="59684" y="74342"/>
                    <a:pt x="59947" y="76184"/>
                    <a:pt x="60840" y="76184"/>
                  </a:cubicBezTo>
                  <a:cubicBezTo>
                    <a:pt x="61103" y="76184"/>
                    <a:pt x="61418" y="75789"/>
                    <a:pt x="61681" y="75789"/>
                  </a:cubicBezTo>
                  <a:cubicBezTo>
                    <a:pt x="62574" y="75789"/>
                    <a:pt x="62889" y="76184"/>
                    <a:pt x="63730" y="76184"/>
                  </a:cubicBezTo>
                  <a:cubicBezTo>
                    <a:pt x="64045" y="76513"/>
                    <a:pt x="64623" y="76513"/>
                    <a:pt x="64886" y="76907"/>
                  </a:cubicBezTo>
                  <a:cubicBezTo>
                    <a:pt x="65779" y="77236"/>
                    <a:pt x="65779" y="78355"/>
                    <a:pt x="66357" y="78355"/>
                  </a:cubicBezTo>
                  <a:cubicBezTo>
                    <a:pt x="67250" y="78355"/>
                    <a:pt x="67513" y="77631"/>
                    <a:pt x="68091" y="77236"/>
                  </a:cubicBezTo>
                  <a:cubicBezTo>
                    <a:pt x="68669" y="76907"/>
                    <a:pt x="68984" y="76513"/>
                    <a:pt x="69562" y="76184"/>
                  </a:cubicBezTo>
                  <a:cubicBezTo>
                    <a:pt x="69877" y="76184"/>
                    <a:pt x="69877" y="75789"/>
                    <a:pt x="69877" y="75460"/>
                  </a:cubicBezTo>
                  <a:cubicBezTo>
                    <a:pt x="70718" y="73947"/>
                    <a:pt x="70718" y="73223"/>
                    <a:pt x="71611" y="71776"/>
                  </a:cubicBezTo>
                  <a:cubicBezTo>
                    <a:pt x="72189" y="69934"/>
                    <a:pt x="73345" y="69605"/>
                    <a:pt x="74816" y="68947"/>
                  </a:cubicBezTo>
                  <a:cubicBezTo>
                    <a:pt x="75971" y="68552"/>
                    <a:pt x="76549" y="68552"/>
                    <a:pt x="77443" y="68223"/>
                  </a:cubicBezTo>
                  <a:cubicBezTo>
                    <a:pt x="78021" y="67828"/>
                    <a:pt x="78021" y="67500"/>
                    <a:pt x="78598" y="67500"/>
                  </a:cubicBezTo>
                  <a:cubicBezTo>
                    <a:pt x="79439" y="67500"/>
                    <a:pt x="79439" y="68552"/>
                    <a:pt x="80332" y="69276"/>
                  </a:cubicBezTo>
                  <a:cubicBezTo>
                    <a:pt x="80647" y="69605"/>
                    <a:pt x="80910" y="69605"/>
                    <a:pt x="81225" y="69934"/>
                  </a:cubicBezTo>
                  <a:cubicBezTo>
                    <a:pt x="81488" y="70657"/>
                    <a:pt x="81803" y="75065"/>
                    <a:pt x="82644" y="72171"/>
                  </a:cubicBezTo>
                  <a:cubicBezTo>
                    <a:pt x="82644" y="71447"/>
                    <a:pt x="82959" y="70657"/>
                    <a:pt x="83537" y="70657"/>
                  </a:cubicBezTo>
                  <a:cubicBezTo>
                    <a:pt x="83852" y="70657"/>
                    <a:pt x="83852" y="71447"/>
                    <a:pt x="84430" y="71447"/>
                  </a:cubicBezTo>
                  <a:cubicBezTo>
                    <a:pt x="85586" y="71447"/>
                    <a:pt x="85586" y="71447"/>
                    <a:pt x="85586" y="71447"/>
                  </a:cubicBezTo>
                  <a:cubicBezTo>
                    <a:pt x="86164" y="71447"/>
                    <a:pt x="86427" y="71052"/>
                    <a:pt x="86742" y="70657"/>
                  </a:cubicBezTo>
                  <a:cubicBezTo>
                    <a:pt x="87057" y="70328"/>
                    <a:pt x="87057" y="69934"/>
                    <a:pt x="87057" y="69934"/>
                  </a:cubicBezTo>
                  <a:cubicBezTo>
                    <a:pt x="87635" y="69934"/>
                    <a:pt x="87635" y="70328"/>
                    <a:pt x="87898" y="71052"/>
                  </a:cubicBezTo>
                  <a:cubicBezTo>
                    <a:pt x="88213" y="71776"/>
                    <a:pt x="88213" y="72171"/>
                    <a:pt x="88213" y="72894"/>
                  </a:cubicBezTo>
                  <a:cubicBezTo>
                    <a:pt x="88213" y="73618"/>
                    <a:pt x="88213" y="73947"/>
                    <a:pt x="88213" y="74671"/>
                  </a:cubicBezTo>
                  <a:cubicBezTo>
                    <a:pt x="88213" y="76513"/>
                    <a:pt x="89054" y="73618"/>
                    <a:pt x="89054" y="72894"/>
                  </a:cubicBezTo>
                  <a:cubicBezTo>
                    <a:pt x="89054" y="70657"/>
                    <a:pt x="89054" y="70657"/>
                    <a:pt x="89054" y="70657"/>
                  </a:cubicBezTo>
                  <a:cubicBezTo>
                    <a:pt x="89054" y="69934"/>
                    <a:pt x="89054" y="69934"/>
                    <a:pt x="89054" y="69934"/>
                  </a:cubicBezTo>
                  <a:cubicBezTo>
                    <a:pt x="89947" y="70328"/>
                    <a:pt x="89632" y="72500"/>
                    <a:pt x="90840" y="72500"/>
                  </a:cubicBezTo>
                  <a:cubicBezTo>
                    <a:pt x="91103" y="69934"/>
                    <a:pt x="91103" y="69934"/>
                    <a:pt x="91103" y="69934"/>
                  </a:cubicBezTo>
                  <a:cubicBezTo>
                    <a:pt x="91103" y="69276"/>
                    <a:pt x="88791" y="67828"/>
                    <a:pt x="90840" y="67828"/>
                  </a:cubicBezTo>
                  <a:cubicBezTo>
                    <a:pt x="91418" y="67828"/>
                    <a:pt x="91996" y="68223"/>
                    <a:pt x="92574" y="68223"/>
                  </a:cubicBezTo>
                  <a:cubicBezTo>
                    <a:pt x="92837" y="68223"/>
                    <a:pt x="93415" y="67500"/>
                    <a:pt x="93415" y="67105"/>
                  </a:cubicBezTo>
                  <a:cubicBezTo>
                    <a:pt x="93415" y="66381"/>
                    <a:pt x="93152" y="66381"/>
                    <a:pt x="93152" y="65986"/>
                  </a:cubicBezTo>
                  <a:cubicBezTo>
                    <a:pt x="93152" y="64934"/>
                    <a:pt x="93730" y="64210"/>
                    <a:pt x="93730" y="63486"/>
                  </a:cubicBezTo>
                  <a:cubicBezTo>
                    <a:pt x="92837" y="62763"/>
                    <a:pt x="92837" y="62763"/>
                    <a:pt x="92837" y="62763"/>
                  </a:cubicBezTo>
                  <a:cubicBezTo>
                    <a:pt x="92259" y="62763"/>
                    <a:pt x="91996" y="63486"/>
                    <a:pt x="91418" y="63486"/>
                  </a:cubicBezTo>
                  <a:cubicBezTo>
                    <a:pt x="91103" y="63486"/>
                    <a:pt x="90840" y="63486"/>
                    <a:pt x="90840" y="63092"/>
                  </a:cubicBezTo>
                  <a:cubicBezTo>
                    <a:pt x="90840" y="62368"/>
                    <a:pt x="91418" y="62368"/>
                    <a:pt x="91996" y="61973"/>
                  </a:cubicBezTo>
                  <a:cubicBezTo>
                    <a:pt x="92574" y="61644"/>
                    <a:pt x="92837" y="60921"/>
                    <a:pt x="93152" y="60197"/>
                  </a:cubicBezTo>
                  <a:cubicBezTo>
                    <a:pt x="93415" y="59802"/>
                    <a:pt x="93730" y="59802"/>
                    <a:pt x="93730" y="59078"/>
                  </a:cubicBezTo>
                  <a:cubicBezTo>
                    <a:pt x="93730" y="58749"/>
                    <a:pt x="93415" y="58355"/>
                    <a:pt x="93152" y="58355"/>
                  </a:cubicBezTo>
                  <a:cubicBezTo>
                    <a:pt x="92259" y="58355"/>
                    <a:pt x="91996" y="59078"/>
                    <a:pt x="91418" y="59078"/>
                  </a:cubicBezTo>
                  <a:cubicBezTo>
                    <a:pt x="90210" y="59473"/>
                    <a:pt x="89632" y="60197"/>
                    <a:pt x="88791" y="60526"/>
                  </a:cubicBezTo>
                  <a:cubicBezTo>
                    <a:pt x="88213" y="60526"/>
                    <a:pt x="87898" y="60921"/>
                    <a:pt x="87320" y="61644"/>
                  </a:cubicBezTo>
                  <a:cubicBezTo>
                    <a:pt x="87057" y="61644"/>
                    <a:pt x="87057" y="61973"/>
                    <a:pt x="87057" y="61973"/>
                  </a:cubicBezTo>
                  <a:cubicBezTo>
                    <a:pt x="85586" y="61973"/>
                    <a:pt x="85586" y="61973"/>
                    <a:pt x="85586" y="61973"/>
                  </a:cubicBezTo>
                  <a:cubicBezTo>
                    <a:pt x="85008" y="61973"/>
                    <a:pt x="84693" y="61973"/>
                    <a:pt x="84115" y="61973"/>
                  </a:cubicBezTo>
                  <a:cubicBezTo>
                    <a:pt x="83222" y="61973"/>
                    <a:pt x="83222" y="61973"/>
                    <a:pt x="83222" y="61973"/>
                  </a:cubicBezTo>
                  <a:cubicBezTo>
                    <a:pt x="82644" y="61973"/>
                    <a:pt x="82381" y="61644"/>
                    <a:pt x="81803" y="61644"/>
                  </a:cubicBezTo>
                  <a:cubicBezTo>
                    <a:pt x="81225" y="61249"/>
                    <a:pt x="80647" y="61644"/>
                    <a:pt x="80070" y="61644"/>
                  </a:cubicBezTo>
                  <a:cubicBezTo>
                    <a:pt x="78861" y="61644"/>
                    <a:pt x="78283" y="61249"/>
                    <a:pt x="77127" y="61644"/>
                  </a:cubicBezTo>
                  <a:cubicBezTo>
                    <a:pt x="76865" y="61973"/>
                    <a:pt x="76549" y="61973"/>
                    <a:pt x="75971" y="61973"/>
                  </a:cubicBezTo>
                  <a:cubicBezTo>
                    <a:pt x="74238" y="61973"/>
                    <a:pt x="74238" y="61973"/>
                    <a:pt x="74238" y="61973"/>
                  </a:cubicBezTo>
                  <a:cubicBezTo>
                    <a:pt x="73345" y="61973"/>
                    <a:pt x="73082" y="63092"/>
                    <a:pt x="72189" y="63092"/>
                  </a:cubicBezTo>
                  <a:cubicBezTo>
                    <a:pt x="70718" y="63092"/>
                    <a:pt x="70140" y="62368"/>
                    <a:pt x="68669" y="62368"/>
                  </a:cubicBezTo>
                  <a:cubicBezTo>
                    <a:pt x="67828" y="62368"/>
                    <a:pt x="67513" y="63092"/>
                    <a:pt x="66672" y="63486"/>
                  </a:cubicBezTo>
                  <a:cubicBezTo>
                    <a:pt x="66357" y="63815"/>
                    <a:pt x="66357" y="64210"/>
                    <a:pt x="65779" y="64210"/>
                  </a:cubicBezTo>
                  <a:cubicBezTo>
                    <a:pt x="64886" y="64210"/>
                    <a:pt x="64623" y="63092"/>
                    <a:pt x="64045" y="61973"/>
                  </a:cubicBezTo>
                  <a:cubicBezTo>
                    <a:pt x="63730" y="61644"/>
                    <a:pt x="63730" y="60921"/>
                    <a:pt x="63152" y="60921"/>
                  </a:cubicBezTo>
                  <a:cubicBezTo>
                    <a:pt x="62574" y="60921"/>
                    <a:pt x="62574" y="61249"/>
                    <a:pt x="61996" y="61249"/>
                  </a:cubicBezTo>
                  <a:cubicBezTo>
                    <a:pt x="60840" y="61644"/>
                    <a:pt x="60262" y="61973"/>
                    <a:pt x="59106" y="62368"/>
                  </a:cubicBezTo>
                  <a:cubicBezTo>
                    <a:pt x="58476" y="62763"/>
                    <a:pt x="58213" y="63486"/>
                    <a:pt x="57320" y="63486"/>
                  </a:cubicBezTo>
                  <a:cubicBezTo>
                    <a:pt x="56479" y="63486"/>
                    <a:pt x="56479" y="62368"/>
                    <a:pt x="56479" y="61249"/>
                  </a:cubicBezTo>
                  <a:cubicBezTo>
                    <a:pt x="56164" y="60526"/>
                    <a:pt x="55586" y="60197"/>
                    <a:pt x="55008" y="59802"/>
                  </a:cubicBezTo>
                  <a:cubicBezTo>
                    <a:pt x="54115" y="59802"/>
                    <a:pt x="53537" y="59078"/>
                    <a:pt x="52697" y="58749"/>
                  </a:cubicBezTo>
                  <a:cubicBezTo>
                    <a:pt x="52119" y="58355"/>
                    <a:pt x="51488" y="58355"/>
                    <a:pt x="51488" y="57631"/>
                  </a:cubicBezTo>
                  <a:cubicBezTo>
                    <a:pt x="51488" y="55460"/>
                    <a:pt x="53274" y="55789"/>
                    <a:pt x="50910" y="55789"/>
                  </a:cubicBezTo>
                  <a:cubicBezTo>
                    <a:pt x="50332" y="55789"/>
                    <a:pt x="50647" y="55065"/>
                    <a:pt x="50332" y="54736"/>
                  </a:cubicBezTo>
                  <a:cubicBezTo>
                    <a:pt x="50070" y="54013"/>
                    <a:pt x="49492" y="54013"/>
                    <a:pt x="49492" y="53223"/>
                  </a:cubicBezTo>
                  <a:cubicBezTo>
                    <a:pt x="49492" y="51447"/>
                    <a:pt x="49492" y="51447"/>
                    <a:pt x="49492" y="51447"/>
                  </a:cubicBezTo>
                  <a:cubicBezTo>
                    <a:pt x="49492" y="51052"/>
                    <a:pt x="49176" y="50723"/>
                    <a:pt x="49176" y="49999"/>
                  </a:cubicBezTo>
                  <a:cubicBezTo>
                    <a:pt x="49176" y="48881"/>
                    <a:pt x="50910" y="47039"/>
                    <a:pt x="50332" y="47039"/>
                  </a:cubicBezTo>
                  <a:cubicBezTo>
                    <a:pt x="50070" y="47039"/>
                    <a:pt x="49754" y="47434"/>
                    <a:pt x="49492" y="47434"/>
                  </a:cubicBezTo>
                  <a:cubicBezTo>
                    <a:pt x="48914" y="47434"/>
                    <a:pt x="48914" y="47434"/>
                    <a:pt x="48914" y="47434"/>
                  </a:cubicBezTo>
                  <a:cubicBezTo>
                    <a:pt x="48914" y="46710"/>
                    <a:pt x="48914" y="46315"/>
                    <a:pt x="48598" y="45592"/>
                  </a:cubicBezTo>
                  <a:cubicBezTo>
                    <a:pt x="48598" y="45263"/>
                    <a:pt x="48021" y="45263"/>
                    <a:pt x="48021" y="44868"/>
                  </a:cubicBezTo>
                  <a:cubicBezTo>
                    <a:pt x="48021" y="44144"/>
                    <a:pt x="50332" y="43026"/>
                    <a:pt x="48021" y="43026"/>
                  </a:cubicBezTo>
                  <a:cubicBezTo>
                    <a:pt x="46549" y="43026"/>
                    <a:pt x="45971" y="45986"/>
                    <a:pt x="45971" y="43026"/>
                  </a:cubicBezTo>
                  <a:cubicBezTo>
                    <a:pt x="45971" y="40855"/>
                    <a:pt x="45709" y="43749"/>
                    <a:pt x="44500" y="43749"/>
                  </a:cubicBezTo>
                  <a:cubicBezTo>
                    <a:pt x="44238" y="43749"/>
                    <a:pt x="44238" y="43421"/>
                    <a:pt x="43922" y="43026"/>
                  </a:cubicBezTo>
                  <a:cubicBezTo>
                    <a:pt x="43922" y="42697"/>
                    <a:pt x="43922" y="42302"/>
                    <a:pt x="43660" y="42302"/>
                  </a:cubicBezTo>
                  <a:cubicBezTo>
                    <a:pt x="43345" y="41973"/>
                    <a:pt x="43082" y="41973"/>
                    <a:pt x="42504" y="41973"/>
                  </a:cubicBezTo>
                  <a:cubicBezTo>
                    <a:pt x="41926" y="41973"/>
                    <a:pt x="41295" y="41973"/>
                    <a:pt x="40718" y="41578"/>
                  </a:cubicBezTo>
                  <a:cubicBezTo>
                    <a:pt x="40455" y="41249"/>
                    <a:pt x="40140" y="40526"/>
                    <a:pt x="39562" y="40526"/>
                  </a:cubicBezTo>
                  <a:cubicBezTo>
                    <a:pt x="38984" y="40526"/>
                    <a:pt x="38721" y="40855"/>
                    <a:pt x="38406" y="41249"/>
                  </a:cubicBezTo>
                  <a:cubicBezTo>
                    <a:pt x="38143" y="41578"/>
                    <a:pt x="38406" y="41973"/>
                    <a:pt x="38143" y="41973"/>
                  </a:cubicBezTo>
                  <a:cubicBezTo>
                    <a:pt x="37828" y="41973"/>
                    <a:pt x="37513" y="41249"/>
                    <a:pt x="37513" y="41249"/>
                  </a:cubicBezTo>
                  <a:cubicBezTo>
                    <a:pt x="37250" y="40526"/>
                    <a:pt x="36672" y="40131"/>
                    <a:pt x="36672" y="39407"/>
                  </a:cubicBezTo>
                  <a:cubicBezTo>
                    <a:pt x="36672" y="39407"/>
                    <a:pt x="36935" y="39013"/>
                    <a:pt x="36935" y="38684"/>
                  </a:cubicBezTo>
                  <a:cubicBezTo>
                    <a:pt x="36935" y="38684"/>
                    <a:pt x="36935" y="38684"/>
                    <a:pt x="36935" y="38289"/>
                  </a:cubicBezTo>
                  <a:cubicBezTo>
                    <a:pt x="35779" y="38289"/>
                    <a:pt x="35779" y="38289"/>
                    <a:pt x="35779" y="38289"/>
                  </a:cubicBezTo>
                  <a:cubicBezTo>
                    <a:pt x="35516" y="38289"/>
                    <a:pt x="35201" y="38289"/>
                    <a:pt x="34623" y="38289"/>
                  </a:cubicBezTo>
                  <a:cubicBezTo>
                    <a:pt x="34938" y="39013"/>
                    <a:pt x="35516" y="39013"/>
                    <a:pt x="35516" y="39736"/>
                  </a:cubicBezTo>
                  <a:cubicBezTo>
                    <a:pt x="35516" y="40526"/>
                    <a:pt x="34938" y="40526"/>
                    <a:pt x="34623" y="40526"/>
                  </a:cubicBezTo>
                  <a:cubicBezTo>
                    <a:pt x="34045" y="41249"/>
                    <a:pt x="33730" y="41578"/>
                    <a:pt x="32889" y="41578"/>
                  </a:cubicBezTo>
                  <a:cubicBezTo>
                    <a:pt x="32574" y="41578"/>
                    <a:pt x="32311" y="41578"/>
                    <a:pt x="31996" y="41249"/>
                  </a:cubicBezTo>
                  <a:lnTo>
                    <a:pt x="31996" y="40855"/>
                  </a:lnTo>
                  <a:cubicBezTo>
                    <a:pt x="31155" y="40131"/>
                    <a:pt x="30525" y="40526"/>
                    <a:pt x="29684" y="40526"/>
                  </a:cubicBezTo>
                  <a:cubicBezTo>
                    <a:pt x="29106" y="40526"/>
                    <a:pt x="28791" y="40526"/>
                    <a:pt x="28213" y="40526"/>
                  </a:cubicBezTo>
                  <a:cubicBezTo>
                    <a:pt x="27635" y="40526"/>
                    <a:pt x="27320" y="39736"/>
                    <a:pt x="27320" y="39013"/>
                  </a:cubicBezTo>
                  <a:cubicBezTo>
                    <a:pt x="27635" y="38289"/>
                    <a:pt x="27950" y="37960"/>
                    <a:pt x="28213" y="37236"/>
                  </a:cubicBezTo>
                  <a:cubicBezTo>
                    <a:pt x="28213" y="36513"/>
                    <a:pt x="28528" y="36513"/>
                    <a:pt x="28528" y="35723"/>
                  </a:cubicBezTo>
                  <a:cubicBezTo>
                    <a:pt x="28528" y="35394"/>
                    <a:pt x="28528" y="35000"/>
                    <a:pt x="28791" y="35000"/>
                  </a:cubicBezTo>
                  <a:cubicBezTo>
                    <a:pt x="29106" y="34671"/>
                    <a:pt x="29369" y="34671"/>
                    <a:pt x="29947" y="34671"/>
                  </a:cubicBezTo>
                  <a:cubicBezTo>
                    <a:pt x="30525" y="34276"/>
                    <a:pt x="31155" y="33947"/>
                    <a:pt x="31996" y="33552"/>
                  </a:cubicBezTo>
                  <a:cubicBezTo>
                    <a:pt x="32311" y="33552"/>
                    <a:pt x="32574" y="32828"/>
                    <a:pt x="32889" y="32499"/>
                  </a:cubicBezTo>
                  <a:cubicBezTo>
                    <a:pt x="33152" y="31776"/>
                    <a:pt x="33467" y="30986"/>
                    <a:pt x="33730" y="30263"/>
                  </a:cubicBezTo>
                  <a:cubicBezTo>
                    <a:pt x="34623" y="28092"/>
                    <a:pt x="34308" y="26249"/>
                    <a:pt x="35516" y="24078"/>
                  </a:cubicBezTo>
                  <a:cubicBezTo>
                    <a:pt x="35779" y="23355"/>
                    <a:pt x="35779" y="22960"/>
                    <a:pt x="36094" y="22236"/>
                  </a:cubicBezTo>
                  <a:cubicBezTo>
                    <a:pt x="36357" y="21513"/>
                    <a:pt x="36935" y="21513"/>
                    <a:pt x="37513" y="21184"/>
                  </a:cubicBezTo>
                  <a:cubicBezTo>
                    <a:pt x="38406" y="20460"/>
                    <a:pt x="38721" y="20065"/>
                    <a:pt x="39299" y="19736"/>
                  </a:cubicBezTo>
                  <a:cubicBezTo>
                    <a:pt x="39562" y="20065"/>
                    <a:pt x="39877" y="20789"/>
                    <a:pt x="40455" y="20789"/>
                  </a:cubicBezTo>
                  <a:cubicBezTo>
                    <a:pt x="41611" y="20789"/>
                    <a:pt x="42189" y="20065"/>
                    <a:pt x="43345" y="19736"/>
                  </a:cubicBezTo>
                  <a:cubicBezTo>
                    <a:pt x="44816" y="19013"/>
                    <a:pt x="45709" y="19013"/>
                    <a:pt x="47127" y="18223"/>
                  </a:cubicBezTo>
                  <a:cubicBezTo>
                    <a:pt x="48283" y="17894"/>
                    <a:pt x="48283" y="16447"/>
                    <a:pt x="49176" y="15723"/>
                  </a:cubicBezTo>
                  <a:cubicBezTo>
                    <a:pt x="50070" y="14999"/>
                    <a:pt x="50647" y="14999"/>
                    <a:pt x="51488" y="14276"/>
                  </a:cubicBezTo>
                  <a:cubicBezTo>
                    <a:pt x="52119" y="13881"/>
                    <a:pt x="52381" y="13157"/>
                    <a:pt x="52697" y="12434"/>
                  </a:cubicBezTo>
                  <a:cubicBezTo>
                    <a:pt x="53274" y="11710"/>
                    <a:pt x="53852" y="11710"/>
                    <a:pt x="54430" y="11315"/>
                  </a:cubicBezTo>
                  <a:cubicBezTo>
                    <a:pt x="55271" y="10986"/>
                    <a:pt x="55901" y="10592"/>
                    <a:pt x="56742" y="10263"/>
                  </a:cubicBezTo>
                  <a:cubicBezTo>
                    <a:pt x="57057" y="9868"/>
                    <a:pt x="57320" y="9868"/>
                    <a:pt x="57635" y="9473"/>
                  </a:cubicBezTo>
                  <a:cubicBezTo>
                    <a:pt x="59369" y="9144"/>
                    <a:pt x="60262" y="9144"/>
                    <a:pt x="61996" y="9144"/>
                  </a:cubicBezTo>
                  <a:cubicBezTo>
                    <a:pt x="63730" y="9144"/>
                    <a:pt x="64886" y="9473"/>
                    <a:pt x="66935" y="10263"/>
                  </a:cubicBezTo>
                  <a:cubicBezTo>
                    <a:pt x="68406" y="10986"/>
                    <a:pt x="69246" y="12039"/>
                    <a:pt x="71033" y="12039"/>
                  </a:cubicBezTo>
                  <a:cubicBezTo>
                    <a:pt x="71611" y="12039"/>
                    <a:pt x="71873" y="12039"/>
                    <a:pt x="72451" y="12039"/>
                  </a:cubicBezTo>
                  <a:cubicBezTo>
                    <a:pt x="72767" y="12039"/>
                    <a:pt x="73082" y="12039"/>
                    <a:pt x="73345" y="12763"/>
                  </a:cubicBezTo>
                  <a:cubicBezTo>
                    <a:pt x="73660" y="12763"/>
                    <a:pt x="73660" y="13157"/>
                    <a:pt x="73922" y="13486"/>
                  </a:cubicBezTo>
                  <a:cubicBezTo>
                    <a:pt x="75394" y="14276"/>
                    <a:pt x="76234" y="14605"/>
                    <a:pt x="77443" y="15328"/>
                  </a:cubicBezTo>
                  <a:cubicBezTo>
                    <a:pt x="78021" y="15723"/>
                    <a:pt x="78283" y="16052"/>
                    <a:pt x="78861" y="16776"/>
                  </a:cubicBezTo>
                  <a:cubicBezTo>
                    <a:pt x="79439" y="17500"/>
                    <a:pt x="79754" y="17500"/>
                    <a:pt x="80332" y="18223"/>
                  </a:cubicBezTo>
                  <a:cubicBezTo>
                    <a:pt x="80910" y="19013"/>
                    <a:pt x="80910" y="19736"/>
                    <a:pt x="81803" y="19736"/>
                  </a:cubicBezTo>
                  <a:cubicBezTo>
                    <a:pt x="82644" y="19736"/>
                    <a:pt x="82644" y="19736"/>
                    <a:pt x="82644" y="19736"/>
                  </a:cubicBezTo>
                  <a:cubicBezTo>
                    <a:pt x="83852" y="19736"/>
                    <a:pt x="84430" y="20065"/>
                    <a:pt x="85271" y="20065"/>
                  </a:cubicBezTo>
                  <a:cubicBezTo>
                    <a:pt x="85849" y="20065"/>
                    <a:pt x="86164" y="19736"/>
                    <a:pt x="86742" y="19736"/>
                  </a:cubicBezTo>
                  <a:cubicBezTo>
                    <a:pt x="87320" y="19736"/>
                    <a:pt x="87635" y="20460"/>
                    <a:pt x="88213" y="20460"/>
                  </a:cubicBezTo>
                  <a:cubicBezTo>
                    <a:pt x="89369" y="20460"/>
                    <a:pt x="89369" y="20460"/>
                    <a:pt x="89369" y="20460"/>
                  </a:cubicBezTo>
                  <a:cubicBezTo>
                    <a:pt x="89632" y="20460"/>
                    <a:pt x="89947" y="20065"/>
                    <a:pt x="90210" y="20065"/>
                  </a:cubicBezTo>
                  <a:cubicBezTo>
                    <a:pt x="91103" y="20065"/>
                    <a:pt x="91418" y="20789"/>
                    <a:pt x="92259" y="21184"/>
                  </a:cubicBezTo>
                  <a:cubicBezTo>
                    <a:pt x="93152" y="21907"/>
                    <a:pt x="94045" y="21513"/>
                    <a:pt x="94886" y="21907"/>
                  </a:cubicBezTo>
                  <a:cubicBezTo>
                    <a:pt x="95779" y="22236"/>
                    <a:pt x="96042" y="22236"/>
                    <a:pt x="96619" y="22960"/>
                  </a:cubicBezTo>
                  <a:cubicBezTo>
                    <a:pt x="97197" y="24473"/>
                    <a:pt x="96935" y="25197"/>
                    <a:pt x="97197" y="26644"/>
                  </a:cubicBezTo>
                  <a:cubicBezTo>
                    <a:pt x="97513" y="27763"/>
                    <a:pt x="97513" y="28486"/>
                    <a:pt x="97828" y="29934"/>
                  </a:cubicBezTo>
                  <a:cubicBezTo>
                    <a:pt x="98091" y="30986"/>
                    <a:pt x="98091" y="31776"/>
                    <a:pt x="98984" y="32499"/>
                  </a:cubicBezTo>
                  <a:cubicBezTo>
                    <a:pt x="99562" y="33223"/>
                    <a:pt x="100140" y="33947"/>
                    <a:pt x="100718" y="35000"/>
                  </a:cubicBezTo>
                  <a:cubicBezTo>
                    <a:pt x="101033" y="35723"/>
                    <a:pt x="101611" y="36118"/>
                    <a:pt x="101611" y="37236"/>
                  </a:cubicBezTo>
                  <a:cubicBezTo>
                    <a:pt x="101611" y="38289"/>
                    <a:pt x="101033" y="38289"/>
                    <a:pt x="100718" y="39013"/>
                  </a:cubicBezTo>
                  <a:cubicBezTo>
                    <a:pt x="100402" y="40526"/>
                    <a:pt x="100718" y="41249"/>
                    <a:pt x="100402" y="42302"/>
                  </a:cubicBezTo>
                  <a:cubicBezTo>
                    <a:pt x="100402" y="43026"/>
                    <a:pt x="99824" y="43421"/>
                    <a:pt x="99562" y="44144"/>
                  </a:cubicBezTo>
                  <a:cubicBezTo>
                    <a:pt x="99246" y="44473"/>
                    <a:pt x="98984" y="44868"/>
                    <a:pt x="98669" y="45263"/>
                  </a:cubicBezTo>
                  <a:cubicBezTo>
                    <a:pt x="98091" y="45592"/>
                    <a:pt x="97513" y="45592"/>
                    <a:pt x="97513" y="46315"/>
                  </a:cubicBezTo>
                  <a:cubicBezTo>
                    <a:pt x="97513" y="47434"/>
                    <a:pt x="97828" y="47434"/>
                    <a:pt x="97828" y="48486"/>
                  </a:cubicBezTo>
                  <a:cubicBezTo>
                    <a:pt x="97828" y="49999"/>
                    <a:pt x="98091" y="51052"/>
                    <a:pt x="98406" y="52894"/>
                  </a:cubicBezTo>
                  <a:cubicBezTo>
                    <a:pt x="98669" y="53223"/>
                    <a:pt x="98984" y="53618"/>
                    <a:pt x="98984" y="54342"/>
                  </a:cubicBezTo>
                  <a:cubicBezTo>
                    <a:pt x="98984" y="55789"/>
                    <a:pt x="98984" y="55789"/>
                    <a:pt x="98984" y="55789"/>
                  </a:cubicBezTo>
                  <a:cubicBezTo>
                    <a:pt x="98984" y="57236"/>
                    <a:pt x="98091" y="57631"/>
                    <a:pt x="98091" y="59078"/>
                  </a:cubicBezTo>
                  <a:cubicBezTo>
                    <a:pt x="98091" y="60526"/>
                    <a:pt x="98669" y="60921"/>
                    <a:pt x="98984" y="61973"/>
                  </a:cubicBezTo>
                  <a:cubicBezTo>
                    <a:pt x="99246" y="63092"/>
                    <a:pt x="99246" y="63815"/>
                    <a:pt x="99562" y="64934"/>
                  </a:cubicBezTo>
                  <a:cubicBezTo>
                    <a:pt x="99562" y="65657"/>
                    <a:pt x="99562" y="65986"/>
                    <a:pt x="99824" y="66776"/>
                  </a:cubicBezTo>
                  <a:cubicBezTo>
                    <a:pt x="100718" y="67828"/>
                    <a:pt x="101611" y="67828"/>
                    <a:pt x="102189" y="69276"/>
                  </a:cubicBezTo>
                  <a:cubicBezTo>
                    <a:pt x="103345" y="71447"/>
                    <a:pt x="103607" y="72500"/>
                    <a:pt x="104500" y="74671"/>
                  </a:cubicBezTo>
                  <a:cubicBezTo>
                    <a:pt x="104816" y="75789"/>
                    <a:pt x="104816" y="76513"/>
                    <a:pt x="105394" y="77631"/>
                  </a:cubicBezTo>
                  <a:cubicBezTo>
                    <a:pt x="105656" y="78355"/>
                    <a:pt x="105971" y="79407"/>
                    <a:pt x="106549" y="79407"/>
                  </a:cubicBezTo>
                  <a:cubicBezTo>
                    <a:pt x="106812" y="79407"/>
                    <a:pt x="107127" y="79078"/>
                    <a:pt x="107127" y="78355"/>
                  </a:cubicBezTo>
                  <a:cubicBezTo>
                    <a:pt x="107127" y="77631"/>
                    <a:pt x="106812" y="77631"/>
                    <a:pt x="106549" y="76907"/>
                  </a:cubicBezTo>
                  <a:cubicBezTo>
                    <a:pt x="105971" y="75065"/>
                    <a:pt x="105971" y="73947"/>
                    <a:pt x="105971" y="71776"/>
                  </a:cubicBezTo>
                  <a:cubicBezTo>
                    <a:pt x="105971" y="70657"/>
                    <a:pt x="105971" y="70657"/>
                    <a:pt x="105971" y="70657"/>
                  </a:cubicBezTo>
                  <a:cubicBezTo>
                    <a:pt x="105971" y="69934"/>
                    <a:pt x="106549" y="69934"/>
                    <a:pt x="106812" y="69934"/>
                  </a:cubicBezTo>
                  <a:cubicBezTo>
                    <a:pt x="107127" y="69934"/>
                    <a:pt x="107127" y="69605"/>
                    <a:pt x="107390" y="69605"/>
                  </a:cubicBezTo>
                  <a:cubicBezTo>
                    <a:pt x="108283" y="69605"/>
                    <a:pt x="108861" y="69605"/>
                    <a:pt x="109754" y="69934"/>
                  </a:cubicBezTo>
                  <a:cubicBezTo>
                    <a:pt x="110332" y="70328"/>
                    <a:pt x="110332" y="71447"/>
                    <a:pt x="110332" y="72171"/>
                  </a:cubicBezTo>
                  <a:cubicBezTo>
                    <a:pt x="110332" y="76907"/>
                    <a:pt x="110332" y="76907"/>
                    <a:pt x="110332" y="76907"/>
                  </a:cubicBezTo>
                  <a:cubicBezTo>
                    <a:pt x="110332" y="77236"/>
                    <a:pt x="110332" y="77236"/>
                    <a:pt x="110332" y="77631"/>
                  </a:cubicBezTo>
                  <a:cubicBezTo>
                    <a:pt x="110595" y="78684"/>
                    <a:pt x="110595" y="79078"/>
                    <a:pt x="110595" y="80197"/>
                  </a:cubicBezTo>
                  <a:cubicBezTo>
                    <a:pt x="110910" y="81249"/>
                    <a:pt x="111173" y="83092"/>
                    <a:pt x="112066" y="83092"/>
                  </a:cubicBezTo>
                  <a:lnTo>
                    <a:pt x="112066" y="83092"/>
                  </a:lnTo>
                  <a:cubicBezTo>
                    <a:pt x="112066" y="84539"/>
                    <a:pt x="112381" y="85657"/>
                    <a:pt x="112066" y="87105"/>
                  </a:cubicBezTo>
                  <a:cubicBezTo>
                    <a:pt x="111803" y="88552"/>
                    <a:pt x="110910" y="89671"/>
                    <a:pt x="110910" y="91447"/>
                  </a:cubicBezTo>
                  <a:cubicBezTo>
                    <a:pt x="110910" y="93684"/>
                    <a:pt x="110910" y="95131"/>
                    <a:pt x="111803" y="97302"/>
                  </a:cubicBezTo>
                  <a:cubicBezTo>
                    <a:pt x="111803" y="98026"/>
                    <a:pt x="112066" y="98421"/>
                    <a:pt x="112381" y="99144"/>
                  </a:cubicBezTo>
                  <a:cubicBezTo>
                    <a:pt x="112959" y="100921"/>
                    <a:pt x="112959" y="102039"/>
                    <a:pt x="113537" y="103881"/>
                  </a:cubicBezTo>
                  <a:cubicBezTo>
                    <a:pt x="114115" y="106052"/>
                    <a:pt x="115008" y="107171"/>
                    <a:pt x="115271" y="109671"/>
                  </a:cubicBezTo>
                  <a:cubicBezTo>
                    <a:pt x="113537" y="109342"/>
                    <a:pt x="112644" y="109342"/>
                    <a:pt x="110910" y="109342"/>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55" name="Shape 3255"/>
            <p:cNvSpPr/>
            <p:nvPr/>
          </p:nvSpPr>
          <p:spPr>
            <a:xfrm>
              <a:off x="21213968" y="3101975"/>
              <a:ext cx="801636" cy="739775"/>
            </a:xfrm>
            <a:custGeom>
              <a:avLst/>
              <a:gdLst/>
              <a:ahLst/>
              <a:cxnLst/>
              <a:rect l="0" t="0" r="0" b="0"/>
              <a:pathLst>
                <a:path w="120000" h="120000" extrusionOk="0">
                  <a:moveTo>
                    <a:pt x="114885" y="64346"/>
                  </a:moveTo>
                  <a:lnTo>
                    <a:pt x="114885" y="64346"/>
                  </a:lnTo>
                  <a:lnTo>
                    <a:pt x="114885" y="64696"/>
                  </a:lnTo>
                  <a:cubicBezTo>
                    <a:pt x="114885" y="65979"/>
                    <a:pt x="115746" y="66621"/>
                    <a:pt x="116339" y="67613"/>
                  </a:cubicBezTo>
                  <a:cubicBezTo>
                    <a:pt x="117254" y="68896"/>
                    <a:pt x="117846" y="70179"/>
                    <a:pt x="119353" y="70179"/>
                  </a:cubicBezTo>
                  <a:cubicBezTo>
                    <a:pt x="119946" y="70179"/>
                    <a:pt x="119946" y="70179"/>
                    <a:pt x="119946" y="70179"/>
                  </a:cubicBezTo>
                  <a:cubicBezTo>
                    <a:pt x="119946" y="69188"/>
                    <a:pt x="119946" y="69188"/>
                    <a:pt x="119946" y="69188"/>
                  </a:cubicBezTo>
                  <a:cubicBezTo>
                    <a:pt x="119946" y="67904"/>
                    <a:pt x="118761" y="67904"/>
                    <a:pt x="117846" y="67263"/>
                  </a:cubicBezTo>
                  <a:cubicBezTo>
                    <a:pt x="116662" y="66271"/>
                    <a:pt x="116339" y="64987"/>
                    <a:pt x="114885" y="64346"/>
                  </a:cubicBezTo>
                  <a:close/>
                  <a:moveTo>
                    <a:pt x="92812" y="2625"/>
                  </a:moveTo>
                  <a:lnTo>
                    <a:pt x="92812" y="2625"/>
                  </a:lnTo>
                  <a:cubicBezTo>
                    <a:pt x="91628" y="3908"/>
                    <a:pt x="90982" y="4550"/>
                    <a:pt x="90390" y="6475"/>
                  </a:cubicBezTo>
                  <a:cubicBezTo>
                    <a:pt x="89528" y="10034"/>
                    <a:pt x="89798" y="6825"/>
                    <a:pt x="89798" y="9392"/>
                  </a:cubicBezTo>
                  <a:cubicBezTo>
                    <a:pt x="89798" y="11667"/>
                    <a:pt x="89798" y="11667"/>
                    <a:pt x="89798" y="11667"/>
                  </a:cubicBezTo>
                  <a:cubicBezTo>
                    <a:pt x="89798" y="16509"/>
                    <a:pt x="91305" y="13592"/>
                    <a:pt x="92812" y="13592"/>
                  </a:cubicBezTo>
                  <a:cubicBezTo>
                    <a:pt x="93674" y="13592"/>
                    <a:pt x="94266" y="14234"/>
                    <a:pt x="95181" y="14234"/>
                  </a:cubicBezTo>
                  <a:cubicBezTo>
                    <a:pt x="96366" y="14234"/>
                    <a:pt x="96366" y="12950"/>
                    <a:pt x="96958" y="11959"/>
                  </a:cubicBezTo>
                  <a:cubicBezTo>
                    <a:pt x="97550" y="11025"/>
                    <a:pt x="98142" y="10384"/>
                    <a:pt x="98465" y="9392"/>
                  </a:cubicBezTo>
                  <a:cubicBezTo>
                    <a:pt x="98788" y="8458"/>
                    <a:pt x="98788" y="7467"/>
                    <a:pt x="99057" y="6825"/>
                  </a:cubicBezTo>
                  <a:cubicBezTo>
                    <a:pt x="99380" y="5833"/>
                    <a:pt x="99973" y="5192"/>
                    <a:pt x="99973" y="4200"/>
                  </a:cubicBezTo>
                  <a:cubicBezTo>
                    <a:pt x="99973" y="3558"/>
                    <a:pt x="99650" y="3266"/>
                    <a:pt x="99057" y="2916"/>
                  </a:cubicBezTo>
                  <a:cubicBezTo>
                    <a:pt x="95773" y="350"/>
                    <a:pt x="95181" y="0"/>
                    <a:pt x="92812" y="2625"/>
                  </a:cubicBezTo>
                  <a:close/>
                  <a:moveTo>
                    <a:pt x="75800" y="98298"/>
                  </a:moveTo>
                  <a:lnTo>
                    <a:pt x="75800" y="98298"/>
                  </a:lnTo>
                  <a:cubicBezTo>
                    <a:pt x="75208" y="98648"/>
                    <a:pt x="74885" y="99290"/>
                    <a:pt x="74293" y="99581"/>
                  </a:cubicBezTo>
                  <a:cubicBezTo>
                    <a:pt x="73378" y="100223"/>
                    <a:pt x="72516" y="100573"/>
                    <a:pt x="71009" y="100573"/>
                  </a:cubicBezTo>
                  <a:cubicBezTo>
                    <a:pt x="70417" y="102498"/>
                    <a:pt x="69825" y="103490"/>
                    <a:pt x="69825" y="105765"/>
                  </a:cubicBezTo>
                  <a:cubicBezTo>
                    <a:pt x="69825" y="106699"/>
                    <a:pt x="70740" y="106699"/>
                    <a:pt x="71601" y="107049"/>
                  </a:cubicBezTo>
                  <a:cubicBezTo>
                    <a:pt x="72516" y="107690"/>
                    <a:pt x="72786" y="108974"/>
                    <a:pt x="74024" y="108974"/>
                  </a:cubicBezTo>
                  <a:cubicBezTo>
                    <a:pt x="76069" y="108974"/>
                    <a:pt x="76985" y="107049"/>
                    <a:pt x="79084" y="107049"/>
                  </a:cubicBezTo>
                  <a:cubicBezTo>
                    <a:pt x="80861" y="107049"/>
                    <a:pt x="80861" y="107049"/>
                    <a:pt x="80861" y="107049"/>
                  </a:cubicBezTo>
                  <a:cubicBezTo>
                    <a:pt x="81776" y="107049"/>
                    <a:pt x="82045" y="107049"/>
                    <a:pt x="82637" y="107049"/>
                  </a:cubicBezTo>
                  <a:cubicBezTo>
                    <a:pt x="84468" y="107049"/>
                    <a:pt x="85060" y="107982"/>
                    <a:pt x="86514" y="107982"/>
                  </a:cubicBezTo>
                  <a:cubicBezTo>
                    <a:pt x="88021" y="107982"/>
                    <a:pt x="88021" y="107982"/>
                    <a:pt x="88021" y="107982"/>
                  </a:cubicBezTo>
                  <a:cubicBezTo>
                    <a:pt x="88021" y="106699"/>
                    <a:pt x="88021" y="106699"/>
                    <a:pt x="88021" y="106699"/>
                  </a:cubicBezTo>
                  <a:cubicBezTo>
                    <a:pt x="88021" y="104773"/>
                    <a:pt x="86837" y="103782"/>
                    <a:pt x="85060" y="103140"/>
                  </a:cubicBezTo>
                  <a:cubicBezTo>
                    <a:pt x="84145" y="102848"/>
                    <a:pt x="83822" y="101565"/>
                    <a:pt x="82637" y="101215"/>
                  </a:cubicBezTo>
                  <a:cubicBezTo>
                    <a:pt x="81776" y="100865"/>
                    <a:pt x="81184" y="100865"/>
                    <a:pt x="79946" y="100573"/>
                  </a:cubicBezTo>
                  <a:cubicBezTo>
                    <a:pt x="79084" y="100223"/>
                    <a:pt x="78761" y="98940"/>
                    <a:pt x="77900" y="98648"/>
                  </a:cubicBezTo>
                  <a:cubicBezTo>
                    <a:pt x="75800" y="98298"/>
                    <a:pt x="75800" y="98298"/>
                    <a:pt x="75800" y="98298"/>
                  </a:cubicBezTo>
                  <a:close/>
                  <a:moveTo>
                    <a:pt x="73378" y="94098"/>
                  </a:moveTo>
                  <a:lnTo>
                    <a:pt x="73378" y="94098"/>
                  </a:lnTo>
                  <a:cubicBezTo>
                    <a:pt x="72786" y="94098"/>
                    <a:pt x="72786" y="95089"/>
                    <a:pt x="72516" y="95731"/>
                  </a:cubicBezTo>
                  <a:cubicBezTo>
                    <a:pt x="74024" y="96373"/>
                    <a:pt x="74885" y="96373"/>
                    <a:pt x="76662" y="96665"/>
                  </a:cubicBezTo>
                  <a:cubicBezTo>
                    <a:pt x="76985" y="96023"/>
                    <a:pt x="76985" y="96023"/>
                    <a:pt x="76985" y="96023"/>
                  </a:cubicBezTo>
                  <a:cubicBezTo>
                    <a:pt x="76985" y="95731"/>
                    <a:pt x="76985" y="95731"/>
                    <a:pt x="76985" y="95731"/>
                  </a:cubicBezTo>
                  <a:cubicBezTo>
                    <a:pt x="76069" y="95731"/>
                    <a:pt x="75477" y="95731"/>
                    <a:pt x="74885" y="95089"/>
                  </a:cubicBezTo>
                  <a:cubicBezTo>
                    <a:pt x="74293" y="94739"/>
                    <a:pt x="74024" y="94098"/>
                    <a:pt x="73378" y="94098"/>
                  </a:cubicBezTo>
                  <a:close/>
                  <a:moveTo>
                    <a:pt x="70148" y="73096"/>
                  </a:moveTo>
                  <a:lnTo>
                    <a:pt x="70148" y="73096"/>
                  </a:lnTo>
                  <a:cubicBezTo>
                    <a:pt x="69232" y="73096"/>
                    <a:pt x="68640" y="74380"/>
                    <a:pt x="68640" y="75371"/>
                  </a:cubicBezTo>
                  <a:cubicBezTo>
                    <a:pt x="68317" y="76013"/>
                    <a:pt x="68048" y="76305"/>
                    <a:pt x="68048" y="76947"/>
                  </a:cubicBezTo>
                  <a:cubicBezTo>
                    <a:pt x="68048" y="78930"/>
                    <a:pt x="69502" y="79222"/>
                    <a:pt x="71009" y="80505"/>
                  </a:cubicBezTo>
                  <a:cubicBezTo>
                    <a:pt x="71332" y="80855"/>
                    <a:pt x="71924" y="80855"/>
                    <a:pt x="71924" y="81497"/>
                  </a:cubicBezTo>
                  <a:cubicBezTo>
                    <a:pt x="71924" y="82139"/>
                    <a:pt x="71601" y="82489"/>
                    <a:pt x="71601" y="83422"/>
                  </a:cubicBezTo>
                  <a:cubicBezTo>
                    <a:pt x="71601" y="84414"/>
                    <a:pt x="72516" y="85055"/>
                    <a:pt x="73378" y="85055"/>
                  </a:cubicBezTo>
                  <a:cubicBezTo>
                    <a:pt x="74293" y="85055"/>
                    <a:pt x="74616" y="84414"/>
                    <a:pt x="75477" y="84414"/>
                  </a:cubicBezTo>
                  <a:cubicBezTo>
                    <a:pt x="76069" y="84414"/>
                    <a:pt x="76069" y="85055"/>
                    <a:pt x="76393" y="85347"/>
                  </a:cubicBezTo>
                  <a:cubicBezTo>
                    <a:pt x="76985" y="85989"/>
                    <a:pt x="77577" y="86981"/>
                    <a:pt x="78761" y="86981"/>
                  </a:cubicBezTo>
                  <a:cubicBezTo>
                    <a:pt x="80269" y="86981"/>
                    <a:pt x="81453" y="85347"/>
                    <a:pt x="81453" y="83772"/>
                  </a:cubicBezTo>
                  <a:cubicBezTo>
                    <a:pt x="81453" y="83422"/>
                    <a:pt x="80861" y="83130"/>
                    <a:pt x="80538" y="83130"/>
                  </a:cubicBezTo>
                  <a:cubicBezTo>
                    <a:pt x="79946" y="82780"/>
                    <a:pt x="79676" y="82489"/>
                    <a:pt x="79084" y="82139"/>
                  </a:cubicBezTo>
                  <a:cubicBezTo>
                    <a:pt x="78169" y="82139"/>
                    <a:pt x="77308" y="82780"/>
                    <a:pt x="76393" y="82489"/>
                  </a:cubicBezTo>
                  <a:cubicBezTo>
                    <a:pt x="75477" y="81789"/>
                    <a:pt x="75208" y="80855"/>
                    <a:pt x="74885" y="79863"/>
                  </a:cubicBezTo>
                  <a:cubicBezTo>
                    <a:pt x="75477" y="79572"/>
                    <a:pt x="75800" y="78930"/>
                    <a:pt x="76069" y="77938"/>
                  </a:cubicBezTo>
                  <a:cubicBezTo>
                    <a:pt x="76069" y="77588"/>
                    <a:pt x="76662" y="77297"/>
                    <a:pt x="76662" y="76655"/>
                  </a:cubicBezTo>
                  <a:cubicBezTo>
                    <a:pt x="76662" y="75663"/>
                    <a:pt x="75800" y="75663"/>
                    <a:pt x="75208" y="75021"/>
                  </a:cubicBezTo>
                  <a:cubicBezTo>
                    <a:pt x="74616" y="74030"/>
                    <a:pt x="74293" y="73096"/>
                    <a:pt x="73701" y="72455"/>
                  </a:cubicBezTo>
                  <a:cubicBezTo>
                    <a:pt x="73109" y="73388"/>
                    <a:pt x="72786" y="74030"/>
                    <a:pt x="72193" y="74730"/>
                  </a:cubicBezTo>
                  <a:cubicBezTo>
                    <a:pt x="71924" y="74730"/>
                    <a:pt x="71924" y="75371"/>
                    <a:pt x="71332" y="75371"/>
                  </a:cubicBezTo>
                  <a:cubicBezTo>
                    <a:pt x="70740" y="75371"/>
                    <a:pt x="70740" y="73738"/>
                    <a:pt x="70148" y="73096"/>
                  </a:cubicBezTo>
                  <a:close/>
                  <a:moveTo>
                    <a:pt x="64764" y="83422"/>
                  </a:moveTo>
                  <a:lnTo>
                    <a:pt x="64764" y="83422"/>
                  </a:lnTo>
                  <a:cubicBezTo>
                    <a:pt x="64764" y="82780"/>
                    <a:pt x="65033" y="82489"/>
                    <a:pt x="65356" y="82139"/>
                  </a:cubicBezTo>
                  <a:cubicBezTo>
                    <a:pt x="65625" y="81147"/>
                    <a:pt x="65625" y="79863"/>
                    <a:pt x="66218" y="79863"/>
                  </a:cubicBezTo>
                  <a:cubicBezTo>
                    <a:pt x="66541" y="79863"/>
                    <a:pt x="66864" y="80213"/>
                    <a:pt x="66864" y="80213"/>
                  </a:cubicBezTo>
                  <a:cubicBezTo>
                    <a:pt x="66864" y="81789"/>
                    <a:pt x="68048" y="82489"/>
                    <a:pt x="68048" y="84414"/>
                  </a:cubicBezTo>
                  <a:cubicBezTo>
                    <a:pt x="68048" y="84705"/>
                    <a:pt x="67725" y="84705"/>
                    <a:pt x="67725" y="85055"/>
                  </a:cubicBezTo>
                  <a:cubicBezTo>
                    <a:pt x="67456" y="84705"/>
                    <a:pt x="67133" y="84414"/>
                    <a:pt x="66541" y="84414"/>
                  </a:cubicBezTo>
                  <a:cubicBezTo>
                    <a:pt x="65948" y="84414"/>
                    <a:pt x="64764" y="84414"/>
                    <a:pt x="64764" y="83422"/>
                  </a:cubicBezTo>
                  <a:close/>
                  <a:moveTo>
                    <a:pt x="72193" y="63062"/>
                  </a:moveTo>
                  <a:lnTo>
                    <a:pt x="72193" y="63062"/>
                  </a:lnTo>
                  <a:cubicBezTo>
                    <a:pt x="71924" y="63062"/>
                    <a:pt x="71924" y="63062"/>
                    <a:pt x="71601" y="63062"/>
                  </a:cubicBezTo>
                  <a:cubicBezTo>
                    <a:pt x="71009" y="63062"/>
                    <a:pt x="71009" y="63704"/>
                    <a:pt x="71009" y="64346"/>
                  </a:cubicBezTo>
                  <a:cubicBezTo>
                    <a:pt x="71009" y="65337"/>
                    <a:pt x="71332" y="65979"/>
                    <a:pt x="71924" y="66271"/>
                  </a:cubicBezTo>
                  <a:cubicBezTo>
                    <a:pt x="72193" y="65337"/>
                    <a:pt x="72193" y="64346"/>
                    <a:pt x="72193" y="63062"/>
                  </a:cubicBezTo>
                  <a:close/>
                  <a:moveTo>
                    <a:pt x="63580" y="71463"/>
                  </a:moveTo>
                  <a:lnTo>
                    <a:pt x="63580" y="71463"/>
                  </a:lnTo>
                  <a:cubicBezTo>
                    <a:pt x="63580" y="76947"/>
                    <a:pt x="63580" y="76947"/>
                    <a:pt x="63580" y="76947"/>
                  </a:cubicBezTo>
                  <a:cubicBezTo>
                    <a:pt x="63580" y="77588"/>
                    <a:pt x="63849" y="78580"/>
                    <a:pt x="64441" y="78580"/>
                  </a:cubicBezTo>
                  <a:cubicBezTo>
                    <a:pt x="65356" y="78580"/>
                    <a:pt x="65948" y="77938"/>
                    <a:pt x="67133" y="77938"/>
                  </a:cubicBezTo>
                  <a:cubicBezTo>
                    <a:pt x="67133" y="76013"/>
                    <a:pt x="67133" y="76013"/>
                    <a:pt x="67133" y="76013"/>
                  </a:cubicBezTo>
                  <a:cubicBezTo>
                    <a:pt x="66864" y="75371"/>
                    <a:pt x="66864" y="75371"/>
                    <a:pt x="66864" y="75371"/>
                  </a:cubicBezTo>
                  <a:cubicBezTo>
                    <a:pt x="67133" y="74380"/>
                    <a:pt x="67133" y="73738"/>
                    <a:pt x="67133" y="73096"/>
                  </a:cubicBezTo>
                  <a:cubicBezTo>
                    <a:pt x="67133" y="72746"/>
                    <a:pt x="67133" y="72455"/>
                    <a:pt x="67456" y="72105"/>
                  </a:cubicBezTo>
                  <a:cubicBezTo>
                    <a:pt x="66541" y="72105"/>
                    <a:pt x="66541" y="71171"/>
                    <a:pt x="65625" y="70821"/>
                  </a:cubicBezTo>
                  <a:cubicBezTo>
                    <a:pt x="64764" y="70821"/>
                    <a:pt x="64441" y="71463"/>
                    <a:pt x="63580" y="71463"/>
                  </a:cubicBezTo>
                  <a:close/>
                  <a:moveTo>
                    <a:pt x="86514" y="83422"/>
                  </a:moveTo>
                  <a:lnTo>
                    <a:pt x="86514" y="83422"/>
                  </a:lnTo>
                  <a:cubicBezTo>
                    <a:pt x="83230" y="82489"/>
                    <a:pt x="83553" y="78930"/>
                    <a:pt x="81453" y="76013"/>
                  </a:cubicBezTo>
                  <a:cubicBezTo>
                    <a:pt x="80269" y="74380"/>
                    <a:pt x="79946" y="73096"/>
                    <a:pt x="78492" y="72105"/>
                  </a:cubicBezTo>
                  <a:cubicBezTo>
                    <a:pt x="77900" y="71463"/>
                    <a:pt x="76985" y="71813"/>
                    <a:pt x="76662" y="71171"/>
                  </a:cubicBezTo>
                  <a:cubicBezTo>
                    <a:pt x="76069" y="70529"/>
                    <a:pt x="76393" y="69829"/>
                    <a:pt x="76393" y="68896"/>
                  </a:cubicBezTo>
                  <a:cubicBezTo>
                    <a:pt x="76393" y="65979"/>
                    <a:pt x="75800" y="64346"/>
                    <a:pt x="75800" y="61429"/>
                  </a:cubicBezTo>
                  <a:cubicBezTo>
                    <a:pt x="75800" y="60145"/>
                    <a:pt x="76069" y="59504"/>
                    <a:pt x="76069" y="58220"/>
                  </a:cubicBezTo>
                  <a:cubicBezTo>
                    <a:pt x="76069" y="56587"/>
                    <a:pt x="76662" y="55303"/>
                    <a:pt x="75477" y="54312"/>
                  </a:cubicBezTo>
                  <a:cubicBezTo>
                    <a:pt x="74885" y="53728"/>
                    <a:pt x="74024" y="54020"/>
                    <a:pt x="74024" y="53028"/>
                  </a:cubicBezTo>
                  <a:cubicBezTo>
                    <a:pt x="74024" y="51103"/>
                    <a:pt x="74024" y="51103"/>
                    <a:pt x="74024" y="51103"/>
                  </a:cubicBezTo>
                  <a:cubicBezTo>
                    <a:pt x="73701" y="49470"/>
                    <a:pt x="73701" y="49470"/>
                    <a:pt x="73701" y="49470"/>
                  </a:cubicBezTo>
                  <a:cubicBezTo>
                    <a:pt x="73701" y="48536"/>
                    <a:pt x="73701" y="47894"/>
                    <a:pt x="74024" y="46903"/>
                  </a:cubicBezTo>
                  <a:cubicBezTo>
                    <a:pt x="74293" y="46261"/>
                    <a:pt x="74885" y="45969"/>
                    <a:pt x="74885" y="44978"/>
                  </a:cubicBezTo>
                  <a:cubicBezTo>
                    <a:pt x="74885" y="42994"/>
                    <a:pt x="73109" y="43694"/>
                    <a:pt x="73109" y="42061"/>
                  </a:cubicBezTo>
                  <a:cubicBezTo>
                    <a:pt x="73109" y="38794"/>
                    <a:pt x="72516" y="39144"/>
                    <a:pt x="71009" y="39144"/>
                  </a:cubicBezTo>
                  <a:cubicBezTo>
                    <a:pt x="70148" y="39144"/>
                    <a:pt x="70148" y="38502"/>
                    <a:pt x="70148" y="37860"/>
                  </a:cubicBezTo>
                  <a:cubicBezTo>
                    <a:pt x="70148" y="37219"/>
                    <a:pt x="70417" y="36869"/>
                    <a:pt x="70740" y="36577"/>
                  </a:cubicBezTo>
                  <a:cubicBezTo>
                    <a:pt x="70417" y="35585"/>
                    <a:pt x="70417" y="35585"/>
                    <a:pt x="70417" y="35585"/>
                  </a:cubicBezTo>
                  <a:cubicBezTo>
                    <a:pt x="71009" y="33660"/>
                    <a:pt x="71601" y="32668"/>
                    <a:pt x="72193" y="30743"/>
                  </a:cubicBezTo>
                  <a:cubicBezTo>
                    <a:pt x="72516" y="29460"/>
                    <a:pt x="73378" y="29110"/>
                    <a:pt x="73378" y="27826"/>
                  </a:cubicBezTo>
                  <a:cubicBezTo>
                    <a:pt x="73378" y="27476"/>
                    <a:pt x="73109" y="27185"/>
                    <a:pt x="73109" y="26835"/>
                  </a:cubicBezTo>
                  <a:cubicBezTo>
                    <a:pt x="73109" y="25260"/>
                    <a:pt x="74024" y="24268"/>
                    <a:pt x="74293" y="22984"/>
                  </a:cubicBezTo>
                  <a:cubicBezTo>
                    <a:pt x="74885" y="20418"/>
                    <a:pt x="75477" y="19076"/>
                    <a:pt x="76985" y="17501"/>
                  </a:cubicBezTo>
                  <a:cubicBezTo>
                    <a:pt x="78492" y="15867"/>
                    <a:pt x="79353" y="15226"/>
                    <a:pt x="80538" y="13592"/>
                  </a:cubicBezTo>
                  <a:cubicBezTo>
                    <a:pt x="81453" y="12309"/>
                    <a:pt x="81453" y="11317"/>
                    <a:pt x="82368" y="10675"/>
                  </a:cubicBezTo>
                  <a:cubicBezTo>
                    <a:pt x="83230" y="10384"/>
                    <a:pt x="83822" y="10384"/>
                    <a:pt x="84737" y="10384"/>
                  </a:cubicBezTo>
                  <a:cubicBezTo>
                    <a:pt x="84737" y="10675"/>
                    <a:pt x="85060" y="11025"/>
                    <a:pt x="85060" y="11317"/>
                  </a:cubicBezTo>
                  <a:cubicBezTo>
                    <a:pt x="85060" y="12659"/>
                    <a:pt x="84468" y="13300"/>
                    <a:pt x="83553" y="14234"/>
                  </a:cubicBezTo>
                  <a:cubicBezTo>
                    <a:pt x="82960" y="14934"/>
                    <a:pt x="82960" y="15517"/>
                    <a:pt x="82368" y="16217"/>
                  </a:cubicBezTo>
                  <a:cubicBezTo>
                    <a:pt x="82045" y="16859"/>
                    <a:pt x="81453" y="16509"/>
                    <a:pt x="81184" y="16859"/>
                  </a:cubicBezTo>
                  <a:cubicBezTo>
                    <a:pt x="80538" y="17792"/>
                    <a:pt x="80861" y="18784"/>
                    <a:pt x="80861" y="20068"/>
                  </a:cubicBezTo>
                  <a:cubicBezTo>
                    <a:pt x="82637" y="20709"/>
                    <a:pt x="84737" y="21351"/>
                    <a:pt x="84737" y="23626"/>
                  </a:cubicBezTo>
                  <a:cubicBezTo>
                    <a:pt x="84737" y="26193"/>
                    <a:pt x="84737" y="27826"/>
                    <a:pt x="84737" y="30452"/>
                  </a:cubicBezTo>
                  <a:cubicBezTo>
                    <a:pt x="84737" y="31385"/>
                    <a:pt x="83822" y="31735"/>
                    <a:pt x="83553" y="32668"/>
                  </a:cubicBezTo>
                  <a:cubicBezTo>
                    <a:pt x="83230" y="34302"/>
                    <a:pt x="81776" y="35235"/>
                    <a:pt x="81776" y="37219"/>
                  </a:cubicBezTo>
                  <a:cubicBezTo>
                    <a:pt x="80538" y="37219"/>
                    <a:pt x="79676" y="37510"/>
                    <a:pt x="78761" y="38502"/>
                  </a:cubicBezTo>
                  <a:cubicBezTo>
                    <a:pt x="77308" y="39494"/>
                    <a:pt x="76393" y="39786"/>
                    <a:pt x="75208" y="41069"/>
                  </a:cubicBezTo>
                  <a:cubicBezTo>
                    <a:pt x="75800" y="41711"/>
                    <a:pt x="76393" y="42061"/>
                    <a:pt x="76985" y="42702"/>
                  </a:cubicBezTo>
                  <a:cubicBezTo>
                    <a:pt x="77577" y="43344"/>
                    <a:pt x="77577" y="43986"/>
                    <a:pt x="78169" y="44336"/>
                  </a:cubicBezTo>
                  <a:cubicBezTo>
                    <a:pt x="78761" y="44978"/>
                    <a:pt x="79353" y="44628"/>
                    <a:pt x="80269" y="44628"/>
                  </a:cubicBezTo>
                  <a:cubicBezTo>
                    <a:pt x="80538" y="44978"/>
                    <a:pt x="80538" y="44978"/>
                    <a:pt x="80861" y="44978"/>
                  </a:cubicBezTo>
                  <a:cubicBezTo>
                    <a:pt x="81453" y="44978"/>
                    <a:pt x="81776" y="44336"/>
                    <a:pt x="82045" y="43344"/>
                  </a:cubicBezTo>
                  <a:cubicBezTo>
                    <a:pt x="83230" y="41711"/>
                    <a:pt x="83230" y="40777"/>
                    <a:pt x="84145" y="38794"/>
                  </a:cubicBezTo>
                  <a:cubicBezTo>
                    <a:pt x="85060" y="36577"/>
                    <a:pt x="87698" y="37219"/>
                    <a:pt x="88344" y="34944"/>
                  </a:cubicBezTo>
                  <a:cubicBezTo>
                    <a:pt x="87698" y="34594"/>
                    <a:pt x="86837" y="34302"/>
                    <a:pt x="86837" y="33660"/>
                  </a:cubicBezTo>
                  <a:cubicBezTo>
                    <a:pt x="86837" y="33018"/>
                    <a:pt x="87429" y="33018"/>
                    <a:pt x="87698" y="32377"/>
                  </a:cubicBezTo>
                  <a:cubicBezTo>
                    <a:pt x="88613" y="31035"/>
                    <a:pt x="89205" y="30452"/>
                    <a:pt x="90390" y="29460"/>
                  </a:cubicBezTo>
                  <a:cubicBezTo>
                    <a:pt x="91305" y="29110"/>
                    <a:pt x="91628" y="28176"/>
                    <a:pt x="92489" y="27826"/>
                  </a:cubicBezTo>
                  <a:cubicBezTo>
                    <a:pt x="94858" y="26543"/>
                    <a:pt x="96366" y="25901"/>
                    <a:pt x="99057" y="25901"/>
                  </a:cubicBezTo>
                  <a:cubicBezTo>
                    <a:pt x="100834" y="25901"/>
                    <a:pt x="99973" y="25551"/>
                    <a:pt x="99973" y="26835"/>
                  </a:cubicBezTo>
                  <a:cubicBezTo>
                    <a:pt x="99973" y="28818"/>
                    <a:pt x="100834" y="29752"/>
                    <a:pt x="100834" y="31735"/>
                  </a:cubicBezTo>
                  <a:cubicBezTo>
                    <a:pt x="100834" y="33660"/>
                    <a:pt x="100565" y="34944"/>
                    <a:pt x="99973" y="36869"/>
                  </a:cubicBezTo>
                  <a:cubicBezTo>
                    <a:pt x="99650" y="37510"/>
                    <a:pt x="99973" y="38502"/>
                    <a:pt x="99380" y="39144"/>
                  </a:cubicBezTo>
                  <a:cubicBezTo>
                    <a:pt x="98788" y="39494"/>
                    <a:pt x="98142" y="39494"/>
                    <a:pt x="97550" y="39786"/>
                  </a:cubicBezTo>
                  <a:cubicBezTo>
                    <a:pt x="96366" y="40427"/>
                    <a:pt x="96096" y="41419"/>
                    <a:pt x="94858" y="41711"/>
                  </a:cubicBezTo>
                  <a:cubicBezTo>
                    <a:pt x="92812" y="42702"/>
                    <a:pt x="90713" y="42352"/>
                    <a:pt x="90390" y="44628"/>
                  </a:cubicBezTo>
                  <a:cubicBezTo>
                    <a:pt x="89205" y="44628"/>
                    <a:pt x="89205" y="44628"/>
                    <a:pt x="89205" y="44628"/>
                  </a:cubicBezTo>
                  <a:cubicBezTo>
                    <a:pt x="89205" y="45269"/>
                    <a:pt x="89205" y="45269"/>
                    <a:pt x="89205" y="45269"/>
                  </a:cubicBezTo>
                  <a:cubicBezTo>
                    <a:pt x="89205" y="46261"/>
                    <a:pt x="89798" y="46903"/>
                    <a:pt x="90121" y="47894"/>
                  </a:cubicBezTo>
                  <a:cubicBezTo>
                    <a:pt x="90982" y="47894"/>
                    <a:pt x="91628" y="48828"/>
                    <a:pt x="92489" y="49178"/>
                  </a:cubicBezTo>
                  <a:cubicBezTo>
                    <a:pt x="93405" y="49470"/>
                    <a:pt x="93997" y="49470"/>
                    <a:pt x="95181" y="49470"/>
                  </a:cubicBezTo>
                  <a:cubicBezTo>
                    <a:pt x="96096" y="49820"/>
                    <a:pt x="96689" y="50461"/>
                    <a:pt x="97550" y="50753"/>
                  </a:cubicBezTo>
                  <a:cubicBezTo>
                    <a:pt x="98465" y="51453"/>
                    <a:pt x="99380" y="51745"/>
                    <a:pt x="99380" y="52736"/>
                  </a:cubicBezTo>
                  <a:cubicBezTo>
                    <a:pt x="99380" y="54312"/>
                    <a:pt x="99057" y="55303"/>
                    <a:pt x="99973" y="56587"/>
                  </a:cubicBezTo>
                  <a:cubicBezTo>
                    <a:pt x="105302" y="62421"/>
                    <a:pt x="100834" y="57870"/>
                    <a:pt x="96689" y="56295"/>
                  </a:cubicBezTo>
                  <a:cubicBezTo>
                    <a:pt x="95773" y="56295"/>
                    <a:pt x="95504" y="55653"/>
                    <a:pt x="94858" y="55653"/>
                  </a:cubicBezTo>
                  <a:cubicBezTo>
                    <a:pt x="91305" y="55653"/>
                    <a:pt x="91305" y="55653"/>
                    <a:pt x="91305" y="55653"/>
                  </a:cubicBezTo>
                  <a:cubicBezTo>
                    <a:pt x="90982" y="55653"/>
                    <a:pt x="90713" y="54662"/>
                    <a:pt x="90390" y="54662"/>
                  </a:cubicBezTo>
                  <a:cubicBezTo>
                    <a:pt x="88613" y="54020"/>
                    <a:pt x="87698" y="53728"/>
                    <a:pt x="86244" y="53728"/>
                  </a:cubicBezTo>
                  <a:cubicBezTo>
                    <a:pt x="84145" y="53728"/>
                    <a:pt x="84145" y="53728"/>
                    <a:pt x="84145" y="53728"/>
                  </a:cubicBezTo>
                  <a:cubicBezTo>
                    <a:pt x="81776" y="53728"/>
                    <a:pt x="82368" y="56295"/>
                    <a:pt x="81776" y="59212"/>
                  </a:cubicBezTo>
                  <a:cubicBezTo>
                    <a:pt x="81776" y="60495"/>
                    <a:pt x="81453" y="61137"/>
                    <a:pt x="81453" y="62070"/>
                  </a:cubicBezTo>
                  <a:cubicBezTo>
                    <a:pt x="81453" y="64054"/>
                    <a:pt x="81453" y="65337"/>
                    <a:pt x="82045" y="66971"/>
                  </a:cubicBezTo>
                  <a:cubicBezTo>
                    <a:pt x="82637" y="67904"/>
                    <a:pt x="83230" y="68546"/>
                    <a:pt x="83553" y="69829"/>
                  </a:cubicBezTo>
                  <a:cubicBezTo>
                    <a:pt x="83822" y="70821"/>
                    <a:pt x="83822" y="71171"/>
                    <a:pt x="84468" y="72105"/>
                  </a:cubicBezTo>
                  <a:cubicBezTo>
                    <a:pt x="85329" y="74030"/>
                    <a:pt x="84737" y="75371"/>
                    <a:pt x="85921" y="77297"/>
                  </a:cubicBezTo>
                  <a:cubicBezTo>
                    <a:pt x="86514" y="78930"/>
                    <a:pt x="88021" y="79222"/>
                    <a:pt x="88613" y="80855"/>
                  </a:cubicBezTo>
                  <a:cubicBezTo>
                    <a:pt x="88936" y="82139"/>
                    <a:pt x="89528" y="82780"/>
                    <a:pt x="90390" y="83772"/>
                  </a:cubicBezTo>
                  <a:cubicBezTo>
                    <a:pt x="91305" y="85055"/>
                    <a:pt x="91897" y="85989"/>
                    <a:pt x="93082" y="86981"/>
                  </a:cubicBezTo>
                  <a:cubicBezTo>
                    <a:pt x="94266" y="87622"/>
                    <a:pt x="89528" y="87622"/>
                    <a:pt x="89528" y="85697"/>
                  </a:cubicBezTo>
                  <a:cubicBezTo>
                    <a:pt x="89528" y="85697"/>
                    <a:pt x="89798" y="85347"/>
                    <a:pt x="89798" y="85055"/>
                  </a:cubicBezTo>
                  <a:cubicBezTo>
                    <a:pt x="89798" y="84414"/>
                    <a:pt x="88936" y="84705"/>
                    <a:pt x="88344" y="84414"/>
                  </a:cubicBezTo>
                  <a:cubicBezTo>
                    <a:pt x="87698" y="84414"/>
                    <a:pt x="87106" y="83772"/>
                    <a:pt x="86514" y="83422"/>
                  </a:cubicBezTo>
                  <a:close/>
                  <a:moveTo>
                    <a:pt x="86514" y="6475"/>
                  </a:moveTo>
                  <a:lnTo>
                    <a:pt x="86514" y="6475"/>
                  </a:lnTo>
                  <a:cubicBezTo>
                    <a:pt x="86514" y="7758"/>
                    <a:pt x="86514" y="7758"/>
                    <a:pt x="86514" y="7758"/>
                  </a:cubicBezTo>
                  <a:cubicBezTo>
                    <a:pt x="86514" y="8458"/>
                    <a:pt x="86837" y="8750"/>
                    <a:pt x="87429" y="9100"/>
                  </a:cubicBezTo>
                  <a:cubicBezTo>
                    <a:pt x="87429" y="8458"/>
                    <a:pt x="87698" y="7758"/>
                    <a:pt x="87698" y="6825"/>
                  </a:cubicBezTo>
                  <a:cubicBezTo>
                    <a:pt x="87698" y="6183"/>
                    <a:pt x="86837" y="6475"/>
                    <a:pt x="86514" y="6475"/>
                  </a:cubicBezTo>
                  <a:close/>
                  <a:moveTo>
                    <a:pt x="77900" y="10384"/>
                  </a:moveTo>
                  <a:lnTo>
                    <a:pt x="77900" y="10384"/>
                  </a:lnTo>
                  <a:cubicBezTo>
                    <a:pt x="77900" y="11317"/>
                    <a:pt x="77900" y="11317"/>
                    <a:pt x="77900" y="11317"/>
                  </a:cubicBezTo>
                  <a:cubicBezTo>
                    <a:pt x="78169" y="11317"/>
                    <a:pt x="78169" y="11317"/>
                    <a:pt x="78492" y="11317"/>
                  </a:cubicBezTo>
                  <a:cubicBezTo>
                    <a:pt x="79084" y="11317"/>
                    <a:pt x="79676" y="10675"/>
                    <a:pt x="79676" y="9742"/>
                  </a:cubicBezTo>
                  <a:cubicBezTo>
                    <a:pt x="79676" y="9392"/>
                    <a:pt x="79084" y="9100"/>
                    <a:pt x="78492" y="9100"/>
                  </a:cubicBezTo>
                  <a:cubicBezTo>
                    <a:pt x="77900" y="9392"/>
                    <a:pt x="77900" y="9742"/>
                    <a:pt x="77900" y="10384"/>
                  </a:cubicBezTo>
                  <a:close/>
                  <a:moveTo>
                    <a:pt x="592" y="109324"/>
                  </a:moveTo>
                  <a:lnTo>
                    <a:pt x="592" y="109324"/>
                  </a:lnTo>
                  <a:cubicBezTo>
                    <a:pt x="915" y="108332"/>
                    <a:pt x="915" y="107982"/>
                    <a:pt x="915" y="107049"/>
                  </a:cubicBezTo>
                  <a:cubicBezTo>
                    <a:pt x="915" y="106057"/>
                    <a:pt x="2099" y="106699"/>
                    <a:pt x="3014" y="106407"/>
                  </a:cubicBezTo>
                  <a:cubicBezTo>
                    <a:pt x="4468" y="106407"/>
                    <a:pt x="5060" y="105765"/>
                    <a:pt x="6567" y="105765"/>
                  </a:cubicBezTo>
                  <a:cubicBezTo>
                    <a:pt x="7160" y="105765"/>
                    <a:pt x="7483" y="106057"/>
                    <a:pt x="8075" y="106057"/>
                  </a:cubicBezTo>
                  <a:cubicBezTo>
                    <a:pt x="10444" y="106699"/>
                    <a:pt x="11628" y="106407"/>
                    <a:pt x="13728" y="107049"/>
                  </a:cubicBezTo>
                  <a:cubicBezTo>
                    <a:pt x="15235" y="107690"/>
                    <a:pt x="15827" y="108332"/>
                    <a:pt x="17335" y="108974"/>
                  </a:cubicBezTo>
                  <a:cubicBezTo>
                    <a:pt x="17604" y="108332"/>
                    <a:pt x="17604" y="107982"/>
                    <a:pt x="17927" y="107690"/>
                  </a:cubicBezTo>
                  <a:cubicBezTo>
                    <a:pt x="18519" y="107690"/>
                    <a:pt x="18788" y="107690"/>
                    <a:pt x="19380" y="107690"/>
                  </a:cubicBezTo>
                  <a:cubicBezTo>
                    <a:pt x="19380" y="109324"/>
                    <a:pt x="19380" y="109324"/>
                    <a:pt x="19380" y="109324"/>
                  </a:cubicBezTo>
                  <a:cubicBezTo>
                    <a:pt x="19703" y="109615"/>
                    <a:pt x="19703" y="109615"/>
                    <a:pt x="19703" y="109615"/>
                  </a:cubicBezTo>
                  <a:cubicBezTo>
                    <a:pt x="20026" y="108624"/>
                    <a:pt x="20296" y="108332"/>
                    <a:pt x="20888" y="107982"/>
                  </a:cubicBezTo>
                  <a:cubicBezTo>
                    <a:pt x="22072" y="107982"/>
                    <a:pt x="22072" y="107982"/>
                    <a:pt x="22072" y="107982"/>
                  </a:cubicBezTo>
                  <a:cubicBezTo>
                    <a:pt x="22072" y="109324"/>
                    <a:pt x="22395" y="110257"/>
                    <a:pt x="22987" y="111541"/>
                  </a:cubicBezTo>
                  <a:cubicBezTo>
                    <a:pt x="20888" y="112532"/>
                    <a:pt x="19703" y="112532"/>
                    <a:pt x="17335" y="112532"/>
                  </a:cubicBezTo>
                  <a:cubicBezTo>
                    <a:pt x="17012" y="112532"/>
                    <a:pt x="16742" y="112532"/>
                    <a:pt x="16096" y="112532"/>
                  </a:cubicBezTo>
                  <a:cubicBezTo>
                    <a:pt x="15504" y="112824"/>
                    <a:pt x="15235" y="113524"/>
                    <a:pt x="14643" y="113524"/>
                  </a:cubicBezTo>
                  <a:cubicBezTo>
                    <a:pt x="13728" y="113524"/>
                    <a:pt x="13458" y="112182"/>
                    <a:pt x="12220" y="112182"/>
                  </a:cubicBezTo>
                  <a:cubicBezTo>
                    <a:pt x="11628" y="112182"/>
                    <a:pt x="11359" y="112532"/>
                    <a:pt x="10444" y="112824"/>
                  </a:cubicBezTo>
                  <a:cubicBezTo>
                    <a:pt x="7752" y="113524"/>
                    <a:pt x="6298" y="115099"/>
                    <a:pt x="3283" y="115099"/>
                  </a:cubicBezTo>
                  <a:cubicBezTo>
                    <a:pt x="1184" y="115099"/>
                    <a:pt x="0" y="112532"/>
                    <a:pt x="0" y="110257"/>
                  </a:cubicBezTo>
                  <a:cubicBezTo>
                    <a:pt x="0" y="109965"/>
                    <a:pt x="592" y="109615"/>
                    <a:pt x="592" y="109324"/>
                  </a:cubicBezTo>
                  <a:close/>
                  <a:moveTo>
                    <a:pt x="23903" y="109615"/>
                  </a:moveTo>
                  <a:lnTo>
                    <a:pt x="23903" y="109615"/>
                  </a:lnTo>
                  <a:cubicBezTo>
                    <a:pt x="26271" y="109615"/>
                    <a:pt x="27779" y="109965"/>
                    <a:pt x="30417" y="109965"/>
                  </a:cubicBezTo>
                  <a:cubicBezTo>
                    <a:pt x="33109" y="109965"/>
                    <a:pt x="34616" y="109324"/>
                    <a:pt x="36985" y="109324"/>
                  </a:cubicBezTo>
                  <a:cubicBezTo>
                    <a:pt x="40269" y="109324"/>
                    <a:pt x="41776" y="109615"/>
                    <a:pt x="45060" y="110257"/>
                  </a:cubicBezTo>
                  <a:cubicBezTo>
                    <a:pt x="45060" y="110899"/>
                    <a:pt x="45060" y="110899"/>
                    <a:pt x="45060" y="110899"/>
                  </a:cubicBezTo>
                  <a:cubicBezTo>
                    <a:pt x="42099" y="112182"/>
                    <a:pt x="40269" y="112532"/>
                    <a:pt x="36985" y="112532"/>
                  </a:cubicBezTo>
                  <a:cubicBezTo>
                    <a:pt x="36123" y="112532"/>
                    <a:pt x="35531" y="112182"/>
                    <a:pt x="34347" y="112182"/>
                  </a:cubicBezTo>
                  <a:cubicBezTo>
                    <a:pt x="33701" y="112182"/>
                    <a:pt x="33432" y="112824"/>
                    <a:pt x="32839" y="112824"/>
                  </a:cubicBezTo>
                  <a:cubicBezTo>
                    <a:pt x="30740" y="113174"/>
                    <a:pt x="29555" y="113524"/>
                    <a:pt x="27187" y="113524"/>
                  </a:cubicBezTo>
                  <a:cubicBezTo>
                    <a:pt x="26541" y="113524"/>
                    <a:pt x="26271" y="113524"/>
                    <a:pt x="25679" y="113174"/>
                  </a:cubicBezTo>
                  <a:cubicBezTo>
                    <a:pt x="25356" y="112824"/>
                    <a:pt x="25356" y="112182"/>
                    <a:pt x="25087" y="111891"/>
                  </a:cubicBezTo>
                  <a:cubicBezTo>
                    <a:pt x="24764" y="111541"/>
                    <a:pt x="24172" y="111891"/>
                    <a:pt x="23580" y="111891"/>
                  </a:cubicBezTo>
                  <a:cubicBezTo>
                    <a:pt x="23903" y="109615"/>
                    <a:pt x="23903" y="109615"/>
                    <a:pt x="23903" y="109615"/>
                  </a:cubicBezTo>
                  <a:close/>
                  <a:moveTo>
                    <a:pt x="35208" y="118016"/>
                  </a:moveTo>
                  <a:lnTo>
                    <a:pt x="35208" y="118016"/>
                  </a:lnTo>
                  <a:cubicBezTo>
                    <a:pt x="35208" y="119008"/>
                    <a:pt x="35208" y="119941"/>
                    <a:pt x="36123" y="119941"/>
                  </a:cubicBezTo>
                  <a:cubicBezTo>
                    <a:pt x="36985" y="119941"/>
                    <a:pt x="36985" y="119008"/>
                    <a:pt x="37308" y="118016"/>
                  </a:cubicBezTo>
                  <a:cubicBezTo>
                    <a:pt x="37577" y="117374"/>
                    <a:pt x="38223" y="116733"/>
                    <a:pt x="38223" y="116091"/>
                  </a:cubicBezTo>
                  <a:cubicBezTo>
                    <a:pt x="38223" y="114807"/>
                    <a:pt x="37577" y="113816"/>
                    <a:pt x="36716" y="114166"/>
                  </a:cubicBezTo>
                  <a:cubicBezTo>
                    <a:pt x="36123" y="114166"/>
                    <a:pt x="35800" y="114457"/>
                    <a:pt x="35800" y="114807"/>
                  </a:cubicBezTo>
                  <a:cubicBezTo>
                    <a:pt x="35208" y="116091"/>
                    <a:pt x="35208" y="116733"/>
                    <a:pt x="35208" y="118016"/>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56" name="Shape 3256"/>
            <p:cNvSpPr/>
            <p:nvPr/>
          </p:nvSpPr>
          <p:spPr>
            <a:xfrm>
              <a:off x="21425093" y="3932239"/>
              <a:ext cx="1400083" cy="854074"/>
            </a:xfrm>
            <a:custGeom>
              <a:avLst/>
              <a:gdLst/>
              <a:ahLst/>
              <a:cxnLst/>
              <a:rect l="0" t="0" r="0" b="0"/>
              <a:pathLst>
                <a:path w="120000" h="120000" extrusionOk="0">
                  <a:moveTo>
                    <a:pt x="91071" y="61643"/>
                  </a:moveTo>
                  <a:lnTo>
                    <a:pt x="91071" y="61643"/>
                  </a:lnTo>
                  <a:cubicBezTo>
                    <a:pt x="91071" y="62756"/>
                    <a:pt x="91410" y="63312"/>
                    <a:pt x="91410" y="64171"/>
                  </a:cubicBezTo>
                  <a:cubicBezTo>
                    <a:pt x="91410" y="65587"/>
                    <a:pt x="91256" y="66144"/>
                    <a:pt x="91256" y="67256"/>
                  </a:cubicBezTo>
                  <a:cubicBezTo>
                    <a:pt x="91781" y="67509"/>
                    <a:pt x="92120" y="67509"/>
                    <a:pt x="92613" y="68065"/>
                  </a:cubicBezTo>
                  <a:cubicBezTo>
                    <a:pt x="92952" y="67509"/>
                    <a:pt x="92952" y="66953"/>
                    <a:pt x="92952" y="66396"/>
                  </a:cubicBezTo>
                  <a:cubicBezTo>
                    <a:pt x="92952" y="64981"/>
                    <a:pt x="92613" y="64171"/>
                    <a:pt x="92274" y="62756"/>
                  </a:cubicBezTo>
                  <a:cubicBezTo>
                    <a:pt x="91935" y="62199"/>
                    <a:pt x="92120" y="61643"/>
                    <a:pt x="91935" y="61087"/>
                  </a:cubicBezTo>
                  <a:cubicBezTo>
                    <a:pt x="91781" y="60227"/>
                    <a:pt x="91071" y="61087"/>
                    <a:pt x="91071" y="61643"/>
                  </a:cubicBezTo>
                  <a:close/>
                  <a:moveTo>
                    <a:pt x="98103" y="54058"/>
                  </a:moveTo>
                  <a:lnTo>
                    <a:pt x="98103" y="54058"/>
                  </a:lnTo>
                  <a:cubicBezTo>
                    <a:pt x="97918" y="53805"/>
                    <a:pt x="97918" y="53805"/>
                    <a:pt x="97733" y="53805"/>
                  </a:cubicBezTo>
                  <a:cubicBezTo>
                    <a:pt x="97393" y="53805"/>
                    <a:pt x="97393" y="53805"/>
                    <a:pt x="97393" y="53805"/>
                  </a:cubicBezTo>
                  <a:cubicBezTo>
                    <a:pt x="97239" y="55777"/>
                    <a:pt x="96715" y="56586"/>
                    <a:pt x="96376" y="58255"/>
                  </a:cubicBezTo>
                  <a:cubicBezTo>
                    <a:pt x="96037" y="59115"/>
                    <a:pt x="96222" y="59974"/>
                    <a:pt x="95882" y="61087"/>
                  </a:cubicBezTo>
                  <a:cubicBezTo>
                    <a:pt x="95697" y="61643"/>
                    <a:pt x="95358" y="61643"/>
                    <a:pt x="94834" y="61643"/>
                  </a:cubicBezTo>
                  <a:cubicBezTo>
                    <a:pt x="94834" y="64171"/>
                    <a:pt x="93477" y="74538"/>
                    <a:pt x="95173" y="64981"/>
                  </a:cubicBezTo>
                  <a:cubicBezTo>
                    <a:pt x="95358" y="64424"/>
                    <a:pt x="95173" y="64171"/>
                    <a:pt x="95358" y="63615"/>
                  </a:cubicBezTo>
                  <a:cubicBezTo>
                    <a:pt x="95512" y="62756"/>
                    <a:pt x="96037" y="62503"/>
                    <a:pt x="96376" y="61643"/>
                  </a:cubicBezTo>
                  <a:cubicBezTo>
                    <a:pt x="96715" y="60783"/>
                    <a:pt x="97239" y="60530"/>
                    <a:pt x="97393" y="59671"/>
                  </a:cubicBezTo>
                  <a:cubicBezTo>
                    <a:pt x="97918" y="58255"/>
                    <a:pt x="97918" y="57142"/>
                    <a:pt x="98103" y="55777"/>
                  </a:cubicBezTo>
                  <a:cubicBezTo>
                    <a:pt x="98103" y="55170"/>
                    <a:pt x="98257" y="54614"/>
                    <a:pt x="98103" y="54058"/>
                  </a:cubicBezTo>
                  <a:close/>
                  <a:moveTo>
                    <a:pt x="117563" y="59418"/>
                  </a:moveTo>
                  <a:lnTo>
                    <a:pt x="117563" y="59418"/>
                  </a:lnTo>
                  <a:cubicBezTo>
                    <a:pt x="117563" y="57142"/>
                    <a:pt x="117563" y="57142"/>
                    <a:pt x="117563" y="57142"/>
                  </a:cubicBezTo>
                  <a:cubicBezTo>
                    <a:pt x="117070" y="57142"/>
                    <a:pt x="116885" y="56890"/>
                    <a:pt x="116545" y="56586"/>
                  </a:cubicBezTo>
                  <a:cubicBezTo>
                    <a:pt x="115528" y="56890"/>
                    <a:pt x="115528" y="56890"/>
                    <a:pt x="115528" y="56890"/>
                  </a:cubicBezTo>
                  <a:cubicBezTo>
                    <a:pt x="115343" y="58002"/>
                    <a:pt x="115528" y="58862"/>
                    <a:pt x="115003" y="59418"/>
                  </a:cubicBezTo>
                  <a:cubicBezTo>
                    <a:pt x="114849" y="59418"/>
                    <a:pt x="114510" y="59418"/>
                    <a:pt x="114510" y="59974"/>
                  </a:cubicBezTo>
                  <a:cubicBezTo>
                    <a:pt x="113986" y="61087"/>
                    <a:pt x="113986" y="62756"/>
                    <a:pt x="113122" y="62756"/>
                  </a:cubicBezTo>
                  <a:cubicBezTo>
                    <a:pt x="112968" y="62756"/>
                    <a:pt x="112783" y="62199"/>
                    <a:pt x="112444" y="62199"/>
                  </a:cubicBezTo>
                  <a:cubicBezTo>
                    <a:pt x="111765" y="62199"/>
                    <a:pt x="111765" y="62199"/>
                    <a:pt x="111765" y="62199"/>
                  </a:cubicBezTo>
                  <a:cubicBezTo>
                    <a:pt x="111765" y="63312"/>
                    <a:pt x="111765" y="63312"/>
                    <a:pt x="111765" y="63312"/>
                  </a:cubicBezTo>
                  <a:cubicBezTo>
                    <a:pt x="111765" y="64981"/>
                    <a:pt x="113801" y="64171"/>
                    <a:pt x="113801" y="65840"/>
                  </a:cubicBezTo>
                  <a:cubicBezTo>
                    <a:pt x="113801" y="66144"/>
                    <a:pt x="113307" y="66144"/>
                    <a:pt x="113307" y="66396"/>
                  </a:cubicBezTo>
                  <a:cubicBezTo>
                    <a:pt x="113307" y="67256"/>
                    <a:pt x="112968" y="67509"/>
                    <a:pt x="112968" y="68369"/>
                  </a:cubicBezTo>
                  <a:cubicBezTo>
                    <a:pt x="112968" y="68621"/>
                    <a:pt x="113122" y="68925"/>
                    <a:pt x="113122" y="69228"/>
                  </a:cubicBezTo>
                  <a:cubicBezTo>
                    <a:pt x="113122" y="70037"/>
                    <a:pt x="112444" y="70341"/>
                    <a:pt x="112444" y="71150"/>
                  </a:cubicBezTo>
                  <a:cubicBezTo>
                    <a:pt x="112444" y="72010"/>
                    <a:pt x="112968" y="72313"/>
                    <a:pt x="113307" y="73122"/>
                  </a:cubicBezTo>
                  <a:cubicBezTo>
                    <a:pt x="113646" y="73678"/>
                    <a:pt x="114140" y="73982"/>
                    <a:pt x="114664" y="74538"/>
                  </a:cubicBezTo>
                  <a:cubicBezTo>
                    <a:pt x="115343" y="75094"/>
                    <a:pt x="115682" y="75347"/>
                    <a:pt x="116391" y="75954"/>
                  </a:cubicBezTo>
                  <a:cubicBezTo>
                    <a:pt x="116730" y="76207"/>
                    <a:pt x="116885" y="76763"/>
                    <a:pt x="117409" y="76763"/>
                  </a:cubicBezTo>
                  <a:cubicBezTo>
                    <a:pt x="117748" y="76763"/>
                    <a:pt x="117902" y="76510"/>
                    <a:pt x="118087" y="76207"/>
                  </a:cubicBezTo>
                  <a:cubicBezTo>
                    <a:pt x="118427" y="75651"/>
                    <a:pt x="118766" y="75094"/>
                    <a:pt x="118766" y="74235"/>
                  </a:cubicBezTo>
                  <a:cubicBezTo>
                    <a:pt x="118766" y="73678"/>
                    <a:pt x="118612" y="73426"/>
                    <a:pt x="118612" y="72869"/>
                  </a:cubicBezTo>
                  <a:cubicBezTo>
                    <a:pt x="118612" y="72313"/>
                    <a:pt x="118766" y="72010"/>
                    <a:pt x="118766" y="71706"/>
                  </a:cubicBezTo>
                  <a:cubicBezTo>
                    <a:pt x="118766" y="70037"/>
                    <a:pt x="117902" y="69785"/>
                    <a:pt x="117409" y="68369"/>
                  </a:cubicBezTo>
                  <a:cubicBezTo>
                    <a:pt x="117563" y="68065"/>
                    <a:pt x="117563" y="68065"/>
                    <a:pt x="117563" y="68065"/>
                  </a:cubicBezTo>
                  <a:cubicBezTo>
                    <a:pt x="117902" y="68065"/>
                    <a:pt x="118242" y="68369"/>
                    <a:pt x="118612" y="68065"/>
                  </a:cubicBezTo>
                  <a:cubicBezTo>
                    <a:pt x="118951" y="67509"/>
                    <a:pt x="118766" y="66953"/>
                    <a:pt x="118766" y="66396"/>
                  </a:cubicBezTo>
                  <a:cubicBezTo>
                    <a:pt x="118766" y="65587"/>
                    <a:pt x="118242" y="65587"/>
                    <a:pt x="118242" y="64728"/>
                  </a:cubicBezTo>
                  <a:cubicBezTo>
                    <a:pt x="118242" y="63615"/>
                    <a:pt x="118612" y="62756"/>
                    <a:pt x="118612" y="61643"/>
                  </a:cubicBezTo>
                  <a:cubicBezTo>
                    <a:pt x="118612" y="60783"/>
                    <a:pt x="117563" y="61087"/>
                    <a:pt x="117563" y="59974"/>
                  </a:cubicBezTo>
                  <a:lnTo>
                    <a:pt x="117563" y="59418"/>
                  </a:lnTo>
                  <a:close/>
                  <a:moveTo>
                    <a:pt x="111765" y="69481"/>
                  </a:moveTo>
                  <a:lnTo>
                    <a:pt x="111765" y="69481"/>
                  </a:lnTo>
                  <a:cubicBezTo>
                    <a:pt x="111765" y="69785"/>
                    <a:pt x="111765" y="70037"/>
                    <a:pt x="111765" y="70341"/>
                  </a:cubicBezTo>
                  <a:cubicBezTo>
                    <a:pt x="111765" y="71453"/>
                    <a:pt x="112289" y="72313"/>
                    <a:pt x="112783" y="73426"/>
                  </a:cubicBezTo>
                  <a:cubicBezTo>
                    <a:pt x="113122" y="73982"/>
                    <a:pt x="113801" y="74235"/>
                    <a:pt x="113801" y="75094"/>
                  </a:cubicBezTo>
                  <a:cubicBezTo>
                    <a:pt x="113801" y="75347"/>
                    <a:pt x="113646" y="75347"/>
                    <a:pt x="113646" y="75651"/>
                  </a:cubicBezTo>
                  <a:cubicBezTo>
                    <a:pt x="113122" y="75094"/>
                    <a:pt x="112783" y="74791"/>
                    <a:pt x="112104" y="73982"/>
                  </a:cubicBezTo>
                  <a:cubicBezTo>
                    <a:pt x="111919" y="73982"/>
                    <a:pt x="111580" y="73982"/>
                    <a:pt x="111426" y="73426"/>
                  </a:cubicBezTo>
                  <a:cubicBezTo>
                    <a:pt x="111426" y="73122"/>
                    <a:pt x="111426" y="72869"/>
                    <a:pt x="111426" y="72869"/>
                  </a:cubicBezTo>
                  <a:cubicBezTo>
                    <a:pt x="111241" y="72010"/>
                    <a:pt x="110747" y="72010"/>
                    <a:pt x="110747" y="71453"/>
                  </a:cubicBezTo>
                  <a:cubicBezTo>
                    <a:pt x="110562" y="70897"/>
                    <a:pt x="110562" y="70594"/>
                    <a:pt x="110562" y="70037"/>
                  </a:cubicBezTo>
                  <a:cubicBezTo>
                    <a:pt x="110562" y="69785"/>
                    <a:pt x="110562" y="69481"/>
                    <a:pt x="110747" y="69228"/>
                  </a:cubicBezTo>
                  <a:cubicBezTo>
                    <a:pt x="110902" y="69481"/>
                    <a:pt x="111087" y="69785"/>
                    <a:pt x="111426" y="69785"/>
                  </a:cubicBezTo>
                  <a:cubicBezTo>
                    <a:pt x="111580" y="69785"/>
                    <a:pt x="111580" y="69785"/>
                    <a:pt x="111765" y="69481"/>
                  </a:cubicBezTo>
                  <a:close/>
                  <a:moveTo>
                    <a:pt x="113801" y="76207"/>
                  </a:moveTo>
                  <a:lnTo>
                    <a:pt x="113801" y="76207"/>
                  </a:lnTo>
                  <a:cubicBezTo>
                    <a:pt x="113801" y="75347"/>
                    <a:pt x="114664" y="74791"/>
                    <a:pt x="115003" y="75347"/>
                  </a:cubicBezTo>
                  <a:cubicBezTo>
                    <a:pt x="115528" y="75651"/>
                    <a:pt x="115528" y="76510"/>
                    <a:pt x="116021" y="77067"/>
                  </a:cubicBezTo>
                  <a:cubicBezTo>
                    <a:pt x="116391" y="77319"/>
                    <a:pt x="116885" y="77623"/>
                    <a:pt x="116885" y="78179"/>
                  </a:cubicBezTo>
                  <a:cubicBezTo>
                    <a:pt x="116885" y="79039"/>
                    <a:pt x="116545" y="80151"/>
                    <a:pt x="116021" y="80151"/>
                  </a:cubicBezTo>
                  <a:cubicBezTo>
                    <a:pt x="115528" y="80151"/>
                    <a:pt x="115528" y="79039"/>
                    <a:pt x="115188" y="78432"/>
                  </a:cubicBezTo>
                  <a:cubicBezTo>
                    <a:pt x="114849" y="77319"/>
                    <a:pt x="113801" y="77623"/>
                    <a:pt x="113801" y="76207"/>
                  </a:cubicBezTo>
                  <a:close/>
                  <a:moveTo>
                    <a:pt x="110223" y="72869"/>
                  </a:moveTo>
                  <a:lnTo>
                    <a:pt x="110223" y="72869"/>
                  </a:lnTo>
                  <a:cubicBezTo>
                    <a:pt x="110902" y="73678"/>
                    <a:pt x="111426" y="73982"/>
                    <a:pt x="112104" y="74791"/>
                  </a:cubicBezTo>
                  <a:cubicBezTo>
                    <a:pt x="112629" y="75651"/>
                    <a:pt x="112629" y="76510"/>
                    <a:pt x="113122" y="77319"/>
                  </a:cubicBezTo>
                  <a:cubicBezTo>
                    <a:pt x="113461" y="78179"/>
                    <a:pt x="114140" y="77876"/>
                    <a:pt x="114510" y="78735"/>
                  </a:cubicBezTo>
                  <a:cubicBezTo>
                    <a:pt x="114849" y="79292"/>
                    <a:pt x="114849" y="79848"/>
                    <a:pt x="115003" y="80404"/>
                  </a:cubicBezTo>
                  <a:cubicBezTo>
                    <a:pt x="115188" y="81264"/>
                    <a:pt x="115343" y="81517"/>
                    <a:pt x="115343" y="82073"/>
                  </a:cubicBezTo>
                  <a:cubicBezTo>
                    <a:pt x="115343" y="83792"/>
                    <a:pt x="113986" y="83792"/>
                    <a:pt x="113646" y="85461"/>
                  </a:cubicBezTo>
                  <a:cubicBezTo>
                    <a:pt x="113307" y="87130"/>
                    <a:pt x="112629" y="88546"/>
                    <a:pt x="111580" y="88546"/>
                  </a:cubicBezTo>
                  <a:cubicBezTo>
                    <a:pt x="111241" y="88546"/>
                    <a:pt x="111241" y="88546"/>
                    <a:pt x="110902" y="88546"/>
                  </a:cubicBezTo>
                  <a:cubicBezTo>
                    <a:pt x="110902" y="87433"/>
                    <a:pt x="110902" y="87433"/>
                    <a:pt x="110902" y="87433"/>
                  </a:cubicBezTo>
                  <a:cubicBezTo>
                    <a:pt x="110408" y="87433"/>
                    <a:pt x="110223" y="87130"/>
                    <a:pt x="109699" y="87130"/>
                  </a:cubicBezTo>
                  <a:cubicBezTo>
                    <a:pt x="109699" y="86321"/>
                    <a:pt x="109699" y="86321"/>
                    <a:pt x="109699" y="86321"/>
                  </a:cubicBezTo>
                  <a:cubicBezTo>
                    <a:pt x="109884" y="85158"/>
                    <a:pt x="109884" y="85158"/>
                    <a:pt x="109884" y="85158"/>
                  </a:cubicBezTo>
                  <a:cubicBezTo>
                    <a:pt x="109884" y="83236"/>
                    <a:pt x="109884" y="83236"/>
                    <a:pt x="109884" y="83236"/>
                  </a:cubicBezTo>
                  <a:cubicBezTo>
                    <a:pt x="109884" y="82376"/>
                    <a:pt x="110038" y="82073"/>
                    <a:pt x="110038" y="81264"/>
                  </a:cubicBezTo>
                  <a:cubicBezTo>
                    <a:pt x="110038" y="79595"/>
                    <a:pt x="110038" y="79595"/>
                    <a:pt x="110038" y="79595"/>
                  </a:cubicBezTo>
                  <a:cubicBezTo>
                    <a:pt x="110562" y="79595"/>
                    <a:pt x="110747" y="79595"/>
                    <a:pt x="111087" y="79292"/>
                  </a:cubicBezTo>
                  <a:cubicBezTo>
                    <a:pt x="111087" y="78735"/>
                    <a:pt x="110747" y="78735"/>
                    <a:pt x="110747" y="78179"/>
                  </a:cubicBezTo>
                  <a:cubicBezTo>
                    <a:pt x="110747" y="77067"/>
                    <a:pt x="110562" y="76510"/>
                    <a:pt x="110562" y="75651"/>
                  </a:cubicBezTo>
                  <a:cubicBezTo>
                    <a:pt x="110408" y="74791"/>
                    <a:pt x="110038" y="74235"/>
                    <a:pt x="110038" y="73122"/>
                  </a:cubicBezTo>
                  <a:cubicBezTo>
                    <a:pt x="110038" y="73122"/>
                    <a:pt x="110038" y="72869"/>
                    <a:pt x="110223" y="72869"/>
                  </a:cubicBezTo>
                  <a:close/>
                  <a:moveTo>
                    <a:pt x="117070" y="85158"/>
                  </a:moveTo>
                  <a:lnTo>
                    <a:pt x="117070" y="85158"/>
                  </a:lnTo>
                  <a:cubicBezTo>
                    <a:pt x="117224" y="85461"/>
                    <a:pt x="117409" y="85461"/>
                    <a:pt x="117563" y="85461"/>
                  </a:cubicBezTo>
                  <a:cubicBezTo>
                    <a:pt x="118427" y="85461"/>
                    <a:pt x="118427" y="83489"/>
                    <a:pt x="118427" y="82073"/>
                  </a:cubicBezTo>
                  <a:cubicBezTo>
                    <a:pt x="118427" y="81517"/>
                    <a:pt x="117748" y="82073"/>
                    <a:pt x="117748" y="82680"/>
                  </a:cubicBezTo>
                  <a:cubicBezTo>
                    <a:pt x="117563" y="82932"/>
                    <a:pt x="117563" y="83236"/>
                    <a:pt x="117563" y="83792"/>
                  </a:cubicBezTo>
                  <a:cubicBezTo>
                    <a:pt x="117563" y="84045"/>
                    <a:pt x="117224" y="83792"/>
                    <a:pt x="117070" y="84348"/>
                  </a:cubicBezTo>
                  <a:cubicBezTo>
                    <a:pt x="117070" y="84601"/>
                    <a:pt x="117070" y="84905"/>
                    <a:pt x="117070" y="85158"/>
                  </a:cubicBezTo>
                  <a:close/>
                  <a:moveTo>
                    <a:pt x="119784" y="78179"/>
                  </a:moveTo>
                  <a:lnTo>
                    <a:pt x="119784" y="78179"/>
                  </a:lnTo>
                  <a:lnTo>
                    <a:pt x="119629" y="78179"/>
                  </a:lnTo>
                  <a:cubicBezTo>
                    <a:pt x="119290" y="78179"/>
                    <a:pt x="119290" y="78735"/>
                    <a:pt x="119290" y="79292"/>
                  </a:cubicBezTo>
                  <a:cubicBezTo>
                    <a:pt x="119290" y="80151"/>
                    <a:pt x="119444" y="80404"/>
                    <a:pt x="119290" y="81264"/>
                  </a:cubicBezTo>
                  <a:cubicBezTo>
                    <a:pt x="119444" y="81264"/>
                    <a:pt x="119444" y="81264"/>
                    <a:pt x="119444" y="81264"/>
                  </a:cubicBezTo>
                  <a:cubicBezTo>
                    <a:pt x="119969" y="80404"/>
                    <a:pt x="119784" y="79292"/>
                    <a:pt x="119784" y="78179"/>
                  </a:cubicBezTo>
                  <a:close/>
                  <a:moveTo>
                    <a:pt x="41356" y="115701"/>
                  </a:moveTo>
                  <a:lnTo>
                    <a:pt x="41356" y="115701"/>
                  </a:lnTo>
                  <a:cubicBezTo>
                    <a:pt x="41171" y="116005"/>
                    <a:pt x="41171" y="116308"/>
                    <a:pt x="41171" y="116561"/>
                  </a:cubicBezTo>
                  <a:cubicBezTo>
                    <a:pt x="41696" y="117117"/>
                    <a:pt x="42035" y="116561"/>
                    <a:pt x="42559" y="116864"/>
                  </a:cubicBezTo>
                  <a:cubicBezTo>
                    <a:pt x="42898" y="117117"/>
                    <a:pt x="42898" y="117673"/>
                    <a:pt x="43238" y="117673"/>
                  </a:cubicBezTo>
                  <a:cubicBezTo>
                    <a:pt x="43577" y="117673"/>
                    <a:pt x="43577" y="117117"/>
                    <a:pt x="43577" y="116561"/>
                  </a:cubicBezTo>
                  <a:cubicBezTo>
                    <a:pt x="43577" y="115145"/>
                    <a:pt x="42189" y="115701"/>
                    <a:pt x="41356" y="115701"/>
                  </a:cubicBezTo>
                  <a:close/>
                  <a:moveTo>
                    <a:pt x="51441" y="107610"/>
                  </a:moveTo>
                  <a:lnTo>
                    <a:pt x="51441" y="107610"/>
                  </a:lnTo>
                  <a:cubicBezTo>
                    <a:pt x="51102" y="107610"/>
                    <a:pt x="50763" y="108419"/>
                    <a:pt x="50763" y="108975"/>
                  </a:cubicBezTo>
                  <a:cubicBezTo>
                    <a:pt x="50763" y="110139"/>
                    <a:pt x="51256" y="110391"/>
                    <a:pt x="51781" y="110948"/>
                  </a:cubicBezTo>
                  <a:cubicBezTo>
                    <a:pt x="52274" y="112060"/>
                    <a:pt x="52613" y="113223"/>
                    <a:pt x="53477" y="113223"/>
                  </a:cubicBezTo>
                  <a:cubicBezTo>
                    <a:pt x="53662" y="111807"/>
                    <a:pt x="54494" y="111504"/>
                    <a:pt x="54494" y="109835"/>
                  </a:cubicBezTo>
                  <a:cubicBezTo>
                    <a:pt x="54494" y="108975"/>
                    <a:pt x="54340" y="108723"/>
                    <a:pt x="54155" y="107610"/>
                  </a:cubicBezTo>
                  <a:cubicBezTo>
                    <a:pt x="51441" y="107610"/>
                    <a:pt x="51441" y="107610"/>
                    <a:pt x="51441" y="107610"/>
                  </a:cubicBezTo>
                  <a:close/>
                  <a:moveTo>
                    <a:pt x="37070" y="93046"/>
                  </a:moveTo>
                  <a:lnTo>
                    <a:pt x="37070" y="93046"/>
                  </a:lnTo>
                  <a:cubicBezTo>
                    <a:pt x="37070" y="93603"/>
                    <a:pt x="37070" y="93603"/>
                    <a:pt x="37070" y="93603"/>
                  </a:cubicBezTo>
                  <a:cubicBezTo>
                    <a:pt x="37748" y="93855"/>
                    <a:pt x="37933" y="94715"/>
                    <a:pt x="38457" y="95271"/>
                  </a:cubicBezTo>
                  <a:cubicBezTo>
                    <a:pt x="38612" y="94412"/>
                    <a:pt x="38612" y="93603"/>
                    <a:pt x="38951" y="92743"/>
                  </a:cubicBezTo>
                  <a:cubicBezTo>
                    <a:pt x="38612" y="92490"/>
                    <a:pt x="38612" y="91883"/>
                    <a:pt x="38272" y="91630"/>
                  </a:cubicBezTo>
                  <a:cubicBezTo>
                    <a:pt x="37933" y="91630"/>
                    <a:pt x="37933" y="92187"/>
                    <a:pt x="37748" y="92187"/>
                  </a:cubicBezTo>
                  <a:cubicBezTo>
                    <a:pt x="37409" y="92490"/>
                    <a:pt x="37255" y="92743"/>
                    <a:pt x="37070" y="93046"/>
                  </a:cubicBezTo>
                  <a:close/>
                  <a:moveTo>
                    <a:pt x="69545" y="99469"/>
                  </a:moveTo>
                  <a:lnTo>
                    <a:pt x="69545" y="99469"/>
                  </a:lnTo>
                  <a:cubicBezTo>
                    <a:pt x="69545" y="100328"/>
                    <a:pt x="69545" y="100328"/>
                    <a:pt x="69545" y="100328"/>
                  </a:cubicBezTo>
                  <a:cubicBezTo>
                    <a:pt x="69545" y="100884"/>
                    <a:pt x="69884" y="101441"/>
                    <a:pt x="70223" y="101441"/>
                  </a:cubicBezTo>
                  <a:cubicBezTo>
                    <a:pt x="70408" y="101441"/>
                    <a:pt x="70408" y="101137"/>
                    <a:pt x="70747" y="100884"/>
                  </a:cubicBezTo>
                  <a:cubicBezTo>
                    <a:pt x="71087" y="100581"/>
                    <a:pt x="71426" y="100328"/>
                    <a:pt x="71611" y="99469"/>
                  </a:cubicBezTo>
                  <a:cubicBezTo>
                    <a:pt x="71611" y="99216"/>
                    <a:pt x="71611" y="99216"/>
                    <a:pt x="71611" y="99216"/>
                  </a:cubicBezTo>
                  <a:cubicBezTo>
                    <a:pt x="70747" y="98912"/>
                    <a:pt x="70408" y="99469"/>
                    <a:pt x="69545" y="99469"/>
                  </a:cubicBezTo>
                  <a:close/>
                  <a:moveTo>
                    <a:pt x="69884" y="105082"/>
                  </a:moveTo>
                  <a:lnTo>
                    <a:pt x="69884" y="105082"/>
                  </a:lnTo>
                  <a:cubicBezTo>
                    <a:pt x="68681" y="105082"/>
                    <a:pt x="68681" y="105082"/>
                    <a:pt x="68681" y="105082"/>
                  </a:cubicBezTo>
                  <a:cubicBezTo>
                    <a:pt x="68681" y="105335"/>
                    <a:pt x="68681" y="105638"/>
                    <a:pt x="68681" y="105941"/>
                  </a:cubicBezTo>
                  <a:cubicBezTo>
                    <a:pt x="68681" y="106498"/>
                    <a:pt x="68681" y="107054"/>
                    <a:pt x="68866" y="107054"/>
                  </a:cubicBezTo>
                  <a:cubicBezTo>
                    <a:pt x="69545" y="107054"/>
                    <a:pt x="70069" y="106194"/>
                    <a:pt x="70408" y="105335"/>
                  </a:cubicBezTo>
                  <a:cubicBezTo>
                    <a:pt x="70223" y="105082"/>
                    <a:pt x="70069" y="105082"/>
                    <a:pt x="69884" y="105082"/>
                  </a:cubicBezTo>
                  <a:close/>
                  <a:moveTo>
                    <a:pt x="69730" y="114032"/>
                  </a:moveTo>
                  <a:lnTo>
                    <a:pt x="69730" y="114032"/>
                  </a:lnTo>
                  <a:cubicBezTo>
                    <a:pt x="69390" y="114589"/>
                    <a:pt x="68527" y="114589"/>
                    <a:pt x="68527" y="115701"/>
                  </a:cubicBezTo>
                  <a:cubicBezTo>
                    <a:pt x="68527" y="116005"/>
                    <a:pt x="68527" y="116308"/>
                    <a:pt x="68342" y="116561"/>
                  </a:cubicBezTo>
                  <a:cubicBezTo>
                    <a:pt x="68681" y="116864"/>
                    <a:pt x="68681" y="117117"/>
                    <a:pt x="69020" y="117117"/>
                  </a:cubicBezTo>
                  <a:cubicBezTo>
                    <a:pt x="69730" y="117117"/>
                    <a:pt x="69884" y="116561"/>
                    <a:pt x="70562" y="116005"/>
                  </a:cubicBezTo>
                  <a:cubicBezTo>
                    <a:pt x="70747" y="116005"/>
                    <a:pt x="71272" y="115701"/>
                    <a:pt x="71272" y="115145"/>
                  </a:cubicBezTo>
                  <a:cubicBezTo>
                    <a:pt x="71272" y="114589"/>
                    <a:pt x="70902" y="114589"/>
                    <a:pt x="70747" y="114589"/>
                  </a:cubicBezTo>
                  <a:cubicBezTo>
                    <a:pt x="70408" y="114336"/>
                    <a:pt x="70069" y="113780"/>
                    <a:pt x="69730" y="114032"/>
                  </a:cubicBezTo>
                  <a:close/>
                  <a:moveTo>
                    <a:pt x="67663" y="117117"/>
                  </a:moveTo>
                  <a:lnTo>
                    <a:pt x="67663" y="117117"/>
                  </a:lnTo>
                  <a:cubicBezTo>
                    <a:pt x="67324" y="118230"/>
                    <a:pt x="66800" y="118786"/>
                    <a:pt x="66646" y="119949"/>
                  </a:cubicBezTo>
                  <a:cubicBezTo>
                    <a:pt x="67324" y="119646"/>
                    <a:pt x="68003" y="119089"/>
                    <a:pt x="68003" y="117977"/>
                  </a:cubicBezTo>
                  <a:cubicBezTo>
                    <a:pt x="68003" y="117673"/>
                    <a:pt x="68003" y="117420"/>
                    <a:pt x="68003" y="117117"/>
                  </a:cubicBezTo>
                  <a:cubicBezTo>
                    <a:pt x="67848" y="117117"/>
                    <a:pt x="67848" y="116864"/>
                    <a:pt x="67663" y="116864"/>
                  </a:cubicBezTo>
                  <a:cubicBezTo>
                    <a:pt x="67663" y="117117"/>
                    <a:pt x="67663" y="117117"/>
                    <a:pt x="67663" y="117117"/>
                  </a:cubicBezTo>
                  <a:close/>
                  <a:moveTo>
                    <a:pt x="81171" y="92743"/>
                  </a:moveTo>
                  <a:lnTo>
                    <a:pt x="81171" y="92743"/>
                  </a:lnTo>
                  <a:cubicBezTo>
                    <a:pt x="80493" y="93046"/>
                    <a:pt x="80154" y="93299"/>
                    <a:pt x="79475" y="93299"/>
                  </a:cubicBezTo>
                  <a:cubicBezTo>
                    <a:pt x="79475" y="93603"/>
                    <a:pt x="79475" y="93603"/>
                    <a:pt x="79475" y="93603"/>
                  </a:cubicBezTo>
                  <a:cubicBezTo>
                    <a:pt x="80832" y="94159"/>
                    <a:pt x="81326" y="94968"/>
                    <a:pt x="82374" y="96131"/>
                  </a:cubicBezTo>
                  <a:cubicBezTo>
                    <a:pt x="82374" y="95828"/>
                    <a:pt x="82374" y="95828"/>
                    <a:pt x="82374" y="95524"/>
                  </a:cubicBezTo>
                  <a:cubicBezTo>
                    <a:pt x="82374" y="94412"/>
                    <a:pt x="81850" y="92743"/>
                    <a:pt x="81171" y="92743"/>
                  </a:cubicBezTo>
                  <a:close/>
                  <a:moveTo>
                    <a:pt x="71765" y="104222"/>
                  </a:moveTo>
                  <a:lnTo>
                    <a:pt x="71765" y="104222"/>
                  </a:lnTo>
                  <a:cubicBezTo>
                    <a:pt x="71765" y="103413"/>
                    <a:pt x="72289" y="103109"/>
                    <a:pt x="72444" y="102250"/>
                  </a:cubicBezTo>
                  <a:cubicBezTo>
                    <a:pt x="72629" y="101137"/>
                    <a:pt x="72629" y="100328"/>
                    <a:pt x="73122" y="100025"/>
                  </a:cubicBezTo>
                  <a:cubicBezTo>
                    <a:pt x="73492" y="99772"/>
                    <a:pt x="73831" y="100025"/>
                    <a:pt x="74171" y="99469"/>
                  </a:cubicBezTo>
                  <a:cubicBezTo>
                    <a:pt x="74325" y="98912"/>
                    <a:pt x="74325" y="98053"/>
                    <a:pt x="74664" y="97800"/>
                  </a:cubicBezTo>
                  <a:cubicBezTo>
                    <a:pt x="75003" y="97496"/>
                    <a:pt x="75188" y="97800"/>
                    <a:pt x="75373" y="97496"/>
                  </a:cubicBezTo>
                  <a:cubicBezTo>
                    <a:pt x="75867" y="96940"/>
                    <a:pt x="75713" y="96131"/>
                    <a:pt x="76206" y="95271"/>
                  </a:cubicBezTo>
                  <a:cubicBezTo>
                    <a:pt x="76206" y="95271"/>
                    <a:pt x="76545" y="95271"/>
                    <a:pt x="76545" y="94968"/>
                  </a:cubicBezTo>
                  <a:cubicBezTo>
                    <a:pt x="76885" y="94412"/>
                    <a:pt x="76545" y="93603"/>
                    <a:pt x="76885" y="93299"/>
                  </a:cubicBezTo>
                  <a:cubicBezTo>
                    <a:pt x="77409" y="92743"/>
                    <a:pt x="77748" y="93046"/>
                    <a:pt x="78272" y="92743"/>
                  </a:cubicBezTo>
                  <a:cubicBezTo>
                    <a:pt x="78272" y="93299"/>
                    <a:pt x="78087" y="93603"/>
                    <a:pt x="78272" y="93855"/>
                  </a:cubicBezTo>
                  <a:cubicBezTo>
                    <a:pt x="78427" y="94159"/>
                    <a:pt x="78951" y="94159"/>
                    <a:pt x="78951" y="94715"/>
                  </a:cubicBezTo>
                  <a:cubicBezTo>
                    <a:pt x="78951" y="95524"/>
                    <a:pt x="77933" y="95271"/>
                    <a:pt x="77933" y="96384"/>
                  </a:cubicBezTo>
                  <a:cubicBezTo>
                    <a:pt x="77933" y="97496"/>
                    <a:pt x="77933" y="98053"/>
                    <a:pt x="78272" y="99216"/>
                  </a:cubicBezTo>
                  <a:lnTo>
                    <a:pt x="78427" y="99216"/>
                  </a:lnTo>
                  <a:cubicBezTo>
                    <a:pt x="78427" y="102250"/>
                    <a:pt x="77594" y="103413"/>
                    <a:pt x="76730" y="105941"/>
                  </a:cubicBezTo>
                  <a:cubicBezTo>
                    <a:pt x="76206" y="105941"/>
                    <a:pt x="76206" y="105941"/>
                    <a:pt x="76206" y="105941"/>
                  </a:cubicBezTo>
                  <a:cubicBezTo>
                    <a:pt x="76052" y="106194"/>
                    <a:pt x="75867" y="106498"/>
                    <a:pt x="75713" y="107054"/>
                  </a:cubicBezTo>
                  <a:cubicBezTo>
                    <a:pt x="75373" y="108166"/>
                    <a:pt x="75003" y="108419"/>
                    <a:pt x="74664" y="109582"/>
                  </a:cubicBezTo>
                  <a:cubicBezTo>
                    <a:pt x="74510" y="109835"/>
                    <a:pt x="74171" y="109835"/>
                    <a:pt x="74171" y="110139"/>
                  </a:cubicBezTo>
                  <a:cubicBezTo>
                    <a:pt x="73831" y="110948"/>
                    <a:pt x="74171" y="112364"/>
                    <a:pt x="73492" y="112667"/>
                  </a:cubicBezTo>
                  <a:cubicBezTo>
                    <a:pt x="73492" y="112060"/>
                    <a:pt x="73492" y="111807"/>
                    <a:pt x="73492" y="111251"/>
                  </a:cubicBezTo>
                  <a:cubicBezTo>
                    <a:pt x="72968" y="111504"/>
                    <a:pt x="72783" y="112060"/>
                    <a:pt x="72104" y="112060"/>
                  </a:cubicBezTo>
                  <a:cubicBezTo>
                    <a:pt x="71765" y="112060"/>
                    <a:pt x="71611" y="112060"/>
                    <a:pt x="71272" y="112060"/>
                  </a:cubicBezTo>
                  <a:cubicBezTo>
                    <a:pt x="71272" y="110695"/>
                    <a:pt x="70902" y="110139"/>
                    <a:pt x="70902" y="108723"/>
                  </a:cubicBezTo>
                  <a:cubicBezTo>
                    <a:pt x="70902" y="107863"/>
                    <a:pt x="71426" y="107610"/>
                    <a:pt x="71426" y="106750"/>
                  </a:cubicBezTo>
                  <a:cubicBezTo>
                    <a:pt x="71426" y="106498"/>
                    <a:pt x="71272" y="106194"/>
                    <a:pt x="71272" y="105941"/>
                  </a:cubicBezTo>
                  <a:cubicBezTo>
                    <a:pt x="71272" y="105941"/>
                    <a:pt x="71272" y="105941"/>
                    <a:pt x="71426" y="105638"/>
                  </a:cubicBezTo>
                  <a:cubicBezTo>
                    <a:pt x="71765" y="105941"/>
                    <a:pt x="71765" y="105941"/>
                    <a:pt x="71765" y="105941"/>
                  </a:cubicBezTo>
                  <a:cubicBezTo>
                    <a:pt x="71950" y="105638"/>
                    <a:pt x="71950" y="105638"/>
                    <a:pt x="71950" y="105638"/>
                  </a:cubicBezTo>
                  <a:cubicBezTo>
                    <a:pt x="71950" y="105082"/>
                    <a:pt x="71765" y="104778"/>
                    <a:pt x="71765" y="104222"/>
                  </a:cubicBezTo>
                  <a:close/>
                  <a:moveTo>
                    <a:pt x="21865" y="101441"/>
                  </a:moveTo>
                  <a:lnTo>
                    <a:pt x="21865" y="101441"/>
                  </a:lnTo>
                  <a:cubicBezTo>
                    <a:pt x="21865" y="103413"/>
                    <a:pt x="21865" y="103413"/>
                    <a:pt x="21865" y="103413"/>
                  </a:cubicBezTo>
                  <a:cubicBezTo>
                    <a:pt x="21865" y="103666"/>
                    <a:pt x="21680" y="103969"/>
                    <a:pt x="21526" y="104525"/>
                  </a:cubicBezTo>
                  <a:cubicBezTo>
                    <a:pt x="21680" y="104525"/>
                    <a:pt x="21680" y="104525"/>
                    <a:pt x="21865" y="104525"/>
                  </a:cubicBezTo>
                  <a:cubicBezTo>
                    <a:pt x="22205" y="104525"/>
                    <a:pt x="22390" y="103969"/>
                    <a:pt x="22729" y="103413"/>
                  </a:cubicBezTo>
                  <a:cubicBezTo>
                    <a:pt x="23068" y="103109"/>
                    <a:pt x="23747" y="103109"/>
                    <a:pt x="23747" y="102553"/>
                  </a:cubicBezTo>
                  <a:cubicBezTo>
                    <a:pt x="23747" y="102250"/>
                    <a:pt x="23407" y="102250"/>
                    <a:pt x="23222" y="102250"/>
                  </a:cubicBezTo>
                  <a:cubicBezTo>
                    <a:pt x="22544" y="101694"/>
                    <a:pt x="22390" y="101441"/>
                    <a:pt x="21865" y="101441"/>
                  </a:cubicBezTo>
                  <a:close/>
                  <a:moveTo>
                    <a:pt x="28373" y="114336"/>
                  </a:moveTo>
                  <a:lnTo>
                    <a:pt x="28373" y="114336"/>
                  </a:lnTo>
                  <a:cubicBezTo>
                    <a:pt x="28003" y="114032"/>
                    <a:pt x="27663" y="114336"/>
                    <a:pt x="27324" y="114336"/>
                  </a:cubicBezTo>
                  <a:cubicBezTo>
                    <a:pt x="27324" y="115145"/>
                    <a:pt x="27324" y="115145"/>
                    <a:pt x="27324" y="115145"/>
                  </a:cubicBezTo>
                  <a:cubicBezTo>
                    <a:pt x="27663" y="115701"/>
                    <a:pt x="27848" y="116561"/>
                    <a:pt x="28527" y="116864"/>
                  </a:cubicBezTo>
                  <a:cubicBezTo>
                    <a:pt x="29205" y="117117"/>
                    <a:pt x="29730" y="116864"/>
                    <a:pt x="30408" y="117673"/>
                  </a:cubicBezTo>
                  <a:cubicBezTo>
                    <a:pt x="31087" y="116864"/>
                    <a:pt x="31426" y="116005"/>
                    <a:pt x="31611" y="114589"/>
                  </a:cubicBezTo>
                  <a:cubicBezTo>
                    <a:pt x="31426" y="114589"/>
                    <a:pt x="31426" y="114589"/>
                    <a:pt x="31272" y="114589"/>
                  </a:cubicBezTo>
                  <a:cubicBezTo>
                    <a:pt x="30593" y="114589"/>
                    <a:pt x="30254" y="114892"/>
                    <a:pt x="29390" y="114892"/>
                  </a:cubicBezTo>
                  <a:cubicBezTo>
                    <a:pt x="29051" y="114892"/>
                    <a:pt x="28712" y="114589"/>
                    <a:pt x="28373" y="114336"/>
                  </a:cubicBezTo>
                  <a:close/>
                  <a:moveTo>
                    <a:pt x="5643" y="106194"/>
                  </a:moveTo>
                  <a:lnTo>
                    <a:pt x="5643" y="106194"/>
                  </a:lnTo>
                  <a:cubicBezTo>
                    <a:pt x="4780" y="106194"/>
                    <a:pt x="4255" y="104778"/>
                    <a:pt x="3392" y="104778"/>
                  </a:cubicBezTo>
                  <a:cubicBezTo>
                    <a:pt x="2898" y="104778"/>
                    <a:pt x="3053" y="105941"/>
                    <a:pt x="2898" y="106498"/>
                  </a:cubicBezTo>
                  <a:cubicBezTo>
                    <a:pt x="2559" y="107307"/>
                    <a:pt x="2035" y="107307"/>
                    <a:pt x="1696" y="108166"/>
                  </a:cubicBezTo>
                  <a:cubicBezTo>
                    <a:pt x="1356" y="108975"/>
                    <a:pt x="1542" y="109582"/>
                    <a:pt x="1171" y="110391"/>
                  </a:cubicBezTo>
                  <a:cubicBezTo>
                    <a:pt x="0" y="113780"/>
                    <a:pt x="2035" y="111251"/>
                    <a:pt x="3238" y="111251"/>
                  </a:cubicBezTo>
                  <a:cubicBezTo>
                    <a:pt x="4255" y="111251"/>
                    <a:pt x="4780" y="112060"/>
                    <a:pt x="5643" y="112060"/>
                  </a:cubicBezTo>
                  <a:cubicBezTo>
                    <a:pt x="6476" y="112060"/>
                    <a:pt x="7000" y="111504"/>
                    <a:pt x="7864" y="111251"/>
                  </a:cubicBezTo>
                  <a:cubicBezTo>
                    <a:pt x="8882" y="110948"/>
                    <a:pt x="9745" y="110695"/>
                    <a:pt x="10424" y="109279"/>
                  </a:cubicBezTo>
                  <a:cubicBezTo>
                    <a:pt x="10917" y="108166"/>
                    <a:pt x="11595" y="107610"/>
                    <a:pt x="12459" y="107054"/>
                  </a:cubicBezTo>
                  <a:cubicBezTo>
                    <a:pt x="13138" y="106750"/>
                    <a:pt x="13477" y="106750"/>
                    <a:pt x="14186" y="106498"/>
                  </a:cubicBezTo>
                  <a:cubicBezTo>
                    <a:pt x="14340" y="106498"/>
                    <a:pt x="14680" y="106498"/>
                    <a:pt x="14680" y="105941"/>
                  </a:cubicBezTo>
                  <a:cubicBezTo>
                    <a:pt x="14680" y="105638"/>
                    <a:pt x="14525" y="105638"/>
                    <a:pt x="14340" y="105335"/>
                  </a:cubicBezTo>
                  <a:cubicBezTo>
                    <a:pt x="14340" y="104778"/>
                    <a:pt x="14340" y="104222"/>
                    <a:pt x="14001" y="104222"/>
                  </a:cubicBezTo>
                  <a:cubicBezTo>
                    <a:pt x="13477" y="104222"/>
                    <a:pt x="13138" y="104778"/>
                    <a:pt x="12798" y="104525"/>
                  </a:cubicBezTo>
                  <a:cubicBezTo>
                    <a:pt x="12459" y="104222"/>
                    <a:pt x="12459" y="103413"/>
                    <a:pt x="12120" y="103109"/>
                  </a:cubicBezTo>
                  <a:cubicBezTo>
                    <a:pt x="11256" y="102553"/>
                    <a:pt x="10763" y="103413"/>
                    <a:pt x="9899" y="103969"/>
                  </a:cubicBezTo>
                  <a:cubicBezTo>
                    <a:pt x="9560" y="104222"/>
                    <a:pt x="9375" y="104778"/>
                    <a:pt x="9036" y="105082"/>
                  </a:cubicBezTo>
                  <a:cubicBezTo>
                    <a:pt x="8357" y="105335"/>
                    <a:pt x="7864" y="105335"/>
                    <a:pt x="7154" y="105638"/>
                  </a:cubicBezTo>
                  <a:cubicBezTo>
                    <a:pt x="6661" y="105638"/>
                    <a:pt x="6322" y="106194"/>
                    <a:pt x="5643" y="106194"/>
                  </a:cubicBezTo>
                  <a:close/>
                  <a:moveTo>
                    <a:pt x="28003" y="8091"/>
                  </a:moveTo>
                  <a:lnTo>
                    <a:pt x="28003" y="8091"/>
                  </a:lnTo>
                  <a:cubicBezTo>
                    <a:pt x="28373" y="9506"/>
                    <a:pt x="29051" y="10366"/>
                    <a:pt x="29051" y="12035"/>
                  </a:cubicBezTo>
                  <a:cubicBezTo>
                    <a:pt x="29051" y="14260"/>
                    <a:pt x="29051" y="14260"/>
                    <a:pt x="29051" y="14260"/>
                  </a:cubicBezTo>
                  <a:cubicBezTo>
                    <a:pt x="29390" y="14563"/>
                    <a:pt x="29390" y="14563"/>
                    <a:pt x="29390" y="14563"/>
                  </a:cubicBezTo>
                  <a:cubicBezTo>
                    <a:pt x="29730" y="13451"/>
                    <a:pt x="30254" y="13147"/>
                    <a:pt x="30408" y="12035"/>
                  </a:cubicBezTo>
                  <a:cubicBezTo>
                    <a:pt x="30932" y="9810"/>
                    <a:pt x="30747" y="7838"/>
                    <a:pt x="31950" y="6169"/>
                  </a:cubicBezTo>
                  <a:cubicBezTo>
                    <a:pt x="32104" y="6978"/>
                    <a:pt x="32104" y="7281"/>
                    <a:pt x="32104" y="8091"/>
                  </a:cubicBezTo>
                  <a:cubicBezTo>
                    <a:pt x="33307" y="8394"/>
                    <a:pt x="34171" y="8950"/>
                    <a:pt x="35034" y="10619"/>
                  </a:cubicBezTo>
                  <a:cubicBezTo>
                    <a:pt x="35188" y="11175"/>
                    <a:pt x="35528" y="11479"/>
                    <a:pt x="35867" y="12338"/>
                  </a:cubicBezTo>
                  <a:cubicBezTo>
                    <a:pt x="36206" y="13147"/>
                    <a:pt x="36052" y="14260"/>
                    <a:pt x="36730" y="14260"/>
                  </a:cubicBezTo>
                  <a:cubicBezTo>
                    <a:pt x="37070" y="14260"/>
                    <a:pt x="37255" y="13704"/>
                    <a:pt x="37748" y="13704"/>
                  </a:cubicBezTo>
                  <a:cubicBezTo>
                    <a:pt x="38457" y="13451"/>
                    <a:pt x="38797" y="13451"/>
                    <a:pt x="39475" y="13451"/>
                  </a:cubicBezTo>
                  <a:cubicBezTo>
                    <a:pt x="39475" y="12338"/>
                    <a:pt x="39475" y="11479"/>
                    <a:pt x="39969" y="10619"/>
                  </a:cubicBezTo>
                  <a:cubicBezTo>
                    <a:pt x="40678" y="9506"/>
                    <a:pt x="41696" y="10063"/>
                    <a:pt x="42559" y="9254"/>
                  </a:cubicBezTo>
                  <a:cubicBezTo>
                    <a:pt x="42559" y="12035"/>
                    <a:pt x="42559" y="12035"/>
                    <a:pt x="42559" y="12035"/>
                  </a:cubicBezTo>
                  <a:cubicBezTo>
                    <a:pt x="43392" y="12035"/>
                    <a:pt x="43916" y="11731"/>
                    <a:pt x="44780" y="12338"/>
                  </a:cubicBezTo>
                  <a:cubicBezTo>
                    <a:pt x="45797" y="12591"/>
                    <a:pt x="46137" y="13451"/>
                    <a:pt x="47000" y="13704"/>
                  </a:cubicBezTo>
                  <a:cubicBezTo>
                    <a:pt x="47833" y="14007"/>
                    <a:pt x="48172" y="14007"/>
                    <a:pt x="49036" y="14007"/>
                  </a:cubicBezTo>
                  <a:cubicBezTo>
                    <a:pt x="49560" y="14007"/>
                    <a:pt x="49899" y="14007"/>
                    <a:pt x="50393" y="13451"/>
                  </a:cubicBezTo>
                  <a:cubicBezTo>
                    <a:pt x="50053" y="12338"/>
                    <a:pt x="50053" y="12338"/>
                    <a:pt x="50053" y="12338"/>
                  </a:cubicBezTo>
                  <a:cubicBezTo>
                    <a:pt x="50053" y="11731"/>
                    <a:pt x="50053" y="11731"/>
                    <a:pt x="50053" y="11731"/>
                  </a:cubicBezTo>
                  <a:cubicBezTo>
                    <a:pt x="54155" y="11731"/>
                    <a:pt x="54155" y="11731"/>
                    <a:pt x="54155" y="11731"/>
                  </a:cubicBezTo>
                  <a:cubicBezTo>
                    <a:pt x="55019" y="11731"/>
                    <a:pt x="55358" y="12591"/>
                    <a:pt x="55697" y="14007"/>
                  </a:cubicBezTo>
                  <a:cubicBezTo>
                    <a:pt x="56037" y="14816"/>
                    <a:pt x="56715" y="14563"/>
                    <a:pt x="57239" y="14816"/>
                  </a:cubicBezTo>
                  <a:cubicBezTo>
                    <a:pt x="58257" y="15120"/>
                    <a:pt x="58596" y="16232"/>
                    <a:pt x="59460" y="17092"/>
                  </a:cubicBezTo>
                  <a:cubicBezTo>
                    <a:pt x="59984" y="17345"/>
                    <a:pt x="60323" y="17345"/>
                    <a:pt x="60663" y="17648"/>
                  </a:cubicBezTo>
                  <a:cubicBezTo>
                    <a:pt x="62020" y="19064"/>
                    <a:pt x="62698" y="19873"/>
                    <a:pt x="64240" y="20733"/>
                  </a:cubicBezTo>
                  <a:cubicBezTo>
                    <a:pt x="64764" y="20986"/>
                    <a:pt x="65104" y="20986"/>
                    <a:pt x="65628" y="21542"/>
                  </a:cubicBezTo>
                  <a:cubicBezTo>
                    <a:pt x="66121" y="22402"/>
                    <a:pt x="66461" y="23514"/>
                    <a:pt x="67170" y="23514"/>
                  </a:cubicBezTo>
                  <a:cubicBezTo>
                    <a:pt x="67170" y="22958"/>
                    <a:pt x="67170" y="22705"/>
                    <a:pt x="67170" y="22149"/>
                  </a:cubicBezTo>
                  <a:cubicBezTo>
                    <a:pt x="67170" y="20429"/>
                    <a:pt x="67170" y="19620"/>
                    <a:pt x="67663" y="18204"/>
                  </a:cubicBezTo>
                  <a:cubicBezTo>
                    <a:pt x="67663" y="17648"/>
                    <a:pt x="67848" y="17345"/>
                    <a:pt x="67848" y="17092"/>
                  </a:cubicBezTo>
                  <a:cubicBezTo>
                    <a:pt x="67848" y="15979"/>
                    <a:pt x="67170" y="15676"/>
                    <a:pt x="66985" y="14816"/>
                  </a:cubicBezTo>
                  <a:cubicBezTo>
                    <a:pt x="66800" y="14260"/>
                    <a:pt x="66800" y="13704"/>
                    <a:pt x="66461" y="13451"/>
                  </a:cubicBezTo>
                  <a:cubicBezTo>
                    <a:pt x="66121" y="13147"/>
                    <a:pt x="65628" y="13704"/>
                    <a:pt x="65289" y="13147"/>
                  </a:cubicBezTo>
                  <a:cubicBezTo>
                    <a:pt x="64919" y="12338"/>
                    <a:pt x="64764" y="11479"/>
                    <a:pt x="64579" y="10366"/>
                  </a:cubicBezTo>
                  <a:cubicBezTo>
                    <a:pt x="64425" y="9254"/>
                    <a:pt x="64579" y="8394"/>
                    <a:pt x="64086" y="7281"/>
                  </a:cubicBezTo>
                  <a:cubicBezTo>
                    <a:pt x="63747" y="6422"/>
                    <a:pt x="63068" y="6725"/>
                    <a:pt x="62698" y="6169"/>
                  </a:cubicBezTo>
                  <a:cubicBezTo>
                    <a:pt x="62205" y="5613"/>
                    <a:pt x="62205" y="4753"/>
                    <a:pt x="61865" y="4197"/>
                  </a:cubicBezTo>
                  <a:cubicBezTo>
                    <a:pt x="61526" y="3893"/>
                    <a:pt x="61341" y="4197"/>
                    <a:pt x="60817" y="4197"/>
                  </a:cubicBezTo>
                  <a:cubicBezTo>
                    <a:pt x="57764" y="4753"/>
                    <a:pt x="57764" y="4753"/>
                    <a:pt x="57764" y="4753"/>
                  </a:cubicBezTo>
                  <a:cubicBezTo>
                    <a:pt x="56222" y="4753"/>
                    <a:pt x="55543" y="3337"/>
                    <a:pt x="54001" y="2225"/>
                  </a:cubicBezTo>
                  <a:cubicBezTo>
                    <a:pt x="53816" y="1972"/>
                    <a:pt x="53477" y="2225"/>
                    <a:pt x="53138" y="1972"/>
                  </a:cubicBezTo>
                  <a:cubicBezTo>
                    <a:pt x="51595" y="809"/>
                    <a:pt x="50763" y="252"/>
                    <a:pt x="49221" y="252"/>
                  </a:cubicBezTo>
                  <a:cubicBezTo>
                    <a:pt x="48696" y="252"/>
                    <a:pt x="48511" y="0"/>
                    <a:pt x="48172" y="252"/>
                  </a:cubicBezTo>
                  <a:cubicBezTo>
                    <a:pt x="47679" y="556"/>
                    <a:pt x="47679" y="1365"/>
                    <a:pt x="47154" y="1972"/>
                  </a:cubicBezTo>
                  <a:cubicBezTo>
                    <a:pt x="46661" y="2781"/>
                    <a:pt x="46137" y="2781"/>
                    <a:pt x="45458" y="3084"/>
                  </a:cubicBezTo>
                  <a:cubicBezTo>
                    <a:pt x="45273" y="3337"/>
                    <a:pt x="45273" y="3640"/>
                    <a:pt x="45119" y="3640"/>
                  </a:cubicBezTo>
                  <a:cubicBezTo>
                    <a:pt x="44070" y="3640"/>
                    <a:pt x="44255" y="252"/>
                    <a:pt x="43238" y="252"/>
                  </a:cubicBezTo>
                  <a:cubicBezTo>
                    <a:pt x="42559" y="252"/>
                    <a:pt x="42189" y="1668"/>
                    <a:pt x="41511" y="1668"/>
                  </a:cubicBezTo>
                  <a:cubicBezTo>
                    <a:pt x="40493" y="1668"/>
                    <a:pt x="39814" y="1112"/>
                    <a:pt x="38797" y="1112"/>
                  </a:cubicBezTo>
                  <a:cubicBezTo>
                    <a:pt x="37594" y="1112"/>
                    <a:pt x="37594" y="1112"/>
                    <a:pt x="37594" y="1112"/>
                  </a:cubicBezTo>
                  <a:cubicBezTo>
                    <a:pt x="36730" y="1112"/>
                    <a:pt x="36391" y="1972"/>
                    <a:pt x="35528" y="1972"/>
                  </a:cubicBezTo>
                  <a:cubicBezTo>
                    <a:pt x="34510" y="1972"/>
                    <a:pt x="33986" y="1365"/>
                    <a:pt x="32814" y="1365"/>
                  </a:cubicBezTo>
                  <a:cubicBezTo>
                    <a:pt x="32474" y="1365"/>
                    <a:pt x="32289" y="2225"/>
                    <a:pt x="31950" y="2781"/>
                  </a:cubicBezTo>
                  <a:cubicBezTo>
                    <a:pt x="31611" y="3893"/>
                    <a:pt x="31272" y="4450"/>
                    <a:pt x="30932" y="5613"/>
                  </a:cubicBezTo>
                  <a:cubicBezTo>
                    <a:pt x="30747" y="6725"/>
                    <a:pt x="29884" y="6422"/>
                    <a:pt x="29390" y="6725"/>
                  </a:cubicBezTo>
                  <a:cubicBezTo>
                    <a:pt x="28866" y="6978"/>
                    <a:pt x="28527" y="7838"/>
                    <a:pt x="28003" y="8091"/>
                  </a:cubicBezTo>
                  <a:close/>
                  <a:moveTo>
                    <a:pt x="38612" y="15676"/>
                  </a:moveTo>
                  <a:lnTo>
                    <a:pt x="38612" y="15676"/>
                  </a:lnTo>
                  <a:cubicBezTo>
                    <a:pt x="39136" y="15676"/>
                    <a:pt x="39475" y="15979"/>
                    <a:pt x="39629" y="16536"/>
                  </a:cubicBezTo>
                  <a:cubicBezTo>
                    <a:pt x="39290" y="17092"/>
                    <a:pt x="38951" y="17648"/>
                    <a:pt x="38457" y="17648"/>
                  </a:cubicBezTo>
                  <a:cubicBezTo>
                    <a:pt x="38087" y="17648"/>
                    <a:pt x="38087" y="17092"/>
                    <a:pt x="37933" y="16536"/>
                  </a:cubicBezTo>
                  <a:cubicBezTo>
                    <a:pt x="37748" y="16232"/>
                    <a:pt x="37594" y="15979"/>
                    <a:pt x="37594" y="15676"/>
                  </a:cubicBezTo>
                  <a:cubicBezTo>
                    <a:pt x="38612" y="15676"/>
                    <a:pt x="38612" y="15676"/>
                    <a:pt x="38612" y="15676"/>
                  </a:cubicBezTo>
                  <a:close/>
                  <a:moveTo>
                    <a:pt x="35867" y="15676"/>
                  </a:moveTo>
                  <a:lnTo>
                    <a:pt x="35867" y="15676"/>
                  </a:lnTo>
                  <a:cubicBezTo>
                    <a:pt x="36576" y="15676"/>
                    <a:pt x="36915" y="15979"/>
                    <a:pt x="37255" y="16788"/>
                  </a:cubicBezTo>
                  <a:cubicBezTo>
                    <a:pt x="37255" y="17648"/>
                    <a:pt x="37255" y="17648"/>
                    <a:pt x="37255" y="17648"/>
                  </a:cubicBezTo>
                  <a:cubicBezTo>
                    <a:pt x="36576" y="17648"/>
                    <a:pt x="36052" y="18204"/>
                    <a:pt x="35373" y="18204"/>
                  </a:cubicBezTo>
                  <a:cubicBezTo>
                    <a:pt x="35373" y="17092"/>
                    <a:pt x="35373" y="16788"/>
                    <a:pt x="35373" y="15676"/>
                  </a:cubicBezTo>
                  <a:cubicBezTo>
                    <a:pt x="35528" y="15676"/>
                    <a:pt x="35713" y="15676"/>
                    <a:pt x="35867" y="15676"/>
                  </a:cubicBezTo>
                  <a:close/>
                  <a:moveTo>
                    <a:pt x="32814" y="16232"/>
                  </a:moveTo>
                  <a:lnTo>
                    <a:pt x="32814" y="16232"/>
                  </a:lnTo>
                  <a:cubicBezTo>
                    <a:pt x="32814" y="15423"/>
                    <a:pt x="33492" y="14563"/>
                    <a:pt x="33831" y="15120"/>
                  </a:cubicBezTo>
                  <a:cubicBezTo>
                    <a:pt x="34171" y="15423"/>
                    <a:pt x="34356" y="15979"/>
                    <a:pt x="34356" y="16536"/>
                  </a:cubicBezTo>
                  <a:cubicBezTo>
                    <a:pt x="34356" y="17092"/>
                    <a:pt x="34171" y="17901"/>
                    <a:pt x="33831" y="17901"/>
                  </a:cubicBezTo>
                  <a:cubicBezTo>
                    <a:pt x="33307" y="17901"/>
                    <a:pt x="32814" y="17092"/>
                    <a:pt x="32814" y="16232"/>
                  </a:cubicBezTo>
                  <a:close/>
                  <a:moveTo>
                    <a:pt x="25628" y="9254"/>
                  </a:moveTo>
                  <a:lnTo>
                    <a:pt x="25628" y="9254"/>
                  </a:lnTo>
                  <a:cubicBezTo>
                    <a:pt x="25628" y="9810"/>
                    <a:pt x="25967" y="9810"/>
                    <a:pt x="26306" y="9810"/>
                  </a:cubicBezTo>
                  <a:cubicBezTo>
                    <a:pt x="27170" y="9810"/>
                    <a:pt x="27170" y="9810"/>
                    <a:pt x="27170" y="9810"/>
                  </a:cubicBezTo>
                  <a:cubicBezTo>
                    <a:pt x="27170" y="9810"/>
                    <a:pt x="27170" y="9810"/>
                    <a:pt x="27170" y="9506"/>
                  </a:cubicBezTo>
                  <a:cubicBezTo>
                    <a:pt x="27170" y="8950"/>
                    <a:pt x="27170" y="8091"/>
                    <a:pt x="26831" y="7838"/>
                  </a:cubicBezTo>
                  <a:cubicBezTo>
                    <a:pt x="26491" y="7534"/>
                    <a:pt x="26306" y="8091"/>
                    <a:pt x="26152" y="8394"/>
                  </a:cubicBezTo>
                  <a:cubicBezTo>
                    <a:pt x="25967" y="8697"/>
                    <a:pt x="25628" y="8697"/>
                    <a:pt x="25628" y="9254"/>
                  </a:cubicBezTo>
                  <a:close/>
                  <a:moveTo>
                    <a:pt x="28866" y="3893"/>
                  </a:moveTo>
                  <a:lnTo>
                    <a:pt x="28866" y="3893"/>
                  </a:lnTo>
                  <a:cubicBezTo>
                    <a:pt x="28866" y="3337"/>
                    <a:pt x="29051" y="3337"/>
                    <a:pt x="29205" y="3084"/>
                  </a:cubicBezTo>
                  <a:cubicBezTo>
                    <a:pt x="29390" y="2781"/>
                    <a:pt x="29545" y="1972"/>
                    <a:pt x="29884" y="2225"/>
                  </a:cubicBezTo>
                  <a:cubicBezTo>
                    <a:pt x="30069" y="2225"/>
                    <a:pt x="30254" y="2781"/>
                    <a:pt x="30254" y="3084"/>
                  </a:cubicBezTo>
                  <a:cubicBezTo>
                    <a:pt x="30254" y="3893"/>
                    <a:pt x="30069" y="4450"/>
                    <a:pt x="29730" y="4450"/>
                  </a:cubicBezTo>
                  <a:cubicBezTo>
                    <a:pt x="29390" y="4450"/>
                    <a:pt x="28866" y="4450"/>
                    <a:pt x="28866" y="3893"/>
                  </a:cubicBezTo>
                  <a:close/>
                  <a:moveTo>
                    <a:pt x="23068" y="10922"/>
                  </a:moveTo>
                  <a:lnTo>
                    <a:pt x="23068" y="10922"/>
                  </a:lnTo>
                  <a:cubicBezTo>
                    <a:pt x="23222" y="11175"/>
                    <a:pt x="23407" y="11479"/>
                    <a:pt x="23562" y="12035"/>
                  </a:cubicBezTo>
                  <a:cubicBezTo>
                    <a:pt x="24086" y="11731"/>
                    <a:pt x="24425" y="11175"/>
                    <a:pt x="24764" y="10366"/>
                  </a:cubicBezTo>
                  <a:cubicBezTo>
                    <a:pt x="24764" y="10063"/>
                    <a:pt x="24764" y="10063"/>
                    <a:pt x="24764" y="10063"/>
                  </a:cubicBezTo>
                  <a:cubicBezTo>
                    <a:pt x="24086" y="9810"/>
                    <a:pt x="23562" y="10063"/>
                    <a:pt x="23068" y="10922"/>
                  </a:cubicBezTo>
                  <a:close/>
                  <a:moveTo>
                    <a:pt x="10424" y="5865"/>
                  </a:moveTo>
                  <a:lnTo>
                    <a:pt x="10424" y="5865"/>
                  </a:lnTo>
                  <a:cubicBezTo>
                    <a:pt x="9221" y="5865"/>
                    <a:pt x="8542" y="6725"/>
                    <a:pt x="7340" y="7281"/>
                  </a:cubicBezTo>
                  <a:cubicBezTo>
                    <a:pt x="7000" y="7281"/>
                    <a:pt x="6815" y="8091"/>
                    <a:pt x="6322" y="8091"/>
                  </a:cubicBezTo>
                  <a:cubicBezTo>
                    <a:pt x="5797" y="8091"/>
                    <a:pt x="5797" y="6725"/>
                    <a:pt x="5119" y="6725"/>
                  </a:cubicBezTo>
                  <a:cubicBezTo>
                    <a:pt x="4934" y="6725"/>
                    <a:pt x="4780" y="7281"/>
                    <a:pt x="4595" y="7534"/>
                  </a:cubicBezTo>
                  <a:cubicBezTo>
                    <a:pt x="4441" y="8394"/>
                    <a:pt x="3916" y="8697"/>
                    <a:pt x="3916" y="9506"/>
                  </a:cubicBezTo>
                  <a:cubicBezTo>
                    <a:pt x="3916" y="10922"/>
                    <a:pt x="4255" y="12035"/>
                    <a:pt x="4595" y="13451"/>
                  </a:cubicBezTo>
                  <a:cubicBezTo>
                    <a:pt x="4595" y="14007"/>
                    <a:pt x="5119" y="13704"/>
                    <a:pt x="5273" y="14260"/>
                  </a:cubicBezTo>
                  <a:cubicBezTo>
                    <a:pt x="5797" y="14816"/>
                    <a:pt x="5643" y="16232"/>
                    <a:pt x="5983" y="17345"/>
                  </a:cubicBezTo>
                  <a:cubicBezTo>
                    <a:pt x="6137" y="17901"/>
                    <a:pt x="6815" y="17648"/>
                    <a:pt x="7154" y="17901"/>
                  </a:cubicBezTo>
                  <a:cubicBezTo>
                    <a:pt x="8018" y="18204"/>
                    <a:pt x="8542" y="19064"/>
                    <a:pt x="9036" y="20429"/>
                  </a:cubicBezTo>
                  <a:cubicBezTo>
                    <a:pt x="9745" y="21542"/>
                    <a:pt x="10424" y="21845"/>
                    <a:pt x="11256" y="22149"/>
                  </a:cubicBezTo>
                  <a:cubicBezTo>
                    <a:pt x="12120" y="22402"/>
                    <a:pt x="12459" y="22958"/>
                    <a:pt x="13138" y="22958"/>
                  </a:cubicBezTo>
                  <a:cubicBezTo>
                    <a:pt x="14525" y="22958"/>
                    <a:pt x="14525" y="22958"/>
                    <a:pt x="14525" y="22958"/>
                  </a:cubicBezTo>
                  <a:cubicBezTo>
                    <a:pt x="15019" y="22958"/>
                    <a:pt x="15204" y="22705"/>
                    <a:pt x="15543" y="22149"/>
                  </a:cubicBezTo>
                  <a:cubicBezTo>
                    <a:pt x="15697" y="21542"/>
                    <a:pt x="15882" y="21542"/>
                    <a:pt x="16222" y="21289"/>
                  </a:cubicBezTo>
                  <a:cubicBezTo>
                    <a:pt x="16746" y="20429"/>
                    <a:pt x="16900" y="19317"/>
                    <a:pt x="17764" y="19064"/>
                  </a:cubicBezTo>
                  <a:cubicBezTo>
                    <a:pt x="18442" y="18761"/>
                    <a:pt x="19121" y="19064"/>
                    <a:pt x="19645" y="18204"/>
                  </a:cubicBezTo>
                  <a:cubicBezTo>
                    <a:pt x="19984" y="17648"/>
                    <a:pt x="19984" y="17092"/>
                    <a:pt x="19984" y="16232"/>
                  </a:cubicBezTo>
                  <a:cubicBezTo>
                    <a:pt x="19984" y="14563"/>
                    <a:pt x="19799" y="13451"/>
                    <a:pt x="19645" y="11731"/>
                  </a:cubicBezTo>
                  <a:cubicBezTo>
                    <a:pt x="19121" y="11731"/>
                    <a:pt x="18781" y="12338"/>
                    <a:pt x="18288" y="12338"/>
                  </a:cubicBezTo>
                  <a:cubicBezTo>
                    <a:pt x="17949" y="12338"/>
                    <a:pt x="17579" y="11479"/>
                    <a:pt x="17579" y="10922"/>
                  </a:cubicBezTo>
                  <a:cubicBezTo>
                    <a:pt x="17579" y="10063"/>
                    <a:pt x="17579" y="10063"/>
                    <a:pt x="17579" y="10063"/>
                  </a:cubicBezTo>
                  <a:cubicBezTo>
                    <a:pt x="17949" y="10063"/>
                    <a:pt x="18103" y="10063"/>
                    <a:pt x="18442" y="9810"/>
                  </a:cubicBezTo>
                  <a:cubicBezTo>
                    <a:pt x="18103" y="8394"/>
                    <a:pt x="17239" y="8091"/>
                    <a:pt x="16407" y="7838"/>
                  </a:cubicBezTo>
                  <a:cubicBezTo>
                    <a:pt x="15697" y="7534"/>
                    <a:pt x="15358" y="7281"/>
                    <a:pt x="15019" y="6422"/>
                  </a:cubicBezTo>
                  <a:cubicBezTo>
                    <a:pt x="14680" y="6169"/>
                    <a:pt x="14680" y="5613"/>
                    <a:pt x="14340" y="5613"/>
                  </a:cubicBezTo>
                  <a:cubicBezTo>
                    <a:pt x="13323" y="5613"/>
                    <a:pt x="12798" y="6422"/>
                    <a:pt x="11781" y="6422"/>
                  </a:cubicBezTo>
                  <a:cubicBezTo>
                    <a:pt x="11256" y="6422"/>
                    <a:pt x="10917" y="6169"/>
                    <a:pt x="10424" y="5865"/>
                  </a:cubicBezTo>
                  <a:close/>
                  <a:moveTo>
                    <a:pt x="18442" y="23261"/>
                  </a:moveTo>
                  <a:lnTo>
                    <a:pt x="18442" y="23261"/>
                  </a:lnTo>
                  <a:cubicBezTo>
                    <a:pt x="18781" y="22705"/>
                    <a:pt x="18781" y="21542"/>
                    <a:pt x="19306" y="21542"/>
                  </a:cubicBezTo>
                  <a:cubicBezTo>
                    <a:pt x="19645" y="21542"/>
                    <a:pt x="19645" y="22149"/>
                    <a:pt x="19799" y="22705"/>
                  </a:cubicBezTo>
                  <a:cubicBezTo>
                    <a:pt x="19984" y="22958"/>
                    <a:pt x="20169" y="22958"/>
                    <a:pt x="20169" y="23261"/>
                  </a:cubicBezTo>
                  <a:cubicBezTo>
                    <a:pt x="20169" y="23514"/>
                    <a:pt x="19984" y="23514"/>
                    <a:pt x="19984" y="23817"/>
                  </a:cubicBezTo>
                  <a:cubicBezTo>
                    <a:pt x="19306" y="23514"/>
                    <a:pt x="18966" y="23514"/>
                    <a:pt x="18442" y="23261"/>
                  </a:cubicBezTo>
                  <a:close/>
                </a:path>
              </a:pathLst>
            </a:custGeom>
            <a:solidFill>
              <a:schemeClr val="accent2"/>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57" name="Shape 3257"/>
            <p:cNvSpPr/>
            <p:nvPr/>
          </p:nvSpPr>
          <p:spPr>
            <a:xfrm>
              <a:off x="20679015" y="3935414"/>
              <a:ext cx="430183" cy="441324"/>
            </a:xfrm>
            <a:custGeom>
              <a:avLst/>
              <a:gdLst/>
              <a:ahLst/>
              <a:cxnLst/>
              <a:rect l="0" t="0" r="0" b="0"/>
              <a:pathLst>
                <a:path w="120000" h="120000" extrusionOk="0">
                  <a:moveTo>
                    <a:pt x="93143" y="48841"/>
                  </a:moveTo>
                  <a:lnTo>
                    <a:pt x="93143" y="48841"/>
                  </a:lnTo>
                  <a:cubicBezTo>
                    <a:pt x="92539" y="48841"/>
                    <a:pt x="92539" y="49331"/>
                    <a:pt x="91433" y="49918"/>
                  </a:cubicBezTo>
                  <a:cubicBezTo>
                    <a:pt x="90829" y="50407"/>
                    <a:pt x="89723" y="50995"/>
                    <a:pt x="89723" y="51484"/>
                  </a:cubicBezTo>
                  <a:cubicBezTo>
                    <a:pt x="89723" y="52561"/>
                    <a:pt x="90829" y="52561"/>
                    <a:pt x="91433" y="53148"/>
                  </a:cubicBezTo>
                  <a:cubicBezTo>
                    <a:pt x="93143" y="56378"/>
                    <a:pt x="94249" y="59608"/>
                    <a:pt x="97569" y="59608"/>
                  </a:cubicBezTo>
                  <a:cubicBezTo>
                    <a:pt x="98675" y="59608"/>
                    <a:pt x="99178" y="58531"/>
                    <a:pt x="99782" y="58042"/>
                  </a:cubicBezTo>
                  <a:cubicBezTo>
                    <a:pt x="101994" y="56378"/>
                    <a:pt x="103101" y="54812"/>
                    <a:pt x="103101" y="52071"/>
                  </a:cubicBezTo>
                  <a:cubicBezTo>
                    <a:pt x="103101" y="49331"/>
                    <a:pt x="99178" y="49918"/>
                    <a:pt x="96965" y="49918"/>
                  </a:cubicBezTo>
                  <a:cubicBezTo>
                    <a:pt x="95356" y="49918"/>
                    <a:pt x="94752" y="48841"/>
                    <a:pt x="93143" y="48841"/>
                  </a:cubicBezTo>
                  <a:close/>
                  <a:moveTo>
                    <a:pt x="44559" y="94355"/>
                  </a:moveTo>
                  <a:lnTo>
                    <a:pt x="44559" y="94355"/>
                  </a:lnTo>
                  <a:cubicBezTo>
                    <a:pt x="43453" y="94942"/>
                    <a:pt x="43453" y="96019"/>
                    <a:pt x="43453" y="97096"/>
                  </a:cubicBezTo>
                  <a:cubicBezTo>
                    <a:pt x="42950" y="98172"/>
                    <a:pt x="42347" y="97585"/>
                    <a:pt x="41844" y="97585"/>
                  </a:cubicBezTo>
                  <a:cubicBezTo>
                    <a:pt x="40737" y="98172"/>
                    <a:pt x="40134" y="99249"/>
                    <a:pt x="40134" y="100913"/>
                  </a:cubicBezTo>
                  <a:cubicBezTo>
                    <a:pt x="40134" y="101990"/>
                    <a:pt x="41240" y="102479"/>
                    <a:pt x="41844" y="103556"/>
                  </a:cubicBezTo>
                  <a:cubicBezTo>
                    <a:pt x="42347" y="105220"/>
                    <a:pt x="41844" y="106296"/>
                    <a:pt x="43453" y="107373"/>
                  </a:cubicBezTo>
                  <a:cubicBezTo>
                    <a:pt x="43453" y="107373"/>
                    <a:pt x="44056" y="107373"/>
                    <a:pt x="44559" y="107373"/>
                  </a:cubicBezTo>
                  <a:cubicBezTo>
                    <a:pt x="46873" y="108450"/>
                    <a:pt x="46873" y="110603"/>
                    <a:pt x="49086" y="110603"/>
                  </a:cubicBezTo>
                  <a:cubicBezTo>
                    <a:pt x="49589" y="110603"/>
                    <a:pt x="50192" y="110603"/>
                    <a:pt x="50695" y="110603"/>
                  </a:cubicBezTo>
                  <a:cubicBezTo>
                    <a:pt x="50695" y="108450"/>
                    <a:pt x="50192" y="107373"/>
                    <a:pt x="50192" y="105220"/>
                  </a:cubicBezTo>
                  <a:cubicBezTo>
                    <a:pt x="50192" y="103556"/>
                    <a:pt x="51299" y="102479"/>
                    <a:pt x="51299" y="100913"/>
                  </a:cubicBezTo>
                  <a:cubicBezTo>
                    <a:pt x="51299" y="99249"/>
                    <a:pt x="49589" y="98662"/>
                    <a:pt x="48482" y="97585"/>
                  </a:cubicBezTo>
                  <a:cubicBezTo>
                    <a:pt x="48482" y="97096"/>
                    <a:pt x="49086" y="96019"/>
                    <a:pt x="48482" y="95432"/>
                  </a:cubicBezTo>
                  <a:cubicBezTo>
                    <a:pt x="47376" y="94355"/>
                    <a:pt x="45666" y="94942"/>
                    <a:pt x="44559" y="94355"/>
                  </a:cubicBezTo>
                  <a:close/>
                  <a:moveTo>
                    <a:pt x="63570" y="85644"/>
                  </a:moveTo>
                  <a:lnTo>
                    <a:pt x="63570" y="85644"/>
                  </a:lnTo>
                  <a:cubicBezTo>
                    <a:pt x="63570" y="88972"/>
                    <a:pt x="65180" y="90538"/>
                    <a:pt x="65180" y="93866"/>
                  </a:cubicBezTo>
                  <a:cubicBezTo>
                    <a:pt x="65180" y="94942"/>
                    <a:pt x="64073" y="94942"/>
                    <a:pt x="62967" y="96019"/>
                  </a:cubicBezTo>
                  <a:cubicBezTo>
                    <a:pt x="61860" y="97585"/>
                    <a:pt x="62464" y="99249"/>
                    <a:pt x="61860" y="101402"/>
                  </a:cubicBezTo>
                  <a:cubicBezTo>
                    <a:pt x="61357" y="102479"/>
                    <a:pt x="60251" y="103556"/>
                    <a:pt x="60251" y="105220"/>
                  </a:cubicBezTo>
                  <a:cubicBezTo>
                    <a:pt x="60251" y="106296"/>
                    <a:pt x="61357" y="107373"/>
                    <a:pt x="62464" y="107373"/>
                  </a:cubicBezTo>
                  <a:cubicBezTo>
                    <a:pt x="64073" y="106296"/>
                    <a:pt x="64073" y="106296"/>
                    <a:pt x="64073" y="106296"/>
                  </a:cubicBezTo>
                  <a:cubicBezTo>
                    <a:pt x="65180" y="106884"/>
                    <a:pt x="65783" y="107373"/>
                    <a:pt x="66890" y="107373"/>
                  </a:cubicBezTo>
                  <a:cubicBezTo>
                    <a:pt x="68600" y="107373"/>
                    <a:pt x="68600" y="104632"/>
                    <a:pt x="70209" y="104632"/>
                  </a:cubicBezTo>
                  <a:cubicBezTo>
                    <a:pt x="71919" y="104632"/>
                    <a:pt x="71919" y="106296"/>
                    <a:pt x="72422" y="107373"/>
                  </a:cubicBezTo>
                  <a:cubicBezTo>
                    <a:pt x="72422" y="108450"/>
                    <a:pt x="73629" y="108450"/>
                    <a:pt x="74735" y="108450"/>
                  </a:cubicBezTo>
                  <a:cubicBezTo>
                    <a:pt x="75238" y="106296"/>
                    <a:pt x="76948" y="105220"/>
                    <a:pt x="76948" y="103066"/>
                  </a:cubicBezTo>
                  <a:cubicBezTo>
                    <a:pt x="76948" y="101990"/>
                    <a:pt x="76345" y="101402"/>
                    <a:pt x="75842" y="100913"/>
                  </a:cubicBezTo>
                  <a:cubicBezTo>
                    <a:pt x="75842" y="96508"/>
                    <a:pt x="75842" y="96508"/>
                    <a:pt x="75842" y="96508"/>
                  </a:cubicBezTo>
                  <a:cubicBezTo>
                    <a:pt x="78055" y="94942"/>
                    <a:pt x="78055" y="93278"/>
                    <a:pt x="79765" y="91125"/>
                  </a:cubicBezTo>
                  <a:cubicBezTo>
                    <a:pt x="80871" y="89461"/>
                    <a:pt x="82481" y="88972"/>
                    <a:pt x="82481" y="87308"/>
                  </a:cubicBezTo>
                  <a:cubicBezTo>
                    <a:pt x="82481" y="84078"/>
                    <a:pt x="81978" y="82414"/>
                    <a:pt x="81374" y="79184"/>
                  </a:cubicBezTo>
                  <a:cubicBezTo>
                    <a:pt x="80871" y="77520"/>
                    <a:pt x="81374" y="74877"/>
                    <a:pt x="79765" y="74877"/>
                  </a:cubicBezTo>
                  <a:cubicBezTo>
                    <a:pt x="78558" y="74877"/>
                    <a:pt x="78055" y="75954"/>
                    <a:pt x="76948" y="76443"/>
                  </a:cubicBezTo>
                  <a:cubicBezTo>
                    <a:pt x="74132" y="78107"/>
                    <a:pt x="72422" y="78597"/>
                    <a:pt x="69706" y="79673"/>
                  </a:cubicBezTo>
                  <a:cubicBezTo>
                    <a:pt x="67493" y="80848"/>
                    <a:pt x="66387" y="80261"/>
                    <a:pt x="64677" y="81924"/>
                  </a:cubicBezTo>
                  <a:cubicBezTo>
                    <a:pt x="62967" y="83001"/>
                    <a:pt x="63570" y="84078"/>
                    <a:pt x="63570" y="85644"/>
                  </a:cubicBezTo>
                  <a:close/>
                  <a:moveTo>
                    <a:pt x="86404" y="77030"/>
                  </a:moveTo>
                  <a:lnTo>
                    <a:pt x="86404" y="77030"/>
                  </a:lnTo>
                  <a:cubicBezTo>
                    <a:pt x="86404" y="72137"/>
                    <a:pt x="88616" y="68319"/>
                    <a:pt x="93143" y="66166"/>
                  </a:cubicBezTo>
                  <a:cubicBezTo>
                    <a:pt x="94752" y="65089"/>
                    <a:pt x="95356" y="68319"/>
                    <a:pt x="96965" y="69983"/>
                  </a:cubicBezTo>
                  <a:cubicBezTo>
                    <a:pt x="98072" y="71549"/>
                    <a:pt x="100385" y="72137"/>
                    <a:pt x="100385" y="74290"/>
                  </a:cubicBezTo>
                  <a:cubicBezTo>
                    <a:pt x="100385" y="75954"/>
                    <a:pt x="99782" y="77030"/>
                    <a:pt x="100888" y="79184"/>
                  </a:cubicBezTo>
                  <a:cubicBezTo>
                    <a:pt x="101492" y="80261"/>
                    <a:pt x="102598" y="80848"/>
                    <a:pt x="102598" y="82414"/>
                  </a:cubicBezTo>
                  <a:lnTo>
                    <a:pt x="102598" y="83001"/>
                  </a:lnTo>
                  <a:cubicBezTo>
                    <a:pt x="101994" y="83491"/>
                    <a:pt x="101994" y="83491"/>
                    <a:pt x="101994" y="83491"/>
                  </a:cubicBezTo>
                  <a:cubicBezTo>
                    <a:pt x="100385" y="82414"/>
                    <a:pt x="100385" y="79673"/>
                    <a:pt x="98675" y="79673"/>
                  </a:cubicBezTo>
                  <a:cubicBezTo>
                    <a:pt x="97569" y="79673"/>
                    <a:pt x="97569" y="81337"/>
                    <a:pt x="96965" y="81337"/>
                  </a:cubicBezTo>
                  <a:cubicBezTo>
                    <a:pt x="96462" y="81337"/>
                    <a:pt x="95859" y="80848"/>
                    <a:pt x="95356" y="80848"/>
                  </a:cubicBezTo>
                  <a:cubicBezTo>
                    <a:pt x="93143" y="80848"/>
                    <a:pt x="93646" y="83491"/>
                    <a:pt x="93143" y="85644"/>
                  </a:cubicBezTo>
                  <a:cubicBezTo>
                    <a:pt x="93143" y="88384"/>
                    <a:pt x="91433" y="89461"/>
                    <a:pt x="91433" y="92202"/>
                  </a:cubicBezTo>
                  <a:cubicBezTo>
                    <a:pt x="91433" y="93866"/>
                    <a:pt x="91433" y="95432"/>
                    <a:pt x="91433" y="97096"/>
                  </a:cubicBezTo>
                  <a:cubicBezTo>
                    <a:pt x="93143" y="97096"/>
                    <a:pt x="93143" y="97096"/>
                    <a:pt x="93143" y="97096"/>
                  </a:cubicBezTo>
                  <a:cubicBezTo>
                    <a:pt x="93646" y="97096"/>
                    <a:pt x="94249" y="97096"/>
                    <a:pt x="94752" y="97096"/>
                  </a:cubicBezTo>
                  <a:cubicBezTo>
                    <a:pt x="96462" y="97096"/>
                    <a:pt x="96965" y="98172"/>
                    <a:pt x="97569" y="99249"/>
                  </a:cubicBezTo>
                  <a:cubicBezTo>
                    <a:pt x="98675" y="100913"/>
                    <a:pt x="100385" y="101402"/>
                    <a:pt x="100385" y="103066"/>
                  </a:cubicBezTo>
                  <a:cubicBezTo>
                    <a:pt x="100385" y="104632"/>
                    <a:pt x="98072" y="105220"/>
                    <a:pt x="96462" y="106296"/>
                  </a:cubicBezTo>
                  <a:cubicBezTo>
                    <a:pt x="95356" y="106296"/>
                    <a:pt x="94752" y="107960"/>
                    <a:pt x="93646" y="107960"/>
                  </a:cubicBezTo>
                  <a:cubicBezTo>
                    <a:pt x="93143" y="107960"/>
                    <a:pt x="93143" y="107373"/>
                    <a:pt x="92539" y="106884"/>
                  </a:cubicBezTo>
                  <a:cubicBezTo>
                    <a:pt x="87007" y="110603"/>
                    <a:pt x="87007" y="110603"/>
                    <a:pt x="87007" y="110603"/>
                  </a:cubicBezTo>
                  <a:cubicBezTo>
                    <a:pt x="87007" y="111190"/>
                    <a:pt x="87510" y="111680"/>
                    <a:pt x="87510" y="112267"/>
                  </a:cubicBezTo>
                  <a:cubicBezTo>
                    <a:pt x="87510" y="113931"/>
                    <a:pt x="87007" y="114420"/>
                    <a:pt x="87007" y="116084"/>
                  </a:cubicBezTo>
                  <a:cubicBezTo>
                    <a:pt x="87007" y="117650"/>
                    <a:pt x="86404" y="119314"/>
                    <a:pt x="84694" y="119314"/>
                  </a:cubicBezTo>
                  <a:cubicBezTo>
                    <a:pt x="83084" y="119314"/>
                    <a:pt x="82481" y="118727"/>
                    <a:pt x="81374" y="117650"/>
                  </a:cubicBezTo>
                  <a:cubicBezTo>
                    <a:pt x="80268" y="118238"/>
                    <a:pt x="79765" y="119902"/>
                    <a:pt x="78055" y="119902"/>
                  </a:cubicBezTo>
                  <a:cubicBezTo>
                    <a:pt x="76948" y="119902"/>
                    <a:pt x="76948" y="118727"/>
                    <a:pt x="76345" y="117650"/>
                  </a:cubicBezTo>
                  <a:cubicBezTo>
                    <a:pt x="74735" y="116084"/>
                    <a:pt x="73629" y="115497"/>
                    <a:pt x="73629" y="113344"/>
                  </a:cubicBezTo>
                  <a:cubicBezTo>
                    <a:pt x="73629" y="111190"/>
                    <a:pt x="75842" y="110114"/>
                    <a:pt x="77451" y="108450"/>
                  </a:cubicBezTo>
                  <a:cubicBezTo>
                    <a:pt x="78558" y="106884"/>
                    <a:pt x="79161" y="105220"/>
                    <a:pt x="80268" y="103556"/>
                  </a:cubicBezTo>
                  <a:cubicBezTo>
                    <a:pt x="81374" y="101990"/>
                    <a:pt x="82481" y="101402"/>
                    <a:pt x="83587" y="99836"/>
                  </a:cubicBezTo>
                  <a:cubicBezTo>
                    <a:pt x="83084" y="99836"/>
                    <a:pt x="81978" y="99836"/>
                    <a:pt x="81978" y="99249"/>
                  </a:cubicBezTo>
                  <a:cubicBezTo>
                    <a:pt x="81978" y="97585"/>
                    <a:pt x="83587" y="97096"/>
                    <a:pt x="83587" y="95432"/>
                  </a:cubicBezTo>
                  <a:cubicBezTo>
                    <a:pt x="83587" y="94355"/>
                    <a:pt x="83084" y="93866"/>
                    <a:pt x="83084" y="93278"/>
                  </a:cubicBezTo>
                  <a:cubicBezTo>
                    <a:pt x="83084" y="92202"/>
                    <a:pt x="84191" y="91615"/>
                    <a:pt x="84191" y="90538"/>
                  </a:cubicBezTo>
                  <a:cubicBezTo>
                    <a:pt x="85297" y="88972"/>
                    <a:pt x="84191" y="87895"/>
                    <a:pt x="84694" y="86231"/>
                  </a:cubicBezTo>
                  <a:cubicBezTo>
                    <a:pt x="85297" y="84078"/>
                    <a:pt x="86404" y="83001"/>
                    <a:pt x="86404" y="80848"/>
                  </a:cubicBezTo>
                  <a:cubicBezTo>
                    <a:pt x="86404" y="77030"/>
                    <a:pt x="86404" y="77030"/>
                    <a:pt x="86404" y="77030"/>
                  </a:cubicBezTo>
                  <a:close/>
                  <a:moveTo>
                    <a:pt x="114266" y="102479"/>
                  </a:moveTo>
                  <a:lnTo>
                    <a:pt x="114266" y="102479"/>
                  </a:lnTo>
                  <a:cubicBezTo>
                    <a:pt x="115373" y="103556"/>
                    <a:pt x="114870" y="105220"/>
                    <a:pt x="115976" y="106296"/>
                  </a:cubicBezTo>
                  <a:cubicBezTo>
                    <a:pt x="116479" y="106884"/>
                    <a:pt x="117585" y="106884"/>
                    <a:pt x="118692" y="107373"/>
                  </a:cubicBezTo>
                  <a:cubicBezTo>
                    <a:pt x="119899" y="106296"/>
                    <a:pt x="119899" y="105709"/>
                    <a:pt x="119899" y="104143"/>
                  </a:cubicBezTo>
                  <a:cubicBezTo>
                    <a:pt x="119899" y="103066"/>
                    <a:pt x="119899" y="102479"/>
                    <a:pt x="118692" y="101990"/>
                  </a:cubicBezTo>
                  <a:cubicBezTo>
                    <a:pt x="117585" y="100913"/>
                    <a:pt x="115976" y="101990"/>
                    <a:pt x="114266" y="102479"/>
                  </a:cubicBezTo>
                  <a:close/>
                  <a:moveTo>
                    <a:pt x="35708" y="6460"/>
                  </a:moveTo>
                  <a:lnTo>
                    <a:pt x="35708" y="6460"/>
                  </a:lnTo>
                  <a:cubicBezTo>
                    <a:pt x="40134" y="8123"/>
                    <a:pt x="43453" y="7047"/>
                    <a:pt x="47979" y="8123"/>
                  </a:cubicBezTo>
                  <a:cubicBezTo>
                    <a:pt x="53009" y="9200"/>
                    <a:pt x="55222" y="12430"/>
                    <a:pt x="60754" y="12430"/>
                  </a:cubicBezTo>
                  <a:cubicBezTo>
                    <a:pt x="61357" y="12430"/>
                    <a:pt x="61357" y="11941"/>
                    <a:pt x="62464" y="11353"/>
                  </a:cubicBezTo>
                  <a:cubicBezTo>
                    <a:pt x="35708" y="6460"/>
                    <a:pt x="35708" y="6460"/>
                    <a:pt x="35708" y="6460"/>
                  </a:cubicBezTo>
                  <a:close/>
                  <a:moveTo>
                    <a:pt x="9455" y="2740"/>
                  </a:moveTo>
                  <a:lnTo>
                    <a:pt x="9455" y="2740"/>
                  </a:lnTo>
                  <a:cubicBezTo>
                    <a:pt x="62464" y="11353"/>
                    <a:pt x="62464" y="11353"/>
                    <a:pt x="62464" y="11353"/>
                  </a:cubicBezTo>
                  <a:cubicBezTo>
                    <a:pt x="64073" y="11941"/>
                    <a:pt x="64677" y="11353"/>
                    <a:pt x="66387" y="11941"/>
                  </a:cubicBezTo>
                  <a:cubicBezTo>
                    <a:pt x="67996" y="11941"/>
                    <a:pt x="67996" y="14094"/>
                    <a:pt x="67996" y="15758"/>
                  </a:cubicBezTo>
                  <a:cubicBezTo>
                    <a:pt x="67996" y="17324"/>
                    <a:pt x="66387" y="17911"/>
                    <a:pt x="64677" y="18988"/>
                  </a:cubicBezTo>
                  <a:cubicBezTo>
                    <a:pt x="63570" y="18988"/>
                    <a:pt x="62464" y="19477"/>
                    <a:pt x="62464" y="20065"/>
                  </a:cubicBezTo>
                  <a:cubicBezTo>
                    <a:pt x="62464" y="20554"/>
                    <a:pt x="66890" y="28189"/>
                    <a:pt x="62967" y="23882"/>
                  </a:cubicBezTo>
                  <a:cubicBezTo>
                    <a:pt x="62464" y="23295"/>
                    <a:pt x="61860" y="22218"/>
                    <a:pt x="60754" y="22218"/>
                  </a:cubicBezTo>
                  <a:cubicBezTo>
                    <a:pt x="60754" y="22218"/>
                    <a:pt x="60251" y="22218"/>
                    <a:pt x="59647" y="22218"/>
                  </a:cubicBezTo>
                  <a:cubicBezTo>
                    <a:pt x="60251" y="24371"/>
                    <a:pt x="60754" y="25448"/>
                    <a:pt x="60754" y="27601"/>
                  </a:cubicBezTo>
                  <a:cubicBezTo>
                    <a:pt x="60754" y="29265"/>
                    <a:pt x="58541" y="29853"/>
                    <a:pt x="58541" y="31419"/>
                  </a:cubicBezTo>
                  <a:cubicBezTo>
                    <a:pt x="58541" y="36900"/>
                    <a:pt x="67996" y="35236"/>
                    <a:pt x="70209" y="40619"/>
                  </a:cubicBezTo>
                  <a:cubicBezTo>
                    <a:pt x="72422" y="43947"/>
                    <a:pt x="75238" y="45024"/>
                    <a:pt x="76948" y="48841"/>
                  </a:cubicBezTo>
                  <a:cubicBezTo>
                    <a:pt x="77451" y="50995"/>
                    <a:pt x="78558" y="53637"/>
                    <a:pt x="81374" y="53637"/>
                  </a:cubicBezTo>
                  <a:cubicBezTo>
                    <a:pt x="85297" y="53637"/>
                    <a:pt x="87510" y="50407"/>
                    <a:pt x="87510" y="58042"/>
                  </a:cubicBezTo>
                  <a:cubicBezTo>
                    <a:pt x="87510" y="72626"/>
                    <a:pt x="80871" y="59608"/>
                    <a:pt x="80871" y="67830"/>
                  </a:cubicBezTo>
                  <a:cubicBezTo>
                    <a:pt x="80871" y="68907"/>
                    <a:pt x="80871" y="69983"/>
                    <a:pt x="79765" y="69983"/>
                  </a:cubicBezTo>
                  <a:cubicBezTo>
                    <a:pt x="78055" y="69983"/>
                    <a:pt x="78558" y="67243"/>
                    <a:pt x="76948" y="66655"/>
                  </a:cubicBezTo>
                  <a:cubicBezTo>
                    <a:pt x="75238" y="66166"/>
                    <a:pt x="74132" y="66655"/>
                    <a:pt x="72422" y="66655"/>
                  </a:cubicBezTo>
                  <a:cubicBezTo>
                    <a:pt x="67996" y="66655"/>
                    <a:pt x="65180" y="68319"/>
                    <a:pt x="60251" y="69396"/>
                  </a:cubicBezTo>
                  <a:cubicBezTo>
                    <a:pt x="58541" y="69983"/>
                    <a:pt x="57435" y="69983"/>
                    <a:pt x="55725" y="70473"/>
                  </a:cubicBezTo>
                  <a:cubicBezTo>
                    <a:pt x="54618" y="71060"/>
                    <a:pt x="54618" y="72137"/>
                    <a:pt x="53512" y="72626"/>
                  </a:cubicBezTo>
                  <a:cubicBezTo>
                    <a:pt x="51802" y="74290"/>
                    <a:pt x="50695" y="75367"/>
                    <a:pt x="50695" y="77520"/>
                  </a:cubicBezTo>
                  <a:cubicBezTo>
                    <a:pt x="50695" y="80261"/>
                    <a:pt x="53009" y="81337"/>
                    <a:pt x="54618" y="83001"/>
                  </a:cubicBezTo>
                  <a:cubicBezTo>
                    <a:pt x="52405" y="84078"/>
                    <a:pt x="50695" y="84078"/>
                    <a:pt x="47979" y="84078"/>
                  </a:cubicBezTo>
                  <a:cubicBezTo>
                    <a:pt x="45163" y="84078"/>
                    <a:pt x="43453" y="83491"/>
                    <a:pt x="40737" y="83491"/>
                  </a:cubicBezTo>
                  <a:cubicBezTo>
                    <a:pt x="39027" y="83491"/>
                    <a:pt x="38424" y="84078"/>
                    <a:pt x="36814" y="84078"/>
                  </a:cubicBezTo>
                  <a:cubicBezTo>
                    <a:pt x="35104" y="84078"/>
                    <a:pt x="34601" y="81924"/>
                    <a:pt x="32891" y="81337"/>
                  </a:cubicBezTo>
                  <a:cubicBezTo>
                    <a:pt x="31181" y="80848"/>
                    <a:pt x="29572" y="81924"/>
                    <a:pt x="28466" y="80848"/>
                  </a:cubicBezTo>
                  <a:cubicBezTo>
                    <a:pt x="27359" y="79673"/>
                    <a:pt x="27359" y="78597"/>
                    <a:pt x="27359" y="77030"/>
                  </a:cubicBezTo>
                  <a:cubicBezTo>
                    <a:pt x="26756" y="75367"/>
                    <a:pt x="26756" y="74877"/>
                    <a:pt x="26756" y="73213"/>
                  </a:cubicBezTo>
                  <a:cubicBezTo>
                    <a:pt x="26756" y="69396"/>
                    <a:pt x="28466" y="67830"/>
                    <a:pt x="28466" y="64013"/>
                  </a:cubicBezTo>
                  <a:cubicBezTo>
                    <a:pt x="28466" y="59608"/>
                    <a:pt x="28466" y="59608"/>
                    <a:pt x="28466" y="59608"/>
                  </a:cubicBezTo>
                  <a:cubicBezTo>
                    <a:pt x="31181" y="59608"/>
                    <a:pt x="32288" y="58042"/>
                    <a:pt x="33495" y="55889"/>
                  </a:cubicBezTo>
                  <a:cubicBezTo>
                    <a:pt x="33998" y="54812"/>
                    <a:pt x="34601" y="54225"/>
                    <a:pt x="34601" y="53148"/>
                  </a:cubicBezTo>
                  <a:cubicBezTo>
                    <a:pt x="34601" y="51484"/>
                    <a:pt x="32288" y="52071"/>
                    <a:pt x="30678" y="51484"/>
                  </a:cubicBezTo>
                  <a:cubicBezTo>
                    <a:pt x="28968" y="51484"/>
                    <a:pt x="27359" y="50995"/>
                    <a:pt x="26253" y="49918"/>
                  </a:cubicBezTo>
                  <a:cubicBezTo>
                    <a:pt x="24543" y="48254"/>
                    <a:pt x="23436" y="47177"/>
                    <a:pt x="21726" y="46590"/>
                  </a:cubicBezTo>
                  <a:cubicBezTo>
                    <a:pt x="19513" y="46101"/>
                    <a:pt x="17803" y="46101"/>
                    <a:pt x="17300" y="44437"/>
                  </a:cubicBezTo>
                  <a:cubicBezTo>
                    <a:pt x="15590" y="37977"/>
                    <a:pt x="9455" y="37389"/>
                    <a:pt x="3922" y="33083"/>
                  </a:cubicBezTo>
                  <a:cubicBezTo>
                    <a:pt x="2212" y="32006"/>
                    <a:pt x="0" y="31419"/>
                    <a:pt x="0" y="29265"/>
                  </a:cubicBezTo>
                  <a:cubicBezTo>
                    <a:pt x="0" y="26035"/>
                    <a:pt x="2212" y="24959"/>
                    <a:pt x="3922" y="22218"/>
                  </a:cubicBezTo>
                  <a:cubicBezTo>
                    <a:pt x="5029" y="20554"/>
                    <a:pt x="5029" y="18988"/>
                    <a:pt x="6739" y="17911"/>
                  </a:cubicBezTo>
                  <a:cubicBezTo>
                    <a:pt x="7845" y="16835"/>
                    <a:pt x="9455" y="16247"/>
                    <a:pt x="9455" y="14584"/>
                  </a:cubicBezTo>
                  <a:cubicBezTo>
                    <a:pt x="9455" y="9787"/>
                    <a:pt x="9455" y="9787"/>
                    <a:pt x="9455" y="9787"/>
                  </a:cubicBezTo>
                  <a:cubicBezTo>
                    <a:pt x="9455" y="8123"/>
                    <a:pt x="10058" y="7047"/>
                    <a:pt x="10058" y="5383"/>
                  </a:cubicBezTo>
                  <a:cubicBezTo>
                    <a:pt x="10058" y="4306"/>
                    <a:pt x="10058" y="3817"/>
                    <a:pt x="9455" y="2740"/>
                  </a:cubicBezTo>
                  <a:cubicBezTo>
                    <a:pt x="35708" y="6460"/>
                    <a:pt x="35708" y="6460"/>
                    <a:pt x="35708" y="6460"/>
                  </a:cubicBezTo>
                  <a:cubicBezTo>
                    <a:pt x="34601" y="6460"/>
                    <a:pt x="33998" y="7047"/>
                    <a:pt x="32891" y="7047"/>
                  </a:cubicBezTo>
                  <a:cubicBezTo>
                    <a:pt x="28466" y="7047"/>
                    <a:pt x="28466" y="7047"/>
                    <a:pt x="28466" y="7047"/>
                  </a:cubicBezTo>
                  <a:cubicBezTo>
                    <a:pt x="26756" y="7047"/>
                    <a:pt x="26253" y="6460"/>
                    <a:pt x="25046" y="5383"/>
                  </a:cubicBezTo>
                  <a:cubicBezTo>
                    <a:pt x="23939" y="5383"/>
                    <a:pt x="23436" y="5383"/>
                    <a:pt x="22330" y="4893"/>
                  </a:cubicBezTo>
                  <a:cubicBezTo>
                    <a:pt x="20620" y="2740"/>
                    <a:pt x="20117" y="0"/>
                    <a:pt x="17300" y="0"/>
                  </a:cubicBezTo>
                  <a:cubicBezTo>
                    <a:pt x="13981" y="0"/>
                    <a:pt x="12875" y="1076"/>
                    <a:pt x="9455" y="2740"/>
                  </a:cubicBezTo>
                  <a:close/>
                </a:path>
              </a:pathLst>
            </a:custGeom>
            <a:solidFill>
              <a:srgbClr val="D8D8D8"/>
            </a:solidFill>
            <a:ln w="952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58" name="Shape 3258"/>
            <p:cNvSpPr/>
            <p:nvPr/>
          </p:nvSpPr>
          <p:spPr>
            <a:xfrm>
              <a:off x="20679015" y="3935414"/>
              <a:ext cx="430183" cy="441324"/>
            </a:xfrm>
            <a:custGeom>
              <a:avLst/>
              <a:gdLst/>
              <a:ahLst/>
              <a:cxnLst/>
              <a:rect l="0" t="0" r="0" b="0"/>
              <a:pathLst>
                <a:path w="120000" h="120000" extrusionOk="0">
                  <a:moveTo>
                    <a:pt x="93143" y="48841"/>
                  </a:moveTo>
                  <a:lnTo>
                    <a:pt x="93143" y="48841"/>
                  </a:lnTo>
                  <a:cubicBezTo>
                    <a:pt x="92539" y="48841"/>
                    <a:pt x="92539" y="49331"/>
                    <a:pt x="91433" y="49918"/>
                  </a:cubicBezTo>
                  <a:cubicBezTo>
                    <a:pt x="90829" y="50407"/>
                    <a:pt x="89723" y="50995"/>
                    <a:pt x="89723" y="51484"/>
                  </a:cubicBezTo>
                  <a:cubicBezTo>
                    <a:pt x="89723" y="52561"/>
                    <a:pt x="90829" y="52561"/>
                    <a:pt x="91433" y="53148"/>
                  </a:cubicBezTo>
                  <a:cubicBezTo>
                    <a:pt x="93143" y="56378"/>
                    <a:pt x="94249" y="59608"/>
                    <a:pt x="97569" y="59608"/>
                  </a:cubicBezTo>
                  <a:cubicBezTo>
                    <a:pt x="98675" y="59608"/>
                    <a:pt x="99178" y="58531"/>
                    <a:pt x="99782" y="58042"/>
                  </a:cubicBezTo>
                  <a:cubicBezTo>
                    <a:pt x="101994" y="56378"/>
                    <a:pt x="103101" y="54812"/>
                    <a:pt x="103101" y="52071"/>
                  </a:cubicBezTo>
                  <a:cubicBezTo>
                    <a:pt x="103101" y="49331"/>
                    <a:pt x="99178" y="49918"/>
                    <a:pt x="96965" y="49918"/>
                  </a:cubicBezTo>
                  <a:cubicBezTo>
                    <a:pt x="95356" y="49918"/>
                    <a:pt x="94752" y="48841"/>
                    <a:pt x="93143" y="48841"/>
                  </a:cubicBezTo>
                  <a:close/>
                  <a:moveTo>
                    <a:pt x="44559" y="94355"/>
                  </a:moveTo>
                  <a:lnTo>
                    <a:pt x="44559" y="94355"/>
                  </a:lnTo>
                  <a:cubicBezTo>
                    <a:pt x="43453" y="94942"/>
                    <a:pt x="43453" y="96019"/>
                    <a:pt x="43453" y="97096"/>
                  </a:cubicBezTo>
                  <a:cubicBezTo>
                    <a:pt x="42950" y="98172"/>
                    <a:pt x="42347" y="97585"/>
                    <a:pt x="41844" y="97585"/>
                  </a:cubicBezTo>
                  <a:cubicBezTo>
                    <a:pt x="40737" y="98172"/>
                    <a:pt x="40134" y="99249"/>
                    <a:pt x="40134" y="100913"/>
                  </a:cubicBezTo>
                  <a:cubicBezTo>
                    <a:pt x="40134" y="101990"/>
                    <a:pt x="41240" y="102479"/>
                    <a:pt x="41844" y="103556"/>
                  </a:cubicBezTo>
                  <a:cubicBezTo>
                    <a:pt x="42347" y="105220"/>
                    <a:pt x="41844" y="106296"/>
                    <a:pt x="43453" y="107373"/>
                  </a:cubicBezTo>
                  <a:cubicBezTo>
                    <a:pt x="43453" y="107373"/>
                    <a:pt x="44056" y="107373"/>
                    <a:pt x="44559" y="107373"/>
                  </a:cubicBezTo>
                  <a:cubicBezTo>
                    <a:pt x="46873" y="108450"/>
                    <a:pt x="46873" y="110603"/>
                    <a:pt x="49086" y="110603"/>
                  </a:cubicBezTo>
                  <a:cubicBezTo>
                    <a:pt x="49589" y="110603"/>
                    <a:pt x="50192" y="110603"/>
                    <a:pt x="50695" y="110603"/>
                  </a:cubicBezTo>
                  <a:cubicBezTo>
                    <a:pt x="50695" y="108450"/>
                    <a:pt x="50192" y="107373"/>
                    <a:pt x="50192" y="105220"/>
                  </a:cubicBezTo>
                  <a:cubicBezTo>
                    <a:pt x="50192" y="103556"/>
                    <a:pt x="51299" y="102479"/>
                    <a:pt x="51299" y="100913"/>
                  </a:cubicBezTo>
                  <a:cubicBezTo>
                    <a:pt x="51299" y="99249"/>
                    <a:pt x="49589" y="98662"/>
                    <a:pt x="48482" y="97585"/>
                  </a:cubicBezTo>
                  <a:cubicBezTo>
                    <a:pt x="48482" y="97096"/>
                    <a:pt x="49086" y="96019"/>
                    <a:pt x="48482" y="95432"/>
                  </a:cubicBezTo>
                  <a:cubicBezTo>
                    <a:pt x="47376" y="94355"/>
                    <a:pt x="45666" y="94942"/>
                    <a:pt x="44559" y="94355"/>
                  </a:cubicBezTo>
                  <a:close/>
                  <a:moveTo>
                    <a:pt x="63570" y="85644"/>
                  </a:moveTo>
                  <a:lnTo>
                    <a:pt x="63570" y="85644"/>
                  </a:lnTo>
                  <a:cubicBezTo>
                    <a:pt x="63570" y="88972"/>
                    <a:pt x="65180" y="90538"/>
                    <a:pt x="65180" y="93866"/>
                  </a:cubicBezTo>
                  <a:cubicBezTo>
                    <a:pt x="65180" y="94942"/>
                    <a:pt x="64073" y="94942"/>
                    <a:pt x="62967" y="96019"/>
                  </a:cubicBezTo>
                  <a:cubicBezTo>
                    <a:pt x="61860" y="97585"/>
                    <a:pt x="62464" y="99249"/>
                    <a:pt x="61860" y="101402"/>
                  </a:cubicBezTo>
                  <a:cubicBezTo>
                    <a:pt x="61357" y="102479"/>
                    <a:pt x="60251" y="103556"/>
                    <a:pt x="60251" y="105220"/>
                  </a:cubicBezTo>
                  <a:cubicBezTo>
                    <a:pt x="60251" y="106296"/>
                    <a:pt x="61357" y="107373"/>
                    <a:pt x="62464" y="107373"/>
                  </a:cubicBezTo>
                  <a:cubicBezTo>
                    <a:pt x="64073" y="106296"/>
                    <a:pt x="64073" y="106296"/>
                    <a:pt x="64073" y="106296"/>
                  </a:cubicBezTo>
                  <a:cubicBezTo>
                    <a:pt x="65180" y="106884"/>
                    <a:pt x="65783" y="107373"/>
                    <a:pt x="66890" y="107373"/>
                  </a:cubicBezTo>
                  <a:cubicBezTo>
                    <a:pt x="68600" y="107373"/>
                    <a:pt x="68600" y="104632"/>
                    <a:pt x="70209" y="104632"/>
                  </a:cubicBezTo>
                  <a:cubicBezTo>
                    <a:pt x="71919" y="104632"/>
                    <a:pt x="71919" y="106296"/>
                    <a:pt x="72422" y="107373"/>
                  </a:cubicBezTo>
                  <a:cubicBezTo>
                    <a:pt x="72422" y="108450"/>
                    <a:pt x="73629" y="108450"/>
                    <a:pt x="74735" y="108450"/>
                  </a:cubicBezTo>
                  <a:cubicBezTo>
                    <a:pt x="75238" y="106296"/>
                    <a:pt x="76948" y="105220"/>
                    <a:pt x="76948" y="103066"/>
                  </a:cubicBezTo>
                  <a:cubicBezTo>
                    <a:pt x="76948" y="101990"/>
                    <a:pt x="76345" y="101402"/>
                    <a:pt x="75842" y="100913"/>
                  </a:cubicBezTo>
                  <a:cubicBezTo>
                    <a:pt x="75842" y="96508"/>
                    <a:pt x="75842" y="96508"/>
                    <a:pt x="75842" y="96508"/>
                  </a:cubicBezTo>
                  <a:cubicBezTo>
                    <a:pt x="78055" y="94942"/>
                    <a:pt x="78055" y="93278"/>
                    <a:pt x="79765" y="91125"/>
                  </a:cubicBezTo>
                  <a:cubicBezTo>
                    <a:pt x="80871" y="89461"/>
                    <a:pt x="82481" y="88972"/>
                    <a:pt x="82481" y="87308"/>
                  </a:cubicBezTo>
                  <a:cubicBezTo>
                    <a:pt x="82481" y="84078"/>
                    <a:pt x="81978" y="82414"/>
                    <a:pt x="81374" y="79184"/>
                  </a:cubicBezTo>
                  <a:cubicBezTo>
                    <a:pt x="80871" y="77520"/>
                    <a:pt x="81374" y="74877"/>
                    <a:pt x="79765" y="74877"/>
                  </a:cubicBezTo>
                  <a:cubicBezTo>
                    <a:pt x="78558" y="74877"/>
                    <a:pt x="78055" y="75954"/>
                    <a:pt x="76948" y="76443"/>
                  </a:cubicBezTo>
                  <a:cubicBezTo>
                    <a:pt x="74132" y="78107"/>
                    <a:pt x="72422" y="78597"/>
                    <a:pt x="69706" y="79673"/>
                  </a:cubicBezTo>
                  <a:cubicBezTo>
                    <a:pt x="67493" y="80848"/>
                    <a:pt x="66387" y="80261"/>
                    <a:pt x="64677" y="81924"/>
                  </a:cubicBezTo>
                  <a:cubicBezTo>
                    <a:pt x="62967" y="83001"/>
                    <a:pt x="63570" y="84078"/>
                    <a:pt x="63570" y="85644"/>
                  </a:cubicBezTo>
                  <a:close/>
                  <a:moveTo>
                    <a:pt x="86404" y="77030"/>
                  </a:moveTo>
                  <a:lnTo>
                    <a:pt x="86404" y="77030"/>
                  </a:lnTo>
                  <a:cubicBezTo>
                    <a:pt x="86404" y="80848"/>
                    <a:pt x="86404" y="80848"/>
                    <a:pt x="86404" y="80848"/>
                  </a:cubicBezTo>
                  <a:cubicBezTo>
                    <a:pt x="86404" y="83001"/>
                    <a:pt x="85297" y="84078"/>
                    <a:pt x="84694" y="86231"/>
                  </a:cubicBezTo>
                  <a:cubicBezTo>
                    <a:pt x="84191" y="87895"/>
                    <a:pt x="85297" y="88972"/>
                    <a:pt x="84191" y="90538"/>
                  </a:cubicBezTo>
                  <a:cubicBezTo>
                    <a:pt x="84191" y="91615"/>
                    <a:pt x="83084" y="92202"/>
                    <a:pt x="83084" y="93278"/>
                  </a:cubicBezTo>
                  <a:cubicBezTo>
                    <a:pt x="83084" y="93866"/>
                    <a:pt x="83587" y="94355"/>
                    <a:pt x="83587" y="95432"/>
                  </a:cubicBezTo>
                  <a:cubicBezTo>
                    <a:pt x="83587" y="97096"/>
                    <a:pt x="81978" y="97585"/>
                    <a:pt x="81978" y="99249"/>
                  </a:cubicBezTo>
                  <a:cubicBezTo>
                    <a:pt x="81978" y="99836"/>
                    <a:pt x="83084" y="99836"/>
                    <a:pt x="83587" y="99836"/>
                  </a:cubicBezTo>
                  <a:cubicBezTo>
                    <a:pt x="82481" y="101402"/>
                    <a:pt x="81374" y="101990"/>
                    <a:pt x="80268" y="103556"/>
                  </a:cubicBezTo>
                  <a:cubicBezTo>
                    <a:pt x="79161" y="105220"/>
                    <a:pt x="78558" y="106884"/>
                    <a:pt x="77451" y="108450"/>
                  </a:cubicBezTo>
                  <a:cubicBezTo>
                    <a:pt x="75842" y="110114"/>
                    <a:pt x="73629" y="111190"/>
                    <a:pt x="73629" y="113344"/>
                  </a:cubicBezTo>
                  <a:cubicBezTo>
                    <a:pt x="73629" y="115497"/>
                    <a:pt x="74735" y="116084"/>
                    <a:pt x="76345" y="117650"/>
                  </a:cubicBezTo>
                  <a:cubicBezTo>
                    <a:pt x="76948" y="118727"/>
                    <a:pt x="76948" y="119902"/>
                    <a:pt x="78055" y="119902"/>
                  </a:cubicBezTo>
                  <a:cubicBezTo>
                    <a:pt x="79765" y="119902"/>
                    <a:pt x="80268" y="118238"/>
                    <a:pt x="81374" y="117650"/>
                  </a:cubicBezTo>
                  <a:cubicBezTo>
                    <a:pt x="82481" y="118727"/>
                    <a:pt x="83084" y="119314"/>
                    <a:pt x="84694" y="119314"/>
                  </a:cubicBezTo>
                  <a:cubicBezTo>
                    <a:pt x="86404" y="119314"/>
                    <a:pt x="87007" y="117650"/>
                    <a:pt x="87007" y="116084"/>
                  </a:cubicBezTo>
                  <a:cubicBezTo>
                    <a:pt x="87007" y="114420"/>
                    <a:pt x="87510" y="113931"/>
                    <a:pt x="87510" y="112267"/>
                  </a:cubicBezTo>
                  <a:cubicBezTo>
                    <a:pt x="87510" y="111680"/>
                    <a:pt x="87007" y="111190"/>
                    <a:pt x="87007" y="110603"/>
                  </a:cubicBezTo>
                  <a:cubicBezTo>
                    <a:pt x="92539" y="106884"/>
                    <a:pt x="92539" y="106884"/>
                    <a:pt x="92539" y="106884"/>
                  </a:cubicBezTo>
                  <a:cubicBezTo>
                    <a:pt x="93143" y="107373"/>
                    <a:pt x="93143" y="107960"/>
                    <a:pt x="93646" y="107960"/>
                  </a:cubicBezTo>
                  <a:cubicBezTo>
                    <a:pt x="94752" y="107960"/>
                    <a:pt x="95356" y="106296"/>
                    <a:pt x="96462" y="106296"/>
                  </a:cubicBezTo>
                  <a:cubicBezTo>
                    <a:pt x="98072" y="105220"/>
                    <a:pt x="100385" y="104632"/>
                    <a:pt x="100385" y="103066"/>
                  </a:cubicBezTo>
                  <a:cubicBezTo>
                    <a:pt x="100385" y="101402"/>
                    <a:pt x="98675" y="100913"/>
                    <a:pt x="97569" y="99249"/>
                  </a:cubicBezTo>
                  <a:cubicBezTo>
                    <a:pt x="96965" y="98172"/>
                    <a:pt x="96462" y="97096"/>
                    <a:pt x="94752" y="97096"/>
                  </a:cubicBezTo>
                  <a:cubicBezTo>
                    <a:pt x="94249" y="97096"/>
                    <a:pt x="93646" y="97096"/>
                    <a:pt x="93143" y="97096"/>
                  </a:cubicBezTo>
                  <a:cubicBezTo>
                    <a:pt x="91433" y="97096"/>
                    <a:pt x="91433" y="97096"/>
                    <a:pt x="91433" y="97096"/>
                  </a:cubicBezTo>
                  <a:cubicBezTo>
                    <a:pt x="91433" y="95432"/>
                    <a:pt x="91433" y="93866"/>
                    <a:pt x="91433" y="92202"/>
                  </a:cubicBezTo>
                  <a:cubicBezTo>
                    <a:pt x="91433" y="89461"/>
                    <a:pt x="93143" y="88384"/>
                    <a:pt x="93143" y="85644"/>
                  </a:cubicBezTo>
                  <a:cubicBezTo>
                    <a:pt x="93646" y="83491"/>
                    <a:pt x="93143" y="80848"/>
                    <a:pt x="95356" y="80848"/>
                  </a:cubicBezTo>
                  <a:cubicBezTo>
                    <a:pt x="95859" y="80848"/>
                    <a:pt x="96462" y="81337"/>
                    <a:pt x="96965" y="81337"/>
                  </a:cubicBezTo>
                  <a:cubicBezTo>
                    <a:pt x="97569" y="81337"/>
                    <a:pt x="97569" y="79673"/>
                    <a:pt x="98675" y="79673"/>
                  </a:cubicBezTo>
                  <a:cubicBezTo>
                    <a:pt x="100385" y="79673"/>
                    <a:pt x="100385" y="82414"/>
                    <a:pt x="101994" y="83491"/>
                  </a:cubicBezTo>
                  <a:cubicBezTo>
                    <a:pt x="102598" y="83001"/>
                    <a:pt x="102598" y="83001"/>
                    <a:pt x="102598" y="83001"/>
                  </a:cubicBezTo>
                  <a:lnTo>
                    <a:pt x="102598" y="82414"/>
                  </a:lnTo>
                  <a:cubicBezTo>
                    <a:pt x="102598" y="80848"/>
                    <a:pt x="101492" y="80261"/>
                    <a:pt x="100888" y="79184"/>
                  </a:cubicBezTo>
                  <a:cubicBezTo>
                    <a:pt x="99782" y="77030"/>
                    <a:pt x="100385" y="75954"/>
                    <a:pt x="100385" y="74290"/>
                  </a:cubicBezTo>
                  <a:cubicBezTo>
                    <a:pt x="100385" y="72137"/>
                    <a:pt x="98072" y="71549"/>
                    <a:pt x="96965" y="69983"/>
                  </a:cubicBezTo>
                  <a:cubicBezTo>
                    <a:pt x="95356" y="68319"/>
                    <a:pt x="94752" y="65089"/>
                    <a:pt x="93143" y="66166"/>
                  </a:cubicBezTo>
                  <a:cubicBezTo>
                    <a:pt x="88616" y="68319"/>
                    <a:pt x="86404" y="72137"/>
                    <a:pt x="86404" y="77030"/>
                  </a:cubicBezTo>
                  <a:close/>
                  <a:moveTo>
                    <a:pt x="114266" y="102479"/>
                  </a:moveTo>
                  <a:lnTo>
                    <a:pt x="114266" y="102479"/>
                  </a:lnTo>
                  <a:cubicBezTo>
                    <a:pt x="115373" y="103556"/>
                    <a:pt x="114870" y="105220"/>
                    <a:pt x="115976" y="106296"/>
                  </a:cubicBezTo>
                  <a:cubicBezTo>
                    <a:pt x="116479" y="106884"/>
                    <a:pt x="117585" y="106884"/>
                    <a:pt x="118692" y="107373"/>
                  </a:cubicBezTo>
                  <a:cubicBezTo>
                    <a:pt x="119899" y="106296"/>
                    <a:pt x="119899" y="105709"/>
                    <a:pt x="119899" y="104143"/>
                  </a:cubicBezTo>
                  <a:cubicBezTo>
                    <a:pt x="119899" y="103066"/>
                    <a:pt x="119899" y="102479"/>
                    <a:pt x="118692" y="101990"/>
                  </a:cubicBezTo>
                  <a:cubicBezTo>
                    <a:pt x="117585" y="100913"/>
                    <a:pt x="115976" y="101990"/>
                    <a:pt x="114266" y="102479"/>
                  </a:cubicBezTo>
                  <a:close/>
                  <a:moveTo>
                    <a:pt x="35708" y="6460"/>
                  </a:moveTo>
                  <a:lnTo>
                    <a:pt x="35708" y="6460"/>
                  </a:lnTo>
                  <a:cubicBezTo>
                    <a:pt x="40134" y="8123"/>
                    <a:pt x="43453" y="7047"/>
                    <a:pt x="47979" y="8123"/>
                  </a:cubicBezTo>
                  <a:cubicBezTo>
                    <a:pt x="53009" y="9200"/>
                    <a:pt x="55222" y="12430"/>
                    <a:pt x="60754" y="12430"/>
                  </a:cubicBezTo>
                  <a:cubicBezTo>
                    <a:pt x="61357" y="12430"/>
                    <a:pt x="61357" y="11941"/>
                    <a:pt x="62464" y="11353"/>
                  </a:cubicBezTo>
                  <a:lnTo>
                    <a:pt x="9455" y="2740"/>
                  </a:lnTo>
                  <a:lnTo>
                    <a:pt x="9455" y="2740"/>
                  </a:lnTo>
                  <a:cubicBezTo>
                    <a:pt x="12875" y="1076"/>
                    <a:pt x="13981" y="0"/>
                    <a:pt x="17300" y="0"/>
                  </a:cubicBezTo>
                  <a:cubicBezTo>
                    <a:pt x="20117" y="0"/>
                    <a:pt x="20620" y="2740"/>
                    <a:pt x="22330" y="4893"/>
                  </a:cubicBezTo>
                  <a:cubicBezTo>
                    <a:pt x="23436" y="5383"/>
                    <a:pt x="23939" y="5383"/>
                    <a:pt x="25046" y="5383"/>
                  </a:cubicBezTo>
                  <a:cubicBezTo>
                    <a:pt x="26253" y="6460"/>
                    <a:pt x="26756" y="7047"/>
                    <a:pt x="28466" y="7047"/>
                  </a:cubicBezTo>
                  <a:cubicBezTo>
                    <a:pt x="32891" y="7047"/>
                    <a:pt x="32891" y="7047"/>
                    <a:pt x="32891" y="7047"/>
                  </a:cubicBezTo>
                  <a:cubicBezTo>
                    <a:pt x="33998" y="7047"/>
                    <a:pt x="34601" y="6460"/>
                    <a:pt x="35708" y="6460"/>
                  </a:cubicBezTo>
                  <a:cubicBezTo>
                    <a:pt x="9455" y="2740"/>
                    <a:pt x="9455" y="2740"/>
                    <a:pt x="9455" y="2740"/>
                  </a:cubicBezTo>
                  <a:cubicBezTo>
                    <a:pt x="10058" y="3817"/>
                    <a:pt x="10058" y="4306"/>
                    <a:pt x="10058" y="5383"/>
                  </a:cubicBezTo>
                  <a:cubicBezTo>
                    <a:pt x="10058" y="7047"/>
                    <a:pt x="9455" y="8123"/>
                    <a:pt x="9455" y="9787"/>
                  </a:cubicBezTo>
                  <a:cubicBezTo>
                    <a:pt x="9455" y="14584"/>
                    <a:pt x="9455" y="14584"/>
                    <a:pt x="9455" y="14584"/>
                  </a:cubicBezTo>
                  <a:cubicBezTo>
                    <a:pt x="9455" y="16247"/>
                    <a:pt x="7845" y="16835"/>
                    <a:pt x="6739" y="17911"/>
                  </a:cubicBezTo>
                  <a:cubicBezTo>
                    <a:pt x="5029" y="18988"/>
                    <a:pt x="5029" y="20554"/>
                    <a:pt x="3922" y="22218"/>
                  </a:cubicBezTo>
                  <a:cubicBezTo>
                    <a:pt x="2212" y="24959"/>
                    <a:pt x="0" y="26035"/>
                    <a:pt x="0" y="29265"/>
                  </a:cubicBezTo>
                  <a:cubicBezTo>
                    <a:pt x="0" y="31419"/>
                    <a:pt x="2212" y="32006"/>
                    <a:pt x="3922" y="33083"/>
                  </a:cubicBezTo>
                  <a:cubicBezTo>
                    <a:pt x="9455" y="37389"/>
                    <a:pt x="15590" y="37977"/>
                    <a:pt x="17300" y="44437"/>
                  </a:cubicBezTo>
                  <a:cubicBezTo>
                    <a:pt x="17803" y="46101"/>
                    <a:pt x="19513" y="46101"/>
                    <a:pt x="21726" y="46590"/>
                  </a:cubicBezTo>
                  <a:cubicBezTo>
                    <a:pt x="23436" y="47177"/>
                    <a:pt x="24543" y="48254"/>
                    <a:pt x="26253" y="49918"/>
                  </a:cubicBezTo>
                  <a:cubicBezTo>
                    <a:pt x="27359" y="50995"/>
                    <a:pt x="28968" y="51484"/>
                    <a:pt x="30678" y="51484"/>
                  </a:cubicBezTo>
                  <a:cubicBezTo>
                    <a:pt x="32288" y="52071"/>
                    <a:pt x="34601" y="51484"/>
                    <a:pt x="34601" y="53148"/>
                  </a:cubicBezTo>
                  <a:cubicBezTo>
                    <a:pt x="34601" y="54225"/>
                    <a:pt x="33998" y="54812"/>
                    <a:pt x="33495" y="55889"/>
                  </a:cubicBezTo>
                  <a:cubicBezTo>
                    <a:pt x="32288" y="58042"/>
                    <a:pt x="31181" y="59608"/>
                    <a:pt x="28466" y="59608"/>
                  </a:cubicBezTo>
                  <a:cubicBezTo>
                    <a:pt x="28466" y="64013"/>
                    <a:pt x="28466" y="64013"/>
                    <a:pt x="28466" y="64013"/>
                  </a:cubicBezTo>
                  <a:cubicBezTo>
                    <a:pt x="28466" y="67830"/>
                    <a:pt x="26756" y="69396"/>
                    <a:pt x="26756" y="73213"/>
                  </a:cubicBezTo>
                  <a:cubicBezTo>
                    <a:pt x="26756" y="74877"/>
                    <a:pt x="26756" y="75367"/>
                    <a:pt x="27359" y="77030"/>
                  </a:cubicBezTo>
                  <a:cubicBezTo>
                    <a:pt x="27359" y="78597"/>
                    <a:pt x="27359" y="79673"/>
                    <a:pt x="28466" y="80848"/>
                  </a:cubicBezTo>
                  <a:cubicBezTo>
                    <a:pt x="29572" y="81924"/>
                    <a:pt x="31181" y="80848"/>
                    <a:pt x="32891" y="81337"/>
                  </a:cubicBezTo>
                  <a:cubicBezTo>
                    <a:pt x="34601" y="81924"/>
                    <a:pt x="35104" y="84078"/>
                    <a:pt x="36814" y="84078"/>
                  </a:cubicBezTo>
                  <a:cubicBezTo>
                    <a:pt x="38424" y="84078"/>
                    <a:pt x="39027" y="83491"/>
                    <a:pt x="40737" y="83491"/>
                  </a:cubicBezTo>
                  <a:cubicBezTo>
                    <a:pt x="43453" y="83491"/>
                    <a:pt x="45163" y="84078"/>
                    <a:pt x="47979" y="84078"/>
                  </a:cubicBezTo>
                  <a:cubicBezTo>
                    <a:pt x="50695" y="84078"/>
                    <a:pt x="52405" y="84078"/>
                    <a:pt x="54618" y="83001"/>
                  </a:cubicBezTo>
                  <a:cubicBezTo>
                    <a:pt x="53009" y="81337"/>
                    <a:pt x="50695" y="80261"/>
                    <a:pt x="50695" y="77520"/>
                  </a:cubicBezTo>
                  <a:cubicBezTo>
                    <a:pt x="50695" y="75367"/>
                    <a:pt x="51802" y="74290"/>
                    <a:pt x="53512" y="72626"/>
                  </a:cubicBezTo>
                  <a:cubicBezTo>
                    <a:pt x="54618" y="72137"/>
                    <a:pt x="54618" y="71060"/>
                    <a:pt x="55725" y="70473"/>
                  </a:cubicBezTo>
                  <a:cubicBezTo>
                    <a:pt x="57435" y="69983"/>
                    <a:pt x="58541" y="69983"/>
                    <a:pt x="60251" y="69396"/>
                  </a:cubicBezTo>
                  <a:cubicBezTo>
                    <a:pt x="65180" y="68319"/>
                    <a:pt x="67996" y="66655"/>
                    <a:pt x="72422" y="66655"/>
                  </a:cubicBezTo>
                  <a:cubicBezTo>
                    <a:pt x="74132" y="66655"/>
                    <a:pt x="75238" y="66166"/>
                    <a:pt x="76948" y="66655"/>
                  </a:cubicBezTo>
                  <a:cubicBezTo>
                    <a:pt x="78558" y="67243"/>
                    <a:pt x="78055" y="69983"/>
                    <a:pt x="79765" y="69983"/>
                  </a:cubicBezTo>
                  <a:cubicBezTo>
                    <a:pt x="80871" y="69983"/>
                    <a:pt x="80871" y="68907"/>
                    <a:pt x="80871" y="67830"/>
                  </a:cubicBezTo>
                  <a:cubicBezTo>
                    <a:pt x="80871" y="59608"/>
                    <a:pt x="87510" y="72626"/>
                    <a:pt x="87510" y="58042"/>
                  </a:cubicBezTo>
                  <a:cubicBezTo>
                    <a:pt x="87510" y="50407"/>
                    <a:pt x="85297" y="53637"/>
                    <a:pt x="81374" y="53637"/>
                  </a:cubicBezTo>
                  <a:cubicBezTo>
                    <a:pt x="78558" y="53637"/>
                    <a:pt x="77451" y="50995"/>
                    <a:pt x="76948" y="48841"/>
                  </a:cubicBezTo>
                  <a:cubicBezTo>
                    <a:pt x="75238" y="45024"/>
                    <a:pt x="72422" y="43947"/>
                    <a:pt x="70209" y="40619"/>
                  </a:cubicBezTo>
                  <a:cubicBezTo>
                    <a:pt x="67996" y="35236"/>
                    <a:pt x="58541" y="36900"/>
                    <a:pt x="58541" y="31419"/>
                  </a:cubicBezTo>
                  <a:cubicBezTo>
                    <a:pt x="58541" y="29853"/>
                    <a:pt x="60754" y="29265"/>
                    <a:pt x="60754" y="27601"/>
                  </a:cubicBezTo>
                  <a:cubicBezTo>
                    <a:pt x="60754" y="25448"/>
                    <a:pt x="60251" y="24371"/>
                    <a:pt x="59647" y="22218"/>
                  </a:cubicBezTo>
                  <a:cubicBezTo>
                    <a:pt x="60251" y="22218"/>
                    <a:pt x="60754" y="22218"/>
                    <a:pt x="60754" y="22218"/>
                  </a:cubicBezTo>
                  <a:cubicBezTo>
                    <a:pt x="61860" y="22218"/>
                    <a:pt x="62464" y="23295"/>
                    <a:pt x="62967" y="23882"/>
                  </a:cubicBezTo>
                  <a:cubicBezTo>
                    <a:pt x="66890" y="28189"/>
                    <a:pt x="62464" y="20554"/>
                    <a:pt x="62464" y="20065"/>
                  </a:cubicBezTo>
                  <a:cubicBezTo>
                    <a:pt x="62464" y="19477"/>
                    <a:pt x="63570" y="18988"/>
                    <a:pt x="64677" y="18988"/>
                  </a:cubicBezTo>
                  <a:cubicBezTo>
                    <a:pt x="66387" y="17911"/>
                    <a:pt x="67996" y="17324"/>
                    <a:pt x="67996" y="15758"/>
                  </a:cubicBezTo>
                  <a:cubicBezTo>
                    <a:pt x="67996" y="14094"/>
                    <a:pt x="67996" y="11941"/>
                    <a:pt x="66387" y="11941"/>
                  </a:cubicBezTo>
                  <a:cubicBezTo>
                    <a:pt x="64677" y="11353"/>
                    <a:pt x="64073" y="11941"/>
                    <a:pt x="62464" y="11353"/>
                  </a:cubicBezTo>
                  <a:lnTo>
                    <a:pt x="35708" y="6460"/>
                  </a:ln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59" name="Shape 3259"/>
            <p:cNvSpPr/>
            <p:nvPr/>
          </p:nvSpPr>
          <p:spPr>
            <a:xfrm>
              <a:off x="20447256" y="3784600"/>
              <a:ext cx="380974" cy="833437"/>
            </a:xfrm>
            <a:custGeom>
              <a:avLst/>
              <a:gdLst/>
              <a:ahLst/>
              <a:cxnLst/>
              <a:rect l="0" t="0" r="0" b="0"/>
              <a:pathLst>
                <a:path w="120000" h="120000" extrusionOk="0">
                  <a:moveTo>
                    <a:pt x="54566" y="88082"/>
                  </a:moveTo>
                  <a:lnTo>
                    <a:pt x="54566" y="88082"/>
                  </a:lnTo>
                  <a:cubicBezTo>
                    <a:pt x="52754" y="86632"/>
                    <a:pt x="51509" y="87202"/>
                    <a:pt x="51509" y="88393"/>
                  </a:cubicBezTo>
                  <a:cubicBezTo>
                    <a:pt x="51509" y="89222"/>
                    <a:pt x="53320" y="89792"/>
                    <a:pt x="53320" y="90673"/>
                  </a:cubicBezTo>
                  <a:cubicBezTo>
                    <a:pt x="53320" y="93264"/>
                    <a:pt x="53320" y="93264"/>
                    <a:pt x="53320" y="93264"/>
                  </a:cubicBezTo>
                  <a:cubicBezTo>
                    <a:pt x="53320" y="94404"/>
                    <a:pt x="51509" y="94974"/>
                    <a:pt x="51509" y="96424"/>
                  </a:cubicBezTo>
                  <a:cubicBezTo>
                    <a:pt x="51509" y="96994"/>
                    <a:pt x="53320" y="97564"/>
                    <a:pt x="53320" y="98134"/>
                  </a:cubicBezTo>
                  <a:cubicBezTo>
                    <a:pt x="53320" y="100414"/>
                    <a:pt x="53320" y="100414"/>
                    <a:pt x="53320" y="100414"/>
                  </a:cubicBezTo>
                  <a:cubicBezTo>
                    <a:pt x="56490" y="105025"/>
                    <a:pt x="55245" y="99585"/>
                    <a:pt x="55811" y="98134"/>
                  </a:cubicBezTo>
                  <a:cubicBezTo>
                    <a:pt x="55811" y="97253"/>
                    <a:pt x="57169" y="96994"/>
                    <a:pt x="57169" y="96424"/>
                  </a:cubicBezTo>
                  <a:cubicBezTo>
                    <a:pt x="57169" y="95544"/>
                    <a:pt x="55245" y="95284"/>
                    <a:pt x="55245" y="94663"/>
                  </a:cubicBezTo>
                  <a:cubicBezTo>
                    <a:pt x="55245" y="93523"/>
                    <a:pt x="56490" y="92953"/>
                    <a:pt x="56490" y="91813"/>
                  </a:cubicBezTo>
                  <a:cubicBezTo>
                    <a:pt x="56490" y="89533"/>
                    <a:pt x="56490" y="89533"/>
                    <a:pt x="56490" y="89533"/>
                  </a:cubicBezTo>
                  <a:cubicBezTo>
                    <a:pt x="55811" y="89222"/>
                    <a:pt x="54566" y="88963"/>
                    <a:pt x="54566" y="88393"/>
                  </a:cubicBezTo>
                  <a:cubicBezTo>
                    <a:pt x="54566" y="88082"/>
                    <a:pt x="54566" y="88082"/>
                    <a:pt x="54566" y="88082"/>
                  </a:cubicBezTo>
                  <a:close/>
                  <a:moveTo>
                    <a:pt x="64641" y="115077"/>
                  </a:moveTo>
                  <a:lnTo>
                    <a:pt x="64641" y="115077"/>
                  </a:lnTo>
                  <a:cubicBezTo>
                    <a:pt x="63396" y="115077"/>
                    <a:pt x="62716" y="114766"/>
                    <a:pt x="61471" y="114507"/>
                  </a:cubicBezTo>
                  <a:cubicBezTo>
                    <a:pt x="61471" y="114507"/>
                    <a:pt x="60905" y="114766"/>
                    <a:pt x="60905" y="115077"/>
                  </a:cubicBezTo>
                  <a:cubicBezTo>
                    <a:pt x="60905" y="116217"/>
                    <a:pt x="62150" y="117357"/>
                    <a:pt x="64641" y="117357"/>
                  </a:cubicBezTo>
                  <a:cubicBezTo>
                    <a:pt x="66566" y="117357"/>
                    <a:pt x="67811" y="116528"/>
                    <a:pt x="69056" y="115647"/>
                  </a:cubicBezTo>
                  <a:cubicBezTo>
                    <a:pt x="67132" y="115336"/>
                    <a:pt x="66566" y="115077"/>
                    <a:pt x="64641" y="115077"/>
                  </a:cubicBezTo>
                  <a:close/>
                  <a:moveTo>
                    <a:pt x="77773" y="117357"/>
                  </a:moveTo>
                  <a:lnTo>
                    <a:pt x="77773" y="117357"/>
                  </a:lnTo>
                  <a:cubicBezTo>
                    <a:pt x="75962" y="117357"/>
                    <a:pt x="73471" y="117668"/>
                    <a:pt x="73471" y="118497"/>
                  </a:cubicBezTo>
                  <a:cubicBezTo>
                    <a:pt x="73471" y="119067"/>
                    <a:pt x="75283" y="119067"/>
                    <a:pt x="77207" y="119067"/>
                  </a:cubicBezTo>
                  <a:cubicBezTo>
                    <a:pt x="78452" y="119067"/>
                    <a:pt x="79018" y="118808"/>
                    <a:pt x="80943" y="118808"/>
                  </a:cubicBezTo>
                  <a:cubicBezTo>
                    <a:pt x="80943" y="117668"/>
                    <a:pt x="80943" y="117668"/>
                    <a:pt x="80943" y="117668"/>
                  </a:cubicBezTo>
                  <a:cubicBezTo>
                    <a:pt x="79698" y="117668"/>
                    <a:pt x="79018" y="117357"/>
                    <a:pt x="77773" y="117357"/>
                  </a:cubicBezTo>
                  <a:close/>
                  <a:moveTo>
                    <a:pt x="84113" y="118238"/>
                  </a:moveTo>
                  <a:lnTo>
                    <a:pt x="84113" y="118238"/>
                  </a:lnTo>
                  <a:cubicBezTo>
                    <a:pt x="84113" y="118497"/>
                    <a:pt x="83433" y="118497"/>
                    <a:pt x="83433" y="118497"/>
                  </a:cubicBezTo>
                  <a:cubicBezTo>
                    <a:pt x="83433" y="119067"/>
                    <a:pt x="84679" y="119378"/>
                    <a:pt x="85358" y="119948"/>
                  </a:cubicBezTo>
                  <a:cubicBezTo>
                    <a:pt x="85924" y="119689"/>
                    <a:pt x="86603" y="119689"/>
                    <a:pt x="86603" y="119378"/>
                  </a:cubicBezTo>
                  <a:cubicBezTo>
                    <a:pt x="86603" y="118808"/>
                    <a:pt x="85358" y="118497"/>
                    <a:pt x="84113" y="118238"/>
                  </a:cubicBezTo>
                  <a:close/>
                  <a:moveTo>
                    <a:pt x="83433" y="23212"/>
                  </a:moveTo>
                  <a:lnTo>
                    <a:pt x="83433" y="23212"/>
                  </a:lnTo>
                  <a:cubicBezTo>
                    <a:pt x="87283" y="22331"/>
                    <a:pt x="88528" y="21761"/>
                    <a:pt x="92264" y="21761"/>
                  </a:cubicBezTo>
                  <a:cubicBezTo>
                    <a:pt x="95433" y="21761"/>
                    <a:pt x="96000" y="23212"/>
                    <a:pt x="97924" y="24352"/>
                  </a:cubicBezTo>
                  <a:cubicBezTo>
                    <a:pt x="99169" y="24611"/>
                    <a:pt x="99735" y="24611"/>
                    <a:pt x="100981" y="24611"/>
                  </a:cubicBezTo>
                  <a:cubicBezTo>
                    <a:pt x="102339" y="25181"/>
                    <a:pt x="102905" y="25492"/>
                    <a:pt x="104830" y="25492"/>
                  </a:cubicBezTo>
                  <a:cubicBezTo>
                    <a:pt x="109811" y="25492"/>
                    <a:pt x="109811" y="25492"/>
                    <a:pt x="109811" y="25492"/>
                  </a:cubicBezTo>
                  <a:cubicBezTo>
                    <a:pt x="111056" y="25492"/>
                    <a:pt x="111735" y="25181"/>
                    <a:pt x="112981" y="25181"/>
                  </a:cubicBezTo>
                  <a:lnTo>
                    <a:pt x="112981" y="25181"/>
                  </a:lnTo>
                  <a:cubicBezTo>
                    <a:pt x="114792" y="23471"/>
                    <a:pt x="115471" y="22331"/>
                    <a:pt x="117396" y="20621"/>
                  </a:cubicBezTo>
                  <a:cubicBezTo>
                    <a:pt x="118641" y="19740"/>
                    <a:pt x="119886" y="19170"/>
                    <a:pt x="119886" y="18290"/>
                  </a:cubicBezTo>
                  <a:cubicBezTo>
                    <a:pt x="119886" y="16010"/>
                    <a:pt x="116037" y="15129"/>
                    <a:pt x="111735" y="14041"/>
                  </a:cubicBezTo>
                  <a:cubicBezTo>
                    <a:pt x="108566" y="12901"/>
                    <a:pt x="107320" y="12331"/>
                    <a:pt x="103584" y="11450"/>
                  </a:cubicBezTo>
                  <a:cubicBezTo>
                    <a:pt x="102339" y="11191"/>
                    <a:pt x="102339" y="10621"/>
                    <a:pt x="100981" y="10621"/>
                  </a:cubicBezTo>
                  <a:cubicBezTo>
                    <a:pt x="82867" y="10621"/>
                    <a:pt x="82867" y="10621"/>
                    <a:pt x="82867" y="10621"/>
                  </a:cubicBezTo>
                  <a:cubicBezTo>
                    <a:pt x="75962" y="10621"/>
                    <a:pt x="71547" y="9481"/>
                    <a:pt x="67132" y="7150"/>
                  </a:cubicBezTo>
                  <a:cubicBezTo>
                    <a:pt x="63962" y="5699"/>
                    <a:pt x="62716" y="4300"/>
                    <a:pt x="60226" y="2590"/>
                  </a:cubicBezTo>
                  <a:cubicBezTo>
                    <a:pt x="58415" y="1398"/>
                    <a:pt x="57735" y="0"/>
                    <a:pt x="55245" y="0"/>
                  </a:cubicBezTo>
                  <a:cubicBezTo>
                    <a:pt x="48905" y="0"/>
                    <a:pt x="48339" y="4300"/>
                    <a:pt x="42113" y="4300"/>
                  </a:cubicBezTo>
                  <a:cubicBezTo>
                    <a:pt x="37698" y="4300"/>
                    <a:pt x="33849" y="4300"/>
                    <a:pt x="31358" y="2590"/>
                  </a:cubicBezTo>
                  <a:cubicBezTo>
                    <a:pt x="30792" y="2590"/>
                    <a:pt x="30792" y="2279"/>
                    <a:pt x="30113" y="2279"/>
                  </a:cubicBezTo>
                  <a:lnTo>
                    <a:pt x="30113" y="2279"/>
                  </a:lnTo>
                  <a:cubicBezTo>
                    <a:pt x="28867" y="4300"/>
                    <a:pt x="28301" y="5699"/>
                    <a:pt x="28301" y="8031"/>
                  </a:cubicBezTo>
                  <a:cubicBezTo>
                    <a:pt x="28301" y="10310"/>
                    <a:pt x="28301" y="11761"/>
                    <a:pt x="29547" y="14041"/>
                  </a:cubicBezTo>
                  <a:cubicBezTo>
                    <a:pt x="30792" y="16010"/>
                    <a:pt x="32603" y="16891"/>
                    <a:pt x="32603" y="18860"/>
                  </a:cubicBezTo>
                  <a:cubicBezTo>
                    <a:pt x="32603" y="20621"/>
                    <a:pt x="27622" y="20621"/>
                    <a:pt x="23886" y="20880"/>
                  </a:cubicBezTo>
                  <a:cubicBezTo>
                    <a:pt x="22641" y="21191"/>
                    <a:pt x="21396" y="21450"/>
                    <a:pt x="20716" y="21450"/>
                  </a:cubicBezTo>
                  <a:cubicBezTo>
                    <a:pt x="16981" y="22020"/>
                    <a:pt x="14490" y="21761"/>
                    <a:pt x="12566" y="22901"/>
                  </a:cubicBezTo>
                  <a:cubicBezTo>
                    <a:pt x="10641" y="24041"/>
                    <a:pt x="10641" y="24922"/>
                    <a:pt x="10641" y="26062"/>
                  </a:cubicBezTo>
                  <a:cubicBezTo>
                    <a:pt x="9396" y="28082"/>
                    <a:pt x="9396" y="29481"/>
                    <a:pt x="8150" y="31813"/>
                  </a:cubicBezTo>
                  <a:cubicBezTo>
                    <a:pt x="8150" y="33523"/>
                    <a:pt x="8830" y="34663"/>
                    <a:pt x="6905" y="36113"/>
                  </a:cubicBezTo>
                  <a:cubicBezTo>
                    <a:pt x="5660" y="37253"/>
                    <a:pt x="4415" y="37823"/>
                    <a:pt x="2490" y="38963"/>
                  </a:cubicBezTo>
                  <a:lnTo>
                    <a:pt x="2490" y="38963"/>
                  </a:lnTo>
                  <a:cubicBezTo>
                    <a:pt x="4415" y="39533"/>
                    <a:pt x="5660" y="40414"/>
                    <a:pt x="6339" y="41865"/>
                  </a:cubicBezTo>
                  <a:cubicBezTo>
                    <a:pt x="7584" y="43005"/>
                    <a:pt x="7584" y="43886"/>
                    <a:pt x="8150" y="45025"/>
                  </a:cubicBezTo>
                  <a:cubicBezTo>
                    <a:pt x="8830" y="46165"/>
                    <a:pt x="10075" y="46735"/>
                    <a:pt x="10641" y="47875"/>
                  </a:cubicBezTo>
                  <a:cubicBezTo>
                    <a:pt x="12566" y="49896"/>
                    <a:pt x="12566" y="51347"/>
                    <a:pt x="12566" y="53316"/>
                  </a:cubicBezTo>
                  <a:cubicBezTo>
                    <a:pt x="12566" y="53937"/>
                    <a:pt x="13245" y="54196"/>
                    <a:pt x="13245" y="54766"/>
                  </a:cubicBezTo>
                  <a:cubicBezTo>
                    <a:pt x="13245" y="56476"/>
                    <a:pt x="10641" y="57046"/>
                    <a:pt x="10075" y="58808"/>
                  </a:cubicBezTo>
                  <a:cubicBezTo>
                    <a:pt x="10075" y="60207"/>
                    <a:pt x="10075" y="61088"/>
                    <a:pt x="9396" y="62797"/>
                  </a:cubicBezTo>
                  <a:cubicBezTo>
                    <a:pt x="8830" y="63937"/>
                    <a:pt x="5660" y="64248"/>
                    <a:pt x="5660" y="65388"/>
                  </a:cubicBezTo>
                  <a:cubicBezTo>
                    <a:pt x="5660" y="65958"/>
                    <a:pt x="6905" y="66269"/>
                    <a:pt x="6905" y="66528"/>
                  </a:cubicBezTo>
                  <a:cubicBezTo>
                    <a:pt x="7584" y="67979"/>
                    <a:pt x="7584" y="67979"/>
                    <a:pt x="7584" y="67979"/>
                  </a:cubicBezTo>
                  <a:cubicBezTo>
                    <a:pt x="3735" y="70829"/>
                    <a:pt x="4415" y="73160"/>
                    <a:pt x="2490" y="76321"/>
                  </a:cubicBezTo>
                  <a:cubicBezTo>
                    <a:pt x="1924" y="77461"/>
                    <a:pt x="0" y="78031"/>
                    <a:pt x="0" y="79170"/>
                  </a:cubicBezTo>
                  <a:cubicBezTo>
                    <a:pt x="0" y="80880"/>
                    <a:pt x="1924" y="81502"/>
                    <a:pt x="3169" y="82901"/>
                  </a:cubicBezTo>
                  <a:cubicBezTo>
                    <a:pt x="5094" y="82901"/>
                    <a:pt x="5660" y="82331"/>
                    <a:pt x="6905" y="82331"/>
                  </a:cubicBezTo>
                  <a:cubicBezTo>
                    <a:pt x="8830" y="82331"/>
                    <a:pt x="8150" y="84041"/>
                    <a:pt x="10075" y="84041"/>
                  </a:cubicBezTo>
                  <a:cubicBezTo>
                    <a:pt x="10641" y="84041"/>
                    <a:pt x="11320" y="84041"/>
                    <a:pt x="12000" y="83782"/>
                  </a:cubicBezTo>
                  <a:cubicBezTo>
                    <a:pt x="13245" y="84352"/>
                    <a:pt x="13245" y="84611"/>
                    <a:pt x="14490" y="85233"/>
                  </a:cubicBezTo>
                  <a:cubicBezTo>
                    <a:pt x="16301" y="85803"/>
                    <a:pt x="17547" y="85492"/>
                    <a:pt x="19471" y="85492"/>
                  </a:cubicBezTo>
                  <a:cubicBezTo>
                    <a:pt x="21962" y="85492"/>
                    <a:pt x="23207" y="85233"/>
                    <a:pt x="24452" y="84352"/>
                  </a:cubicBezTo>
                  <a:cubicBezTo>
                    <a:pt x="25698" y="83782"/>
                    <a:pt x="26377" y="82642"/>
                    <a:pt x="28301" y="82642"/>
                  </a:cubicBezTo>
                  <a:cubicBezTo>
                    <a:pt x="30792" y="82642"/>
                    <a:pt x="32037" y="83212"/>
                    <a:pt x="34528" y="83212"/>
                  </a:cubicBezTo>
                  <a:cubicBezTo>
                    <a:pt x="39509" y="83212"/>
                    <a:pt x="42113" y="81761"/>
                    <a:pt x="46415" y="81761"/>
                  </a:cubicBezTo>
                  <a:cubicBezTo>
                    <a:pt x="48339" y="81761"/>
                    <a:pt x="48905" y="82642"/>
                    <a:pt x="50264" y="83212"/>
                  </a:cubicBezTo>
                  <a:cubicBezTo>
                    <a:pt x="53320" y="83212"/>
                    <a:pt x="53320" y="83212"/>
                    <a:pt x="53320" y="83212"/>
                  </a:cubicBezTo>
                  <a:cubicBezTo>
                    <a:pt x="53320" y="82642"/>
                    <a:pt x="53320" y="82642"/>
                    <a:pt x="53320" y="82642"/>
                  </a:cubicBezTo>
                  <a:cubicBezTo>
                    <a:pt x="50264" y="81502"/>
                    <a:pt x="50264" y="80051"/>
                    <a:pt x="48905" y="78341"/>
                  </a:cubicBezTo>
                  <a:cubicBezTo>
                    <a:pt x="46415" y="76010"/>
                    <a:pt x="44603" y="74611"/>
                    <a:pt x="44603" y="72279"/>
                  </a:cubicBezTo>
                  <a:cubicBezTo>
                    <a:pt x="44603" y="71450"/>
                    <a:pt x="45169" y="70829"/>
                    <a:pt x="45169" y="70000"/>
                  </a:cubicBezTo>
                  <a:cubicBezTo>
                    <a:pt x="45169" y="67720"/>
                    <a:pt x="45169" y="67720"/>
                    <a:pt x="45169" y="67720"/>
                  </a:cubicBezTo>
                  <a:cubicBezTo>
                    <a:pt x="45169" y="66528"/>
                    <a:pt x="48905" y="66839"/>
                    <a:pt x="50264" y="65958"/>
                  </a:cubicBezTo>
                  <a:cubicBezTo>
                    <a:pt x="50830" y="65129"/>
                    <a:pt x="49584" y="64559"/>
                    <a:pt x="50264" y="63937"/>
                  </a:cubicBezTo>
                  <a:cubicBezTo>
                    <a:pt x="50830" y="63367"/>
                    <a:pt x="52075" y="63108"/>
                    <a:pt x="52075" y="62538"/>
                  </a:cubicBezTo>
                  <a:cubicBezTo>
                    <a:pt x="52075" y="61658"/>
                    <a:pt x="50830" y="61398"/>
                    <a:pt x="49584" y="60518"/>
                  </a:cubicBezTo>
                  <a:cubicBezTo>
                    <a:pt x="48905" y="59378"/>
                    <a:pt x="48905" y="58808"/>
                    <a:pt x="48905" y="57668"/>
                  </a:cubicBezTo>
                  <a:cubicBezTo>
                    <a:pt x="48905" y="57046"/>
                    <a:pt x="48339" y="56787"/>
                    <a:pt x="48339" y="56217"/>
                  </a:cubicBezTo>
                  <a:cubicBezTo>
                    <a:pt x="48339" y="55336"/>
                    <a:pt x="48905" y="55077"/>
                    <a:pt x="48905" y="54196"/>
                  </a:cubicBezTo>
                  <a:cubicBezTo>
                    <a:pt x="48905" y="52746"/>
                    <a:pt x="47660" y="51917"/>
                    <a:pt x="47660" y="50466"/>
                  </a:cubicBezTo>
                  <a:cubicBezTo>
                    <a:pt x="47660" y="48186"/>
                    <a:pt x="47660" y="48186"/>
                    <a:pt x="47660" y="48186"/>
                  </a:cubicBezTo>
                  <a:cubicBezTo>
                    <a:pt x="47660" y="47046"/>
                    <a:pt x="47660" y="46165"/>
                    <a:pt x="48905" y="45284"/>
                  </a:cubicBezTo>
                  <a:cubicBezTo>
                    <a:pt x="51509" y="44145"/>
                    <a:pt x="53320" y="43575"/>
                    <a:pt x="53320" y="42124"/>
                  </a:cubicBezTo>
                  <a:cubicBezTo>
                    <a:pt x="53320" y="40984"/>
                    <a:pt x="52075" y="40725"/>
                    <a:pt x="52075" y="39533"/>
                  </a:cubicBezTo>
                  <a:cubicBezTo>
                    <a:pt x="51509" y="38704"/>
                    <a:pt x="52075" y="38134"/>
                    <a:pt x="52075" y="37253"/>
                  </a:cubicBezTo>
                  <a:cubicBezTo>
                    <a:pt x="52075" y="34404"/>
                    <a:pt x="52075" y="34404"/>
                    <a:pt x="52075" y="34404"/>
                  </a:cubicBezTo>
                  <a:cubicBezTo>
                    <a:pt x="52075" y="33212"/>
                    <a:pt x="50830" y="32642"/>
                    <a:pt x="50264" y="31813"/>
                  </a:cubicBezTo>
                  <a:cubicBezTo>
                    <a:pt x="50264" y="31502"/>
                    <a:pt x="50264" y="30932"/>
                    <a:pt x="49584" y="30673"/>
                  </a:cubicBezTo>
                  <a:cubicBezTo>
                    <a:pt x="48905" y="30103"/>
                    <a:pt x="47094" y="30103"/>
                    <a:pt x="45849" y="29481"/>
                  </a:cubicBezTo>
                  <a:cubicBezTo>
                    <a:pt x="45169" y="28911"/>
                    <a:pt x="45849" y="28341"/>
                    <a:pt x="45169" y="27772"/>
                  </a:cubicBezTo>
                  <a:cubicBezTo>
                    <a:pt x="44603" y="26632"/>
                    <a:pt x="42679" y="26062"/>
                    <a:pt x="42679" y="24611"/>
                  </a:cubicBezTo>
                  <a:cubicBezTo>
                    <a:pt x="42679" y="24041"/>
                    <a:pt x="44603" y="24041"/>
                    <a:pt x="45169" y="23782"/>
                  </a:cubicBezTo>
                  <a:cubicBezTo>
                    <a:pt x="47660" y="23212"/>
                    <a:pt x="49584" y="22901"/>
                    <a:pt x="52075" y="22331"/>
                  </a:cubicBezTo>
                  <a:cubicBezTo>
                    <a:pt x="54000" y="21761"/>
                    <a:pt x="55245" y="21191"/>
                    <a:pt x="57169" y="20621"/>
                  </a:cubicBezTo>
                  <a:cubicBezTo>
                    <a:pt x="58981" y="19481"/>
                    <a:pt x="59660" y="18601"/>
                    <a:pt x="62150" y="18290"/>
                  </a:cubicBezTo>
                  <a:cubicBezTo>
                    <a:pt x="65320" y="17720"/>
                    <a:pt x="67132" y="17720"/>
                    <a:pt x="70301" y="17720"/>
                  </a:cubicBezTo>
                  <a:cubicBezTo>
                    <a:pt x="73471" y="17720"/>
                    <a:pt x="74037" y="18290"/>
                    <a:pt x="77207" y="18601"/>
                  </a:cubicBezTo>
                  <a:cubicBezTo>
                    <a:pt x="79698" y="18860"/>
                    <a:pt x="83433" y="18860"/>
                    <a:pt x="83433" y="20310"/>
                  </a:cubicBezTo>
                  <a:cubicBezTo>
                    <a:pt x="83433" y="20880"/>
                    <a:pt x="81622" y="21191"/>
                    <a:pt x="81622" y="21761"/>
                  </a:cubicBezTo>
                  <a:cubicBezTo>
                    <a:pt x="81622" y="22331"/>
                    <a:pt x="82867" y="22331"/>
                    <a:pt x="83433" y="22590"/>
                  </a:cubicBezTo>
                  <a:cubicBezTo>
                    <a:pt x="83433" y="22901"/>
                    <a:pt x="83433" y="22901"/>
                    <a:pt x="83433" y="23212"/>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60" name="Shape 3260"/>
            <p:cNvSpPr/>
            <p:nvPr/>
          </p:nvSpPr>
          <p:spPr>
            <a:xfrm>
              <a:off x="20359948" y="3622676"/>
              <a:ext cx="192074" cy="436563"/>
            </a:xfrm>
            <a:custGeom>
              <a:avLst/>
              <a:gdLst/>
              <a:ahLst/>
              <a:cxnLst/>
              <a:rect l="0" t="0" r="0" b="0"/>
              <a:pathLst>
                <a:path w="120000" h="120000" extrusionOk="0">
                  <a:moveTo>
                    <a:pt x="59887" y="118812"/>
                  </a:moveTo>
                  <a:lnTo>
                    <a:pt x="59887" y="118812"/>
                  </a:lnTo>
                  <a:cubicBezTo>
                    <a:pt x="63714" y="116636"/>
                    <a:pt x="66191" y="115548"/>
                    <a:pt x="68667" y="113371"/>
                  </a:cubicBezTo>
                  <a:cubicBezTo>
                    <a:pt x="72495" y="110601"/>
                    <a:pt x="71144" y="108425"/>
                    <a:pt x="71144" y="105160"/>
                  </a:cubicBezTo>
                  <a:cubicBezTo>
                    <a:pt x="73621" y="100708"/>
                    <a:pt x="73621" y="98037"/>
                    <a:pt x="76097" y="94179"/>
                  </a:cubicBezTo>
                  <a:cubicBezTo>
                    <a:pt x="76097" y="92003"/>
                    <a:pt x="76097" y="90321"/>
                    <a:pt x="79924" y="88145"/>
                  </a:cubicBezTo>
                  <a:cubicBezTo>
                    <a:pt x="83752" y="85968"/>
                    <a:pt x="88705" y="86463"/>
                    <a:pt x="96135" y="85375"/>
                  </a:cubicBezTo>
                  <a:cubicBezTo>
                    <a:pt x="97485" y="85375"/>
                    <a:pt x="99962" y="84880"/>
                    <a:pt x="102439" y="84286"/>
                  </a:cubicBezTo>
                  <a:cubicBezTo>
                    <a:pt x="109868" y="83792"/>
                    <a:pt x="119774" y="83792"/>
                    <a:pt x="119774" y="80428"/>
                  </a:cubicBezTo>
                  <a:cubicBezTo>
                    <a:pt x="119774" y="76669"/>
                    <a:pt x="116172" y="74987"/>
                    <a:pt x="113696" y="71228"/>
                  </a:cubicBezTo>
                  <a:cubicBezTo>
                    <a:pt x="111219" y="66875"/>
                    <a:pt x="111219" y="64105"/>
                    <a:pt x="111219" y="59752"/>
                  </a:cubicBezTo>
                  <a:cubicBezTo>
                    <a:pt x="111219" y="55300"/>
                    <a:pt x="112345" y="52629"/>
                    <a:pt x="114821" y="48771"/>
                  </a:cubicBezTo>
                  <a:lnTo>
                    <a:pt x="114821" y="48771"/>
                  </a:lnTo>
                  <a:cubicBezTo>
                    <a:pt x="111219" y="46001"/>
                    <a:pt x="109868" y="43825"/>
                    <a:pt x="106041" y="41055"/>
                  </a:cubicBezTo>
                  <a:cubicBezTo>
                    <a:pt x="101088" y="37295"/>
                    <a:pt x="97485" y="35020"/>
                    <a:pt x="91181" y="31261"/>
                  </a:cubicBezTo>
                  <a:cubicBezTo>
                    <a:pt x="88705" y="29084"/>
                    <a:pt x="86228" y="27897"/>
                    <a:pt x="82401" y="25226"/>
                  </a:cubicBezTo>
                  <a:cubicBezTo>
                    <a:pt x="81275" y="24138"/>
                    <a:pt x="77448" y="23544"/>
                    <a:pt x="77448" y="22456"/>
                  </a:cubicBezTo>
                  <a:cubicBezTo>
                    <a:pt x="77448" y="20280"/>
                    <a:pt x="79924" y="19192"/>
                    <a:pt x="81275" y="17015"/>
                  </a:cubicBezTo>
                  <a:cubicBezTo>
                    <a:pt x="83752" y="14245"/>
                    <a:pt x="83752" y="12563"/>
                    <a:pt x="83752" y="9892"/>
                  </a:cubicBezTo>
                  <a:cubicBezTo>
                    <a:pt x="83752" y="6034"/>
                    <a:pt x="83752" y="3858"/>
                    <a:pt x="81275" y="0"/>
                  </a:cubicBezTo>
                  <a:lnTo>
                    <a:pt x="81275" y="0"/>
                  </a:lnTo>
                  <a:cubicBezTo>
                    <a:pt x="74971" y="3264"/>
                    <a:pt x="68667" y="5441"/>
                    <a:pt x="65065" y="9892"/>
                  </a:cubicBezTo>
                  <a:cubicBezTo>
                    <a:pt x="63714" y="12069"/>
                    <a:pt x="62363" y="13652"/>
                    <a:pt x="59887" y="15927"/>
                  </a:cubicBezTo>
                  <a:cubicBezTo>
                    <a:pt x="56285" y="17510"/>
                    <a:pt x="51332" y="18598"/>
                    <a:pt x="51332" y="20774"/>
                  </a:cubicBezTo>
                  <a:cubicBezTo>
                    <a:pt x="51332" y="21863"/>
                    <a:pt x="53808" y="22456"/>
                    <a:pt x="53808" y="23544"/>
                  </a:cubicBezTo>
                  <a:cubicBezTo>
                    <a:pt x="53808" y="25721"/>
                    <a:pt x="48855" y="26809"/>
                    <a:pt x="48855" y="29084"/>
                  </a:cubicBezTo>
                  <a:cubicBezTo>
                    <a:pt x="48855" y="29084"/>
                    <a:pt x="49981" y="29579"/>
                    <a:pt x="49981" y="30173"/>
                  </a:cubicBezTo>
                  <a:cubicBezTo>
                    <a:pt x="51332" y="32349"/>
                    <a:pt x="53808" y="33437"/>
                    <a:pt x="53808" y="35614"/>
                  </a:cubicBezTo>
                  <a:cubicBezTo>
                    <a:pt x="53808" y="37295"/>
                    <a:pt x="51332" y="38384"/>
                    <a:pt x="51332" y="39967"/>
                  </a:cubicBezTo>
                  <a:cubicBezTo>
                    <a:pt x="51332" y="41648"/>
                    <a:pt x="56285" y="42737"/>
                    <a:pt x="56285" y="44913"/>
                  </a:cubicBezTo>
                  <a:cubicBezTo>
                    <a:pt x="56285" y="49859"/>
                    <a:pt x="56285" y="49859"/>
                    <a:pt x="56285" y="49859"/>
                  </a:cubicBezTo>
                  <a:cubicBezTo>
                    <a:pt x="53808" y="49859"/>
                    <a:pt x="51332" y="49859"/>
                    <a:pt x="48855" y="49859"/>
                  </a:cubicBezTo>
                  <a:cubicBezTo>
                    <a:pt x="46153" y="49859"/>
                    <a:pt x="45028" y="50948"/>
                    <a:pt x="43677" y="52036"/>
                  </a:cubicBezTo>
                  <a:cubicBezTo>
                    <a:pt x="41200" y="53718"/>
                    <a:pt x="40075" y="54212"/>
                    <a:pt x="38724" y="56488"/>
                  </a:cubicBezTo>
                  <a:cubicBezTo>
                    <a:pt x="36247" y="59159"/>
                    <a:pt x="32420" y="60840"/>
                    <a:pt x="32420" y="64105"/>
                  </a:cubicBezTo>
                  <a:cubicBezTo>
                    <a:pt x="32420" y="65787"/>
                    <a:pt x="35121" y="66875"/>
                    <a:pt x="35121" y="69051"/>
                  </a:cubicBezTo>
                  <a:cubicBezTo>
                    <a:pt x="35121" y="72316"/>
                    <a:pt x="35121" y="72316"/>
                    <a:pt x="35121" y="72316"/>
                  </a:cubicBezTo>
                  <a:cubicBezTo>
                    <a:pt x="23864" y="73305"/>
                    <a:pt x="22514" y="78845"/>
                    <a:pt x="11257" y="78845"/>
                  </a:cubicBezTo>
                  <a:cubicBezTo>
                    <a:pt x="8780" y="78845"/>
                    <a:pt x="7654" y="78845"/>
                    <a:pt x="5178" y="78845"/>
                  </a:cubicBezTo>
                  <a:cubicBezTo>
                    <a:pt x="1350" y="78845"/>
                    <a:pt x="1350" y="78845"/>
                    <a:pt x="1350" y="78845"/>
                  </a:cubicBezTo>
                  <a:cubicBezTo>
                    <a:pt x="1350" y="81615"/>
                    <a:pt x="1350" y="81615"/>
                    <a:pt x="1350" y="81615"/>
                  </a:cubicBezTo>
                  <a:cubicBezTo>
                    <a:pt x="1350" y="83792"/>
                    <a:pt x="0" y="84880"/>
                    <a:pt x="0" y="86463"/>
                  </a:cubicBezTo>
                  <a:cubicBezTo>
                    <a:pt x="0" y="87056"/>
                    <a:pt x="0" y="87056"/>
                    <a:pt x="0" y="87551"/>
                  </a:cubicBezTo>
                  <a:cubicBezTo>
                    <a:pt x="2476" y="87551"/>
                    <a:pt x="3827" y="87056"/>
                    <a:pt x="5178" y="87056"/>
                  </a:cubicBezTo>
                  <a:cubicBezTo>
                    <a:pt x="7654" y="87056"/>
                    <a:pt x="7654" y="87056"/>
                    <a:pt x="10131" y="87056"/>
                  </a:cubicBezTo>
                  <a:cubicBezTo>
                    <a:pt x="10131" y="92003"/>
                    <a:pt x="10131" y="92003"/>
                    <a:pt x="10131" y="92003"/>
                  </a:cubicBezTo>
                  <a:cubicBezTo>
                    <a:pt x="10131" y="92497"/>
                    <a:pt x="8780" y="93091"/>
                    <a:pt x="8780" y="94179"/>
                  </a:cubicBezTo>
                  <a:cubicBezTo>
                    <a:pt x="7654" y="94773"/>
                    <a:pt x="8780" y="95861"/>
                    <a:pt x="7654" y="96356"/>
                  </a:cubicBezTo>
                  <a:cubicBezTo>
                    <a:pt x="5178" y="96949"/>
                    <a:pt x="2476" y="96949"/>
                    <a:pt x="1350" y="97444"/>
                  </a:cubicBezTo>
                  <a:cubicBezTo>
                    <a:pt x="0" y="98532"/>
                    <a:pt x="0" y="99126"/>
                    <a:pt x="0" y="100214"/>
                  </a:cubicBezTo>
                  <a:cubicBezTo>
                    <a:pt x="0" y="101302"/>
                    <a:pt x="1350" y="101896"/>
                    <a:pt x="1350" y="102984"/>
                  </a:cubicBezTo>
                  <a:cubicBezTo>
                    <a:pt x="3827" y="105655"/>
                    <a:pt x="3827" y="107337"/>
                    <a:pt x="5178" y="110601"/>
                  </a:cubicBezTo>
                  <a:cubicBezTo>
                    <a:pt x="5178" y="112283"/>
                    <a:pt x="10131" y="112283"/>
                    <a:pt x="11257" y="113866"/>
                  </a:cubicBezTo>
                  <a:cubicBezTo>
                    <a:pt x="12607" y="116141"/>
                    <a:pt x="13733" y="118318"/>
                    <a:pt x="17560" y="118318"/>
                  </a:cubicBezTo>
                  <a:cubicBezTo>
                    <a:pt x="20037" y="118318"/>
                    <a:pt x="21388" y="117724"/>
                    <a:pt x="22514" y="117724"/>
                  </a:cubicBezTo>
                  <a:cubicBezTo>
                    <a:pt x="23864" y="118812"/>
                    <a:pt x="24990" y="119901"/>
                    <a:pt x="26341" y="119901"/>
                  </a:cubicBezTo>
                  <a:cubicBezTo>
                    <a:pt x="35121" y="119901"/>
                    <a:pt x="38724" y="116636"/>
                    <a:pt x="46153" y="116636"/>
                  </a:cubicBezTo>
                  <a:cubicBezTo>
                    <a:pt x="51332" y="116636"/>
                    <a:pt x="56285" y="117724"/>
                    <a:pt x="59887" y="11881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61" name="Shape 3261"/>
            <p:cNvSpPr/>
            <p:nvPr/>
          </p:nvSpPr>
          <p:spPr>
            <a:xfrm>
              <a:off x="20483765" y="3297237"/>
              <a:ext cx="607973" cy="684211"/>
            </a:xfrm>
            <a:custGeom>
              <a:avLst/>
              <a:gdLst/>
              <a:ahLst/>
              <a:cxnLst/>
              <a:rect l="0" t="0" r="0" b="0"/>
              <a:pathLst>
                <a:path w="120000" h="120000" extrusionOk="0">
                  <a:moveTo>
                    <a:pt x="110916" y="72063"/>
                  </a:moveTo>
                  <a:lnTo>
                    <a:pt x="110916" y="72063"/>
                  </a:lnTo>
                  <a:cubicBezTo>
                    <a:pt x="110136" y="70294"/>
                    <a:pt x="110136" y="69600"/>
                    <a:pt x="110136" y="67894"/>
                  </a:cubicBezTo>
                  <a:cubicBezTo>
                    <a:pt x="109355" y="67515"/>
                    <a:pt x="109355" y="67515"/>
                    <a:pt x="108503" y="67515"/>
                  </a:cubicBezTo>
                  <a:cubicBezTo>
                    <a:pt x="106942" y="67515"/>
                    <a:pt x="105807" y="68210"/>
                    <a:pt x="104246" y="68210"/>
                  </a:cubicBezTo>
                  <a:cubicBezTo>
                    <a:pt x="99917" y="68210"/>
                    <a:pt x="99917" y="68210"/>
                    <a:pt x="99917" y="68210"/>
                  </a:cubicBezTo>
                  <a:cubicBezTo>
                    <a:pt x="98710" y="69600"/>
                    <a:pt x="98710" y="70989"/>
                    <a:pt x="97930" y="72757"/>
                  </a:cubicBezTo>
                  <a:cubicBezTo>
                    <a:pt x="97930" y="73452"/>
                    <a:pt x="97930" y="73452"/>
                    <a:pt x="97930" y="73452"/>
                  </a:cubicBezTo>
                  <a:cubicBezTo>
                    <a:pt x="98710" y="73452"/>
                    <a:pt x="99065" y="73452"/>
                    <a:pt x="99491" y="73452"/>
                  </a:cubicBezTo>
                  <a:cubicBezTo>
                    <a:pt x="99491" y="74842"/>
                    <a:pt x="99491" y="75915"/>
                    <a:pt x="99491" y="77305"/>
                  </a:cubicBezTo>
                  <a:cubicBezTo>
                    <a:pt x="99917" y="77305"/>
                    <a:pt x="100272" y="77684"/>
                    <a:pt x="100272" y="77684"/>
                  </a:cubicBezTo>
                  <a:cubicBezTo>
                    <a:pt x="101833" y="77684"/>
                    <a:pt x="102259" y="76294"/>
                    <a:pt x="103039" y="75600"/>
                  </a:cubicBezTo>
                  <a:cubicBezTo>
                    <a:pt x="105026" y="73831"/>
                    <a:pt x="106162" y="72757"/>
                    <a:pt x="108929" y="72063"/>
                  </a:cubicBezTo>
                  <a:cubicBezTo>
                    <a:pt x="108929" y="72442"/>
                    <a:pt x="109355" y="72442"/>
                    <a:pt x="109355" y="73136"/>
                  </a:cubicBezTo>
                  <a:cubicBezTo>
                    <a:pt x="109355" y="75915"/>
                    <a:pt x="109355" y="75915"/>
                    <a:pt x="109355" y="75915"/>
                  </a:cubicBezTo>
                  <a:cubicBezTo>
                    <a:pt x="109355" y="76610"/>
                    <a:pt x="110490" y="76610"/>
                    <a:pt x="110916" y="77305"/>
                  </a:cubicBezTo>
                  <a:cubicBezTo>
                    <a:pt x="111271" y="77684"/>
                    <a:pt x="110916" y="78378"/>
                    <a:pt x="110916" y="79073"/>
                  </a:cubicBezTo>
                  <a:cubicBezTo>
                    <a:pt x="112477" y="79073"/>
                    <a:pt x="112477" y="79073"/>
                    <a:pt x="112477" y="79073"/>
                  </a:cubicBezTo>
                  <a:cubicBezTo>
                    <a:pt x="114464" y="79073"/>
                    <a:pt x="114464" y="76989"/>
                    <a:pt x="116026" y="76294"/>
                  </a:cubicBezTo>
                  <a:cubicBezTo>
                    <a:pt x="117161" y="75600"/>
                    <a:pt x="118793" y="75600"/>
                    <a:pt x="119148" y="74147"/>
                  </a:cubicBezTo>
                  <a:cubicBezTo>
                    <a:pt x="119929" y="72442"/>
                    <a:pt x="119574" y="71368"/>
                    <a:pt x="119574" y="69284"/>
                  </a:cubicBezTo>
                  <a:cubicBezTo>
                    <a:pt x="117942" y="68905"/>
                    <a:pt x="117161" y="68589"/>
                    <a:pt x="115600" y="68589"/>
                  </a:cubicBezTo>
                  <a:cubicBezTo>
                    <a:pt x="114819" y="68589"/>
                    <a:pt x="114464" y="69600"/>
                    <a:pt x="114039" y="69978"/>
                  </a:cubicBezTo>
                  <a:cubicBezTo>
                    <a:pt x="113258" y="71368"/>
                    <a:pt x="112477" y="71747"/>
                    <a:pt x="110916" y="72063"/>
                  </a:cubicBezTo>
                  <a:close/>
                  <a:moveTo>
                    <a:pt x="82602" y="119242"/>
                  </a:moveTo>
                  <a:lnTo>
                    <a:pt x="82602" y="119242"/>
                  </a:lnTo>
                  <a:lnTo>
                    <a:pt x="82602" y="119242"/>
                  </a:lnTo>
                  <a:cubicBezTo>
                    <a:pt x="81821" y="119621"/>
                    <a:pt x="81821" y="119936"/>
                    <a:pt x="81395" y="119936"/>
                  </a:cubicBezTo>
                  <a:cubicBezTo>
                    <a:pt x="77492" y="119936"/>
                    <a:pt x="75931" y="117852"/>
                    <a:pt x="72383" y="117157"/>
                  </a:cubicBezTo>
                  <a:cubicBezTo>
                    <a:pt x="69189" y="116463"/>
                    <a:pt x="66848" y="117157"/>
                    <a:pt x="63725" y="116084"/>
                  </a:cubicBezTo>
                  <a:lnTo>
                    <a:pt x="63725" y="116084"/>
                  </a:lnTo>
                  <a:cubicBezTo>
                    <a:pt x="64861" y="114000"/>
                    <a:pt x="65286" y="112610"/>
                    <a:pt x="66493" y="110526"/>
                  </a:cubicBezTo>
                  <a:cubicBezTo>
                    <a:pt x="67273" y="109452"/>
                    <a:pt x="68054" y="108757"/>
                    <a:pt x="68054" y="107684"/>
                  </a:cubicBezTo>
                  <a:cubicBezTo>
                    <a:pt x="68054" y="104905"/>
                    <a:pt x="65641" y="103831"/>
                    <a:pt x="62945" y="102505"/>
                  </a:cubicBezTo>
                  <a:cubicBezTo>
                    <a:pt x="60958" y="101115"/>
                    <a:pt x="60177" y="100421"/>
                    <a:pt x="57835" y="99347"/>
                  </a:cubicBezTo>
                  <a:cubicBezTo>
                    <a:pt x="57054" y="99031"/>
                    <a:pt x="57054" y="98336"/>
                    <a:pt x="56203" y="98336"/>
                  </a:cubicBezTo>
                  <a:cubicBezTo>
                    <a:pt x="44849" y="98336"/>
                    <a:pt x="44849" y="98336"/>
                    <a:pt x="44849" y="98336"/>
                  </a:cubicBezTo>
                  <a:cubicBezTo>
                    <a:pt x="40520" y="98336"/>
                    <a:pt x="37752" y="96947"/>
                    <a:pt x="34985" y="94105"/>
                  </a:cubicBezTo>
                  <a:cubicBezTo>
                    <a:pt x="32998" y="92336"/>
                    <a:pt x="32217" y="90631"/>
                    <a:pt x="30656" y="88547"/>
                  </a:cubicBezTo>
                  <a:cubicBezTo>
                    <a:pt x="29520" y="87094"/>
                    <a:pt x="29095" y="85389"/>
                    <a:pt x="27534" y="85389"/>
                  </a:cubicBezTo>
                  <a:cubicBezTo>
                    <a:pt x="23560" y="85389"/>
                    <a:pt x="23205" y="90631"/>
                    <a:pt x="19302" y="90631"/>
                  </a:cubicBezTo>
                  <a:cubicBezTo>
                    <a:pt x="16534" y="90631"/>
                    <a:pt x="14121" y="90631"/>
                    <a:pt x="12560" y="88547"/>
                  </a:cubicBezTo>
                  <a:cubicBezTo>
                    <a:pt x="12205" y="88547"/>
                    <a:pt x="12205" y="88168"/>
                    <a:pt x="11780" y="88168"/>
                  </a:cubicBezTo>
                  <a:lnTo>
                    <a:pt x="11780" y="88168"/>
                  </a:lnTo>
                  <a:cubicBezTo>
                    <a:pt x="10644" y="86400"/>
                    <a:pt x="10218" y="85010"/>
                    <a:pt x="9012" y="83242"/>
                  </a:cubicBezTo>
                  <a:cubicBezTo>
                    <a:pt x="7451" y="80842"/>
                    <a:pt x="6315" y="79389"/>
                    <a:pt x="4328" y="76989"/>
                  </a:cubicBezTo>
                  <a:cubicBezTo>
                    <a:pt x="3548" y="75600"/>
                    <a:pt x="2767" y="74842"/>
                    <a:pt x="1561" y="73136"/>
                  </a:cubicBezTo>
                  <a:cubicBezTo>
                    <a:pt x="1206" y="72442"/>
                    <a:pt x="0" y="72063"/>
                    <a:pt x="0" y="71368"/>
                  </a:cubicBezTo>
                  <a:cubicBezTo>
                    <a:pt x="0" y="69978"/>
                    <a:pt x="780" y="69284"/>
                    <a:pt x="1206" y="67894"/>
                  </a:cubicBezTo>
                  <a:cubicBezTo>
                    <a:pt x="1986" y="66126"/>
                    <a:pt x="1986" y="65052"/>
                    <a:pt x="1986" y="63347"/>
                  </a:cubicBezTo>
                  <a:cubicBezTo>
                    <a:pt x="1986" y="60884"/>
                    <a:pt x="1986" y="59494"/>
                    <a:pt x="1206" y="57031"/>
                  </a:cubicBezTo>
                  <a:lnTo>
                    <a:pt x="1206" y="57031"/>
                  </a:lnTo>
                  <a:cubicBezTo>
                    <a:pt x="1561" y="57031"/>
                    <a:pt x="1561" y="56652"/>
                    <a:pt x="1986" y="56336"/>
                  </a:cubicBezTo>
                  <a:cubicBezTo>
                    <a:pt x="4328" y="53873"/>
                    <a:pt x="3548" y="51410"/>
                    <a:pt x="4683" y="47936"/>
                  </a:cubicBezTo>
                  <a:cubicBezTo>
                    <a:pt x="5535" y="45789"/>
                    <a:pt x="5109" y="44400"/>
                    <a:pt x="5890" y="42315"/>
                  </a:cubicBezTo>
                  <a:cubicBezTo>
                    <a:pt x="6315" y="41242"/>
                    <a:pt x="7096" y="40926"/>
                    <a:pt x="7096" y="40231"/>
                  </a:cubicBezTo>
                  <a:cubicBezTo>
                    <a:pt x="7096" y="38147"/>
                    <a:pt x="4328" y="38463"/>
                    <a:pt x="2341" y="38147"/>
                  </a:cubicBezTo>
                  <a:cubicBezTo>
                    <a:pt x="2341" y="37389"/>
                    <a:pt x="2341" y="37389"/>
                    <a:pt x="2341" y="37389"/>
                  </a:cubicBezTo>
                  <a:cubicBezTo>
                    <a:pt x="2767" y="36694"/>
                    <a:pt x="2767" y="36000"/>
                    <a:pt x="3903" y="36000"/>
                  </a:cubicBezTo>
                  <a:cubicBezTo>
                    <a:pt x="5109" y="36000"/>
                    <a:pt x="5535" y="37073"/>
                    <a:pt x="7096" y="37768"/>
                  </a:cubicBezTo>
                  <a:cubicBezTo>
                    <a:pt x="7096" y="38147"/>
                    <a:pt x="7096" y="38463"/>
                    <a:pt x="7451" y="38463"/>
                  </a:cubicBezTo>
                  <a:cubicBezTo>
                    <a:pt x="7451" y="38463"/>
                    <a:pt x="7451" y="38147"/>
                    <a:pt x="7876" y="38147"/>
                  </a:cubicBezTo>
                  <a:cubicBezTo>
                    <a:pt x="7876" y="37389"/>
                    <a:pt x="8231" y="37389"/>
                    <a:pt x="8231" y="36694"/>
                  </a:cubicBezTo>
                  <a:cubicBezTo>
                    <a:pt x="8231" y="33600"/>
                    <a:pt x="8231" y="33600"/>
                    <a:pt x="8231" y="33600"/>
                  </a:cubicBezTo>
                  <a:cubicBezTo>
                    <a:pt x="8231" y="32147"/>
                    <a:pt x="6315" y="31831"/>
                    <a:pt x="6315" y="30063"/>
                  </a:cubicBezTo>
                  <a:cubicBezTo>
                    <a:pt x="6315" y="28989"/>
                    <a:pt x="8657" y="28989"/>
                    <a:pt x="8657" y="27600"/>
                  </a:cubicBezTo>
                  <a:cubicBezTo>
                    <a:pt x="8231" y="26210"/>
                    <a:pt x="9012" y="24821"/>
                    <a:pt x="10218" y="23810"/>
                  </a:cubicBezTo>
                  <a:cubicBezTo>
                    <a:pt x="10644" y="23431"/>
                    <a:pt x="10999" y="22736"/>
                    <a:pt x="11780" y="22357"/>
                  </a:cubicBezTo>
                  <a:cubicBezTo>
                    <a:pt x="12560" y="22042"/>
                    <a:pt x="13767" y="22042"/>
                    <a:pt x="13767" y="20968"/>
                  </a:cubicBezTo>
                  <a:cubicBezTo>
                    <a:pt x="13767" y="19894"/>
                    <a:pt x="13341" y="19200"/>
                    <a:pt x="13341" y="18189"/>
                  </a:cubicBezTo>
                  <a:cubicBezTo>
                    <a:pt x="13341" y="17115"/>
                    <a:pt x="14121" y="17115"/>
                    <a:pt x="14973" y="16800"/>
                  </a:cubicBezTo>
                  <a:cubicBezTo>
                    <a:pt x="16534" y="16042"/>
                    <a:pt x="16889" y="15410"/>
                    <a:pt x="18450" y="14652"/>
                  </a:cubicBezTo>
                  <a:cubicBezTo>
                    <a:pt x="19657" y="14336"/>
                    <a:pt x="19657" y="13263"/>
                    <a:pt x="20437" y="11873"/>
                  </a:cubicBezTo>
                  <a:cubicBezTo>
                    <a:pt x="20863" y="11178"/>
                    <a:pt x="23560" y="6252"/>
                    <a:pt x="23560" y="9789"/>
                  </a:cubicBezTo>
                  <a:cubicBezTo>
                    <a:pt x="23560" y="13642"/>
                    <a:pt x="23560" y="13642"/>
                    <a:pt x="23560" y="13642"/>
                  </a:cubicBezTo>
                  <a:cubicBezTo>
                    <a:pt x="23560" y="13957"/>
                    <a:pt x="23985" y="13957"/>
                    <a:pt x="24411" y="14336"/>
                  </a:cubicBezTo>
                  <a:cubicBezTo>
                    <a:pt x="27108" y="14336"/>
                    <a:pt x="27108" y="14336"/>
                    <a:pt x="27108" y="14336"/>
                  </a:cubicBezTo>
                  <a:cubicBezTo>
                    <a:pt x="27888" y="14336"/>
                    <a:pt x="28314" y="15031"/>
                    <a:pt x="29095" y="15031"/>
                  </a:cubicBezTo>
                  <a:cubicBezTo>
                    <a:pt x="29875" y="15031"/>
                    <a:pt x="29875" y="14336"/>
                    <a:pt x="29875" y="13642"/>
                  </a:cubicBezTo>
                  <a:cubicBezTo>
                    <a:pt x="30656" y="12568"/>
                    <a:pt x="31437" y="11873"/>
                    <a:pt x="32217" y="10800"/>
                  </a:cubicBezTo>
                  <a:cubicBezTo>
                    <a:pt x="32998" y="9789"/>
                    <a:pt x="34204" y="9410"/>
                    <a:pt x="35410" y="8715"/>
                  </a:cubicBezTo>
                  <a:cubicBezTo>
                    <a:pt x="36191" y="8400"/>
                    <a:pt x="36546" y="8021"/>
                    <a:pt x="36546" y="7642"/>
                  </a:cubicBezTo>
                  <a:cubicBezTo>
                    <a:pt x="36546" y="6252"/>
                    <a:pt x="37327" y="5557"/>
                    <a:pt x="37327" y="4168"/>
                  </a:cubicBezTo>
                  <a:cubicBezTo>
                    <a:pt x="37327" y="694"/>
                    <a:pt x="37327" y="694"/>
                    <a:pt x="37327" y="694"/>
                  </a:cubicBezTo>
                  <a:cubicBezTo>
                    <a:pt x="38959" y="694"/>
                    <a:pt x="39739" y="1389"/>
                    <a:pt x="41301" y="1389"/>
                  </a:cubicBezTo>
                  <a:cubicBezTo>
                    <a:pt x="42862" y="1389"/>
                    <a:pt x="43642" y="0"/>
                    <a:pt x="45629" y="0"/>
                  </a:cubicBezTo>
                  <a:cubicBezTo>
                    <a:pt x="46410" y="0"/>
                    <a:pt x="46765" y="1010"/>
                    <a:pt x="47616" y="1705"/>
                  </a:cubicBezTo>
                  <a:cubicBezTo>
                    <a:pt x="48752" y="2400"/>
                    <a:pt x="49532" y="2778"/>
                    <a:pt x="51094" y="2778"/>
                  </a:cubicBezTo>
                  <a:cubicBezTo>
                    <a:pt x="53081" y="2778"/>
                    <a:pt x="53861" y="1010"/>
                    <a:pt x="55848" y="1010"/>
                  </a:cubicBezTo>
                  <a:cubicBezTo>
                    <a:pt x="56203" y="1010"/>
                    <a:pt x="57054" y="1010"/>
                    <a:pt x="57054" y="1705"/>
                  </a:cubicBezTo>
                  <a:cubicBezTo>
                    <a:pt x="57054" y="2400"/>
                    <a:pt x="56203" y="3094"/>
                    <a:pt x="56203" y="4168"/>
                  </a:cubicBezTo>
                  <a:cubicBezTo>
                    <a:pt x="56203" y="5557"/>
                    <a:pt x="56629" y="7642"/>
                    <a:pt x="58190" y="7642"/>
                  </a:cubicBezTo>
                  <a:cubicBezTo>
                    <a:pt x="61312" y="7642"/>
                    <a:pt x="61312" y="7642"/>
                    <a:pt x="61312" y="7642"/>
                  </a:cubicBezTo>
                  <a:cubicBezTo>
                    <a:pt x="64861" y="7642"/>
                    <a:pt x="66493" y="6252"/>
                    <a:pt x="69970" y="6252"/>
                  </a:cubicBezTo>
                  <a:cubicBezTo>
                    <a:pt x="71602" y="6252"/>
                    <a:pt x="72383" y="7642"/>
                    <a:pt x="72383" y="8715"/>
                  </a:cubicBezTo>
                  <a:cubicBezTo>
                    <a:pt x="72738" y="8715"/>
                    <a:pt x="72738" y="9094"/>
                    <a:pt x="73163" y="9094"/>
                  </a:cubicBezTo>
                  <a:cubicBezTo>
                    <a:pt x="74299" y="9094"/>
                    <a:pt x="74725" y="7642"/>
                    <a:pt x="75931" y="7010"/>
                  </a:cubicBezTo>
                  <a:cubicBezTo>
                    <a:pt x="76712" y="7326"/>
                    <a:pt x="77492" y="8021"/>
                    <a:pt x="78273" y="8021"/>
                  </a:cubicBezTo>
                  <a:lnTo>
                    <a:pt x="78273" y="8021"/>
                  </a:lnTo>
                  <a:cubicBezTo>
                    <a:pt x="78273" y="9789"/>
                    <a:pt x="77847" y="11494"/>
                    <a:pt x="76286" y="11494"/>
                  </a:cubicBezTo>
                  <a:cubicBezTo>
                    <a:pt x="68835" y="11494"/>
                    <a:pt x="68835" y="11494"/>
                    <a:pt x="68835" y="11494"/>
                  </a:cubicBezTo>
                  <a:cubicBezTo>
                    <a:pt x="67628" y="11494"/>
                    <a:pt x="67273" y="11873"/>
                    <a:pt x="66493" y="11873"/>
                  </a:cubicBezTo>
                  <a:cubicBezTo>
                    <a:pt x="64080" y="11873"/>
                    <a:pt x="64080" y="11873"/>
                    <a:pt x="64080" y="11873"/>
                  </a:cubicBezTo>
                  <a:cubicBezTo>
                    <a:pt x="60532" y="11873"/>
                    <a:pt x="58616" y="11494"/>
                    <a:pt x="55422" y="11494"/>
                  </a:cubicBezTo>
                  <a:cubicBezTo>
                    <a:pt x="51874" y="11494"/>
                    <a:pt x="47191" y="11873"/>
                    <a:pt x="47191" y="15410"/>
                  </a:cubicBezTo>
                  <a:cubicBezTo>
                    <a:pt x="47191" y="15726"/>
                    <a:pt x="47971" y="15726"/>
                    <a:pt x="48397" y="16421"/>
                  </a:cubicBezTo>
                  <a:cubicBezTo>
                    <a:pt x="48752" y="17115"/>
                    <a:pt x="49178" y="17494"/>
                    <a:pt x="49532" y="18505"/>
                  </a:cubicBezTo>
                  <a:cubicBezTo>
                    <a:pt x="50313" y="20273"/>
                    <a:pt x="50313" y="21663"/>
                    <a:pt x="51874" y="23431"/>
                  </a:cubicBezTo>
                  <a:lnTo>
                    <a:pt x="51874" y="23431"/>
                  </a:lnTo>
                  <a:cubicBezTo>
                    <a:pt x="48397" y="23431"/>
                    <a:pt x="48397" y="23431"/>
                    <a:pt x="48397" y="23431"/>
                  </a:cubicBezTo>
                  <a:cubicBezTo>
                    <a:pt x="46765" y="23431"/>
                    <a:pt x="46410" y="25200"/>
                    <a:pt x="44849" y="25200"/>
                  </a:cubicBezTo>
                  <a:cubicBezTo>
                    <a:pt x="44423" y="25200"/>
                    <a:pt x="44068" y="24821"/>
                    <a:pt x="43287" y="24821"/>
                  </a:cubicBezTo>
                  <a:cubicBezTo>
                    <a:pt x="42436" y="24821"/>
                    <a:pt x="42081" y="25200"/>
                    <a:pt x="41301" y="25200"/>
                  </a:cubicBezTo>
                  <a:cubicBezTo>
                    <a:pt x="40094" y="25200"/>
                    <a:pt x="39739" y="24442"/>
                    <a:pt x="38959" y="24126"/>
                  </a:cubicBezTo>
                  <a:cubicBezTo>
                    <a:pt x="37327" y="23052"/>
                    <a:pt x="36191" y="23052"/>
                    <a:pt x="34204" y="22357"/>
                  </a:cubicBezTo>
                  <a:cubicBezTo>
                    <a:pt x="32998" y="22042"/>
                    <a:pt x="32217" y="21347"/>
                    <a:pt x="31082" y="21347"/>
                  </a:cubicBezTo>
                  <a:cubicBezTo>
                    <a:pt x="27108" y="21347"/>
                    <a:pt x="24766" y="23431"/>
                    <a:pt x="21218" y="25894"/>
                  </a:cubicBezTo>
                  <a:cubicBezTo>
                    <a:pt x="17670" y="28673"/>
                    <a:pt x="16108" y="31452"/>
                    <a:pt x="15328" y="35684"/>
                  </a:cubicBezTo>
                  <a:cubicBezTo>
                    <a:pt x="14973" y="38147"/>
                    <a:pt x="12986" y="38842"/>
                    <a:pt x="12986" y="40926"/>
                  </a:cubicBezTo>
                  <a:cubicBezTo>
                    <a:pt x="12986" y="44778"/>
                    <a:pt x="12986" y="44778"/>
                    <a:pt x="12986" y="44778"/>
                  </a:cubicBezTo>
                  <a:cubicBezTo>
                    <a:pt x="12986" y="45789"/>
                    <a:pt x="13767" y="46168"/>
                    <a:pt x="14121" y="46863"/>
                  </a:cubicBezTo>
                  <a:cubicBezTo>
                    <a:pt x="14973" y="49642"/>
                    <a:pt x="14973" y="51094"/>
                    <a:pt x="16108" y="53873"/>
                  </a:cubicBezTo>
                  <a:cubicBezTo>
                    <a:pt x="16889" y="55642"/>
                    <a:pt x="16889" y="56652"/>
                    <a:pt x="18450" y="58042"/>
                  </a:cubicBezTo>
                  <a:cubicBezTo>
                    <a:pt x="19657" y="59810"/>
                    <a:pt x="20437" y="61200"/>
                    <a:pt x="22779" y="61200"/>
                  </a:cubicBezTo>
                  <a:cubicBezTo>
                    <a:pt x="23560" y="61200"/>
                    <a:pt x="23985" y="60884"/>
                    <a:pt x="24411" y="60884"/>
                  </a:cubicBezTo>
                  <a:cubicBezTo>
                    <a:pt x="25547" y="60884"/>
                    <a:pt x="25972" y="61578"/>
                    <a:pt x="26753" y="62273"/>
                  </a:cubicBezTo>
                  <a:cubicBezTo>
                    <a:pt x="27534" y="62589"/>
                    <a:pt x="28314" y="62589"/>
                    <a:pt x="28740" y="63347"/>
                  </a:cubicBezTo>
                  <a:cubicBezTo>
                    <a:pt x="29520" y="64736"/>
                    <a:pt x="28740" y="65431"/>
                    <a:pt x="29095" y="66442"/>
                  </a:cubicBezTo>
                  <a:cubicBezTo>
                    <a:pt x="29520" y="68589"/>
                    <a:pt x="31082" y="69284"/>
                    <a:pt x="32643" y="70989"/>
                  </a:cubicBezTo>
                  <a:cubicBezTo>
                    <a:pt x="33424" y="71747"/>
                    <a:pt x="33424" y="73136"/>
                    <a:pt x="34985" y="73136"/>
                  </a:cubicBezTo>
                  <a:cubicBezTo>
                    <a:pt x="35765" y="73136"/>
                    <a:pt x="36546" y="72757"/>
                    <a:pt x="37327" y="72757"/>
                  </a:cubicBezTo>
                  <a:cubicBezTo>
                    <a:pt x="38533" y="72757"/>
                    <a:pt x="38959" y="74147"/>
                    <a:pt x="40520" y="74147"/>
                  </a:cubicBezTo>
                  <a:cubicBezTo>
                    <a:pt x="42081" y="74147"/>
                    <a:pt x="42862" y="74147"/>
                    <a:pt x="44423" y="74147"/>
                  </a:cubicBezTo>
                  <a:cubicBezTo>
                    <a:pt x="45984" y="74147"/>
                    <a:pt x="45629" y="72757"/>
                    <a:pt x="46410" y="72063"/>
                  </a:cubicBezTo>
                  <a:cubicBezTo>
                    <a:pt x="47191" y="70673"/>
                    <a:pt x="47616" y="69978"/>
                    <a:pt x="48752" y="69284"/>
                  </a:cubicBezTo>
                  <a:cubicBezTo>
                    <a:pt x="50739" y="67515"/>
                    <a:pt x="51519" y="66442"/>
                    <a:pt x="53081" y="64736"/>
                  </a:cubicBezTo>
                  <a:cubicBezTo>
                    <a:pt x="63725" y="53873"/>
                    <a:pt x="58971" y="61578"/>
                    <a:pt x="66493" y="61578"/>
                  </a:cubicBezTo>
                  <a:cubicBezTo>
                    <a:pt x="67273" y="61578"/>
                    <a:pt x="67628" y="61200"/>
                    <a:pt x="68409" y="61200"/>
                  </a:cubicBezTo>
                  <a:cubicBezTo>
                    <a:pt x="69615" y="61200"/>
                    <a:pt x="69970" y="61578"/>
                    <a:pt x="70751" y="61578"/>
                  </a:cubicBezTo>
                  <a:cubicBezTo>
                    <a:pt x="71957" y="61578"/>
                    <a:pt x="72383" y="61200"/>
                    <a:pt x="73163" y="60884"/>
                  </a:cubicBezTo>
                  <a:cubicBezTo>
                    <a:pt x="74299" y="60505"/>
                    <a:pt x="75079" y="61200"/>
                    <a:pt x="76286" y="60884"/>
                  </a:cubicBezTo>
                  <a:cubicBezTo>
                    <a:pt x="78273" y="60189"/>
                    <a:pt x="77492" y="57726"/>
                    <a:pt x="79408" y="57031"/>
                  </a:cubicBezTo>
                  <a:cubicBezTo>
                    <a:pt x="81821" y="56336"/>
                    <a:pt x="82956" y="56652"/>
                    <a:pt x="85369" y="56652"/>
                  </a:cubicBezTo>
                  <a:cubicBezTo>
                    <a:pt x="86930" y="56336"/>
                    <a:pt x="87711" y="55957"/>
                    <a:pt x="89272" y="55957"/>
                  </a:cubicBezTo>
                  <a:cubicBezTo>
                    <a:pt x="92040" y="55957"/>
                    <a:pt x="93175" y="57347"/>
                    <a:pt x="95943" y="57347"/>
                  </a:cubicBezTo>
                  <a:cubicBezTo>
                    <a:pt x="99065" y="57347"/>
                    <a:pt x="99065" y="57347"/>
                    <a:pt x="99065" y="57347"/>
                  </a:cubicBezTo>
                  <a:cubicBezTo>
                    <a:pt x="100272" y="57347"/>
                    <a:pt x="100697" y="56336"/>
                    <a:pt x="100697" y="55263"/>
                  </a:cubicBezTo>
                  <a:cubicBezTo>
                    <a:pt x="92820" y="52484"/>
                    <a:pt x="97930" y="52484"/>
                    <a:pt x="103394" y="52105"/>
                  </a:cubicBezTo>
                  <a:cubicBezTo>
                    <a:pt x="105807" y="52105"/>
                    <a:pt x="106587" y="50715"/>
                    <a:pt x="108929" y="50715"/>
                  </a:cubicBezTo>
                  <a:cubicBezTo>
                    <a:pt x="110136" y="50715"/>
                    <a:pt x="111271" y="51094"/>
                    <a:pt x="112832" y="51789"/>
                  </a:cubicBezTo>
                  <a:cubicBezTo>
                    <a:pt x="114464" y="52484"/>
                    <a:pt x="114819" y="53178"/>
                    <a:pt x="116380" y="54189"/>
                  </a:cubicBezTo>
                  <a:cubicBezTo>
                    <a:pt x="116806" y="54568"/>
                    <a:pt x="117942" y="54947"/>
                    <a:pt x="117942" y="55642"/>
                  </a:cubicBezTo>
                  <a:cubicBezTo>
                    <a:pt x="117942" y="57726"/>
                    <a:pt x="116806" y="58421"/>
                    <a:pt x="116026" y="60189"/>
                  </a:cubicBezTo>
                  <a:cubicBezTo>
                    <a:pt x="116026" y="61200"/>
                    <a:pt x="115600" y="61578"/>
                    <a:pt x="115245" y="62589"/>
                  </a:cubicBezTo>
                  <a:cubicBezTo>
                    <a:pt x="115245" y="63663"/>
                    <a:pt x="114819" y="64736"/>
                    <a:pt x="113684" y="64736"/>
                  </a:cubicBezTo>
                  <a:cubicBezTo>
                    <a:pt x="112052" y="64736"/>
                    <a:pt x="111271" y="63347"/>
                    <a:pt x="110136" y="62589"/>
                  </a:cubicBezTo>
                  <a:cubicBezTo>
                    <a:pt x="109355" y="62273"/>
                    <a:pt x="108929" y="61894"/>
                    <a:pt x="108149" y="61200"/>
                  </a:cubicBezTo>
                  <a:cubicBezTo>
                    <a:pt x="107368" y="60505"/>
                    <a:pt x="107368" y="59494"/>
                    <a:pt x="105807" y="59494"/>
                  </a:cubicBezTo>
                  <a:cubicBezTo>
                    <a:pt x="105026" y="59494"/>
                    <a:pt x="104600" y="60189"/>
                    <a:pt x="103820" y="60189"/>
                  </a:cubicBezTo>
                  <a:cubicBezTo>
                    <a:pt x="99065" y="60884"/>
                    <a:pt x="96723" y="62968"/>
                    <a:pt x="94807" y="66442"/>
                  </a:cubicBezTo>
                  <a:cubicBezTo>
                    <a:pt x="93601" y="68210"/>
                    <a:pt x="92040" y="68589"/>
                    <a:pt x="90479" y="70294"/>
                  </a:cubicBezTo>
                  <a:cubicBezTo>
                    <a:pt x="88066" y="72757"/>
                    <a:pt x="87285" y="74147"/>
                    <a:pt x="84943" y="76989"/>
                  </a:cubicBezTo>
                  <a:cubicBezTo>
                    <a:pt x="83382" y="79073"/>
                    <a:pt x="81821" y="80147"/>
                    <a:pt x="79053" y="81536"/>
                  </a:cubicBezTo>
                  <a:cubicBezTo>
                    <a:pt x="77847" y="81852"/>
                    <a:pt x="77066" y="82547"/>
                    <a:pt x="75931" y="82926"/>
                  </a:cubicBezTo>
                  <a:cubicBezTo>
                    <a:pt x="74725" y="83242"/>
                    <a:pt x="73944" y="82547"/>
                    <a:pt x="72738" y="83242"/>
                  </a:cubicBezTo>
                  <a:cubicBezTo>
                    <a:pt x="71176" y="84000"/>
                    <a:pt x="70751" y="85389"/>
                    <a:pt x="69189" y="86084"/>
                  </a:cubicBezTo>
                  <a:cubicBezTo>
                    <a:pt x="66067" y="87789"/>
                    <a:pt x="64080" y="88168"/>
                    <a:pt x="60958" y="88547"/>
                  </a:cubicBezTo>
                  <a:cubicBezTo>
                    <a:pt x="61738" y="90252"/>
                    <a:pt x="61312" y="91326"/>
                    <a:pt x="62164" y="92715"/>
                  </a:cubicBezTo>
                  <a:cubicBezTo>
                    <a:pt x="63299" y="94105"/>
                    <a:pt x="65286" y="94484"/>
                    <a:pt x="65286" y="96568"/>
                  </a:cubicBezTo>
                  <a:cubicBezTo>
                    <a:pt x="65286" y="96947"/>
                    <a:pt x="65286" y="97263"/>
                    <a:pt x="65286" y="97957"/>
                  </a:cubicBezTo>
                  <a:cubicBezTo>
                    <a:pt x="65286" y="100042"/>
                    <a:pt x="69615" y="99031"/>
                    <a:pt x="69970" y="101115"/>
                  </a:cubicBezTo>
                  <a:cubicBezTo>
                    <a:pt x="70396" y="101810"/>
                    <a:pt x="69970" y="102189"/>
                    <a:pt x="69970" y="102884"/>
                  </a:cubicBezTo>
                  <a:cubicBezTo>
                    <a:pt x="71176" y="103831"/>
                    <a:pt x="72738" y="103831"/>
                    <a:pt x="73163" y="105284"/>
                  </a:cubicBezTo>
                  <a:cubicBezTo>
                    <a:pt x="73518" y="106673"/>
                    <a:pt x="73163" y="107684"/>
                    <a:pt x="73944" y="109136"/>
                  </a:cubicBezTo>
                  <a:cubicBezTo>
                    <a:pt x="74299" y="110526"/>
                    <a:pt x="76712" y="109452"/>
                    <a:pt x="77492" y="110842"/>
                  </a:cubicBezTo>
                  <a:cubicBezTo>
                    <a:pt x="77847" y="111915"/>
                    <a:pt x="78273" y="113684"/>
                    <a:pt x="79834" y="113684"/>
                  </a:cubicBezTo>
                  <a:cubicBezTo>
                    <a:pt x="80189" y="113684"/>
                    <a:pt x="80615" y="113305"/>
                    <a:pt x="81040" y="113305"/>
                  </a:cubicBezTo>
                  <a:cubicBezTo>
                    <a:pt x="82176" y="113305"/>
                    <a:pt x="82176" y="113305"/>
                    <a:pt x="82176" y="113305"/>
                  </a:cubicBezTo>
                  <a:cubicBezTo>
                    <a:pt x="82176" y="114000"/>
                    <a:pt x="82176" y="114000"/>
                    <a:pt x="82176" y="114000"/>
                  </a:cubicBezTo>
                  <a:cubicBezTo>
                    <a:pt x="82176" y="115073"/>
                    <a:pt x="81395" y="115389"/>
                    <a:pt x="81395" y="116463"/>
                  </a:cubicBezTo>
                  <a:cubicBezTo>
                    <a:pt x="81395" y="117536"/>
                    <a:pt x="81395" y="118926"/>
                    <a:pt x="82602" y="119242"/>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62" name="Shape 3262"/>
            <p:cNvSpPr/>
            <p:nvPr/>
          </p:nvSpPr>
          <p:spPr>
            <a:xfrm>
              <a:off x="20723462" y="3343275"/>
              <a:ext cx="355577" cy="114300"/>
            </a:xfrm>
            <a:custGeom>
              <a:avLst/>
              <a:gdLst/>
              <a:ahLst/>
              <a:cxnLst/>
              <a:rect l="0" t="0" r="0" b="0"/>
              <a:pathLst>
                <a:path w="120000" h="120000" extrusionOk="0">
                  <a:moveTo>
                    <a:pt x="53252" y="0"/>
                  </a:moveTo>
                  <a:lnTo>
                    <a:pt x="53252" y="0"/>
                  </a:lnTo>
                  <a:cubicBezTo>
                    <a:pt x="53252" y="10599"/>
                    <a:pt x="52522" y="20820"/>
                    <a:pt x="49848" y="20820"/>
                  </a:cubicBezTo>
                  <a:cubicBezTo>
                    <a:pt x="37082" y="20820"/>
                    <a:pt x="37082" y="20820"/>
                    <a:pt x="37082" y="20820"/>
                  </a:cubicBezTo>
                  <a:cubicBezTo>
                    <a:pt x="35015" y="20820"/>
                    <a:pt x="34407" y="23091"/>
                    <a:pt x="33069" y="23091"/>
                  </a:cubicBezTo>
                  <a:cubicBezTo>
                    <a:pt x="28936" y="23091"/>
                    <a:pt x="28936" y="23091"/>
                    <a:pt x="28936" y="23091"/>
                  </a:cubicBezTo>
                  <a:cubicBezTo>
                    <a:pt x="22857" y="23091"/>
                    <a:pt x="19574" y="20820"/>
                    <a:pt x="14103" y="20820"/>
                  </a:cubicBezTo>
                  <a:cubicBezTo>
                    <a:pt x="8024" y="20820"/>
                    <a:pt x="0" y="23091"/>
                    <a:pt x="0" y="44290"/>
                  </a:cubicBezTo>
                  <a:cubicBezTo>
                    <a:pt x="0" y="46182"/>
                    <a:pt x="1337" y="46182"/>
                    <a:pt x="2066" y="50347"/>
                  </a:cubicBezTo>
                  <a:cubicBezTo>
                    <a:pt x="2674" y="54511"/>
                    <a:pt x="3404" y="56782"/>
                    <a:pt x="4012" y="62839"/>
                  </a:cubicBezTo>
                  <a:cubicBezTo>
                    <a:pt x="5349" y="73438"/>
                    <a:pt x="5349" y="81766"/>
                    <a:pt x="8024" y="92365"/>
                  </a:cubicBezTo>
                  <a:lnTo>
                    <a:pt x="8024" y="92365"/>
                  </a:lnTo>
                  <a:lnTo>
                    <a:pt x="8024" y="92365"/>
                  </a:lnTo>
                  <a:cubicBezTo>
                    <a:pt x="10091" y="92365"/>
                    <a:pt x="11428" y="90094"/>
                    <a:pt x="13495" y="90094"/>
                  </a:cubicBezTo>
                  <a:cubicBezTo>
                    <a:pt x="18844" y="90094"/>
                    <a:pt x="18844" y="90094"/>
                    <a:pt x="18844" y="90094"/>
                  </a:cubicBezTo>
                  <a:cubicBezTo>
                    <a:pt x="21519" y="90094"/>
                    <a:pt x="20911" y="77602"/>
                    <a:pt x="23586" y="77602"/>
                  </a:cubicBezTo>
                  <a:cubicBezTo>
                    <a:pt x="30273" y="77602"/>
                    <a:pt x="33069" y="98422"/>
                    <a:pt x="39756" y="98422"/>
                  </a:cubicBezTo>
                  <a:cubicBezTo>
                    <a:pt x="43768" y="98422"/>
                    <a:pt x="45835" y="88201"/>
                    <a:pt x="49848" y="88201"/>
                  </a:cubicBezTo>
                  <a:cubicBezTo>
                    <a:pt x="50577" y="88201"/>
                    <a:pt x="50577" y="90094"/>
                    <a:pt x="51185" y="90094"/>
                  </a:cubicBezTo>
                  <a:cubicBezTo>
                    <a:pt x="52522" y="92365"/>
                    <a:pt x="53860" y="90094"/>
                    <a:pt x="55197" y="92365"/>
                  </a:cubicBezTo>
                  <a:cubicBezTo>
                    <a:pt x="56534" y="92365"/>
                    <a:pt x="57264" y="90094"/>
                    <a:pt x="58601" y="90094"/>
                  </a:cubicBezTo>
                  <a:cubicBezTo>
                    <a:pt x="59331" y="90094"/>
                    <a:pt x="59939" y="92365"/>
                    <a:pt x="61276" y="92365"/>
                  </a:cubicBezTo>
                  <a:cubicBezTo>
                    <a:pt x="65410" y="92365"/>
                    <a:pt x="68085" y="85930"/>
                    <a:pt x="72097" y="85930"/>
                  </a:cubicBezTo>
                  <a:cubicBezTo>
                    <a:pt x="80851" y="85930"/>
                    <a:pt x="85592" y="88201"/>
                    <a:pt x="93617" y="92365"/>
                  </a:cubicBezTo>
                  <a:cubicBezTo>
                    <a:pt x="96291" y="94637"/>
                    <a:pt x="99088" y="92365"/>
                    <a:pt x="101762" y="96529"/>
                  </a:cubicBezTo>
                  <a:cubicBezTo>
                    <a:pt x="106504" y="104858"/>
                    <a:pt x="108449" y="119621"/>
                    <a:pt x="114528" y="119621"/>
                  </a:cubicBezTo>
                  <a:cubicBezTo>
                    <a:pt x="115866" y="119621"/>
                    <a:pt x="117203" y="117350"/>
                    <a:pt x="117933" y="117350"/>
                  </a:cubicBezTo>
                  <a:lnTo>
                    <a:pt x="117933" y="117350"/>
                  </a:lnTo>
                  <a:cubicBezTo>
                    <a:pt x="117933" y="115457"/>
                    <a:pt x="117933" y="113186"/>
                    <a:pt x="117933" y="111293"/>
                  </a:cubicBezTo>
                  <a:cubicBezTo>
                    <a:pt x="117933" y="98422"/>
                    <a:pt x="119878" y="92365"/>
                    <a:pt x="119878" y="79873"/>
                  </a:cubicBezTo>
                  <a:cubicBezTo>
                    <a:pt x="119878" y="58675"/>
                    <a:pt x="115258" y="48075"/>
                    <a:pt x="109787" y="39747"/>
                  </a:cubicBezTo>
                  <a:cubicBezTo>
                    <a:pt x="105045" y="33690"/>
                    <a:pt x="100425" y="29526"/>
                    <a:pt x="99088" y="14763"/>
                  </a:cubicBezTo>
                  <a:lnTo>
                    <a:pt x="99088" y="14763"/>
                  </a:lnTo>
                  <a:cubicBezTo>
                    <a:pt x="98358" y="12492"/>
                    <a:pt x="97750" y="12492"/>
                    <a:pt x="97021" y="12492"/>
                  </a:cubicBezTo>
                  <a:cubicBezTo>
                    <a:pt x="95683" y="16656"/>
                    <a:pt x="94954" y="18927"/>
                    <a:pt x="93617" y="23091"/>
                  </a:cubicBezTo>
                  <a:cubicBezTo>
                    <a:pt x="92279" y="27255"/>
                    <a:pt x="91671" y="33690"/>
                    <a:pt x="90334" y="33690"/>
                  </a:cubicBezTo>
                  <a:cubicBezTo>
                    <a:pt x="82917" y="33690"/>
                    <a:pt x="81580" y="6435"/>
                    <a:pt x="74164" y="6435"/>
                  </a:cubicBezTo>
                  <a:cubicBezTo>
                    <a:pt x="73434" y="6435"/>
                    <a:pt x="72705" y="8328"/>
                    <a:pt x="71367" y="8328"/>
                  </a:cubicBezTo>
                  <a:cubicBezTo>
                    <a:pt x="67355" y="8328"/>
                    <a:pt x="66018" y="2271"/>
                    <a:pt x="62006" y="2271"/>
                  </a:cubicBezTo>
                  <a:cubicBezTo>
                    <a:pt x="53860" y="2271"/>
                    <a:pt x="53860" y="2271"/>
                    <a:pt x="53860" y="2271"/>
                  </a:cubicBezTo>
                  <a:cubicBezTo>
                    <a:pt x="53860" y="2271"/>
                    <a:pt x="53252" y="2271"/>
                    <a:pt x="53252"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63" name="Shape 3263"/>
            <p:cNvSpPr/>
            <p:nvPr/>
          </p:nvSpPr>
          <p:spPr>
            <a:xfrm>
              <a:off x="19612285" y="2830514"/>
              <a:ext cx="784174" cy="1025525"/>
            </a:xfrm>
            <a:custGeom>
              <a:avLst/>
              <a:gdLst/>
              <a:ahLst/>
              <a:cxnLst/>
              <a:rect l="0" t="0" r="0" b="0"/>
              <a:pathLst>
                <a:path w="120000" h="120000" extrusionOk="0">
                  <a:moveTo>
                    <a:pt x="87933" y="3032"/>
                  </a:moveTo>
                  <a:lnTo>
                    <a:pt x="87933" y="3032"/>
                  </a:lnTo>
                  <a:cubicBezTo>
                    <a:pt x="87933" y="3285"/>
                    <a:pt x="88870" y="3495"/>
                    <a:pt x="89146" y="3495"/>
                  </a:cubicBezTo>
                  <a:cubicBezTo>
                    <a:pt x="89807" y="3959"/>
                    <a:pt x="90413" y="4212"/>
                    <a:pt x="91019" y="4675"/>
                  </a:cubicBezTo>
                  <a:cubicBezTo>
                    <a:pt x="91900" y="5601"/>
                    <a:pt x="92506" y="6065"/>
                    <a:pt x="93774" y="6528"/>
                  </a:cubicBezTo>
                  <a:cubicBezTo>
                    <a:pt x="94049" y="6065"/>
                    <a:pt x="94380" y="5812"/>
                    <a:pt x="94380" y="5349"/>
                  </a:cubicBezTo>
                  <a:cubicBezTo>
                    <a:pt x="94380" y="3495"/>
                    <a:pt x="94380" y="3495"/>
                    <a:pt x="94380" y="3495"/>
                  </a:cubicBezTo>
                  <a:cubicBezTo>
                    <a:pt x="92837" y="3495"/>
                    <a:pt x="92231" y="2569"/>
                    <a:pt x="90688" y="2316"/>
                  </a:cubicBezTo>
                  <a:cubicBezTo>
                    <a:pt x="90082" y="2106"/>
                    <a:pt x="89807" y="2316"/>
                    <a:pt x="89146" y="2569"/>
                  </a:cubicBezTo>
                  <a:cubicBezTo>
                    <a:pt x="88539" y="2569"/>
                    <a:pt x="87933" y="2569"/>
                    <a:pt x="87933" y="3032"/>
                  </a:cubicBezTo>
                  <a:close/>
                  <a:moveTo>
                    <a:pt x="89146" y="4675"/>
                  </a:moveTo>
                  <a:lnTo>
                    <a:pt x="89146" y="4675"/>
                  </a:lnTo>
                  <a:cubicBezTo>
                    <a:pt x="89807" y="4885"/>
                    <a:pt x="90688" y="5601"/>
                    <a:pt x="90688" y="6318"/>
                  </a:cubicBezTo>
                  <a:cubicBezTo>
                    <a:pt x="90688" y="6739"/>
                    <a:pt x="90082" y="6991"/>
                    <a:pt x="89146" y="6991"/>
                  </a:cubicBezTo>
                  <a:cubicBezTo>
                    <a:pt x="88264" y="6991"/>
                    <a:pt x="87052" y="6528"/>
                    <a:pt x="87052" y="5812"/>
                  </a:cubicBezTo>
                  <a:cubicBezTo>
                    <a:pt x="87052" y="5138"/>
                    <a:pt x="87658" y="4885"/>
                    <a:pt x="87933" y="4212"/>
                  </a:cubicBezTo>
                  <a:cubicBezTo>
                    <a:pt x="88539" y="4212"/>
                    <a:pt x="88539" y="4422"/>
                    <a:pt x="89146" y="4675"/>
                  </a:cubicBezTo>
                  <a:close/>
                  <a:moveTo>
                    <a:pt x="92506" y="14489"/>
                  </a:moveTo>
                  <a:lnTo>
                    <a:pt x="92506" y="14489"/>
                  </a:lnTo>
                  <a:cubicBezTo>
                    <a:pt x="92231" y="14910"/>
                    <a:pt x="92231" y="14910"/>
                    <a:pt x="92231" y="14910"/>
                  </a:cubicBezTo>
                  <a:cubicBezTo>
                    <a:pt x="94655" y="17269"/>
                    <a:pt x="96198" y="14910"/>
                    <a:pt x="92506" y="14489"/>
                  </a:cubicBezTo>
                  <a:close/>
                  <a:moveTo>
                    <a:pt x="87658" y="17016"/>
                  </a:moveTo>
                  <a:lnTo>
                    <a:pt x="87658" y="17016"/>
                  </a:lnTo>
                  <a:cubicBezTo>
                    <a:pt x="86721" y="17016"/>
                    <a:pt x="86115" y="17269"/>
                    <a:pt x="85179" y="17016"/>
                  </a:cubicBezTo>
                  <a:cubicBezTo>
                    <a:pt x="85179" y="17732"/>
                    <a:pt x="85179" y="17732"/>
                    <a:pt x="85179" y="17732"/>
                  </a:cubicBezTo>
                  <a:cubicBezTo>
                    <a:pt x="85179" y="18195"/>
                    <a:pt x="85785" y="18448"/>
                    <a:pt x="86115" y="18659"/>
                  </a:cubicBezTo>
                  <a:cubicBezTo>
                    <a:pt x="86721" y="19122"/>
                    <a:pt x="87052" y="19838"/>
                    <a:pt x="87933" y="20091"/>
                  </a:cubicBezTo>
                  <a:cubicBezTo>
                    <a:pt x="88539" y="20091"/>
                    <a:pt x="88539" y="20091"/>
                    <a:pt x="88539" y="20091"/>
                  </a:cubicBezTo>
                  <a:cubicBezTo>
                    <a:pt x="88539" y="19122"/>
                    <a:pt x="88870" y="18659"/>
                    <a:pt x="88870" y="17943"/>
                  </a:cubicBezTo>
                  <a:cubicBezTo>
                    <a:pt x="88870" y="17269"/>
                    <a:pt x="88264" y="17016"/>
                    <a:pt x="87658" y="17016"/>
                  </a:cubicBezTo>
                  <a:close/>
                  <a:moveTo>
                    <a:pt x="81212" y="14699"/>
                  </a:moveTo>
                  <a:lnTo>
                    <a:pt x="81212" y="14699"/>
                  </a:lnTo>
                  <a:cubicBezTo>
                    <a:pt x="80330" y="14489"/>
                    <a:pt x="80000" y="14236"/>
                    <a:pt x="79118" y="14236"/>
                  </a:cubicBezTo>
                  <a:cubicBezTo>
                    <a:pt x="78181" y="14236"/>
                    <a:pt x="78181" y="14236"/>
                    <a:pt x="78181" y="14236"/>
                  </a:cubicBezTo>
                  <a:cubicBezTo>
                    <a:pt x="78181" y="14699"/>
                    <a:pt x="78181" y="14699"/>
                    <a:pt x="78181" y="14699"/>
                  </a:cubicBezTo>
                  <a:cubicBezTo>
                    <a:pt x="79118" y="15626"/>
                    <a:pt x="80330" y="15626"/>
                    <a:pt x="81818" y="15626"/>
                  </a:cubicBezTo>
                  <a:cubicBezTo>
                    <a:pt x="82754" y="15879"/>
                    <a:pt x="83085" y="16342"/>
                    <a:pt x="83966" y="16342"/>
                  </a:cubicBezTo>
                  <a:cubicBezTo>
                    <a:pt x="84297" y="16342"/>
                    <a:pt x="84573" y="16342"/>
                    <a:pt x="85179" y="16342"/>
                  </a:cubicBezTo>
                  <a:cubicBezTo>
                    <a:pt x="85179" y="15879"/>
                    <a:pt x="85179" y="15879"/>
                    <a:pt x="85179" y="15879"/>
                  </a:cubicBezTo>
                  <a:cubicBezTo>
                    <a:pt x="84903" y="15626"/>
                    <a:pt x="84297" y="15415"/>
                    <a:pt x="83691" y="15415"/>
                  </a:cubicBezTo>
                  <a:cubicBezTo>
                    <a:pt x="82754" y="15163"/>
                    <a:pt x="82479" y="14699"/>
                    <a:pt x="81212" y="14699"/>
                  </a:cubicBezTo>
                  <a:close/>
                  <a:moveTo>
                    <a:pt x="46446" y="101762"/>
                  </a:moveTo>
                  <a:lnTo>
                    <a:pt x="46446" y="101762"/>
                  </a:lnTo>
                  <a:lnTo>
                    <a:pt x="46446" y="101762"/>
                  </a:lnTo>
                  <a:cubicBezTo>
                    <a:pt x="46115" y="101298"/>
                    <a:pt x="45840" y="101045"/>
                    <a:pt x="45840" y="100372"/>
                  </a:cubicBezTo>
                  <a:cubicBezTo>
                    <a:pt x="44903" y="96370"/>
                    <a:pt x="40936" y="95233"/>
                    <a:pt x="36639" y="92874"/>
                  </a:cubicBezTo>
                  <a:cubicBezTo>
                    <a:pt x="34490" y="91737"/>
                    <a:pt x="34820" y="90305"/>
                    <a:pt x="34214" y="88452"/>
                  </a:cubicBezTo>
                  <a:cubicBezTo>
                    <a:pt x="33608" y="85672"/>
                    <a:pt x="33278" y="83776"/>
                    <a:pt x="30523" y="81923"/>
                  </a:cubicBezTo>
                  <a:cubicBezTo>
                    <a:pt x="29917" y="81460"/>
                    <a:pt x="29035" y="81670"/>
                    <a:pt x="28429" y="81207"/>
                  </a:cubicBezTo>
                  <a:cubicBezTo>
                    <a:pt x="27493" y="80280"/>
                    <a:pt x="28429" y="79354"/>
                    <a:pt x="27823" y="78174"/>
                  </a:cubicBezTo>
                  <a:cubicBezTo>
                    <a:pt x="27162" y="77500"/>
                    <a:pt x="26280" y="77037"/>
                    <a:pt x="26280" y="76321"/>
                  </a:cubicBezTo>
                  <a:cubicBezTo>
                    <a:pt x="26280" y="74468"/>
                    <a:pt x="28099" y="73752"/>
                    <a:pt x="28099" y="72109"/>
                  </a:cubicBezTo>
                  <a:cubicBezTo>
                    <a:pt x="28099" y="70930"/>
                    <a:pt x="27162" y="70508"/>
                    <a:pt x="26887" y="69329"/>
                  </a:cubicBezTo>
                  <a:cubicBezTo>
                    <a:pt x="26280" y="68150"/>
                    <a:pt x="25344" y="66970"/>
                    <a:pt x="23856" y="66970"/>
                  </a:cubicBezTo>
                  <a:cubicBezTo>
                    <a:pt x="21101" y="66970"/>
                    <a:pt x="21101" y="66970"/>
                    <a:pt x="21101" y="66970"/>
                  </a:cubicBezTo>
                  <a:cubicBezTo>
                    <a:pt x="15261" y="66970"/>
                    <a:pt x="11900" y="68360"/>
                    <a:pt x="6115" y="68360"/>
                  </a:cubicBezTo>
                  <a:cubicBezTo>
                    <a:pt x="4297" y="68360"/>
                    <a:pt x="4297" y="68360"/>
                    <a:pt x="4297" y="68360"/>
                  </a:cubicBezTo>
                  <a:cubicBezTo>
                    <a:pt x="2754" y="68360"/>
                    <a:pt x="2148" y="67686"/>
                    <a:pt x="606" y="67686"/>
                  </a:cubicBezTo>
                  <a:lnTo>
                    <a:pt x="606" y="67686"/>
                  </a:lnTo>
                  <a:cubicBezTo>
                    <a:pt x="606" y="66296"/>
                    <a:pt x="0" y="65328"/>
                    <a:pt x="0" y="63938"/>
                  </a:cubicBezTo>
                  <a:cubicBezTo>
                    <a:pt x="0" y="62084"/>
                    <a:pt x="0" y="62084"/>
                    <a:pt x="0" y="62084"/>
                  </a:cubicBezTo>
                  <a:cubicBezTo>
                    <a:pt x="0" y="61368"/>
                    <a:pt x="936" y="61158"/>
                    <a:pt x="1542" y="60694"/>
                  </a:cubicBezTo>
                  <a:cubicBezTo>
                    <a:pt x="2754" y="59726"/>
                    <a:pt x="3691" y="59515"/>
                    <a:pt x="4903" y="58799"/>
                  </a:cubicBezTo>
                  <a:cubicBezTo>
                    <a:pt x="6721" y="57872"/>
                    <a:pt x="7052" y="56693"/>
                    <a:pt x="7052" y="55093"/>
                  </a:cubicBezTo>
                  <a:cubicBezTo>
                    <a:pt x="7052" y="53913"/>
                    <a:pt x="6721" y="53197"/>
                    <a:pt x="6721" y="52060"/>
                  </a:cubicBezTo>
                  <a:lnTo>
                    <a:pt x="6721" y="52060"/>
                  </a:lnTo>
                  <a:cubicBezTo>
                    <a:pt x="7658" y="51807"/>
                    <a:pt x="8539" y="51554"/>
                    <a:pt x="9807" y="51554"/>
                  </a:cubicBezTo>
                  <a:cubicBezTo>
                    <a:pt x="11900" y="51554"/>
                    <a:pt x="11900" y="51554"/>
                    <a:pt x="11900" y="51554"/>
                  </a:cubicBezTo>
                  <a:cubicBezTo>
                    <a:pt x="12506" y="51554"/>
                    <a:pt x="12506" y="52060"/>
                    <a:pt x="13168" y="52060"/>
                  </a:cubicBezTo>
                  <a:cubicBezTo>
                    <a:pt x="15592" y="52060"/>
                    <a:pt x="15592" y="52060"/>
                    <a:pt x="15592" y="52060"/>
                  </a:cubicBezTo>
                  <a:cubicBezTo>
                    <a:pt x="16528" y="52060"/>
                    <a:pt x="16528" y="51344"/>
                    <a:pt x="16804" y="50881"/>
                  </a:cubicBezTo>
                  <a:cubicBezTo>
                    <a:pt x="17741" y="49954"/>
                    <a:pt x="18016" y="49238"/>
                    <a:pt x="18347" y="48101"/>
                  </a:cubicBezTo>
                  <a:cubicBezTo>
                    <a:pt x="18953" y="46921"/>
                    <a:pt x="19559" y="46205"/>
                    <a:pt x="20771" y="45279"/>
                  </a:cubicBezTo>
                  <a:cubicBezTo>
                    <a:pt x="21377" y="45026"/>
                    <a:pt x="21707" y="44815"/>
                    <a:pt x="21707" y="44352"/>
                  </a:cubicBezTo>
                  <a:cubicBezTo>
                    <a:pt x="21707" y="43636"/>
                    <a:pt x="21101" y="43173"/>
                    <a:pt x="21101" y="42499"/>
                  </a:cubicBezTo>
                  <a:cubicBezTo>
                    <a:pt x="21101" y="41067"/>
                    <a:pt x="21707" y="40351"/>
                    <a:pt x="21983" y="38961"/>
                  </a:cubicBezTo>
                  <a:cubicBezTo>
                    <a:pt x="22314" y="38287"/>
                    <a:pt x="22314" y="37571"/>
                    <a:pt x="23195" y="37107"/>
                  </a:cubicBezTo>
                  <a:cubicBezTo>
                    <a:pt x="25344" y="35717"/>
                    <a:pt x="27493" y="35717"/>
                    <a:pt x="29311" y="34285"/>
                  </a:cubicBezTo>
                  <a:cubicBezTo>
                    <a:pt x="29917" y="33822"/>
                    <a:pt x="30853" y="33611"/>
                    <a:pt x="30853" y="32685"/>
                  </a:cubicBezTo>
                  <a:cubicBezTo>
                    <a:pt x="30853" y="31716"/>
                    <a:pt x="29035" y="31505"/>
                    <a:pt x="27823" y="31505"/>
                  </a:cubicBezTo>
                  <a:cubicBezTo>
                    <a:pt x="27823" y="30579"/>
                    <a:pt x="27823" y="30579"/>
                    <a:pt x="27823" y="30579"/>
                  </a:cubicBezTo>
                  <a:cubicBezTo>
                    <a:pt x="27823" y="30115"/>
                    <a:pt x="28099" y="30115"/>
                    <a:pt x="28429" y="29652"/>
                  </a:cubicBezTo>
                  <a:cubicBezTo>
                    <a:pt x="28705" y="28936"/>
                    <a:pt x="28429" y="28220"/>
                    <a:pt x="29035" y="27546"/>
                  </a:cubicBezTo>
                  <a:cubicBezTo>
                    <a:pt x="30247" y="26367"/>
                    <a:pt x="30853" y="25903"/>
                    <a:pt x="30853" y="24513"/>
                  </a:cubicBezTo>
                  <a:cubicBezTo>
                    <a:pt x="32672" y="24513"/>
                    <a:pt x="32672" y="24513"/>
                    <a:pt x="32672" y="24513"/>
                  </a:cubicBezTo>
                  <a:cubicBezTo>
                    <a:pt x="33278" y="24513"/>
                    <a:pt x="33608" y="24724"/>
                    <a:pt x="34214" y="24724"/>
                  </a:cubicBezTo>
                  <a:cubicBezTo>
                    <a:pt x="35426" y="24724"/>
                    <a:pt x="35757" y="24050"/>
                    <a:pt x="36639" y="23545"/>
                  </a:cubicBezTo>
                  <a:cubicBezTo>
                    <a:pt x="37245" y="23334"/>
                    <a:pt x="37851" y="23123"/>
                    <a:pt x="38512" y="22618"/>
                  </a:cubicBezTo>
                  <a:cubicBezTo>
                    <a:pt x="39118" y="22155"/>
                    <a:pt x="38512" y="21481"/>
                    <a:pt x="38787" y="20765"/>
                  </a:cubicBezTo>
                  <a:cubicBezTo>
                    <a:pt x="38787" y="19585"/>
                    <a:pt x="38512" y="18659"/>
                    <a:pt x="39393" y="17521"/>
                  </a:cubicBezTo>
                  <a:cubicBezTo>
                    <a:pt x="39724" y="16805"/>
                    <a:pt x="40606" y="16553"/>
                    <a:pt x="40606" y="15626"/>
                  </a:cubicBezTo>
                  <a:cubicBezTo>
                    <a:pt x="40606" y="14489"/>
                    <a:pt x="39393" y="13983"/>
                    <a:pt x="39393" y="12846"/>
                  </a:cubicBezTo>
                  <a:cubicBezTo>
                    <a:pt x="39393" y="10951"/>
                    <a:pt x="39393" y="10951"/>
                    <a:pt x="39393" y="10951"/>
                  </a:cubicBezTo>
                  <a:cubicBezTo>
                    <a:pt x="39393" y="9308"/>
                    <a:pt x="40330" y="8634"/>
                    <a:pt x="40936" y="7244"/>
                  </a:cubicBezTo>
                  <a:cubicBezTo>
                    <a:pt x="41542" y="5812"/>
                    <a:pt x="41542" y="5138"/>
                    <a:pt x="42148" y="3959"/>
                  </a:cubicBezTo>
                  <a:cubicBezTo>
                    <a:pt x="42479" y="3032"/>
                    <a:pt x="43360" y="3032"/>
                    <a:pt x="44297" y="2316"/>
                  </a:cubicBezTo>
                  <a:cubicBezTo>
                    <a:pt x="45509" y="1642"/>
                    <a:pt x="46446" y="926"/>
                    <a:pt x="48264" y="926"/>
                  </a:cubicBezTo>
                  <a:cubicBezTo>
                    <a:pt x="49146" y="926"/>
                    <a:pt x="49807" y="1137"/>
                    <a:pt x="50688" y="1137"/>
                  </a:cubicBezTo>
                  <a:cubicBezTo>
                    <a:pt x="52837" y="1137"/>
                    <a:pt x="53774" y="0"/>
                    <a:pt x="55867" y="0"/>
                  </a:cubicBezTo>
                  <a:cubicBezTo>
                    <a:pt x="57741" y="0"/>
                    <a:pt x="58622" y="926"/>
                    <a:pt x="60165" y="926"/>
                  </a:cubicBezTo>
                  <a:cubicBezTo>
                    <a:pt x="62589" y="926"/>
                    <a:pt x="63801" y="210"/>
                    <a:pt x="66280" y="210"/>
                  </a:cubicBezTo>
                  <a:cubicBezTo>
                    <a:pt x="67768" y="210"/>
                    <a:pt x="68705" y="463"/>
                    <a:pt x="69917" y="463"/>
                  </a:cubicBezTo>
                  <a:cubicBezTo>
                    <a:pt x="73002" y="463"/>
                    <a:pt x="74490" y="210"/>
                    <a:pt x="77575" y="210"/>
                  </a:cubicBezTo>
                  <a:cubicBezTo>
                    <a:pt x="79393" y="210"/>
                    <a:pt x="80000" y="1642"/>
                    <a:pt x="81542" y="2106"/>
                  </a:cubicBezTo>
                  <a:cubicBezTo>
                    <a:pt x="83360" y="2569"/>
                    <a:pt x="84297" y="3032"/>
                    <a:pt x="85785" y="3706"/>
                  </a:cubicBezTo>
                  <a:lnTo>
                    <a:pt x="85785" y="3706"/>
                  </a:lnTo>
                  <a:cubicBezTo>
                    <a:pt x="85509" y="3706"/>
                    <a:pt x="85179" y="3959"/>
                    <a:pt x="84573" y="4212"/>
                  </a:cubicBezTo>
                  <a:cubicBezTo>
                    <a:pt x="83966" y="4422"/>
                    <a:pt x="82754" y="4212"/>
                    <a:pt x="82754" y="4885"/>
                  </a:cubicBezTo>
                  <a:cubicBezTo>
                    <a:pt x="82754" y="5138"/>
                    <a:pt x="83360" y="5138"/>
                    <a:pt x="83691" y="5349"/>
                  </a:cubicBezTo>
                  <a:cubicBezTo>
                    <a:pt x="83966" y="5812"/>
                    <a:pt x="84297" y="6065"/>
                    <a:pt x="84903" y="6318"/>
                  </a:cubicBezTo>
                  <a:cubicBezTo>
                    <a:pt x="86721" y="6991"/>
                    <a:pt x="87933" y="7244"/>
                    <a:pt x="89146" y="8381"/>
                  </a:cubicBezTo>
                  <a:cubicBezTo>
                    <a:pt x="88870" y="8634"/>
                    <a:pt x="88539" y="8887"/>
                    <a:pt x="88539" y="8887"/>
                  </a:cubicBezTo>
                  <a:cubicBezTo>
                    <a:pt x="89476" y="9308"/>
                    <a:pt x="90688" y="9561"/>
                    <a:pt x="90688" y="10487"/>
                  </a:cubicBezTo>
                  <a:cubicBezTo>
                    <a:pt x="90688" y="10740"/>
                    <a:pt x="90413" y="10740"/>
                    <a:pt x="90413" y="10951"/>
                  </a:cubicBezTo>
                  <a:cubicBezTo>
                    <a:pt x="90413" y="11667"/>
                    <a:pt x="91900" y="11667"/>
                    <a:pt x="91900" y="12341"/>
                  </a:cubicBezTo>
                  <a:cubicBezTo>
                    <a:pt x="91900" y="12846"/>
                    <a:pt x="91294" y="13057"/>
                    <a:pt x="91019" y="13309"/>
                  </a:cubicBezTo>
                  <a:cubicBezTo>
                    <a:pt x="89476" y="13309"/>
                    <a:pt x="88539" y="13309"/>
                    <a:pt x="86721" y="13309"/>
                  </a:cubicBezTo>
                  <a:cubicBezTo>
                    <a:pt x="84297" y="13309"/>
                    <a:pt x="84573" y="10024"/>
                    <a:pt x="84573" y="13309"/>
                  </a:cubicBezTo>
                  <a:cubicBezTo>
                    <a:pt x="83085" y="13309"/>
                    <a:pt x="83085" y="13309"/>
                    <a:pt x="83085" y="13309"/>
                  </a:cubicBezTo>
                  <a:cubicBezTo>
                    <a:pt x="82479" y="13309"/>
                    <a:pt x="82148" y="13057"/>
                    <a:pt x="81212" y="13057"/>
                  </a:cubicBezTo>
                  <a:cubicBezTo>
                    <a:pt x="80330" y="13057"/>
                    <a:pt x="80000" y="13309"/>
                    <a:pt x="78787" y="13309"/>
                  </a:cubicBezTo>
                  <a:cubicBezTo>
                    <a:pt x="74820" y="13309"/>
                    <a:pt x="76969" y="12846"/>
                    <a:pt x="77575" y="14236"/>
                  </a:cubicBezTo>
                  <a:cubicBezTo>
                    <a:pt x="77851" y="14489"/>
                    <a:pt x="77575" y="14910"/>
                    <a:pt x="77851" y="15163"/>
                  </a:cubicBezTo>
                  <a:cubicBezTo>
                    <a:pt x="78181" y="16089"/>
                    <a:pt x="79393" y="16089"/>
                    <a:pt x="80330" y="17016"/>
                  </a:cubicBezTo>
                  <a:cubicBezTo>
                    <a:pt x="83085" y="17016"/>
                    <a:pt x="83085" y="17016"/>
                    <a:pt x="83085" y="17016"/>
                  </a:cubicBezTo>
                  <a:cubicBezTo>
                    <a:pt x="83085" y="17016"/>
                    <a:pt x="83360" y="17016"/>
                    <a:pt x="83360" y="17269"/>
                  </a:cubicBezTo>
                  <a:cubicBezTo>
                    <a:pt x="83360" y="17732"/>
                    <a:pt x="82754" y="17943"/>
                    <a:pt x="82479" y="18448"/>
                  </a:cubicBezTo>
                  <a:cubicBezTo>
                    <a:pt x="81818" y="19122"/>
                    <a:pt x="81818" y="19838"/>
                    <a:pt x="81212" y="20301"/>
                  </a:cubicBezTo>
                  <a:cubicBezTo>
                    <a:pt x="80606" y="20765"/>
                    <a:pt x="78787" y="20765"/>
                    <a:pt x="80606" y="21017"/>
                  </a:cubicBezTo>
                  <a:cubicBezTo>
                    <a:pt x="81212" y="21017"/>
                    <a:pt x="81212" y="21481"/>
                    <a:pt x="81818" y="21481"/>
                  </a:cubicBezTo>
                  <a:cubicBezTo>
                    <a:pt x="82754" y="21691"/>
                    <a:pt x="83360" y="21228"/>
                    <a:pt x="83966" y="21691"/>
                  </a:cubicBezTo>
                  <a:cubicBezTo>
                    <a:pt x="84573" y="22155"/>
                    <a:pt x="84903" y="22618"/>
                    <a:pt x="85785" y="22871"/>
                  </a:cubicBezTo>
                  <a:cubicBezTo>
                    <a:pt x="86721" y="22871"/>
                    <a:pt x="87933" y="23123"/>
                    <a:pt x="87933" y="23797"/>
                  </a:cubicBezTo>
                  <a:cubicBezTo>
                    <a:pt x="87933" y="24724"/>
                    <a:pt x="87933" y="24724"/>
                    <a:pt x="87933" y="24724"/>
                  </a:cubicBezTo>
                  <a:cubicBezTo>
                    <a:pt x="89807" y="24724"/>
                    <a:pt x="87658" y="24977"/>
                    <a:pt x="87658" y="25903"/>
                  </a:cubicBezTo>
                  <a:cubicBezTo>
                    <a:pt x="87658" y="26619"/>
                    <a:pt x="90082" y="27757"/>
                    <a:pt x="91019" y="28936"/>
                  </a:cubicBezTo>
                  <a:cubicBezTo>
                    <a:pt x="91294" y="29399"/>
                    <a:pt x="91019" y="30115"/>
                    <a:pt x="91294" y="30789"/>
                  </a:cubicBezTo>
                  <a:cubicBezTo>
                    <a:pt x="91625" y="31716"/>
                    <a:pt x="91900" y="32221"/>
                    <a:pt x="92506" y="32895"/>
                  </a:cubicBezTo>
                  <a:cubicBezTo>
                    <a:pt x="93774" y="34538"/>
                    <a:pt x="93774" y="35717"/>
                    <a:pt x="94380" y="37571"/>
                  </a:cubicBezTo>
                  <a:cubicBezTo>
                    <a:pt x="94655" y="38287"/>
                    <a:pt x="95261" y="38750"/>
                    <a:pt x="95261" y="39424"/>
                  </a:cubicBezTo>
                  <a:cubicBezTo>
                    <a:pt x="93443" y="40603"/>
                    <a:pt x="93443" y="40603"/>
                    <a:pt x="93443" y="40603"/>
                  </a:cubicBezTo>
                  <a:cubicBezTo>
                    <a:pt x="93443" y="42920"/>
                    <a:pt x="92506" y="42246"/>
                    <a:pt x="93443" y="45026"/>
                  </a:cubicBezTo>
                  <a:cubicBezTo>
                    <a:pt x="93774" y="45952"/>
                    <a:pt x="94986" y="45952"/>
                    <a:pt x="95867" y="46205"/>
                  </a:cubicBezTo>
                  <a:cubicBezTo>
                    <a:pt x="98567" y="47132"/>
                    <a:pt x="98292" y="49491"/>
                    <a:pt x="101046" y="50164"/>
                  </a:cubicBezTo>
                  <a:cubicBezTo>
                    <a:pt x="103140" y="50881"/>
                    <a:pt x="104683" y="50628"/>
                    <a:pt x="106225" y="51807"/>
                  </a:cubicBezTo>
                  <a:cubicBezTo>
                    <a:pt x="107107" y="52523"/>
                    <a:pt x="106831" y="53197"/>
                    <a:pt x="107713" y="53703"/>
                  </a:cubicBezTo>
                  <a:cubicBezTo>
                    <a:pt x="108374" y="54124"/>
                    <a:pt x="108980" y="54124"/>
                    <a:pt x="109862" y="54376"/>
                  </a:cubicBezTo>
                  <a:cubicBezTo>
                    <a:pt x="111074" y="54840"/>
                    <a:pt x="111735" y="55556"/>
                    <a:pt x="112947" y="56230"/>
                  </a:cubicBezTo>
                  <a:cubicBezTo>
                    <a:pt x="113829" y="56482"/>
                    <a:pt x="113829" y="57409"/>
                    <a:pt x="114435" y="58125"/>
                  </a:cubicBezTo>
                  <a:cubicBezTo>
                    <a:pt x="114765" y="58336"/>
                    <a:pt x="115371" y="58588"/>
                    <a:pt x="115702" y="58799"/>
                  </a:cubicBezTo>
                  <a:cubicBezTo>
                    <a:pt x="117520" y="59515"/>
                    <a:pt x="119944" y="59305"/>
                    <a:pt x="119944" y="60905"/>
                  </a:cubicBezTo>
                  <a:cubicBezTo>
                    <a:pt x="119944" y="61832"/>
                    <a:pt x="118732" y="62548"/>
                    <a:pt x="117520" y="63011"/>
                  </a:cubicBezTo>
                  <a:cubicBezTo>
                    <a:pt x="116584" y="63727"/>
                    <a:pt x="115977" y="64401"/>
                    <a:pt x="114765" y="64401"/>
                  </a:cubicBezTo>
                  <a:cubicBezTo>
                    <a:pt x="113829" y="64401"/>
                    <a:pt x="113223" y="63727"/>
                    <a:pt x="112341" y="63727"/>
                  </a:cubicBezTo>
                  <a:cubicBezTo>
                    <a:pt x="111074" y="63727"/>
                    <a:pt x="110192" y="64401"/>
                    <a:pt x="108980" y="64401"/>
                  </a:cubicBezTo>
                  <a:cubicBezTo>
                    <a:pt x="108374" y="64401"/>
                    <a:pt x="108044" y="63938"/>
                    <a:pt x="107107" y="63938"/>
                  </a:cubicBezTo>
                  <a:cubicBezTo>
                    <a:pt x="106501" y="63938"/>
                    <a:pt x="106225" y="64190"/>
                    <a:pt x="105619" y="64190"/>
                  </a:cubicBezTo>
                  <a:cubicBezTo>
                    <a:pt x="104683" y="64190"/>
                    <a:pt x="104407" y="63474"/>
                    <a:pt x="103471" y="63264"/>
                  </a:cubicBezTo>
                  <a:cubicBezTo>
                    <a:pt x="101322" y="63011"/>
                    <a:pt x="99779" y="63011"/>
                    <a:pt x="98292" y="62084"/>
                  </a:cubicBezTo>
                  <a:cubicBezTo>
                    <a:pt x="96804" y="60905"/>
                    <a:pt x="96804" y="59726"/>
                    <a:pt x="95261" y="58799"/>
                  </a:cubicBezTo>
                  <a:cubicBezTo>
                    <a:pt x="94380" y="58799"/>
                    <a:pt x="94380" y="58799"/>
                    <a:pt x="94380" y="58799"/>
                  </a:cubicBezTo>
                  <a:cubicBezTo>
                    <a:pt x="94380" y="59515"/>
                    <a:pt x="94380" y="59515"/>
                    <a:pt x="94380" y="59515"/>
                  </a:cubicBezTo>
                  <a:cubicBezTo>
                    <a:pt x="94380" y="60231"/>
                    <a:pt x="95592" y="60231"/>
                    <a:pt x="96198" y="60905"/>
                  </a:cubicBezTo>
                  <a:cubicBezTo>
                    <a:pt x="96804" y="62084"/>
                    <a:pt x="97410" y="62758"/>
                    <a:pt x="97410" y="64190"/>
                  </a:cubicBezTo>
                  <a:cubicBezTo>
                    <a:pt x="97410" y="66044"/>
                    <a:pt x="95261" y="63474"/>
                    <a:pt x="93774" y="63474"/>
                  </a:cubicBezTo>
                  <a:cubicBezTo>
                    <a:pt x="91900" y="63474"/>
                    <a:pt x="91625" y="64906"/>
                    <a:pt x="90413" y="66044"/>
                  </a:cubicBezTo>
                  <a:cubicBezTo>
                    <a:pt x="88870" y="67434"/>
                    <a:pt x="87933" y="68360"/>
                    <a:pt x="87327" y="70256"/>
                  </a:cubicBezTo>
                  <a:cubicBezTo>
                    <a:pt x="87327" y="70719"/>
                    <a:pt x="87658" y="71182"/>
                    <a:pt x="87327" y="71646"/>
                  </a:cubicBezTo>
                  <a:cubicBezTo>
                    <a:pt x="87327" y="71898"/>
                    <a:pt x="86721" y="71646"/>
                    <a:pt x="86446" y="71898"/>
                  </a:cubicBezTo>
                  <a:cubicBezTo>
                    <a:pt x="85785" y="72362"/>
                    <a:pt x="85509" y="72572"/>
                    <a:pt x="85179" y="73288"/>
                  </a:cubicBezTo>
                  <a:cubicBezTo>
                    <a:pt x="84903" y="74468"/>
                    <a:pt x="84903" y="75142"/>
                    <a:pt x="84573" y="76068"/>
                  </a:cubicBezTo>
                  <a:cubicBezTo>
                    <a:pt x="84297" y="77711"/>
                    <a:pt x="83360" y="78638"/>
                    <a:pt x="83360" y="80280"/>
                  </a:cubicBezTo>
                  <a:cubicBezTo>
                    <a:pt x="83360" y="81670"/>
                    <a:pt x="83085" y="82639"/>
                    <a:pt x="83691" y="83776"/>
                  </a:cubicBezTo>
                  <a:cubicBezTo>
                    <a:pt x="83966" y="84240"/>
                    <a:pt x="84573" y="84492"/>
                    <a:pt x="84573" y="85166"/>
                  </a:cubicBezTo>
                  <a:cubicBezTo>
                    <a:pt x="84573" y="85882"/>
                    <a:pt x="83966" y="86346"/>
                    <a:pt x="83966" y="87062"/>
                  </a:cubicBezTo>
                  <a:cubicBezTo>
                    <a:pt x="83966" y="87525"/>
                    <a:pt x="84297" y="87525"/>
                    <a:pt x="84573" y="87525"/>
                  </a:cubicBezTo>
                  <a:cubicBezTo>
                    <a:pt x="85509" y="87525"/>
                    <a:pt x="87052" y="85882"/>
                    <a:pt x="87052" y="86598"/>
                  </a:cubicBezTo>
                  <a:cubicBezTo>
                    <a:pt x="87052" y="87272"/>
                    <a:pt x="86446" y="87525"/>
                    <a:pt x="86446" y="88241"/>
                  </a:cubicBezTo>
                  <a:cubicBezTo>
                    <a:pt x="86446" y="89168"/>
                    <a:pt x="86721" y="89631"/>
                    <a:pt x="86115" y="90558"/>
                  </a:cubicBezTo>
                  <a:cubicBezTo>
                    <a:pt x="86115" y="90768"/>
                    <a:pt x="85179" y="90768"/>
                    <a:pt x="85179" y="91274"/>
                  </a:cubicBezTo>
                  <a:cubicBezTo>
                    <a:pt x="85179" y="92200"/>
                    <a:pt x="87052" y="90768"/>
                    <a:pt x="87052" y="92664"/>
                  </a:cubicBezTo>
                  <a:cubicBezTo>
                    <a:pt x="87052" y="93127"/>
                    <a:pt x="86446" y="93338"/>
                    <a:pt x="85785" y="93338"/>
                  </a:cubicBezTo>
                  <a:cubicBezTo>
                    <a:pt x="85509" y="93338"/>
                    <a:pt x="85509" y="93338"/>
                    <a:pt x="85179" y="93338"/>
                  </a:cubicBezTo>
                  <a:cubicBezTo>
                    <a:pt x="83691" y="93338"/>
                    <a:pt x="83360" y="94770"/>
                    <a:pt x="82148" y="94770"/>
                  </a:cubicBezTo>
                  <a:cubicBezTo>
                    <a:pt x="80936" y="94770"/>
                    <a:pt x="80936" y="93338"/>
                    <a:pt x="79724" y="93338"/>
                  </a:cubicBezTo>
                  <a:cubicBezTo>
                    <a:pt x="78787" y="93338"/>
                    <a:pt x="78787" y="94306"/>
                    <a:pt x="78457" y="95233"/>
                  </a:cubicBezTo>
                  <a:cubicBezTo>
                    <a:pt x="78181" y="95907"/>
                    <a:pt x="77575" y="96160"/>
                    <a:pt x="76969" y="96876"/>
                  </a:cubicBezTo>
                  <a:cubicBezTo>
                    <a:pt x="76639" y="97086"/>
                    <a:pt x="76033" y="97339"/>
                    <a:pt x="75426" y="97550"/>
                  </a:cubicBezTo>
                  <a:cubicBezTo>
                    <a:pt x="74820" y="98013"/>
                    <a:pt x="75151" y="98476"/>
                    <a:pt x="74490" y="98729"/>
                  </a:cubicBezTo>
                  <a:cubicBezTo>
                    <a:pt x="73884" y="98939"/>
                    <a:pt x="73278" y="99192"/>
                    <a:pt x="73002" y="99656"/>
                  </a:cubicBezTo>
                  <a:cubicBezTo>
                    <a:pt x="72396" y="99908"/>
                    <a:pt x="71790" y="100119"/>
                    <a:pt x="71129" y="100372"/>
                  </a:cubicBezTo>
                  <a:cubicBezTo>
                    <a:pt x="69917" y="100582"/>
                    <a:pt x="69641" y="101298"/>
                    <a:pt x="68705" y="101972"/>
                  </a:cubicBezTo>
                  <a:cubicBezTo>
                    <a:pt x="67493" y="103151"/>
                    <a:pt x="66556" y="103615"/>
                    <a:pt x="65344" y="105047"/>
                  </a:cubicBezTo>
                  <a:cubicBezTo>
                    <a:pt x="64132" y="106184"/>
                    <a:pt x="62920" y="106647"/>
                    <a:pt x="61707" y="108080"/>
                  </a:cubicBezTo>
                  <a:cubicBezTo>
                    <a:pt x="61377" y="108543"/>
                    <a:pt x="60771" y="108753"/>
                    <a:pt x="60440" y="109469"/>
                  </a:cubicBezTo>
                  <a:cubicBezTo>
                    <a:pt x="59228" y="111323"/>
                    <a:pt x="60440" y="112713"/>
                    <a:pt x="59559" y="114608"/>
                  </a:cubicBezTo>
                  <a:cubicBezTo>
                    <a:pt x="59228" y="115535"/>
                    <a:pt x="56804" y="117177"/>
                    <a:pt x="57410" y="117388"/>
                  </a:cubicBezTo>
                  <a:cubicBezTo>
                    <a:pt x="58016" y="117177"/>
                    <a:pt x="58016" y="117177"/>
                    <a:pt x="58016" y="117177"/>
                  </a:cubicBezTo>
                  <a:cubicBezTo>
                    <a:pt x="58622" y="117177"/>
                    <a:pt x="58622" y="117177"/>
                    <a:pt x="58622" y="117177"/>
                  </a:cubicBezTo>
                  <a:cubicBezTo>
                    <a:pt x="58622" y="117851"/>
                    <a:pt x="58953" y="118567"/>
                    <a:pt x="59559" y="118567"/>
                  </a:cubicBezTo>
                  <a:cubicBezTo>
                    <a:pt x="60440" y="118567"/>
                    <a:pt x="60771" y="117851"/>
                    <a:pt x="61707" y="117851"/>
                  </a:cubicBezTo>
                  <a:cubicBezTo>
                    <a:pt x="61983" y="117851"/>
                    <a:pt x="61983" y="118315"/>
                    <a:pt x="62589" y="118567"/>
                  </a:cubicBezTo>
                  <a:cubicBezTo>
                    <a:pt x="62920" y="118778"/>
                    <a:pt x="63526" y="118778"/>
                    <a:pt x="63526" y="119283"/>
                  </a:cubicBezTo>
                  <a:cubicBezTo>
                    <a:pt x="63526" y="119494"/>
                    <a:pt x="63526" y="119747"/>
                    <a:pt x="63195" y="119957"/>
                  </a:cubicBezTo>
                  <a:lnTo>
                    <a:pt x="63195" y="119957"/>
                  </a:lnTo>
                  <a:cubicBezTo>
                    <a:pt x="60771" y="119747"/>
                    <a:pt x="59559" y="118778"/>
                    <a:pt x="56804" y="118778"/>
                  </a:cubicBezTo>
                  <a:cubicBezTo>
                    <a:pt x="54380" y="118567"/>
                    <a:pt x="51294" y="117851"/>
                    <a:pt x="51294" y="115998"/>
                  </a:cubicBezTo>
                  <a:cubicBezTo>
                    <a:pt x="51294" y="113176"/>
                    <a:pt x="51294" y="113176"/>
                    <a:pt x="51294" y="113176"/>
                  </a:cubicBezTo>
                  <a:cubicBezTo>
                    <a:pt x="51294" y="111575"/>
                    <a:pt x="51900" y="110859"/>
                    <a:pt x="51900" y="109217"/>
                  </a:cubicBezTo>
                  <a:cubicBezTo>
                    <a:pt x="51900" y="107111"/>
                    <a:pt x="51900" y="107111"/>
                    <a:pt x="51900" y="107111"/>
                  </a:cubicBezTo>
                  <a:cubicBezTo>
                    <a:pt x="51900" y="105257"/>
                    <a:pt x="50413" y="104541"/>
                    <a:pt x="48870" y="103151"/>
                  </a:cubicBezTo>
                  <a:cubicBezTo>
                    <a:pt x="47933" y="102478"/>
                    <a:pt x="47658" y="101972"/>
                    <a:pt x="46446" y="101762"/>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64" name="Shape 3264"/>
            <p:cNvSpPr/>
            <p:nvPr/>
          </p:nvSpPr>
          <p:spPr>
            <a:xfrm>
              <a:off x="19677368" y="3700462"/>
              <a:ext cx="347639" cy="444500"/>
            </a:xfrm>
            <a:custGeom>
              <a:avLst/>
              <a:gdLst/>
              <a:ahLst/>
              <a:cxnLst/>
              <a:rect l="0" t="0" r="0" b="0"/>
              <a:pathLst>
                <a:path w="120000" h="120000" extrusionOk="0">
                  <a:moveTo>
                    <a:pt x="106818" y="94077"/>
                  </a:moveTo>
                  <a:lnTo>
                    <a:pt x="106818" y="94077"/>
                  </a:lnTo>
                  <a:cubicBezTo>
                    <a:pt x="106818" y="95145"/>
                    <a:pt x="108186" y="95631"/>
                    <a:pt x="108932" y="96699"/>
                  </a:cubicBezTo>
                  <a:cubicBezTo>
                    <a:pt x="110300" y="96699"/>
                    <a:pt x="110300" y="96699"/>
                    <a:pt x="110300" y="96699"/>
                  </a:cubicBezTo>
                  <a:cubicBezTo>
                    <a:pt x="111668" y="87572"/>
                    <a:pt x="111668" y="87572"/>
                    <a:pt x="111668" y="87572"/>
                  </a:cubicBezTo>
                  <a:cubicBezTo>
                    <a:pt x="107564" y="86504"/>
                    <a:pt x="106818" y="90776"/>
                    <a:pt x="106818" y="94077"/>
                  </a:cubicBezTo>
                  <a:close/>
                  <a:moveTo>
                    <a:pt x="102715" y="80097"/>
                  </a:moveTo>
                  <a:lnTo>
                    <a:pt x="102715" y="80097"/>
                  </a:lnTo>
                  <a:cubicBezTo>
                    <a:pt x="101347" y="82233"/>
                    <a:pt x="99233" y="83300"/>
                    <a:pt x="97243" y="84368"/>
                  </a:cubicBezTo>
                  <a:cubicBezTo>
                    <a:pt x="96497" y="84368"/>
                    <a:pt x="95129" y="84368"/>
                    <a:pt x="95129" y="84854"/>
                  </a:cubicBezTo>
                  <a:cubicBezTo>
                    <a:pt x="94383" y="86504"/>
                    <a:pt x="94383" y="87572"/>
                    <a:pt x="93761" y="89223"/>
                  </a:cubicBezTo>
                  <a:cubicBezTo>
                    <a:pt x="93015" y="90291"/>
                    <a:pt x="91647" y="90291"/>
                    <a:pt x="91025" y="91359"/>
                  </a:cubicBezTo>
                  <a:cubicBezTo>
                    <a:pt x="90279" y="93009"/>
                    <a:pt x="91025" y="93495"/>
                    <a:pt x="91025" y="95145"/>
                  </a:cubicBezTo>
                  <a:cubicBezTo>
                    <a:pt x="90279" y="96699"/>
                    <a:pt x="89658" y="97281"/>
                    <a:pt x="89658" y="98932"/>
                  </a:cubicBezTo>
                  <a:cubicBezTo>
                    <a:pt x="91025" y="98932"/>
                    <a:pt x="91025" y="100000"/>
                    <a:pt x="91647" y="101067"/>
                  </a:cubicBezTo>
                  <a:cubicBezTo>
                    <a:pt x="92393" y="103203"/>
                    <a:pt x="93015" y="104854"/>
                    <a:pt x="93015" y="107475"/>
                  </a:cubicBezTo>
                  <a:cubicBezTo>
                    <a:pt x="93015" y="109611"/>
                    <a:pt x="92393" y="110776"/>
                    <a:pt x="92393" y="112912"/>
                  </a:cubicBezTo>
                  <a:cubicBezTo>
                    <a:pt x="92393" y="113398"/>
                    <a:pt x="93015" y="113980"/>
                    <a:pt x="94383" y="113980"/>
                  </a:cubicBezTo>
                  <a:cubicBezTo>
                    <a:pt x="95129" y="113980"/>
                    <a:pt x="94383" y="113398"/>
                    <a:pt x="95129" y="113398"/>
                  </a:cubicBezTo>
                  <a:cubicBezTo>
                    <a:pt x="96497" y="112330"/>
                    <a:pt x="97243" y="110776"/>
                    <a:pt x="99233" y="110194"/>
                  </a:cubicBezTo>
                  <a:cubicBezTo>
                    <a:pt x="101347" y="109611"/>
                    <a:pt x="104082" y="109611"/>
                    <a:pt x="104082" y="108058"/>
                  </a:cubicBezTo>
                  <a:cubicBezTo>
                    <a:pt x="104082" y="105339"/>
                    <a:pt x="104082" y="105339"/>
                    <a:pt x="104082" y="105339"/>
                  </a:cubicBezTo>
                  <a:cubicBezTo>
                    <a:pt x="104082" y="103689"/>
                    <a:pt x="106196" y="103203"/>
                    <a:pt x="106196" y="101067"/>
                  </a:cubicBezTo>
                  <a:cubicBezTo>
                    <a:pt x="106196" y="100000"/>
                    <a:pt x="104704" y="99417"/>
                    <a:pt x="104082" y="98349"/>
                  </a:cubicBezTo>
                  <a:cubicBezTo>
                    <a:pt x="103336" y="96213"/>
                    <a:pt x="104082" y="95145"/>
                    <a:pt x="104082" y="93495"/>
                  </a:cubicBezTo>
                  <a:cubicBezTo>
                    <a:pt x="104082" y="91941"/>
                    <a:pt x="104704" y="91359"/>
                    <a:pt x="104704" y="90291"/>
                  </a:cubicBezTo>
                  <a:cubicBezTo>
                    <a:pt x="104704" y="89223"/>
                    <a:pt x="103336" y="89223"/>
                    <a:pt x="103336" y="88640"/>
                  </a:cubicBezTo>
                  <a:cubicBezTo>
                    <a:pt x="102715" y="87572"/>
                    <a:pt x="102715" y="87087"/>
                    <a:pt x="102715" y="86019"/>
                  </a:cubicBezTo>
                  <a:cubicBezTo>
                    <a:pt x="102715" y="84854"/>
                    <a:pt x="104704" y="79514"/>
                    <a:pt x="102715" y="80097"/>
                  </a:cubicBezTo>
                  <a:close/>
                  <a:moveTo>
                    <a:pt x="82072" y="0"/>
                  </a:moveTo>
                  <a:lnTo>
                    <a:pt x="82072" y="0"/>
                  </a:lnTo>
                  <a:cubicBezTo>
                    <a:pt x="84808" y="485"/>
                    <a:pt x="85430" y="1650"/>
                    <a:pt x="87544" y="3203"/>
                  </a:cubicBezTo>
                  <a:cubicBezTo>
                    <a:pt x="91025" y="6407"/>
                    <a:pt x="94383" y="8058"/>
                    <a:pt x="94383" y="12330"/>
                  </a:cubicBezTo>
                  <a:cubicBezTo>
                    <a:pt x="94383" y="17184"/>
                    <a:pt x="94383" y="17184"/>
                    <a:pt x="94383" y="17184"/>
                  </a:cubicBezTo>
                  <a:cubicBezTo>
                    <a:pt x="94383" y="20970"/>
                    <a:pt x="93015" y="22621"/>
                    <a:pt x="93015" y="26310"/>
                  </a:cubicBezTo>
                  <a:cubicBezTo>
                    <a:pt x="93015" y="32815"/>
                    <a:pt x="93015" y="32815"/>
                    <a:pt x="93015" y="32815"/>
                  </a:cubicBezTo>
                  <a:cubicBezTo>
                    <a:pt x="93015" y="37087"/>
                    <a:pt x="99979" y="38737"/>
                    <a:pt x="105450" y="39223"/>
                  </a:cubicBezTo>
                  <a:cubicBezTo>
                    <a:pt x="111668" y="39223"/>
                    <a:pt x="114404" y="41456"/>
                    <a:pt x="119875" y="41941"/>
                  </a:cubicBezTo>
                  <a:lnTo>
                    <a:pt x="119875" y="41941"/>
                  </a:lnTo>
                  <a:cubicBezTo>
                    <a:pt x="119253" y="44077"/>
                    <a:pt x="116518" y="45728"/>
                    <a:pt x="116518" y="48932"/>
                  </a:cubicBezTo>
                  <a:cubicBezTo>
                    <a:pt x="116518" y="52038"/>
                    <a:pt x="116518" y="52038"/>
                    <a:pt x="116518" y="52038"/>
                  </a:cubicBezTo>
                  <a:cubicBezTo>
                    <a:pt x="115772" y="52621"/>
                    <a:pt x="115772" y="52621"/>
                    <a:pt x="115772" y="52621"/>
                  </a:cubicBezTo>
                  <a:cubicBezTo>
                    <a:pt x="114404" y="51553"/>
                    <a:pt x="113036" y="50485"/>
                    <a:pt x="111668" y="50485"/>
                  </a:cubicBezTo>
                  <a:cubicBezTo>
                    <a:pt x="108932" y="50485"/>
                    <a:pt x="106196" y="51553"/>
                    <a:pt x="106196" y="53689"/>
                  </a:cubicBezTo>
                  <a:cubicBezTo>
                    <a:pt x="107564" y="53689"/>
                    <a:pt x="108186" y="53689"/>
                    <a:pt x="109554" y="53689"/>
                  </a:cubicBezTo>
                  <a:cubicBezTo>
                    <a:pt x="110300" y="54271"/>
                    <a:pt x="110300" y="54271"/>
                    <a:pt x="110300" y="54271"/>
                  </a:cubicBezTo>
                  <a:cubicBezTo>
                    <a:pt x="107564" y="67669"/>
                    <a:pt x="107564" y="67669"/>
                    <a:pt x="107564" y="67669"/>
                  </a:cubicBezTo>
                  <a:cubicBezTo>
                    <a:pt x="106818" y="69805"/>
                    <a:pt x="106818" y="69805"/>
                    <a:pt x="106818" y="69805"/>
                  </a:cubicBezTo>
                  <a:cubicBezTo>
                    <a:pt x="105450" y="70388"/>
                    <a:pt x="105450" y="71456"/>
                    <a:pt x="103336" y="71456"/>
                  </a:cubicBezTo>
                  <a:cubicBezTo>
                    <a:pt x="101968" y="71456"/>
                    <a:pt x="101347" y="69805"/>
                    <a:pt x="100601" y="68737"/>
                  </a:cubicBezTo>
                  <a:cubicBezTo>
                    <a:pt x="99233" y="67184"/>
                    <a:pt x="97865" y="66601"/>
                    <a:pt x="97865" y="64466"/>
                  </a:cubicBezTo>
                  <a:cubicBezTo>
                    <a:pt x="96497" y="64466"/>
                    <a:pt x="96497" y="64466"/>
                    <a:pt x="96497" y="64466"/>
                  </a:cubicBezTo>
                  <a:cubicBezTo>
                    <a:pt x="96497" y="64951"/>
                    <a:pt x="96497" y="64951"/>
                    <a:pt x="96497" y="65533"/>
                  </a:cubicBezTo>
                  <a:cubicBezTo>
                    <a:pt x="96497" y="67184"/>
                    <a:pt x="95129" y="67669"/>
                    <a:pt x="95129" y="69805"/>
                  </a:cubicBezTo>
                  <a:cubicBezTo>
                    <a:pt x="95129" y="72524"/>
                    <a:pt x="101347" y="72038"/>
                    <a:pt x="101347" y="74660"/>
                  </a:cubicBezTo>
                  <a:cubicBezTo>
                    <a:pt x="101347" y="76796"/>
                    <a:pt x="97865" y="76796"/>
                    <a:pt x="97865" y="78446"/>
                  </a:cubicBezTo>
                  <a:cubicBezTo>
                    <a:pt x="97865" y="79029"/>
                    <a:pt x="98611" y="79514"/>
                    <a:pt x="98611" y="80582"/>
                  </a:cubicBezTo>
                  <a:cubicBezTo>
                    <a:pt x="98611" y="81650"/>
                    <a:pt x="95751" y="81650"/>
                    <a:pt x="94383" y="82233"/>
                  </a:cubicBezTo>
                  <a:cubicBezTo>
                    <a:pt x="92393" y="83786"/>
                    <a:pt x="91647" y="84854"/>
                    <a:pt x="89658" y="87087"/>
                  </a:cubicBezTo>
                  <a:cubicBezTo>
                    <a:pt x="86797" y="89223"/>
                    <a:pt x="88911" y="92427"/>
                    <a:pt x="86176" y="95145"/>
                  </a:cubicBezTo>
                  <a:cubicBezTo>
                    <a:pt x="84808" y="96699"/>
                    <a:pt x="82072" y="96699"/>
                    <a:pt x="79212" y="97864"/>
                  </a:cubicBezTo>
                  <a:cubicBezTo>
                    <a:pt x="73119" y="100485"/>
                    <a:pt x="69637" y="101067"/>
                    <a:pt x="64165" y="104271"/>
                  </a:cubicBezTo>
                  <a:cubicBezTo>
                    <a:pt x="60683" y="105922"/>
                    <a:pt x="57202" y="106407"/>
                    <a:pt x="53098" y="106990"/>
                  </a:cubicBezTo>
                  <a:cubicBezTo>
                    <a:pt x="48994" y="108058"/>
                    <a:pt x="46134" y="109611"/>
                    <a:pt x="42031" y="110776"/>
                  </a:cubicBezTo>
                  <a:cubicBezTo>
                    <a:pt x="35191" y="112912"/>
                    <a:pt x="31709" y="113980"/>
                    <a:pt x="26238" y="116601"/>
                  </a:cubicBezTo>
                  <a:cubicBezTo>
                    <a:pt x="23502" y="118252"/>
                    <a:pt x="22756" y="119902"/>
                    <a:pt x="20020" y="119902"/>
                  </a:cubicBezTo>
                  <a:cubicBezTo>
                    <a:pt x="17284" y="119902"/>
                    <a:pt x="16538" y="117766"/>
                    <a:pt x="15917" y="115533"/>
                  </a:cubicBezTo>
                  <a:cubicBezTo>
                    <a:pt x="15170" y="113980"/>
                    <a:pt x="14549" y="112912"/>
                    <a:pt x="13803" y="110776"/>
                  </a:cubicBezTo>
                  <a:cubicBezTo>
                    <a:pt x="13056" y="106990"/>
                    <a:pt x="13056" y="104854"/>
                    <a:pt x="12435" y="101067"/>
                  </a:cubicBezTo>
                  <a:cubicBezTo>
                    <a:pt x="12435" y="97864"/>
                    <a:pt x="12435" y="95631"/>
                    <a:pt x="11067" y="93009"/>
                  </a:cubicBezTo>
                  <a:cubicBezTo>
                    <a:pt x="9699" y="91359"/>
                    <a:pt x="7585" y="91941"/>
                    <a:pt x="5471" y="90776"/>
                  </a:cubicBezTo>
                  <a:cubicBezTo>
                    <a:pt x="3481" y="90291"/>
                    <a:pt x="2113" y="89708"/>
                    <a:pt x="0" y="89223"/>
                  </a:cubicBezTo>
                  <a:lnTo>
                    <a:pt x="0" y="89223"/>
                  </a:lnTo>
                  <a:cubicBezTo>
                    <a:pt x="1367" y="82718"/>
                    <a:pt x="2113" y="77864"/>
                    <a:pt x="7585" y="73106"/>
                  </a:cubicBezTo>
                  <a:cubicBezTo>
                    <a:pt x="13056" y="68252"/>
                    <a:pt x="17284" y="66601"/>
                    <a:pt x="22010" y="61262"/>
                  </a:cubicBezTo>
                  <a:cubicBezTo>
                    <a:pt x="26238" y="56407"/>
                    <a:pt x="28974" y="53203"/>
                    <a:pt x="31709" y="47378"/>
                  </a:cubicBezTo>
                  <a:cubicBezTo>
                    <a:pt x="32455" y="45145"/>
                    <a:pt x="32455" y="43592"/>
                    <a:pt x="33077" y="40873"/>
                  </a:cubicBezTo>
                  <a:cubicBezTo>
                    <a:pt x="34445" y="38155"/>
                    <a:pt x="37181" y="35533"/>
                    <a:pt x="40663" y="35533"/>
                  </a:cubicBezTo>
                  <a:cubicBezTo>
                    <a:pt x="47626" y="35533"/>
                    <a:pt x="47626" y="35533"/>
                    <a:pt x="47626" y="35533"/>
                  </a:cubicBezTo>
                  <a:cubicBezTo>
                    <a:pt x="53098" y="35533"/>
                    <a:pt x="55088" y="32233"/>
                    <a:pt x="58569" y="28543"/>
                  </a:cubicBezTo>
                  <a:cubicBezTo>
                    <a:pt x="62051" y="24757"/>
                    <a:pt x="62673" y="21553"/>
                    <a:pt x="64787" y="16699"/>
                  </a:cubicBezTo>
                  <a:cubicBezTo>
                    <a:pt x="66155" y="12330"/>
                    <a:pt x="66901" y="9126"/>
                    <a:pt x="71005" y="5339"/>
                  </a:cubicBezTo>
                  <a:cubicBezTo>
                    <a:pt x="73119" y="3786"/>
                    <a:pt x="75108" y="3786"/>
                    <a:pt x="77844" y="2718"/>
                  </a:cubicBezTo>
                  <a:cubicBezTo>
                    <a:pt x="79958" y="2135"/>
                    <a:pt x="80704" y="1067"/>
                    <a:pt x="82072" y="0"/>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65" name="Shape 3265"/>
            <p:cNvSpPr/>
            <p:nvPr/>
          </p:nvSpPr>
          <p:spPr>
            <a:xfrm>
              <a:off x="19136067" y="3403600"/>
              <a:ext cx="780999" cy="646112"/>
            </a:xfrm>
            <a:custGeom>
              <a:avLst/>
              <a:gdLst/>
              <a:ahLst/>
              <a:cxnLst/>
              <a:rect l="0" t="0" r="0" b="0"/>
              <a:pathLst>
                <a:path w="120000" h="120000" extrusionOk="0">
                  <a:moveTo>
                    <a:pt x="119944" y="55189"/>
                  </a:moveTo>
                  <a:lnTo>
                    <a:pt x="119944" y="55189"/>
                  </a:lnTo>
                  <a:cubicBezTo>
                    <a:pt x="119335" y="55924"/>
                    <a:pt x="119003" y="56659"/>
                    <a:pt x="118062" y="57060"/>
                  </a:cubicBezTo>
                  <a:cubicBezTo>
                    <a:pt x="116845" y="57795"/>
                    <a:pt x="115959" y="57795"/>
                    <a:pt x="115018" y="58864"/>
                  </a:cubicBezTo>
                  <a:cubicBezTo>
                    <a:pt x="113191" y="61469"/>
                    <a:pt x="112859" y="63674"/>
                    <a:pt x="112250" y="66681"/>
                  </a:cubicBezTo>
                  <a:cubicBezTo>
                    <a:pt x="111309" y="70022"/>
                    <a:pt x="111033" y="72227"/>
                    <a:pt x="109483" y="74832"/>
                  </a:cubicBezTo>
                  <a:cubicBezTo>
                    <a:pt x="107933" y="77371"/>
                    <a:pt x="107047" y="79643"/>
                    <a:pt x="104612" y="79643"/>
                  </a:cubicBezTo>
                  <a:cubicBezTo>
                    <a:pt x="101512" y="79643"/>
                    <a:pt x="101512" y="79643"/>
                    <a:pt x="101512" y="79643"/>
                  </a:cubicBezTo>
                  <a:cubicBezTo>
                    <a:pt x="99963" y="79643"/>
                    <a:pt x="98745" y="81447"/>
                    <a:pt x="98136" y="83318"/>
                  </a:cubicBezTo>
                  <a:cubicBezTo>
                    <a:pt x="97859" y="85189"/>
                    <a:pt x="97859" y="86258"/>
                    <a:pt x="97527" y="87795"/>
                  </a:cubicBezTo>
                  <a:cubicBezTo>
                    <a:pt x="96309" y="91804"/>
                    <a:pt x="95092" y="94008"/>
                    <a:pt x="93210" y="97349"/>
                  </a:cubicBezTo>
                  <a:cubicBezTo>
                    <a:pt x="91107" y="101024"/>
                    <a:pt x="89225" y="102160"/>
                    <a:pt x="86789" y="105501"/>
                  </a:cubicBezTo>
                  <a:cubicBezTo>
                    <a:pt x="84354" y="108775"/>
                    <a:pt x="84022" y="112115"/>
                    <a:pt x="83413" y="116592"/>
                  </a:cubicBezTo>
                  <a:lnTo>
                    <a:pt x="83413" y="116592"/>
                  </a:lnTo>
                  <a:cubicBezTo>
                    <a:pt x="82804" y="116191"/>
                    <a:pt x="82195" y="115857"/>
                    <a:pt x="81586" y="115857"/>
                  </a:cubicBezTo>
                  <a:cubicBezTo>
                    <a:pt x="80036" y="115857"/>
                    <a:pt x="79428" y="116926"/>
                    <a:pt x="77878" y="117327"/>
                  </a:cubicBezTo>
                  <a:cubicBezTo>
                    <a:pt x="76383" y="118062"/>
                    <a:pt x="75166" y="118463"/>
                    <a:pt x="73284" y="118463"/>
                  </a:cubicBezTo>
                  <a:cubicBezTo>
                    <a:pt x="72398" y="118463"/>
                    <a:pt x="71789" y="118062"/>
                    <a:pt x="70516" y="117661"/>
                  </a:cubicBezTo>
                  <a:cubicBezTo>
                    <a:pt x="69298" y="117661"/>
                    <a:pt x="68413" y="117661"/>
                    <a:pt x="67140" y="116926"/>
                  </a:cubicBezTo>
                  <a:cubicBezTo>
                    <a:pt x="67140" y="113986"/>
                    <a:pt x="67140" y="113986"/>
                    <a:pt x="67140" y="113986"/>
                  </a:cubicBezTo>
                  <a:cubicBezTo>
                    <a:pt x="67140" y="112850"/>
                    <a:pt x="67804" y="112115"/>
                    <a:pt x="67804" y="111380"/>
                  </a:cubicBezTo>
                  <a:cubicBezTo>
                    <a:pt x="67804" y="110311"/>
                    <a:pt x="67472" y="109576"/>
                    <a:pt x="66863" y="109175"/>
                  </a:cubicBezTo>
                  <a:cubicBezTo>
                    <a:pt x="66531" y="109175"/>
                    <a:pt x="66254" y="109175"/>
                    <a:pt x="66254" y="109175"/>
                  </a:cubicBezTo>
                  <a:cubicBezTo>
                    <a:pt x="65036" y="109175"/>
                    <a:pt x="64428" y="109175"/>
                    <a:pt x="63154" y="109175"/>
                  </a:cubicBezTo>
                  <a:cubicBezTo>
                    <a:pt x="63154" y="109910"/>
                    <a:pt x="62878" y="111046"/>
                    <a:pt x="61937" y="111046"/>
                  </a:cubicBezTo>
                  <a:cubicBezTo>
                    <a:pt x="60719" y="111046"/>
                    <a:pt x="59778" y="110645"/>
                    <a:pt x="58892" y="109576"/>
                  </a:cubicBezTo>
                  <a:cubicBezTo>
                    <a:pt x="58284" y="109175"/>
                    <a:pt x="58284" y="108040"/>
                    <a:pt x="57952" y="107305"/>
                  </a:cubicBezTo>
                  <a:cubicBezTo>
                    <a:pt x="57675" y="105835"/>
                    <a:pt x="56125" y="106570"/>
                    <a:pt x="55516" y="105501"/>
                  </a:cubicBezTo>
                  <a:cubicBezTo>
                    <a:pt x="54575" y="104365"/>
                    <a:pt x="54298" y="103630"/>
                    <a:pt x="53966" y="102494"/>
                  </a:cubicBezTo>
                  <a:cubicBezTo>
                    <a:pt x="53357" y="101759"/>
                    <a:pt x="53081" y="105100"/>
                    <a:pt x="52416" y="105835"/>
                  </a:cubicBezTo>
                  <a:cubicBezTo>
                    <a:pt x="52140" y="106236"/>
                    <a:pt x="51199" y="106236"/>
                    <a:pt x="51199" y="106971"/>
                  </a:cubicBezTo>
                  <a:cubicBezTo>
                    <a:pt x="51199" y="107706"/>
                    <a:pt x="51863" y="108040"/>
                    <a:pt x="51863" y="108775"/>
                  </a:cubicBezTo>
                  <a:cubicBezTo>
                    <a:pt x="51863" y="110311"/>
                    <a:pt x="50590" y="110645"/>
                    <a:pt x="49372" y="111380"/>
                  </a:cubicBezTo>
                  <a:cubicBezTo>
                    <a:pt x="48154" y="112115"/>
                    <a:pt x="47546" y="112850"/>
                    <a:pt x="46328" y="113585"/>
                  </a:cubicBezTo>
                  <a:cubicBezTo>
                    <a:pt x="44501" y="115122"/>
                    <a:pt x="42952" y="115857"/>
                    <a:pt x="40793" y="115857"/>
                  </a:cubicBezTo>
                  <a:cubicBezTo>
                    <a:pt x="38634" y="115857"/>
                    <a:pt x="37693" y="113251"/>
                    <a:pt x="35258" y="113251"/>
                  </a:cubicBezTo>
                  <a:cubicBezTo>
                    <a:pt x="33099" y="113251"/>
                    <a:pt x="31881" y="115122"/>
                    <a:pt x="30055" y="116926"/>
                  </a:cubicBezTo>
                  <a:cubicBezTo>
                    <a:pt x="28837" y="118062"/>
                    <a:pt x="28505" y="119933"/>
                    <a:pt x="26955" y="119933"/>
                  </a:cubicBezTo>
                  <a:cubicBezTo>
                    <a:pt x="25129" y="119933"/>
                    <a:pt x="24520" y="118062"/>
                    <a:pt x="24520" y="116191"/>
                  </a:cubicBezTo>
                  <a:cubicBezTo>
                    <a:pt x="24520" y="114721"/>
                    <a:pt x="24852" y="113585"/>
                    <a:pt x="24852" y="112115"/>
                  </a:cubicBezTo>
                  <a:cubicBezTo>
                    <a:pt x="24852" y="109576"/>
                    <a:pt x="24852" y="109576"/>
                    <a:pt x="24852" y="109576"/>
                  </a:cubicBezTo>
                  <a:cubicBezTo>
                    <a:pt x="24852" y="106971"/>
                    <a:pt x="24243" y="105501"/>
                    <a:pt x="23634" y="103229"/>
                  </a:cubicBezTo>
                  <a:cubicBezTo>
                    <a:pt x="23634" y="101759"/>
                    <a:pt x="23302" y="100289"/>
                    <a:pt x="22416" y="100289"/>
                  </a:cubicBezTo>
                  <a:cubicBezTo>
                    <a:pt x="21476" y="100289"/>
                    <a:pt x="21143" y="101024"/>
                    <a:pt x="20535" y="101759"/>
                  </a:cubicBezTo>
                  <a:cubicBezTo>
                    <a:pt x="19317" y="102494"/>
                    <a:pt x="18376" y="103229"/>
                    <a:pt x="16881" y="103229"/>
                  </a:cubicBezTo>
                  <a:cubicBezTo>
                    <a:pt x="15940" y="103229"/>
                    <a:pt x="15332" y="102895"/>
                    <a:pt x="14391" y="102895"/>
                  </a:cubicBezTo>
                  <a:cubicBezTo>
                    <a:pt x="13505" y="102895"/>
                    <a:pt x="12896" y="103229"/>
                    <a:pt x="11623" y="103229"/>
                  </a:cubicBezTo>
                  <a:cubicBezTo>
                    <a:pt x="10738" y="103229"/>
                    <a:pt x="9797" y="102895"/>
                    <a:pt x="9188" y="103630"/>
                  </a:cubicBezTo>
                  <a:cubicBezTo>
                    <a:pt x="7029" y="105501"/>
                    <a:pt x="5811" y="106971"/>
                    <a:pt x="3376" y="106971"/>
                  </a:cubicBezTo>
                  <a:cubicBezTo>
                    <a:pt x="2435" y="106971"/>
                    <a:pt x="2435" y="106236"/>
                    <a:pt x="1826" y="105835"/>
                  </a:cubicBezTo>
                  <a:cubicBezTo>
                    <a:pt x="885" y="105100"/>
                    <a:pt x="608" y="104766"/>
                    <a:pt x="0" y="104365"/>
                  </a:cubicBezTo>
                  <a:lnTo>
                    <a:pt x="0" y="104365"/>
                  </a:lnTo>
                  <a:cubicBezTo>
                    <a:pt x="1549" y="100690"/>
                    <a:pt x="4261" y="101024"/>
                    <a:pt x="7361" y="99153"/>
                  </a:cubicBezTo>
                  <a:cubicBezTo>
                    <a:pt x="8247" y="98819"/>
                    <a:pt x="8579" y="97683"/>
                    <a:pt x="9188" y="96614"/>
                  </a:cubicBezTo>
                  <a:cubicBezTo>
                    <a:pt x="9797" y="96213"/>
                    <a:pt x="10405" y="95478"/>
                    <a:pt x="10405" y="94743"/>
                  </a:cubicBezTo>
                  <a:cubicBezTo>
                    <a:pt x="10405" y="91403"/>
                    <a:pt x="10129" y="89599"/>
                    <a:pt x="9188" y="86659"/>
                  </a:cubicBezTo>
                  <a:cubicBezTo>
                    <a:pt x="8911" y="85523"/>
                    <a:pt x="8247" y="85189"/>
                    <a:pt x="8247" y="83719"/>
                  </a:cubicBezTo>
                  <a:cubicBezTo>
                    <a:pt x="7361" y="82182"/>
                    <a:pt x="6752" y="80712"/>
                    <a:pt x="6752" y="78908"/>
                  </a:cubicBezTo>
                  <a:cubicBezTo>
                    <a:pt x="6752" y="72561"/>
                    <a:pt x="6752" y="72561"/>
                    <a:pt x="6752" y="72561"/>
                  </a:cubicBezTo>
                  <a:cubicBezTo>
                    <a:pt x="6752" y="71492"/>
                    <a:pt x="6420" y="70757"/>
                    <a:pt x="6420" y="69287"/>
                  </a:cubicBezTo>
                  <a:cubicBezTo>
                    <a:pt x="6143" y="68151"/>
                    <a:pt x="6420" y="67416"/>
                    <a:pt x="6143" y="66681"/>
                  </a:cubicBezTo>
                  <a:cubicBezTo>
                    <a:pt x="5535" y="65545"/>
                    <a:pt x="4594" y="65211"/>
                    <a:pt x="4594" y="63674"/>
                  </a:cubicBezTo>
                  <a:cubicBezTo>
                    <a:pt x="4594" y="62939"/>
                    <a:pt x="5535" y="62605"/>
                    <a:pt x="6143" y="62204"/>
                  </a:cubicBezTo>
                  <a:cubicBezTo>
                    <a:pt x="7029" y="61870"/>
                    <a:pt x="7361" y="61469"/>
                    <a:pt x="7970" y="61135"/>
                  </a:cubicBezTo>
                  <a:cubicBezTo>
                    <a:pt x="9520" y="60400"/>
                    <a:pt x="10405" y="59265"/>
                    <a:pt x="12232" y="58864"/>
                  </a:cubicBezTo>
                  <a:cubicBezTo>
                    <a:pt x="14391" y="58530"/>
                    <a:pt x="15332" y="57060"/>
                    <a:pt x="16881" y="55189"/>
                  </a:cubicBezTo>
                  <a:cubicBezTo>
                    <a:pt x="17767" y="54053"/>
                    <a:pt x="18985" y="53719"/>
                    <a:pt x="19594" y="52249"/>
                  </a:cubicBezTo>
                  <a:cubicBezTo>
                    <a:pt x="20258" y="49977"/>
                    <a:pt x="19926" y="48173"/>
                    <a:pt x="21476" y="47037"/>
                  </a:cubicBezTo>
                  <a:cubicBezTo>
                    <a:pt x="23302" y="45567"/>
                    <a:pt x="24243" y="44832"/>
                    <a:pt x="26070" y="43697"/>
                  </a:cubicBezTo>
                  <a:cubicBezTo>
                    <a:pt x="26678" y="43363"/>
                    <a:pt x="27287" y="43363"/>
                    <a:pt x="27896" y="42962"/>
                  </a:cubicBezTo>
                  <a:cubicBezTo>
                    <a:pt x="30055" y="41492"/>
                    <a:pt x="31273" y="39621"/>
                    <a:pt x="34040" y="39621"/>
                  </a:cubicBezTo>
                  <a:cubicBezTo>
                    <a:pt x="36199" y="39621"/>
                    <a:pt x="37416" y="40356"/>
                    <a:pt x="39575" y="40356"/>
                  </a:cubicBezTo>
                  <a:cubicBezTo>
                    <a:pt x="42343" y="40356"/>
                    <a:pt x="43560" y="38552"/>
                    <a:pt x="45996" y="37015"/>
                  </a:cubicBezTo>
                  <a:cubicBezTo>
                    <a:pt x="48431" y="35211"/>
                    <a:pt x="50313" y="34476"/>
                    <a:pt x="53357" y="34476"/>
                  </a:cubicBezTo>
                  <a:cubicBezTo>
                    <a:pt x="55516" y="34476"/>
                    <a:pt x="55516" y="34476"/>
                    <a:pt x="55516" y="34476"/>
                  </a:cubicBezTo>
                  <a:cubicBezTo>
                    <a:pt x="56734" y="34476"/>
                    <a:pt x="57675" y="34810"/>
                    <a:pt x="58560" y="33741"/>
                  </a:cubicBezTo>
                  <a:cubicBezTo>
                    <a:pt x="59225" y="33340"/>
                    <a:pt x="59778" y="32939"/>
                    <a:pt x="59778" y="32204"/>
                  </a:cubicBezTo>
                  <a:cubicBezTo>
                    <a:pt x="59778" y="30000"/>
                    <a:pt x="59778" y="30000"/>
                    <a:pt x="59778" y="30000"/>
                  </a:cubicBezTo>
                  <a:cubicBezTo>
                    <a:pt x="59778" y="28530"/>
                    <a:pt x="59501" y="26659"/>
                    <a:pt x="60442" y="25924"/>
                  </a:cubicBezTo>
                  <a:cubicBezTo>
                    <a:pt x="62269" y="24855"/>
                    <a:pt x="63763" y="25590"/>
                    <a:pt x="65036" y="23719"/>
                  </a:cubicBezTo>
                  <a:cubicBezTo>
                    <a:pt x="65922" y="22249"/>
                    <a:pt x="65922" y="21113"/>
                    <a:pt x="66254" y="19242"/>
                  </a:cubicBezTo>
                  <a:cubicBezTo>
                    <a:pt x="66531" y="16703"/>
                    <a:pt x="66863" y="15567"/>
                    <a:pt x="66863" y="12962"/>
                  </a:cubicBezTo>
                  <a:cubicBezTo>
                    <a:pt x="66863" y="9287"/>
                    <a:pt x="66863" y="9287"/>
                    <a:pt x="66863" y="9287"/>
                  </a:cubicBezTo>
                  <a:cubicBezTo>
                    <a:pt x="66863" y="7416"/>
                    <a:pt x="67140" y="6280"/>
                    <a:pt x="68081" y="4476"/>
                  </a:cubicBezTo>
                  <a:cubicBezTo>
                    <a:pt x="68690" y="3340"/>
                    <a:pt x="69630" y="3741"/>
                    <a:pt x="70516" y="3340"/>
                  </a:cubicBezTo>
                  <a:cubicBezTo>
                    <a:pt x="72066" y="2605"/>
                    <a:pt x="72675" y="2204"/>
                    <a:pt x="73892" y="1135"/>
                  </a:cubicBezTo>
                  <a:lnTo>
                    <a:pt x="73892" y="1135"/>
                  </a:lnTo>
                  <a:cubicBezTo>
                    <a:pt x="75442" y="1135"/>
                    <a:pt x="76051" y="2204"/>
                    <a:pt x="77601" y="2204"/>
                  </a:cubicBezTo>
                  <a:cubicBezTo>
                    <a:pt x="79428" y="2204"/>
                    <a:pt x="79428" y="2204"/>
                    <a:pt x="79428" y="2204"/>
                  </a:cubicBezTo>
                  <a:cubicBezTo>
                    <a:pt x="85239" y="2204"/>
                    <a:pt x="88616" y="0"/>
                    <a:pt x="94483" y="0"/>
                  </a:cubicBezTo>
                  <a:cubicBezTo>
                    <a:pt x="97250" y="0"/>
                    <a:pt x="97250" y="0"/>
                    <a:pt x="97250" y="0"/>
                  </a:cubicBezTo>
                  <a:cubicBezTo>
                    <a:pt x="98745" y="0"/>
                    <a:pt x="99686" y="1870"/>
                    <a:pt x="100295" y="3741"/>
                  </a:cubicBezTo>
                  <a:cubicBezTo>
                    <a:pt x="100571" y="5612"/>
                    <a:pt x="101512" y="6280"/>
                    <a:pt x="101512" y="8151"/>
                  </a:cubicBezTo>
                  <a:cubicBezTo>
                    <a:pt x="101512" y="10757"/>
                    <a:pt x="99686" y="11893"/>
                    <a:pt x="99686" y="14832"/>
                  </a:cubicBezTo>
                  <a:cubicBezTo>
                    <a:pt x="99686" y="15968"/>
                    <a:pt x="100571" y="16703"/>
                    <a:pt x="101236" y="17772"/>
                  </a:cubicBezTo>
                  <a:cubicBezTo>
                    <a:pt x="101845" y="19643"/>
                    <a:pt x="100904" y="21113"/>
                    <a:pt x="101845" y="22583"/>
                  </a:cubicBezTo>
                  <a:cubicBezTo>
                    <a:pt x="102453" y="23318"/>
                    <a:pt x="103339" y="22984"/>
                    <a:pt x="103948" y="23719"/>
                  </a:cubicBezTo>
                  <a:cubicBezTo>
                    <a:pt x="106715" y="26659"/>
                    <a:pt x="107047" y="29665"/>
                    <a:pt x="107656" y="34075"/>
                  </a:cubicBezTo>
                  <a:cubicBezTo>
                    <a:pt x="108265" y="37015"/>
                    <a:pt x="107933" y="39287"/>
                    <a:pt x="110092" y="41091"/>
                  </a:cubicBezTo>
                  <a:cubicBezTo>
                    <a:pt x="114409" y="44832"/>
                    <a:pt x="118394" y="46636"/>
                    <a:pt x="119335" y="52984"/>
                  </a:cubicBezTo>
                  <a:cubicBezTo>
                    <a:pt x="119335" y="54053"/>
                    <a:pt x="119612" y="54454"/>
                    <a:pt x="119944" y="5518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66" name="Shape 3266"/>
            <p:cNvSpPr/>
            <p:nvPr/>
          </p:nvSpPr>
          <p:spPr>
            <a:xfrm>
              <a:off x="18840810" y="3194050"/>
              <a:ext cx="817508" cy="771524"/>
            </a:xfrm>
            <a:custGeom>
              <a:avLst/>
              <a:gdLst/>
              <a:ahLst/>
              <a:cxnLst/>
              <a:rect l="0" t="0" r="0" b="0"/>
              <a:pathLst>
                <a:path w="120000" h="120000" extrusionOk="0">
                  <a:moveTo>
                    <a:pt x="119630" y="12705"/>
                  </a:moveTo>
                  <a:lnTo>
                    <a:pt x="119630" y="12705"/>
                  </a:lnTo>
                  <a:cubicBezTo>
                    <a:pt x="119630" y="14216"/>
                    <a:pt x="119947" y="15167"/>
                    <a:pt x="119947" y="16735"/>
                  </a:cubicBezTo>
                  <a:cubicBezTo>
                    <a:pt x="119947" y="18861"/>
                    <a:pt x="119630" y="20429"/>
                    <a:pt x="117888" y="21660"/>
                  </a:cubicBezTo>
                  <a:cubicBezTo>
                    <a:pt x="116726" y="22611"/>
                    <a:pt x="115829" y="22891"/>
                    <a:pt x="114667" y="24179"/>
                  </a:cubicBezTo>
                  <a:cubicBezTo>
                    <a:pt x="114087" y="24794"/>
                    <a:pt x="113189" y="25074"/>
                    <a:pt x="113189" y="26026"/>
                  </a:cubicBezTo>
                  <a:cubicBezTo>
                    <a:pt x="113189" y="28488"/>
                    <a:pt x="113189" y="28488"/>
                    <a:pt x="113189" y="28488"/>
                  </a:cubicBezTo>
                  <a:cubicBezTo>
                    <a:pt x="113189" y="30335"/>
                    <a:pt x="113770" y="31623"/>
                    <a:pt x="113770" y="33470"/>
                  </a:cubicBezTo>
                  <a:lnTo>
                    <a:pt x="113770" y="33470"/>
                  </a:lnTo>
                  <a:cubicBezTo>
                    <a:pt x="112608" y="34365"/>
                    <a:pt x="112028" y="34701"/>
                    <a:pt x="110549" y="35317"/>
                  </a:cubicBezTo>
                  <a:cubicBezTo>
                    <a:pt x="109705" y="35652"/>
                    <a:pt x="108807" y="35317"/>
                    <a:pt x="108227" y="36268"/>
                  </a:cubicBezTo>
                  <a:cubicBezTo>
                    <a:pt x="107329" y="37779"/>
                    <a:pt x="107065" y="38731"/>
                    <a:pt x="107065" y="40298"/>
                  </a:cubicBezTo>
                  <a:cubicBezTo>
                    <a:pt x="107065" y="43376"/>
                    <a:pt x="107065" y="43376"/>
                    <a:pt x="107065" y="43376"/>
                  </a:cubicBezTo>
                  <a:cubicBezTo>
                    <a:pt x="107065" y="45559"/>
                    <a:pt x="106748" y="46511"/>
                    <a:pt x="106484" y="48638"/>
                  </a:cubicBezTo>
                  <a:cubicBezTo>
                    <a:pt x="106168" y="50205"/>
                    <a:pt x="106168" y="51156"/>
                    <a:pt x="105323" y="52388"/>
                  </a:cubicBezTo>
                  <a:cubicBezTo>
                    <a:pt x="104109" y="53955"/>
                    <a:pt x="102683" y="53339"/>
                    <a:pt x="100941" y="54235"/>
                  </a:cubicBezTo>
                  <a:cubicBezTo>
                    <a:pt x="100043" y="54850"/>
                    <a:pt x="100307" y="56417"/>
                    <a:pt x="100307" y="57649"/>
                  </a:cubicBezTo>
                  <a:cubicBezTo>
                    <a:pt x="100307" y="59496"/>
                    <a:pt x="100307" y="59496"/>
                    <a:pt x="100307" y="59496"/>
                  </a:cubicBezTo>
                  <a:cubicBezTo>
                    <a:pt x="100307" y="60111"/>
                    <a:pt x="99780" y="60447"/>
                    <a:pt x="99146" y="60783"/>
                  </a:cubicBezTo>
                  <a:cubicBezTo>
                    <a:pt x="98301" y="61679"/>
                    <a:pt x="97404" y="61399"/>
                    <a:pt x="96242" y="61399"/>
                  </a:cubicBezTo>
                  <a:cubicBezTo>
                    <a:pt x="94183" y="61399"/>
                    <a:pt x="94183" y="61399"/>
                    <a:pt x="94183" y="61399"/>
                  </a:cubicBezTo>
                  <a:cubicBezTo>
                    <a:pt x="91280" y="61399"/>
                    <a:pt x="89485" y="62014"/>
                    <a:pt x="87162" y="63526"/>
                  </a:cubicBezTo>
                  <a:cubicBezTo>
                    <a:pt x="84839" y="64813"/>
                    <a:pt x="83677" y="66324"/>
                    <a:pt x="81038" y="66324"/>
                  </a:cubicBezTo>
                  <a:cubicBezTo>
                    <a:pt x="78979" y="66324"/>
                    <a:pt x="77817" y="65708"/>
                    <a:pt x="75758" y="65708"/>
                  </a:cubicBezTo>
                  <a:cubicBezTo>
                    <a:pt x="73119" y="65708"/>
                    <a:pt x="71957" y="67276"/>
                    <a:pt x="69898" y="68507"/>
                  </a:cubicBezTo>
                  <a:cubicBezTo>
                    <a:pt x="69318" y="68843"/>
                    <a:pt x="68737" y="68843"/>
                    <a:pt x="68156" y="69123"/>
                  </a:cubicBezTo>
                  <a:cubicBezTo>
                    <a:pt x="66414" y="70074"/>
                    <a:pt x="65516" y="70690"/>
                    <a:pt x="63774" y="71921"/>
                  </a:cubicBezTo>
                  <a:cubicBezTo>
                    <a:pt x="62296" y="72873"/>
                    <a:pt x="62613" y="74384"/>
                    <a:pt x="61979" y="76287"/>
                  </a:cubicBezTo>
                  <a:cubicBezTo>
                    <a:pt x="61399" y="77518"/>
                    <a:pt x="60237" y="77798"/>
                    <a:pt x="59392" y="78750"/>
                  </a:cubicBezTo>
                  <a:cubicBezTo>
                    <a:pt x="57914" y="80317"/>
                    <a:pt x="57017" y="81548"/>
                    <a:pt x="54958" y="81828"/>
                  </a:cubicBezTo>
                  <a:cubicBezTo>
                    <a:pt x="53216" y="82164"/>
                    <a:pt x="52371" y="83115"/>
                    <a:pt x="50893" y="83731"/>
                  </a:cubicBezTo>
                  <a:cubicBezTo>
                    <a:pt x="50312" y="84011"/>
                    <a:pt x="49995" y="84347"/>
                    <a:pt x="49150" y="84626"/>
                  </a:cubicBezTo>
                  <a:cubicBezTo>
                    <a:pt x="48570" y="84962"/>
                    <a:pt x="47672" y="85242"/>
                    <a:pt x="47672" y="85858"/>
                  </a:cubicBezTo>
                  <a:cubicBezTo>
                    <a:pt x="47672" y="87145"/>
                    <a:pt x="48570" y="87425"/>
                    <a:pt x="49150" y="88376"/>
                  </a:cubicBezTo>
                  <a:cubicBezTo>
                    <a:pt x="49414" y="88992"/>
                    <a:pt x="49150" y="89608"/>
                    <a:pt x="49414" y="90559"/>
                  </a:cubicBezTo>
                  <a:cubicBezTo>
                    <a:pt x="49414" y="91791"/>
                    <a:pt x="49731" y="92406"/>
                    <a:pt x="49731" y="93302"/>
                  </a:cubicBezTo>
                  <a:cubicBezTo>
                    <a:pt x="49731" y="98619"/>
                    <a:pt x="49731" y="98619"/>
                    <a:pt x="49731" y="98619"/>
                  </a:cubicBezTo>
                  <a:cubicBezTo>
                    <a:pt x="49731" y="100130"/>
                    <a:pt x="50312" y="101361"/>
                    <a:pt x="51157" y="102649"/>
                  </a:cubicBezTo>
                  <a:cubicBezTo>
                    <a:pt x="51157" y="103880"/>
                    <a:pt x="51790" y="104160"/>
                    <a:pt x="52054" y="105111"/>
                  </a:cubicBezTo>
                  <a:cubicBezTo>
                    <a:pt x="52952" y="107574"/>
                    <a:pt x="53216" y="109085"/>
                    <a:pt x="53216" y="111884"/>
                  </a:cubicBezTo>
                  <a:cubicBezTo>
                    <a:pt x="53216" y="112500"/>
                    <a:pt x="52635" y="113115"/>
                    <a:pt x="52054" y="113451"/>
                  </a:cubicBezTo>
                  <a:cubicBezTo>
                    <a:pt x="51473" y="114347"/>
                    <a:pt x="51157" y="115298"/>
                    <a:pt x="50312" y="115578"/>
                  </a:cubicBezTo>
                  <a:cubicBezTo>
                    <a:pt x="47355" y="117145"/>
                    <a:pt x="44769" y="116865"/>
                    <a:pt x="43290" y="119944"/>
                  </a:cubicBezTo>
                  <a:lnTo>
                    <a:pt x="43290" y="119944"/>
                  </a:lnTo>
                  <a:cubicBezTo>
                    <a:pt x="42974" y="119608"/>
                    <a:pt x="42974" y="119608"/>
                    <a:pt x="42710" y="119328"/>
                  </a:cubicBezTo>
                  <a:cubicBezTo>
                    <a:pt x="40915" y="117481"/>
                    <a:pt x="39489" y="116865"/>
                    <a:pt x="36849" y="116865"/>
                  </a:cubicBezTo>
                  <a:cubicBezTo>
                    <a:pt x="34791" y="116865"/>
                    <a:pt x="34210" y="119328"/>
                    <a:pt x="31887" y="119328"/>
                  </a:cubicBezTo>
                  <a:cubicBezTo>
                    <a:pt x="30989" y="119328"/>
                    <a:pt x="30725" y="117761"/>
                    <a:pt x="30725" y="116865"/>
                  </a:cubicBezTo>
                  <a:cubicBezTo>
                    <a:pt x="30725" y="112835"/>
                    <a:pt x="30725" y="112835"/>
                    <a:pt x="30725" y="112835"/>
                  </a:cubicBezTo>
                  <a:cubicBezTo>
                    <a:pt x="30725" y="111884"/>
                    <a:pt x="29828" y="111268"/>
                    <a:pt x="29828" y="110317"/>
                  </a:cubicBezTo>
                  <a:cubicBezTo>
                    <a:pt x="29828" y="109421"/>
                    <a:pt x="30092" y="109085"/>
                    <a:pt x="30092" y="108134"/>
                  </a:cubicBezTo>
                  <a:cubicBezTo>
                    <a:pt x="30092" y="107294"/>
                    <a:pt x="29564" y="106679"/>
                    <a:pt x="29564" y="105727"/>
                  </a:cubicBezTo>
                  <a:cubicBezTo>
                    <a:pt x="29247" y="104496"/>
                    <a:pt x="29247" y="103544"/>
                    <a:pt x="28930" y="102313"/>
                  </a:cubicBezTo>
                  <a:cubicBezTo>
                    <a:pt x="28930" y="102033"/>
                    <a:pt x="28350" y="101697"/>
                    <a:pt x="28350" y="101361"/>
                  </a:cubicBezTo>
                  <a:cubicBezTo>
                    <a:pt x="27769" y="100466"/>
                    <a:pt x="28350" y="99850"/>
                    <a:pt x="28086" y="99235"/>
                  </a:cubicBezTo>
                  <a:cubicBezTo>
                    <a:pt x="28086" y="98283"/>
                    <a:pt x="27769" y="97667"/>
                    <a:pt x="27769" y="96716"/>
                  </a:cubicBezTo>
                  <a:cubicBezTo>
                    <a:pt x="27769" y="95820"/>
                    <a:pt x="28350" y="94869"/>
                    <a:pt x="27769" y="94253"/>
                  </a:cubicBezTo>
                  <a:cubicBezTo>
                    <a:pt x="26608" y="92686"/>
                    <a:pt x="23704" y="93638"/>
                    <a:pt x="23704" y="91791"/>
                  </a:cubicBezTo>
                  <a:cubicBezTo>
                    <a:pt x="23704" y="90559"/>
                    <a:pt x="24865" y="90559"/>
                    <a:pt x="25446" y="89608"/>
                  </a:cubicBezTo>
                  <a:cubicBezTo>
                    <a:pt x="26027" y="89272"/>
                    <a:pt x="26027" y="88656"/>
                    <a:pt x="26291" y="88041"/>
                  </a:cubicBezTo>
                  <a:cubicBezTo>
                    <a:pt x="26871" y="86194"/>
                    <a:pt x="27505" y="85242"/>
                    <a:pt x="27505" y="83395"/>
                  </a:cubicBezTo>
                  <a:cubicBezTo>
                    <a:pt x="27505" y="82444"/>
                    <a:pt x="27188" y="82164"/>
                    <a:pt x="27188" y="81212"/>
                  </a:cubicBezTo>
                  <a:cubicBezTo>
                    <a:pt x="27188" y="80597"/>
                    <a:pt x="27188" y="80317"/>
                    <a:pt x="26871" y="79701"/>
                  </a:cubicBezTo>
                  <a:cubicBezTo>
                    <a:pt x="26291" y="78414"/>
                    <a:pt x="25129" y="78750"/>
                    <a:pt x="24549" y="77518"/>
                  </a:cubicBezTo>
                  <a:cubicBezTo>
                    <a:pt x="23968" y="76567"/>
                    <a:pt x="23968" y="75951"/>
                    <a:pt x="23968" y="74720"/>
                  </a:cubicBezTo>
                  <a:cubicBezTo>
                    <a:pt x="22806" y="74720"/>
                    <a:pt x="22226" y="74104"/>
                    <a:pt x="21328" y="73152"/>
                  </a:cubicBezTo>
                  <a:cubicBezTo>
                    <a:pt x="20483" y="72537"/>
                    <a:pt x="19586" y="71921"/>
                    <a:pt x="18688" y="70970"/>
                  </a:cubicBezTo>
                  <a:cubicBezTo>
                    <a:pt x="18424" y="70970"/>
                    <a:pt x="18424" y="70970"/>
                    <a:pt x="18424" y="70970"/>
                  </a:cubicBezTo>
                  <a:cubicBezTo>
                    <a:pt x="18424" y="71921"/>
                    <a:pt x="18424" y="71921"/>
                    <a:pt x="18424" y="71921"/>
                  </a:cubicBezTo>
                  <a:cubicBezTo>
                    <a:pt x="19005" y="72257"/>
                    <a:pt x="19005" y="72537"/>
                    <a:pt x="19586" y="72873"/>
                  </a:cubicBezTo>
                  <a:cubicBezTo>
                    <a:pt x="19850" y="75335"/>
                    <a:pt x="19850" y="75335"/>
                    <a:pt x="19850" y="75335"/>
                  </a:cubicBezTo>
                  <a:cubicBezTo>
                    <a:pt x="19850" y="76567"/>
                    <a:pt x="18424" y="76902"/>
                    <a:pt x="17263" y="77518"/>
                  </a:cubicBezTo>
                  <a:cubicBezTo>
                    <a:pt x="16049" y="77798"/>
                    <a:pt x="15204" y="79029"/>
                    <a:pt x="13726" y="79029"/>
                  </a:cubicBezTo>
                  <a:cubicBezTo>
                    <a:pt x="13462" y="79029"/>
                    <a:pt x="13462" y="79029"/>
                    <a:pt x="12828" y="78750"/>
                  </a:cubicBezTo>
                  <a:cubicBezTo>
                    <a:pt x="12828" y="77182"/>
                    <a:pt x="12828" y="77182"/>
                    <a:pt x="12828" y="77182"/>
                  </a:cubicBezTo>
                  <a:cubicBezTo>
                    <a:pt x="12828" y="76287"/>
                    <a:pt x="13145" y="75951"/>
                    <a:pt x="13145" y="75000"/>
                  </a:cubicBezTo>
                  <a:cubicBezTo>
                    <a:pt x="13145" y="73768"/>
                    <a:pt x="12564" y="72873"/>
                    <a:pt x="13462" y="72257"/>
                  </a:cubicBezTo>
                  <a:cubicBezTo>
                    <a:pt x="13726" y="71585"/>
                    <a:pt x="14307" y="71921"/>
                    <a:pt x="15204" y="71921"/>
                  </a:cubicBezTo>
                  <a:cubicBezTo>
                    <a:pt x="15785" y="71585"/>
                    <a:pt x="16049" y="71305"/>
                    <a:pt x="16946" y="71305"/>
                  </a:cubicBezTo>
                  <a:cubicBezTo>
                    <a:pt x="16946" y="70354"/>
                    <a:pt x="16946" y="70354"/>
                    <a:pt x="16946" y="70354"/>
                  </a:cubicBezTo>
                  <a:cubicBezTo>
                    <a:pt x="16682" y="69738"/>
                    <a:pt x="16682" y="69738"/>
                    <a:pt x="16682" y="69738"/>
                  </a:cubicBezTo>
                  <a:cubicBezTo>
                    <a:pt x="15521" y="69123"/>
                    <a:pt x="15204" y="67891"/>
                    <a:pt x="14043" y="67891"/>
                  </a:cubicBezTo>
                  <a:cubicBezTo>
                    <a:pt x="12828" y="67891"/>
                    <a:pt x="11984" y="68843"/>
                    <a:pt x="11667" y="69738"/>
                  </a:cubicBezTo>
                  <a:cubicBezTo>
                    <a:pt x="11403" y="69738"/>
                    <a:pt x="11403" y="69738"/>
                    <a:pt x="11403" y="69738"/>
                  </a:cubicBezTo>
                  <a:cubicBezTo>
                    <a:pt x="10822" y="68507"/>
                    <a:pt x="10505" y="67891"/>
                    <a:pt x="9925" y="66660"/>
                  </a:cubicBezTo>
                  <a:cubicBezTo>
                    <a:pt x="9344" y="66044"/>
                    <a:pt x="8499" y="66044"/>
                    <a:pt x="8499" y="65093"/>
                  </a:cubicBezTo>
                  <a:cubicBezTo>
                    <a:pt x="8499" y="64477"/>
                    <a:pt x="9344" y="64477"/>
                    <a:pt x="9925" y="64477"/>
                  </a:cubicBezTo>
                  <a:cubicBezTo>
                    <a:pt x="11086" y="64477"/>
                    <a:pt x="11403" y="65708"/>
                    <a:pt x="12564" y="65708"/>
                  </a:cubicBezTo>
                  <a:cubicBezTo>
                    <a:pt x="14307" y="65708"/>
                    <a:pt x="11984" y="64477"/>
                    <a:pt x="11667" y="64141"/>
                  </a:cubicBezTo>
                  <a:cubicBezTo>
                    <a:pt x="10822" y="63526"/>
                    <a:pt x="11086" y="62294"/>
                    <a:pt x="10241" y="62294"/>
                  </a:cubicBezTo>
                  <a:cubicBezTo>
                    <a:pt x="9344" y="62294"/>
                    <a:pt x="9027" y="62294"/>
                    <a:pt x="8499" y="62294"/>
                  </a:cubicBezTo>
                  <a:cubicBezTo>
                    <a:pt x="7021" y="62294"/>
                    <a:pt x="6440" y="61063"/>
                    <a:pt x="5807" y="59832"/>
                  </a:cubicBezTo>
                  <a:cubicBezTo>
                    <a:pt x="5543" y="58880"/>
                    <a:pt x="5226" y="58264"/>
                    <a:pt x="5226" y="57369"/>
                  </a:cubicBezTo>
                  <a:cubicBezTo>
                    <a:pt x="5226" y="56417"/>
                    <a:pt x="5807" y="56417"/>
                    <a:pt x="5807" y="55802"/>
                  </a:cubicBezTo>
                  <a:cubicBezTo>
                    <a:pt x="5807" y="54850"/>
                    <a:pt x="5226" y="54570"/>
                    <a:pt x="5226" y="53955"/>
                  </a:cubicBezTo>
                  <a:cubicBezTo>
                    <a:pt x="5226" y="52667"/>
                    <a:pt x="6440" y="52388"/>
                    <a:pt x="7285" y="51772"/>
                  </a:cubicBezTo>
                  <a:cubicBezTo>
                    <a:pt x="7866" y="51436"/>
                    <a:pt x="8763" y="51156"/>
                    <a:pt x="8763" y="50541"/>
                  </a:cubicBezTo>
                  <a:cubicBezTo>
                    <a:pt x="8763" y="49925"/>
                    <a:pt x="8183" y="49925"/>
                    <a:pt x="8183" y="49253"/>
                  </a:cubicBezTo>
                  <a:cubicBezTo>
                    <a:pt x="7602" y="47742"/>
                    <a:pt x="7021" y="47126"/>
                    <a:pt x="6440" y="45895"/>
                  </a:cubicBezTo>
                  <a:cubicBezTo>
                    <a:pt x="5807" y="43712"/>
                    <a:pt x="5807" y="40578"/>
                    <a:pt x="3801" y="40578"/>
                  </a:cubicBezTo>
                  <a:cubicBezTo>
                    <a:pt x="3220" y="40578"/>
                    <a:pt x="2903" y="40914"/>
                    <a:pt x="2639" y="40914"/>
                  </a:cubicBezTo>
                  <a:cubicBezTo>
                    <a:pt x="2006" y="40914"/>
                    <a:pt x="1478" y="40578"/>
                    <a:pt x="1478" y="40298"/>
                  </a:cubicBezTo>
                  <a:cubicBezTo>
                    <a:pt x="1478" y="38115"/>
                    <a:pt x="1478" y="38115"/>
                    <a:pt x="1478" y="38115"/>
                  </a:cubicBezTo>
                  <a:cubicBezTo>
                    <a:pt x="1478" y="37779"/>
                    <a:pt x="1161" y="37500"/>
                    <a:pt x="1161" y="37220"/>
                  </a:cubicBezTo>
                  <a:cubicBezTo>
                    <a:pt x="1161" y="33470"/>
                    <a:pt x="1161" y="33470"/>
                    <a:pt x="1161" y="33470"/>
                  </a:cubicBezTo>
                  <a:cubicBezTo>
                    <a:pt x="1161" y="32854"/>
                    <a:pt x="580" y="32854"/>
                    <a:pt x="580" y="32238"/>
                  </a:cubicBezTo>
                  <a:cubicBezTo>
                    <a:pt x="580" y="29776"/>
                    <a:pt x="580" y="29776"/>
                    <a:pt x="580" y="29776"/>
                  </a:cubicBezTo>
                  <a:cubicBezTo>
                    <a:pt x="263" y="29440"/>
                    <a:pt x="0" y="29104"/>
                    <a:pt x="0" y="28824"/>
                  </a:cubicBezTo>
                  <a:cubicBezTo>
                    <a:pt x="0" y="27873"/>
                    <a:pt x="844" y="27593"/>
                    <a:pt x="1478" y="27257"/>
                  </a:cubicBezTo>
                  <a:cubicBezTo>
                    <a:pt x="1742" y="26921"/>
                    <a:pt x="1478" y="26641"/>
                    <a:pt x="1742" y="26305"/>
                  </a:cubicBezTo>
                  <a:cubicBezTo>
                    <a:pt x="2322" y="25690"/>
                    <a:pt x="2639" y="25074"/>
                    <a:pt x="2639" y="24179"/>
                  </a:cubicBezTo>
                  <a:cubicBezTo>
                    <a:pt x="2639" y="23227"/>
                    <a:pt x="2639" y="22611"/>
                    <a:pt x="2006" y="21660"/>
                  </a:cubicBezTo>
                  <a:cubicBezTo>
                    <a:pt x="1742" y="21380"/>
                    <a:pt x="1478" y="21380"/>
                    <a:pt x="1478" y="20764"/>
                  </a:cubicBezTo>
                  <a:cubicBezTo>
                    <a:pt x="1478" y="19813"/>
                    <a:pt x="2639" y="19477"/>
                    <a:pt x="3484" y="19477"/>
                  </a:cubicBezTo>
                  <a:cubicBezTo>
                    <a:pt x="3484" y="17014"/>
                    <a:pt x="3484" y="17014"/>
                    <a:pt x="3484" y="17014"/>
                  </a:cubicBezTo>
                  <a:cubicBezTo>
                    <a:pt x="4065" y="16399"/>
                    <a:pt x="4381" y="16119"/>
                    <a:pt x="4381" y="15167"/>
                  </a:cubicBezTo>
                  <a:cubicBezTo>
                    <a:pt x="4381" y="12033"/>
                    <a:pt x="4381" y="12033"/>
                    <a:pt x="4381" y="12033"/>
                  </a:cubicBezTo>
                  <a:cubicBezTo>
                    <a:pt x="4381" y="11138"/>
                    <a:pt x="5226" y="11138"/>
                    <a:pt x="5807" y="10522"/>
                  </a:cubicBezTo>
                  <a:cubicBezTo>
                    <a:pt x="6704" y="9906"/>
                    <a:pt x="7285" y="9570"/>
                    <a:pt x="8183" y="8675"/>
                  </a:cubicBezTo>
                  <a:cubicBezTo>
                    <a:pt x="9027" y="7723"/>
                    <a:pt x="9661" y="7444"/>
                    <a:pt x="10241" y="6156"/>
                  </a:cubicBezTo>
                  <a:cubicBezTo>
                    <a:pt x="10505" y="5541"/>
                    <a:pt x="10241" y="4925"/>
                    <a:pt x="10241" y="3973"/>
                  </a:cubicBezTo>
                  <a:cubicBezTo>
                    <a:pt x="10505" y="2126"/>
                    <a:pt x="11667" y="1231"/>
                    <a:pt x="13145" y="559"/>
                  </a:cubicBezTo>
                  <a:cubicBezTo>
                    <a:pt x="13726" y="279"/>
                    <a:pt x="14043" y="279"/>
                    <a:pt x="14307" y="0"/>
                  </a:cubicBezTo>
                  <a:lnTo>
                    <a:pt x="14307" y="0"/>
                  </a:lnTo>
                  <a:cubicBezTo>
                    <a:pt x="14307" y="279"/>
                    <a:pt x="14307" y="895"/>
                    <a:pt x="14307" y="1231"/>
                  </a:cubicBezTo>
                  <a:cubicBezTo>
                    <a:pt x="14307" y="2462"/>
                    <a:pt x="14887" y="3358"/>
                    <a:pt x="16049" y="3973"/>
                  </a:cubicBezTo>
                  <a:cubicBezTo>
                    <a:pt x="16366" y="4309"/>
                    <a:pt x="16946" y="4309"/>
                    <a:pt x="17263" y="4925"/>
                  </a:cubicBezTo>
                  <a:cubicBezTo>
                    <a:pt x="17844" y="5876"/>
                    <a:pt x="17527" y="6492"/>
                    <a:pt x="17844" y="7444"/>
                  </a:cubicBezTo>
                  <a:cubicBezTo>
                    <a:pt x="18424" y="10802"/>
                    <a:pt x="20483" y="12369"/>
                    <a:pt x="23387" y="13936"/>
                  </a:cubicBezTo>
                  <a:cubicBezTo>
                    <a:pt x="25129" y="14888"/>
                    <a:pt x="25710" y="16119"/>
                    <a:pt x="26871" y="17350"/>
                  </a:cubicBezTo>
                  <a:cubicBezTo>
                    <a:pt x="28086" y="18582"/>
                    <a:pt x="29247" y="18582"/>
                    <a:pt x="30092" y="19477"/>
                  </a:cubicBezTo>
                  <a:cubicBezTo>
                    <a:pt x="30989" y="20149"/>
                    <a:pt x="31570" y="20764"/>
                    <a:pt x="31887" y="21660"/>
                  </a:cubicBezTo>
                  <a:cubicBezTo>
                    <a:pt x="31887" y="22332"/>
                    <a:pt x="31887" y="22891"/>
                    <a:pt x="32468" y="23227"/>
                  </a:cubicBezTo>
                  <a:cubicBezTo>
                    <a:pt x="33048" y="23563"/>
                    <a:pt x="33312" y="23563"/>
                    <a:pt x="33893" y="24179"/>
                  </a:cubicBezTo>
                  <a:cubicBezTo>
                    <a:pt x="34527" y="24458"/>
                    <a:pt x="34527" y="25410"/>
                    <a:pt x="35371" y="25690"/>
                  </a:cubicBezTo>
                  <a:cubicBezTo>
                    <a:pt x="36269" y="26641"/>
                    <a:pt x="37747" y="27257"/>
                    <a:pt x="39172" y="27257"/>
                  </a:cubicBezTo>
                  <a:cubicBezTo>
                    <a:pt x="41231" y="27257"/>
                    <a:pt x="42710" y="26641"/>
                    <a:pt x="44452" y="25410"/>
                  </a:cubicBezTo>
                  <a:cubicBezTo>
                    <a:pt x="45032" y="25074"/>
                    <a:pt x="45032" y="24458"/>
                    <a:pt x="45613" y="24458"/>
                  </a:cubicBezTo>
                  <a:cubicBezTo>
                    <a:pt x="47672" y="23227"/>
                    <a:pt x="48834" y="23227"/>
                    <a:pt x="51157" y="22891"/>
                  </a:cubicBezTo>
                  <a:cubicBezTo>
                    <a:pt x="52054" y="22611"/>
                    <a:pt x="52635" y="21996"/>
                    <a:pt x="53532" y="21996"/>
                  </a:cubicBezTo>
                  <a:cubicBezTo>
                    <a:pt x="54694" y="21996"/>
                    <a:pt x="55274" y="23563"/>
                    <a:pt x="56753" y="23563"/>
                  </a:cubicBezTo>
                  <a:cubicBezTo>
                    <a:pt x="59076" y="23563"/>
                    <a:pt x="59076" y="23563"/>
                    <a:pt x="59076" y="23563"/>
                  </a:cubicBezTo>
                  <a:cubicBezTo>
                    <a:pt x="61399" y="23563"/>
                    <a:pt x="62613" y="24179"/>
                    <a:pt x="64936" y="24179"/>
                  </a:cubicBezTo>
                  <a:cubicBezTo>
                    <a:pt x="65516" y="24179"/>
                    <a:pt x="66097" y="24179"/>
                    <a:pt x="66414" y="23563"/>
                  </a:cubicBezTo>
                  <a:cubicBezTo>
                    <a:pt x="66995" y="22891"/>
                    <a:pt x="66678" y="22332"/>
                    <a:pt x="67259" y="21996"/>
                  </a:cubicBezTo>
                  <a:cubicBezTo>
                    <a:pt x="68156" y="21380"/>
                    <a:pt x="68737" y="21380"/>
                    <a:pt x="69898" y="21044"/>
                  </a:cubicBezTo>
                  <a:cubicBezTo>
                    <a:pt x="70796" y="21044"/>
                    <a:pt x="71060" y="20149"/>
                    <a:pt x="71957" y="19813"/>
                  </a:cubicBezTo>
                  <a:cubicBezTo>
                    <a:pt x="73119" y="18861"/>
                    <a:pt x="74597" y="18246"/>
                    <a:pt x="74597" y="16735"/>
                  </a:cubicBezTo>
                  <a:cubicBezTo>
                    <a:pt x="74597" y="15783"/>
                    <a:pt x="74016" y="14888"/>
                    <a:pt x="74597" y="13936"/>
                  </a:cubicBezTo>
                  <a:cubicBezTo>
                    <a:pt x="75178" y="13320"/>
                    <a:pt x="76022" y="13600"/>
                    <a:pt x="76656" y="12985"/>
                  </a:cubicBezTo>
                  <a:cubicBezTo>
                    <a:pt x="77237" y="12705"/>
                    <a:pt x="77237" y="12369"/>
                    <a:pt x="77501" y="12033"/>
                  </a:cubicBezTo>
                  <a:cubicBezTo>
                    <a:pt x="78398" y="10802"/>
                    <a:pt x="79560" y="11417"/>
                    <a:pt x="80721" y="11417"/>
                  </a:cubicBezTo>
                  <a:cubicBezTo>
                    <a:pt x="83044" y="11417"/>
                    <a:pt x="84522" y="11417"/>
                    <a:pt x="86898" y="11417"/>
                  </a:cubicBezTo>
                  <a:cubicBezTo>
                    <a:pt x="88640" y="11138"/>
                    <a:pt x="89485" y="10802"/>
                    <a:pt x="91280" y="10802"/>
                  </a:cubicBezTo>
                  <a:cubicBezTo>
                    <a:pt x="93603" y="10802"/>
                    <a:pt x="93919" y="13936"/>
                    <a:pt x="95926" y="14552"/>
                  </a:cubicBezTo>
                  <a:cubicBezTo>
                    <a:pt x="97404" y="14888"/>
                    <a:pt x="98301" y="14888"/>
                    <a:pt x="99463" y="15447"/>
                  </a:cubicBezTo>
                  <a:cubicBezTo>
                    <a:pt x="100624" y="16119"/>
                    <a:pt x="100941" y="17350"/>
                    <a:pt x="102102" y="17350"/>
                  </a:cubicBezTo>
                  <a:cubicBezTo>
                    <a:pt x="102683" y="17350"/>
                    <a:pt x="103264" y="16735"/>
                    <a:pt x="103845" y="16735"/>
                  </a:cubicBezTo>
                  <a:cubicBezTo>
                    <a:pt x="105006" y="16735"/>
                    <a:pt x="105587" y="16735"/>
                    <a:pt x="106484" y="17350"/>
                  </a:cubicBezTo>
                  <a:cubicBezTo>
                    <a:pt x="107065" y="17630"/>
                    <a:pt x="107329" y="18246"/>
                    <a:pt x="107963" y="18246"/>
                  </a:cubicBezTo>
                  <a:cubicBezTo>
                    <a:pt x="109705" y="18246"/>
                    <a:pt x="110549" y="17014"/>
                    <a:pt x="111764" y="15783"/>
                  </a:cubicBezTo>
                  <a:cubicBezTo>
                    <a:pt x="112925" y="14888"/>
                    <a:pt x="113189" y="12985"/>
                    <a:pt x="114984" y="12985"/>
                  </a:cubicBezTo>
                  <a:cubicBezTo>
                    <a:pt x="117888" y="12985"/>
                    <a:pt x="117888" y="12985"/>
                    <a:pt x="117888" y="12985"/>
                  </a:cubicBezTo>
                  <a:cubicBezTo>
                    <a:pt x="118785" y="12985"/>
                    <a:pt x="119366" y="12705"/>
                    <a:pt x="119630" y="1270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67" name="Shape 3267"/>
            <p:cNvSpPr/>
            <p:nvPr/>
          </p:nvSpPr>
          <p:spPr>
            <a:xfrm>
              <a:off x="20382171" y="4741862"/>
              <a:ext cx="984185" cy="431799"/>
            </a:xfrm>
            <a:custGeom>
              <a:avLst/>
              <a:gdLst/>
              <a:ahLst/>
              <a:cxnLst/>
              <a:rect l="0" t="0" r="0" b="0"/>
              <a:pathLst>
                <a:path w="120000" h="120000" extrusionOk="0">
                  <a:moveTo>
                    <a:pt x="114862" y="32153"/>
                  </a:moveTo>
                  <a:lnTo>
                    <a:pt x="114862" y="32153"/>
                  </a:lnTo>
                  <a:cubicBezTo>
                    <a:pt x="115126" y="33856"/>
                    <a:pt x="115609" y="36560"/>
                    <a:pt x="116311" y="36560"/>
                  </a:cubicBezTo>
                  <a:cubicBezTo>
                    <a:pt x="119736" y="36560"/>
                    <a:pt x="119736" y="36560"/>
                    <a:pt x="119736" y="36560"/>
                  </a:cubicBezTo>
                  <a:cubicBezTo>
                    <a:pt x="119736" y="37161"/>
                    <a:pt x="119956" y="37762"/>
                    <a:pt x="119956" y="38263"/>
                  </a:cubicBezTo>
                  <a:cubicBezTo>
                    <a:pt x="119956" y="43272"/>
                    <a:pt x="117277" y="44373"/>
                    <a:pt x="117277" y="48781"/>
                  </a:cubicBezTo>
                  <a:cubicBezTo>
                    <a:pt x="117277" y="51585"/>
                    <a:pt x="117804" y="53288"/>
                    <a:pt x="118287" y="55993"/>
                  </a:cubicBezTo>
                  <a:lnTo>
                    <a:pt x="118287" y="55993"/>
                  </a:lnTo>
                  <a:cubicBezTo>
                    <a:pt x="118024" y="55993"/>
                    <a:pt x="118024" y="56594"/>
                    <a:pt x="117804" y="57095"/>
                  </a:cubicBezTo>
                  <a:cubicBezTo>
                    <a:pt x="117058" y="58297"/>
                    <a:pt x="116575" y="57095"/>
                    <a:pt x="115828" y="57696"/>
                  </a:cubicBezTo>
                  <a:cubicBezTo>
                    <a:pt x="115126" y="58297"/>
                    <a:pt x="114862" y="59398"/>
                    <a:pt x="114379" y="60500"/>
                  </a:cubicBezTo>
                  <a:cubicBezTo>
                    <a:pt x="113896" y="62704"/>
                    <a:pt x="114116" y="64407"/>
                    <a:pt x="113413" y="66010"/>
                  </a:cubicBezTo>
                  <a:cubicBezTo>
                    <a:pt x="111964" y="68213"/>
                    <a:pt x="110735" y="69315"/>
                    <a:pt x="109989" y="73222"/>
                  </a:cubicBezTo>
                  <a:cubicBezTo>
                    <a:pt x="108540" y="76527"/>
                    <a:pt x="107310" y="77729"/>
                    <a:pt x="105861" y="81535"/>
                  </a:cubicBezTo>
                  <a:cubicBezTo>
                    <a:pt x="105598" y="82136"/>
                    <a:pt x="105598" y="83238"/>
                    <a:pt x="105115" y="84340"/>
                  </a:cubicBezTo>
                  <a:cubicBezTo>
                    <a:pt x="104412" y="87145"/>
                    <a:pt x="103183" y="88247"/>
                    <a:pt x="101734" y="88247"/>
                  </a:cubicBezTo>
                  <a:cubicBezTo>
                    <a:pt x="100768" y="88247"/>
                    <a:pt x="100285" y="87646"/>
                    <a:pt x="99055" y="87646"/>
                  </a:cubicBezTo>
                  <a:cubicBezTo>
                    <a:pt x="96860" y="87646"/>
                    <a:pt x="96377" y="94357"/>
                    <a:pt x="93918" y="94357"/>
                  </a:cubicBezTo>
                  <a:cubicBezTo>
                    <a:pt x="93435" y="94357"/>
                    <a:pt x="93216" y="93756"/>
                    <a:pt x="92469" y="93756"/>
                  </a:cubicBezTo>
                  <a:cubicBezTo>
                    <a:pt x="91767" y="93756"/>
                    <a:pt x="91240" y="94357"/>
                    <a:pt x="90757" y="93255"/>
                  </a:cubicBezTo>
                  <a:cubicBezTo>
                    <a:pt x="90274" y="91552"/>
                    <a:pt x="90054" y="90450"/>
                    <a:pt x="89308" y="89849"/>
                  </a:cubicBezTo>
                  <a:cubicBezTo>
                    <a:pt x="86893" y="91051"/>
                    <a:pt x="86893" y="91051"/>
                    <a:pt x="86893" y="91051"/>
                  </a:cubicBezTo>
                  <a:cubicBezTo>
                    <a:pt x="86147" y="90450"/>
                    <a:pt x="85664" y="91051"/>
                    <a:pt x="84917" y="91051"/>
                  </a:cubicBezTo>
                  <a:cubicBezTo>
                    <a:pt x="83732" y="91051"/>
                    <a:pt x="83732" y="94858"/>
                    <a:pt x="82239" y="94858"/>
                  </a:cubicBezTo>
                  <a:cubicBezTo>
                    <a:pt x="82766" y="90450"/>
                    <a:pt x="83732" y="88247"/>
                    <a:pt x="85181" y="84941"/>
                  </a:cubicBezTo>
                  <a:cubicBezTo>
                    <a:pt x="86410" y="82637"/>
                    <a:pt x="86410" y="80434"/>
                    <a:pt x="87376" y="77729"/>
                  </a:cubicBezTo>
                  <a:cubicBezTo>
                    <a:pt x="87859" y="76026"/>
                    <a:pt x="88825" y="76026"/>
                    <a:pt x="88825" y="74323"/>
                  </a:cubicBezTo>
                  <a:cubicBezTo>
                    <a:pt x="88825" y="73222"/>
                    <a:pt x="88605" y="73222"/>
                    <a:pt x="88605" y="72120"/>
                  </a:cubicBezTo>
                  <a:cubicBezTo>
                    <a:pt x="88605" y="71619"/>
                    <a:pt x="88825" y="71619"/>
                    <a:pt x="88825" y="71018"/>
                  </a:cubicBezTo>
                  <a:cubicBezTo>
                    <a:pt x="88825" y="65509"/>
                    <a:pt x="88825" y="65509"/>
                    <a:pt x="88825" y="65509"/>
                  </a:cubicBezTo>
                  <a:cubicBezTo>
                    <a:pt x="90537" y="63205"/>
                    <a:pt x="91503" y="61602"/>
                    <a:pt x="93216" y="58297"/>
                  </a:cubicBezTo>
                  <a:cubicBezTo>
                    <a:pt x="93918" y="57095"/>
                    <a:pt x="93699" y="54891"/>
                    <a:pt x="94665" y="53789"/>
                  </a:cubicBezTo>
                  <a:cubicBezTo>
                    <a:pt x="95411" y="52687"/>
                    <a:pt x="96114" y="53789"/>
                    <a:pt x="96860" y="52687"/>
                  </a:cubicBezTo>
                  <a:cubicBezTo>
                    <a:pt x="97607" y="52186"/>
                    <a:pt x="97826" y="51585"/>
                    <a:pt x="98572" y="50484"/>
                  </a:cubicBezTo>
                  <a:cubicBezTo>
                    <a:pt x="100021" y="48781"/>
                    <a:pt x="100768" y="47178"/>
                    <a:pt x="102217" y="47178"/>
                  </a:cubicBezTo>
                  <a:cubicBezTo>
                    <a:pt x="104149" y="46577"/>
                    <a:pt x="105378" y="47178"/>
                    <a:pt x="106827" y="44974"/>
                  </a:cubicBezTo>
                  <a:cubicBezTo>
                    <a:pt x="108057" y="43272"/>
                    <a:pt x="108276" y="41569"/>
                    <a:pt x="109506" y="39966"/>
                  </a:cubicBezTo>
                  <a:cubicBezTo>
                    <a:pt x="109989" y="39966"/>
                    <a:pt x="109989" y="39966"/>
                    <a:pt x="109989" y="39966"/>
                  </a:cubicBezTo>
                  <a:cubicBezTo>
                    <a:pt x="111964" y="39966"/>
                    <a:pt x="112930" y="37161"/>
                    <a:pt x="114379" y="33255"/>
                  </a:cubicBezTo>
                  <a:cubicBezTo>
                    <a:pt x="114599" y="33255"/>
                    <a:pt x="114862" y="32754"/>
                    <a:pt x="114862" y="32153"/>
                  </a:cubicBezTo>
                  <a:close/>
                  <a:moveTo>
                    <a:pt x="53787" y="105475"/>
                  </a:moveTo>
                  <a:lnTo>
                    <a:pt x="53787" y="105475"/>
                  </a:lnTo>
                  <a:cubicBezTo>
                    <a:pt x="54270" y="105475"/>
                    <a:pt x="54533" y="106577"/>
                    <a:pt x="55016" y="106577"/>
                  </a:cubicBezTo>
                  <a:cubicBezTo>
                    <a:pt x="55499" y="106577"/>
                    <a:pt x="55718" y="105475"/>
                    <a:pt x="56201" y="104373"/>
                  </a:cubicBezTo>
                  <a:cubicBezTo>
                    <a:pt x="56948" y="103171"/>
                    <a:pt x="57694" y="102671"/>
                    <a:pt x="57694" y="100968"/>
                  </a:cubicBezTo>
                  <a:cubicBezTo>
                    <a:pt x="57694" y="99866"/>
                    <a:pt x="56948" y="99365"/>
                    <a:pt x="56201" y="99365"/>
                  </a:cubicBezTo>
                  <a:cubicBezTo>
                    <a:pt x="55982" y="99365"/>
                    <a:pt x="55982" y="98263"/>
                    <a:pt x="55499" y="98263"/>
                  </a:cubicBezTo>
                  <a:cubicBezTo>
                    <a:pt x="54753" y="98764"/>
                    <a:pt x="54753" y="100968"/>
                    <a:pt x="54270" y="102070"/>
                  </a:cubicBezTo>
                  <a:cubicBezTo>
                    <a:pt x="52557" y="104874"/>
                    <a:pt x="51108" y="103171"/>
                    <a:pt x="53787" y="105475"/>
                  </a:cubicBezTo>
                  <a:close/>
                  <a:moveTo>
                    <a:pt x="7815" y="54891"/>
                  </a:moveTo>
                  <a:lnTo>
                    <a:pt x="7815" y="54891"/>
                  </a:lnTo>
                  <a:cubicBezTo>
                    <a:pt x="7552" y="54891"/>
                    <a:pt x="7332" y="54390"/>
                    <a:pt x="6849" y="54390"/>
                  </a:cubicBezTo>
                  <a:cubicBezTo>
                    <a:pt x="6103" y="54390"/>
                    <a:pt x="5620" y="54891"/>
                    <a:pt x="4873" y="55492"/>
                  </a:cubicBezTo>
                  <a:cubicBezTo>
                    <a:pt x="3644" y="56594"/>
                    <a:pt x="2678" y="56594"/>
                    <a:pt x="1712" y="59398"/>
                  </a:cubicBezTo>
                  <a:cubicBezTo>
                    <a:pt x="1009" y="60500"/>
                    <a:pt x="0" y="61001"/>
                    <a:pt x="0" y="62704"/>
                  </a:cubicBezTo>
                  <a:cubicBezTo>
                    <a:pt x="0" y="64407"/>
                    <a:pt x="482" y="64908"/>
                    <a:pt x="1229" y="66010"/>
                  </a:cubicBezTo>
                  <a:cubicBezTo>
                    <a:pt x="1712" y="66611"/>
                    <a:pt x="1975" y="67712"/>
                    <a:pt x="2458" y="67712"/>
                  </a:cubicBezTo>
                  <a:cubicBezTo>
                    <a:pt x="2678" y="68213"/>
                    <a:pt x="3161" y="67712"/>
                    <a:pt x="3424" y="68213"/>
                  </a:cubicBezTo>
                  <a:cubicBezTo>
                    <a:pt x="4171" y="68814"/>
                    <a:pt x="4171" y="69916"/>
                    <a:pt x="4873" y="70417"/>
                  </a:cubicBezTo>
                  <a:cubicBezTo>
                    <a:pt x="6849" y="71619"/>
                    <a:pt x="8298" y="71619"/>
                    <a:pt x="10230" y="71619"/>
                  </a:cubicBezTo>
                  <a:cubicBezTo>
                    <a:pt x="12425" y="72120"/>
                    <a:pt x="13655" y="73222"/>
                    <a:pt x="15587" y="75425"/>
                  </a:cubicBezTo>
                  <a:cubicBezTo>
                    <a:pt x="16816" y="76527"/>
                    <a:pt x="17036" y="78230"/>
                    <a:pt x="18002" y="79332"/>
                  </a:cubicBezTo>
                  <a:cubicBezTo>
                    <a:pt x="18748" y="79933"/>
                    <a:pt x="19231" y="79332"/>
                    <a:pt x="19978" y="79933"/>
                  </a:cubicBezTo>
                  <a:cubicBezTo>
                    <a:pt x="20197" y="79933"/>
                    <a:pt x="20461" y="79933"/>
                    <a:pt x="20461" y="80434"/>
                  </a:cubicBezTo>
                  <a:cubicBezTo>
                    <a:pt x="20461" y="82637"/>
                    <a:pt x="20461" y="82637"/>
                    <a:pt x="20461" y="82637"/>
                  </a:cubicBezTo>
                  <a:cubicBezTo>
                    <a:pt x="20461" y="87145"/>
                    <a:pt x="22392" y="89849"/>
                    <a:pt x="24368" y="91051"/>
                  </a:cubicBezTo>
                  <a:cubicBezTo>
                    <a:pt x="26037" y="91552"/>
                    <a:pt x="27530" y="91051"/>
                    <a:pt x="28715" y="93756"/>
                  </a:cubicBezTo>
                  <a:cubicBezTo>
                    <a:pt x="29198" y="92654"/>
                    <a:pt x="29198" y="91552"/>
                    <a:pt x="29681" y="91051"/>
                  </a:cubicBezTo>
                  <a:cubicBezTo>
                    <a:pt x="30691" y="89849"/>
                    <a:pt x="31394" y="91552"/>
                    <a:pt x="32360" y="90450"/>
                  </a:cubicBezTo>
                  <a:cubicBezTo>
                    <a:pt x="33589" y="89849"/>
                    <a:pt x="34072" y="88247"/>
                    <a:pt x="34818" y="85442"/>
                  </a:cubicBezTo>
                  <a:cubicBezTo>
                    <a:pt x="35301" y="83739"/>
                    <a:pt x="36048" y="82637"/>
                    <a:pt x="36048" y="80434"/>
                  </a:cubicBezTo>
                  <a:cubicBezTo>
                    <a:pt x="36048" y="80434"/>
                    <a:pt x="35784" y="80434"/>
                    <a:pt x="35521" y="79933"/>
                  </a:cubicBezTo>
                  <a:cubicBezTo>
                    <a:pt x="35301" y="78230"/>
                    <a:pt x="34818" y="77128"/>
                    <a:pt x="33852" y="76026"/>
                  </a:cubicBezTo>
                  <a:cubicBezTo>
                    <a:pt x="32843" y="75425"/>
                    <a:pt x="32843" y="73823"/>
                    <a:pt x="32140" y="72120"/>
                  </a:cubicBezTo>
                  <a:cubicBezTo>
                    <a:pt x="31657" y="70417"/>
                    <a:pt x="31174" y="70417"/>
                    <a:pt x="30428" y="69315"/>
                  </a:cubicBezTo>
                  <a:cubicBezTo>
                    <a:pt x="29198" y="67712"/>
                    <a:pt x="28715" y="66010"/>
                    <a:pt x="27530" y="64407"/>
                  </a:cubicBezTo>
                  <a:cubicBezTo>
                    <a:pt x="25817" y="62103"/>
                    <a:pt x="25071" y="59398"/>
                    <a:pt x="23139" y="58797"/>
                  </a:cubicBezTo>
                  <a:cubicBezTo>
                    <a:pt x="22173" y="58297"/>
                    <a:pt x="21690" y="57095"/>
                    <a:pt x="20944" y="55993"/>
                  </a:cubicBezTo>
                  <a:cubicBezTo>
                    <a:pt x="19978" y="54390"/>
                    <a:pt x="19714" y="52687"/>
                    <a:pt x="18748" y="52687"/>
                  </a:cubicBezTo>
                  <a:cubicBezTo>
                    <a:pt x="18265" y="52687"/>
                    <a:pt x="18265" y="53789"/>
                    <a:pt x="17782" y="53789"/>
                  </a:cubicBezTo>
                  <a:cubicBezTo>
                    <a:pt x="16816" y="54891"/>
                    <a:pt x="16333" y="55492"/>
                    <a:pt x="15323" y="55492"/>
                  </a:cubicBezTo>
                  <a:cubicBezTo>
                    <a:pt x="14357" y="55492"/>
                    <a:pt x="13874" y="53789"/>
                    <a:pt x="12908" y="53789"/>
                  </a:cubicBezTo>
                  <a:cubicBezTo>
                    <a:pt x="11942" y="53789"/>
                    <a:pt x="11459" y="54390"/>
                    <a:pt x="10493" y="54390"/>
                  </a:cubicBezTo>
                  <a:cubicBezTo>
                    <a:pt x="10230" y="54390"/>
                    <a:pt x="10010" y="53789"/>
                    <a:pt x="9747" y="53789"/>
                  </a:cubicBezTo>
                  <a:cubicBezTo>
                    <a:pt x="9001" y="53789"/>
                    <a:pt x="8781" y="54891"/>
                    <a:pt x="7815" y="54891"/>
                  </a:cubicBezTo>
                  <a:close/>
                  <a:moveTo>
                    <a:pt x="73238" y="115392"/>
                  </a:moveTo>
                  <a:lnTo>
                    <a:pt x="73238" y="115392"/>
                  </a:lnTo>
                  <a:cubicBezTo>
                    <a:pt x="73238" y="117095"/>
                    <a:pt x="73238" y="118196"/>
                    <a:pt x="73238" y="119899"/>
                  </a:cubicBezTo>
                  <a:cubicBezTo>
                    <a:pt x="73501" y="119899"/>
                    <a:pt x="73501" y="119899"/>
                    <a:pt x="73721" y="119899"/>
                  </a:cubicBezTo>
                  <a:cubicBezTo>
                    <a:pt x="74467" y="119899"/>
                    <a:pt x="74950" y="118797"/>
                    <a:pt x="75697" y="118196"/>
                  </a:cubicBezTo>
                  <a:cubicBezTo>
                    <a:pt x="76926" y="116494"/>
                    <a:pt x="77892" y="115993"/>
                    <a:pt x="79560" y="115993"/>
                  </a:cubicBezTo>
                  <a:cubicBezTo>
                    <a:pt x="80790" y="115993"/>
                    <a:pt x="80790" y="112086"/>
                    <a:pt x="82239" y="110984"/>
                  </a:cubicBezTo>
                  <a:cubicBezTo>
                    <a:pt x="83249" y="110383"/>
                    <a:pt x="83951" y="109883"/>
                    <a:pt x="84698" y="107679"/>
                  </a:cubicBezTo>
                  <a:cubicBezTo>
                    <a:pt x="84698" y="107078"/>
                    <a:pt x="84698" y="107078"/>
                    <a:pt x="84698" y="107078"/>
                  </a:cubicBezTo>
                  <a:cubicBezTo>
                    <a:pt x="84215" y="106577"/>
                    <a:pt x="83732" y="106577"/>
                    <a:pt x="83249" y="106577"/>
                  </a:cubicBezTo>
                  <a:cubicBezTo>
                    <a:pt x="83249" y="105475"/>
                    <a:pt x="83249" y="104874"/>
                    <a:pt x="83249" y="104373"/>
                  </a:cubicBezTo>
                  <a:cubicBezTo>
                    <a:pt x="83249" y="102671"/>
                    <a:pt x="83951" y="102671"/>
                    <a:pt x="83951" y="100968"/>
                  </a:cubicBezTo>
                  <a:cubicBezTo>
                    <a:pt x="83951" y="99365"/>
                    <a:pt x="83951" y="99365"/>
                    <a:pt x="83951" y="99365"/>
                  </a:cubicBezTo>
                  <a:cubicBezTo>
                    <a:pt x="83468" y="99365"/>
                    <a:pt x="83468" y="99365"/>
                    <a:pt x="83468" y="99365"/>
                  </a:cubicBezTo>
                  <a:cubicBezTo>
                    <a:pt x="82985" y="99365"/>
                    <a:pt x="82985" y="100968"/>
                    <a:pt x="82502" y="101569"/>
                  </a:cubicBezTo>
                  <a:cubicBezTo>
                    <a:pt x="82239" y="102070"/>
                    <a:pt x="81756" y="102671"/>
                    <a:pt x="81273" y="102671"/>
                  </a:cubicBezTo>
                  <a:cubicBezTo>
                    <a:pt x="80570" y="103171"/>
                    <a:pt x="80570" y="104874"/>
                    <a:pt x="79824" y="105976"/>
                  </a:cubicBezTo>
                  <a:cubicBezTo>
                    <a:pt x="79341" y="106577"/>
                    <a:pt x="79341" y="108180"/>
                    <a:pt x="78594" y="109282"/>
                  </a:cubicBezTo>
                  <a:cubicBezTo>
                    <a:pt x="77892" y="109883"/>
                    <a:pt x="77409" y="110383"/>
                    <a:pt x="76663" y="111585"/>
                  </a:cubicBezTo>
                  <a:cubicBezTo>
                    <a:pt x="75433" y="112687"/>
                    <a:pt x="73238" y="112086"/>
                    <a:pt x="73238" y="115392"/>
                  </a:cubicBezTo>
                  <a:close/>
                  <a:moveTo>
                    <a:pt x="109769" y="3806"/>
                  </a:moveTo>
                  <a:lnTo>
                    <a:pt x="109769" y="3806"/>
                  </a:lnTo>
                  <a:cubicBezTo>
                    <a:pt x="109506" y="3806"/>
                    <a:pt x="109286" y="3305"/>
                    <a:pt x="109023" y="3305"/>
                  </a:cubicBezTo>
                  <a:cubicBezTo>
                    <a:pt x="108057" y="3305"/>
                    <a:pt x="107574" y="4407"/>
                    <a:pt x="106827" y="4407"/>
                  </a:cubicBezTo>
                  <a:cubicBezTo>
                    <a:pt x="105861" y="4407"/>
                    <a:pt x="105598" y="1602"/>
                    <a:pt x="104632" y="1602"/>
                  </a:cubicBezTo>
                  <a:cubicBezTo>
                    <a:pt x="104149" y="1602"/>
                    <a:pt x="104149" y="2704"/>
                    <a:pt x="103929" y="3305"/>
                  </a:cubicBezTo>
                  <a:cubicBezTo>
                    <a:pt x="103666" y="4407"/>
                    <a:pt x="102436" y="6611"/>
                    <a:pt x="103446" y="6611"/>
                  </a:cubicBezTo>
                  <a:cubicBezTo>
                    <a:pt x="106344" y="6611"/>
                    <a:pt x="99275" y="16627"/>
                    <a:pt x="102919" y="16627"/>
                  </a:cubicBezTo>
                  <a:cubicBezTo>
                    <a:pt x="103666" y="16627"/>
                    <a:pt x="104149" y="14924"/>
                    <a:pt x="105115" y="14924"/>
                  </a:cubicBezTo>
                  <a:cubicBezTo>
                    <a:pt x="105378" y="14924"/>
                    <a:pt x="105598" y="15525"/>
                    <a:pt x="105861" y="15525"/>
                  </a:cubicBezTo>
                  <a:cubicBezTo>
                    <a:pt x="106827" y="15525"/>
                    <a:pt x="107091" y="12721"/>
                    <a:pt x="108057" y="12721"/>
                  </a:cubicBezTo>
                  <a:cubicBezTo>
                    <a:pt x="108759" y="12721"/>
                    <a:pt x="109286" y="13322"/>
                    <a:pt x="109989" y="13322"/>
                  </a:cubicBezTo>
                  <a:cubicBezTo>
                    <a:pt x="112447" y="13322"/>
                    <a:pt x="113896" y="10517"/>
                    <a:pt x="116575" y="10517"/>
                  </a:cubicBezTo>
                  <a:cubicBezTo>
                    <a:pt x="116575" y="9916"/>
                    <a:pt x="116575" y="9415"/>
                    <a:pt x="116575" y="8814"/>
                  </a:cubicBezTo>
                  <a:cubicBezTo>
                    <a:pt x="116575" y="6611"/>
                    <a:pt x="116311" y="2704"/>
                    <a:pt x="115345" y="2704"/>
                  </a:cubicBezTo>
                  <a:cubicBezTo>
                    <a:pt x="114379" y="2704"/>
                    <a:pt x="113896" y="3806"/>
                    <a:pt x="113150" y="3806"/>
                  </a:cubicBezTo>
                  <a:cubicBezTo>
                    <a:pt x="112447" y="3806"/>
                    <a:pt x="111964" y="2704"/>
                    <a:pt x="111218" y="2704"/>
                  </a:cubicBezTo>
                  <a:cubicBezTo>
                    <a:pt x="110472" y="2704"/>
                    <a:pt x="110252" y="3806"/>
                    <a:pt x="109769" y="3806"/>
                  </a:cubicBezTo>
                  <a:close/>
                  <a:moveTo>
                    <a:pt x="74731" y="19432"/>
                  </a:moveTo>
                  <a:lnTo>
                    <a:pt x="74731" y="19432"/>
                  </a:lnTo>
                  <a:cubicBezTo>
                    <a:pt x="74731" y="20534"/>
                    <a:pt x="74950" y="21035"/>
                    <a:pt x="74950" y="22136"/>
                  </a:cubicBezTo>
                  <a:cubicBezTo>
                    <a:pt x="75697" y="21035"/>
                    <a:pt x="75697" y="19432"/>
                    <a:pt x="76399" y="18330"/>
                  </a:cubicBezTo>
                  <a:cubicBezTo>
                    <a:pt x="77409" y="16627"/>
                    <a:pt x="78858" y="17729"/>
                    <a:pt x="79341" y="15525"/>
                  </a:cubicBezTo>
                  <a:cubicBezTo>
                    <a:pt x="79341" y="14424"/>
                    <a:pt x="79341" y="14424"/>
                    <a:pt x="79341" y="14424"/>
                  </a:cubicBezTo>
                  <a:cubicBezTo>
                    <a:pt x="78375" y="14424"/>
                    <a:pt x="78375" y="14424"/>
                    <a:pt x="78375" y="14424"/>
                  </a:cubicBezTo>
                  <a:cubicBezTo>
                    <a:pt x="77409" y="14424"/>
                    <a:pt x="76663" y="15525"/>
                    <a:pt x="75916" y="16627"/>
                  </a:cubicBezTo>
                  <a:cubicBezTo>
                    <a:pt x="75433" y="17729"/>
                    <a:pt x="74731" y="18330"/>
                    <a:pt x="74731" y="19432"/>
                  </a:cubicBezTo>
                  <a:close/>
                  <a:moveTo>
                    <a:pt x="80790" y="6110"/>
                  </a:moveTo>
                  <a:lnTo>
                    <a:pt x="80790" y="6110"/>
                  </a:lnTo>
                  <a:cubicBezTo>
                    <a:pt x="79560" y="6611"/>
                    <a:pt x="78858" y="7712"/>
                    <a:pt x="77892" y="9415"/>
                  </a:cubicBezTo>
                  <a:cubicBezTo>
                    <a:pt x="77628" y="9916"/>
                    <a:pt x="77145" y="9916"/>
                    <a:pt x="77145" y="11118"/>
                  </a:cubicBezTo>
                  <a:cubicBezTo>
                    <a:pt x="77145" y="12721"/>
                    <a:pt x="77145" y="12721"/>
                    <a:pt x="77145" y="12721"/>
                  </a:cubicBezTo>
                  <a:cubicBezTo>
                    <a:pt x="79077" y="12721"/>
                    <a:pt x="79077" y="12721"/>
                    <a:pt x="79077" y="12721"/>
                  </a:cubicBezTo>
                  <a:cubicBezTo>
                    <a:pt x="79341" y="12721"/>
                    <a:pt x="79341" y="12721"/>
                    <a:pt x="79560" y="12721"/>
                  </a:cubicBezTo>
                  <a:cubicBezTo>
                    <a:pt x="80087" y="12721"/>
                    <a:pt x="80307" y="13322"/>
                    <a:pt x="80790" y="13322"/>
                  </a:cubicBezTo>
                  <a:cubicBezTo>
                    <a:pt x="82019" y="13322"/>
                    <a:pt x="82766" y="11619"/>
                    <a:pt x="82766" y="8814"/>
                  </a:cubicBezTo>
                  <a:cubicBezTo>
                    <a:pt x="82766" y="7212"/>
                    <a:pt x="81273" y="7712"/>
                    <a:pt x="80790" y="6110"/>
                  </a:cubicBezTo>
                  <a:close/>
                  <a:moveTo>
                    <a:pt x="91240" y="4407"/>
                  </a:moveTo>
                  <a:lnTo>
                    <a:pt x="91240" y="4407"/>
                  </a:lnTo>
                  <a:cubicBezTo>
                    <a:pt x="91986" y="5509"/>
                    <a:pt x="92952" y="5509"/>
                    <a:pt x="93699" y="6110"/>
                  </a:cubicBezTo>
                  <a:cubicBezTo>
                    <a:pt x="93216" y="8814"/>
                    <a:pt x="92250" y="8814"/>
                    <a:pt x="91240" y="9916"/>
                  </a:cubicBezTo>
                  <a:cubicBezTo>
                    <a:pt x="90537" y="10517"/>
                    <a:pt x="90274" y="11619"/>
                    <a:pt x="90054" y="12721"/>
                  </a:cubicBezTo>
                  <a:cubicBezTo>
                    <a:pt x="89791" y="13823"/>
                    <a:pt x="89791" y="15525"/>
                    <a:pt x="89308" y="15525"/>
                  </a:cubicBezTo>
                  <a:cubicBezTo>
                    <a:pt x="88825" y="15525"/>
                    <a:pt x="88825" y="13823"/>
                    <a:pt x="88605" y="13823"/>
                  </a:cubicBezTo>
                  <a:cubicBezTo>
                    <a:pt x="87859" y="13823"/>
                    <a:pt x="87859" y="15525"/>
                    <a:pt x="87113" y="15525"/>
                  </a:cubicBezTo>
                  <a:cubicBezTo>
                    <a:pt x="87376" y="17128"/>
                    <a:pt x="87859" y="17729"/>
                    <a:pt x="87859" y="19432"/>
                  </a:cubicBezTo>
                  <a:cubicBezTo>
                    <a:pt x="87859" y="19432"/>
                    <a:pt x="87859" y="19933"/>
                    <a:pt x="87859" y="20534"/>
                  </a:cubicBezTo>
                  <a:cubicBezTo>
                    <a:pt x="87376" y="20534"/>
                    <a:pt x="87376" y="20534"/>
                    <a:pt x="87376" y="20534"/>
                  </a:cubicBezTo>
                  <a:cubicBezTo>
                    <a:pt x="86147" y="19432"/>
                    <a:pt x="86147" y="19432"/>
                    <a:pt x="86147" y="19432"/>
                  </a:cubicBezTo>
                  <a:cubicBezTo>
                    <a:pt x="85181" y="19432"/>
                    <a:pt x="84917" y="21636"/>
                    <a:pt x="84215" y="21636"/>
                  </a:cubicBezTo>
                  <a:cubicBezTo>
                    <a:pt x="83732" y="21636"/>
                    <a:pt x="83468" y="19933"/>
                    <a:pt x="82985" y="19933"/>
                  </a:cubicBezTo>
                  <a:cubicBezTo>
                    <a:pt x="82502" y="19432"/>
                    <a:pt x="82019" y="19432"/>
                    <a:pt x="81273" y="18831"/>
                  </a:cubicBezTo>
                  <a:cubicBezTo>
                    <a:pt x="81273" y="17128"/>
                    <a:pt x="82019" y="17128"/>
                    <a:pt x="82502" y="16026"/>
                  </a:cubicBezTo>
                  <a:cubicBezTo>
                    <a:pt x="82502" y="15525"/>
                    <a:pt x="82502" y="14924"/>
                    <a:pt x="82502" y="14424"/>
                  </a:cubicBezTo>
                  <a:cubicBezTo>
                    <a:pt x="83249" y="12220"/>
                    <a:pt x="84215" y="12220"/>
                    <a:pt x="85400" y="12220"/>
                  </a:cubicBezTo>
                  <a:cubicBezTo>
                    <a:pt x="85400" y="9916"/>
                    <a:pt x="85400" y="9916"/>
                    <a:pt x="85400" y="9916"/>
                  </a:cubicBezTo>
                  <a:cubicBezTo>
                    <a:pt x="84917" y="9916"/>
                    <a:pt x="84434" y="9916"/>
                    <a:pt x="84434" y="8814"/>
                  </a:cubicBezTo>
                  <a:lnTo>
                    <a:pt x="84434" y="8313"/>
                  </a:lnTo>
                  <a:cubicBezTo>
                    <a:pt x="85181" y="7712"/>
                    <a:pt x="85664" y="7712"/>
                    <a:pt x="86147" y="7212"/>
                  </a:cubicBezTo>
                  <a:cubicBezTo>
                    <a:pt x="86410" y="6611"/>
                    <a:pt x="86630" y="6110"/>
                    <a:pt x="86893" y="6110"/>
                  </a:cubicBezTo>
                  <a:cubicBezTo>
                    <a:pt x="87113" y="6110"/>
                    <a:pt x="87113" y="6611"/>
                    <a:pt x="87113" y="6611"/>
                  </a:cubicBezTo>
                  <a:cubicBezTo>
                    <a:pt x="87113" y="8313"/>
                    <a:pt x="86410" y="8814"/>
                    <a:pt x="86410" y="10517"/>
                  </a:cubicBezTo>
                  <a:cubicBezTo>
                    <a:pt x="86410" y="11619"/>
                    <a:pt x="86630" y="12721"/>
                    <a:pt x="87113" y="12721"/>
                  </a:cubicBezTo>
                  <a:cubicBezTo>
                    <a:pt x="88342" y="12721"/>
                    <a:pt x="88079" y="8814"/>
                    <a:pt x="88825" y="6110"/>
                  </a:cubicBezTo>
                  <a:cubicBezTo>
                    <a:pt x="88825" y="6611"/>
                    <a:pt x="88825" y="6611"/>
                    <a:pt x="89088" y="6611"/>
                  </a:cubicBezTo>
                  <a:cubicBezTo>
                    <a:pt x="90054" y="6611"/>
                    <a:pt x="90274" y="5008"/>
                    <a:pt x="91240" y="4407"/>
                  </a:cubicBezTo>
                  <a:close/>
                  <a:moveTo>
                    <a:pt x="100504" y="4407"/>
                  </a:moveTo>
                  <a:lnTo>
                    <a:pt x="100504" y="4407"/>
                  </a:lnTo>
                  <a:cubicBezTo>
                    <a:pt x="100768" y="7212"/>
                    <a:pt x="100504" y="9415"/>
                    <a:pt x="100021" y="11619"/>
                  </a:cubicBezTo>
                  <a:cubicBezTo>
                    <a:pt x="99538" y="13322"/>
                    <a:pt x="99538" y="14424"/>
                    <a:pt x="99055" y="15525"/>
                  </a:cubicBezTo>
                  <a:cubicBezTo>
                    <a:pt x="98309" y="17729"/>
                    <a:pt x="98309" y="19933"/>
                    <a:pt x="97343" y="19933"/>
                  </a:cubicBezTo>
                  <a:cubicBezTo>
                    <a:pt x="97080" y="19933"/>
                    <a:pt x="97080" y="19933"/>
                    <a:pt x="96860" y="19933"/>
                  </a:cubicBezTo>
                  <a:cubicBezTo>
                    <a:pt x="96860" y="18330"/>
                    <a:pt x="96377" y="17128"/>
                    <a:pt x="96114" y="16026"/>
                  </a:cubicBezTo>
                  <a:cubicBezTo>
                    <a:pt x="95894" y="15525"/>
                    <a:pt x="95894" y="14424"/>
                    <a:pt x="95631" y="14424"/>
                  </a:cubicBezTo>
                  <a:cubicBezTo>
                    <a:pt x="95148" y="14424"/>
                    <a:pt x="94928" y="14924"/>
                    <a:pt x="94665" y="14924"/>
                  </a:cubicBezTo>
                  <a:cubicBezTo>
                    <a:pt x="94445" y="14924"/>
                    <a:pt x="94182" y="14924"/>
                    <a:pt x="93918" y="14924"/>
                  </a:cubicBezTo>
                  <a:cubicBezTo>
                    <a:pt x="94445" y="13823"/>
                    <a:pt x="94665" y="13322"/>
                    <a:pt x="94928" y="12220"/>
                  </a:cubicBezTo>
                  <a:cubicBezTo>
                    <a:pt x="95148" y="11118"/>
                    <a:pt x="95411" y="9916"/>
                    <a:pt x="95894" y="9916"/>
                  </a:cubicBezTo>
                  <a:cubicBezTo>
                    <a:pt x="96377" y="9916"/>
                    <a:pt x="96377" y="11619"/>
                    <a:pt x="96860" y="11619"/>
                  </a:cubicBezTo>
                  <a:cubicBezTo>
                    <a:pt x="98309" y="11619"/>
                    <a:pt x="98572" y="8313"/>
                    <a:pt x="99275" y="6110"/>
                  </a:cubicBezTo>
                  <a:cubicBezTo>
                    <a:pt x="99538" y="5509"/>
                    <a:pt x="99758" y="4407"/>
                    <a:pt x="100021" y="4407"/>
                  </a:cubicBezTo>
                  <a:cubicBezTo>
                    <a:pt x="100285" y="4407"/>
                    <a:pt x="100504" y="4407"/>
                    <a:pt x="100504" y="4407"/>
                  </a:cubicBezTo>
                  <a:close/>
                  <a:moveTo>
                    <a:pt x="73501" y="22136"/>
                  </a:moveTo>
                  <a:lnTo>
                    <a:pt x="73501" y="22136"/>
                  </a:lnTo>
                  <a:cubicBezTo>
                    <a:pt x="72272" y="22737"/>
                    <a:pt x="71569" y="23839"/>
                    <a:pt x="70340" y="24941"/>
                  </a:cubicBezTo>
                  <a:cubicBezTo>
                    <a:pt x="69593" y="25542"/>
                    <a:pt x="68891" y="24941"/>
                    <a:pt x="68144" y="25542"/>
                  </a:cubicBezTo>
                  <a:cubicBezTo>
                    <a:pt x="66915" y="26644"/>
                    <a:pt x="66212" y="27746"/>
                    <a:pt x="64983" y="27746"/>
                  </a:cubicBezTo>
                  <a:cubicBezTo>
                    <a:pt x="63271" y="27746"/>
                    <a:pt x="63271" y="27746"/>
                    <a:pt x="63271" y="27746"/>
                  </a:cubicBezTo>
                  <a:cubicBezTo>
                    <a:pt x="62568" y="27746"/>
                    <a:pt x="62041" y="27145"/>
                    <a:pt x="61075" y="27145"/>
                  </a:cubicBezTo>
                  <a:cubicBezTo>
                    <a:pt x="59143" y="27145"/>
                    <a:pt x="58177" y="30450"/>
                    <a:pt x="56201" y="32153"/>
                  </a:cubicBezTo>
                  <a:cubicBezTo>
                    <a:pt x="55718" y="32754"/>
                    <a:pt x="55499" y="33255"/>
                    <a:pt x="55016" y="33255"/>
                  </a:cubicBezTo>
                  <a:cubicBezTo>
                    <a:pt x="54533" y="33255"/>
                    <a:pt x="54270" y="32754"/>
                    <a:pt x="53787" y="32754"/>
                  </a:cubicBezTo>
                  <a:cubicBezTo>
                    <a:pt x="50142" y="32754"/>
                    <a:pt x="51108" y="30450"/>
                    <a:pt x="49176" y="30450"/>
                  </a:cubicBezTo>
                  <a:cubicBezTo>
                    <a:pt x="48693" y="30450"/>
                    <a:pt x="48693" y="31051"/>
                    <a:pt x="48210" y="31051"/>
                  </a:cubicBezTo>
                  <a:cubicBezTo>
                    <a:pt x="47727" y="31051"/>
                    <a:pt x="47464" y="30450"/>
                    <a:pt x="46981" y="30450"/>
                  </a:cubicBezTo>
                  <a:cubicBezTo>
                    <a:pt x="46015" y="30450"/>
                    <a:pt x="45751" y="32754"/>
                    <a:pt x="45268" y="34958"/>
                  </a:cubicBezTo>
                  <a:cubicBezTo>
                    <a:pt x="44522" y="34958"/>
                    <a:pt x="44302" y="34958"/>
                    <a:pt x="43556" y="34958"/>
                  </a:cubicBezTo>
                  <a:cubicBezTo>
                    <a:pt x="42107" y="34958"/>
                    <a:pt x="41624" y="36060"/>
                    <a:pt x="40175" y="36060"/>
                  </a:cubicBezTo>
                  <a:cubicBezTo>
                    <a:pt x="38682" y="36060"/>
                    <a:pt x="37980" y="35459"/>
                    <a:pt x="36750" y="33255"/>
                  </a:cubicBezTo>
                  <a:cubicBezTo>
                    <a:pt x="36267" y="32754"/>
                    <a:pt x="35784" y="31051"/>
                    <a:pt x="35038" y="31051"/>
                  </a:cubicBezTo>
                  <a:cubicBezTo>
                    <a:pt x="34335" y="31051"/>
                    <a:pt x="34072" y="32754"/>
                    <a:pt x="33369" y="32754"/>
                  </a:cubicBezTo>
                  <a:cubicBezTo>
                    <a:pt x="32623" y="32754"/>
                    <a:pt x="32360" y="31652"/>
                    <a:pt x="31877" y="31051"/>
                  </a:cubicBezTo>
                  <a:cubicBezTo>
                    <a:pt x="31174" y="30450"/>
                    <a:pt x="30428" y="31051"/>
                    <a:pt x="29681" y="31051"/>
                  </a:cubicBezTo>
                  <a:cubicBezTo>
                    <a:pt x="28232" y="31051"/>
                    <a:pt x="27266" y="31652"/>
                    <a:pt x="25817" y="31652"/>
                  </a:cubicBezTo>
                  <a:cubicBezTo>
                    <a:pt x="25071" y="31652"/>
                    <a:pt x="24851" y="31652"/>
                    <a:pt x="24105" y="31051"/>
                  </a:cubicBezTo>
                  <a:cubicBezTo>
                    <a:pt x="23622" y="30450"/>
                    <a:pt x="23622" y="28247"/>
                    <a:pt x="23139" y="28247"/>
                  </a:cubicBezTo>
                  <a:cubicBezTo>
                    <a:pt x="22392" y="28247"/>
                    <a:pt x="22392" y="30450"/>
                    <a:pt x="21690" y="30450"/>
                  </a:cubicBezTo>
                  <a:cubicBezTo>
                    <a:pt x="19978" y="30450"/>
                    <a:pt x="19978" y="30450"/>
                    <a:pt x="19978" y="30450"/>
                  </a:cubicBezTo>
                  <a:cubicBezTo>
                    <a:pt x="19495" y="30450"/>
                    <a:pt x="19231" y="31652"/>
                    <a:pt x="19012" y="33255"/>
                  </a:cubicBezTo>
                  <a:cubicBezTo>
                    <a:pt x="18748" y="32754"/>
                    <a:pt x="18748" y="32754"/>
                    <a:pt x="18748" y="32754"/>
                  </a:cubicBezTo>
                  <a:cubicBezTo>
                    <a:pt x="18529" y="29949"/>
                    <a:pt x="16333" y="29949"/>
                    <a:pt x="16333" y="27145"/>
                  </a:cubicBezTo>
                  <a:cubicBezTo>
                    <a:pt x="16333" y="22737"/>
                    <a:pt x="16333" y="22737"/>
                    <a:pt x="16333" y="22737"/>
                  </a:cubicBezTo>
                  <a:cubicBezTo>
                    <a:pt x="16333" y="21035"/>
                    <a:pt x="16553" y="19933"/>
                    <a:pt x="17036" y="18831"/>
                  </a:cubicBezTo>
                  <a:cubicBezTo>
                    <a:pt x="18265" y="16026"/>
                    <a:pt x="16816" y="15525"/>
                    <a:pt x="18748" y="15525"/>
                  </a:cubicBezTo>
                  <a:cubicBezTo>
                    <a:pt x="19495" y="15525"/>
                    <a:pt x="19714" y="14424"/>
                    <a:pt x="20197" y="13322"/>
                  </a:cubicBezTo>
                  <a:cubicBezTo>
                    <a:pt x="20944" y="12220"/>
                    <a:pt x="21690" y="12721"/>
                    <a:pt x="22173" y="11619"/>
                  </a:cubicBezTo>
                  <a:cubicBezTo>
                    <a:pt x="23622" y="9916"/>
                    <a:pt x="24105" y="7712"/>
                    <a:pt x="25817" y="7712"/>
                  </a:cubicBezTo>
                  <a:cubicBezTo>
                    <a:pt x="26300" y="7712"/>
                    <a:pt x="26520" y="7712"/>
                    <a:pt x="27003" y="7712"/>
                  </a:cubicBezTo>
                  <a:cubicBezTo>
                    <a:pt x="27530" y="7712"/>
                    <a:pt x="27749" y="6611"/>
                    <a:pt x="28232" y="6611"/>
                  </a:cubicBezTo>
                  <a:cubicBezTo>
                    <a:pt x="28979" y="6611"/>
                    <a:pt x="28979" y="7712"/>
                    <a:pt x="29681" y="7712"/>
                  </a:cubicBezTo>
                  <a:cubicBezTo>
                    <a:pt x="29945" y="7712"/>
                    <a:pt x="30208" y="7212"/>
                    <a:pt x="30691" y="7212"/>
                  </a:cubicBezTo>
                  <a:cubicBezTo>
                    <a:pt x="30911" y="7212"/>
                    <a:pt x="31174" y="7712"/>
                    <a:pt x="31394" y="7712"/>
                  </a:cubicBezTo>
                  <a:cubicBezTo>
                    <a:pt x="31657" y="7712"/>
                    <a:pt x="31657" y="7212"/>
                    <a:pt x="31877" y="7212"/>
                  </a:cubicBezTo>
                  <a:cubicBezTo>
                    <a:pt x="33369" y="7212"/>
                    <a:pt x="33369" y="11619"/>
                    <a:pt x="34818" y="11619"/>
                  </a:cubicBezTo>
                  <a:cubicBezTo>
                    <a:pt x="35521" y="11619"/>
                    <a:pt x="35784" y="11118"/>
                    <a:pt x="36531" y="11118"/>
                  </a:cubicBezTo>
                  <a:cubicBezTo>
                    <a:pt x="38463" y="11118"/>
                    <a:pt x="38463" y="11118"/>
                    <a:pt x="38463" y="11118"/>
                  </a:cubicBezTo>
                  <a:cubicBezTo>
                    <a:pt x="38682" y="11118"/>
                    <a:pt x="38682" y="11619"/>
                    <a:pt x="38946" y="12220"/>
                  </a:cubicBezTo>
                  <a:cubicBezTo>
                    <a:pt x="40878" y="13823"/>
                    <a:pt x="40878" y="13823"/>
                    <a:pt x="40878" y="13823"/>
                  </a:cubicBezTo>
                  <a:cubicBezTo>
                    <a:pt x="42590" y="15525"/>
                    <a:pt x="43556" y="16026"/>
                    <a:pt x="45049" y="17729"/>
                  </a:cubicBezTo>
                  <a:cubicBezTo>
                    <a:pt x="46015" y="19432"/>
                    <a:pt x="46498" y="21035"/>
                    <a:pt x="47464" y="21035"/>
                  </a:cubicBezTo>
                  <a:cubicBezTo>
                    <a:pt x="48913" y="21035"/>
                    <a:pt x="49176" y="17128"/>
                    <a:pt x="50362" y="17128"/>
                  </a:cubicBezTo>
                  <a:cubicBezTo>
                    <a:pt x="50889" y="17128"/>
                    <a:pt x="51108" y="17729"/>
                    <a:pt x="51591" y="17729"/>
                  </a:cubicBezTo>
                  <a:cubicBezTo>
                    <a:pt x="52074" y="17729"/>
                    <a:pt x="52557" y="17128"/>
                    <a:pt x="53040" y="17128"/>
                  </a:cubicBezTo>
                  <a:cubicBezTo>
                    <a:pt x="54050" y="17128"/>
                    <a:pt x="54533" y="17729"/>
                    <a:pt x="55499" y="17729"/>
                  </a:cubicBezTo>
                  <a:cubicBezTo>
                    <a:pt x="59143" y="17729"/>
                    <a:pt x="57694" y="17729"/>
                    <a:pt x="61558" y="21636"/>
                  </a:cubicBezTo>
                  <a:cubicBezTo>
                    <a:pt x="62568" y="22737"/>
                    <a:pt x="63051" y="23839"/>
                    <a:pt x="63754" y="23839"/>
                  </a:cubicBezTo>
                  <a:cubicBezTo>
                    <a:pt x="64983" y="23839"/>
                    <a:pt x="65729" y="22737"/>
                    <a:pt x="66432" y="20534"/>
                  </a:cubicBezTo>
                  <a:cubicBezTo>
                    <a:pt x="66915" y="19432"/>
                    <a:pt x="66695" y="18330"/>
                    <a:pt x="66915" y="16627"/>
                  </a:cubicBezTo>
                  <a:cubicBezTo>
                    <a:pt x="67398" y="14424"/>
                    <a:pt x="68627" y="14924"/>
                    <a:pt x="69374" y="13322"/>
                  </a:cubicBezTo>
                  <a:cubicBezTo>
                    <a:pt x="69857" y="12220"/>
                    <a:pt x="70340" y="12220"/>
                    <a:pt x="71086" y="11619"/>
                  </a:cubicBezTo>
                  <a:cubicBezTo>
                    <a:pt x="72052" y="11118"/>
                    <a:pt x="72755" y="10517"/>
                    <a:pt x="73721" y="9415"/>
                  </a:cubicBezTo>
                  <a:cubicBezTo>
                    <a:pt x="74248" y="8814"/>
                    <a:pt x="74950" y="8313"/>
                    <a:pt x="74950" y="6611"/>
                  </a:cubicBezTo>
                  <a:cubicBezTo>
                    <a:pt x="74950" y="5509"/>
                    <a:pt x="74731" y="4407"/>
                    <a:pt x="74248" y="4407"/>
                  </a:cubicBezTo>
                  <a:cubicBezTo>
                    <a:pt x="73501" y="4407"/>
                    <a:pt x="73018" y="5008"/>
                    <a:pt x="72272" y="5008"/>
                  </a:cubicBezTo>
                  <a:cubicBezTo>
                    <a:pt x="72272" y="4407"/>
                    <a:pt x="72272" y="4407"/>
                    <a:pt x="72272" y="4407"/>
                  </a:cubicBezTo>
                  <a:cubicBezTo>
                    <a:pt x="72755" y="2203"/>
                    <a:pt x="73238" y="0"/>
                    <a:pt x="74467" y="0"/>
                  </a:cubicBezTo>
                  <a:cubicBezTo>
                    <a:pt x="75433" y="0"/>
                    <a:pt x="75697" y="1602"/>
                    <a:pt x="76180" y="3806"/>
                  </a:cubicBezTo>
                  <a:cubicBezTo>
                    <a:pt x="76399" y="5509"/>
                    <a:pt x="76663" y="6611"/>
                    <a:pt x="76663" y="8313"/>
                  </a:cubicBezTo>
                  <a:cubicBezTo>
                    <a:pt x="76663" y="11619"/>
                    <a:pt x="76663" y="9916"/>
                    <a:pt x="75697" y="10517"/>
                  </a:cubicBezTo>
                  <a:cubicBezTo>
                    <a:pt x="74950" y="11118"/>
                    <a:pt x="75214" y="13322"/>
                    <a:pt x="74731" y="14424"/>
                  </a:cubicBezTo>
                  <a:cubicBezTo>
                    <a:pt x="74248" y="15525"/>
                    <a:pt x="73721" y="14924"/>
                    <a:pt x="73018" y="14924"/>
                  </a:cubicBezTo>
                  <a:cubicBezTo>
                    <a:pt x="72755" y="16026"/>
                    <a:pt x="72755" y="16026"/>
                    <a:pt x="72755" y="16026"/>
                  </a:cubicBezTo>
                  <a:cubicBezTo>
                    <a:pt x="73238" y="17128"/>
                    <a:pt x="73501" y="18330"/>
                    <a:pt x="73501" y="19432"/>
                  </a:cubicBezTo>
                  <a:cubicBezTo>
                    <a:pt x="73501" y="20534"/>
                    <a:pt x="73501" y="21035"/>
                    <a:pt x="73501" y="22136"/>
                  </a:cubicBezTo>
                  <a:close/>
                  <a:moveTo>
                    <a:pt x="10713" y="16627"/>
                  </a:moveTo>
                  <a:lnTo>
                    <a:pt x="10713" y="16627"/>
                  </a:lnTo>
                  <a:cubicBezTo>
                    <a:pt x="8035" y="15525"/>
                    <a:pt x="9264" y="16026"/>
                    <a:pt x="8298" y="22136"/>
                  </a:cubicBezTo>
                  <a:cubicBezTo>
                    <a:pt x="8781" y="23238"/>
                    <a:pt x="8781" y="23238"/>
                    <a:pt x="8781" y="23238"/>
                  </a:cubicBezTo>
                  <a:cubicBezTo>
                    <a:pt x="8781" y="24440"/>
                    <a:pt x="8781" y="24941"/>
                    <a:pt x="8781" y="25542"/>
                  </a:cubicBezTo>
                  <a:cubicBezTo>
                    <a:pt x="8781" y="26644"/>
                    <a:pt x="8781" y="27746"/>
                    <a:pt x="9264" y="27746"/>
                  </a:cubicBezTo>
                  <a:cubicBezTo>
                    <a:pt x="9747" y="27746"/>
                    <a:pt x="9747" y="26043"/>
                    <a:pt x="9747" y="24941"/>
                  </a:cubicBezTo>
                  <a:cubicBezTo>
                    <a:pt x="10010" y="23238"/>
                    <a:pt x="10230" y="21035"/>
                    <a:pt x="11196" y="21035"/>
                  </a:cubicBezTo>
                  <a:cubicBezTo>
                    <a:pt x="11459" y="21035"/>
                    <a:pt x="11459" y="21636"/>
                    <a:pt x="11679" y="21636"/>
                  </a:cubicBezTo>
                  <a:cubicBezTo>
                    <a:pt x="11942" y="21636"/>
                    <a:pt x="11942" y="20534"/>
                    <a:pt x="11942" y="19933"/>
                  </a:cubicBezTo>
                  <a:cubicBezTo>
                    <a:pt x="11942" y="18330"/>
                    <a:pt x="11196" y="17128"/>
                    <a:pt x="10713" y="16627"/>
                  </a:cubicBezTo>
                  <a:close/>
                  <a:moveTo>
                    <a:pt x="13172" y="28848"/>
                  </a:moveTo>
                  <a:lnTo>
                    <a:pt x="13172" y="28848"/>
                  </a:lnTo>
                  <a:cubicBezTo>
                    <a:pt x="13172" y="29348"/>
                    <a:pt x="13172" y="29348"/>
                    <a:pt x="13172" y="29348"/>
                  </a:cubicBezTo>
                  <a:cubicBezTo>
                    <a:pt x="13874" y="29348"/>
                    <a:pt x="14138" y="29949"/>
                    <a:pt x="14621" y="29348"/>
                  </a:cubicBezTo>
                  <a:cubicBezTo>
                    <a:pt x="14840" y="21035"/>
                    <a:pt x="13655" y="23839"/>
                    <a:pt x="13172" y="28848"/>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68" name="Shape 3268"/>
            <p:cNvSpPr/>
            <p:nvPr/>
          </p:nvSpPr>
          <p:spPr>
            <a:xfrm>
              <a:off x="19910715" y="4741864"/>
              <a:ext cx="511142" cy="155574"/>
            </a:xfrm>
            <a:custGeom>
              <a:avLst/>
              <a:gdLst/>
              <a:ahLst/>
              <a:cxnLst/>
              <a:rect l="0" t="0" r="0" b="0"/>
              <a:pathLst>
                <a:path w="120000" h="120000" extrusionOk="0">
                  <a:moveTo>
                    <a:pt x="6516" y="42956"/>
                  </a:moveTo>
                  <a:lnTo>
                    <a:pt x="6516" y="42956"/>
                  </a:lnTo>
                  <a:cubicBezTo>
                    <a:pt x="8377" y="50715"/>
                    <a:pt x="7954" y="56812"/>
                    <a:pt x="7954" y="64295"/>
                  </a:cubicBezTo>
                  <a:cubicBezTo>
                    <a:pt x="7954" y="69006"/>
                    <a:pt x="7954" y="72055"/>
                    <a:pt x="7447" y="76766"/>
                  </a:cubicBezTo>
                  <a:cubicBezTo>
                    <a:pt x="7023" y="76766"/>
                    <a:pt x="6516" y="75103"/>
                    <a:pt x="5585" y="75103"/>
                  </a:cubicBezTo>
                  <a:cubicBezTo>
                    <a:pt x="5077" y="78152"/>
                    <a:pt x="4654" y="82863"/>
                    <a:pt x="3215" y="82863"/>
                  </a:cubicBezTo>
                  <a:cubicBezTo>
                    <a:pt x="1861" y="82863"/>
                    <a:pt x="1354" y="78152"/>
                    <a:pt x="423" y="76766"/>
                  </a:cubicBezTo>
                  <a:cubicBezTo>
                    <a:pt x="0" y="78152"/>
                    <a:pt x="0" y="78152"/>
                    <a:pt x="0" y="79815"/>
                  </a:cubicBezTo>
                  <a:cubicBezTo>
                    <a:pt x="0" y="84249"/>
                    <a:pt x="423" y="87575"/>
                    <a:pt x="1354" y="88960"/>
                  </a:cubicBezTo>
                  <a:cubicBezTo>
                    <a:pt x="2284" y="88960"/>
                    <a:pt x="2792" y="87575"/>
                    <a:pt x="3215" y="88960"/>
                  </a:cubicBezTo>
                  <a:cubicBezTo>
                    <a:pt x="4654" y="90623"/>
                    <a:pt x="5077" y="95057"/>
                    <a:pt x="6093" y="96720"/>
                  </a:cubicBezTo>
                  <a:cubicBezTo>
                    <a:pt x="6516" y="90623"/>
                    <a:pt x="6516" y="90623"/>
                    <a:pt x="6516" y="90623"/>
                  </a:cubicBezTo>
                  <a:cubicBezTo>
                    <a:pt x="7023" y="90623"/>
                    <a:pt x="7023" y="90623"/>
                    <a:pt x="7447" y="90623"/>
                  </a:cubicBezTo>
                  <a:cubicBezTo>
                    <a:pt x="8885" y="90623"/>
                    <a:pt x="8885" y="95057"/>
                    <a:pt x="9816" y="95057"/>
                  </a:cubicBezTo>
                  <a:cubicBezTo>
                    <a:pt x="11678" y="96720"/>
                    <a:pt x="13117" y="95057"/>
                    <a:pt x="14978" y="96720"/>
                  </a:cubicBezTo>
                  <a:cubicBezTo>
                    <a:pt x="16332" y="96720"/>
                    <a:pt x="16840" y="101154"/>
                    <a:pt x="18279" y="101154"/>
                  </a:cubicBezTo>
                  <a:cubicBezTo>
                    <a:pt x="19210" y="101154"/>
                    <a:pt x="19633" y="98106"/>
                    <a:pt x="20564" y="98106"/>
                  </a:cubicBezTo>
                  <a:cubicBezTo>
                    <a:pt x="21495" y="96720"/>
                    <a:pt x="22002" y="98106"/>
                    <a:pt x="22933" y="98106"/>
                  </a:cubicBezTo>
                  <a:cubicBezTo>
                    <a:pt x="24795" y="98106"/>
                    <a:pt x="25726" y="93672"/>
                    <a:pt x="25726" y="88960"/>
                  </a:cubicBezTo>
                  <a:cubicBezTo>
                    <a:pt x="25726" y="85912"/>
                    <a:pt x="25303" y="84249"/>
                    <a:pt x="25303" y="81200"/>
                  </a:cubicBezTo>
                  <a:cubicBezTo>
                    <a:pt x="25303" y="75103"/>
                    <a:pt x="27165" y="72055"/>
                    <a:pt x="28095" y="67621"/>
                  </a:cubicBezTo>
                  <a:cubicBezTo>
                    <a:pt x="29026" y="62909"/>
                    <a:pt x="29026" y="58198"/>
                    <a:pt x="29534" y="53764"/>
                  </a:cubicBezTo>
                  <a:cubicBezTo>
                    <a:pt x="30465" y="46004"/>
                    <a:pt x="31396" y="41293"/>
                    <a:pt x="31396" y="32147"/>
                  </a:cubicBezTo>
                  <a:cubicBezTo>
                    <a:pt x="31396" y="26050"/>
                    <a:pt x="29534" y="24387"/>
                    <a:pt x="27588" y="23002"/>
                  </a:cubicBezTo>
                  <a:cubicBezTo>
                    <a:pt x="24795" y="19953"/>
                    <a:pt x="22933" y="15242"/>
                    <a:pt x="20141" y="15242"/>
                  </a:cubicBezTo>
                  <a:cubicBezTo>
                    <a:pt x="17771" y="15242"/>
                    <a:pt x="16840" y="15242"/>
                    <a:pt x="14978" y="18290"/>
                  </a:cubicBezTo>
                  <a:cubicBezTo>
                    <a:pt x="12609" y="23002"/>
                    <a:pt x="12186" y="29099"/>
                    <a:pt x="10239" y="35196"/>
                  </a:cubicBezTo>
                  <a:cubicBezTo>
                    <a:pt x="8885" y="38244"/>
                    <a:pt x="7954" y="38244"/>
                    <a:pt x="6516" y="42956"/>
                  </a:cubicBezTo>
                  <a:close/>
                  <a:moveTo>
                    <a:pt x="57630" y="15242"/>
                  </a:moveTo>
                  <a:lnTo>
                    <a:pt x="57630" y="15242"/>
                  </a:lnTo>
                  <a:cubicBezTo>
                    <a:pt x="57630" y="18290"/>
                    <a:pt x="58561" y="21339"/>
                    <a:pt x="59492" y="23002"/>
                  </a:cubicBezTo>
                  <a:cubicBezTo>
                    <a:pt x="59492" y="24387"/>
                    <a:pt x="59069" y="24387"/>
                    <a:pt x="59069" y="26050"/>
                  </a:cubicBezTo>
                  <a:cubicBezTo>
                    <a:pt x="59069" y="29099"/>
                    <a:pt x="59492" y="33810"/>
                    <a:pt x="60423" y="33810"/>
                  </a:cubicBezTo>
                  <a:cubicBezTo>
                    <a:pt x="62369" y="33810"/>
                    <a:pt x="62369" y="27436"/>
                    <a:pt x="63300" y="23002"/>
                  </a:cubicBezTo>
                  <a:cubicBezTo>
                    <a:pt x="64231" y="16905"/>
                    <a:pt x="65162" y="12193"/>
                    <a:pt x="65585" y="6096"/>
                  </a:cubicBezTo>
                  <a:cubicBezTo>
                    <a:pt x="65162" y="4434"/>
                    <a:pt x="65162" y="4434"/>
                    <a:pt x="65162" y="4434"/>
                  </a:cubicBezTo>
                  <a:cubicBezTo>
                    <a:pt x="63723" y="7482"/>
                    <a:pt x="62792" y="4434"/>
                    <a:pt x="61354" y="4434"/>
                  </a:cubicBezTo>
                  <a:cubicBezTo>
                    <a:pt x="60930" y="6096"/>
                    <a:pt x="60930" y="7482"/>
                    <a:pt x="60423" y="9145"/>
                  </a:cubicBezTo>
                  <a:cubicBezTo>
                    <a:pt x="59492" y="12193"/>
                    <a:pt x="57630" y="10531"/>
                    <a:pt x="57630" y="15242"/>
                  </a:cubicBezTo>
                  <a:close/>
                  <a:moveTo>
                    <a:pt x="98843" y="85912"/>
                  </a:moveTo>
                  <a:lnTo>
                    <a:pt x="98843" y="85912"/>
                  </a:lnTo>
                  <a:cubicBezTo>
                    <a:pt x="96981" y="87575"/>
                    <a:pt x="96050" y="90623"/>
                    <a:pt x="94104" y="90623"/>
                  </a:cubicBezTo>
                  <a:cubicBezTo>
                    <a:pt x="93173" y="90623"/>
                    <a:pt x="92750" y="88960"/>
                    <a:pt x="91819" y="88960"/>
                  </a:cubicBezTo>
                  <a:cubicBezTo>
                    <a:pt x="91819" y="84249"/>
                    <a:pt x="91819" y="84249"/>
                    <a:pt x="91819" y="84249"/>
                  </a:cubicBezTo>
                  <a:cubicBezTo>
                    <a:pt x="91819" y="76766"/>
                    <a:pt x="92750" y="73718"/>
                    <a:pt x="92750" y="67621"/>
                  </a:cubicBezTo>
                  <a:cubicBezTo>
                    <a:pt x="92750" y="52101"/>
                    <a:pt x="88942" y="73718"/>
                    <a:pt x="87080" y="78152"/>
                  </a:cubicBezTo>
                  <a:cubicBezTo>
                    <a:pt x="86149" y="81200"/>
                    <a:pt x="85726" y="82863"/>
                    <a:pt x="84795" y="85912"/>
                  </a:cubicBezTo>
                  <a:cubicBezTo>
                    <a:pt x="82849" y="90623"/>
                    <a:pt x="80987" y="90623"/>
                    <a:pt x="78787" y="92009"/>
                  </a:cubicBezTo>
                  <a:cubicBezTo>
                    <a:pt x="76840" y="92009"/>
                    <a:pt x="76840" y="99769"/>
                    <a:pt x="75486" y="99769"/>
                  </a:cubicBezTo>
                  <a:cubicBezTo>
                    <a:pt x="73117" y="99769"/>
                    <a:pt x="71678" y="98106"/>
                    <a:pt x="69393" y="98106"/>
                  </a:cubicBezTo>
                  <a:cubicBezTo>
                    <a:pt x="68462" y="98106"/>
                    <a:pt x="67531" y="99769"/>
                    <a:pt x="66516" y="101154"/>
                  </a:cubicBezTo>
                  <a:cubicBezTo>
                    <a:pt x="66093" y="101154"/>
                    <a:pt x="66093" y="104480"/>
                    <a:pt x="65585" y="104480"/>
                  </a:cubicBezTo>
                  <a:cubicBezTo>
                    <a:pt x="62792" y="107528"/>
                    <a:pt x="61354" y="111963"/>
                    <a:pt x="58138" y="111963"/>
                  </a:cubicBezTo>
                  <a:cubicBezTo>
                    <a:pt x="50098" y="107528"/>
                    <a:pt x="50098" y="107528"/>
                    <a:pt x="50098" y="107528"/>
                  </a:cubicBezTo>
                  <a:cubicBezTo>
                    <a:pt x="47306" y="108914"/>
                    <a:pt x="46375" y="119722"/>
                    <a:pt x="43582" y="119722"/>
                  </a:cubicBezTo>
                  <a:cubicBezTo>
                    <a:pt x="41720" y="119722"/>
                    <a:pt x="40282" y="118060"/>
                    <a:pt x="38843" y="115011"/>
                  </a:cubicBezTo>
                  <a:cubicBezTo>
                    <a:pt x="37489" y="113625"/>
                    <a:pt x="36981" y="111963"/>
                    <a:pt x="35627" y="110577"/>
                  </a:cubicBezTo>
                  <a:cubicBezTo>
                    <a:pt x="34696" y="110577"/>
                    <a:pt x="33258" y="110577"/>
                    <a:pt x="33258" y="107528"/>
                  </a:cubicBezTo>
                  <a:cubicBezTo>
                    <a:pt x="33258" y="104480"/>
                    <a:pt x="33258" y="104480"/>
                    <a:pt x="33258" y="102817"/>
                  </a:cubicBezTo>
                  <a:cubicBezTo>
                    <a:pt x="33258" y="99769"/>
                    <a:pt x="32327" y="99769"/>
                    <a:pt x="32327" y="98106"/>
                  </a:cubicBezTo>
                  <a:cubicBezTo>
                    <a:pt x="32327" y="93672"/>
                    <a:pt x="32750" y="90623"/>
                    <a:pt x="33258" y="87575"/>
                  </a:cubicBezTo>
                  <a:cubicBezTo>
                    <a:pt x="33681" y="85912"/>
                    <a:pt x="34696" y="85912"/>
                    <a:pt x="34696" y="84249"/>
                  </a:cubicBezTo>
                  <a:cubicBezTo>
                    <a:pt x="34696" y="79815"/>
                    <a:pt x="33258" y="79815"/>
                    <a:pt x="33258" y="76766"/>
                  </a:cubicBezTo>
                  <a:cubicBezTo>
                    <a:pt x="33258" y="65958"/>
                    <a:pt x="34188" y="61247"/>
                    <a:pt x="35119" y="52101"/>
                  </a:cubicBezTo>
                  <a:cubicBezTo>
                    <a:pt x="36981" y="53764"/>
                    <a:pt x="37912" y="49053"/>
                    <a:pt x="40282" y="47390"/>
                  </a:cubicBezTo>
                  <a:cubicBezTo>
                    <a:pt x="42651" y="44341"/>
                    <a:pt x="43582" y="42956"/>
                    <a:pt x="45952" y="38244"/>
                  </a:cubicBezTo>
                  <a:cubicBezTo>
                    <a:pt x="46882" y="36859"/>
                    <a:pt x="46375" y="30762"/>
                    <a:pt x="47306" y="30762"/>
                  </a:cubicBezTo>
                  <a:cubicBezTo>
                    <a:pt x="49167" y="30762"/>
                    <a:pt x="49675" y="36859"/>
                    <a:pt x="51114" y="38244"/>
                  </a:cubicBezTo>
                  <a:cubicBezTo>
                    <a:pt x="52976" y="38244"/>
                    <a:pt x="52976" y="46004"/>
                    <a:pt x="54837" y="46004"/>
                  </a:cubicBezTo>
                  <a:cubicBezTo>
                    <a:pt x="55768" y="46004"/>
                    <a:pt x="56276" y="41293"/>
                    <a:pt x="57207" y="41293"/>
                  </a:cubicBezTo>
                  <a:cubicBezTo>
                    <a:pt x="60423" y="41293"/>
                    <a:pt x="60423" y="41293"/>
                    <a:pt x="60423" y="41293"/>
                  </a:cubicBezTo>
                  <a:cubicBezTo>
                    <a:pt x="60930" y="41293"/>
                    <a:pt x="60930" y="41293"/>
                    <a:pt x="61354" y="39907"/>
                  </a:cubicBezTo>
                  <a:cubicBezTo>
                    <a:pt x="61861" y="42956"/>
                    <a:pt x="61861" y="46004"/>
                    <a:pt x="62369" y="47390"/>
                  </a:cubicBezTo>
                  <a:cubicBezTo>
                    <a:pt x="63723" y="46004"/>
                    <a:pt x="63723" y="46004"/>
                    <a:pt x="63723" y="46004"/>
                  </a:cubicBezTo>
                  <a:cubicBezTo>
                    <a:pt x="64231" y="49053"/>
                    <a:pt x="64231" y="50715"/>
                    <a:pt x="64231" y="55150"/>
                  </a:cubicBezTo>
                  <a:cubicBezTo>
                    <a:pt x="65585" y="55150"/>
                    <a:pt x="67531" y="53764"/>
                    <a:pt x="67954" y="58198"/>
                  </a:cubicBezTo>
                  <a:cubicBezTo>
                    <a:pt x="68885" y="61247"/>
                    <a:pt x="67954" y="65958"/>
                    <a:pt x="68885" y="70669"/>
                  </a:cubicBezTo>
                  <a:cubicBezTo>
                    <a:pt x="69393" y="73718"/>
                    <a:pt x="70747" y="72055"/>
                    <a:pt x="72186" y="72055"/>
                  </a:cubicBezTo>
                  <a:cubicBezTo>
                    <a:pt x="73624" y="72055"/>
                    <a:pt x="74047" y="75103"/>
                    <a:pt x="75486" y="75103"/>
                  </a:cubicBezTo>
                  <a:cubicBezTo>
                    <a:pt x="77348" y="75103"/>
                    <a:pt x="77771" y="67621"/>
                    <a:pt x="79633" y="67621"/>
                  </a:cubicBezTo>
                  <a:cubicBezTo>
                    <a:pt x="80987" y="67621"/>
                    <a:pt x="81495" y="70669"/>
                    <a:pt x="82849" y="70669"/>
                  </a:cubicBezTo>
                  <a:cubicBezTo>
                    <a:pt x="84795" y="70669"/>
                    <a:pt x="86657" y="67621"/>
                    <a:pt x="86657" y="61247"/>
                  </a:cubicBezTo>
                  <a:cubicBezTo>
                    <a:pt x="86657" y="58198"/>
                    <a:pt x="85218" y="56812"/>
                    <a:pt x="84287" y="55150"/>
                  </a:cubicBezTo>
                  <a:cubicBezTo>
                    <a:pt x="82849" y="50715"/>
                    <a:pt x="82425" y="44341"/>
                    <a:pt x="80564" y="42956"/>
                  </a:cubicBezTo>
                  <a:cubicBezTo>
                    <a:pt x="78787" y="39907"/>
                    <a:pt x="77348" y="42956"/>
                    <a:pt x="75486" y="41293"/>
                  </a:cubicBezTo>
                  <a:cubicBezTo>
                    <a:pt x="73624" y="41293"/>
                    <a:pt x="72609" y="36859"/>
                    <a:pt x="71255" y="32147"/>
                  </a:cubicBezTo>
                  <a:cubicBezTo>
                    <a:pt x="68885" y="26050"/>
                    <a:pt x="66516" y="19953"/>
                    <a:pt x="66516" y="9145"/>
                  </a:cubicBezTo>
                  <a:cubicBezTo>
                    <a:pt x="66516" y="3048"/>
                    <a:pt x="69393" y="4434"/>
                    <a:pt x="71255" y="4434"/>
                  </a:cubicBezTo>
                  <a:cubicBezTo>
                    <a:pt x="73624" y="3048"/>
                    <a:pt x="74555" y="0"/>
                    <a:pt x="76417" y="0"/>
                  </a:cubicBezTo>
                  <a:cubicBezTo>
                    <a:pt x="78787" y="0"/>
                    <a:pt x="80056" y="0"/>
                    <a:pt x="81495" y="4434"/>
                  </a:cubicBezTo>
                  <a:cubicBezTo>
                    <a:pt x="81918" y="6096"/>
                    <a:pt x="81918" y="9145"/>
                    <a:pt x="82425" y="10531"/>
                  </a:cubicBezTo>
                  <a:cubicBezTo>
                    <a:pt x="83779" y="16905"/>
                    <a:pt x="84795" y="18290"/>
                    <a:pt x="86149" y="24387"/>
                  </a:cubicBezTo>
                  <a:cubicBezTo>
                    <a:pt x="87080" y="29099"/>
                    <a:pt x="87080" y="33810"/>
                    <a:pt x="88942" y="33810"/>
                  </a:cubicBezTo>
                  <a:cubicBezTo>
                    <a:pt x="89449" y="33810"/>
                    <a:pt x="89449" y="32147"/>
                    <a:pt x="90380" y="30762"/>
                  </a:cubicBezTo>
                  <a:cubicBezTo>
                    <a:pt x="92242" y="26050"/>
                    <a:pt x="93173" y="18290"/>
                    <a:pt x="96050" y="18290"/>
                  </a:cubicBezTo>
                  <a:cubicBezTo>
                    <a:pt x="97912" y="18290"/>
                    <a:pt x="98843" y="21339"/>
                    <a:pt x="100197" y="27436"/>
                  </a:cubicBezTo>
                  <a:cubicBezTo>
                    <a:pt x="100705" y="29099"/>
                    <a:pt x="101212" y="30762"/>
                    <a:pt x="101212" y="32147"/>
                  </a:cubicBezTo>
                  <a:cubicBezTo>
                    <a:pt x="101212" y="49053"/>
                    <a:pt x="101212" y="49053"/>
                    <a:pt x="101212" y="49053"/>
                  </a:cubicBezTo>
                  <a:cubicBezTo>
                    <a:pt x="102143" y="49053"/>
                    <a:pt x="102143" y="49053"/>
                    <a:pt x="102143" y="49053"/>
                  </a:cubicBezTo>
                  <a:cubicBezTo>
                    <a:pt x="103074" y="44341"/>
                    <a:pt x="103074" y="39907"/>
                    <a:pt x="103497" y="35196"/>
                  </a:cubicBezTo>
                  <a:cubicBezTo>
                    <a:pt x="104005" y="29099"/>
                    <a:pt x="104936" y="24387"/>
                    <a:pt x="106798" y="24387"/>
                  </a:cubicBezTo>
                  <a:cubicBezTo>
                    <a:pt x="108236" y="24387"/>
                    <a:pt x="109167" y="26050"/>
                    <a:pt x="110521" y="26050"/>
                  </a:cubicBezTo>
                  <a:cubicBezTo>
                    <a:pt x="111452" y="26050"/>
                    <a:pt x="112468" y="26050"/>
                    <a:pt x="112891" y="27436"/>
                  </a:cubicBezTo>
                  <a:cubicBezTo>
                    <a:pt x="114330" y="29099"/>
                    <a:pt x="113822" y="33810"/>
                    <a:pt x="113822" y="38244"/>
                  </a:cubicBezTo>
                  <a:cubicBezTo>
                    <a:pt x="114330" y="42956"/>
                    <a:pt x="114753" y="44341"/>
                    <a:pt x="114753" y="49053"/>
                  </a:cubicBezTo>
                  <a:cubicBezTo>
                    <a:pt x="114753" y="52101"/>
                    <a:pt x="113822" y="53764"/>
                    <a:pt x="113822" y="58198"/>
                  </a:cubicBezTo>
                  <a:cubicBezTo>
                    <a:pt x="113822" y="62909"/>
                    <a:pt x="115260" y="64295"/>
                    <a:pt x="116614" y="67621"/>
                  </a:cubicBezTo>
                  <a:cubicBezTo>
                    <a:pt x="117545" y="67621"/>
                    <a:pt x="117545" y="67621"/>
                    <a:pt x="117545" y="67621"/>
                  </a:cubicBezTo>
                  <a:cubicBezTo>
                    <a:pt x="117545" y="62909"/>
                    <a:pt x="118053" y="58198"/>
                    <a:pt x="119492" y="56812"/>
                  </a:cubicBezTo>
                  <a:cubicBezTo>
                    <a:pt x="119492" y="59861"/>
                    <a:pt x="119915" y="61247"/>
                    <a:pt x="119915" y="62909"/>
                  </a:cubicBezTo>
                  <a:cubicBezTo>
                    <a:pt x="119915" y="67621"/>
                    <a:pt x="119915" y="69006"/>
                    <a:pt x="119492" y="73718"/>
                  </a:cubicBezTo>
                  <a:cubicBezTo>
                    <a:pt x="119492" y="76766"/>
                    <a:pt x="118053" y="76766"/>
                    <a:pt x="117122" y="76766"/>
                  </a:cubicBezTo>
                  <a:cubicBezTo>
                    <a:pt x="115684" y="78152"/>
                    <a:pt x="115260" y="79815"/>
                    <a:pt x="113822" y="79815"/>
                  </a:cubicBezTo>
                  <a:cubicBezTo>
                    <a:pt x="111960" y="79815"/>
                    <a:pt x="111452" y="73718"/>
                    <a:pt x="109590" y="73718"/>
                  </a:cubicBezTo>
                  <a:cubicBezTo>
                    <a:pt x="108236" y="73718"/>
                    <a:pt x="107306" y="75103"/>
                    <a:pt x="105867" y="75103"/>
                  </a:cubicBezTo>
                  <a:cubicBezTo>
                    <a:pt x="104005" y="75103"/>
                    <a:pt x="104005" y="75103"/>
                    <a:pt x="104005" y="75103"/>
                  </a:cubicBezTo>
                  <a:cubicBezTo>
                    <a:pt x="103497" y="76766"/>
                    <a:pt x="103497" y="76766"/>
                    <a:pt x="103497" y="76766"/>
                  </a:cubicBezTo>
                  <a:cubicBezTo>
                    <a:pt x="105867" y="82863"/>
                    <a:pt x="109167" y="76766"/>
                    <a:pt x="110521" y="85912"/>
                  </a:cubicBezTo>
                  <a:cubicBezTo>
                    <a:pt x="109590" y="87575"/>
                    <a:pt x="109167" y="90623"/>
                    <a:pt x="108236" y="90623"/>
                  </a:cubicBezTo>
                  <a:cubicBezTo>
                    <a:pt x="106290" y="90623"/>
                    <a:pt x="105359" y="84249"/>
                    <a:pt x="103497" y="84249"/>
                  </a:cubicBezTo>
                  <a:cubicBezTo>
                    <a:pt x="99774" y="84249"/>
                    <a:pt x="99774" y="84249"/>
                    <a:pt x="99774" y="84249"/>
                  </a:cubicBezTo>
                  <a:cubicBezTo>
                    <a:pt x="99266" y="84249"/>
                    <a:pt x="99266" y="84249"/>
                    <a:pt x="98843" y="85912"/>
                  </a:cubicBezTo>
                  <a:close/>
                  <a:moveTo>
                    <a:pt x="116191" y="4434"/>
                  </a:moveTo>
                  <a:lnTo>
                    <a:pt x="116191" y="4434"/>
                  </a:lnTo>
                  <a:cubicBezTo>
                    <a:pt x="114753" y="4434"/>
                    <a:pt x="113399" y="7482"/>
                    <a:pt x="113399" y="12193"/>
                  </a:cubicBezTo>
                  <a:cubicBezTo>
                    <a:pt x="113399" y="16905"/>
                    <a:pt x="114330" y="23002"/>
                    <a:pt x="115684" y="23002"/>
                  </a:cubicBezTo>
                  <a:cubicBezTo>
                    <a:pt x="117545" y="23002"/>
                    <a:pt x="117545" y="15242"/>
                    <a:pt x="117545" y="9145"/>
                  </a:cubicBezTo>
                  <a:cubicBezTo>
                    <a:pt x="117545" y="6096"/>
                    <a:pt x="116614" y="4434"/>
                    <a:pt x="116191" y="4434"/>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69" name="Shape 3269"/>
            <p:cNvSpPr/>
            <p:nvPr/>
          </p:nvSpPr>
          <p:spPr>
            <a:xfrm>
              <a:off x="19696417" y="4738689"/>
              <a:ext cx="190488" cy="123824"/>
            </a:xfrm>
            <a:custGeom>
              <a:avLst/>
              <a:gdLst/>
              <a:ahLst/>
              <a:cxnLst/>
              <a:rect l="0" t="0" r="0" b="0"/>
              <a:pathLst>
                <a:path w="120000" h="120000" extrusionOk="0">
                  <a:moveTo>
                    <a:pt x="1366" y="7674"/>
                  </a:moveTo>
                  <a:lnTo>
                    <a:pt x="1366" y="7674"/>
                  </a:lnTo>
                  <a:cubicBezTo>
                    <a:pt x="1366" y="7674"/>
                    <a:pt x="0" y="7674"/>
                    <a:pt x="0" y="9418"/>
                  </a:cubicBezTo>
                  <a:cubicBezTo>
                    <a:pt x="0" y="13255"/>
                    <a:pt x="3870" y="15348"/>
                    <a:pt x="5009" y="19186"/>
                  </a:cubicBezTo>
                  <a:cubicBezTo>
                    <a:pt x="6375" y="21279"/>
                    <a:pt x="6375" y="23023"/>
                    <a:pt x="7514" y="26860"/>
                  </a:cubicBezTo>
                  <a:cubicBezTo>
                    <a:pt x="10018" y="34534"/>
                    <a:pt x="8880" y="44302"/>
                    <a:pt x="13889" y="50232"/>
                  </a:cubicBezTo>
                  <a:cubicBezTo>
                    <a:pt x="15256" y="50232"/>
                    <a:pt x="16394" y="50232"/>
                    <a:pt x="18899" y="50232"/>
                  </a:cubicBezTo>
                  <a:cubicBezTo>
                    <a:pt x="23908" y="51976"/>
                    <a:pt x="27779" y="55813"/>
                    <a:pt x="34155" y="55813"/>
                  </a:cubicBezTo>
                  <a:cubicBezTo>
                    <a:pt x="40303" y="57906"/>
                    <a:pt x="45540" y="57906"/>
                    <a:pt x="51688" y="63488"/>
                  </a:cubicBezTo>
                  <a:cubicBezTo>
                    <a:pt x="55559" y="67674"/>
                    <a:pt x="55559" y="75348"/>
                    <a:pt x="60569" y="80930"/>
                  </a:cubicBezTo>
                  <a:cubicBezTo>
                    <a:pt x="64440" y="84767"/>
                    <a:pt x="68083" y="86860"/>
                    <a:pt x="68083" y="94534"/>
                  </a:cubicBezTo>
                  <a:cubicBezTo>
                    <a:pt x="68083" y="102209"/>
                    <a:pt x="63074" y="106046"/>
                    <a:pt x="63074" y="115813"/>
                  </a:cubicBezTo>
                  <a:cubicBezTo>
                    <a:pt x="63074" y="119651"/>
                    <a:pt x="63074" y="119651"/>
                    <a:pt x="63074" y="119651"/>
                  </a:cubicBezTo>
                  <a:cubicBezTo>
                    <a:pt x="66944" y="119651"/>
                    <a:pt x="66944" y="119651"/>
                    <a:pt x="66944" y="119651"/>
                  </a:cubicBezTo>
                  <a:cubicBezTo>
                    <a:pt x="70588" y="119651"/>
                    <a:pt x="74459" y="115813"/>
                    <a:pt x="74459" y="109883"/>
                  </a:cubicBezTo>
                  <a:cubicBezTo>
                    <a:pt x="74459" y="104302"/>
                    <a:pt x="73092" y="98372"/>
                    <a:pt x="76963" y="94534"/>
                  </a:cubicBezTo>
                  <a:cubicBezTo>
                    <a:pt x="83339" y="86860"/>
                    <a:pt x="84478" y="77093"/>
                    <a:pt x="93358" y="75348"/>
                  </a:cubicBezTo>
                  <a:cubicBezTo>
                    <a:pt x="95863" y="73255"/>
                    <a:pt x="98368" y="75348"/>
                    <a:pt x="100872" y="73255"/>
                  </a:cubicBezTo>
                  <a:cubicBezTo>
                    <a:pt x="102239" y="73255"/>
                    <a:pt x="102239" y="69418"/>
                    <a:pt x="104743" y="67674"/>
                  </a:cubicBezTo>
                  <a:cubicBezTo>
                    <a:pt x="108614" y="63488"/>
                    <a:pt x="111119" y="65581"/>
                    <a:pt x="114762" y="61744"/>
                  </a:cubicBezTo>
                  <a:cubicBezTo>
                    <a:pt x="119772" y="57906"/>
                    <a:pt x="118633" y="50232"/>
                    <a:pt x="118633" y="42558"/>
                  </a:cubicBezTo>
                  <a:cubicBezTo>
                    <a:pt x="118633" y="30697"/>
                    <a:pt x="111119" y="30697"/>
                    <a:pt x="106110" y="21279"/>
                  </a:cubicBezTo>
                  <a:cubicBezTo>
                    <a:pt x="100872" y="11511"/>
                    <a:pt x="97229" y="3837"/>
                    <a:pt x="88349" y="3837"/>
                  </a:cubicBezTo>
                  <a:cubicBezTo>
                    <a:pt x="79468" y="3837"/>
                    <a:pt x="79468" y="3837"/>
                    <a:pt x="79468" y="3837"/>
                  </a:cubicBezTo>
                  <a:cubicBezTo>
                    <a:pt x="75825" y="3837"/>
                    <a:pt x="74459" y="0"/>
                    <a:pt x="70588" y="0"/>
                  </a:cubicBezTo>
                  <a:cubicBezTo>
                    <a:pt x="68083" y="0"/>
                    <a:pt x="68083" y="3837"/>
                    <a:pt x="65578" y="5581"/>
                  </a:cubicBezTo>
                  <a:cubicBezTo>
                    <a:pt x="63074" y="7674"/>
                    <a:pt x="61935" y="9418"/>
                    <a:pt x="58064" y="11511"/>
                  </a:cubicBezTo>
                  <a:cubicBezTo>
                    <a:pt x="51688" y="17093"/>
                    <a:pt x="48045" y="13255"/>
                    <a:pt x="41669" y="13255"/>
                  </a:cubicBezTo>
                  <a:cubicBezTo>
                    <a:pt x="37798" y="13255"/>
                    <a:pt x="35294" y="13255"/>
                    <a:pt x="30284" y="13255"/>
                  </a:cubicBezTo>
                  <a:cubicBezTo>
                    <a:pt x="18899" y="13255"/>
                    <a:pt x="18899" y="13255"/>
                    <a:pt x="18899" y="13255"/>
                  </a:cubicBezTo>
                  <a:cubicBezTo>
                    <a:pt x="17760" y="13255"/>
                    <a:pt x="16394" y="9418"/>
                    <a:pt x="13889" y="9418"/>
                  </a:cubicBezTo>
                  <a:cubicBezTo>
                    <a:pt x="10018" y="7674"/>
                    <a:pt x="6375" y="7674"/>
                    <a:pt x="1366" y="7674"/>
                  </a:cubicBezTo>
                  <a:close/>
                  <a:moveTo>
                    <a:pt x="98368" y="98372"/>
                  </a:moveTo>
                  <a:lnTo>
                    <a:pt x="98368" y="98372"/>
                  </a:lnTo>
                  <a:cubicBezTo>
                    <a:pt x="100872" y="94534"/>
                    <a:pt x="103377" y="88953"/>
                    <a:pt x="107248" y="90697"/>
                  </a:cubicBezTo>
                  <a:cubicBezTo>
                    <a:pt x="108614" y="90697"/>
                    <a:pt x="108614" y="92790"/>
                    <a:pt x="109753" y="92790"/>
                  </a:cubicBezTo>
                  <a:cubicBezTo>
                    <a:pt x="111119" y="96627"/>
                    <a:pt x="112258" y="100465"/>
                    <a:pt x="112258" y="104302"/>
                  </a:cubicBezTo>
                  <a:cubicBezTo>
                    <a:pt x="112258" y="106046"/>
                    <a:pt x="112258" y="108139"/>
                    <a:pt x="111119" y="108139"/>
                  </a:cubicBezTo>
                  <a:cubicBezTo>
                    <a:pt x="106110" y="106046"/>
                    <a:pt x="102239" y="106046"/>
                    <a:pt x="98368" y="98372"/>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70" name="Shape 3270"/>
            <p:cNvSpPr/>
            <p:nvPr/>
          </p:nvSpPr>
          <p:spPr>
            <a:xfrm>
              <a:off x="19132892" y="4541839"/>
              <a:ext cx="731789" cy="300036"/>
            </a:xfrm>
            <a:custGeom>
              <a:avLst/>
              <a:gdLst/>
              <a:ahLst/>
              <a:cxnLst/>
              <a:rect l="0" t="0" r="0" b="0"/>
              <a:pathLst>
                <a:path w="120000" h="120000" extrusionOk="0">
                  <a:moveTo>
                    <a:pt x="116343" y="7932"/>
                  </a:moveTo>
                  <a:lnTo>
                    <a:pt x="116343" y="7932"/>
                  </a:lnTo>
                  <a:cubicBezTo>
                    <a:pt x="117641" y="7932"/>
                    <a:pt x="118289" y="10384"/>
                    <a:pt x="119646" y="10384"/>
                  </a:cubicBezTo>
                  <a:cubicBezTo>
                    <a:pt x="119941" y="9519"/>
                    <a:pt x="119941" y="9519"/>
                    <a:pt x="119941" y="8653"/>
                  </a:cubicBezTo>
                  <a:cubicBezTo>
                    <a:pt x="119941" y="3894"/>
                    <a:pt x="117641" y="3173"/>
                    <a:pt x="115695" y="3173"/>
                  </a:cubicBezTo>
                  <a:cubicBezTo>
                    <a:pt x="110800" y="3173"/>
                    <a:pt x="110152" y="7932"/>
                    <a:pt x="116343" y="7932"/>
                  </a:cubicBezTo>
                  <a:close/>
                  <a:moveTo>
                    <a:pt x="87921" y="18317"/>
                  </a:moveTo>
                  <a:lnTo>
                    <a:pt x="87921" y="18317"/>
                  </a:lnTo>
                  <a:cubicBezTo>
                    <a:pt x="88570" y="21490"/>
                    <a:pt x="89218" y="22355"/>
                    <a:pt x="89867" y="25528"/>
                  </a:cubicBezTo>
                  <a:cubicBezTo>
                    <a:pt x="90869" y="25528"/>
                    <a:pt x="90869" y="25528"/>
                    <a:pt x="90869" y="25528"/>
                  </a:cubicBezTo>
                  <a:cubicBezTo>
                    <a:pt x="90869" y="19182"/>
                    <a:pt x="90869" y="19182"/>
                    <a:pt x="90869" y="19182"/>
                  </a:cubicBezTo>
                  <a:cubicBezTo>
                    <a:pt x="90515" y="18317"/>
                    <a:pt x="90515" y="16730"/>
                    <a:pt x="89867" y="16730"/>
                  </a:cubicBezTo>
                  <a:cubicBezTo>
                    <a:pt x="88923" y="16730"/>
                    <a:pt x="88570" y="17451"/>
                    <a:pt x="87921" y="18317"/>
                  </a:cubicBezTo>
                  <a:close/>
                  <a:moveTo>
                    <a:pt x="24825" y="721"/>
                  </a:moveTo>
                  <a:lnTo>
                    <a:pt x="24825" y="721"/>
                  </a:lnTo>
                  <a:cubicBezTo>
                    <a:pt x="25828" y="1586"/>
                    <a:pt x="26830" y="1586"/>
                    <a:pt x="27773" y="1586"/>
                  </a:cubicBezTo>
                  <a:cubicBezTo>
                    <a:pt x="28776" y="1586"/>
                    <a:pt x="29071" y="0"/>
                    <a:pt x="29778" y="0"/>
                  </a:cubicBezTo>
                  <a:cubicBezTo>
                    <a:pt x="30722" y="0"/>
                    <a:pt x="30722" y="3173"/>
                    <a:pt x="31724" y="4759"/>
                  </a:cubicBezTo>
                  <a:cubicBezTo>
                    <a:pt x="33022" y="7067"/>
                    <a:pt x="34319" y="6346"/>
                    <a:pt x="35970" y="6346"/>
                  </a:cubicBezTo>
                  <a:cubicBezTo>
                    <a:pt x="38565" y="6346"/>
                    <a:pt x="40216" y="4759"/>
                    <a:pt x="42810" y="4759"/>
                  </a:cubicBezTo>
                  <a:cubicBezTo>
                    <a:pt x="43813" y="4759"/>
                    <a:pt x="44461" y="6346"/>
                    <a:pt x="45464" y="7067"/>
                  </a:cubicBezTo>
                  <a:cubicBezTo>
                    <a:pt x="46113" y="7067"/>
                    <a:pt x="46761" y="7067"/>
                    <a:pt x="47056" y="8653"/>
                  </a:cubicBezTo>
                  <a:cubicBezTo>
                    <a:pt x="47764" y="10384"/>
                    <a:pt x="47764" y="13557"/>
                    <a:pt x="49061" y="13557"/>
                  </a:cubicBezTo>
                  <a:cubicBezTo>
                    <a:pt x="50004" y="13557"/>
                    <a:pt x="50004" y="11105"/>
                    <a:pt x="50653" y="9519"/>
                  </a:cubicBezTo>
                  <a:cubicBezTo>
                    <a:pt x="51302" y="7932"/>
                    <a:pt x="51950" y="7067"/>
                    <a:pt x="52953" y="7067"/>
                  </a:cubicBezTo>
                  <a:cubicBezTo>
                    <a:pt x="54899" y="7067"/>
                    <a:pt x="54899" y="7067"/>
                    <a:pt x="54899" y="7067"/>
                  </a:cubicBezTo>
                  <a:cubicBezTo>
                    <a:pt x="56196" y="7067"/>
                    <a:pt x="56904" y="6346"/>
                    <a:pt x="58201" y="6346"/>
                  </a:cubicBezTo>
                  <a:cubicBezTo>
                    <a:pt x="60147" y="6346"/>
                    <a:pt x="60147" y="6346"/>
                    <a:pt x="60147" y="6346"/>
                  </a:cubicBezTo>
                  <a:cubicBezTo>
                    <a:pt x="61149" y="6346"/>
                    <a:pt x="61444" y="7067"/>
                    <a:pt x="62447" y="7067"/>
                  </a:cubicBezTo>
                  <a:cubicBezTo>
                    <a:pt x="68638" y="7067"/>
                    <a:pt x="68638" y="7067"/>
                    <a:pt x="68638" y="7067"/>
                  </a:cubicBezTo>
                  <a:cubicBezTo>
                    <a:pt x="69641" y="7067"/>
                    <a:pt x="69936" y="7932"/>
                    <a:pt x="70938" y="7932"/>
                  </a:cubicBezTo>
                  <a:cubicBezTo>
                    <a:pt x="72589" y="7932"/>
                    <a:pt x="73238" y="7932"/>
                    <a:pt x="74830" y="7932"/>
                  </a:cubicBezTo>
                  <a:cubicBezTo>
                    <a:pt x="76481" y="6346"/>
                    <a:pt x="77484" y="4759"/>
                    <a:pt x="79429" y="4759"/>
                  </a:cubicBezTo>
                  <a:cubicBezTo>
                    <a:pt x="80727" y="4759"/>
                    <a:pt x="81375" y="7067"/>
                    <a:pt x="82378" y="8653"/>
                  </a:cubicBezTo>
                  <a:cubicBezTo>
                    <a:pt x="84324" y="12692"/>
                    <a:pt x="83675" y="11105"/>
                    <a:pt x="81375" y="14278"/>
                  </a:cubicBezTo>
                  <a:cubicBezTo>
                    <a:pt x="80078" y="15144"/>
                    <a:pt x="79429" y="15865"/>
                    <a:pt x="78132" y="15865"/>
                  </a:cubicBezTo>
                  <a:cubicBezTo>
                    <a:pt x="78132" y="18317"/>
                    <a:pt x="78427" y="21490"/>
                    <a:pt x="77778" y="21490"/>
                  </a:cubicBezTo>
                  <a:cubicBezTo>
                    <a:pt x="76127" y="21490"/>
                    <a:pt x="75184" y="19903"/>
                    <a:pt x="73533" y="19903"/>
                  </a:cubicBezTo>
                  <a:cubicBezTo>
                    <a:pt x="72589" y="19903"/>
                    <a:pt x="71587" y="21490"/>
                    <a:pt x="71233" y="24663"/>
                  </a:cubicBezTo>
                  <a:cubicBezTo>
                    <a:pt x="69287" y="24663"/>
                    <a:pt x="69287" y="24663"/>
                    <a:pt x="69287" y="24663"/>
                  </a:cubicBezTo>
                  <a:cubicBezTo>
                    <a:pt x="69287" y="25528"/>
                    <a:pt x="69287" y="26250"/>
                    <a:pt x="69287" y="27836"/>
                  </a:cubicBezTo>
                  <a:cubicBezTo>
                    <a:pt x="62447" y="27836"/>
                    <a:pt x="62447" y="27836"/>
                    <a:pt x="62447" y="27836"/>
                  </a:cubicBezTo>
                  <a:cubicBezTo>
                    <a:pt x="61798" y="27836"/>
                    <a:pt x="61149" y="27115"/>
                    <a:pt x="60442" y="26250"/>
                  </a:cubicBezTo>
                  <a:cubicBezTo>
                    <a:pt x="56904" y="24663"/>
                    <a:pt x="54899" y="23942"/>
                    <a:pt x="51656" y="23942"/>
                  </a:cubicBezTo>
                  <a:cubicBezTo>
                    <a:pt x="50004" y="23942"/>
                    <a:pt x="48707" y="23942"/>
                    <a:pt x="48058" y="27115"/>
                  </a:cubicBezTo>
                  <a:cubicBezTo>
                    <a:pt x="48058" y="28701"/>
                    <a:pt x="48058" y="29567"/>
                    <a:pt x="47410" y="30288"/>
                  </a:cubicBezTo>
                  <a:cubicBezTo>
                    <a:pt x="45759" y="33461"/>
                    <a:pt x="44756" y="35048"/>
                    <a:pt x="43813" y="39086"/>
                  </a:cubicBezTo>
                  <a:cubicBezTo>
                    <a:pt x="45110" y="41538"/>
                    <a:pt x="46113" y="40673"/>
                    <a:pt x="47410" y="43125"/>
                  </a:cubicBezTo>
                  <a:cubicBezTo>
                    <a:pt x="48058" y="44711"/>
                    <a:pt x="48707" y="45432"/>
                    <a:pt x="49061" y="47019"/>
                  </a:cubicBezTo>
                  <a:cubicBezTo>
                    <a:pt x="49710" y="47884"/>
                    <a:pt x="49710" y="49471"/>
                    <a:pt x="50004" y="49471"/>
                  </a:cubicBezTo>
                  <a:cubicBezTo>
                    <a:pt x="51656" y="51057"/>
                    <a:pt x="52304" y="50336"/>
                    <a:pt x="53955" y="51057"/>
                  </a:cubicBezTo>
                  <a:cubicBezTo>
                    <a:pt x="55606" y="51923"/>
                    <a:pt x="56196" y="54230"/>
                    <a:pt x="57847" y="55096"/>
                  </a:cubicBezTo>
                  <a:cubicBezTo>
                    <a:pt x="58850" y="56682"/>
                    <a:pt x="59793" y="56682"/>
                    <a:pt x="60796" y="57548"/>
                  </a:cubicBezTo>
                  <a:cubicBezTo>
                    <a:pt x="62093" y="58269"/>
                    <a:pt x="62447" y="60721"/>
                    <a:pt x="63744" y="60721"/>
                  </a:cubicBezTo>
                  <a:cubicBezTo>
                    <a:pt x="65041" y="60721"/>
                    <a:pt x="65395" y="58269"/>
                    <a:pt x="66692" y="57548"/>
                  </a:cubicBezTo>
                  <a:cubicBezTo>
                    <a:pt x="67636" y="56682"/>
                    <a:pt x="68638" y="56682"/>
                    <a:pt x="69936" y="56682"/>
                  </a:cubicBezTo>
                  <a:cubicBezTo>
                    <a:pt x="72589" y="56682"/>
                    <a:pt x="74181" y="55817"/>
                    <a:pt x="76835" y="55817"/>
                  </a:cubicBezTo>
                  <a:cubicBezTo>
                    <a:pt x="78427" y="55817"/>
                    <a:pt x="79076" y="51923"/>
                    <a:pt x="81081" y="51923"/>
                  </a:cubicBezTo>
                  <a:cubicBezTo>
                    <a:pt x="82378" y="51923"/>
                    <a:pt x="82673" y="55817"/>
                    <a:pt x="83675" y="55817"/>
                  </a:cubicBezTo>
                  <a:cubicBezTo>
                    <a:pt x="87567" y="55817"/>
                    <a:pt x="87567" y="55817"/>
                    <a:pt x="87567" y="55817"/>
                  </a:cubicBezTo>
                  <a:cubicBezTo>
                    <a:pt x="88570" y="55817"/>
                    <a:pt x="88923" y="58269"/>
                    <a:pt x="89572" y="59855"/>
                  </a:cubicBezTo>
                  <a:cubicBezTo>
                    <a:pt x="90515" y="62307"/>
                    <a:pt x="91813" y="63894"/>
                    <a:pt x="91813" y="67067"/>
                  </a:cubicBezTo>
                  <a:cubicBezTo>
                    <a:pt x="91813" y="68653"/>
                    <a:pt x="91813" y="69519"/>
                    <a:pt x="91813" y="70240"/>
                  </a:cubicBezTo>
                  <a:cubicBezTo>
                    <a:pt x="91813" y="73413"/>
                    <a:pt x="92520" y="74278"/>
                    <a:pt x="92520" y="77451"/>
                  </a:cubicBezTo>
                  <a:cubicBezTo>
                    <a:pt x="92520" y="79903"/>
                    <a:pt x="91813" y="81490"/>
                    <a:pt x="91164" y="83076"/>
                  </a:cubicBezTo>
                  <a:cubicBezTo>
                    <a:pt x="89572" y="87836"/>
                    <a:pt x="88923" y="91009"/>
                    <a:pt x="88923" y="97500"/>
                  </a:cubicBezTo>
                  <a:cubicBezTo>
                    <a:pt x="88923" y="101394"/>
                    <a:pt x="90869" y="107019"/>
                    <a:pt x="91813" y="110192"/>
                  </a:cubicBezTo>
                  <a:cubicBezTo>
                    <a:pt x="91813" y="110192"/>
                    <a:pt x="97061" y="119855"/>
                    <a:pt x="95115" y="119855"/>
                  </a:cubicBezTo>
                  <a:cubicBezTo>
                    <a:pt x="93464" y="119855"/>
                    <a:pt x="92520" y="119855"/>
                    <a:pt x="90869" y="118990"/>
                  </a:cubicBezTo>
                  <a:cubicBezTo>
                    <a:pt x="90221" y="118990"/>
                    <a:pt x="90869" y="116682"/>
                    <a:pt x="90221" y="115096"/>
                  </a:cubicBezTo>
                  <a:cubicBezTo>
                    <a:pt x="89572" y="113365"/>
                    <a:pt x="88570" y="112644"/>
                    <a:pt x="87567" y="112644"/>
                  </a:cubicBezTo>
                  <a:cubicBezTo>
                    <a:pt x="86624" y="112644"/>
                    <a:pt x="86270" y="114230"/>
                    <a:pt x="85621" y="114230"/>
                  </a:cubicBezTo>
                  <a:cubicBezTo>
                    <a:pt x="83321" y="114230"/>
                    <a:pt x="83321" y="114230"/>
                    <a:pt x="83321" y="114230"/>
                  </a:cubicBezTo>
                  <a:cubicBezTo>
                    <a:pt x="83027" y="114230"/>
                    <a:pt x="82673" y="113365"/>
                    <a:pt x="82024" y="113365"/>
                  </a:cubicBezTo>
                  <a:cubicBezTo>
                    <a:pt x="80078" y="107884"/>
                    <a:pt x="77778" y="107884"/>
                    <a:pt x="74830" y="106298"/>
                  </a:cubicBezTo>
                  <a:cubicBezTo>
                    <a:pt x="73533" y="106298"/>
                    <a:pt x="72884" y="103846"/>
                    <a:pt x="71882" y="102980"/>
                  </a:cubicBezTo>
                  <a:cubicBezTo>
                    <a:pt x="69641" y="102259"/>
                    <a:pt x="68285" y="99807"/>
                    <a:pt x="66044" y="98221"/>
                  </a:cubicBezTo>
                  <a:cubicBezTo>
                    <a:pt x="65395" y="98221"/>
                    <a:pt x="65395" y="96634"/>
                    <a:pt x="65041" y="95913"/>
                  </a:cubicBezTo>
                  <a:cubicBezTo>
                    <a:pt x="63744" y="93461"/>
                    <a:pt x="62742" y="91875"/>
                    <a:pt x="61149" y="91875"/>
                  </a:cubicBezTo>
                  <a:cubicBezTo>
                    <a:pt x="59793" y="91875"/>
                    <a:pt x="58850" y="93461"/>
                    <a:pt x="57552" y="93461"/>
                  </a:cubicBezTo>
                  <a:cubicBezTo>
                    <a:pt x="55606" y="94182"/>
                    <a:pt x="54250" y="95048"/>
                    <a:pt x="53307" y="99086"/>
                  </a:cubicBezTo>
                  <a:cubicBezTo>
                    <a:pt x="51007" y="99086"/>
                    <a:pt x="51007" y="99086"/>
                    <a:pt x="51007" y="99086"/>
                  </a:cubicBezTo>
                  <a:cubicBezTo>
                    <a:pt x="50004" y="99086"/>
                    <a:pt x="49356" y="100673"/>
                    <a:pt x="48058" y="100673"/>
                  </a:cubicBezTo>
                  <a:cubicBezTo>
                    <a:pt x="46113" y="100673"/>
                    <a:pt x="45110" y="99086"/>
                    <a:pt x="43164" y="98221"/>
                  </a:cubicBezTo>
                  <a:cubicBezTo>
                    <a:pt x="41513" y="97500"/>
                    <a:pt x="40511" y="98221"/>
                    <a:pt x="39213" y="96634"/>
                  </a:cubicBezTo>
                  <a:cubicBezTo>
                    <a:pt x="38270" y="95048"/>
                    <a:pt x="37621" y="94182"/>
                    <a:pt x="36619" y="94182"/>
                  </a:cubicBezTo>
                  <a:cubicBezTo>
                    <a:pt x="34319" y="94182"/>
                    <a:pt x="34319" y="94182"/>
                    <a:pt x="34319" y="94182"/>
                  </a:cubicBezTo>
                  <a:cubicBezTo>
                    <a:pt x="32668" y="94182"/>
                    <a:pt x="32078" y="92596"/>
                    <a:pt x="30722" y="92596"/>
                  </a:cubicBezTo>
                  <a:cubicBezTo>
                    <a:pt x="30427" y="92596"/>
                    <a:pt x="30073" y="93461"/>
                    <a:pt x="29778" y="93461"/>
                  </a:cubicBezTo>
                  <a:cubicBezTo>
                    <a:pt x="28776" y="93461"/>
                    <a:pt x="28127" y="91009"/>
                    <a:pt x="26830" y="91009"/>
                  </a:cubicBezTo>
                  <a:cubicBezTo>
                    <a:pt x="26476" y="91009"/>
                    <a:pt x="26476" y="91875"/>
                    <a:pt x="25828" y="92596"/>
                  </a:cubicBezTo>
                  <a:cubicBezTo>
                    <a:pt x="24825" y="93461"/>
                    <a:pt x="23882" y="94182"/>
                    <a:pt x="23882" y="96634"/>
                  </a:cubicBezTo>
                  <a:cubicBezTo>
                    <a:pt x="22879" y="96634"/>
                    <a:pt x="22879" y="96634"/>
                    <a:pt x="22879" y="96634"/>
                  </a:cubicBezTo>
                  <a:cubicBezTo>
                    <a:pt x="21936" y="96634"/>
                    <a:pt x="21582" y="94182"/>
                    <a:pt x="20285" y="94182"/>
                  </a:cubicBezTo>
                  <a:cubicBezTo>
                    <a:pt x="19931" y="94182"/>
                    <a:pt x="19931" y="94182"/>
                    <a:pt x="19282" y="94182"/>
                  </a:cubicBezTo>
                  <a:cubicBezTo>
                    <a:pt x="17690" y="94182"/>
                    <a:pt x="16687" y="91009"/>
                    <a:pt x="15036" y="91009"/>
                  </a:cubicBezTo>
                  <a:cubicBezTo>
                    <a:pt x="13090" y="91009"/>
                    <a:pt x="12088" y="91009"/>
                    <a:pt x="10496" y="91009"/>
                  </a:cubicBezTo>
                  <a:cubicBezTo>
                    <a:pt x="9140" y="91009"/>
                    <a:pt x="8845" y="88701"/>
                    <a:pt x="7547" y="87836"/>
                  </a:cubicBezTo>
                  <a:cubicBezTo>
                    <a:pt x="7547" y="88701"/>
                    <a:pt x="7547" y="90288"/>
                    <a:pt x="7194" y="90288"/>
                  </a:cubicBezTo>
                  <a:cubicBezTo>
                    <a:pt x="4894" y="90288"/>
                    <a:pt x="3597" y="87115"/>
                    <a:pt x="1297" y="85384"/>
                  </a:cubicBezTo>
                  <a:cubicBezTo>
                    <a:pt x="1002" y="85384"/>
                    <a:pt x="707" y="84663"/>
                    <a:pt x="0" y="84663"/>
                  </a:cubicBezTo>
                  <a:lnTo>
                    <a:pt x="0" y="84663"/>
                  </a:lnTo>
                  <a:cubicBezTo>
                    <a:pt x="0" y="81490"/>
                    <a:pt x="707" y="79903"/>
                    <a:pt x="0" y="76730"/>
                  </a:cubicBezTo>
                  <a:lnTo>
                    <a:pt x="0" y="76730"/>
                  </a:lnTo>
                  <a:cubicBezTo>
                    <a:pt x="1002" y="77451"/>
                    <a:pt x="1297" y="79038"/>
                    <a:pt x="2299" y="79038"/>
                  </a:cubicBezTo>
                  <a:cubicBezTo>
                    <a:pt x="4894" y="79038"/>
                    <a:pt x="6250" y="77451"/>
                    <a:pt x="8196" y="73413"/>
                  </a:cubicBezTo>
                  <a:cubicBezTo>
                    <a:pt x="9493" y="71826"/>
                    <a:pt x="9847" y="69519"/>
                    <a:pt x="10791" y="67067"/>
                  </a:cubicBezTo>
                  <a:cubicBezTo>
                    <a:pt x="11439" y="63894"/>
                    <a:pt x="13090" y="63028"/>
                    <a:pt x="13090" y="59134"/>
                  </a:cubicBezTo>
                  <a:cubicBezTo>
                    <a:pt x="13090" y="57548"/>
                    <a:pt x="12442" y="55817"/>
                    <a:pt x="12442" y="53509"/>
                  </a:cubicBezTo>
                  <a:cubicBezTo>
                    <a:pt x="12442" y="36634"/>
                    <a:pt x="12442" y="36634"/>
                    <a:pt x="12442" y="36634"/>
                  </a:cubicBezTo>
                  <a:cubicBezTo>
                    <a:pt x="12442" y="32740"/>
                    <a:pt x="11793" y="31153"/>
                    <a:pt x="11793" y="27115"/>
                  </a:cubicBezTo>
                  <a:cubicBezTo>
                    <a:pt x="11793" y="23076"/>
                    <a:pt x="13385" y="20769"/>
                    <a:pt x="15036" y="20769"/>
                  </a:cubicBezTo>
                  <a:cubicBezTo>
                    <a:pt x="16687" y="20769"/>
                    <a:pt x="17690" y="20769"/>
                    <a:pt x="18987" y="20769"/>
                  </a:cubicBezTo>
                  <a:cubicBezTo>
                    <a:pt x="21582" y="20769"/>
                    <a:pt x="21936" y="13557"/>
                    <a:pt x="22230" y="7067"/>
                  </a:cubicBezTo>
                  <a:cubicBezTo>
                    <a:pt x="22584" y="3894"/>
                    <a:pt x="23882" y="3173"/>
                    <a:pt x="24825" y="721"/>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71" name="Shape 3271"/>
            <p:cNvSpPr/>
            <p:nvPr/>
          </p:nvSpPr>
          <p:spPr>
            <a:xfrm>
              <a:off x="19023360" y="4673601"/>
              <a:ext cx="114293" cy="80962"/>
            </a:xfrm>
            <a:custGeom>
              <a:avLst/>
              <a:gdLst/>
              <a:ahLst/>
              <a:cxnLst/>
              <a:rect l="0" t="0" r="0" b="0"/>
              <a:pathLst>
                <a:path w="120000" h="120000" extrusionOk="0">
                  <a:moveTo>
                    <a:pt x="0" y="57040"/>
                  </a:moveTo>
                  <a:lnTo>
                    <a:pt x="0" y="57040"/>
                  </a:lnTo>
                  <a:cubicBezTo>
                    <a:pt x="8679" y="44663"/>
                    <a:pt x="6415" y="32825"/>
                    <a:pt x="12830" y="20986"/>
                  </a:cubicBezTo>
                  <a:cubicBezTo>
                    <a:pt x="16981" y="11838"/>
                    <a:pt x="25283" y="18295"/>
                    <a:pt x="29433" y="11838"/>
                  </a:cubicBezTo>
                  <a:cubicBezTo>
                    <a:pt x="37735" y="5919"/>
                    <a:pt x="44150" y="0"/>
                    <a:pt x="54716" y="0"/>
                  </a:cubicBezTo>
                  <a:cubicBezTo>
                    <a:pt x="56603" y="3228"/>
                    <a:pt x="58867" y="5919"/>
                    <a:pt x="60754" y="9147"/>
                  </a:cubicBezTo>
                  <a:cubicBezTo>
                    <a:pt x="71320" y="20986"/>
                    <a:pt x="75471" y="26905"/>
                    <a:pt x="86037" y="36053"/>
                  </a:cubicBezTo>
                  <a:cubicBezTo>
                    <a:pt x="94339" y="41973"/>
                    <a:pt x="98490" y="44663"/>
                    <a:pt x="106792" y="53811"/>
                  </a:cubicBezTo>
                  <a:cubicBezTo>
                    <a:pt x="110943" y="57040"/>
                    <a:pt x="115094" y="59730"/>
                    <a:pt x="115094" y="68878"/>
                  </a:cubicBezTo>
                  <a:cubicBezTo>
                    <a:pt x="115094" y="89865"/>
                    <a:pt x="115094" y="89865"/>
                    <a:pt x="115094" y="89865"/>
                  </a:cubicBezTo>
                  <a:lnTo>
                    <a:pt x="115094" y="89865"/>
                  </a:lnTo>
                  <a:cubicBezTo>
                    <a:pt x="119622" y="101704"/>
                    <a:pt x="115094" y="107623"/>
                    <a:pt x="115094" y="119461"/>
                  </a:cubicBezTo>
                  <a:lnTo>
                    <a:pt x="115094" y="119461"/>
                  </a:lnTo>
                  <a:cubicBezTo>
                    <a:pt x="110943" y="119461"/>
                    <a:pt x="106792" y="119461"/>
                    <a:pt x="102641" y="116233"/>
                  </a:cubicBezTo>
                  <a:cubicBezTo>
                    <a:pt x="90188" y="110313"/>
                    <a:pt x="86037" y="107623"/>
                    <a:pt x="73207" y="104394"/>
                  </a:cubicBezTo>
                  <a:cubicBezTo>
                    <a:pt x="58867" y="101704"/>
                    <a:pt x="48301" y="104394"/>
                    <a:pt x="35849" y="92556"/>
                  </a:cubicBezTo>
                  <a:cubicBezTo>
                    <a:pt x="23018" y="77488"/>
                    <a:pt x="14716" y="65650"/>
                    <a:pt x="0" y="5704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72" name="Shape 3272"/>
            <p:cNvSpPr/>
            <p:nvPr/>
          </p:nvSpPr>
          <p:spPr>
            <a:xfrm>
              <a:off x="18812237" y="4486275"/>
              <a:ext cx="473043" cy="254000"/>
            </a:xfrm>
            <a:custGeom>
              <a:avLst/>
              <a:gdLst/>
              <a:ahLst/>
              <a:cxnLst/>
              <a:rect l="0" t="0" r="0" b="0"/>
              <a:pathLst>
                <a:path w="120000" h="120000" extrusionOk="0">
                  <a:moveTo>
                    <a:pt x="119908" y="27404"/>
                  </a:moveTo>
                  <a:lnTo>
                    <a:pt x="119908" y="27404"/>
                  </a:lnTo>
                  <a:cubicBezTo>
                    <a:pt x="118447" y="30297"/>
                    <a:pt x="116438" y="31148"/>
                    <a:pt x="115890" y="34893"/>
                  </a:cubicBezTo>
                  <a:cubicBezTo>
                    <a:pt x="115433" y="42553"/>
                    <a:pt x="114885" y="51063"/>
                    <a:pt x="110867" y="51063"/>
                  </a:cubicBezTo>
                  <a:cubicBezTo>
                    <a:pt x="108858" y="51063"/>
                    <a:pt x="107305" y="51063"/>
                    <a:pt x="104748" y="51063"/>
                  </a:cubicBezTo>
                  <a:cubicBezTo>
                    <a:pt x="102191" y="51063"/>
                    <a:pt x="99726" y="53787"/>
                    <a:pt x="99726" y="58553"/>
                  </a:cubicBezTo>
                  <a:cubicBezTo>
                    <a:pt x="99726" y="63319"/>
                    <a:pt x="100730" y="65191"/>
                    <a:pt x="100730" y="69787"/>
                  </a:cubicBezTo>
                  <a:cubicBezTo>
                    <a:pt x="100730" y="89702"/>
                    <a:pt x="100730" y="89702"/>
                    <a:pt x="100730" y="89702"/>
                  </a:cubicBezTo>
                  <a:cubicBezTo>
                    <a:pt x="100730" y="92425"/>
                    <a:pt x="101735" y="94468"/>
                    <a:pt x="101735" y="96340"/>
                  </a:cubicBezTo>
                  <a:cubicBezTo>
                    <a:pt x="101735" y="100936"/>
                    <a:pt x="99178" y="101957"/>
                    <a:pt x="98173" y="105702"/>
                  </a:cubicBezTo>
                  <a:cubicBezTo>
                    <a:pt x="96712" y="108595"/>
                    <a:pt x="96164" y="111319"/>
                    <a:pt x="94155" y="113191"/>
                  </a:cubicBezTo>
                  <a:cubicBezTo>
                    <a:pt x="91141" y="117957"/>
                    <a:pt x="89041" y="119829"/>
                    <a:pt x="85022" y="119829"/>
                  </a:cubicBezTo>
                  <a:cubicBezTo>
                    <a:pt x="83470" y="119829"/>
                    <a:pt x="83013" y="117957"/>
                    <a:pt x="81461" y="117106"/>
                  </a:cubicBezTo>
                  <a:lnTo>
                    <a:pt x="81461" y="117106"/>
                  </a:lnTo>
                  <a:cubicBezTo>
                    <a:pt x="81461" y="110468"/>
                    <a:pt x="81461" y="110468"/>
                    <a:pt x="81461" y="110468"/>
                  </a:cubicBezTo>
                  <a:cubicBezTo>
                    <a:pt x="81461" y="107574"/>
                    <a:pt x="80456" y="106723"/>
                    <a:pt x="79452" y="105702"/>
                  </a:cubicBezTo>
                  <a:cubicBezTo>
                    <a:pt x="77442" y="102808"/>
                    <a:pt x="76438" y="101957"/>
                    <a:pt x="74429" y="100085"/>
                  </a:cubicBezTo>
                  <a:cubicBezTo>
                    <a:pt x="71872" y="97191"/>
                    <a:pt x="70867" y="95319"/>
                    <a:pt x="68310" y="91574"/>
                  </a:cubicBezTo>
                  <a:cubicBezTo>
                    <a:pt x="67853" y="90553"/>
                    <a:pt x="67305" y="89702"/>
                    <a:pt x="66849" y="88680"/>
                  </a:cubicBezTo>
                  <a:cubicBezTo>
                    <a:pt x="64292" y="88680"/>
                    <a:pt x="62739" y="90553"/>
                    <a:pt x="60730" y="92425"/>
                  </a:cubicBezTo>
                  <a:cubicBezTo>
                    <a:pt x="59726" y="94468"/>
                    <a:pt x="57716" y="92425"/>
                    <a:pt x="56712" y="95319"/>
                  </a:cubicBezTo>
                  <a:cubicBezTo>
                    <a:pt x="55159" y="99063"/>
                    <a:pt x="55707" y="102808"/>
                    <a:pt x="53607" y="106723"/>
                  </a:cubicBezTo>
                  <a:lnTo>
                    <a:pt x="53607" y="106723"/>
                  </a:lnTo>
                  <a:cubicBezTo>
                    <a:pt x="52602" y="105702"/>
                    <a:pt x="51598" y="104680"/>
                    <a:pt x="49589" y="103829"/>
                  </a:cubicBezTo>
                  <a:cubicBezTo>
                    <a:pt x="47031" y="101957"/>
                    <a:pt x="45570" y="103829"/>
                    <a:pt x="42557" y="101957"/>
                  </a:cubicBezTo>
                  <a:cubicBezTo>
                    <a:pt x="40000" y="100085"/>
                    <a:pt x="37990" y="98212"/>
                    <a:pt x="35433" y="98212"/>
                  </a:cubicBezTo>
                  <a:cubicBezTo>
                    <a:pt x="30867" y="98212"/>
                    <a:pt x="30867" y="98212"/>
                    <a:pt x="30867" y="98212"/>
                  </a:cubicBezTo>
                  <a:cubicBezTo>
                    <a:pt x="30410" y="98212"/>
                    <a:pt x="30410" y="99063"/>
                    <a:pt x="29315" y="99063"/>
                  </a:cubicBezTo>
                  <a:cubicBezTo>
                    <a:pt x="28858" y="99063"/>
                    <a:pt x="28310" y="99063"/>
                    <a:pt x="27853" y="99063"/>
                  </a:cubicBezTo>
                  <a:cubicBezTo>
                    <a:pt x="27853" y="87829"/>
                    <a:pt x="21278" y="92425"/>
                    <a:pt x="16712" y="92425"/>
                  </a:cubicBezTo>
                  <a:cubicBezTo>
                    <a:pt x="15159" y="92425"/>
                    <a:pt x="14703" y="94468"/>
                    <a:pt x="13698" y="94468"/>
                  </a:cubicBezTo>
                  <a:cubicBezTo>
                    <a:pt x="11689" y="94468"/>
                    <a:pt x="9132" y="95319"/>
                    <a:pt x="8127" y="91574"/>
                  </a:cubicBezTo>
                  <a:cubicBezTo>
                    <a:pt x="7579" y="87829"/>
                    <a:pt x="7123" y="87829"/>
                    <a:pt x="6118" y="88680"/>
                  </a:cubicBezTo>
                  <a:lnTo>
                    <a:pt x="6118" y="88680"/>
                  </a:lnTo>
                  <a:cubicBezTo>
                    <a:pt x="4566" y="84085"/>
                    <a:pt x="4566" y="81191"/>
                    <a:pt x="3013" y="75574"/>
                  </a:cubicBezTo>
                  <a:cubicBezTo>
                    <a:pt x="2009" y="72680"/>
                    <a:pt x="0" y="71829"/>
                    <a:pt x="0" y="67914"/>
                  </a:cubicBezTo>
                  <a:cubicBezTo>
                    <a:pt x="0" y="65191"/>
                    <a:pt x="0" y="63319"/>
                    <a:pt x="1004" y="61446"/>
                  </a:cubicBezTo>
                  <a:cubicBezTo>
                    <a:pt x="2557" y="55659"/>
                    <a:pt x="6575" y="58553"/>
                    <a:pt x="9132" y="54808"/>
                  </a:cubicBezTo>
                  <a:cubicBezTo>
                    <a:pt x="11141" y="51914"/>
                    <a:pt x="11141" y="49191"/>
                    <a:pt x="11141" y="44425"/>
                  </a:cubicBezTo>
                  <a:cubicBezTo>
                    <a:pt x="11141" y="38808"/>
                    <a:pt x="11141" y="38808"/>
                    <a:pt x="11141" y="38808"/>
                  </a:cubicBezTo>
                  <a:cubicBezTo>
                    <a:pt x="11141" y="34042"/>
                    <a:pt x="12146" y="32170"/>
                    <a:pt x="12694" y="28425"/>
                  </a:cubicBezTo>
                  <a:lnTo>
                    <a:pt x="12694" y="28425"/>
                  </a:lnTo>
                  <a:cubicBezTo>
                    <a:pt x="13150" y="27404"/>
                    <a:pt x="13150" y="26553"/>
                    <a:pt x="13698" y="26553"/>
                  </a:cubicBezTo>
                  <a:cubicBezTo>
                    <a:pt x="15159" y="26553"/>
                    <a:pt x="15159" y="30297"/>
                    <a:pt x="16164" y="31148"/>
                  </a:cubicBezTo>
                  <a:cubicBezTo>
                    <a:pt x="18721" y="34042"/>
                    <a:pt x="20730" y="33021"/>
                    <a:pt x="23287" y="33021"/>
                  </a:cubicBezTo>
                  <a:cubicBezTo>
                    <a:pt x="25296" y="33021"/>
                    <a:pt x="26301" y="34893"/>
                    <a:pt x="27853" y="33021"/>
                  </a:cubicBezTo>
                  <a:cubicBezTo>
                    <a:pt x="32876" y="29276"/>
                    <a:pt x="28858" y="26553"/>
                    <a:pt x="34885" y="31148"/>
                  </a:cubicBezTo>
                  <a:cubicBezTo>
                    <a:pt x="37990" y="33021"/>
                    <a:pt x="40000" y="31148"/>
                    <a:pt x="43013" y="32170"/>
                  </a:cubicBezTo>
                  <a:cubicBezTo>
                    <a:pt x="46118" y="33021"/>
                    <a:pt x="47579" y="35914"/>
                    <a:pt x="50593" y="35914"/>
                  </a:cubicBezTo>
                  <a:cubicBezTo>
                    <a:pt x="54703" y="35914"/>
                    <a:pt x="54703" y="35914"/>
                    <a:pt x="54703" y="35914"/>
                  </a:cubicBezTo>
                  <a:cubicBezTo>
                    <a:pt x="55707" y="35914"/>
                    <a:pt x="56164" y="34042"/>
                    <a:pt x="57716" y="34042"/>
                  </a:cubicBezTo>
                  <a:cubicBezTo>
                    <a:pt x="60273" y="34042"/>
                    <a:pt x="61278" y="37787"/>
                    <a:pt x="64292" y="37787"/>
                  </a:cubicBezTo>
                  <a:cubicBezTo>
                    <a:pt x="65296" y="37787"/>
                    <a:pt x="65753" y="36765"/>
                    <a:pt x="67305" y="35914"/>
                  </a:cubicBezTo>
                  <a:cubicBezTo>
                    <a:pt x="71324" y="33021"/>
                    <a:pt x="73881" y="29276"/>
                    <a:pt x="76438" y="21787"/>
                  </a:cubicBezTo>
                  <a:cubicBezTo>
                    <a:pt x="77442" y="17021"/>
                    <a:pt x="78447" y="14127"/>
                    <a:pt x="80456" y="11404"/>
                  </a:cubicBezTo>
                  <a:cubicBezTo>
                    <a:pt x="82009" y="9531"/>
                    <a:pt x="81461" y="7659"/>
                    <a:pt x="82009" y="4765"/>
                  </a:cubicBezTo>
                  <a:cubicBezTo>
                    <a:pt x="82557" y="1872"/>
                    <a:pt x="84018" y="0"/>
                    <a:pt x="85570" y="0"/>
                  </a:cubicBezTo>
                  <a:cubicBezTo>
                    <a:pt x="89589" y="0"/>
                    <a:pt x="91598" y="4765"/>
                    <a:pt x="94155" y="10382"/>
                  </a:cubicBezTo>
                  <a:cubicBezTo>
                    <a:pt x="95159" y="13276"/>
                    <a:pt x="95159" y="15148"/>
                    <a:pt x="96712" y="18042"/>
                  </a:cubicBezTo>
                  <a:cubicBezTo>
                    <a:pt x="98721" y="20765"/>
                    <a:pt x="100730" y="22638"/>
                    <a:pt x="103287" y="22638"/>
                  </a:cubicBezTo>
                  <a:cubicBezTo>
                    <a:pt x="106301" y="22638"/>
                    <a:pt x="106849" y="16170"/>
                    <a:pt x="109315" y="16170"/>
                  </a:cubicBezTo>
                  <a:cubicBezTo>
                    <a:pt x="110319" y="16170"/>
                    <a:pt x="110867" y="18042"/>
                    <a:pt x="111324" y="18042"/>
                  </a:cubicBezTo>
                  <a:cubicBezTo>
                    <a:pt x="112876" y="19914"/>
                    <a:pt x="113881" y="20765"/>
                    <a:pt x="115433" y="22638"/>
                  </a:cubicBezTo>
                  <a:cubicBezTo>
                    <a:pt x="116894" y="25531"/>
                    <a:pt x="118447" y="27404"/>
                    <a:pt x="119908" y="2740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73" name="Shape 3273"/>
            <p:cNvSpPr/>
            <p:nvPr/>
          </p:nvSpPr>
          <p:spPr>
            <a:xfrm>
              <a:off x="18461421" y="4430714"/>
              <a:ext cx="401611" cy="269874"/>
            </a:xfrm>
            <a:custGeom>
              <a:avLst/>
              <a:gdLst/>
              <a:ahLst/>
              <a:cxnLst/>
              <a:rect l="0" t="0" r="0" b="0"/>
              <a:pathLst>
                <a:path w="120000" h="120000" extrusionOk="0">
                  <a:moveTo>
                    <a:pt x="119892" y="51588"/>
                  </a:moveTo>
                  <a:lnTo>
                    <a:pt x="119892" y="51588"/>
                  </a:lnTo>
                  <a:cubicBezTo>
                    <a:pt x="119246" y="55113"/>
                    <a:pt x="118062" y="56875"/>
                    <a:pt x="118062" y="61361"/>
                  </a:cubicBezTo>
                  <a:cubicBezTo>
                    <a:pt x="118062" y="66648"/>
                    <a:pt x="118062" y="66648"/>
                    <a:pt x="118062" y="66648"/>
                  </a:cubicBezTo>
                  <a:cubicBezTo>
                    <a:pt x="118062" y="71134"/>
                    <a:pt x="118062" y="73698"/>
                    <a:pt x="115695" y="76421"/>
                  </a:cubicBezTo>
                  <a:cubicBezTo>
                    <a:pt x="112681" y="79946"/>
                    <a:pt x="107946" y="77222"/>
                    <a:pt x="106116" y="82670"/>
                  </a:cubicBezTo>
                  <a:cubicBezTo>
                    <a:pt x="104932" y="84432"/>
                    <a:pt x="104932" y="86194"/>
                    <a:pt x="104932" y="88758"/>
                  </a:cubicBezTo>
                  <a:cubicBezTo>
                    <a:pt x="104932" y="92443"/>
                    <a:pt x="107300" y="93244"/>
                    <a:pt x="108484" y="95967"/>
                  </a:cubicBezTo>
                  <a:cubicBezTo>
                    <a:pt x="110313" y="101255"/>
                    <a:pt x="110313" y="103978"/>
                    <a:pt x="112143" y="108304"/>
                  </a:cubicBezTo>
                  <a:lnTo>
                    <a:pt x="112143" y="108304"/>
                  </a:lnTo>
                  <a:cubicBezTo>
                    <a:pt x="110852" y="109265"/>
                    <a:pt x="110313" y="110066"/>
                    <a:pt x="108484" y="111028"/>
                  </a:cubicBezTo>
                  <a:cubicBezTo>
                    <a:pt x="106762" y="111829"/>
                    <a:pt x="105578" y="113751"/>
                    <a:pt x="103748" y="113751"/>
                  </a:cubicBezTo>
                  <a:cubicBezTo>
                    <a:pt x="102565" y="113751"/>
                    <a:pt x="102026" y="112790"/>
                    <a:pt x="100197" y="112790"/>
                  </a:cubicBezTo>
                  <a:cubicBezTo>
                    <a:pt x="97183" y="112790"/>
                    <a:pt x="97183" y="119839"/>
                    <a:pt x="93632" y="119839"/>
                  </a:cubicBezTo>
                  <a:cubicBezTo>
                    <a:pt x="85237" y="119839"/>
                    <a:pt x="80502" y="117276"/>
                    <a:pt x="72753" y="112790"/>
                  </a:cubicBezTo>
                  <a:cubicBezTo>
                    <a:pt x="67372" y="109265"/>
                    <a:pt x="63820" y="110066"/>
                    <a:pt x="59085" y="106542"/>
                  </a:cubicBezTo>
                  <a:cubicBezTo>
                    <a:pt x="56609" y="105740"/>
                    <a:pt x="55426" y="103978"/>
                    <a:pt x="53058" y="101255"/>
                  </a:cubicBezTo>
                  <a:cubicBezTo>
                    <a:pt x="51874" y="100293"/>
                    <a:pt x="50690" y="100293"/>
                    <a:pt x="49506" y="100293"/>
                  </a:cubicBezTo>
                  <a:cubicBezTo>
                    <a:pt x="46493" y="98531"/>
                    <a:pt x="44771" y="98531"/>
                    <a:pt x="41757" y="97730"/>
                  </a:cubicBezTo>
                  <a:cubicBezTo>
                    <a:pt x="37560" y="95967"/>
                    <a:pt x="35730" y="94205"/>
                    <a:pt x="31533" y="94205"/>
                  </a:cubicBezTo>
                  <a:cubicBezTo>
                    <a:pt x="27443" y="94205"/>
                    <a:pt x="27443" y="94205"/>
                    <a:pt x="27443" y="94205"/>
                  </a:cubicBezTo>
                  <a:cubicBezTo>
                    <a:pt x="23246" y="94205"/>
                    <a:pt x="20878" y="91481"/>
                    <a:pt x="16143" y="91481"/>
                  </a:cubicBezTo>
                  <a:cubicBezTo>
                    <a:pt x="8932" y="91481"/>
                    <a:pt x="8932" y="91481"/>
                    <a:pt x="8932" y="91481"/>
                  </a:cubicBezTo>
                  <a:cubicBezTo>
                    <a:pt x="6565" y="91481"/>
                    <a:pt x="5919" y="88758"/>
                    <a:pt x="4197" y="88758"/>
                  </a:cubicBezTo>
                  <a:cubicBezTo>
                    <a:pt x="0" y="88758"/>
                    <a:pt x="0" y="88758"/>
                    <a:pt x="0" y="88758"/>
                  </a:cubicBezTo>
                  <a:cubicBezTo>
                    <a:pt x="0" y="86995"/>
                    <a:pt x="0" y="85233"/>
                    <a:pt x="0" y="83471"/>
                  </a:cubicBezTo>
                  <a:cubicBezTo>
                    <a:pt x="0" y="76421"/>
                    <a:pt x="5919" y="74659"/>
                    <a:pt x="5919" y="68411"/>
                  </a:cubicBezTo>
                  <a:cubicBezTo>
                    <a:pt x="5919" y="65687"/>
                    <a:pt x="5381" y="63925"/>
                    <a:pt x="3551" y="63925"/>
                  </a:cubicBezTo>
                  <a:lnTo>
                    <a:pt x="3551" y="63925"/>
                  </a:lnTo>
                  <a:cubicBezTo>
                    <a:pt x="3551" y="63124"/>
                    <a:pt x="2905" y="63124"/>
                    <a:pt x="2905" y="62162"/>
                  </a:cubicBezTo>
                  <a:cubicBezTo>
                    <a:pt x="2905" y="59439"/>
                    <a:pt x="4735" y="57676"/>
                    <a:pt x="4735" y="55113"/>
                  </a:cubicBezTo>
                  <a:cubicBezTo>
                    <a:pt x="4735" y="47903"/>
                    <a:pt x="1829" y="44379"/>
                    <a:pt x="1829" y="37329"/>
                  </a:cubicBezTo>
                  <a:cubicBezTo>
                    <a:pt x="1829" y="31081"/>
                    <a:pt x="2367" y="24833"/>
                    <a:pt x="6565" y="24032"/>
                  </a:cubicBezTo>
                  <a:cubicBezTo>
                    <a:pt x="10116" y="24032"/>
                    <a:pt x="12484" y="25794"/>
                    <a:pt x="15497" y="22269"/>
                  </a:cubicBezTo>
                  <a:lnTo>
                    <a:pt x="15497" y="22269"/>
                  </a:lnTo>
                  <a:cubicBezTo>
                    <a:pt x="18511" y="22269"/>
                    <a:pt x="20233" y="22269"/>
                    <a:pt x="23246" y="22269"/>
                  </a:cubicBezTo>
                  <a:cubicBezTo>
                    <a:pt x="23784" y="22269"/>
                    <a:pt x="24430" y="20507"/>
                    <a:pt x="24968" y="19546"/>
                  </a:cubicBezTo>
                  <a:cubicBezTo>
                    <a:pt x="25614" y="18744"/>
                    <a:pt x="26798" y="16822"/>
                    <a:pt x="27443" y="15060"/>
                  </a:cubicBezTo>
                  <a:cubicBezTo>
                    <a:pt x="29811" y="10734"/>
                    <a:pt x="30457" y="7209"/>
                    <a:pt x="32825" y="1762"/>
                  </a:cubicBezTo>
                  <a:lnTo>
                    <a:pt x="32825" y="1762"/>
                  </a:lnTo>
                  <a:lnTo>
                    <a:pt x="32825" y="1762"/>
                  </a:lnTo>
                  <a:cubicBezTo>
                    <a:pt x="36914" y="1762"/>
                    <a:pt x="36914" y="1762"/>
                    <a:pt x="36914" y="1762"/>
                  </a:cubicBezTo>
                  <a:cubicBezTo>
                    <a:pt x="39282" y="1762"/>
                    <a:pt x="40573" y="0"/>
                    <a:pt x="42295" y="0"/>
                  </a:cubicBezTo>
                  <a:cubicBezTo>
                    <a:pt x="46493" y="0"/>
                    <a:pt x="48322" y="2723"/>
                    <a:pt x="51874" y="5287"/>
                  </a:cubicBezTo>
                  <a:cubicBezTo>
                    <a:pt x="53058" y="6248"/>
                    <a:pt x="53058" y="8971"/>
                    <a:pt x="54242" y="10734"/>
                  </a:cubicBezTo>
                  <a:cubicBezTo>
                    <a:pt x="56071" y="12496"/>
                    <a:pt x="57255" y="12496"/>
                    <a:pt x="59085" y="12496"/>
                  </a:cubicBezTo>
                  <a:cubicBezTo>
                    <a:pt x="61452" y="12496"/>
                    <a:pt x="62636" y="9773"/>
                    <a:pt x="65004" y="9773"/>
                  </a:cubicBezTo>
                  <a:cubicBezTo>
                    <a:pt x="66726" y="9773"/>
                    <a:pt x="67910" y="11535"/>
                    <a:pt x="69739" y="13297"/>
                  </a:cubicBezTo>
                  <a:cubicBezTo>
                    <a:pt x="73937" y="16021"/>
                    <a:pt x="76304" y="19546"/>
                    <a:pt x="81040" y="19546"/>
                  </a:cubicBezTo>
                  <a:cubicBezTo>
                    <a:pt x="82224" y="19546"/>
                    <a:pt x="82224" y="16822"/>
                    <a:pt x="82869" y="15060"/>
                  </a:cubicBezTo>
                  <a:cubicBezTo>
                    <a:pt x="83515" y="14259"/>
                    <a:pt x="84699" y="14259"/>
                    <a:pt x="85883" y="14259"/>
                  </a:cubicBezTo>
                  <a:cubicBezTo>
                    <a:pt x="90080" y="14259"/>
                    <a:pt x="92448" y="17783"/>
                    <a:pt x="94816" y="23070"/>
                  </a:cubicBezTo>
                  <a:cubicBezTo>
                    <a:pt x="96000" y="26595"/>
                    <a:pt x="98367" y="25794"/>
                    <a:pt x="99013" y="29319"/>
                  </a:cubicBezTo>
                  <a:cubicBezTo>
                    <a:pt x="100197" y="35567"/>
                    <a:pt x="98367" y="40053"/>
                    <a:pt x="100735" y="46141"/>
                  </a:cubicBezTo>
                  <a:cubicBezTo>
                    <a:pt x="102026" y="49826"/>
                    <a:pt x="104394" y="49826"/>
                    <a:pt x="106762" y="50627"/>
                  </a:cubicBezTo>
                  <a:cubicBezTo>
                    <a:pt x="107946" y="51588"/>
                    <a:pt x="109130" y="52389"/>
                    <a:pt x="110852" y="51588"/>
                  </a:cubicBezTo>
                  <a:cubicBezTo>
                    <a:pt x="111497" y="51588"/>
                    <a:pt x="112143" y="50627"/>
                    <a:pt x="113327" y="50627"/>
                  </a:cubicBezTo>
                  <a:cubicBezTo>
                    <a:pt x="115049" y="50627"/>
                    <a:pt x="115695" y="54152"/>
                    <a:pt x="117417" y="54152"/>
                  </a:cubicBezTo>
                  <a:cubicBezTo>
                    <a:pt x="118708" y="54152"/>
                    <a:pt x="119246" y="52389"/>
                    <a:pt x="119892" y="5158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74" name="Shape 3274"/>
            <p:cNvSpPr/>
            <p:nvPr/>
          </p:nvSpPr>
          <p:spPr>
            <a:xfrm>
              <a:off x="18337606" y="4406901"/>
              <a:ext cx="176201" cy="169863"/>
            </a:xfrm>
            <a:custGeom>
              <a:avLst/>
              <a:gdLst/>
              <a:ahLst/>
              <a:cxnLst/>
              <a:rect l="0" t="0" r="0" b="0"/>
              <a:pathLst>
                <a:path w="120000" h="120000" extrusionOk="0">
                  <a:moveTo>
                    <a:pt x="92515" y="118220"/>
                  </a:moveTo>
                  <a:lnTo>
                    <a:pt x="92515" y="118220"/>
                  </a:lnTo>
                  <a:cubicBezTo>
                    <a:pt x="92515" y="116949"/>
                    <a:pt x="91042" y="116949"/>
                    <a:pt x="91042" y="115423"/>
                  </a:cubicBezTo>
                  <a:cubicBezTo>
                    <a:pt x="91042" y="111101"/>
                    <a:pt x="95214" y="108305"/>
                    <a:pt x="95214" y="104237"/>
                  </a:cubicBezTo>
                  <a:cubicBezTo>
                    <a:pt x="95214" y="92796"/>
                    <a:pt x="88588" y="87203"/>
                    <a:pt x="88588" y="76016"/>
                  </a:cubicBezTo>
                  <a:cubicBezTo>
                    <a:pt x="88588" y="66101"/>
                    <a:pt x="89815" y="56186"/>
                    <a:pt x="99386" y="54915"/>
                  </a:cubicBezTo>
                  <a:cubicBezTo>
                    <a:pt x="107484" y="54915"/>
                    <a:pt x="112883" y="57711"/>
                    <a:pt x="119754" y="52118"/>
                  </a:cubicBezTo>
                  <a:lnTo>
                    <a:pt x="119754" y="52118"/>
                  </a:lnTo>
                  <a:cubicBezTo>
                    <a:pt x="114355" y="45000"/>
                    <a:pt x="112883" y="39406"/>
                    <a:pt x="112883" y="29491"/>
                  </a:cubicBezTo>
                  <a:cubicBezTo>
                    <a:pt x="112883" y="26694"/>
                    <a:pt x="115582" y="23898"/>
                    <a:pt x="117055" y="21101"/>
                  </a:cubicBezTo>
                  <a:lnTo>
                    <a:pt x="117055" y="21101"/>
                  </a:lnTo>
                  <a:cubicBezTo>
                    <a:pt x="115582" y="21101"/>
                    <a:pt x="114355" y="19576"/>
                    <a:pt x="112883" y="18305"/>
                  </a:cubicBezTo>
                  <a:cubicBezTo>
                    <a:pt x="110184" y="16779"/>
                    <a:pt x="110184" y="12711"/>
                    <a:pt x="107484" y="12711"/>
                  </a:cubicBezTo>
                  <a:cubicBezTo>
                    <a:pt x="103312" y="12711"/>
                    <a:pt x="100613" y="15508"/>
                    <a:pt x="96687" y="15508"/>
                  </a:cubicBezTo>
                  <a:cubicBezTo>
                    <a:pt x="89815" y="15508"/>
                    <a:pt x="85644" y="12711"/>
                    <a:pt x="79018" y="9661"/>
                  </a:cubicBezTo>
                  <a:cubicBezTo>
                    <a:pt x="77546" y="9661"/>
                    <a:pt x="76073" y="6864"/>
                    <a:pt x="73374" y="6864"/>
                  </a:cubicBezTo>
                  <a:cubicBezTo>
                    <a:pt x="62576" y="6864"/>
                    <a:pt x="62576" y="6864"/>
                    <a:pt x="62576" y="6864"/>
                  </a:cubicBezTo>
                  <a:cubicBezTo>
                    <a:pt x="53006" y="6864"/>
                    <a:pt x="57177" y="0"/>
                    <a:pt x="44907" y="1271"/>
                  </a:cubicBezTo>
                  <a:cubicBezTo>
                    <a:pt x="29938" y="16779"/>
                    <a:pt x="28711" y="31016"/>
                    <a:pt x="24539" y="52118"/>
                  </a:cubicBezTo>
                  <a:cubicBezTo>
                    <a:pt x="23312" y="62033"/>
                    <a:pt x="19141" y="66101"/>
                    <a:pt x="14969" y="74491"/>
                  </a:cubicBezTo>
                  <a:cubicBezTo>
                    <a:pt x="13742" y="77288"/>
                    <a:pt x="13742" y="80338"/>
                    <a:pt x="12269" y="83135"/>
                  </a:cubicBezTo>
                  <a:cubicBezTo>
                    <a:pt x="9570" y="87203"/>
                    <a:pt x="5398" y="88728"/>
                    <a:pt x="2699" y="92796"/>
                  </a:cubicBezTo>
                  <a:cubicBezTo>
                    <a:pt x="1472" y="95847"/>
                    <a:pt x="1472" y="98644"/>
                    <a:pt x="0" y="101440"/>
                  </a:cubicBezTo>
                  <a:cubicBezTo>
                    <a:pt x="1472" y="104237"/>
                    <a:pt x="1472" y="104237"/>
                    <a:pt x="1472" y="104237"/>
                  </a:cubicBezTo>
                  <a:cubicBezTo>
                    <a:pt x="9570" y="104237"/>
                    <a:pt x="14969" y="104237"/>
                    <a:pt x="24539" y="104237"/>
                  </a:cubicBezTo>
                  <a:cubicBezTo>
                    <a:pt x="28711" y="104237"/>
                    <a:pt x="29938" y="102711"/>
                    <a:pt x="32638" y="99915"/>
                  </a:cubicBezTo>
                  <a:cubicBezTo>
                    <a:pt x="34110" y="99915"/>
                    <a:pt x="34110" y="98644"/>
                    <a:pt x="35337" y="98644"/>
                  </a:cubicBezTo>
                  <a:cubicBezTo>
                    <a:pt x="39509" y="98644"/>
                    <a:pt x="40736" y="98644"/>
                    <a:pt x="46380" y="98644"/>
                  </a:cubicBezTo>
                  <a:cubicBezTo>
                    <a:pt x="51779" y="98644"/>
                    <a:pt x="53006" y="102711"/>
                    <a:pt x="57177" y="107033"/>
                  </a:cubicBezTo>
                  <a:cubicBezTo>
                    <a:pt x="65276" y="114152"/>
                    <a:pt x="72147" y="119745"/>
                    <a:pt x="84417" y="119745"/>
                  </a:cubicBezTo>
                  <a:cubicBezTo>
                    <a:pt x="87116" y="119745"/>
                    <a:pt x="88588" y="118220"/>
                    <a:pt x="91042" y="118220"/>
                  </a:cubicBezTo>
                  <a:cubicBezTo>
                    <a:pt x="92515" y="118220"/>
                    <a:pt x="92515" y="118220"/>
                    <a:pt x="92515" y="11822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75" name="Shape 3275"/>
            <p:cNvSpPr/>
            <p:nvPr/>
          </p:nvSpPr>
          <p:spPr>
            <a:xfrm>
              <a:off x="18502695" y="4406901"/>
              <a:ext cx="68259" cy="74612"/>
            </a:xfrm>
            <a:custGeom>
              <a:avLst/>
              <a:gdLst/>
              <a:ahLst/>
              <a:cxnLst/>
              <a:rect l="0" t="0" r="0" b="0"/>
              <a:pathLst>
                <a:path w="120000" h="120000" extrusionOk="0">
                  <a:moveTo>
                    <a:pt x="10736" y="48349"/>
                  </a:moveTo>
                  <a:lnTo>
                    <a:pt x="10736" y="48349"/>
                  </a:lnTo>
                  <a:cubicBezTo>
                    <a:pt x="21473" y="54757"/>
                    <a:pt x="31578" y="57669"/>
                    <a:pt x="45473" y="57669"/>
                  </a:cubicBezTo>
                  <a:cubicBezTo>
                    <a:pt x="90947" y="57669"/>
                    <a:pt x="73263" y="0"/>
                    <a:pt x="94736" y="38446"/>
                  </a:cubicBezTo>
                  <a:cubicBezTo>
                    <a:pt x="101684" y="44854"/>
                    <a:pt x="108631" y="44854"/>
                    <a:pt x="119368" y="44854"/>
                  </a:cubicBezTo>
                  <a:lnTo>
                    <a:pt x="119368" y="44854"/>
                  </a:lnTo>
                  <a:cubicBezTo>
                    <a:pt x="105473" y="64660"/>
                    <a:pt x="101684" y="77475"/>
                    <a:pt x="87789" y="93203"/>
                  </a:cubicBezTo>
                  <a:cubicBezTo>
                    <a:pt x="84000" y="99611"/>
                    <a:pt x="77052" y="106601"/>
                    <a:pt x="73263" y="109514"/>
                  </a:cubicBezTo>
                  <a:cubicBezTo>
                    <a:pt x="70105" y="113009"/>
                    <a:pt x="66315" y="119417"/>
                    <a:pt x="63157" y="119417"/>
                  </a:cubicBezTo>
                  <a:cubicBezTo>
                    <a:pt x="45473" y="119417"/>
                    <a:pt x="35368" y="119417"/>
                    <a:pt x="17684" y="119417"/>
                  </a:cubicBezTo>
                  <a:lnTo>
                    <a:pt x="17684" y="119417"/>
                  </a:lnTo>
                  <a:cubicBezTo>
                    <a:pt x="3789" y="103106"/>
                    <a:pt x="0" y="90291"/>
                    <a:pt x="0" y="67572"/>
                  </a:cubicBezTo>
                  <a:cubicBezTo>
                    <a:pt x="0" y="61165"/>
                    <a:pt x="6947" y="54757"/>
                    <a:pt x="10736" y="4834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76" name="Shape 3276"/>
            <p:cNvSpPr/>
            <p:nvPr/>
          </p:nvSpPr>
          <p:spPr>
            <a:xfrm>
              <a:off x="18045523" y="4094164"/>
              <a:ext cx="342877" cy="319087"/>
            </a:xfrm>
            <a:custGeom>
              <a:avLst/>
              <a:gdLst/>
              <a:ahLst/>
              <a:cxnLst/>
              <a:rect l="0" t="0" r="0" b="0"/>
              <a:pathLst>
                <a:path w="120000" h="120000" extrusionOk="0">
                  <a:moveTo>
                    <a:pt x="3522" y="51679"/>
                  </a:moveTo>
                  <a:lnTo>
                    <a:pt x="3522" y="51679"/>
                  </a:lnTo>
                  <a:cubicBezTo>
                    <a:pt x="6918" y="53167"/>
                    <a:pt x="7672" y="55467"/>
                    <a:pt x="9811" y="58444"/>
                  </a:cubicBezTo>
                  <a:cubicBezTo>
                    <a:pt x="11823" y="60744"/>
                    <a:pt x="13333" y="63720"/>
                    <a:pt x="16729" y="63720"/>
                  </a:cubicBezTo>
                  <a:cubicBezTo>
                    <a:pt x="21635" y="63720"/>
                    <a:pt x="21635" y="63720"/>
                    <a:pt x="21635" y="63720"/>
                  </a:cubicBezTo>
                  <a:cubicBezTo>
                    <a:pt x="24402" y="63720"/>
                    <a:pt x="26540" y="62232"/>
                    <a:pt x="30062" y="62232"/>
                  </a:cubicBezTo>
                  <a:cubicBezTo>
                    <a:pt x="30062" y="59120"/>
                    <a:pt x="28553" y="56956"/>
                    <a:pt x="28553" y="53167"/>
                  </a:cubicBezTo>
                  <a:cubicBezTo>
                    <a:pt x="28553" y="44915"/>
                    <a:pt x="32075" y="38962"/>
                    <a:pt x="38364" y="34498"/>
                  </a:cubicBezTo>
                  <a:cubicBezTo>
                    <a:pt x="40377" y="32874"/>
                    <a:pt x="41886" y="31386"/>
                    <a:pt x="43899" y="30710"/>
                  </a:cubicBezTo>
                  <a:cubicBezTo>
                    <a:pt x="49559" y="29222"/>
                    <a:pt x="53710" y="29222"/>
                    <a:pt x="58616" y="26922"/>
                  </a:cubicBezTo>
                  <a:cubicBezTo>
                    <a:pt x="66918" y="23134"/>
                    <a:pt x="71823" y="20157"/>
                    <a:pt x="78742" y="14205"/>
                  </a:cubicBezTo>
                  <a:cubicBezTo>
                    <a:pt x="82264" y="11228"/>
                    <a:pt x="83018" y="8252"/>
                    <a:pt x="85786" y="4464"/>
                  </a:cubicBezTo>
                  <a:cubicBezTo>
                    <a:pt x="86415" y="2976"/>
                    <a:pt x="86415" y="1488"/>
                    <a:pt x="87798" y="1488"/>
                  </a:cubicBezTo>
                  <a:cubicBezTo>
                    <a:pt x="90566" y="0"/>
                    <a:pt x="92704" y="0"/>
                    <a:pt x="96226" y="0"/>
                  </a:cubicBezTo>
                  <a:cubicBezTo>
                    <a:pt x="99748" y="0"/>
                    <a:pt x="101761" y="2976"/>
                    <a:pt x="103899" y="6764"/>
                  </a:cubicBezTo>
                  <a:cubicBezTo>
                    <a:pt x="108050" y="11905"/>
                    <a:pt x="108805" y="17181"/>
                    <a:pt x="114968" y="20157"/>
                  </a:cubicBezTo>
                  <a:lnTo>
                    <a:pt x="114968" y="20157"/>
                  </a:lnTo>
                  <a:cubicBezTo>
                    <a:pt x="114968" y="20969"/>
                    <a:pt x="114968" y="20969"/>
                    <a:pt x="114968" y="20969"/>
                  </a:cubicBezTo>
                  <a:cubicBezTo>
                    <a:pt x="114968" y="23945"/>
                    <a:pt x="115723" y="25434"/>
                    <a:pt x="115723" y="28410"/>
                  </a:cubicBezTo>
                  <a:cubicBezTo>
                    <a:pt x="115723" y="29898"/>
                    <a:pt x="116477" y="30710"/>
                    <a:pt x="117106" y="31386"/>
                  </a:cubicBezTo>
                  <a:cubicBezTo>
                    <a:pt x="119245" y="34498"/>
                    <a:pt x="119874" y="35986"/>
                    <a:pt x="119874" y="39639"/>
                  </a:cubicBezTo>
                  <a:cubicBezTo>
                    <a:pt x="119874" y="45727"/>
                    <a:pt x="117106" y="49379"/>
                    <a:pt x="117106" y="55467"/>
                  </a:cubicBezTo>
                  <a:cubicBezTo>
                    <a:pt x="117106" y="58444"/>
                    <a:pt x="119245" y="59120"/>
                    <a:pt x="119245" y="62232"/>
                  </a:cubicBezTo>
                  <a:cubicBezTo>
                    <a:pt x="119245" y="65208"/>
                    <a:pt x="117861" y="66696"/>
                    <a:pt x="116477" y="69673"/>
                  </a:cubicBezTo>
                  <a:cubicBezTo>
                    <a:pt x="114968" y="74949"/>
                    <a:pt x="113710" y="77925"/>
                    <a:pt x="113710" y="83201"/>
                  </a:cubicBezTo>
                  <a:cubicBezTo>
                    <a:pt x="113710" y="87666"/>
                    <a:pt x="113710" y="87666"/>
                    <a:pt x="113710" y="87666"/>
                  </a:cubicBezTo>
                  <a:cubicBezTo>
                    <a:pt x="114968" y="98895"/>
                    <a:pt x="114968" y="98895"/>
                    <a:pt x="114968" y="98895"/>
                  </a:cubicBezTo>
                  <a:cubicBezTo>
                    <a:pt x="114968" y="105659"/>
                    <a:pt x="114339" y="110124"/>
                    <a:pt x="110188" y="116211"/>
                  </a:cubicBezTo>
                  <a:lnTo>
                    <a:pt x="110188" y="116211"/>
                  </a:lnTo>
                  <a:cubicBezTo>
                    <a:pt x="108805" y="115400"/>
                    <a:pt x="108805" y="113912"/>
                    <a:pt x="107295" y="113912"/>
                  </a:cubicBezTo>
                  <a:cubicBezTo>
                    <a:pt x="104528" y="113912"/>
                    <a:pt x="101761" y="113100"/>
                    <a:pt x="101761" y="110124"/>
                  </a:cubicBezTo>
                  <a:cubicBezTo>
                    <a:pt x="101761" y="105659"/>
                    <a:pt x="101761" y="105659"/>
                    <a:pt x="101761" y="105659"/>
                  </a:cubicBezTo>
                  <a:cubicBezTo>
                    <a:pt x="101761" y="104847"/>
                    <a:pt x="101761" y="104847"/>
                    <a:pt x="101132" y="104847"/>
                  </a:cubicBezTo>
                  <a:cubicBezTo>
                    <a:pt x="98993" y="104847"/>
                    <a:pt x="97610" y="105659"/>
                    <a:pt x="95471" y="104171"/>
                  </a:cubicBezTo>
                  <a:cubicBezTo>
                    <a:pt x="92075" y="103359"/>
                    <a:pt x="90566" y="101195"/>
                    <a:pt x="86415" y="101195"/>
                  </a:cubicBezTo>
                  <a:cubicBezTo>
                    <a:pt x="81509" y="101195"/>
                    <a:pt x="79496" y="106471"/>
                    <a:pt x="77358" y="111612"/>
                  </a:cubicBezTo>
                  <a:cubicBezTo>
                    <a:pt x="75974" y="111612"/>
                    <a:pt x="75974" y="111612"/>
                    <a:pt x="75974" y="111612"/>
                  </a:cubicBezTo>
                  <a:cubicBezTo>
                    <a:pt x="72452" y="108635"/>
                    <a:pt x="70440" y="106471"/>
                    <a:pt x="66289" y="104847"/>
                  </a:cubicBezTo>
                  <a:cubicBezTo>
                    <a:pt x="64150" y="104171"/>
                    <a:pt x="62012" y="104171"/>
                    <a:pt x="60628" y="102683"/>
                  </a:cubicBezTo>
                  <a:cubicBezTo>
                    <a:pt x="55723" y="99706"/>
                    <a:pt x="52955" y="96730"/>
                    <a:pt x="46792" y="95918"/>
                  </a:cubicBezTo>
                  <a:cubicBezTo>
                    <a:pt x="46792" y="95918"/>
                    <a:pt x="46792" y="95918"/>
                    <a:pt x="46792" y="96730"/>
                  </a:cubicBezTo>
                  <a:cubicBezTo>
                    <a:pt x="46792" y="97406"/>
                    <a:pt x="46792" y="97406"/>
                    <a:pt x="46792" y="98895"/>
                  </a:cubicBezTo>
                  <a:cubicBezTo>
                    <a:pt x="46792" y="101195"/>
                    <a:pt x="49559" y="101871"/>
                    <a:pt x="50188" y="104847"/>
                  </a:cubicBezTo>
                  <a:cubicBezTo>
                    <a:pt x="50943" y="108635"/>
                    <a:pt x="51572" y="110124"/>
                    <a:pt x="52327" y="113912"/>
                  </a:cubicBezTo>
                  <a:cubicBezTo>
                    <a:pt x="52955" y="115400"/>
                    <a:pt x="54339" y="116211"/>
                    <a:pt x="54339" y="118376"/>
                  </a:cubicBezTo>
                  <a:cubicBezTo>
                    <a:pt x="54339" y="119188"/>
                    <a:pt x="54339" y="119188"/>
                    <a:pt x="54339" y="119864"/>
                  </a:cubicBezTo>
                  <a:cubicBezTo>
                    <a:pt x="50188" y="119864"/>
                    <a:pt x="50188" y="119864"/>
                    <a:pt x="50188" y="119864"/>
                  </a:cubicBezTo>
                  <a:cubicBezTo>
                    <a:pt x="48805" y="119864"/>
                    <a:pt x="46792" y="119864"/>
                    <a:pt x="46037" y="118376"/>
                  </a:cubicBezTo>
                  <a:cubicBezTo>
                    <a:pt x="45283" y="116888"/>
                    <a:pt x="46792" y="115400"/>
                    <a:pt x="45283" y="113912"/>
                  </a:cubicBezTo>
                  <a:cubicBezTo>
                    <a:pt x="44654" y="112423"/>
                    <a:pt x="43270" y="112423"/>
                    <a:pt x="41886" y="111612"/>
                  </a:cubicBezTo>
                  <a:cubicBezTo>
                    <a:pt x="38993" y="109447"/>
                    <a:pt x="38364" y="107147"/>
                    <a:pt x="35597" y="104847"/>
                  </a:cubicBezTo>
                  <a:cubicBezTo>
                    <a:pt x="34213" y="103359"/>
                    <a:pt x="32830" y="103359"/>
                    <a:pt x="32075" y="101871"/>
                  </a:cubicBezTo>
                  <a:cubicBezTo>
                    <a:pt x="31320" y="98895"/>
                    <a:pt x="30062" y="97406"/>
                    <a:pt x="27924" y="96730"/>
                  </a:cubicBezTo>
                  <a:cubicBezTo>
                    <a:pt x="27169" y="95918"/>
                    <a:pt x="25786" y="95918"/>
                    <a:pt x="25157" y="95107"/>
                  </a:cubicBezTo>
                  <a:cubicBezTo>
                    <a:pt x="23647" y="92942"/>
                    <a:pt x="23018" y="91454"/>
                    <a:pt x="20880" y="89154"/>
                  </a:cubicBezTo>
                  <a:cubicBezTo>
                    <a:pt x="18113" y="86854"/>
                    <a:pt x="16100" y="83878"/>
                    <a:pt x="15345" y="80225"/>
                  </a:cubicBezTo>
                  <a:cubicBezTo>
                    <a:pt x="15345" y="79413"/>
                    <a:pt x="15345" y="79413"/>
                    <a:pt x="15345" y="79413"/>
                  </a:cubicBezTo>
                  <a:cubicBezTo>
                    <a:pt x="13962" y="79413"/>
                    <a:pt x="13333" y="77113"/>
                    <a:pt x="13333" y="74949"/>
                  </a:cubicBezTo>
                  <a:cubicBezTo>
                    <a:pt x="11823" y="71972"/>
                    <a:pt x="9811" y="71161"/>
                    <a:pt x="6918" y="69673"/>
                  </a:cubicBezTo>
                  <a:cubicBezTo>
                    <a:pt x="5660" y="68861"/>
                    <a:pt x="3522" y="69673"/>
                    <a:pt x="2767" y="68184"/>
                  </a:cubicBezTo>
                  <a:cubicBezTo>
                    <a:pt x="2138" y="67373"/>
                    <a:pt x="2767" y="65208"/>
                    <a:pt x="1383" y="65208"/>
                  </a:cubicBezTo>
                  <a:cubicBezTo>
                    <a:pt x="754" y="64396"/>
                    <a:pt x="0" y="64396"/>
                    <a:pt x="0" y="64396"/>
                  </a:cubicBezTo>
                  <a:lnTo>
                    <a:pt x="0" y="64396"/>
                  </a:lnTo>
                  <a:cubicBezTo>
                    <a:pt x="0" y="59120"/>
                    <a:pt x="0" y="55467"/>
                    <a:pt x="3522" y="5167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77" name="Shape 3277"/>
            <p:cNvSpPr/>
            <p:nvPr/>
          </p:nvSpPr>
          <p:spPr>
            <a:xfrm>
              <a:off x="17643914" y="3867151"/>
              <a:ext cx="412722" cy="479425"/>
            </a:xfrm>
            <a:custGeom>
              <a:avLst/>
              <a:gdLst/>
              <a:ahLst/>
              <a:cxnLst/>
              <a:rect l="0" t="0" r="0" b="0"/>
              <a:pathLst>
                <a:path w="120000" h="120000" extrusionOk="0">
                  <a:moveTo>
                    <a:pt x="52160" y="112421"/>
                  </a:moveTo>
                  <a:lnTo>
                    <a:pt x="52160" y="112421"/>
                  </a:lnTo>
                  <a:cubicBezTo>
                    <a:pt x="50905" y="112421"/>
                    <a:pt x="50383" y="111879"/>
                    <a:pt x="49233" y="111879"/>
                  </a:cubicBezTo>
                  <a:cubicBezTo>
                    <a:pt x="48083" y="111879"/>
                    <a:pt x="47456" y="112872"/>
                    <a:pt x="46306" y="113864"/>
                  </a:cubicBezTo>
                  <a:cubicBezTo>
                    <a:pt x="48083" y="114857"/>
                    <a:pt x="49756" y="115398"/>
                    <a:pt x="50905" y="116932"/>
                  </a:cubicBezTo>
                  <a:cubicBezTo>
                    <a:pt x="52160" y="117924"/>
                    <a:pt x="52160" y="119909"/>
                    <a:pt x="53832" y="119909"/>
                  </a:cubicBezTo>
                  <a:cubicBezTo>
                    <a:pt x="54459" y="119909"/>
                    <a:pt x="54459" y="119368"/>
                    <a:pt x="55609" y="119368"/>
                  </a:cubicBezTo>
                  <a:cubicBezTo>
                    <a:pt x="57282" y="118917"/>
                    <a:pt x="59581" y="118917"/>
                    <a:pt x="59581" y="117383"/>
                  </a:cubicBezTo>
                  <a:cubicBezTo>
                    <a:pt x="59581" y="115398"/>
                    <a:pt x="59581" y="115398"/>
                    <a:pt x="59581" y="115398"/>
                  </a:cubicBezTo>
                  <a:cubicBezTo>
                    <a:pt x="57909" y="114857"/>
                    <a:pt x="56759" y="115398"/>
                    <a:pt x="54982" y="114857"/>
                  </a:cubicBezTo>
                  <a:cubicBezTo>
                    <a:pt x="53832" y="114406"/>
                    <a:pt x="52682" y="112872"/>
                    <a:pt x="52160" y="112421"/>
                  </a:cubicBezTo>
                  <a:close/>
                  <a:moveTo>
                    <a:pt x="119895" y="91398"/>
                  </a:moveTo>
                  <a:lnTo>
                    <a:pt x="119895" y="91398"/>
                  </a:lnTo>
                  <a:cubicBezTo>
                    <a:pt x="116968" y="93924"/>
                    <a:pt x="116968" y="96360"/>
                    <a:pt x="116968" y="99879"/>
                  </a:cubicBezTo>
                  <a:lnTo>
                    <a:pt x="116968" y="99879"/>
                  </a:lnTo>
                  <a:cubicBezTo>
                    <a:pt x="115818" y="99879"/>
                    <a:pt x="115191" y="99879"/>
                    <a:pt x="114146" y="99428"/>
                  </a:cubicBezTo>
                  <a:cubicBezTo>
                    <a:pt x="112369" y="98436"/>
                    <a:pt x="111742" y="97443"/>
                    <a:pt x="110069" y="97443"/>
                  </a:cubicBezTo>
                  <a:cubicBezTo>
                    <a:pt x="107770" y="96902"/>
                    <a:pt x="105993" y="97894"/>
                    <a:pt x="104843" y="96360"/>
                  </a:cubicBezTo>
                  <a:cubicBezTo>
                    <a:pt x="104216" y="95368"/>
                    <a:pt x="104216" y="94375"/>
                    <a:pt x="103693" y="93924"/>
                  </a:cubicBezTo>
                  <a:cubicBezTo>
                    <a:pt x="102543" y="93383"/>
                    <a:pt x="101289" y="93383"/>
                    <a:pt x="100766" y="92932"/>
                  </a:cubicBezTo>
                  <a:cubicBezTo>
                    <a:pt x="100243" y="91398"/>
                    <a:pt x="100243" y="90406"/>
                    <a:pt x="98466" y="89413"/>
                  </a:cubicBezTo>
                  <a:cubicBezTo>
                    <a:pt x="94912" y="87428"/>
                    <a:pt x="93867" y="85443"/>
                    <a:pt x="89790" y="83909"/>
                  </a:cubicBezTo>
                  <a:cubicBezTo>
                    <a:pt x="86864" y="82375"/>
                    <a:pt x="83937" y="82917"/>
                    <a:pt x="81637" y="80932"/>
                  </a:cubicBezTo>
                  <a:cubicBezTo>
                    <a:pt x="81010" y="79939"/>
                    <a:pt x="81010" y="78857"/>
                    <a:pt x="79965" y="77864"/>
                  </a:cubicBezTo>
                  <a:cubicBezTo>
                    <a:pt x="78710" y="76421"/>
                    <a:pt x="77038" y="75879"/>
                    <a:pt x="75261" y="74887"/>
                  </a:cubicBezTo>
                  <a:cubicBezTo>
                    <a:pt x="69512" y="71368"/>
                    <a:pt x="66585" y="69383"/>
                    <a:pt x="61358" y="65864"/>
                  </a:cubicBezTo>
                  <a:cubicBezTo>
                    <a:pt x="58536" y="64421"/>
                    <a:pt x="57282" y="62436"/>
                    <a:pt x="54459" y="60902"/>
                  </a:cubicBezTo>
                  <a:lnTo>
                    <a:pt x="54459" y="60902"/>
                  </a:lnTo>
                  <a:cubicBezTo>
                    <a:pt x="54459" y="59909"/>
                    <a:pt x="55609" y="59368"/>
                    <a:pt x="55609" y="58917"/>
                  </a:cubicBezTo>
                  <a:cubicBezTo>
                    <a:pt x="55609" y="56390"/>
                    <a:pt x="53832" y="55398"/>
                    <a:pt x="53205" y="53413"/>
                  </a:cubicBezTo>
                  <a:cubicBezTo>
                    <a:pt x="52160" y="51428"/>
                    <a:pt x="51533" y="49443"/>
                    <a:pt x="49233" y="47368"/>
                  </a:cubicBezTo>
                  <a:cubicBezTo>
                    <a:pt x="45679" y="45383"/>
                    <a:pt x="42857" y="44932"/>
                    <a:pt x="38780" y="43398"/>
                  </a:cubicBezTo>
                  <a:cubicBezTo>
                    <a:pt x="31777" y="40872"/>
                    <a:pt x="29477" y="37353"/>
                    <a:pt x="24878" y="32390"/>
                  </a:cubicBezTo>
                  <a:cubicBezTo>
                    <a:pt x="18501" y="26887"/>
                    <a:pt x="18501" y="20932"/>
                    <a:pt x="12125" y="15428"/>
                  </a:cubicBezTo>
                  <a:cubicBezTo>
                    <a:pt x="9825" y="13443"/>
                    <a:pt x="7526" y="13894"/>
                    <a:pt x="5226" y="12360"/>
                  </a:cubicBezTo>
                  <a:cubicBezTo>
                    <a:pt x="2926" y="11368"/>
                    <a:pt x="1149" y="9924"/>
                    <a:pt x="0" y="8932"/>
                  </a:cubicBezTo>
                  <a:lnTo>
                    <a:pt x="0" y="8932"/>
                  </a:lnTo>
                  <a:cubicBezTo>
                    <a:pt x="522" y="4962"/>
                    <a:pt x="3449" y="3969"/>
                    <a:pt x="7526" y="2977"/>
                  </a:cubicBezTo>
                  <a:cubicBezTo>
                    <a:pt x="11498" y="1984"/>
                    <a:pt x="13902" y="1533"/>
                    <a:pt x="17874" y="0"/>
                  </a:cubicBezTo>
                  <a:lnTo>
                    <a:pt x="17874" y="0"/>
                  </a:lnTo>
                  <a:cubicBezTo>
                    <a:pt x="19128" y="1533"/>
                    <a:pt x="20278" y="1984"/>
                    <a:pt x="21951" y="2977"/>
                  </a:cubicBezTo>
                  <a:cubicBezTo>
                    <a:pt x="25400" y="5864"/>
                    <a:pt x="27177" y="7939"/>
                    <a:pt x="31254" y="10917"/>
                  </a:cubicBezTo>
                  <a:cubicBezTo>
                    <a:pt x="33554" y="12902"/>
                    <a:pt x="34181" y="15428"/>
                    <a:pt x="37630" y="16421"/>
                  </a:cubicBezTo>
                  <a:cubicBezTo>
                    <a:pt x="39303" y="16872"/>
                    <a:pt x="40557" y="16872"/>
                    <a:pt x="42229" y="17413"/>
                  </a:cubicBezTo>
                  <a:cubicBezTo>
                    <a:pt x="45156" y="17864"/>
                    <a:pt x="46306" y="18857"/>
                    <a:pt x="49233" y="18857"/>
                  </a:cubicBezTo>
                  <a:cubicBezTo>
                    <a:pt x="51533" y="18857"/>
                    <a:pt x="52160" y="18857"/>
                    <a:pt x="54459" y="17864"/>
                  </a:cubicBezTo>
                  <a:lnTo>
                    <a:pt x="54459" y="17864"/>
                  </a:lnTo>
                  <a:cubicBezTo>
                    <a:pt x="53832" y="20932"/>
                    <a:pt x="53832" y="22917"/>
                    <a:pt x="53832" y="25894"/>
                  </a:cubicBezTo>
                  <a:cubicBezTo>
                    <a:pt x="57282" y="28872"/>
                    <a:pt x="61358" y="26887"/>
                    <a:pt x="64808" y="28872"/>
                  </a:cubicBezTo>
                  <a:cubicBezTo>
                    <a:pt x="67108" y="29864"/>
                    <a:pt x="65435" y="32390"/>
                    <a:pt x="66585" y="34375"/>
                  </a:cubicBezTo>
                  <a:cubicBezTo>
                    <a:pt x="66585" y="35909"/>
                    <a:pt x="67735" y="36360"/>
                    <a:pt x="69512" y="36902"/>
                  </a:cubicBezTo>
                  <a:cubicBezTo>
                    <a:pt x="72439" y="38887"/>
                    <a:pt x="74738" y="39879"/>
                    <a:pt x="78710" y="39879"/>
                  </a:cubicBezTo>
                  <a:cubicBezTo>
                    <a:pt x="82787" y="40421"/>
                    <a:pt x="88013" y="40872"/>
                    <a:pt x="88013" y="44390"/>
                  </a:cubicBezTo>
                  <a:cubicBezTo>
                    <a:pt x="88013" y="49443"/>
                    <a:pt x="83414" y="50887"/>
                    <a:pt x="79337" y="53864"/>
                  </a:cubicBezTo>
                  <a:cubicBezTo>
                    <a:pt x="77038" y="55398"/>
                    <a:pt x="74111" y="55398"/>
                    <a:pt x="74111" y="57383"/>
                  </a:cubicBezTo>
                  <a:cubicBezTo>
                    <a:pt x="74111" y="57924"/>
                    <a:pt x="74738" y="58375"/>
                    <a:pt x="74738" y="58917"/>
                  </a:cubicBezTo>
                  <a:cubicBezTo>
                    <a:pt x="75261" y="59909"/>
                    <a:pt x="74738" y="60902"/>
                    <a:pt x="75888" y="61443"/>
                  </a:cubicBezTo>
                  <a:cubicBezTo>
                    <a:pt x="77038" y="62436"/>
                    <a:pt x="78188" y="61894"/>
                    <a:pt x="79965" y="62436"/>
                  </a:cubicBezTo>
                  <a:cubicBezTo>
                    <a:pt x="82264" y="62436"/>
                    <a:pt x="83414" y="63428"/>
                    <a:pt x="85714" y="64872"/>
                  </a:cubicBezTo>
                  <a:cubicBezTo>
                    <a:pt x="88013" y="65864"/>
                    <a:pt x="89163" y="66406"/>
                    <a:pt x="90313" y="68390"/>
                  </a:cubicBezTo>
                  <a:cubicBezTo>
                    <a:pt x="91463" y="69924"/>
                    <a:pt x="90313" y="71368"/>
                    <a:pt x="91463" y="72902"/>
                  </a:cubicBezTo>
                  <a:cubicBezTo>
                    <a:pt x="92090" y="73894"/>
                    <a:pt x="93867" y="74436"/>
                    <a:pt x="95540" y="74436"/>
                  </a:cubicBezTo>
                  <a:cubicBezTo>
                    <a:pt x="102543" y="74436"/>
                    <a:pt x="102543" y="74436"/>
                    <a:pt x="102543" y="74436"/>
                  </a:cubicBezTo>
                  <a:cubicBezTo>
                    <a:pt x="105365" y="74436"/>
                    <a:pt x="107142" y="75879"/>
                    <a:pt x="109442" y="76872"/>
                  </a:cubicBezTo>
                  <a:cubicBezTo>
                    <a:pt x="114668" y="79398"/>
                    <a:pt x="116341" y="82375"/>
                    <a:pt x="118118" y="87428"/>
                  </a:cubicBezTo>
                  <a:cubicBezTo>
                    <a:pt x="119268" y="88872"/>
                    <a:pt x="119895" y="89864"/>
                    <a:pt x="119895" y="91398"/>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78" name="Shape 3278"/>
            <p:cNvSpPr/>
            <p:nvPr/>
          </p:nvSpPr>
          <p:spPr>
            <a:xfrm>
              <a:off x="18261409" y="3729037"/>
              <a:ext cx="488918" cy="285750"/>
            </a:xfrm>
            <a:custGeom>
              <a:avLst/>
              <a:gdLst/>
              <a:ahLst/>
              <a:cxnLst/>
              <a:rect l="0" t="0" r="0" b="0"/>
              <a:pathLst>
                <a:path w="120000" h="120000" extrusionOk="0">
                  <a:moveTo>
                    <a:pt x="104712" y="69393"/>
                  </a:moveTo>
                  <a:lnTo>
                    <a:pt x="104712" y="69393"/>
                  </a:lnTo>
                  <a:cubicBezTo>
                    <a:pt x="104712" y="69393"/>
                    <a:pt x="104270" y="69393"/>
                    <a:pt x="103740" y="69393"/>
                  </a:cubicBezTo>
                  <a:cubicBezTo>
                    <a:pt x="103298" y="69393"/>
                    <a:pt x="102768" y="70303"/>
                    <a:pt x="101796" y="70303"/>
                  </a:cubicBezTo>
                  <a:cubicBezTo>
                    <a:pt x="97908" y="70303"/>
                    <a:pt x="97908" y="70303"/>
                    <a:pt x="97908" y="70303"/>
                  </a:cubicBezTo>
                  <a:cubicBezTo>
                    <a:pt x="94992" y="70303"/>
                    <a:pt x="96936" y="77878"/>
                    <a:pt x="95434" y="81212"/>
                  </a:cubicBezTo>
                  <a:cubicBezTo>
                    <a:pt x="94462" y="85454"/>
                    <a:pt x="94462" y="87878"/>
                    <a:pt x="93490" y="92121"/>
                  </a:cubicBezTo>
                  <a:cubicBezTo>
                    <a:pt x="94020" y="92121"/>
                    <a:pt x="94992" y="93030"/>
                    <a:pt x="94992" y="93787"/>
                  </a:cubicBezTo>
                  <a:cubicBezTo>
                    <a:pt x="94992" y="96363"/>
                    <a:pt x="94020" y="98030"/>
                    <a:pt x="94020" y="100606"/>
                  </a:cubicBezTo>
                  <a:cubicBezTo>
                    <a:pt x="94020" y="102272"/>
                    <a:pt x="94992" y="102272"/>
                    <a:pt x="94992" y="103939"/>
                  </a:cubicBezTo>
                  <a:cubicBezTo>
                    <a:pt x="95434" y="106363"/>
                    <a:pt x="94992" y="107272"/>
                    <a:pt x="94992" y="109696"/>
                  </a:cubicBezTo>
                  <a:cubicBezTo>
                    <a:pt x="94992" y="111515"/>
                    <a:pt x="95434" y="112272"/>
                    <a:pt x="96406" y="112272"/>
                  </a:cubicBezTo>
                  <a:cubicBezTo>
                    <a:pt x="97908" y="112272"/>
                    <a:pt x="98880" y="111515"/>
                    <a:pt x="100382" y="110606"/>
                  </a:cubicBezTo>
                  <a:cubicBezTo>
                    <a:pt x="101796" y="109696"/>
                    <a:pt x="102768" y="110606"/>
                    <a:pt x="103298" y="108939"/>
                  </a:cubicBezTo>
                  <a:cubicBezTo>
                    <a:pt x="105243" y="100606"/>
                    <a:pt x="103298" y="101363"/>
                    <a:pt x="107717" y="108030"/>
                  </a:cubicBezTo>
                  <a:cubicBezTo>
                    <a:pt x="108159" y="108939"/>
                    <a:pt x="108689" y="108939"/>
                    <a:pt x="109219" y="109696"/>
                  </a:cubicBezTo>
                  <a:cubicBezTo>
                    <a:pt x="110633" y="119848"/>
                    <a:pt x="109219" y="112272"/>
                    <a:pt x="112577" y="110606"/>
                  </a:cubicBezTo>
                  <a:cubicBezTo>
                    <a:pt x="114521" y="109696"/>
                    <a:pt x="116465" y="108030"/>
                    <a:pt x="116465" y="103939"/>
                  </a:cubicBezTo>
                  <a:cubicBezTo>
                    <a:pt x="116465" y="102272"/>
                    <a:pt x="117967" y="102272"/>
                    <a:pt x="118497" y="99696"/>
                  </a:cubicBezTo>
                  <a:cubicBezTo>
                    <a:pt x="119469" y="95454"/>
                    <a:pt x="119911" y="93030"/>
                    <a:pt x="119911" y="87878"/>
                  </a:cubicBezTo>
                  <a:cubicBezTo>
                    <a:pt x="119911" y="83787"/>
                    <a:pt x="117525" y="82121"/>
                    <a:pt x="115051" y="79545"/>
                  </a:cubicBezTo>
                  <a:cubicBezTo>
                    <a:pt x="114079" y="77878"/>
                    <a:pt x="114079" y="74545"/>
                    <a:pt x="112135" y="74545"/>
                  </a:cubicBezTo>
                  <a:cubicBezTo>
                    <a:pt x="111605" y="74545"/>
                    <a:pt x="111163" y="74545"/>
                    <a:pt x="110633" y="75303"/>
                  </a:cubicBezTo>
                  <a:cubicBezTo>
                    <a:pt x="110103" y="72878"/>
                    <a:pt x="109661" y="70303"/>
                    <a:pt x="108159" y="70303"/>
                  </a:cubicBezTo>
                  <a:cubicBezTo>
                    <a:pt x="107187" y="70303"/>
                    <a:pt x="106745" y="71212"/>
                    <a:pt x="105773" y="71212"/>
                  </a:cubicBezTo>
                  <a:cubicBezTo>
                    <a:pt x="105773" y="71212"/>
                    <a:pt x="105243" y="69393"/>
                    <a:pt x="104712" y="69393"/>
                  </a:cubicBezTo>
                  <a:close/>
                  <a:moveTo>
                    <a:pt x="22974" y="4090"/>
                  </a:moveTo>
                  <a:lnTo>
                    <a:pt x="22974" y="4090"/>
                  </a:lnTo>
                  <a:cubicBezTo>
                    <a:pt x="23505" y="5757"/>
                    <a:pt x="24477" y="6666"/>
                    <a:pt x="24477" y="7424"/>
                  </a:cubicBezTo>
                  <a:cubicBezTo>
                    <a:pt x="24477" y="9090"/>
                    <a:pt x="24477" y="10909"/>
                    <a:pt x="24477" y="12575"/>
                  </a:cubicBezTo>
                  <a:cubicBezTo>
                    <a:pt x="24918" y="14999"/>
                    <a:pt x="25449" y="16666"/>
                    <a:pt x="25891" y="20151"/>
                  </a:cubicBezTo>
                  <a:cubicBezTo>
                    <a:pt x="24477" y="20151"/>
                    <a:pt x="24477" y="20151"/>
                    <a:pt x="24477" y="20151"/>
                  </a:cubicBezTo>
                  <a:cubicBezTo>
                    <a:pt x="23505" y="20151"/>
                    <a:pt x="22974" y="18333"/>
                    <a:pt x="22002" y="17575"/>
                  </a:cubicBezTo>
                  <a:cubicBezTo>
                    <a:pt x="22002" y="16666"/>
                    <a:pt x="22002" y="15909"/>
                    <a:pt x="22002" y="14242"/>
                  </a:cubicBezTo>
                  <a:cubicBezTo>
                    <a:pt x="22002" y="13333"/>
                    <a:pt x="22444" y="13333"/>
                    <a:pt x="22444" y="12575"/>
                  </a:cubicBezTo>
                  <a:cubicBezTo>
                    <a:pt x="22444" y="10909"/>
                    <a:pt x="21030" y="10909"/>
                    <a:pt x="20500" y="9090"/>
                  </a:cubicBezTo>
                  <a:cubicBezTo>
                    <a:pt x="19528" y="7424"/>
                    <a:pt x="20058" y="5000"/>
                    <a:pt x="18556" y="5000"/>
                  </a:cubicBezTo>
                  <a:cubicBezTo>
                    <a:pt x="18114" y="5000"/>
                    <a:pt x="17584" y="5757"/>
                    <a:pt x="17142" y="5757"/>
                  </a:cubicBezTo>
                  <a:cubicBezTo>
                    <a:pt x="13696" y="7424"/>
                    <a:pt x="9720" y="10000"/>
                    <a:pt x="9720" y="15909"/>
                  </a:cubicBezTo>
                  <a:cubicBezTo>
                    <a:pt x="9720" y="18333"/>
                    <a:pt x="10692" y="18333"/>
                    <a:pt x="10692" y="20909"/>
                  </a:cubicBezTo>
                  <a:cubicBezTo>
                    <a:pt x="10692" y="23484"/>
                    <a:pt x="9278" y="24242"/>
                    <a:pt x="7776" y="25909"/>
                  </a:cubicBezTo>
                  <a:cubicBezTo>
                    <a:pt x="6362" y="27575"/>
                    <a:pt x="5832" y="28484"/>
                    <a:pt x="4860" y="30151"/>
                  </a:cubicBezTo>
                  <a:cubicBezTo>
                    <a:pt x="2916" y="31818"/>
                    <a:pt x="0" y="32727"/>
                    <a:pt x="0" y="36818"/>
                  </a:cubicBezTo>
                  <a:cubicBezTo>
                    <a:pt x="0" y="38484"/>
                    <a:pt x="1944" y="39393"/>
                    <a:pt x="2916" y="39393"/>
                  </a:cubicBezTo>
                  <a:cubicBezTo>
                    <a:pt x="3888" y="39393"/>
                    <a:pt x="4329" y="38484"/>
                    <a:pt x="5390" y="38484"/>
                  </a:cubicBezTo>
                  <a:cubicBezTo>
                    <a:pt x="6362" y="39393"/>
                    <a:pt x="6362" y="41060"/>
                    <a:pt x="7334" y="41969"/>
                  </a:cubicBezTo>
                  <a:cubicBezTo>
                    <a:pt x="9278" y="43636"/>
                    <a:pt x="10692" y="42727"/>
                    <a:pt x="13166" y="42727"/>
                  </a:cubicBezTo>
                  <a:cubicBezTo>
                    <a:pt x="14668" y="42727"/>
                    <a:pt x="15640" y="40151"/>
                    <a:pt x="17142" y="40151"/>
                  </a:cubicBezTo>
                  <a:cubicBezTo>
                    <a:pt x="21472" y="40151"/>
                    <a:pt x="25449" y="43636"/>
                    <a:pt x="26421" y="51212"/>
                  </a:cubicBezTo>
                  <a:cubicBezTo>
                    <a:pt x="26951" y="54545"/>
                    <a:pt x="26421" y="58636"/>
                    <a:pt x="27835" y="61212"/>
                  </a:cubicBezTo>
                  <a:cubicBezTo>
                    <a:pt x="29337" y="63787"/>
                    <a:pt x="31811" y="64545"/>
                    <a:pt x="31811" y="67727"/>
                  </a:cubicBezTo>
                  <a:cubicBezTo>
                    <a:pt x="30839" y="76212"/>
                    <a:pt x="30839" y="76212"/>
                    <a:pt x="30839" y="76212"/>
                  </a:cubicBezTo>
                  <a:cubicBezTo>
                    <a:pt x="32253" y="80454"/>
                    <a:pt x="32253" y="83787"/>
                    <a:pt x="33225" y="87878"/>
                  </a:cubicBezTo>
                  <a:cubicBezTo>
                    <a:pt x="34727" y="92121"/>
                    <a:pt x="36671" y="93030"/>
                    <a:pt x="38703" y="95454"/>
                  </a:cubicBezTo>
                  <a:cubicBezTo>
                    <a:pt x="42061" y="99696"/>
                    <a:pt x="44005" y="103030"/>
                    <a:pt x="47982" y="105606"/>
                  </a:cubicBezTo>
                  <a:cubicBezTo>
                    <a:pt x="49926" y="106363"/>
                    <a:pt x="50456" y="109696"/>
                    <a:pt x="52400" y="109696"/>
                  </a:cubicBezTo>
                  <a:cubicBezTo>
                    <a:pt x="54344" y="109696"/>
                    <a:pt x="54344" y="105606"/>
                    <a:pt x="55316" y="103030"/>
                  </a:cubicBezTo>
                  <a:cubicBezTo>
                    <a:pt x="56730" y="99696"/>
                    <a:pt x="58232" y="97121"/>
                    <a:pt x="58232" y="93030"/>
                  </a:cubicBezTo>
                  <a:cubicBezTo>
                    <a:pt x="58232" y="84545"/>
                    <a:pt x="58232" y="84545"/>
                    <a:pt x="58232" y="84545"/>
                  </a:cubicBezTo>
                  <a:cubicBezTo>
                    <a:pt x="58232" y="82121"/>
                    <a:pt x="59204" y="80454"/>
                    <a:pt x="60176" y="78636"/>
                  </a:cubicBezTo>
                  <a:cubicBezTo>
                    <a:pt x="62209" y="74545"/>
                    <a:pt x="66097" y="70303"/>
                    <a:pt x="61148" y="70303"/>
                  </a:cubicBezTo>
                  <a:cubicBezTo>
                    <a:pt x="58762" y="70303"/>
                    <a:pt x="57702" y="67727"/>
                    <a:pt x="55758" y="66969"/>
                  </a:cubicBezTo>
                  <a:cubicBezTo>
                    <a:pt x="52842" y="66969"/>
                    <a:pt x="50898" y="66212"/>
                    <a:pt x="48424" y="64545"/>
                  </a:cubicBezTo>
                  <a:cubicBezTo>
                    <a:pt x="47452" y="63787"/>
                    <a:pt x="46480" y="63787"/>
                    <a:pt x="45949" y="62878"/>
                  </a:cubicBezTo>
                  <a:cubicBezTo>
                    <a:pt x="42592" y="53636"/>
                    <a:pt x="42061" y="46969"/>
                    <a:pt x="39587" y="36818"/>
                  </a:cubicBezTo>
                  <a:cubicBezTo>
                    <a:pt x="39145" y="33484"/>
                    <a:pt x="38173" y="31818"/>
                    <a:pt x="37643" y="28484"/>
                  </a:cubicBezTo>
                  <a:cubicBezTo>
                    <a:pt x="36671" y="24242"/>
                    <a:pt x="37201" y="21818"/>
                    <a:pt x="37201" y="18333"/>
                  </a:cubicBezTo>
                  <a:cubicBezTo>
                    <a:pt x="36671" y="14999"/>
                    <a:pt x="36229" y="14242"/>
                    <a:pt x="35257" y="10909"/>
                  </a:cubicBezTo>
                  <a:cubicBezTo>
                    <a:pt x="34727" y="9090"/>
                    <a:pt x="34727" y="7424"/>
                    <a:pt x="34197" y="5757"/>
                  </a:cubicBezTo>
                  <a:cubicBezTo>
                    <a:pt x="33755" y="4090"/>
                    <a:pt x="32253" y="4090"/>
                    <a:pt x="31811" y="3333"/>
                  </a:cubicBezTo>
                  <a:cubicBezTo>
                    <a:pt x="31281" y="2424"/>
                    <a:pt x="31281" y="1666"/>
                    <a:pt x="30839" y="757"/>
                  </a:cubicBezTo>
                  <a:cubicBezTo>
                    <a:pt x="30309" y="0"/>
                    <a:pt x="29337" y="1666"/>
                    <a:pt x="28895" y="3333"/>
                  </a:cubicBezTo>
                  <a:cubicBezTo>
                    <a:pt x="26951" y="5000"/>
                    <a:pt x="25449" y="4090"/>
                    <a:pt x="22974" y="4090"/>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79" name="Shape 3279"/>
            <p:cNvSpPr/>
            <p:nvPr/>
          </p:nvSpPr>
          <p:spPr>
            <a:xfrm>
              <a:off x="17828051" y="3781425"/>
              <a:ext cx="574637" cy="482599"/>
            </a:xfrm>
            <a:custGeom>
              <a:avLst/>
              <a:gdLst/>
              <a:ahLst/>
              <a:cxnLst/>
              <a:rect l="0" t="0" r="0" b="0"/>
              <a:pathLst>
                <a:path w="120000" h="120000" extrusionOk="0">
                  <a:moveTo>
                    <a:pt x="47489" y="111946"/>
                  </a:moveTo>
                  <a:lnTo>
                    <a:pt x="47489" y="111946"/>
                  </a:lnTo>
                  <a:cubicBezTo>
                    <a:pt x="49517" y="112930"/>
                    <a:pt x="49968" y="114451"/>
                    <a:pt x="51246" y="116420"/>
                  </a:cubicBezTo>
                  <a:cubicBezTo>
                    <a:pt x="52448" y="117941"/>
                    <a:pt x="53350" y="119910"/>
                    <a:pt x="55378" y="119910"/>
                  </a:cubicBezTo>
                  <a:cubicBezTo>
                    <a:pt x="58309" y="119910"/>
                    <a:pt x="58309" y="119910"/>
                    <a:pt x="58309" y="119910"/>
                  </a:cubicBezTo>
                  <a:cubicBezTo>
                    <a:pt x="59962" y="119910"/>
                    <a:pt x="61239" y="118926"/>
                    <a:pt x="63343" y="118926"/>
                  </a:cubicBezTo>
                  <a:cubicBezTo>
                    <a:pt x="63343" y="116868"/>
                    <a:pt x="62442" y="115436"/>
                    <a:pt x="62442" y="112930"/>
                  </a:cubicBezTo>
                  <a:cubicBezTo>
                    <a:pt x="62442" y="107472"/>
                    <a:pt x="64546" y="103534"/>
                    <a:pt x="68303" y="100581"/>
                  </a:cubicBezTo>
                  <a:cubicBezTo>
                    <a:pt x="69505" y="99507"/>
                    <a:pt x="70407" y="98523"/>
                    <a:pt x="71609" y="98076"/>
                  </a:cubicBezTo>
                  <a:cubicBezTo>
                    <a:pt x="74990" y="97091"/>
                    <a:pt x="77470" y="97091"/>
                    <a:pt x="80400" y="95570"/>
                  </a:cubicBezTo>
                  <a:cubicBezTo>
                    <a:pt x="85360" y="93064"/>
                    <a:pt x="88290" y="91096"/>
                    <a:pt x="92423" y="87158"/>
                  </a:cubicBezTo>
                  <a:cubicBezTo>
                    <a:pt x="94527" y="85190"/>
                    <a:pt x="94978" y="83221"/>
                    <a:pt x="96631" y="80715"/>
                  </a:cubicBezTo>
                  <a:cubicBezTo>
                    <a:pt x="97006" y="79731"/>
                    <a:pt x="97006" y="78747"/>
                    <a:pt x="97833" y="78747"/>
                  </a:cubicBezTo>
                  <a:cubicBezTo>
                    <a:pt x="99486" y="77762"/>
                    <a:pt x="100763" y="77762"/>
                    <a:pt x="102867" y="77762"/>
                  </a:cubicBezTo>
                  <a:cubicBezTo>
                    <a:pt x="104971" y="77762"/>
                    <a:pt x="106174" y="79731"/>
                    <a:pt x="107451" y="82237"/>
                  </a:cubicBezTo>
                  <a:cubicBezTo>
                    <a:pt x="109931" y="85637"/>
                    <a:pt x="110381" y="89127"/>
                    <a:pt x="114063" y="91096"/>
                  </a:cubicBezTo>
                  <a:lnTo>
                    <a:pt x="114063" y="91096"/>
                  </a:lnTo>
                  <a:cubicBezTo>
                    <a:pt x="114063" y="90111"/>
                    <a:pt x="114063" y="90111"/>
                    <a:pt x="114063" y="90111"/>
                  </a:cubicBezTo>
                  <a:cubicBezTo>
                    <a:pt x="114063" y="87158"/>
                    <a:pt x="114965" y="85637"/>
                    <a:pt x="115792" y="83221"/>
                  </a:cubicBezTo>
                  <a:cubicBezTo>
                    <a:pt x="116618" y="81163"/>
                    <a:pt x="117820" y="80178"/>
                    <a:pt x="117820" y="78210"/>
                  </a:cubicBezTo>
                  <a:cubicBezTo>
                    <a:pt x="117820" y="76778"/>
                    <a:pt x="117445" y="75257"/>
                    <a:pt x="116618" y="74272"/>
                  </a:cubicBezTo>
                  <a:cubicBezTo>
                    <a:pt x="115341" y="73736"/>
                    <a:pt x="114063" y="73736"/>
                    <a:pt x="114063" y="72304"/>
                  </a:cubicBezTo>
                  <a:cubicBezTo>
                    <a:pt x="114063" y="70782"/>
                    <a:pt x="114514" y="70335"/>
                    <a:pt x="114965" y="69261"/>
                  </a:cubicBezTo>
                  <a:cubicBezTo>
                    <a:pt x="114965" y="67293"/>
                    <a:pt x="114965" y="66308"/>
                    <a:pt x="115341" y="64340"/>
                  </a:cubicBezTo>
                  <a:cubicBezTo>
                    <a:pt x="115792" y="62371"/>
                    <a:pt x="116618" y="61387"/>
                    <a:pt x="117445" y="59865"/>
                  </a:cubicBezTo>
                  <a:cubicBezTo>
                    <a:pt x="117820" y="59418"/>
                    <a:pt x="118647" y="58344"/>
                    <a:pt x="118647" y="57897"/>
                  </a:cubicBezTo>
                  <a:cubicBezTo>
                    <a:pt x="118647" y="57897"/>
                    <a:pt x="118271" y="57897"/>
                    <a:pt x="118271" y="57360"/>
                  </a:cubicBezTo>
                  <a:cubicBezTo>
                    <a:pt x="118271" y="56375"/>
                    <a:pt x="119924" y="55928"/>
                    <a:pt x="119924" y="54944"/>
                  </a:cubicBezTo>
                  <a:cubicBezTo>
                    <a:pt x="119924" y="49932"/>
                    <a:pt x="116994" y="47964"/>
                    <a:pt x="114965" y="44026"/>
                  </a:cubicBezTo>
                  <a:cubicBezTo>
                    <a:pt x="114514" y="42505"/>
                    <a:pt x="113312" y="41521"/>
                    <a:pt x="113312" y="39552"/>
                  </a:cubicBezTo>
                  <a:cubicBezTo>
                    <a:pt x="113312" y="36599"/>
                    <a:pt x="113312" y="36599"/>
                    <a:pt x="113312" y="36599"/>
                  </a:cubicBezTo>
                  <a:cubicBezTo>
                    <a:pt x="113312" y="35078"/>
                    <a:pt x="113688" y="34630"/>
                    <a:pt x="112861" y="33109"/>
                  </a:cubicBezTo>
                  <a:cubicBezTo>
                    <a:pt x="112035" y="31588"/>
                    <a:pt x="110381" y="32572"/>
                    <a:pt x="108653" y="31588"/>
                  </a:cubicBezTo>
                  <a:cubicBezTo>
                    <a:pt x="107000" y="30156"/>
                    <a:pt x="106174" y="28635"/>
                    <a:pt x="106174" y="26219"/>
                  </a:cubicBezTo>
                  <a:cubicBezTo>
                    <a:pt x="106174" y="25234"/>
                    <a:pt x="107000" y="24787"/>
                    <a:pt x="107000" y="23266"/>
                  </a:cubicBezTo>
                  <a:cubicBezTo>
                    <a:pt x="107000" y="21744"/>
                    <a:pt x="104971" y="22281"/>
                    <a:pt x="103318" y="22281"/>
                  </a:cubicBezTo>
                  <a:cubicBezTo>
                    <a:pt x="102041" y="22281"/>
                    <a:pt x="101590" y="21297"/>
                    <a:pt x="99937" y="21297"/>
                  </a:cubicBezTo>
                  <a:cubicBezTo>
                    <a:pt x="97833" y="21297"/>
                    <a:pt x="96180" y="21297"/>
                    <a:pt x="94076" y="21297"/>
                  </a:cubicBezTo>
                  <a:cubicBezTo>
                    <a:pt x="93324" y="21297"/>
                    <a:pt x="92874" y="22281"/>
                    <a:pt x="92423" y="22281"/>
                  </a:cubicBezTo>
                  <a:cubicBezTo>
                    <a:pt x="90770" y="22281"/>
                    <a:pt x="90394" y="21297"/>
                    <a:pt x="88666" y="21297"/>
                  </a:cubicBezTo>
                  <a:cubicBezTo>
                    <a:pt x="87463" y="20760"/>
                    <a:pt x="86637" y="21297"/>
                    <a:pt x="85810" y="20760"/>
                  </a:cubicBezTo>
                  <a:cubicBezTo>
                    <a:pt x="84984" y="20313"/>
                    <a:pt x="84984" y="19776"/>
                    <a:pt x="84082" y="19328"/>
                  </a:cubicBezTo>
                  <a:lnTo>
                    <a:pt x="84082" y="19328"/>
                  </a:lnTo>
                  <a:cubicBezTo>
                    <a:pt x="83256" y="21297"/>
                    <a:pt x="81603" y="21297"/>
                    <a:pt x="81227" y="22818"/>
                  </a:cubicBezTo>
                  <a:cubicBezTo>
                    <a:pt x="79949" y="25234"/>
                    <a:pt x="79949" y="26666"/>
                    <a:pt x="79123" y="29172"/>
                  </a:cubicBezTo>
                  <a:cubicBezTo>
                    <a:pt x="79123" y="29619"/>
                    <a:pt x="79123" y="29619"/>
                    <a:pt x="79123" y="29172"/>
                  </a:cubicBezTo>
                  <a:cubicBezTo>
                    <a:pt x="78672" y="28098"/>
                    <a:pt x="78672" y="27651"/>
                    <a:pt x="78672" y="26666"/>
                  </a:cubicBezTo>
                  <a:cubicBezTo>
                    <a:pt x="78672" y="25234"/>
                    <a:pt x="78672" y="24787"/>
                    <a:pt x="78672" y="23266"/>
                  </a:cubicBezTo>
                  <a:cubicBezTo>
                    <a:pt x="78672" y="22281"/>
                    <a:pt x="78296" y="21744"/>
                    <a:pt x="77845" y="21297"/>
                  </a:cubicBezTo>
                  <a:lnTo>
                    <a:pt x="77845" y="21297"/>
                  </a:lnTo>
                  <a:cubicBezTo>
                    <a:pt x="78296" y="19776"/>
                    <a:pt x="79499" y="19776"/>
                    <a:pt x="79949" y="18791"/>
                  </a:cubicBezTo>
                  <a:cubicBezTo>
                    <a:pt x="81603" y="16286"/>
                    <a:pt x="82880" y="14854"/>
                    <a:pt x="82880" y="11901"/>
                  </a:cubicBezTo>
                  <a:cubicBezTo>
                    <a:pt x="82880" y="10380"/>
                    <a:pt x="82053" y="8411"/>
                    <a:pt x="80776" y="8411"/>
                  </a:cubicBezTo>
                  <a:cubicBezTo>
                    <a:pt x="79949" y="8411"/>
                    <a:pt x="79499" y="8859"/>
                    <a:pt x="78672" y="8859"/>
                  </a:cubicBezTo>
                  <a:cubicBezTo>
                    <a:pt x="77845" y="8859"/>
                    <a:pt x="77470" y="8411"/>
                    <a:pt x="77019" y="7874"/>
                  </a:cubicBezTo>
                  <a:cubicBezTo>
                    <a:pt x="76643" y="7427"/>
                    <a:pt x="75817" y="7427"/>
                    <a:pt x="75366" y="6890"/>
                  </a:cubicBezTo>
                  <a:cubicBezTo>
                    <a:pt x="74990" y="4921"/>
                    <a:pt x="74990" y="2953"/>
                    <a:pt x="73337" y="2416"/>
                  </a:cubicBezTo>
                  <a:lnTo>
                    <a:pt x="73337" y="2416"/>
                  </a:lnTo>
                  <a:cubicBezTo>
                    <a:pt x="72435" y="3937"/>
                    <a:pt x="72435" y="3937"/>
                    <a:pt x="72435" y="3937"/>
                  </a:cubicBezTo>
                  <a:lnTo>
                    <a:pt x="72435" y="3937"/>
                  </a:lnTo>
                  <a:cubicBezTo>
                    <a:pt x="71609" y="3400"/>
                    <a:pt x="71233" y="2953"/>
                    <a:pt x="71233" y="1968"/>
                  </a:cubicBezTo>
                  <a:cubicBezTo>
                    <a:pt x="71233" y="1431"/>
                    <a:pt x="71609" y="984"/>
                    <a:pt x="71609" y="447"/>
                  </a:cubicBezTo>
                  <a:lnTo>
                    <a:pt x="71609" y="447"/>
                  </a:lnTo>
                  <a:cubicBezTo>
                    <a:pt x="69956" y="447"/>
                    <a:pt x="68303" y="0"/>
                    <a:pt x="66649" y="984"/>
                  </a:cubicBezTo>
                  <a:cubicBezTo>
                    <a:pt x="65372" y="1431"/>
                    <a:pt x="64996" y="1968"/>
                    <a:pt x="63719" y="1968"/>
                  </a:cubicBezTo>
                  <a:cubicBezTo>
                    <a:pt x="60788" y="1968"/>
                    <a:pt x="59511" y="447"/>
                    <a:pt x="57031" y="447"/>
                  </a:cubicBezTo>
                  <a:cubicBezTo>
                    <a:pt x="53725" y="447"/>
                    <a:pt x="53725" y="447"/>
                    <a:pt x="53725" y="447"/>
                  </a:cubicBezTo>
                  <a:cubicBezTo>
                    <a:pt x="50795" y="447"/>
                    <a:pt x="49517" y="1968"/>
                    <a:pt x="47489" y="3400"/>
                  </a:cubicBezTo>
                  <a:cubicBezTo>
                    <a:pt x="45835" y="4921"/>
                    <a:pt x="44558" y="5458"/>
                    <a:pt x="42905" y="6890"/>
                  </a:cubicBezTo>
                  <a:cubicBezTo>
                    <a:pt x="41628" y="7874"/>
                    <a:pt x="41628" y="9395"/>
                    <a:pt x="41252" y="10827"/>
                  </a:cubicBezTo>
                  <a:cubicBezTo>
                    <a:pt x="39524" y="13333"/>
                    <a:pt x="39148" y="15302"/>
                    <a:pt x="38321" y="18344"/>
                  </a:cubicBezTo>
                  <a:cubicBezTo>
                    <a:pt x="37495" y="20313"/>
                    <a:pt x="38321" y="21744"/>
                    <a:pt x="37044" y="23266"/>
                  </a:cubicBezTo>
                  <a:cubicBezTo>
                    <a:pt x="36217" y="24787"/>
                    <a:pt x="35015" y="24787"/>
                    <a:pt x="33362" y="24787"/>
                  </a:cubicBezTo>
                  <a:cubicBezTo>
                    <a:pt x="32085" y="24787"/>
                    <a:pt x="31258" y="24787"/>
                    <a:pt x="30432" y="23803"/>
                  </a:cubicBezTo>
                  <a:cubicBezTo>
                    <a:pt x="29154" y="21744"/>
                    <a:pt x="29981" y="19328"/>
                    <a:pt x="28778" y="17360"/>
                  </a:cubicBezTo>
                  <a:cubicBezTo>
                    <a:pt x="28328" y="16286"/>
                    <a:pt x="27501" y="15838"/>
                    <a:pt x="26675" y="15838"/>
                  </a:cubicBezTo>
                  <a:cubicBezTo>
                    <a:pt x="23744" y="15838"/>
                    <a:pt x="22467" y="18344"/>
                    <a:pt x="20814" y="20760"/>
                  </a:cubicBezTo>
                  <a:cubicBezTo>
                    <a:pt x="18785" y="24787"/>
                    <a:pt x="17056" y="26666"/>
                    <a:pt x="13375" y="28635"/>
                  </a:cubicBezTo>
                  <a:cubicBezTo>
                    <a:pt x="10444" y="30156"/>
                    <a:pt x="8340" y="29172"/>
                    <a:pt x="6236" y="31588"/>
                  </a:cubicBezTo>
                  <a:cubicBezTo>
                    <a:pt x="4583" y="32572"/>
                    <a:pt x="3757" y="34093"/>
                    <a:pt x="2479" y="35615"/>
                  </a:cubicBezTo>
                  <a:cubicBezTo>
                    <a:pt x="1277" y="37046"/>
                    <a:pt x="1277" y="38568"/>
                    <a:pt x="450" y="39015"/>
                  </a:cubicBezTo>
                  <a:lnTo>
                    <a:pt x="450" y="39015"/>
                  </a:lnTo>
                  <a:cubicBezTo>
                    <a:pt x="0" y="42058"/>
                    <a:pt x="0" y="44026"/>
                    <a:pt x="0" y="46979"/>
                  </a:cubicBezTo>
                  <a:cubicBezTo>
                    <a:pt x="2479" y="49932"/>
                    <a:pt x="5410" y="47964"/>
                    <a:pt x="7889" y="49932"/>
                  </a:cubicBezTo>
                  <a:cubicBezTo>
                    <a:pt x="9542" y="50917"/>
                    <a:pt x="8340" y="53422"/>
                    <a:pt x="9167" y="55391"/>
                  </a:cubicBezTo>
                  <a:cubicBezTo>
                    <a:pt x="9167" y="56912"/>
                    <a:pt x="9993" y="57360"/>
                    <a:pt x="11271" y="57897"/>
                  </a:cubicBezTo>
                  <a:cubicBezTo>
                    <a:pt x="13375" y="59865"/>
                    <a:pt x="15028" y="60850"/>
                    <a:pt x="17883" y="60850"/>
                  </a:cubicBezTo>
                  <a:cubicBezTo>
                    <a:pt x="20814" y="61387"/>
                    <a:pt x="24571" y="61834"/>
                    <a:pt x="24571" y="65324"/>
                  </a:cubicBezTo>
                  <a:cubicBezTo>
                    <a:pt x="24571" y="70335"/>
                    <a:pt x="21264" y="71767"/>
                    <a:pt x="18334" y="74720"/>
                  </a:cubicBezTo>
                  <a:cubicBezTo>
                    <a:pt x="16681" y="76241"/>
                    <a:pt x="14577" y="76241"/>
                    <a:pt x="14577" y="78210"/>
                  </a:cubicBezTo>
                  <a:cubicBezTo>
                    <a:pt x="14577" y="78747"/>
                    <a:pt x="15028" y="79194"/>
                    <a:pt x="15028" y="79731"/>
                  </a:cubicBezTo>
                  <a:cubicBezTo>
                    <a:pt x="15403" y="80715"/>
                    <a:pt x="15028" y="81700"/>
                    <a:pt x="15854" y="82237"/>
                  </a:cubicBezTo>
                  <a:cubicBezTo>
                    <a:pt x="16681" y="83221"/>
                    <a:pt x="17507" y="82684"/>
                    <a:pt x="18785" y="83221"/>
                  </a:cubicBezTo>
                  <a:cubicBezTo>
                    <a:pt x="20438" y="83221"/>
                    <a:pt x="21264" y="84205"/>
                    <a:pt x="22917" y="85637"/>
                  </a:cubicBezTo>
                  <a:cubicBezTo>
                    <a:pt x="24571" y="86621"/>
                    <a:pt x="25397" y="87158"/>
                    <a:pt x="26224" y="89127"/>
                  </a:cubicBezTo>
                  <a:cubicBezTo>
                    <a:pt x="27050" y="90648"/>
                    <a:pt x="26224" y="92080"/>
                    <a:pt x="27050" y="93601"/>
                  </a:cubicBezTo>
                  <a:cubicBezTo>
                    <a:pt x="27501" y="94586"/>
                    <a:pt x="28778" y="95123"/>
                    <a:pt x="29981" y="95123"/>
                  </a:cubicBezTo>
                  <a:cubicBezTo>
                    <a:pt x="35015" y="95123"/>
                    <a:pt x="35015" y="95123"/>
                    <a:pt x="35015" y="95123"/>
                  </a:cubicBezTo>
                  <a:cubicBezTo>
                    <a:pt x="37044" y="95123"/>
                    <a:pt x="38321" y="96554"/>
                    <a:pt x="39974" y="97539"/>
                  </a:cubicBezTo>
                  <a:cubicBezTo>
                    <a:pt x="43731" y="100044"/>
                    <a:pt x="44934" y="102997"/>
                    <a:pt x="46211" y="108008"/>
                  </a:cubicBezTo>
                  <a:cubicBezTo>
                    <a:pt x="47038" y="109440"/>
                    <a:pt x="47489" y="110425"/>
                    <a:pt x="47489" y="111946"/>
                  </a:cubicBezTo>
                </a:path>
              </a:pathLst>
            </a:custGeom>
            <a:solidFill>
              <a:schemeClr val="accent1"/>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80" name="Shape 3280"/>
            <p:cNvSpPr/>
            <p:nvPr/>
          </p:nvSpPr>
          <p:spPr>
            <a:xfrm>
              <a:off x="17699473" y="3624262"/>
              <a:ext cx="474631" cy="317500"/>
            </a:xfrm>
            <a:custGeom>
              <a:avLst/>
              <a:gdLst/>
              <a:ahLst/>
              <a:cxnLst/>
              <a:rect l="0" t="0" r="0" b="0"/>
              <a:pathLst>
                <a:path w="120000" h="120000" extrusionOk="0">
                  <a:moveTo>
                    <a:pt x="1454" y="91396"/>
                  </a:moveTo>
                  <a:lnTo>
                    <a:pt x="1454" y="91396"/>
                  </a:lnTo>
                  <a:cubicBezTo>
                    <a:pt x="2545" y="93711"/>
                    <a:pt x="3545" y="94392"/>
                    <a:pt x="5000" y="95891"/>
                  </a:cubicBezTo>
                  <a:cubicBezTo>
                    <a:pt x="8000" y="100249"/>
                    <a:pt x="9545" y="103382"/>
                    <a:pt x="13090" y="107877"/>
                  </a:cubicBezTo>
                  <a:cubicBezTo>
                    <a:pt x="15090" y="110874"/>
                    <a:pt x="15636" y="114687"/>
                    <a:pt x="18636" y="116186"/>
                  </a:cubicBezTo>
                  <a:cubicBezTo>
                    <a:pt x="20090" y="116867"/>
                    <a:pt x="21181" y="116867"/>
                    <a:pt x="22636" y="117684"/>
                  </a:cubicBezTo>
                  <a:cubicBezTo>
                    <a:pt x="25181" y="118365"/>
                    <a:pt x="26181" y="119863"/>
                    <a:pt x="28727" y="119863"/>
                  </a:cubicBezTo>
                  <a:cubicBezTo>
                    <a:pt x="30727" y="119863"/>
                    <a:pt x="31272" y="119863"/>
                    <a:pt x="33272" y="118365"/>
                  </a:cubicBezTo>
                  <a:lnTo>
                    <a:pt x="33272" y="118365"/>
                  </a:lnTo>
                  <a:cubicBezTo>
                    <a:pt x="34272" y="117684"/>
                    <a:pt x="34272" y="115368"/>
                    <a:pt x="35727" y="113189"/>
                  </a:cubicBezTo>
                  <a:cubicBezTo>
                    <a:pt x="37272" y="110874"/>
                    <a:pt x="38272" y="108558"/>
                    <a:pt x="40272" y="107060"/>
                  </a:cubicBezTo>
                  <a:cubicBezTo>
                    <a:pt x="42818" y="103382"/>
                    <a:pt x="45363" y="104880"/>
                    <a:pt x="48909" y="102565"/>
                  </a:cubicBezTo>
                  <a:cubicBezTo>
                    <a:pt x="53363" y="99568"/>
                    <a:pt x="55454" y="96708"/>
                    <a:pt x="57909" y="90578"/>
                  </a:cubicBezTo>
                  <a:cubicBezTo>
                    <a:pt x="59909" y="86901"/>
                    <a:pt x="61454" y="83087"/>
                    <a:pt x="65000" y="83087"/>
                  </a:cubicBezTo>
                  <a:cubicBezTo>
                    <a:pt x="66000" y="83087"/>
                    <a:pt x="67000" y="83768"/>
                    <a:pt x="67545" y="85402"/>
                  </a:cubicBezTo>
                  <a:cubicBezTo>
                    <a:pt x="69000" y="88399"/>
                    <a:pt x="68000" y="92077"/>
                    <a:pt x="69545" y="95209"/>
                  </a:cubicBezTo>
                  <a:cubicBezTo>
                    <a:pt x="70545" y="96708"/>
                    <a:pt x="71545" y="96708"/>
                    <a:pt x="73090" y="96708"/>
                  </a:cubicBezTo>
                  <a:cubicBezTo>
                    <a:pt x="75090" y="96708"/>
                    <a:pt x="76545" y="96708"/>
                    <a:pt x="77545" y="94392"/>
                  </a:cubicBezTo>
                  <a:cubicBezTo>
                    <a:pt x="79090" y="92077"/>
                    <a:pt x="78090" y="89897"/>
                    <a:pt x="79090" y="86901"/>
                  </a:cubicBezTo>
                  <a:cubicBezTo>
                    <a:pt x="80090" y="82270"/>
                    <a:pt x="80545" y="79273"/>
                    <a:pt x="82636" y="75459"/>
                  </a:cubicBezTo>
                  <a:cubicBezTo>
                    <a:pt x="83090" y="73280"/>
                    <a:pt x="83090" y="70964"/>
                    <a:pt x="84636" y="69466"/>
                  </a:cubicBezTo>
                  <a:cubicBezTo>
                    <a:pt x="86636" y="67287"/>
                    <a:pt x="88181" y="66469"/>
                    <a:pt x="90181" y="64154"/>
                  </a:cubicBezTo>
                  <a:cubicBezTo>
                    <a:pt x="92636" y="61975"/>
                    <a:pt x="94181" y="59659"/>
                    <a:pt x="97727" y="59659"/>
                  </a:cubicBezTo>
                  <a:cubicBezTo>
                    <a:pt x="101727" y="59659"/>
                    <a:pt x="101727" y="59659"/>
                    <a:pt x="101727" y="59659"/>
                  </a:cubicBezTo>
                  <a:cubicBezTo>
                    <a:pt x="104727" y="59659"/>
                    <a:pt x="106272" y="61975"/>
                    <a:pt x="109818" y="61975"/>
                  </a:cubicBezTo>
                  <a:cubicBezTo>
                    <a:pt x="111363" y="61975"/>
                    <a:pt x="111818" y="61157"/>
                    <a:pt x="113363" y="60476"/>
                  </a:cubicBezTo>
                  <a:cubicBezTo>
                    <a:pt x="115363" y="58978"/>
                    <a:pt x="117363" y="59659"/>
                    <a:pt x="119363" y="59659"/>
                  </a:cubicBezTo>
                  <a:lnTo>
                    <a:pt x="119363" y="59659"/>
                  </a:lnTo>
                  <a:cubicBezTo>
                    <a:pt x="119909" y="58161"/>
                    <a:pt x="119909" y="57480"/>
                    <a:pt x="119909" y="55845"/>
                  </a:cubicBezTo>
                  <a:cubicBezTo>
                    <a:pt x="119909" y="48354"/>
                    <a:pt x="115818" y="45357"/>
                    <a:pt x="115818" y="37729"/>
                  </a:cubicBezTo>
                  <a:cubicBezTo>
                    <a:pt x="115818" y="27922"/>
                    <a:pt x="115818" y="27922"/>
                    <a:pt x="115818" y="27922"/>
                  </a:cubicBezTo>
                  <a:cubicBezTo>
                    <a:pt x="115818" y="22746"/>
                    <a:pt x="114818" y="19614"/>
                    <a:pt x="114818" y="14438"/>
                  </a:cubicBezTo>
                  <a:cubicBezTo>
                    <a:pt x="114818" y="13620"/>
                    <a:pt x="114818" y="13620"/>
                    <a:pt x="114363" y="13620"/>
                  </a:cubicBezTo>
                  <a:cubicBezTo>
                    <a:pt x="111363" y="13620"/>
                    <a:pt x="111363" y="13620"/>
                    <a:pt x="111363" y="13620"/>
                  </a:cubicBezTo>
                  <a:cubicBezTo>
                    <a:pt x="107818" y="16617"/>
                    <a:pt x="107818" y="16617"/>
                    <a:pt x="107818" y="16617"/>
                  </a:cubicBezTo>
                  <a:cubicBezTo>
                    <a:pt x="103818" y="13620"/>
                    <a:pt x="101272" y="10624"/>
                    <a:pt x="96727" y="10624"/>
                  </a:cubicBezTo>
                  <a:cubicBezTo>
                    <a:pt x="94727" y="10624"/>
                    <a:pt x="93727" y="12939"/>
                    <a:pt x="93181" y="15936"/>
                  </a:cubicBezTo>
                  <a:cubicBezTo>
                    <a:pt x="92636" y="16617"/>
                    <a:pt x="92636" y="16617"/>
                    <a:pt x="92636" y="15936"/>
                  </a:cubicBezTo>
                  <a:cubicBezTo>
                    <a:pt x="91181" y="9807"/>
                    <a:pt x="88181" y="8308"/>
                    <a:pt x="84636" y="5312"/>
                  </a:cubicBezTo>
                  <a:cubicBezTo>
                    <a:pt x="82090" y="3813"/>
                    <a:pt x="80545" y="1498"/>
                    <a:pt x="79090" y="0"/>
                  </a:cubicBezTo>
                  <a:lnTo>
                    <a:pt x="79090" y="0"/>
                  </a:lnTo>
                  <a:cubicBezTo>
                    <a:pt x="72545" y="817"/>
                    <a:pt x="68454" y="2315"/>
                    <a:pt x="61454" y="2315"/>
                  </a:cubicBezTo>
                  <a:cubicBezTo>
                    <a:pt x="58909" y="2315"/>
                    <a:pt x="57909" y="1498"/>
                    <a:pt x="55454" y="1498"/>
                  </a:cubicBezTo>
                  <a:cubicBezTo>
                    <a:pt x="52909" y="1498"/>
                    <a:pt x="52909" y="6129"/>
                    <a:pt x="52363" y="9807"/>
                  </a:cubicBezTo>
                  <a:cubicBezTo>
                    <a:pt x="51909" y="12122"/>
                    <a:pt x="50363" y="12939"/>
                    <a:pt x="48909" y="15119"/>
                  </a:cubicBezTo>
                  <a:cubicBezTo>
                    <a:pt x="47818" y="16617"/>
                    <a:pt x="46818" y="18115"/>
                    <a:pt x="45363" y="18115"/>
                  </a:cubicBezTo>
                  <a:cubicBezTo>
                    <a:pt x="40818" y="18115"/>
                    <a:pt x="38272" y="15936"/>
                    <a:pt x="35272" y="12122"/>
                  </a:cubicBezTo>
                  <a:cubicBezTo>
                    <a:pt x="33727" y="9807"/>
                    <a:pt x="33272" y="6810"/>
                    <a:pt x="31272" y="6810"/>
                  </a:cubicBezTo>
                  <a:cubicBezTo>
                    <a:pt x="27727" y="6810"/>
                    <a:pt x="25636" y="7627"/>
                    <a:pt x="23181" y="10624"/>
                  </a:cubicBezTo>
                  <a:cubicBezTo>
                    <a:pt x="21636" y="12122"/>
                    <a:pt x="21181" y="13620"/>
                    <a:pt x="19636" y="13620"/>
                  </a:cubicBezTo>
                  <a:cubicBezTo>
                    <a:pt x="19181" y="13620"/>
                    <a:pt x="19181" y="13620"/>
                    <a:pt x="18636" y="13620"/>
                  </a:cubicBezTo>
                  <a:lnTo>
                    <a:pt x="18636" y="13620"/>
                  </a:lnTo>
                  <a:cubicBezTo>
                    <a:pt x="15636" y="20431"/>
                    <a:pt x="13545" y="24245"/>
                    <a:pt x="11090" y="31055"/>
                  </a:cubicBezTo>
                  <a:cubicBezTo>
                    <a:pt x="8000" y="39364"/>
                    <a:pt x="5000" y="43041"/>
                    <a:pt x="2545" y="52167"/>
                  </a:cubicBezTo>
                  <a:cubicBezTo>
                    <a:pt x="0" y="58978"/>
                    <a:pt x="545" y="64154"/>
                    <a:pt x="545" y="71782"/>
                  </a:cubicBezTo>
                  <a:cubicBezTo>
                    <a:pt x="545" y="79273"/>
                    <a:pt x="545" y="83768"/>
                    <a:pt x="1454" y="9139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81" name="Shape 3281"/>
            <p:cNvSpPr/>
            <p:nvPr/>
          </p:nvSpPr>
          <p:spPr>
            <a:xfrm>
              <a:off x="18082035" y="2854325"/>
              <a:ext cx="763537" cy="750887"/>
            </a:xfrm>
            <a:custGeom>
              <a:avLst/>
              <a:gdLst/>
              <a:ahLst/>
              <a:cxnLst/>
              <a:rect l="0" t="0" r="0" b="0"/>
              <a:pathLst>
                <a:path w="120000" h="120000" extrusionOk="0">
                  <a:moveTo>
                    <a:pt x="4691" y="74647"/>
                  </a:moveTo>
                  <a:lnTo>
                    <a:pt x="4691" y="74647"/>
                  </a:lnTo>
                  <a:lnTo>
                    <a:pt x="4691" y="74992"/>
                  </a:lnTo>
                  <a:cubicBezTo>
                    <a:pt x="4691" y="75625"/>
                    <a:pt x="4408" y="75913"/>
                    <a:pt x="3730" y="75913"/>
                  </a:cubicBezTo>
                  <a:cubicBezTo>
                    <a:pt x="3447" y="75913"/>
                    <a:pt x="3447" y="74992"/>
                    <a:pt x="2826" y="74992"/>
                  </a:cubicBezTo>
                  <a:cubicBezTo>
                    <a:pt x="2204" y="74992"/>
                    <a:pt x="1865" y="75280"/>
                    <a:pt x="1582" y="75625"/>
                  </a:cubicBezTo>
                  <a:cubicBezTo>
                    <a:pt x="904" y="76546"/>
                    <a:pt x="339" y="76892"/>
                    <a:pt x="0" y="77812"/>
                  </a:cubicBezTo>
                  <a:cubicBezTo>
                    <a:pt x="1243" y="78503"/>
                    <a:pt x="1582" y="79769"/>
                    <a:pt x="2826" y="79769"/>
                  </a:cubicBezTo>
                  <a:cubicBezTo>
                    <a:pt x="3447" y="79769"/>
                    <a:pt x="3730" y="79136"/>
                    <a:pt x="4069" y="78503"/>
                  </a:cubicBezTo>
                  <a:cubicBezTo>
                    <a:pt x="4974" y="77525"/>
                    <a:pt x="5652" y="76892"/>
                    <a:pt x="5652" y="75913"/>
                  </a:cubicBezTo>
                  <a:cubicBezTo>
                    <a:pt x="5652" y="74647"/>
                    <a:pt x="5652" y="74647"/>
                    <a:pt x="5652" y="74647"/>
                  </a:cubicBezTo>
                  <a:cubicBezTo>
                    <a:pt x="4974" y="74647"/>
                    <a:pt x="4974" y="74647"/>
                    <a:pt x="4691" y="74647"/>
                  </a:cubicBezTo>
                  <a:close/>
                  <a:moveTo>
                    <a:pt x="4974" y="80057"/>
                  </a:moveTo>
                  <a:lnTo>
                    <a:pt x="4974" y="80057"/>
                  </a:lnTo>
                  <a:cubicBezTo>
                    <a:pt x="4974" y="80402"/>
                    <a:pt x="4974" y="80690"/>
                    <a:pt x="4974" y="81035"/>
                  </a:cubicBezTo>
                  <a:cubicBezTo>
                    <a:pt x="4974" y="82302"/>
                    <a:pt x="5934" y="82935"/>
                    <a:pt x="5934" y="84201"/>
                  </a:cubicBezTo>
                  <a:cubicBezTo>
                    <a:pt x="6274" y="84201"/>
                    <a:pt x="6556" y="84201"/>
                    <a:pt x="6895" y="84201"/>
                  </a:cubicBezTo>
                  <a:cubicBezTo>
                    <a:pt x="6895" y="84201"/>
                    <a:pt x="6895" y="83913"/>
                    <a:pt x="7178" y="83913"/>
                  </a:cubicBezTo>
                  <a:cubicBezTo>
                    <a:pt x="7856" y="83568"/>
                    <a:pt x="8139" y="83280"/>
                    <a:pt x="8139" y="82935"/>
                  </a:cubicBezTo>
                  <a:cubicBezTo>
                    <a:pt x="8139" y="81956"/>
                    <a:pt x="7178" y="81956"/>
                    <a:pt x="6556" y="81956"/>
                  </a:cubicBezTo>
                  <a:cubicBezTo>
                    <a:pt x="6274" y="81035"/>
                    <a:pt x="5934" y="80402"/>
                    <a:pt x="4974" y="80057"/>
                  </a:cubicBezTo>
                  <a:close/>
                  <a:moveTo>
                    <a:pt x="11248" y="74647"/>
                  </a:moveTo>
                  <a:lnTo>
                    <a:pt x="11248" y="74647"/>
                  </a:lnTo>
                  <a:cubicBezTo>
                    <a:pt x="11587" y="74302"/>
                    <a:pt x="12830" y="74014"/>
                    <a:pt x="12830" y="74647"/>
                  </a:cubicBezTo>
                  <a:cubicBezTo>
                    <a:pt x="14074" y="74647"/>
                    <a:pt x="14074" y="74647"/>
                    <a:pt x="14074" y="74647"/>
                  </a:cubicBezTo>
                  <a:cubicBezTo>
                    <a:pt x="14696" y="74647"/>
                    <a:pt x="15035" y="73669"/>
                    <a:pt x="15657" y="73669"/>
                  </a:cubicBezTo>
                  <a:cubicBezTo>
                    <a:pt x="15939" y="73669"/>
                    <a:pt x="15939" y="74014"/>
                    <a:pt x="15939" y="74014"/>
                  </a:cubicBezTo>
                  <a:cubicBezTo>
                    <a:pt x="15939" y="74302"/>
                    <a:pt x="15657" y="74647"/>
                    <a:pt x="15657" y="74992"/>
                  </a:cubicBezTo>
                  <a:cubicBezTo>
                    <a:pt x="15657" y="76258"/>
                    <a:pt x="17239" y="75913"/>
                    <a:pt x="17522" y="77237"/>
                  </a:cubicBezTo>
                  <a:cubicBezTo>
                    <a:pt x="17861" y="78158"/>
                    <a:pt x="17861" y="78791"/>
                    <a:pt x="17861" y="79769"/>
                  </a:cubicBezTo>
                  <a:cubicBezTo>
                    <a:pt x="17861" y="80402"/>
                    <a:pt x="17239" y="80690"/>
                    <a:pt x="16900" y="81323"/>
                  </a:cubicBezTo>
                  <a:cubicBezTo>
                    <a:pt x="16617" y="81956"/>
                    <a:pt x="16617" y="83280"/>
                    <a:pt x="15657" y="83280"/>
                  </a:cubicBezTo>
                  <a:cubicBezTo>
                    <a:pt x="13791" y="83280"/>
                    <a:pt x="13791" y="81035"/>
                    <a:pt x="12209" y="80057"/>
                  </a:cubicBezTo>
                  <a:cubicBezTo>
                    <a:pt x="12830" y="79136"/>
                    <a:pt x="14074" y="78503"/>
                    <a:pt x="12491" y="78503"/>
                  </a:cubicBezTo>
                  <a:cubicBezTo>
                    <a:pt x="11248" y="78503"/>
                    <a:pt x="10626" y="79424"/>
                    <a:pt x="9382" y="79424"/>
                  </a:cubicBezTo>
                  <a:cubicBezTo>
                    <a:pt x="8761" y="79424"/>
                    <a:pt x="8761" y="79424"/>
                    <a:pt x="8139" y="79424"/>
                  </a:cubicBezTo>
                  <a:cubicBezTo>
                    <a:pt x="8139" y="78503"/>
                    <a:pt x="8139" y="78158"/>
                    <a:pt x="8139" y="77525"/>
                  </a:cubicBezTo>
                  <a:cubicBezTo>
                    <a:pt x="8139" y="76546"/>
                    <a:pt x="9382" y="76258"/>
                    <a:pt x="10004" y="75913"/>
                  </a:cubicBezTo>
                  <a:cubicBezTo>
                    <a:pt x="10626" y="75913"/>
                    <a:pt x="10626" y="74992"/>
                    <a:pt x="11248" y="74647"/>
                  </a:cubicBezTo>
                  <a:close/>
                  <a:moveTo>
                    <a:pt x="15657" y="103654"/>
                  </a:moveTo>
                  <a:lnTo>
                    <a:pt x="15657" y="103654"/>
                  </a:lnTo>
                  <a:cubicBezTo>
                    <a:pt x="15657" y="103654"/>
                    <a:pt x="15657" y="103654"/>
                    <a:pt x="15374" y="103654"/>
                  </a:cubicBezTo>
                  <a:cubicBezTo>
                    <a:pt x="14413" y="103654"/>
                    <a:pt x="14696" y="104920"/>
                    <a:pt x="14074" y="105899"/>
                  </a:cubicBezTo>
                  <a:cubicBezTo>
                    <a:pt x="13791" y="106877"/>
                    <a:pt x="12491" y="107165"/>
                    <a:pt x="12491" y="108143"/>
                  </a:cubicBezTo>
                  <a:cubicBezTo>
                    <a:pt x="12491" y="108431"/>
                    <a:pt x="13170" y="108431"/>
                    <a:pt x="13170" y="108776"/>
                  </a:cubicBezTo>
                  <a:cubicBezTo>
                    <a:pt x="13452" y="109410"/>
                    <a:pt x="13791" y="109755"/>
                    <a:pt x="14413" y="109755"/>
                  </a:cubicBezTo>
                  <a:cubicBezTo>
                    <a:pt x="16617" y="109755"/>
                    <a:pt x="17522" y="109122"/>
                    <a:pt x="19726" y="109122"/>
                  </a:cubicBezTo>
                  <a:cubicBezTo>
                    <a:pt x="20970" y="109122"/>
                    <a:pt x="22213" y="109410"/>
                    <a:pt x="22835" y="110388"/>
                  </a:cubicBezTo>
                  <a:cubicBezTo>
                    <a:pt x="23174" y="111021"/>
                    <a:pt x="23457" y="111654"/>
                    <a:pt x="24135" y="111942"/>
                  </a:cubicBezTo>
                  <a:cubicBezTo>
                    <a:pt x="24418" y="111309"/>
                    <a:pt x="24418" y="110676"/>
                    <a:pt x="24418" y="110043"/>
                  </a:cubicBezTo>
                  <a:cubicBezTo>
                    <a:pt x="24418" y="108431"/>
                    <a:pt x="23457" y="108143"/>
                    <a:pt x="22552" y="107165"/>
                  </a:cubicBezTo>
                  <a:cubicBezTo>
                    <a:pt x="21931" y="107798"/>
                    <a:pt x="21592" y="108143"/>
                    <a:pt x="20970" y="108431"/>
                  </a:cubicBezTo>
                  <a:cubicBezTo>
                    <a:pt x="20348" y="106877"/>
                    <a:pt x="19726" y="106244"/>
                    <a:pt x="18765" y="105611"/>
                  </a:cubicBezTo>
                  <a:cubicBezTo>
                    <a:pt x="18144" y="105266"/>
                    <a:pt x="18483" y="104633"/>
                    <a:pt x="18144" y="104000"/>
                  </a:cubicBezTo>
                  <a:cubicBezTo>
                    <a:pt x="17522" y="103366"/>
                    <a:pt x="16617" y="103654"/>
                    <a:pt x="15657" y="103654"/>
                  </a:cubicBezTo>
                  <a:close/>
                  <a:moveTo>
                    <a:pt x="9382" y="113266"/>
                  </a:moveTo>
                  <a:lnTo>
                    <a:pt x="9382" y="113266"/>
                  </a:lnTo>
                  <a:cubicBezTo>
                    <a:pt x="10343" y="113266"/>
                    <a:pt x="10965" y="113553"/>
                    <a:pt x="11869" y="113266"/>
                  </a:cubicBezTo>
                  <a:cubicBezTo>
                    <a:pt x="12491" y="112920"/>
                    <a:pt x="12830" y="111654"/>
                    <a:pt x="13791" y="111942"/>
                  </a:cubicBezTo>
                  <a:cubicBezTo>
                    <a:pt x="14074" y="111942"/>
                    <a:pt x="14074" y="112575"/>
                    <a:pt x="14413" y="113266"/>
                  </a:cubicBezTo>
                  <a:cubicBezTo>
                    <a:pt x="14696" y="113899"/>
                    <a:pt x="15939" y="113553"/>
                    <a:pt x="15939" y="114532"/>
                  </a:cubicBezTo>
                  <a:cubicBezTo>
                    <a:pt x="15939" y="116086"/>
                    <a:pt x="15035" y="117064"/>
                    <a:pt x="14413" y="118676"/>
                  </a:cubicBezTo>
                  <a:cubicBezTo>
                    <a:pt x="13791" y="118330"/>
                    <a:pt x="13452" y="118330"/>
                    <a:pt x="12830" y="117697"/>
                  </a:cubicBezTo>
                  <a:cubicBezTo>
                    <a:pt x="11869" y="118330"/>
                    <a:pt x="11869" y="119309"/>
                    <a:pt x="10965" y="119942"/>
                  </a:cubicBezTo>
                  <a:cubicBezTo>
                    <a:pt x="10004" y="119309"/>
                    <a:pt x="10343" y="118043"/>
                    <a:pt x="10004" y="116431"/>
                  </a:cubicBezTo>
                  <a:cubicBezTo>
                    <a:pt x="9722" y="115798"/>
                    <a:pt x="8761" y="115798"/>
                    <a:pt x="8761" y="115165"/>
                  </a:cubicBezTo>
                  <a:cubicBezTo>
                    <a:pt x="8761" y="114532"/>
                    <a:pt x="9100" y="114187"/>
                    <a:pt x="9100" y="113553"/>
                  </a:cubicBezTo>
                  <a:lnTo>
                    <a:pt x="9382" y="113266"/>
                  </a:lnTo>
                  <a:close/>
                  <a:moveTo>
                    <a:pt x="44145" y="29985"/>
                  </a:moveTo>
                  <a:lnTo>
                    <a:pt x="44145" y="29985"/>
                  </a:lnTo>
                  <a:cubicBezTo>
                    <a:pt x="43862" y="29985"/>
                    <a:pt x="43862" y="29352"/>
                    <a:pt x="43862" y="28719"/>
                  </a:cubicBezTo>
                  <a:cubicBezTo>
                    <a:pt x="43862" y="28374"/>
                    <a:pt x="43240" y="28374"/>
                    <a:pt x="42901" y="28086"/>
                  </a:cubicBezTo>
                  <a:cubicBezTo>
                    <a:pt x="42901" y="28374"/>
                    <a:pt x="42562" y="28374"/>
                    <a:pt x="42562" y="28374"/>
                  </a:cubicBezTo>
                  <a:cubicBezTo>
                    <a:pt x="42562" y="29697"/>
                    <a:pt x="43240" y="29985"/>
                    <a:pt x="43240" y="30964"/>
                  </a:cubicBezTo>
                  <a:cubicBezTo>
                    <a:pt x="43240" y="34129"/>
                    <a:pt x="43240" y="34129"/>
                    <a:pt x="43240" y="34129"/>
                  </a:cubicBezTo>
                  <a:cubicBezTo>
                    <a:pt x="43523" y="34474"/>
                    <a:pt x="43523" y="34474"/>
                    <a:pt x="43523" y="34474"/>
                  </a:cubicBezTo>
                  <a:cubicBezTo>
                    <a:pt x="43862" y="34129"/>
                    <a:pt x="43862" y="33496"/>
                    <a:pt x="44145" y="32863"/>
                  </a:cubicBezTo>
                  <a:cubicBezTo>
                    <a:pt x="44484" y="32230"/>
                    <a:pt x="45105" y="32230"/>
                    <a:pt x="45445" y="31884"/>
                  </a:cubicBezTo>
                  <a:cubicBezTo>
                    <a:pt x="45727" y="31309"/>
                    <a:pt x="45727" y="30964"/>
                    <a:pt x="46010" y="30330"/>
                  </a:cubicBezTo>
                  <a:cubicBezTo>
                    <a:pt x="45445" y="29985"/>
                    <a:pt x="45445" y="29985"/>
                    <a:pt x="45445" y="29985"/>
                  </a:cubicBezTo>
                  <a:cubicBezTo>
                    <a:pt x="44766" y="30330"/>
                    <a:pt x="44766" y="30330"/>
                    <a:pt x="44766" y="30330"/>
                  </a:cubicBezTo>
                  <a:cubicBezTo>
                    <a:pt x="44484" y="30330"/>
                    <a:pt x="44484" y="29985"/>
                    <a:pt x="44145" y="29985"/>
                  </a:cubicBezTo>
                  <a:close/>
                  <a:moveTo>
                    <a:pt x="56693" y="23309"/>
                  </a:moveTo>
                  <a:lnTo>
                    <a:pt x="56693" y="23309"/>
                  </a:lnTo>
                  <a:cubicBezTo>
                    <a:pt x="56693" y="23942"/>
                    <a:pt x="57315" y="24230"/>
                    <a:pt x="57936" y="24575"/>
                  </a:cubicBezTo>
                  <a:cubicBezTo>
                    <a:pt x="57936" y="24575"/>
                    <a:pt x="58276" y="24575"/>
                    <a:pt x="58276" y="24230"/>
                  </a:cubicBezTo>
                  <a:cubicBezTo>
                    <a:pt x="58276" y="23309"/>
                    <a:pt x="58276" y="21697"/>
                    <a:pt x="57597" y="22043"/>
                  </a:cubicBezTo>
                  <a:cubicBezTo>
                    <a:pt x="56975" y="22043"/>
                    <a:pt x="56693" y="22676"/>
                    <a:pt x="56693" y="23309"/>
                  </a:cubicBezTo>
                  <a:close/>
                  <a:moveTo>
                    <a:pt x="119660" y="30330"/>
                  </a:moveTo>
                  <a:lnTo>
                    <a:pt x="119660" y="30330"/>
                  </a:lnTo>
                  <a:cubicBezTo>
                    <a:pt x="119321" y="29985"/>
                    <a:pt x="119321" y="29697"/>
                    <a:pt x="119039" y="29352"/>
                  </a:cubicBezTo>
                  <a:cubicBezTo>
                    <a:pt x="118699" y="30618"/>
                    <a:pt x="117456" y="31309"/>
                    <a:pt x="117456" y="32575"/>
                  </a:cubicBezTo>
                  <a:cubicBezTo>
                    <a:pt x="117456" y="33841"/>
                    <a:pt x="117456" y="33841"/>
                    <a:pt x="117456" y="33841"/>
                  </a:cubicBezTo>
                  <a:cubicBezTo>
                    <a:pt x="117739" y="33841"/>
                    <a:pt x="118078" y="33841"/>
                    <a:pt x="118417" y="33841"/>
                  </a:cubicBezTo>
                  <a:cubicBezTo>
                    <a:pt x="119321" y="33841"/>
                    <a:pt x="119943" y="32863"/>
                    <a:pt x="119943" y="31884"/>
                  </a:cubicBezTo>
                  <a:cubicBezTo>
                    <a:pt x="119943" y="31597"/>
                    <a:pt x="119943" y="30618"/>
                    <a:pt x="119660" y="30330"/>
                  </a:cubicBezTo>
                  <a:close/>
                  <a:moveTo>
                    <a:pt x="104003" y="0"/>
                  </a:moveTo>
                  <a:lnTo>
                    <a:pt x="104003" y="0"/>
                  </a:lnTo>
                  <a:cubicBezTo>
                    <a:pt x="102703" y="1266"/>
                    <a:pt x="102081" y="1956"/>
                    <a:pt x="100838" y="2877"/>
                  </a:cubicBezTo>
                  <a:cubicBezTo>
                    <a:pt x="100216" y="3856"/>
                    <a:pt x="98973" y="4143"/>
                    <a:pt x="98973" y="5122"/>
                  </a:cubicBezTo>
                  <a:cubicBezTo>
                    <a:pt x="98973" y="10877"/>
                    <a:pt x="105247" y="9266"/>
                    <a:pt x="102081" y="11165"/>
                  </a:cubicBezTo>
                  <a:cubicBezTo>
                    <a:pt x="101799" y="11510"/>
                    <a:pt x="102081" y="11798"/>
                    <a:pt x="101799" y="12143"/>
                  </a:cubicBezTo>
                  <a:cubicBezTo>
                    <a:pt x="99934" y="13755"/>
                    <a:pt x="102421" y="13755"/>
                    <a:pt x="104625" y="13755"/>
                  </a:cubicBezTo>
                  <a:cubicBezTo>
                    <a:pt x="105869" y="13755"/>
                    <a:pt x="106151" y="12489"/>
                    <a:pt x="106829" y="11165"/>
                  </a:cubicBezTo>
                  <a:cubicBezTo>
                    <a:pt x="107112" y="10877"/>
                    <a:pt x="107451" y="10532"/>
                    <a:pt x="107451" y="9611"/>
                  </a:cubicBezTo>
                  <a:cubicBezTo>
                    <a:pt x="107451" y="8000"/>
                    <a:pt x="107451" y="8000"/>
                    <a:pt x="107451" y="8000"/>
                  </a:cubicBezTo>
                  <a:cubicBezTo>
                    <a:pt x="107451" y="7366"/>
                    <a:pt x="107734" y="6733"/>
                    <a:pt x="107734" y="6100"/>
                  </a:cubicBezTo>
                  <a:cubicBezTo>
                    <a:pt x="107734" y="5755"/>
                    <a:pt x="107451" y="5410"/>
                    <a:pt x="107112" y="5410"/>
                  </a:cubicBezTo>
                  <a:cubicBezTo>
                    <a:pt x="106151" y="4834"/>
                    <a:pt x="105869" y="3856"/>
                    <a:pt x="105247" y="2877"/>
                  </a:cubicBezTo>
                  <a:cubicBezTo>
                    <a:pt x="104625" y="1956"/>
                    <a:pt x="104908" y="690"/>
                    <a:pt x="104003" y="0"/>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82" name="Shape 3282"/>
            <p:cNvSpPr/>
            <p:nvPr/>
          </p:nvSpPr>
          <p:spPr>
            <a:xfrm>
              <a:off x="17504223" y="3136900"/>
              <a:ext cx="558763" cy="536575"/>
            </a:xfrm>
            <a:custGeom>
              <a:avLst/>
              <a:gdLst/>
              <a:ahLst/>
              <a:cxnLst/>
              <a:rect l="0" t="0" r="0" b="0"/>
              <a:pathLst>
                <a:path w="120000" h="120000" extrusionOk="0">
                  <a:moveTo>
                    <a:pt x="50534" y="10704"/>
                  </a:moveTo>
                  <a:lnTo>
                    <a:pt x="50534" y="10704"/>
                  </a:lnTo>
                  <a:cubicBezTo>
                    <a:pt x="49684" y="10221"/>
                    <a:pt x="49220" y="9818"/>
                    <a:pt x="48757" y="9818"/>
                  </a:cubicBezTo>
                  <a:cubicBezTo>
                    <a:pt x="47520" y="9818"/>
                    <a:pt x="47520" y="11106"/>
                    <a:pt x="46670" y="11106"/>
                  </a:cubicBezTo>
                  <a:cubicBezTo>
                    <a:pt x="44971" y="11589"/>
                    <a:pt x="44121" y="11589"/>
                    <a:pt x="42421" y="11991"/>
                  </a:cubicBezTo>
                  <a:cubicBezTo>
                    <a:pt x="41107" y="11991"/>
                    <a:pt x="41957" y="14245"/>
                    <a:pt x="41957" y="15613"/>
                  </a:cubicBezTo>
                  <a:cubicBezTo>
                    <a:pt x="41957" y="17786"/>
                    <a:pt x="41493" y="19557"/>
                    <a:pt x="43193" y="21408"/>
                  </a:cubicBezTo>
                  <a:cubicBezTo>
                    <a:pt x="44121" y="22696"/>
                    <a:pt x="45820" y="22696"/>
                    <a:pt x="47520" y="22696"/>
                  </a:cubicBezTo>
                  <a:cubicBezTo>
                    <a:pt x="47984" y="22696"/>
                    <a:pt x="48370" y="22696"/>
                    <a:pt x="49220" y="22696"/>
                  </a:cubicBezTo>
                  <a:cubicBezTo>
                    <a:pt x="51384" y="22696"/>
                    <a:pt x="51770" y="20523"/>
                    <a:pt x="51770" y="18269"/>
                  </a:cubicBezTo>
                  <a:cubicBezTo>
                    <a:pt x="52234" y="16498"/>
                    <a:pt x="53084" y="15613"/>
                    <a:pt x="53084" y="13360"/>
                  </a:cubicBezTo>
                  <a:cubicBezTo>
                    <a:pt x="53084" y="12474"/>
                    <a:pt x="51384" y="11106"/>
                    <a:pt x="50534" y="10704"/>
                  </a:cubicBezTo>
                  <a:close/>
                  <a:moveTo>
                    <a:pt x="68924" y="28490"/>
                  </a:moveTo>
                  <a:lnTo>
                    <a:pt x="68924" y="28490"/>
                  </a:lnTo>
                  <a:cubicBezTo>
                    <a:pt x="65524" y="28490"/>
                    <a:pt x="65524" y="28490"/>
                    <a:pt x="65524" y="28490"/>
                  </a:cubicBezTo>
                  <a:cubicBezTo>
                    <a:pt x="63747" y="28490"/>
                    <a:pt x="62511" y="26720"/>
                    <a:pt x="60811" y="26720"/>
                  </a:cubicBezTo>
                  <a:cubicBezTo>
                    <a:pt x="60347" y="27203"/>
                    <a:pt x="60347" y="27203"/>
                    <a:pt x="60347" y="27203"/>
                  </a:cubicBezTo>
                  <a:cubicBezTo>
                    <a:pt x="60811" y="28088"/>
                    <a:pt x="61661" y="28490"/>
                    <a:pt x="62511" y="28973"/>
                  </a:cubicBezTo>
                  <a:cubicBezTo>
                    <a:pt x="64674" y="30744"/>
                    <a:pt x="65911" y="32112"/>
                    <a:pt x="68538" y="32112"/>
                  </a:cubicBezTo>
                  <a:cubicBezTo>
                    <a:pt x="71088" y="32112"/>
                    <a:pt x="72324" y="33400"/>
                    <a:pt x="74024" y="34768"/>
                  </a:cubicBezTo>
                  <a:cubicBezTo>
                    <a:pt x="74951" y="35653"/>
                    <a:pt x="75338" y="37022"/>
                    <a:pt x="76651" y="37022"/>
                  </a:cubicBezTo>
                  <a:cubicBezTo>
                    <a:pt x="77501" y="37022"/>
                    <a:pt x="77501" y="36136"/>
                    <a:pt x="77501" y="35171"/>
                  </a:cubicBezTo>
                  <a:cubicBezTo>
                    <a:pt x="77501" y="34366"/>
                    <a:pt x="77037" y="33400"/>
                    <a:pt x="76651" y="32112"/>
                  </a:cubicBezTo>
                  <a:cubicBezTo>
                    <a:pt x="76651" y="31227"/>
                    <a:pt x="76651" y="30261"/>
                    <a:pt x="75801" y="29376"/>
                  </a:cubicBezTo>
                  <a:cubicBezTo>
                    <a:pt x="75338" y="28973"/>
                    <a:pt x="74488" y="29376"/>
                    <a:pt x="73638" y="29376"/>
                  </a:cubicBezTo>
                  <a:cubicBezTo>
                    <a:pt x="72324" y="28973"/>
                    <a:pt x="71938" y="28490"/>
                    <a:pt x="70624" y="28088"/>
                  </a:cubicBezTo>
                  <a:cubicBezTo>
                    <a:pt x="69774" y="27605"/>
                    <a:pt x="69311" y="28490"/>
                    <a:pt x="68924" y="28490"/>
                  </a:cubicBezTo>
                  <a:close/>
                  <a:moveTo>
                    <a:pt x="68924" y="33883"/>
                  </a:moveTo>
                  <a:lnTo>
                    <a:pt x="68924" y="33883"/>
                  </a:lnTo>
                  <a:cubicBezTo>
                    <a:pt x="71474" y="33883"/>
                    <a:pt x="72788" y="36136"/>
                    <a:pt x="74488" y="38309"/>
                  </a:cubicBezTo>
                  <a:cubicBezTo>
                    <a:pt x="74951" y="38792"/>
                    <a:pt x="76188" y="39195"/>
                    <a:pt x="76188" y="40080"/>
                  </a:cubicBezTo>
                  <a:cubicBezTo>
                    <a:pt x="76188" y="42816"/>
                    <a:pt x="75801" y="44104"/>
                    <a:pt x="75338" y="46358"/>
                  </a:cubicBezTo>
                  <a:cubicBezTo>
                    <a:pt x="75338" y="48128"/>
                    <a:pt x="74488" y="49899"/>
                    <a:pt x="72788" y="49899"/>
                  </a:cubicBezTo>
                  <a:cubicBezTo>
                    <a:pt x="71088" y="49899"/>
                    <a:pt x="70624" y="47726"/>
                    <a:pt x="70238" y="45875"/>
                  </a:cubicBezTo>
                  <a:cubicBezTo>
                    <a:pt x="69774" y="44587"/>
                    <a:pt x="68924" y="44104"/>
                    <a:pt x="68924" y="42816"/>
                  </a:cubicBezTo>
                  <a:cubicBezTo>
                    <a:pt x="68924" y="41931"/>
                    <a:pt x="68924" y="41448"/>
                    <a:pt x="68924" y="40965"/>
                  </a:cubicBezTo>
                  <a:cubicBezTo>
                    <a:pt x="68924" y="38792"/>
                    <a:pt x="66761" y="37907"/>
                    <a:pt x="66761" y="36136"/>
                  </a:cubicBezTo>
                  <a:cubicBezTo>
                    <a:pt x="66761" y="33883"/>
                    <a:pt x="66761" y="33883"/>
                    <a:pt x="66761" y="33883"/>
                  </a:cubicBezTo>
                  <a:cubicBezTo>
                    <a:pt x="68924" y="33883"/>
                    <a:pt x="68924" y="33883"/>
                    <a:pt x="68924" y="33883"/>
                  </a:cubicBezTo>
                  <a:close/>
                  <a:moveTo>
                    <a:pt x="85614" y="41931"/>
                  </a:moveTo>
                  <a:lnTo>
                    <a:pt x="85614" y="41931"/>
                  </a:lnTo>
                  <a:cubicBezTo>
                    <a:pt x="84764" y="41931"/>
                    <a:pt x="84764" y="42816"/>
                    <a:pt x="84301" y="43219"/>
                  </a:cubicBezTo>
                  <a:cubicBezTo>
                    <a:pt x="83915" y="44104"/>
                    <a:pt x="80901" y="47243"/>
                    <a:pt x="82601" y="47243"/>
                  </a:cubicBezTo>
                  <a:cubicBezTo>
                    <a:pt x="83915" y="47243"/>
                    <a:pt x="84301" y="46841"/>
                    <a:pt x="85614" y="46841"/>
                  </a:cubicBezTo>
                  <a:cubicBezTo>
                    <a:pt x="88164" y="46841"/>
                    <a:pt x="89864" y="47726"/>
                    <a:pt x="91178" y="49899"/>
                  </a:cubicBezTo>
                  <a:cubicBezTo>
                    <a:pt x="91641" y="50382"/>
                    <a:pt x="91641" y="51267"/>
                    <a:pt x="92028" y="51267"/>
                  </a:cubicBezTo>
                  <a:cubicBezTo>
                    <a:pt x="94191" y="52635"/>
                    <a:pt x="95505" y="53038"/>
                    <a:pt x="97591" y="53038"/>
                  </a:cubicBezTo>
                  <a:cubicBezTo>
                    <a:pt x="98441" y="53038"/>
                    <a:pt x="98905" y="52152"/>
                    <a:pt x="98905" y="51267"/>
                  </a:cubicBezTo>
                  <a:cubicBezTo>
                    <a:pt x="98905" y="50382"/>
                    <a:pt x="98055" y="49899"/>
                    <a:pt x="97205" y="49014"/>
                  </a:cubicBezTo>
                  <a:cubicBezTo>
                    <a:pt x="96355" y="47726"/>
                    <a:pt x="95505" y="46841"/>
                    <a:pt x="94191" y="46358"/>
                  </a:cubicBezTo>
                  <a:cubicBezTo>
                    <a:pt x="92028" y="45070"/>
                    <a:pt x="91641" y="42334"/>
                    <a:pt x="89092" y="42334"/>
                  </a:cubicBezTo>
                  <a:cubicBezTo>
                    <a:pt x="88628" y="42334"/>
                    <a:pt x="88164" y="42816"/>
                    <a:pt x="87778" y="42816"/>
                  </a:cubicBezTo>
                  <a:cubicBezTo>
                    <a:pt x="87314" y="41931"/>
                    <a:pt x="86464" y="41931"/>
                    <a:pt x="85614" y="41931"/>
                  </a:cubicBezTo>
                  <a:close/>
                  <a:moveTo>
                    <a:pt x="82601" y="48128"/>
                  </a:moveTo>
                  <a:lnTo>
                    <a:pt x="82601" y="48128"/>
                  </a:lnTo>
                  <a:cubicBezTo>
                    <a:pt x="80051" y="48128"/>
                    <a:pt x="80515" y="43702"/>
                    <a:pt x="77887" y="43702"/>
                  </a:cubicBezTo>
                  <a:cubicBezTo>
                    <a:pt x="77037" y="43702"/>
                    <a:pt x="77037" y="43702"/>
                    <a:pt x="77037" y="43702"/>
                  </a:cubicBezTo>
                  <a:cubicBezTo>
                    <a:pt x="77037" y="44104"/>
                    <a:pt x="77037" y="44587"/>
                    <a:pt x="77037" y="45070"/>
                  </a:cubicBezTo>
                  <a:cubicBezTo>
                    <a:pt x="77037" y="46358"/>
                    <a:pt x="77887" y="46841"/>
                    <a:pt x="77887" y="48128"/>
                  </a:cubicBezTo>
                  <a:cubicBezTo>
                    <a:pt x="77887" y="49496"/>
                    <a:pt x="75338" y="49899"/>
                    <a:pt x="75338" y="51267"/>
                  </a:cubicBezTo>
                  <a:cubicBezTo>
                    <a:pt x="75338" y="53521"/>
                    <a:pt x="77887" y="54406"/>
                    <a:pt x="80515" y="54406"/>
                  </a:cubicBezTo>
                  <a:cubicBezTo>
                    <a:pt x="82601" y="54406"/>
                    <a:pt x="83915" y="53923"/>
                    <a:pt x="86464" y="53923"/>
                  </a:cubicBezTo>
                  <a:cubicBezTo>
                    <a:pt x="88164" y="53923"/>
                    <a:pt x="89092" y="54406"/>
                    <a:pt x="90328" y="55291"/>
                  </a:cubicBezTo>
                  <a:cubicBezTo>
                    <a:pt x="91641" y="56177"/>
                    <a:pt x="91641" y="57947"/>
                    <a:pt x="92878" y="57947"/>
                  </a:cubicBezTo>
                  <a:cubicBezTo>
                    <a:pt x="94191" y="57947"/>
                    <a:pt x="95505" y="57062"/>
                    <a:pt x="95505" y="55774"/>
                  </a:cubicBezTo>
                  <a:cubicBezTo>
                    <a:pt x="95505" y="53038"/>
                    <a:pt x="92028" y="53038"/>
                    <a:pt x="90328" y="50784"/>
                  </a:cubicBezTo>
                  <a:cubicBezTo>
                    <a:pt x="89478" y="49496"/>
                    <a:pt x="88628" y="48611"/>
                    <a:pt x="86928" y="48128"/>
                  </a:cubicBezTo>
                  <a:cubicBezTo>
                    <a:pt x="86078" y="48128"/>
                    <a:pt x="86078" y="47243"/>
                    <a:pt x="85228" y="47243"/>
                  </a:cubicBezTo>
                  <a:cubicBezTo>
                    <a:pt x="84301" y="47243"/>
                    <a:pt x="83915" y="48128"/>
                    <a:pt x="82601" y="48128"/>
                  </a:cubicBezTo>
                  <a:close/>
                  <a:moveTo>
                    <a:pt x="105782" y="51670"/>
                  </a:moveTo>
                  <a:lnTo>
                    <a:pt x="105782" y="51670"/>
                  </a:lnTo>
                  <a:cubicBezTo>
                    <a:pt x="105782" y="52152"/>
                    <a:pt x="105782" y="52635"/>
                    <a:pt x="105782" y="53038"/>
                  </a:cubicBezTo>
                  <a:cubicBezTo>
                    <a:pt x="105782" y="54808"/>
                    <a:pt x="105782" y="55774"/>
                    <a:pt x="106168" y="57947"/>
                  </a:cubicBezTo>
                  <a:cubicBezTo>
                    <a:pt x="106632" y="57947"/>
                    <a:pt x="107018" y="57947"/>
                    <a:pt x="107482" y="57947"/>
                  </a:cubicBezTo>
                  <a:cubicBezTo>
                    <a:pt x="107868" y="57947"/>
                    <a:pt x="108332" y="57545"/>
                    <a:pt x="108718" y="57545"/>
                  </a:cubicBezTo>
                  <a:cubicBezTo>
                    <a:pt x="109645" y="57545"/>
                    <a:pt x="110032" y="57947"/>
                    <a:pt x="110418" y="58430"/>
                  </a:cubicBezTo>
                  <a:cubicBezTo>
                    <a:pt x="110882" y="57947"/>
                    <a:pt x="110882" y="57545"/>
                    <a:pt x="110882" y="57545"/>
                  </a:cubicBezTo>
                  <a:cubicBezTo>
                    <a:pt x="110882" y="56177"/>
                    <a:pt x="110032" y="55774"/>
                    <a:pt x="109645" y="54808"/>
                  </a:cubicBezTo>
                  <a:cubicBezTo>
                    <a:pt x="108718" y="53038"/>
                    <a:pt x="107868" y="51670"/>
                    <a:pt x="105782" y="51670"/>
                  </a:cubicBezTo>
                  <a:close/>
                  <a:moveTo>
                    <a:pt x="106632" y="43219"/>
                  </a:moveTo>
                  <a:lnTo>
                    <a:pt x="106632" y="43219"/>
                  </a:lnTo>
                  <a:cubicBezTo>
                    <a:pt x="105782" y="43219"/>
                    <a:pt x="105782" y="43219"/>
                    <a:pt x="105782" y="43219"/>
                  </a:cubicBezTo>
                  <a:cubicBezTo>
                    <a:pt x="105318" y="44587"/>
                    <a:pt x="105318" y="45472"/>
                    <a:pt x="104468" y="45875"/>
                  </a:cubicBezTo>
                  <a:cubicBezTo>
                    <a:pt x="105782" y="46841"/>
                    <a:pt x="107018" y="47243"/>
                    <a:pt x="108332" y="48128"/>
                  </a:cubicBezTo>
                  <a:cubicBezTo>
                    <a:pt x="108332" y="47726"/>
                    <a:pt x="108718" y="47726"/>
                    <a:pt x="108718" y="47243"/>
                  </a:cubicBezTo>
                  <a:cubicBezTo>
                    <a:pt x="108718" y="46358"/>
                    <a:pt x="107868" y="46358"/>
                    <a:pt x="107482" y="45875"/>
                  </a:cubicBezTo>
                  <a:cubicBezTo>
                    <a:pt x="107018" y="45070"/>
                    <a:pt x="106632" y="44104"/>
                    <a:pt x="106632" y="43219"/>
                  </a:cubicBezTo>
                  <a:close/>
                  <a:moveTo>
                    <a:pt x="7263" y="0"/>
                  </a:moveTo>
                  <a:lnTo>
                    <a:pt x="7263" y="0"/>
                  </a:lnTo>
                  <a:cubicBezTo>
                    <a:pt x="8576" y="2655"/>
                    <a:pt x="9426" y="5311"/>
                    <a:pt x="12363" y="6680"/>
                  </a:cubicBezTo>
                  <a:cubicBezTo>
                    <a:pt x="15840" y="8853"/>
                    <a:pt x="18853" y="8853"/>
                    <a:pt x="21867" y="11589"/>
                  </a:cubicBezTo>
                  <a:cubicBezTo>
                    <a:pt x="23953" y="13360"/>
                    <a:pt x="23953" y="15613"/>
                    <a:pt x="25653" y="17786"/>
                  </a:cubicBezTo>
                  <a:cubicBezTo>
                    <a:pt x="26117" y="17786"/>
                    <a:pt x="26117" y="17384"/>
                    <a:pt x="26117" y="16901"/>
                  </a:cubicBezTo>
                  <a:cubicBezTo>
                    <a:pt x="26117" y="11589"/>
                    <a:pt x="21867" y="9336"/>
                    <a:pt x="21867" y="4024"/>
                  </a:cubicBezTo>
                  <a:cubicBezTo>
                    <a:pt x="21867" y="2655"/>
                    <a:pt x="23567" y="2655"/>
                    <a:pt x="24803" y="2655"/>
                  </a:cubicBezTo>
                  <a:cubicBezTo>
                    <a:pt x="25267" y="2655"/>
                    <a:pt x="25653" y="3058"/>
                    <a:pt x="26117" y="3541"/>
                  </a:cubicBezTo>
                  <a:cubicBezTo>
                    <a:pt x="26967" y="4024"/>
                    <a:pt x="27817" y="3541"/>
                    <a:pt x="29517" y="3541"/>
                  </a:cubicBezTo>
                  <a:lnTo>
                    <a:pt x="29517" y="3541"/>
                  </a:lnTo>
                  <a:cubicBezTo>
                    <a:pt x="29517" y="8450"/>
                    <a:pt x="37244" y="7565"/>
                    <a:pt x="38480" y="12474"/>
                  </a:cubicBezTo>
                  <a:cubicBezTo>
                    <a:pt x="39407" y="17384"/>
                    <a:pt x="39793" y="21810"/>
                    <a:pt x="44121" y="24064"/>
                  </a:cubicBezTo>
                  <a:cubicBezTo>
                    <a:pt x="46670" y="25432"/>
                    <a:pt x="48757" y="24466"/>
                    <a:pt x="51770" y="24949"/>
                  </a:cubicBezTo>
                  <a:cubicBezTo>
                    <a:pt x="53470" y="25432"/>
                    <a:pt x="53934" y="26317"/>
                    <a:pt x="55247" y="27203"/>
                  </a:cubicBezTo>
                  <a:cubicBezTo>
                    <a:pt x="58261" y="29376"/>
                    <a:pt x="59497" y="30744"/>
                    <a:pt x="62047" y="32997"/>
                  </a:cubicBezTo>
                  <a:cubicBezTo>
                    <a:pt x="63747" y="34366"/>
                    <a:pt x="65911" y="34366"/>
                    <a:pt x="65911" y="36539"/>
                  </a:cubicBezTo>
                  <a:cubicBezTo>
                    <a:pt x="65911" y="37424"/>
                    <a:pt x="65524" y="38309"/>
                    <a:pt x="65524" y="39195"/>
                  </a:cubicBezTo>
                  <a:cubicBezTo>
                    <a:pt x="65524" y="40080"/>
                    <a:pt x="66761" y="40563"/>
                    <a:pt x="66761" y="41448"/>
                  </a:cubicBezTo>
                  <a:cubicBezTo>
                    <a:pt x="67224" y="43219"/>
                    <a:pt x="66374" y="44587"/>
                    <a:pt x="67224" y="46358"/>
                  </a:cubicBezTo>
                  <a:cubicBezTo>
                    <a:pt x="68074" y="47243"/>
                    <a:pt x="68924" y="48128"/>
                    <a:pt x="69774" y="49014"/>
                  </a:cubicBezTo>
                  <a:cubicBezTo>
                    <a:pt x="71088" y="51267"/>
                    <a:pt x="72788" y="51670"/>
                    <a:pt x="74488" y="53521"/>
                  </a:cubicBezTo>
                  <a:cubicBezTo>
                    <a:pt x="75338" y="54808"/>
                    <a:pt x="76188" y="56177"/>
                    <a:pt x="77887" y="56177"/>
                  </a:cubicBezTo>
                  <a:cubicBezTo>
                    <a:pt x="84301" y="56177"/>
                    <a:pt x="84301" y="56177"/>
                    <a:pt x="84301" y="56177"/>
                  </a:cubicBezTo>
                  <a:cubicBezTo>
                    <a:pt x="86078" y="56177"/>
                    <a:pt x="86928" y="57062"/>
                    <a:pt x="88628" y="57545"/>
                  </a:cubicBezTo>
                  <a:cubicBezTo>
                    <a:pt x="90792" y="58430"/>
                    <a:pt x="94191" y="59718"/>
                    <a:pt x="94578" y="62374"/>
                  </a:cubicBezTo>
                  <a:cubicBezTo>
                    <a:pt x="94578" y="63340"/>
                    <a:pt x="93805" y="64225"/>
                    <a:pt x="92878" y="65110"/>
                  </a:cubicBezTo>
                  <a:cubicBezTo>
                    <a:pt x="91641" y="67766"/>
                    <a:pt x="90792" y="70020"/>
                    <a:pt x="88164" y="71790"/>
                  </a:cubicBezTo>
                  <a:cubicBezTo>
                    <a:pt x="86464" y="72676"/>
                    <a:pt x="85228" y="73078"/>
                    <a:pt x="83915" y="74446"/>
                  </a:cubicBezTo>
                  <a:lnTo>
                    <a:pt x="83915" y="74446"/>
                  </a:lnTo>
                  <a:cubicBezTo>
                    <a:pt x="83915" y="74929"/>
                    <a:pt x="83915" y="74929"/>
                    <a:pt x="84301" y="74929"/>
                  </a:cubicBezTo>
                  <a:cubicBezTo>
                    <a:pt x="85614" y="74929"/>
                    <a:pt x="86078" y="74044"/>
                    <a:pt x="87314" y="74044"/>
                  </a:cubicBezTo>
                  <a:cubicBezTo>
                    <a:pt x="88164" y="74044"/>
                    <a:pt x="88164" y="74044"/>
                    <a:pt x="88164" y="74044"/>
                  </a:cubicBezTo>
                  <a:cubicBezTo>
                    <a:pt x="89092" y="74044"/>
                    <a:pt x="89092" y="73561"/>
                    <a:pt x="89478" y="73078"/>
                  </a:cubicBezTo>
                  <a:cubicBezTo>
                    <a:pt x="94191" y="72193"/>
                    <a:pt x="95891" y="69537"/>
                    <a:pt x="98441" y="66478"/>
                  </a:cubicBezTo>
                  <a:cubicBezTo>
                    <a:pt x="100141" y="64225"/>
                    <a:pt x="101068" y="61971"/>
                    <a:pt x="103618" y="61971"/>
                  </a:cubicBezTo>
                  <a:cubicBezTo>
                    <a:pt x="104468" y="61971"/>
                    <a:pt x="104468" y="62857"/>
                    <a:pt x="105318" y="63742"/>
                  </a:cubicBezTo>
                  <a:cubicBezTo>
                    <a:pt x="106632" y="65110"/>
                    <a:pt x="107482" y="65513"/>
                    <a:pt x="109182" y="66478"/>
                  </a:cubicBezTo>
                  <a:cubicBezTo>
                    <a:pt x="111345" y="67283"/>
                    <a:pt x="113045" y="67766"/>
                    <a:pt x="115132" y="69134"/>
                  </a:cubicBezTo>
                  <a:cubicBezTo>
                    <a:pt x="116909" y="70020"/>
                    <a:pt x="116445" y="71790"/>
                    <a:pt x="117295" y="74044"/>
                  </a:cubicBezTo>
                  <a:cubicBezTo>
                    <a:pt x="118145" y="76700"/>
                    <a:pt x="119922" y="78470"/>
                    <a:pt x="119922" y="81609"/>
                  </a:cubicBezTo>
                  <a:cubicBezTo>
                    <a:pt x="119922" y="82012"/>
                    <a:pt x="119922" y="82012"/>
                    <a:pt x="119922" y="82012"/>
                  </a:cubicBezTo>
                  <a:cubicBezTo>
                    <a:pt x="119922" y="82494"/>
                    <a:pt x="119922" y="82494"/>
                    <a:pt x="119922" y="82494"/>
                  </a:cubicBezTo>
                  <a:cubicBezTo>
                    <a:pt x="118145" y="82494"/>
                    <a:pt x="117295" y="82494"/>
                    <a:pt x="115595" y="82897"/>
                  </a:cubicBezTo>
                  <a:cubicBezTo>
                    <a:pt x="115132" y="82897"/>
                    <a:pt x="114359" y="82494"/>
                    <a:pt x="113895" y="82897"/>
                  </a:cubicBezTo>
                  <a:cubicBezTo>
                    <a:pt x="113045" y="83380"/>
                    <a:pt x="113432" y="84265"/>
                    <a:pt x="113045" y="85150"/>
                  </a:cubicBezTo>
                  <a:cubicBezTo>
                    <a:pt x="112582" y="86036"/>
                    <a:pt x="111345" y="86036"/>
                    <a:pt x="110418" y="86036"/>
                  </a:cubicBezTo>
                  <a:cubicBezTo>
                    <a:pt x="110032" y="86036"/>
                    <a:pt x="110032" y="86036"/>
                    <a:pt x="110032" y="86036"/>
                  </a:cubicBezTo>
                  <a:cubicBezTo>
                    <a:pt x="110032" y="87404"/>
                    <a:pt x="110032" y="88289"/>
                    <a:pt x="110032" y="89657"/>
                  </a:cubicBezTo>
                  <a:cubicBezTo>
                    <a:pt x="110032" y="90060"/>
                    <a:pt x="109645" y="90543"/>
                    <a:pt x="109182" y="90945"/>
                  </a:cubicBezTo>
                  <a:cubicBezTo>
                    <a:pt x="109182" y="90945"/>
                    <a:pt x="108718" y="90945"/>
                    <a:pt x="109182" y="91428"/>
                  </a:cubicBezTo>
                  <a:cubicBezTo>
                    <a:pt x="109182" y="91428"/>
                    <a:pt x="109645" y="91428"/>
                    <a:pt x="110032" y="91428"/>
                  </a:cubicBezTo>
                  <a:cubicBezTo>
                    <a:pt x="111732" y="91428"/>
                    <a:pt x="112582" y="90543"/>
                    <a:pt x="114359" y="90543"/>
                  </a:cubicBezTo>
                  <a:cubicBezTo>
                    <a:pt x="115981" y="90543"/>
                    <a:pt x="117759" y="91830"/>
                    <a:pt x="117759" y="94084"/>
                  </a:cubicBezTo>
                  <a:cubicBezTo>
                    <a:pt x="117759" y="94969"/>
                    <a:pt x="116445" y="95452"/>
                    <a:pt x="115132" y="95452"/>
                  </a:cubicBezTo>
                  <a:cubicBezTo>
                    <a:pt x="114359" y="95452"/>
                    <a:pt x="113895" y="94969"/>
                    <a:pt x="113432" y="94969"/>
                  </a:cubicBezTo>
                  <a:cubicBezTo>
                    <a:pt x="113045" y="94969"/>
                    <a:pt x="113045" y="94969"/>
                    <a:pt x="113045" y="95452"/>
                  </a:cubicBezTo>
                  <a:cubicBezTo>
                    <a:pt x="113045" y="95855"/>
                    <a:pt x="113045" y="96338"/>
                    <a:pt x="113432" y="97223"/>
                  </a:cubicBezTo>
                  <a:cubicBezTo>
                    <a:pt x="112582" y="98511"/>
                    <a:pt x="111732" y="99396"/>
                    <a:pt x="110418" y="99879"/>
                  </a:cubicBezTo>
                  <a:cubicBezTo>
                    <a:pt x="109182" y="100362"/>
                    <a:pt x="108332" y="99396"/>
                    <a:pt x="107482" y="100362"/>
                  </a:cubicBezTo>
                  <a:cubicBezTo>
                    <a:pt x="106632" y="101649"/>
                    <a:pt x="107482" y="103018"/>
                    <a:pt x="107018" y="104305"/>
                  </a:cubicBezTo>
                  <a:cubicBezTo>
                    <a:pt x="107018" y="105191"/>
                    <a:pt x="106168" y="105674"/>
                    <a:pt x="105318" y="106156"/>
                  </a:cubicBezTo>
                  <a:lnTo>
                    <a:pt x="105318" y="106156"/>
                  </a:lnTo>
                  <a:cubicBezTo>
                    <a:pt x="107018" y="107042"/>
                    <a:pt x="108332" y="107927"/>
                    <a:pt x="109182" y="109215"/>
                  </a:cubicBezTo>
                  <a:lnTo>
                    <a:pt x="109182" y="109215"/>
                  </a:lnTo>
                  <a:cubicBezTo>
                    <a:pt x="103618" y="109698"/>
                    <a:pt x="100141" y="110583"/>
                    <a:pt x="94191" y="110583"/>
                  </a:cubicBezTo>
                  <a:cubicBezTo>
                    <a:pt x="92028" y="110583"/>
                    <a:pt x="91178" y="110100"/>
                    <a:pt x="89092" y="110100"/>
                  </a:cubicBezTo>
                  <a:cubicBezTo>
                    <a:pt x="86928" y="110100"/>
                    <a:pt x="86928" y="112837"/>
                    <a:pt x="86464" y="115010"/>
                  </a:cubicBezTo>
                  <a:cubicBezTo>
                    <a:pt x="86078" y="116378"/>
                    <a:pt x="84764" y="116861"/>
                    <a:pt x="83528" y="118148"/>
                  </a:cubicBezTo>
                  <a:cubicBezTo>
                    <a:pt x="82601" y="119034"/>
                    <a:pt x="81751" y="119919"/>
                    <a:pt x="80515" y="119919"/>
                  </a:cubicBezTo>
                  <a:cubicBezTo>
                    <a:pt x="76651" y="119919"/>
                    <a:pt x="74488" y="118631"/>
                    <a:pt x="71938" y="116378"/>
                  </a:cubicBezTo>
                  <a:cubicBezTo>
                    <a:pt x="70624" y="115010"/>
                    <a:pt x="70238" y="113239"/>
                    <a:pt x="68538" y="113239"/>
                  </a:cubicBezTo>
                  <a:cubicBezTo>
                    <a:pt x="65524" y="113239"/>
                    <a:pt x="63747" y="113722"/>
                    <a:pt x="61661" y="115492"/>
                  </a:cubicBezTo>
                  <a:cubicBezTo>
                    <a:pt x="60347" y="116378"/>
                    <a:pt x="59961" y="117263"/>
                    <a:pt x="58647" y="117263"/>
                  </a:cubicBezTo>
                  <a:cubicBezTo>
                    <a:pt x="58261" y="117263"/>
                    <a:pt x="58261" y="117263"/>
                    <a:pt x="57797" y="117263"/>
                  </a:cubicBezTo>
                  <a:lnTo>
                    <a:pt x="57797" y="117263"/>
                  </a:lnTo>
                  <a:cubicBezTo>
                    <a:pt x="50070" y="114607"/>
                    <a:pt x="46207" y="111468"/>
                    <a:pt x="39407" y="106559"/>
                  </a:cubicBezTo>
                  <a:cubicBezTo>
                    <a:pt x="35930" y="103903"/>
                    <a:pt x="34694" y="101247"/>
                    <a:pt x="31680" y="98108"/>
                  </a:cubicBezTo>
                  <a:cubicBezTo>
                    <a:pt x="29517" y="95855"/>
                    <a:pt x="28203" y="94969"/>
                    <a:pt x="26117" y="92716"/>
                  </a:cubicBezTo>
                  <a:cubicBezTo>
                    <a:pt x="24803" y="91428"/>
                    <a:pt x="23567" y="90543"/>
                    <a:pt x="23567" y="88692"/>
                  </a:cubicBezTo>
                  <a:cubicBezTo>
                    <a:pt x="23567" y="85150"/>
                    <a:pt x="23567" y="85150"/>
                    <a:pt x="23567" y="85150"/>
                  </a:cubicBezTo>
                  <a:cubicBezTo>
                    <a:pt x="23567" y="82012"/>
                    <a:pt x="26503" y="80724"/>
                    <a:pt x="26503" y="77585"/>
                  </a:cubicBezTo>
                  <a:cubicBezTo>
                    <a:pt x="26503" y="75814"/>
                    <a:pt x="25653" y="75331"/>
                    <a:pt x="24417" y="74446"/>
                  </a:cubicBezTo>
                  <a:cubicBezTo>
                    <a:pt x="22640" y="73561"/>
                    <a:pt x="21867" y="72676"/>
                    <a:pt x="20553" y="71790"/>
                  </a:cubicBezTo>
                  <a:cubicBezTo>
                    <a:pt x="17540" y="70020"/>
                    <a:pt x="15840" y="69134"/>
                    <a:pt x="12363" y="69134"/>
                  </a:cubicBezTo>
                  <a:cubicBezTo>
                    <a:pt x="8963" y="69134"/>
                    <a:pt x="8963" y="69134"/>
                    <a:pt x="8963" y="69134"/>
                  </a:cubicBezTo>
                  <a:cubicBezTo>
                    <a:pt x="7263" y="69134"/>
                    <a:pt x="5563" y="69537"/>
                    <a:pt x="4249" y="68249"/>
                  </a:cubicBezTo>
                  <a:cubicBezTo>
                    <a:pt x="2549" y="66881"/>
                    <a:pt x="3399" y="64627"/>
                    <a:pt x="3013" y="61971"/>
                  </a:cubicBezTo>
                  <a:cubicBezTo>
                    <a:pt x="2549" y="59718"/>
                    <a:pt x="2549" y="58430"/>
                    <a:pt x="1699" y="56177"/>
                  </a:cubicBezTo>
                  <a:lnTo>
                    <a:pt x="1699" y="56177"/>
                  </a:lnTo>
                  <a:cubicBezTo>
                    <a:pt x="4249" y="55774"/>
                    <a:pt x="6413" y="53038"/>
                    <a:pt x="6413" y="50382"/>
                  </a:cubicBezTo>
                  <a:cubicBezTo>
                    <a:pt x="6413" y="47726"/>
                    <a:pt x="6877" y="45875"/>
                    <a:pt x="5563" y="43702"/>
                  </a:cubicBezTo>
                  <a:cubicBezTo>
                    <a:pt x="4713" y="41931"/>
                    <a:pt x="3399" y="41448"/>
                    <a:pt x="1699" y="40563"/>
                  </a:cubicBezTo>
                  <a:cubicBezTo>
                    <a:pt x="1313" y="40080"/>
                    <a:pt x="0" y="39678"/>
                    <a:pt x="0" y="39195"/>
                  </a:cubicBezTo>
                  <a:cubicBezTo>
                    <a:pt x="0" y="36136"/>
                    <a:pt x="3013" y="35653"/>
                    <a:pt x="5099" y="33883"/>
                  </a:cubicBezTo>
                  <a:cubicBezTo>
                    <a:pt x="8113" y="30744"/>
                    <a:pt x="10276" y="28088"/>
                    <a:pt x="10276" y="23179"/>
                  </a:cubicBezTo>
                  <a:cubicBezTo>
                    <a:pt x="10276" y="16498"/>
                    <a:pt x="5949" y="12957"/>
                    <a:pt x="5949" y="5794"/>
                  </a:cubicBezTo>
                  <a:cubicBezTo>
                    <a:pt x="5949" y="4024"/>
                    <a:pt x="6877" y="2655"/>
                    <a:pt x="6877" y="885"/>
                  </a:cubicBezTo>
                  <a:cubicBezTo>
                    <a:pt x="6877" y="402"/>
                    <a:pt x="7263" y="0"/>
                    <a:pt x="7263" y="0"/>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83" name="Shape 3283"/>
            <p:cNvSpPr/>
            <p:nvPr/>
          </p:nvSpPr>
          <p:spPr>
            <a:xfrm>
              <a:off x="17264525" y="3371851"/>
              <a:ext cx="509554" cy="639762"/>
            </a:xfrm>
            <a:custGeom>
              <a:avLst/>
              <a:gdLst/>
              <a:ahLst/>
              <a:cxnLst/>
              <a:rect l="0" t="0" r="0" b="0"/>
              <a:pathLst>
                <a:path w="120000" h="120000" extrusionOk="0">
                  <a:moveTo>
                    <a:pt x="2800" y="52305"/>
                  </a:moveTo>
                  <a:lnTo>
                    <a:pt x="2800" y="52305"/>
                  </a:lnTo>
                  <a:cubicBezTo>
                    <a:pt x="2291" y="54195"/>
                    <a:pt x="2800" y="55680"/>
                    <a:pt x="1442" y="57165"/>
                  </a:cubicBezTo>
                  <a:cubicBezTo>
                    <a:pt x="933" y="57975"/>
                    <a:pt x="424" y="58312"/>
                    <a:pt x="0" y="59055"/>
                  </a:cubicBezTo>
                  <a:cubicBezTo>
                    <a:pt x="1442" y="59797"/>
                    <a:pt x="1442" y="60539"/>
                    <a:pt x="1867" y="61282"/>
                  </a:cubicBezTo>
                  <a:cubicBezTo>
                    <a:pt x="2800" y="63172"/>
                    <a:pt x="3734" y="63577"/>
                    <a:pt x="4667" y="65061"/>
                  </a:cubicBezTo>
                  <a:cubicBezTo>
                    <a:pt x="5601" y="67694"/>
                    <a:pt x="7553" y="68436"/>
                    <a:pt x="8910" y="70663"/>
                  </a:cubicBezTo>
                  <a:cubicBezTo>
                    <a:pt x="9420" y="71406"/>
                    <a:pt x="9420" y="72148"/>
                    <a:pt x="9844" y="72553"/>
                  </a:cubicBezTo>
                  <a:cubicBezTo>
                    <a:pt x="11287" y="74038"/>
                    <a:pt x="13154" y="74038"/>
                    <a:pt x="15021" y="74780"/>
                  </a:cubicBezTo>
                  <a:cubicBezTo>
                    <a:pt x="17397" y="75523"/>
                    <a:pt x="18840" y="76670"/>
                    <a:pt x="21131" y="76670"/>
                  </a:cubicBezTo>
                  <a:cubicBezTo>
                    <a:pt x="22065" y="76670"/>
                    <a:pt x="22065" y="76265"/>
                    <a:pt x="22998" y="76265"/>
                  </a:cubicBezTo>
                  <a:cubicBezTo>
                    <a:pt x="22998" y="73633"/>
                    <a:pt x="22998" y="73633"/>
                    <a:pt x="22998" y="73633"/>
                  </a:cubicBezTo>
                  <a:cubicBezTo>
                    <a:pt x="22574" y="72148"/>
                    <a:pt x="22574" y="72148"/>
                    <a:pt x="22574" y="72148"/>
                  </a:cubicBezTo>
                  <a:cubicBezTo>
                    <a:pt x="22998" y="71811"/>
                    <a:pt x="22998" y="71811"/>
                    <a:pt x="22998" y="71811"/>
                  </a:cubicBezTo>
                  <a:cubicBezTo>
                    <a:pt x="24016" y="72148"/>
                    <a:pt x="24441" y="72890"/>
                    <a:pt x="25374" y="72890"/>
                  </a:cubicBezTo>
                  <a:lnTo>
                    <a:pt x="25884" y="72553"/>
                  </a:lnTo>
                  <a:cubicBezTo>
                    <a:pt x="25884" y="71001"/>
                    <a:pt x="24865" y="70258"/>
                    <a:pt x="23507" y="69516"/>
                  </a:cubicBezTo>
                  <a:cubicBezTo>
                    <a:pt x="22998" y="68773"/>
                    <a:pt x="21640" y="68773"/>
                    <a:pt x="21131" y="68031"/>
                  </a:cubicBezTo>
                  <a:cubicBezTo>
                    <a:pt x="20707" y="67289"/>
                    <a:pt x="20707" y="66951"/>
                    <a:pt x="20198" y="66546"/>
                  </a:cubicBezTo>
                  <a:cubicBezTo>
                    <a:pt x="19264" y="65399"/>
                    <a:pt x="17821" y="65061"/>
                    <a:pt x="17397" y="62834"/>
                  </a:cubicBezTo>
                  <a:cubicBezTo>
                    <a:pt x="17397" y="61687"/>
                    <a:pt x="17397" y="60944"/>
                    <a:pt x="16888" y="59797"/>
                  </a:cubicBezTo>
                  <a:cubicBezTo>
                    <a:pt x="15530" y="57975"/>
                    <a:pt x="14596" y="57165"/>
                    <a:pt x="13154" y="55343"/>
                  </a:cubicBezTo>
                  <a:cubicBezTo>
                    <a:pt x="12729" y="54938"/>
                    <a:pt x="12220" y="54938"/>
                    <a:pt x="12220" y="54600"/>
                  </a:cubicBezTo>
                  <a:cubicBezTo>
                    <a:pt x="12220" y="51968"/>
                    <a:pt x="12220" y="51968"/>
                    <a:pt x="12220" y="51968"/>
                  </a:cubicBezTo>
                  <a:cubicBezTo>
                    <a:pt x="12220" y="51563"/>
                    <a:pt x="11711" y="51226"/>
                    <a:pt x="10777" y="51226"/>
                  </a:cubicBezTo>
                  <a:cubicBezTo>
                    <a:pt x="7553" y="51226"/>
                    <a:pt x="6110" y="52305"/>
                    <a:pt x="2800" y="52305"/>
                  </a:cubicBezTo>
                  <a:close/>
                  <a:moveTo>
                    <a:pt x="51258" y="96782"/>
                  </a:moveTo>
                  <a:lnTo>
                    <a:pt x="51258" y="96782"/>
                  </a:lnTo>
                  <a:cubicBezTo>
                    <a:pt x="50749" y="96782"/>
                    <a:pt x="50749" y="96445"/>
                    <a:pt x="50749" y="96445"/>
                  </a:cubicBezTo>
                  <a:cubicBezTo>
                    <a:pt x="49391" y="96445"/>
                    <a:pt x="49391" y="96445"/>
                    <a:pt x="49391" y="96445"/>
                  </a:cubicBezTo>
                  <a:cubicBezTo>
                    <a:pt x="49391" y="96782"/>
                    <a:pt x="49391" y="97120"/>
                    <a:pt x="49391" y="97525"/>
                  </a:cubicBezTo>
                  <a:cubicBezTo>
                    <a:pt x="49391" y="99010"/>
                    <a:pt x="51258" y="99415"/>
                    <a:pt x="51258" y="100899"/>
                  </a:cubicBezTo>
                  <a:cubicBezTo>
                    <a:pt x="51258" y="106096"/>
                    <a:pt x="51258" y="106096"/>
                    <a:pt x="51258" y="106096"/>
                  </a:cubicBezTo>
                  <a:cubicBezTo>
                    <a:pt x="51258" y="106501"/>
                    <a:pt x="51683" y="106839"/>
                    <a:pt x="52192" y="106839"/>
                  </a:cubicBezTo>
                  <a:cubicBezTo>
                    <a:pt x="53550" y="106839"/>
                    <a:pt x="54059" y="105354"/>
                    <a:pt x="55502" y="105016"/>
                  </a:cubicBezTo>
                  <a:cubicBezTo>
                    <a:pt x="56859" y="104274"/>
                    <a:pt x="58302" y="103869"/>
                    <a:pt x="58302" y="102384"/>
                  </a:cubicBezTo>
                  <a:cubicBezTo>
                    <a:pt x="58302" y="100899"/>
                    <a:pt x="56435" y="100494"/>
                    <a:pt x="54992" y="99752"/>
                  </a:cubicBezTo>
                  <a:cubicBezTo>
                    <a:pt x="54059" y="99415"/>
                    <a:pt x="53550" y="99010"/>
                    <a:pt x="53125" y="98672"/>
                  </a:cubicBezTo>
                  <a:cubicBezTo>
                    <a:pt x="52192" y="97862"/>
                    <a:pt x="52192" y="96782"/>
                    <a:pt x="51258" y="96782"/>
                  </a:cubicBezTo>
                  <a:close/>
                  <a:moveTo>
                    <a:pt x="59745" y="104611"/>
                  </a:moveTo>
                  <a:lnTo>
                    <a:pt x="59745" y="104611"/>
                  </a:lnTo>
                  <a:cubicBezTo>
                    <a:pt x="62036" y="104611"/>
                    <a:pt x="62970" y="106839"/>
                    <a:pt x="64413" y="108728"/>
                  </a:cubicBezTo>
                  <a:cubicBezTo>
                    <a:pt x="65855" y="110618"/>
                    <a:pt x="68147" y="110956"/>
                    <a:pt x="68147" y="113250"/>
                  </a:cubicBezTo>
                  <a:cubicBezTo>
                    <a:pt x="68147" y="113588"/>
                    <a:pt x="68147" y="113993"/>
                    <a:pt x="68147" y="114330"/>
                  </a:cubicBezTo>
                  <a:cubicBezTo>
                    <a:pt x="67213" y="114330"/>
                    <a:pt x="66789" y="114330"/>
                    <a:pt x="65855" y="114330"/>
                  </a:cubicBezTo>
                  <a:cubicBezTo>
                    <a:pt x="65855" y="115073"/>
                    <a:pt x="65855" y="115073"/>
                    <a:pt x="65855" y="115073"/>
                  </a:cubicBezTo>
                  <a:cubicBezTo>
                    <a:pt x="67213" y="116962"/>
                    <a:pt x="68147" y="117705"/>
                    <a:pt x="68147" y="119932"/>
                  </a:cubicBezTo>
                  <a:cubicBezTo>
                    <a:pt x="67722" y="119595"/>
                    <a:pt x="67722" y="119595"/>
                    <a:pt x="67722" y="119595"/>
                  </a:cubicBezTo>
                  <a:cubicBezTo>
                    <a:pt x="65346" y="118110"/>
                    <a:pt x="63988" y="116962"/>
                    <a:pt x="62970" y="114735"/>
                  </a:cubicBezTo>
                  <a:cubicBezTo>
                    <a:pt x="62545" y="113993"/>
                    <a:pt x="62545" y="113588"/>
                    <a:pt x="62036" y="113250"/>
                  </a:cubicBezTo>
                  <a:cubicBezTo>
                    <a:pt x="61612" y="112845"/>
                    <a:pt x="60678" y="113250"/>
                    <a:pt x="60169" y="112508"/>
                  </a:cubicBezTo>
                  <a:cubicBezTo>
                    <a:pt x="59745" y="112103"/>
                    <a:pt x="59745" y="111361"/>
                    <a:pt x="58727" y="110618"/>
                  </a:cubicBezTo>
                  <a:cubicBezTo>
                    <a:pt x="58727" y="110213"/>
                    <a:pt x="58302" y="110213"/>
                    <a:pt x="58302" y="109471"/>
                  </a:cubicBezTo>
                  <a:cubicBezTo>
                    <a:pt x="58302" y="109133"/>
                    <a:pt x="58302" y="108728"/>
                    <a:pt x="58302" y="108391"/>
                  </a:cubicBezTo>
                  <a:cubicBezTo>
                    <a:pt x="58302" y="106839"/>
                    <a:pt x="58302" y="106096"/>
                    <a:pt x="58302" y="105016"/>
                  </a:cubicBezTo>
                  <a:cubicBezTo>
                    <a:pt x="58727" y="105016"/>
                    <a:pt x="59236" y="104611"/>
                    <a:pt x="59745" y="104611"/>
                  </a:cubicBezTo>
                  <a:close/>
                  <a:moveTo>
                    <a:pt x="58302" y="2969"/>
                  </a:moveTo>
                  <a:lnTo>
                    <a:pt x="58302" y="2969"/>
                  </a:lnTo>
                  <a:cubicBezTo>
                    <a:pt x="59236" y="4859"/>
                    <a:pt x="59236" y="5939"/>
                    <a:pt x="59745" y="7829"/>
                  </a:cubicBezTo>
                  <a:cubicBezTo>
                    <a:pt x="60169" y="10056"/>
                    <a:pt x="59236" y="11946"/>
                    <a:pt x="61103" y="13093"/>
                  </a:cubicBezTo>
                  <a:cubicBezTo>
                    <a:pt x="62545" y="14173"/>
                    <a:pt x="64413" y="13835"/>
                    <a:pt x="66280" y="13835"/>
                  </a:cubicBezTo>
                  <a:cubicBezTo>
                    <a:pt x="70014" y="13835"/>
                    <a:pt x="70014" y="13835"/>
                    <a:pt x="70014" y="13835"/>
                  </a:cubicBezTo>
                  <a:cubicBezTo>
                    <a:pt x="73833" y="13835"/>
                    <a:pt x="75700" y="14578"/>
                    <a:pt x="79009" y="16062"/>
                  </a:cubicBezTo>
                  <a:cubicBezTo>
                    <a:pt x="80452" y="16805"/>
                    <a:pt x="81301" y="17547"/>
                    <a:pt x="83253" y="18290"/>
                  </a:cubicBezTo>
                  <a:cubicBezTo>
                    <a:pt x="84611" y="19032"/>
                    <a:pt x="85544" y="19437"/>
                    <a:pt x="85544" y="20922"/>
                  </a:cubicBezTo>
                  <a:cubicBezTo>
                    <a:pt x="85544" y="23554"/>
                    <a:pt x="82319" y="24634"/>
                    <a:pt x="82319" y="27266"/>
                  </a:cubicBezTo>
                  <a:cubicBezTo>
                    <a:pt x="82319" y="30236"/>
                    <a:pt x="82319" y="30236"/>
                    <a:pt x="82319" y="30236"/>
                  </a:cubicBezTo>
                  <a:cubicBezTo>
                    <a:pt x="82319" y="31788"/>
                    <a:pt x="83677" y="32530"/>
                    <a:pt x="85120" y="33610"/>
                  </a:cubicBezTo>
                  <a:cubicBezTo>
                    <a:pt x="87411" y="35500"/>
                    <a:pt x="88854" y="36242"/>
                    <a:pt x="91230" y="38132"/>
                  </a:cubicBezTo>
                  <a:cubicBezTo>
                    <a:pt x="94540" y="40764"/>
                    <a:pt x="95898" y="42992"/>
                    <a:pt x="99717" y="45219"/>
                  </a:cubicBezTo>
                  <a:cubicBezTo>
                    <a:pt x="107185" y="49336"/>
                    <a:pt x="111428" y="51968"/>
                    <a:pt x="119915" y="54195"/>
                  </a:cubicBezTo>
                  <a:lnTo>
                    <a:pt x="119915" y="54195"/>
                  </a:lnTo>
                  <a:cubicBezTo>
                    <a:pt x="117114" y="57570"/>
                    <a:pt x="115162" y="59460"/>
                    <a:pt x="112871" y="62834"/>
                  </a:cubicBezTo>
                  <a:cubicBezTo>
                    <a:pt x="109985" y="66951"/>
                    <a:pt x="107185" y="68773"/>
                    <a:pt x="104893" y="73295"/>
                  </a:cubicBezTo>
                  <a:cubicBezTo>
                    <a:pt x="102517" y="76670"/>
                    <a:pt x="103026" y="79235"/>
                    <a:pt x="103026" y="83014"/>
                  </a:cubicBezTo>
                  <a:cubicBezTo>
                    <a:pt x="103026" y="86726"/>
                    <a:pt x="103026" y="88953"/>
                    <a:pt x="103875" y="92733"/>
                  </a:cubicBezTo>
                  <a:lnTo>
                    <a:pt x="103875" y="92733"/>
                  </a:lnTo>
                  <a:cubicBezTo>
                    <a:pt x="100650" y="93880"/>
                    <a:pt x="98698" y="94218"/>
                    <a:pt x="95473" y="94960"/>
                  </a:cubicBezTo>
                  <a:cubicBezTo>
                    <a:pt x="92164" y="95703"/>
                    <a:pt x="89787" y="96445"/>
                    <a:pt x="89363" y="99415"/>
                  </a:cubicBezTo>
                  <a:lnTo>
                    <a:pt x="89363" y="99415"/>
                  </a:lnTo>
                  <a:cubicBezTo>
                    <a:pt x="87920" y="97862"/>
                    <a:pt x="86987" y="96782"/>
                    <a:pt x="86987" y="94960"/>
                  </a:cubicBezTo>
                  <a:cubicBezTo>
                    <a:pt x="86987" y="86726"/>
                    <a:pt x="86987" y="86726"/>
                    <a:pt x="86987" y="86726"/>
                  </a:cubicBezTo>
                  <a:cubicBezTo>
                    <a:pt x="86987" y="84836"/>
                    <a:pt x="86053" y="84094"/>
                    <a:pt x="85120" y="82609"/>
                  </a:cubicBezTo>
                  <a:cubicBezTo>
                    <a:pt x="84186" y="81124"/>
                    <a:pt x="84186" y="79235"/>
                    <a:pt x="81810" y="78492"/>
                  </a:cubicBezTo>
                  <a:cubicBezTo>
                    <a:pt x="80452" y="77007"/>
                    <a:pt x="79009" y="76670"/>
                    <a:pt x="77567" y="74780"/>
                  </a:cubicBezTo>
                  <a:cubicBezTo>
                    <a:pt x="77142" y="74038"/>
                    <a:pt x="76633" y="73295"/>
                    <a:pt x="75700" y="72890"/>
                  </a:cubicBezTo>
                  <a:cubicBezTo>
                    <a:pt x="75275" y="72553"/>
                    <a:pt x="74257" y="72148"/>
                    <a:pt x="74257" y="71406"/>
                  </a:cubicBezTo>
                  <a:cubicBezTo>
                    <a:pt x="74257" y="70258"/>
                    <a:pt x="74257" y="70258"/>
                    <a:pt x="74257" y="70258"/>
                  </a:cubicBezTo>
                  <a:cubicBezTo>
                    <a:pt x="74257" y="69178"/>
                    <a:pt x="73833" y="68773"/>
                    <a:pt x="73323" y="67694"/>
                  </a:cubicBezTo>
                  <a:cubicBezTo>
                    <a:pt x="72899" y="67289"/>
                    <a:pt x="72390" y="66546"/>
                    <a:pt x="71966" y="66141"/>
                  </a:cubicBezTo>
                  <a:cubicBezTo>
                    <a:pt x="71456" y="66141"/>
                    <a:pt x="71966" y="65804"/>
                    <a:pt x="71966" y="65804"/>
                  </a:cubicBezTo>
                  <a:cubicBezTo>
                    <a:pt x="71966" y="63914"/>
                    <a:pt x="71966" y="63914"/>
                    <a:pt x="71966" y="63914"/>
                  </a:cubicBezTo>
                  <a:cubicBezTo>
                    <a:pt x="71966" y="63172"/>
                    <a:pt x="70523" y="62834"/>
                    <a:pt x="70014" y="62429"/>
                  </a:cubicBezTo>
                  <a:cubicBezTo>
                    <a:pt x="69165" y="62024"/>
                    <a:pt x="68656" y="61282"/>
                    <a:pt x="67213" y="61282"/>
                  </a:cubicBezTo>
                  <a:cubicBezTo>
                    <a:pt x="66789" y="61282"/>
                    <a:pt x="66789" y="61282"/>
                    <a:pt x="66789" y="61282"/>
                  </a:cubicBezTo>
                  <a:cubicBezTo>
                    <a:pt x="66280" y="61282"/>
                    <a:pt x="66280" y="59797"/>
                    <a:pt x="66280" y="59460"/>
                  </a:cubicBezTo>
                  <a:cubicBezTo>
                    <a:pt x="66280" y="59055"/>
                    <a:pt x="66280" y="58717"/>
                    <a:pt x="65855" y="58312"/>
                  </a:cubicBezTo>
                  <a:cubicBezTo>
                    <a:pt x="65855" y="57975"/>
                    <a:pt x="65346" y="57975"/>
                    <a:pt x="64837" y="57975"/>
                  </a:cubicBezTo>
                  <a:cubicBezTo>
                    <a:pt x="64413" y="58312"/>
                    <a:pt x="64413" y="56827"/>
                    <a:pt x="64413" y="56422"/>
                  </a:cubicBezTo>
                  <a:cubicBezTo>
                    <a:pt x="64413" y="55680"/>
                    <a:pt x="64837" y="55680"/>
                    <a:pt x="64837" y="54938"/>
                  </a:cubicBezTo>
                  <a:cubicBezTo>
                    <a:pt x="64837" y="53858"/>
                    <a:pt x="64413" y="53048"/>
                    <a:pt x="63479" y="51968"/>
                  </a:cubicBezTo>
                  <a:cubicBezTo>
                    <a:pt x="62036" y="48931"/>
                    <a:pt x="61103" y="47109"/>
                    <a:pt x="58302" y="44881"/>
                  </a:cubicBezTo>
                  <a:cubicBezTo>
                    <a:pt x="56435" y="42992"/>
                    <a:pt x="54992" y="41844"/>
                    <a:pt x="53125" y="40022"/>
                  </a:cubicBezTo>
                  <a:cubicBezTo>
                    <a:pt x="52701" y="39617"/>
                    <a:pt x="52192" y="39617"/>
                    <a:pt x="51683" y="39212"/>
                  </a:cubicBezTo>
                  <a:cubicBezTo>
                    <a:pt x="50749" y="38132"/>
                    <a:pt x="49816" y="37390"/>
                    <a:pt x="48458" y="36647"/>
                  </a:cubicBezTo>
                  <a:cubicBezTo>
                    <a:pt x="47439" y="35905"/>
                    <a:pt x="47439" y="35095"/>
                    <a:pt x="46591" y="34758"/>
                  </a:cubicBezTo>
                  <a:cubicBezTo>
                    <a:pt x="46082" y="34353"/>
                    <a:pt x="45572" y="34015"/>
                    <a:pt x="45148" y="33610"/>
                  </a:cubicBezTo>
                  <a:cubicBezTo>
                    <a:pt x="44639" y="33273"/>
                    <a:pt x="44214" y="33610"/>
                    <a:pt x="44214" y="33273"/>
                  </a:cubicBezTo>
                  <a:cubicBezTo>
                    <a:pt x="44214" y="31788"/>
                    <a:pt x="44214" y="31788"/>
                    <a:pt x="44214" y="31788"/>
                  </a:cubicBezTo>
                  <a:cubicBezTo>
                    <a:pt x="44214" y="31046"/>
                    <a:pt x="43705" y="31046"/>
                    <a:pt x="43281" y="30641"/>
                  </a:cubicBezTo>
                  <a:cubicBezTo>
                    <a:pt x="41414" y="29156"/>
                    <a:pt x="41414" y="29156"/>
                    <a:pt x="41414" y="29156"/>
                  </a:cubicBezTo>
                  <a:cubicBezTo>
                    <a:pt x="40396" y="28413"/>
                    <a:pt x="39971" y="28008"/>
                    <a:pt x="38528" y="27266"/>
                  </a:cubicBezTo>
                  <a:cubicBezTo>
                    <a:pt x="35728" y="25376"/>
                    <a:pt x="33861" y="24634"/>
                    <a:pt x="31485" y="22407"/>
                  </a:cubicBezTo>
                  <a:cubicBezTo>
                    <a:pt x="29108" y="20517"/>
                    <a:pt x="27751" y="19437"/>
                    <a:pt x="25374" y="17547"/>
                  </a:cubicBezTo>
                  <a:cubicBezTo>
                    <a:pt x="24865" y="17142"/>
                    <a:pt x="24441" y="17142"/>
                    <a:pt x="24016" y="16805"/>
                  </a:cubicBezTo>
                  <a:lnTo>
                    <a:pt x="24016" y="16805"/>
                  </a:lnTo>
                  <a:cubicBezTo>
                    <a:pt x="28684" y="14915"/>
                    <a:pt x="30127" y="11946"/>
                    <a:pt x="35304" y="11946"/>
                  </a:cubicBezTo>
                  <a:cubicBezTo>
                    <a:pt x="38104" y="11946"/>
                    <a:pt x="39971" y="12688"/>
                    <a:pt x="43281" y="12688"/>
                  </a:cubicBezTo>
                  <a:cubicBezTo>
                    <a:pt x="45148" y="12688"/>
                    <a:pt x="46591" y="12283"/>
                    <a:pt x="48458" y="12283"/>
                  </a:cubicBezTo>
                  <a:cubicBezTo>
                    <a:pt x="48458" y="11608"/>
                    <a:pt x="48458" y="11203"/>
                    <a:pt x="48458" y="10056"/>
                  </a:cubicBezTo>
                  <a:cubicBezTo>
                    <a:pt x="48458" y="6681"/>
                    <a:pt x="44639" y="5196"/>
                    <a:pt x="44639" y="1822"/>
                  </a:cubicBezTo>
                  <a:cubicBezTo>
                    <a:pt x="44639" y="0"/>
                    <a:pt x="44639" y="0"/>
                    <a:pt x="44639" y="0"/>
                  </a:cubicBezTo>
                  <a:cubicBezTo>
                    <a:pt x="47439" y="1484"/>
                    <a:pt x="48882" y="3712"/>
                    <a:pt x="52192" y="3712"/>
                  </a:cubicBezTo>
                  <a:cubicBezTo>
                    <a:pt x="54568" y="3712"/>
                    <a:pt x="55926" y="2632"/>
                    <a:pt x="58302" y="2969"/>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84" name="Shape 3284"/>
            <p:cNvSpPr/>
            <p:nvPr/>
          </p:nvSpPr>
          <p:spPr>
            <a:xfrm>
              <a:off x="17032765" y="2862264"/>
              <a:ext cx="519079" cy="706436"/>
            </a:xfrm>
            <a:custGeom>
              <a:avLst/>
              <a:gdLst/>
              <a:ahLst/>
              <a:cxnLst/>
              <a:rect l="0" t="0" r="0" b="0"/>
              <a:pathLst>
                <a:path w="120000" h="120000" extrusionOk="0">
                  <a:moveTo>
                    <a:pt x="48432" y="112175"/>
                  </a:moveTo>
                  <a:lnTo>
                    <a:pt x="48432" y="112175"/>
                  </a:lnTo>
                  <a:cubicBezTo>
                    <a:pt x="47517" y="112175"/>
                    <a:pt x="47517" y="112175"/>
                    <a:pt x="47517" y="112175"/>
                  </a:cubicBezTo>
                  <a:cubicBezTo>
                    <a:pt x="47517" y="113153"/>
                    <a:pt x="47517" y="113153"/>
                    <a:pt x="47517" y="113153"/>
                  </a:cubicBezTo>
                  <a:cubicBezTo>
                    <a:pt x="48848" y="115904"/>
                    <a:pt x="48848" y="115904"/>
                    <a:pt x="48848" y="115904"/>
                  </a:cubicBezTo>
                  <a:cubicBezTo>
                    <a:pt x="47517" y="116882"/>
                    <a:pt x="45686" y="117249"/>
                    <a:pt x="45686" y="118593"/>
                  </a:cubicBezTo>
                  <a:cubicBezTo>
                    <a:pt x="45686" y="119266"/>
                    <a:pt x="46601" y="119938"/>
                    <a:pt x="47517" y="119938"/>
                  </a:cubicBezTo>
                  <a:cubicBezTo>
                    <a:pt x="48848" y="119938"/>
                    <a:pt x="48432" y="118960"/>
                    <a:pt x="49348" y="118593"/>
                  </a:cubicBezTo>
                  <a:cubicBezTo>
                    <a:pt x="50263" y="118227"/>
                    <a:pt x="51178" y="118960"/>
                    <a:pt x="51678" y="118227"/>
                  </a:cubicBezTo>
                  <a:cubicBezTo>
                    <a:pt x="52593" y="117921"/>
                    <a:pt x="52094" y="117554"/>
                    <a:pt x="52094" y="116882"/>
                  </a:cubicBezTo>
                  <a:cubicBezTo>
                    <a:pt x="52094" y="115537"/>
                    <a:pt x="51178" y="114865"/>
                    <a:pt x="50679" y="113825"/>
                  </a:cubicBezTo>
                  <a:cubicBezTo>
                    <a:pt x="49847" y="113153"/>
                    <a:pt x="49348" y="112480"/>
                    <a:pt x="48432" y="112175"/>
                  </a:cubicBezTo>
                  <a:close/>
                  <a:moveTo>
                    <a:pt x="3661" y="71523"/>
                  </a:moveTo>
                  <a:lnTo>
                    <a:pt x="3661" y="71523"/>
                  </a:lnTo>
                  <a:cubicBezTo>
                    <a:pt x="2330" y="71523"/>
                    <a:pt x="0" y="70850"/>
                    <a:pt x="0" y="71828"/>
                  </a:cubicBezTo>
                  <a:cubicBezTo>
                    <a:pt x="0" y="72868"/>
                    <a:pt x="1830" y="72562"/>
                    <a:pt x="2746" y="73173"/>
                  </a:cubicBezTo>
                  <a:cubicBezTo>
                    <a:pt x="3245" y="73907"/>
                    <a:pt x="3245" y="74579"/>
                    <a:pt x="3661" y="75252"/>
                  </a:cubicBezTo>
                  <a:cubicBezTo>
                    <a:pt x="4160" y="75252"/>
                    <a:pt x="4576" y="75252"/>
                    <a:pt x="5076" y="75557"/>
                  </a:cubicBezTo>
                  <a:cubicBezTo>
                    <a:pt x="6407" y="75924"/>
                    <a:pt x="6407" y="76597"/>
                    <a:pt x="7406" y="77575"/>
                  </a:cubicBezTo>
                  <a:cubicBezTo>
                    <a:pt x="8321" y="79286"/>
                    <a:pt x="8737" y="80326"/>
                    <a:pt x="9653" y="82037"/>
                  </a:cubicBezTo>
                  <a:cubicBezTo>
                    <a:pt x="10152" y="83015"/>
                    <a:pt x="11067" y="83382"/>
                    <a:pt x="11067" y="84360"/>
                  </a:cubicBezTo>
                  <a:cubicBezTo>
                    <a:pt x="11484" y="84360"/>
                    <a:pt x="11983" y="84055"/>
                    <a:pt x="12482" y="84055"/>
                  </a:cubicBezTo>
                  <a:cubicBezTo>
                    <a:pt x="14313" y="84055"/>
                    <a:pt x="15228" y="85033"/>
                    <a:pt x="16643" y="85705"/>
                  </a:cubicBezTo>
                  <a:cubicBezTo>
                    <a:pt x="18474" y="86744"/>
                    <a:pt x="20305" y="87111"/>
                    <a:pt x="21220" y="88823"/>
                  </a:cubicBezTo>
                  <a:cubicBezTo>
                    <a:pt x="21719" y="90473"/>
                    <a:pt x="20305" y="92185"/>
                    <a:pt x="22135" y="93530"/>
                  </a:cubicBezTo>
                  <a:cubicBezTo>
                    <a:pt x="22552" y="94202"/>
                    <a:pt x="23550" y="93835"/>
                    <a:pt x="24466" y="93835"/>
                  </a:cubicBezTo>
                  <a:cubicBezTo>
                    <a:pt x="25381" y="93835"/>
                    <a:pt x="25797" y="94202"/>
                    <a:pt x="26296" y="94202"/>
                  </a:cubicBezTo>
                  <a:cubicBezTo>
                    <a:pt x="27212" y="94202"/>
                    <a:pt x="27212" y="93163"/>
                    <a:pt x="27711" y="92185"/>
                  </a:cubicBezTo>
                  <a:cubicBezTo>
                    <a:pt x="28127" y="91146"/>
                    <a:pt x="28543" y="90168"/>
                    <a:pt x="29042" y="89128"/>
                  </a:cubicBezTo>
                  <a:cubicBezTo>
                    <a:pt x="29542" y="87111"/>
                    <a:pt x="29958" y="85705"/>
                    <a:pt x="29958" y="83688"/>
                  </a:cubicBezTo>
                  <a:cubicBezTo>
                    <a:pt x="29958" y="83015"/>
                    <a:pt x="29958" y="82343"/>
                    <a:pt x="29542" y="81670"/>
                  </a:cubicBezTo>
                  <a:cubicBezTo>
                    <a:pt x="28543" y="80998"/>
                    <a:pt x="27212" y="81670"/>
                    <a:pt x="26712" y="80998"/>
                  </a:cubicBezTo>
                  <a:cubicBezTo>
                    <a:pt x="25381" y="80326"/>
                    <a:pt x="25381" y="78981"/>
                    <a:pt x="23966" y="78308"/>
                  </a:cubicBezTo>
                  <a:cubicBezTo>
                    <a:pt x="22552" y="77575"/>
                    <a:pt x="21719" y="77575"/>
                    <a:pt x="20721" y="76902"/>
                  </a:cubicBezTo>
                  <a:cubicBezTo>
                    <a:pt x="18890" y="75557"/>
                    <a:pt x="17975" y="74579"/>
                    <a:pt x="16643" y="72868"/>
                  </a:cubicBezTo>
                  <a:cubicBezTo>
                    <a:pt x="16144" y="71828"/>
                    <a:pt x="14729" y="71828"/>
                    <a:pt x="13814" y="71156"/>
                  </a:cubicBezTo>
                  <a:cubicBezTo>
                    <a:pt x="13398" y="70483"/>
                    <a:pt x="12898" y="69444"/>
                    <a:pt x="11484" y="69444"/>
                  </a:cubicBezTo>
                  <a:cubicBezTo>
                    <a:pt x="11067" y="69444"/>
                    <a:pt x="11067" y="69811"/>
                    <a:pt x="10651" y="70178"/>
                  </a:cubicBezTo>
                  <a:cubicBezTo>
                    <a:pt x="8321" y="70850"/>
                    <a:pt x="6907" y="71523"/>
                    <a:pt x="3661" y="71523"/>
                  </a:cubicBezTo>
                  <a:close/>
                  <a:moveTo>
                    <a:pt x="116671" y="46459"/>
                  </a:moveTo>
                  <a:lnTo>
                    <a:pt x="116671" y="46459"/>
                  </a:lnTo>
                  <a:cubicBezTo>
                    <a:pt x="116671" y="46459"/>
                    <a:pt x="116255" y="46765"/>
                    <a:pt x="116255" y="47131"/>
                  </a:cubicBezTo>
                  <a:cubicBezTo>
                    <a:pt x="116255" y="48476"/>
                    <a:pt x="115256" y="49516"/>
                    <a:pt x="115256" y="50860"/>
                  </a:cubicBezTo>
                  <a:cubicBezTo>
                    <a:pt x="115256" y="56301"/>
                    <a:pt x="119916" y="58991"/>
                    <a:pt x="119916" y="64065"/>
                  </a:cubicBezTo>
                  <a:cubicBezTo>
                    <a:pt x="119916" y="67794"/>
                    <a:pt x="117586" y="69811"/>
                    <a:pt x="114341" y="72195"/>
                  </a:cubicBezTo>
                  <a:cubicBezTo>
                    <a:pt x="112094" y="73540"/>
                    <a:pt x="108848" y="73907"/>
                    <a:pt x="108848" y="76230"/>
                  </a:cubicBezTo>
                  <a:cubicBezTo>
                    <a:pt x="108848" y="76597"/>
                    <a:pt x="110263" y="76902"/>
                    <a:pt x="110679" y="77269"/>
                  </a:cubicBezTo>
                  <a:cubicBezTo>
                    <a:pt x="112510" y="77941"/>
                    <a:pt x="113925" y="78308"/>
                    <a:pt x="114840" y="79653"/>
                  </a:cubicBezTo>
                  <a:cubicBezTo>
                    <a:pt x="116255" y="81304"/>
                    <a:pt x="115755" y="82710"/>
                    <a:pt x="115755" y="84727"/>
                  </a:cubicBezTo>
                  <a:cubicBezTo>
                    <a:pt x="115755" y="86744"/>
                    <a:pt x="113425" y="88823"/>
                    <a:pt x="110679" y="89128"/>
                  </a:cubicBezTo>
                  <a:lnTo>
                    <a:pt x="110679" y="89128"/>
                  </a:lnTo>
                  <a:cubicBezTo>
                    <a:pt x="108349" y="88823"/>
                    <a:pt x="107018" y="89801"/>
                    <a:pt x="104687" y="89801"/>
                  </a:cubicBezTo>
                  <a:cubicBezTo>
                    <a:pt x="101442" y="89801"/>
                    <a:pt x="100027" y="87784"/>
                    <a:pt x="97281" y="86439"/>
                  </a:cubicBezTo>
                  <a:cubicBezTo>
                    <a:pt x="97281" y="88089"/>
                    <a:pt x="97281" y="88089"/>
                    <a:pt x="97281" y="88089"/>
                  </a:cubicBezTo>
                  <a:cubicBezTo>
                    <a:pt x="97281" y="91146"/>
                    <a:pt x="101026" y="92491"/>
                    <a:pt x="101026" y="95547"/>
                  </a:cubicBezTo>
                  <a:cubicBezTo>
                    <a:pt x="101026" y="96586"/>
                    <a:pt x="101026" y="96953"/>
                    <a:pt x="101026" y="97564"/>
                  </a:cubicBezTo>
                  <a:cubicBezTo>
                    <a:pt x="99195" y="97564"/>
                    <a:pt x="97780" y="97931"/>
                    <a:pt x="95950" y="97931"/>
                  </a:cubicBezTo>
                  <a:cubicBezTo>
                    <a:pt x="92704" y="97931"/>
                    <a:pt x="90873" y="97259"/>
                    <a:pt x="88127" y="97259"/>
                  </a:cubicBezTo>
                  <a:cubicBezTo>
                    <a:pt x="83051" y="97259"/>
                    <a:pt x="81636" y="99949"/>
                    <a:pt x="77059" y="101660"/>
                  </a:cubicBezTo>
                  <a:lnTo>
                    <a:pt x="77059" y="101660"/>
                  </a:lnTo>
                  <a:cubicBezTo>
                    <a:pt x="76061" y="101293"/>
                    <a:pt x="75145" y="100988"/>
                    <a:pt x="73814" y="100315"/>
                  </a:cubicBezTo>
                  <a:cubicBezTo>
                    <a:pt x="73314" y="99949"/>
                    <a:pt x="71983" y="99643"/>
                    <a:pt x="71983" y="98970"/>
                  </a:cubicBezTo>
                  <a:cubicBezTo>
                    <a:pt x="71983" y="98604"/>
                    <a:pt x="72399" y="98298"/>
                    <a:pt x="72399" y="97931"/>
                  </a:cubicBezTo>
                  <a:cubicBezTo>
                    <a:pt x="72399" y="96953"/>
                    <a:pt x="71484" y="96586"/>
                    <a:pt x="71484" y="95547"/>
                  </a:cubicBezTo>
                  <a:cubicBezTo>
                    <a:pt x="71484" y="93530"/>
                    <a:pt x="71484" y="93530"/>
                    <a:pt x="71484" y="93530"/>
                  </a:cubicBezTo>
                  <a:cubicBezTo>
                    <a:pt x="71484" y="92857"/>
                    <a:pt x="70568" y="92491"/>
                    <a:pt x="69653" y="92491"/>
                  </a:cubicBezTo>
                  <a:cubicBezTo>
                    <a:pt x="69153" y="92491"/>
                    <a:pt x="69653" y="90473"/>
                    <a:pt x="69653" y="90168"/>
                  </a:cubicBezTo>
                  <a:cubicBezTo>
                    <a:pt x="69653" y="88456"/>
                    <a:pt x="68737" y="87417"/>
                    <a:pt x="66823" y="86744"/>
                  </a:cubicBezTo>
                  <a:cubicBezTo>
                    <a:pt x="66823" y="85399"/>
                    <a:pt x="66823" y="85399"/>
                    <a:pt x="66823" y="85399"/>
                  </a:cubicBezTo>
                  <a:cubicBezTo>
                    <a:pt x="66823" y="84055"/>
                    <a:pt x="65991" y="83382"/>
                    <a:pt x="65492" y="82343"/>
                  </a:cubicBezTo>
                  <a:cubicBezTo>
                    <a:pt x="64576" y="79959"/>
                    <a:pt x="64576" y="78981"/>
                    <a:pt x="63162" y="76597"/>
                  </a:cubicBezTo>
                  <a:cubicBezTo>
                    <a:pt x="62746" y="75252"/>
                    <a:pt x="62746" y="74212"/>
                    <a:pt x="62246" y="72868"/>
                  </a:cubicBezTo>
                  <a:cubicBezTo>
                    <a:pt x="61331" y="71828"/>
                    <a:pt x="60416" y="71523"/>
                    <a:pt x="59916" y="70850"/>
                  </a:cubicBezTo>
                  <a:cubicBezTo>
                    <a:pt x="59500" y="70178"/>
                    <a:pt x="59500" y="69811"/>
                    <a:pt x="59001" y="69139"/>
                  </a:cubicBezTo>
                  <a:cubicBezTo>
                    <a:pt x="58585" y="67427"/>
                    <a:pt x="58585" y="66082"/>
                    <a:pt x="56754" y="64737"/>
                  </a:cubicBezTo>
                  <a:cubicBezTo>
                    <a:pt x="54424" y="62720"/>
                    <a:pt x="54923" y="61008"/>
                    <a:pt x="52593" y="58991"/>
                  </a:cubicBezTo>
                  <a:cubicBezTo>
                    <a:pt x="51678" y="57952"/>
                    <a:pt x="50679" y="57646"/>
                    <a:pt x="48848" y="57279"/>
                  </a:cubicBezTo>
                  <a:cubicBezTo>
                    <a:pt x="47933" y="56912"/>
                    <a:pt x="47018" y="56607"/>
                    <a:pt x="46102" y="56607"/>
                  </a:cubicBezTo>
                  <a:cubicBezTo>
                    <a:pt x="45686" y="56607"/>
                    <a:pt x="44687" y="56607"/>
                    <a:pt x="44687" y="56301"/>
                  </a:cubicBezTo>
                  <a:cubicBezTo>
                    <a:pt x="44687" y="55262"/>
                    <a:pt x="43772" y="55568"/>
                    <a:pt x="42441" y="55568"/>
                  </a:cubicBezTo>
                  <a:cubicBezTo>
                    <a:pt x="41525" y="55568"/>
                    <a:pt x="41525" y="54895"/>
                    <a:pt x="41026" y="54223"/>
                  </a:cubicBezTo>
                  <a:cubicBezTo>
                    <a:pt x="40610" y="53917"/>
                    <a:pt x="40110" y="53917"/>
                    <a:pt x="39611" y="53550"/>
                  </a:cubicBezTo>
                  <a:cubicBezTo>
                    <a:pt x="38779" y="52878"/>
                    <a:pt x="38280" y="52511"/>
                    <a:pt x="37364" y="52205"/>
                  </a:cubicBezTo>
                  <a:cubicBezTo>
                    <a:pt x="35950" y="51533"/>
                    <a:pt x="35034" y="51166"/>
                    <a:pt x="34119" y="50860"/>
                  </a:cubicBezTo>
                  <a:lnTo>
                    <a:pt x="34119" y="50860"/>
                  </a:lnTo>
                  <a:cubicBezTo>
                    <a:pt x="34119" y="50188"/>
                    <a:pt x="34535" y="49821"/>
                    <a:pt x="35034" y="49149"/>
                  </a:cubicBezTo>
                  <a:cubicBezTo>
                    <a:pt x="35533" y="47437"/>
                    <a:pt x="35034" y="46092"/>
                    <a:pt x="35950" y="44381"/>
                  </a:cubicBezTo>
                  <a:cubicBezTo>
                    <a:pt x="36449" y="43036"/>
                    <a:pt x="36865" y="42058"/>
                    <a:pt x="36865" y="40346"/>
                  </a:cubicBezTo>
                  <a:cubicBezTo>
                    <a:pt x="36865" y="37289"/>
                    <a:pt x="36449" y="35272"/>
                    <a:pt x="35950" y="32215"/>
                  </a:cubicBezTo>
                  <a:cubicBezTo>
                    <a:pt x="35950" y="29831"/>
                    <a:pt x="35950" y="29831"/>
                    <a:pt x="35950" y="29831"/>
                  </a:cubicBezTo>
                  <a:cubicBezTo>
                    <a:pt x="29542" y="15955"/>
                    <a:pt x="29542" y="15955"/>
                    <a:pt x="29542" y="15955"/>
                  </a:cubicBezTo>
                  <a:cubicBezTo>
                    <a:pt x="29958" y="12531"/>
                    <a:pt x="33203" y="11186"/>
                    <a:pt x="35533" y="8130"/>
                  </a:cubicBezTo>
                  <a:cubicBezTo>
                    <a:pt x="37364" y="4768"/>
                    <a:pt x="37780" y="1711"/>
                    <a:pt x="42441" y="0"/>
                  </a:cubicBezTo>
                  <a:lnTo>
                    <a:pt x="42441" y="0"/>
                  </a:lnTo>
                  <a:cubicBezTo>
                    <a:pt x="42857" y="733"/>
                    <a:pt x="42857" y="1711"/>
                    <a:pt x="43356" y="2078"/>
                  </a:cubicBezTo>
                  <a:cubicBezTo>
                    <a:pt x="44271" y="2384"/>
                    <a:pt x="44687" y="2384"/>
                    <a:pt x="45187" y="2750"/>
                  </a:cubicBezTo>
                  <a:cubicBezTo>
                    <a:pt x="49348" y="2750"/>
                    <a:pt x="49348" y="2750"/>
                    <a:pt x="49348" y="2750"/>
                  </a:cubicBezTo>
                  <a:cubicBezTo>
                    <a:pt x="49847" y="3056"/>
                    <a:pt x="49847" y="3790"/>
                    <a:pt x="50679" y="4401"/>
                  </a:cubicBezTo>
                  <a:cubicBezTo>
                    <a:pt x="51178" y="4768"/>
                    <a:pt x="52094" y="4768"/>
                    <a:pt x="53009" y="5134"/>
                  </a:cubicBezTo>
                  <a:cubicBezTo>
                    <a:pt x="53509" y="5134"/>
                    <a:pt x="57170" y="6785"/>
                    <a:pt x="57170" y="6785"/>
                  </a:cubicBezTo>
                  <a:cubicBezTo>
                    <a:pt x="58085" y="10514"/>
                    <a:pt x="62246" y="11920"/>
                    <a:pt x="67323" y="13265"/>
                  </a:cubicBezTo>
                  <a:cubicBezTo>
                    <a:pt x="71983" y="14610"/>
                    <a:pt x="74230" y="15649"/>
                    <a:pt x="78391" y="17972"/>
                  </a:cubicBezTo>
                  <a:cubicBezTo>
                    <a:pt x="79306" y="18339"/>
                    <a:pt x="79805" y="19317"/>
                    <a:pt x="80721" y="19684"/>
                  </a:cubicBezTo>
                  <a:cubicBezTo>
                    <a:pt x="82052" y="20356"/>
                    <a:pt x="83467" y="20356"/>
                    <a:pt x="84382" y="21029"/>
                  </a:cubicBezTo>
                  <a:cubicBezTo>
                    <a:pt x="86213" y="22068"/>
                    <a:pt x="85797" y="23413"/>
                    <a:pt x="87628" y="24085"/>
                  </a:cubicBezTo>
                  <a:cubicBezTo>
                    <a:pt x="89459" y="24758"/>
                    <a:pt x="91289" y="25124"/>
                    <a:pt x="93120" y="26102"/>
                  </a:cubicBezTo>
                  <a:cubicBezTo>
                    <a:pt x="95450" y="27142"/>
                    <a:pt x="96366" y="28181"/>
                    <a:pt x="98196" y="29159"/>
                  </a:cubicBezTo>
                  <a:cubicBezTo>
                    <a:pt x="100527" y="30871"/>
                    <a:pt x="103273" y="31543"/>
                    <a:pt x="103273" y="34233"/>
                  </a:cubicBezTo>
                  <a:cubicBezTo>
                    <a:pt x="103273" y="35578"/>
                    <a:pt x="102357" y="36617"/>
                    <a:pt x="102357" y="38329"/>
                  </a:cubicBezTo>
                  <a:cubicBezTo>
                    <a:pt x="102357" y="38634"/>
                    <a:pt x="102857" y="39307"/>
                    <a:pt x="103273" y="39673"/>
                  </a:cubicBezTo>
                  <a:lnTo>
                    <a:pt x="103273" y="39673"/>
                  </a:lnTo>
                  <a:cubicBezTo>
                    <a:pt x="104188" y="39001"/>
                    <a:pt x="104687" y="38329"/>
                    <a:pt x="105603" y="37962"/>
                  </a:cubicBezTo>
                  <a:cubicBezTo>
                    <a:pt x="106019" y="37962"/>
                    <a:pt x="106019" y="37962"/>
                    <a:pt x="106019" y="37962"/>
                  </a:cubicBezTo>
                  <a:cubicBezTo>
                    <a:pt x="106019" y="38329"/>
                    <a:pt x="106019" y="38329"/>
                    <a:pt x="106019" y="38329"/>
                  </a:cubicBezTo>
                  <a:cubicBezTo>
                    <a:pt x="106019" y="41018"/>
                    <a:pt x="106019" y="41018"/>
                    <a:pt x="106019" y="41018"/>
                  </a:cubicBezTo>
                  <a:cubicBezTo>
                    <a:pt x="106019" y="41385"/>
                    <a:pt x="106518" y="41385"/>
                    <a:pt x="106518" y="41691"/>
                  </a:cubicBezTo>
                  <a:cubicBezTo>
                    <a:pt x="106518" y="42058"/>
                    <a:pt x="106518" y="42058"/>
                    <a:pt x="106518" y="41691"/>
                  </a:cubicBezTo>
                  <a:cubicBezTo>
                    <a:pt x="108848" y="40652"/>
                    <a:pt x="108349" y="38634"/>
                    <a:pt x="110263" y="37656"/>
                  </a:cubicBezTo>
                  <a:cubicBezTo>
                    <a:pt x="110679" y="37656"/>
                    <a:pt x="110679" y="37656"/>
                    <a:pt x="110679" y="37656"/>
                  </a:cubicBezTo>
                  <a:cubicBezTo>
                    <a:pt x="111095" y="38634"/>
                    <a:pt x="112094" y="39001"/>
                    <a:pt x="113009" y="40040"/>
                  </a:cubicBezTo>
                  <a:cubicBezTo>
                    <a:pt x="114341" y="41385"/>
                    <a:pt x="114341" y="42363"/>
                    <a:pt x="115256" y="44381"/>
                  </a:cubicBezTo>
                  <a:cubicBezTo>
                    <a:pt x="115755" y="45053"/>
                    <a:pt x="116255" y="45787"/>
                    <a:pt x="116671" y="46459"/>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85" name="Shape 3285"/>
            <p:cNvSpPr/>
            <p:nvPr/>
          </p:nvSpPr>
          <p:spPr>
            <a:xfrm>
              <a:off x="16723223" y="2595564"/>
              <a:ext cx="493680" cy="592136"/>
            </a:xfrm>
            <a:custGeom>
              <a:avLst/>
              <a:gdLst/>
              <a:ahLst/>
              <a:cxnLst/>
              <a:rect l="0" t="0" r="0" b="0"/>
              <a:pathLst>
                <a:path w="120000" h="120000" extrusionOk="0">
                  <a:moveTo>
                    <a:pt x="28204" y="92459"/>
                  </a:moveTo>
                  <a:lnTo>
                    <a:pt x="28204" y="92459"/>
                  </a:lnTo>
                  <a:cubicBezTo>
                    <a:pt x="27678" y="92823"/>
                    <a:pt x="26715" y="92459"/>
                    <a:pt x="26715" y="93260"/>
                  </a:cubicBezTo>
                  <a:cubicBezTo>
                    <a:pt x="25751" y="93697"/>
                    <a:pt x="26189" y="94499"/>
                    <a:pt x="25751" y="95300"/>
                  </a:cubicBezTo>
                  <a:cubicBezTo>
                    <a:pt x="25226" y="96102"/>
                    <a:pt x="23737" y="95664"/>
                    <a:pt x="23299" y="96102"/>
                  </a:cubicBezTo>
                  <a:cubicBezTo>
                    <a:pt x="24262" y="97267"/>
                    <a:pt x="25226" y="97704"/>
                    <a:pt x="26715" y="98943"/>
                  </a:cubicBezTo>
                  <a:cubicBezTo>
                    <a:pt x="27153" y="99744"/>
                    <a:pt x="26189" y="101785"/>
                    <a:pt x="27678" y="101785"/>
                  </a:cubicBezTo>
                  <a:cubicBezTo>
                    <a:pt x="28204" y="101785"/>
                    <a:pt x="28642" y="101347"/>
                    <a:pt x="29080" y="101347"/>
                  </a:cubicBezTo>
                  <a:cubicBezTo>
                    <a:pt x="30569" y="101347"/>
                    <a:pt x="31094" y="102513"/>
                    <a:pt x="32058" y="102513"/>
                  </a:cubicBezTo>
                  <a:cubicBezTo>
                    <a:pt x="34510" y="102950"/>
                    <a:pt x="35386" y="102950"/>
                    <a:pt x="37401" y="103752"/>
                  </a:cubicBezTo>
                  <a:cubicBezTo>
                    <a:pt x="40729" y="104553"/>
                    <a:pt x="41781" y="106593"/>
                    <a:pt x="45109" y="107759"/>
                  </a:cubicBezTo>
                  <a:cubicBezTo>
                    <a:pt x="46160" y="108633"/>
                    <a:pt x="46598" y="109435"/>
                    <a:pt x="47562" y="110236"/>
                  </a:cubicBezTo>
                  <a:cubicBezTo>
                    <a:pt x="48525" y="111038"/>
                    <a:pt x="49489" y="110601"/>
                    <a:pt x="50452" y="110601"/>
                  </a:cubicBezTo>
                  <a:cubicBezTo>
                    <a:pt x="51941" y="110601"/>
                    <a:pt x="53430" y="110236"/>
                    <a:pt x="53430" y="108998"/>
                  </a:cubicBezTo>
                  <a:cubicBezTo>
                    <a:pt x="53430" y="107395"/>
                    <a:pt x="51941" y="105792"/>
                    <a:pt x="50014" y="105792"/>
                  </a:cubicBezTo>
                  <a:cubicBezTo>
                    <a:pt x="50014" y="105792"/>
                    <a:pt x="49489" y="106156"/>
                    <a:pt x="49051" y="106156"/>
                  </a:cubicBezTo>
                  <a:cubicBezTo>
                    <a:pt x="48087" y="106156"/>
                    <a:pt x="48087" y="104553"/>
                    <a:pt x="47036" y="104189"/>
                  </a:cubicBezTo>
                  <a:cubicBezTo>
                    <a:pt x="46160" y="103387"/>
                    <a:pt x="45109" y="103752"/>
                    <a:pt x="44145" y="103387"/>
                  </a:cubicBezTo>
                  <a:cubicBezTo>
                    <a:pt x="42744" y="102950"/>
                    <a:pt x="42744" y="102149"/>
                    <a:pt x="41255" y="101785"/>
                  </a:cubicBezTo>
                  <a:cubicBezTo>
                    <a:pt x="40291" y="100910"/>
                    <a:pt x="38802" y="100910"/>
                    <a:pt x="38802" y="99744"/>
                  </a:cubicBezTo>
                  <a:cubicBezTo>
                    <a:pt x="38802" y="99307"/>
                    <a:pt x="39328" y="98943"/>
                    <a:pt x="39328" y="98069"/>
                  </a:cubicBezTo>
                  <a:cubicBezTo>
                    <a:pt x="38364" y="98069"/>
                    <a:pt x="37839" y="97267"/>
                    <a:pt x="36875" y="97267"/>
                  </a:cubicBezTo>
                  <a:cubicBezTo>
                    <a:pt x="36875" y="97267"/>
                    <a:pt x="36437" y="97704"/>
                    <a:pt x="35912" y="97704"/>
                  </a:cubicBezTo>
                  <a:cubicBezTo>
                    <a:pt x="34510" y="97704"/>
                    <a:pt x="33985" y="96903"/>
                    <a:pt x="33021" y="96102"/>
                  </a:cubicBezTo>
                  <a:cubicBezTo>
                    <a:pt x="32058" y="95300"/>
                    <a:pt x="30569" y="94499"/>
                    <a:pt x="30569" y="93260"/>
                  </a:cubicBezTo>
                  <a:cubicBezTo>
                    <a:pt x="29605" y="92823"/>
                    <a:pt x="29080" y="92823"/>
                    <a:pt x="28204" y="92459"/>
                  </a:cubicBezTo>
                  <a:close/>
                  <a:moveTo>
                    <a:pt x="77167" y="114681"/>
                  </a:moveTo>
                  <a:lnTo>
                    <a:pt x="77167" y="114681"/>
                  </a:lnTo>
                  <a:cubicBezTo>
                    <a:pt x="78131" y="115482"/>
                    <a:pt x="79094" y="115482"/>
                    <a:pt x="80058" y="116284"/>
                  </a:cubicBezTo>
                  <a:cubicBezTo>
                    <a:pt x="81985" y="117085"/>
                    <a:pt x="82510" y="118324"/>
                    <a:pt x="84000" y="119489"/>
                  </a:cubicBezTo>
                  <a:cubicBezTo>
                    <a:pt x="84437" y="119927"/>
                    <a:pt x="84437" y="119927"/>
                    <a:pt x="84437" y="119489"/>
                  </a:cubicBezTo>
                  <a:cubicBezTo>
                    <a:pt x="84437" y="118688"/>
                    <a:pt x="84437" y="118324"/>
                    <a:pt x="84437" y="117449"/>
                  </a:cubicBezTo>
                  <a:cubicBezTo>
                    <a:pt x="84437" y="116284"/>
                    <a:pt x="84963" y="115045"/>
                    <a:pt x="83474" y="114244"/>
                  </a:cubicBezTo>
                  <a:cubicBezTo>
                    <a:pt x="83036" y="113879"/>
                    <a:pt x="81985" y="114244"/>
                    <a:pt x="81109" y="114244"/>
                  </a:cubicBezTo>
                  <a:cubicBezTo>
                    <a:pt x="79620" y="114244"/>
                    <a:pt x="78656" y="114244"/>
                    <a:pt x="77693" y="114244"/>
                  </a:cubicBezTo>
                  <a:cubicBezTo>
                    <a:pt x="76729" y="114244"/>
                    <a:pt x="76729" y="114244"/>
                    <a:pt x="77167" y="114681"/>
                  </a:cubicBezTo>
                  <a:close/>
                  <a:moveTo>
                    <a:pt x="8233" y="3642"/>
                  </a:moveTo>
                  <a:lnTo>
                    <a:pt x="8233" y="3642"/>
                  </a:lnTo>
                  <a:cubicBezTo>
                    <a:pt x="8759" y="4007"/>
                    <a:pt x="9197" y="4444"/>
                    <a:pt x="9722" y="4444"/>
                  </a:cubicBezTo>
                  <a:cubicBezTo>
                    <a:pt x="11211" y="4444"/>
                    <a:pt x="11211" y="4444"/>
                    <a:pt x="11211" y="4444"/>
                  </a:cubicBezTo>
                  <a:cubicBezTo>
                    <a:pt x="11211" y="2841"/>
                    <a:pt x="11211" y="2841"/>
                    <a:pt x="11211" y="2841"/>
                  </a:cubicBezTo>
                  <a:cubicBezTo>
                    <a:pt x="11211" y="2404"/>
                    <a:pt x="11649" y="1602"/>
                    <a:pt x="11211" y="1165"/>
                  </a:cubicBezTo>
                  <a:cubicBezTo>
                    <a:pt x="10686" y="437"/>
                    <a:pt x="10160" y="1602"/>
                    <a:pt x="9197" y="1602"/>
                  </a:cubicBezTo>
                  <a:cubicBezTo>
                    <a:pt x="7795" y="2040"/>
                    <a:pt x="3416" y="0"/>
                    <a:pt x="8233" y="3642"/>
                  </a:cubicBezTo>
                  <a:close/>
                  <a:moveTo>
                    <a:pt x="437" y="5610"/>
                  </a:moveTo>
                  <a:lnTo>
                    <a:pt x="437" y="5610"/>
                  </a:lnTo>
                  <a:cubicBezTo>
                    <a:pt x="437" y="6047"/>
                    <a:pt x="437" y="6484"/>
                    <a:pt x="0" y="6848"/>
                  </a:cubicBezTo>
                  <a:cubicBezTo>
                    <a:pt x="1927" y="7285"/>
                    <a:pt x="2890" y="8087"/>
                    <a:pt x="4379" y="8888"/>
                  </a:cubicBezTo>
                  <a:cubicBezTo>
                    <a:pt x="4379" y="8451"/>
                    <a:pt x="4905" y="8087"/>
                    <a:pt x="4905" y="8087"/>
                  </a:cubicBezTo>
                  <a:cubicBezTo>
                    <a:pt x="4905" y="6484"/>
                    <a:pt x="2452" y="6047"/>
                    <a:pt x="437" y="5610"/>
                  </a:cubicBezTo>
                  <a:close/>
                  <a:moveTo>
                    <a:pt x="119912" y="54061"/>
                  </a:moveTo>
                  <a:lnTo>
                    <a:pt x="119912" y="54061"/>
                  </a:lnTo>
                  <a:cubicBezTo>
                    <a:pt x="115007" y="56102"/>
                    <a:pt x="114569" y="59744"/>
                    <a:pt x="112642" y="63752"/>
                  </a:cubicBezTo>
                  <a:cubicBezTo>
                    <a:pt x="110189" y="67395"/>
                    <a:pt x="106773" y="68998"/>
                    <a:pt x="106335" y="73078"/>
                  </a:cubicBezTo>
                  <a:cubicBezTo>
                    <a:pt x="113080" y="89617"/>
                    <a:pt x="113080" y="89617"/>
                    <a:pt x="113080" y="89617"/>
                  </a:cubicBezTo>
                  <a:cubicBezTo>
                    <a:pt x="113080" y="92459"/>
                    <a:pt x="113080" y="92459"/>
                    <a:pt x="113080" y="92459"/>
                  </a:cubicBezTo>
                  <a:cubicBezTo>
                    <a:pt x="113605" y="96102"/>
                    <a:pt x="114043" y="98506"/>
                    <a:pt x="114043" y="102149"/>
                  </a:cubicBezTo>
                  <a:cubicBezTo>
                    <a:pt x="114043" y="104189"/>
                    <a:pt x="113605" y="105355"/>
                    <a:pt x="113080" y="106958"/>
                  </a:cubicBezTo>
                  <a:cubicBezTo>
                    <a:pt x="112116" y="108998"/>
                    <a:pt x="112642" y="110601"/>
                    <a:pt x="112116" y="112641"/>
                  </a:cubicBezTo>
                  <a:cubicBezTo>
                    <a:pt x="111591" y="113442"/>
                    <a:pt x="111153" y="113879"/>
                    <a:pt x="111153" y="114681"/>
                  </a:cubicBezTo>
                  <a:lnTo>
                    <a:pt x="111153" y="114681"/>
                  </a:lnTo>
                  <a:cubicBezTo>
                    <a:pt x="110627" y="114681"/>
                    <a:pt x="110627" y="114244"/>
                    <a:pt x="110189" y="114244"/>
                  </a:cubicBezTo>
                  <a:cubicBezTo>
                    <a:pt x="109226" y="113879"/>
                    <a:pt x="108700" y="113078"/>
                    <a:pt x="107299" y="113078"/>
                  </a:cubicBezTo>
                  <a:cubicBezTo>
                    <a:pt x="106335" y="113078"/>
                    <a:pt x="105810" y="113879"/>
                    <a:pt x="104846" y="113879"/>
                  </a:cubicBezTo>
                  <a:cubicBezTo>
                    <a:pt x="103883" y="113879"/>
                    <a:pt x="103357" y="113442"/>
                    <a:pt x="102394" y="113442"/>
                  </a:cubicBezTo>
                  <a:cubicBezTo>
                    <a:pt x="101430" y="113078"/>
                    <a:pt x="100467" y="113442"/>
                    <a:pt x="100029" y="113078"/>
                  </a:cubicBezTo>
                  <a:cubicBezTo>
                    <a:pt x="98540" y="112204"/>
                    <a:pt x="98540" y="111475"/>
                    <a:pt x="98102" y="110601"/>
                  </a:cubicBezTo>
                  <a:cubicBezTo>
                    <a:pt x="97051" y="109799"/>
                    <a:pt x="96613" y="109435"/>
                    <a:pt x="96613" y="108633"/>
                  </a:cubicBezTo>
                  <a:cubicBezTo>
                    <a:pt x="96613" y="106958"/>
                    <a:pt x="96613" y="106958"/>
                    <a:pt x="96613" y="106958"/>
                  </a:cubicBezTo>
                  <a:cubicBezTo>
                    <a:pt x="96613" y="104990"/>
                    <a:pt x="97051" y="104189"/>
                    <a:pt x="97051" y="102149"/>
                  </a:cubicBezTo>
                  <a:cubicBezTo>
                    <a:pt x="97051" y="100910"/>
                    <a:pt x="97051" y="100109"/>
                    <a:pt x="96613" y="99307"/>
                  </a:cubicBezTo>
                  <a:cubicBezTo>
                    <a:pt x="96087" y="98506"/>
                    <a:pt x="95649" y="98506"/>
                    <a:pt x="95649" y="98069"/>
                  </a:cubicBezTo>
                  <a:cubicBezTo>
                    <a:pt x="94686" y="96903"/>
                    <a:pt x="94160" y="96102"/>
                    <a:pt x="92759" y="95664"/>
                  </a:cubicBezTo>
                  <a:cubicBezTo>
                    <a:pt x="90306" y="94499"/>
                    <a:pt x="88817" y="94061"/>
                    <a:pt x="86452" y="92459"/>
                  </a:cubicBezTo>
                  <a:cubicBezTo>
                    <a:pt x="84963" y="89617"/>
                    <a:pt x="84000" y="88014"/>
                    <a:pt x="82510" y="85173"/>
                  </a:cubicBezTo>
                  <a:cubicBezTo>
                    <a:pt x="81985" y="84007"/>
                    <a:pt x="81985" y="83132"/>
                    <a:pt x="80583" y="82768"/>
                  </a:cubicBezTo>
                  <a:cubicBezTo>
                    <a:pt x="79620" y="81967"/>
                    <a:pt x="78656" y="82404"/>
                    <a:pt x="77693" y="81530"/>
                  </a:cubicBezTo>
                  <a:cubicBezTo>
                    <a:pt x="76204" y="80728"/>
                    <a:pt x="76204" y="79927"/>
                    <a:pt x="75678" y="78688"/>
                  </a:cubicBezTo>
                  <a:cubicBezTo>
                    <a:pt x="74802" y="76721"/>
                    <a:pt x="74802" y="75482"/>
                    <a:pt x="73751" y="73879"/>
                  </a:cubicBezTo>
                  <a:cubicBezTo>
                    <a:pt x="73313" y="73078"/>
                    <a:pt x="72350" y="73078"/>
                    <a:pt x="71386" y="72714"/>
                  </a:cubicBezTo>
                  <a:cubicBezTo>
                    <a:pt x="70861" y="72276"/>
                    <a:pt x="70335" y="71839"/>
                    <a:pt x="69459" y="71839"/>
                  </a:cubicBezTo>
                  <a:cubicBezTo>
                    <a:pt x="68934" y="71475"/>
                    <a:pt x="67970" y="71475"/>
                    <a:pt x="67970" y="71038"/>
                  </a:cubicBezTo>
                  <a:cubicBezTo>
                    <a:pt x="67445" y="70236"/>
                    <a:pt x="67445" y="69435"/>
                    <a:pt x="67007" y="68633"/>
                  </a:cubicBezTo>
                  <a:cubicBezTo>
                    <a:pt x="66481" y="67832"/>
                    <a:pt x="65518" y="67832"/>
                    <a:pt x="64554" y="67395"/>
                  </a:cubicBezTo>
                  <a:cubicBezTo>
                    <a:pt x="63591" y="67030"/>
                    <a:pt x="63153" y="67030"/>
                    <a:pt x="62102" y="67030"/>
                  </a:cubicBezTo>
                  <a:cubicBezTo>
                    <a:pt x="60700" y="67030"/>
                    <a:pt x="60700" y="67030"/>
                    <a:pt x="60700" y="67030"/>
                  </a:cubicBezTo>
                  <a:cubicBezTo>
                    <a:pt x="59211" y="67030"/>
                    <a:pt x="58248" y="67030"/>
                    <a:pt x="56759" y="67030"/>
                  </a:cubicBezTo>
                  <a:cubicBezTo>
                    <a:pt x="52379" y="67030"/>
                    <a:pt x="50452" y="64990"/>
                    <a:pt x="48087" y="62149"/>
                  </a:cubicBezTo>
                  <a:cubicBezTo>
                    <a:pt x="46598" y="60546"/>
                    <a:pt x="45635" y="59744"/>
                    <a:pt x="44145" y="57704"/>
                  </a:cubicBezTo>
                  <a:cubicBezTo>
                    <a:pt x="43182" y="56903"/>
                    <a:pt x="43182" y="56102"/>
                    <a:pt x="42218" y="54936"/>
                  </a:cubicBezTo>
                  <a:cubicBezTo>
                    <a:pt x="41781" y="54936"/>
                    <a:pt x="41255" y="54936"/>
                    <a:pt x="40291" y="54936"/>
                  </a:cubicBezTo>
                  <a:cubicBezTo>
                    <a:pt x="39854" y="54936"/>
                    <a:pt x="38802" y="55300"/>
                    <a:pt x="38364" y="54936"/>
                  </a:cubicBezTo>
                  <a:cubicBezTo>
                    <a:pt x="38364" y="54499"/>
                    <a:pt x="38364" y="54499"/>
                    <a:pt x="37839" y="54061"/>
                  </a:cubicBezTo>
                  <a:cubicBezTo>
                    <a:pt x="37839" y="53697"/>
                    <a:pt x="37401" y="53333"/>
                    <a:pt x="36875" y="52896"/>
                  </a:cubicBezTo>
                  <a:cubicBezTo>
                    <a:pt x="34948" y="51657"/>
                    <a:pt x="33021" y="51657"/>
                    <a:pt x="32058" y="50054"/>
                  </a:cubicBezTo>
                  <a:cubicBezTo>
                    <a:pt x="30569" y="47650"/>
                    <a:pt x="29605" y="46848"/>
                    <a:pt x="27153" y="45245"/>
                  </a:cubicBezTo>
                  <a:cubicBezTo>
                    <a:pt x="25751" y="44371"/>
                    <a:pt x="25751" y="43642"/>
                    <a:pt x="24262" y="42768"/>
                  </a:cubicBezTo>
                  <a:cubicBezTo>
                    <a:pt x="23737" y="42404"/>
                    <a:pt x="23299" y="41967"/>
                    <a:pt x="22335" y="41165"/>
                  </a:cubicBezTo>
                  <a:cubicBezTo>
                    <a:pt x="21810" y="40801"/>
                    <a:pt x="21372" y="40364"/>
                    <a:pt x="20408" y="39927"/>
                  </a:cubicBezTo>
                  <a:cubicBezTo>
                    <a:pt x="19883" y="39927"/>
                    <a:pt x="19445" y="39927"/>
                    <a:pt x="18919" y="39927"/>
                  </a:cubicBezTo>
                  <a:cubicBezTo>
                    <a:pt x="18919" y="39927"/>
                    <a:pt x="18919" y="39562"/>
                    <a:pt x="18481" y="39198"/>
                  </a:cubicBezTo>
                  <a:cubicBezTo>
                    <a:pt x="18481" y="38761"/>
                    <a:pt x="17430" y="38324"/>
                    <a:pt x="16992" y="37959"/>
                  </a:cubicBezTo>
                  <a:cubicBezTo>
                    <a:pt x="16029" y="37522"/>
                    <a:pt x="16554" y="36721"/>
                    <a:pt x="15503" y="35919"/>
                  </a:cubicBezTo>
                  <a:cubicBezTo>
                    <a:pt x="15065" y="35118"/>
                    <a:pt x="14102" y="34681"/>
                    <a:pt x="13138" y="33952"/>
                  </a:cubicBezTo>
                  <a:cubicBezTo>
                    <a:pt x="12613" y="33078"/>
                    <a:pt x="12613" y="32276"/>
                    <a:pt x="12087" y="31475"/>
                  </a:cubicBezTo>
                  <a:cubicBezTo>
                    <a:pt x="11649" y="29508"/>
                    <a:pt x="10160" y="28633"/>
                    <a:pt x="8759" y="27030"/>
                  </a:cubicBezTo>
                  <a:cubicBezTo>
                    <a:pt x="7795" y="25428"/>
                    <a:pt x="7270" y="24262"/>
                    <a:pt x="6744" y="22222"/>
                  </a:cubicBezTo>
                  <a:cubicBezTo>
                    <a:pt x="6306" y="20546"/>
                    <a:pt x="5781" y="19817"/>
                    <a:pt x="5343" y="18142"/>
                  </a:cubicBezTo>
                  <a:cubicBezTo>
                    <a:pt x="5343" y="17777"/>
                    <a:pt x="4905" y="17777"/>
                    <a:pt x="4905" y="16976"/>
                  </a:cubicBezTo>
                  <a:cubicBezTo>
                    <a:pt x="4905" y="15737"/>
                    <a:pt x="4905" y="15737"/>
                    <a:pt x="4905" y="15737"/>
                  </a:cubicBezTo>
                  <a:cubicBezTo>
                    <a:pt x="4905" y="14134"/>
                    <a:pt x="4379" y="13333"/>
                    <a:pt x="4379" y="11730"/>
                  </a:cubicBezTo>
                  <a:cubicBezTo>
                    <a:pt x="4379" y="10856"/>
                    <a:pt x="5343" y="10856"/>
                    <a:pt x="6306" y="10491"/>
                  </a:cubicBezTo>
                  <a:cubicBezTo>
                    <a:pt x="6744" y="10491"/>
                    <a:pt x="7795" y="10491"/>
                    <a:pt x="8233" y="10127"/>
                  </a:cubicBezTo>
                  <a:cubicBezTo>
                    <a:pt x="10160" y="9690"/>
                    <a:pt x="11211" y="8888"/>
                    <a:pt x="12613" y="7650"/>
                  </a:cubicBezTo>
                  <a:cubicBezTo>
                    <a:pt x="15065" y="8087"/>
                    <a:pt x="16029" y="8888"/>
                    <a:pt x="17956" y="8888"/>
                  </a:cubicBezTo>
                  <a:cubicBezTo>
                    <a:pt x="22335" y="8888"/>
                    <a:pt x="22335" y="8888"/>
                    <a:pt x="22335" y="8888"/>
                  </a:cubicBezTo>
                  <a:cubicBezTo>
                    <a:pt x="24788" y="8888"/>
                    <a:pt x="26189" y="9690"/>
                    <a:pt x="28204" y="10856"/>
                  </a:cubicBezTo>
                  <a:cubicBezTo>
                    <a:pt x="29080" y="11730"/>
                    <a:pt x="30131" y="11730"/>
                    <a:pt x="31094" y="12094"/>
                  </a:cubicBezTo>
                  <a:cubicBezTo>
                    <a:pt x="32058" y="13333"/>
                    <a:pt x="32058" y="14134"/>
                    <a:pt x="33021" y="14936"/>
                  </a:cubicBezTo>
                  <a:cubicBezTo>
                    <a:pt x="34510" y="16976"/>
                    <a:pt x="35912" y="17340"/>
                    <a:pt x="37839" y="18579"/>
                  </a:cubicBezTo>
                  <a:cubicBezTo>
                    <a:pt x="39328" y="19380"/>
                    <a:pt x="40291" y="20546"/>
                    <a:pt x="41781" y="20546"/>
                  </a:cubicBezTo>
                  <a:cubicBezTo>
                    <a:pt x="42744" y="20546"/>
                    <a:pt x="43182" y="19817"/>
                    <a:pt x="44671" y="19817"/>
                  </a:cubicBezTo>
                  <a:cubicBezTo>
                    <a:pt x="47036" y="19817"/>
                    <a:pt x="48087" y="21420"/>
                    <a:pt x="50452" y="21420"/>
                  </a:cubicBezTo>
                  <a:cubicBezTo>
                    <a:pt x="51503" y="21420"/>
                    <a:pt x="51941" y="21420"/>
                    <a:pt x="52379" y="21420"/>
                  </a:cubicBezTo>
                  <a:cubicBezTo>
                    <a:pt x="53868" y="21420"/>
                    <a:pt x="54832" y="21785"/>
                    <a:pt x="56759" y="21785"/>
                  </a:cubicBezTo>
                  <a:cubicBezTo>
                    <a:pt x="60175" y="21785"/>
                    <a:pt x="62102" y="19817"/>
                    <a:pt x="65518" y="19817"/>
                  </a:cubicBezTo>
                  <a:cubicBezTo>
                    <a:pt x="67007" y="19817"/>
                    <a:pt x="67445" y="20182"/>
                    <a:pt x="68934" y="20182"/>
                  </a:cubicBezTo>
                  <a:cubicBezTo>
                    <a:pt x="73313" y="20182"/>
                    <a:pt x="73313" y="20182"/>
                    <a:pt x="73313" y="20182"/>
                  </a:cubicBezTo>
                  <a:cubicBezTo>
                    <a:pt x="76204" y="20182"/>
                    <a:pt x="76729" y="23825"/>
                    <a:pt x="79620" y="23825"/>
                  </a:cubicBezTo>
                  <a:cubicBezTo>
                    <a:pt x="81547" y="23825"/>
                    <a:pt x="81985" y="22222"/>
                    <a:pt x="84000" y="22222"/>
                  </a:cubicBezTo>
                  <a:cubicBezTo>
                    <a:pt x="85927" y="21785"/>
                    <a:pt x="86890" y="21785"/>
                    <a:pt x="88817" y="20983"/>
                  </a:cubicBezTo>
                  <a:cubicBezTo>
                    <a:pt x="89343" y="20983"/>
                    <a:pt x="89781" y="20182"/>
                    <a:pt x="90306" y="20182"/>
                  </a:cubicBezTo>
                  <a:cubicBezTo>
                    <a:pt x="91270" y="20182"/>
                    <a:pt x="91708" y="20983"/>
                    <a:pt x="92233" y="21420"/>
                  </a:cubicBezTo>
                  <a:cubicBezTo>
                    <a:pt x="93635" y="22586"/>
                    <a:pt x="94160" y="23387"/>
                    <a:pt x="95649" y="24626"/>
                  </a:cubicBezTo>
                  <a:cubicBezTo>
                    <a:pt x="97576" y="26666"/>
                    <a:pt x="99503" y="27030"/>
                    <a:pt x="101956" y="29071"/>
                  </a:cubicBezTo>
                  <a:cubicBezTo>
                    <a:pt x="103357" y="29872"/>
                    <a:pt x="103883" y="30673"/>
                    <a:pt x="105284" y="31111"/>
                  </a:cubicBezTo>
                  <a:cubicBezTo>
                    <a:pt x="106335" y="31912"/>
                    <a:pt x="107737" y="31912"/>
                    <a:pt x="108262" y="32714"/>
                  </a:cubicBezTo>
                  <a:cubicBezTo>
                    <a:pt x="110189" y="34681"/>
                    <a:pt x="108700" y="36721"/>
                    <a:pt x="109751" y="38761"/>
                  </a:cubicBezTo>
                  <a:cubicBezTo>
                    <a:pt x="111153" y="41165"/>
                    <a:pt x="113080" y="41967"/>
                    <a:pt x="115532" y="43205"/>
                  </a:cubicBezTo>
                  <a:cubicBezTo>
                    <a:pt x="117985" y="44371"/>
                    <a:pt x="119912" y="45245"/>
                    <a:pt x="119912" y="47650"/>
                  </a:cubicBezTo>
                  <a:cubicBezTo>
                    <a:pt x="119912" y="48451"/>
                    <a:pt x="118948" y="48888"/>
                    <a:pt x="118948" y="50054"/>
                  </a:cubicBezTo>
                  <a:cubicBezTo>
                    <a:pt x="118948" y="52459"/>
                    <a:pt x="118948" y="52459"/>
                    <a:pt x="118948" y="52459"/>
                  </a:cubicBezTo>
                  <a:cubicBezTo>
                    <a:pt x="118948" y="52896"/>
                    <a:pt x="118948" y="53333"/>
                    <a:pt x="118948" y="53333"/>
                  </a:cubicBezTo>
                  <a:cubicBezTo>
                    <a:pt x="118423" y="53697"/>
                    <a:pt x="118423" y="53697"/>
                    <a:pt x="118948" y="53697"/>
                  </a:cubicBezTo>
                  <a:cubicBezTo>
                    <a:pt x="119386" y="53697"/>
                    <a:pt x="119386" y="54061"/>
                    <a:pt x="119912" y="54061"/>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3286" name="Shape 3286"/>
          <p:cNvSpPr txBox="1"/>
          <p:nvPr/>
        </p:nvSpPr>
        <p:spPr>
          <a:xfrm>
            <a:off x="4803091" y="10982628"/>
            <a:ext cx="6906708" cy="1532727"/>
          </a:xfrm>
          <a:prstGeom prst="rect">
            <a:avLst/>
          </a:prstGeom>
          <a:noFill/>
          <a:ln>
            <a:noFill/>
          </a:ln>
        </p:spPr>
        <p:txBody>
          <a:bodyPr lIns="91425" tIns="45700" rIns="91425" bIns="45700" anchor="t" anchorCtr="0">
            <a:noAutofit/>
          </a:bodyPr>
          <a:lstStyle/>
          <a:p>
            <a:pPr marL="0" marR="0" lvl="0" indent="0" algn="just" rtl="0">
              <a:lnSpc>
                <a:spcPct val="13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Company members share a common purpose and unite in order to focus their various talents and organize their</a:t>
            </a:r>
          </a:p>
        </p:txBody>
      </p:sp>
      <p:sp>
        <p:nvSpPr>
          <p:cNvPr id="3287" name="Shape 3287"/>
          <p:cNvSpPr txBox="1"/>
          <p:nvPr/>
        </p:nvSpPr>
        <p:spPr>
          <a:xfrm>
            <a:off x="1824708" y="10897147"/>
            <a:ext cx="2996333" cy="1754325"/>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0800" b="1">
                <a:solidFill>
                  <a:schemeClr val="accent1"/>
                </a:solidFill>
                <a:latin typeface="Montserrat" panose="02000505000000020004"/>
                <a:ea typeface="Montserrat" panose="02000505000000020004"/>
                <a:cs typeface="Montserrat" panose="02000505000000020004"/>
                <a:sym typeface="Montserrat" panose="02000505000000020004"/>
              </a:rPr>
              <a:t>15%</a:t>
            </a:r>
          </a:p>
        </p:txBody>
      </p:sp>
      <p:sp>
        <p:nvSpPr>
          <p:cNvPr id="3288" name="Shape 3288"/>
          <p:cNvSpPr/>
          <p:nvPr/>
        </p:nvSpPr>
        <p:spPr>
          <a:xfrm>
            <a:off x="12507232" y="11106353"/>
            <a:ext cx="558655" cy="558655"/>
          </a:xfrm>
          <a:custGeom>
            <a:avLst/>
            <a:gdLst/>
            <a:ahLst/>
            <a:cxnLst/>
            <a:rect l="0" t="0" r="0" b="0"/>
            <a:pathLst>
              <a:path w="120000" h="120000" extrusionOk="0">
                <a:moveTo>
                  <a:pt x="114544" y="57272"/>
                </a:moveTo>
                <a:cubicBezTo>
                  <a:pt x="114544" y="60283"/>
                  <a:pt x="112100" y="62727"/>
                  <a:pt x="109088" y="62727"/>
                </a:cubicBezTo>
                <a:lnTo>
                  <a:pt x="109088" y="40911"/>
                </a:lnTo>
                <a:cubicBezTo>
                  <a:pt x="112100" y="40911"/>
                  <a:pt x="114544" y="43355"/>
                  <a:pt x="114544" y="46361"/>
                </a:cubicBezTo>
                <a:cubicBezTo>
                  <a:pt x="114544" y="46361"/>
                  <a:pt x="114544" y="57272"/>
                  <a:pt x="114544" y="57272"/>
                </a:cubicBezTo>
                <a:close/>
                <a:moveTo>
                  <a:pt x="103638" y="95455"/>
                </a:moveTo>
                <a:cubicBezTo>
                  <a:pt x="103638" y="96961"/>
                  <a:pt x="102411" y="98183"/>
                  <a:pt x="100911" y="98183"/>
                </a:cubicBezTo>
                <a:cubicBezTo>
                  <a:pt x="99405" y="98183"/>
                  <a:pt x="98183" y="96961"/>
                  <a:pt x="98183" y="95455"/>
                </a:cubicBezTo>
                <a:lnTo>
                  <a:pt x="98183" y="8183"/>
                </a:lnTo>
                <a:cubicBezTo>
                  <a:pt x="98183" y="6677"/>
                  <a:pt x="99405" y="5455"/>
                  <a:pt x="100911" y="5455"/>
                </a:cubicBezTo>
                <a:cubicBezTo>
                  <a:pt x="102411" y="5455"/>
                  <a:pt x="103638" y="6677"/>
                  <a:pt x="103638" y="8183"/>
                </a:cubicBezTo>
                <a:cubicBezTo>
                  <a:pt x="103638" y="8183"/>
                  <a:pt x="103638" y="95455"/>
                  <a:pt x="103638" y="95455"/>
                </a:cubicBezTo>
                <a:close/>
                <a:moveTo>
                  <a:pt x="92727" y="87711"/>
                </a:moveTo>
                <a:lnTo>
                  <a:pt x="16361" y="65250"/>
                </a:lnTo>
                <a:lnTo>
                  <a:pt x="16361" y="38388"/>
                </a:lnTo>
                <a:lnTo>
                  <a:pt x="92727" y="15927"/>
                </a:lnTo>
                <a:cubicBezTo>
                  <a:pt x="92727" y="15927"/>
                  <a:pt x="92727" y="87711"/>
                  <a:pt x="92727" y="87711"/>
                </a:cubicBezTo>
                <a:close/>
                <a:moveTo>
                  <a:pt x="45838" y="103638"/>
                </a:moveTo>
                <a:lnTo>
                  <a:pt x="29761" y="103638"/>
                </a:lnTo>
                <a:lnTo>
                  <a:pt x="22922" y="72866"/>
                </a:lnTo>
                <a:lnTo>
                  <a:pt x="39816" y="77833"/>
                </a:lnTo>
                <a:cubicBezTo>
                  <a:pt x="39816" y="77833"/>
                  <a:pt x="45838" y="103638"/>
                  <a:pt x="45838" y="103638"/>
                </a:cubicBezTo>
                <a:close/>
                <a:moveTo>
                  <a:pt x="48383" y="114544"/>
                </a:moveTo>
                <a:lnTo>
                  <a:pt x="32188" y="114544"/>
                </a:lnTo>
                <a:lnTo>
                  <a:pt x="30977" y="109088"/>
                </a:lnTo>
                <a:lnTo>
                  <a:pt x="47105" y="109088"/>
                </a:lnTo>
                <a:cubicBezTo>
                  <a:pt x="47105" y="109088"/>
                  <a:pt x="48383" y="114544"/>
                  <a:pt x="48383" y="114544"/>
                </a:cubicBezTo>
                <a:close/>
                <a:moveTo>
                  <a:pt x="10911" y="65455"/>
                </a:moveTo>
                <a:lnTo>
                  <a:pt x="5455" y="65455"/>
                </a:lnTo>
                <a:lnTo>
                  <a:pt x="5455" y="38183"/>
                </a:lnTo>
                <a:lnTo>
                  <a:pt x="10911" y="38183"/>
                </a:lnTo>
                <a:cubicBezTo>
                  <a:pt x="10911" y="38183"/>
                  <a:pt x="10911" y="65455"/>
                  <a:pt x="10911" y="65455"/>
                </a:cubicBezTo>
                <a:close/>
                <a:moveTo>
                  <a:pt x="109088" y="35455"/>
                </a:moveTo>
                <a:lnTo>
                  <a:pt x="109088" y="8183"/>
                </a:lnTo>
                <a:cubicBezTo>
                  <a:pt x="109088" y="3661"/>
                  <a:pt x="105427" y="0"/>
                  <a:pt x="100911" y="0"/>
                </a:cubicBezTo>
                <a:cubicBezTo>
                  <a:pt x="96388" y="0"/>
                  <a:pt x="92727" y="3661"/>
                  <a:pt x="92727" y="8183"/>
                </a:cubicBezTo>
                <a:lnTo>
                  <a:pt x="92727" y="10244"/>
                </a:lnTo>
                <a:lnTo>
                  <a:pt x="13661" y="33494"/>
                </a:lnTo>
                <a:cubicBezTo>
                  <a:pt x="12850" y="33022"/>
                  <a:pt x="11916" y="32727"/>
                  <a:pt x="10911" y="32727"/>
                </a:cubicBezTo>
                <a:lnTo>
                  <a:pt x="5455" y="32727"/>
                </a:lnTo>
                <a:cubicBezTo>
                  <a:pt x="2444" y="32727"/>
                  <a:pt x="0" y="35172"/>
                  <a:pt x="0" y="38183"/>
                </a:cubicBezTo>
                <a:lnTo>
                  <a:pt x="0" y="65455"/>
                </a:lnTo>
                <a:cubicBezTo>
                  <a:pt x="0" y="68466"/>
                  <a:pt x="2444" y="70911"/>
                  <a:pt x="5455" y="70911"/>
                </a:cubicBezTo>
                <a:lnTo>
                  <a:pt x="10911" y="70911"/>
                </a:lnTo>
                <a:cubicBezTo>
                  <a:pt x="11916" y="70911"/>
                  <a:pt x="12850" y="70616"/>
                  <a:pt x="13655" y="70144"/>
                </a:cubicBezTo>
                <a:lnTo>
                  <a:pt x="16944" y="71105"/>
                </a:lnTo>
                <a:lnTo>
                  <a:pt x="27338" y="117866"/>
                </a:lnTo>
                <a:lnTo>
                  <a:pt x="27388" y="117855"/>
                </a:lnTo>
                <a:cubicBezTo>
                  <a:pt x="27661" y="119072"/>
                  <a:pt x="28700" y="120000"/>
                  <a:pt x="30000" y="120000"/>
                </a:cubicBezTo>
                <a:lnTo>
                  <a:pt x="51816" y="120000"/>
                </a:lnTo>
                <a:cubicBezTo>
                  <a:pt x="53322" y="120000"/>
                  <a:pt x="54544" y="118783"/>
                  <a:pt x="54544" y="117272"/>
                </a:cubicBezTo>
                <a:cubicBezTo>
                  <a:pt x="54544" y="117066"/>
                  <a:pt x="54472" y="116883"/>
                  <a:pt x="54427" y="116694"/>
                </a:cubicBezTo>
                <a:lnTo>
                  <a:pt x="54477" y="116683"/>
                </a:lnTo>
                <a:lnTo>
                  <a:pt x="45827" y="79605"/>
                </a:lnTo>
                <a:lnTo>
                  <a:pt x="92727" y="93394"/>
                </a:lnTo>
                <a:lnTo>
                  <a:pt x="92727" y="95455"/>
                </a:lnTo>
                <a:cubicBezTo>
                  <a:pt x="92727" y="99972"/>
                  <a:pt x="96388" y="103638"/>
                  <a:pt x="100911" y="103638"/>
                </a:cubicBezTo>
                <a:cubicBezTo>
                  <a:pt x="105427" y="103638"/>
                  <a:pt x="109088" y="99972"/>
                  <a:pt x="109088" y="95455"/>
                </a:cubicBezTo>
                <a:lnTo>
                  <a:pt x="109088" y="68183"/>
                </a:lnTo>
                <a:cubicBezTo>
                  <a:pt x="115116" y="68183"/>
                  <a:pt x="120000" y="63300"/>
                  <a:pt x="120000" y="57272"/>
                </a:cubicBezTo>
                <a:lnTo>
                  <a:pt x="120000" y="46361"/>
                </a:lnTo>
                <a:cubicBezTo>
                  <a:pt x="120000" y="40338"/>
                  <a:pt x="115116" y="35455"/>
                  <a:pt x="109088" y="35455"/>
                </a:cubicBezTo>
              </a:path>
            </a:pathLst>
          </a:custGeom>
          <a:solidFill>
            <a:schemeClr val="accen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289" name="Shape 3289"/>
          <p:cNvSpPr txBox="1"/>
          <p:nvPr/>
        </p:nvSpPr>
        <p:spPr>
          <a:xfrm>
            <a:off x="13242773" y="10872418"/>
            <a:ext cx="4144369" cy="175432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FIRST TITLE </a:t>
            </a:r>
            <a:r>
              <a:rPr lang="en-US" sz="20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a:t>
            </a:r>
          </a:p>
        </p:txBody>
      </p:sp>
      <p:sp>
        <p:nvSpPr>
          <p:cNvPr id="3290" name="Shape 3290"/>
          <p:cNvSpPr txBox="1"/>
          <p:nvPr/>
        </p:nvSpPr>
        <p:spPr>
          <a:xfrm>
            <a:off x="18299570" y="10872418"/>
            <a:ext cx="4144369" cy="175432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SECOND TITLE </a:t>
            </a:r>
            <a:r>
              <a:rPr lang="en-US" sz="20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a:t>
            </a:r>
          </a:p>
        </p:txBody>
      </p:sp>
      <p:sp>
        <p:nvSpPr>
          <p:cNvPr id="3291" name="Shape 3291"/>
          <p:cNvSpPr/>
          <p:nvPr/>
        </p:nvSpPr>
        <p:spPr>
          <a:xfrm>
            <a:off x="17564029" y="11108077"/>
            <a:ext cx="558655" cy="558655"/>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8" y="0"/>
                  <a:pt x="54544" y="2444"/>
                  <a:pt x="54544" y="5455"/>
                </a:cubicBezTo>
                <a:lnTo>
                  <a:pt x="5455" y="5455"/>
                </a:lnTo>
                <a:cubicBezTo>
                  <a:pt x="2444" y="5455"/>
                  <a:pt x="0" y="7900"/>
                  <a:pt x="0" y="10911"/>
                </a:cubicBezTo>
                <a:lnTo>
                  <a:pt x="0" y="16361"/>
                </a:lnTo>
                <a:cubicBezTo>
                  <a:pt x="0" y="19377"/>
                  <a:pt x="2444" y="21816"/>
                  <a:pt x="5455" y="21816"/>
                </a:cubicBezTo>
                <a:lnTo>
                  <a:pt x="5455" y="87272"/>
                </a:lnTo>
                <a:cubicBezTo>
                  <a:pt x="5455" y="90288"/>
                  <a:pt x="7900" y="92727"/>
                  <a:pt x="10911" y="92727"/>
                </a:cubicBezTo>
                <a:lnTo>
                  <a:pt x="57272" y="92727"/>
                </a:lnTo>
                <a:lnTo>
                  <a:pt x="57272" y="99777"/>
                </a:lnTo>
                <a:lnTo>
                  <a:pt x="41705" y="115344"/>
                </a:lnTo>
                <a:cubicBezTo>
                  <a:pt x="41216" y="115838"/>
                  <a:pt x="40911" y="116522"/>
                  <a:pt x="40911" y="117272"/>
                </a:cubicBezTo>
                <a:cubicBezTo>
                  <a:pt x="40911" y="118777"/>
                  <a:pt x="42133" y="120000"/>
                  <a:pt x="43638" y="120000"/>
                </a:cubicBezTo>
                <a:cubicBezTo>
                  <a:pt x="44388" y="120000"/>
                  <a:pt x="45072" y="119694"/>
                  <a:pt x="45566" y="119200"/>
                </a:cubicBezTo>
                <a:lnTo>
                  <a:pt x="60000" y="104766"/>
                </a:lnTo>
                <a:lnTo>
                  <a:pt x="74433" y="119200"/>
                </a:lnTo>
                <a:cubicBezTo>
                  <a:pt x="74927" y="119694"/>
                  <a:pt x="75611" y="120000"/>
                  <a:pt x="76361" y="120000"/>
                </a:cubicBezTo>
                <a:cubicBezTo>
                  <a:pt x="77866" y="120000"/>
                  <a:pt x="79088" y="118777"/>
                  <a:pt x="79088" y="117272"/>
                </a:cubicBezTo>
                <a:cubicBezTo>
                  <a:pt x="79088" y="116522"/>
                  <a:pt x="78783"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path>
            </a:pathLst>
          </a:custGeom>
          <a:solidFill>
            <a:schemeClr val="accen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292" name="Shape 3292"/>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INDONESIA EDITABLE MAP</a:t>
            </a:r>
          </a:p>
        </p:txBody>
      </p:sp>
      <p:sp>
        <p:nvSpPr>
          <p:cNvPr id="3293" name="Shape 3293"/>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3294" name="Shape 3294"/>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3298"/>
        <p:cNvGrpSpPr/>
        <p:nvPr/>
      </p:nvGrpSpPr>
      <p:grpSpPr>
        <a:xfrm>
          <a:off x="0" y="0"/>
          <a:ext cx="0" cy="0"/>
          <a:chOff x="0" y="0"/>
          <a:chExt cx="0" cy="0"/>
        </a:xfrm>
      </p:grpSpPr>
      <p:grpSp>
        <p:nvGrpSpPr>
          <p:cNvPr id="3299" name="Shape 3299"/>
          <p:cNvGrpSpPr/>
          <p:nvPr/>
        </p:nvGrpSpPr>
        <p:grpSpPr>
          <a:xfrm>
            <a:off x="2111895" y="3718553"/>
            <a:ext cx="8447312" cy="8476572"/>
            <a:chOff x="949325" y="720725"/>
            <a:chExt cx="6718300" cy="6738937"/>
          </a:xfrm>
        </p:grpSpPr>
        <p:sp>
          <p:nvSpPr>
            <p:cNvPr id="3300" name="Shape 3300"/>
            <p:cNvSpPr/>
            <p:nvPr/>
          </p:nvSpPr>
          <p:spPr>
            <a:xfrm>
              <a:off x="3521075" y="720725"/>
              <a:ext cx="341312" cy="681037"/>
            </a:xfrm>
            <a:custGeom>
              <a:avLst/>
              <a:gdLst/>
              <a:ahLst/>
              <a:cxnLst/>
              <a:rect l="0" t="0" r="0" b="0"/>
              <a:pathLst>
                <a:path w="120000" h="120000" extrusionOk="0">
                  <a:moveTo>
                    <a:pt x="2405" y="12931"/>
                  </a:moveTo>
                  <a:lnTo>
                    <a:pt x="2405" y="12931"/>
                  </a:lnTo>
                  <a:cubicBezTo>
                    <a:pt x="2405" y="12931"/>
                    <a:pt x="14050" y="4690"/>
                    <a:pt x="21139" y="3486"/>
                  </a:cubicBezTo>
                  <a:cubicBezTo>
                    <a:pt x="28227" y="2345"/>
                    <a:pt x="49367" y="0"/>
                    <a:pt x="58734" y="2345"/>
                  </a:cubicBezTo>
                  <a:cubicBezTo>
                    <a:pt x="68101" y="3486"/>
                    <a:pt x="63417" y="11727"/>
                    <a:pt x="68101" y="10586"/>
                  </a:cubicBezTo>
                  <a:cubicBezTo>
                    <a:pt x="75189" y="10586"/>
                    <a:pt x="72911" y="7036"/>
                    <a:pt x="77468" y="5895"/>
                  </a:cubicBezTo>
                  <a:cubicBezTo>
                    <a:pt x="82278" y="4690"/>
                    <a:pt x="91645" y="2345"/>
                    <a:pt x="89240" y="7036"/>
                  </a:cubicBezTo>
                  <a:cubicBezTo>
                    <a:pt x="84556" y="11727"/>
                    <a:pt x="72911" y="17622"/>
                    <a:pt x="72911" y="21172"/>
                  </a:cubicBezTo>
                  <a:cubicBezTo>
                    <a:pt x="72911" y="23518"/>
                    <a:pt x="75189" y="29413"/>
                    <a:pt x="86962" y="31695"/>
                  </a:cubicBezTo>
                  <a:cubicBezTo>
                    <a:pt x="96329" y="34104"/>
                    <a:pt x="96329" y="36450"/>
                    <a:pt x="93924" y="39936"/>
                  </a:cubicBezTo>
                  <a:cubicBezTo>
                    <a:pt x="91645" y="44690"/>
                    <a:pt x="93924" y="48177"/>
                    <a:pt x="91645" y="49381"/>
                  </a:cubicBezTo>
                  <a:cubicBezTo>
                    <a:pt x="89240" y="49381"/>
                    <a:pt x="75189" y="50522"/>
                    <a:pt x="75189" y="52931"/>
                  </a:cubicBezTo>
                  <a:cubicBezTo>
                    <a:pt x="75189" y="55213"/>
                    <a:pt x="70506" y="58763"/>
                    <a:pt x="79873" y="61172"/>
                  </a:cubicBezTo>
                  <a:cubicBezTo>
                    <a:pt x="86962" y="64659"/>
                    <a:pt x="115063" y="72900"/>
                    <a:pt x="117468" y="72900"/>
                  </a:cubicBezTo>
                  <a:cubicBezTo>
                    <a:pt x="119873" y="74041"/>
                    <a:pt x="119873" y="76450"/>
                    <a:pt x="115063" y="77591"/>
                  </a:cubicBezTo>
                  <a:cubicBezTo>
                    <a:pt x="110379" y="78732"/>
                    <a:pt x="98607" y="92868"/>
                    <a:pt x="91645" y="94072"/>
                  </a:cubicBezTo>
                  <a:cubicBezTo>
                    <a:pt x="84556" y="95213"/>
                    <a:pt x="75189" y="98763"/>
                    <a:pt x="75189" y="101109"/>
                  </a:cubicBezTo>
                  <a:cubicBezTo>
                    <a:pt x="75189" y="103454"/>
                    <a:pt x="77468" y="111695"/>
                    <a:pt x="75189" y="114041"/>
                  </a:cubicBezTo>
                  <a:cubicBezTo>
                    <a:pt x="70506" y="115245"/>
                    <a:pt x="56455" y="119936"/>
                    <a:pt x="56455" y="119936"/>
                  </a:cubicBezTo>
                  <a:cubicBezTo>
                    <a:pt x="56455" y="119936"/>
                    <a:pt x="56455" y="115245"/>
                    <a:pt x="54050" y="111695"/>
                  </a:cubicBezTo>
                  <a:cubicBezTo>
                    <a:pt x="54050" y="107004"/>
                    <a:pt x="44683" y="97559"/>
                    <a:pt x="42278" y="94072"/>
                  </a:cubicBezTo>
                  <a:cubicBezTo>
                    <a:pt x="37594" y="90522"/>
                    <a:pt x="25949" y="83486"/>
                    <a:pt x="21139" y="79936"/>
                  </a:cubicBezTo>
                  <a:cubicBezTo>
                    <a:pt x="16455" y="75245"/>
                    <a:pt x="9493" y="71695"/>
                    <a:pt x="7088" y="69350"/>
                  </a:cubicBezTo>
                  <a:cubicBezTo>
                    <a:pt x="2405" y="67004"/>
                    <a:pt x="0" y="55213"/>
                    <a:pt x="0" y="54072"/>
                  </a:cubicBezTo>
                  <a:cubicBezTo>
                    <a:pt x="2405" y="51727"/>
                    <a:pt x="9493" y="50522"/>
                    <a:pt x="9493" y="50522"/>
                  </a:cubicBezTo>
                  <a:cubicBezTo>
                    <a:pt x="9493" y="50522"/>
                    <a:pt x="18860" y="37654"/>
                    <a:pt x="18860" y="36450"/>
                  </a:cubicBezTo>
                  <a:cubicBezTo>
                    <a:pt x="18860" y="35245"/>
                    <a:pt x="14050" y="25863"/>
                    <a:pt x="9493" y="22313"/>
                  </a:cubicBezTo>
                  <a:cubicBezTo>
                    <a:pt x="4683" y="18827"/>
                    <a:pt x="2405" y="12931"/>
                    <a:pt x="2405" y="12931"/>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01" name="Shape 3301"/>
            <p:cNvSpPr/>
            <p:nvPr/>
          </p:nvSpPr>
          <p:spPr>
            <a:xfrm>
              <a:off x="3681412" y="1135062"/>
              <a:ext cx="1341437" cy="1255712"/>
            </a:xfrm>
            <a:custGeom>
              <a:avLst/>
              <a:gdLst/>
              <a:ahLst/>
              <a:cxnLst/>
              <a:rect l="0" t="0" r="0" b="0"/>
              <a:pathLst>
                <a:path w="120000" h="120000" extrusionOk="0">
                  <a:moveTo>
                    <a:pt x="116394" y="12110"/>
                  </a:moveTo>
                  <a:lnTo>
                    <a:pt x="116394" y="12110"/>
                  </a:lnTo>
                  <a:cubicBezTo>
                    <a:pt x="116394" y="12110"/>
                    <a:pt x="117006" y="11490"/>
                    <a:pt x="112821" y="8944"/>
                  </a:cubicBezTo>
                  <a:cubicBezTo>
                    <a:pt x="108637" y="7018"/>
                    <a:pt x="108025" y="9564"/>
                    <a:pt x="103841" y="8944"/>
                  </a:cubicBezTo>
                  <a:cubicBezTo>
                    <a:pt x="99688" y="8944"/>
                    <a:pt x="101459" y="8291"/>
                    <a:pt x="100879" y="6399"/>
                  </a:cubicBezTo>
                  <a:cubicBezTo>
                    <a:pt x="99688" y="3818"/>
                    <a:pt x="99688" y="1272"/>
                    <a:pt x="93701" y="1272"/>
                  </a:cubicBezTo>
                  <a:cubicBezTo>
                    <a:pt x="87746" y="1926"/>
                    <a:pt x="81180" y="3818"/>
                    <a:pt x="79957" y="4472"/>
                  </a:cubicBezTo>
                  <a:cubicBezTo>
                    <a:pt x="79377" y="5091"/>
                    <a:pt x="79377" y="5091"/>
                    <a:pt x="79377" y="5091"/>
                  </a:cubicBezTo>
                  <a:lnTo>
                    <a:pt x="79377" y="5091"/>
                  </a:lnTo>
                  <a:cubicBezTo>
                    <a:pt x="79377" y="5091"/>
                    <a:pt x="76384" y="9564"/>
                    <a:pt x="76384" y="13383"/>
                  </a:cubicBezTo>
                  <a:cubicBezTo>
                    <a:pt x="76384" y="17855"/>
                    <a:pt x="75193" y="19782"/>
                    <a:pt x="72199" y="22981"/>
                  </a:cubicBezTo>
                  <a:cubicBezTo>
                    <a:pt x="69817" y="25527"/>
                    <a:pt x="70396" y="27454"/>
                    <a:pt x="68015" y="25527"/>
                  </a:cubicBezTo>
                  <a:cubicBezTo>
                    <a:pt x="65665" y="22981"/>
                    <a:pt x="65085" y="22327"/>
                    <a:pt x="60869" y="20401"/>
                  </a:cubicBezTo>
                  <a:cubicBezTo>
                    <a:pt x="56716" y="17855"/>
                    <a:pt x="48927" y="17855"/>
                    <a:pt x="47768" y="17236"/>
                  </a:cubicBezTo>
                  <a:cubicBezTo>
                    <a:pt x="45965" y="17236"/>
                    <a:pt x="45354" y="15928"/>
                    <a:pt x="44163" y="14690"/>
                  </a:cubicBezTo>
                  <a:cubicBezTo>
                    <a:pt x="42972" y="12763"/>
                    <a:pt x="43583" y="7637"/>
                    <a:pt x="41169" y="6399"/>
                  </a:cubicBezTo>
                  <a:cubicBezTo>
                    <a:pt x="38787" y="5091"/>
                    <a:pt x="36405" y="3165"/>
                    <a:pt x="32832" y="3165"/>
                  </a:cubicBezTo>
                  <a:cubicBezTo>
                    <a:pt x="29227" y="2545"/>
                    <a:pt x="22081" y="2545"/>
                    <a:pt x="22081" y="2545"/>
                  </a:cubicBezTo>
                  <a:cubicBezTo>
                    <a:pt x="19699" y="2545"/>
                    <a:pt x="19699" y="2545"/>
                    <a:pt x="19699" y="2545"/>
                  </a:cubicBezTo>
                  <a:cubicBezTo>
                    <a:pt x="15515" y="0"/>
                    <a:pt x="15515" y="0"/>
                    <a:pt x="15515" y="0"/>
                  </a:cubicBezTo>
                  <a:cubicBezTo>
                    <a:pt x="15515" y="0"/>
                    <a:pt x="16126" y="619"/>
                    <a:pt x="16126" y="1272"/>
                  </a:cubicBezTo>
                  <a:cubicBezTo>
                    <a:pt x="15515" y="2545"/>
                    <a:pt x="14324" y="2545"/>
                    <a:pt x="13712" y="4472"/>
                  </a:cubicBezTo>
                  <a:cubicBezTo>
                    <a:pt x="13100" y="5745"/>
                    <a:pt x="10718" y="9564"/>
                    <a:pt x="10718" y="9564"/>
                  </a:cubicBezTo>
                  <a:cubicBezTo>
                    <a:pt x="10718" y="9564"/>
                    <a:pt x="9527" y="11490"/>
                    <a:pt x="8948" y="11490"/>
                  </a:cubicBezTo>
                  <a:cubicBezTo>
                    <a:pt x="7757" y="11490"/>
                    <a:pt x="5343" y="13383"/>
                    <a:pt x="5343" y="14036"/>
                  </a:cubicBezTo>
                  <a:cubicBezTo>
                    <a:pt x="4763" y="14690"/>
                    <a:pt x="4763" y="14690"/>
                    <a:pt x="4763" y="17236"/>
                  </a:cubicBezTo>
                  <a:cubicBezTo>
                    <a:pt x="4763" y="19162"/>
                    <a:pt x="4763" y="21708"/>
                    <a:pt x="4763" y="22327"/>
                  </a:cubicBezTo>
                  <a:cubicBezTo>
                    <a:pt x="4184" y="22327"/>
                    <a:pt x="0" y="25527"/>
                    <a:pt x="0" y="25527"/>
                  </a:cubicBezTo>
                  <a:cubicBezTo>
                    <a:pt x="0" y="25527"/>
                    <a:pt x="2381" y="38291"/>
                    <a:pt x="1770" y="43383"/>
                  </a:cubicBezTo>
                  <a:cubicBezTo>
                    <a:pt x="1770" y="47855"/>
                    <a:pt x="2961" y="54873"/>
                    <a:pt x="2961" y="58073"/>
                  </a:cubicBezTo>
                  <a:cubicBezTo>
                    <a:pt x="2381" y="60619"/>
                    <a:pt x="2961" y="61892"/>
                    <a:pt x="2381" y="64438"/>
                  </a:cubicBezTo>
                  <a:cubicBezTo>
                    <a:pt x="1770" y="66364"/>
                    <a:pt x="4184" y="68910"/>
                    <a:pt x="5954" y="72763"/>
                  </a:cubicBezTo>
                  <a:cubicBezTo>
                    <a:pt x="7145" y="76582"/>
                    <a:pt x="7145" y="77855"/>
                    <a:pt x="10139" y="79128"/>
                  </a:cubicBezTo>
                  <a:cubicBezTo>
                    <a:pt x="12521" y="79782"/>
                    <a:pt x="17896" y="82327"/>
                    <a:pt x="17896" y="84254"/>
                  </a:cubicBezTo>
                  <a:cubicBezTo>
                    <a:pt x="18508" y="86146"/>
                    <a:pt x="18508" y="87419"/>
                    <a:pt x="20890" y="88073"/>
                  </a:cubicBezTo>
                  <a:cubicBezTo>
                    <a:pt x="23272" y="88073"/>
                    <a:pt x="30450" y="87419"/>
                    <a:pt x="32832" y="89346"/>
                  </a:cubicBezTo>
                  <a:cubicBezTo>
                    <a:pt x="35214" y="91892"/>
                    <a:pt x="35826" y="95745"/>
                    <a:pt x="37596" y="96364"/>
                  </a:cubicBezTo>
                  <a:cubicBezTo>
                    <a:pt x="38787" y="97018"/>
                    <a:pt x="41169" y="95745"/>
                    <a:pt x="44163" y="94438"/>
                  </a:cubicBezTo>
                  <a:cubicBezTo>
                    <a:pt x="47156" y="93199"/>
                    <a:pt x="49538" y="88073"/>
                    <a:pt x="55525" y="90619"/>
                  </a:cubicBezTo>
                  <a:cubicBezTo>
                    <a:pt x="60869" y="93199"/>
                    <a:pt x="94892" y="111674"/>
                    <a:pt x="94892" y="111674"/>
                  </a:cubicBezTo>
                  <a:cubicBezTo>
                    <a:pt x="94892" y="111674"/>
                    <a:pt x="111019" y="119965"/>
                    <a:pt x="112821" y="119965"/>
                  </a:cubicBezTo>
                  <a:cubicBezTo>
                    <a:pt x="114592" y="119346"/>
                    <a:pt x="115783" y="118727"/>
                    <a:pt x="116394" y="118727"/>
                  </a:cubicBezTo>
                  <a:cubicBezTo>
                    <a:pt x="117585" y="118727"/>
                    <a:pt x="119967" y="118073"/>
                    <a:pt x="119967" y="116146"/>
                  </a:cubicBezTo>
                  <a:cubicBezTo>
                    <a:pt x="119967" y="113600"/>
                    <a:pt x="117006" y="29346"/>
                    <a:pt x="117006" y="29346"/>
                  </a:cubicBezTo>
                  <a:lnTo>
                    <a:pt x="116394" y="12110"/>
                  </a:ln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02" name="Shape 3302"/>
            <p:cNvSpPr/>
            <p:nvPr/>
          </p:nvSpPr>
          <p:spPr>
            <a:xfrm>
              <a:off x="2157413" y="760412"/>
              <a:ext cx="1736724" cy="1724025"/>
            </a:xfrm>
            <a:custGeom>
              <a:avLst/>
              <a:gdLst/>
              <a:ahLst/>
              <a:cxnLst/>
              <a:rect l="0" t="0" r="0" b="0"/>
              <a:pathLst>
                <a:path w="120000" h="120000" extrusionOk="0">
                  <a:moveTo>
                    <a:pt x="94129" y="2807"/>
                  </a:moveTo>
                  <a:lnTo>
                    <a:pt x="94129" y="2807"/>
                  </a:lnTo>
                  <a:cubicBezTo>
                    <a:pt x="94129" y="2807"/>
                    <a:pt x="93208" y="1855"/>
                    <a:pt x="92288" y="927"/>
                  </a:cubicBezTo>
                  <a:cubicBezTo>
                    <a:pt x="91368" y="0"/>
                    <a:pt x="83532" y="0"/>
                    <a:pt x="83532" y="0"/>
                  </a:cubicBezTo>
                  <a:cubicBezTo>
                    <a:pt x="83532" y="0"/>
                    <a:pt x="82139" y="1403"/>
                    <a:pt x="81218" y="1855"/>
                  </a:cubicBezTo>
                  <a:cubicBezTo>
                    <a:pt x="80771" y="2331"/>
                    <a:pt x="80771" y="2331"/>
                    <a:pt x="80771" y="2331"/>
                  </a:cubicBezTo>
                  <a:cubicBezTo>
                    <a:pt x="80771" y="2331"/>
                    <a:pt x="79825" y="2331"/>
                    <a:pt x="79378" y="1855"/>
                  </a:cubicBezTo>
                  <a:cubicBezTo>
                    <a:pt x="78905" y="1403"/>
                    <a:pt x="77985" y="451"/>
                    <a:pt x="77064" y="927"/>
                  </a:cubicBezTo>
                  <a:cubicBezTo>
                    <a:pt x="76144" y="927"/>
                    <a:pt x="71542" y="451"/>
                    <a:pt x="71542" y="451"/>
                  </a:cubicBezTo>
                  <a:cubicBezTo>
                    <a:pt x="71542" y="451"/>
                    <a:pt x="69676" y="1855"/>
                    <a:pt x="68756" y="1855"/>
                  </a:cubicBezTo>
                  <a:cubicBezTo>
                    <a:pt x="67363" y="2331"/>
                    <a:pt x="55845" y="2331"/>
                    <a:pt x="55845" y="2331"/>
                  </a:cubicBezTo>
                  <a:cubicBezTo>
                    <a:pt x="55845" y="2331"/>
                    <a:pt x="50298" y="4662"/>
                    <a:pt x="49378" y="5113"/>
                  </a:cubicBezTo>
                  <a:cubicBezTo>
                    <a:pt x="48457" y="5590"/>
                    <a:pt x="47064" y="6968"/>
                    <a:pt x="46144" y="7445"/>
                  </a:cubicBezTo>
                  <a:cubicBezTo>
                    <a:pt x="45223" y="7445"/>
                    <a:pt x="44751" y="6968"/>
                    <a:pt x="44303" y="7445"/>
                  </a:cubicBezTo>
                  <a:cubicBezTo>
                    <a:pt x="43855" y="7445"/>
                    <a:pt x="41990" y="8848"/>
                    <a:pt x="41517" y="9751"/>
                  </a:cubicBezTo>
                  <a:cubicBezTo>
                    <a:pt x="41069" y="10227"/>
                    <a:pt x="39676" y="12107"/>
                    <a:pt x="39676" y="12107"/>
                  </a:cubicBezTo>
                  <a:cubicBezTo>
                    <a:pt x="39228" y="12107"/>
                    <a:pt x="38756" y="12107"/>
                    <a:pt x="38756" y="12107"/>
                  </a:cubicBezTo>
                  <a:cubicBezTo>
                    <a:pt x="38756" y="12107"/>
                    <a:pt x="39228" y="17672"/>
                    <a:pt x="39676" y="19051"/>
                  </a:cubicBezTo>
                  <a:cubicBezTo>
                    <a:pt x="40149" y="20931"/>
                    <a:pt x="41990" y="24190"/>
                    <a:pt x="41990" y="26973"/>
                  </a:cubicBezTo>
                  <a:cubicBezTo>
                    <a:pt x="41990" y="29304"/>
                    <a:pt x="42462" y="30708"/>
                    <a:pt x="42910" y="31610"/>
                  </a:cubicBezTo>
                  <a:cubicBezTo>
                    <a:pt x="42910" y="32563"/>
                    <a:pt x="42462" y="34869"/>
                    <a:pt x="41517" y="34869"/>
                  </a:cubicBezTo>
                  <a:cubicBezTo>
                    <a:pt x="40149" y="34869"/>
                    <a:pt x="37835" y="34869"/>
                    <a:pt x="36467" y="34869"/>
                  </a:cubicBezTo>
                  <a:cubicBezTo>
                    <a:pt x="34626" y="34869"/>
                    <a:pt x="32761" y="34418"/>
                    <a:pt x="30920" y="37200"/>
                  </a:cubicBezTo>
                  <a:cubicBezTo>
                    <a:pt x="29079" y="40008"/>
                    <a:pt x="30000" y="42790"/>
                    <a:pt x="28159" y="42790"/>
                  </a:cubicBezTo>
                  <a:cubicBezTo>
                    <a:pt x="26766" y="42790"/>
                    <a:pt x="24925" y="43242"/>
                    <a:pt x="23532" y="45097"/>
                  </a:cubicBezTo>
                  <a:cubicBezTo>
                    <a:pt x="22164" y="47428"/>
                    <a:pt x="20298" y="49759"/>
                    <a:pt x="18009" y="49759"/>
                  </a:cubicBezTo>
                  <a:cubicBezTo>
                    <a:pt x="16169" y="49759"/>
                    <a:pt x="12935" y="51163"/>
                    <a:pt x="10621" y="51614"/>
                  </a:cubicBezTo>
                  <a:cubicBezTo>
                    <a:pt x="7835" y="52091"/>
                    <a:pt x="6940" y="53469"/>
                    <a:pt x="5074" y="53946"/>
                  </a:cubicBezTo>
                  <a:cubicBezTo>
                    <a:pt x="3233" y="54397"/>
                    <a:pt x="0" y="56728"/>
                    <a:pt x="472" y="60463"/>
                  </a:cubicBezTo>
                  <a:cubicBezTo>
                    <a:pt x="920" y="63697"/>
                    <a:pt x="472" y="67432"/>
                    <a:pt x="7835" y="70691"/>
                  </a:cubicBezTo>
                  <a:cubicBezTo>
                    <a:pt x="14776" y="73950"/>
                    <a:pt x="22611" y="81846"/>
                    <a:pt x="22611" y="81846"/>
                  </a:cubicBezTo>
                  <a:cubicBezTo>
                    <a:pt x="58606" y="107415"/>
                    <a:pt x="58606" y="107415"/>
                    <a:pt x="58606" y="107415"/>
                  </a:cubicBezTo>
                  <a:cubicBezTo>
                    <a:pt x="58606" y="107415"/>
                    <a:pt x="58606" y="110198"/>
                    <a:pt x="59527" y="110198"/>
                  </a:cubicBezTo>
                  <a:cubicBezTo>
                    <a:pt x="60920" y="110198"/>
                    <a:pt x="67363" y="113006"/>
                    <a:pt x="67835" y="113006"/>
                  </a:cubicBezTo>
                  <a:cubicBezTo>
                    <a:pt x="68308" y="113006"/>
                    <a:pt x="69676" y="116264"/>
                    <a:pt x="69676" y="118119"/>
                  </a:cubicBezTo>
                  <a:cubicBezTo>
                    <a:pt x="69676" y="119974"/>
                    <a:pt x="72910" y="119498"/>
                    <a:pt x="74303" y="119047"/>
                  </a:cubicBezTo>
                  <a:cubicBezTo>
                    <a:pt x="76144" y="119047"/>
                    <a:pt x="82139" y="117643"/>
                    <a:pt x="83532" y="117192"/>
                  </a:cubicBezTo>
                  <a:cubicBezTo>
                    <a:pt x="84900" y="116716"/>
                    <a:pt x="119975" y="89743"/>
                    <a:pt x="119975" y="89743"/>
                  </a:cubicBezTo>
                  <a:cubicBezTo>
                    <a:pt x="119975" y="89743"/>
                    <a:pt x="119527" y="89291"/>
                    <a:pt x="119054" y="88364"/>
                  </a:cubicBezTo>
                  <a:cubicBezTo>
                    <a:pt x="119054" y="87888"/>
                    <a:pt x="119527" y="86960"/>
                    <a:pt x="118134" y="86509"/>
                  </a:cubicBezTo>
                  <a:cubicBezTo>
                    <a:pt x="117213" y="85556"/>
                    <a:pt x="114452" y="84177"/>
                    <a:pt x="113507" y="83701"/>
                  </a:cubicBezTo>
                  <a:cubicBezTo>
                    <a:pt x="112587" y="83701"/>
                    <a:pt x="111666" y="83250"/>
                    <a:pt x="111218" y="82297"/>
                  </a:cubicBezTo>
                  <a:cubicBezTo>
                    <a:pt x="110746" y="81395"/>
                    <a:pt x="109353" y="78136"/>
                    <a:pt x="108905" y="77209"/>
                  </a:cubicBezTo>
                  <a:cubicBezTo>
                    <a:pt x="108457" y="76732"/>
                    <a:pt x="107064" y="74401"/>
                    <a:pt x="107064" y="73950"/>
                  </a:cubicBezTo>
                  <a:cubicBezTo>
                    <a:pt x="107064" y="73473"/>
                    <a:pt x="107512" y="71618"/>
                    <a:pt x="107512" y="71618"/>
                  </a:cubicBezTo>
                  <a:cubicBezTo>
                    <a:pt x="107512" y="71142"/>
                    <a:pt x="107512" y="68811"/>
                    <a:pt x="107512" y="67908"/>
                  </a:cubicBezTo>
                  <a:cubicBezTo>
                    <a:pt x="107512" y="67432"/>
                    <a:pt x="107064" y="61842"/>
                    <a:pt x="107064" y="61842"/>
                  </a:cubicBezTo>
                  <a:cubicBezTo>
                    <a:pt x="107064" y="61842"/>
                    <a:pt x="106592" y="54873"/>
                    <a:pt x="106592" y="54397"/>
                  </a:cubicBezTo>
                  <a:lnTo>
                    <a:pt x="105223" y="44645"/>
                  </a:lnTo>
                  <a:cubicBezTo>
                    <a:pt x="105223" y="44645"/>
                    <a:pt x="104751" y="40008"/>
                    <a:pt x="103830" y="38128"/>
                  </a:cubicBezTo>
                  <a:cubicBezTo>
                    <a:pt x="103830" y="38128"/>
                    <a:pt x="102437" y="33941"/>
                    <a:pt x="101069" y="32563"/>
                  </a:cubicBezTo>
                  <a:cubicBezTo>
                    <a:pt x="99228" y="30708"/>
                    <a:pt x="96442" y="26045"/>
                    <a:pt x="95522" y="25118"/>
                  </a:cubicBezTo>
                  <a:cubicBezTo>
                    <a:pt x="94601" y="24190"/>
                    <a:pt x="93681" y="18600"/>
                    <a:pt x="94601" y="18149"/>
                  </a:cubicBezTo>
                  <a:cubicBezTo>
                    <a:pt x="95522" y="17672"/>
                    <a:pt x="95995" y="17196"/>
                    <a:pt x="95995" y="17196"/>
                  </a:cubicBezTo>
                  <a:cubicBezTo>
                    <a:pt x="97835" y="11631"/>
                    <a:pt x="97835" y="11631"/>
                    <a:pt x="97835" y="11631"/>
                  </a:cubicBezTo>
                  <a:cubicBezTo>
                    <a:pt x="97835" y="11631"/>
                    <a:pt x="96442" y="6517"/>
                    <a:pt x="95522" y="5590"/>
                  </a:cubicBezTo>
                  <a:cubicBezTo>
                    <a:pt x="94601" y="4662"/>
                    <a:pt x="94129" y="2807"/>
                    <a:pt x="94129" y="2807"/>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03" name="Shape 3303"/>
            <p:cNvSpPr/>
            <p:nvPr/>
          </p:nvSpPr>
          <p:spPr>
            <a:xfrm>
              <a:off x="1390650" y="881062"/>
              <a:ext cx="1389063" cy="1403349"/>
            </a:xfrm>
            <a:custGeom>
              <a:avLst/>
              <a:gdLst/>
              <a:ahLst/>
              <a:cxnLst/>
              <a:rect l="0" t="0" r="0" b="0"/>
              <a:pathLst>
                <a:path w="120000" h="120000" extrusionOk="0">
                  <a:moveTo>
                    <a:pt x="114775" y="4588"/>
                  </a:moveTo>
                  <a:lnTo>
                    <a:pt x="114775" y="4588"/>
                  </a:lnTo>
                  <a:cubicBezTo>
                    <a:pt x="114775" y="4588"/>
                    <a:pt x="114216" y="5696"/>
                    <a:pt x="112474" y="4588"/>
                  </a:cubicBezTo>
                  <a:cubicBezTo>
                    <a:pt x="110733" y="3418"/>
                    <a:pt x="109613" y="1139"/>
                    <a:pt x="107281" y="1693"/>
                  </a:cubicBezTo>
                  <a:cubicBezTo>
                    <a:pt x="104980" y="2278"/>
                    <a:pt x="105571" y="3418"/>
                    <a:pt x="103830" y="4003"/>
                  </a:cubicBezTo>
                  <a:cubicBezTo>
                    <a:pt x="102088" y="4588"/>
                    <a:pt x="102679" y="4003"/>
                    <a:pt x="99787" y="4003"/>
                  </a:cubicBezTo>
                  <a:cubicBezTo>
                    <a:pt x="97486" y="4003"/>
                    <a:pt x="97486" y="5142"/>
                    <a:pt x="95154" y="4003"/>
                  </a:cubicBezTo>
                  <a:cubicBezTo>
                    <a:pt x="92853" y="3418"/>
                    <a:pt x="91142" y="2863"/>
                    <a:pt x="89992" y="1693"/>
                  </a:cubicBezTo>
                  <a:cubicBezTo>
                    <a:pt x="89401" y="585"/>
                    <a:pt x="85358" y="0"/>
                    <a:pt x="84208" y="2278"/>
                  </a:cubicBezTo>
                  <a:cubicBezTo>
                    <a:pt x="83617" y="4003"/>
                    <a:pt x="84799" y="6866"/>
                    <a:pt x="81907" y="9145"/>
                  </a:cubicBezTo>
                  <a:cubicBezTo>
                    <a:pt x="78455" y="11424"/>
                    <a:pt x="79015" y="16566"/>
                    <a:pt x="75003" y="17120"/>
                  </a:cubicBezTo>
                  <a:cubicBezTo>
                    <a:pt x="70370" y="17120"/>
                    <a:pt x="65768" y="21123"/>
                    <a:pt x="64026" y="23433"/>
                  </a:cubicBezTo>
                  <a:cubicBezTo>
                    <a:pt x="62285" y="25127"/>
                    <a:pt x="59393" y="27990"/>
                    <a:pt x="58243" y="30269"/>
                  </a:cubicBezTo>
                  <a:cubicBezTo>
                    <a:pt x="56532" y="31993"/>
                    <a:pt x="58243" y="36551"/>
                    <a:pt x="57092" y="38275"/>
                  </a:cubicBezTo>
                  <a:cubicBezTo>
                    <a:pt x="55941" y="39414"/>
                    <a:pt x="55941" y="40554"/>
                    <a:pt x="56532" y="41693"/>
                  </a:cubicBezTo>
                  <a:cubicBezTo>
                    <a:pt x="57092" y="43418"/>
                    <a:pt x="58833" y="45111"/>
                    <a:pt x="57683" y="47390"/>
                  </a:cubicBezTo>
                  <a:cubicBezTo>
                    <a:pt x="56532" y="50284"/>
                    <a:pt x="58243" y="51393"/>
                    <a:pt x="55351" y="53702"/>
                  </a:cubicBezTo>
                  <a:cubicBezTo>
                    <a:pt x="52490" y="55981"/>
                    <a:pt x="45555" y="61123"/>
                    <a:pt x="43254" y="61709"/>
                  </a:cubicBezTo>
                  <a:cubicBezTo>
                    <a:pt x="41513" y="62817"/>
                    <a:pt x="42694" y="64541"/>
                    <a:pt x="39212" y="64541"/>
                  </a:cubicBezTo>
                  <a:cubicBezTo>
                    <a:pt x="35169" y="64541"/>
                    <a:pt x="30567" y="64541"/>
                    <a:pt x="30567" y="66266"/>
                  </a:cubicBezTo>
                  <a:cubicBezTo>
                    <a:pt x="29976" y="67959"/>
                    <a:pt x="29976" y="70823"/>
                    <a:pt x="28235" y="73133"/>
                  </a:cubicBezTo>
                  <a:cubicBezTo>
                    <a:pt x="25934" y="75411"/>
                    <a:pt x="21922" y="79384"/>
                    <a:pt x="19621" y="82278"/>
                  </a:cubicBezTo>
                  <a:cubicBezTo>
                    <a:pt x="17289" y="85696"/>
                    <a:pt x="20181" y="89699"/>
                    <a:pt x="17880" y="90808"/>
                  </a:cubicBezTo>
                  <a:cubicBezTo>
                    <a:pt x="15579" y="91978"/>
                    <a:pt x="14397" y="91393"/>
                    <a:pt x="12096" y="94811"/>
                  </a:cubicBezTo>
                  <a:cubicBezTo>
                    <a:pt x="9795" y="98260"/>
                    <a:pt x="10386" y="98814"/>
                    <a:pt x="8644" y="102232"/>
                  </a:cubicBezTo>
                  <a:cubicBezTo>
                    <a:pt x="6903" y="105681"/>
                    <a:pt x="6903" y="106820"/>
                    <a:pt x="4602" y="108545"/>
                  </a:cubicBezTo>
                  <a:cubicBezTo>
                    <a:pt x="1710" y="110823"/>
                    <a:pt x="3451" y="113102"/>
                    <a:pt x="1710" y="113656"/>
                  </a:cubicBezTo>
                  <a:cubicBezTo>
                    <a:pt x="559" y="114241"/>
                    <a:pt x="0" y="117659"/>
                    <a:pt x="0" y="117659"/>
                  </a:cubicBezTo>
                  <a:cubicBezTo>
                    <a:pt x="29976" y="119969"/>
                    <a:pt x="29976" y="119969"/>
                    <a:pt x="29976" y="119969"/>
                  </a:cubicBezTo>
                  <a:cubicBezTo>
                    <a:pt x="29976" y="119969"/>
                    <a:pt x="31718" y="117659"/>
                    <a:pt x="31718" y="115966"/>
                  </a:cubicBezTo>
                  <a:cubicBezTo>
                    <a:pt x="31718" y="113656"/>
                    <a:pt x="31158" y="109684"/>
                    <a:pt x="32277" y="107405"/>
                  </a:cubicBezTo>
                  <a:cubicBezTo>
                    <a:pt x="33459" y="105127"/>
                    <a:pt x="37470" y="103956"/>
                    <a:pt x="38652" y="102232"/>
                  </a:cubicBezTo>
                  <a:cubicBezTo>
                    <a:pt x="39771" y="99953"/>
                    <a:pt x="39771" y="91978"/>
                    <a:pt x="39771" y="91978"/>
                  </a:cubicBezTo>
                  <a:cubicBezTo>
                    <a:pt x="39771" y="83972"/>
                    <a:pt x="39771" y="83972"/>
                    <a:pt x="39771" y="83972"/>
                  </a:cubicBezTo>
                  <a:cubicBezTo>
                    <a:pt x="66328" y="83387"/>
                    <a:pt x="66328" y="83387"/>
                    <a:pt x="66328" y="83387"/>
                  </a:cubicBezTo>
                  <a:cubicBezTo>
                    <a:pt x="66328" y="62817"/>
                    <a:pt x="66328" y="62817"/>
                    <a:pt x="66328" y="62817"/>
                  </a:cubicBezTo>
                  <a:cubicBezTo>
                    <a:pt x="66328" y="62817"/>
                    <a:pt x="66918" y="58814"/>
                    <a:pt x="69779" y="57705"/>
                  </a:cubicBezTo>
                  <a:cubicBezTo>
                    <a:pt x="72080" y="55981"/>
                    <a:pt x="74413" y="55396"/>
                    <a:pt x="75003" y="54842"/>
                  </a:cubicBezTo>
                  <a:cubicBezTo>
                    <a:pt x="75003" y="54842"/>
                    <a:pt x="79015" y="53117"/>
                    <a:pt x="80165" y="53117"/>
                  </a:cubicBezTo>
                  <a:cubicBezTo>
                    <a:pt x="81316" y="52563"/>
                    <a:pt x="87100" y="51393"/>
                    <a:pt x="87660" y="50839"/>
                  </a:cubicBezTo>
                  <a:cubicBezTo>
                    <a:pt x="88250" y="50839"/>
                    <a:pt x="89401" y="51393"/>
                    <a:pt x="89992" y="50839"/>
                  </a:cubicBezTo>
                  <a:cubicBezTo>
                    <a:pt x="90551" y="50839"/>
                    <a:pt x="91142" y="50839"/>
                    <a:pt x="93443" y="48560"/>
                  </a:cubicBezTo>
                  <a:cubicBezTo>
                    <a:pt x="95154" y="46281"/>
                    <a:pt x="97486" y="43418"/>
                    <a:pt x="98077" y="43418"/>
                  </a:cubicBezTo>
                  <a:cubicBezTo>
                    <a:pt x="98636" y="42832"/>
                    <a:pt x="101528" y="42278"/>
                    <a:pt x="101528" y="42278"/>
                  </a:cubicBezTo>
                  <a:cubicBezTo>
                    <a:pt x="101528" y="42278"/>
                    <a:pt x="102679" y="43418"/>
                    <a:pt x="103239" y="40554"/>
                  </a:cubicBezTo>
                  <a:cubicBezTo>
                    <a:pt x="103830" y="38275"/>
                    <a:pt x="104980" y="33133"/>
                    <a:pt x="109023" y="32548"/>
                  </a:cubicBezTo>
                  <a:cubicBezTo>
                    <a:pt x="117667" y="32548"/>
                    <a:pt x="117667" y="32548"/>
                    <a:pt x="117667" y="32548"/>
                  </a:cubicBezTo>
                  <a:cubicBezTo>
                    <a:pt x="117667" y="32548"/>
                    <a:pt x="119409" y="33133"/>
                    <a:pt x="119968" y="29715"/>
                  </a:cubicBezTo>
                  <a:cubicBezTo>
                    <a:pt x="119968" y="29715"/>
                    <a:pt x="119968" y="27990"/>
                    <a:pt x="119409" y="26851"/>
                  </a:cubicBezTo>
                  <a:cubicBezTo>
                    <a:pt x="118818" y="26266"/>
                    <a:pt x="118818" y="23433"/>
                    <a:pt x="118818" y="22848"/>
                  </a:cubicBezTo>
                  <a:cubicBezTo>
                    <a:pt x="118818" y="22263"/>
                    <a:pt x="117667" y="17120"/>
                    <a:pt x="117108" y="16566"/>
                  </a:cubicBezTo>
                  <a:cubicBezTo>
                    <a:pt x="116517" y="16012"/>
                    <a:pt x="115926" y="13117"/>
                    <a:pt x="115926" y="12563"/>
                  </a:cubicBezTo>
                  <a:cubicBezTo>
                    <a:pt x="115366" y="12563"/>
                    <a:pt x="114775" y="4588"/>
                    <a:pt x="114775" y="4588"/>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04" name="Shape 3304"/>
            <p:cNvSpPr/>
            <p:nvPr/>
          </p:nvSpPr>
          <p:spPr>
            <a:xfrm>
              <a:off x="1376362" y="1616075"/>
              <a:ext cx="1101725" cy="1236663"/>
            </a:xfrm>
            <a:custGeom>
              <a:avLst/>
              <a:gdLst/>
              <a:ahLst/>
              <a:cxnLst/>
              <a:rect l="0" t="0" r="0" b="0"/>
              <a:pathLst>
                <a:path w="120000" h="120000" extrusionOk="0">
                  <a:moveTo>
                    <a:pt x="46518" y="119335"/>
                  </a:moveTo>
                  <a:lnTo>
                    <a:pt x="46518" y="119335"/>
                  </a:lnTo>
                  <a:cubicBezTo>
                    <a:pt x="46518" y="119335"/>
                    <a:pt x="45774" y="116749"/>
                    <a:pt x="52318" y="116085"/>
                  </a:cubicBezTo>
                  <a:cubicBezTo>
                    <a:pt x="58863" y="115455"/>
                    <a:pt x="60313" y="117378"/>
                    <a:pt x="68308" y="116085"/>
                  </a:cubicBezTo>
                  <a:cubicBezTo>
                    <a:pt x="76303" y="115455"/>
                    <a:pt x="106832" y="115455"/>
                    <a:pt x="107576" y="114791"/>
                  </a:cubicBezTo>
                  <a:cubicBezTo>
                    <a:pt x="108321" y="114127"/>
                    <a:pt x="114121" y="114791"/>
                    <a:pt x="111926" y="108325"/>
                  </a:cubicBezTo>
                  <a:cubicBezTo>
                    <a:pt x="110516" y="102487"/>
                    <a:pt x="100326" y="32438"/>
                    <a:pt x="100326" y="32438"/>
                  </a:cubicBezTo>
                  <a:cubicBezTo>
                    <a:pt x="119960" y="30515"/>
                    <a:pt x="119960" y="30515"/>
                    <a:pt x="119960" y="30515"/>
                  </a:cubicBezTo>
                  <a:cubicBezTo>
                    <a:pt x="110516" y="22720"/>
                    <a:pt x="110516" y="22720"/>
                    <a:pt x="110516" y="22720"/>
                  </a:cubicBezTo>
                  <a:cubicBezTo>
                    <a:pt x="110516" y="22720"/>
                    <a:pt x="100326" y="16883"/>
                    <a:pt x="98876" y="16219"/>
                  </a:cubicBezTo>
                  <a:cubicBezTo>
                    <a:pt x="98131" y="16219"/>
                    <a:pt x="90881" y="12968"/>
                    <a:pt x="89392" y="11045"/>
                  </a:cubicBezTo>
                  <a:cubicBezTo>
                    <a:pt x="87237" y="8424"/>
                    <a:pt x="86492" y="8424"/>
                    <a:pt x="85042" y="0"/>
                  </a:cubicBezTo>
                  <a:cubicBezTo>
                    <a:pt x="85042" y="23349"/>
                    <a:pt x="85042" y="23349"/>
                    <a:pt x="85042" y="23349"/>
                  </a:cubicBezTo>
                  <a:cubicBezTo>
                    <a:pt x="51574" y="24013"/>
                    <a:pt x="51574" y="24013"/>
                    <a:pt x="51574" y="24013"/>
                  </a:cubicBezTo>
                  <a:cubicBezTo>
                    <a:pt x="51574" y="24013"/>
                    <a:pt x="51574" y="38939"/>
                    <a:pt x="50868" y="40862"/>
                  </a:cubicBezTo>
                  <a:cubicBezTo>
                    <a:pt x="50868" y="40862"/>
                    <a:pt x="50868" y="45406"/>
                    <a:pt x="47968" y="46699"/>
                  </a:cubicBezTo>
                  <a:cubicBezTo>
                    <a:pt x="47968" y="46699"/>
                    <a:pt x="42129" y="49950"/>
                    <a:pt x="42129" y="51243"/>
                  </a:cubicBezTo>
                  <a:cubicBezTo>
                    <a:pt x="41423" y="53201"/>
                    <a:pt x="41423" y="58374"/>
                    <a:pt x="42129" y="59667"/>
                  </a:cubicBezTo>
                  <a:cubicBezTo>
                    <a:pt x="42129" y="59667"/>
                    <a:pt x="41423" y="63582"/>
                    <a:pt x="39229" y="64876"/>
                  </a:cubicBezTo>
                  <a:cubicBezTo>
                    <a:pt x="1450" y="62254"/>
                    <a:pt x="1450" y="62254"/>
                    <a:pt x="1450" y="62254"/>
                  </a:cubicBezTo>
                  <a:cubicBezTo>
                    <a:pt x="1450" y="62254"/>
                    <a:pt x="0" y="63582"/>
                    <a:pt x="1450" y="64876"/>
                  </a:cubicBezTo>
                  <a:cubicBezTo>
                    <a:pt x="2155" y="66169"/>
                    <a:pt x="2155" y="66798"/>
                    <a:pt x="2155" y="68092"/>
                  </a:cubicBezTo>
                  <a:cubicBezTo>
                    <a:pt x="2155" y="69420"/>
                    <a:pt x="2900" y="70049"/>
                    <a:pt x="3605" y="69420"/>
                  </a:cubicBezTo>
                  <a:cubicBezTo>
                    <a:pt x="4350" y="69420"/>
                    <a:pt x="12344" y="70049"/>
                    <a:pt x="10150" y="72006"/>
                  </a:cubicBezTo>
                  <a:cubicBezTo>
                    <a:pt x="8700" y="73964"/>
                    <a:pt x="10150" y="74593"/>
                    <a:pt x="8700" y="76551"/>
                  </a:cubicBezTo>
                  <a:cubicBezTo>
                    <a:pt x="7250" y="77844"/>
                    <a:pt x="7250" y="77180"/>
                    <a:pt x="7955" y="79137"/>
                  </a:cubicBezTo>
                  <a:cubicBezTo>
                    <a:pt x="8700" y="81724"/>
                    <a:pt x="9444" y="83017"/>
                    <a:pt x="10150" y="84975"/>
                  </a:cubicBezTo>
                  <a:cubicBezTo>
                    <a:pt x="10894" y="86268"/>
                    <a:pt x="13794" y="92735"/>
                    <a:pt x="13050" y="94692"/>
                  </a:cubicBezTo>
                  <a:cubicBezTo>
                    <a:pt x="11639" y="97279"/>
                    <a:pt x="9444" y="100530"/>
                    <a:pt x="8700" y="102487"/>
                  </a:cubicBezTo>
                  <a:cubicBezTo>
                    <a:pt x="7955" y="104410"/>
                    <a:pt x="8700" y="107660"/>
                    <a:pt x="8700" y="107660"/>
                  </a:cubicBezTo>
                  <a:cubicBezTo>
                    <a:pt x="8700" y="107660"/>
                    <a:pt x="13794" y="105703"/>
                    <a:pt x="16694" y="105074"/>
                  </a:cubicBezTo>
                  <a:cubicBezTo>
                    <a:pt x="18889" y="104410"/>
                    <a:pt x="20339" y="103116"/>
                    <a:pt x="22495" y="103780"/>
                  </a:cubicBezTo>
                  <a:cubicBezTo>
                    <a:pt x="24689" y="104410"/>
                    <a:pt x="28334" y="104410"/>
                    <a:pt x="28334" y="106367"/>
                  </a:cubicBezTo>
                  <a:cubicBezTo>
                    <a:pt x="29079" y="108325"/>
                    <a:pt x="29079" y="106996"/>
                    <a:pt x="31234" y="107660"/>
                  </a:cubicBezTo>
                  <a:cubicBezTo>
                    <a:pt x="34134" y="108325"/>
                    <a:pt x="36329" y="108325"/>
                    <a:pt x="37034" y="109583"/>
                  </a:cubicBezTo>
                  <a:cubicBezTo>
                    <a:pt x="37034" y="110911"/>
                    <a:pt x="39229" y="114127"/>
                    <a:pt x="40718" y="116085"/>
                  </a:cubicBezTo>
                  <a:cubicBezTo>
                    <a:pt x="41423" y="118042"/>
                    <a:pt x="45068" y="119965"/>
                    <a:pt x="46518" y="119335"/>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05" name="Shape 3305"/>
            <p:cNvSpPr/>
            <p:nvPr/>
          </p:nvSpPr>
          <p:spPr>
            <a:xfrm>
              <a:off x="1382712" y="2684463"/>
              <a:ext cx="528637" cy="420687"/>
            </a:xfrm>
            <a:custGeom>
              <a:avLst/>
              <a:gdLst/>
              <a:ahLst/>
              <a:cxnLst/>
              <a:rect l="0" t="0" r="0" b="0"/>
              <a:pathLst>
                <a:path w="120000" h="120000" extrusionOk="0">
                  <a:moveTo>
                    <a:pt x="115337" y="118049"/>
                  </a:moveTo>
                  <a:lnTo>
                    <a:pt x="115337" y="118049"/>
                  </a:lnTo>
                  <a:cubicBezTo>
                    <a:pt x="115337" y="118049"/>
                    <a:pt x="110756" y="119897"/>
                    <a:pt x="104703" y="118049"/>
                  </a:cubicBezTo>
                  <a:cubicBezTo>
                    <a:pt x="98650" y="116099"/>
                    <a:pt x="88016" y="110453"/>
                    <a:pt x="80408" y="106552"/>
                  </a:cubicBezTo>
                  <a:cubicBezTo>
                    <a:pt x="72883" y="104704"/>
                    <a:pt x="69775" y="106552"/>
                    <a:pt x="54642" y="104704"/>
                  </a:cubicBezTo>
                  <a:cubicBezTo>
                    <a:pt x="37955" y="102857"/>
                    <a:pt x="34928" y="108502"/>
                    <a:pt x="30347" y="108502"/>
                  </a:cubicBezTo>
                  <a:cubicBezTo>
                    <a:pt x="25766" y="110453"/>
                    <a:pt x="22822" y="114251"/>
                    <a:pt x="21267" y="114251"/>
                  </a:cubicBezTo>
                  <a:cubicBezTo>
                    <a:pt x="19713" y="114251"/>
                    <a:pt x="16687" y="112301"/>
                    <a:pt x="15132" y="110453"/>
                  </a:cubicBezTo>
                  <a:cubicBezTo>
                    <a:pt x="15132" y="110453"/>
                    <a:pt x="15132" y="108502"/>
                    <a:pt x="13660" y="104704"/>
                  </a:cubicBezTo>
                  <a:cubicBezTo>
                    <a:pt x="10633" y="100906"/>
                    <a:pt x="6053" y="98956"/>
                    <a:pt x="7607" y="95158"/>
                  </a:cubicBezTo>
                  <a:cubicBezTo>
                    <a:pt x="9079" y="91360"/>
                    <a:pt x="10633" y="87562"/>
                    <a:pt x="12188" y="85611"/>
                  </a:cubicBezTo>
                  <a:cubicBezTo>
                    <a:pt x="13660" y="83763"/>
                    <a:pt x="16687" y="78015"/>
                    <a:pt x="13660" y="76167"/>
                  </a:cubicBezTo>
                  <a:cubicBezTo>
                    <a:pt x="10633" y="74217"/>
                    <a:pt x="9079" y="74217"/>
                    <a:pt x="10633" y="72369"/>
                  </a:cubicBezTo>
                  <a:cubicBezTo>
                    <a:pt x="10633" y="68468"/>
                    <a:pt x="6053" y="68468"/>
                    <a:pt x="4580" y="62822"/>
                  </a:cubicBezTo>
                  <a:cubicBezTo>
                    <a:pt x="1554" y="57074"/>
                    <a:pt x="0" y="45680"/>
                    <a:pt x="4580" y="41881"/>
                  </a:cubicBezTo>
                  <a:cubicBezTo>
                    <a:pt x="7607" y="36133"/>
                    <a:pt x="10633" y="34285"/>
                    <a:pt x="13660" y="30384"/>
                  </a:cubicBezTo>
                  <a:cubicBezTo>
                    <a:pt x="16687" y="24739"/>
                    <a:pt x="16687" y="11394"/>
                    <a:pt x="16687" y="11394"/>
                  </a:cubicBezTo>
                  <a:cubicBezTo>
                    <a:pt x="16687" y="11394"/>
                    <a:pt x="30347" y="3798"/>
                    <a:pt x="31901" y="3798"/>
                  </a:cubicBezTo>
                  <a:cubicBezTo>
                    <a:pt x="33374" y="3798"/>
                    <a:pt x="40981" y="0"/>
                    <a:pt x="42535" y="0"/>
                  </a:cubicBezTo>
                  <a:cubicBezTo>
                    <a:pt x="44008" y="0"/>
                    <a:pt x="54642" y="1847"/>
                    <a:pt x="56114" y="3798"/>
                  </a:cubicBezTo>
                  <a:cubicBezTo>
                    <a:pt x="57668" y="5645"/>
                    <a:pt x="57668" y="9443"/>
                    <a:pt x="57668" y="9443"/>
                  </a:cubicBezTo>
                  <a:cubicBezTo>
                    <a:pt x="57668" y="9443"/>
                    <a:pt x="62249" y="11394"/>
                    <a:pt x="63721" y="11394"/>
                  </a:cubicBezTo>
                  <a:cubicBezTo>
                    <a:pt x="66748" y="11394"/>
                    <a:pt x="72883" y="13344"/>
                    <a:pt x="74355" y="15192"/>
                  </a:cubicBezTo>
                  <a:cubicBezTo>
                    <a:pt x="75828" y="15192"/>
                    <a:pt x="80408" y="32335"/>
                    <a:pt x="83517" y="36133"/>
                  </a:cubicBezTo>
                  <a:cubicBezTo>
                    <a:pt x="84989" y="39931"/>
                    <a:pt x="86462" y="45680"/>
                    <a:pt x="95623" y="45680"/>
                  </a:cubicBezTo>
                  <a:cubicBezTo>
                    <a:pt x="95623" y="45680"/>
                    <a:pt x="97096" y="39931"/>
                    <a:pt x="100122" y="39931"/>
                  </a:cubicBezTo>
                  <a:cubicBezTo>
                    <a:pt x="101676" y="38083"/>
                    <a:pt x="101676" y="39931"/>
                    <a:pt x="100122" y="47527"/>
                  </a:cubicBezTo>
                  <a:cubicBezTo>
                    <a:pt x="100122" y="53276"/>
                    <a:pt x="97096" y="68468"/>
                    <a:pt x="106175" y="81813"/>
                  </a:cubicBezTo>
                  <a:cubicBezTo>
                    <a:pt x="113865" y="97108"/>
                    <a:pt x="115337" y="95158"/>
                    <a:pt x="115337" y="102857"/>
                  </a:cubicBezTo>
                  <a:cubicBezTo>
                    <a:pt x="115337" y="110453"/>
                    <a:pt x="119918" y="116099"/>
                    <a:pt x="115337" y="118049"/>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06" name="Shape 3306"/>
            <p:cNvSpPr/>
            <p:nvPr/>
          </p:nvSpPr>
          <p:spPr>
            <a:xfrm>
              <a:off x="1476375" y="3051175"/>
              <a:ext cx="233363" cy="153988"/>
            </a:xfrm>
            <a:custGeom>
              <a:avLst/>
              <a:gdLst/>
              <a:ahLst/>
              <a:cxnLst/>
              <a:rect l="0" t="0" r="0" b="0"/>
              <a:pathLst>
                <a:path w="120000" h="120000" extrusionOk="0">
                  <a:moveTo>
                    <a:pt x="40984" y="109065"/>
                  </a:moveTo>
                  <a:lnTo>
                    <a:pt x="40984" y="109065"/>
                  </a:lnTo>
                  <a:cubicBezTo>
                    <a:pt x="40984" y="109065"/>
                    <a:pt x="40984" y="104018"/>
                    <a:pt x="37661" y="88317"/>
                  </a:cubicBezTo>
                  <a:cubicBezTo>
                    <a:pt x="34153" y="67570"/>
                    <a:pt x="34153" y="41495"/>
                    <a:pt x="27323" y="46822"/>
                  </a:cubicBezTo>
                  <a:cubicBezTo>
                    <a:pt x="20492" y="51869"/>
                    <a:pt x="13661" y="57196"/>
                    <a:pt x="13661" y="51869"/>
                  </a:cubicBezTo>
                  <a:cubicBezTo>
                    <a:pt x="10153" y="51869"/>
                    <a:pt x="10153" y="46822"/>
                    <a:pt x="10153" y="41495"/>
                  </a:cubicBezTo>
                  <a:cubicBezTo>
                    <a:pt x="13661" y="36448"/>
                    <a:pt x="0" y="26074"/>
                    <a:pt x="0" y="26074"/>
                  </a:cubicBezTo>
                  <a:cubicBezTo>
                    <a:pt x="0" y="26074"/>
                    <a:pt x="10153" y="15700"/>
                    <a:pt x="20492" y="10373"/>
                  </a:cubicBezTo>
                  <a:cubicBezTo>
                    <a:pt x="30830" y="10373"/>
                    <a:pt x="40984" y="0"/>
                    <a:pt x="54646" y="0"/>
                  </a:cubicBezTo>
                  <a:cubicBezTo>
                    <a:pt x="68492" y="0"/>
                    <a:pt x="92492" y="5046"/>
                    <a:pt x="106153" y="0"/>
                  </a:cubicBezTo>
                  <a:cubicBezTo>
                    <a:pt x="116492" y="5046"/>
                    <a:pt x="116492" y="5046"/>
                    <a:pt x="116492" y="5046"/>
                  </a:cubicBezTo>
                  <a:cubicBezTo>
                    <a:pt x="116492" y="5046"/>
                    <a:pt x="119815" y="10373"/>
                    <a:pt x="109476" y="20747"/>
                  </a:cubicBezTo>
                  <a:cubicBezTo>
                    <a:pt x="99323" y="36448"/>
                    <a:pt x="102646" y="31121"/>
                    <a:pt x="95815" y="51869"/>
                  </a:cubicBezTo>
                  <a:cubicBezTo>
                    <a:pt x="85661" y="67570"/>
                    <a:pt x="64984" y="67570"/>
                    <a:pt x="58153" y="77943"/>
                  </a:cubicBezTo>
                  <a:cubicBezTo>
                    <a:pt x="51323" y="88317"/>
                    <a:pt x="51323" y="119719"/>
                    <a:pt x="40984" y="109065"/>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07" name="Shape 3307"/>
            <p:cNvSpPr/>
            <p:nvPr/>
          </p:nvSpPr>
          <p:spPr>
            <a:xfrm>
              <a:off x="1717675" y="3278187"/>
              <a:ext cx="266699" cy="287337"/>
            </a:xfrm>
            <a:custGeom>
              <a:avLst/>
              <a:gdLst/>
              <a:ahLst/>
              <a:cxnLst/>
              <a:rect l="0" t="0" r="0" b="0"/>
              <a:pathLst>
                <a:path w="120000" h="120000" extrusionOk="0">
                  <a:moveTo>
                    <a:pt x="0" y="50312"/>
                  </a:moveTo>
                  <a:lnTo>
                    <a:pt x="0" y="50312"/>
                  </a:lnTo>
                  <a:cubicBezTo>
                    <a:pt x="33109" y="106032"/>
                    <a:pt x="33109" y="106032"/>
                    <a:pt x="33109" y="106032"/>
                  </a:cubicBezTo>
                  <a:cubicBezTo>
                    <a:pt x="75100" y="108735"/>
                    <a:pt x="75100" y="108735"/>
                    <a:pt x="75100" y="108735"/>
                  </a:cubicBezTo>
                  <a:cubicBezTo>
                    <a:pt x="75100" y="108735"/>
                    <a:pt x="72032" y="117146"/>
                    <a:pt x="75100" y="117146"/>
                  </a:cubicBezTo>
                  <a:cubicBezTo>
                    <a:pt x="78008" y="117146"/>
                    <a:pt x="80915" y="119849"/>
                    <a:pt x="83983" y="117146"/>
                  </a:cubicBezTo>
                  <a:cubicBezTo>
                    <a:pt x="89959" y="114292"/>
                    <a:pt x="99004" y="103178"/>
                    <a:pt x="104979" y="97622"/>
                  </a:cubicBezTo>
                  <a:cubicBezTo>
                    <a:pt x="110955" y="92065"/>
                    <a:pt x="116931" y="80951"/>
                    <a:pt x="116931" y="80951"/>
                  </a:cubicBezTo>
                  <a:cubicBezTo>
                    <a:pt x="119838" y="78097"/>
                    <a:pt x="114024" y="64130"/>
                    <a:pt x="110955" y="58573"/>
                  </a:cubicBezTo>
                  <a:cubicBezTo>
                    <a:pt x="107886" y="55719"/>
                    <a:pt x="99004" y="50312"/>
                    <a:pt x="99004" y="41902"/>
                  </a:cubicBezTo>
                  <a:cubicBezTo>
                    <a:pt x="101911" y="33491"/>
                    <a:pt x="107886" y="30788"/>
                    <a:pt x="93028" y="19524"/>
                  </a:cubicBezTo>
                  <a:cubicBezTo>
                    <a:pt x="78008" y="8410"/>
                    <a:pt x="75100" y="0"/>
                    <a:pt x="62987" y="5707"/>
                  </a:cubicBezTo>
                  <a:cubicBezTo>
                    <a:pt x="51036" y="11264"/>
                    <a:pt x="33109" y="16821"/>
                    <a:pt x="24064" y="25231"/>
                  </a:cubicBezTo>
                  <a:cubicBezTo>
                    <a:pt x="18088" y="33491"/>
                    <a:pt x="0" y="50312"/>
                    <a:pt x="0" y="50312"/>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08" name="Shape 3308"/>
            <p:cNvSpPr/>
            <p:nvPr/>
          </p:nvSpPr>
          <p:spPr>
            <a:xfrm>
              <a:off x="1550987" y="3057525"/>
              <a:ext cx="647700" cy="460374"/>
            </a:xfrm>
            <a:custGeom>
              <a:avLst/>
              <a:gdLst/>
              <a:ahLst/>
              <a:cxnLst/>
              <a:rect l="0" t="0" r="0" b="0"/>
              <a:pathLst>
                <a:path w="120000" h="120000" extrusionOk="0">
                  <a:moveTo>
                    <a:pt x="63066" y="10491"/>
                  </a:moveTo>
                  <a:lnTo>
                    <a:pt x="63066" y="10491"/>
                  </a:lnTo>
                  <a:cubicBezTo>
                    <a:pt x="63066" y="10491"/>
                    <a:pt x="68000" y="17423"/>
                    <a:pt x="71733" y="19203"/>
                  </a:cubicBezTo>
                  <a:cubicBezTo>
                    <a:pt x="75400" y="20889"/>
                    <a:pt x="79133" y="17423"/>
                    <a:pt x="85333" y="15644"/>
                  </a:cubicBezTo>
                  <a:cubicBezTo>
                    <a:pt x="90266" y="12177"/>
                    <a:pt x="94000" y="7025"/>
                    <a:pt x="95200" y="7025"/>
                  </a:cubicBezTo>
                  <a:cubicBezTo>
                    <a:pt x="95200" y="7025"/>
                    <a:pt x="100133" y="0"/>
                    <a:pt x="103866" y="15644"/>
                  </a:cubicBezTo>
                  <a:cubicBezTo>
                    <a:pt x="107600" y="31381"/>
                    <a:pt x="111333" y="40000"/>
                    <a:pt x="113800" y="46932"/>
                  </a:cubicBezTo>
                  <a:cubicBezTo>
                    <a:pt x="116266" y="53957"/>
                    <a:pt x="117466" y="59110"/>
                    <a:pt x="117466" y="67822"/>
                  </a:cubicBezTo>
                  <a:cubicBezTo>
                    <a:pt x="116266" y="74754"/>
                    <a:pt x="119933" y="81686"/>
                    <a:pt x="118733" y="88711"/>
                  </a:cubicBezTo>
                  <a:cubicBezTo>
                    <a:pt x="117466" y="95644"/>
                    <a:pt x="115000" y="107822"/>
                    <a:pt x="111333" y="112974"/>
                  </a:cubicBezTo>
                  <a:cubicBezTo>
                    <a:pt x="106400" y="118220"/>
                    <a:pt x="100133" y="119906"/>
                    <a:pt x="98933" y="118220"/>
                  </a:cubicBezTo>
                  <a:cubicBezTo>
                    <a:pt x="96466" y="116440"/>
                    <a:pt x="92733" y="107822"/>
                    <a:pt x="92733" y="106042"/>
                  </a:cubicBezTo>
                  <a:cubicBezTo>
                    <a:pt x="91533" y="104262"/>
                    <a:pt x="91533" y="97330"/>
                    <a:pt x="87800" y="99110"/>
                  </a:cubicBezTo>
                  <a:cubicBezTo>
                    <a:pt x="84066" y="100889"/>
                    <a:pt x="79133" y="107822"/>
                    <a:pt x="79133" y="107822"/>
                  </a:cubicBezTo>
                  <a:cubicBezTo>
                    <a:pt x="79133" y="107822"/>
                    <a:pt x="79133" y="99110"/>
                    <a:pt x="76666" y="95644"/>
                  </a:cubicBezTo>
                  <a:cubicBezTo>
                    <a:pt x="74200" y="92084"/>
                    <a:pt x="72933" y="86932"/>
                    <a:pt x="71733" y="86932"/>
                  </a:cubicBezTo>
                  <a:cubicBezTo>
                    <a:pt x="71733" y="85152"/>
                    <a:pt x="72933" y="80000"/>
                    <a:pt x="72933" y="78220"/>
                  </a:cubicBezTo>
                  <a:cubicBezTo>
                    <a:pt x="72933" y="74754"/>
                    <a:pt x="70466" y="71288"/>
                    <a:pt x="69266" y="69508"/>
                  </a:cubicBezTo>
                  <a:cubicBezTo>
                    <a:pt x="66800" y="67822"/>
                    <a:pt x="61866" y="60889"/>
                    <a:pt x="61866" y="60889"/>
                  </a:cubicBezTo>
                  <a:cubicBezTo>
                    <a:pt x="61866" y="60889"/>
                    <a:pt x="60600" y="59110"/>
                    <a:pt x="55600" y="62576"/>
                  </a:cubicBezTo>
                  <a:cubicBezTo>
                    <a:pt x="50666" y="64355"/>
                    <a:pt x="43266" y="69508"/>
                    <a:pt x="43266" y="69508"/>
                  </a:cubicBezTo>
                  <a:cubicBezTo>
                    <a:pt x="30866" y="88711"/>
                    <a:pt x="30866" y="88711"/>
                    <a:pt x="30866" y="88711"/>
                  </a:cubicBezTo>
                  <a:cubicBezTo>
                    <a:pt x="30866" y="88711"/>
                    <a:pt x="19800" y="62576"/>
                    <a:pt x="19800" y="60889"/>
                  </a:cubicBezTo>
                  <a:cubicBezTo>
                    <a:pt x="18533" y="60889"/>
                    <a:pt x="11133" y="43466"/>
                    <a:pt x="11133" y="43466"/>
                  </a:cubicBezTo>
                  <a:cubicBezTo>
                    <a:pt x="11133" y="43466"/>
                    <a:pt x="6133" y="45245"/>
                    <a:pt x="3733" y="40000"/>
                  </a:cubicBezTo>
                  <a:cubicBezTo>
                    <a:pt x="2466" y="36533"/>
                    <a:pt x="0" y="33067"/>
                    <a:pt x="1200" y="34754"/>
                  </a:cubicBezTo>
                  <a:cubicBezTo>
                    <a:pt x="2466" y="34754"/>
                    <a:pt x="2466" y="38313"/>
                    <a:pt x="4933" y="33067"/>
                  </a:cubicBezTo>
                  <a:cubicBezTo>
                    <a:pt x="7400" y="26135"/>
                    <a:pt x="6133" y="24355"/>
                    <a:pt x="9866" y="22576"/>
                  </a:cubicBezTo>
                  <a:cubicBezTo>
                    <a:pt x="13600" y="19203"/>
                    <a:pt x="17333" y="19203"/>
                    <a:pt x="18533" y="17423"/>
                  </a:cubicBezTo>
                  <a:cubicBezTo>
                    <a:pt x="21000" y="15644"/>
                    <a:pt x="23466" y="8711"/>
                    <a:pt x="23466" y="8711"/>
                  </a:cubicBezTo>
                  <a:cubicBezTo>
                    <a:pt x="23466" y="8711"/>
                    <a:pt x="28466" y="3559"/>
                    <a:pt x="28466" y="1779"/>
                  </a:cubicBezTo>
                  <a:lnTo>
                    <a:pt x="28466" y="0"/>
                  </a:lnTo>
                  <a:cubicBezTo>
                    <a:pt x="28466" y="0"/>
                    <a:pt x="35866" y="0"/>
                    <a:pt x="40800" y="3559"/>
                  </a:cubicBezTo>
                  <a:cubicBezTo>
                    <a:pt x="47000" y="7025"/>
                    <a:pt x="53200" y="10491"/>
                    <a:pt x="58133" y="10491"/>
                  </a:cubicBezTo>
                  <a:cubicBezTo>
                    <a:pt x="63066" y="10491"/>
                    <a:pt x="63066" y="10491"/>
                    <a:pt x="63066" y="10491"/>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09" name="Shape 3309"/>
            <p:cNvSpPr/>
            <p:nvPr/>
          </p:nvSpPr>
          <p:spPr>
            <a:xfrm>
              <a:off x="1817688" y="1930400"/>
              <a:ext cx="1449386" cy="1343024"/>
            </a:xfrm>
            <a:custGeom>
              <a:avLst/>
              <a:gdLst/>
              <a:ahLst/>
              <a:cxnLst/>
              <a:rect l="0" t="0" r="0" b="0"/>
              <a:pathLst>
                <a:path w="120000" h="120000" extrusionOk="0">
                  <a:moveTo>
                    <a:pt x="48107" y="119967"/>
                  </a:moveTo>
                  <a:lnTo>
                    <a:pt x="48107" y="119967"/>
                  </a:lnTo>
                  <a:cubicBezTo>
                    <a:pt x="48107" y="119967"/>
                    <a:pt x="44769" y="119967"/>
                    <a:pt x="42563" y="119967"/>
                  </a:cubicBezTo>
                  <a:cubicBezTo>
                    <a:pt x="40923" y="119388"/>
                    <a:pt x="37585" y="118777"/>
                    <a:pt x="35946" y="118777"/>
                  </a:cubicBezTo>
                  <a:cubicBezTo>
                    <a:pt x="34277" y="118165"/>
                    <a:pt x="29299" y="119388"/>
                    <a:pt x="29299" y="119388"/>
                  </a:cubicBezTo>
                  <a:cubicBezTo>
                    <a:pt x="26527" y="112212"/>
                    <a:pt x="26527" y="112212"/>
                    <a:pt x="26527" y="112212"/>
                  </a:cubicBezTo>
                  <a:cubicBezTo>
                    <a:pt x="24321" y="105647"/>
                    <a:pt x="24321" y="105647"/>
                    <a:pt x="24321" y="105647"/>
                  </a:cubicBezTo>
                  <a:cubicBezTo>
                    <a:pt x="24321" y="105647"/>
                    <a:pt x="23219" y="101464"/>
                    <a:pt x="20447" y="103266"/>
                  </a:cubicBezTo>
                  <a:cubicBezTo>
                    <a:pt x="17675" y="105036"/>
                    <a:pt x="13800" y="106838"/>
                    <a:pt x="13800" y="106838"/>
                  </a:cubicBezTo>
                  <a:cubicBezTo>
                    <a:pt x="13800" y="106838"/>
                    <a:pt x="11058" y="108028"/>
                    <a:pt x="9955" y="107449"/>
                  </a:cubicBezTo>
                  <a:cubicBezTo>
                    <a:pt x="8852" y="107449"/>
                    <a:pt x="6080" y="104456"/>
                    <a:pt x="6080" y="104456"/>
                  </a:cubicBezTo>
                  <a:cubicBezTo>
                    <a:pt x="6080" y="104456"/>
                    <a:pt x="7183" y="103845"/>
                    <a:pt x="6616" y="103266"/>
                  </a:cubicBezTo>
                  <a:cubicBezTo>
                    <a:pt x="6616" y="102654"/>
                    <a:pt x="6080" y="100852"/>
                    <a:pt x="6080" y="100273"/>
                  </a:cubicBezTo>
                  <a:cubicBezTo>
                    <a:pt x="6080" y="99694"/>
                    <a:pt x="6080" y="97892"/>
                    <a:pt x="6080" y="97892"/>
                  </a:cubicBezTo>
                  <a:cubicBezTo>
                    <a:pt x="6080" y="97892"/>
                    <a:pt x="2742" y="93708"/>
                    <a:pt x="1669" y="92518"/>
                  </a:cubicBezTo>
                  <a:cubicBezTo>
                    <a:pt x="1102" y="91327"/>
                    <a:pt x="0" y="87144"/>
                    <a:pt x="0" y="85341"/>
                  </a:cubicBezTo>
                  <a:cubicBezTo>
                    <a:pt x="536" y="84151"/>
                    <a:pt x="1102" y="79388"/>
                    <a:pt x="1102" y="79388"/>
                  </a:cubicBezTo>
                  <a:cubicBezTo>
                    <a:pt x="1102" y="79388"/>
                    <a:pt x="4411" y="78777"/>
                    <a:pt x="6080" y="78777"/>
                  </a:cubicBezTo>
                  <a:cubicBezTo>
                    <a:pt x="7749" y="79388"/>
                    <a:pt x="10491" y="79388"/>
                    <a:pt x="13263" y="79388"/>
                  </a:cubicBezTo>
                  <a:cubicBezTo>
                    <a:pt x="15469" y="78777"/>
                    <a:pt x="25991" y="78197"/>
                    <a:pt x="25991" y="78197"/>
                  </a:cubicBezTo>
                  <a:cubicBezTo>
                    <a:pt x="43129" y="77586"/>
                    <a:pt x="43129" y="77586"/>
                    <a:pt x="43129" y="77586"/>
                  </a:cubicBezTo>
                  <a:cubicBezTo>
                    <a:pt x="43129" y="77586"/>
                    <a:pt x="46438" y="77586"/>
                    <a:pt x="47570" y="76975"/>
                  </a:cubicBezTo>
                  <a:cubicBezTo>
                    <a:pt x="48643" y="75816"/>
                    <a:pt x="49776" y="75205"/>
                    <a:pt x="48643" y="71633"/>
                  </a:cubicBezTo>
                  <a:cubicBezTo>
                    <a:pt x="48107" y="68640"/>
                    <a:pt x="45335" y="47144"/>
                    <a:pt x="45335" y="47144"/>
                  </a:cubicBezTo>
                  <a:cubicBezTo>
                    <a:pt x="39821" y="1769"/>
                    <a:pt x="39821" y="1769"/>
                    <a:pt x="39821" y="1769"/>
                  </a:cubicBezTo>
                  <a:cubicBezTo>
                    <a:pt x="54754" y="0"/>
                    <a:pt x="54754" y="0"/>
                    <a:pt x="54754" y="0"/>
                  </a:cubicBezTo>
                  <a:cubicBezTo>
                    <a:pt x="98420" y="33403"/>
                    <a:pt x="98420" y="33403"/>
                    <a:pt x="98420" y="33403"/>
                  </a:cubicBezTo>
                  <a:cubicBezTo>
                    <a:pt x="98420" y="33403"/>
                    <a:pt x="98986" y="36975"/>
                    <a:pt x="99523" y="36975"/>
                  </a:cubicBezTo>
                  <a:cubicBezTo>
                    <a:pt x="100625" y="36975"/>
                    <a:pt x="109478" y="40579"/>
                    <a:pt x="109478" y="40579"/>
                  </a:cubicBezTo>
                  <a:cubicBezTo>
                    <a:pt x="109478" y="40579"/>
                    <a:pt x="111684" y="43572"/>
                    <a:pt x="111684" y="47144"/>
                  </a:cubicBezTo>
                  <a:cubicBezTo>
                    <a:pt x="111684" y="47144"/>
                    <a:pt x="111684" y="49525"/>
                    <a:pt x="115558" y="48913"/>
                  </a:cubicBezTo>
                  <a:cubicBezTo>
                    <a:pt x="119970" y="48334"/>
                    <a:pt x="119970" y="48334"/>
                    <a:pt x="119970" y="48334"/>
                  </a:cubicBezTo>
                  <a:cubicBezTo>
                    <a:pt x="119970" y="48334"/>
                    <a:pt x="119433" y="59694"/>
                    <a:pt x="118867" y="63877"/>
                  </a:cubicBezTo>
                  <a:cubicBezTo>
                    <a:pt x="117764" y="68028"/>
                    <a:pt x="116661" y="72212"/>
                    <a:pt x="116125" y="73403"/>
                  </a:cubicBezTo>
                  <a:cubicBezTo>
                    <a:pt x="115558" y="74593"/>
                    <a:pt x="116661" y="77586"/>
                    <a:pt x="113919" y="77586"/>
                  </a:cubicBezTo>
                  <a:cubicBezTo>
                    <a:pt x="111117" y="77586"/>
                    <a:pt x="103934" y="78777"/>
                    <a:pt x="101192" y="78777"/>
                  </a:cubicBezTo>
                  <a:cubicBezTo>
                    <a:pt x="98420" y="78777"/>
                    <a:pt x="97853" y="79967"/>
                    <a:pt x="95648" y="80579"/>
                  </a:cubicBezTo>
                  <a:cubicBezTo>
                    <a:pt x="92876" y="81769"/>
                    <a:pt x="90670" y="82349"/>
                    <a:pt x="90134" y="82960"/>
                  </a:cubicBezTo>
                  <a:cubicBezTo>
                    <a:pt x="89567" y="82960"/>
                    <a:pt x="86259" y="80579"/>
                    <a:pt x="83487" y="81769"/>
                  </a:cubicBezTo>
                  <a:cubicBezTo>
                    <a:pt x="80745" y="82349"/>
                    <a:pt x="74098" y="84730"/>
                    <a:pt x="71892" y="86532"/>
                  </a:cubicBezTo>
                  <a:cubicBezTo>
                    <a:pt x="69120" y="88913"/>
                    <a:pt x="65245" y="90716"/>
                    <a:pt x="64143" y="93097"/>
                  </a:cubicBezTo>
                  <a:cubicBezTo>
                    <a:pt x="63040" y="94899"/>
                    <a:pt x="63576" y="95510"/>
                    <a:pt x="61371" y="96090"/>
                  </a:cubicBezTo>
                  <a:cubicBezTo>
                    <a:pt x="59165" y="97280"/>
                    <a:pt x="57496" y="97280"/>
                    <a:pt x="55290" y="100852"/>
                  </a:cubicBezTo>
                  <a:cubicBezTo>
                    <a:pt x="53084" y="104456"/>
                    <a:pt x="47570" y="115784"/>
                    <a:pt x="48107" y="119967"/>
                  </a:cubicBezTo>
                </a:path>
              </a:pathLst>
            </a:custGeom>
            <a:solidFill>
              <a:schemeClr val="accent1"/>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10" name="Shape 3310"/>
            <p:cNvSpPr/>
            <p:nvPr/>
          </p:nvSpPr>
          <p:spPr>
            <a:xfrm>
              <a:off x="1871663" y="3438525"/>
              <a:ext cx="368299" cy="381000"/>
            </a:xfrm>
            <a:custGeom>
              <a:avLst/>
              <a:gdLst/>
              <a:ahLst/>
              <a:cxnLst/>
              <a:rect l="0" t="0" r="0" b="0"/>
              <a:pathLst>
                <a:path w="120000" h="120000" extrusionOk="0">
                  <a:moveTo>
                    <a:pt x="113307" y="117731"/>
                  </a:moveTo>
                  <a:lnTo>
                    <a:pt x="113307" y="117731"/>
                  </a:lnTo>
                  <a:cubicBezTo>
                    <a:pt x="113307" y="117731"/>
                    <a:pt x="115420" y="107296"/>
                    <a:pt x="115420" y="103100"/>
                  </a:cubicBezTo>
                  <a:cubicBezTo>
                    <a:pt x="115420" y="98903"/>
                    <a:pt x="115420" y="96748"/>
                    <a:pt x="115420" y="94706"/>
                  </a:cubicBezTo>
                  <a:cubicBezTo>
                    <a:pt x="117651" y="90396"/>
                    <a:pt x="119882" y="82003"/>
                    <a:pt x="117651" y="79962"/>
                  </a:cubicBezTo>
                  <a:cubicBezTo>
                    <a:pt x="115420" y="75652"/>
                    <a:pt x="117651" y="73610"/>
                    <a:pt x="111193" y="67258"/>
                  </a:cubicBezTo>
                  <a:cubicBezTo>
                    <a:pt x="102387" y="61020"/>
                    <a:pt x="89354" y="52627"/>
                    <a:pt x="89354" y="52627"/>
                  </a:cubicBezTo>
                  <a:cubicBezTo>
                    <a:pt x="89354" y="52627"/>
                    <a:pt x="85009" y="48317"/>
                    <a:pt x="85009" y="42079"/>
                  </a:cubicBezTo>
                  <a:cubicBezTo>
                    <a:pt x="82896" y="35727"/>
                    <a:pt x="85009" y="18941"/>
                    <a:pt x="85009" y="18941"/>
                  </a:cubicBezTo>
                  <a:cubicBezTo>
                    <a:pt x="85009" y="18941"/>
                    <a:pt x="76320" y="23137"/>
                    <a:pt x="71859" y="23137"/>
                  </a:cubicBezTo>
                  <a:cubicBezTo>
                    <a:pt x="69745" y="23137"/>
                    <a:pt x="61056" y="14744"/>
                    <a:pt x="58825" y="12589"/>
                  </a:cubicBezTo>
                  <a:cubicBezTo>
                    <a:pt x="58825" y="10548"/>
                    <a:pt x="56712" y="2155"/>
                    <a:pt x="54481" y="0"/>
                  </a:cubicBezTo>
                  <a:cubicBezTo>
                    <a:pt x="54481" y="0"/>
                    <a:pt x="50136" y="0"/>
                    <a:pt x="45792" y="0"/>
                  </a:cubicBezTo>
                  <a:cubicBezTo>
                    <a:pt x="43561" y="2155"/>
                    <a:pt x="34872" y="10548"/>
                    <a:pt x="34872" y="10548"/>
                  </a:cubicBezTo>
                  <a:cubicBezTo>
                    <a:pt x="34872" y="10548"/>
                    <a:pt x="28297" y="20982"/>
                    <a:pt x="26183" y="23137"/>
                  </a:cubicBezTo>
                  <a:cubicBezTo>
                    <a:pt x="21839" y="25179"/>
                    <a:pt x="17495" y="31531"/>
                    <a:pt x="13150" y="33572"/>
                  </a:cubicBezTo>
                  <a:cubicBezTo>
                    <a:pt x="10919" y="35727"/>
                    <a:pt x="10919" y="37882"/>
                    <a:pt x="6575" y="37882"/>
                  </a:cubicBezTo>
                  <a:cubicBezTo>
                    <a:pt x="0" y="37882"/>
                    <a:pt x="4461" y="39924"/>
                    <a:pt x="8688" y="42079"/>
                  </a:cubicBezTo>
                  <a:cubicBezTo>
                    <a:pt x="13150" y="44234"/>
                    <a:pt x="13150" y="44234"/>
                    <a:pt x="17495" y="44234"/>
                  </a:cubicBezTo>
                  <a:cubicBezTo>
                    <a:pt x="23953" y="44234"/>
                    <a:pt x="26183" y="44234"/>
                    <a:pt x="26183" y="50472"/>
                  </a:cubicBezTo>
                  <a:cubicBezTo>
                    <a:pt x="28297" y="58865"/>
                    <a:pt x="32759" y="61020"/>
                    <a:pt x="36986" y="65217"/>
                  </a:cubicBezTo>
                  <a:cubicBezTo>
                    <a:pt x="41448" y="67258"/>
                    <a:pt x="50136" y="73610"/>
                    <a:pt x="54481" y="77807"/>
                  </a:cubicBezTo>
                  <a:cubicBezTo>
                    <a:pt x="58825" y="84158"/>
                    <a:pt x="78434" y="98903"/>
                    <a:pt x="82896" y="105141"/>
                  </a:cubicBezTo>
                  <a:cubicBezTo>
                    <a:pt x="89354" y="109338"/>
                    <a:pt x="98043" y="117731"/>
                    <a:pt x="102387" y="117731"/>
                  </a:cubicBezTo>
                  <a:cubicBezTo>
                    <a:pt x="104618" y="117731"/>
                    <a:pt x="111193" y="119886"/>
                    <a:pt x="113307" y="117731"/>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11" name="Shape 3311"/>
            <p:cNvSpPr/>
            <p:nvPr/>
          </p:nvSpPr>
          <p:spPr>
            <a:xfrm>
              <a:off x="2125663" y="3251200"/>
              <a:ext cx="547687" cy="561975"/>
            </a:xfrm>
            <a:custGeom>
              <a:avLst/>
              <a:gdLst/>
              <a:ahLst/>
              <a:cxnLst/>
              <a:rect l="0" t="0" r="0" b="0"/>
              <a:pathLst>
                <a:path w="120000" h="120000" extrusionOk="0">
                  <a:moveTo>
                    <a:pt x="59960" y="4310"/>
                  </a:moveTo>
                  <a:lnTo>
                    <a:pt x="59960" y="4310"/>
                  </a:lnTo>
                  <a:cubicBezTo>
                    <a:pt x="59960" y="4310"/>
                    <a:pt x="58540" y="0"/>
                    <a:pt x="59960" y="0"/>
                  </a:cubicBezTo>
                  <a:cubicBezTo>
                    <a:pt x="61380" y="1462"/>
                    <a:pt x="61380" y="0"/>
                    <a:pt x="65798" y="1462"/>
                  </a:cubicBezTo>
                  <a:cubicBezTo>
                    <a:pt x="68717" y="2924"/>
                    <a:pt x="70216" y="5695"/>
                    <a:pt x="71637" y="8620"/>
                  </a:cubicBezTo>
                  <a:cubicBezTo>
                    <a:pt x="73136" y="11468"/>
                    <a:pt x="78974" y="14316"/>
                    <a:pt x="86311" y="12931"/>
                  </a:cubicBezTo>
                  <a:cubicBezTo>
                    <a:pt x="92149" y="11468"/>
                    <a:pt x="105325" y="11468"/>
                    <a:pt x="108244" y="10006"/>
                  </a:cubicBezTo>
                  <a:cubicBezTo>
                    <a:pt x="109664" y="10006"/>
                    <a:pt x="111163" y="12931"/>
                    <a:pt x="112662" y="18627"/>
                  </a:cubicBezTo>
                  <a:cubicBezTo>
                    <a:pt x="115581" y="22860"/>
                    <a:pt x="118500" y="27171"/>
                    <a:pt x="118500" y="30019"/>
                  </a:cubicBezTo>
                  <a:cubicBezTo>
                    <a:pt x="118500" y="32867"/>
                    <a:pt x="119921" y="30019"/>
                    <a:pt x="117080" y="37177"/>
                  </a:cubicBezTo>
                  <a:cubicBezTo>
                    <a:pt x="114082" y="44259"/>
                    <a:pt x="108244" y="55728"/>
                    <a:pt x="105325" y="58576"/>
                  </a:cubicBezTo>
                  <a:cubicBezTo>
                    <a:pt x="103826" y="61423"/>
                    <a:pt x="102406" y="61423"/>
                    <a:pt x="106824" y="70044"/>
                  </a:cubicBezTo>
                  <a:cubicBezTo>
                    <a:pt x="109664" y="79974"/>
                    <a:pt x="111163" y="84284"/>
                    <a:pt x="112662" y="89980"/>
                  </a:cubicBezTo>
                  <a:cubicBezTo>
                    <a:pt x="114082" y="97139"/>
                    <a:pt x="114082" y="101372"/>
                    <a:pt x="114082" y="101372"/>
                  </a:cubicBezTo>
                  <a:cubicBezTo>
                    <a:pt x="114082" y="101372"/>
                    <a:pt x="100907" y="98601"/>
                    <a:pt x="96568" y="98601"/>
                  </a:cubicBezTo>
                  <a:cubicBezTo>
                    <a:pt x="92149" y="98601"/>
                    <a:pt x="83392" y="99987"/>
                    <a:pt x="77554" y="101372"/>
                  </a:cubicBezTo>
                  <a:cubicBezTo>
                    <a:pt x="70216" y="102835"/>
                    <a:pt x="49704" y="108531"/>
                    <a:pt x="45285" y="109993"/>
                  </a:cubicBezTo>
                  <a:cubicBezTo>
                    <a:pt x="42366" y="111379"/>
                    <a:pt x="21854" y="119923"/>
                    <a:pt x="20433" y="119923"/>
                  </a:cubicBezTo>
                  <a:cubicBezTo>
                    <a:pt x="21854" y="108531"/>
                    <a:pt x="21854" y="108531"/>
                    <a:pt x="21854" y="108531"/>
                  </a:cubicBezTo>
                  <a:cubicBezTo>
                    <a:pt x="21854" y="108531"/>
                    <a:pt x="23353" y="104297"/>
                    <a:pt x="23353" y="102835"/>
                  </a:cubicBezTo>
                  <a:cubicBezTo>
                    <a:pt x="23353" y="101372"/>
                    <a:pt x="23353" y="95676"/>
                    <a:pt x="23353" y="94291"/>
                  </a:cubicBezTo>
                  <a:cubicBezTo>
                    <a:pt x="23353" y="94291"/>
                    <a:pt x="23353" y="91366"/>
                    <a:pt x="21854" y="89980"/>
                  </a:cubicBezTo>
                  <a:cubicBezTo>
                    <a:pt x="21854" y="88595"/>
                    <a:pt x="10177" y="79974"/>
                    <a:pt x="8757" y="78588"/>
                  </a:cubicBezTo>
                  <a:cubicBezTo>
                    <a:pt x="7258" y="77126"/>
                    <a:pt x="2840" y="75740"/>
                    <a:pt x="1420" y="72815"/>
                  </a:cubicBezTo>
                  <a:cubicBezTo>
                    <a:pt x="0" y="70044"/>
                    <a:pt x="1420" y="52880"/>
                    <a:pt x="1420" y="52880"/>
                  </a:cubicBezTo>
                  <a:cubicBezTo>
                    <a:pt x="1420" y="52880"/>
                    <a:pt x="7258" y="51417"/>
                    <a:pt x="10177" y="41488"/>
                  </a:cubicBezTo>
                  <a:lnTo>
                    <a:pt x="14595" y="30019"/>
                  </a:lnTo>
                  <a:cubicBezTo>
                    <a:pt x="14595" y="28556"/>
                    <a:pt x="14595" y="24323"/>
                    <a:pt x="13096" y="21475"/>
                  </a:cubicBezTo>
                  <a:cubicBezTo>
                    <a:pt x="13096" y="18627"/>
                    <a:pt x="11676" y="12931"/>
                    <a:pt x="13096" y="11468"/>
                  </a:cubicBezTo>
                  <a:cubicBezTo>
                    <a:pt x="13096" y="10006"/>
                    <a:pt x="10177" y="2924"/>
                    <a:pt x="10177" y="2924"/>
                  </a:cubicBezTo>
                  <a:cubicBezTo>
                    <a:pt x="10177" y="2924"/>
                    <a:pt x="23353" y="0"/>
                    <a:pt x="27771" y="1462"/>
                  </a:cubicBezTo>
                  <a:cubicBezTo>
                    <a:pt x="30690" y="1462"/>
                    <a:pt x="43865" y="4310"/>
                    <a:pt x="48284" y="4310"/>
                  </a:cubicBezTo>
                  <a:cubicBezTo>
                    <a:pt x="52623" y="4310"/>
                    <a:pt x="59960" y="4310"/>
                    <a:pt x="59960" y="431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12" name="Shape 3312"/>
            <p:cNvSpPr/>
            <p:nvPr/>
          </p:nvSpPr>
          <p:spPr>
            <a:xfrm>
              <a:off x="2398713" y="2838450"/>
              <a:ext cx="720724" cy="481013"/>
            </a:xfrm>
            <a:custGeom>
              <a:avLst/>
              <a:gdLst/>
              <a:ahLst/>
              <a:cxnLst/>
              <a:rect l="0" t="0" r="0" b="0"/>
              <a:pathLst>
                <a:path w="120000" h="120000" extrusionOk="0">
                  <a:moveTo>
                    <a:pt x="119940" y="64981"/>
                  </a:moveTo>
                  <a:lnTo>
                    <a:pt x="119940" y="64981"/>
                  </a:lnTo>
                  <a:cubicBezTo>
                    <a:pt x="119940" y="64981"/>
                    <a:pt x="119940" y="79970"/>
                    <a:pt x="116646" y="79970"/>
                  </a:cubicBezTo>
                  <a:cubicBezTo>
                    <a:pt x="112155" y="79970"/>
                    <a:pt x="107724" y="79970"/>
                    <a:pt x="103293" y="81585"/>
                  </a:cubicBezTo>
                  <a:cubicBezTo>
                    <a:pt x="99940" y="83290"/>
                    <a:pt x="97724" y="86611"/>
                    <a:pt x="94431" y="89932"/>
                  </a:cubicBezTo>
                  <a:cubicBezTo>
                    <a:pt x="92215" y="91637"/>
                    <a:pt x="94431" y="94958"/>
                    <a:pt x="86646" y="91637"/>
                  </a:cubicBezTo>
                  <a:cubicBezTo>
                    <a:pt x="78862" y="89932"/>
                    <a:pt x="73293" y="86611"/>
                    <a:pt x="64431" y="86611"/>
                  </a:cubicBezTo>
                  <a:cubicBezTo>
                    <a:pt x="54431" y="86611"/>
                    <a:pt x="45508" y="86611"/>
                    <a:pt x="42215" y="89932"/>
                  </a:cubicBezTo>
                  <a:cubicBezTo>
                    <a:pt x="38862" y="94958"/>
                    <a:pt x="37724" y="98279"/>
                    <a:pt x="37724" y="104921"/>
                  </a:cubicBezTo>
                  <a:cubicBezTo>
                    <a:pt x="37724" y="109857"/>
                    <a:pt x="37724" y="116589"/>
                    <a:pt x="37724" y="116589"/>
                  </a:cubicBezTo>
                  <a:cubicBezTo>
                    <a:pt x="37724" y="116589"/>
                    <a:pt x="36646" y="114884"/>
                    <a:pt x="32215" y="116589"/>
                  </a:cubicBezTo>
                  <a:cubicBezTo>
                    <a:pt x="28862" y="116589"/>
                    <a:pt x="23293" y="116589"/>
                    <a:pt x="21137" y="118294"/>
                  </a:cubicBezTo>
                  <a:cubicBezTo>
                    <a:pt x="20000" y="118294"/>
                    <a:pt x="17784" y="119910"/>
                    <a:pt x="15508" y="118294"/>
                  </a:cubicBezTo>
                  <a:cubicBezTo>
                    <a:pt x="13353" y="118294"/>
                    <a:pt x="11077" y="114884"/>
                    <a:pt x="8862" y="111563"/>
                  </a:cubicBezTo>
                  <a:cubicBezTo>
                    <a:pt x="6646" y="108242"/>
                    <a:pt x="4431" y="101600"/>
                    <a:pt x="0" y="103216"/>
                  </a:cubicBezTo>
                  <a:cubicBezTo>
                    <a:pt x="0" y="103216"/>
                    <a:pt x="3353" y="81585"/>
                    <a:pt x="10000" y="66596"/>
                  </a:cubicBezTo>
                  <a:cubicBezTo>
                    <a:pt x="15508" y="51697"/>
                    <a:pt x="16646" y="48287"/>
                    <a:pt x="24431" y="43261"/>
                  </a:cubicBezTo>
                  <a:cubicBezTo>
                    <a:pt x="32215" y="38324"/>
                    <a:pt x="30000" y="40029"/>
                    <a:pt x="32215" y="33298"/>
                  </a:cubicBezTo>
                  <a:cubicBezTo>
                    <a:pt x="32215" y="33298"/>
                    <a:pt x="33293" y="28362"/>
                    <a:pt x="44431" y="18399"/>
                  </a:cubicBezTo>
                  <a:cubicBezTo>
                    <a:pt x="44431" y="18399"/>
                    <a:pt x="51077" y="11667"/>
                    <a:pt x="53293" y="9962"/>
                  </a:cubicBezTo>
                  <a:cubicBezTo>
                    <a:pt x="55508" y="8347"/>
                    <a:pt x="70000" y="1705"/>
                    <a:pt x="71077" y="1705"/>
                  </a:cubicBezTo>
                  <a:cubicBezTo>
                    <a:pt x="72215" y="0"/>
                    <a:pt x="80000" y="1705"/>
                    <a:pt x="82155" y="1705"/>
                  </a:cubicBezTo>
                  <a:cubicBezTo>
                    <a:pt x="83293" y="3320"/>
                    <a:pt x="84431" y="5026"/>
                    <a:pt x="84431" y="5026"/>
                  </a:cubicBezTo>
                  <a:cubicBezTo>
                    <a:pt x="84431" y="5026"/>
                    <a:pt x="82155" y="5026"/>
                    <a:pt x="85508" y="13373"/>
                  </a:cubicBezTo>
                  <a:cubicBezTo>
                    <a:pt x="87784" y="21630"/>
                    <a:pt x="92215" y="31682"/>
                    <a:pt x="93293" y="33298"/>
                  </a:cubicBezTo>
                  <a:cubicBezTo>
                    <a:pt x="95508" y="33298"/>
                    <a:pt x="96646" y="38324"/>
                    <a:pt x="97724" y="41645"/>
                  </a:cubicBezTo>
                  <a:cubicBezTo>
                    <a:pt x="98862" y="44966"/>
                    <a:pt x="103293" y="49992"/>
                    <a:pt x="107724" y="53313"/>
                  </a:cubicBezTo>
                  <a:cubicBezTo>
                    <a:pt x="112155" y="54928"/>
                    <a:pt x="119940" y="63275"/>
                    <a:pt x="119940" y="64981"/>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13" name="Shape 3313"/>
            <p:cNvSpPr/>
            <p:nvPr/>
          </p:nvSpPr>
          <p:spPr>
            <a:xfrm>
              <a:off x="2919413" y="3198813"/>
              <a:ext cx="106362" cy="460374"/>
            </a:xfrm>
            <a:custGeom>
              <a:avLst/>
              <a:gdLst/>
              <a:ahLst/>
              <a:cxnLst/>
              <a:rect l="0" t="0" r="0" b="0"/>
              <a:pathLst>
                <a:path w="120000" h="120000" extrusionOk="0">
                  <a:moveTo>
                    <a:pt x="119595" y="114660"/>
                  </a:moveTo>
                  <a:lnTo>
                    <a:pt x="119595" y="114660"/>
                  </a:lnTo>
                  <a:cubicBezTo>
                    <a:pt x="119595" y="114660"/>
                    <a:pt x="67474" y="118126"/>
                    <a:pt x="44848" y="119906"/>
                  </a:cubicBezTo>
                  <a:cubicBezTo>
                    <a:pt x="44848" y="119906"/>
                    <a:pt x="22222" y="111194"/>
                    <a:pt x="22222" y="104262"/>
                  </a:cubicBezTo>
                  <a:cubicBezTo>
                    <a:pt x="29898" y="95550"/>
                    <a:pt x="29898" y="85152"/>
                    <a:pt x="29898" y="78220"/>
                  </a:cubicBezTo>
                  <a:cubicBezTo>
                    <a:pt x="29898" y="72974"/>
                    <a:pt x="29898" y="67728"/>
                    <a:pt x="29898" y="59110"/>
                  </a:cubicBezTo>
                  <a:cubicBezTo>
                    <a:pt x="29898" y="50398"/>
                    <a:pt x="14949" y="40000"/>
                    <a:pt x="7676" y="32974"/>
                  </a:cubicBezTo>
                  <a:cubicBezTo>
                    <a:pt x="7676" y="24355"/>
                    <a:pt x="0" y="10398"/>
                    <a:pt x="0" y="8711"/>
                  </a:cubicBezTo>
                  <a:cubicBezTo>
                    <a:pt x="0" y="5245"/>
                    <a:pt x="7676" y="1779"/>
                    <a:pt x="7676" y="1779"/>
                  </a:cubicBezTo>
                  <a:cubicBezTo>
                    <a:pt x="7676" y="1779"/>
                    <a:pt x="22222" y="3466"/>
                    <a:pt x="29898" y="3466"/>
                  </a:cubicBezTo>
                  <a:cubicBezTo>
                    <a:pt x="37575" y="3466"/>
                    <a:pt x="37575" y="3466"/>
                    <a:pt x="37575" y="3466"/>
                  </a:cubicBezTo>
                  <a:cubicBezTo>
                    <a:pt x="44848" y="0"/>
                    <a:pt x="44848" y="0"/>
                    <a:pt x="44848" y="0"/>
                  </a:cubicBezTo>
                  <a:cubicBezTo>
                    <a:pt x="52525" y="0"/>
                    <a:pt x="52525" y="0"/>
                    <a:pt x="52525" y="0"/>
                  </a:cubicBezTo>
                  <a:cubicBezTo>
                    <a:pt x="52525" y="0"/>
                    <a:pt x="82424" y="6932"/>
                    <a:pt x="82424" y="8711"/>
                  </a:cubicBezTo>
                  <a:cubicBezTo>
                    <a:pt x="82424" y="12177"/>
                    <a:pt x="82424" y="19110"/>
                    <a:pt x="89696" y="20796"/>
                  </a:cubicBezTo>
                  <a:cubicBezTo>
                    <a:pt x="97373" y="22576"/>
                    <a:pt x="112323" y="27822"/>
                    <a:pt x="112323" y="34754"/>
                  </a:cubicBezTo>
                  <a:cubicBezTo>
                    <a:pt x="112323" y="43466"/>
                    <a:pt x="112323" y="45152"/>
                    <a:pt x="105050" y="59110"/>
                  </a:cubicBezTo>
                  <a:cubicBezTo>
                    <a:pt x="105050" y="71288"/>
                    <a:pt x="119595" y="79906"/>
                    <a:pt x="112323" y="88618"/>
                  </a:cubicBezTo>
                  <a:cubicBezTo>
                    <a:pt x="112323" y="95550"/>
                    <a:pt x="119595" y="114660"/>
                    <a:pt x="119595" y="11466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14" name="Shape 3314"/>
            <p:cNvSpPr/>
            <p:nvPr/>
          </p:nvSpPr>
          <p:spPr>
            <a:xfrm>
              <a:off x="2967038" y="3071813"/>
              <a:ext cx="260350" cy="568324"/>
            </a:xfrm>
            <a:custGeom>
              <a:avLst/>
              <a:gdLst/>
              <a:ahLst/>
              <a:cxnLst/>
              <a:rect l="0" t="0" r="0" b="0"/>
              <a:pathLst>
                <a:path w="120000" h="120000" extrusionOk="0">
                  <a:moveTo>
                    <a:pt x="70607" y="117108"/>
                  </a:moveTo>
                  <a:lnTo>
                    <a:pt x="70607" y="117108"/>
                  </a:lnTo>
                  <a:cubicBezTo>
                    <a:pt x="27513" y="119923"/>
                    <a:pt x="27513" y="119923"/>
                    <a:pt x="27513" y="119923"/>
                  </a:cubicBezTo>
                  <a:cubicBezTo>
                    <a:pt x="24530" y="108662"/>
                    <a:pt x="24530" y="108662"/>
                    <a:pt x="24530" y="108662"/>
                  </a:cubicBezTo>
                  <a:cubicBezTo>
                    <a:pt x="24530" y="88877"/>
                    <a:pt x="24530" y="88877"/>
                    <a:pt x="24530" y="88877"/>
                  </a:cubicBezTo>
                  <a:cubicBezTo>
                    <a:pt x="21546" y="79061"/>
                    <a:pt x="21546" y="79061"/>
                    <a:pt x="21546" y="79061"/>
                  </a:cubicBezTo>
                  <a:cubicBezTo>
                    <a:pt x="24530" y="66277"/>
                    <a:pt x="24530" y="66277"/>
                    <a:pt x="24530" y="66277"/>
                  </a:cubicBezTo>
                  <a:cubicBezTo>
                    <a:pt x="24530" y="66277"/>
                    <a:pt x="27513" y="52200"/>
                    <a:pt x="24530" y="50830"/>
                  </a:cubicBezTo>
                  <a:cubicBezTo>
                    <a:pt x="21546" y="49384"/>
                    <a:pt x="21546" y="46569"/>
                    <a:pt x="15248" y="43677"/>
                  </a:cubicBezTo>
                  <a:cubicBezTo>
                    <a:pt x="9116" y="39492"/>
                    <a:pt x="12265" y="35231"/>
                    <a:pt x="12265" y="35231"/>
                  </a:cubicBezTo>
                  <a:cubicBezTo>
                    <a:pt x="12265" y="35231"/>
                    <a:pt x="9116" y="29600"/>
                    <a:pt x="0" y="26785"/>
                  </a:cubicBezTo>
                  <a:cubicBezTo>
                    <a:pt x="0" y="26785"/>
                    <a:pt x="15248" y="19708"/>
                    <a:pt x="24530" y="19708"/>
                  </a:cubicBezTo>
                  <a:cubicBezTo>
                    <a:pt x="36795" y="18338"/>
                    <a:pt x="55359" y="19708"/>
                    <a:pt x="61491" y="18338"/>
                  </a:cubicBezTo>
                  <a:cubicBezTo>
                    <a:pt x="64475" y="18338"/>
                    <a:pt x="67624" y="15447"/>
                    <a:pt x="67624" y="12707"/>
                  </a:cubicBezTo>
                  <a:cubicBezTo>
                    <a:pt x="67624" y="9816"/>
                    <a:pt x="70607" y="5630"/>
                    <a:pt x="70607" y="5630"/>
                  </a:cubicBezTo>
                  <a:cubicBezTo>
                    <a:pt x="70607" y="5630"/>
                    <a:pt x="76740" y="0"/>
                    <a:pt x="89005" y="4185"/>
                  </a:cubicBezTo>
                  <a:cubicBezTo>
                    <a:pt x="101436" y="7000"/>
                    <a:pt x="104585" y="14077"/>
                    <a:pt x="107569" y="18338"/>
                  </a:cubicBezTo>
                  <a:cubicBezTo>
                    <a:pt x="107569" y="22599"/>
                    <a:pt x="107569" y="22599"/>
                    <a:pt x="107569" y="22599"/>
                  </a:cubicBezTo>
                  <a:cubicBezTo>
                    <a:pt x="107569" y="22599"/>
                    <a:pt x="119834" y="25339"/>
                    <a:pt x="113701" y="35231"/>
                  </a:cubicBezTo>
                  <a:cubicBezTo>
                    <a:pt x="107569" y="45123"/>
                    <a:pt x="92154" y="53570"/>
                    <a:pt x="86022" y="62092"/>
                  </a:cubicBezTo>
                  <a:cubicBezTo>
                    <a:pt x="79889" y="71908"/>
                    <a:pt x="73756" y="73354"/>
                    <a:pt x="70607" y="84692"/>
                  </a:cubicBezTo>
                  <a:cubicBezTo>
                    <a:pt x="67624" y="95954"/>
                    <a:pt x="67624" y="112923"/>
                    <a:pt x="70607" y="117108"/>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15" name="Shape 3315"/>
            <p:cNvSpPr/>
            <p:nvPr/>
          </p:nvSpPr>
          <p:spPr>
            <a:xfrm>
              <a:off x="2592388" y="3178175"/>
              <a:ext cx="368299" cy="581024"/>
            </a:xfrm>
            <a:custGeom>
              <a:avLst/>
              <a:gdLst/>
              <a:ahLst/>
              <a:cxnLst/>
              <a:rect l="0" t="0" r="0" b="0"/>
              <a:pathLst>
                <a:path w="120000" h="120000" extrusionOk="0">
                  <a:moveTo>
                    <a:pt x="119882" y="99256"/>
                  </a:moveTo>
                  <a:lnTo>
                    <a:pt x="119882" y="99256"/>
                  </a:lnTo>
                  <a:cubicBezTo>
                    <a:pt x="119882" y="99256"/>
                    <a:pt x="115533" y="99256"/>
                    <a:pt x="98021" y="104758"/>
                  </a:cubicBezTo>
                  <a:cubicBezTo>
                    <a:pt x="78511" y="110334"/>
                    <a:pt x="71929" y="110334"/>
                    <a:pt x="65465" y="114423"/>
                  </a:cubicBezTo>
                  <a:cubicBezTo>
                    <a:pt x="56650" y="118587"/>
                    <a:pt x="52301" y="119925"/>
                    <a:pt x="41371" y="118587"/>
                  </a:cubicBezTo>
                  <a:cubicBezTo>
                    <a:pt x="32673" y="117174"/>
                    <a:pt x="17394" y="113011"/>
                    <a:pt x="17394" y="113011"/>
                  </a:cubicBezTo>
                  <a:cubicBezTo>
                    <a:pt x="17394" y="113011"/>
                    <a:pt x="17394" y="104758"/>
                    <a:pt x="13046" y="99256"/>
                  </a:cubicBezTo>
                  <a:cubicBezTo>
                    <a:pt x="10812" y="93754"/>
                    <a:pt x="2115" y="79925"/>
                    <a:pt x="2115" y="79925"/>
                  </a:cubicBezTo>
                  <a:cubicBezTo>
                    <a:pt x="2115" y="79925"/>
                    <a:pt x="0" y="75762"/>
                    <a:pt x="4348" y="73085"/>
                  </a:cubicBezTo>
                  <a:cubicBezTo>
                    <a:pt x="8697" y="68921"/>
                    <a:pt x="21860" y="51003"/>
                    <a:pt x="21860" y="51003"/>
                  </a:cubicBezTo>
                  <a:cubicBezTo>
                    <a:pt x="21860" y="51003"/>
                    <a:pt x="26092" y="45501"/>
                    <a:pt x="21860" y="41338"/>
                  </a:cubicBezTo>
                  <a:cubicBezTo>
                    <a:pt x="19627" y="37174"/>
                    <a:pt x="10812" y="26171"/>
                    <a:pt x="10812" y="26171"/>
                  </a:cubicBezTo>
                  <a:cubicBezTo>
                    <a:pt x="10812" y="26171"/>
                    <a:pt x="8697" y="13754"/>
                    <a:pt x="13046" y="9591"/>
                  </a:cubicBezTo>
                  <a:cubicBezTo>
                    <a:pt x="17394" y="6840"/>
                    <a:pt x="21860" y="1338"/>
                    <a:pt x="37022" y="1338"/>
                  </a:cubicBezTo>
                  <a:cubicBezTo>
                    <a:pt x="52301" y="1338"/>
                    <a:pt x="69696" y="0"/>
                    <a:pt x="80626" y="2676"/>
                  </a:cubicBezTo>
                  <a:cubicBezTo>
                    <a:pt x="91557" y="4089"/>
                    <a:pt x="102487" y="5501"/>
                    <a:pt x="106836" y="5501"/>
                  </a:cubicBezTo>
                  <a:cubicBezTo>
                    <a:pt x="106836" y="5501"/>
                    <a:pt x="109069" y="4089"/>
                    <a:pt x="109069" y="5501"/>
                  </a:cubicBezTo>
                  <a:cubicBezTo>
                    <a:pt x="109069" y="8252"/>
                    <a:pt x="109069" y="26171"/>
                    <a:pt x="109069" y="30260"/>
                  </a:cubicBezTo>
                  <a:cubicBezTo>
                    <a:pt x="111185" y="34423"/>
                    <a:pt x="115533" y="46840"/>
                    <a:pt x="115533" y="49591"/>
                  </a:cubicBezTo>
                  <a:cubicBezTo>
                    <a:pt x="115533" y="52342"/>
                    <a:pt x="115533" y="75762"/>
                    <a:pt x="115533" y="81338"/>
                  </a:cubicBezTo>
                  <a:cubicBezTo>
                    <a:pt x="113300" y="86840"/>
                    <a:pt x="113300" y="92342"/>
                    <a:pt x="119882" y="99256"/>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16" name="Shape 3316"/>
            <p:cNvSpPr/>
            <p:nvPr/>
          </p:nvSpPr>
          <p:spPr>
            <a:xfrm>
              <a:off x="2898775" y="2049463"/>
              <a:ext cx="1355724" cy="1062037"/>
            </a:xfrm>
            <a:custGeom>
              <a:avLst/>
              <a:gdLst/>
              <a:ahLst/>
              <a:cxnLst/>
              <a:rect l="0" t="0" r="0" b="0"/>
              <a:pathLst>
                <a:path w="120000" h="120000" extrusionOk="0">
                  <a:moveTo>
                    <a:pt x="113469" y="8295"/>
                  </a:moveTo>
                  <a:lnTo>
                    <a:pt x="113469" y="8295"/>
                  </a:lnTo>
                  <a:cubicBezTo>
                    <a:pt x="113469" y="8295"/>
                    <a:pt x="115221" y="10572"/>
                    <a:pt x="115221" y="15086"/>
                  </a:cubicBezTo>
                  <a:cubicBezTo>
                    <a:pt x="115221" y="19640"/>
                    <a:pt x="114648" y="21917"/>
                    <a:pt x="115826" y="24927"/>
                  </a:cubicBezTo>
                  <a:cubicBezTo>
                    <a:pt x="116432" y="27936"/>
                    <a:pt x="118789" y="28668"/>
                    <a:pt x="119362" y="33181"/>
                  </a:cubicBezTo>
                  <a:cubicBezTo>
                    <a:pt x="119968" y="37736"/>
                    <a:pt x="119362" y="41518"/>
                    <a:pt x="118184" y="46804"/>
                  </a:cubicBezTo>
                  <a:cubicBezTo>
                    <a:pt x="117578" y="51318"/>
                    <a:pt x="119362" y="61118"/>
                    <a:pt x="118184" y="64900"/>
                  </a:cubicBezTo>
                  <a:cubicBezTo>
                    <a:pt x="117005" y="68641"/>
                    <a:pt x="113469" y="74700"/>
                    <a:pt x="109328" y="78441"/>
                  </a:cubicBezTo>
                  <a:cubicBezTo>
                    <a:pt x="105760" y="82995"/>
                    <a:pt x="103403" y="90518"/>
                    <a:pt x="103403" y="92063"/>
                  </a:cubicBezTo>
                  <a:cubicBezTo>
                    <a:pt x="103403" y="93527"/>
                    <a:pt x="98083" y="104872"/>
                    <a:pt x="95152" y="106377"/>
                  </a:cubicBezTo>
                  <a:cubicBezTo>
                    <a:pt x="92795" y="107882"/>
                    <a:pt x="91011" y="108614"/>
                    <a:pt x="87475" y="107882"/>
                  </a:cubicBezTo>
                  <a:cubicBezTo>
                    <a:pt x="83907" y="107882"/>
                    <a:pt x="79766" y="104100"/>
                    <a:pt x="76230" y="107882"/>
                  </a:cubicBezTo>
                  <a:cubicBezTo>
                    <a:pt x="72694" y="111663"/>
                    <a:pt x="75657" y="115445"/>
                    <a:pt x="70305" y="113168"/>
                  </a:cubicBezTo>
                  <a:cubicBezTo>
                    <a:pt x="64411" y="110891"/>
                    <a:pt x="57913" y="104872"/>
                    <a:pt x="51414" y="107150"/>
                  </a:cubicBezTo>
                  <a:cubicBezTo>
                    <a:pt x="44916" y="108614"/>
                    <a:pt x="45521" y="101863"/>
                    <a:pt x="40201" y="102595"/>
                  </a:cubicBezTo>
                  <a:cubicBezTo>
                    <a:pt x="34276" y="104100"/>
                    <a:pt x="34850" y="105604"/>
                    <a:pt x="30740" y="110159"/>
                  </a:cubicBezTo>
                  <a:cubicBezTo>
                    <a:pt x="26599" y="115445"/>
                    <a:pt x="25420" y="119959"/>
                    <a:pt x="25420" y="119959"/>
                  </a:cubicBezTo>
                  <a:cubicBezTo>
                    <a:pt x="25420" y="119959"/>
                    <a:pt x="23031" y="116950"/>
                    <a:pt x="21884" y="116950"/>
                  </a:cubicBezTo>
                  <a:cubicBezTo>
                    <a:pt x="20100" y="116950"/>
                    <a:pt x="19495" y="118454"/>
                    <a:pt x="19495" y="118454"/>
                  </a:cubicBezTo>
                  <a:cubicBezTo>
                    <a:pt x="19495" y="118454"/>
                    <a:pt x="17138" y="114672"/>
                    <a:pt x="14780" y="113900"/>
                  </a:cubicBezTo>
                  <a:cubicBezTo>
                    <a:pt x="12997" y="113168"/>
                    <a:pt x="10639" y="111663"/>
                    <a:pt x="8855" y="109386"/>
                  </a:cubicBezTo>
                  <a:cubicBezTo>
                    <a:pt x="7677" y="107882"/>
                    <a:pt x="7103" y="104872"/>
                    <a:pt x="6498" y="104100"/>
                  </a:cubicBezTo>
                  <a:cubicBezTo>
                    <a:pt x="5319" y="104100"/>
                    <a:pt x="4141" y="102595"/>
                    <a:pt x="2962" y="100359"/>
                  </a:cubicBezTo>
                  <a:cubicBezTo>
                    <a:pt x="1783" y="98082"/>
                    <a:pt x="0" y="92063"/>
                    <a:pt x="0" y="92063"/>
                  </a:cubicBezTo>
                  <a:cubicBezTo>
                    <a:pt x="0" y="92063"/>
                    <a:pt x="605" y="90518"/>
                    <a:pt x="1178" y="90518"/>
                  </a:cubicBezTo>
                  <a:cubicBezTo>
                    <a:pt x="2389" y="90518"/>
                    <a:pt x="8282" y="87509"/>
                    <a:pt x="9461" y="86777"/>
                  </a:cubicBezTo>
                  <a:cubicBezTo>
                    <a:pt x="10639" y="85272"/>
                    <a:pt x="14207" y="86004"/>
                    <a:pt x="18316" y="85272"/>
                  </a:cubicBezTo>
                  <a:cubicBezTo>
                    <a:pt x="21884" y="84500"/>
                    <a:pt x="26026" y="84500"/>
                    <a:pt x="26026" y="84500"/>
                  </a:cubicBezTo>
                  <a:cubicBezTo>
                    <a:pt x="26026" y="84500"/>
                    <a:pt x="27778" y="85272"/>
                    <a:pt x="28383" y="80718"/>
                  </a:cubicBezTo>
                  <a:cubicBezTo>
                    <a:pt x="28383" y="80718"/>
                    <a:pt x="30135" y="71690"/>
                    <a:pt x="30740" y="69413"/>
                  </a:cubicBezTo>
                  <a:cubicBezTo>
                    <a:pt x="31314" y="67909"/>
                    <a:pt x="31919" y="58841"/>
                    <a:pt x="31919" y="58841"/>
                  </a:cubicBezTo>
                  <a:cubicBezTo>
                    <a:pt x="32492" y="47536"/>
                    <a:pt x="32492" y="47536"/>
                    <a:pt x="32492" y="47536"/>
                  </a:cubicBezTo>
                  <a:cubicBezTo>
                    <a:pt x="41380" y="44527"/>
                    <a:pt x="41380" y="44527"/>
                    <a:pt x="41380" y="44527"/>
                  </a:cubicBezTo>
                  <a:cubicBezTo>
                    <a:pt x="88048" y="0"/>
                    <a:pt x="88048" y="0"/>
                    <a:pt x="88048" y="0"/>
                  </a:cubicBezTo>
                  <a:cubicBezTo>
                    <a:pt x="88048" y="0"/>
                    <a:pt x="90406" y="772"/>
                    <a:pt x="92795" y="772"/>
                  </a:cubicBezTo>
                  <a:cubicBezTo>
                    <a:pt x="95152" y="0"/>
                    <a:pt x="99293" y="772"/>
                    <a:pt x="100472" y="1545"/>
                  </a:cubicBezTo>
                  <a:cubicBezTo>
                    <a:pt x="101651" y="2277"/>
                    <a:pt x="103403" y="5286"/>
                    <a:pt x="104613" y="8295"/>
                  </a:cubicBezTo>
                  <a:cubicBezTo>
                    <a:pt x="106365" y="12077"/>
                    <a:pt x="109328" y="10572"/>
                    <a:pt x="113469" y="8295"/>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17" name="Shape 3317"/>
            <p:cNvSpPr/>
            <p:nvPr/>
          </p:nvSpPr>
          <p:spPr>
            <a:xfrm>
              <a:off x="4068762" y="2070100"/>
              <a:ext cx="881062" cy="1430338"/>
            </a:xfrm>
            <a:custGeom>
              <a:avLst/>
              <a:gdLst/>
              <a:ahLst/>
              <a:cxnLst/>
              <a:rect l="0" t="0" r="0" b="0"/>
              <a:pathLst>
                <a:path w="120000" h="120000" extrusionOk="0">
                  <a:moveTo>
                    <a:pt x="119069" y="26894"/>
                  </a:moveTo>
                  <a:lnTo>
                    <a:pt x="119069" y="26894"/>
                  </a:lnTo>
                  <a:cubicBezTo>
                    <a:pt x="119951" y="58292"/>
                    <a:pt x="119951" y="58292"/>
                    <a:pt x="119951" y="58292"/>
                  </a:cubicBezTo>
                  <a:cubicBezTo>
                    <a:pt x="119951" y="58292"/>
                    <a:pt x="113630" y="58866"/>
                    <a:pt x="109955" y="63339"/>
                  </a:cubicBezTo>
                  <a:cubicBezTo>
                    <a:pt x="106329" y="67267"/>
                    <a:pt x="102703" y="70652"/>
                    <a:pt x="103585" y="74550"/>
                  </a:cubicBezTo>
                  <a:cubicBezTo>
                    <a:pt x="104516" y="77935"/>
                    <a:pt x="102703" y="79597"/>
                    <a:pt x="106329" y="84099"/>
                  </a:cubicBezTo>
                  <a:cubicBezTo>
                    <a:pt x="109955" y="88572"/>
                    <a:pt x="113630" y="91926"/>
                    <a:pt x="109955" y="93074"/>
                  </a:cubicBezTo>
                  <a:cubicBezTo>
                    <a:pt x="106329" y="94736"/>
                    <a:pt x="101772" y="92500"/>
                    <a:pt x="99077" y="94162"/>
                  </a:cubicBezTo>
                  <a:cubicBezTo>
                    <a:pt x="96333" y="96429"/>
                    <a:pt x="91776" y="102019"/>
                    <a:pt x="84524" y="105373"/>
                  </a:cubicBezTo>
                  <a:cubicBezTo>
                    <a:pt x="77272" y="108758"/>
                    <a:pt x="72666" y="109876"/>
                    <a:pt x="68158" y="109876"/>
                  </a:cubicBezTo>
                  <a:cubicBezTo>
                    <a:pt x="64532" y="110420"/>
                    <a:pt x="63601" y="109876"/>
                    <a:pt x="62719" y="111568"/>
                  </a:cubicBezTo>
                  <a:cubicBezTo>
                    <a:pt x="61788" y="113805"/>
                    <a:pt x="54487" y="116041"/>
                    <a:pt x="49097" y="117159"/>
                  </a:cubicBezTo>
                  <a:cubicBezTo>
                    <a:pt x="42727" y="118851"/>
                    <a:pt x="26410" y="119969"/>
                    <a:pt x="26410" y="119969"/>
                  </a:cubicBezTo>
                  <a:cubicBezTo>
                    <a:pt x="26410" y="119969"/>
                    <a:pt x="23666" y="116585"/>
                    <a:pt x="22735" y="114923"/>
                  </a:cubicBezTo>
                  <a:cubicBezTo>
                    <a:pt x="21804" y="113805"/>
                    <a:pt x="20922" y="110994"/>
                    <a:pt x="17296" y="109876"/>
                  </a:cubicBezTo>
                  <a:cubicBezTo>
                    <a:pt x="12739" y="108758"/>
                    <a:pt x="7300" y="107640"/>
                    <a:pt x="6369" y="106522"/>
                  </a:cubicBezTo>
                  <a:cubicBezTo>
                    <a:pt x="4556" y="105373"/>
                    <a:pt x="2743" y="102593"/>
                    <a:pt x="9995" y="101445"/>
                  </a:cubicBezTo>
                  <a:cubicBezTo>
                    <a:pt x="18178" y="100357"/>
                    <a:pt x="21804" y="96429"/>
                    <a:pt x="20040" y="93618"/>
                  </a:cubicBezTo>
                  <a:cubicBezTo>
                    <a:pt x="18178" y="90808"/>
                    <a:pt x="16365" y="88572"/>
                    <a:pt x="17296" y="87454"/>
                  </a:cubicBezTo>
                  <a:cubicBezTo>
                    <a:pt x="18178" y="86879"/>
                    <a:pt x="21804" y="84643"/>
                    <a:pt x="17296" y="82951"/>
                  </a:cubicBezTo>
                  <a:cubicBezTo>
                    <a:pt x="13670" y="81863"/>
                    <a:pt x="10926" y="80171"/>
                    <a:pt x="8231" y="77360"/>
                  </a:cubicBezTo>
                  <a:cubicBezTo>
                    <a:pt x="6369" y="74550"/>
                    <a:pt x="0" y="66723"/>
                    <a:pt x="0" y="66723"/>
                  </a:cubicBezTo>
                  <a:cubicBezTo>
                    <a:pt x="0" y="66723"/>
                    <a:pt x="2743" y="61677"/>
                    <a:pt x="4556" y="59984"/>
                  </a:cubicBezTo>
                  <a:cubicBezTo>
                    <a:pt x="6369" y="58866"/>
                    <a:pt x="9113" y="56056"/>
                    <a:pt x="13670" y="54364"/>
                  </a:cubicBezTo>
                  <a:cubicBezTo>
                    <a:pt x="17296" y="52702"/>
                    <a:pt x="21804" y="48229"/>
                    <a:pt x="22735" y="46537"/>
                  </a:cubicBezTo>
                  <a:cubicBezTo>
                    <a:pt x="23666" y="44845"/>
                    <a:pt x="22735" y="36444"/>
                    <a:pt x="22735" y="36444"/>
                  </a:cubicBezTo>
                  <a:cubicBezTo>
                    <a:pt x="22735" y="36444"/>
                    <a:pt x="23666" y="30279"/>
                    <a:pt x="24548" y="29705"/>
                  </a:cubicBezTo>
                  <a:cubicBezTo>
                    <a:pt x="24548" y="29161"/>
                    <a:pt x="25479" y="22966"/>
                    <a:pt x="22735" y="20186"/>
                  </a:cubicBezTo>
                  <a:cubicBezTo>
                    <a:pt x="20040" y="17375"/>
                    <a:pt x="18178" y="16832"/>
                    <a:pt x="17296" y="14595"/>
                  </a:cubicBezTo>
                  <a:cubicBezTo>
                    <a:pt x="17296" y="14595"/>
                    <a:pt x="19109" y="6164"/>
                    <a:pt x="15483" y="4472"/>
                  </a:cubicBezTo>
                  <a:cubicBezTo>
                    <a:pt x="15483" y="4472"/>
                    <a:pt x="22735" y="1118"/>
                    <a:pt x="24548" y="543"/>
                  </a:cubicBezTo>
                  <a:cubicBezTo>
                    <a:pt x="26410" y="543"/>
                    <a:pt x="28174" y="0"/>
                    <a:pt x="31849" y="1118"/>
                  </a:cubicBezTo>
                  <a:cubicBezTo>
                    <a:pt x="34544" y="2236"/>
                    <a:pt x="113630" y="26351"/>
                    <a:pt x="119069" y="26894"/>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18" name="Shape 3318"/>
            <p:cNvSpPr/>
            <p:nvPr/>
          </p:nvSpPr>
          <p:spPr>
            <a:xfrm>
              <a:off x="3113088" y="2957513"/>
              <a:ext cx="1008062" cy="841374"/>
            </a:xfrm>
            <a:custGeom>
              <a:avLst/>
              <a:gdLst/>
              <a:ahLst/>
              <a:cxnLst/>
              <a:rect l="0" t="0" r="0" b="0"/>
              <a:pathLst>
                <a:path w="120000" h="120000" extrusionOk="0">
                  <a:moveTo>
                    <a:pt x="61156" y="114202"/>
                  </a:moveTo>
                  <a:lnTo>
                    <a:pt x="61156" y="114202"/>
                  </a:lnTo>
                  <a:cubicBezTo>
                    <a:pt x="61156" y="114202"/>
                    <a:pt x="61156" y="114202"/>
                    <a:pt x="63554" y="109431"/>
                  </a:cubicBezTo>
                  <a:cubicBezTo>
                    <a:pt x="66723" y="103736"/>
                    <a:pt x="65910" y="101838"/>
                    <a:pt x="66723" y="97067"/>
                  </a:cubicBezTo>
                  <a:cubicBezTo>
                    <a:pt x="68308" y="93270"/>
                    <a:pt x="70706" y="85677"/>
                    <a:pt x="77858" y="86601"/>
                  </a:cubicBezTo>
                  <a:cubicBezTo>
                    <a:pt x="84197" y="86601"/>
                    <a:pt x="89764" y="94245"/>
                    <a:pt x="93747" y="84702"/>
                  </a:cubicBezTo>
                  <a:cubicBezTo>
                    <a:pt x="98501" y="75211"/>
                    <a:pt x="105653" y="58999"/>
                    <a:pt x="106423" y="55203"/>
                  </a:cubicBezTo>
                  <a:cubicBezTo>
                    <a:pt x="108051" y="52330"/>
                    <a:pt x="107237" y="50483"/>
                    <a:pt x="108822" y="48533"/>
                  </a:cubicBezTo>
                  <a:cubicBezTo>
                    <a:pt x="111220" y="45660"/>
                    <a:pt x="114389" y="40940"/>
                    <a:pt x="113576" y="38067"/>
                  </a:cubicBezTo>
                  <a:cubicBezTo>
                    <a:pt x="112805" y="36169"/>
                    <a:pt x="111220" y="35245"/>
                    <a:pt x="113576" y="33296"/>
                  </a:cubicBezTo>
                  <a:cubicBezTo>
                    <a:pt x="115203" y="31449"/>
                    <a:pt x="119957" y="25703"/>
                    <a:pt x="119957" y="22830"/>
                  </a:cubicBezTo>
                  <a:cubicBezTo>
                    <a:pt x="119957" y="20932"/>
                    <a:pt x="119143" y="16212"/>
                    <a:pt x="119143" y="15237"/>
                  </a:cubicBezTo>
                  <a:cubicBezTo>
                    <a:pt x="118372" y="14262"/>
                    <a:pt x="108051" y="0"/>
                    <a:pt x="105653" y="974"/>
                  </a:cubicBezTo>
                  <a:cubicBezTo>
                    <a:pt x="105653" y="974"/>
                    <a:pt x="102483" y="4771"/>
                    <a:pt x="100856" y="5746"/>
                  </a:cubicBezTo>
                  <a:cubicBezTo>
                    <a:pt x="98501" y="5746"/>
                    <a:pt x="93747" y="7592"/>
                    <a:pt x="88993" y="5746"/>
                  </a:cubicBezTo>
                  <a:cubicBezTo>
                    <a:pt x="84967" y="3796"/>
                    <a:pt x="80214" y="4771"/>
                    <a:pt x="80214" y="4771"/>
                  </a:cubicBezTo>
                  <a:cubicBezTo>
                    <a:pt x="80214" y="4771"/>
                    <a:pt x="76274" y="5746"/>
                    <a:pt x="73875" y="12415"/>
                  </a:cubicBezTo>
                  <a:cubicBezTo>
                    <a:pt x="73875" y="12415"/>
                    <a:pt x="73104" y="16212"/>
                    <a:pt x="65910" y="12415"/>
                  </a:cubicBezTo>
                  <a:cubicBezTo>
                    <a:pt x="59571" y="8567"/>
                    <a:pt x="50835" y="4771"/>
                    <a:pt x="48436" y="4771"/>
                  </a:cubicBezTo>
                  <a:cubicBezTo>
                    <a:pt x="45267" y="4771"/>
                    <a:pt x="41327" y="5746"/>
                    <a:pt x="39700" y="5746"/>
                  </a:cubicBezTo>
                  <a:cubicBezTo>
                    <a:pt x="38115" y="5746"/>
                    <a:pt x="34132" y="1898"/>
                    <a:pt x="32548" y="974"/>
                  </a:cubicBezTo>
                  <a:cubicBezTo>
                    <a:pt x="31777" y="0"/>
                    <a:pt x="25438" y="0"/>
                    <a:pt x="23811" y="974"/>
                  </a:cubicBezTo>
                  <a:cubicBezTo>
                    <a:pt x="21413" y="2873"/>
                    <a:pt x="18244" y="6669"/>
                    <a:pt x="17473" y="7592"/>
                  </a:cubicBezTo>
                  <a:cubicBezTo>
                    <a:pt x="15888" y="9542"/>
                    <a:pt x="8736" y="19033"/>
                    <a:pt x="8736" y="21906"/>
                  </a:cubicBezTo>
                  <a:cubicBezTo>
                    <a:pt x="10321" y="31449"/>
                    <a:pt x="10321" y="31449"/>
                    <a:pt x="10321" y="31449"/>
                  </a:cubicBezTo>
                  <a:cubicBezTo>
                    <a:pt x="10321" y="31449"/>
                    <a:pt x="11905" y="33296"/>
                    <a:pt x="11905" y="35245"/>
                  </a:cubicBezTo>
                  <a:cubicBezTo>
                    <a:pt x="11905" y="36169"/>
                    <a:pt x="10321" y="44737"/>
                    <a:pt x="5524" y="54279"/>
                  </a:cubicBezTo>
                  <a:cubicBezTo>
                    <a:pt x="5524" y="54279"/>
                    <a:pt x="3982" y="61872"/>
                    <a:pt x="3169" y="62847"/>
                  </a:cubicBezTo>
                  <a:cubicBezTo>
                    <a:pt x="2355" y="63770"/>
                    <a:pt x="770" y="71363"/>
                    <a:pt x="770" y="73313"/>
                  </a:cubicBezTo>
                  <a:cubicBezTo>
                    <a:pt x="770" y="74236"/>
                    <a:pt x="0" y="93270"/>
                    <a:pt x="770" y="95168"/>
                  </a:cubicBezTo>
                  <a:cubicBezTo>
                    <a:pt x="770" y="95168"/>
                    <a:pt x="7152" y="92347"/>
                    <a:pt x="11905" y="93270"/>
                  </a:cubicBezTo>
                  <a:cubicBezTo>
                    <a:pt x="15888" y="94245"/>
                    <a:pt x="19057" y="94245"/>
                    <a:pt x="20642" y="97067"/>
                  </a:cubicBezTo>
                  <a:cubicBezTo>
                    <a:pt x="23040" y="100914"/>
                    <a:pt x="25438" y="99940"/>
                    <a:pt x="25438" y="102761"/>
                  </a:cubicBezTo>
                  <a:cubicBezTo>
                    <a:pt x="25438" y="105634"/>
                    <a:pt x="25438" y="107584"/>
                    <a:pt x="26980" y="107584"/>
                  </a:cubicBezTo>
                  <a:cubicBezTo>
                    <a:pt x="28608" y="107584"/>
                    <a:pt x="30963" y="106609"/>
                    <a:pt x="30963" y="107584"/>
                  </a:cubicBezTo>
                  <a:cubicBezTo>
                    <a:pt x="31777" y="109431"/>
                    <a:pt x="30963" y="113279"/>
                    <a:pt x="32548" y="114202"/>
                  </a:cubicBezTo>
                  <a:cubicBezTo>
                    <a:pt x="34132" y="116100"/>
                    <a:pt x="35760" y="117999"/>
                    <a:pt x="39700" y="117999"/>
                  </a:cubicBezTo>
                  <a:cubicBezTo>
                    <a:pt x="42869" y="118973"/>
                    <a:pt x="44496" y="119948"/>
                    <a:pt x="45267" y="118973"/>
                  </a:cubicBezTo>
                  <a:cubicBezTo>
                    <a:pt x="46081" y="117075"/>
                    <a:pt x="44496" y="116100"/>
                    <a:pt x="46852" y="117075"/>
                  </a:cubicBezTo>
                  <a:cubicBezTo>
                    <a:pt x="50021" y="117999"/>
                    <a:pt x="53190" y="116100"/>
                    <a:pt x="56402" y="116100"/>
                  </a:cubicBezTo>
                  <a:cubicBezTo>
                    <a:pt x="58758" y="117075"/>
                    <a:pt x="58758" y="117075"/>
                    <a:pt x="61156" y="114202"/>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19" name="Shape 3319"/>
            <p:cNvSpPr/>
            <p:nvPr/>
          </p:nvSpPr>
          <p:spPr>
            <a:xfrm>
              <a:off x="3714750" y="3967162"/>
              <a:ext cx="193675" cy="120649"/>
            </a:xfrm>
            <a:custGeom>
              <a:avLst/>
              <a:gdLst/>
              <a:ahLst/>
              <a:cxnLst/>
              <a:rect l="0" t="0" r="0" b="0"/>
              <a:pathLst>
                <a:path w="120000" h="120000" extrusionOk="0">
                  <a:moveTo>
                    <a:pt x="24935" y="20059"/>
                  </a:moveTo>
                  <a:lnTo>
                    <a:pt x="24935" y="20059"/>
                  </a:lnTo>
                  <a:cubicBezTo>
                    <a:pt x="24935" y="20059"/>
                    <a:pt x="20705" y="53373"/>
                    <a:pt x="12467" y="66626"/>
                  </a:cubicBezTo>
                  <a:cubicBezTo>
                    <a:pt x="8460" y="79880"/>
                    <a:pt x="0" y="79880"/>
                    <a:pt x="0" y="99940"/>
                  </a:cubicBezTo>
                  <a:cubicBezTo>
                    <a:pt x="0" y="112835"/>
                    <a:pt x="4230" y="119641"/>
                    <a:pt x="20705" y="119641"/>
                  </a:cubicBezTo>
                  <a:cubicBezTo>
                    <a:pt x="37179" y="119641"/>
                    <a:pt x="66122" y="112835"/>
                    <a:pt x="78589" y="112835"/>
                  </a:cubicBezTo>
                  <a:cubicBezTo>
                    <a:pt x="91057" y="112835"/>
                    <a:pt x="103302" y="119641"/>
                    <a:pt x="107532" y="106388"/>
                  </a:cubicBezTo>
                  <a:cubicBezTo>
                    <a:pt x="107532" y="86328"/>
                    <a:pt x="103302" y="86328"/>
                    <a:pt x="111539" y="66626"/>
                  </a:cubicBezTo>
                  <a:cubicBezTo>
                    <a:pt x="119777" y="40119"/>
                    <a:pt x="111539" y="26507"/>
                    <a:pt x="99072" y="26507"/>
                  </a:cubicBezTo>
                  <a:cubicBezTo>
                    <a:pt x="86827" y="26507"/>
                    <a:pt x="28942" y="0"/>
                    <a:pt x="24935" y="20059"/>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20" name="Shape 3320"/>
            <p:cNvSpPr/>
            <p:nvPr/>
          </p:nvSpPr>
          <p:spPr>
            <a:xfrm>
              <a:off x="3627437" y="2865438"/>
              <a:ext cx="708024" cy="1149349"/>
            </a:xfrm>
            <a:custGeom>
              <a:avLst/>
              <a:gdLst/>
              <a:ahLst/>
              <a:cxnLst/>
              <a:rect l="0" t="0" r="0" b="0"/>
              <a:pathLst>
                <a:path w="120000" h="120000" extrusionOk="0">
                  <a:moveTo>
                    <a:pt x="107554" y="66261"/>
                  </a:moveTo>
                  <a:lnTo>
                    <a:pt x="107554" y="66261"/>
                  </a:lnTo>
                  <a:cubicBezTo>
                    <a:pt x="107554" y="66261"/>
                    <a:pt x="102979" y="71827"/>
                    <a:pt x="100721" y="74647"/>
                  </a:cubicBezTo>
                  <a:cubicBezTo>
                    <a:pt x="98464" y="77430"/>
                    <a:pt x="90533" y="80890"/>
                    <a:pt x="91692" y="85064"/>
                  </a:cubicBezTo>
                  <a:cubicBezTo>
                    <a:pt x="93950" y="89276"/>
                    <a:pt x="96207" y="88599"/>
                    <a:pt x="98464" y="92773"/>
                  </a:cubicBezTo>
                  <a:cubicBezTo>
                    <a:pt x="99623" y="96947"/>
                    <a:pt x="95048" y="96233"/>
                    <a:pt x="100721" y="99730"/>
                  </a:cubicBezTo>
                  <a:cubicBezTo>
                    <a:pt x="105236" y="102550"/>
                    <a:pt x="110910" y="106010"/>
                    <a:pt x="113167" y="108116"/>
                  </a:cubicBezTo>
                  <a:cubicBezTo>
                    <a:pt x="116583" y="109507"/>
                    <a:pt x="119938" y="112290"/>
                    <a:pt x="115424" y="115788"/>
                  </a:cubicBezTo>
                  <a:cubicBezTo>
                    <a:pt x="112069" y="118570"/>
                    <a:pt x="113167" y="119962"/>
                    <a:pt x="106395" y="119285"/>
                  </a:cubicBezTo>
                  <a:cubicBezTo>
                    <a:pt x="98464" y="119285"/>
                    <a:pt x="53197" y="116502"/>
                    <a:pt x="46426" y="119285"/>
                  </a:cubicBezTo>
                  <a:cubicBezTo>
                    <a:pt x="46426" y="119285"/>
                    <a:pt x="44168" y="117856"/>
                    <a:pt x="39654" y="117856"/>
                  </a:cubicBezTo>
                  <a:cubicBezTo>
                    <a:pt x="33919" y="117856"/>
                    <a:pt x="28307" y="116502"/>
                    <a:pt x="27147" y="116502"/>
                  </a:cubicBezTo>
                  <a:cubicBezTo>
                    <a:pt x="26049" y="116502"/>
                    <a:pt x="21535" y="117179"/>
                    <a:pt x="21535" y="117179"/>
                  </a:cubicBezTo>
                  <a:cubicBezTo>
                    <a:pt x="21535" y="117179"/>
                    <a:pt x="21535" y="115073"/>
                    <a:pt x="21535" y="113682"/>
                  </a:cubicBezTo>
                  <a:cubicBezTo>
                    <a:pt x="21535" y="111613"/>
                    <a:pt x="20376" y="108793"/>
                    <a:pt x="19217" y="107402"/>
                  </a:cubicBezTo>
                  <a:cubicBezTo>
                    <a:pt x="19217" y="106725"/>
                    <a:pt x="19217" y="106725"/>
                    <a:pt x="19217" y="105333"/>
                  </a:cubicBezTo>
                  <a:cubicBezTo>
                    <a:pt x="19217" y="103904"/>
                    <a:pt x="19217" y="102550"/>
                    <a:pt x="17020" y="102550"/>
                  </a:cubicBezTo>
                  <a:cubicBezTo>
                    <a:pt x="14702" y="102550"/>
                    <a:pt x="15861" y="102550"/>
                    <a:pt x="14702" y="101121"/>
                  </a:cubicBezTo>
                  <a:cubicBezTo>
                    <a:pt x="13604" y="99730"/>
                    <a:pt x="13604" y="99730"/>
                    <a:pt x="11286" y="100445"/>
                  </a:cubicBezTo>
                  <a:cubicBezTo>
                    <a:pt x="10188" y="101121"/>
                    <a:pt x="9089" y="101121"/>
                    <a:pt x="6771" y="99730"/>
                  </a:cubicBezTo>
                  <a:cubicBezTo>
                    <a:pt x="5673" y="98339"/>
                    <a:pt x="5673" y="98339"/>
                    <a:pt x="3416" y="96947"/>
                  </a:cubicBezTo>
                  <a:cubicBezTo>
                    <a:pt x="2257" y="95556"/>
                    <a:pt x="0" y="93450"/>
                    <a:pt x="0" y="93450"/>
                  </a:cubicBezTo>
                  <a:cubicBezTo>
                    <a:pt x="0" y="93450"/>
                    <a:pt x="1159" y="92058"/>
                    <a:pt x="2257" y="91382"/>
                  </a:cubicBezTo>
                  <a:cubicBezTo>
                    <a:pt x="3416" y="89952"/>
                    <a:pt x="6771" y="87170"/>
                    <a:pt x="7930" y="85064"/>
                  </a:cubicBezTo>
                  <a:cubicBezTo>
                    <a:pt x="7930" y="82995"/>
                    <a:pt x="7930" y="78107"/>
                    <a:pt x="12445" y="76001"/>
                  </a:cubicBezTo>
                  <a:cubicBezTo>
                    <a:pt x="15861" y="73932"/>
                    <a:pt x="20376" y="71112"/>
                    <a:pt x="28307" y="73218"/>
                  </a:cubicBezTo>
                  <a:cubicBezTo>
                    <a:pt x="36237" y="74647"/>
                    <a:pt x="33919" y="75324"/>
                    <a:pt x="38495" y="75324"/>
                  </a:cubicBezTo>
                  <a:cubicBezTo>
                    <a:pt x="41850" y="75324"/>
                    <a:pt x="44168" y="75324"/>
                    <a:pt x="50940" y="67652"/>
                  </a:cubicBezTo>
                  <a:cubicBezTo>
                    <a:pt x="56553" y="59981"/>
                    <a:pt x="62287" y="53701"/>
                    <a:pt x="62287" y="53701"/>
                  </a:cubicBezTo>
                  <a:cubicBezTo>
                    <a:pt x="62287" y="53701"/>
                    <a:pt x="65643" y="48097"/>
                    <a:pt x="65643" y="47420"/>
                  </a:cubicBezTo>
                  <a:cubicBezTo>
                    <a:pt x="66802" y="46743"/>
                    <a:pt x="66802" y="46029"/>
                    <a:pt x="66802" y="46029"/>
                  </a:cubicBezTo>
                  <a:cubicBezTo>
                    <a:pt x="66802" y="46029"/>
                    <a:pt x="71316" y="42532"/>
                    <a:pt x="73573" y="41140"/>
                  </a:cubicBezTo>
                  <a:cubicBezTo>
                    <a:pt x="74672" y="39749"/>
                    <a:pt x="75831" y="38357"/>
                    <a:pt x="73573" y="35575"/>
                  </a:cubicBezTo>
                  <a:cubicBezTo>
                    <a:pt x="73573" y="35575"/>
                    <a:pt x="73573" y="34146"/>
                    <a:pt x="79186" y="30686"/>
                  </a:cubicBezTo>
                  <a:cubicBezTo>
                    <a:pt x="79186" y="30686"/>
                    <a:pt x="83762" y="27903"/>
                    <a:pt x="83762" y="26474"/>
                  </a:cubicBezTo>
                  <a:cubicBezTo>
                    <a:pt x="84921" y="25797"/>
                    <a:pt x="84921" y="22300"/>
                    <a:pt x="82602" y="20194"/>
                  </a:cubicBezTo>
                  <a:cubicBezTo>
                    <a:pt x="80345" y="18840"/>
                    <a:pt x="72414" y="13951"/>
                    <a:pt x="72414" y="13951"/>
                  </a:cubicBezTo>
                  <a:cubicBezTo>
                    <a:pt x="63385" y="10454"/>
                    <a:pt x="63385" y="10454"/>
                    <a:pt x="63385" y="10454"/>
                  </a:cubicBezTo>
                  <a:cubicBezTo>
                    <a:pt x="63385" y="10454"/>
                    <a:pt x="74672" y="2068"/>
                    <a:pt x="74672" y="0"/>
                  </a:cubicBezTo>
                  <a:cubicBezTo>
                    <a:pt x="74672" y="0"/>
                    <a:pt x="83762" y="12522"/>
                    <a:pt x="86019" y="14628"/>
                  </a:cubicBezTo>
                  <a:cubicBezTo>
                    <a:pt x="88276" y="16020"/>
                    <a:pt x="92791" y="19517"/>
                    <a:pt x="96207" y="20194"/>
                  </a:cubicBezTo>
                  <a:cubicBezTo>
                    <a:pt x="100721" y="21623"/>
                    <a:pt x="99623" y="23691"/>
                    <a:pt x="97305" y="24406"/>
                  </a:cubicBezTo>
                  <a:cubicBezTo>
                    <a:pt x="96207" y="25797"/>
                    <a:pt x="95048" y="26474"/>
                    <a:pt x="96207" y="28580"/>
                  </a:cubicBezTo>
                  <a:cubicBezTo>
                    <a:pt x="96207" y="31363"/>
                    <a:pt x="101820" y="34146"/>
                    <a:pt x="99623" y="36966"/>
                  </a:cubicBezTo>
                  <a:cubicBezTo>
                    <a:pt x="98464" y="39034"/>
                    <a:pt x="96207" y="41140"/>
                    <a:pt x="90533" y="43209"/>
                  </a:cubicBezTo>
                  <a:cubicBezTo>
                    <a:pt x="83762" y="44638"/>
                    <a:pt x="81504" y="44638"/>
                    <a:pt x="81504" y="45314"/>
                  </a:cubicBezTo>
                  <a:cubicBezTo>
                    <a:pt x="80345" y="46743"/>
                    <a:pt x="80345" y="50203"/>
                    <a:pt x="87117" y="51595"/>
                  </a:cubicBezTo>
                  <a:cubicBezTo>
                    <a:pt x="95048" y="52986"/>
                    <a:pt x="99623" y="52986"/>
                    <a:pt x="102979" y="59266"/>
                  </a:cubicBezTo>
                  <a:cubicBezTo>
                    <a:pt x="106395" y="66261"/>
                    <a:pt x="107554" y="66261"/>
                    <a:pt x="107554" y="66261"/>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21" name="Shape 3321"/>
            <p:cNvSpPr/>
            <p:nvPr/>
          </p:nvSpPr>
          <p:spPr>
            <a:xfrm>
              <a:off x="3633787" y="3992562"/>
              <a:ext cx="554037" cy="534987"/>
            </a:xfrm>
            <a:custGeom>
              <a:avLst/>
              <a:gdLst/>
              <a:ahLst/>
              <a:cxnLst/>
              <a:rect l="0" t="0" r="0" b="0"/>
              <a:pathLst>
                <a:path w="120000" h="120000" extrusionOk="0">
                  <a:moveTo>
                    <a:pt x="44805" y="119919"/>
                  </a:moveTo>
                  <a:lnTo>
                    <a:pt x="44805" y="119919"/>
                  </a:lnTo>
                  <a:cubicBezTo>
                    <a:pt x="47688" y="119919"/>
                    <a:pt x="43324" y="112404"/>
                    <a:pt x="51974" y="113858"/>
                  </a:cubicBezTo>
                  <a:cubicBezTo>
                    <a:pt x="60701" y="115393"/>
                    <a:pt x="59220" y="119919"/>
                    <a:pt x="63584" y="118383"/>
                  </a:cubicBezTo>
                  <a:cubicBezTo>
                    <a:pt x="69350" y="115393"/>
                    <a:pt x="67948" y="110949"/>
                    <a:pt x="64987" y="104888"/>
                  </a:cubicBezTo>
                  <a:cubicBezTo>
                    <a:pt x="62103" y="100444"/>
                    <a:pt x="56337" y="98909"/>
                    <a:pt x="62103" y="95919"/>
                  </a:cubicBezTo>
                  <a:cubicBezTo>
                    <a:pt x="67948" y="91393"/>
                    <a:pt x="75116" y="83878"/>
                    <a:pt x="76597" y="82424"/>
                  </a:cubicBezTo>
                  <a:cubicBezTo>
                    <a:pt x="79480" y="80969"/>
                    <a:pt x="78077" y="80969"/>
                    <a:pt x="86727" y="86949"/>
                  </a:cubicBezTo>
                  <a:cubicBezTo>
                    <a:pt x="95376" y="94383"/>
                    <a:pt x="99662" y="98909"/>
                    <a:pt x="105506" y="94383"/>
                  </a:cubicBezTo>
                  <a:cubicBezTo>
                    <a:pt x="111272" y="88404"/>
                    <a:pt x="119922" y="82424"/>
                    <a:pt x="117038" y="73373"/>
                  </a:cubicBezTo>
                  <a:cubicBezTo>
                    <a:pt x="114155" y="64404"/>
                    <a:pt x="115636" y="55434"/>
                    <a:pt x="109792" y="50989"/>
                  </a:cubicBezTo>
                  <a:cubicBezTo>
                    <a:pt x="104025" y="44929"/>
                    <a:pt x="98259" y="40484"/>
                    <a:pt x="104025" y="36040"/>
                  </a:cubicBezTo>
                  <a:cubicBezTo>
                    <a:pt x="108389" y="30060"/>
                    <a:pt x="117038" y="22545"/>
                    <a:pt x="109792" y="18020"/>
                  </a:cubicBezTo>
                  <a:cubicBezTo>
                    <a:pt x="104025" y="13494"/>
                    <a:pt x="96857" y="19474"/>
                    <a:pt x="93896" y="21010"/>
                  </a:cubicBezTo>
                  <a:cubicBezTo>
                    <a:pt x="91012" y="21010"/>
                    <a:pt x="89610" y="22545"/>
                    <a:pt x="86727" y="16565"/>
                  </a:cubicBezTo>
                  <a:cubicBezTo>
                    <a:pt x="83844" y="10505"/>
                    <a:pt x="80883" y="0"/>
                    <a:pt x="80883" y="0"/>
                  </a:cubicBezTo>
                  <a:cubicBezTo>
                    <a:pt x="80883" y="0"/>
                    <a:pt x="59220" y="1535"/>
                    <a:pt x="57818" y="3070"/>
                  </a:cubicBezTo>
                  <a:cubicBezTo>
                    <a:pt x="57818" y="3070"/>
                    <a:pt x="57818" y="6060"/>
                    <a:pt x="56337" y="9050"/>
                  </a:cubicBezTo>
                  <a:cubicBezTo>
                    <a:pt x="54935" y="10505"/>
                    <a:pt x="54935" y="16565"/>
                    <a:pt x="54935" y="18020"/>
                  </a:cubicBezTo>
                  <a:cubicBezTo>
                    <a:pt x="54935" y="19474"/>
                    <a:pt x="51974" y="19474"/>
                    <a:pt x="46207" y="19474"/>
                  </a:cubicBezTo>
                  <a:cubicBezTo>
                    <a:pt x="41844" y="19474"/>
                    <a:pt x="37558" y="21010"/>
                    <a:pt x="34675" y="21010"/>
                  </a:cubicBezTo>
                  <a:cubicBezTo>
                    <a:pt x="33194" y="21010"/>
                    <a:pt x="24545" y="21010"/>
                    <a:pt x="21662" y="19474"/>
                  </a:cubicBezTo>
                  <a:cubicBezTo>
                    <a:pt x="18779" y="19474"/>
                    <a:pt x="17298" y="18020"/>
                    <a:pt x="17298" y="18020"/>
                  </a:cubicBezTo>
                  <a:cubicBezTo>
                    <a:pt x="17298" y="18020"/>
                    <a:pt x="18779" y="24000"/>
                    <a:pt x="17298" y="28525"/>
                  </a:cubicBezTo>
                  <a:cubicBezTo>
                    <a:pt x="15896" y="33050"/>
                    <a:pt x="15896" y="41939"/>
                    <a:pt x="12935" y="49454"/>
                  </a:cubicBezTo>
                  <a:cubicBezTo>
                    <a:pt x="10129" y="55434"/>
                    <a:pt x="8649" y="59959"/>
                    <a:pt x="5766" y="59959"/>
                  </a:cubicBezTo>
                  <a:cubicBezTo>
                    <a:pt x="2883" y="59959"/>
                    <a:pt x="0" y="56969"/>
                    <a:pt x="1402" y="61414"/>
                  </a:cubicBezTo>
                  <a:cubicBezTo>
                    <a:pt x="2883" y="65939"/>
                    <a:pt x="5766" y="68929"/>
                    <a:pt x="5766" y="70464"/>
                  </a:cubicBezTo>
                  <a:cubicBezTo>
                    <a:pt x="5766" y="71919"/>
                    <a:pt x="2883" y="71919"/>
                    <a:pt x="5766" y="74909"/>
                  </a:cubicBezTo>
                  <a:cubicBezTo>
                    <a:pt x="7168" y="77898"/>
                    <a:pt x="14415" y="91393"/>
                    <a:pt x="20259" y="98909"/>
                  </a:cubicBezTo>
                  <a:cubicBezTo>
                    <a:pt x="27428" y="104888"/>
                    <a:pt x="34675" y="115393"/>
                    <a:pt x="44805" y="119919"/>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22" name="Shape 3322"/>
            <p:cNvSpPr/>
            <p:nvPr/>
          </p:nvSpPr>
          <p:spPr>
            <a:xfrm>
              <a:off x="3841750" y="3846512"/>
              <a:ext cx="674687" cy="820737"/>
            </a:xfrm>
            <a:custGeom>
              <a:avLst/>
              <a:gdLst/>
              <a:ahLst/>
              <a:cxnLst/>
              <a:rect l="0" t="0" r="0" b="0"/>
              <a:pathLst>
                <a:path w="120000" h="120000" extrusionOk="0">
                  <a:moveTo>
                    <a:pt x="117629" y="5839"/>
                  </a:moveTo>
                  <a:lnTo>
                    <a:pt x="117629" y="5839"/>
                  </a:lnTo>
                  <a:cubicBezTo>
                    <a:pt x="117629" y="5839"/>
                    <a:pt x="118782" y="3893"/>
                    <a:pt x="109300" y="1893"/>
                  </a:cubicBezTo>
                  <a:cubicBezTo>
                    <a:pt x="99818" y="0"/>
                    <a:pt x="97447" y="0"/>
                    <a:pt x="95077" y="3893"/>
                  </a:cubicBezTo>
                  <a:cubicBezTo>
                    <a:pt x="91489" y="6786"/>
                    <a:pt x="90336" y="10679"/>
                    <a:pt x="87901" y="11679"/>
                  </a:cubicBezTo>
                  <a:cubicBezTo>
                    <a:pt x="86748" y="13625"/>
                    <a:pt x="85531" y="15572"/>
                    <a:pt x="85531" y="15572"/>
                  </a:cubicBezTo>
                  <a:cubicBezTo>
                    <a:pt x="82007" y="20464"/>
                    <a:pt x="82007" y="20464"/>
                    <a:pt x="82007" y="20464"/>
                  </a:cubicBezTo>
                  <a:cubicBezTo>
                    <a:pt x="82007" y="20464"/>
                    <a:pt x="80790" y="22411"/>
                    <a:pt x="78419" y="23410"/>
                  </a:cubicBezTo>
                  <a:cubicBezTo>
                    <a:pt x="76049" y="23410"/>
                    <a:pt x="59391" y="22411"/>
                    <a:pt x="59391" y="22411"/>
                  </a:cubicBezTo>
                  <a:cubicBezTo>
                    <a:pt x="29663" y="21411"/>
                    <a:pt x="29663" y="21411"/>
                    <a:pt x="29663" y="21411"/>
                  </a:cubicBezTo>
                  <a:cubicBezTo>
                    <a:pt x="35621" y="34090"/>
                    <a:pt x="35621" y="34090"/>
                    <a:pt x="35621" y="34090"/>
                  </a:cubicBezTo>
                  <a:cubicBezTo>
                    <a:pt x="35621" y="34090"/>
                    <a:pt x="36839" y="36089"/>
                    <a:pt x="42797" y="34090"/>
                  </a:cubicBezTo>
                  <a:cubicBezTo>
                    <a:pt x="47538" y="32196"/>
                    <a:pt x="52279" y="29250"/>
                    <a:pt x="55867" y="34090"/>
                  </a:cubicBezTo>
                  <a:cubicBezTo>
                    <a:pt x="55867" y="34090"/>
                    <a:pt x="55867" y="38035"/>
                    <a:pt x="52279" y="40982"/>
                  </a:cubicBezTo>
                  <a:cubicBezTo>
                    <a:pt x="49909" y="42928"/>
                    <a:pt x="46321" y="44822"/>
                    <a:pt x="46321" y="45769"/>
                  </a:cubicBezTo>
                  <a:cubicBezTo>
                    <a:pt x="46321" y="46768"/>
                    <a:pt x="47538" y="49662"/>
                    <a:pt x="51126" y="52608"/>
                  </a:cubicBezTo>
                  <a:cubicBezTo>
                    <a:pt x="54650" y="54607"/>
                    <a:pt x="57020" y="58500"/>
                    <a:pt x="57020" y="59447"/>
                  </a:cubicBezTo>
                  <a:cubicBezTo>
                    <a:pt x="57020" y="61394"/>
                    <a:pt x="59391" y="67286"/>
                    <a:pt x="59391" y="68233"/>
                  </a:cubicBezTo>
                  <a:cubicBezTo>
                    <a:pt x="59391" y="68233"/>
                    <a:pt x="61761" y="72126"/>
                    <a:pt x="58238" y="76019"/>
                  </a:cubicBezTo>
                  <a:cubicBezTo>
                    <a:pt x="54650" y="79964"/>
                    <a:pt x="48691" y="83857"/>
                    <a:pt x="48691" y="83857"/>
                  </a:cubicBezTo>
                  <a:cubicBezTo>
                    <a:pt x="48691" y="83857"/>
                    <a:pt x="45104" y="85804"/>
                    <a:pt x="40363" y="81911"/>
                  </a:cubicBezTo>
                  <a:cubicBezTo>
                    <a:pt x="36839" y="78965"/>
                    <a:pt x="28510" y="75072"/>
                    <a:pt x="28510" y="75072"/>
                  </a:cubicBezTo>
                  <a:cubicBezTo>
                    <a:pt x="28510" y="75072"/>
                    <a:pt x="27357" y="74125"/>
                    <a:pt x="26139" y="75072"/>
                  </a:cubicBezTo>
                  <a:cubicBezTo>
                    <a:pt x="24922" y="76019"/>
                    <a:pt x="15440" y="82858"/>
                    <a:pt x="14223" y="83857"/>
                  </a:cubicBezTo>
                  <a:cubicBezTo>
                    <a:pt x="13069" y="83857"/>
                    <a:pt x="10699" y="85804"/>
                    <a:pt x="13069" y="86804"/>
                  </a:cubicBezTo>
                  <a:cubicBezTo>
                    <a:pt x="15440" y="87750"/>
                    <a:pt x="19028" y="91644"/>
                    <a:pt x="17810" y="93643"/>
                  </a:cubicBezTo>
                  <a:cubicBezTo>
                    <a:pt x="17810" y="94590"/>
                    <a:pt x="20181" y="97536"/>
                    <a:pt x="14223" y="98483"/>
                  </a:cubicBezTo>
                  <a:cubicBezTo>
                    <a:pt x="14223" y="98483"/>
                    <a:pt x="11852" y="96536"/>
                    <a:pt x="9482" y="96536"/>
                  </a:cubicBezTo>
                  <a:cubicBezTo>
                    <a:pt x="8328" y="95537"/>
                    <a:pt x="4741" y="95537"/>
                    <a:pt x="3587" y="95537"/>
                  </a:cubicBezTo>
                  <a:cubicBezTo>
                    <a:pt x="2370" y="95537"/>
                    <a:pt x="1153" y="96536"/>
                    <a:pt x="0" y="99482"/>
                  </a:cubicBezTo>
                  <a:cubicBezTo>
                    <a:pt x="0" y="99482"/>
                    <a:pt x="7111" y="105322"/>
                    <a:pt x="8328" y="106321"/>
                  </a:cubicBezTo>
                  <a:cubicBezTo>
                    <a:pt x="9482" y="108215"/>
                    <a:pt x="11852" y="110214"/>
                    <a:pt x="13069" y="115054"/>
                  </a:cubicBezTo>
                  <a:cubicBezTo>
                    <a:pt x="15440" y="119000"/>
                    <a:pt x="15440" y="119947"/>
                    <a:pt x="15440" y="119947"/>
                  </a:cubicBezTo>
                  <a:cubicBezTo>
                    <a:pt x="15440" y="119947"/>
                    <a:pt x="19028" y="119000"/>
                    <a:pt x="21334" y="116054"/>
                  </a:cubicBezTo>
                  <a:cubicBezTo>
                    <a:pt x="23769" y="114107"/>
                    <a:pt x="23769" y="110214"/>
                    <a:pt x="30880" y="110214"/>
                  </a:cubicBezTo>
                  <a:cubicBezTo>
                    <a:pt x="37992" y="110214"/>
                    <a:pt x="46321" y="110214"/>
                    <a:pt x="48691" y="109215"/>
                  </a:cubicBezTo>
                  <a:cubicBezTo>
                    <a:pt x="52279" y="108215"/>
                    <a:pt x="62979" y="105322"/>
                    <a:pt x="67720" y="101429"/>
                  </a:cubicBezTo>
                  <a:cubicBezTo>
                    <a:pt x="71308" y="97536"/>
                    <a:pt x="72461" y="99482"/>
                    <a:pt x="76049" y="95537"/>
                  </a:cubicBezTo>
                  <a:cubicBezTo>
                    <a:pt x="78419" y="92643"/>
                    <a:pt x="77202" y="87750"/>
                    <a:pt x="79636" y="84804"/>
                  </a:cubicBezTo>
                  <a:cubicBezTo>
                    <a:pt x="82007" y="81911"/>
                    <a:pt x="85531" y="78018"/>
                    <a:pt x="85531" y="75072"/>
                  </a:cubicBezTo>
                  <a:cubicBezTo>
                    <a:pt x="85531" y="72126"/>
                    <a:pt x="85531" y="69180"/>
                    <a:pt x="89119" y="66286"/>
                  </a:cubicBezTo>
                  <a:cubicBezTo>
                    <a:pt x="93860" y="63340"/>
                    <a:pt x="98665" y="60447"/>
                    <a:pt x="102189" y="57501"/>
                  </a:cubicBezTo>
                  <a:cubicBezTo>
                    <a:pt x="104559" y="54607"/>
                    <a:pt x="108083" y="48715"/>
                    <a:pt x="108083" y="46768"/>
                  </a:cubicBezTo>
                  <a:cubicBezTo>
                    <a:pt x="108083" y="44875"/>
                    <a:pt x="110453" y="29250"/>
                    <a:pt x="111607" y="26304"/>
                  </a:cubicBezTo>
                  <a:cubicBezTo>
                    <a:pt x="112824" y="23410"/>
                    <a:pt x="119935" y="11679"/>
                    <a:pt x="119935" y="10679"/>
                  </a:cubicBezTo>
                  <a:cubicBezTo>
                    <a:pt x="119935" y="9732"/>
                    <a:pt x="117629" y="5839"/>
                    <a:pt x="117629" y="5839"/>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23" name="Shape 3323"/>
            <p:cNvSpPr/>
            <p:nvPr/>
          </p:nvSpPr>
          <p:spPr>
            <a:xfrm>
              <a:off x="3927475" y="3698875"/>
              <a:ext cx="1703387" cy="1682749"/>
            </a:xfrm>
            <a:custGeom>
              <a:avLst/>
              <a:gdLst/>
              <a:ahLst/>
              <a:cxnLst/>
              <a:rect l="0" t="0" r="0" b="0"/>
              <a:pathLst>
                <a:path w="120000" h="120000" extrusionOk="0">
                  <a:moveTo>
                    <a:pt x="5175" y="72359"/>
                  </a:moveTo>
                  <a:lnTo>
                    <a:pt x="5175" y="72359"/>
                  </a:lnTo>
                  <a:cubicBezTo>
                    <a:pt x="5175" y="72359"/>
                    <a:pt x="12228" y="71409"/>
                    <a:pt x="16947" y="71897"/>
                  </a:cubicBezTo>
                  <a:cubicBezTo>
                    <a:pt x="22122" y="71897"/>
                    <a:pt x="27298" y="71409"/>
                    <a:pt x="28236" y="72359"/>
                  </a:cubicBezTo>
                  <a:cubicBezTo>
                    <a:pt x="29175" y="73796"/>
                    <a:pt x="31534" y="74746"/>
                    <a:pt x="31052" y="77133"/>
                  </a:cubicBezTo>
                  <a:cubicBezTo>
                    <a:pt x="31052" y="79495"/>
                    <a:pt x="31534" y="82832"/>
                    <a:pt x="34832" y="83781"/>
                  </a:cubicBezTo>
                  <a:cubicBezTo>
                    <a:pt x="37623" y="85219"/>
                    <a:pt x="41860" y="86656"/>
                    <a:pt x="43737" y="84757"/>
                  </a:cubicBezTo>
                  <a:cubicBezTo>
                    <a:pt x="46097" y="83319"/>
                    <a:pt x="49395" y="78545"/>
                    <a:pt x="53632" y="80932"/>
                  </a:cubicBezTo>
                  <a:cubicBezTo>
                    <a:pt x="58325" y="83319"/>
                    <a:pt x="57386" y="82344"/>
                    <a:pt x="59289" y="82344"/>
                  </a:cubicBezTo>
                  <a:cubicBezTo>
                    <a:pt x="60684" y="82344"/>
                    <a:pt x="63501" y="83319"/>
                    <a:pt x="62105" y="87606"/>
                  </a:cubicBezTo>
                  <a:cubicBezTo>
                    <a:pt x="60684" y="91405"/>
                    <a:pt x="60202" y="92842"/>
                    <a:pt x="62105" y="96179"/>
                  </a:cubicBezTo>
                  <a:cubicBezTo>
                    <a:pt x="63983" y="99490"/>
                    <a:pt x="61623" y="100466"/>
                    <a:pt x="62562" y="102365"/>
                  </a:cubicBezTo>
                  <a:cubicBezTo>
                    <a:pt x="63983" y="104265"/>
                    <a:pt x="68219" y="102827"/>
                    <a:pt x="71517" y="103315"/>
                  </a:cubicBezTo>
                  <a:cubicBezTo>
                    <a:pt x="74334" y="103803"/>
                    <a:pt x="77632" y="104727"/>
                    <a:pt x="81386" y="107114"/>
                  </a:cubicBezTo>
                  <a:cubicBezTo>
                    <a:pt x="85141" y="109501"/>
                    <a:pt x="83746" y="109989"/>
                    <a:pt x="88439" y="110451"/>
                  </a:cubicBezTo>
                  <a:cubicBezTo>
                    <a:pt x="93158" y="111401"/>
                    <a:pt x="95035" y="110451"/>
                    <a:pt x="97852" y="112838"/>
                  </a:cubicBezTo>
                  <a:cubicBezTo>
                    <a:pt x="101150" y="114737"/>
                    <a:pt x="106807" y="119974"/>
                    <a:pt x="107746" y="119024"/>
                  </a:cubicBezTo>
                  <a:cubicBezTo>
                    <a:pt x="109167" y="118074"/>
                    <a:pt x="114342" y="116637"/>
                    <a:pt x="110562" y="113788"/>
                  </a:cubicBezTo>
                  <a:cubicBezTo>
                    <a:pt x="106807" y="110451"/>
                    <a:pt x="104448" y="113326"/>
                    <a:pt x="102570" y="110913"/>
                  </a:cubicBezTo>
                  <a:cubicBezTo>
                    <a:pt x="100211" y="108551"/>
                    <a:pt x="101150" y="106652"/>
                    <a:pt x="100693" y="104727"/>
                  </a:cubicBezTo>
                  <a:cubicBezTo>
                    <a:pt x="100211" y="102827"/>
                    <a:pt x="100211" y="97129"/>
                    <a:pt x="101632" y="93304"/>
                  </a:cubicBezTo>
                  <a:cubicBezTo>
                    <a:pt x="102570" y="89505"/>
                    <a:pt x="101632" y="89018"/>
                    <a:pt x="106350" y="89018"/>
                  </a:cubicBezTo>
                  <a:cubicBezTo>
                    <a:pt x="110562" y="89505"/>
                    <a:pt x="116676" y="89505"/>
                    <a:pt x="116676" y="89505"/>
                  </a:cubicBezTo>
                  <a:cubicBezTo>
                    <a:pt x="116676" y="89505"/>
                    <a:pt x="117158" y="84757"/>
                    <a:pt x="114799" y="79982"/>
                  </a:cubicBezTo>
                  <a:cubicBezTo>
                    <a:pt x="111983" y="75234"/>
                    <a:pt x="111044" y="72359"/>
                    <a:pt x="109167" y="68560"/>
                  </a:cubicBezTo>
                  <a:cubicBezTo>
                    <a:pt x="107746" y="64735"/>
                    <a:pt x="106350" y="63786"/>
                    <a:pt x="107746" y="62836"/>
                  </a:cubicBezTo>
                  <a:cubicBezTo>
                    <a:pt x="109167" y="61398"/>
                    <a:pt x="110562" y="57600"/>
                    <a:pt x="108684" y="54263"/>
                  </a:cubicBezTo>
                  <a:cubicBezTo>
                    <a:pt x="107264" y="50926"/>
                    <a:pt x="106350" y="50926"/>
                    <a:pt x="106350" y="49514"/>
                  </a:cubicBezTo>
                  <a:cubicBezTo>
                    <a:pt x="106807" y="47589"/>
                    <a:pt x="107264" y="46665"/>
                    <a:pt x="108684" y="45227"/>
                  </a:cubicBezTo>
                  <a:cubicBezTo>
                    <a:pt x="110105" y="43790"/>
                    <a:pt x="108228" y="43328"/>
                    <a:pt x="109167" y="39991"/>
                  </a:cubicBezTo>
                  <a:cubicBezTo>
                    <a:pt x="110105" y="36654"/>
                    <a:pt x="111044" y="33805"/>
                    <a:pt x="111044" y="32829"/>
                  </a:cubicBezTo>
                  <a:cubicBezTo>
                    <a:pt x="111044" y="31905"/>
                    <a:pt x="118097" y="23332"/>
                    <a:pt x="119035" y="20021"/>
                  </a:cubicBezTo>
                  <a:cubicBezTo>
                    <a:pt x="119974" y="16196"/>
                    <a:pt x="119517" y="10960"/>
                    <a:pt x="116676" y="8085"/>
                  </a:cubicBezTo>
                  <a:cubicBezTo>
                    <a:pt x="113378" y="5236"/>
                    <a:pt x="111983" y="5724"/>
                    <a:pt x="109167" y="5236"/>
                  </a:cubicBezTo>
                  <a:cubicBezTo>
                    <a:pt x="105868" y="4774"/>
                    <a:pt x="104448" y="6673"/>
                    <a:pt x="101632" y="3824"/>
                  </a:cubicBezTo>
                  <a:cubicBezTo>
                    <a:pt x="99272" y="1437"/>
                    <a:pt x="97395" y="0"/>
                    <a:pt x="97395" y="0"/>
                  </a:cubicBezTo>
                  <a:cubicBezTo>
                    <a:pt x="97395" y="0"/>
                    <a:pt x="82807" y="487"/>
                    <a:pt x="79027" y="487"/>
                  </a:cubicBezTo>
                  <a:cubicBezTo>
                    <a:pt x="75729" y="975"/>
                    <a:pt x="69615" y="1437"/>
                    <a:pt x="68219" y="2874"/>
                  </a:cubicBezTo>
                  <a:cubicBezTo>
                    <a:pt x="66799" y="4286"/>
                    <a:pt x="67281" y="7161"/>
                    <a:pt x="64439" y="7623"/>
                  </a:cubicBezTo>
                  <a:cubicBezTo>
                    <a:pt x="62105" y="7623"/>
                    <a:pt x="64439" y="7623"/>
                    <a:pt x="62105" y="7623"/>
                  </a:cubicBezTo>
                  <a:cubicBezTo>
                    <a:pt x="59746" y="8085"/>
                    <a:pt x="60684" y="7623"/>
                    <a:pt x="58325" y="6673"/>
                  </a:cubicBezTo>
                  <a:cubicBezTo>
                    <a:pt x="55991" y="5724"/>
                    <a:pt x="53632" y="6186"/>
                    <a:pt x="52693" y="5724"/>
                  </a:cubicBezTo>
                  <a:cubicBezTo>
                    <a:pt x="51754" y="4774"/>
                    <a:pt x="50334" y="1899"/>
                    <a:pt x="47974" y="1899"/>
                  </a:cubicBezTo>
                  <a:cubicBezTo>
                    <a:pt x="46097" y="1899"/>
                    <a:pt x="44676" y="1437"/>
                    <a:pt x="44219" y="2874"/>
                  </a:cubicBezTo>
                  <a:cubicBezTo>
                    <a:pt x="43281" y="4286"/>
                    <a:pt x="41378" y="5236"/>
                    <a:pt x="40921" y="5236"/>
                  </a:cubicBezTo>
                  <a:cubicBezTo>
                    <a:pt x="39983" y="5236"/>
                    <a:pt x="39501" y="6673"/>
                    <a:pt x="39501" y="8573"/>
                  </a:cubicBezTo>
                  <a:cubicBezTo>
                    <a:pt x="39501" y="10498"/>
                    <a:pt x="40465" y="13347"/>
                    <a:pt x="40465" y="13347"/>
                  </a:cubicBezTo>
                  <a:cubicBezTo>
                    <a:pt x="41378" y="15709"/>
                    <a:pt x="41378" y="15709"/>
                    <a:pt x="41378" y="15709"/>
                  </a:cubicBezTo>
                  <a:cubicBezTo>
                    <a:pt x="38562" y="22382"/>
                    <a:pt x="38562" y="22382"/>
                    <a:pt x="38562" y="22382"/>
                  </a:cubicBezTo>
                  <a:cubicBezTo>
                    <a:pt x="38562" y="22382"/>
                    <a:pt x="37623" y="24282"/>
                    <a:pt x="37167" y="29544"/>
                  </a:cubicBezTo>
                  <a:cubicBezTo>
                    <a:pt x="36684" y="33805"/>
                    <a:pt x="36684" y="33805"/>
                    <a:pt x="36684" y="33805"/>
                  </a:cubicBezTo>
                  <a:cubicBezTo>
                    <a:pt x="36684" y="33805"/>
                    <a:pt x="35289" y="37142"/>
                    <a:pt x="34350" y="38554"/>
                  </a:cubicBezTo>
                  <a:cubicBezTo>
                    <a:pt x="32955" y="39503"/>
                    <a:pt x="30570" y="41890"/>
                    <a:pt x="30570" y="41890"/>
                  </a:cubicBezTo>
                  <a:cubicBezTo>
                    <a:pt x="30570" y="41890"/>
                    <a:pt x="28236" y="43328"/>
                    <a:pt x="28236" y="44740"/>
                  </a:cubicBezTo>
                  <a:cubicBezTo>
                    <a:pt x="27754" y="46665"/>
                    <a:pt x="28236" y="48077"/>
                    <a:pt x="27298" y="49026"/>
                  </a:cubicBezTo>
                  <a:cubicBezTo>
                    <a:pt x="26816" y="49514"/>
                    <a:pt x="24938" y="52851"/>
                    <a:pt x="24938" y="53775"/>
                  </a:cubicBezTo>
                  <a:cubicBezTo>
                    <a:pt x="24938" y="54263"/>
                    <a:pt x="24938" y="57112"/>
                    <a:pt x="23543" y="57600"/>
                  </a:cubicBezTo>
                  <a:cubicBezTo>
                    <a:pt x="22122" y="58549"/>
                    <a:pt x="21158" y="59499"/>
                    <a:pt x="20701" y="59987"/>
                  </a:cubicBezTo>
                  <a:cubicBezTo>
                    <a:pt x="20245" y="60449"/>
                    <a:pt x="17885" y="61886"/>
                    <a:pt x="16465" y="62374"/>
                  </a:cubicBezTo>
                  <a:cubicBezTo>
                    <a:pt x="15526" y="62836"/>
                    <a:pt x="12228" y="64273"/>
                    <a:pt x="12228" y="64273"/>
                  </a:cubicBezTo>
                  <a:cubicBezTo>
                    <a:pt x="7052" y="63786"/>
                    <a:pt x="7052" y="63786"/>
                    <a:pt x="7052" y="63786"/>
                  </a:cubicBezTo>
                  <a:cubicBezTo>
                    <a:pt x="4718" y="64273"/>
                    <a:pt x="4718" y="64273"/>
                    <a:pt x="4718" y="64273"/>
                  </a:cubicBezTo>
                  <a:cubicBezTo>
                    <a:pt x="4718" y="64273"/>
                    <a:pt x="3754" y="64735"/>
                    <a:pt x="3298" y="65223"/>
                  </a:cubicBezTo>
                  <a:cubicBezTo>
                    <a:pt x="2816" y="66173"/>
                    <a:pt x="2816" y="67122"/>
                    <a:pt x="1877" y="67610"/>
                  </a:cubicBezTo>
                  <a:cubicBezTo>
                    <a:pt x="938" y="68560"/>
                    <a:pt x="0" y="69022"/>
                    <a:pt x="0" y="69022"/>
                  </a:cubicBezTo>
                  <a:cubicBezTo>
                    <a:pt x="0" y="69022"/>
                    <a:pt x="938" y="71409"/>
                    <a:pt x="2334" y="71897"/>
                  </a:cubicBezTo>
                  <a:cubicBezTo>
                    <a:pt x="3754" y="71897"/>
                    <a:pt x="5175" y="72359"/>
                    <a:pt x="5175" y="72359"/>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24" name="Shape 3324"/>
            <p:cNvSpPr/>
            <p:nvPr/>
          </p:nvSpPr>
          <p:spPr>
            <a:xfrm>
              <a:off x="3894137" y="4700587"/>
              <a:ext cx="1128711" cy="1108074"/>
            </a:xfrm>
            <a:custGeom>
              <a:avLst/>
              <a:gdLst/>
              <a:ahLst/>
              <a:cxnLst/>
              <a:rect l="0" t="0" r="0" b="0"/>
              <a:pathLst>
                <a:path w="120000" h="120000" extrusionOk="0">
                  <a:moveTo>
                    <a:pt x="105760" y="115636"/>
                  </a:moveTo>
                  <a:lnTo>
                    <a:pt x="105760" y="115636"/>
                  </a:lnTo>
                  <a:cubicBezTo>
                    <a:pt x="105760" y="115636"/>
                    <a:pt x="102928" y="118519"/>
                    <a:pt x="96535" y="118519"/>
                  </a:cubicBezTo>
                  <a:cubicBezTo>
                    <a:pt x="90143" y="118519"/>
                    <a:pt x="88038" y="119961"/>
                    <a:pt x="83062" y="118519"/>
                  </a:cubicBezTo>
                  <a:cubicBezTo>
                    <a:pt x="78086" y="116376"/>
                    <a:pt x="66717" y="112753"/>
                    <a:pt x="59636" y="111311"/>
                  </a:cubicBezTo>
                  <a:cubicBezTo>
                    <a:pt x="51827" y="110571"/>
                    <a:pt x="32650" y="112753"/>
                    <a:pt x="26258" y="112012"/>
                  </a:cubicBezTo>
                  <a:cubicBezTo>
                    <a:pt x="20593" y="111311"/>
                    <a:pt x="17760" y="109870"/>
                    <a:pt x="14200" y="109129"/>
                  </a:cubicBezTo>
                  <a:cubicBezTo>
                    <a:pt x="10679" y="108389"/>
                    <a:pt x="5703" y="111311"/>
                    <a:pt x="4248" y="112012"/>
                  </a:cubicBezTo>
                  <a:cubicBezTo>
                    <a:pt x="2832" y="112753"/>
                    <a:pt x="0" y="112753"/>
                    <a:pt x="727" y="106246"/>
                  </a:cubicBezTo>
                  <a:cubicBezTo>
                    <a:pt x="727" y="99740"/>
                    <a:pt x="2832" y="79480"/>
                    <a:pt x="6392" y="75155"/>
                  </a:cubicBezTo>
                  <a:cubicBezTo>
                    <a:pt x="9952" y="71532"/>
                    <a:pt x="15617" y="66506"/>
                    <a:pt x="17760" y="62883"/>
                  </a:cubicBezTo>
                  <a:cubicBezTo>
                    <a:pt x="20593" y="59259"/>
                    <a:pt x="18449" y="53493"/>
                    <a:pt x="19177" y="51311"/>
                  </a:cubicBezTo>
                  <a:cubicBezTo>
                    <a:pt x="20593" y="49870"/>
                    <a:pt x="22009" y="51311"/>
                    <a:pt x="19904" y="48428"/>
                  </a:cubicBezTo>
                  <a:cubicBezTo>
                    <a:pt x="17760" y="45506"/>
                    <a:pt x="14928" y="39740"/>
                    <a:pt x="14928" y="34714"/>
                  </a:cubicBezTo>
                  <a:cubicBezTo>
                    <a:pt x="14928" y="29649"/>
                    <a:pt x="15617" y="26025"/>
                    <a:pt x="14928" y="20961"/>
                  </a:cubicBezTo>
                  <a:cubicBezTo>
                    <a:pt x="14200" y="15896"/>
                    <a:pt x="8535" y="5805"/>
                    <a:pt x="8535" y="4324"/>
                  </a:cubicBezTo>
                  <a:cubicBezTo>
                    <a:pt x="8535" y="2883"/>
                    <a:pt x="11368" y="1441"/>
                    <a:pt x="11368" y="1441"/>
                  </a:cubicBezTo>
                  <a:cubicBezTo>
                    <a:pt x="24153" y="0"/>
                    <a:pt x="24153" y="0"/>
                    <a:pt x="24153" y="0"/>
                  </a:cubicBezTo>
                  <a:cubicBezTo>
                    <a:pt x="24153" y="0"/>
                    <a:pt x="39081" y="740"/>
                    <a:pt x="40459" y="740"/>
                  </a:cubicBezTo>
                  <a:cubicBezTo>
                    <a:pt x="41913" y="740"/>
                    <a:pt x="44746" y="740"/>
                    <a:pt x="46162" y="1441"/>
                  </a:cubicBezTo>
                  <a:cubicBezTo>
                    <a:pt x="47578" y="2883"/>
                    <a:pt x="50411" y="5064"/>
                    <a:pt x="50411" y="5805"/>
                  </a:cubicBezTo>
                  <a:cubicBezTo>
                    <a:pt x="50411" y="5805"/>
                    <a:pt x="50411" y="7207"/>
                    <a:pt x="50411" y="8688"/>
                  </a:cubicBezTo>
                  <a:cubicBezTo>
                    <a:pt x="50411" y="10129"/>
                    <a:pt x="50411" y="14454"/>
                    <a:pt x="53282" y="17337"/>
                  </a:cubicBezTo>
                  <a:cubicBezTo>
                    <a:pt x="53282" y="17337"/>
                    <a:pt x="57492" y="20259"/>
                    <a:pt x="63157" y="21662"/>
                  </a:cubicBezTo>
                  <a:cubicBezTo>
                    <a:pt x="63157" y="21662"/>
                    <a:pt x="67444" y="22402"/>
                    <a:pt x="68861" y="20961"/>
                  </a:cubicBezTo>
                  <a:cubicBezTo>
                    <a:pt x="70966" y="19519"/>
                    <a:pt x="75215" y="14454"/>
                    <a:pt x="77358" y="14454"/>
                  </a:cubicBezTo>
                  <a:cubicBezTo>
                    <a:pt x="79502" y="13714"/>
                    <a:pt x="80918" y="13012"/>
                    <a:pt x="83751" y="14454"/>
                  </a:cubicBezTo>
                  <a:cubicBezTo>
                    <a:pt x="86583" y="15896"/>
                    <a:pt x="90143" y="17337"/>
                    <a:pt x="90870" y="17337"/>
                  </a:cubicBezTo>
                  <a:cubicBezTo>
                    <a:pt x="91559" y="17337"/>
                    <a:pt x="93703" y="15194"/>
                    <a:pt x="96535" y="17337"/>
                  </a:cubicBezTo>
                  <a:cubicBezTo>
                    <a:pt x="99368" y="19519"/>
                    <a:pt x="97263" y="23844"/>
                    <a:pt x="97263" y="24584"/>
                  </a:cubicBezTo>
                  <a:cubicBezTo>
                    <a:pt x="97263" y="24584"/>
                    <a:pt x="95119" y="29649"/>
                    <a:pt x="95846" y="31792"/>
                  </a:cubicBezTo>
                  <a:cubicBezTo>
                    <a:pt x="95846" y="33974"/>
                    <a:pt x="96535" y="35415"/>
                    <a:pt x="97263" y="37597"/>
                  </a:cubicBezTo>
                  <a:cubicBezTo>
                    <a:pt x="97952" y="39740"/>
                    <a:pt x="98679" y="41181"/>
                    <a:pt x="97952" y="43363"/>
                  </a:cubicBezTo>
                  <a:cubicBezTo>
                    <a:pt x="97263" y="45506"/>
                    <a:pt x="97263" y="47688"/>
                    <a:pt x="99368" y="47688"/>
                  </a:cubicBezTo>
                  <a:cubicBezTo>
                    <a:pt x="100784" y="48428"/>
                    <a:pt x="102928" y="48428"/>
                    <a:pt x="105760" y="48428"/>
                  </a:cubicBezTo>
                  <a:cubicBezTo>
                    <a:pt x="108593" y="49168"/>
                    <a:pt x="111464" y="48428"/>
                    <a:pt x="115712" y="49870"/>
                  </a:cubicBezTo>
                  <a:cubicBezTo>
                    <a:pt x="119961" y="50571"/>
                    <a:pt x="117818" y="49168"/>
                    <a:pt x="117129" y="51311"/>
                  </a:cubicBezTo>
                  <a:cubicBezTo>
                    <a:pt x="115712" y="53493"/>
                    <a:pt x="115712" y="58558"/>
                    <a:pt x="114985" y="61441"/>
                  </a:cubicBezTo>
                  <a:cubicBezTo>
                    <a:pt x="114985" y="64324"/>
                    <a:pt x="116440" y="69389"/>
                    <a:pt x="113569" y="69389"/>
                  </a:cubicBezTo>
                  <a:cubicBezTo>
                    <a:pt x="111464" y="70090"/>
                    <a:pt x="110047" y="69389"/>
                    <a:pt x="105071" y="69389"/>
                  </a:cubicBezTo>
                  <a:cubicBezTo>
                    <a:pt x="100095" y="70090"/>
                    <a:pt x="97952" y="67948"/>
                    <a:pt x="96535" y="70090"/>
                  </a:cubicBezTo>
                  <a:cubicBezTo>
                    <a:pt x="95119" y="72272"/>
                    <a:pt x="95846" y="80220"/>
                    <a:pt x="95846" y="83103"/>
                  </a:cubicBezTo>
                  <a:cubicBezTo>
                    <a:pt x="95846" y="85987"/>
                    <a:pt x="96535" y="93935"/>
                    <a:pt x="95846" y="96116"/>
                  </a:cubicBezTo>
                  <a:cubicBezTo>
                    <a:pt x="94392" y="98298"/>
                    <a:pt x="95846" y="101181"/>
                    <a:pt x="96535" y="101922"/>
                  </a:cubicBezTo>
                  <a:cubicBezTo>
                    <a:pt x="97952" y="103324"/>
                    <a:pt x="101511" y="108389"/>
                    <a:pt x="102928" y="109870"/>
                  </a:cubicBezTo>
                  <a:cubicBezTo>
                    <a:pt x="104344" y="112012"/>
                    <a:pt x="107904" y="114194"/>
                    <a:pt x="105760" y="115636"/>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25" name="Shape 3325"/>
            <p:cNvSpPr/>
            <p:nvPr/>
          </p:nvSpPr>
          <p:spPr>
            <a:xfrm>
              <a:off x="3894137" y="5702300"/>
              <a:ext cx="1168400" cy="1116012"/>
            </a:xfrm>
            <a:custGeom>
              <a:avLst/>
              <a:gdLst/>
              <a:ahLst/>
              <a:cxnLst/>
              <a:rect l="0" t="0" r="0" b="0"/>
              <a:pathLst>
                <a:path w="120000" h="120000" extrusionOk="0">
                  <a:moveTo>
                    <a:pt x="36328" y="117793"/>
                  </a:moveTo>
                  <a:lnTo>
                    <a:pt x="36328" y="117793"/>
                  </a:lnTo>
                  <a:cubicBezTo>
                    <a:pt x="36328" y="117793"/>
                    <a:pt x="36328" y="111329"/>
                    <a:pt x="39063" y="112025"/>
                  </a:cubicBezTo>
                  <a:cubicBezTo>
                    <a:pt x="42500" y="112025"/>
                    <a:pt x="43202" y="112025"/>
                    <a:pt x="45235" y="114929"/>
                  </a:cubicBezTo>
                  <a:cubicBezTo>
                    <a:pt x="47305" y="117058"/>
                    <a:pt x="45235" y="117058"/>
                    <a:pt x="49374" y="118490"/>
                  </a:cubicBezTo>
                  <a:cubicBezTo>
                    <a:pt x="54179" y="119961"/>
                    <a:pt x="52109" y="119225"/>
                    <a:pt x="56174" y="119225"/>
                  </a:cubicBezTo>
                  <a:cubicBezTo>
                    <a:pt x="60979" y="119225"/>
                    <a:pt x="65118" y="119961"/>
                    <a:pt x="66485" y="117793"/>
                  </a:cubicBezTo>
                  <a:cubicBezTo>
                    <a:pt x="67151" y="114929"/>
                    <a:pt x="68518" y="106993"/>
                    <a:pt x="67853" y="102696"/>
                  </a:cubicBezTo>
                  <a:cubicBezTo>
                    <a:pt x="67853" y="97664"/>
                    <a:pt x="68518" y="84038"/>
                    <a:pt x="68518" y="81174"/>
                  </a:cubicBezTo>
                  <a:cubicBezTo>
                    <a:pt x="68518" y="77574"/>
                    <a:pt x="69220" y="52412"/>
                    <a:pt x="69220" y="51019"/>
                  </a:cubicBezTo>
                  <a:cubicBezTo>
                    <a:pt x="69220" y="49548"/>
                    <a:pt x="68518" y="46683"/>
                    <a:pt x="71955" y="47419"/>
                  </a:cubicBezTo>
                  <a:cubicBezTo>
                    <a:pt x="74690" y="47419"/>
                    <a:pt x="78127" y="49548"/>
                    <a:pt x="78829" y="45987"/>
                  </a:cubicBezTo>
                  <a:cubicBezTo>
                    <a:pt x="79494" y="42387"/>
                    <a:pt x="80197" y="31625"/>
                    <a:pt x="80197" y="29458"/>
                  </a:cubicBezTo>
                  <a:cubicBezTo>
                    <a:pt x="80197" y="27329"/>
                    <a:pt x="78829" y="17961"/>
                    <a:pt x="80197" y="15832"/>
                  </a:cubicBezTo>
                  <a:cubicBezTo>
                    <a:pt x="81564" y="13664"/>
                    <a:pt x="87736" y="12232"/>
                    <a:pt x="89805" y="12232"/>
                  </a:cubicBezTo>
                  <a:cubicBezTo>
                    <a:pt x="92540" y="12232"/>
                    <a:pt x="100043" y="10064"/>
                    <a:pt x="102112" y="11496"/>
                  </a:cubicBezTo>
                  <a:cubicBezTo>
                    <a:pt x="104182" y="13664"/>
                    <a:pt x="104847" y="15832"/>
                    <a:pt x="107619" y="13664"/>
                  </a:cubicBezTo>
                  <a:cubicBezTo>
                    <a:pt x="110354" y="12232"/>
                    <a:pt x="108986" y="11496"/>
                    <a:pt x="111721" y="10064"/>
                  </a:cubicBezTo>
                  <a:cubicBezTo>
                    <a:pt x="114456" y="9329"/>
                    <a:pt x="116526" y="9329"/>
                    <a:pt x="117893" y="9329"/>
                  </a:cubicBezTo>
                  <a:cubicBezTo>
                    <a:pt x="119260" y="8632"/>
                    <a:pt x="119963" y="7200"/>
                    <a:pt x="119260" y="6464"/>
                  </a:cubicBezTo>
                  <a:cubicBezTo>
                    <a:pt x="118558" y="6464"/>
                    <a:pt x="114456" y="5767"/>
                    <a:pt x="112423" y="5767"/>
                  </a:cubicBezTo>
                  <a:cubicBezTo>
                    <a:pt x="110354" y="5767"/>
                    <a:pt x="110354" y="5767"/>
                    <a:pt x="110354" y="5767"/>
                  </a:cubicBezTo>
                  <a:cubicBezTo>
                    <a:pt x="110354" y="5767"/>
                    <a:pt x="108986" y="5032"/>
                    <a:pt x="107619" y="5767"/>
                  </a:cubicBezTo>
                  <a:cubicBezTo>
                    <a:pt x="106917" y="6464"/>
                    <a:pt x="103517" y="6464"/>
                    <a:pt x="103517" y="6464"/>
                  </a:cubicBezTo>
                  <a:lnTo>
                    <a:pt x="102814" y="6464"/>
                  </a:lnTo>
                  <a:cubicBezTo>
                    <a:pt x="102112" y="7200"/>
                    <a:pt x="100745" y="7935"/>
                    <a:pt x="100043" y="8632"/>
                  </a:cubicBezTo>
                  <a:cubicBezTo>
                    <a:pt x="98712" y="9329"/>
                    <a:pt x="95940" y="10064"/>
                    <a:pt x="93908" y="10064"/>
                  </a:cubicBezTo>
                  <a:cubicBezTo>
                    <a:pt x="91838" y="10064"/>
                    <a:pt x="89103" y="10064"/>
                    <a:pt x="87034" y="10800"/>
                  </a:cubicBezTo>
                  <a:cubicBezTo>
                    <a:pt x="85001" y="10800"/>
                    <a:pt x="80862" y="10800"/>
                    <a:pt x="79494" y="10064"/>
                  </a:cubicBezTo>
                  <a:cubicBezTo>
                    <a:pt x="78829" y="8632"/>
                    <a:pt x="67853" y="5767"/>
                    <a:pt x="67853" y="5767"/>
                  </a:cubicBezTo>
                  <a:cubicBezTo>
                    <a:pt x="58244" y="3600"/>
                    <a:pt x="58244" y="3600"/>
                    <a:pt x="58244" y="3600"/>
                  </a:cubicBezTo>
                  <a:cubicBezTo>
                    <a:pt x="58244" y="3600"/>
                    <a:pt x="50040" y="2167"/>
                    <a:pt x="42500" y="2903"/>
                  </a:cubicBezTo>
                  <a:cubicBezTo>
                    <a:pt x="35663" y="3600"/>
                    <a:pt x="26054" y="3600"/>
                    <a:pt x="26054" y="3600"/>
                  </a:cubicBezTo>
                  <a:cubicBezTo>
                    <a:pt x="26054" y="3600"/>
                    <a:pt x="18515" y="2167"/>
                    <a:pt x="15780" y="1470"/>
                  </a:cubicBezTo>
                  <a:cubicBezTo>
                    <a:pt x="12343" y="0"/>
                    <a:pt x="9608" y="735"/>
                    <a:pt x="8906" y="735"/>
                  </a:cubicBezTo>
                  <a:cubicBezTo>
                    <a:pt x="8241" y="1470"/>
                    <a:pt x="3437" y="3600"/>
                    <a:pt x="3437" y="3600"/>
                  </a:cubicBezTo>
                  <a:cubicBezTo>
                    <a:pt x="3437" y="3600"/>
                    <a:pt x="4102" y="3600"/>
                    <a:pt x="2734" y="5032"/>
                  </a:cubicBezTo>
                  <a:cubicBezTo>
                    <a:pt x="1367" y="6464"/>
                    <a:pt x="0" y="8632"/>
                    <a:pt x="702" y="10800"/>
                  </a:cubicBezTo>
                  <a:cubicBezTo>
                    <a:pt x="702" y="12967"/>
                    <a:pt x="702" y="15832"/>
                    <a:pt x="3437" y="18696"/>
                  </a:cubicBezTo>
                  <a:cubicBezTo>
                    <a:pt x="6837" y="21561"/>
                    <a:pt x="8906" y="22993"/>
                    <a:pt x="9608" y="25858"/>
                  </a:cubicBezTo>
                  <a:cubicBezTo>
                    <a:pt x="10311" y="28025"/>
                    <a:pt x="11641" y="30890"/>
                    <a:pt x="11641" y="33754"/>
                  </a:cubicBezTo>
                  <a:cubicBezTo>
                    <a:pt x="12343" y="36658"/>
                    <a:pt x="13711" y="38051"/>
                    <a:pt x="15780" y="40954"/>
                  </a:cubicBezTo>
                  <a:cubicBezTo>
                    <a:pt x="17813" y="43819"/>
                    <a:pt x="19882" y="48116"/>
                    <a:pt x="20548" y="51019"/>
                  </a:cubicBezTo>
                  <a:cubicBezTo>
                    <a:pt x="21952" y="53883"/>
                    <a:pt x="21952" y="60348"/>
                    <a:pt x="21250" y="63212"/>
                  </a:cubicBezTo>
                  <a:cubicBezTo>
                    <a:pt x="21250" y="66077"/>
                    <a:pt x="24687" y="80438"/>
                    <a:pt x="25352" y="82606"/>
                  </a:cubicBezTo>
                  <a:cubicBezTo>
                    <a:pt x="26757" y="84774"/>
                    <a:pt x="28124" y="89070"/>
                    <a:pt x="28124" y="96967"/>
                  </a:cubicBezTo>
                  <a:cubicBezTo>
                    <a:pt x="28124" y="104864"/>
                    <a:pt x="28789" y="109896"/>
                    <a:pt x="31524" y="112761"/>
                  </a:cubicBezTo>
                  <a:cubicBezTo>
                    <a:pt x="33594" y="114929"/>
                    <a:pt x="35663" y="117793"/>
                    <a:pt x="36328" y="117793"/>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26" name="Shape 3326"/>
            <p:cNvSpPr/>
            <p:nvPr/>
          </p:nvSpPr>
          <p:spPr>
            <a:xfrm>
              <a:off x="4248150" y="6176962"/>
              <a:ext cx="1455738" cy="1282700"/>
            </a:xfrm>
            <a:custGeom>
              <a:avLst/>
              <a:gdLst/>
              <a:ahLst/>
              <a:cxnLst/>
              <a:rect l="0" t="0" r="0" b="0"/>
              <a:pathLst>
                <a:path w="120000" h="120000" extrusionOk="0">
                  <a:moveTo>
                    <a:pt x="117181" y="38102"/>
                  </a:moveTo>
                  <a:lnTo>
                    <a:pt x="117181" y="38102"/>
                  </a:lnTo>
                  <a:cubicBezTo>
                    <a:pt x="117181" y="38102"/>
                    <a:pt x="119970" y="41875"/>
                    <a:pt x="118843" y="44974"/>
                  </a:cubicBezTo>
                  <a:cubicBezTo>
                    <a:pt x="117745" y="47501"/>
                    <a:pt x="114986" y="57473"/>
                    <a:pt x="112257" y="60606"/>
                  </a:cubicBezTo>
                  <a:cubicBezTo>
                    <a:pt x="108964" y="63739"/>
                    <a:pt x="108964" y="63739"/>
                    <a:pt x="108964" y="63739"/>
                  </a:cubicBezTo>
                  <a:cubicBezTo>
                    <a:pt x="108964" y="63739"/>
                    <a:pt x="104543" y="71858"/>
                    <a:pt x="100687" y="76878"/>
                  </a:cubicBezTo>
                  <a:cubicBezTo>
                    <a:pt x="96296" y="81864"/>
                    <a:pt x="91342" y="85603"/>
                    <a:pt x="88019" y="88096"/>
                  </a:cubicBezTo>
                  <a:cubicBezTo>
                    <a:pt x="85290" y="91229"/>
                    <a:pt x="87485" y="91229"/>
                    <a:pt x="84163" y="94969"/>
                  </a:cubicBezTo>
                  <a:cubicBezTo>
                    <a:pt x="80870" y="98708"/>
                    <a:pt x="77577" y="102481"/>
                    <a:pt x="74284" y="104974"/>
                  </a:cubicBezTo>
                  <a:cubicBezTo>
                    <a:pt x="71525" y="107467"/>
                    <a:pt x="70961" y="108107"/>
                    <a:pt x="68232" y="108107"/>
                  </a:cubicBezTo>
                  <a:cubicBezTo>
                    <a:pt x="66007" y="107467"/>
                    <a:pt x="60519" y="109994"/>
                    <a:pt x="59421" y="109994"/>
                  </a:cubicBezTo>
                  <a:cubicBezTo>
                    <a:pt x="58323" y="110600"/>
                    <a:pt x="57226" y="108107"/>
                    <a:pt x="56128" y="109354"/>
                  </a:cubicBezTo>
                  <a:cubicBezTo>
                    <a:pt x="54467" y="110600"/>
                    <a:pt x="55001" y="113093"/>
                    <a:pt x="51708" y="111847"/>
                  </a:cubicBezTo>
                  <a:cubicBezTo>
                    <a:pt x="48415" y="109994"/>
                    <a:pt x="47317" y="109994"/>
                    <a:pt x="45122" y="110600"/>
                  </a:cubicBezTo>
                  <a:cubicBezTo>
                    <a:pt x="42927" y="111207"/>
                    <a:pt x="41799" y="111207"/>
                    <a:pt x="39604" y="111207"/>
                  </a:cubicBezTo>
                  <a:cubicBezTo>
                    <a:pt x="37409" y="110600"/>
                    <a:pt x="34650" y="111847"/>
                    <a:pt x="34116" y="112487"/>
                  </a:cubicBezTo>
                  <a:cubicBezTo>
                    <a:pt x="33552" y="113093"/>
                    <a:pt x="32988" y="115586"/>
                    <a:pt x="31357" y="115586"/>
                  </a:cubicBezTo>
                  <a:cubicBezTo>
                    <a:pt x="29695" y="115586"/>
                    <a:pt x="30259" y="114980"/>
                    <a:pt x="29132" y="116226"/>
                  </a:cubicBezTo>
                  <a:cubicBezTo>
                    <a:pt x="28064" y="118113"/>
                    <a:pt x="28598" y="119966"/>
                    <a:pt x="26402" y="119359"/>
                  </a:cubicBezTo>
                  <a:cubicBezTo>
                    <a:pt x="24741" y="118719"/>
                    <a:pt x="23110" y="118113"/>
                    <a:pt x="21448" y="117473"/>
                  </a:cubicBezTo>
                  <a:cubicBezTo>
                    <a:pt x="19787" y="116866"/>
                    <a:pt x="19253" y="116866"/>
                    <a:pt x="18689" y="115586"/>
                  </a:cubicBezTo>
                  <a:cubicBezTo>
                    <a:pt x="17592" y="113733"/>
                    <a:pt x="18689" y="113093"/>
                    <a:pt x="17058" y="112487"/>
                  </a:cubicBezTo>
                  <a:cubicBezTo>
                    <a:pt x="15426" y="111847"/>
                    <a:pt x="12667" y="111207"/>
                    <a:pt x="12667" y="109994"/>
                  </a:cubicBezTo>
                  <a:cubicBezTo>
                    <a:pt x="13231" y="108714"/>
                    <a:pt x="14328" y="107467"/>
                    <a:pt x="13765" y="105614"/>
                  </a:cubicBezTo>
                  <a:cubicBezTo>
                    <a:pt x="12667" y="104368"/>
                    <a:pt x="10472" y="103088"/>
                    <a:pt x="9908" y="101235"/>
                  </a:cubicBezTo>
                  <a:cubicBezTo>
                    <a:pt x="9908" y="99348"/>
                    <a:pt x="7713" y="98102"/>
                    <a:pt x="9908" y="95609"/>
                  </a:cubicBezTo>
                  <a:cubicBezTo>
                    <a:pt x="12133" y="93722"/>
                    <a:pt x="12667" y="89983"/>
                    <a:pt x="12667" y="88736"/>
                  </a:cubicBezTo>
                  <a:cubicBezTo>
                    <a:pt x="12133" y="86850"/>
                    <a:pt x="12667" y="85603"/>
                    <a:pt x="10472" y="83110"/>
                  </a:cubicBezTo>
                  <a:cubicBezTo>
                    <a:pt x="8810" y="80617"/>
                    <a:pt x="6051" y="77484"/>
                    <a:pt x="5517" y="76238"/>
                  </a:cubicBezTo>
                  <a:cubicBezTo>
                    <a:pt x="4954" y="74991"/>
                    <a:pt x="5517" y="71218"/>
                    <a:pt x="4420" y="69971"/>
                  </a:cubicBezTo>
                  <a:cubicBezTo>
                    <a:pt x="3856" y="68725"/>
                    <a:pt x="3322" y="63739"/>
                    <a:pt x="2195" y="62492"/>
                  </a:cubicBezTo>
                  <a:cubicBezTo>
                    <a:pt x="1127" y="61212"/>
                    <a:pt x="1127" y="60000"/>
                    <a:pt x="1661" y="58719"/>
                  </a:cubicBezTo>
                  <a:cubicBezTo>
                    <a:pt x="1661" y="58113"/>
                    <a:pt x="0" y="58113"/>
                    <a:pt x="0" y="58113"/>
                  </a:cubicBezTo>
                  <a:cubicBezTo>
                    <a:pt x="0" y="58113"/>
                    <a:pt x="0" y="54373"/>
                    <a:pt x="563" y="53733"/>
                  </a:cubicBezTo>
                  <a:cubicBezTo>
                    <a:pt x="1127" y="53093"/>
                    <a:pt x="563" y="52487"/>
                    <a:pt x="3322" y="53093"/>
                  </a:cubicBezTo>
                  <a:cubicBezTo>
                    <a:pt x="3322" y="53093"/>
                    <a:pt x="5517" y="53093"/>
                    <a:pt x="6051" y="53733"/>
                  </a:cubicBezTo>
                  <a:cubicBezTo>
                    <a:pt x="6615" y="53733"/>
                    <a:pt x="7713" y="55620"/>
                    <a:pt x="8276" y="56866"/>
                  </a:cubicBezTo>
                  <a:cubicBezTo>
                    <a:pt x="8276" y="57473"/>
                    <a:pt x="9344" y="58113"/>
                    <a:pt x="10472" y="58719"/>
                  </a:cubicBezTo>
                  <a:cubicBezTo>
                    <a:pt x="12133" y="59359"/>
                    <a:pt x="13765" y="60000"/>
                    <a:pt x="13765" y="60000"/>
                  </a:cubicBezTo>
                  <a:cubicBezTo>
                    <a:pt x="21448" y="60000"/>
                    <a:pt x="21448" y="60000"/>
                    <a:pt x="21448" y="60000"/>
                  </a:cubicBezTo>
                  <a:cubicBezTo>
                    <a:pt x="21448" y="60000"/>
                    <a:pt x="24207" y="60000"/>
                    <a:pt x="24741" y="56226"/>
                  </a:cubicBezTo>
                  <a:cubicBezTo>
                    <a:pt x="24741" y="52487"/>
                    <a:pt x="25839" y="49354"/>
                    <a:pt x="25839" y="45614"/>
                  </a:cubicBezTo>
                  <a:cubicBezTo>
                    <a:pt x="25839" y="42481"/>
                    <a:pt x="25839" y="22470"/>
                    <a:pt x="25839" y="22470"/>
                  </a:cubicBezTo>
                  <a:cubicBezTo>
                    <a:pt x="25839" y="22470"/>
                    <a:pt x="31920" y="24357"/>
                    <a:pt x="32454" y="26850"/>
                  </a:cubicBezTo>
                  <a:cubicBezTo>
                    <a:pt x="32988" y="29376"/>
                    <a:pt x="32454" y="33722"/>
                    <a:pt x="32454" y="37495"/>
                  </a:cubicBezTo>
                  <a:cubicBezTo>
                    <a:pt x="32454" y="41235"/>
                    <a:pt x="33552" y="48107"/>
                    <a:pt x="41265" y="43728"/>
                  </a:cubicBezTo>
                  <a:cubicBezTo>
                    <a:pt x="41265" y="43728"/>
                    <a:pt x="45122" y="36215"/>
                    <a:pt x="46754" y="34362"/>
                  </a:cubicBezTo>
                  <a:cubicBezTo>
                    <a:pt x="48415" y="31869"/>
                    <a:pt x="49512" y="28736"/>
                    <a:pt x="51144" y="29376"/>
                  </a:cubicBezTo>
                  <a:cubicBezTo>
                    <a:pt x="52805" y="29983"/>
                    <a:pt x="53369" y="31869"/>
                    <a:pt x="56128" y="32476"/>
                  </a:cubicBezTo>
                  <a:cubicBezTo>
                    <a:pt x="58323" y="33722"/>
                    <a:pt x="65473" y="34362"/>
                    <a:pt x="67134" y="31869"/>
                  </a:cubicBezTo>
                  <a:cubicBezTo>
                    <a:pt x="69330" y="29376"/>
                    <a:pt x="69864" y="27490"/>
                    <a:pt x="70961" y="24997"/>
                  </a:cubicBezTo>
                  <a:cubicBezTo>
                    <a:pt x="71525" y="22470"/>
                    <a:pt x="73720" y="21224"/>
                    <a:pt x="74284" y="20617"/>
                  </a:cubicBezTo>
                  <a:cubicBezTo>
                    <a:pt x="75381" y="19977"/>
                    <a:pt x="80870" y="13104"/>
                    <a:pt x="83629" y="9971"/>
                  </a:cubicBezTo>
                  <a:cubicBezTo>
                    <a:pt x="86951" y="6872"/>
                    <a:pt x="88019" y="5592"/>
                    <a:pt x="90244" y="4379"/>
                  </a:cubicBezTo>
                  <a:cubicBezTo>
                    <a:pt x="91876" y="3099"/>
                    <a:pt x="94101" y="0"/>
                    <a:pt x="94635" y="0"/>
                  </a:cubicBezTo>
                  <a:cubicBezTo>
                    <a:pt x="95169" y="0"/>
                    <a:pt x="99025" y="606"/>
                    <a:pt x="102348" y="1852"/>
                  </a:cubicBezTo>
                  <a:cubicBezTo>
                    <a:pt x="105107" y="3739"/>
                    <a:pt x="111159" y="4985"/>
                    <a:pt x="111159" y="4985"/>
                  </a:cubicBezTo>
                  <a:cubicBezTo>
                    <a:pt x="111159" y="4985"/>
                    <a:pt x="111693" y="7478"/>
                    <a:pt x="112257" y="9365"/>
                  </a:cubicBezTo>
                  <a:cubicBezTo>
                    <a:pt x="112257" y="11218"/>
                    <a:pt x="114452" y="14351"/>
                    <a:pt x="114452" y="18090"/>
                  </a:cubicBezTo>
                  <a:cubicBezTo>
                    <a:pt x="113888" y="21224"/>
                    <a:pt x="115550" y="21864"/>
                    <a:pt x="114452" y="24997"/>
                  </a:cubicBezTo>
                  <a:cubicBezTo>
                    <a:pt x="113354" y="27490"/>
                    <a:pt x="112257" y="29376"/>
                    <a:pt x="112257" y="30623"/>
                  </a:cubicBezTo>
                  <a:cubicBezTo>
                    <a:pt x="112257" y="31229"/>
                    <a:pt x="112791" y="33116"/>
                    <a:pt x="113354" y="33722"/>
                  </a:cubicBezTo>
                  <a:cubicBezTo>
                    <a:pt x="113888" y="35002"/>
                    <a:pt x="117181" y="38102"/>
                    <a:pt x="117181" y="38102"/>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27" name="Shape 3327"/>
            <p:cNvSpPr/>
            <p:nvPr/>
          </p:nvSpPr>
          <p:spPr>
            <a:xfrm>
              <a:off x="5503862" y="6524625"/>
              <a:ext cx="160337" cy="174625"/>
            </a:xfrm>
            <a:custGeom>
              <a:avLst/>
              <a:gdLst/>
              <a:ahLst/>
              <a:cxnLst/>
              <a:rect l="0" t="0" r="0" b="0"/>
              <a:pathLst>
                <a:path w="120000" h="120000" extrusionOk="0">
                  <a:moveTo>
                    <a:pt x="119730" y="46211"/>
                  </a:moveTo>
                  <a:lnTo>
                    <a:pt x="119730" y="46211"/>
                  </a:lnTo>
                  <a:cubicBezTo>
                    <a:pt x="119730" y="46211"/>
                    <a:pt x="119730" y="82981"/>
                    <a:pt x="99820" y="96894"/>
                  </a:cubicBezTo>
                  <a:cubicBezTo>
                    <a:pt x="84753" y="110807"/>
                    <a:pt x="50044" y="119751"/>
                    <a:pt x="34977" y="106086"/>
                  </a:cubicBezTo>
                  <a:cubicBezTo>
                    <a:pt x="19910" y="96894"/>
                    <a:pt x="0" y="78509"/>
                    <a:pt x="4843" y="55403"/>
                  </a:cubicBezTo>
                  <a:cubicBezTo>
                    <a:pt x="4843" y="32298"/>
                    <a:pt x="24753" y="9192"/>
                    <a:pt x="50044" y="4720"/>
                  </a:cubicBezTo>
                  <a:cubicBezTo>
                    <a:pt x="69955" y="0"/>
                    <a:pt x="109775" y="18633"/>
                    <a:pt x="119730" y="46211"/>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28" name="Shape 3328"/>
            <p:cNvSpPr/>
            <p:nvPr/>
          </p:nvSpPr>
          <p:spPr>
            <a:xfrm>
              <a:off x="5135562" y="6784975"/>
              <a:ext cx="227012" cy="214312"/>
            </a:xfrm>
            <a:custGeom>
              <a:avLst/>
              <a:gdLst/>
              <a:ahLst/>
              <a:cxnLst/>
              <a:rect l="0" t="0" r="0" b="0"/>
              <a:pathLst>
                <a:path w="120000" h="120000" extrusionOk="0">
                  <a:moveTo>
                    <a:pt x="91708" y="7462"/>
                  </a:moveTo>
                  <a:lnTo>
                    <a:pt x="91708" y="7462"/>
                  </a:lnTo>
                  <a:cubicBezTo>
                    <a:pt x="112784" y="14924"/>
                    <a:pt x="112784" y="26016"/>
                    <a:pt x="116392" y="41142"/>
                  </a:cubicBezTo>
                  <a:cubicBezTo>
                    <a:pt x="119810" y="56067"/>
                    <a:pt x="116392" y="89747"/>
                    <a:pt x="105759" y="93579"/>
                  </a:cubicBezTo>
                  <a:cubicBezTo>
                    <a:pt x="95126" y="93579"/>
                    <a:pt x="77658" y="93579"/>
                    <a:pt x="63607" y="100840"/>
                  </a:cubicBezTo>
                  <a:cubicBezTo>
                    <a:pt x="52974" y="112134"/>
                    <a:pt x="31898" y="119798"/>
                    <a:pt x="21265" y="104672"/>
                  </a:cubicBezTo>
                  <a:cubicBezTo>
                    <a:pt x="14240" y="93579"/>
                    <a:pt x="0" y="67361"/>
                    <a:pt x="14240" y="56067"/>
                  </a:cubicBezTo>
                  <a:cubicBezTo>
                    <a:pt x="24683" y="44974"/>
                    <a:pt x="31898" y="41142"/>
                    <a:pt x="45949" y="29848"/>
                  </a:cubicBezTo>
                  <a:cubicBezTo>
                    <a:pt x="60000" y="18756"/>
                    <a:pt x="63607" y="0"/>
                    <a:pt x="91708" y="7462"/>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29" name="Shape 3329"/>
            <p:cNvSpPr/>
            <p:nvPr/>
          </p:nvSpPr>
          <p:spPr>
            <a:xfrm>
              <a:off x="4562475" y="5768975"/>
              <a:ext cx="835025" cy="901700"/>
            </a:xfrm>
            <a:custGeom>
              <a:avLst/>
              <a:gdLst/>
              <a:ahLst/>
              <a:cxnLst/>
              <a:rect l="0" t="0" r="0" b="0"/>
              <a:pathLst>
                <a:path w="120000" h="120000" extrusionOk="0">
                  <a:moveTo>
                    <a:pt x="0" y="86179"/>
                  </a:moveTo>
                  <a:lnTo>
                    <a:pt x="0" y="86179"/>
                  </a:lnTo>
                  <a:cubicBezTo>
                    <a:pt x="982" y="51544"/>
                    <a:pt x="982" y="51544"/>
                    <a:pt x="982" y="51544"/>
                  </a:cubicBezTo>
                  <a:cubicBezTo>
                    <a:pt x="982" y="51544"/>
                    <a:pt x="982" y="49772"/>
                    <a:pt x="4810" y="49772"/>
                  </a:cubicBezTo>
                  <a:cubicBezTo>
                    <a:pt x="7706" y="48862"/>
                    <a:pt x="10603" y="51544"/>
                    <a:pt x="12465" y="50634"/>
                  </a:cubicBezTo>
                  <a:cubicBezTo>
                    <a:pt x="15362" y="49772"/>
                    <a:pt x="16344" y="39089"/>
                    <a:pt x="16344" y="36455"/>
                  </a:cubicBezTo>
                  <a:cubicBezTo>
                    <a:pt x="16344" y="32862"/>
                    <a:pt x="15362" y="19544"/>
                    <a:pt x="15362" y="17772"/>
                  </a:cubicBezTo>
                  <a:cubicBezTo>
                    <a:pt x="15362" y="16000"/>
                    <a:pt x="16344" y="9772"/>
                    <a:pt x="18258" y="8862"/>
                  </a:cubicBezTo>
                  <a:cubicBezTo>
                    <a:pt x="21103" y="8000"/>
                    <a:pt x="27827" y="7137"/>
                    <a:pt x="29793" y="6227"/>
                  </a:cubicBezTo>
                  <a:cubicBezTo>
                    <a:pt x="32637" y="6227"/>
                    <a:pt x="40293" y="5317"/>
                    <a:pt x="41275" y="4455"/>
                  </a:cubicBezTo>
                  <a:cubicBezTo>
                    <a:pt x="42258" y="4455"/>
                    <a:pt x="45103" y="4455"/>
                    <a:pt x="46086" y="5317"/>
                  </a:cubicBezTo>
                  <a:cubicBezTo>
                    <a:pt x="46086" y="5317"/>
                    <a:pt x="48982" y="8000"/>
                    <a:pt x="49913" y="8000"/>
                  </a:cubicBezTo>
                  <a:cubicBezTo>
                    <a:pt x="51827" y="8862"/>
                    <a:pt x="53741" y="9772"/>
                    <a:pt x="55655" y="8000"/>
                  </a:cubicBezTo>
                  <a:cubicBezTo>
                    <a:pt x="57568" y="5317"/>
                    <a:pt x="59482" y="3544"/>
                    <a:pt x="63310" y="3544"/>
                  </a:cubicBezTo>
                  <a:cubicBezTo>
                    <a:pt x="68172" y="2634"/>
                    <a:pt x="70034" y="2634"/>
                    <a:pt x="70034" y="1772"/>
                  </a:cubicBezTo>
                  <a:cubicBezTo>
                    <a:pt x="71017" y="910"/>
                    <a:pt x="72000" y="0"/>
                    <a:pt x="72000" y="0"/>
                  </a:cubicBezTo>
                  <a:cubicBezTo>
                    <a:pt x="72000" y="0"/>
                    <a:pt x="75827" y="1772"/>
                    <a:pt x="77741" y="4455"/>
                  </a:cubicBezTo>
                  <a:cubicBezTo>
                    <a:pt x="78672" y="7137"/>
                    <a:pt x="80637" y="16000"/>
                    <a:pt x="84465" y="19544"/>
                  </a:cubicBezTo>
                  <a:cubicBezTo>
                    <a:pt x="88293" y="23089"/>
                    <a:pt x="90206" y="24000"/>
                    <a:pt x="95948" y="29317"/>
                  </a:cubicBezTo>
                  <a:cubicBezTo>
                    <a:pt x="100758" y="34634"/>
                    <a:pt x="98844" y="35544"/>
                    <a:pt x="103655" y="40862"/>
                  </a:cubicBezTo>
                  <a:cubicBezTo>
                    <a:pt x="108413" y="46227"/>
                    <a:pt x="117051" y="50634"/>
                    <a:pt x="119017" y="52407"/>
                  </a:cubicBezTo>
                  <a:cubicBezTo>
                    <a:pt x="119948" y="53317"/>
                    <a:pt x="119948" y="54227"/>
                    <a:pt x="119948" y="54227"/>
                  </a:cubicBezTo>
                  <a:cubicBezTo>
                    <a:pt x="119948" y="54227"/>
                    <a:pt x="114206" y="59544"/>
                    <a:pt x="113224" y="59544"/>
                  </a:cubicBezTo>
                  <a:cubicBezTo>
                    <a:pt x="112293" y="60455"/>
                    <a:pt x="107482" y="63089"/>
                    <a:pt x="105568" y="64862"/>
                  </a:cubicBezTo>
                  <a:cubicBezTo>
                    <a:pt x="103655" y="66634"/>
                    <a:pt x="91189" y="76407"/>
                    <a:pt x="90206" y="79089"/>
                  </a:cubicBezTo>
                  <a:cubicBezTo>
                    <a:pt x="89224" y="80862"/>
                    <a:pt x="84465" y="83544"/>
                    <a:pt x="84465" y="83544"/>
                  </a:cubicBezTo>
                  <a:cubicBezTo>
                    <a:pt x="84465" y="83544"/>
                    <a:pt x="80637" y="85317"/>
                    <a:pt x="79655" y="87952"/>
                  </a:cubicBezTo>
                  <a:cubicBezTo>
                    <a:pt x="78672" y="89772"/>
                    <a:pt x="75827" y="96862"/>
                    <a:pt x="72000" y="99544"/>
                  </a:cubicBezTo>
                  <a:cubicBezTo>
                    <a:pt x="72000" y="99544"/>
                    <a:pt x="69103" y="102179"/>
                    <a:pt x="65275" y="102179"/>
                  </a:cubicBezTo>
                  <a:cubicBezTo>
                    <a:pt x="61448" y="102179"/>
                    <a:pt x="52810" y="101317"/>
                    <a:pt x="51827" y="100407"/>
                  </a:cubicBezTo>
                  <a:cubicBezTo>
                    <a:pt x="49913" y="100407"/>
                    <a:pt x="46086" y="97772"/>
                    <a:pt x="46086" y="97772"/>
                  </a:cubicBezTo>
                  <a:cubicBezTo>
                    <a:pt x="45103" y="96862"/>
                    <a:pt x="43189" y="94179"/>
                    <a:pt x="41275" y="96862"/>
                  </a:cubicBezTo>
                  <a:cubicBezTo>
                    <a:pt x="38379" y="100407"/>
                    <a:pt x="31655" y="110227"/>
                    <a:pt x="29793" y="111089"/>
                  </a:cubicBezTo>
                  <a:cubicBezTo>
                    <a:pt x="28810" y="112862"/>
                    <a:pt x="26896" y="116407"/>
                    <a:pt x="26896" y="116407"/>
                  </a:cubicBezTo>
                  <a:cubicBezTo>
                    <a:pt x="26896" y="116407"/>
                    <a:pt x="20172" y="119952"/>
                    <a:pt x="14431" y="117317"/>
                  </a:cubicBezTo>
                  <a:cubicBezTo>
                    <a:pt x="14431" y="117317"/>
                    <a:pt x="11534" y="114634"/>
                    <a:pt x="11534" y="106634"/>
                  </a:cubicBezTo>
                  <a:cubicBezTo>
                    <a:pt x="11534" y="99544"/>
                    <a:pt x="12465" y="94179"/>
                    <a:pt x="11534" y="92407"/>
                  </a:cubicBezTo>
                  <a:cubicBezTo>
                    <a:pt x="10603" y="90634"/>
                    <a:pt x="2896" y="86179"/>
                    <a:pt x="0" y="86179"/>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30" name="Shape 3330"/>
            <p:cNvSpPr/>
            <p:nvPr/>
          </p:nvSpPr>
          <p:spPr>
            <a:xfrm>
              <a:off x="5470525" y="5127625"/>
              <a:ext cx="982663" cy="1449387"/>
            </a:xfrm>
            <a:custGeom>
              <a:avLst/>
              <a:gdLst/>
              <a:ahLst/>
              <a:cxnLst/>
              <a:rect l="0" t="0" r="0" b="0"/>
              <a:pathLst>
                <a:path w="120000" h="120000" extrusionOk="0">
                  <a:moveTo>
                    <a:pt x="23665" y="119970"/>
                  </a:moveTo>
                  <a:lnTo>
                    <a:pt x="23665" y="119970"/>
                  </a:lnTo>
                  <a:cubicBezTo>
                    <a:pt x="23665" y="119970"/>
                    <a:pt x="18782" y="117765"/>
                    <a:pt x="17947" y="116632"/>
                  </a:cubicBezTo>
                  <a:cubicBezTo>
                    <a:pt x="17155" y="114993"/>
                    <a:pt x="17155" y="114993"/>
                    <a:pt x="17155" y="113891"/>
                  </a:cubicBezTo>
                  <a:cubicBezTo>
                    <a:pt x="17947" y="112222"/>
                    <a:pt x="20410" y="108348"/>
                    <a:pt x="20410" y="107782"/>
                  </a:cubicBezTo>
                  <a:cubicBezTo>
                    <a:pt x="20410" y="107246"/>
                    <a:pt x="19574" y="105577"/>
                    <a:pt x="19574" y="104474"/>
                  </a:cubicBezTo>
                  <a:cubicBezTo>
                    <a:pt x="19574" y="103372"/>
                    <a:pt x="20410" y="101733"/>
                    <a:pt x="20410" y="101167"/>
                  </a:cubicBezTo>
                  <a:cubicBezTo>
                    <a:pt x="19574" y="100600"/>
                    <a:pt x="17947" y="97859"/>
                    <a:pt x="17155" y="96727"/>
                  </a:cubicBezTo>
                  <a:cubicBezTo>
                    <a:pt x="16319" y="95624"/>
                    <a:pt x="15527" y="91214"/>
                    <a:pt x="15527" y="91214"/>
                  </a:cubicBezTo>
                  <a:cubicBezTo>
                    <a:pt x="15527" y="91214"/>
                    <a:pt x="22873" y="84032"/>
                    <a:pt x="24457" y="81827"/>
                  </a:cubicBezTo>
                  <a:cubicBezTo>
                    <a:pt x="26129" y="79622"/>
                    <a:pt x="26129" y="78490"/>
                    <a:pt x="28592" y="76285"/>
                  </a:cubicBezTo>
                  <a:cubicBezTo>
                    <a:pt x="31847" y="74079"/>
                    <a:pt x="36730" y="71874"/>
                    <a:pt x="34266" y="66898"/>
                  </a:cubicBezTo>
                  <a:cubicBezTo>
                    <a:pt x="32639" y="62458"/>
                    <a:pt x="35102" y="58048"/>
                    <a:pt x="35102" y="55276"/>
                  </a:cubicBezTo>
                  <a:cubicBezTo>
                    <a:pt x="34266" y="53071"/>
                    <a:pt x="33475" y="48095"/>
                    <a:pt x="31011" y="46992"/>
                  </a:cubicBezTo>
                  <a:cubicBezTo>
                    <a:pt x="27756" y="45324"/>
                    <a:pt x="20410" y="43655"/>
                    <a:pt x="18782" y="43118"/>
                  </a:cubicBezTo>
                  <a:cubicBezTo>
                    <a:pt x="16319" y="42582"/>
                    <a:pt x="7346" y="40913"/>
                    <a:pt x="6554" y="40347"/>
                  </a:cubicBezTo>
                  <a:cubicBezTo>
                    <a:pt x="5718" y="39811"/>
                    <a:pt x="0" y="38708"/>
                    <a:pt x="2463" y="36473"/>
                  </a:cubicBezTo>
                  <a:cubicBezTo>
                    <a:pt x="5718" y="34268"/>
                    <a:pt x="13064" y="31527"/>
                    <a:pt x="17155" y="30394"/>
                  </a:cubicBezTo>
                  <a:cubicBezTo>
                    <a:pt x="21202" y="29292"/>
                    <a:pt x="29384" y="26550"/>
                    <a:pt x="31847" y="27087"/>
                  </a:cubicBezTo>
                  <a:cubicBezTo>
                    <a:pt x="35102" y="27087"/>
                    <a:pt x="39985" y="26550"/>
                    <a:pt x="43240" y="27087"/>
                  </a:cubicBezTo>
                  <a:cubicBezTo>
                    <a:pt x="46495" y="27653"/>
                    <a:pt x="51422" y="32063"/>
                    <a:pt x="51422" y="33732"/>
                  </a:cubicBezTo>
                  <a:cubicBezTo>
                    <a:pt x="51422" y="35401"/>
                    <a:pt x="51422" y="35401"/>
                    <a:pt x="51422" y="35401"/>
                  </a:cubicBezTo>
                  <a:cubicBezTo>
                    <a:pt x="51422" y="35401"/>
                    <a:pt x="50586" y="39245"/>
                    <a:pt x="50586" y="40913"/>
                  </a:cubicBezTo>
                  <a:cubicBezTo>
                    <a:pt x="49794" y="42582"/>
                    <a:pt x="51422" y="48095"/>
                    <a:pt x="55513" y="47529"/>
                  </a:cubicBezTo>
                  <a:cubicBezTo>
                    <a:pt x="59560" y="47529"/>
                    <a:pt x="62023" y="44221"/>
                    <a:pt x="64486" y="41450"/>
                  </a:cubicBezTo>
                  <a:cubicBezTo>
                    <a:pt x="66906" y="38708"/>
                    <a:pt x="64486" y="30961"/>
                    <a:pt x="62023" y="29292"/>
                  </a:cubicBezTo>
                  <a:cubicBezTo>
                    <a:pt x="59560" y="27653"/>
                    <a:pt x="49794" y="12157"/>
                    <a:pt x="57932" y="4440"/>
                  </a:cubicBezTo>
                  <a:cubicBezTo>
                    <a:pt x="57932" y="4440"/>
                    <a:pt x="66906" y="8284"/>
                    <a:pt x="70161" y="8850"/>
                  </a:cubicBezTo>
                  <a:cubicBezTo>
                    <a:pt x="73416" y="8850"/>
                    <a:pt x="82434" y="8850"/>
                    <a:pt x="88944" y="7181"/>
                  </a:cubicBezTo>
                  <a:cubicBezTo>
                    <a:pt x="95454" y="5542"/>
                    <a:pt x="103636" y="4440"/>
                    <a:pt x="107727" y="4440"/>
                  </a:cubicBezTo>
                  <a:cubicBezTo>
                    <a:pt x="111774" y="3873"/>
                    <a:pt x="114237" y="1668"/>
                    <a:pt x="115073" y="1102"/>
                  </a:cubicBezTo>
                  <a:cubicBezTo>
                    <a:pt x="115865" y="566"/>
                    <a:pt x="118328" y="0"/>
                    <a:pt x="119120" y="1668"/>
                  </a:cubicBezTo>
                  <a:cubicBezTo>
                    <a:pt x="119956" y="3307"/>
                    <a:pt x="117492" y="11621"/>
                    <a:pt x="117492" y="13826"/>
                  </a:cubicBezTo>
                  <a:cubicBezTo>
                    <a:pt x="117492" y="16031"/>
                    <a:pt x="118328" y="18803"/>
                    <a:pt x="118328" y="20471"/>
                  </a:cubicBezTo>
                  <a:cubicBezTo>
                    <a:pt x="118328" y="22110"/>
                    <a:pt x="116700" y="23213"/>
                    <a:pt x="115865" y="25984"/>
                  </a:cubicBezTo>
                  <a:cubicBezTo>
                    <a:pt x="115073" y="28189"/>
                    <a:pt x="115073" y="27653"/>
                    <a:pt x="115865" y="29858"/>
                  </a:cubicBezTo>
                  <a:cubicBezTo>
                    <a:pt x="115865" y="32063"/>
                    <a:pt x="116700" y="34268"/>
                    <a:pt x="117492" y="34268"/>
                  </a:cubicBezTo>
                  <a:cubicBezTo>
                    <a:pt x="118328" y="34834"/>
                    <a:pt x="119120" y="35401"/>
                    <a:pt x="119120" y="35401"/>
                  </a:cubicBezTo>
                  <a:cubicBezTo>
                    <a:pt x="119120" y="35401"/>
                    <a:pt x="114237" y="39245"/>
                    <a:pt x="112609" y="40913"/>
                  </a:cubicBezTo>
                  <a:cubicBezTo>
                    <a:pt x="110982" y="42582"/>
                    <a:pt x="104472" y="45890"/>
                    <a:pt x="100381" y="47529"/>
                  </a:cubicBezTo>
                  <a:cubicBezTo>
                    <a:pt x="95454" y="49197"/>
                    <a:pt x="89736" y="50300"/>
                    <a:pt x="88152" y="50866"/>
                  </a:cubicBezTo>
                  <a:cubicBezTo>
                    <a:pt x="86480" y="50866"/>
                    <a:pt x="84061" y="50866"/>
                    <a:pt x="84061" y="50866"/>
                  </a:cubicBezTo>
                  <a:cubicBezTo>
                    <a:pt x="84061" y="50866"/>
                    <a:pt x="80806" y="53071"/>
                    <a:pt x="79134" y="55276"/>
                  </a:cubicBezTo>
                  <a:cubicBezTo>
                    <a:pt x="77551" y="56945"/>
                    <a:pt x="74252" y="58584"/>
                    <a:pt x="74252" y="58584"/>
                  </a:cubicBezTo>
                  <a:cubicBezTo>
                    <a:pt x="74252" y="58584"/>
                    <a:pt x="71832" y="61922"/>
                    <a:pt x="70997" y="61922"/>
                  </a:cubicBezTo>
                  <a:lnTo>
                    <a:pt x="64486" y="62458"/>
                  </a:lnTo>
                  <a:cubicBezTo>
                    <a:pt x="64486" y="64693"/>
                    <a:pt x="64486" y="64693"/>
                    <a:pt x="64486" y="64693"/>
                  </a:cubicBezTo>
                  <a:cubicBezTo>
                    <a:pt x="64486" y="64693"/>
                    <a:pt x="58768" y="69103"/>
                    <a:pt x="57932" y="69639"/>
                  </a:cubicBezTo>
                  <a:cubicBezTo>
                    <a:pt x="57096" y="70772"/>
                    <a:pt x="50586" y="74079"/>
                    <a:pt x="50586" y="74079"/>
                  </a:cubicBezTo>
                  <a:cubicBezTo>
                    <a:pt x="50586" y="74079"/>
                    <a:pt x="54677" y="79622"/>
                    <a:pt x="55513" y="82930"/>
                  </a:cubicBezTo>
                  <a:cubicBezTo>
                    <a:pt x="56304" y="86237"/>
                    <a:pt x="54677" y="101733"/>
                    <a:pt x="54677" y="101733"/>
                  </a:cubicBezTo>
                  <a:cubicBezTo>
                    <a:pt x="54677" y="101733"/>
                    <a:pt x="53841" y="109451"/>
                    <a:pt x="44912" y="111656"/>
                  </a:cubicBezTo>
                  <a:cubicBezTo>
                    <a:pt x="35102" y="113891"/>
                    <a:pt x="28592" y="114993"/>
                    <a:pt x="26920" y="116096"/>
                  </a:cubicBezTo>
                  <a:cubicBezTo>
                    <a:pt x="25293" y="117765"/>
                    <a:pt x="22873" y="118301"/>
                    <a:pt x="23665" y="11997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31" name="Shape 3331"/>
            <p:cNvSpPr/>
            <p:nvPr/>
          </p:nvSpPr>
          <p:spPr>
            <a:xfrm>
              <a:off x="5089525" y="5568950"/>
              <a:ext cx="668338" cy="661988"/>
            </a:xfrm>
            <a:custGeom>
              <a:avLst/>
              <a:gdLst/>
              <a:ahLst/>
              <a:cxnLst/>
              <a:rect l="0" t="0" r="0" b="0"/>
              <a:pathLst>
                <a:path w="120000" h="120000" extrusionOk="0">
                  <a:moveTo>
                    <a:pt x="0" y="38781"/>
                  </a:moveTo>
                  <a:lnTo>
                    <a:pt x="0" y="38781"/>
                  </a:lnTo>
                  <a:cubicBezTo>
                    <a:pt x="0" y="38781"/>
                    <a:pt x="2392" y="43612"/>
                    <a:pt x="3556" y="46093"/>
                  </a:cubicBezTo>
                  <a:cubicBezTo>
                    <a:pt x="3556" y="49684"/>
                    <a:pt x="6012" y="56931"/>
                    <a:pt x="7176" y="59347"/>
                  </a:cubicBezTo>
                  <a:cubicBezTo>
                    <a:pt x="8340" y="63003"/>
                    <a:pt x="16745" y="67834"/>
                    <a:pt x="17974" y="70315"/>
                  </a:cubicBezTo>
                  <a:cubicBezTo>
                    <a:pt x="19202" y="71490"/>
                    <a:pt x="27543" y="79978"/>
                    <a:pt x="28771" y="81153"/>
                  </a:cubicBezTo>
                  <a:cubicBezTo>
                    <a:pt x="28771" y="83569"/>
                    <a:pt x="32327" y="89640"/>
                    <a:pt x="37176" y="93297"/>
                  </a:cubicBezTo>
                  <a:cubicBezTo>
                    <a:pt x="40732" y="96887"/>
                    <a:pt x="52758" y="105375"/>
                    <a:pt x="52758" y="106615"/>
                  </a:cubicBezTo>
                  <a:cubicBezTo>
                    <a:pt x="53987" y="107791"/>
                    <a:pt x="55150" y="110272"/>
                    <a:pt x="55150" y="110272"/>
                  </a:cubicBezTo>
                  <a:cubicBezTo>
                    <a:pt x="55150" y="110272"/>
                    <a:pt x="65948" y="111447"/>
                    <a:pt x="67176" y="112622"/>
                  </a:cubicBezTo>
                  <a:cubicBezTo>
                    <a:pt x="69568" y="113862"/>
                    <a:pt x="91163" y="119934"/>
                    <a:pt x="91163" y="119934"/>
                  </a:cubicBezTo>
                  <a:cubicBezTo>
                    <a:pt x="100732" y="106615"/>
                    <a:pt x="100732" y="106615"/>
                    <a:pt x="100732" y="106615"/>
                  </a:cubicBezTo>
                  <a:cubicBezTo>
                    <a:pt x="100732" y="106615"/>
                    <a:pt x="105517" y="96887"/>
                    <a:pt x="106745" y="94537"/>
                  </a:cubicBezTo>
                  <a:cubicBezTo>
                    <a:pt x="106745" y="92056"/>
                    <a:pt x="111530" y="86050"/>
                    <a:pt x="112693" y="84809"/>
                  </a:cubicBezTo>
                  <a:cubicBezTo>
                    <a:pt x="113922" y="83569"/>
                    <a:pt x="118706" y="79978"/>
                    <a:pt x="118706" y="77562"/>
                  </a:cubicBezTo>
                  <a:cubicBezTo>
                    <a:pt x="118706" y="75146"/>
                    <a:pt x="119935" y="72665"/>
                    <a:pt x="118706" y="66659"/>
                  </a:cubicBezTo>
                  <a:cubicBezTo>
                    <a:pt x="118706" y="61828"/>
                    <a:pt x="118706" y="53340"/>
                    <a:pt x="118706" y="49684"/>
                  </a:cubicBezTo>
                  <a:cubicBezTo>
                    <a:pt x="118706" y="44853"/>
                    <a:pt x="118706" y="33949"/>
                    <a:pt x="117543" y="30293"/>
                  </a:cubicBezTo>
                  <a:cubicBezTo>
                    <a:pt x="116314" y="25462"/>
                    <a:pt x="116314" y="24221"/>
                    <a:pt x="111530" y="20631"/>
                  </a:cubicBezTo>
                  <a:cubicBezTo>
                    <a:pt x="105517" y="18215"/>
                    <a:pt x="85150" y="10903"/>
                    <a:pt x="85150" y="10903"/>
                  </a:cubicBezTo>
                  <a:cubicBezTo>
                    <a:pt x="73125" y="6071"/>
                    <a:pt x="73125" y="6071"/>
                    <a:pt x="73125" y="6071"/>
                  </a:cubicBezTo>
                  <a:cubicBezTo>
                    <a:pt x="73125" y="6071"/>
                    <a:pt x="69568" y="2480"/>
                    <a:pt x="70732" y="1240"/>
                  </a:cubicBezTo>
                  <a:cubicBezTo>
                    <a:pt x="71961" y="0"/>
                    <a:pt x="70732" y="0"/>
                    <a:pt x="67176" y="1240"/>
                  </a:cubicBezTo>
                  <a:cubicBezTo>
                    <a:pt x="63556" y="1240"/>
                    <a:pt x="55150" y="2480"/>
                    <a:pt x="53987" y="4896"/>
                  </a:cubicBezTo>
                  <a:cubicBezTo>
                    <a:pt x="51530" y="7312"/>
                    <a:pt x="46745" y="8487"/>
                    <a:pt x="50366" y="14559"/>
                  </a:cubicBezTo>
                  <a:cubicBezTo>
                    <a:pt x="53987" y="19390"/>
                    <a:pt x="55150" y="23046"/>
                    <a:pt x="47974" y="25462"/>
                  </a:cubicBezTo>
                  <a:cubicBezTo>
                    <a:pt x="40732" y="29118"/>
                    <a:pt x="26379" y="39956"/>
                    <a:pt x="21594" y="39956"/>
                  </a:cubicBezTo>
                  <a:cubicBezTo>
                    <a:pt x="15581" y="39956"/>
                    <a:pt x="0" y="36365"/>
                    <a:pt x="0" y="38781"/>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32" name="Shape 3332"/>
            <p:cNvSpPr/>
            <p:nvPr/>
          </p:nvSpPr>
          <p:spPr>
            <a:xfrm>
              <a:off x="4781550" y="4933950"/>
              <a:ext cx="1035049" cy="855663"/>
            </a:xfrm>
            <a:custGeom>
              <a:avLst/>
              <a:gdLst/>
              <a:ahLst/>
              <a:cxnLst/>
              <a:rect l="0" t="0" r="0" b="0"/>
              <a:pathLst>
                <a:path w="120000" h="120000" extrusionOk="0">
                  <a:moveTo>
                    <a:pt x="77372" y="60934"/>
                  </a:moveTo>
                  <a:lnTo>
                    <a:pt x="77372" y="60934"/>
                  </a:lnTo>
                  <a:cubicBezTo>
                    <a:pt x="77372" y="60934"/>
                    <a:pt x="68863" y="55326"/>
                    <a:pt x="64233" y="50627"/>
                  </a:cubicBezTo>
                  <a:cubicBezTo>
                    <a:pt x="59603" y="45928"/>
                    <a:pt x="54181" y="44968"/>
                    <a:pt x="54181" y="44968"/>
                  </a:cubicBezTo>
                  <a:cubicBezTo>
                    <a:pt x="54181" y="44968"/>
                    <a:pt x="48759" y="44968"/>
                    <a:pt x="48008" y="44968"/>
                  </a:cubicBezTo>
                  <a:cubicBezTo>
                    <a:pt x="46423" y="44058"/>
                    <a:pt x="41001" y="43149"/>
                    <a:pt x="41001" y="43149"/>
                  </a:cubicBezTo>
                  <a:cubicBezTo>
                    <a:pt x="41001" y="43149"/>
                    <a:pt x="38706" y="40320"/>
                    <a:pt x="36371" y="38450"/>
                  </a:cubicBezTo>
                  <a:cubicBezTo>
                    <a:pt x="34827" y="36581"/>
                    <a:pt x="27111" y="32791"/>
                    <a:pt x="26319" y="31882"/>
                  </a:cubicBezTo>
                  <a:cubicBezTo>
                    <a:pt x="24775" y="31882"/>
                    <a:pt x="23232" y="36581"/>
                    <a:pt x="23232" y="38450"/>
                  </a:cubicBezTo>
                  <a:cubicBezTo>
                    <a:pt x="23232" y="41229"/>
                    <a:pt x="22440" y="46888"/>
                    <a:pt x="22440" y="49717"/>
                  </a:cubicBezTo>
                  <a:cubicBezTo>
                    <a:pt x="22440" y="52496"/>
                    <a:pt x="24025" y="57195"/>
                    <a:pt x="20145" y="57195"/>
                  </a:cubicBezTo>
                  <a:cubicBezTo>
                    <a:pt x="17059" y="58105"/>
                    <a:pt x="10052" y="57195"/>
                    <a:pt x="9301" y="57195"/>
                  </a:cubicBezTo>
                  <a:cubicBezTo>
                    <a:pt x="7758" y="57195"/>
                    <a:pt x="4671" y="57195"/>
                    <a:pt x="4671" y="57195"/>
                  </a:cubicBezTo>
                  <a:cubicBezTo>
                    <a:pt x="4671" y="57195"/>
                    <a:pt x="1584" y="56235"/>
                    <a:pt x="1584" y="61894"/>
                  </a:cubicBezTo>
                  <a:cubicBezTo>
                    <a:pt x="1584" y="67503"/>
                    <a:pt x="1584" y="78720"/>
                    <a:pt x="1584" y="80640"/>
                  </a:cubicBezTo>
                  <a:cubicBezTo>
                    <a:pt x="1584" y="82458"/>
                    <a:pt x="1584" y="89027"/>
                    <a:pt x="1584" y="90947"/>
                  </a:cubicBezTo>
                  <a:cubicBezTo>
                    <a:pt x="1584" y="92816"/>
                    <a:pt x="0" y="95595"/>
                    <a:pt x="2335" y="99385"/>
                  </a:cubicBezTo>
                  <a:cubicBezTo>
                    <a:pt x="4671" y="104033"/>
                    <a:pt x="9301" y="110602"/>
                    <a:pt x="10052" y="111562"/>
                  </a:cubicBezTo>
                  <a:cubicBezTo>
                    <a:pt x="11637" y="112471"/>
                    <a:pt x="13180" y="116210"/>
                    <a:pt x="13180" y="116210"/>
                  </a:cubicBezTo>
                  <a:cubicBezTo>
                    <a:pt x="13180" y="116210"/>
                    <a:pt x="16266" y="116210"/>
                    <a:pt x="17810" y="115301"/>
                  </a:cubicBezTo>
                  <a:cubicBezTo>
                    <a:pt x="18602" y="115301"/>
                    <a:pt x="20896" y="114341"/>
                    <a:pt x="20896" y="115301"/>
                  </a:cubicBezTo>
                  <a:cubicBezTo>
                    <a:pt x="21689" y="115301"/>
                    <a:pt x="29447" y="115301"/>
                    <a:pt x="30198" y="115301"/>
                  </a:cubicBezTo>
                  <a:cubicBezTo>
                    <a:pt x="30948" y="116210"/>
                    <a:pt x="31741" y="116210"/>
                    <a:pt x="31741" y="116210"/>
                  </a:cubicBezTo>
                  <a:cubicBezTo>
                    <a:pt x="35620" y="119040"/>
                    <a:pt x="35620" y="119040"/>
                    <a:pt x="35620" y="119040"/>
                  </a:cubicBezTo>
                  <a:cubicBezTo>
                    <a:pt x="35620" y="119040"/>
                    <a:pt x="37163" y="119040"/>
                    <a:pt x="44129" y="119040"/>
                  </a:cubicBezTo>
                  <a:cubicBezTo>
                    <a:pt x="49551" y="119949"/>
                    <a:pt x="49551" y="119949"/>
                    <a:pt x="49551" y="119949"/>
                  </a:cubicBezTo>
                  <a:cubicBezTo>
                    <a:pt x="49551" y="119949"/>
                    <a:pt x="53388" y="118130"/>
                    <a:pt x="56475" y="116210"/>
                  </a:cubicBezTo>
                  <a:cubicBezTo>
                    <a:pt x="58811" y="113431"/>
                    <a:pt x="66569" y="109692"/>
                    <a:pt x="67320" y="107772"/>
                  </a:cubicBezTo>
                  <a:cubicBezTo>
                    <a:pt x="68112" y="106863"/>
                    <a:pt x="70448" y="106863"/>
                    <a:pt x="68863" y="102164"/>
                  </a:cubicBezTo>
                  <a:cubicBezTo>
                    <a:pt x="68112" y="97465"/>
                    <a:pt x="65026" y="97465"/>
                    <a:pt x="68112" y="94686"/>
                  </a:cubicBezTo>
                  <a:cubicBezTo>
                    <a:pt x="71199" y="91856"/>
                    <a:pt x="73534" y="90947"/>
                    <a:pt x="73534" y="90947"/>
                  </a:cubicBezTo>
                  <a:cubicBezTo>
                    <a:pt x="73534" y="90947"/>
                    <a:pt x="82043" y="88117"/>
                    <a:pt x="82043" y="89027"/>
                  </a:cubicBezTo>
                  <a:cubicBezTo>
                    <a:pt x="82043" y="89027"/>
                    <a:pt x="85130" y="85288"/>
                    <a:pt x="89760" y="82458"/>
                  </a:cubicBezTo>
                  <a:cubicBezTo>
                    <a:pt x="94431" y="79680"/>
                    <a:pt x="105234" y="74071"/>
                    <a:pt x="105234" y="74071"/>
                  </a:cubicBezTo>
                  <a:cubicBezTo>
                    <a:pt x="110656" y="72202"/>
                    <a:pt x="110656" y="72202"/>
                    <a:pt x="110656" y="72202"/>
                  </a:cubicBezTo>
                  <a:cubicBezTo>
                    <a:pt x="112992" y="72202"/>
                    <a:pt x="112992" y="72202"/>
                    <a:pt x="112992" y="72202"/>
                  </a:cubicBezTo>
                  <a:cubicBezTo>
                    <a:pt x="112992" y="72202"/>
                    <a:pt x="114535" y="71242"/>
                    <a:pt x="113743" y="66543"/>
                  </a:cubicBezTo>
                  <a:cubicBezTo>
                    <a:pt x="112992" y="61894"/>
                    <a:pt x="112992" y="60934"/>
                    <a:pt x="115286" y="56235"/>
                  </a:cubicBezTo>
                  <a:cubicBezTo>
                    <a:pt x="116871" y="52496"/>
                    <a:pt x="119165" y="49717"/>
                    <a:pt x="119165" y="44968"/>
                  </a:cubicBezTo>
                  <a:cubicBezTo>
                    <a:pt x="119165" y="39360"/>
                    <a:pt x="119958" y="31882"/>
                    <a:pt x="117622" y="28143"/>
                  </a:cubicBezTo>
                  <a:cubicBezTo>
                    <a:pt x="116079" y="24404"/>
                    <a:pt x="115286" y="16875"/>
                    <a:pt x="113743" y="15966"/>
                  </a:cubicBezTo>
                  <a:cubicBezTo>
                    <a:pt x="112200" y="15006"/>
                    <a:pt x="107570" y="14046"/>
                    <a:pt x="105234" y="11267"/>
                  </a:cubicBezTo>
                  <a:cubicBezTo>
                    <a:pt x="102148" y="8437"/>
                    <a:pt x="97518" y="4698"/>
                    <a:pt x="97518" y="4698"/>
                  </a:cubicBezTo>
                  <a:cubicBezTo>
                    <a:pt x="92846" y="2829"/>
                    <a:pt x="92846" y="2829"/>
                    <a:pt x="92846" y="2829"/>
                  </a:cubicBezTo>
                  <a:cubicBezTo>
                    <a:pt x="72742" y="1869"/>
                    <a:pt x="72742" y="1869"/>
                    <a:pt x="72742" y="1869"/>
                  </a:cubicBezTo>
                  <a:cubicBezTo>
                    <a:pt x="72742" y="1869"/>
                    <a:pt x="69655" y="0"/>
                    <a:pt x="68863" y="6568"/>
                  </a:cubicBezTo>
                  <a:cubicBezTo>
                    <a:pt x="66569" y="14046"/>
                    <a:pt x="66569" y="14046"/>
                    <a:pt x="66569" y="14046"/>
                  </a:cubicBezTo>
                  <a:cubicBezTo>
                    <a:pt x="66569" y="14046"/>
                    <a:pt x="65026" y="25313"/>
                    <a:pt x="65776" y="29052"/>
                  </a:cubicBezTo>
                  <a:cubicBezTo>
                    <a:pt x="66569" y="31882"/>
                    <a:pt x="67320" y="39360"/>
                    <a:pt x="67320" y="39360"/>
                  </a:cubicBezTo>
                  <a:cubicBezTo>
                    <a:pt x="67320" y="39360"/>
                    <a:pt x="68112" y="45928"/>
                    <a:pt x="72742" y="46888"/>
                  </a:cubicBezTo>
                  <a:cubicBezTo>
                    <a:pt x="76621" y="47797"/>
                    <a:pt x="78164" y="45928"/>
                    <a:pt x="82794" y="50627"/>
                  </a:cubicBezTo>
                  <a:cubicBezTo>
                    <a:pt x="86673" y="54366"/>
                    <a:pt x="84337" y="58105"/>
                    <a:pt x="77372" y="60934"/>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33" name="Shape 3333"/>
            <p:cNvSpPr/>
            <p:nvPr/>
          </p:nvSpPr>
          <p:spPr>
            <a:xfrm>
              <a:off x="5757862" y="5027612"/>
              <a:ext cx="254000" cy="701674"/>
            </a:xfrm>
            <a:custGeom>
              <a:avLst/>
              <a:gdLst/>
              <a:ahLst/>
              <a:cxnLst/>
              <a:rect l="0" t="0" r="0" b="0"/>
              <a:pathLst>
                <a:path w="120000" h="120000" extrusionOk="0">
                  <a:moveTo>
                    <a:pt x="88215" y="26290"/>
                  </a:moveTo>
                  <a:lnTo>
                    <a:pt x="88215" y="26290"/>
                  </a:lnTo>
                  <a:cubicBezTo>
                    <a:pt x="88215" y="26290"/>
                    <a:pt x="72407" y="15946"/>
                    <a:pt x="63059" y="10282"/>
                  </a:cubicBezTo>
                  <a:cubicBezTo>
                    <a:pt x="56770" y="5726"/>
                    <a:pt x="56770" y="2278"/>
                    <a:pt x="44022" y="1108"/>
                  </a:cubicBezTo>
                  <a:cubicBezTo>
                    <a:pt x="31444" y="0"/>
                    <a:pt x="6288" y="0"/>
                    <a:pt x="3059" y="3447"/>
                  </a:cubicBezTo>
                  <a:cubicBezTo>
                    <a:pt x="3059" y="3447"/>
                    <a:pt x="6288" y="6834"/>
                    <a:pt x="15807" y="13730"/>
                  </a:cubicBezTo>
                  <a:cubicBezTo>
                    <a:pt x="21926" y="19394"/>
                    <a:pt x="25155" y="23950"/>
                    <a:pt x="25155" y="26290"/>
                  </a:cubicBezTo>
                  <a:cubicBezTo>
                    <a:pt x="25155" y="28568"/>
                    <a:pt x="25155" y="38789"/>
                    <a:pt x="25155" y="38789"/>
                  </a:cubicBezTo>
                  <a:cubicBezTo>
                    <a:pt x="25155" y="38789"/>
                    <a:pt x="21926" y="44576"/>
                    <a:pt x="15807" y="47963"/>
                  </a:cubicBezTo>
                  <a:cubicBezTo>
                    <a:pt x="9348" y="51410"/>
                    <a:pt x="3059" y="57075"/>
                    <a:pt x="3059" y="59415"/>
                  </a:cubicBezTo>
                  <a:cubicBezTo>
                    <a:pt x="3059" y="61631"/>
                    <a:pt x="6288" y="68527"/>
                    <a:pt x="0" y="71975"/>
                  </a:cubicBezTo>
                  <a:cubicBezTo>
                    <a:pt x="0" y="71975"/>
                    <a:pt x="18866" y="71975"/>
                    <a:pt x="25155" y="71975"/>
                  </a:cubicBezTo>
                  <a:cubicBezTo>
                    <a:pt x="31444" y="71975"/>
                    <a:pt x="40963" y="75361"/>
                    <a:pt x="50481" y="78809"/>
                  </a:cubicBezTo>
                  <a:cubicBezTo>
                    <a:pt x="59830" y="82257"/>
                    <a:pt x="63059" y="83365"/>
                    <a:pt x="63059" y="91369"/>
                  </a:cubicBezTo>
                  <a:cubicBezTo>
                    <a:pt x="63059" y="100482"/>
                    <a:pt x="53541" y="100482"/>
                    <a:pt x="63059" y="110764"/>
                  </a:cubicBezTo>
                  <a:cubicBezTo>
                    <a:pt x="69348" y="119938"/>
                    <a:pt x="84985" y="115320"/>
                    <a:pt x="94504" y="113104"/>
                  </a:cubicBezTo>
                  <a:cubicBezTo>
                    <a:pt x="100963" y="109656"/>
                    <a:pt x="116600" y="102760"/>
                    <a:pt x="116600" y="99374"/>
                  </a:cubicBezTo>
                  <a:cubicBezTo>
                    <a:pt x="119830" y="94817"/>
                    <a:pt x="113541" y="81087"/>
                    <a:pt x="107082" y="79917"/>
                  </a:cubicBezTo>
                  <a:cubicBezTo>
                    <a:pt x="100963" y="77639"/>
                    <a:pt x="84985" y="68527"/>
                    <a:pt x="78866" y="55967"/>
                  </a:cubicBezTo>
                  <a:cubicBezTo>
                    <a:pt x="72407" y="42237"/>
                    <a:pt x="75637" y="30846"/>
                    <a:pt x="88215" y="2629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34" name="Shape 3334"/>
            <p:cNvSpPr/>
            <p:nvPr/>
          </p:nvSpPr>
          <p:spPr>
            <a:xfrm>
              <a:off x="5443537" y="4394200"/>
              <a:ext cx="160337" cy="187324"/>
            </a:xfrm>
            <a:custGeom>
              <a:avLst/>
              <a:gdLst/>
              <a:ahLst/>
              <a:cxnLst/>
              <a:rect l="0" t="0" r="0" b="0"/>
              <a:pathLst>
                <a:path w="120000" h="120000" extrusionOk="0">
                  <a:moveTo>
                    <a:pt x="9955" y="21230"/>
                  </a:moveTo>
                  <a:lnTo>
                    <a:pt x="9955" y="21230"/>
                  </a:lnTo>
                  <a:cubicBezTo>
                    <a:pt x="9955" y="17076"/>
                    <a:pt x="0" y="12692"/>
                    <a:pt x="15067" y="12692"/>
                  </a:cubicBezTo>
                  <a:cubicBezTo>
                    <a:pt x="29865" y="12692"/>
                    <a:pt x="49775" y="21230"/>
                    <a:pt x="59999" y="17076"/>
                  </a:cubicBezTo>
                  <a:cubicBezTo>
                    <a:pt x="69686" y="8538"/>
                    <a:pt x="64843" y="0"/>
                    <a:pt x="79910" y="4153"/>
                  </a:cubicBezTo>
                  <a:cubicBezTo>
                    <a:pt x="94977" y="8538"/>
                    <a:pt x="119730" y="30000"/>
                    <a:pt x="104663" y="55615"/>
                  </a:cubicBezTo>
                  <a:cubicBezTo>
                    <a:pt x="89865" y="77076"/>
                    <a:pt x="64843" y="115615"/>
                    <a:pt x="44932" y="115615"/>
                  </a:cubicBezTo>
                  <a:cubicBezTo>
                    <a:pt x="29865" y="115615"/>
                    <a:pt x="15067" y="119769"/>
                    <a:pt x="15067" y="115615"/>
                  </a:cubicBezTo>
                  <a:cubicBezTo>
                    <a:pt x="15067" y="106846"/>
                    <a:pt x="29865" y="102692"/>
                    <a:pt x="25022" y="77076"/>
                  </a:cubicBezTo>
                  <a:cubicBezTo>
                    <a:pt x="25022" y="51230"/>
                    <a:pt x="19910" y="42692"/>
                    <a:pt x="9955" y="2123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35" name="Shape 3335"/>
            <p:cNvSpPr/>
            <p:nvPr/>
          </p:nvSpPr>
          <p:spPr>
            <a:xfrm>
              <a:off x="5437187" y="4267200"/>
              <a:ext cx="174625" cy="160337"/>
            </a:xfrm>
            <a:custGeom>
              <a:avLst/>
              <a:gdLst/>
              <a:ahLst/>
              <a:cxnLst/>
              <a:rect l="0" t="0" r="0" b="0"/>
              <a:pathLst>
                <a:path w="120000" h="120000" extrusionOk="0">
                  <a:moveTo>
                    <a:pt x="27577" y="34977"/>
                  </a:moveTo>
                  <a:lnTo>
                    <a:pt x="27577" y="34977"/>
                  </a:lnTo>
                  <a:cubicBezTo>
                    <a:pt x="27577" y="34977"/>
                    <a:pt x="45962" y="30134"/>
                    <a:pt x="55155" y="19910"/>
                  </a:cubicBezTo>
                  <a:cubicBezTo>
                    <a:pt x="64347" y="9955"/>
                    <a:pt x="92173" y="0"/>
                    <a:pt x="92173" y="0"/>
                  </a:cubicBezTo>
                  <a:cubicBezTo>
                    <a:pt x="92173" y="0"/>
                    <a:pt x="119751" y="0"/>
                    <a:pt x="119751" y="9955"/>
                  </a:cubicBezTo>
                  <a:cubicBezTo>
                    <a:pt x="119751" y="19910"/>
                    <a:pt x="115031" y="34977"/>
                    <a:pt x="105838" y="50044"/>
                  </a:cubicBezTo>
                  <a:cubicBezTo>
                    <a:pt x="92173" y="65112"/>
                    <a:pt x="82732" y="89865"/>
                    <a:pt x="82732" y="94977"/>
                  </a:cubicBezTo>
                  <a:lnTo>
                    <a:pt x="78260" y="99820"/>
                  </a:lnTo>
                  <a:lnTo>
                    <a:pt x="68819" y="94977"/>
                  </a:lnTo>
                  <a:cubicBezTo>
                    <a:pt x="64347" y="99820"/>
                    <a:pt x="64347" y="114887"/>
                    <a:pt x="45962" y="114887"/>
                  </a:cubicBezTo>
                  <a:cubicBezTo>
                    <a:pt x="32049" y="114887"/>
                    <a:pt x="8944" y="94977"/>
                    <a:pt x="13664" y="119730"/>
                  </a:cubicBezTo>
                  <a:cubicBezTo>
                    <a:pt x="13664" y="119730"/>
                    <a:pt x="0" y="109775"/>
                    <a:pt x="0" y="94977"/>
                  </a:cubicBezTo>
                  <a:cubicBezTo>
                    <a:pt x="0" y="74798"/>
                    <a:pt x="13664" y="59999"/>
                    <a:pt x="18385" y="54887"/>
                  </a:cubicBezTo>
                  <a:cubicBezTo>
                    <a:pt x="22857" y="44932"/>
                    <a:pt x="27577" y="44932"/>
                    <a:pt x="27577" y="34977"/>
                  </a:cubicBezTo>
                </a:path>
              </a:pathLst>
            </a:custGeom>
            <a:solidFill>
              <a:srgbClr val="D8D8D8"/>
            </a:solidFill>
            <a:ln w="9525" cap="flat" cmpd="sng">
              <a:solidFill>
                <a:schemeClr val="lt2"/>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36" name="Shape 3336"/>
            <p:cNvSpPr/>
            <p:nvPr/>
          </p:nvSpPr>
          <p:spPr>
            <a:xfrm>
              <a:off x="5449887" y="4260850"/>
              <a:ext cx="962024" cy="982663"/>
            </a:xfrm>
            <a:custGeom>
              <a:avLst/>
              <a:gdLst/>
              <a:ahLst/>
              <a:cxnLst/>
              <a:rect l="0" t="0" r="0" b="0"/>
              <a:pathLst>
                <a:path w="120000" h="120000" extrusionOk="0">
                  <a:moveTo>
                    <a:pt x="109943" y="56260"/>
                  </a:moveTo>
                  <a:lnTo>
                    <a:pt x="109943" y="56260"/>
                  </a:lnTo>
                  <a:cubicBezTo>
                    <a:pt x="111604" y="59560"/>
                    <a:pt x="111604" y="67697"/>
                    <a:pt x="110751" y="78299"/>
                  </a:cubicBezTo>
                  <a:cubicBezTo>
                    <a:pt x="109943" y="88900"/>
                    <a:pt x="115780" y="99545"/>
                    <a:pt x="119955" y="107683"/>
                  </a:cubicBezTo>
                  <a:cubicBezTo>
                    <a:pt x="119955" y="107683"/>
                    <a:pt x="116588" y="110938"/>
                    <a:pt x="115780" y="110938"/>
                  </a:cubicBezTo>
                  <a:cubicBezTo>
                    <a:pt x="114971" y="111774"/>
                    <a:pt x="104960" y="113401"/>
                    <a:pt x="104107" y="113401"/>
                  </a:cubicBezTo>
                  <a:cubicBezTo>
                    <a:pt x="103299" y="113401"/>
                    <a:pt x="93288" y="116656"/>
                    <a:pt x="93288" y="116656"/>
                  </a:cubicBezTo>
                  <a:cubicBezTo>
                    <a:pt x="93288" y="116656"/>
                    <a:pt x="89113" y="119120"/>
                    <a:pt x="81661" y="119120"/>
                  </a:cubicBezTo>
                  <a:cubicBezTo>
                    <a:pt x="74971" y="119120"/>
                    <a:pt x="73310" y="119956"/>
                    <a:pt x="69135" y="116656"/>
                  </a:cubicBezTo>
                  <a:cubicBezTo>
                    <a:pt x="64152" y="114237"/>
                    <a:pt x="61638" y="112609"/>
                    <a:pt x="61638" y="112609"/>
                  </a:cubicBezTo>
                  <a:cubicBezTo>
                    <a:pt x="61638" y="112609"/>
                    <a:pt x="54994" y="102800"/>
                    <a:pt x="54994" y="100337"/>
                  </a:cubicBezTo>
                  <a:cubicBezTo>
                    <a:pt x="54141" y="98709"/>
                    <a:pt x="53333" y="95454"/>
                    <a:pt x="49966" y="94618"/>
                  </a:cubicBezTo>
                  <a:cubicBezTo>
                    <a:pt x="46644" y="93826"/>
                    <a:pt x="39147" y="94618"/>
                    <a:pt x="39147" y="96290"/>
                  </a:cubicBezTo>
                  <a:cubicBezTo>
                    <a:pt x="39147" y="96290"/>
                    <a:pt x="33310" y="94618"/>
                    <a:pt x="31694" y="93826"/>
                  </a:cubicBezTo>
                  <a:cubicBezTo>
                    <a:pt x="30841" y="93035"/>
                    <a:pt x="24152" y="88108"/>
                    <a:pt x="24152" y="88108"/>
                  </a:cubicBezTo>
                  <a:cubicBezTo>
                    <a:pt x="21683" y="86480"/>
                    <a:pt x="21683" y="86480"/>
                    <a:pt x="21683" y="86480"/>
                  </a:cubicBezTo>
                  <a:cubicBezTo>
                    <a:pt x="16655" y="84853"/>
                    <a:pt x="16655" y="84853"/>
                    <a:pt x="16655" y="84853"/>
                  </a:cubicBezTo>
                  <a:cubicBezTo>
                    <a:pt x="16655" y="84853"/>
                    <a:pt x="17508" y="79134"/>
                    <a:pt x="15039" y="72580"/>
                  </a:cubicBezTo>
                  <a:cubicBezTo>
                    <a:pt x="12525" y="66070"/>
                    <a:pt x="9203" y="61187"/>
                    <a:pt x="9203" y="61187"/>
                  </a:cubicBezTo>
                  <a:cubicBezTo>
                    <a:pt x="3367" y="48123"/>
                    <a:pt x="3367" y="48123"/>
                    <a:pt x="3367" y="48123"/>
                  </a:cubicBezTo>
                  <a:cubicBezTo>
                    <a:pt x="0" y="40777"/>
                    <a:pt x="0" y="40777"/>
                    <a:pt x="0" y="40777"/>
                  </a:cubicBezTo>
                  <a:cubicBezTo>
                    <a:pt x="0" y="40777"/>
                    <a:pt x="0" y="39149"/>
                    <a:pt x="1705" y="38357"/>
                  </a:cubicBezTo>
                  <a:cubicBezTo>
                    <a:pt x="1705" y="38357"/>
                    <a:pt x="1705" y="39149"/>
                    <a:pt x="6689" y="38357"/>
                  </a:cubicBezTo>
                  <a:cubicBezTo>
                    <a:pt x="6689" y="38357"/>
                    <a:pt x="10819" y="36686"/>
                    <a:pt x="14186" y="30175"/>
                  </a:cubicBezTo>
                  <a:cubicBezTo>
                    <a:pt x="14186" y="30175"/>
                    <a:pt x="17508" y="26085"/>
                    <a:pt x="17508" y="25293"/>
                  </a:cubicBezTo>
                  <a:cubicBezTo>
                    <a:pt x="17508" y="23621"/>
                    <a:pt x="16655" y="17947"/>
                    <a:pt x="12525" y="17111"/>
                  </a:cubicBezTo>
                  <a:cubicBezTo>
                    <a:pt x="12525" y="17111"/>
                    <a:pt x="14186" y="13020"/>
                    <a:pt x="15039" y="11436"/>
                  </a:cubicBezTo>
                  <a:cubicBezTo>
                    <a:pt x="16655" y="9765"/>
                    <a:pt x="19169" y="6510"/>
                    <a:pt x="19169" y="5718"/>
                  </a:cubicBezTo>
                  <a:cubicBezTo>
                    <a:pt x="20022" y="4882"/>
                    <a:pt x="20022" y="2419"/>
                    <a:pt x="20022" y="2419"/>
                  </a:cubicBezTo>
                  <a:cubicBezTo>
                    <a:pt x="24152" y="791"/>
                    <a:pt x="24152" y="791"/>
                    <a:pt x="24152" y="791"/>
                  </a:cubicBezTo>
                  <a:cubicBezTo>
                    <a:pt x="52480" y="0"/>
                    <a:pt x="52480" y="0"/>
                    <a:pt x="52480" y="0"/>
                  </a:cubicBezTo>
                  <a:cubicBezTo>
                    <a:pt x="74118" y="10601"/>
                    <a:pt x="74118" y="10601"/>
                    <a:pt x="74118" y="10601"/>
                  </a:cubicBezTo>
                  <a:cubicBezTo>
                    <a:pt x="95802" y="23621"/>
                    <a:pt x="95802" y="23621"/>
                    <a:pt x="95802" y="23621"/>
                  </a:cubicBezTo>
                  <a:cubicBezTo>
                    <a:pt x="95802" y="23621"/>
                    <a:pt x="96610" y="27756"/>
                    <a:pt x="96610" y="28548"/>
                  </a:cubicBezTo>
                  <a:cubicBezTo>
                    <a:pt x="96610" y="30175"/>
                    <a:pt x="113265" y="35894"/>
                    <a:pt x="111604" y="38357"/>
                  </a:cubicBezTo>
                  <a:cubicBezTo>
                    <a:pt x="110751" y="39149"/>
                    <a:pt x="104107" y="47331"/>
                    <a:pt x="109943" y="56260"/>
                  </a:cubicBezTo>
                </a:path>
              </a:pathLst>
            </a:custGeom>
            <a:solidFill>
              <a:schemeClr val="accent2"/>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37" name="Shape 3337"/>
            <p:cNvSpPr/>
            <p:nvPr/>
          </p:nvSpPr>
          <p:spPr>
            <a:xfrm>
              <a:off x="5464175" y="3800475"/>
              <a:ext cx="520700" cy="514350"/>
            </a:xfrm>
            <a:custGeom>
              <a:avLst/>
              <a:gdLst/>
              <a:ahLst/>
              <a:cxnLst/>
              <a:rect l="0" t="0" r="0" b="0"/>
              <a:pathLst>
                <a:path w="120000" h="120000" extrusionOk="0">
                  <a:moveTo>
                    <a:pt x="30767" y="7731"/>
                  </a:moveTo>
                  <a:lnTo>
                    <a:pt x="30767" y="7731"/>
                  </a:lnTo>
                  <a:cubicBezTo>
                    <a:pt x="30767" y="7731"/>
                    <a:pt x="39972" y="23361"/>
                    <a:pt x="36903" y="37394"/>
                  </a:cubicBezTo>
                  <a:cubicBezTo>
                    <a:pt x="32259" y="49831"/>
                    <a:pt x="18410" y="70084"/>
                    <a:pt x="18410" y="70084"/>
                  </a:cubicBezTo>
                  <a:cubicBezTo>
                    <a:pt x="9205" y="84033"/>
                    <a:pt x="9205" y="84033"/>
                    <a:pt x="9205" y="84033"/>
                  </a:cubicBezTo>
                  <a:cubicBezTo>
                    <a:pt x="9205" y="84033"/>
                    <a:pt x="7629" y="94957"/>
                    <a:pt x="6136" y="96554"/>
                  </a:cubicBezTo>
                  <a:cubicBezTo>
                    <a:pt x="4561" y="99663"/>
                    <a:pt x="0" y="115210"/>
                    <a:pt x="3068" y="119915"/>
                  </a:cubicBezTo>
                  <a:cubicBezTo>
                    <a:pt x="3068" y="119915"/>
                    <a:pt x="6136" y="119915"/>
                    <a:pt x="10697" y="116806"/>
                  </a:cubicBezTo>
                  <a:cubicBezTo>
                    <a:pt x="15342" y="113697"/>
                    <a:pt x="18410" y="110588"/>
                    <a:pt x="21478" y="110588"/>
                  </a:cubicBezTo>
                  <a:cubicBezTo>
                    <a:pt x="24630" y="108991"/>
                    <a:pt x="33835" y="108991"/>
                    <a:pt x="33835" y="112100"/>
                  </a:cubicBezTo>
                  <a:cubicBezTo>
                    <a:pt x="41465" y="108991"/>
                    <a:pt x="41465" y="108991"/>
                    <a:pt x="41465" y="108991"/>
                  </a:cubicBezTo>
                  <a:cubicBezTo>
                    <a:pt x="93794" y="107478"/>
                    <a:pt x="93794" y="107478"/>
                    <a:pt x="93794" y="107478"/>
                  </a:cubicBezTo>
                  <a:cubicBezTo>
                    <a:pt x="93794" y="107478"/>
                    <a:pt x="98438" y="85630"/>
                    <a:pt x="99930" y="81008"/>
                  </a:cubicBezTo>
                  <a:cubicBezTo>
                    <a:pt x="99930" y="76386"/>
                    <a:pt x="107643" y="62352"/>
                    <a:pt x="107643" y="62352"/>
                  </a:cubicBezTo>
                  <a:cubicBezTo>
                    <a:pt x="107643" y="62352"/>
                    <a:pt x="119917" y="52941"/>
                    <a:pt x="116931" y="40504"/>
                  </a:cubicBezTo>
                  <a:cubicBezTo>
                    <a:pt x="115355" y="26470"/>
                    <a:pt x="112287" y="13949"/>
                    <a:pt x="107643" y="9327"/>
                  </a:cubicBezTo>
                  <a:cubicBezTo>
                    <a:pt x="104574" y="6218"/>
                    <a:pt x="95369" y="0"/>
                    <a:pt x="95369" y="0"/>
                  </a:cubicBezTo>
                  <a:cubicBezTo>
                    <a:pt x="95369" y="0"/>
                    <a:pt x="92301" y="1512"/>
                    <a:pt x="76876" y="4621"/>
                  </a:cubicBezTo>
                  <a:cubicBezTo>
                    <a:pt x="61534" y="7731"/>
                    <a:pt x="39972" y="9327"/>
                    <a:pt x="30767" y="7731"/>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38" name="Shape 3338"/>
            <p:cNvSpPr/>
            <p:nvPr/>
          </p:nvSpPr>
          <p:spPr>
            <a:xfrm>
              <a:off x="5870575" y="3719512"/>
              <a:ext cx="728662" cy="862011"/>
            </a:xfrm>
            <a:custGeom>
              <a:avLst/>
              <a:gdLst/>
              <a:ahLst/>
              <a:cxnLst/>
              <a:rect l="0" t="0" r="0" b="0"/>
              <a:pathLst>
                <a:path w="120000" h="120000" extrusionOk="0">
                  <a:moveTo>
                    <a:pt x="110034" y="85549"/>
                  </a:moveTo>
                  <a:lnTo>
                    <a:pt x="110034" y="85549"/>
                  </a:lnTo>
                  <a:cubicBezTo>
                    <a:pt x="110034" y="85549"/>
                    <a:pt x="105645" y="84596"/>
                    <a:pt x="104577" y="86452"/>
                  </a:cubicBezTo>
                  <a:cubicBezTo>
                    <a:pt x="103450" y="88357"/>
                    <a:pt x="97933" y="91115"/>
                    <a:pt x="95739" y="93923"/>
                  </a:cubicBezTo>
                  <a:cubicBezTo>
                    <a:pt x="93544" y="97634"/>
                    <a:pt x="95739" y="99490"/>
                    <a:pt x="93544" y="101345"/>
                  </a:cubicBezTo>
                  <a:cubicBezTo>
                    <a:pt x="92417" y="102248"/>
                    <a:pt x="89154" y="98537"/>
                    <a:pt x="89154" y="103201"/>
                  </a:cubicBezTo>
                  <a:cubicBezTo>
                    <a:pt x="89154" y="106961"/>
                    <a:pt x="89154" y="111575"/>
                    <a:pt x="86959" y="114383"/>
                  </a:cubicBezTo>
                  <a:cubicBezTo>
                    <a:pt x="83638" y="116239"/>
                    <a:pt x="80316" y="119949"/>
                    <a:pt x="80316" y="119949"/>
                  </a:cubicBezTo>
                  <a:cubicBezTo>
                    <a:pt x="58309" y="107864"/>
                    <a:pt x="58309" y="107864"/>
                    <a:pt x="58309" y="107864"/>
                  </a:cubicBezTo>
                  <a:cubicBezTo>
                    <a:pt x="57241" y="102248"/>
                    <a:pt x="57241" y="102248"/>
                    <a:pt x="57241" y="102248"/>
                  </a:cubicBezTo>
                  <a:cubicBezTo>
                    <a:pt x="28591" y="87404"/>
                    <a:pt x="28591" y="87404"/>
                    <a:pt x="28591" y="87404"/>
                  </a:cubicBezTo>
                  <a:cubicBezTo>
                    <a:pt x="0" y="75319"/>
                    <a:pt x="0" y="75319"/>
                    <a:pt x="0" y="75319"/>
                  </a:cubicBezTo>
                  <a:cubicBezTo>
                    <a:pt x="4389" y="58620"/>
                    <a:pt x="4389" y="58620"/>
                    <a:pt x="4389" y="58620"/>
                  </a:cubicBezTo>
                  <a:cubicBezTo>
                    <a:pt x="9906" y="48391"/>
                    <a:pt x="9906" y="48391"/>
                    <a:pt x="9906" y="48391"/>
                  </a:cubicBezTo>
                  <a:cubicBezTo>
                    <a:pt x="9906" y="48391"/>
                    <a:pt x="17617" y="42774"/>
                    <a:pt x="17617" y="36305"/>
                  </a:cubicBezTo>
                  <a:cubicBezTo>
                    <a:pt x="16549" y="29786"/>
                    <a:pt x="12100" y="17701"/>
                    <a:pt x="9906" y="16748"/>
                  </a:cubicBezTo>
                  <a:cubicBezTo>
                    <a:pt x="8838" y="15796"/>
                    <a:pt x="1127" y="11182"/>
                    <a:pt x="1127" y="11182"/>
                  </a:cubicBezTo>
                  <a:cubicBezTo>
                    <a:pt x="1127" y="11182"/>
                    <a:pt x="0" y="2808"/>
                    <a:pt x="7711" y="2808"/>
                  </a:cubicBezTo>
                  <a:cubicBezTo>
                    <a:pt x="16549" y="1855"/>
                    <a:pt x="20939" y="1855"/>
                    <a:pt x="24201" y="1855"/>
                  </a:cubicBezTo>
                  <a:cubicBezTo>
                    <a:pt x="26396" y="1855"/>
                    <a:pt x="34107" y="0"/>
                    <a:pt x="38556" y="2808"/>
                  </a:cubicBezTo>
                  <a:cubicBezTo>
                    <a:pt x="42946" y="5566"/>
                    <a:pt x="56114" y="14893"/>
                    <a:pt x="61631" y="15796"/>
                  </a:cubicBezTo>
                  <a:cubicBezTo>
                    <a:pt x="67147" y="17701"/>
                    <a:pt x="72605" y="21412"/>
                    <a:pt x="83638" y="18604"/>
                  </a:cubicBezTo>
                  <a:cubicBezTo>
                    <a:pt x="94611" y="14893"/>
                    <a:pt x="102323" y="13940"/>
                    <a:pt x="104577" y="13940"/>
                  </a:cubicBezTo>
                  <a:cubicBezTo>
                    <a:pt x="107839" y="13940"/>
                    <a:pt x="119940" y="12085"/>
                    <a:pt x="117745" y="14893"/>
                  </a:cubicBezTo>
                  <a:cubicBezTo>
                    <a:pt x="116618" y="17701"/>
                    <a:pt x="112229" y="23267"/>
                    <a:pt x="108966" y="25123"/>
                  </a:cubicBezTo>
                  <a:cubicBezTo>
                    <a:pt x="105645" y="27881"/>
                    <a:pt x="102323" y="28834"/>
                    <a:pt x="102323" y="31592"/>
                  </a:cubicBezTo>
                  <a:cubicBezTo>
                    <a:pt x="102323" y="34400"/>
                    <a:pt x="97933" y="70656"/>
                    <a:pt x="101255" y="73464"/>
                  </a:cubicBezTo>
                  <a:cubicBezTo>
                    <a:pt x="103450" y="75319"/>
                    <a:pt x="103450" y="79030"/>
                    <a:pt x="106712" y="80885"/>
                  </a:cubicBezTo>
                  <a:cubicBezTo>
                    <a:pt x="108966" y="82741"/>
                    <a:pt x="111161" y="83643"/>
                    <a:pt x="110034" y="85549"/>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39" name="Shape 3339"/>
            <p:cNvSpPr/>
            <p:nvPr/>
          </p:nvSpPr>
          <p:spPr>
            <a:xfrm>
              <a:off x="4160837" y="3178175"/>
              <a:ext cx="1149349" cy="774700"/>
            </a:xfrm>
            <a:custGeom>
              <a:avLst/>
              <a:gdLst/>
              <a:ahLst/>
              <a:cxnLst/>
              <a:rect l="0" t="0" r="0" b="0"/>
              <a:pathLst>
                <a:path w="120000" h="120000" extrusionOk="0">
                  <a:moveTo>
                    <a:pt x="74609" y="0"/>
                  </a:moveTo>
                  <a:lnTo>
                    <a:pt x="74609" y="0"/>
                  </a:lnTo>
                  <a:cubicBezTo>
                    <a:pt x="74609" y="0"/>
                    <a:pt x="73895" y="1003"/>
                    <a:pt x="71112" y="1003"/>
                  </a:cubicBezTo>
                  <a:cubicBezTo>
                    <a:pt x="68329" y="1003"/>
                    <a:pt x="67652" y="0"/>
                    <a:pt x="66261" y="2007"/>
                  </a:cubicBezTo>
                  <a:cubicBezTo>
                    <a:pt x="64832" y="5130"/>
                    <a:pt x="60658" y="14442"/>
                    <a:pt x="60658" y="14442"/>
                  </a:cubicBezTo>
                  <a:cubicBezTo>
                    <a:pt x="60658" y="14442"/>
                    <a:pt x="55769" y="22695"/>
                    <a:pt x="54377" y="23754"/>
                  </a:cubicBezTo>
                  <a:cubicBezTo>
                    <a:pt x="52986" y="24814"/>
                    <a:pt x="47420" y="31003"/>
                    <a:pt x="41140" y="31003"/>
                  </a:cubicBezTo>
                  <a:cubicBezTo>
                    <a:pt x="41140" y="31003"/>
                    <a:pt x="39749" y="29944"/>
                    <a:pt x="38357" y="34126"/>
                  </a:cubicBezTo>
                  <a:cubicBezTo>
                    <a:pt x="36928" y="38252"/>
                    <a:pt x="32040" y="42379"/>
                    <a:pt x="31363" y="42379"/>
                  </a:cubicBezTo>
                  <a:cubicBezTo>
                    <a:pt x="29971" y="43382"/>
                    <a:pt x="22337" y="48568"/>
                    <a:pt x="10492" y="49628"/>
                  </a:cubicBezTo>
                  <a:cubicBezTo>
                    <a:pt x="10492" y="49628"/>
                    <a:pt x="7671" y="59944"/>
                    <a:pt x="6280" y="62063"/>
                  </a:cubicBezTo>
                  <a:cubicBezTo>
                    <a:pt x="4888" y="65130"/>
                    <a:pt x="2105" y="70315"/>
                    <a:pt x="1391" y="71319"/>
                  </a:cubicBezTo>
                  <a:cubicBezTo>
                    <a:pt x="1391" y="73382"/>
                    <a:pt x="0" y="75501"/>
                    <a:pt x="2105" y="81691"/>
                  </a:cubicBezTo>
                  <a:cubicBezTo>
                    <a:pt x="4174" y="87881"/>
                    <a:pt x="4888" y="88940"/>
                    <a:pt x="4888" y="94070"/>
                  </a:cubicBezTo>
                  <a:cubicBezTo>
                    <a:pt x="4888" y="94070"/>
                    <a:pt x="2782" y="95130"/>
                    <a:pt x="6280" y="100315"/>
                  </a:cubicBezTo>
                  <a:cubicBezTo>
                    <a:pt x="9777" y="105446"/>
                    <a:pt x="16734" y="112695"/>
                    <a:pt x="16734" y="119944"/>
                  </a:cubicBezTo>
                  <a:cubicBezTo>
                    <a:pt x="16734" y="119944"/>
                    <a:pt x="18125" y="115817"/>
                    <a:pt x="18840" y="114758"/>
                  </a:cubicBezTo>
                  <a:cubicBezTo>
                    <a:pt x="20231" y="112695"/>
                    <a:pt x="22337" y="105446"/>
                    <a:pt x="23014" y="105446"/>
                  </a:cubicBezTo>
                  <a:cubicBezTo>
                    <a:pt x="24443" y="104442"/>
                    <a:pt x="25120" y="103438"/>
                    <a:pt x="29257" y="104442"/>
                  </a:cubicBezTo>
                  <a:cubicBezTo>
                    <a:pt x="32754" y="105446"/>
                    <a:pt x="35575" y="107565"/>
                    <a:pt x="35575" y="107565"/>
                  </a:cubicBezTo>
                  <a:cubicBezTo>
                    <a:pt x="35575" y="107565"/>
                    <a:pt x="34146" y="100315"/>
                    <a:pt x="34146" y="98197"/>
                  </a:cubicBezTo>
                  <a:cubicBezTo>
                    <a:pt x="34146" y="96189"/>
                    <a:pt x="33469" y="94070"/>
                    <a:pt x="36928" y="92007"/>
                  </a:cubicBezTo>
                  <a:cubicBezTo>
                    <a:pt x="39749" y="89944"/>
                    <a:pt x="41140" y="86877"/>
                    <a:pt x="41140" y="85817"/>
                  </a:cubicBezTo>
                  <a:cubicBezTo>
                    <a:pt x="41817" y="84758"/>
                    <a:pt x="44638" y="82750"/>
                    <a:pt x="48097" y="84758"/>
                  </a:cubicBezTo>
                  <a:cubicBezTo>
                    <a:pt x="48097" y="84758"/>
                    <a:pt x="50880" y="87881"/>
                    <a:pt x="52309" y="89944"/>
                  </a:cubicBezTo>
                  <a:cubicBezTo>
                    <a:pt x="53701" y="93066"/>
                    <a:pt x="52986" y="93066"/>
                    <a:pt x="56483" y="93066"/>
                  </a:cubicBezTo>
                  <a:cubicBezTo>
                    <a:pt x="59943" y="94070"/>
                    <a:pt x="62049" y="94070"/>
                    <a:pt x="62764" y="95130"/>
                  </a:cubicBezTo>
                  <a:cubicBezTo>
                    <a:pt x="63478" y="96189"/>
                    <a:pt x="65546" y="98197"/>
                    <a:pt x="69044" y="97193"/>
                  </a:cubicBezTo>
                  <a:cubicBezTo>
                    <a:pt x="73218" y="97193"/>
                    <a:pt x="73895" y="95130"/>
                    <a:pt x="74609" y="93066"/>
                  </a:cubicBezTo>
                  <a:cubicBezTo>
                    <a:pt x="75324" y="89944"/>
                    <a:pt x="76001" y="83754"/>
                    <a:pt x="81604" y="83754"/>
                  </a:cubicBezTo>
                  <a:cubicBezTo>
                    <a:pt x="87847" y="82750"/>
                    <a:pt x="119962" y="80631"/>
                    <a:pt x="119962" y="80631"/>
                  </a:cubicBezTo>
                  <a:cubicBezTo>
                    <a:pt x="119962" y="80631"/>
                    <a:pt x="117856" y="78568"/>
                    <a:pt x="115750" y="72379"/>
                  </a:cubicBezTo>
                  <a:cubicBezTo>
                    <a:pt x="112967" y="66189"/>
                    <a:pt x="112967" y="66189"/>
                    <a:pt x="110899" y="64070"/>
                  </a:cubicBezTo>
                  <a:cubicBezTo>
                    <a:pt x="108793" y="62063"/>
                    <a:pt x="108116" y="62063"/>
                    <a:pt x="106687" y="56821"/>
                  </a:cubicBezTo>
                  <a:cubicBezTo>
                    <a:pt x="105333" y="52695"/>
                    <a:pt x="102513" y="45501"/>
                    <a:pt x="96947" y="42379"/>
                  </a:cubicBezTo>
                  <a:cubicBezTo>
                    <a:pt x="90667" y="39256"/>
                    <a:pt x="86493" y="33066"/>
                    <a:pt x="85064" y="31003"/>
                  </a:cubicBezTo>
                  <a:cubicBezTo>
                    <a:pt x="83672" y="28940"/>
                    <a:pt x="82281" y="28940"/>
                    <a:pt x="82995" y="24814"/>
                  </a:cubicBezTo>
                  <a:cubicBezTo>
                    <a:pt x="82995" y="20687"/>
                    <a:pt x="86493" y="17565"/>
                    <a:pt x="85064" y="15446"/>
                  </a:cubicBezTo>
                  <a:cubicBezTo>
                    <a:pt x="84387" y="12379"/>
                    <a:pt x="75324" y="0"/>
                    <a:pt x="74609" y="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40" name="Shape 3340"/>
            <p:cNvSpPr/>
            <p:nvPr/>
          </p:nvSpPr>
          <p:spPr>
            <a:xfrm>
              <a:off x="4983162" y="1228725"/>
              <a:ext cx="962024" cy="989012"/>
            </a:xfrm>
            <a:custGeom>
              <a:avLst/>
              <a:gdLst/>
              <a:ahLst/>
              <a:cxnLst/>
              <a:rect l="0" t="0" r="0" b="0"/>
              <a:pathLst>
                <a:path w="120000" h="120000" extrusionOk="0">
                  <a:moveTo>
                    <a:pt x="0" y="4020"/>
                  </a:moveTo>
                  <a:lnTo>
                    <a:pt x="0" y="4020"/>
                  </a:lnTo>
                  <a:cubicBezTo>
                    <a:pt x="4176" y="114275"/>
                    <a:pt x="4176" y="114275"/>
                    <a:pt x="4176" y="114275"/>
                  </a:cubicBezTo>
                  <a:cubicBezTo>
                    <a:pt x="90808" y="112658"/>
                    <a:pt x="90808" y="112658"/>
                    <a:pt x="90808" y="112658"/>
                  </a:cubicBezTo>
                  <a:cubicBezTo>
                    <a:pt x="99116" y="115892"/>
                    <a:pt x="99116" y="115892"/>
                    <a:pt x="99116" y="115892"/>
                  </a:cubicBezTo>
                  <a:cubicBezTo>
                    <a:pt x="99116" y="115892"/>
                    <a:pt x="98308" y="119956"/>
                    <a:pt x="100823" y="116722"/>
                  </a:cubicBezTo>
                  <a:cubicBezTo>
                    <a:pt x="103293" y="112658"/>
                    <a:pt x="101631" y="113488"/>
                    <a:pt x="104955" y="109424"/>
                  </a:cubicBezTo>
                  <a:cubicBezTo>
                    <a:pt x="108278" y="105360"/>
                    <a:pt x="112455" y="100509"/>
                    <a:pt x="119955" y="100509"/>
                  </a:cubicBezTo>
                  <a:cubicBezTo>
                    <a:pt x="119955" y="100509"/>
                    <a:pt x="114970" y="95659"/>
                    <a:pt x="114970" y="93211"/>
                  </a:cubicBezTo>
                  <a:cubicBezTo>
                    <a:pt x="114970" y="91595"/>
                    <a:pt x="116631" y="89147"/>
                    <a:pt x="119101" y="89147"/>
                  </a:cubicBezTo>
                  <a:cubicBezTo>
                    <a:pt x="119101" y="89147"/>
                    <a:pt x="106661" y="76168"/>
                    <a:pt x="105808" y="75382"/>
                  </a:cubicBezTo>
                  <a:cubicBezTo>
                    <a:pt x="104955" y="75382"/>
                    <a:pt x="97455" y="66467"/>
                    <a:pt x="95793" y="64850"/>
                  </a:cubicBezTo>
                  <a:cubicBezTo>
                    <a:pt x="94985" y="63190"/>
                    <a:pt x="93323" y="57509"/>
                    <a:pt x="92470" y="55105"/>
                  </a:cubicBezTo>
                  <a:cubicBezTo>
                    <a:pt x="90808" y="53488"/>
                    <a:pt x="90000" y="51871"/>
                    <a:pt x="86631" y="49424"/>
                  </a:cubicBezTo>
                  <a:cubicBezTo>
                    <a:pt x="83308" y="46190"/>
                    <a:pt x="83308" y="46190"/>
                    <a:pt x="81646" y="42126"/>
                  </a:cubicBezTo>
                  <a:cubicBezTo>
                    <a:pt x="79985" y="37276"/>
                    <a:pt x="79131" y="35659"/>
                    <a:pt x="76661" y="30764"/>
                  </a:cubicBezTo>
                  <a:cubicBezTo>
                    <a:pt x="74146" y="25914"/>
                    <a:pt x="72485" y="26744"/>
                    <a:pt x="73338" y="23510"/>
                  </a:cubicBezTo>
                  <a:cubicBezTo>
                    <a:pt x="74146" y="21063"/>
                    <a:pt x="75808" y="17829"/>
                    <a:pt x="77470" y="20233"/>
                  </a:cubicBezTo>
                  <a:cubicBezTo>
                    <a:pt x="79131" y="22680"/>
                    <a:pt x="81646" y="32425"/>
                    <a:pt x="84161" y="34042"/>
                  </a:cubicBezTo>
                  <a:cubicBezTo>
                    <a:pt x="86631" y="36445"/>
                    <a:pt x="88293" y="39723"/>
                    <a:pt x="89146" y="42957"/>
                  </a:cubicBezTo>
                  <a:cubicBezTo>
                    <a:pt x="90000" y="46977"/>
                    <a:pt x="93323" y="52658"/>
                    <a:pt x="94131" y="54275"/>
                  </a:cubicBezTo>
                  <a:cubicBezTo>
                    <a:pt x="95793" y="55105"/>
                    <a:pt x="98308" y="58339"/>
                    <a:pt x="98308" y="55105"/>
                  </a:cubicBezTo>
                  <a:cubicBezTo>
                    <a:pt x="98308" y="51041"/>
                    <a:pt x="97455" y="49424"/>
                    <a:pt x="97455" y="46190"/>
                  </a:cubicBezTo>
                  <a:cubicBezTo>
                    <a:pt x="97455" y="42957"/>
                    <a:pt x="97455" y="38892"/>
                    <a:pt x="98308" y="36445"/>
                  </a:cubicBezTo>
                  <a:cubicBezTo>
                    <a:pt x="98308" y="33211"/>
                    <a:pt x="102440" y="28361"/>
                    <a:pt x="102440" y="26744"/>
                  </a:cubicBezTo>
                  <a:cubicBezTo>
                    <a:pt x="103293" y="25083"/>
                    <a:pt x="101631" y="19446"/>
                    <a:pt x="100823" y="17829"/>
                  </a:cubicBezTo>
                  <a:cubicBezTo>
                    <a:pt x="99970" y="16212"/>
                    <a:pt x="95793" y="4850"/>
                    <a:pt x="95793" y="4850"/>
                  </a:cubicBezTo>
                  <a:cubicBezTo>
                    <a:pt x="95793" y="4850"/>
                    <a:pt x="93323" y="2403"/>
                    <a:pt x="92470" y="3233"/>
                  </a:cubicBezTo>
                  <a:cubicBezTo>
                    <a:pt x="90808" y="4850"/>
                    <a:pt x="87485" y="8084"/>
                    <a:pt x="83308" y="8084"/>
                  </a:cubicBezTo>
                  <a:cubicBezTo>
                    <a:pt x="79985" y="8084"/>
                    <a:pt x="76661" y="8084"/>
                    <a:pt x="74146" y="6467"/>
                  </a:cubicBezTo>
                  <a:cubicBezTo>
                    <a:pt x="71631" y="4850"/>
                    <a:pt x="70823" y="3233"/>
                    <a:pt x="64985" y="1616"/>
                  </a:cubicBezTo>
                  <a:cubicBezTo>
                    <a:pt x="59146" y="0"/>
                    <a:pt x="53308" y="786"/>
                    <a:pt x="48323" y="4020"/>
                  </a:cubicBezTo>
                  <a:cubicBezTo>
                    <a:pt x="43338" y="7297"/>
                    <a:pt x="42485" y="10531"/>
                    <a:pt x="38308" y="9701"/>
                  </a:cubicBezTo>
                  <a:cubicBezTo>
                    <a:pt x="34985" y="8871"/>
                    <a:pt x="31661" y="8084"/>
                    <a:pt x="29146" y="8871"/>
                  </a:cubicBezTo>
                  <a:cubicBezTo>
                    <a:pt x="26676" y="8871"/>
                    <a:pt x="24970" y="8084"/>
                    <a:pt x="19985" y="6467"/>
                  </a:cubicBezTo>
                  <a:cubicBezTo>
                    <a:pt x="15808" y="5637"/>
                    <a:pt x="4985" y="6467"/>
                    <a:pt x="0" y="402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41" name="Shape 3341"/>
            <p:cNvSpPr/>
            <p:nvPr/>
          </p:nvSpPr>
          <p:spPr>
            <a:xfrm>
              <a:off x="4829175" y="2057400"/>
              <a:ext cx="1376363" cy="1782762"/>
            </a:xfrm>
            <a:custGeom>
              <a:avLst/>
              <a:gdLst/>
              <a:ahLst/>
              <a:cxnLst/>
              <a:rect l="0" t="0" r="0" b="0"/>
              <a:pathLst>
                <a:path w="120000" h="120000" extrusionOk="0">
                  <a:moveTo>
                    <a:pt x="104270" y="112781"/>
                  </a:moveTo>
                  <a:lnTo>
                    <a:pt x="104270" y="112781"/>
                  </a:lnTo>
                  <a:cubicBezTo>
                    <a:pt x="104270" y="112781"/>
                    <a:pt x="101350" y="112781"/>
                    <a:pt x="99623" y="112781"/>
                  </a:cubicBezTo>
                  <a:cubicBezTo>
                    <a:pt x="97864" y="112781"/>
                    <a:pt x="93783" y="112781"/>
                    <a:pt x="93186" y="113677"/>
                  </a:cubicBezTo>
                  <a:cubicBezTo>
                    <a:pt x="92025" y="114574"/>
                    <a:pt x="91459" y="115930"/>
                    <a:pt x="91459" y="117287"/>
                  </a:cubicBezTo>
                  <a:cubicBezTo>
                    <a:pt x="91459" y="117287"/>
                    <a:pt x="78649" y="119515"/>
                    <a:pt x="78053" y="119515"/>
                  </a:cubicBezTo>
                  <a:cubicBezTo>
                    <a:pt x="77456" y="119515"/>
                    <a:pt x="68728" y="119975"/>
                    <a:pt x="67001" y="119515"/>
                  </a:cubicBezTo>
                  <a:cubicBezTo>
                    <a:pt x="67001" y="119515"/>
                    <a:pt x="65243" y="116826"/>
                    <a:pt x="60000" y="115930"/>
                  </a:cubicBezTo>
                  <a:cubicBezTo>
                    <a:pt x="55353" y="114574"/>
                    <a:pt x="53029" y="115470"/>
                    <a:pt x="53029" y="115470"/>
                  </a:cubicBezTo>
                  <a:cubicBezTo>
                    <a:pt x="53029" y="115470"/>
                    <a:pt x="49513" y="115930"/>
                    <a:pt x="48351" y="115034"/>
                  </a:cubicBezTo>
                  <a:cubicBezTo>
                    <a:pt x="47189" y="114138"/>
                    <a:pt x="41946" y="110528"/>
                    <a:pt x="41946" y="110528"/>
                  </a:cubicBezTo>
                  <a:cubicBezTo>
                    <a:pt x="41946" y="110528"/>
                    <a:pt x="38430" y="107379"/>
                    <a:pt x="37299" y="106047"/>
                  </a:cubicBezTo>
                  <a:cubicBezTo>
                    <a:pt x="36106" y="104255"/>
                    <a:pt x="35541" y="104255"/>
                    <a:pt x="34379" y="103334"/>
                  </a:cubicBezTo>
                  <a:cubicBezTo>
                    <a:pt x="33783" y="102462"/>
                    <a:pt x="32056" y="102002"/>
                    <a:pt x="32056" y="101542"/>
                  </a:cubicBezTo>
                  <a:cubicBezTo>
                    <a:pt x="31459" y="101106"/>
                    <a:pt x="29733" y="98393"/>
                    <a:pt x="27974" y="97060"/>
                  </a:cubicBezTo>
                  <a:cubicBezTo>
                    <a:pt x="26216" y="95268"/>
                    <a:pt x="23296" y="93911"/>
                    <a:pt x="20408" y="93015"/>
                  </a:cubicBezTo>
                  <a:cubicBezTo>
                    <a:pt x="17488" y="92119"/>
                    <a:pt x="13406" y="89406"/>
                    <a:pt x="13406" y="89406"/>
                  </a:cubicBezTo>
                  <a:cubicBezTo>
                    <a:pt x="13406" y="89406"/>
                    <a:pt x="11648" y="88510"/>
                    <a:pt x="11083" y="88074"/>
                  </a:cubicBezTo>
                  <a:cubicBezTo>
                    <a:pt x="10486" y="87178"/>
                    <a:pt x="9921" y="86281"/>
                    <a:pt x="11083" y="85361"/>
                  </a:cubicBezTo>
                  <a:cubicBezTo>
                    <a:pt x="11648" y="84925"/>
                    <a:pt x="12244" y="83568"/>
                    <a:pt x="12244" y="83568"/>
                  </a:cubicBezTo>
                  <a:cubicBezTo>
                    <a:pt x="12244" y="83568"/>
                    <a:pt x="14003" y="82672"/>
                    <a:pt x="12244" y="80880"/>
                  </a:cubicBezTo>
                  <a:cubicBezTo>
                    <a:pt x="9921" y="79523"/>
                    <a:pt x="4081" y="75502"/>
                    <a:pt x="4081" y="75502"/>
                  </a:cubicBezTo>
                  <a:cubicBezTo>
                    <a:pt x="4081" y="75502"/>
                    <a:pt x="5243" y="75042"/>
                    <a:pt x="4678" y="73685"/>
                  </a:cubicBezTo>
                  <a:cubicBezTo>
                    <a:pt x="4081" y="71893"/>
                    <a:pt x="1758" y="69204"/>
                    <a:pt x="1161" y="67387"/>
                  </a:cubicBezTo>
                  <a:cubicBezTo>
                    <a:pt x="596" y="66055"/>
                    <a:pt x="0" y="62446"/>
                    <a:pt x="0" y="62010"/>
                  </a:cubicBezTo>
                  <a:cubicBezTo>
                    <a:pt x="0" y="61114"/>
                    <a:pt x="0" y="58861"/>
                    <a:pt x="596" y="57069"/>
                  </a:cubicBezTo>
                  <a:cubicBezTo>
                    <a:pt x="1161" y="55252"/>
                    <a:pt x="3485" y="51667"/>
                    <a:pt x="4081" y="51231"/>
                  </a:cubicBezTo>
                  <a:cubicBezTo>
                    <a:pt x="4678" y="50335"/>
                    <a:pt x="8163" y="48082"/>
                    <a:pt x="10486" y="47622"/>
                  </a:cubicBezTo>
                  <a:cubicBezTo>
                    <a:pt x="9921" y="22454"/>
                    <a:pt x="9921" y="22454"/>
                    <a:pt x="9921" y="22454"/>
                  </a:cubicBezTo>
                  <a:cubicBezTo>
                    <a:pt x="9921" y="22454"/>
                    <a:pt x="13406" y="21122"/>
                    <a:pt x="15133" y="21122"/>
                  </a:cubicBezTo>
                  <a:cubicBezTo>
                    <a:pt x="16326" y="21122"/>
                    <a:pt x="16891" y="20226"/>
                    <a:pt x="16891" y="18869"/>
                  </a:cubicBezTo>
                  <a:cubicBezTo>
                    <a:pt x="16891" y="17077"/>
                    <a:pt x="16326" y="7630"/>
                    <a:pt x="16326" y="7630"/>
                  </a:cubicBezTo>
                  <a:cubicBezTo>
                    <a:pt x="76891" y="6733"/>
                    <a:pt x="76891" y="6733"/>
                    <a:pt x="76891" y="6733"/>
                  </a:cubicBezTo>
                  <a:cubicBezTo>
                    <a:pt x="82700" y="8526"/>
                    <a:pt x="82700" y="8526"/>
                    <a:pt x="82700" y="8526"/>
                  </a:cubicBezTo>
                  <a:cubicBezTo>
                    <a:pt x="82700" y="8526"/>
                    <a:pt x="81538" y="10318"/>
                    <a:pt x="83296" y="9446"/>
                  </a:cubicBezTo>
                  <a:cubicBezTo>
                    <a:pt x="84458" y="8090"/>
                    <a:pt x="85023" y="6297"/>
                    <a:pt x="86216" y="5401"/>
                  </a:cubicBezTo>
                  <a:cubicBezTo>
                    <a:pt x="86781" y="4941"/>
                    <a:pt x="91459" y="0"/>
                    <a:pt x="97268" y="0"/>
                  </a:cubicBezTo>
                  <a:cubicBezTo>
                    <a:pt x="97268" y="0"/>
                    <a:pt x="99026" y="2252"/>
                    <a:pt x="100753" y="3148"/>
                  </a:cubicBezTo>
                  <a:cubicBezTo>
                    <a:pt x="102511" y="4045"/>
                    <a:pt x="106593" y="6733"/>
                    <a:pt x="107189" y="8090"/>
                  </a:cubicBezTo>
                  <a:cubicBezTo>
                    <a:pt x="107755" y="8986"/>
                    <a:pt x="107189" y="13031"/>
                    <a:pt x="108320" y="15284"/>
                  </a:cubicBezTo>
                  <a:cubicBezTo>
                    <a:pt x="110078" y="17077"/>
                    <a:pt x="110078" y="17513"/>
                    <a:pt x="110675" y="20226"/>
                  </a:cubicBezTo>
                  <a:cubicBezTo>
                    <a:pt x="111836" y="22454"/>
                    <a:pt x="112401" y="23811"/>
                    <a:pt x="112401" y="25167"/>
                  </a:cubicBezTo>
                  <a:cubicBezTo>
                    <a:pt x="112401" y="26960"/>
                    <a:pt x="110675" y="27420"/>
                    <a:pt x="112401" y="27856"/>
                  </a:cubicBezTo>
                  <a:cubicBezTo>
                    <a:pt x="113594" y="27856"/>
                    <a:pt x="119968" y="31441"/>
                    <a:pt x="119968" y="31441"/>
                  </a:cubicBezTo>
                  <a:cubicBezTo>
                    <a:pt x="119968" y="31441"/>
                    <a:pt x="119403" y="31441"/>
                    <a:pt x="118241" y="32797"/>
                  </a:cubicBezTo>
                  <a:cubicBezTo>
                    <a:pt x="117080" y="34154"/>
                    <a:pt x="112998" y="37739"/>
                    <a:pt x="111271" y="38635"/>
                  </a:cubicBezTo>
                  <a:cubicBezTo>
                    <a:pt x="110078" y="39095"/>
                    <a:pt x="110078" y="39555"/>
                    <a:pt x="110078" y="41348"/>
                  </a:cubicBezTo>
                  <a:cubicBezTo>
                    <a:pt x="110078" y="43576"/>
                    <a:pt x="107755" y="47622"/>
                    <a:pt x="107755" y="49874"/>
                  </a:cubicBezTo>
                  <a:cubicBezTo>
                    <a:pt x="108320" y="52127"/>
                    <a:pt x="108320" y="52563"/>
                    <a:pt x="108320" y="53920"/>
                  </a:cubicBezTo>
                  <a:cubicBezTo>
                    <a:pt x="108320" y="55252"/>
                    <a:pt x="107189" y="57529"/>
                    <a:pt x="106593" y="60218"/>
                  </a:cubicBezTo>
                  <a:cubicBezTo>
                    <a:pt x="106593" y="62446"/>
                    <a:pt x="101350" y="64699"/>
                    <a:pt x="99623" y="67848"/>
                  </a:cubicBezTo>
                  <a:cubicBezTo>
                    <a:pt x="98430" y="70997"/>
                    <a:pt x="99026" y="72789"/>
                    <a:pt x="97268" y="74582"/>
                  </a:cubicBezTo>
                  <a:cubicBezTo>
                    <a:pt x="96106" y="76374"/>
                    <a:pt x="92621" y="75502"/>
                    <a:pt x="92025" y="77731"/>
                  </a:cubicBezTo>
                  <a:cubicBezTo>
                    <a:pt x="92025" y="80419"/>
                    <a:pt x="92621" y="86281"/>
                    <a:pt x="92025" y="88074"/>
                  </a:cubicBezTo>
                  <a:cubicBezTo>
                    <a:pt x="91459" y="89866"/>
                    <a:pt x="87974" y="90763"/>
                    <a:pt x="85620" y="91659"/>
                  </a:cubicBezTo>
                  <a:cubicBezTo>
                    <a:pt x="83296" y="92119"/>
                    <a:pt x="82700" y="94348"/>
                    <a:pt x="88540" y="96164"/>
                  </a:cubicBezTo>
                  <a:cubicBezTo>
                    <a:pt x="94348" y="98393"/>
                    <a:pt x="96671" y="104691"/>
                    <a:pt x="100188" y="106943"/>
                  </a:cubicBezTo>
                  <a:cubicBezTo>
                    <a:pt x="103673" y="109172"/>
                    <a:pt x="104270" y="111885"/>
                    <a:pt x="104270" y="112781"/>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42" name="Shape 3342"/>
            <p:cNvSpPr/>
            <p:nvPr/>
          </p:nvSpPr>
          <p:spPr>
            <a:xfrm>
              <a:off x="6472237" y="3051175"/>
              <a:ext cx="895349" cy="1282700"/>
            </a:xfrm>
            <a:custGeom>
              <a:avLst/>
              <a:gdLst/>
              <a:ahLst/>
              <a:cxnLst/>
              <a:rect l="0" t="0" r="0" b="0"/>
              <a:pathLst>
                <a:path w="120000" h="120000" extrusionOk="0">
                  <a:moveTo>
                    <a:pt x="8971" y="119966"/>
                  </a:moveTo>
                  <a:lnTo>
                    <a:pt x="8971" y="119966"/>
                  </a:lnTo>
                  <a:cubicBezTo>
                    <a:pt x="8971" y="119966"/>
                    <a:pt x="8971" y="118079"/>
                    <a:pt x="7186" y="117473"/>
                  </a:cubicBezTo>
                  <a:cubicBezTo>
                    <a:pt x="6270" y="116833"/>
                    <a:pt x="5401" y="115586"/>
                    <a:pt x="3617" y="114946"/>
                  </a:cubicBezTo>
                  <a:cubicBezTo>
                    <a:pt x="2700" y="113700"/>
                    <a:pt x="2700" y="113093"/>
                    <a:pt x="1832" y="111847"/>
                  </a:cubicBezTo>
                  <a:cubicBezTo>
                    <a:pt x="0" y="110567"/>
                    <a:pt x="916" y="94362"/>
                    <a:pt x="916" y="94362"/>
                  </a:cubicBezTo>
                  <a:cubicBezTo>
                    <a:pt x="2700" y="83110"/>
                    <a:pt x="2700" y="83110"/>
                    <a:pt x="2700" y="83110"/>
                  </a:cubicBezTo>
                  <a:cubicBezTo>
                    <a:pt x="2700" y="83110"/>
                    <a:pt x="2700" y="81224"/>
                    <a:pt x="5401" y="80617"/>
                  </a:cubicBezTo>
                  <a:cubicBezTo>
                    <a:pt x="8102" y="79371"/>
                    <a:pt x="11672" y="76238"/>
                    <a:pt x="12540" y="75597"/>
                  </a:cubicBezTo>
                  <a:cubicBezTo>
                    <a:pt x="13456" y="75597"/>
                    <a:pt x="16157" y="71858"/>
                    <a:pt x="16157" y="71858"/>
                  </a:cubicBezTo>
                  <a:cubicBezTo>
                    <a:pt x="16157" y="71858"/>
                    <a:pt x="22427" y="72498"/>
                    <a:pt x="25080" y="70005"/>
                  </a:cubicBezTo>
                  <a:cubicBezTo>
                    <a:pt x="26864" y="67478"/>
                    <a:pt x="25996" y="66872"/>
                    <a:pt x="28649" y="65626"/>
                  </a:cubicBezTo>
                  <a:cubicBezTo>
                    <a:pt x="32218" y="64379"/>
                    <a:pt x="39405" y="64379"/>
                    <a:pt x="42106" y="63099"/>
                  </a:cubicBezTo>
                  <a:cubicBezTo>
                    <a:pt x="45675" y="61886"/>
                    <a:pt x="65353" y="47501"/>
                    <a:pt x="65353" y="47501"/>
                  </a:cubicBezTo>
                  <a:cubicBezTo>
                    <a:pt x="65353" y="47501"/>
                    <a:pt x="74276" y="41235"/>
                    <a:pt x="75192" y="39988"/>
                  </a:cubicBezTo>
                  <a:cubicBezTo>
                    <a:pt x="76109" y="39382"/>
                    <a:pt x="79678" y="36889"/>
                    <a:pt x="79678" y="36889"/>
                  </a:cubicBezTo>
                  <a:cubicBezTo>
                    <a:pt x="79678" y="36889"/>
                    <a:pt x="82331" y="34362"/>
                    <a:pt x="76109" y="35002"/>
                  </a:cubicBezTo>
                  <a:cubicBezTo>
                    <a:pt x="70707" y="35609"/>
                    <a:pt x="62652" y="33722"/>
                    <a:pt x="57299" y="32509"/>
                  </a:cubicBezTo>
                  <a:cubicBezTo>
                    <a:pt x="52813" y="31229"/>
                    <a:pt x="42106" y="28130"/>
                    <a:pt x="38488" y="26243"/>
                  </a:cubicBezTo>
                  <a:cubicBezTo>
                    <a:pt x="34919" y="24997"/>
                    <a:pt x="31350" y="21224"/>
                    <a:pt x="28649" y="19371"/>
                  </a:cubicBezTo>
                  <a:cubicBezTo>
                    <a:pt x="26864" y="17484"/>
                    <a:pt x="25996" y="18124"/>
                    <a:pt x="24163" y="15631"/>
                  </a:cubicBezTo>
                  <a:cubicBezTo>
                    <a:pt x="23295" y="13104"/>
                    <a:pt x="23295" y="11252"/>
                    <a:pt x="23295" y="10612"/>
                  </a:cubicBezTo>
                  <a:cubicBezTo>
                    <a:pt x="24163" y="10612"/>
                    <a:pt x="25996" y="9365"/>
                    <a:pt x="25996" y="9365"/>
                  </a:cubicBezTo>
                  <a:cubicBezTo>
                    <a:pt x="25996" y="9365"/>
                    <a:pt x="31350" y="13104"/>
                    <a:pt x="34919" y="14991"/>
                  </a:cubicBezTo>
                  <a:cubicBezTo>
                    <a:pt x="38488" y="16878"/>
                    <a:pt x="39405" y="18124"/>
                    <a:pt x="43890" y="16878"/>
                  </a:cubicBezTo>
                  <a:cubicBezTo>
                    <a:pt x="49244" y="16238"/>
                    <a:pt x="51945" y="12498"/>
                    <a:pt x="56382" y="12498"/>
                  </a:cubicBezTo>
                  <a:cubicBezTo>
                    <a:pt x="60868" y="11892"/>
                    <a:pt x="63569" y="13104"/>
                    <a:pt x="68006" y="11892"/>
                  </a:cubicBezTo>
                  <a:cubicBezTo>
                    <a:pt x="73408" y="10005"/>
                    <a:pt x="73408" y="8725"/>
                    <a:pt x="76109" y="8119"/>
                  </a:cubicBezTo>
                  <a:cubicBezTo>
                    <a:pt x="78762" y="6872"/>
                    <a:pt x="87733" y="7512"/>
                    <a:pt x="94003" y="6232"/>
                  </a:cubicBezTo>
                  <a:cubicBezTo>
                    <a:pt x="100225" y="4985"/>
                    <a:pt x="106495" y="4379"/>
                    <a:pt x="107411" y="3739"/>
                  </a:cubicBezTo>
                  <a:cubicBezTo>
                    <a:pt x="108327" y="3133"/>
                    <a:pt x="111897" y="1246"/>
                    <a:pt x="112765" y="1246"/>
                  </a:cubicBezTo>
                  <a:cubicBezTo>
                    <a:pt x="113681" y="1246"/>
                    <a:pt x="118118" y="0"/>
                    <a:pt x="118118" y="4985"/>
                  </a:cubicBezTo>
                  <a:cubicBezTo>
                    <a:pt x="118118" y="10005"/>
                    <a:pt x="117250" y="12498"/>
                    <a:pt x="118118" y="12498"/>
                  </a:cubicBezTo>
                  <a:cubicBezTo>
                    <a:pt x="118118" y="13104"/>
                    <a:pt x="119951" y="13745"/>
                    <a:pt x="119035" y="14385"/>
                  </a:cubicBezTo>
                  <a:cubicBezTo>
                    <a:pt x="117250" y="14991"/>
                    <a:pt x="116334" y="12498"/>
                    <a:pt x="116334" y="15631"/>
                  </a:cubicBezTo>
                  <a:cubicBezTo>
                    <a:pt x="115466" y="18124"/>
                    <a:pt x="113681" y="23110"/>
                    <a:pt x="111897" y="25603"/>
                  </a:cubicBezTo>
                  <a:cubicBezTo>
                    <a:pt x="110064" y="28130"/>
                    <a:pt x="108327" y="32509"/>
                    <a:pt x="107411" y="33722"/>
                  </a:cubicBezTo>
                  <a:cubicBezTo>
                    <a:pt x="106495" y="35002"/>
                    <a:pt x="103794" y="35609"/>
                    <a:pt x="103794" y="38742"/>
                  </a:cubicBezTo>
                  <a:cubicBezTo>
                    <a:pt x="103794" y="41875"/>
                    <a:pt x="103794" y="44368"/>
                    <a:pt x="101141" y="47501"/>
                  </a:cubicBezTo>
                  <a:cubicBezTo>
                    <a:pt x="98440" y="50600"/>
                    <a:pt x="82331" y="67478"/>
                    <a:pt x="82331" y="67478"/>
                  </a:cubicBezTo>
                  <a:cubicBezTo>
                    <a:pt x="57299" y="86243"/>
                    <a:pt x="57299" y="86243"/>
                    <a:pt x="57299" y="86243"/>
                  </a:cubicBezTo>
                  <a:cubicBezTo>
                    <a:pt x="24163" y="106187"/>
                    <a:pt x="24163" y="106187"/>
                    <a:pt x="24163" y="106187"/>
                  </a:cubicBezTo>
                  <a:cubicBezTo>
                    <a:pt x="24163" y="106187"/>
                    <a:pt x="19726" y="109960"/>
                    <a:pt x="18810" y="111207"/>
                  </a:cubicBezTo>
                  <a:cubicBezTo>
                    <a:pt x="18810" y="111847"/>
                    <a:pt x="12540" y="119326"/>
                    <a:pt x="8971" y="119966"/>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43" name="Shape 3343"/>
            <p:cNvSpPr/>
            <p:nvPr/>
          </p:nvSpPr>
          <p:spPr>
            <a:xfrm>
              <a:off x="5784850" y="2844800"/>
              <a:ext cx="1295400" cy="1014412"/>
            </a:xfrm>
            <a:custGeom>
              <a:avLst/>
              <a:gdLst/>
              <a:ahLst/>
              <a:cxnLst/>
              <a:rect l="0" t="0" r="0" b="0"/>
              <a:pathLst>
                <a:path w="120000" h="120000" extrusionOk="0">
                  <a:moveTo>
                    <a:pt x="26566" y="765"/>
                  </a:moveTo>
                  <a:lnTo>
                    <a:pt x="26566" y="765"/>
                  </a:lnTo>
                  <a:cubicBezTo>
                    <a:pt x="26566" y="765"/>
                    <a:pt x="25966" y="6297"/>
                    <a:pt x="25366" y="8680"/>
                  </a:cubicBezTo>
                  <a:cubicBezTo>
                    <a:pt x="24733" y="10255"/>
                    <a:pt x="25366" y="13404"/>
                    <a:pt x="24733" y="14212"/>
                  </a:cubicBezTo>
                  <a:cubicBezTo>
                    <a:pt x="24100" y="14978"/>
                    <a:pt x="22266" y="18170"/>
                    <a:pt x="20400" y="20510"/>
                  </a:cubicBezTo>
                  <a:cubicBezTo>
                    <a:pt x="18533" y="22893"/>
                    <a:pt x="17333" y="25234"/>
                    <a:pt x="16700" y="29191"/>
                  </a:cubicBezTo>
                  <a:cubicBezTo>
                    <a:pt x="16066" y="32340"/>
                    <a:pt x="16066" y="37872"/>
                    <a:pt x="14833" y="38680"/>
                  </a:cubicBezTo>
                  <a:cubicBezTo>
                    <a:pt x="13600" y="39489"/>
                    <a:pt x="9900" y="41021"/>
                    <a:pt x="9900" y="41829"/>
                  </a:cubicBezTo>
                  <a:cubicBezTo>
                    <a:pt x="9900" y="41829"/>
                    <a:pt x="9266" y="43404"/>
                    <a:pt x="9266" y="48936"/>
                  </a:cubicBezTo>
                  <a:cubicBezTo>
                    <a:pt x="9900" y="55276"/>
                    <a:pt x="9900" y="60000"/>
                    <a:pt x="9266" y="61574"/>
                  </a:cubicBezTo>
                  <a:cubicBezTo>
                    <a:pt x="8666" y="63148"/>
                    <a:pt x="7433" y="64723"/>
                    <a:pt x="4966" y="66297"/>
                  </a:cubicBezTo>
                  <a:cubicBezTo>
                    <a:pt x="1833" y="67063"/>
                    <a:pt x="0" y="68680"/>
                    <a:pt x="633" y="71829"/>
                  </a:cubicBezTo>
                  <a:cubicBezTo>
                    <a:pt x="1833" y="74212"/>
                    <a:pt x="6800" y="77361"/>
                    <a:pt x="7433" y="78127"/>
                  </a:cubicBezTo>
                  <a:cubicBezTo>
                    <a:pt x="8033" y="78127"/>
                    <a:pt x="11133" y="82085"/>
                    <a:pt x="13000" y="86042"/>
                  </a:cubicBezTo>
                  <a:cubicBezTo>
                    <a:pt x="14200" y="90000"/>
                    <a:pt x="16700" y="93148"/>
                    <a:pt x="17933" y="94723"/>
                  </a:cubicBezTo>
                  <a:cubicBezTo>
                    <a:pt x="19166" y="96297"/>
                    <a:pt x="22866" y="99446"/>
                    <a:pt x="22266" y="104978"/>
                  </a:cubicBezTo>
                  <a:cubicBezTo>
                    <a:pt x="22266" y="104978"/>
                    <a:pt x="26566" y="103404"/>
                    <a:pt x="28433" y="104978"/>
                  </a:cubicBezTo>
                  <a:cubicBezTo>
                    <a:pt x="30900" y="106553"/>
                    <a:pt x="34633" y="110510"/>
                    <a:pt x="36466" y="112085"/>
                  </a:cubicBezTo>
                  <a:cubicBezTo>
                    <a:pt x="38333" y="113659"/>
                    <a:pt x="40800" y="116042"/>
                    <a:pt x="44533" y="117617"/>
                  </a:cubicBezTo>
                  <a:cubicBezTo>
                    <a:pt x="48233" y="119191"/>
                    <a:pt x="48233" y="119957"/>
                    <a:pt x="50100" y="119957"/>
                  </a:cubicBezTo>
                  <a:cubicBezTo>
                    <a:pt x="52566" y="119957"/>
                    <a:pt x="58133" y="116808"/>
                    <a:pt x="59366" y="116808"/>
                  </a:cubicBezTo>
                  <a:cubicBezTo>
                    <a:pt x="60600" y="116808"/>
                    <a:pt x="65533" y="114425"/>
                    <a:pt x="69266" y="115234"/>
                  </a:cubicBezTo>
                  <a:cubicBezTo>
                    <a:pt x="72966" y="115234"/>
                    <a:pt x="73566" y="114425"/>
                    <a:pt x="74833" y="115234"/>
                  </a:cubicBezTo>
                  <a:cubicBezTo>
                    <a:pt x="74833" y="115234"/>
                    <a:pt x="78533" y="115234"/>
                    <a:pt x="79766" y="113659"/>
                  </a:cubicBezTo>
                  <a:cubicBezTo>
                    <a:pt x="81633" y="112085"/>
                    <a:pt x="82233" y="108936"/>
                    <a:pt x="83466" y="107361"/>
                  </a:cubicBezTo>
                  <a:cubicBezTo>
                    <a:pt x="85333" y="105787"/>
                    <a:pt x="90900" y="105787"/>
                    <a:pt x="92133" y="104170"/>
                  </a:cubicBezTo>
                  <a:cubicBezTo>
                    <a:pt x="94000" y="103404"/>
                    <a:pt x="106366" y="87617"/>
                    <a:pt x="106366" y="87617"/>
                  </a:cubicBezTo>
                  <a:cubicBezTo>
                    <a:pt x="115633" y="74978"/>
                    <a:pt x="115633" y="74978"/>
                    <a:pt x="115633" y="74978"/>
                  </a:cubicBezTo>
                  <a:cubicBezTo>
                    <a:pt x="118733" y="70255"/>
                    <a:pt x="118733" y="70255"/>
                    <a:pt x="118733" y="70255"/>
                  </a:cubicBezTo>
                  <a:cubicBezTo>
                    <a:pt x="118733" y="70255"/>
                    <a:pt x="119966" y="68680"/>
                    <a:pt x="116866" y="68680"/>
                  </a:cubicBezTo>
                  <a:cubicBezTo>
                    <a:pt x="114400" y="68680"/>
                    <a:pt x="108833" y="68680"/>
                    <a:pt x="102033" y="64723"/>
                  </a:cubicBezTo>
                  <a:cubicBezTo>
                    <a:pt x="95833" y="61574"/>
                    <a:pt x="92133" y="59191"/>
                    <a:pt x="90266" y="57617"/>
                  </a:cubicBezTo>
                  <a:cubicBezTo>
                    <a:pt x="88433" y="56042"/>
                    <a:pt x="85933" y="52085"/>
                    <a:pt x="85333" y="51276"/>
                  </a:cubicBezTo>
                  <a:cubicBezTo>
                    <a:pt x="84700" y="50510"/>
                    <a:pt x="82233" y="47361"/>
                    <a:pt x="81000" y="45787"/>
                  </a:cubicBezTo>
                  <a:cubicBezTo>
                    <a:pt x="80366" y="44212"/>
                    <a:pt x="79766" y="37872"/>
                    <a:pt x="79766" y="37872"/>
                  </a:cubicBezTo>
                  <a:cubicBezTo>
                    <a:pt x="81633" y="36297"/>
                    <a:pt x="81633" y="36297"/>
                    <a:pt x="81633" y="36297"/>
                  </a:cubicBezTo>
                  <a:cubicBezTo>
                    <a:pt x="81633" y="36297"/>
                    <a:pt x="79166" y="38680"/>
                    <a:pt x="76666" y="38680"/>
                  </a:cubicBezTo>
                  <a:cubicBezTo>
                    <a:pt x="74833" y="38680"/>
                    <a:pt x="69866" y="41021"/>
                    <a:pt x="69266" y="37106"/>
                  </a:cubicBezTo>
                  <a:cubicBezTo>
                    <a:pt x="68000" y="33148"/>
                    <a:pt x="68633" y="30000"/>
                    <a:pt x="69866" y="27617"/>
                  </a:cubicBezTo>
                  <a:cubicBezTo>
                    <a:pt x="70500" y="25234"/>
                    <a:pt x="71733" y="23702"/>
                    <a:pt x="71733" y="22893"/>
                  </a:cubicBezTo>
                  <a:cubicBezTo>
                    <a:pt x="71733" y="22085"/>
                    <a:pt x="66166" y="18170"/>
                    <a:pt x="64300" y="16553"/>
                  </a:cubicBezTo>
                  <a:cubicBezTo>
                    <a:pt x="63066" y="14212"/>
                    <a:pt x="63666" y="11829"/>
                    <a:pt x="60600" y="10255"/>
                  </a:cubicBezTo>
                  <a:cubicBezTo>
                    <a:pt x="56900" y="7914"/>
                    <a:pt x="55633" y="9446"/>
                    <a:pt x="51933" y="6297"/>
                  </a:cubicBezTo>
                  <a:cubicBezTo>
                    <a:pt x="48233" y="3148"/>
                    <a:pt x="46366" y="765"/>
                    <a:pt x="43266" y="765"/>
                  </a:cubicBezTo>
                  <a:cubicBezTo>
                    <a:pt x="39566" y="765"/>
                    <a:pt x="36466" y="0"/>
                    <a:pt x="34633" y="765"/>
                  </a:cubicBezTo>
                  <a:cubicBezTo>
                    <a:pt x="33400" y="1574"/>
                    <a:pt x="28433" y="3148"/>
                    <a:pt x="26566" y="765"/>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44" name="Shape 3344"/>
            <p:cNvSpPr/>
            <p:nvPr/>
          </p:nvSpPr>
          <p:spPr>
            <a:xfrm>
              <a:off x="6057900" y="2524125"/>
              <a:ext cx="561975" cy="514350"/>
            </a:xfrm>
            <a:custGeom>
              <a:avLst/>
              <a:gdLst/>
              <a:ahLst/>
              <a:cxnLst/>
              <a:rect l="0" t="0" r="0" b="0"/>
              <a:pathLst>
                <a:path w="120000" h="120000" extrusionOk="0">
                  <a:moveTo>
                    <a:pt x="31327" y="0"/>
                  </a:moveTo>
                  <a:lnTo>
                    <a:pt x="31327" y="0"/>
                  </a:lnTo>
                  <a:cubicBezTo>
                    <a:pt x="31327" y="0"/>
                    <a:pt x="29942" y="0"/>
                    <a:pt x="27094" y="4699"/>
                  </a:cubicBezTo>
                  <a:cubicBezTo>
                    <a:pt x="24246" y="9398"/>
                    <a:pt x="19935" y="15608"/>
                    <a:pt x="17087" y="18713"/>
                  </a:cubicBezTo>
                  <a:cubicBezTo>
                    <a:pt x="12777" y="21818"/>
                    <a:pt x="8543" y="24923"/>
                    <a:pt x="8543" y="26517"/>
                  </a:cubicBezTo>
                  <a:cubicBezTo>
                    <a:pt x="7081" y="28111"/>
                    <a:pt x="7081" y="31132"/>
                    <a:pt x="7081" y="34321"/>
                  </a:cubicBezTo>
                  <a:cubicBezTo>
                    <a:pt x="7081" y="38937"/>
                    <a:pt x="4233" y="46741"/>
                    <a:pt x="4233" y="49846"/>
                  </a:cubicBezTo>
                  <a:cubicBezTo>
                    <a:pt x="4233" y="54545"/>
                    <a:pt x="0" y="63860"/>
                    <a:pt x="2771" y="73174"/>
                  </a:cubicBezTo>
                  <a:cubicBezTo>
                    <a:pt x="2771" y="77874"/>
                    <a:pt x="2771" y="77874"/>
                    <a:pt x="2771" y="77874"/>
                  </a:cubicBezTo>
                  <a:cubicBezTo>
                    <a:pt x="2771" y="77874"/>
                    <a:pt x="11391" y="79468"/>
                    <a:pt x="18550" y="77874"/>
                  </a:cubicBezTo>
                  <a:cubicBezTo>
                    <a:pt x="24246" y="76279"/>
                    <a:pt x="37100" y="76279"/>
                    <a:pt x="41334" y="76279"/>
                  </a:cubicBezTo>
                  <a:cubicBezTo>
                    <a:pt x="44259" y="76279"/>
                    <a:pt x="49955" y="77874"/>
                    <a:pt x="57113" y="84083"/>
                  </a:cubicBezTo>
                  <a:cubicBezTo>
                    <a:pt x="64194" y="88783"/>
                    <a:pt x="68505" y="90377"/>
                    <a:pt x="72815" y="91888"/>
                  </a:cubicBezTo>
                  <a:cubicBezTo>
                    <a:pt x="77049" y="93398"/>
                    <a:pt x="79897" y="90377"/>
                    <a:pt x="88441" y="101202"/>
                  </a:cubicBezTo>
                  <a:cubicBezTo>
                    <a:pt x="88441" y="101202"/>
                    <a:pt x="87055" y="104307"/>
                    <a:pt x="92751" y="107412"/>
                  </a:cubicBezTo>
                  <a:cubicBezTo>
                    <a:pt x="97062" y="112111"/>
                    <a:pt x="107068" y="119916"/>
                    <a:pt x="107068" y="119916"/>
                  </a:cubicBezTo>
                  <a:cubicBezTo>
                    <a:pt x="107068" y="119916"/>
                    <a:pt x="112764" y="119916"/>
                    <a:pt x="112764" y="116811"/>
                  </a:cubicBezTo>
                  <a:cubicBezTo>
                    <a:pt x="114227" y="113622"/>
                    <a:pt x="119923" y="109006"/>
                    <a:pt x="118460" y="107412"/>
                  </a:cubicBezTo>
                  <a:cubicBezTo>
                    <a:pt x="116998" y="104307"/>
                    <a:pt x="118460" y="104307"/>
                    <a:pt x="111302" y="102797"/>
                  </a:cubicBezTo>
                  <a:cubicBezTo>
                    <a:pt x="104220" y="99692"/>
                    <a:pt x="98447" y="96587"/>
                    <a:pt x="95676" y="90377"/>
                  </a:cubicBezTo>
                  <a:cubicBezTo>
                    <a:pt x="92751" y="84083"/>
                    <a:pt x="92751" y="80979"/>
                    <a:pt x="87055" y="77874"/>
                  </a:cubicBezTo>
                  <a:cubicBezTo>
                    <a:pt x="82745" y="73174"/>
                    <a:pt x="78511" y="77874"/>
                    <a:pt x="75663" y="73174"/>
                  </a:cubicBezTo>
                  <a:cubicBezTo>
                    <a:pt x="72815" y="68559"/>
                    <a:pt x="72815" y="65454"/>
                    <a:pt x="69890" y="63860"/>
                  </a:cubicBezTo>
                  <a:cubicBezTo>
                    <a:pt x="65657" y="60755"/>
                    <a:pt x="62809" y="57650"/>
                    <a:pt x="62809" y="57650"/>
                  </a:cubicBezTo>
                  <a:cubicBezTo>
                    <a:pt x="62809" y="57650"/>
                    <a:pt x="61347" y="56055"/>
                    <a:pt x="59884" y="59244"/>
                  </a:cubicBezTo>
                  <a:cubicBezTo>
                    <a:pt x="58499" y="60755"/>
                    <a:pt x="55651" y="63860"/>
                    <a:pt x="52803" y="56055"/>
                  </a:cubicBezTo>
                  <a:cubicBezTo>
                    <a:pt x="48492" y="49846"/>
                    <a:pt x="48492" y="40531"/>
                    <a:pt x="47107" y="32727"/>
                  </a:cubicBezTo>
                  <a:cubicBezTo>
                    <a:pt x="44259" y="24923"/>
                    <a:pt x="41334" y="14013"/>
                    <a:pt x="37100" y="9398"/>
                  </a:cubicBezTo>
                  <a:cubicBezTo>
                    <a:pt x="34252" y="3188"/>
                    <a:pt x="31327" y="0"/>
                    <a:pt x="31327" y="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45" name="Shape 3345"/>
            <p:cNvSpPr/>
            <p:nvPr/>
          </p:nvSpPr>
          <p:spPr>
            <a:xfrm>
              <a:off x="6357937" y="2732088"/>
              <a:ext cx="47625" cy="33336"/>
            </a:xfrm>
            <a:custGeom>
              <a:avLst/>
              <a:gdLst/>
              <a:ahLst/>
              <a:cxnLst/>
              <a:rect l="0" t="0" r="0" b="0"/>
              <a:pathLst>
                <a:path w="120000" h="120000" extrusionOk="0">
                  <a:moveTo>
                    <a:pt x="34809" y="23225"/>
                  </a:moveTo>
                  <a:lnTo>
                    <a:pt x="34809" y="23225"/>
                  </a:lnTo>
                  <a:cubicBezTo>
                    <a:pt x="34809" y="0"/>
                    <a:pt x="0" y="23225"/>
                    <a:pt x="17404" y="46451"/>
                  </a:cubicBezTo>
                  <a:cubicBezTo>
                    <a:pt x="51297" y="70967"/>
                    <a:pt x="67786" y="118709"/>
                    <a:pt x="85190" y="95483"/>
                  </a:cubicBezTo>
                  <a:cubicBezTo>
                    <a:pt x="102595" y="70967"/>
                    <a:pt x="119083" y="95483"/>
                    <a:pt x="34809" y="23225"/>
                  </a:cubicBezTo>
                </a:path>
              </a:pathLst>
            </a:custGeom>
            <a:solidFill>
              <a:srgbClr val="D8D8D8"/>
            </a:solidFill>
            <a:ln w="9525" cap="flat" cmpd="sng">
              <a:solidFill>
                <a:schemeClr val="lt2"/>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46" name="Shape 3346"/>
            <p:cNvSpPr/>
            <p:nvPr/>
          </p:nvSpPr>
          <p:spPr>
            <a:xfrm>
              <a:off x="6518275" y="2984500"/>
              <a:ext cx="153988" cy="201613"/>
            </a:xfrm>
            <a:custGeom>
              <a:avLst/>
              <a:gdLst/>
              <a:ahLst/>
              <a:cxnLst/>
              <a:rect l="0" t="0" r="0" b="0"/>
              <a:pathLst>
                <a:path w="120000" h="120000" extrusionOk="0">
                  <a:moveTo>
                    <a:pt x="72897" y="0"/>
                  </a:moveTo>
                  <a:lnTo>
                    <a:pt x="72897" y="0"/>
                  </a:lnTo>
                  <a:cubicBezTo>
                    <a:pt x="72897" y="0"/>
                    <a:pt x="114672" y="4086"/>
                    <a:pt x="114672" y="24086"/>
                  </a:cubicBezTo>
                  <a:cubicBezTo>
                    <a:pt x="119719" y="40000"/>
                    <a:pt x="114672" y="43870"/>
                    <a:pt x="104018" y="52043"/>
                  </a:cubicBezTo>
                  <a:cubicBezTo>
                    <a:pt x="93925" y="60000"/>
                    <a:pt x="88598" y="60000"/>
                    <a:pt x="93925" y="71827"/>
                  </a:cubicBezTo>
                  <a:cubicBezTo>
                    <a:pt x="104018" y="83870"/>
                    <a:pt x="114672" y="99784"/>
                    <a:pt x="114672" y="99784"/>
                  </a:cubicBezTo>
                  <a:cubicBezTo>
                    <a:pt x="114672" y="99784"/>
                    <a:pt x="104018" y="103870"/>
                    <a:pt x="93925" y="107741"/>
                  </a:cubicBezTo>
                  <a:cubicBezTo>
                    <a:pt x="78224" y="111827"/>
                    <a:pt x="72897" y="111827"/>
                    <a:pt x="57476" y="111827"/>
                  </a:cubicBezTo>
                  <a:cubicBezTo>
                    <a:pt x="46822" y="115913"/>
                    <a:pt x="15700" y="119784"/>
                    <a:pt x="10654" y="111827"/>
                  </a:cubicBezTo>
                  <a:cubicBezTo>
                    <a:pt x="10654" y="103870"/>
                    <a:pt x="0" y="83870"/>
                    <a:pt x="5327" y="67956"/>
                  </a:cubicBezTo>
                  <a:cubicBezTo>
                    <a:pt x="10654" y="55913"/>
                    <a:pt x="31401" y="32043"/>
                    <a:pt x="31401" y="32043"/>
                  </a:cubicBezTo>
                  <a:cubicBezTo>
                    <a:pt x="31401" y="32043"/>
                    <a:pt x="46822" y="27956"/>
                    <a:pt x="52149" y="24086"/>
                  </a:cubicBezTo>
                  <a:cubicBezTo>
                    <a:pt x="62523" y="20000"/>
                    <a:pt x="72897" y="4086"/>
                    <a:pt x="72897" y="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47" name="Shape 3347"/>
            <p:cNvSpPr/>
            <p:nvPr/>
          </p:nvSpPr>
          <p:spPr>
            <a:xfrm>
              <a:off x="6605588" y="5254625"/>
              <a:ext cx="708024" cy="1289049"/>
            </a:xfrm>
            <a:custGeom>
              <a:avLst/>
              <a:gdLst/>
              <a:ahLst/>
              <a:cxnLst/>
              <a:rect l="0" t="0" r="0" b="0"/>
              <a:pathLst>
                <a:path w="120000" h="120000" extrusionOk="0">
                  <a:moveTo>
                    <a:pt x="97317" y="2512"/>
                  </a:moveTo>
                  <a:lnTo>
                    <a:pt x="97317" y="2512"/>
                  </a:lnTo>
                  <a:cubicBezTo>
                    <a:pt x="97317" y="2512"/>
                    <a:pt x="91707" y="2512"/>
                    <a:pt x="91707" y="6231"/>
                  </a:cubicBezTo>
                  <a:cubicBezTo>
                    <a:pt x="91707" y="9346"/>
                    <a:pt x="92804" y="13065"/>
                    <a:pt x="89390" y="14941"/>
                  </a:cubicBezTo>
                  <a:cubicBezTo>
                    <a:pt x="85975" y="16180"/>
                    <a:pt x="80365" y="11825"/>
                    <a:pt x="80365" y="15577"/>
                  </a:cubicBezTo>
                  <a:cubicBezTo>
                    <a:pt x="80365" y="19296"/>
                    <a:pt x="79207" y="23651"/>
                    <a:pt x="76951" y="23651"/>
                  </a:cubicBezTo>
                  <a:cubicBezTo>
                    <a:pt x="74695" y="23651"/>
                    <a:pt x="73597" y="19899"/>
                    <a:pt x="72439" y="21775"/>
                  </a:cubicBezTo>
                  <a:cubicBezTo>
                    <a:pt x="70182" y="23651"/>
                    <a:pt x="69085" y="28609"/>
                    <a:pt x="69085" y="28609"/>
                  </a:cubicBezTo>
                  <a:cubicBezTo>
                    <a:pt x="65670" y="28006"/>
                    <a:pt x="65670" y="28006"/>
                    <a:pt x="65670" y="28006"/>
                  </a:cubicBezTo>
                  <a:cubicBezTo>
                    <a:pt x="65670" y="28006"/>
                    <a:pt x="66768" y="29849"/>
                    <a:pt x="63353" y="30485"/>
                  </a:cubicBezTo>
                  <a:cubicBezTo>
                    <a:pt x="58841" y="31088"/>
                    <a:pt x="52073" y="30485"/>
                    <a:pt x="45304" y="31088"/>
                  </a:cubicBezTo>
                  <a:cubicBezTo>
                    <a:pt x="37378" y="32328"/>
                    <a:pt x="30609" y="36080"/>
                    <a:pt x="30609" y="36080"/>
                  </a:cubicBezTo>
                  <a:cubicBezTo>
                    <a:pt x="30609" y="36080"/>
                    <a:pt x="24939" y="37922"/>
                    <a:pt x="23780" y="41038"/>
                  </a:cubicBezTo>
                  <a:cubicBezTo>
                    <a:pt x="22682" y="44757"/>
                    <a:pt x="18109" y="49112"/>
                    <a:pt x="18109" y="55343"/>
                  </a:cubicBezTo>
                  <a:cubicBezTo>
                    <a:pt x="18109" y="61541"/>
                    <a:pt x="27195" y="69614"/>
                    <a:pt x="22682" y="72093"/>
                  </a:cubicBezTo>
                  <a:cubicBezTo>
                    <a:pt x="17012" y="75209"/>
                    <a:pt x="6829" y="77085"/>
                    <a:pt x="3414" y="83283"/>
                  </a:cubicBezTo>
                  <a:cubicBezTo>
                    <a:pt x="0" y="90150"/>
                    <a:pt x="2317" y="100703"/>
                    <a:pt x="5731" y="104422"/>
                  </a:cubicBezTo>
                  <a:cubicBezTo>
                    <a:pt x="9085" y="108140"/>
                    <a:pt x="12500" y="108140"/>
                    <a:pt x="11341" y="110016"/>
                  </a:cubicBezTo>
                  <a:cubicBezTo>
                    <a:pt x="9085" y="111892"/>
                    <a:pt x="10243" y="116850"/>
                    <a:pt x="19268" y="118090"/>
                  </a:cubicBezTo>
                  <a:cubicBezTo>
                    <a:pt x="28353" y="119966"/>
                    <a:pt x="28353" y="118090"/>
                    <a:pt x="36219" y="118090"/>
                  </a:cubicBezTo>
                  <a:cubicBezTo>
                    <a:pt x="43048" y="118090"/>
                    <a:pt x="47560" y="118726"/>
                    <a:pt x="52073" y="113735"/>
                  </a:cubicBezTo>
                  <a:cubicBezTo>
                    <a:pt x="56585" y="108777"/>
                    <a:pt x="61158" y="103182"/>
                    <a:pt x="62256" y="99430"/>
                  </a:cubicBezTo>
                  <a:cubicBezTo>
                    <a:pt x="63353" y="95108"/>
                    <a:pt x="79207" y="80804"/>
                    <a:pt x="83780" y="75845"/>
                  </a:cubicBezTo>
                  <a:cubicBezTo>
                    <a:pt x="88292" y="70251"/>
                    <a:pt x="99573" y="54706"/>
                    <a:pt x="99573" y="50988"/>
                  </a:cubicBezTo>
                  <a:cubicBezTo>
                    <a:pt x="99573" y="47236"/>
                    <a:pt x="97317" y="47236"/>
                    <a:pt x="97317" y="44757"/>
                  </a:cubicBezTo>
                  <a:cubicBezTo>
                    <a:pt x="98475" y="42278"/>
                    <a:pt x="102987" y="39162"/>
                    <a:pt x="106402" y="37922"/>
                  </a:cubicBezTo>
                  <a:cubicBezTo>
                    <a:pt x="110914" y="36683"/>
                    <a:pt x="114329" y="34807"/>
                    <a:pt x="117682" y="34807"/>
                  </a:cubicBezTo>
                  <a:cubicBezTo>
                    <a:pt x="119939" y="34807"/>
                    <a:pt x="115426" y="28609"/>
                    <a:pt x="115426" y="25494"/>
                  </a:cubicBezTo>
                  <a:cubicBezTo>
                    <a:pt x="115426" y="22378"/>
                    <a:pt x="116524" y="16783"/>
                    <a:pt x="110914" y="12428"/>
                  </a:cubicBezTo>
                  <a:cubicBezTo>
                    <a:pt x="106402" y="7470"/>
                    <a:pt x="106402" y="0"/>
                    <a:pt x="97317" y="2512"/>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48" name="Shape 3348"/>
            <p:cNvSpPr/>
            <p:nvPr/>
          </p:nvSpPr>
          <p:spPr>
            <a:xfrm>
              <a:off x="7392988" y="6143625"/>
              <a:ext cx="80961" cy="73025"/>
            </a:xfrm>
            <a:custGeom>
              <a:avLst/>
              <a:gdLst/>
              <a:ahLst/>
              <a:cxnLst/>
              <a:rect l="0" t="0" r="0" b="0"/>
              <a:pathLst>
                <a:path w="120000" h="120000" extrusionOk="0">
                  <a:moveTo>
                    <a:pt x="19910" y="32195"/>
                  </a:moveTo>
                  <a:lnTo>
                    <a:pt x="19910" y="32195"/>
                  </a:lnTo>
                  <a:cubicBezTo>
                    <a:pt x="19910" y="32195"/>
                    <a:pt x="0" y="119414"/>
                    <a:pt x="39820" y="108292"/>
                  </a:cubicBezTo>
                  <a:cubicBezTo>
                    <a:pt x="69955" y="97756"/>
                    <a:pt x="119461" y="54439"/>
                    <a:pt x="79641" y="32195"/>
                  </a:cubicBezTo>
                  <a:cubicBezTo>
                    <a:pt x="39820" y="10536"/>
                    <a:pt x="19910" y="0"/>
                    <a:pt x="19910" y="32195"/>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49" name="Shape 3349"/>
            <p:cNvSpPr/>
            <p:nvPr/>
          </p:nvSpPr>
          <p:spPr>
            <a:xfrm>
              <a:off x="7567613" y="6083300"/>
              <a:ext cx="80961" cy="66674"/>
            </a:xfrm>
            <a:custGeom>
              <a:avLst/>
              <a:gdLst/>
              <a:ahLst/>
              <a:cxnLst/>
              <a:rect l="0" t="0" r="0" b="0"/>
              <a:pathLst>
                <a:path w="120000" h="120000" extrusionOk="0">
                  <a:moveTo>
                    <a:pt x="50044" y="23870"/>
                  </a:moveTo>
                  <a:lnTo>
                    <a:pt x="50044" y="23870"/>
                  </a:lnTo>
                  <a:cubicBezTo>
                    <a:pt x="50044" y="23870"/>
                    <a:pt x="19910" y="0"/>
                    <a:pt x="10224" y="35483"/>
                  </a:cubicBezTo>
                  <a:cubicBezTo>
                    <a:pt x="0" y="71612"/>
                    <a:pt x="19910" y="119354"/>
                    <a:pt x="50044" y="95483"/>
                  </a:cubicBezTo>
                  <a:cubicBezTo>
                    <a:pt x="79641" y="71612"/>
                    <a:pt x="100089" y="71612"/>
                    <a:pt x="109775" y="35483"/>
                  </a:cubicBezTo>
                  <a:cubicBezTo>
                    <a:pt x="119461" y="0"/>
                    <a:pt x="100089" y="0"/>
                    <a:pt x="50044" y="2387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50" name="Shape 3350"/>
            <p:cNvSpPr/>
            <p:nvPr/>
          </p:nvSpPr>
          <p:spPr>
            <a:xfrm>
              <a:off x="7586663" y="4579937"/>
              <a:ext cx="80961" cy="87311"/>
            </a:xfrm>
            <a:custGeom>
              <a:avLst/>
              <a:gdLst/>
              <a:ahLst/>
              <a:cxnLst/>
              <a:rect l="0" t="0" r="0" b="0"/>
              <a:pathLst>
                <a:path w="120000" h="120000" extrusionOk="0">
                  <a:moveTo>
                    <a:pt x="19910" y="18347"/>
                  </a:moveTo>
                  <a:lnTo>
                    <a:pt x="19910" y="18347"/>
                  </a:lnTo>
                  <a:cubicBezTo>
                    <a:pt x="0" y="27768"/>
                    <a:pt x="9686" y="73388"/>
                    <a:pt x="9686" y="73388"/>
                  </a:cubicBezTo>
                  <a:cubicBezTo>
                    <a:pt x="9686" y="73388"/>
                    <a:pt x="0" y="119504"/>
                    <a:pt x="49506" y="119504"/>
                  </a:cubicBezTo>
                  <a:cubicBezTo>
                    <a:pt x="89327" y="119504"/>
                    <a:pt x="119461" y="92231"/>
                    <a:pt x="99551" y="73388"/>
                  </a:cubicBezTo>
                  <a:cubicBezTo>
                    <a:pt x="79641" y="55537"/>
                    <a:pt x="49506" y="0"/>
                    <a:pt x="19910" y="18347"/>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51" name="Shape 3351"/>
            <p:cNvSpPr/>
            <p:nvPr/>
          </p:nvSpPr>
          <p:spPr>
            <a:xfrm>
              <a:off x="949325" y="2905125"/>
              <a:ext cx="53974" cy="93663"/>
            </a:xfrm>
            <a:custGeom>
              <a:avLst/>
              <a:gdLst/>
              <a:ahLst/>
              <a:cxnLst/>
              <a:rect l="0" t="0" r="0" b="0"/>
              <a:pathLst>
                <a:path w="120000" h="120000" extrusionOk="0">
                  <a:moveTo>
                    <a:pt x="28993" y="8735"/>
                  </a:moveTo>
                  <a:lnTo>
                    <a:pt x="28993" y="8735"/>
                  </a:lnTo>
                  <a:cubicBezTo>
                    <a:pt x="28993" y="8735"/>
                    <a:pt x="0" y="51034"/>
                    <a:pt x="0" y="68045"/>
                  </a:cubicBezTo>
                  <a:cubicBezTo>
                    <a:pt x="0" y="85057"/>
                    <a:pt x="59597" y="119540"/>
                    <a:pt x="89395" y="93793"/>
                  </a:cubicBezTo>
                  <a:cubicBezTo>
                    <a:pt x="119194" y="59770"/>
                    <a:pt x="59597" y="42758"/>
                    <a:pt x="59597" y="42758"/>
                  </a:cubicBezTo>
                  <a:cubicBezTo>
                    <a:pt x="59597" y="42758"/>
                    <a:pt x="59597" y="0"/>
                    <a:pt x="28993" y="8735"/>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52" name="Shape 3352"/>
            <p:cNvSpPr/>
            <p:nvPr/>
          </p:nvSpPr>
          <p:spPr>
            <a:xfrm>
              <a:off x="1430337" y="1589087"/>
              <a:ext cx="87311" cy="41275"/>
            </a:xfrm>
            <a:custGeom>
              <a:avLst/>
              <a:gdLst/>
              <a:ahLst/>
              <a:cxnLst/>
              <a:rect l="0" t="0" r="0" b="0"/>
              <a:pathLst>
                <a:path w="120000" h="120000" extrusionOk="0">
                  <a:moveTo>
                    <a:pt x="46115" y="0"/>
                  </a:moveTo>
                  <a:lnTo>
                    <a:pt x="46115" y="0"/>
                  </a:lnTo>
                  <a:cubicBezTo>
                    <a:pt x="46115" y="0"/>
                    <a:pt x="0" y="20176"/>
                    <a:pt x="9421" y="59469"/>
                  </a:cubicBezTo>
                  <a:cubicBezTo>
                    <a:pt x="27272" y="98761"/>
                    <a:pt x="64462" y="118938"/>
                    <a:pt x="64462" y="118938"/>
                  </a:cubicBezTo>
                  <a:cubicBezTo>
                    <a:pt x="64462" y="118938"/>
                    <a:pt x="119504" y="20176"/>
                    <a:pt x="46115" y="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53" name="Shape 3353"/>
            <p:cNvSpPr/>
            <p:nvPr/>
          </p:nvSpPr>
          <p:spPr>
            <a:xfrm>
              <a:off x="1357312" y="1555750"/>
              <a:ext cx="47625" cy="20638"/>
            </a:xfrm>
            <a:custGeom>
              <a:avLst/>
              <a:gdLst/>
              <a:ahLst/>
              <a:cxnLst/>
              <a:rect l="0" t="0" r="0" b="0"/>
              <a:pathLst>
                <a:path w="120000" h="120000" extrusionOk="0">
                  <a:moveTo>
                    <a:pt x="0" y="0"/>
                  </a:moveTo>
                  <a:lnTo>
                    <a:pt x="0" y="0"/>
                  </a:lnTo>
                  <a:cubicBezTo>
                    <a:pt x="16488" y="117857"/>
                    <a:pt x="16488" y="117857"/>
                    <a:pt x="16488" y="117857"/>
                  </a:cubicBezTo>
                  <a:cubicBezTo>
                    <a:pt x="16488" y="117857"/>
                    <a:pt x="119083" y="0"/>
                    <a:pt x="0" y="0"/>
                  </a:cubicBezTo>
                </a:path>
              </a:pathLst>
            </a:custGeom>
            <a:solidFill>
              <a:srgbClr val="D8D8D8"/>
            </a:solidFill>
            <a:ln w="9525" cap="flat" cmpd="sng">
              <a:solidFill>
                <a:schemeClr val="lt2"/>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54" name="Shape 3354"/>
            <p:cNvSpPr/>
            <p:nvPr/>
          </p:nvSpPr>
          <p:spPr>
            <a:xfrm>
              <a:off x="1663700" y="1582737"/>
              <a:ext cx="53974" cy="66674"/>
            </a:xfrm>
            <a:custGeom>
              <a:avLst/>
              <a:gdLst/>
              <a:ahLst/>
              <a:cxnLst/>
              <a:rect l="0" t="0" r="0" b="0"/>
              <a:pathLst>
                <a:path w="120000" h="120000" extrusionOk="0">
                  <a:moveTo>
                    <a:pt x="45100" y="0"/>
                  </a:moveTo>
                  <a:lnTo>
                    <a:pt x="45100" y="0"/>
                  </a:lnTo>
                  <a:cubicBezTo>
                    <a:pt x="0" y="47741"/>
                    <a:pt x="0" y="47741"/>
                    <a:pt x="0" y="47741"/>
                  </a:cubicBezTo>
                  <a:cubicBezTo>
                    <a:pt x="0" y="47741"/>
                    <a:pt x="29798" y="119354"/>
                    <a:pt x="59597" y="71612"/>
                  </a:cubicBezTo>
                  <a:cubicBezTo>
                    <a:pt x="74899" y="23870"/>
                    <a:pt x="119194" y="0"/>
                    <a:pt x="45100" y="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55" name="Shape 3355"/>
            <p:cNvSpPr/>
            <p:nvPr/>
          </p:nvSpPr>
          <p:spPr>
            <a:xfrm>
              <a:off x="1717675" y="1509712"/>
              <a:ext cx="41275" cy="47625"/>
            </a:xfrm>
            <a:custGeom>
              <a:avLst/>
              <a:gdLst/>
              <a:ahLst/>
              <a:cxnLst/>
              <a:rect l="0" t="0" r="0" b="0"/>
              <a:pathLst>
                <a:path w="120000" h="120000" extrusionOk="0">
                  <a:moveTo>
                    <a:pt x="0" y="0"/>
                  </a:moveTo>
                  <a:lnTo>
                    <a:pt x="0" y="0"/>
                  </a:lnTo>
                  <a:cubicBezTo>
                    <a:pt x="20176" y="119083"/>
                    <a:pt x="20176" y="119083"/>
                    <a:pt x="20176" y="119083"/>
                  </a:cubicBezTo>
                  <a:cubicBezTo>
                    <a:pt x="20176" y="119083"/>
                    <a:pt x="118938" y="0"/>
                    <a:pt x="0" y="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56" name="Shape 3356"/>
            <p:cNvSpPr/>
            <p:nvPr/>
          </p:nvSpPr>
          <p:spPr>
            <a:xfrm>
              <a:off x="1490662" y="1101725"/>
              <a:ext cx="39687" cy="66674"/>
            </a:xfrm>
            <a:custGeom>
              <a:avLst/>
              <a:gdLst/>
              <a:ahLst/>
              <a:cxnLst/>
              <a:rect l="0" t="0" r="0" b="0"/>
              <a:pathLst>
                <a:path w="120000" h="120000" extrusionOk="0">
                  <a:moveTo>
                    <a:pt x="19285" y="0"/>
                  </a:moveTo>
                  <a:lnTo>
                    <a:pt x="19285" y="0"/>
                  </a:lnTo>
                  <a:cubicBezTo>
                    <a:pt x="0" y="47741"/>
                    <a:pt x="0" y="47741"/>
                    <a:pt x="0" y="47741"/>
                  </a:cubicBezTo>
                  <a:cubicBezTo>
                    <a:pt x="0" y="47741"/>
                    <a:pt x="118928" y="119354"/>
                    <a:pt x="118928" y="83870"/>
                  </a:cubicBezTo>
                  <a:cubicBezTo>
                    <a:pt x="118928" y="47741"/>
                    <a:pt x="79285" y="12258"/>
                    <a:pt x="19285" y="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57" name="Shape 3357"/>
            <p:cNvSpPr/>
            <p:nvPr/>
          </p:nvSpPr>
          <p:spPr>
            <a:xfrm>
              <a:off x="1417637" y="2938463"/>
              <a:ext cx="260350" cy="80961"/>
            </a:xfrm>
            <a:custGeom>
              <a:avLst/>
              <a:gdLst/>
              <a:ahLst/>
              <a:cxnLst/>
              <a:rect l="0" t="0" r="0" b="0"/>
              <a:pathLst>
                <a:path w="120000" h="120000" extrusionOk="0">
                  <a:moveTo>
                    <a:pt x="12265" y="19910"/>
                  </a:moveTo>
                  <a:lnTo>
                    <a:pt x="12265" y="19910"/>
                  </a:lnTo>
                  <a:cubicBezTo>
                    <a:pt x="12265" y="19910"/>
                    <a:pt x="18397" y="0"/>
                    <a:pt x="39944" y="19910"/>
                  </a:cubicBezTo>
                  <a:cubicBezTo>
                    <a:pt x="61491" y="29596"/>
                    <a:pt x="64475" y="19910"/>
                    <a:pt x="83038" y="19910"/>
                  </a:cubicBezTo>
                  <a:cubicBezTo>
                    <a:pt x="98287" y="29596"/>
                    <a:pt x="119834" y="9686"/>
                    <a:pt x="113701" y="49506"/>
                  </a:cubicBezTo>
                  <a:cubicBezTo>
                    <a:pt x="107569" y="89865"/>
                    <a:pt x="110718" y="99551"/>
                    <a:pt x="95303" y="109237"/>
                  </a:cubicBezTo>
                  <a:cubicBezTo>
                    <a:pt x="79889" y="119461"/>
                    <a:pt x="86022" y="89865"/>
                    <a:pt x="79889" y="89865"/>
                  </a:cubicBezTo>
                  <a:cubicBezTo>
                    <a:pt x="70773" y="89865"/>
                    <a:pt x="55359" y="69417"/>
                    <a:pt x="46077" y="89865"/>
                  </a:cubicBezTo>
                  <a:cubicBezTo>
                    <a:pt x="33812" y="109237"/>
                    <a:pt x="24530" y="109237"/>
                    <a:pt x="15248" y="109237"/>
                  </a:cubicBezTo>
                  <a:cubicBezTo>
                    <a:pt x="9281" y="109237"/>
                    <a:pt x="0" y="119461"/>
                    <a:pt x="0" y="119461"/>
                  </a:cubicBezTo>
                  <a:cubicBezTo>
                    <a:pt x="0" y="119461"/>
                    <a:pt x="12265" y="69417"/>
                    <a:pt x="12265" y="59730"/>
                  </a:cubicBezTo>
                  <a:cubicBezTo>
                    <a:pt x="12265" y="39820"/>
                    <a:pt x="24530" y="29596"/>
                    <a:pt x="12265" y="19910"/>
                  </a:cubicBezTo>
                </a:path>
              </a:pathLst>
            </a:custGeom>
            <a:solidFill>
              <a:srgbClr val="D8D8D8"/>
            </a:solidFill>
            <a:ln w="9525" cap="flat" cmpd="sng">
              <a:solidFill>
                <a:schemeClr val="lt2"/>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58" name="Shape 3358"/>
            <p:cNvSpPr/>
            <p:nvPr/>
          </p:nvSpPr>
          <p:spPr>
            <a:xfrm>
              <a:off x="3440112" y="4127500"/>
              <a:ext cx="33336" cy="53974"/>
            </a:xfrm>
            <a:custGeom>
              <a:avLst/>
              <a:gdLst/>
              <a:ahLst/>
              <a:cxnLst/>
              <a:rect l="0" t="0" r="0" b="0"/>
              <a:pathLst>
                <a:path w="120000" h="120000" extrusionOk="0">
                  <a:moveTo>
                    <a:pt x="47741" y="30000"/>
                  </a:moveTo>
                  <a:lnTo>
                    <a:pt x="47741" y="30000"/>
                  </a:lnTo>
                  <a:cubicBezTo>
                    <a:pt x="47741" y="30000"/>
                    <a:pt x="0" y="73783"/>
                    <a:pt x="0" y="104594"/>
                  </a:cubicBezTo>
                  <a:cubicBezTo>
                    <a:pt x="23225" y="119189"/>
                    <a:pt x="118709" y="119189"/>
                    <a:pt x="118709" y="89189"/>
                  </a:cubicBezTo>
                  <a:cubicBezTo>
                    <a:pt x="118709" y="73783"/>
                    <a:pt x="118709" y="0"/>
                    <a:pt x="47741" y="3000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59" name="Shape 3359"/>
            <p:cNvSpPr/>
            <p:nvPr/>
          </p:nvSpPr>
          <p:spPr>
            <a:xfrm>
              <a:off x="3506787" y="4025900"/>
              <a:ext cx="41275" cy="41275"/>
            </a:xfrm>
            <a:custGeom>
              <a:avLst/>
              <a:gdLst/>
              <a:ahLst/>
              <a:cxnLst/>
              <a:rect l="0" t="0" r="0" b="0"/>
              <a:pathLst>
                <a:path w="120000" h="120000" extrusionOk="0">
                  <a:moveTo>
                    <a:pt x="20176" y="59469"/>
                  </a:moveTo>
                  <a:lnTo>
                    <a:pt x="20176" y="59469"/>
                  </a:lnTo>
                  <a:cubicBezTo>
                    <a:pt x="20176" y="59469"/>
                    <a:pt x="0" y="118938"/>
                    <a:pt x="20176" y="118938"/>
                  </a:cubicBezTo>
                  <a:cubicBezTo>
                    <a:pt x="39292" y="118938"/>
                    <a:pt x="98761" y="78584"/>
                    <a:pt x="98761" y="78584"/>
                  </a:cubicBezTo>
                  <a:cubicBezTo>
                    <a:pt x="98761" y="78584"/>
                    <a:pt x="118938" y="0"/>
                    <a:pt x="20176" y="59469"/>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60" name="Shape 3360"/>
            <p:cNvSpPr/>
            <p:nvPr/>
          </p:nvSpPr>
          <p:spPr>
            <a:xfrm>
              <a:off x="3627437" y="3825875"/>
              <a:ext cx="66674" cy="73025"/>
            </a:xfrm>
            <a:custGeom>
              <a:avLst/>
              <a:gdLst/>
              <a:ahLst/>
              <a:cxnLst/>
              <a:rect l="0" t="0" r="0" b="0"/>
              <a:pathLst>
                <a:path w="120000" h="120000" extrusionOk="0">
                  <a:moveTo>
                    <a:pt x="23870" y="53853"/>
                  </a:moveTo>
                  <a:lnTo>
                    <a:pt x="23870" y="53853"/>
                  </a:lnTo>
                  <a:cubicBezTo>
                    <a:pt x="12258" y="76097"/>
                    <a:pt x="12258" y="76097"/>
                    <a:pt x="12258" y="76097"/>
                  </a:cubicBezTo>
                  <a:cubicBezTo>
                    <a:pt x="12258" y="76097"/>
                    <a:pt x="0" y="108292"/>
                    <a:pt x="23870" y="119414"/>
                  </a:cubicBezTo>
                  <a:cubicBezTo>
                    <a:pt x="47741" y="119414"/>
                    <a:pt x="47741" y="108292"/>
                    <a:pt x="83870" y="97756"/>
                  </a:cubicBezTo>
                  <a:cubicBezTo>
                    <a:pt x="107741" y="76097"/>
                    <a:pt x="119354" y="43317"/>
                    <a:pt x="96129" y="32780"/>
                  </a:cubicBezTo>
                  <a:cubicBezTo>
                    <a:pt x="83870" y="21658"/>
                    <a:pt x="36129" y="0"/>
                    <a:pt x="23870" y="53853"/>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61" name="Shape 3361"/>
            <p:cNvSpPr/>
            <p:nvPr/>
          </p:nvSpPr>
          <p:spPr>
            <a:xfrm>
              <a:off x="1390650" y="1670050"/>
              <a:ext cx="768349" cy="614363"/>
            </a:xfrm>
            <a:custGeom>
              <a:avLst/>
              <a:gdLst/>
              <a:ahLst/>
              <a:cxnLst/>
              <a:rect l="0" t="0" r="0" b="0"/>
              <a:pathLst>
                <a:path w="120000" h="120000" extrusionOk="0">
                  <a:moveTo>
                    <a:pt x="54208" y="2599"/>
                  </a:moveTo>
                  <a:lnTo>
                    <a:pt x="54208" y="2599"/>
                  </a:lnTo>
                  <a:cubicBezTo>
                    <a:pt x="119943" y="0"/>
                    <a:pt x="119943" y="0"/>
                    <a:pt x="119943" y="0"/>
                  </a:cubicBezTo>
                  <a:cubicBezTo>
                    <a:pt x="119943" y="36463"/>
                    <a:pt x="119943" y="36463"/>
                    <a:pt x="119943" y="36463"/>
                  </a:cubicBezTo>
                  <a:cubicBezTo>
                    <a:pt x="71921" y="37798"/>
                    <a:pt x="71921" y="37798"/>
                    <a:pt x="71921" y="37798"/>
                  </a:cubicBezTo>
                  <a:cubicBezTo>
                    <a:pt x="71921" y="37798"/>
                    <a:pt x="70909" y="61264"/>
                    <a:pt x="70909" y="62529"/>
                  </a:cubicBezTo>
                  <a:cubicBezTo>
                    <a:pt x="70909" y="65199"/>
                    <a:pt x="71921" y="75597"/>
                    <a:pt x="69896" y="79461"/>
                  </a:cubicBezTo>
                  <a:cubicBezTo>
                    <a:pt x="67760" y="82131"/>
                    <a:pt x="59437" y="87330"/>
                    <a:pt x="59437" y="89929"/>
                  </a:cubicBezTo>
                  <a:cubicBezTo>
                    <a:pt x="58369" y="91264"/>
                    <a:pt x="57357" y="96463"/>
                    <a:pt x="57357" y="99063"/>
                  </a:cubicBezTo>
                  <a:cubicBezTo>
                    <a:pt x="57357" y="101662"/>
                    <a:pt x="58369" y="109461"/>
                    <a:pt x="57357" y="112131"/>
                  </a:cubicBezTo>
                  <a:cubicBezTo>
                    <a:pt x="57357" y="113395"/>
                    <a:pt x="55276" y="119929"/>
                    <a:pt x="54208" y="119929"/>
                  </a:cubicBezTo>
                  <a:cubicBezTo>
                    <a:pt x="0" y="114660"/>
                    <a:pt x="0" y="114660"/>
                    <a:pt x="0" y="114660"/>
                  </a:cubicBezTo>
                  <a:cubicBezTo>
                    <a:pt x="0" y="114660"/>
                    <a:pt x="1012" y="108196"/>
                    <a:pt x="3092" y="105526"/>
                  </a:cubicBezTo>
                  <a:cubicBezTo>
                    <a:pt x="3092" y="105526"/>
                    <a:pt x="5173" y="104262"/>
                    <a:pt x="5173" y="101662"/>
                  </a:cubicBezTo>
                  <a:cubicBezTo>
                    <a:pt x="5173" y="101662"/>
                    <a:pt x="5173" y="96463"/>
                    <a:pt x="8322" y="93864"/>
                  </a:cubicBezTo>
                  <a:cubicBezTo>
                    <a:pt x="12483" y="89929"/>
                    <a:pt x="16644" y="76932"/>
                    <a:pt x="16644" y="76932"/>
                  </a:cubicBezTo>
                  <a:cubicBezTo>
                    <a:pt x="16644" y="76932"/>
                    <a:pt x="21874" y="61264"/>
                    <a:pt x="23955" y="60000"/>
                  </a:cubicBezTo>
                  <a:cubicBezTo>
                    <a:pt x="25023" y="58665"/>
                    <a:pt x="28172" y="54730"/>
                    <a:pt x="32333" y="53395"/>
                  </a:cubicBezTo>
                  <a:cubicBezTo>
                    <a:pt x="32333" y="53395"/>
                    <a:pt x="34414" y="53395"/>
                    <a:pt x="34414" y="45597"/>
                  </a:cubicBezTo>
                  <a:cubicBezTo>
                    <a:pt x="34414" y="45597"/>
                    <a:pt x="33345" y="36463"/>
                    <a:pt x="36494" y="32599"/>
                  </a:cubicBezTo>
                  <a:cubicBezTo>
                    <a:pt x="40656" y="27330"/>
                    <a:pt x="50046" y="15597"/>
                    <a:pt x="51059" y="13067"/>
                  </a:cubicBezTo>
                  <a:cubicBezTo>
                    <a:pt x="52127" y="11733"/>
                    <a:pt x="55276" y="3934"/>
                    <a:pt x="54208" y="2599"/>
                  </a:cubicBezTo>
                </a:path>
              </a:pathLst>
            </a:custGeom>
            <a:solidFill>
              <a:srgbClr val="D8D8D8"/>
            </a:solidFill>
            <a:ln w="9525" cap="flat" cmpd="sng">
              <a:solidFill>
                <a:schemeClr val="lt2"/>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62" name="Shape 3362"/>
            <p:cNvSpPr/>
            <p:nvPr/>
          </p:nvSpPr>
          <p:spPr>
            <a:xfrm>
              <a:off x="5849937" y="5014912"/>
              <a:ext cx="127000" cy="487361"/>
            </a:xfrm>
            <a:custGeom>
              <a:avLst/>
              <a:gdLst/>
              <a:ahLst/>
              <a:cxnLst/>
              <a:rect l="0" t="0" r="0" b="0"/>
              <a:pathLst>
                <a:path w="120000" h="120000" extrusionOk="0">
                  <a:moveTo>
                    <a:pt x="12881" y="4870"/>
                  </a:moveTo>
                  <a:lnTo>
                    <a:pt x="12881" y="4870"/>
                  </a:lnTo>
                  <a:cubicBezTo>
                    <a:pt x="6440" y="8236"/>
                    <a:pt x="12881" y="13107"/>
                    <a:pt x="12881" y="18066"/>
                  </a:cubicBezTo>
                  <a:cubicBezTo>
                    <a:pt x="12881" y="21343"/>
                    <a:pt x="6440" y="29579"/>
                    <a:pt x="12881" y="32856"/>
                  </a:cubicBezTo>
                  <a:cubicBezTo>
                    <a:pt x="18983" y="36132"/>
                    <a:pt x="6440" y="41092"/>
                    <a:pt x="6440" y="41092"/>
                  </a:cubicBezTo>
                  <a:cubicBezTo>
                    <a:pt x="6440" y="42686"/>
                    <a:pt x="18983" y="44369"/>
                    <a:pt x="18983" y="47645"/>
                  </a:cubicBezTo>
                  <a:cubicBezTo>
                    <a:pt x="18983" y="49239"/>
                    <a:pt x="12881" y="59070"/>
                    <a:pt x="6440" y="60752"/>
                  </a:cubicBezTo>
                  <a:cubicBezTo>
                    <a:pt x="0" y="64029"/>
                    <a:pt x="6440" y="65712"/>
                    <a:pt x="6440" y="72265"/>
                  </a:cubicBezTo>
                  <a:cubicBezTo>
                    <a:pt x="6440" y="80501"/>
                    <a:pt x="25423" y="83778"/>
                    <a:pt x="25423" y="88738"/>
                  </a:cubicBezTo>
                  <a:cubicBezTo>
                    <a:pt x="31525" y="93608"/>
                    <a:pt x="37966" y="90332"/>
                    <a:pt x="37966" y="95291"/>
                  </a:cubicBezTo>
                  <a:cubicBezTo>
                    <a:pt x="37966" y="100250"/>
                    <a:pt x="37966" y="105121"/>
                    <a:pt x="44067" y="105121"/>
                  </a:cubicBezTo>
                  <a:cubicBezTo>
                    <a:pt x="56610" y="105121"/>
                    <a:pt x="75593" y="106804"/>
                    <a:pt x="81694" y="110081"/>
                  </a:cubicBezTo>
                  <a:cubicBezTo>
                    <a:pt x="88135" y="111675"/>
                    <a:pt x="107118" y="119911"/>
                    <a:pt x="113559" y="113357"/>
                  </a:cubicBezTo>
                  <a:cubicBezTo>
                    <a:pt x="119661" y="108398"/>
                    <a:pt x="119661" y="101845"/>
                    <a:pt x="100677" y="96885"/>
                  </a:cubicBezTo>
                  <a:cubicBezTo>
                    <a:pt x="88135" y="90332"/>
                    <a:pt x="75593" y="90332"/>
                    <a:pt x="75593" y="87055"/>
                  </a:cubicBezTo>
                  <a:cubicBezTo>
                    <a:pt x="69491" y="83778"/>
                    <a:pt x="63050" y="70583"/>
                    <a:pt x="69491" y="67394"/>
                  </a:cubicBezTo>
                  <a:cubicBezTo>
                    <a:pt x="69491" y="62435"/>
                    <a:pt x="69491" y="62435"/>
                    <a:pt x="81694" y="57476"/>
                  </a:cubicBezTo>
                  <a:cubicBezTo>
                    <a:pt x="94576" y="52516"/>
                    <a:pt x="88135" y="41092"/>
                    <a:pt x="88135" y="41092"/>
                  </a:cubicBezTo>
                  <a:cubicBezTo>
                    <a:pt x="88135" y="41092"/>
                    <a:pt x="56610" y="24619"/>
                    <a:pt x="50508" y="23025"/>
                  </a:cubicBezTo>
                  <a:cubicBezTo>
                    <a:pt x="44067" y="19660"/>
                    <a:pt x="44067" y="14789"/>
                    <a:pt x="37966" y="8236"/>
                  </a:cubicBezTo>
                  <a:cubicBezTo>
                    <a:pt x="31525" y="3276"/>
                    <a:pt x="12881" y="0"/>
                    <a:pt x="12881" y="487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63" name="Shape 3363"/>
            <p:cNvSpPr/>
            <p:nvPr/>
          </p:nvSpPr>
          <p:spPr>
            <a:xfrm>
              <a:off x="5464175" y="5154612"/>
              <a:ext cx="60324" cy="60324"/>
            </a:xfrm>
            <a:custGeom>
              <a:avLst/>
              <a:gdLst/>
              <a:ahLst/>
              <a:cxnLst/>
              <a:rect l="0" t="0" r="0" b="0"/>
              <a:pathLst>
                <a:path w="120000" h="120000" extrusionOk="0">
                  <a:moveTo>
                    <a:pt x="39285" y="12934"/>
                  </a:moveTo>
                  <a:lnTo>
                    <a:pt x="39285" y="12934"/>
                  </a:lnTo>
                  <a:cubicBezTo>
                    <a:pt x="39285" y="12934"/>
                    <a:pt x="0" y="79760"/>
                    <a:pt x="12857" y="92694"/>
                  </a:cubicBezTo>
                  <a:cubicBezTo>
                    <a:pt x="26428" y="106347"/>
                    <a:pt x="26428" y="119281"/>
                    <a:pt x="52857" y="106347"/>
                  </a:cubicBezTo>
                  <a:cubicBezTo>
                    <a:pt x="92142" y="106347"/>
                    <a:pt x="105714" y="79760"/>
                    <a:pt x="105714" y="66107"/>
                  </a:cubicBezTo>
                  <a:cubicBezTo>
                    <a:pt x="119285" y="39520"/>
                    <a:pt x="79285" y="0"/>
                    <a:pt x="39285" y="12934"/>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64" name="Shape 3364"/>
            <p:cNvSpPr/>
            <p:nvPr/>
          </p:nvSpPr>
          <p:spPr>
            <a:xfrm>
              <a:off x="5356225" y="4981575"/>
              <a:ext cx="66674" cy="80962"/>
            </a:xfrm>
            <a:custGeom>
              <a:avLst/>
              <a:gdLst/>
              <a:ahLst/>
              <a:cxnLst/>
              <a:rect l="0" t="0" r="0" b="0"/>
              <a:pathLst>
                <a:path w="120000" h="120000" extrusionOk="0">
                  <a:moveTo>
                    <a:pt x="0" y="29999"/>
                  </a:moveTo>
                  <a:lnTo>
                    <a:pt x="0" y="29999"/>
                  </a:lnTo>
                  <a:cubicBezTo>
                    <a:pt x="0" y="49821"/>
                    <a:pt x="11612" y="79285"/>
                    <a:pt x="11612" y="99642"/>
                  </a:cubicBezTo>
                  <a:cubicBezTo>
                    <a:pt x="23870" y="119464"/>
                    <a:pt x="60000" y="119464"/>
                    <a:pt x="83225" y="109285"/>
                  </a:cubicBezTo>
                  <a:cubicBezTo>
                    <a:pt x="95483" y="99642"/>
                    <a:pt x="119354" y="79285"/>
                    <a:pt x="95483" y="59999"/>
                  </a:cubicBezTo>
                  <a:cubicBezTo>
                    <a:pt x="83225" y="39642"/>
                    <a:pt x="23870" y="0"/>
                    <a:pt x="0" y="29999"/>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65" name="Shape 3365"/>
            <p:cNvSpPr/>
            <p:nvPr/>
          </p:nvSpPr>
          <p:spPr>
            <a:xfrm>
              <a:off x="5676900" y="4841875"/>
              <a:ext cx="93663" cy="114300"/>
            </a:xfrm>
            <a:custGeom>
              <a:avLst/>
              <a:gdLst/>
              <a:ahLst/>
              <a:cxnLst/>
              <a:rect l="0" t="0" r="0" b="0"/>
              <a:pathLst>
                <a:path w="120000" h="120000" extrusionOk="0">
                  <a:moveTo>
                    <a:pt x="8735" y="20886"/>
                  </a:moveTo>
                  <a:lnTo>
                    <a:pt x="8735" y="20886"/>
                  </a:lnTo>
                  <a:cubicBezTo>
                    <a:pt x="8735" y="28101"/>
                    <a:pt x="0" y="42151"/>
                    <a:pt x="17011" y="63037"/>
                  </a:cubicBezTo>
                  <a:cubicBezTo>
                    <a:pt x="34482" y="84303"/>
                    <a:pt x="76781" y="119620"/>
                    <a:pt x="85517" y="119620"/>
                  </a:cubicBezTo>
                  <a:cubicBezTo>
                    <a:pt x="93793" y="119620"/>
                    <a:pt x="119540" y="112405"/>
                    <a:pt x="93793" y="91518"/>
                  </a:cubicBezTo>
                  <a:cubicBezTo>
                    <a:pt x="76781" y="70253"/>
                    <a:pt x="25747" y="0"/>
                    <a:pt x="8735" y="20886"/>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66" name="Shape 3366"/>
            <p:cNvSpPr/>
            <p:nvPr/>
          </p:nvSpPr>
          <p:spPr>
            <a:xfrm>
              <a:off x="5422900" y="4500562"/>
              <a:ext cx="214312" cy="487361"/>
            </a:xfrm>
            <a:custGeom>
              <a:avLst/>
              <a:gdLst/>
              <a:ahLst/>
              <a:cxnLst/>
              <a:rect l="0" t="0" r="0" b="0"/>
              <a:pathLst>
                <a:path w="120000" h="120000" extrusionOk="0">
                  <a:moveTo>
                    <a:pt x="14924" y="0"/>
                  </a:moveTo>
                  <a:lnTo>
                    <a:pt x="14924" y="0"/>
                  </a:lnTo>
                  <a:cubicBezTo>
                    <a:pt x="11294" y="0"/>
                    <a:pt x="0" y="9918"/>
                    <a:pt x="0" y="14789"/>
                  </a:cubicBezTo>
                  <a:cubicBezTo>
                    <a:pt x="0" y="19749"/>
                    <a:pt x="0" y="31261"/>
                    <a:pt x="11294" y="39498"/>
                  </a:cubicBezTo>
                  <a:cubicBezTo>
                    <a:pt x="18756" y="46051"/>
                    <a:pt x="22588" y="57564"/>
                    <a:pt x="30050" y="62523"/>
                  </a:cubicBezTo>
                  <a:cubicBezTo>
                    <a:pt x="33680" y="69077"/>
                    <a:pt x="44974" y="75630"/>
                    <a:pt x="44974" y="85461"/>
                  </a:cubicBezTo>
                  <a:cubicBezTo>
                    <a:pt x="44974" y="95380"/>
                    <a:pt x="44974" y="100250"/>
                    <a:pt x="52436" y="101933"/>
                  </a:cubicBezTo>
                  <a:cubicBezTo>
                    <a:pt x="63529" y="101933"/>
                    <a:pt x="67361" y="98568"/>
                    <a:pt x="78655" y="105210"/>
                  </a:cubicBezTo>
                  <a:cubicBezTo>
                    <a:pt x="86117" y="111763"/>
                    <a:pt x="101042" y="119911"/>
                    <a:pt x="108504" y="116723"/>
                  </a:cubicBezTo>
                  <a:cubicBezTo>
                    <a:pt x="115966" y="113357"/>
                    <a:pt x="119798" y="110081"/>
                    <a:pt x="108504" y="103527"/>
                  </a:cubicBezTo>
                  <a:cubicBezTo>
                    <a:pt x="97411" y="96974"/>
                    <a:pt x="82487" y="93697"/>
                    <a:pt x="82487" y="87055"/>
                  </a:cubicBezTo>
                  <a:cubicBezTo>
                    <a:pt x="82487" y="80501"/>
                    <a:pt x="74823" y="75630"/>
                    <a:pt x="71193" y="70671"/>
                  </a:cubicBezTo>
                  <a:cubicBezTo>
                    <a:pt x="63529" y="64118"/>
                    <a:pt x="56268" y="62523"/>
                    <a:pt x="52436" y="55881"/>
                  </a:cubicBezTo>
                  <a:cubicBezTo>
                    <a:pt x="44974" y="49328"/>
                    <a:pt x="52436" y="42774"/>
                    <a:pt x="41142" y="36221"/>
                  </a:cubicBezTo>
                  <a:cubicBezTo>
                    <a:pt x="30050" y="29667"/>
                    <a:pt x="26218" y="31261"/>
                    <a:pt x="22588" y="23025"/>
                  </a:cubicBezTo>
                  <a:cubicBezTo>
                    <a:pt x="18756" y="14789"/>
                    <a:pt x="33680" y="0"/>
                    <a:pt x="14924" y="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67" name="Shape 3367"/>
            <p:cNvSpPr/>
            <p:nvPr/>
          </p:nvSpPr>
          <p:spPr>
            <a:xfrm>
              <a:off x="5510212" y="3967162"/>
              <a:ext cx="100011" cy="166686"/>
            </a:xfrm>
            <a:custGeom>
              <a:avLst/>
              <a:gdLst/>
              <a:ahLst/>
              <a:cxnLst/>
              <a:rect l="0" t="0" r="0" b="0"/>
              <a:pathLst>
                <a:path w="120000" h="120000" extrusionOk="0">
                  <a:moveTo>
                    <a:pt x="119571" y="24000"/>
                  </a:moveTo>
                  <a:lnTo>
                    <a:pt x="119571" y="24000"/>
                  </a:lnTo>
                  <a:cubicBezTo>
                    <a:pt x="119571" y="24000"/>
                    <a:pt x="111428" y="57548"/>
                    <a:pt x="87428" y="62193"/>
                  </a:cubicBezTo>
                  <a:cubicBezTo>
                    <a:pt x="63857" y="67096"/>
                    <a:pt x="39857" y="91096"/>
                    <a:pt x="24000" y="105548"/>
                  </a:cubicBezTo>
                  <a:cubicBezTo>
                    <a:pt x="8142" y="119741"/>
                    <a:pt x="0" y="115096"/>
                    <a:pt x="8142" y="95741"/>
                  </a:cubicBezTo>
                  <a:cubicBezTo>
                    <a:pt x="16285" y="81290"/>
                    <a:pt x="16285" y="72000"/>
                    <a:pt x="39857" y="57548"/>
                  </a:cubicBezTo>
                  <a:cubicBezTo>
                    <a:pt x="63857" y="43096"/>
                    <a:pt x="103714" y="0"/>
                    <a:pt x="119571" y="2400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68" name="Shape 3368"/>
            <p:cNvSpPr/>
            <p:nvPr/>
          </p:nvSpPr>
          <p:spPr>
            <a:xfrm>
              <a:off x="5710237" y="4006850"/>
              <a:ext cx="120649" cy="66674"/>
            </a:xfrm>
            <a:custGeom>
              <a:avLst/>
              <a:gdLst/>
              <a:ahLst/>
              <a:cxnLst/>
              <a:rect l="0" t="0" r="0" b="0"/>
              <a:pathLst>
                <a:path w="120000" h="120000" extrusionOk="0">
                  <a:moveTo>
                    <a:pt x="86328" y="23870"/>
                  </a:moveTo>
                  <a:lnTo>
                    <a:pt x="86328" y="23870"/>
                  </a:lnTo>
                  <a:cubicBezTo>
                    <a:pt x="73074" y="47741"/>
                    <a:pt x="0" y="71612"/>
                    <a:pt x="20059" y="95483"/>
                  </a:cubicBezTo>
                  <a:cubicBezTo>
                    <a:pt x="33313" y="107741"/>
                    <a:pt x="59820" y="119354"/>
                    <a:pt x="79880" y="119354"/>
                  </a:cubicBezTo>
                  <a:cubicBezTo>
                    <a:pt x="99582" y="107741"/>
                    <a:pt x="119641" y="107741"/>
                    <a:pt x="112835" y="83225"/>
                  </a:cubicBezTo>
                  <a:cubicBezTo>
                    <a:pt x="99582" y="59354"/>
                    <a:pt x="86328" y="47741"/>
                    <a:pt x="92776" y="35483"/>
                  </a:cubicBezTo>
                  <a:cubicBezTo>
                    <a:pt x="99582" y="23870"/>
                    <a:pt x="106388" y="0"/>
                    <a:pt x="86328" y="2387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69" name="Shape 3369"/>
            <p:cNvSpPr/>
            <p:nvPr/>
          </p:nvSpPr>
          <p:spPr>
            <a:xfrm>
              <a:off x="6003925" y="3719512"/>
              <a:ext cx="114300" cy="260350"/>
            </a:xfrm>
            <a:custGeom>
              <a:avLst/>
              <a:gdLst/>
              <a:ahLst/>
              <a:cxnLst/>
              <a:rect l="0" t="0" r="0" b="0"/>
              <a:pathLst>
                <a:path w="120000" h="120000" extrusionOk="0">
                  <a:moveTo>
                    <a:pt x="21265" y="21517"/>
                  </a:moveTo>
                  <a:lnTo>
                    <a:pt x="21265" y="21517"/>
                  </a:lnTo>
                  <a:cubicBezTo>
                    <a:pt x="21265" y="18372"/>
                    <a:pt x="35316" y="0"/>
                    <a:pt x="63417" y="18372"/>
                  </a:cubicBezTo>
                  <a:cubicBezTo>
                    <a:pt x="91518" y="36910"/>
                    <a:pt x="63417" y="52137"/>
                    <a:pt x="70253" y="64386"/>
                  </a:cubicBezTo>
                  <a:cubicBezTo>
                    <a:pt x="70253" y="73655"/>
                    <a:pt x="91518" y="67531"/>
                    <a:pt x="105949" y="82924"/>
                  </a:cubicBezTo>
                  <a:cubicBezTo>
                    <a:pt x="119620" y="95172"/>
                    <a:pt x="119620" y="119834"/>
                    <a:pt x="105949" y="113544"/>
                  </a:cubicBezTo>
                  <a:cubicBezTo>
                    <a:pt x="98734" y="107420"/>
                    <a:pt x="91518" y="104275"/>
                    <a:pt x="63417" y="92027"/>
                  </a:cubicBezTo>
                  <a:cubicBezTo>
                    <a:pt x="28101" y="76800"/>
                    <a:pt x="14050" y="76800"/>
                    <a:pt x="7215" y="67531"/>
                  </a:cubicBezTo>
                  <a:cubicBezTo>
                    <a:pt x="0" y="58427"/>
                    <a:pt x="21265" y="21517"/>
                    <a:pt x="21265" y="21517"/>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70" name="Shape 3370"/>
            <p:cNvSpPr/>
            <p:nvPr/>
          </p:nvSpPr>
          <p:spPr>
            <a:xfrm>
              <a:off x="6130925" y="3625850"/>
              <a:ext cx="26987" cy="53974"/>
            </a:xfrm>
            <a:custGeom>
              <a:avLst/>
              <a:gdLst/>
              <a:ahLst/>
              <a:cxnLst/>
              <a:rect l="0" t="0" r="0" b="0"/>
              <a:pathLst>
                <a:path w="120000" h="120000" extrusionOk="0">
                  <a:moveTo>
                    <a:pt x="88000" y="15302"/>
                  </a:moveTo>
                  <a:lnTo>
                    <a:pt x="88000" y="15302"/>
                  </a:lnTo>
                  <a:cubicBezTo>
                    <a:pt x="59200" y="29798"/>
                    <a:pt x="0" y="59597"/>
                    <a:pt x="0" y="90201"/>
                  </a:cubicBezTo>
                  <a:cubicBezTo>
                    <a:pt x="0" y="119194"/>
                    <a:pt x="28800" y="119194"/>
                    <a:pt x="59200" y="90201"/>
                  </a:cubicBezTo>
                  <a:cubicBezTo>
                    <a:pt x="88000" y="59597"/>
                    <a:pt x="118400" y="0"/>
                    <a:pt x="88000" y="15302"/>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71" name="Shape 3371"/>
            <p:cNvSpPr/>
            <p:nvPr/>
          </p:nvSpPr>
          <p:spPr>
            <a:xfrm>
              <a:off x="6172200" y="3538537"/>
              <a:ext cx="53974" cy="60324"/>
            </a:xfrm>
            <a:custGeom>
              <a:avLst/>
              <a:gdLst/>
              <a:ahLst/>
              <a:cxnLst/>
              <a:rect l="0" t="0" r="0" b="0"/>
              <a:pathLst>
                <a:path w="120000" h="120000" extrusionOk="0">
                  <a:moveTo>
                    <a:pt x="74093" y="26428"/>
                  </a:moveTo>
                  <a:lnTo>
                    <a:pt x="74093" y="26428"/>
                  </a:lnTo>
                  <a:cubicBezTo>
                    <a:pt x="59597" y="26428"/>
                    <a:pt x="0" y="92857"/>
                    <a:pt x="14496" y="105714"/>
                  </a:cubicBezTo>
                  <a:cubicBezTo>
                    <a:pt x="29798" y="119285"/>
                    <a:pt x="59597" y="92857"/>
                    <a:pt x="74093" y="80000"/>
                  </a:cubicBezTo>
                  <a:cubicBezTo>
                    <a:pt x="89395" y="66428"/>
                    <a:pt x="119194" y="0"/>
                    <a:pt x="74093" y="26428"/>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72" name="Shape 3372"/>
            <p:cNvSpPr/>
            <p:nvPr/>
          </p:nvSpPr>
          <p:spPr>
            <a:xfrm>
              <a:off x="5643562" y="4100512"/>
              <a:ext cx="307974" cy="320675"/>
            </a:xfrm>
            <a:custGeom>
              <a:avLst/>
              <a:gdLst/>
              <a:ahLst/>
              <a:cxnLst/>
              <a:rect l="0" t="0" r="0" b="0"/>
              <a:pathLst>
                <a:path w="120000" h="120000" extrusionOk="0">
                  <a:moveTo>
                    <a:pt x="54736" y="2558"/>
                  </a:moveTo>
                  <a:lnTo>
                    <a:pt x="54736" y="2558"/>
                  </a:lnTo>
                  <a:cubicBezTo>
                    <a:pt x="54736" y="2558"/>
                    <a:pt x="52070" y="7542"/>
                    <a:pt x="46877" y="7542"/>
                  </a:cubicBezTo>
                  <a:cubicBezTo>
                    <a:pt x="39157" y="10101"/>
                    <a:pt x="33964" y="15084"/>
                    <a:pt x="26105" y="20067"/>
                  </a:cubicBezTo>
                  <a:cubicBezTo>
                    <a:pt x="18245" y="24915"/>
                    <a:pt x="15719" y="27474"/>
                    <a:pt x="7859" y="34882"/>
                  </a:cubicBezTo>
                  <a:cubicBezTo>
                    <a:pt x="2666" y="42424"/>
                    <a:pt x="0" y="49831"/>
                    <a:pt x="2666" y="57373"/>
                  </a:cubicBezTo>
                  <a:cubicBezTo>
                    <a:pt x="5333" y="64915"/>
                    <a:pt x="5333" y="74882"/>
                    <a:pt x="13052" y="87407"/>
                  </a:cubicBezTo>
                  <a:cubicBezTo>
                    <a:pt x="20912" y="102356"/>
                    <a:pt x="18245" y="112323"/>
                    <a:pt x="23578" y="107340"/>
                  </a:cubicBezTo>
                  <a:cubicBezTo>
                    <a:pt x="28631" y="102356"/>
                    <a:pt x="26105" y="99797"/>
                    <a:pt x="28631" y="94949"/>
                  </a:cubicBezTo>
                  <a:cubicBezTo>
                    <a:pt x="28631" y="92390"/>
                    <a:pt x="39157" y="99797"/>
                    <a:pt x="41684" y="102356"/>
                  </a:cubicBezTo>
                  <a:cubicBezTo>
                    <a:pt x="46877" y="104915"/>
                    <a:pt x="44350" y="119865"/>
                    <a:pt x="46877" y="117306"/>
                  </a:cubicBezTo>
                  <a:cubicBezTo>
                    <a:pt x="52070" y="114882"/>
                    <a:pt x="54736" y="107340"/>
                    <a:pt x="52070" y="104915"/>
                  </a:cubicBezTo>
                  <a:cubicBezTo>
                    <a:pt x="49543" y="99797"/>
                    <a:pt x="54736" y="94949"/>
                    <a:pt x="59929" y="97373"/>
                  </a:cubicBezTo>
                  <a:cubicBezTo>
                    <a:pt x="62456" y="99797"/>
                    <a:pt x="75649" y="107340"/>
                    <a:pt x="83368" y="97373"/>
                  </a:cubicBezTo>
                  <a:cubicBezTo>
                    <a:pt x="91228" y="89831"/>
                    <a:pt x="80701" y="87407"/>
                    <a:pt x="72982" y="84848"/>
                  </a:cubicBezTo>
                  <a:cubicBezTo>
                    <a:pt x="65122" y="84848"/>
                    <a:pt x="62456" y="79865"/>
                    <a:pt x="72982" y="77441"/>
                  </a:cubicBezTo>
                  <a:cubicBezTo>
                    <a:pt x="83368" y="77441"/>
                    <a:pt x="96421" y="82289"/>
                    <a:pt x="91228" y="74882"/>
                  </a:cubicBezTo>
                  <a:cubicBezTo>
                    <a:pt x="88561" y="67340"/>
                    <a:pt x="75649" y="62356"/>
                    <a:pt x="83368" y="54949"/>
                  </a:cubicBezTo>
                  <a:cubicBezTo>
                    <a:pt x="88561" y="49831"/>
                    <a:pt x="96421" y="54949"/>
                    <a:pt x="96421" y="44983"/>
                  </a:cubicBezTo>
                  <a:cubicBezTo>
                    <a:pt x="98947" y="37441"/>
                    <a:pt x="91228" y="32323"/>
                    <a:pt x="96421" y="32323"/>
                  </a:cubicBezTo>
                  <a:cubicBezTo>
                    <a:pt x="101614" y="29898"/>
                    <a:pt x="112000" y="34882"/>
                    <a:pt x="114526" y="29898"/>
                  </a:cubicBezTo>
                  <a:cubicBezTo>
                    <a:pt x="119859" y="24915"/>
                    <a:pt x="117192" y="24915"/>
                    <a:pt x="119859" y="22356"/>
                  </a:cubicBezTo>
                  <a:cubicBezTo>
                    <a:pt x="119859" y="19932"/>
                    <a:pt x="114526" y="10101"/>
                    <a:pt x="109473" y="12525"/>
                  </a:cubicBezTo>
                  <a:cubicBezTo>
                    <a:pt x="106807" y="15084"/>
                    <a:pt x="96421" y="17508"/>
                    <a:pt x="88561" y="15084"/>
                  </a:cubicBezTo>
                  <a:cubicBezTo>
                    <a:pt x="80701" y="10101"/>
                    <a:pt x="59929" y="0"/>
                    <a:pt x="54736" y="2558"/>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73" name="Shape 3373"/>
            <p:cNvSpPr/>
            <p:nvPr/>
          </p:nvSpPr>
          <p:spPr>
            <a:xfrm>
              <a:off x="5497512" y="5568950"/>
              <a:ext cx="266699" cy="66674"/>
            </a:xfrm>
            <a:custGeom>
              <a:avLst/>
              <a:gdLst/>
              <a:ahLst/>
              <a:cxnLst/>
              <a:rect l="0" t="0" r="0" b="0"/>
              <a:pathLst>
                <a:path w="120000" h="120000" extrusionOk="0">
                  <a:moveTo>
                    <a:pt x="0" y="24385"/>
                  </a:moveTo>
                  <a:lnTo>
                    <a:pt x="0" y="24385"/>
                  </a:lnTo>
                  <a:cubicBezTo>
                    <a:pt x="0" y="48128"/>
                    <a:pt x="5975" y="59679"/>
                    <a:pt x="12113" y="83422"/>
                  </a:cubicBezTo>
                  <a:cubicBezTo>
                    <a:pt x="20995" y="95614"/>
                    <a:pt x="26971" y="83422"/>
                    <a:pt x="38923" y="83422"/>
                  </a:cubicBezTo>
                  <a:cubicBezTo>
                    <a:pt x="47967" y="83422"/>
                    <a:pt x="68963" y="83422"/>
                    <a:pt x="80915" y="95614"/>
                  </a:cubicBezTo>
                  <a:cubicBezTo>
                    <a:pt x="89959" y="107165"/>
                    <a:pt x="107886" y="119358"/>
                    <a:pt x="110955" y="119358"/>
                  </a:cubicBezTo>
                  <a:cubicBezTo>
                    <a:pt x="116931" y="107165"/>
                    <a:pt x="119838" y="95614"/>
                    <a:pt x="101911" y="71871"/>
                  </a:cubicBezTo>
                  <a:cubicBezTo>
                    <a:pt x="83983" y="48128"/>
                    <a:pt x="77846" y="35935"/>
                    <a:pt x="65895" y="35935"/>
                  </a:cubicBezTo>
                  <a:cubicBezTo>
                    <a:pt x="51036" y="35935"/>
                    <a:pt x="45060" y="24385"/>
                    <a:pt x="38923" y="12192"/>
                  </a:cubicBezTo>
                  <a:cubicBezTo>
                    <a:pt x="30040" y="0"/>
                    <a:pt x="0" y="0"/>
                    <a:pt x="0" y="24385"/>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74" name="Shape 3374"/>
            <p:cNvSpPr/>
            <p:nvPr/>
          </p:nvSpPr>
          <p:spPr>
            <a:xfrm>
              <a:off x="5222875" y="5675312"/>
              <a:ext cx="139699" cy="93662"/>
            </a:xfrm>
            <a:custGeom>
              <a:avLst/>
              <a:gdLst/>
              <a:ahLst/>
              <a:cxnLst/>
              <a:rect l="0" t="0" r="0" b="0"/>
              <a:pathLst>
                <a:path w="120000" h="120000" extrusionOk="0">
                  <a:moveTo>
                    <a:pt x="119692" y="8735"/>
                  </a:moveTo>
                  <a:lnTo>
                    <a:pt x="119692" y="8735"/>
                  </a:lnTo>
                  <a:cubicBezTo>
                    <a:pt x="119692" y="8735"/>
                    <a:pt x="119692" y="34022"/>
                    <a:pt x="114153" y="42758"/>
                  </a:cubicBezTo>
                  <a:cubicBezTo>
                    <a:pt x="108307" y="51494"/>
                    <a:pt x="16923" y="119540"/>
                    <a:pt x="16923" y="119540"/>
                  </a:cubicBezTo>
                  <a:cubicBezTo>
                    <a:pt x="16923" y="119540"/>
                    <a:pt x="0" y="119540"/>
                    <a:pt x="5538" y="110804"/>
                  </a:cubicBezTo>
                  <a:cubicBezTo>
                    <a:pt x="11384" y="93793"/>
                    <a:pt x="39692" y="59770"/>
                    <a:pt x="51384" y="42758"/>
                  </a:cubicBezTo>
                  <a:cubicBezTo>
                    <a:pt x="68615" y="34022"/>
                    <a:pt x="114153" y="0"/>
                    <a:pt x="119692" y="8735"/>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75" name="Shape 3375"/>
            <p:cNvSpPr/>
            <p:nvPr/>
          </p:nvSpPr>
          <p:spPr>
            <a:xfrm>
              <a:off x="2779713" y="3419475"/>
              <a:ext cx="160337" cy="233363"/>
            </a:xfrm>
            <a:custGeom>
              <a:avLst/>
              <a:gdLst/>
              <a:ahLst/>
              <a:cxnLst/>
              <a:rect l="0" t="0" r="0" b="0"/>
              <a:pathLst>
                <a:path w="120000" h="120000" extrusionOk="0">
                  <a:moveTo>
                    <a:pt x="114887" y="119815"/>
                  </a:moveTo>
                  <a:lnTo>
                    <a:pt x="114887" y="119815"/>
                  </a:lnTo>
                  <a:cubicBezTo>
                    <a:pt x="114887" y="119815"/>
                    <a:pt x="119730" y="109661"/>
                    <a:pt x="94977" y="106153"/>
                  </a:cubicBezTo>
                  <a:cubicBezTo>
                    <a:pt x="69955" y="102830"/>
                    <a:pt x="69955" y="102830"/>
                    <a:pt x="50044" y="92492"/>
                  </a:cubicBezTo>
                  <a:cubicBezTo>
                    <a:pt x="30134" y="82338"/>
                    <a:pt x="0" y="72000"/>
                    <a:pt x="19910" y="72000"/>
                  </a:cubicBezTo>
                  <a:cubicBezTo>
                    <a:pt x="40089" y="72000"/>
                    <a:pt x="54887" y="82338"/>
                    <a:pt x="50044" y="64984"/>
                  </a:cubicBezTo>
                  <a:cubicBezTo>
                    <a:pt x="50044" y="51323"/>
                    <a:pt x="34977" y="41169"/>
                    <a:pt x="30134" y="37661"/>
                  </a:cubicBezTo>
                  <a:cubicBezTo>
                    <a:pt x="30134" y="34338"/>
                    <a:pt x="40089" y="44492"/>
                    <a:pt x="34977" y="30830"/>
                  </a:cubicBezTo>
                  <a:cubicBezTo>
                    <a:pt x="30134" y="13846"/>
                    <a:pt x="10224" y="17169"/>
                    <a:pt x="10224" y="10338"/>
                  </a:cubicBezTo>
                  <a:cubicBezTo>
                    <a:pt x="15067" y="0"/>
                    <a:pt x="19910" y="3507"/>
                    <a:pt x="34977" y="10338"/>
                  </a:cubicBezTo>
                  <a:cubicBezTo>
                    <a:pt x="50044" y="17169"/>
                    <a:pt x="64843" y="30830"/>
                    <a:pt x="69955" y="27507"/>
                  </a:cubicBezTo>
                  <a:cubicBezTo>
                    <a:pt x="69955" y="20492"/>
                    <a:pt x="94977" y="6830"/>
                    <a:pt x="89865" y="17169"/>
                  </a:cubicBezTo>
                  <a:cubicBezTo>
                    <a:pt x="79910" y="24000"/>
                    <a:pt x="69955" y="44492"/>
                    <a:pt x="79910" y="48000"/>
                  </a:cubicBezTo>
                  <a:cubicBezTo>
                    <a:pt x="89865" y="51323"/>
                    <a:pt x="94977" y="58338"/>
                    <a:pt x="89865" y="68492"/>
                  </a:cubicBezTo>
                  <a:cubicBezTo>
                    <a:pt x="89865" y="78830"/>
                    <a:pt x="89865" y="96000"/>
                    <a:pt x="89865" y="96000"/>
                  </a:cubicBezTo>
                  <a:cubicBezTo>
                    <a:pt x="89865" y="96000"/>
                    <a:pt x="114887" y="106153"/>
                    <a:pt x="114887" y="119815"/>
                  </a:cubicBezTo>
                </a:path>
              </a:pathLst>
            </a:custGeom>
            <a:solidFill>
              <a:srgbClr val="D8D8D8"/>
            </a:solidFill>
            <a:ln w="9525" cap="flat" cmpd="sng">
              <a:solidFill>
                <a:srgbClr val="1D76BB"/>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76" name="Shape 3376"/>
            <p:cNvSpPr/>
            <p:nvPr/>
          </p:nvSpPr>
          <p:spPr>
            <a:xfrm>
              <a:off x="2779713" y="3419475"/>
              <a:ext cx="160337" cy="233363"/>
            </a:xfrm>
            <a:custGeom>
              <a:avLst/>
              <a:gdLst/>
              <a:ahLst/>
              <a:cxnLst/>
              <a:rect l="0" t="0" r="0" b="0"/>
              <a:pathLst>
                <a:path w="120000" h="120000" extrusionOk="0">
                  <a:moveTo>
                    <a:pt x="114887" y="119815"/>
                  </a:moveTo>
                  <a:lnTo>
                    <a:pt x="114887" y="119815"/>
                  </a:lnTo>
                  <a:cubicBezTo>
                    <a:pt x="114887" y="119815"/>
                    <a:pt x="119730" y="109661"/>
                    <a:pt x="94977" y="106153"/>
                  </a:cubicBezTo>
                  <a:cubicBezTo>
                    <a:pt x="69955" y="102830"/>
                    <a:pt x="69955" y="102830"/>
                    <a:pt x="50044" y="92492"/>
                  </a:cubicBezTo>
                  <a:cubicBezTo>
                    <a:pt x="30134" y="82338"/>
                    <a:pt x="0" y="72000"/>
                    <a:pt x="19910" y="72000"/>
                  </a:cubicBezTo>
                  <a:cubicBezTo>
                    <a:pt x="40089" y="72000"/>
                    <a:pt x="54887" y="82338"/>
                    <a:pt x="50044" y="64984"/>
                  </a:cubicBezTo>
                  <a:cubicBezTo>
                    <a:pt x="50044" y="51323"/>
                    <a:pt x="34977" y="41169"/>
                    <a:pt x="30134" y="37661"/>
                  </a:cubicBezTo>
                  <a:cubicBezTo>
                    <a:pt x="30134" y="34338"/>
                    <a:pt x="40089" y="44492"/>
                    <a:pt x="34977" y="30830"/>
                  </a:cubicBezTo>
                  <a:cubicBezTo>
                    <a:pt x="30134" y="13846"/>
                    <a:pt x="10224" y="17169"/>
                    <a:pt x="10224" y="10338"/>
                  </a:cubicBezTo>
                  <a:cubicBezTo>
                    <a:pt x="15067" y="0"/>
                    <a:pt x="19910" y="3507"/>
                    <a:pt x="34977" y="10338"/>
                  </a:cubicBezTo>
                  <a:cubicBezTo>
                    <a:pt x="50044" y="17169"/>
                    <a:pt x="64843" y="30830"/>
                    <a:pt x="69955" y="27507"/>
                  </a:cubicBezTo>
                  <a:cubicBezTo>
                    <a:pt x="69955" y="20492"/>
                    <a:pt x="94977" y="6830"/>
                    <a:pt x="89865" y="17169"/>
                  </a:cubicBezTo>
                  <a:cubicBezTo>
                    <a:pt x="79910" y="24000"/>
                    <a:pt x="69955" y="44492"/>
                    <a:pt x="79910" y="48000"/>
                  </a:cubicBezTo>
                  <a:cubicBezTo>
                    <a:pt x="89865" y="51323"/>
                    <a:pt x="94977" y="58338"/>
                    <a:pt x="89865" y="68492"/>
                  </a:cubicBezTo>
                  <a:cubicBezTo>
                    <a:pt x="89865" y="78830"/>
                    <a:pt x="89865" y="96000"/>
                    <a:pt x="89865" y="96000"/>
                  </a:cubicBezTo>
                  <a:cubicBezTo>
                    <a:pt x="89865" y="96000"/>
                    <a:pt x="114887" y="106153"/>
                    <a:pt x="114887" y="119815"/>
                  </a:cubicBezTo>
                </a:path>
              </a:pathLst>
            </a:custGeom>
            <a:solidFill>
              <a:srgbClr val="D8D8D8"/>
            </a:solidFill>
            <a:ln w="9525" cap="flat" cmpd="sng">
              <a:solidFill>
                <a:schemeClr val="lt2"/>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77" name="Shape 3377"/>
            <p:cNvSpPr/>
            <p:nvPr/>
          </p:nvSpPr>
          <p:spPr>
            <a:xfrm>
              <a:off x="5483225" y="1963738"/>
              <a:ext cx="207962" cy="293687"/>
            </a:xfrm>
            <a:custGeom>
              <a:avLst/>
              <a:gdLst/>
              <a:ahLst/>
              <a:cxnLst/>
              <a:rect l="0" t="0" r="0" b="0"/>
              <a:pathLst>
                <a:path w="120000" h="120000" extrusionOk="0">
                  <a:moveTo>
                    <a:pt x="100625" y="5581"/>
                  </a:moveTo>
                  <a:lnTo>
                    <a:pt x="100625" y="5581"/>
                  </a:lnTo>
                  <a:cubicBezTo>
                    <a:pt x="100625" y="5581"/>
                    <a:pt x="108125" y="16450"/>
                    <a:pt x="104375" y="19094"/>
                  </a:cubicBezTo>
                  <a:cubicBezTo>
                    <a:pt x="100625" y="21884"/>
                    <a:pt x="92708" y="10869"/>
                    <a:pt x="81250" y="19094"/>
                  </a:cubicBezTo>
                  <a:cubicBezTo>
                    <a:pt x="73541" y="29963"/>
                    <a:pt x="73541" y="35397"/>
                    <a:pt x="85000" y="38188"/>
                  </a:cubicBezTo>
                  <a:cubicBezTo>
                    <a:pt x="92708" y="40979"/>
                    <a:pt x="108125" y="40979"/>
                    <a:pt x="96666" y="46266"/>
                  </a:cubicBezTo>
                  <a:cubicBezTo>
                    <a:pt x="88958" y="51848"/>
                    <a:pt x="69583" y="49057"/>
                    <a:pt x="57916" y="54492"/>
                  </a:cubicBezTo>
                  <a:cubicBezTo>
                    <a:pt x="42500" y="57282"/>
                    <a:pt x="46458" y="62717"/>
                    <a:pt x="38750" y="73586"/>
                  </a:cubicBezTo>
                  <a:cubicBezTo>
                    <a:pt x="34791" y="81811"/>
                    <a:pt x="15416" y="95471"/>
                    <a:pt x="11666" y="100758"/>
                  </a:cubicBezTo>
                  <a:cubicBezTo>
                    <a:pt x="3958" y="106340"/>
                    <a:pt x="0" y="119853"/>
                    <a:pt x="0" y="119853"/>
                  </a:cubicBezTo>
                  <a:cubicBezTo>
                    <a:pt x="0" y="119853"/>
                    <a:pt x="23333" y="103549"/>
                    <a:pt x="27083" y="100758"/>
                  </a:cubicBezTo>
                  <a:cubicBezTo>
                    <a:pt x="30833" y="95471"/>
                    <a:pt x="34791" y="95471"/>
                    <a:pt x="38750" y="89889"/>
                  </a:cubicBezTo>
                  <a:cubicBezTo>
                    <a:pt x="46458" y="81811"/>
                    <a:pt x="61875" y="81811"/>
                    <a:pt x="65833" y="73586"/>
                  </a:cubicBezTo>
                  <a:cubicBezTo>
                    <a:pt x="69583" y="62717"/>
                    <a:pt x="57916" y="68151"/>
                    <a:pt x="69583" y="62717"/>
                  </a:cubicBezTo>
                  <a:cubicBezTo>
                    <a:pt x="85000" y="60073"/>
                    <a:pt x="104375" y="60073"/>
                    <a:pt x="108125" y="54492"/>
                  </a:cubicBezTo>
                  <a:cubicBezTo>
                    <a:pt x="116041" y="49057"/>
                    <a:pt x="112083" y="40979"/>
                    <a:pt x="108125" y="38188"/>
                  </a:cubicBezTo>
                  <a:cubicBezTo>
                    <a:pt x="104375" y="35397"/>
                    <a:pt x="108125" y="35397"/>
                    <a:pt x="116041" y="29963"/>
                  </a:cubicBezTo>
                  <a:cubicBezTo>
                    <a:pt x="119791" y="24528"/>
                    <a:pt x="119791" y="16450"/>
                    <a:pt x="116041" y="13659"/>
                  </a:cubicBezTo>
                  <a:cubicBezTo>
                    <a:pt x="112083" y="10869"/>
                    <a:pt x="112083" y="0"/>
                    <a:pt x="100625" y="5581"/>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78" name="Shape 3378"/>
            <p:cNvSpPr/>
            <p:nvPr/>
          </p:nvSpPr>
          <p:spPr>
            <a:xfrm>
              <a:off x="5449887" y="1241425"/>
              <a:ext cx="214312" cy="735012"/>
            </a:xfrm>
            <a:custGeom>
              <a:avLst/>
              <a:gdLst/>
              <a:ahLst/>
              <a:cxnLst/>
              <a:rect l="0" t="0" r="0" b="0"/>
              <a:pathLst>
                <a:path w="120000" h="120000" extrusionOk="0">
                  <a:moveTo>
                    <a:pt x="30050" y="0"/>
                  </a:moveTo>
                  <a:lnTo>
                    <a:pt x="30050" y="0"/>
                  </a:lnTo>
                  <a:cubicBezTo>
                    <a:pt x="30050" y="0"/>
                    <a:pt x="33680" y="2174"/>
                    <a:pt x="26218" y="8697"/>
                  </a:cubicBezTo>
                  <a:cubicBezTo>
                    <a:pt x="18756" y="15279"/>
                    <a:pt x="26218" y="16336"/>
                    <a:pt x="22588" y="20685"/>
                  </a:cubicBezTo>
                  <a:cubicBezTo>
                    <a:pt x="18756" y="25034"/>
                    <a:pt x="18756" y="25034"/>
                    <a:pt x="18756" y="25034"/>
                  </a:cubicBezTo>
                  <a:cubicBezTo>
                    <a:pt x="18756" y="25034"/>
                    <a:pt x="26218" y="34848"/>
                    <a:pt x="22588" y="37081"/>
                  </a:cubicBezTo>
                  <a:cubicBezTo>
                    <a:pt x="18756" y="40313"/>
                    <a:pt x="0" y="53359"/>
                    <a:pt x="3831" y="56650"/>
                  </a:cubicBezTo>
                  <a:cubicBezTo>
                    <a:pt x="7663" y="60999"/>
                    <a:pt x="7663" y="65406"/>
                    <a:pt x="30050" y="70812"/>
                  </a:cubicBezTo>
                  <a:cubicBezTo>
                    <a:pt x="52436" y="76278"/>
                    <a:pt x="59899" y="77394"/>
                    <a:pt x="67563" y="79569"/>
                  </a:cubicBezTo>
                  <a:cubicBezTo>
                    <a:pt x="74823" y="81743"/>
                    <a:pt x="82487" y="83917"/>
                    <a:pt x="89949" y="85034"/>
                  </a:cubicBezTo>
                  <a:cubicBezTo>
                    <a:pt x="93579" y="85034"/>
                    <a:pt x="112336" y="85034"/>
                    <a:pt x="112336" y="88266"/>
                  </a:cubicBezTo>
                  <a:cubicBezTo>
                    <a:pt x="108504" y="90440"/>
                    <a:pt x="101042" y="93731"/>
                    <a:pt x="101042" y="95905"/>
                  </a:cubicBezTo>
                  <a:cubicBezTo>
                    <a:pt x="101042" y="97022"/>
                    <a:pt x="112336" y="109010"/>
                    <a:pt x="116168" y="112301"/>
                  </a:cubicBezTo>
                  <a:cubicBezTo>
                    <a:pt x="119798" y="115533"/>
                    <a:pt x="116168" y="119941"/>
                    <a:pt x="116168" y="119941"/>
                  </a:cubicBezTo>
                </a:path>
              </a:pathLst>
            </a:custGeom>
            <a:solidFill>
              <a:srgbClr val="D8D8D8"/>
            </a:solidFill>
            <a:ln w="9525"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79" name="Shape 3379"/>
            <p:cNvSpPr/>
            <p:nvPr/>
          </p:nvSpPr>
          <p:spPr>
            <a:xfrm>
              <a:off x="5403850" y="1241425"/>
              <a:ext cx="87313" cy="147638"/>
            </a:xfrm>
            <a:custGeom>
              <a:avLst/>
              <a:gdLst/>
              <a:ahLst/>
              <a:cxnLst/>
              <a:rect l="0" t="0" r="0" b="0"/>
              <a:pathLst>
                <a:path w="120000" h="120000" extrusionOk="0">
                  <a:moveTo>
                    <a:pt x="9382" y="0"/>
                  </a:moveTo>
                  <a:lnTo>
                    <a:pt x="9382" y="0"/>
                  </a:lnTo>
                  <a:cubicBezTo>
                    <a:pt x="9382" y="0"/>
                    <a:pt x="0" y="26992"/>
                    <a:pt x="18765" y="43422"/>
                  </a:cubicBezTo>
                  <a:cubicBezTo>
                    <a:pt x="37037" y="59853"/>
                    <a:pt x="37037" y="54278"/>
                    <a:pt x="46419" y="70709"/>
                  </a:cubicBezTo>
                  <a:cubicBezTo>
                    <a:pt x="64197" y="86845"/>
                    <a:pt x="91851" y="114132"/>
                    <a:pt x="119506" y="119706"/>
                  </a:cubicBezTo>
                </a:path>
              </a:pathLst>
            </a:custGeom>
            <a:solidFill>
              <a:srgbClr val="D8D8D8"/>
            </a:solidFill>
            <a:ln w="9525"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80" name="Shape 3380"/>
            <p:cNvSpPr/>
            <p:nvPr/>
          </p:nvSpPr>
          <p:spPr>
            <a:xfrm>
              <a:off x="5303837" y="1308100"/>
              <a:ext cx="139699" cy="33338"/>
            </a:xfrm>
            <a:custGeom>
              <a:avLst/>
              <a:gdLst/>
              <a:ahLst/>
              <a:cxnLst/>
              <a:rect l="0" t="0" r="0" b="0"/>
              <a:pathLst>
                <a:path w="120000" h="120000" extrusionOk="0">
                  <a:moveTo>
                    <a:pt x="0" y="0"/>
                  </a:moveTo>
                  <a:lnTo>
                    <a:pt x="0" y="0"/>
                  </a:lnTo>
                  <a:cubicBezTo>
                    <a:pt x="0" y="0"/>
                    <a:pt x="5538" y="71489"/>
                    <a:pt x="34153" y="71489"/>
                  </a:cubicBezTo>
                  <a:cubicBezTo>
                    <a:pt x="68307" y="71489"/>
                    <a:pt x="74153" y="71489"/>
                    <a:pt x="85230" y="95744"/>
                  </a:cubicBezTo>
                  <a:cubicBezTo>
                    <a:pt x="96923" y="118723"/>
                    <a:pt x="119692" y="118723"/>
                    <a:pt x="119692" y="118723"/>
                  </a:cubicBezTo>
                </a:path>
              </a:pathLst>
            </a:custGeom>
            <a:solidFill>
              <a:srgbClr val="D8D8D8"/>
            </a:solidFill>
            <a:ln w="9525"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81" name="Shape 3381"/>
            <p:cNvSpPr/>
            <p:nvPr/>
          </p:nvSpPr>
          <p:spPr>
            <a:xfrm>
              <a:off x="4008437" y="2871788"/>
              <a:ext cx="220662" cy="201611"/>
            </a:xfrm>
            <a:custGeom>
              <a:avLst/>
              <a:gdLst/>
              <a:ahLst/>
              <a:cxnLst/>
              <a:rect l="0" t="0" r="0" b="0"/>
              <a:pathLst>
                <a:path w="120000" h="120000" extrusionOk="0">
                  <a:moveTo>
                    <a:pt x="0" y="7956"/>
                  </a:moveTo>
                  <a:lnTo>
                    <a:pt x="0" y="7956"/>
                  </a:lnTo>
                  <a:cubicBezTo>
                    <a:pt x="0" y="7956"/>
                    <a:pt x="0" y="27956"/>
                    <a:pt x="0" y="31827"/>
                  </a:cubicBezTo>
                  <a:cubicBezTo>
                    <a:pt x="0" y="40000"/>
                    <a:pt x="0" y="63870"/>
                    <a:pt x="7438" y="67741"/>
                  </a:cubicBezTo>
                  <a:cubicBezTo>
                    <a:pt x="14681" y="75913"/>
                    <a:pt x="29168" y="79784"/>
                    <a:pt x="32691" y="87741"/>
                  </a:cubicBezTo>
                  <a:cubicBezTo>
                    <a:pt x="36411" y="95698"/>
                    <a:pt x="36411" y="115698"/>
                    <a:pt x="43654" y="115698"/>
                  </a:cubicBezTo>
                  <a:cubicBezTo>
                    <a:pt x="50897" y="119784"/>
                    <a:pt x="58140" y="95698"/>
                    <a:pt x="61859" y="91827"/>
                  </a:cubicBezTo>
                  <a:cubicBezTo>
                    <a:pt x="65579" y="87741"/>
                    <a:pt x="90831" y="79784"/>
                    <a:pt x="101794" y="79784"/>
                  </a:cubicBezTo>
                  <a:cubicBezTo>
                    <a:pt x="116280" y="79784"/>
                    <a:pt x="119804" y="79784"/>
                    <a:pt x="105318" y="67741"/>
                  </a:cubicBezTo>
                  <a:cubicBezTo>
                    <a:pt x="87308" y="59784"/>
                    <a:pt x="65579" y="43870"/>
                    <a:pt x="58140" y="40000"/>
                  </a:cubicBezTo>
                  <a:cubicBezTo>
                    <a:pt x="54616" y="35913"/>
                    <a:pt x="40130" y="15913"/>
                    <a:pt x="40130" y="15913"/>
                  </a:cubicBezTo>
                  <a:cubicBezTo>
                    <a:pt x="40130" y="15913"/>
                    <a:pt x="0" y="0"/>
                    <a:pt x="0" y="7956"/>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82" name="Shape 3382"/>
            <p:cNvSpPr/>
            <p:nvPr/>
          </p:nvSpPr>
          <p:spPr>
            <a:xfrm>
              <a:off x="5430837" y="4260850"/>
              <a:ext cx="187324" cy="166688"/>
            </a:xfrm>
            <a:custGeom>
              <a:avLst/>
              <a:gdLst/>
              <a:ahLst/>
              <a:cxnLst/>
              <a:rect l="0" t="0" r="0" b="0"/>
              <a:pathLst>
                <a:path w="120000" h="120000" extrusionOk="0">
                  <a:moveTo>
                    <a:pt x="30000" y="38275"/>
                  </a:moveTo>
                  <a:lnTo>
                    <a:pt x="30000" y="38275"/>
                  </a:lnTo>
                  <a:cubicBezTo>
                    <a:pt x="30000" y="38275"/>
                    <a:pt x="25615" y="52758"/>
                    <a:pt x="17076" y="67241"/>
                  </a:cubicBezTo>
                  <a:cubicBezTo>
                    <a:pt x="4384" y="86379"/>
                    <a:pt x="0" y="95948"/>
                    <a:pt x="17076" y="119741"/>
                  </a:cubicBezTo>
                  <a:cubicBezTo>
                    <a:pt x="17076" y="119741"/>
                    <a:pt x="12692" y="105517"/>
                    <a:pt x="21461" y="110172"/>
                  </a:cubicBezTo>
                  <a:cubicBezTo>
                    <a:pt x="30000" y="110172"/>
                    <a:pt x="51230" y="119741"/>
                    <a:pt x="60000" y="115086"/>
                  </a:cubicBezTo>
                  <a:cubicBezTo>
                    <a:pt x="68307" y="105517"/>
                    <a:pt x="64153" y="86379"/>
                    <a:pt x="77076" y="100603"/>
                  </a:cubicBezTo>
                  <a:cubicBezTo>
                    <a:pt x="90000" y="110172"/>
                    <a:pt x="77076" y="100603"/>
                    <a:pt x="77076" y="100603"/>
                  </a:cubicBezTo>
                  <a:cubicBezTo>
                    <a:pt x="77076" y="100603"/>
                    <a:pt x="81230" y="81465"/>
                    <a:pt x="85615" y="76551"/>
                  </a:cubicBezTo>
                  <a:cubicBezTo>
                    <a:pt x="94153" y="67241"/>
                    <a:pt x="107076" y="38275"/>
                    <a:pt x="111230" y="33620"/>
                  </a:cubicBezTo>
                  <a:cubicBezTo>
                    <a:pt x="119769" y="23793"/>
                    <a:pt x="115615" y="4655"/>
                    <a:pt x="102692" y="9568"/>
                  </a:cubicBezTo>
                  <a:cubicBezTo>
                    <a:pt x="90000" y="9568"/>
                    <a:pt x="85615" y="0"/>
                    <a:pt x="64153" y="19137"/>
                  </a:cubicBezTo>
                  <a:cubicBezTo>
                    <a:pt x="42692" y="33620"/>
                    <a:pt x="42692" y="33620"/>
                    <a:pt x="42692" y="33620"/>
                  </a:cubicBezTo>
                  <a:cubicBezTo>
                    <a:pt x="42692" y="33620"/>
                    <a:pt x="34153" y="42931"/>
                    <a:pt x="30000" y="38275"/>
                  </a:cubicBezTo>
                </a:path>
              </a:pathLst>
            </a:custGeom>
            <a:solidFill>
              <a:srgbClr val="D8D8D8"/>
            </a:solidFill>
            <a:ln w="9525" cap="flat" cmpd="sng">
              <a:solidFill>
                <a:srgbClr val="1D76BB"/>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83" name="Shape 3383"/>
            <p:cNvSpPr/>
            <p:nvPr/>
          </p:nvSpPr>
          <p:spPr>
            <a:xfrm>
              <a:off x="5430837" y="4260850"/>
              <a:ext cx="187324" cy="166688"/>
            </a:xfrm>
            <a:custGeom>
              <a:avLst/>
              <a:gdLst/>
              <a:ahLst/>
              <a:cxnLst/>
              <a:rect l="0" t="0" r="0" b="0"/>
              <a:pathLst>
                <a:path w="120000" h="120000" extrusionOk="0">
                  <a:moveTo>
                    <a:pt x="30000" y="38275"/>
                  </a:moveTo>
                  <a:lnTo>
                    <a:pt x="30000" y="38275"/>
                  </a:lnTo>
                  <a:cubicBezTo>
                    <a:pt x="30000" y="38275"/>
                    <a:pt x="25615" y="52758"/>
                    <a:pt x="17076" y="67241"/>
                  </a:cubicBezTo>
                  <a:cubicBezTo>
                    <a:pt x="4384" y="86379"/>
                    <a:pt x="0" y="95948"/>
                    <a:pt x="17076" y="119741"/>
                  </a:cubicBezTo>
                  <a:cubicBezTo>
                    <a:pt x="17076" y="119741"/>
                    <a:pt x="12692" y="105517"/>
                    <a:pt x="21461" y="110172"/>
                  </a:cubicBezTo>
                  <a:cubicBezTo>
                    <a:pt x="30000" y="110172"/>
                    <a:pt x="51230" y="119741"/>
                    <a:pt x="60000" y="115086"/>
                  </a:cubicBezTo>
                  <a:cubicBezTo>
                    <a:pt x="68307" y="105517"/>
                    <a:pt x="64153" y="86379"/>
                    <a:pt x="77076" y="100603"/>
                  </a:cubicBezTo>
                  <a:cubicBezTo>
                    <a:pt x="90000" y="110172"/>
                    <a:pt x="77076" y="100603"/>
                    <a:pt x="77076" y="100603"/>
                  </a:cubicBezTo>
                  <a:cubicBezTo>
                    <a:pt x="77076" y="100603"/>
                    <a:pt x="81230" y="81465"/>
                    <a:pt x="85615" y="76551"/>
                  </a:cubicBezTo>
                  <a:cubicBezTo>
                    <a:pt x="94153" y="67241"/>
                    <a:pt x="107076" y="38275"/>
                    <a:pt x="111230" y="33620"/>
                  </a:cubicBezTo>
                  <a:cubicBezTo>
                    <a:pt x="119769" y="23793"/>
                    <a:pt x="115615" y="4655"/>
                    <a:pt x="102692" y="9568"/>
                  </a:cubicBezTo>
                  <a:cubicBezTo>
                    <a:pt x="90000" y="9568"/>
                    <a:pt x="85615" y="0"/>
                    <a:pt x="64153" y="19137"/>
                  </a:cubicBezTo>
                  <a:cubicBezTo>
                    <a:pt x="42692" y="33620"/>
                    <a:pt x="42692" y="33620"/>
                    <a:pt x="42692" y="33620"/>
                  </a:cubicBezTo>
                  <a:cubicBezTo>
                    <a:pt x="42692" y="33620"/>
                    <a:pt x="34153" y="42931"/>
                    <a:pt x="30000" y="38275"/>
                  </a:cubicBezTo>
                </a:path>
              </a:pathLst>
            </a:custGeom>
            <a:solidFill>
              <a:srgbClr val="D8D8D8"/>
            </a:solidFill>
            <a:ln w="9525" cap="flat" cmpd="sng">
              <a:solidFill>
                <a:schemeClr val="lt2"/>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84" name="Shape 3384"/>
            <p:cNvSpPr/>
            <p:nvPr/>
          </p:nvSpPr>
          <p:spPr>
            <a:xfrm>
              <a:off x="6692900" y="5195887"/>
              <a:ext cx="33338" cy="53974"/>
            </a:xfrm>
            <a:custGeom>
              <a:avLst/>
              <a:gdLst/>
              <a:ahLst/>
              <a:cxnLst/>
              <a:rect l="0" t="0" r="0" b="0"/>
              <a:pathLst>
                <a:path w="120000" h="120000" extrusionOk="0">
                  <a:moveTo>
                    <a:pt x="47234" y="14496"/>
                  </a:moveTo>
                  <a:lnTo>
                    <a:pt x="47234" y="14496"/>
                  </a:lnTo>
                  <a:cubicBezTo>
                    <a:pt x="47234" y="14496"/>
                    <a:pt x="0" y="74093"/>
                    <a:pt x="22978" y="89395"/>
                  </a:cubicBezTo>
                  <a:cubicBezTo>
                    <a:pt x="47234" y="89395"/>
                    <a:pt x="118723" y="119194"/>
                    <a:pt x="118723" y="119194"/>
                  </a:cubicBezTo>
                  <a:cubicBezTo>
                    <a:pt x="118723" y="119194"/>
                    <a:pt x="94468" y="0"/>
                    <a:pt x="47234" y="14496"/>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85" name="Shape 3385"/>
            <p:cNvSpPr/>
            <p:nvPr/>
          </p:nvSpPr>
          <p:spPr>
            <a:xfrm>
              <a:off x="6765925" y="5227637"/>
              <a:ext cx="39688" cy="47625"/>
            </a:xfrm>
            <a:custGeom>
              <a:avLst/>
              <a:gdLst/>
              <a:ahLst/>
              <a:cxnLst/>
              <a:rect l="0" t="0" r="0" b="0"/>
              <a:pathLst>
                <a:path w="120000" h="120000" extrusionOk="0">
                  <a:moveTo>
                    <a:pt x="118928" y="102595"/>
                  </a:moveTo>
                  <a:lnTo>
                    <a:pt x="118928" y="102595"/>
                  </a:lnTo>
                  <a:cubicBezTo>
                    <a:pt x="118928" y="102595"/>
                    <a:pt x="20357" y="0"/>
                    <a:pt x="0" y="34809"/>
                  </a:cubicBezTo>
                  <a:cubicBezTo>
                    <a:pt x="0" y="34809"/>
                    <a:pt x="0" y="119083"/>
                    <a:pt x="20357" y="102595"/>
                  </a:cubicBezTo>
                  <a:lnTo>
                    <a:pt x="118928" y="102595"/>
                  </a:lnTo>
                </a:path>
              </a:pathLst>
            </a:custGeom>
            <a:solidFill>
              <a:srgbClr val="D8D8D8"/>
            </a:solidFill>
            <a:ln w="9525" cap="flat" cmpd="sng">
              <a:solidFill>
                <a:srgbClr val="221F1F"/>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86" name="Shape 3386"/>
            <p:cNvSpPr/>
            <p:nvPr/>
          </p:nvSpPr>
          <p:spPr>
            <a:xfrm>
              <a:off x="6765925" y="5227637"/>
              <a:ext cx="39688" cy="47625"/>
            </a:xfrm>
            <a:custGeom>
              <a:avLst/>
              <a:gdLst/>
              <a:ahLst/>
              <a:cxnLst/>
              <a:rect l="0" t="0" r="0" b="0"/>
              <a:pathLst>
                <a:path w="120000" h="120000" extrusionOk="0">
                  <a:moveTo>
                    <a:pt x="118928" y="102595"/>
                  </a:moveTo>
                  <a:lnTo>
                    <a:pt x="118928" y="102595"/>
                  </a:lnTo>
                  <a:cubicBezTo>
                    <a:pt x="118928" y="102595"/>
                    <a:pt x="20357" y="0"/>
                    <a:pt x="0" y="34809"/>
                  </a:cubicBezTo>
                  <a:cubicBezTo>
                    <a:pt x="0" y="34809"/>
                    <a:pt x="0" y="119083"/>
                    <a:pt x="20357" y="102595"/>
                  </a:cubicBezTo>
                </a:path>
              </a:pathLst>
            </a:custGeom>
            <a:solidFill>
              <a:srgbClr val="D8D8D8"/>
            </a:solidFill>
            <a:ln w="9525"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3387" name="Shape 3387"/>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AFRICA EDITABLE MAP</a:t>
            </a:r>
          </a:p>
        </p:txBody>
      </p:sp>
      <p:sp>
        <p:nvSpPr>
          <p:cNvPr id="3388" name="Shape 3388"/>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3389" name="Shape 3389"/>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3390" name="Shape 3390"/>
          <p:cNvGrpSpPr/>
          <p:nvPr/>
        </p:nvGrpSpPr>
        <p:grpSpPr>
          <a:xfrm>
            <a:off x="11937177" y="4338258"/>
            <a:ext cx="11003808" cy="6612520"/>
            <a:chOff x="11972290" y="4332248"/>
            <a:chExt cx="12640146" cy="7595845"/>
          </a:xfrm>
        </p:grpSpPr>
        <p:sp>
          <p:nvSpPr>
            <p:cNvPr id="3391" name="Shape 3391"/>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92" name="Shape 3392"/>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93" name="Shape 3393"/>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3394" name="Shape 3394"/>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95" name="Shape 3395"/>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96" name="Shape 3396"/>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3397" name="Shape 3397"/>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98" name="Shape 3398"/>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99" name="Shape 3399"/>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3400" name="Shape 3400"/>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01" name="Shape 3401"/>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02" name="Shape 3402"/>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3403" name="Shape 3403"/>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3407"/>
        <p:cNvGrpSpPr/>
        <p:nvPr/>
      </p:nvGrpSpPr>
      <p:grpSpPr>
        <a:xfrm>
          <a:off x="0" y="0"/>
          <a:ext cx="0" cy="0"/>
          <a:chOff x="0" y="0"/>
          <a:chExt cx="0" cy="0"/>
        </a:xfrm>
      </p:grpSpPr>
      <p:grpSp>
        <p:nvGrpSpPr>
          <p:cNvPr id="3408" name="Shape 3408"/>
          <p:cNvGrpSpPr/>
          <p:nvPr/>
        </p:nvGrpSpPr>
        <p:grpSpPr>
          <a:xfrm>
            <a:off x="4046986" y="3295621"/>
            <a:ext cx="16306282" cy="7360700"/>
            <a:chOff x="5081173" y="7575550"/>
            <a:chExt cx="7051214" cy="3182938"/>
          </a:xfrm>
        </p:grpSpPr>
        <p:sp>
          <p:nvSpPr>
            <p:cNvPr id="3409" name="Shape 3409"/>
            <p:cNvSpPr/>
            <p:nvPr/>
          </p:nvSpPr>
          <p:spPr>
            <a:xfrm>
              <a:off x="9654460" y="7575550"/>
              <a:ext cx="2477926" cy="1287462"/>
            </a:xfrm>
            <a:custGeom>
              <a:avLst/>
              <a:gdLst/>
              <a:ahLst/>
              <a:cxnLst/>
              <a:rect l="0" t="0" r="0" b="0"/>
              <a:pathLst>
                <a:path w="120000" h="120000" extrusionOk="0">
                  <a:moveTo>
                    <a:pt x="64811" y="114296"/>
                  </a:moveTo>
                  <a:lnTo>
                    <a:pt x="64811" y="114296"/>
                  </a:lnTo>
                  <a:cubicBezTo>
                    <a:pt x="64811" y="113760"/>
                    <a:pt x="64811" y="113760"/>
                    <a:pt x="64811" y="113760"/>
                  </a:cubicBezTo>
                  <a:cubicBezTo>
                    <a:pt x="64723" y="113760"/>
                    <a:pt x="64723" y="113760"/>
                    <a:pt x="64723" y="113760"/>
                  </a:cubicBezTo>
                  <a:cubicBezTo>
                    <a:pt x="64723" y="114129"/>
                    <a:pt x="64723" y="114498"/>
                    <a:pt x="64532" y="114833"/>
                  </a:cubicBezTo>
                  <a:cubicBezTo>
                    <a:pt x="64898" y="115370"/>
                    <a:pt x="64811" y="116074"/>
                    <a:pt x="64898" y="116779"/>
                  </a:cubicBezTo>
                  <a:cubicBezTo>
                    <a:pt x="65002" y="117316"/>
                    <a:pt x="65090" y="117483"/>
                    <a:pt x="65090" y="117852"/>
                  </a:cubicBezTo>
                  <a:lnTo>
                    <a:pt x="65090" y="117852"/>
                  </a:lnTo>
                  <a:cubicBezTo>
                    <a:pt x="65002" y="117651"/>
                    <a:pt x="64898" y="117483"/>
                    <a:pt x="64811" y="117483"/>
                  </a:cubicBezTo>
                  <a:cubicBezTo>
                    <a:pt x="64723" y="117483"/>
                    <a:pt x="64723" y="117483"/>
                    <a:pt x="64723" y="117483"/>
                  </a:cubicBezTo>
                  <a:cubicBezTo>
                    <a:pt x="64898" y="118020"/>
                    <a:pt x="65002" y="118389"/>
                    <a:pt x="65090" y="118892"/>
                  </a:cubicBezTo>
                  <a:cubicBezTo>
                    <a:pt x="65177" y="118725"/>
                    <a:pt x="65281" y="118557"/>
                    <a:pt x="65368" y="118557"/>
                  </a:cubicBezTo>
                  <a:cubicBezTo>
                    <a:pt x="65647" y="118557"/>
                    <a:pt x="65735" y="118892"/>
                    <a:pt x="65909" y="118892"/>
                  </a:cubicBezTo>
                  <a:lnTo>
                    <a:pt x="65909" y="118892"/>
                  </a:lnTo>
                  <a:cubicBezTo>
                    <a:pt x="65909" y="118188"/>
                    <a:pt x="65647" y="117852"/>
                    <a:pt x="65456" y="117316"/>
                  </a:cubicBezTo>
                  <a:cubicBezTo>
                    <a:pt x="65177" y="116779"/>
                    <a:pt x="65177" y="116242"/>
                    <a:pt x="65090" y="115538"/>
                  </a:cubicBezTo>
                  <a:cubicBezTo>
                    <a:pt x="65002" y="115001"/>
                    <a:pt x="64811" y="114833"/>
                    <a:pt x="64811" y="114296"/>
                  </a:cubicBezTo>
                  <a:close/>
                  <a:moveTo>
                    <a:pt x="83759" y="52535"/>
                  </a:moveTo>
                  <a:lnTo>
                    <a:pt x="83759" y="52535"/>
                  </a:lnTo>
                  <a:cubicBezTo>
                    <a:pt x="83654" y="52535"/>
                    <a:pt x="83654" y="52535"/>
                    <a:pt x="83567" y="52535"/>
                  </a:cubicBezTo>
                  <a:cubicBezTo>
                    <a:pt x="83480" y="53072"/>
                    <a:pt x="83480" y="53441"/>
                    <a:pt x="83393" y="53978"/>
                  </a:cubicBezTo>
                  <a:cubicBezTo>
                    <a:pt x="83654" y="53978"/>
                    <a:pt x="83846" y="53978"/>
                    <a:pt x="84038" y="54145"/>
                  </a:cubicBezTo>
                  <a:cubicBezTo>
                    <a:pt x="84578" y="54514"/>
                    <a:pt x="84770" y="55219"/>
                    <a:pt x="85136" y="55923"/>
                  </a:cubicBezTo>
                  <a:cubicBezTo>
                    <a:pt x="85676" y="56796"/>
                    <a:pt x="86234" y="57332"/>
                    <a:pt x="86234" y="58741"/>
                  </a:cubicBezTo>
                  <a:cubicBezTo>
                    <a:pt x="86234" y="58909"/>
                    <a:pt x="86147" y="59110"/>
                    <a:pt x="86060" y="59110"/>
                  </a:cubicBezTo>
                  <a:cubicBezTo>
                    <a:pt x="85223" y="59110"/>
                    <a:pt x="84944" y="58037"/>
                    <a:pt x="84212" y="57500"/>
                  </a:cubicBezTo>
                  <a:cubicBezTo>
                    <a:pt x="84038" y="57332"/>
                    <a:pt x="84038" y="56796"/>
                    <a:pt x="83759" y="56796"/>
                  </a:cubicBezTo>
                  <a:cubicBezTo>
                    <a:pt x="83654" y="56796"/>
                    <a:pt x="83567" y="57165"/>
                    <a:pt x="83480" y="57165"/>
                  </a:cubicBezTo>
                  <a:cubicBezTo>
                    <a:pt x="83201" y="57165"/>
                    <a:pt x="83027" y="56628"/>
                    <a:pt x="82748" y="56460"/>
                  </a:cubicBezTo>
                  <a:cubicBezTo>
                    <a:pt x="82382" y="55923"/>
                    <a:pt x="81998" y="55722"/>
                    <a:pt x="81911" y="55018"/>
                  </a:cubicBezTo>
                  <a:cubicBezTo>
                    <a:pt x="81911" y="54313"/>
                    <a:pt x="81998" y="53776"/>
                    <a:pt x="81632" y="53273"/>
                  </a:cubicBezTo>
                  <a:cubicBezTo>
                    <a:pt x="81458" y="53776"/>
                    <a:pt x="81179" y="53978"/>
                    <a:pt x="81179" y="54682"/>
                  </a:cubicBezTo>
                  <a:cubicBezTo>
                    <a:pt x="81458" y="54850"/>
                    <a:pt x="81632" y="55387"/>
                    <a:pt x="81911" y="55722"/>
                  </a:cubicBezTo>
                  <a:cubicBezTo>
                    <a:pt x="82277" y="56091"/>
                    <a:pt x="82469" y="56259"/>
                    <a:pt x="82835" y="56628"/>
                  </a:cubicBezTo>
                  <a:cubicBezTo>
                    <a:pt x="83654" y="57500"/>
                    <a:pt x="83933" y="58372"/>
                    <a:pt x="84770" y="59278"/>
                  </a:cubicBezTo>
                  <a:cubicBezTo>
                    <a:pt x="86147" y="60687"/>
                    <a:pt x="87245" y="59983"/>
                    <a:pt x="88710" y="61224"/>
                  </a:cubicBezTo>
                  <a:cubicBezTo>
                    <a:pt x="89355" y="61761"/>
                    <a:pt x="89459" y="62801"/>
                    <a:pt x="89738" y="64042"/>
                  </a:cubicBezTo>
                  <a:cubicBezTo>
                    <a:pt x="90104" y="65652"/>
                    <a:pt x="90366" y="66525"/>
                    <a:pt x="90836" y="67934"/>
                  </a:cubicBezTo>
                  <a:cubicBezTo>
                    <a:pt x="91202" y="69007"/>
                    <a:pt x="91202" y="69712"/>
                    <a:pt x="91481" y="70953"/>
                  </a:cubicBezTo>
                  <a:cubicBezTo>
                    <a:pt x="91934" y="72731"/>
                    <a:pt x="92388" y="73603"/>
                    <a:pt x="92579" y="75549"/>
                  </a:cubicBezTo>
                  <a:cubicBezTo>
                    <a:pt x="92858" y="75381"/>
                    <a:pt x="92945" y="75213"/>
                    <a:pt x="93137" y="74844"/>
                  </a:cubicBezTo>
                  <a:cubicBezTo>
                    <a:pt x="93312" y="74677"/>
                    <a:pt x="93503" y="74475"/>
                    <a:pt x="93503" y="74140"/>
                  </a:cubicBezTo>
                  <a:cubicBezTo>
                    <a:pt x="93503" y="73435"/>
                    <a:pt x="93224" y="73066"/>
                    <a:pt x="93137" y="72362"/>
                  </a:cubicBezTo>
                  <a:cubicBezTo>
                    <a:pt x="92858" y="71121"/>
                    <a:pt x="93033" y="70248"/>
                    <a:pt x="92858" y="69007"/>
                  </a:cubicBezTo>
                  <a:cubicBezTo>
                    <a:pt x="92945" y="67598"/>
                    <a:pt x="92945" y="67598"/>
                    <a:pt x="92945" y="67598"/>
                  </a:cubicBezTo>
                  <a:cubicBezTo>
                    <a:pt x="92858" y="65652"/>
                    <a:pt x="92300" y="64746"/>
                    <a:pt x="91656" y="63170"/>
                  </a:cubicBezTo>
                  <a:cubicBezTo>
                    <a:pt x="91202" y="61928"/>
                    <a:pt x="90749" y="61559"/>
                    <a:pt x="90191" y="60687"/>
                  </a:cubicBezTo>
                  <a:cubicBezTo>
                    <a:pt x="89355" y="59446"/>
                    <a:pt x="88814" y="58909"/>
                    <a:pt x="87803" y="58909"/>
                  </a:cubicBezTo>
                  <a:cubicBezTo>
                    <a:pt x="87245" y="58909"/>
                    <a:pt x="87245" y="58909"/>
                    <a:pt x="87245" y="58909"/>
                  </a:cubicBezTo>
                  <a:cubicBezTo>
                    <a:pt x="86879" y="58909"/>
                    <a:pt x="86879" y="58205"/>
                    <a:pt x="86600" y="57668"/>
                  </a:cubicBezTo>
                  <a:cubicBezTo>
                    <a:pt x="86321" y="56963"/>
                    <a:pt x="86147" y="56628"/>
                    <a:pt x="85868" y="55923"/>
                  </a:cubicBezTo>
                  <a:cubicBezTo>
                    <a:pt x="85415" y="55018"/>
                    <a:pt x="85502" y="54145"/>
                    <a:pt x="85502" y="52904"/>
                  </a:cubicBezTo>
                  <a:cubicBezTo>
                    <a:pt x="85502" y="52736"/>
                    <a:pt x="85502" y="52736"/>
                    <a:pt x="85502" y="52736"/>
                  </a:cubicBezTo>
                  <a:cubicBezTo>
                    <a:pt x="85502" y="52032"/>
                    <a:pt x="85310" y="51831"/>
                    <a:pt x="85310" y="51126"/>
                  </a:cubicBezTo>
                  <a:cubicBezTo>
                    <a:pt x="85310" y="50086"/>
                    <a:pt x="85310" y="50086"/>
                    <a:pt x="85310" y="50086"/>
                  </a:cubicBezTo>
                  <a:cubicBezTo>
                    <a:pt x="85136" y="48308"/>
                    <a:pt x="85136" y="48308"/>
                    <a:pt x="85136" y="48308"/>
                  </a:cubicBezTo>
                  <a:cubicBezTo>
                    <a:pt x="85136" y="48140"/>
                    <a:pt x="85223" y="47939"/>
                    <a:pt x="85223" y="47771"/>
                  </a:cubicBezTo>
                  <a:cubicBezTo>
                    <a:pt x="85223" y="46362"/>
                    <a:pt x="84944" y="45658"/>
                    <a:pt x="84578" y="44417"/>
                  </a:cubicBezTo>
                  <a:cubicBezTo>
                    <a:pt x="84491" y="44048"/>
                    <a:pt x="84212" y="43880"/>
                    <a:pt x="84212" y="43511"/>
                  </a:cubicBezTo>
                  <a:cubicBezTo>
                    <a:pt x="84212" y="43343"/>
                    <a:pt x="84299" y="43175"/>
                    <a:pt x="84299" y="43008"/>
                  </a:cubicBezTo>
                  <a:cubicBezTo>
                    <a:pt x="84299" y="41397"/>
                    <a:pt x="83654" y="40693"/>
                    <a:pt x="83114" y="39284"/>
                  </a:cubicBezTo>
                  <a:cubicBezTo>
                    <a:pt x="82748" y="38378"/>
                    <a:pt x="82643" y="37674"/>
                    <a:pt x="82382" y="36634"/>
                  </a:cubicBezTo>
                  <a:cubicBezTo>
                    <a:pt x="82103" y="35392"/>
                    <a:pt x="81737" y="34856"/>
                    <a:pt x="81737" y="33614"/>
                  </a:cubicBezTo>
                  <a:cubicBezTo>
                    <a:pt x="81737" y="32373"/>
                    <a:pt x="81737" y="32373"/>
                    <a:pt x="81737" y="32373"/>
                  </a:cubicBezTo>
                  <a:cubicBezTo>
                    <a:pt x="81737" y="31333"/>
                    <a:pt x="81266" y="30796"/>
                    <a:pt x="80900" y="30092"/>
                  </a:cubicBezTo>
                  <a:cubicBezTo>
                    <a:pt x="80360" y="29018"/>
                    <a:pt x="80081" y="28481"/>
                    <a:pt x="79802" y="27240"/>
                  </a:cubicBezTo>
                  <a:cubicBezTo>
                    <a:pt x="79523" y="26368"/>
                    <a:pt x="79610" y="25663"/>
                    <a:pt x="79349" y="24758"/>
                  </a:cubicBezTo>
                  <a:cubicBezTo>
                    <a:pt x="79070" y="23349"/>
                    <a:pt x="78791" y="22476"/>
                    <a:pt x="78146" y="21772"/>
                  </a:cubicBezTo>
                  <a:cubicBezTo>
                    <a:pt x="77867" y="21940"/>
                    <a:pt x="77780" y="22107"/>
                    <a:pt x="77501" y="22107"/>
                  </a:cubicBezTo>
                  <a:cubicBezTo>
                    <a:pt x="77501" y="22275"/>
                    <a:pt x="77501" y="22476"/>
                    <a:pt x="77501" y="22644"/>
                  </a:cubicBezTo>
                  <a:cubicBezTo>
                    <a:pt x="77780" y="22644"/>
                    <a:pt x="78059" y="22644"/>
                    <a:pt x="78059" y="23181"/>
                  </a:cubicBezTo>
                  <a:cubicBezTo>
                    <a:pt x="78059" y="23516"/>
                    <a:pt x="77867" y="23718"/>
                    <a:pt x="77780" y="23885"/>
                  </a:cubicBezTo>
                  <a:cubicBezTo>
                    <a:pt x="77588" y="24422"/>
                    <a:pt x="77588" y="24959"/>
                    <a:pt x="77501" y="25294"/>
                  </a:cubicBezTo>
                  <a:cubicBezTo>
                    <a:pt x="77588" y="24959"/>
                    <a:pt x="77693" y="24590"/>
                    <a:pt x="77867" y="24254"/>
                  </a:cubicBezTo>
                  <a:cubicBezTo>
                    <a:pt x="77954" y="23718"/>
                    <a:pt x="77954" y="23181"/>
                    <a:pt x="78233" y="23181"/>
                  </a:cubicBezTo>
                  <a:cubicBezTo>
                    <a:pt x="78425" y="23181"/>
                    <a:pt x="78425" y="23349"/>
                    <a:pt x="78425" y="23718"/>
                  </a:cubicBezTo>
                  <a:cubicBezTo>
                    <a:pt x="78425" y="24254"/>
                    <a:pt x="78233" y="24254"/>
                    <a:pt x="78059" y="24758"/>
                  </a:cubicBezTo>
                  <a:cubicBezTo>
                    <a:pt x="77780" y="25294"/>
                    <a:pt x="77693" y="25663"/>
                    <a:pt x="77588" y="26368"/>
                  </a:cubicBezTo>
                  <a:cubicBezTo>
                    <a:pt x="77588" y="26703"/>
                    <a:pt x="78425" y="24590"/>
                    <a:pt x="78512" y="24422"/>
                  </a:cubicBezTo>
                  <a:cubicBezTo>
                    <a:pt x="78704" y="24590"/>
                    <a:pt x="78704" y="24959"/>
                    <a:pt x="78704" y="25496"/>
                  </a:cubicBezTo>
                  <a:cubicBezTo>
                    <a:pt x="78704" y="25999"/>
                    <a:pt x="78704" y="26200"/>
                    <a:pt x="78704" y="26703"/>
                  </a:cubicBezTo>
                  <a:cubicBezTo>
                    <a:pt x="78704" y="27072"/>
                    <a:pt x="78599" y="27240"/>
                    <a:pt x="78599" y="27609"/>
                  </a:cubicBezTo>
                  <a:cubicBezTo>
                    <a:pt x="78599" y="27609"/>
                    <a:pt x="78599" y="27609"/>
                    <a:pt x="78704" y="27609"/>
                  </a:cubicBezTo>
                  <a:cubicBezTo>
                    <a:pt x="78791" y="27609"/>
                    <a:pt x="78791" y="27441"/>
                    <a:pt x="78878" y="27441"/>
                  </a:cubicBezTo>
                  <a:cubicBezTo>
                    <a:pt x="79244" y="27441"/>
                    <a:pt x="79436" y="28146"/>
                    <a:pt x="79436" y="28649"/>
                  </a:cubicBezTo>
                  <a:cubicBezTo>
                    <a:pt x="79436" y="28850"/>
                    <a:pt x="79436" y="29018"/>
                    <a:pt x="79436" y="29186"/>
                  </a:cubicBezTo>
                  <a:cubicBezTo>
                    <a:pt x="79436" y="29890"/>
                    <a:pt x="79715" y="30092"/>
                    <a:pt x="79889" y="30595"/>
                  </a:cubicBezTo>
                  <a:cubicBezTo>
                    <a:pt x="80168" y="31333"/>
                    <a:pt x="80255" y="31836"/>
                    <a:pt x="80255" y="32541"/>
                  </a:cubicBezTo>
                  <a:cubicBezTo>
                    <a:pt x="80255" y="32910"/>
                    <a:pt x="80255" y="33077"/>
                    <a:pt x="80255" y="33447"/>
                  </a:cubicBezTo>
                  <a:cubicBezTo>
                    <a:pt x="80255" y="34856"/>
                    <a:pt x="81179" y="35023"/>
                    <a:pt x="81179" y="36432"/>
                  </a:cubicBezTo>
                  <a:cubicBezTo>
                    <a:pt x="81179" y="36634"/>
                    <a:pt x="81092" y="36801"/>
                    <a:pt x="81092" y="37170"/>
                  </a:cubicBezTo>
                  <a:cubicBezTo>
                    <a:pt x="81092" y="37674"/>
                    <a:pt x="81353" y="37506"/>
                    <a:pt x="81545" y="37875"/>
                  </a:cubicBezTo>
                  <a:cubicBezTo>
                    <a:pt x="81824" y="38043"/>
                    <a:pt x="81824" y="38378"/>
                    <a:pt x="81824" y="38915"/>
                  </a:cubicBezTo>
                  <a:cubicBezTo>
                    <a:pt x="81911" y="39452"/>
                    <a:pt x="82103" y="39452"/>
                    <a:pt x="82277" y="39821"/>
                  </a:cubicBezTo>
                  <a:cubicBezTo>
                    <a:pt x="82277" y="39988"/>
                    <a:pt x="82277" y="40156"/>
                    <a:pt x="82382" y="40357"/>
                  </a:cubicBezTo>
                  <a:cubicBezTo>
                    <a:pt x="82469" y="40525"/>
                    <a:pt x="82556" y="40357"/>
                    <a:pt x="82748" y="40525"/>
                  </a:cubicBezTo>
                  <a:cubicBezTo>
                    <a:pt x="83201" y="40525"/>
                    <a:pt x="83654" y="40861"/>
                    <a:pt x="83654" y="41599"/>
                  </a:cubicBezTo>
                  <a:cubicBezTo>
                    <a:pt x="83654" y="42102"/>
                    <a:pt x="83393" y="42102"/>
                    <a:pt x="83393" y="42639"/>
                  </a:cubicBezTo>
                  <a:cubicBezTo>
                    <a:pt x="83480" y="42639"/>
                    <a:pt x="83480" y="42639"/>
                    <a:pt x="83480" y="42639"/>
                  </a:cubicBezTo>
                  <a:cubicBezTo>
                    <a:pt x="83567" y="42471"/>
                    <a:pt x="83567" y="42471"/>
                    <a:pt x="83654" y="42471"/>
                  </a:cubicBezTo>
                  <a:cubicBezTo>
                    <a:pt x="84038" y="42471"/>
                    <a:pt x="84038" y="43175"/>
                    <a:pt x="84125" y="43880"/>
                  </a:cubicBezTo>
                  <a:cubicBezTo>
                    <a:pt x="84299" y="44584"/>
                    <a:pt x="84491" y="45121"/>
                    <a:pt x="84491" y="45993"/>
                  </a:cubicBezTo>
                  <a:cubicBezTo>
                    <a:pt x="84491" y="46362"/>
                    <a:pt x="84404" y="46530"/>
                    <a:pt x="84404" y="46698"/>
                  </a:cubicBezTo>
                  <a:cubicBezTo>
                    <a:pt x="84404" y="46899"/>
                    <a:pt x="84491" y="46899"/>
                    <a:pt x="84491" y="46899"/>
                  </a:cubicBezTo>
                  <a:cubicBezTo>
                    <a:pt x="84770" y="46899"/>
                    <a:pt x="85031" y="47067"/>
                    <a:pt x="85031" y="47604"/>
                  </a:cubicBezTo>
                  <a:cubicBezTo>
                    <a:pt x="85031" y="48845"/>
                    <a:pt x="83933" y="48845"/>
                    <a:pt x="83933" y="50086"/>
                  </a:cubicBezTo>
                  <a:cubicBezTo>
                    <a:pt x="83933" y="50254"/>
                    <a:pt x="84038" y="50422"/>
                    <a:pt x="84038" y="50589"/>
                  </a:cubicBezTo>
                  <a:cubicBezTo>
                    <a:pt x="83846" y="51663"/>
                    <a:pt x="83846" y="51663"/>
                    <a:pt x="83846" y="51663"/>
                  </a:cubicBezTo>
                  <a:cubicBezTo>
                    <a:pt x="83933" y="51831"/>
                    <a:pt x="83933" y="52032"/>
                    <a:pt x="83933" y="52200"/>
                  </a:cubicBezTo>
                  <a:cubicBezTo>
                    <a:pt x="83933" y="52367"/>
                    <a:pt x="83846" y="52535"/>
                    <a:pt x="83759" y="52535"/>
                  </a:cubicBezTo>
                  <a:close/>
                  <a:moveTo>
                    <a:pt x="108390" y="77495"/>
                  </a:moveTo>
                  <a:lnTo>
                    <a:pt x="108390" y="77495"/>
                  </a:lnTo>
                  <a:cubicBezTo>
                    <a:pt x="108390" y="80849"/>
                    <a:pt x="110517" y="81923"/>
                    <a:pt x="110517" y="85278"/>
                  </a:cubicBezTo>
                  <a:cubicBezTo>
                    <a:pt x="110517" y="85647"/>
                    <a:pt x="110238" y="85814"/>
                    <a:pt x="110238" y="86183"/>
                  </a:cubicBezTo>
                  <a:cubicBezTo>
                    <a:pt x="110238" y="86183"/>
                    <a:pt x="110238" y="86351"/>
                    <a:pt x="110325" y="86351"/>
                  </a:cubicBezTo>
                  <a:cubicBezTo>
                    <a:pt x="110604" y="86351"/>
                    <a:pt x="110604" y="85647"/>
                    <a:pt x="110883" y="85278"/>
                  </a:cubicBezTo>
                  <a:cubicBezTo>
                    <a:pt x="111144" y="85110"/>
                    <a:pt x="111249" y="84741"/>
                    <a:pt x="111423" y="84238"/>
                  </a:cubicBezTo>
                  <a:cubicBezTo>
                    <a:pt x="111528" y="84573"/>
                    <a:pt x="111528" y="84942"/>
                    <a:pt x="111615" y="85110"/>
                  </a:cubicBezTo>
                  <a:cubicBezTo>
                    <a:pt x="111789" y="85647"/>
                    <a:pt x="112068" y="85479"/>
                    <a:pt x="112347" y="85814"/>
                  </a:cubicBezTo>
                  <a:cubicBezTo>
                    <a:pt x="112539" y="86183"/>
                    <a:pt x="112539" y="87056"/>
                    <a:pt x="112800" y="87056"/>
                  </a:cubicBezTo>
                  <a:cubicBezTo>
                    <a:pt x="112992" y="87056"/>
                    <a:pt x="113184" y="87056"/>
                    <a:pt x="113358" y="87056"/>
                  </a:cubicBezTo>
                  <a:cubicBezTo>
                    <a:pt x="113637" y="87056"/>
                    <a:pt x="113829" y="87592"/>
                    <a:pt x="114090" y="87592"/>
                  </a:cubicBezTo>
                  <a:cubicBezTo>
                    <a:pt x="114735" y="87592"/>
                    <a:pt x="115014" y="86351"/>
                    <a:pt x="115659" y="86351"/>
                  </a:cubicBezTo>
                  <a:cubicBezTo>
                    <a:pt x="115746" y="86351"/>
                    <a:pt x="115851" y="86351"/>
                    <a:pt x="115851" y="86519"/>
                  </a:cubicBezTo>
                  <a:cubicBezTo>
                    <a:pt x="115851" y="86687"/>
                    <a:pt x="115746" y="86687"/>
                    <a:pt x="115746" y="86888"/>
                  </a:cubicBezTo>
                  <a:cubicBezTo>
                    <a:pt x="115746" y="87223"/>
                    <a:pt x="115851" y="87223"/>
                    <a:pt x="115938" y="87391"/>
                  </a:cubicBezTo>
                  <a:cubicBezTo>
                    <a:pt x="116025" y="87592"/>
                    <a:pt x="115938" y="88129"/>
                    <a:pt x="116112" y="88129"/>
                  </a:cubicBezTo>
                  <a:cubicBezTo>
                    <a:pt x="116391" y="88129"/>
                    <a:pt x="116478" y="87760"/>
                    <a:pt x="116670" y="87391"/>
                  </a:cubicBezTo>
                  <a:cubicBezTo>
                    <a:pt x="117402" y="85982"/>
                    <a:pt x="117402" y="85982"/>
                    <a:pt x="117402" y="85982"/>
                  </a:cubicBezTo>
                  <a:cubicBezTo>
                    <a:pt x="117768" y="85278"/>
                    <a:pt x="118047" y="84741"/>
                    <a:pt x="118500" y="84036"/>
                  </a:cubicBezTo>
                  <a:cubicBezTo>
                    <a:pt x="117873" y="83701"/>
                    <a:pt x="117594" y="83701"/>
                    <a:pt x="116949" y="83500"/>
                  </a:cubicBezTo>
                  <a:cubicBezTo>
                    <a:pt x="116670" y="83500"/>
                    <a:pt x="116583" y="83164"/>
                    <a:pt x="116304" y="83164"/>
                  </a:cubicBezTo>
                  <a:cubicBezTo>
                    <a:pt x="115851" y="83164"/>
                    <a:pt x="115572" y="83332"/>
                    <a:pt x="115101" y="83332"/>
                  </a:cubicBezTo>
                  <a:cubicBezTo>
                    <a:pt x="114735" y="83332"/>
                    <a:pt x="114369" y="83701"/>
                    <a:pt x="114090" y="83164"/>
                  </a:cubicBezTo>
                  <a:cubicBezTo>
                    <a:pt x="114003" y="82795"/>
                    <a:pt x="114090" y="82292"/>
                    <a:pt x="113829" y="82292"/>
                  </a:cubicBezTo>
                  <a:cubicBezTo>
                    <a:pt x="113724" y="82292"/>
                    <a:pt x="113637" y="82292"/>
                    <a:pt x="113550" y="82292"/>
                  </a:cubicBezTo>
                  <a:cubicBezTo>
                    <a:pt x="113184" y="82292"/>
                    <a:pt x="112713" y="81923"/>
                    <a:pt x="112713" y="81218"/>
                  </a:cubicBezTo>
                  <a:cubicBezTo>
                    <a:pt x="112713" y="81051"/>
                    <a:pt x="112800" y="81051"/>
                    <a:pt x="112800" y="80849"/>
                  </a:cubicBezTo>
                  <a:cubicBezTo>
                    <a:pt x="112800" y="80313"/>
                    <a:pt x="112539" y="80313"/>
                    <a:pt x="112434" y="79977"/>
                  </a:cubicBezTo>
                  <a:cubicBezTo>
                    <a:pt x="111981" y="78568"/>
                    <a:pt x="111336" y="78568"/>
                    <a:pt x="110604" y="77864"/>
                  </a:cubicBezTo>
                  <a:cubicBezTo>
                    <a:pt x="110238" y="77662"/>
                    <a:pt x="110046" y="77495"/>
                    <a:pt x="109767" y="76958"/>
                  </a:cubicBezTo>
                  <a:cubicBezTo>
                    <a:pt x="109680" y="76790"/>
                    <a:pt x="109767" y="76455"/>
                    <a:pt x="109593" y="76253"/>
                  </a:cubicBezTo>
                  <a:cubicBezTo>
                    <a:pt x="109314" y="76086"/>
                    <a:pt x="109140" y="76622"/>
                    <a:pt x="108861" y="76790"/>
                  </a:cubicBezTo>
                  <a:cubicBezTo>
                    <a:pt x="108669" y="77159"/>
                    <a:pt x="108390" y="77159"/>
                    <a:pt x="108390" y="77495"/>
                  </a:cubicBezTo>
                  <a:close/>
                  <a:moveTo>
                    <a:pt x="119982" y="92725"/>
                  </a:moveTo>
                  <a:lnTo>
                    <a:pt x="119982" y="92725"/>
                  </a:lnTo>
                  <a:cubicBezTo>
                    <a:pt x="119895" y="92725"/>
                    <a:pt x="119895" y="92725"/>
                    <a:pt x="119895" y="92725"/>
                  </a:cubicBezTo>
                  <a:cubicBezTo>
                    <a:pt x="119790" y="92725"/>
                    <a:pt x="119703" y="92725"/>
                    <a:pt x="119529" y="92725"/>
                  </a:cubicBezTo>
                  <a:cubicBezTo>
                    <a:pt x="119250" y="92725"/>
                    <a:pt x="119058" y="92725"/>
                    <a:pt x="118884" y="92725"/>
                  </a:cubicBezTo>
                  <a:cubicBezTo>
                    <a:pt x="118884" y="92356"/>
                    <a:pt x="118884" y="92188"/>
                    <a:pt x="118971" y="91819"/>
                  </a:cubicBezTo>
                  <a:cubicBezTo>
                    <a:pt x="118779" y="91652"/>
                    <a:pt x="118605" y="91819"/>
                    <a:pt x="118413" y="91484"/>
                  </a:cubicBezTo>
                  <a:cubicBezTo>
                    <a:pt x="118239" y="91484"/>
                    <a:pt x="118239" y="91115"/>
                    <a:pt x="118134" y="91115"/>
                  </a:cubicBezTo>
                  <a:cubicBezTo>
                    <a:pt x="117960" y="91115"/>
                    <a:pt x="117960" y="91115"/>
                    <a:pt x="117768" y="91115"/>
                  </a:cubicBezTo>
                  <a:cubicBezTo>
                    <a:pt x="117768" y="90075"/>
                    <a:pt x="117768" y="90075"/>
                    <a:pt x="117768" y="90075"/>
                  </a:cubicBezTo>
                  <a:cubicBezTo>
                    <a:pt x="117960" y="90075"/>
                    <a:pt x="117960" y="90075"/>
                    <a:pt x="117960" y="90075"/>
                  </a:cubicBezTo>
                  <a:cubicBezTo>
                    <a:pt x="118239" y="89874"/>
                    <a:pt x="118239" y="89169"/>
                    <a:pt x="118500" y="89001"/>
                  </a:cubicBezTo>
                  <a:cubicBezTo>
                    <a:pt x="118779" y="88834"/>
                    <a:pt x="119145" y="88465"/>
                    <a:pt x="119145" y="87928"/>
                  </a:cubicBezTo>
                  <a:cubicBezTo>
                    <a:pt x="119145" y="87223"/>
                    <a:pt x="118779" y="87056"/>
                    <a:pt x="118605" y="86687"/>
                  </a:cubicBezTo>
                  <a:cubicBezTo>
                    <a:pt x="118692" y="86519"/>
                    <a:pt x="118692" y="86519"/>
                    <a:pt x="118692" y="86519"/>
                  </a:cubicBezTo>
                  <a:cubicBezTo>
                    <a:pt x="118971" y="86888"/>
                    <a:pt x="119145" y="87056"/>
                    <a:pt x="119424" y="87056"/>
                  </a:cubicBezTo>
                  <a:cubicBezTo>
                    <a:pt x="119703" y="87056"/>
                    <a:pt x="119703" y="86519"/>
                    <a:pt x="119982" y="86351"/>
                  </a:cubicBezTo>
                  <a:cubicBezTo>
                    <a:pt x="119982" y="92725"/>
                    <a:pt x="119982" y="92725"/>
                    <a:pt x="119982" y="92725"/>
                  </a:cubicBezTo>
                  <a:close/>
                  <a:moveTo>
                    <a:pt x="107292" y="94671"/>
                  </a:moveTo>
                  <a:lnTo>
                    <a:pt x="107292" y="94671"/>
                  </a:lnTo>
                  <a:cubicBezTo>
                    <a:pt x="107292" y="94134"/>
                    <a:pt x="107466" y="93967"/>
                    <a:pt x="107571" y="93430"/>
                  </a:cubicBezTo>
                  <a:cubicBezTo>
                    <a:pt x="107658" y="93061"/>
                    <a:pt x="107466" y="92725"/>
                    <a:pt x="107658" y="92356"/>
                  </a:cubicBezTo>
                  <a:cubicBezTo>
                    <a:pt x="107745" y="92188"/>
                    <a:pt x="107850" y="92188"/>
                    <a:pt x="108024" y="92188"/>
                  </a:cubicBezTo>
                  <a:cubicBezTo>
                    <a:pt x="108303" y="91819"/>
                    <a:pt x="108390" y="91652"/>
                    <a:pt x="108669" y="91484"/>
                  </a:cubicBezTo>
                  <a:cubicBezTo>
                    <a:pt x="109227" y="90947"/>
                    <a:pt x="109506" y="90410"/>
                    <a:pt x="109767" y="89370"/>
                  </a:cubicBezTo>
                  <a:cubicBezTo>
                    <a:pt x="109959" y="88834"/>
                    <a:pt x="109959" y="88129"/>
                    <a:pt x="110325" y="87928"/>
                  </a:cubicBezTo>
                  <a:cubicBezTo>
                    <a:pt x="110325" y="87928"/>
                    <a:pt x="110325" y="87928"/>
                    <a:pt x="110325" y="88129"/>
                  </a:cubicBezTo>
                  <a:cubicBezTo>
                    <a:pt x="110325" y="88465"/>
                    <a:pt x="110151" y="88632"/>
                    <a:pt x="110046" y="89001"/>
                  </a:cubicBezTo>
                  <a:cubicBezTo>
                    <a:pt x="109593" y="90243"/>
                    <a:pt x="109401" y="90779"/>
                    <a:pt x="108948" y="91819"/>
                  </a:cubicBezTo>
                  <a:cubicBezTo>
                    <a:pt x="108669" y="92558"/>
                    <a:pt x="108495" y="92558"/>
                    <a:pt x="108303" y="93262"/>
                  </a:cubicBezTo>
                  <a:cubicBezTo>
                    <a:pt x="107937" y="94134"/>
                    <a:pt x="107937" y="95208"/>
                    <a:pt x="107379" y="95711"/>
                  </a:cubicBezTo>
                  <a:cubicBezTo>
                    <a:pt x="107292" y="95543"/>
                    <a:pt x="107292" y="95543"/>
                    <a:pt x="107292" y="95543"/>
                  </a:cubicBezTo>
                  <a:cubicBezTo>
                    <a:pt x="107292" y="94671"/>
                    <a:pt x="107292" y="94671"/>
                    <a:pt x="107292" y="94671"/>
                  </a:cubicBezTo>
                  <a:close/>
                  <a:moveTo>
                    <a:pt x="119982" y="106513"/>
                  </a:moveTo>
                  <a:lnTo>
                    <a:pt x="119982" y="106513"/>
                  </a:lnTo>
                  <a:cubicBezTo>
                    <a:pt x="119982" y="101213"/>
                    <a:pt x="119982" y="101213"/>
                    <a:pt x="119982" y="101213"/>
                  </a:cubicBezTo>
                  <a:cubicBezTo>
                    <a:pt x="119529" y="101213"/>
                    <a:pt x="119337" y="101381"/>
                    <a:pt x="119058" y="101548"/>
                  </a:cubicBezTo>
                  <a:cubicBezTo>
                    <a:pt x="119145" y="101750"/>
                    <a:pt x="119250" y="101917"/>
                    <a:pt x="119250" y="102085"/>
                  </a:cubicBezTo>
                  <a:cubicBezTo>
                    <a:pt x="119250" y="103863"/>
                    <a:pt x="118605" y="105104"/>
                    <a:pt x="117681" y="105104"/>
                  </a:cubicBezTo>
                  <a:cubicBezTo>
                    <a:pt x="117036" y="105104"/>
                    <a:pt x="117036" y="105104"/>
                    <a:pt x="117036" y="105104"/>
                  </a:cubicBezTo>
                  <a:cubicBezTo>
                    <a:pt x="115851" y="105809"/>
                    <a:pt x="115851" y="105809"/>
                    <a:pt x="115851" y="105809"/>
                  </a:cubicBezTo>
                  <a:cubicBezTo>
                    <a:pt x="116112" y="106178"/>
                    <a:pt x="116478" y="106346"/>
                    <a:pt x="116478" y="107218"/>
                  </a:cubicBezTo>
                  <a:cubicBezTo>
                    <a:pt x="116478" y="107587"/>
                    <a:pt x="116304" y="107755"/>
                    <a:pt x="116217" y="108124"/>
                  </a:cubicBezTo>
                  <a:cubicBezTo>
                    <a:pt x="116112" y="108459"/>
                    <a:pt x="116025" y="108828"/>
                    <a:pt x="115851" y="108996"/>
                  </a:cubicBezTo>
                  <a:cubicBezTo>
                    <a:pt x="115659" y="109164"/>
                    <a:pt x="115467" y="108996"/>
                    <a:pt x="115293" y="108996"/>
                  </a:cubicBezTo>
                  <a:cubicBezTo>
                    <a:pt x="114648" y="109533"/>
                    <a:pt x="114282" y="109868"/>
                    <a:pt x="113724" y="110573"/>
                  </a:cubicBezTo>
                  <a:cubicBezTo>
                    <a:pt x="113445" y="110942"/>
                    <a:pt x="112992" y="110942"/>
                    <a:pt x="112905" y="111646"/>
                  </a:cubicBezTo>
                  <a:cubicBezTo>
                    <a:pt x="113184" y="111646"/>
                    <a:pt x="113445" y="112015"/>
                    <a:pt x="113445" y="112518"/>
                  </a:cubicBezTo>
                  <a:cubicBezTo>
                    <a:pt x="113445" y="113055"/>
                    <a:pt x="112992" y="113256"/>
                    <a:pt x="112905" y="113961"/>
                  </a:cubicBezTo>
                  <a:cubicBezTo>
                    <a:pt x="112992" y="113961"/>
                    <a:pt x="112992" y="113961"/>
                    <a:pt x="112992" y="113961"/>
                  </a:cubicBezTo>
                  <a:cubicBezTo>
                    <a:pt x="113079" y="113961"/>
                    <a:pt x="113079" y="113961"/>
                    <a:pt x="113079" y="113961"/>
                  </a:cubicBezTo>
                  <a:cubicBezTo>
                    <a:pt x="113079" y="113961"/>
                    <a:pt x="113184" y="113961"/>
                    <a:pt x="113184" y="114129"/>
                  </a:cubicBezTo>
                  <a:cubicBezTo>
                    <a:pt x="113184" y="115001"/>
                    <a:pt x="112713" y="115705"/>
                    <a:pt x="112260" y="115705"/>
                  </a:cubicBezTo>
                  <a:cubicBezTo>
                    <a:pt x="111528" y="115705"/>
                    <a:pt x="111528" y="115705"/>
                    <a:pt x="111528" y="115705"/>
                  </a:cubicBezTo>
                  <a:cubicBezTo>
                    <a:pt x="111057" y="115705"/>
                    <a:pt x="110883" y="116074"/>
                    <a:pt x="110517" y="116242"/>
                  </a:cubicBezTo>
                  <a:cubicBezTo>
                    <a:pt x="110325" y="116410"/>
                    <a:pt x="110046" y="116410"/>
                    <a:pt x="110046" y="116947"/>
                  </a:cubicBezTo>
                  <a:cubicBezTo>
                    <a:pt x="110046" y="117483"/>
                    <a:pt x="110238" y="117651"/>
                    <a:pt x="110238" y="118188"/>
                  </a:cubicBezTo>
                  <a:cubicBezTo>
                    <a:pt x="110238" y="118725"/>
                    <a:pt x="110151" y="119094"/>
                    <a:pt x="110046" y="119798"/>
                  </a:cubicBezTo>
                  <a:cubicBezTo>
                    <a:pt x="110046" y="119966"/>
                    <a:pt x="110046" y="119966"/>
                    <a:pt x="110046" y="119966"/>
                  </a:cubicBezTo>
                  <a:cubicBezTo>
                    <a:pt x="110691" y="119429"/>
                    <a:pt x="110778" y="117852"/>
                    <a:pt x="111528" y="117651"/>
                  </a:cubicBezTo>
                  <a:cubicBezTo>
                    <a:pt x="112173" y="117316"/>
                    <a:pt x="112626" y="117483"/>
                    <a:pt x="113079" y="116611"/>
                  </a:cubicBezTo>
                  <a:cubicBezTo>
                    <a:pt x="113637" y="115538"/>
                    <a:pt x="113829" y="114665"/>
                    <a:pt x="114195" y="113055"/>
                  </a:cubicBezTo>
                  <a:cubicBezTo>
                    <a:pt x="114369" y="112183"/>
                    <a:pt x="114822" y="112015"/>
                    <a:pt x="115014" y="110942"/>
                  </a:cubicBezTo>
                  <a:cubicBezTo>
                    <a:pt x="115101" y="110942"/>
                    <a:pt x="115101" y="110942"/>
                    <a:pt x="115101" y="110942"/>
                  </a:cubicBezTo>
                  <a:cubicBezTo>
                    <a:pt x="115206" y="111311"/>
                    <a:pt x="115101" y="111814"/>
                    <a:pt x="115380" y="111814"/>
                  </a:cubicBezTo>
                  <a:cubicBezTo>
                    <a:pt x="115851" y="111814"/>
                    <a:pt x="115938" y="111109"/>
                    <a:pt x="116304" y="110942"/>
                  </a:cubicBezTo>
                  <a:cubicBezTo>
                    <a:pt x="117594" y="110069"/>
                    <a:pt x="118500" y="110069"/>
                    <a:pt x="119424" y="108291"/>
                  </a:cubicBezTo>
                  <a:cubicBezTo>
                    <a:pt x="119703" y="107587"/>
                    <a:pt x="119790" y="107218"/>
                    <a:pt x="119982" y="106513"/>
                  </a:cubicBezTo>
                  <a:close/>
                  <a:moveTo>
                    <a:pt x="87" y="167"/>
                  </a:moveTo>
                  <a:lnTo>
                    <a:pt x="87" y="167"/>
                  </a:lnTo>
                  <a:cubicBezTo>
                    <a:pt x="261" y="335"/>
                    <a:pt x="366" y="704"/>
                    <a:pt x="627" y="704"/>
                  </a:cubicBezTo>
                  <a:cubicBezTo>
                    <a:pt x="906" y="704"/>
                    <a:pt x="1011" y="335"/>
                    <a:pt x="1185" y="167"/>
                  </a:cubicBezTo>
                  <a:cubicBezTo>
                    <a:pt x="1272" y="1073"/>
                    <a:pt x="1272" y="1073"/>
                    <a:pt x="1272" y="1073"/>
                  </a:cubicBezTo>
                  <a:cubicBezTo>
                    <a:pt x="261" y="1073"/>
                    <a:pt x="261" y="1073"/>
                    <a:pt x="261" y="1073"/>
                  </a:cubicBezTo>
                  <a:cubicBezTo>
                    <a:pt x="174" y="1073"/>
                    <a:pt x="174" y="1073"/>
                    <a:pt x="87" y="1073"/>
                  </a:cubicBezTo>
                  <a:cubicBezTo>
                    <a:pt x="87" y="1073"/>
                    <a:pt x="0" y="1073"/>
                    <a:pt x="0" y="1241"/>
                  </a:cubicBezTo>
                  <a:cubicBezTo>
                    <a:pt x="0" y="1778"/>
                    <a:pt x="540" y="1778"/>
                    <a:pt x="540" y="2314"/>
                  </a:cubicBezTo>
                  <a:cubicBezTo>
                    <a:pt x="540" y="3187"/>
                    <a:pt x="540" y="3187"/>
                    <a:pt x="540" y="3187"/>
                  </a:cubicBezTo>
                  <a:cubicBezTo>
                    <a:pt x="540" y="3522"/>
                    <a:pt x="540" y="3723"/>
                    <a:pt x="453" y="3891"/>
                  </a:cubicBezTo>
                  <a:cubicBezTo>
                    <a:pt x="540" y="4059"/>
                    <a:pt x="540" y="4059"/>
                    <a:pt x="540" y="4059"/>
                  </a:cubicBezTo>
                  <a:cubicBezTo>
                    <a:pt x="732" y="4059"/>
                    <a:pt x="819" y="4763"/>
                    <a:pt x="906" y="5132"/>
                  </a:cubicBezTo>
                  <a:cubicBezTo>
                    <a:pt x="732" y="5132"/>
                    <a:pt x="627" y="5132"/>
                    <a:pt x="540" y="4965"/>
                  </a:cubicBezTo>
                  <a:cubicBezTo>
                    <a:pt x="540" y="5300"/>
                    <a:pt x="540" y="5501"/>
                    <a:pt x="540" y="5837"/>
                  </a:cubicBezTo>
                  <a:cubicBezTo>
                    <a:pt x="819" y="6005"/>
                    <a:pt x="906" y="6206"/>
                    <a:pt x="1185" y="6374"/>
                  </a:cubicBezTo>
                  <a:cubicBezTo>
                    <a:pt x="1272" y="6541"/>
                    <a:pt x="1377" y="6541"/>
                    <a:pt x="1377" y="6709"/>
                  </a:cubicBezTo>
                  <a:cubicBezTo>
                    <a:pt x="1377" y="6910"/>
                    <a:pt x="1272" y="6910"/>
                    <a:pt x="1272" y="7078"/>
                  </a:cubicBezTo>
                  <a:cubicBezTo>
                    <a:pt x="1272" y="7246"/>
                    <a:pt x="1377" y="7246"/>
                    <a:pt x="1377" y="7414"/>
                  </a:cubicBezTo>
                  <a:cubicBezTo>
                    <a:pt x="1185" y="7615"/>
                    <a:pt x="1011" y="7615"/>
                    <a:pt x="819" y="7950"/>
                  </a:cubicBezTo>
                  <a:cubicBezTo>
                    <a:pt x="1377" y="8655"/>
                    <a:pt x="2022" y="8319"/>
                    <a:pt x="2283" y="9359"/>
                  </a:cubicBezTo>
                  <a:cubicBezTo>
                    <a:pt x="2388" y="9561"/>
                    <a:pt x="2388" y="9561"/>
                    <a:pt x="2388" y="9561"/>
                  </a:cubicBezTo>
                  <a:cubicBezTo>
                    <a:pt x="2109" y="9192"/>
                    <a:pt x="2022" y="8655"/>
                    <a:pt x="1743" y="8655"/>
                  </a:cubicBezTo>
                  <a:cubicBezTo>
                    <a:pt x="1551" y="8655"/>
                    <a:pt x="1464" y="9024"/>
                    <a:pt x="1272" y="9192"/>
                  </a:cubicBezTo>
                  <a:cubicBezTo>
                    <a:pt x="1011" y="9192"/>
                    <a:pt x="732" y="9024"/>
                    <a:pt x="732" y="9561"/>
                  </a:cubicBezTo>
                  <a:cubicBezTo>
                    <a:pt x="732" y="9728"/>
                    <a:pt x="906" y="9896"/>
                    <a:pt x="906" y="10265"/>
                  </a:cubicBezTo>
                  <a:cubicBezTo>
                    <a:pt x="1011" y="10433"/>
                    <a:pt x="1098" y="10802"/>
                    <a:pt x="1185" y="10802"/>
                  </a:cubicBezTo>
                  <a:cubicBezTo>
                    <a:pt x="1830" y="10802"/>
                    <a:pt x="2109" y="10802"/>
                    <a:pt x="2649" y="10601"/>
                  </a:cubicBezTo>
                  <a:cubicBezTo>
                    <a:pt x="3207" y="10433"/>
                    <a:pt x="3399" y="9561"/>
                    <a:pt x="3852" y="9561"/>
                  </a:cubicBezTo>
                  <a:cubicBezTo>
                    <a:pt x="4218" y="9561"/>
                    <a:pt x="4218" y="10802"/>
                    <a:pt x="4584" y="10802"/>
                  </a:cubicBezTo>
                  <a:cubicBezTo>
                    <a:pt x="4776" y="10802"/>
                    <a:pt x="4950" y="10601"/>
                    <a:pt x="5142" y="10433"/>
                  </a:cubicBezTo>
                  <a:cubicBezTo>
                    <a:pt x="4950" y="10970"/>
                    <a:pt x="4689" y="11137"/>
                    <a:pt x="4689" y="11842"/>
                  </a:cubicBezTo>
                  <a:cubicBezTo>
                    <a:pt x="4689" y="12043"/>
                    <a:pt x="4689" y="12043"/>
                    <a:pt x="4689" y="12211"/>
                  </a:cubicBezTo>
                  <a:cubicBezTo>
                    <a:pt x="5142" y="11842"/>
                    <a:pt x="5142" y="10970"/>
                    <a:pt x="5595" y="10802"/>
                  </a:cubicBezTo>
                  <a:cubicBezTo>
                    <a:pt x="5508" y="11506"/>
                    <a:pt x="5508" y="11506"/>
                    <a:pt x="5508" y="11506"/>
                  </a:cubicBezTo>
                  <a:cubicBezTo>
                    <a:pt x="5508" y="11674"/>
                    <a:pt x="5508" y="11842"/>
                    <a:pt x="5595" y="11842"/>
                  </a:cubicBezTo>
                  <a:cubicBezTo>
                    <a:pt x="5874" y="11842"/>
                    <a:pt x="5961" y="11506"/>
                    <a:pt x="6153" y="11339"/>
                  </a:cubicBezTo>
                  <a:cubicBezTo>
                    <a:pt x="6153" y="12580"/>
                    <a:pt x="5421" y="12915"/>
                    <a:pt x="4863" y="12915"/>
                  </a:cubicBezTo>
                  <a:cubicBezTo>
                    <a:pt x="4218" y="12915"/>
                    <a:pt x="4044" y="12043"/>
                    <a:pt x="3399" y="12043"/>
                  </a:cubicBezTo>
                  <a:cubicBezTo>
                    <a:pt x="3120" y="12043"/>
                    <a:pt x="3120" y="12915"/>
                    <a:pt x="2754" y="12915"/>
                  </a:cubicBezTo>
                  <a:cubicBezTo>
                    <a:pt x="2475" y="12915"/>
                    <a:pt x="2388" y="12379"/>
                    <a:pt x="2109" y="12379"/>
                  </a:cubicBezTo>
                  <a:cubicBezTo>
                    <a:pt x="2022" y="12379"/>
                    <a:pt x="2022" y="12580"/>
                    <a:pt x="2022" y="12748"/>
                  </a:cubicBezTo>
                  <a:cubicBezTo>
                    <a:pt x="2022" y="13083"/>
                    <a:pt x="2283" y="13083"/>
                    <a:pt x="2475" y="13083"/>
                  </a:cubicBezTo>
                  <a:cubicBezTo>
                    <a:pt x="2841" y="13083"/>
                    <a:pt x="3120" y="13083"/>
                    <a:pt x="3294" y="13452"/>
                  </a:cubicBezTo>
                  <a:cubicBezTo>
                    <a:pt x="3399" y="13620"/>
                    <a:pt x="3399" y="13989"/>
                    <a:pt x="3399" y="14157"/>
                  </a:cubicBezTo>
                  <a:cubicBezTo>
                    <a:pt x="3486" y="14492"/>
                    <a:pt x="3765" y="14492"/>
                    <a:pt x="3852" y="14693"/>
                  </a:cubicBezTo>
                  <a:cubicBezTo>
                    <a:pt x="4044" y="15029"/>
                    <a:pt x="3939" y="15398"/>
                    <a:pt x="4131" y="15398"/>
                  </a:cubicBezTo>
                  <a:cubicBezTo>
                    <a:pt x="4410" y="15398"/>
                    <a:pt x="4410" y="14861"/>
                    <a:pt x="4410" y="14324"/>
                  </a:cubicBezTo>
                  <a:cubicBezTo>
                    <a:pt x="5334" y="14324"/>
                    <a:pt x="5700" y="13284"/>
                    <a:pt x="6432" y="12580"/>
                  </a:cubicBezTo>
                  <a:cubicBezTo>
                    <a:pt x="6519" y="12379"/>
                    <a:pt x="6519" y="12379"/>
                    <a:pt x="6519" y="12379"/>
                  </a:cubicBezTo>
                  <a:cubicBezTo>
                    <a:pt x="6240" y="13620"/>
                    <a:pt x="5334" y="13452"/>
                    <a:pt x="5142" y="14861"/>
                  </a:cubicBezTo>
                  <a:cubicBezTo>
                    <a:pt x="4950" y="15935"/>
                    <a:pt x="4305" y="16102"/>
                    <a:pt x="3765" y="16102"/>
                  </a:cubicBezTo>
                  <a:cubicBezTo>
                    <a:pt x="3660" y="16102"/>
                    <a:pt x="3573" y="15935"/>
                    <a:pt x="3399" y="15935"/>
                  </a:cubicBezTo>
                  <a:cubicBezTo>
                    <a:pt x="3207" y="15935"/>
                    <a:pt x="3033" y="16270"/>
                    <a:pt x="2928" y="16639"/>
                  </a:cubicBezTo>
                  <a:cubicBezTo>
                    <a:pt x="2754" y="16975"/>
                    <a:pt x="2649" y="16975"/>
                    <a:pt x="2562" y="17511"/>
                  </a:cubicBezTo>
                  <a:cubicBezTo>
                    <a:pt x="2562" y="17679"/>
                    <a:pt x="2562" y="17679"/>
                    <a:pt x="2562" y="17679"/>
                  </a:cubicBezTo>
                  <a:cubicBezTo>
                    <a:pt x="3399" y="17679"/>
                    <a:pt x="3399" y="17679"/>
                    <a:pt x="3399" y="17679"/>
                  </a:cubicBezTo>
                  <a:cubicBezTo>
                    <a:pt x="3573" y="17679"/>
                    <a:pt x="3660" y="17679"/>
                    <a:pt x="3852" y="17679"/>
                  </a:cubicBezTo>
                  <a:cubicBezTo>
                    <a:pt x="4131" y="17679"/>
                    <a:pt x="4218" y="18048"/>
                    <a:pt x="4497" y="18048"/>
                  </a:cubicBezTo>
                  <a:cubicBezTo>
                    <a:pt x="5142" y="18048"/>
                    <a:pt x="5508" y="16975"/>
                    <a:pt x="5787" y="15935"/>
                  </a:cubicBezTo>
                  <a:cubicBezTo>
                    <a:pt x="5961" y="16807"/>
                    <a:pt x="6327" y="16975"/>
                    <a:pt x="6711" y="17511"/>
                  </a:cubicBezTo>
                  <a:cubicBezTo>
                    <a:pt x="7077" y="18216"/>
                    <a:pt x="7338" y="18753"/>
                    <a:pt x="7896" y="18753"/>
                  </a:cubicBezTo>
                  <a:cubicBezTo>
                    <a:pt x="8454" y="18753"/>
                    <a:pt x="8628" y="17880"/>
                    <a:pt x="8820" y="16975"/>
                  </a:cubicBezTo>
                  <a:cubicBezTo>
                    <a:pt x="9099" y="16102"/>
                    <a:pt x="9273" y="15398"/>
                    <a:pt x="9273" y="14324"/>
                  </a:cubicBezTo>
                  <a:cubicBezTo>
                    <a:pt x="9273" y="13620"/>
                    <a:pt x="8820" y="13620"/>
                    <a:pt x="8541" y="13284"/>
                  </a:cubicBezTo>
                  <a:cubicBezTo>
                    <a:pt x="8262" y="12748"/>
                    <a:pt x="8175" y="11842"/>
                    <a:pt x="7809" y="11842"/>
                  </a:cubicBezTo>
                  <a:cubicBezTo>
                    <a:pt x="7722" y="11842"/>
                    <a:pt x="7617" y="12043"/>
                    <a:pt x="7530" y="12043"/>
                  </a:cubicBezTo>
                  <a:cubicBezTo>
                    <a:pt x="7338" y="12043"/>
                    <a:pt x="7251" y="11842"/>
                    <a:pt x="7251" y="11674"/>
                  </a:cubicBezTo>
                  <a:cubicBezTo>
                    <a:pt x="7251" y="11137"/>
                    <a:pt x="7443" y="10970"/>
                    <a:pt x="7722" y="10970"/>
                  </a:cubicBezTo>
                  <a:cubicBezTo>
                    <a:pt x="8454" y="10970"/>
                    <a:pt x="8454" y="13083"/>
                    <a:pt x="9186" y="13083"/>
                  </a:cubicBezTo>
                  <a:cubicBezTo>
                    <a:pt x="9918" y="13083"/>
                    <a:pt x="9639" y="11137"/>
                    <a:pt x="9831" y="9728"/>
                  </a:cubicBezTo>
                  <a:cubicBezTo>
                    <a:pt x="10005" y="8319"/>
                    <a:pt x="10284" y="7615"/>
                    <a:pt x="10284" y="6206"/>
                  </a:cubicBezTo>
                  <a:cubicBezTo>
                    <a:pt x="10284" y="5837"/>
                    <a:pt x="10110" y="5837"/>
                    <a:pt x="9918" y="5501"/>
                  </a:cubicBezTo>
                  <a:cubicBezTo>
                    <a:pt x="9831" y="5300"/>
                    <a:pt x="9744" y="5132"/>
                    <a:pt x="9639" y="4965"/>
                  </a:cubicBezTo>
                  <a:cubicBezTo>
                    <a:pt x="9186" y="5132"/>
                    <a:pt x="9186" y="5132"/>
                    <a:pt x="9186" y="5132"/>
                  </a:cubicBezTo>
                  <a:cubicBezTo>
                    <a:pt x="9378" y="4260"/>
                    <a:pt x="10005" y="4428"/>
                    <a:pt x="10005" y="3522"/>
                  </a:cubicBezTo>
                  <a:cubicBezTo>
                    <a:pt x="10005" y="3354"/>
                    <a:pt x="9831" y="3187"/>
                    <a:pt x="9831" y="3019"/>
                  </a:cubicBezTo>
                  <a:cubicBezTo>
                    <a:pt x="9639" y="2113"/>
                    <a:pt x="9273" y="1576"/>
                    <a:pt x="9273" y="536"/>
                  </a:cubicBezTo>
                  <a:cubicBezTo>
                    <a:pt x="9273" y="335"/>
                    <a:pt x="9378" y="0"/>
                    <a:pt x="9378" y="0"/>
                  </a:cubicBezTo>
                  <a:cubicBezTo>
                    <a:pt x="87" y="0"/>
                    <a:pt x="87" y="0"/>
                    <a:pt x="87" y="0"/>
                  </a:cubicBezTo>
                  <a:cubicBezTo>
                    <a:pt x="87" y="167"/>
                    <a:pt x="87" y="167"/>
                    <a:pt x="87" y="167"/>
                  </a:cubicBezTo>
                  <a:close/>
                  <a:moveTo>
                    <a:pt x="47518" y="3522"/>
                  </a:moveTo>
                  <a:lnTo>
                    <a:pt x="47518" y="3522"/>
                  </a:lnTo>
                  <a:cubicBezTo>
                    <a:pt x="47431" y="3354"/>
                    <a:pt x="47431" y="3354"/>
                    <a:pt x="47431" y="3354"/>
                  </a:cubicBezTo>
                  <a:cubicBezTo>
                    <a:pt x="47431" y="4059"/>
                    <a:pt x="47518" y="4260"/>
                    <a:pt x="47518" y="4965"/>
                  </a:cubicBezTo>
                  <a:cubicBezTo>
                    <a:pt x="47623" y="4965"/>
                    <a:pt x="47710" y="4965"/>
                    <a:pt x="47902" y="5132"/>
                  </a:cubicBezTo>
                  <a:cubicBezTo>
                    <a:pt x="47710" y="4428"/>
                    <a:pt x="47710" y="4059"/>
                    <a:pt x="47518" y="3522"/>
                  </a:cubicBezTo>
                  <a:close/>
                  <a:moveTo>
                    <a:pt x="49366" y="8487"/>
                  </a:moveTo>
                  <a:lnTo>
                    <a:pt x="49366" y="8487"/>
                  </a:lnTo>
                  <a:cubicBezTo>
                    <a:pt x="49174" y="8319"/>
                    <a:pt x="49174" y="8319"/>
                    <a:pt x="49174" y="8319"/>
                  </a:cubicBezTo>
                  <a:cubicBezTo>
                    <a:pt x="49000" y="8319"/>
                    <a:pt x="49000" y="8319"/>
                    <a:pt x="49000" y="8319"/>
                  </a:cubicBezTo>
                  <a:cubicBezTo>
                    <a:pt x="49087" y="8655"/>
                    <a:pt x="49366" y="8856"/>
                    <a:pt x="49558" y="9192"/>
                  </a:cubicBezTo>
                  <a:cubicBezTo>
                    <a:pt x="49645" y="9192"/>
                    <a:pt x="49645" y="9192"/>
                    <a:pt x="49645" y="9192"/>
                  </a:cubicBezTo>
                  <a:cubicBezTo>
                    <a:pt x="49558" y="8856"/>
                    <a:pt x="49453" y="8856"/>
                    <a:pt x="49366" y="8487"/>
                  </a:cubicBezTo>
                  <a:close/>
                  <a:moveTo>
                    <a:pt x="49645" y="10601"/>
                  </a:moveTo>
                  <a:lnTo>
                    <a:pt x="49645" y="10601"/>
                  </a:lnTo>
                  <a:cubicBezTo>
                    <a:pt x="49645" y="10970"/>
                    <a:pt x="49732" y="11137"/>
                    <a:pt x="49819" y="11506"/>
                  </a:cubicBezTo>
                  <a:cubicBezTo>
                    <a:pt x="49924" y="11339"/>
                    <a:pt x="50098" y="11137"/>
                    <a:pt x="50098" y="10802"/>
                  </a:cubicBezTo>
                  <a:cubicBezTo>
                    <a:pt x="50098" y="10433"/>
                    <a:pt x="49645" y="10265"/>
                    <a:pt x="49645" y="10601"/>
                  </a:cubicBezTo>
                  <a:close/>
                  <a:moveTo>
                    <a:pt x="51841" y="12748"/>
                  </a:moveTo>
                  <a:lnTo>
                    <a:pt x="51841" y="12748"/>
                  </a:lnTo>
                  <a:cubicBezTo>
                    <a:pt x="51580" y="12748"/>
                    <a:pt x="51580" y="12748"/>
                    <a:pt x="51580" y="12748"/>
                  </a:cubicBezTo>
                  <a:cubicBezTo>
                    <a:pt x="51580" y="12915"/>
                    <a:pt x="51580" y="12915"/>
                    <a:pt x="51580" y="12915"/>
                  </a:cubicBezTo>
                  <a:cubicBezTo>
                    <a:pt x="51580" y="13284"/>
                    <a:pt x="51667" y="13284"/>
                    <a:pt x="51667" y="13452"/>
                  </a:cubicBezTo>
                  <a:cubicBezTo>
                    <a:pt x="51841" y="13452"/>
                    <a:pt x="51841" y="13083"/>
                    <a:pt x="51841" y="12748"/>
                  </a:cubicBezTo>
                  <a:close/>
                  <a:moveTo>
                    <a:pt x="53236" y="16102"/>
                  </a:moveTo>
                  <a:lnTo>
                    <a:pt x="53236" y="16102"/>
                  </a:lnTo>
                  <a:cubicBezTo>
                    <a:pt x="53236" y="16102"/>
                    <a:pt x="53236" y="16102"/>
                    <a:pt x="53236" y="15935"/>
                  </a:cubicBezTo>
                  <a:cubicBezTo>
                    <a:pt x="53236" y="15566"/>
                    <a:pt x="53131" y="15398"/>
                    <a:pt x="53044" y="15230"/>
                  </a:cubicBezTo>
                  <a:cubicBezTo>
                    <a:pt x="52765" y="13989"/>
                    <a:pt x="53044" y="15733"/>
                    <a:pt x="53236" y="16102"/>
                  </a:cubicBezTo>
                  <a:close/>
                  <a:moveTo>
                    <a:pt x="53689" y="14861"/>
                  </a:moveTo>
                  <a:lnTo>
                    <a:pt x="53689" y="14861"/>
                  </a:lnTo>
                  <a:cubicBezTo>
                    <a:pt x="53602" y="14861"/>
                    <a:pt x="53602" y="15029"/>
                    <a:pt x="53602" y="15230"/>
                  </a:cubicBezTo>
                  <a:cubicBezTo>
                    <a:pt x="53881" y="15566"/>
                    <a:pt x="53881" y="15935"/>
                    <a:pt x="54142" y="16438"/>
                  </a:cubicBezTo>
                  <a:cubicBezTo>
                    <a:pt x="55624" y="18753"/>
                    <a:pt x="54613" y="17176"/>
                    <a:pt x="54055" y="15733"/>
                  </a:cubicBezTo>
                  <a:cubicBezTo>
                    <a:pt x="53968" y="15398"/>
                    <a:pt x="53968" y="14861"/>
                    <a:pt x="53689" y="14861"/>
                  </a:cubicBezTo>
                  <a:close/>
                  <a:moveTo>
                    <a:pt x="55066" y="19289"/>
                  </a:moveTo>
                  <a:lnTo>
                    <a:pt x="55066" y="19289"/>
                  </a:lnTo>
                  <a:cubicBezTo>
                    <a:pt x="54979" y="19826"/>
                    <a:pt x="55066" y="20162"/>
                    <a:pt x="55066" y="20698"/>
                  </a:cubicBezTo>
                  <a:cubicBezTo>
                    <a:pt x="55066" y="21235"/>
                    <a:pt x="54875" y="21571"/>
                    <a:pt x="54875" y="21940"/>
                  </a:cubicBezTo>
                  <a:cubicBezTo>
                    <a:pt x="54875" y="22644"/>
                    <a:pt x="55345" y="22644"/>
                    <a:pt x="55345" y="23349"/>
                  </a:cubicBezTo>
                  <a:cubicBezTo>
                    <a:pt x="55432" y="23349"/>
                    <a:pt x="55432" y="23349"/>
                    <a:pt x="55432" y="23349"/>
                  </a:cubicBezTo>
                  <a:cubicBezTo>
                    <a:pt x="55432" y="23349"/>
                    <a:pt x="55520" y="23181"/>
                    <a:pt x="55624" y="23181"/>
                  </a:cubicBezTo>
                  <a:cubicBezTo>
                    <a:pt x="55711" y="23181"/>
                    <a:pt x="55711" y="23349"/>
                    <a:pt x="55798" y="23349"/>
                  </a:cubicBezTo>
                  <a:cubicBezTo>
                    <a:pt x="55886" y="23013"/>
                    <a:pt x="55886" y="23013"/>
                    <a:pt x="55886" y="23013"/>
                  </a:cubicBezTo>
                  <a:cubicBezTo>
                    <a:pt x="55886" y="22812"/>
                    <a:pt x="55990" y="22644"/>
                    <a:pt x="55886" y="22644"/>
                  </a:cubicBezTo>
                  <a:cubicBezTo>
                    <a:pt x="55798" y="22644"/>
                    <a:pt x="55798" y="22812"/>
                    <a:pt x="55711" y="22812"/>
                  </a:cubicBezTo>
                  <a:cubicBezTo>
                    <a:pt x="55520" y="22812"/>
                    <a:pt x="55520" y="22812"/>
                    <a:pt x="55520" y="22812"/>
                  </a:cubicBezTo>
                  <a:cubicBezTo>
                    <a:pt x="55520" y="22476"/>
                    <a:pt x="55520" y="22275"/>
                    <a:pt x="55432" y="21940"/>
                  </a:cubicBezTo>
                  <a:cubicBezTo>
                    <a:pt x="55711" y="21940"/>
                    <a:pt x="55990" y="21772"/>
                    <a:pt x="55990" y="21403"/>
                  </a:cubicBezTo>
                  <a:cubicBezTo>
                    <a:pt x="55990" y="21067"/>
                    <a:pt x="55798" y="20866"/>
                    <a:pt x="55711" y="20531"/>
                  </a:cubicBezTo>
                  <a:cubicBezTo>
                    <a:pt x="55520" y="19994"/>
                    <a:pt x="55432" y="19457"/>
                    <a:pt x="55066" y="19289"/>
                  </a:cubicBezTo>
                  <a:close/>
                  <a:moveTo>
                    <a:pt x="56269" y="22275"/>
                  </a:moveTo>
                  <a:lnTo>
                    <a:pt x="56269" y="22275"/>
                  </a:lnTo>
                  <a:cubicBezTo>
                    <a:pt x="56722" y="22275"/>
                    <a:pt x="57088" y="21940"/>
                    <a:pt x="57280" y="21235"/>
                  </a:cubicBezTo>
                  <a:cubicBezTo>
                    <a:pt x="57367" y="21067"/>
                    <a:pt x="57454" y="21403"/>
                    <a:pt x="57542" y="21571"/>
                  </a:cubicBezTo>
                  <a:cubicBezTo>
                    <a:pt x="57646" y="21940"/>
                    <a:pt x="57821" y="21940"/>
                    <a:pt x="57925" y="22107"/>
                  </a:cubicBezTo>
                  <a:cubicBezTo>
                    <a:pt x="58291" y="22644"/>
                    <a:pt x="58378" y="23349"/>
                    <a:pt x="58744" y="23718"/>
                  </a:cubicBezTo>
                  <a:cubicBezTo>
                    <a:pt x="59023" y="23885"/>
                    <a:pt x="59198" y="24053"/>
                    <a:pt x="59477" y="24254"/>
                  </a:cubicBezTo>
                  <a:cubicBezTo>
                    <a:pt x="59564" y="24422"/>
                    <a:pt x="59755" y="24422"/>
                    <a:pt x="59755" y="24758"/>
                  </a:cubicBezTo>
                  <a:cubicBezTo>
                    <a:pt x="59755" y="24959"/>
                    <a:pt x="59668" y="25127"/>
                    <a:pt x="59564" y="25127"/>
                  </a:cubicBezTo>
                  <a:cubicBezTo>
                    <a:pt x="59755" y="25831"/>
                    <a:pt x="60034" y="25999"/>
                    <a:pt x="60400" y="26536"/>
                  </a:cubicBezTo>
                  <a:cubicBezTo>
                    <a:pt x="60766" y="27072"/>
                    <a:pt x="60854" y="27441"/>
                    <a:pt x="61133" y="28146"/>
                  </a:cubicBezTo>
                  <a:cubicBezTo>
                    <a:pt x="61411" y="28850"/>
                    <a:pt x="61690" y="29018"/>
                    <a:pt x="61969" y="29723"/>
                  </a:cubicBezTo>
                  <a:cubicBezTo>
                    <a:pt x="62231" y="30427"/>
                    <a:pt x="62510" y="31132"/>
                    <a:pt x="62980" y="31132"/>
                  </a:cubicBezTo>
                  <a:cubicBezTo>
                    <a:pt x="63155" y="31132"/>
                    <a:pt x="63155" y="30964"/>
                    <a:pt x="63346" y="30964"/>
                  </a:cubicBezTo>
                  <a:cubicBezTo>
                    <a:pt x="63625" y="30964"/>
                    <a:pt x="63625" y="31668"/>
                    <a:pt x="63800" y="32205"/>
                  </a:cubicBezTo>
                  <a:cubicBezTo>
                    <a:pt x="64166" y="32910"/>
                    <a:pt x="64445" y="33279"/>
                    <a:pt x="64636" y="34151"/>
                  </a:cubicBezTo>
                  <a:cubicBezTo>
                    <a:pt x="64811" y="35023"/>
                    <a:pt x="65002" y="35728"/>
                    <a:pt x="65456" y="35728"/>
                  </a:cubicBezTo>
                  <a:cubicBezTo>
                    <a:pt x="65647" y="35728"/>
                    <a:pt x="65822" y="35728"/>
                    <a:pt x="66013" y="35728"/>
                  </a:cubicBezTo>
                  <a:cubicBezTo>
                    <a:pt x="66275" y="35728"/>
                    <a:pt x="66275" y="36265"/>
                    <a:pt x="66554" y="36432"/>
                  </a:cubicBezTo>
                  <a:cubicBezTo>
                    <a:pt x="66658" y="36634"/>
                    <a:pt x="66833" y="36634"/>
                    <a:pt x="66833" y="36969"/>
                  </a:cubicBezTo>
                  <a:cubicBezTo>
                    <a:pt x="66833" y="37506"/>
                    <a:pt x="66658" y="37674"/>
                    <a:pt x="66554" y="38210"/>
                  </a:cubicBezTo>
                  <a:cubicBezTo>
                    <a:pt x="65909" y="38043"/>
                    <a:pt x="65909" y="35929"/>
                    <a:pt x="65177" y="35929"/>
                  </a:cubicBezTo>
                  <a:cubicBezTo>
                    <a:pt x="64445" y="35929"/>
                    <a:pt x="64445" y="35929"/>
                    <a:pt x="64445" y="35929"/>
                  </a:cubicBezTo>
                  <a:cubicBezTo>
                    <a:pt x="64166" y="35929"/>
                    <a:pt x="63991" y="35929"/>
                    <a:pt x="63625" y="35929"/>
                  </a:cubicBezTo>
                  <a:cubicBezTo>
                    <a:pt x="63521" y="35929"/>
                    <a:pt x="63434" y="35929"/>
                    <a:pt x="63242" y="36097"/>
                  </a:cubicBezTo>
                  <a:cubicBezTo>
                    <a:pt x="63242" y="35929"/>
                    <a:pt x="63346" y="35728"/>
                    <a:pt x="63346" y="35560"/>
                  </a:cubicBezTo>
                  <a:cubicBezTo>
                    <a:pt x="63346" y="35392"/>
                    <a:pt x="63242" y="35225"/>
                    <a:pt x="63155" y="35225"/>
                  </a:cubicBezTo>
                  <a:cubicBezTo>
                    <a:pt x="63067" y="34856"/>
                    <a:pt x="63067" y="34520"/>
                    <a:pt x="62876" y="34520"/>
                  </a:cubicBezTo>
                  <a:cubicBezTo>
                    <a:pt x="62597" y="34520"/>
                    <a:pt x="62510" y="35225"/>
                    <a:pt x="62231" y="35392"/>
                  </a:cubicBezTo>
                  <a:cubicBezTo>
                    <a:pt x="62231" y="34688"/>
                    <a:pt x="62335" y="33983"/>
                    <a:pt x="62701" y="33983"/>
                  </a:cubicBezTo>
                  <a:cubicBezTo>
                    <a:pt x="62876" y="33983"/>
                    <a:pt x="62980" y="34151"/>
                    <a:pt x="63242" y="34319"/>
                  </a:cubicBezTo>
                  <a:cubicBezTo>
                    <a:pt x="63346" y="33614"/>
                    <a:pt x="63346" y="33614"/>
                    <a:pt x="63346" y="33614"/>
                  </a:cubicBezTo>
                  <a:cubicBezTo>
                    <a:pt x="63067" y="33279"/>
                    <a:pt x="62597" y="33614"/>
                    <a:pt x="62597" y="33077"/>
                  </a:cubicBezTo>
                  <a:cubicBezTo>
                    <a:pt x="62597" y="32910"/>
                    <a:pt x="62701" y="32910"/>
                    <a:pt x="62701" y="32742"/>
                  </a:cubicBezTo>
                  <a:cubicBezTo>
                    <a:pt x="62701" y="32038"/>
                    <a:pt x="62144" y="32541"/>
                    <a:pt x="61865" y="32205"/>
                  </a:cubicBezTo>
                  <a:cubicBezTo>
                    <a:pt x="61603" y="31668"/>
                    <a:pt x="61690" y="30964"/>
                    <a:pt x="61411" y="30595"/>
                  </a:cubicBezTo>
                  <a:cubicBezTo>
                    <a:pt x="61220" y="30964"/>
                    <a:pt x="61133" y="31132"/>
                    <a:pt x="61045" y="31501"/>
                  </a:cubicBezTo>
                  <a:cubicBezTo>
                    <a:pt x="60766" y="30595"/>
                    <a:pt x="60488" y="30427"/>
                    <a:pt x="60122" y="29890"/>
                  </a:cubicBezTo>
                  <a:cubicBezTo>
                    <a:pt x="59564" y="29354"/>
                    <a:pt x="59389" y="28850"/>
                    <a:pt x="58832" y="28481"/>
                  </a:cubicBezTo>
                  <a:cubicBezTo>
                    <a:pt x="58012" y="27777"/>
                    <a:pt x="57542" y="26703"/>
                    <a:pt x="56635" y="26703"/>
                  </a:cubicBezTo>
                  <a:cubicBezTo>
                    <a:pt x="56356" y="26703"/>
                    <a:pt x="56269" y="26905"/>
                    <a:pt x="56077" y="26905"/>
                  </a:cubicBezTo>
                  <a:cubicBezTo>
                    <a:pt x="56077" y="26536"/>
                    <a:pt x="56077" y="26200"/>
                    <a:pt x="56165" y="25831"/>
                  </a:cubicBezTo>
                  <a:cubicBezTo>
                    <a:pt x="56269" y="25831"/>
                    <a:pt x="56356" y="25999"/>
                    <a:pt x="56443" y="25999"/>
                  </a:cubicBezTo>
                  <a:cubicBezTo>
                    <a:pt x="56531" y="25999"/>
                    <a:pt x="56531" y="25831"/>
                    <a:pt x="56531" y="25831"/>
                  </a:cubicBezTo>
                  <a:cubicBezTo>
                    <a:pt x="56722" y="25831"/>
                    <a:pt x="56809" y="25999"/>
                    <a:pt x="57001" y="26200"/>
                  </a:cubicBezTo>
                  <a:cubicBezTo>
                    <a:pt x="56809" y="24959"/>
                    <a:pt x="56531" y="24053"/>
                    <a:pt x="55990" y="24053"/>
                  </a:cubicBezTo>
                  <a:cubicBezTo>
                    <a:pt x="55886" y="24053"/>
                    <a:pt x="55886" y="23885"/>
                    <a:pt x="55886" y="23885"/>
                  </a:cubicBezTo>
                  <a:cubicBezTo>
                    <a:pt x="55886" y="23349"/>
                    <a:pt x="56165" y="23013"/>
                    <a:pt x="56165" y="22476"/>
                  </a:cubicBezTo>
                  <a:cubicBezTo>
                    <a:pt x="56269" y="22476"/>
                    <a:pt x="56269" y="22275"/>
                    <a:pt x="56269" y="22275"/>
                  </a:cubicBezTo>
                  <a:close/>
                  <a:moveTo>
                    <a:pt x="68314" y="35929"/>
                  </a:moveTo>
                  <a:lnTo>
                    <a:pt x="68314" y="35929"/>
                  </a:lnTo>
                  <a:cubicBezTo>
                    <a:pt x="68210" y="35929"/>
                    <a:pt x="68210" y="35929"/>
                    <a:pt x="68210" y="35929"/>
                  </a:cubicBezTo>
                  <a:cubicBezTo>
                    <a:pt x="68210" y="36265"/>
                    <a:pt x="68314" y="36432"/>
                    <a:pt x="68314" y="36969"/>
                  </a:cubicBezTo>
                  <a:cubicBezTo>
                    <a:pt x="68314" y="37170"/>
                    <a:pt x="68489" y="36969"/>
                    <a:pt x="68489" y="37338"/>
                  </a:cubicBezTo>
                  <a:cubicBezTo>
                    <a:pt x="68489" y="37674"/>
                    <a:pt x="68314" y="37674"/>
                    <a:pt x="68314" y="38043"/>
                  </a:cubicBezTo>
                  <a:cubicBezTo>
                    <a:pt x="68314" y="38210"/>
                    <a:pt x="68314" y="38210"/>
                    <a:pt x="68314" y="38378"/>
                  </a:cubicBezTo>
                  <a:cubicBezTo>
                    <a:pt x="68489" y="38210"/>
                    <a:pt x="68489" y="37674"/>
                    <a:pt x="68768" y="37674"/>
                  </a:cubicBezTo>
                  <a:cubicBezTo>
                    <a:pt x="69134" y="37674"/>
                    <a:pt x="69221" y="38915"/>
                    <a:pt x="69587" y="38915"/>
                  </a:cubicBezTo>
                  <a:cubicBezTo>
                    <a:pt x="69779" y="38915"/>
                    <a:pt x="69779" y="38747"/>
                    <a:pt x="69953" y="38747"/>
                  </a:cubicBezTo>
                  <a:cubicBezTo>
                    <a:pt x="70232" y="38747"/>
                    <a:pt x="70337" y="39116"/>
                    <a:pt x="70598" y="39284"/>
                  </a:cubicBezTo>
                  <a:cubicBezTo>
                    <a:pt x="71069" y="39284"/>
                    <a:pt x="71348" y="39116"/>
                    <a:pt x="71714" y="39619"/>
                  </a:cubicBezTo>
                  <a:cubicBezTo>
                    <a:pt x="71714" y="39619"/>
                    <a:pt x="71714" y="39619"/>
                    <a:pt x="71714" y="39452"/>
                  </a:cubicBezTo>
                  <a:cubicBezTo>
                    <a:pt x="71714" y="39116"/>
                    <a:pt x="71522" y="39116"/>
                    <a:pt x="71435" y="38747"/>
                  </a:cubicBezTo>
                  <a:cubicBezTo>
                    <a:pt x="71156" y="38043"/>
                    <a:pt x="70877" y="37875"/>
                    <a:pt x="70424" y="37674"/>
                  </a:cubicBezTo>
                  <a:cubicBezTo>
                    <a:pt x="69500" y="37338"/>
                    <a:pt x="69047" y="36969"/>
                    <a:pt x="68314" y="35929"/>
                  </a:cubicBezTo>
                  <a:close/>
                  <a:moveTo>
                    <a:pt x="104433" y="0"/>
                  </a:moveTo>
                  <a:lnTo>
                    <a:pt x="104433" y="0"/>
                  </a:lnTo>
                  <a:cubicBezTo>
                    <a:pt x="102794" y="0"/>
                    <a:pt x="102794" y="0"/>
                    <a:pt x="102794" y="0"/>
                  </a:cubicBezTo>
                  <a:cubicBezTo>
                    <a:pt x="101226" y="6206"/>
                    <a:pt x="101400" y="3354"/>
                    <a:pt x="102794" y="3354"/>
                  </a:cubicBezTo>
                  <a:cubicBezTo>
                    <a:pt x="102969" y="3354"/>
                    <a:pt x="103056" y="3723"/>
                    <a:pt x="103248" y="3723"/>
                  </a:cubicBezTo>
                  <a:cubicBezTo>
                    <a:pt x="103527" y="3723"/>
                    <a:pt x="103614" y="3187"/>
                    <a:pt x="103788" y="2650"/>
                  </a:cubicBezTo>
                  <a:cubicBezTo>
                    <a:pt x="104171" y="1778"/>
                    <a:pt x="104346" y="1241"/>
                    <a:pt x="104433" y="0"/>
                  </a:cubicBezTo>
                  <a:close/>
                  <a:moveTo>
                    <a:pt x="91011" y="23181"/>
                  </a:moveTo>
                  <a:lnTo>
                    <a:pt x="91011" y="23181"/>
                  </a:lnTo>
                  <a:cubicBezTo>
                    <a:pt x="90557" y="23013"/>
                    <a:pt x="90366" y="23181"/>
                    <a:pt x="90000" y="23349"/>
                  </a:cubicBezTo>
                  <a:cubicBezTo>
                    <a:pt x="89912" y="23013"/>
                    <a:pt x="89825" y="22644"/>
                    <a:pt x="89738" y="22107"/>
                  </a:cubicBezTo>
                  <a:cubicBezTo>
                    <a:pt x="90000" y="21940"/>
                    <a:pt x="90104" y="22107"/>
                    <a:pt x="90366" y="21772"/>
                  </a:cubicBezTo>
                  <a:cubicBezTo>
                    <a:pt x="90470" y="21772"/>
                    <a:pt x="90366" y="21403"/>
                    <a:pt x="90470" y="21403"/>
                  </a:cubicBezTo>
                  <a:cubicBezTo>
                    <a:pt x="90749" y="20866"/>
                    <a:pt x="91011" y="21067"/>
                    <a:pt x="91394" y="20866"/>
                  </a:cubicBezTo>
                  <a:cubicBezTo>
                    <a:pt x="92022" y="20363"/>
                    <a:pt x="92388" y="20162"/>
                    <a:pt x="93137" y="19457"/>
                  </a:cubicBezTo>
                  <a:cubicBezTo>
                    <a:pt x="93590" y="19625"/>
                    <a:pt x="94235" y="19289"/>
                    <a:pt x="94235" y="20162"/>
                  </a:cubicBezTo>
                  <a:cubicBezTo>
                    <a:pt x="94235" y="20531"/>
                    <a:pt x="94148" y="20698"/>
                    <a:pt x="94148" y="21067"/>
                  </a:cubicBezTo>
                  <a:cubicBezTo>
                    <a:pt x="94148" y="21067"/>
                    <a:pt x="94148" y="21235"/>
                    <a:pt x="94148" y="21403"/>
                  </a:cubicBezTo>
                  <a:cubicBezTo>
                    <a:pt x="94235" y="21403"/>
                    <a:pt x="94235" y="21403"/>
                    <a:pt x="94235" y="21403"/>
                  </a:cubicBezTo>
                  <a:cubicBezTo>
                    <a:pt x="94793" y="20866"/>
                    <a:pt x="94427" y="20866"/>
                    <a:pt x="94427" y="22476"/>
                  </a:cubicBezTo>
                  <a:cubicBezTo>
                    <a:pt x="94427" y="22812"/>
                    <a:pt x="94427" y="23013"/>
                    <a:pt x="94427" y="23516"/>
                  </a:cubicBezTo>
                  <a:cubicBezTo>
                    <a:pt x="93782" y="22812"/>
                    <a:pt x="93782" y="22812"/>
                    <a:pt x="93782" y="22812"/>
                  </a:cubicBezTo>
                  <a:cubicBezTo>
                    <a:pt x="93590" y="23013"/>
                    <a:pt x="93590" y="23181"/>
                    <a:pt x="93503" y="23349"/>
                  </a:cubicBezTo>
                  <a:cubicBezTo>
                    <a:pt x="93416" y="23349"/>
                    <a:pt x="93224" y="23349"/>
                    <a:pt x="93224" y="23516"/>
                  </a:cubicBezTo>
                  <a:cubicBezTo>
                    <a:pt x="93224" y="24053"/>
                    <a:pt x="93782" y="24590"/>
                    <a:pt x="93590" y="24422"/>
                  </a:cubicBezTo>
                  <a:cubicBezTo>
                    <a:pt x="93312" y="24422"/>
                    <a:pt x="93224" y="24053"/>
                    <a:pt x="92945" y="23718"/>
                  </a:cubicBezTo>
                  <a:cubicBezTo>
                    <a:pt x="92771" y="23516"/>
                    <a:pt x="92667" y="23718"/>
                    <a:pt x="92492" y="23516"/>
                  </a:cubicBezTo>
                  <a:cubicBezTo>
                    <a:pt x="92300" y="23181"/>
                    <a:pt x="92300" y="22812"/>
                    <a:pt x="92022" y="22812"/>
                  </a:cubicBezTo>
                  <a:cubicBezTo>
                    <a:pt x="91760" y="22812"/>
                    <a:pt x="91568" y="23181"/>
                    <a:pt x="91481" y="23516"/>
                  </a:cubicBezTo>
                  <a:cubicBezTo>
                    <a:pt x="91289" y="23349"/>
                    <a:pt x="91202" y="23181"/>
                    <a:pt x="91011" y="23181"/>
                  </a:cubicBezTo>
                  <a:close/>
                  <a:moveTo>
                    <a:pt x="84299" y="11339"/>
                  </a:moveTo>
                  <a:lnTo>
                    <a:pt x="84299" y="11339"/>
                  </a:lnTo>
                  <a:cubicBezTo>
                    <a:pt x="84299" y="13284"/>
                    <a:pt x="84857" y="12748"/>
                    <a:pt x="84857" y="11137"/>
                  </a:cubicBezTo>
                  <a:cubicBezTo>
                    <a:pt x="84857" y="10802"/>
                    <a:pt x="84665" y="10970"/>
                    <a:pt x="84578" y="10802"/>
                  </a:cubicBezTo>
                  <a:cubicBezTo>
                    <a:pt x="84404" y="10433"/>
                    <a:pt x="84299" y="9896"/>
                    <a:pt x="84299" y="11339"/>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10" name="Shape 3410"/>
            <p:cNvSpPr/>
            <p:nvPr/>
          </p:nvSpPr>
          <p:spPr>
            <a:xfrm>
              <a:off x="7222570" y="10418763"/>
              <a:ext cx="1085779" cy="339724"/>
            </a:xfrm>
            <a:custGeom>
              <a:avLst/>
              <a:gdLst/>
              <a:ahLst/>
              <a:cxnLst/>
              <a:rect l="0" t="0" r="0" b="0"/>
              <a:pathLst>
                <a:path w="120000" h="120000" extrusionOk="0">
                  <a:moveTo>
                    <a:pt x="109463" y="16634"/>
                  </a:moveTo>
                  <a:lnTo>
                    <a:pt x="109463" y="16634"/>
                  </a:lnTo>
                  <a:cubicBezTo>
                    <a:pt x="109662" y="16634"/>
                    <a:pt x="109662" y="16634"/>
                    <a:pt x="110099" y="16634"/>
                  </a:cubicBezTo>
                  <a:cubicBezTo>
                    <a:pt x="110934" y="16634"/>
                    <a:pt x="111371" y="14730"/>
                    <a:pt x="112206" y="13333"/>
                  </a:cubicBezTo>
                  <a:cubicBezTo>
                    <a:pt x="113240" y="11301"/>
                    <a:pt x="114075" y="11301"/>
                    <a:pt x="115347" y="10666"/>
                  </a:cubicBezTo>
                  <a:cubicBezTo>
                    <a:pt x="116381" y="9396"/>
                    <a:pt x="117017" y="8000"/>
                    <a:pt x="118051" y="5968"/>
                  </a:cubicBezTo>
                  <a:cubicBezTo>
                    <a:pt x="118926" y="4698"/>
                    <a:pt x="119960" y="4698"/>
                    <a:pt x="119960" y="1269"/>
                  </a:cubicBezTo>
                  <a:cubicBezTo>
                    <a:pt x="119960" y="0"/>
                    <a:pt x="119960" y="0"/>
                    <a:pt x="119960" y="0"/>
                  </a:cubicBezTo>
                  <a:cubicBezTo>
                    <a:pt x="119761" y="0"/>
                    <a:pt x="119761" y="0"/>
                    <a:pt x="119522" y="0"/>
                  </a:cubicBezTo>
                  <a:cubicBezTo>
                    <a:pt x="118687" y="0"/>
                    <a:pt x="118290" y="1269"/>
                    <a:pt x="117455" y="2031"/>
                  </a:cubicBezTo>
                  <a:cubicBezTo>
                    <a:pt x="116182" y="3936"/>
                    <a:pt x="115546" y="5333"/>
                    <a:pt x="114274" y="6730"/>
                  </a:cubicBezTo>
                  <a:cubicBezTo>
                    <a:pt x="113041" y="8634"/>
                    <a:pt x="112405" y="11301"/>
                    <a:pt x="110934" y="13333"/>
                  </a:cubicBezTo>
                  <a:cubicBezTo>
                    <a:pt x="110298" y="13968"/>
                    <a:pt x="109900" y="14730"/>
                    <a:pt x="109463" y="16634"/>
                  </a:cubicBezTo>
                  <a:close/>
                  <a:moveTo>
                    <a:pt x="98369" y="13968"/>
                  </a:moveTo>
                  <a:lnTo>
                    <a:pt x="98369" y="13968"/>
                  </a:lnTo>
                  <a:cubicBezTo>
                    <a:pt x="97495" y="13968"/>
                    <a:pt x="97495" y="13968"/>
                    <a:pt x="97495" y="13968"/>
                  </a:cubicBezTo>
                  <a:cubicBezTo>
                    <a:pt x="96461" y="13968"/>
                    <a:pt x="96262" y="16634"/>
                    <a:pt x="95427" y="18031"/>
                  </a:cubicBezTo>
                  <a:cubicBezTo>
                    <a:pt x="94592" y="19428"/>
                    <a:pt x="93757" y="19428"/>
                    <a:pt x="93757" y="22730"/>
                  </a:cubicBezTo>
                  <a:cubicBezTo>
                    <a:pt x="93757" y="22730"/>
                    <a:pt x="93757" y="22730"/>
                    <a:pt x="93956" y="22730"/>
                  </a:cubicBezTo>
                  <a:cubicBezTo>
                    <a:pt x="94353" y="22730"/>
                    <a:pt x="94592" y="21333"/>
                    <a:pt x="94990" y="20698"/>
                  </a:cubicBezTo>
                  <a:cubicBezTo>
                    <a:pt x="95626" y="19428"/>
                    <a:pt x="96023" y="19428"/>
                    <a:pt x="96660" y="18031"/>
                  </a:cubicBezTo>
                  <a:cubicBezTo>
                    <a:pt x="98966" y="15365"/>
                    <a:pt x="100238" y="13968"/>
                    <a:pt x="102544" y="13968"/>
                  </a:cubicBezTo>
                  <a:cubicBezTo>
                    <a:pt x="102544" y="11301"/>
                    <a:pt x="102544" y="11301"/>
                    <a:pt x="102544" y="11301"/>
                  </a:cubicBezTo>
                  <a:cubicBezTo>
                    <a:pt x="101709" y="10031"/>
                    <a:pt x="101073" y="12063"/>
                    <a:pt x="100238" y="13333"/>
                  </a:cubicBezTo>
                  <a:cubicBezTo>
                    <a:pt x="99602" y="13968"/>
                    <a:pt x="99204" y="13968"/>
                    <a:pt x="98369" y="13968"/>
                  </a:cubicBezTo>
                  <a:close/>
                  <a:moveTo>
                    <a:pt x="2703" y="85079"/>
                  </a:moveTo>
                  <a:lnTo>
                    <a:pt x="2703" y="85079"/>
                  </a:lnTo>
                  <a:cubicBezTo>
                    <a:pt x="1471" y="86984"/>
                    <a:pt x="636" y="87746"/>
                    <a:pt x="0" y="91682"/>
                  </a:cubicBezTo>
                  <a:cubicBezTo>
                    <a:pt x="1471" y="92444"/>
                    <a:pt x="2067" y="97777"/>
                    <a:pt x="2067" y="103111"/>
                  </a:cubicBezTo>
                  <a:cubicBezTo>
                    <a:pt x="2067" y="106412"/>
                    <a:pt x="1471" y="107809"/>
                    <a:pt x="1471" y="111873"/>
                  </a:cubicBezTo>
                  <a:cubicBezTo>
                    <a:pt x="1471" y="114539"/>
                    <a:pt x="1669" y="116571"/>
                    <a:pt x="2067" y="119238"/>
                  </a:cubicBezTo>
                  <a:cubicBezTo>
                    <a:pt x="2942" y="117841"/>
                    <a:pt x="3339" y="115809"/>
                    <a:pt x="4373" y="115809"/>
                  </a:cubicBezTo>
                  <a:cubicBezTo>
                    <a:pt x="9860" y="119873"/>
                    <a:pt x="9860" y="119873"/>
                    <a:pt x="9860" y="119873"/>
                  </a:cubicBezTo>
                  <a:cubicBezTo>
                    <a:pt x="11530" y="119873"/>
                    <a:pt x="11729" y="111873"/>
                    <a:pt x="13638" y="111873"/>
                  </a:cubicBezTo>
                  <a:cubicBezTo>
                    <a:pt x="14035" y="111873"/>
                    <a:pt x="14234" y="112507"/>
                    <a:pt x="14671" y="112507"/>
                  </a:cubicBezTo>
                  <a:cubicBezTo>
                    <a:pt x="15944" y="112507"/>
                    <a:pt x="16580" y="111111"/>
                    <a:pt x="17813" y="111111"/>
                  </a:cubicBezTo>
                  <a:cubicBezTo>
                    <a:pt x="18250" y="111111"/>
                    <a:pt x="18449" y="111873"/>
                    <a:pt x="18846" y="111873"/>
                  </a:cubicBezTo>
                  <a:cubicBezTo>
                    <a:pt x="20119" y="111873"/>
                    <a:pt x="20119" y="111873"/>
                    <a:pt x="20119" y="111873"/>
                  </a:cubicBezTo>
                  <a:cubicBezTo>
                    <a:pt x="20755" y="111873"/>
                    <a:pt x="21153" y="111111"/>
                    <a:pt x="21789" y="110476"/>
                  </a:cubicBezTo>
                  <a:cubicBezTo>
                    <a:pt x="22226" y="110476"/>
                    <a:pt x="22862" y="109841"/>
                    <a:pt x="22862" y="108444"/>
                  </a:cubicBezTo>
                  <a:cubicBezTo>
                    <a:pt x="22862" y="101714"/>
                    <a:pt x="22862" y="101714"/>
                    <a:pt x="22862" y="101714"/>
                  </a:cubicBezTo>
                  <a:cubicBezTo>
                    <a:pt x="22862" y="99047"/>
                    <a:pt x="22226" y="96380"/>
                    <a:pt x="21391" y="96380"/>
                  </a:cubicBezTo>
                  <a:cubicBezTo>
                    <a:pt x="19920" y="96380"/>
                    <a:pt x="19085" y="99047"/>
                    <a:pt x="17614" y="99047"/>
                  </a:cubicBezTo>
                  <a:cubicBezTo>
                    <a:pt x="16580" y="99047"/>
                    <a:pt x="16580" y="99047"/>
                    <a:pt x="16580" y="99047"/>
                  </a:cubicBezTo>
                  <a:cubicBezTo>
                    <a:pt x="14671" y="97777"/>
                    <a:pt x="14671" y="97777"/>
                    <a:pt x="14671" y="97777"/>
                  </a:cubicBezTo>
                  <a:cubicBezTo>
                    <a:pt x="14234" y="97777"/>
                    <a:pt x="13836" y="98412"/>
                    <a:pt x="13399" y="98412"/>
                  </a:cubicBezTo>
                  <a:cubicBezTo>
                    <a:pt x="12365" y="98412"/>
                    <a:pt x="11729" y="96380"/>
                    <a:pt x="10695" y="96380"/>
                  </a:cubicBezTo>
                  <a:lnTo>
                    <a:pt x="10457" y="97015"/>
                  </a:lnTo>
                  <a:cubicBezTo>
                    <a:pt x="10457" y="99047"/>
                    <a:pt x="11332" y="100444"/>
                    <a:pt x="11332" y="102476"/>
                  </a:cubicBezTo>
                  <a:cubicBezTo>
                    <a:pt x="11332" y="103746"/>
                    <a:pt x="10894" y="103746"/>
                    <a:pt x="10457" y="103746"/>
                  </a:cubicBezTo>
                  <a:cubicBezTo>
                    <a:pt x="10258" y="103746"/>
                    <a:pt x="10059" y="103746"/>
                    <a:pt x="9860" y="103746"/>
                  </a:cubicBezTo>
                  <a:cubicBezTo>
                    <a:pt x="8787" y="103746"/>
                    <a:pt x="8787" y="109841"/>
                    <a:pt x="7753" y="109841"/>
                  </a:cubicBezTo>
                  <a:cubicBezTo>
                    <a:pt x="6481" y="109841"/>
                    <a:pt x="6481" y="109841"/>
                    <a:pt x="6481" y="109841"/>
                  </a:cubicBezTo>
                  <a:cubicBezTo>
                    <a:pt x="6083" y="109841"/>
                    <a:pt x="5646" y="109841"/>
                    <a:pt x="5248" y="109841"/>
                  </a:cubicBezTo>
                  <a:cubicBezTo>
                    <a:pt x="4174" y="109841"/>
                    <a:pt x="3141" y="108444"/>
                    <a:pt x="3141" y="105142"/>
                  </a:cubicBezTo>
                  <a:cubicBezTo>
                    <a:pt x="3141" y="103746"/>
                    <a:pt x="3777" y="103111"/>
                    <a:pt x="3777" y="101079"/>
                  </a:cubicBezTo>
                  <a:cubicBezTo>
                    <a:pt x="3777" y="96380"/>
                    <a:pt x="2067" y="95111"/>
                    <a:pt x="2067" y="91047"/>
                  </a:cubicBezTo>
                  <a:cubicBezTo>
                    <a:pt x="2067" y="89015"/>
                    <a:pt x="3141" y="89777"/>
                    <a:pt x="3141" y="87746"/>
                  </a:cubicBezTo>
                  <a:cubicBezTo>
                    <a:pt x="3141" y="86984"/>
                    <a:pt x="2942" y="85714"/>
                    <a:pt x="2703" y="85079"/>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11" name="Shape 3411"/>
            <p:cNvSpPr/>
            <p:nvPr/>
          </p:nvSpPr>
          <p:spPr>
            <a:xfrm>
              <a:off x="5081173" y="8089900"/>
              <a:ext cx="6943272" cy="2389186"/>
            </a:xfrm>
            <a:custGeom>
              <a:avLst/>
              <a:gdLst/>
              <a:ahLst/>
              <a:cxnLst/>
              <a:rect l="0" t="0" r="0" b="0"/>
              <a:pathLst>
                <a:path w="120000" h="120000" extrusionOk="0">
                  <a:moveTo>
                    <a:pt x="40754" y="4865"/>
                  </a:moveTo>
                  <a:lnTo>
                    <a:pt x="40754" y="4865"/>
                  </a:lnTo>
                  <a:cubicBezTo>
                    <a:pt x="41115" y="4593"/>
                    <a:pt x="41277" y="4195"/>
                    <a:pt x="41607" y="3635"/>
                  </a:cubicBezTo>
                  <a:cubicBezTo>
                    <a:pt x="41737" y="3436"/>
                    <a:pt x="41806" y="3255"/>
                    <a:pt x="41967" y="3146"/>
                  </a:cubicBezTo>
                  <a:cubicBezTo>
                    <a:pt x="42135" y="2966"/>
                    <a:pt x="42266" y="2966"/>
                    <a:pt x="42397" y="2676"/>
                  </a:cubicBezTo>
                  <a:cubicBezTo>
                    <a:pt x="42328" y="2477"/>
                    <a:pt x="42229" y="2586"/>
                    <a:pt x="42135" y="2676"/>
                  </a:cubicBezTo>
                  <a:cubicBezTo>
                    <a:pt x="41905" y="2966"/>
                    <a:pt x="41775" y="3146"/>
                    <a:pt x="41576" y="3345"/>
                  </a:cubicBezTo>
                  <a:cubicBezTo>
                    <a:pt x="41314" y="3635"/>
                    <a:pt x="41215" y="4015"/>
                    <a:pt x="40985" y="4394"/>
                  </a:cubicBezTo>
                  <a:cubicBezTo>
                    <a:pt x="40885" y="4593"/>
                    <a:pt x="40823" y="4593"/>
                    <a:pt x="40754" y="4865"/>
                  </a:cubicBezTo>
                  <a:close/>
                  <a:moveTo>
                    <a:pt x="43902" y="1157"/>
                  </a:moveTo>
                  <a:lnTo>
                    <a:pt x="43902" y="1157"/>
                  </a:lnTo>
                  <a:cubicBezTo>
                    <a:pt x="43971" y="958"/>
                    <a:pt x="43971" y="958"/>
                    <a:pt x="43971" y="958"/>
                  </a:cubicBezTo>
                  <a:cubicBezTo>
                    <a:pt x="43971" y="868"/>
                    <a:pt x="43940" y="777"/>
                    <a:pt x="43940" y="578"/>
                  </a:cubicBezTo>
                  <a:cubicBezTo>
                    <a:pt x="43840" y="777"/>
                    <a:pt x="43840" y="958"/>
                    <a:pt x="43809" y="1157"/>
                  </a:cubicBezTo>
                  <a:cubicBezTo>
                    <a:pt x="43840" y="1338"/>
                    <a:pt x="43840" y="1338"/>
                    <a:pt x="43840" y="1338"/>
                  </a:cubicBezTo>
                  <a:cubicBezTo>
                    <a:pt x="43840" y="1428"/>
                    <a:pt x="43840" y="1428"/>
                    <a:pt x="43840" y="1428"/>
                  </a:cubicBezTo>
                  <a:cubicBezTo>
                    <a:pt x="43871" y="1338"/>
                    <a:pt x="43871" y="1247"/>
                    <a:pt x="43902" y="1157"/>
                  </a:cubicBezTo>
                  <a:close/>
                  <a:moveTo>
                    <a:pt x="44991" y="379"/>
                  </a:moveTo>
                  <a:lnTo>
                    <a:pt x="44991" y="379"/>
                  </a:lnTo>
                  <a:cubicBezTo>
                    <a:pt x="44954" y="289"/>
                    <a:pt x="44954" y="108"/>
                    <a:pt x="44923" y="0"/>
                  </a:cubicBezTo>
                  <a:cubicBezTo>
                    <a:pt x="44823" y="198"/>
                    <a:pt x="44723" y="289"/>
                    <a:pt x="44624" y="379"/>
                  </a:cubicBezTo>
                  <a:cubicBezTo>
                    <a:pt x="44692" y="488"/>
                    <a:pt x="44723" y="488"/>
                    <a:pt x="44823" y="488"/>
                  </a:cubicBezTo>
                  <a:cubicBezTo>
                    <a:pt x="44854" y="488"/>
                    <a:pt x="44854" y="488"/>
                    <a:pt x="44891" y="488"/>
                  </a:cubicBezTo>
                  <a:lnTo>
                    <a:pt x="44923" y="578"/>
                  </a:lnTo>
                  <a:cubicBezTo>
                    <a:pt x="44923" y="777"/>
                    <a:pt x="44923" y="868"/>
                    <a:pt x="44923" y="1048"/>
                  </a:cubicBezTo>
                  <a:cubicBezTo>
                    <a:pt x="44854" y="958"/>
                    <a:pt x="44854" y="958"/>
                    <a:pt x="44792" y="868"/>
                  </a:cubicBezTo>
                  <a:cubicBezTo>
                    <a:pt x="44823" y="1048"/>
                    <a:pt x="44854" y="1247"/>
                    <a:pt x="44923" y="1247"/>
                  </a:cubicBezTo>
                  <a:cubicBezTo>
                    <a:pt x="44954" y="1247"/>
                    <a:pt x="44991" y="1157"/>
                    <a:pt x="45022" y="1157"/>
                  </a:cubicBezTo>
                  <a:cubicBezTo>
                    <a:pt x="45084" y="1157"/>
                    <a:pt x="45084" y="1428"/>
                    <a:pt x="45184" y="1428"/>
                  </a:cubicBezTo>
                  <a:cubicBezTo>
                    <a:pt x="45215" y="1428"/>
                    <a:pt x="45252" y="1338"/>
                    <a:pt x="45314" y="1338"/>
                  </a:cubicBezTo>
                  <a:cubicBezTo>
                    <a:pt x="45314" y="868"/>
                    <a:pt x="45314" y="868"/>
                    <a:pt x="45314" y="868"/>
                  </a:cubicBezTo>
                  <a:lnTo>
                    <a:pt x="45314" y="868"/>
                  </a:lnTo>
                  <a:cubicBezTo>
                    <a:pt x="45252" y="958"/>
                    <a:pt x="45215" y="1048"/>
                    <a:pt x="45153" y="1048"/>
                  </a:cubicBezTo>
                  <a:cubicBezTo>
                    <a:pt x="45053" y="1048"/>
                    <a:pt x="45022" y="669"/>
                    <a:pt x="44991" y="379"/>
                  </a:cubicBezTo>
                  <a:close/>
                  <a:moveTo>
                    <a:pt x="44101" y="3056"/>
                  </a:moveTo>
                  <a:lnTo>
                    <a:pt x="44101" y="3056"/>
                  </a:lnTo>
                  <a:cubicBezTo>
                    <a:pt x="44033" y="3056"/>
                    <a:pt x="44002" y="3056"/>
                    <a:pt x="43971" y="3056"/>
                  </a:cubicBezTo>
                  <a:cubicBezTo>
                    <a:pt x="43940" y="3146"/>
                    <a:pt x="43940" y="3146"/>
                    <a:pt x="43940" y="3146"/>
                  </a:cubicBezTo>
                  <a:cubicBezTo>
                    <a:pt x="44002" y="3255"/>
                    <a:pt x="44002" y="3436"/>
                    <a:pt x="44033" y="3635"/>
                  </a:cubicBezTo>
                  <a:cubicBezTo>
                    <a:pt x="44101" y="3544"/>
                    <a:pt x="44101" y="3255"/>
                    <a:pt x="44101" y="3056"/>
                  </a:cubicBezTo>
                  <a:close/>
                  <a:moveTo>
                    <a:pt x="45383" y="3436"/>
                  </a:moveTo>
                  <a:lnTo>
                    <a:pt x="45383" y="3436"/>
                  </a:lnTo>
                  <a:cubicBezTo>
                    <a:pt x="45346" y="3436"/>
                    <a:pt x="45346" y="3436"/>
                    <a:pt x="45283" y="3436"/>
                  </a:cubicBezTo>
                  <a:cubicBezTo>
                    <a:pt x="45283" y="3635"/>
                    <a:pt x="45314" y="3725"/>
                    <a:pt x="45283" y="3924"/>
                  </a:cubicBezTo>
                  <a:cubicBezTo>
                    <a:pt x="45346" y="3816"/>
                    <a:pt x="45383" y="3725"/>
                    <a:pt x="45414" y="3725"/>
                  </a:cubicBezTo>
                  <a:cubicBezTo>
                    <a:pt x="45414" y="3635"/>
                    <a:pt x="45414" y="3635"/>
                    <a:pt x="45414" y="3635"/>
                  </a:cubicBezTo>
                  <a:cubicBezTo>
                    <a:pt x="45414" y="3544"/>
                    <a:pt x="45414" y="3544"/>
                    <a:pt x="45383" y="3436"/>
                  </a:cubicBezTo>
                  <a:close/>
                  <a:moveTo>
                    <a:pt x="45346" y="4105"/>
                  </a:moveTo>
                  <a:lnTo>
                    <a:pt x="45346" y="4105"/>
                  </a:lnTo>
                  <a:cubicBezTo>
                    <a:pt x="45445" y="4394"/>
                    <a:pt x="45514" y="4684"/>
                    <a:pt x="45644" y="4684"/>
                  </a:cubicBezTo>
                  <a:cubicBezTo>
                    <a:pt x="45775" y="4684"/>
                    <a:pt x="45775" y="4684"/>
                    <a:pt x="45775" y="4684"/>
                  </a:cubicBezTo>
                  <a:cubicBezTo>
                    <a:pt x="45744" y="4485"/>
                    <a:pt x="45775" y="4394"/>
                    <a:pt x="45744" y="4195"/>
                  </a:cubicBezTo>
                  <a:cubicBezTo>
                    <a:pt x="45675" y="4015"/>
                    <a:pt x="45545" y="4105"/>
                    <a:pt x="45545" y="3816"/>
                  </a:cubicBezTo>
                  <a:cubicBezTo>
                    <a:pt x="45545" y="3436"/>
                    <a:pt x="45644" y="3345"/>
                    <a:pt x="45706" y="3056"/>
                  </a:cubicBezTo>
                  <a:cubicBezTo>
                    <a:pt x="45706" y="3146"/>
                    <a:pt x="45744" y="3146"/>
                    <a:pt x="45744" y="3146"/>
                  </a:cubicBezTo>
                  <a:cubicBezTo>
                    <a:pt x="45744" y="3345"/>
                    <a:pt x="45744" y="3345"/>
                    <a:pt x="45744" y="3345"/>
                  </a:cubicBezTo>
                  <a:cubicBezTo>
                    <a:pt x="45706" y="3544"/>
                    <a:pt x="45675" y="3635"/>
                    <a:pt x="45613" y="3725"/>
                  </a:cubicBezTo>
                  <a:cubicBezTo>
                    <a:pt x="45675" y="3924"/>
                    <a:pt x="45706" y="4105"/>
                    <a:pt x="45806" y="4195"/>
                  </a:cubicBezTo>
                  <a:cubicBezTo>
                    <a:pt x="45775" y="3924"/>
                    <a:pt x="45775" y="3924"/>
                    <a:pt x="45775" y="3924"/>
                  </a:cubicBezTo>
                  <a:cubicBezTo>
                    <a:pt x="45806" y="3816"/>
                    <a:pt x="45806" y="3816"/>
                    <a:pt x="45806" y="3816"/>
                  </a:cubicBezTo>
                  <a:cubicBezTo>
                    <a:pt x="45843" y="3924"/>
                    <a:pt x="45843" y="4105"/>
                    <a:pt x="45874" y="4195"/>
                  </a:cubicBezTo>
                  <a:cubicBezTo>
                    <a:pt x="45937" y="4394"/>
                    <a:pt x="46073" y="4394"/>
                    <a:pt x="46073" y="4593"/>
                  </a:cubicBezTo>
                  <a:cubicBezTo>
                    <a:pt x="46073" y="4774"/>
                    <a:pt x="46005" y="4973"/>
                    <a:pt x="45905" y="4973"/>
                  </a:cubicBezTo>
                  <a:cubicBezTo>
                    <a:pt x="45874" y="4973"/>
                    <a:pt x="45874" y="4973"/>
                    <a:pt x="45843" y="4865"/>
                  </a:cubicBezTo>
                  <a:cubicBezTo>
                    <a:pt x="45843" y="4973"/>
                    <a:pt x="45843" y="5064"/>
                    <a:pt x="45843" y="5064"/>
                  </a:cubicBezTo>
                  <a:cubicBezTo>
                    <a:pt x="45843" y="5154"/>
                    <a:pt x="45843" y="5154"/>
                    <a:pt x="45843" y="5154"/>
                  </a:cubicBezTo>
                  <a:cubicBezTo>
                    <a:pt x="45775" y="5154"/>
                    <a:pt x="45744" y="5154"/>
                    <a:pt x="45675" y="5154"/>
                  </a:cubicBezTo>
                  <a:cubicBezTo>
                    <a:pt x="45644" y="5154"/>
                    <a:pt x="45613" y="5244"/>
                    <a:pt x="45576" y="5154"/>
                  </a:cubicBezTo>
                  <a:cubicBezTo>
                    <a:pt x="45514" y="5064"/>
                    <a:pt x="45545" y="4774"/>
                    <a:pt x="45482" y="4774"/>
                  </a:cubicBezTo>
                  <a:cubicBezTo>
                    <a:pt x="45346" y="4774"/>
                    <a:pt x="45283" y="4973"/>
                    <a:pt x="45184" y="4973"/>
                  </a:cubicBezTo>
                  <a:cubicBezTo>
                    <a:pt x="45184" y="5064"/>
                    <a:pt x="45184" y="5154"/>
                    <a:pt x="45184" y="5244"/>
                  </a:cubicBezTo>
                  <a:cubicBezTo>
                    <a:pt x="45122" y="5244"/>
                    <a:pt x="45084" y="5154"/>
                    <a:pt x="45022" y="5154"/>
                  </a:cubicBezTo>
                  <a:cubicBezTo>
                    <a:pt x="44823" y="5154"/>
                    <a:pt x="44723" y="5443"/>
                    <a:pt x="44562" y="5624"/>
                  </a:cubicBezTo>
                  <a:cubicBezTo>
                    <a:pt x="44400" y="5823"/>
                    <a:pt x="44300" y="5914"/>
                    <a:pt x="44201" y="6402"/>
                  </a:cubicBezTo>
                  <a:cubicBezTo>
                    <a:pt x="44170" y="6203"/>
                    <a:pt x="44132" y="6203"/>
                    <a:pt x="44132" y="6022"/>
                  </a:cubicBezTo>
                  <a:cubicBezTo>
                    <a:pt x="44132" y="5733"/>
                    <a:pt x="44263" y="5823"/>
                    <a:pt x="44332" y="5733"/>
                  </a:cubicBezTo>
                  <a:cubicBezTo>
                    <a:pt x="44431" y="5624"/>
                    <a:pt x="44462" y="5353"/>
                    <a:pt x="44593" y="5353"/>
                  </a:cubicBezTo>
                  <a:lnTo>
                    <a:pt x="44624" y="5353"/>
                  </a:lnTo>
                  <a:cubicBezTo>
                    <a:pt x="44692" y="5353"/>
                    <a:pt x="44692" y="5244"/>
                    <a:pt x="44723" y="5154"/>
                  </a:cubicBezTo>
                  <a:cubicBezTo>
                    <a:pt x="44792" y="4973"/>
                    <a:pt x="44823" y="4865"/>
                    <a:pt x="44923" y="4684"/>
                  </a:cubicBezTo>
                  <a:cubicBezTo>
                    <a:pt x="45084" y="4485"/>
                    <a:pt x="45184" y="4394"/>
                    <a:pt x="45346" y="4105"/>
                  </a:cubicBezTo>
                  <a:close/>
                  <a:moveTo>
                    <a:pt x="45706" y="1718"/>
                  </a:moveTo>
                  <a:lnTo>
                    <a:pt x="45706" y="1718"/>
                  </a:lnTo>
                  <a:cubicBezTo>
                    <a:pt x="45706" y="1917"/>
                    <a:pt x="45644" y="2007"/>
                    <a:pt x="45644" y="2097"/>
                  </a:cubicBezTo>
                  <a:cubicBezTo>
                    <a:pt x="45644" y="2296"/>
                    <a:pt x="45706" y="2296"/>
                    <a:pt x="45775" y="2387"/>
                  </a:cubicBezTo>
                  <a:cubicBezTo>
                    <a:pt x="45843" y="2477"/>
                    <a:pt x="45905" y="2586"/>
                    <a:pt x="45974" y="2676"/>
                  </a:cubicBezTo>
                  <a:cubicBezTo>
                    <a:pt x="46036" y="2676"/>
                    <a:pt x="46036" y="2676"/>
                    <a:pt x="46036" y="2676"/>
                  </a:cubicBezTo>
                  <a:cubicBezTo>
                    <a:pt x="46036" y="2387"/>
                    <a:pt x="46036" y="2387"/>
                    <a:pt x="46036" y="2387"/>
                  </a:cubicBezTo>
                  <a:cubicBezTo>
                    <a:pt x="46005" y="2387"/>
                    <a:pt x="46005" y="2387"/>
                    <a:pt x="45974" y="2387"/>
                  </a:cubicBezTo>
                  <a:cubicBezTo>
                    <a:pt x="45937" y="2387"/>
                    <a:pt x="45937" y="2206"/>
                    <a:pt x="45905" y="2097"/>
                  </a:cubicBezTo>
                  <a:cubicBezTo>
                    <a:pt x="45874" y="1917"/>
                    <a:pt x="45806" y="1718"/>
                    <a:pt x="45706" y="1718"/>
                  </a:cubicBezTo>
                  <a:close/>
                  <a:moveTo>
                    <a:pt x="46627" y="2586"/>
                  </a:moveTo>
                  <a:lnTo>
                    <a:pt x="46627" y="2586"/>
                  </a:lnTo>
                  <a:cubicBezTo>
                    <a:pt x="46596" y="2477"/>
                    <a:pt x="46596" y="2477"/>
                    <a:pt x="46565" y="2477"/>
                  </a:cubicBezTo>
                  <a:cubicBezTo>
                    <a:pt x="46565" y="2477"/>
                    <a:pt x="46528" y="2477"/>
                    <a:pt x="46528" y="2586"/>
                  </a:cubicBezTo>
                  <a:cubicBezTo>
                    <a:pt x="46528" y="2676"/>
                    <a:pt x="46565" y="2875"/>
                    <a:pt x="46627" y="2875"/>
                  </a:cubicBezTo>
                  <a:cubicBezTo>
                    <a:pt x="46658" y="2875"/>
                    <a:pt x="46658" y="2875"/>
                    <a:pt x="46696" y="2767"/>
                  </a:cubicBezTo>
                  <a:cubicBezTo>
                    <a:pt x="46696" y="2676"/>
                    <a:pt x="46658" y="2586"/>
                    <a:pt x="46627" y="2586"/>
                  </a:cubicBezTo>
                  <a:close/>
                  <a:moveTo>
                    <a:pt x="47417" y="2387"/>
                  </a:moveTo>
                  <a:lnTo>
                    <a:pt x="47417" y="2387"/>
                  </a:lnTo>
                  <a:cubicBezTo>
                    <a:pt x="47218" y="2586"/>
                    <a:pt x="47187" y="3056"/>
                    <a:pt x="47019" y="3544"/>
                  </a:cubicBezTo>
                  <a:cubicBezTo>
                    <a:pt x="47087" y="3544"/>
                    <a:pt x="47156" y="3544"/>
                    <a:pt x="47218" y="3544"/>
                  </a:cubicBezTo>
                  <a:cubicBezTo>
                    <a:pt x="47218" y="3255"/>
                    <a:pt x="47187" y="2767"/>
                    <a:pt x="47287" y="2767"/>
                  </a:cubicBezTo>
                  <a:cubicBezTo>
                    <a:pt x="47349" y="2767"/>
                    <a:pt x="47386" y="2966"/>
                    <a:pt x="47448" y="2966"/>
                  </a:cubicBezTo>
                  <a:cubicBezTo>
                    <a:pt x="47479" y="2966"/>
                    <a:pt x="47479" y="2966"/>
                    <a:pt x="47479" y="2966"/>
                  </a:cubicBezTo>
                  <a:cubicBezTo>
                    <a:pt x="47448" y="2676"/>
                    <a:pt x="47448" y="2676"/>
                    <a:pt x="47448" y="2676"/>
                  </a:cubicBezTo>
                  <a:cubicBezTo>
                    <a:pt x="47417" y="2387"/>
                    <a:pt x="47417" y="2387"/>
                    <a:pt x="47417" y="2387"/>
                  </a:cubicBezTo>
                  <a:close/>
                  <a:moveTo>
                    <a:pt x="48201" y="1917"/>
                  </a:moveTo>
                  <a:lnTo>
                    <a:pt x="48201" y="1917"/>
                  </a:lnTo>
                  <a:cubicBezTo>
                    <a:pt x="48201" y="2007"/>
                    <a:pt x="48201" y="2007"/>
                    <a:pt x="48201" y="2007"/>
                  </a:cubicBezTo>
                  <a:cubicBezTo>
                    <a:pt x="48201" y="2296"/>
                    <a:pt x="48238" y="2477"/>
                    <a:pt x="48238" y="2875"/>
                  </a:cubicBezTo>
                  <a:cubicBezTo>
                    <a:pt x="48369" y="2875"/>
                    <a:pt x="48369" y="3255"/>
                    <a:pt x="48469" y="3544"/>
                  </a:cubicBezTo>
                  <a:cubicBezTo>
                    <a:pt x="48500" y="3436"/>
                    <a:pt x="48500" y="3345"/>
                    <a:pt x="48531" y="3345"/>
                  </a:cubicBezTo>
                  <a:cubicBezTo>
                    <a:pt x="48599" y="3345"/>
                    <a:pt x="48599" y="3544"/>
                    <a:pt x="48599" y="3635"/>
                  </a:cubicBezTo>
                  <a:lnTo>
                    <a:pt x="48630" y="3725"/>
                  </a:lnTo>
                  <a:cubicBezTo>
                    <a:pt x="48661" y="3436"/>
                    <a:pt x="48699" y="3255"/>
                    <a:pt x="48792" y="3255"/>
                  </a:cubicBezTo>
                  <a:cubicBezTo>
                    <a:pt x="48861" y="3255"/>
                    <a:pt x="48923" y="3345"/>
                    <a:pt x="48923" y="3544"/>
                  </a:cubicBezTo>
                  <a:cubicBezTo>
                    <a:pt x="48991" y="3436"/>
                    <a:pt x="48991" y="3255"/>
                    <a:pt x="49060" y="3255"/>
                  </a:cubicBezTo>
                  <a:cubicBezTo>
                    <a:pt x="49190" y="3255"/>
                    <a:pt x="49252" y="3816"/>
                    <a:pt x="49383" y="3816"/>
                  </a:cubicBezTo>
                  <a:cubicBezTo>
                    <a:pt x="49452" y="3816"/>
                    <a:pt x="49483" y="3635"/>
                    <a:pt x="49514" y="3635"/>
                  </a:cubicBezTo>
                  <a:cubicBezTo>
                    <a:pt x="49613" y="3544"/>
                    <a:pt x="49682" y="3635"/>
                    <a:pt x="49744" y="3436"/>
                  </a:cubicBezTo>
                  <a:cubicBezTo>
                    <a:pt x="49713" y="3255"/>
                    <a:pt x="49682" y="3146"/>
                    <a:pt x="49682" y="2966"/>
                  </a:cubicBezTo>
                  <a:cubicBezTo>
                    <a:pt x="49682" y="2966"/>
                    <a:pt x="49682" y="2966"/>
                    <a:pt x="49644" y="2966"/>
                  </a:cubicBezTo>
                  <a:cubicBezTo>
                    <a:pt x="49613" y="3146"/>
                    <a:pt x="49582" y="3436"/>
                    <a:pt x="49483" y="3436"/>
                  </a:cubicBezTo>
                  <a:cubicBezTo>
                    <a:pt x="49414" y="3436"/>
                    <a:pt x="49414" y="3436"/>
                    <a:pt x="49352" y="3436"/>
                  </a:cubicBezTo>
                  <a:cubicBezTo>
                    <a:pt x="49091" y="3436"/>
                    <a:pt x="48960" y="2676"/>
                    <a:pt x="48699" y="2676"/>
                  </a:cubicBezTo>
                  <a:cubicBezTo>
                    <a:pt x="48599" y="2676"/>
                    <a:pt x="48599" y="2875"/>
                    <a:pt x="48531" y="3056"/>
                  </a:cubicBezTo>
                  <a:cubicBezTo>
                    <a:pt x="48400" y="2676"/>
                    <a:pt x="48400" y="2097"/>
                    <a:pt x="48201" y="1917"/>
                  </a:cubicBezTo>
                  <a:close/>
                  <a:moveTo>
                    <a:pt x="46888" y="6022"/>
                  </a:moveTo>
                  <a:lnTo>
                    <a:pt x="46888" y="6022"/>
                  </a:lnTo>
                  <a:cubicBezTo>
                    <a:pt x="46857" y="6022"/>
                    <a:pt x="46857" y="6022"/>
                    <a:pt x="46857" y="6022"/>
                  </a:cubicBezTo>
                  <a:cubicBezTo>
                    <a:pt x="46926" y="6022"/>
                    <a:pt x="46988" y="5823"/>
                    <a:pt x="47056" y="5914"/>
                  </a:cubicBezTo>
                  <a:cubicBezTo>
                    <a:pt x="47056" y="5733"/>
                    <a:pt x="47119" y="5624"/>
                    <a:pt x="47156" y="5534"/>
                  </a:cubicBezTo>
                  <a:cubicBezTo>
                    <a:pt x="47156" y="5353"/>
                    <a:pt x="47156" y="5353"/>
                    <a:pt x="47156" y="5353"/>
                  </a:cubicBezTo>
                  <a:cubicBezTo>
                    <a:pt x="47119" y="5353"/>
                    <a:pt x="47119" y="5353"/>
                    <a:pt x="47087" y="5353"/>
                  </a:cubicBezTo>
                  <a:cubicBezTo>
                    <a:pt x="47056" y="5353"/>
                    <a:pt x="47056" y="5443"/>
                    <a:pt x="47019" y="5534"/>
                  </a:cubicBezTo>
                  <a:cubicBezTo>
                    <a:pt x="46988" y="5733"/>
                    <a:pt x="46926" y="5823"/>
                    <a:pt x="46888" y="6022"/>
                  </a:cubicBezTo>
                  <a:close/>
                  <a:moveTo>
                    <a:pt x="50335" y="4304"/>
                  </a:moveTo>
                  <a:lnTo>
                    <a:pt x="50335" y="4304"/>
                  </a:lnTo>
                  <a:cubicBezTo>
                    <a:pt x="50204" y="4394"/>
                    <a:pt x="50142" y="4394"/>
                    <a:pt x="50043" y="4394"/>
                  </a:cubicBezTo>
                  <a:cubicBezTo>
                    <a:pt x="50043" y="4485"/>
                    <a:pt x="50043" y="4485"/>
                    <a:pt x="50043" y="4485"/>
                  </a:cubicBezTo>
                  <a:cubicBezTo>
                    <a:pt x="50142" y="5064"/>
                    <a:pt x="50142" y="5064"/>
                    <a:pt x="50142" y="5064"/>
                  </a:cubicBezTo>
                  <a:cubicBezTo>
                    <a:pt x="50204" y="4684"/>
                    <a:pt x="50335" y="4485"/>
                    <a:pt x="50466" y="4485"/>
                  </a:cubicBezTo>
                  <a:cubicBezTo>
                    <a:pt x="50534" y="4485"/>
                    <a:pt x="50565" y="4485"/>
                    <a:pt x="50634" y="4485"/>
                  </a:cubicBezTo>
                  <a:cubicBezTo>
                    <a:pt x="50696" y="4485"/>
                    <a:pt x="50727" y="4485"/>
                    <a:pt x="50795" y="4485"/>
                  </a:cubicBezTo>
                  <a:cubicBezTo>
                    <a:pt x="50764" y="4394"/>
                    <a:pt x="50727" y="4304"/>
                    <a:pt x="50696" y="4304"/>
                  </a:cubicBezTo>
                  <a:cubicBezTo>
                    <a:pt x="50634" y="4304"/>
                    <a:pt x="50596" y="4394"/>
                    <a:pt x="50565" y="4394"/>
                  </a:cubicBezTo>
                  <a:cubicBezTo>
                    <a:pt x="50466" y="4394"/>
                    <a:pt x="50403" y="4304"/>
                    <a:pt x="50335" y="4304"/>
                  </a:cubicBezTo>
                  <a:close/>
                  <a:moveTo>
                    <a:pt x="50665" y="5154"/>
                  </a:moveTo>
                  <a:lnTo>
                    <a:pt x="50665" y="5154"/>
                  </a:lnTo>
                  <a:cubicBezTo>
                    <a:pt x="50696" y="4865"/>
                    <a:pt x="50826" y="4684"/>
                    <a:pt x="50864" y="4865"/>
                  </a:cubicBezTo>
                  <a:cubicBezTo>
                    <a:pt x="50864" y="4973"/>
                    <a:pt x="50826" y="4973"/>
                    <a:pt x="50826" y="5064"/>
                  </a:cubicBezTo>
                  <a:cubicBezTo>
                    <a:pt x="50826" y="5154"/>
                    <a:pt x="50826" y="5154"/>
                    <a:pt x="50826" y="5244"/>
                  </a:cubicBezTo>
                  <a:cubicBezTo>
                    <a:pt x="50826" y="5443"/>
                    <a:pt x="50795" y="5443"/>
                    <a:pt x="50764" y="5534"/>
                  </a:cubicBezTo>
                  <a:cubicBezTo>
                    <a:pt x="50764" y="5353"/>
                    <a:pt x="50727" y="5244"/>
                    <a:pt x="50665" y="5154"/>
                  </a:cubicBezTo>
                  <a:close/>
                  <a:moveTo>
                    <a:pt x="51318" y="5353"/>
                  </a:moveTo>
                  <a:lnTo>
                    <a:pt x="51318" y="5353"/>
                  </a:lnTo>
                  <a:cubicBezTo>
                    <a:pt x="51455" y="5353"/>
                    <a:pt x="51517" y="5534"/>
                    <a:pt x="51648" y="5534"/>
                  </a:cubicBezTo>
                  <a:cubicBezTo>
                    <a:pt x="51778" y="5534"/>
                    <a:pt x="51847" y="5064"/>
                    <a:pt x="51909" y="4684"/>
                  </a:cubicBezTo>
                  <a:cubicBezTo>
                    <a:pt x="51878" y="4684"/>
                    <a:pt x="51878" y="4684"/>
                    <a:pt x="51878" y="4684"/>
                  </a:cubicBezTo>
                  <a:cubicBezTo>
                    <a:pt x="51778" y="4684"/>
                    <a:pt x="51716" y="4774"/>
                    <a:pt x="51616" y="4865"/>
                  </a:cubicBezTo>
                  <a:cubicBezTo>
                    <a:pt x="51455" y="4973"/>
                    <a:pt x="50795" y="5353"/>
                    <a:pt x="51318" y="5353"/>
                  </a:cubicBezTo>
                  <a:close/>
                  <a:moveTo>
                    <a:pt x="51455" y="10110"/>
                  </a:moveTo>
                  <a:lnTo>
                    <a:pt x="51455" y="10110"/>
                  </a:lnTo>
                  <a:cubicBezTo>
                    <a:pt x="51417" y="10110"/>
                    <a:pt x="51417" y="10110"/>
                    <a:pt x="51386" y="10019"/>
                  </a:cubicBezTo>
                  <a:cubicBezTo>
                    <a:pt x="51355" y="10110"/>
                    <a:pt x="51386" y="10308"/>
                    <a:pt x="51318" y="10308"/>
                  </a:cubicBezTo>
                  <a:cubicBezTo>
                    <a:pt x="51287" y="10399"/>
                    <a:pt x="51225" y="10399"/>
                    <a:pt x="51187" y="10598"/>
                  </a:cubicBezTo>
                  <a:cubicBezTo>
                    <a:pt x="51187" y="10887"/>
                    <a:pt x="51187" y="10887"/>
                    <a:pt x="51187" y="10887"/>
                  </a:cubicBezTo>
                  <a:lnTo>
                    <a:pt x="51187" y="10978"/>
                  </a:lnTo>
                  <a:cubicBezTo>
                    <a:pt x="51187" y="10978"/>
                    <a:pt x="51187" y="11068"/>
                    <a:pt x="51225" y="11068"/>
                  </a:cubicBezTo>
                  <a:cubicBezTo>
                    <a:pt x="51318" y="11068"/>
                    <a:pt x="51355" y="10779"/>
                    <a:pt x="51455" y="10779"/>
                  </a:cubicBezTo>
                  <a:cubicBezTo>
                    <a:pt x="51486" y="10779"/>
                    <a:pt x="51486" y="10887"/>
                    <a:pt x="51517" y="10887"/>
                  </a:cubicBezTo>
                  <a:cubicBezTo>
                    <a:pt x="51585" y="10887"/>
                    <a:pt x="51616" y="10779"/>
                    <a:pt x="51616" y="10688"/>
                  </a:cubicBezTo>
                  <a:cubicBezTo>
                    <a:pt x="51616" y="10308"/>
                    <a:pt x="51616" y="10308"/>
                    <a:pt x="51616" y="10308"/>
                  </a:cubicBezTo>
                  <a:cubicBezTo>
                    <a:pt x="51616" y="10308"/>
                    <a:pt x="51616" y="10308"/>
                    <a:pt x="51585" y="10308"/>
                  </a:cubicBezTo>
                  <a:cubicBezTo>
                    <a:pt x="51548" y="10308"/>
                    <a:pt x="51486" y="10218"/>
                    <a:pt x="51455" y="10110"/>
                  </a:cubicBezTo>
                  <a:close/>
                  <a:moveTo>
                    <a:pt x="52176" y="5353"/>
                  </a:moveTo>
                  <a:lnTo>
                    <a:pt x="52176" y="5353"/>
                  </a:lnTo>
                  <a:cubicBezTo>
                    <a:pt x="52139" y="5534"/>
                    <a:pt x="52108" y="5624"/>
                    <a:pt x="52108" y="5823"/>
                  </a:cubicBezTo>
                  <a:cubicBezTo>
                    <a:pt x="52108" y="5914"/>
                    <a:pt x="52108" y="5914"/>
                    <a:pt x="52108" y="5914"/>
                  </a:cubicBezTo>
                  <a:cubicBezTo>
                    <a:pt x="52176" y="6022"/>
                    <a:pt x="52207" y="5914"/>
                    <a:pt x="52270" y="5914"/>
                  </a:cubicBezTo>
                  <a:cubicBezTo>
                    <a:pt x="52239" y="5733"/>
                    <a:pt x="52207" y="5534"/>
                    <a:pt x="52176" y="5353"/>
                  </a:cubicBezTo>
                  <a:close/>
                  <a:moveTo>
                    <a:pt x="52307" y="6203"/>
                  </a:moveTo>
                  <a:lnTo>
                    <a:pt x="52307" y="6203"/>
                  </a:lnTo>
                  <a:cubicBezTo>
                    <a:pt x="52270" y="6203"/>
                    <a:pt x="52270" y="6203"/>
                    <a:pt x="52239" y="6203"/>
                  </a:cubicBezTo>
                  <a:cubicBezTo>
                    <a:pt x="52207" y="6203"/>
                    <a:pt x="52176" y="6203"/>
                    <a:pt x="52139" y="6293"/>
                  </a:cubicBezTo>
                  <a:cubicBezTo>
                    <a:pt x="52176" y="6402"/>
                    <a:pt x="52176" y="6691"/>
                    <a:pt x="52239" y="6691"/>
                  </a:cubicBezTo>
                  <a:cubicBezTo>
                    <a:pt x="52307" y="6691"/>
                    <a:pt x="52338" y="6492"/>
                    <a:pt x="52369" y="6293"/>
                  </a:cubicBezTo>
                  <a:cubicBezTo>
                    <a:pt x="52338" y="6293"/>
                    <a:pt x="52307" y="6293"/>
                    <a:pt x="52307" y="6203"/>
                  </a:cubicBezTo>
                  <a:close/>
                  <a:moveTo>
                    <a:pt x="52239" y="8681"/>
                  </a:moveTo>
                  <a:lnTo>
                    <a:pt x="52239" y="8681"/>
                  </a:lnTo>
                  <a:cubicBezTo>
                    <a:pt x="52239" y="8970"/>
                    <a:pt x="52207" y="9169"/>
                    <a:pt x="52139" y="9350"/>
                  </a:cubicBezTo>
                  <a:cubicBezTo>
                    <a:pt x="52077" y="9549"/>
                    <a:pt x="52040" y="9838"/>
                    <a:pt x="51977" y="9838"/>
                  </a:cubicBezTo>
                  <a:cubicBezTo>
                    <a:pt x="51946" y="9838"/>
                    <a:pt x="51946" y="9730"/>
                    <a:pt x="51909" y="9730"/>
                  </a:cubicBezTo>
                  <a:cubicBezTo>
                    <a:pt x="51816" y="9730"/>
                    <a:pt x="51778" y="9929"/>
                    <a:pt x="51716" y="10110"/>
                  </a:cubicBezTo>
                  <a:cubicBezTo>
                    <a:pt x="51816" y="10399"/>
                    <a:pt x="51909" y="10489"/>
                    <a:pt x="52040" y="10598"/>
                  </a:cubicBezTo>
                  <a:cubicBezTo>
                    <a:pt x="52108" y="10218"/>
                    <a:pt x="52207" y="10110"/>
                    <a:pt x="52270" y="9730"/>
                  </a:cubicBezTo>
                  <a:cubicBezTo>
                    <a:pt x="52239" y="9549"/>
                    <a:pt x="52239" y="9549"/>
                    <a:pt x="52239" y="9549"/>
                  </a:cubicBezTo>
                  <a:cubicBezTo>
                    <a:pt x="52270" y="9549"/>
                    <a:pt x="52338" y="9440"/>
                    <a:pt x="52338" y="9350"/>
                  </a:cubicBezTo>
                  <a:cubicBezTo>
                    <a:pt x="52338" y="9259"/>
                    <a:pt x="52307" y="9169"/>
                    <a:pt x="52307" y="8970"/>
                  </a:cubicBezTo>
                  <a:cubicBezTo>
                    <a:pt x="52307" y="8880"/>
                    <a:pt x="52307" y="8681"/>
                    <a:pt x="52239" y="8681"/>
                  </a:cubicBezTo>
                  <a:close/>
                  <a:moveTo>
                    <a:pt x="52699" y="9730"/>
                  </a:moveTo>
                  <a:lnTo>
                    <a:pt x="52699" y="9730"/>
                  </a:lnTo>
                  <a:cubicBezTo>
                    <a:pt x="52730" y="9838"/>
                    <a:pt x="52767" y="9929"/>
                    <a:pt x="52799" y="10110"/>
                  </a:cubicBezTo>
                  <a:cubicBezTo>
                    <a:pt x="52767" y="10110"/>
                    <a:pt x="52730" y="10019"/>
                    <a:pt x="52699" y="10019"/>
                  </a:cubicBezTo>
                  <a:cubicBezTo>
                    <a:pt x="52631" y="10019"/>
                    <a:pt x="52631" y="10218"/>
                    <a:pt x="52599" y="10308"/>
                  </a:cubicBezTo>
                  <a:cubicBezTo>
                    <a:pt x="52537" y="10489"/>
                    <a:pt x="52537" y="10688"/>
                    <a:pt x="52537" y="10978"/>
                  </a:cubicBezTo>
                  <a:cubicBezTo>
                    <a:pt x="52537" y="11556"/>
                    <a:pt x="52537" y="11267"/>
                    <a:pt x="52537" y="11448"/>
                  </a:cubicBezTo>
                  <a:cubicBezTo>
                    <a:pt x="52500" y="11448"/>
                    <a:pt x="52500" y="11448"/>
                    <a:pt x="52500" y="11448"/>
                  </a:cubicBezTo>
                  <a:cubicBezTo>
                    <a:pt x="52438" y="11267"/>
                    <a:pt x="52407" y="11068"/>
                    <a:pt x="52307" y="11068"/>
                  </a:cubicBezTo>
                  <a:cubicBezTo>
                    <a:pt x="52207" y="11068"/>
                    <a:pt x="52176" y="12316"/>
                    <a:pt x="52176" y="11556"/>
                  </a:cubicBezTo>
                  <a:cubicBezTo>
                    <a:pt x="52176" y="11556"/>
                    <a:pt x="52207" y="11448"/>
                    <a:pt x="52207" y="11357"/>
                  </a:cubicBezTo>
                  <a:cubicBezTo>
                    <a:pt x="52207" y="11267"/>
                    <a:pt x="52176" y="11159"/>
                    <a:pt x="52139" y="11068"/>
                  </a:cubicBezTo>
                  <a:cubicBezTo>
                    <a:pt x="52176" y="11068"/>
                    <a:pt x="52176" y="11068"/>
                    <a:pt x="52176" y="11068"/>
                  </a:cubicBezTo>
                  <a:cubicBezTo>
                    <a:pt x="52176" y="10978"/>
                    <a:pt x="52176" y="10978"/>
                    <a:pt x="52176" y="10887"/>
                  </a:cubicBezTo>
                  <a:cubicBezTo>
                    <a:pt x="52176" y="10688"/>
                    <a:pt x="52239" y="10598"/>
                    <a:pt x="52307" y="10598"/>
                  </a:cubicBezTo>
                  <a:cubicBezTo>
                    <a:pt x="52369" y="10598"/>
                    <a:pt x="52338" y="10978"/>
                    <a:pt x="52407" y="10978"/>
                  </a:cubicBezTo>
                  <a:cubicBezTo>
                    <a:pt x="52438" y="10978"/>
                    <a:pt x="52438" y="10978"/>
                    <a:pt x="52469" y="10978"/>
                  </a:cubicBezTo>
                  <a:cubicBezTo>
                    <a:pt x="52469" y="10399"/>
                    <a:pt x="52469" y="10399"/>
                    <a:pt x="52469" y="10399"/>
                  </a:cubicBezTo>
                  <a:cubicBezTo>
                    <a:pt x="52469" y="10308"/>
                    <a:pt x="52568" y="9350"/>
                    <a:pt x="52599" y="9549"/>
                  </a:cubicBezTo>
                  <a:cubicBezTo>
                    <a:pt x="52599" y="9639"/>
                    <a:pt x="52631" y="9639"/>
                    <a:pt x="52631" y="9730"/>
                  </a:cubicBezTo>
                  <a:cubicBezTo>
                    <a:pt x="52699" y="9730"/>
                    <a:pt x="52699" y="9730"/>
                    <a:pt x="52699" y="9730"/>
                  </a:cubicBezTo>
                  <a:close/>
                  <a:moveTo>
                    <a:pt x="52631" y="8409"/>
                  </a:moveTo>
                  <a:lnTo>
                    <a:pt x="52631" y="8409"/>
                  </a:lnTo>
                  <a:cubicBezTo>
                    <a:pt x="52599" y="8301"/>
                    <a:pt x="52599" y="8211"/>
                    <a:pt x="52568" y="8120"/>
                  </a:cubicBezTo>
                  <a:cubicBezTo>
                    <a:pt x="52537" y="8211"/>
                    <a:pt x="52537" y="8211"/>
                    <a:pt x="52537" y="8301"/>
                  </a:cubicBezTo>
                  <a:cubicBezTo>
                    <a:pt x="52537" y="8500"/>
                    <a:pt x="52568" y="8500"/>
                    <a:pt x="52568" y="8681"/>
                  </a:cubicBezTo>
                  <a:cubicBezTo>
                    <a:pt x="52407" y="9549"/>
                    <a:pt x="52500" y="9061"/>
                    <a:pt x="52668" y="8681"/>
                  </a:cubicBezTo>
                  <a:cubicBezTo>
                    <a:pt x="52799" y="8681"/>
                    <a:pt x="52730" y="8590"/>
                    <a:pt x="52631" y="8409"/>
                  </a:cubicBezTo>
                  <a:close/>
                  <a:moveTo>
                    <a:pt x="52730" y="5534"/>
                  </a:moveTo>
                  <a:lnTo>
                    <a:pt x="52730" y="5534"/>
                  </a:lnTo>
                  <a:cubicBezTo>
                    <a:pt x="52668" y="5534"/>
                    <a:pt x="52668" y="5823"/>
                    <a:pt x="52631" y="6022"/>
                  </a:cubicBezTo>
                  <a:cubicBezTo>
                    <a:pt x="52599" y="6113"/>
                    <a:pt x="52500" y="6113"/>
                    <a:pt x="52500" y="6293"/>
                  </a:cubicBezTo>
                  <a:cubicBezTo>
                    <a:pt x="52500" y="6492"/>
                    <a:pt x="52568" y="6583"/>
                    <a:pt x="52537" y="6872"/>
                  </a:cubicBezTo>
                  <a:cubicBezTo>
                    <a:pt x="52631" y="6872"/>
                    <a:pt x="52631" y="7252"/>
                    <a:pt x="52730" y="7252"/>
                  </a:cubicBezTo>
                  <a:cubicBezTo>
                    <a:pt x="52767" y="7252"/>
                    <a:pt x="52767" y="7162"/>
                    <a:pt x="52799" y="7162"/>
                  </a:cubicBezTo>
                  <a:cubicBezTo>
                    <a:pt x="52898" y="7632"/>
                    <a:pt x="53060" y="7740"/>
                    <a:pt x="53060" y="8211"/>
                  </a:cubicBezTo>
                  <a:cubicBezTo>
                    <a:pt x="53060" y="8409"/>
                    <a:pt x="52998" y="8500"/>
                    <a:pt x="52960" y="8590"/>
                  </a:cubicBezTo>
                  <a:cubicBezTo>
                    <a:pt x="52898" y="8789"/>
                    <a:pt x="52929" y="8970"/>
                    <a:pt x="52929" y="9169"/>
                  </a:cubicBezTo>
                  <a:cubicBezTo>
                    <a:pt x="52898" y="9169"/>
                    <a:pt x="52898" y="9169"/>
                    <a:pt x="52898" y="9169"/>
                  </a:cubicBezTo>
                  <a:cubicBezTo>
                    <a:pt x="52861" y="9169"/>
                    <a:pt x="52861" y="9061"/>
                    <a:pt x="52830" y="9061"/>
                  </a:cubicBezTo>
                  <a:cubicBezTo>
                    <a:pt x="52799" y="9061"/>
                    <a:pt x="52799" y="9169"/>
                    <a:pt x="52767" y="9259"/>
                  </a:cubicBezTo>
                  <a:cubicBezTo>
                    <a:pt x="52998" y="9440"/>
                    <a:pt x="52998" y="9440"/>
                    <a:pt x="52998" y="9440"/>
                  </a:cubicBezTo>
                  <a:cubicBezTo>
                    <a:pt x="53029" y="8880"/>
                    <a:pt x="53128" y="8681"/>
                    <a:pt x="53159" y="8120"/>
                  </a:cubicBezTo>
                  <a:cubicBezTo>
                    <a:pt x="53159" y="7740"/>
                    <a:pt x="53259" y="7632"/>
                    <a:pt x="53352" y="7451"/>
                  </a:cubicBezTo>
                  <a:cubicBezTo>
                    <a:pt x="53390" y="7342"/>
                    <a:pt x="53489" y="7451"/>
                    <a:pt x="53489" y="7252"/>
                  </a:cubicBezTo>
                  <a:cubicBezTo>
                    <a:pt x="53489" y="6782"/>
                    <a:pt x="53259" y="6872"/>
                    <a:pt x="53128" y="6691"/>
                  </a:cubicBezTo>
                  <a:cubicBezTo>
                    <a:pt x="53029" y="6492"/>
                    <a:pt x="52998" y="6203"/>
                    <a:pt x="52861" y="6022"/>
                  </a:cubicBezTo>
                  <a:cubicBezTo>
                    <a:pt x="52799" y="5914"/>
                    <a:pt x="52830" y="5534"/>
                    <a:pt x="52730" y="5534"/>
                  </a:cubicBezTo>
                  <a:close/>
                  <a:moveTo>
                    <a:pt x="53520" y="8681"/>
                  </a:moveTo>
                  <a:lnTo>
                    <a:pt x="53520" y="8681"/>
                  </a:lnTo>
                  <a:cubicBezTo>
                    <a:pt x="53520" y="8789"/>
                    <a:pt x="53489" y="8789"/>
                    <a:pt x="53489" y="8789"/>
                  </a:cubicBezTo>
                  <a:cubicBezTo>
                    <a:pt x="53489" y="9061"/>
                    <a:pt x="53582" y="9169"/>
                    <a:pt x="53582" y="9440"/>
                  </a:cubicBezTo>
                  <a:cubicBezTo>
                    <a:pt x="53620" y="9440"/>
                    <a:pt x="53651" y="9350"/>
                    <a:pt x="53682" y="9350"/>
                  </a:cubicBezTo>
                  <a:cubicBezTo>
                    <a:pt x="53750" y="9350"/>
                    <a:pt x="53781" y="9639"/>
                    <a:pt x="53850" y="9730"/>
                  </a:cubicBezTo>
                  <a:cubicBezTo>
                    <a:pt x="53881" y="9440"/>
                    <a:pt x="53881" y="9350"/>
                    <a:pt x="53912" y="9169"/>
                  </a:cubicBezTo>
                  <a:cubicBezTo>
                    <a:pt x="53750" y="9169"/>
                    <a:pt x="53682" y="8880"/>
                    <a:pt x="53520" y="8681"/>
                  </a:cubicBezTo>
                  <a:close/>
                  <a:moveTo>
                    <a:pt x="53091" y="9730"/>
                  </a:moveTo>
                  <a:lnTo>
                    <a:pt x="53091" y="9730"/>
                  </a:lnTo>
                  <a:cubicBezTo>
                    <a:pt x="53060" y="9730"/>
                    <a:pt x="53060" y="9730"/>
                    <a:pt x="53060" y="9730"/>
                  </a:cubicBezTo>
                  <a:cubicBezTo>
                    <a:pt x="53060" y="9929"/>
                    <a:pt x="53060" y="10019"/>
                    <a:pt x="53060" y="10308"/>
                  </a:cubicBezTo>
                  <a:cubicBezTo>
                    <a:pt x="53091" y="10308"/>
                    <a:pt x="53128" y="10218"/>
                    <a:pt x="53128" y="10110"/>
                  </a:cubicBezTo>
                  <a:cubicBezTo>
                    <a:pt x="53128" y="10019"/>
                    <a:pt x="53159" y="9929"/>
                    <a:pt x="53159" y="9838"/>
                  </a:cubicBezTo>
                  <a:cubicBezTo>
                    <a:pt x="53159" y="9838"/>
                    <a:pt x="53128" y="9838"/>
                    <a:pt x="53091" y="9730"/>
                  </a:cubicBezTo>
                  <a:close/>
                  <a:moveTo>
                    <a:pt x="54211" y="7162"/>
                  </a:moveTo>
                  <a:lnTo>
                    <a:pt x="54211" y="7162"/>
                  </a:lnTo>
                  <a:cubicBezTo>
                    <a:pt x="54173" y="7162"/>
                    <a:pt x="54173" y="7071"/>
                    <a:pt x="54142" y="7071"/>
                  </a:cubicBezTo>
                  <a:cubicBezTo>
                    <a:pt x="54111" y="7071"/>
                    <a:pt x="54043" y="7162"/>
                    <a:pt x="54043" y="7252"/>
                  </a:cubicBezTo>
                  <a:cubicBezTo>
                    <a:pt x="54043" y="7740"/>
                    <a:pt x="54043" y="7921"/>
                    <a:pt x="54080" y="8301"/>
                  </a:cubicBezTo>
                  <a:cubicBezTo>
                    <a:pt x="54111" y="8301"/>
                    <a:pt x="54142" y="8211"/>
                    <a:pt x="54211" y="8211"/>
                  </a:cubicBezTo>
                  <a:cubicBezTo>
                    <a:pt x="54341" y="8211"/>
                    <a:pt x="54441" y="9259"/>
                    <a:pt x="54441" y="8500"/>
                  </a:cubicBezTo>
                  <a:cubicBezTo>
                    <a:pt x="54441" y="8211"/>
                    <a:pt x="54372" y="8211"/>
                    <a:pt x="54273" y="8120"/>
                  </a:cubicBezTo>
                  <a:cubicBezTo>
                    <a:pt x="54273" y="8012"/>
                    <a:pt x="54310" y="7921"/>
                    <a:pt x="54310" y="7831"/>
                  </a:cubicBezTo>
                  <a:cubicBezTo>
                    <a:pt x="54310" y="7541"/>
                    <a:pt x="54242" y="7342"/>
                    <a:pt x="54211" y="7162"/>
                  </a:cubicBezTo>
                  <a:close/>
                  <a:moveTo>
                    <a:pt x="54932" y="8211"/>
                  </a:moveTo>
                  <a:lnTo>
                    <a:pt x="54932" y="8211"/>
                  </a:lnTo>
                  <a:cubicBezTo>
                    <a:pt x="54864" y="8012"/>
                    <a:pt x="54864" y="8012"/>
                    <a:pt x="54864" y="8012"/>
                  </a:cubicBezTo>
                  <a:cubicBezTo>
                    <a:pt x="54764" y="8211"/>
                    <a:pt x="54733" y="8409"/>
                    <a:pt x="54665" y="8681"/>
                  </a:cubicBezTo>
                  <a:cubicBezTo>
                    <a:pt x="54702" y="8681"/>
                    <a:pt x="54702" y="8681"/>
                    <a:pt x="54733" y="8681"/>
                  </a:cubicBezTo>
                  <a:cubicBezTo>
                    <a:pt x="54733" y="8970"/>
                    <a:pt x="54733" y="9169"/>
                    <a:pt x="54733" y="9440"/>
                  </a:cubicBezTo>
                  <a:lnTo>
                    <a:pt x="54764" y="9440"/>
                  </a:lnTo>
                  <a:cubicBezTo>
                    <a:pt x="54833" y="9169"/>
                    <a:pt x="54895" y="8970"/>
                    <a:pt x="54895" y="8500"/>
                  </a:cubicBezTo>
                  <a:cubicBezTo>
                    <a:pt x="54963" y="8500"/>
                    <a:pt x="54963" y="8500"/>
                    <a:pt x="54995" y="8500"/>
                  </a:cubicBezTo>
                  <a:cubicBezTo>
                    <a:pt x="54995" y="8500"/>
                    <a:pt x="54963" y="8409"/>
                    <a:pt x="54963" y="8301"/>
                  </a:cubicBezTo>
                  <a:cubicBezTo>
                    <a:pt x="54932" y="8301"/>
                    <a:pt x="54932" y="8211"/>
                    <a:pt x="54932" y="8211"/>
                  </a:cubicBezTo>
                  <a:close/>
                  <a:moveTo>
                    <a:pt x="54142" y="9440"/>
                  </a:moveTo>
                  <a:lnTo>
                    <a:pt x="54142" y="9440"/>
                  </a:lnTo>
                  <a:cubicBezTo>
                    <a:pt x="54080" y="9440"/>
                    <a:pt x="54043" y="9440"/>
                    <a:pt x="53981" y="9440"/>
                  </a:cubicBezTo>
                  <a:cubicBezTo>
                    <a:pt x="53981" y="9730"/>
                    <a:pt x="53981" y="9730"/>
                    <a:pt x="53981" y="9730"/>
                  </a:cubicBezTo>
                  <a:cubicBezTo>
                    <a:pt x="54012" y="9730"/>
                    <a:pt x="54012" y="9730"/>
                    <a:pt x="54012" y="9730"/>
                  </a:cubicBezTo>
                  <a:cubicBezTo>
                    <a:pt x="54080" y="9730"/>
                    <a:pt x="54142" y="9639"/>
                    <a:pt x="54142" y="9440"/>
                  </a:cubicBezTo>
                  <a:close/>
                  <a:moveTo>
                    <a:pt x="55393" y="11267"/>
                  </a:moveTo>
                  <a:lnTo>
                    <a:pt x="55393" y="11267"/>
                  </a:lnTo>
                  <a:cubicBezTo>
                    <a:pt x="55393" y="11556"/>
                    <a:pt x="55486" y="11556"/>
                    <a:pt x="55523" y="11737"/>
                  </a:cubicBezTo>
                  <a:cubicBezTo>
                    <a:pt x="55623" y="12027"/>
                    <a:pt x="55654" y="12226"/>
                    <a:pt x="55716" y="12605"/>
                  </a:cubicBezTo>
                  <a:cubicBezTo>
                    <a:pt x="55785" y="12696"/>
                    <a:pt x="55716" y="12226"/>
                    <a:pt x="55716" y="12027"/>
                  </a:cubicBezTo>
                  <a:cubicBezTo>
                    <a:pt x="55716" y="11737"/>
                    <a:pt x="55816" y="11647"/>
                    <a:pt x="55915" y="11647"/>
                  </a:cubicBezTo>
                  <a:cubicBezTo>
                    <a:pt x="56015" y="11647"/>
                    <a:pt x="56077" y="11936"/>
                    <a:pt x="56145" y="12226"/>
                  </a:cubicBezTo>
                  <a:cubicBezTo>
                    <a:pt x="56177" y="11936"/>
                    <a:pt x="56145" y="11556"/>
                    <a:pt x="56245" y="11556"/>
                  </a:cubicBezTo>
                  <a:cubicBezTo>
                    <a:pt x="56307" y="11556"/>
                    <a:pt x="56307" y="11737"/>
                    <a:pt x="56338" y="11737"/>
                  </a:cubicBezTo>
                  <a:cubicBezTo>
                    <a:pt x="56475" y="11737"/>
                    <a:pt x="56569" y="11647"/>
                    <a:pt x="56668" y="11556"/>
                  </a:cubicBezTo>
                  <a:cubicBezTo>
                    <a:pt x="56637" y="12027"/>
                    <a:pt x="56537" y="12117"/>
                    <a:pt x="56506" y="12605"/>
                  </a:cubicBezTo>
                  <a:cubicBezTo>
                    <a:pt x="56537" y="12605"/>
                    <a:pt x="56537" y="12605"/>
                    <a:pt x="56537" y="12605"/>
                  </a:cubicBezTo>
                  <a:cubicBezTo>
                    <a:pt x="56637" y="12497"/>
                    <a:pt x="56637" y="12497"/>
                    <a:pt x="56637" y="12497"/>
                  </a:cubicBezTo>
                  <a:cubicBezTo>
                    <a:pt x="56668" y="12605"/>
                    <a:pt x="56705" y="12786"/>
                    <a:pt x="56737" y="12786"/>
                  </a:cubicBezTo>
                  <a:cubicBezTo>
                    <a:pt x="56768" y="12786"/>
                    <a:pt x="56967" y="12497"/>
                    <a:pt x="56836" y="12497"/>
                  </a:cubicBezTo>
                  <a:cubicBezTo>
                    <a:pt x="56768" y="12497"/>
                    <a:pt x="56668" y="12406"/>
                    <a:pt x="56668" y="12226"/>
                  </a:cubicBezTo>
                  <a:cubicBezTo>
                    <a:pt x="56668" y="12027"/>
                    <a:pt x="56737" y="12027"/>
                    <a:pt x="56768" y="11936"/>
                  </a:cubicBezTo>
                  <a:cubicBezTo>
                    <a:pt x="56836" y="11828"/>
                    <a:pt x="56836" y="11647"/>
                    <a:pt x="56898" y="11647"/>
                  </a:cubicBezTo>
                  <a:cubicBezTo>
                    <a:pt x="57066" y="11647"/>
                    <a:pt x="57128" y="12027"/>
                    <a:pt x="57290" y="12226"/>
                  </a:cubicBezTo>
                  <a:cubicBezTo>
                    <a:pt x="57259" y="11936"/>
                    <a:pt x="57259" y="11647"/>
                    <a:pt x="57160" y="11556"/>
                  </a:cubicBezTo>
                  <a:cubicBezTo>
                    <a:pt x="57097" y="11448"/>
                    <a:pt x="57066" y="11556"/>
                    <a:pt x="56998" y="11448"/>
                  </a:cubicBezTo>
                  <a:cubicBezTo>
                    <a:pt x="56898" y="11357"/>
                    <a:pt x="56867" y="11159"/>
                    <a:pt x="56799" y="10887"/>
                  </a:cubicBezTo>
                  <a:cubicBezTo>
                    <a:pt x="56799" y="10978"/>
                    <a:pt x="56799" y="11068"/>
                    <a:pt x="56799" y="11159"/>
                  </a:cubicBezTo>
                  <a:cubicBezTo>
                    <a:pt x="56737" y="11159"/>
                    <a:pt x="56737" y="10887"/>
                    <a:pt x="56668" y="10887"/>
                  </a:cubicBezTo>
                  <a:cubicBezTo>
                    <a:pt x="56569" y="10887"/>
                    <a:pt x="56537" y="11159"/>
                    <a:pt x="56475" y="11159"/>
                  </a:cubicBezTo>
                  <a:cubicBezTo>
                    <a:pt x="56407" y="11159"/>
                    <a:pt x="56376" y="10978"/>
                    <a:pt x="56307" y="10978"/>
                  </a:cubicBezTo>
                  <a:cubicBezTo>
                    <a:pt x="56276" y="10978"/>
                    <a:pt x="56245" y="11159"/>
                    <a:pt x="56208" y="11159"/>
                  </a:cubicBezTo>
                  <a:cubicBezTo>
                    <a:pt x="56145" y="11159"/>
                    <a:pt x="56114" y="10978"/>
                    <a:pt x="56046" y="10978"/>
                  </a:cubicBezTo>
                  <a:cubicBezTo>
                    <a:pt x="55915" y="10978"/>
                    <a:pt x="55847" y="11159"/>
                    <a:pt x="55716" y="11159"/>
                  </a:cubicBezTo>
                  <a:cubicBezTo>
                    <a:pt x="55654" y="11159"/>
                    <a:pt x="55685" y="10887"/>
                    <a:pt x="55623" y="10887"/>
                  </a:cubicBezTo>
                  <a:cubicBezTo>
                    <a:pt x="55523" y="10779"/>
                    <a:pt x="55393" y="10978"/>
                    <a:pt x="55393" y="11267"/>
                  </a:cubicBezTo>
                  <a:close/>
                  <a:moveTo>
                    <a:pt x="55393" y="10308"/>
                  </a:moveTo>
                  <a:lnTo>
                    <a:pt x="55393" y="10308"/>
                  </a:lnTo>
                  <a:cubicBezTo>
                    <a:pt x="55324" y="10308"/>
                    <a:pt x="55324" y="10308"/>
                    <a:pt x="55324" y="10308"/>
                  </a:cubicBezTo>
                  <a:cubicBezTo>
                    <a:pt x="55324" y="10399"/>
                    <a:pt x="55324" y="10489"/>
                    <a:pt x="55324" y="10598"/>
                  </a:cubicBezTo>
                  <a:cubicBezTo>
                    <a:pt x="55486" y="10598"/>
                    <a:pt x="55486" y="10598"/>
                    <a:pt x="55486" y="10598"/>
                  </a:cubicBezTo>
                  <a:lnTo>
                    <a:pt x="55486" y="10489"/>
                  </a:lnTo>
                  <a:cubicBezTo>
                    <a:pt x="55486" y="10399"/>
                    <a:pt x="55455" y="10308"/>
                    <a:pt x="55393" y="10308"/>
                  </a:cubicBezTo>
                  <a:close/>
                  <a:moveTo>
                    <a:pt x="58018" y="13745"/>
                  </a:moveTo>
                  <a:lnTo>
                    <a:pt x="58018" y="13745"/>
                  </a:lnTo>
                  <a:cubicBezTo>
                    <a:pt x="57950" y="13654"/>
                    <a:pt x="57950" y="13654"/>
                    <a:pt x="57950" y="13654"/>
                  </a:cubicBezTo>
                  <a:cubicBezTo>
                    <a:pt x="57919" y="13745"/>
                    <a:pt x="57919" y="13835"/>
                    <a:pt x="57919" y="14034"/>
                  </a:cubicBezTo>
                  <a:cubicBezTo>
                    <a:pt x="57919" y="14125"/>
                    <a:pt x="57919" y="14125"/>
                    <a:pt x="57950" y="14215"/>
                  </a:cubicBezTo>
                  <a:cubicBezTo>
                    <a:pt x="58080" y="14034"/>
                    <a:pt x="58080" y="14034"/>
                    <a:pt x="58080" y="14034"/>
                  </a:cubicBezTo>
                  <a:cubicBezTo>
                    <a:pt x="58018" y="13745"/>
                    <a:pt x="58018" y="13745"/>
                    <a:pt x="58018" y="13745"/>
                  </a:cubicBezTo>
                  <a:close/>
                  <a:moveTo>
                    <a:pt x="58279" y="14034"/>
                  </a:moveTo>
                  <a:lnTo>
                    <a:pt x="58279" y="14034"/>
                  </a:lnTo>
                  <a:cubicBezTo>
                    <a:pt x="58211" y="14125"/>
                    <a:pt x="58149" y="14305"/>
                    <a:pt x="58149" y="14504"/>
                  </a:cubicBezTo>
                  <a:cubicBezTo>
                    <a:pt x="58149" y="14595"/>
                    <a:pt x="58180" y="14703"/>
                    <a:pt x="58180" y="14794"/>
                  </a:cubicBezTo>
                  <a:cubicBezTo>
                    <a:pt x="58242" y="14595"/>
                    <a:pt x="58310" y="14504"/>
                    <a:pt x="58379" y="14414"/>
                  </a:cubicBezTo>
                  <a:cubicBezTo>
                    <a:pt x="58342" y="14414"/>
                    <a:pt x="58310" y="14414"/>
                    <a:pt x="58279" y="14414"/>
                  </a:cubicBezTo>
                  <a:cubicBezTo>
                    <a:pt x="58279" y="14305"/>
                    <a:pt x="58279" y="14125"/>
                    <a:pt x="58279" y="14034"/>
                  </a:cubicBezTo>
                  <a:close/>
                  <a:moveTo>
                    <a:pt x="58833" y="14975"/>
                  </a:moveTo>
                  <a:lnTo>
                    <a:pt x="58833" y="14975"/>
                  </a:lnTo>
                  <a:cubicBezTo>
                    <a:pt x="58771" y="14975"/>
                    <a:pt x="58702" y="14975"/>
                    <a:pt x="58640" y="14975"/>
                  </a:cubicBezTo>
                  <a:cubicBezTo>
                    <a:pt x="58640" y="15083"/>
                    <a:pt x="58640" y="15083"/>
                    <a:pt x="58640" y="15174"/>
                  </a:cubicBezTo>
                  <a:cubicBezTo>
                    <a:pt x="58640" y="15463"/>
                    <a:pt x="58541" y="15463"/>
                    <a:pt x="58441" y="15553"/>
                  </a:cubicBezTo>
                  <a:lnTo>
                    <a:pt x="58441" y="15553"/>
                  </a:lnTo>
                  <a:cubicBezTo>
                    <a:pt x="58472" y="15644"/>
                    <a:pt x="58472" y="15644"/>
                    <a:pt x="58472" y="15644"/>
                  </a:cubicBezTo>
                  <a:cubicBezTo>
                    <a:pt x="58640" y="15644"/>
                    <a:pt x="58771" y="15373"/>
                    <a:pt x="58833" y="14975"/>
                  </a:cubicBezTo>
                  <a:close/>
                  <a:moveTo>
                    <a:pt x="60015" y="17362"/>
                  </a:moveTo>
                  <a:lnTo>
                    <a:pt x="60015" y="17362"/>
                  </a:lnTo>
                  <a:cubicBezTo>
                    <a:pt x="60146" y="17941"/>
                    <a:pt x="60276" y="18122"/>
                    <a:pt x="60444" y="18610"/>
                  </a:cubicBezTo>
                  <a:cubicBezTo>
                    <a:pt x="60376" y="18791"/>
                    <a:pt x="60345" y="18899"/>
                    <a:pt x="60245" y="18899"/>
                  </a:cubicBezTo>
                  <a:cubicBezTo>
                    <a:pt x="60183" y="18899"/>
                    <a:pt x="60214" y="18519"/>
                    <a:pt x="60146" y="18519"/>
                  </a:cubicBezTo>
                  <a:cubicBezTo>
                    <a:pt x="60115" y="18519"/>
                    <a:pt x="60083" y="18519"/>
                    <a:pt x="60046" y="18519"/>
                  </a:cubicBezTo>
                  <a:cubicBezTo>
                    <a:pt x="60015" y="18519"/>
                    <a:pt x="60046" y="18411"/>
                    <a:pt x="60015" y="18321"/>
                  </a:cubicBezTo>
                  <a:cubicBezTo>
                    <a:pt x="60015" y="18122"/>
                    <a:pt x="59916" y="18122"/>
                    <a:pt x="59916" y="17941"/>
                  </a:cubicBezTo>
                  <a:cubicBezTo>
                    <a:pt x="59916" y="17452"/>
                    <a:pt x="59916" y="17073"/>
                    <a:pt x="59754" y="16892"/>
                  </a:cubicBezTo>
                  <a:cubicBezTo>
                    <a:pt x="59524" y="16892"/>
                    <a:pt x="59393" y="16892"/>
                    <a:pt x="59194" y="17272"/>
                  </a:cubicBezTo>
                  <a:cubicBezTo>
                    <a:pt x="59163" y="17181"/>
                    <a:pt x="59132" y="16982"/>
                    <a:pt x="59132" y="16892"/>
                  </a:cubicBezTo>
                  <a:cubicBezTo>
                    <a:pt x="59262" y="16801"/>
                    <a:pt x="59293" y="16512"/>
                    <a:pt x="59424" y="16512"/>
                  </a:cubicBezTo>
                  <a:cubicBezTo>
                    <a:pt x="59592" y="16512"/>
                    <a:pt x="59592" y="16512"/>
                    <a:pt x="59592" y="16512"/>
                  </a:cubicBezTo>
                  <a:cubicBezTo>
                    <a:pt x="59692" y="16512"/>
                    <a:pt x="59692" y="16512"/>
                    <a:pt x="59692" y="16512"/>
                  </a:cubicBezTo>
                  <a:cubicBezTo>
                    <a:pt x="59723" y="16512"/>
                    <a:pt x="59754" y="16602"/>
                    <a:pt x="59822" y="16693"/>
                  </a:cubicBezTo>
                  <a:cubicBezTo>
                    <a:pt x="59884" y="16892"/>
                    <a:pt x="59953" y="17073"/>
                    <a:pt x="60015" y="17362"/>
                  </a:cubicBezTo>
                  <a:close/>
                  <a:moveTo>
                    <a:pt x="60507" y="18899"/>
                  </a:moveTo>
                  <a:lnTo>
                    <a:pt x="60507" y="18899"/>
                  </a:lnTo>
                  <a:cubicBezTo>
                    <a:pt x="60444" y="18990"/>
                    <a:pt x="60444" y="19279"/>
                    <a:pt x="60376" y="19279"/>
                  </a:cubicBezTo>
                  <a:cubicBezTo>
                    <a:pt x="60314" y="19279"/>
                    <a:pt x="60314" y="19080"/>
                    <a:pt x="60276" y="19080"/>
                  </a:cubicBezTo>
                  <a:cubicBezTo>
                    <a:pt x="60276" y="19279"/>
                    <a:pt x="60276" y="19460"/>
                    <a:pt x="60276" y="19659"/>
                  </a:cubicBezTo>
                  <a:cubicBezTo>
                    <a:pt x="60606" y="19659"/>
                    <a:pt x="60674" y="20997"/>
                    <a:pt x="60998" y="20997"/>
                  </a:cubicBezTo>
                  <a:cubicBezTo>
                    <a:pt x="61091" y="20997"/>
                    <a:pt x="61129" y="20708"/>
                    <a:pt x="61222" y="20708"/>
                  </a:cubicBezTo>
                  <a:cubicBezTo>
                    <a:pt x="61421" y="20708"/>
                    <a:pt x="61489" y="21178"/>
                    <a:pt x="61651" y="21467"/>
                  </a:cubicBezTo>
                  <a:cubicBezTo>
                    <a:pt x="61782" y="21757"/>
                    <a:pt x="61813" y="22046"/>
                    <a:pt x="61944" y="22227"/>
                  </a:cubicBezTo>
                  <a:cubicBezTo>
                    <a:pt x="62012" y="22336"/>
                    <a:pt x="62043" y="22336"/>
                    <a:pt x="62112" y="22426"/>
                  </a:cubicBezTo>
                  <a:cubicBezTo>
                    <a:pt x="62174" y="22516"/>
                    <a:pt x="62174" y="22715"/>
                    <a:pt x="62211" y="22896"/>
                  </a:cubicBezTo>
                  <a:cubicBezTo>
                    <a:pt x="62311" y="23276"/>
                    <a:pt x="62404" y="23475"/>
                    <a:pt x="62572" y="23565"/>
                  </a:cubicBezTo>
                  <a:cubicBezTo>
                    <a:pt x="62535" y="22987"/>
                    <a:pt x="62404" y="22806"/>
                    <a:pt x="62242" y="22426"/>
                  </a:cubicBezTo>
                  <a:cubicBezTo>
                    <a:pt x="62112" y="21938"/>
                    <a:pt x="62112" y="21269"/>
                    <a:pt x="61913" y="21269"/>
                  </a:cubicBezTo>
                  <a:cubicBezTo>
                    <a:pt x="61881" y="21269"/>
                    <a:pt x="61881" y="21377"/>
                    <a:pt x="61813" y="21377"/>
                  </a:cubicBezTo>
                  <a:cubicBezTo>
                    <a:pt x="61521" y="21377"/>
                    <a:pt x="61489" y="20039"/>
                    <a:pt x="61191" y="19948"/>
                  </a:cubicBezTo>
                  <a:cubicBezTo>
                    <a:pt x="60905" y="19749"/>
                    <a:pt x="60774" y="19171"/>
                    <a:pt x="60507" y="18899"/>
                  </a:cubicBezTo>
                  <a:close/>
                  <a:moveTo>
                    <a:pt x="60774" y="21666"/>
                  </a:moveTo>
                  <a:lnTo>
                    <a:pt x="60774" y="21666"/>
                  </a:lnTo>
                  <a:cubicBezTo>
                    <a:pt x="60867" y="21666"/>
                    <a:pt x="60905" y="21757"/>
                    <a:pt x="60998" y="21757"/>
                  </a:cubicBezTo>
                  <a:cubicBezTo>
                    <a:pt x="61129" y="21757"/>
                    <a:pt x="61129" y="21757"/>
                    <a:pt x="61129" y="21757"/>
                  </a:cubicBezTo>
                  <a:cubicBezTo>
                    <a:pt x="61129" y="21938"/>
                    <a:pt x="61129" y="22046"/>
                    <a:pt x="61129" y="22227"/>
                  </a:cubicBezTo>
                  <a:cubicBezTo>
                    <a:pt x="60998" y="21938"/>
                    <a:pt x="60905" y="21847"/>
                    <a:pt x="60774" y="21757"/>
                  </a:cubicBezTo>
                  <a:cubicBezTo>
                    <a:pt x="60774" y="21666"/>
                    <a:pt x="60774" y="21666"/>
                    <a:pt x="60774" y="21666"/>
                  </a:cubicBezTo>
                  <a:close/>
                  <a:moveTo>
                    <a:pt x="61620" y="22516"/>
                  </a:moveTo>
                  <a:lnTo>
                    <a:pt x="61620" y="22516"/>
                  </a:lnTo>
                  <a:cubicBezTo>
                    <a:pt x="61720" y="22896"/>
                    <a:pt x="61813" y="23276"/>
                    <a:pt x="61813" y="23764"/>
                  </a:cubicBezTo>
                  <a:lnTo>
                    <a:pt x="61782" y="23855"/>
                  </a:lnTo>
                  <a:cubicBezTo>
                    <a:pt x="61720" y="23764"/>
                    <a:pt x="61651" y="23764"/>
                    <a:pt x="61651" y="23475"/>
                  </a:cubicBezTo>
                  <a:cubicBezTo>
                    <a:pt x="61651" y="23385"/>
                    <a:pt x="61682" y="23385"/>
                    <a:pt x="61682" y="23276"/>
                  </a:cubicBezTo>
                  <a:cubicBezTo>
                    <a:pt x="61682" y="22806"/>
                    <a:pt x="61452" y="22715"/>
                    <a:pt x="61452" y="22227"/>
                  </a:cubicBezTo>
                  <a:cubicBezTo>
                    <a:pt x="61452" y="22137"/>
                    <a:pt x="61489" y="22137"/>
                    <a:pt x="61489" y="22046"/>
                  </a:cubicBezTo>
                  <a:cubicBezTo>
                    <a:pt x="61521" y="22227"/>
                    <a:pt x="61552" y="22336"/>
                    <a:pt x="61620" y="22516"/>
                  </a:cubicBezTo>
                  <a:close/>
                  <a:moveTo>
                    <a:pt x="62441" y="28810"/>
                  </a:moveTo>
                  <a:lnTo>
                    <a:pt x="62441" y="28810"/>
                  </a:lnTo>
                  <a:cubicBezTo>
                    <a:pt x="62472" y="28810"/>
                    <a:pt x="62472" y="28810"/>
                    <a:pt x="62472" y="28810"/>
                  </a:cubicBezTo>
                  <a:cubicBezTo>
                    <a:pt x="62572" y="28810"/>
                    <a:pt x="62572" y="28521"/>
                    <a:pt x="62665" y="28431"/>
                  </a:cubicBezTo>
                  <a:cubicBezTo>
                    <a:pt x="62603" y="28250"/>
                    <a:pt x="62504" y="28521"/>
                    <a:pt x="62441" y="28810"/>
                  </a:cubicBezTo>
                  <a:close/>
                  <a:moveTo>
                    <a:pt x="62703" y="29100"/>
                  </a:moveTo>
                  <a:lnTo>
                    <a:pt x="62703" y="29100"/>
                  </a:lnTo>
                  <a:cubicBezTo>
                    <a:pt x="62665" y="29100"/>
                    <a:pt x="62665" y="29100"/>
                    <a:pt x="62665" y="29100"/>
                  </a:cubicBezTo>
                  <a:cubicBezTo>
                    <a:pt x="62703" y="29100"/>
                    <a:pt x="62703" y="29190"/>
                    <a:pt x="62703" y="29190"/>
                  </a:cubicBezTo>
                  <a:cubicBezTo>
                    <a:pt x="62734" y="29190"/>
                    <a:pt x="62765" y="29190"/>
                    <a:pt x="62802" y="29190"/>
                  </a:cubicBezTo>
                  <a:cubicBezTo>
                    <a:pt x="62864" y="29190"/>
                    <a:pt x="62864" y="29480"/>
                    <a:pt x="62964" y="29480"/>
                  </a:cubicBezTo>
                  <a:cubicBezTo>
                    <a:pt x="63026" y="29389"/>
                    <a:pt x="63063" y="29100"/>
                    <a:pt x="63163" y="29100"/>
                  </a:cubicBezTo>
                  <a:cubicBezTo>
                    <a:pt x="63163" y="29009"/>
                    <a:pt x="63163" y="29009"/>
                    <a:pt x="63163" y="28901"/>
                  </a:cubicBezTo>
                  <a:cubicBezTo>
                    <a:pt x="63163" y="28810"/>
                    <a:pt x="63095" y="28901"/>
                    <a:pt x="63026" y="28810"/>
                  </a:cubicBezTo>
                  <a:cubicBezTo>
                    <a:pt x="62895" y="28720"/>
                    <a:pt x="62833" y="28901"/>
                    <a:pt x="62703" y="29100"/>
                  </a:cubicBezTo>
                  <a:close/>
                  <a:moveTo>
                    <a:pt x="62933" y="25862"/>
                  </a:moveTo>
                  <a:lnTo>
                    <a:pt x="62933" y="25862"/>
                  </a:lnTo>
                  <a:cubicBezTo>
                    <a:pt x="62964" y="25953"/>
                    <a:pt x="62964" y="26043"/>
                    <a:pt x="62964" y="26134"/>
                  </a:cubicBezTo>
                  <a:cubicBezTo>
                    <a:pt x="63063" y="26043"/>
                    <a:pt x="63126" y="25953"/>
                    <a:pt x="63194" y="25754"/>
                  </a:cubicBezTo>
                  <a:cubicBezTo>
                    <a:pt x="63095" y="25573"/>
                    <a:pt x="63026" y="25754"/>
                    <a:pt x="62933" y="25862"/>
                  </a:cubicBezTo>
                  <a:close/>
                  <a:moveTo>
                    <a:pt x="63617" y="22336"/>
                  </a:moveTo>
                  <a:lnTo>
                    <a:pt x="63617" y="22336"/>
                  </a:lnTo>
                  <a:cubicBezTo>
                    <a:pt x="63686" y="22607"/>
                    <a:pt x="63754" y="22715"/>
                    <a:pt x="63785" y="22987"/>
                  </a:cubicBezTo>
                  <a:cubicBezTo>
                    <a:pt x="63785" y="22987"/>
                    <a:pt x="63785" y="23095"/>
                    <a:pt x="63816" y="23095"/>
                  </a:cubicBezTo>
                  <a:cubicBezTo>
                    <a:pt x="63916" y="22806"/>
                    <a:pt x="64015" y="22806"/>
                    <a:pt x="64146" y="22516"/>
                  </a:cubicBezTo>
                  <a:cubicBezTo>
                    <a:pt x="64077" y="22426"/>
                    <a:pt x="64046" y="22516"/>
                    <a:pt x="63978" y="22516"/>
                  </a:cubicBezTo>
                  <a:cubicBezTo>
                    <a:pt x="63847" y="22516"/>
                    <a:pt x="63754" y="22426"/>
                    <a:pt x="63617" y="22336"/>
                  </a:cubicBezTo>
                  <a:close/>
                  <a:moveTo>
                    <a:pt x="64146" y="23186"/>
                  </a:moveTo>
                  <a:lnTo>
                    <a:pt x="64146" y="23186"/>
                  </a:lnTo>
                  <a:cubicBezTo>
                    <a:pt x="64177" y="23186"/>
                    <a:pt x="64208" y="22987"/>
                    <a:pt x="64277" y="22896"/>
                  </a:cubicBezTo>
                  <a:cubicBezTo>
                    <a:pt x="64438" y="22806"/>
                    <a:pt x="64538" y="22336"/>
                    <a:pt x="64706" y="22516"/>
                  </a:cubicBezTo>
                  <a:cubicBezTo>
                    <a:pt x="64706" y="22715"/>
                    <a:pt x="64668" y="22806"/>
                    <a:pt x="64606" y="22896"/>
                  </a:cubicBezTo>
                  <a:cubicBezTo>
                    <a:pt x="64706" y="22987"/>
                    <a:pt x="64768" y="22987"/>
                    <a:pt x="64836" y="23095"/>
                  </a:cubicBezTo>
                  <a:cubicBezTo>
                    <a:pt x="64706" y="23186"/>
                    <a:pt x="64668" y="23475"/>
                    <a:pt x="64538" y="23475"/>
                  </a:cubicBezTo>
                  <a:cubicBezTo>
                    <a:pt x="64476" y="23475"/>
                    <a:pt x="64476" y="23385"/>
                    <a:pt x="64407" y="23385"/>
                  </a:cubicBezTo>
                  <a:cubicBezTo>
                    <a:pt x="64308" y="23385"/>
                    <a:pt x="64277" y="23656"/>
                    <a:pt x="64177" y="23945"/>
                  </a:cubicBezTo>
                  <a:cubicBezTo>
                    <a:pt x="64115" y="24144"/>
                    <a:pt x="64046" y="24054"/>
                    <a:pt x="64015" y="24235"/>
                  </a:cubicBezTo>
                  <a:cubicBezTo>
                    <a:pt x="63947" y="24524"/>
                    <a:pt x="63916" y="24994"/>
                    <a:pt x="63916" y="24235"/>
                  </a:cubicBezTo>
                  <a:cubicBezTo>
                    <a:pt x="63916" y="23945"/>
                    <a:pt x="64046" y="23945"/>
                    <a:pt x="64046" y="23656"/>
                  </a:cubicBezTo>
                  <a:cubicBezTo>
                    <a:pt x="64046" y="23565"/>
                    <a:pt x="64046" y="23565"/>
                    <a:pt x="64046" y="23475"/>
                  </a:cubicBezTo>
                  <a:cubicBezTo>
                    <a:pt x="64046" y="23276"/>
                    <a:pt x="64046" y="23095"/>
                    <a:pt x="64077" y="23095"/>
                  </a:cubicBezTo>
                  <a:cubicBezTo>
                    <a:pt x="64115" y="23095"/>
                    <a:pt x="64115" y="23186"/>
                    <a:pt x="64146" y="23186"/>
                  </a:cubicBezTo>
                  <a:close/>
                  <a:moveTo>
                    <a:pt x="63586" y="24144"/>
                  </a:moveTo>
                  <a:lnTo>
                    <a:pt x="63586" y="24144"/>
                  </a:lnTo>
                  <a:cubicBezTo>
                    <a:pt x="63555" y="24144"/>
                    <a:pt x="63486" y="24235"/>
                    <a:pt x="63455" y="24235"/>
                  </a:cubicBezTo>
                  <a:cubicBezTo>
                    <a:pt x="63424" y="24235"/>
                    <a:pt x="63393" y="24144"/>
                    <a:pt x="63356" y="24144"/>
                  </a:cubicBezTo>
                  <a:cubicBezTo>
                    <a:pt x="63294" y="24144"/>
                    <a:pt x="63256" y="24235"/>
                    <a:pt x="63225" y="24325"/>
                  </a:cubicBezTo>
                  <a:cubicBezTo>
                    <a:pt x="63325" y="24524"/>
                    <a:pt x="63424" y="24434"/>
                    <a:pt x="63555" y="24434"/>
                  </a:cubicBezTo>
                  <a:cubicBezTo>
                    <a:pt x="63617" y="24434"/>
                    <a:pt x="63654" y="24325"/>
                    <a:pt x="63686" y="24325"/>
                  </a:cubicBezTo>
                  <a:cubicBezTo>
                    <a:pt x="63686" y="24144"/>
                    <a:pt x="63654" y="24144"/>
                    <a:pt x="63617" y="24144"/>
                  </a:cubicBezTo>
                  <a:cubicBezTo>
                    <a:pt x="63586" y="24144"/>
                    <a:pt x="63617" y="24144"/>
                    <a:pt x="63586" y="24144"/>
                  </a:cubicBezTo>
                  <a:close/>
                  <a:moveTo>
                    <a:pt x="64407" y="25663"/>
                  </a:moveTo>
                  <a:lnTo>
                    <a:pt x="64407" y="25663"/>
                  </a:lnTo>
                  <a:cubicBezTo>
                    <a:pt x="64376" y="25862"/>
                    <a:pt x="64376" y="25953"/>
                    <a:pt x="64308" y="25953"/>
                  </a:cubicBezTo>
                  <a:cubicBezTo>
                    <a:pt x="64277" y="25953"/>
                    <a:pt x="64245" y="25862"/>
                    <a:pt x="64208" y="25862"/>
                  </a:cubicBezTo>
                  <a:cubicBezTo>
                    <a:pt x="64177" y="25953"/>
                    <a:pt x="64208" y="26043"/>
                    <a:pt x="64177" y="26134"/>
                  </a:cubicBezTo>
                  <a:cubicBezTo>
                    <a:pt x="64208" y="26134"/>
                    <a:pt x="64245" y="26134"/>
                    <a:pt x="64245" y="26134"/>
                  </a:cubicBezTo>
                  <a:cubicBezTo>
                    <a:pt x="64308" y="26134"/>
                    <a:pt x="64308" y="26242"/>
                    <a:pt x="64339" y="26242"/>
                  </a:cubicBezTo>
                  <a:cubicBezTo>
                    <a:pt x="64407" y="26242"/>
                    <a:pt x="64438" y="26134"/>
                    <a:pt x="64507" y="26242"/>
                  </a:cubicBezTo>
                  <a:cubicBezTo>
                    <a:pt x="64476" y="26043"/>
                    <a:pt x="64438" y="25862"/>
                    <a:pt x="64407" y="25663"/>
                  </a:cubicBezTo>
                  <a:close/>
                  <a:moveTo>
                    <a:pt x="63754" y="24705"/>
                  </a:moveTo>
                  <a:lnTo>
                    <a:pt x="63754" y="24705"/>
                  </a:lnTo>
                  <a:cubicBezTo>
                    <a:pt x="63654" y="24904"/>
                    <a:pt x="63586" y="24994"/>
                    <a:pt x="63555" y="25284"/>
                  </a:cubicBezTo>
                  <a:cubicBezTo>
                    <a:pt x="63524" y="25374"/>
                    <a:pt x="63455" y="25374"/>
                    <a:pt x="63455" y="25573"/>
                  </a:cubicBezTo>
                  <a:cubicBezTo>
                    <a:pt x="63455" y="25663"/>
                    <a:pt x="63486" y="25663"/>
                    <a:pt x="63486" y="25754"/>
                  </a:cubicBezTo>
                  <a:cubicBezTo>
                    <a:pt x="63555" y="25663"/>
                    <a:pt x="63524" y="25374"/>
                    <a:pt x="63586" y="25284"/>
                  </a:cubicBezTo>
                  <a:cubicBezTo>
                    <a:pt x="63654" y="25085"/>
                    <a:pt x="63754" y="24994"/>
                    <a:pt x="63754" y="24705"/>
                  </a:cubicBezTo>
                  <a:close/>
                  <a:moveTo>
                    <a:pt x="64836" y="25862"/>
                  </a:moveTo>
                  <a:lnTo>
                    <a:pt x="64836" y="25862"/>
                  </a:lnTo>
                  <a:cubicBezTo>
                    <a:pt x="64706" y="25862"/>
                    <a:pt x="64737" y="25284"/>
                    <a:pt x="64637" y="25193"/>
                  </a:cubicBezTo>
                  <a:cubicBezTo>
                    <a:pt x="64637" y="25193"/>
                    <a:pt x="64637" y="25193"/>
                    <a:pt x="64637" y="25284"/>
                  </a:cubicBezTo>
                  <a:cubicBezTo>
                    <a:pt x="64637" y="25663"/>
                    <a:pt x="64668" y="25862"/>
                    <a:pt x="64768" y="26043"/>
                  </a:cubicBezTo>
                  <a:cubicBezTo>
                    <a:pt x="64899" y="26043"/>
                    <a:pt x="64899" y="26043"/>
                    <a:pt x="64899" y="26043"/>
                  </a:cubicBezTo>
                  <a:cubicBezTo>
                    <a:pt x="64899" y="25953"/>
                    <a:pt x="64899" y="25953"/>
                    <a:pt x="64899" y="25862"/>
                  </a:cubicBezTo>
                  <a:cubicBezTo>
                    <a:pt x="64868" y="25862"/>
                    <a:pt x="64868" y="25862"/>
                    <a:pt x="64836" y="25862"/>
                  </a:cubicBezTo>
                  <a:close/>
                  <a:moveTo>
                    <a:pt x="65291" y="21558"/>
                  </a:moveTo>
                  <a:lnTo>
                    <a:pt x="65291" y="21558"/>
                  </a:lnTo>
                  <a:cubicBezTo>
                    <a:pt x="65259" y="21558"/>
                    <a:pt x="65228" y="21467"/>
                    <a:pt x="65197" y="21467"/>
                  </a:cubicBezTo>
                  <a:cubicBezTo>
                    <a:pt x="65160" y="21467"/>
                    <a:pt x="65160" y="21558"/>
                    <a:pt x="65129" y="21666"/>
                  </a:cubicBezTo>
                  <a:cubicBezTo>
                    <a:pt x="65197" y="21666"/>
                    <a:pt x="65259" y="21666"/>
                    <a:pt x="65328" y="21847"/>
                  </a:cubicBezTo>
                  <a:cubicBezTo>
                    <a:pt x="65390" y="21938"/>
                    <a:pt x="65390" y="22227"/>
                    <a:pt x="65490" y="22227"/>
                  </a:cubicBezTo>
                  <a:cubicBezTo>
                    <a:pt x="65620" y="22227"/>
                    <a:pt x="65689" y="22046"/>
                    <a:pt x="65788" y="22046"/>
                  </a:cubicBezTo>
                  <a:cubicBezTo>
                    <a:pt x="65851" y="22046"/>
                    <a:pt x="65882" y="22227"/>
                    <a:pt x="65919" y="22227"/>
                  </a:cubicBezTo>
                  <a:cubicBezTo>
                    <a:pt x="66018" y="22227"/>
                    <a:pt x="66050" y="22046"/>
                    <a:pt x="66112" y="22046"/>
                  </a:cubicBezTo>
                  <a:cubicBezTo>
                    <a:pt x="66149" y="22336"/>
                    <a:pt x="66112" y="22516"/>
                    <a:pt x="66149" y="22806"/>
                  </a:cubicBezTo>
                  <a:cubicBezTo>
                    <a:pt x="66149" y="22806"/>
                    <a:pt x="66149" y="22896"/>
                    <a:pt x="66180" y="22896"/>
                  </a:cubicBezTo>
                  <a:cubicBezTo>
                    <a:pt x="66280" y="22896"/>
                    <a:pt x="66311" y="22715"/>
                    <a:pt x="66410" y="22715"/>
                  </a:cubicBezTo>
                  <a:cubicBezTo>
                    <a:pt x="66410" y="22426"/>
                    <a:pt x="66572" y="22426"/>
                    <a:pt x="66572" y="22137"/>
                  </a:cubicBezTo>
                  <a:cubicBezTo>
                    <a:pt x="66572" y="21847"/>
                    <a:pt x="66510" y="21558"/>
                    <a:pt x="66442" y="21558"/>
                  </a:cubicBezTo>
                  <a:cubicBezTo>
                    <a:pt x="66242" y="21558"/>
                    <a:pt x="66149" y="21847"/>
                    <a:pt x="65950" y="21847"/>
                  </a:cubicBezTo>
                  <a:cubicBezTo>
                    <a:pt x="65819" y="21847"/>
                    <a:pt x="65720" y="21847"/>
                    <a:pt x="65589" y="21847"/>
                  </a:cubicBezTo>
                  <a:cubicBezTo>
                    <a:pt x="65490" y="21847"/>
                    <a:pt x="65390" y="21666"/>
                    <a:pt x="65291" y="21558"/>
                  </a:cubicBezTo>
                  <a:close/>
                  <a:moveTo>
                    <a:pt x="66280" y="23186"/>
                  </a:moveTo>
                  <a:lnTo>
                    <a:pt x="66280" y="23186"/>
                  </a:lnTo>
                  <a:cubicBezTo>
                    <a:pt x="66180" y="23276"/>
                    <a:pt x="66180" y="23656"/>
                    <a:pt x="66149" y="23945"/>
                  </a:cubicBezTo>
                  <a:cubicBezTo>
                    <a:pt x="66081" y="24434"/>
                    <a:pt x="65981" y="24705"/>
                    <a:pt x="65981" y="25284"/>
                  </a:cubicBezTo>
                  <a:cubicBezTo>
                    <a:pt x="65981" y="26134"/>
                    <a:pt x="66180" y="26622"/>
                    <a:pt x="66410" y="27092"/>
                  </a:cubicBezTo>
                  <a:cubicBezTo>
                    <a:pt x="66473" y="26911"/>
                    <a:pt x="66510" y="26712"/>
                    <a:pt x="66541" y="26532"/>
                  </a:cubicBezTo>
                  <a:cubicBezTo>
                    <a:pt x="66541" y="26423"/>
                    <a:pt x="66541" y="26423"/>
                    <a:pt x="66510" y="26423"/>
                  </a:cubicBezTo>
                  <a:cubicBezTo>
                    <a:pt x="66473" y="26423"/>
                    <a:pt x="66442" y="26622"/>
                    <a:pt x="66379" y="26622"/>
                  </a:cubicBezTo>
                  <a:cubicBezTo>
                    <a:pt x="66149" y="26622"/>
                    <a:pt x="66018" y="25754"/>
                    <a:pt x="66018" y="25085"/>
                  </a:cubicBezTo>
                  <a:cubicBezTo>
                    <a:pt x="66018" y="24813"/>
                    <a:pt x="66081" y="24614"/>
                    <a:pt x="66149" y="24434"/>
                  </a:cubicBezTo>
                  <a:cubicBezTo>
                    <a:pt x="66242" y="24434"/>
                    <a:pt x="66242" y="24434"/>
                    <a:pt x="66242" y="24434"/>
                  </a:cubicBezTo>
                  <a:cubicBezTo>
                    <a:pt x="66211" y="24235"/>
                    <a:pt x="66211" y="24144"/>
                    <a:pt x="66211" y="23945"/>
                  </a:cubicBezTo>
                  <a:cubicBezTo>
                    <a:pt x="66211" y="23656"/>
                    <a:pt x="66242" y="23475"/>
                    <a:pt x="66280" y="23186"/>
                  </a:cubicBezTo>
                  <a:close/>
                  <a:moveTo>
                    <a:pt x="67263" y="26712"/>
                  </a:moveTo>
                  <a:lnTo>
                    <a:pt x="67263" y="26712"/>
                  </a:lnTo>
                  <a:cubicBezTo>
                    <a:pt x="67232" y="26712"/>
                    <a:pt x="67194" y="26622"/>
                    <a:pt x="67163" y="26622"/>
                  </a:cubicBezTo>
                  <a:cubicBezTo>
                    <a:pt x="67163" y="26712"/>
                    <a:pt x="67163" y="26803"/>
                    <a:pt x="67163" y="26911"/>
                  </a:cubicBezTo>
                  <a:cubicBezTo>
                    <a:pt x="67101" y="26911"/>
                    <a:pt x="67101" y="26911"/>
                    <a:pt x="67064" y="26911"/>
                  </a:cubicBezTo>
                  <a:cubicBezTo>
                    <a:pt x="67033" y="26911"/>
                    <a:pt x="66964" y="26803"/>
                    <a:pt x="66964" y="26803"/>
                  </a:cubicBezTo>
                  <a:cubicBezTo>
                    <a:pt x="67064" y="27092"/>
                    <a:pt x="67132" y="27201"/>
                    <a:pt x="67263" y="27291"/>
                  </a:cubicBezTo>
                  <a:cubicBezTo>
                    <a:pt x="67263" y="27201"/>
                    <a:pt x="67263" y="27201"/>
                    <a:pt x="67263" y="27092"/>
                  </a:cubicBezTo>
                  <a:cubicBezTo>
                    <a:pt x="67263" y="26911"/>
                    <a:pt x="67331" y="26803"/>
                    <a:pt x="67362" y="26622"/>
                  </a:cubicBezTo>
                  <a:cubicBezTo>
                    <a:pt x="67331" y="26622"/>
                    <a:pt x="67294" y="26712"/>
                    <a:pt x="67263" y="26712"/>
                  </a:cubicBezTo>
                  <a:close/>
                  <a:moveTo>
                    <a:pt x="67823" y="27092"/>
                  </a:moveTo>
                  <a:lnTo>
                    <a:pt x="67823" y="27092"/>
                  </a:lnTo>
                  <a:cubicBezTo>
                    <a:pt x="67692" y="27092"/>
                    <a:pt x="67624" y="27382"/>
                    <a:pt x="67462" y="27382"/>
                  </a:cubicBezTo>
                  <a:cubicBezTo>
                    <a:pt x="67462" y="27472"/>
                    <a:pt x="67462" y="27472"/>
                    <a:pt x="67424" y="27581"/>
                  </a:cubicBezTo>
                  <a:cubicBezTo>
                    <a:pt x="67555" y="27671"/>
                    <a:pt x="67655" y="27472"/>
                    <a:pt x="67754" y="27761"/>
                  </a:cubicBezTo>
                  <a:cubicBezTo>
                    <a:pt x="67854" y="27960"/>
                    <a:pt x="67885" y="28141"/>
                    <a:pt x="67984" y="28141"/>
                  </a:cubicBezTo>
                  <a:cubicBezTo>
                    <a:pt x="68047" y="28141"/>
                    <a:pt x="68084" y="27960"/>
                    <a:pt x="68146" y="27870"/>
                  </a:cubicBezTo>
                  <a:cubicBezTo>
                    <a:pt x="68246" y="27761"/>
                    <a:pt x="68314" y="27761"/>
                    <a:pt x="68414" y="27761"/>
                  </a:cubicBezTo>
                  <a:cubicBezTo>
                    <a:pt x="68445" y="27671"/>
                    <a:pt x="68445" y="27671"/>
                    <a:pt x="68445" y="27671"/>
                  </a:cubicBezTo>
                  <a:cubicBezTo>
                    <a:pt x="68414" y="27581"/>
                    <a:pt x="68376" y="27472"/>
                    <a:pt x="68345" y="27472"/>
                  </a:cubicBezTo>
                  <a:cubicBezTo>
                    <a:pt x="68215" y="27472"/>
                    <a:pt x="68146" y="27671"/>
                    <a:pt x="68015" y="27671"/>
                  </a:cubicBezTo>
                  <a:cubicBezTo>
                    <a:pt x="67984" y="27671"/>
                    <a:pt x="67953" y="27671"/>
                    <a:pt x="67916" y="27671"/>
                  </a:cubicBezTo>
                  <a:cubicBezTo>
                    <a:pt x="67916" y="27472"/>
                    <a:pt x="67916" y="27092"/>
                    <a:pt x="67823" y="27092"/>
                  </a:cubicBezTo>
                  <a:close/>
                  <a:moveTo>
                    <a:pt x="69067" y="26043"/>
                  </a:moveTo>
                  <a:lnTo>
                    <a:pt x="69067" y="26043"/>
                  </a:lnTo>
                  <a:cubicBezTo>
                    <a:pt x="69036" y="26134"/>
                    <a:pt x="69005" y="26134"/>
                    <a:pt x="68936" y="26134"/>
                  </a:cubicBezTo>
                  <a:cubicBezTo>
                    <a:pt x="68837" y="26134"/>
                    <a:pt x="68806" y="25953"/>
                    <a:pt x="68737" y="25862"/>
                  </a:cubicBezTo>
                  <a:cubicBezTo>
                    <a:pt x="68737" y="25862"/>
                    <a:pt x="68737" y="25862"/>
                    <a:pt x="68737" y="25953"/>
                  </a:cubicBezTo>
                  <a:cubicBezTo>
                    <a:pt x="68737" y="26242"/>
                    <a:pt x="68737" y="26423"/>
                    <a:pt x="68737" y="26712"/>
                  </a:cubicBezTo>
                  <a:cubicBezTo>
                    <a:pt x="68774" y="26803"/>
                    <a:pt x="68774" y="26803"/>
                    <a:pt x="68774" y="26803"/>
                  </a:cubicBezTo>
                  <a:cubicBezTo>
                    <a:pt x="68806" y="26622"/>
                    <a:pt x="68837" y="26532"/>
                    <a:pt x="68868" y="26423"/>
                  </a:cubicBezTo>
                  <a:cubicBezTo>
                    <a:pt x="68936" y="26532"/>
                    <a:pt x="68936" y="26532"/>
                    <a:pt x="68936" y="26532"/>
                  </a:cubicBezTo>
                  <a:cubicBezTo>
                    <a:pt x="69036" y="26532"/>
                    <a:pt x="69036" y="26532"/>
                    <a:pt x="69036" y="26532"/>
                  </a:cubicBezTo>
                  <a:cubicBezTo>
                    <a:pt x="69036" y="26333"/>
                    <a:pt x="69067" y="26242"/>
                    <a:pt x="69067" y="26043"/>
                  </a:cubicBezTo>
                  <a:close/>
                  <a:moveTo>
                    <a:pt x="69726" y="23565"/>
                  </a:moveTo>
                  <a:lnTo>
                    <a:pt x="69726" y="23565"/>
                  </a:lnTo>
                  <a:cubicBezTo>
                    <a:pt x="69888" y="23945"/>
                    <a:pt x="69950" y="24144"/>
                    <a:pt x="70050" y="24705"/>
                  </a:cubicBezTo>
                  <a:cubicBezTo>
                    <a:pt x="69919" y="24614"/>
                    <a:pt x="69888" y="24235"/>
                    <a:pt x="69788" y="24235"/>
                  </a:cubicBezTo>
                  <a:cubicBezTo>
                    <a:pt x="69726" y="24054"/>
                    <a:pt x="69726" y="23945"/>
                    <a:pt x="69658" y="23855"/>
                  </a:cubicBezTo>
                  <a:cubicBezTo>
                    <a:pt x="69589" y="23945"/>
                    <a:pt x="69589" y="23945"/>
                    <a:pt x="69589" y="23945"/>
                  </a:cubicBezTo>
                  <a:cubicBezTo>
                    <a:pt x="69558" y="23855"/>
                    <a:pt x="69558" y="23855"/>
                    <a:pt x="69558" y="23855"/>
                  </a:cubicBezTo>
                  <a:cubicBezTo>
                    <a:pt x="69558" y="23764"/>
                    <a:pt x="69527" y="23656"/>
                    <a:pt x="69527" y="23475"/>
                  </a:cubicBezTo>
                  <a:cubicBezTo>
                    <a:pt x="69589" y="23475"/>
                    <a:pt x="69658" y="23565"/>
                    <a:pt x="69726" y="23565"/>
                  </a:cubicBezTo>
                  <a:close/>
                  <a:moveTo>
                    <a:pt x="69726" y="26134"/>
                  </a:moveTo>
                  <a:lnTo>
                    <a:pt x="69726" y="26134"/>
                  </a:lnTo>
                  <a:cubicBezTo>
                    <a:pt x="69558" y="25953"/>
                    <a:pt x="69558" y="25953"/>
                    <a:pt x="69558" y="25953"/>
                  </a:cubicBezTo>
                  <a:cubicBezTo>
                    <a:pt x="69589" y="26134"/>
                    <a:pt x="69627" y="26242"/>
                    <a:pt x="69627" y="26333"/>
                  </a:cubicBezTo>
                  <a:cubicBezTo>
                    <a:pt x="69627" y="26423"/>
                    <a:pt x="69627" y="26532"/>
                    <a:pt x="69627" y="26622"/>
                  </a:cubicBezTo>
                  <a:cubicBezTo>
                    <a:pt x="69627" y="26911"/>
                    <a:pt x="69527" y="26911"/>
                    <a:pt x="69527" y="27201"/>
                  </a:cubicBezTo>
                  <a:cubicBezTo>
                    <a:pt x="69527" y="27472"/>
                    <a:pt x="69627" y="27472"/>
                    <a:pt x="69726" y="27671"/>
                  </a:cubicBezTo>
                  <a:cubicBezTo>
                    <a:pt x="69726" y="27581"/>
                    <a:pt x="69726" y="27581"/>
                    <a:pt x="69726" y="27581"/>
                  </a:cubicBezTo>
                  <a:cubicBezTo>
                    <a:pt x="69726" y="27382"/>
                    <a:pt x="69627" y="27382"/>
                    <a:pt x="69627" y="27201"/>
                  </a:cubicBezTo>
                  <a:cubicBezTo>
                    <a:pt x="69627" y="27002"/>
                    <a:pt x="69726" y="27002"/>
                    <a:pt x="69757" y="27002"/>
                  </a:cubicBezTo>
                  <a:cubicBezTo>
                    <a:pt x="69820" y="27002"/>
                    <a:pt x="69820" y="27002"/>
                    <a:pt x="69820" y="27002"/>
                  </a:cubicBezTo>
                  <a:cubicBezTo>
                    <a:pt x="69820" y="26803"/>
                    <a:pt x="69820" y="26712"/>
                    <a:pt x="69820" y="26532"/>
                  </a:cubicBezTo>
                  <a:cubicBezTo>
                    <a:pt x="69820" y="26333"/>
                    <a:pt x="69788" y="26242"/>
                    <a:pt x="69726" y="26134"/>
                  </a:cubicBezTo>
                  <a:close/>
                  <a:moveTo>
                    <a:pt x="69459" y="25573"/>
                  </a:moveTo>
                  <a:lnTo>
                    <a:pt x="69459" y="25573"/>
                  </a:lnTo>
                  <a:cubicBezTo>
                    <a:pt x="69397" y="25754"/>
                    <a:pt x="69527" y="25573"/>
                    <a:pt x="69589" y="25573"/>
                  </a:cubicBezTo>
                  <a:cubicBezTo>
                    <a:pt x="69558" y="25374"/>
                    <a:pt x="69589" y="24994"/>
                    <a:pt x="69558" y="25085"/>
                  </a:cubicBezTo>
                  <a:cubicBezTo>
                    <a:pt x="69496" y="25193"/>
                    <a:pt x="69496" y="25374"/>
                    <a:pt x="69459" y="25573"/>
                  </a:cubicBezTo>
                  <a:close/>
                  <a:moveTo>
                    <a:pt x="69919" y="25374"/>
                  </a:moveTo>
                  <a:lnTo>
                    <a:pt x="69919" y="25374"/>
                  </a:lnTo>
                  <a:cubicBezTo>
                    <a:pt x="69919" y="25483"/>
                    <a:pt x="69950" y="25754"/>
                    <a:pt x="69988" y="25754"/>
                  </a:cubicBezTo>
                  <a:cubicBezTo>
                    <a:pt x="70050" y="25754"/>
                    <a:pt x="70050" y="25663"/>
                    <a:pt x="70118" y="25663"/>
                  </a:cubicBezTo>
                  <a:cubicBezTo>
                    <a:pt x="70218" y="25663"/>
                    <a:pt x="70280" y="25754"/>
                    <a:pt x="70380" y="25862"/>
                  </a:cubicBezTo>
                  <a:cubicBezTo>
                    <a:pt x="70411" y="25953"/>
                    <a:pt x="70448" y="26134"/>
                    <a:pt x="70479" y="26134"/>
                  </a:cubicBezTo>
                  <a:cubicBezTo>
                    <a:pt x="70541" y="26134"/>
                    <a:pt x="70541" y="25862"/>
                    <a:pt x="70610" y="25862"/>
                  </a:cubicBezTo>
                  <a:cubicBezTo>
                    <a:pt x="70709" y="25862"/>
                    <a:pt x="70740" y="26242"/>
                    <a:pt x="70809" y="26423"/>
                  </a:cubicBezTo>
                  <a:cubicBezTo>
                    <a:pt x="70902" y="26532"/>
                    <a:pt x="70939" y="26622"/>
                    <a:pt x="71033" y="26622"/>
                  </a:cubicBezTo>
                  <a:cubicBezTo>
                    <a:pt x="71201" y="26622"/>
                    <a:pt x="71201" y="26622"/>
                    <a:pt x="71201" y="26622"/>
                  </a:cubicBezTo>
                  <a:cubicBezTo>
                    <a:pt x="71331" y="26622"/>
                    <a:pt x="71362" y="26333"/>
                    <a:pt x="71493" y="26242"/>
                  </a:cubicBezTo>
                  <a:cubicBezTo>
                    <a:pt x="72022" y="26622"/>
                    <a:pt x="72022" y="26622"/>
                    <a:pt x="72022" y="26622"/>
                  </a:cubicBezTo>
                  <a:cubicBezTo>
                    <a:pt x="72184" y="26622"/>
                    <a:pt x="72314" y="26423"/>
                    <a:pt x="72445" y="26043"/>
                  </a:cubicBezTo>
                  <a:cubicBezTo>
                    <a:pt x="72414" y="25953"/>
                    <a:pt x="72414" y="25862"/>
                    <a:pt x="72383" y="25862"/>
                  </a:cubicBezTo>
                  <a:cubicBezTo>
                    <a:pt x="72445" y="25663"/>
                    <a:pt x="72482" y="25483"/>
                    <a:pt x="72576" y="25483"/>
                  </a:cubicBezTo>
                  <a:cubicBezTo>
                    <a:pt x="72712" y="25483"/>
                    <a:pt x="72744" y="25483"/>
                    <a:pt x="72874" y="25483"/>
                  </a:cubicBezTo>
                  <a:cubicBezTo>
                    <a:pt x="72905" y="25483"/>
                    <a:pt x="72905" y="25483"/>
                    <a:pt x="72943" y="25483"/>
                  </a:cubicBezTo>
                  <a:cubicBezTo>
                    <a:pt x="73036" y="25483"/>
                    <a:pt x="73073" y="25754"/>
                    <a:pt x="73167" y="25953"/>
                  </a:cubicBezTo>
                  <a:cubicBezTo>
                    <a:pt x="73297" y="26242"/>
                    <a:pt x="73627" y="26622"/>
                    <a:pt x="73266" y="26242"/>
                  </a:cubicBezTo>
                  <a:cubicBezTo>
                    <a:pt x="73266" y="26423"/>
                    <a:pt x="73266" y="26423"/>
                    <a:pt x="73266" y="26423"/>
                  </a:cubicBezTo>
                  <a:cubicBezTo>
                    <a:pt x="73266" y="26712"/>
                    <a:pt x="73266" y="27002"/>
                    <a:pt x="73366" y="27201"/>
                  </a:cubicBezTo>
                  <a:cubicBezTo>
                    <a:pt x="73434" y="27382"/>
                    <a:pt x="73527" y="27201"/>
                    <a:pt x="73596" y="27382"/>
                  </a:cubicBezTo>
                  <a:cubicBezTo>
                    <a:pt x="73695" y="27581"/>
                    <a:pt x="73695" y="27960"/>
                    <a:pt x="73758" y="28250"/>
                  </a:cubicBezTo>
                  <a:cubicBezTo>
                    <a:pt x="73857" y="28629"/>
                    <a:pt x="73988" y="28720"/>
                    <a:pt x="73988" y="29100"/>
                  </a:cubicBezTo>
                  <a:cubicBezTo>
                    <a:pt x="73988" y="29100"/>
                    <a:pt x="73957" y="29100"/>
                    <a:pt x="73957" y="29190"/>
                  </a:cubicBezTo>
                  <a:cubicBezTo>
                    <a:pt x="73926" y="29100"/>
                    <a:pt x="73926" y="29100"/>
                    <a:pt x="73926" y="29100"/>
                  </a:cubicBezTo>
                  <a:cubicBezTo>
                    <a:pt x="73888" y="29100"/>
                    <a:pt x="73888" y="29100"/>
                    <a:pt x="73888" y="29100"/>
                  </a:cubicBezTo>
                  <a:cubicBezTo>
                    <a:pt x="73888" y="29281"/>
                    <a:pt x="73857" y="29859"/>
                    <a:pt x="73857" y="29281"/>
                  </a:cubicBezTo>
                  <a:cubicBezTo>
                    <a:pt x="73627" y="29389"/>
                    <a:pt x="73565" y="29859"/>
                    <a:pt x="73366" y="30058"/>
                  </a:cubicBezTo>
                  <a:cubicBezTo>
                    <a:pt x="73335" y="29950"/>
                    <a:pt x="73335" y="29859"/>
                    <a:pt x="73297" y="29769"/>
                  </a:cubicBezTo>
                  <a:cubicBezTo>
                    <a:pt x="73297" y="29769"/>
                    <a:pt x="73266" y="29769"/>
                    <a:pt x="73235" y="29769"/>
                  </a:cubicBezTo>
                  <a:cubicBezTo>
                    <a:pt x="73235" y="29769"/>
                    <a:pt x="73235" y="29769"/>
                    <a:pt x="73204" y="29769"/>
                  </a:cubicBezTo>
                  <a:cubicBezTo>
                    <a:pt x="73235" y="29678"/>
                    <a:pt x="73266" y="29570"/>
                    <a:pt x="73297" y="29480"/>
                  </a:cubicBezTo>
                  <a:cubicBezTo>
                    <a:pt x="73266" y="29389"/>
                    <a:pt x="73266" y="29281"/>
                    <a:pt x="73235" y="29281"/>
                  </a:cubicBezTo>
                  <a:cubicBezTo>
                    <a:pt x="73135" y="29281"/>
                    <a:pt x="73104" y="29678"/>
                    <a:pt x="73036" y="29769"/>
                  </a:cubicBezTo>
                  <a:cubicBezTo>
                    <a:pt x="72874" y="29950"/>
                    <a:pt x="72775" y="30058"/>
                    <a:pt x="72613" y="30149"/>
                  </a:cubicBezTo>
                  <a:cubicBezTo>
                    <a:pt x="72644" y="29859"/>
                    <a:pt x="72712" y="29678"/>
                    <a:pt x="72806" y="29678"/>
                  </a:cubicBezTo>
                  <a:cubicBezTo>
                    <a:pt x="72806" y="29389"/>
                    <a:pt x="72874" y="29281"/>
                    <a:pt x="72874" y="29009"/>
                  </a:cubicBezTo>
                  <a:cubicBezTo>
                    <a:pt x="72874" y="28901"/>
                    <a:pt x="72775" y="28901"/>
                    <a:pt x="72712" y="28901"/>
                  </a:cubicBezTo>
                  <a:cubicBezTo>
                    <a:pt x="72613" y="28901"/>
                    <a:pt x="72576" y="28720"/>
                    <a:pt x="72482" y="28720"/>
                  </a:cubicBezTo>
                  <a:cubicBezTo>
                    <a:pt x="72383" y="28720"/>
                    <a:pt x="72414" y="29100"/>
                    <a:pt x="72383" y="29190"/>
                  </a:cubicBezTo>
                  <a:cubicBezTo>
                    <a:pt x="72383" y="29100"/>
                    <a:pt x="72345" y="29009"/>
                    <a:pt x="72345" y="28901"/>
                  </a:cubicBezTo>
                  <a:cubicBezTo>
                    <a:pt x="72215" y="29190"/>
                    <a:pt x="72153" y="29389"/>
                    <a:pt x="72053" y="29678"/>
                  </a:cubicBezTo>
                  <a:cubicBezTo>
                    <a:pt x="72084" y="29389"/>
                    <a:pt x="72121" y="29281"/>
                    <a:pt x="72153" y="29009"/>
                  </a:cubicBezTo>
                  <a:cubicBezTo>
                    <a:pt x="71922" y="29009"/>
                    <a:pt x="71922" y="29009"/>
                    <a:pt x="71922" y="29009"/>
                  </a:cubicBezTo>
                  <a:cubicBezTo>
                    <a:pt x="71823" y="29009"/>
                    <a:pt x="71854" y="29678"/>
                    <a:pt x="71723" y="29678"/>
                  </a:cubicBezTo>
                  <a:cubicBezTo>
                    <a:pt x="71630" y="29678"/>
                    <a:pt x="71593" y="29389"/>
                    <a:pt x="71530" y="29389"/>
                  </a:cubicBezTo>
                  <a:cubicBezTo>
                    <a:pt x="71400" y="29389"/>
                    <a:pt x="71331" y="29570"/>
                    <a:pt x="71201" y="29570"/>
                  </a:cubicBezTo>
                  <a:cubicBezTo>
                    <a:pt x="71170" y="29570"/>
                    <a:pt x="71170" y="29570"/>
                    <a:pt x="71170" y="29570"/>
                  </a:cubicBezTo>
                  <a:cubicBezTo>
                    <a:pt x="71170" y="29009"/>
                    <a:pt x="71070" y="28431"/>
                    <a:pt x="70902" y="28431"/>
                  </a:cubicBezTo>
                  <a:cubicBezTo>
                    <a:pt x="70709" y="28431"/>
                    <a:pt x="70709" y="28431"/>
                    <a:pt x="70709" y="28431"/>
                  </a:cubicBezTo>
                  <a:cubicBezTo>
                    <a:pt x="70541" y="28431"/>
                    <a:pt x="70411" y="28340"/>
                    <a:pt x="70280" y="28051"/>
                  </a:cubicBezTo>
                  <a:cubicBezTo>
                    <a:pt x="70218" y="27870"/>
                    <a:pt x="70218" y="27671"/>
                    <a:pt x="70149" y="27472"/>
                  </a:cubicBezTo>
                  <a:cubicBezTo>
                    <a:pt x="70087" y="27671"/>
                    <a:pt x="70087" y="27870"/>
                    <a:pt x="70050" y="28051"/>
                  </a:cubicBezTo>
                  <a:cubicBezTo>
                    <a:pt x="70050" y="27960"/>
                    <a:pt x="70050" y="27960"/>
                    <a:pt x="70050" y="27960"/>
                  </a:cubicBezTo>
                  <a:cubicBezTo>
                    <a:pt x="70050" y="27761"/>
                    <a:pt x="70050" y="27581"/>
                    <a:pt x="69988" y="27382"/>
                  </a:cubicBezTo>
                  <a:cubicBezTo>
                    <a:pt x="70019" y="27382"/>
                    <a:pt x="70050" y="27382"/>
                    <a:pt x="70087" y="27382"/>
                  </a:cubicBezTo>
                  <a:cubicBezTo>
                    <a:pt x="70050" y="27201"/>
                    <a:pt x="70050" y="27002"/>
                    <a:pt x="69988" y="26911"/>
                  </a:cubicBezTo>
                  <a:cubicBezTo>
                    <a:pt x="70050" y="26622"/>
                    <a:pt x="70118" y="26532"/>
                    <a:pt x="70180" y="26423"/>
                  </a:cubicBezTo>
                  <a:cubicBezTo>
                    <a:pt x="70180" y="26043"/>
                    <a:pt x="70180" y="26043"/>
                    <a:pt x="70180" y="26043"/>
                  </a:cubicBezTo>
                  <a:cubicBezTo>
                    <a:pt x="70118" y="26043"/>
                    <a:pt x="70118" y="26043"/>
                    <a:pt x="70118" y="26043"/>
                  </a:cubicBezTo>
                  <a:cubicBezTo>
                    <a:pt x="70087" y="26043"/>
                    <a:pt x="70050" y="26134"/>
                    <a:pt x="69988" y="26134"/>
                  </a:cubicBezTo>
                  <a:cubicBezTo>
                    <a:pt x="69919" y="26134"/>
                    <a:pt x="69919" y="26043"/>
                    <a:pt x="69857" y="25953"/>
                  </a:cubicBezTo>
                  <a:cubicBezTo>
                    <a:pt x="69788" y="26043"/>
                    <a:pt x="69788" y="26043"/>
                    <a:pt x="69788" y="26043"/>
                  </a:cubicBezTo>
                  <a:cubicBezTo>
                    <a:pt x="69788" y="25754"/>
                    <a:pt x="69788" y="25663"/>
                    <a:pt x="69788" y="25374"/>
                  </a:cubicBezTo>
                  <a:cubicBezTo>
                    <a:pt x="69919" y="25374"/>
                    <a:pt x="69919" y="25374"/>
                    <a:pt x="69919" y="25374"/>
                  </a:cubicBezTo>
                  <a:close/>
                  <a:moveTo>
                    <a:pt x="75400" y="28051"/>
                  </a:moveTo>
                  <a:lnTo>
                    <a:pt x="75400" y="28051"/>
                  </a:lnTo>
                  <a:cubicBezTo>
                    <a:pt x="75369" y="28521"/>
                    <a:pt x="75170" y="28629"/>
                    <a:pt x="75108" y="29100"/>
                  </a:cubicBezTo>
                  <a:cubicBezTo>
                    <a:pt x="75139" y="29100"/>
                    <a:pt x="75139" y="29100"/>
                    <a:pt x="75139" y="29100"/>
                  </a:cubicBezTo>
                  <a:cubicBezTo>
                    <a:pt x="75201" y="29100"/>
                    <a:pt x="75201" y="29009"/>
                    <a:pt x="75269" y="29009"/>
                  </a:cubicBezTo>
                  <a:cubicBezTo>
                    <a:pt x="75300" y="29009"/>
                    <a:pt x="75338" y="29009"/>
                    <a:pt x="75369" y="29009"/>
                  </a:cubicBezTo>
                  <a:cubicBezTo>
                    <a:pt x="75369" y="28810"/>
                    <a:pt x="75431" y="28720"/>
                    <a:pt x="75431" y="28521"/>
                  </a:cubicBezTo>
                  <a:cubicBezTo>
                    <a:pt x="75468" y="28521"/>
                    <a:pt x="75468" y="28521"/>
                    <a:pt x="75500" y="28521"/>
                  </a:cubicBezTo>
                  <a:cubicBezTo>
                    <a:pt x="75599" y="28521"/>
                    <a:pt x="75599" y="28901"/>
                    <a:pt x="75630" y="29190"/>
                  </a:cubicBezTo>
                  <a:cubicBezTo>
                    <a:pt x="75699" y="29190"/>
                    <a:pt x="75699" y="29190"/>
                    <a:pt x="75699" y="29190"/>
                  </a:cubicBezTo>
                  <a:lnTo>
                    <a:pt x="75699" y="29100"/>
                  </a:lnTo>
                  <a:cubicBezTo>
                    <a:pt x="75699" y="28810"/>
                    <a:pt x="75630" y="28720"/>
                    <a:pt x="75599" y="28521"/>
                  </a:cubicBezTo>
                  <a:cubicBezTo>
                    <a:pt x="75531" y="28340"/>
                    <a:pt x="75500" y="28051"/>
                    <a:pt x="75400" y="28051"/>
                  </a:cubicBezTo>
                  <a:close/>
                  <a:moveTo>
                    <a:pt x="76122" y="29950"/>
                  </a:moveTo>
                  <a:lnTo>
                    <a:pt x="76122" y="29950"/>
                  </a:lnTo>
                  <a:cubicBezTo>
                    <a:pt x="76091" y="29950"/>
                    <a:pt x="76091" y="29950"/>
                    <a:pt x="76091" y="29950"/>
                  </a:cubicBezTo>
                  <a:cubicBezTo>
                    <a:pt x="76153" y="30058"/>
                    <a:pt x="76190" y="30239"/>
                    <a:pt x="76190" y="30438"/>
                  </a:cubicBezTo>
                  <a:cubicBezTo>
                    <a:pt x="76221" y="30348"/>
                    <a:pt x="76252" y="30348"/>
                    <a:pt x="76252" y="30239"/>
                  </a:cubicBezTo>
                  <a:cubicBezTo>
                    <a:pt x="76252" y="29950"/>
                    <a:pt x="76190" y="29950"/>
                    <a:pt x="76122" y="29950"/>
                  </a:cubicBezTo>
                  <a:close/>
                  <a:moveTo>
                    <a:pt x="73397" y="36262"/>
                  </a:moveTo>
                  <a:lnTo>
                    <a:pt x="73397" y="36262"/>
                  </a:lnTo>
                  <a:cubicBezTo>
                    <a:pt x="73397" y="36533"/>
                    <a:pt x="73496" y="36533"/>
                    <a:pt x="73565" y="36822"/>
                  </a:cubicBezTo>
                  <a:cubicBezTo>
                    <a:pt x="73627" y="36262"/>
                    <a:pt x="73726" y="35972"/>
                    <a:pt x="73826" y="35484"/>
                  </a:cubicBezTo>
                  <a:cubicBezTo>
                    <a:pt x="73695" y="35484"/>
                    <a:pt x="73596" y="35303"/>
                    <a:pt x="73527" y="35484"/>
                  </a:cubicBezTo>
                  <a:cubicBezTo>
                    <a:pt x="73465" y="35593"/>
                    <a:pt x="73465" y="35773"/>
                    <a:pt x="73465" y="35882"/>
                  </a:cubicBezTo>
                  <a:cubicBezTo>
                    <a:pt x="73434" y="36063"/>
                    <a:pt x="73397" y="36063"/>
                    <a:pt x="73397" y="36262"/>
                  </a:cubicBezTo>
                  <a:close/>
                  <a:moveTo>
                    <a:pt x="74218" y="29950"/>
                  </a:moveTo>
                  <a:lnTo>
                    <a:pt x="74218" y="29950"/>
                  </a:lnTo>
                  <a:cubicBezTo>
                    <a:pt x="74187" y="30058"/>
                    <a:pt x="74156" y="30149"/>
                    <a:pt x="74087" y="30149"/>
                  </a:cubicBezTo>
                  <a:cubicBezTo>
                    <a:pt x="73988" y="30149"/>
                    <a:pt x="73957" y="29950"/>
                    <a:pt x="73857" y="29859"/>
                  </a:cubicBezTo>
                  <a:cubicBezTo>
                    <a:pt x="73826" y="30058"/>
                    <a:pt x="73826" y="30149"/>
                    <a:pt x="73826" y="30348"/>
                  </a:cubicBezTo>
                  <a:cubicBezTo>
                    <a:pt x="73826" y="30438"/>
                    <a:pt x="73857" y="30438"/>
                    <a:pt x="73857" y="30529"/>
                  </a:cubicBezTo>
                  <a:cubicBezTo>
                    <a:pt x="73857" y="30619"/>
                    <a:pt x="73857" y="30619"/>
                    <a:pt x="73857" y="30619"/>
                  </a:cubicBezTo>
                  <a:cubicBezTo>
                    <a:pt x="73857" y="30727"/>
                    <a:pt x="73857" y="30727"/>
                    <a:pt x="73857" y="30727"/>
                  </a:cubicBezTo>
                  <a:cubicBezTo>
                    <a:pt x="73926" y="30619"/>
                    <a:pt x="73926" y="30619"/>
                    <a:pt x="73926" y="30619"/>
                  </a:cubicBezTo>
                  <a:cubicBezTo>
                    <a:pt x="73988" y="30818"/>
                    <a:pt x="73988" y="30908"/>
                    <a:pt x="74056" y="31198"/>
                  </a:cubicBezTo>
                  <a:cubicBezTo>
                    <a:pt x="74056" y="30818"/>
                    <a:pt x="74056" y="30619"/>
                    <a:pt x="74118" y="30438"/>
                  </a:cubicBezTo>
                  <a:cubicBezTo>
                    <a:pt x="74249" y="30529"/>
                    <a:pt x="74286" y="30818"/>
                    <a:pt x="74386" y="31017"/>
                  </a:cubicBezTo>
                  <a:cubicBezTo>
                    <a:pt x="74517" y="31288"/>
                    <a:pt x="74678" y="31487"/>
                    <a:pt x="74678" y="31867"/>
                  </a:cubicBezTo>
                  <a:cubicBezTo>
                    <a:pt x="74678" y="31957"/>
                    <a:pt x="74647" y="32066"/>
                    <a:pt x="74647" y="32066"/>
                  </a:cubicBezTo>
                  <a:cubicBezTo>
                    <a:pt x="74517" y="32066"/>
                    <a:pt x="74448" y="32066"/>
                    <a:pt x="74349" y="32066"/>
                  </a:cubicBezTo>
                  <a:cubicBezTo>
                    <a:pt x="74448" y="32337"/>
                    <a:pt x="74517" y="32717"/>
                    <a:pt x="74517" y="33097"/>
                  </a:cubicBezTo>
                  <a:cubicBezTo>
                    <a:pt x="74610" y="33205"/>
                    <a:pt x="74647" y="33495"/>
                    <a:pt x="74741" y="33495"/>
                  </a:cubicBezTo>
                  <a:cubicBezTo>
                    <a:pt x="74809" y="33495"/>
                    <a:pt x="74840" y="33386"/>
                    <a:pt x="74877" y="33386"/>
                  </a:cubicBezTo>
                  <a:cubicBezTo>
                    <a:pt x="74909" y="33296"/>
                    <a:pt x="74909" y="33296"/>
                    <a:pt x="74909" y="33296"/>
                  </a:cubicBezTo>
                  <a:cubicBezTo>
                    <a:pt x="74877" y="33205"/>
                    <a:pt x="74840" y="33097"/>
                    <a:pt x="74840" y="32916"/>
                  </a:cubicBezTo>
                  <a:cubicBezTo>
                    <a:pt x="74840" y="32825"/>
                    <a:pt x="74877" y="32717"/>
                    <a:pt x="74877" y="32626"/>
                  </a:cubicBezTo>
                  <a:cubicBezTo>
                    <a:pt x="74809" y="32626"/>
                    <a:pt x="74741" y="32626"/>
                    <a:pt x="74741" y="32446"/>
                  </a:cubicBezTo>
                  <a:cubicBezTo>
                    <a:pt x="74741" y="32247"/>
                    <a:pt x="74809" y="32156"/>
                    <a:pt x="74809" y="32066"/>
                  </a:cubicBezTo>
                  <a:cubicBezTo>
                    <a:pt x="74840" y="31957"/>
                    <a:pt x="74840" y="31957"/>
                    <a:pt x="74877" y="31957"/>
                  </a:cubicBezTo>
                  <a:cubicBezTo>
                    <a:pt x="74940" y="31957"/>
                    <a:pt x="74940" y="32156"/>
                    <a:pt x="75008" y="32247"/>
                  </a:cubicBezTo>
                  <a:cubicBezTo>
                    <a:pt x="75139" y="32337"/>
                    <a:pt x="75269" y="32446"/>
                    <a:pt x="75269" y="32825"/>
                  </a:cubicBezTo>
                  <a:cubicBezTo>
                    <a:pt x="75269" y="33205"/>
                    <a:pt x="75139" y="33296"/>
                    <a:pt x="75008" y="33585"/>
                  </a:cubicBezTo>
                  <a:cubicBezTo>
                    <a:pt x="75238" y="34345"/>
                    <a:pt x="75562" y="33874"/>
                    <a:pt x="75792" y="34634"/>
                  </a:cubicBezTo>
                  <a:cubicBezTo>
                    <a:pt x="75829" y="34345"/>
                    <a:pt x="75860" y="34164"/>
                    <a:pt x="75960" y="34164"/>
                  </a:cubicBezTo>
                  <a:cubicBezTo>
                    <a:pt x="76122" y="34164"/>
                    <a:pt x="76153" y="34544"/>
                    <a:pt x="76283" y="34815"/>
                  </a:cubicBezTo>
                  <a:cubicBezTo>
                    <a:pt x="76383" y="34724"/>
                    <a:pt x="76383" y="34724"/>
                    <a:pt x="76383" y="34724"/>
                  </a:cubicBezTo>
                  <a:cubicBezTo>
                    <a:pt x="76482" y="34923"/>
                    <a:pt x="76451" y="35303"/>
                    <a:pt x="76551" y="35484"/>
                  </a:cubicBezTo>
                  <a:cubicBezTo>
                    <a:pt x="76582" y="35394"/>
                    <a:pt x="76613" y="35303"/>
                    <a:pt x="76644" y="35303"/>
                  </a:cubicBezTo>
                  <a:cubicBezTo>
                    <a:pt x="76744" y="35303"/>
                    <a:pt x="76781" y="35394"/>
                    <a:pt x="76874" y="35394"/>
                  </a:cubicBezTo>
                  <a:cubicBezTo>
                    <a:pt x="76943" y="35394"/>
                    <a:pt x="76974" y="35303"/>
                    <a:pt x="77042" y="35394"/>
                  </a:cubicBezTo>
                  <a:cubicBezTo>
                    <a:pt x="77105" y="35683"/>
                    <a:pt x="77105" y="35972"/>
                    <a:pt x="77105" y="36352"/>
                  </a:cubicBezTo>
                  <a:cubicBezTo>
                    <a:pt x="77105" y="36443"/>
                    <a:pt x="77173" y="36533"/>
                    <a:pt x="77173" y="36732"/>
                  </a:cubicBezTo>
                  <a:cubicBezTo>
                    <a:pt x="77173" y="36913"/>
                    <a:pt x="77142" y="36913"/>
                    <a:pt x="77105" y="37112"/>
                  </a:cubicBezTo>
                  <a:cubicBezTo>
                    <a:pt x="77105" y="37112"/>
                    <a:pt x="77073" y="37021"/>
                    <a:pt x="77042" y="37021"/>
                  </a:cubicBezTo>
                  <a:cubicBezTo>
                    <a:pt x="76974" y="37021"/>
                    <a:pt x="76974" y="37311"/>
                    <a:pt x="76912" y="37492"/>
                  </a:cubicBezTo>
                  <a:cubicBezTo>
                    <a:pt x="76812" y="37691"/>
                    <a:pt x="76713" y="37691"/>
                    <a:pt x="76644" y="37980"/>
                  </a:cubicBezTo>
                  <a:cubicBezTo>
                    <a:pt x="76874" y="38251"/>
                    <a:pt x="76943" y="38740"/>
                    <a:pt x="77105" y="39300"/>
                  </a:cubicBezTo>
                  <a:cubicBezTo>
                    <a:pt x="77173" y="39590"/>
                    <a:pt x="77304" y="39698"/>
                    <a:pt x="77434" y="39879"/>
                  </a:cubicBezTo>
                  <a:cubicBezTo>
                    <a:pt x="77565" y="40168"/>
                    <a:pt x="77664" y="40458"/>
                    <a:pt x="77826" y="40639"/>
                  </a:cubicBezTo>
                  <a:cubicBezTo>
                    <a:pt x="77795" y="40458"/>
                    <a:pt x="77733" y="40349"/>
                    <a:pt x="77733" y="40078"/>
                  </a:cubicBezTo>
                  <a:cubicBezTo>
                    <a:pt x="77733" y="39879"/>
                    <a:pt x="77826" y="39969"/>
                    <a:pt x="77826" y="39788"/>
                  </a:cubicBezTo>
                  <a:cubicBezTo>
                    <a:pt x="77826" y="39590"/>
                    <a:pt x="77795" y="39499"/>
                    <a:pt x="77764" y="39300"/>
                  </a:cubicBezTo>
                  <a:cubicBezTo>
                    <a:pt x="77826" y="39300"/>
                    <a:pt x="77826" y="39590"/>
                    <a:pt x="77926" y="39590"/>
                  </a:cubicBezTo>
                  <a:cubicBezTo>
                    <a:pt x="78125" y="39590"/>
                    <a:pt x="78125" y="39590"/>
                    <a:pt x="78125" y="39590"/>
                  </a:cubicBezTo>
                  <a:cubicBezTo>
                    <a:pt x="78156" y="40349"/>
                    <a:pt x="78324" y="40639"/>
                    <a:pt x="78548" y="41127"/>
                  </a:cubicBezTo>
                  <a:cubicBezTo>
                    <a:pt x="78647" y="41308"/>
                    <a:pt x="78647" y="41507"/>
                    <a:pt x="78679" y="41688"/>
                  </a:cubicBezTo>
                  <a:cubicBezTo>
                    <a:pt x="78747" y="41398"/>
                    <a:pt x="78847" y="41398"/>
                    <a:pt x="78909" y="41127"/>
                  </a:cubicBezTo>
                  <a:cubicBezTo>
                    <a:pt x="78977" y="40928"/>
                    <a:pt x="78946" y="40729"/>
                    <a:pt x="78977" y="40458"/>
                  </a:cubicBezTo>
                  <a:cubicBezTo>
                    <a:pt x="78977" y="40259"/>
                    <a:pt x="79046" y="40078"/>
                    <a:pt x="79046" y="39788"/>
                  </a:cubicBezTo>
                  <a:cubicBezTo>
                    <a:pt x="79046" y="39499"/>
                    <a:pt x="78977" y="39300"/>
                    <a:pt x="78946" y="38920"/>
                  </a:cubicBezTo>
                  <a:cubicBezTo>
                    <a:pt x="78909" y="39119"/>
                    <a:pt x="78847" y="39300"/>
                    <a:pt x="78778" y="39300"/>
                  </a:cubicBezTo>
                  <a:cubicBezTo>
                    <a:pt x="78679" y="39300"/>
                    <a:pt x="78647" y="39029"/>
                    <a:pt x="78585" y="38830"/>
                  </a:cubicBezTo>
                  <a:cubicBezTo>
                    <a:pt x="78486" y="38541"/>
                    <a:pt x="78324" y="38541"/>
                    <a:pt x="78324" y="38161"/>
                  </a:cubicBezTo>
                  <a:cubicBezTo>
                    <a:pt x="78324" y="38070"/>
                    <a:pt x="78324" y="37871"/>
                    <a:pt x="78386" y="37871"/>
                  </a:cubicBezTo>
                  <a:cubicBezTo>
                    <a:pt x="78417" y="37871"/>
                    <a:pt x="78455" y="37871"/>
                    <a:pt x="78486" y="37871"/>
                  </a:cubicBezTo>
                  <a:cubicBezTo>
                    <a:pt x="78679" y="37871"/>
                    <a:pt x="78679" y="37871"/>
                    <a:pt x="78679" y="37871"/>
                  </a:cubicBezTo>
                  <a:cubicBezTo>
                    <a:pt x="78647" y="37781"/>
                    <a:pt x="78616" y="37691"/>
                    <a:pt x="78585" y="37492"/>
                  </a:cubicBezTo>
                  <a:cubicBezTo>
                    <a:pt x="78517" y="37492"/>
                    <a:pt x="78517" y="37582"/>
                    <a:pt x="78455" y="37582"/>
                  </a:cubicBezTo>
                  <a:cubicBezTo>
                    <a:pt x="78417" y="37582"/>
                    <a:pt x="78417" y="37401"/>
                    <a:pt x="78386" y="37311"/>
                  </a:cubicBezTo>
                  <a:cubicBezTo>
                    <a:pt x="78386" y="37311"/>
                    <a:pt x="78324" y="37311"/>
                    <a:pt x="78324" y="37202"/>
                  </a:cubicBezTo>
                  <a:cubicBezTo>
                    <a:pt x="78324" y="37112"/>
                    <a:pt x="78355" y="37021"/>
                    <a:pt x="78355" y="36913"/>
                  </a:cubicBezTo>
                  <a:cubicBezTo>
                    <a:pt x="78355" y="36732"/>
                    <a:pt x="78355" y="36732"/>
                    <a:pt x="78355" y="36732"/>
                  </a:cubicBezTo>
                  <a:cubicBezTo>
                    <a:pt x="78324" y="36732"/>
                    <a:pt x="78324" y="36732"/>
                    <a:pt x="78287" y="36732"/>
                  </a:cubicBezTo>
                  <a:cubicBezTo>
                    <a:pt x="78224" y="36732"/>
                    <a:pt x="78125" y="36822"/>
                    <a:pt x="78125" y="37021"/>
                  </a:cubicBezTo>
                  <a:cubicBezTo>
                    <a:pt x="78125" y="37202"/>
                    <a:pt x="78187" y="37311"/>
                    <a:pt x="78224" y="37492"/>
                  </a:cubicBezTo>
                  <a:cubicBezTo>
                    <a:pt x="78187" y="37582"/>
                    <a:pt x="78187" y="37582"/>
                    <a:pt x="78187" y="37582"/>
                  </a:cubicBezTo>
                  <a:cubicBezTo>
                    <a:pt x="78156" y="37582"/>
                    <a:pt x="78156" y="37582"/>
                    <a:pt x="78156" y="37582"/>
                  </a:cubicBezTo>
                  <a:cubicBezTo>
                    <a:pt x="78156" y="37492"/>
                    <a:pt x="78125" y="37492"/>
                    <a:pt x="78125" y="37492"/>
                  </a:cubicBezTo>
                  <a:cubicBezTo>
                    <a:pt x="78056" y="37492"/>
                    <a:pt x="78056" y="37781"/>
                    <a:pt x="78025" y="37781"/>
                  </a:cubicBezTo>
                  <a:cubicBezTo>
                    <a:pt x="77957" y="37781"/>
                    <a:pt x="77926" y="37582"/>
                    <a:pt x="77926" y="37492"/>
                  </a:cubicBezTo>
                  <a:cubicBezTo>
                    <a:pt x="77926" y="37311"/>
                    <a:pt x="77994" y="37202"/>
                    <a:pt x="77994" y="37112"/>
                  </a:cubicBezTo>
                  <a:cubicBezTo>
                    <a:pt x="77994" y="37021"/>
                    <a:pt x="77926" y="36063"/>
                    <a:pt x="77926" y="36443"/>
                  </a:cubicBezTo>
                  <a:cubicBezTo>
                    <a:pt x="77926" y="36822"/>
                    <a:pt x="77926" y="36822"/>
                    <a:pt x="77926" y="36822"/>
                  </a:cubicBezTo>
                  <a:cubicBezTo>
                    <a:pt x="77926" y="36913"/>
                    <a:pt x="77926" y="37021"/>
                    <a:pt x="77895" y="37112"/>
                  </a:cubicBezTo>
                  <a:cubicBezTo>
                    <a:pt x="77795" y="36533"/>
                    <a:pt x="77565" y="36642"/>
                    <a:pt x="77366" y="36352"/>
                  </a:cubicBezTo>
                  <a:cubicBezTo>
                    <a:pt x="77235" y="36153"/>
                    <a:pt x="77235" y="35882"/>
                    <a:pt x="77204" y="35484"/>
                  </a:cubicBezTo>
                  <a:cubicBezTo>
                    <a:pt x="77335" y="35484"/>
                    <a:pt x="77465" y="35394"/>
                    <a:pt x="77465" y="35014"/>
                  </a:cubicBezTo>
                  <a:cubicBezTo>
                    <a:pt x="77465" y="34634"/>
                    <a:pt x="77434" y="34345"/>
                    <a:pt x="77335" y="34254"/>
                  </a:cubicBezTo>
                  <a:cubicBezTo>
                    <a:pt x="77173" y="34345"/>
                    <a:pt x="77173" y="34345"/>
                    <a:pt x="77173" y="34345"/>
                  </a:cubicBezTo>
                  <a:cubicBezTo>
                    <a:pt x="77142" y="34254"/>
                    <a:pt x="77042" y="33766"/>
                    <a:pt x="77042" y="33965"/>
                  </a:cubicBezTo>
                  <a:cubicBezTo>
                    <a:pt x="77042" y="34345"/>
                    <a:pt x="77105" y="34435"/>
                    <a:pt x="77105" y="34815"/>
                  </a:cubicBezTo>
                  <a:cubicBezTo>
                    <a:pt x="77105" y="35104"/>
                    <a:pt x="77105" y="35104"/>
                    <a:pt x="77105" y="35104"/>
                  </a:cubicBezTo>
                  <a:cubicBezTo>
                    <a:pt x="77073" y="35104"/>
                    <a:pt x="77073" y="35104"/>
                    <a:pt x="77073" y="35104"/>
                  </a:cubicBezTo>
                  <a:cubicBezTo>
                    <a:pt x="77042" y="35014"/>
                    <a:pt x="77042" y="34923"/>
                    <a:pt x="76974" y="34923"/>
                  </a:cubicBezTo>
                  <a:cubicBezTo>
                    <a:pt x="76943" y="34923"/>
                    <a:pt x="76912" y="35104"/>
                    <a:pt x="76874" y="35104"/>
                  </a:cubicBezTo>
                  <a:cubicBezTo>
                    <a:pt x="76812" y="35104"/>
                    <a:pt x="76812" y="34923"/>
                    <a:pt x="76781" y="34815"/>
                  </a:cubicBezTo>
                  <a:cubicBezTo>
                    <a:pt x="76781" y="34815"/>
                    <a:pt x="76744" y="34923"/>
                    <a:pt x="76713" y="34923"/>
                  </a:cubicBezTo>
                  <a:cubicBezTo>
                    <a:pt x="76644" y="34923"/>
                    <a:pt x="76644" y="34815"/>
                    <a:pt x="76582" y="34724"/>
                  </a:cubicBezTo>
                  <a:cubicBezTo>
                    <a:pt x="76514" y="34544"/>
                    <a:pt x="76451" y="34435"/>
                    <a:pt x="76420" y="34164"/>
                  </a:cubicBezTo>
                  <a:cubicBezTo>
                    <a:pt x="76383" y="33874"/>
                    <a:pt x="76383" y="33675"/>
                    <a:pt x="76321" y="33585"/>
                  </a:cubicBezTo>
                  <a:cubicBezTo>
                    <a:pt x="76321" y="33495"/>
                    <a:pt x="76383" y="33386"/>
                    <a:pt x="76383" y="33296"/>
                  </a:cubicBezTo>
                  <a:cubicBezTo>
                    <a:pt x="76383" y="32536"/>
                    <a:pt x="76321" y="32247"/>
                    <a:pt x="76252" y="31577"/>
                  </a:cubicBezTo>
                  <a:cubicBezTo>
                    <a:pt x="76283" y="31577"/>
                    <a:pt x="76283" y="31487"/>
                    <a:pt x="76321" y="31487"/>
                  </a:cubicBezTo>
                  <a:cubicBezTo>
                    <a:pt x="76321" y="31397"/>
                    <a:pt x="76321" y="31397"/>
                    <a:pt x="76321" y="31397"/>
                  </a:cubicBezTo>
                  <a:cubicBezTo>
                    <a:pt x="76190" y="31288"/>
                    <a:pt x="76091" y="31017"/>
                    <a:pt x="75991" y="30619"/>
                  </a:cubicBezTo>
                  <a:cubicBezTo>
                    <a:pt x="75960" y="30438"/>
                    <a:pt x="75860" y="30438"/>
                    <a:pt x="75792" y="30348"/>
                  </a:cubicBezTo>
                  <a:cubicBezTo>
                    <a:pt x="75630" y="30149"/>
                    <a:pt x="75562" y="29859"/>
                    <a:pt x="75400" y="29859"/>
                  </a:cubicBezTo>
                  <a:cubicBezTo>
                    <a:pt x="75369" y="29859"/>
                    <a:pt x="75369" y="30058"/>
                    <a:pt x="75300" y="30058"/>
                  </a:cubicBezTo>
                  <a:cubicBezTo>
                    <a:pt x="75269" y="30058"/>
                    <a:pt x="75238" y="30058"/>
                    <a:pt x="75201" y="30058"/>
                  </a:cubicBezTo>
                  <a:cubicBezTo>
                    <a:pt x="75039" y="30058"/>
                    <a:pt x="75008" y="29480"/>
                    <a:pt x="74877" y="29480"/>
                  </a:cubicBezTo>
                  <a:cubicBezTo>
                    <a:pt x="74809" y="29480"/>
                    <a:pt x="74709" y="29480"/>
                    <a:pt x="74709" y="29769"/>
                  </a:cubicBezTo>
                  <a:cubicBezTo>
                    <a:pt x="74709" y="29769"/>
                    <a:pt x="74741" y="29859"/>
                    <a:pt x="74741" y="29950"/>
                  </a:cubicBezTo>
                  <a:cubicBezTo>
                    <a:pt x="74741" y="30058"/>
                    <a:pt x="74709" y="30149"/>
                    <a:pt x="74678" y="30149"/>
                  </a:cubicBezTo>
                  <a:cubicBezTo>
                    <a:pt x="74479" y="30149"/>
                    <a:pt x="74386" y="29859"/>
                    <a:pt x="74218" y="29950"/>
                  </a:cubicBezTo>
                  <a:close/>
                  <a:moveTo>
                    <a:pt x="76613" y="36063"/>
                  </a:moveTo>
                  <a:lnTo>
                    <a:pt x="76613" y="36063"/>
                  </a:lnTo>
                  <a:cubicBezTo>
                    <a:pt x="76682" y="35882"/>
                    <a:pt x="76744" y="35593"/>
                    <a:pt x="76843" y="35683"/>
                  </a:cubicBezTo>
                  <a:cubicBezTo>
                    <a:pt x="76912" y="35773"/>
                    <a:pt x="76843" y="36063"/>
                    <a:pt x="76912" y="36153"/>
                  </a:cubicBezTo>
                  <a:cubicBezTo>
                    <a:pt x="76974" y="36153"/>
                    <a:pt x="76974" y="36153"/>
                    <a:pt x="76974" y="36153"/>
                  </a:cubicBezTo>
                  <a:cubicBezTo>
                    <a:pt x="77011" y="36153"/>
                    <a:pt x="77011" y="36153"/>
                    <a:pt x="77011" y="36153"/>
                  </a:cubicBezTo>
                  <a:cubicBezTo>
                    <a:pt x="76974" y="36443"/>
                    <a:pt x="76943" y="36533"/>
                    <a:pt x="76912" y="36822"/>
                  </a:cubicBezTo>
                  <a:cubicBezTo>
                    <a:pt x="76843" y="36642"/>
                    <a:pt x="76812" y="36533"/>
                    <a:pt x="76713" y="36443"/>
                  </a:cubicBezTo>
                  <a:cubicBezTo>
                    <a:pt x="76744" y="36352"/>
                    <a:pt x="76744" y="36262"/>
                    <a:pt x="76781" y="36153"/>
                  </a:cubicBezTo>
                  <a:cubicBezTo>
                    <a:pt x="76744" y="36153"/>
                    <a:pt x="76713" y="36153"/>
                    <a:pt x="76713" y="36153"/>
                  </a:cubicBezTo>
                  <a:cubicBezTo>
                    <a:pt x="76682" y="36153"/>
                    <a:pt x="76644" y="36153"/>
                    <a:pt x="76613" y="36063"/>
                  </a:cubicBezTo>
                  <a:close/>
                  <a:moveTo>
                    <a:pt x="77864" y="32337"/>
                  </a:moveTo>
                  <a:lnTo>
                    <a:pt x="77864" y="32337"/>
                  </a:lnTo>
                  <a:cubicBezTo>
                    <a:pt x="77957" y="32446"/>
                    <a:pt x="77957" y="32626"/>
                    <a:pt x="78025" y="32825"/>
                  </a:cubicBezTo>
                  <a:cubicBezTo>
                    <a:pt x="78125" y="33097"/>
                    <a:pt x="78224" y="33296"/>
                    <a:pt x="78256" y="33766"/>
                  </a:cubicBezTo>
                  <a:cubicBezTo>
                    <a:pt x="78256" y="33675"/>
                    <a:pt x="78256" y="33675"/>
                    <a:pt x="78256" y="33675"/>
                  </a:cubicBezTo>
                  <a:cubicBezTo>
                    <a:pt x="78094" y="33097"/>
                    <a:pt x="77864" y="33006"/>
                    <a:pt x="77864" y="32446"/>
                  </a:cubicBezTo>
                  <a:cubicBezTo>
                    <a:pt x="77864" y="32337"/>
                    <a:pt x="77864" y="32337"/>
                    <a:pt x="77864" y="32337"/>
                  </a:cubicBezTo>
                  <a:close/>
                  <a:moveTo>
                    <a:pt x="78056" y="34815"/>
                  </a:moveTo>
                  <a:lnTo>
                    <a:pt x="78056" y="34815"/>
                  </a:lnTo>
                  <a:cubicBezTo>
                    <a:pt x="78125" y="34815"/>
                    <a:pt x="78187" y="34923"/>
                    <a:pt x="78187" y="35014"/>
                  </a:cubicBezTo>
                  <a:cubicBezTo>
                    <a:pt x="78187" y="35213"/>
                    <a:pt x="78125" y="35213"/>
                    <a:pt x="78094" y="35394"/>
                  </a:cubicBezTo>
                  <a:cubicBezTo>
                    <a:pt x="78025" y="35593"/>
                    <a:pt x="77994" y="35683"/>
                    <a:pt x="77926" y="35773"/>
                  </a:cubicBezTo>
                  <a:cubicBezTo>
                    <a:pt x="77895" y="35484"/>
                    <a:pt x="77864" y="35394"/>
                    <a:pt x="77826" y="35213"/>
                  </a:cubicBezTo>
                  <a:cubicBezTo>
                    <a:pt x="77895" y="35303"/>
                    <a:pt x="77926" y="35303"/>
                    <a:pt x="77994" y="35303"/>
                  </a:cubicBezTo>
                  <a:cubicBezTo>
                    <a:pt x="78056" y="35303"/>
                    <a:pt x="78056" y="35213"/>
                    <a:pt x="78056" y="35104"/>
                  </a:cubicBezTo>
                  <a:cubicBezTo>
                    <a:pt x="78056" y="35014"/>
                    <a:pt x="78056" y="34923"/>
                    <a:pt x="78056" y="34815"/>
                  </a:cubicBezTo>
                  <a:close/>
                  <a:moveTo>
                    <a:pt x="78585" y="33874"/>
                  </a:moveTo>
                  <a:lnTo>
                    <a:pt x="78585" y="33874"/>
                  </a:lnTo>
                  <a:cubicBezTo>
                    <a:pt x="78647" y="33874"/>
                    <a:pt x="78716" y="33675"/>
                    <a:pt x="78778" y="33766"/>
                  </a:cubicBezTo>
                  <a:cubicBezTo>
                    <a:pt x="78878" y="33965"/>
                    <a:pt x="78878" y="34164"/>
                    <a:pt x="78946" y="34544"/>
                  </a:cubicBezTo>
                  <a:cubicBezTo>
                    <a:pt x="79008" y="35104"/>
                    <a:pt x="79008" y="35484"/>
                    <a:pt x="79176" y="36063"/>
                  </a:cubicBezTo>
                  <a:cubicBezTo>
                    <a:pt x="79338" y="36732"/>
                    <a:pt x="79438" y="37112"/>
                    <a:pt x="79537" y="37871"/>
                  </a:cubicBezTo>
                  <a:cubicBezTo>
                    <a:pt x="79599" y="38251"/>
                    <a:pt x="79798" y="38070"/>
                    <a:pt x="79829" y="38450"/>
                  </a:cubicBezTo>
                  <a:cubicBezTo>
                    <a:pt x="79668" y="38450"/>
                    <a:pt x="79668" y="38450"/>
                    <a:pt x="79668" y="38450"/>
                  </a:cubicBezTo>
                  <a:cubicBezTo>
                    <a:pt x="79537" y="38450"/>
                    <a:pt x="79568" y="38070"/>
                    <a:pt x="79500" y="37781"/>
                  </a:cubicBezTo>
                  <a:cubicBezTo>
                    <a:pt x="79438" y="37582"/>
                    <a:pt x="79338" y="37691"/>
                    <a:pt x="79270" y="37401"/>
                  </a:cubicBezTo>
                  <a:cubicBezTo>
                    <a:pt x="79207" y="37112"/>
                    <a:pt x="79270" y="36732"/>
                    <a:pt x="79176" y="36443"/>
                  </a:cubicBezTo>
                  <a:cubicBezTo>
                    <a:pt x="79108" y="36153"/>
                    <a:pt x="79046" y="36063"/>
                    <a:pt x="78946" y="35882"/>
                  </a:cubicBezTo>
                  <a:cubicBezTo>
                    <a:pt x="78946" y="35683"/>
                    <a:pt x="79008" y="35593"/>
                    <a:pt x="79008" y="35394"/>
                  </a:cubicBezTo>
                  <a:cubicBezTo>
                    <a:pt x="79008" y="35104"/>
                    <a:pt x="78946" y="35014"/>
                    <a:pt x="78878" y="34724"/>
                  </a:cubicBezTo>
                  <a:cubicBezTo>
                    <a:pt x="78847" y="34435"/>
                    <a:pt x="78847" y="34254"/>
                    <a:pt x="78747" y="34164"/>
                  </a:cubicBezTo>
                  <a:cubicBezTo>
                    <a:pt x="78679" y="34055"/>
                    <a:pt x="78616" y="34055"/>
                    <a:pt x="78585" y="33874"/>
                  </a:cubicBezTo>
                  <a:close/>
                  <a:moveTo>
                    <a:pt x="81441" y="46372"/>
                  </a:moveTo>
                  <a:lnTo>
                    <a:pt x="81441" y="46372"/>
                  </a:lnTo>
                  <a:cubicBezTo>
                    <a:pt x="81441" y="46842"/>
                    <a:pt x="81341" y="47041"/>
                    <a:pt x="81304" y="47421"/>
                  </a:cubicBezTo>
                  <a:cubicBezTo>
                    <a:pt x="81341" y="47511"/>
                    <a:pt x="81341" y="47511"/>
                    <a:pt x="81372" y="47511"/>
                  </a:cubicBezTo>
                  <a:cubicBezTo>
                    <a:pt x="81341" y="47981"/>
                    <a:pt x="81341" y="47981"/>
                    <a:pt x="81341" y="47981"/>
                  </a:cubicBezTo>
                  <a:cubicBezTo>
                    <a:pt x="81304" y="47981"/>
                    <a:pt x="81304" y="47981"/>
                    <a:pt x="81242" y="47981"/>
                  </a:cubicBezTo>
                  <a:cubicBezTo>
                    <a:pt x="81173" y="47981"/>
                    <a:pt x="81111" y="48180"/>
                    <a:pt x="81080" y="48361"/>
                  </a:cubicBezTo>
                  <a:cubicBezTo>
                    <a:pt x="81173" y="48470"/>
                    <a:pt x="81242" y="48361"/>
                    <a:pt x="81341" y="48560"/>
                  </a:cubicBezTo>
                  <a:cubicBezTo>
                    <a:pt x="81372" y="48361"/>
                    <a:pt x="81372" y="48271"/>
                    <a:pt x="81403" y="48090"/>
                  </a:cubicBezTo>
                  <a:cubicBezTo>
                    <a:pt x="81441" y="47801"/>
                    <a:pt x="81571" y="47801"/>
                    <a:pt x="81571" y="47511"/>
                  </a:cubicBezTo>
                  <a:cubicBezTo>
                    <a:pt x="81571" y="47312"/>
                    <a:pt x="81472" y="47222"/>
                    <a:pt x="81472" y="47041"/>
                  </a:cubicBezTo>
                  <a:cubicBezTo>
                    <a:pt x="81472" y="46553"/>
                    <a:pt x="81472" y="46553"/>
                    <a:pt x="81472" y="46553"/>
                  </a:cubicBezTo>
                  <a:cubicBezTo>
                    <a:pt x="81472" y="46462"/>
                    <a:pt x="81472" y="46372"/>
                    <a:pt x="81441" y="46372"/>
                  </a:cubicBezTo>
                  <a:close/>
                  <a:moveTo>
                    <a:pt x="81503" y="48651"/>
                  </a:moveTo>
                  <a:lnTo>
                    <a:pt x="81503" y="48651"/>
                  </a:lnTo>
                  <a:cubicBezTo>
                    <a:pt x="81503" y="48271"/>
                    <a:pt x="81571" y="47981"/>
                    <a:pt x="81665" y="47801"/>
                  </a:cubicBezTo>
                  <a:cubicBezTo>
                    <a:pt x="81764" y="47602"/>
                    <a:pt x="81764" y="47312"/>
                    <a:pt x="81895" y="47312"/>
                  </a:cubicBezTo>
                  <a:cubicBezTo>
                    <a:pt x="81994" y="47312"/>
                    <a:pt x="81994" y="47602"/>
                    <a:pt x="82094" y="47692"/>
                  </a:cubicBezTo>
                  <a:cubicBezTo>
                    <a:pt x="82193" y="47891"/>
                    <a:pt x="82293" y="47692"/>
                    <a:pt x="82355" y="47981"/>
                  </a:cubicBezTo>
                  <a:cubicBezTo>
                    <a:pt x="82455" y="48180"/>
                    <a:pt x="82424" y="48470"/>
                    <a:pt x="82486" y="48651"/>
                  </a:cubicBezTo>
                  <a:cubicBezTo>
                    <a:pt x="82585" y="49030"/>
                    <a:pt x="82716" y="49030"/>
                    <a:pt x="82716" y="49519"/>
                  </a:cubicBezTo>
                  <a:cubicBezTo>
                    <a:pt x="82716" y="49808"/>
                    <a:pt x="82654" y="49989"/>
                    <a:pt x="82585" y="50278"/>
                  </a:cubicBezTo>
                  <a:cubicBezTo>
                    <a:pt x="82654" y="50278"/>
                    <a:pt x="82716" y="50188"/>
                    <a:pt x="82785" y="50188"/>
                  </a:cubicBezTo>
                  <a:cubicBezTo>
                    <a:pt x="82915" y="50188"/>
                    <a:pt x="82946" y="50568"/>
                    <a:pt x="83077" y="50857"/>
                  </a:cubicBezTo>
                  <a:cubicBezTo>
                    <a:pt x="83176" y="51038"/>
                    <a:pt x="83307" y="50857"/>
                    <a:pt x="83307" y="51237"/>
                  </a:cubicBezTo>
                  <a:cubicBezTo>
                    <a:pt x="83307" y="51418"/>
                    <a:pt x="83245" y="51526"/>
                    <a:pt x="83208" y="51617"/>
                  </a:cubicBezTo>
                  <a:cubicBezTo>
                    <a:pt x="83114" y="51707"/>
                    <a:pt x="83077" y="51798"/>
                    <a:pt x="82977" y="51798"/>
                  </a:cubicBezTo>
                  <a:cubicBezTo>
                    <a:pt x="82847" y="51798"/>
                    <a:pt x="82884" y="51237"/>
                    <a:pt x="82747" y="51128"/>
                  </a:cubicBezTo>
                  <a:cubicBezTo>
                    <a:pt x="82716" y="51418"/>
                    <a:pt x="82716" y="51526"/>
                    <a:pt x="82716" y="51798"/>
                  </a:cubicBezTo>
                  <a:cubicBezTo>
                    <a:pt x="82685" y="51707"/>
                    <a:pt x="82685" y="51707"/>
                    <a:pt x="82685" y="51707"/>
                  </a:cubicBezTo>
                  <a:cubicBezTo>
                    <a:pt x="82554" y="51128"/>
                    <a:pt x="82486" y="50749"/>
                    <a:pt x="82293" y="50369"/>
                  </a:cubicBezTo>
                  <a:cubicBezTo>
                    <a:pt x="82125" y="50188"/>
                    <a:pt x="82063" y="50079"/>
                    <a:pt x="81963" y="49700"/>
                  </a:cubicBezTo>
                  <a:cubicBezTo>
                    <a:pt x="81895" y="49410"/>
                    <a:pt x="81802" y="49410"/>
                    <a:pt x="81802" y="49229"/>
                  </a:cubicBezTo>
                  <a:cubicBezTo>
                    <a:pt x="81802" y="49139"/>
                    <a:pt x="81802" y="49030"/>
                    <a:pt x="81802" y="48940"/>
                  </a:cubicBezTo>
                  <a:cubicBezTo>
                    <a:pt x="81802" y="48560"/>
                    <a:pt x="81802" y="48560"/>
                    <a:pt x="81802" y="48560"/>
                  </a:cubicBezTo>
                  <a:cubicBezTo>
                    <a:pt x="81802" y="48361"/>
                    <a:pt x="81802" y="48271"/>
                    <a:pt x="81733" y="48090"/>
                  </a:cubicBezTo>
                  <a:cubicBezTo>
                    <a:pt x="81702" y="48180"/>
                    <a:pt x="81702" y="48361"/>
                    <a:pt x="81665" y="48470"/>
                  </a:cubicBezTo>
                  <a:cubicBezTo>
                    <a:pt x="81634" y="48470"/>
                    <a:pt x="81634" y="48361"/>
                    <a:pt x="81602" y="48361"/>
                  </a:cubicBezTo>
                  <a:cubicBezTo>
                    <a:pt x="81534" y="48361"/>
                    <a:pt x="81503" y="49519"/>
                    <a:pt x="81503" y="48651"/>
                  </a:cubicBezTo>
                  <a:close/>
                  <a:moveTo>
                    <a:pt x="104179" y="86884"/>
                  </a:moveTo>
                  <a:lnTo>
                    <a:pt x="104179" y="86884"/>
                  </a:lnTo>
                  <a:cubicBezTo>
                    <a:pt x="104179" y="87174"/>
                    <a:pt x="104179" y="87373"/>
                    <a:pt x="104148" y="87553"/>
                  </a:cubicBezTo>
                  <a:cubicBezTo>
                    <a:pt x="104241" y="87843"/>
                    <a:pt x="104279" y="88042"/>
                    <a:pt x="104378" y="88313"/>
                  </a:cubicBezTo>
                  <a:cubicBezTo>
                    <a:pt x="104509" y="88313"/>
                    <a:pt x="104509" y="88313"/>
                    <a:pt x="104509" y="88313"/>
                  </a:cubicBezTo>
                  <a:cubicBezTo>
                    <a:pt x="104571" y="88512"/>
                    <a:pt x="104639" y="88512"/>
                    <a:pt x="104702" y="88512"/>
                  </a:cubicBezTo>
                  <a:cubicBezTo>
                    <a:pt x="104739" y="88512"/>
                    <a:pt x="104770" y="88422"/>
                    <a:pt x="104832" y="88422"/>
                  </a:cubicBezTo>
                  <a:cubicBezTo>
                    <a:pt x="104901" y="88422"/>
                    <a:pt x="104932" y="88602"/>
                    <a:pt x="105000" y="88693"/>
                  </a:cubicBezTo>
                  <a:cubicBezTo>
                    <a:pt x="105062" y="88512"/>
                    <a:pt x="105100" y="88422"/>
                    <a:pt x="105131" y="88223"/>
                  </a:cubicBezTo>
                  <a:cubicBezTo>
                    <a:pt x="104969" y="87843"/>
                    <a:pt x="104969" y="87463"/>
                    <a:pt x="104832" y="86993"/>
                  </a:cubicBezTo>
                  <a:cubicBezTo>
                    <a:pt x="104801" y="86794"/>
                    <a:pt x="104770" y="86504"/>
                    <a:pt x="104702" y="86504"/>
                  </a:cubicBezTo>
                  <a:cubicBezTo>
                    <a:pt x="104639" y="86504"/>
                    <a:pt x="104639" y="86703"/>
                    <a:pt x="104571" y="86794"/>
                  </a:cubicBezTo>
                  <a:cubicBezTo>
                    <a:pt x="104440" y="86993"/>
                    <a:pt x="104341" y="86884"/>
                    <a:pt x="104179" y="86884"/>
                  </a:cubicBezTo>
                  <a:close/>
                  <a:moveTo>
                    <a:pt x="78455" y="93847"/>
                  </a:moveTo>
                  <a:lnTo>
                    <a:pt x="78455" y="93847"/>
                  </a:lnTo>
                  <a:cubicBezTo>
                    <a:pt x="78417" y="93847"/>
                    <a:pt x="78417" y="93847"/>
                    <a:pt x="78355" y="93847"/>
                  </a:cubicBezTo>
                  <a:cubicBezTo>
                    <a:pt x="78386" y="94046"/>
                    <a:pt x="78386" y="94227"/>
                    <a:pt x="78386" y="94516"/>
                  </a:cubicBezTo>
                  <a:cubicBezTo>
                    <a:pt x="78455" y="94336"/>
                    <a:pt x="78486" y="94227"/>
                    <a:pt x="78548" y="94137"/>
                  </a:cubicBezTo>
                  <a:cubicBezTo>
                    <a:pt x="78517" y="94046"/>
                    <a:pt x="78486" y="93956"/>
                    <a:pt x="78455" y="93847"/>
                  </a:cubicBezTo>
                  <a:close/>
                  <a:moveTo>
                    <a:pt x="74647" y="86215"/>
                  </a:moveTo>
                  <a:lnTo>
                    <a:pt x="74647" y="86215"/>
                  </a:lnTo>
                  <a:cubicBezTo>
                    <a:pt x="74579" y="86324"/>
                    <a:pt x="74517" y="86414"/>
                    <a:pt x="74448" y="86613"/>
                  </a:cubicBezTo>
                  <a:cubicBezTo>
                    <a:pt x="74479" y="86703"/>
                    <a:pt x="74517" y="86794"/>
                    <a:pt x="74548" y="86794"/>
                  </a:cubicBezTo>
                  <a:cubicBezTo>
                    <a:pt x="74579" y="86794"/>
                    <a:pt x="74610" y="86613"/>
                    <a:pt x="74678" y="86613"/>
                  </a:cubicBezTo>
                  <a:cubicBezTo>
                    <a:pt x="74647" y="86414"/>
                    <a:pt x="74647" y="86324"/>
                    <a:pt x="74647" y="86215"/>
                  </a:cubicBezTo>
                  <a:close/>
                  <a:moveTo>
                    <a:pt x="74778" y="87644"/>
                  </a:moveTo>
                  <a:lnTo>
                    <a:pt x="74778" y="87644"/>
                  </a:lnTo>
                  <a:cubicBezTo>
                    <a:pt x="74778" y="87644"/>
                    <a:pt x="74809" y="87644"/>
                    <a:pt x="74809" y="87752"/>
                  </a:cubicBezTo>
                  <a:cubicBezTo>
                    <a:pt x="74840" y="87752"/>
                    <a:pt x="74840" y="87752"/>
                    <a:pt x="74840" y="87752"/>
                  </a:cubicBezTo>
                  <a:cubicBezTo>
                    <a:pt x="74909" y="87373"/>
                    <a:pt x="75039" y="87373"/>
                    <a:pt x="75070" y="86993"/>
                  </a:cubicBezTo>
                  <a:cubicBezTo>
                    <a:pt x="74940" y="86993"/>
                    <a:pt x="74778" y="87174"/>
                    <a:pt x="74778" y="87644"/>
                  </a:cubicBezTo>
                  <a:close/>
                  <a:moveTo>
                    <a:pt x="73235" y="94046"/>
                  </a:moveTo>
                  <a:lnTo>
                    <a:pt x="73235" y="94046"/>
                  </a:lnTo>
                  <a:cubicBezTo>
                    <a:pt x="73104" y="94227"/>
                    <a:pt x="73073" y="94516"/>
                    <a:pt x="73005" y="94806"/>
                  </a:cubicBezTo>
                  <a:cubicBezTo>
                    <a:pt x="72613" y="94137"/>
                    <a:pt x="72544" y="92708"/>
                    <a:pt x="72053" y="92708"/>
                  </a:cubicBezTo>
                  <a:cubicBezTo>
                    <a:pt x="72022" y="92708"/>
                    <a:pt x="72022" y="92708"/>
                    <a:pt x="72022" y="92708"/>
                  </a:cubicBezTo>
                  <a:cubicBezTo>
                    <a:pt x="72084" y="92997"/>
                    <a:pt x="72121" y="93287"/>
                    <a:pt x="72215" y="93467"/>
                  </a:cubicBezTo>
                  <a:cubicBezTo>
                    <a:pt x="72345" y="93666"/>
                    <a:pt x="72414" y="93576"/>
                    <a:pt x="72513" y="93847"/>
                  </a:cubicBezTo>
                  <a:cubicBezTo>
                    <a:pt x="72744" y="94336"/>
                    <a:pt x="72775" y="94896"/>
                    <a:pt x="73005" y="95276"/>
                  </a:cubicBezTo>
                  <a:cubicBezTo>
                    <a:pt x="73104" y="95005"/>
                    <a:pt x="73135" y="94715"/>
                    <a:pt x="73204" y="94336"/>
                  </a:cubicBezTo>
                  <a:cubicBezTo>
                    <a:pt x="73297" y="94516"/>
                    <a:pt x="73297" y="94715"/>
                    <a:pt x="73297" y="95005"/>
                  </a:cubicBezTo>
                  <a:cubicBezTo>
                    <a:pt x="73297" y="95186"/>
                    <a:pt x="73235" y="95186"/>
                    <a:pt x="73167" y="95276"/>
                  </a:cubicBezTo>
                  <a:cubicBezTo>
                    <a:pt x="73073" y="95276"/>
                    <a:pt x="73434" y="95656"/>
                    <a:pt x="73496" y="95764"/>
                  </a:cubicBezTo>
                  <a:cubicBezTo>
                    <a:pt x="73527" y="95565"/>
                    <a:pt x="73527" y="95475"/>
                    <a:pt x="73527" y="95186"/>
                  </a:cubicBezTo>
                  <a:cubicBezTo>
                    <a:pt x="73527" y="94715"/>
                    <a:pt x="73397" y="94336"/>
                    <a:pt x="73235" y="94046"/>
                  </a:cubicBezTo>
                  <a:close/>
                  <a:moveTo>
                    <a:pt x="72943" y="90031"/>
                  </a:moveTo>
                  <a:lnTo>
                    <a:pt x="72943" y="90031"/>
                  </a:lnTo>
                  <a:cubicBezTo>
                    <a:pt x="72843" y="90411"/>
                    <a:pt x="72644" y="90411"/>
                    <a:pt x="72644" y="90899"/>
                  </a:cubicBezTo>
                  <a:cubicBezTo>
                    <a:pt x="72644" y="91080"/>
                    <a:pt x="72675" y="91279"/>
                    <a:pt x="72744" y="91460"/>
                  </a:cubicBezTo>
                  <a:cubicBezTo>
                    <a:pt x="72806" y="91568"/>
                    <a:pt x="72843" y="91659"/>
                    <a:pt x="72943" y="91659"/>
                  </a:cubicBezTo>
                  <a:cubicBezTo>
                    <a:pt x="72974" y="91659"/>
                    <a:pt x="73005" y="91659"/>
                    <a:pt x="73036" y="91659"/>
                  </a:cubicBezTo>
                  <a:cubicBezTo>
                    <a:pt x="73073" y="91568"/>
                    <a:pt x="73073" y="91568"/>
                    <a:pt x="73073" y="91568"/>
                  </a:cubicBezTo>
                  <a:cubicBezTo>
                    <a:pt x="72974" y="91568"/>
                    <a:pt x="72974" y="91279"/>
                    <a:pt x="72874" y="91189"/>
                  </a:cubicBezTo>
                  <a:cubicBezTo>
                    <a:pt x="72874" y="91279"/>
                    <a:pt x="72874" y="91370"/>
                    <a:pt x="72874" y="91460"/>
                  </a:cubicBezTo>
                  <a:cubicBezTo>
                    <a:pt x="72874" y="91460"/>
                    <a:pt x="72874" y="91460"/>
                    <a:pt x="72843" y="91460"/>
                  </a:cubicBezTo>
                  <a:cubicBezTo>
                    <a:pt x="72744" y="91279"/>
                    <a:pt x="72712" y="91189"/>
                    <a:pt x="72712" y="90899"/>
                  </a:cubicBezTo>
                  <a:cubicBezTo>
                    <a:pt x="72712" y="90809"/>
                    <a:pt x="72775" y="90809"/>
                    <a:pt x="72806" y="90700"/>
                  </a:cubicBezTo>
                  <a:cubicBezTo>
                    <a:pt x="72874" y="90610"/>
                    <a:pt x="72905" y="90519"/>
                    <a:pt x="72974" y="90321"/>
                  </a:cubicBezTo>
                  <a:cubicBezTo>
                    <a:pt x="72943" y="90031"/>
                    <a:pt x="72943" y="90031"/>
                    <a:pt x="72943" y="90031"/>
                  </a:cubicBezTo>
                  <a:close/>
                  <a:moveTo>
                    <a:pt x="72874" y="88422"/>
                  </a:moveTo>
                  <a:lnTo>
                    <a:pt x="72874" y="88422"/>
                  </a:lnTo>
                  <a:cubicBezTo>
                    <a:pt x="72905" y="88422"/>
                    <a:pt x="72905" y="88422"/>
                    <a:pt x="72905" y="88422"/>
                  </a:cubicBezTo>
                  <a:cubicBezTo>
                    <a:pt x="73005" y="88422"/>
                    <a:pt x="73036" y="88313"/>
                    <a:pt x="73104" y="88132"/>
                  </a:cubicBezTo>
                  <a:cubicBezTo>
                    <a:pt x="73073" y="88132"/>
                    <a:pt x="73073" y="88132"/>
                    <a:pt x="73073" y="88132"/>
                  </a:cubicBezTo>
                  <a:cubicBezTo>
                    <a:pt x="72874" y="88422"/>
                    <a:pt x="72874" y="88422"/>
                    <a:pt x="72874" y="88422"/>
                  </a:cubicBezTo>
                  <a:close/>
                  <a:moveTo>
                    <a:pt x="72445" y="88693"/>
                  </a:moveTo>
                  <a:lnTo>
                    <a:pt x="72445" y="88693"/>
                  </a:lnTo>
                  <a:cubicBezTo>
                    <a:pt x="72445" y="88892"/>
                    <a:pt x="72513" y="88801"/>
                    <a:pt x="72544" y="88892"/>
                  </a:cubicBezTo>
                  <a:cubicBezTo>
                    <a:pt x="72576" y="88892"/>
                    <a:pt x="72613" y="89091"/>
                    <a:pt x="72644" y="89091"/>
                  </a:cubicBezTo>
                  <a:cubicBezTo>
                    <a:pt x="72712" y="89091"/>
                    <a:pt x="72712" y="88801"/>
                    <a:pt x="72744" y="88693"/>
                  </a:cubicBezTo>
                  <a:cubicBezTo>
                    <a:pt x="72712" y="88602"/>
                    <a:pt x="72712" y="88602"/>
                    <a:pt x="72712" y="88602"/>
                  </a:cubicBezTo>
                  <a:cubicBezTo>
                    <a:pt x="72644" y="88693"/>
                    <a:pt x="72644" y="88693"/>
                    <a:pt x="72644" y="88693"/>
                  </a:cubicBezTo>
                  <a:cubicBezTo>
                    <a:pt x="72576" y="88602"/>
                    <a:pt x="72445" y="88512"/>
                    <a:pt x="72445" y="88693"/>
                  </a:cubicBezTo>
                  <a:close/>
                  <a:moveTo>
                    <a:pt x="72053" y="88512"/>
                  </a:moveTo>
                  <a:lnTo>
                    <a:pt x="72053" y="88512"/>
                  </a:lnTo>
                  <a:cubicBezTo>
                    <a:pt x="72022" y="88693"/>
                    <a:pt x="72022" y="88801"/>
                    <a:pt x="71985" y="88801"/>
                  </a:cubicBezTo>
                  <a:cubicBezTo>
                    <a:pt x="71953" y="88693"/>
                    <a:pt x="71922" y="88512"/>
                    <a:pt x="71891" y="88512"/>
                  </a:cubicBezTo>
                  <a:cubicBezTo>
                    <a:pt x="71823" y="88512"/>
                    <a:pt x="71823" y="88512"/>
                    <a:pt x="71823" y="88512"/>
                  </a:cubicBezTo>
                  <a:cubicBezTo>
                    <a:pt x="71823" y="88693"/>
                    <a:pt x="71891" y="88801"/>
                    <a:pt x="71891" y="88982"/>
                  </a:cubicBezTo>
                  <a:cubicBezTo>
                    <a:pt x="71891" y="89091"/>
                    <a:pt x="71823" y="89091"/>
                    <a:pt x="71792" y="89091"/>
                  </a:cubicBezTo>
                  <a:cubicBezTo>
                    <a:pt x="71723" y="89181"/>
                    <a:pt x="71692" y="89272"/>
                    <a:pt x="71630" y="89470"/>
                  </a:cubicBezTo>
                  <a:cubicBezTo>
                    <a:pt x="71630" y="89561"/>
                    <a:pt x="71630" y="89561"/>
                    <a:pt x="71630" y="89561"/>
                  </a:cubicBezTo>
                  <a:cubicBezTo>
                    <a:pt x="71761" y="89470"/>
                    <a:pt x="71823" y="89181"/>
                    <a:pt x="71922" y="89181"/>
                  </a:cubicBezTo>
                  <a:cubicBezTo>
                    <a:pt x="72053" y="89181"/>
                    <a:pt x="72121" y="89272"/>
                    <a:pt x="72215" y="89272"/>
                  </a:cubicBezTo>
                  <a:cubicBezTo>
                    <a:pt x="72283" y="89272"/>
                    <a:pt x="72283" y="89091"/>
                    <a:pt x="72314" y="88982"/>
                  </a:cubicBezTo>
                  <a:cubicBezTo>
                    <a:pt x="72314" y="88892"/>
                    <a:pt x="72314" y="88892"/>
                    <a:pt x="72314" y="88892"/>
                  </a:cubicBezTo>
                  <a:cubicBezTo>
                    <a:pt x="72215" y="88982"/>
                    <a:pt x="72215" y="88982"/>
                    <a:pt x="72215" y="88982"/>
                  </a:cubicBezTo>
                  <a:cubicBezTo>
                    <a:pt x="72153" y="88892"/>
                    <a:pt x="72121" y="88693"/>
                    <a:pt x="72053" y="88512"/>
                  </a:cubicBezTo>
                  <a:close/>
                  <a:moveTo>
                    <a:pt x="71400" y="92238"/>
                  </a:moveTo>
                  <a:lnTo>
                    <a:pt x="71400" y="92238"/>
                  </a:lnTo>
                  <a:cubicBezTo>
                    <a:pt x="71300" y="92238"/>
                    <a:pt x="71263" y="92129"/>
                    <a:pt x="71201" y="92039"/>
                  </a:cubicBezTo>
                  <a:cubicBezTo>
                    <a:pt x="71232" y="92418"/>
                    <a:pt x="71362" y="92509"/>
                    <a:pt x="71493" y="92509"/>
                  </a:cubicBezTo>
                  <a:cubicBezTo>
                    <a:pt x="71562" y="92509"/>
                    <a:pt x="71562" y="92509"/>
                    <a:pt x="71562" y="92509"/>
                  </a:cubicBezTo>
                  <a:cubicBezTo>
                    <a:pt x="71562" y="92129"/>
                    <a:pt x="71562" y="92129"/>
                    <a:pt x="71562" y="92129"/>
                  </a:cubicBezTo>
                  <a:cubicBezTo>
                    <a:pt x="71493" y="92129"/>
                    <a:pt x="71462" y="92238"/>
                    <a:pt x="71400" y="92238"/>
                  </a:cubicBezTo>
                  <a:close/>
                  <a:moveTo>
                    <a:pt x="70709" y="90899"/>
                  </a:moveTo>
                  <a:lnTo>
                    <a:pt x="70709" y="90899"/>
                  </a:lnTo>
                  <a:cubicBezTo>
                    <a:pt x="70641" y="90990"/>
                    <a:pt x="70610" y="91189"/>
                    <a:pt x="70541" y="91279"/>
                  </a:cubicBezTo>
                  <a:cubicBezTo>
                    <a:pt x="70510" y="91189"/>
                    <a:pt x="70510" y="91080"/>
                    <a:pt x="70479" y="90990"/>
                  </a:cubicBezTo>
                  <a:cubicBezTo>
                    <a:pt x="70448" y="91080"/>
                    <a:pt x="70448" y="91080"/>
                    <a:pt x="70380" y="91189"/>
                  </a:cubicBezTo>
                  <a:cubicBezTo>
                    <a:pt x="70479" y="91370"/>
                    <a:pt x="70479" y="91460"/>
                    <a:pt x="70579" y="91659"/>
                  </a:cubicBezTo>
                  <a:cubicBezTo>
                    <a:pt x="70641" y="91460"/>
                    <a:pt x="70709" y="91568"/>
                    <a:pt x="70771" y="91460"/>
                  </a:cubicBezTo>
                  <a:cubicBezTo>
                    <a:pt x="70740" y="91279"/>
                    <a:pt x="70740" y="91080"/>
                    <a:pt x="70709" y="90899"/>
                  </a:cubicBezTo>
                  <a:close/>
                  <a:moveTo>
                    <a:pt x="70149" y="87373"/>
                  </a:moveTo>
                  <a:lnTo>
                    <a:pt x="70149" y="87373"/>
                  </a:lnTo>
                  <a:cubicBezTo>
                    <a:pt x="70118" y="87463"/>
                    <a:pt x="70118" y="87553"/>
                    <a:pt x="70087" y="87644"/>
                  </a:cubicBezTo>
                  <a:cubicBezTo>
                    <a:pt x="70050" y="87463"/>
                    <a:pt x="70050" y="87373"/>
                    <a:pt x="70019" y="87264"/>
                  </a:cubicBezTo>
                  <a:cubicBezTo>
                    <a:pt x="69988" y="87463"/>
                    <a:pt x="69988" y="87553"/>
                    <a:pt x="69919" y="87553"/>
                  </a:cubicBezTo>
                  <a:cubicBezTo>
                    <a:pt x="69919" y="87644"/>
                    <a:pt x="69888" y="87644"/>
                    <a:pt x="69888" y="87644"/>
                  </a:cubicBezTo>
                  <a:cubicBezTo>
                    <a:pt x="69888" y="87933"/>
                    <a:pt x="69988" y="88132"/>
                    <a:pt x="70019" y="88422"/>
                  </a:cubicBezTo>
                  <a:cubicBezTo>
                    <a:pt x="70050" y="88422"/>
                    <a:pt x="70050" y="88422"/>
                    <a:pt x="70050" y="88422"/>
                  </a:cubicBezTo>
                  <a:cubicBezTo>
                    <a:pt x="70050" y="88422"/>
                    <a:pt x="70050" y="88422"/>
                    <a:pt x="70050" y="88313"/>
                  </a:cubicBezTo>
                  <a:cubicBezTo>
                    <a:pt x="70050" y="88223"/>
                    <a:pt x="70050" y="88223"/>
                    <a:pt x="70050" y="88132"/>
                  </a:cubicBezTo>
                  <a:cubicBezTo>
                    <a:pt x="70050" y="87933"/>
                    <a:pt x="70118" y="87933"/>
                    <a:pt x="70149" y="87933"/>
                  </a:cubicBezTo>
                  <a:cubicBezTo>
                    <a:pt x="70149" y="87752"/>
                    <a:pt x="70180" y="87553"/>
                    <a:pt x="70149" y="87373"/>
                  </a:cubicBezTo>
                  <a:close/>
                  <a:moveTo>
                    <a:pt x="70218" y="84786"/>
                  </a:moveTo>
                  <a:lnTo>
                    <a:pt x="70218" y="84786"/>
                  </a:lnTo>
                  <a:cubicBezTo>
                    <a:pt x="70149" y="84786"/>
                    <a:pt x="70149" y="84786"/>
                    <a:pt x="70149" y="84786"/>
                  </a:cubicBezTo>
                  <a:cubicBezTo>
                    <a:pt x="70149" y="84786"/>
                    <a:pt x="70149" y="84786"/>
                    <a:pt x="70149" y="84877"/>
                  </a:cubicBezTo>
                  <a:cubicBezTo>
                    <a:pt x="70149" y="85076"/>
                    <a:pt x="70218" y="85166"/>
                    <a:pt x="70249" y="85365"/>
                  </a:cubicBezTo>
                  <a:cubicBezTo>
                    <a:pt x="70249" y="85275"/>
                    <a:pt x="70280" y="85166"/>
                    <a:pt x="70280" y="85076"/>
                  </a:cubicBezTo>
                  <a:cubicBezTo>
                    <a:pt x="70280" y="84985"/>
                    <a:pt x="70249" y="84877"/>
                    <a:pt x="70218" y="84786"/>
                  </a:cubicBezTo>
                  <a:close/>
                  <a:moveTo>
                    <a:pt x="70118" y="91370"/>
                  </a:moveTo>
                  <a:lnTo>
                    <a:pt x="70118" y="91370"/>
                  </a:lnTo>
                  <a:cubicBezTo>
                    <a:pt x="70180" y="91370"/>
                    <a:pt x="70218" y="91279"/>
                    <a:pt x="70280" y="91279"/>
                  </a:cubicBezTo>
                  <a:cubicBezTo>
                    <a:pt x="70280" y="91189"/>
                    <a:pt x="70280" y="91189"/>
                    <a:pt x="70280" y="91189"/>
                  </a:cubicBezTo>
                  <a:cubicBezTo>
                    <a:pt x="70019" y="90700"/>
                    <a:pt x="69820" y="91370"/>
                    <a:pt x="70118" y="91370"/>
                  </a:cubicBezTo>
                  <a:close/>
                  <a:moveTo>
                    <a:pt x="69098" y="75345"/>
                  </a:moveTo>
                  <a:lnTo>
                    <a:pt x="69098" y="75345"/>
                  </a:lnTo>
                  <a:cubicBezTo>
                    <a:pt x="69067" y="75436"/>
                    <a:pt x="69036" y="75544"/>
                    <a:pt x="69036" y="75635"/>
                  </a:cubicBezTo>
                  <a:cubicBezTo>
                    <a:pt x="69036" y="75924"/>
                    <a:pt x="69135" y="76015"/>
                    <a:pt x="69266" y="76105"/>
                  </a:cubicBezTo>
                  <a:cubicBezTo>
                    <a:pt x="69197" y="75725"/>
                    <a:pt x="69135" y="75635"/>
                    <a:pt x="69098" y="75345"/>
                  </a:cubicBezTo>
                  <a:close/>
                  <a:moveTo>
                    <a:pt x="68737" y="59611"/>
                  </a:moveTo>
                  <a:lnTo>
                    <a:pt x="68737" y="59611"/>
                  </a:lnTo>
                  <a:cubicBezTo>
                    <a:pt x="68675" y="59701"/>
                    <a:pt x="68675" y="59900"/>
                    <a:pt x="68638" y="60081"/>
                  </a:cubicBezTo>
                  <a:cubicBezTo>
                    <a:pt x="68638" y="60081"/>
                    <a:pt x="68638" y="60081"/>
                    <a:pt x="68675" y="60081"/>
                  </a:cubicBezTo>
                  <a:cubicBezTo>
                    <a:pt x="68706" y="60081"/>
                    <a:pt x="68706" y="60081"/>
                    <a:pt x="68737" y="60081"/>
                  </a:cubicBezTo>
                  <a:cubicBezTo>
                    <a:pt x="68737" y="59611"/>
                    <a:pt x="68737" y="59611"/>
                    <a:pt x="68737" y="59611"/>
                  </a:cubicBezTo>
                  <a:close/>
                  <a:moveTo>
                    <a:pt x="68507" y="63608"/>
                  </a:moveTo>
                  <a:lnTo>
                    <a:pt x="68507" y="63608"/>
                  </a:lnTo>
                  <a:lnTo>
                    <a:pt x="68476" y="63517"/>
                  </a:lnTo>
                  <a:cubicBezTo>
                    <a:pt x="68445" y="63517"/>
                    <a:pt x="68414" y="63716"/>
                    <a:pt x="68376" y="63807"/>
                  </a:cubicBezTo>
                  <a:cubicBezTo>
                    <a:pt x="68445" y="63807"/>
                    <a:pt x="68476" y="63807"/>
                    <a:pt x="68507" y="63807"/>
                  </a:cubicBezTo>
                  <a:cubicBezTo>
                    <a:pt x="68507" y="63716"/>
                    <a:pt x="68507" y="63608"/>
                    <a:pt x="68507" y="63608"/>
                  </a:cubicBezTo>
                  <a:close/>
                  <a:moveTo>
                    <a:pt x="41053" y="43116"/>
                  </a:moveTo>
                  <a:lnTo>
                    <a:pt x="41053" y="43116"/>
                  </a:lnTo>
                  <a:cubicBezTo>
                    <a:pt x="40985" y="43116"/>
                    <a:pt x="40985" y="42935"/>
                    <a:pt x="40916" y="42935"/>
                  </a:cubicBezTo>
                  <a:cubicBezTo>
                    <a:pt x="40885" y="43026"/>
                    <a:pt x="40854" y="43116"/>
                    <a:pt x="40785" y="43225"/>
                  </a:cubicBezTo>
                  <a:cubicBezTo>
                    <a:pt x="41084" y="43225"/>
                    <a:pt x="41084" y="43225"/>
                    <a:pt x="41084" y="43225"/>
                  </a:cubicBezTo>
                  <a:cubicBezTo>
                    <a:pt x="41146" y="43225"/>
                    <a:pt x="41215" y="43225"/>
                    <a:pt x="41277" y="43116"/>
                  </a:cubicBezTo>
                  <a:cubicBezTo>
                    <a:pt x="41215" y="42935"/>
                    <a:pt x="41115" y="43116"/>
                    <a:pt x="41053" y="43116"/>
                  </a:cubicBezTo>
                  <a:close/>
                  <a:moveTo>
                    <a:pt x="40002" y="43026"/>
                  </a:moveTo>
                  <a:lnTo>
                    <a:pt x="40002" y="43026"/>
                  </a:lnTo>
                  <a:cubicBezTo>
                    <a:pt x="40002" y="42845"/>
                    <a:pt x="40002" y="42845"/>
                    <a:pt x="40002" y="42737"/>
                  </a:cubicBezTo>
                  <a:cubicBezTo>
                    <a:pt x="40002" y="42737"/>
                    <a:pt x="40002" y="42737"/>
                    <a:pt x="39964" y="42737"/>
                  </a:cubicBezTo>
                  <a:cubicBezTo>
                    <a:pt x="39964" y="42737"/>
                    <a:pt x="39964" y="42737"/>
                    <a:pt x="39933" y="42737"/>
                  </a:cubicBezTo>
                  <a:cubicBezTo>
                    <a:pt x="39802" y="42737"/>
                    <a:pt x="39871" y="42646"/>
                    <a:pt x="39871" y="43026"/>
                  </a:cubicBezTo>
                  <a:cubicBezTo>
                    <a:pt x="39871" y="43406"/>
                    <a:pt x="39610" y="43605"/>
                    <a:pt x="39871" y="43406"/>
                  </a:cubicBezTo>
                  <a:cubicBezTo>
                    <a:pt x="39964" y="43514"/>
                    <a:pt x="40002" y="43785"/>
                    <a:pt x="40095" y="43785"/>
                  </a:cubicBezTo>
                  <a:cubicBezTo>
                    <a:pt x="40462" y="43785"/>
                    <a:pt x="40002" y="43315"/>
                    <a:pt x="40002" y="43026"/>
                  </a:cubicBezTo>
                  <a:close/>
                  <a:moveTo>
                    <a:pt x="39149" y="42176"/>
                  </a:moveTo>
                  <a:lnTo>
                    <a:pt x="39149" y="42176"/>
                  </a:lnTo>
                  <a:cubicBezTo>
                    <a:pt x="39149" y="42266"/>
                    <a:pt x="39112" y="42266"/>
                    <a:pt x="39112" y="42357"/>
                  </a:cubicBezTo>
                  <a:cubicBezTo>
                    <a:pt x="39112" y="42646"/>
                    <a:pt x="39211" y="42556"/>
                    <a:pt x="39280" y="42737"/>
                  </a:cubicBezTo>
                  <a:cubicBezTo>
                    <a:pt x="39411" y="43225"/>
                    <a:pt x="39672" y="44075"/>
                    <a:pt x="39311" y="43225"/>
                  </a:cubicBezTo>
                  <a:cubicBezTo>
                    <a:pt x="39243" y="43116"/>
                    <a:pt x="39243" y="42845"/>
                    <a:pt x="39180" y="42737"/>
                  </a:cubicBezTo>
                  <a:cubicBezTo>
                    <a:pt x="38950" y="42176"/>
                    <a:pt x="38689" y="42176"/>
                    <a:pt x="39050" y="42176"/>
                  </a:cubicBezTo>
                  <a:cubicBezTo>
                    <a:pt x="39081" y="42176"/>
                    <a:pt x="39112" y="42067"/>
                    <a:pt x="39149" y="42176"/>
                  </a:cubicBezTo>
                  <a:close/>
                  <a:moveTo>
                    <a:pt x="37339" y="41778"/>
                  </a:moveTo>
                  <a:lnTo>
                    <a:pt x="37339" y="41778"/>
                  </a:lnTo>
                  <a:cubicBezTo>
                    <a:pt x="37339" y="41886"/>
                    <a:pt x="37339" y="41886"/>
                    <a:pt x="37339" y="41886"/>
                  </a:cubicBezTo>
                  <a:cubicBezTo>
                    <a:pt x="37339" y="42266"/>
                    <a:pt x="37407" y="42447"/>
                    <a:pt x="37407" y="42737"/>
                  </a:cubicBezTo>
                  <a:cubicBezTo>
                    <a:pt x="37476" y="42646"/>
                    <a:pt x="37476" y="42447"/>
                    <a:pt x="37538" y="42447"/>
                  </a:cubicBezTo>
                  <a:cubicBezTo>
                    <a:pt x="37606" y="42447"/>
                    <a:pt x="37606" y="42646"/>
                    <a:pt x="37638" y="42646"/>
                  </a:cubicBezTo>
                  <a:cubicBezTo>
                    <a:pt x="37700" y="42737"/>
                    <a:pt x="37737" y="42737"/>
                    <a:pt x="37737" y="42845"/>
                  </a:cubicBezTo>
                  <a:cubicBezTo>
                    <a:pt x="37737" y="43026"/>
                    <a:pt x="37737" y="43026"/>
                    <a:pt x="37700" y="43225"/>
                  </a:cubicBezTo>
                  <a:cubicBezTo>
                    <a:pt x="37799" y="43116"/>
                    <a:pt x="37799" y="42935"/>
                    <a:pt x="37837" y="42737"/>
                  </a:cubicBezTo>
                  <a:cubicBezTo>
                    <a:pt x="37669" y="42266"/>
                    <a:pt x="37569" y="41977"/>
                    <a:pt x="37339" y="41778"/>
                  </a:cubicBezTo>
                  <a:close/>
                  <a:moveTo>
                    <a:pt x="36947" y="38541"/>
                  </a:moveTo>
                  <a:lnTo>
                    <a:pt x="36947" y="38541"/>
                  </a:lnTo>
                  <a:cubicBezTo>
                    <a:pt x="36916" y="38541"/>
                    <a:pt x="36916" y="38541"/>
                    <a:pt x="36916" y="38541"/>
                  </a:cubicBezTo>
                  <a:cubicBezTo>
                    <a:pt x="36916" y="38631"/>
                    <a:pt x="36916" y="38740"/>
                    <a:pt x="36916" y="38830"/>
                  </a:cubicBezTo>
                  <a:cubicBezTo>
                    <a:pt x="36916" y="38920"/>
                    <a:pt x="36916" y="38920"/>
                    <a:pt x="36885" y="39029"/>
                  </a:cubicBezTo>
                  <a:cubicBezTo>
                    <a:pt x="36916" y="39029"/>
                    <a:pt x="36947" y="39029"/>
                    <a:pt x="36947" y="38920"/>
                  </a:cubicBezTo>
                  <a:cubicBezTo>
                    <a:pt x="37015" y="39029"/>
                    <a:pt x="37015" y="39029"/>
                    <a:pt x="37015" y="39029"/>
                  </a:cubicBezTo>
                  <a:cubicBezTo>
                    <a:pt x="37015" y="39409"/>
                    <a:pt x="37015" y="39409"/>
                    <a:pt x="37015" y="39409"/>
                  </a:cubicBezTo>
                  <a:cubicBezTo>
                    <a:pt x="37015" y="39698"/>
                    <a:pt x="36947" y="39788"/>
                    <a:pt x="36947" y="40078"/>
                  </a:cubicBezTo>
                  <a:cubicBezTo>
                    <a:pt x="36947" y="41018"/>
                    <a:pt x="37115" y="39029"/>
                    <a:pt x="37115" y="38920"/>
                  </a:cubicBezTo>
                  <a:cubicBezTo>
                    <a:pt x="37115" y="38740"/>
                    <a:pt x="37047" y="38541"/>
                    <a:pt x="36947" y="38541"/>
                  </a:cubicBezTo>
                  <a:close/>
                  <a:moveTo>
                    <a:pt x="37047" y="40837"/>
                  </a:moveTo>
                  <a:lnTo>
                    <a:pt x="37047" y="40837"/>
                  </a:lnTo>
                  <a:cubicBezTo>
                    <a:pt x="37146" y="41018"/>
                    <a:pt x="37146" y="41308"/>
                    <a:pt x="37208" y="41597"/>
                  </a:cubicBezTo>
                  <a:cubicBezTo>
                    <a:pt x="37208" y="41688"/>
                    <a:pt x="37208" y="41688"/>
                    <a:pt x="37208" y="41688"/>
                  </a:cubicBezTo>
                  <a:cubicBezTo>
                    <a:pt x="37177" y="41688"/>
                    <a:pt x="37146" y="41597"/>
                    <a:pt x="37115" y="41597"/>
                  </a:cubicBezTo>
                  <a:cubicBezTo>
                    <a:pt x="37078" y="41597"/>
                    <a:pt x="37078" y="41688"/>
                    <a:pt x="37047" y="41688"/>
                  </a:cubicBezTo>
                  <a:cubicBezTo>
                    <a:pt x="37047" y="41308"/>
                    <a:pt x="37015" y="41127"/>
                    <a:pt x="37047" y="40837"/>
                  </a:cubicBezTo>
                  <a:close/>
                  <a:moveTo>
                    <a:pt x="14961" y="45504"/>
                  </a:moveTo>
                  <a:lnTo>
                    <a:pt x="14961" y="45504"/>
                  </a:lnTo>
                  <a:cubicBezTo>
                    <a:pt x="14930" y="45504"/>
                    <a:pt x="14930" y="45504"/>
                    <a:pt x="14899" y="45504"/>
                  </a:cubicBezTo>
                  <a:cubicBezTo>
                    <a:pt x="14899" y="45793"/>
                    <a:pt x="14899" y="45793"/>
                    <a:pt x="14899" y="45793"/>
                  </a:cubicBezTo>
                  <a:cubicBezTo>
                    <a:pt x="14899" y="45992"/>
                    <a:pt x="14993" y="46082"/>
                    <a:pt x="15030" y="46082"/>
                  </a:cubicBezTo>
                  <a:cubicBezTo>
                    <a:pt x="15092" y="46082"/>
                    <a:pt x="15129" y="46263"/>
                    <a:pt x="15192" y="46263"/>
                  </a:cubicBezTo>
                  <a:cubicBezTo>
                    <a:pt x="15223" y="46263"/>
                    <a:pt x="15291" y="46173"/>
                    <a:pt x="15291" y="46082"/>
                  </a:cubicBezTo>
                  <a:cubicBezTo>
                    <a:pt x="15291" y="45793"/>
                    <a:pt x="15160" y="45703"/>
                    <a:pt x="15061" y="45703"/>
                  </a:cubicBezTo>
                  <a:cubicBezTo>
                    <a:pt x="15030" y="45594"/>
                    <a:pt x="14993" y="45504"/>
                    <a:pt x="14961" y="45504"/>
                  </a:cubicBezTo>
                  <a:close/>
                  <a:moveTo>
                    <a:pt x="21954" y="46752"/>
                  </a:moveTo>
                  <a:lnTo>
                    <a:pt x="21954" y="46752"/>
                  </a:lnTo>
                  <a:cubicBezTo>
                    <a:pt x="21394" y="46752"/>
                    <a:pt x="22184" y="46842"/>
                    <a:pt x="22246" y="47312"/>
                  </a:cubicBezTo>
                  <a:cubicBezTo>
                    <a:pt x="21917" y="48090"/>
                    <a:pt x="21686" y="48271"/>
                    <a:pt x="21363" y="49139"/>
                  </a:cubicBezTo>
                  <a:cubicBezTo>
                    <a:pt x="21164" y="49609"/>
                    <a:pt x="21064" y="49899"/>
                    <a:pt x="20934" y="50459"/>
                  </a:cubicBezTo>
                  <a:cubicBezTo>
                    <a:pt x="20834" y="50857"/>
                    <a:pt x="20741" y="51038"/>
                    <a:pt x="20741" y="51526"/>
                  </a:cubicBezTo>
                  <a:cubicBezTo>
                    <a:pt x="20741" y="51996"/>
                    <a:pt x="20871" y="52087"/>
                    <a:pt x="20971" y="52467"/>
                  </a:cubicBezTo>
                  <a:cubicBezTo>
                    <a:pt x="20934" y="52467"/>
                    <a:pt x="20934" y="52467"/>
                    <a:pt x="20934" y="52467"/>
                  </a:cubicBezTo>
                  <a:cubicBezTo>
                    <a:pt x="20834" y="52376"/>
                    <a:pt x="20772" y="52286"/>
                    <a:pt x="20704" y="51996"/>
                  </a:cubicBezTo>
                  <a:cubicBezTo>
                    <a:pt x="20704" y="52087"/>
                    <a:pt x="20704" y="52087"/>
                    <a:pt x="20704" y="52087"/>
                  </a:cubicBezTo>
                  <a:cubicBezTo>
                    <a:pt x="20704" y="52376"/>
                    <a:pt x="20772" y="52467"/>
                    <a:pt x="20803" y="52666"/>
                  </a:cubicBezTo>
                  <a:cubicBezTo>
                    <a:pt x="20903" y="53136"/>
                    <a:pt x="20971" y="53425"/>
                    <a:pt x="21033" y="53896"/>
                  </a:cubicBezTo>
                  <a:cubicBezTo>
                    <a:pt x="21133" y="54655"/>
                    <a:pt x="21195" y="55216"/>
                    <a:pt x="21425" y="55596"/>
                  </a:cubicBezTo>
                  <a:cubicBezTo>
                    <a:pt x="21624" y="55975"/>
                    <a:pt x="21655" y="56554"/>
                    <a:pt x="21755" y="57223"/>
                  </a:cubicBezTo>
                  <a:cubicBezTo>
                    <a:pt x="21823" y="57603"/>
                    <a:pt x="21755" y="57983"/>
                    <a:pt x="21886" y="58182"/>
                  </a:cubicBezTo>
                  <a:cubicBezTo>
                    <a:pt x="21954" y="58272"/>
                    <a:pt x="22085" y="58272"/>
                    <a:pt x="22085" y="58652"/>
                  </a:cubicBezTo>
                  <a:cubicBezTo>
                    <a:pt x="22085" y="58743"/>
                    <a:pt x="22054" y="58851"/>
                    <a:pt x="22054" y="59032"/>
                  </a:cubicBezTo>
                  <a:cubicBezTo>
                    <a:pt x="22054" y="59412"/>
                    <a:pt x="22016" y="59900"/>
                    <a:pt x="21886" y="59900"/>
                  </a:cubicBezTo>
                  <a:cubicBezTo>
                    <a:pt x="21786" y="59900"/>
                    <a:pt x="21724" y="59701"/>
                    <a:pt x="21624" y="59701"/>
                  </a:cubicBezTo>
                  <a:cubicBezTo>
                    <a:pt x="21655" y="59900"/>
                    <a:pt x="21655" y="59900"/>
                    <a:pt x="21655" y="60081"/>
                  </a:cubicBezTo>
                  <a:cubicBezTo>
                    <a:pt x="21655" y="60280"/>
                    <a:pt x="21593" y="60551"/>
                    <a:pt x="21525" y="60551"/>
                  </a:cubicBezTo>
                  <a:cubicBezTo>
                    <a:pt x="21363" y="60551"/>
                    <a:pt x="21363" y="60551"/>
                    <a:pt x="21363" y="60551"/>
                  </a:cubicBezTo>
                  <a:cubicBezTo>
                    <a:pt x="21295" y="60551"/>
                    <a:pt x="21263" y="60551"/>
                    <a:pt x="21232" y="60551"/>
                  </a:cubicBezTo>
                  <a:cubicBezTo>
                    <a:pt x="20971" y="60551"/>
                    <a:pt x="20871" y="60171"/>
                    <a:pt x="20604" y="60171"/>
                  </a:cubicBezTo>
                  <a:cubicBezTo>
                    <a:pt x="20542" y="60171"/>
                    <a:pt x="20511" y="60280"/>
                    <a:pt x="20473" y="60280"/>
                  </a:cubicBezTo>
                  <a:cubicBezTo>
                    <a:pt x="20374" y="60280"/>
                    <a:pt x="20411" y="59900"/>
                    <a:pt x="20374" y="59611"/>
                  </a:cubicBezTo>
                  <a:cubicBezTo>
                    <a:pt x="20343" y="59321"/>
                    <a:pt x="20312" y="59231"/>
                    <a:pt x="20212" y="59032"/>
                  </a:cubicBezTo>
                  <a:cubicBezTo>
                    <a:pt x="20013" y="58652"/>
                    <a:pt x="19920" y="58471"/>
                    <a:pt x="19752" y="58073"/>
                  </a:cubicBezTo>
                  <a:cubicBezTo>
                    <a:pt x="19689" y="57983"/>
                    <a:pt x="19789" y="58562"/>
                    <a:pt x="19789" y="58743"/>
                  </a:cubicBezTo>
                  <a:cubicBezTo>
                    <a:pt x="19789" y="59032"/>
                    <a:pt x="19752" y="59122"/>
                    <a:pt x="19752" y="59412"/>
                  </a:cubicBezTo>
                  <a:cubicBezTo>
                    <a:pt x="19752" y="59900"/>
                    <a:pt x="19920" y="60081"/>
                    <a:pt x="19982" y="60461"/>
                  </a:cubicBezTo>
                  <a:cubicBezTo>
                    <a:pt x="20050" y="60750"/>
                    <a:pt x="20013" y="61130"/>
                    <a:pt x="20113" y="61220"/>
                  </a:cubicBezTo>
                  <a:cubicBezTo>
                    <a:pt x="20212" y="61419"/>
                    <a:pt x="20343" y="61329"/>
                    <a:pt x="20411" y="61618"/>
                  </a:cubicBezTo>
                  <a:cubicBezTo>
                    <a:pt x="20542" y="62287"/>
                    <a:pt x="20641" y="62667"/>
                    <a:pt x="20871" y="63047"/>
                  </a:cubicBezTo>
                  <a:cubicBezTo>
                    <a:pt x="20971" y="63228"/>
                    <a:pt x="21033" y="63427"/>
                    <a:pt x="21164" y="63427"/>
                  </a:cubicBezTo>
                  <a:cubicBezTo>
                    <a:pt x="21232" y="63427"/>
                    <a:pt x="21263" y="63228"/>
                    <a:pt x="21363" y="63228"/>
                  </a:cubicBezTo>
                  <a:cubicBezTo>
                    <a:pt x="21425" y="63228"/>
                    <a:pt x="21463" y="63336"/>
                    <a:pt x="21556" y="63336"/>
                  </a:cubicBezTo>
                  <a:cubicBezTo>
                    <a:pt x="21724" y="63336"/>
                    <a:pt x="21724" y="63336"/>
                    <a:pt x="21724" y="63336"/>
                  </a:cubicBezTo>
                  <a:cubicBezTo>
                    <a:pt x="21786" y="63336"/>
                    <a:pt x="21823" y="63427"/>
                    <a:pt x="21886" y="63517"/>
                  </a:cubicBezTo>
                  <a:cubicBezTo>
                    <a:pt x="21985" y="63716"/>
                    <a:pt x="22054" y="63716"/>
                    <a:pt x="22184" y="63716"/>
                  </a:cubicBezTo>
                  <a:cubicBezTo>
                    <a:pt x="22445" y="63716"/>
                    <a:pt x="22445" y="63716"/>
                    <a:pt x="22445" y="63716"/>
                  </a:cubicBezTo>
                  <a:cubicBezTo>
                    <a:pt x="22576" y="63716"/>
                    <a:pt x="22638" y="64186"/>
                    <a:pt x="22769" y="64186"/>
                  </a:cubicBezTo>
                  <a:cubicBezTo>
                    <a:pt x="22837" y="64186"/>
                    <a:pt x="22868" y="63987"/>
                    <a:pt x="22906" y="63987"/>
                  </a:cubicBezTo>
                  <a:cubicBezTo>
                    <a:pt x="22968" y="63987"/>
                    <a:pt x="22999" y="64186"/>
                    <a:pt x="23068" y="64186"/>
                  </a:cubicBezTo>
                  <a:cubicBezTo>
                    <a:pt x="23267" y="64186"/>
                    <a:pt x="23366" y="63897"/>
                    <a:pt x="23528" y="63807"/>
                  </a:cubicBezTo>
                  <a:cubicBezTo>
                    <a:pt x="23889" y="63608"/>
                    <a:pt x="24082" y="63427"/>
                    <a:pt x="24380" y="63047"/>
                  </a:cubicBezTo>
                  <a:cubicBezTo>
                    <a:pt x="24610" y="62848"/>
                    <a:pt x="24741" y="62758"/>
                    <a:pt x="24940" y="62378"/>
                  </a:cubicBezTo>
                  <a:cubicBezTo>
                    <a:pt x="25002" y="62287"/>
                    <a:pt x="25071" y="62088"/>
                    <a:pt x="25170" y="61998"/>
                  </a:cubicBezTo>
                  <a:cubicBezTo>
                    <a:pt x="25264" y="61889"/>
                    <a:pt x="25301" y="61998"/>
                    <a:pt x="25363" y="61998"/>
                  </a:cubicBezTo>
                  <a:cubicBezTo>
                    <a:pt x="25562" y="61709"/>
                    <a:pt x="25662" y="61618"/>
                    <a:pt x="25855" y="61419"/>
                  </a:cubicBezTo>
                  <a:cubicBezTo>
                    <a:pt x="25923" y="61329"/>
                    <a:pt x="25923" y="61130"/>
                    <a:pt x="25985" y="61130"/>
                  </a:cubicBezTo>
                  <a:cubicBezTo>
                    <a:pt x="26085" y="61039"/>
                    <a:pt x="26122" y="61039"/>
                    <a:pt x="26215" y="60949"/>
                  </a:cubicBezTo>
                  <a:cubicBezTo>
                    <a:pt x="26315" y="60750"/>
                    <a:pt x="26352" y="60370"/>
                    <a:pt x="26446" y="60171"/>
                  </a:cubicBezTo>
                  <a:cubicBezTo>
                    <a:pt x="26545" y="59990"/>
                    <a:pt x="26645" y="59990"/>
                    <a:pt x="26744" y="59701"/>
                  </a:cubicBezTo>
                  <a:cubicBezTo>
                    <a:pt x="26707" y="59321"/>
                    <a:pt x="26707" y="59321"/>
                    <a:pt x="26707" y="59321"/>
                  </a:cubicBezTo>
                  <a:cubicBezTo>
                    <a:pt x="26707" y="58851"/>
                    <a:pt x="26707" y="58851"/>
                    <a:pt x="26707" y="58851"/>
                  </a:cubicBezTo>
                  <a:cubicBezTo>
                    <a:pt x="26707" y="58851"/>
                    <a:pt x="26707" y="58743"/>
                    <a:pt x="26676" y="58743"/>
                  </a:cubicBezTo>
                  <a:cubicBezTo>
                    <a:pt x="26645" y="58743"/>
                    <a:pt x="26645" y="58851"/>
                    <a:pt x="26614" y="58851"/>
                  </a:cubicBezTo>
                  <a:cubicBezTo>
                    <a:pt x="26483" y="58851"/>
                    <a:pt x="26446" y="58363"/>
                    <a:pt x="26446" y="57983"/>
                  </a:cubicBezTo>
                  <a:cubicBezTo>
                    <a:pt x="26446" y="57694"/>
                    <a:pt x="26483" y="57603"/>
                    <a:pt x="26514" y="57314"/>
                  </a:cubicBezTo>
                  <a:cubicBezTo>
                    <a:pt x="26253" y="57024"/>
                    <a:pt x="26122" y="56355"/>
                    <a:pt x="26122" y="55505"/>
                  </a:cubicBezTo>
                  <a:cubicBezTo>
                    <a:pt x="26122" y="55216"/>
                    <a:pt x="26215" y="55035"/>
                    <a:pt x="26215" y="54746"/>
                  </a:cubicBezTo>
                  <a:cubicBezTo>
                    <a:pt x="26253" y="54366"/>
                    <a:pt x="26284" y="53896"/>
                    <a:pt x="26415" y="53896"/>
                  </a:cubicBezTo>
                  <a:cubicBezTo>
                    <a:pt x="26514" y="53896"/>
                    <a:pt x="26576" y="54167"/>
                    <a:pt x="26614" y="54456"/>
                  </a:cubicBezTo>
                  <a:cubicBezTo>
                    <a:pt x="26645" y="54366"/>
                    <a:pt x="26645" y="54366"/>
                    <a:pt x="26645" y="54257"/>
                  </a:cubicBezTo>
                  <a:cubicBezTo>
                    <a:pt x="26645" y="53896"/>
                    <a:pt x="26576" y="53715"/>
                    <a:pt x="26545" y="53335"/>
                  </a:cubicBezTo>
                  <a:cubicBezTo>
                    <a:pt x="26514" y="53516"/>
                    <a:pt x="26446" y="53624"/>
                    <a:pt x="26383" y="53624"/>
                  </a:cubicBezTo>
                  <a:cubicBezTo>
                    <a:pt x="26315" y="53624"/>
                    <a:pt x="26284" y="53516"/>
                    <a:pt x="26253" y="53335"/>
                  </a:cubicBezTo>
                  <a:cubicBezTo>
                    <a:pt x="26184" y="53226"/>
                    <a:pt x="26122" y="53226"/>
                    <a:pt x="26085" y="53045"/>
                  </a:cubicBezTo>
                  <a:cubicBezTo>
                    <a:pt x="26085" y="52756"/>
                    <a:pt x="26122" y="52557"/>
                    <a:pt x="26085" y="52376"/>
                  </a:cubicBezTo>
                  <a:cubicBezTo>
                    <a:pt x="25954" y="52467"/>
                    <a:pt x="25954" y="52955"/>
                    <a:pt x="25824" y="52955"/>
                  </a:cubicBezTo>
                  <a:cubicBezTo>
                    <a:pt x="25761" y="52955"/>
                    <a:pt x="25761" y="52557"/>
                    <a:pt x="25693" y="52467"/>
                  </a:cubicBezTo>
                  <a:cubicBezTo>
                    <a:pt x="25562" y="52177"/>
                    <a:pt x="25531" y="51798"/>
                    <a:pt x="25394" y="51798"/>
                  </a:cubicBezTo>
                  <a:cubicBezTo>
                    <a:pt x="25301" y="51798"/>
                    <a:pt x="25264" y="51526"/>
                    <a:pt x="25233" y="51327"/>
                  </a:cubicBezTo>
                  <a:cubicBezTo>
                    <a:pt x="25170" y="51038"/>
                    <a:pt x="25071" y="51038"/>
                    <a:pt x="24971" y="50857"/>
                  </a:cubicBezTo>
                  <a:cubicBezTo>
                    <a:pt x="25071" y="50749"/>
                    <a:pt x="25170" y="50568"/>
                    <a:pt x="25170" y="50278"/>
                  </a:cubicBezTo>
                  <a:cubicBezTo>
                    <a:pt x="25170" y="49700"/>
                    <a:pt x="25170" y="49700"/>
                    <a:pt x="25170" y="49700"/>
                  </a:cubicBezTo>
                  <a:cubicBezTo>
                    <a:pt x="25170" y="48850"/>
                    <a:pt x="24872" y="48560"/>
                    <a:pt x="24579" y="48361"/>
                  </a:cubicBezTo>
                  <a:cubicBezTo>
                    <a:pt x="24218" y="47981"/>
                    <a:pt x="24019" y="47801"/>
                    <a:pt x="23659" y="47421"/>
                  </a:cubicBezTo>
                  <a:cubicBezTo>
                    <a:pt x="23528" y="47312"/>
                    <a:pt x="23460" y="47041"/>
                    <a:pt x="23329" y="47041"/>
                  </a:cubicBezTo>
                  <a:cubicBezTo>
                    <a:pt x="23099" y="47041"/>
                    <a:pt x="22999" y="47222"/>
                    <a:pt x="22769" y="47222"/>
                  </a:cubicBezTo>
                  <a:cubicBezTo>
                    <a:pt x="22445" y="47222"/>
                    <a:pt x="22284" y="46752"/>
                    <a:pt x="21954" y="46752"/>
                  </a:cubicBezTo>
                  <a:close/>
                  <a:moveTo>
                    <a:pt x="26054" y="48180"/>
                  </a:moveTo>
                  <a:lnTo>
                    <a:pt x="26054" y="48180"/>
                  </a:lnTo>
                  <a:cubicBezTo>
                    <a:pt x="26153" y="48180"/>
                    <a:pt x="26253" y="48361"/>
                    <a:pt x="26253" y="48651"/>
                  </a:cubicBezTo>
                  <a:cubicBezTo>
                    <a:pt x="26253" y="48850"/>
                    <a:pt x="26215" y="49030"/>
                    <a:pt x="26122" y="49030"/>
                  </a:cubicBezTo>
                  <a:cubicBezTo>
                    <a:pt x="26122" y="49030"/>
                    <a:pt x="26122" y="49030"/>
                    <a:pt x="26085" y="49030"/>
                  </a:cubicBezTo>
                  <a:cubicBezTo>
                    <a:pt x="26085" y="48850"/>
                    <a:pt x="26085" y="48850"/>
                    <a:pt x="26085" y="48850"/>
                  </a:cubicBezTo>
                  <a:cubicBezTo>
                    <a:pt x="26085" y="48741"/>
                    <a:pt x="26122" y="48741"/>
                    <a:pt x="26122" y="48651"/>
                  </a:cubicBezTo>
                  <a:cubicBezTo>
                    <a:pt x="26122" y="48470"/>
                    <a:pt x="26023" y="48361"/>
                    <a:pt x="25954" y="48271"/>
                  </a:cubicBezTo>
                  <a:cubicBezTo>
                    <a:pt x="25985" y="48180"/>
                    <a:pt x="25985" y="48180"/>
                    <a:pt x="25985" y="48180"/>
                  </a:cubicBezTo>
                  <a:cubicBezTo>
                    <a:pt x="26054" y="48180"/>
                    <a:pt x="26054" y="48180"/>
                    <a:pt x="26054" y="48180"/>
                  </a:cubicBezTo>
                  <a:close/>
                  <a:moveTo>
                    <a:pt x="27889" y="59520"/>
                  </a:moveTo>
                  <a:lnTo>
                    <a:pt x="27889" y="59520"/>
                  </a:lnTo>
                  <a:cubicBezTo>
                    <a:pt x="27789" y="59520"/>
                    <a:pt x="27758" y="59611"/>
                    <a:pt x="27696" y="59701"/>
                  </a:cubicBezTo>
                  <a:cubicBezTo>
                    <a:pt x="27789" y="59900"/>
                    <a:pt x="27889" y="59900"/>
                    <a:pt x="27989" y="60171"/>
                  </a:cubicBezTo>
                  <a:cubicBezTo>
                    <a:pt x="28020" y="60081"/>
                    <a:pt x="28057" y="59990"/>
                    <a:pt x="28119" y="59900"/>
                  </a:cubicBezTo>
                  <a:cubicBezTo>
                    <a:pt x="28057" y="59611"/>
                    <a:pt x="27957" y="59611"/>
                    <a:pt x="27889" y="59520"/>
                  </a:cubicBezTo>
                  <a:close/>
                  <a:moveTo>
                    <a:pt x="29270" y="59122"/>
                  </a:moveTo>
                  <a:lnTo>
                    <a:pt x="29270" y="59122"/>
                  </a:lnTo>
                  <a:cubicBezTo>
                    <a:pt x="29270" y="59231"/>
                    <a:pt x="29270" y="59321"/>
                    <a:pt x="29270" y="59520"/>
                  </a:cubicBezTo>
                  <a:cubicBezTo>
                    <a:pt x="29469" y="59520"/>
                    <a:pt x="29469" y="59520"/>
                    <a:pt x="29469" y="59520"/>
                  </a:cubicBezTo>
                  <a:cubicBezTo>
                    <a:pt x="29531" y="59520"/>
                    <a:pt x="29562" y="59412"/>
                    <a:pt x="29631" y="59321"/>
                  </a:cubicBezTo>
                  <a:cubicBezTo>
                    <a:pt x="29562" y="59231"/>
                    <a:pt x="29562" y="59321"/>
                    <a:pt x="29531" y="59321"/>
                  </a:cubicBezTo>
                  <a:cubicBezTo>
                    <a:pt x="29432" y="59321"/>
                    <a:pt x="29370" y="59122"/>
                    <a:pt x="29270" y="59122"/>
                  </a:cubicBezTo>
                  <a:close/>
                  <a:moveTo>
                    <a:pt x="32947" y="57223"/>
                  </a:moveTo>
                  <a:lnTo>
                    <a:pt x="32947" y="57223"/>
                  </a:lnTo>
                  <a:cubicBezTo>
                    <a:pt x="32947" y="57314"/>
                    <a:pt x="32947" y="57404"/>
                    <a:pt x="32947" y="57513"/>
                  </a:cubicBezTo>
                  <a:cubicBezTo>
                    <a:pt x="32816" y="57603"/>
                    <a:pt x="32779" y="57983"/>
                    <a:pt x="32685" y="57983"/>
                  </a:cubicBezTo>
                  <a:cubicBezTo>
                    <a:pt x="32455" y="57983"/>
                    <a:pt x="32455" y="57983"/>
                    <a:pt x="32455" y="57983"/>
                  </a:cubicBezTo>
                  <a:cubicBezTo>
                    <a:pt x="32387" y="57983"/>
                    <a:pt x="32356" y="58073"/>
                    <a:pt x="32287" y="58182"/>
                  </a:cubicBezTo>
                  <a:cubicBezTo>
                    <a:pt x="32225" y="58363"/>
                    <a:pt x="32157" y="58363"/>
                    <a:pt x="32088" y="58562"/>
                  </a:cubicBezTo>
                  <a:cubicBezTo>
                    <a:pt x="32026" y="58743"/>
                    <a:pt x="32057" y="59032"/>
                    <a:pt x="31995" y="59032"/>
                  </a:cubicBezTo>
                  <a:cubicBezTo>
                    <a:pt x="31927" y="59032"/>
                    <a:pt x="31895" y="58941"/>
                    <a:pt x="31827" y="58851"/>
                  </a:cubicBezTo>
                  <a:cubicBezTo>
                    <a:pt x="31796" y="59122"/>
                    <a:pt x="31765" y="59321"/>
                    <a:pt x="31734" y="59611"/>
                  </a:cubicBezTo>
                  <a:cubicBezTo>
                    <a:pt x="31765" y="59611"/>
                    <a:pt x="31765" y="59611"/>
                    <a:pt x="31765" y="59611"/>
                  </a:cubicBezTo>
                  <a:cubicBezTo>
                    <a:pt x="31927" y="59231"/>
                    <a:pt x="32026" y="59321"/>
                    <a:pt x="32225" y="59032"/>
                  </a:cubicBezTo>
                  <a:cubicBezTo>
                    <a:pt x="32287" y="58941"/>
                    <a:pt x="32318" y="58743"/>
                    <a:pt x="32418" y="58652"/>
                  </a:cubicBezTo>
                  <a:cubicBezTo>
                    <a:pt x="32518" y="58562"/>
                    <a:pt x="32617" y="58471"/>
                    <a:pt x="32717" y="58363"/>
                  </a:cubicBezTo>
                  <a:cubicBezTo>
                    <a:pt x="32878" y="58272"/>
                    <a:pt x="33046" y="58272"/>
                    <a:pt x="33046" y="57892"/>
                  </a:cubicBezTo>
                  <a:cubicBezTo>
                    <a:pt x="33046" y="57802"/>
                    <a:pt x="33046" y="57802"/>
                    <a:pt x="33046" y="57802"/>
                  </a:cubicBezTo>
                  <a:cubicBezTo>
                    <a:pt x="33046" y="57513"/>
                    <a:pt x="33140" y="57513"/>
                    <a:pt x="33140" y="57223"/>
                  </a:cubicBezTo>
                  <a:cubicBezTo>
                    <a:pt x="33140" y="57024"/>
                    <a:pt x="33140" y="57024"/>
                    <a:pt x="33140" y="57024"/>
                  </a:cubicBezTo>
                  <a:cubicBezTo>
                    <a:pt x="33046" y="57024"/>
                    <a:pt x="33009" y="57223"/>
                    <a:pt x="32947" y="57223"/>
                  </a:cubicBezTo>
                  <a:close/>
                  <a:moveTo>
                    <a:pt x="33631" y="57802"/>
                  </a:moveTo>
                  <a:lnTo>
                    <a:pt x="33631" y="57802"/>
                  </a:lnTo>
                  <a:cubicBezTo>
                    <a:pt x="33668" y="58073"/>
                    <a:pt x="33668" y="58182"/>
                    <a:pt x="33700" y="58471"/>
                  </a:cubicBezTo>
                  <a:cubicBezTo>
                    <a:pt x="34029" y="57513"/>
                    <a:pt x="34222" y="57133"/>
                    <a:pt x="34521" y="56174"/>
                  </a:cubicBezTo>
                  <a:cubicBezTo>
                    <a:pt x="34521" y="56174"/>
                    <a:pt x="34521" y="56174"/>
                    <a:pt x="34490" y="56174"/>
                  </a:cubicBezTo>
                  <a:cubicBezTo>
                    <a:pt x="34291" y="56174"/>
                    <a:pt x="34222" y="56645"/>
                    <a:pt x="34060" y="57024"/>
                  </a:cubicBezTo>
                  <a:cubicBezTo>
                    <a:pt x="33930" y="57404"/>
                    <a:pt x="33799" y="57404"/>
                    <a:pt x="33631" y="57802"/>
                  </a:cubicBezTo>
                  <a:close/>
                  <a:moveTo>
                    <a:pt x="39081" y="56265"/>
                  </a:moveTo>
                  <a:lnTo>
                    <a:pt x="39081" y="56265"/>
                  </a:lnTo>
                  <a:cubicBezTo>
                    <a:pt x="39081" y="56355"/>
                    <a:pt x="39081" y="56464"/>
                    <a:pt x="39112" y="56554"/>
                  </a:cubicBezTo>
                  <a:cubicBezTo>
                    <a:pt x="39342" y="55885"/>
                    <a:pt x="39473" y="55505"/>
                    <a:pt x="39802" y="55035"/>
                  </a:cubicBezTo>
                  <a:cubicBezTo>
                    <a:pt x="39771" y="55035"/>
                    <a:pt x="39771" y="55035"/>
                    <a:pt x="39771" y="55035"/>
                  </a:cubicBezTo>
                  <a:cubicBezTo>
                    <a:pt x="39610" y="55035"/>
                    <a:pt x="39442" y="55125"/>
                    <a:pt x="39411" y="55505"/>
                  </a:cubicBezTo>
                  <a:cubicBezTo>
                    <a:pt x="39342" y="55704"/>
                    <a:pt x="39311" y="55795"/>
                    <a:pt x="39243" y="55975"/>
                  </a:cubicBezTo>
                  <a:cubicBezTo>
                    <a:pt x="39180" y="56084"/>
                    <a:pt x="39081" y="55975"/>
                    <a:pt x="39081" y="56265"/>
                  </a:cubicBezTo>
                  <a:close/>
                  <a:moveTo>
                    <a:pt x="38652" y="57223"/>
                  </a:moveTo>
                  <a:lnTo>
                    <a:pt x="38652" y="57223"/>
                  </a:lnTo>
                  <a:cubicBezTo>
                    <a:pt x="38652" y="57223"/>
                    <a:pt x="38652" y="57223"/>
                    <a:pt x="38620" y="57223"/>
                  </a:cubicBezTo>
                  <a:cubicBezTo>
                    <a:pt x="38589" y="57223"/>
                    <a:pt x="38558" y="57133"/>
                    <a:pt x="38521" y="56934"/>
                  </a:cubicBezTo>
                  <a:cubicBezTo>
                    <a:pt x="38521" y="57133"/>
                    <a:pt x="38521" y="57223"/>
                    <a:pt x="38521" y="57314"/>
                  </a:cubicBezTo>
                  <a:cubicBezTo>
                    <a:pt x="38428" y="57314"/>
                    <a:pt x="38328" y="57404"/>
                    <a:pt x="38328" y="57603"/>
                  </a:cubicBezTo>
                  <a:cubicBezTo>
                    <a:pt x="38260" y="57983"/>
                    <a:pt x="38260" y="58272"/>
                    <a:pt x="38160" y="58272"/>
                  </a:cubicBezTo>
                  <a:cubicBezTo>
                    <a:pt x="38029" y="58272"/>
                    <a:pt x="37899" y="57694"/>
                    <a:pt x="37967" y="57802"/>
                  </a:cubicBezTo>
                  <a:cubicBezTo>
                    <a:pt x="38029" y="57802"/>
                    <a:pt x="38029" y="57802"/>
                    <a:pt x="38029" y="57802"/>
                  </a:cubicBezTo>
                  <a:cubicBezTo>
                    <a:pt x="38067" y="57802"/>
                    <a:pt x="38067" y="57694"/>
                    <a:pt x="38067" y="57694"/>
                  </a:cubicBezTo>
                  <a:cubicBezTo>
                    <a:pt x="38029" y="57603"/>
                    <a:pt x="37998" y="57513"/>
                    <a:pt x="37930" y="57513"/>
                  </a:cubicBezTo>
                  <a:cubicBezTo>
                    <a:pt x="37899" y="57513"/>
                    <a:pt x="37868" y="57603"/>
                    <a:pt x="37799" y="57603"/>
                  </a:cubicBezTo>
                  <a:cubicBezTo>
                    <a:pt x="37737" y="57603"/>
                    <a:pt x="37700" y="57603"/>
                    <a:pt x="37638" y="57513"/>
                  </a:cubicBezTo>
                  <a:cubicBezTo>
                    <a:pt x="37669" y="57802"/>
                    <a:pt x="37700" y="57983"/>
                    <a:pt x="37700" y="58272"/>
                  </a:cubicBezTo>
                  <a:cubicBezTo>
                    <a:pt x="37638" y="58471"/>
                    <a:pt x="37638" y="58471"/>
                    <a:pt x="37638" y="58471"/>
                  </a:cubicBezTo>
                  <a:cubicBezTo>
                    <a:pt x="37638" y="58743"/>
                    <a:pt x="37638" y="58743"/>
                    <a:pt x="37638" y="58743"/>
                  </a:cubicBezTo>
                  <a:cubicBezTo>
                    <a:pt x="37669" y="58743"/>
                    <a:pt x="37669" y="58743"/>
                    <a:pt x="37700" y="58743"/>
                  </a:cubicBezTo>
                  <a:cubicBezTo>
                    <a:pt x="37737" y="58743"/>
                    <a:pt x="37768" y="58562"/>
                    <a:pt x="37799" y="58562"/>
                  </a:cubicBezTo>
                  <a:cubicBezTo>
                    <a:pt x="37967" y="58471"/>
                    <a:pt x="38067" y="58562"/>
                    <a:pt x="38229" y="58363"/>
                  </a:cubicBezTo>
                  <a:cubicBezTo>
                    <a:pt x="38328" y="58363"/>
                    <a:pt x="38359" y="58073"/>
                    <a:pt x="38428" y="57983"/>
                  </a:cubicBezTo>
                  <a:cubicBezTo>
                    <a:pt x="38558" y="57802"/>
                    <a:pt x="38720" y="57694"/>
                    <a:pt x="38751" y="57223"/>
                  </a:cubicBezTo>
                  <a:cubicBezTo>
                    <a:pt x="38720" y="57223"/>
                    <a:pt x="38689" y="57223"/>
                    <a:pt x="38652" y="57223"/>
                  </a:cubicBezTo>
                  <a:close/>
                  <a:moveTo>
                    <a:pt x="68905" y="89760"/>
                  </a:moveTo>
                  <a:lnTo>
                    <a:pt x="68905" y="89760"/>
                  </a:lnTo>
                  <a:lnTo>
                    <a:pt x="68868" y="89850"/>
                  </a:lnTo>
                  <a:cubicBezTo>
                    <a:pt x="68868" y="90140"/>
                    <a:pt x="68868" y="90519"/>
                    <a:pt x="68967" y="90519"/>
                  </a:cubicBezTo>
                  <a:cubicBezTo>
                    <a:pt x="69005" y="90519"/>
                    <a:pt x="69036" y="90411"/>
                    <a:pt x="69067" y="90411"/>
                  </a:cubicBezTo>
                  <a:cubicBezTo>
                    <a:pt x="69067" y="90411"/>
                    <a:pt x="69067" y="90411"/>
                    <a:pt x="69067" y="90321"/>
                  </a:cubicBezTo>
                  <a:cubicBezTo>
                    <a:pt x="69067" y="90031"/>
                    <a:pt x="69005" y="89760"/>
                    <a:pt x="68905" y="89760"/>
                  </a:cubicBezTo>
                  <a:close/>
                  <a:moveTo>
                    <a:pt x="68414" y="87752"/>
                  </a:moveTo>
                  <a:lnTo>
                    <a:pt x="68414" y="87752"/>
                  </a:lnTo>
                  <a:cubicBezTo>
                    <a:pt x="68376" y="87843"/>
                    <a:pt x="68376" y="87933"/>
                    <a:pt x="68345" y="87933"/>
                  </a:cubicBezTo>
                  <a:cubicBezTo>
                    <a:pt x="68314" y="87933"/>
                    <a:pt x="68314" y="87843"/>
                    <a:pt x="68246" y="87843"/>
                  </a:cubicBezTo>
                  <a:cubicBezTo>
                    <a:pt x="68215" y="87843"/>
                    <a:pt x="68183" y="87843"/>
                    <a:pt x="68146" y="87843"/>
                  </a:cubicBezTo>
                  <a:cubicBezTo>
                    <a:pt x="68115" y="87933"/>
                    <a:pt x="68115" y="87933"/>
                    <a:pt x="68115" y="88042"/>
                  </a:cubicBezTo>
                  <a:cubicBezTo>
                    <a:pt x="68115" y="88223"/>
                    <a:pt x="68183" y="88223"/>
                    <a:pt x="68215" y="88223"/>
                  </a:cubicBezTo>
                  <a:cubicBezTo>
                    <a:pt x="68277" y="88422"/>
                    <a:pt x="68314" y="88512"/>
                    <a:pt x="68376" y="88602"/>
                  </a:cubicBezTo>
                  <a:cubicBezTo>
                    <a:pt x="68445" y="88693"/>
                    <a:pt x="68507" y="88693"/>
                    <a:pt x="68575" y="88892"/>
                  </a:cubicBezTo>
                  <a:cubicBezTo>
                    <a:pt x="68606" y="89091"/>
                    <a:pt x="68606" y="89272"/>
                    <a:pt x="68675" y="89362"/>
                  </a:cubicBezTo>
                  <a:cubicBezTo>
                    <a:pt x="68706" y="89181"/>
                    <a:pt x="68806" y="89181"/>
                    <a:pt x="68806" y="88982"/>
                  </a:cubicBezTo>
                  <a:cubicBezTo>
                    <a:pt x="68806" y="88693"/>
                    <a:pt x="68706" y="88512"/>
                    <a:pt x="68706" y="88223"/>
                  </a:cubicBezTo>
                  <a:cubicBezTo>
                    <a:pt x="68638" y="88313"/>
                    <a:pt x="68606" y="88422"/>
                    <a:pt x="68544" y="88422"/>
                  </a:cubicBezTo>
                  <a:cubicBezTo>
                    <a:pt x="68507" y="88313"/>
                    <a:pt x="68507" y="88223"/>
                    <a:pt x="68507" y="88132"/>
                  </a:cubicBezTo>
                  <a:cubicBezTo>
                    <a:pt x="68507" y="87933"/>
                    <a:pt x="68476" y="87843"/>
                    <a:pt x="68414" y="87752"/>
                  </a:cubicBezTo>
                  <a:close/>
                  <a:moveTo>
                    <a:pt x="66964" y="85654"/>
                  </a:moveTo>
                  <a:lnTo>
                    <a:pt x="66964" y="85654"/>
                  </a:lnTo>
                  <a:cubicBezTo>
                    <a:pt x="67001" y="85546"/>
                    <a:pt x="67033" y="85546"/>
                    <a:pt x="67064" y="85365"/>
                  </a:cubicBezTo>
                  <a:cubicBezTo>
                    <a:pt x="67001" y="85275"/>
                    <a:pt x="67001" y="85076"/>
                    <a:pt x="66933" y="85076"/>
                  </a:cubicBezTo>
                  <a:cubicBezTo>
                    <a:pt x="66833" y="85076"/>
                    <a:pt x="66771" y="85275"/>
                    <a:pt x="66672" y="85275"/>
                  </a:cubicBezTo>
                  <a:cubicBezTo>
                    <a:pt x="66672" y="85365"/>
                    <a:pt x="66672" y="85365"/>
                    <a:pt x="66672" y="85455"/>
                  </a:cubicBezTo>
                  <a:cubicBezTo>
                    <a:pt x="66572" y="86034"/>
                    <a:pt x="66572" y="86034"/>
                    <a:pt x="66572" y="86034"/>
                  </a:cubicBezTo>
                  <a:cubicBezTo>
                    <a:pt x="66771" y="86504"/>
                    <a:pt x="66964" y="86703"/>
                    <a:pt x="67232" y="86794"/>
                  </a:cubicBezTo>
                  <a:cubicBezTo>
                    <a:pt x="67331" y="86884"/>
                    <a:pt x="67362" y="86993"/>
                    <a:pt x="67462" y="86993"/>
                  </a:cubicBezTo>
                  <a:cubicBezTo>
                    <a:pt x="67493" y="86993"/>
                    <a:pt x="67524" y="86884"/>
                    <a:pt x="67555" y="86884"/>
                  </a:cubicBezTo>
                  <a:cubicBezTo>
                    <a:pt x="67655" y="86884"/>
                    <a:pt x="67723" y="87174"/>
                    <a:pt x="67823" y="87264"/>
                  </a:cubicBezTo>
                  <a:lnTo>
                    <a:pt x="67823" y="87174"/>
                  </a:lnTo>
                  <a:cubicBezTo>
                    <a:pt x="67823" y="86884"/>
                    <a:pt x="67754" y="86703"/>
                    <a:pt x="67655" y="86613"/>
                  </a:cubicBezTo>
                  <a:cubicBezTo>
                    <a:pt x="67592" y="86504"/>
                    <a:pt x="67624" y="86215"/>
                    <a:pt x="67592" y="86125"/>
                  </a:cubicBezTo>
                  <a:cubicBezTo>
                    <a:pt x="67493" y="85835"/>
                    <a:pt x="67393" y="86125"/>
                    <a:pt x="67263" y="86034"/>
                  </a:cubicBezTo>
                  <a:cubicBezTo>
                    <a:pt x="67132" y="86034"/>
                    <a:pt x="67064" y="85835"/>
                    <a:pt x="66964" y="85654"/>
                  </a:cubicBezTo>
                  <a:close/>
                  <a:moveTo>
                    <a:pt x="66342" y="83647"/>
                  </a:moveTo>
                  <a:lnTo>
                    <a:pt x="66342" y="83647"/>
                  </a:lnTo>
                  <a:cubicBezTo>
                    <a:pt x="66379" y="84027"/>
                    <a:pt x="66442" y="84226"/>
                    <a:pt x="66442" y="84605"/>
                  </a:cubicBezTo>
                  <a:cubicBezTo>
                    <a:pt x="66280" y="84316"/>
                    <a:pt x="66149" y="84497"/>
                    <a:pt x="65981" y="84226"/>
                  </a:cubicBezTo>
                  <a:cubicBezTo>
                    <a:pt x="65882" y="84117"/>
                    <a:pt x="65882" y="83828"/>
                    <a:pt x="65788" y="83828"/>
                  </a:cubicBezTo>
                  <a:cubicBezTo>
                    <a:pt x="65620" y="83737"/>
                    <a:pt x="65589" y="83448"/>
                    <a:pt x="65490" y="83177"/>
                  </a:cubicBezTo>
                  <a:cubicBezTo>
                    <a:pt x="65490" y="82978"/>
                    <a:pt x="65421" y="82978"/>
                    <a:pt x="65421" y="82887"/>
                  </a:cubicBezTo>
                  <a:cubicBezTo>
                    <a:pt x="65421" y="82797"/>
                    <a:pt x="65421" y="82797"/>
                    <a:pt x="65421" y="82688"/>
                  </a:cubicBezTo>
                  <a:cubicBezTo>
                    <a:pt x="65459" y="82797"/>
                    <a:pt x="65490" y="82797"/>
                    <a:pt x="65521" y="82688"/>
                  </a:cubicBezTo>
                  <a:cubicBezTo>
                    <a:pt x="65490" y="82507"/>
                    <a:pt x="65490" y="82507"/>
                    <a:pt x="65490" y="82507"/>
                  </a:cubicBezTo>
                  <a:cubicBezTo>
                    <a:pt x="65521" y="82399"/>
                    <a:pt x="65521" y="82399"/>
                    <a:pt x="65521" y="82399"/>
                  </a:cubicBezTo>
                  <a:cubicBezTo>
                    <a:pt x="65620" y="82688"/>
                    <a:pt x="65689" y="82887"/>
                    <a:pt x="65819" y="83068"/>
                  </a:cubicBezTo>
                  <a:cubicBezTo>
                    <a:pt x="65950" y="83177"/>
                    <a:pt x="65981" y="83448"/>
                    <a:pt x="66081" y="83448"/>
                  </a:cubicBezTo>
                  <a:cubicBezTo>
                    <a:pt x="66149" y="83448"/>
                    <a:pt x="66180" y="83448"/>
                    <a:pt x="66211" y="83448"/>
                  </a:cubicBezTo>
                  <a:cubicBezTo>
                    <a:pt x="66242" y="83448"/>
                    <a:pt x="66311" y="83556"/>
                    <a:pt x="66342" y="83647"/>
                  </a:cubicBezTo>
                  <a:close/>
                  <a:moveTo>
                    <a:pt x="64015" y="78691"/>
                  </a:moveTo>
                  <a:lnTo>
                    <a:pt x="64015" y="78691"/>
                  </a:lnTo>
                  <a:cubicBezTo>
                    <a:pt x="63916" y="78782"/>
                    <a:pt x="63847" y="78782"/>
                    <a:pt x="63717" y="78782"/>
                  </a:cubicBezTo>
                  <a:cubicBezTo>
                    <a:pt x="63686" y="78782"/>
                    <a:pt x="63654" y="78782"/>
                    <a:pt x="63617" y="78782"/>
                  </a:cubicBezTo>
                  <a:cubicBezTo>
                    <a:pt x="63617" y="78981"/>
                    <a:pt x="63617" y="79071"/>
                    <a:pt x="63617" y="79252"/>
                  </a:cubicBezTo>
                  <a:cubicBezTo>
                    <a:pt x="63617" y="79252"/>
                    <a:pt x="63617" y="79252"/>
                    <a:pt x="63654" y="79252"/>
                  </a:cubicBezTo>
                  <a:cubicBezTo>
                    <a:pt x="63754" y="79252"/>
                    <a:pt x="63785" y="78981"/>
                    <a:pt x="63885" y="78981"/>
                  </a:cubicBezTo>
                  <a:cubicBezTo>
                    <a:pt x="64015" y="78981"/>
                    <a:pt x="64046" y="79252"/>
                    <a:pt x="64146" y="79451"/>
                  </a:cubicBezTo>
                  <a:cubicBezTo>
                    <a:pt x="64308" y="79831"/>
                    <a:pt x="64407" y="80120"/>
                    <a:pt x="64438" y="80681"/>
                  </a:cubicBezTo>
                  <a:cubicBezTo>
                    <a:pt x="64308" y="80590"/>
                    <a:pt x="64308" y="80590"/>
                    <a:pt x="64308" y="80590"/>
                  </a:cubicBezTo>
                  <a:cubicBezTo>
                    <a:pt x="64407" y="80880"/>
                    <a:pt x="64868" y="82688"/>
                    <a:pt x="64606" y="81350"/>
                  </a:cubicBezTo>
                  <a:cubicBezTo>
                    <a:pt x="64836" y="81549"/>
                    <a:pt x="64868" y="82218"/>
                    <a:pt x="65098" y="82308"/>
                  </a:cubicBezTo>
                  <a:lnTo>
                    <a:pt x="65129" y="82218"/>
                  </a:lnTo>
                  <a:cubicBezTo>
                    <a:pt x="65129" y="82019"/>
                    <a:pt x="65067" y="82019"/>
                    <a:pt x="65029" y="81838"/>
                  </a:cubicBezTo>
                  <a:cubicBezTo>
                    <a:pt x="64967" y="81259"/>
                    <a:pt x="64836" y="80970"/>
                    <a:pt x="64606" y="80970"/>
                  </a:cubicBezTo>
                  <a:cubicBezTo>
                    <a:pt x="64606" y="80409"/>
                    <a:pt x="64507" y="80120"/>
                    <a:pt x="64339" y="79632"/>
                  </a:cubicBezTo>
                  <a:cubicBezTo>
                    <a:pt x="64208" y="79360"/>
                    <a:pt x="64177" y="78981"/>
                    <a:pt x="64015" y="78691"/>
                  </a:cubicBezTo>
                  <a:close/>
                  <a:moveTo>
                    <a:pt x="62080" y="74966"/>
                  </a:moveTo>
                  <a:lnTo>
                    <a:pt x="62080" y="74966"/>
                  </a:lnTo>
                  <a:cubicBezTo>
                    <a:pt x="62012" y="74966"/>
                    <a:pt x="61944" y="75165"/>
                    <a:pt x="61881" y="75165"/>
                  </a:cubicBezTo>
                  <a:cubicBezTo>
                    <a:pt x="61881" y="75255"/>
                    <a:pt x="61850" y="75255"/>
                    <a:pt x="61850" y="75255"/>
                  </a:cubicBezTo>
                  <a:cubicBezTo>
                    <a:pt x="61850" y="75436"/>
                    <a:pt x="61913" y="75436"/>
                    <a:pt x="61981" y="75544"/>
                  </a:cubicBezTo>
                  <a:cubicBezTo>
                    <a:pt x="62043" y="75725"/>
                    <a:pt x="62080" y="75816"/>
                    <a:pt x="62112" y="76105"/>
                  </a:cubicBezTo>
                  <a:cubicBezTo>
                    <a:pt x="62143" y="76015"/>
                    <a:pt x="62174" y="75924"/>
                    <a:pt x="62211" y="75924"/>
                  </a:cubicBezTo>
                  <a:cubicBezTo>
                    <a:pt x="62373" y="75924"/>
                    <a:pt x="62535" y="76105"/>
                    <a:pt x="62535" y="76485"/>
                  </a:cubicBezTo>
                  <a:cubicBezTo>
                    <a:pt x="62535" y="76593"/>
                    <a:pt x="62535" y="76684"/>
                    <a:pt x="62504" y="76684"/>
                  </a:cubicBezTo>
                  <a:cubicBezTo>
                    <a:pt x="62572" y="76774"/>
                    <a:pt x="62603" y="76973"/>
                    <a:pt x="62603" y="77154"/>
                  </a:cubicBezTo>
                  <a:cubicBezTo>
                    <a:pt x="62603" y="77154"/>
                    <a:pt x="62603" y="77154"/>
                    <a:pt x="62634" y="77154"/>
                  </a:cubicBezTo>
                  <a:cubicBezTo>
                    <a:pt x="62734" y="77154"/>
                    <a:pt x="62765" y="76865"/>
                    <a:pt x="62895" y="76774"/>
                  </a:cubicBezTo>
                  <a:cubicBezTo>
                    <a:pt x="62833" y="76593"/>
                    <a:pt x="62765" y="76485"/>
                    <a:pt x="62703" y="76304"/>
                  </a:cubicBezTo>
                  <a:cubicBezTo>
                    <a:pt x="62665" y="76105"/>
                    <a:pt x="62703" y="75725"/>
                    <a:pt x="62603" y="75635"/>
                  </a:cubicBezTo>
                  <a:cubicBezTo>
                    <a:pt x="62472" y="75544"/>
                    <a:pt x="62373" y="75635"/>
                    <a:pt x="62242" y="75436"/>
                  </a:cubicBezTo>
                  <a:cubicBezTo>
                    <a:pt x="62174" y="75345"/>
                    <a:pt x="62174" y="74966"/>
                    <a:pt x="62080" y="74966"/>
                  </a:cubicBezTo>
                  <a:close/>
                  <a:moveTo>
                    <a:pt x="61390" y="74966"/>
                  </a:moveTo>
                  <a:lnTo>
                    <a:pt x="61390" y="74966"/>
                  </a:lnTo>
                  <a:cubicBezTo>
                    <a:pt x="61353" y="74966"/>
                    <a:pt x="61353" y="74966"/>
                    <a:pt x="61321" y="74966"/>
                  </a:cubicBezTo>
                  <a:cubicBezTo>
                    <a:pt x="61390" y="75165"/>
                    <a:pt x="61390" y="75165"/>
                    <a:pt x="61390" y="75345"/>
                  </a:cubicBezTo>
                  <a:cubicBezTo>
                    <a:pt x="61222" y="75436"/>
                    <a:pt x="61290" y="74875"/>
                    <a:pt x="61191" y="74875"/>
                  </a:cubicBezTo>
                  <a:cubicBezTo>
                    <a:pt x="61160" y="74875"/>
                    <a:pt x="61160" y="74966"/>
                    <a:pt x="61129" y="74966"/>
                  </a:cubicBezTo>
                  <a:cubicBezTo>
                    <a:pt x="61129" y="75165"/>
                    <a:pt x="61129" y="75165"/>
                    <a:pt x="61129" y="75165"/>
                  </a:cubicBezTo>
                  <a:cubicBezTo>
                    <a:pt x="61129" y="75255"/>
                    <a:pt x="61160" y="75345"/>
                    <a:pt x="61191" y="75436"/>
                  </a:cubicBezTo>
                  <a:cubicBezTo>
                    <a:pt x="61222" y="75544"/>
                    <a:pt x="61222" y="75725"/>
                    <a:pt x="61290" y="75725"/>
                  </a:cubicBezTo>
                  <a:cubicBezTo>
                    <a:pt x="61321" y="75725"/>
                    <a:pt x="61353" y="75635"/>
                    <a:pt x="61390" y="75635"/>
                  </a:cubicBezTo>
                  <a:cubicBezTo>
                    <a:pt x="61421" y="75635"/>
                    <a:pt x="61421" y="75725"/>
                    <a:pt x="61489" y="75725"/>
                  </a:cubicBezTo>
                  <a:cubicBezTo>
                    <a:pt x="61521" y="75725"/>
                    <a:pt x="61552" y="75635"/>
                    <a:pt x="61620" y="75725"/>
                  </a:cubicBezTo>
                  <a:cubicBezTo>
                    <a:pt x="61620" y="75436"/>
                    <a:pt x="61552" y="75255"/>
                    <a:pt x="61489" y="75255"/>
                  </a:cubicBezTo>
                  <a:cubicBezTo>
                    <a:pt x="61452" y="75165"/>
                    <a:pt x="61452" y="74966"/>
                    <a:pt x="61390" y="74966"/>
                  </a:cubicBezTo>
                  <a:close/>
                  <a:moveTo>
                    <a:pt x="108478" y="116744"/>
                  </a:moveTo>
                  <a:lnTo>
                    <a:pt x="108478" y="116744"/>
                  </a:lnTo>
                  <a:cubicBezTo>
                    <a:pt x="108409" y="116744"/>
                    <a:pt x="108310" y="117033"/>
                    <a:pt x="108179" y="117033"/>
                  </a:cubicBezTo>
                  <a:cubicBezTo>
                    <a:pt x="107595" y="117033"/>
                    <a:pt x="107296" y="117703"/>
                    <a:pt x="106705" y="117703"/>
                  </a:cubicBezTo>
                  <a:cubicBezTo>
                    <a:pt x="106574" y="117703"/>
                    <a:pt x="106506" y="117793"/>
                    <a:pt x="106375" y="117703"/>
                  </a:cubicBezTo>
                  <a:cubicBezTo>
                    <a:pt x="106313" y="117703"/>
                    <a:pt x="106282" y="117504"/>
                    <a:pt x="106245" y="117504"/>
                  </a:cubicBezTo>
                  <a:cubicBezTo>
                    <a:pt x="106014" y="117504"/>
                    <a:pt x="105884" y="117612"/>
                    <a:pt x="105685" y="117612"/>
                  </a:cubicBezTo>
                  <a:cubicBezTo>
                    <a:pt x="105622" y="117504"/>
                    <a:pt x="105622" y="117323"/>
                    <a:pt x="105554" y="117323"/>
                  </a:cubicBezTo>
                  <a:cubicBezTo>
                    <a:pt x="105361" y="117323"/>
                    <a:pt x="105230" y="117612"/>
                    <a:pt x="105000" y="117612"/>
                  </a:cubicBezTo>
                  <a:cubicBezTo>
                    <a:pt x="104801" y="117612"/>
                    <a:pt x="104801" y="117612"/>
                    <a:pt x="104801" y="117612"/>
                  </a:cubicBezTo>
                  <a:cubicBezTo>
                    <a:pt x="104702" y="117612"/>
                    <a:pt x="104671" y="117703"/>
                    <a:pt x="104571" y="117703"/>
                  </a:cubicBezTo>
                  <a:cubicBezTo>
                    <a:pt x="104378" y="117703"/>
                    <a:pt x="104310" y="117504"/>
                    <a:pt x="104111" y="117323"/>
                  </a:cubicBezTo>
                  <a:cubicBezTo>
                    <a:pt x="103880" y="117124"/>
                    <a:pt x="103750" y="117124"/>
                    <a:pt x="103520" y="116834"/>
                  </a:cubicBezTo>
                  <a:cubicBezTo>
                    <a:pt x="103327" y="116654"/>
                    <a:pt x="103196" y="116563"/>
                    <a:pt x="102997" y="116274"/>
                  </a:cubicBezTo>
                  <a:cubicBezTo>
                    <a:pt x="102835" y="116075"/>
                    <a:pt x="102767" y="115785"/>
                    <a:pt x="102636" y="115406"/>
                  </a:cubicBezTo>
                  <a:cubicBezTo>
                    <a:pt x="102605" y="115315"/>
                    <a:pt x="102605" y="115026"/>
                    <a:pt x="102537" y="115026"/>
                  </a:cubicBezTo>
                  <a:cubicBezTo>
                    <a:pt x="102344" y="115026"/>
                    <a:pt x="102275" y="115315"/>
                    <a:pt x="102114" y="115514"/>
                  </a:cubicBezTo>
                  <a:cubicBezTo>
                    <a:pt x="102045" y="115514"/>
                    <a:pt x="102045" y="115406"/>
                    <a:pt x="101977" y="115315"/>
                  </a:cubicBezTo>
                  <a:cubicBezTo>
                    <a:pt x="101846" y="115116"/>
                    <a:pt x="101784" y="115225"/>
                    <a:pt x="101653" y="115116"/>
                  </a:cubicBezTo>
                  <a:cubicBezTo>
                    <a:pt x="101485" y="115026"/>
                    <a:pt x="101386" y="114935"/>
                    <a:pt x="101224" y="114935"/>
                  </a:cubicBezTo>
                  <a:cubicBezTo>
                    <a:pt x="101031" y="114935"/>
                    <a:pt x="101031" y="114935"/>
                    <a:pt x="101031" y="114935"/>
                  </a:cubicBezTo>
                  <a:cubicBezTo>
                    <a:pt x="100932" y="114935"/>
                    <a:pt x="100801" y="115026"/>
                    <a:pt x="100801" y="114737"/>
                  </a:cubicBezTo>
                  <a:cubicBezTo>
                    <a:pt x="100801" y="114646"/>
                    <a:pt x="100832" y="114556"/>
                    <a:pt x="100832" y="114465"/>
                  </a:cubicBezTo>
                  <a:cubicBezTo>
                    <a:pt x="100832" y="114357"/>
                    <a:pt x="100801" y="114357"/>
                    <a:pt x="100801" y="114266"/>
                  </a:cubicBezTo>
                  <a:cubicBezTo>
                    <a:pt x="100801" y="113977"/>
                    <a:pt x="100894" y="113886"/>
                    <a:pt x="100963" y="113688"/>
                  </a:cubicBezTo>
                  <a:cubicBezTo>
                    <a:pt x="101031" y="113416"/>
                    <a:pt x="101062" y="113217"/>
                    <a:pt x="101162" y="113018"/>
                  </a:cubicBezTo>
                  <a:cubicBezTo>
                    <a:pt x="101031" y="113018"/>
                    <a:pt x="100963" y="113018"/>
                    <a:pt x="100801" y="112928"/>
                  </a:cubicBezTo>
                  <a:cubicBezTo>
                    <a:pt x="100801" y="113018"/>
                    <a:pt x="100801" y="113127"/>
                    <a:pt x="100801" y="113217"/>
                  </a:cubicBezTo>
                  <a:cubicBezTo>
                    <a:pt x="100832" y="113688"/>
                    <a:pt x="100832" y="113688"/>
                    <a:pt x="100832" y="113688"/>
                  </a:cubicBezTo>
                  <a:cubicBezTo>
                    <a:pt x="100801" y="113977"/>
                    <a:pt x="100701" y="114085"/>
                    <a:pt x="100602" y="114085"/>
                  </a:cubicBezTo>
                  <a:cubicBezTo>
                    <a:pt x="100602" y="114266"/>
                    <a:pt x="100602" y="114266"/>
                    <a:pt x="100602" y="114266"/>
                  </a:cubicBezTo>
                  <a:cubicBezTo>
                    <a:pt x="100602" y="114935"/>
                    <a:pt x="100832" y="114737"/>
                    <a:pt x="100372" y="114737"/>
                  </a:cubicBezTo>
                  <a:cubicBezTo>
                    <a:pt x="100303" y="114737"/>
                    <a:pt x="100303" y="114465"/>
                    <a:pt x="100303" y="114266"/>
                  </a:cubicBezTo>
                  <a:cubicBezTo>
                    <a:pt x="100241" y="114357"/>
                    <a:pt x="100210" y="114357"/>
                    <a:pt x="100173" y="114465"/>
                  </a:cubicBezTo>
                  <a:cubicBezTo>
                    <a:pt x="100173" y="114465"/>
                    <a:pt x="100173" y="114556"/>
                    <a:pt x="100173" y="114646"/>
                  </a:cubicBezTo>
                  <a:cubicBezTo>
                    <a:pt x="100173" y="114935"/>
                    <a:pt x="100042" y="114935"/>
                    <a:pt x="99942" y="115026"/>
                  </a:cubicBezTo>
                  <a:cubicBezTo>
                    <a:pt x="99750" y="115225"/>
                    <a:pt x="99619" y="115225"/>
                    <a:pt x="99420" y="115225"/>
                  </a:cubicBezTo>
                  <a:cubicBezTo>
                    <a:pt x="99190" y="115225"/>
                    <a:pt x="99059" y="115026"/>
                    <a:pt x="98798" y="115026"/>
                  </a:cubicBezTo>
                  <a:cubicBezTo>
                    <a:pt x="98568" y="115026"/>
                    <a:pt x="98568" y="115026"/>
                    <a:pt x="98568" y="115026"/>
                  </a:cubicBezTo>
                  <a:cubicBezTo>
                    <a:pt x="98406" y="115026"/>
                    <a:pt x="98306" y="114737"/>
                    <a:pt x="98176" y="114556"/>
                  </a:cubicBezTo>
                  <a:cubicBezTo>
                    <a:pt x="98045" y="114465"/>
                    <a:pt x="97977" y="114465"/>
                    <a:pt x="97846" y="114266"/>
                  </a:cubicBezTo>
                  <a:cubicBezTo>
                    <a:pt x="97778" y="114266"/>
                    <a:pt x="97778" y="113977"/>
                    <a:pt x="97715" y="113977"/>
                  </a:cubicBezTo>
                  <a:cubicBezTo>
                    <a:pt x="97616" y="113977"/>
                    <a:pt x="97585" y="114266"/>
                    <a:pt x="97516" y="114266"/>
                  </a:cubicBezTo>
                  <a:cubicBezTo>
                    <a:pt x="97317" y="114266"/>
                    <a:pt x="97317" y="114266"/>
                    <a:pt x="97317" y="114266"/>
                  </a:cubicBezTo>
                  <a:cubicBezTo>
                    <a:pt x="97056" y="114266"/>
                    <a:pt x="96925" y="113796"/>
                    <a:pt x="96664" y="113796"/>
                  </a:cubicBezTo>
                  <a:cubicBezTo>
                    <a:pt x="96303" y="113796"/>
                    <a:pt x="96172" y="114556"/>
                    <a:pt x="95812" y="114556"/>
                  </a:cubicBezTo>
                  <a:cubicBezTo>
                    <a:pt x="95650" y="114556"/>
                    <a:pt x="95650" y="114556"/>
                    <a:pt x="95650" y="114556"/>
                  </a:cubicBezTo>
                  <a:cubicBezTo>
                    <a:pt x="95482" y="114556"/>
                    <a:pt x="95451" y="115116"/>
                    <a:pt x="95320" y="115116"/>
                  </a:cubicBezTo>
                  <a:cubicBezTo>
                    <a:pt x="95221" y="115116"/>
                    <a:pt x="95190" y="114935"/>
                    <a:pt x="95090" y="114845"/>
                  </a:cubicBezTo>
                  <a:cubicBezTo>
                    <a:pt x="94959" y="114646"/>
                    <a:pt x="94860" y="114646"/>
                    <a:pt x="94692" y="114646"/>
                  </a:cubicBezTo>
                  <a:cubicBezTo>
                    <a:pt x="94530" y="114646"/>
                    <a:pt x="94468" y="115026"/>
                    <a:pt x="94337" y="115026"/>
                  </a:cubicBezTo>
                  <a:cubicBezTo>
                    <a:pt x="94138" y="115026"/>
                    <a:pt x="94138" y="115026"/>
                    <a:pt x="94138" y="115026"/>
                  </a:cubicBezTo>
                  <a:cubicBezTo>
                    <a:pt x="94107" y="114935"/>
                    <a:pt x="94107" y="114935"/>
                    <a:pt x="94107" y="114935"/>
                  </a:cubicBezTo>
                  <a:cubicBezTo>
                    <a:pt x="93877" y="115116"/>
                    <a:pt x="93777" y="115406"/>
                    <a:pt x="93547" y="115406"/>
                  </a:cubicBezTo>
                  <a:cubicBezTo>
                    <a:pt x="93416" y="115406"/>
                    <a:pt x="93348" y="115406"/>
                    <a:pt x="93217" y="115406"/>
                  </a:cubicBezTo>
                  <a:cubicBezTo>
                    <a:pt x="93056" y="115406"/>
                    <a:pt x="92987" y="115514"/>
                    <a:pt x="92825" y="115514"/>
                  </a:cubicBezTo>
                  <a:cubicBezTo>
                    <a:pt x="92726" y="115514"/>
                    <a:pt x="92664" y="115315"/>
                    <a:pt x="92564" y="115315"/>
                  </a:cubicBezTo>
                  <a:cubicBezTo>
                    <a:pt x="91805" y="115315"/>
                    <a:pt x="91805" y="115315"/>
                    <a:pt x="91805" y="115315"/>
                  </a:cubicBezTo>
                  <a:cubicBezTo>
                    <a:pt x="91121" y="115695"/>
                    <a:pt x="91121" y="115695"/>
                    <a:pt x="91121" y="115695"/>
                  </a:cubicBezTo>
                  <a:cubicBezTo>
                    <a:pt x="91052" y="115695"/>
                    <a:pt x="91021" y="115605"/>
                    <a:pt x="90922" y="115605"/>
                  </a:cubicBezTo>
                  <a:cubicBezTo>
                    <a:pt x="90331" y="116075"/>
                    <a:pt x="90331" y="116075"/>
                    <a:pt x="90331" y="116075"/>
                  </a:cubicBezTo>
                  <a:cubicBezTo>
                    <a:pt x="89740" y="116075"/>
                    <a:pt x="89740" y="116075"/>
                    <a:pt x="89740" y="116075"/>
                  </a:cubicBezTo>
                  <a:cubicBezTo>
                    <a:pt x="89447" y="116075"/>
                    <a:pt x="89348" y="116654"/>
                    <a:pt x="89087" y="116943"/>
                  </a:cubicBezTo>
                  <a:cubicBezTo>
                    <a:pt x="88788" y="117413"/>
                    <a:pt x="88589" y="117323"/>
                    <a:pt x="88265" y="117504"/>
                  </a:cubicBezTo>
                  <a:cubicBezTo>
                    <a:pt x="88097" y="117612"/>
                    <a:pt x="88035" y="117703"/>
                    <a:pt x="87905" y="117703"/>
                  </a:cubicBezTo>
                  <a:cubicBezTo>
                    <a:pt x="87805" y="117703"/>
                    <a:pt x="87737" y="117703"/>
                    <a:pt x="87643" y="117703"/>
                  </a:cubicBezTo>
                  <a:cubicBezTo>
                    <a:pt x="87345" y="117703"/>
                    <a:pt x="87183" y="117793"/>
                    <a:pt x="86884" y="117793"/>
                  </a:cubicBezTo>
                  <a:cubicBezTo>
                    <a:pt x="86754" y="117793"/>
                    <a:pt x="86754" y="117323"/>
                    <a:pt x="86754" y="116943"/>
                  </a:cubicBezTo>
                  <a:cubicBezTo>
                    <a:pt x="86523" y="116943"/>
                    <a:pt x="86393" y="116654"/>
                    <a:pt x="86194" y="116654"/>
                  </a:cubicBezTo>
                  <a:cubicBezTo>
                    <a:pt x="86032" y="116654"/>
                    <a:pt x="85964" y="116834"/>
                    <a:pt x="85833" y="116834"/>
                  </a:cubicBezTo>
                  <a:cubicBezTo>
                    <a:pt x="85771" y="116834"/>
                    <a:pt x="85771" y="116834"/>
                    <a:pt x="85771" y="116834"/>
                  </a:cubicBezTo>
                  <a:cubicBezTo>
                    <a:pt x="85671" y="116834"/>
                    <a:pt x="85640" y="116744"/>
                    <a:pt x="85540" y="116744"/>
                  </a:cubicBezTo>
                  <a:cubicBezTo>
                    <a:pt x="85540" y="116744"/>
                    <a:pt x="85540" y="116834"/>
                    <a:pt x="85509" y="116834"/>
                  </a:cubicBezTo>
                  <a:cubicBezTo>
                    <a:pt x="85509" y="117033"/>
                    <a:pt x="85509" y="117033"/>
                    <a:pt x="85509" y="117033"/>
                  </a:cubicBezTo>
                  <a:cubicBezTo>
                    <a:pt x="85441" y="117033"/>
                    <a:pt x="85441" y="117033"/>
                    <a:pt x="85441" y="117033"/>
                  </a:cubicBezTo>
                  <a:cubicBezTo>
                    <a:pt x="85410" y="117033"/>
                    <a:pt x="85373" y="116834"/>
                    <a:pt x="85373" y="116744"/>
                  </a:cubicBezTo>
                  <a:cubicBezTo>
                    <a:pt x="85180" y="116744"/>
                    <a:pt x="85180" y="116744"/>
                    <a:pt x="85180" y="116744"/>
                  </a:cubicBezTo>
                  <a:cubicBezTo>
                    <a:pt x="85149" y="116744"/>
                    <a:pt x="85111" y="116744"/>
                    <a:pt x="85080" y="116744"/>
                  </a:cubicBezTo>
                  <a:cubicBezTo>
                    <a:pt x="85049" y="116744"/>
                    <a:pt x="85018" y="116654"/>
                    <a:pt x="84981" y="116654"/>
                  </a:cubicBezTo>
                  <a:cubicBezTo>
                    <a:pt x="84850" y="116654"/>
                    <a:pt x="84819" y="116943"/>
                    <a:pt x="84750" y="117232"/>
                  </a:cubicBezTo>
                  <a:cubicBezTo>
                    <a:pt x="84688" y="117703"/>
                    <a:pt x="84620" y="117992"/>
                    <a:pt x="84489" y="118281"/>
                  </a:cubicBezTo>
                  <a:cubicBezTo>
                    <a:pt x="84290" y="118932"/>
                    <a:pt x="84060" y="118932"/>
                    <a:pt x="83799" y="118932"/>
                  </a:cubicBezTo>
                  <a:cubicBezTo>
                    <a:pt x="83568" y="118932"/>
                    <a:pt x="83438" y="118661"/>
                    <a:pt x="83245" y="118661"/>
                  </a:cubicBezTo>
                  <a:cubicBezTo>
                    <a:pt x="82946" y="118661"/>
                    <a:pt x="82785" y="119041"/>
                    <a:pt x="82486" y="119041"/>
                  </a:cubicBezTo>
                  <a:cubicBezTo>
                    <a:pt x="82355" y="119041"/>
                    <a:pt x="82293" y="118842"/>
                    <a:pt x="82162" y="118842"/>
                  </a:cubicBezTo>
                  <a:cubicBezTo>
                    <a:pt x="82032" y="118842"/>
                    <a:pt x="81963" y="119131"/>
                    <a:pt x="81802" y="119131"/>
                  </a:cubicBezTo>
                  <a:cubicBezTo>
                    <a:pt x="81665" y="119131"/>
                    <a:pt x="81665" y="119131"/>
                    <a:pt x="81665" y="119131"/>
                  </a:cubicBezTo>
                  <a:cubicBezTo>
                    <a:pt x="81602" y="119131"/>
                    <a:pt x="81571" y="119041"/>
                    <a:pt x="81503" y="119041"/>
                  </a:cubicBezTo>
                  <a:cubicBezTo>
                    <a:pt x="81142" y="119041"/>
                    <a:pt x="80949" y="119511"/>
                    <a:pt x="80620" y="119710"/>
                  </a:cubicBezTo>
                  <a:cubicBezTo>
                    <a:pt x="80520" y="119801"/>
                    <a:pt x="80452" y="119981"/>
                    <a:pt x="80352" y="119981"/>
                  </a:cubicBezTo>
                  <a:cubicBezTo>
                    <a:pt x="80190" y="119981"/>
                    <a:pt x="80159" y="119511"/>
                    <a:pt x="80159" y="119041"/>
                  </a:cubicBezTo>
                  <a:cubicBezTo>
                    <a:pt x="80128" y="118661"/>
                    <a:pt x="80029" y="118462"/>
                    <a:pt x="80029" y="117992"/>
                  </a:cubicBezTo>
                  <a:cubicBezTo>
                    <a:pt x="80029" y="117612"/>
                    <a:pt x="80159" y="117504"/>
                    <a:pt x="80259" y="117232"/>
                  </a:cubicBezTo>
                  <a:cubicBezTo>
                    <a:pt x="80321" y="116943"/>
                    <a:pt x="80321" y="116654"/>
                    <a:pt x="80452" y="116455"/>
                  </a:cubicBezTo>
                  <a:cubicBezTo>
                    <a:pt x="80719" y="116165"/>
                    <a:pt x="80812" y="115605"/>
                    <a:pt x="80949" y="114935"/>
                  </a:cubicBezTo>
                  <a:cubicBezTo>
                    <a:pt x="81011" y="114646"/>
                    <a:pt x="81011" y="114357"/>
                    <a:pt x="81111" y="114085"/>
                  </a:cubicBezTo>
                  <a:cubicBezTo>
                    <a:pt x="81211" y="113688"/>
                    <a:pt x="81304" y="113507"/>
                    <a:pt x="81304" y="113018"/>
                  </a:cubicBezTo>
                  <a:cubicBezTo>
                    <a:pt x="81602" y="113018"/>
                    <a:pt x="81534" y="111499"/>
                    <a:pt x="81802" y="111499"/>
                  </a:cubicBezTo>
                  <a:cubicBezTo>
                    <a:pt x="81895" y="111499"/>
                    <a:pt x="81932" y="111879"/>
                    <a:pt x="81932" y="111210"/>
                  </a:cubicBezTo>
                  <a:cubicBezTo>
                    <a:pt x="81932" y="111119"/>
                    <a:pt x="81895" y="110920"/>
                    <a:pt x="81864" y="110920"/>
                  </a:cubicBezTo>
                  <a:cubicBezTo>
                    <a:pt x="81833" y="110920"/>
                    <a:pt x="81833" y="111029"/>
                    <a:pt x="81802" y="111029"/>
                  </a:cubicBezTo>
                  <a:cubicBezTo>
                    <a:pt x="81802" y="111029"/>
                    <a:pt x="81802" y="110920"/>
                    <a:pt x="81764" y="110830"/>
                  </a:cubicBezTo>
                  <a:cubicBezTo>
                    <a:pt x="81802" y="110740"/>
                    <a:pt x="81833" y="110740"/>
                    <a:pt x="81895" y="110740"/>
                  </a:cubicBezTo>
                  <a:cubicBezTo>
                    <a:pt x="81994" y="110740"/>
                    <a:pt x="82063" y="110920"/>
                    <a:pt x="82162" y="110920"/>
                  </a:cubicBezTo>
                  <a:cubicBezTo>
                    <a:pt x="82324" y="110920"/>
                    <a:pt x="82355" y="110541"/>
                    <a:pt x="82486" y="110360"/>
                  </a:cubicBezTo>
                  <a:cubicBezTo>
                    <a:pt x="82585" y="110269"/>
                    <a:pt x="82654" y="110360"/>
                    <a:pt x="82716" y="110161"/>
                  </a:cubicBezTo>
                  <a:cubicBezTo>
                    <a:pt x="82816" y="109781"/>
                    <a:pt x="82785" y="109401"/>
                    <a:pt x="82884" y="109112"/>
                  </a:cubicBezTo>
                  <a:cubicBezTo>
                    <a:pt x="83176" y="108063"/>
                    <a:pt x="83537" y="108262"/>
                    <a:pt x="83799" y="107213"/>
                  </a:cubicBezTo>
                  <a:cubicBezTo>
                    <a:pt x="83929" y="106724"/>
                    <a:pt x="84097" y="106634"/>
                    <a:pt x="84290" y="106345"/>
                  </a:cubicBezTo>
                  <a:cubicBezTo>
                    <a:pt x="84558" y="106055"/>
                    <a:pt x="84719" y="105784"/>
                    <a:pt x="85018" y="105495"/>
                  </a:cubicBezTo>
                  <a:cubicBezTo>
                    <a:pt x="85279" y="105205"/>
                    <a:pt x="85509" y="104735"/>
                    <a:pt x="85509" y="103957"/>
                  </a:cubicBezTo>
                  <a:cubicBezTo>
                    <a:pt x="85640" y="103957"/>
                    <a:pt x="85640" y="103957"/>
                    <a:pt x="85640" y="103957"/>
                  </a:cubicBezTo>
                  <a:cubicBezTo>
                    <a:pt x="85702" y="104156"/>
                    <a:pt x="85740" y="104446"/>
                    <a:pt x="85870" y="104446"/>
                  </a:cubicBezTo>
                  <a:cubicBezTo>
                    <a:pt x="86163" y="104446"/>
                    <a:pt x="86293" y="103776"/>
                    <a:pt x="86424" y="103017"/>
                  </a:cubicBezTo>
                  <a:cubicBezTo>
                    <a:pt x="86523" y="102818"/>
                    <a:pt x="86492" y="102637"/>
                    <a:pt x="86592" y="102348"/>
                  </a:cubicBezTo>
                  <a:cubicBezTo>
                    <a:pt x="86654" y="102058"/>
                    <a:pt x="86754" y="101968"/>
                    <a:pt x="86853" y="101678"/>
                  </a:cubicBezTo>
                  <a:cubicBezTo>
                    <a:pt x="86915" y="101480"/>
                    <a:pt x="86915" y="101299"/>
                    <a:pt x="86953" y="101009"/>
                  </a:cubicBezTo>
                  <a:cubicBezTo>
                    <a:pt x="86953" y="100919"/>
                    <a:pt x="87015" y="100810"/>
                    <a:pt x="87052" y="100720"/>
                  </a:cubicBezTo>
                  <a:cubicBezTo>
                    <a:pt x="87146" y="100250"/>
                    <a:pt x="87052" y="99761"/>
                    <a:pt x="87114" y="99291"/>
                  </a:cubicBezTo>
                  <a:cubicBezTo>
                    <a:pt x="87146" y="99291"/>
                    <a:pt x="87183" y="99291"/>
                    <a:pt x="87214" y="99382"/>
                  </a:cubicBezTo>
                  <a:cubicBezTo>
                    <a:pt x="87345" y="99002"/>
                    <a:pt x="87314" y="98532"/>
                    <a:pt x="87314" y="98043"/>
                  </a:cubicBezTo>
                  <a:cubicBezTo>
                    <a:pt x="87314" y="97772"/>
                    <a:pt x="87345" y="97573"/>
                    <a:pt x="87345" y="97374"/>
                  </a:cubicBezTo>
                  <a:cubicBezTo>
                    <a:pt x="87376" y="97374"/>
                    <a:pt x="87413" y="97374"/>
                    <a:pt x="87444" y="97374"/>
                  </a:cubicBezTo>
                  <a:cubicBezTo>
                    <a:pt x="87376" y="97103"/>
                    <a:pt x="87314" y="97103"/>
                    <a:pt x="87245" y="96904"/>
                  </a:cubicBezTo>
                  <a:cubicBezTo>
                    <a:pt x="87183" y="96904"/>
                    <a:pt x="87183" y="96904"/>
                    <a:pt x="87183" y="96904"/>
                  </a:cubicBezTo>
                  <a:cubicBezTo>
                    <a:pt x="87146" y="96813"/>
                    <a:pt x="87114" y="96614"/>
                    <a:pt x="87114" y="96434"/>
                  </a:cubicBezTo>
                  <a:cubicBezTo>
                    <a:pt x="87114" y="96144"/>
                    <a:pt x="87114" y="96144"/>
                    <a:pt x="87114" y="96144"/>
                  </a:cubicBezTo>
                  <a:cubicBezTo>
                    <a:pt x="87114" y="95855"/>
                    <a:pt x="87015" y="95855"/>
                    <a:pt x="87015" y="95565"/>
                  </a:cubicBezTo>
                  <a:cubicBezTo>
                    <a:pt x="87015" y="95276"/>
                    <a:pt x="87146" y="95095"/>
                    <a:pt x="87245" y="95095"/>
                  </a:cubicBezTo>
                  <a:cubicBezTo>
                    <a:pt x="87314" y="95095"/>
                    <a:pt x="87345" y="95276"/>
                    <a:pt x="87413" y="95276"/>
                  </a:cubicBezTo>
                  <a:cubicBezTo>
                    <a:pt x="87506" y="95276"/>
                    <a:pt x="87544" y="95276"/>
                    <a:pt x="87643" y="95276"/>
                  </a:cubicBezTo>
                  <a:cubicBezTo>
                    <a:pt x="87774" y="95276"/>
                    <a:pt x="87836" y="95475"/>
                    <a:pt x="87936" y="95475"/>
                  </a:cubicBezTo>
                  <a:cubicBezTo>
                    <a:pt x="87998" y="95475"/>
                    <a:pt x="88097" y="95475"/>
                    <a:pt x="88097" y="95276"/>
                  </a:cubicBezTo>
                  <a:cubicBezTo>
                    <a:pt x="88097" y="95005"/>
                    <a:pt x="88035" y="94806"/>
                    <a:pt x="87967" y="94625"/>
                  </a:cubicBezTo>
                  <a:cubicBezTo>
                    <a:pt x="87936" y="94426"/>
                    <a:pt x="87936" y="94227"/>
                    <a:pt x="87867" y="94227"/>
                  </a:cubicBezTo>
                  <a:cubicBezTo>
                    <a:pt x="87774" y="94227"/>
                    <a:pt x="87705" y="94426"/>
                    <a:pt x="87606" y="94426"/>
                  </a:cubicBezTo>
                  <a:cubicBezTo>
                    <a:pt x="87575" y="94426"/>
                    <a:pt x="87544" y="94336"/>
                    <a:pt x="87475" y="94336"/>
                  </a:cubicBezTo>
                  <a:cubicBezTo>
                    <a:pt x="87276" y="94336"/>
                    <a:pt x="87276" y="94336"/>
                    <a:pt x="87276" y="94336"/>
                  </a:cubicBezTo>
                  <a:cubicBezTo>
                    <a:pt x="87183" y="94336"/>
                    <a:pt x="87146" y="94426"/>
                    <a:pt x="87052" y="94426"/>
                  </a:cubicBezTo>
                  <a:cubicBezTo>
                    <a:pt x="86953" y="94426"/>
                    <a:pt x="86884" y="94137"/>
                    <a:pt x="86785" y="94137"/>
                  </a:cubicBezTo>
                  <a:cubicBezTo>
                    <a:pt x="86685" y="94137"/>
                    <a:pt x="86685" y="94137"/>
                    <a:pt x="86685" y="94137"/>
                  </a:cubicBezTo>
                  <a:cubicBezTo>
                    <a:pt x="86685" y="94137"/>
                    <a:pt x="86654" y="94137"/>
                    <a:pt x="86654" y="94227"/>
                  </a:cubicBezTo>
                  <a:cubicBezTo>
                    <a:pt x="86654" y="94715"/>
                    <a:pt x="86853" y="94806"/>
                    <a:pt x="87015" y="94896"/>
                  </a:cubicBezTo>
                  <a:cubicBezTo>
                    <a:pt x="86984" y="95276"/>
                    <a:pt x="86915" y="95475"/>
                    <a:pt x="86785" y="95475"/>
                  </a:cubicBezTo>
                  <a:cubicBezTo>
                    <a:pt x="86523" y="95475"/>
                    <a:pt x="86362" y="95186"/>
                    <a:pt x="86194" y="94516"/>
                  </a:cubicBezTo>
                  <a:cubicBezTo>
                    <a:pt x="86163" y="94516"/>
                    <a:pt x="86163" y="94516"/>
                    <a:pt x="86163" y="94516"/>
                  </a:cubicBezTo>
                  <a:cubicBezTo>
                    <a:pt x="86163" y="94806"/>
                    <a:pt x="86163" y="94806"/>
                    <a:pt x="86163" y="94806"/>
                  </a:cubicBezTo>
                  <a:cubicBezTo>
                    <a:pt x="86163" y="95005"/>
                    <a:pt x="86231" y="95475"/>
                    <a:pt x="86194" y="95385"/>
                  </a:cubicBezTo>
                  <a:cubicBezTo>
                    <a:pt x="85964" y="95186"/>
                    <a:pt x="85802" y="95276"/>
                    <a:pt x="85603" y="94896"/>
                  </a:cubicBezTo>
                  <a:cubicBezTo>
                    <a:pt x="85509" y="94625"/>
                    <a:pt x="85509" y="94336"/>
                    <a:pt x="85509" y="94046"/>
                  </a:cubicBezTo>
                  <a:cubicBezTo>
                    <a:pt x="85509" y="92997"/>
                    <a:pt x="86063" y="92997"/>
                    <a:pt x="86063" y="91948"/>
                  </a:cubicBezTo>
                  <a:cubicBezTo>
                    <a:pt x="86063" y="91568"/>
                    <a:pt x="85901" y="91460"/>
                    <a:pt x="85771" y="91370"/>
                  </a:cubicBezTo>
                  <a:cubicBezTo>
                    <a:pt x="85740" y="91279"/>
                    <a:pt x="85702" y="91370"/>
                    <a:pt x="85640" y="91279"/>
                  </a:cubicBezTo>
                  <a:cubicBezTo>
                    <a:pt x="85603" y="91080"/>
                    <a:pt x="85603" y="90809"/>
                    <a:pt x="85509" y="90809"/>
                  </a:cubicBezTo>
                  <a:cubicBezTo>
                    <a:pt x="85410" y="90809"/>
                    <a:pt x="85373" y="91080"/>
                    <a:pt x="85310" y="91370"/>
                  </a:cubicBezTo>
                  <a:cubicBezTo>
                    <a:pt x="85242" y="91279"/>
                    <a:pt x="85242" y="90990"/>
                    <a:pt x="85242" y="90809"/>
                  </a:cubicBezTo>
                  <a:cubicBezTo>
                    <a:pt x="85211" y="90809"/>
                    <a:pt x="85180" y="90809"/>
                    <a:pt x="85149" y="90809"/>
                  </a:cubicBezTo>
                  <a:cubicBezTo>
                    <a:pt x="85049" y="90809"/>
                    <a:pt x="85049" y="90519"/>
                    <a:pt x="85049" y="90230"/>
                  </a:cubicBezTo>
                  <a:cubicBezTo>
                    <a:pt x="85049" y="89850"/>
                    <a:pt x="85242" y="89941"/>
                    <a:pt x="85310" y="89470"/>
                  </a:cubicBezTo>
                  <a:cubicBezTo>
                    <a:pt x="85149" y="89561"/>
                    <a:pt x="85080" y="89941"/>
                    <a:pt x="84949" y="89941"/>
                  </a:cubicBezTo>
                  <a:cubicBezTo>
                    <a:pt x="84850" y="89941"/>
                    <a:pt x="84850" y="89561"/>
                    <a:pt x="84788" y="89362"/>
                  </a:cubicBezTo>
                  <a:cubicBezTo>
                    <a:pt x="84688" y="89091"/>
                    <a:pt x="84589" y="89091"/>
                    <a:pt x="84427" y="89091"/>
                  </a:cubicBezTo>
                  <a:cubicBezTo>
                    <a:pt x="84159" y="89091"/>
                    <a:pt x="83998" y="89181"/>
                    <a:pt x="83767" y="89561"/>
                  </a:cubicBezTo>
                  <a:cubicBezTo>
                    <a:pt x="83637" y="89651"/>
                    <a:pt x="83537" y="89561"/>
                    <a:pt x="83475" y="89760"/>
                  </a:cubicBezTo>
                  <a:cubicBezTo>
                    <a:pt x="83438" y="89850"/>
                    <a:pt x="83475" y="89941"/>
                    <a:pt x="83438" y="90031"/>
                  </a:cubicBezTo>
                  <a:cubicBezTo>
                    <a:pt x="83376" y="90321"/>
                    <a:pt x="83307" y="90230"/>
                    <a:pt x="83208" y="90230"/>
                  </a:cubicBezTo>
                  <a:cubicBezTo>
                    <a:pt x="83176" y="90230"/>
                    <a:pt x="83145" y="90230"/>
                    <a:pt x="83114" y="90230"/>
                  </a:cubicBezTo>
                  <a:cubicBezTo>
                    <a:pt x="83114" y="90411"/>
                    <a:pt x="83077" y="90610"/>
                    <a:pt x="83015" y="90610"/>
                  </a:cubicBezTo>
                  <a:cubicBezTo>
                    <a:pt x="82716" y="90610"/>
                    <a:pt x="82554" y="89941"/>
                    <a:pt x="82256" y="89941"/>
                  </a:cubicBezTo>
                  <a:cubicBezTo>
                    <a:pt x="82063" y="89941"/>
                    <a:pt x="81963" y="89941"/>
                    <a:pt x="81764" y="89941"/>
                  </a:cubicBezTo>
                  <a:cubicBezTo>
                    <a:pt x="81733" y="89941"/>
                    <a:pt x="81702" y="89941"/>
                    <a:pt x="81665" y="89941"/>
                  </a:cubicBezTo>
                  <a:cubicBezTo>
                    <a:pt x="81503" y="89941"/>
                    <a:pt x="81503" y="89941"/>
                    <a:pt x="81503" y="89941"/>
                  </a:cubicBezTo>
                  <a:cubicBezTo>
                    <a:pt x="81372" y="89941"/>
                    <a:pt x="81304" y="89850"/>
                    <a:pt x="81173" y="89850"/>
                  </a:cubicBezTo>
                  <a:cubicBezTo>
                    <a:pt x="80980" y="89850"/>
                    <a:pt x="80980" y="89850"/>
                    <a:pt x="80980" y="89850"/>
                  </a:cubicBezTo>
                  <a:cubicBezTo>
                    <a:pt x="80980" y="89850"/>
                    <a:pt x="80949" y="89941"/>
                    <a:pt x="80912" y="89941"/>
                  </a:cubicBezTo>
                  <a:cubicBezTo>
                    <a:pt x="80750" y="89941"/>
                    <a:pt x="80750" y="89941"/>
                    <a:pt x="80750" y="89941"/>
                  </a:cubicBezTo>
                  <a:cubicBezTo>
                    <a:pt x="80682" y="89941"/>
                    <a:pt x="80651" y="89941"/>
                    <a:pt x="80582" y="89941"/>
                  </a:cubicBezTo>
                  <a:cubicBezTo>
                    <a:pt x="80520" y="89941"/>
                    <a:pt x="80452" y="89941"/>
                    <a:pt x="80452" y="89850"/>
                  </a:cubicBezTo>
                  <a:cubicBezTo>
                    <a:pt x="80420" y="89760"/>
                    <a:pt x="80420" y="89561"/>
                    <a:pt x="80389" y="89561"/>
                  </a:cubicBezTo>
                  <a:cubicBezTo>
                    <a:pt x="80221" y="89561"/>
                    <a:pt x="80159" y="89941"/>
                    <a:pt x="79991" y="89941"/>
                  </a:cubicBezTo>
                  <a:cubicBezTo>
                    <a:pt x="79699" y="89941"/>
                    <a:pt x="79537" y="89561"/>
                    <a:pt x="79270" y="89181"/>
                  </a:cubicBezTo>
                  <a:cubicBezTo>
                    <a:pt x="79108" y="88892"/>
                    <a:pt x="79008" y="88512"/>
                    <a:pt x="78815" y="88512"/>
                  </a:cubicBezTo>
                  <a:cubicBezTo>
                    <a:pt x="78616" y="88512"/>
                    <a:pt x="78616" y="88512"/>
                    <a:pt x="78616" y="88512"/>
                  </a:cubicBezTo>
                  <a:cubicBezTo>
                    <a:pt x="78455" y="88512"/>
                    <a:pt x="78324" y="88512"/>
                    <a:pt x="78187" y="88892"/>
                  </a:cubicBezTo>
                  <a:cubicBezTo>
                    <a:pt x="78094" y="89181"/>
                    <a:pt x="78056" y="89651"/>
                    <a:pt x="77926" y="89651"/>
                  </a:cubicBezTo>
                  <a:cubicBezTo>
                    <a:pt x="77733" y="89651"/>
                    <a:pt x="77633" y="89362"/>
                    <a:pt x="77465" y="89362"/>
                  </a:cubicBezTo>
                  <a:cubicBezTo>
                    <a:pt x="77366" y="89362"/>
                    <a:pt x="77335" y="89561"/>
                    <a:pt x="77273" y="89561"/>
                  </a:cubicBezTo>
                  <a:cubicBezTo>
                    <a:pt x="77142" y="89651"/>
                    <a:pt x="77042" y="89651"/>
                    <a:pt x="76912" y="89651"/>
                  </a:cubicBezTo>
                  <a:cubicBezTo>
                    <a:pt x="76812" y="89651"/>
                    <a:pt x="76744" y="89651"/>
                    <a:pt x="76682" y="89470"/>
                  </a:cubicBezTo>
                  <a:cubicBezTo>
                    <a:pt x="76613" y="89362"/>
                    <a:pt x="76613" y="89181"/>
                    <a:pt x="76582" y="88982"/>
                  </a:cubicBezTo>
                  <a:cubicBezTo>
                    <a:pt x="76551" y="88982"/>
                    <a:pt x="76514" y="89091"/>
                    <a:pt x="76482" y="89091"/>
                  </a:cubicBezTo>
                  <a:cubicBezTo>
                    <a:pt x="76321" y="89091"/>
                    <a:pt x="76283" y="88602"/>
                    <a:pt x="76153" y="88422"/>
                  </a:cubicBezTo>
                  <a:cubicBezTo>
                    <a:pt x="75991" y="88042"/>
                    <a:pt x="75860" y="87933"/>
                    <a:pt x="75661" y="87644"/>
                  </a:cubicBezTo>
                  <a:cubicBezTo>
                    <a:pt x="75661" y="87553"/>
                    <a:pt x="75661" y="87553"/>
                    <a:pt x="75661" y="87553"/>
                  </a:cubicBezTo>
                  <a:cubicBezTo>
                    <a:pt x="75599" y="86794"/>
                    <a:pt x="75500" y="86504"/>
                    <a:pt x="75300" y="85944"/>
                  </a:cubicBezTo>
                  <a:cubicBezTo>
                    <a:pt x="75170" y="85654"/>
                    <a:pt x="75070" y="85455"/>
                    <a:pt x="74971" y="85076"/>
                  </a:cubicBezTo>
                  <a:cubicBezTo>
                    <a:pt x="74940" y="84877"/>
                    <a:pt x="74909" y="84497"/>
                    <a:pt x="74809" y="84497"/>
                  </a:cubicBezTo>
                  <a:cubicBezTo>
                    <a:pt x="74709" y="84497"/>
                    <a:pt x="74678" y="84985"/>
                    <a:pt x="74548" y="84985"/>
                  </a:cubicBezTo>
                  <a:cubicBezTo>
                    <a:pt x="74517" y="84985"/>
                    <a:pt x="74479" y="84696"/>
                    <a:pt x="74479" y="84605"/>
                  </a:cubicBezTo>
                  <a:cubicBezTo>
                    <a:pt x="74479" y="84406"/>
                    <a:pt x="74517" y="84406"/>
                    <a:pt x="74579" y="84316"/>
                  </a:cubicBezTo>
                  <a:cubicBezTo>
                    <a:pt x="74448" y="83936"/>
                    <a:pt x="74386" y="83737"/>
                    <a:pt x="74286" y="83357"/>
                  </a:cubicBezTo>
                  <a:cubicBezTo>
                    <a:pt x="74218" y="82887"/>
                    <a:pt x="74118" y="82399"/>
                    <a:pt x="73926" y="82399"/>
                  </a:cubicBezTo>
                  <a:cubicBezTo>
                    <a:pt x="73726" y="82308"/>
                    <a:pt x="73695" y="81730"/>
                    <a:pt x="73596" y="81259"/>
                  </a:cubicBezTo>
                  <a:cubicBezTo>
                    <a:pt x="73496" y="80970"/>
                    <a:pt x="73366" y="80789"/>
                    <a:pt x="73235" y="80789"/>
                  </a:cubicBezTo>
                  <a:cubicBezTo>
                    <a:pt x="73135" y="80789"/>
                    <a:pt x="73104" y="80970"/>
                    <a:pt x="73005" y="80970"/>
                  </a:cubicBezTo>
                  <a:cubicBezTo>
                    <a:pt x="72905" y="80970"/>
                    <a:pt x="72806" y="80789"/>
                    <a:pt x="72806" y="80500"/>
                  </a:cubicBezTo>
                  <a:cubicBezTo>
                    <a:pt x="72806" y="79740"/>
                    <a:pt x="72806" y="79740"/>
                    <a:pt x="72806" y="79740"/>
                  </a:cubicBezTo>
                  <a:cubicBezTo>
                    <a:pt x="72843" y="79541"/>
                    <a:pt x="72843" y="79541"/>
                    <a:pt x="72843" y="79541"/>
                  </a:cubicBezTo>
                  <a:cubicBezTo>
                    <a:pt x="72843" y="79451"/>
                    <a:pt x="72843" y="79451"/>
                    <a:pt x="72843" y="79451"/>
                  </a:cubicBezTo>
                  <a:cubicBezTo>
                    <a:pt x="72675" y="79451"/>
                    <a:pt x="72675" y="79451"/>
                    <a:pt x="72675" y="79451"/>
                  </a:cubicBezTo>
                  <a:cubicBezTo>
                    <a:pt x="72345" y="79451"/>
                    <a:pt x="72215" y="78782"/>
                    <a:pt x="71922" y="78402"/>
                  </a:cubicBezTo>
                  <a:cubicBezTo>
                    <a:pt x="71985" y="78402"/>
                    <a:pt x="71985" y="78311"/>
                    <a:pt x="72022" y="78311"/>
                  </a:cubicBezTo>
                  <a:cubicBezTo>
                    <a:pt x="71953" y="78022"/>
                    <a:pt x="71891" y="77823"/>
                    <a:pt x="71823" y="77443"/>
                  </a:cubicBezTo>
                  <a:cubicBezTo>
                    <a:pt x="71823" y="77534"/>
                    <a:pt x="71823" y="77534"/>
                    <a:pt x="71823" y="77534"/>
                  </a:cubicBezTo>
                  <a:cubicBezTo>
                    <a:pt x="71823" y="77823"/>
                    <a:pt x="71854" y="77932"/>
                    <a:pt x="71823" y="78203"/>
                  </a:cubicBezTo>
                  <a:cubicBezTo>
                    <a:pt x="71761" y="77823"/>
                    <a:pt x="71761" y="77534"/>
                    <a:pt x="71761" y="77064"/>
                  </a:cubicBezTo>
                  <a:cubicBezTo>
                    <a:pt x="71761" y="76774"/>
                    <a:pt x="71761" y="76593"/>
                    <a:pt x="71761" y="76304"/>
                  </a:cubicBezTo>
                  <a:cubicBezTo>
                    <a:pt x="71723" y="75816"/>
                    <a:pt x="71723" y="75816"/>
                    <a:pt x="71723" y="75816"/>
                  </a:cubicBezTo>
                  <a:lnTo>
                    <a:pt x="71761" y="75725"/>
                  </a:lnTo>
                  <a:cubicBezTo>
                    <a:pt x="71854" y="75816"/>
                    <a:pt x="71854" y="76015"/>
                    <a:pt x="71922" y="76195"/>
                  </a:cubicBezTo>
                  <a:cubicBezTo>
                    <a:pt x="71922" y="75635"/>
                    <a:pt x="71922" y="75635"/>
                    <a:pt x="71922" y="75635"/>
                  </a:cubicBezTo>
                  <a:cubicBezTo>
                    <a:pt x="71922" y="75345"/>
                    <a:pt x="71854" y="75255"/>
                    <a:pt x="71792" y="75165"/>
                  </a:cubicBezTo>
                  <a:cubicBezTo>
                    <a:pt x="71723" y="75255"/>
                    <a:pt x="71692" y="75345"/>
                    <a:pt x="71630" y="75436"/>
                  </a:cubicBezTo>
                  <a:cubicBezTo>
                    <a:pt x="71630" y="75255"/>
                    <a:pt x="71593" y="75165"/>
                    <a:pt x="71593" y="74966"/>
                  </a:cubicBezTo>
                  <a:cubicBezTo>
                    <a:pt x="71593" y="74767"/>
                    <a:pt x="71692" y="74767"/>
                    <a:pt x="71761" y="74676"/>
                  </a:cubicBezTo>
                  <a:cubicBezTo>
                    <a:pt x="71792" y="74676"/>
                    <a:pt x="71823" y="74586"/>
                    <a:pt x="71854" y="74586"/>
                  </a:cubicBezTo>
                  <a:cubicBezTo>
                    <a:pt x="71854" y="74586"/>
                    <a:pt x="71854" y="74676"/>
                    <a:pt x="71891" y="74676"/>
                  </a:cubicBezTo>
                  <a:cubicBezTo>
                    <a:pt x="71891" y="74495"/>
                    <a:pt x="71854" y="74296"/>
                    <a:pt x="71792" y="74296"/>
                  </a:cubicBezTo>
                  <a:cubicBezTo>
                    <a:pt x="71761" y="74296"/>
                    <a:pt x="71723" y="74296"/>
                    <a:pt x="71692" y="74296"/>
                  </a:cubicBezTo>
                  <a:cubicBezTo>
                    <a:pt x="71661" y="73718"/>
                    <a:pt x="71661" y="73446"/>
                    <a:pt x="71562" y="72958"/>
                  </a:cubicBezTo>
                  <a:cubicBezTo>
                    <a:pt x="71493" y="72578"/>
                    <a:pt x="71362" y="72488"/>
                    <a:pt x="71362" y="72198"/>
                  </a:cubicBezTo>
                  <a:cubicBezTo>
                    <a:pt x="71362" y="72000"/>
                    <a:pt x="71400" y="71909"/>
                    <a:pt x="71400" y="71728"/>
                  </a:cubicBezTo>
                  <a:cubicBezTo>
                    <a:pt x="71400" y="71529"/>
                    <a:pt x="71331" y="71439"/>
                    <a:pt x="71300" y="71240"/>
                  </a:cubicBezTo>
                  <a:cubicBezTo>
                    <a:pt x="71331" y="71149"/>
                    <a:pt x="71362" y="71059"/>
                    <a:pt x="71362" y="70969"/>
                  </a:cubicBezTo>
                  <a:cubicBezTo>
                    <a:pt x="71362" y="70191"/>
                    <a:pt x="71362" y="70191"/>
                    <a:pt x="71362" y="70191"/>
                  </a:cubicBezTo>
                  <a:cubicBezTo>
                    <a:pt x="71362" y="70100"/>
                    <a:pt x="71362" y="70100"/>
                    <a:pt x="71362" y="70100"/>
                  </a:cubicBezTo>
                  <a:cubicBezTo>
                    <a:pt x="71493" y="70299"/>
                    <a:pt x="71493" y="70770"/>
                    <a:pt x="71630" y="70770"/>
                  </a:cubicBezTo>
                  <a:cubicBezTo>
                    <a:pt x="71661" y="70770"/>
                    <a:pt x="71661" y="70770"/>
                    <a:pt x="71692" y="70770"/>
                  </a:cubicBezTo>
                  <a:cubicBezTo>
                    <a:pt x="71692" y="70679"/>
                    <a:pt x="71692" y="70679"/>
                    <a:pt x="71692" y="70679"/>
                  </a:cubicBezTo>
                  <a:cubicBezTo>
                    <a:pt x="71661" y="70299"/>
                    <a:pt x="71630" y="70100"/>
                    <a:pt x="71530" y="69811"/>
                  </a:cubicBezTo>
                  <a:cubicBezTo>
                    <a:pt x="71493" y="69630"/>
                    <a:pt x="71462" y="69431"/>
                    <a:pt x="71400" y="69341"/>
                  </a:cubicBezTo>
                  <a:cubicBezTo>
                    <a:pt x="71331" y="69341"/>
                    <a:pt x="71300" y="69341"/>
                    <a:pt x="71300" y="69232"/>
                  </a:cubicBezTo>
                  <a:cubicBezTo>
                    <a:pt x="71201" y="69051"/>
                    <a:pt x="71232" y="68762"/>
                    <a:pt x="71201" y="68473"/>
                  </a:cubicBezTo>
                  <a:cubicBezTo>
                    <a:pt x="71132" y="68093"/>
                    <a:pt x="71070" y="67912"/>
                    <a:pt x="71070" y="67532"/>
                  </a:cubicBezTo>
                  <a:cubicBezTo>
                    <a:pt x="71070" y="66863"/>
                    <a:pt x="71070" y="66863"/>
                    <a:pt x="71070" y="66863"/>
                  </a:cubicBezTo>
                  <a:cubicBezTo>
                    <a:pt x="71070" y="65905"/>
                    <a:pt x="70809" y="65525"/>
                    <a:pt x="70672" y="64566"/>
                  </a:cubicBezTo>
                  <a:cubicBezTo>
                    <a:pt x="70771" y="64476"/>
                    <a:pt x="70840" y="64277"/>
                    <a:pt x="70840" y="63987"/>
                  </a:cubicBezTo>
                  <a:cubicBezTo>
                    <a:pt x="70840" y="63807"/>
                    <a:pt x="70840" y="63716"/>
                    <a:pt x="70840" y="63608"/>
                  </a:cubicBezTo>
                  <a:cubicBezTo>
                    <a:pt x="70809" y="63608"/>
                    <a:pt x="70809" y="63608"/>
                    <a:pt x="70809" y="63608"/>
                  </a:cubicBezTo>
                  <a:cubicBezTo>
                    <a:pt x="70709" y="64367"/>
                    <a:pt x="70709" y="64367"/>
                    <a:pt x="70709" y="64367"/>
                  </a:cubicBezTo>
                  <a:cubicBezTo>
                    <a:pt x="70641" y="64186"/>
                    <a:pt x="70641" y="63987"/>
                    <a:pt x="70610" y="63716"/>
                  </a:cubicBezTo>
                  <a:cubicBezTo>
                    <a:pt x="70541" y="63228"/>
                    <a:pt x="70510" y="62938"/>
                    <a:pt x="70411" y="62468"/>
                  </a:cubicBezTo>
                  <a:cubicBezTo>
                    <a:pt x="70280" y="61889"/>
                    <a:pt x="70118" y="61618"/>
                    <a:pt x="70019" y="60840"/>
                  </a:cubicBezTo>
                  <a:cubicBezTo>
                    <a:pt x="69950" y="60551"/>
                    <a:pt x="69820" y="60660"/>
                    <a:pt x="69726" y="60461"/>
                  </a:cubicBezTo>
                  <a:cubicBezTo>
                    <a:pt x="69689" y="60370"/>
                    <a:pt x="69726" y="60171"/>
                    <a:pt x="69658" y="60081"/>
                  </a:cubicBezTo>
                  <a:cubicBezTo>
                    <a:pt x="69627" y="59990"/>
                    <a:pt x="69558" y="60081"/>
                    <a:pt x="69496" y="59990"/>
                  </a:cubicBezTo>
                  <a:cubicBezTo>
                    <a:pt x="69359" y="59990"/>
                    <a:pt x="69266" y="59792"/>
                    <a:pt x="69135" y="59701"/>
                  </a:cubicBezTo>
                  <a:cubicBezTo>
                    <a:pt x="69036" y="59701"/>
                    <a:pt x="68868" y="59701"/>
                    <a:pt x="68868" y="59412"/>
                  </a:cubicBezTo>
                  <a:cubicBezTo>
                    <a:pt x="68868" y="59122"/>
                    <a:pt x="68936" y="58941"/>
                    <a:pt x="69036" y="58941"/>
                  </a:cubicBezTo>
                  <a:cubicBezTo>
                    <a:pt x="69098" y="58941"/>
                    <a:pt x="69067" y="59122"/>
                    <a:pt x="69067" y="59321"/>
                  </a:cubicBezTo>
                  <a:cubicBezTo>
                    <a:pt x="69229" y="59122"/>
                    <a:pt x="69297" y="59032"/>
                    <a:pt x="69459" y="59032"/>
                  </a:cubicBezTo>
                  <a:cubicBezTo>
                    <a:pt x="69459" y="58652"/>
                    <a:pt x="69459" y="58363"/>
                    <a:pt x="69397" y="58073"/>
                  </a:cubicBezTo>
                  <a:cubicBezTo>
                    <a:pt x="69328" y="57892"/>
                    <a:pt x="69266" y="57983"/>
                    <a:pt x="69229" y="57892"/>
                  </a:cubicBezTo>
                  <a:cubicBezTo>
                    <a:pt x="69166" y="57802"/>
                    <a:pt x="69197" y="57603"/>
                    <a:pt x="69197" y="57404"/>
                  </a:cubicBezTo>
                  <a:cubicBezTo>
                    <a:pt x="69166" y="57404"/>
                    <a:pt x="69166" y="57404"/>
                    <a:pt x="69135" y="57404"/>
                  </a:cubicBezTo>
                  <a:cubicBezTo>
                    <a:pt x="69036" y="57404"/>
                    <a:pt x="68967" y="57513"/>
                    <a:pt x="68905" y="57404"/>
                  </a:cubicBezTo>
                  <a:cubicBezTo>
                    <a:pt x="68837" y="57314"/>
                    <a:pt x="68837" y="57133"/>
                    <a:pt x="68806" y="57133"/>
                  </a:cubicBezTo>
                  <a:cubicBezTo>
                    <a:pt x="68638" y="57133"/>
                    <a:pt x="68575" y="57513"/>
                    <a:pt x="68414" y="57603"/>
                  </a:cubicBezTo>
                  <a:cubicBezTo>
                    <a:pt x="68215" y="57802"/>
                    <a:pt x="68115" y="57892"/>
                    <a:pt x="67916" y="57892"/>
                  </a:cubicBezTo>
                  <a:cubicBezTo>
                    <a:pt x="67885" y="57892"/>
                    <a:pt x="67854" y="57802"/>
                    <a:pt x="67823" y="57802"/>
                  </a:cubicBezTo>
                  <a:cubicBezTo>
                    <a:pt x="67785" y="57802"/>
                    <a:pt x="67785" y="57892"/>
                    <a:pt x="67723" y="57983"/>
                  </a:cubicBezTo>
                  <a:cubicBezTo>
                    <a:pt x="67624" y="58182"/>
                    <a:pt x="67524" y="58073"/>
                    <a:pt x="67424" y="58182"/>
                  </a:cubicBezTo>
                  <a:cubicBezTo>
                    <a:pt x="67331" y="58363"/>
                    <a:pt x="67294" y="58652"/>
                    <a:pt x="67163" y="58652"/>
                  </a:cubicBezTo>
                  <a:cubicBezTo>
                    <a:pt x="67101" y="58652"/>
                    <a:pt x="67064" y="58652"/>
                    <a:pt x="67001" y="58652"/>
                  </a:cubicBezTo>
                  <a:cubicBezTo>
                    <a:pt x="66802" y="58652"/>
                    <a:pt x="66734" y="58471"/>
                    <a:pt x="66541" y="58471"/>
                  </a:cubicBezTo>
                  <a:cubicBezTo>
                    <a:pt x="66242" y="58471"/>
                    <a:pt x="66081" y="59032"/>
                    <a:pt x="65751" y="59032"/>
                  </a:cubicBezTo>
                  <a:cubicBezTo>
                    <a:pt x="65651" y="59032"/>
                    <a:pt x="65589" y="58941"/>
                    <a:pt x="65490" y="58941"/>
                  </a:cubicBezTo>
                  <a:cubicBezTo>
                    <a:pt x="65197" y="58941"/>
                    <a:pt x="65067" y="59412"/>
                    <a:pt x="64799" y="59792"/>
                  </a:cubicBezTo>
                  <a:cubicBezTo>
                    <a:pt x="64538" y="60171"/>
                    <a:pt x="64376" y="60171"/>
                    <a:pt x="64115" y="60280"/>
                  </a:cubicBezTo>
                  <a:cubicBezTo>
                    <a:pt x="63916" y="60370"/>
                    <a:pt x="63785" y="60551"/>
                    <a:pt x="63586" y="60551"/>
                  </a:cubicBezTo>
                  <a:cubicBezTo>
                    <a:pt x="63524" y="60551"/>
                    <a:pt x="63524" y="60551"/>
                    <a:pt x="63455" y="60461"/>
                  </a:cubicBezTo>
                  <a:cubicBezTo>
                    <a:pt x="63126" y="60280"/>
                    <a:pt x="62933" y="60171"/>
                    <a:pt x="62634" y="59520"/>
                  </a:cubicBezTo>
                  <a:cubicBezTo>
                    <a:pt x="62472" y="59122"/>
                    <a:pt x="62373" y="58941"/>
                    <a:pt x="62211" y="58652"/>
                  </a:cubicBezTo>
                  <a:cubicBezTo>
                    <a:pt x="62143" y="58562"/>
                    <a:pt x="62112" y="58363"/>
                    <a:pt x="62043" y="58363"/>
                  </a:cubicBezTo>
                  <a:cubicBezTo>
                    <a:pt x="61782" y="58363"/>
                    <a:pt x="61682" y="59032"/>
                    <a:pt x="61452" y="59032"/>
                  </a:cubicBezTo>
                  <a:cubicBezTo>
                    <a:pt x="61191" y="59032"/>
                    <a:pt x="61029" y="58652"/>
                    <a:pt x="60805" y="58182"/>
                  </a:cubicBezTo>
                  <a:cubicBezTo>
                    <a:pt x="60706" y="57983"/>
                    <a:pt x="60674" y="57802"/>
                    <a:pt x="60606" y="57603"/>
                  </a:cubicBezTo>
                  <a:cubicBezTo>
                    <a:pt x="60575" y="57603"/>
                    <a:pt x="60507" y="57603"/>
                    <a:pt x="60507" y="57404"/>
                  </a:cubicBezTo>
                  <a:cubicBezTo>
                    <a:pt x="60507" y="57223"/>
                    <a:pt x="60575" y="57133"/>
                    <a:pt x="60575" y="56844"/>
                  </a:cubicBezTo>
                  <a:lnTo>
                    <a:pt x="60575" y="56844"/>
                  </a:lnTo>
                  <a:cubicBezTo>
                    <a:pt x="60413" y="56844"/>
                    <a:pt x="60314" y="57133"/>
                    <a:pt x="60245" y="57603"/>
                  </a:cubicBezTo>
                  <a:cubicBezTo>
                    <a:pt x="60146" y="57314"/>
                    <a:pt x="60183" y="57024"/>
                    <a:pt x="60146" y="56753"/>
                  </a:cubicBezTo>
                  <a:cubicBezTo>
                    <a:pt x="60115" y="56844"/>
                    <a:pt x="60115" y="56844"/>
                    <a:pt x="60115" y="56844"/>
                  </a:cubicBezTo>
                  <a:cubicBezTo>
                    <a:pt x="60115" y="57133"/>
                    <a:pt x="60083" y="57314"/>
                    <a:pt x="60115" y="57603"/>
                  </a:cubicBezTo>
                  <a:cubicBezTo>
                    <a:pt x="60083" y="57694"/>
                    <a:pt x="60083" y="57694"/>
                    <a:pt x="60083" y="57694"/>
                  </a:cubicBezTo>
                  <a:cubicBezTo>
                    <a:pt x="59953" y="57603"/>
                    <a:pt x="59884" y="57314"/>
                    <a:pt x="59754" y="57223"/>
                  </a:cubicBezTo>
                  <a:cubicBezTo>
                    <a:pt x="59623" y="57133"/>
                    <a:pt x="59393" y="57223"/>
                    <a:pt x="59393" y="56753"/>
                  </a:cubicBezTo>
                  <a:cubicBezTo>
                    <a:pt x="59393" y="56174"/>
                    <a:pt x="59231" y="55975"/>
                    <a:pt x="59063" y="55795"/>
                  </a:cubicBezTo>
                  <a:cubicBezTo>
                    <a:pt x="58870" y="55505"/>
                    <a:pt x="58733" y="55324"/>
                    <a:pt x="58510" y="55324"/>
                  </a:cubicBezTo>
                  <a:cubicBezTo>
                    <a:pt x="58342" y="55324"/>
                    <a:pt x="58279" y="55885"/>
                    <a:pt x="58111" y="55885"/>
                  </a:cubicBezTo>
                  <a:cubicBezTo>
                    <a:pt x="57981" y="55885"/>
                    <a:pt x="57919" y="55795"/>
                    <a:pt x="57819" y="55505"/>
                  </a:cubicBezTo>
                  <a:cubicBezTo>
                    <a:pt x="57788" y="55415"/>
                    <a:pt x="57850" y="55125"/>
                    <a:pt x="57819" y="55035"/>
                  </a:cubicBezTo>
                  <a:cubicBezTo>
                    <a:pt x="57788" y="54836"/>
                    <a:pt x="57651" y="54836"/>
                    <a:pt x="57651" y="54655"/>
                  </a:cubicBezTo>
                  <a:cubicBezTo>
                    <a:pt x="57651" y="54547"/>
                    <a:pt x="57688" y="54456"/>
                    <a:pt x="57688" y="54456"/>
                  </a:cubicBezTo>
                  <a:cubicBezTo>
                    <a:pt x="57520" y="54456"/>
                    <a:pt x="57458" y="54655"/>
                    <a:pt x="57328" y="54655"/>
                  </a:cubicBezTo>
                  <a:cubicBezTo>
                    <a:pt x="57259" y="54655"/>
                    <a:pt x="57259" y="54456"/>
                    <a:pt x="57197" y="54366"/>
                  </a:cubicBezTo>
                  <a:cubicBezTo>
                    <a:pt x="57197" y="54456"/>
                    <a:pt x="57160" y="54655"/>
                    <a:pt x="57128" y="54655"/>
                  </a:cubicBezTo>
                  <a:cubicBezTo>
                    <a:pt x="56967" y="54655"/>
                    <a:pt x="56836" y="53045"/>
                    <a:pt x="56836" y="55216"/>
                  </a:cubicBezTo>
                  <a:cubicBezTo>
                    <a:pt x="56836" y="55596"/>
                    <a:pt x="56836" y="55596"/>
                    <a:pt x="56836" y="55596"/>
                  </a:cubicBezTo>
                  <a:cubicBezTo>
                    <a:pt x="56836" y="55795"/>
                    <a:pt x="56836" y="55885"/>
                    <a:pt x="56799" y="55975"/>
                  </a:cubicBezTo>
                  <a:cubicBezTo>
                    <a:pt x="56737" y="55795"/>
                    <a:pt x="56737" y="55505"/>
                    <a:pt x="56705" y="55216"/>
                  </a:cubicBezTo>
                  <a:cubicBezTo>
                    <a:pt x="56705" y="55125"/>
                    <a:pt x="56705" y="55035"/>
                    <a:pt x="56668" y="55035"/>
                  </a:cubicBezTo>
                  <a:cubicBezTo>
                    <a:pt x="56569" y="55035"/>
                    <a:pt x="56569" y="55415"/>
                    <a:pt x="56438" y="55415"/>
                  </a:cubicBezTo>
                  <a:cubicBezTo>
                    <a:pt x="56407" y="55415"/>
                    <a:pt x="56407" y="55324"/>
                    <a:pt x="56338" y="55324"/>
                  </a:cubicBezTo>
                  <a:cubicBezTo>
                    <a:pt x="56307" y="55324"/>
                    <a:pt x="56276" y="55324"/>
                    <a:pt x="56245" y="55324"/>
                  </a:cubicBezTo>
                  <a:cubicBezTo>
                    <a:pt x="56276" y="55035"/>
                    <a:pt x="56376" y="55035"/>
                    <a:pt x="56475" y="55035"/>
                  </a:cubicBezTo>
                  <a:cubicBezTo>
                    <a:pt x="56537" y="54926"/>
                    <a:pt x="56606" y="54836"/>
                    <a:pt x="56606" y="54655"/>
                  </a:cubicBezTo>
                  <a:cubicBezTo>
                    <a:pt x="56606" y="54655"/>
                    <a:pt x="56145" y="54926"/>
                    <a:pt x="56245" y="54836"/>
                  </a:cubicBezTo>
                  <a:cubicBezTo>
                    <a:pt x="56307" y="54746"/>
                    <a:pt x="56407" y="54655"/>
                    <a:pt x="56407" y="54456"/>
                  </a:cubicBezTo>
                  <a:cubicBezTo>
                    <a:pt x="56407" y="54257"/>
                    <a:pt x="56407" y="54094"/>
                    <a:pt x="56376" y="53896"/>
                  </a:cubicBezTo>
                  <a:cubicBezTo>
                    <a:pt x="56307" y="54004"/>
                    <a:pt x="56145" y="54456"/>
                    <a:pt x="56177" y="54257"/>
                  </a:cubicBezTo>
                  <a:cubicBezTo>
                    <a:pt x="56208" y="54004"/>
                    <a:pt x="56245" y="53805"/>
                    <a:pt x="56245" y="53425"/>
                  </a:cubicBezTo>
                  <a:cubicBezTo>
                    <a:pt x="56307" y="53425"/>
                    <a:pt x="56338" y="53624"/>
                    <a:pt x="56407" y="53715"/>
                  </a:cubicBezTo>
                  <a:cubicBezTo>
                    <a:pt x="56407" y="53624"/>
                    <a:pt x="56438" y="53516"/>
                    <a:pt x="56438" y="53335"/>
                  </a:cubicBezTo>
                  <a:cubicBezTo>
                    <a:pt x="56438" y="53045"/>
                    <a:pt x="56438" y="53045"/>
                    <a:pt x="56438" y="53045"/>
                  </a:cubicBezTo>
                  <a:cubicBezTo>
                    <a:pt x="56376" y="53045"/>
                    <a:pt x="56376" y="53045"/>
                    <a:pt x="56376" y="53045"/>
                  </a:cubicBezTo>
                  <a:cubicBezTo>
                    <a:pt x="56208" y="53045"/>
                    <a:pt x="56077" y="52955"/>
                    <a:pt x="55978" y="53335"/>
                  </a:cubicBezTo>
                  <a:cubicBezTo>
                    <a:pt x="55946" y="53516"/>
                    <a:pt x="55946" y="53715"/>
                    <a:pt x="55946" y="54004"/>
                  </a:cubicBezTo>
                  <a:cubicBezTo>
                    <a:pt x="55915" y="54004"/>
                    <a:pt x="55915" y="54004"/>
                    <a:pt x="55915" y="54004"/>
                  </a:cubicBezTo>
                  <a:cubicBezTo>
                    <a:pt x="55685" y="53715"/>
                    <a:pt x="55554" y="53624"/>
                    <a:pt x="55324" y="53516"/>
                  </a:cubicBezTo>
                  <a:cubicBezTo>
                    <a:pt x="55163" y="53335"/>
                    <a:pt x="55094" y="53136"/>
                    <a:pt x="54932" y="53136"/>
                  </a:cubicBezTo>
                  <a:cubicBezTo>
                    <a:pt x="54895" y="53136"/>
                    <a:pt x="54864" y="53136"/>
                    <a:pt x="54864" y="53226"/>
                  </a:cubicBezTo>
                  <a:cubicBezTo>
                    <a:pt x="54864" y="53516"/>
                    <a:pt x="54932" y="53516"/>
                    <a:pt x="55026" y="53624"/>
                  </a:cubicBezTo>
                  <a:cubicBezTo>
                    <a:pt x="55094" y="53715"/>
                    <a:pt x="55163" y="53896"/>
                    <a:pt x="55163" y="54094"/>
                  </a:cubicBezTo>
                  <a:lnTo>
                    <a:pt x="55125" y="54167"/>
                  </a:lnTo>
                  <a:cubicBezTo>
                    <a:pt x="55026" y="54094"/>
                    <a:pt x="54995" y="53896"/>
                    <a:pt x="54895" y="53805"/>
                  </a:cubicBezTo>
                  <a:cubicBezTo>
                    <a:pt x="54833" y="53715"/>
                    <a:pt x="54764" y="53805"/>
                    <a:pt x="54702" y="53516"/>
                  </a:cubicBezTo>
                  <a:cubicBezTo>
                    <a:pt x="54603" y="53045"/>
                    <a:pt x="54572" y="52666"/>
                    <a:pt x="54572" y="52087"/>
                  </a:cubicBezTo>
                  <a:cubicBezTo>
                    <a:pt x="54572" y="51798"/>
                    <a:pt x="54665" y="51798"/>
                    <a:pt x="54702" y="51617"/>
                  </a:cubicBezTo>
                  <a:cubicBezTo>
                    <a:pt x="54702" y="51617"/>
                    <a:pt x="54702" y="51617"/>
                    <a:pt x="54665" y="51617"/>
                  </a:cubicBezTo>
                  <a:cubicBezTo>
                    <a:pt x="54472" y="51617"/>
                    <a:pt x="54372" y="51327"/>
                    <a:pt x="54173" y="51237"/>
                  </a:cubicBezTo>
                  <a:cubicBezTo>
                    <a:pt x="53390" y="50857"/>
                    <a:pt x="53029" y="50188"/>
                    <a:pt x="52338" y="49030"/>
                  </a:cubicBezTo>
                  <a:cubicBezTo>
                    <a:pt x="52176" y="48850"/>
                    <a:pt x="52139" y="48560"/>
                    <a:pt x="51977" y="48271"/>
                  </a:cubicBezTo>
                  <a:cubicBezTo>
                    <a:pt x="51847" y="48090"/>
                    <a:pt x="51716" y="48090"/>
                    <a:pt x="51648" y="47692"/>
                  </a:cubicBezTo>
                  <a:cubicBezTo>
                    <a:pt x="51548" y="47312"/>
                    <a:pt x="51517" y="47041"/>
                    <a:pt x="51417" y="46661"/>
                  </a:cubicBezTo>
                  <a:cubicBezTo>
                    <a:pt x="51355" y="46372"/>
                    <a:pt x="51318" y="46173"/>
                    <a:pt x="51256" y="45883"/>
                  </a:cubicBezTo>
                  <a:cubicBezTo>
                    <a:pt x="51225" y="45793"/>
                    <a:pt x="51225" y="45703"/>
                    <a:pt x="51187" y="45594"/>
                  </a:cubicBezTo>
                  <a:cubicBezTo>
                    <a:pt x="51094" y="45594"/>
                    <a:pt x="51057" y="45594"/>
                    <a:pt x="50957" y="45504"/>
                  </a:cubicBezTo>
                  <a:cubicBezTo>
                    <a:pt x="50826" y="45214"/>
                    <a:pt x="50795" y="44925"/>
                    <a:pt x="50665" y="44744"/>
                  </a:cubicBezTo>
                  <a:cubicBezTo>
                    <a:pt x="50565" y="44545"/>
                    <a:pt x="50434" y="44455"/>
                    <a:pt x="50434" y="44075"/>
                  </a:cubicBezTo>
                  <a:cubicBezTo>
                    <a:pt x="50434" y="43894"/>
                    <a:pt x="50466" y="43785"/>
                    <a:pt x="50503" y="43605"/>
                  </a:cubicBezTo>
                  <a:cubicBezTo>
                    <a:pt x="50503" y="43514"/>
                    <a:pt x="50466" y="43514"/>
                    <a:pt x="50434" y="43514"/>
                  </a:cubicBezTo>
                  <a:cubicBezTo>
                    <a:pt x="50304" y="43514"/>
                    <a:pt x="50235" y="43406"/>
                    <a:pt x="50105" y="43406"/>
                  </a:cubicBezTo>
                  <a:cubicBezTo>
                    <a:pt x="49912" y="43406"/>
                    <a:pt x="49974" y="42845"/>
                    <a:pt x="49943" y="42357"/>
                  </a:cubicBezTo>
                  <a:cubicBezTo>
                    <a:pt x="49974" y="42266"/>
                    <a:pt x="49912" y="41977"/>
                    <a:pt x="49943" y="41977"/>
                  </a:cubicBezTo>
                  <a:cubicBezTo>
                    <a:pt x="49974" y="41977"/>
                    <a:pt x="49974" y="42067"/>
                    <a:pt x="49974" y="42067"/>
                  </a:cubicBezTo>
                  <a:cubicBezTo>
                    <a:pt x="50011" y="42067"/>
                    <a:pt x="50043" y="42067"/>
                    <a:pt x="50074" y="42176"/>
                  </a:cubicBezTo>
                  <a:cubicBezTo>
                    <a:pt x="50105" y="42176"/>
                    <a:pt x="50142" y="42176"/>
                    <a:pt x="50173" y="42176"/>
                  </a:cubicBezTo>
                  <a:cubicBezTo>
                    <a:pt x="50273" y="42176"/>
                    <a:pt x="50304" y="42176"/>
                    <a:pt x="50403" y="42176"/>
                  </a:cubicBezTo>
                  <a:cubicBezTo>
                    <a:pt x="50466" y="42176"/>
                    <a:pt x="50466" y="42176"/>
                    <a:pt x="50466" y="42176"/>
                  </a:cubicBezTo>
                  <a:cubicBezTo>
                    <a:pt x="50466" y="42176"/>
                    <a:pt x="50466" y="42176"/>
                    <a:pt x="50503" y="42176"/>
                  </a:cubicBezTo>
                  <a:cubicBezTo>
                    <a:pt x="50503" y="42266"/>
                    <a:pt x="50503" y="42266"/>
                    <a:pt x="50503" y="42357"/>
                  </a:cubicBezTo>
                  <a:cubicBezTo>
                    <a:pt x="50503" y="42447"/>
                    <a:pt x="50503" y="42646"/>
                    <a:pt x="50565" y="42646"/>
                  </a:cubicBezTo>
                  <a:cubicBezTo>
                    <a:pt x="50565" y="42646"/>
                    <a:pt x="50565" y="42556"/>
                    <a:pt x="50596" y="42556"/>
                  </a:cubicBezTo>
                  <a:cubicBezTo>
                    <a:pt x="50634" y="42556"/>
                    <a:pt x="50634" y="42556"/>
                    <a:pt x="50665" y="42556"/>
                  </a:cubicBezTo>
                  <a:cubicBezTo>
                    <a:pt x="50665" y="42556"/>
                    <a:pt x="50665" y="42447"/>
                    <a:pt x="50696" y="42447"/>
                  </a:cubicBezTo>
                  <a:cubicBezTo>
                    <a:pt x="50727" y="42447"/>
                    <a:pt x="50727" y="42447"/>
                    <a:pt x="50727" y="42357"/>
                  </a:cubicBezTo>
                  <a:lnTo>
                    <a:pt x="50727" y="42357"/>
                  </a:lnTo>
                  <a:cubicBezTo>
                    <a:pt x="50696" y="42266"/>
                    <a:pt x="50696" y="42266"/>
                    <a:pt x="50665" y="42266"/>
                  </a:cubicBezTo>
                  <a:lnTo>
                    <a:pt x="50634" y="42266"/>
                  </a:lnTo>
                  <a:cubicBezTo>
                    <a:pt x="50565" y="42176"/>
                    <a:pt x="50534" y="42176"/>
                    <a:pt x="50534" y="41977"/>
                  </a:cubicBezTo>
                  <a:cubicBezTo>
                    <a:pt x="50534" y="41886"/>
                    <a:pt x="50565" y="41886"/>
                    <a:pt x="50565" y="41688"/>
                  </a:cubicBezTo>
                  <a:lnTo>
                    <a:pt x="50565" y="41688"/>
                  </a:lnTo>
                  <a:cubicBezTo>
                    <a:pt x="50534" y="41688"/>
                    <a:pt x="50534" y="41778"/>
                    <a:pt x="50534" y="41778"/>
                  </a:cubicBezTo>
                  <a:cubicBezTo>
                    <a:pt x="50503" y="41778"/>
                    <a:pt x="50503" y="41778"/>
                    <a:pt x="50466" y="41778"/>
                  </a:cubicBezTo>
                  <a:cubicBezTo>
                    <a:pt x="50434" y="41778"/>
                    <a:pt x="50403" y="41688"/>
                    <a:pt x="50403" y="41597"/>
                  </a:cubicBezTo>
                  <a:cubicBezTo>
                    <a:pt x="50403" y="41507"/>
                    <a:pt x="50466" y="41398"/>
                    <a:pt x="50466" y="41308"/>
                  </a:cubicBezTo>
                  <a:cubicBezTo>
                    <a:pt x="50466" y="41217"/>
                    <a:pt x="50434" y="41127"/>
                    <a:pt x="50403" y="41127"/>
                  </a:cubicBezTo>
                  <a:cubicBezTo>
                    <a:pt x="50372" y="41018"/>
                    <a:pt x="50372" y="41018"/>
                    <a:pt x="50335" y="41018"/>
                  </a:cubicBezTo>
                  <a:cubicBezTo>
                    <a:pt x="50304" y="40837"/>
                    <a:pt x="50273" y="40729"/>
                    <a:pt x="50273" y="40548"/>
                  </a:cubicBezTo>
                  <a:cubicBezTo>
                    <a:pt x="50273" y="40458"/>
                    <a:pt x="50273" y="40349"/>
                    <a:pt x="50235" y="40259"/>
                  </a:cubicBezTo>
                  <a:cubicBezTo>
                    <a:pt x="50235" y="40168"/>
                    <a:pt x="50204" y="40168"/>
                    <a:pt x="50173" y="40168"/>
                  </a:cubicBezTo>
                  <a:cubicBezTo>
                    <a:pt x="50142" y="40168"/>
                    <a:pt x="50142" y="39969"/>
                    <a:pt x="50105" y="39969"/>
                  </a:cubicBezTo>
                  <a:cubicBezTo>
                    <a:pt x="50074" y="39969"/>
                    <a:pt x="50074" y="40078"/>
                    <a:pt x="50074" y="40078"/>
                  </a:cubicBezTo>
                  <a:cubicBezTo>
                    <a:pt x="50074" y="40168"/>
                    <a:pt x="50074" y="40168"/>
                    <a:pt x="50043" y="40168"/>
                  </a:cubicBezTo>
                  <a:lnTo>
                    <a:pt x="50011" y="40078"/>
                  </a:lnTo>
                  <a:cubicBezTo>
                    <a:pt x="49974" y="39969"/>
                    <a:pt x="49974" y="39969"/>
                    <a:pt x="49943" y="39879"/>
                  </a:cubicBezTo>
                  <a:cubicBezTo>
                    <a:pt x="49912" y="39698"/>
                    <a:pt x="49912" y="39698"/>
                    <a:pt x="49912" y="39698"/>
                  </a:cubicBezTo>
                  <a:cubicBezTo>
                    <a:pt x="49912" y="39590"/>
                    <a:pt x="49875" y="39590"/>
                    <a:pt x="49875" y="39499"/>
                  </a:cubicBezTo>
                  <a:cubicBezTo>
                    <a:pt x="49875" y="39409"/>
                    <a:pt x="49912" y="39409"/>
                    <a:pt x="49943" y="39409"/>
                  </a:cubicBezTo>
                  <a:cubicBezTo>
                    <a:pt x="49943" y="39300"/>
                    <a:pt x="49974" y="39300"/>
                    <a:pt x="49974" y="39210"/>
                  </a:cubicBezTo>
                  <a:cubicBezTo>
                    <a:pt x="49974" y="39119"/>
                    <a:pt x="49974" y="39119"/>
                    <a:pt x="49943" y="39029"/>
                  </a:cubicBezTo>
                  <a:cubicBezTo>
                    <a:pt x="49943" y="39029"/>
                    <a:pt x="49943" y="38920"/>
                    <a:pt x="49912" y="38920"/>
                  </a:cubicBezTo>
                  <a:cubicBezTo>
                    <a:pt x="49875" y="38920"/>
                    <a:pt x="49875" y="38920"/>
                    <a:pt x="49843" y="38830"/>
                  </a:cubicBezTo>
                  <a:cubicBezTo>
                    <a:pt x="49812" y="38830"/>
                    <a:pt x="49812" y="38830"/>
                    <a:pt x="49781" y="38740"/>
                  </a:cubicBezTo>
                  <a:cubicBezTo>
                    <a:pt x="49781" y="38631"/>
                    <a:pt x="49781" y="38631"/>
                    <a:pt x="49744" y="38541"/>
                  </a:cubicBezTo>
                  <a:cubicBezTo>
                    <a:pt x="49744" y="38541"/>
                    <a:pt x="49744" y="38450"/>
                    <a:pt x="49713" y="38450"/>
                  </a:cubicBezTo>
                  <a:cubicBezTo>
                    <a:pt x="49682" y="38450"/>
                    <a:pt x="49682" y="38450"/>
                    <a:pt x="49644" y="38450"/>
                  </a:cubicBezTo>
                  <a:cubicBezTo>
                    <a:pt x="49644" y="38450"/>
                    <a:pt x="49613" y="38450"/>
                    <a:pt x="49613" y="38360"/>
                  </a:cubicBezTo>
                  <a:cubicBezTo>
                    <a:pt x="49613" y="38360"/>
                    <a:pt x="49613" y="38251"/>
                    <a:pt x="49582" y="38251"/>
                  </a:cubicBezTo>
                  <a:cubicBezTo>
                    <a:pt x="49582" y="38161"/>
                    <a:pt x="49551" y="38161"/>
                    <a:pt x="49551" y="38070"/>
                  </a:cubicBezTo>
                  <a:cubicBezTo>
                    <a:pt x="49514" y="38070"/>
                    <a:pt x="49514" y="38161"/>
                    <a:pt x="49483" y="38161"/>
                  </a:cubicBezTo>
                  <a:cubicBezTo>
                    <a:pt x="49452" y="38251"/>
                    <a:pt x="49414" y="38251"/>
                    <a:pt x="49383" y="38251"/>
                  </a:cubicBezTo>
                  <a:cubicBezTo>
                    <a:pt x="49321" y="38360"/>
                    <a:pt x="49284" y="38450"/>
                    <a:pt x="49252" y="38450"/>
                  </a:cubicBezTo>
                  <a:cubicBezTo>
                    <a:pt x="49221" y="38450"/>
                    <a:pt x="49190" y="38360"/>
                    <a:pt x="49190" y="38360"/>
                  </a:cubicBezTo>
                  <a:cubicBezTo>
                    <a:pt x="49122" y="38251"/>
                    <a:pt x="49122" y="38161"/>
                    <a:pt x="49060" y="38161"/>
                  </a:cubicBezTo>
                  <a:cubicBezTo>
                    <a:pt x="49022" y="38161"/>
                    <a:pt x="49022" y="38161"/>
                    <a:pt x="48991" y="38251"/>
                  </a:cubicBezTo>
                  <a:cubicBezTo>
                    <a:pt x="48991" y="38360"/>
                    <a:pt x="48991" y="38360"/>
                    <a:pt x="48960" y="38450"/>
                  </a:cubicBezTo>
                  <a:cubicBezTo>
                    <a:pt x="48923" y="38541"/>
                    <a:pt x="48923" y="38541"/>
                    <a:pt x="48892" y="38631"/>
                  </a:cubicBezTo>
                  <a:cubicBezTo>
                    <a:pt x="48892" y="38740"/>
                    <a:pt x="48892" y="38740"/>
                    <a:pt x="48892" y="38830"/>
                  </a:cubicBezTo>
                  <a:cubicBezTo>
                    <a:pt x="48892" y="38920"/>
                    <a:pt x="48923" y="39029"/>
                    <a:pt x="48923" y="39119"/>
                  </a:cubicBezTo>
                  <a:cubicBezTo>
                    <a:pt x="48960" y="39119"/>
                    <a:pt x="48991" y="39210"/>
                    <a:pt x="48991" y="39210"/>
                  </a:cubicBezTo>
                  <a:cubicBezTo>
                    <a:pt x="49022" y="39300"/>
                    <a:pt x="49060" y="39300"/>
                    <a:pt x="49091" y="39409"/>
                  </a:cubicBezTo>
                  <a:cubicBezTo>
                    <a:pt x="49122" y="39499"/>
                    <a:pt x="49122" y="39499"/>
                    <a:pt x="49153" y="39590"/>
                  </a:cubicBezTo>
                  <a:lnTo>
                    <a:pt x="49190" y="39698"/>
                  </a:lnTo>
                  <a:cubicBezTo>
                    <a:pt x="49221" y="39788"/>
                    <a:pt x="49221" y="39879"/>
                    <a:pt x="49252" y="39879"/>
                  </a:cubicBezTo>
                  <a:cubicBezTo>
                    <a:pt x="49284" y="39969"/>
                    <a:pt x="49284" y="39969"/>
                    <a:pt x="49284" y="39969"/>
                  </a:cubicBezTo>
                  <a:cubicBezTo>
                    <a:pt x="49321" y="40078"/>
                    <a:pt x="49321" y="40078"/>
                    <a:pt x="49352" y="40168"/>
                  </a:cubicBezTo>
                  <a:cubicBezTo>
                    <a:pt x="49352" y="40259"/>
                    <a:pt x="49383" y="40349"/>
                    <a:pt x="49414" y="40349"/>
                  </a:cubicBezTo>
                  <a:cubicBezTo>
                    <a:pt x="49414" y="40458"/>
                    <a:pt x="49414" y="40458"/>
                    <a:pt x="49452" y="40548"/>
                  </a:cubicBezTo>
                  <a:cubicBezTo>
                    <a:pt x="49483" y="40548"/>
                    <a:pt x="49483" y="40548"/>
                    <a:pt x="49514" y="40639"/>
                  </a:cubicBezTo>
                  <a:lnTo>
                    <a:pt x="49551" y="40729"/>
                  </a:lnTo>
                  <a:cubicBezTo>
                    <a:pt x="49582" y="40837"/>
                    <a:pt x="49582" y="40837"/>
                    <a:pt x="49613" y="40928"/>
                  </a:cubicBezTo>
                  <a:cubicBezTo>
                    <a:pt x="49613" y="41018"/>
                    <a:pt x="49613" y="41127"/>
                    <a:pt x="49644" y="41217"/>
                  </a:cubicBezTo>
                  <a:cubicBezTo>
                    <a:pt x="49682" y="41308"/>
                    <a:pt x="49682" y="41308"/>
                    <a:pt x="49713" y="41398"/>
                  </a:cubicBezTo>
                  <a:cubicBezTo>
                    <a:pt x="49744" y="41398"/>
                    <a:pt x="49744" y="41507"/>
                    <a:pt x="49744" y="41507"/>
                  </a:cubicBezTo>
                  <a:cubicBezTo>
                    <a:pt x="49781" y="41597"/>
                    <a:pt x="49781" y="41597"/>
                    <a:pt x="49812" y="41597"/>
                  </a:cubicBezTo>
                  <a:cubicBezTo>
                    <a:pt x="49843" y="41688"/>
                    <a:pt x="49875" y="41778"/>
                    <a:pt x="49875" y="41977"/>
                  </a:cubicBezTo>
                  <a:cubicBezTo>
                    <a:pt x="49875" y="41977"/>
                    <a:pt x="49843" y="42067"/>
                    <a:pt x="49843" y="42176"/>
                  </a:cubicBezTo>
                  <a:cubicBezTo>
                    <a:pt x="49843" y="42176"/>
                    <a:pt x="49843" y="42176"/>
                    <a:pt x="49875" y="42176"/>
                  </a:cubicBezTo>
                  <a:cubicBezTo>
                    <a:pt x="49843" y="42556"/>
                    <a:pt x="49812" y="42845"/>
                    <a:pt x="49812" y="43225"/>
                  </a:cubicBezTo>
                  <a:cubicBezTo>
                    <a:pt x="49551" y="43026"/>
                    <a:pt x="49452" y="42357"/>
                    <a:pt x="49190" y="42357"/>
                  </a:cubicBezTo>
                  <a:cubicBezTo>
                    <a:pt x="49060" y="42357"/>
                    <a:pt x="48960" y="42357"/>
                    <a:pt x="48792" y="42357"/>
                  </a:cubicBezTo>
                  <a:cubicBezTo>
                    <a:pt x="48562" y="42357"/>
                    <a:pt x="48431" y="42845"/>
                    <a:pt x="48201" y="42845"/>
                  </a:cubicBezTo>
                  <a:cubicBezTo>
                    <a:pt x="48102" y="42845"/>
                    <a:pt x="48070" y="42845"/>
                    <a:pt x="47971" y="42845"/>
                  </a:cubicBezTo>
                  <a:cubicBezTo>
                    <a:pt x="47909" y="42845"/>
                    <a:pt x="47878" y="42845"/>
                    <a:pt x="47809" y="42845"/>
                  </a:cubicBezTo>
                  <a:cubicBezTo>
                    <a:pt x="47678" y="42845"/>
                    <a:pt x="47616" y="42646"/>
                    <a:pt x="47448" y="42646"/>
                  </a:cubicBezTo>
                  <a:cubicBezTo>
                    <a:pt x="47249" y="42646"/>
                    <a:pt x="47249" y="42646"/>
                    <a:pt x="47249" y="42646"/>
                  </a:cubicBezTo>
                  <a:cubicBezTo>
                    <a:pt x="47156" y="42646"/>
                    <a:pt x="47087" y="42447"/>
                    <a:pt x="46988" y="42357"/>
                  </a:cubicBezTo>
                  <a:cubicBezTo>
                    <a:pt x="46596" y="42646"/>
                    <a:pt x="46596" y="42646"/>
                    <a:pt x="46596" y="42646"/>
                  </a:cubicBezTo>
                  <a:cubicBezTo>
                    <a:pt x="46366" y="42556"/>
                    <a:pt x="46366" y="42556"/>
                    <a:pt x="46366" y="42556"/>
                  </a:cubicBezTo>
                  <a:cubicBezTo>
                    <a:pt x="45843" y="42737"/>
                    <a:pt x="45545" y="43315"/>
                    <a:pt x="45022" y="43315"/>
                  </a:cubicBezTo>
                  <a:cubicBezTo>
                    <a:pt x="44854" y="43315"/>
                    <a:pt x="44854" y="43315"/>
                    <a:pt x="44854" y="43315"/>
                  </a:cubicBezTo>
                  <a:cubicBezTo>
                    <a:pt x="44661" y="43315"/>
                    <a:pt x="44531" y="43116"/>
                    <a:pt x="44332" y="43026"/>
                  </a:cubicBezTo>
                  <a:cubicBezTo>
                    <a:pt x="44070" y="42845"/>
                    <a:pt x="43871" y="43026"/>
                    <a:pt x="43641" y="42737"/>
                  </a:cubicBezTo>
                  <a:cubicBezTo>
                    <a:pt x="43479" y="42556"/>
                    <a:pt x="43448" y="42266"/>
                    <a:pt x="43280" y="41977"/>
                  </a:cubicBezTo>
                  <a:cubicBezTo>
                    <a:pt x="43118" y="41688"/>
                    <a:pt x="42988" y="41778"/>
                    <a:pt x="42789" y="41398"/>
                  </a:cubicBezTo>
                  <a:cubicBezTo>
                    <a:pt x="42590" y="41127"/>
                    <a:pt x="42558" y="40548"/>
                    <a:pt x="42459" y="39969"/>
                  </a:cubicBezTo>
                  <a:cubicBezTo>
                    <a:pt x="42366" y="39300"/>
                    <a:pt x="42266" y="39029"/>
                    <a:pt x="42266" y="38251"/>
                  </a:cubicBezTo>
                  <a:cubicBezTo>
                    <a:pt x="42266" y="37871"/>
                    <a:pt x="42328" y="37691"/>
                    <a:pt x="42328" y="37311"/>
                  </a:cubicBezTo>
                  <a:cubicBezTo>
                    <a:pt x="42328" y="36822"/>
                    <a:pt x="42229" y="36732"/>
                    <a:pt x="42167" y="36352"/>
                  </a:cubicBezTo>
                  <a:cubicBezTo>
                    <a:pt x="42098" y="35683"/>
                    <a:pt x="42036" y="34923"/>
                    <a:pt x="41775" y="34923"/>
                  </a:cubicBezTo>
                  <a:cubicBezTo>
                    <a:pt x="41706" y="34923"/>
                    <a:pt x="41675" y="35014"/>
                    <a:pt x="41638" y="35014"/>
                  </a:cubicBezTo>
                  <a:cubicBezTo>
                    <a:pt x="41544" y="35014"/>
                    <a:pt x="41476" y="35014"/>
                    <a:pt x="41476" y="35213"/>
                  </a:cubicBezTo>
                  <a:cubicBezTo>
                    <a:pt x="41476" y="36153"/>
                    <a:pt x="41675" y="36533"/>
                    <a:pt x="41675" y="37401"/>
                  </a:cubicBezTo>
                  <a:cubicBezTo>
                    <a:pt x="41675" y="38251"/>
                    <a:pt x="41675" y="38920"/>
                    <a:pt x="41408" y="39409"/>
                  </a:cubicBezTo>
                  <a:cubicBezTo>
                    <a:pt x="41576" y="39590"/>
                    <a:pt x="41706" y="39969"/>
                    <a:pt x="41706" y="40548"/>
                  </a:cubicBezTo>
                  <a:cubicBezTo>
                    <a:pt x="41706" y="41018"/>
                    <a:pt x="41675" y="41398"/>
                    <a:pt x="41607" y="41886"/>
                  </a:cubicBezTo>
                  <a:cubicBezTo>
                    <a:pt x="41544" y="42176"/>
                    <a:pt x="41544" y="42556"/>
                    <a:pt x="41445" y="42646"/>
                  </a:cubicBezTo>
                  <a:cubicBezTo>
                    <a:pt x="41445" y="42067"/>
                    <a:pt x="41576" y="41778"/>
                    <a:pt x="41576" y="41217"/>
                  </a:cubicBezTo>
                  <a:cubicBezTo>
                    <a:pt x="41576" y="40729"/>
                    <a:pt x="41345" y="40729"/>
                    <a:pt x="41476" y="40639"/>
                  </a:cubicBezTo>
                  <a:cubicBezTo>
                    <a:pt x="41408" y="39969"/>
                    <a:pt x="41246" y="39698"/>
                    <a:pt x="41115" y="39119"/>
                  </a:cubicBezTo>
                  <a:cubicBezTo>
                    <a:pt x="41016" y="39300"/>
                    <a:pt x="40985" y="39590"/>
                    <a:pt x="40916" y="39788"/>
                  </a:cubicBezTo>
                  <a:cubicBezTo>
                    <a:pt x="40885" y="39698"/>
                    <a:pt x="40885" y="39499"/>
                    <a:pt x="40823" y="39499"/>
                  </a:cubicBezTo>
                  <a:lnTo>
                    <a:pt x="40785" y="39499"/>
                  </a:lnTo>
                  <a:cubicBezTo>
                    <a:pt x="40785" y="39788"/>
                    <a:pt x="40754" y="39969"/>
                    <a:pt x="40692" y="40168"/>
                  </a:cubicBezTo>
                  <a:cubicBezTo>
                    <a:pt x="40723" y="40259"/>
                    <a:pt x="40754" y="40259"/>
                    <a:pt x="40754" y="40458"/>
                  </a:cubicBezTo>
                  <a:cubicBezTo>
                    <a:pt x="40754" y="40458"/>
                    <a:pt x="40723" y="40548"/>
                    <a:pt x="40723" y="40639"/>
                  </a:cubicBezTo>
                  <a:cubicBezTo>
                    <a:pt x="40723" y="40729"/>
                    <a:pt x="40754" y="40837"/>
                    <a:pt x="40754" y="40928"/>
                  </a:cubicBezTo>
                  <a:cubicBezTo>
                    <a:pt x="40754" y="41127"/>
                    <a:pt x="40655" y="41217"/>
                    <a:pt x="40593" y="41308"/>
                  </a:cubicBezTo>
                  <a:cubicBezTo>
                    <a:pt x="40555" y="41308"/>
                    <a:pt x="40524" y="41398"/>
                    <a:pt x="40462" y="41398"/>
                  </a:cubicBezTo>
                  <a:cubicBezTo>
                    <a:pt x="40362" y="41398"/>
                    <a:pt x="40362" y="41127"/>
                    <a:pt x="40325" y="40837"/>
                  </a:cubicBezTo>
                  <a:cubicBezTo>
                    <a:pt x="40232" y="41127"/>
                    <a:pt x="40194" y="41507"/>
                    <a:pt x="40064" y="41507"/>
                  </a:cubicBezTo>
                  <a:cubicBezTo>
                    <a:pt x="40033" y="41507"/>
                    <a:pt x="40002" y="41507"/>
                    <a:pt x="39964" y="41507"/>
                  </a:cubicBezTo>
                  <a:cubicBezTo>
                    <a:pt x="39933" y="41507"/>
                    <a:pt x="39902" y="41688"/>
                    <a:pt x="39902" y="41778"/>
                  </a:cubicBezTo>
                  <a:cubicBezTo>
                    <a:pt x="39871" y="41778"/>
                    <a:pt x="39871" y="41778"/>
                    <a:pt x="39871" y="41778"/>
                  </a:cubicBezTo>
                  <a:cubicBezTo>
                    <a:pt x="39834" y="40928"/>
                    <a:pt x="39541" y="40639"/>
                    <a:pt x="39541" y="39698"/>
                  </a:cubicBezTo>
                  <a:cubicBezTo>
                    <a:pt x="39541" y="39499"/>
                    <a:pt x="39572" y="39409"/>
                    <a:pt x="39572" y="39300"/>
                  </a:cubicBezTo>
                  <a:cubicBezTo>
                    <a:pt x="39572" y="39029"/>
                    <a:pt x="39473" y="39119"/>
                    <a:pt x="39442" y="38920"/>
                  </a:cubicBezTo>
                  <a:cubicBezTo>
                    <a:pt x="39280" y="38161"/>
                    <a:pt x="38950" y="38541"/>
                    <a:pt x="38652" y="38251"/>
                  </a:cubicBezTo>
                  <a:cubicBezTo>
                    <a:pt x="38428" y="37980"/>
                    <a:pt x="38297" y="37691"/>
                    <a:pt x="38067" y="37691"/>
                  </a:cubicBezTo>
                  <a:cubicBezTo>
                    <a:pt x="37868" y="37691"/>
                    <a:pt x="37837" y="38450"/>
                    <a:pt x="37638" y="38450"/>
                  </a:cubicBezTo>
                  <a:cubicBezTo>
                    <a:pt x="37569" y="38450"/>
                    <a:pt x="37538" y="38161"/>
                    <a:pt x="37476" y="38070"/>
                  </a:cubicBezTo>
                  <a:cubicBezTo>
                    <a:pt x="37277" y="37980"/>
                    <a:pt x="37146" y="38251"/>
                    <a:pt x="36984" y="37871"/>
                  </a:cubicBezTo>
                  <a:cubicBezTo>
                    <a:pt x="36916" y="37781"/>
                    <a:pt x="36916" y="37401"/>
                    <a:pt x="36847" y="37401"/>
                  </a:cubicBezTo>
                  <a:cubicBezTo>
                    <a:pt x="36686" y="37401"/>
                    <a:pt x="36586" y="37492"/>
                    <a:pt x="36524" y="37871"/>
                  </a:cubicBezTo>
                  <a:cubicBezTo>
                    <a:pt x="36487" y="37871"/>
                    <a:pt x="36487" y="37871"/>
                    <a:pt x="36456" y="37781"/>
                  </a:cubicBezTo>
                  <a:cubicBezTo>
                    <a:pt x="36456" y="37980"/>
                    <a:pt x="36424" y="38070"/>
                    <a:pt x="36424" y="38161"/>
                  </a:cubicBezTo>
                  <a:cubicBezTo>
                    <a:pt x="36424" y="38360"/>
                    <a:pt x="36424" y="38450"/>
                    <a:pt x="36424" y="38631"/>
                  </a:cubicBezTo>
                  <a:cubicBezTo>
                    <a:pt x="36424" y="38631"/>
                    <a:pt x="36424" y="38631"/>
                    <a:pt x="36424" y="38740"/>
                  </a:cubicBezTo>
                  <a:cubicBezTo>
                    <a:pt x="36294" y="38541"/>
                    <a:pt x="36294" y="38251"/>
                    <a:pt x="36225" y="37871"/>
                  </a:cubicBezTo>
                  <a:cubicBezTo>
                    <a:pt x="36256" y="37871"/>
                    <a:pt x="36294" y="37871"/>
                    <a:pt x="36294" y="37871"/>
                  </a:cubicBezTo>
                  <a:cubicBezTo>
                    <a:pt x="36194" y="37582"/>
                    <a:pt x="36095" y="37492"/>
                    <a:pt x="35964" y="37492"/>
                  </a:cubicBezTo>
                  <a:cubicBezTo>
                    <a:pt x="35933" y="37492"/>
                    <a:pt x="35933" y="37691"/>
                    <a:pt x="35896" y="37871"/>
                  </a:cubicBezTo>
                  <a:cubicBezTo>
                    <a:pt x="35896" y="37781"/>
                    <a:pt x="35896" y="37691"/>
                    <a:pt x="35896" y="37582"/>
                  </a:cubicBezTo>
                  <a:cubicBezTo>
                    <a:pt x="35802" y="37582"/>
                    <a:pt x="35765" y="37582"/>
                    <a:pt x="35703" y="37582"/>
                  </a:cubicBezTo>
                  <a:cubicBezTo>
                    <a:pt x="35703" y="37781"/>
                    <a:pt x="35703" y="37871"/>
                    <a:pt x="35672" y="38070"/>
                  </a:cubicBezTo>
                  <a:cubicBezTo>
                    <a:pt x="35634" y="37871"/>
                    <a:pt x="35634" y="37691"/>
                    <a:pt x="35572" y="37691"/>
                  </a:cubicBezTo>
                  <a:cubicBezTo>
                    <a:pt x="35441" y="37691"/>
                    <a:pt x="35504" y="38360"/>
                    <a:pt x="35473" y="38740"/>
                  </a:cubicBezTo>
                  <a:cubicBezTo>
                    <a:pt x="35305" y="38450"/>
                    <a:pt x="35242" y="38161"/>
                    <a:pt x="35081" y="38161"/>
                  </a:cubicBezTo>
                  <a:cubicBezTo>
                    <a:pt x="35012" y="38161"/>
                    <a:pt x="34944" y="38161"/>
                    <a:pt x="34882" y="38161"/>
                  </a:cubicBezTo>
                  <a:cubicBezTo>
                    <a:pt x="34850" y="38161"/>
                    <a:pt x="34850" y="38161"/>
                    <a:pt x="34850" y="38161"/>
                  </a:cubicBezTo>
                  <a:cubicBezTo>
                    <a:pt x="34813" y="37781"/>
                    <a:pt x="34682" y="37691"/>
                    <a:pt x="34552" y="37492"/>
                  </a:cubicBezTo>
                  <a:cubicBezTo>
                    <a:pt x="34552" y="37021"/>
                    <a:pt x="34552" y="37021"/>
                    <a:pt x="34552" y="37021"/>
                  </a:cubicBezTo>
                  <a:cubicBezTo>
                    <a:pt x="34521" y="37021"/>
                    <a:pt x="34521" y="37021"/>
                    <a:pt x="34452" y="37021"/>
                  </a:cubicBezTo>
                  <a:cubicBezTo>
                    <a:pt x="34490" y="36822"/>
                    <a:pt x="34552" y="36732"/>
                    <a:pt x="34620" y="36642"/>
                  </a:cubicBezTo>
                  <a:cubicBezTo>
                    <a:pt x="34490" y="36153"/>
                    <a:pt x="34421" y="35773"/>
                    <a:pt x="34259" y="35484"/>
                  </a:cubicBezTo>
                  <a:cubicBezTo>
                    <a:pt x="34129" y="35394"/>
                    <a:pt x="34029" y="35394"/>
                    <a:pt x="33899" y="35303"/>
                  </a:cubicBezTo>
                  <a:cubicBezTo>
                    <a:pt x="33631" y="35104"/>
                    <a:pt x="33500" y="34815"/>
                    <a:pt x="33239" y="34815"/>
                  </a:cubicBezTo>
                  <a:cubicBezTo>
                    <a:pt x="33208" y="34815"/>
                    <a:pt x="33208" y="34923"/>
                    <a:pt x="33177" y="34923"/>
                  </a:cubicBezTo>
                  <a:cubicBezTo>
                    <a:pt x="33046" y="34923"/>
                    <a:pt x="33046" y="34544"/>
                    <a:pt x="32947" y="34435"/>
                  </a:cubicBezTo>
                  <a:cubicBezTo>
                    <a:pt x="32717" y="34055"/>
                    <a:pt x="32617" y="33766"/>
                    <a:pt x="32387" y="33386"/>
                  </a:cubicBezTo>
                  <a:cubicBezTo>
                    <a:pt x="32225" y="33097"/>
                    <a:pt x="32126" y="33006"/>
                    <a:pt x="31927" y="32916"/>
                  </a:cubicBezTo>
                  <a:cubicBezTo>
                    <a:pt x="31796" y="32825"/>
                    <a:pt x="31634" y="33006"/>
                    <a:pt x="31597" y="32626"/>
                  </a:cubicBezTo>
                  <a:cubicBezTo>
                    <a:pt x="31597" y="32536"/>
                    <a:pt x="31597" y="32446"/>
                    <a:pt x="31597" y="32337"/>
                  </a:cubicBezTo>
                  <a:cubicBezTo>
                    <a:pt x="31597" y="32156"/>
                    <a:pt x="31634" y="32066"/>
                    <a:pt x="31696" y="31957"/>
                  </a:cubicBezTo>
                  <a:cubicBezTo>
                    <a:pt x="31634" y="31668"/>
                    <a:pt x="31503" y="31668"/>
                    <a:pt x="31404" y="31668"/>
                  </a:cubicBezTo>
                  <a:cubicBezTo>
                    <a:pt x="31304" y="31668"/>
                    <a:pt x="31273" y="31867"/>
                    <a:pt x="31205" y="31867"/>
                  </a:cubicBezTo>
                  <a:cubicBezTo>
                    <a:pt x="31174" y="31487"/>
                    <a:pt x="31174" y="31107"/>
                    <a:pt x="31043" y="30908"/>
                  </a:cubicBezTo>
                  <a:cubicBezTo>
                    <a:pt x="31074" y="30529"/>
                    <a:pt x="31143" y="30438"/>
                    <a:pt x="31236" y="30149"/>
                  </a:cubicBezTo>
                  <a:cubicBezTo>
                    <a:pt x="31304" y="29950"/>
                    <a:pt x="31335" y="29859"/>
                    <a:pt x="31404" y="29859"/>
                  </a:cubicBezTo>
                  <a:cubicBezTo>
                    <a:pt x="31503" y="29859"/>
                    <a:pt x="31535" y="29950"/>
                    <a:pt x="31634" y="29950"/>
                  </a:cubicBezTo>
                  <a:cubicBezTo>
                    <a:pt x="31765" y="29950"/>
                    <a:pt x="31827" y="29769"/>
                    <a:pt x="31995" y="29769"/>
                  </a:cubicBezTo>
                  <a:cubicBezTo>
                    <a:pt x="32157" y="29769"/>
                    <a:pt x="32157" y="29769"/>
                    <a:pt x="32157" y="29769"/>
                  </a:cubicBezTo>
                  <a:cubicBezTo>
                    <a:pt x="32387" y="29769"/>
                    <a:pt x="32387" y="29769"/>
                    <a:pt x="32387" y="29769"/>
                  </a:cubicBezTo>
                  <a:cubicBezTo>
                    <a:pt x="32878" y="29769"/>
                    <a:pt x="32878" y="29769"/>
                    <a:pt x="32878" y="29769"/>
                  </a:cubicBezTo>
                  <a:cubicBezTo>
                    <a:pt x="33009" y="29769"/>
                    <a:pt x="33046" y="29389"/>
                    <a:pt x="33177" y="29389"/>
                  </a:cubicBezTo>
                  <a:cubicBezTo>
                    <a:pt x="33270" y="29389"/>
                    <a:pt x="33308" y="29678"/>
                    <a:pt x="33401" y="29678"/>
                  </a:cubicBezTo>
                  <a:cubicBezTo>
                    <a:pt x="33600" y="29678"/>
                    <a:pt x="33700" y="29389"/>
                    <a:pt x="33930" y="29389"/>
                  </a:cubicBezTo>
                  <a:cubicBezTo>
                    <a:pt x="34191" y="29389"/>
                    <a:pt x="34322" y="29769"/>
                    <a:pt x="34583" y="29769"/>
                  </a:cubicBezTo>
                  <a:cubicBezTo>
                    <a:pt x="34751" y="29769"/>
                    <a:pt x="34850" y="29480"/>
                    <a:pt x="35012" y="29389"/>
                  </a:cubicBezTo>
                  <a:cubicBezTo>
                    <a:pt x="35174" y="29190"/>
                    <a:pt x="35273" y="29281"/>
                    <a:pt x="35441" y="29009"/>
                  </a:cubicBezTo>
                  <a:cubicBezTo>
                    <a:pt x="35473" y="28901"/>
                    <a:pt x="35504" y="28810"/>
                    <a:pt x="35572" y="28720"/>
                  </a:cubicBezTo>
                  <a:cubicBezTo>
                    <a:pt x="35572" y="28810"/>
                    <a:pt x="35603" y="28901"/>
                    <a:pt x="35634" y="28901"/>
                  </a:cubicBezTo>
                  <a:cubicBezTo>
                    <a:pt x="35765" y="28901"/>
                    <a:pt x="35833" y="28901"/>
                    <a:pt x="35964" y="28901"/>
                  </a:cubicBezTo>
                  <a:cubicBezTo>
                    <a:pt x="36194" y="28901"/>
                    <a:pt x="36325" y="28431"/>
                    <a:pt x="36487" y="27960"/>
                  </a:cubicBezTo>
                  <a:cubicBezTo>
                    <a:pt x="36586" y="27671"/>
                    <a:pt x="36717" y="27671"/>
                    <a:pt x="36717" y="27291"/>
                  </a:cubicBezTo>
                  <a:cubicBezTo>
                    <a:pt x="36717" y="27002"/>
                    <a:pt x="36655" y="26911"/>
                    <a:pt x="36655" y="26622"/>
                  </a:cubicBezTo>
                  <a:cubicBezTo>
                    <a:pt x="36655" y="26423"/>
                    <a:pt x="36686" y="26333"/>
                    <a:pt x="36686" y="26242"/>
                  </a:cubicBezTo>
                  <a:cubicBezTo>
                    <a:pt x="36686" y="25663"/>
                    <a:pt x="36686" y="25663"/>
                    <a:pt x="36686" y="25663"/>
                  </a:cubicBezTo>
                  <a:cubicBezTo>
                    <a:pt x="36686" y="25374"/>
                    <a:pt x="36754" y="25193"/>
                    <a:pt x="36754" y="24904"/>
                  </a:cubicBezTo>
                  <a:cubicBezTo>
                    <a:pt x="36754" y="24614"/>
                    <a:pt x="36617" y="24524"/>
                    <a:pt x="36524" y="24434"/>
                  </a:cubicBezTo>
                  <a:cubicBezTo>
                    <a:pt x="36393" y="24235"/>
                    <a:pt x="36294" y="24235"/>
                    <a:pt x="36163" y="23945"/>
                  </a:cubicBezTo>
                  <a:cubicBezTo>
                    <a:pt x="35865" y="23475"/>
                    <a:pt x="35802" y="22806"/>
                    <a:pt x="35504" y="22336"/>
                  </a:cubicBezTo>
                  <a:cubicBezTo>
                    <a:pt x="35211" y="21847"/>
                    <a:pt x="35012" y="21847"/>
                    <a:pt x="34682" y="21377"/>
                  </a:cubicBezTo>
                  <a:cubicBezTo>
                    <a:pt x="34521" y="21178"/>
                    <a:pt x="34452" y="21088"/>
                    <a:pt x="34291" y="20997"/>
                  </a:cubicBezTo>
                  <a:cubicBezTo>
                    <a:pt x="34191" y="20889"/>
                    <a:pt x="34191" y="20708"/>
                    <a:pt x="34091" y="20708"/>
                  </a:cubicBezTo>
                  <a:cubicBezTo>
                    <a:pt x="33930" y="20708"/>
                    <a:pt x="33830" y="20997"/>
                    <a:pt x="33700" y="21178"/>
                  </a:cubicBezTo>
                  <a:cubicBezTo>
                    <a:pt x="33177" y="20997"/>
                    <a:pt x="33177" y="20997"/>
                    <a:pt x="33177" y="20997"/>
                  </a:cubicBezTo>
                  <a:cubicBezTo>
                    <a:pt x="31734" y="21757"/>
                    <a:pt x="31734" y="21757"/>
                    <a:pt x="31734" y="21757"/>
                  </a:cubicBezTo>
                  <a:cubicBezTo>
                    <a:pt x="31535" y="21757"/>
                    <a:pt x="31435" y="21467"/>
                    <a:pt x="31236" y="21377"/>
                  </a:cubicBezTo>
                  <a:cubicBezTo>
                    <a:pt x="30944" y="21088"/>
                    <a:pt x="30744" y="21088"/>
                    <a:pt x="30483" y="20708"/>
                  </a:cubicBezTo>
                  <a:cubicBezTo>
                    <a:pt x="30222" y="20617"/>
                    <a:pt x="30222" y="20617"/>
                    <a:pt x="30222" y="20617"/>
                  </a:cubicBezTo>
                  <a:cubicBezTo>
                    <a:pt x="29992" y="20708"/>
                    <a:pt x="29992" y="20708"/>
                    <a:pt x="29992" y="20708"/>
                  </a:cubicBezTo>
                  <a:cubicBezTo>
                    <a:pt x="29762" y="20798"/>
                    <a:pt x="29631" y="20798"/>
                    <a:pt x="29401" y="20798"/>
                  </a:cubicBezTo>
                  <a:cubicBezTo>
                    <a:pt x="29301" y="20798"/>
                    <a:pt x="29239" y="20997"/>
                    <a:pt x="29139" y="20997"/>
                  </a:cubicBezTo>
                  <a:cubicBezTo>
                    <a:pt x="29009" y="20997"/>
                    <a:pt x="29009" y="20997"/>
                    <a:pt x="29009" y="20997"/>
                  </a:cubicBezTo>
                  <a:cubicBezTo>
                    <a:pt x="28971" y="20997"/>
                    <a:pt x="28940" y="20889"/>
                    <a:pt x="28909" y="20889"/>
                  </a:cubicBezTo>
                  <a:cubicBezTo>
                    <a:pt x="28779" y="20889"/>
                    <a:pt x="28779" y="20889"/>
                    <a:pt x="28779" y="20889"/>
                  </a:cubicBezTo>
                  <a:cubicBezTo>
                    <a:pt x="28517" y="20889"/>
                    <a:pt x="28380" y="20708"/>
                    <a:pt x="28119" y="20708"/>
                  </a:cubicBezTo>
                  <a:cubicBezTo>
                    <a:pt x="27957" y="20708"/>
                    <a:pt x="27858" y="20997"/>
                    <a:pt x="27665" y="20997"/>
                  </a:cubicBezTo>
                  <a:cubicBezTo>
                    <a:pt x="27597" y="20997"/>
                    <a:pt x="27565" y="20798"/>
                    <a:pt x="27497" y="20798"/>
                  </a:cubicBezTo>
                  <a:cubicBezTo>
                    <a:pt x="27335" y="20798"/>
                    <a:pt x="27267" y="20798"/>
                    <a:pt x="27105" y="20798"/>
                  </a:cubicBezTo>
                  <a:cubicBezTo>
                    <a:pt x="27074" y="20798"/>
                    <a:pt x="27037" y="20708"/>
                    <a:pt x="27006" y="20708"/>
                  </a:cubicBezTo>
                  <a:cubicBezTo>
                    <a:pt x="26906" y="20708"/>
                    <a:pt x="26844" y="20798"/>
                    <a:pt x="26744" y="20997"/>
                  </a:cubicBezTo>
                  <a:cubicBezTo>
                    <a:pt x="26707" y="21088"/>
                    <a:pt x="26707" y="21377"/>
                    <a:pt x="26645" y="21377"/>
                  </a:cubicBezTo>
                  <a:cubicBezTo>
                    <a:pt x="26514" y="21377"/>
                    <a:pt x="26514" y="20708"/>
                    <a:pt x="26383" y="20708"/>
                  </a:cubicBezTo>
                  <a:cubicBezTo>
                    <a:pt x="26284" y="20708"/>
                    <a:pt x="26215" y="20708"/>
                    <a:pt x="26122" y="20708"/>
                  </a:cubicBezTo>
                  <a:cubicBezTo>
                    <a:pt x="25954" y="20708"/>
                    <a:pt x="25892" y="20889"/>
                    <a:pt x="25724" y="20889"/>
                  </a:cubicBezTo>
                  <a:cubicBezTo>
                    <a:pt x="25463" y="20889"/>
                    <a:pt x="25301" y="20708"/>
                    <a:pt x="25071" y="20328"/>
                  </a:cubicBezTo>
                  <a:cubicBezTo>
                    <a:pt x="24971" y="20129"/>
                    <a:pt x="24872" y="20039"/>
                    <a:pt x="24741" y="20039"/>
                  </a:cubicBezTo>
                  <a:cubicBezTo>
                    <a:pt x="24449" y="20039"/>
                    <a:pt x="24082" y="20129"/>
                    <a:pt x="24082" y="20889"/>
                  </a:cubicBezTo>
                  <a:cubicBezTo>
                    <a:pt x="24082" y="21178"/>
                    <a:pt x="24082" y="21377"/>
                    <a:pt x="24082" y="21666"/>
                  </a:cubicBezTo>
                  <a:cubicBezTo>
                    <a:pt x="24082" y="21938"/>
                    <a:pt x="23988" y="22046"/>
                    <a:pt x="23951" y="22336"/>
                  </a:cubicBezTo>
                  <a:cubicBezTo>
                    <a:pt x="23920" y="22607"/>
                    <a:pt x="23920" y="22806"/>
                    <a:pt x="23889" y="23095"/>
                  </a:cubicBezTo>
                  <a:cubicBezTo>
                    <a:pt x="23758" y="23656"/>
                    <a:pt x="23590" y="23855"/>
                    <a:pt x="23366" y="24054"/>
                  </a:cubicBezTo>
                  <a:cubicBezTo>
                    <a:pt x="23267" y="24144"/>
                    <a:pt x="23198" y="24325"/>
                    <a:pt x="23099" y="24434"/>
                  </a:cubicBezTo>
                  <a:cubicBezTo>
                    <a:pt x="22999" y="24614"/>
                    <a:pt x="22968" y="24614"/>
                    <a:pt x="22868" y="24813"/>
                  </a:cubicBezTo>
                  <a:cubicBezTo>
                    <a:pt x="22738" y="25085"/>
                    <a:pt x="22707" y="25663"/>
                    <a:pt x="22508" y="25663"/>
                  </a:cubicBezTo>
                  <a:cubicBezTo>
                    <a:pt x="22346" y="25663"/>
                    <a:pt x="22284" y="25284"/>
                    <a:pt x="22215" y="24904"/>
                  </a:cubicBezTo>
                  <a:cubicBezTo>
                    <a:pt x="22215" y="25862"/>
                    <a:pt x="21954" y="26712"/>
                    <a:pt x="21624" y="26712"/>
                  </a:cubicBezTo>
                  <a:cubicBezTo>
                    <a:pt x="21556" y="26712"/>
                    <a:pt x="21525" y="26712"/>
                    <a:pt x="21463" y="26712"/>
                  </a:cubicBezTo>
                  <a:cubicBezTo>
                    <a:pt x="21164" y="26712"/>
                    <a:pt x="21033" y="27581"/>
                    <a:pt x="20741" y="27671"/>
                  </a:cubicBezTo>
                  <a:cubicBezTo>
                    <a:pt x="20741" y="28629"/>
                    <a:pt x="20542" y="29009"/>
                    <a:pt x="20442" y="29859"/>
                  </a:cubicBezTo>
                  <a:cubicBezTo>
                    <a:pt x="20374" y="30239"/>
                    <a:pt x="20312" y="30438"/>
                    <a:pt x="20280" y="30818"/>
                  </a:cubicBezTo>
                  <a:cubicBezTo>
                    <a:pt x="20243" y="31288"/>
                    <a:pt x="20243" y="31867"/>
                    <a:pt x="20081" y="31867"/>
                  </a:cubicBezTo>
                  <a:cubicBezTo>
                    <a:pt x="19982" y="31867"/>
                    <a:pt x="19951" y="31668"/>
                    <a:pt x="19820" y="31668"/>
                  </a:cubicBezTo>
                  <a:cubicBezTo>
                    <a:pt x="19820" y="31668"/>
                    <a:pt x="19820" y="31668"/>
                    <a:pt x="19789" y="31668"/>
                  </a:cubicBezTo>
                  <a:cubicBezTo>
                    <a:pt x="19789" y="31776"/>
                    <a:pt x="19789" y="31867"/>
                    <a:pt x="19789" y="31957"/>
                  </a:cubicBezTo>
                  <a:cubicBezTo>
                    <a:pt x="19789" y="32337"/>
                    <a:pt x="19882" y="32446"/>
                    <a:pt x="19920" y="32717"/>
                  </a:cubicBezTo>
                  <a:cubicBezTo>
                    <a:pt x="19490" y="33006"/>
                    <a:pt x="19490" y="33006"/>
                    <a:pt x="19490" y="33006"/>
                  </a:cubicBezTo>
                  <a:cubicBezTo>
                    <a:pt x="19391" y="33006"/>
                    <a:pt x="19329" y="32916"/>
                    <a:pt x="19229" y="32916"/>
                  </a:cubicBezTo>
                  <a:cubicBezTo>
                    <a:pt x="19130" y="32916"/>
                    <a:pt x="19067" y="33006"/>
                    <a:pt x="18968" y="33006"/>
                  </a:cubicBezTo>
                  <a:cubicBezTo>
                    <a:pt x="18868" y="33006"/>
                    <a:pt x="18837" y="32825"/>
                    <a:pt x="18738" y="32825"/>
                  </a:cubicBezTo>
                  <a:cubicBezTo>
                    <a:pt x="18669" y="32825"/>
                    <a:pt x="18669" y="33006"/>
                    <a:pt x="18669" y="33205"/>
                  </a:cubicBezTo>
                  <a:cubicBezTo>
                    <a:pt x="18638" y="33296"/>
                    <a:pt x="18507" y="33296"/>
                    <a:pt x="18507" y="33495"/>
                  </a:cubicBezTo>
                  <a:cubicBezTo>
                    <a:pt x="18507" y="33766"/>
                    <a:pt x="18607" y="33965"/>
                    <a:pt x="18607" y="34254"/>
                  </a:cubicBezTo>
                  <a:cubicBezTo>
                    <a:pt x="18607" y="34435"/>
                    <a:pt x="18507" y="34254"/>
                    <a:pt x="18439" y="34345"/>
                  </a:cubicBezTo>
                  <a:cubicBezTo>
                    <a:pt x="18377" y="34435"/>
                    <a:pt x="18377" y="34634"/>
                    <a:pt x="18308" y="34724"/>
                  </a:cubicBezTo>
                  <a:cubicBezTo>
                    <a:pt x="18178" y="34923"/>
                    <a:pt x="18047" y="35104"/>
                    <a:pt x="18047" y="35593"/>
                  </a:cubicBezTo>
                  <a:cubicBezTo>
                    <a:pt x="18047" y="35773"/>
                    <a:pt x="18116" y="35882"/>
                    <a:pt x="18116" y="36063"/>
                  </a:cubicBezTo>
                  <a:cubicBezTo>
                    <a:pt x="18116" y="36352"/>
                    <a:pt x="17979" y="36352"/>
                    <a:pt x="17948" y="36533"/>
                  </a:cubicBezTo>
                  <a:cubicBezTo>
                    <a:pt x="17885" y="36822"/>
                    <a:pt x="17786" y="36913"/>
                    <a:pt x="17686" y="37202"/>
                  </a:cubicBezTo>
                  <a:cubicBezTo>
                    <a:pt x="17618" y="37021"/>
                    <a:pt x="17618" y="36732"/>
                    <a:pt x="17525" y="36642"/>
                  </a:cubicBezTo>
                  <a:cubicBezTo>
                    <a:pt x="17525" y="36732"/>
                    <a:pt x="17525" y="36732"/>
                    <a:pt x="17525" y="36822"/>
                  </a:cubicBezTo>
                  <a:cubicBezTo>
                    <a:pt x="17525" y="37021"/>
                    <a:pt x="17525" y="37021"/>
                    <a:pt x="17525" y="37202"/>
                  </a:cubicBezTo>
                  <a:cubicBezTo>
                    <a:pt x="17525" y="37311"/>
                    <a:pt x="17556" y="37401"/>
                    <a:pt x="17556" y="37492"/>
                  </a:cubicBezTo>
                  <a:cubicBezTo>
                    <a:pt x="17556" y="37691"/>
                    <a:pt x="17487" y="37691"/>
                    <a:pt x="17456" y="37781"/>
                  </a:cubicBezTo>
                  <a:cubicBezTo>
                    <a:pt x="17357" y="37980"/>
                    <a:pt x="17325" y="38070"/>
                    <a:pt x="17226" y="38251"/>
                  </a:cubicBezTo>
                  <a:cubicBezTo>
                    <a:pt x="16865" y="38070"/>
                    <a:pt x="16865" y="38070"/>
                    <a:pt x="16865" y="38070"/>
                  </a:cubicBezTo>
                  <a:cubicBezTo>
                    <a:pt x="16703" y="38070"/>
                    <a:pt x="16703" y="38070"/>
                    <a:pt x="16703" y="38070"/>
                  </a:cubicBezTo>
                  <a:cubicBezTo>
                    <a:pt x="16635" y="38070"/>
                    <a:pt x="16573" y="38251"/>
                    <a:pt x="16504" y="38360"/>
                  </a:cubicBezTo>
                  <a:cubicBezTo>
                    <a:pt x="16405" y="38450"/>
                    <a:pt x="16374" y="38450"/>
                    <a:pt x="16274" y="38450"/>
                  </a:cubicBezTo>
                  <a:cubicBezTo>
                    <a:pt x="16112" y="38450"/>
                    <a:pt x="16013" y="38251"/>
                    <a:pt x="15882" y="37980"/>
                  </a:cubicBezTo>
                  <a:cubicBezTo>
                    <a:pt x="15783" y="37781"/>
                    <a:pt x="15720" y="37871"/>
                    <a:pt x="15652" y="37582"/>
                  </a:cubicBezTo>
                  <a:cubicBezTo>
                    <a:pt x="15521" y="37112"/>
                    <a:pt x="15552" y="36642"/>
                    <a:pt x="15422" y="36262"/>
                  </a:cubicBezTo>
                  <a:cubicBezTo>
                    <a:pt x="15291" y="36533"/>
                    <a:pt x="15291" y="36822"/>
                    <a:pt x="15160" y="37202"/>
                  </a:cubicBezTo>
                  <a:cubicBezTo>
                    <a:pt x="15092" y="37401"/>
                    <a:pt x="15030" y="37401"/>
                    <a:pt x="14930" y="37582"/>
                  </a:cubicBezTo>
                  <a:cubicBezTo>
                    <a:pt x="14831" y="37871"/>
                    <a:pt x="14800" y="38161"/>
                    <a:pt x="14669" y="38360"/>
                  </a:cubicBezTo>
                  <a:cubicBezTo>
                    <a:pt x="14601" y="38450"/>
                    <a:pt x="14538" y="38360"/>
                    <a:pt x="14470" y="38450"/>
                  </a:cubicBezTo>
                  <a:cubicBezTo>
                    <a:pt x="14370" y="38631"/>
                    <a:pt x="14370" y="38830"/>
                    <a:pt x="14308" y="38920"/>
                  </a:cubicBezTo>
                  <a:cubicBezTo>
                    <a:pt x="14308" y="38631"/>
                    <a:pt x="14308" y="38360"/>
                    <a:pt x="14240" y="38070"/>
                  </a:cubicBezTo>
                  <a:cubicBezTo>
                    <a:pt x="14109" y="38251"/>
                    <a:pt x="14078" y="38740"/>
                    <a:pt x="13910" y="38740"/>
                  </a:cubicBezTo>
                  <a:cubicBezTo>
                    <a:pt x="13779" y="38740"/>
                    <a:pt x="13680" y="38631"/>
                    <a:pt x="13549" y="38631"/>
                  </a:cubicBezTo>
                  <a:cubicBezTo>
                    <a:pt x="13387" y="38631"/>
                    <a:pt x="13288" y="38740"/>
                    <a:pt x="13157" y="38740"/>
                  </a:cubicBezTo>
                  <a:cubicBezTo>
                    <a:pt x="12927" y="38740"/>
                    <a:pt x="12765" y="38631"/>
                    <a:pt x="12535" y="38631"/>
                  </a:cubicBezTo>
                  <a:cubicBezTo>
                    <a:pt x="12305" y="38631"/>
                    <a:pt x="12143" y="38830"/>
                    <a:pt x="11876" y="38830"/>
                  </a:cubicBezTo>
                  <a:cubicBezTo>
                    <a:pt x="11683" y="38830"/>
                    <a:pt x="11683" y="38830"/>
                    <a:pt x="11683" y="38830"/>
                  </a:cubicBezTo>
                  <a:cubicBezTo>
                    <a:pt x="11552" y="38830"/>
                    <a:pt x="11453" y="38830"/>
                    <a:pt x="11353" y="39029"/>
                  </a:cubicBezTo>
                  <a:cubicBezTo>
                    <a:pt x="11254" y="39210"/>
                    <a:pt x="11254" y="39409"/>
                    <a:pt x="11191" y="39590"/>
                  </a:cubicBezTo>
                  <a:cubicBezTo>
                    <a:pt x="11092" y="39788"/>
                    <a:pt x="11023" y="39879"/>
                    <a:pt x="10961" y="40078"/>
                  </a:cubicBezTo>
                  <a:cubicBezTo>
                    <a:pt x="10961" y="40259"/>
                    <a:pt x="10961" y="40259"/>
                    <a:pt x="10961" y="40259"/>
                  </a:cubicBezTo>
                  <a:cubicBezTo>
                    <a:pt x="10924" y="40639"/>
                    <a:pt x="10862" y="40837"/>
                    <a:pt x="10862" y="41217"/>
                  </a:cubicBezTo>
                  <a:cubicBezTo>
                    <a:pt x="10862" y="41688"/>
                    <a:pt x="10961" y="41977"/>
                    <a:pt x="10961" y="42447"/>
                  </a:cubicBezTo>
                  <a:lnTo>
                    <a:pt x="10961" y="42556"/>
                  </a:lnTo>
                  <a:cubicBezTo>
                    <a:pt x="10893" y="42447"/>
                    <a:pt x="10893" y="42266"/>
                    <a:pt x="10862" y="42176"/>
                  </a:cubicBezTo>
                  <a:cubicBezTo>
                    <a:pt x="10731" y="42447"/>
                    <a:pt x="10600" y="42447"/>
                    <a:pt x="10600" y="42935"/>
                  </a:cubicBezTo>
                  <a:cubicBezTo>
                    <a:pt x="10600" y="43406"/>
                    <a:pt x="10793" y="43514"/>
                    <a:pt x="10961" y="43695"/>
                  </a:cubicBezTo>
                  <a:lnTo>
                    <a:pt x="10961" y="43695"/>
                  </a:lnTo>
                  <a:cubicBezTo>
                    <a:pt x="10893" y="44274"/>
                    <a:pt x="10793" y="44545"/>
                    <a:pt x="10663" y="45033"/>
                  </a:cubicBezTo>
                  <a:cubicBezTo>
                    <a:pt x="10600" y="45214"/>
                    <a:pt x="10501" y="45323"/>
                    <a:pt x="10501" y="45594"/>
                  </a:cubicBezTo>
                  <a:cubicBezTo>
                    <a:pt x="10501" y="45883"/>
                    <a:pt x="10600" y="46082"/>
                    <a:pt x="10600" y="46372"/>
                  </a:cubicBezTo>
                  <a:cubicBezTo>
                    <a:pt x="10600" y="46752"/>
                    <a:pt x="10501" y="46842"/>
                    <a:pt x="10432" y="47131"/>
                  </a:cubicBezTo>
                  <a:cubicBezTo>
                    <a:pt x="10339" y="47511"/>
                    <a:pt x="10302" y="47692"/>
                    <a:pt x="10171" y="47981"/>
                  </a:cubicBezTo>
                  <a:cubicBezTo>
                    <a:pt x="9972" y="47421"/>
                    <a:pt x="9841" y="46932"/>
                    <a:pt x="9580" y="46932"/>
                  </a:cubicBezTo>
                  <a:cubicBezTo>
                    <a:pt x="9418" y="46932"/>
                    <a:pt x="9418" y="46932"/>
                    <a:pt x="9418" y="46932"/>
                  </a:cubicBezTo>
                  <a:cubicBezTo>
                    <a:pt x="9188" y="46932"/>
                    <a:pt x="9058" y="46932"/>
                    <a:pt x="8827" y="47222"/>
                  </a:cubicBezTo>
                  <a:cubicBezTo>
                    <a:pt x="8697" y="47421"/>
                    <a:pt x="8628" y="47692"/>
                    <a:pt x="8467" y="47692"/>
                  </a:cubicBezTo>
                  <a:cubicBezTo>
                    <a:pt x="8367" y="47692"/>
                    <a:pt x="8367" y="47692"/>
                    <a:pt x="8367" y="47692"/>
                  </a:cubicBezTo>
                  <a:cubicBezTo>
                    <a:pt x="7975" y="47801"/>
                    <a:pt x="7776" y="48180"/>
                    <a:pt x="7446" y="48741"/>
                  </a:cubicBezTo>
                  <a:cubicBezTo>
                    <a:pt x="7316" y="48940"/>
                    <a:pt x="7216" y="48940"/>
                    <a:pt x="7123" y="49229"/>
                  </a:cubicBezTo>
                  <a:cubicBezTo>
                    <a:pt x="6986" y="49519"/>
                    <a:pt x="6955" y="49700"/>
                    <a:pt x="6855" y="49989"/>
                  </a:cubicBezTo>
                  <a:cubicBezTo>
                    <a:pt x="6693" y="50459"/>
                    <a:pt x="6563" y="50658"/>
                    <a:pt x="6364" y="51128"/>
                  </a:cubicBezTo>
                  <a:cubicBezTo>
                    <a:pt x="6003" y="52087"/>
                    <a:pt x="5742" y="52666"/>
                    <a:pt x="5219" y="52847"/>
                  </a:cubicBezTo>
                  <a:cubicBezTo>
                    <a:pt x="5088" y="52847"/>
                    <a:pt x="5051" y="53136"/>
                    <a:pt x="4920" y="53136"/>
                  </a:cubicBezTo>
                  <a:cubicBezTo>
                    <a:pt x="4858" y="53136"/>
                    <a:pt x="4858" y="53136"/>
                    <a:pt x="4858" y="53136"/>
                  </a:cubicBezTo>
                  <a:cubicBezTo>
                    <a:pt x="4858" y="52955"/>
                    <a:pt x="4858" y="52847"/>
                    <a:pt x="4858" y="52756"/>
                  </a:cubicBezTo>
                  <a:cubicBezTo>
                    <a:pt x="4858" y="52286"/>
                    <a:pt x="4821" y="51996"/>
                    <a:pt x="4920" y="51526"/>
                  </a:cubicBezTo>
                  <a:cubicBezTo>
                    <a:pt x="4958" y="51327"/>
                    <a:pt x="4989" y="51327"/>
                    <a:pt x="5020" y="51128"/>
                  </a:cubicBezTo>
                  <a:cubicBezTo>
                    <a:pt x="5088" y="50857"/>
                    <a:pt x="5051" y="50568"/>
                    <a:pt x="5120" y="50278"/>
                  </a:cubicBezTo>
                  <a:cubicBezTo>
                    <a:pt x="5219" y="50079"/>
                    <a:pt x="5250" y="50079"/>
                    <a:pt x="5350" y="49899"/>
                  </a:cubicBezTo>
                  <a:cubicBezTo>
                    <a:pt x="5480" y="49700"/>
                    <a:pt x="5480" y="49320"/>
                    <a:pt x="5480" y="48940"/>
                  </a:cubicBezTo>
                  <a:cubicBezTo>
                    <a:pt x="5480" y="48470"/>
                    <a:pt x="5480" y="48470"/>
                    <a:pt x="5480" y="48470"/>
                  </a:cubicBezTo>
                  <a:cubicBezTo>
                    <a:pt x="5480" y="47421"/>
                    <a:pt x="5051" y="47041"/>
                    <a:pt x="4690" y="47041"/>
                  </a:cubicBezTo>
                  <a:cubicBezTo>
                    <a:pt x="4497" y="47041"/>
                    <a:pt x="4497" y="47041"/>
                    <a:pt x="4497" y="47041"/>
                  </a:cubicBezTo>
                  <a:cubicBezTo>
                    <a:pt x="4267" y="47041"/>
                    <a:pt x="4137" y="47222"/>
                    <a:pt x="3906" y="47421"/>
                  </a:cubicBezTo>
                  <a:cubicBezTo>
                    <a:pt x="3508" y="47692"/>
                    <a:pt x="3315" y="47891"/>
                    <a:pt x="2986" y="48470"/>
                  </a:cubicBezTo>
                  <a:cubicBezTo>
                    <a:pt x="2687" y="48940"/>
                    <a:pt x="2463" y="48940"/>
                    <a:pt x="2233" y="49609"/>
                  </a:cubicBezTo>
                  <a:cubicBezTo>
                    <a:pt x="2034" y="50369"/>
                    <a:pt x="1903" y="51128"/>
                    <a:pt x="1573" y="51128"/>
                  </a:cubicBezTo>
                  <a:cubicBezTo>
                    <a:pt x="1343" y="51128"/>
                    <a:pt x="1213" y="50948"/>
                    <a:pt x="951" y="50948"/>
                  </a:cubicBezTo>
                  <a:cubicBezTo>
                    <a:pt x="821" y="50948"/>
                    <a:pt x="721" y="51128"/>
                    <a:pt x="591" y="51128"/>
                  </a:cubicBezTo>
                  <a:cubicBezTo>
                    <a:pt x="522" y="51128"/>
                    <a:pt x="522" y="50948"/>
                    <a:pt x="491" y="50857"/>
                  </a:cubicBezTo>
                  <a:cubicBezTo>
                    <a:pt x="429" y="50568"/>
                    <a:pt x="391" y="50459"/>
                    <a:pt x="292" y="50278"/>
                  </a:cubicBezTo>
                  <a:cubicBezTo>
                    <a:pt x="230" y="50079"/>
                    <a:pt x="161" y="49989"/>
                    <a:pt x="99" y="49700"/>
                  </a:cubicBezTo>
                  <a:cubicBezTo>
                    <a:pt x="62" y="49609"/>
                    <a:pt x="0" y="49609"/>
                    <a:pt x="0" y="49410"/>
                  </a:cubicBezTo>
                  <a:cubicBezTo>
                    <a:pt x="0" y="49030"/>
                    <a:pt x="99" y="48850"/>
                    <a:pt x="161" y="48470"/>
                  </a:cubicBezTo>
                  <a:cubicBezTo>
                    <a:pt x="199" y="48090"/>
                    <a:pt x="199" y="47692"/>
                    <a:pt x="329" y="47511"/>
                  </a:cubicBezTo>
                  <a:cubicBezTo>
                    <a:pt x="391" y="47801"/>
                    <a:pt x="429" y="47891"/>
                    <a:pt x="460" y="48180"/>
                  </a:cubicBezTo>
                  <a:cubicBezTo>
                    <a:pt x="491" y="48361"/>
                    <a:pt x="522" y="48651"/>
                    <a:pt x="622" y="48651"/>
                  </a:cubicBezTo>
                  <a:cubicBezTo>
                    <a:pt x="690" y="48651"/>
                    <a:pt x="690" y="48470"/>
                    <a:pt x="752" y="48470"/>
                  </a:cubicBezTo>
                  <a:cubicBezTo>
                    <a:pt x="821" y="48470"/>
                    <a:pt x="852" y="48651"/>
                    <a:pt x="883" y="48651"/>
                  </a:cubicBezTo>
                  <a:cubicBezTo>
                    <a:pt x="1150" y="48651"/>
                    <a:pt x="1412" y="48470"/>
                    <a:pt x="1443" y="47692"/>
                  </a:cubicBezTo>
                  <a:cubicBezTo>
                    <a:pt x="1443" y="47692"/>
                    <a:pt x="1412" y="47692"/>
                    <a:pt x="1374" y="47692"/>
                  </a:cubicBezTo>
                  <a:cubicBezTo>
                    <a:pt x="1412" y="47602"/>
                    <a:pt x="1443" y="47602"/>
                    <a:pt x="1443" y="47421"/>
                  </a:cubicBezTo>
                  <a:lnTo>
                    <a:pt x="1443" y="47421"/>
                  </a:lnTo>
                  <a:cubicBezTo>
                    <a:pt x="1312" y="47511"/>
                    <a:pt x="982" y="47692"/>
                    <a:pt x="1020" y="47602"/>
                  </a:cubicBezTo>
                  <a:cubicBezTo>
                    <a:pt x="1082" y="47312"/>
                    <a:pt x="1150" y="47131"/>
                    <a:pt x="1281" y="47131"/>
                  </a:cubicBezTo>
                  <a:cubicBezTo>
                    <a:pt x="1412" y="47131"/>
                    <a:pt x="1573" y="47222"/>
                    <a:pt x="1573" y="47692"/>
                  </a:cubicBezTo>
                  <a:cubicBezTo>
                    <a:pt x="1573" y="47891"/>
                    <a:pt x="1542" y="47981"/>
                    <a:pt x="1542" y="48271"/>
                  </a:cubicBezTo>
                  <a:cubicBezTo>
                    <a:pt x="1673" y="48090"/>
                    <a:pt x="1741" y="47891"/>
                    <a:pt x="1872" y="47692"/>
                  </a:cubicBezTo>
                  <a:cubicBezTo>
                    <a:pt x="1965" y="47602"/>
                    <a:pt x="2065" y="47602"/>
                    <a:pt x="2164" y="47421"/>
                  </a:cubicBezTo>
                  <a:cubicBezTo>
                    <a:pt x="2295" y="47041"/>
                    <a:pt x="2364" y="46842"/>
                    <a:pt x="2556" y="46661"/>
                  </a:cubicBezTo>
                  <a:cubicBezTo>
                    <a:pt x="2755" y="46372"/>
                    <a:pt x="2886" y="46372"/>
                    <a:pt x="3085" y="46082"/>
                  </a:cubicBezTo>
                  <a:cubicBezTo>
                    <a:pt x="3346" y="45883"/>
                    <a:pt x="3477" y="45504"/>
                    <a:pt x="3707" y="45214"/>
                  </a:cubicBezTo>
                  <a:cubicBezTo>
                    <a:pt x="4037" y="44744"/>
                    <a:pt x="4267" y="44545"/>
                    <a:pt x="4560" y="43984"/>
                  </a:cubicBezTo>
                  <a:cubicBezTo>
                    <a:pt x="4591" y="44075"/>
                    <a:pt x="4591" y="44075"/>
                    <a:pt x="4591" y="44075"/>
                  </a:cubicBezTo>
                  <a:cubicBezTo>
                    <a:pt x="4690" y="43984"/>
                    <a:pt x="4690" y="43785"/>
                    <a:pt x="4759" y="43695"/>
                  </a:cubicBezTo>
                  <a:cubicBezTo>
                    <a:pt x="4821" y="43785"/>
                    <a:pt x="4821" y="43785"/>
                    <a:pt x="4821" y="43785"/>
                  </a:cubicBezTo>
                  <a:cubicBezTo>
                    <a:pt x="4958" y="43514"/>
                    <a:pt x="5020" y="43225"/>
                    <a:pt x="5182" y="43225"/>
                  </a:cubicBezTo>
                  <a:cubicBezTo>
                    <a:pt x="5182" y="43225"/>
                    <a:pt x="5182" y="43225"/>
                    <a:pt x="5219" y="43225"/>
                  </a:cubicBezTo>
                  <a:cubicBezTo>
                    <a:pt x="5219" y="43406"/>
                    <a:pt x="5219" y="43406"/>
                    <a:pt x="5219" y="43406"/>
                  </a:cubicBezTo>
                  <a:cubicBezTo>
                    <a:pt x="5219" y="43514"/>
                    <a:pt x="5120" y="43605"/>
                    <a:pt x="5120" y="43695"/>
                  </a:cubicBezTo>
                  <a:cubicBezTo>
                    <a:pt x="5120" y="43984"/>
                    <a:pt x="5151" y="44274"/>
                    <a:pt x="5250" y="44274"/>
                  </a:cubicBezTo>
                  <a:cubicBezTo>
                    <a:pt x="5312" y="44274"/>
                    <a:pt x="5312" y="44274"/>
                    <a:pt x="5381" y="44274"/>
                  </a:cubicBezTo>
                  <a:cubicBezTo>
                    <a:pt x="5449" y="44274"/>
                    <a:pt x="5449" y="44545"/>
                    <a:pt x="5511" y="44545"/>
                  </a:cubicBezTo>
                  <a:cubicBezTo>
                    <a:pt x="5580" y="44545"/>
                    <a:pt x="5611" y="44364"/>
                    <a:pt x="5673" y="44274"/>
                  </a:cubicBezTo>
                  <a:cubicBezTo>
                    <a:pt x="5841" y="43984"/>
                    <a:pt x="5941" y="43785"/>
                    <a:pt x="6071" y="43605"/>
                  </a:cubicBezTo>
                  <a:cubicBezTo>
                    <a:pt x="6171" y="43514"/>
                    <a:pt x="6171" y="43406"/>
                    <a:pt x="6264" y="43406"/>
                  </a:cubicBezTo>
                  <a:cubicBezTo>
                    <a:pt x="6333" y="43406"/>
                    <a:pt x="6364" y="43605"/>
                    <a:pt x="6463" y="43695"/>
                  </a:cubicBezTo>
                  <a:cubicBezTo>
                    <a:pt x="6563" y="43785"/>
                    <a:pt x="6725" y="43785"/>
                    <a:pt x="6725" y="44165"/>
                  </a:cubicBezTo>
                  <a:cubicBezTo>
                    <a:pt x="6725" y="44364"/>
                    <a:pt x="6662" y="44364"/>
                    <a:pt x="6662" y="44545"/>
                  </a:cubicBezTo>
                  <a:cubicBezTo>
                    <a:pt x="6662" y="44834"/>
                    <a:pt x="6793" y="45033"/>
                    <a:pt x="6893" y="45033"/>
                  </a:cubicBezTo>
                  <a:cubicBezTo>
                    <a:pt x="7023" y="45033"/>
                    <a:pt x="7123" y="44744"/>
                    <a:pt x="7185" y="44455"/>
                  </a:cubicBezTo>
                  <a:cubicBezTo>
                    <a:pt x="7216" y="44364"/>
                    <a:pt x="7216" y="44165"/>
                    <a:pt x="7284" y="44165"/>
                  </a:cubicBezTo>
                  <a:cubicBezTo>
                    <a:pt x="7384" y="44165"/>
                    <a:pt x="7415" y="44455"/>
                    <a:pt x="7484" y="44654"/>
                  </a:cubicBezTo>
                  <a:cubicBezTo>
                    <a:pt x="7515" y="44364"/>
                    <a:pt x="7515" y="44274"/>
                    <a:pt x="7515" y="43984"/>
                  </a:cubicBezTo>
                  <a:cubicBezTo>
                    <a:pt x="7515" y="43785"/>
                    <a:pt x="7484" y="43605"/>
                    <a:pt x="7484" y="43406"/>
                  </a:cubicBezTo>
                  <a:cubicBezTo>
                    <a:pt x="7484" y="42845"/>
                    <a:pt x="7614" y="42556"/>
                    <a:pt x="7676" y="41977"/>
                  </a:cubicBezTo>
                  <a:cubicBezTo>
                    <a:pt x="7384" y="42266"/>
                    <a:pt x="7484" y="43605"/>
                    <a:pt x="7185" y="43695"/>
                  </a:cubicBezTo>
                  <a:cubicBezTo>
                    <a:pt x="7154" y="43514"/>
                    <a:pt x="7085" y="43406"/>
                    <a:pt x="7054" y="43116"/>
                  </a:cubicBezTo>
                  <a:cubicBezTo>
                    <a:pt x="7023" y="42556"/>
                    <a:pt x="7054" y="41778"/>
                    <a:pt x="6855" y="41778"/>
                  </a:cubicBezTo>
                  <a:cubicBezTo>
                    <a:pt x="6725" y="41778"/>
                    <a:pt x="6725" y="41778"/>
                    <a:pt x="6725" y="41778"/>
                  </a:cubicBezTo>
                  <a:cubicBezTo>
                    <a:pt x="6725" y="41308"/>
                    <a:pt x="6824" y="41018"/>
                    <a:pt x="6824" y="40548"/>
                  </a:cubicBezTo>
                  <a:cubicBezTo>
                    <a:pt x="6824" y="39969"/>
                    <a:pt x="6563" y="40168"/>
                    <a:pt x="6401" y="39969"/>
                  </a:cubicBezTo>
                  <a:cubicBezTo>
                    <a:pt x="6264" y="39879"/>
                    <a:pt x="6233" y="39698"/>
                    <a:pt x="6202" y="39300"/>
                  </a:cubicBezTo>
                  <a:cubicBezTo>
                    <a:pt x="6171" y="39409"/>
                    <a:pt x="6134" y="39499"/>
                    <a:pt x="6102" y="39698"/>
                  </a:cubicBezTo>
                  <a:cubicBezTo>
                    <a:pt x="6040" y="39409"/>
                    <a:pt x="6003" y="39119"/>
                    <a:pt x="6003" y="38740"/>
                  </a:cubicBezTo>
                  <a:cubicBezTo>
                    <a:pt x="6071" y="38740"/>
                    <a:pt x="6071" y="38740"/>
                    <a:pt x="6071" y="38740"/>
                  </a:cubicBezTo>
                  <a:lnTo>
                    <a:pt x="6102" y="38631"/>
                  </a:lnTo>
                  <a:cubicBezTo>
                    <a:pt x="6102" y="38450"/>
                    <a:pt x="6102" y="38450"/>
                    <a:pt x="6102" y="38450"/>
                  </a:cubicBezTo>
                  <a:cubicBezTo>
                    <a:pt x="5972" y="38450"/>
                    <a:pt x="5972" y="38450"/>
                    <a:pt x="5972" y="38450"/>
                  </a:cubicBezTo>
                  <a:cubicBezTo>
                    <a:pt x="5941" y="37781"/>
                    <a:pt x="6003" y="36822"/>
                    <a:pt x="5841" y="37871"/>
                  </a:cubicBezTo>
                  <a:cubicBezTo>
                    <a:pt x="5841" y="37781"/>
                    <a:pt x="5841" y="37691"/>
                    <a:pt x="5810" y="37582"/>
                  </a:cubicBezTo>
                  <a:cubicBezTo>
                    <a:pt x="5580" y="38830"/>
                    <a:pt x="6071" y="34923"/>
                    <a:pt x="6102" y="34724"/>
                  </a:cubicBezTo>
                  <a:cubicBezTo>
                    <a:pt x="6171" y="33874"/>
                    <a:pt x="6134" y="33205"/>
                    <a:pt x="6333" y="32446"/>
                  </a:cubicBezTo>
                  <a:cubicBezTo>
                    <a:pt x="6532" y="31577"/>
                    <a:pt x="6725" y="31397"/>
                    <a:pt x="6955" y="30529"/>
                  </a:cubicBezTo>
                  <a:cubicBezTo>
                    <a:pt x="7123" y="29950"/>
                    <a:pt x="7216" y="29678"/>
                    <a:pt x="7384" y="29009"/>
                  </a:cubicBezTo>
                  <a:cubicBezTo>
                    <a:pt x="7484" y="28720"/>
                    <a:pt x="7484" y="28431"/>
                    <a:pt x="7577" y="28250"/>
                  </a:cubicBezTo>
                  <a:cubicBezTo>
                    <a:pt x="7776" y="27870"/>
                    <a:pt x="7875" y="27671"/>
                    <a:pt x="8068" y="27201"/>
                  </a:cubicBezTo>
                  <a:cubicBezTo>
                    <a:pt x="8137" y="27092"/>
                    <a:pt x="8168" y="27002"/>
                    <a:pt x="8205" y="26803"/>
                  </a:cubicBezTo>
                  <a:cubicBezTo>
                    <a:pt x="8267" y="26712"/>
                    <a:pt x="8336" y="26622"/>
                    <a:pt x="8336" y="26423"/>
                  </a:cubicBezTo>
                  <a:cubicBezTo>
                    <a:pt x="8336" y="26242"/>
                    <a:pt x="8299" y="26134"/>
                    <a:pt x="8299" y="25953"/>
                  </a:cubicBezTo>
                  <a:cubicBezTo>
                    <a:pt x="8299" y="25663"/>
                    <a:pt x="8398" y="25663"/>
                    <a:pt x="8467" y="25483"/>
                  </a:cubicBezTo>
                  <a:cubicBezTo>
                    <a:pt x="8566" y="25193"/>
                    <a:pt x="8628" y="24994"/>
                    <a:pt x="8728" y="24705"/>
                  </a:cubicBezTo>
                  <a:cubicBezTo>
                    <a:pt x="8796" y="24904"/>
                    <a:pt x="8796" y="25193"/>
                    <a:pt x="8890" y="25193"/>
                  </a:cubicBezTo>
                  <a:cubicBezTo>
                    <a:pt x="8989" y="25193"/>
                    <a:pt x="9026" y="24904"/>
                    <a:pt x="9120" y="24813"/>
                  </a:cubicBezTo>
                  <a:cubicBezTo>
                    <a:pt x="9089" y="24524"/>
                    <a:pt x="9058" y="24325"/>
                    <a:pt x="9026" y="24054"/>
                  </a:cubicBezTo>
                  <a:cubicBezTo>
                    <a:pt x="9288" y="23475"/>
                    <a:pt x="9288" y="23475"/>
                    <a:pt x="9288" y="23475"/>
                  </a:cubicBezTo>
                  <a:cubicBezTo>
                    <a:pt x="9350" y="23565"/>
                    <a:pt x="9381" y="23656"/>
                    <a:pt x="9449" y="23656"/>
                  </a:cubicBezTo>
                  <a:cubicBezTo>
                    <a:pt x="9549" y="23656"/>
                    <a:pt x="9580" y="23565"/>
                    <a:pt x="9680" y="23475"/>
                  </a:cubicBezTo>
                  <a:cubicBezTo>
                    <a:pt x="9649" y="23095"/>
                    <a:pt x="9611" y="22896"/>
                    <a:pt x="9611" y="22516"/>
                  </a:cubicBezTo>
                  <a:cubicBezTo>
                    <a:pt x="9649" y="22426"/>
                    <a:pt x="9711" y="22426"/>
                    <a:pt x="9779" y="22426"/>
                  </a:cubicBezTo>
                  <a:cubicBezTo>
                    <a:pt x="9779" y="22336"/>
                    <a:pt x="9779" y="22336"/>
                    <a:pt x="9779" y="22336"/>
                  </a:cubicBezTo>
                  <a:cubicBezTo>
                    <a:pt x="9779" y="22227"/>
                    <a:pt x="9748" y="22227"/>
                    <a:pt x="9748" y="22137"/>
                  </a:cubicBezTo>
                  <a:cubicBezTo>
                    <a:pt x="9748" y="21938"/>
                    <a:pt x="9841" y="21938"/>
                    <a:pt x="9910" y="21847"/>
                  </a:cubicBezTo>
                  <a:cubicBezTo>
                    <a:pt x="10072" y="22336"/>
                    <a:pt x="10072" y="22336"/>
                    <a:pt x="10072" y="22336"/>
                  </a:cubicBezTo>
                  <a:cubicBezTo>
                    <a:pt x="10171" y="22046"/>
                    <a:pt x="10202" y="21757"/>
                    <a:pt x="10240" y="21377"/>
                  </a:cubicBezTo>
                  <a:cubicBezTo>
                    <a:pt x="10271" y="21269"/>
                    <a:pt x="10302" y="21178"/>
                    <a:pt x="10302" y="21088"/>
                  </a:cubicBezTo>
                  <a:cubicBezTo>
                    <a:pt x="10302" y="20708"/>
                    <a:pt x="10271" y="20238"/>
                    <a:pt x="10140" y="20238"/>
                  </a:cubicBezTo>
                  <a:cubicBezTo>
                    <a:pt x="10009" y="20238"/>
                    <a:pt x="9649" y="20798"/>
                    <a:pt x="10040" y="20238"/>
                  </a:cubicBezTo>
                  <a:cubicBezTo>
                    <a:pt x="10140" y="20129"/>
                    <a:pt x="10202" y="19948"/>
                    <a:pt x="10302" y="19840"/>
                  </a:cubicBezTo>
                  <a:cubicBezTo>
                    <a:pt x="10401" y="20418"/>
                    <a:pt x="10401" y="21269"/>
                    <a:pt x="10663" y="21269"/>
                  </a:cubicBezTo>
                  <a:cubicBezTo>
                    <a:pt x="10762" y="21269"/>
                    <a:pt x="10793" y="20997"/>
                    <a:pt x="10893" y="20798"/>
                  </a:cubicBezTo>
                  <a:cubicBezTo>
                    <a:pt x="11023" y="20708"/>
                    <a:pt x="11123" y="20617"/>
                    <a:pt x="11254" y="20238"/>
                  </a:cubicBezTo>
                  <a:cubicBezTo>
                    <a:pt x="11285" y="20129"/>
                    <a:pt x="11285" y="19840"/>
                    <a:pt x="11353" y="19749"/>
                  </a:cubicBezTo>
                  <a:cubicBezTo>
                    <a:pt x="11453" y="19568"/>
                    <a:pt x="11552" y="19659"/>
                    <a:pt x="11614" y="19370"/>
                  </a:cubicBezTo>
                  <a:cubicBezTo>
                    <a:pt x="11714" y="19568"/>
                    <a:pt x="11714" y="19749"/>
                    <a:pt x="11782" y="19948"/>
                  </a:cubicBezTo>
                  <a:lnTo>
                    <a:pt x="11782" y="19840"/>
                  </a:lnTo>
                  <a:cubicBezTo>
                    <a:pt x="11782" y="19460"/>
                    <a:pt x="11876" y="19279"/>
                    <a:pt x="11975" y="18990"/>
                  </a:cubicBezTo>
                  <a:cubicBezTo>
                    <a:pt x="12006" y="18791"/>
                    <a:pt x="12006" y="18610"/>
                    <a:pt x="12075" y="18610"/>
                  </a:cubicBezTo>
                  <a:cubicBezTo>
                    <a:pt x="12174" y="18610"/>
                    <a:pt x="12205" y="18791"/>
                    <a:pt x="12274" y="18791"/>
                  </a:cubicBezTo>
                  <a:cubicBezTo>
                    <a:pt x="12404" y="18791"/>
                    <a:pt x="12504" y="18610"/>
                    <a:pt x="12635" y="18519"/>
                  </a:cubicBezTo>
                  <a:cubicBezTo>
                    <a:pt x="12996" y="18122"/>
                    <a:pt x="13188" y="17941"/>
                    <a:pt x="13549" y="17561"/>
                  </a:cubicBezTo>
                  <a:cubicBezTo>
                    <a:pt x="13748" y="17362"/>
                    <a:pt x="13848" y="17181"/>
                    <a:pt x="14047" y="17073"/>
                  </a:cubicBezTo>
                  <a:cubicBezTo>
                    <a:pt x="14240" y="17073"/>
                    <a:pt x="14240" y="17073"/>
                    <a:pt x="14240" y="17073"/>
                  </a:cubicBezTo>
                  <a:cubicBezTo>
                    <a:pt x="14439" y="16982"/>
                    <a:pt x="14569" y="16892"/>
                    <a:pt x="14762" y="16512"/>
                  </a:cubicBezTo>
                  <a:cubicBezTo>
                    <a:pt x="14700" y="16223"/>
                    <a:pt x="14632" y="16132"/>
                    <a:pt x="14569" y="15933"/>
                  </a:cubicBezTo>
                  <a:cubicBezTo>
                    <a:pt x="14731" y="15933"/>
                    <a:pt x="14831" y="15752"/>
                    <a:pt x="14961" y="15644"/>
                  </a:cubicBezTo>
                  <a:cubicBezTo>
                    <a:pt x="15192" y="15553"/>
                    <a:pt x="15322" y="15553"/>
                    <a:pt x="15552" y="15264"/>
                  </a:cubicBezTo>
                  <a:cubicBezTo>
                    <a:pt x="15621" y="15174"/>
                    <a:pt x="15584" y="14884"/>
                    <a:pt x="15652" y="14794"/>
                  </a:cubicBezTo>
                  <a:cubicBezTo>
                    <a:pt x="15683" y="14595"/>
                    <a:pt x="15751" y="14595"/>
                    <a:pt x="15814" y="14414"/>
                  </a:cubicBezTo>
                  <a:cubicBezTo>
                    <a:pt x="15851" y="14794"/>
                    <a:pt x="15944" y="14884"/>
                    <a:pt x="16075" y="14884"/>
                  </a:cubicBezTo>
                  <a:cubicBezTo>
                    <a:pt x="16112" y="14884"/>
                    <a:pt x="16112" y="14794"/>
                    <a:pt x="16143" y="14794"/>
                  </a:cubicBezTo>
                  <a:cubicBezTo>
                    <a:pt x="16175" y="14794"/>
                    <a:pt x="16175" y="14884"/>
                    <a:pt x="16212" y="14884"/>
                  </a:cubicBezTo>
                  <a:cubicBezTo>
                    <a:pt x="16305" y="14884"/>
                    <a:pt x="16305" y="14703"/>
                    <a:pt x="16374" y="14595"/>
                  </a:cubicBezTo>
                  <a:cubicBezTo>
                    <a:pt x="16473" y="14414"/>
                    <a:pt x="16604" y="14305"/>
                    <a:pt x="16604" y="13926"/>
                  </a:cubicBezTo>
                  <a:cubicBezTo>
                    <a:pt x="16604" y="13654"/>
                    <a:pt x="16473" y="13546"/>
                    <a:pt x="16442" y="13256"/>
                  </a:cubicBezTo>
                  <a:cubicBezTo>
                    <a:pt x="16535" y="13256"/>
                    <a:pt x="16573" y="13256"/>
                    <a:pt x="16672" y="13256"/>
                  </a:cubicBezTo>
                  <a:cubicBezTo>
                    <a:pt x="16672" y="13546"/>
                    <a:pt x="16672" y="13546"/>
                    <a:pt x="16672" y="13546"/>
                  </a:cubicBezTo>
                  <a:cubicBezTo>
                    <a:pt x="16703" y="13546"/>
                    <a:pt x="16703" y="13546"/>
                    <a:pt x="16703" y="13546"/>
                  </a:cubicBezTo>
                  <a:cubicBezTo>
                    <a:pt x="16803" y="13546"/>
                    <a:pt x="16834" y="13365"/>
                    <a:pt x="16896" y="13365"/>
                  </a:cubicBezTo>
                  <a:cubicBezTo>
                    <a:pt x="17126" y="13365"/>
                    <a:pt x="17126" y="14215"/>
                    <a:pt x="17357" y="14414"/>
                  </a:cubicBezTo>
                  <a:cubicBezTo>
                    <a:pt x="17388" y="14125"/>
                    <a:pt x="17357" y="13926"/>
                    <a:pt x="17456" y="13745"/>
                  </a:cubicBezTo>
                  <a:cubicBezTo>
                    <a:pt x="17556" y="13546"/>
                    <a:pt x="17686" y="13546"/>
                    <a:pt x="17686" y="13166"/>
                  </a:cubicBezTo>
                  <a:cubicBezTo>
                    <a:pt x="17686" y="13166"/>
                    <a:pt x="17686" y="13166"/>
                    <a:pt x="17686" y="13076"/>
                  </a:cubicBezTo>
                  <a:cubicBezTo>
                    <a:pt x="17686" y="12877"/>
                    <a:pt x="17755" y="12786"/>
                    <a:pt x="17786" y="12605"/>
                  </a:cubicBezTo>
                  <a:cubicBezTo>
                    <a:pt x="17885" y="12406"/>
                    <a:pt x="17916" y="12226"/>
                    <a:pt x="18016" y="12027"/>
                  </a:cubicBezTo>
                  <a:cubicBezTo>
                    <a:pt x="18246" y="11448"/>
                    <a:pt x="18408" y="11267"/>
                    <a:pt x="18669" y="10779"/>
                  </a:cubicBezTo>
                  <a:cubicBezTo>
                    <a:pt x="18868" y="10308"/>
                    <a:pt x="18999" y="10308"/>
                    <a:pt x="19229" y="10110"/>
                  </a:cubicBezTo>
                  <a:cubicBezTo>
                    <a:pt x="19391" y="9929"/>
                    <a:pt x="19490" y="9730"/>
                    <a:pt x="19689" y="9730"/>
                  </a:cubicBezTo>
                  <a:cubicBezTo>
                    <a:pt x="19789" y="9730"/>
                    <a:pt x="19851" y="10019"/>
                    <a:pt x="19851" y="10308"/>
                  </a:cubicBezTo>
                  <a:cubicBezTo>
                    <a:pt x="19851" y="10779"/>
                    <a:pt x="19490" y="10598"/>
                    <a:pt x="19490" y="11068"/>
                  </a:cubicBezTo>
                  <a:cubicBezTo>
                    <a:pt x="19490" y="11556"/>
                    <a:pt x="19559" y="11828"/>
                    <a:pt x="19559" y="12226"/>
                  </a:cubicBezTo>
                  <a:cubicBezTo>
                    <a:pt x="19621" y="12226"/>
                    <a:pt x="19621" y="12226"/>
                    <a:pt x="19621" y="12226"/>
                  </a:cubicBezTo>
                  <a:cubicBezTo>
                    <a:pt x="19658" y="12226"/>
                    <a:pt x="19689" y="12117"/>
                    <a:pt x="19752" y="12117"/>
                  </a:cubicBezTo>
                  <a:cubicBezTo>
                    <a:pt x="19920" y="12117"/>
                    <a:pt x="19920" y="12117"/>
                    <a:pt x="19920" y="12117"/>
                  </a:cubicBezTo>
                  <a:cubicBezTo>
                    <a:pt x="20013" y="12117"/>
                    <a:pt x="20050" y="12117"/>
                    <a:pt x="20113" y="12027"/>
                  </a:cubicBezTo>
                  <a:cubicBezTo>
                    <a:pt x="19982" y="12027"/>
                    <a:pt x="19882" y="11647"/>
                    <a:pt x="19882" y="11267"/>
                  </a:cubicBezTo>
                  <a:cubicBezTo>
                    <a:pt x="19882" y="10779"/>
                    <a:pt x="19920" y="10399"/>
                    <a:pt x="20013" y="10019"/>
                  </a:cubicBezTo>
                  <a:cubicBezTo>
                    <a:pt x="20243" y="10019"/>
                    <a:pt x="20243" y="10019"/>
                    <a:pt x="20243" y="10019"/>
                  </a:cubicBezTo>
                  <a:cubicBezTo>
                    <a:pt x="20411" y="10019"/>
                    <a:pt x="20473" y="9929"/>
                    <a:pt x="20641" y="9929"/>
                  </a:cubicBezTo>
                  <a:cubicBezTo>
                    <a:pt x="20641" y="10019"/>
                    <a:pt x="20641" y="10019"/>
                    <a:pt x="20672" y="10110"/>
                  </a:cubicBezTo>
                  <a:cubicBezTo>
                    <a:pt x="20704" y="10110"/>
                    <a:pt x="20704" y="10110"/>
                    <a:pt x="20704" y="10110"/>
                  </a:cubicBezTo>
                  <a:cubicBezTo>
                    <a:pt x="20704" y="9929"/>
                    <a:pt x="20741" y="9639"/>
                    <a:pt x="20803" y="9639"/>
                  </a:cubicBezTo>
                  <a:cubicBezTo>
                    <a:pt x="21593" y="9259"/>
                    <a:pt x="21593" y="9259"/>
                    <a:pt x="21593" y="9259"/>
                  </a:cubicBezTo>
                  <a:cubicBezTo>
                    <a:pt x="21755" y="9259"/>
                    <a:pt x="21854" y="9549"/>
                    <a:pt x="21886" y="9929"/>
                  </a:cubicBezTo>
                  <a:cubicBezTo>
                    <a:pt x="21786" y="9929"/>
                    <a:pt x="21724" y="9730"/>
                    <a:pt x="21624" y="9730"/>
                  </a:cubicBezTo>
                  <a:cubicBezTo>
                    <a:pt x="21593" y="9730"/>
                    <a:pt x="21556" y="9730"/>
                    <a:pt x="21525" y="9730"/>
                  </a:cubicBezTo>
                  <a:cubicBezTo>
                    <a:pt x="21525" y="9838"/>
                    <a:pt x="21525" y="9929"/>
                    <a:pt x="21525" y="10019"/>
                  </a:cubicBezTo>
                  <a:cubicBezTo>
                    <a:pt x="21525" y="10308"/>
                    <a:pt x="21525" y="10489"/>
                    <a:pt x="21556" y="10779"/>
                  </a:cubicBezTo>
                  <a:cubicBezTo>
                    <a:pt x="21624" y="10779"/>
                    <a:pt x="21624" y="10779"/>
                    <a:pt x="21624" y="10779"/>
                  </a:cubicBezTo>
                  <a:cubicBezTo>
                    <a:pt x="21655" y="10779"/>
                    <a:pt x="21686" y="10688"/>
                    <a:pt x="21724" y="10688"/>
                  </a:cubicBezTo>
                  <a:cubicBezTo>
                    <a:pt x="21786" y="10688"/>
                    <a:pt x="21823" y="10688"/>
                    <a:pt x="21886" y="10779"/>
                  </a:cubicBezTo>
                  <a:cubicBezTo>
                    <a:pt x="22016" y="10779"/>
                    <a:pt x="22016" y="10779"/>
                    <a:pt x="22016" y="10779"/>
                  </a:cubicBezTo>
                  <a:cubicBezTo>
                    <a:pt x="22116" y="10779"/>
                    <a:pt x="22116" y="10399"/>
                    <a:pt x="22215" y="10399"/>
                  </a:cubicBezTo>
                  <a:cubicBezTo>
                    <a:pt x="22284" y="10399"/>
                    <a:pt x="22346" y="10308"/>
                    <a:pt x="22414" y="10308"/>
                  </a:cubicBezTo>
                  <a:cubicBezTo>
                    <a:pt x="22477" y="10308"/>
                    <a:pt x="22576" y="10308"/>
                    <a:pt x="22576" y="10110"/>
                  </a:cubicBezTo>
                  <a:cubicBezTo>
                    <a:pt x="22576" y="9838"/>
                    <a:pt x="22414" y="10019"/>
                    <a:pt x="22346" y="9838"/>
                  </a:cubicBezTo>
                  <a:cubicBezTo>
                    <a:pt x="22284" y="9639"/>
                    <a:pt x="22315" y="9259"/>
                    <a:pt x="22215" y="9259"/>
                  </a:cubicBezTo>
                  <a:cubicBezTo>
                    <a:pt x="21655" y="9259"/>
                    <a:pt x="22377" y="9061"/>
                    <a:pt x="22607" y="9061"/>
                  </a:cubicBezTo>
                  <a:cubicBezTo>
                    <a:pt x="22837" y="8970"/>
                    <a:pt x="22968" y="8789"/>
                    <a:pt x="23198" y="8789"/>
                  </a:cubicBezTo>
                  <a:cubicBezTo>
                    <a:pt x="23298" y="8789"/>
                    <a:pt x="23366" y="8880"/>
                    <a:pt x="23460" y="8880"/>
                  </a:cubicBezTo>
                  <a:cubicBezTo>
                    <a:pt x="23528" y="8970"/>
                    <a:pt x="23528" y="8970"/>
                    <a:pt x="23590" y="8970"/>
                  </a:cubicBezTo>
                  <a:cubicBezTo>
                    <a:pt x="23789" y="8970"/>
                    <a:pt x="23889" y="8789"/>
                    <a:pt x="24051" y="8789"/>
                  </a:cubicBezTo>
                  <a:cubicBezTo>
                    <a:pt x="24181" y="8789"/>
                    <a:pt x="24250" y="8789"/>
                    <a:pt x="24349" y="8880"/>
                  </a:cubicBezTo>
                  <a:cubicBezTo>
                    <a:pt x="24281" y="9061"/>
                    <a:pt x="24119" y="8970"/>
                    <a:pt x="24119" y="9259"/>
                  </a:cubicBezTo>
                  <a:cubicBezTo>
                    <a:pt x="24119" y="9838"/>
                    <a:pt x="24119" y="9838"/>
                    <a:pt x="24119" y="9838"/>
                  </a:cubicBezTo>
                  <a:cubicBezTo>
                    <a:pt x="24119" y="10110"/>
                    <a:pt x="24218" y="10218"/>
                    <a:pt x="24312" y="10308"/>
                  </a:cubicBezTo>
                  <a:cubicBezTo>
                    <a:pt x="24380" y="9838"/>
                    <a:pt x="24449" y="9549"/>
                    <a:pt x="24449" y="9061"/>
                  </a:cubicBezTo>
                  <a:cubicBezTo>
                    <a:pt x="24741" y="9061"/>
                    <a:pt x="24741" y="9061"/>
                    <a:pt x="24741" y="9061"/>
                  </a:cubicBezTo>
                  <a:cubicBezTo>
                    <a:pt x="24903" y="9061"/>
                    <a:pt x="24940" y="8681"/>
                    <a:pt x="25102" y="8681"/>
                  </a:cubicBezTo>
                  <a:cubicBezTo>
                    <a:pt x="25170" y="8681"/>
                    <a:pt x="25201" y="8681"/>
                    <a:pt x="25264" y="8681"/>
                  </a:cubicBezTo>
                  <a:cubicBezTo>
                    <a:pt x="25332" y="8681"/>
                    <a:pt x="25363" y="8500"/>
                    <a:pt x="25463" y="8500"/>
                  </a:cubicBezTo>
                  <a:cubicBezTo>
                    <a:pt x="25662" y="8500"/>
                    <a:pt x="25662" y="8500"/>
                    <a:pt x="25662" y="8500"/>
                  </a:cubicBezTo>
                  <a:cubicBezTo>
                    <a:pt x="25824" y="8500"/>
                    <a:pt x="25892" y="8301"/>
                    <a:pt x="26054" y="8120"/>
                  </a:cubicBezTo>
                  <a:cubicBezTo>
                    <a:pt x="26253" y="8012"/>
                    <a:pt x="26383" y="8012"/>
                    <a:pt x="26614" y="7740"/>
                  </a:cubicBezTo>
                  <a:cubicBezTo>
                    <a:pt x="26775" y="7541"/>
                    <a:pt x="26875" y="7071"/>
                    <a:pt x="27074" y="6963"/>
                  </a:cubicBezTo>
                  <a:cubicBezTo>
                    <a:pt x="27205" y="6963"/>
                    <a:pt x="27236" y="6782"/>
                    <a:pt x="27366" y="6583"/>
                  </a:cubicBezTo>
                  <a:cubicBezTo>
                    <a:pt x="27565" y="6293"/>
                    <a:pt x="27696" y="6203"/>
                    <a:pt x="27889" y="5733"/>
                  </a:cubicBezTo>
                  <a:cubicBezTo>
                    <a:pt x="28088" y="5244"/>
                    <a:pt x="28188" y="4684"/>
                    <a:pt x="28480" y="4684"/>
                  </a:cubicBezTo>
                  <a:cubicBezTo>
                    <a:pt x="28611" y="4684"/>
                    <a:pt x="28648" y="4774"/>
                    <a:pt x="28810" y="4774"/>
                  </a:cubicBezTo>
                  <a:cubicBezTo>
                    <a:pt x="28810" y="4774"/>
                    <a:pt x="28841" y="4774"/>
                    <a:pt x="28841" y="4865"/>
                  </a:cubicBezTo>
                  <a:cubicBezTo>
                    <a:pt x="28841" y="5154"/>
                    <a:pt x="28810" y="5244"/>
                    <a:pt x="28810" y="5534"/>
                  </a:cubicBezTo>
                  <a:cubicBezTo>
                    <a:pt x="28878" y="5534"/>
                    <a:pt x="28878" y="5534"/>
                    <a:pt x="28878" y="5534"/>
                  </a:cubicBezTo>
                  <a:cubicBezTo>
                    <a:pt x="28940" y="5244"/>
                    <a:pt x="28940" y="4973"/>
                    <a:pt x="29040" y="4774"/>
                  </a:cubicBezTo>
                  <a:cubicBezTo>
                    <a:pt x="29071" y="4774"/>
                    <a:pt x="28747" y="4684"/>
                    <a:pt x="28747" y="4195"/>
                  </a:cubicBezTo>
                  <a:cubicBezTo>
                    <a:pt x="29071" y="4015"/>
                    <a:pt x="29270" y="3725"/>
                    <a:pt x="29600" y="3635"/>
                  </a:cubicBezTo>
                  <a:cubicBezTo>
                    <a:pt x="29693" y="3635"/>
                    <a:pt x="29762" y="3345"/>
                    <a:pt x="29861" y="3345"/>
                  </a:cubicBezTo>
                  <a:cubicBezTo>
                    <a:pt x="30122" y="3345"/>
                    <a:pt x="30122" y="3345"/>
                    <a:pt x="30122" y="3345"/>
                  </a:cubicBezTo>
                  <a:cubicBezTo>
                    <a:pt x="30191" y="3345"/>
                    <a:pt x="30222" y="3255"/>
                    <a:pt x="30321" y="3255"/>
                  </a:cubicBezTo>
                  <a:cubicBezTo>
                    <a:pt x="30452" y="3255"/>
                    <a:pt x="30514" y="3436"/>
                    <a:pt x="30645" y="3436"/>
                  </a:cubicBezTo>
                  <a:cubicBezTo>
                    <a:pt x="30912" y="3544"/>
                    <a:pt x="31074" y="3436"/>
                    <a:pt x="31304" y="3635"/>
                  </a:cubicBezTo>
                  <a:cubicBezTo>
                    <a:pt x="31796" y="3436"/>
                    <a:pt x="32057" y="3146"/>
                    <a:pt x="32549" y="3146"/>
                  </a:cubicBezTo>
                  <a:cubicBezTo>
                    <a:pt x="32617" y="3146"/>
                    <a:pt x="32648" y="3345"/>
                    <a:pt x="32717" y="3544"/>
                  </a:cubicBezTo>
                  <a:cubicBezTo>
                    <a:pt x="32847" y="3725"/>
                    <a:pt x="32909" y="4015"/>
                    <a:pt x="33046" y="4015"/>
                  </a:cubicBezTo>
                  <a:cubicBezTo>
                    <a:pt x="33270" y="4015"/>
                    <a:pt x="33270" y="4015"/>
                    <a:pt x="33270" y="4015"/>
                  </a:cubicBezTo>
                  <a:cubicBezTo>
                    <a:pt x="33401" y="4015"/>
                    <a:pt x="33469" y="4195"/>
                    <a:pt x="33600" y="4195"/>
                  </a:cubicBezTo>
                  <a:cubicBezTo>
                    <a:pt x="33861" y="4195"/>
                    <a:pt x="33861" y="4195"/>
                    <a:pt x="33861" y="4195"/>
                  </a:cubicBezTo>
                  <a:cubicBezTo>
                    <a:pt x="33992" y="4195"/>
                    <a:pt x="34091" y="4195"/>
                    <a:pt x="34222" y="4304"/>
                  </a:cubicBezTo>
                  <a:cubicBezTo>
                    <a:pt x="34291" y="4394"/>
                    <a:pt x="34322" y="4593"/>
                    <a:pt x="34390" y="4593"/>
                  </a:cubicBezTo>
                  <a:cubicBezTo>
                    <a:pt x="34452" y="4593"/>
                    <a:pt x="34452" y="4394"/>
                    <a:pt x="34521" y="4394"/>
                  </a:cubicBezTo>
                  <a:cubicBezTo>
                    <a:pt x="34682" y="4394"/>
                    <a:pt x="34682" y="4394"/>
                    <a:pt x="34682" y="4394"/>
                  </a:cubicBezTo>
                  <a:cubicBezTo>
                    <a:pt x="34882" y="4394"/>
                    <a:pt x="34981" y="4684"/>
                    <a:pt x="35174" y="4684"/>
                  </a:cubicBezTo>
                  <a:cubicBezTo>
                    <a:pt x="35473" y="4684"/>
                    <a:pt x="35634" y="4394"/>
                    <a:pt x="35896" y="4394"/>
                  </a:cubicBezTo>
                  <a:cubicBezTo>
                    <a:pt x="36064" y="4394"/>
                    <a:pt x="36064" y="4394"/>
                    <a:pt x="36064" y="4394"/>
                  </a:cubicBezTo>
                  <a:cubicBezTo>
                    <a:pt x="36225" y="4394"/>
                    <a:pt x="36294" y="4593"/>
                    <a:pt x="36424" y="4593"/>
                  </a:cubicBezTo>
                  <a:cubicBezTo>
                    <a:pt x="36524" y="4593"/>
                    <a:pt x="36555" y="4394"/>
                    <a:pt x="36655" y="4394"/>
                  </a:cubicBezTo>
                  <a:cubicBezTo>
                    <a:pt x="36785" y="4394"/>
                    <a:pt x="36847" y="4593"/>
                    <a:pt x="36984" y="4593"/>
                  </a:cubicBezTo>
                  <a:cubicBezTo>
                    <a:pt x="37078" y="4593"/>
                    <a:pt x="37146" y="4485"/>
                    <a:pt x="37246" y="4485"/>
                  </a:cubicBezTo>
                  <a:cubicBezTo>
                    <a:pt x="37638" y="4485"/>
                    <a:pt x="37998" y="5154"/>
                    <a:pt x="37998" y="6203"/>
                  </a:cubicBezTo>
                  <a:cubicBezTo>
                    <a:pt x="37998" y="7071"/>
                    <a:pt x="37700" y="7451"/>
                    <a:pt x="37700" y="8301"/>
                  </a:cubicBezTo>
                  <a:lnTo>
                    <a:pt x="37700" y="8301"/>
                  </a:lnTo>
                  <a:cubicBezTo>
                    <a:pt x="37837" y="8301"/>
                    <a:pt x="37868" y="8211"/>
                    <a:pt x="37967" y="8211"/>
                  </a:cubicBezTo>
                  <a:cubicBezTo>
                    <a:pt x="38098" y="8120"/>
                    <a:pt x="38197" y="8301"/>
                    <a:pt x="38297" y="8012"/>
                  </a:cubicBezTo>
                  <a:cubicBezTo>
                    <a:pt x="38428" y="7632"/>
                    <a:pt x="38459" y="7252"/>
                    <a:pt x="38620" y="6872"/>
                  </a:cubicBezTo>
                  <a:cubicBezTo>
                    <a:pt x="38652" y="6691"/>
                    <a:pt x="38652" y="6492"/>
                    <a:pt x="38720" y="6492"/>
                  </a:cubicBezTo>
                  <a:cubicBezTo>
                    <a:pt x="38820" y="6492"/>
                    <a:pt x="38851" y="6583"/>
                    <a:pt x="38950" y="6691"/>
                  </a:cubicBezTo>
                  <a:cubicBezTo>
                    <a:pt x="40263" y="4865"/>
                    <a:pt x="40263" y="4865"/>
                    <a:pt x="40263" y="4865"/>
                  </a:cubicBezTo>
                  <a:cubicBezTo>
                    <a:pt x="40593" y="5064"/>
                    <a:pt x="40785" y="5154"/>
                    <a:pt x="41016" y="5823"/>
                  </a:cubicBezTo>
                  <a:cubicBezTo>
                    <a:pt x="41476" y="6963"/>
                    <a:pt x="41638" y="8211"/>
                    <a:pt x="42198" y="8590"/>
                  </a:cubicBezTo>
                  <a:cubicBezTo>
                    <a:pt x="42328" y="8590"/>
                    <a:pt x="42397" y="8880"/>
                    <a:pt x="42527" y="8880"/>
                  </a:cubicBezTo>
                  <a:cubicBezTo>
                    <a:pt x="42627" y="8880"/>
                    <a:pt x="42758" y="8880"/>
                    <a:pt x="42758" y="8500"/>
                  </a:cubicBezTo>
                  <a:cubicBezTo>
                    <a:pt x="42758" y="8301"/>
                    <a:pt x="42758" y="8301"/>
                    <a:pt x="42758" y="8301"/>
                  </a:cubicBezTo>
                  <a:cubicBezTo>
                    <a:pt x="42758" y="7541"/>
                    <a:pt x="43050" y="7451"/>
                    <a:pt x="43050" y="6691"/>
                  </a:cubicBezTo>
                  <a:cubicBezTo>
                    <a:pt x="43218" y="6691"/>
                    <a:pt x="43280" y="6203"/>
                    <a:pt x="43448" y="6203"/>
                  </a:cubicBezTo>
                  <a:cubicBezTo>
                    <a:pt x="43610" y="6203"/>
                    <a:pt x="43678" y="6492"/>
                    <a:pt x="43840" y="6492"/>
                  </a:cubicBezTo>
                  <a:cubicBezTo>
                    <a:pt x="43902" y="6492"/>
                    <a:pt x="43902" y="6113"/>
                    <a:pt x="43971" y="6113"/>
                  </a:cubicBezTo>
                  <a:cubicBezTo>
                    <a:pt x="44033" y="6113"/>
                    <a:pt x="44070" y="6293"/>
                    <a:pt x="44132" y="6492"/>
                  </a:cubicBezTo>
                  <a:cubicBezTo>
                    <a:pt x="44070" y="6583"/>
                    <a:pt x="44033" y="6691"/>
                    <a:pt x="44033" y="6872"/>
                  </a:cubicBezTo>
                  <a:cubicBezTo>
                    <a:pt x="44033" y="7541"/>
                    <a:pt x="44263" y="7921"/>
                    <a:pt x="44493" y="7921"/>
                  </a:cubicBezTo>
                  <a:cubicBezTo>
                    <a:pt x="44624" y="7921"/>
                    <a:pt x="44661" y="7541"/>
                    <a:pt x="44792" y="7541"/>
                  </a:cubicBezTo>
                  <a:cubicBezTo>
                    <a:pt x="44954" y="7541"/>
                    <a:pt x="44954" y="7541"/>
                    <a:pt x="44954" y="7541"/>
                  </a:cubicBezTo>
                  <a:cubicBezTo>
                    <a:pt x="45084" y="7541"/>
                    <a:pt x="45122" y="6963"/>
                    <a:pt x="45252" y="6963"/>
                  </a:cubicBezTo>
                  <a:cubicBezTo>
                    <a:pt x="45383" y="6963"/>
                    <a:pt x="45383" y="7342"/>
                    <a:pt x="45482" y="7541"/>
                  </a:cubicBezTo>
                  <a:cubicBezTo>
                    <a:pt x="45576" y="7740"/>
                    <a:pt x="45675" y="7831"/>
                    <a:pt x="45775" y="7831"/>
                  </a:cubicBezTo>
                  <a:cubicBezTo>
                    <a:pt x="45974" y="7831"/>
                    <a:pt x="45937" y="7162"/>
                    <a:pt x="46105" y="6872"/>
                  </a:cubicBezTo>
                  <a:cubicBezTo>
                    <a:pt x="46266" y="6583"/>
                    <a:pt x="46366" y="6583"/>
                    <a:pt x="46528" y="6492"/>
                  </a:cubicBezTo>
                  <a:cubicBezTo>
                    <a:pt x="46696" y="6583"/>
                    <a:pt x="46696" y="6583"/>
                    <a:pt x="46696" y="6583"/>
                  </a:cubicBezTo>
                  <a:cubicBezTo>
                    <a:pt x="46857" y="6583"/>
                    <a:pt x="46857" y="6583"/>
                    <a:pt x="46857" y="6583"/>
                  </a:cubicBezTo>
                  <a:cubicBezTo>
                    <a:pt x="46888" y="6583"/>
                    <a:pt x="46926" y="6402"/>
                    <a:pt x="46957" y="6402"/>
                  </a:cubicBezTo>
                  <a:cubicBezTo>
                    <a:pt x="47087" y="6402"/>
                    <a:pt x="47119" y="6691"/>
                    <a:pt x="47218" y="6782"/>
                  </a:cubicBezTo>
                  <a:cubicBezTo>
                    <a:pt x="47249" y="6782"/>
                    <a:pt x="47287" y="6782"/>
                    <a:pt x="47318" y="6782"/>
                  </a:cubicBezTo>
                  <a:cubicBezTo>
                    <a:pt x="47417" y="6782"/>
                    <a:pt x="47479" y="6872"/>
                    <a:pt x="47548" y="6872"/>
                  </a:cubicBezTo>
                  <a:cubicBezTo>
                    <a:pt x="47678" y="6872"/>
                    <a:pt x="47747" y="6872"/>
                    <a:pt x="47840" y="6691"/>
                  </a:cubicBezTo>
                  <a:cubicBezTo>
                    <a:pt x="47909" y="6583"/>
                    <a:pt x="47878" y="6402"/>
                    <a:pt x="47909" y="6203"/>
                  </a:cubicBezTo>
                  <a:cubicBezTo>
                    <a:pt x="48008" y="5823"/>
                    <a:pt x="48139" y="5733"/>
                    <a:pt x="48139" y="5353"/>
                  </a:cubicBezTo>
                  <a:cubicBezTo>
                    <a:pt x="48139" y="4973"/>
                    <a:pt x="48139" y="4973"/>
                    <a:pt x="48139" y="4973"/>
                  </a:cubicBezTo>
                  <a:cubicBezTo>
                    <a:pt x="48139" y="4774"/>
                    <a:pt x="48039" y="4774"/>
                    <a:pt x="48039" y="4485"/>
                  </a:cubicBezTo>
                  <a:lnTo>
                    <a:pt x="48070" y="4485"/>
                  </a:lnTo>
                  <a:cubicBezTo>
                    <a:pt x="48139" y="4485"/>
                    <a:pt x="48170" y="4593"/>
                    <a:pt x="48201" y="4684"/>
                  </a:cubicBezTo>
                  <a:cubicBezTo>
                    <a:pt x="48269" y="4774"/>
                    <a:pt x="48332" y="4684"/>
                    <a:pt x="48431" y="4774"/>
                  </a:cubicBezTo>
                  <a:cubicBezTo>
                    <a:pt x="48369" y="4973"/>
                    <a:pt x="48238" y="4973"/>
                    <a:pt x="48238" y="5244"/>
                  </a:cubicBezTo>
                  <a:cubicBezTo>
                    <a:pt x="48238" y="5353"/>
                    <a:pt x="48301" y="5353"/>
                    <a:pt x="48301" y="5443"/>
                  </a:cubicBezTo>
                  <a:cubicBezTo>
                    <a:pt x="48301" y="5914"/>
                    <a:pt x="48039" y="5914"/>
                    <a:pt x="48039" y="6402"/>
                  </a:cubicBezTo>
                  <a:cubicBezTo>
                    <a:pt x="48039" y="6872"/>
                    <a:pt x="48170" y="7071"/>
                    <a:pt x="48269" y="7342"/>
                  </a:cubicBezTo>
                  <a:cubicBezTo>
                    <a:pt x="48400" y="7632"/>
                    <a:pt x="48469" y="7921"/>
                    <a:pt x="48630" y="8012"/>
                  </a:cubicBezTo>
                  <a:cubicBezTo>
                    <a:pt x="48761" y="8120"/>
                    <a:pt x="48730" y="8681"/>
                    <a:pt x="48829" y="9061"/>
                  </a:cubicBezTo>
                  <a:cubicBezTo>
                    <a:pt x="48892" y="9440"/>
                    <a:pt x="49022" y="9440"/>
                    <a:pt x="49153" y="9639"/>
                  </a:cubicBezTo>
                  <a:cubicBezTo>
                    <a:pt x="49383" y="9929"/>
                    <a:pt x="49514" y="10019"/>
                    <a:pt x="49744" y="10489"/>
                  </a:cubicBezTo>
                  <a:cubicBezTo>
                    <a:pt x="50074" y="11159"/>
                    <a:pt x="50273" y="11828"/>
                    <a:pt x="50696" y="11828"/>
                  </a:cubicBezTo>
                  <a:cubicBezTo>
                    <a:pt x="50826" y="11828"/>
                    <a:pt x="50826" y="11828"/>
                    <a:pt x="50826" y="11828"/>
                  </a:cubicBezTo>
                  <a:cubicBezTo>
                    <a:pt x="50895" y="11828"/>
                    <a:pt x="50895" y="11737"/>
                    <a:pt x="50957" y="11737"/>
                  </a:cubicBezTo>
                  <a:cubicBezTo>
                    <a:pt x="50994" y="11737"/>
                    <a:pt x="50994" y="11828"/>
                    <a:pt x="51057" y="11828"/>
                  </a:cubicBezTo>
                  <a:cubicBezTo>
                    <a:pt x="51156" y="11936"/>
                    <a:pt x="51225" y="11737"/>
                    <a:pt x="51318" y="11828"/>
                  </a:cubicBezTo>
                  <a:cubicBezTo>
                    <a:pt x="51386" y="12027"/>
                    <a:pt x="51355" y="12226"/>
                    <a:pt x="51386" y="12316"/>
                  </a:cubicBezTo>
                  <a:cubicBezTo>
                    <a:pt x="51455" y="12497"/>
                    <a:pt x="51548" y="12406"/>
                    <a:pt x="51616" y="12497"/>
                  </a:cubicBezTo>
                  <a:cubicBezTo>
                    <a:pt x="51778" y="12696"/>
                    <a:pt x="51847" y="13076"/>
                    <a:pt x="52008" y="13076"/>
                  </a:cubicBezTo>
                  <a:cubicBezTo>
                    <a:pt x="52176" y="13076"/>
                    <a:pt x="52176" y="13076"/>
                    <a:pt x="52176" y="13076"/>
                  </a:cubicBezTo>
                  <a:cubicBezTo>
                    <a:pt x="52239" y="13076"/>
                    <a:pt x="52239" y="12877"/>
                    <a:pt x="52307" y="12877"/>
                  </a:cubicBezTo>
                  <a:cubicBezTo>
                    <a:pt x="52500" y="12786"/>
                    <a:pt x="52599" y="12696"/>
                    <a:pt x="52767" y="12406"/>
                  </a:cubicBezTo>
                  <a:cubicBezTo>
                    <a:pt x="52929" y="12027"/>
                    <a:pt x="53190" y="12226"/>
                    <a:pt x="53190" y="11647"/>
                  </a:cubicBezTo>
                  <a:cubicBezTo>
                    <a:pt x="53190" y="11448"/>
                    <a:pt x="53290" y="11357"/>
                    <a:pt x="53352" y="11267"/>
                  </a:cubicBezTo>
                  <a:cubicBezTo>
                    <a:pt x="53390" y="11267"/>
                    <a:pt x="53390" y="11267"/>
                    <a:pt x="53390" y="11267"/>
                  </a:cubicBezTo>
                  <a:cubicBezTo>
                    <a:pt x="53352" y="11357"/>
                    <a:pt x="53352" y="11448"/>
                    <a:pt x="53352" y="11556"/>
                  </a:cubicBezTo>
                  <a:lnTo>
                    <a:pt x="53390" y="11647"/>
                  </a:lnTo>
                  <a:cubicBezTo>
                    <a:pt x="53489" y="11647"/>
                    <a:pt x="53520" y="11357"/>
                    <a:pt x="53620" y="11357"/>
                  </a:cubicBezTo>
                  <a:cubicBezTo>
                    <a:pt x="53719" y="11357"/>
                    <a:pt x="53750" y="11828"/>
                    <a:pt x="53850" y="11828"/>
                  </a:cubicBezTo>
                  <a:cubicBezTo>
                    <a:pt x="54012" y="11828"/>
                    <a:pt x="54012" y="11828"/>
                    <a:pt x="54012" y="11828"/>
                  </a:cubicBezTo>
                  <a:cubicBezTo>
                    <a:pt x="54111" y="11828"/>
                    <a:pt x="54142" y="12226"/>
                    <a:pt x="54211" y="12226"/>
                  </a:cubicBezTo>
                  <a:cubicBezTo>
                    <a:pt x="54372" y="12226"/>
                    <a:pt x="54404" y="11828"/>
                    <a:pt x="54472" y="11448"/>
                  </a:cubicBezTo>
                  <a:cubicBezTo>
                    <a:pt x="54503" y="11737"/>
                    <a:pt x="54572" y="11737"/>
                    <a:pt x="54634" y="11737"/>
                  </a:cubicBezTo>
                  <a:cubicBezTo>
                    <a:pt x="54733" y="11737"/>
                    <a:pt x="54733" y="11737"/>
                    <a:pt x="54733" y="11737"/>
                  </a:cubicBezTo>
                  <a:cubicBezTo>
                    <a:pt x="54733" y="12226"/>
                    <a:pt x="54864" y="12497"/>
                    <a:pt x="54932" y="12877"/>
                  </a:cubicBezTo>
                  <a:cubicBezTo>
                    <a:pt x="55026" y="13546"/>
                    <a:pt x="55094" y="13835"/>
                    <a:pt x="55293" y="14215"/>
                  </a:cubicBezTo>
                  <a:cubicBezTo>
                    <a:pt x="55393" y="14414"/>
                    <a:pt x="55455" y="14703"/>
                    <a:pt x="55554" y="14703"/>
                  </a:cubicBezTo>
                  <a:cubicBezTo>
                    <a:pt x="55623" y="14703"/>
                    <a:pt x="55623" y="14504"/>
                    <a:pt x="55685" y="14504"/>
                  </a:cubicBezTo>
                  <a:cubicBezTo>
                    <a:pt x="55754" y="14504"/>
                    <a:pt x="55754" y="14703"/>
                    <a:pt x="55785" y="14794"/>
                  </a:cubicBezTo>
                  <a:cubicBezTo>
                    <a:pt x="55915" y="14975"/>
                    <a:pt x="55946" y="15373"/>
                    <a:pt x="56077" y="15373"/>
                  </a:cubicBezTo>
                  <a:cubicBezTo>
                    <a:pt x="56245" y="15373"/>
                    <a:pt x="56145" y="14703"/>
                    <a:pt x="56245" y="14305"/>
                  </a:cubicBezTo>
                  <a:cubicBezTo>
                    <a:pt x="56307" y="14215"/>
                    <a:pt x="56376" y="14305"/>
                    <a:pt x="56475" y="14305"/>
                  </a:cubicBezTo>
                  <a:cubicBezTo>
                    <a:pt x="56537" y="14305"/>
                    <a:pt x="56537" y="14125"/>
                    <a:pt x="56569" y="14034"/>
                  </a:cubicBezTo>
                  <a:cubicBezTo>
                    <a:pt x="56836" y="13745"/>
                    <a:pt x="57029" y="13926"/>
                    <a:pt x="57259" y="13455"/>
                  </a:cubicBezTo>
                  <a:cubicBezTo>
                    <a:pt x="57259" y="13546"/>
                    <a:pt x="57259" y="13546"/>
                    <a:pt x="57259" y="13546"/>
                  </a:cubicBezTo>
                  <a:cubicBezTo>
                    <a:pt x="57259" y="13835"/>
                    <a:pt x="57160" y="13745"/>
                    <a:pt x="57066" y="14034"/>
                  </a:cubicBezTo>
                  <a:cubicBezTo>
                    <a:pt x="57066" y="14125"/>
                    <a:pt x="57097" y="14125"/>
                    <a:pt x="57097" y="14215"/>
                  </a:cubicBezTo>
                  <a:cubicBezTo>
                    <a:pt x="57097" y="14305"/>
                    <a:pt x="57097" y="14414"/>
                    <a:pt x="57097" y="14504"/>
                  </a:cubicBezTo>
                  <a:cubicBezTo>
                    <a:pt x="56998" y="14504"/>
                    <a:pt x="56967" y="14504"/>
                    <a:pt x="56898" y="14504"/>
                  </a:cubicBezTo>
                  <a:cubicBezTo>
                    <a:pt x="56637" y="14504"/>
                    <a:pt x="56438" y="15083"/>
                    <a:pt x="56438" y="15752"/>
                  </a:cubicBezTo>
                  <a:cubicBezTo>
                    <a:pt x="56438" y="15933"/>
                    <a:pt x="56537" y="15933"/>
                    <a:pt x="56606" y="16132"/>
                  </a:cubicBezTo>
                  <a:cubicBezTo>
                    <a:pt x="56637" y="16313"/>
                    <a:pt x="56606" y="16512"/>
                    <a:pt x="56606" y="16801"/>
                  </a:cubicBezTo>
                  <a:cubicBezTo>
                    <a:pt x="56668" y="16801"/>
                    <a:pt x="56705" y="16801"/>
                    <a:pt x="56768" y="16801"/>
                  </a:cubicBezTo>
                  <a:cubicBezTo>
                    <a:pt x="56836" y="16801"/>
                    <a:pt x="56867" y="16982"/>
                    <a:pt x="56929" y="16982"/>
                  </a:cubicBezTo>
                  <a:cubicBezTo>
                    <a:pt x="57029" y="16982"/>
                    <a:pt x="57097" y="16801"/>
                    <a:pt x="57197" y="16801"/>
                  </a:cubicBezTo>
                  <a:cubicBezTo>
                    <a:pt x="57328" y="16801"/>
                    <a:pt x="57359" y="17073"/>
                    <a:pt x="57489" y="17181"/>
                  </a:cubicBezTo>
                  <a:cubicBezTo>
                    <a:pt x="57719" y="17561"/>
                    <a:pt x="57881" y="17561"/>
                    <a:pt x="58111" y="17941"/>
                  </a:cubicBezTo>
                  <a:cubicBezTo>
                    <a:pt x="58242" y="18122"/>
                    <a:pt x="58279" y="18519"/>
                    <a:pt x="58410" y="18700"/>
                  </a:cubicBezTo>
                  <a:cubicBezTo>
                    <a:pt x="58410" y="18700"/>
                    <a:pt x="58410" y="18700"/>
                    <a:pt x="58410" y="18610"/>
                  </a:cubicBezTo>
                  <a:cubicBezTo>
                    <a:pt x="58410" y="18610"/>
                    <a:pt x="58410" y="18519"/>
                    <a:pt x="58410" y="18411"/>
                  </a:cubicBezTo>
                  <a:cubicBezTo>
                    <a:pt x="58410" y="18321"/>
                    <a:pt x="58410" y="18321"/>
                    <a:pt x="58410" y="18230"/>
                  </a:cubicBezTo>
                  <a:cubicBezTo>
                    <a:pt x="58603" y="18230"/>
                    <a:pt x="58702" y="18321"/>
                    <a:pt x="58933" y="18321"/>
                  </a:cubicBezTo>
                  <a:cubicBezTo>
                    <a:pt x="58870" y="18519"/>
                    <a:pt x="58833" y="18700"/>
                    <a:pt x="58802" y="18899"/>
                  </a:cubicBezTo>
                  <a:cubicBezTo>
                    <a:pt x="58870" y="18791"/>
                    <a:pt x="58901" y="18700"/>
                    <a:pt x="59001" y="18700"/>
                  </a:cubicBezTo>
                  <a:cubicBezTo>
                    <a:pt x="59032" y="18700"/>
                    <a:pt x="59032" y="18899"/>
                    <a:pt x="59032" y="19080"/>
                  </a:cubicBezTo>
                  <a:cubicBezTo>
                    <a:pt x="59032" y="19568"/>
                    <a:pt x="59032" y="19568"/>
                    <a:pt x="59032" y="19568"/>
                  </a:cubicBezTo>
                  <a:cubicBezTo>
                    <a:pt x="59032" y="20039"/>
                    <a:pt x="59063" y="20238"/>
                    <a:pt x="59132" y="20708"/>
                  </a:cubicBezTo>
                  <a:cubicBezTo>
                    <a:pt x="59194" y="21088"/>
                    <a:pt x="59194" y="21377"/>
                    <a:pt x="59331" y="21757"/>
                  </a:cubicBezTo>
                  <a:cubicBezTo>
                    <a:pt x="59524" y="22336"/>
                    <a:pt x="59654" y="22516"/>
                    <a:pt x="59785" y="23186"/>
                  </a:cubicBezTo>
                  <a:cubicBezTo>
                    <a:pt x="59953" y="23945"/>
                    <a:pt x="60083" y="24325"/>
                    <a:pt x="60214" y="24994"/>
                  </a:cubicBezTo>
                  <a:cubicBezTo>
                    <a:pt x="60345" y="25663"/>
                    <a:pt x="60444" y="26423"/>
                    <a:pt x="60706" y="26423"/>
                  </a:cubicBezTo>
                  <a:cubicBezTo>
                    <a:pt x="60836" y="26423"/>
                    <a:pt x="60905" y="26134"/>
                    <a:pt x="61029" y="26134"/>
                  </a:cubicBezTo>
                  <a:cubicBezTo>
                    <a:pt x="61091" y="26134"/>
                    <a:pt x="61091" y="26134"/>
                    <a:pt x="61091" y="26134"/>
                  </a:cubicBezTo>
                  <a:cubicBezTo>
                    <a:pt x="61091" y="26333"/>
                    <a:pt x="61091" y="26333"/>
                    <a:pt x="61091" y="26333"/>
                  </a:cubicBezTo>
                  <a:cubicBezTo>
                    <a:pt x="61091" y="26532"/>
                    <a:pt x="61029" y="26622"/>
                    <a:pt x="61029" y="26911"/>
                  </a:cubicBezTo>
                  <a:cubicBezTo>
                    <a:pt x="61029" y="26911"/>
                    <a:pt x="61091" y="26911"/>
                    <a:pt x="61091" y="27002"/>
                  </a:cubicBezTo>
                  <a:cubicBezTo>
                    <a:pt x="61259" y="27201"/>
                    <a:pt x="61290" y="27472"/>
                    <a:pt x="61390" y="27870"/>
                  </a:cubicBezTo>
                  <a:cubicBezTo>
                    <a:pt x="61552" y="28521"/>
                    <a:pt x="61651" y="28901"/>
                    <a:pt x="61881" y="29389"/>
                  </a:cubicBezTo>
                  <a:cubicBezTo>
                    <a:pt x="61981" y="29678"/>
                    <a:pt x="61981" y="30149"/>
                    <a:pt x="62143" y="30239"/>
                  </a:cubicBezTo>
                  <a:cubicBezTo>
                    <a:pt x="62404" y="30438"/>
                    <a:pt x="62535" y="30619"/>
                    <a:pt x="62802" y="30727"/>
                  </a:cubicBezTo>
                  <a:cubicBezTo>
                    <a:pt x="62933" y="30727"/>
                    <a:pt x="62933" y="31107"/>
                    <a:pt x="63026" y="31288"/>
                  </a:cubicBezTo>
                  <a:cubicBezTo>
                    <a:pt x="63063" y="31397"/>
                    <a:pt x="63095" y="31397"/>
                    <a:pt x="63126" y="31397"/>
                  </a:cubicBezTo>
                  <a:cubicBezTo>
                    <a:pt x="63225" y="31487"/>
                    <a:pt x="63256" y="31776"/>
                    <a:pt x="63356" y="31776"/>
                  </a:cubicBezTo>
                  <a:cubicBezTo>
                    <a:pt x="63424" y="31776"/>
                    <a:pt x="63393" y="31577"/>
                    <a:pt x="63455" y="31397"/>
                  </a:cubicBezTo>
                  <a:cubicBezTo>
                    <a:pt x="63555" y="31017"/>
                    <a:pt x="63686" y="31107"/>
                    <a:pt x="63847" y="31107"/>
                  </a:cubicBezTo>
                  <a:cubicBezTo>
                    <a:pt x="64046" y="31107"/>
                    <a:pt x="64115" y="31668"/>
                    <a:pt x="64308" y="31668"/>
                  </a:cubicBezTo>
                  <a:cubicBezTo>
                    <a:pt x="64476" y="31668"/>
                    <a:pt x="64538" y="31288"/>
                    <a:pt x="64569" y="30818"/>
                  </a:cubicBezTo>
                  <a:cubicBezTo>
                    <a:pt x="64899" y="31017"/>
                    <a:pt x="65067" y="31577"/>
                    <a:pt x="65390" y="31668"/>
                  </a:cubicBezTo>
                  <a:cubicBezTo>
                    <a:pt x="65390" y="31397"/>
                    <a:pt x="65521" y="31288"/>
                    <a:pt x="65620" y="31198"/>
                  </a:cubicBezTo>
                  <a:cubicBezTo>
                    <a:pt x="65689" y="31198"/>
                    <a:pt x="65720" y="30908"/>
                    <a:pt x="65788" y="30908"/>
                  </a:cubicBezTo>
                  <a:cubicBezTo>
                    <a:pt x="65819" y="30908"/>
                    <a:pt x="65851" y="31107"/>
                    <a:pt x="65882" y="31107"/>
                  </a:cubicBezTo>
                  <a:cubicBezTo>
                    <a:pt x="66018" y="31107"/>
                    <a:pt x="66081" y="30818"/>
                    <a:pt x="66211" y="30818"/>
                  </a:cubicBezTo>
                  <a:cubicBezTo>
                    <a:pt x="66510" y="30818"/>
                    <a:pt x="66641" y="31397"/>
                    <a:pt x="66964" y="31397"/>
                  </a:cubicBezTo>
                  <a:cubicBezTo>
                    <a:pt x="67132" y="31397"/>
                    <a:pt x="67194" y="30908"/>
                    <a:pt x="67393" y="30908"/>
                  </a:cubicBezTo>
                  <a:cubicBezTo>
                    <a:pt x="67462" y="30908"/>
                    <a:pt x="67493" y="31107"/>
                    <a:pt x="67524" y="31198"/>
                  </a:cubicBezTo>
                  <a:cubicBezTo>
                    <a:pt x="67723" y="31487"/>
                    <a:pt x="67854" y="31487"/>
                    <a:pt x="68047" y="31487"/>
                  </a:cubicBezTo>
                  <a:cubicBezTo>
                    <a:pt x="68183" y="31487"/>
                    <a:pt x="68246" y="31288"/>
                    <a:pt x="68376" y="31198"/>
                  </a:cubicBezTo>
                  <a:cubicBezTo>
                    <a:pt x="68414" y="31198"/>
                    <a:pt x="68414" y="31198"/>
                    <a:pt x="68414" y="31198"/>
                  </a:cubicBezTo>
                  <a:cubicBezTo>
                    <a:pt x="68445" y="31198"/>
                    <a:pt x="68476" y="31107"/>
                    <a:pt x="68507" y="31017"/>
                  </a:cubicBezTo>
                  <a:cubicBezTo>
                    <a:pt x="68606" y="31776"/>
                    <a:pt x="68575" y="32337"/>
                    <a:pt x="68675" y="33006"/>
                  </a:cubicBezTo>
                  <a:cubicBezTo>
                    <a:pt x="68706" y="33386"/>
                    <a:pt x="68706" y="33965"/>
                    <a:pt x="68837" y="33965"/>
                  </a:cubicBezTo>
                  <a:cubicBezTo>
                    <a:pt x="68905" y="33965"/>
                    <a:pt x="68936" y="33766"/>
                    <a:pt x="68967" y="33585"/>
                  </a:cubicBezTo>
                  <a:cubicBezTo>
                    <a:pt x="69036" y="33766"/>
                    <a:pt x="69067" y="34055"/>
                    <a:pt x="69166" y="34055"/>
                  </a:cubicBezTo>
                  <a:cubicBezTo>
                    <a:pt x="69229" y="34055"/>
                    <a:pt x="69229" y="33766"/>
                    <a:pt x="69266" y="33585"/>
                  </a:cubicBezTo>
                  <a:cubicBezTo>
                    <a:pt x="69266" y="33296"/>
                    <a:pt x="69266" y="33205"/>
                    <a:pt x="69297" y="32916"/>
                  </a:cubicBezTo>
                  <a:cubicBezTo>
                    <a:pt x="69328" y="32536"/>
                    <a:pt x="69428" y="32337"/>
                    <a:pt x="69428" y="31867"/>
                  </a:cubicBezTo>
                  <a:cubicBezTo>
                    <a:pt x="69297" y="30619"/>
                    <a:pt x="69658" y="32536"/>
                    <a:pt x="69757" y="32825"/>
                  </a:cubicBezTo>
                  <a:cubicBezTo>
                    <a:pt x="69857" y="33097"/>
                    <a:pt x="69950" y="32916"/>
                    <a:pt x="70050" y="33097"/>
                  </a:cubicBezTo>
                  <a:cubicBezTo>
                    <a:pt x="70087" y="33097"/>
                    <a:pt x="70050" y="33296"/>
                    <a:pt x="70087" y="33296"/>
                  </a:cubicBezTo>
                  <a:cubicBezTo>
                    <a:pt x="70149" y="33495"/>
                    <a:pt x="70218" y="33296"/>
                    <a:pt x="70317" y="33386"/>
                  </a:cubicBezTo>
                  <a:cubicBezTo>
                    <a:pt x="70448" y="33585"/>
                    <a:pt x="70510" y="33965"/>
                    <a:pt x="70672" y="33965"/>
                  </a:cubicBezTo>
                  <a:cubicBezTo>
                    <a:pt x="70771" y="33965"/>
                    <a:pt x="70840" y="33675"/>
                    <a:pt x="70939" y="33675"/>
                  </a:cubicBezTo>
                  <a:cubicBezTo>
                    <a:pt x="71002" y="33675"/>
                    <a:pt x="71002" y="33675"/>
                    <a:pt x="71002" y="33675"/>
                  </a:cubicBezTo>
                  <a:cubicBezTo>
                    <a:pt x="70971" y="33766"/>
                    <a:pt x="70971" y="33766"/>
                    <a:pt x="70971" y="33766"/>
                  </a:cubicBezTo>
                  <a:cubicBezTo>
                    <a:pt x="71070" y="34254"/>
                    <a:pt x="71101" y="34634"/>
                    <a:pt x="71263" y="34815"/>
                  </a:cubicBezTo>
                  <a:cubicBezTo>
                    <a:pt x="71331" y="34923"/>
                    <a:pt x="71431" y="34923"/>
                    <a:pt x="71493" y="35104"/>
                  </a:cubicBezTo>
                  <a:cubicBezTo>
                    <a:pt x="71661" y="35683"/>
                    <a:pt x="71854" y="35773"/>
                    <a:pt x="72084" y="35972"/>
                  </a:cubicBezTo>
                  <a:cubicBezTo>
                    <a:pt x="72184" y="36063"/>
                    <a:pt x="72215" y="36352"/>
                    <a:pt x="72345" y="36352"/>
                  </a:cubicBezTo>
                  <a:cubicBezTo>
                    <a:pt x="72445" y="36352"/>
                    <a:pt x="72482" y="36063"/>
                    <a:pt x="72576" y="35882"/>
                  </a:cubicBezTo>
                  <a:cubicBezTo>
                    <a:pt x="72576" y="36352"/>
                    <a:pt x="72576" y="36352"/>
                    <a:pt x="72576" y="36352"/>
                  </a:cubicBezTo>
                  <a:cubicBezTo>
                    <a:pt x="72576" y="36352"/>
                    <a:pt x="72613" y="36352"/>
                    <a:pt x="72644" y="36352"/>
                  </a:cubicBezTo>
                  <a:cubicBezTo>
                    <a:pt x="72675" y="36352"/>
                    <a:pt x="72675" y="36352"/>
                    <a:pt x="72712" y="36352"/>
                  </a:cubicBezTo>
                  <a:cubicBezTo>
                    <a:pt x="72775" y="36352"/>
                    <a:pt x="72775" y="36352"/>
                    <a:pt x="72775" y="36352"/>
                  </a:cubicBezTo>
                  <a:cubicBezTo>
                    <a:pt x="72775" y="36063"/>
                    <a:pt x="72775" y="36063"/>
                    <a:pt x="72775" y="36063"/>
                  </a:cubicBezTo>
                  <a:lnTo>
                    <a:pt x="72806" y="36063"/>
                  </a:lnTo>
                  <a:cubicBezTo>
                    <a:pt x="72843" y="36352"/>
                    <a:pt x="72905" y="36443"/>
                    <a:pt x="72943" y="36732"/>
                  </a:cubicBezTo>
                  <a:cubicBezTo>
                    <a:pt x="72974" y="37021"/>
                    <a:pt x="73005" y="37311"/>
                    <a:pt x="73104" y="37311"/>
                  </a:cubicBezTo>
                  <a:cubicBezTo>
                    <a:pt x="73135" y="37311"/>
                    <a:pt x="73135" y="37202"/>
                    <a:pt x="73204" y="37112"/>
                  </a:cubicBezTo>
                  <a:cubicBezTo>
                    <a:pt x="73204" y="37202"/>
                    <a:pt x="73204" y="37202"/>
                    <a:pt x="73204" y="37202"/>
                  </a:cubicBezTo>
                  <a:cubicBezTo>
                    <a:pt x="73204" y="37401"/>
                    <a:pt x="73204" y="37401"/>
                    <a:pt x="73204" y="37401"/>
                  </a:cubicBezTo>
                  <a:cubicBezTo>
                    <a:pt x="73266" y="37492"/>
                    <a:pt x="73335" y="37492"/>
                    <a:pt x="73335" y="37691"/>
                  </a:cubicBezTo>
                  <a:cubicBezTo>
                    <a:pt x="73397" y="38070"/>
                    <a:pt x="73366" y="38360"/>
                    <a:pt x="73434" y="38740"/>
                  </a:cubicBezTo>
                  <a:cubicBezTo>
                    <a:pt x="73465" y="38830"/>
                    <a:pt x="73465" y="38920"/>
                    <a:pt x="73496" y="38920"/>
                  </a:cubicBezTo>
                  <a:cubicBezTo>
                    <a:pt x="73565" y="38920"/>
                    <a:pt x="73596" y="38830"/>
                    <a:pt x="73627" y="38830"/>
                  </a:cubicBezTo>
                  <a:cubicBezTo>
                    <a:pt x="73695" y="39119"/>
                    <a:pt x="73795" y="39409"/>
                    <a:pt x="73926" y="39409"/>
                  </a:cubicBezTo>
                  <a:cubicBezTo>
                    <a:pt x="73988" y="39409"/>
                    <a:pt x="73988" y="39119"/>
                    <a:pt x="74056" y="39119"/>
                  </a:cubicBezTo>
                  <a:cubicBezTo>
                    <a:pt x="74118" y="39119"/>
                    <a:pt x="74156" y="39300"/>
                    <a:pt x="74187" y="39409"/>
                  </a:cubicBezTo>
                  <a:cubicBezTo>
                    <a:pt x="74349" y="39788"/>
                    <a:pt x="74448" y="40259"/>
                    <a:pt x="74647" y="40259"/>
                  </a:cubicBezTo>
                  <a:cubicBezTo>
                    <a:pt x="74741" y="40259"/>
                    <a:pt x="74778" y="40078"/>
                    <a:pt x="74840" y="40078"/>
                  </a:cubicBezTo>
                  <a:cubicBezTo>
                    <a:pt x="74940" y="40078"/>
                    <a:pt x="75008" y="40168"/>
                    <a:pt x="75108" y="40259"/>
                  </a:cubicBezTo>
                  <a:cubicBezTo>
                    <a:pt x="75201" y="40259"/>
                    <a:pt x="75338" y="40168"/>
                    <a:pt x="75400" y="40458"/>
                  </a:cubicBezTo>
                  <a:cubicBezTo>
                    <a:pt x="75369" y="40639"/>
                    <a:pt x="75369" y="40639"/>
                    <a:pt x="75369" y="40639"/>
                  </a:cubicBezTo>
                  <a:cubicBezTo>
                    <a:pt x="75468" y="41217"/>
                    <a:pt x="75699" y="41018"/>
                    <a:pt x="75923" y="41127"/>
                  </a:cubicBezTo>
                  <a:cubicBezTo>
                    <a:pt x="75923" y="41217"/>
                    <a:pt x="75891" y="41308"/>
                    <a:pt x="75891" y="41398"/>
                  </a:cubicBezTo>
                  <a:cubicBezTo>
                    <a:pt x="75960" y="41507"/>
                    <a:pt x="76022" y="41507"/>
                    <a:pt x="76091" y="41597"/>
                  </a:cubicBezTo>
                  <a:cubicBezTo>
                    <a:pt x="76153" y="41778"/>
                    <a:pt x="76153" y="41977"/>
                    <a:pt x="76221" y="42067"/>
                  </a:cubicBezTo>
                  <a:cubicBezTo>
                    <a:pt x="76283" y="42067"/>
                    <a:pt x="76283" y="42067"/>
                    <a:pt x="76283" y="42067"/>
                  </a:cubicBezTo>
                  <a:cubicBezTo>
                    <a:pt x="76321" y="42067"/>
                    <a:pt x="76352" y="41977"/>
                    <a:pt x="76383" y="41977"/>
                  </a:cubicBezTo>
                  <a:cubicBezTo>
                    <a:pt x="76514" y="41977"/>
                    <a:pt x="76514" y="42447"/>
                    <a:pt x="76582" y="42845"/>
                  </a:cubicBezTo>
                  <a:cubicBezTo>
                    <a:pt x="76682" y="43315"/>
                    <a:pt x="76781" y="43605"/>
                    <a:pt x="76843" y="44165"/>
                  </a:cubicBezTo>
                  <a:cubicBezTo>
                    <a:pt x="77011" y="45124"/>
                    <a:pt x="77204" y="45323"/>
                    <a:pt x="77465" y="46082"/>
                  </a:cubicBezTo>
                  <a:cubicBezTo>
                    <a:pt x="77565" y="46372"/>
                    <a:pt x="77565" y="46553"/>
                    <a:pt x="77664" y="46842"/>
                  </a:cubicBezTo>
                  <a:cubicBezTo>
                    <a:pt x="77764" y="47312"/>
                    <a:pt x="77895" y="47312"/>
                    <a:pt x="78025" y="47801"/>
                  </a:cubicBezTo>
                  <a:cubicBezTo>
                    <a:pt x="78224" y="48470"/>
                    <a:pt x="78224" y="49519"/>
                    <a:pt x="78517" y="49519"/>
                  </a:cubicBezTo>
                  <a:cubicBezTo>
                    <a:pt x="78616" y="49519"/>
                    <a:pt x="78647" y="49229"/>
                    <a:pt x="78679" y="49030"/>
                  </a:cubicBezTo>
                  <a:cubicBezTo>
                    <a:pt x="78716" y="48651"/>
                    <a:pt x="78747" y="48470"/>
                    <a:pt x="78747" y="48180"/>
                  </a:cubicBezTo>
                  <a:cubicBezTo>
                    <a:pt x="78747" y="47891"/>
                    <a:pt x="78679" y="47801"/>
                    <a:pt x="78679" y="47511"/>
                  </a:cubicBezTo>
                  <a:cubicBezTo>
                    <a:pt x="78679" y="46842"/>
                    <a:pt x="78679" y="46842"/>
                    <a:pt x="78679" y="46842"/>
                  </a:cubicBezTo>
                  <a:cubicBezTo>
                    <a:pt x="78679" y="46263"/>
                    <a:pt x="78747" y="45793"/>
                    <a:pt x="78946" y="45594"/>
                  </a:cubicBezTo>
                  <a:cubicBezTo>
                    <a:pt x="78977" y="45883"/>
                    <a:pt x="79077" y="45992"/>
                    <a:pt x="79207" y="46173"/>
                  </a:cubicBezTo>
                  <a:cubicBezTo>
                    <a:pt x="79238" y="46173"/>
                    <a:pt x="79238" y="46173"/>
                    <a:pt x="79238" y="46173"/>
                  </a:cubicBezTo>
                  <a:cubicBezTo>
                    <a:pt x="79238" y="45992"/>
                    <a:pt x="79270" y="45883"/>
                    <a:pt x="79307" y="45594"/>
                  </a:cubicBezTo>
                  <a:cubicBezTo>
                    <a:pt x="79207" y="45504"/>
                    <a:pt x="79139" y="45323"/>
                    <a:pt x="79139" y="45033"/>
                  </a:cubicBezTo>
                  <a:cubicBezTo>
                    <a:pt x="79139" y="44925"/>
                    <a:pt x="79238" y="44925"/>
                    <a:pt x="79270" y="44834"/>
                  </a:cubicBezTo>
                  <a:cubicBezTo>
                    <a:pt x="79338" y="44744"/>
                    <a:pt x="79369" y="44545"/>
                    <a:pt x="79369" y="44364"/>
                  </a:cubicBezTo>
                  <a:cubicBezTo>
                    <a:pt x="79369" y="44165"/>
                    <a:pt x="79307" y="44165"/>
                    <a:pt x="79270" y="44075"/>
                  </a:cubicBezTo>
                  <a:cubicBezTo>
                    <a:pt x="79207" y="43894"/>
                    <a:pt x="79238" y="43605"/>
                    <a:pt x="79176" y="43406"/>
                  </a:cubicBezTo>
                  <a:cubicBezTo>
                    <a:pt x="79108" y="43225"/>
                    <a:pt x="79008" y="43315"/>
                    <a:pt x="78909" y="43315"/>
                  </a:cubicBezTo>
                  <a:cubicBezTo>
                    <a:pt x="78909" y="43514"/>
                    <a:pt x="78909" y="43514"/>
                    <a:pt x="78909" y="43514"/>
                  </a:cubicBezTo>
                  <a:cubicBezTo>
                    <a:pt x="79046" y="44075"/>
                    <a:pt x="79008" y="44165"/>
                    <a:pt x="78847" y="43605"/>
                  </a:cubicBezTo>
                  <a:cubicBezTo>
                    <a:pt x="78847" y="43695"/>
                    <a:pt x="78815" y="43695"/>
                    <a:pt x="78815" y="43695"/>
                  </a:cubicBezTo>
                  <a:cubicBezTo>
                    <a:pt x="78815" y="43785"/>
                    <a:pt x="78847" y="43785"/>
                    <a:pt x="78847" y="43894"/>
                  </a:cubicBezTo>
                  <a:cubicBezTo>
                    <a:pt x="78747" y="44075"/>
                    <a:pt x="78716" y="44364"/>
                    <a:pt x="78585" y="44364"/>
                  </a:cubicBezTo>
                  <a:cubicBezTo>
                    <a:pt x="78386" y="44364"/>
                    <a:pt x="78324" y="43984"/>
                    <a:pt x="78156" y="43695"/>
                  </a:cubicBezTo>
                  <a:cubicBezTo>
                    <a:pt x="77957" y="43315"/>
                    <a:pt x="77795" y="43116"/>
                    <a:pt x="77795" y="42447"/>
                  </a:cubicBezTo>
                  <a:cubicBezTo>
                    <a:pt x="77795" y="42357"/>
                    <a:pt x="77826" y="42266"/>
                    <a:pt x="77826" y="42176"/>
                  </a:cubicBezTo>
                  <a:cubicBezTo>
                    <a:pt x="77826" y="42067"/>
                    <a:pt x="77764" y="42067"/>
                    <a:pt x="77764" y="41886"/>
                  </a:cubicBezTo>
                  <a:cubicBezTo>
                    <a:pt x="77764" y="41688"/>
                    <a:pt x="77795" y="41688"/>
                    <a:pt x="77826" y="41507"/>
                  </a:cubicBezTo>
                  <a:cubicBezTo>
                    <a:pt x="77826" y="41398"/>
                    <a:pt x="77826" y="41217"/>
                    <a:pt x="77864" y="41217"/>
                  </a:cubicBezTo>
                  <a:cubicBezTo>
                    <a:pt x="78056" y="41217"/>
                    <a:pt x="78125" y="41597"/>
                    <a:pt x="78256" y="41886"/>
                  </a:cubicBezTo>
                  <a:cubicBezTo>
                    <a:pt x="78455" y="42266"/>
                    <a:pt x="78585" y="42357"/>
                    <a:pt x="78778" y="42357"/>
                  </a:cubicBezTo>
                  <a:cubicBezTo>
                    <a:pt x="78815" y="42357"/>
                    <a:pt x="78847" y="42357"/>
                    <a:pt x="78847" y="42266"/>
                  </a:cubicBezTo>
                  <a:cubicBezTo>
                    <a:pt x="78847" y="42176"/>
                    <a:pt x="78679" y="41688"/>
                    <a:pt x="78815" y="41688"/>
                  </a:cubicBezTo>
                  <a:cubicBezTo>
                    <a:pt x="78847" y="41688"/>
                    <a:pt x="78815" y="41597"/>
                    <a:pt x="78847" y="41597"/>
                  </a:cubicBezTo>
                  <a:cubicBezTo>
                    <a:pt x="79139" y="41597"/>
                    <a:pt x="79307" y="41507"/>
                    <a:pt x="79537" y="41127"/>
                  </a:cubicBezTo>
                  <a:cubicBezTo>
                    <a:pt x="79599" y="41507"/>
                    <a:pt x="79637" y="41688"/>
                    <a:pt x="79637" y="41977"/>
                  </a:cubicBezTo>
                  <a:cubicBezTo>
                    <a:pt x="79637" y="42357"/>
                    <a:pt x="79469" y="42357"/>
                    <a:pt x="79469" y="42646"/>
                  </a:cubicBezTo>
                  <a:cubicBezTo>
                    <a:pt x="79469" y="42845"/>
                    <a:pt x="79537" y="42845"/>
                    <a:pt x="79537" y="43026"/>
                  </a:cubicBezTo>
                  <a:cubicBezTo>
                    <a:pt x="79537" y="43026"/>
                    <a:pt x="79537" y="43116"/>
                    <a:pt x="79500" y="43116"/>
                  </a:cubicBezTo>
                  <a:cubicBezTo>
                    <a:pt x="79537" y="43116"/>
                    <a:pt x="79537" y="43225"/>
                    <a:pt x="79537" y="43225"/>
                  </a:cubicBezTo>
                  <a:cubicBezTo>
                    <a:pt x="79668" y="43225"/>
                    <a:pt x="79637" y="42646"/>
                    <a:pt x="79730" y="42556"/>
                  </a:cubicBezTo>
                  <a:cubicBezTo>
                    <a:pt x="79929" y="42845"/>
                    <a:pt x="79929" y="42845"/>
                    <a:pt x="79929" y="42845"/>
                  </a:cubicBezTo>
                  <a:cubicBezTo>
                    <a:pt x="80060" y="42845"/>
                    <a:pt x="80060" y="42845"/>
                    <a:pt x="80060" y="42845"/>
                  </a:cubicBezTo>
                  <a:cubicBezTo>
                    <a:pt x="80060" y="42646"/>
                    <a:pt x="80060" y="42646"/>
                    <a:pt x="80060" y="42646"/>
                  </a:cubicBezTo>
                  <a:cubicBezTo>
                    <a:pt x="79829" y="41308"/>
                    <a:pt x="79929" y="41886"/>
                    <a:pt x="80159" y="42646"/>
                  </a:cubicBezTo>
                  <a:cubicBezTo>
                    <a:pt x="80190" y="42556"/>
                    <a:pt x="80190" y="42447"/>
                    <a:pt x="80259" y="42447"/>
                  </a:cubicBezTo>
                  <a:cubicBezTo>
                    <a:pt x="80321" y="42447"/>
                    <a:pt x="80389" y="42646"/>
                    <a:pt x="80452" y="42646"/>
                  </a:cubicBezTo>
                  <a:cubicBezTo>
                    <a:pt x="80520" y="42646"/>
                    <a:pt x="80520" y="42447"/>
                    <a:pt x="80582" y="42447"/>
                  </a:cubicBezTo>
                  <a:cubicBezTo>
                    <a:pt x="80620" y="42447"/>
                    <a:pt x="80620" y="42556"/>
                    <a:pt x="80651" y="42737"/>
                  </a:cubicBezTo>
                  <a:cubicBezTo>
                    <a:pt x="80719" y="42646"/>
                    <a:pt x="80750" y="42447"/>
                    <a:pt x="80812" y="42447"/>
                  </a:cubicBezTo>
                  <a:cubicBezTo>
                    <a:pt x="81080" y="42447"/>
                    <a:pt x="81242" y="43116"/>
                    <a:pt x="81242" y="43984"/>
                  </a:cubicBezTo>
                  <a:cubicBezTo>
                    <a:pt x="81242" y="44364"/>
                    <a:pt x="81242" y="44364"/>
                    <a:pt x="81242" y="44364"/>
                  </a:cubicBezTo>
                  <a:cubicBezTo>
                    <a:pt x="81242" y="44744"/>
                    <a:pt x="81011" y="44654"/>
                    <a:pt x="81011" y="44925"/>
                  </a:cubicBezTo>
                  <a:cubicBezTo>
                    <a:pt x="81011" y="45033"/>
                    <a:pt x="81043" y="45124"/>
                    <a:pt x="81043" y="45214"/>
                  </a:cubicBezTo>
                  <a:cubicBezTo>
                    <a:pt x="81043" y="45413"/>
                    <a:pt x="80980" y="45504"/>
                    <a:pt x="80980" y="45703"/>
                  </a:cubicBezTo>
                  <a:cubicBezTo>
                    <a:pt x="80980" y="45793"/>
                    <a:pt x="81011" y="45793"/>
                    <a:pt x="81011" y="45883"/>
                  </a:cubicBezTo>
                  <a:cubicBezTo>
                    <a:pt x="81043" y="46173"/>
                    <a:pt x="81011" y="46372"/>
                    <a:pt x="81080" y="46553"/>
                  </a:cubicBezTo>
                  <a:cubicBezTo>
                    <a:pt x="81111" y="46661"/>
                    <a:pt x="81142" y="46661"/>
                    <a:pt x="81173" y="46752"/>
                  </a:cubicBezTo>
                  <a:cubicBezTo>
                    <a:pt x="81043" y="47131"/>
                    <a:pt x="80912" y="47131"/>
                    <a:pt x="80750" y="47222"/>
                  </a:cubicBezTo>
                  <a:lnTo>
                    <a:pt x="80719" y="47131"/>
                  </a:lnTo>
                  <a:cubicBezTo>
                    <a:pt x="80719" y="46842"/>
                    <a:pt x="80912" y="46932"/>
                    <a:pt x="80912" y="46661"/>
                  </a:cubicBezTo>
                  <a:cubicBezTo>
                    <a:pt x="80912" y="46553"/>
                    <a:pt x="80881" y="46462"/>
                    <a:pt x="80812" y="46462"/>
                  </a:cubicBezTo>
                  <a:cubicBezTo>
                    <a:pt x="80750" y="46462"/>
                    <a:pt x="80750" y="46752"/>
                    <a:pt x="80682" y="46752"/>
                  </a:cubicBezTo>
                  <a:cubicBezTo>
                    <a:pt x="80582" y="46752"/>
                    <a:pt x="80551" y="46553"/>
                    <a:pt x="80489" y="46462"/>
                  </a:cubicBezTo>
                  <a:cubicBezTo>
                    <a:pt x="80520" y="46661"/>
                    <a:pt x="80520" y="46752"/>
                    <a:pt x="80551" y="46932"/>
                  </a:cubicBezTo>
                  <a:cubicBezTo>
                    <a:pt x="80489" y="47041"/>
                    <a:pt x="80489" y="47041"/>
                    <a:pt x="80489" y="47041"/>
                  </a:cubicBezTo>
                  <a:cubicBezTo>
                    <a:pt x="80551" y="47222"/>
                    <a:pt x="80651" y="47222"/>
                    <a:pt x="80651" y="47421"/>
                  </a:cubicBezTo>
                  <a:cubicBezTo>
                    <a:pt x="80651" y="47602"/>
                    <a:pt x="80582" y="47801"/>
                    <a:pt x="80520" y="47801"/>
                  </a:cubicBezTo>
                  <a:cubicBezTo>
                    <a:pt x="80452" y="47421"/>
                    <a:pt x="80389" y="47131"/>
                    <a:pt x="80290" y="46752"/>
                  </a:cubicBezTo>
                  <a:cubicBezTo>
                    <a:pt x="80221" y="46462"/>
                    <a:pt x="80190" y="45992"/>
                    <a:pt x="80060" y="45992"/>
                  </a:cubicBezTo>
                  <a:cubicBezTo>
                    <a:pt x="79991" y="45992"/>
                    <a:pt x="79991" y="46372"/>
                    <a:pt x="79898" y="46372"/>
                  </a:cubicBezTo>
                  <a:cubicBezTo>
                    <a:pt x="79798" y="46372"/>
                    <a:pt x="79798" y="45883"/>
                    <a:pt x="79730" y="45883"/>
                  </a:cubicBezTo>
                  <a:cubicBezTo>
                    <a:pt x="79637" y="46082"/>
                    <a:pt x="79637" y="46082"/>
                    <a:pt x="79637" y="46082"/>
                  </a:cubicBezTo>
                  <a:cubicBezTo>
                    <a:pt x="79599" y="45992"/>
                    <a:pt x="79568" y="45883"/>
                    <a:pt x="79537" y="45883"/>
                  </a:cubicBezTo>
                  <a:cubicBezTo>
                    <a:pt x="79406" y="45883"/>
                    <a:pt x="79406" y="46372"/>
                    <a:pt x="79307" y="46462"/>
                  </a:cubicBezTo>
                  <a:cubicBezTo>
                    <a:pt x="79238" y="46553"/>
                    <a:pt x="79207" y="46553"/>
                    <a:pt x="79139" y="46661"/>
                  </a:cubicBezTo>
                  <a:cubicBezTo>
                    <a:pt x="79046" y="46752"/>
                    <a:pt x="78977" y="46842"/>
                    <a:pt x="78878" y="46932"/>
                  </a:cubicBezTo>
                  <a:cubicBezTo>
                    <a:pt x="78847" y="47041"/>
                    <a:pt x="78778" y="47041"/>
                    <a:pt x="78778" y="47222"/>
                  </a:cubicBezTo>
                  <a:cubicBezTo>
                    <a:pt x="78778" y="47801"/>
                    <a:pt x="78909" y="47981"/>
                    <a:pt x="79046" y="48361"/>
                  </a:cubicBezTo>
                  <a:cubicBezTo>
                    <a:pt x="79139" y="48741"/>
                    <a:pt x="79139" y="49410"/>
                    <a:pt x="79307" y="49410"/>
                  </a:cubicBezTo>
                  <a:cubicBezTo>
                    <a:pt x="79369" y="49410"/>
                    <a:pt x="79406" y="49320"/>
                    <a:pt x="79438" y="49320"/>
                  </a:cubicBezTo>
                  <a:cubicBezTo>
                    <a:pt x="79537" y="49410"/>
                    <a:pt x="79537" y="49410"/>
                    <a:pt x="79537" y="49410"/>
                  </a:cubicBezTo>
                  <a:cubicBezTo>
                    <a:pt x="79668" y="49410"/>
                    <a:pt x="79668" y="49410"/>
                    <a:pt x="79668" y="49410"/>
                  </a:cubicBezTo>
                  <a:cubicBezTo>
                    <a:pt x="79668" y="48850"/>
                    <a:pt x="79668" y="48850"/>
                    <a:pt x="79668" y="48850"/>
                  </a:cubicBezTo>
                  <a:cubicBezTo>
                    <a:pt x="79699" y="48741"/>
                    <a:pt x="79699" y="48741"/>
                    <a:pt x="79699" y="48741"/>
                  </a:cubicBezTo>
                  <a:cubicBezTo>
                    <a:pt x="79829" y="49808"/>
                    <a:pt x="79767" y="50568"/>
                    <a:pt x="79960" y="51418"/>
                  </a:cubicBezTo>
                  <a:cubicBezTo>
                    <a:pt x="80029" y="51617"/>
                    <a:pt x="80060" y="51526"/>
                    <a:pt x="80128" y="51707"/>
                  </a:cubicBezTo>
                  <a:cubicBezTo>
                    <a:pt x="80259" y="51888"/>
                    <a:pt x="80352" y="52177"/>
                    <a:pt x="80489" y="52177"/>
                  </a:cubicBezTo>
                  <a:cubicBezTo>
                    <a:pt x="80719" y="52087"/>
                    <a:pt x="80781" y="52847"/>
                    <a:pt x="80980" y="53045"/>
                  </a:cubicBezTo>
                  <a:cubicBezTo>
                    <a:pt x="80980" y="52955"/>
                    <a:pt x="81011" y="52955"/>
                    <a:pt x="81011" y="52955"/>
                  </a:cubicBezTo>
                  <a:cubicBezTo>
                    <a:pt x="81011" y="52847"/>
                    <a:pt x="80980" y="52847"/>
                    <a:pt x="80980" y="52756"/>
                  </a:cubicBezTo>
                  <a:cubicBezTo>
                    <a:pt x="80980" y="52557"/>
                    <a:pt x="81011" y="52467"/>
                    <a:pt x="81043" y="52467"/>
                  </a:cubicBezTo>
                  <a:cubicBezTo>
                    <a:pt x="81111" y="52467"/>
                    <a:pt x="81142" y="52557"/>
                    <a:pt x="81211" y="52557"/>
                  </a:cubicBezTo>
                  <a:cubicBezTo>
                    <a:pt x="81372" y="52557"/>
                    <a:pt x="81441" y="52467"/>
                    <a:pt x="81602" y="52467"/>
                  </a:cubicBezTo>
                  <a:cubicBezTo>
                    <a:pt x="81963" y="52467"/>
                    <a:pt x="82125" y="53226"/>
                    <a:pt x="82486" y="53226"/>
                  </a:cubicBezTo>
                  <a:cubicBezTo>
                    <a:pt x="82585" y="53226"/>
                    <a:pt x="82617" y="52756"/>
                    <a:pt x="82747" y="52756"/>
                  </a:cubicBezTo>
                  <a:cubicBezTo>
                    <a:pt x="82816" y="52756"/>
                    <a:pt x="82816" y="53045"/>
                    <a:pt x="82884" y="53045"/>
                  </a:cubicBezTo>
                  <a:cubicBezTo>
                    <a:pt x="82946" y="53045"/>
                    <a:pt x="82977" y="52847"/>
                    <a:pt x="83046" y="52847"/>
                  </a:cubicBezTo>
                  <a:cubicBezTo>
                    <a:pt x="83046" y="52847"/>
                    <a:pt x="83046" y="52847"/>
                    <a:pt x="83046" y="52955"/>
                  </a:cubicBezTo>
                  <a:cubicBezTo>
                    <a:pt x="83046" y="53136"/>
                    <a:pt x="82946" y="53226"/>
                    <a:pt x="82915" y="53516"/>
                  </a:cubicBezTo>
                  <a:cubicBezTo>
                    <a:pt x="82946" y="53516"/>
                    <a:pt x="82946" y="53624"/>
                    <a:pt x="82946" y="53624"/>
                  </a:cubicBezTo>
                  <a:cubicBezTo>
                    <a:pt x="83046" y="53624"/>
                    <a:pt x="83114" y="53425"/>
                    <a:pt x="83176" y="53335"/>
                  </a:cubicBezTo>
                  <a:cubicBezTo>
                    <a:pt x="83145" y="53226"/>
                    <a:pt x="83077" y="53136"/>
                    <a:pt x="83077" y="52955"/>
                  </a:cubicBezTo>
                  <a:cubicBezTo>
                    <a:pt x="83077" y="52756"/>
                    <a:pt x="83077" y="52756"/>
                    <a:pt x="83077" y="52756"/>
                  </a:cubicBezTo>
                  <a:cubicBezTo>
                    <a:pt x="83114" y="52666"/>
                    <a:pt x="83114" y="52666"/>
                    <a:pt x="83114" y="52666"/>
                  </a:cubicBezTo>
                  <a:cubicBezTo>
                    <a:pt x="83176" y="52847"/>
                    <a:pt x="83245" y="53045"/>
                    <a:pt x="83307" y="53136"/>
                  </a:cubicBezTo>
                  <a:cubicBezTo>
                    <a:pt x="83407" y="53226"/>
                    <a:pt x="83537" y="53226"/>
                    <a:pt x="83537" y="53516"/>
                  </a:cubicBezTo>
                  <a:cubicBezTo>
                    <a:pt x="83537" y="54004"/>
                    <a:pt x="83537" y="54004"/>
                    <a:pt x="83537" y="54004"/>
                  </a:cubicBezTo>
                  <a:cubicBezTo>
                    <a:pt x="83537" y="54094"/>
                    <a:pt x="83537" y="54094"/>
                    <a:pt x="83537" y="54094"/>
                  </a:cubicBezTo>
                  <a:cubicBezTo>
                    <a:pt x="83506" y="54094"/>
                    <a:pt x="83506" y="54094"/>
                    <a:pt x="83506" y="54094"/>
                  </a:cubicBezTo>
                  <a:cubicBezTo>
                    <a:pt x="83438" y="53715"/>
                    <a:pt x="83475" y="53624"/>
                    <a:pt x="83344" y="53425"/>
                  </a:cubicBezTo>
                  <a:cubicBezTo>
                    <a:pt x="83276" y="53425"/>
                    <a:pt x="83307" y="53425"/>
                    <a:pt x="83276" y="53624"/>
                  </a:cubicBezTo>
                  <a:cubicBezTo>
                    <a:pt x="83245" y="53805"/>
                    <a:pt x="83145" y="53805"/>
                    <a:pt x="83145" y="54094"/>
                  </a:cubicBezTo>
                  <a:cubicBezTo>
                    <a:pt x="83145" y="54746"/>
                    <a:pt x="83276" y="55125"/>
                    <a:pt x="83438" y="55704"/>
                  </a:cubicBezTo>
                  <a:cubicBezTo>
                    <a:pt x="83537" y="55975"/>
                    <a:pt x="83506" y="56265"/>
                    <a:pt x="83606" y="56554"/>
                  </a:cubicBezTo>
                  <a:cubicBezTo>
                    <a:pt x="83668" y="56844"/>
                    <a:pt x="84029" y="56844"/>
                    <a:pt x="83929" y="56934"/>
                  </a:cubicBezTo>
                  <a:cubicBezTo>
                    <a:pt x="83998" y="57223"/>
                    <a:pt x="84060" y="57314"/>
                    <a:pt x="84159" y="57314"/>
                  </a:cubicBezTo>
                  <a:cubicBezTo>
                    <a:pt x="84197" y="57314"/>
                    <a:pt x="84197" y="57223"/>
                    <a:pt x="84259" y="57223"/>
                  </a:cubicBezTo>
                  <a:cubicBezTo>
                    <a:pt x="84358" y="57223"/>
                    <a:pt x="84390" y="57314"/>
                    <a:pt x="84489" y="57404"/>
                  </a:cubicBezTo>
                  <a:cubicBezTo>
                    <a:pt x="84520" y="57404"/>
                    <a:pt x="84520" y="57404"/>
                    <a:pt x="84520" y="57404"/>
                  </a:cubicBezTo>
                  <a:cubicBezTo>
                    <a:pt x="84520" y="56934"/>
                    <a:pt x="84520" y="56934"/>
                    <a:pt x="84520" y="56934"/>
                  </a:cubicBezTo>
                  <a:cubicBezTo>
                    <a:pt x="84458" y="56844"/>
                    <a:pt x="84390" y="56753"/>
                    <a:pt x="84390" y="56554"/>
                  </a:cubicBezTo>
                  <a:cubicBezTo>
                    <a:pt x="84390" y="56355"/>
                    <a:pt x="84458" y="56355"/>
                    <a:pt x="84458" y="56265"/>
                  </a:cubicBezTo>
                  <a:cubicBezTo>
                    <a:pt x="84458" y="55975"/>
                    <a:pt x="84358" y="55885"/>
                    <a:pt x="84290" y="55795"/>
                  </a:cubicBezTo>
                  <a:cubicBezTo>
                    <a:pt x="84228" y="55704"/>
                    <a:pt x="84197" y="55505"/>
                    <a:pt x="84159" y="55415"/>
                  </a:cubicBezTo>
                  <a:cubicBezTo>
                    <a:pt x="84029" y="55125"/>
                    <a:pt x="83898" y="54926"/>
                    <a:pt x="83898" y="54547"/>
                  </a:cubicBezTo>
                  <a:cubicBezTo>
                    <a:pt x="83898" y="54094"/>
                    <a:pt x="83836" y="53896"/>
                    <a:pt x="83836" y="53425"/>
                  </a:cubicBezTo>
                  <a:cubicBezTo>
                    <a:pt x="83836" y="53226"/>
                    <a:pt x="83836" y="53226"/>
                    <a:pt x="83836" y="53226"/>
                  </a:cubicBezTo>
                  <a:cubicBezTo>
                    <a:pt x="83836" y="52955"/>
                    <a:pt x="83836" y="52955"/>
                    <a:pt x="83836" y="52955"/>
                  </a:cubicBezTo>
                  <a:cubicBezTo>
                    <a:pt x="83799" y="52847"/>
                    <a:pt x="83799" y="52847"/>
                    <a:pt x="83799" y="52847"/>
                  </a:cubicBezTo>
                  <a:cubicBezTo>
                    <a:pt x="83767" y="52955"/>
                    <a:pt x="83736" y="53136"/>
                    <a:pt x="83668" y="53136"/>
                  </a:cubicBezTo>
                  <a:cubicBezTo>
                    <a:pt x="83537" y="53136"/>
                    <a:pt x="83376" y="52847"/>
                    <a:pt x="83376" y="52376"/>
                  </a:cubicBezTo>
                  <a:cubicBezTo>
                    <a:pt x="83376" y="52177"/>
                    <a:pt x="83407" y="52087"/>
                    <a:pt x="83407" y="51888"/>
                  </a:cubicBezTo>
                  <a:cubicBezTo>
                    <a:pt x="83407" y="51798"/>
                    <a:pt x="83376" y="51707"/>
                    <a:pt x="83344" y="51617"/>
                  </a:cubicBezTo>
                  <a:cubicBezTo>
                    <a:pt x="83407" y="51418"/>
                    <a:pt x="83407" y="51418"/>
                    <a:pt x="83407" y="51418"/>
                  </a:cubicBezTo>
                  <a:cubicBezTo>
                    <a:pt x="83438" y="51418"/>
                    <a:pt x="83438" y="51418"/>
                    <a:pt x="83475" y="51418"/>
                  </a:cubicBezTo>
                  <a:cubicBezTo>
                    <a:pt x="83537" y="51418"/>
                    <a:pt x="83537" y="51617"/>
                    <a:pt x="83568" y="51707"/>
                  </a:cubicBezTo>
                  <a:cubicBezTo>
                    <a:pt x="83668" y="51888"/>
                    <a:pt x="83668" y="52087"/>
                    <a:pt x="83767" y="52286"/>
                  </a:cubicBezTo>
                  <a:cubicBezTo>
                    <a:pt x="83929" y="52557"/>
                    <a:pt x="84029" y="52756"/>
                    <a:pt x="84228" y="52955"/>
                  </a:cubicBezTo>
                  <a:cubicBezTo>
                    <a:pt x="84520" y="53136"/>
                    <a:pt x="84688" y="53516"/>
                    <a:pt x="84949" y="54004"/>
                  </a:cubicBezTo>
                  <a:cubicBezTo>
                    <a:pt x="85180" y="54456"/>
                    <a:pt x="85310" y="54655"/>
                    <a:pt x="85540" y="55035"/>
                  </a:cubicBezTo>
                  <a:cubicBezTo>
                    <a:pt x="85640" y="55216"/>
                    <a:pt x="85671" y="55505"/>
                    <a:pt x="85802" y="55704"/>
                  </a:cubicBezTo>
                  <a:cubicBezTo>
                    <a:pt x="85870" y="55795"/>
                    <a:pt x="85932" y="55795"/>
                    <a:pt x="86001" y="55885"/>
                  </a:cubicBezTo>
                  <a:cubicBezTo>
                    <a:pt x="86194" y="56174"/>
                    <a:pt x="86262" y="56753"/>
                    <a:pt x="86492" y="56753"/>
                  </a:cubicBezTo>
                  <a:cubicBezTo>
                    <a:pt x="86555" y="56753"/>
                    <a:pt x="86592" y="56554"/>
                    <a:pt x="86654" y="56554"/>
                  </a:cubicBezTo>
                  <a:cubicBezTo>
                    <a:pt x="86654" y="56554"/>
                    <a:pt x="86654" y="56554"/>
                    <a:pt x="86654" y="56645"/>
                  </a:cubicBezTo>
                  <a:cubicBezTo>
                    <a:pt x="86654" y="56753"/>
                    <a:pt x="86623" y="56844"/>
                    <a:pt x="86623" y="56934"/>
                  </a:cubicBezTo>
                  <a:cubicBezTo>
                    <a:pt x="86623" y="57694"/>
                    <a:pt x="86953" y="57603"/>
                    <a:pt x="86953" y="58363"/>
                  </a:cubicBezTo>
                  <a:cubicBezTo>
                    <a:pt x="86953" y="59122"/>
                    <a:pt x="86915" y="59032"/>
                    <a:pt x="86785" y="59412"/>
                  </a:cubicBezTo>
                  <a:cubicBezTo>
                    <a:pt x="86685" y="59611"/>
                    <a:pt x="86723" y="60081"/>
                    <a:pt x="86592" y="60081"/>
                  </a:cubicBezTo>
                  <a:cubicBezTo>
                    <a:pt x="86555" y="60081"/>
                    <a:pt x="86555" y="59900"/>
                    <a:pt x="86492" y="59792"/>
                  </a:cubicBezTo>
                  <a:cubicBezTo>
                    <a:pt x="86424" y="59701"/>
                    <a:pt x="86393" y="59611"/>
                    <a:pt x="86331" y="59412"/>
                  </a:cubicBezTo>
                  <a:cubicBezTo>
                    <a:pt x="86163" y="59122"/>
                    <a:pt x="86063" y="59122"/>
                    <a:pt x="85901" y="58941"/>
                  </a:cubicBezTo>
                  <a:cubicBezTo>
                    <a:pt x="85740" y="58743"/>
                    <a:pt x="85671" y="58652"/>
                    <a:pt x="85509" y="58471"/>
                  </a:cubicBezTo>
                  <a:cubicBezTo>
                    <a:pt x="85373" y="58363"/>
                    <a:pt x="85310" y="58073"/>
                    <a:pt x="85180" y="58073"/>
                  </a:cubicBezTo>
                  <a:cubicBezTo>
                    <a:pt x="85080" y="58073"/>
                    <a:pt x="85080" y="58471"/>
                    <a:pt x="84981" y="58471"/>
                  </a:cubicBezTo>
                  <a:cubicBezTo>
                    <a:pt x="84881" y="58471"/>
                    <a:pt x="84850" y="58182"/>
                    <a:pt x="84788" y="58073"/>
                  </a:cubicBezTo>
                  <a:cubicBezTo>
                    <a:pt x="84620" y="57892"/>
                    <a:pt x="84520" y="57802"/>
                    <a:pt x="84358" y="57802"/>
                  </a:cubicBezTo>
                  <a:cubicBezTo>
                    <a:pt x="84259" y="57802"/>
                    <a:pt x="84159" y="57983"/>
                    <a:pt x="84159" y="58182"/>
                  </a:cubicBezTo>
                  <a:cubicBezTo>
                    <a:pt x="84159" y="58562"/>
                    <a:pt x="84259" y="58652"/>
                    <a:pt x="84390" y="58743"/>
                  </a:cubicBezTo>
                  <a:cubicBezTo>
                    <a:pt x="84458" y="58851"/>
                    <a:pt x="84489" y="59032"/>
                    <a:pt x="84589" y="59231"/>
                  </a:cubicBezTo>
                  <a:cubicBezTo>
                    <a:pt x="84719" y="59520"/>
                    <a:pt x="84819" y="59900"/>
                    <a:pt x="85018" y="59900"/>
                  </a:cubicBezTo>
                  <a:cubicBezTo>
                    <a:pt x="85111" y="59900"/>
                    <a:pt x="85149" y="59701"/>
                    <a:pt x="85211" y="59701"/>
                  </a:cubicBezTo>
                  <a:cubicBezTo>
                    <a:pt x="85310" y="59701"/>
                    <a:pt x="85341" y="59900"/>
                    <a:pt x="85441" y="59900"/>
                  </a:cubicBezTo>
                  <a:cubicBezTo>
                    <a:pt x="85472" y="59900"/>
                    <a:pt x="85509" y="59900"/>
                    <a:pt x="85540" y="59900"/>
                  </a:cubicBezTo>
                  <a:cubicBezTo>
                    <a:pt x="85702" y="59900"/>
                    <a:pt x="85740" y="60280"/>
                    <a:pt x="85870" y="60461"/>
                  </a:cubicBezTo>
                  <a:cubicBezTo>
                    <a:pt x="85833" y="60551"/>
                    <a:pt x="85802" y="60551"/>
                    <a:pt x="85740" y="60551"/>
                  </a:cubicBezTo>
                  <a:cubicBezTo>
                    <a:pt x="85702" y="60551"/>
                    <a:pt x="85671" y="60461"/>
                    <a:pt x="85640" y="60461"/>
                  </a:cubicBezTo>
                  <a:cubicBezTo>
                    <a:pt x="85572" y="60461"/>
                    <a:pt x="85572" y="60660"/>
                    <a:pt x="85509" y="60660"/>
                  </a:cubicBezTo>
                  <a:cubicBezTo>
                    <a:pt x="85441" y="60660"/>
                    <a:pt x="85373" y="60551"/>
                    <a:pt x="85310" y="60750"/>
                  </a:cubicBezTo>
                  <a:cubicBezTo>
                    <a:pt x="85242" y="60840"/>
                    <a:pt x="85279" y="61039"/>
                    <a:pt x="85242" y="61130"/>
                  </a:cubicBezTo>
                  <a:cubicBezTo>
                    <a:pt x="85211" y="61220"/>
                    <a:pt x="85180" y="61130"/>
                    <a:pt x="85111" y="61220"/>
                  </a:cubicBezTo>
                  <a:cubicBezTo>
                    <a:pt x="85180" y="61618"/>
                    <a:pt x="85242" y="61799"/>
                    <a:pt x="85242" y="62179"/>
                  </a:cubicBezTo>
                  <a:cubicBezTo>
                    <a:pt x="85279" y="62667"/>
                    <a:pt x="85310" y="63336"/>
                    <a:pt x="85472" y="63336"/>
                  </a:cubicBezTo>
                  <a:cubicBezTo>
                    <a:pt x="85540" y="63336"/>
                    <a:pt x="85572" y="63047"/>
                    <a:pt x="85640" y="63047"/>
                  </a:cubicBezTo>
                  <a:cubicBezTo>
                    <a:pt x="85702" y="63047"/>
                    <a:pt x="85740" y="63047"/>
                    <a:pt x="85833" y="63047"/>
                  </a:cubicBezTo>
                  <a:cubicBezTo>
                    <a:pt x="85802" y="63336"/>
                    <a:pt x="85802" y="63517"/>
                    <a:pt x="85833" y="63716"/>
                  </a:cubicBezTo>
                  <a:cubicBezTo>
                    <a:pt x="85964" y="63608"/>
                    <a:pt x="86032" y="63336"/>
                    <a:pt x="86163" y="63336"/>
                  </a:cubicBezTo>
                  <a:cubicBezTo>
                    <a:pt x="86194" y="63336"/>
                    <a:pt x="86231" y="63336"/>
                    <a:pt x="86262" y="63336"/>
                  </a:cubicBezTo>
                  <a:cubicBezTo>
                    <a:pt x="86362" y="63336"/>
                    <a:pt x="86424" y="63228"/>
                    <a:pt x="86523" y="63228"/>
                  </a:cubicBezTo>
                  <a:cubicBezTo>
                    <a:pt x="86523" y="63137"/>
                    <a:pt x="86523" y="63137"/>
                    <a:pt x="86523" y="63047"/>
                  </a:cubicBezTo>
                  <a:cubicBezTo>
                    <a:pt x="86523" y="62938"/>
                    <a:pt x="86492" y="62938"/>
                    <a:pt x="86492" y="62758"/>
                  </a:cubicBezTo>
                  <a:cubicBezTo>
                    <a:pt x="86492" y="62468"/>
                    <a:pt x="86592" y="62378"/>
                    <a:pt x="86623" y="62088"/>
                  </a:cubicBezTo>
                  <a:cubicBezTo>
                    <a:pt x="86654" y="61419"/>
                    <a:pt x="86654" y="61039"/>
                    <a:pt x="86754" y="60370"/>
                  </a:cubicBezTo>
                  <a:cubicBezTo>
                    <a:pt x="86785" y="59990"/>
                    <a:pt x="86915" y="59990"/>
                    <a:pt x="86984" y="59611"/>
                  </a:cubicBezTo>
                  <a:cubicBezTo>
                    <a:pt x="87052" y="59122"/>
                    <a:pt x="87052" y="58363"/>
                    <a:pt x="87214" y="58363"/>
                  </a:cubicBezTo>
                  <a:cubicBezTo>
                    <a:pt x="87506" y="58363"/>
                    <a:pt x="87575" y="59122"/>
                    <a:pt x="87737" y="59701"/>
                  </a:cubicBezTo>
                  <a:cubicBezTo>
                    <a:pt x="87967" y="60660"/>
                    <a:pt x="88135" y="61130"/>
                    <a:pt x="88427" y="61889"/>
                  </a:cubicBezTo>
                  <a:cubicBezTo>
                    <a:pt x="88688" y="62667"/>
                    <a:pt x="88757" y="63228"/>
                    <a:pt x="89049" y="63897"/>
                  </a:cubicBezTo>
                  <a:cubicBezTo>
                    <a:pt x="89311" y="64367"/>
                    <a:pt x="89478" y="64657"/>
                    <a:pt x="89808" y="64856"/>
                  </a:cubicBezTo>
                  <a:cubicBezTo>
                    <a:pt x="89870" y="64856"/>
                    <a:pt x="89870" y="64856"/>
                    <a:pt x="89870" y="64856"/>
                  </a:cubicBezTo>
                  <a:cubicBezTo>
                    <a:pt x="89939" y="64856"/>
                    <a:pt x="89939" y="64657"/>
                    <a:pt x="90001" y="64657"/>
                  </a:cubicBezTo>
                  <a:cubicBezTo>
                    <a:pt x="90001" y="64946"/>
                    <a:pt x="90001" y="65235"/>
                    <a:pt x="90038" y="65525"/>
                  </a:cubicBezTo>
                  <a:cubicBezTo>
                    <a:pt x="90069" y="65905"/>
                    <a:pt x="90200" y="65995"/>
                    <a:pt x="90200" y="66284"/>
                  </a:cubicBezTo>
                  <a:cubicBezTo>
                    <a:pt x="90200" y="66664"/>
                    <a:pt x="90101" y="67044"/>
                    <a:pt x="90001" y="67044"/>
                  </a:cubicBezTo>
                  <a:cubicBezTo>
                    <a:pt x="89970" y="67044"/>
                    <a:pt x="89939" y="66954"/>
                    <a:pt x="89902" y="66954"/>
                  </a:cubicBezTo>
                  <a:cubicBezTo>
                    <a:pt x="89808" y="66954"/>
                    <a:pt x="89771" y="67152"/>
                    <a:pt x="89671" y="67152"/>
                  </a:cubicBezTo>
                  <a:cubicBezTo>
                    <a:pt x="89541" y="67243"/>
                    <a:pt x="89379" y="67333"/>
                    <a:pt x="89379" y="67713"/>
                  </a:cubicBezTo>
                  <a:cubicBezTo>
                    <a:pt x="89379" y="68003"/>
                    <a:pt x="89541" y="67912"/>
                    <a:pt x="89541" y="68183"/>
                  </a:cubicBezTo>
                  <a:cubicBezTo>
                    <a:pt x="89541" y="68382"/>
                    <a:pt x="89510" y="68382"/>
                    <a:pt x="89510" y="68473"/>
                  </a:cubicBezTo>
                  <a:cubicBezTo>
                    <a:pt x="89510" y="68762"/>
                    <a:pt x="89510" y="68762"/>
                    <a:pt x="89510" y="68762"/>
                  </a:cubicBezTo>
                  <a:cubicBezTo>
                    <a:pt x="89578" y="68762"/>
                    <a:pt x="89578" y="68762"/>
                    <a:pt x="89578" y="68762"/>
                  </a:cubicBezTo>
                  <a:cubicBezTo>
                    <a:pt x="89671" y="68473"/>
                    <a:pt x="89740" y="68292"/>
                    <a:pt x="89870" y="68093"/>
                  </a:cubicBezTo>
                  <a:cubicBezTo>
                    <a:pt x="89970" y="67912"/>
                    <a:pt x="90038" y="67912"/>
                    <a:pt x="90132" y="67713"/>
                  </a:cubicBezTo>
                  <a:cubicBezTo>
                    <a:pt x="90231" y="67333"/>
                    <a:pt x="90200" y="67044"/>
                    <a:pt x="90269" y="66664"/>
                  </a:cubicBezTo>
                  <a:cubicBezTo>
                    <a:pt x="90300" y="66483"/>
                    <a:pt x="90300" y="66194"/>
                    <a:pt x="90362" y="66194"/>
                  </a:cubicBezTo>
                  <a:cubicBezTo>
                    <a:pt x="90461" y="66194"/>
                    <a:pt x="90493" y="66375"/>
                    <a:pt x="90561" y="66375"/>
                  </a:cubicBezTo>
                  <a:cubicBezTo>
                    <a:pt x="90922" y="66483"/>
                    <a:pt x="91121" y="66574"/>
                    <a:pt x="91513" y="66863"/>
                  </a:cubicBezTo>
                  <a:cubicBezTo>
                    <a:pt x="91712" y="67044"/>
                    <a:pt x="91805" y="67243"/>
                    <a:pt x="92035" y="67243"/>
                  </a:cubicBezTo>
                  <a:cubicBezTo>
                    <a:pt x="92066" y="67243"/>
                    <a:pt x="92104" y="67044"/>
                    <a:pt x="92135" y="67044"/>
                  </a:cubicBezTo>
                  <a:cubicBezTo>
                    <a:pt x="92203" y="67044"/>
                    <a:pt x="92203" y="67243"/>
                    <a:pt x="92203" y="67333"/>
                  </a:cubicBezTo>
                  <a:cubicBezTo>
                    <a:pt x="92203" y="67804"/>
                    <a:pt x="92203" y="67804"/>
                    <a:pt x="92203" y="67804"/>
                  </a:cubicBezTo>
                  <a:cubicBezTo>
                    <a:pt x="92203" y="68003"/>
                    <a:pt x="92234" y="68003"/>
                    <a:pt x="92234" y="68183"/>
                  </a:cubicBezTo>
                  <a:cubicBezTo>
                    <a:pt x="92234" y="68473"/>
                    <a:pt x="92135" y="68581"/>
                    <a:pt x="92035" y="68762"/>
                  </a:cubicBezTo>
                  <a:cubicBezTo>
                    <a:pt x="91936" y="68961"/>
                    <a:pt x="91874" y="69142"/>
                    <a:pt x="91774" y="69142"/>
                  </a:cubicBezTo>
                  <a:cubicBezTo>
                    <a:pt x="91612" y="69142"/>
                    <a:pt x="91544" y="68853"/>
                    <a:pt x="91382" y="68853"/>
                  </a:cubicBezTo>
                  <a:cubicBezTo>
                    <a:pt x="91351" y="68853"/>
                    <a:pt x="91351" y="68961"/>
                    <a:pt x="91314" y="69051"/>
                  </a:cubicBezTo>
                  <a:cubicBezTo>
                    <a:pt x="91283" y="69232"/>
                    <a:pt x="91214" y="69232"/>
                    <a:pt x="91183" y="69431"/>
                  </a:cubicBezTo>
                  <a:cubicBezTo>
                    <a:pt x="91314" y="69522"/>
                    <a:pt x="91382" y="69522"/>
                    <a:pt x="91482" y="69721"/>
                  </a:cubicBezTo>
                  <a:cubicBezTo>
                    <a:pt x="91612" y="69902"/>
                    <a:pt x="91612" y="70390"/>
                    <a:pt x="91743" y="70390"/>
                  </a:cubicBezTo>
                  <a:cubicBezTo>
                    <a:pt x="91774" y="70390"/>
                    <a:pt x="91805" y="70299"/>
                    <a:pt x="91843" y="70299"/>
                  </a:cubicBezTo>
                  <a:cubicBezTo>
                    <a:pt x="91973" y="70299"/>
                    <a:pt x="92004" y="70571"/>
                    <a:pt x="92135" y="70679"/>
                  </a:cubicBezTo>
                  <a:cubicBezTo>
                    <a:pt x="92234" y="70860"/>
                    <a:pt x="92334" y="70860"/>
                    <a:pt x="92465" y="70860"/>
                  </a:cubicBezTo>
                  <a:cubicBezTo>
                    <a:pt x="92595" y="70860"/>
                    <a:pt x="92595" y="70860"/>
                    <a:pt x="92595" y="70860"/>
                  </a:cubicBezTo>
                  <a:cubicBezTo>
                    <a:pt x="92595" y="70770"/>
                    <a:pt x="92595" y="70770"/>
                    <a:pt x="92595" y="70770"/>
                  </a:cubicBezTo>
                  <a:cubicBezTo>
                    <a:pt x="92595" y="70480"/>
                    <a:pt x="92527" y="70299"/>
                    <a:pt x="92465" y="70299"/>
                  </a:cubicBezTo>
                  <a:cubicBezTo>
                    <a:pt x="92434" y="70299"/>
                    <a:pt x="92396" y="70390"/>
                    <a:pt x="92365" y="70390"/>
                  </a:cubicBezTo>
                  <a:cubicBezTo>
                    <a:pt x="92203" y="70390"/>
                    <a:pt x="92203" y="70390"/>
                    <a:pt x="92203" y="70390"/>
                  </a:cubicBezTo>
                  <a:cubicBezTo>
                    <a:pt x="92166" y="70390"/>
                    <a:pt x="92104" y="70390"/>
                    <a:pt x="92104" y="70299"/>
                  </a:cubicBezTo>
                  <a:cubicBezTo>
                    <a:pt x="92104" y="70010"/>
                    <a:pt x="92203" y="70010"/>
                    <a:pt x="92203" y="69811"/>
                  </a:cubicBezTo>
                  <a:cubicBezTo>
                    <a:pt x="92203" y="69522"/>
                    <a:pt x="92066" y="69522"/>
                    <a:pt x="92066" y="69232"/>
                  </a:cubicBezTo>
                  <a:cubicBezTo>
                    <a:pt x="92066" y="68961"/>
                    <a:pt x="92135" y="68853"/>
                    <a:pt x="92234" y="68853"/>
                  </a:cubicBezTo>
                  <a:cubicBezTo>
                    <a:pt x="92626" y="68853"/>
                    <a:pt x="92757" y="69902"/>
                    <a:pt x="93155" y="69902"/>
                  </a:cubicBezTo>
                  <a:cubicBezTo>
                    <a:pt x="93217" y="69902"/>
                    <a:pt x="93217" y="69902"/>
                    <a:pt x="93217" y="69902"/>
                  </a:cubicBezTo>
                  <a:cubicBezTo>
                    <a:pt x="93217" y="69721"/>
                    <a:pt x="93217" y="69522"/>
                    <a:pt x="93286" y="69431"/>
                  </a:cubicBezTo>
                  <a:cubicBezTo>
                    <a:pt x="93348" y="69431"/>
                    <a:pt x="93348" y="69431"/>
                    <a:pt x="93348" y="69431"/>
                  </a:cubicBezTo>
                  <a:cubicBezTo>
                    <a:pt x="93348" y="69630"/>
                    <a:pt x="93348" y="69721"/>
                    <a:pt x="93348" y="70010"/>
                  </a:cubicBezTo>
                  <a:cubicBezTo>
                    <a:pt x="93348" y="70100"/>
                    <a:pt x="93317" y="70191"/>
                    <a:pt x="93317" y="70390"/>
                  </a:cubicBezTo>
                  <a:cubicBezTo>
                    <a:pt x="93317" y="70969"/>
                    <a:pt x="93317" y="70969"/>
                    <a:pt x="93317" y="70969"/>
                  </a:cubicBezTo>
                  <a:cubicBezTo>
                    <a:pt x="93317" y="71348"/>
                    <a:pt x="93186" y="71529"/>
                    <a:pt x="93056" y="71529"/>
                  </a:cubicBezTo>
                  <a:cubicBezTo>
                    <a:pt x="92956" y="71529"/>
                    <a:pt x="92925" y="71348"/>
                    <a:pt x="92857" y="71348"/>
                  </a:cubicBezTo>
                  <a:cubicBezTo>
                    <a:pt x="92695" y="71348"/>
                    <a:pt x="92695" y="71348"/>
                    <a:pt x="92695" y="71348"/>
                  </a:cubicBezTo>
                  <a:cubicBezTo>
                    <a:pt x="92664" y="71348"/>
                    <a:pt x="92496" y="71620"/>
                    <a:pt x="92595" y="71620"/>
                  </a:cubicBezTo>
                  <a:cubicBezTo>
                    <a:pt x="92626" y="71620"/>
                    <a:pt x="92664" y="71529"/>
                    <a:pt x="92726" y="71529"/>
                  </a:cubicBezTo>
                  <a:cubicBezTo>
                    <a:pt x="92726" y="71529"/>
                    <a:pt x="92726" y="71529"/>
                    <a:pt x="92726" y="71620"/>
                  </a:cubicBezTo>
                  <a:cubicBezTo>
                    <a:pt x="92726" y="71728"/>
                    <a:pt x="92695" y="71819"/>
                    <a:pt x="92695" y="71909"/>
                  </a:cubicBezTo>
                  <a:cubicBezTo>
                    <a:pt x="92695" y="72108"/>
                    <a:pt x="92726" y="72108"/>
                    <a:pt x="92757" y="72198"/>
                  </a:cubicBezTo>
                  <a:cubicBezTo>
                    <a:pt x="92825" y="72289"/>
                    <a:pt x="92794" y="72578"/>
                    <a:pt x="92857" y="72578"/>
                  </a:cubicBezTo>
                  <a:cubicBezTo>
                    <a:pt x="92956" y="72578"/>
                    <a:pt x="92987" y="72198"/>
                    <a:pt x="93087" y="72198"/>
                  </a:cubicBezTo>
                  <a:cubicBezTo>
                    <a:pt x="93118" y="72198"/>
                    <a:pt x="93118" y="72198"/>
                    <a:pt x="93155" y="72198"/>
                  </a:cubicBezTo>
                  <a:cubicBezTo>
                    <a:pt x="93217" y="72198"/>
                    <a:pt x="93217" y="72198"/>
                    <a:pt x="93286" y="72108"/>
                  </a:cubicBezTo>
                  <a:cubicBezTo>
                    <a:pt x="93249" y="72397"/>
                    <a:pt x="93186" y="72397"/>
                    <a:pt x="93186" y="72669"/>
                  </a:cubicBezTo>
                  <a:cubicBezTo>
                    <a:pt x="93186" y="72777"/>
                    <a:pt x="93249" y="72868"/>
                    <a:pt x="93286" y="72958"/>
                  </a:cubicBezTo>
                  <a:cubicBezTo>
                    <a:pt x="93348" y="73048"/>
                    <a:pt x="93348" y="73157"/>
                    <a:pt x="93416" y="73157"/>
                  </a:cubicBezTo>
                  <a:cubicBezTo>
                    <a:pt x="93547" y="73157"/>
                    <a:pt x="93516" y="72578"/>
                    <a:pt x="93609" y="72397"/>
                  </a:cubicBezTo>
                  <a:cubicBezTo>
                    <a:pt x="93746" y="72198"/>
                    <a:pt x="93840" y="72198"/>
                    <a:pt x="93908" y="71909"/>
                  </a:cubicBezTo>
                  <a:cubicBezTo>
                    <a:pt x="93678" y="71529"/>
                    <a:pt x="93448" y="71149"/>
                    <a:pt x="93448" y="70390"/>
                  </a:cubicBezTo>
                  <a:cubicBezTo>
                    <a:pt x="93448" y="70100"/>
                    <a:pt x="93547" y="69902"/>
                    <a:pt x="93609" y="69721"/>
                  </a:cubicBezTo>
                  <a:cubicBezTo>
                    <a:pt x="93908" y="70390"/>
                    <a:pt x="93840" y="70860"/>
                    <a:pt x="93840" y="69721"/>
                  </a:cubicBezTo>
                  <a:cubicBezTo>
                    <a:pt x="93840" y="69630"/>
                    <a:pt x="93840" y="69522"/>
                    <a:pt x="93840" y="69341"/>
                  </a:cubicBezTo>
                  <a:cubicBezTo>
                    <a:pt x="93877" y="69341"/>
                    <a:pt x="93908" y="69341"/>
                    <a:pt x="93939" y="69341"/>
                  </a:cubicBezTo>
                  <a:cubicBezTo>
                    <a:pt x="94007" y="69341"/>
                    <a:pt x="94007" y="69232"/>
                    <a:pt x="94039" y="69232"/>
                  </a:cubicBezTo>
                  <a:cubicBezTo>
                    <a:pt x="94269" y="69232"/>
                    <a:pt x="94269" y="69232"/>
                    <a:pt x="94269" y="69232"/>
                  </a:cubicBezTo>
                  <a:cubicBezTo>
                    <a:pt x="94630" y="69232"/>
                    <a:pt x="94860" y="69431"/>
                    <a:pt x="95190" y="69902"/>
                  </a:cubicBezTo>
                  <a:cubicBezTo>
                    <a:pt x="95320" y="70100"/>
                    <a:pt x="95382" y="70299"/>
                    <a:pt x="95482" y="70480"/>
                  </a:cubicBezTo>
                  <a:cubicBezTo>
                    <a:pt x="95812" y="70860"/>
                    <a:pt x="95973" y="71149"/>
                    <a:pt x="96272" y="71529"/>
                  </a:cubicBezTo>
                  <a:cubicBezTo>
                    <a:pt x="96465" y="71909"/>
                    <a:pt x="96633" y="71909"/>
                    <a:pt x="96863" y="72198"/>
                  </a:cubicBezTo>
                  <a:cubicBezTo>
                    <a:pt x="96994" y="72488"/>
                    <a:pt x="97025" y="72777"/>
                    <a:pt x="97155" y="72958"/>
                  </a:cubicBezTo>
                  <a:cubicBezTo>
                    <a:pt x="97317" y="73247"/>
                    <a:pt x="97454" y="73157"/>
                    <a:pt x="97616" y="73446"/>
                  </a:cubicBezTo>
                  <a:cubicBezTo>
                    <a:pt x="97815" y="73718"/>
                    <a:pt x="97815" y="74296"/>
                    <a:pt x="97877" y="74875"/>
                  </a:cubicBezTo>
                  <a:cubicBezTo>
                    <a:pt x="97908" y="75165"/>
                    <a:pt x="97977" y="75255"/>
                    <a:pt x="97977" y="75544"/>
                  </a:cubicBezTo>
                  <a:cubicBezTo>
                    <a:pt x="97977" y="75725"/>
                    <a:pt x="97945" y="75816"/>
                    <a:pt x="97945" y="76015"/>
                  </a:cubicBezTo>
                  <a:cubicBezTo>
                    <a:pt x="97945" y="76195"/>
                    <a:pt x="97945" y="76195"/>
                    <a:pt x="97945" y="76195"/>
                  </a:cubicBezTo>
                  <a:cubicBezTo>
                    <a:pt x="97977" y="76195"/>
                    <a:pt x="97977" y="76195"/>
                    <a:pt x="98008" y="76195"/>
                  </a:cubicBezTo>
                  <a:cubicBezTo>
                    <a:pt x="98076" y="76195"/>
                    <a:pt x="98107" y="76105"/>
                    <a:pt x="98176" y="76105"/>
                  </a:cubicBezTo>
                  <a:cubicBezTo>
                    <a:pt x="98138" y="75924"/>
                    <a:pt x="98107" y="75816"/>
                    <a:pt x="98107" y="75544"/>
                  </a:cubicBezTo>
                  <a:cubicBezTo>
                    <a:pt x="98107" y="75345"/>
                    <a:pt x="98107" y="75345"/>
                    <a:pt x="98107" y="75345"/>
                  </a:cubicBezTo>
                  <a:cubicBezTo>
                    <a:pt x="98138" y="75345"/>
                    <a:pt x="98138" y="75345"/>
                    <a:pt x="98138" y="75345"/>
                  </a:cubicBezTo>
                  <a:cubicBezTo>
                    <a:pt x="98337" y="75345"/>
                    <a:pt x="98437" y="75544"/>
                    <a:pt x="98568" y="75816"/>
                  </a:cubicBezTo>
                  <a:cubicBezTo>
                    <a:pt x="98667" y="75924"/>
                    <a:pt x="98698" y="76015"/>
                    <a:pt x="98798" y="76015"/>
                  </a:cubicBezTo>
                  <a:cubicBezTo>
                    <a:pt x="98860" y="76105"/>
                    <a:pt x="98928" y="76015"/>
                    <a:pt x="98928" y="76195"/>
                  </a:cubicBezTo>
                  <a:cubicBezTo>
                    <a:pt x="98928" y="76394"/>
                    <a:pt x="98897" y="76485"/>
                    <a:pt x="98860" y="76684"/>
                  </a:cubicBezTo>
                  <a:cubicBezTo>
                    <a:pt x="99028" y="76865"/>
                    <a:pt x="99090" y="76973"/>
                    <a:pt x="99258" y="76973"/>
                  </a:cubicBezTo>
                  <a:cubicBezTo>
                    <a:pt x="99358" y="76973"/>
                    <a:pt x="99358" y="76973"/>
                    <a:pt x="99358" y="76973"/>
                  </a:cubicBezTo>
                  <a:cubicBezTo>
                    <a:pt x="99358" y="76684"/>
                    <a:pt x="99358" y="76684"/>
                    <a:pt x="99358" y="76684"/>
                  </a:cubicBezTo>
                  <a:cubicBezTo>
                    <a:pt x="99358" y="76593"/>
                    <a:pt x="99358" y="76485"/>
                    <a:pt x="99358" y="76394"/>
                  </a:cubicBezTo>
                  <a:cubicBezTo>
                    <a:pt x="99358" y="76304"/>
                    <a:pt x="99358" y="76195"/>
                    <a:pt x="99358" y="76015"/>
                  </a:cubicBezTo>
                  <a:cubicBezTo>
                    <a:pt x="99619" y="75924"/>
                    <a:pt x="99781" y="75725"/>
                    <a:pt x="100073" y="75635"/>
                  </a:cubicBezTo>
                  <a:lnTo>
                    <a:pt x="100073" y="75544"/>
                  </a:lnTo>
                  <a:cubicBezTo>
                    <a:pt x="100073" y="75436"/>
                    <a:pt x="100073" y="75436"/>
                    <a:pt x="100073" y="75345"/>
                  </a:cubicBezTo>
                  <a:cubicBezTo>
                    <a:pt x="100073" y="75255"/>
                    <a:pt x="100073" y="75255"/>
                    <a:pt x="100073" y="75165"/>
                  </a:cubicBezTo>
                  <a:cubicBezTo>
                    <a:pt x="100173" y="75255"/>
                    <a:pt x="100241" y="75255"/>
                    <a:pt x="100341" y="75255"/>
                  </a:cubicBezTo>
                  <a:cubicBezTo>
                    <a:pt x="100571" y="75255"/>
                    <a:pt x="100571" y="75255"/>
                    <a:pt x="100571" y="75255"/>
                  </a:cubicBezTo>
                  <a:cubicBezTo>
                    <a:pt x="100571" y="75635"/>
                    <a:pt x="100602" y="75816"/>
                    <a:pt x="100602" y="76195"/>
                  </a:cubicBezTo>
                  <a:cubicBezTo>
                    <a:pt x="100633" y="76195"/>
                    <a:pt x="100633" y="76195"/>
                    <a:pt x="100633" y="76195"/>
                  </a:cubicBezTo>
                  <a:cubicBezTo>
                    <a:pt x="100733" y="76195"/>
                    <a:pt x="100733" y="75924"/>
                    <a:pt x="100801" y="75816"/>
                  </a:cubicBezTo>
                  <a:cubicBezTo>
                    <a:pt x="100764" y="75635"/>
                    <a:pt x="100764" y="75544"/>
                    <a:pt x="100764" y="75255"/>
                  </a:cubicBezTo>
                  <a:cubicBezTo>
                    <a:pt x="100801" y="75345"/>
                    <a:pt x="100801" y="75345"/>
                    <a:pt x="100801" y="75345"/>
                  </a:cubicBezTo>
                  <a:cubicBezTo>
                    <a:pt x="100932" y="75056"/>
                    <a:pt x="100932" y="74495"/>
                    <a:pt x="101093" y="74495"/>
                  </a:cubicBezTo>
                  <a:cubicBezTo>
                    <a:pt x="101224" y="74495"/>
                    <a:pt x="101324" y="74767"/>
                    <a:pt x="101454" y="74966"/>
                  </a:cubicBezTo>
                  <a:cubicBezTo>
                    <a:pt x="101653" y="75056"/>
                    <a:pt x="101784" y="75255"/>
                    <a:pt x="101883" y="75725"/>
                  </a:cubicBezTo>
                  <a:cubicBezTo>
                    <a:pt x="101915" y="75345"/>
                    <a:pt x="101883" y="74966"/>
                    <a:pt x="101977" y="74767"/>
                  </a:cubicBezTo>
                  <a:cubicBezTo>
                    <a:pt x="102045" y="74875"/>
                    <a:pt x="102045" y="74875"/>
                    <a:pt x="102045" y="74875"/>
                  </a:cubicBezTo>
                  <a:cubicBezTo>
                    <a:pt x="102076" y="74676"/>
                    <a:pt x="102114" y="74676"/>
                    <a:pt x="102145" y="74495"/>
                  </a:cubicBezTo>
                  <a:cubicBezTo>
                    <a:pt x="102307" y="74586"/>
                    <a:pt x="102344" y="75056"/>
                    <a:pt x="102506" y="75255"/>
                  </a:cubicBezTo>
                  <a:cubicBezTo>
                    <a:pt x="102667" y="75436"/>
                    <a:pt x="102866" y="75635"/>
                    <a:pt x="102866" y="76105"/>
                  </a:cubicBezTo>
                  <a:cubicBezTo>
                    <a:pt x="102866" y="76485"/>
                    <a:pt x="102798" y="76593"/>
                    <a:pt x="102736" y="76865"/>
                  </a:cubicBezTo>
                  <a:cubicBezTo>
                    <a:pt x="102798" y="76973"/>
                    <a:pt x="102835" y="76973"/>
                    <a:pt x="102898" y="76973"/>
                  </a:cubicBezTo>
                  <a:cubicBezTo>
                    <a:pt x="103065" y="76973"/>
                    <a:pt x="103065" y="76973"/>
                    <a:pt x="103065" y="76973"/>
                  </a:cubicBezTo>
                  <a:cubicBezTo>
                    <a:pt x="103128" y="76973"/>
                    <a:pt x="103159" y="76973"/>
                    <a:pt x="103227" y="76973"/>
                  </a:cubicBezTo>
                  <a:cubicBezTo>
                    <a:pt x="103289" y="76973"/>
                    <a:pt x="103358" y="76865"/>
                    <a:pt x="103426" y="76865"/>
                  </a:cubicBezTo>
                  <a:cubicBezTo>
                    <a:pt x="103619" y="76865"/>
                    <a:pt x="103619" y="76865"/>
                    <a:pt x="103619" y="76865"/>
                  </a:cubicBezTo>
                  <a:cubicBezTo>
                    <a:pt x="103750" y="77154"/>
                    <a:pt x="103719" y="77534"/>
                    <a:pt x="103818" y="78022"/>
                  </a:cubicBezTo>
                  <a:cubicBezTo>
                    <a:pt x="103949" y="78492"/>
                    <a:pt x="104080" y="78782"/>
                    <a:pt x="104080" y="79360"/>
                  </a:cubicBezTo>
                  <a:cubicBezTo>
                    <a:pt x="104080" y="79541"/>
                    <a:pt x="104011" y="79541"/>
                    <a:pt x="103949" y="79632"/>
                  </a:cubicBezTo>
                  <a:cubicBezTo>
                    <a:pt x="103849" y="79921"/>
                    <a:pt x="103818" y="80211"/>
                    <a:pt x="103719" y="80590"/>
                  </a:cubicBezTo>
                  <a:cubicBezTo>
                    <a:pt x="103657" y="80970"/>
                    <a:pt x="103520" y="81079"/>
                    <a:pt x="103520" y="81458"/>
                  </a:cubicBezTo>
                  <a:cubicBezTo>
                    <a:pt x="103520" y="81549"/>
                    <a:pt x="103557" y="81549"/>
                    <a:pt x="103557" y="81730"/>
                  </a:cubicBezTo>
                  <a:cubicBezTo>
                    <a:pt x="103557" y="82128"/>
                    <a:pt x="103426" y="82308"/>
                    <a:pt x="103289" y="82598"/>
                  </a:cubicBezTo>
                  <a:cubicBezTo>
                    <a:pt x="103196" y="82887"/>
                    <a:pt x="103159" y="83177"/>
                    <a:pt x="103065" y="83177"/>
                  </a:cubicBezTo>
                  <a:cubicBezTo>
                    <a:pt x="103028" y="83177"/>
                    <a:pt x="102997" y="83177"/>
                    <a:pt x="102966" y="83068"/>
                  </a:cubicBezTo>
                  <a:cubicBezTo>
                    <a:pt x="102997" y="82978"/>
                    <a:pt x="103028" y="82887"/>
                    <a:pt x="103028" y="82797"/>
                  </a:cubicBezTo>
                  <a:cubicBezTo>
                    <a:pt x="103028" y="82507"/>
                    <a:pt x="102929" y="82399"/>
                    <a:pt x="102866" y="82308"/>
                  </a:cubicBezTo>
                  <a:cubicBezTo>
                    <a:pt x="102736" y="82019"/>
                    <a:pt x="102667" y="81838"/>
                    <a:pt x="102506" y="81838"/>
                  </a:cubicBezTo>
                  <a:cubicBezTo>
                    <a:pt x="102406" y="81838"/>
                    <a:pt x="102275" y="81730"/>
                    <a:pt x="102207" y="82019"/>
                  </a:cubicBezTo>
                  <a:cubicBezTo>
                    <a:pt x="102275" y="82128"/>
                    <a:pt x="102307" y="82218"/>
                    <a:pt x="102375" y="82218"/>
                  </a:cubicBezTo>
                  <a:cubicBezTo>
                    <a:pt x="102406" y="82218"/>
                    <a:pt x="102406" y="82308"/>
                    <a:pt x="102406" y="82308"/>
                  </a:cubicBezTo>
                  <a:cubicBezTo>
                    <a:pt x="102406" y="82507"/>
                    <a:pt x="102307" y="82399"/>
                    <a:pt x="102244" y="82399"/>
                  </a:cubicBezTo>
                  <a:cubicBezTo>
                    <a:pt x="102176" y="82507"/>
                    <a:pt x="102076" y="82507"/>
                    <a:pt x="102076" y="82797"/>
                  </a:cubicBezTo>
                  <a:cubicBezTo>
                    <a:pt x="102076" y="82887"/>
                    <a:pt x="102114" y="82887"/>
                    <a:pt x="102145" y="82978"/>
                  </a:cubicBezTo>
                  <a:cubicBezTo>
                    <a:pt x="102176" y="83068"/>
                    <a:pt x="102176" y="83267"/>
                    <a:pt x="102176" y="83357"/>
                  </a:cubicBezTo>
                  <a:lnTo>
                    <a:pt x="102207" y="83448"/>
                  </a:lnTo>
                  <a:cubicBezTo>
                    <a:pt x="102275" y="83448"/>
                    <a:pt x="102275" y="83357"/>
                    <a:pt x="102344" y="83357"/>
                  </a:cubicBezTo>
                  <a:cubicBezTo>
                    <a:pt x="102375" y="83357"/>
                    <a:pt x="102375" y="83448"/>
                    <a:pt x="102375" y="83556"/>
                  </a:cubicBezTo>
                  <a:cubicBezTo>
                    <a:pt x="102375" y="84226"/>
                    <a:pt x="102375" y="84226"/>
                    <a:pt x="102375" y="84226"/>
                  </a:cubicBezTo>
                  <a:cubicBezTo>
                    <a:pt x="102375" y="84226"/>
                    <a:pt x="102375" y="84226"/>
                    <a:pt x="102406" y="84226"/>
                  </a:cubicBezTo>
                  <a:cubicBezTo>
                    <a:pt x="102537" y="84226"/>
                    <a:pt x="102474" y="83448"/>
                    <a:pt x="102605" y="83448"/>
                  </a:cubicBezTo>
                  <a:cubicBezTo>
                    <a:pt x="102636" y="83448"/>
                    <a:pt x="102636" y="83556"/>
                    <a:pt x="102667" y="83556"/>
                  </a:cubicBezTo>
                  <a:cubicBezTo>
                    <a:pt x="102698" y="83556"/>
                    <a:pt x="102736" y="83357"/>
                    <a:pt x="102767" y="83357"/>
                  </a:cubicBezTo>
                  <a:cubicBezTo>
                    <a:pt x="102835" y="83357"/>
                    <a:pt x="102835" y="83737"/>
                    <a:pt x="102898" y="83737"/>
                  </a:cubicBezTo>
                  <a:cubicBezTo>
                    <a:pt x="103028" y="83737"/>
                    <a:pt x="103097" y="83357"/>
                    <a:pt x="103227" y="83357"/>
                  </a:cubicBezTo>
                  <a:cubicBezTo>
                    <a:pt x="103389" y="83357"/>
                    <a:pt x="103489" y="83556"/>
                    <a:pt x="103657" y="83737"/>
                  </a:cubicBezTo>
                  <a:cubicBezTo>
                    <a:pt x="103688" y="83737"/>
                    <a:pt x="103688" y="83936"/>
                    <a:pt x="103750" y="84027"/>
                  </a:cubicBezTo>
                  <a:cubicBezTo>
                    <a:pt x="103918" y="84117"/>
                    <a:pt x="103949" y="84316"/>
                    <a:pt x="104048" y="84696"/>
                  </a:cubicBezTo>
                  <a:cubicBezTo>
                    <a:pt x="104179" y="84985"/>
                    <a:pt x="104241" y="85275"/>
                    <a:pt x="104279" y="85745"/>
                  </a:cubicBezTo>
                  <a:cubicBezTo>
                    <a:pt x="104279" y="85944"/>
                    <a:pt x="104310" y="86034"/>
                    <a:pt x="104310" y="86324"/>
                  </a:cubicBezTo>
                  <a:cubicBezTo>
                    <a:pt x="104310" y="86414"/>
                    <a:pt x="104310" y="86414"/>
                    <a:pt x="104310" y="86414"/>
                  </a:cubicBezTo>
                  <a:cubicBezTo>
                    <a:pt x="104241" y="86414"/>
                    <a:pt x="104241" y="86414"/>
                    <a:pt x="104241" y="86414"/>
                  </a:cubicBezTo>
                  <a:cubicBezTo>
                    <a:pt x="104080" y="86414"/>
                    <a:pt x="104011" y="86034"/>
                    <a:pt x="103918" y="85654"/>
                  </a:cubicBezTo>
                  <a:cubicBezTo>
                    <a:pt x="103787" y="84985"/>
                    <a:pt x="103657" y="84605"/>
                    <a:pt x="103389" y="84406"/>
                  </a:cubicBezTo>
                  <a:lnTo>
                    <a:pt x="103389" y="84406"/>
                  </a:lnTo>
                  <a:cubicBezTo>
                    <a:pt x="103389" y="84605"/>
                    <a:pt x="103426" y="84696"/>
                    <a:pt x="103426" y="84786"/>
                  </a:cubicBezTo>
                  <a:cubicBezTo>
                    <a:pt x="103426" y="84786"/>
                    <a:pt x="103426" y="84877"/>
                    <a:pt x="103389" y="84877"/>
                  </a:cubicBezTo>
                  <a:cubicBezTo>
                    <a:pt x="103289" y="84877"/>
                    <a:pt x="103258" y="84316"/>
                    <a:pt x="103159" y="84316"/>
                  </a:cubicBezTo>
                  <a:cubicBezTo>
                    <a:pt x="103128" y="84316"/>
                    <a:pt x="103097" y="84406"/>
                    <a:pt x="103065" y="84406"/>
                  </a:cubicBezTo>
                  <a:cubicBezTo>
                    <a:pt x="103097" y="84497"/>
                    <a:pt x="103128" y="84605"/>
                    <a:pt x="103128" y="84696"/>
                  </a:cubicBezTo>
                  <a:cubicBezTo>
                    <a:pt x="103128" y="84877"/>
                    <a:pt x="103065" y="84985"/>
                    <a:pt x="102997" y="84985"/>
                  </a:cubicBezTo>
                  <a:cubicBezTo>
                    <a:pt x="102929" y="84985"/>
                    <a:pt x="102898" y="84877"/>
                    <a:pt x="102866" y="84786"/>
                  </a:cubicBezTo>
                  <a:cubicBezTo>
                    <a:pt x="102798" y="84985"/>
                    <a:pt x="102736" y="85076"/>
                    <a:pt x="102636" y="85275"/>
                  </a:cubicBezTo>
                  <a:cubicBezTo>
                    <a:pt x="102636" y="85076"/>
                    <a:pt x="102636" y="84877"/>
                    <a:pt x="102605" y="84696"/>
                  </a:cubicBezTo>
                  <a:cubicBezTo>
                    <a:pt x="102437" y="84877"/>
                    <a:pt x="102344" y="85076"/>
                    <a:pt x="102176" y="85275"/>
                  </a:cubicBezTo>
                  <a:cubicBezTo>
                    <a:pt x="102176" y="85166"/>
                    <a:pt x="102176" y="85166"/>
                    <a:pt x="102176" y="85166"/>
                  </a:cubicBezTo>
                  <a:cubicBezTo>
                    <a:pt x="102176" y="84877"/>
                    <a:pt x="102244" y="84786"/>
                    <a:pt x="102275" y="84696"/>
                  </a:cubicBezTo>
                  <a:cubicBezTo>
                    <a:pt x="102275" y="84605"/>
                    <a:pt x="102244" y="84605"/>
                    <a:pt x="102244" y="84605"/>
                  </a:cubicBezTo>
                  <a:cubicBezTo>
                    <a:pt x="102176" y="84605"/>
                    <a:pt x="102145" y="84786"/>
                    <a:pt x="102076" y="84877"/>
                  </a:cubicBezTo>
                  <a:cubicBezTo>
                    <a:pt x="102045" y="84786"/>
                    <a:pt x="102014" y="84696"/>
                    <a:pt x="101977" y="84696"/>
                  </a:cubicBezTo>
                  <a:cubicBezTo>
                    <a:pt x="101915" y="84696"/>
                    <a:pt x="101846" y="84786"/>
                    <a:pt x="101846" y="84985"/>
                  </a:cubicBezTo>
                  <a:cubicBezTo>
                    <a:pt x="101846" y="85275"/>
                    <a:pt x="101946" y="85365"/>
                    <a:pt x="101946" y="85654"/>
                  </a:cubicBezTo>
                  <a:cubicBezTo>
                    <a:pt x="101946" y="86034"/>
                    <a:pt x="101784" y="86125"/>
                    <a:pt x="101784" y="86504"/>
                  </a:cubicBezTo>
                  <a:cubicBezTo>
                    <a:pt x="101784" y="86613"/>
                    <a:pt x="101846" y="86703"/>
                    <a:pt x="101846" y="86794"/>
                  </a:cubicBezTo>
                  <a:cubicBezTo>
                    <a:pt x="101846" y="87083"/>
                    <a:pt x="101815" y="87264"/>
                    <a:pt x="101815" y="87553"/>
                  </a:cubicBezTo>
                  <a:cubicBezTo>
                    <a:pt x="101815" y="87933"/>
                    <a:pt x="101815" y="87933"/>
                    <a:pt x="101815" y="87933"/>
                  </a:cubicBezTo>
                  <a:lnTo>
                    <a:pt x="101815" y="87933"/>
                  </a:lnTo>
                  <a:cubicBezTo>
                    <a:pt x="101784" y="88042"/>
                    <a:pt x="101784" y="88132"/>
                    <a:pt x="101784" y="88223"/>
                  </a:cubicBezTo>
                  <a:cubicBezTo>
                    <a:pt x="101784" y="88313"/>
                    <a:pt x="101815" y="88422"/>
                    <a:pt x="101815" y="88512"/>
                  </a:cubicBezTo>
                  <a:cubicBezTo>
                    <a:pt x="101846" y="88801"/>
                    <a:pt x="101784" y="88982"/>
                    <a:pt x="101846" y="89091"/>
                  </a:cubicBezTo>
                  <a:cubicBezTo>
                    <a:pt x="101915" y="89362"/>
                    <a:pt x="102014" y="89272"/>
                    <a:pt x="102145" y="89470"/>
                  </a:cubicBezTo>
                  <a:cubicBezTo>
                    <a:pt x="102207" y="89561"/>
                    <a:pt x="102275" y="89651"/>
                    <a:pt x="102375" y="89850"/>
                  </a:cubicBezTo>
                  <a:cubicBezTo>
                    <a:pt x="102406" y="89850"/>
                    <a:pt x="102437" y="90031"/>
                    <a:pt x="102474" y="90031"/>
                  </a:cubicBezTo>
                  <a:cubicBezTo>
                    <a:pt x="102537" y="90031"/>
                    <a:pt x="102568" y="89850"/>
                    <a:pt x="102636" y="89760"/>
                  </a:cubicBezTo>
                  <a:cubicBezTo>
                    <a:pt x="102698" y="89651"/>
                    <a:pt x="102798" y="89651"/>
                    <a:pt x="102798" y="89470"/>
                  </a:cubicBezTo>
                  <a:cubicBezTo>
                    <a:pt x="102798" y="89362"/>
                    <a:pt x="102767" y="89272"/>
                    <a:pt x="102767" y="89181"/>
                  </a:cubicBezTo>
                  <a:cubicBezTo>
                    <a:pt x="102767" y="88801"/>
                    <a:pt x="102929" y="88693"/>
                    <a:pt x="103028" y="88313"/>
                  </a:cubicBezTo>
                  <a:cubicBezTo>
                    <a:pt x="103065" y="88132"/>
                    <a:pt x="103128" y="88132"/>
                    <a:pt x="103159" y="88042"/>
                  </a:cubicBezTo>
                  <a:cubicBezTo>
                    <a:pt x="103196" y="87843"/>
                    <a:pt x="103128" y="87463"/>
                    <a:pt x="103227" y="87463"/>
                  </a:cubicBezTo>
                  <a:cubicBezTo>
                    <a:pt x="103289" y="87463"/>
                    <a:pt x="103289" y="87752"/>
                    <a:pt x="103358" y="87752"/>
                  </a:cubicBezTo>
                  <a:cubicBezTo>
                    <a:pt x="103389" y="87752"/>
                    <a:pt x="103389" y="87752"/>
                    <a:pt x="103389" y="87752"/>
                  </a:cubicBezTo>
                  <a:cubicBezTo>
                    <a:pt x="103426" y="87843"/>
                    <a:pt x="103457" y="87933"/>
                    <a:pt x="103489" y="88042"/>
                  </a:cubicBezTo>
                  <a:cubicBezTo>
                    <a:pt x="103520" y="88042"/>
                    <a:pt x="103520" y="88042"/>
                    <a:pt x="103520" y="88042"/>
                  </a:cubicBezTo>
                  <a:cubicBezTo>
                    <a:pt x="103520" y="86993"/>
                    <a:pt x="103520" y="86993"/>
                    <a:pt x="103520" y="86993"/>
                  </a:cubicBezTo>
                  <a:cubicBezTo>
                    <a:pt x="103557" y="86993"/>
                    <a:pt x="103557" y="86993"/>
                    <a:pt x="103557" y="86993"/>
                  </a:cubicBezTo>
                  <a:cubicBezTo>
                    <a:pt x="103619" y="87373"/>
                    <a:pt x="103787" y="87373"/>
                    <a:pt x="103787" y="87843"/>
                  </a:cubicBezTo>
                  <a:cubicBezTo>
                    <a:pt x="103787" y="88422"/>
                    <a:pt x="103688" y="88801"/>
                    <a:pt x="103657" y="89362"/>
                  </a:cubicBezTo>
                  <a:cubicBezTo>
                    <a:pt x="103849" y="89362"/>
                    <a:pt x="103949" y="89091"/>
                    <a:pt x="104111" y="88693"/>
                  </a:cubicBezTo>
                  <a:cubicBezTo>
                    <a:pt x="104048" y="88892"/>
                    <a:pt x="104011" y="89091"/>
                    <a:pt x="104011" y="89362"/>
                  </a:cubicBezTo>
                  <a:cubicBezTo>
                    <a:pt x="104011" y="89561"/>
                    <a:pt x="104111" y="89651"/>
                    <a:pt x="104148" y="89941"/>
                  </a:cubicBezTo>
                  <a:cubicBezTo>
                    <a:pt x="104179" y="90140"/>
                    <a:pt x="104179" y="90230"/>
                    <a:pt x="104210" y="90411"/>
                  </a:cubicBezTo>
                  <a:cubicBezTo>
                    <a:pt x="104341" y="90230"/>
                    <a:pt x="104279" y="89760"/>
                    <a:pt x="104341" y="89272"/>
                  </a:cubicBezTo>
                  <a:cubicBezTo>
                    <a:pt x="104440" y="89470"/>
                    <a:pt x="104471" y="89651"/>
                    <a:pt x="104602" y="89651"/>
                  </a:cubicBezTo>
                  <a:cubicBezTo>
                    <a:pt x="104770" y="89651"/>
                    <a:pt x="104770" y="89651"/>
                    <a:pt x="104770" y="89651"/>
                  </a:cubicBezTo>
                  <a:cubicBezTo>
                    <a:pt x="104832" y="89651"/>
                    <a:pt x="104870" y="89850"/>
                    <a:pt x="104932" y="89850"/>
                  </a:cubicBezTo>
                  <a:cubicBezTo>
                    <a:pt x="104969" y="89850"/>
                    <a:pt x="105000" y="89760"/>
                    <a:pt x="105031" y="89651"/>
                  </a:cubicBezTo>
                  <a:cubicBezTo>
                    <a:pt x="105031" y="89272"/>
                    <a:pt x="105031" y="89272"/>
                    <a:pt x="105031" y="89272"/>
                  </a:cubicBezTo>
                  <a:cubicBezTo>
                    <a:pt x="105062" y="89272"/>
                    <a:pt x="105062" y="89272"/>
                    <a:pt x="105062" y="89181"/>
                  </a:cubicBezTo>
                  <a:cubicBezTo>
                    <a:pt x="105131" y="89651"/>
                    <a:pt x="105162" y="90140"/>
                    <a:pt x="105324" y="90140"/>
                  </a:cubicBezTo>
                  <a:cubicBezTo>
                    <a:pt x="105461" y="90140"/>
                    <a:pt x="105591" y="90031"/>
                    <a:pt x="105591" y="89760"/>
                  </a:cubicBezTo>
                  <a:cubicBezTo>
                    <a:pt x="105591" y="89362"/>
                    <a:pt x="105461" y="89272"/>
                    <a:pt x="105324" y="88982"/>
                  </a:cubicBezTo>
                  <a:cubicBezTo>
                    <a:pt x="105262" y="88892"/>
                    <a:pt x="105262" y="88693"/>
                    <a:pt x="105230" y="88422"/>
                  </a:cubicBezTo>
                  <a:cubicBezTo>
                    <a:pt x="105361" y="88422"/>
                    <a:pt x="105392" y="88132"/>
                    <a:pt x="105492" y="88132"/>
                  </a:cubicBezTo>
                  <a:cubicBezTo>
                    <a:pt x="105622" y="88132"/>
                    <a:pt x="105653" y="88223"/>
                    <a:pt x="105784" y="88223"/>
                  </a:cubicBezTo>
                  <a:cubicBezTo>
                    <a:pt x="105753" y="88512"/>
                    <a:pt x="105784" y="88602"/>
                    <a:pt x="105784" y="88892"/>
                  </a:cubicBezTo>
                  <a:cubicBezTo>
                    <a:pt x="105853" y="88693"/>
                    <a:pt x="105884" y="88422"/>
                    <a:pt x="106014" y="88422"/>
                  </a:cubicBezTo>
                  <a:cubicBezTo>
                    <a:pt x="106213" y="88422"/>
                    <a:pt x="106344" y="88422"/>
                    <a:pt x="106543" y="88693"/>
                  </a:cubicBezTo>
                  <a:cubicBezTo>
                    <a:pt x="106636" y="88801"/>
                    <a:pt x="106636" y="89091"/>
                    <a:pt x="106705" y="89362"/>
                  </a:cubicBezTo>
                  <a:cubicBezTo>
                    <a:pt x="106605" y="89561"/>
                    <a:pt x="106375" y="89362"/>
                    <a:pt x="106375" y="89760"/>
                  </a:cubicBezTo>
                  <a:cubicBezTo>
                    <a:pt x="106375" y="89941"/>
                    <a:pt x="106475" y="89941"/>
                    <a:pt x="106475" y="90140"/>
                  </a:cubicBezTo>
                  <a:cubicBezTo>
                    <a:pt x="106475" y="90321"/>
                    <a:pt x="106444" y="90700"/>
                    <a:pt x="106543" y="90700"/>
                  </a:cubicBezTo>
                  <a:cubicBezTo>
                    <a:pt x="106574" y="90700"/>
                    <a:pt x="106574" y="90519"/>
                    <a:pt x="106605" y="90519"/>
                  </a:cubicBezTo>
                  <a:cubicBezTo>
                    <a:pt x="106736" y="90519"/>
                    <a:pt x="106804" y="90899"/>
                    <a:pt x="106904" y="90899"/>
                  </a:cubicBezTo>
                  <a:cubicBezTo>
                    <a:pt x="106997" y="90899"/>
                    <a:pt x="107035" y="90809"/>
                    <a:pt x="107097" y="90700"/>
                  </a:cubicBezTo>
                  <a:cubicBezTo>
                    <a:pt x="107227" y="90610"/>
                    <a:pt x="107327" y="90610"/>
                    <a:pt x="107458" y="90519"/>
                  </a:cubicBezTo>
                  <a:cubicBezTo>
                    <a:pt x="107495" y="90411"/>
                    <a:pt x="107495" y="90411"/>
                    <a:pt x="107495" y="90411"/>
                  </a:cubicBezTo>
                  <a:cubicBezTo>
                    <a:pt x="107427" y="90321"/>
                    <a:pt x="107427" y="90230"/>
                    <a:pt x="107364" y="90140"/>
                  </a:cubicBezTo>
                  <a:cubicBezTo>
                    <a:pt x="107296" y="90140"/>
                    <a:pt x="107227" y="90031"/>
                    <a:pt x="107227" y="89850"/>
                  </a:cubicBezTo>
                  <a:cubicBezTo>
                    <a:pt x="107066" y="89850"/>
                    <a:pt x="106904" y="89760"/>
                    <a:pt x="106904" y="89272"/>
                  </a:cubicBezTo>
                  <a:cubicBezTo>
                    <a:pt x="106904" y="88982"/>
                    <a:pt x="107035" y="89091"/>
                    <a:pt x="107165" y="89091"/>
                  </a:cubicBezTo>
                  <a:cubicBezTo>
                    <a:pt x="107265" y="88982"/>
                    <a:pt x="107296" y="88801"/>
                    <a:pt x="107395" y="88801"/>
                  </a:cubicBezTo>
                  <a:cubicBezTo>
                    <a:pt x="107495" y="88801"/>
                    <a:pt x="107526" y="89181"/>
                    <a:pt x="107657" y="89181"/>
                  </a:cubicBezTo>
                  <a:cubicBezTo>
                    <a:pt x="107756" y="89181"/>
                    <a:pt x="107787" y="88982"/>
                    <a:pt x="107887" y="88982"/>
                  </a:cubicBezTo>
                  <a:cubicBezTo>
                    <a:pt x="108049" y="88982"/>
                    <a:pt x="108049" y="88982"/>
                    <a:pt x="108049" y="88982"/>
                  </a:cubicBezTo>
                  <a:cubicBezTo>
                    <a:pt x="108148" y="88982"/>
                    <a:pt x="108179" y="89272"/>
                    <a:pt x="108248" y="89362"/>
                  </a:cubicBezTo>
                  <a:lnTo>
                    <a:pt x="108248" y="89362"/>
                  </a:lnTo>
                  <a:cubicBezTo>
                    <a:pt x="108378" y="89561"/>
                    <a:pt x="108447" y="89561"/>
                    <a:pt x="108577" y="89561"/>
                  </a:cubicBezTo>
                  <a:cubicBezTo>
                    <a:pt x="108540" y="89850"/>
                    <a:pt x="108447" y="89941"/>
                    <a:pt x="108378" y="90230"/>
                  </a:cubicBezTo>
                  <a:cubicBezTo>
                    <a:pt x="108409" y="90230"/>
                    <a:pt x="108409" y="90230"/>
                    <a:pt x="108409" y="90230"/>
                  </a:cubicBezTo>
                  <a:cubicBezTo>
                    <a:pt x="108478" y="90230"/>
                    <a:pt x="108509" y="90140"/>
                    <a:pt x="108577" y="90140"/>
                  </a:cubicBezTo>
                  <a:cubicBezTo>
                    <a:pt x="108677" y="90140"/>
                    <a:pt x="108708" y="90411"/>
                    <a:pt x="108708" y="90700"/>
                  </a:cubicBezTo>
                  <a:cubicBezTo>
                    <a:pt x="108770" y="90610"/>
                    <a:pt x="108770" y="90411"/>
                    <a:pt x="108808" y="90411"/>
                  </a:cubicBezTo>
                  <a:cubicBezTo>
                    <a:pt x="108870" y="90321"/>
                    <a:pt x="108938" y="90321"/>
                    <a:pt x="109000" y="90321"/>
                  </a:cubicBezTo>
                  <a:cubicBezTo>
                    <a:pt x="109038" y="90230"/>
                    <a:pt x="109038" y="90230"/>
                    <a:pt x="109038" y="90230"/>
                  </a:cubicBezTo>
                  <a:cubicBezTo>
                    <a:pt x="108969" y="90140"/>
                    <a:pt x="108969" y="90031"/>
                    <a:pt x="108969" y="89941"/>
                  </a:cubicBezTo>
                  <a:cubicBezTo>
                    <a:pt x="108969" y="89850"/>
                    <a:pt x="108969" y="89850"/>
                    <a:pt x="108969" y="89850"/>
                  </a:cubicBezTo>
                  <a:cubicBezTo>
                    <a:pt x="109100" y="90031"/>
                    <a:pt x="109168" y="90230"/>
                    <a:pt x="109262" y="90519"/>
                  </a:cubicBezTo>
                  <a:cubicBezTo>
                    <a:pt x="109330" y="90321"/>
                    <a:pt x="109330" y="90140"/>
                    <a:pt x="109392" y="90140"/>
                  </a:cubicBezTo>
                  <a:cubicBezTo>
                    <a:pt x="109430" y="90230"/>
                    <a:pt x="109461" y="90321"/>
                    <a:pt x="109529" y="90321"/>
                  </a:cubicBezTo>
                  <a:cubicBezTo>
                    <a:pt x="109529" y="90519"/>
                    <a:pt x="109529" y="90700"/>
                    <a:pt x="109591" y="90700"/>
                  </a:cubicBezTo>
                  <a:cubicBezTo>
                    <a:pt x="109691" y="90700"/>
                    <a:pt x="109691" y="90519"/>
                    <a:pt x="109791" y="90411"/>
                  </a:cubicBezTo>
                  <a:cubicBezTo>
                    <a:pt x="109759" y="90321"/>
                    <a:pt x="109722" y="90230"/>
                    <a:pt x="109691" y="90031"/>
                  </a:cubicBezTo>
                  <a:cubicBezTo>
                    <a:pt x="109691" y="90031"/>
                    <a:pt x="109691" y="90031"/>
                    <a:pt x="109722" y="90031"/>
                  </a:cubicBezTo>
                  <a:lnTo>
                    <a:pt x="109759" y="90031"/>
                  </a:lnTo>
                  <a:cubicBezTo>
                    <a:pt x="109890" y="90031"/>
                    <a:pt x="109952" y="89651"/>
                    <a:pt x="110083" y="89651"/>
                  </a:cubicBezTo>
                  <a:lnTo>
                    <a:pt x="110120" y="89760"/>
                  </a:lnTo>
                  <a:cubicBezTo>
                    <a:pt x="110120" y="89760"/>
                    <a:pt x="110120" y="89850"/>
                    <a:pt x="110083" y="89941"/>
                  </a:cubicBezTo>
                  <a:cubicBezTo>
                    <a:pt x="110083" y="90140"/>
                    <a:pt x="110083" y="90140"/>
                    <a:pt x="110083" y="90140"/>
                  </a:cubicBezTo>
                  <a:cubicBezTo>
                    <a:pt x="110120" y="90140"/>
                    <a:pt x="110120" y="90140"/>
                    <a:pt x="110120" y="90140"/>
                  </a:cubicBezTo>
                  <a:cubicBezTo>
                    <a:pt x="110674" y="89651"/>
                    <a:pt x="110674" y="89651"/>
                    <a:pt x="110674" y="89651"/>
                  </a:cubicBezTo>
                  <a:cubicBezTo>
                    <a:pt x="110742" y="89760"/>
                    <a:pt x="110742" y="90031"/>
                    <a:pt x="110805" y="90140"/>
                  </a:cubicBezTo>
                  <a:cubicBezTo>
                    <a:pt x="110873" y="90230"/>
                    <a:pt x="110935" y="90140"/>
                    <a:pt x="111004" y="90230"/>
                  </a:cubicBezTo>
                  <a:cubicBezTo>
                    <a:pt x="111035" y="90321"/>
                    <a:pt x="111035" y="90411"/>
                    <a:pt x="111035" y="90610"/>
                  </a:cubicBezTo>
                  <a:cubicBezTo>
                    <a:pt x="111103" y="90899"/>
                    <a:pt x="111165" y="91080"/>
                    <a:pt x="111265" y="91080"/>
                  </a:cubicBezTo>
                  <a:cubicBezTo>
                    <a:pt x="111333" y="91080"/>
                    <a:pt x="111365" y="90809"/>
                    <a:pt x="111464" y="90700"/>
                  </a:cubicBezTo>
                  <a:cubicBezTo>
                    <a:pt x="111495" y="90610"/>
                    <a:pt x="111526" y="90610"/>
                    <a:pt x="111526" y="90411"/>
                  </a:cubicBezTo>
                  <a:cubicBezTo>
                    <a:pt x="111526" y="90321"/>
                    <a:pt x="111464" y="89941"/>
                    <a:pt x="111495" y="89941"/>
                  </a:cubicBezTo>
                  <a:cubicBezTo>
                    <a:pt x="111595" y="89941"/>
                    <a:pt x="111564" y="90321"/>
                    <a:pt x="111595" y="90610"/>
                  </a:cubicBezTo>
                  <a:cubicBezTo>
                    <a:pt x="111663" y="90899"/>
                    <a:pt x="111725" y="91080"/>
                    <a:pt x="111825" y="91189"/>
                  </a:cubicBezTo>
                  <a:cubicBezTo>
                    <a:pt x="111887" y="91279"/>
                    <a:pt x="111856" y="91460"/>
                    <a:pt x="111887" y="91568"/>
                  </a:cubicBezTo>
                  <a:cubicBezTo>
                    <a:pt x="111924" y="91749"/>
                    <a:pt x="111987" y="91840"/>
                    <a:pt x="112055" y="91948"/>
                  </a:cubicBezTo>
                  <a:cubicBezTo>
                    <a:pt x="112117" y="92039"/>
                    <a:pt x="112155" y="92238"/>
                    <a:pt x="112217" y="92238"/>
                  </a:cubicBezTo>
                  <a:cubicBezTo>
                    <a:pt x="112385" y="92238"/>
                    <a:pt x="112447" y="91948"/>
                    <a:pt x="112578" y="91948"/>
                  </a:cubicBezTo>
                  <a:cubicBezTo>
                    <a:pt x="112646" y="91948"/>
                    <a:pt x="112708" y="92039"/>
                    <a:pt x="112777" y="92039"/>
                  </a:cubicBezTo>
                  <a:cubicBezTo>
                    <a:pt x="113038" y="92039"/>
                    <a:pt x="113038" y="92039"/>
                    <a:pt x="113038" y="92039"/>
                  </a:cubicBezTo>
                  <a:cubicBezTo>
                    <a:pt x="113138" y="92039"/>
                    <a:pt x="113200" y="92238"/>
                    <a:pt x="113268" y="92418"/>
                  </a:cubicBezTo>
                  <a:cubicBezTo>
                    <a:pt x="113368" y="92509"/>
                    <a:pt x="113430" y="92708"/>
                    <a:pt x="113430" y="92997"/>
                  </a:cubicBezTo>
                  <a:cubicBezTo>
                    <a:pt x="113430" y="93287"/>
                    <a:pt x="113399" y="93467"/>
                    <a:pt x="113399" y="93757"/>
                  </a:cubicBezTo>
                  <a:cubicBezTo>
                    <a:pt x="113399" y="94137"/>
                    <a:pt x="113399" y="94336"/>
                    <a:pt x="113430" y="94715"/>
                  </a:cubicBezTo>
                  <a:cubicBezTo>
                    <a:pt x="113430" y="94715"/>
                    <a:pt x="113430" y="94715"/>
                    <a:pt x="113467" y="94715"/>
                  </a:cubicBezTo>
                  <a:cubicBezTo>
                    <a:pt x="113498" y="94715"/>
                    <a:pt x="113529" y="94625"/>
                    <a:pt x="113561" y="94625"/>
                  </a:cubicBezTo>
                  <a:cubicBezTo>
                    <a:pt x="113729" y="94625"/>
                    <a:pt x="113691" y="95186"/>
                    <a:pt x="113828" y="95385"/>
                  </a:cubicBezTo>
                  <a:cubicBezTo>
                    <a:pt x="113890" y="95565"/>
                    <a:pt x="114021" y="95385"/>
                    <a:pt x="114021" y="95656"/>
                  </a:cubicBezTo>
                  <a:cubicBezTo>
                    <a:pt x="114021" y="95764"/>
                    <a:pt x="114021" y="95764"/>
                    <a:pt x="114021" y="95855"/>
                  </a:cubicBezTo>
                  <a:cubicBezTo>
                    <a:pt x="114021" y="96235"/>
                    <a:pt x="114152" y="96235"/>
                    <a:pt x="114288" y="96325"/>
                  </a:cubicBezTo>
                  <a:cubicBezTo>
                    <a:pt x="114419" y="96434"/>
                    <a:pt x="114481" y="96524"/>
                    <a:pt x="114581" y="96813"/>
                  </a:cubicBezTo>
                  <a:cubicBezTo>
                    <a:pt x="114512" y="96994"/>
                    <a:pt x="114512" y="96994"/>
                    <a:pt x="114512" y="96994"/>
                  </a:cubicBezTo>
                  <a:cubicBezTo>
                    <a:pt x="114612" y="96994"/>
                    <a:pt x="114643" y="96994"/>
                    <a:pt x="114712" y="96994"/>
                  </a:cubicBezTo>
                  <a:cubicBezTo>
                    <a:pt x="114873" y="96994"/>
                    <a:pt x="114942" y="97374"/>
                    <a:pt x="115041" y="97772"/>
                  </a:cubicBezTo>
                  <a:cubicBezTo>
                    <a:pt x="115103" y="98152"/>
                    <a:pt x="115271" y="98242"/>
                    <a:pt x="115271" y="98712"/>
                  </a:cubicBezTo>
                  <a:cubicBezTo>
                    <a:pt x="115271" y="98911"/>
                    <a:pt x="115271" y="98911"/>
                    <a:pt x="115271" y="99092"/>
                  </a:cubicBezTo>
                  <a:cubicBezTo>
                    <a:pt x="115271" y="99201"/>
                    <a:pt x="115271" y="99201"/>
                    <a:pt x="115271" y="99201"/>
                  </a:cubicBezTo>
                  <a:cubicBezTo>
                    <a:pt x="115402" y="99201"/>
                    <a:pt x="115564" y="99291"/>
                    <a:pt x="115564" y="99761"/>
                  </a:cubicBezTo>
                  <a:cubicBezTo>
                    <a:pt x="115564" y="99960"/>
                    <a:pt x="115502" y="100051"/>
                    <a:pt x="115502" y="100340"/>
                  </a:cubicBezTo>
                  <a:cubicBezTo>
                    <a:pt x="115502" y="100431"/>
                    <a:pt x="115564" y="100431"/>
                    <a:pt x="115601" y="100629"/>
                  </a:cubicBezTo>
                  <a:cubicBezTo>
                    <a:pt x="115663" y="100720"/>
                    <a:pt x="115632" y="101009"/>
                    <a:pt x="115694" y="101100"/>
                  </a:cubicBezTo>
                  <a:cubicBezTo>
                    <a:pt x="115763" y="101190"/>
                    <a:pt x="115794" y="101100"/>
                    <a:pt x="115862" y="101100"/>
                  </a:cubicBezTo>
                  <a:cubicBezTo>
                    <a:pt x="115925" y="101299"/>
                    <a:pt x="115894" y="101588"/>
                    <a:pt x="115956" y="101678"/>
                  </a:cubicBezTo>
                  <a:cubicBezTo>
                    <a:pt x="116024" y="101769"/>
                    <a:pt x="116055" y="101968"/>
                    <a:pt x="116086" y="102149"/>
                  </a:cubicBezTo>
                  <a:cubicBezTo>
                    <a:pt x="116186" y="101769"/>
                    <a:pt x="116285" y="101769"/>
                    <a:pt x="116416" y="101769"/>
                  </a:cubicBezTo>
                  <a:cubicBezTo>
                    <a:pt x="116584" y="101769"/>
                    <a:pt x="116584" y="102257"/>
                    <a:pt x="116715" y="102529"/>
                  </a:cubicBezTo>
                  <a:cubicBezTo>
                    <a:pt x="116814" y="102727"/>
                    <a:pt x="116945" y="102727"/>
                    <a:pt x="116945" y="103107"/>
                  </a:cubicBezTo>
                  <a:cubicBezTo>
                    <a:pt x="116945" y="103198"/>
                    <a:pt x="116945" y="103288"/>
                    <a:pt x="116945" y="103397"/>
                  </a:cubicBezTo>
                  <a:cubicBezTo>
                    <a:pt x="116976" y="103397"/>
                    <a:pt x="116976" y="103288"/>
                    <a:pt x="117044" y="103288"/>
                  </a:cubicBezTo>
                  <a:cubicBezTo>
                    <a:pt x="117268" y="103288"/>
                    <a:pt x="117044" y="103776"/>
                    <a:pt x="117306" y="103776"/>
                  </a:cubicBezTo>
                  <a:cubicBezTo>
                    <a:pt x="117467" y="103776"/>
                    <a:pt x="117467" y="103776"/>
                    <a:pt x="117467" y="103776"/>
                  </a:cubicBezTo>
                  <a:cubicBezTo>
                    <a:pt x="117598" y="103776"/>
                    <a:pt x="117629" y="103487"/>
                    <a:pt x="117766" y="103397"/>
                  </a:cubicBezTo>
                  <a:cubicBezTo>
                    <a:pt x="118027" y="103198"/>
                    <a:pt x="118189" y="103107"/>
                    <a:pt x="118450" y="103107"/>
                  </a:cubicBezTo>
                  <a:cubicBezTo>
                    <a:pt x="118618" y="103107"/>
                    <a:pt x="118618" y="103107"/>
                    <a:pt x="118618" y="103107"/>
                  </a:cubicBezTo>
                  <a:cubicBezTo>
                    <a:pt x="118942" y="102908"/>
                    <a:pt x="118942" y="102908"/>
                    <a:pt x="118942" y="102908"/>
                  </a:cubicBezTo>
                  <a:cubicBezTo>
                    <a:pt x="119079" y="103017"/>
                    <a:pt x="119141" y="103288"/>
                    <a:pt x="119272" y="103487"/>
                  </a:cubicBezTo>
                  <a:cubicBezTo>
                    <a:pt x="119402" y="103776"/>
                    <a:pt x="119533" y="103957"/>
                    <a:pt x="119601" y="104446"/>
                  </a:cubicBezTo>
                  <a:cubicBezTo>
                    <a:pt x="119763" y="105296"/>
                    <a:pt x="119993" y="105585"/>
                    <a:pt x="119993" y="106544"/>
                  </a:cubicBezTo>
                  <a:cubicBezTo>
                    <a:pt x="119993" y="107104"/>
                    <a:pt x="119931" y="107394"/>
                    <a:pt x="119832" y="107882"/>
                  </a:cubicBezTo>
                  <a:cubicBezTo>
                    <a:pt x="119732" y="108262"/>
                    <a:pt x="119701" y="108443"/>
                    <a:pt x="119570" y="108732"/>
                  </a:cubicBezTo>
                  <a:cubicBezTo>
                    <a:pt x="119402" y="109021"/>
                    <a:pt x="119272" y="108822"/>
                    <a:pt x="119110" y="109021"/>
                  </a:cubicBezTo>
                  <a:cubicBezTo>
                    <a:pt x="118880" y="109202"/>
                    <a:pt x="118979" y="110070"/>
                    <a:pt x="118880" y="110740"/>
                  </a:cubicBezTo>
                  <a:cubicBezTo>
                    <a:pt x="118780" y="111300"/>
                    <a:pt x="118581" y="111499"/>
                    <a:pt x="118357" y="111499"/>
                  </a:cubicBezTo>
                  <a:cubicBezTo>
                    <a:pt x="118058" y="111499"/>
                    <a:pt x="117897" y="110920"/>
                    <a:pt x="117598" y="110920"/>
                  </a:cubicBezTo>
                  <a:cubicBezTo>
                    <a:pt x="117044" y="110920"/>
                    <a:pt x="116777" y="111499"/>
                    <a:pt x="116223" y="111499"/>
                  </a:cubicBezTo>
                  <a:cubicBezTo>
                    <a:pt x="115993" y="111499"/>
                    <a:pt x="115993" y="111499"/>
                    <a:pt x="115993" y="111499"/>
                  </a:cubicBezTo>
                  <a:cubicBezTo>
                    <a:pt x="115925" y="111499"/>
                    <a:pt x="115894" y="111698"/>
                    <a:pt x="115862" y="111698"/>
                  </a:cubicBezTo>
                  <a:cubicBezTo>
                    <a:pt x="115794" y="111698"/>
                    <a:pt x="115794" y="111698"/>
                    <a:pt x="115794" y="111698"/>
                  </a:cubicBezTo>
                  <a:cubicBezTo>
                    <a:pt x="114811" y="112078"/>
                    <a:pt x="114811" y="112078"/>
                    <a:pt x="114811" y="112078"/>
                  </a:cubicBezTo>
                  <a:cubicBezTo>
                    <a:pt x="114680" y="112078"/>
                    <a:pt x="114581" y="111969"/>
                    <a:pt x="114419" y="111969"/>
                  </a:cubicBezTo>
                  <a:cubicBezTo>
                    <a:pt x="114251" y="111969"/>
                    <a:pt x="114189" y="112259"/>
                    <a:pt x="114021" y="112259"/>
                  </a:cubicBezTo>
                  <a:cubicBezTo>
                    <a:pt x="113828" y="112259"/>
                    <a:pt x="113691" y="111969"/>
                    <a:pt x="113467" y="111969"/>
                  </a:cubicBezTo>
                  <a:cubicBezTo>
                    <a:pt x="112708" y="112367"/>
                    <a:pt x="112708" y="112367"/>
                    <a:pt x="112708" y="112367"/>
                  </a:cubicBezTo>
                  <a:cubicBezTo>
                    <a:pt x="112515" y="112367"/>
                    <a:pt x="112515" y="112367"/>
                    <a:pt x="112515" y="112367"/>
                  </a:cubicBezTo>
                  <a:cubicBezTo>
                    <a:pt x="112385" y="112367"/>
                    <a:pt x="112347" y="112639"/>
                    <a:pt x="112217" y="112837"/>
                  </a:cubicBezTo>
                  <a:cubicBezTo>
                    <a:pt x="112055" y="113127"/>
                    <a:pt x="111956" y="113217"/>
                    <a:pt x="111794" y="113507"/>
                  </a:cubicBezTo>
                  <a:cubicBezTo>
                    <a:pt x="111725" y="113597"/>
                    <a:pt x="111725" y="113796"/>
                    <a:pt x="111663" y="113886"/>
                  </a:cubicBezTo>
                  <a:cubicBezTo>
                    <a:pt x="111495" y="114465"/>
                    <a:pt x="111333" y="114646"/>
                    <a:pt x="111103" y="114646"/>
                  </a:cubicBezTo>
                  <a:cubicBezTo>
                    <a:pt x="110904" y="114646"/>
                    <a:pt x="110904" y="114646"/>
                    <a:pt x="110904" y="114646"/>
                  </a:cubicBezTo>
                  <a:cubicBezTo>
                    <a:pt x="110904" y="115406"/>
                    <a:pt x="110774" y="115894"/>
                    <a:pt x="110543" y="116274"/>
                  </a:cubicBezTo>
                  <a:cubicBezTo>
                    <a:pt x="110413" y="116654"/>
                    <a:pt x="110313" y="116943"/>
                    <a:pt x="110120" y="116943"/>
                  </a:cubicBezTo>
                  <a:cubicBezTo>
                    <a:pt x="110083" y="116943"/>
                    <a:pt x="110052" y="116943"/>
                    <a:pt x="110021" y="116943"/>
                  </a:cubicBezTo>
                  <a:cubicBezTo>
                    <a:pt x="109952" y="116943"/>
                    <a:pt x="109890" y="116943"/>
                    <a:pt x="109853" y="116943"/>
                  </a:cubicBezTo>
                  <a:cubicBezTo>
                    <a:pt x="109890" y="116654"/>
                    <a:pt x="109890" y="116654"/>
                    <a:pt x="109890" y="116654"/>
                  </a:cubicBezTo>
                  <a:cubicBezTo>
                    <a:pt x="109853" y="116563"/>
                    <a:pt x="109822" y="116455"/>
                    <a:pt x="109791" y="116455"/>
                  </a:cubicBezTo>
                  <a:cubicBezTo>
                    <a:pt x="109722" y="116455"/>
                    <a:pt x="109722" y="116654"/>
                    <a:pt x="109722" y="116744"/>
                  </a:cubicBezTo>
                  <a:cubicBezTo>
                    <a:pt x="109722" y="116834"/>
                    <a:pt x="109759" y="116834"/>
                    <a:pt x="109759" y="116943"/>
                  </a:cubicBezTo>
                  <a:cubicBezTo>
                    <a:pt x="109759" y="117232"/>
                    <a:pt x="109591" y="117124"/>
                    <a:pt x="109461" y="117232"/>
                  </a:cubicBezTo>
                  <a:cubicBezTo>
                    <a:pt x="109262" y="117232"/>
                    <a:pt x="109168" y="117323"/>
                    <a:pt x="108938" y="117323"/>
                  </a:cubicBezTo>
                  <a:cubicBezTo>
                    <a:pt x="108808" y="117323"/>
                    <a:pt x="108708" y="117124"/>
                    <a:pt x="108609" y="117124"/>
                  </a:cubicBezTo>
                  <a:cubicBezTo>
                    <a:pt x="108577" y="117124"/>
                    <a:pt x="108509" y="117033"/>
                    <a:pt x="108478" y="117033"/>
                  </a:cubicBezTo>
                  <a:cubicBezTo>
                    <a:pt x="108540" y="116834"/>
                    <a:pt x="108640" y="116654"/>
                    <a:pt x="108708" y="116455"/>
                  </a:cubicBezTo>
                  <a:cubicBezTo>
                    <a:pt x="108739" y="116364"/>
                    <a:pt x="108770" y="116274"/>
                    <a:pt x="108808" y="116165"/>
                  </a:cubicBezTo>
                  <a:cubicBezTo>
                    <a:pt x="108839" y="116075"/>
                    <a:pt x="108770" y="115984"/>
                    <a:pt x="108870" y="115894"/>
                  </a:cubicBezTo>
                  <a:cubicBezTo>
                    <a:pt x="108938" y="115785"/>
                    <a:pt x="108938" y="115785"/>
                    <a:pt x="109000" y="115695"/>
                  </a:cubicBezTo>
                  <a:cubicBezTo>
                    <a:pt x="109038" y="115695"/>
                    <a:pt x="109069" y="115605"/>
                    <a:pt x="109100" y="115605"/>
                  </a:cubicBezTo>
                  <a:cubicBezTo>
                    <a:pt x="109131" y="115605"/>
                    <a:pt x="109131" y="115605"/>
                    <a:pt x="109168" y="115514"/>
                  </a:cubicBezTo>
                  <a:cubicBezTo>
                    <a:pt x="109168" y="115514"/>
                    <a:pt x="109200" y="115514"/>
                    <a:pt x="109200" y="115406"/>
                  </a:cubicBezTo>
                  <a:cubicBezTo>
                    <a:pt x="109200" y="115315"/>
                    <a:pt x="109168" y="115315"/>
                    <a:pt x="109131" y="115315"/>
                  </a:cubicBezTo>
                  <a:cubicBezTo>
                    <a:pt x="109131" y="115225"/>
                    <a:pt x="109100" y="115225"/>
                    <a:pt x="109100" y="115116"/>
                  </a:cubicBezTo>
                  <a:cubicBezTo>
                    <a:pt x="109069" y="115026"/>
                    <a:pt x="109069" y="115026"/>
                    <a:pt x="109069" y="115026"/>
                  </a:cubicBezTo>
                  <a:cubicBezTo>
                    <a:pt x="109038" y="115026"/>
                    <a:pt x="109038" y="114935"/>
                    <a:pt x="109038" y="114935"/>
                  </a:cubicBezTo>
                  <a:cubicBezTo>
                    <a:pt x="109000" y="114935"/>
                    <a:pt x="108969" y="114935"/>
                    <a:pt x="108938" y="114935"/>
                  </a:cubicBezTo>
                  <a:cubicBezTo>
                    <a:pt x="108938" y="114845"/>
                    <a:pt x="108938" y="114845"/>
                    <a:pt x="108938" y="114845"/>
                  </a:cubicBezTo>
                  <a:cubicBezTo>
                    <a:pt x="108938" y="114737"/>
                    <a:pt x="108938" y="114737"/>
                    <a:pt x="108969" y="114737"/>
                  </a:cubicBezTo>
                  <a:cubicBezTo>
                    <a:pt x="109000" y="114646"/>
                    <a:pt x="109000" y="114556"/>
                    <a:pt x="109038" y="114556"/>
                  </a:cubicBezTo>
                  <a:cubicBezTo>
                    <a:pt x="109038" y="114357"/>
                    <a:pt x="109038" y="114266"/>
                    <a:pt x="109069" y="114176"/>
                  </a:cubicBezTo>
                  <a:cubicBezTo>
                    <a:pt x="109100" y="114085"/>
                    <a:pt x="109131" y="114085"/>
                    <a:pt x="109200" y="114085"/>
                  </a:cubicBezTo>
                  <a:cubicBezTo>
                    <a:pt x="109231" y="114085"/>
                    <a:pt x="109231" y="114085"/>
                    <a:pt x="109262" y="113977"/>
                  </a:cubicBezTo>
                  <a:cubicBezTo>
                    <a:pt x="109299" y="113977"/>
                    <a:pt x="109330" y="113886"/>
                    <a:pt x="109330" y="113796"/>
                  </a:cubicBezTo>
                  <a:cubicBezTo>
                    <a:pt x="109330" y="113308"/>
                    <a:pt x="109330" y="113308"/>
                    <a:pt x="109330" y="113308"/>
                  </a:cubicBezTo>
                  <a:cubicBezTo>
                    <a:pt x="109330" y="113217"/>
                    <a:pt x="109330" y="113127"/>
                    <a:pt x="109392" y="113127"/>
                  </a:cubicBezTo>
                  <a:cubicBezTo>
                    <a:pt x="109392" y="113018"/>
                    <a:pt x="109430" y="113018"/>
                    <a:pt x="109461" y="112928"/>
                  </a:cubicBezTo>
                  <a:cubicBezTo>
                    <a:pt x="109461" y="112928"/>
                    <a:pt x="109492" y="112928"/>
                    <a:pt x="109492" y="112837"/>
                  </a:cubicBezTo>
                  <a:cubicBezTo>
                    <a:pt x="109492" y="112747"/>
                    <a:pt x="109461" y="112639"/>
                    <a:pt x="109461" y="112639"/>
                  </a:cubicBezTo>
                  <a:cubicBezTo>
                    <a:pt x="109430" y="112458"/>
                    <a:pt x="109430" y="112259"/>
                    <a:pt x="109392" y="112078"/>
                  </a:cubicBezTo>
                  <a:lnTo>
                    <a:pt x="109392" y="111969"/>
                  </a:lnTo>
                  <a:cubicBezTo>
                    <a:pt x="109361" y="111879"/>
                    <a:pt x="109361" y="111788"/>
                    <a:pt x="109330" y="111788"/>
                  </a:cubicBezTo>
                  <a:cubicBezTo>
                    <a:pt x="109299" y="111698"/>
                    <a:pt x="109262" y="111788"/>
                    <a:pt x="109231" y="111788"/>
                  </a:cubicBezTo>
                  <a:lnTo>
                    <a:pt x="109200" y="111698"/>
                  </a:lnTo>
                  <a:cubicBezTo>
                    <a:pt x="109131" y="111698"/>
                    <a:pt x="109131" y="111788"/>
                    <a:pt x="109100" y="111879"/>
                  </a:cubicBezTo>
                  <a:cubicBezTo>
                    <a:pt x="109100" y="111969"/>
                    <a:pt x="109069" y="111969"/>
                    <a:pt x="109069" y="112078"/>
                  </a:cubicBezTo>
                  <a:cubicBezTo>
                    <a:pt x="109038" y="112168"/>
                    <a:pt x="109038" y="112168"/>
                    <a:pt x="109038" y="112168"/>
                  </a:cubicBezTo>
                  <a:cubicBezTo>
                    <a:pt x="109038" y="112458"/>
                    <a:pt x="109038" y="112458"/>
                    <a:pt x="109038" y="112458"/>
                  </a:cubicBezTo>
                  <a:cubicBezTo>
                    <a:pt x="109038" y="112639"/>
                    <a:pt x="109000" y="112747"/>
                    <a:pt x="108938" y="112747"/>
                  </a:cubicBezTo>
                  <a:cubicBezTo>
                    <a:pt x="108901" y="112747"/>
                    <a:pt x="108901" y="112747"/>
                    <a:pt x="108870" y="112837"/>
                  </a:cubicBezTo>
                  <a:cubicBezTo>
                    <a:pt x="108870" y="112928"/>
                    <a:pt x="108870" y="112928"/>
                    <a:pt x="108870" y="113018"/>
                  </a:cubicBezTo>
                  <a:cubicBezTo>
                    <a:pt x="108839" y="113018"/>
                    <a:pt x="108839" y="112928"/>
                    <a:pt x="108839" y="112837"/>
                  </a:cubicBezTo>
                  <a:cubicBezTo>
                    <a:pt x="108808" y="112747"/>
                    <a:pt x="108770" y="112747"/>
                    <a:pt x="108770" y="112747"/>
                  </a:cubicBezTo>
                  <a:cubicBezTo>
                    <a:pt x="108739" y="112747"/>
                    <a:pt x="108739" y="112639"/>
                    <a:pt x="108708" y="112639"/>
                  </a:cubicBezTo>
                  <a:cubicBezTo>
                    <a:pt x="108677" y="112639"/>
                    <a:pt x="108640" y="112639"/>
                    <a:pt x="108609" y="112747"/>
                  </a:cubicBezTo>
                  <a:cubicBezTo>
                    <a:pt x="108540" y="112837"/>
                    <a:pt x="108540" y="112837"/>
                    <a:pt x="108509" y="112928"/>
                  </a:cubicBezTo>
                  <a:cubicBezTo>
                    <a:pt x="108447" y="113018"/>
                    <a:pt x="108447" y="113127"/>
                    <a:pt x="108447" y="113308"/>
                  </a:cubicBezTo>
                  <a:cubicBezTo>
                    <a:pt x="108447" y="113416"/>
                    <a:pt x="108447" y="113507"/>
                    <a:pt x="108447" y="113597"/>
                  </a:cubicBezTo>
                  <a:cubicBezTo>
                    <a:pt x="108447" y="113688"/>
                    <a:pt x="108447" y="113688"/>
                    <a:pt x="108478" y="113796"/>
                  </a:cubicBezTo>
                  <a:cubicBezTo>
                    <a:pt x="108478" y="113796"/>
                    <a:pt x="108478" y="113796"/>
                    <a:pt x="108509" y="113886"/>
                  </a:cubicBezTo>
                  <a:cubicBezTo>
                    <a:pt x="108509" y="113886"/>
                    <a:pt x="108540" y="113977"/>
                    <a:pt x="108577" y="113977"/>
                  </a:cubicBezTo>
                  <a:lnTo>
                    <a:pt x="108609" y="113977"/>
                  </a:lnTo>
                  <a:cubicBezTo>
                    <a:pt x="108640" y="113977"/>
                    <a:pt x="108677" y="113886"/>
                    <a:pt x="108708" y="113886"/>
                  </a:cubicBezTo>
                  <a:cubicBezTo>
                    <a:pt x="108739" y="113886"/>
                    <a:pt x="108739" y="113977"/>
                    <a:pt x="108739" y="114085"/>
                  </a:cubicBezTo>
                  <a:cubicBezTo>
                    <a:pt x="108739" y="114266"/>
                    <a:pt x="108677" y="114266"/>
                    <a:pt x="108677" y="114465"/>
                  </a:cubicBezTo>
                  <a:cubicBezTo>
                    <a:pt x="108640" y="114556"/>
                    <a:pt x="108677" y="114556"/>
                    <a:pt x="108640" y="114646"/>
                  </a:cubicBezTo>
                  <a:cubicBezTo>
                    <a:pt x="108640" y="114646"/>
                    <a:pt x="108640" y="114737"/>
                    <a:pt x="108609" y="114737"/>
                  </a:cubicBezTo>
                  <a:cubicBezTo>
                    <a:pt x="108609" y="114737"/>
                    <a:pt x="108577" y="114737"/>
                    <a:pt x="108577" y="114845"/>
                  </a:cubicBezTo>
                  <a:cubicBezTo>
                    <a:pt x="108577" y="114935"/>
                    <a:pt x="108609" y="114935"/>
                    <a:pt x="108609" y="115026"/>
                  </a:cubicBezTo>
                  <a:cubicBezTo>
                    <a:pt x="108609" y="115116"/>
                    <a:pt x="108540" y="115116"/>
                    <a:pt x="108540" y="115225"/>
                  </a:cubicBezTo>
                  <a:cubicBezTo>
                    <a:pt x="108540" y="115315"/>
                    <a:pt x="108540" y="115406"/>
                    <a:pt x="108577" y="115406"/>
                  </a:cubicBezTo>
                  <a:cubicBezTo>
                    <a:pt x="108577" y="115514"/>
                    <a:pt x="108577" y="115605"/>
                    <a:pt x="108609" y="115605"/>
                  </a:cubicBezTo>
                  <a:cubicBezTo>
                    <a:pt x="108640" y="115605"/>
                    <a:pt x="108640" y="115695"/>
                    <a:pt x="108677" y="115695"/>
                  </a:cubicBezTo>
                  <a:cubicBezTo>
                    <a:pt x="108677" y="115785"/>
                    <a:pt x="108677" y="115785"/>
                    <a:pt x="108708" y="115785"/>
                  </a:cubicBezTo>
                  <a:cubicBezTo>
                    <a:pt x="108708" y="115894"/>
                    <a:pt x="108739" y="115894"/>
                    <a:pt x="108739" y="115894"/>
                  </a:cubicBezTo>
                  <a:cubicBezTo>
                    <a:pt x="108739" y="115894"/>
                    <a:pt x="108739" y="115894"/>
                    <a:pt x="108739" y="115984"/>
                  </a:cubicBezTo>
                  <a:lnTo>
                    <a:pt x="108739" y="116075"/>
                  </a:lnTo>
                  <a:cubicBezTo>
                    <a:pt x="108708" y="116165"/>
                    <a:pt x="108677" y="116274"/>
                    <a:pt x="108640" y="116364"/>
                  </a:cubicBezTo>
                  <a:cubicBezTo>
                    <a:pt x="108609" y="116455"/>
                    <a:pt x="108577" y="116563"/>
                    <a:pt x="108540" y="116654"/>
                  </a:cubicBezTo>
                  <a:cubicBezTo>
                    <a:pt x="108509" y="116654"/>
                    <a:pt x="108509" y="116744"/>
                    <a:pt x="108478" y="116744"/>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12" name="Shape 3412"/>
            <p:cNvSpPr/>
            <p:nvPr/>
          </p:nvSpPr>
          <p:spPr>
            <a:xfrm>
              <a:off x="6676506" y="8153400"/>
              <a:ext cx="565113" cy="427037"/>
            </a:xfrm>
            <a:custGeom>
              <a:avLst/>
              <a:gdLst/>
              <a:ahLst/>
              <a:cxnLst/>
              <a:rect l="0" t="0" r="0" b="0"/>
              <a:pathLst>
                <a:path w="120000" h="120000" extrusionOk="0">
                  <a:moveTo>
                    <a:pt x="5190" y="43737"/>
                  </a:moveTo>
                  <a:lnTo>
                    <a:pt x="5190" y="43737"/>
                  </a:lnTo>
                  <a:cubicBezTo>
                    <a:pt x="5190" y="45858"/>
                    <a:pt x="5572" y="49090"/>
                    <a:pt x="5190" y="50707"/>
                  </a:cubicBezTo>
                  <a:cubicBezTo>
                    <a:pt x="4427" y="53838"/>
                    <a:pt x="3969" y="56464"/>
                    <a:pt x="2366" y="59191"/>
                  </a:cubicBezTo>
                  <a:cubicBezTo>
                    <a:pt x="763" y="62323"/>
                    <a:pt x="0" y="64545"/>
                    <a:pt x="0" y="68787"/>
                  </a:cubicBezTo>
                  <a:cubicBezTo>
                    <a:pt x="0" y="72525"/>
                    <a:pt x="381" y="75656"/>
                    <a:pt x="381" y="79393"/>
                  </a:cubicBezTo>
                  <a:cubicBezTo>
                    <a:pt x="763" y="81515"/>
                    <a:pt x="2366" y="82121"/>
                    <a:pt x="2366" y="84242"/>
                  </a:cubicBezTo>
                  <a:cubicBezTo>
                    <a:pt x="1984" y="86363"/>
                    <a:pt x="1984" y="87373"/>
                    <a:pt x="3206" y="88484"/>
                  </a:cubicBezTo>
                  <a:cubicBezTo>
                    <a:pt x="4809" y="90101"/>
                    <a:pt x="6412" y="90606"/>
                    <a:pt x="7251" y="92727"/>
                  </a:cubicBezTo>
                  <a:cubicBezTo>
                    <a:pt x="7633" y="93838"/>
                    <a:pt x="8015" y="96969"/>
                    <a:pt x="8015" y="98585"/>
                  </a:cubicBezTo>
                  <a:lnTo>
                    <a:pt x="8015" y="98585"/>
                  </a:lnTo>
                  <a:cubicBezTo>
                    <a:pt x="10458" y="98585"/>
                    <a:pt x="12061" y="99090"/>
                    <a:pt x="14885" y="99090"/>
                  </a:cubicBezTo>
                  <a:cubicBezTo>
                    <a:pt x="16488" y="99090"/>
                    <a:pt x="16488" y="99090"/>
                    <a:pt x="16488" y="99090"/>
                  </a:cubicBezTo>
                  <a:cubicBezTo>
                    <a:pt x="16870" y="99090"/>
                    <a:pt x="17251" y="99696"/>
                    <a:pt x="17709" y="99696"/>
                  </a:cubicBezTo>
                  <a:cubicBezTo>
                    <a:pt x="19312" y="99696"/>
                    <a:pt x="19312" y="99696"/>
                    <a:pt x="19312" y="99696"/>
                  </a:cubicBezTo>
                  <a:cubicBezTo>
                    <a:pt x="20534" y="99696"/>
                    <a:pt x="21297" y="98585"/>
                    <a:pt x="22519" y="98585"/>
                  </a:cubicBezTo>
                  <a:cubicBezTo>
                    <a:pt x="25343" y="98585"/>
                    <a:pt x="26946" y="98585"/>
                    <a:pt x="29770" y="98080"/>
                  </a:cubicBezTo>
                  <a:cubicBezTo>
                    <a:pt x="32595" y="97575"/>
                    <a:pt x="32595" y="97575"/>
                    <a:pt x="32595" y="97575"/>
                  </a:cubicBezTo>
                  <a:cubicBezTo>
                    <a:pt x="35801" y="98080"/>
                    <a:pt x="35801" y="98080"/>
                    <a:pt x="35801" y="98080"/>
                  </a:cubicBezTo>
                  <a:cubicBezTo>
                    <a:pt x="39007" y="100202"/>
                    <a:pt x="41450" y="100202"/>
                    <a:pt x="45038" y="101818"/>
                  </a:cubicBezTo>
                  <a:cubicBezTo>
                    <a:pt x="47480" y="102323"/>
                    <a:pt x="48702" y="103939"/>
                    <a:pt x="51145" y="103939"/>
                  </a:cubicBezTo>
                  <a:cubicBezTo>
                    <a:pt x="68854" y="99696"/>
                    <a:pt x="68854" y="99696"/>
                    <a:pt x="68854" y="99696"/>
                  </a:cubicBezTo>
                  <a:cubicBezTo>
                    <a:pt x="75267" y="100707"/>
                    <a:pt x="75267" y="100707"/>
                    <a:pt x="75267" y="100707"/>
                  </a:cubicBezTo>
                  <a:cubicBezTo>
                    <a:pt x="76870" y="99696"/>
                    <a:pt x="78091" y="98080"/>
                    <a:pt x="80076" y="98080"/>
                  </a:cubicBezTo>
                  <a:cubicBezTo>
                    <a:pt x="81297" y="98080"/>
                    <a:pt x="81297" y="99090"/>
                    <a:pt x="82519" y="99696"/>
                  </a:cubicBezTo>
                  <a:cubicBezTo>
                    <a:pt x="84503" y="100202"/>
                    <a:pt x="85343" y="100707"/>
                    <a:pt x="87328" y="101818"/>
                  </a:cubicBezTo>
                  <a:cubicBezTo>
                    <a:pt x="91374" y="104444"/>
                    <a:pt x="93816" y="104444"/>
                    <a:pt x="97404" y="107171"/>
                  </a:cubicBezTo>
                  <a:cubicBezTo>
                    <a:pt x="101068" y="109797"/>
                    <a:pt x="101832" y="113535"/>
                    <a:pt x="105496" y="116161"/>
                  </a:cubicBezTo>
                  <a:cubicBezTo>
                    <a:pt x="107099" y="117777"/>
                    <a:pt x="108320" y="117777"/>
                    <a:pt x="109923" y="118888"/>
                  </a:cubicBezTo>
                  <a:cubicBezTo>
                    <a:pt x="110687" y="119393"/>
                    <a:pt x="111526" y="119393"/>
                    <a:pt x="111908" y="119898"/>
                  </a:cubicBezTo>
                  <a:lnTo>
                    <a:pt x="111908" y="119898"/>
                  </a:lnTo>
                  <a:cubicBezTo>
                    <a:pt x="112748" y="118282"/>
                    <a:pt x="113893" y="117272"/>
                    <a:pt x="115114" y="115656"/>
                  </a:cubicBezTo>
                  <a:cubicBezTo>
                    <a:pt x="115954" y="114040"/>
                    <a:pt x="115954" y="113030"/>
                    <a:pt x="116717" y="111414"/>
                  </a:cubicBezTo>
                  <a:cubicBezTo>
                    <a:pt x="117175" y="109797"/>
                    <a:pt x="117557" y="108181"/>
                    <a:pt x="118320" y="106565"/>
                  </a:cubicBezTo>
                  <a:cubicBezTo>
                    <a:pt x="118320" y="105555"/>
                    <a:pt x="118320" y="104949"/>
                    <a:pt x="118778" y="104444"/>
                  </a:cubicBezTo>
                  <a:cubicBezTo>
                    <a:pt x="118778" y="103939"/>
                    <a:pt x="119160" y="103434"/>
                    <a:pt x="119160" y="102828"/>
                  </a:cubicBezTo>
                  <a:cubicBezTo>
                    <a:pt x="119160" y="97575"/>
                    <a:pt x="119160" y="97575"/>
                    <a:pt x="119160" y="97575"/>
                  </a:cubicBezTo>
                  <a:cubicBezTo>
                    <a:pt x="119160" y="95959"/>
                    <a:pt x="119160" y="95454"/>
                    <a:pt x="119541" y="93838"/>
                  </a:cubicBezTo>
                  <a:cubicBezTo>
                    <a:pt x="119541" y="93232"/>
                    <a:pt x="119923" y="93232"/>
                    <a:pt x="119923" y="92727"/>
                  </a:cubicBezTo>
                  <a:cubicBezTo>
                    <a:pt x="119923" y="92222"/>
                    <a:pt x="119160" y="92222"/>
                    <a:pt x="118778" y="91717"/>
                  </a:cubicBezTo>
                  <a:cubicBezTo>
                    <a:pt x="118320" y="91717"/>
                    <a:pt x="117938" y="91111"/>
                    <a:pt x="117557" y="91111"/>
                  </a:cubicBezTo>
                  <a:cubicBezTo>
                    <a:pt x="116335" y="90101"/>
                    <a:pt x="115572" y="89494"/>
                    <a:pt x="114732" y="88989"/>
                  </a:cubicBezTo>
                  <a:cubicBezTo>
                    <a:pt x="113511" y="88484"/>
                    <a:pt x="113129" y="88484"/>
                    <a:pt x="111908" y="87979"/>
                  </a:cubicBezTo>
                  <a:cubicBezTo>
                    <a:pt x="111068" y="87373"/>
                    <a:pt x="110687" y="86868"/>
                    <a:pt x="109923" y="85858"/>
                  </a:cubicBezTo>
                  <a:lnTo>
                    <a:pt x="109465" y="85252"/>
                  </a:lnTo>
                  <a:cubicBezTo>
                    <a:pt x="109465" y="84242"/>
                    <a:pt x="110305" y="83636"/>
                    <a:pt x="110687" y="82626"/>
                  </a:cubicBezTo>
                  <a:cubicBezTo>
                    <a:pt x="111068" y="82121"/>
                    <a:pt x="111068" y="81515"/>
                    <a:pt x="111526" y="80505"/>
                  </a:cubicBezTo>
                  <a:cubicBezTo>
                    <a:pt x="111908" y="78888"/>
                    <a:pt x="112748" y="77777"/>
                    <a:pt x="112748" y="76262"/>
                  </a:cubicBezTo>
                  <a:cubicBezTo>
                    <a:pt x="112748" y="75151"/>
                    <a:pt x="112290" y="74646"/>
                    <a:pt x="111908" y="74141"/>
                  </a:cubicBezTo>
                  <a:cubicBezTo>
                    <a:pt x="111068" y="73535"/>
                    <a:pt x="110687" y="73030"/>
                    <a:pt x="109923" y="72525"/>
                  </a:cubicBezTo>
                  <a:cubicBezTo>
                    <a:pt x="109083" y="71414"/>
                    <a:pt x="108320" y="71414"/>
                    <a:pt x="107480" y="70404"/>
                  </a:cubicBezTo>
                  <a:cubicBezTo>
                    <a:pt x="107099" y="69292"/>
                    <a:pt x="107099" y="68787"/>
                    <a:pt x="106641" y="68282"/>
                  </a:cubicBezTo>
                  <a:cubicBezTo>
                    <a:pt x="106641" y="67676"/>
                    <a:pt x="106259" y="67171"/>
                    <a:pt x="106259" y="66666"/>
                  </a:cubicBezTo>
                  <a:cubicBezTo>
                    <a:pt x="105877" y="66060"/>
                    <a:pt x="105877" y="65555"/>
                    <a:pt x="105496" y="65050"/>
                  </a:cubicBezTo>
                  <a:cubicBezTo>
                    <a:pt x="105496" y="65050"/>
                    <a:pt x="105038" y="65050"/>
                    <a:pt x="105038" y="64545"/>
                  </a:cubicBezTo>
                  <a:cubicBezTo>
                    <a:pt x="105038" y="63434"/>
                    <a:pt x="105877" y="62929"/>
                    <a:pt x="105877" y="62323"/>
                  </a:cubicBezTo>
                  <a:cubicBezTo>
                    <a:pt x="105877" y="61313"/>
                    <a:pt x="105877" y="60808"/>
                    <a:pt x="106259" y="59696"/>
                  </a:cubicBezTo>
                  <a:cubicBezTo>
                    <a:pt x="106641" y="58686"/>
                    <a:pt x="107099" y="58686"/>
                    <a:pt x="107099" y="57575"/>
                  </a:cubicBezTo>
                  <a:cubicBezTo>
                    <a:pt x="107099" y="55959"/>
                    <a:pt x="107099" y="55959"/>
                    <a:pt x="107099" y="55959"/>
                  </a:cubicBezTo>
                  <a:cubicBezTo>
                    <a:pt x="107099" y="54949"/>
                    <a:pt x="107099" y="54343"/>
                    <a:pt x="107099" y="53333"/>
                  </a:cubicBezTo>
                  <a:cubicBezTo>
                    <a:pt x="107480" y="51717"/>
                    <a:pt x="107862" y="50707"/>
                    <a:pt x="107862" y="49090"/>
                  </a:cubicBezTo>
                  <a:cubicBezTo>
                    <a:pt x="107862" y="47474"/>
                    <a:pt x="106641" y="46969"/>
                    <a:pt x="105877" y="45858"/>
                  </a:cubicBezTo>
                  <a:cubicBezTo>
                    <a:pt x="105496" y="44747"/>
                    <a:pt x="105038" y="44242"/>
                    <a:pt x="104656" y="43232"/>
                  </a:cubicBezTo>
                  <a:cubicBezTo>
                    <a:pt x="104274" y="42626"/>
                    <a:pt x="104274" y="42121"/>
                    <a:pt x="103816" y="41010"/>
                  </a:cubicBezTo>
                  <a:cubicBezTo>
                    <a:pt x="103816" y="41010"/>
                    <a:pt x="103435" y="40505"/>
                    <a:pt x="103053" y="40505"/>
                  </a:cubicBezTo>
                  <a:cubicBezTo>
                    <a:pt x="102213" y="40000"/>
                    <a:pt x="101832" y="39494"/>
                    <a:pt x="101068" y="39494"/>
                  </a:cubicBezTo>
                  <a:cubicBezTo>
                    <a:pt x="100229" y="39494"/>
                    <a:pt x="99847" y="40000"/>
                    <a:pt x="99007" y="40000"/>
                  </a:cubicBezTo>
                  <a:cubicBezTo>
                    <a:pt x="98625" y="40000"/>
                    <a:pt x="98625" y="39494"/>
                    <a:pt x="98625" y="39494"/>
                  </a:cubicBezTo>
                  <a:cubicBezTo>
                    <a:pt x="99007" y="37878"/>
                    <a:pt x="99847" y="36767"/>
                    <a:pt x="101068" y="35151"/>
                  </a:cubicBezTo>
                  <a:cubicBezTo>
                    <a:pt x="101450" y="34646"/>
                    <a:pt x="101450" y="34646"/>
                    <a:pt x="102213" y="34141"/>
                  </a:cubicBezTo>
                  <a:cubicBezTo>
                    <a:pt x="103053" y="33030"/>
                    <a:pt x="103053" y="32525"/>
                    <a:pt x="103435" y="30909"/>
                  </a:cubicBezTo>
                  <a:cubicBezTo>
                    <a:pt x="103435" y="30404"/>
                    <a:pt x="103816" y="29898"/>
                    <a:pt x="103816" y="29898"/>
                  </a:cubicBezTo>
                  <a:cubicBezTo>
                    <a:pt x="104274" y="29393"/>
                    <a:pt x="105038" y="29393"/>
                    <a:pt x="105038" y="28282"/>
                  </a:cubicBezTo>
                  <a:cubicBezTo>
                    <a:pt x="105038" y="28282"/>
                    <a:pt x="104656" y="27777"/>
                    <a:pt x="104274" y="27777"/>
                  </a:cubicBezTo>
                  <a:cubicBezTo>
                    <a:pt x="103816" y="26666"/>
                    <a:pt x="103435" y="26161"/>
                    <a:pt x="102671" y="25656"/>
                  </a:cubicBezTo>
                  <a:lnTo>
                    <a:pt x="102671" y="25050"/>
                  </a:lnTo>
                  <a:cubicBezTo>
                    <a:pt x="103053" y="24545"/>
                    <a:pt x="103816" y="24545"/>
                    <a:pt x="103816" y="24040"/>
                  </a:cubicBezTo>
                  <a:cubicBezTo>
                    <a:pt x="104274" y="23434"/>
                    <a:pt x="104274" y="22929"/>
                    <a:pt x="104274" y="22929"/>
                  </a:cubicBezTo>
                  <a:cubicBezTo>
                    <a:pt x="104656" y="22424"/>
                    <a:pt x="104656" y="22424"/>
                    <a:pt x="105038" y="22424"/>
                  </a:cubicBezTo>
                  <a:cubicBezTo>
                    <a:pt x="105496" y="22424"/>
                    <a:pt x="105877" y="22424"/>
                    <a:pt x="106259" y="22424"/>
                  </a:cubicBezTo>
                  <a:cubicBezTo>
                    <a:pt x="107099" y="21919"/>
                    <a:pt x="107480" y="20808"/>
                    <a:pt x="107480" y="19797"/>
                  </a:cubicBezTo>
                  <a:cubicBezTo>
                    <a:pt x="107862" y="18686"/>
                    <a:pt x="107862" y="18181"/>
                    <a:pt x="107862" y="17070"/>
                  </a:cubicBezTo>
                  <a:cubicBezTo>
                    <a:pt x="107862" y="14444"/>
                    <a:pt x="107480" y="13333"/>
                    <a:pt x="106641" y="11212"/>
                  </a:cubicBezTo>
                  <a:cubicBezTo>
                    <a:pt x="106259" y="10707"/>
                    <a:pt x="105877" y="10202"/>
                    <a:pt x="105496" y="9090"/>
                  </a:cubicBezTo>
                  <a:cubicBezTo>
                    <a:pt x="106259" y="7474"/>
                    <a:pt x="106259" y="7474"/>
                    <a:pt x="106259" y="7474"/>
                  </a:cubicBezTo>
                  <a:cubicBezTo>
                    <a:pt x="105496" y="6969"/>
                    <a:pt x="105038" y="6969"/>
                    <a:pt x="104274" y="6969"/>
                  </a:cubicBezTo>
                  <a:cubicBezTo>
                    <a:pt x="102213" y="6969"/>
                    <a:pt x="102213" y="6969"/>
                    <a:pt x="102213" y="6969"/>
                  </a:cubicBezTo>
                  <a:cubicBezTo>
                    <a:pt x="99007" y="6969"/>
                    <a:pt x="97022" y="8585"/>
                    <a:pt x="93358" y="8585"/>
                  </a:cubicBezTo>
                  <a:cubicBezTo>
                    <a:pt x="90992" y="8585"/>
                    <a:pt x="89770" y="6969"/>
                    <a:pt x="87328" y="6969"/>
                  </a:cubicBezTo>
                  <a:cubicBezTo>
                    <a:pt x="85343" y="6969"/>
                    <a:pt x="85343" y="6969"/>
                    <a:pt x="85343" y="6969"/>
                  </a:cubicBezTo>
                  <a:cubicBezTo>
                    <a:pt x="84503" y="6969"/>
                    <a:pt x="84503" y="8080"/>
                    <a:pt x="83740" y="8080"/>
                  </a:cubicBezTo>
                  <a:cubicBezTo>
                    <a:pt x="82900" y="8080"/>
                    <a:pt x="82519" y="6969"/>
                    <a:pt x="81679" y="6464"/>
                  </a:cubicBezTo>
                  <a:cubicBezTo>
                    <a:pt x="80076" y="5858"/>
                    <a:pt x="78854" y="5858"/>
                    <a:pt x="77251" y="5858"/>
                  </a:cubicBezTo>
                  <a:cubicBezTo>
                    <a:pt x="74045" y="5858"/>
                    <a:pt x="74045" y="5858"/>
                    <a:pt x="74045" y="5858"/>
                  </a:cubicBezTo>
                  <a:cubicBezTo>
                    <a:pt x="72442" y="5858"/>
                    <a:pt x="71603" y="4848"/>
                    <a:pt x="70000" y="4848"/>
                  </a:cubicBezTo>
                  <a:cubicBezTo>
                    <a:pt x="67251" y="4848"/>
                    <a:pt x="67251" y="4848"/>
                    <a:pt x="67251" y="4848"/>
                  </a:cubicBezTo>
                  <a:cubicBezTo>
                    <a:pt x="65572" y="4848"/>
                    <a:pt x="64809" y="3232"/>
                    <a:pt x="63206" y="2222"/>
                  </a:cubicBezTo>
                  <a:cubicBezTo>
                    <a:pt x="62366" y="1111"/>
                    <a:pt x="61984" y="0"/>
                    <a:pt x="61145" y="0"/>
                  </a:cubicBezTo>
                  <a:cubicBezTo>
                    <a:pt x="56717" y="0"/>
                    <a:pt x="53893" y="1111"/>
                    <a:pt x="49923" y="1616"/>
                  </a:cubicBezTo>
                  <a:lnTo>
                    <a:pt x="49923" y="1616"/>
                  </a:lnTo>
                  <a:cubicBezTo>
                    <a:pt x="50305" y="3737"/>
                    <a:pt x="51145" y="4343"/>
                    <a:pt x="51908" y="5858"/>
                  </a:cubicBezTo>
                  <a:cubicBezTo>
                    <a:pt x="52290" y="6464"/>
                    <a:pt x="52290" y="6969"/>
                    <a:pt x="52748" y="7474"/>
                  </a:cubicBezTo>
                  <a:cubicBezTo>
                    <a:pt x="53129" y="8585"/>
                    <a:pt x="53511" y="9595"/>
                    <a:pt x="53511" y="10707"/>
                  </a:cubicBezTo>
                  <a:cubicBezTo>
                    <a:pt x="53511" y="12323"/>
                    <a:pt x="52748" y="13333"/>
                    <a:pt x="51908" y="14444"/>
                  </a:cubicBezTo>
                  <a:cubicBezTo>
                    <a:pt x="51526" y="14949"/>
                    <a:pt x="51145" y="15454"/>
                    <a:pt x="50687" y="15454"/>
                  </a:cubicBezTo>
                  <a:cubicBezTo>
                    <a:pt x="50687" y="16060"/>
                    <a:pt x="50305" y="16060"/>
                    <a:pt x="50305" y="16565"/>
                  </a:cubicBezTo>
                  <a:cubicBezTo>
                    <a:pt x="49923" y="17070"/>
                    <a:pt x="49923" y="17070"/>
                    <a:pt x="49923" y="18181"/>
                  </a:cubicBezTo>
                  <a:cubicBezTo>
                    <a:pt x="49923" y="18181"/>
                    <a:pt x="49923" y="18686"/>
                    <a:pt x="49923" y="19191"/>
                  </a:cubicBezTo>
                  <a:cubicBezTo>
                    <a:pt x="49923" y="20808"/>
                    <a:pt x="49923" y="21919"/>
                    <a:pt x="49465" y="23434"/>
                  </a:cubicBezTo>
                  <a:cubicBezTo>
                    <a:pt x="48320" y="21313"/>
                    <a:pt x="47099" y="20808"/>
                    <a:pt x="45877" y="19191"/>
                  </a:cubicBezTo>
                  <a:cubicBezTo>
                    <a:pt x="45496" y="18181"/>
                    <a:pt x="45038" y="17575"/>
                    <a:pt x="44656" y="16565"/>
                  </a:cubicBezTo>
                  <a:cubicBezTo>
                    <a:pt x="44656" y="16060"/>
                    <a:pt x="44274" y="15454"/>
                    <a:pt x="44274" y="14949"/>
                  </a:cubicBezTo>
                  <a:cubicBezTo>
                    <a:pt x="44274" y="14949"/>
                    <a:pt x="43893" y="14444"/>
                    <a:pt x="43435" y="14444"/>
                  </a:cubicBezTo>
                  <a:cubicBezTo>
                    <a:pt x="42671" y="14444"/>
                    <a:pt x="42213" y="13838"/>
                    <a:pt x="41450" y="14949"/>
                  </a:cubicBezTo>
                  <a:cubicBezTo>
                    <a:pt x="41068" y="14949"/>
                    <a:pt x="41068" y="15454"/>
                    <a:pt x="41068" y="16565"/>
                  </a:cubicBezTo>
                  <a:cubicBezTo>
                    <a:pt x="40610" y="17070"/>
                    <a:pt x="40610" y="17575"/>
                    <a:pt x="40229" y="18181"/>
                  </a:cubicBezTo>
                  <a:cubicBezTo>
                    <a:pt x="40229" y="19191"/>
                    <a:pt x="39847" y="20303"/>
                    <a:pt x="39007" y="20303"/>
                  </a:cubicBezTo>
                  <a:cubicBezTo>
                    <a:pt x="38625" y="20303"/>
                    <a:pt x="38244" y="19191"/>
                    <a:pt x="37786" y="18686"/>
                  </a:cubicBezTo>
                  <a:cubicBezTo>
                    <a:pt x="37404" y="18181"/>
                    <a:pt x="37022" y="17575"/>
                    <a:pt x="36183" y="17070"/>
                  </a:cubicBezTo>
                  <a:cubicBezTo>
                    <a:pt x="36183" y="17070"/>
                    <a:pt x="36183" y="17070"/>
                    <a:pt x="35801" y="17070"/>
                  </a:cubicBezTo>
                  <a:cubicBezTo>
                    <a:pt x="35801" y="22424"/>
                    <a:pt x="35801" y="22424"/>
                    <a:pt x="35801" y="22424"/>
                  </a:cubicBezTo>
                  <a:cubicBezTo>
                    <a:pt x="35801" y="23434"/>
                    <a:pt x="35801" y="23434"/>
                    <a:pt x="35801" y="24545"/>
                  </a:cubicBezTo>
                  <a:cubicBezTo>
                    <a:pt x="35419" y="25050"/>
                    <a:pt x="35801" y="26161"/>
                    <a:pt x="35419" y="26666"/>
                  </a:cubicBezTo>
                  <a:cubicBezTo>
                    <a:pt x="35038" y="27777"/>
                    <a:pt x="34580" y="27777"/>
                    <a:pt x="34580" y="28787"/>
                  </a:cubicBezTo>
                  <a:cubicBezTo>
                    <a:pt x="34580" y="29393"/>
                    <a:pt x="35038" y="29898"/>
                    <a:pt x="35419" y="30404"/>
                  </a:cubicBezTo>
                  <a:cubicBezTo>
                    <a:pt x="35801" y="30909"/>
                    <a:pt x="35801" y="30909"/>
                    <a:pt x="36183" y="30909"/>
                  </a:cubicBezTo>
                  <a:cubicBezTo>
                    <a:pt x="36183" y="32020"/>
                    <a:pt x="35801" y="33030"/>
                    <a:pt x="35419" y="33636"/>
                  </a:cubicBezTo>
                  <a:cubicBezTo>
                    <a:pt x="35038" y="34646"/>
                    <a:pt x="34198" y="35151"/>
                    <a:pt x="33435" y="36262"/>
                  </a:cubicBezTo>
                  <a:cubicBezTo>
                    <a:pt x="32595" y="37373"/>
                    <a:pt x="32595" y="38383"/>
                    <a:pt x="31755" y="39494"/>
                  </a:cubicBezTo>
                  <a:cubicBezTo>
                    <a:pt x="31374" y="40505"/>
                    <a:pt x="30992" y="41616"/>
                    <a:pt x="30152" y="42121"/>
                  </a:cubicBezTo>
                  <a:cubicBezTo>
                    <a:pt x="28931" y="42121"/>
                    <a:pt x="28549" y="41616"/>
                    <a:pt x="27328" y="42121"/>
                  </a:cubicBezTo>
                  <a:cubicBezTo>
                    <a:pt x="26946" y="42121"/>
                    <a:pt x="26564" y="42626"/>
                    <a:pt x="26106" y="42626"/>
                  </a:cubicBezTo>
                  <a:cubicBezTo>
                    <a:pt x="25343" y="42626"/>
                    <a:pt x="24961" y="42121"/>
                    <a:pt x="24122" y="41616"/>
                  </a:cubicBezTo>
                  <a:cubicBezTo>
                    <a:pt x="23740" y="41010"/>
                    <a:pt x="23740" y="40505"/>
                    <a:pt x="23358" y="40505"/>
                  </a:cubicBezTo>
                  <a:cubicBezTo>
                    <a:pt x="21679" y="40505"/>
                    <a:pt x="20916" y="42121"/>
                    <a:pt x="19312" y="42121"/>
                  </a:cubicBezTo>
                  <a:cubicBezTo>
                    <a:pt x="18473" y="42121"/>
                    <a:pt x="18091" y="42121"/>
                    <a:pt x="17251" y="41616"/>
                  </a:cubicBezTo>
                  <a:cubicBezTo>
                    <a:pt x="16870" y="41616"/>
                    <a:pt x="16870" y="41616"/>
                    <a:pt x="16488" y="41616"/>
                  </a:cubicBezTo>
                  <a:cubicBezTo>
                    <a:pt x="16488" y="41010"/>
                    <a:pt x="16106" y="41010"/>
                    <a:pt x="15648" y="41010"/>
                  </a:cubicBezTo>
                  <a:cubicBezTo>
                    <a:pt x="15267" y="41010"/>
                    <a:pt x="15267" y="40505"/>
                    <a:pt x="14885" y="40000"/>
                  </a:cubicBezTo>
                  <a:cubicBezTo>
                    <a:pt x="14885" y="40505"/>
                    <a:pt x="14503" y="40505"/>
                    <a:pt x="14503" y="40505"/>
                  </a:cubicBezTo>
                  <a:cubicBezTo>
                    <a:pt x="14503" y="46363"/>
                    <a:pt x="14503" y="46363"/>
                    <a:pt x="14503" y="46363"/>
                  </a:cubicBezTo>
                  <a:cubicBezTo>
                    <a:pt x="13282" y="46363"/>
                    <a:pt x="12442" y="46969"/>
                    <a:pt x="11221" y="46969"/>
                  </a:cubicBezTo>
                  <a:cubicBezTo>
                    <a:pt x="10839" y="46969"/>
                    <a:pt x="10458" y="46969"/>
                    <a:pt x="10000" y="46969"/>
                  </a:cubicBezTo>
                  <a:cubicBezTo>
                    <a:pt x="9618" y="46363"/>
                    <a:pt x="9618" y="45858"/>
                    <a:pt x="9618" y="45353"/>
                  </a:cubicBezTo>
                  <a:cubicBezTo>
                    <a:pt x="9618" y="44747"/>
                    <a:pt x="9236" y="44747"/>
                    <a:pt x="9236" y="44242"/>
                  </a:cubicBezTo>
                  <a:cubicBezTo>
                    <a:pt x="8854" y="43232"/>
                    <a:pt x="8396" y="42121"/>
                    <a:pt x="8015" y="42121"/>
                  </a:cubicBezTo>
                  <a:cubicBezTo>
                    <a:pt x="7251" y="42121"/>
                    <a:pt x="6793" y="42626"/>
                    <a:pt x="6412" y="43232"/>
                  </a:cubicBezTo>
                  <a:cubicBezTo>
                    <a:pt x="6030" y="43232"/>
                    <a:pt x="5572" y="43737"/>
                    <a:pt x="5190" y="4373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13" name="Shape 3413"/>
            <p:cNvSpPr/>
            <p:nvPr/>
          </p:nvSpPr>
          <p:spPr>
            <a:xfrm>
              <a:off x="6333628" y="8231188"/>
              <a:ext cx="379388" cy="334963"/>
            </a:xfrm>
            <a:custGeom>
              <a:avLst/>
              <a:gdLst/>
              <a:ahLst/>
              <a:cxnLst/>
              <a:rect l="0" t="0" r="0" b="0"/>
              <a:pathLst>
                <a:path w="120000" h="120000" extrusionOk="0">
                  <a:moveTo>
                    <a:pt x="115681" y="27900"/>
                  </a:moveTo>
                  <a:lnTo>
                    <a:pt x="115681" y="27900"/>
                  </a:lnTo>
                  <a:cubicBezTo>
                    <a:pt x="114545" y="27900"/>
                    <a:pt x="113863" y="26480"/>
                    <a:pt x="113863" y="25188"/>
                  </a:cubicBezTo>
                  <a:cubicBezTo>
                    <a:pt x="113295" y="23121"/>
                    <a:pt x="113295" y="21700"/>
                    <a:pt x="112045" y="20409"/>
                  </a:cubicBezTo>
                  <a:cubicBezTo>
                    <a:pt x="107954" y="21054"/>
                    <a:pt x="107954" y="21054"/>
                    <a:pt x="107954" y="21054"/>
                  </a:cubicBezTo>
                  <a:cubicBezTo>
                    <a:pt x="107272" y="21054"/>
                    <a:pt x="106704" y="21054"/>
                    <a:pt x="106136" y="21054"/>
                  </a:cubicBezTo>
                  <a:cubicBezTo>
                    <a:pt x="105568" y="21054"/>
                    <a:pt x="105568" y="19763"/>
                    <a:pt x="104886" y="18988"/>
                  </a:cubicBezTo>
                  <a:cubicBezTo>
                    <a:pt x="104886" y="18342"/>
                    <a:pt x="104318" y="18342"/>
                    <a:pt x="103750" y="17696"/>
                  </a:cubicBezTo>
                  <a:cubicBezTo>
                    <a:pt x="102500" y="16921"/>
                    <a:pt x="102500" y="16275"/>
                    <a:pt x="101363" y="15629"/>
                  </a:cubicBezTo>
                  <a:cubicBezTo>
                    <a:pt x="101931" y="13562"/>
                    <a:pt x="102500" y="12271"/>
                    <a:pt x="103750" y="10850"/>
                  </a:cubicBezTo>
                  <a:cubicBezTo>
                    <a:pt x="104886" y="9558"/>
                    <a:pt x="105568" y="9558"/>
                    <a:pt x="106136" y="8137"/>
                  </a:cubicBezTo>
                  <a:cubicBezTo>
                    <a:pt x="106704" y="7491"/>
                    <a:pt x="107954" y="7491"/>
                    <a:pt x="107954" y="6071"/>
                  </a:cubicBezTo>
                  <a:cubicBezTo>
                    <a:pt x="107954" y="4779"/>
                    <a:pt x="106704" y="4004"/>
                    <a:pt x="106136" y="3358"/>
                  </a:cubicBezTo>
                  <a:cubicBezTo>
                    <a:pt x="105568" y="1937"/>
                    <a:pt x="104886" y="1291"/>
                    <a:pt x="104318" y="645"/>
                  </a:cubicBezTo>
                  <a:cubicBezTo>
                    <a:pt x="103750" y="645"/>
                    <a:pt x="103750" y="0"/>
                    <a:pt x="103068" y="0"/>
                  </a:cubicBezTo>
                  <a:cubicBezTo>
                    <a:pt x="102500" y="0"/>
                    <a:pt x="102500" y="0"/>
                    <a:pt x="101931" y="645"/>
                  </a:cubicBezTo>
                  <a:cubicBezTo>
                    <a:pt x="101363" y="645"/>
                    <a:pt x="100681" y="645"/>
                    <a:pt x="100681" y="1291"/>
                  </a:cubicBezTo>
                  <a:cubicBezTo>
                    <a:pt x="99545" y="1937"/>
                    <a:pt x="99545" y="2712"/>
                    <a:pt x="98977" y="3358"/>
                  </a:cubicBezTo>
                  <a:cubicBezTo>
                    <a:pt x="98295" y="4004"/>
                    <a:pt x="97727" y="4004"/>
                    <a:pt x="96477" y="4779"/>
                  </a:cubicBezTo>
                  <a:cubicBezTo>
                    <a:pt x="95909" y="4779"/>
                    <a:pt x="95909" y="4779"/>
                    <a:pt x="95909" y="4779"/>
                  </a:cubicBezTo>
                  <a:cubicBezTo>
                    <a:pt x="95909" y="3358"/>
                    <a:pt x="95909" y="2712"/>
                    <a:pt x="95340" y="645"/>
                  </a:cubicBezTo>
                  <a:lnTo>
                    <a:pt x="95340" y="645"/>
                  </a:lnTo>
                  <a:cubicBezTo>
                    <a:pt x="94090" y="1937"/>
                    <a:pt x="92272" y="4004"/>
                    <a:pt x="90568" y="4779"/>
                  </a:cubicBezTo>
                  <a:cubicBezTo>
                    <a:pt x="86363" y="6716"/>
                    <a:pt x="83977" y="6716"/>
                    <a:pt x="80340" y="7491"/>
                  </a:cubicBezTo>
                  <a:cubicBezTo>
                    <a:pt x="77386" y="8783"/>
                    <a:pt x="76136" y="10204"/>
                    <a:pt x="73181" y="10204"/>
                  </a:cubicBezTo>
                  <a:cubicBezTo>
                    <a:pt x="69545" y="10204"/>
                    <a:pt x="69545" y="10204"/>
                    <a:pt x="69545" y="10204"/>
                  </a:cubicBezTo>
                  <a:cubicBezTo>
                    <a:pt x="67727" y="10204"/>
                    <a:pt x="67159" y="11496"/>
                    <a:pt x="65909" y="11496"/>
                  </a:cubicBezTo>
                  <a:cubicBezTo>
                    <a:pt x="64772" y="11496"/>
                    <a:pt x="64204" y="11496"/>
                    <a:pt x="62954" y="11496"/>
                  </a:cubicBezTo>
                  <a:cubicBezTo>
                    <a:pt x="60000" y="11496"/>
                    <a:pt x="59318" y="14208"/>
                    <a:pt x="56363" y="14208"/>
                  </a:cubicBezTo>
                  <a:cubicBezTo>
                    <a:pt x="51022" y="14208"/>
                    <a:pt x="51022" y="14208"/>
                    <a:pt x="51022" y="14208"/>
                  </a:cubicBezTo>
                  <a:cubicBezTo>
                    <a:pt x="51022" y="17696"/>
                    <a:pt x="49772" y="19763"/>
                    <a:pt x="48522" y="23121"/>
                  </a:cubicBezTo>
                  <a:cubicBezTo>
                    <a:pt x="46818" y="22475"/>
                    <a:pt x="45000" y="21700"/>
                    <a:pt x="45000" y="19763"/>
                  </a:cubicBezTo>
                  <a:cubicBezTo>
                    <a:pt x="45000" y="15629"/>
                    <a:pt x="45000" y="15629"/>
                    <a:pt x="45000" y="15629"/>
                  </a:cubicBezTo>
                  <a:cubicBezTo>
                    <a:pt x="45000" y="13562"/>
                    <a:pt x="47954" y="14208"/>
                    <a:pt x="49204" y="12917"/>
                  </a:cubicBezTo>
                  <a:cubicBezTo>
                    <a:pt x="47386" y="12271"/>
                    <a:pt x="46136" y="12271"/>
                    <a:pt x="43750" y="12271"/>
                  </a:cubicBezTo>
                  <a:cubicBezTo>
                    <a:pt x="40795" y="12271"/>
                    <a:pt x="38977" y="13562"/>
                    <a:pt x="35340" y="13562"/>
                  </a:cubicBezTo>
                  <a:cubicBezTo>
                    <a:pt x="34204" y="13562"/>
                    <a:pt x="34204" y="13562"/>
                    <a:pt x="32954" y="12917"/>
                  </a:cubicBezTo>
                  <a:cubicBezTo>
                    <a:pt x="31250" y="12917"/>
                    <a:pt x="30000" y="12271"/>
                    <a:pt x="28181" y="12271"/>
                  </a:cubicBezTo>
                  <a:cubicBezTo>
                    <a:pt x="23977" y="12271"/>
                    <a:pt x="21590" y="13562"/>
                    <a:pt x="17386" y="14208"/>
                  </a:cubicBezTo>
                  <a:cubicBezTo>
                    <a:pt x="13181" y="14208"/>
                    <a:pt x="0" y="15629"/>
                    <a:pt x="10227" y="15629"/>
                  </a:cubicBezTo>
                  <a:cubicBezTo>
                    <a:pt x="12045" y="15629"/>
                    <a:pt x="11477" y="18342"/>
                    <a:pt x="12613" y="19763"/>
                  </a:cubicBezTo>
                  <a:cubicBezTo>
                    <a:pt x="13863" y="21054"/>
                    <a:pt x="16818" y="19763"/>
                    <a:pt x="16818" y="21700"/>
                  </a:cubicBezTo>
                  <a:cubicBezTo>
                    <a:pt x="16818" y="23121"/>
                    <a:pt x="15000" y="23121"/>
                    <a:pt x="13863" y="23121"/>
                  </a:cubicBezTo>
                  <a:cubicBezTo>
                    <a:pt x="12613" y="23121"/>
                    <a:pt x="11477" y="23767"/>
                    <a:pt x="10227" y="23767"/>
                  </a:cubicBezTo>
                  <a:lnTo>
                    <a:pt x="9659" y="23767"/>
                  </a:lnTo>
                  <a:lnTo>
                    <a:pt x="9659" y="23767"/>
                  </a:lnTo>
                  <a:cubicBezTo>
                    <a:pt x="10227" y="26480"/>
                    <a:pt x="10227" y="27900"/>
                    <a:pt x="10227" y="30613"/>
                  </a:cubicBezTo>
                  <a:cubicBezTo>
                    <a:pt x="10227" y="31259"/>
                    <a:pt x="10227" y="32034"/>
                    <a:pt x="10227" y="32680"/>
                  </a:cubicBezTo>
                  <a:cubicBezTo>
                    <a:pt x="9659" y="34747"/>
                    <a:pt x="10227" y="35392"/>
                    <a:pt x="9659" y="36813"/>
                  </a:cubicBezTo>
                  <a:lnTo>
                    <a:pt x="9659" y="37459"/>
                  </a:lnTo>
                  <a:cubicBezTo>
                    <a:pt x="9659" y="39526"/>
                    <a:pt x="10227" y="39526"/>
                    <a:pt x="10795" y="40818"/>
                  </a:cubicBezTo>
                  <a:cubicBezTo>
                    <a:pt x="11477" y="43530"/>
                    <a:pt x="12045" y="44951"/>
                    <a:pt x="12613" y="47018"/>
                  </a:cubicBezTo>
                  <a:cubicBezTo>
                    <a:pt x="14431" y="50376"/>
                    <a:pt x="15568" y="51668"/>
                    <a:pt x="15568" y="55801"/>
                  </a:cubicBezTo>
                  <a:cubicBezTo>
                    <a:pt x="15568" y="57868"/>
                    <a:pt x="15000" y="59289"/>
                    <a:pt x="14431" y="61227"/>
                  </a:cubicBezTo>
                  <a:cubicBezTo>
                    <a:pt x="13863" y="62648"/>
                    <a:pt x="13181" y="63293"/>
                    <a:pt x="12613" y="64714"/>
                  </a:cubicBezTo>
                  <a:cubicBezTo>
                    <a:pt x="12045" y="64714"/>
                    <a:pt x="12045" y="65360"/>
                    <a:pt x="11477" y="65360"/>
                  </a:cubicBezTo>
                  <a:cubicBezTo>
                    <a:pt x="10795" y="65360"/>
                    <a:pt x="10227" y="65360"/>
                    <a:pt x="9659" y="65360"/>
                  </a:cubicBezTo>
                  <a:cubicBezTo>
                    <a:pt x="1818" y="65360"/>
                    <a:pt x="1818" y="65360"/>
                    <a:pt x="1818" y="65360"/>
                  </a:cubicBezTo>
                  <a:cubicBezTo>
                    <a:pt x="2386" y="66781"/>
                    <a:pt x="3068" y="67427"/>
                    <a:pt x="4204" y="68719"/>
                  </a:cubicBezTo>
                  <a:cubicBezTo>
                    <a:pt x="6022" y="71431"/>
                    <a:pt x="6590" y="73498"/>
                    <a:pt x="8409" y="75565"/>
                  </a:cubicBezTo>
                  <a:cubicBezTo>
                    <a:pt x="8977" y="76986"/>
                    <a:pt x="9659" y="77631"/>
                    <a:pt x="10227" y="78277"/>
                  </a:cubicBezTo>
                  <a:cubicBezTo>
                    <a:pt x="10795" y="79698"/>
                    <a:pt x="11477" y="80344"/>
                    <a:pt x="12045" y="81765"/>
                  </a:cubicBezTo>
                  <a:cubicBezTo>
                    <a:pt x="12613" y="82411"/>
                    <a:pt x="13181" y="82411"/>
                    <a:pt x="13863" y="83057"/>
                  </a:cubicBezTo>
                  <a:cubicBezTo>
                    <a:pt x="13863" y="83702"/>
                    <a:pt x="13863" y="84477"/>
                    <a:pt x="14431" y="84477"/>
                  </a:cubicBezTo>
                  <a:cubicBezTo>
                    <a:pt x="15000" y="85769"/>
                    <a:pt x="15568" y="86415"/>
                    <a:pt x="16250" y="87190"/>
                  </a:cubicBezTo>
                  <a:cubicBezTo>
                    <a:pt x="16818" y="87836"/>
                    <a:pt x="16818" y="88482"/>
                    <a:pt x="17386" y="89257"/>
                  </a:cubicBezTo>
                  <a:cubicBezTo>
                    <a:pt x="18636" y="90548"/>
                    <a:pt x="19204" y="91194"/>
                    <a:pt x="19772" y="93261"/>
                  </a:cubicBezTo>
                  <a:cubicBezTo>
                    <a:pt x="20340" y="94682"/>
                    <a:pt x="20340" y="95974"/>
                    <a:pt x="20340" y="97395"/>
                  </a:cubicBezTo>
                  <a:cubicBezTo>
                    <a:pt x="21022" y="99461"/>
                    <a:pt x="21590" y="100107"/>
                    <a:pt x="22159" y="100753"/>
                  </a:cubicBezTo>
                  <a:cubicBezTo>
                    <a:pt x="22840" y="101399"/>
                    <a:pt x="22840" y="102174"/>
                    <a:pt x="22840" y="102174"/>
                  </a:cubicBezTo>
                  <a:cubicBezTo>
                    <a:pt x="23409" y="102820"/>
                    <a:pt x="23977" y="102820"/>
                    <a:pt x="23977" y="103466"/>
                  </a:cubicBezTo>
                  <a:cubicBezTo>
                    <a:pt x="25795" y="105532"/>
                    <a:pt x="26363" y="106953"/>
                    <a:pt x="27613" y="108245"/>
                  </a:cubicBezTo>
                  <a:cubicBezTo>
                    <a:pt x="28750" y="110312"/>
                    <a:pt x="29431" y="110958"/>
                    <a:pt x="30568" y="113024"/>
                  </a:cubicBezTo>
                  <a:cubicBezTo>
                    <a:pt x="31250" y="114445"/>
                    <a:pt x="32386" y="115091"/>
                    <a:pt x="32954" y="117158"/>
                  </a:cubicBezTo>
                  <a:cubicBezTo>
                    <a:pt x="33636" y="117804"/>
                    <a:pt x="33636" y="119224"/>
                    <a:pt x="34204" y="119870"/>
                  </a:cubicBezTo>
                  <a:lnTo>
                    <a:pt x="34204" y="119870"/>
                  </a:lnTo>
                  <a:cubicBezTo>
                    <a:pt x="36590" y="119224"/>
                    <a:pt x="38977" y="117804"/>
                    <a:pt x="40795" y="114445"/>
                  </a:cubicBezTo>
                  <a:cubicBezTo>
                    <a:pt x="41363" y="112378"/>
                    <a:pt x="41363" y="110958"/>
                    <a:pt x="41931" y="109020"/>
                  </a:cubicBezTo>
                  <a:cubicBezTo>
                    <a:pt x="42613" y="106953"/>
                    <a:pt x="44318" y="106178"/>
                    <a:pt x="44318" y="104241"/>
                  </a:cubicBezTo>
                  <a:cubicBezTo>
                    <a:pt x="44318" y="102174"/>
                    <a:pt x="44318" y="100753"/>
                    <a:pt x="44318" y="98686"/>
                  </a:cubicBezTo>
                  <a:cubicBezTo>
                    <a:pt x="44318" y="93261"/>
                    <a:pt x="51022" y="92615"/>
                    <a:pt x="56363" y="92615"/>
                  </a:cubicBezTo>
                  <a:cubicBezTo>
                    <a:pt x="58750" y="92615"/>
                    <a:pt x="60568" y="93261"/>
                    <a:pt x="62386" y="94682"/>
                  </a:cubicBezTo>
                  <a:cubicBezTo>
                    <a:pt x="66590" y="97395"/>
                    <a:pt x="69545" y="98686"/>
                    <a:pt x="74318" y="98686"/>
                  </a:cubicBezTo>
                  <a:cubicBezTo>
                    <a:pt x="77386" y="98686"/>
                    <a:pt x="78522" y="97395"/>
                    <a:pt x="81590" y="97395"/>
                  </a:cubicBezTo>
                  <a:cubicBezTo>
                    <a:pt x="83295" y="97395"/>
                    <a:pt x="84545" y="97395"/>
                    <a:pt x="86363" y="97395"/>
                  </a:cubicBezTo>
                  <a:cubicBezTo>
                    <a:pt x="88750" y="97395"/>
                    <a:pt x="88750" y="102174"/>
                    <a:pt x="91136" y="102174"/>
                  </a:cubicBezTo>
                  <a:cubicBezTo>
                    <a:pt x="92272" y="102174"/>
                    <a:pt x="92272" y="100107"/>
                    <a:pt x="92954" y="99461"/>
                  </a:cubicBezTo>
                  <a:cubicBezTo>
                    <a:pt x="94772" y="98040"/>
                    <a:pt x="95909" y="97395"/>
                    <a:pt x="97727" y="97395"/>
                  </a:cubicBezTo>
                  <a:cubicBezTo>
                    <a:pt x="98295" y="97395"/>
                    <a:pt x="98977" y="98040"/>
                    <a:pt x="99545" y="98040"/>
                  </a:cubicBezTo>
                  <a:cubicBezTo>
                    <a:pt x="102500" y="98040"/>
                    <a:pt x="103750" y="98040"/>
                    <a:pt x="106704" y="98040"/>
                  </a:cubicBezTo>
                  <a:cubicBezTo>
                    <a:pt x="107954" y="98040"/>
                    <a:pt x="108522" y="99461"/>
                    <a:pt x="109772" y="99461"/>
                  </a:cubicBezTo>
                  <a:cubicBezTo>
                    <a:pt x="113295" y="99461"/>
                    <a:pt x="115113" y="97395"/>
                    <a:pt x="118068" y="97395"/>
                  </a:cubicBezTo>
                  <a:cubicBezTo>
                    <a:pt x="118750" y="97395"/>
                    <a:pt x="119318" y="98040"/>
                    <a:pt x="119886" y="98040"/>
                  </a:cubicBezTo>
                  <a:lnTo>
                    <a:pt x="119886" y="98040"/>
                  </a:lnTo>
                  <a:cubicBezTo>
                    <a:pt x="119886" y="95974"/>
                    <a:pt x="119318" y="91969"/>
                    <a:pt x="118750" y="90548"/>
                  </a:cubicBezTo>
                  <a:cubicBezTo>
                    <a:pt x="117500" y="87836"/>
                    <a:pt x="115113" y="87190"/>
                    <a:pt x="112727" y="85123"/>
                  </a:cubicBezTo>
                  <a:cubicBezTo>
                    <a:pt x="110909" y="83702"/>
                    <a:pt x="110909" y="82411"/>
                    <a:pt x="111477" y="79698"/>
                  </a:cubicBezTo>
                  <a:cubicBezTo>
                    <a:pt x="111477" y="76986"/>
                    <a:pt x="109090" y="76210"/>
                    <a:pt x="108522" y="73498"/>
                  </a:cubicBezTo>
                  <a:cubicBezTo>
                    <a:pt x="108522" y="68719"/>
                    <a:pt x="107954" y="64714"/>
                    <a:pt x="107954" y="59935"/>
                  </a:cubicBezTo>
                  <a:cubicBezTo>
                    <a:pt x="107954" y="54510"/>
                    <a:pt x="109090" y="51668"/>
                    <a:pt x="111477" y="47664"/>
                  </a:cubicBezTo>
                  <a:cubicBezTo>
                    <a:pt x="113863" y="44176"/>
                    <a:pt x="114545" y="40818"/>
                    <a:pt x="115681" y="36813"/>
                  </a:cubicBezTo>
                  <a:cubicBezTo>
                    <a:pt x="116250" y="34747"/>
                    <a:pt x="115681" y="30613"/>
                    <a:pt x="115681" y="2790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14" name="Shape 3414"/>
            <p:cNvSpPr/>
            <p:nvPr/>
          </p:nvSpPr>
          <p:spPr>
            <a:xfrm>
              <a:off x="10365614" y="9501188"/>
              <a:ext cx="1282615" cy="582612"/>
            </a:xfrm>
            <a:custGeom>
              <a:avLst/>
              <a:gdLst/>
              <a:ahLst/>
              <a:cxnLst/>
              <a:rect l="0" t="0" r="0" b="0"/>
              <a:pathLst>
                <a:path w="120000" h="120000" extrusionOk="0">
                  <a:moveTo>
                    <a:pt x="69668" y="65629"/>
                  </a:moveTo>
                  <a:lnTo>
                    <a:pt x="69668" y="65629"/>
                  </a:lnTo>
                  <a:cubicBezTo>
                    <a:pt x="69668" y="66814"/>
                    <a:pt x="69668" y="67629"/>
                    <a:pt x="69500" y="68370"/>
                  </a:cubicBezTo>
                  <a:cubicBezTo>
                    <a:pt x="70005" y="69555"/>
                    <a:pt x="70207" y="70370"/>
                    <a:pt x="70746" y="71481"/>
                  </a:cubicBezTo>
                  <a:cubicBezTo>
                    <a:pt x="71454" y="71481"/>
                    <a:pt x="71454" y="71481"/>
                    <a:pt x="71454" y="71481"/>
                  </a:cubicBezTo>
                  <a:cubicBezTo>
                    <a:pt x="71791" y="72296"/>
                    <a:pt x="72161" y="72296"/>
                    <a:pt x="72498" y="72296"/>
                  </a:cubicBezTo>
                  <a:cubicBezTo>
                    <a:pt x="72700" y="72296"/>
                    <a:pt x="72869" y="71925"/>
                    <a:pt x="73206" y="71925"/>
                  </a:cubicBezTo>
                  <a:cubicBezTo>
                    <a:pt x="73576" y="71925"/>
                    <a:pt x="73745" y="72666"/>
                    <a:pt x="74115" y="73037"/>
                  </a:cubicBezTo>
                  <a:cubicBezTo>
                    <a:pt x="74452" y="72296"/>
                    <a:pt x="74654" y="71925"/>
                    <a:pt x="74823" y="71111"/>
                  </a:cubicBezTo>
                  <a:cubicBezTo>
                    <a:pt x="73947" y="69555"/>
                    <a:pt x="73947" y="68000"/>
                    <a:pt x="73206" y="66074"/>
                  </a:cubicBezTo>
                  <a:cubicBezTo>
                    <a:pt x="73037" y="65259"/>
                    <a:pt x="72869" y="64074"/>
                    <a:pt x="72498" y="64074"/>
                  </a:cubicBezTo>
                  <a:cubicBezTo>
                    <a:pt x="72161" y="64074"/>
                    <a:pt x="72161" y="64888"/>
                    <a:pt x="71791" y="65259"/>
                  </a:cubicBezTo>
                  <a:cubicBezTo>
                    <a:pt x="71083" y="66074"/>
                    <a:pt x="70544" y="65629"/>
                    <a:pt x="69668" y="65629"/>
                  </a:cubicBezTo>
                  <a:close/>
                  <a:moveTo>
                    <a:pt x="33048" y="113333"/>
                  </a:moveTo>
                  <a:lnTo>
                    <a:pt x="33048" y="113333"/>
                  </a:lnTo>
                  <a:lnTo>
                    <a:pt x="33048" y="113333"/>
                  </a:lnTo>
                  <a:cubicBezTo>
                    <a:pt x="33048" y="112518"/>
                    <a:pt x="32880" y="112148"/>
                    <a:pt x="32711" y="111333"/>
                  </a:cubicBezTo>
                  <a:cubicBezTo>
                    <a:pt x="32711" y="110592"/>
                    <a:pt x="32711" y="109777"/>
                    <a:pt x="32509" y="109407"/>
                  </a:cubicBezTo>
                  <a:cubicBezTo>
                    <a:pt x="32341" y="109037"/>
                    <a:pt x="32172" y="109037"/>
                    <a:pt x="32004" y="108592"/>
                  </a:cubicBezTo>
                  <a:cubicBezTo>
                    <a:pt x="31802" y="108592"/>
                    <a:pt x="31802" y="108222"/>
                    <a:pt x="31633" y="107851"/>
                  </a:cubicBezTo>
                  <a:cubicBezTo>
                    <a:pt x="31297" y="107481"/>
                    <a:pt x="30926" y="107037"/>
                    <a:pt x="30589" y="107037"/>
                  </a:cubicBezTo>
                  <a:cubicBezTo>
                    <a:pt x="30387" y="106666"/>
                    <a:pt x="30589" y="106296"/>
                    <a:pt x="30387" y="105925"/>
                  </a:cubicBezTo>
                  <a:cubicBezTo>
                    <a:pt x="30218" y="105925"/>
                    <a:pt x="30218" y="105925"/>
                    <a:pt x="30218" y="105925"/>
                  </a:cubicBezTo>
                  <a:cubicBezTo>
                    <a:pt x="29848" y="105481"/>
                    <a:pt x="29511" y="105481"/>
                    <a:pt x="29140" y="105111"/>
                  </a:cubicBezTo>
                  <a:cubicBezTo>
                    <a:pt x="28804" y="104740"/>
                    <a:pt x="28804" y="103925"/>
                    <a:pt x="28601" y="103185"/>
                  </a:cubicBezTo>
                  <a:cubicBezTo>
                    <a:pt x="28265" y="102740"/>
                    <a:pt x="27894" y="103185"/>
                    <a:pt x="27557" y="102740"/>
                  </a:cubicBezTo>
                  <a:cubicBezTo>
                    <a:pt x="27186" y="102370"/>
                    <a:pt x="27018" y="102000"/>
                    <a:pt x="26479" y="101555"/>
                  </a:cubicBezTo>
                  <a:cubicBezTo>
                    <a:pt x="26311" y="101555"/>
                    <a:pt x="25940" y="101555"/>
                    <a:pt x="25772" y="101555"/>
                  </a:cubicBezTo>
                  <a:cubicBezTo>
                    <a:pt x="25401" y="101185"/>
                    <a:pt x="25233" y="100814"/>
                    <a:pt x="25233" y="100000"/>
                  </a:cubicBezTo>
                  <a:cubicBezTo>
                    <a:pt x="25233" y="99629"/>
                    <a:pt x="25233" y="99259"/>
                    <a:pt x="25064" y="99259"/>
                  </a:cubicBezTo>
                  <a:cubicBezTo>
                    <a:pt x="24896" y="98888"/>
                    <a:pt x="24693" y="99259"/>
                    <a:pt x="24525" y="99259"/>
                  </a:cubicBezTo>
                  <a:cubicBezTo>
                    <a:pt x="23986" y="98888"/>
                    <a:pt x="23818" y="98888"/>
                    <a:pt x="23481" y="98444"/>
                  </a:cubicBezTo>
                  <a:cubicBezTo>
                    <a:pt x="22942" y="98444"/>
                    <a:pt x="22740" y="98444"/>
                    <a:pt x="22403" y="98074"/>
                  </a:cubicBezTo>
                  <a:cubicBezTo>
                    <a:pt x="21864" y="97333"/>
                    <a:pt x="21493" y="97333"/>
                    <a:pt x="21156" y="96518"/>
                  </a:cubicBezTo>
                  <a:cubicBezTo>
                    <a:pt x="20786" y="96148"/>
                    <a:pt x="20617" y="95703"/>
                    <a:pt x="20617" y="94962"/>
                  </a:cubicBezTo>
                  <a:cubicBezTo>
                    <a:pt x="20617" y="94592"/>
                    <a:pt x="20617" y="94592"/>
                    <a:pt x="20617" y="94592"/>
                  </a:cubicBezTo>
                  <a:cubicBezTo>
                    <a:pt x="20617" y="93777"/>
                    <a:pt x="20617" y="93407"/>
                    <a:pt x="20617" y="93037"/>
                  </a:cubicBezTo>
                  <a:cubicBezTo>
                    <a:pt x="20280" y="93037"/>
                    <a:pt x="20280" y="93037"/>
                    <a:pt x="20280" y="93037"/>
                  </a:cubicBezTo>
                  <a:cubicBezTo>
                    <a:pt x="19910" y="93037"/>
                    <a:pt x="19539" y="93407"/>
                    <a:pt x="19202" y="93407"/>
                  </a:cubicBezTo>
                  <a:cubicBezTo>
                    <a:pt x="18663" y="93407"/>
                    <a:pt x="18495" y="93037"/>
                    <a:pt x="17956" y="92592"/>
                  </a:cubicBezTo>
                  <a:cubicBezTo>
                    <a:pt x="17248" y="91851"/>
                    <a:pt x="16709" y="91407"/>
                    <a:pt x="16002" y="90296"/>
                  </a:cubicBezTo>
                  <a:cubicBezTo>
                    <a:pt x="15631" y="89481"/>
                    <a:pt x="15294" y="89111"/>
                    <a:pt x="14924" y="88666"/>
                  </a:cubicBezTo>
                  <a:cubicBezTo>
                    <a:pt x="14587" y="88296"/>
                    <a:pt x="14385" y="87925"/>
                    <a:pt x="14048" y="87555"/>
                  </a:cubicBezTo>
                  <a:cubicBezTo>
                    <a:pt x="13509" y="87111"/>
                    <a:pt x="12970" y="87111"/>
                    <a:pt x="12431" y="86740"/>
                  </a:cubicBezTo>
                  <a:cubicBezTo>
                    <a:pt x="11723" y="86370"/>
                    <a:pt x="11184" y="86370"/>
                    <a:pt x="10477" y="85925"/>
                  </a:cubicBezTo>
                  <a:cubicBezTo>
                    <a:pt x="10308" y="85925"/>
                    <a:pt x="10140" y="85925"/>
                    <a:pt x="9971" y="85925"/>
                  </a:cubicBezTo>
                  <a:cubicBezTo>
                    <a:pt x="9601" y="85185"/>
                    <a:pt x="9432" y="84370"/>
                    <a:pt x="9432" y="83259"/>
                  </a:cubicBezTo>
                  <a:cubicBezTo>
                    <a:pt x="9432" y="82074"/>
                    <a:pt x="9432" y="81259"/>
                    <a:pt x="9264" y="80074"/>
                  </a:cubicBezTo>
                  <a:cubicBezTo>
                    <a:pt x="9264" y="79333"/>
                    <a:pt x="9264" y="78518"/>
                    <a:pt x="9062" y="77777"/>
                  </a:cubicBezTo>
                  <a:cubicBezTo>
                    <a:pt x="8893" y="77407"/>
                    <a:pt x="8725" y="77407"/>
                    <a:pt x="8523" y="76962"/>
                  </a:cubicBezTo>
                  <a:cubicBezTo>
                    <a:pt x="8523" y="76592"/>
                    <a:pt x="8523" y="76592"/>
                    <a:pt x="8354" y="76222"/>
                  </a:cubicBezTo>
                  <a:cubicBezTo>
                    <a:pt x="8017" y="76962"/>
                    <a:pt x="8017" y="77777"/>
                    <a:pt x="7647" y="78518"/>
                  </a:cubicBezTo>
                  <a:cubicBezTo>
                    <a:pt x="7478" y="78962"/>
                    <a:pt x="7478" y="78962"/>
                    <a:pt x="7310" y="79333"/>
                  </a:cubicBezTo>
                  <a:cubicBezTo>
                    <a:pt x="7108" y="79333"/>
                    <a:pt x="6939" y="79703"/>
                    <a:pt x="6569" y="79703"/>
                  </a:cubicBezTo>
                  <a:cubicBezTo>
                    <a:pt x="6232" y="79703"/>
                    <a:pt x="6064" y="79333"/>
                    <a:pt x="5693" y="78962"/>
                  </a:cubicBezTo>
                  <a:cubicBezTo>
                    <a:pt x="5322" y="78962"/>
                    <a:pt x="4985" y="78962"/>
                    <a:pt x="4446" y="78518"/>
                  </a:cubicBezTo>
                  <a:cubicBezTo>
                    <a:pt x="4278" y="78148"/>
                    <a:pt x="4076" y="78148"/>
                    <a:pt x="3907" y="78148"/>
                  </a:cubicBezTo>
                  <a:cubicBezTo>
                    <a:pt x="3571" y="77777"/>
                    <a:pt x="3368" y="76962"/>
                    <a:pt x="3200" y="76222"/>
                  </a:cubicBezTo>
                  <a:cubicBezTo>
                    <a:pt x="2863" y="75777"/>
                    <a:pt x="2661" y="75407"/>
                    <a:pt x="2492" y="74666"/>
                  </a:cubicBezTo>
                  <a:cubicBezTo>
                    <a:pt x="2156" y="75037"/>
                    <a:pt x="1953" y="75407"/>
                    <a:pt x="1617" y="76222"/>
                  </a:cubicBezTo>
                  <a:cubicBezTo>
                    <a:pt x="1414" y="76222"/>
                    <a:pt x="1414" y="76962"/>
                    <a:pt x="1246" y="76962"/>
                  </a:cubicBezTo>
                  <a:cubicBezTo>
                    <a:pt x="909" y="76962"/>
                    <a:pt x="707" y="76222"/>
                    <a:pt x="707" y="75777"/>
                  </a:cubicBezTo>
                  <a:cubicBezTo>
                    <a:pt x="539" y="75037"/>
                    <a:pt x="539" y="74666"/>
                    <a:pt x="202" y="73851"/>
                  </a:cubicBezTo>
                  <a:lnTo>
                    <a:pt x="202" y="73851"/>
                  </a:lnTo>
                  <a:cubicBezTo>
                    <a:pt x="370" y="72666"/>
                    <a:pt x="707" y="72666"/>
                    <a:pt x="1078" y="71925"/>
                  </a:cubicBezTo>
                  <a:cubicBezTo>
                    <a:pt x="1246" y="71111"/>
                    <a:pt x="1414" y="70740"/>
                    <a:pt x="1414" y="70370"/>
                  </a:cubicBezTo>
                  <a:cubicBezTo>
                    <a:pt x="1414" y="69185"/>
                    <a:pt x="1246" y="68740"/>
                    <a:pt x="909" y="68000"/>
                  </a:cubicBezTo>
                  <a:cubicBezTo>
                    <a:pt x="707" y="67629"/>
                    <a:pt x="707" y="67185"/>
                    <a:pt x="539" y="66814"/>
                  </a:cubicBezTo>
                  <a:cubicBezTo>
                    <a:pt x="370" y="66814"/>
                    <a:pt x="202" y="66814"/>
                    <a:pt x="202" y="66444"/>
                  </a:cubicBezTo>
                  <a:cubicBezTo>
                    <a:pt x="202" y="65629"/>
                    <a:pt x="370" y="65259"/>
                    <a:pt x="370" y="64518"/>
                  </a:cubicBezTo>
                  <a:cubicBezTo>
                    <a:pt x="370" y="63703"/>
                    <a:pt x="0" y="62888"/>
                    <a:pt x="0" y="61777"/>
                  </a:cubicBezTo>
                  <a:cubicBezTo>
                    <a:pt x="0" y="61333"/>
                    <a:pt x="202" y="61333"/>
                    <a:pt x="370" y="60962"/>
                  </a:cubicBezTo>
                  <a:cubicBezTo>
                    <a:pt x="539" y="60148"/>
                    <a:pt x="539" y="59407"/>
                    <a:pt x="707" y="58222"/>
                  </a:cubicBezTo>
                  <a:cubicBezTo>
                    <a:pt x="1078" y="57407"/>
                    <a:pt x="1246" y="57037"/>
                    <a:pt x="1617" y="56666"/>
                  </a:cubicBezTo>
                  <a:cubicBezTo>
                    <a:pt x="1785" y="56296"/>
                    <a:pt x="2156" y="55851"/>
                    <a:pt x="2156" y="55111"/>
                  </a:cubicBezTo>
                  <a:cubicBezTo>
                    <a:pt x="2156" y="52370"/>
                    <a:pt x="2156" y="52370"/>
                    <a:pt x="2156" y="52370"/>
                  </a:cubicBezTo>
                  <a:cubicBezTo>
                    <a:pt x="2156" y="51185"/>
                    <a:pt x="2156" y="50814"/>
                    <a:pt x="1953" y="49629"/>
                  </a:cubicBezTo>
                  <a:cubicBezTo>
                    <a:pt x="1953" y="49259"/>
                    <a:pt x="2156" y="49259"/>
                    <a:pt x="1953" y="48444"/>
                  </a:cubicBezTo>
                  <a:cubicBezTo>
                    <a:pt x="1953" y="47259"/>
                    <a:pt x="1785" y="46888"/>
                    <a:pt x="1785" y="45703"/>
                  </a:cubicBezTo>
                  <a:cubicBezTo>
                    <a:pt x="1785" y="44962"/>
                    <a:pt x="1785" y="44518"/>
                    <a:pt x="1785" y="44148"/>
                  </a:cubicBezTo>
                  <a:cubicBezTo>
                    <a:pt x="1953" y="43407"/>
                    <a:pt x="1785" y="42962"/>
                    <a:pt x="1953" y="42592"/>
                  </a:cubicBezTo>
                  <a:cubicBezTo>
                    <a:pt x="1953" y="42222"/>
                    <a:pt x="2156" y="41851"/>
                    <a:pt x="2156" y="41407"/>
                  </a:cubicBezTo>
                  <a:cubicBezTo>
                    <a:pt x="2324" y="40222"/>
                    <a:pt x="2324" y="39481"/>
                    <a:pt x="2492" y="38296"/>
                  </a:cubicBezTo>
                  <a:cubicBezTo>
                    <a:pt x="2661" y="38666"/>
                    <a:pt x="2863" y="38666"/>
                    <a:pt x="3032" y="39481"/>
                  </a:cubicBezTo>
                  <a:cubicBezTo>
                    <a:pt x="3368" y="39851"/>
                    <a:pt x="3571" y="39851"/>
                    <a:pt x="3739" y="40222"/>
                  </a:cubicBezTo>
                  <a:cubicBezTo>
                    <a:pt x="4278" y="41037"/>
                    <a:pt x="4615" y="41851"/>
                    <a:pt x="5154" y="41851"/>
                  </a:cubicBezTo>
                  <a:cubicBezTo>
                    <a:pt x="5693" y="41851"/>
                    <a:pt x="5861" y="41407"/>
                    <a:pt x="6232" y="41037"/>
                  </a:cubicBezTo>
                  <a:cubicBezTo>
                    <a:pt x="6569" y="40222"/>
                    <a:pt x="6771" y="39851"/>
                    <a:pt x="7310" y="39481"/>
                  </a:cubicBezTo>
                  <a:cubicBezTo>
                    <a:pt x="7815" y="39481"/>
                    <a:pt x="8017" y="38666"/>
                    <a:pt x="8354" y="37925"/>
                  </a:cubicBezTo>
                  <a:cubicBezTo>
                    <a:pt x="8523" y="37481"/>
                    <a:pt x="8725" y="37481"/>
                    <a:pt x="8893" y="37111"/>
                  </a:cubicBezTo>
                  <a:cubicBezTo>
                    <a:pt x="9062" y="36740"/>
                    <a:pt x="9062" y="36740"/>
                    <a:pt x="9264" y="36740"/>
                  </a:cubicBezTo>
                  <a:cubicBezTo>
                    <a:pt x="9971" y="36740"/>
                    <a:pt x="10477" y="37111"/>
                    <a:pt x="11016" y="37111"/>
                  </a:cubicBezTo>
                  <a:cubicBezTo>
                    <a:pt x="11555" y="37111"/>
                    <a:pt x="11925" y="37111"/>
                    <a:pt x="12431" y="37111"/>
                  </a:cubicBezTo>
                  <a:cubicBezTo>
                    <a:pt x="12431" y="33629"/>
                    <a:pt x="12431" y="33629"/>
                    <a:pt x="12431" y="33629"/>
                  </a:cubicBezTo>
                  <a:cubicBezTo>
                    <a:pt x="12431" y="32814"/>
                    <a:pt x="12431" y="32814"/>
                    <a:pt x="12633" y="32444"/>
                  </a:cubicBezTo>
                  <a:cubicBezTo>
                    <a:pt x="12801" y="32074"/>
                    <a:pt x="12970" y="32074"/>
                    <a:pt x="13172" y="31629"/>
                  </a:cubicBezTo>
                  <a:cubicBezTo>
                    <a:pt x="13509" y="31259"/>
                    <a:pt x="13340" y="30074"/>
                    <a:pt x="13509" y="29333"/>
                  </a:cubicBezTo>
                  <a:cubicBezTo>
                    <a:pt x="13677" y="28518"/>
                    <a:pt x="14048" y="28962"/>
                    <a:pt x="14216" y="28518"/>
                  </a:cubicBezTo>
                  <a:cubicBezTo>
                    <a:pt x="14587" y="28148"/>
                    <a:pt x="14755" y="27777"/>
                    <a:pt x="14924" y="27333"/>
                  </a:cubicBezTo>
                  <a:cubicBezTo>
                    <a:pt x="15294" y="26962"/>
                    <a:pt x="15294" y="26962"/>
                    <a:pt x="15463" y="26592"/>
                  </a:cubicBezTo>
                  <a:cubicBezTo>
                    <a:pt x="16002" y="25037"/>
                    <a:pt x="16372" y="24592"/>
                    <a:pt x="16878" y="23851"/>
                  </a:cubicBezTo>
                  <a:cubicBezTo>
                    <a:pt x="17080" y="23481"/>
                    <a:pt x="17248" y="23481"/>
                    <a:pt x="17417" y="23037"/>
                  </a:cubicBezTo>
                  <a:cubicBezTo>
                    <a:pt x="17956" y="21851"/>
                    <a:pt x="18124" y="21481"/>
                    <a:pt x="18663" y="21111"/>
                  </a:cubicBezTo>
                  <a:cubicBezTo>
                    <a:pt x="18832" y="20740"/>
                    <a:pt x="19034" y="20296"/>
                    <a:pt x="19371" y="19925"/>
                  </a:cubicBezTo>
                  <a:cubicBezTo>
                    <a:pt x="20078" y="19185"/>
                    <a:pt x="20449" y="18740"/>
                    <a:pt x="21156" y="18000"/>
                  </a:cubicBezTo>
                  <a:cubicBezTo>
                    <a:pt x="21695" y="17185"/>
                    <a:pt x="21864" y="17185"/>
                    <a:pt x="22403" y="16814"/>
                  </a:cubicBezTo>
                  <a:cubicBezTo>
                    <a:pt x="22571" y="16814"/>
                    <a:pt x="22740" y="16444"/>
                    <a:pt x="22942" y="16444"/>
                  </a:cubicBezTo>
                  <a:cubicBezTo>
                    <a:pt x="22942" y="16000"/>
                    <a:pt x="23110" y="16000"/>
                    <a:pt x="23110" y="15629"/>
                  </a:cubicBezTo>
                  <a:cubicBezTo>
                    <a:pt x="23110" y="15259"/>
                    <a:pt x="22942" y="15259"/>
                    <a:pt x="22942" y="14888"/>
                  </a:cubicBezTo>
                  <a:cubicBezTo>
                    <a:pt x="22740" y="14444"/>
                    <a:pt x="22740" y="13703"/>
                    <a:pt x="22740" y="13333"/>
                  </a:cubicBezTo>
                  <a:cubicBezTo>
                    <a:pt x="22740" y="12148"/>
                    <a:pt x="22740" y="11703"/>
                    <a:pt x="22942" y="10962"/>
                  </a:cubicBezTo>
                  <a:cubicBezTo>
                    <a:pt x="23110" y="9777"/>
                    <a:pt x="23649" y="9777"/>
                    <a:pt x="23818" y="8962"/>
                  </a:cubicBezTo>
                  <a:cubicBezTo>
                    <a:pt x="23818" y="8222"/>
                    <a:pt x="23818" y="7851"/>
                    <a:pt x="23986" y="7407"/>
                  </a:cubicBezTo>
                  <a:cubicBezTo>
                    <a:pt x="23986" y="6296"/>
                    <a:pt x="24188" y="5851"/>
                    <a:pt x="24188" y="4666"/>
                  </a:cubicBezTo>
                  <a:cubicBezTo>
                    <a:pt x="24188" y="814"/>
                    <a:pt x="24188" y="814"/>
                    <a:pt x="24188" y="814"/>
                  </a:cubicBezTo>
                  <a:cubicBezTo>
                    <a:pt x="24188" y="444"/>
                    <a:pt x="24188" y="444"/>
                    <a:pt x="24357" y="0"/>
                  </a:cubicBezTo>
                  <a:lnTo>
                    <a:pt x="24357" y="0"/>
                  </a:lnTo>
                  <a:cubicBezTo>
                    <a:pt x="25064" y="814"/>
                    <a:pt x="25772" y="1555"/>
                    <a:pt x="26850" y="2740"/>
                  </a:cubicBezTo>
                  <a:cubicBezTo>
                    <a:pt x="27894" y="4296"/>
                    <a:pt x="28804" y="4296"/>
                    <a:pt x="30050" y="5481"/>
                  </a:cubicBezTo>
                  <a:cubicBezTo>
                    <a:pt x="30758" y="6666"/>
                    <a:pt x="30926" y="7851"/>
                    <a:pt x="31633" y="8592"/>
                  </a:cubicBezTo>
                  <a:cubicBezTo>
                    <a:pt x="32509" y="9777"/>
                    <a:pt x="33250" y="9407"/>
                    <a:pt x="34126" y="10592"/>
                  </a:cubicBezTo>
                  <a:cubicBezTo>
                    <a:pt x="35204" y="11703"/>
                    <a:pt x="35204" y="14074"/>
                    <a:pt x="35541" y="16444"/>
                  </a:cubicBezTo>
                  <a:cubicBezTo>
                    <a:pt x="35710" y="17629"/>
                    <a:pt x="36080" y="18000"/>
                    <a:pt x="36080" y="19185"/>
                  </a:cubicBezTo>
                  <a:cubicBezTo>
                    <a:pt x="36080" y="19925"/>
                    <a:pt x="35912" y="20296"/>
                    <a:pt x="35912" y="21111"/>
                  </a:cubicBezTo>
                  <a:cubicBezTo>
                    <a:pt x="35912" y="21851"/>
                    <a:pt x="35912" y="21851"/>
                    <a:pt x="35912" y="21851"/>
                  </a:cubicBezTo>
                  <a:cubicBezTo>
                    <a:pt x="36080" y="21851"/>
                    <a:pt x="36080" y="21851"/>
                    <a:pt x="36249" y="21851"/>
                  </a:cubicBezTo>
                  <a:cubicBezTo>
                    <a:pt x="36619" y="21851"/>
                    <a:pt x="36788" y="21481"/>
                    <a:pt x="37158" y="21481"/>
                  </a:cubicBezTo>
                  <a:cubicBezTo>
                    <a:pt x="36956" y="20740"/>
                    <a:pt x="36788" y="20296"/>
                    <a:pt x="36788" y="19185"/>
                  </a:cubicBezTo>
                  <a:cubicBezTo>
                    <a:pt x="36788" y="18370"/>
                    <a:pt x="36788" y="18370"/>
                    <a:pt x="36788" y="18370"/>
                  </a:cubicBezTo>
                  <a:cubicBezTo>
                    <a:pt x="36956" y="18370"/>
                    <a:pt x="36956" y="18370"/>
                    <a:pt x="36956" y="18370"/>
                  </a:cubicBezTo>
                  <a:cubicBezTo>
                    <a:pt x="38034" y="18370"/>
                    <a:pt x="38573" y="19185"/>
                    <a:pt x="39281" y="20296"/>
                  </a:cubicBezTo>
                  <a:cubicBezTo>
                    <a:pt x="39820" y="20740"/>
                    <a:pt x="39988" y="21111"/>
                    <a:pt x="40527" y="21111"/>
                  </a:cubicBezTo>
                  <a:cubicBezTo>
                    <a:pt x="40864" y="21481"/>
                    <a:pt x="41235" y="21111"/>
                    <a:pt x="41235" y="21851"/>
                  </a:cubicBezTo>
                  <a:cubicBezTo>
                    <a:pt x="41235" y="22666"/>
                    <a:pt x="41066" y="23037"/>
                    <a:pt x="40864" y="23851"/>
                  </a:cubicBezTo>
                  <a:cubicBezTo>
                    <a:pt x="41774" y="24592"/>
                    <a:pt x="42111" y="25037"/>
                    <a:pt x="43020" y="25037"/>
                  </a:cubicBezTo>
                  <a:cubicBezTo>
                    <a:pt x="43559" y="25037"/>
                    <a:pt x="43559" y="25037"/>
                    <a:pt x="43559" y="25037"/>
                  </a:cubicBezTo>
                  <a:cubicBezTo>
                    <a:pt x="43559" y="23851"/>
                    <a:pt x="43559" y="23851"/>
                    <a:pt x="43559" y="23851"/>
                  </a:cubicBezTo>
                  <a:cubicBezTo>
                    <a:pt x="43559" y="23481"/>
                    <a:pt x="43559" y="23037"/>
                    <a:pt x="43559" y="22666"/>
                  </a:cubicBezTo>
                  <a:cubicBezTo>
                    <a:pt x="43559" y="22296"/>
                    <a:pt x="43559" y="21851"/>
                    <a:pt x="43559" y="21111"/>
                  </a:cubicBezTo>
                  <a:cubicBezTo>
                    <a:pt x="44974" y="20740"/>
                    <a:pt x="45850" y="19925"/>
                    <a:pt x="47434" y="19555"/>
                  </a:cubicBezTo>
                  <a:lnTo>
                    <a:pt x="47434" y="19185"/>
                  </a:lnTo>
                  <a:cubicBezTo>
                    <a:pt x="47434" y="18740"/>
                    <a:pt x="47434" y="18740"/>
                    <a:pt x="47434" y="18370"/>
                  </a:cubicBezTo>
                  <a:cubicBezTo>
                    <a:pt x="47434" y="18000"/>
                    <a:pt x="47434" y="18000"/>
                    <a:pt x="47434" y="17629"/>
                  </a:cubicBezTo>
                  <a:cubicBezTo>
                    <a:pt x="47973" y="18000"/>
                    <a:pt x="48343" y="18000"/>
                    <a:pt x="48882" y="18000"/>
                  </a:cubicBezTo>
                  <a:cubicBezTo>
                    <a:pt x="50129" y="18000"/>
                    <a:pt x="50129" y="18000"/>
                    <a:pt x="50129" y="18000"/>
                  </a:cubicBezTo>
                  <a:cubicBezTo>
                    <a:pt x="50129" y="19555"/>
                    <a:pt x="50297" y="20296"/>
                    <a:pt x="50297" y="21851"/>
                  </a:cubicBezTo>
                  <a:cubicBezTo>
                    <a:pt x="50466" y="21851"/>
                    <a:pt x="50466" y="21851"/>
                    <a:pt x="50466" y="21851"/>
                  </a:cubicBezTo>
                  <a:cubicBezTo>
                    <a:pt x="51005" y="21851"/>
                    <a:pt x="51005" y="20740"/>
                    <a:pt x="51375" y="20296"/>
                  </a:cubicBezTo>
                  <a:cubicBezTo>
                    <a:pt x="51173" y="19555"/>
                    <a:pt x="51173" y="19185"/>
                    <a:pt x="51173" y="18000"/>
                  </a:cubicBezTo>
                  <a:cubicBezTo>
                    <a:pt x="51375" y="18370"/>
                    <a:pt x="51375" y="18370"/>
                    <a:pt x="51375" y="18370"/>
                  </a:cubicBezTo>
                  <a:cubicBezTo>
                    <a:pt x="52083" y="17185"/>
                    <a:pt x="52083" y="14888"/>
                    <a:pt x="52959" y="14888"/>
                  </a:cubicBezTo>
                  <a:cubicBezTo>
                    <a:pt x="53666" y="14888"/>
                    <a:pt x="54205" y="16000"/>
                    <a:pt x="54912" y="16814"/>
                  </a:cubicBezTo>
                  <a:cubicBezTo>
                    <a:pt x="55991" y="17185"/>
                    <a:pt x="56698" y="18000"/>
                    <a:pt x="57237" y="19925"/>
                  </a:cubicBezTo>
                  <a:cubicBezTo>
                    <a:pt x="57405" y="18370"/>
                    <a:pt x="57237" y="16814"/>
                    <a:pt x="57742" y="16000"/>
                  </a:cubicBezTo>
                  <a:cubicBezTo>
                    <a:pt x="58113" y="16444"/>
                    <a:pt x="58113" y="16444"/>
                    <a:pt x="58113" y="16444"/>
                  </a:cubicBezTo>
                  <a:cubicBezTo>
                    <a:pt x="58281" y="15629"/>
                    <a:pt x="58483" y="15629"/>
                    <a:pt x="58652" y="14888"/>
                  </a:cubicBezTo>
                  <a:cubicBezTo>
                    <a:pt x="59528" y="15259"/>
                    <a:pt x="59730" y="17185"/>
                    <a:pt x="60606" y="18000"/>
                  </a:cubicBezTo>
                  <a:cubicBezTo>
                    <a:pt x="61482" y="18740"/>
                    <a:pt x="62560" y="19555"/>
                    <a:pt x="62560" y="21481"/>
                  </a:cubicBezTo>
                  <a:cubicBezTo>
                    <a:pt x="62560" y="23037"/>
                    <a:pt x="62189" y="23481"/>
                    <a:pt x="61852" y="24592"/>
                  </a:cubicBezTo>
                  <a:cubicBezTo>
                    <a:pt x="62189" y="25037"/>
                    <a:pt x="62391" y="25037"/>
                    <a:pt x="62728" y="25037"/>
                  </a:cubicBezTo>
                  <a:cubicBezTo>
                    <a:pt x="63638" y="25037"/>
                    <a:pt x="63638" y="25037"/>
                    <a:pt x="63638" y="25037"/>
                  </a:cubicBezTo>
                  <a:cubicBezTo>
                    <a:pt x="63975" y="25037"/>
                    <a:pt x="64143" y="25037"/>
                    <a:pt x="64514" y="25037"/>
                  </a:cubicBezTo>
                  <a:cubicBezTo>
                    <a:pt x="64851" y="25037"/>
                    <a:pt x="65221" y="24592"/>
                    <a:pt x="65592" y="24592"/>
                  </a:cubicBezTo>
                  <a:cubicBezTo>
                    <a:pt x="66636" y="24592"/>
                    <a:pt x="66636" y="24592"/>
                    <a:pt x="66636" y="24592"/>
                  </a:cubicBezTo>
                  <a:cubicBezTo>
                    <a:pt x="67344" y="25777"/>
                    <a:pt x="67175" y="27333"/>
                    <a:pt x="67714" y="29333"/>
                  </a:cubicBezTo>
                  <a:cubicBezTo>
                    <a:pt x="68422" y="31259"/>
                    <a:pt x="69129" y="32444"/>
                    <a:pt x="69129" y="34814"/>
                  </a:cubicBezTo>
                  <a:cubicBezTo>
                    <a:pt x="69129" y="35555"/>
                    <a:pt x="68759" y="35555"/>
                    <a:pt x="68422" y="35925"/>
                  </a:cubicBezTo>
                  <a:cubicBezTo>
                    <a:pt x="67883" y="37111"/>
                    <a:pt x="67714" y="38296"/>
                    <a:pt x="67175" y="39851"/>
                  </a:cubicBezTo>
                  <a:cubicBezTo>
                    <a:pt x="66838" y="41407"/>
                    <a:pt x="66097" y="41851"/>
                    <a:pt x="66097" y="43407"/>
                  </a:cubicBezTo>
                  <a:cubicBezTo>
                    <a:pt x="66097" y="43777"/>
                    <a:pt x="66299" y="43777"/>
                    <a:pt x="66299" y="44518"/>
                  </a:cubicBezTo>
                  <a:cubicBezTo>
                    <a:pt x="66299" y="46148"/>
                    <a:pt x="65592" y="46888"/>
                    <a:pt x="64851" y="48074"/>
                  </a:cubicBezTo>
                  <a:cubicBezTo>
                    <a:pt x="64345" y="49259"/>
                    <a:pt x="64143" y="50444"/>
                    <a:pt x="63638" y="50444"/>
                  </a:cubicBezTo>
                  <a:cubicBezTo>
                    <a:pt x="63436" y="50444"/>
                    <a:pt x="63267" y="50444"/>
                    <a:pt x="63099" y="50000"/>
                  </a:cubicBezTo>
                  <a:cubicBezTo>
                    <a:pt x="63267" y="49629"/>
                    <a:pt x="63436" y="49259"/>
                    <a:pt x="63436" y="48888"/>
                  </a:cubicBezTo>
                  <a:cubicBezTo>
                    <a:pt x="63436" y="47703"/>
                    <a:pt x="62897" y="47259"/>
                    <a:pt x="62560" y="46888"/>
                  </a:cubicBezTo>
                  <a:cubicBezTo>
                    <a:pt x="61852" y="45703"/>
                    <a:pt x="61482" y="44962"/>
                    <a:pt x="60606" y="44962"/>
                  </a:cubicBezTo>
                  <a:cubicBezTo>
                    <a:pt x="60067" y="44962"/>
                    <a:pt x="59359" y="44518"/>
                    <a:pt x="58989" y="45703"/>
                  </a:cubicBezTo>
                  <a:cubicBezTo>
                    <a:pt x="59359" y="46148"/>
                    <a:pt x="59528" y="46518"/>
                    <a:pt x="59898" y="46518"/>
                  </a:cubicBezTo>
                  <a:cubicBezTo>
                    <a:pt x="60067" y="46518"/>
                    <a:pt x="60067" y="46888"/>
                    <a:pt x="60067" y="46888"/>
                  </a:cubicBezTo>
                  <a:cubicBezTo>
                    <a:pt x="60067" y="47703"/>
                    <a:pt x="59528" y="47259"/>
                    <a:pt x="59191" y="47259"/>
                  </a:cubicBezTo>
                  <a:cubicBezTo>
                    <a:pt x="58820" y="47703"/>
                    <a:pt x="58281" y="47703"/>
                    <a:pt x="58281" y="48888"/>
                  </a:cubicBezTo>
                  <a:cubicBezTo>
                    <a:pt x="58281" y="49259"/>
                    <a:pt x="58483" y="49259"/>
                    <a:pt x="58652" y="49629"/>
                  </a:cubicBezTo>
                  <a:cubicBezTo>
                    <a:pt x="58820" y="50000"/>
                    <a:pt x="58820" y="50814"/>
                    <a:pt x="58820" y="51185"/>
                  </a:cubicBezTo>
                  <a:lnTo>
                    <a:pt x="58989" y="51555"/>
                  </a:lnTo>
                  <a:cubicBezTo>
                    <a:pt x="59359" y="51555"/>
                    <a:pt x="59359" y="51185"/>
                    <a:pt x="59730" y="51185"/>
                  </a:cubicBezTo>
                  <a:cubicBezTo>
                    <a:pt x="59898" y="51185"/>
                    <a:pt x="59898" y="51555"/>
                    <a:pt x="59898" y="52000"/>
                  </a:cubicBezTo>
                  <a:cubicBezTo>
                    <a:pt x="59898" y="54740"/>
                    <a:pt x="59898" y="54740"/>
                    <a:pt x="59898" y="54740"/>
                  </a:cubicBezTo>
                  <a:cubicBezTo>
                    <a:pt x="59898" y="54740"/>
                    <a:pt x="59898" y="54740"/>
                    <a:pt x="60067" y="54740"/>
                  </a:cubicBezTo>
                  <a:cubicBezTo>
                    <a:pt x="60774" y="54740"/>
                    <a:pt x="60437" y="51555"/>
                    <a:pt x="61145" y="51555"/>
                  </a:cubicBezTo>
                  <a:cubicBezTo>
                    <a:pt x="61313" y="51555"/>
                    <a:pt x="61313" y="52000"/>
                    <a:pt x="61482" y="52000"/>
                  </a:cubicBezTo>
                  <a:cubicBezTo>
                    <a:pt x="61650" y="52000"/>
                    <a:pt x="61852" y="51185"/>
                    <a:pt x="62021" y="51185"/>
                  </a:cubicBezTo>
                  <a:cubicBezTo>
                    <a:pt x="62391" y="51185"/>
                    <a:pt x="62391" y="52740"/>
                    <a:pt x="62728" y="52740"/>
                  </a:cubicBezTo>
                  <a:cubicBezTo>
                    <a:pt x="63436" y="52740"/>
                    <a:pt x="63806" y="51185"/>
                    <a:pt x="64514" y="51185"/>
                  </a:cubicBezTo>
                  <a:cubicBezTo>
                    <a:pt x="65390" y="51185"/>
                    <a:pt x="65929" y="52000"/>
                    <a:pt x="66838" y="52740"/>
                  </a:cubicBezTo>
                  <a:cubicBezTo>
                    <a:pt x="67007" y="52740"/>
                    <a:pt x="67007" y="53555"/>
                    <a:pt x="67344" y="53925"/>
                  </a:cubicBezTo>
                  <a:cubicBezTo>
                    <a:pt x="68253" y="54296"/>
                    <a:pt x="68422" y="55111"/>
                    <a:pt x="68961" y="56666"/>
                  </a:cubicBezTo>
                  <a:cubicBezTo>
                    <a:pt x="69668" y="57851"/>
                    <a:pt x="70005" y="59037"/>
                    <a:pt x="70207" y="60962"/>
                  </a:cubicBezTo>
                  <a:cubicBezTo>
                    <a:pt x="70207" y="61777"/>
                    <a:pt x="70376" y="62148"/>
                    <a:pt x="70376" y="63333"/>
                  </a:cubicBezTo>
                  <a:cubicBezTo>
                    <a:pt x="70376" y="63703"/>
                    <a:pt x="70376" y="63703"/>
                    <a:pt x="70376" y="63703"/>
                  </a:cubicBezTo>
                  <a:cubicBezTo>
                    <a:pt x="70005" y="63703"/>
                    <a:pt x="70005" y="63703"/>
                    <a:pt x="70005" y="63703"/>
                  </a:cubicBezTo>
                  <a:cubicBezTo>
                    <a:pt x="69129" y="63703"/>
                    <a:pt x="68759" y="62148"/>
                    <a:pt x="68253" y="60592"/>
                  </a:cubicBezTo>
                  <a:cubicBezTo>
                    <a:pt x="67546" y="57851"/>
                    <a:pt x="66838" y="56296"/>
                    <a:pt x="65390" y="55481"/>
                  </a:cubicBezTo>
                  <a:lnTo>
                    <a:pt x="65390" y="55481"/>
                  </a:lnTo>
                  <a:cubicBezTo>
                    <a:pt x="65390" y="56296"/>
                    <a:pt x="65592" y="56666"/>
                    <a:pt x="65592" y="57037"/>
                  </a:cubicBezTo>
                  <a:cubicBezTo>
                    <a:pt x="65592" y="57037"/>
                    <a:pt x="65592" y="57407"/>
                    <a:pt x="65390" y="57407"/>
                  </a:cubicBezTo>
                  <a:cubicBezTo>
                    <a:pt x="64851" y="57407"/>
                    <a:pt x="64682" y="55111"/>
                    <a:pt x="64143" y="55111"/>
                  </a:cubicBezTo>
                  <a:cubicBezTo>
                    <a:pt x="63975" y="55111"/>
                    <a:pt x="63806" y="55481"/>
                    <a:pt x="63638" y="55481"/>
                  </a:cubicBezTo>
                  <a:cubicBezTo>
                    <a:pt x="63806" y="55851"/>
                    <a:pt x="63975" y="56296"/>
                    <a:pt x="63975" y="56666"/>
                  </a:cubicBezTo>
                  <a:cubicBezTo>
                    <a:pt x="63975" y="57407"/>
                    <a:pt x="63638" y="57851"/>
                    <a:pt x="63267" y="57851"/>
                  </a:cubicBezTo>
                  <a:cubicBezTo>
                    <a:pt x="62897" y="57851"/>
                    <a:pt x="62728" y="57407"/>
                    <a:pt x="62560" y="57037"/>
                  </a:cubicBezTo>
                  <a:cubicBezTo>
                    <a:pt x="62189" y="57851"/>
                    <a:pt x="61852" y="58222"/>
                    <a:pt x="61313" y="59037"/>
                  </a:cubicBezTo>
                  <a:cubicBezTo>
                    <a:pt x="61313" y="58222"/>
                    <a:pt x="61313" y="57407"/>
                    <a:pt x="61145" y="56666"/>
                  </a:cubicBezTo>
                  <a:cubicBezTo>
                    <a:pt x="60235" y="57407"/>
                    <a:pt x="59730" y="58222"/>
                    <a:pt x="58820" y="59037"/>
                  </a:cubicBezTo>
                  <a:cubicBezTo>
                    <a:pt x="58820" y="58592"/>
                    <a:pt x="58820" y="58592"/>
                    <a:pt x="58820" y="58592"/>
                  </a:cubicBezTo>
                  <a:cubicBezTo>
                    <a:pt x="58820" y="57407"/>
                    <a:pt x="59191" y="57037"/>
                    <a:pt x="59359" y="56666"/>
                  </a:cubicBezTo>
                  <a:cubicBezTo>
                    <a:pt x="59359" y="56296"/>
                    <a:pt x="59191" y="56296"/>
                    <a:pt x="59191" y="56296"/>
                  </a:cubicBezTo>
                  <a:cubicBezTo>
                    <a:pt x="58820" y="56296"/>
                    <a:pt x="58652" y="57037"/>
                    <a:pt x="58281" y="57407"/>
                  </a:cubicBezTo>
                  <a:cubicBezTo>
                    <a:pt x="58113" y="57037"/>
                    <a:pt x="57944" y="56666"/>
                    <a:pt x="57742" y="56666"/>
                  </a:cubicBezTo>
                  <a:cubicBezTo>
                    <a:pt x="57405" y="56666"/>
                    <a:pt x="57035" y="57037"/>
                    <a:pt x="57035" y="57851"/>
                  </a:cubicBezTo>
                  <a:cubicBezTo>
                    <a:pt x="57035" y="59037"/>
                    <a:pt x="57574" y="59407"/>
                    <a:pt x="57574" y="60592"/>
                  </a:cubicBezTo>
                  <a:cubicBezTo>
                    <a:pt x="57574" y="62148"/>
                    <a:pt x="56698" y="62518"/>
                    <a:pt x="56698" y="64074"/>
                  </a:cubicBezTo>
                  <a:cubicBezTo>
                    <a:pt x="56698" y="64518"/>
                    <a:pt x="57035" y="64888"/>
                    <a:pt x="57035" y="65259"/>
                  </a:cubicBezTo>
                  <a:cubicBezTo>
                    <a:pt x="57035" y="66444"/>
                    <a:pt x="56866" y="67185"/>
                    <a:pt x="56866" y="68370"/>
                  </a:cubicBezTo>
                  <a:cubicBezTo>
                    <a:pt x="56866" y="69925"/>
                    <a:pt x="56866" y="69925"/>
                    <a:pt x="56866" y="69925"/>
                  </a:cubicBezTo>
                  <a:lnTo>
                    <a:pt x="56866" y="69925"/>
                  </a:lnTo>
                  <a:cubicBezTo>
                    <a:pt x="56698" y="70370"/>
                    <a:pt x="56698" y="70740"/>
                    <a:pt x="56698" y="71111"/>
                  </a:cubicBezTo>
                  <a:cubicBezTo>
                    <a:pt x="56698" y="71481"/>
                    <a:pt x="56866" y="71925"/>
                    <a:pt x="56866" y="72296"/>
                  </a:cubicBezTo>
                  <a:cubicBezTo>
                    <a:pt x="57035" y="73481"/>
                    <a:pt x="56698" y="74222"/>
                    <a:pt x="57035" y="74666"/>
                  </a:cubicBezTo>
                  <a:cubicBezTo>
                    <a:pt x="57405" y="75777"/>
                    <a:pt x="57944" y="75407"/>
                    <a:pt x="58652" y="76222"/>
                  </a:cubicBezTo>
                  <a:cubicBezTo>
                    <a:pt x="58989" y="76592"/>
                    <a:pt x="59359" y="76962"/>
                    <a:pt x="59898" y="77777"/>
                  </a:cubicBezTo>
                  <a:cubicBezTo>
                    <a:pt x="60067" y="77777"/>
                    <a:pt x="60235" y="78518"/>
                    <a:pt x="60437" y="78518"/>
                  </a:cubicBezTo>
                  <a:cubicBezTo>
                    <a:pt x="60774" y="78518"/>
                    <a:pt x="60943" y="77777"/>
                    <a:pt x="61313" y="77407"/>
                  </a:cubicBezTo>
                  <a:cubicBezTo>
                    <a:pt x="61650" y="76962"/>
                    <a:pt x="62189" y="76962"/>
                    <a:pt x="62189" y="76222"/>
                  </a:cubicBezTo>
                  <a:cubicBezTo>
                    <a:pt x="62189" y="75777"/>
                    <a:pt x="62021" y="75407"/>
                    <a:pt x="62021" y="75037"/>
                  </a:cubicBezTo>
                  <a:cubicBezTo>
                    <a:pt x="62021" y="73481"/>
                    <a:pt x="62897" y="73037"/>
                    <a:pt x="63436" y="71481"/>
                  </a:cubicBezTo>
                  <a:cubicBezTo>
                    <a:pt x="63638" y="70740"/>
                    <a:pt x="63975" y="70740"/>
                    <a:pt x="64143" y="70370"/>
                  </a:cubicBezTo>
                  <a:cubicBezTo>
                    <a:pt x="64345" y="69555"/>
                    <a:pt x="63975" y="68000"/>
                    <a:pt x="64514" y="68000"/>
                  </a:cubicBezTo>
                  <a:cubicBezTo>
                    <a:pt x="64851" y="68000"/>
                    <a:pt x="64851" y="69185"/>
                    <a:pt x="65221" y="69185"/>
                  </a:cubicBezTo>
                  <a:cubicBezTo>
                    <a:pt x="65390" y="69185"/>
                    <a:pt x="65390" y="69185"/>
                    <a:pt x="65390" y="69185"/>
                  </a:cubicBezTo>
                  <a:cubicBezTo>
                    <a:pt x="65592" y="69555"/>
                    <a:pt x="65760" y="69925"/>
                    <a:pt x="65929" y="70370"/>
                  </a:cubicBezTo>
                  <a:cubicBezTo>
                    <a:pt x="66097" y="70370"/>
                    <a:pt x="66097" y="70370"/>
                    <a:pt x="66097" y="70370"/>
                  </a:cubicBezTo>
                  <a:cubicBezTo>
                    <a:pt x="66097" y="66074"/>
                    <a:pt x="66097" y="66074"/>
                    <a:pt x="66097" y="66074"/>
                  </a:cubicBezTo>
                  <a:cubicBezTo>
                    <a:pt x="66299" y="66074"/>
                    <a:pt x="66299" y="66074"/>
                    <a:pt x="66299" y="66074"/>
                  </a:cubicBezTo>
                  <a:cubicBezTo>
                    <a:pt x="66636" y="67629"/>
                    <a:pt x="67546" y="67629"/>
                    <a:pt x="67546" y="69555"/>
                  </a:cubicBezTo>
                  <a:cubicBezTo>
                    <a:pt x="67546" y="71925"/>
                    <a:pt x="67007" y="73481"/>
                    <a:pt x="66838" y="75777"/>
                  </a:cubicBezTo>
                  <a:cubicBezTo>
                    <a:pt x="67883" y="75777"/>
                    <a:pt x="68422" y="74666"/>
                    <a:pt x="69298" y="73037"/>
                  </a:cubicBezTo>
                  <a:cubicBezTo>
                    <a:pt x="68961" y="73851"/>
                    <a:pt x="68759" y="74666"/>
                    <a:pt x="68759" y="75777"/>
                  </a:cubicBezTo>
                  <a:cubicBezTo>
                    <a:pt x="68759" y="76592"/>
                    <a:pt x="69298" y="76962"/>
                    <a:pt x="69500" y="78148"/>
                  </a:cubicBezTo>
                  <a:cubicBezTo>
                    <a:pt x="69668" y="78962"/>
                    <a:pt x="69668" y="79333"/>
                    <a:pt x="69837" y="80074"/>
                  </a:cubicBezTo>
                  <a:cubicBezTo>
                    <a:pt x="70544" y="79333"/>
                    <a:pt x="70207" y="77407"/>
                    <a:pt x="70544" y="75407"/>
                  </a:cubicBezTo>
                  <a:cubicBezTo>
                    <a:pt x="71083" y="76222"/>
                    <a:pt x="71252" y="76962"/>
                    <a:pt x="71959" y="76962"/>
                  </a:cubicBezTo>
                  <a:cubicBezTo>
                    <a:pt x="72869" y="76962"/>
                    <a:pt x="72869" y="76962"/>
                    <a:pt x="72869" y="76962"/>
                  </a:cubicBezTo>
                  <a:cubicBezTo>
                    <a:pt x="73206" y="76962"/>
                    <a:pt x="73408" y="77777"/>
                    <a:pt x="73745" y="77777"/>
                  </a:cubicBezTo>
                  <a:cubicBezTo>
                    <a:pt x="73947" y="77777"/>
                    <a:pt x="74115" y="77407"/>
                    <a:pt x="74284" y="76962"/>
                  </a:cubicBezTo>
                  <a:cubicBezTo>
                    <a:pt x="74284" y="75407"/>
                    <a:pt x="74284" y="75407"/>
                    <a:pt x="74284" y="75407"/>
                  </a:cubicBezTo>
                  <a:cubicBezTo>
                    <a:pt x="74452" y="75407"/>
                    <a:pt x="74452" y="75407"/>
                    <a:pt x="74452" y="75037"/>
                  </a:cubicBezTo>
                  <a:cubicBezTo>
                    <a:pt x="74823" y="76962"/>
                    <a:pt x="74991" y="78962"/>
                    <a:pt x="75867" y="78962"/>
                  </a:cubicBezTo>
                  <a:cubicBezTo>
                    <a:pt x="76608" y="78962"/>
                    <a:pt x="77316" y="78518"/>
                    <a:pt x="77316" y="77407"/>
                  </a:cubicBezTo>
                  <a:cubicBezTo>
                    <a:pt x="77316" y="75777"/>
                    <a:pt x="76608" y="75407"/>
                    <a:pt x="75867" y="74222"/>
                  </a:cubicBezTo>
                  <a:cubicBezTo>
                    <a:pt x="75530" y="73851"/>
                    <a:pt x="75530" y="73037"/>
                    <a:pt x="75362" y="71925"/>
                  </a:cubicBezTo>
                  <a:cubicBezTo>
                    <a:pt x="76069" y="71925"/>
                    <a:pt x="76238" y="70740"/>
                    <a:pt x="76777" y="70740"/>
                  </a:cubicBezTo>
                  <a:cubicBezTo>
                    <a:pt x="77484" y="70740"/>
                    <a:pt x="77653" y="71111"/>
                    <a:pt x="78360" y="71111"/>
                  </a:cubicBezTo>
                  <a:cubicBezTo>
                    <a:pt x="78192" y="72296"/>
                    <a:pt x="78360" y="72666"/>
                    <a:pt x="78360" y="73851"/>
                  </a:cubicBezTo>
                  <a:cubicBezTo>
                    <a:pt x="78731" y="73037"/>
                    <a:pt x="78899" y="71925"/>
                    <a:pt x="79606" y="71925"/>
                  </a:cubicBezTo>
                  <a:cubicBezTo>
                    <a:pt x="80685" y="71925"/>
                    <a:pt x="81392" y="71925"/>
                    <a:pt x="82470" y="73037"/>
                  </a:cubicBezTo>
                  <a:cubicBezTo>
                    <a:pt x="82975" y="73481"/>
                    <a:pt x="82975" y="74666"/>
                    <a:pt x="83346" y="75777"/>
                  </a:cubicBezTo>
                  <a:cubicBezTo>
                    <a:pt x="82807" y="76592"/>
                    <a:pt x="81560" y="75777"/>
                    <a:pt x="81560" y="77407"/>
                  </a:cubicBezTo>
                  <a:cubicBezTo>
                    <a:pt x="81560" y="78148"/>
                    <a:pt x="82099" y="78148"/>
                    <a:pt x="82099" y="78962"/>
                  </a:cubicBezTo>
                  <a:cubicBezTo>
                    <a:pt x="82099" y="79703"/>
                    <a:pt x="81931" y="81259"/>
                    <a:pt x="82470" y="81259"/>
                  </a:cubicBezTo>
                  <a:cubicBezTo>
                    <a:pt x="82638" y="81259"/>
                    <a:pt x="82638" y="80518"/>
                    <a:pt x="82807" y="80518"/>
                  </a:cubicBezTo>
                  <a:cubicBezTo>
                    <a:pt x="83514" y="80518"/>
                    <a:pt x="83885" y="82074"/>
                    <a:pt x="84424" y="82074"/>
                  </a:cubicBezTo>
                  <a:cubicBezTo>
                    <a:pt x="84929" y="82074"/>
                    <a:pt x="85131" y="81703"/>
                    <a:pt x="85468" y="81259"/>
                  </a:cubicBezTo>
                  <a:cubicBezTo>
                    <a:pt x="86176" y="80888"/>
                    <a:pt x="86715" y="80888"/>
                    <a:pt x="87422" y="80518"/>
                  </a:cubicBezTo>
                  <a:cubicBezTo>
                    <a:pt x="87624" y="80074"/>
                    <a:pt x="87624" y="80074"/>
                    <a:pt x="87624" y="80074"/>
                  </a:cubicBezTo>
                  <a:cubicBezTo>
                    <a:pt x="87254" y="79703"/>
                    <a:pt x="87254" y="79333"/>
                    <a:pt x="86917" y="78962"/>
                  </a:cubicBezTo>
                  <a:cubicBezTo>
                    <a:pt x="86546" y="78962"/>
                    <a:pt x="86176" y="78518"/>
                    <a:pt x="86176" y="77777"/>
                  </a:cubicBezTo>
                  <a:cubicBezTo>
                    <a:pt x="85300" y="77777"/>
                    <a:pt x="84424" y="77407"/>
                    <a:pt x="84424" y="75407"/>
                  </a:cubicBezTo>
                  <a:cubicBezTo>
                    <a:pt x="84424" y="74222"/>
                    <a:pt x="85131" y="74666"/>
                    <a:pt x="85839" y="74666"/>
                  </a:cubicBezTo>
                  <a:cubicBezTo>
                    <a:pt x="86378" y="74222"/>
                    <a:pt x="86546" y="73481"/>
                    <a:pt x="87085" y="73481"/>
                  </a:cubicBezTo>
                  <a:cubicBezTo>
                    <a:pt x="87624" y="73481"/>
                    <a:pt x="87793" y="75037"/>
                    <a:pt x="88500" y="75037"/>
                  </a:cubicBezTo>
                  <a:cubicBezTo>
                    <a:pt x="89039" y="75037"/>
                    <a:pt x="89208" y="74222"/>
                    <a:pt x="89747" y="74222"/>
                  </a:cubicBezTo>
                  <a:cubicBezTo>
                    <a:pt x="90623" y="74222"/>
                    <a:pt x="90623" y="74222"/>
                    <a:pt x="90623" y="74222"/>
                  </a:cubicBezTo>
                  <a:cubicBezTo>
                    <a:pt x="91162" y="74222"/>
                    <a:pt x="91330" y="75407"/>
                    <a:pt x="91701" y="75777"/>
                  </a:cubicBezTo>
                  <a:lnTo>
                    <a:pt x="91701" y="75777"/>
                  </a:lnTo>
                  <a:cubicBezTo>
                    <a:pt x="92408" y="76592"/>
                    <a:pt x="92779" y="76592"/>
                    <a:pt x="93486" y="76592"/>
                  </a:cubicBezTo>
                  <a:cubicBezTo>
                    <a:pt x="93284" y="77777"/>
                    <a:pt x="92779" y="78148"/>
                    <a:pt x="92408" y="79333"/>
                  </a:cubicBezTo>
                  <a:cubicBezTo>
                    <a:pt x="92577" y="79333"/>
                    <a:pt x="92577" y="79333"/>
                    <a:pt x="92577" y="79333"/>
                  </a:cubicBezTo>
                  <a:cubicBezTo>
                    <a:pt x="92947" y="79333"/>
                    <a:pt x="93116" y="78962"/>
                    <a:pt x="93486" y="78962"/>
                  </a:cubicBezTo>
                  <a:cubicBezTo>
                    <a:pt x="94025" y="78962"/>
                    <a:pt x="94194" y="80074"/>
                    <a:pt x="94194" y="81259"/>
                  </a:cubicBezTo>
                  <a:cubicBezTo>
                    <a:pt x="94531" y="80888"/>
                    <a:pt x="94531" y="80074"/>
                    <a:pt x="94733" y="80074"/>
                  </a:cubicBezTo>
                  <a:cubicBezTo>
                    <a:pt x="95070" y="79703"/>
                    <a:pt x="95440" y="79703"/>
                    <a:pt x="95777" y="79703"/>
                  </a:cubicBezTo>
                  <a:cubicBezTo>
                    <a:pt x="95979" y="79333"/>
                    <a:pt x="95979" y="79333"/>
                    <a:pt x="95979" y="79333"/>
                  </a:cubicBezTo>
                  <a:cubicBezTo>
                    <a:pt x="95609" y="78962"/>
                    <a:pt x="95609" y="78518"/>
                    <a:pt x="95609" y="78148"/>
                  </a:cubicBezTo>
                  <a:cubicBezTo>
                    <a:pt x="95609" y="77777"/>
                    <a:pt x="95609" y="77777"/>
                    <a:pt x="95609" y="77777"/>
                  </a:cubicBezTo>
                  <a:cubicBezTo>
                    <a:pt x="96316" y="78518"/>
                    <a:pt x="96687" y="79333"/>
                    <a:pt x="97192" y="80518"/>
                  </a:cubicBezTo>
                  <a:cubicBezTo>
                    <a:pt x="97563" y="79703"/>
                    <a:pt x="97563" y="78962"/>
                    <a:pt x="97900" y="78962"/>
                  </a:cubicBezTo>
                  <a:cubicBezTo>
                    <a:pt x="98102" y="79333"/>
                    <a:pt x="98270" y="79703"/>
                    <a:pt x="98641" y="79703"/>
                  </a:cubicBezTo>
                  <a:cubicBezTo>
                    <a:pt x="98641" y="80518"/>
                    <a:pt x="98641" y="81259"/>
                    <a:pt x="98978" y="81259"/>
                  </a:cubicBezTo>
                  <a:cubicBezTo>
                    <a:pt x="99517" y="81259"/>
                    <a:pt x="99517" y="80518"/>
                    <a:pt x="100056" y="80074"/>
                  </a:cubicBezTo>
                  <a:cubicBezTo>
                    <a:pt x="99887" y="79703"/>
                    <a:pt x="99685" y="79333"/>
                    <a:pt x="99517" y="78518"/>
                  </a:cubicBezTo>
                  <a:cubicBezTo>
                    <a:pt x="99517" y="78518"/>
                    <a:pt x="99517" y="78518"/>
                    <a:pt x="99685" y="78518"/>
                  </a:cubicBezTo>
                  <a:lnTo>
                    <a:pt x="99887" y="78518"/>
                  </a:lnTo>
                  <a:cubicBezTo>
                    <a:pt x="100595" y="78518"/>
                    <a:pt x="100932" y="76962"/>
                    <a:pt x="101639" y="76962"/>
                  </a:cubicBezTo>
                  <a:lnTo>
                    <a:pt x="101841" y="77407"/>
                  </a:lnTo>
                  <a:cubicBezTo>
                    <a:pt x="101841" y="77407"/>
                    <a:pt x="101841" y="77777"/>
                    <a:pt x="101639" y="78148"/>
                  </a:cubicBezTo>
                  <a:cubicBezTo>
                    <a:pt x="101639" y="78962"/>
                    <a:pt x="101639" y="78962"/>
                    <a:pt x="101639" y="78962"/>
                  </a:cubicBezTo>
                  <a:cubicBezTo>
                    <a:pt x="101841" y="78962"/>
                    <a:pt x="101841" y="78962"/>
                    <a:pt x="101841" y="78962"/>
                  </a:cubicBezTo>
                  <a:cubicBezTo>
                    <a:pt x="104839" y="76962"/>
                    <a:pt x="104839" y="76962"/>
                    <a:pt x="104839" y="76962"/>
                  </a:cubicBezTo>
                  <a:cubicBezTo>
                    <a:pt x="105210" y="77407"/>
                    <a:pt x="105210" y="78518"/>
                    <a:pt x="105547" y="78962"/>
                  </a:cubicBezTo>
                  <a:cubicBezTo>
                    <a:pt x="105918" y="79333"/>
                    <a:pt x="106254" y="78962"/>
                    <a:pt x="106625" y="79333"/>
                  </a:cubicBezTo>
                  <a:cubicBezTo>
                    <a:pt x="106793" y="79703"/>
                    <a:pt x="106793" y="80074"/>
                    <a:pt x="106793" y="80888"/>
                  </a:cubicBezTo>
                  <a:cubicBezTo>
                    <a:pt x="107164" y="82074"/>
                    <a:pt x="107501" y="82814"/>
                    <a:pt x="108040" y="82814"/>
                  </a:cubicBezTo>
                  <a:cubicBezTo>
                    <a:pt x="108411" y="82814"/>
                    <a:pt x="108579" y="81703"/>
                    <a:pt x="109118" y="81259"/>
                  </a:cubicBezTo>
                  <a:cubicBezTo>
                    <a:pt x="109286" y="80888"/>
                    <a:pt x="109455" y="80888"/>
                    <a:pt x="109455" y="80074"/>
                  </a:cubicBezTo>
                  <a:cubicBezTo>
                    <a:pt x="109455" y="79703"/>
                    <a:pt x="109118" y="78148"/>
                    <a:pt x="109286" y="78148"/>
                  </a:cubicBezTo>
                  <a:cubicBezTo>
                    <a:pt x="109825" y="78148"/>
                    <a:pt x="109657" y="79703"/>
                    <a:pt x="109825" y="80888"/>
                  </a:cubicBezTo>
                  <a:cubicBezTo>
                    <a:pt x="110196" y="82074"/>
                    <a:pt x="110533" y="82814"/>
                    <a:pt x="111072" y="83259"/>
                  </a:cubicBezTo>
                  <a:cubicBezTo>
                    <a:pt x="111409" y="83629"/>
                    <a:pt x="111240" y="84370"/>
                    <a:pt x="111409" y="84814"/>
                  </a:cubicBezTo>
                  <a:cubicBezTo>
                    <a:pt x="111611" y="85555"/>
                    <a:pt x="111948" y="85925"/>
                    <a:pt x="112318" y="86370"/>
                  </a:cubicBezTo>
                  <a:cubicBezTo>
                    <a:pt x="112655" y="86740"/>
                    <a:pt x="112857" y="87555"/>
                    <a:pt x="113194" y="87555"/>
                  </a:cubicBezTo>
                  <a:cubicBezTo>
                    <a:pt x="114104" y="87555"/>
                    <a:pt x="114441" y="86370"/>
                    <a:pt x="115148" y="86370"/>
                  </a:cubicBezTo>
                  <a:cubicBezTo>
                    <a:pt x="115519" y="86370"/>
                    <a:pt x="115856" y="86740"/>
                    <a:pt x="116226" y="86740"/>
                  </a:cubicBezTo>
                  <a:cubicBezTo>
                    <a:pt x="117641" y="86740"/>
                    <a:pt x="117641" y="86740"/>
                    <a:pt x="117641" y="86740"/>
                  </a:cubicBezTo>
                  <a:cubicBezTo>
                    <a:pt x="118180" y="86740"/>
                    <a:pt x="118517" y="87555"/>
                    <a:pt x="118888" y="88296"/>
                  </a:cubicBezTo>
                  <a:cubicBezTo>
                    <a:pt x="119427" y="88666"/>
                    <a:pt x="119764" y="89481"/>
                    <a:pt x="119764" y="90666"/>
                  </a:cubicBezTo>
                  <a:cubicBezTo>
                    <a:pt x="119764" y="91851"/>
                    <a:pt x="119595" y="92592"/>
                    <a:pt x="119595" y="93777"/>
                  </a:cubicBezTo>
                  <a:cubicBezTo>
                    <a:pt x="119595" y="95333"/>
                    <a:pt x="119595" y="96148"/>
                    <a:pt x="119764" y="97703"/>
                  </a:cubicBezTo>
                  <a:cubicBezTo>
                    <a:pt x="119764" y="97703"/>
                    <a:pt x="119764" y="97703"/>
                    <a:pt x="119966" y="97703"/>
                  </a:cubicBezTo>
                  <a:lnTo>
                    <a:pt x="119966" y="97703"/>
                  </a:lnTo>
                  <a:lnTo>
                    <a:pt x="119966" y="97703"/>
                  </a:lnTo>
                  <a:cubicBezTo>
                    <a:pt x="119764" y="98888"/>
                    <a:pt x="119595" y="99259"/>
                    <a:pt x="119225" y="100000"/>
                  </a:cubicBezTo>
                  <a:cubicBezTo>
                    <a:pt x="119225" y="100444"/>
                    <a:pt x="119225" y="100814"/>
                    <a:pt x="119056" y="100814"/>
                  </a:cubicBezTo>
                  <a:cubicBezTo>
                    <a:pt x="118719" y="101185"/>
                    <a:pt x="118517" y="100814"/>
                    <a:pt x="118349" y="101185"/>
                  </a:cubicBezTo>
                  <a:cubicBezTo>
                    <a:pt x="118180" y="101555"/>
                    <a:pt x="118180" y="101555"/>
                    <a:pt x="118180" y="102000"/>
                  </a:cubicBezTo>
                  <a:cubicBezTo>
                    <a:pt x="117810" y="102370"/>
                    <a:pt x="117641" y="102740"/>
                    <a:pt x="117641" y="103185"/>
                  </a:cubicBezTo>
                  <a:cubicBezTo>
                    <a:pt x="117641" y="103925"/>
                    <a:pt x="117641" y="104296"/>
                    <a:pt x="117473" y="104740"/>
                  </a:cubicBezTo>
                  <a:cubicBezTo>
                    <a:pt x="117102" y="104740"/>
                    <a:pt x="116934" y="104740"/>
                    <a:pt x="116765" y="105111"/>
                  </a:cubicBezTo>
                  <a:cubicBezTo>
                    <a:pt x="116765" y="105111"/>
                    <a:pt x="116765" y="105111"/>
                    <a:pt x="116765" y="105481"/>
                  </a:cubicBezTo>
                  <a:cubicBezTo>
                    <a:pt x="116765" y="106296"/>
                    <a:pt x="116395" y="106296"/>
                    <a:pt x="116058" y="106666"/>
                  </a:cubicBezTo>
                  <a:cubicBezTo>
                    <a:pt x="115856" y="107037"/>
                    <a:pt x="115856" y="107481"/>
                    <a:pt x="115856" y="108222"/>
                  </a:cubicBezTo>
                  <a:cubicBezTo>
                    <a:pt x="115856" y="109037"/>
                    <a:pt x="116058" y="109407"/>
                    <a:pt x="116058" y="110222"/>
                  </a:cubicBezTo>
                  <a:cubicBezTo>
                    <a:pt x="116226" y="111333"/>
                    <a:pt x="116395" y="112148"/>
                    <a:pt x="116563" y="113333"/>
                  </a:cubicBezTo>
                  <a:cubicBezTo>
                    <a:pt x="116395" y="113703"/>
                    <a:pt x="116226" y="113703"/>
                    <a:pt x="116058" y="113703"/>
                  </a:cubicBezTo>
                  <a:cubicBezTo>
                    <a:pt x="115687" y="113703"/>
                    <a:pt x="115519" y="113703"/>
                    <a:pt x="115317" y="113703"/>
                  </a:cubicBezTo>
                  <a:cubicBezTo>
                    <a:pt x="115148" y="113703"/>
                    <a:pt x="114980" y="114074"/>
                    <a:pt x="114811" y="114518"/>
                  </a:cubicBezTo>
                  <a:cubicBezTo>
                    <a:pt x="114441" y="114888"/>
                    <a:pt x="114272" y="114888"/>
                    <a:pt x="114104" y="115259"/>
                  </a:cubicBezTo>
                  <a:cubicBezTo>
                    <a:pt x="113902" y="115629"/>
                    <a:pt x="113733" y="116074"/>
                    <a:pt x="113565" y="116444"/>
                  </a:cubicBezTo>
                  <a:cubicBezTo>
                    <a:pt x="113194" y="116814"/>
                    <a:pt x="113026" y="116814"/>
                    <a:pt x="112655" y="116814"/>
                  </a:cubicBezTo>
                  <a:cubicBezTo>
                    <a:pt x="111948" y="116814"/>
                    <a:pt x="111779" y="116444"/>
                    <a:pt x="111240" y="116074"/>
                  </a:cubicBezTo>
                  <a:cubicBezTo>
                    <a:pt x="111072" y="116074"/>
                    <a:pt x="110903" y="115629"/>
                    <a:pt x="110701" y="115629"/>
                  </a:cubicBezTo>
                  <a:cubicBezTo>
                    <a:pt x="109994" y="115629"/>
                    <a:pt x="109994" y="115629"/>
                    <a:pt x="109994" y="115629"/>
                  </a:cubicBezTo>
                  <a:cubicBezTo>
                    <a:pt x="109455" y="115629"/>
                    <a:pt x="109286" y="114888"/>
                    <a:pt x="109118" y="114074"/>
                  </a:cubicBezTo>
                  <a:cubicBezTo>
                    <a:pt x="108747" y="112962"/>
                    <a:pt x="108208" y="113333"/>
                    <a:pt x="107871" y="112962"/>
                  </a:cubicBezTo>
                  <a:cubicBezTo>
                    <a:pt x="107703" y="112962"/>
                    <a:pt x="107703" y="112962"/>
                    <a:pt x="107703" y="112518"/>
                  </a:cubicBezTo>
                  <a:cubicBezTo>
                    <a:pt x="107332" y="112148"/>
                    <a:pt x="107164" y="111333"/>
                    <a:pt x="106793" y="110962"/>
                  </a:cubicBezTo>
                  <a:cubicBezTo>
                    <a:pt x="106625" y="110592"/>
                    <a:pt x="106254" y="110222"/>
                    <a:pt x="106086" y="109777"/>
                  </a:cubicBezTo>
                  <a:cubicBezTo>
                    <a:pt x="105918" y="109407"/>
                    <a:pt x="105918" y="109037"/>
                    <a:pt x="105918" y="108592"/>
                  </a:cubicBezTo>
                  <a:lnTo>
                    <a:pt x="105749" y="108222"/>
                  </a:lnTo>
                  <a:cubicBezTo>
                    <a:pt x="105210" y="108222"/>
                    <a:pt x="105008" y="109037"/>
                    <a:pt x="104671" y="109407"/>
                  </a:cubicBezTo>
                  <a:cubicBezTo>
                    <a:pt x="104503" y="109407"/>
                    <a:pt x="104300" y="109407"/>
                    <a:pt x="104300" y="109777"/>
                  </a:cubicBezTo>
                  <a:cubicBezTo>
                    <a:pt x="103795" y="110222"/>
                    <a:pt x="103593" y="110222"/>
                    <a:pt x="103256" y="110222"/>
                  </a:cubicBezTo>
                  <a:cubicBezTo>
                    <a:pt x="103256" y="112148"/>
                    <a:pt x="103593" y="112518"/>
                    <a:pt x="103964" y="114518"/>
                  </a:cubicBezTo>
                  <a:cubicBezTo>
                    <a:pt x="103795" y="114518"/>
                    <a:pt x="103795" y="114518"/>
                    <a:pt x="103795" y="114518"/>
                  </a:cubicBezTo>
                  <a:cubicBezTo>
                    <a:pt x="103593" y="114074"/>
                    <a:pt x="103425" y="114074"/>
                    <a:pt x="103256" y="114074"/>
                  </a:cubicBezTo>
                  <a:cubicBezTo>
                    <a:pt x="102886" y="114074"/>
                    <a:pt x="102717" y="114074"/>
                    <a:pt x="102346" y="114518"/>
                  </a:cubicBezTo>
                  <a:cubicBezTo>
                    <a:pt x="102010" y="114888"/>
                    <a:pt x="101841" y="115259"/>
                    <a:pt x="101471" y="115259"/>
                  </a:cubicBezTo>
                  <a:cubicBezTo>
                    <a:pt x="101134" y="115259"/>
                    <a:pt x="100932" y="114888"/>
                    <a:pt x="100763" y="114518"/>
                  </a:cubicBezTo>
                  <a:cubicBezTo>
                    <a:pt x="100763" y="114518"/>
                    <a:pt x="100763" y="114518"/>
                    <a:pt x="100595" y="114518"/>
                  </a:cubicBezTo>
                  <a:cubicBezTo>
                    <a:pt x="100393" y="114074"/>
                    <a:pt x="100224" y="114518"/>
                    <a:pt x="99887" y="114074"/>
                  </a:cubicBezTo>
                  <a:cubicBezTo>
                    <a:pt x="99685" y="113703"/>
                    <a:pt x="99685" y="113333"/>
                    <a:pt x="99348" y="112518"/>
                  </a:cubicBezTo>
                  <a:cubicBezTo>
                    <a:pt x="99146" y="112148"/>
                    <a:pt x="98809" y="111777"/>
                    <a:pt x="98641" y="110962"/>
                  </a:cubicBezTo>
                  <a:cubicBezTo>
                    <a:pt x="98439" y="110592"/>
                    <a:pt x="98439" y="109777"/>
                    <a:pt x="98102" y="109407"/>
                  </a:cubicBezTo>
                  <a:cubicBezTo>
                    <a:pt x="97900" y="109407"/>
                    <a:pt x="97900" y="109407"/>
                    <a:pt x="97900" y="109407"/>
                  </a:cubicBezTo>
                  <a:cubicBezTo>
                    <a:pt x="98102" y="109407"/>
                    <a:pt x="98102" y="109407"/>
                    <a:pt x="98102" y="109407"/>
                  </a:cubicBezTo>
                  <a:cubicBezTo>
                    <a:pt x="97731" y="109037"/>
                    <a:pt x="97563" y="109037"/>
                    <a:pt x="97394" y="108222"/>
                  </a:cubicBezTo>
                  <a:cubicBezTo>
                    <a:pt x="97024" y="107851"/>
                    <a:pt x="96855" y="107037"/>
                    <a:pt x="96485" y="107037"/>
                  </a:cubicBezTo>
                  <a:cubicBezTo>
                    <a:pt x="95979" y="107037"/>
                    <a:pt x="95777" y="107851"/>
                    <a:pt x="95440" y="108222"/>
                  </a:cubicBezTo>
                  <a:cubicBezTo>
                    <a:pt x="95238" y="108222"/>
                    <a:pt x="95070" y="108592"/>
                    <a:pt x="94733" y="108592"/>
                  </a:cubicBezTo>
                  <a:cubicBezTo>
                    <a:pt x="94194" y="109407"/>
                    <a:pt x="93823" y="109777"/>
                    <a:pt x="93116" y="109777"/>
                  </a:cubicBezTo>
                  <a:cubicBezTo>
                    <a:pt x="92779" y="109777"/>
                    <a:pt x="92577" y="109777"/>
                    <a:pt x="92240" y="109777"/>
                  </a:cubicBezTo>
                  <a:cubicBezTo>
                    <a:pt x="91869" y="109777"/>
                    <a:pt x="91701" y="110222"/>
                    <a:pt x="91532" y="110592"/>
                  </a:cubicBezTo>
                  <a:cubicBezTo>
                    <a:pt x="91162" y="110962"/>
                    <a:pt x="90791" y="110592"/>
                    <a:pt x="90454" y="110962"/>
                  </a:cubicBezTo>
                  <a:cubicBezTo>
                    <a:pt x="90084" y="111777"/>
                    <a:pt x="89915" y="112518"/>
                    <a:pt x="89747" y="113333"/>
                  </a:cubicBezTo>
                  <a:cubicBezTo>
                    <a:pt x="89376" y="114074"/>
                    <a:pt x="89039" y="114888"/>
                    <a:pt x="89039" y="116074"/>
                  </a:cubicBezTo>
                  <a:cubicBezTo>
                    <a:pt x="89039" y="116814"/>
                    <a:pt x="89208" y="117629"/>
                    <a:pt x="89208" y="118370"/>
                  </a:cubicBezTo>
                  <a:cubicBezTo>
                    <a:pt x="89208" y="118814"/>
                    <a:pt x="89376" y="118814"/>
                    <a:pt x="89376" y="119185"/>
                  </a:cubicBezTo>
                  <a:cubicBezTo>
                    <a:pt x="89376" y="119555"/>
                    <a:pt x="89376" y="119555"/>
                    <a:pt x="89376" y="119555"/>
                  </a:cubicBezTo>
                  <a:cubicBezTo>
                    <a:pt x="89208" y="119925"/>
                    <a:pt x="89039" y="119925"/>
                    <a:pt x="88871" y="119925"/>
                  </a:cubicBezTo>
                  <a:cubicBezTo>
                    <a:pt x="88669" y="119925"/>
                    <a:pt x="88500" y="119555"/>
                    <a:pt x="88332" y="119555"/>
                  </a:cubicBezTo>
                  <a:cubicBezTo>
                    <a:pt x="88163" y="119185"/>
                    <a:pt x="88163" y="118814"/>
                    <a:pt x="88163" y="118814"/>
                  </a:cubicBezTo>
                  <a:cubicBezTo>
                    <a:pt x="87961" y="118370"/>
                    <a:pt x="87793" y="118370"/>
                    <a:pt x="87624" y="118000"/>
                  </a:cubicBezTo>
                  <a:cubicBezTo>
                    <a:pt x="87422" y="117629"/>
                    <a:pt x="87254" y="117629"/>
                    <a:pt x="87085" y="117629"/>
                  </a:cubicBezTo>
                  <a:cubicBezTo>
                    <a:pt x="86546" y="117629"/>
                    <a:pt x="86176" y="118370"/>
                    <a:pt x="85670" y="118370"/>
                  </a:cubicBezTo>
                  <a:cubicBezTo>
                    <a:pt x="85300" y="118370"/>
                    <a:pt x="85131" y="117629"/>
                    <a:pt x="84929" y="117185"/>
                  </a:cubicBezTo>
                  <a:cubicBezTo>
                    <a:pt x="84761" y="116814"/>
                    <a:pt x="84592" y="116444"/>
                    <a:pt x="84424" y="116074"/>
                  </a:cubicBezTo>
                  <a:cubicBezTo>
                    <a:pt x="84053" y="115629"/>
                    <a:pt x="84053" y="115259"/>
                    <a:pt x="83885" y="114888"/>
                  </a:cubicBezTo>
                  <a:cubicBezTo>
                    <a:pt x="83717" y="114518"/>
                    <a:pt x="83514" y="114074"/>
                    <a:pt x="83346" y="113703"/>
                  </a:cubicBezTo>
                  <a:cubicBezTo>
                    <a:pt x="83346" y="113703"/>
                    <a:pt x="83346" y="113703"/>
                    <a:pt x="83177" y="113333"/>
                  </a:cubicBezTo>
                  <a:cubicBezTo>
                    <a:pt x="83177" y="113333"/>
                    <a:pt x="83177" y="112962"/>
                    <a:pt x="82975" y="112962"/>
                  </a:cubicBezTo>
                  <a:lnTo>
                    <a:pt x="82807" y="113333"/>
                  </a:lnTo>
                  <a:cubicBezTo>
                    <a:pt x="82470" y="114074"/>
                    <a:pt x="82268" y="114074"/>
                    <a:pt x="82099" y="114518"/>
                  </a:cubicBezTo>
                  <a:cubicBezTo>
                    <a:pt x="81560" y="115259"/>
                    <a:pt x="81224" y="115629"/>
                    <a:pt x="80685" y="116074"/>
                  </a:cubicBezTo>
                  <a:lnTo>
                    <a:pt x="80685" y="116074"/>
                  </a:lnTo>
                  <a:cubicBezTo>
                    <a:pt x="80516" y="115259"/>
                    <a:pt x="80314" y="114888"/>
                    <a:pt x="80145" y="113703"/>
                  </a:cubicBezTo>
                  <a:cubicBezTo>
                    <a:pt x="79977" y="112962"/>
                    <a:pt x="79438" y="112962"/>
                    <a:pt x="79270" y="111777"/>
                  </a:cubicBezTo>
                  <a:cubicBezTo>
                    <a:pt x="79270" y="110962"/>
                    <a:pt x="79270" y="110222"/>
                    <a:pt x="78899" y="109407"/>
                  </a:cubicBezTo>
                  <a:cubicBezTo>
                    <a:pt x="78731" y="109407"/>
                    <a:pt x="78562" y="109037"/>
                    <a:pt x="78360" y="108592"/>
                  </a:cubicBezTo>
                  <a:cubicBezTo>
                    <a:pt x="78192" y="108592"/>
                    <a:pt x="78023" y="108222"/>
                    <a:pt x="78023" y="107851"/>
                  </a:cubicBezTo>
                  <a:cubicBezTo>
                    <a:pt x="78023" y="107481"/>
                    <a:pt x="78360" y="107037"/>
                    <a:pt x="78360" y="106296"/>
                  </a:cubicBezTo>
                  <a:cubicBezTo>
                    <a:pt x="78562" y="105925"/>
                    <a:pt x="78731" y="105481"/>
                    <a:pt x="78731" y="104740"/>
                  </a:cubicBezTo>
                  <a:cubicBezTo>
                    <a:pt x="79067" y="104296"/>
                    <a:pt x="79270" y="103925"/>
                    <a:pt x="79270" y="103185"/>
                  </a:cubicBezTo>
                  <a:cubicBezTo>
                    <a:pt x="79438" y="102000"/>
                    <a:pt x="79606" y="101555"/>
                    <a:pt x="79809" y="100444"/>
                  </a:cubicBezTo>
                  <a:cubicBezTo>
                    <a:pt x="79809" y="100444"/>
                    <a:pt x="79809" y="100000"/>
                    <a:pt x="79977" y="99629"/>
                  </a:cubicBezTo>
                  <a:cubicBezTo>
                    <a:pt x="79977" y="99259"/>
                    <a:pt x="80145" y="99259"/>
                    <a:pt x="80145" y="98444"/>
                  </a:cubicBezTo>
                  <a:lnTo>
                    <a:pt x="79977" y="98444"/>
                  </a:lnTo>
                  <a:cubicBezTo>
                    <a:pt x="79438" y="98444"/>
                    <a:pt x="79270" y="98444"/>
                    <a:pt x="78899" y="98444"/>
                  </a:cubicBezTo>
                  <a:cubicBezTo>
                    <a:pt x="76777" y="98444"/>
                    <a:pt x="76777" y="98444"/>
                    <a:pt x="76777" y="98444"/>
                  </a:cubicBezTo>
                  <a:cubicBezTo>
                    <a:pt x="76238" y="98444"/>
                    <a:pt x="75867" y="98888"/>
                    <a:pt x="75160" y="99259"/>
                  </a:cubicBezTo>
                  <a:cubicBezTo>
                    <a:pt x="74991" y="99259"/>
                    <a:pt x="74823" y="99629"/>
                    <a:pt x="74654" y="99629"/>
                  </a:cubicBezTo>
                  <a:cubicBezTo>
                    <a:pt x="74115" y="99629"/>
                    <a:pt x="73745" y="99259"/>
                    <a:pt x="73576" y="98444"/>
                  </a:cubicBezTo>
                  <a:cubicBezTo>
                    <a:pt x="73408" y="97703"/>
                    <a:pt x="73206" y="97333"/>
                    <a:pt x="73037" y="97333"/>
                  </a:cubicBezTo>
                  <a:cubicBezTo>
                    <a:pt x="72869" y="97333"/>
                    <a:pt x="72700" y="97333"/>
                    <a:pt x="72700" y="97703"/>
                  </a:cubicBezTo>
                  <a:cubicBezTo>
                    <a:pt x="72330" y="98444"/>
                    <a:pt x="72330" y="98888"/>
                    <a:pt x="71959" y="99259"/>
                  </a:cubicBezTo>
                  <a:cubicBezTo>
                    <a:pt x="71622" y="99629"/>
                    <a:pt x="71252" y="100000"/>
                    <a:pt x="70915" y="100814"/>
                  </a:cubicBezTo>
                  <a:cubicBezTo>
                    <a:pt x="70376" y="101185"/>
                    <a:pt x="70207" y="102000"/>
                    <a:pt x="69668" y="102740"/>
                  </a:cubicBezTo>
                  <a:cubicBezTo>
                    <a:pt x="69298" y="103555"/>
                    <a:pt x="69298" y="104740"/>
                    <a:pt x="68759" y="104740"/>
                  </a:cubicBezTo>
                  <a:cubicBezTo>
                    <a:pt x="68422" y="104740"/>
                    <a:pt x="68253" y="104740"/>
                    <a:pt x="67883" y="104296"/>
                  </a:cubicBezTo>
                  <a:cubicBezTo>
                    <a:pt x="67546" y="103925"/>
                    <a:pt x="67175" y="103925"/>
                    <a:pt x="67007" y="103185"/>
                  </a:cubicBezTo>
                  <a:cubicBezTo>
                    <a:pt x="66838" y="103185"/>
                    <a:pt x="66838" y="103185"/>
                    <a:pt x="66838" y="103185"/>
                  </a:cubicBezTo>
                  <a:cubicBezTo>
                    <a:pt x="66838" y="104740"/>
                    <a:pt x="66838" y="104740"/>
                    <a:pt x="66838" y="104740"/>
                  </a:cubicBezTo>
                  <a:cubicBezTo>
                    <a:pt x="67175" y="108592"/>
                    <a:pt x="67175" y="108592"/>
                    <a:pt x="67175" y="108592"/>
                  </a:cubicBezTo>
                  <a:cubicBezTo>
                    <a:pt x="67007" y="109777"/>
                    <a:pt x="66636" y="110222"/>
                    <a:pt x="66299" y="110962"/>
                  </a:cubicBezTo>
                  <a:cubicBezTo>
                    <a:pt x="66097" y="111333"/>
                    <a:pt x="65929" y="111777"/>
                    <a:pt x="65760" y="112148"/>
                  </a:cubicBezTo>
                  <a:cubicBezTo>
                    <a:pt x="65592" y="112518"/>
                    <a:pt x="65390" y="112518"/>
                    <a:pt x="65221" y="112962"/>
                  </a:cubicBezTo>
                  <a:cubicBezTo>
                    <a:pt x="64682" y="113703"/>
                    <a:pt x="64514" y="114518"/>
                    <a:pt x="63975" y="114518"/>
                  </a:cubicBezTo>
                  <a:cubicBezTo>
                    <a:pt x="63638" y="114518"/>
                    <a:pt x="63436" y="114074"/>
                    <a:pt x="63099" y="114074"/>
                  </a:cubicBezTo>
                  <a:cubicBezTo>
                    <a:pt x="62728" y="114074"/>
                    <a:pt x="62560" y="114518"/>
                    <a:pt x="62391" y="114518"/>
                  </a:cubicBezTo>
                  <a:cubicBezTo>
                    <a:pt x="62021" y="114888"/>
                    <a:pt x="61852" y="114888"/>
                    <a:pt x="61482" y="114888"/>
                  </a:cubicBezTo>
                  <a:cubicBezTo>
                    <a:pt x="60943" y="114888"/>
                    <a:pt x="60606" y="114888"/>
                    <a:pt x="60437" y="114074"/>
                  </a:cubicBezTo>
                  <a:cubicBezTo>
                    <a:pt x="60235" y="113703"/>
                    <a:pt x="60067" y="113333"/>
                    <a:pt x="59898" y="113333"/>
                  </a:cubicBezTo>
                  <a:cubicBezTo>
                    <a:pt x="59730" y="112962"/>
                    <a:pt x="59730" y="112962"/>
                    <a:pt x="59528" y="112962"/>
                  </a:cubicBezTo>
                  <a:cubicBezTo>
                    <a:pt x="59191" y="112962"/>
                    <a:pt x="59191" y="112962"/>
                    <a:pt x="58820" y="113333"/>
                  </a:cubicBezTo>
                  <a:cubicBezTo>
                    <a:pt x="58483" y="113333"/>
                    <a:pt x="58281" y="113703"/>
                    <a:pt x="58113" y="113703"/>
                  </a:cubicBezTo>
                  <a:cubicBezTo>
                    <a:pt x="56866" y="114888"/>
                    <a:pt x="56327" y="115629"/>
                    <a:pt x="55081" y="116444"/>
                  </a:cubicBezTo>
                  <a:cubicBezTo>
                    <a:pt x="54744" y="116814"/>
                    <a:pt x="54542" y="116814"/>
                    <a:pt x="54205" y="117185"/>
                  </a:cubicBezTo>
                  <a:cubicBezTo>
                    <a:pt x="54037" y="117629"/>
                    <a:pt x="53834" y="118000"/>
                    <a:pt x="53498" y="118000"/>
                  </a:cubicBezTo>
                  <a:cubicBezTo>
                    <a:pt x="53127" y="118370"/>
                    <a:pt x="52790" y="118370"/>
                    <a:pt x="52251" y="118370"/>
                  </a:cubicBezTo>
                  <a:cubicBezTo>
                    <a:pt x="51880" y="118370"/>
                    <a:pt x="51544" y="118370"/>
                    <a:pt x="51173" y="117629"/>
                  </a:cubicBezTo>
                  <a:cubicBezTo>
                    <a:pt x="51005" y="117185"/>
                    <a:pt x="51005" y="116814"/>
                    <a:pt x="50836" y="116444"/>
                  </a:cubicBezTo>
                  <a:cubicBezTo>
                    <a:pt x="50668" y="116074"/>
                    <a:pt x="50466" y="115629"/>
                    <a:pt x="50297" y="114518"/>
                  </a:cubicBezTo>
                  <a:cubicBezTo>
                    <a:pt x="50129" y="114074"/>
                    <a:pt x="49927" y="113333"/>
                    <a:pt x="49758" y="112962"/>
                  </a:cubicBezTo>
                  <a:cubicBezTo>
                    <a:pt x="49421" y="112148"/>
                    <a:pt x="49051" y="112148"/>
                    <a:pt x="48512" y="111777"/>
                  </a:cubicBezTo>
                  <a:cubicBezTo>
                    <a:pt x="48512" y="111333"/>
                    <a:pt x="48343" y="110962"/>
                    <a:pt x="48343" y="110962"/>
                  </a:cubicBezTo>
                  <a:cubicBezTo>
                    <a:pt x="47973" y="110222"/>
                    <a:pt x="47804" y="109777"/>
                    <a:pt x="47434" y="109037"/>
                  </a:cubicBezTo>
                  <a:cubicBezTo>
                    <a:pt x="47265" y="109037"/>
                    <a:pt x="47265" y="109037"/>
                    <a:pt x="47097" y="108592"/>
                  </a:cubicBezTo>
                  <a:cubicBezTo>
                    <a:pt x="46928" y="108592"/>
                    <a:pt x="46928" y="108222"/>
                    <a:pt x="46928" y="107851"/>
                  </a:cubicBezTo>
                  <a:cubicBezTo>
                    <a:pt x="46928" y="106666"/>
                    <a:pt x="47097" y="106296"/>
                    <a:pt x="47434" y="105481"/>
                  </a:cubicBezTo>
                  <a:cubicBezTo>
                    <a:pt x="47097" y="105481"/>
                    <a:pt x="46928" y="105481"/>
                    <a:pt x="46558" y="105481"/>
                  </a:cubicBezTo>
                  <a:cubicBezTo>
                    <a:pt x="46221" y="105111"/>
                    <a:pt x="46019" y="105111"/>
                    <a:pt x="45513" y="105111"/>
                  </a:cubicBezTo>
                  <a:cubicBezTo>
                    <a:pt x="45143" y="105111"/>
                    <a:pt x="44974" y="105111"/>
                    <a:pt x="44604" y="105111"/>
                  </a:cubicBezTo>
                  <a:cubicBezTo>
                    <a:pt x="44604" y="103925"/>
                    <a:pt x="44772" y="103555"/>
                    <a:pt x="44772" y="102370"/>
                  </a:cubicBezTo>
                  <a:cubicBezTo>
                    <a:pt x="44772" y="100814"/>
                    <a:pt x="44065" y="100444"/>
                    <a:pt x="43559" y="99629"/>
                  </a:cubicBezTo>
                  <a:cubicBezTo>
                    <a:pt x="43559" y="99259"/>
                    <a:pt x="43559" y="99259"/>
                    <a:pt x="43357" y="99259"/>
                  </a:cubicBezTo>
                  <a:cubicBezTo>
                    <a:pt x="43189" y="98444"/>
                    <a:pt x="43020" y="98444"/>
                    <a:pt x="42650" y="98074"/>
                  </a:cubicBezTo>
                  <a:cubicBezTo>
                    <a:pt x="42313" y="97703"/>
                    <a:pt x="42111" y="97333"/>
                    <a:pt x="41942" y="96518"/>
                  </a:cubicBezTo>
                  <a:cubicBezTo>
                    <a:pt x="41774" y="96518"/>
                    <a:pt x="41774" y="96148"/>
                    <a:pt x="41774" y="96148"/>
                  </a:cubicBezTo>
                  <a:cubicBezTo>
                    <a:pt x="41403" y="95703"/>
                    <a:pt x="41235" y="95703"/>
                    <a:pt x="40864" y="95333"/>
                  </a:cubicBezTo>
                  <a:cubicBezTo>
                    <a:pt x="40696" y="94962"/>
                    <a:pt x="40527" y="94592"/>
                    <a:pt x="40359" y="94592"/>
                  </a:cubicBezTo>
                  <a:cubicBezTo>
                    <a:pt x="40157" y="94592"/>
                    <a:pt x="40157" y="94592"/>
                    <a:pt x="40157" y="94592"/>
                  </a:cubicBezTo>
                  <a:cubicBezTo>
                    <a:pt x="40157" y="94962"/>
                    <a:pt x="40157" y="94962"/>
                    <a:pt x="40157" y="94962"/>
                  </a:cubicBezTo>
                  <a:cubicBezTo>
                    <a:pt x="40359" y="95703"/>
                    <a:pt x="40359" y="96518"/>
                    <a:pt x="40527" y="97333"/>
                  </a:cubicBezTo>
                  <a:cubicBezTo>
                    <a:pt x="40527" y="98074"/>
                    <a:pt x="40696" y="98444"/>
                    <a:pt x="40696" y="99259"/>
                  </a:cubicBezTo>
                  <a:cubicBezTo>
                    <a:pt x="40696" y="100000"/>
                    <a:pt x="40359" y="100444"/>
                    <a:pt x="39988" y="101185"/>
                  </a:cubicBezTo>
                  <a:cubicBezTo>
                    <a:pt x="39449" y="102000"/>
                    <a:pt x="39449" y="102740"/>
                    <a:pt x="38910" y="103555"/>
                  </a:cubicBezTo>
                  <a:cubicBezTo>
                    <a:pt x="38742" y="104296"/>
                    <a:pt x="38405" y="104296"/>
                    <a:pt x="37866" y="104740"/>
                  </a:cubicBezTo>
                  <a:cubicBezTo>
                    <a:pt x="37697" y="104740"/>
                    <a:pt x="37697" y="105111"/>
                    <a:pt x="37697" y="105481"/>
                  </a:cubicBezTo>
                  <a:cubicBezTo>
                    <a:pt x="37697" y="105925"/>
                    <a:pt x="37495" y="105925"/>
                    <a:pt x="37495" y="106296"/>
                  </a:cubicBezTo>
                  <a:cubicBezTo>
                    <a:pt x="37327" y="106296"/>
                    <a:pt x="37158" y="106296"/>
                    <a:pt x="37158" y="106666"/>
                  </a:cubicBezTo>
                  <a:cubicBezTo>
                    <a:pt x="37158" y="108222"/>
                    <a:pt x="37495" y="109037"/>
                    <a:pt x="38034" y="109407"/>
                  </a:cubicBezTo>
                  <a:cubicBezTo>
                    <a:pt x="38034" y="109777"/>
                    <a:pt x="38034" y="109777"/>
                    <a:pt x="38034" y="110592"/>
                  </a:cubicBezTo>
                  <a:cubicBezTo>
                    <a:pt x="38034" y="110962"/>
                    <a:pt x="38203" y="111333"/>
                    <a:pt x="38203" y="112148"/>
                  </a:cubicBezTo>
                  <a:cubicBezTo>
                    <a:pt x="38203" y="112518"/>
                    <a:pt x="38203" y="112962"/>
                    <a:pt x="38034" y="113333"/>
                  </a:cubicBezTo>
                  <a:cubicBezTo>
                    <a:pt x="38034" y="113703"/>
                    <a:pt x="38034" y="114074"/>
                    <a:pt x="37866" y="114888"/>
                  </a:cubicBezTo>
                  <a:cubicBezTo>
                    <a:pt x="37866" y="115629"/>
                    <a:pt x="37866" y="116444"/>
                    <a:pt x="37697" y="117185"/>
                  </a:cubicBezTo>
                  <a:cubicBezTo>
                    <a:pt x="37495" y="117185"/>
                    <a:pt x="37495" y="118000"/>
                    <a:pt x="37495" y="118000"/>
                  </a:cubicBezTo>
                  <a:cubicBezTo>
                    <a:pt x="37327" y="118000"/>
                    <a:pt x="37327" y="117629"/>
                    <a:pt x="37327" y="117629"/>
                  </a:cubicBezTo>
                  <a:cubicBezTo>
                    <a:pt x="37327" y="117185"/>
                    <a:pt x="37327" y="117185"/>
                    <a:pt x="37327" y="116814"/>
                  </a:cubicBezTo>
                  <a:cubicBezTo>
                    <a:pt x="37327" y="116814"/>
                    <a:pt x="37495" y="116444"/>
                    <a:pt x="37495" y="116074"/>
                  </a:cubicBezTo>
                  <a:cubicBezTo>
                    <a:pt x="37495" y="115629"/>
                    <a:pt x="37327" y="115259"/>
                    <a:pt x="37158" y="115259"/>
                  </a:cubicBezTo>
                  <a:cubicBezTo>
                    <a:pt x="36956" y="115259"/>
                    <a:pt x="36788" y="115259"/>
                    <a:pt x="36619" y="115259"/>
                  </a:cubicBezTo>
                  <a:cubicBezTo>
                    <a:pt x="36249" y="115259"/>
                    <a:pt x="36080" y="114888"/>
                    <a:pt x="35912" y="114888"/>
                  </a:cubicBezTo>
                  <a:cubicBezTo>
                    <a:pt x="35541" y="114518"/>
                    <a:pt x="35373" y="114518"/>
                    <a:pt x="35002" y="114074"/>
                  </a:cubicBezTo>
                  <a:cubicBezTo>
                    <a:pt x="34665" y="113703"/>
                    <a:pt x="34463" y="113333"/>
                    <a:pt x="33958" y="113333"/>
                  </a:cubicBezTo>
                  <a:cubicBezTo>
                    <a:pt x="33587" y="113333"/>
                    <a:pt x="33587" y="113703"/>
                    <a:pt x="33250" y="113703"/>
                  </a:cubicBezTo>
                  <a:cubicBezTo>
                    <a:pt x="33250" y="113703"/>
                    <a:pt x="33250" y="113333"/>
                    <a:pt x="33048" y="113333"/>
                  </a:cubicBezTo>
                  <a:close/>
                </a:path>
              </a:pathLst>
            </a:custGeom>
            <a:solidFill>
              <a:schemeClr val="accent2"/>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15" name="Shape 3415"/>
            <p:cNvSpPr/>
            <p:nvPr/>
          </p:nvSpPr>
          <p:spPr>
            <a:xfrm>
              <a:off x="11156139" y="9974263"/>
              <a:ext cx="868305" cy="461962"/>
            </a:xfrm>
            <a:custGeom>
              <a:avLst/>
              <a:gdLst/>
              <a:ahLst/>
              <a:cxnLst/>
              <a:rect l="0" t="0" r="0" b="0"/>
              <a:pathLst>
                <a:path w="120000" h="120000" extrusionOk="0">
                  <a:moveTo>
                    <a:pt x="9705" y="23681"/>
                  </a:moveTo>
                  <a:lnTo>
                    <a:pt x="9705" y="23681"/>
                  </a:lnTo>
                  <a:cubicBezTo>
                    <a:pt x="9456" y="24617"/>
                    <a:pt x="9456" y="24617"/>
                    <a:pt x="9158" y="25647"/>
                  </a:cubicBezTo>
                  <a:cubicBezTo>
                    <a:pt x="8909" y="26115"/>
                    <a:pt x="8909" y="27145"/>
                    <a:pt x="8411" y="27145"/>
                  </a:cubicBezTo>
                  <a:cubicBezTo>
                    <a:pt x="7863" y="27145"/>
                    <a:pt x="7863" y="26115"/>
                    <a:pt x="7316" y="26115"/>
                  </a:cubicBezTo>
                  <a:cubicBezTo>
                    <a:pt x="7067" y="25647"/>
                    <a:pt x="6818" y="25647"/>
                    <a:pt x="6271" y="25085"/>
                  </a:cubicBezTo>
                  <a:cubicBezTo>
                    <a:pt x="6271" y="26583"/>
                    <a:pt x="6271" y="27145"/>
                    <a:pt x="6022" y="28549"/>
                  </a:cubicBezTo>
                  <a:cubicBezTo>
                    <a:pt x="5773" y="30514"/>
                    <a:pt x="5226" y="31544"/>
                    <a:pt x="4429" y="33510"/>
                  </a:cubicBezTo>
                  <a:cubicBezTo>
                    <a:pt x="3683" y="34539"/>
                    <a:pt x="3135" y="35475"/>
                    <a:pt x="2339" y="36037"/>
                  </a:cubicBezTo>
                  <a:cubicBezTo>
                    <a:pt x="1542" y="36505"/>
                    <a:pt x="796" y="36037"/>
                    <a:pt x="248" y="36973"/>
                  </a:cubicBezTo>
                  <a:cubicBezTo>
                    <a:pt x="497" y="38003"/>
                    <a:pt x="796" y="38471"/>
                    <a:pt x="1045" y="39500"/>
                  </a:cubicBezTo>
                  <a:cubicBezTo>
                    <a:pt x="1294" y="40436"/>
                    <a:pt x="1294" y="40904"/>
                    <a:pt x="1542" y="42402"/>
                  </a:cubicBezTo>
                  <a:cubicBezTo>
                    <a:pt x="1841" y="43432"/>
                    <a:pt x="2090" y="43900"/>
                    <a:pt x="2090" y="45397"/>
                  </a:cubicBezTo>
                  <a:cubicBezTo>
                    <a:pt x="2090" y="45865"/>
                    <a:pt x="1841" y="46333"/>
                    <a:pt x="1841" y="46801"/>
                  </a:cubicBezTo>
                  <a:cubicBezTo>
                    <a:pt x="1542" y="47363"/>
                    <a:pt x="1542" y="47831"/>
                    <a:pt x="1542" y="48861"/>
                  </a:cubicBezTo>
                  <a:cubicBezTo>
                    <a:pt x="1542" y="49797"/>
                    <a:pt x="1841" y="50265"/>
                    <a:pt x="1841" y="51294"/>
                  </a:cubicBezTo>
                  <a:cubicBezTo>
                    <a:pt x="1841" y="53728"/>
                    <a:pt x="497" y="54290"/>
                    <a:pt x="497" y="56255"/>
                  </a:cubicBezTo>
                  <a:cubicBezTo>
                    <a:pt x="497" y="56723"/>
                    <a:pt x="796" y="57191"/>
                    <a:pt x="796" y="57753"/>
                  </a:cubicBezTo>
                  <a:cubicBezTo>
                    <a:pt x="1045" y="58689"/>
                    <a:pt x="1045" y="59157"/>
                    <a:pt x="1045" y="60187"/>
                  </a:cubicBezTo>
                  <a:cubicBezTo>
                    <a:pt x="1045" y="59719"/>
                    <a:pt x="1045" y="59719"/>
                    <a:pt x="1045" y="59719"/>
                  </a:cubicBezTo>
                  <a:cubicBezTo>
                    <a:pt x="1045" y="60187"/>
                    <a:pt x="1294" y="60655"/>
                    <a:pt x="1045" y="61216"/>
                  </a:cubicBezTo>
                  <a:cubicBezTo>
                    <a:pt x="1045" y="62620"/>
                    <a:pt x="1045" y="63182"/>
                    <a:pt x="1045" y="64586"/>
                  </a:cubicBezTo>
                  <a:cubicBezTo>
                    <a:pt x="1045" y="65616"/>
                    <a:pt x="1542" y="66084"/>
                    <a:pt x="1542" y="67113"/>
                  </a:cubicBezTo>
                  <a:cubicBezTo>
                    <a:pt x="1841" y="67581"/>
                    <a:pt x="1542" y="68611"/>
                    <a:pt x="1841" y="69079"/>
                  </a:cubicBezTo>
                  <a:cubicBezTo>
                    <a:pt x="2339" y="69547"/>
                    <a:pt x="2886" y="69547"/>
                    <a:pt x="2886" y="70015"/>
                  </a:cubicBezTo>
                  <a:cubicBezTo>
                    <a:pt x="3135" y="71045"/>
                    <a:pt x="2886" y="71513"/>
                    <a:pt x="2886" y="72074"/>
                  </a:cubicBezTo>
                  <a:cubicBezTo>
                    <a:pt x="3135" y="72542"/>
                    <a:pt x="3135" y="73010"/>
                    <a:pt x="3384" y="73478"/>
                  </a:cubicBezTo>
                  <a:cubicBezTo>
                    <a:pt x="3384" y="74508"/>
                    <a:pt x="3384" y="74976"/>
                    <a:pt x="3683" y="75444"/>
                  </a:cubicBezTo>
                  <a:cubicBezTo>
                    <a:pt x="3931" y="76474"/>
                    <a:pt x="4429" y="76474"/>
                    <a:pt x="4429" y="76942"/>
                  </a:cubicBezTo>
                  <a:cubicBezTo>
                    <a:pt x="4728" y="77971"/>
                    <a:pt x="4977" y="78439"/>
                    <a:pt x="4977" y="79937"/>
                  </a:cubicBezTo>
                  <a:cubicBezTo>
                    <a:pt x="4977" y="80405"/>
                    <a:pt x="4977" y="80405"/>
                    <a:pt x="4728" y="81435"/>
                  </a:cubicBezTo>
                  <a:cubicBezTo>
                    <a:pt x="4728" y="81903"/>
                    <a:pt x="4728" y="82371"/>
                    <a:pt x="4429" y="82371"/>
                  </a:cubicBezTo>
                  <a:cubicBezTo>
                    <a:pt x="4180" y="82932"/>
                    <a:pt x="3931" y="82932"/>
                    <a:pt x="3683" y="82932"/>
                  </a:cubicBezTo>
                  <a:cubicBezTo>
                    <a:pt x="3384" y="82932"/>
                    <a:pt x="3135" y="82932"/>
                    <a:pt x="2886" y="83400"/>
                  </a:cubicBezTo>
                  <a:cubicBezTo>
                    <a:pt x="2339" y="83868"/>
                    <a:pt x="2339" y="84336"/>
                    <a:pt x="2090" y="85366"/>
                  </a:cubicBezTo>
                  <a:cubicBezTo>
                    <a:pt x="1841" y="85366"/>
                    <a:pt x="1841" y="86302"/>
                    <a:pt x="1294" y="86302"/>
                  </a:cubicBezTo>
                  <a:cubicBezTo>
                    <a:pt x="1045" y="86302"/>
                    <a:pt x="1045" y="85834"/>
                    <a:pt x="796" y="85366"/>
                  </a:cubicBezTo>
                  <a:cubicBezTo>
                    <a:pt x="796" y="85366"/>
                    <a:pt x="497" y="85366"/>
                    <a:pt x="248" y="85366"/>
                  </a:cubicBezTo>
                  <a:cubicBezTo>
                    <a:pt x="248" y="85366"/>
                    <a:pt x="0" y="85834"/>
                    <a:pt x="0" y="86302"/>
                  </a:cubicBezTo>
                  <a:cubicBezTo>
                    <a:pt x="0" y="96692"/>
                    <a:pt x="0" y="96692"/>
                    <a:pt x="0" y="96692"/>
                  </a:cubicBezTo>
                  <a:cubicBezTo>
                    <a:pt x="0" y="97722"/>
                    <a:pt x="248" y="98190"/>
                    <a:pt x="796" y="98658"/>
                  </a:cubicBezTo>
                  <a:cubicBezTo>
                    <a:pt x="796" y="99219"/>
                    <a:pt x="1045" y="99219"/>
                    <a:pt x="1045" y="99687"/>
                  </a:cubicBezTo>
                  <a:cubicBezTo>
                    <a:pt x="1542" y="100717"/>
                    <a:pt x="1542" y="101653"/>
                    <a:pt x="2090" y="102121"/>
                  </a:cubicBezTo>
                  <a:cubicBezTo>
                    <a:pt x="2090" y="102121"/>
                    <a:pt x="2339" y="102121"/>
                    <a:pt x="2339" y="102683"/>
                  </a:cubicBezTo>
                  <a:cubicBezTo>
                    <a:pt x="2886" y="103151"/>
                    <a:pt x="2886" y="104087"/>
                    <a:pt x="3384" y="104648"/>
                  </a:cubicBezTo>
                  <a:cubicBezTo>
                    <a:pt x="3931" y="106053"/>
                    <a:pt x="4429" y="106614"/>
                    <a:pt x="4977" y="107550"/>
                  </a:cubicBezTo>
                  <a:cubicBezTo>
                    <a:pt x="5226" y="108580"/>
                    <a:pt x="5773" y="108580"/>
                    <a:pt x="6022" y="109516"/>
                  </a:cubicBezTo>
                  <a:cubicBezTo>
                    <a:pt x="6818" y="112043"/>
                    <a:pt x="7067" y="112979"/>
                    <a:pt x="7863" y="115507"/>
                  </a:cubicBezTo>
                  <a:cubicBezTo>
                    <a:pt x="8112" y="116443"/>
                    <a:pt x="8112" y="117004"/>
                    <a:pt x="8411" y="117472"/>
                  </a:cubicBezTo>
                  <a:lnTo>
                    <a:pt x="8660" y="117472"/>
                  </a:lnTo>
                  <a:cubicBezTo>
                    <a:pt x="8660" y="117940"/>
                    <a:pt x="8660" y="118408"/>
                    <a:pt x="8909" y="118408"/>
                  </a:cubicBezTo>
                  <a:lnTo>
                    <a:pt x="8909" y="118408"/>
                  </a:lnTo>
                  <a:cubicBezTo>
                    <a:pt x="9158" y="118408"/>
                    <a:pt x="9456" y="118408"/>
                    <a:pt x="9954" y="118408"/>
                  </a:cubicBezTo>
                  <a:cubicBezTo>
                    <a:pt x="10253" y="118408"/>
                    <a:pt x="10501" y="119438"/>
                    <a:pt x="10999" y="119438"/>
                  </a:cubicBezTo>
                  <a:cubicBezTo>
                    <a:pt x="12044" y="119906"/>
                    <a:pt x="12592" y="119438"/>
                    <a:pt x="13637" y="119438"/>
                  </a:cubicBezTo>
                  <a:cubicBezTo>
                    <a:pt x="18365" y="119438"/>
                    <a:pt x="20754" y="115975"/>
                    <a:pt x="25433" y="115975"/>
                  </a:cubicBezTo>
                  <a:cubicBezTo>
                    <a:pt x="26478" y="115975"/>
                    <a:pt x="27274" y="114477"/>
                    <a:pt x="27822" y="114477"/>
                  </a:cubicBezTo>
                  <a:cubicBezTo>
                    <a:pt x="28071" y="114477"/>
                    <a:pt x="28071" y="114009"/>
                    <a:pt x="28320" y="114009"/>
                  </a:cubicBezTo>
                  <a:cubicBezTo>
                    <a:pt x="28618" y="113541"/>
                    <a:pt x="28867" y="112979"/>
                    <a:pt x="29116" y="112511"/>
                  </a:cubicBezTo>
                  <a:cubicBezTo>
                    <a:pt x="29415" y="112043"/>
                    <a:pt x="29664" y="111482"/>
                    <a:pt x="29912" y="111014"/>
                  </a:cubicBezTo>
                  <a:lnTo>
                    <a:pt x="29912" y="110546"/>
                  </a:lnTo>
                  <a:cubicBezTo>
                    <a:pt x="29912" y="110078"/>
                    <a:pt x="29912" y="110078"/>
                    <a:pt x="29912" y="110078"/>
                  </a:cubicBezTo>
                  <a:cubicBezTo>
                    <a:pt x="29912" y="110078"/>
                    <a:pt x="29664" y="110078"/>
                    <a:pt x="29664" y="109516"/>
                  </a:cubicBezTo>
                  <a:cubicBezTo>
                    <a:pt x="29415" y="109516"/>
                    <a:pt x="29415" y="109516"/>
                    <a:pt x="29415" y="109048"/>
                  </a:cubicBezTo>
                  <a:cubicBezTo>
                    <a:pt x="29116" y="109048"/>
                    <a:pt x="29116" y="108580"/>
                    <a:pt x="28867" y="108580"/>
                  </a:cubicBezTo>
                  <a:cubicBezTo>
                    <a:pt x="28618" y="108580"/>
                    <a:pt x="28618" y="108112"/>
                    <a:pt x="28618" y="107550"/>
                  </a:cubicBezTo>
                  <a:cubicBezTo>
                    <a:pt x="28320" y="107550"/>
                    <a:pt x="28320" y="107082"/>
                    <a:pt x="28320" y="106614"/>
                  </a:cubicBezTo>
                  <a:cubicBezTo>
                    <a:pt x="28320" y="106053"/>
                    <a:pt x="28867" y="106053"/>
                    <a:pt x="28867" y="105585"/>
                  </a:cubicBezTo>
                  <a:cubicBezTo>
                    <a:pt x="28867" y="105117"/>
                    <a:pt x="28618" y="105117"/>
                    <a:pt x="28618" y="104648"/>
                  </a:cubicBezTo>
                  <a:cubicBezTo>
                    <a:pt x="28618" y="104087"/>
                    <a:pt x="28867" y="104087"/>
                    <a:pt x="28867" y="104087"/>
                  </a:cubicBezTo>
                  <a:cubicBezTo>
                    <a:pt x="29116" y="104087"/>
                    <a:pt x="29116" y="103619"/>
                    <a:pt x="29116" y="103619"/>
                  </a:cubicBezTo>
                  <a:cubicBezTo>
                    <a:pt x="29415" y="103151"/>
                    <a:pt x="29116" y="103151"/>
                    <a:pt x="29415" y="102683"/>
                  </a:cubicBezTo>
                  <a:cubicBezTo>
                    <a:pt x="29415" y="101653"/>
                    <a:pt x="29912" y="101653"/>
                    <a:pt x="29912" y="100717"/>
                  </a:cubicBezTo>
                  <a:cubicBezTo>
                    <a:pt x="29912" y="100156"/>
                    <a:pt x="29912" y="99687"/>
                    <a:pt x="29664" y="99687"/>
                  </a:cubicBezTo>
                  <a:cubicBezTo>
                    <a:pt x="29415" y="99687"/>
                    <a:pt x="29116" y="100156"/>
                    <a:pt x="28867" y="100156"/>
                  </a:cubicBezTo>
                  <a:lnTo>
                    <a:pt x="28618" y="100156"/>
                  </a:lnTo>
                  <a:cubicBezTo>
                    <a:pt x="28320" y="100156"/>
                    <a:pt x="28071" y="99687"/>
                    <a:pt x="28071" y="99687"/>
                  </a:cubicBezTo>
                  <a:cubicBezTo>
                    <a:pt x="27822" y="99219"/>
                    <a:pt x="27822" y="99219"/>
                    <a:pt x="27822" y="99219"/>
                  </a:cubicBezTo>
                  <a:cubicBezTo>
                    <a:pt x="27573" y="98658"/>
                    <a:pt x="27573" y="98658"/>
                    <a:pt x="27573" y="98190"/>
                  </a:cubicBezTo>
                  <a:cubicBezTo>
                    <a:pt x="27573" y="97722"/>
                    <a:pt x="27573" y="97254"/>
                    <a:pt x="27573" y="96692"/>
                  </a:cubicBezTo>
                  <a:cubicBezTo>
                    <a:pt x="27573" y="95756"/>
                    <a:pt x="27573" y="95195"/>
                    <a:pt x="28071" y="94726"/>
                  </a:cubicBezTo>
                  <a:cubicBezTo>
                    <a:pt x="28320" y="94258"/>
                    <a:pt x="28320" y="94258"/>
                    <a:pt x="28867" y="93790"/>
                  </a:cubicBezTo>
                  <a:cubicBezTo>
                    <a:pt x="29116" y="93229"/>
                    <a:pt x="29415" y="93229"/>
                    <a:pt x="29664" y="93229"/>
                  </a:cubicBezTo>
                  <a:cubicBezTo>
                    <a:pt x="29912" y="93229"/>
                    <a:pt x="29912" y="93790"/>
                    <a:pt x="30161" y="93790"/>
                  </a:cubicBezTo>
                  <a:cubicBezTo>
                    <a:pt x="30161" y="93790"/>
                    <a:pt x="30460" y="93790"/>
                    <a:pt x="30709" y="94258"/>
                  </a:cubicBezTo>
                  <a:cubicBezTo>
                    <a:pt x="30709" y="94726"/>
                    <a:pt x="30709" y="95195"/>
                    <a:pt x="30958" y="95195"/>
                  </a:cubicBezTo>
                  <a:cubicBezTo>
                    <a:pt x="30958" y="94726"/>
                    <a:pt x="30958" y="94726"/>
                    <a:pt x="30958" y="94258"/>
                  </a:cubicBezTo>
                  <a:cubicBezTo>
                    <a:pt x="31206" y="93790"/>
                    <a:pt x="31206" y="93790"/>
                    <a:pt x="31505" y="93790"/>
                  </a:cubicBezTo>
                  <a:cubicBezTo>
                    <a:pt x="32003" y="93790"/>
                    <a:pt x="32301" y="93229"/>
                    <a:pt x="32301" y="92293"/>
                  </a:cubicBezTo>
                  <a:cubicBezTo>
                    <a:pt x="32301" y="90795"/>
                    <a:pt x="32301" y="90795"/>
                    <a:pt x="32301" y="90795"/>
                  </a:cubicBezTo>
                  <a:cubicBezTo>
                    <a:pt x="32301" y="90795"/>
                    <a:pt x="32301" y="90795"/>
                    <a:pt x="32550" y="90327"/>
                  </a:cubicBezTo>
                  <a:cubicBezTo>
                    <a:pt x="32550" y="89765"/>
                    <a:pt x="32799" y="89765"/>
                    <a:pt x="32799" y="89297"/>
                  </a:cubicBezTo>
                  <a:cubicBezTo>
                    <a:pt x="33048" y="88829"/>
                    <a:pt x="33048" y="88361"/>
                    <a:pt x="33596" y="88361"/>
                  </a:cubicBezTo>
                  <a:lnTo>
                    <a:pt x="33844" y="88829"/>
                  </a:lnTo>
                  <a:cubicBezTo>
                    <a:pt x="34093" y="88829"/>
                    <a:pt x="34392" y="88361"/>
                    <a:pt x="34641" y="88829"/>
                  </a:cubicBezTo>
                  <a:cubicBezTo>
                    <a:pt x="34890" y="88829"/>
                    <a:pt x="34890" y="89297"/>
                    <a:pt x="35138" y="89765"/>
                  </a:cubicBezTo>
                  <a:lnTo>
                    <a:pt x="35138" y="90327"/>
                  </a:lnTo>
                  <a:cubicBezTo>
                    <a:pt x="35437" y="91263"/>
                    <a:pt x="35437" y="92293"/>
                    <a:pt x="35686" y="93229"/>
                  </a:cubicBezTo>
                  <a:cubicBezTo>
                    <a:pt x="35686" y="93229"/>
                    <a:pt x="35935" y="93790"/>
                    <a:pt x="35935" y="94258"/>
                  </a:cubicBezTo>
                  <a:cubicBezTo>
                    <a:pt x="35935" y="94726"/>
                    <a:pt x="35686" y="94726"/>
                    <a:pt x="35686" y="94726"/>
                  </a:cubicBezTo>
                  <a:cubicBezTo>
                    <a:pt x="35437" y="95195"/>
                    <a:pt x="35138" y="95195"/>
                    <a:pt x="35138" y="95756"/>
                  </a:cubicBezTo>
                  <a:cubicBezTo>
                    <a:pt x="34641" y="95756"/>
                    <a:pt x="34641" y="96224"/>
                    <a:pt x="34641" y="96692"/>
                  </a:cubicBezTo>
                  <a:cubicBezTo>
                    <a:pt x="34641" y="99219"/>
                    <a:pt x="34641" y="99219"/>
                    <a:pt x="34641" y="99219"/>
                  </a:cubicBezTo>
                  <a:cubicBezTo>
                    <a:pt x="34641" y="99687"/>
                    <a:pt x="34392" y="100156"/>
                    <a:pt x="34093" y="100156"/>
                  </a:cubicBezTo>
                  <a:cubicBezTo>
                    <a:pt x="33844" y="100717"/>
                    <a:pt x="33844" y="100717"/>
                    <a:pt x="33596" y="100717"/>
                  </a:cubicBezTo>
                  <a:cubicBezTo>
                    <a:pt x="33048" y="100717"/>
                    <a:pt x="32799" y="100717"/>
                    <a:pt x="32550" y="101185"/>
                  </a:cubicBezTo>
                  <a:cubicBezTo>
                    <a:pt x="32301" y="101653"/>
                    <a:pt x="32301" y="102121"/>
                    <a:pt x="32301" y="103151"/>
                  </a:cubicBezTo>
                  <a:cubicBezTo>
                    <a:pt x="32003" y="103151"/>
                    <a:pt x="32003" y="103619"/>
                    <a:pt x="31754" y="104087"/>
                  </a:cubicBezTo>
                  <a:cubicBezTo>
                    <a:pt x="31505" y="104087"/>
                    <a:pt x="31505" y="104087"/>
                    <a:pt x="31505" y="104648"/>
                  </a:cubicBezTo>
                  <a:cubicBezTo>
                    <a:pt x="31505" y="105117"/>
                    <a:pt x="31505" y="105117"/>
                    <a:pt x="31505" y="105117"/>
                  </a:cubicBezTo>
                  <a:cubicBezTo>
                    <a:pt x="31754" y="105117"/>
                    <a:pt x="32003" y="105117"/>
                    <a:pt x="32301" y="105117"/>
                  </a:cubicBezTo>
                  <a:cubicBezTo>
                    <a:pt x="32301" y="105117"/>
                    <a:pt x="32301" y="105585"/>
                    <a:pt x="32550" y="105585"/>
                  </a:cubicBezTo>
                  <a:cubicBezTo>
                    <a:pt x="32550" y="105585"/>
                    <a:pt x="32550" y="105585"/>
                    <a:pt x="32799" y="106053"/>
                  </a:cubicBezTo>
                  <a:cubicBezTo>
                    <a:pt x="32799" y="106614"/>
                    <a:pt x="33048" y="106614"/>
                    <a:pt x="33048" y="107082"/>
                  </a:cubicBezTo>
                  <a:cubicBezTo>
                    <a:pt x="33347" y="107082"/>
                    <a:pt x="33596" y="107082"/>
                    <a:pt x="33596" y="107550"/>
                  </a:cubicBezTo>
                  <a:cubicBezTo>
                    <a:pt x="33596" y="108112"/>
                    <a:pt x="33347" y="108112"/>
                    <a:pt x="33347" y="108112"/>
                  </a:cubicBezTo>
                  <a:cubicBezTo>
                    <a:pt x="33048" y="108580"/>
                    <a:pt x="33048" y="108580"/>
                    <a:pt x="32799" y="108580"/>
                  </a:cubicBezTo>
                  <a:cubicBezTo>
                    <a:pt x="32550" y="108580"/>
                    <a:pt x="32301" y="109048"/>
                    <a:pt x="32003" y="109048"/>
                  </a:cubicBezTo>
                  <a:cubicBezTo>
                    <a:pt x="31505" y="109516"/>
                    <a:pt x="31505" y="109516"/>
                    <a:pt x="30958" y="110078"/>
                  </a:cubicBezTo>
                  <a:cubicBezTo>
                    <a:pt x="30161" y="110546"/>
                    <a:pt x="30709" y="111014"/>
                    <a:pt x="30460" y="111482"/>
                  </a:cubicBezTo>
                  <a:cubicBezTo>
                    <a:pt x="30161" y="112043"/>
                    <a:pt x="29912" y="112511"/>
                    <a:pt x="29664" y="112979"/>
                  </a:cubicBezTo>
                  <a:cubicBezTo>
                    <a:pt x="29116" y="114009"/>
                    <a:pt x="28320" y="114945"/>
                    <a:pt x="27822" y="115975"/>
                  </a:cubicBezTo>
                  <a:cubicBezTo>
                    <a:pt x="28071" y="115975"/>
                    <a:pt x="28618" y="116443"/>
                    <a:pt x="28867" y="116443"/>
                  </a:cubicBezTo>
                  <a:cubicBezTo>
                    <a:pt x="29664" y="116443"/>
                    <a:pt x="30460" y="117472"/>
                    <a:pt x="31505" y="117472"/>
                  </a:cubicBezTo>
                  <a:cubicBezTo>
                    <a:pt x="33347" y="117472"/>
                    <a:pt x="34093" y="117004"/>
                    <a:pt x="35686" y="117004"/>
                  </a:cubicBezTo>
                  <a:cubicBezTo>
                    <a:pt x="36731" y="116443"/>
                    <a:pt x="38075" y="117004"/>
                    <a:pt x="38075" y="115507"/>
                  </a:cubicBezTo>
                  <a:cubicBezTo>
                    <a:pt x="38075" y="114945"/>
                    <a:pt x="37776" y="114945"/>
                    <a:pt x="37776" y="114477"/>
                  </a:cubicBezTo>
                  <a:cubicBezTo>
                    <a:pt x="37776" y="114009"/>
                    <a:pt x="37776" y="112979"/>
                    <a:pt x="38324" y="112979"/>
                  </a:cubicBezTo>
                  <a:cubicBezTo>
                    <a:pt x="38573" y="112979"/>
                    <a:pt x="38822" y="113541"/>
                    <a:pt x="39120" y="114009"/>
                  </a:cubicBezTo>
                  <a:cubicBezTo>
                    <a:pt x="38822" y="115507"/>
                    <a:pt x="38822" y="115507"/>
                    <a:pt x="38822" y="115507"/>
                  </a:cubicBezTo>
                  <a:cubicBezTo>
                    <a:pt x="39120" y="115507"/>
                    <a:pt x="39618" y="115507"/>
                    <a:pt x="40165" y="115507"/>
                  </a:cubicBezTo>
                  <a:cubicBezTo>
                    <a:pt x="40414" y="115507"/>
                    <a:pt x="40663" y="115507"/>
                    <a:pt x="40962" y="115507"/>
                  </a:cubicBezTo>
                  <a:cubicBezTo>
                    <a:pt x="42505" y="115507"/>
                    <a:pt x="43301" y="114009"/>
                    <a:pt x="44346" y="112043"/>
                  </a:cubicBezTo>
                  <a:cubicBezTo>
                    <a:pt x="46188" y="110078"/>
                    <a:pt x="47233" y="107550"/>
                    <a:pt x="47233" y="103619"/>
                  </a:cubicBezTo>
                  <a:cubicBezTo>
                    <a:pt x="48826" y="103619"/>
                    <a:pt x="48826" y="103619"/>
                    <a:pt x="48826" y="103619"/>
                  </a:cubicBezTo>
                  <a:cubicBezTo>
                    <a:pt x="50667" y="103619"/>
                    <a:pt x="51961" y="102683"/>
                    <a:pt x="53305" y="99687"/>
                  </a:cubicBezTo>
                  <a:cubicBezTo>
                    <a:pt x="53803" y="99219"/>
                    <a:pt x="53803" y="98190"/>
                    <a:pt x="54350" y="97722"/>
                  </a:cubicBezTo>
                  <a:cubicBezTo>
                    <a:pt x="55644" y="96224"/>
                    <a:pt x="56441" y="95756"/>
                    <a:pt x="57735" y="94258"/>
                  </a:cubicBezTo>
                  <a:cubicBezTo>
                    <a:pt x="58780" y="93229"/>
                    <a:pt x="59079" y="91825"/>
                    <a:pt x="60124" y="91825"/>
                  </a:cubicBezTo>
                  <a:cubicBezTo>
                    <a:pt x="61667" y="91825"/>
                    <a:pt x="61667" y="91825"/>
                    <a:pt x="61667" y="91825"/>
                  </a:cubicBezTo>
                  <a:cubicBezTo>
                    <a:pt x="67739" y="89765"/>
                    <a:pt x="67739" y="89765"/>
                    <a:pt x="67739" y="89765"/>
                  </a:cubicBezTo>
                  <a:cubicBezTo>
                    <a:pt x="69531" y="89765"/>
                    <a:pt x="70626" y="91263"/>
                    <a:pt x="72169" y="91263"/>
                  </a:cubicBezTo>
                  <a:cubicBezTo>
                    <a:pt x="73513" y="91263"/>
                    <a:pt x="74010" y="89765"/>
                    <a:pt x="75354" y="89765"/>
                  </a:cubicBezTo>
                  <a:cubicBezTo>
                    <a:pt x="76648" y="89765"/>
                    <a:pt x="77445" y="90327"/>
                    <a:pt x="78490" y="90327"/>
                  </a:cubicBezTo>
                  <a:cubicBezTo>
                    <a:pt x="86354" y="88361"/>
                    <a:pt x="86354" y="88361"/>
                    <a:pt x="86354" y="88361"/>
                  </a:cubicBezTo>
                  <a:cubicBezTo>
                    <a:pt x="86901" y="88361"/>
                    <a:pt x="86901" y="88361"/>
                    <a:pt x="86901" y="88361"/>
                  </a:cubicBezTo>
                  <a:cubicBezTo>
                    <a:pt x="87150" y="88361"/>
                    <a:pt x="87399" y="87332"/>
                    <a:pt x="87946" y="87332"/>
                  </a:cubicBezTo>
                  <a:cubicBezTo>
                    <a:pt x="89788" y="87332"/>
                    <a:pt x="89788" y="87332"/>
                    <a:pt x="89788" y="87332"/>
                  </a:cubicBezTo>
                  <a:cubicBezTo>
                    <a:pt x="94218" y="87332"/>
                    <a:pt x="96358" y="84336"/>
                    <a:pt x="100788" y="84336"/>
                  </a:cubicBezTo>
                  <a:cubicBezTo>
                    <a:pt x="103177" y="84336"/>
                    <a:pt x="104471" y="87332"/>
                    <a:pt x="106860" y="87332"/>
                  </a:cubicBezTo>
                  <a:cubicBezTo>
                    <a:pt x="108652" y="87332"/>
                    <a:pt x="110244" y="86302"/>
                    <a:pt x="111041" y="83400"/>
                  </a:cubicBezTo>
                  <a:cubicBezTo>
                    <a:pt x="111837" y="79937"/>
                    <a:pt x="111041" y="75444"/>
                    <a:pt x="112882" y="74508"/>
                  </a:cubicBezTo>
                  <a:cubicBezTo>
                    <a:pt x="114176" y="73478"/>
                    <a:pt x="115221" y="74508"/>
                    <a:pt x="116565" y="73010"/>
                  </a:cubicBezTo>
                  <a:cubicBezTo>
                    <a:pt x="117610" y="71513"/>
                    <a:pt x="117859" y="70577"/>
                    <a:pt x="118656" y="68611"/>
                  </a:cubicBezTo>
                  <a:cubicBezTo>
                    <a:pt x="119452" y="66084"/>
                    <a:pt x="119950" y="64586"/>
                    <a:pt x="119950" y="61684"/>
                  </a:cubicBezTo>
                  <a:cubicBezTo>
                    <a:pt x="119950" y="56723"/>
                    <a:pt x="118108" y="55226"/>
                    <a:pt x="116814" y="50826"/>
                  </a:cubicBezTo>
                  <a:cubicBezTo>
                    <a:pt x="116267" y="48299"/>
                    <a:pt x="115221" y="47363"/>
                    <a:pt x="114176" y="45865"/>
                  </a:cubicBezTo>
                  <a:cubicBezTo>
                    <a:pt x="113131" y="44836"/>
                    <a:pt x="112633" y="43432"/>
                    <a:pt x="111538" y="42870"/>
                  </a:cubicBezTo>
                  <a:cubicBezTo>
                    <a:pt x="108950" y="43900"/>
                    <a:pt x="108950" y="43900"/>
                    <a:pt x="108950" y="43900"/>
                  </a:cubicBezTo>
                  <a:cubicBezTo>
                    <a:pt x="107606" y="43900"/>
                    <a:pt x="107606" y="43900"/>
                    <a:pt x="107606" y="43900"/>
                  </a:cubicBezTo>
                  <a:cubicBezTo>
                    <a:pt x="105516" y="43900"/>
                    <a:pt x="104222" y="44368"/>
                    <a:pt x="102131" y="45397"/>
                  </a:cubicBezTo>
                  <a:cubicBezTo>
                    <a:pt x="101036" y="45865"/>
                    <a:pt x="100788" y="47363"/>
                    <a:pt x="99742" y="47363"/>
                  </a:cubicBezTo>
                  <a:cubicBezTo>
                    <a:pt x="98448" y="47363"/>
                    <a:pt x="98448" y="47363"/>
                    <a:pt x="98448" y="47363"/>
                  </a:cubicBezTo>
                  <a:cubicBezTo>
                    <a:pt x="96358" y="47363"/>
                    <a:pt x="98150" y="44836"/>
                    <a:pt x="96358" y="44836"/>
                  </a:cubicBezTo>
                  <a:cubicBezTo>
                    <a:pt x="95810" y="44836"/>
                    <a:pt x="95810" y="45397"/>
                    <a:pt x="95562" y="45397"/>
                  </a:cubicBezTo>
                  <a:cubicBezTo>
                    <a:pt x="95562" y="44836"/>
                    <a:pt x="95562" y="44368"/>
                    <a:pt x="95562" y="43900"/>
                  </a:cubicBezTo>
                  <a:cubicBezTo>
                    <a:pt x="95562" y="41934"/>
                    <a:pt x="94516" y="41934"/>
                    <a:pt x="93720" y="40904"/>
                  </a:cubicBezTo>
                  <a:cubicBezTo>
                    <a:pt x="92675" y="39500"/>
                    <a:pt x="92675" y="36973"/>
                    <a:pt x="91331" y="36973"/>
                  </a:cubicBezTo>
                  <a:cubicBezTo>
                    <a:pt x="90286" y="36973"/>
                    <a:pt x="89489" y="36973"/>
                    <a:pt x="88693" y="38939"/>
                  </a:cubicBezTo>
                  <a:cubicBezTo>
                    <a:pt x="88444" y="38003"/>
                    <a:pt x="88195" y="36973"/>
                    <a:pt x="87648" y="36505"/>
                  </a:cubicBezTo>
                  <a:cubicBezTo>
                    <a:pt x="87150" y="36037"/>
                    <a:pt x="87399" y="34539"/>
                    <a:pt x="86901" y="33510"/>
                  </a:cubicBezTo>
                  <a:cubicBezTo>
                    <a:pt x="86354" y="33510"/>
                    <a:pt x="86105" y="33978"/>
                    <a:pt x="85557" y="33510"/>
                  </a:cubicBezTo>
                  <a:cubicBezTo>
                    <a:pt x="85060" y="33042"/>
                    <a:pt x="85309" y="31544"/>
                    <a:pt x="84811" y="31076"/>
                  </a:cubicBezTo>
                  <a:cubicBezTo>
                    <a:pt x="84512" y="30046"/>
                    <a:pt x="84014" y="30046"/>
                    <a:pt x="84014" y="29578"/>
                  </a:cubicBezTo>
                  <a:cubicBezTo>
                    <a:pt x="84014" y="28081"/>
                    <a:pt x="84512" y="27613"/>
                    <a:pt x="84512" y="26583"/>
                  </a:cubicBezTo>
                  <a:cubicBezTo>
                    <a:pt x="84512" y="24149"/>
                    <a:pt x="83218" y="23681"/>
                    <a:pt x="82173" y="23681"/>
                  </a:cubicBezTo>
                  <a:cubicBezTo>
                    <a:pt x="82173" y="23120"/>
                    <a:pt x="82173" y="23120"/>
                    <a:pt x="82173" y="23120"/>
                  </a:cubicBezTo>
                  <a:cubicBezTo>
                    <a:pt x="82173" y="22184"/>
                    <a:pt x="82173" y="22184"/>
                    <a:pt x="82173" y="21154"/>
                  </a:cubicBezTo>
                  <a:cubicBezTo>
                    <a:pt x="82173" y="18720"/>
                    <a:pt x="80829" y="18252"/>
                    <a:pt x="80331" y="16287"/>
                  </a:cubicBezTo>
                  <a:cubicBezTo>
                    <a:pt x="79535" y="14227"/>
                    <a:pt x="78987" y="12262"/>
                    <a:pt x="77693" y="12262"/>
                  </a:cubicBezTo>
                  <a:cubicBezTo>
                    <a:pt x="77146" y="12262"/>
                    <a:pt x="76897" y="12262"/>
                    <a:pt x="76101" y="12262"/>
                  </a:cubicBezTo>
                  <a:cubicBezTo>
                    <a:pt x="76648" y="11326"/>
                    <a:pt x="76648" y="11326"/>
                    <a:pt x="76648" y="11326"/>
                  </a:cubicBezTo>
                  <a:cubicBezTo>
                    <a:pt x="75852" y="9828"/>
                    <a:pt x="75354" y="9360"/>
                    <a:pt x="74309" y="8798"/>
                  </a:cubicBezTo>
                  <a:cubicBezTo>
                    <a:pt x="73214" y="8330"/>
                    <a:pt x="72169" y="8330"/>
                    <a:pt x="72169" y="6365"/>
                  </a:cubicBezTo>
                  <a:cubicBezTo>
                    <a:pt x="72169" y="5897"/>
                    <a:pt x="72169" y="5897"/>
                    <a:pt x="72169" y="5335"/>
                  </a:cubicBezTo>
                  <a:cubicBezTo>
                    <a:pt x="72169" y="3931"/>
                    <a:pt x="71124" y="4867"/>
                    <a:pt x="70626" y="3931"/>
                  </a:cubicBezTo>
                  <a:cubicBezTo>
                    <a:pt x="69531" y="2901"/>
                    <a:pt x="69829" y="0"/>
                    <a:pt x="68486" y="0"/>
                  </a:cubicBezTo>
                  <a:cubicBezTo>
                    <a:pt x="68237" y="0"/>
                    <a:pt x="67988" y="468"/>
                    <a:pt x="67739" y="468"/>
                  </a:cubicBezTo>
                  <a:lnTo>
                    <a:pt x="67739" y="468"/>
                  </a:lnTo>
                  <a:cubicBezTo>
                    <a:pt x="67440" y="1965"/>
                    <a:pt x="67192" y="2433"/>
                    <a:pt x="66644" y="3369"/>
                  </a:cubicBezTo>
                  <a:cubicBezTo>
                    <a:pt x="66644" y="3931"/>
                    <a:pt x="66644" y="4399"/>
                    <a:pt x="66395" y="4399"/>
                  </a:cubicBezTo>
                  <a:cubicBezTo>
                    <a:pt x="65897" y="4867"/>
                    <a:pt x="65599" y="4399"/>
                    <a:pt x="65350" y="4867"/>
                  </a:cubicBezTo>
                  <a:cubicBezTo>
                    <a:pt x="65101" y="5335"/>
                    <a:pt x="65101" y="5335"/>
                    <a:pt x="65101" y="5897"/>
                  </a:cubicBezTo>
                  <a:cubicBezTo>
                    <a:pt x="64554" y="6365"/>
                    <a:pt x="64305" y="6833"/>
                    <a:pt x="64305" y="7394"/>
                  </a:cubicBezTo>
                  <a:cubicBezTo>
                    <a:pt x="64305" y="8330"/>
                    <a:pt x="64305" y="8798"/>
                    <a:pt x="64056" y="9360"/>
                  </a:cubicBezTo>
                  <a:cubicBezTo>
                    <a:pt x="63508" y="9360"/>
                    <a:pt x="63260" y="9360"/>
                    <a:pt x="63011" y="9828"/>
                  </a:cubicBezTo>
                  <a:cubicBezTo>
                    <a:pt x="63011" y="9828"/>
                    <a:pt x="63011" y="9828"/>
                    <a:pt x="63011" y="10296"/>
                  </a:cubicBezTo>
                  <a:cubicBezTo>
                    <a:pt x="63011" y="11326"/>
                    <a:pt x="62463" y="11326"/>
                    <a:pt x="61965" y="11794"/>
                  </a:cubicBezTo>
                  <a:cubicBezTo>
                    <a:pt x="61667" y="12262"/>
                    <a:pt x="61667" y="12823"/>
                    <a:pt x="61667" y="13759"/>
                  </a:cubicBezTo>
                  <a:cubicBezTo>
                    <a:pt x="61667" y="14789"/>
                    <a:pt x="61965" y="15257"/>
                    <a:pt x="61965" y="16287"/>
                  </a:cubicBezTo>
                  <a:cubicBezTo>
                    <a:pt x="62214" y="17691"/>
                    <a:pt x="62463" y="18720"/>
                    <a:pt x="62712" y="20218"/>
                  </a:cubicBezTo>
                  <a:cubicBezTo>
                    <a:pt x="62463" y="20686"/>
                    <a:pt x="62214" y="20686"/>
                    <a:pt x="61965" y="20686"/>
                  </a:cubicBezTo>
                  <a:cubicBezTo>
                    <a:pt x="61418" y="20686"/>
                    <a:pt x="61169" y="20686"/>
                    <a:pt x="60871" y="20686"/>
                  </a:cubicBezTo>
                  <a:cubicBezTo>
                    <a:pt x="60622" y="20686"/>
                    <a:pt x="60373" y="21154"/>
                    <a:pt x="60124" y="21716"/>
                  </a:cubicBezTo>
                  <a:cubicBezTo>
                    <a:pt x="59576" y="22184"/>
                    <a:pt x="59328" y="22184"/>
                    <a:pt x="59079" y="22652"/>
                  </a:cubicBezTo>
                  <a:cubicBezTo>
                    <a:pt x="58780" y="23120"/>
                    <a:pt x="58531" y="23681"/>
                    <a:pt x="58282" y="24149"/>
                  </a:cubicBezTo>
                  <a:cubicBezTo>
                    <a:pt x="57735" y="24617"/>
                    <a:pt x="57486" y="24617"/>
                    <a:pt x="56939" y="24617"/>
                  </a:cubicBezTo>
                  <a:cubicBezTo>
                    <a:pt x="55893" y="24617"/>
                    <a:pt x="55644" y="24149"/>
                    <a:pt x="54848" y="23681"/>
                  </a:cubicBezTo>
                  <a:cubicBezTo>
                    <a:pt x="54599" y="23681"/>
                    <a:pt x="54350" y="23120"/>
                    <a:pt x="54052" y="23120"/>
                  </a:cubicBezTo>
                  <a:cubicBezTo>
                    <a:pt x="53007" y="23120"/>
                    <a:pt x="53007" y="23120"/>
                    <a:pt x="53007" y="23120"/>
                  </a:cubicBezTo>
                  <a:cubicBezTo>
                    <a:pt x="52210" y="23120"/>
                    <a:pt x="51961" y="22184"/>
                    <a:pt x="51712" y="21154"/>
                  </a:cubicBezTo>
                  <a:cubicBezTo>
                    <a:pt x="51165" y="19750"/>
                    <a:pt x="50369" y="20218"/>
                    <a:pt x="49871" y="19750"/>
                  </a:cubicBezTo>
                  <a:cubicBezTo>
                    <a:pt x="49622" y="19750"/>
                    <a:pt x="49622" y="19750"/>
                    <a:pt x="49622" y="19188"/>
                  </a:cubicBezTo>
                  <a:cubicBezTo>
                    <a:pt x="49075" y="18720"/>
                    <a:pt x="48826" y="17691"/>
                    <a:pt x="48278" y="17223"/>
                  </a:cubicBezTo>
                  <a:cubicBezTo>
                    <a:pt x="48029" y="16755"/>
                    <a:pt x="47482" y="16287"/>
                    <a:pt x="47233" y="15725"/>
                  </a:cubicBezTo>
                  <a:cubicBezTo>
                    <a:pt x="46984" y="15257"/>
                    <a:pt x="46984" y="14789"/>
                    <a:pt x="46984" y="14227"/>
                  </a:cubicBezTo>
                  <a:lnTo>
                    <a:pt x="46735" y="13759"/>
                  </a:lnTo>
                  <a:cubicBezTo>
                    <a:pt x="45939" y="13759"/>
                    <a:pt x="45640" y="14789"/>
                    <a:pt x="45143" y="15257"/>
                  </a:cubicBezTo>
                  <a:cubicBezTo>
                    <a:pt x="44894" y="15257"/>
                    <a:pt x="44595" y="15257"/>
                    <a:pt x="44595" y="15725"/>
                  </a:cubicBezTo>
                  <a:cubicBezTo>
                    <a:pt x="43849" y="16287"/>
                    <a:pt x="43550" y="16287"/>
                    <a:pt x="43052" y="16287"/>
                  </a:cubicBezTo>
                  <a:cubicBezTo>
                    <a:pt x="43052" y="18720"/>
                    <a:pt x="43550" y="19188"/>
                    <a:pt x="44097" y="21716"/>
                  </a:cubicBezTo>
                  <a:cubicBezTo>
                    <a:pt x="43849" y="21716"/>
                    <a:pt x="43849" y="21716"/>
                    <a:pt x="43849" y="21716"/>
                  </a:cubicBezTo>
                  <a:cubicBezTo>
                    <a:pt x="43550" y="21154"/>
                    <a:pt x="43301" y="21154"/>
                    <a:pt x="43052" y="21154"/>
                  </a:cubicBezTo>
                  <a:cubicBezTo>
                    <a:pt x="42505" y="21154"/>
                    <a:pt x="42256" y="21154"/>
                    <a:pt x="41708" y="21716"/>
                  </a:cubicBezTo>
                  <a:cubicBezTo>
                    <a:pt x="41211" y="22184"/>
                    <a:pt x="40962" y="22652"/>
                    <a:pt x="40414" y="22652"/>
                  </a:cubicBezTo>
                  <a:cubicBezTo>
                    <a:pt x="39917" y="22652"/>
                    <a:pt x="39618" y="22184"/>
                    <a:pt x="39369" y="21716"/>
                  </a:cubicBezTo>
                  <a:cubicBezTo>
                    <a:pt x="39369" y="21716"/>
                    <a:pt x="39369" y="21716"/>
                    <a:pt x="39120" y="21716"/>
                  </a:cubicBezTo>
                  <a:cubicBezTo>
                    <a:pt x="38822" y="21154"/>
                    <a:pt x="38573" y="21716"/>
                    <a:pt x="38075" y="21154"/>
                  </a:cubicBezTo>
                  <a:cubicBezTo>
                    <a:pt x="37776" y="20686"/>
                    <a:pt x="37776" y="20218"/>
                    <a:pt x="37279" y="19188"/>
                  </a:cubicBezTo>
                  <a:cubicBezTo>
                    <a:pt x="36980" y="18720"/>
                    <a:pt x="36482" y="18252"/>
                    <a:pt x="36233" y="17223"/>
                  </a:cubicBezTo>
                  <a:cubicBezTo>
                    <a:pt x="35935" y="16755"/>
                    <a:pt x="35935" y="15725"/>
                    <a:pt x="35437" y="15257"/>
                  </a:cubicBezTo>
                  <a:cubicBezTo>
                    <a:pt x="35138" y="15257"/>
                    <a:pt x="35138" y="15257"/>
                    <a:pt x="35138" y="15257"/>
                  </a:cubicBezTo>
                  <a:cubicBezTo>
                    <a:pt x="35437" y="15257"/>
                    <a:pt x="35437" y="15257"/>
                    <a:pt x="35437" y="15257"/>
                  </a:cubicBezTo>
                  <a:cubicBezTo>
                    <a:pt x="34890" y="14789"/>
                    <a:pt x="34641" y="14789"/>
                    <a:pt x="34392" y="13759"/>
                  </a:cubicBezTo>
                  <a:cubicBezTo>
                    <a:pt x="33844" y="13291"/>
                    <a:pt x="33596" y="12262"/>
                    <a:pt x="33048" y="12262"/>
                  </a:cubicBezTo>
                  <a:cubicBezTo>
                    <a:pt x="32301" y="12262"/>
                    <a:pt x="32003" y="13291"/>
                    <a:pt x="31505" y="13759"/>
                  </a:cubicBezTo>
                  <a:cubicBezTo>
                    <a:pt x="31206" y="13759"/>
                    <a:pt x="30958" y="14227"/>
                    <a:pt x="30460" y="14227"/>
                  </a:cubicBezTo>
                  <a:cubicBezTo>
                    <a:pt x="29664" y="15257"/>
                    <a:pt x="29116" y="15725"/>
                    <a:pt x="28071" y="15725"/>
                  </a:cubicBezTo>
                  <a:cubicBezTo>
                    <a:pt x="27573" y="15725"/>
                    <a:pt x="27274" y="15725"/>
                    <a:pt x="26777" y="15725"/>
                  </a:cubicBezTo>
                  <a:cubicBezTo>
                    <a:pt x="26229" y="15725"/>
                    <a:pt x="25980" y="16287"/>
                    <a:pt x="25732" y="16755"/>
                  </a:cubicBezTo>
                  <a:cubicBezTo>
                    <a:pt x="25184" y="17223"/>
                    <a:pt x="24637" y="16755"/>
                    <a:pt x="24139" y="17223"/>
                  </a:cubicBezTo>
                  <a:cubicBezTo>
                    <a:pt x="23591" y="18252"/>
                    <a:pt x="23343" y="19188"/>
                    <a:pt x="23094" y="20218"/>
                  </a:cubicBezTo>
                  <a:cubicBezTo>
                    <a:pt x="22546" y="21154"/>
                    <a:pt x="22048" y="22184"/>
                    <a:pt x="22048" y="23681"/>
                  </a:cubicBezTo>
                  <a:cubicBezTo>
                    <a:pt x="22048" y="24617"/>
                    <a:pt x="22297" y="25647"/>
                    <a:pt x="22297" y="26583"/>
                  </a:cubicBezTo>
                  <a:cubicBezTo>
                    <a:pt x="22297" y="27145"/>
                    <a:pt x="22546" y="27145"/>
                    <a:pt x="22546" y="27613"/>
                  </a:cubicBezTo>
                  <a:cubicBezTo>
                    <a:pt x="22546" y="28081"/>
                    <a:pt x="22546" y="28081"/>
                    <a:pt x="22546" y="28081"/>
                  </a:cubicBezTo>
                  <a:cubicBezTo>
                    <a:pt x="22297" y="28549"/>
                    <a:pt x="22048" y="28549"/>
                    <a:pt x="21800" y="28549"/>
                  </a:cubicBezTo>
                  <a:cubicBezTo>
                    <a:pt x="21501" y="28549"/>
                    <a:pt x="21252" y="28081"/>
                    <a:pt x="21003" y="28081"/>
                  </a:cubicBezTo>
                  <a:cubicBezTo>
                    <a:pt x="20754" y="27613"/>
                    <a:pt x="20754" y="27145"/>
                    <a:pt x="20754" y="27145"/>
                  </a:cubicBezTo>
                  <a:cubicBezTo>
                    <a:pt x="20456" y="26583"/>
                    <a:pt x="20207" y="26583"/>
                    <a:pt x="19958" y="26115"/>
                  </a:cubicBezTo>
                  <a:cubicBezTo>
                    <a:pt x="19659" y="25647"/>
                    <a:pt x="19411" y="25647"/>
                    <a:pt x="19162" y="25647"/>
                  </a:cubicBezTo>
                  <a:cubicBezTo>
                    <a:pt x="18365" y="25647"/>
                    <a:pt x="17818" y="26583"/>
                    <a:pt x="17071" y="26583"/>
                  </a:cubicBezTo>
                  <a:cubicBezTo>
                    <a:pt x="16524" y="26583"/>
                    <a:pt x="16275" y="25647"/>
                    <a:pt x="15976" y="25085"/>
                  </a:cubicBezTo>
                  <a:cubicBezTo>
                    <a:pt x="15727" y="24617"/>
                    <a:pt x="15479" y="24149"/>
                    <a:pt x="15230" y="23681"/>
                  </a:cubicBezTo>
                  <a:cubicBezTo>
                    <a:pt x="14682" y="23120"/>
                    <a:pt x="14682" y="22652"/>
                    <a:pt x="14433" y="22184"/>
                  </a:cubicBezTo>
                  <a:cubicBezTo>
                    <a:pt x="14184" y="21716"/>
                    <a:pt x="13886" y="21154"/>
                    <a:pt x="13637" y="20686"/>
                  </a:cubicBezTo>
                  <a:cubicBezTo>
                    <a:pt x="13637" y="20686"/>
                    <a:pt x="13637" y="20686"/>
                    <a:pt x="13388" y="20218"/>
                  </a:cubicBezTo>
                  <a:cubicBezTo>
                    <a:pt x="13388" y="20218"/>
                    <a:pt x="13388" y="19750"/>
                    <a:pt x="13090" y="19750"/>
                  </a:cubicBezTo>
                  <a:lnTo>
                    <a:pt x="12841" y="20218"/>
                  </a:lnTo>
                  <a:cubicBezTo>
                    <a:pt x="12343" y="21154"/>
                    <a:pt x="12044" y="21154"/>
                    <a:pt x="11795" y="21716"/>
                  </a:cubicBezTo>
                  <a:cubicBezTo>
                    <a:pt x="10999" y="22652"/>
                    <a:pt x="10501" y="23120"/>
                    <a:pt x="9705" y="2368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16" name="Shape 3416"/>
            <p:cNvSpPr/>
            <p:nvPr/>
          </p:nvSpPr>
          <p:spPr>
            <a:xfrm>
              <a:off x="10146553" y="9959975"/>
              <a:ext cx="1081018" cy="473075"/>
            </a:xfrm>
            <a:custGeom>
              <a:avLst/>
              <a:gdLst/>
              <a:ahLst/>
              <a:cxnLst/>
              <a:rect l="0" t="0" r="0" b="0"/>
              <a:pathLst>
                <a:path w="120000" h="120000" extrusionOk="0">
                  <a:moveTo>
                    <a:pt x="1878" y="119908"/>
                  </a:moveTo>
                  <a:lnTo>
                    <a:pt x="1878" y="119908"/>
                  </a:lnTo>
                  <a:cubicBezTo>
                    <a:pt x="2078" y="119908"/>
                    <a:pt x="2078" y="119908"/>
                    <a:pt x="2318" y="119908"/>
                  </a:cubicBezTo>
                  <a:cubicBezTo>
                    <a:pt x="3157" y="119908"/>
                    <a:pt x="3557" y="119452"/>
                    <a:pt x="4636" y="118904"/>
                  </a:cubicBezTo>
                  <a:cubicBezTo>
                    <a:pt x="6715" y="117990"/>
                    <a:pt x="7994" y="118447"/>
                    <a:pt x="9913" y="116073"/>
                  </a:cubicBezTo>
                  <a:cubicBezTo>
                    <a:pt x="11592" y="114611"/>
                    <a:pt x="12231" y="111689"/>
                    <a:pt x="14110" y="111689"/>
                  </a:cubicBezTo>
                  <a:cubicBezTo>
                    <a:pt x="17908" y="111689"/>
                    <a:pt x="17908" y="111689"/>
                    <a:pt x="17908" y="111689"/>
                  </a:cubicBezTo>
                  <a:cubicBezTo>
                    <a:pt x="21705" y="109315"/>
                    <a:pt x="21705" y="109315"/>
                    <a:pt x="21705" y="109315"/>
                  </a:cubicBezTo>
                  <a:cubicBezTo>
                    <a:pt x="22345" y="109315"/>
                    <a:pt x="22544" y="109771"/>
                    <a:pt x="22984" y="109771"/>
                  </a:cubicBezTo>
                  <a:cubicBezTo>
                    <a:pt x="27381" y="107853"/>
                    <a:pt x="27381" y="107853"/>
                    <a:pt x="27381" y="107853"/>
                  </a:cubicBezTo>
                  <a:cubicBezTo>
                    <a:pt x="32258" y="107853"/>
                    <a:pt x="32258" y="107853"/>
                    <a:pt x="32258" y="107853"/>
                  </a:cubicBezTo>
                  <a:cubicBezTo>
                    <a:pt x="32898" y="107853"/>
                    <a:pt x="33297" y="108858"/>
                    <a:pt x="33937" y="108858"/>
                  </a:cubicBezTo>
                  <a:cubicBezTo>
                    <a:pt x="34976" y="108858"/>
                    <a:pt x="35416" y="108310"/>
                    <a:pt x="36455" y="108310"/>
                  </a:cubicBezTo>
                  <a:cubicBezTo>
                    <a:pt x="37295" y="108310"/>
                    <a:pt x="37734" y="108310"/>
                    <a:pt x="38574" y="108310"/>
                  </a:cubicBezTo>
                  <a:cubicBezTo>
                    <a:pt x="40053" y="108310"/>
                    <a:pt x="40692" y="106849"/>
                    <a:pt x="42171" y="105936"/>
                  </a:cubicBezTo>
                  <a:cubicBezTo>
                    <a:pt x="42371" y="106392"/>
                    <a:pt x="42371" y="106392"/>
                    <a:pt x="42371" y="106392"/>
                  </a:cubicBezTo>
                  <a:cubicBezTo>
                    <a:pt x="43650" y="106392"/>
                    <a:pt x="43650" y="106392"/>
                    <a:pt x="43650" y="106392"/>
                  </a:cubicBezTo>
                  <a:cubicBezTo>
                    <a:pt x="44490" y="106392"/>
                    <a:pt x="44890" y="104474"/>
                    <a:pt x="45929" y="104474"/>
                  </a:cubicBezTo>
                  <a:cubicBezTo>
                    <a:pt x="47008" y="104474"/>
                    <a:pt x="47648" y="104474"/>
                    <a:pt x="48487" y="105479"/>
                  </a:cubicBezTo>
                  <a:cubicBezTo>
                    <a:pt x="49127" y="105936"/>
                    <a:pt x="49327" y="106849"/>
                    <a:pt x="49966" y="106849"/>
                  </a:cubicBezTo>
                  <a:cubicBezTo>
                    <a:pt x="50806" y="106849"/>
                    <a:pt x="51005" y="104018"/>
                    <a:pt x="52085" y="104018"/>
                  </a:cubicBezTo>
                  <a:cubicBezTo>
                    <a:pt x="53124" y="104018"/>
                    <a:pt x="53124" y="104018"/>
                    <a:pt x="53124" y="104018"/>
                  </a:cubicBezTo>
                  <a:cubicBezTo>
                    <a:pt x="55443" y="104018"/>
                    <a:pt x="56282" y="100182"/>
                    <a:pt x="58600" y="100182"/>
                  </a:cubicBezTo>
                  <a:cubicBezTo>
                    <a:pt x="60279" y="100182"/>
                    <a:pt x="61119" y="102557"/>
                    <a:pt x="62798" y="102557"/>
                  </a:cubicBezTo>
                  <a:cubicBezTo>
                    <a:pt x="64077" y="102557"/>
                    <a:pt x="64077" y="102557"/>
                    <a:pt x="64077" y="102557"/>
                  </a:cubicBezTo>
                  <a:cubicBezTo>
                    <a:pt x="64516" y="102557"/>
                    <a:pt x="64716" y="101095"/>
                    <a:pt x="65356" y="101095"/>
                  </a:cubicBezTo>
                  <a:cubicBezTo>
                    <a:pt x="65756" y="101095"/>
                    <a:pt x="65756" y="102557"/>
                    <a:pt x="66195" y="102557"/>
                  </a:cubicBezTo>
                  <a:cubicBezTo>
                    <a:pt x="67035" y="103561"/>
                    <a:pt x="67475" y="103561"/>
                    <a:pt x="68314" y="104018"/>
                  </a:cubicBezTo>
                  <a:cubicBezTo>
                    <a:pt x="69153" y="104931"/>
                    <a:pt x="69793" y="106392"/>
                    <a:pt x="70832" y="106392"/>
                  </a:cubicBezTo>
                  <a:cubicBezTo>
                    <a:pt x="72311" y="106392"/>
                    <a:pt x="72311" y="106392"/>
                    <a:pt x="72311" y="106392"/>
                  </a:cubicBezTo>
                  <a:cubicBezTo>
                    <a:pt x="73990" y="106392"/>
                    <a:pt x="74830" y="107397"/>
                    <a:pt x="76309" y="107397"/>
                  </a:cubicBezTo>
                  <a:cubicBezTo>
                    <a:pt x="77588" y="107397"/>
                    <a:pt x="78427" y="107397"/>
                    <a:pt x="79666" y="106392"/>
                  </a:cubicBezTo>
                  <a:cubicBezTo>
                    <a:pt x="80306" y="105936"/>
                    <a:pt x="81145" y="105936"/>
                    <a:pt x="81145" y="104474"/>
                  </a:cubicBezTo>
                  <a:cubicBezTo>
                    <a:pt x="81145" y="104018"/>
                    <a:pt x="81145" y="103561"/>
                    <a:pt x="81145" y="103561"/>
                  </a:cubicBezTo>
                  <a:cubicBezTo>
                    <a:pt x="81385" y="103013"/>
                    <a:pt x="81585" y="103013"/>
                    <a:pt x="81985" y="102557"/>
                  </a:cubicBezTo>
                  <a:cubicBezTo>
                    <a:pt x="81985" y="103561"/>
                    <a:pt x="81985" y="104931"/>
                    <a:pt x="82425" y="104931"/>
                  </a:cubicBezTo>
                  <a:cubicBezTo>
                    <a:pt x="85383" y="104931"/>
                    <a:pt x="83904" y="105936"/>
                    <a:pt x="83904" y="102557"/>
                  </a:cubicBezTo>
                  <a:cubicBezTo>
                    <a:pt x="83904" y="101643"/>
                    <a:pt x="83904" y="101643"/>
                    <a:pt x="83904" y="101643"/>
                  </a:cubicBezTo>
                  <a:cubicBezTo>
                    <a:pt x="84543" y="101643"/>
                    <a:pt x="85183" y="101095"/>
                    <a:pt x="85383" y="99634"/>
                  </a:cubicBezTo>
                  <a:cubicBezTo>
                    <a:pt x="85183" y="97260"/>
                    <a:pt x="85183" y="97260"/>
                    <a:pt x="85183" y="97260"/>
                  </a:cubicBezTo>
                  <a:cubicBezTo>
                    <a:pt x="85183" y="96803"/>
                    <a:pt x="85183" y="96255"/>
                    <a:pt x="85183" y="95799"/>
                  </a:cubicBezTo>
                  <a:cubicBezTo>
                    <a:pt x="86222" y="96255"/>
                    <a:pt x="86662" y="96255"/>
                    <a:pt x="87501" y="96255"/>
                  </a:cubicBezTo>
                  <a:cubicBezTo>
                    <a:pt x="86862" y="97260"/>
                    <a:pt x="86662" y="98264"/>
                    <a:pt x="86222" y="99634"/>
                  </a:cubicBezTo>
                  <a:cubicBezTo>
                    <a:pt x="85782" y="100639"/>
                    <a:pt x="85183" y="101095"/>
                    <a:pt x="85183" y="102557"/>
                  </a:cubicBezTo>
                  <a:cubicBezTo>
                    <a:pt x="85183" y="103013"/>
                    <a:pt x="85383" y="103013"/>
                    <a:pt x="85383" y="103561"/>
                  </a:cubicBezTo>
                  <a:cubicBezTo>
                    <a:pt x="85383" y="104018"/>
                    <a:pt x="85183" y="104474"/>
                    <a:pt x="85183" y="104931"/>
                  </a:cubicBezTo>
                  <a:cubicBezTo>
                    <a:pt x="85183" y="106392"/>
                    <a:pt x="86022" y="105936"/>
                    <a:pt x="86662" y="105936"/>
                  </a:cubicBezTo>
                  <a:cubicBezTo>
                    <a:pt x="87901" y="105936"/>
                    <a:pt x="87901" y="105936"/>
                    <a:pt x="87901" y="105936"/>
                  </a:cubicBezTo>
                  <a:cubicBezTo>
                    <a:pt x="88940" y="105936"/>
                    <a:pt x="89580" y="106392"/>
                    <a:pt x="90659" y="106849"/>
                  </a:cubicBezTo>
                  <a:cubicBezTo>
                    <a:pt x="91499" y="107397"/>
                    <a:pt x="91898" y="106849"/>
                    <a:pt x="92738" y="107853"/>
                  </a:cubicBezTo>
                  <a:cubicBezTo>
                    <a:pt x="93177" y="108310"/>
                    <a:pt x="93177" y="108858"/>
                    <a:pt x="93617" y="108858"/>
                  </a:cubicBezTo>
                  <a:cubicBezTo>
                    <a:pt x="94656" y="107853"/>
                    <a:pt x="95096" y="106392"/>
                    <a:pt x="96335" y="106392"/>
                  </a:cubicBezTo>
                  <a:cubicBezTo>
                    <a:pt x="96775" y="106392"/>
                    <a:pt x="96775" y="107853"/>
                    <a:pt x="96975" y="108310"/>
                  </a:cubicBezTo>
                  <a:cubicBezTo>
                    <a:pt x="97814" y="110228"/>
                    <a:pt x="98254" y="111689"/>
                    <a:pt x="99293" y="112694"/>
                  </a:cubicBezTo>
                  <a:cubicBezTo>
                    <a:pt x="100572" y="114155"/>
                    <a:pt x="101412" y="114611"/>
                    <a:pt x="102651" y="115525"/>
                  </a:cubicBezTo>
                  <a:cubicBezTo>
                    <a:pt x="104130" y="116986"/>
                    <a:pt x="104970" y="116986"/>
                    <a:pt x="106449" y="117990"/>
                  </a:cubicBezTo>
                  <a:cubicBezTo>
                    <a:pt x="107728" y="118904"/>
                    <a:pt x="108167" y="119908"/>
                    <a:pt x="109407" y="119908"/>
                  </a:cubicBezTo>
                  <a:cubicBezTo>
                    <a:pt x="110046" y="119908"/>
                    <a:pt x="110246" y="119452"/>
                    <a:pt x="110886" y="119452"/>
                  </a:cubicBezTo>
                  <a:cubicBezTo>
                    <a:pt x="112165" y="119452"/>
                    <a:pt x="112165" y="119452"/>
                    <a:pt x="112165" y="119452"/>
                  </a:cubicBezTo>
                  <a:cubicBezTo>
                    <a:pt x="113644" y="119452"/>
                    <a:pt x="114483" y="117990"/>
                    <a:pt x="115722" y="117990"/>
                  </a:cubicBezTo>
                  <a:cubicBezTo>
                    <a:pt x="116162" y="117990"/>
                    <a:pt x="116162" y="118904"/>
                    <a:pt x="116562" y="119452"/>
                  </a:cubicBezTo>
                  <a:cubicBezTo>
                    <a:pt x="117641" y="119452"/>
                    <a:pt x="118281" y="118904"/>
                    <a:pt x="119320" y="118904"/>
                  </a:cubicBezTo>
                  <a:lnTo>
                    <a:pt x="119320" y="118904"/>
                  </a:lnTo>
                  <a:cubicBezTo>
                    <a:pt x="119120" y="118904"/>
                    <a:pt x="119120" y="118447"/>
                    <a:pt x="119120" y="117990"/>
                  </a:cubicBezTo>
                  <a:lnTo>
                    <a:pt x="118920" y="117990"/>
                  </a:lnTo>
                  <a:cubicBezTo>
                    <a:pt x="118680" y="117534"/>
                    <a:pt x="118680" y="116986"/>
                    <a:pt x="118481" y="116073"/>
                  </a:cubicBezTo>
                  <a:cubicBezTo>
                    <a:pt x="117841" y="113607"/>
                    <a:pt x="117641" y="112694"/>
                    <a:pt x="117001" y="110228"/>
                  </a:cubicBezTo>
                  <a:cubicBezTo>
                    <a:pt x="116802" y="109315"/>
                    <a:pt x="116362" y="109315"/>
                    <a:pt x="116162" y="108310"/>
                  </a:cubicBezTo>
                  <a:cubicBezTo>
                    <a:pt x="115722" y="107397"/>
                    <a:pt x="115323" y="106849"/>
                    <a:pt x="114883" y="105479"/>
                  </a:cubicBezTo>
                  <a:cubicBezTo>
                    <a:pt x="114483" y="104931"/>
                    <a:pt x="114483" y="104018"/>
                    <a:pt x="114043" y="103561"/>
                  </a:cubicBezTo>
                  <a:cubicBezTo>
                    <a:pt x="114043" y="103013"/>
                    <a:pt x="113844" y="103013"/>
                    <a:pt x="113844" y="103013"/>
                  </a:cubicBezTo>
                  <a:cubicBezTo>
                    <a:pt x="113404" y="102557"/>
                    <a:pt x="113404" y="101643"/>
                    <a:pt x="113004" y="100639"/>
                  </a:cubicBezTo>
                  <a:cubicBezTo>
                    <a:pt x="113004" y="100182"/>
                    <a:pt x="112804" y="100182"/>
                    <a:pt x="112804" y="99634"/>
                  </a:cubicBezTo>
                  <a:cubicBezTo>
                    <a:pt x="112365" y="99178"/>
                    <a:pt x="112165" y="98721"/>
                    <a:pt x="112165" y="97716"/>
                  </a:cubicBezTo>
                  <a:cubicBezTo>
                    <a:pt x="112165" y="87579"/>
                    <a:pt x="112165" y="87579"/>
                    <a:pt x="112165" y="87579"/>
                  </a:cubicBezTo>
                  <a:cubicBezTo>
                    <a:pt x="112165" y="87123"/>
                    <a:pt x="112365" y="86666"/>
                    <a:pt x="112365" y="86666"/>
                  </a:cubicBezTo>
                  <a:cubicBezTo>
                    <a:pt x="112564" y="86666"/>
                    <a:pt x="112804" y="86666"/>
                    <a:pt x="112804" y="86666"/>
                  </a:cubicBezTo>
                  <a:cubicBezTo>
                    <a:pt x="113004" y="87123"/>
                    <a:pt x="113004" y="87579"/>
                    <a:pt x="113204" y="87579"/>
                  </a:cubicBezTo>
                  <a:cubicBezTo>
                    <a:pt x="113644" y="87579"/>
                    <a:pt x="113644" y="86666"/>
                    <a:pt x="113844" y="86666"/>
                  </a:cubicBezTo>
                  <a:cubicBezTo>
                    <a:pt x="114043" y="85662"/>
                    <a:pt x="114043" y="85205"/>
                    <a:pt x="114483" y="84748"/>
                  </a:cubicBezTo>
                  <a:cubicBezTo>
                    <a:pt x="114683" y="84292"/>
                    <a:pt x="114883" y="84292"/>
                    <a:pt x="115123" y="84292"/>
                  </a:cubicBezTo>
                  <a:cubicBezTo>
                    <a:pt x="115323" y="84292"/>
                    <a:pt x="115522" y="84292"/>
                    <a:pt x="115722" y="83744"/>
                  </a:cubicBezTo>
                  <a:cubicBezTo>
                    <a:pt x="115962" y="83744"/>
                    <a:pt x="115962" y="83287"/>
                    <a:pt x="115962" y="82831"/>
                  </a:cubicBezTo>
                  <a:cubicBezTo>
                    <a:pt x="116162" y="81826"/>
                    <a:pt x="116162" y="81826"/>
                    <a:pt x="116162" y="81369"/>
                  </a:cubicBezTo>
                  <a:cubicBezTo>
                    <a:pt x="116162" y="79908"/>
                    <a:pt x="115962" y="79452"/>
                    <a:pt x="115722" y="78447"/>
                  </a:cubicBezTo>
                  <a:cubicBezTo>
                    <a:pt x="115722" y="77990"/>
                    <a:pt x="115323" y="77990"/>
                    <a:pt x="115123" y="76986"/>
                  </a:cubicBezTo>
                  <a:cubicBezTo>
                    <a:pt x="114883" y="76529"/>
                    <a:pt x="114883" y="76073"/>
                    <a:pt x="114883" y="75068"/>
                  </a:cubicBezTo>
                  <a:cubicBezTo>
                    <a:pt x="114683" y="74611"/>
                    <a:pt x="114683" y="74155"/>
                    <a:pt x="114483" y="73698"/>
                  </a:cubicBezTo>
                  <a:cubicBezTo>
                    <a:pt x="114483" y="73150"/>
                    <a:pt x="114683" y="72694"/>
                    <a:pt x="114483" y="71689"/>
                  </a:cubicBezTo>
                  <a:cubicBezTo>
                    <a:pt x="114483" y="71232"/>
                    <a:pt x="114043" y="71232"/>
                    <a:pt x="113644" y="70776"/>
                  </a:cubicBezTo>
                  <a:cubicBezTo>
                    <a:pt x="113404" y="70319"/>
                    <a:pt x="113644" y="69315"/>
                    <a:pt x="113404" y="68858"/>
                  </a:cubicBezTo>
                  <a:cubicBezTo>
                    <a:pt x="113404" y="67853"/>
                    <a:pt x="113004" y="67397"/>
                    <a:pt x="113004" y="66392"/>
                  </a:cubicBezTo>
                  <a:cubicBezTo>
                    <a:pt x="113004" y="65022"/>
                    <a:pt x="113004" y="64474"/>
                    <a:pt x="113004" y="63105"/>
                  </a:cubicBezTo>
                  <a:cubicBezTo>
                    <a:pt x="113204" y="62557"/>
                    <a:pt x="113004" y="62100"/>
                    <a:pt x="113004" y="61643"/>
                  </a:cubicBezTo>
                  <a:cubicBezTo>
                    <a:pt x="113004" y="62100"/>
                    <a:pt x="113004" y="62100"/>
                    <a:pt x="113004" y="62100"/>
                  </a:cubicBezTo>
                  <a:cubicBezTo>
                    <a:pt x="113004" y="61095"/>
                    <a:pt x="113004" y="60639"/>
                    <a:pt x="112804" y="59726"/>
                  </a:cubicBezTo>
                  <a:cubicBezTo>
                    <a:pt x="112804" y="59178"/>
                    <a:pt x="112564" y="58721"/>
                    <a:pt x="112564" y="58264"/>
                  </a:cubicBezTo>
                  <a:cubicBezTo>
                    <a:pt x="112564" y="56347"/>
                    <a:pt x="113644" y="55799"/>
                    <a:pt x="113644" y="53424"/>
                  </a:cubicBezTo>
                  <a:cubicBezTo>
                    <a:pt x="113644" y="52420"/>
                    <a:pt x="113404" y="51963"/>
                    <a:pt x="113404" y="51050"/>
                  </a:cubicBezTo>
                  <a:cubicBezTo>
                    <a:pt x="113404" y="50045"/>
                    <a:pt x="113404" y="49589"/>
                    <a:pt x="113644" y="49041"/>
                  </a:cubicBezTo>
                  <a:cubicBezTo>
                    <a:pt x="113644" y="48584"/>
                    <a:pt x="113844" y="48127"/>
                    <a:pt x="113844" y="47671"/>
                  </a:cubicBezTo>
                  <a:cubicBezTo>
                    <a:pt x="113844" y="46210"/>
                    <a:pt x="113644" y="45753"/>
                    <a:pt x="113404" y="44748"/>
                  </a:cubicBezTo>
                  <a:cubicBezTo>
                    <a:pt x="113204" y="43287"/>
                    <a:pt x="113204" y="42831"/>
                    <a:pt x="113004" y="41917"/>
                  </a:cubicBezTo>
                  <a:cubicBezTo>
                    <a:pt x="112804" y="40913"/>
                    <a:pt x="112564" y="40456"/>
                    <a:pt x="112365" y="39452"/>
                  </a:cubicBezTo>
                  <a:cubicBezTo>
                    <a:pt x="112804" y="38538"/>
                    <a:pt x="113404" y="38995"/>
                    <a:pt x="114043" y="38538"/>
                  </a:cubicBezTo>
                  <a:cubicBezTo>
                    <a:pt x="114683" y="37990"/>
                    <a:pt x="115123" y="37077"/>
                    <a:pt x="115722" y="36073"/>
                  </a:cubicBezTo>
                  <a:cubicBezTo>
                    <a:pt x="116362" y="34155"/>
                    <a:pt x="116802" y="33150"/>
                    <a:pt x="117001" y="31232"/>
                  </a:cubicBezTo>
                  <a:cubicBezTo>
                    <a:pt x="117201" y="29863"/>
                    <a:pt x="117201" y="29315"/>
                    <a:pt x="117201" y="27853"/>
                  </a:cubicBezTo>
                  <a:cubicBezTo>
                    <a:pt x="117641" y="28401"/>
                    <a:pt x="117841" y="28401"/>
                    <a:pt x="118041" y="28858"/>
                  </a:cubicBezTo>
                  <a:cubicBezTo>
                    <a:pt x="118481" y="28858"/>
                    <a:pt x="118481" y="29863"/>
                    <a:pt x="118920" y="29863"/>
                  </a:cubicBezTo>
                  <a:cubicBezTo>
                    <a:pt x="119320" y="29863"/>
                    <a:pt x="119320" y="28858"/>
                    <a:pt x="119520" y="28401"/>
                  </a:cubicBezTo>
                  <a:cubicBezTo>
                    <a:pt x="119760" y="27397"/>
                    <a:pt x="119760" y="27397"/>
                    <a:pt x="119960" y="26484"/>
                  </a:cubicBezTo>
                  <a:lnTo>
                    <a:pt x="119960" y="26484"/>
                  </a:lnTo>
                  <a:cubicBezTo>
                    <a:pt x="119760" y="25479"/>
                    <a:pt x="119520" y="25022"/>
                    <a:pt x="119320" y="23561"/>
                  </a:cubicBezTo>
                  <a:cubicBezTo>
                    <a:pt x="119120" y="22648"/>
                    <a:pt x="118481" y="22648"/>
                    <a:pt x="118281" y="21187"/>
                  </a:cubicBezTo>
                  <a:cubicBezTo>
                    <a:pt x="118281" y="20182"/>
                    <a:pt x="118281" y="19269"/>
                    <a:pt x="117841" y="18264"/>
                  </a:cubicBezTo>
                  <a:cubicBezTo>
                    <a:pt x="117641" y="18264"/>
                    <a:pt x="117441" y="17808"/>
                    <a:pt x="117201" y="17260"/>
                  </a:cubicBezTo>
                  <a:cubicBezTo>
                    <a:pt x="117001" y="17260"/>
                    <a:pt x="116802" y="16803"/>
                    <a:pt x="116802" y="16347"/>
                  </a:cubicBezTo>
                  <a:cubicBezTo>
                    <a:pt x="116802" y="15890"/>
                    <a:pt x="117201" y="15342"/>
                    <a:pt x="117201" y="14429"/>
                  </a:cubicBezTo>
                  <a:cubicBezTo>
                    <a:pt x="117441" y="13972"/>
                    <a:pt x="117641" y="13424"/>
                    <a:pt x="117641" y="12511"/>
                  </a:cubicBezTo>
                  <a:cubicBezTo>
                    <a:pt x="118041" y="11963"/>
                    <a:pt x="118281" y="11506"/>
                    <a:pt x="118281" y="10593"/>
                  </a:cubicBezTo>
                  <a:cubicBezTo>
                    <a:pt x="118481" y="9132"/>
                    <a:pt x="118680" y="8584"/>
                    <a:pt x="118920" y="7214"/>
                  </a:cubicBezTo>
                  <a:cubicBezTo>
                    <a:pt x="118920" y="7214"/>
                    <a:pt x="118920" y="6666"/>
                    <a:pt x="119120" y="6210"/>
                  </a:cubicBezTo>
                  <a:cubicBezTo>
                    <a:pt x="119120" y="5753"/>
                    <a:pt x="119320" y="5753"/>
                    <a:pt x="119320" y="4748"/>
                  </a:cubicBezTo>
                  <a:lnTo>
                    <a:pt x="119120" y="4748"/>
                  </a:lnTo>
                  <a:cubicBezTo>
                    <a:pt x="118481" y="4748"/>
                    <a:pt x="118281" y="4748"/>
                    <a:pt x="117841" y="4748"/>
                  </a:cubicBezTo>
                  <a:cubicBezTo>
                    <a:pt x="115323" y="4748"/>
                    <a:pt x="115323" y="4748"/>
                    <a:pt x="115323" y="4748"/>
                  </a:cubicBezTo>
                  <a:cubicBezTo>
                    <a:pt x="114683" y="4748"/>
                    <a:pt x="114243" y="5296"/>
                    <a:pt x="113404" y="5753"/>
                  </a:cubicBezTo>
                  <a:cubicBezTo>
                    <a:pt x="113204" y="5753"/>
                    <a:pt x="113004" y="6210"/>
                    <a:pt x="112804" y="6210"/>
                  </a:cubicBezTo>
                  <a:cubicBezTo>
                    <a:pt x="112165" y="6210"/>
                    <a:pt x="111725" y="5753"/>
                    <a:pt x="111525" y="4748"/>
                  </a:cubicBezTo>
                  <a:cubicBezTo>
                    <a:pt x="111325" y="3835"/>
                    <a:pt x="111085" y="3378"/>
                    <a:pt x="110886" y="3378"/>
                  </a:cubicBezTo>
                  <a:cubicBezTo>
                    <a:pt x="110686" y="3378"/>
                    <a:pt x="110486" y="3378"/>
                    <a:pt x="110486" y="3835"/>
                  </a:cubicBezTo>
                  <a:cubicBezTo>
                    <a:pt x="110046" y="4748"/>
                    <a:pt x="110046" y="5296"/>
                    <a:pt x="109606" y="5753"/>
                  </a:cubicBezTo>
                  <a:cubicBezTo>
                    <a:pt x="109207" y="6210"/>
                    <a:pt x="108767" y="6666"/>
                    <a:pt x="108367" y="7671"/>
                  </a:cubicBezTo>
                  <a:cubicBezTo>
                    <a:pt x="107728" y="8127"/>
                    <a:pt x="107528" y="9132"/>
                    <a:pt x="106888" y="10045"/>
                  </a:cubicBezTo>
                  <a:cubicBezTo>
                    <a:pt x="106449" y="11050"/>
                    <a:pt x="106449" y="12511"/>
                    <a:pt x="105809" y="12511"/>
                  </a:cubicBezTo>
                  <a:cubicBezTo>
                    <a:pt x="105409" y="12511"/>
                    <a:pt x="105209" y="12511"/>
                    <a:pt x="104770" y="11963"/>
                  </a:cubicBezTo>
                  <a:cubicBezTo>
                    <a:pt x="104370" y="11506"/>
                    <a:pt x="103930" y="11506"/>
                    <a:pt x="103730" y="10593"/>
                  </a:cubicBezTo>
                  <a:cubicBezTo>
                    <a:pt x="103530" y="10593"/>
                    <a:pt x="103530" y="10593"/>
                    <a:pt x="103530" y="10593"/>
                  </a:cubicBezTo>
                  <a:cubicBezTo>
                    <a:pt x="103530" y="12511"/>
                    <a:pt x="103530" y="12511"/>
                    <a:pt x="103530" y="12511"/>
                  </a:cubicBezTo>
                  <a:cubicBezTo>
                    <a:pt x="103930" y="17260"/>
                    <a:pt x="103930" y="17260"/>
                    <a:pt x="103930" y="17260"/>
                  </a:cubicBezTo>
                  <a:cubicBezTo>
                    <a:pt x="103730" y="18721"/>
                    <a:pt x="103291" y="19269"/>
                    <a:pt x="102891" y="20182"/>
                  </a:cubicBezTo>
                  <a:cubicBezTo>
                    <a:pt x="102651" y="20639"/>
                    <a:pt x="102451" y="21187"/>
                    <a:pt x="102251" y="21643"/>
                  </a:cubicBezTo>
                  <a:cubicBezTo>
                    <a:pt x="102051" y="22100"/>
                    <a:pt x="101812" y="22100"/>
                    <a:pt x="101612" y="22648"/>
                  </a:cubicBezTo>
                  <a:cubicBezTo>
                    <a:pt x="100972" y="23561"/>
                    <a:pt x="100772" y="24566"/>
                    <a:pt x="100133" y="24566"/>
                  </a:cubicBezTo>
                  <a:cubicBezTo>
                    <a:pt x="99733" y="24566"/>
                    <a:pt x="99493" y="24018"/>
                    <a:pt x="99093" y="24018"/>
                  </a:cubicBezTo>
                  <a:cubicBezTo>
                    <a:pt x="98654" y="24018"/>
                    <a:pt x="98454" y="24566"/>
                    <a:pt x="98254" y="24566"/>
                  </a:cubicBezTo>
                  <a:cubicBezTo>
                    <a:pt x="97814" y="25022"/>
                    <a:pt x="97614" y="25022"/>
                    <a:pt x="97175" y="25022"/>
                  </a:cubicBezTo>
                  <a:cubicBezTo>
                    <a:pt x="96535" y="25022"/>
                    <a:pt x="96135" y="25022"/>
                    <a:pt x="95936" y="24018"/>
                  </a:cubicBezTo>
                  <a:cubicBezTo>
                    <a:pt x="95696" y="23561"/>
                    <a:pt x="95496" y="23105"/>
                    <a:pt x="95296" y="23105"/>
                  </a:cubicBezTo>
                  <a:cubicBezTo>
                    <a:pt x="95096" y="22648"/>
                    <a:pt x="95096" y="22648"/>
                    <a:pt x="94856" y="22648"/>
                  </a:cubicBezTo>
                  <a:cubicBezTo>
                    <a:pt x="94457" y="22648"/>
                    <a:pt x="94457" y="22648"/>
                    <a:pt x="94017" y="23105"/>
                  </a:cubicBezTo>
                  <a:cubicBezTo>
                    <a:pt x="93617" y="23105"/>
                    <a:pt x="93377" y="23561"/>
                    <a:pt x="93177" y="23561"/>
                  </a:cubicBezTo>
                  <a:cubicBezTo>
                    <a:pt x="91698" y="25022"/>
                    <a:pt x="91059" y="25936"/>
                    <a:pt x="89580" y="26940"/>
                  </a:cubicBezTo>
                  <a:cubicBezTo>
                    <a:pt x="89180" y="27397"/>
                    <a:pt x="88940" y="27397"/>
                    <a:pt x="88540" y="27853"/>
                  </a:cubicBezTo>
                  <a:cubicBezTo>
                    <a:pt x="88341" y="28401"/>
                    <a:pt x="88101" y="28858"/>
                    <a:pt x="87701" y="28858"/>
                  </a:cubicBezTo>
                  <a:cubicBezTo>
                    <a:pt x="87261" y="29315"/>
                    <a:pt x="86862" y="29315"/>
                    <a:pt x="86222" y="29315"/>
                  </a:cubicBezTo>
                  <a:cubicBezTo>
                    <a:pt x="85782" y="29315"/>
                    <a:pt x="85383" y="29315"/>
                    <a:pt x="84943" y="28401"/>
                  </a:cubicBezTo>
                  <a:cubicBezTo>
                    <a:pt x="84743" y="27853"/>
                    <a:pt x="84743" y="27397"/>
                    <a:pt x="84543" y="26940"/>
                  </a:cubicBezTo>
                  <a:cubicBezTo>
                    <a:pt x="84343" y="26484"/>
                    <a:pt x="84103" y="25936"/>
                    <a:pt x="83904" y="24566"/>
                  </a:cubicBezTo>
                  <a:cubicBezTo>
                    <a:pt x="83704" y="24018"/>
                    <a:pt x="83464" y="23105"/>
                    <a:pt x="83264" y="22648"/>
                  </a:cubicBezTo>
                  <a:cubicBezTo>
                    <a:pt x="82864" y="21643"/>
                    <a:pt x="82425" y="21643"/>
                    <a:pt x="81785" y="21187"/>
                  </a:cubicBezTo>
                  <a:cubicBezTo>
                    <a:pt x="81785" y="20639"/>
                    <a:pt x="81585" y="20182"/>
                    <a:pt x="81585" y="20182"/>
                  </a:cubicBezTo>
                  <a:cubicBezTo>
                    <a:pt x="81145" y="19269"/>
                    <a:pt x="80946" y="18721"/>
                    <a:pt x="80506" y="17808"/>
                  </a:cubicBezTo>
                  <a:cubicBezTo>
                    <a:pt x="80306" y="17808"/>
                    <a:pt x="80306" y="17808"/>
                    <a:pt x="80106" y="17260"/>
                  </a:cubicBezTo>
                  <a:cubicBezTo>
                    <a:pt x="79906" y="17260"/>
                    <a:pt x="79906" y="16803"/>
                    <a:pt x="79906" y="16347"/>
                  </a:cubicBezTo>
                  <a:cubicBezTo>
                    <a:pt x="79906" y="14885"/>
                    <a:pt x="80106" y="14429"/>
                    <a:pt x="80506" y="13424"/>
                  </a:cubicBezTo>
                  <a:cubicBezTo>
                    <a:pt x="80106" y="13424"/>
                    <a:pt x="79906" y="13424"/>
                    <a:pt x="79467" y="13424"/>
                  </a:cubicBezTo>
                  <a:cubicBezTo>
                    <a:pt x="79067" y="12968"/>
                    <a:pt x="78827" y="12968"/>
                    <a:pt x="78227" y="12968"/>
                  </a:cubicBezTo>
                  <a:cubicBezTo>
                    <a:pt x="77788" y="12968"/>
                    <a:pt x="77588" y="12968"/>
                    <a:pt x="77148" y="12968"/>
                  </a:cubicBezTo>
                  <a:cubicBezTo>
                    <a:pt x="77148" y="11506"/>
                    <a:pt x="77348" y="11050"/>
                    <a:pt x="77348" y="9589"/>
                  </a:cubicBezTo>
                  <a:cubicBezTo>
                    <a:pt x="77348" y="7671"/>
                    <a:pt x="76508" y="7214"/>
                    <a:pt x="75909" y="6210"/>
                  </a:cubicBezTo>
                  <a:cubicBezTo>
                    <a:pt x="75909" y="5753"/>
                    <a:pt x="75909" y="5753"/>
                    <a:pt x="75669" y="5753"/>
                  </a:cubicBezTo>
                  <a:cubicBezTo>
                    <a:pt x="75469" y="4748"/>
                    <a:pt x="75269" y="4748"/>
                    <a:pt x="74830" y="4292"/>
                  </a:cubicBezTo>
                  <a:cubicBezTo>
                    <a:pt x="74430" y="3835"/>
                    <a:pt x="74190" y="3378"/>
                    <a:pt x="73990" y="2374"/>
                  </a:cubicBezTo>
                  <a:cubicBezTo>
                    <a:pt x="73790" y="2374"/>
                    <a:pt x="73790" y="1917"/>
                    <a:pt x="73790" y="1917"/>
                  </a:cubicBezTo>
                  <a:cubicBezTo>
                    <a:pt x="73351" y="1369"/>
                    <a:pt x="73151" y="1369"/>
                    <a:pt x="72711" y="913"/>
                  </a:cubicBezTo>
                  <a:cubicBezTo>
                    <a:pt x="72511" y="456"/>
                    <a:pt x="72311" y="0"/>
                    <a:pt x="72111" y="0"/>
                  </a:cubicBezTo>
                  <a:cubicBezTo>
                    <a:pt x="71872" y="0"/>
                    <a:pt x="71872" y="0"/>
                    <a:pt x="71872" y="0"/>
                  </a:cubicBezTo>
                  <a:cubicBezTo>
                    <a:pt x="71872" y="456"/>
                    <a:pt x="71872" y="456"/>
                    <a:pt x="71872" y="456"/>
                  </a:cubicBezTo>
                  <a:cubicBezTo>
                    <a:pt x="72111" y="1369"/>
                    <a:pt x="72111" y="2374"/>
                    <a:pt x="72311" y="3378"/>
                  </a:cubicBezTo>
                  <a:cubicBezTo>
                    <a:pt x="72311" y="4292"/>
                    <a:pt x="72511" y="4748"/>
                    <a:pt x="72511" y="5753"/>
                  </a:cubicBezTo>
                  <a:cubicBezTo>
                    <a:pt x="72511" y="6666"/>
                    <a:pt x="72111" y="7214"/>
                    <a:pt x="71672" y="8127"/>
                  </a:cubicBezTo>
                  <a:cubicBezTo>
                    <a:pt x="71032" y="9132"/>
                    <a:pt x="71032" y="10045"/>
                    <a:pt x="70393" y="11050"/>
                  </a:cubicBezTo>
                  <a:cubicBezTo>
                    <a:pt x="70193" y="11963"/>
                    <a:pt x="69793" y="11963"/>
                    <a:pt x="69153" y="12511"/>
                  </a:cubicBezTo>
                  <a:cubicBezTo>
                    <a:pt x="68954" y="12511"/>
                    <a:pt x="68954" y="12968"/>
                    <a:pt x="68954" y="13424"/>
                  </a:cubicBezTo>
                  <a:cubicBezTo>
                    <a:pt x="68954" y="13972"/>
                    <a:pt x="68714" y="13972"/>
                    <a:pt x="68714" y="14429"/>
                  </a:cubicBezTo>
                  <a:cubicBezTo>
                    <a:pt x="68514" y="14429"/>
                    <a:pt x="68314" y="14429"/>
                    <a:pt x="68314" y="14885"/>
                  </a:cubicBezTo>
                  <a:cubicBezTo>
                    <a:pt x="68314" y="16803"/>
                    <a:pt x="68714" y="17808"/>
                    <a:pt x="69353" y="18264"/>
                  </a:cubicBezTo>
                  <a:cubicBezTo>
                    <a:pt x="69353" y="18721"/>
                    <a:pt x="69353" y="18721"/>
                    <a:pt x="69353" y="19726"/>
                  </a:cubicBezTo>
                  <a:cubicBezTo>
                    <a:pt x="69353" y="20182"/>
                    <a:pt x="69553" y="20639"/>
                    <a:pt x="69553" y="21643"/>
                  </a:cubicBezTo>
                  <a:cubicBezTo>
                    <a:pt x="69553" y="22100"/>
                    <a:pt x="69553" y="22648"/>
                    <a:pt x="69353" y="23105"/>
                  </a:cubicBezTo>
                  <a:cubicBezTo>
                    <a:pt x="69353" y="23561"/>
                    <a:pt x="69353" y="24018"/>
                    <a:pt x="69153" y="25022"/>
                  </a:cubicBezTo>
                  <a:cubicBezTo>
                    <a:pt x="69153" y="25936"/>
                    <a:pt x="69153" y="26940"/>
                    <a:pt x="68954" y="27853"/>
                  </a:cubicBezTo>
                  <a:cubicBezTo>
                    <a:pt x="68714" y="27853"/>
                    <a:pt x="68714" y="28858"/>
                    <a:pt x="68714" y="28858"/>
                  </a:cubicBezTo>
                  <a:cubicBezTo>
                    <a:pt x="68514" y="28858"/>
                    <a:pt x="68514" y="28401"/>
                    <a:pt x="68514" y="28401"/>
                  </a:cubicBezTo>
                  <a:cubicBezTo>
                    <a:pt x="68514" y="27853"/>
                    <a:pt x="68514" y="27853"/>
                    <a:pt x="68514" y="27397"/>
                  </a:cubicBezTo>
                  <a:cubicBezTo>
                    <a:pt x="68514" y="27397"/>
                    <a:pt x="68714" y="26940"/>
                    <a:pt x="68714" y="26484"/>
                  </a:cubicBezTo>
                  <a:cubicBezTo>
                    <a:pt x="68714" y="25936"/>
                    <a:pt x="68514" y="25479"/>
                    <a:pt x="68314" y="25479"/>
                  </a:cubicBezTo>
                  <a:cubicBezTo>
                    <a:pt x="68074" y="25479"/>
                    <a:pt x="67874" y="25479"/>
                    <a:pt x="67674" y="25479"/>
                  </a:cubicBezTo>
                  <a:cubicBezTo>
                    <a:pt x="67235" y="25479"/>
                    <a:pt x="67035" y="25022"/>
                    <a:pt x="66835" y="25022"/>
                  </a:cubicBezTo>
                  <a:cubicBezTo>
                    <a:pt x="66395" y="24566"/>
                    <a:pt x="66195" y="24566"/>
                    <a:pt x="65756" y="24018"/>
                  </a:cubicBezTo>
                  <a:cubicBezTo>
                    <a:pt x="65356" y="23561"/>
                    <a:pt x="65116" y="23105"/>
                    <a:pt x="64516" y="23105"/>
                  </a:cubicBezTo>
                  <a:cubicBezTo>
                    <a:pt x="64077" y="23105"/>
                    <a:pt x="64077" y="23561"/>
                    <a:pt x="63677" y="23561"/>
                  </a:cubicBezTo>
                  <a:cubicBezTo>
                    <a:pt x="63677" y="23561"/>
                    <a:pt x="63677" y="23105"/>
                    <a:pt x="63437" y="23105"/>
                  </a:cubicBezTo>
                  <a:lnTo>
                    <a:pt x="63437" y="23105"/>
                  </a:lnTo>
                  <a:cubicBezTo>
                    <a:pt x="63237" y="25022"/>
                    <a:pt x="62798" y="25479"/>
                    <a:pt x="62398" y="26484"/>
                  </a:cubicBezTo>
                  <a:cubicBezTo>
                    <a:pt x="61958" y="27853"/>
                    <a:pt x="61958" y="28401"/>
                    <a:pt x="61558" y="29315"/>
                  </a:cubicBezTo>
                  <a:cubicBezTo>
                    <a:pt x="61359" y="29315"/>
                    <a:pt x="61119" y="29863"/>
                    <a:pt x="60919" y="29863"/>
                  </a:cubicBezTo>
                  <a:cubicBezTo>
                    <a:pt x="60279" y="30776"/>
                    <a:pt x="59880" y="31232"/>
                    <a:pt x="59240" y="32237"/>
                  </a:cubicBezTo>
                  <a:cubicBezTo>
                    <a:pt x="59240" y="31780"/>
                    <a:pt x="59240" y="31232"/>
                    <a:pt x="59240" y="30319"/>
                  </a:cubicBezTo>
                  <a:cubicBezTo>
                    <a:pt x="59240" y="30319"/>
                    <a:pt x="59240" y="29863"/>
                    <a:pt x="59240" y="29315"/>
                  </a:cubicBezTo>
                  <a:cubicBezTo>
                    <a:pt x="59240" y="28858"/>
                    <a:pt x="58800" y="28401"/>
                    <a:pt x="58600" y="27853"/>
                  </a:cubicBezTo>
                  <a:cubicBezTo>
                    <a:pt x="58401" y="27397"/>
                    <a:pt x="58401" y="26940"/>
                    <a:pt x="58401" y="25936"/>
                  </a:cubicBezTo>
                  <a:cubicBezTo>
                    <a:pt x="58401" y="25022"/>
                    <a:pt x="58600" y="24566"/>
                    <a:pt x="58600" y="23561"/>
                  </a:cubicBezTo>
                  <a:cubicBezTo>
                    <a:pt x="58600" y="23105"/>
                    <a:pt x="58401" y="22648"/>
                    <a:pt x="58401" y="22100"/>
                  </a:cubicBezTo>
                  <a:cubicBezTo>
                    <a:pt x="58161" y="21187"/>
                    <a:pt x="58161" y="20639"/>
                    <a:pt x="57761" y="20182"/>
                  </a:cubicBezTo>
                  <a:cubicBezTo>
                    <a:pt x="57321" y="19726"/>
                    <a:pt x="57121" y="20182"/>
                    <a:pt x="56682" y="19726"/>
                  </a:cubicBezTo>
                  <a:cubicBezTo>
                    <a:pt x="56482" y="19726"/>
                    <a:pt x="56482" y="19726"/>
                    <a:pt x="56482" y="19726"/>
                  </a:cubicBezTo>
                  <a:cubicBezTo>
                    <a:pt x="56682" y="21187"/>
                    <a:pt x="56682" y="22100"/>
                    <a:pt x="56682" y="23561"/>
                  </a:cubicBezTo>
                  <a:cubicBezTo>
                    <a:pt x="56682" y="25022"/>
                    <a:pt x="56682" y="25479"/>
                    <a:pt x="56282" y="26484"/>
                  </a:cubicBezTo>
                  <a:cubicBezTo>
                    <a:pt x="56282" y="27397"/>
                    <a:pt x="56282" y="27853"/>
                    <a:pt x="56082" y="28401"/>
                  </a:cubicBezTo>
                  <a:cubicBezTo>
                    <a:pt x="55842" y="29315"/>
                    <a:pt x="55642" y="29863"/>
                    <a:pt x="55642" y="30319"/>
                  </a:cubicBezTo>
                  <a:cubicBezTo>
                    <a:pt x="55642" y="31232"/>
                    <a:pt x="55642" y="31780"/>
                    <a:pt x="55642" y="32694"/>
                  </a:cubicBezTo>
                  <a:cubicBezTo>
                    <a:pt x="55642" y="33698"/>
                    <a:pt x="55443" y="34155"/>
                    <a:pt x="55243" y="34611"/>
                  </a:cubicBezTo>
                  <a:cubicBezTo>
                    <a:pt x="55243" y="35159"/>
                    <a:pt x="55003" y="35616"/>
                    <a:pt x="54603" y="35616"/>
                  </a:cubicBezTo>
                  <a:cubicBezTo>
                    <a:pt x="49966" y="34155"/>
                    <a:pt x="49966" y="34155"/>
                    <a:pt x="49966" y="34155"/>
                  </a:cubicBezTo>
                  <a:cubicBezTo>
                    <a:pt x="49327" y="34155"/>
                    <a:pt x="49327" y="34155"/>
                    <a:pt x="49327" y="34155"/>
                  </a:cubicBezTo>
                  <a:cubicBezTo>
                    <a:pt x="49327" y="37077"/>
                    <a:pt x="49327" y="37077"/>
                    <a:pt x="49327" y="37077"/>
                  </a:cubicBezTo>
                  <a:cubicBezTo>
                    <a:pt x="49327" y="37990"/>
                    <a:pt x="48887" y="38538"/>
                    <a:pt x="48887" y="39452"/>
                  </a:cubicBezTo>
                  <a:cubicBezTo>
                    <a:pt x="48687" y="40913"/>
                    <a:pt x="48687" y="41917"/>
                    <a:pt x="48487" y="43287"/>
                  </a:cubicBezTo>
                  <a:cubicBezTo>
                    <a:pt x="48287" y="44292"/>
                    <a:pt x="48287" y="44748"/>
                    <a:pt x="48287" y="45205"/>
                  </a:cubicBezTo>
                  <a:cubicBezTo>
                    <a:pt x="48287" y="47123"/>
                    <a:pt x="48047" y="47671"/>
                    <a:pt x="47848" y="49589"/>
                  </a:cubicBezTo>
                  <a:cubicBezTo>
                    <a:pt x="47408" y="51506"/>
                    <a:pt x="47648" y="52420"/>
                    <a:pt x="47408" y="54429"/>
                  </a:cubicBezTo>
                  <a:cubicBezTo>
                    <a:pt x="47408" y="54885"/>
                    <a:pt x="47208" y="55342"/>
                    <a:pt x="47208" y="55342"/>
                  </a:cubicBezTo>
                  <a:cubicBezTo>
                    <a:pt x="47008" y="56803"/>
                    <a:pt x="46568" y="57260"/>
                    <a:pt x="46369" y="58264"/>
                  </a:cubicBezTo>
                  <a:cubicBezTo>
                    <a:pt x="46169" y="58721"/>
                    <a:pt x="46169" y="59178"/>
                    <a:pt x="45929" y="59726"/>
                  </a:cubicBezTo>
                  <a:cubicBezTo>
                    <a:pt x="45729" y="60182"/>
                    <a:pt x="45529" y="60182"/>
                    <a:pt x="45529" y="60639"/>
                  </a:cubicBezTo>
                  <a:cubicBezTo>
                    <a:pt x="45529" y="61095"/>
                    <a:pt x="45729" y="61095"/>
                    <a:pt x="45929" y="61643"/>
                  </a:cubicBezTo>
                  <a:cubicBezTo>
                    <a:pt x="46169" y="62100"/>
                    <a:pt x="46169" y="62557"/>
                    <a:pt x="46169" y="63561"/>
                  </a:cubicBezTo>
                  <a:cubicBezTo>
                    <a:pt x="46169" y="64474"/>
                    <a:pt x="46169" y="65022"/>
                    <a:pt x="46169" y="65936"/>
                  </a:cubicBezTo>
                  <a:cubicBezTo>
                    <a:pt x="46169" y="66392"/>
                    <a:pt x="46169" y="66940"/>
                    <a:pt x="46369" y="67397"/>
                  </a:cubicBezTo>
                  <a:cubicBezTo>
                    <a:pt x="46369" y="67853"/>
                    <a:pt x="46568" y="67853"/>
                    <a:pt x="46568" y="68310"/>
                  </a:cubicBezTo>
                  <a:cubicBezTo>
                    <a:pt x="46808" y="68858"/>
                    <a:pt x="46808" y="69771"/>
                    <a:pt x="46808" y="70776"/>
                  </a:cubicBezTo>
                  <a:cubicBezTo>
                    <a:pt x="46808" y="71689"/>
                    <a:pt x="46808" y="72237"/>
                    <a:pt x="46808" y="73150"/>
                  </a:cubicBezTo>
                  <a:cubicBezTo>
                    <a:pt x="46808" y="74155"/>
                    <a:pt x="46808" y="74611"/>
                    <a:pt x="46568" y="75616"/>
                  </a:cubicBezTo>
                  <a:cubicBezTo>
                    <a:pt x="46568" y="76073"/>
                    <a:pt x="46369" y="76529"/>
                    <a:pt x="46369" y="76529"/>
                  </a:cubicBezTo>
                  <a:cubicBezTo>
                    <a:pt x="46369" y="78995"/>
                    <a:pt x="46369" y="78995"/>
                    <a:pt x="46369" y="78995"/>
                  </a:cubicBezTo>
                  <a:cubicBezTo>
                    <a:pt x="46369" y="79908"/>
                    <a:pt x="46169" y="80913"/>
                    <a:pt x="46169" y="81826"/>
                  </a:cubicBezTo>
                  <a:cubicBezTo>
                    <a:pt x="45929" y="82831"/>
                    <a:pt x="45729" y="83744"/>
                    <a:pt x="45529" y="84748"/>
                  </a:cubicBezTo>
                  <a:cubicBezTo>
                    <a:pt x="45329" y="85662"/>
                    <a:pt x="45089" y="86210"/>
                    <a:pt x="44890" y="86666"/>
                  </a:cubicBezTo>
                  <a:cubicBezTo>
                    <a:pt x="44690" y="87123"/>
                    <a:pt x="44490" y="87579"/>
                    <a:pt x="44490" y="88127"/>
                  </a:cubicBezTo>
                  <a:cubicBezTo>
                    <a:pt x="43850" y="89041"/>
                    <a:pt x="43650" y="89589"/>
                    <a:pt x="43211" y="90502"/>
                  </a:cubicBezTo>
                  <a:cubicBezTo>
                    <a:pt x="42771" y="90958"/>
                    <a:pt x="42571" y="90958"/>
                    <a:pt x="42371" y="91506"/>
                  </a:cubicBezTo>
                  <a:cubicBezTo>
                    <a:pt x="41932" y="91963"/>
                    <a:pt x="41732" y="92420"/>
                    <a:pt x="41292" y="92968"/>
                  </a:cubicBezTo>
                  <a:cubicBezTo>
                    <a:pt x="40892" y="92968"/>
                    <a:pt x="40692" y="92968"/>
                    <a:pt x="40253" y="92968"/>
                  </a:cubicBezTo>
                  <a:cubicBezTo>
                    <a:pt x="39853" y="93424"/>
                    <a:pt x="39613" y="92968"/>
                    <a:pt x="39213" y="93424"/>
                  </a:cubicBezTo>
                  <a:cubicBezTo>
                    <a:pt x="38774" y="93424"/>
                    <a:pt x="38574" y="93881"/>
                    <a:pt x="38134" y="93881"/>
                  </a:cubicBezTo>
                  <a:cubicBezTo>
                    <a:pt x="37095" y="93881"/>
                    <a:pt x="36455" y="91963"/>
                    <a:pt x="35416" y="91963"/>
                  </a:cubicBezTo>
                  <a:cubicBezTo>
                    <a:pt x="35216" y="91963"/>
                    <a:pt x="35216" y="92420"/>
                    <a:pt x="35216" y="92420"/>
                  </a:cubicBezTo>
                  <a:cubicBezTo>
                    <a:pt x="35216" y="93424"/>
                    <a:pt x="35416" y="93881"/>
                    <a:pt x="35616" y="94885"/>
                  </a:cubicBezTo>
                  <a:cubicBezTo>
                    <a:pt x="36055" y="96255"/>
                    <a:pt x="36055" y="97260"/>
                    <a:pt x="36655" y="98264"/>
                  </a:cubicBezTo>
                  <a:cubicBezTo>
                    <a:pt x="36655" y="98264"/>
                    <a:pt x="36655" y="98264"/>
                    <a:pt x="36455" y="98721"/>
                  </a:cubicBezTo>
                  <a:cubicBezTo>
                    <a:pt x="35616" y="98264"/>
                    <a:pt x="34976" y="98721"/>
                    <a:pt x="34137" y="97716"/>
                  </a:cubicBezTo>
                  <a:cubicBezTo>
                    <a:pt x="33737" y="97716"/>
                    <a:pt x="33497" y="97716"/>
                    <a:pt x="33097" y="97260"/>
                  </a:cubicBezTo>
                  <a:cubicBezTo>
                    <a:pt x="32898" y="97260"/>
                    <a:pt x="32658" y="97260"/>
                    <a:pt x="32658" y="97260"/>
                  </a:cubicBezTo>
                  <a:cubicBezTo>
                    <a:pt x="32458" y="97260"/>
                    <a:pt x="32458" y="97260"/>
                    <a:pt x="32458" y="97716"/>
                  </a:cubicBezTo>
                  <a:cubicBezTo>
                    <a:pt x="32258" y="98264"/>
                    <a:pt x="32458" y="98721"/>
                    <a:pt x="32258" y="99178"/>
                  </a:cubicBezTo>
                  <a:cubicBezTo>
                    <a:pt x="32018" y="99178"/>
                    <a:pt x="31818" y="99634"/>
                    <a:pt x="31419" y="99634"/>
                  </a:cubicBezTo>
                  <a:cubicBezTo>
                    <a:pt x="30979" y="99634"/>
                    <a:pt x="30779" y="98721"/>
                    <a:pt x="30339" y="98721"/>
                  </a:cubicBezTo>
                  <a:cubicBezTo>
                    <a:pt x="29700" y="98721"/>
                    <a:pt x="29500" y="99634"/>
                    <a:pt x="28860" y="99634"/>
                  </a:cubicBezTo>
                  <a:cubicBezTo>
                    <a:pt x="28660" y="99634"/>
                    <a:pt x="28461" y="99178"/>
                    <a:pt x="28221" y="98721"/>
                  </a:cubicBezTo>
                  <a:cubicBezTo>
                    <a:pt x="27621" y="98264"/>
                    <a:pt x="27181" y="98264"/>
                    <a:pt x="26542" y="97716"/>
                  </a:cubicBezTo>
                  <a:cubicBezTo>
                    <a:pt x="25502" y="97260"/>
                    <a:pt x="24863" y="96255"/>
                    <a:pt x="24463" y="94337"/>
                  </a:cubicBezTo>
                  <a:cubicBezTo>
                    <a:pt x="23824" y="94885"/>
                    <a:pt x="23584" y="95342"/>
                    <a:pt x="22984" y="95799"/>
                  </a:cubicBezTo>
                  <a:cubicBezTo>
                    <a:pt x="22744" y="95799"/>
                    <a:pt x="22544" y="95799"/>
                    <a:pt x="22345" y="95799"/>
                  </a:cubicBezTo>
                  <a:cubicBezTo>
                    <a:pt x="22105" y="95799"/>
                    <a:pt x="22105" y="96255"/>
                    <a:pt x="21905" y="96803"/>
                  </a:cubicBezTo>
                  <a:cubicBezTo>
                    <a:pt x="21705" y="96803"/>
                    <a:pt x="21705" y="97260"/>
                    <a:pt x="21705" y="97260"/>
                  </a:cubicBezTo>
                  <a:cubicBezTo>
                    <a:pt x="21505" y="97260"/>
                    <a:pt x="21265" y="96803"/>
                    <a:pt x="21065" y="96803"/>
                  </a:cubicBezTo>
                  <a:cubicBezTo>
                    <a:pt x="20866" y="96255"/>
                    <a:pt x="20626" y="95799"/>
                    <a:pt x="20226" y="95342"/>
                  </a:cubicBezTo>
                  <a:cubicBezTo>
                    <a:pt x="19786" y="94885"/>
                    <a:pt x="19387" y="94885"/>
                    <a:pt x="18947" y="94337"/>
                  </a:cubicBezTo>
                  <a:cubicBezTo>
                    <a:pt x="18747" y="93881"/>
                    <a:pt x="18747" y="93424"/>
                    <a:pt x="18547" y="93424"/>
                  </a:cubicBezTo>
                  <a:cubicBezTo>
                    <a:pt x="17908" y="93424"/>
                    <a:pt x="17708" y="94337"/>
                    <a:pt x="17268" y="95342"/>
                  </a:cubicBezTo>
                  <a:cubicBezTo>
                    <a:pt x="16868" y="96803"/>
                    <a:pt x="16429" y="97716"/>
                    <a:pt x="15789" y="97716"/>
                  </a:cubicBezTo>
                  <a:cubicBezTo>
                    <a:pt x="15389" y="97716"/>
                    <a:pt x="15149" y="97260"/>
                    <a:pt x="14950" y="97260"/>
                  </a:cubicBezTo>
                  <a:cubicBezTo>
                    <a:pt x="13471" y="97260"/>
                    <a:pt x="13471" y="97260"/>
                    <a:pt x="13471" y="97260"/>
                  </a:cubicBezTo>
                  <a:cubicBezTo>
                    <a:pt x="13071" y="97260"/>
                    <a:pt x="12631" y="97716"/>
                    <a:pt x="12231" y="97716"/>
                  </a:cubicBezTo>
                  <a:cubicBezTo>
                    <a:pt x="10313" y="97716"/>
                    <a:pt x="10313" y="97716"/>
                    <a:pt x="10313" y="97716"/>
                  </a:cubicBezTo>
                  <a:cubicBezTo>
                    <a:pt x="10113" y="97716"/>
                    <a:pt x="9913" y="98264"/>
                    <a:pt x="9913" y="98721"/>
                  </a:cubicBezTo>
                  <a:cubicBezTo>
                    <a:pt x="9673" y="99178"/>
                    <a:pt x="9473" y="99634"/>
                    <a:pt x="9273" y="100182"/>
                  </a:cubicBezTo>
                  <a:cubicBezTo>
                    <a:pt x="8634" y="101095"/>
                    <a:pt x="8434" y="102100"/>
                    <a:pt x="7994" y="103013"/>
                  </a:cubicBezTo>
                  <a:cubicBezTo>
                    <a:pt x="7594" y="104018"/>
                    <a:pt x="7355" y="104474"/>
                    <a:pt x="6955" y="105479"/>
                  </a:cubicBezTo>
                  <a:cubicBezTo>
                    <a:pt x="6515" y="106849"/>
                    <a:pt x="6315" y="107853"/>
                    <a:pt x="5476" y="108310"/>
                  </a:cubicBezTo>
                  <a:cubicBezTo>
                    <a:pt x="4836" y="108310"/>
                    <a:pt x="4397" y="108310"/>
                    <a:pt x="3557" y="108858"/>
                  </a:cubicBezTo>
                  <a:cubicBezTo>
                    <a:pt x="3357" y="108858"/>
                    <a:pt x="3157" y="109315"/>
                    <a:pt x="2718" y="109315"/>
                  </a:cubicBezTo>
                  <a:cubicBezTo>
                    <a:pt x="2318" y="109771"/>
                    <a:pt x="1878" y="110228"/>
                    <a:pt x="1239" y="110228"/>
                  </a:cubicBezTo>
                  <a:cubicBezTo>
                    <a:pt x="839" y="110228"/>
                    <a:pt x="399" y="110228"/>
                    <a:pt x="0" y="110776"/>
                  </a:cubicBezTo>
                  <a:cubicBezTo>
                    <a:pt x="639" y="112146"/>
                    <a:pt x="839" y="113150"/>
                    <a:pt x="1239" y="114155"/>
                  </a:cubicBezTo>
                  <a:cubicBezTo>
                    <a:pt x="1878" y="115068"/>
                    <a:pt x="2078" y="115525"/>
                    <a:pt x="2318" y="116986"/>
                  </a:cubicBezTo>
                  <a:lnTo>
                    <a:pt x="2518" y="117534"/>
                  </a:lnTo>
                  <a:cubicBezTo>
                    <a:pt x="2518" y="117990"/>
                    <a:pt x="2318" y="118447"/>
                    <a:pt x="2078" y="118904"/>
                  </a:cubicBezTo>
                  <a:cubicBezTo>
                    <a:pt x="2078" y="119452"/>
                    <a:pt x="2078" y="119452"/>
                    <a:pt x="1878" y="11990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17" name="Shape 3417"/>
            <p:cNvSpPr/>
            <p:nvPr/>
          </p:nvSpPr>
          <p:spPr>
            <a:xfrm>
              <a:off x="9711609" y="9813925"/>
              <a:ext cx="1006408" cy="665161"/>
            </a:xfrm>
            <a:custGeom>
              <a:avLst/>
              <a:gdLst/>
              <a:ahLst/>
              <a:cxnLst/>
              <a:rect l="0" t="0" r="0" b="0"/>
              <a:pathLst>
                <a:path w="120000" h="120000" extrusionOk="0">
                  <a:moveTo>
                    <a:pt x="31244" y="8905"/>
                  </a:moveTo>
                  <a:lnTo>
                    <a:pt x="31244" y="8905"/>
                  </a:lnTo>
                  <a:cubicBezTo>
                    <a:pt x="31673" y="8905"/>
                    <a:pt x="32145" y="9230"/>
                    <a:pt x="32832" y="9880"/>
                  </a:cubicBezTo>
                  <a:cubicBezTo>
                    <a:pt x="33261" y="10595"/>
                    <a:pt x="33261" y="11960"/>
                    <a:pt x="33948" y="11960"/>
                  </a:cubicBezTo>
                  <a:cubicBezTo>
                    <a:pt x="34849" y="11960"/>
                    <a:pt x="35321" y="10595"/>
                    <a:pt x="36437" y="10270"/>
                  </a:cubicBezTo>
                  <a:cubicBezTo>
                    <a:pt x="35965" y="11960"/>
                    <a:pt x="34635" y="11635"/>
                    <a:pt x="34635" y="13001"/>
                  </a:cubicBezTo>
                  <a:cubicBezTo>
                    <a:pt x="34635" y="14041"/>
                    <a:pt x="34635" y="15081"/>
                    <a:pt x="35321" y="15081"/>
                  </a:cubicBezTo>
                  <a:cubicBezTo>
                    <a:pt x="35536" y="15081"/>
                    <a:pt x="35751" y="15081"/>
                    <a:pt x="35965" y="15081"/>
                  </a:cubicBezTo>
                  <a:cubicBezTo>
                    <a:pt x="35965" y="15731"/>
                    <a:pt x="35965" y="16771"/>
                    <a:pt x="36437" y="17096"/>
                  </a:cubicBezTo>
                  <a:cubicBezTo>
                    <a:pt x="36866" y="16056"/>
                    <a:pt x="37124" y="15081"/>
                    <a:pt x="37811" y="15081"/>
                  </a:cubicBezTo>
                  <a:cubicBezTo>
                    <a:pt x="38454" y="15081"/>
                    <a:pt x="38454" y="16056"/>
                    <a:pt x="38712" y="16771"/>
                  </a:cubicBezTo>
                  <a:cubicBezTo>
                    <a:pt x="39141" y="17096"/>
                    <a:pt x="39399" y="16771"/>
                    <a:pt x="39613" y="17096"/>
                  </a:cubicBezTo>
                  <a:cubicBezTo>
                    <a:pt x="40515" y="17421"/>
                    <a:pt x="41630" y="17811"/>
                    <a:pt x="41630" y="19176"/>
                  </a:cubicBezTo>
                  <a:cubicBezTo>
                    <a:pt x="41630" y="22946"/>
                    <a:pt x="37811" y="22946"/>
                    <a:pt x="37811" y="26717"/>
                  </a:cubicBezTo>
                  <a:cubicBezTo>
                    <a:pt x="37811" y="27757"/>
                    <a:pt x="37811" y="28797"/>
                    <a:pt x="38454" y="29772"/>
                  </a:cubicBezTo>
                  <a:cubicBezTo>
                    <a:pt x="39828" y="31137"/>
                    <a:pt x="40944" y="30812"/>
                    <a:pt x="42532" y="31527"/>
                  </a:cubicBezTo>
                  <a:cubicBezTo>
                    <a:pt x="42789" y="31852"/>
                    <a:pt x="42317" y="30162"/>
                    <a:pt x="42317" y="29447"/>
                  </a:cubicBezTo>
                  <a:cubicBezTo>
                    <a:pt x="42317" y="28407"/>
                    <a:pt x="42317" y="28407"/>
                    <a:pt x="42317" y="28407"/>
                  </a:cubicBezTo>
                  <a:cubicBezTo>
                    <a:pt x="42532" y="28407"/>
                    <a:pt x="42532" y="28407"/>
                    <a:pt x="42532" y="28407"/>
                  </a:cubicBezTo>
                  <a:cubicBezTo>
                    <a:pt x="43690" y="30812"/>
                    <a:pt x="44806" y="31852"/>
                    <a:pt x="46609" y="31852"/>
                  </a:cubicBezTo>
                  <a:cubicBezTo>
                    <a:pt x="47510" y="31852"/>
                    <a:pt x="47982" y="31137"/>
                    <a:pt x="48197" y="29772"/>
                  </a:cubicBezTo>
                  <a:cubicBezTo>
                    <a:pt x="47081" y="29447"/>
                    <a:pt x="45708" y="29122"/>
                    <a:pt x="45708" y="27367"/>
                  </a:cubicBezTo>
                  <a:cubicBezTo>
                    <a:pt x="45708" y="27042"/>
                    <a:pt x="45922" y="27042"/>
                    <a:pt x="45922" y="27042"/>
                  </a:cubicBezTo>
                  <a:cubicBezTo>
                    <a:pt x="46609" y="27042"/>
                    <a:pt x="46609" y="27042"/>
                    <a:pt x="46609" y="27042"/>
                  </a:cubicBezTo>
                  <a:cubicBezTo>
                    <a:pt x="47296" y="27042"/>
                    <a:pt x="47768" y="28082"/>
                    <a:pt x="48454" y="28082"/>
                  </a:cubicBezTo>
                  <a:cubicBezTo>
                    <a:pt x="49098" y="28082"/>
                    <a:pt x="49356" y="27757"/>
                    <a:pt x="49999" y="27757"/>
                  </a:cubicBezTo>
                  <a:cubicBezTo>
                    <a:pt x="51373" y="27757"/>
                    <a:pt x="51373" y="27757"/>
                    <a:pt x="51373" y="27757"/>
                  </a:cubicBezTo>
                  <a:cubicBezTo>
                    <a:pt x="51845" y="27757"/>
                    <a:pt x="52060" y="28082"/>
                    <a:pt x="52274" y="28082"/>
                  </a:cubicBezTo>
                  <a:cubicBezTo>
                    <a:pt x="52961" y="28082"/>
                    <a:pt x="53433" y="27367"/>
                    <a:pt x="54077" y="27367"/>
                  </a:cubicBezTo>
                  <a:cubicBezTo>
                    <a:pt x="54549" y="27367"/>
                    <a:pt x="54549" y="28082"/>
                    <a:pt x="54763" y="28797"/>
                  </a:cubicBezTo>
                  <a:cubicBezTo>
                    <a:pt x="55236" y="29447"/>
                    <a:pt x="55665" y="30162"/>
                    <a:pt x="55665" y="31137"/>
                  </a:cubicBezTo>
                  <a:cubicBezTo>
                    <a:pt x="55665" y="31852"/>
                    <a:pt x="54978" y="31852"/>
                    <a:pt x="54549" y="31852"/>
                  </a:cubicBezTo>
                  <a:cubicBezTo>
                    <a:pt x="53862" y="31852"/>
                    <a:pt x="53433" y="31137"/>
                    <a:pt x="52532" y="31137"/>
                  </a:cubicBezTo>
                  <a:cubicBezTo>
                    <a:pt x="51845" y="31137"/>
                    <a:pt x="51587" y="31137"/>
                    <a:pt x="50944" y="31137"/>
                  </a:cubicBezTo>
                  <a:cubicBezTo>
                    <a:pt x="50472" y="31137"/>
                    <a:pt x="50257" y="30487"/>
                    <a:pt x="49785" y="30487"/>
                  </a:cubicBezTo>
                  <a:cubicBezTo>
                    <a:pt x="49098" y="30487"/>
                    <a:pt x="48197" y="31137"/>
                    <a:pt x="48197" y="32177"/>
                  </a:cubicBezTo>
                  <a:cubicBezTo>
                    <a:pt x="48197" y="33217"/>
                    <a:pt x="48884" y="33217"/>
                    <a:pt x="48884" y="34257"/>
                  </a:cubicBezTo>
                  <a:cubicBezTo>
                    <a:pt x="48884" y="35297"/>
                    <a:pt x="48884" y="35297"/>
                    <a:pt x="48884" y="35297"/>
                  </a:cubicBezTo>
                  <a:cubicBezTo>
                    <a:pt x="48884" y="35947"/>
                    <a:pt x="49098" y="36663"/>
                    <a:pt x="49356" y="36988"/>
                  </a:cubicBezTo>
                  <a:cubicBezTo>
                    <a:pt x="49785" y="36988"/>
                    <a:pt x="49785" y="36988"/>
                    <a:pt x="49785" y="36988"/>
                  </a:cubicBezTo>
                  <a:cubicBezTo>
                    <a:pt x="50257" y="37703"/>
                    <a:pt x="50686" y="37703"/>
                    <a:pt x="51158" y="38678"/>
                  </a:cubicBezTo>
                  <a:cubicBezTo>
                    <a:pt x="50944" y="38678"/>
                    <a:pt x="50686" y="38678"/>
                    <a:pt x="50472" y="38678"/>
                  </a:cubicBezTo>
                  <a:cubicBezTo>
                    <a:pt x="50472" y="39393"/>
                    <a:pt x="50257" y="40108"/>
                    <a:pt x="50257" y="41083"/>
                  </a:cubicBezTo>
                  <a:cubicBezTo>
                    <a:pt x="50257" y="42838"/>
                    <a:pt x="50472" y="44528"/>
                    <a:pt x="49570" y="45893"/>
                  </a:cubicBezTo>
                  <a:cubicBezTo>
                    <a:pt x="49356" y="45568"/>
                    <a:pt x="49098" y="45568"/>
                    <a:pt x="48884" y="45568"/>
                  </a:cubicBezTo>
                  <a:cubicBezTo>
                    <a:pt x="48454" y="47258"/>
                    <a:pt x="49098" y="49014"/>
                    <a:pt x="48454" y="50704"/>
                  </a:cubicBezTo>
                  <a:cubicBezTo>
                    <a:pt x="48197" y="51029"/>
                    <a:pt x="47768" y="51419"/>
                    <a:pt x="47768" y="51744"/>
                  </a:cubicBezTo>
                  <a:cubicBezTo>
                    <a:pt x="47510" y="52784"/>
                    <a:pt x="47510" y="53434"/>
                    <a:pt x="47081" y="54149"/>
                  </a:cubicBezTo>
                  <a:cubicBezTo>
                    <a:pt x="46394" y="55189"/>
                    <a:pt x="45708" y="55514"/>
                    <a:pt x="45278" y="56554"/>
                  </a:cubicBezTo>
                  <a:cubicBezTo>
                    <a:pt x="44592" y="57594"/>
                    <a:pt x="44806" y="58244"/>
                    <a:pt x="44120" y="58959"/>
                  </a:cubicBezTo>
                  <a:cubicBezTo>
                    <a:pt x="43218" y="61690"/>
                    <a:pt x="42317" y="64095"/>
                    <a:pt x="40300" y="64095"/>
                  </a:cubicBezTo>
                  <a:cubicBezTo>
                    <a:pt x="39399" y="64095"/>
                    <a:pt x="39141" y="63055"/>
                    <a:pt x="38712" y="62340"/>
                  </a:cubicBezTo>
                  <a:cubicBezTo>
                    <a:pt x="37811" y="62340"/>
                    <a:pt x="37811" y="62340"/>
                    <a:pt x="37811" y="62340"/>
                  </a:cubicBezTo>
                  <a:cubicBezTo>
                    <a:pt x="37811" y="65135"/>
                    <a:pt x="36223" y="66825"/>
                    <a:pt x="34420" y="67865"/>
                  </a:cubicBezTo>
                  <a:cubicBezTo>
                    <a:pt x="32360" y="68905"/>
                    <a:pt x="31244" y="69880"/>
                    <a:pt x="29399" y="70920"/>
                  </a:cubicBezTo>
                  <a:cubicBezTo>
                    <a:pt x="28068" y="71960"/>
                    <a:pt x="26909" y="72286"/>
                    <a:pt x="26008" y="74041"/>
                  </a:cubicBezTo>
                  <a:cubicBezTo>
                    <a:pt x="24206" y="77811"/>
                    <a:pt x="21716" y="77096"/>
                    <a:pt x="19699" y="80866"/>
                  </a:cubicBezTo>
                  <a:cubicBezTo>
                    <a:pt x="19012" y="81906"/>
                    <a:pt x="19227" y="83271"/>
                    <a:pt x="18540" y="84637"/>
                  </a:cubicBezTo>
                  <a:cubicBezTo>
                    <a:pt x="18111" y="85352"/>
                    <a:pt x="17639" y="85027"/>
                    <a:pt x="16952" y="85352"/>
                  </a:cubicBezTo>
                  <a:cubicBezTo>
                    <a:pt x="16051" y="86002"/>
                    <a:pt x="15836" y="87367"/>
                    <a:pt x="14721" y="87367"/>
                  </a:cubicBezTo>
                  <a:cubicBezTo>
                    <a:pt x="14034" y="87367"/>
                    <a:pt x="13562" y="86717"/>
                    <a:pt x="12875" y="86717"/>
                  </a:cubicBezTo>
                  <a:cubicBezTo>
                    <a:pt x="12446" y="86717"/>
                    <a:pt x="12231" y="86717"/>
                    <a:pt x="11974" y="87042"/>
                  </a:cubicBezTo>
                  <a:cubicBezTo>
                    <a:pt x="12231" y="87367"/>
                    <a:pt x="12231" y="87757"/>
                    <a:pt x="12231" y="87757"/>
                  </a:cubicBezTo>
                  <a:cubicBezTo>
                    <a:pt x="12446" y="87757"/>
                    <a:pt x="12446" y="87367"/>
                    <a:pt x="12660" y="87367"/>
                  </a:cubicBezTo>
                  <a:cubicBezTo>
                    <a:pt x="12875" y="87367"/>
                    <a:pt x="13133" y="88082"/>
                    <a:pt x="13133" y="88407"/>
                  </a:cubicBezTo>
                  <a:cubicBezTo>
                    <a:pt x="13133" y="90812"/>
                    <a:pt x="12875" y="89447"/>
                    <a:pt x="12231" y="89447"/>
                  </a:cubicBezTo>
                  <a:cubicBezTo>
                    <a:pt x="10386" y="89447"/>
                    <a:pt x="10858" y="94907"/>
                    <a:pt x="8798" y="94907"/>
                  </a:cubicBezTo>
                  <a:cubicBezTo>
                    <a:pt x="8798" y="96663"/>
                    <a:pt x="8154" y="97313"/>
                    <a:pt x="7467" y="98743"/>
                  </a:cubicBezTo>
                  <a:cubicBezTo>
                    <a:pt x="6781" y="99718"/>
                    <a:pt x="6781" y="100758"/>
                    <a:pt x="6351" y="101798"/>
                  </a:cubicBezTo>
                  <a:cubicBezTo>
                    <a:pt x="5407" y="104203"/>
                    <a:pt x="4763" y="106218"/>
                    <a:pt x="2918" y="107258"/>
                  </a:cubicBezTo>
                  <a:cubicBezTo>
                    <a:pt x="2017" y="107973"/>
                    <a:pt x="2017" y="109014"/>
                    <a:pt x="1587" y="110054"/>
                  </a:cubicBezTo>
                  <a:cubicBezTo>
                    <a:pt x="901" y="111029"/>
                    <a:pt x="0" y="111419"/>
                    <a:pt x="0" y="112784"/>
                  </a:cubicBezTo>
                  <a:cubicBezTo>
                    <a:pt x="0" y="114474"/>
                    <a:pt x="686" y="115189"/>
                    <a:pt x="901" y="116554"/>
                  </a:cubicBezTo>
                  <a:cubicBezTo>
                    <a:pt x="901" y="118244"/>
                    <a:pt x="1115" y="119934"/>
                    <a:pt x="2231" y="119934"/>
                  </a:cubicBezTo>
                  <a:cubicBezTo>
                    <a:pt x="2918" y="119934"/>
                    <a:pt x="3390" y="119284"/>
                    <a:pt x="4077" y="118959"/>
                  </a:cubicBezTo>
                  <a:cubicBezTo>
                    <a:pt x="6351" y="118244"/>
                    <a:pt x="7682" y="116554"/>
                    <a:pt x="10171" y="116554"/>
                  </a:cubicBezTo>
                  <a:cubicBezTo>
                    <a:pt x="10643" y="116554"/>
                    <a:pt x="10858" y="116879"/>
                    <a:pt x="11287" y="116879"/>
                  </a:cubicBezTo>
                  <a:cubicBezTo>
                    <a:pt x="12231" y="116879"/>
                    <a:pt x="12231" y="116879"/>
                    <a:pt x="12231" y="116879"/>
                  </a:cubicBezTo>
                  <a:cubicBezTo>
                    <a:pt x="13347" y="116879"/>
                    <a:pt x="13819" y="115839"/>
                    <a:pt x="14721" y="115839"/>
                  </a:cubicBezTo>
                  <a:cubicBezTo>
                    <a:pt x="15622" y="115839"/>
                    <a:pt x="16051" y="116554"/>
                    <a:pt x="16952" y="116554"/>
                  </a:cubicBezTo>
                  <a:cubicBezTo>
                    <a:pt x="19012" y="116554"/>
                    <a:pt x="20128" y="115189"/>
                    <a:pt x="22188" y="115189"/>
                  </a:cubicBezTo>
                  <a:cubicBezTo>
                    <a:pt x="23519" y="115189"/>
                    <a:pt x="24420" y="116164"/>
                    <a:pt x="26008" y="116164"/>
                  </a:cubicBezTo>
                  <a:cubicBezTo>
                    <a:pt x="27811" y="116164"/>
                    <a:pt x="29399" y="116164"/>
                    <a:pt x="30772" y="113824"/>
                  </a:cubicBezTo>
                  <a:cubicBezTo>
                    <a:pt x="31673" y="112784"/>
                    <a:pt x="32145" y="111744"/>
                    <a:pt x="32575" y="110054"/>
                  </a:cubicBezTo>
                  <a:cubicBezTo>
                    <a:pt x="33047" y="109014"/>
                    <a:pt x="33261" y="107973"/>
                    <a:pt x="34163" y="107973"/>
                  </a:cubicBezTo>
                  <a:cubicBezTo>
                    <a:pt x="34420" y="107973"/>
                    <a:pt x="34635" y="108299"/>
                    <a:pt x="34849" y="108299"/>
                  </a:cubicBezTo>
                  <a:cubicBezTo>
                    <a:pt x="35064" y="108299"/>
                    <a:pt x="35321" y="108299"/>
                    <a:pt x="35536" y="108299"/>
                  </a:cubicBezTo>
                  <a:cubicBezTo>
                    <a:pt x="36866" y="108299"/>
                    <a:pt x="36866" y="108299"/>
                    <a:pt x="36866" y="108299"/>
                  </a:cubicBezTo>
                  <a:cubicBezTo>
                    <a:pt x="36866" y="108624"/>
                    <a:pt x="37124" y="109339"/>
                    <a:pt x="37339" y="109339"/>
                  </a:cubicBezTo>
                  <a:cubicBezTo>
                    <a:pt x="37811" y="109339"/>
                    <a:pt x="37811" y="109339"/>
                    <a:pt x="37811" y="109339"/>
                  </a:cubicBezTo>
                  <a:cubicBezTo>
                    <a:pt x="37811" y="108624"/>
                    <a:pt x="37811" y="108624"/>
                    <a:pt x="37811" y="108624"/>
                  </a:cubicBezTo>
                  <a:cubicBezTo>
                    <a:pt x="38025" y="108624"/>
                    <a:pt x="38025" y="108299"/>
                    <a:pt x="38025" y="108299"/>
                  </a:cubicBezTo>
                  <a:cubicBezTo>
                    <a:pt x="38712" y="108299"/>
                    <a:pt x="38927" y="108624"/>
                    <a:pt x="39613" y="108624"/>
                  </a:cubicBezTo>
                  <a:cubicBezTo>
                    <a:pt x="40042" y="108624"/>
                    <a:pt x="40042" y="108624"/>
                    <a:pt x="40042" y="108624"/>
                  </a:cubicBezTo>
                  <a:cubicBezTo>
                    <a:pt x="40944" y="108624"/>
                    <a:pt x="41416" y="107973"/>
                    <a:pt x="42532" y="107973"/>
                  </a:cubicBezTo>
                  <a:cubicBezTo>
                    <a:pt x="43905" y="107973"/>
                    <a:pt x="44806" y="109014"/>
                    <a:pt x="46394" y="109014"/>
                  </a:cubicBezTo>
                  <a:cubicBezTo>
                    <a:pt x="46394" y="110379"/>
                    <a:pt x="46394" y="112069"/>
                    <a:pt x="47296" y="112069"/>
                  </a:cubicBezTo>
                  <a:cubicBezTo>
                    <a:pt x="49356" y="112069"/>
                    <a:pt x="50472" y="111744"/>
                    <a:pt x="52532" y="111744"/>
                  </a:cubicBezTo>
                  <a:cubicBezTo>
                    <a:pt x="53175" y="111744"/>
                    <a:pt x="53433" y="111744"/>
                    <a:pt x="53862" y="111744"/>
                  </a:cubicBezTo>
                  <a:lnTo>
                    <a:pt x="53862" y="111744"/>
                  </a:lnTo>
                  <a:cubicBezTo>
                    <a:pt x="54077" y="111419"/>
                    <a:pt x="54077" y="111419"/>
                    <a:pt x="54077" y="111029"/>
                  </a:cubicBezTo>
                  <a:cubicBezTo>
                    <a:pt x="54334" y="110704"/>
                    <a:pt x="54549" y="110379"/>
                    <a:pt x="54549" y="110054"/>
                  </a:cubicBezTo>
                  <a:lnTo>
                    <a:pt x="54334" y="109664"/>
                  </a:lnTo>
                  <a:cubicBezTo>
                    <a:pt x="54077" y="108624"/>
                    <a:pt x="53862" y="108299"/>
                    <a:pt x="53175" y="107648"/>
                  </a:cubicBezTo>
                  <a:cubicBezTo>
                    <a:pt x="52746" y="106933"/>
                    <a:pt x="52532" y="106218"/>
                    <a:pt x="51845" y="105243"/>
                  </a:cubicBezTo>
                  <a:cubicBezTo>
                    <a:pt x="52274" y="104853"/>
                    <a:pt x="52746" y="104853"/>
                    <a:pt x="53175" y="104853"/>
                  </a:cubicBezTo>
                  <a:cubicBezTo>
                    <a:pt x="53862" y="104853"/>
                    <a:pt x="54334" y="104528"/>
                    <a:pt x="54763" y="104203"/>
                  </a:cubicBezTo>
                  <a:cubicBezTo>
                    <a:pt x="55236" y="104203"/>
                    <a:pt x="55450" y="103878"/>
                    <a:pt x="55665" y="103878"/>
                  </a:cubicBezTo>
                  <a:cubicBezTo>
                    <a:pt x="56566" y="103488"/>
                    <a:pt x="57038" y="103488"/>
                    <a:pt x="57725" y="103488"/>
                  </a:cubicBezTo>
                  <a:cubicBezTo>
                    <a:pt x="58626" y="103163"/>
                    <a:pt x="58841" y="102448"/>
                    <a:pt x="59313" y="101473"/>
                  </a:cubicBezTo>
                  <a:cubicBezTo>
                    <a:pt x="59742" y="100758"/>
                    <a:pt x="59999" y="100433"/>
                    <a:pt x="60429" y="99718"/>
                  </a:cubicBezTo>
                  <a:cubicBezTo>
                    <a:pt x="60901" y="99068"/>
                    <a:pt x="61115" y="98353"/>
                    <a:pt x="61802" y="97703"/>
                  </a:cubicBezTo>
                  <a:cubicBezTo>
                    <a:pt x="62017" y="97313"/>
                    <a:pt x="62231" y="96988"/>
                    <a:pt x="62489" y="96663"/>
                  </a:cubicBezTo>
                  <a:cubicBezTo>
                    <a:pt x="62489" y="96338"/>
                    <a:pt x="62703" y="95947"/>
                    <a:pt x="62918" y="95947"/>
                  </a:cubicBezTo>
                  <a:cubicBezTo>
                    <a:pt x="64978" y="95947"/>
                    <a:pt x="64978" y="95947"/>
                    <a:pt x="64978" y="95947"/>
                  </a:cubicBezTo>
                  <a:cubicBezTo>
                    <a:pt x="65407" y="95947"/>
                    <a:pt x="65879" y="95622"/>
                    <a:pt x="66309" y="95622"/>
                  </a:cubicBezTo>
                  <a:cubicBezTo>
                    <a:pt x="67896" y="95622"/>
                    <a:pt x="67896" y="95622"/>
                    <a:pt x="67896" y="95622"/>
                  </a:cubicBezTo>
                  <a:cubicBezTo>
                    <a:pt x="68111" y="95622"/>
                    <a:pt x="68369" y="95947"/>
                    <a:pt x="68798" y="95947"/>
                  </a:cubicBezTo>
                  <a:cubicBezTo>
                    <a:pt x="69484" y="95947"/>
                    <a:pt x="69957" y="95297"/>
                    <a:pt x="70386" y="94257"/>
                  </a:cubicBezTo>
                  <a:cubicBezTo>
                    <a:pt x="70858" y="93542"/>
                    <a:pt x="71072" y="92892"/>
                    <a:pt x="71759" y="92892"/>
                  </a:cubicBezTo>
                  <a:cubicBezTo>
                    <a:pt x="71974" y="92892"/>
                    <a:pt x="71974" y="93217"/>
                    <a:pt x="72188" y="93542"/>
                  </a:cubicBezTo>
                  <a:cubicBezTo>
                    <a:pt x="72660" y="93932"/>
                    <a:pt x="73090" y="93932"/>
                    <a:pt x="73562" y="94257"/>
                  </a:cubicBezTo>
                  <a:cubicBezTo>
                    <a:pt x="73991" y="94582"/>
                    <a:pt x="74248" y="94907"/>
                    <a:pt x="74463" y="95297"/>
                  </a:cubicBezTo>
                  <a:cubicBezTo>
                    <a:pt x="74678" y="95297"/>
                    <a:pt x="74935" y="95622"/>
                    <a:pt x="75150" y="95622"/>
                  </a:cubicBezTo>
                  <a:cubicBezTo>
                    <a:pt x="75150" y="95622"/>
                    <a:pt x="75150" y="95297"/>
                    <a:pt x="75364" y="95297"/>
                  </a:cubicBezTo>
                  <a:cubicBezTo>
                    <a:pt x="75579" y="94907"/>
                    <a:pt x="75579" y="94582"/>
                    <a:pt x="75836" y="94582"/>
                  </a:cubicBezTo>
                  <a:cubicBezTo>
                    <a:pt x="76051" y="94582"/>
                    <a:pt x="76266" y="94582"/>
                    <a:pt x="76523" y="94582"/>
                  </a:cubicBezTo>
                  <a:cubicBezTo>
                    <a:pt x="77167" y="94257"/>
                    <a:pt x="77424" y="93932"/>
                    <a:pt x="78111" y="93542"/>
                  </a:cubicBezTo>
                  <a:cubicBezTo>
                    <a:pt x="78540" y="94907"/>
                    <a:pt x="79227" y="95622"/>
                    <a:pt x="80343" y="95947"/>
                  </a:cubicBezTo>
                  <a:cubicBezTo>
                    <a:pt x="81030" y="96338"/>
                    <a:pt x="81502" y="96338"/>
                    <a:pt x="82145" y="96663"/>
                  </a:cubicBezTo>
                  <a:cubicBezTo>
                    <a:pt x="82403" y="96988"/>
                    <a:pt x="82618" y="97313"/>
                    <a:pt x="82832" y="97313"/>
                  </a:cubicBezTo>
                  <a:cubicBezTo>
                    <a:pt x="83519" y="97313"/>
                    <a:pt x="83733" y="96663"/>
                    <a:pt x="84420" y="96663"/>
                  </a:cubicBezTo>
                  <a:cubicBezTo>
                    <a:pt x="84892" y="96663"/>
                    <a:pt x="85107" y="97313"/>
                    <a:pt x="85579" y="97313"/>
                  </a:cubicBezTo>
                  <a:cubicBezTo>
                    <a:pt x="86008" y="97313"/>
                    <a:pt x="86223" y="96988"/>
                    <a:pt x="86480" y="96988"/>
                  </a:cubicBezTo>
                  <a:cubicBezTo>
                    <a:pt x="86695" y="96663"/>
                    <a:pt x="86480" y="96338"/>
                    <a:pt x="86695" y="95947"/>
                  </a:cubicBezTo>
                  <a:cubicBezTo>
                    <a:pt x="86695" y="95622"/>
                    <a:pt x="86695" y="95622"/>
                    <a:pt x="86909" y="95622"/>
                  </a:cubicBezTo>
                  <a:cubicBezTo>
                    <a:pt x="86909" y="95622"/>
                    <a:pt x="87167" y="95622"/>
                    <a:pt x="87381" y="95622"/>
                  </a:cubicBezTo>
                  <a:cubicBezTo>
                    <a:pt x="87811" y="95947"/>
                    <a:pt x="88068" y="95947"/>
                    <a:pt x="88497" y="95947"/>
                  </a:cubicBezTo>
                  <a:cubicBezTo>
                    <a:pt x="89399" y="96663"/>
                    <a:pt x="90085" y="96338"/>
                    <a:pt x="90987" y="96663"/>
                  </a:cubicBezTo>
                  <a:cubicBezTo>
                    <a:pt x="91201" y="96338"/>
                    <a:pt x="91201" y="96338"/>
                    <a:pt x="91201" y="96338"/>
                  </a:cubicBezTo>
                  <a:cubicBezTo>
                    <a:pt x="90557" y="95622"/>
                    <a:pt x="90557" y="94907"/>
                    <a:pt x="90085" y="93932"/>
                  </a:cubicBezTo>
                  <a:cubicBezTo>
                    <a:pt x="89871" y="93217"/>
                    <a:pt x="89656" y="92892"/>
                    <a:pt x="89656" y="92177"/>
                  </a:cubicBezTo>
                  <a:cubicBezTo>
                    <a:pt x="89656" y="92177"/>
                    <a:pt x="89656" y="91852"/>
                    <a:pt x="89871" y="91852"/>
                  </a:cubicBezTo>
                  <a:cubicBezTo>
                    <a:pt x="90987" y="91852"/>
                    <a:pt x="91673" y="93217"/>
                    <a:pt x="92789" y="93217"/>
                  </a:cubicBezTo>
                  <a:cubicBezTo>
                    <a:pt x="93261" y="93217"/>
                    <a:pt x="93476" y="92892"/>
                    <a:pt x="93948" y="92892"/>
                  </a:cubicBezTo>
                  <a:cubicBezTo>
                    <a:pt x="94377" y="92567"/>
                    <a:pt x="94635" y="92892"/>
                    <a:pt x="95064" y="92567"/>
                  </a:cubicBezTo>
                  <a:cubicBezTo>
                    <a:pt x="95536" y="92567"/>
                    <a:pt x="95751" y="92567"/>
                    <a:pt x="96180" y="92567"/>
                  </a:cubicBezTo>
                  <a:cubicBezTo>
                    <a:pt x="96652" y="92177"/>
                    <a:pt x="96866" y="91852"/>
                    <a:pt x="97339" y="91527"/>
                  </a:cubicBezTo>
                  <a:cubicBezTo>
                    <a:pt x="97553" y="91137"/>
                    <a:pt x="97768" y="91137"/>
                    <a:pt x="98240" y="90812"/>
                  </a:cubicBezTo>
                  <a:cubicBezTo>
                    <a:pt x="98712" y="90162"/>
                    <a:pt x="98927" y="89772"/>
                    <a:pt x="99613" y="89122"/>
                  </a:cubicBezTo>
                  <a:cubicBezTo>
                    <a:pt x="99613" y="88732"/>
                    <a:pt x="99828" y="88407"/>
                    <a:pt x="100042" y="88082"/>
                  </a:cubicBezTo>
                  <a:cubicBezTo>
                    <a:pt x="100257" y="87757"/>
                    <a:pt x="100515" y="87367"/>
                    <a:pt x="100729" y="86717"/>
                  </a:cubicBezTo>
                  <a:cubicBezTo>
                    <a:pt x="100944" y="86002"/>
                    <a:pt x="101158" y="85352"/>
                    <a:pt x="101416" y="84637"/>
                  </a:cubicBezTo>
                  <a:cubicBezTo>
                    <a:pt x="101416" y="83986"/>
                    <a:pt x="101630" y="83271"/>
                    <a:pt x="101630" y="82621"/>
                  </a:cubicBezTo>
                  <a:cubicBezTo>
                    <a:pt x="101630" y="80866"/>
                    <a:pt x="101630" y="80866"/>
                    <a:pt x="101630" y="80866"/>
                  </a:cubicBezTo>
                  <a:cubicBezTo>
                    <a:pt x="101630" y="80866"/>
                    <a:pt x="101845" y="80541"/>
                    <a:pt x="101845" y="80216"/>
                  </a:cubicBezTo>
                  <a:cubicBezTo>
                    <a:pt x="102103" y="79501"/>
                    <a:pt x="102103" y="79176"/>
                    <a:pt x="102103" y="78461"/>
                  </a:cubicBezTo>
                  <a:cubicBezTo>
                    <a:pt x="102103" y="77811"/>
                    <a:pt x="102103" y="77421"/>
                    <a:pt x="102103" y="76771"/>
                  </a:cubicBezTo>
                  <a:cubicBezTo>
                    <a:pt x="102103" y="76056"/>
                    <a:pt x="102103" y="75406"/>
                    <a:pt x="101845" y="75016"/>
                  </a:cubicBezTo>
                  <a:cubicBezTo>
                    <a:pt x="101845" y="74691"/>
                    <a:pt x="101630" y="74691"/>
                    <a:pt x="101630" y="74366"/>
                  </a:cubicBezTo>
                  <a:cubicBezTo>
                    <a:pt x="101416" y="74041"/>
                    <a:pt x="101416" y="73651"/>
                    <a:pt x="101416" y="73326"/>
                  </a:cubicBezTo>
                  <a:cubicBezTo>
                    <a:pt x="101416" y="72676"/>
                    <a:pt x="101416" y="72286"/>
                    <a:pt x="101416" y="71635"/>
                  </a:cubicBezTo>
                  <a:cubicBezTo>
                    <a:pt x="101416" y="70920"/>
                    <a:pt x="101416" y="70595"/>
                    <a:pt x="101158" y="70270"/>
                  </a:cubicBezTo>
                  <a:cubicBezTo>
                    <a:pt x="100944" y="69880"/>
                    <a:pt x="100729" y="69880"/>
                    <a:pt x="100729" y="69555"/>
                  </a:cubicBezTo>
                  <a:cubicBezTo>
                    <a:pt x="100729" y="69230"/>
                    <a:pt x="100944" y="69230"/>
                    <a:pt x="101158" y="68905"/>
                  </a:cubicBezTo>
                  <a:cubicBezTo>
                    <a:pt x="101416" y="68515"/>
                    <a:pt x="101416" y="68190"/>
                    <a:pt x="101630" y="67865"/>
                  </a:cubicBezTo>
                  <a:cubicBezTo>
                    <a:pt x="101845" y="67150"/>
                    <a:pt x="102317" y="66825"/>
                    <a:pt x="102532" y="65785"/>
                  </a:cubicBezTo>
                  <a:cubicBezTo>
                    <a:pt x="102532" y="65785"/>
                    <a:pt x="102746" y="65460"/>
                    <a:pt x="102746" y="65135"/>
                  </a:cubicBezTo>
                  <a:cubicBezTo>
                    <a:pt x="103004" y="63705"/>
                    <a:pt x="102746" y="63055"/>
                    <a:pt x="103218" y="61690"/>
                  </a:cubicBezTo>
                  <a:cubicBezTo>
                    <a:pt x="103433" y="60325"/>
                    <a:pt x="103690" y="59934"/>
                    <a:pt x="103690" y="58569"/>
                  </a:cubicBezTo>
                  <a:cubicBezTo>
                    <a:pt x="103690" y="58244"/>
                    <a:pt x="103690" y="57919"/>
                    <a:pt x="103905" y="57204"/>
                  </a:cubicBezTo>
                  <a:cubicBezTo>
                    <a:pt x="104120" y="56229"/>
                    <a:pt x="104120" y="55514"/>
                    <a:pt x="104334" y="54474"/>
                  </a:cubicBezTo>
                  <a:cubicBezTo>
                    <a:pt x="104334" y="53824"/>
                    <a:pt x="104806" y="53434"/>
                    <a:pt x="104806" y="52784"/>
                  </a:cubicBezTo>
                  <a:cubicBezTo>
                    <a:pt x="104806" y="50704"/>
                    <a:pt x="104806" y="50704"/>
                    <a:pt x="104806" y="50704"/>
                  </a:cubicBezTo>
                  <a:cubicBezTo>
                    <a:pt x="105493" y="50704"/>
                    <a:pt x="105493" y="50704"/>
                    <a:pt x="105493" y="50704"/>
                  </a:cubicBezTo>
                  <a:cubicBezTo>
                    <a:pt x="110472" y="51744"/>
                    <a:pt x="110472" y="51744"/>
                    <a:pt x="110472" y="51744"/>
                  </a:cubicBezTo>
                  <a:cubicBezTo>
                    <a:pt x="110901" y="51744"/>
                    <a:pt x="111158" y="51419"/>
                    <a:pt x="111158" y="51029"/>
                  </a:cubicBezTo>
                  <a:cubicBezTo>
                    <a:pt x="111373" y="50704"/>
                    <a:pt x="111587" y="50379"/>
                    <a:pt x="111587" y="49664"/>
                  </a:cubicBezTo>
                  <a:cubicBezTo>
                    <a:pt x="111587" y="49014"/>
                    <a:pt x="111587" y="48624"/>
                    <a:pt x="111587" y="47973"/>
                  </a:cubicBezTo>
                  <a:cubicBezTo>
                    <a:pt x="111587" y="47648"/>
                    <a:pt x="111802" y="47258"/>
                    <a:pt x="112060" y="46608"/>
                  </a:cubicBezTo>
                  <a:cubicBezTo>
                    <a:pt x="112274" y="46218"/>
                    <a:pt x="112274" y="45893"/>
                    <a:pt x="112274" y="45243"/>
                  </a:cubicBezTo>
                  <a:cubicBezTo>
                    <a:pt x="112703" y="44528"/>
                    <a:pt x="112703" y="44203"/>
                    <a:pt x="112703" y="43163"/>
                  </a:cubicBezTo>
                  <a:cubicBezTo>
                    <a:pt x="112703" y="42123"/>
                    <a:pt x="112703" y="41473"/>
                    <a:pt x="112489" y="40433"/>
                  </a:cubicBezTo>
                  <a:cubicBezTo>
                    <a:pt x="112703" y="40433"/>
                    <a:pt x="112703" y="40433"/>
                    <a:pt x="112703" y="40433"/>
                  </a:cubicBezTo>
                  <a:cubicBezTo>
                    <a:pt x="113175" y="40758"/>
                    <a:pt x="113390" y="40433"/>
                    <a:pt x="113862" y="40758"/>
                  </a:cubicBezTo>
                  <a:cubicBezTo>
                    <a:pt x="114291" y="41083"/>
                    <a:pt x="114291" y="41473"/>
                    <a:pt x="114549" y="42123"/>
                  </a:cubicBezTo>
                  <a:cubicBezTo>
                    <a:pt x="114549" y="42513"/>
                    <a:pt x="114763" y="42838"/>
                    <a:pt x="114763" y="43163"/>
                  </a:cubicBezTo>
                  <a:cubicBezTo>
                    <a:pt x="114763" y="43878"/>
                    <a:pt x="114549" y="44203"/>
                    <a:pt x="114549" y="44853"/>
                  </a:cubicBezTo>
                  <a:cubicBezTo>
                    <a:pt x="114549" y="45568"/>
                    <a:pt x="114549" y="45893"/>
                    <a:pt x="114763" y="46218"/>
                  </a:cubicBezTo>
                  <a:cubicBezTo>
                    <a:pt x="114978" y="46608"/>
                    <a:pt x="115450" y="46933"/>
                    <a:pt x="115450" y="47258"/>
                  </a:cubicBezTo>
                  <a:cubicBezTo>
                    <a:pt x="115450" y="47648"/>
                    <a:pt x="115450" y="47973"/>
                    <a:pt x="115450" y="47973"/>
                  </a:cubicBezTo>
                  <a:cubicBezTo>
                    <a:pt x="115450" y="48624"/>
                    <a:pt x="115450" y="49014"/>
                    <a:pt x="115450" y="49339"/>
                  </a:cubicBezTo>
                  <a:cubicBezTo>
                    <a:pt x="116137" y="48624"/>
                    <a:pt x="116566" y="48299"/>
                    <a:pt x="117253" y="47648"/>
                  </a:cubicBezTo>
                  <a:cubicBezTo>
                    <a:pt x="117467" y="47648"/>
                    <a:pt x="117725" y="47258"/>
                    <a:pt x="117939" y="47258"/>
                  </a:cubicBezTo>
                  <a:cubicBezTo>
                    <a:pt x="118369" y="46608"/>
                    <a:pt x="118369" y="46218"/>
                    <a:pt x="118841" y="45243"/>
                  </a:cubicBezTo>
                  <a:cubicBezTo>
                    <a:pt x="119270" y="44528"/>
                    <a:pt x="119742" y="44203"/>
                    <a:pt x="119957" y="42838"/>
                  </a:cubicBezTo>
                  <a:lnTo>
                    <a:pt x="119957" y="42838"/>
                  </a:lnTo>
                  <a:cubicBezTo>
                    <a:pt x="119957" y="42123"/>
                    <a:pt x="119742" y="41798"/>
                    <a:pt x="119527" y="41083"/>
                  </a:cubicBezTo>
                  <a:cubicBezTo>
                    <a:pt x="119527" y="40433"/>
                    <a:pt x="119527" y="39718"/>
                    <a:pt x="119270" y="39393"/>
                  </a:cubicBezTo>
                  <a:cubicBezTo>
                    <a:pt x="119055" y="39068"/>
                    <a:pt x="118841" y="39068"/>
                    <a:pt x="118626" y="38678"/>
                  </a:cubicBezTo>
                  <a:cubicBezTo>
                    <a:pt x="118369" y="38678"/>
                    <a:pt x="118369" y="38353"/>
                    <a:pt x="118154" y="38028"/>
                  </a:cubicBezTo>
                  <a:cubicBezTo>
                    <a:pt x="117725" y="37703"/>
                    <a:pt x="117253" y="37313"/>
                    <a:pt x="116824" y="37313"/>
                  </a:cubicBezTo>
                  <a:cubicBezTo>
                    <a:pt x="116566" y="36988"/>
                    <a:pt x="116824" y="36663"/>
                    <a:pt x="116566" y="36338"/>
                  </a:cubicBezTo>
                  <a:cubicBezTo>
                    <a:pt x="116351" y="36338"/>
                    <a:pt x="116351" y="36338"/>
                    <a:pt x="116351" y="36338"/>
                  </a:cubicBezTo>
                  <a:cubicBezTo>
                    <a:pt x="115879" y="35947"/>
                    <a:pt x="115450" y="35947"/>
                    <a:pt x="114978" y="35622"/>
                  </a:cubicBezTo>
                  <a:cubicBezTo>
                    <a:pt x="114549" y="35297"/>
                    <a:pt x="114549" y="34582"/>
                    <a:pt x="114291" y="33932"/>
                  </a:cubicBezTo>
                  <a:cubicBezTo>
                    <a:pt x="113862" y="33542"/>
                    <a:pt x="113390" y="33932"/>
                    <a:pt x="112961" y="33542"/>
                  </a:cubicBezTo>
                  <a:cubicBezTo>
                    <a:pt x="112489" y="33217"/>
                    <a:pt x="112274" y="32892"/>
                    <a:pt x="111587" y="32502"/>
                  </a:cubicBezTo>
                  <a:cubicBezTo>
                    <a:pt x="111373" y="32502"/>
                    <a:pt x="110901" y="32502"/>
                    <a:pt x="110686" y="32502"/>
                  </a:cubicBezTo>
                  <a:cubicBezTo>
                    <a:pt x="110214" y="32177"/>
                    <a:pt x="109999" y="31852"/>
                    <a:pt x="109999" y="31137"/>
                  </a:cubicBezTo>
                  <a:cubicBezTo>
                    <a:pt x="109999" y="30812"/>
                    <a:pt x="109999" y="30487"/>
                    <a:pt x="109785" y="30487"/>
                  </a:cubicBezTo>
                  <a:cubicBezTo>
                    <a:pt x="109570" y="30162"/>
                    <a:pt x="109313" y="30487"/>
                    <a:pt x="109098" y="30487"/>
                  </a:cubicBezTo>
                  <a:cubicBezTo>
                    <a:pt x="108412" y="30162"/>
                    <a:pt x="108197" y="30162"/>
                    <a:pt x="107768" y="29772"/>
                  </a:cubicBezTo>
                  <a:cubicBezTo>
                    <a:pt x="107081" y="29772"/>
                    <a:pt x="106824" y="29772"/>
                    <a:pt x="106394" y="29447"/>
                  </a:cubicBezTo>
                  <a:cubicBezTo>
                    <a:pt x="105708" y="28797"/>
                    <a:pt x="105236" y="28797"/>
                    <a:pt x="104806" y="28082"/>
                  </a:cubicBezTo>
                  <a:cubicBezTo>
                    <a:pt x="104334" y="27757"/>
                    <a:pt x="104120" y="27367"/>
                    <a:pt x="104120" y="26717"/>
                  </a:cubicBezTo>
                  <a:cubicBezTo>
                    <a:pt x="104120" y="26392"/>
                    <a:pt x="104120" y="26392"/>
                    <a:pt x="104120" y="26392"/>
                  </a:cubicBezTo>
                  <a:cubicBezTo>
                    <a:pt x="104120" y="25677"/>
                    <a:pt x="104120" y="25352"/>
                    <a:pt x="104120" y="25027"/>
                  </a:cubicBezTo>
                  <a:cubicBezTo>
                    <a:pt x="103690" y="25027"/>
                    <a:pt x="103690" y="25027"/>
                    <a:pt x="103690" y="25027"/>
                  </a:cubicBezTo>
                  <a:cubicBezTo>
                    <a:pt x="103218" y="25027"/>
                    <a:pt x="102746" y="25352"/>
                    <a:pt x="102317" y="25352"/>
                  </a:cubicBezTo>
                  <a:cubicBezTo>
                    <a:pt x="101630" y="25352"/>
                    <a:pt x="101416" y="25027"/>
                    <a:pt x="100729" y="24637"/>
                  </a:cubicBezTo>
                  <a:cubicBezTo>
                    <a:pt x="99828" y="23986"/>
                    <a:pt x="99141" y="23596"/>
                    <a:pt x="98240" y="22621"/>
                  </a:cubicBezTo>
                  <a:cubicBezTo>
                    <a:pt x="97768" y="21906"/>
                    <a:pt x="97339" y="21581"/>
                    <a:pt x="96866" y="21191"/>
                  </a:cubicBezTo>
                  <a:cubicBezTo>
                    <a:pt x="96437" y="20866"/>
                    <a:pt x="96180" y="20541"/>
                    <a:pt x="95751" y="20216"/>
                  </a:cubicBezTo>
                  <a:cubicBezTo>
                    <a:pt x="95064" y="19826"/>
                    <a:pt x="94377" y="19826"/>
                    <a:pt x="93690" y="19501"/>
                  </a:cubicBezTo>
                  <a:cubicBezTo>
                    <a:pt x="92789" y="19176"/>
                    <a:pt x="92103" y="19176"/>
                    <a:pt x="91201" y="18786"/>
                  </a:cubicBezTo>
                  <a:cubicBezTo>
                    <a:pt x="90987" y="18786"/>
                    <a:pt x="90772" y="18786"/>
                    <a:pt x="90557" y="18786"/>
                  </a:cubicBezTo>
                  <a:cubicBezTo>
                    <a:pt x="90085" y="18136"/>
                    <a:pt x="89871" y="17421"/>
                    <a:pt x="89871" y="16446"/>
                  </a:cubicBezTo>
                  <a:cubicBezTo>
                    <a:pt x="89871" y="15406"/>
                    <a:pt x="89871" y="14691"/>
                    <a:pt x="89656" y="13651"/>
                  </a:cubicBezTo>
                  <a:cubicBezTo>
                    <a:pt x="89656" y="13001"/>
                    <a:pt x="89656" y="12286"/>
                    <a:pt x="89399" y="11635"/>
                  </a:cubicBezTo>
                  <a:cubicBezTo>
                    <a:pt x="89184" y="11310"/>
                    <a:pt x="88969" y="11310"/>
                    <a:pt x="88712" y="10920"/>
                  </a:cubicBezTo>
                  <a:cubicBezTo>
                    <a:pt x="88712" y="10595"/>
                    <a:pt x="88712" y="10595"/>
                    <a:pt x="88497" y="10270"/>
                  </a:cubicBezTo>
                  <a:cubicBezTo>
                    <a:pt x="88068" y="10920"/>
                    <a:pt x="88068" y="11635"/>
                    <a:pt x="87596" y="12286"/>
                  </a:cubicBezTo>
                  <a:cubicBezTo>
                    <a:pt x="87381" y="12676"/>
                    <a:pt x="87381" y="12676"/>
                    <a:pt x="87167" y="13001"/>
                  </a:cubicBezTo>
                  <a:cubicBezTo>
                    <a:pt x="86909" y="13001"/>
                    <a:pt x="86695" y="13326"/>
                    <a:pt x="86223" y="13326"/>
                  </a:cubicBezTo>
                  <a:cubicBezTo>
                    <a:pt x="85793" y="13326"/>
                    <a:pt x="85579" y="13001"/>
                    <a:pt x="85107" y="12676"/>
                  </a:cubicBezTo>
                  <a:cubicBezTo>
                    <a:pt x="84635" y="12676"/>
                    <a:pt x="84206" y="12676"/>
                    <a:pt x="83519" y="12286"/>
                  </a:cubicBezTo>
                  <a:cubicBezTo>
                    <a:pt x="83304" y="11960"/>
                    <a:pt x="83047" y="11960"/>
                    <a:pt x="82832" y="11960"/>
                  </a:cubicBezTo>
                  <a:cubicBezTo>
                    <a:pt x="82403" y="11635"/>
                    <a:pt x="82145" y="10920"/>
                    <a:pt x="81931" y="10270"/>
                  </a:cubicBezTo>
                  <a:cubicBezTo>
                    <a:pt x="81502" y="9880"/>
                    <a:pt x="81244" y="9555"/>
                    <a:pt x="81030" y="8905"/>
                  </a:cubicBezTo>
                  <a:cubicBezTo>
                    <a:pt x="80600" y="9230"/>
                    <a:pt x="80343" y="9555"/>
                    <a:pt x="79914" y="10270"/>
                  </a:cubicBezTo>
                  <a:cubicBezTo>
                    <a:pt x="79656" y="10270"/>
                    <a:pt x="79656" y="10920"/>
                    <a:pt x="79442" y="10920"/>
                  </a:cubicBezTo>
                  <a:cubicBezTo>
                    <a:pt x="79012" y="10920"/>
                    <a:pt x="78755" y="10270"/>
                    <a:pt x="78755" y="9880"/>
                  </a:cubicBezTo>
                  <a:cubicBezTo>
                    <a:pt x="78540" y="9230"/>
                    <a:pt x="78540" y="8905"/>
                    <a:pt x="78111" y="8190"/>
                  </a:cubicBezTo>
                  <a:lnTo>
                    <a:pt x="78111" y="8190"/>
                  </a:lnTo>
                  <a:cubicBezTo>
                    <a:pt x="77854" y="8190"/>
                    <a:pt x="77854" y="8515"/>
                    <a:pt x="77639" y="8515"/>
                  </a:cubicBezTo>
                  <a:cubicBezTo>
                    <a:pt x="76952" y="8905"/>
                    <a:pt x="76523" y="8515"/>
                    <a:pt x="75836" y="8905"/>
                  </a:cubicBezTo>
                  <a:cubicBezTo>
                    <a:pt x="75150" y="8905"/>
                    <a:pt x="74678" y="9230"/>
                    <a:pt x="74248" y="9880"/>
                  </a:cubicBezTo>
                  <a:cubicBezTo>
                    <a:pt x="73991" y="10270"/>
                    <a:pt x="73991" y="10595"/>
                    <a:pt x="73776" y="10920"/>
                  </a:cubicBezTo>
                  <a:cubicBezTo>
                    <a:pt x="73562" y="10920"/>
                    <a:pt x="73562" y="10920"/>
                    <a:pt x="73562" y="10920"/>
                  </a:cubicBezTo>
                  <a:cubicBezTo>
                    <a:pt x="73562" y="10270"/>
                    <a:pt x="73562" y="10270"/>
                    <a:pt x="73562" y="9880"/>
                  </a:cubicBezTo>
                  <a:cubicBezTo>
                    <a:pt x="73090" y="8515"/>
                    <a:pt x="73090" y="7475"/>
                    <a:pt x="72446" y="6500"/>
                  </a:cubicBezTo>
                  <a:cubicBezTo>
                    <a:pt x="71974" y="6110"/>
                    <a:pt x="71759" y="5785"/>
                    <a:pt x="71287" y="5785"/>
                  </a:cubicBezTo>
                  <a:cubicBezTo>
                    <a:pt x="70643" y="5460"/>
                    <a:pt x="70171" y="5460"/>
                    <a:pt x="69270" y="5460"/>
                  </a:cubicBezTo>
                  <a:cubicBezTo>
                    <a:pt x="68111" y="5460"/>
                    <a:pt x="68111" y="5460"/>
                    <a:pt x="68111" y="5460"/>
                  </a:cubicBezTo>
                  <a:cubicBezTo>
                    <a:pt x="67210" y="5460"/>
                    <a:pt x="66781" y="5460"/>
                    <a:pt x="65879" y="5135"/>
                  </a:cubicBezTo>
                  <a:cubicBezTo>
                    <a:pt x="65193" y="5135"/>
                    <a:pt x="64978" y="5135"/>
                    <a:pt x="64506" y="4745"/>
                  </a:cubicBezTo>
                  <a:cubicBezTo>
                    <a:pt x="64291" y="4745"/>
                    <a:pt x="64034" y="4420"/>
                    <a:pt x="63605" y="4420"/>
                  </a:cubicBezTo>
                  <a:cubicBezTo>
                    <a:pt x="63390" y="4420"/>
                    <a:pt x="63390" y="4420"/>
                    <a:pt x="63133" y="4420"/>
                  </a:cubicBezTo>
                  <a:cubicBezTo>
                    <a:pt x="62489" y="4745"/>
                    <a:pt x="62017" y="5135"/>
                    <a:pt x="61330" y="5135"/>
                  </a:cubicBezTo>
                  <a:cubicBezTo>
                    <a:pt x="60643" y="5135"/>
                    <a:pt x="60214" y="4745"/>
                    <a:pt x="59527" y="4420"/>
                  </a:cubicBezTo>
                  <a:cubicBezTo>
                    <a:pt x="59055" y="4420"/>
                    <a:pt x="58841" y="4095"/>
                    <a:pt x="58626" y="4095"/>
                  </a:cubicBezTo>
                  <a:cubicBezTo>
                    <a:pt x="57725" y="4095"/>
                    <a:pt x="57253" y="5460"/>
                    <a:pt x="56566" y="5460"/>
                  </a:cubicBezTo>
                  <a:cubicBezTo>
                    <a:pt x="55922" y="5460"/>
                    <a:pt x="55665" y="5135"/>
                    <a:pt x="55236" y="5135"/>
                  </a:cubicBezTo>
                  <a:cubicBezTo>
                    <a:pt x="54549" y="5135"/>
                    <a:pt x="54334" y="5135"/>
                    <a:pt x="53648" y="5460"/>
                  </a:cubicBezTo>
                  <a:cubicBezTo>
                    <a:pt x="53648" y="5460"/>
                    <a:pt x="53648" y="5785"/>
                    <a:pt x="53433" y="5785"/>
                  </a:cubicBezTo>
                  <a:cubicBezTo>
                    <a:pt x="53175" y="5785"/>
                    <a:pt x="53175" y="5460"/>
                    <a:pt x="52961" y="5135"/>
                  </a:cubicBezTo>
                  <a:cubicBezTo>
                    <a:pt x="52532" y="4420"/>
                    <a:pt x="52060" y="4420"/>
                    <a:pt x="51587" y="3705"/>
                  </a:cubicBezTo>
                  <a:cubicBezTo>
                    <a:pt x="51373" y="3380"/>
                    <a:pt x="51158" y="2730"/>
                    <a:pt x="50944" y="2730"/>
                  </a:cubicBezTo>
                  <a:cubicBezTo>
                    <a:pt x="50472" y="2730"/>
                    <a:pt x="50257" y="2730"/>
                    <a:pt x="49999" y="3055"/>
                  </a:cubicBezTo>
                  <a:cubicBezTo>
                    <a:pt x="49999" y="3055"/>
                    <a:pt x="49999" y="3055"/>
                    <a:pt x="49785" y="3055"/>
                  </a:cubicBezTo>
                  <a:cubicBezTo>
                    <a:pt x="46609" y="3055"/>
                    <a:pt x="46609" y="3055"/>
                    <a:pt x="46609" y="3055"/>
                  </a:cubicBezTo>
                  <a:cubicBezTo>
                    <a:pt x="46394" y="3055"/>
                    <a:pt x="46180" y="2730"/>
                    <a:pt x="45708" y="2730"/>
                  </a:cubicBezTo>
                  <a:cubicBezTo>
                    <a:pt x="45278" y="2730"/>
                    <a:pt x="45021" y="2340"/>
                    <a:pt x="44377" y="2340"/>
                  </a:cubicBezTo>
                  <a:cubicBezTo>
                    <a:pt x="44120" y="2340"/>
                    <a:pt x="44120" y="2340"/>
                    <a:pt x="43690" y="2340"/>
                  </a:cubicBezTo>
                  <a:lnTo>
                    <a:pt x="43476" y="2015"/>
                  </a:lnTo>
                  <a:cubicBezTo>
                    <a:pt x="43218" y="2015"/>
                    <a:pt x="43004" y="2015"/>
                    <a:pt x="43004" y="2015"/>
                  </a:cubicBezTo>
                  <a:cubicBezTo>
                    <a:pt x="42317" y="1690"/>
                    <a:pt x="41888" y="1690"/>
                    <a:pt x="41201" y="1690"/>
                  </a:cubicBezTo>
                  <a:cubicBezTo>
                    <a:pt x="40729" y="1690"/>
                    <a:pt x="40515" y="2015"/>
                    <a:pt x="39828" y="2015"/>
                  </a:cubicBezTo>
                  <a:cubicBezTo>
                    <a:pt x="39399" y="2015"/>
                    <a:pt x="39141" y="1365"/>
                    <a:pt x="38712" y="975"/>
                  </a:cubicBezTo>
                  <a:cubicBezTo>
                    <a:pt x="38454" y="650"/>
                    <a:pt x="38454" y="0"/>
                    <a:pt x="38025" y="0"/>
                  </a:cubicBezTo>
                  <a:cubicBezTo>
                    <a:pt x="37553" y="0"/>
                    <a:pt x="37339" y="650"/>
                    <a:pt x="36866" y="975"/>
                  </a:cubicBezTo>
                  <a:cubicBezTo>
                    <a:pt x="36652" y="975"/>
                    <a:pt x="36652" y="1365"/>
                    <a:pt x="36437" y="1690"/>
                  </a:cubicBezTo>
                  <a:cubicBezTo>
                    <a:pt x="36223" y="2015"/>
                    <a:pt x="35965" y="2015"/>
                    <a:pt x="35751" y="2730"/>
                  </a:cubicBezTo>
                  <a:cubicBezTo>
                    <a:pt x="35536" y="2340"/>
                    <a:pt x="35321" y="2015"/>
                    <a:pt x="35064" y="1365"/>
                  </a:cubicBezTo>
                  <a:cubicBezTo>
                    <a:pt x="35064" y="975"/>
                    <a:pt x="34849" y="975"/>
                    <a:pt x="34849" y="325"/>
                  </a:cubicBezTo>
                  <a:cubicBezTo>
                    <a:pt x="34635" y="325"/>
                    <a:pt x="34635" y="325"/>
                    <a:pt x="34635" y="325"/>
                  </a:cubicBezTo>
                  <a:cubicBezTo>
                    <a:pt x="34420" y="975"/>
                    <a:pt x="34420" y="1365"/>
                    <a:pt x="34163" y="2015"/>
                  </a:cubicBezTo>
                  <a:cubicBezTo>
                    <a:pt x="34163" y="2730"/>
                    <a:pt x="33948" y="3055"/>
                    <a:pt x="33733" y="3380"/>
                  </a:cubicBezTo>
                  <a:cubicBezTo>
                    <a:pt x="33733" y="4095"/>
                    <a:pt x="33733" y="4420"/>
                    <a:pt x="33476" y="4745"/>
                  </a:cubicBezTo>
                  <a:cubicBezTo>
                    <a:pt x="33261" y="5135"/>
                    <a:pt x="33047" y="5135"/>
                    <a:pt x="33047" y="5460"/>
                  </a:cubicBezTo>
                  <a:cubicBezTo>
                    <a:pt x="32832" y="5785"/>
                    <a:pt x="32832" y="6110"/>
                    <a:pt x="32832" y="6500"/>
                  </a:cubicBezTo>
                  <a:cubicBezTo>
                    <a:pt x="32575" y="7150"/>
                    <a:pt x="32145" y="7150"/>
                    <a:pt x="31673" y="7475"/>
                  </a:cubicBezTo>
                  <a:cubicBezTo>
                    <a:pt x="31459" y="8190"/>
                    <a:pt x="31459" y="8515"/>
                    <a:pt x="31244" y="890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18" name="Shape 3418"/>
            <p:cNvSpPr/>
            <p:nvPr/>
          </p:nvSpPr>
          <p:spPr>
            <a:xfrm>
              <a:off x="9652875" y="9347200"/>
              <a:ext cx="973073" cy="547687"/>
            </a:xfrm>
            <a:custGeom>
              <a:avLst/>
              <a:gdLst/>
              <a:ahLst/>
              <a:cxnLst/>
              <a:rect l="0" t="0" r="0" b="0"/>
              <a:pathLst>
                <a:path w="120000" h="120000" extrusionOk="0">
                  <a:moveTo>
                    <a:pt x="0" y="111552"/>
                  </a:moveTo>
                  <a:lnTo>
                    <a:pt x="0" y="111552"/>
                  </a:lnTo>
                  <a:cubicBezTo>
                    <a:pt x="710" y="112026"/>
                    <a:pt x="1199" y="112815"/>
                    <a:pt x="1865" y="113684"/>
                  </a:cubicBezTo>
                  <a:cubicBezTo>
                    <a:pt x="3774" y="115342"/>
                    <a:pt x="4929" y="117000"/>
                    <a:pt x="7017" y="117000"/>
                  </a:cubicBezTo>
                  <a:cubicBezTo>
                    <a:pt x="8216" y="117000"/>
                    <a:pt x="8660" y="115342"/>
                    <a:pt x="9859" y="115342"/>
                  </a:cubicBezTo>
                  <a:cubicBezTo>
                    <a:pt x="10081" y="115342"/>
                    <a:pt x="10081" y="116210"/>
                    <a:pt x="10303" y="116605"/>
                  </a:cubicBezTo>
                  <a:cubicBezTo>
                    <a:pt x="10303" y="117000"/>
                    <a:pt x="10792" y="117000"/>
                    <a:pt x="11236" y="117000"/>
                  </a:cubicBezTo>
                  <a:cubicBezTo>
                    <a:pt x="11724" y="117000"/>
                    <a:pt x="11946" y="117000"/>
                    <a:pt x="12435" y="117000"/>
                  </a:cubicBezTo>
                  <a:cubicBezTo>
                    <a:pt x="13589" y="117000"/>
                    <a:pt x="13589" y="117000"/>
                    <a:pt x="13589" y="117000"/>
                  </a:cubicBezTo>
                  <a:cubicBezTo>
                    <a:pt x="13856" y="117000"/>
                    <a:pt x="14078" y="116605"/>
                    <a:pt x="14078" y="116605"/>
                  </a:cubicBezTo>
                  <a:cubicBezTo>
                    <a:pt x="15455" y="116605"/>
                    <a:pt x="15455" y="116605"/>
                    <a:pt x="15455" y="116605"/>
                  </a:cubicBezTo>
                  <a:cubicBezTo>
                    <a:pt x="16387" y="116605"/>
                    <a:pt x="16876" y="117000"/>
                    <a:pt x="17809" y="117000"/>
                  </a:cubicBezTo>
                  <a:cubicBezTo>
                    <a:pt x="18963" y="117000"/>
                    <a:pt x="18963" y="117000"/>
                    <a:pt x="18963" y="117000"/>
                  </a:cubicBezTo>
                  <a:cubicBezTo>
                    <a:pt x="19230" y="117000"/>
                    <a:pt x="19452" y="117000"/>
                    <a:pt x="19674" y="117000"/>
                  </a:cubicBezTo>
                  <a:cubicBezTo>
                    <a:pt x="21095" y="117000"/>
                    <a:pt x="21806" y="117000"/>
                    <a:pt x="23182" y="117000"/>
                  </a:cubicBezTo>
                  <a:cubicBezTo>
                    <a:pt x="25314" y="117000"/>
                    <a:pt x="26469" y="119921"/>
                    <a:pt x="28601" y="119921"/>
                  </a:cubicBezTo>
                  <a:cubicBezTo>
                    <a:pt x="29045" y="119921"/>
                    <a:pt x="29311" y="119052"/>
                    <a:pt x="29311" y="118263"/>
                  </a:cubicBezTo>
                  <a:cubicBezTo>
                    <a:pt x="29533" y="118263"/>
                    <a:pt x="29755" y="118263"/>
                    <a:pt x="29977" y="118263"/>
                  </a:cubicBezTo>
                  <a:cubicBezTo>
                    <a:pt x="30688" y="118263"/>
                    <a:pt x="31176" y="118657"/>
                    <a:pt x="31621" y="117394"/>
                  </a:cubicBezTo>
                  <a:cubicBezTo>
                    <a:pt x="31887" y="117000"/>
                    <a:pt x="31621" y="116605"/>
                    <a:pt x="31887" y="116210"/>
                  </a:cubicBezTo>
                  <a:cubicBezTo>
                    <a:pt x="32331" y="115342"/>
                    <a:pt x="33042" y="115736"/>
                    <a:pt x="33974" y="115342"/>
                  </a:cubicBezTo>
                  <a:cubicBezTo>
                    <a:pt x="35618" y="113684"/>
                    <a:pt x="36772" y="113289"/>
                    <a:pt x="38682" y="113289"/>
                  </a:cubicBezTo>
                  <a:cubicBezTo>
                    <a:pt x="39126" y="113289"/>
                    <a:pt x="39348" y="113289"/>
                    <a:pt x="39615" y="113289"/>
                  </a:cubicBezTo>
                  <a:lnTo>
                    <a:pt x="39615" y="113289"/>
                  </a:lnTo>
                  <a:cubicBezTo>
                    <a:pt x="39837" y="112815"/>
                    <a:pt x="39837" y="112421"/>
                    <a:pt x="40059" y="111552"/>
                  </a:cubicBezTo>
                  <a:cubicBezTo>
                    <a:pt x="40547" y="111157"/>
                    <a:pt x="40991" y="111157"/>
                    <a:pt x="41258" y="110368"/>
                  </a:cubicBezTo>
                  <a:cubicBezTo>
                    <a:pt x="41258" y="109894"/>
                    <a:pt x="41258" y="109500"/>
                    <a:pt x="41480" y="109105"/>
                  </a:cubicBezTo>
                  <a:cubicBezTo>
                    <a:pt x="41480" y="108710"/>
                    <a:pt x="41702" y="108710"/>
                    <a:pt x="41924" y="108236"/>
                  </a:cubicBezTo>
                  <a:cubicBezTo>
                    <a:pt x="42190" y="107842"/>
                    <a:pt x="42190" y="107447"/>
                    <a:pt x="42190" y="106578"/>
                  </a:cubicBezTo>
                  <a:cubicBezTo>
                    <a:pt x="42413" y="106184"/>
                    <a:pt x="42635" y="105789"/>
                    <a:pt x="42635" y="104921"/>
                  </a:cubicBezTo>
                  <a:cubicBezTo>
                    <a:pt x="42901" y="104131"/>
                    <a:pt x="42901" y="103657"/>
                    <a:pt x="43123" y="102868"/>
                  </a:cubicBezTo>
                  <a:cubicBezTo>
                    <a:pt x="43345" y="102868"/>
                    <a:pt x="43345" y="102868"/>
                    <a:pt x="43345" y="102868"/>
                  </a:cubicBezTo>
                  <a:cubicBezTo>
                    <a:pt x="43345" y="103657"/>
                    <a:pt x="43567" y="103657"/>
                    <a:pt x="43567" y="104131"/>
                  </a:cubicBezTo>
                  <a:cubicBezTo>
                    <a:pt x="43834" y="104921"/>
                    <a:pt x="44056" y="105315"/>
                    <a:pt x="44278" y="105789"/>
                  </a:cubicBezTo>
                  <a:cubicBezTo>
                    <a:pt x="44500" y="104921"/>
                    <a:pt x="44766" y="104921"/>
                    <a:pt x="44988" y="104526"/>
                  </a:cubicBezTo>
                  <a:cubicBezTo>
                    <a:pt x="45210" y="104131"/>
                    <a:pt x="45210" y="103657"/>
                    <a:pt x="45433" y="103657"/>
                  </a:cubicBezTo>
                  <a:cubicBezTo>
                    <a:pt x="45921" y="103263"/>
                    <a:pt x="46143" y="102473"/>
                    <a:pt x="46632" y="102473"/>
                  </a:cubicBezTo>
                  <a:cubicBezTo>
                    <a:pt x="47076" y="102473"/>
                    <a:pt x="47076" y="103263"/>
                    <a:pt x="47342" y="103657"/>
                  </a:cubicBezTo>
                  <a:cubicBezTo>
                    <a:pt x="47786" y="104131"/>
                    <a:pt x="48053" y="104921"/>
                    <a:pt x="48497" y="104921"/>
                  </a:cubicBezTo>
                  <a:cubicBezTo>
                    <a:pt x="49207" y="104921"/>
                    <a:pt x="49430" y="104526"/>
                    <a:pt x="49918" y="104526"/>
                  </a:cubicBezTo>
                  <a:cubicBezTo>
                    <a:pt x="50629" y="104526"/>
                    <a:pt x="51073" y="104526"/>
                    <a:pt x="51783" y="104921"/>
                  </a:cubicBezTo>
                  <a:cubicBezTo>
                    <a:pt x="51783" y="104921"/>
                    <a:pt x="52005" y="104921"/>
                    <a:pt x="52272" y="104921"/>
                  </a:cubicBezTo>
                  <a:lnTo>
                    <a:pt x="52494" y="105315"/>
                  </a:lnTo>
                  <a:cubicBezTo>
                    <a:pt x="52938" y="105315"/>
                    <a:pt x="52938" y="105315"/>
                    <a:pt x="53205" y="105315"/>
                  </a:cubicBezTo>
                  <a:cubicBezTo>
                    <a:pt x="53871" y="105315"/>
                    <a:pt x="54137" y="105789"/>
                    <a:pt x="54581" y="105789"/>
                  </a:cubicBezTo>
                  <a:cubicBezTo>
                    <a:pt x="55070" y="105789"/>
                    <a:pt x="55292" y="106184"/>
                    <a:pt x="55514" y="106184"/>
                  </a:cubicBezTo>
                  <a:cubicBezTo>
                    <a:pt x="58800" y="106184"/>
                    <a:pt x="58800" y="106184"/>
                    <a:pt x="58800" y="106184"/>
                  </a:cubicBezTo>
                  <a:cubicBezTo>
                    <a:pt x="59022" y="106184"/>
                    <a:pt x="59022" y="106184"/>
                    <a:pt x="59022" y="106184"/>
                  </a:cubicBezTo>
                  <a:cubicBezTo>
                    <a:pt x="59289" y="105789"/>
                    <a:pt x="59511" y="105789"/>
                    <a:pt x="60000" y="105789"/>
                  </a:cubicBezTo>
                  <a:cubicBezTo>
                    <a:pt x="60222" y="105789"/>
                    <a:pt x="60444" y="106578"/>
                    <a:pt x="60666" y="106973"/>
                  </a:cubicBezTo>
                  <a:cubicBezTo>
                    <a:pt x="61154" y="107842"/>
                    <a:pt x="61643" y="107842"/>
                    <a:pt x="62087" y="108710"/>
                  </a:cubicBezTo>
                  <a:cubicBezTo>
                    <a:pt x="62309" y="109105"/>
                    <a:pt x="62309" y="109500"/>
                    <a:pt x="62575" y="109500"/>
                  </a:cubicBezTo>
                  <a:cubicBezTo>
                    <a:pt x="62797" y="109500"/>
                    <a:pt x="62797" y="109105"/>
                    <a:pt x="62797" y="109105"/>
                  </a:cubicBezTo>
                  <a:cubicBezTo>
                    <a:pt x="63508" y="108710"/>
                    <a:pt x="63730" y="108710"/>
                    <a:pt x="64441" y="108710"/>
                  </a:cubicBezTo>
                  <a:cubicBezTo>
                    <a:pt x="64885" y="108710"/>
                    <a:pt x="65151" y="109105"/>
                    <a:pt x="65817" y="109105"/>
                  </a:cubicBezTo>
                  <a:cubicBezTo>
                    <a:pt x="66528" y="109105"/>
                    <a:pt x="67017" y="107447"/>
                    <a:pt x="67949" y="107447"/>
                  </a:cubicBezTo>
                  <a:cubicBezTo>
                    <a:pt x="68171" y="107447"/>
                    <a:pt x="68393" y="107842"/>
                    <a:pt x="68882" y="107842"/>
                  </a:cubicBezTo>
                  <a:cubicBezTo>
                    <a:pt x="69592" y="108236"/>
                    <a:pt x="70037" y="108710"/>
                    <a:pt x="70747" y="108710"/>
                  </a:cubicBezTo>
                  <a:cubicBezTo>
                    <a:pt x="71458" y="108710"/>
                    <a:pt x="71946" y="108236"/>
                    <a:pt x="72612" y="107842"/>
                  </a:cubicBezTo>
                  <a:cubicBezTo>
                    <a:pt x="72879" y="107842"/>
                    <a:pt x="72879" y="107842"/>
                    <a:pt x="73101" y="107842"/>
                  </a:cubicBezTo>
                  <a:cubicBezTo>
                    <a:pt x="73545" y="107842"/>
                    <a:pt x="73811" y="108236"/>
                    <a:pt x="74034" y="108236"/>
                  </a:cubicBezTo>
                  <a:cubicBezTo>
                    <a:pt x="74522" y="108710"/>
                    <a:pt x="74744" y="108710"/>
                    <a:pt x="75455" y="108710"/>
                  </a:cubicBezTo>
                  <a:cubicBezTo>
                    <a:pt x="76387" y="109105"/>
                    <a:pt x="76831" y="109105"/>
                    <a:pt x="77764" y="109105"/>
                  </a:cubicBezTo>
                  <a:cubicBezTo>
                    <a:pt x="78963" y="109105"/>
                    <a:pt x="78963" y="109105"/>
                    <a:pt x="78963" y="109105"/>
                  </a:cubicBezTo>
                  <a:cubicBezTo>
                    <a:pt x="79896" y="109105"/>
                    <a:pt x="80384" y="109105"/>
                    <a:pt x="81051" y="109500"/>
                  </a:cubicBezTo>
                  <a:cubicBezTo>
                    <a:pt x="81539" y="109500"/>
                    <a:pt x="81761" y="109894"/>
                    <a:pt x="82250" y="110368"/>
                  </a:cubicBezTo>
                  <a:cubicBezTo>
                    <a:pt x="82916" y="111552"/>
                    <a:pt x="82916" y="112815"/>
                    <a:pt x="83404" y="114473"/>
                  </a:cubicBezTo>
                  <a:cubicBezTo>
                    <a:pt x="83404" y="114947"/>
                    <a:pt x="83404" y="114947"/>
                    <a:pt x="83404" y="115736"/>
                  </a:cubicBezTo>
                  <a:cubicBezTo>
                    <a:pt x="83626" y="115736"/>
                    <a:pt x="83626" y="115736"/>
                    <a:pt x="83626" y="115736"/>
                  </a:cubicBezTo>
                  <a:cubicBezTo>
                    <a:pt x="83849" y="115342"/>
                    <a:pt x="83849" y="114947"/>
                    <a:pt x="84115" y="114473"/>
                  </a:cubicBezTo>
                  <a:cubicBezTo>
                    <a:pt x="84559" y="113684"/>
                    <a:pt x="85048" y="113289"/>
                    <a:pt x="85758" y="113289"/>
                  </a:cubicBezTo>
                  <a:cubicBezTo>
                    <a:pt x="86469" y="112815"/>
                    <a:pt x="86913" y="113289"/>
                    <a:pt x="87623" y="112815"/>
                  </a:cubicBezTo>
                  <a:cubicBezTo>
                    <a:pt x="87846" y="112815"/>
                    <a:pt x="87846" y="112421"/>
                    <a:pt x="88112" y="112421"/>
                  </a:cubicBezTo>
                  <a:lnTo>
                    <a:pt x="88112" y="112421"/>
                  </a:lnTo>
                  <a:cubicBezTo>
                    <a:pt x="88334" y="111157"/>
                    <a:pt x="88778" y="111157"/>
                    <a:pt x="89267" y="110368"/>
                  </a:cubicBezTo>
                  <a:cubicBezTo>
                    <a:pt x="89489" y="109500"/>
                    <a:pt x="89711" y="109105"/>
                    <a:pt x="89711" y="108710"/>
                  </a:cubicBezTo>
                  <a:cubicBezTo>
                    <a:pt x="89711" y="107447"/>
                    <a:pt x="89489" y="106973"/>
                    <a:pt x="89045" y="106184"/>
                  </a:cubicBezTo>
                  <a:cubicBezTo>
                    <a:pt x="88778" y="105789"/>
                    <a:pt x="88778" y="105315"/>
                    <a:pt x="88556" y="104921"/>
                  </a:cubicBezTo>
                  <a:cubicBezTo>
                    <a:pt x="88334" y="104921"/>
                    <a:pt x="88112" y="104921"/>
                    <a:pt x="88112" y="104526"/>
                  </a:cubicBezTo>
                  <a:cubicBezTo>
                    <a:pt x="88112" y="103657"/>
                    <a:pt x="88334" y="103263"/>
                    <a:pt x="88334" y="102473"/>
                  </a:cubicBezTo>
                  <a:cubicBezTo>
                    <a:pt x="88334" y="101605"/>
                    <a:pt x="87846" y="100736"/>
                    <a:pt x="87846" y="99552"/>
                  </a:cubicBezTo>
                  <a:cubicBezTo>
                    <a:pt x="87846" y="99078"/>
                    <a:pt x="88112" y="99078"/>
                    <a:pt x="88334" y="98684"/>
                  </a:cubicBezTo>
                  <a:cubicBezTo>
                    <a:pt x="88556" y="97815"/>
                    <a:pt x="88556" y="97026"/>
                    <a:pt x="88778" y="95763"/>
                  </a:cubicBezTo>
                  <a:cubicBezTo>
                    <a:pt x="89267" y="94894"/>
                    <a:pt x="89489" y="94500"/>
                    <a:pt x="89977" y="94105"/>
                  </a:cubicBezTo>
                  <a:cubicBezTo>
                    <a:pt x="90199" y="93710"/>
                    <a:pt x="90688" y="93236"/>
                    <a:pt x="90688" y="92447"/>
                  </a:cubicBezTo>
                  <a:cubicBezTo>
                    <a:pt x="90688" y="89526"/>
                    <a:pt x="90688" y="89526"/>
                    <a:pt x="90688" y="89526"/>
                  </a:cubicBezTo>
                  <a:cubicBezTo>
                    <a:pt x="90688" y="88263"/>
                    <a:pt x="90688" y="87868"/>
                    <a:pt x="90421" y="86605"/>
                  </a:cubicBezTo>
                  <a:cubicBezTo>
                    <a:pt x="90421" y="86210"/>
                    <a:pt x="90688" y="86210"/>
                    <a:pt x="90421" y="85342"/>
                  </a:cubicBezTo>
                  <a:cubicBezTo>
                    <a:pt x="90421" y="84078"/>
                    <a:pt x="90199" y="83684"/>
                    <a:pt x="90199" y="82421"/>
                  </a:cubicBezTo>
                  <a:cubicBezTo>
                    <a:pt x="90199" y="81631"/>
                    <a:pt x="90199" y="81157"/>
                    <a:pt x="90199" y="80763"/>
                  </a:cubicBezTo>
                  <a:cubicBezTo>
                    <a:pt x="90421" y="79973"/>
                    <a:pt x="90199" y="79500"/>
                    <a:pt x="90421" y="79105"/>
                  </a:cubicBezTo>
                  <a:cubicBezTo>
                    <a:pt x="90421" y="78710"/>
                    <a:pt x="90688" y="78315"/>
                    <a:pt x="90688" y="77842"/>
                  </a:cubicBezTo>
                  <a:cubicBezTo>
                    <a:pt x="90910" y="76578"/>
                    <a:pt x="90910" y="75789"/>
                    <a:pt x="91132" y="74526"/>
                  </a:cubicBezTo>
                  <a:cubicBezTo>
                    <a:pt x="91354" y="74921"/>
                    <a:pt x="91621" y="74921"/>
                    <a:pt x="91843" y="75789"/>
                  </a:cubicBezTo>
                  <a:cubicBezTo>
                    <a:pt x="92287" y="76184"/>
                    <a:pt x="92553" y="76184"/>
                    <a:pt x="92775" y="76578"/>
                  </a:cubicBezTo>
                  <a:cubicBezTo>
                    <a:pt x="93486" y="77447"/>
                    <a:pt x="93930" y="78315"/>
                    <a:pt x="94641" y="78315"/>
                  </a:cubicBezTo>
                  <a:cubicBezTo>
                    <a:pt x="95351" y="78315"/>
                    <a:pt x="95573" y="77842"/>
                    <a:pt x="96062" y="77447"/>
                  </a:cubicBezTo>
                  <a:cubicBezTo>
                    <a:pt x="96506" y="76578"/>
                    <a:pt x="96772" y="76184"/>
                    <a:pt x="97483" y="75789"/>
                  </a:cubicBezTo>
                  <a:cubicBezTo>
                    <a:pt x="98149" y="75789"/>
                    <a:pt x="98415" y="74921"/>
                    <a:pt x="98860" y="74131"/>
                  </a:cubicBezTo>
                  <a:cubicBezTo>
                    <a:pt x="99082" y="73657"/>
                    <a:pt x="99348" y="73657"/>
                    <a:pt x="99570" y="73263"/>
                  </a:cubicBezTo>
                  <a:cubicBezTo>
                    <a:pt x="99792" y="72868"/>
                    <a:pt x="99792" y="72868"/>
                    <a:pt x="100059" y="72868"/>
                  </a:cubicBezTo>
                  <a:cubicBezTo>
                    <a:pt x="100991" y="72868"/>
                    <a:pt x="101658" y="73263"/>
                    <a:pt x="102368" y="73263"/>
                  </a:cubicBezTo>
                  <a:cubicBezTo>
                    <a:pt x="103079" y="73263"/>
                    <a:pt x="103567" y="73263"/>
                    <a:pt x="104233" y="73263"/>
                  </a:cubicBezTo>
                  <a:cubicBezTo>
                    <a:pt x="104233" y="69552"/>
                    <a:pt x="104233" y="69552"/>
                    <a:pt x="104233" y="69552"/>
                  </a:cubicBezTo>
                  <a:cubicBezTo>
                    <a:pt x="104233" y="68684"/>
                    <a:pt x="104233" y="68684"/>
                    <a:pt x="104500" y="68289"/>
                  </a:cubicBezTo>
                  <a:cubicBezTo>
                    <a:pt x="104722" y="67894"/>
                    <a:pt x="104944" y="67894"/>
                    <a:pt x="105210" y="67421"/>
                  </a:cubicBezTo>
                  <a:cubicBezTo>
                    <a:pt x="105655" y="67026"/>
                    <a:pt x="105433" y="65763"/>
                    <a:pt x="105655" y="64973"/>
                  </a:cubicBezTo>
                  <a:cubicBezTo>
                    <a:pt x="105877" y="64105"/>
                    <a:pt x="106365" y="64578"/>
                    <a:pt x="106587" y="64105"/>
                  </a:cubicBezTo>
                  <a:cubicBezTo>
                    <a:pt x="107076" y="63710"/>
                    <a:pt x="107298" y="63315"/>
                    <a:pt x="107520" y="62842"/>
                  </a:cubicBezTo>
                  <a:cubicBezTo>
                    <a:pt x="108008" y="62447"/>
                    <a:pt x="108008" y="62447"/>
                    <a:pt x="108230" y="62052"/>
                  </a:cubicBezTo>
                  <a:cubicBezTo>
                    <a:pt x="108941" y="60394"/>
                    <a:pt x="109430" y="59921"/>
                    <a:pt x="110096" y="59131"/>
                  </a:cubicBezTo>
                  <a:cubicBezTo>
                    <a:pt x="110362" y="58736"/>
                    <a:pt x="110584" y="58736"/>
                    <a:pt x="110806" y="58263"/>
                  </a:cubicBezTo>
                  <a:cubicBezTo>
                    <a:pt x="111517" y="57000"/>
                    <a:pt x="111739" y="56605"/>
                    <a:pt x="112450" y="56210"/>
                  </a:cubicBezTo>
                  <a:cubicBezTo>
                    <a:pt x="112672" y="55815"/>
                    <a:pt x="112938" y="55342"/>
                    <a:pt x="113382" y="54947"/>
                  </a:cubicBezTo>
                  <a:cubicBezTo>
                    <a:pt x="114315" y="54157"/>
                    <a:pt x="114803" y="53684"/>
                    <a:pt x="115736" y="52894"/>
                  </a:cubicBezTo>
                  <a:cubicBezTo>
                    <a:pt x="116447" y="52026"/>
                    <a:pt x="116669" y="52026"/>
                    <a:pt x="117379" y="51631"/>
                  </a:cubicBezTo>
                  <a:cubicBezTo>
                    <a:pt x="117601" y="51631"/>
                    <a:pt x="117823" y="51236"/>
                    <a:pt x="118090" y="51236"/>
                  </a:cubicBezTo>
                  <a:cubicBezTo>
                    <a:pt x="118090" y="50763"/>
                    <a:pt x="118312" y="50763"/>
                    <a:pt x="118312" y="50368"/>
                  </a:cubicBezTo>
                  <a:cubicBezTo>
                    <a:pt x="118312" y="49973"/>
                    <a:pt x="118090" y="49973"/>
                    <a:pt x="118090" y="49578"/>
                  </a:cubicBezTo>
                  <a:cubicBezTo>
                    <a:pt x="117823" y="49105"/>
                    <a:pt x="117823" y="48315"/>
                    <a:pt x="117823" y="47921"/>
                  </a:cubicBezTo>
                  <a:cubicBezTo>
                    <a:pt x="117823" y="46657"/>
                    <a:pt x="117823" y="46184"/>
                    <a:pt x="118090" y="45394"/>
                  </a:cubicBezTo>
                  <a:cubicBezTo>
                    <a:pt x="118312" y="44131"/>
                    <a:pt x="119022" y="44131"/>
                    <a:pt x="119245" y="43263"/>
                  </a:cubicBezTo>
                  <a:cubicBezTo>
                    <a:pt x="119245" y="42473"/>
                    <a:pt x="119245" y="42078"/>
                    <a:pt x="119467" y="41605"/>
                  </a:cubicBezTo>
                  <a:cubicBezTo>
                    <a:pt x="119467" y="40421"/>
                    <a:pt x="119733" y="39947"/>
                    <a:pt x="119733" y="38684"/>
                  </a:cubicBezTo>
                  <a:cubicBezTo>
                    <a:pt x="119733" y="34578"/>
                    <a:pt x="119733" y="34578"/>
                    <a:pt x="119733" y="34578"/>
                  </a:cubicBezTo>
                  <a:cubicBezTo>
                    <a:pt x="119733" y="34184"/>
                    <a:pt x="119733" y="34184"/>
                    <a:pt x="119955" y="33710"/>
                  </a:cubicBezTo>
                  <a:lnTo>
                    <a:pt x="119955" y="33710"/>
                  </a:lnTo>
                  <a:cubicBezTo>
                    <a:pt x="119245" y="33315"/>
                    <a:pt x="118534" y="32447"/>
                    <a:pt x="117601" y="32052"/>
                  </a:cubicBezTo>
                  <a:cubicBezTo>
                    <a:pt x="116891" y="31263"/>
                    <a:pt x="116447" y="30394"/>
                    <a:pt x="115514" y="29526"/>
                  </a:cubicBezTo>
                  <a:cubicBezTo>
                    <a:pt x="113160" y="27473"/>
                    <a:pt x="111517" y="26605"/>
                    <a:pt x="108941" y="26605"/>
                  </a:cubicBezTo>
                  <a:cubicBezTo>
                    <a:pt x="107298" y="26605"/>
                    <a:pt x="107298" y="26605"/>
                    <a:pt x="107298" y="26605"/>
                  </a:cubicBezTo>
                  <a:cubicBezTo>
                    <a:pt x="107076" y="26605"/>
                    <a:pt x="107076" y="27078"/>
                    <a:pt x="106587" y="27078"/>
                  </a:cubicBezTo>
                  <a:cubicBezTo>
                    <a:pt x="106365" y="27078"/>
                    <a:pt x="106143" y="27078"/>
                    <a:pt x="105877" y="27078"/>
                  </a:cubicBezTo>
                  <a:cubicBezTo>
                    <a:pt x="105877" y="27868"/>
                    <a:pt x="105877" y="28342"/>
                    <a:pt x="105877" y="28736"/>
                  </a:cubicBezTo>
                  <a:cubicBezTo>
                    <a:pt x="105877" y="33710"/>
                    <a:pt x="106365" y="31657"/>
                    <a:pt x="104233" y="28736"/>
                  </a:cubicBezTo>
                  <a:cubicBezTo>
                    <a:pt x="103789" y="29526"/>
                    <a:pt x="103079" y="30394"/>
                    <a:pt x="103079" y="31657"/>
                  </a:cubicBezTo>
                  <a:cubicBezTo>
                    <a:pt x="103079" y="34973"/>
                    <a:pt x="104722" y="36631"/>
                    <a:pt x="106365" y="38289"/>
                  </a:cubicBezTo>
                  <a:cubicBezTo>
                    <a:pt x="105877" y="39552"/>
                    <a:pt x="105210" y="39552"/>
                    <a:pt x="104233" y="40421"/>
                  </a:cubicBezTo>
                  <a:cubicBezTo>
                    <a:pt x="103567" y="41210"/>
                    <a:pt x="103789" y="43736"/>
                    <a:pt x="102857" y="43736"/>
                  </a:cubicBezTo>
                  <a:cubicBezTo>
                    <a:pt x="102368" y="43736"/>
                    <a:pt x="102368" y="43263"/>
                    <a:pt x="101924" y="42868"/>
                  </a:cubicBezTo>
                  <a:cubicBezTo>
                    <a:pt x="101658" y="42473"/>
                    <a:pt x="101213" y="42078"/>
                    <a:pt x="101213" y="41605"/>
                  </a:cubicBezTo>
                  <a:cubicBezTo>
                    <a:pt x="101213" y="40421"/>
                    <a:pt x="101658" y="40421"/>
                    <a:pt x="101924" y="39157"/>
                  </a:cubicBezTo>
                  <a:cubicBezTo>
                    <a:pt x="101435" y="39552"/>
                    <a:pt x="101435" y="39552"/>
                    <a:pt x="100991" y="39552"/>
                  </a:cubicBezTo>
                  <a:cubicBezTo>
                    <a:pt x="100725" y="39552"/>
                    <a:pt x="100725" y="39552"/>
                    <a:pt x="100503" y="39552"/>
                  </a:cubicBezTo>
                  <a:cubicBezTo>
                    <a:pt x="99792" y="39552"/>
                    <a:pt x="99570" y="41210"/>
                    <a:pt x="98860" y="41210"/>
                  </a:cubicBezTo>
                  <a:cubicBezTo>
                    <a:pt x="98415" y="41210"/>
                    <a:pt x="98638" y="39947"/>
                    <a:pt x="98149" y="39552"/>
                  </a:cubicBezTo>
                  <a:cubicBezTo>
                    <a:pt x="97927" y="39157"/>
                    <a:pt x="97705" y="39157"/>
                    <a:pt x="97705" y="38289"/>
                  </a:cubicBezTo>
                  <a:cubicBezTo>
                    <a:pt x="97705" y="37894"/>
                    <a:pt x="97927" y="37500"/>
                    <a:pt x="97927" y="37026"/>
                  </a:cubicBezTo>
                  <a:cubicBezTo>
                    <a:pt x="97927" y="36631"/>
                    <a:pt x="97927" y="36631"/>
                    <a:pt x="97927" y="36631"/>
                  </a:cubicBezTo>
                  <a:cubicBezTo>
                    <a:pt x="97483" y="36631"/>
                    <a:pt x="97216" y="37026"/>
                    <a:pt x="96994" y="37026"/>
                  </a:cubicBezTo>
                  <a:cubicBezTo>
                    <a:pt x="96284" y="37026"/>
                    <a:pt x="97483" y="35842"/>
                    <a:pt x="97705" y="35842"/>
                  </a:cubicBezTo>
                  <a:cubicBezTo>
                    <a:pt x="98860" y="35842"/>
                    <a:pt x="98860" y="35842"/>
                    <a:pt x="98860" y="35842"/>
                  </a:cubicBezTo>
                  <a:cubicBezTo>
                    <a:pt x="99348" y="35842"/>
                    <a:pt x="99570" y="36631"/>
                    <a:pt x="100281" y="36631"/>
                  </a:cubicBezTo>
                  <a:cubicBezTo>
                    <a:pt x="101213" y="36631"/>
                    <a:pt x="102146" y="35842"/>
                    <a:pt x="102146" y="34184"/>
                  </a:cubicBezTo>
                  <a:cubicBezTo>
                    <a:pt x="102146" y="31657"/>
                    <a:pt x="102146" y="31657"/>
                    <a:pt x="102146" y="31657"/>
                  </a:cubicBezTo>
                  <a:cubicBezTo>
                    <a:pt x="102146" y="30789"/>
                    <a:pt x="102368" y="30394"/>
                    <a:pt x="102368" y="30000"/>
                  </a:cubicBezTo>
                  <a:cubicBezTo>
                    <a:pt x="102368" y="28736"/>
                    <a:pt x="102368" y="28342"/>
                    <a:pt x="102368" y="27473"/>
                  </a:cubicBezTo>
                  <a:cubicBezTo>
                    <a:pt x="101924" y="27473"/>
                    <a:pt x="101924" y="27473"/>
                    <a:pt x="101924" y="27473"/>
                  </a:cubicBezTo>
                  <a:cubicBezTo>
                    <a:pt x="101435" y="27868"/>
                    <a:pt x="101435" y="28736"/>
                    <a:pt x="101435" y="29526"/>
                  </a:cubicBezTo>
                  <a:cubicBezTo>
                    <a:pt x="100991" y="29526"/>
                    <a:pt x="100991" y="29526"/>
                    <a:pt x="100991" y="29526"/>
                  </a:cubicBezTo>
                  <a:cubicBezTo>
                    <a:pt x="98149" y="29526"/>
                    <a:pt x="97216" y="24947"/>
                    <a:pt x="94418" y="24947"/>
                  </a:cubicBezTo>
                  <a:cubicBezTo>
                    <a:pt x="93708" y="24947"/>
                    <a:pt x="93219" y="25421"/>
                    <a:pt x="93219" y="26605"/>
                  </a:cubicBezTo>
                  <a:cubicBezTo>
                    <a:pt x="93219" y="27868"/>
                    <a:pt x="94196" y="27868"/>
                    <a:pt x="94196" y="29131"/>
                  </a:cubicBezTo>
                  <a:cubicBezTo>
                    <a:pt x="94196" y="30000"/>
                    <a:pt x="93486" y="30000"/>
                    <a:pt x="93486" y="31263"/>
                  </a:cubicBezTo>
                  <a:cubicBezTo>
                    <a:pt x="93486" y="31657"/>
                    <a:pt x="93930" y="31657"/>
                    <a:pt x="94196" y="31657"/>
                  </a:cubicBezTo>
                  <a:cubicBezTo>
                    <a:pt x="95351" y="31657"/>
                    <a:pt x="95351" y="31657"/>
                    <a:pt x="95351" y="31657"/>
                  </a:cubicBezTo>
                  <a:cubicBezTo>
                    <a:pt x="95573" y="31657"/>
                    <a:pt x="95840" y="31263"/>
                    <a:pt x="96062" y="31263"/>
                  </a:cubicBezTo>
                  <a:cubicBezTo>
                    <a:pt x="96506" y="31263"/>
                    <a:pt x="96994" y="32052"/>
                    <a:pt x="96994" y="33315"/>
                  </a:cubicBezTo>
                  <a:cubicBezTo>
                    <a:pt x="96994" y="33315"/>
                    <a:pt x="96994" y="33315"/>
                    <a:pt x="96994" y="33710"/>
                  </a:cubicBezTo>
                  <a:cubicBezTo>
                    <a:pt x="96062" y="33710"/>
                    <a:pt x="96062" y="33710"/>
                    <a:pt x="96062" y="33710"/>
                  </a:cubicBezTo>
                  <a:cubicBezTo>
                    <a:pt x="95129" y="33710"/>
                    <a:pt x="94418" y="33710"/>
                    <a:pt x="93708" y="32921"/>
                  </a:cubicBezTo>
                  <a:cubicBezTo>
                    <a:pt x="92775" y="32447"/>
                    <a:pt x="92553" y="31263"/>
                    <a:pt x="91621" y="31263"/>
                  </a:cubicBezTo>
                  <a:cubicBezTo>
                    <a:pt x="91354" y="31263"/>
                    <a:pt x="91132" y="31657"/>
                    <a:pt x="90910" y="31657"/>
                  </a:cubicBezTo>
                  <a:cubicBezTo>
                    <a:pt x="89977" y="31657"/>
                    <a:pt x="89977" y="29526"/>
                    <a:pt x="89045" y="28736"/>
                  </a:cubicBezTo>
                  <a:cubicBezTo>
                    <a:pt x="88334" y="27868"/>
                    <a:pt x="87846" y="27868"/>
                    <a:pt x="86913" y="27473"/>
                  </a:cubicBezTo>
                  <a:cubicBezTo>
                    <a:pt x="87135" y="26605"/>
                    <a:pt x="87623" y="26605"/>
                    <a:pt x="87846" y="25815"/>
                  </a:cubicBezTo>
                  <a:cubicBezTo>
                    <a:pt x="88112" y="25421"/>
                    <a:pt x="88112" y="24947"/>
                    <a:pt x="88334" y="24947"/>
                  </a:cubicBezTo>
                  <a:cubicBezTo>
                    <a:pt x="89489" y="24947"/>
                    <a:pt x="89977" y="26210"/>
                    <a:pt x="91132" y="26210"/>
                  </a:cubicBezTo>
                  <a:cubicBezTo>
                    <a:pt x="91843" y="26210"/>
                    <a:pt x="92287" y="25421"/>
                    <a:pt x="92997" y="24552"/>
                  </a:cubicBezTo>
                  <a:cubicBezTo>
                    <a:pt x="93708" y="23763"/>
                    <a:pt x="94418" y="23289"/>
                    <a:pt x="94418" y="22026"/>
                  </a:cubicBezTo>
                  <a:cubicBezTo>
                    <a:pt x="94418" y="21236"/>
                    <a:pt x="94196" y="21236"/>
                    <a:pt x="94196" y="20368"/>
                  </a:cubicBezTo>
                  <a:cubicBezTo>
                    <a:pt x="94196" y="18315"/>
                    <a:pt x="94196" y="18315"/>
                    <a:pt x="94196" y="18315"/>
                  </a:cubicBezTo>
                  <a:cubicBezTo>
                    <a:pt x="94196" y="17921"/>
                    <a:pt x="94196" y="17052"/>
                    <a:pt x="93708" y="17052"/>
                  </a:cubicBezTo>
                  <a:cubicBezTo>
                    <a:pt x="93486" y="17052"/>
                    <a:pt x="93219" y="17921"/>
                    <a:pt x="92997" y="17921"/>
                  </a:cubicBezTo>
                  <a:cubicBezTo>
                    <a:pt x="91354" y="17921"/>
                    <a:pt x="90688" y="17052"/>
                    <a:pt x="89267" y="16263"/>
                  </a:cubicBezTo>
                  <a:cubicBezTo>
                    <a:pt x="86469" y="15000"/>
                    <a:pt x="85048" y="14605"/>
                    <a:pt x="82472" y="14131"/>
                  </a:cubicBezTo>
                  <a:cubicBezTo>
                    <a:pt x="81983" y="14131"/>
                    <a:pt x="81761" y="13342"/>
                    <a:pt x="81051" y="13342"/>
                  </a:cubicBezTo>
                  <a:cubicBezTo>
                    <a:pt x="80606" y="13342"/>
                    <a:pt x="80606" y="14605"/>
                    <a:pt x="80384" y="15394"/>
                  </a:cubicBezTo>
                  <a:cubicBezTo>
                    <a:pt x="79896" y="17052"/>
                    <a:pt x="80118" y="18315"/>
                    <a:pt x="79407" y="19973"/>
                  </a:cubicBezTo>
                  <a:cubicBezTo>
                    <a:pt x="78741" y="20842"/>
                    <a:pt x="78253" y="20842"/>
                    <a:pt x="77542" y="21631"/>
                  </a:cubicBezTo>
                  <a:cubicBezTo>
                    <a:pt x="76609" y="22500"/>
                    <a:pt x="76121" y="23289"/>
                    <a:pt x="75455" y="24552"/>
                  </a:cubicBezTo>
                  <a:cubicBezTo>
                    <a:pt x="74966" y="24552"/>
                    <a:pt x="74966" y="24552"/>
                    <a:pt x="74966" y="24552"/>
                  </a:cubicBezTo>
                  <a:cubicBezTo>
                    <a:pt x="74966" y="23289"/>
                    <a:pt x="74966" y="23289"/>
                    <a:pt x="74966" y="23289"/>
                  </a:cubicBezTo>
                  <a:cubicBezTo>
                    <a:pt x="74966" y="22894"/>
                    <a:pt x="75188" y="22894"/>
                    <a:pt x="75188" y="22026"/>
                  </a:cubicBezTo>
                  <a:cubicBezTo>
                    <a:pt x="75188" y="20842"/>
                    <a:pt x="74034" y="21236"/>
                    <a:pt x="74034" y="19973"/>
                  </a:cubicBezTo>
                  <a:cubicBezTo>
                    <a:pt x="74034" y="18315"/>
                    <a:pt x="75188" y="17921"/>
                    <a:pt x="76121" y="17526"/>
                  </a:cubicBezTo>
                  <a:cubicBezTo>
                    <a:pt x="76831" y="17526"/>
                    <a:pt x="77098" y="16657"/>
                    <a:pt x="77764" y="16657"/>
                  </a:cubicBezTo>
                  <a:cubicBezTo>
                    <a:pt x="78031" y="16657"/>
                    <a:pt x="78253" y="17052"/>
                    <a:pt x="78475" y="17052"/>
                  </a:cubicBezTo>
                  <a:cubicBezTo>
                    <a:pt x="79185" y="17052"/>
                    <a:pt x="79896" y="15394"/>
                    <a:pt x="79896" y="13736"/>
                  </a:cubicBezTo>
                  <a:cubicBezTo>
                    <a:pt x="79896" y="12473"/>
                    <a:pt x="78963" y="12078"/>
                    <a:pt x="78741" y="10421"/>
                  </a:cubicBezTo>
                  <a:cubicBezTo>
                    <a:pt x="78475" y="9157"/>
                    <a:pt x="78475" y="7894"/>
                    <a:pt x="78475" y="6631"/>
                  </a:cubicBezTo>
                  <a:cubicBezTo>
                    <a:pt x="78031" y="6631"/>
                    <a:pt x="78031" y="7500"/>
                    <a:pt x="77542" y="7500"/>
                  </a:cubicBezTo>
                  <a:cubicBezTo>
                    <a:pt x="77098" y="7500"/>
                    <a:pt x="77098" y="7500"/>
                    <a:pt x="77098" y="7500"/>
                  </a:cubicBezTo>
                  <a:cubicBezTo>
                    <a:pt x="74744" y="6631"/>
                    <a:pt x="73545" y="5368"/>
                    <a:pt x="71680" y="3315"/>
                  </a:cubicBezTo>
                  <a:cubicBezTo>
                    <a:pt x="71014" y="2052"/>
                    <a:pt x="70303" y="1263"/>
                    <a:pt x="69814" y="0"/>
                  </a:cubicBezTo>
                  <a:lnTo>
                    <a:pt x="69814" y="0"/>
                  </a:lnTo>
                  <a:cubicBezTo>
                    <a:pt x="69592" y="868"/>
                    <a:pt x="69592" y="1263"/>
                    <a:pt x="69370" y="2052"/>
                  </a:cubicBezTo>
                  <a:cubicBezTo>
                    <a:pt x="69104" y="2526"/>
                    <a:pt x="68882" y="2526"/>
                    <a:pt x="68660" y="2921"/>
                  </a:cubicBezTo>
                  <a:cubicBezTo>
                    <a:pt x="68393" y="3315"/>
                    <a:pt x="68393" y="3710"/>
                    <a:pt x="68171" y="4578"/>
                  </a:cubicBezTo>
                  <a:cubicBezTo>
                    <a:pt x="67949" y="6236"/>
                    <a:pt x="67461" y="7500"/>
                    <a:pt x="66528" y="7894"/>
                  </a:cubicBezTo>
                  <a:cubicBezTo>
                    <a:pt x="66306" y="7894"/>
                    <a:pt x="66084" y="7894"/>
                    <a:pt x="65817" y="7894"/>
                  </a:cubicBezTo>
                  <a:cubicBezTo>
                    <a:pt x="65373" y="7894"/>
                    <a:pt x="65151" y="7894"/>
                    <a:pt x="64663" y="8289"/>
                  </a:cubicBezTo>
                  <a:cubicBezTo>
                    <a:pt x="63242" y="8763"/>
                    <a:pt x="62575" y="9157"/>
                    <a:pt x="61154" y="9157"/>
                  </a:cubicBezTo>
                  <a:cubicBezTo>
                    <a:pt x="60222" y="9157"/>
                    <a:pt x="59511" y="8289"/>
                    <a:pt x="58800" y="7500"/>
                  </a:cubicBezTo>
                  <a:cubicBezTo>
                    <a:pt x="58090" y="6631"/>
                    <a:pt x="57868" y="5842"/>
                    <a:pt x="57157" y="5842"/>
                  </a:cubicBezTo>
                  <a:lnTo>
                    <a:pt x="56935" y="6236"/>
                  </a:lnTo>
                  <a:cubicBezTo>
                    <a:pt x="56935" y="6631"/>
                    <a:pt x="56935" y="6631"/>
                    <a:pt x="56935" y="7105"/>
                  </a:cubicBezTo>
                  <a:cubicBezTo>
                    <a:pt x="56935" y="12078"/>
                    <a:pt x="56935" y="12078"/>
                    <a:pt x="56935" y="12078"/>
                  </a:cubicBezTo>
                  <a:cubicBezTo>
                    <a:pt x="56935" y="12473"/>
                    <a:pt x="57157" y="12868"/>
                    <a:pt x="57157" y="13342"/>
                  </a:cubicBezTo>
                  <a:cubicBezTo>
                    <a:pt x="57157" y="14131"/>
                    <a:pt x="56935" y="14605"/>
                    <a:pt x="56713" y="15000"/>
                  </a:cubicBezTo>
                  <a:cubicBezTo>
                    <a:pt x="56447" y="15789"/>
                    <a:pt x="56002" y="15789"/>
                    <a:pt x="55780" y="16657"/>
                  </a:cubicBezTo>
                  <a:cubicBezTo>
                    <a:pt x="55292" y="17526"/>
                    <a:pt x="55070" y="18315"/>
                    <a:pt x="55070" y="19578"/>
                  </a:cubicBezTo>
                  <a:cubicBezTo>
                    <a:pt x="55070" y="19973"/>
                    <a:pt x="55070" y="20368"/>
                    <a:pt x="55292" y="21236"/>
                  </a:cubicBezTo>
                  <a:cubicBezTo>
                    <a:pt x="55292" y="21631"/>
                    <a:pt x="55292" y="22026"/>
                    <a:pt x="55292" y="22500"/>
                  </a:cubicBezTo>
                  <a:cubicBezTo>
                    <a:pt x="55514" y="22500"/>
                    <a:pt x="55514" y="22500"/>
                    <a:pt x="55780" y="22500"/>
                  </a:cubicBezTo>
                  <a:cubicBezTo>
                    <a:pt x="56225" y="22500"/>
                    <a:pt x="56447" y="22500"/>
                    <a:pt x="56935" y="22894"/>
                  </a:cubicBezTo>
                  <a:cubicBezTo>
                    <a:pt x="57646" y="23289"/>
                    <a:pt x="58090" y="22894"/>
                    <a:pt x="58800" y="23289"/>
                  </a:cubicBezTo>
                  <a:cubicBezTo>
                    <a:pt x="59289" y="23289"/>
                    <a:pt x="59511" y="23289"/>
                    <a:pt x="60222" y="23763"/>
                  </a:cubicBezTo>
                  <a:cubicBezTo>
                    <a:pt x="60444" y="23763"/>
                    <a:pt x="60666" y="23763"/>
                    <a:pt x="60932" y="23763"/>
                  </a:cubicBezTo>
                  <a:cubicBezTo>
                    <a:pt x="60932" y="24157"/>
                    <a:pt x="61376" y="23763"/>
                    <a:pt x="61376" y="24157"/>
                  </a:cubicBezTo>
                  <a:cubicBezTo>
                    <a:pt x="61376" y="24552"/>
                    <a:pt x="61154" y="24947"/>
                    <a:pt x="61154" y="24947"/>
                  </a:cubicBezTo>
                  <a:cubicBezTo>
                    <a:pt x="60666" y="26210"/>
                    <a:pt x="60444" y="26605"/>
                    <a:pt x="60000" y="27473"/>
                  </a:cubicBezTo>
                  <a:cubicBezTo>
                    <a:pt x="59511" y="28342"/>
                    <a:pt x="59289" y="28736"/>
                    <a:pt x="58800" y="29526"/>
                  </a:cubicBezTo>
                  <a:cubicBezTo>
                    <a:pt x="58578" y="30000"/>
                    <a:pt x="58578" y="30000"/>
                    <a:pt x="58356" y="30394"/>
                  </a:cubicBezTo>
                  <a:cubicBezTo>
                    <a:pt x="58090" y="30789"/>
                    <a:pt x="58090" y="31263"/>
                    <a:pt x="57868" y="31657"/>
                  </a:cubicBezTo>
                  <a:cubicBezTo>
                    <a:pt x="57424" y="32052"/>
                    <a:pt x="57157" y="32447"/>
                    <a:pt x="56713" y="32447"/>
                  </a:cubicBezTo>
                  <a:cubicBezTo>
                    <a:pt x="56447" y="32447"/>
                    <a:pt x="56225" y="32921"/>
                    <a:pt x="55780" y="33315"/>
                  </a:cubicBezTo>
                  <a:cubicBezTo>
                    <a:pt x="55780" y="33315"/>
                    <a:pt x="55514" y="33710"/>
                    <a:pt x="55514" y="34184"/>
                  </a:cubicBezTo>
                  <a:cubicBezTo>
                    <a:pt x="55514" y="34184"/>
                    <a:pt x="55514" y="34578"/>
                    <a:pt x="55514" y="34973"/>
                  </a:cubicBezTo>
                  <a:cubicBezTo>
                    <a:pt x="55514" y="36236"/>
                    <a:pt x="55780" y="37026"/>
                    <a:pt x="55780" y="38289"/>
                  </a:cubicBezTo>
                  <a:cubicBezTo>
                    <a:pt x="55780" y="39157"/>
                    <a:pt x="55514" y="39947"/>
                    <a:pt x="55514" y="40815"/>
                  </a:cubicBezTo>
                  <a:cubicBezTo>
                    <a:pt x="55292" y="41605"/>
                    <a:pt x="55292" y="42078"/>
                    <a:pt x="55070" y="43263"/>
                  </a:cubicBezTo>
                  <a:cubicBezTo>
                    <a:pt x="54803" y="44526"/>
                    <a:pt x="54803" y="45394"/>
                    <a:pt x="54581" y="46657"/>
                  </a:cubicBezTo>
                  <a:cubicBezTo>
                    <a:pt x="54581" y="47052"/>
                    <a:pt x="54581" y="47052"/>
                    <a:pt x="54359" y="47447"/>
                  </a:cubicBezTo>
                  <a:cubicBezTo>
                    <a:pt x="54137" y="48315"/>
                    <a:pt x="53427" y="47921"/>
                    <a:pt x="53205" y="48710"/>
                  </a:cubicBezTo>
                  <a:cubicBezTo>
                    <a:pt x="52938" y="49578"/>
                    <a:pt x="52938" y="49973"/>
                    <a:pt x="52716" y="50763"/>
                  </a:cubicBezTo>
                  <a:cubicBezTo>
                    <a:pt x="52494" y="52026"/>
                    <a:pt x="52272" y="52500"/>
                    <a:pt x="52005" y="53684"/>
                  </a:cubicBezTo>
                  <a:cubicBezTo>
                    <a:pt x="52005" y="54157"/>
                    <a:pt x="52005" y="54552"/>
                    <a:pt x="51783" y="54947"/>
                  </a:cubicBezTo>
                  <a:cubicBezTo>
                    <a:pt x="51561" y="55342"/>
                    <a:pt x="51073" y="55342"/>
                    <a:pt x="50629" y="55815"/>
                  </a:cubicBezTo>
                  <a:cubicBezTo>
                    <a:pt x="50362" y="55815"/>
                    <a:pt x="50362" y="56210"/>
                    <a:pt x="49918" y="56605"/>
                  </a:cubicBezTo>
                  <a:cubicBezTo>
                    <a:pt x="49207" y="57000"/>
                    <a:pt x="48719" y="56605"/>
                    <a:pt x="48053" y="57000"/>
                  </a:cubicBezTo>
                  <a:cubicBezTo>
                    <a:pt x="47564" y="57000"/>
                    <a:pt x="47564" y="57473"/>
                    <a:pt x="47342" y="57473"/>
                  </a:cubicBezTo>
                  <a:cubicBezTo>
                    <a:pt x="47076" y="57868"/>
                    <a:pt x="46854" y="57868"/>
                    <a:pt x="46632" y="57868"/>
                  </a:cubicBezTo>
                  <a:cubicBezTo>
                    <a:pt x="46410" y="58263"/>
                    <a:pt x="46410" y="58736"/>
                    <a:pt x="46143" y="59131"/>
                  </a:cubicBezTo>
                  <a:cubicBezTo>
                    <a:pt x="45921" y="59921"/>
                    <a:pt x="45699" y="60394"/>
                    <a:pt x="45433" y="60789"/>
                  </a:cubicBezTo>
                  <a:cubicBezTo>
                    <a:pt x="44988" y="62447"/>
                    <a:pt x="44500" y="62842"/>
                    <a:pt x="44056" y="64578"/>
                  </a:cubicBezTo>
                  <a:cubicBezTo>
                    <a:pt x="43567" y="65763"/>
                    <a:pt x="43567" y="66631"/>
                    <a:pt x="43123" y="68289"/>
                  </a:cubicBezTo>
                  <a:cubicBezTo>
                    <a:pt x="42901" y="68684"/>
                    <a:pt x="42635" y="69157"/>
                    <a:pt x="42413" y="69552"/>
                  </a:cubicBezTo>
                  <a:cubicBezTo>
                    <a:pt x="42190" y="70342"/>
                    <a:pt x="41702" y="71210"/>
                    <a:pt x="41258" y="71210"/>
                  </a:cubicBezTo>
                  <a:cubicBezTo>
                    <a:pt x="40547" y="71210"/>
                    <a:pt x="40059" y="70342"/>
                    <a:pt x="39615" y="69552"/>
                  </a:cubicBezTo>
                  <a:cubicBezTo>
                    <a:pt x="39348" y="69157"/>
                    <a:pt x="39348" y="68684"/>
                    <a:pt x="39126" y="68684"/>
                  </a:cubicBezTo>
                  <a:cubicBezTo>
                    <a:pt x="38904" y="68684"/>
                    <a:pt x="38682" y="69157"/>
                    <a:pt x="38682" y="69157"/>
                  </a:cubicBezTo>
                  <a:cubicBezTo>
                    <a:pt x="38415" y="69552"/>
                    <a:pt x="38193" y="69947"/>
                    <a:pt x="38193" y="70342"/>
                  </a:cubicBezTo>
                  <a:cubicBezTo>
                    <a:pt x="37971" y="71210"/>
                    <a:pt x="37971" y="72000"/>
                    <a:pt x="37483" y="72868"/>
                  </a:cubicBezTo>
                  <a:cubicBezTo>
                    <a:pt x="36772" y="72473"/>
                    <a:pt x="36772" y="70815"/>
                    <a:pt x="36550" y="69157"/>
                  </a:cubicBezTo>
                  <a:cubicBezTo>
                    <a:pt x="36550" y="68684"/>
                    <a:pt x="36772" y="68289"/>
                    <a:pt x="36772" y="67894"/>
                  </a:cubicBezTo>
                  <a:cubicBezTo>
                    <a:pt x="36772" y="66631"/>
                    <a:pt x="36772" y="66631"/>
                    <a:pt x="36772" y="66631"/>
                  </a:cubicBezTo>
                  <a:cubicBezTo>
                    <a:pt x="35129" y="66631"/>
                    <a:pt x="35129" y="66631"/>
                    <a:pt x="35129" y="66631"/>
                  </a:cubicBezTo>
                  <a:cubicBezTo>
                    <a:pt x="34685" y="66631"/>
                    <a:pt x="34196" y="66236"/>
                    <a:pt x="33752" y="65763"/>
                  </a:cubicBezTo>
                  <a:cubicBezTo>
                    <a:pt x="33264" y="65763"/>
                    <a:pt x="32820" y="65368"/>
                    <a:pt x="32553" y="64578"/>
                  </a:cubicBezTo>
                  <a:cubicBezTo>
                    <a:pt x="32553" y="63315"/>
                    <a:pt x="32331" y="62842"/>
                    <a:pt x="32109" y="62052"/>
                  </a:cubicBezTo>
                  <a:cubicBezTo>
                    <a:pt x="32109" y="61184"/>
                    <a:pt x="32109" y="60789"/>
                    <a:pt x="31887" y="60394"/>
                  </a:cubicBezTo>
                  <a:cubicBezTo>
                    <a:pt x="31887" y="59921"/>
                    <a:pt x="31621" y="59526"/>
                    <a:pt x="31398" y="59526"/>
                  </a:cubicBezTo>
                  <a:cubicBezTo>
                    <a:pt x="30954" y="59526"/>
                    <a:pt x="30954" y="60394"/>
                    <a:pt x="30466" y="60789"/>
                  </a:cubicBezTo>
                  <a:cubicBezTo>
                    <a:pt x="29977" y="60789"/>
                    <a:pt x="29533" y="60789"/>
                    <a:pt x="29311" y="61184"/>
                  </a:cubicBezTo>
                  <a:cubicBezTo>
                    <a:pt x="29045" y="61184"/>
                    <a:pt x="29045" y="61657"/>
                    <a:pt x="29045" y="62052"/>
                  </a:cubicBezTo>
                  <a:cubicBezTo>
                    <a:pt x="28823" y="63315"/>
                    <a:pt x="28823" y="64105"/>
                    <a:pt x="28601" y="65368"/>
                  </a:cubicBezTo>
                  <a:cubicBezTo>
                    <a:pt x="28601" y="66236"/>
                    <a:pt x="28601" y="66631"/>
                    <a:pt x="28601" y="67421"/>
                  </a:cubicBezTo>
                  <a:cubicBezTo>
                    <a:pt x="28334" y="68289"/>
                    <a:pt x="28334" y="68684"/>
                    <a:pt x="27890" y="69552"/>
                  </a:cubicBezTo>
                  <a:cubicBezTo>
                    <a:pt x="27179" y="70815"/>
                    <a:pt x="26469" y="70342"/>
                    <a:pt x="25536" y="70815"/>
                  </a:cubicBezTo>
                  <a:cubicBezTo>
                    <a:pt x="24603" y="71210"/>
                    <a:pt x="24159" y="71605"/>
                    <a:pt x="23449" y="72000"/>
                  </a:cubicBezTo>
                  <a:cubicBezTo>
                    <a:pt x="22516" y="72473"/>
                    <a:pt x="22028" y="73657"/>
                    <a:pt x="21095" y="74131"/>
                  </a:cubicBezTo>
                  <a:cubicBezTo>
                    <a:pt x="20873" y="74131"/>
                    <a:pt x="20606" y="74131"/>
                    <a:pt x="20384" y="74526"/>
                  </a:cubicBezTo>
                  <a:cubicBezTo>
                    <a:pt x="20384" y="74526"/>
                    <a:pt x="20384" y="74526"/>
                    <a:pt x="20384" y="74921"/>
                  </a:cubicBezTo>
                  <a:cubicBezTo>
                    <a:pt x="20162" y="74921"/>
                    <a:pt x="20162" y="75394"/>
                    <a:pt x="20162" y="75789"/>
                  </a:cubicBezTo>
                  <a:cubicBezTo>
                    <a:pt x="20162" y="76184"/>
                    <a:pt x="19940" y="76578"/>
                    <a:pt x="19940" y="77447"/>
                  </a:cubicBezTo>
                  <a:cubicBezTo>
                    <a:pt x="19940" y="77842"/>
                    <a:pt x="19674" y="78315"/>
                    <a:pt x="19674" y="78710"/>
                  </a:cubicBezTo>
                  <a:cubicBezTo>
                    <a:pt x="19674" y="79105"/>
                    <a:pt x="19674" y="79105"/>
                    <a:pt x="19452" y="79500"/>
                  </a:cubicBezTo>
                  <a:cubicBezTo>
                    <a:pt x="19230" y="79500"/>
                    <a:pt x="18963" y="79500"/>
                    <a:pt x="18519" y="79500"/>
                  </a:cubicBezTo>
                  <a:cubicBezTo>
                    <a:pt x="18031" y="79500"/>
                    <a:pt x="17809" y="79500"/>
                    <a:pt x="17586" y="79105"/>
                  </a:cubicBezTo>
                  <a:cubicBezTo>
                    <a:pt x="17364" y="78710"/>
                    <a:pt x="17364" y="78315"/>
                    <a:pt x="17364" y="78315"/>
                  </a:cubicBezTo>
                  <a:cubicBezTo>
                    <a:pt x="17098" y="77842"/>
                    <a:pt x="16876" y="77842"/>
                    <a:pt x="16654" y="77842"/>
                  </a:cubicBezTo>
                  <a:cubicBezTo>
                    <a:pt x="16165" y="77447"/>
                    <a:pt x="15943" y="77052"/>
                    <a:pt x="15721" y="76184"/>
                  </a:cubicBezTo>
                  <a:cubicBezTo>
                    <a:pt x="15455" y="75394"/>
                    <a:pt x="15455" y="74921"/>
                    <a:pt x="15011" y="74921"/>
                  </a:cubicBezTo>
                  <a:cubicBezTo>
                    <a:pt x="14522" y="74921"/>
                    <a:pt x="14522" y="75394"/>
                    <a:pt x="14300" y="75789"/>
                  </a:cubicBezTo>
                  <a:cubicBezTo>
                    <a:pt x="14078" y="76184"/>
                    <a:pt x="13589" y="76578"/>
                    <a:pt x="13589" y="77052"/>
                  </a:cubicBezTo>
                  <a:cubicBezTo>
                    <a:pt x="13589" y="77842"/>
                    <a:pt x="13589" y="78315"/>
                    <a:pt x="13856" y="79105"/>
                  </a:cubicBezTo>
                  <a:cubicBezTo>
                    <a:pt x="13856" y="79500"/>
                    <a:pt x="14078" y="79500"/>
                    <a:pt x="14078" y="79973"/>
                  </a:cubicBezTo>
                  <a:cubicBezTo>
                    <a:pt x="14078" y="81631"/>
                    <a:pt x="13367" y="82421"/>
                    <a:pt x="13367" y="84078"/>
                  </a:cubicBezTo>
                  <a:cubicBezTo>
                    <a:pt x="13367" y="84552"/>
                    <a:pt x="13367" y="84947"/>
                    <a:pt x="13367" y="84947"/>
                  </a:cubicBezTo>
                  <a:cubicBezTo>
                    <a:pt x="13589" y="85342"/>
                    <a:pt x="13589" y="85815"/>
                    <a:pt x="13589" y="85815"/>
                  </a:cubicBezTo>
                  <a:cubicBezTo>
                    <a:pt x="13589" y="86605"/>
                    <a:pt x="13145" y="86605"/>
                    <a:pt x="12657" y="87000"/>
                  </a:cubicBezTo>
                  <a:cubicBezTo>
                    <a:pt x="12213" y="87000"/>
                    <a:pt x="11946" y="87000"/>
                    <a:pt x="11502" y="87473"/>
                  </a:cubicBezTo>
                  <a:cubicBezTo>
                    <a:pt x="10569" y="87868"/>
                    <a:pt x="9859" y="88263"/>
                    <a:pt x="8926" y="88263"/>
                  </a:cubicBezTo>
                  <a:cubicBezTo>
                    <a:pt x="7994" y="88657"/>
                    <a:pt x="7505" y="89131"/>
                    <a:pt x="6350" y="89131"/>
                  </a:cubicBezTo>
                  <a:cubicBezTo>
                    <a:pt x="5640" y="89131"/>
                    <a:pt x="5151" y="88657"/>
                    <a:pt x="4707" y="89526"/>
                  </a:cubicBezTo>
                  <a:cubicBezTo>
                    <a:pt x="4485" y="89921"/>
                    <a:pt x="4485" y="90315"/>
                    <a:pt x="4219" y="90789"/>
                  </a:cubicBezTo>
                  <a:cubicBezTo>
                    <a:pt x="3774" y="92052"/>
                    <a:pt x="3286" y="92447"/>
                    <a:pt x="2842" y="93710"/>
                  </a:cubicBezTo>
                  <a:cubicBezTo>
                    <a:pt x="2842" y="94500"/>
                    <a:pt x="2575" y="94894"/>
                    <a:pt x="2353" y="95763"/>
                  </a:cubicBezTo>
                  <a:cubicBezTo>
                    <a:pt x="1865" y="97026"/>
                    <a:pt x="1643" y="97815"/>
                    <a:pt x="1199" y="99078"/>
                  </a:cubicBezTo>
                  <a:cubicBezTo>
                    <a:pt x="932" y="99947"/>
                    <a:pt x="710" y="100342"/>
                    <a:pt x="488" y="101605"/>
                  </a:cubicBezTo>
                  <a:cubicBezTo>
                    <a:pt x="266" y="102868"/>
                    <a:pt x="488" y="103657"/>
                    <a:pt x="266" y="104921"/>
                  </a:cubicBezTo>
                  <a:cubicBezTo>
                    <a:pt x="266" y="106184"/>
                    <a:pt x="266" y="106973"/>
                    <a:pt x="266" y="108236"/>
                  </a:cubicBezTo>
                  <a:cubicBezTo>
                    <a:pt x="266" y="108236"/>
                    <a:pt x="0" y="108236"/>
                    <a:pt x="0" y="108710"/>
                  </a:cubicBezTo>
                  <a:cubicBezTo>
                    <a:pt x="0" y="109894"/>
                    <a:pt x="0" y="110368"/>
                    <a:pt x="0" y="11155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19" name="Shape 3419"/>
            <p:cNvSpPr/>
            <p:nvPr/>
          </p:nvSpPr>
          <p:spPr>
            <a:xfrm>
              <a:off x="8933784" y="8648700"/>
              <a:ext cx="1285791" cy="1347786"/>
            </a:xfrm>
            <a:custGeom>
              <a:avLst/>
              <a:gdLst/>
              <a:ahLst/>
              <a:cxnLst/>
              <a:rect l="0" t="0" r="0" b="0"/>
              <a:pathLst>
                <a:path w="120000" h="120000" extrusionOk="0">
                  <a:moveTo>
                    <a:pt x="80627" y="36496"/>
                  </a:moveTo>
                  <a:lnTo>
                    <a:pt x="80627" y="36496"/>
                  </a:lnTo>
                  <a:cubicBezTo>
                    <a:pt x="80627" y="38034"/>
                    <a:pt x="80795" y="35983"/>
                    <a:pt x="81164" y="35983"/>
                  </a:cubicBezTo>
                  <a:cubicBezTo>
                    <a:pt x="81332" y="35983"/>
                    <a:pt x="81332" y="36176"/>
                    <a:pt x="81500" y="36176"/>
                  </a:cubicBezTo>
                  <a:cubicBezTo>
                    <a:pt x="81702" y="35983"/>
                    <a:pt x="81702" y="35663"/>
                    <a:pt x="81870" y="35503"/>
                  </a:cubicBezTo>
                  <a:cubicBezTo>
                    <a:pt x="82239" y="35823"/>
                    <a:pt x="82239" y="35983"/>
                    <a:pt x="82239" y="36336"/>
                  </a:cubicBezTo>
                  <a:cubicBezTo>
                    <a:pt x="82239" y="37009"/>
                    <a:pt x="82239" y="37009"/>
                    <a:pt x="82239" y="37009"/>
                  </a:cubicBezTo>
                  <a:cubicBezTo>
                    <a:pt x="82239" y="37169"/>
                    <a:pt x="82239" y="37361"/>
                    <a:pt x="82239" y="37522"/>
                  </a:cubicBezTo>
                  <a:cubicBezTo>
                    <a:pt x="82239" y="37842"/>
                    <a:pt x="82743" y="37842"/>
                    <a:pt x="83113" y="38355"/>
                  </a:cubicBezTo>
                  <a:cubicBezTo>
                    <a:pt x="83650" y="39028"/>
                    <a:pt x="83986" y="39220"/>
                    <a:pt x="84893" y="39540"/>
                  </a:cubicBezTo>
                  <a:cubicBezTo>
                    <a:pt x="85935" y="40213"/>
                    <a:pt x="86304" y="40886"/>
                    <a:pt x="87010" y="41911"/>
                  </a:cubicBezTo>
                  <a:cubicBezTo>
                    <a:pt x="87178" y="42072"/>
                    <a:pt x="87178" y="42072"/>
                    <a:pt x="87178" y="42072"/>
                  </a:cubicBezTo>
                  <a:cubicBezTo>
                    <a:pt x="87178" y="41591"/>
                    <a:pt x="87178" y="41399"/>
                    <a:pt x="87346" y="40886"/>
                  </a:cubicBezTo>
                  <a:cubicBezTo>
                    <a:pt x="88085" y="41078"/>
                    <a:pt x="87883" y="42072"/>
                    <a:pt x="88589" y="42072"/>
                  </a:cubicBezTo>
                  <a:cubicBezTo>
                    <a:pt x="89126" y="42072"/>
                    <a:pt x="89328" y="41911"/>
                    <a:pt x="89832" y="41751"/>
                  </a:cubicBezTo>
                  <a:cubicBezTo>
                    <a:pt x="90033" y="41591"/>
                    <a:pt x="90369" y="41399"/>
                    <a:pt x="90369" y="41078"/>
                  </a:cubicBezTo>
                  <a:cubicBezTo>
                    <a:pt x="90369" y="40405"/>
                    <a:pt x="89664" y="40726"/>
                    <a:pt x="89126" y="40405"/>
                  </a:cubicBezTo>
                  <a:cubicBezTo>
                    <a:pt x="88421" y="39893"/>
                    <a:pt x="88253" y="39220"/>
                    <a:pt x="87547" y="39220"/>
                  </a:cubicBezTo>
                  <a:cubicBezTo>
                    <a:pt x="87178" y="39220"/>
                    <a:pt x="86842" y="39380"/>
                    <a:pt x="86472" y="39380"/>
                  </a:cubicBezTo>
                  <a:cubicBezTo>
                    <a:pt x="86842" y="38867"/>
                    <a:pt x="87178" y="38547"/>
                    <a:pt x="87178" y="38034"/>
                  </a:cubicBezTo>
                  <a:cubicBezTo>
                    <a:pt x="87178" y="37169"/>
                    <a:pt x="86472" y="37169"/>
                    <a:pt x="85935" y="36496"/>
                  </a:cubicBezTo>
                  <a:cubicBezTo>
                    <a:pt x="85599" y="36176"/>
                    <a:pt x="85767" y="35663"/>
                    <a:pt x="85229" y="35311"/>
                  </a:cubicBezTo>
                  <a:cubicBezTo>
                    <a:pt x="84893" y="34798"/>
                    <a:pt x="84356" y="35150"/>
                    <a:pt x="83818" y="34798"/>
                  </a:cubicBezTo>
                  <a:cubicBezTo>
                    <a:pt x="83281" y="34638"/>
                    <a:pt x="83281" y="34125"/>
                    <a:pt x="82743" y="34125"/>
                  </a:cubicBezTo>
                  <a:cubicBezTo>
                    <a:pt x="82038" y="34125"/>
                    <a:pt x="82038" y="34638"/>
                    <a:pt x="81500" y="34990"/>
                  </a:cubicBezTo>
                  <a:cubicBezTo>
                    <a:pt x="80996" y="35311"/>
                    <a:pt x="80627" y="35823"/>
                    <a:pt x="80627" y="36496"/>
                  </a:cubicBezTo>
                  <a:close/>
                  <a:moveTo>
                    <a:pt x="80291" y="32459"/>
                  </a:moveTo>
                  <a:lnTo>
                    <a:pt x="80291" y="32459"/>
                  </a:lnTo>
                  <a:cubicBezTo>
                    <a:pt x="80459" y="32459"/>
                    <a:pt x="80459" y="32619"/>
                    <a:pt x="80459" y="32779"/>
                  </a:cubicBezTo>
                  <a:cubicBezTo>
                    <a:pt x="80459" y="33644"/>
                    <a:pt x="80459" y="33644"/>
                    <a:pt x="80459" y="33644"/>
                  </a:cubicBezTo>
                  <a:cubicBezTo>
                    <a:pt x="80459" y="33965"/>
                    <a:pt x="80996" y="34125"/>
                    <a:pt x="80996" y="34477"/>
                  </a:cubicBezTo>
                  <a:cubicBezTo>
                    <a:pt x="80996" y="34990"/>
                    <a:pt x="80291" y="34990"/>
                    <a:pt x="80089" y="35503"/>
                  </a:cubicBezTo>
                  <a:cubicBezTo>
                    <a:pt x="79921" y="35823"/>
                    <a:pt x="79921" y="35983"/>
                    <a:pt x="79753" y="36336"/>
                  </a:cubicBezTo>
                  <a:cubicBezTo>
                    <a:pt x="79216" y="35983"/>
                    <a:pt x="78846" y="36176"/>
                    <a:pt x="78342" y="35983"/>
                  </a:cubicBezTo>
                  <a:cubicBezTo>
                    <a:pt x="78510" y="35663"/>
                    <a:pt x="78846" y="35311"/>
                    <a:pt x="79216" y="35311"/>
                  </a:cubicBezTo>
                  <a:cubicBezTo>
                    <a:pt x="79552" y="35311"/>
                    <a:pt x="79552" y="35311"/>
                    <a:pt x="79753" y="35311"/>
                  </a:cubicBezTo>
                  <a:cubicBezTo>
                    <a:pt x="79921" y="34477"/>
                    <a:pt x="79921" y="34477"/>
                    <a:pt x="79921" y="34477"/>
                  </a:cubicBezTo>
                  <a:cubicBezTo>
                    <a:pt x="79753" y="34477"/>
                    <a:pt x="79753" y="34477"/>
                    <a:pt x="79552" y="34317"/>
                  </a:cubicBezTo>
                  <a:cubicBezTo>
                    <a:pt x="79753" y="33644"/>
                    <a:pt x="80291" y="33292"/>
                    <a:pt x="80291" y="32459"/>
                  </a:cubicBezTo>
                  <a:close/>
                  <a:moveTo>
                    <a:pt x="64871" y="10317"/>
                  </a:moveTo>
                  <a:lnTo>
                    <a:pt x="64871" y="10317"/>
                  </a:lnTo>
                  <a:cubicBezTo>
                    <a:pt x="65039" y="10638"/>
                    <a:pt x="65375" y="10638"/>
                    <a:pt x="65744" y="10830"/>
                  </a:cubicBezTo>
                  <a:cubicBezTo>
                    <a:pt x="66282" y="10990"/>
                    <a:pt x="66282" y="11311"/>
                    <a:pt x="66450" y="11823"/>
                  </a:cubicBezTo>
                  <a:cubicBezTo>
                    <a:pt x="66819" y="12336"/>
                    <a:pt x="67155" y="12496"/>
                    <a:pt x="67155" y="13009"/>
                  </a:cubicBezTo>
                  <a:cubicBezTo>
                    <a:pt x="67155" y="13361"/>
                    <a:pt x="66819" y="13522"/>
                    <a:pt x="66819" y="13874"/>
                  </a:cubicBezTo>
                  <a:cubicBezTo>
                    <a:pt x="67357" y="14194"/>
                    <a:pt x="67693" y="14355"/>
                    <a:pt x="68062" y="14867"/>
                  </a:cubicBezTo>
                  <a:cubicBezTo>
                    <a:pt x="68566" y="15380"/>
                    <a:pt x="68230" y="16053"/>
                    <a:pt x="68566" y="16566"/>
                  </a:cubicBezTo>
                  <a:cubicBezTo>
                    <a:pt x="68936" y="17078"/>
                    <a:pt x="69473" y="16886"/>
                    <a:pt x="69809" y="17238"/>
                  </a:cubicBezTo>
                  <a:cubicBezTo>
                    <a:pt x="70179" y="17751"/>
                    <a:pt x="70011" y="18424"/>
                    <a:pt x="70716" y="18424"/>
                  </a:cubicBezTo>
                  <a:cubicBezTo>
                    <a:pt x="71590" y="18424"/>
                    <a:pt x="71590" y="18424"/>
                    <a:pt x="71590" y="18424"/>
                  </a:cubicBezTo>
                  <a:cubicBezTo>
                    <a:pt x="71422" y="17751"/>
                    <a:pt x="70347" y="18072"/>
                    <a:pt x="70011" y="17399"/>
                  </a:cubicBezTo>
                  <a:cubicBezTo>
                    <a:pt x="69473" y="16053"/>
                    <a:pt x="68936" y="15380"/>
                    <a:pt x="68062" y="14194"/>
                  </a:cubicBezTo>
                  <a:cubicBezTo>
                    <a:pt x="67155" y="13169"/>
                    <a:pt x="67155" y="12496"/>
                    <a:pt x="66819" y="11503"/>
                  </a:cubicBezTo>
                  <a:cubicBezTo>
                    <a:pt x="66450" y="10830"/>
                    <a:pt x="66450" y="10477"/>
                    <a:pt x="65912" y="10125"/>
                  </a:cubicBezTo>
                  <a:cubicBezTo>
                    <a:pt x="65576" y="9965"/>
                    <a:pt x="65207" y="10317"/>
                    <a:pt x="64871" y="10317"/>
                  </a:cubicBezTo>
                  <a:close/>
                  <a:moveTo>
                    <a:pt x="62015" y="11983"/>
                  </a:moveTo>
                  <a:lnTo>
                    <a:pt x="62015" y="11983"/>
                  </a:lnTo>
                  <a:cubicBezTo>
                    <a:pt x="62015" y="12176"/>
                    <a:pt x="62015" y="12336"/>
                    <a:pt x="62015" y="12496"/>
                  </a:cubicBezTo>
                  <a:cubicBezTo>
                    <a:pt x="62015" y="12688"/>
                    <a:pt x="62015" y="12849"/>
                    <a:pt x="61679" y="12849"/>
                  </a:cubicBezTo>
                  <a:cubicBezTo>
                    <a:pt x="61310" y="12849"/>
                    <a:pt x="61142" y="12849"/>
                    <a:pt x="60772" y="12688"/>
                  </a:cubicBezTo>
                  <a:cubicBezTo>
                    <a:pt x="60974" y="13009"/>
                    <a:pt x="61142" y="13169"/>
                    <a:pt x="61310" y="13682"/>
                  </a:cubicBezTo>
                  <a:cubicBezTo>
                    <a:pt x="61679" y="13522"/>
                    <a:pt x="61847" y="13361"/>
                    <a:pt x="62217" y="13009"/>
                  </a:cubicBezTo>
                  <a:cubicBezTo>
                    <a:pt x="62385" y="12688"/>
                    <a:pt x="62721" y="12688"/>
                    <a:pt x="62721" y="12336"/>
                  </a:cubicBezTo>
                  <a:cubicBezTo>
                    <a:pt x="62721" y="12176"/>
                    <a:pt x="62385" y="11983"/>
                    <a:pt x="62015" y="11983"/>
                  </a:cubicBezTo>
                  <a:close/>
                  <a:moveTo>
                    <a:pt x="60974" y="7594"/>
                  </a:moveTo>
                  <a:lnTo>
                    <a:pt x="60974" y="7594"/>
                  </a:lnTo>
                  <a:cubicBezTo>
                    <a:pt x="60974" y="7594"/>
                    <a:pt x="60974" y="7594"/>
                    <a:pt x="60974" y="7786"/>
                  </a:cubicBezTo>
                  <a:cubicBezTo>
                    <a:pt x="60974" y="8779"/>
                    <a:pt x="62217" y="8939"/>
                    <a:pt x="63090" y="9965"/>
                  </a:cubicBezTo>
                  <a:cubicBezTo>
                    <a:pt x="63090" y="10125"/>
                    <a:pt x="63090" y="10125"/>
                    <a:pt x="63090" y="10125"/>
                  </a:cubicBezTo>
                  <a:cubicBezTo>
                    <a:pt x="62922" y="9292"/>
                    <a:pt x="62385" y="8939"/>
                    <a:pt x="61847" y="8459"/>
                  </a:cubicBezTo>
                  <a:cubicBezTo>
                    <a:pt x="61478" y="8106"/>
                    <a:pt x="61478" y="7786"/>
                    <a:pt x="60974" y="7594"/>
                  </a:cubicBezTo>
                  <a:close/>
                  <a:moveTo>
                    <a:pt x="54221" y="14194"/>
                  </a:moveTo>
                  <a:lnTo>
                    <a:pt x="54221" y="14194"/>
                  </a:lnTo>
                  <a:cubicBezTo>
                    <a:pt x="54389" y="14355"/>
                    <a:pt x="54591" y="14355"/>
                    <a:pt x="54759" y="14355"/>
                  </a:cubicBezTo>
                  <a:cubicBezTo>
                    <a:pt x="54759" y="14355"/>
                    <a:pt x="54927" y="14355"/>
                    <a:pt x="55128" y="14355"/>
                  </a:cubicBezTo>
                  <a:cubicBezTo>
                    <a:pt x="54927" y="14547"/>
                    <a:pt x="54927" y="14707"/>
                    <a:pt x="54759" y="14867"/>
                  </a:cubicBezTo>
                  <a:cubicBezTo>
                    <a:pt x="55296" y="15028"/>
                    <a:pt x="55464" y="15220"/>
                    <a:pt x="55834" y="15540"/>
                  </a:cubicBezTo>
                  <a:cubicBezTo>
                    <a:pt x="56002" y="15028"/>
                    <a:pt x="56170" y="14867"/>
                    <a:pt x="56371" y="14355"/>
                  </a:cubicBezTo>
                  <a:cubicBezTo>
                    <a:pt x="56170" y="14355"/>
                    <a:pt x="56170" y="14355"/>
                    <a:pt x="56170" y="14355"/>
                  </a:cubicBezTo>
                  <a:cubicBezTo>
                    <a:pt x="55834" y="14355"/>
                    <a:pt x="55834" y="14355"/>
                    <a:pt x="55834" y="14355"/>
                  </a:cubicBezTo>
                  <a:cubicBezTo>
                    <a:pt x="55464" y="14194"/>
                    <a:pt x="55834" y="13682"/>
                    <a:pt x="55464" y="13522"/>
                  </a:cubicBezTo>
                  <a:cubicBezTo>
                    <a:pt x="54927" y="13361"/>
                    <a:pt x="54591" y="13874"/>
                    <a:pt x="54221" y="14194"/>
                  </a:cubicBezTo>
                  <a:close/>
                  <a:moveTo>
                    <a:pt x="41287" y="3364"/>
                  </a:moveTo>
                  <a:lnTo>
                    <a:pt x="41287" y="3364"/>
                  </a:lnTo>
                  <a:cubicBezTo>
                    <a:pt x="42194" y="3204"/>
                    <a:pt x="42698" y="3716"/>
                    <a:pt x="43773" y="3716"/>
                  </a:cubicBezTo>
                  <a:cubicBezTo>
                    <a:pt x="43941" y="3716"/>
                    <a:pt x="44109" y="3556"/>
                    <a:pt x="44109" y="3364"/>
                  </a:cubicBezTo>
                  <a:cubicBezTo>
                    <a:pt x="44109" y="3204"/>
                    <a:pt x="43941" y="3044"/>
                    <a:pt x="43941" y="3044"/>
                  </a:cubicBezTo>
                  <a:cubicBezTo>
                    <a:pt x="43941" y="2531"/>
                    <a:pt x="44479" y="2531"/>
                    <a:pt x="44848" y="2531"/>
                  </a:cubicBezTo>
                  <a:cubicBezTo>
                    <a:pt x="45554" y="2531"/>
                    <a:pt x="45722" y="3556"/>
                    <a:pt x="46595" y="3556"/>
                  </a:cubicBezTo>
                  <a:cubicBezTo>
                    <a:pt x="46797" y="3556"/>
                    <a:pt x="46965" y="3556"/>
                    <a:pt x="47133" y="3556"/>
                  </a:cubicBezTo>
                  <a:cubicBezTo>
                    <a:pt x="47502" y="3556"/>
                    <a:pt x="47502" y="3204"/>
                    <a:pt x="47670" y="3204"/>
                  </a:cubicBezTo>
                  <a:cubicBezTo>
                    <a:pt x="48544" y="3204"/>
                    <a:pt x="48913" y="3716"/>
                    <a:pt x="49787" y="4069"/>
                  </a:cubicBezTo>
                  <a:cubicBezTo>
                    <a:pt x="50156" y="4229"/>
                    <a:pt x="50694" y="4229"/>
                    <a:pt x="50862" y="4550"/>
                  </a:cubicBezTo>
                  <a:cubicBezTo>
                    <a:pt x="51399" y="5255"/>
                    <a:pt x="51937" y="5735"/>
                    <a:pt x="52642" y="5927"/>
                  </a:cubicBezTo>
                  <a:cubicBezTo>
                    <a:pt x="52642" y="6088"/>
                    <a:pt x="52642" y="6088"/>
                    <a:pt x="52642" y="6088"/>
                  </a:cubicBezTo>
                  <a:cubicBezTo>
                    <a:pt x="52441" y="6088"/>
                    <a:pt x="52441" y="6248"/>
                    <a:pt x="52273" y="6248"/>
                  </a:cubicBezTo>
                  <a:cubicBezTo>
                    <a:pt x="52642" y="7433"/>
                    <a:pt x="52978" y="7946"/>
                    <a:pt x="52978" y="9292"/>
                  </a:cubicBezTo>
                  <a:cubicBezTo>
                    <a:pt x="52978" y="9452"/>
                    <a:pt x="52642" y="9644"/>
                    <a:pt x="52642" y="9805"/>
                  </a:cubicBezTo>
                  <a:cubicBezTo>
                    <a:pt x="52978" y="9965"/>
                    <a:pt x="52978" y="10317"/>
                    <a:pt x="53180" y="10830"/>
                  </a:cubicBezTo>
                  <a:cubicBezTo>
                    <a:pt x="53348" y="11311"/>
                    <a:pt x="53684" y="11503"/>
                    <a:pt x="54053" y="11823"/>
                  </a:cubicBezTo>
                  <a:cubicBezTo>
                    <a:pt x="54389" y="11983"/>
                    <a:pt x="54389" y="12176"/>
                    <a:pt x="54759" y="12176"/>
                  </a:cubicBezTo>
                  <a:cubicBezTo>
                    <a:pt x="54927" y="12176"/>
                    <a:pt x="55128" y="11983"/>
                    <a:pt x="55128" y="11983"/>
                  </a:cubicBezTo>
                  <a:cubicBezTo>
                    <a:pt x="55296" y="12176"/>
                    <a:pt x="55296" y="12496"/>
                    <a:pt x="55632" y="12496"/>
                  </a:cubicBezTo>
                  <a:cubicBezTo>
                    <a:pt x="55834" y="12496"/>
                    <a:pt x="56002" y="12176"/>
                    <a:pt x="56170" y="12176"/>
                  </a:cubicBezTo>
                  <a:cubicBezTo>
                    <a:pt x="56539" y="12176"/>
                    <a:pt x="56539" y="12336"/>
                    <a:pt x="56707" y="12496"/>
                  </a:cubicBezTo>
                  <a:cubicBezTo>
                    <a:pt x="56875" y="12496"/>
                    <a:pt x="56875" y="12496"/>
                    <a:pt x="56875" y="12496"/>
                  </a:cubicBezTo>
                  <a:cubicBezTo>
                    <a:pt x="56875" y="11983"/>
                    <a:pt x="56875" y="11983"/>
                    <a:pt x="56875" y="11983"/>
                  </a:cubicBezTo>
                  <a:cubicBezTo>
                    <a:pt x="56875" y="11311"/>
                    <a:pt x="56539" y="11150"/>
                    <a:pt x="56539" y="10477"/>
                  </a:cubicBezTo>
                  <a:cubicBezTo>
                    <a:pt x="56539" y="10125"/>
                    <a:pt x="57077" y="10990"/>
                    <a:pt x="57245" y="11150"/>
                  </a:cubicBezTo>
                  <a:cubicBezTo>
                    <a:pt x="58118" y="10990"/>
                    <a:pt x="58118" y="10990"/>
                    <a:pt x="58118" y="10990"/>
                  </a:cubicBezTo>
                  <a:cubicBezTo>
                    <a:pt x="58656" y="11150"/>
                    <a:pt x="58824" y="11663"/>
                    <a:pt x="58824" y="12336"/>
                  </a:cubicBezTo>
                  <a:cubicBezTo>
                    <a:pt x="58824" y="13009"/>
                    <a:pt x="58118" y="13169"/>
                    <a:pt x="57413" y="13169"/>
                  </a:cubicBezTo>
                  <a:cubicBezTo>
                    <a:pt x="57581" y="13874"/>
                    <a:pt x="57581" y="14355"/>
                    <a:pt x="58286" y="14707"/>
                  </a:cubicBezTo>
                  <a:cubicBezTo>
                    <a:pt x="59361" y="15220"/>
                    <a:pt x="60604" y="15028"/>
                    <a:pt x="61142" y="16053"/>
                  </a:cubicBezTo>
                  <a:cubicBezTo>
                    <a:pt x="61310" y="15893"/>
                    <a:pt x="61310" y="15700"/>
                    <a:pt x="61310" y="15540"/>
                  </a:cubicBezTo>
                  <a:cubicBezTo>
                    <a:pt x="61310" y="14867"/>
                    <a:pt x="61310" y="14867"/>
                    <a:pt x="61310" y="14867"/>
                  </a:cubicBezTo>
                  <a:cubicBezTo>
                    <a:pt x="61310" y="14194"/>
                    <a:pt x="61679" y="15893"/>
                    <a:pt x="61679" y="16053"/>
                  </a:cubicBezTo>
                  <a:cubicBezTo>
                    <a:pt x="61679" y="16213"/>
                    <a:pt x="61310" y="16405"/>
                    <a:pt x="61310" y="16726"/>
                  </a:cubicBezTo>
                  <a:cubicBezTo>
                    <a:pt x="61310" y="16886"/>
                    <a:pt x="61478" y="17238"/>
                    <a:pt x="61847" y="17238"/>
                  </a:cubicBezTo>
                  <a:cubicBezTo>
                    <a:pt x="62015" y="17238"/>
                    <a:pt x="62015" y="16726"/>
                    <a:pt x="62385" y="16726"/>
                  </a:cubicBezTo>
                  <a:cubicBezTo>
                    <a:pt x="62385" y="16726"/>
                    <a:pt x="62553" y="16726"/>
                    <a:pt x="62553" y="16886"/>
                  </a:cubicBezTo>
                  <a:cubicBezTo>
                    <a:pt x="62721" y="16886"/>
                    <a:pt x="62721" y="16886"/>
                    <a:pt x="62721" y="16886"/>
                  </a:cubicBezTo>
                  <a:cubicBezTo>
                    <a:pt x="62922" y="16726"/>
                    <a:pt x="62922" y="16726"/>
                    <a:pt x="62922" y="16726"/>
                  </a:cubicBezTo>
                  <a:cubicBezTo>
                    <a:pt x="62721" y="16405"/>
                    <a:pt x="62385" y="16213"/>
                    <a:pt x="62385" y="15893"/>
                  </a:cubicBezTo>
                  <a:cubicBezTo>
                    <a:pt x="62385" y="15540"/>
                    <a:pt x="62922" y="15380"/>
                    <a:pt x="63258" y="15380"/>
                  </a:cubicBezTo>
                  <a:cubicBezTo>
                    <a:pt x="63460" y="15380"/>
                    <a:pt x="63460" y="15380"/>
                    <a:pt x="63628" y="15380"/>
                  </a:cubicBezTo>
                  <a:cubicBezTo>
                    <a:pt x="63628" y="15700"/>
                    <a:pt x="63628" y="15700"/>
                    <a:pt x="63628" y="15700"/>
                  </a:cubicBezTo>
                  <a:cubicBezTo>
                    <a:pt x="63628" y="15893"/>
                    <a:pt x="63460" y="16053"/>
                    <a:pt x="63460" y="16213"/>
                  </a:cubicBezTo>
                  <a:cubicBezTo>
                    <a:pt x="63460" y="16405"/>
                    <a:pt x="63796" y="16405"/>
                    <a:pt x="63796" y="16405"/>
                  </a:cubicBezTo>
                  <a:cubicBezTo>
                    <a:pt x="63964" y="16566"/>
                    <a:pt x="63964" y="16886"/>
                    <a:pt x="64165" y="16886"/>
                  </a:cubicBezTo>
                  <a:cubicBezTo>
                    <a:pt x="64501" y="16886"/>
                    <a:pt x="64501" y="16726"/>
                    <a:pt x="64871" y="16726"/>
                  </a:cubicBezTo>
                  <a:cubicBezTo>
                    <a:pt x="65039" y="17078"/>
                    <a:pt x="65207" y="17238"/>
                    <a:pt x="65375" y="17399"/>
                  </a:cubicBezTo>
                  <a:cubicBezTo>
                    <a:pt x="64333" y="17399"/>
                    <a:pt x="64333" y="17399"/>
                    <a:pt x="64333" y="17399"/>
                  </a:cubicBezTo>
                  <a:cubicBezTo>
                    <a:pt x="64165" y="17399"/>
                    <a:pt x="63964" y="17399"/>
                    <a:pt x="63796" y="17399"/>
                  </a:cubicBezTo>
                  <a:cubicBezTo>
                    <a:pt x="63460" y="17399"/>
                    <a:pt x="63460" y="17751"/>
                    <a:pt x="63460" y="17911"/>
                  </a:cubicBezTo>
                  <a:cubicBezTo>
                    <a:pt x="63460" y="18584"/>
                    <a:pt x="64333" y="18584"/>
                    <a:pt x="64871" y="19097"/>
                  </a:cubicBezTo>
                  <a:cubicBezTo>
                    <a:pt x="65207" y="19449"/>
                    <a:pt x="65375" y="19930"/>
                    <a:pt x="65912" y="19930"/>
                  </a:cubicBezTo>
                  <a:cubicBezTo>
                    <a:pt x="66282" y="19930"/>
                    <a:pt x="66618" y="19610"/>
                    <a:pt x="66819" y="19257"/>
                  </a:cubicBezTo>
                  <a:cubicBezTo>
                    <a:pt x="66987" y="19930"/>
                    <a:pt x="67357" y="20283"/>
                    <a:pt x="67357" y="20795"/>
                  </a:cubicBezTo>
                  <a:cubicBezTo>
                    <a:pt x="67357" y="21308"/>
                    <a:pt x="66987" y="21628"/>
                    <a:pt x="66987" y="21981"/>
                  </a:cubicBezTo>
                  <a:cubicBezTo>
                    <a:pt x="66819" y="22461"/>
                    <a:pt x="66987" y="22814"/>
                    <a:pt x="66618" y="23166"/>
                  </a:cubicBezTo>
                  <a:cubicBezTo>
                    <a:pt x="66282" y="23647"/>
                    <a:pt x="65744" y="23647"/>
                    <a:pt x="65375" y="24160"/>
                  </a:cubicBezTo>
                  <a:cubicBezTo>
                    <a:pt x="65207" y="23839"/>
                    <a:pt x="65207" y="23487"/>
                    <a:pt x="64669" y="23166"/>
                  </a:cubicBezTo>
                  <a:cubicBezTo>
                    <a:pt x="63460" y="22301"/>
                    <a:pt x="62553" y="21789"/>
                    <a:pt x="62385" y="20443"/>
                  </a:cubicBezTo>
                  <a:cubicBezTo>
                    <a:pt x="61310" y="20443"/>
                    <a:pt x="61310" y="20443"/>
                    <a:pt x="61310" y="20443"/>
                  </a:cubicBezTo>
                  <a:cubicBezTo>
                    <a:pt x="60772" y="20443"/>
                    <a:pt x="60772" y="19930"/>
                    <a:pt x="60436" y="19930"/>
                  </a:cubicBezTo>
                  <a:cubicBezTo>
                    <a:pt x="60604" y="20283"/>
                    <a:pt x="60772" y="20443"/>
                    <a:pt x="60772" y="20795"/>
                  </a:cubicBezTo>
                  <a:cubicBezTo>
                    <a:pt x="60772" y="21116"/>
                    <a:pt x="60268" y="20955"/>
                    <a:pt x="60268" y="21308"/>
                  </a:cubicBezTo>
                  <a:cubicBezTo>
                    <a:pt x="60268" y="21789"/>
                    <a:pt x="60604" y="21981"/>
                    <a:pt x="60772" y="22301"/>
                  </a:cubicBezTo>
                  <a:cubicBezTo>
                    <a:pt x="59899" y="21981"/>
                    <a:pt x="59361" y="21468"/>
                    <a:pt x="58656" y="20955"/>
                  </a:cubicBezTo>
                  <a:cubicBezTo>
                    <a:pt x="57950" y="20635"/>
                    <a:pt x="57245" y="20443"/>
                    <a:pt x="56875" y="19930"/>
                  </a:cubicBezTo>
                  <a:cubicBezTo>
                    <a:pt x="56002" y="18937"/>
                    <a:pt x="55632" y="18072"/>
                    <a:pt x="54389" y="17591"/>
                  </a:cubicBezTo>
                  <a:cubicBezTo>
                    <a:pt x="54759" y="17078"/>
                    <a:pt x="55296" y="17078"/>
                    <a:pt x="55834" y="16726"/>
                  </a:cubicBezTo>
                  <a:cubicBezTo>
                    <a:pt x="56170" y="16405"/>
                    <a:pt x="56170" y="15893"/>
                    <a:pt x="56539" y="15893"/>
                  </a:cubicBezTo>
                  <a:cubicBezTo>
                    <a:pt x="56707" y="15893"/>
                    <a:pt x="56875" y="16053"/>
                    <a:pt x="56875" y="16053"/>
                  </a:cubicBezTo>
                  <a:cubicBezTo>
                    <a:pt x="57077" y="15700"/>
                    <a:pt x="57245" y="15700"/>
                    <a:pt x="57245" y="15380"/>
                  </a:cubicBezTo>
                  <a:cubicBezTo>
                    <a:pt x="57245" y="15028"/>
                    <a:pt x="56875" y="14867"/>
                    <a:pt x="56875" y="14707"/>
                  </a:cubicBezTo>
                  <a:cubicBezTo>
                    <a:pt x="56875" y="14034"/>
                    <a:pt x="56875" y="13522"/>
                    <a:pt x="56539" y="13009"/>
                  </a:cubicBezTo>
                  <a:cubicBezTo>
                    <a:pt x="56170" y="12849"/>
                    <a:pt x="56002" y="13009"/>
                    <a:pt x="55632" y="13009"/>
                  </a:cubicBezTo>
                  <a:cubicBezTo>
                    <a:pt x="55128" y="13009"/>
                    <a:pt x="54927" y="12849"/>
                    <a:pt x="54389" y="12849"/>
                  </a:cubicBezTo>
                  <a:cubicBezTo>
                    <a:pt x="54221" y="12849"/>
                    <a:pt x="54053" y="13009"/>
                    <a:pt x="53885" y="13169"/>
                  </a:cubicBezTo>
                  <a:cubicBezTo>
                    <a:pt x="53348" y="12849"/>
                    <a:pt x="53516" y="12176"/>
                    <a:pt x="52978" y="11823"/>
                  </a:cubicBezTo>
                  <a:cubicBezTo>
                    <a:pt x="52441" y="11983"/>
                    <a:pt x="52441" y="11983"/>
                    <a:pt x="52441" y="11983"/>
                  </a:cubicBezTo>
                  <a:cubicBezTo>
                    <a:pt x="51735" y="11503"/>
                    <a:pt x="51567" y="10830"/>
                    <a:pt x="50694" y="10830"/>
                  </a:cubicBezTo>
                  <a:cubicBezTo>
                    <a:pt x="50156" y="10830"/>
                    <a:pt x="49988" y="11150"/>
                    <a:pt x="49787" y="11663"/>
                  </a:cubicBezTo>
                  <a:cubicBezTo>
                    <a:pt x="48544" y="10317"/>
                    <a:pt x="46797" y="11150"/>
                    <a:pt x="45554" y="9805"/>
                  </a:cubicBezTo>
                  <a:cubicBezTo>
                    <a:pt x="46259" y="9292"/>
                    <a:pt x="46965" y="9132"/>
                    <a:pt x="46965" y="8459"/>
                  </a:cubicBezTo>
                  <a:cubicBezTo>
                    <a:pt x="46965" y="7786"/>
                    <a:pt x="46259" y="7594"/>
                    <a:pt x="45554" y="7433"/>
                  </a:cubicBezTo>
                  <a:cubicBezTo>
                    <a:pt x="45184" y="7273"/>
                    <a:pt x="45184" y="6921"/>
                    <a:pt x="44848" y="6921"/>
                  </a:cubicBezTo>
                  <a:cubicBezTo>
                    <a:pt x="44647" y="6921"/>
                    <a:pt x="44647" y="6921"/>
                    <a:pt x="44479" y="7113"/>
                  </a:cubicBezTo>
                  <a:cubicBezTo>
                    <a:pt x="44479" y="7273"/>
                    <a:pt x="44109" y="7433"/>
                    <a:pt x="44109" y="7786"/>
                  </a:cubicBezTo>
                  <a:cubicBezTo>
                    <a:pt x="44109" y="8106"/>
                    <a:pt x="44479" y="8106"/>
                    <a:pt x="44848" y="8106"/>
                  </a:cubicBezTo>
                  <a:cubicBezTo>
                    <a:pt x="44848" y="8267"/>
                    <a:pt x="44647" y="8459"/>
                    <a:pt x="44647" y="8619"/>
                  </a:cubicBezTo>
                  <a:cubicBezTo>
                    <a:pt x="44647" y="8939"/>
                    <a:pt x="44848" y="9132"/>
                    <a:pt x="45016" y="9292"/>
                  </a:cubicBezTo>
                  <a:cubicBezTo>
                    <a:pt x="44848" y="9452"/>
                    <a:pt x="44848" y="9452"/>
                    <a:pt x="44848" y="9452"/>
                  </a:cubicBezTo>
                  <a:cubicBezTo>
                    <a:pt x="44647" y="9452"/>
                    <a:pt x="44479" y="9644"/>
                    <a:pt x="44109" y="9644"/>
                  </a:cubicBezTo>
                  <a:cubicBezTo>
                    <a:pt x="43605" y="9644"/>
                    <a:pt x="43404" y="9132"/>
                    <a:pt x="42900" y="8939"/>
                  </a:cubicBezTo>
                  <a:cubicBezTo>
                    <a:pt x="42900" y="8267"/>
                    <a:pt x="42530" y="7594"/>
                    <a:pt x="41993" y="7113"/>
                  </a:cubicBezTo>
                  <a:cubicBezTo>
                    <a:pt x="42530" y="7113"/>
                    <a:pt x="42900" y="7113"/>
                    <a:pt x="43605" y="7113"/>
                  </a:cubicBezTo>
                  <a:cubicBezTo>
                    <a:pt x="43605" y="7113"/>
                    <a:pt x="43773" y="6921"/>
                    <a:pt x="43773" y="6761"/>
                  </a:cubicBezTo>
                  <a:cubicBezTo>
                    <a:pt x="43773" y="6088"/>
                    <a:pt x="42900" y="5735"/>
                    <a:pt x="42194" y="5255"/>
                  </a:cubicBezTo>
                  <a:cubicBezTo>
                    <a:pt x="41657" y="4902"/>
                    <a:pt x="41455" y="4389"/>
                    <a:pt x="40750" y="4229"/>
                  </a:cubicBezTo>
                  <a:cubicBezTo>
                    <a:pt x="40414" y="4550"/>
                    <a:pt x="40414" y="4902"/>
                    <a:pt x="40414" y="5575"/>
                  </a:cubicBezTo>
                  <a:cubicBezTo>
                    <a:pt x="40044" y="5062"/>
                    <a:pt x="40044" y="4902"/>
                    <a:pt x="39708" y="4550"/>
                  </a:cubicBezTo>
                  <a:cubicBezTo>
                    <a:pt x="39339" y="4742"/>
                    <a:pt x="39339" y="4742"/>
                    <a:pt x="39339" y="4742"/>
                  </a:cubicBezTo>
                  <a:cubicBezTo>
                    <a:pt x="39339" y="4550"/>
                    <a:pt x="39339" y="4550"/>
                    <a:pt x="39339" y="4550"/>
                  </a:cubicBezTo>
                  <a:cubicBezTo>
                    <a:pt x="39339" y="4389"/>
                    <a:pt x="39339" y="4389"/>
                    <a:pt x="39339" y="4389"/>
                  </a:cubicBezTo>
                  <a:cubicBezTo>
                    <a:pt x="39339" y="4229"/>
                    <a:pt x="39171" y="4229"/>
                    <a:pt x="39171" y="4069"/>
                  </a:cubicBezTo>
                  <a:cubicBezTo>
                    <a:pt x="39171" y="3716"/>
                    <a:pt x="39171" y="3556"/>
                    <a:pt x="39339" y="3204"/>
                  </a:cubicBezTo>
                  <a:cubicBezTo>
                    <a:pt x="39876" y="3364"/>
                    <a:pt x="40044" y="3716"/>
                    <a:pt x="40582" y="3716"/>
                  </a:cubicBezTo>
                  <a:cubicBezTo>
                    <a:pt x="40951" y="3716"/>
                    <a:pt x="41119" y="3556"/>
                    <a:pt x="41287" y="3364"/>
                  </a:cubicBezTo>
                  <a:close/>
                  <a:moveTo>
                    <a:pt x="51567" y="3364"/>
                  </a:moveTo>
                  <a:lnTo>
                    <a:pt x="51567" y="3364"/>
                  </a:lnTo>
                  <a:cubicBezTo>
                    <a:pt x="51399" y="3364"/>
                    <a:pt x="51399" y="3364"/>
                    <a:pt x="51399" y="3364"/>
                  </a:cubicBezTo>
                  <a:cubicBezTo>
                    <a:pt x="51735" y="3556"/>
                    <a:pt x="51937" y="3877"/>
                    <a:pt x="51937" y="4229"/>
                  </a:cubicBezTo>
                  <a:cubicBezTo>
                    <a:pt x="52105" y="4069"/>
                    <a:pt x="52273" y="4069"/>
                    <a:pt x="52273" y="3877"/>
                  </a:cubicBezTo>
                  <a:cubicBezTo>
                    <a:pt x="52273" y="3364"/>
                    <a:pt x="51937" y="3364"/>
                    <a:pt x="51567" y="3364"/>
                  </a:cubicBezTo>
                  <a:close/>
                  <a:moveTo>
                    <a:pt x="47670" y="0"/>
                  </a:moveTo>
                  <a:lnTo>
                    <a:pt x="47670" y="0"/>
                  </a:lnTo>
                  <a:cubicBezTo>
                    <a:pt x="47502" y="833"/>
                    <a:pt x="46427" y="1025"/>
                    <a:pt x="46091" y="1858"/>
                  </a:cubicBezTo>
                  <a:cubicBezTo>
                    <a:pt x="46259" y="1858"/>
                    <a:pt x="46259" y="1858"/>
                    <a:pt x="46259" y="1858"/>
                  </a:cubicBezTo>
                  <a:cubicBezTo>
                    <a:pt x="46595" y="1858"/>
                    <a:pt x="46595" y="1698"/>
                    <a:pt x="46965" y="1698"/>
                  </a:cubicBezTo>
                  <a:cubicBezTo>
                    <a:pt x="47133" y="1698"/>
                    <a:pt x="47334" y="1698"/>
                    <a:pt x="47502" y="1698"/>
                  </a:cubicBezTo>
                  <a:cubicBezTo>
                    <a:pt x="47502" y="1345"/>
                    <a:pt x="47838" y="1185"/>
                    <a:pt x="47838" y="833"/>
                  </a:cubicBezTo>
                  <a:cubicBezTo>
                    <a:pt x="48040" y="833"/>
                    <a:pt x="48040" y="833"/>
                    <a:pt x="48208" y="833"/>
                  </a:cubicBezTo>
                  <a:cubicBezTo>
                    <a:pt x="48745" y="833"/>
                    <a:pt x="48745" y="1506"/>
                    <a:pt x="48913" y="2018"/>
                  </a:cubicBezTo>
                  <a:cubicBezTo>
                    <a:pt x="49283" y="2018"/>
                    <a:pt x="49283" y="2018"/>
                    <a:pt x="49283" y="2018"/>
                  </a:cubicBezTo>
                  <a:lnTo>
                    <a:pt x="49283" y="1858"/>
                  </a:lnTo>
                  <a:cubicBezTo>
                    <a:pt x="49283" y="1345"/>
                    <a:pt x="48913" y="1185"/>
                    <a:pt x="48745" y="833"/>
                  </a:cubicBezTo>
                  <a:cubicBezTo>
                    <a:pt x="48376" y="512"/>
                    <a:pt x="48208" y="0"/>
                    <a:pt x="47670" y="0"/>
                  </a:cubicBezTo>
                  <a:close/>
                  <a:moveTo>
                    <a:pt x="2116" y="102056"/>
                  </a:moveTo>
                  <a:lnTo>
                    <a:pt x="2116" y="102056"/>
                  </a:lnTo>
                  <a:cubicBezTo>
                    <a:pt x="2318" y="101863"/>
                    <a:pt x="2486" y="101863"/>
                    <a:pt x="2653" y="101543"/>
                  </a:cubicBezTo>
                  <a:cubicBezTo>
                    <a:pt x="2318" y="101383"/>
                    <a:pt x="2318" y="101030"/>
                    <a:pt x="1948" y="101030"/>
                  </a:cubicBezTo>
                  <a:cubicBezTo>
                    <a:pt x="1410" y="101030"/>
                    <a:pt x="1075" y="101383"/>
                    <a:pt x="537" y="101383"/>
                  </a:cubicBezTo>
                  <a:cubicBezTo>
                    <a:pt x="537" y="101543"/>
                    <a:pt x="537" y="101543"/>
                    <a:pt x="537" y="101703"/>
                  </a:cubicBezTo>
                  <a:cubicBezTo>
                    <a:pt x="0" y="102728"/>
                    <a:pt x="0" y="102728"/>
                    <a:pt x="0" y="102728"/>
                  </a:cubicBezTo>
                  <a:cubicBezTo>
                    <a:pt x="1075" y="103562"/>
                    <a:pt x="2116" y="103914"/>
                    <a:pt x="3561" y="104074"/>
                  </a:cubicBezTo>
                  <a:cubicBezTo>
                    <a:pt x="4098" y="104234"/>
                    <a:pt x="4266" y="104427"/>
                    <a:pt x="4804" y="104427"/>
                  </a:cubicBezTo>
                  <a:cubicBezTo>
                    <a:pt x="4972" y="104427"/>
                    <a:pt x="5139" y="104234"/>
                    <a:pt x="5307" y="104234"/>
                  </a:cubicBezTo>
                  <a:cubicBezTo>
                    <a:pt x="5845" y="104234"/>
                    <a:pt x="6215" y="104747"/>
                    <a:pt x="6752" y="104907"/>
                  </a:cubicBezTo>
                  <a:lnTo>
                    <a:pt x="6752" y="104747"/>
                  </a:lnTo>
                  <a:cubicBezTo>
                    <a:pt x="6752" y="104234"/>
                    <a:pt x="6382" y="103914"/>
                    <a:pt x="5845" y="103754"/>
                  </a:cubicBezTo>
                  <a:cubicBezTo>
                    <a:pt x="5509" y="103562"/>
                    <a:pt x="5677" y="103049"/>
                    <a:pt x="5509" y="102889"/>
                  </a:cubicBezTo>
                  <a:cubicBezTo>
                    <a:pt x="4972" y="102376"/>
                    <a:pt x="4434" y="102889"/>
                    <a:pt x="3729" y="102728"/>
                  </a:cubicBezTo>
                  <a:cubicBezTo>
                    <a:pt x="3023" y="102728"/>
                    <a:pt x="2653" y="102376"/>
                    <a:pt x="2116" y="102056"/>
                  </a:cubicBezTo>
                  <a:close/>
                  <a:moveTo>
                    <a:pt x="9944" y="105773"/>
                  </a:moveTo>
                  <a:lnTo>
                    <a:pt x="9944" y="105773"/>
                  </a:lnTo>
                  <a:cubicBezTo>
                    <a:pt x="9742" y="105933"/>
                    <a:pt x="9742" y="106093"/>
                    <a:pt x="9574" y="106093"/>
                  </a:cubicBezTo>
                  <a:cubicBezTo>
                    <a:pt x="9406" y="106093"/>
                    <a:pt x="9406" y="105933"/>
                    <a:pt x="9036" y="105933"/>
                  </a:cubicBezTo>
                  <a:cubicBezTo>
                    <a:pt x="8868" y="105933"/>
                    <a:pt x="8701" y="105933"/>
                    <a:pt x="8499" y="105933"/>
                  </a:cubicBezTo>
                  <a:cubicBezTo>
                    <a:pt x="8331" y="106093"/>
                    <a:pt x="8331" y="106093"/>
                    <a:pt x="8331" y="106285"/>
                  </a:cubicBezTo>
                  <a:cubicBezTo>
                    <a:pt x="8331" y="106606"/>
                    <a:pt x="8701" y="106606"/>
                    <a:pt x="8868" y="106606"/>
                  </a:cubicBezTo>
                  <a:cubicBezTo>
                    <a:pt x="9204" y="106958"/>
                    <a:pt x="9406" y="107118"/>
                    <a:pt x="9742" y="107279"/>
                  </a:cubicBezTo>
                  <a:cubicBezTo>
                    <a:pt x="10111" y="107439"/>
                    <a:pt x="10447" y="107439"/>
                    <a:pt x="10817" y="107791"/>
                  </a:cubicBezTo>
                  <a:cubicBezTo>
                    <a:pt x="10985" y="108144"/>
                    <a:pt x="10985" y="108464"/>
                    <a:pt x="11354" y="108624"/>
                  </a:cubicBezTo>
                  <a:cubicBezTo>
                    <a:pt x="11522" y="108304"/>
                    <a:pt x="12060" y="108304"/>
                    <a:pt x="12060" y="107951"/>
                  </a:cubicBezTo>
                  <a:cubicBezTo>
                    <a:pt x="12060" y="107439"/>
                    <a:pt x="11522" y="107118"/>
                    <a:pt x="11522" y="106606"/>
                  </a:cubicBezTo>
                  <a:cubicBezTo>
                    <a:pt x="11153" y="106766"/>
                    <a:pt x="10985" y="106958"/>
                    <a:pt x="10649" y="106958"/>
                  </a:cubicBezTo>
                  <a:cubicBezTo>
                    <a:pt x="10447" y="106766"/>
                    <a:pt x="10447" y="106606"/>
                    <a:pt x="10447" y="106445"/>
                  </a:cubicBezTo>
                  <a:cubicBezTo>
                    <a:pt x="10447" y="106093"/>
                    <a:pt x="10279" y="105933"/>
                    <a:pt x="9944" y="105773"/>
                  </a:cubicBezTo>
                  <a:close/>
                  <a:moveTo>
                    <a:pt x="12597" y="109329"/>
                  </a:moveTo>
                  <a:lnTo>
                    <a:pt x="12597" y="109329"/>
                  </a:lnTo>
                  <a:lnTo>
                    <a:pt x="12396" y="109489"/>
                  </a:lnTo>
                  <a:cubicBezTo>
                    <a:pt x="12396" y="110002"/>
                    <a:pt x="12396" y="110675"/>
                    <a:pt x="12933" y="110675"/>
                  </a:cubicBezTo>
                  <a:cubicBezTo>
                    <a:pt x="13135" y="110675"/>
                    <a:pt x="13303" y="110483"/>
                    <a:pt x="13471" y="110483"/>
                  </a:cubicBezTo>
                  <a:cubicBezTo>
                    <a:pt x="13471" y="110483"/>
                    <a:pt x="13471" y="110483"/>
                    <a:pt x="13471" y="110323"/>
                  </a:cubicBezTo>
                  <a:cubicBezTo>
                    <a:pt x="13471" y="109810"/>
                    <a:pt x="13135" y="109329"/>
                    <a:pt x="12597" y="109329"/>
                  </a:cubicBezTo>
                  <a:close/>
                  <a:moveTo>
                    <a:pt x="13639" y="83791"/>
                  </a:moveTo>
                  <a:lnTo>
                    <a:pt x="13639" y="83791"/>
                  </a:lnTo>
                  <a:cubicBezTo>
                    <a:pt x="13471" y="83951"/>
                    <a:pt x="13303" y="84144"/>
                    <a:pt x="13303" y="84304"/>
                  </a:cubicBezTo>
                  <a:cubicBezTo>
                    <a:pt x="13303" y="84817"/>
                    <a:pt x="13840" y="84977"/>
                    <a:pt x="14546" y="85137"/>
                  </a:cubicBezTo>
                  <a:cubicBezTo>
                    <a:pt x="14176" y="84464"/>
                    <a:pt x="13840" y="84304"/>
                    <a:pt x="13639" y="83791"/>
                  </a:cubicBezTo>
                  <a:close/>
                  <a:moveTo>
                    <a:pt x="19148" y="112181"/>
                  </a:moveTo>
                  <a:lnTo>
                    <a:pt x="19148" y="112181"/>
                  </a:lnTo>
                  <a:cubicBezTo>
                    <a:pt x="19484" y="112181"/>
                    <a:pt x="19686" y="112021"/>
                    <a:pt x="20022" y="112021"/>
                  </a:cubicBezTo>
                  <a:cubicBezTo>
                    <a:pt x="20022" y="111861"/>
                    <a:pt x="20022" y="111861"/>
                    <a:pt x="20022" y="111861"/>
                  </a:cubicBezTo>
                  <a:cubicBezTo>
                    <a:pt x="18611" y="110995"/>
                    <a:pt x="17536" y="112181"/>
                    <a:pt x="19148" y="112181"/>
                  </a:cubicBezTo>
                  <a:close/>
                  <a:moveTo>
                    <a:pt x="19686" y="100518"/>
                  </a:moveTo>
                  <a:lnTo>
                    <a:pt x="19686" y="100518"/>
                  </a:lnTo>
                  <a:cubicBezTo>
                    <a:pt x="19316" y="100518"/>
                    <a:pt x="19316" y="100518"/>
                    <a:pt x="19316" y="100518"/>
                  </a:cubicBezTo>
                  <a:cubicBezTo>
                    <a:pt x="19316" y="100518"/>
                    <a:pt x="19316" y="100518"/>
                    <a:pt x="19316" y="100678"/>
                  </a:cubicBezTo>
                  <a:cubicBezTo>
                    <a:pt x="19316" y="101030"/>
                    <a:pt x="19686" y="101190"/>
                    <a:pt x="19854" y="101543"/>
                  </a:cubicBezTo>
                  <a:cubicBezTo>
                    <a:pt x="19854" y="101383"/>
                    <a:pt x="20022" y="101190"/>
                    <a:pt x="20022" y="101030"/>
                  </a:cubicBezTo>
                  <a:cubicBezTo>
                    <a:pt x="20022" y="100870"/>
                    <a:pt x="19854" y="100678"/>
                    <a:pt x="19686" y="100518"/>
                  </a:cubicBezTo>
                  <a:close/>
                  <a:moveTo>
                    <a:pt x="19316" y="105100"/>
                  </a:moveTo>
                  <a:lnTo>
                    <a:pt x="19316" y="105100"/>
                  </a:lnTo>
                  <a:cubicBezTo>
                    <a:pt x="19148" y="105260"/>
                    <a:pt x="19148" y="105420"/>
                    <a:pt x="18980" y="105580"/>
                  </a:cubicBezTo>
                  <a:cubicBezTo>
                    <a:pt x="18779" y="105260"/>
                    <a:pt x="18779" y="105100"/>
                    <a:pt x="18611" y="104907"/>
                  </a:cubicBezTo>
                  <a:cubicBezTo>
                    <a:pt x="18443" y="105260"/>
                    <a:pt x="18443" y="105420"/>
                    <a:pt x="18073" y="105420"/>
                  </a:cubicBezTo>
                  <a:cubicBezTo>
                    <a:pt x="18073" y="105580"/>
                    <a:pt x="17905" y="105580"/>
                    <a:pt x="17905" y="105580"/>
                  </a:cubicBezTo>
                  <a:cubicBezTo>
                    <a:pt x="17905" y="106093"/>
                    <a:pt x="18443" y="106445"/>
                    <a:pt x="18611" y="106958"/>
                  </a:cubicBezTo>
                  <a:cubicBezTo>
                    <a:pt x="18779" y="106958"/>
                    <a:pt x="18779" y="106958"/>
                    <a:pt x="18779" y="106958"/>
                  </a:cubicBezTo>
                  <a:cubicBezTo>
                    <a:pt x="18779" y="106958"/>
                    <a:pt x="18779" y="106958"/>
                    <a:pt x="18779" y="106766"/>
                  </a:cubicBezTo>
                  <a:cubicBezTo>
                    <a:pt x="18779" y="106606"/>
                    <a:pt x="18779" y="106606"/>
                    <a:pt x="18779" y="106445"/>
                  </a:cubicBezTo>
                  <a:cubicBezTo>
                    <a:pt x="18779" y="106093"/>
                    <a:pt x="19148" y="106093"/>
                    <a:pt x="19316" y="106093"/>
                  </a:cubicBezTo>
                  <a:cubicBezTo>
                    <a:pt x="19316" y="105773"/>
                    <a:pt x="19484" y="105420"/>
                    <a:pt x="19316" y="105100"/>
                  </a:cubicBezTo>
                  <a:close/>
                  <a:moveTo>
                    <a:pt x="22340" y="111348"/>
                  </a:moveTo>
                  <a:lnTo>
                    <a:pt x="22340" y="111348"/>
                  </a:lnTo>
                  <a:cubicBezTo>
                    <a:pt x="21970" y="111508"/>
                    <a:pt x="21802" y="111861"/>
                    <a:pt x="21433" y="112021"/>
                  </a:cubicBezTo>
                  <a:cubicBezTo>
                    <a:pt x="21265" y="111861"/>
                    <a:pt x="21265" y="111668"/>
                    <a:pt x="21097" y="111508"/>
                  </a:cubicBezTo>
                  <a:cubicBezTo>
                    <a:pt x="20929" y="111668"/>
                    <a:pt x="20929" y="111668"/>
                    <a:pt x="20559" y="111861"/>
                  </a:cubicBezTo>
                  <a:cubicBezTo>
                    <a:pt x="21097" y="112181"/>
                    <a:pt x="21097" y="112341"/>
                    <a:pt x="21634" y="112694"/>
                  </a:cubicBezTo>
                  <a:cubicBezTo>
                    <a:pt x="21970" y="112341"/>
                    <a:pt x="22340" y="112534"/>
                    <a:pt x="22676" y="112341"/>
                  </a:cubicBezTo>
                  <a:cubicBezTo>
                    <a:pt x="22508" y="112021"/>
                    <a:pt x="22508" y="111668"/>
                    <a:pt x="22340" y="111348"/>
                  </a:cubicBezTo>
                  <a:close/>
                  <a:moveTo>
                    <a:pt x="26069" y="113719"/>
                  </a:moveTo>
                  <a:lnTo>
                    <a:pt x="26069" y="113719"/>
                  </a:lnTo>
                  <a:cubicBezTo>
                    <a:pt x="25531" y="113719"/>
                    <a:pt x="25330" y="113527"/>
                    <a:pt x="24994" y="113367"/>
                  </a:cubicBezTo>
                  <a:cubicBezTo>
                    <a:pt x="25162" y="114040"/>
                    <a:pt x="25867" y="114200"/>
                    <a:pt x="26573" y="114200"/>
                  </a:cubicBezTo>
                  <a:cubicBezTo>
                    <a:pt x="26942" y="114200"/>
                    <a:pt x="26942" y="114200"/>
                    <a:pt x="26942" y="114200"/>
                  </a:cubicBezTo>
                  <a:cubicBezTo>
                    <a:pt x="26942" y="113527"/>
                    <a:pt x="26942" y="113527"/>
                    <a:pt x="26942" y="113527"/>
                  </a:cubicBezTo>
                  <a:cubicBezTo>
                    <a:pt x="26573" y="113527"/>
                    <a:pt x="26405" y="113719"/>
                    <a:pt x="26069" y="113719"/>
                  </a:cubicBezTo>
                  <a:close/>
                  <a:moveTo>
                    <a:pt x="29596" y="107118"/>
                  </a:moveTo>
                  <a:lnTo>
                    <a:pt x="29596" y="107118"/>
                  </a:lnTo>
                  <a:cubicBezTo>
                    <a:pt x="29428" y="107439"/>
                    <a:pt x="29428" y="107631"/>
                    <a:pt x="29227" y="107631"/>
                  </a:cubicBezTo>
                  <a:cubicBezTo>
                    <a:pt x="29059" y="107439"/>
                    <a:pt x="28891" y="107118"/>
                    <a:pt x="28723" y="107118"/>
                  </a:cubicBezTo>
                  <a:cubicBezTo>
                    <a:pt x="28353" y="107118"/>
                    <a:pt x="28353" y="107118"/>
                    <a:pt x="28353" y="107118"/>
                  </a:cubicBezTo>
                  <a:cubicBezTo>
                    <a:pt x="28353" y="107439"/>
                    <a:pt x="28723" y="107631"/>
                    <a:pt x="28723" y="107951"/>
                  </a:cubicBezTo>
                  <a:cubicBezTo>
                    <a:pt x="28723" y="108144"/>
                    <a:pt x="28353" y="108144"/>
                    <a:pt x="28185" y="108144"/>
                  </a:cubicBezTo>
                  <a:cubicBezTo>
                    <a:pt x="27816" y="108304"/>
                    <a:pt x="27648" y="108464"/>
                    <a:pt x="27312" y="108817"/>
                  </a:cubicBezTo>
                  <a:cubicBezTo>
                    <a:pt x="27312" y="108977"/>
                    <a:pt x="27312" y="108977"/>
                    <a:pt x="27312" y="108977"/>
                  </a:cubicBezTo>
                  <a:cubicBezTo>
                    <a:pt x="28017" y="108817"/>
                    <a:pt x="28353" y="108304"/>
                    <a:pt x="28891" y="108304"/>
                  </a:cubicBezTo>
                  <a:cubicBezTo>
                    <a:pt x="29596" y="108304"/>
                    <a:pt x="29966" y="108464"/>
                    <a:pt x="30470" y="108464"/>
                  </a:cubicBezTo>
                  <a:cubicBezTo>
                    <a:pt x="30839" y="108464"/>
                    <a:pt x="30839" y="108144"/>
                    <a:pt x="31007" y="107951"/>
                  </a:cubicBezTo>
                  <a:cubicBezTo>
                    <a:pt x="31007" y="107791"/>
                    <a:pt x="31007" y="107791"/>
                    <a:pt x="31007" y="107791"/>
                  </a:cubicBezTo>
                  <a:cubicBezTo>
                    <a:pt x="30470" y="107951"/>
                    <a:pt x="30470" y="107951"/>
                    <a:pt x="30470" y="107951"/>
                  </a:cubicBezTo>
                  <a:cubicBezTo>
                    <a:pt x="30134" y="107791"/>
                    <a:pt x="29966" y="107439"/>
                    <a:pt x="29596" y="107118"/>
                  </a:cubicBezTo>
                  <a:close/>
                  <a:moveTo>
                    <a:pt x="31713" y="107439"/>
                  </a:moveTo>
                  <a:lnTo>
                    <a:pt x="31713" y="107439"/>
                  </a:lnTo>
                  <a:cubicBezTo>
                    <a:pt x="31713" y="107791"/>
                    <a:pt x="32082" y="107631"/>
                    <a:pt x="32250" y="107791"/>
                  </a:cubicBezTo>
                  <a:cubicBezTo>
                    <a:pt x="32418" y="107791"/>
                    <a:pt x="32620" y="108144"/>
                    <a:pt x="32788" y="108144"/>
                  </a:cubicBezTo>
                  <a:cubicBezTo>
                    <a:pt x="33157" y="108144"/>
                    <a:pt x="33157" y="107631"/>
                    <a:pt x="33325" y="107439"/>
                  </a:cubicBezTo>
                  <a:cubicBezTo>
                    <a:pt x="33157" y="107279"/>
                    <a:pt x="33157" y="107279"/>
                    <a:pt x="33157" y="107279"/>
                  </a:cubicBezTo>
                  <a:cubicBezTo>
                    <a:pt x="32788" y="107439"/>
                    <a:pt x="32788" y="107439"/>
                    <a:pt x="32788" y="107439"/>
                  </a:cubicBezTo>
                  <a:cubicBezTo>
                    <a:pt x="32418" y="107279"/>
                    <a:pt x="31713" y="107118"/>
                    <a:pt x="31713" y="107439"/>
                  </a:cubicBezTo>
                  <a:close/>
                  <a:moveTo>
                    <a:pt x="34031" y="106958"/>
                  </a:moveTo>
                  <a:lnTo>
                    <a:pt x="34031" y="106958"/>
                  </a:lnTo>
                  <a:cubicBezTo>
                    <a:pt x="34199" y="106958"/>
                    <a:pt x="34199" y="106958"/>
                    <a:pt x="34199" y="106958"/>
                  </a:cubicBezTo>
                  <a:cubicBezTo>
                    <a:pt x="34736" y="106958"/>
                    <a:pt x="34904" y="106766"/>
                    <a:pt x="35274" y="106445"/>
                  </a:cubicBezTo>
                  <a:cubicBezTo>
                    <a:pt x="35106" y="106445"/>
                    <a:pt x="35106" y="106445"/>
                    <a:pt x="35106" y="106445"/>
                  </a:cubicBezTo>
                  <a:cubicBezTo>
                    <a:pt x="34031" y="106958"/>
                    <a:pt x="34031" y="106958"/>
                    <a:pt x="34031" y="106958"/>
                  </a:cubicBezTo>
                  <a:close/>
                  <a:moveTo>
                    <a:pt x="34400" y="109810"/>
                  </a:moveTo>
                  <a:lnTo>
                    <a:pt x="34400" y="109810"/>
                  </a:lnTo>
                  <a:cubicBezTo>
                    <a:pt x="33863" y="110483"/>
                    <a:pt x="32788" y="110483"/>
                    <a:pt x="32788" y="111348"/>
                  </a:cubicBezTo>
                  <a:cubicBezTo>
                    <a:pt x="32788" y="111668"/>
                    <a:pt x="32956" y="112021"/>
                    <a:pt x="33325" y="112341"/>
                  </a:cubicBezTo>
                  <a:cubicBezTo>
                    <a:pt x="33661" y="112534"/>
                    <a:pt x="33863" y="112694"/>
                    <a:pt x="34400" y="112694"/>
                  </a:cubicBezTo>
                  <a:cubicBezTo>
                    <a:pt x="34568" y="112694"/>
                    <a:pt x="34736" y="112694"/>
                    <a:pt x="34904" y="112694"/>
                  </a:cubicBezTo>
                  <a:cubicBezTo>
                    <a:pt x="35106" y="112534"/>
                    <a:pt x="35106" y="112534"/>
                    <a:pt x="35106" y="112534"/>
                  </a:cubicBezTo>
                  <a:cubicBezTo>
                    <a:pt x="34568" y="112534"/>
                    <a:pt x="34568" y="112021"/>
                    <a:pt x="34031" y="111861"/>
                  </a:cubicBezTo>
                  <a:cubicBezTo>
                    <a:pt x="34031" y="112021"/>
                    <a:pt x="34031" y="112181"/>
                    <a:pt x="34031" y="112341"/>
                  </a:cubicBezTo>
                  <a:cubicBezTo>
                    <a:pt x="34031" y="112341"/>
                    <a:pt x="34031" y="112341"/>
                    <a:pt x="33863" y="112341"/>
                  </a:cubicBezTo>
                  <a:cubicBezTo>
                    <a:pt x="33325" y="112021"/>
                    <a:pt x="33157" y="111861"/>
                    <a:pt x="33157" y="111348"/>
                  </a:cubicBezTo>
                  <a:cubicBezTo>
                    <a:pt x="33157" y="111188"/>
                    <a:pt x="33493" y="111188"/>
                    <a:pt x="33661" y="110995"/>
                  </a:cubicBezTo>
                  <a:cubicBezTo>
                    <a:pt x="34031" y="110835"/>
                    <a:pt x="34199" y="110675"/>
                    <a:pt x="34568" y="110323"/>
                  </a:cubicBezTo>
                  <a:cubicBezTo>
                    <a:pt x="34400" y="109810"/>
                    <a:pt x="34400" y="109810"/>
                    <a:pt x="34400" y="109810"/>
                  </a:cubicBezTo>
                  <a:close/>
                  <a:moveTo>
                    <a:pt x="35979" y="116923"/>
                  </a:moveTo>
                  <a:lnTo>
                    <a:pt x="35979" y="116923"/>
                  </a:lnTo>
                  <a:cubicBezTo>
                    <a:pt x="35274" y="117244"/>
                    <a:pt x="35106" y="117757"/>
                    <a:pt x="34736" y="118269"/>
                  </a:cubicBezTo>
                  <a:cubicBezTo>
                    <a:pt x="32620" y="117084"/>
                    <a:pt x="32250" y="114552"/>
                    <a:pt x="29596" y="114552"/>
                  </a:cubicBezTo>
                  <a:cubicBezTo>
                    <a:pt x="29428" y="114552"/>
                    <a:pt x="29428" y="114552"/>
                    <a:pt x="29428" y="114552"/>
                  </a:cubicBezTo>
                  <a:cubicBezTo>
                    <a:pt x="29764" y="115065"/>
                    <a:pt x="29966" y="115578"/>
                    <a:pt x="30470" y="115898"/>
                  </a:cubicBezTo>
                  <a:cubicBezTo>
                    <a:pt x="31175" y="116251"/>
                    <a:pt x="31545" y="116090"/>
                    <a:pt x="32082" y="116571"/>
                  </a:cubicBezTo>
                  <a:cubicBezTo>
                    <a:pt x="33325" y="117436"/>
                    <a:pt x="33493" y="118429"/>
                    <a:pt x="34736" y="119102"/>
                  </a:cubicBezTo>
                  <a:cubicBezTo>
                    <a:pt x="35274" y="118622"/>
                    <a:pt x="35442" y="118109"/>
                    <a:pt x="35811" y="117436"/>
                  </a:cubicBezTo>
                  <a:cubicBezTo>
                    <a:pt x="36315" y="117757"/>
                    <a:pt x="36315" y="118109"/>
                    <a:pt x="36315" y="118622"/>
                  </a:cubicBezTo>
                  <a:cubicBezTo>
                    <a:pt x="36315" y="118942"/>
                    <a:pt x="35979" y="118942"/>
                    <a:pt x="35610" y="119102"/>
                  </a:cubicBezTo>
                  <a:cubicBezTo>
                    <a:pt x="35106" y="119102"/>
                    <a:pt x="37054" y="119775"/>
                    <a:pt x="37390" y="119967"/>
                  </a:cubicBezTo>
                  <a:cubicBezTo>
                    <a:pt x="37558" y="119615"/>
                    <a:pt x="37558" y="119455"/>
                    <a:pt x="37558" y="118942"/>
                  </a:cubicBezTo>
                  <a:cubicBezTo>
                    <a:pt x="37558" y="118109"/>
                    <a:pt x="36853" y="117436"/>
                    <a:pt x="35979" y="116923"/>
                  </a:cubicBezTo>
                  <a:close/>
                  <a:moveTo>
                    <a:pt x="44311" y="105580"/>
                  </a:moveTo>
                  <a:lnTo>
                    <a:pt x="44311" y="105580"/>
                  </a:lnTo>
                  <a:cubicBezTo>
                    <a:pt x="44311" y="105580"/>
                    <a:pt x="44479" y="105580"/>
                    <a:pt x="44479" y="105773"/>
                  </a:cubicBezTo>
                  <a:cubicBezTo>
                    <a:pt x="44647" y="105773"/>
                    <a:pt x="44647" y="105773"/>
                    <a:pt x="44647" y="105773"/>
                  </a:cubicBezTo>
                  <a:cubicBezTo>
                    <a:pt x="45016" y="105100"/>
                    <a:pt x="45722" y="105100"/>
                    <a:pt x="45890" y="104427"/>
                  </a:cubicBezTo>
                  <a:cubicBezTo>
                    <a:pt x="45184" y="104427"/>
                    <a:pt x="44311" y="104747"/>
                    <a:pt x="44311" y="105580"/>
                  </a:cubicBezTo>
                  <a:close/>
                  <a:moveTo>
                    <a:pt x="43605" y="103049"/>
                  </a:moveTo>
                  <a:lnTo>
                    <a:pt x="43605" y="103049"/>
                  </a:lnTo>
                  <a:cubicBezTo>
                    <a:pt x="43236" y="103241"/>
                    <a:pt x="42900" y="103401"/>
                    <a:pt x="42530" y="103754"/>
                  </a:cubicBezTo>
                  <a:cubicBezTo>
                    <a:pt x="42698" y="103914"/>
                    <a:pt x="42900" y="104074"/>
                    <a:pt x="43068" y="104074"/>
                  </a:cubicBezTo>
                  <a:cubicBezTo>
                    <a:pt x="43236" y="104074"/>
                    <a:pt x="43404" y="103754"/>
                    <a:pt x="43773" y="103754"/>
                  </a:cubicBezTo>
                  <a:cubicBezTo>
                    <a:pt x="43605" y="103401"/>
                    <a:pt x="43605" y="103241"/>
                    <a:pt x="43605" y="103049"/>
                  </a:cubicBezTo>
                  <a:close/>
                  <a:moveTo>
                    <a:pt x="64165" y="116571"/>
                  </a:moveTo>
                  <a:lnTo>
                    <a:pt x="64165" y="116571"/>
                  </a:lnTo>
                  <a:cubicBezTo>
                    <a:pt x="63964" y="116571"/>
                    <a:pt x="63964" y="116571"/>
                    <a:pt x="63628" y="116571"/>
                  </a:cubicBezTo>
                  <a:cubicBezTo>
                    <a:pt x="63796" y="116923"/>
                    <a:pt x="63796" y="117244"/>
                    <a:pt x="63796" y="117757"/>
                  </a:cubicBezTo>
                  <a:cubicBezTo>
                    <a:pt x="64165" y="117436"/>
                    <a:pt x="64333" y="117244"/>
                    <a:pt x="64669" y="117084"/>
                  </a:cubicBezTo>
                  <a:cubicBezTo>
                    <a:pt x="64501" y="116923"/>
                    <a:pt x="64333" y="116763"/>
                    <a:pt x="64165" y="116571"/>
                  </a:cubicBezTo>
                  <a:close/>
                  <a:moveTo>
                    <a:pt x="119966" y="62162"/>
                  </a:moveTo>
                  <a:lnTo>
                    <a:pt x="119966" y="62162"/>
                  </a:lnTo>
                  <a:cubicBezTo>
                    <a:pt x="119798" y="62515"/>
                    <a:pt x="119798" y="62675"/>
                    <a:pt x="119630" y="62995"/>
                  </a:cubicBezTo>
                  <a:cubicBezTo>
                    <a:pt x="119428" y="63188"/>
                    <a:pt x="119260" y="63188"/>
                    <a:pt x="119092" y="63348"/>
                  </a:cubicBezTo>
                  <a:cubicBezTo>
                    <a:pt x="118891" y="63508"/>
                    <a:pt x="118891" y="63668"/>
                    <a:pt x="118723" y="64021"/>
                  </a:cubicBezTo>
                  <a:cubicBezTo>
                    <a:pt x="118555" y="64694"/>
                    <a:pt x="118185" y="65206"/>
                    <a:pt x="117480" y="65367"/>
                  </a:cubicBezTo>
                  <a:cubicBezTo>
                    <a:pt x="117312" y="65367"/>
                    <a:pt x="117144" y="65367"/>
                    <a:pt x="116942" y="65367"/>
                  </a:cubicBezTo>
                  <a:cubicBezTo>
                    <a:pt x="116606" y="65367"/>
                    <a:pt x="116438" y="65367"/>
                    <a:pt x="116069" y="65527"/>
                  </a:cubicBezTo>
                  <a:cubicBezTo>
                    <a:pt x="114994" y="65719"/>
                    <a:pt x="114490" y="65879"/>
                    <a:pt x="113415" y="65879"/>
                  </a:cubicBezTo>
                  <a:cubicBezTo>
                    <a:pt x="112709" y="65879"/>
                    <a:pt x="112172" y="65527"/>
                    <a:pt x="111634" y="65206"/>
                  </a:cubicBezTo>
                  <a:cubicBezTo>
                    <a:pt x="111097" y="64854"/>
                    <a:pt x="110929" y="64534"/>
                    <a:pt x="110391" y="64534"/>
                  </a:cubicBezTo>
                  <a:lnTo>
                    <a:pt x="110223" y="64694"/>
                  </a:lnTo>
                  <a:cubicBezTo>
                    <a:pt x="110223" y="64854"/>
                    <a:pt x="110223" y="64854"/>
                    <a:pt x="110223" y="65046"/>
                  </a:cubicBezTo>
                  <a:cubicBezTo>
                    <a:pt x="110223" y="67065"/>
                    <a:pt x="110223" y="67065"/>
                    <a:pt x="110223" y="67065"/>
                  </a:cubicBezTo>
                  <a:cubicBezTo>
                    <a:pt x="110223" y="67225"/>
                    <a:pt x="110391" y="67385"/>
                    <a:pt x="110391" y="67578"/>
                  </a:cubicBezTo>
                  <a:cubicBezTo>
                    <a:pt x="110391" y="67898"/>
                    <a:pt x="110223" y="68090"/>
                    <a:pt x="110055" y="68251"/>
                  </a:cubicBezTo>
                  <a:cubicBezTo>
                    <a:pt x="109854" y="68571"/>
                    <a:pt x="109518" y="68571"/>
                    <a:pt x="109350" y="68923"/>
                  </a:cubicBezTo>
                  <a:cubicBezTo>
                    <a:pt x="108980" y="69276"/>
                    <a:pt x="108812" y="69596"/>
                    <a:pt x="108812" y="70109"/>
                  </a:cubicBezTo>
                  <a:cubicBezTo>
                    <a:pt x="108812" y="70269"/>
                    <a:pt x="108812" y="70429"/>
                    <a:pt x="108980" y="70782"/>
                  </a:cubicBezTo>
                  <a:cubicBezTo>
                    <a:pt x="108980" y="70942"/>
                    <a:pt x="108980" y="71102"/>
                    <a:pt x="108980" y="71295"/>
                  </a:cubicBezTo>
                  <a:cubicBezTo>
                    <a:pt x="109148" y="71295"/>
                    <a:pt x="109148" y="71295"/>
                    <a:pt x="109350" y="71295"/>
                  </a:cubicBezTo>
                  <a:cubicBezTo>
                    <a:pt x="109686" y="71295"/>
                    <a:pt x="109854" y="71295"/>
                    <a:pt x="110223" y="71455"/>
                  </a:cubicBezTo>
                  <a:cubicBezTo>
                    <a:pt x="110761" y="71615"/>
                    <a:pt x="111097" y="71455"/>
                    <a:pt x="111634" y="71615"/>
                  </a:cubicBezTo>
                  <a:cubicBezTo>
                    <a:pt x="112004" y="71615"/>
                    <a:pt x="112172" y="71615"/>
                    <a:pt x="112709" y="71807"/>
                  </a:cubicBezTo>
                  <a:cubicBezTo>
                    <a:pt x="112877" y="71807"/>
                    <a:pt x="113045" y="71807"/>
                    <a:pt x="113247" y="71807"/>
                  </a:cubicBezTo>
                  <a:cubicBezTo>
                    <a:pt x="113247" y="71967"/>
                    <a:pt x="113583" y="71807"/>
                    <a:pt x="113583" y="71967"/>
                  </a:cubicBezTo>
                  <a:cubicBezTo>
                    <a:pt x="113583" y="72128"/>
                    <a:pt x="113415" y="72288"/>
                    <a:pt x="113415" y="72288"/>
                  </a:cubicBezTo>
                  <a:cubicBezTo>
                    <a:pt x="113045" y="72801"/>
                    <a:pt x="112877" y="72961"/>
                    <a:pt x="112541" y="73313"/>
                  </a:cubicBezTo>
                  <a:cubicBezTo>
                    <a:pt x="112172" y="73666"/>
                    <a:pt x="112004" y="73826"/>
                    <a:pt x="111634" y="74146"/>
                  </a:cubicBezTo>
                  <a:cubicBezTo>
                    <a:pt x="111466" y="74339"/>
                    <a:pt x="111466" y="74339"/>
                    <a:pt x="111298" y="74499"/>
                  </a:cubicBezTo>
                  <a:cubicBezTo>
                    <a:pt x="111097" y="74659"/>
                    <a:pt x="111097" y="74851"/>
                    <a:pt x="110929" y="75012"/>
                  </a:cubicBezTo>
                  <a:cubicBezTo>
                    <a:pt x="110593" y="75172"/>
                    <a:pt x="110391" y="75332"/>
                    <a:pt x="110055" y="75332"/>
                  </a:cubicBezTo>
                  <a:cubicBezTo>
                    <a:pt x="109854" y="75332"/>
                    <a:pt x="109686" y="75524"/>
                    <a:pt x="109350" y="75684"/>
                  </a:cubicBezTo>
                  <a:cubicBezTo>
                    <a:pt x="109350" y="75684"/>
                    <a:pt x="109148" y="75845"/>
                    <a:pt x="109148" y="76037"/>
                  </a:cubicBezTo>
                  <a:cubicBezTo>
                    <a:pt x="109148" y="76037"/>
                    <a:pt x="109148" y="76197"/>
                    <a:pt x="109148" y="76357"/>
                  </a:cubicBezTo>
                  <a:cubicBezTo>
                    <a:pt x="109148" y="76870"/>
                    <a:pt x="109350" y="77190"/>
                    <a:pt x="109350" y="77703"/>
                  </a:cubicBezTo>
                  <a:cubicBezTo>
                    <a:pt x="109350" y="78056"/>
                    <a:pt x="109148" y="78376"/>
                    <a:pt x="109148" y="78728"/>
                  </a:cubicBezTo>
                  <a:cubicBezTo>
                    <a:pt x="108980" y="79049"/>
                    <a:pt x="108980" y="79241"/>
                    <a:pt x="108812" y="79722"/>
                  </a:cubicBezTo>
                  <a:cubicBezTo>
                    <a:pt x="108611" y="80234"/>
                    <a:pt x="108611" y="80587"/>
                    <a:pt x="108443" y="81100"/>
                  </a:cubicBezTo>
                  <a:cubicBezTo>
                    <a:pt x="108443" y="81260"/>
                    <a:pt x="108443" y="81260"/>
                    <a:pt x="108275" y="81420"/>
                  </a:cubicBezTo>
                  <a:cubicBezTo>
                    <a:pt x="108107" y="81773"/>
                    <a:pt x="107569" y="81612"/>
                    <a:pt x="107402" y="81933"/>
                  </a:cubicBezTo>
                  <a:cubicBezTo>
                    <a:pt x="107200" y="82285"/>
                    <a:pt x="107200" y="82445"/>
                    <a:pt x="107032" y="82766"/>
                  </a:cubicBezTo>
                  <a:cubicBezTo>
                    <a:pt x="106864" y="83279"/>
                    <a:pt x="106696" y="83471"/>
                    <a:pt x="106494" y="83951"/>
                  </a:cubicBezTo>
                  <a:cubicBezTo>
                    <a:pt x="106494" y="84144"/>
                    <a:pt x="106494" y="84304"/>
                    <a:pt x="106326" y="84464"/>
                  </a:cubicBezTo>
                  <a:cubicBezTo>
                    <a:pt x="106159" y="84624"/>
                    <a:pt x="105789" y="84624"/>
                    <a:pt x="105453" y="84817"/>
                  </a:cubicBezTo>
                  <a:cubicBezTo>
                    <a:pt x="105251" y="84817"/>
                    <a:pt x="105251" y="84977"/>
                    <a:pt x="104916" y="85137"/>
                  </a:cubicBezTo>
                  <a:cubicBezTo>
                    <a:pt x="104378" y="85297"/>
                    <a:pt x="104008" y="85137"/>
                    <a:pt x="103505" y="85297"/>
                  </a:cubicBezTo>
                  <a:cubicBezTo>
                    <a:pt x="103135" y="85297"/>
                    <a:pt x="103135" y="85489"/>
                    <a:pt x="102967" y="85489"/>
                  </a:cubicBezTo>
                  <a:cubicBezTo>
                    <a:pt x="102765" y="85650"/>
                    <a:pt x="102597" y="85650"/>
                    <a:pt x="102430" y="85650"/>
                  </a:cubicBezTo>
                  <a:cubicBezTo>
                    <a:pt x="102262" y="85810"/>
                    <a:pt x="102262" y="86002"/>
                    <a:pt x="102060" y="86162"/>
                  </a:cubicBezTo>
                  <a:cubicBezTo>
                    <a:pt x="101892" y="86483"/>
                    <a:pt x="101724" y="86675"/>
                    <a:pt x="101522" y="86835"/>
                  </a:cubicBezTo>
                  <a:cubicBezTo>
                    <a:pt x="101187" y="87508"/>
                    <a:pt x="100817" y="87668"/>
                    <a:pt x="100481" y="88373"/>
                  </a:cubicBezTo>
                  <a:cubicBezTo>
                    <a:pt x="100111" y="88854"/>
                    <a:pt x="100111" y="89206"/>
                    <a:pt x="99776" y="89879"/>
                  </a:cubicBezTo>
                  <a:cubicBezTo>
                    <a:pt x="99608" y="90040"/>
                    <a:pt x="99406" y="90232"/>
                    <a:pt x="99238" y="90392"/>
                  </a:cubicBezTo>
                  <a:cubicBezTo>
                    <a:pt x="99070" y="90712"/>
                    <a:pt x="98701" y="91065"/>
                    <a:pt x="98365" y="91065"/>
                  </a:cubicBezTo>
                  <a:cubicBezTo>
                    <a:pt x="97827" y="91065"/>
                    <a:pt x="97458" y="90712"/>
                    <a:pt x="97122" y="90392"/>
                  </a:cubicBezTo>
                  <a:cubicBezTo>
                    <a:pt x="96920" y="90232"/>
                    <a:pt x="96920" y="90040"/>
                    <a:pt x="96752" y="90040"/>
                  </a:cubicBezTo>
                  <a:cubicBezTo>
                    <a:pt x="96584" y="90040"/>
                    <a:pt x="96416" y="90232"/>
                    <a:pt x="96416" y="90232"/>
                  </a:cubicBezTo>
                  <a:cubicBezTo>
                    <a:pt x="96215" y="90392"/>
                    <a:pt x="96047" y="90552"/>
                    <a:pt x="96047" y="90712"/>
                  </a:cubicBezTo>
                  <a:cubicBezTo>
                    <a:pt x="95879" y="91065"/>
                    <a:pt x="95879" y="91385"/>
                    <a:pt x="95509" y="91738"/>
                  </a:cubicBezTo>
                  <a:cubicBezTo>
                    <a:pt x="94972" y="91578"/>
                    <a:pt x="94972" y="90905"/>
                    <a:pt x="94804" y="90232"/>
                  </a:cubicBezTo>
                  <a:cubicBezTo>
                    <a:pt x="94804" y="90040"/>
                    <a:pt x="94972" y="89879"/>
                    <a:pt x="94972" y="89719"/>
                  </a:cubicBezTo>
                  <a:cubicBezTo>
                    <a:pt x="94972" y="89206"/>
                    <a:pt x="94972" y="89206"/>
                    <a:pt x="94972" y="89206"/>
                  </a:cubicBezTo>
                  <a:cubicBezTo>
                    <a:pt x="93729" y="89206"/>
                    <a:pt x="93729" y="89206"/>
                    <a:pt x="93729" y="89206"/>
                  </a:cubicBezTo>
                  <a:cubicBezTo>
                    <a:pt x="93393" y="89206"/>
                    <a:pt x="93023" y="89046"/>
                    <a:pt x="92687" y="88854"/>
                  </a:cubicBezTo>
                  <a:cubicBezTo>
                    <a:pt x="92318" y="88854"/>
                    <a:pt x="91982" y="88694"/>
                    <a:pt x="91780" y="88373"/>
                  </a:cubicBezTo>
                  <a:cubicBezTo>
                    <a:pt x="91780" y="87861"/>
                    <a:pt x="91612" y="87668"/>
                    <a:pt x="91444" y="87348"/>
                  </a:cubicBezTo>
                  <a:cubicBezTo>
                    <a:pt x="91444" y="86995"/>
                    <a:pt x="91444" y="86835"/>
                    <a:pt x="91276" y="86675"/>
                  </a:cubicBezTo>
                  <a:cubicBezTo>
                    <a:pt x="91276" y="86483"/>
                    <a:pt x="91075" y="86323"/>
                    <a:pt x="90907" y="86323"/>
                  </a:cubicBezTo>
                  <a:cubicBezTo>
                    <a:pt x="90571" y="86323"/>
                    <a:pt x="90571" y="86675"/>
                    <a:pt x="90201" y="86835"/>
                  </a:cubicBezTo>
                  <a:cubicBezTo>
                    <a:pt x="89832" y="86835"/>
                    <a:pt x="89496" y="86835"/>
                    <a:pt x="89328" y="86995"/>
                  </a:cubicBezTo>
                  <a:cubicBezTo>
                    <a:pt x="89126" y="86995"/>
                    <a:pt x="89126" y="87188"/>
                    <a:pt x="89126" y="87348"/>
                  </a:cubicBezTo>
                  <a:cubicBezTo>
                    <a:pt x="88958" y="87861"/>
                    <a:pt x="88958" y="88181"/>
                    <a:pt x="88790" y="88694"/>
                  </a:cubicBezTo>
                  <a:cubicBezTo>
                    <a:pt x="88790" y="89046"/>
                    <a:pt x="88790" y="89206"/>
                    <a:pt x="88790" y="89527"/>
                  </a:cubicBezTo>
                  <a:cubicBezTo>
                    <a:pt x="88589" y="89879"/>
                    <a:pt x="88589" y="90040"/>
                    <a:pt x="88253" y="90392"/>
                  </a:cubicBezTo>
                  <a:cubicBezTo>
                    <a:pt x="87715" y="90905"/>
                    <a:pt x="87178" y="90712"/>
                    <a:pt x="86472" y="90905"/>
                  </a:cubicBezTo>
                  <a:cubicBezTo>
                    <a:pt x="85767" y="91065"/>
                    <a:pt x="85431" y="91225"/>
                    <a:pt x="84893" y="91385"/>
                  </a:cubicBezTo>
                  <a:cubicBezTo>
                    <a:pt x="84188" y="91578"/>
                    <a:pt x="83818" y="92058"/>
                    <a:pt x="83113" y="92251"/>
                  </a:cubicBezTo>
                  <a:cubicBezTo>
                    <a:pt x="82945" y="92251"/>
                    <a:pt x="82743" y="92251"/>
                    <a:pt x="82575" y="92411"/>
                  </a:cubicBezTo>
                  <a:cubicBezTo>
                    <a:pt x="82575" y="92411"/>
                    <a:pt x="82575" y="92411"/>
                    <a:pt x="82575" y="92571"/>
                  </a:cubicBezTo>
                  <a:cubicBezTo>
                    <a:pt x="82407" y="92571"/>
                    <a:pt x="82407" y="92763"/>
                    <a:pt x="82407" y="92923"/>
                  </a:cubicBezTo>
                  <a:cubicBezTo>
                    <a:pt x="82407" y="93084"/>
                    <a:pt x="82239" y="93244"/>
                    <a:pt x="82239" y="93596"/>
                  </a:cubicBezTo>
                  <a:cubicBezTo>
                    <a:pt x="82239" y="93757"/>
                    <a:pt x="82038" y="93949"/>
                    <a:pt x="82038" y="94109"/>
                  </a:cubicBezTo>
                  <a:cubicBezTo>
                    <a:pt x="82038" y="94269"/>
                    <a:pt x="82038" y="94269"/>
                    <a:pt x="81870" y="94429"/>
                  </a:cubicBezTo>
                  <a:cubicBezTo>
                    <a:pt x="81702" y="94429"/>
                    <a:pt x="81500" y="94429"/>
                    <a:pt x="81164" y="94429"/>
                  </a:cubicBezTo>
                  <a:cubicBezTo>
                    <a:pt x="80795" y="94429"/>
                    <a:pt x="80627" y="94429"/>
                    <a:pt x="80459" y="94269"/>
                  </a:cubicBezTo>
                  <a:cubicBezTo>
                    <a:pt x="80291" y="94109"/>
                    <a:pt x="80291" y="93949"/>
                    <a:pt x="80291" y="93949"/>
                  </a:cubicBezTo>
                  <a:cubicBezTo>
                    <a:pt x="80089" y="93757"/>
                    <a:pt x="79921" y="93757"/>
                    <a:pt x="79753" y="93757"/>
                  </a:cubicBezTo>
                  <a:cubicBezTo>
                    <a:pt x="79384" y="93596"/>
                    <a:pt x="79216" y="93436"/>
                    <a:pt x="79048" y="93084"/>
                  </a:cubicBezTo>
                  <a:cubicBezTo>
                    <a:pt x="78846" y="92763"/>
                    <a:pt x="78846" y="92571"/>
                    <a:pt x="78510" y="92571"/>
                  </a:cubicBezTo>
                  <a:cubicBezTo>
                    <a:pt x="78141" y="92571"/>
                    <a:pt x="78141" y="92763"/>
                    <a:pt x="77973" y="92923"/>
                  </a:cubicBezTo>
                  <a:cubicBezTo>
                    <a:pt x="77805" y="93084"/>
                    <a:pt x="77435" y="93244"/>
                    <a:pt x="77435" y="93436"/>
                  </a:cubicBezTo>
                  <a:cubicBezTo>
                    <a:pt x="77435" y="93757"/>
                    <a:pt x="77435" y="93949"/>
                    <a:pt x="77637" y="94269"/>
                  </a:cubicBezTo>
                  <a:cubicBezTo>
                    <a:pt x="77637" y="94429"/>
                    <a:pt x="77805" y="94429"/>
                    <a:pt x="77805" y="94622"/>
                  </a:cubicBezTo>
                  <a:cubicBezTo>
                    <a:pt x="77805" y="95295"/>
                    <a:pt x="77267" y="95615"/>
                    <a:pt x="77267" y="96288"/>
                  </a:cubicBezTo>
                  <a:cubicBezTo>
                    <a:pt x="77267" y="96480"/>
                    <a:pt x="77267" y="96640"/>
                    <a:pt x="77267" y="96640"/>
                  </a:cubicBezTo>
                  <a:cubicBezTo>
                    <a:pt x="77435" y="96801"/>
                    <a:pt x="77435" y="96993"/>
                    <a:pt x="77435" y="96993"/>
                  </a:cubicBezTo>
                  <a:cubicBezTo>
                    <a:pt x="77435" y="97313"/>
                    <a:pt x="77099" y="97313"/>
                    <a:pt x="76730" y="97473"/>
                  </a:cubicBezTo>
                  <a:cubicBezTo>
                    <a:pt x="76394" y="97473"/>
                    <a:pt x="76192" y="97473"/>
                    <a:pt x="75856" y="97666"/>
                  </a:cubicBezTo>
                  <a:cubicBezTo>
                    <a:pt x="75151" y="97826"/>
                    <a:pt x="74613" y="97986"/>
                    <a:pt x="73908" y="97986"/>
                  </a:cubicBezTo>
                  <a:cubicBezTo>
                    <a:pt x="73202" y="98146"/>
                    <a:pt x="72833" y="98339"/>
                    <a:pt x="71959" y="98339"/>
                  </a:cubicBezTo>
                  <a:cubicBezTo>
                    <a:pt x="71422" y="98339"/>
                    <a:pt x="71052" y="98146"/>
                    <a:pt x="70716" y="98499"/>
                  </a:cubicBezTo>
                  <a:cubicBezTo>
                    <a:pt x="70548" y="98659"/>
                    <a:pt x="70548" y="98819"/>
                    <a:pt x="70347" y="99012"/>
                  </a:cubicBezTo>
                  <a:cubicBezTo>
                    <a:pt x="70011" y="99524"/>
                    <a:pt x="69641" y="99684"/>
                    <a:pt x="69305" y="100197"/>
                  </a:cubicBezTo>
                  <a:cubicBezTo>
                    <a:pt x="69305" y="100518"/>
                    <a:pt x="69104" y="100678"/>
                    <a:pt x="68936" y="101030"/>
                  </a:cubicBezTo>
                  <a:cubicBezTo>
                    <a:pt x="68566" y="101543"/>
                    <a:pt x="68398" y="101863"/>
                    <a:pt x="68062" y="102376"/>
                  </a:cubicBezTo>
                  <a:cubicBezTo>
                    <a:pt x="67861" y="102728"/>
                    <a:pt x="67693" y="102889"/>
                    <a:pt x="67525" y="103401"/>
                  </a:cubicBezTo>
                  <a:cubicBezTo>
                    <a:pt x="67357" y="103914"/>
                    <a:pt x="67525" y="104234"/>
                    <a:pt x="67357" y="104747"/>
                  </a:cubicBezTo>
                  <a:cubicBezTo>
                    <a:pt x="67357" y="105260"/>
                    <a:pt x="67357" y="105580"/>
                    <a:pt x="67357" y="106093"/>
                  </a:cubicBezTo>
                  <a:cubicBezTo>
                    <a:pt x="67357" y="106093"/>
                    <a:pt x="67155" y="106093"/>
                    <a:pt x="67155" y="106285"/>
                  </a:cubicBezTo>
                  <a:cubicBezTo>
                    <a:pt x="67155" y="106766"/>
                    <a:pt x="67155" y="106958"/>
                    <a:pt x="67155" y="107439"/>
                  </a:cubicBezTo>
                  <a:lnTo>
                    <a:pt x="67155" y="107439"/>
                  </a:lnTo>
                  <a:cubicBezTo>
                    <a:pt x="66987" y="107279"/>
                    <a:pt x="66618" y="107118"/>
                    <a:pt x="66114" y="107118"/>
                  </a:cubicBezTo>
                  <a:cubicBezTo>
                    <a:pt x="65039" y="107118"/>
                    <a:pt x="65039" y="107118"/>
                    <a:pt x="65039" y="107118"/>
                  </a:cubicBezTo>
                  <a:cubicBezTo>
                    <a:pt x="64165" y="107118"/>
                    <a:pt x="63460" y="107118"/>
                    <a:pt x="62721" y="107791"/>
                  </a:cubicBezTo>
                  <a:cubicBezTo>
                    <a:pt x="62217" y="108304"/>
                    <a:pt x="62015" y="109137"/>
                    <a:pt x="61310" y="109137"/>
                  </a:cubicBezTo>
                  <a:cubicBezTo>
                    <a:pt x="60268" y="109137"/>
                    <a:pt x="59731" y="108624"/>
                    <a:pt x="58824" y="108624"/>
                  </a:cubicBezTo>
                  <a:cubicBezTo>
                    <a:pt x="58286" y="108624"/>
                    <a:pt x="58118" y="108977"/>
                    <a:pt x="57782" y="108977"/>
                  </a:cubicBezTo>
                  <a:cubicBezTo>
                    <a:pt x="57077" y="109137"/>
                    <a:pt x="56539" y="109137"/>
                    <a:pt x="55834" y="109137"/>
                  </a:cubicBezTo>
                  <a:cubicBezTo>
                    <a:pt x="55296" y="109137"/>
                    <a:pt x="54927" y="109137"/>
                    <a:pt x="54591" y="108817"/>
                  </a:cubicBezTo>
                  <a:cubicBezTo>
                    <a:pt x="54221" y="108624"/>
                    <a:pt x="54221" y="108304"/>
                    <a:pt x="54053" y="107951"/>
                  </a:cubicBezTo>
                  <a:cubicBezTo>
                    <a:pt x="53885" y="107951"/>
                    <a:pt x="53684" y="108144"/>
                    <a:pt x="53516" y="108144"/>
                  </a:cubicBezTo>
                  <a:cubicBezTo>
                    <a:pt x="52642" y="108144"/>
                    <a:pt x="52441" y="107279"/>
                    <a:pt x="51735" y="106958"/>
                  </a:cubicBezTo>
                  <a:cubicBezTo>
                    <a:pt x="50862" y="106285"/>
                    <a:pt x="50156" y="106093"/>
                    <a:pt x="49081" y="105580"/>
                  </a:cubicBezTo>
                  <a:cubicBezTo>
                    <a:pt x="49081" y="105420"/>
                    <a:pt x="49081" y="105420"/>
                    <a:pt x="49081" y="105420"/>
                  </a:cubicBezTo>
                  <a:cubicBezTo>
                    <a:pt x="48745" y="104074"/>
                    <a:pt x="48208" y="103562"/>
                    <a:pt x="47133" y="102568"/>
                  </a:cubicBezTo>
                  <a:cubicBezTo>
                    <a:pt x="46427" y="102056"/>
                    <a:pt x="45890" y="101703"/>
                    <a:pt x="45352" y="101030"/>
                  </a:cubicBezTo>
                  <a:cubicBezTo>
                    <a:pt x="45184" y="100678"/>
                    <a:pt x="45016" y="100005"/>
                    <a:pt x="44479" y="100005"/>
                  </a:cubicBezTo>
                  <a:cubicBezTo>
                    <a:pt x="43941" y="100005"/>
                    <a:pt x="43773" y="100870"/>
                    <a:pt x="43068" y="100870"/>
                  </a:cubicBezTo>
                  <a:cubicBezTo>
                    <a:pt x="42900" y="100870"/>
                    <a:pt x="42698" y="100357"/>
                    <a:pt x="42698" y="100197"/>
                  </a:cubicBezTo>
                  <a:cubicBezTo>
                    <a:pt x="42698" y="99845"/>
                    <a:pt x="42900" y="99845"/>
                    <a:pt x="43236" y="99684"/>
                  </a:cubicBezTo>
                  <a:cubicBezTo>
                    <a:pt x="42530" y="99012"/>
                    <a:pt x="42194" y="98659"/>
                    <a:pt x="41657" y="97986"/>
                  </a:cubicBezTo>
                  <a:cubicBezTo>
                    <a:pt x="41287" y="97153"/>
                    <a:pt x="40750" y="96288"/>
                    <a:pt x="39708" y="96288"/>
                  </a:cubicBezTo>
                  <a:cubicBezTo>
                    <a:pt x="38633" y="96128"/>
                    <a:pt x="38465" y="95102"/>
                    <a:pt x="37928" y="94269"/>
                  </a:cubicBezTo>
                  <a:cubicBezTo>
                    <a:pt x="37390" y="93757"/>
                    <a:pt x="36685" y="93436"/>
                    <a:pt x="35979" y="93436"/>
                  </a:cubicBezTo>
                  <a:cubicBezTo>
                    <a:pt x="35442" y="93436"/>
                    <a:pt x="35274" y="93757"/>
                    <a:pt x="34736" y="93757"/>
                  </a:cubicBezTo>
                  <a:cubicBezTo>
                    <a:pt x="34199" y="93757"/>
                    <a:pt x="33661" y="93436"/>
                    <a:pt x="33661" y="92923"/>
                  </a:cubicBezTo>
                  <a:cubicBezTo>
                    <a:pt x="33661" y="91578"/>
                    <a:pt x="33661" y="91578"/>
                    <a:pt x="33661" y="91578"/>
                  </a:cubicBezTo>
                  <a:cubicBezTo>
                    <a:pt x="33863" y="91225"/>
                    <a:pt x="33863" y="91225"/>
                    <a:pt x="33863" y="91225"/>
                  </a:cubicBezTo>
                  <a:cubicBezTo>
                    <a:pt x="33863" y="91065"/>
                    <a:pt x="33863" y="91065"/>
                    <a:pt x="33863" y="91065"/>
                  </a:cubicBezTo>
                  <a:cubicBezTo>
                    <a:pt x="32956" y="91065"/>
                    <a:pt x="32956" y="91065"/>
                    <a:pt x="32956" y="91065"/>
                  </a:cubicBezTo>
                  <a:cubicBezTo>
                    <a:pt x="31175" y="91065"/>
                    <a:pt x="30470" y="89879"/>
                    <a:pt x="28891" y="89206"/>
                  </a:cubicBezTo>
                  <a:cubicBezTo>
                    <a:pt x="29227" y="89206"/>
                    <a:pt x="29227" y="89046"/>
                    <a:pt x="29428" y="89046"/>
                  </a:cubicBezTo>
                  <a:cubicBezTo>
                    <a:pt x="29059" y="88534"/>
                    <a:pt x="28723" y="88181"/>
                    <a:pt x="28353" y="87508"/>
                  </a:cubicBezTo>
                  <a:cubicBezTo>
                    <a:pt x="28353" y="87668"/>
                    <a:pt x="28353" y="87668"/>
                    <a:pt x="28353" y="87668"/>
                  </a:cubicBezTo>
                  <a:cubicBezTo>
                    <a:pt x="28353" y="88181"/>
                    <a:pt x="28521" y="88373"/>
                    <a:pt x="28353" y="88854"/>
                  </a:cubicBezTo>
                  <a:cubicBezTo>
                    <a:pt x="28017" y="88181"/>
                    <a:pt x="28017" y="87668"/>
                    <a:pt x="28017" y="86835"/>
                  </a:cubicBezTo>
                  <a:cubicBezTo>
                    <a:pt x="28017" y="86323"/>
                    <a:pt x="28017" y="86002"/>
                    <a:pt x="28017" y="85489"/>
                  </a:cubicBezTo>
                  <a:cubicBezTo>
                    <a:pt x="27816" y="84624"/>
                    <a:pt x="27816" y="84624"/>
                    <a:pt x="27816" y="84624"/>
                  </a:cubicBezTo>
                  <a:lnTo>
                    <a:pt x="28017" y="84464"/>
                  </a:lnTo>
                  <a:cubicBezTo>
                    <a:pt x="28521" y="84624"/>
                    <a:pt x="28521" y="84977"/>
                    <a:pt x="28891" y="85297"/>
                  </a:cubicBezTo>
                  <a:cubicBezTo>
                    <a:pt x="28891" y="84304"/>
                    <a:pt x="28891" y="84304"/>
                    <a:pt x="28891" y="84304"/>
                  </a:cubicBezTo>
                  <a:cubicBezTo>
                    <a:pt x="28891" y="83791"/>
                    <a:pt x="28521" y="83631"/>
                    <a:pt x="28185" y="83471"/>
                  </a:cubicBezTo>
                  <a:cubicBezTo>
                    <a:pt x="27816" y="83631"/>
                    <a:pt x="27648" y="83791"/>
                    <a:pt x="27312" y="83951"/>
                  </a:cubicBezTo>
                  <a:cubicBezTo>
                    <a:pt x="27312" y="83631"/>
                    <a:pt x="27110" y="83471"/>
                    <a:pt x="27110" y="83118"/>
                  </a:cubicBezTo>
                  <a:cubicBezTo>
                    <a:pt x="27110" y="82766"/>
                    <a:pt x="27648" y="82766"/>
                    <a:pt x="28017" y="82606"/>
                  </a:cubicBezTo>
                  <a:cubicBezTo>
                    <a:pt x="28185" y="82606"/>
                    <a:pt x="28353" y="82445"/>
                    <a:pt x="28521" y="82445"/>
                  </a:cubicBezTo>
                  <a:cubicBezTo>
                    <a:pt x="28521" y="82445"/>
                    <a:pt x="28521" y="82606"/>
                    <a:pt x="28723" y="82606"/>
                  </a:cubicBezTo>
                  <a:cubicBezTo>
                    <a:pt x="28723" y="82285"/>
                    <a:pt x="28521" y="81933"/>
                    <a:pt x="28185" y="81933"/>
                  </a:cubicBezTo>
                  <a:cubicBezTo>
                    <a:pt x="28017" y="81933"/>
                    <a:pt x="27816" y="81933"/>
                    <a:pt x="27648" y="81933"/>
                  </a:cubicBezTo>
                  <a:cubicBezTo>
                    <a:pt x="27480" y="80907"/>
                    <a:pt x="27480" y="80427"/>
                    <a:pt x="26942" y="79562"/>
                  </a:cubicBezTo>
                  <a:cubicBezTo>
                    <a:pt x="26573" y="78889"/>
                    <a:pt x="25867" y="78728"/>
                    <a:pt x="25867" y="78216"/>
                  </a:cubicBezTo>
                  <a:cubicBezTo>
                    <a:pt x="25867" y="77863"/>
                    <a:pt x="26069" y="77703"/>
                    <a:pt x="26069" y="77383"/>
                  </a:cubicBezTo>
                  <a:cubicBezTo>
                    <a:pt x="26069" y="77030"/>
                    <a:pt x="25699" y="76870"/>
                    <a:pt x="25531" y="76518"/>
                  </a:cubicBezTo>
                  <a:cubicBezTo>
                    <a:pt x="25699" y="76357"/>
                    <a:pt x="25867" y="76197"/>
                    <a:pt x="25867" y="76037"/>
                  </a:cubicBezTo>
                  <a:cubicBezTo>
                    <a:pt x="25867" y="74659"/>
                    <a:pt x="25867" y="74659"/>
                    <a:pt x="25867" y="74659"/>
                  </a:cubicBezTo>
                  <a:cubicBezTo>
                    <a:pt x="25867" y="74499"/>
                    <a:pt x="25867" y="74499"/>
                    <a:pt x="25867" y="74499"/>
                  </a:cubicBezTo>
                  <a:cubicBezTo>
                    <a:pt x="26573" y="74851"/>
                    <a:pt x="26573" y="75684"/>
                    <a:pt x="27312" y="75684"/>
                  </a:cubicBezTo>
                  <a:cubicBezTo>
                    <a:pt x="27480" y="75684"/>
                    <a:pt x="27480" y="75684"/>
                    <a:pt x="27648" y="75684"/>
                  </a:cubicBezTo>
                  <a:cubicBezTo>
                    <a:pt x="27648" y="75524"/>
                    <a:pt x="27648" y="75524"/>
                    <a:pt x="27648" y="75524"/>
                  </a:cubicBezTo>
                  <a:cubicBezTo>
                    <a:pt x="27480" y="74851"/>
                    <a:pt x="27312" y="74499"/>
                    <a:pt x="26774" y="73986"/>
                  </a:cubicBezTo>
                  <a:cubicBezTo>
                    <a:pt x="26573" y="73666"/>
                    <a:pt x="26405" y="73313"/>
                    <a:pt x="26069" y="73153"/>
                  </a:cubicBezTo>
                  <a:cubicBezTo>
                    <a:pt x="25699" y="73153"/>
                    <a:pt x="25531" y="73153"/>
                    <a:pt x="25531" y="72961"/>
                  </a:cubicBezTo>
                  <a:cubicBezTo>
                    <a:pt x="24994" y="72640"/>
                    <a:pt x="25162" y="72128"/>
                    <a:pt x="24994" y="71615"/>
                  </a:cubicBezTo>
                  <a:cubicBezTo>
                    <a:pt x="24624" y="70942"/>
                    <a:pt x="24288" y="70622"/>
                    <a:pt x="24288" y="69949"/>
                  </a:cubicBezTo>
                  <a:cubicBezTo>
                    <a:pt x="24288" y="68763"/>
                    <a:pt x="24288" y="68763"/>
                    <a:pt x="24288" y="68763"/>
                  </a:cubicBezTo>
                  <a:cubicBezTo>
                    <a:pt x="24288" y="67065"/>
                    <a:pt x="22877" y="66392"/>
                    <a:pt x="22138" y="64694"/>
                  </a:cubicBezTo>
                  <a:cubicBezTo>
                    <a:pt x="22676" y="64534"/>
                    <a:pt x="23045" y="64181"/>
                    <a:pt x="23045" y="63668"/>
                  </a:cubicBezTo>
                  <a:cubicBezTo>
                    <a:pt x="23045" y="63348"/>
                    <a:pt x="23045" y="63188"/>
                    <a:pt x="23045" y="62995"/>
                  </a:cubicBezTo>
                  <a:cubicBezTo>
                    <a:pt x="22877" y="62995"/>
                    <a:pt x="22877" y="62995"/>
                    <a:pt x="22877" y="62995"/>
                  </a:cubicBezTo>
                  <a:cubicBezTo>
                    <a:pt x="22340" y="64341"/>
                    <a:pt x="22340" y="64341"/>
                    <a:pt x="22340" y="64341"/>
                  </a:cubicBezTo>
                  <a:cubicBezTo>
                    <a:pt x="21970" y="64021"/>
                    <a:pt x="21970" y="63668"/>
                    <a:pt x="21802" y="63188"/>
                  </a:cubicBezTo>
                  <a:cubicBezTo>
                    <a:pt x="21433" y="62323"/>
                    <a:pt x="21265" y="61810"/>
                    <a:pt x="20727" y="60977"/>
                  </a:cubicBezTo>
                  <a:cubicBezTo>
                    <a:pt x="20022" y="59951"/>
                    <a:pt x="19148" y="59471"/>
                    <a:pt x="18611" y="58093"/>
                  </a:cubicBezTo>
                  <a:lnTo>
                    <a:pt x="18611" y="58093"/>
                  </a:lnTo>
                  <a:lnTo>
                    <a:pt x="18611" y="58093"/>
                  </a:lnTo>
                  <a:cubicBezTo>
                    <a:pt x="18779" y="57933"/>
                    <a:pt x="18980" y="57773"/>
                    <a:pt x="19316" y="57773"/>
                  </a:cubicBezTo>
                  <a:cubicBezTo>
                    <a:pt x="19686" y="57580"/>
                    <a:pt x="19854" y="57420"/>
                    <a:pt x="20022" y="57420"/>
                  </a:cubicBezTo>
                  <a:cubicBezTo>
                    <a:pt x="20391" y="57260"/>
                    <a:pt x="20559" y="57260"/>
                    <a:pt x="20727" y="57100"/>
                  </a:cubicBezTo>
                  <a:cubicBezTo>
                    <a:pt x="21265" y="56907"/>
                    <a:pt x="21433" y="56747"/>
                    <a:pt x="21802" y="56587"/>
                  </a:cubicBezTo>
                  <a:cubicBezTo>
                    <a:pt x="21970" y="56427"/>
                    <a:pt x="21970" y="56234"/>
                    <a:pt x="22138" y="56074"/>
                  </a:cubicBezTo>
                  <a:cubicBezTo>
                    <a:pt x="22508" y="55754"/>
                    <a:pt x="22676" y="55562"/>
                    <a:pt x="23045" y="55401"/>
                  </a:cubicBezTo>
                  <a:cubicBezTo>
                    <a:pt x="23583" y="55049"/>
                    <a:pt x="23751" y="54889"/>
                    <a:pt x="24288" y="54889"/>
                  </a:cubicBezTo>
                  <a:cubicBezTo>
                    <a:pt x="24288" y="54728"/>
                    <a:pt x="24456" y="54728"/>
                    <a:pt x="24456" y="54728"/>
                  </a:cubicBezTo>
                  <a:cubicBezTo>
                    <a:pt x="24826" y="54568"/>
                    <a:pt x="24826" y="54376"/>
                    <a:pt x="24994" y="54376"/>
                  </a:cubicBezTo>
                  <a:cubicBezTo>
                    <a:pt x="25162" y="54216"/>
                    <a:pt x="25330" y="54056"/>
                    <a:pt x="25531" y="54056"/>
                  </a:cubicBezTo>
                  <a:cubicBezTo>
                    <a:pt x="25867" y="53703"/>
                    <a:pt x="26237" y="53543"/>
                    <a:pt x="26573" y="53190"/>
                  </a:cubicBezTo>
                  <a:cubicBezTo>
                    <a:pt x="26942" y="53030"/>
                    <a:pt x="26942" y="53030"/>
                    <a:pt x="27312" y="52870"/>
                  </a:cubicBezTo>
                  <a:cubicBezTo>
                    <a:pt x="27480" y="52870"/>
                    <a:pt x="27648" y="52518"/>
                    <a:pt x="28017" y="52518"/>
                  </a:cubicBezTo>
                  <a:cubicBezTo>
                    <a:pt x="28185" y="52518"/>
                    <a:pt x="28353" y="52518"/>
                    <a:pt x="28521" y="52710"/>
                  </a:cubicBezTo>
                  <a:cubicBezTo>
                    <a:pt x="28723" y="52710"/>
                    <a:pt x="28723" y="52870"/>
                    <a:pt x="28891" y="52870"/>
                  </a:cubicBezTo>
                  <a:cubicBezTo>
                    <a:pt x="29227" y="52870"/>
                    <a:pt x="29428" y="52710"/>
                    <a:pt x="29764" y="52518"/>
                  </a:cubicBezTo>
                  <a:cubicBezTo>
                    <a:pt x="30134" y="52357"/>
                    <a:pt x="30302" y="52197"/>
                    <a:pt x="30470" y="52005"/>
                  </a:cubicBezTo>
                  <a:cubicBezTo>
                    <a:pt x="30671" y="51684"/>
                    <a:pt x="30671" y="51524"/>
                    <a:pt x="30671" y="51332"/>
                  </a:cubicBezTo>
                  <a:cubicBezTo>
                    <a:pt x="30839" y="51172"/>
                    <a:pt x="30839" y="51012"/>
                    <a:pt x="31007" y="50851"/>
                  </a:cubicBezTo>
                  <a:cubicBezTo>
                    <a:pt x="31175" y="50339"/>
                    <a:pt x="31175" y="49986"/>
                    <a:pt x="31175" y="49473"/>
                  </a:cubicBezTo>
                  <a:cubicBezTo>
                    <a:pt x="31545" y="49473"/>
                    <a:pt x="31713" y="49666"/>
                    <a:pt x="32250" y="49473"/>
                  </a:cubicBezTo>
                  <a:cubicBezTo>
                    <a:pt x="33157" y="49313"/>
                    <a:pt x="33493" y="49153"/>
                    <a:pt x="34400" y="48801"/>
                  </a:cubicBezTo>
                  <a:cubicBezTo>
                    <a:pt x="35274" y="48993"/>
                    <a:pt x="35274" y="48993"/>
                    <a:pt x="35274" y="48993"/>
                  </a:cubicBezTo>
                  <a:cubicBezTo>
                    <a:pt x="35442" y="48993"/>
                    <a:pt x="35610" y="48993"/>
                    <a:pt x="35610" y="48801"/>
                  </a:cubicBezTo>
                  <a:cubicBezTo>
                    <a:pt x="35610" y="48480"/>
                    <a:pt x="35442" y="48320"/>
                    <a:pt x="35442" y="47967"/>
                  </a:cubicBezTo>
                  <a:cubicBezTo>
                    <a:pt x="35442" y="47615"/>
                    <a:pt x="35610" y="47615"/>
                    <a:pt x="35811" y="47295"/>
                  </a:cubicBezTo>
                  <a:cubicBezTo>
                    <a:pt x="36147" y="46782"/>
                    <a:pt x="36517" y="46622"/>
                    <a:pt x="37054" y="46141"/>
                  </a:cubicBezTo>
                  <a:cubicBezTo>
                    <a:pt x="37390" y="45789"/>
                    <a:pt x="37558" y="45628"/>
                    <a:pt x="37558" y="45116"/>
                  </a:cubicBezTo>
                  <a:cubicBezTo>
                    <a:pt x="37558" y="44603"/>
                    <a:pt x="37222" y="44283"/>
                    <a:pt x="37054" y="43770"/>
                  </a:cubicBezTo>
                  <a:cubicBezTo>
                    <a:pt x="36853" y="43417"/>
                    <a:pt x="36853" y="43257"/>
                    <a:pt x="36853" y="42937"/>
                  </a:cubicBezTo>
                  <a:cubicBezTo>
                    <a:pt x="36853" y="42744"/>
                    <a:pt x="36853" y="42584"/>
                    <a:pt x="36853" y="42584"/>
                  </a:cubicBezTo>
                  <a:cubicBezTo>
                    <a:pt x="36853" y="42232"/>
                    <a:pt x="37054" y="42232"/>
                    <a:pt x="37222" y="42232"/>
                  </a:cubicBezTo>
                  <a:cubicBezTo>
                    <a:pt x="37558" y="42072"/>
                    <a:pt x="37558" y="42072"/>
                    <a:pt x="37760" y="41911"/>
                  </a:cubicBezTo>
                  <a:cubicBezTo>
                    <a:pt x="37928" y="41751"/>
                    <a:pt x="37928" y="41591"/>
                    <a:pt x="38096" y="41591"/>
                  </a:cubicBezTo>
                  <a:cubicBezTo>
                    <a:pt x="38096" y="41238"/>
                    <a:pt x="38264" y="41078"/>
                    <a:pt x="38264" y="40726"/>
                  </a:cubicBezTo>
                  <a:cubicBezTo>
                    <a:pt x="38801" y="40726"/>
                    <a:pt x="39171" y="40726"/>
                    <a:pt x="39708" y="40726"/>
                  </a:cubicBezTo>
                  <a:cubicBezTo>
                    <a:pt x="40044" y="40726"/>
                    <a:pt x="40246" y="41238"/>
                    <a:pt x="40414" y="41751"/>
                  </a:cubicBezTo>
                  <a:cubicBezTo>
                    <a:pt x="40414" y="42072"/>
                    <a:pt x="40582" y="42232"/>
                    <a:pt x="40951" y="42424"/>
                  </a:cubicBezTo>
                  <a:cubicBezTo>
                    <a:pt x="41287" y="42744"/>
                    <a:pt x="41287" y="43097"/>
                    <a:pt x="41455" y="43417"/>
                  </a:cubicBezTo>
                  <a:cubicBezTo>
                    <a:pt x="41455" y="43610"/>
                    <a:pt x="41657" y="43610"/>
                    <a:pt x="41825" y="43930"/>
                  </a:cubicBezTo>
                  <a:cubicBezTo>
                    <a:pt x="41993" y="44122"/>
                    <a:pt x="41993" y="44283"/>
                    <a:pt x="42194" y="44283"/>
                  </a:cubicBezTo>
                  <a:cubicBezTo>
                    <a:pt x="42362" y="44283"/>
                    <a:pt x="42530" y="44283"/>
                    <a:pt x="42698" y="44122"/>
                  </a:cubicBezTo>
                  <a:cubicBezTo>
                    <a:pt x="43404" y="43930"/>
                    <a:pt x="43941" y="43770"/>
                    <a:pt x="44647" y="43610"/>
                  </a:cubicBezTo>
                  <a:cubicBezTo>
                    <a:pt x="44848" y="43610"/>
                    <a:pt x="44848" y="43417"/>
                    <a:pt x="45016" y="43417"/>
                  </a:cubicBezTo>
                  <a:cubicBezTo>
                    <a:pt x="45352" y="43417"/>
                    <a:pt x="45352" y="43610"/>
                    <a:pt x="45722" y="43610"/>
                  </a:cubicBezTo>
                  <a:cubicBezTo>
                    <a:pt x="45890" y="43257"/>
                    <a:pt x="45890" y="43097"/>
                    <a:pt x="45890" y="42584"/>
                  </a:cubicBezTo>
                  <a:cubicBezTo>
                    <a:pt x="45890" y="42584"/>
                    <a:pt x="45890" y="42424"/>
                    <a:pt x="45890" y="42232"/>
                  </a:cubicBezTo>
                  <a:cubicBezTo>
                    <a:pt x="45722" y="42072"/>
                    <a:pt x="45554" y="42072"/>
                    <a:pt x="45554" y="41911"/>
                  </a:cubicBezTo>
                  <a:cubicBezTo>
                    <a:pt x="45554" y="41591"/>
                    <a:pt x="45890" y="41591"/>
                    <a:pt x="46259" y="41399"/>
                  </a:cubicBezTo>
                  <a:cubicBezTo>
                    <a:pt x="46427" y="41238"/>
                    <a:pt x="46595" y="41238"/>
                    <a:pt x="46965" y="41078"/>
                  </a:cubicBezTo>
                  <a:cubicBezTo>
                    <a:pt x="47133" y="40886"/>
                    <a:pt x="47334" y="40886"/>
                    <a:pt x="47670" y="40726"/>
                  </a:cubicBezTo>
                  <a:lnTo>
                    <a:pt x="47670" y="40726"/>
                  </a:lnTo>
                  <a:cubicBezTo>
                    <a:pt x="47838" y="40566"/>
                    <a:pt x="47838" y="40405"/>
                    <a:pt x="47838" y="40213"/>
                  </a:cubicBezTo>
                  <a:cubicBezTo>
                    <a:pt x="47838" y="39380"/>
                    <a:pt x="47334" y="39028"/>
                    <a:pt x="46595" y="38547"/>
                  </a:cubicBezTo>
                  <a:cubicBezTo>
                    <a:pt x="46091" y="38355"/>
                    <a:pt x="45890" y="38034"/>
                    <a:pt x="45554" y="37682"/>
                  </a:cubicBezTo>
                  <a:cubicBezTo>
                    <a:pt x="45352" y="37361"/>
                    <a:pt x="45184" y="37009"/>
                    <a:pt x="44848" y="36849"/>
                  </a:cubicBezTo>
                  <a:cubicBezTo>
                    <a:pt x="44647" y="36656"/>
                    <a:pt x="44479" y="36656"/>
                    <a:pt x="44311" y="36496"/>
                  </a:cubicBezTo>
                  <a:cubicBezTo>
                    <a:pt x="43941" y="36336"/>
                    <a:pt x="43941" y="35983"/>
                    <a:pt x="43605" y="35823"/>
                  </a:cubicBezTo>
                  <a:cubicBezTo>
                    <a:pt x="43404" y="35663"/>
                    <a:pt x="43236" y="35503"/>
                    <a:pt x="43236" y="35311"/>
                  </a:cubicBezTo>
                  <a:cubicBezTo>
                    <a:pt x="42900" y="34990"/>
                    <a:pt x="42698" y="34798"/>
                    <a:pt x="42362" y="34477"/>
                  </a:cubicBezTo>
                  <a:cubicBezTo>
                    <a:pt x="42194" y="34317"/>
                    <a:pt x="41993" y="34125"/>
                    <a:pt x="41825" y="33805"/>
                  </a:cubicBezTo>
                  <a:cubicBezTo>
                    <a:pt x="41657" y="33805"/>
                    <a:pt x="41455" y="33805"/>
                    <a:pt x="41455" y="33644"/>
                  </a:cubicBezTo>
                  <a:cubicBezTo>
                    <a:pt x="41455" y="32971"/>
                    <a:pt x="41825" y="32619"/>
                    <a:pt x="42194" y="32106"/>
                  </a:cubicBezTo>
                  <a:cubicBezTo>
                    <a:pt x="42194" y="32106"/>
                    <a:pt x="42194" y="31946"/>
                    <a:pt x="42362" y="31786"/>
                  </a:cubicBezTo>
                  <a:cubicBezTo>
                    <a:pt x="42698" y="31594"/>
                    <a:pt x="42900" y="31786"/>
                    <a:pt x="43404" y="31786"/>
                  </a:cubicBezTo>
                  <a:cubicBezTo>
                    <a:pt x="43773" y="31786"/>
                    <a:pt x="43941" y="31594"/>
                    <a:pt x="44311" y="31594"/>
                  </a:cubicBezTo>
                  <a:cubicBezTo>
                    <a:pt x="45722" y="31594"/>
                    <a:pt x="45722" y="31594"/>
                    <a:pt x="45722" y="31594"/>
                  </a:cubicBezTo>
                  <a:cubicBezTo>
                    <a:pt x="46427" y="31594"/>
                    <a:pt x="46965" y="31594"/>
                    <a:pt x="47670" y="31081"/>
                  </a:cubicBezTo>
                  <a:cubicBezTo>
                    <a:pt x="48040" y="30761"/>
                    <a:pt x="48040" y="30600"/>
                    <a:pt x="48208" y="30248"/>
                  </a:cubicBezTo>
                  <a:cubicBezTo>
                    <a:pt x="48208" y="30088"/>
                    <a:pt x="48376" y="30088"/>
                    <a:pt x="48544" y="29895"/>
                  </a:cubicBezTo>
                  <a:cubicBezTo>
                    <a:pt x="48745" y="29575"/>
                    <a:pt x="49081" y="29415"/>
                    <a:pt x="49283" y="28902"/>
                  </a:cubicBezTo>
                  <a:cubicBezTo>
                    <a:pt x="49451" y="28742"/>
                    <a:pt x="49451" y="28550"/>
                    <a:pt x="49451" y="28389"/>
                  </a:cubicBezTo>
                  <a:cubicBezTo>
                    <a:pt x="49787" y="28229"/>
                    <a:pt x="50156" y="28229"/>
                    <a:pt x="50492" y="28069"/>
                  </a:cubicBezTo>
                  <a:cubicBezTo>
                    <a:pt x="51030" y="27877"/>
                    <a:pt x="51399" y="27716"/>
                    <a:pt x="51937" y="27396"/>
                  </a:cubicBezTo>
                  <a:cubicBezTo>
                    <a:pt x="52441" y="27044"/>
                    <a:pt x="52642" y="26531"/>
                    <a:pt x="52810" y="26018"/>
                  </a:cubicBezTo>
                  <a:cubicBezTo>
                    <a:pt x="52810" y="25858"/>
                    <a:pt x="52810" y="25698"/>
                    <a:pt x="52810" y="25345"/>
                  </a:cubicBezTo>
                  <a:cubicBezTo>
                    <a:pt x="52810" y="25345"/>
                    <a:pt x="52810" y="25345"/>
                    <a:pt x="52810" y="25185"/>
                  </a:cubicBezTo>
                  <a:cubicBezTo>
                    <a:pt x="52810" y="25185"/>
                    <a:pt x="52810" y="25185"/>
                    <a:pt x="52810" y="25025"/>
                  </a:cubicBezTo>
                  <a:cubicBezTo>
                    <a:pt x="52810" y="25025"/>
                    <a:pt x="52810" y="24833"/>
                    <a:pt x="52810" y="24672"/>
                  </a:cubicBezTo>
                  <a:lnTo>
                    <a:pt x="52810" y="24672"/>
                  </a:lnTo>
                  <a:lnTo>
                    <a:pt x="52978" y="24672"/>
                  </a:lnTo>
                  <a:cubicBezTo>
                    <a:pt x="53684" y="24672"/>
                    <a:pt x="53684" y="25506"/>
                    <a:pt x="54053" y="26210"/>
                  </a:cubicBezTo>
                  <a:cubicBezTo>
                    <a:pt x="54591" y="27044"/>
                    <a:pt x="55128" y="27556"/>
                    <a:pt x="55464" y="28550"/>
                  </a:cubicBezTo>
                  <a:cubicBezTo>
                    <a:pt x="56371" y="30248"/>
                    <a:pt x="57413" y="30600"/>
                    <a:pt x="58824" y="31946"/>
                  </a:cubicBezTo>
                  <a:cubicBezTo>
                    <a:pt x="59361" y="32459"/>
                    <a:pt x="59361" y="32779"/>
                    <a:pt x="59899" y="33292"/>
                  </a:cubicBezTo>
                  <a:cubicBezTo>
                    <a:pt x="60436" y="34125"/>
                    <a:pt x="61142" y="34125"/>
                    <a:pt x="61847" y="34990"/>
                  </a:cubicBezTo>
                  <a:cubicBezTo>
                    <a:pt x="62922" y="36176"/>
                    <a:pt x="62922" y="38034"/>
                    <a:pt x="64501" y="38034"/>
                  </a:cubicBezTo>
                  <a:cubicBezTo>
                    <a:pt x="65039" y="38034"/>
                    <a:pt x="65207" y="37522"/>
                    <a:pt x="65375" y="37169"/>
                  </a:cubicBezTo>
                  <a:cubicBezTo>
                    <a:pt x="65576" y="36496"/>
                    <a:pt x="65744" y="36176"/>
                    <a:pt x="65744" y="35663"/>
                  </a:cubicBezTo>
                  <a:cubicBezTo>
                    <a:pt x="65744" y="35150"/>
                    <a:pt x="65375" y="34990"/>
                    <a:pt x="65375" y="34477"/>
                  </a:cubicBezTo>
                  <a:cubicBezTo>
                    <a:pt x="65375" y="33292"/>
                    <a:pt x="65375" y="33292"/>
                    <a:pt x="65375" y="33292"/>
                  </a:cubicBezTo>
                  <a:cubicBezTo>
                    <a:pt x="65375" y="32267"/>
                    <a:pt x="65744" y="31433"/>
                    <a:pt x="66819" y="31081"/>
                  </a:cubicBezTo>
                  <a:cubicBezTo>
                    <a:pt x="66987" y="31594"/>
                    <a:pt x="67525" y="31786"/>
                    <a:pt x="68230" y="32106"/>
                  </a:cubicBezTo>
                  <a:cubicBezTo>
                    <a:pt x="68398" y="32106"/>
                    <a:pt x="68398" y="32106"/>
                    <a:pt x="68398" y="32106"/>
                  </a:cubicBezTo>
                  <a:cubicBezTo>
                    <a:pt x="68398" y="31786"/>
                    <a:pt x="68566" y="31594"/>
                    <a:pt x="68768" y="31081"/>
                  </a:cubicBezTo>
                  <a:cubicBezTo>
                    <a:pt x="68230" y="30921"/>
                    <a:pt x="67861" y="30600"/>
                    <a:pt x="67861" y="30088"/>
                  </a:cubicBezTo>
                  <a:cubicBezTo>
                    <a:pt x="67861" y="29895"/>
                    <a:pt x="68398" y="29895"/>
                    <a:pt x="68566" y="29735"/>
                  </a:cubicBezTo>
                  <a:cubicBezTo>
                    <a:pt x="68936" y="29575"/>
                    <a:pt x="69104" y="29222"/>
                    <a:pt x="69104" y="28902"/>
                  </a:cubicBezTo>
                  <a:cubicBezTo>
                    <a:pt x="69104" y="28550"/>
                    <a:pt x="68768" y="28550"/>
                    <a:pt x="68566" y="28389"/>
                  </a:cubicBezTo>
                  <a:cubicBezTo>
                    <a:pt x="68230" y="28069"/>
                    <a:pt x="68398" y="27556"/>
                    <a:pt x="68062" y="27204"/>
                  </a:cubicBezTo>
                  <a:cubicBezTo>
                    <a:pt x="67693" y="26883"/>
                    <a:pt x="67155" y="27044"/>
                    <a:pt x="66618" y="27044"/>
                  </a:cubicBezTo>
                  <a:cubicBezTo>
                    <a:pt x="66618" y="27396"/>
                    <a:pt x="66618" y="27396"/>
                    <a:pt x="66618" y="27396"/>
                  </a:cubicBezTo>
                  <a:cubicBezTo>
                    <a:pt x="67357" y="28389"/>
                    <a:pt x="67155" y="28550"/>
                    <a:pt x="66282" y="27556"/>
                  </a:cubicBezTo>
                  <a:cubicBezTo>
                    <a:pt x="66282" y="27716"/>
                    <a:pt x="66114" y="27716"/>
                    <a:pt x="66114" y="27716"/>
                  </a:cubicBezTo>
                  <a:cubicBezTo>
                    <a:pt x="66114" y="27877"/>
                    <a:pt x="66282" y="27877"/>
                    <a:pt x="66282" y="28069"/>
                  </a:cubicBezTo>
                  <a:cubicBezTo>
                    <a:pt x="65744" y="28389"/>
                    <a:pt x="65576" y="28902"/>
                    <a:pt x="64871" y="28902"/>
                  </a:cubicBezTo>
                  <a:cubicBezTo>
                    <a:pt x="63796" y="28902"/>
                    <a:pt x="63460" y="28229"/>
                    <a:pt x="62553" y="27716"/>
                  </a:cubicBezTo>
                  <a:cubicBezTo>
                    <a:pt x="61478" y="27044"/>
                    <a:pt x="60604" y="26691"/>
                    <a:pt x="60604" y="25506"/>
                  </a:cubicBezTo>
                  <a:cubicBezTo>
                    <a:pt x="60604" y="25345"/>
                    <a:pt x="60772" y="25185"/>
                    <a:pt x="60772" y="25025"/>
                  </a:cubicBezTo>
                  <a:cubicBezTo>
                    <a:pt x="60772" y="24833"/>
                    <a:pt x="60436" y="24833"/>
                    <a:pt x="60436" y="24512"/>
                  </a:cubicBezTo>
                  <a:cubicBezTo>
                    <a:pt x="60436" y="24160"/>
                    <a:pt x="60604" y="24160"/>
                    <a:pt x="60772" y="23839"/>
                  </a:cubicBezTo>
                  <a:cubicBezTo>
                    <a:pt x="60772" y="23647"/>
                    <a:pt x="60772" y="23327"/>
                    <a:pt x="60974" y="23327"/>
                  </a:cubicBezTo>
                  <a:cubicBezTo>
                    <a:pt x="62015" y="23327"/>
                    <a:pt x="62385" y="24000"/>
                    <a:pt x="63090" y="24512"/>
                  </a:cubicBezTo>
                  <a:cubicBezTo>
                    <a:pt x="64165" y="25185"/>
                    <a:pt x="64871" y="25345"/>
                    <a:pt x="65912" y="25345"/>
                  </a:cubicBezTo>
                  <a:cubicBezTo>
                    <a:pt x="66114" y="25345"/>
                    <a:pt x="66282" y="25345"/>
                    <a:pt x="66282" y="25185"/>
                  </a:cubicBezTo>
                  <a:cubicBezTo>
                    <a:pt x="66282" y="25025"/>
                    <a:pt x="65375" y="24160"/>
                    <a:pt x="66114" y="24160"/>
                  </a:cubicBezTo>
                  <a:cubicBezTo>
                    <a:pt x="66282" y="24160"/>
                    <a:pt x="66114" y="24000"/>
                    <a:pt x="66282" y="24000"/>
                  </a:cubicBezTo>
                  <a:cubicBezTo>
                    <a:pt x="67861" y="24000"/>
                    <a:pt x="68768" y="23839"/>
                    <a:pt x="70011" y="23166"/>
                  </a:cubicBezTo>
                  <a:cubicBezTo>
                    <a:pt x="70347" y="23839"/>
                    <a:pt x="70548" y="24160"/>
                    <a:pt x="70548" y="24672"/>
                  </a:cubicBezTo>
                  <a:cubicBezTo>
                    <a:pt x="70548" y="25345"/>
                    <a:pt x="69641" y="25345"/>
                    <a:pt x="69641" y="25858"/>
                  </a:cubicBezTo>
                  <a:cubicBezTo>
                    <a:pt x="69641" y="26210"/>
                    <a:pt x="70011" y="26210"/>
                    <a:pt x="70011" y="26531"/>
                  </a:cubicBezTo>
                  <a:cubicBezTo>
                    <a:pt x="70011" y="26531"/>
                    <a:pt x="70011" y="26691"/>
                    <a:pt x="69809" y="26691"/>
                  </a:cubicBezTo>
                  <a:cubicBezTo>
                    <a:pt x="70011" y="26691"/>
                    <a:pt x="70011" y="26883"/>
                    <a:pt x="70011" y="26883"/>
                  </a:cubicBezTo>
                  <a:cubicBezTo>
                    <a:pt x="70716" y="26883"/>
                    <a:pt x="70548" y="25858"/>
                    <a:pt x="71052" y="25698"/>
                  </a:cubicBezTo>
                  <a:cubicBezTo>
                    <a:pt x="72127" y="26210"/>
                    <a:pt x="72127" y="26210"/>
                    <a:pt x="72127" y="26210"/>
                  </a:cubicBezTo>
                  <a:cubicBezTo>
                    <a:pt x="72833" y="26210"/>
                    <a:pt x="72833" y="26210"/>
                    <a:pt x="72833" y="26210"/>
                  </a:cubicBezTo>
                  <a:cubicBezTo>
                    <a:pt x="72833" y="25858"/>
                    <a:pt x="72833" y="25858"/>
                    <a:pt x="72833" y="25858"/>
                  </a:cubicBezTo>
                  <a:cubicBezTo>
                    <a:pt x="71590" y="23487"/>
                    <a:pt x="72127" y="24512"/>
                    <a:pt x="73370" y="25858"/>
                  </a:cubicBezTo>
                  <a:cubicBezTo>
                    <a:pt x="73538" y="25698"/>
                    <a:pt x="73538" y="25506"/>
                    <a:pt x="73908" y="25506"/>
                  </a:cubicBezTo>
                  <a:cubicBezTo>
                    <a:pt x="74244" y="25506"/>
                    <a:pt x="74613" y="25858"/>
                    <a:pt x="74949" y="25858"/>
                  </a:cubicBezTo>
                  <a:cubicBezTo>
                    <a:pt x="75319" y="25858"/>
                    <a:pt x="75319" y="25506"/>
                    <a:pt x="75655" y="25506"/>
                  </a:cubicBezTo>
                  <a:cubicBezTo>
                    <a:pt x="75856" y="25506"/>
                    <a:pt x="75856" y="25698"/>
                    <a:pt x="76024" y="26018"/>
                  </a:cubicBezTo>
                  <a:cubicBezTo>
                    <a:pt x="76394" y="25858"/>
                    <a:pt x="76562" y="25506"/>
                    <a:pt x="76898" y="25506"/>
                  </a:cubicBezTo>
                  <a:cubicBezTo>
                    <a:pt x="78342" y="25506"/>
                    <a:pt x="79216" y="26691"/>
                    <a:pt x="79216" y="28229"/>
                  </a:cubicBezTo>
                  <a:cubicBezTo>
                    <a:pt x="79216" y="28902"/>
                    <a:pt x="79216" y="28902"/>
                    <a:pt x="79216" y="28902"/>
                  </a:cubicBezTo>
                  <a:cubicBezTo>
                    <a:pt x="79216" y="29575"/>
                    <a:pt x="77973" y="29415"/>
                    <a:pt x="77973" y="29895"/>
                  </a:cubicBezTo>
                  <a:cubicBezTo>
                    <a:pt x="77973" y="30088"/>
                    <a:pt x="78141" y="30248"/>
                    <a:pt x="78141" y="30408"/>
                  </a:cubicBezTo>
                  <a:cubicBezTo>
                    <a:pt x="78141" y="30761"/>
                    <a:pt x="77805" y="30921"/>
                    <a:pt x="77805" y="31273"/>
                  </a:cubicBezTo>
                  <a:cubicBezTo>
                    <a:pt x="77805" y="31433"/>
                    <a:pt x="77973" y="31433"/>
                    <a:pt x="77973" y="31594"/>
                  </a:cubicBezTo>
                  <a:cubicBezTo>
                    <a:pt x="78141" y="32106"/>
                    <a:pt x="77973" y="32459"/>
                    <a:pt x="78342" y="32779"/>
                  </a:cubicBezTo>
                  <a:cubicBezTo>
                    <a:pt x="78510" y="32971"/>
                    <a:pt x="78678" y="32971"/>
                    <a:pt x="78846" y="33132"/>
                  </a:cubicBezTo>
                  <a:cubicBezTo>
                    <a:pt x="78141" y="33805"/>
                    <a:pt x="77435" y="33805"/>
                    <a:pt x="76562" y="33965"/>
                  </a:cubicBezTo>
                  <a:lnTo>
                    <a:pt x="76394" y="33805"/>
                  </a:lnTo>
                  <a:cubicBezTo>
                    <a:pt x="76394" y="33292"/>
                    <a:pt x="77435" y="33452"/>
                    <a:pt x="77435" y="32971"/>
                  </a:cubicBezTo>
                  <a:cubicBezTo>
                    <a:pt x="77435" y="32779"/>
                    <a:pt x="77267" y="32619"/>
                    <a:pt x="76898" y="32619"/>
                  </a:cubicBezTo>
                  <a:cubicBezTo>
                    <a:pt x="76562" y="32619"/>
                    <a:pt x="76562" y="33132"/>
                    <a:pt x="76192" y="33132"/>
                  </a:cubicBezTo>
                  <a:cubicBezTo>
                    <a:pt x="75655" y="33132"/>
                    <a:pt x="75487" y="32779"/>
                    <a:pt x="75151" y="32619"/>
                  </a:cubicBezTo>
                  <a:cubicBezTo>
                    <a:pt x="75319" y="32971"/>
                    <a:pt x="75319" y="33132"/>
                    <a:pt x="75487" y="33452"/>
                  </a:cubicBezTo>
                  <a:cubicBezTo>
                    <a:pt x="75151" y="33644"/>
                    <a:pt x="75151" y="33644"/>
                    <a:pt x="75151" y="33644"/>
                  </a:cubicBezTo>
                  <a:cubicBezTo>
                    <a:pt x="75487" y="33965"/>
                    <a:pt x="76024" y="33965"/>
                    <a:pt x="76024" y="34317"/>
                  </a:cubicBezTo>
                  <a:cubicBezTo>
                    <a:pt x="76024" y="34638"/>
                    <a:pt x="75655" y="34990"/>
                    <a:pt x="75319" y="34990"/>
                  </a:cubicBezTo>
                  <a:cubicBezTo>
                    <a:pt x="74949" y="34317"/>
                    <a:pt x="74613" y="33805"/>
                    <a:pt x="74076" y="33132"/>
                  </a:cubicBezTo>
                  <a:cubicBezTo>
                    <a:pt x="73706" y="32619"/>
                    <a:pt x="73538" y="31786"/>
                    <a:pt x="72833" y="31786"/>
                  </a:cubicBezTo>
                  <a:cubicBezTo>
                    <a:pt x="72463" y="31786"/>
                    <a:pt x="72463" y="32459"/>
                    <a:pt x="71959" y="32459"/>
                  </a:cubicBezTo>
                  <a:cubicBezTo>
                    <a:pt x="71422" y="32459"/>
                    <a:pt x="71422" y="31594"/>
                    <a:pt x="71052" y="31594"/>
                  </a:cubicBezTo>
                  <a:cubicBezTo>
                    <a:pt x="70548" y="31946"/>
                    <a:pt x="70548" y="31946"/>
                    <a:pt x="70548" y="31946"/>
                  </a:cubicBezTo>
                  <a:cubicBezTo>
                    <a:pt x="70347" y="31786"/>
                    <a:pt x="70179" y="31594"/>
                    <a:pt x="70011" y="31594"/>
                  </a:cubicBezTo>
                  <a:cubicBezTo>
                    <a:pt x="69305" y="31594"/>
                    <a:pt x="69305" y="32459"/>
                    <a:pt x="68768" y="32619"/>
                  </a:cubicBezTo>
                  <a:cubicBezTo>
                    <a:pt x="68398" y="32779"/>
                    <a:pt x="68230" y="32779"/>
                    <a:pt x="67861" y="32971"/>
                  </a:cubicBezTo>
                  <a:cubicBezTo>
                    <a:pt x="67357" y="33132"/>
                    <a:pt x="66987" y="33292"/>
                    <a:pt x="66450" y="33452"/>
                  </a:cubicBezTo>
                  <a:cubicBezTo>
                    <a:pt x="66282" y="33644"/>
                    <a:pt x="65912" y="33644"/>
                    <a:pt x="65912" y="33965"/>
                  </a:cubicBezTo>
                  <a:cubicBezTo>
                    <a:pt x="65912" y="34990"/>
                    <a:pt x="66618" y="35311"/>
                    <a:pt x="67357" y="35983"/>
                  </a:cubicBezTo>
                  <a:cubicBezTo>
                    <a:pt x="67861" y="36656"/>
                    <a:pt x="67861" y="37842"/>
                    <a:pt x="68768" y="37842"/>
                  </a:cubicBezTo>
                  <a:cubicBezTo>
                    <a:pt x="69104" y="37842"/>
                    <a:pt x="69305" y="37682"/>
                    <a:pt x="69473" y="37682"/>
                  </a:cubicBezTo>
                  <a:cubicBezTo>
                    <a:pt x="70011" y="37842"/>
                    <a:pt x="70011" y="37842"/>
                    <a:pt x="70011" y="37842"/>
                  </a:cubicBezTo>
                  <a:cubicBezTo>
                    <a:pt x="70716" y="37842"/>
                    <a:pt x="70716" y="37842"/>
                    <a:pt x="70716" y="37842"/>
                  </a:cubicBezTo>
                  <a:cubicBezTo>
                    <a:pt x="70716" y="36849"/>
                    <a:pt x="70716" y="36849"/>
                    <a:pt x="70716" y="36849"/>
                  </a:cubicBezTo>
                  <a:cubicBezTo>
                    <a:pt x="70884" y="36656"/>
                    <a:pt x="70884" y="36656"/>
                    <a:pt x="70884" y="36656"/>
                  </a:cubicBezTo>
                  <a:cubicBezTo>
                    <a:pt x="71590" y="38547"/>
                    <a:pt x="71254" y="39893"/>
                    <a:pt x="72295" y="41399"/>
                  </a:cubicBezTo>
                  <a:cubicBezTo>
                    <a:pt x="72665" y="41751"/>
                    <a:pt x="72833" y="41591"/>
                    <a:pt x="73202" y="41911"/>
                  </a:cubicBezTo>
                  <a:cubicBezTo>
                    <a:pt x="73908" y="42232"/>
                    <a:pt x="74412" y="42744"/>
                    <a:pt x="75151" y="42744"/>
                  </a:cubicBezTo>
                  <a:cubicBezTo>
                    <a:pt x="76394" y="42584"/>
                    <a:pt x="76730" y="43930"/>
                    <a:pt x="77805" y="44283"/>
                  </a:cubicBezTo>
                  <a:cubicBezTo>
                    <a:pt x="77805" y="44122"/>
                    <a:pt x="77973" y="44122"/>
                    <a:pt x="77973" y="44122"/>
                  </a:cubicBezTo>
                  <a:cubicBezTo>
                    <a:pt x="77973" y="43930"/>
                    <a:pt x="77805" y="43930"/>
                    <a:pt x="77805" y="43770"/>
                  </a:cubicBezTo>
                  <a:cubicBezTo>
                    <a:pt x="77805" y="43417"/>
                    <a:pt x="77973" y="43257"/>
                    <a:pt x="78141" y="43257"/>
                  </a:cubicBezTo>
                  <a:cubicBezTo>
                    <a:pt x="78510" y="43257"/>
                    <a:pt x="78678" y="43417"/>
                    <a:pt x="79048" y="43417"/>
                  </a:cubicBezTo>
                  <a:cubicBezTo>
                    <a:pt x="79921" y="43417"/>
                    <a:pt x="80291" y="43257"/>
                    <a:pt x="81164" y="43257"/>
                  </a:cubicBezTo>
                  <a:cubicBezTo>
                    <a:pt x="83113" y="43257"/>
                    <a:pt x="83986" y="44603"/>
                    <a:pt x="85935" y="44603"/>
                  </a:cubicBezTo>
                  <a:cubicBezTo>
                    <a:pt x="86472" y="44603"/>
                    <a:pt x="86640" y="43770"/>
                    <a:pt x="87346" y="43770"/>
                  </a:cubicBezTo>
                  <a:cubicBezTo>
                    <a:pt x="87715" y="43770"/>
                    <a:pt x="87715" y="44283"/>
                    <a:pt x="88085" y="44283"/>
                  </a:cubicBezTo>
                  <a:cubicBezTo>
                    <a:pt x="88421" y="44283"/>
                    <a:pt x="88589" y="43930"/>
                    <a:pt x="88958" y="43930"/>
                  </a:cubicBezTo>
                  <a:cubicBezTo>
                    <a:pt x="88958" y="43930"/>
                    <a:pt x="88958" y="43930"/>
                    <a:pt x="88958" y="44122"/>
                  </a:cubicBezTo>
                  <a:cubicBezTo>
                    <a:pt x="88958" y="44443"/>
                    <a:pt x="88421" y="44603"/>
                    <a:pt x="88253" y="45116"/>
                  </a:cubicBezTo>
                  <a:cubicBezTo>
                    <a:pt x="88421" y="45116"/>
                    <a:pt x="88421" y="45308"/>
                    <a:pt x="88421" y="45308"/>
                  </a:cubicBezTo>
                  <a:cubicBezTo>
                    <a:pt x="88958" y="45308"/>
                    <a:pt x="89328" y="44955"/>
                    <a:pt x="89664" y="44795"/>
                  </a:cubicBezTo>
                  <a:cubicBezTo>
                    <a:pt x="89496" y="44603"/>
                    <a:pt x="89126" y="44443"/>
                    <a:pt x="89126" y="44122"/>
                  </a:cubicBezTo>
                  <a:cubicBezTo>
                    <a:pt x="89126" y="43770"/>
                    <a:pt x="89126" y="43770"/>
                    <a:pt x="89126" y="43770"/>
                  </a:cubicBezTo>
                  <a:cubicBezTo>
                    <a:pt x="89328" y="43610"/>
                    <a:pt x="89328" y="43610"/>
                    <a:pt x="89328" y="43610"/>
                  </a:cubicBezTo>
                  <a:cubicBezTo>
                    <a:pt x="89664" y="43930"/>
                    <a:pt x="90033" y="44283"/>
                    <a:pt x="90369" y="44443"/>
                  </a:cubicBezTo>
                  <a:cubicBezTo>
                    <a:pt x="90907" y="44603"/>
                    <a:pt x="91612" y="44603"/>
                    <a:pt x="91612" y="45116"/>
                  </a:cubicBezTo>
                  <a:cubicBezTo>
                    <a:pt x="91612" y="45981"/>
                    <a:pt x="91612" y="45981"/>
                    <a:pt x="91612" y="45981"/>
                  </a:cubicBezTo>
                  <a:cubicBezTo>
                    <a:pt x="91612" y="46141"/>
                    <a:pt x="91612" y="46141"/>
                    <a:pt x="91612" y="46141"/>
                  </a:cubicBezTo>
                  <a:cubicBezTo>
                    <a:pt x="91444" y="46141"/>
                    <a:pt x="91444" y="46141"/>
                    <a:pt x="91444" y="46141"/>
                  </a:cubicBezTo>
                  <a:cubicBezTo>
                    <a:pt x="91075" y="45468"/>
                    <a:pt x="91276" y="45308"/>
                    <a:pt x="90571" y="44955"/>
                  </a:cubicBezTo>
                  <a:cubicBezTo>
                    <a:pt x="90201" y="44955"/>
                    <a:pt x="90369" y="44955"/>
                    <a:pt x="90201" y="45308"/>
                  </a:cubicBezTo>
                  <a:cubicBezTo>
                    <a:pt x="90033" y="45628"/>
                    <a:pt x="89496" y="45628"/>
                    <a:pt x="89496" y="46141"/>
                  </a:cubicBezTo>
                  <a:cubicBezTo>
                    <a:pt x="89496" y="47295"/>
                    <a:pt x="90201" y="47967"/>
                    <a:pt x="91075" y="48993"/>
                  </a:cubicBezTo>
                  <a:cubicBezTo>
                    <a:pt x="91612" y="49473"/>
                    <a:pt x="91444" y="49986"/>
                    <a:pt x="91982" y="50499"/>
                  </a:cubicBezTo>
                  <a:cubicBezTo>
                    <a:pt x="92318" y="51012"/>
                    <a:pt x="94266" y="51012"/>
                    <a:pt x="93729" y="51172"/>
                  </a:cubicBezTo>
                  <a:cubicBezTo>
                    <a:pt x="94098" y="51684"/>
                    <a:pt x="94434" y="51845"/>
                    <a:pt x="94972" y="51845"/>
                  </a:cubicBezTo>
                  <a:cubicBezTo>
                    <a:pt x="95173" y="51845"/>
                    <a:pt x="95173" y="51684"/>
                    <a:pt x="95509" y="51684"/>
                  </a:cubicBezTo>
                  <a:cubicBezTo>
                    <a:pt x="96047" y="51684"/>
                    <a:pt x="96215" y="51845"/>
                    <a:pt x="96752" y="52005"/>
                  </a:cubicBezTo>
                  <a:cubicBezTo>
                    <a:pt x="96920" y="52005"/>
                    <a:pt x="96920" y="52005"/>
                    <a:pt x="96920" y="52005"/>
                  </a:cubicBezTo>
                  <a:cubicBezTo>
                    <a:pt x="96920" y="51172"/>
                    <a:pt x="96920" y="51172"/>
                    <a:pt x="96920" y="51172"/>
                  </a:cubicBezTo>
                  <a:cubicBezTo>
                    <a:pt x="96584" y="51012"/>
                    <a:pt x="96215" y="50851"/>
                    <a:pt x="96215" y="50499"/>
                  </a:cubicBezTo>
                  <a:cubicBezTo>
                    <a:pt x="96215" y="50146"/>
                    <a:pt x="96584" y="50146"/>
                    <a:pt x="96584" y="49986"/>
                  </a:cubicBezTo>
                  <a:cubicBezTo>
                    <a:pt x="96584" y="49473"/>
                    <a:pt x="96047" y="49313"/>
                    <a:pt x="95677" y="49153"/>
                  </a:cubicBezTo>
                  <a:cubicBezTo>
                    <a:pt x="95341" y="48993"/>
                    <a:pt x="95173" y="48640"/>
                    <a:pt x="94972" y="48480"/>
                  </a:cubicBezTo>
                  <a:cubicBezTo>
                    <a:pt x="94266" y="47967"/>
                    <a:pt x="93561" y="47615"/>
                    <a:pt x="93561" y="46942"/>
                  </a:cubicBezTo>
                  <a:cubicBezTo>
                    <a:pt x="93561" y="46141"/>
                    <a:pt x="93225" y="45789"/>
                    <a:pt x="93225" y="44955"/>
                  </a:cubicBezTo>
                  <a:cubicBezTo>
                    <a:pt x="93225" y="44603"/>
                    <a:pt x="93225" y="44603"/>
                    <a:pt x="93225" y="44603"/>
                  </a:cubicBezTo>
                  <a:cubicBezTo>
                    <a:pt x="93225" y="44122"/>
                    <a:pt x="93225" y="44122"/>
                    <a:pt x="93225" y="44122"/>
                  </a:cubicBezTo>
                  <a:cubicBezTo>
                    <a:pt x="93023" y="43930"/>
                    <a:pt x="93023" y="43930"/>
                    <a:pt x="93023" y="43930"/>
                  </a:cubicBezTo>
                  <a:cubicBezTo>
                    <a:pt x="92855" y="44122"/>
                    <a:pt x="92687" y="44443"/>
                    <a:pt x="92318" y="44443"/>
                  </a:cubicBezTo>
                  <a:cubicBezTo>
                    <a:pt x="91612" y="44443"/>
                    <a:pt x="90739" y="43930"/>
                    <a:pt x="90739" y="43097"/>
                  </a:cubicBezTo>
                  <a:cubicBezTo>
                    <a:pt x="90739" y="42744"/>
                    <a:pt x="90907" y="42584"/>
                    <a:pt x="90907" y="42232"/>
                  </a:cubicBezTo>
                  <a:cubicBezTo>
                    <a:pt x="90907" y="42072"/>
                    <a:pt x="90739" y="41911"/>
                    <a:pt x="90571" y="41751"/>
                  </a:cubicBezTo>
                  <a:cubicBezTo>
                    <a:pt x="90907" y="41399"/>
                    <a:pt x="90907" y="41399"/>
                    <a:pt x="90907" y="41399"/>
                  </a:cubicBezTo>
                  <a:cubicBezTo>
                    <a:pt x="91075" y="41399"/>
                    <a:pt x="91075" y="41399"/>
                    <a:pt x="91276" y="41399"/>
                  </a:cubicBezTo>
                  <a:cubicBezTo>
                    <a:pt x="91612" y="41399"/>
                    <a:pt x="91612" y="41751"/>
                    <a:pt x="91780" y="41911"/>
                  </a:cubicBezTo>
                  <a:cubicBezTo>
                    <a:pt x="92318" y="42232"/>
                    <a:pt x="92318" y="42584"/>
                    <a:pt x="92855" y="42937"/>
                  </a:cubicBezTo>
                  <a:cubicBezTo>
                    <a:pt x="93729" y="43417"/>
                    <a:pt x="94266" y="43770"/>
                    <a:pt x="95341" y="44122"/>
                  </a:cubicBezTo>
                  <a:cubicBezTo>
                    <a:pt x="96920" y="44443"/>
                    <a:pt x="97827" y="45116"/>
                    <a:pt x="99238" y="45981"/>
                  </a:cubicBezTo>
                  <a:cubicBezTo>
                    <a:pt x="100481" y="46782"/>
                    <a:pt x="101187" y="47134"/>
                    <a:pt x="102430" y="47807"/>
                  </a:cubicBezTo>
                  <a:cubicBezTo>
                    <a:pt x="102967" y="48128"/>
                    <a:pt x="103135" y="48640"/>
                    <a:pt x="103840" y="48993"/>
                  </a:cubicBezTo>
                  <a:cubicBezTo>
                    <a:pt x="104210" y="49153"/>
                    <a:pt x="104546" y="49153"/>
                    <a:pt x="104916" y="49313"/>
                  </a:cubicBezTo>
                  <a:cubicBezTo>
                    <a:pt x="105957" y="49826"/>
                    <a:pt x="106326" y="50851"/>
                    <a:pt x="107569" y="50851"/>
                  </a:cubicBezTo>
                  <a:cubicBezTo>
                    <a:pt x="107905" y="50851"/>
                    <a:pt x="108107" y="50499"/>
                    <a:pt x="108443" y="50499"/>
                  </a:cubicBezTo>
                  <a:cubicBezTo>
                    <a:pt x="108443" y="50499"/>
                    <a:pt x="108443" y="50499"/>
                    <a:pt x="108443" y="50659"/>
                  </a:cubicBezTo>
                  <a:cubicBezTo>
                    <a:pt x="108443" y="50851"/>
                    <a:pt x="108275" y="51012"/>
                    <a:pt x="108275" y="51172"/>
                  </a:cubicBezTo>
                  <a:cubicBezTo>
                    <a:pt x="108275" y="52518"/>
                    <a:pt x="110055" y="52357"/>
                    <a:pt x="110055" y="53703"/>
                  </a:cubicBezTo>
                  <a:cubicBezTo>
                    <a:pt x="110055" y="55049"/>
                    <a:pt x="109854" y="54889"/>
                    <a:pt x="109148" y="55562"/>
                  </a:cubicBezTo>
                  <a:cubicBezTo>
                    <a:pt x="108611" y="55914"/>
                    <a:pt x="108812" y="56747"/>
                    <a:pt x="108107" y="56747"/>
                  </a:cubicBezTo>
                  <a:cubicBezTo>
                    <a:pt x="107905" y="56747"/>
                    <a:pt x="107905" y="56427"/>
                    <a:pt x="107569" y="56234"/>
                  </a:cubicBezTo>
                  <a:cubicBezTo>
                    <a:pt x="107200" y="56074"/>
                    <a:pt x="107032" y="55914"/>
                    <a:pt x="106696" y="55562"/>
                  </a:cubicBezTo>
                  <a:cubicBezTo>
                    <a:pt x="105789" y="55049"/>
                    <a:pt x="105251" y="55049"/>
                    <a:pt x="104378" y="54728"/>
                  </a:cubicBezTo>
                  <a:cubicBezTo>
                    <a:pt x="103505" y="54376"/>
                    <a:pt x="103135" y="54216"/>
                    <a:pt x="102262" y="53895"/>
                  </a:cubicBezTo>
                  <a:cubicBezTo>
                    <a:pt x="101522" y="53703"/>
                    <a:pt x="101187" y="53190"/>
                    <a:pt x="100481" y="53190"/>
                  </a:cubicBezTo>
                  <a:cubicBezTo>
                    <a:pt x="99944" y="53190"/>
                    <a:pt x="99944" y="53895"/>
                    <a:pt x="99406" y="53895"/>
                  </a:cubicBezTo>
                  <a:cubicBezTo>
                    <a:pt x="98868" y="53895"/>
                    <a:pt x="98701" y="53383"/>
                    <a:pt x="98365" y="53190"/>
                  </a:cubicBezTo>
                  <a:cubicBezTo>
                    <a:pt x="97458" y="52870"/>
                    <a:pt x="96920" y="52710"/>
                    <a:pt x="96047" y="52710"/>
                  </a:cubicBezTo>
                  <a:cubicBezTo>
                    <a:pt x="95509" y="52710"/>
                    <a:pt x="94972" y="53030"/>
                    <a:pt x="94972" y="53383"/>
                  </a:cubicBezTo>
                  <a:cubicBezTo>
                    <a:pt x="94972" y="54056"/>
                    <a:pt x="95509" y="54216"/>
                    <a:pt x="96215" y="54376"/>
                  </a:cubicBezTo>
                  <a:cubicBezTo>
                    <a:pt x="96584" y="54568"/>
                    <a:pt x="96752" y="54889"/>
                    <a:pt x="97290" y="55241"/>
                  </a:cubicBezTo>
                  <a:cubicBezTo>
                    <a:pt x="97995" y="55754"/>
                    <a:pt x="98533" y="56427"/>
                    <a:pt x="99608" y="56427"/>
                  </a:cubicBezTo>
                  <a:cubicBezTo>
                    <a:pt x="100111" y="56427"/>
                    <a:pt x="100313" y="56074"/>
                    <a:pt x="100649" y="56074"/>
                  </a:cubicBezTo>
                  <a:cubicBezTo>
                    <a:pt x="101187" y="56074"/>
                    <a:pt x="101354" y="56427"/>
                    <a:pt x="101892" y="56427"/>
                  </a:cubicBezTo>
                  <a:cubicBezTo>
                    <a:pt x="102060" y="56427"/>
                    <a:pt x="102262" y="56427"/>
                    <a:pt x="102430" y="56427"/>
                  </a:cubicBezTo>
                  <a:cubicBezTo>
                    <a:pt x="103303" y="56427"/>
                    <a:pt x="103505" y="57100"/>
                    <a:pt x="104210" y="57420"/>
                  </a:cubicBezTo>
                  <a:cubicBezTo>
                    <a:pt x="104008" y="57580"/>
                    <a:pt x="103840" y="57580"/>
                    <a:pt x="103505" y="57580"/>
                  </a:cubicBezTo>
                  <a:cubicBezTo>
                    <a:pt x="103303" y="57580"/>
                    <a:pt x="103135" y="57420"/>
                    <a:pt x="102967" y="57420"/>
                  </a:cubicBezTo>
                  <a:cubicBezTo>
                    <a:pt x="102597" y="57420"/>
                    <a:pt x="102597" y="57773"/>
                    <a:pt x="102262" y="57773"/>
                  </a:cubicBezTo>
                  <a:cubicBezTo>
                    <a:pt x="101892" y="57773"/>
                    <a:pt x="101522" y="57580"/>
                    <a:pt x="101187" y="57933"/>
                  </a:cubicBezTo>
                  <a:cubicBezTo>
                    <a:pt x="100817" y="58093"/>
                    <a:pt x="101019" y="58445"/>
                    <a:pt x="100817" y="58606"/>
                  </a:cubicBezTo>
                  <a:cubicBezTo>
                    <a:pt x="100649" y="58766"/>
                    <a:pt x="100481" y="58606"/>
                    <a:pt x="100111" y="58766"/>
                  </a:cubicBezTo>
                  <a:cubicBezTo>
                    <a:pt x="100481" y="59471"/>
                    <a:pt x="100817" y="59791"/>
                    <a:pt x="100817" y="60464"/>
                  </a:cubicBezTo>
                  <a:cubicBezTo>
                    <a:pt x="101019" y="61329"/>
                    <a:pt x="101187" y="62515"/>
                    <a:pt x="102060" y="62515"/>
                  </a:cubicBezTo>
                  <a:cubicBezTo>
                    <a:pt x="102430" y="62515"/>
                    <a:pt x="102597" y="62002"/>
                    <a:pt x="102967" y="62002"/>
                  </a:cubicBezTo>
                  <a:cubicBezTo>
                    <a:pt x="103303" y="62002"/>
                    <a:pt x="103505" y="62002"/>
                    <a:pt x="104008" y="62002"/>
                  </a:cubicBezTo>
                  <a:cubicBezTo>
                    <a:pt x="103840" y="62515"/>
                    <a:pt x="103840" y="62835"/>
                    <a:pt x="104008" y="63188"/>
                  </a:cubicBezTo>
                  <a:cubicBezTo>
                    <a:pt x="104714" y="62995"/>
                    <a:pt x="105083" y="62515"/>
                    <a:pt x="105789" y="62515"/>
                  </a:cubicBezTo>
                  <a:cubicBezTo>
                    <a:pt x="105957" y="62515"/>
                    <a:pt x="106159" y="62515"/>
                    <a:pt x="106326" y="62515"/>
                  </a:cubicBezTo>
                  <a:cubicBezTo>
                    <a:pt x="106864" y="62515"/>
                    <a:pt x="107200" y="62323"/>
                    <a:pt x="107737" y="62323"/>
                  </a:cubicBezTo>
                  <a:cubicBezTo>
                    <a:pt x="107737" y="62162"/>
                    <a:pt x="107737" y="62162"/>
                    <a:pt x="107737" y="62002"/>
                  </a:cubicBezTo>
                  <a:cubicBezTo>
                    <a:pt x="107737" y="61810"/>
                    <a:pt x="107569" y="61810"/>
                    <a:pt x="107569" y="61489"/>
                  </a:cubicBezTo>
                  <a:cubicBezTo>
                    <a:pt x="107569" y="60977"/>
                    <a:pt x="108107" y="60817"/>
                    <a:pt x="108275" y="60304"/>
                  </a:cubicBezTo>
                  <a:cubicBezTo>
                    <a:pt x="108443" y="59118"/>
                    <a:pt x="108443" y="58445"/>
                    <a:pt x="108980" y="57260"/>
                  </a:cubicBezTo>
                  <a:cubicBezTo>
                    <a:pt x="109148" y="56587"/>
                    <a:pt x="109854" y="56587"/>
                    <a:pt x="110223" y="55914"/>
                  </a:cubicBezTo>
                  <a:cubicBezTo>
                    <a:pt x="110593" y="55049"/>
                    <a:pt x="110593" y="53703"/>
                    <a:pt x="111466" y="53703"/>
                  </a:cubicBezTo>
                  <a:cubicBezTo>
                    <a:pt x="113045" y="53703"/>
                    <a:pt x="113415" y="55049"/>
                    <a:pt x="114288" y="56074"/>
                  </a:cubicBezTo>
                  <a:cubicBezTo>
                    <a:pt x="115531" y="57773"/>
                    <a:pt x="116438" y="58606"/>
                    <a:pt x="118017" y="59951"/>
                  </a:cubicBezTo>
                  <a:cubicBezTo>
                    <a:pt x="118891" y="60817"/>
                    <a:pt x="119428" y="61489"/>
                    <a:pt x="119966" y="62162"/>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20" name="Shape 3420"/>
            <p:cNvSpPr/>
            <p:nvPr/>
          </p:nvSpPr>
          <p:spPr>
            <a:xfrm>
              <a:off x="8617892" y="8558213"/>
              <a:ext cx="881004" cy="1217613"/>
            </a:xfrm>
            <a:custGeom>
              <a:avLst/>
              <a:gdLst/>
              <a:ahLst/>
              <a:cxnLst/>
              <a:rect l="0" t="0" r="0" b="0"/>
              <a:pathLst>
                <a:path w="120000" h="120000" extrusionOk="0">
                  <a:moveTo>
                    <a:pt x="2058" y="101047"/>
                  </a:moveTo>
                  <a:lnTo>
                    <a:pt x="2058" y="101047"/>
                  </a:lnTo>
                  <a:cubicBezTo>
                    <a:pt x="1764" y="101047"/>
                    <a:pt x="1764" y="101047"/>
                    <a:pt x="1519" y="101047"/>
                  </a:cubicBezTo>
                  <a:cubicBezTo>
                    <a:pt x="2058" y="101437"/>
                    <a:pt x="2058" y="101437"/>
                    <a:pt x="2058" y="101792"/>
                  </a:cubicBezTo>
                  <a:cubicBezTo>
                    <a:pt x="735" y="101969"/>
                    <a:pt x="1274" y="100869"/>
                    <a:pt x="490" y="100869"/>
                  </a:cubicBezTo>
                  <a:cubicBezTo>
                    <a:pt x="245" y="100869"/>
                    <a:pt x="245" y="101047"/>
                    <a:pt x="0" y="101047"/>
                  </a:cubicBezTo>
                  <a:cubicBezTo>
                    <a:pt x="0" y="101437"/>
                    <a:pt x="0" y="101437"/>
                    <a:pt x="0" y="101437"/>
                  </a:cubicBezTo>
                  <a:cubicBezTo>
                    <a:pt x="0" y="101614"/>
                    <a:pt x="245" y="101792"/>
                    <a:pt x="490" y="101969"/>
                  </a:cubicBezTo>
                  <a:cubicBezTo>
                    <a:pt x="735" y="102182"/>
                    <a:pt x="735" y="102537"/>
                    <a:pt x="1274" y="102537"/>
                  </a:cubicBezTo>
                  <a:cubicBezTo>
                    <a:pt x="1519" y="102537"/>
                    <a:pt x="1764" y="102360"/>
                    <a:pt x="2058" y="102360"/>
                  </a:cubicBezTo>
                  <a:cubicBezTo>
                    <a:pt x="2303" y="102360"/>
                    <a:pt x="2303" y="102537"/>
                    <a:pt x="2843" y="102537"/>
                  </a:cubicBezTo>
                  <a:cubicBezTo>
                    <a:pt x="3088" y="102537"/>
                    <a:pt x="3333" y="102360"/>
                    <a:pt x="3872" y="102537"/>
                  </a:cubicBezTo>
                  <a:cubicBezTo>
                    <a:pt x="3872" y="101969"/>
                    <a:pt x="3333" y="101614"/>
                    <a:pt x="2843" y="101614"/>
                  </a:cubicBezTo>
                  <a:cubicBezTo>
                    <a:pt x="2549" y="101437"/>
                    <a:pt x="2549" y="101047"/>
                    <a:pt x="2058" y="101047"/>
                  </a:cubicBezTo>
                  <a:close/>
                  <a:moveTo>
                    <a:pt x="7500" y="101047"/>
                  </a:moveTo>
                  <a:lnTo>
                    <a:pt x="7500" y="101047"/>
                  </a:lnTo>
                  <a:cubicBezTo>
                    <a:pt x="6960" y="101047"/>
                    <a:pt x="6421" y="101437"/>
                    <a:pt x="5931" y="101437"/>
                  </a:cubicBezTo>
                  <a:cubicBezTo>
                    <a:pt x="5931" y="101614"/>
                    <a:pt x="5686" y="101614"/>
                    <a:pt x="5686" y="101614"/>
                  </a:cubicBezTo>
                  <a:cubicBezTo>
                    <a:pt x="5686" y="101969"/>
                    <a:pt x="6176" y="101969"/>
                    <a:pt x="6715" y="102182"/>
                  </a:cubicBezTo>
                  <a:cubicBezTo>
                    <a:pt x="7205" y="102537"/>
                    <a:pt x="7500" y="102715"/>
                    <a:pt x="7745" y="103283"/>
                  </a:cubicBezTo>
                  <a:cubicBezTo>
                    <a:pt x="7990" y="103105"/>
                    <a:pt x="8235" y="102928"/>
                    <a:pt x="8529" y="102928"/>
                  </a:cubicBezTo>
                  <a:cubicBezTo>
                    <a:pt x="9803" y="102928"/>
                    <a:pt x="11078" y="103283"/>
                    <a:pt x="11078" y="104028"/>
                  </a:cubicBezTo>
                  <a:cubicBezTo>
                    <a:pt x="11078" y="104241"/>
                    <a:pt x="11078" y="104418"/>
                    <a:pt x="10833" y="104418"/>
                  </a:cubicBezTo>
                  <a:cubicBezTo>
                    <a:pt x="11372" y="104596"/>
                    <a:pt x="11617" y="104986"/>
                    <a:pt x="11617" y="105341"/>
                  </a:cubicBezTo>
                  <a:cubicBezTo>
                    <a:pt x="11617" y="105341"/>
                    <a:pt x="11617" y="105341"/>
                    <a:pt x="11862" y="105341"/>
                  </a:cubicBezTo>
                  <a:cubicBezTo>
                    <a:pt x="12647" y="105341"/>
                    <a:pt x="12892" y="104773"/>
                    <a:pt x="13921" y="104596"/>
                  </a:cubicBezTo>
                  <a:cubicBezTo>
                    <a:pt x="13431" y="104241"/>
                    <a:pt x="12892" y="104028"/>
                    <a:pt x="12401" y="103673"/>
                  </a:cubicBezTo>
                  <a:cubicBezTo>
                    <a:pt x="12107" y="103283"/>
                    <a:pt x="12401" y="102537"/>
                    <a:pt x="11617" y="102360"/>
                  </a:cubicBezTo>
                  <a:cubicBezTo>
                    <a:pt x="10588" y="102182"/>
                    <a:pt x="9803" y="102360"/>
                    <a:pt x="8774" y="101969"/>
                  </a:cubicBezTo>
                  <a:cubicBezTo>
                    <a:pt x="8235" y="101792"/>
                    <a:pt x="8235" y="101047"/>
                    <a:pt x="7500" y="101047"/>
                  </a:cubicBezTo>
                  <a:close/>
                  <a:moveTo>
                    <a:pt x="22745" y="108358"/>
                  </a:moveTo>
                  <a:lnTo>
                    <a:pt x="22745" y="108358"/>
                  </a:lnTo>
                  <a:cubicBezTo>
                    <a:pt x="21960" y="108535"/>
                    <a:pt x="21421" y="108535"/>
                    <a:pt x="20392" y="108535"/>
                  </a:cubicBezTo>
                  <a:cubicBezTo>
                    <a:pt x="20147" y="108535"/>
                    <a:pt x="19901" y="108535"/>
                    <a:pt x="19607" y="108535"/>
                  </a:cubicBezTo>
                  <a:cubicBezTo>
                    <a:pt x="19607" y="108926"/>
                    <a:pt x="19607" y="109103"/>
                    <a:pt x="19607" y="109458"/>
                  </a:cubicBezTo>
                  <a:cubicBezTo>
                    <a:pt x="19607" y="109458"/>
                    <a:pt x="19607" y="109458"/>
                    <a:pt x="19901" y="109458"/>
                  </a:cubicBezTo>
                  <a:cubicBezTo>
                    <a:pt x="20686" y="109458"/>
                    <a:pt x="20931" y="108926"/>
                    <a:pt x="21715" y="108926"/>
                  </a:cubicBezTo>
                  <a:cubicBezTo>
                    <a:pt x="22745" y="108926"/>
                    <a:pt x="22990" y="109458"/>
                    <a:pt x="23774" y="109849"/>
                  </a:cubicBezTo>
                  <a:cubicBezTo>
                    <a:pt x="25049" y="110594"/>
                    <a:pt x="25833" y="111162"/>
                    <a:pt x="26078" y="112262"/>
                  </a:cubicBezTo>
                  <a:cubicBezTo>
                    <a:pt x="25049" y="112085"/>
                    <a:pt x="25049" y="112085"/>
                    <a:pt x="25049" y="112085"/>
                  </a:cubicBezTo>
                  <a:cubicBezTo>
                    <a:pt x="25833" y="112653"/>
                    <a:pt x="29460" y="116202"/>
                    <a:pt x="27401" y="113575"/>
                  </a:cubicBezTo>
                  <a:cubicBezTo>
                    <a:pt x="29215" y="113966"/>
                    <a:pt x="29460" y="115279"/>
                    <a:pt x="31274" y="115456"/>
                  </a:cubicBezTo>
                  <a:lnTo>
                    <a:pt x="31519" y="115279"/>
                  </a:lnTo>
                  <a:cubicBezTo>
                    <a:pt x="31519" y="114889"/>
                    <a:pt x="31029" y="114889"/>
                    <a:pt x="30735" y="114534"/>
                  </a:cubicBezTo>
                  <a:cubicBezTo>
                    <a:pt x="30245" y="113398"/>
                    <a:pt x="29215" y="112830"/>
                    <a:pt x="27401" y="112830"/>
                  </a:cubicBezTo>
                  <a:cubicBezTo>
                    <a:pt x="27401" y="111730"/>
                    <a:pt x="26617" y="111162"/>
                    <a:pt x="25294" y="110204"/>
                  </a:cubicBezTo>
                  <a:cubicBezTo>
                    <a:pt x="24264" y="109671"/>
                    <a:pt x="24019" y="108926"/>
                    <a:pt x="22745" y="108358"/>
                  </a:cubicBezTo>
                  <a:close/>
                  <a:moveTo>
                    <a:pt x="41078" y="118083"/>
                  </a:moveTo>
                  <a:lnTo>
                    <a:pt x="41078" y="118083"/>
                  </a:lnTo>
                  <a:cubicBezTo>
                    <a:pt x="41372" y="118828"/>
                    <a:pt x="41862" y="119219"/>
                    <a:pt x="41862" y="119964"/>
                  </a:cubicBezTo>
                  <a:cubicBezTo>
                    <a:pt x="40588" y="119396"/>
                    <a:pt x="39558" y="119751"/>
                    <a:pt x="38235" y="119219"/>
                  </a:cubicBezTo>
                  <a:cubicBezTo>
                    <a:pt x="37450" y="119006"/>
                    <a:pt x="37450" y="118438"/>
                    <a:pt x="36715" y="118438"/>
                  </a:cubicBezTo>
                  <a:cubicBezTo>
                    <a:pt x="35392" y="118260"/>
                    <a:pt x="35147" y="117692"/>
                    <a:pt x="34362" y="117160"/>
                  </a:cubicBezTo>
                  <a:cubicBezTo>
                    <a:pt x="34362" y="116770"/>
                    <a:pt x="33823" y="116770"/>
                    <a:pt x="33823" y="116592"/>
                  </a:cubicBezTo>
                  <a:cubicBezTo>
                    <a:pt x="33823" y="116415"/>
                    <a:pt x="33823" y="116415"/>
                    <a:pt x="33823" y="116202"/>
                  </a:cubicBezTo>
                  <a:cubicBezTo>
                    <a:pt x="34117" y="116415"/>
                    <a:pt x="34362" y="116415"/>
                    <a:pt x="34607" y="116202"/>
                  </a:cubicBezTo>
                  <a:cubicBezTo>
                    <a:pt x="34362" y="115847"/>
                    <a:pt x="34362" y="115847"/>
                    <a:pt x="34362" y="115847"/>
                  </a:cubicBezTo>
                  <a:cubicBezTo>
                    <a:pt x="34607" y="115634"/>
                    <a:pt x="34607" y="115634"/>
                    <a:pt x="34607" y="115634"/>
                  </a:cubicBezTo>
                  <a:cubicBezTo>
                    <a:pt x="35392" y="116202"/>
                    <a:pt x="35931" y="116592"/>
                    <a:pt x="36960" y="116947"/>
                  </a:cubicBezTo>
                  <a:cubicBezTo>
                    <a:pt x="37990" y="117160"/>
                    <a:pt x="38235" y="117692"/>
                    <a:pt x="39019" y="117692"/>
                  </a:cubicBezTo>
                  <a:cubicBezTo>
                    <a:pt x="39558" y="117692"/>
                    <a:pt x="39803" y="117692"/>
                    <a:pt x="40049" y="117692"/>
                  </a:cubicBezTo>
                  <a:cubicBezTo>
                    <a:pt x="40294" y="117692"/>
                    <a:pt x="40833" y="117905"/>
                    <a:pt x="41078" y="118083"/>
                  </a:cubicBezTo>
                  <a:close/>
                  <a:moveTo>
                    <a:pt x="58137" y="78757"/>
                  </a:moveTo>
                  <a:lnTo>
                    <a:pt x="58137" y="78757"/>
                  </a:lnTo>
                  <a:lnTo>
                    <a:pt x="57892" y="78580"/>
                  </a:lnTo>
                  <a:cubicBezTo>
                    <a:pt x="57647" y="78580"/>
                    <a:pt x="57401" y="78970"/>
                    <a:pt x="57107" y="79148"/>
                  </a:cubicBezTo>
                  <a:cubicBezTo>
                    <a:pt x="57647" y="79148"/>
                    <a:pt x="57892" y="79148"/>
                    <a:pt x="58137" y="79148"/>
                  </a:cubicBezTo>
                  <a:cubicBezTo>
                    <a:pt x="58137" y="78970"/>
                    <a:pt x="58137" y="78757"/>
                    <a:pt x="58137" y="78757"/>
                  </a:cubicBezTo>
                  <a:close/>
                  <a:moveTo>
                    <a:pt x="59950" y="70913"/>
                  </a:moveTo>
                  <a:lnTo>
                    <a:pt x="59950" y="70913"/>
                  </a:lnTo>
                  <a:cubicBezTo>
                    <a:pt x="59460" y="71091"/>
                    <a:pt x="59460" y="71481"/>
                    <a:pt x="59166" y="71836"/>
                  </a:cubicBezTo>
                  <a:cubicBezTo>
                    <a:pt x="59166" y="71836"/>
                    <a:pt x="59166" y="71836"/>
                    <a:pt x="59460" y="71836"/>
                  </a:cubicBezTo>
                  <a:cubicBezTo>
                    <a:pt x="59705" y="71836"/>
                    <a:pt x="59705" y="71836"/>
                    <a:pt x="59950" y="71836"/>
                  </a:cubicBezTo>
                  <a:cubicBezTo>
                    <a:pt x="59950" y="70913"/>
                    <a:pt x="59950" y="70913"/>
                    <a:pt x="59950" y="70913"/>
                  </a:cubicBezTo>
                  <a:close/>
                  <a:moveTo>
                    <a:pt x="96666" y="25093"/>
                  </a:moveTo>
                  <a:lnTo>
                    <a:pt x="96666" y="25093"/>
                  </a:lnTo>
                  <a:cubicBezTo>
                    <a:pt x="96666" y="25625"/>
                    <a:pt x="97450" y="25625"/>
                    <a:pt x="97990" y="26193"/>
                  </a:cubicBezTo>
                  <a:cubicBezTo>
                    <a:pt x="98480" y="25093"/>
                    <a:pt x="99264" y="24525"/>
                    <a:pt x="100049" y="23566"/>
                  </a:cubicBezTo>
                  <a:cubicBezTo>
                    <a:pt x="99019" y="23566"/>
                    <a:pt x="98235" y="23212"/>
                    <a:pt x="97696" y="23566"/>
                  </a:cubicBezTo>
                  <a:cubicBezTo>
                    <a:pt x="97205" y="23779"/>
                    <a:pt x="97205" y="24134"/>
                    <a:pt x="97205" y="24347"/>
                  </a:cubicBezTo>
                  <a:cubicBezTo>
                    <a:pt x="96960" y="24702"/>
                    <a:pt x="96666" y="24702"/>
                    <a:pt x="96666" y="25093"/>
                  </a:cubicBezTo>
                  <a:close/>
                  <a:moveTo>
                    <a:pt x="69264" y="3726"/>
                  </a:moveTo>
                  <a:lnTo>
                    <a:pt x="69264" y="3726"/>
                  </a:lnTo>
                  <a:cubicBezTo>
                    <a:pt x="68235" y="3726"/>
                    <a:pt x="68235" y="3726"/>
                    <a:pt x="68235" y="3726"/>
                  </a:cubicBezTo>
                  <a:cubicBezTo>
                    <a:pt x="68235" y="4294"/>
                    <a:pt x="68235" y="4472"/>
                    <a:pt x="68235" y="5039"/>
                  </a:cubicBezTo>
                  <a:cubicBezTo>
                    <a:pt x="68774" y="4862"/>
                    <a:pt x="68774" y="4862"/>
                    <a:pt x="68774" y="4862"/>
                  </a:cubicBezTo>
                  <a:cubicBezTo>
                    <a:pt x="69264" y="5039"/>
                    <a:pt x="69264" y="5217"/>
                    <a:pt x="69803" y="5217"/>
                  </a:cubicBezTo>
                  <a:cubicBezTo>
                    <a:pt x="70294" y="5217"/>
                    <a:pt x="70588" y="5039"/>
                    <a:pt x="70833" y="5039"/>
                  </a:cubicBezTo>
                  <a:cubicBezTo>
                    <a:pt x="71323" y="5039"/>
                    <a:pt x="71323" y="5039"/>
                    <a:pt x="71323" y="5039"/>
                  </a:cubicBezTo>
                  <a:cubicBezTo>
                    <a:pt x="71323" y="5785"/>
                    <a:pt x="71323" y="5785"/>
                    <a:pt x="71323" y="5785"/>
                  </a:cubicBezTo>
                  <a:cubicBezTo>
                    <a:pt x="70833" y="5998"/>
                    <a:pt x="70294" y="6175"/>
                    <a:pt x="69803" y="6743"/>
                  </a:cubicBezTo>
                  <a:cubicBezTo>
                    <a:pt x="70294" y="6921"/>
                    <a:pt x="70294" y="7311"/>
                    <a:pt x="70588" y="7666"/>
                  </a:cubicBezTo>
                  <a:cubicBezTo>
                    <a:pt x="70294" y="7666"/>
                    <a:pt x="70049" y="7666"/>
                    <a:pt x="69803" y="7666"/>
                  </a:cubicBezTo>
                  <a:cubicBezTo>
                    <a:pt x="70294" y="8056"/>
                    <a:pt x="70294" y="8411"/>
                    <a:pt x="70294" y="8802"/>
                  </a:cubicBezTo>
                  <a:cubicBezTo>
                    <a:pt x="70294" y="8802"/>
                    <a:pt x="70294" y="8802"/>
                    <a:pt x="70294" y="8979"/>
                  </a:cubicBezTo>
                  <a:cubicBezTo>
                    <a:pt x="70588" y="8624"/>
                    <a:pt x="70588" y="8234"/>
                    <a:pt x="71078" y="7843"/>
                  </a:cubicBezTo>
                  <a:cubicBezTo>
                    <a:pt x="71617" y="8234"/>
                    <a:pt x="71617" y="8624"/>
                    <a:pt x="72107" y="8979"/>
                  </a:cubicBezTo>
                  <a:cubicBezTo>
                    <a:pt x="73137" y="9547"/>
                    <a:pt x="74166" y="9724"/>
                    <a:pt x="75490" y="9724"/>
                  </a:cubicBezTo>
                  <a:cubicBezTo>
                    <a:pt x="77009" y="9724"/>
                    <a:pt x="77009" y="9724"/>
                    <a:pt x="77009" y="9724"/>
                  </a:cubicBezTo>
                  <a:cubicBezTo>
                    <a:pt x="78333" y="9724"/>
                    <a:pt x="79117" y="10860"/>
                    <a:pt x="79117" y="11960"/>
                  </a:cubicBezTo>
                  <a:cubicBezTo>
                    <a:pt x="79362" y="11960"/>
                    <a:pt x="79362" y="11960"/>
                    <a:pt x="79362" y="11960"/>
                  </a:cubicBezTo>
                  <a:cubicBezTo>
                    <a:pt x="80392" y="11960"/>
                    <a:pt x="80931" y="11606"/>
                    <a:pt x="81960" y="11606"/>
                  </a:cubicBezTo>
                  <a:cubicBezTo>
                    <a:pt x="82450" y="11606"/>
                    <a:pt x="82745" y="12173"/>
                    <a:pt x="83480" y="12173"/>
                  </a:cubicBezTo>
                  <a:cubicBezTo>
                    <a:pt x="84509" y="12173"/>
                    <a:pt x="84264" y="10860"/>
                    <a:pt x="85049" y="10860"/>
                  </a:cubicBezTo>
                  <a:cubicBezTo>
                    <a:pt x="86862" y="10860"/>
                    <a:pt x="86862" y="10860"/>
                    <a:pt x="86862" y="10860"/>
                  </a:cubicBezTo>
                  <a:cubicBezTo>
                    <a:pt x="86617" y="11393"/>
                    <a:pt x="86323" y="11606"/>
                    <a:pt x="86078" y="12173"/>
                  </a:cubicBezTo>
                  <a:cubicBezTo>
                    <a:pt x="86862" y="11606"/>
                    <a:pt x="87352" y="11215"/>
                    <a:pt x="88382" y="10647"/>
                  </a:cubicBezTo>
                  <a:cubicBezTo>
                    <a:pt x="88382" y="10860"/>
                    <a:pt x="88676" y="11038"/>
                    <a:pt x="88676" y="11215"/>
                  </a:cubicBezTo>
                  <a:cubicBezTo>
                    <a:pt x="88921" y="11038"/>
                    <a:pt x="88676" y="10292"/>
                    <a:pt x="89460" y="10292"/>
                  </a:cubicBezTo>
                  <a:cubicBezTo>
                    <a:pt x="90196" y="10292"/>
                    <a:pt x="90490" y="10647"/>
                    <a:pt x="91274" y="10647"/>
                  </a:cubicBezTo>
                  <a:cubicBezTo>
                    <a:pt x="91764" y="10647"/>
                    <a:pt x="92549" y="10647"/>
                    <a:pt x="92549" y="10860"/>
                  </a:cubicBezTo>
                  <a:cubicBezTo>
                    <a:pt x="92549" y="11393"/>
                    <a:pt x="92009" y="11606"/>
                    <a:pt x="92009" y="12173"/>
                  </a:cubicBezTo>
                  <a:cubicBezTo>
                    <a:pt x="91274" y="12173"/>
                    <a:pt x="90735" y="12528"/>
                    <a:pt x="90490" y="13096"/>
                  </a:cubicBezTo>
                  <a:cubicBezTo>
                    <a:pt x="91764" y="12919"/>
                    <a:pt x="92549" y="12706"/>
                    <a:pt x="93823" y="12351"/>
                  </a:cubicBezTo>
                  <a:cubicBezTo>
                    <a:pt x="94362" y="12173"/>
                    <a:pt x="94607" y="11393"/>
                    <a:pt x="95392" y="11393"/>
                  </a:cubicBezTo>
                  <a:cubicBezTo>
                    <a:pt x="95637" y="11393"/>
                    <a:pt x="95637" y="11606"/>
                    <a:pt x="95882" y="11783"/>
                  </a:cubicBezTo>
                  <a:cubicBezTo>
                    <a:pt x="95637" y="11960"/>
                    <a:pt x="95392" y="12173"/>
                    <a:pt x="95147" y="12351"/>
                  </a:cubicBezTo>
                  <a:cubicBezTo>
                    <a:pt x="95392" y="12351"/>
                    <a:pt x="95392" y="12351"/>
                    <a:pt x="95392" y="12351"/>
                  </a:cubicBezTo>
                  <a:cubicBezTo>
                    <a:pt x="95637" y="12351"/>
                    <a:pt x="95882" y="12351"/>
                    <a:pt x="95882" y="12351"/>
                  </a:cubicBezTo>
                  <a:cubicBezTo>
                    <a:pt x="96176" y="12528"/>
                    <a:pt x="96176" y="12706"/>
                    <a:pt x="96421" y="12919"/>
                  </a:cubicBezTo>
                  <a:cubicBezTo>
                    <a:pt x="97990" y="12528"/>
                    <a:pt x="98480" y="11606"/>
                    <a:pt x="100294" y="11393"/>
                  </a:cubicBezTo>
                  <a:cubicBezTo>
                    <a:pt x="100294" y="12528"/>
                    <a:pt x="100539" y="11393"/>
                    <a:pt x="100539" y="11038"/>
                  </a:cubicBezTo>
                  <a:cubicBezTo>
                    <a:pt x="100833" y="11038"/>
                    <a:pt x="100833" y="11038"/>
                    <a:pt x="100833" y="11038"/>
                  </a:cubicBezTo>
                  <a:cubicBezTo>
                    <a:pt x="101078" y="11215"/>
                    <a:pt x="101078" y="11215"/>
                    <a:pt x="101078" y="11215"/>
                  </a:cubicBezTo>
                  <a:cubicBezTo>
                    <a:pt x="101078" y="11038"/>
                    <a:pt x="101323" y="11038"/>
                    <a:pt x="101323" y="11038"/>
                  </a:cubicBezTo>
                  <a:cubicBezTo>
                    <a:pt x="101323" y="10292"/>
                    <a:pt x="100294" y="10115"/>
                    <a:pt x="99509" y="9370"/>
                  </a:cubicBezTo>
                  <a:cubicBezTo>
                    <a:pt x="99019" y="8802"/>
                    <a:pt x="99019" y="8056"/>
                    <a:pt x="98235" y="7666"/>
                  </a:cubicBezTo>
                  <a:cubicBezTo>
                    <a:pt x="97696" y="7311"/>
                    <a:pt x="96960" y="7666"/>
                    <a:pt x="96421" y="7311"/>
                  </a:cubicBezTo>
                  <a:cubicBezTo>
                    <a:pt x="95637" y="6921"/>
                    <a:pt x="95637" y="6353"/>
                    <a:pt x="95637" y="5785"/>
                  </a:cubicBezTo>
                  <a:cubicBezTo>
                    <a:pt x="95637" y="5430"/>
                    <a:pt x="95637" y="5430"/>
                    <a:pt x="95637" y="5430"/>
                  </a:cubicBezTo>
                  <a:cubicBezTo>
                    <a:pt x="98480" y="6175"/>
                    <a:pt x="95882" y="5430"/>
                    <a:pt x="94852" y="4862"/>
                  </a:cubicBezTo>
                  <a:cubicBezTo>
                    <a:pt x="94117" y="4472"/>
                    <a:pt x="93823" y="3939"/>
                    <a:pt x="93088" y="3939"/>
                  </a:cubicBezTo>
                  <a:cubicBezTo>
                    <a:pt x="92794" y="3939"/>
                    <a:pt x="92794" y="3939"/>
                    <a:pt x="92549" y="3939"/>
                  </a:cubicBezTo>
                  <a:cubicBezTo>
                    <a:pt x="91519" y="3939"/>
                    <a:pt x="91274" y="3939"/>
                    <a:pt x="90196" y="3939"/>
                  </a:cubicBezTo>
                  <a:cubicBezTo>
                    <a:pt x="89460" y="3939"/>
                    <a:pt x="89166" y="4294"/>
                    <a:pt x="88676" y="4685"/>
                  </a:cubicBezTo>
                  <a:cubicBezTo>
                    <a:pt x="88921" y="4685"/>
                    <a:pt x="88921" y="4862"/>
                    <a:pt x="89166" y="5039"/>
                  </a:cubicBezTo>
                  <a:cubicBezTo>
                    <a:pt x="88137" y="5785"/>
                    <a:pt x="87107" y="6175"/>
                    <a:pt x="85833" y="6175"/>
                  </a:cubicBezTo>
                  <a:cubicBezTo>
                    <a:pt x="81666" y="5430"/>
                    <a:pt x="81666" y="5430"/>
                    <a:pt x="81666" y="5430"/>
                  </a:cubicBezTo>
                  <a:cubicBezTo>
                    <a:pt x="80637" y="5607"/>
                    <a:pt x="80392" y="6175"/>
                    <a:pt x="79362" y="6175"/>
                  </a:cubicBezTo>
                  <a:cubicBezTo>
                    <a:pt x="78039" y="6175"/>
                    <a:pt x="78039" y="6175"/>
                    <a:pt x="78039" y="6175"/>
                  </a:cubicBezTo>
                  <a:cubicBezTo>
                    <a:pt x="77303" y="6175"/>
                    <a:pt x="77009" y="5998"/>
                    <a:pt x="76274" y="5785"/>
                  </a:cubicBezTo>
                  <a:cubicBezTo>
                    <a:pt x="75735" y="5430"/>
                    <a:pt x="75490" y="4685"/>
                    <a:pt x="74705" y="4685"/>
                  </a:cubicBezTo>
                  <a:cubicBezTo>
                    <a:pt x="74166" y="4685"/>
                    <a:pt x="74166" y="5217"/>
                    <a:pt x="73676" y="5217"/>
                  </a:cubicBezTo>
                  <a:cubicBezTo>
                    <a:pt x="73431" y="5217"/>
                    <a:pt x="73137" y="4862"/>
                    <a:pt x="72892" y="4685"/>
                  </a:cubicBezTo>
                  <a:cubicBezTo>
                    <a:pt x="72107" y="4472"/>
                    <a:pt x="71617" y="4294"/>
                    <a:pt x="70833" y="4294"/>
                  </a:cubicBezTo>
                  <a:cubicBezTo>
                    <a:pt x="70294" y="4294"/>
                    <a:pt x="70294" y="4472"/>
                    <a:pt x="69803" y="4472"/>
                  </a:cubicBezTo>
                  <a:cubicBezTo>
                    <a:pt x="69509" y="4472"/>
                    <a:pt x="69264" y="3939"/>
                    <a:pt x="69264" y="3726"/>
                  </a:cubicBezTo>
                  <a:close/>
                  <a:moveTo>
                    <a:pt x="65637" y="4117"/>
                  </a:moveTo>
                  <a:lnTo>
                    <a:pt x="65637" y="4117"/>
                  </a:lnTo>
                  <a:cubicBezTo>
                    <a:pt x="65147" y="4472"/>
                    <a:pt x="66176" y="4117"/>
                    <a:pt x="66666" y="4117"/>
                  </a:cubicBezTo>
                  <a:cubicBezTo>
                    <a:pt x="66421" y="3726"/>
                    <a:pt x="66666" y="2981"/>
                    <a:pt x="66421" y="3158"/>
                  </a:cubicBezTo>
                  <a:cubicBezTo>
                    <a:pt x="65931" y="3371"/>
                    <a:pt x="65931" y="3726"/>
                    <a:pt x="65637" y="4117"/>
                  </a:cubicBezTo>
                  <a:close/>
                  <a:moveTo>
                    <a:pt x="67745" y="5217"/>
                  </a:moveTo>
                  <a:lnTo>
                    <a:pt x="67745" y="5217"/>
                  </a:lnTo>
                  <a:cubicBezTo>
                    <a:pt x="68235" y="5430"/>
                    <a:pt x="68480" y="5607"/>
                    <a:pt x="68480" y="5998"/>
                  </a:cubicBezTo>
                  <a:cubicBezTo>
                    <a:pt x="68480" y="6353"/>
                    <a:pt x="68480" y="6530"/>
                    <a:pt x="68480" y="6921"/>
                  </a:cubicBezTo>
                  <a:cubicBezTo>
                    <a:pt x="67990" y="6921"/>
                    <a:pt x="67990" y="6921"/>
                    <a:pt x="67990" y="6921"/>
                  </a:cubicBezTo>
                  <a:cubicBezTo>
                    <a:pt x="67745" y="6921"/>
                    <a:pt x="66960" y="6921"/>
                    <a:pt x="66960" y="7311"/>
                  </a:cubicBezTo>
                  <a:cubicBezTo>
                    <a:pt x="66960" y="7666"/>
                    <a:pt x="67745" y="7666"/>
                    <a:pt x="67745" y="8056"/>
                  </a:cubicBezTo>
                  <a:cubicBezTo>
                    <a:pt x="67745" y="8056"/>
                    <a:pt x="67745" y="8056"/>
                    <a:pt x="67745" y="8234"/>
                  </a:cubicBezTo>
                  <a:cubicBezTo>
                    <a:pt x="66960" y="7843"/>
                    <a:pt x="66176" y="7843"/>
                    <a:pt x="66176" y="7311"/>
                  </a:cubicBezTo>
                  <a:cubicBezTo>
                    <a:pt x="66176" y="6743"/>
                    <a:pt x="66960" y="6743"/>
                    <a:pt x="66960" y="6175"/>
                  </a:cubicBezTo>
                  <a:cubicBezTo>
                    <a:pt x="66960" y="5998"/>
                    <a:pt x="66960" y="5785"/>
                    <a:pt x="66960" y="5607"/>
                  </a:cubicBezTo>
                  <a:cubicBezTo>
                    <a:pt x="66960" y="5430"/>
                    <a:pt x="66666" y="5217"/>
                    <a:pt x="66421" y="4862"/>
                  </a:cubicBezTo>
                  <a:cubicBezTo>
                    <a:pt x="67745" y="5217"/>
                    <a:pt x="67745" y="5217"/>
                    <a:pt x="67745" y="5217"/>
                  </a:cubicBezTo>
                  <a:close/>
                  <a:moveTo>
                    <a:pt x="67745" y="177"/>
                  </a:moveTo>
                  <a:lnTo>
                    <a:pt x="67745" y="177"/>
                  </a:lnTo>
                  <a:cubicBezTo>
                    <a:pt x="69019" y="922"/>
                    <a:pt x="69509" y="1313"/>
                    <a:pt x="70294" y="2413"/>
                  </a:cubicBezTo>
                  <a:cubicBezTo>
                    <a:pt x="69264" y="2236"/>
                    <a:pt x="69019" y="1490"/>
                    <a:pt x="68235" y="1490"/>
                  </a:cubicBezTo>
                  <a:cubicBezTo>
                    <a:pt x="67745" y="1135"/>
                    <a:pt x="67745" y="922"/>
                    <a:pt x="67205" y="745"/>
                  </a:cubicBezTo>
                  <a:cubicBezTo>
                    <a:pt x="66666" y="922"/>
                    <a:pt x="66666" y="922"/>
                    <a:pt x="66666" y="922"/>
                  </a:cubicBezTo>
                  <a:cubicBezTo>
                    <a:pt x="66421" y="745"/>
                    <a:pt x="66421" y="745"/>
                    <a:pt x="66421" y="745"/>
                  </a:cubicBezTo>
                  <a:cubicBezTo>
                    <a:pt x="66421" y="567"/>
                    <a:pt x="66176" y="354"/>
                    <a:pt x="66176" y="0"/>
                  </a:cubicBezTo>
                  <a:cubicBezTo>
                    <a:pt x="66666" y="0"/>
                    <a:pt x="67205" y="177"/>
                    <a:pt x="67745" y="177"/>
                  </a:cubicBezTo>
                  <a:close/>
                  <a:moveTo>
                    <a:pt x="62549" y="5039"/>
                  </a:moveTo>
                  <a:lnTo>
                    <a:pt x="62549" y="5039"/>
                  </a:lnTo>
                  <a:cubicBezTo>
                    <a:pt x="62303" y="5217"/>
                    <a:pt x="62058" y="5217"/>
                    <a:pt x="61519" y="5217"/>
                  </a:cubicBezTo>
                  <a:cubicBezTo>
                    <a:pt x="60735" y="5217"/>
                    <a:pt x="60490" y="4862"/>
                    <a:pt x="59950" y="4685"/>
                  </a:cubicBezTo>
                  <a:cubicBezTo>
                    <a:pt x="59950" y="4685"/>
                    <a:pt x="59950" y="4685"/>
                    <a:pt x="59950" y="4862"/>
                  </a:cubicBezTo>
                  <a:cubicBezTo>
                    <a:pt x="59950" y="5430"/>
                    <a:pt x="59950" y="5785"/>
                    <a:pt x="59950" y="6353"/>
                  </a:cubicBezTo>
                  <a:cubicBezTo>
                    <a:pt x="60245" y="6530"/>
                    <a:pt x="60245" y="6530"/>
                    <a:pt x="60245" y="6530"/>
                  </a:cubicBezTo>
                  <a:cubicBezTo>
                    <a:pt x="60490" y="6175"/>
                    <a:pt x="60735" y="5998"/>
                    <a:pt x="60980" y="5785"/>
                  </a:cubicBezTo>
                  <a:cubicBezTo>
                    <a:pt x="61519" y="5998"/>
                    <a:pt x="61519" y="5998"/>
                    <a:pt x="61519" y="5998"/>
                  </a:cubicBezTo>
                  <a:cubicBezTo>
                    <a:pt x="62303" y="5998"/>
                    <a:pt x="62303" y="5998"/>
                    <a:pt x="62303" y="5998"/>
                  </a:cubicBezTo>
                  <a:cubicBezTo>
                    <a:pt x="62303" y="5607"/>
                    <a:pt x="62549" y="5430"/>
                    <a:pt x="62549" y="5039"/>
                  </a:cubicBezTo>
                  <a:close/>
                  <a:moveTo>
                    <a:pt x="52745" y="7098"/>
                  </a:moveTo>
                  <a:lnTo>
                    <a:pt x="52745" y="7098"/>
                  </a:lnTo>
                  <a:cubicBezTo>
                    <a:pt x="51715" y="7098"/>
                    <a:pt x="51176" y="7666"/>
                    <a:pt x="49901" y="7666"/>
                  </a:cubicBezTo>
                  <a:cubicBezTo>
                    <a:pt x="49901" y="7843"/>
                    <a:pt x="49901" y="7843"/>
                    <a:pt x="49607" y="8056"/>
                  </a:cubicBezTo>
                  <a:cubicBezTo>
                    <a:pt x="50637" y="8234"/>
                    <a:pt x="51421" y="7843"/>
                    <a:pt x="52205" y="8411"/>
                  </a:cubicBezTo>
                  <a:cubicBezTo>
                    <a:pt x="52990" y="8802"/>
                    <a:pt x="53235" y="9157"/>
                    <a:pt x="54019" y="9157"/>
                  </a:cubicBezTo>
                  <a:cubicBezTo>
                    <a:pt x="54509" y="9157"/>
                    <a:pt x="54803" y="8802"/>
                    <a:pt x="55294" y="8624"/>
                  </a:cubicBezTo>
                  <a:cubicBezTo>
                    <a:pt x="56078" y="8411"/>
                    <a:pt x="56617" y="8411"/>
                    <a:pt x="57401" y="8411"/>
                  </a:cubicBezTo>
                  <a:cubicBezTo>
                    <a:pt x="57647" y="8234"/>
                    <a:pt x="57647" y="8234"/>
                    <a:pt x="57647" y="8234"/>
                  </a:cubicBezTo>
                  <a:cubicBezTo>
                    <a:pt x="57401" y="8056"/>
                    <a:pt x="57107" y="7843"/>
                    <a:pt x="56862" y="7843"/>
                  </a:cubicBezTo>
                  <a:cubicBezTo>
                    <a:pt x="55833" y="7843"/>
                    <a:pt x="55294" y="8234"/>
                    <a:pt x="54264" y="8234"/>
                  </a:cubicBezTo>
                  <a:cubicBezTo>
                    <a:pt x="54019" y="8234"/>
                    <a:pt x="53774" y="8234"/>
                    <a:pt x="53480" y="8234"/>
                  </a:cubicBezTo>
                  <a:cubicBezTo>
                    <a:pt x="53480" y="7843"/>
                    <a:pt x="53480" y="7098"/>
                    <a:pt x="52745" y="7098"/>
                  </a:cubicBezTo>
                  <a:close/>
                  <a:moveTo>
                    <a:pt x="48333" y="6353"/>
                  </a:moveTo>
                  <a:lnTo>
                    <a:pt x="48333" y="6353"/>
                  </a:lnTo>
                  <a:cubicBezTo>
                    <a:pt x="48088" y="6353"/>
                    <a:pt x="47794" y="6175"/>
                    <a:pt x="47549" y="6175"/>
                  </a:cubicBezTo>
                  <a:cubicBezTo>
                    <a:pt x="47549" y="6353"/>
                    <a:pt x="47549" y="6530"/>
                    <a:pt x="47549" y="6743"/>
                  </a:cubicBezTo>
                  <a:cubicBezTo>
                    <a:pt x="47058" y="6743"/>
                    <a:pt x="47058" y="6743"/>
                    <a:pt x="46764" y="6743"/>
                  </a:cubicBezTo>
                  <a:cubicBezTo>
                    <a:pt x="46519" y="6743"/>
                    <a:pt x="45980" y="6530"/>
                    <a:pt x="45980" y="6530"/>
                  </a:cubicBezTo>
                  <a:cubicBezTo>
                    <a:pt x="46764" y="7098"/>
                    <a:pt x="47303" y="7311"/>
                    <a:pt x="48333" y="7488"/>
                  </a:cubicBezTo>
                  <a:cubicBezTo>
                    <a:pt x="48333" y="7311"/>
                    <a:pt x="48333" y="7311"/>
                    <a:pt x="48333" y="7098"/>
                  </a:cubicBezTo>
                  <a:cubicBezTo>
                    <a:pt x="48333" y="6743"/>
                    <a:pt x="48872" y="6530"/>
                    <a:pt x="49117" y="6175"/>
                  </a:cubicBezTo>
                  <a:cubicBezTo>
                    <a:pt x="48872" y="6175"/>
                    <a:pt x="48578" y="6353"/>
                    <a:pt x="48333" y="6353"/>
                  </a:cubicBezTo>
                  <a:close/>
                  <a:moveTo>
                    <a:pt x="41862" y="68677"/>
                  </a:moveTo>
                  <a:lnTo>
                    <a:pt x="41862" y="68677"/>
                  </a:lnTo>
                  <a:lnTo>
                    <a:pt x="41862" y="68677"/>
                  </a:lnTo>
                  <a:cubicBezTo>
                    <a:pt x="42107" y="68287"/>
                    <a:pt x="42107" y="67897"/>
                    <a:pt x="42107" y="67542"/>
                  </a:cubicBezTo>
                  <a:cubicBezTo>
                    <a:pt x="42107" y="66974"/>
                    <a:pt x="42107" y="66796"/>
                    <a:pt x="42107" y="66228"/>
                  </a:cubicBezTo>
                  <a:cubicBezTo>
                    <a:pt x="42107" y="64525"/>
                    <a:pt x="42107" y="64525"/>
                    <a:pt x="42107" y="64525"/>
                  </a:cubicBezTo>
                  <a:cubicBezTo>
                    <a:pt x="42107" y="63425"/>
                    <a:pt x="42107" y="63425"/>
                    <a:pt x="42107" y="63425"/>
                  </a:cubicBezTo>
                  <a:cubicBezTo>
                    <a:pt x="42107" y="62502"/>
                    <a:pt x="41078" y="62111"/>
                    <a:pt x="39803" y="61721"/>
                  </a:cubicBezTo>
                  <a:cubicBezTo>
                    <a:pt x="39558" y="61543"/>
                    <a:pt x="39019" y="61366"/>
                    <a:pt x="38774" y="61366"/>
                  </a:cubicBezTo>
                  <a:cubicBezTo>
                    <a:pt x="38235" y="61366"/>
                    <a:pt x="38235" y="61366"/>
                    <a:pt x="37745" y="61188"/>
                  </a:cubicBezTo>
                  <a:cubicBezTo>
                    <a:pt x="37450" y="61188"/>
                    <a:pt x="37205" y="60976"/>
                    <a:pt x="36715" y="60976"/>
                  </a:cubicBezTo>
                  <a:cubicBezTo>
                    <a:pt x="36421" y="60976"/>
                    <a:pt x="36421" y="60976"/>
                    <a:pt x="36176" y="60976"/>
                  </a:cubicBezTo>
                  <a:cubicBezTo>
                    <a:pt x="36176" y="61721"/>
                    <a:pt x="35931" y="61934"/>
                    <a:pt x="35637" y="62679"/>
                  </a:cubicBezTo>
                  <a:cubicBezTo>
                    <a:pt x="35637" y="63034"/>
                    <a:pt x="35392" y="63247"/>
                    <a:pt x="35147" y="63425"/>
                  </a:cubicBezTo>
                  <a:cubicBezTo>
                    <a:pt x="34901" y="63779"/>
                    <a:pt x="34607" y="63779"/>
                    <a:pt x="34362" y="63992"/>
                  </a:cubicBezTo>
                  <a:cubicBezTo>
                    <a:pt x="33333" y="64347"/>
                    <a:pt x="32794" y="64525"/>
                    <a:pt x="31764" y="64525"/>
                  </a:cubicBezTo>
                  <a:cubicBezTo>
                    <a:pt x="31519" y="64525"/>
                    <a:pt x="31274" y="64525"/>
                    <a:pt x="31029" y="64525"/>
                  </a:cubicBezTo>
                  <a:cubicBezTo>
                    <a:pt x="30490" y="64525"/>
                    <a:pt x="30245" y="64525"/>
                    <a:pt x="30000" y="64525"/>
                  </a:cubicBezTo>
                  <a:cubicBezTo>
                    <a:pt x="29705" y="64347"/>
                    <a:pt x="29460" y="64347"/>
                    <a:pt x="28921" y="64347"/>
                  </a:cubicBezTo>
                  <a:cubicBezTo>
                    <a:pt x="29215" y="63602"/>
                    <a:pt x="29460" y="63034"/>
                    <a:pt x="29705" y="62289"/>
                  </a:cubicBezTo>
                  <a:cubicBezTo>
                    <a:pt x="30000" y="61934"/>
                    <a:pt x="30000" y="61721"/>
                    <a:pt x="30245" y="61366"/>
                  </a:cubicBezTo>
                  <a:cubicBezTo>
                    <a:pt x="30490" y="60798"/>
                    <a:pt x="30735" y="60621"/>
                    <a:pt x="30735" y="60088"/>
                  </a:cubicBezTo>
                  <a:cubicBezTo>
                    <a:pt x="30735" y="59911"/>
                    <a:pt x="30245" y="59911"/>
                    <a:pt x="30000" y="59698"/>
                  </a:cubicBezTo>
                  <a:cubicBezTo>
                    <a:pt x="29460" y="59698"/>
                    <a:pt x="29460" y="59520"/>
                    <a:pt x="28921" y="59343"/>
                  </a:cubicBezTo>
                  <a:cubicBezTo>
                    <a:pt x="28676" y="59343"/>
                    <a:pt x="28676" y="59343"/>
                    <a:pt x="28431" y="59165"/>
                  </a:cubicBezTo>
                  <a:cubicBezTo>
                    <a:pt x="28431" y="58952"/>
                    <a:pt x="28431" y="58775"/>
                    <a:pt x="28431" y="58598"/>
                  </a:cubicBezTo>
                  <a:cubicBezTo>
                    <a:pt x="28431" y="57852"/>
                    <a:pt x="28431" y="57284"/>
                    <a:pt x="28921" y="56716"/>
                  </a:cubicBezTo>
                  <a:cubicBezTo>
                    <a:pt x="28921" y="56539"/>
                    <a:pt x="29215" y="56539"/>
                    <a:pt x="29460" y="56326"/>
                  </a:cubicBezTo>
                  <a:cubicBezTo>
                    <a:pt x="30000" y="55971"/>
                    <a:pt x="30000" y="55758"/>
                    <a:pt x="30245" y="55226"/>
                  </a:cubicBezTo>
                  <a:cubicBezTo>
                    <a:pt x="30490" y="54835"/>
                    <a:pt x="30735" y="54658"/>
                    <a:pt x="31029" y="54267"/>
                  </a:cubicBezTo>
                  <a:cubicBezTo>
                    <a:pt x="31029" y="54090"/>
                    <a:pt x="31029" y="54090"/>
                    <a:pt x="31029" y="53913"/>
                  </a:cubicBezTo>
                  <a:cubicBezTo>
                    <a:pt x="31029" y="52777"/>
                    <a:pt x="31029" y="52777"/>
                    <a:pt x="31029" y="52777"/>
                  </a:cubicBezTo>
                  <a:cubicBezTo>
                    <a:pt x="32303" y="49973"/>
                    <a:pt x="32303" y="49973"/>
                    <a:pt x="32303" y="49973"/>
                  </a:cubicBezTo>
                  <a:cubicBezTo>
                    <a:pt x="32794" y="49582"/>
                    <a:pt x="33088" y="49228"/>
                    <a:pt x="33578" y="48837"/>
                  </a:cubicBezTo>
                  <a:cubicBezTo>
                    <a:pt x="33578" y="48660"/>
                    <a:pt x="33823" y="48660"/>
                    <a:pt x="34117" y="48482"/>
                  </a:cubicBezTo>
                  <a:cubicBezTo>
                    <a:pt x="34117" y="48305"/>
                    <a:pt x="34362" y="48092"/>
                    <a:pt x="34362" y="47914"/>
                  </a:cubicBezTo>
                  <a:cubicBezTo>
                    <a:pt x="34607" y="47524"/>
                    <a:pt x="34901" y="47346"/>
                    <a:pt x="34901" y="47169"/>
                  </a:cubicBezTo>
                  <a:cubicBezTo>
                    <a:pt x="35147" y="46779"/>
                    <a:pt x="35147" y="46424"/>
                    <a:pt x="35392" y="46033"/>
                  </a:cubicBezTo>
                  <a:cubicBezTo>
                    <a:pt x="35392" y="45678"/>
                    <a:pt x="35392" y="45678"/>
                    <a:pt x="35392" y="45288"/>
                  </a:cubicBezTo>
                  <a:cubicBezTo>
                    <a:pt x="35392" y="45110"/>
                    <a:pt x="35392" y="44933"/>
                    <a:pt x="35392" y="44720"/>
                  </a:cubicBezTo>
                  <a:cubicBezTo>
                    <a:pt x="35931" y="44720"/>
                    <a:pt x="35931" y="44720"/>
                    <a:pt x="35931" y="44720"/>
                  </a:cubicBezTo>
                  <a:cubicBezTo>
                    <a:pt x="36421" y="44720"/>
                    <a:pt x="36421" y="44933"/>
                    <a:pt x="36960" y="44933"/>
                  </a:cubicBezTo>
                  <a:cubicBezTo>
                    <a:pt x="37450" y="44933"/>
                    <a:pt x="37745" y="44933"/>
                    <a:pt x="37990" y="45110"/>
                  </a:cubicBezTo>
                  <a:cubicBezTo>
                    <a:pt x="38235" y="45110"/>
                    <a:pt x="38529" y="45110"/>
                    <a:pt x="38774" y="45110"/>
                  </a:cubicBezTo>
                  <a:cubicBezTo>
                    <a:pt x="39264" y="45110"/>
                    <a:pt x="39264" y="44720"/>
                    <a:pt x="39558" y="44188"/>
                  </a:cubicBezTo>
                  <a:cubicBezTo>
                    <a:pt x="39803" y="43620"/>
                    <a:pt x="40049" y="43407"/>
                    <a:pt x="40588" y="42874"/>
                  </a:cubicBezTo>
                  <a:cubicBezTo>
                    <a:pt x="40833" y="42484"/>
                    <a:pt x="41078" y="42094"/>
                    <a:pt x="41372" y="41739"/>
                  </a:cubicBezTo>
                  <a:cubicBezTo>
                    <a:pt x="41617" y="41739"/>
                    <a:pt x="41617" y="41561"/>
                    <a:pt x="41862" y="41561"/>
                  </a:cubicBezTo>
                  <a:cubicBezTo>
                    <a:pt x="41862" y="41171"/>
                    <a:pt x="42107" y="40993"/>
                    <a:pt x="42107" y="40816"/>
                  </a:cubicBezTo>
                  <a:cubicBezTo>
                    <a:pt x="42401" y="40603"/>
                    <a:pt x="42401" y="40425"/>
                    <a:pt x="42401" y="40248"/>
                  </a:cubicBezTo>
                  <a:cubicBezTo>
                    <a:pt x="42401" y="39503"/>
                    <a:pt x="42107" y="38935"/>
                    <a:pt x="41862" y="38189"/>
                  </a:cubicBezTo>
                  <a:cubicBezTo>
                    <a:pt x="40588" y="38012"/>
                    <a:pt x="39803" y="38012"/>
                    <a:pt x="38529" y="37444"/>
                  </a:cubicBezTo>
                  <a:cubicBezTo>
                    <a:pt x="38235" y="37444"/>
                    <a:pt x="38235" y="37231"/>
                    <a:pt x="37990" y="37231"/>
                  </a:cubicBezTo>
                  <a:cubicBezTo>
                    <a:pt x="37990" y="37054"/>
                    <a:pt x="37745" y="37054"/>
                    <a:pt x="37745" y="36876"/>
                  </a:cubicBezTo>
                  <a:cubicBezTo>
                    <a:pt x="36715" y="36486"/>
                    <a:pt x="36715" y="35918"/>
                    <a:pt x="35931" y="35385"/>
                  </a:cubicBezTo>
                  <a:cubicBezTo>
                    <a:pt x="35637" y="35173"/>
                    <a:pt x="35392" y="34995"/>
                    <a:pt x="35147" y="34640"/>
                  </a:cubicBezTo>
                  <a:cubicBezTo>
                    <a:pt x="34901" y="34250"/>
                    <a:pt x="34362" y="34250"/>
                    <a:pt x="34362" y="33859"/>
                  </a:cubicBezTo>
                  <a:cubicBezTo>
                    <a:pt x="34362" y="33504"/>
                    <a:pt x="34607" y="33504"/>
                    <a:pt x="34901" y="33114"/>
                  </a:cubicBezTo>
                  <a:cubicBezTo>
                    <a:pt x="35147" y="32759"/>
                    <a:pt x="35147" y="32369"/>
                    <a:pt x="35392" y="32014"/>
                  </a:cubicBezTo>
                  <a:cubicBezTo>
                    <a:pt x="35637" y="31268"/>
                    <a:pt x="36176" y="31055"/>
                    <a:pt x="36176" y="30310"/>
                  </a:cubicBezTo>
                  <a:cubicBezTo>
                    <a:pt x="36421" y="30133"/>
                    <a:pt x="36421" y="30133"/>
                    <a:pt x="36421" y="29742"/>
                  </a:cubicBezTo>
                  <a:cubicBezTo>
                    <a:pt x="36421" y="29565"/>
                    <a:pt x="36421" y="29387"/>
                    <a:pt x="36421" y="29210"/>
                  </a:cubicBezTo>
                  <a:cubicBezTo>
                    <a:pt x="36421" y="28997"/>
                    <a:pt x="36715" y="28819"/>
                    <a:pt x="36960" y="28464"/>
                  </a:cubicBezTo>
                  <a:cubicBezTo>
                    <a:pt x="37205" y="28074"/>
                    <a:pt x="37450" y="27897"/>
                    <a:pt x="37745" y="27506"/>
                  </a:cubicBezTo>
                  <a:cubicBezTo>
                    <a:pt x="37990" y="27151"/>
                    <a:pt x="37990" y="26761"/>
                    <a:pt x="38235" y="26370"/>
                  </a:cubicBezTo>
                  <a:cubicBezTo>
                    <a:pt x="38529" y="26015"/>
                    <a:pt x="38529" y="25625"/>
                    <a:pt x="39019" y="25270"/>
                  </a:cubicBezTo>
                  <a:cubicBezTo>
                    <a:pt x="39019" y="25093"/>
                    <a:pt x="39558" y="25093"/>
                    <a:pt x="39558" y="24880"/>
                  </a:cubicBezTo>
                  <a:cubicBezTo>
                    <a:pt x="40049" y="24525"/>
                    <a:pt x="40294" y="24347"/>
                    <a:pt x="40588" y="23779"/>
                  </a:cubicBezTo>
                  <a:cubicBezTo>
                    <a:pt x="40588" y="23389"/>
                    <a:pt x="40833" y="23212"/>
                    <a:pt x="41078" y="22821"/>
                  </a:cubicBezTo>
                  <a:cubicBezTo>
                    <a:pt x="41078" y="22466"/>
                    <a:pt x="41078" y="22253"/>
                    <a:pt x="41078" y="21898"/>
                  </a:cubicBezTo>
                  <a:cubicBezTo>
                    <a:pt x="41617" y="21508"/>
                    <a:pt x="41862" y="21330"/>
                    <a:pt x="42107" y="21153"/>
                  </a:cubicBezTo>
                  <a:cubicBezTo>
                    <a:pt x="42647" y="20408"/>
                    <a:pt x="42647" y="19840"/>
                    <a:pt x="42892" y="19272"/>
                  </a:cubicBezTo>
                  <a:cubicBezTo>
                    <a:pt x="43431" y="18349"/>
                    <a:pt x="43921" y="17959"/>
                    <a:pt x="44705" y="17213"/>
                  </a:cubicBezTo>
                  <a:cubicBezTo>
                    <a:pt x="45245" y="16645"/>
                    <a:pt x="45490" y="16291"/>
                    <a:pt x="45490" y="15545"/>
                  </a:cubicBezTo>
                  <a:lnTo>
                    <a:pt x="45490" y="15545"/>
                  </a:lnTo>
                  <a:lnTo>
                    <a:pt x="45490" y="15545"/>
                  </a:lnTo>
                  <a:cubicBezTo>
                    <a:pt x="45735" y="15545"/>
                    <a:pt x="45735" y="15545"/>
                    <a:pt x="45980" y="15545"/>
                  </a:cubicBezTo>
                  <a:cubicBezTo>
                    <a:pt x="47303" y="15545"/>
                    <a:pt x="47794" y="14587"/>
                    <a:pt x="49362" y="14587"/>
                  </a:cubicBezTo>
                  <a:cubicBezTo>
                    <a:pt x="49901" y="14587"/>
                    <a:pt x="50147" y="14977"/>
                    <a:pt x="50392" y="15155"/>
                  </a:cubicBezTo>
                  <a:cubicBezTo>
                    <a:pt x="51960" y="15723"/>
                    <a:pt x="52990" y="15723"/>
                    <a:pt x="54509" y="15723"/>
                  </a:cubicBezTo>
                  <a:cubicBezTo>
                    <a:pt x="55588" y="15723"/>
                    <a:pt x="56078" y="15332"/>
                    <a:pt x="57107" y="15155"/>
                  </a:cubicBezTo>
                  <a:cubicBezTo>
                    <a:pt x="57401" y="15155"/>
                    <a:pt x="57401" y="15155"/>
                    <a:pt x="57401" y="15155"/>
                  </a:cubicBezTo>
                  <a:cubicBezTo>
                    <a:pt x="57647" y="15155"/>
                    <a:pt x="57892" y="14977"/>
                    <a:pt x="58137" y="14800"/>
                  </a:cubicBezTo>
                  <a:cubicBezTo>
                    <a:pt x="58921" y="16291"/>
                    <a:pt x="58676" y="17391"/>
                    <a:pt x="59460" y="18704"/>
                  </a:cubicBezTo>
                  <a:cubicBezTo>
                    <a:pt x="59705" y="19449"/>
                    <a:pt x="59705" y="20585"/>
                    <a:pt x="60735" y="20585"/>
                  </a:cubicBezTo>
                  <a:cubicBezTo>
                    <a:pt x="61274" y="20585"/>
                    <a:pt x="61519" y="20195"/>
                    <a:pt x="61764" y="19840"/>
                  </a:cubicBezTo>
                  <a:cubicBezTo>
                    <a:pt x="62303" y="20195"/>
                    <a:pt x="62549" y="20763"/>
                    <a:pt x="63333" y="20763"/>
                  </a:cubicBezTo>
                  <a:cubicBezTo>
                    <a:pt x="63823" y="20763"/>
                    <a:pt x="63823" y="20195"/>
                    <a:pt x="64117" y="19840"/>
                  </a:cubicBezTo>
                  <a:cubicBezTo>
                    <a:pt x="64117" y="19272"/>
                    <a:pt x="64117" y="19094"/>
                    <a:pt x="64362" y="18527"/>
                  </a:cubicBezTo>
                  <a:cubicBezTo>
                    <a:pt x="64607" y="17781"/>
                    <a:pt x="65392" y="17391"/>
                    <a:pt x="65392" y="16468"/>
                  </a:cubicBezTo>
                  <a:cubicBezTo>
                    <a:pt x="64362" y="14019"/>
                    <a:pt x="67205" y="17781"/>
                    <a:pt x="67990" y="18349"/>
                  </a:cubicBezTo>
                  <a:cubicBezTo>
                    <a:pt x="68774" y="18881"/>
                    <a:pt x="69509" y="18527"/>
                    <a:pt x="70294" y="18881"/>
                  </a:cubicBezTo>
                  <a:cubicBezTo>
                    <a:pt x="70588" y="18881"/>
                    <a:pt x="70294" y="19272"/>
                    <a:pt x="70588" y="19272"/>
                  </a:cubicBezTo>
                  <a:cubicBezTo>
                    <a:pt x="71078" y="19662"/>
                    <a:pt x="71617" y="19272"/>
                    <a:pt x="72401" y="19449"/>
                  </a:cubicBezTo>
                  <a:cubicBezTo>
                    <a:pt x="73431" y="19840"/>
                    <a:pt x="73921" y="20585"/>
                    <a:pt x="75196" y="20585"/>
                  </a:cubicBezTo>
                  <a:cubicBezTo>
                    <a:pt x="75980" y="20585"/>
                    <a:pt x="76519" y="20017"/>
                    <a:pt x="77303" y="20017"/>
                  </a:cubicBezTo>
                  <a:cubicBezTo>
                    <a:pt x="77794" y="20017"/>
                    <a:pt x="77794" y="20017"/>
                    <a:pt x="77794" y="20017"/>
                  </a:cubicBezTo>
                  <a:cubicBezTo>
                    <a:pt x="77549" y="20195"/>
                    <a:pt x="77549" y="20195"/>
                    <a:pt x="77549" y="20195"/>
                  </a:cubicBezTo>
                  <a:cubicBezTo>
                    <a:pt x="78333" y="21153"/>
                    <a:pt x="78578" y="21898"/>
                    <a:pt x="79852" y="22253"/>
                  </a:cubicBezTo>
                  <a:cubicBezTo>
                    <a:pt x="80392" y="22466"/>
                    <a:pt x="81176" y="22466"/>
                    <a:pt x="81666" y="22821"/>
                  </a:cubicBezTo>
                  <a:cubicBezTo>
                    <a:pt x="82990" y="23957"/>
                    <a:pt x="84509" y="24134"/>
                    <a:pt x="86323" y="24525"/>
                  </a:cubicBezTo>
                  <a:cubicBezTo>
                    <a:pt x="87107" y="24702"/>
                    <a:pt x="87352" y="25270"/>
                    <a:pt x="88382" y="25270"/>
                  </a:cubicBezTo>
                  <a:cubicBezTo>
                    <a:pt x="89166" y="25270"/>
                    <a:pt x="89460" y="24702"/>
                    <a:pt x="90196" y="24347"/>
                  </a:cubicBezTo>
                  <a:cubicBezTo>
                    <a:pt x="90196" y="25270"/>
                    <a:pt x="90196" y="25270"/>
                    <a:pt x="90196" y="25270"/>
                  </a:cubicBezTo>
                  <a:cubicBezTo>
                    <a:pt x="90196" y="25270"/>
                    <a:pt x="90490" y="25270"/>
                    <a:pt x="90735" y="25270"/>
                  </a:cubicBezTo>
                  <a:cubicBezTo>
                    <a:pt x="90980" y="25270"/>
                    <a:pt x="90980" y="25270"/>
                    <a:pt x="91274" y="25270"/>
                  </a:cubicBezTo>
                  <a:cubicBezTo>
                    <a:pt x="91764" y="25270"/>
                    <a:pt x="91764" y="25270"/>
                    <a:pt x="91764" y="25270"/>
                  </a:cubicBezTo>
                  <a:cubicBezTo>
                    <a:pt x="91764" y="24702"/>
                    <a:pt x="91764" y="24702"/>
                    <a:pt x="91764" y="24702"/>
                  </a:cubicBezTo>
                  <a:lnTo>
                    <a:pt x="92009" y="24702"/>
                  </a:lnTo>
                  <a:cubicBezTo>
                    <a:pt x="92303" y="25270"/>
                    <a:pt x="92794" y="25448"/>
                    <a:pt x="93088" y="26015"/>
                  </a:cubicBezTo>
                  <a:cubicBezTo>
                    <a:pt x="93333" y="26583"/>
                    <a:pt x="93578" y="27151"/>
                    <a:pt x="94362" y="27151"/>
                  </a:cubicBezTo>
                  <a:cubicBezTo>
                    <a:pt x="94607" y="27151"/>
                    <a:pt x="94607" y="26938"/>
                    <a:pt x="95147" y="26761"/>
                  </a:cubicBezTo>
                  <a:cubicBezTo>
                    <a:pt x="95147" y="26938"/>
                    <a:pt x="95147" y="26938"/>
                    <a:pt x="95147" y="26938"/>
                  </a:cubicBezTo>
                  <a:cubicBezTo>
                    <a:pt x="95147" y="27329"/>
                    <a:pt x="95147" y="27329"/>
                    <a:pt x="95147" y="27329"/>
                  </a:cubicBezTo>
                  <a:cubicBezTo>
                    <a:pt x="95637" y="27506"/>
                    <a:pt x="96176" y="27506"/>
                    <a:pt x="96176" y="27897"/>
                  </a:cubicBezTo>
                  <a:cubicBezTo>
                    <a:pt x="96666" y="28642"/>
                    <a:pt x="96421" y="29210"/>
                    <a:pt x="96960" y="29955"/>
                  </a:cubicBezTo>
                  <a:cubicBezTo>
                    <a:pt x="97205" y="30133"/>
                    <a:pt x="97205" y="30310"/>
                    <a:pt x="97450" y="30310"/>
                  </a:cubicBezTo>
                  <a:cubicBezTo>
                    <a:pt x="97990" y="30310"/>
                    <a:pt x="98235" y="30133"/>
                    <a:pt x="98480" y="30133"/>
                  </a:cubicBezTo>
                  <a:cubicBezTo>
                    <a:pt x="99019" y="30700"/>
                    <a:pt x="99803" y="31268"/>
                    <a:pt x="100833" y="31268"/>
                  </a:cubicBezTo>
                  <a:cubicBezTo>
                    <a:pt x="101323" y="31268"/>
                    <a:pt x="101323" y="30700"/>
                    <a:pt x="101862" y="30700"/>
                  </a:cubicBezTo>
                  <a:cubicBezTo>
                    <a:pt x="102352" y="30700"/>
                    <a:pt x="102647" y="31055"/>
                    <a:pt x="102892" y="31268"/>
                  </a:cubicBezTo>
                  <a:cubicBezTo>
                    <a:pt x="104166" y="32014"/>
                    <a:pt x="104950" y="32937"/>
                    <a:pt x="106519" y="32937"/>
                  </a:cubicBezTo>
                  <a:cubicBezTo>
                    <a:pt x="107254" y="32937"/>
                    <a:pt x="107549" y="32582"/>
                    <a:pt x="108039" y="32582"/>
                  </a:cubicBezTo>
                  <a:cubicBezTo>
                    <a:pt x="108823" y="32582"/>
                    <a:pt x="109362" y="32759"/>
                    <a:pt x="110147" y="32937"/>
                  </a:cubicBezTo>
                  <a:cubicBezTo>
                    <a:pt x="110882" y="32937"/>
                    <a:pt x="111960" y="32759"/>
                    <a:pt x="112450" y="33327"/>
                  </a:cubicBezTo>
                  <a:cubicBezTo>
                    <a:pt x="112205" y="33682"/>
                    <a:pt x="112205" y="33682"/>
                    <a:pt x="112205" y="33682"/>
                  </a:cubicBezTo>
                  <a:cubicBezTo>
                    <a:pt x="112990" y="34818"/>
                    <a:pt x="114803" y="34427"/>
                    <a:pt x="116568" y="34640"/>
                  </a:cubicBezTo>
                  <a:cubicBezTo>
                    <a:pt x="116568" y="34818"/>
                    <a:pt x="116323" y="34995"/>
                    <a:pt x="116323" y="35173"/>
                  </a:cubicBezTo>
                  <a:cubicBezTo>
                    <a:pt x="116862" y="35385"/>
                    <a:pt x="117352" y="35385"/>
                    <a:pt x="117892" y="35563"/>
                  </a:cubicBezTo>
                  <a:cubicBezTo>
                    <a:pt x="118382" y="35918"/>
                    <a:pt x="118382" y="36308"/>
                    <a:pt x="118921" y="36486"/>
                  </a:cubicBezTo>
                  <a:cubicBezTo>
                    <a:pt x="119411" y="36486"/>
                    <a:pt x="119411" y="36486"/>
                    <a:pt x="119411" y="36486"/>
                  </a:cubicBezTo>
                  <a:cubicBezTo>
                    <a:pt x="119705" y="36486"/>
                    <a:pt x="119705" y="36486"/>
                    <a:pt x="119950" y="36308"/>
                  </a:cubicBezTo>
                  <a:lnTo>
                    <a:pt x="119950" y="36308"/>
                  </a:lnTo>
                  <a:cubicBezTo>
                    <a:pt x="119950" y="36486"/>
                    <a:pt x="119950" y="36699"/>
                    <a:pt x="119950" y="36699"/>
                  </a:cubicBezTo>
                  <a:cubicBezTo>
                    <a:pt x="119950" y="36876"/>
                    <a:pt x="119950" y="36876"/>
                    <a:pt x="119950" y="36876"/>
                  </a:cubicBezTo>
                  <a:cubicBezTo>
                    <a:pt x="119950" y="37054"/>
                    <a:pt x="119950" y="37054"/>
                    <a:pt x="119950" y="37054"/>
                  </a:cubicBezTo>
                  <a:cubicBezTo>
                    <a:pt x="119950" y="37444"/>
                    <a:pt x="119950" y="37622"/>
                    <a:pt x="119950" y="37799"/>
                  </a:cubicBezTo>
                  <a:cubicBezTo>
                    <a:pt x="119705" y="38367"/>
                    <a:pt x="119411" y="38935"/>
                    <a:pt x="118676" y="39325"/>
                  </a:cubicBezTo>
                  <a:cubicBezTo>
                    <a:pt x="117892" y="39680"/>
                    <a:pt x="117352" y="39858"/>
                    <a:pt x="116568" y="40070"/>
                  </a:cubicBezTo>
                  <a:cubicBezTo>
                    <a:pt x="116078" y="40248"/>
                    <a:pt x="115539" y="40248"/>
                    <a:pt x="115049" y="40425"/>
                  </a:cubicBezTo>
                  <a:cubicBezTo>
                    <a:pt x="115049" y="40603"/>
                    <a:pt x="115049" y="40816"/>
                    <a:pt x="114803" y="40993"/>
                  </a:cubicBezTo>
                  <a:cubicBezTo>
                    <a:pt x="114509" y="41561"/>
                    <a:pt x="114019" y="41739"/>
                    <a:pt x="113725" y="42094"/>
                  </a:cubicBezTo>
                  <a:cubicBezTo>
                    <a:pt x="113480" y="42307"/>
                    <a:pt x="113235" y="42307"/>
                    <a:pt x="113235" y="42484"/>
                  </a:cubicBezTo>
                  <a:cubicBezTo>
                    <a:pt x="112990" y="42874"/>
                    <a:pt x="112990" y="43052"/>
                    <a:pt x="112450" y="43407"/>
                  </a:cubicBezTo>
                  <a:cubicBezTo>
                    <a:pt x="111421" y="43975"/>
                    <a:pt x="110637" y="43975"/>
                    <a:pt x="109607" y="43975"/>
                  </a:cubicBezTo>
                  <a:cubicBezTo>
                    <a:pt x="107549" y="43975"/>
                    <a:pt x="107549" y="43975"/>
                    <a:pt x="107549" y="43975"/>
                  </a:cubicBezTo>
                  <a:cubicBezTo>
                    <a:pt x="107009" y="43975"/>
                    <a:pt x="106764" y="44188"/>
                    <a:pt x="106225" y="44188"/>
                  </a:cubicBezTo>
                  <a:cubicBezTo>
                    <a:pt x="105490" y="44188"/>
                    <a:pt x="105196" y="43975"/>
                    <a:pt x="104705" y="44188"/>
                  </a:cubicBezTo>
                  <a:cubicBezTo>
                    <a:pt x="104460" y="44365"/>
                    <a:pt x="104460" y="44543"/>
                    <a:pt x="104460" y="44543"/>
                  </a:cubicBezTo>
                  <a:cubicBezTo>
                    <a:pt x="103921" y="45110"/>
                    <a:pt x="103382" y="45501"/>
                    <a:pt x="103382" y="46246"/>
                  </a:cubicBezTo>
                  <a:cubicBezTo>
                    <a:pt x="103382" y="46424"/>
                    <a:pt x="103676" y="46424"/>
                    <a:pt x="103921" y="46424"/>
                  </a:cubicBezTo>
                  <a:cubicBezTo>
                    <a:pt x="104166" y="46779"/>
                    <a:pt x="104460" y="46992"/>
                    <a:pt x="104705" y="47169"/>
                  </a:cubicBezTo>
                  <a:cubicBezTo>
                    <a:pt x="105196" y="47524"/>
                    <a:pt x="105490" y="47737"/>
                    <a:pt x="105980" y="48092"/>
                  </a:cubicBezTo>
                  <a:cubicBezTo>
                    <a:pt x="105980" y="48305"/>
                    <a:pt x="106225" y="48482"/>
                    <a:pt x="106519" y="48660"/>
                  </a:cubicBezTo>
                  <a:cubicBezTo>
                    <a:pt x="107009" y="48837"/>
                    <a:pt x="107009" y="49228"/>
                    <a:pt x="107549" y="49405"/>
                  </a:cubicBezTo>
                  <a:cubicBezTo>
                    <a:pt x="107794" y="49582"/>
                    <a:pt x="108039" y="49582"/>
                    <a:pt x="108333" y="49795"/>
                  </a:cubicBezTo>
                  <a:cubicBezTo>
                    <a:pt x="108823" y="49973"/>
                    <a:pt x="109068" y="50363"/>
                    <a:pt x="109362" y="50718"/>
                  </a:cubicBezTo>
                  <a:cubicBezTo>
                    <a:pt x="109852" y="51109"/>
                    <a:pt x="110147" y="51464"/>
                    <a:pt x="110882" y="51677"/>
                  </a:cubicBezTo>
                  <a:cubicBezTo>
                    <a:pt x="111960" y="52209"/>
                    <a:pt x="112696" y="52599"/>
                    <a:pt x="112696" y="53522"/>
                  </a:cubicBezTo>
                  <a:cubicBezTo>
                    <a:pt x="112696" y="53735"/>
                    <a:pt x="112696" y="53913"/>
                    <a:pt x="112450" y="54090"/>
                  </a:cubicBezTo>
                  <a:lnTo>
                    <a:pt x="112450" y="54090"/>
                  </a:lnTo>
                  <a:cubicBezTo>
                    <a:pt x="111960" y="54267"/>
                    <a:pt x="111666" y="54267"/>
                    <a:pt x="111421" y="54480"/>
                  </a:cubicBezTo>
                  <a:cubicBezTo>
                    <a:pt x="110882" y="54658"/>
                    <a:pt x="110637" y="54658"/>
                    <a:pt x="110392" y="54835"/>
                  </a:cubicBezTo>
                  <a:cubicBezTo>
                    <a:pt x="109852" y="55048"/>
                    <a:pt x="109362" y="55048"/>
                    <a:pt x="109362" y="55403"/>
                  </a:cubicBezTo>
                  <a:cubicBezTo>
                    <a:pt x="109362" y="55581"/>
                    <a:pt x="109607" y="55581"/>
                    <a:pt x="109852" y="55758"/>
                  </a:cubicBezTo>
                  <a:cubicBezTo>
                    <a:pt x="109852" y="55971"/>
                    <a:pt x="109852" y="56149"/>
                    <a:pt x="109852" y="56149"/>
                  </a:cubicBezTo>
                  <a:cubicBezTo>
                    <a:pt x="109852" y="56716"/>
                    <a:pt x="109852" y="56894"/>
                    <a:pt x="109607" y="57284"/>
                  </a:cubicBezTo>
                  <a:cubicBezTo>
                    <a:pt x="109068" y="57284"/>
                    <a:pt x="109068" y="57071"/>
                    <a:pt x="108578" y="57071"/>
                  </a:cubicBezTo>
                  <a:cubicBezTo>
                    <a:pt x="108333" y="57071"/>
                    <a:pt x="108333" y="57284"/>
                    <a:pt x="108039" y="57284"/>
                  </a:cubicBezTo>
                  <a:cubicBezTo>
                    <a:pt x="107009" y="57462"/>
                    <a:pt x="106225" y="57639"/>
                    <a:pt x="105196" y="57852"/>
                  </a:cubicBezTo>
                  <a:cubicBezTo>
                    <a:pt x="104950" y="58030"/>
                    <a:pt x="104705" y="58030"/>
                    <a:pt x="104460" y="58030"/>
                  </a:cubicBezTo>
                  <a:cubicBezTo>
                    <a:pt x="104166" y="58030"/>
                    <a:pt x="104166" y="57852"/>
                    <a:pt x="103921" y="57639"/>
                  </a:cubicBezTo>
                  <a:cubicBezTo>
                    <a:pt x="103676" y="57284"/>
                    <a:pt x="103382" y="57284"/>
                    <a:pt x="103382" y="57071"/>
                  </a:cubicBezTo>
                  <a:cubicBezTo>
                    <a:pt x="103137" y="56716"/>
                    <a:pt x="103137" y="56326"/>
                    <a:pt x="102647" y="55971"/>
                  </a:cubicBezTo>
                  <a:cubicBezTo>
                    <a:pt x="102107" y="55758"/>
                    <a:pt x="101862" y="55581"/>
                    <a:pt x="101862" y="55226"/>
                  </a:cubicBezTo>
                  <a:cubicBezTo>
                    <a:pt x="101617" y="54658"/>
                    <a:pt x="101323" y="54090"/>
                    <a:pt x="100833" y="54090"/>
                  </a:cubicBezTo>
                  <a:cubicBezTo>
                    <a:pt x="100049" y="54090"/>
                    <a:pt x="99509" y="54090"/>
                    <a:pt x="98725" y="54090"/>
                  </a:cubicBezTo>
                  <a:cubicBezTo>
                    <a:pt x="98725" y="54480"/>
                    <a:pt x="98480" y="54658"/>
                    <a:pt x="98480" y="55048"/>
                  </a:cubicBezTo>
                  <a:cubicBezTo>
                    <a:pt x="98235" y="55048"/>
                    <a:pt x="98235" y="55226"/>
                    <a:pt x="97990" y="55403"/>
                  </a:cubicBezTo>
                  <a:cubicBezTo>
                    <a:pt x="97696" y="55581"/>
                    <a:pt x="97696" y="55581"/>
                    <a:pt x="97205" y="55758"/>
                  </a:cubicBezTo>
                  <a:cubicBezTo>
                    <a:pt x="96960" y="55758"/>
                    <a:pt x="96666" y="55758"/>
                    <a:pt x="96666" y="56149"/>
                  </a:cubicBezTo>
                  <a:cubicBezTo>
                    <a:pt x="96666" y="56149"/>
                    <a:pt x="96666" y="56326"/>
                    <a:pt x="96666" y="56539"/>
                  </a:cubicBezTo>
                  <a:cubicBezTo>
                    <a:pt x="96666" y="56894"/>
                    <a:pt x="96666" y="57071"/>
                    <a:pt x="96960" y="57462"/>
                  </a:cubicBezTo>
                  <a:cubicBezTo>
                    <a:pt x="97205" y="58030"/>
                    <a:pt x="97696" y="58385"/>
                    <a:pt x="97696" y="58952"/>
                  </a:cubicBezTo>
                  <a:cubicBezTo>
                    <a:pt x="97696" y="59520"/>
                    <a:pt x="97450" y="59698"/>
                    <a:pt x="96960" y="60088"/>
                  </a:cubicBezTo>
                  <a:cubicBezTo>
                    <a:pt x="96176" y="60621"/>
                    <a:pt x="95637" y="60798"/>
                    <a:pt x="95147" y="61366"/>
                  </a:cubicBezTo>
                  <a:cubicBezTo>
                    <a:pt x="94852" y="61721"/>
                    <a:pt x="94607" y="61721"/>
                    <a:pt x="94607" y="62111"/>
                  </a:cubicBezTo>
                  <a:cubicBezTo>
                    <a:pt x="94607" y="62502"/>
                    <a:pt x="94852" y="62679"/>
                    <a:pt x="94852" y="63034"/>
                  </a:cubicBezTo>
                  <a:cubicBezTo>
                    <a:pt x="94852" y="63247"/>
                    <a:pt x="94607" y="63247"/>
                    <a:pt x="94362" y="63247"/>
                  </a:cubicBezTo>
                  <a:cubicBezTo>
                    <a:pt x="93088" y="63034"/>
                    <a:pt x="93088" y="63034"/>
                    <a:pt x="93088" y="63034"/>
                  </a:cubicBezTo>
                  <a:cubicBezTo>
                    <a:pt x="91764" y="63425"/>
                    <a:pt x="91274" y="63602"/>
                    <a:pt x="89950" y="63779"/>
                  </a:cubicBezTo>
                  <a:cubicBezTo>
                    <a:pt x="89166" y="63992"/>
                    <a:pt x="88921" y="63779"/>
                    <a:pt x="88382" y="63779"/>
                  </a:cubicBezTo>
                  <a:cubicBezTo>
                    <a:pt x="88382" y="64347"/>
                    <a:pt x="88382" y="64738"/>
                    <a:pt x="88137" y="65306"/>
                  </a:cubicBezTo>
                  <a:cubicBezTo>
                    <a:pt x="87892" y="65483"/>
                    <a:pt x="87892" y="65661"/>
                    <a:pt x="87647" y="65838"/>
                  </a:cubicBezTo>
                  <a:cubicBezTo>
                    <a:pt x="87647" y="66051"/>
                    <a:pt x="87647" y="66228"/>
                    <a:pt x="87352" y="66583"/>
                  </a:cubicBezTo>
                  <a:cubicBezTo>
                    <a:pt x="87107" y="66796"/>
                    <a:pt x="86862" y="66974"/>
                    <a:pt x="86323" y="67151"/>
                  </a:cubicBezTo>
                  <a:cubicBezTo>
                    <a:pt x="85833" y="67364"/>
                    <a:pt x="85539" y="67542"/>
                    <a:pt x="85049" y="67542"/>
                  </a:cubicBezTo>
                  <a:cubicBezTo>
                    <a:pt x="84803" y="67542"/>
                    <a:pt x="84803" y="67364"/>
                    <a:pt x="84509" y="67364"/>
                  </a:cubicBezTo>
                  <a:cubicBezTo>
                    <a:pt x="84264" y="67151"/>
                    <a:pt x="84019" y="67151"/>
                    <a:pt x="83774" y="67151"/>
                  </a:cubicBezTo>
                  <a:cubicBezTo>
                    <a:pt x="83235" y="67151"/>
                    <a:pt x="82990" y="67542"/>
                    <a:pt x="82745" y="67542"/>
                  </a:cubicBezTo>
                  <a:cubicBezTo>
                    <a:pt x="82205" y="67719"/>
                    <a:pt x="82205" y="67719"/>
                    <a:pt x="81666" y="67897"/>
                  </a:cubicBezTo>
                  <a:cubicBezTo>
                    <a:pt x="81176" y="68287"/>
                    <a:pt x="80637" y="68464"/>
                    <a:pt x="80147" y="68855"/>
                  </a:cubicBezTo>
                  <a:cubicBezTo>
                    <a:pt x="79852" y="68855"/>
                    <a:pt x="79607" y="69032"/>
                    <a:pt x="79362" y="69210"/>
                  </a:cubicBezTo>
                  <a:cubicBezTo>
                    <a:pt x="79117" y="69210"/>
                    <a:pt x="79117" y="69423"/>
                    <a:pt x="78578" y="69600"/>
                  </a:cubicBezTo>
                  <a:cubicBezTo>
                    <a:pt x="78578" y="69600"/>
                    <a:pt x="78333" y="69600"/>
                    <a:pt x="78333" y="69778"/>
                  </a:cubicBezTo>
                  <a:cubicBezTo>
                    <a:pt x="77549" y="69778"/>
                    <a:pt x="77303" y="69955"/>
                    <a:pt x="76519" y="70346"/>
                  </a:cubicBezTo>
                  <a:cubicBezTo>
                    <a:pt x="75980" y="70523"/>
                    <a:pt x="75735" y="70736"/>
                    <a:pt x="75196" y="71091"/>
                  </a:cubicBezTo>
                  <a:cubicBezTo>
                    <a:pt x="74950" y="71268"/>
                    <a:pt x="74950" y="71481"/>
                    <a:pt x="74705" y="71659"/>
                  </a:cubicBezTo>
                  <a:cubicBezTo>
                    <a:pt x="74166" y="71836"/>
                    <a:pt x="73921" y="72014"/>
                    <a:pt x="73137" y="72227"/>
                  </a:cubicBezTo>
                  <a:cubicBezTo>
                    <a:pt x="72892" y="72404"/>
                    <a:pt x="72647" y="72404"/>
                    <a:pt x="72107" y="72582"/>
                  </a:cubicBezTo>
                  <a:cubicBezTo>
                    <a:pt x="71862" y="72582"/>
                    <a:pt x="71617" y="72759"/>
                    <a:pt x="71078" y="72972"/>
                  </a:cubicBezTo>
                  <a:cubicBezTo>
                    <a:pt x="70588" y="72972"/>
                    <a:pt x="70294" y="73149"/>
                    <a:pt x="70049" y="73327"/>
                  </a:cubicBezTo>
                  <a:lnTo>
                    <a:pt x="70049" y="73327"/>
                  </a:lnTo>
                  <a:cubicBezTo>
                    <a:pt x="69509" y="72759"/>
                    <a:pt x="68480" y="72972"/>
                    <a:pt x="67745" y="72582"/>
                  </a:cubicBezTo>
                  <a:cubicBezTo>
                    <a:pt x="67450" y="72404"/>
                    <a:pt x="67745" y="72014"/>
                    <a:pt x="67205" y="71836"/>
                  </a:cubicBezTo>
                  <a:cubicBezTo>
                    <a:pt x="66960" y="71659"/>
                    <a:pt x="66421" y="71836"/>
                    <a:pt x="65931" y="71659"/>
                  </a:cubicBezTo>
                  <a:cubicBezTo>
                    <a:pt x="64852" y="71659"/>
                    <a:pt x="64117" y="71268"/>
                    <a:pt x="63088" y="71091"/>
                  </a:cubicBezTo>
                  <a:cubicBezTo>
                    <a:pt x="62303" y="71091"/>
                    <a:pt x="60980" y="71091"/>
                    <a:pt x="60980" y="70523"/>
                  </a:cubicBezTo>
                  <a:cubicBezTo>
                    <a:pt x="60980" y="69955"/>
                    <a:pt x="61519" y="69600"/>
                    <a:pt x="62303" y="69600"/>
                  </a:cubicBezTo>
                  <a:cubicBezTo>
                    <a:pt x="62794" y="69600"/>
                    <a:pt x="62549" y="69955"/>
                    <a:pt x="62549" y="70346"/>
                  </a:cubicBezTo>
                  <a:cubicBezTo>
                    <a:pt x="63823" y="69955"/>
                    <a:pt x="64362" y="69778"/>
                    <a:pt x="65637" y="69778"/>
                  </a:cubicBezTo>
                  <a:cubicBezTo>
                    <a:pt x="65637" y="69032"/>
                    <a:pt x="65637" y="68464"/>
                    <a:pt x="65147" y="67897"/>
                  </a:cubicBezTo>
                  <a:cubicBezTo>
                    <a:pt x="64607" y="67542"/>
                    <a:pt x="64117" y="67719"/>
                    <a:pt x="63823" y="67542"/>
                  </a:cubicBezTo>
                  <a:cubicBezTo>
                    <a:pt x="63333" y="67364"/>
                    <a:pt x="63578" y="66974"/>
                    <a:pt x="63578" y="66583"/>
                  </a:cubicBezTo>
                  <a:cubicBezTo>
                    <a:pt x="63333" y="66583"/>
                    <a:pt x="63333" y="66583"/>
                    <a:pt x="63088" y="66583"/>
                  </a:cubicBezTo>
                  <a:cubicBezTo>
                    <a:pt x="62303" y="66583"/>
                    <a:pt x="61764" y="66796"/>
                    <a:pt x="61274" y="66583"/>
                  </a:cubicBezTo>
                  <a:cubicBezTo>
                    <a:pt x="60735" y="66406"/>
                    <a:pt x="60735" y="66051"/>
                    <a:pt x="60490" y="66051"/>
                  </a:cubicBezTo>
                  <a:cubicBezTo>
                    <a:pt x="59166" y="66051"/>
                    <a:pt x="58676" y="66796"/>
                    <a:pt x="57401" y="66974"/>
                  </a:cubicBezTo>
                  <a:cubicBezTo>
                    <a:pt x="55833" y="67364"/>
                    <a:pt x="55049" y="67542"/>
                    <a:pt x="53480" y="67542"/>
                  </a:cubicBezTo>
                  <a:cubicBezTo>
                    <a:pt x="53235" y="67542"/>
                    <a:pt x="52990" y="67364"/>
                    <a:pt x="52745" y="67364"/>
                  </a:cubicBezTo>
                  <a:cubicBezTo>
                    <a:pt x="52450" y="67364"/>
                    <a:pt x="52450" y="67542"/>
                    <a:pt x="51960" y="67719"/>
                  </a:cubicBezTo>
                  <a:cubicBezTo>
                    <a:pt x="51176" y="68110"/>
                    <a:pt x="50392" y="67897"/>
                    <a:pt x="49607" y="68110"/>
                  </a:cubicBezTo>
                  <a:cubicBezTo>
                    <a:pt x="48872" y="68464"/>
                    <a:pt x="48578" y="69032"/>
                    <a:pt x="47549" y="69032"/>
                  </a:cubicBezTo>
                  <a:cubicBezTo>
                    <a:pt x="47058" y="69032"/>
                    <a:pt x="46764" y="69032"/>
                    <a:pt x="46274" y="69032"/>
                  </a:cubicBezTo>
                  <a:cubicBezTo>
                    <a:pt x="44705" y="69032"/>
                    <a:pt x="44166" y="68677"/>
                    <a:pt x="42647" y="68677"/>
                  </a:cubicBezTo>
                  <a:cubicBezTo>
                    <a:pt x="42401" y="68677"/>
                    <a:pt x="42107" y="68677"/>
                    <a:pt x="41862" y="68677"/>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21" name="Shape 3421"/>
            <p:cNvSpPr/>
            <p:nvPr/>
          </p:nvSpPr>
          <p:spPr>
            <a:xfrm>
              <a:off x="8197231" y="8516938"/>
              <a:ext cx="755600" cy="777875"/>
            </a:xfrm>
            <a:custGeom>
              <a:avLst/>
              <a:gdLst/>
              <a:ahLst/>
              <a:cxnLst/>
              <a:rect l="0" t="0" r="0" b="0"/>
              <a:pathLst>
                <a:path w="120000" h="120000" extrusionOk="0">
                  <a:moveTo>
                    <a:pt x="114225" y="5272"/>
                  </a:moveTo>
                  <a:lnTo>
                    <a:pt x="114225" y="5272"/>
                  </a:lnTo>
                  <a:cubicBezTo>
                    <a:pt x="113311" y="5550"/>
                    <a:pt x="113311" y="6716"/>
                    <a:pt x="113025" y="7604"/>
                  </a:cubicBezTo>
                  <a:cubicBezTo>
                    <a:pt x="112396" y="9102"/>
                    <a:pt x="111481" y="9935"/>
                    <a:pt x="111481" y="11711"/>
                  </a:cubicBezTo>
                  <a:cubicBezTo>
                    <a:pt x="111481" y="14320"/>
                    <a:pt x="113311" y="15818"/>
                    <a:pt x="115426" y="17261"/>
                  </a:cubicBezTo>
                  <a:cubicBezTo>
                    <a:pt x="115998" y="16706"/>
                    <a:pt x="116341" y="16096"/>
                    <a:pt x="116626" y="15541"/>
                  </a:cubicBezTo>
                  <a:cubicBezTo>
                    <a:pt x="116626" y="15208"/>
                    <a:pt x="116626" y="15208"/>
                    <a:pt x="116341" y="15208"/>
                  </a:cubicBezTo>
                  <a:cubicBezTo>
                    <a:pt x="115998" y="15208"/>
                    <a:pt x="115712" y="15818"/>
                    <a:pt x="115140" y="15818"/>
                  </a:cubicBezTo>
                  <a:cubicBezTo>
                    <a:pt x="113025" y="15818"/>
                    <a:pt x="111824" y="13154"/>
                    <a:pt x="111824" y="11100"/>
                  </a:cubicBezTo>
                  <a:cubicBezTo>
                    <a:pt x="111824" y="10268"/>
                    <a:pt x="112396" y="9657"/>
                    <a:pt x="113025" y="9102"/>
                  </a:cubicBezTo>
                  <a:cubicBezTo>
                    <a:pt x="113882" y="9102"/>
                    <a:pt x="113882" y="9102"/>
                    <a:pt x="113882" y="9102"/>
                  </a:cubicBezTo>
                  <a:cubicBezTo>
                    <a:pt x="113596" y="8492"/>
                    <a:pt x="113596" y="8214"/>
                    <a:pt x="113596" y="7604"/>
                  </a:cubicBezTo>
                  <a:cubicBezTo>
                    <a:pt x="113596" y="6716"/>
                    <a:pt x="113882" y="6160"/>
                    <a:pt x="114225" y="5272"/>
                  </a:cubicBezTo>
                  <a:close/>
                  <a:moveTo>
                    <a:pt x="105135" y="277"/>
                  </a:moveTo>
                  <a:lnTo>
                    <a:pt x="105135" y="277"/>
                  </a:lnTo>
                  <a:cubicBezTo>
                    <a:pt x="104849" y="277"/>
                    <a:pt x="104564" y="0"/>
                    <a:pt x="104278" y="0"/>
                  </a:cubicBezTo>
                  <a:cubicBezTo>
                    <a:pt x="103935" y="0"/>
                    <a:pt x="103935" y="277"/>
                    <a:pt x="103649" y="610"/>
                  </a:cubicBezTo>
                  <a:cubicBezTo>
                    <a:pt x="104278" y="610"/>
                    <a:pt x="104849" y="610"/>
                    <a:pt x="105478" y="1165"/>
                  </a:cubicBezTo>
                  <a:cubicBezTo>
                    <a:pt x="106050" y="1443"/>
                    <a:pt x="106050" y="2331"/>
                    <a:pt x="106965" y="2331"/>
                  </a:cubicBezTo>
                  <a:cubicBezTo>
                    <a:pt x="108165" y="2331"/>
                    <a:pt x="108794" y="1776"/>
                    <a:pt x="109709" y="1776"/>
                  </a:cubicBezTo>
                  <a:cubicBezTo>
                    <a:pt x="110281" y="1776"/>
                    <a:pt x="110566" y="2331"/>
                    <a:pt x="110909" y="2331"/>
                  </a:cubicBezTo>
                  <a:cubicBezTo>
                    <a:pt x="111824" y="2331"/>
                    <a:pt x="112110" y="1776"/>
                    <a:pt x="112682" y="1776"/>
                  </a:cubicBezTo>
                  <a:cubicBezTo>
                    <a:pt x="113025" y="2664"/>
                    <a:pt x="112682" y="3219"/>
                    <a:pt x="113025" y="4107"/>
                  </a:cubicBezTo>
                  <a:cubicBezTo>
                    <a:pt x="113025" y="4107"/>
                    <a:pt x="113025" y="4384"/>
                    <a:pt x="113311" y="4384"/>
                  </a:cubicBezTo>
                  <a:cubicBezTo>
                    <a:pt x="114225" y="4384"/>
                    <a:pt x="114511" y="3829"/>
                    <a:pt x="115426" y="3829"/>
                  </a:cubicBezTo>
                  <a:cubicBezTo>
                    <a:pt x="115426" y="2941"/>
                    <a:pt x="116912" y="2941"/>
                    <a:pt x="116912" y="2053"/>
                  </a:cubicBezTo>
                  <a:cubicBezTo>
                    <a:pt x="116912" y="1165"/>
                    <a:pt x="116341" y="277"/>
                    <a:pt x="115712" y="277"/>
                  </a:cubicBezTo>
                  <a:cubicBezTo>
                    <a:pt x="113882" y="277"/>
                    <a:pt x="113025" y="1165"/>
                    <a:pt x="111195" y="1165"/>
                  </a:cubicBezTo>
                  <a:cubicBezTo>
                    <a:pt x="109995" y="1165"/>
                    <a:pt x="109080" y="1165"/>
                    <a:pt x="107879" y="1165"/>
                  </a:cubicBezTo>
                  <a:cubicBezTo>
                    <a:pt x="106965" y="1165"/>
                    <a:pt x="106050" y="610"/>
                    <a:pt x="105135" y="277"/>
                  </a:cubicBezTo>
                  <a:close/>
                  <a:moveTo>
                    <a:pt x="100962" y="13487"/>
                  </a:moveTo>
                  <a:lnTo>
                    <a:pt x="100962" y="13487"/>
                  </a:lnTo>
                  <a:cubicBezTo>
                    <a:pt x="99761" y="13487"/>
                    <a:pt x="100047" y="11711"/>
                    <a:pt x="99132" y="11433"/>
                  </a:cubicBezTo>
                  <a:cubicBezTo>
                    <a:pt x="99132" y="11433"/>
                    <a:pt x="99132" y="11433"/>
                    <a:pt x="99132" y="11711"/>
                  </a:cubicBezTo>
                  <a:cubicBezTo>
                    <a:pt x="99132" y="12876"/>
                    <a:pt x="99418" y="13487"/>
                    <a:pt x="100333" y="14042"/>
                  </a:cubicBezTo>
                  <a:cubicBezTo>
                    <a:pt x="101534" y="14042"/>
                    <a:pt x="101534" y="14042"/>
                    <a:pt x="101534" y="14042"/>
                  </a:cubicBezTo>
                  <a:cubicBezTo>
                    <a:pt x="101534" y="13765"/>
                    <a:pt x="101534" y="13765"/>
                    <a:pt x="101534" y="13487"/>
                  </a:cubicBezTo>
                  <a:cubicBezTo>
                    <a:pt x="101248" y="13487"/>
                    <a:pt x="101248" y="13487"/>
                    <a:pt x="100962" y="13487"/>
                  </a:cubicBezTo>
                  <a:close/>
                  <a:moveTo>
                    <a:pt x="91014" y="9935"/>
                  </a:moveTo>
                  <a:lnTo>
                    <a:pt x="91014" y="9935"/>
                  </a:lnTo>
                  <a:cubicBezTo>
                    <a:pt x="90100" y="10545"/>
                    <a:pt x="89471" y="10823"/>
                    <a:pt x="89185" y="11711"/>
                  </a:cubicBezTo>
                  <a:cubicBezTo>
                    <a:pt x="88899" y="11988"/>
                    <a:pt x="88270" y="11988"/>
                    <a:pt x="88270" y="12599"/>
                  </a:cubicBezTo>
                  <a:cubicBezTo>
                    <a:pt x="88270" y="12876"/>
                    <a:pt x="88556" y="12876"/>
                    <a:pt x="88556" y="13154"/>
                  </a:cubicBezTo>
                  <a:cubicBezTo>
                    <a:pt x="89185" y="12876"/>
                    <a:pt x="88899" y="11988"/>
                    <a:pt x="89471" y="11711"/>
                  </a:cubicBezTo>
                  <a:cubicBezTo>
                    <a:pt x="90100" y="11100"/>
                    <a:pt x="91014" y="10823"/>
                    <a:pt x="91014" y="9935"/>
                  </a:cubicBezTo>
                  <a:close/>
                  <a:moveTo>
                    <a:pt x="97017" y="12876"/>
                  </a:moveTo>
                  <a:lnTo>
                    <a:pt x="97017" y="12876"/>
                  </a:lnTo>
                  <a:cubicBezTo>
                    <a:pt x="96731" y="13487"/>
                    <a:pt x="96731" y="13765"/>
                    <a:pt x="96102" y="13765"/>
                  </a:cubicBezTo>
                  <a:cubicBezTo>
                    <a:pt x="95817" y="13765"/>
                    <a:pt x="95531" y="13487"/>
                    <a:pt x="95188" y="13487"/>
                  </a:cubicBezTo>
                  <a:cubicBezTo>
                    <a:pt x="94902" y="13765"/>
                    <a:pt x="95188" y="14042"/>
                    <a:pt x="94902" y="14320"/>
                  </a:cubicBezTo>
                  <a:cubicBezTo>
                    <a:pt x="95188" y="14320"/>
                    <a:pt x="95531" y="14320"/>
                    <a:pt x="95531" y="14320"/>
                  </a:cubicBezTo>
                  <a:cubicBezTo>
                    <a:pt x="96102" y="14320"/>
                    <a:pt x="96102" y="14653"/>
                    <a:pt x="96388" y="14653"/>
                  </a:cubicBezTo>
                  <a:cubicBezTo>
                    <a:pt x="97017" y="14653"/>
                    <a:pt x="97303" y="14320"/>
                    <a:pt x="97932" y="14653"/>
                  </a:cubicBezTo>
                  <a:cubicBezTo>
                    <a:pt x="97646" y="14042"/>
                    <a:pt x="97303" y="13487"/>
                    <a:pt x="97017" y="12876"/>
                  </a:cubicBezTo>
                  <a:close/>
                  <a:moveTo>
                    <a:pt x="89471" y="8214"/>
                  </a:moveTo>
                  <a:lnTo>
                    <a:pt x="89471" y="8214"/>
                  </a:lnTo>
                  <a:cubicBezTo>
                    <a:pt x="89185" y="8214"/>
                    <a:pt x="88556" y="8492"/>
                    <a:pt x="88270" y="8492"/>
                  </a:cubicBezTo>
                  <a:cubicBezTo>
                    <a:pt x="87984" y="8492"/>
                    <a:pt x="87698" y="8214"/>
                    <a:pt x="87355" y="8214"/>
                  </a:cubicBezTo>
                  <a:cubicBezTo>
                    <a:pt x="86784" y="8214"/>
                    <a:pt x="86441" y="8492"/>
                    <a:pt x="86155" y="8769"/>
                  </a:cubicBezTo>
                  <a:cubicBezTo>
                    <a:pt x="87070" y="9380"/>
                    <a:pt x="87984" y="9102"/>
                    <a:pt x="89185" y="9102"/>
                  </a:cubicBezTo>
                  <a:cubicBezTo>
                    <a:pt x="89757" y="9102"/>
                    <a:pt x="90100" y="8769"/>
                    <a:pt x="90385" y="8769"/>
                  </a:cubicBezTo>
                  <a:cubicBezTo>
                    <a:pt x="90385" y="8214"/>
                    <a:pt x="90100" y="8214"/>
                    <a:pt x="89757" y="8214"/>
                  </a:cubicBezTo>
                  <a:cubicBezTo>
                    <a:pt x="89471" y="8214"/>
                    <a:pt x="89757" y="8214"/>
                    <a:pt x="89471" y="8214"/>
                  </a:cubicBezTo>
                  <a:close/>
                  <a:moveTo>
                    <a:pt x="94616" y="5272"/>
                  </a:moveTo>
                  <a:lnTo>
                    <a:pt x="94616" y="5272"/>
                  </a:lnTo>
                  <a:cubicBezTo>
                    <a:pt x="94330" y="5272"/>
                    <a:pt x="94330" y="4995"/>
                    <a:pt x="93987" y="4995"/>
                  </a:cubicBezTo>
                  <a:cubicBezTo>
                    <a:pt x="93701" y="4995"/>
                    <a:pt x="93701" y="5550"/>
                    <a:pt x="93701" y="6160"/>
                  </a:cubicBezTo>
                  <a:cubicBezTo>
                    <a:pt x="93701" y="6438"/>
                    <a:pt x="93701" y="6438"/>
                    <a:pt x="93701" y="6716"/>
                  </a:cubicBezTo>
                  <a:cubicBezTo>
                    <a:pt x="93701" y="7604"/>
                    <a:pt x="92501" y="7604"/>
                    <a:pt x="92501" y="8492"/>
                  </a:cubicBezTo>
                  <a:cubicBezTo>
                    <a:pt x="92501" y="10823"/>
                    <a:pt x="92787" y="9380"/>
                    <a:pt x="93415" y="8492"/>
                  </a:cubicBezTo>
                  <a:cubicBezTo>
                    <a:pt x="93701" y="7937"/>
                    <a:pt x="94330" y="8214"/>
                    <a:pt x="94902" y="7604"/>
                  </a:cubicBezTo>
                  <a:cubicBezTo>
                    <a:pt x="95817" y="6716"/>
                    <a:pt x="96102" y="5883"/>
                    <a:pt x="97017" y="5883"/>
                  </a:cubicBezTo>
                  <a:cubicBezTo>
                    <a:pt x="97646" y="5883"/>
                    <a:pt x="97646" y="6160"/>
                    <a:pt x="98218" y="6160"/>
                  </a:cubicBezTo>
                  <a:cubicBezTo>
                    <a:pt x="99418" y="6160"/>
                    <a:pt x="99761" y="5272"/>
                    <a:pt x="100962" y="4995"/>
                  </a:cubicBezTo>
                  <a:cubicBezTo>
                    <a:pt x="100333" y="4662"/>
                    <a:pt x="99761" y="4662"/>
                    <a:pt x="98847" y="4384"/>
                  </a:cubicBezTo>
                  <a:cubicBezTo>
                    <a:pt x="99418" y="4107"/>
                    <a:pt x="99761" y="3829"/>
                    <a:pt x="99761" y="3219"/>
                  </a:cubicBezTo>
                  <a:cubicBezTo>
                    <a:pt x="98218" y="2664"/>
                    <a:pt x="97303" y="4107"/>
                    <a:pt x="95817" y="4384"/>
                  </a:cubicBezTo>
                  <a:cubicBezTo>
                    <a:pt x="95188" y="4662"/>
                    <a:pt x="94902" y="5272"/>
                    <a:pt x="94616" y="5272"/>
                  </a:cubicBezTo>
                  <a:close/>
                  <a:moveTo>
                    <a:pt x="89757" y="2664"/>
                  </a:moveTo>
                  <a:lnTo>
                    <a:pt x="89757" y="2664"/>
                  </a:lnTo>
                  <a:cubicBezTo>
                    <a:pt x="91014" y="2941"/>
                    <a:pt x="91872" y="3219"/>
                    <a:pt x="93072" y="3219"/>
                  </a:cubicBezTo>
                  <a:cubicBezTo>
                    <a:pt x="93701" y="3219"/>
                    <a:pt x="93987" y="2941"/>
                    <a:pt x="94616" y="3219"/>
                  </a:cubicBezTo>
                  <a:cubicBezTo>
                    <a:pt x="93415" y="4107"/>
                    <a:pt x="92501" y="4107"/>
                    <a:pt x="91586" y="4995"/>
                  </a:cubicBezTo>
                  <a:cubicBezTo>
                    <a:pt x="91300" y="4995"/>
                    <a:pt x="91300" y="4662"/>
                    <a:pt x="91300" y="4662"/>
                  </a:cubicBezTo>
                  <a:cubicBezTo>
                    <a:pt x="91014" y="3829"/>
                    <a:pt x="90385" y="3496"/>
                    <a:pt x="89757" y="2664"/>
                  </a:cubicBezTo>
                  <a:close/>
                  <a:moveTo>
                    <a:pt x="83468" y="13487"/>
                  </a:moveTo>
                  <a:lnTo>
                    <a:pt x="83468" y="13487"/>
                  </a:lnTo>
                  <a:cubicBezTo>
                    <a:pt x="83754" y="13765"/>
                    <a:pt x="83754" y="14042"/>
                    <a:pt x="83754" y="14320"/>
                  </a:cubicBezTo>
                  <a:cubicBezTo>
                    <a:pt x="84668" y="14042"/>
                    <a:pt x="85240" y="13765"/>
                    <a:pt x="85869" y="13154"/>
                  </a:cubicBezTo>
                  <a:cubicBezTo>
                    <a:pt x="84954" y="12599"/>
                    <a:pt x="84325" y="13154"/>
                    <a:pt x="83468" y="13487"/>
                  </a:cubicBezTo>
                  <a:close/>
                  <a:moveTo>
                    <a:pt x="81353" y="23422"/>
                  </a:moveTo>
                  <a:lnTo>
                    <a:pt x="81353" y="23422"/>
                  </a:lnTo>
                  <a:cubicBezTo>
                    <a:pt x="81010" y="23422"/>
                    <a:pt x="81010" y="23422"/>
                    <a:pt x="81010" y="23422"/>
                  </a:cubicBezTo>
                  <a:cubicBezTo>
                    <a:pt x="81353" y="23422"/>
                    <a:pt x="81353" y="23700"/>
                    <a:pt x="81353" y="23700"/>
                  </a:cubicBezTo>
                  <a:cubicBezTo>
                    <a:pt x="81638" y="23700"/>
                    <a:pt x="81924" y="23700"/>
                    <a:pt x="82267" y="23700"/>
                  </a:cubicBezTo>
                  <a:cubicBezTo>
                    <a:pt x="82839" y="23700"/>
                    <a:pt x="82839" y="24588"/>
                    <a:pt x="83754" y="24588"/>
                  </a:cubicBezTo>
                  <a:cubicBezTo>
                    <a:pt x="84325" y="24310"/>
                    <a:pt x="84668" y="23422"/>
                    <a:pt x="85583" y="23422"/>
                  </a:cubicBezTo>
                  <a:cubicBezTo>
                    <a:pt x="85583" y="23145"/>
                    <a:pt x="85583" y="23145"/>
                    <a:pt x="85583" y="22812"/>
                  </a:cubicBezTo>
                  <a:cubicBezTo>
                    <a:pt x="85583" y="22534"/>
                    <a:pt x="84954" y="22812"/>
                    <a:pt x="84325" y="22534"/>
                  </a:cubicBezTo>
                  <a:cubicBezTo>
                    <a:pt x="83125" y="22257"/>
                    <a:pt x="82553" y="22812"/>
                    <a:pt x="81353" y="23422"/>
                  </a:cubicBezTo>
                  <a:close/>
                  <a:moveTo>
                    <a:pt x="78951" y="22534"/>
                  </a:moveTo>
                  <a:lnTo>
                    <a:pt x="78951" y="22534"/>
                  </a:lnTo>
                  <a:cubicBezTo>
                    <a:pt x="79237" y="22534"/>
                    <a:pt x="79237" y="22534"/>
                    <a:pt x="79237" y="22534"/>
                  </a:cubicBezTo>
                  <a:cubicBezTo>
                    <a:pt x="80152" y="22534"/>
                    <a:pt x="80152" y="21646"/>
                    <a:pt x="81010" y="21369"/>
                  </a:cubicBezTo>
                  <a:cubicBezTo>
                    <a:pt x="80438" y="20814"/>
                    <a:pt x="79523" y="21646"/>
                    <a:pt x="78951" y="22534"/>
                  </a:cubicBezTo>
                  <a:close/>
                  <a:moveTo>
                    <a:pt x="0" y="90749"/>
                  </a:moveTo>
                  <a:lnTo>
                    <a:pt x="0" y="90749"/>
                  </a:lnTo>
                  <a:lnTo>
                    <a:pt x="0" y="90749"/>
                  </a:lnTo>
                  <a:cubicBezTo>
                    <a:pt x="0" y="89583"/>
                    <a:pt x="0" y="88973"/>
                    <a:pt x="285" y="87807"/>
                  </a:cubicBezTo>
                  <a:cubicBezTo>
                    <a:pt x="285" y="87252"/>
                    <a:pt x="571" y="86975"/>
                    <a:pt x="571" y="86364"/>
                  </a:cubicBezTo>
                  <a:cubicBezTo>
                    <a:pt x="571" y="86086"/>
                    <a:pt x="285" y="85753"/>
                    <a:pt x="285" y="85198"/>
                  </a:cubicBezTo>
                  <a:cubicBezTo>
                    <a:pt x="285" y="84310"/>
                    <a:pt x="857" y="84033"/>
                    <a:pt x="1486" y="83422"/>
                  </a:cubicBezTo>
                  <a:cubicBezTo>
                    <a:pt x="1772" y="83422"/>
                    <a:pt x="1772" y="83145"/>
                    <a:pt x="2115" y="83145"/>
                  </a:cubicBezTo>
                  <a:cubicBezTo>
                    <a:pt x="2686" y="82534"/>
                    <a:pt x="3315" y="82534"/>
                    <a:pt x="4230" y="81979"/>
                  </a:cubicBezTo>
                  <a:cubicBezTo>
                    <a:pt x="4230" y="81979"/>
                    <a:pt x="4230" y="81702"/>
                    <a:pt x="4516" y="81702"/>
                  </a:cubicBezTo>
                  <a:cubicBezTo>
                    <a:pt x="4802" y="80814"/>
                    <a:pt x="5088" y="80481"/>
                    <a:pt x="5431" y="79925"/>
                  </a:cubicBezTo>
                  <a:cubicBezTo>
                    <a:pt x="5717" y="79648"/>
                    <a:pt x="6002" y="79315"/>
                    <a:pt x="6288" y="79315"/>
                  </a:cubicBezTo>
                  <a:cubicBezTo>
                    <a:pt x="6917" y="78760"/>
                    <a:pt x="7203" y="78149"/>
                    <a:pt x="8118" y="77594"/>
                  </a:cubicBezTo>
                  <a:lnTo>
                    <a:pt x="8118" y="77594"/>
                  </a:lnTo>
                  <a:cubicBezTo>
                    <a:pt x="8404" y="77872"/>
                    <a:pt x="8747" y="77594"/>
                    <a:pt x="9032" y="77594"/>
                  </a:cubicBezTo>
                  <a:cubicBezTo>
                    <a:pt x="9947" y="77594"/>
                    <a:pt x="10519" y="77872"/>
                    <a:pt x="11434" y="77872"/>
                  </a:cubicBezTo>
                  <a:cubicBezTo>
                    <a:pt x="11719" y="77872"/>
                    <a:pt x="12348" y="78149"/>
                    <a:pt x="12634" y="77594"/>
                  </a:cubicBezTo>
                  <a:cubicBezTo>
                    <a:pt x="12920" y="77317"/>
                    <a:pt x="12920" y="76984"/>
                    <a:pt x="13263" y="76429"/>
                  </a:cubicBezTo>
                  <a:cubicBezTo>
                    <a:pt x="13549" y="75818"/>
                    <a:pt x="14178" y="75541"/>
                    <a:pt x="14749" y="74930"/>
                  </a:cubicBezTo>
                  <a:cubicBezTo>
                    <a:pt x="15035" y="74930"/>
                    <a:pt x="15035" y="74653"/>
                    <a:pt x="15035" y="74653"/>
                  </a:cubicBezTo>
                  <a:cubicBezTo>
                    <a:pt x="15950" y="73765"/>
                    <a:pt x="16293" y="73209"/>
                    <a:pt x="16865" y="72321"/>
                  </a:cubicBezTo>
                  <a:cubicBezTo>
                    <a:pt x="17494" y="71711"/>
                    <a:pt x="17779" y="71711"/>
                    <a:pt x="18065" y="71156"/>
                  </a:cubicBezTo>
                  <a:cubicBezTo>
                    <a:pt x="18065" y="70823"/>
                    <a:pt x="18351" y="70268"/>
                    <a:pt x="18694" y="70268"/>
                  </a:cubicBezTo>
                  <a:cubicBezTo>
                    <a:pt x="20466" y="70545"/>
                    <a:pt x="21381" y="70823"/>
                    <a:pt x="23211" y="71156"/>
                  </a:cubicBezTo>
                  <a:cubicBezTo>
                    <a:pt x="24983" y="71156"/>
                    <a:pt x="25898" y="72599"/>
                    <a:pt x="27727" y="72599"/>
                  </a:cubicBezTo>
                  <a:cubicBezTo>
                    <a:pt x="28299" y="72599"/>
                    <a:pt x="28928" y="72321"/>
                    <a:pt x="29556" y="71988"/>
                  </a:cubicBezTo>
                  <a:cubicBezTo>
                    <a:pt x="30128" y="71988"/>
                    <a:pt x="30757" y="71711"/>
                    <a:pt x="31329" y="71156"/>
                  </a:cubicBezTo>
                  <a:cubicBezTo>
                    <a:pt x="30414" y="70823"/>
                    <a:pt x="30414" y="70268"/>
                    <a:pt x="30128" y="69657"/>
                  </a:cubicBezTo>
                  <a:cubicBezTo>
                    <a:pt x="29842" y="69380"/>
                    <a:pt x="29842" y="69102"/>
                    <a:pt x="29842" y="68825"/>
                  </a:cubicBezTo>
                  <a:cubicBezTo>
                    <a:pt x="29842" y="68492"/>
                    <a:pt x="30128" y="68492"/>
                    <a:pt x="30128" y="68214"/>
                  </a:cubicBezTo>
                  <a:cubicBezTo>
                    <a:pt x="30414" y="68214"/>
                    <a:pt x="30414" y="67937"/>
                    <a:pt x="30414" y="67659"/>
                  </a:cubicBezTo>
                  <a:cubicBezTo>
                    <a:pt x="30414" y="67326"/>
                    <a:pt x="30757" y="67049"/>
                    <a:pt x="30757" y="66438"/>
                  </a:cubicBezTo>
                  <a:cubicBezTo>
                    <a:pt x="31043" y="65883"/>
                    <a:pt x="31329" y="65272"/>
                    <a:pt x="31615" y="64384"/>
                  </a:cubicBezTo>
                  <a:cubicBezTo>
                    <a:pt x="32243" y="64384"/>
                    <a:pt x="32815" y="64717"/>
                    <a:pt x="33444" y="64717"/>
                  </a:cubicBezTo>
                  <a:cubicBezTo>
                    <a:pt x="33730" y="64717"/>
                    <a:pt x="34073" y="64384"/>
                    <a:pt x="34359" y="64384"/>
                  </a:cubicBezTo>
                  <a:cubicBezTo>
                    <a:pt x="34645" y="63829"/>
                    <a:pt x="34930" y="63552"/>
                    <a:pt x="35273" y="63219"/>
                  </a:cubicBezTo>
                  <a:cubicBezTo>
                    <a:pt x="35845" y="62941"/>
                    <a:pt x="36474" y="62664"/>
                    <a:pt x="36474" y="62053"/>
                  </a:cubicBezTo>
                  <a:cubicBezTo>
                    <a:pt x="36474" y="61498"/>
                    <a:pt x="36188" y="61165"/>
                    <a:pt x="36188" y="60888"/>
                  </a:cubicBezTo>
                  <a:cubicBezTo>
                    <a:pt x="36188" y="59722"/>
                    <a:pt x="36188" y="58834"/>
                    <a:pt x="36188" y="57668"/>
                  </a:cubicBezTo>
                  <a:cubicBezTo>
                    <a:pt x="35559" y="57391"/>
                    <a:pt x="35273" y="57113"/>
                    <a:pt x="34645" y="56780"/>
                  </a:cubicBezTo>
                  <a:cubicBezTo>
                    <a:pt x="34073" y="56225"/>
                    <a:pt x="33730" y="55948"/>
                    <a:pt x="33730" y="55337"/>
                  </a:cubicBezTo>
                  <a:cubicBezTo>
                    <a:pt x="33730" y="54172"/>
                    <a:pt x="33730" y="54172"/>
                    <a:pt x="33730" y="54172"/>
                  </a:cubicBezTo>
                  <a:cubicBezTo>
                    <a:pt x="33730" y="53894"/>
                    <a:pt x="33444" y="53561"/>
                    <a:pt x="33444" y="53283"/>
                  </a:cubicBezTo>
                  <a:cubicBezTo>
                    <a:pt x="33444" y="52673"/>
                    <a:pt x="33444" y="52395"/>
                    <a:pt x="33444" y="52118"/>
                  </a:cubicBezTo>
                  <a:cubicBezTo>
                    <a:pt x="33444" y="51507"/>
                    <a:pt x="33444" y="51230"/>
                    <a:pt x="33444" y="50952"/>
                  </a:cubicBezTo>
                  <a:cubicBezTo>
                    <a:pt x="33444" y="50342"/>
                    <a:pt x="33730" y="50342"/>
                    <a:pt x="34073" y="50064"/>
                  </a:cubicBezTo>
                  <a:cubicBezTo>
                    <a:pt x="34645" y="50064"/>
                    <a:pt x="34930" y="50064"/>
                    <a:pt x="35559" y="50064"/>
                  </a:cubicBezTo>
                  <a:cubicBezTo>
                    <a:pt x="36474" y="50064"/>
                    <a:pt x="37046" y="49787"/>
                    <a:pt x="37960" y="49454"/>
                  </a:cubicBezTo>
                  <a:cubicBezTo>
                    <a:pt x="37960" y="50342"/>
                    <a:pt x="37960" y="50675"/>
                    <a:pt x="38303" y="51230"/>
                  </a:cubicBezTo>
                  <a:cubicBezTo>
                    <a:pt x="38303" y="51840"/>
                    <a:pt x="38875" y="51840"/>
                    <a:pt x="39504" y="52118"/>
                  </a:cubicBezTo>
                  <a:cubicBezTo>
                    <a:pt x="40076" y="52118"/>
                    <a:pt x="40362" y="52118"/>
                    <a:pt x="40705" y="52395"/>
                  </a:cubicBezTo>
                  <a:cubicBezTo>
                    <a:pt x="41619" y="52395"/>
                    <a:pt x="41905" y="53006"/>
                    <a:pt x="42477" y="53006"/>
                  </a:cubicBezTo>
                  <a:cubicBezTo>
                    <a:pt x="43106" y="53006"/>
                    <a:pt x="43392" y="52673"/>
                    <a:pt x="43677" y="52395"/>
                  </a:cubicBezTo>
                  <a:cubicBezTo>
                    <a:pt x="44020" y="52118"/>
                    <a:pt x="44020" y="52118"/>
                    <a:pt x="44306" y="51840"/>
                  </a:cubicBezTo>
                  <a:cubicBezTo>
                    <a:pt x="44878" y="51507"/>
                    <a:pt x="45221" y="50952"/>
                    <a:pt x="45793" y="50952"/>
                  </a:cubicBezTo>
                  <a:cubicBezTo>
                    <a:pt x="46422" y="50952"/>
                    <a:pt x="46707" y="51230"/>
                    <a:pt x="47336" y="51507"/>
                  </a:cubicBezTo>
                  <a:cubicBezTo>
                    <a:pt x="47622" y="51840"/>
                    <a:pt x="47908" y="51840"/>
                    <a:pt x="48251" y="51840"/>
                  </a:cubicBezTo>
                  <a:cubicBezTo>
                    <a:pt x="48537" y="51840"/>
                    <a:pt x="48823" y="52118"/>
                    <a:pt x="49109" y="52395"/>
                  </a:cubicBezTo>
                  <a:cubicBezTo>
                    <a:pt x="49109" y="52673"/>
                    <a:pt x="49109" y="53283"/>
                    <a:pt x="49737" y="53283"/>
                  </a:cubicBezTo>
                  <a:cubicBezTo>
                    <a:pt x="50652" y="53283"/>
                    <a:pt x="50938" y="52673"/>
                    <a:pt x="51567" y="52673"/>
                  </a:cubicBezTo>
                  <a:cubicBezTo>
                    <a:pt x="51853" y="52673"/>
                    <a:pt x="52139" y="52673"/>
                    <a:pt x="52139" y="53006"/>
                  </a:cubicBezTo>
                  <a:cubicBezTo>
                    <a:pt x="52424" y="53006"/>
                    <a:pt x="52424" y="53283"/>
                    <a:pt x="52767" y="53894"/>
                  </a:cubicBezTo>
                  <a:cubicBezTo>
                    <a:pt x="53053" y="54449"/>
                    <a:pt x="53053" y="54727"/>
                    <a:pt x="53339" y="55337"/>
                  </a:cubicBezTo>
                  <a:cubicBezTo>
                    <a:pt x="53682" y="55948"/>
                    <a:pt x="53682" y="56225"/>
                    <a:pt x="53968" y="56503"/>
                  </a:cubicBezTo>
                  <a:cubicBezTo>
                    <a:pt x="54254" y="57113"/>
                    <a:pt x="54540" y="57668"/>
                    <a:pt x="55169" y="57668"/>
                  </a:cubicBezTo>
                  <a:cubicBezTo>
                    <a:pt x="55454" y="57668"/>
                    <a:pt x="55740" y="57391"/>
                    <a:pt x="55740" y="57113"/>
                  </a:cubicBezTo>
                  <a:cubicBezTo>
                    <a:pt x="56083" y="56780"/>
                    <a:pt x="56369" y="56780"/>
                    <a:pt x="56655" y="56503"/>
                  </a:cubicBezTo>
                  <a:cubicBezTo>
                    <a:pt x="56941" y="55948"/>
                    <a:pt x="56941" y="55337"/>
                    <a:pt x="57284" y="55337"/>
                  </a:cubicBezTo>
                  <a:cubicBezTo>
                    <a:pt x="57570" y="55337"/>
                    <a:pt x="57856" y="55337"/>
                    <a:pt x="57856" y="55337"/>
                  </a:cubicBezTo>
                  <a:cubicBezTo>
                    <a:pt x="58199" y="55337"/>
                    <a:pt x="58484" y="55060"/>
                    <a:pt x="58770" y="55060"/>
                  </a:cubicBezTo>
                  <a:cubicBezTo>
                    <a:pt x="59056" y="55060"/>
                    <a:pt x="59685" y="55060"/>
                    <a:pt x="59685" y="54727"/>
                  </a:cubicBezTo>
                  <a:cubicBezTo>
                    <a:pt x="59685" y="54172"/>
                    <a:pt x="59685" y="54172"/>
                    <a:pt x="59685" y="53894"/>
                  </a:cubicBezTo>
                  <a:cubicBezTo>
                    <a:pt x="59685" y="53283"/>
                    <a:pt x="59971" y="53006"/>
                    <a:pt x="60314" y="52395"/>
                  </a:cubicBezTo>
                  <a:cubicBezTo>
                    <a:pt x="60600" y="51840"/>
                    <a:pt x="60886" y="51507"/>
                    <a:pt x="61171" y="50952"/>
                  </a:cubicBezTo>
                  <a:cubicBezTo>
                    <a:pt x="62086" y="50064"/>
                    <a:pt x="62715" y="49454"/>
                    <a:pt x="63630" y="48621"/>
                  </a:cubicBezTo>
                  <a:cubicBezTo>
                    <a:pt x="64487" y="47400"/>
                    <a:pt x="64202" y="46567"/>
                    <a:pt x="65345" y="45679"/>
                  </a:cubicBezTo>
                  <a:cubicBezTo>
                    <a:pt x="65974" y="45402"/>
                    <a:pt x="66260" y="45069"/>
                    <a:pt x="66545" y="44514"/>
                  </a:cubicBezTo>
                  <a:cubicBezTo>
                    <a:pt x="67174" y="44236"/>
                    <a:pt x="67174" y="43626"/>
                    <a:pt x="67746" y="43626"/>
                  </a:cubicBezTo>
                  <a:cubicBezTo>
                    <a:pt x="68089" y="43626"/>
                    <a:pt x="68089" y="43903"/>
                    <a:pt x="68375" y="43903"/>
                  </a:cubicBezTo>
                  <a:cubicBezTo>
                    <a:pt x="68947" y="44236"/>
                    <a:pt x="69575" y="44236"/>
                    <a:pt x="70204" y="44236"/>
                  </a:cubicBezTo>
                  <a:cubicBezTo>
                    <a:pt x="71062" y="44236"/>
                    <a:pt x="71405" y="43626"/>
                    <a:pt x="72320" y="43626"/>
                  </a:cubicBezTo>
                  <a:cubicBezTo>
                    <a:pt x="72606" y="43626"/>
                    <a:pt x="72606" y="43626"/>
                    <a:pt x="72891" y="43903"/>
                  </a:cubicBezTo>
                  <a:cubicBezTo>
                    <a:pt x="73177" y="43903"/>
                    <a:pt x="73177" y="44236"/>
                    <a:pt x="73520" y="44236"/>
                  </a:cubicBezTo>
                  <a:cubicBezTo>
                    <a:pt x="74092" y="44514"/>
                    <a:pt x="74721" y="44514"/>
                    <a:pt x="75007" y="44791"/>
                  </a:cubicBezTo>
                  <a:cubicBezTo>
                    <a:pt x="76207" y="45069"/>
                    <a:pt x="76493" y="45679"/>
                    <a:pt x="77751" y="45679"/>
                  </a:cubicBezTo>
                  <a:lnTo>
                    <a:pt x="77751" y="45679"/>
                  </a:lnTo>
                  <a:cubicBezTo>
                    <a:pt x="77751" y="45402"/>
                    <a:pt x="77751" y="45402"/>
                    <a:pt x="77751" y="45402"/>
                  </a:cubicBezTo>
                  <a:cubicBezTo>
                    <a:pt x="77408" y="44791"/>
                    <a:pt x="77408" y="44514"/>
                    <a:pt x="77408" y="44236"/>
                  </a:cubicBezTo>
                  <a:cubicBezTo>
                    <a:pt x="77408" y="43903"/>
                    <a:pt x="77408" y="43626"/>
                    <a:pt x="77408" y="43626"/>
                  </a:cubicBezTo>
                  <a:cubicBezTo>
                    <a:pt x="77408" y="43015"/>
                    <a:pt x="78037" y="42738"/>
                    <a:pt x="78323" y="42738"/>
                  </a:cubicBezTo>
                  <a:cubicBezTo>
                    <a:pt x="79237" y="42183"/>
                    <a:pt x="79523" y="41572"/>
                    <a:pt x="79523" y="40684"/>
                  </a:cubicBezTo>
                  <a:cubicBezTo>
                    <a:pt x="79523" y="40129"/>
                    <a:pt x="78951" y="39796"/>
                    <a:pt x="78323" y="39241"/>
                  </a:cubicBezTo>
                  <a:cubicBezTo>
                    <a:pt x="77408" y="38963"/>
                    <a:pt x="77408" y="38353"/>
                    <a:pt x="76493" y="38075"/>
                  </a:cubicBezTo>
                  <a:cubicBezTo>
                    <a:pt x="76207" y="37742"/>
                    <a:pt x="75921" y="37742"/>
                    <a:pt x="75636" y="37465"/>
                  </a:cubicBezTo>
                  <a:cubicBezTo>
                    <a:pt x="75292" y="37187"/>
                    <a:pt x="75007" y="37187"/>
                    <a:pt x="74721" y="37187"/>
                  </a:cubicBezTo>
                  <a:cubicBezTo>
                    <a:pt x="74092" y="36910"/>
                    <a:pt x="73806" y="36910"/>
                    <a:pt x="73177" y="36577"/>
                  </a:cubicBezTo>
                  <a:cubicBezTo>
                    <a:pt x="72320" y="36299"/>
                    <a:pt x="71691" y="36022"/>
                    <a:pt x="71405" y="35411"/>
                  </a:cubicBezTo>
                  <a:cubicBezTo>
                    <a:pt x="71405" y="34856"/>
                    <a:pt x="71405" y="34523"/>
                    <a:pt x="71062" y="33968"/>
                  </a:cubicBezTo>
                  <a:cubicBezTo>
                    <a:pt x="70776" y="33358"/>
                    <a:pt x="70776" y="33080"/>
                    <a:pt x="70490" y="32525"/>
                  </a:cubicBezTo>
                  <a:cubicBezTo>
                    <a:pt x="70204" y="31914"/>
                    <a:pt x="69861" y="31304"/>
                    <a:pt x="69861" y="30749"/>
                  </a:cubicBezTo>
                  <a:cubicBezTo>
                    <a:pt x="69861" y="30138"/>
                    <a:pt x="70204" y="29861"/>
                    <a:pt x="70490" y="29306"/>
                  </a:cubicBezTo>
                  <a:cubicBezTo>
                    <a:pt x="70490" y="29306"/>
                    <a:pt x="70776" y="29306"/>
                    <a:pt x="71062" y="28973"/>
                  </a:cubicBezTo>
                  <a:cubicBezTo>
                    <a:pt x="71062" y="28695"/>
                    <a:pt x="71405" y="28418"/>
                    <a:pt x="71405" y="28085"/>
                  </a:cubicBezTo>
                  <a:cubicBezTo>
                    <a:pt x="71405" y="27807"/>
                    <a:pt x="71062" y="27252"/>
                    <a:pt x="70776" y="26919"/>
                  </a:cubicBezTo>
                  <a:cubicBezTo>
                    <a:pt x="70490" y="26641"/>
                    <a:pt x="70204" y="26364"/>
                    <a:pt x="70204" y="25753"/>
                  </a:cubicBezTo>
                  <a:cubicBezTo>
                    <a:pt x="70204" y="25476"/>
                    <a:pt x="70204" y="25476"/>
                    <a:pt x="70204" y="25198"/>
                  </a:cubicBezTo>
                  <a:cubicBezTo>
                    <a:pt x="70776" y="23977"/>
                    <a:pt x="71062" y="23700"/>
                    <a:pt x="71977" y="22812"/>
                  </a:cubicBezTo>
                  <a:lnTo>
                    <a:pt x="71977" y="22812"/>
                  </a:lnTo>
                  <a:cubicBezTo>
                    <a:pt x="72606" y="23422"/>
                    <a:pt x="73177" y="23700"/>
                    <a:pt x="73806" y="24310"/>
                  </a:cubicBezTo>
                  <a:cubicBezTo>
                    <a:pt x="74721" y="25198"/>
                    <a:pt x="74721" y="26641"/>
                    <a:pt x="76207" y="26919"/>
                  </a:cubicBezTo>
                  <a:cubicBezTo>
                    <a:pt x="78608" y="27530"/>
                    <a:pt x="79809" y="28085"/>
                    <a:pt x="82267" y="28418"/>
                  </a:cubicBezTo>
                  <a:cubicBezTo>
                    <a:pt x="83468" y="28418"/>
                    <a:pt x="83468" y="29583"/>
                    <a:pt x="84325" y="30138"/>
                  </a:cubicBezTo>
                  <a:cubicBezTo>
                    <a:pt x="84668" y="30471"/>
                    <a:pt x="84954" y="30471"/>
                    <a:pt x="85240" y="30471"/>
                  </a:cubicBezTo>
                  <a:cubicBezTo>
                    <a:pt x="86155" y="30749"/>
                    <a:pt x="86441" y="31637"/>
                    <a:pt x="87355" y="31637"/>
                  </a:cubicBezTo>
                  <a:cubicBezTo>
                    <a:pt x="87984" y="31637"/>
                    <a:pt x="87698" y="31026"/>
                    <a:pt x="88270" y="30471"/>
                  </a:cubicBezTo>
                  <a:cubicBezTo>
                    <a:pt x="89185" y="29306"/>
                    <a:pt x="90385" y="29583"/>
                    <a:pt x="91872" y="29583"/>
                  </a:cubicBezTo>
                  <a:cubicBezTo>
                    <a:pt x="93701" y="29583"/>
                    <a:pt x="94330" y="31304"/>
                    <a:pt x="96102" y="31304"/>
                  </a:cubicBezTo>
                  <a:cubicBezTo>
                    <a:pt x="97646" y="31304"/>
                    <a:pt x="98218" y="30138"/>
                    <a:pt x="98504" y="28695"/>
                  </a:cubicBezTo>
                  <a:cubicBezTo>
                    <a:pt x="101534" y="29306"/>
                    <a:pt x="103077" y="31026"/>
                    <a:pt x="106050" y="31304"/>
                  </a:cubicBezTo>
                  <a:cubicBezTo>
                    <a:pt x="106050" y="30471"/>
                    <a:pt x="107251" y="30138"/>
                    <a:pt x="108165" y="29861"/>
                  </a:cubicBezTo>
                  <a:cubicBezTo>
                    <a:pt x="108794" y="29861"/>
                    <a:pt x="109080" y="28973"/>
                    <a:pt x="109709" y="28973"/>
                  </a:cubicBezTo>
                  <a:cubicBezTo>
                    <a:pt x="109995" y="28973"/>
                    <a:pt x="110281" y="29583"/>
                    <a:pt x="110566" y="29583"/>
                  </a:cubicBezTo>
                  <a:cubicBezTo>
                    <a:pt x="111824" y="29583"/>
                    <a:pt x="112396" y="28695"/>
                    <a:pt x="113596" y="28695"/>
                  </a:cubicBezTo>
                  <a:cubicBezTo>
                    <a:pt x="115998" y="28695"/>
                    <a:pt x="117541" y="30138"/>
                    <a:pt x="119942" y="30471"/>
                  </a:cubicBezTo>
                  <a:lnTo>
                    <a:pt x="119942" y="30471"/>
                  </a:lnTo>
                  <a:lnTo>
                    <a:pt x="119942" y="30471"/>
                  </a:lnTo>
                  <a:cubicBezTo>
                    <a:pt x="119942" y="31637"/>
                    <a:pt x="119656" y="32192"/>
                    <a:pt x="119028" y="33080"/>
                  </a:cubicBezTo>
                  <a:cubicBezTo>
                    <a:pt x="118113" y="34246"/>
                    <a:pt x="117541" y="34856"/>
                    <a:pt x="116912" y="36299"/>
                  </a:cubicBezTo>
                  <a:cubicBezTo>
                    <a:pt x="116626" y="37187"/>
                    <a:pt x="116626" y="38075"/>
                    <a:pt x="115998" y="39241"/>
                  </a:cubicBezTo>
                  <a:cubicBezTo>
                    <a:pt x="115712" y="39518"/>
                    <a:pt x="115426" y="39796"/>
                    <a:pt x="114797" y="40407"/>
                  </a:cubicBezTo>
                  <a:cubicBezTo>
                    <a:pt x="114797" y="40962"/>
                    <a:pt x="114797" y="41295"/>
                    <a:pt x="114797" y="41850"/>
                  </a:cubicBezTo>
                  <a:cubicBezTo>
                    <a:pt x="114511" y="42460"/>
                    <a:pt x="114225" y="42738"/>
                    <a:pt x="114225" y="43348"/>
                  </a:cubicBezTo>
                  <a:cubicBezTo>
                    <a:pt x="113882" y="44236"/>
                    <a:pt x="113596" y="44514"/>
                    <a:pt x="113025" y="45069"/>
                  </a:cubicBezTo>
                  <a:cubicBezTo>
                    <a:pt x="113025" y="45402"/>
                    <a:pt x="112396" y="45402"/>
                    <a:pt x="112396" y="45679"/>
                  </a:cubicBezTo>
                  <a:cubicBezTo>
                    <a:pt x="111824" y="46234"/>
                    <a:pt x="111824" y="46845"/>
                    <a:pt x="111481" y="47400"/>
                  </a:cubicBezTo>
                  <a:cubicBezTo>
                    <a:pt x="111195" y="48011"/>
                    <a:pt x="111195" y="48621"/>
                    <a:pt x="110909" y="49176"/>
                  </a:cubicBezTo>
                  <a:cubicBezTo>
                    <a:pt x="110566" y="49787"/>
                    <a:pt x="110281" y="50064"/>
                    <a:pt x="109995" y="50675"/>
                  </a:cubicBezTo>
                  <a:cubicBezTo>
                    <a:pt x="109709" y="51230"/>
                    <a:pt x="109366" y="51507"/>
                    <a:pt x="109366" y="51840"/>
                  </a:cubicBezTo>
                  <a:cubicBezTo>
                    <a:pt x="109366" y="52118"/>
                    <a:pt x="109366" y="52395"/>
                    <a:pt x="109366" y="52673"/>
                  </a:cubicBezTo>
                  <a:cubicBezTo>
                    <a:pt x="109366" y="53283"/>
                    <a:pt x="109366" y="53283"/>
                    <a:pt x="109080" y="53561"/>
                  </a:cubicBezTo>
                  <a:cubicBezTo>
                    <a:pt x="109080" y="54727"/>
                    <a:pt x="108451" y="55060"/>
                    <a:pt x="108165" y="56225"/>
                  </a:cubicBezTo>
                  <a:cubicBezTo>
                    <a:pt x="107879" y="56780"/>
                    <a:pt x="107879" y="57391"/>
                    <a:pt x="107594" y="57946"/>
                  </a:cubicBezTo>
                  <a:cubicBezTo>
                    <a:pt x="107251" y="58556"/>
                    <a:pt x="106965" y="58556"/>
                    <a:pt x="106965" y="59111"/>
                  </a:cubicBezTo>
                  <a:cubicBezTo>
                    <a:pt x="106965" y="59722"/>
                    <a:pt x="107594" y="59722"/>
                    <a:pt x="107879" y="60333"/>
                  </a:cubicBezTo>
                  <a:cubicBezTo>
                    <a:pt x="108165" y="60888"/>
                    <a:pt x="108451" y="61165"/>
                    <a:pt x="108794" y="61498"/>
                  </a:cubicBezTo>
                  <a:cubicBezTo>
                    <a:pt x="109709" y="62331"/>
                    <a:pt x="109709" y="63219"/>
                    <a:pt x="110909" y="63829"/>
                  </a:cubicBezTo>
                  <a:cubicBezTo>
                    <a:pt x="110909" y="64107"/>
                    <a:pt x="111195" y="64107"/>
                    <a:pt x="111195" y="64384"/>
                  </a:cubicBezTo>
                  <a:cubicBezTo>
                    <a:pt x="111481" y="64384"/>
                    <a:pt x="111481" y="64717"/>
                    <a:pt x="111824" y="64717"/>
                  </a:cubicBezTo>
                  <a:cubicBezTo>
                    <a:pt x="113311" y="65605"/>
                    <a:pt x="114225" y="65605"/>
                    <a:pt x="115712" y="65883"/>
                  </a:cubicBezTo>
                  <a:cubicBezTo>
                    <a:pt x="115998" y="67049"/>
                    <a:pt x="116341" y="67937"/>
                    <a:pt x="116341" y="69102"/>
                  </a:cubicBezTo>
                  <a:cubicBezTo>
                    <a:pt x="116341" y="69380"/>
                    <a:pt x="116341" y="69657"/>
                    <a:pt x="115998" y="69990"/>
                  </a:cubicBezTo>
                  <a:cubicBezTo>
                    <a:pt x="115998" y="70268"/>
                    <a:pt x="115712" y="70545"/>
                    <a:pt x="115712" y="71156"/>
                  </a:cubicBezTo>
                  <a:cubicBezTo>
                    <a:pt x="115426" y="71156"/>
                    <a:pt x="115426" y="71433"/>
                    <a:pt x="115140" y="71433"/>
                  </a:cubicBezTo>
                  <a:cubicBezTo>
                    <a:pt x="114797" y="71988"/>
                    <a:pt x="114511" y="72599"/>
                    <a:pt x="114225" y="73209"/>
                  </a:cubicBezTo>
                  <a:cubicBezTo>
                    <a:pt x="113596" y="74042"/>
                    <a:pt x="113311" y="74375"/>
                    <a:pt x="113025" y="75263"/>
                  </a:cubicBezTo>
                  <a:cubicBezTo>
                    <a:pt x="112682" y="76096"/>
                    <a:pt x="112682" y="76706"/>
                    <a:pt x="112110" y="76706"/>
                  </a:cubicBezTo>
                  <a:cubicBezTo>
                    <a:pt x="111824" y="76706"/>
                    <a:pt x="111481" y="76706"/>
                    <a:pt x="111195" y="76706"/>
                  </a:cubicBezTo>
                  <a:cubicBezTo>
                    <a:pt x="110909" y="76429"/>
                    <a:pt x="110566" y="76429"/>
                    <a:pt x="109995" y="76429"/>
                  </a:cubicBezTo>
                  <a:cubicBezTo>
                    <a:pt x="109366" y="76429"/>
                    <a:pt x="109366" y="76096"/>
                    <a:pt x="108794" y="76096"/>
                  </a:cubicBezTo>
                  <a:cubicBezTo>
                    <a:pt x="108165" y="76096"/>
                    <a:pt x="108165" y="76096"/>
                    <a:pt x="108165" y="76096"/>
                  </a:cubicBezTo>
                  <a:cubicBezTo>
                    <a:pt x="108165" y="76429"/>
                    <a:pt x="108165" y="76706"/>
                    <a:pt x="108165" y="76984"/>
                  </a:cubicBezTo>
                  <a:cubicBezTo>
                    <a:pt x="108165" y="77594"/>
                    <a:pt x="108165" y="77594"/>
                    <a:pt x="108165" y="78149"/>
                  </a:cubicBezTo>
                  <a:cubicBezTo>
                    <a:pt x="107879" y="78760"/>
                    <a:pt x="107879" y="79315"/>
                    <a:pt x="107594" y="79925"/>
                  </a:cubicBezTo>
                  <a:cubicBezTo>
                    <a:pt x="107594" y="80203"/>
                    <a:pt x="107251" y="80481"/>
                    <a:pt x="106965" y="81091"/>
                  </a:cubicBezTo>
                  <a:cubicBezTo>
                    <a:pt x="106965" y="81369"/>
                    <a:pt x="106679" y="81702"/>
                    <a:pt x="106679" y="81979"/>
                  </a:cubicBezTo>
                  <a:cubicBezTo>
                    <a:pt x="106336" y="82257"/>
                    <a:pt x="106050" y="82257"/>
                    <a:pt x="106050" y="82534"/>
                  </a:cubicBezTo>
                  <a:cubicBezTo>
                    <a:pt x="105478" y="83145"/>
                    <a:pt x="105135" y="83700"/>
                    <a:pt x="104564" y="84310"/>
                  </a:cubicBezTo>
                  <a:cubicBezTo>
                    <a:pt x="103077" y="88695"/>
                    <a:pt x="103077" y="88695"/>
                    <a:pt x="103077" y="88695"/>
                  </a:cubicBezTo>
                  <a:cubicBezTo>
                    <a:pt x="103077" y="90471"/>
                    <a:pt x="103077" y="90471"/>
                    <a:pt x="103077" y="90471"/>
                  </a:cubicBezTo>
                  <a:cubicBezTo>
                    <a:pt x="103077" y="90749"/>
                    <a:pt x="103077" y="90749"/>
                    <a:pt x="103077" y="91026"/>
                  </a:cubicBezTo>
                  <a:cubicBezTo>
                    <a:pt x="102734" y="91637"/>
                    <a:pt x="102448" y="91914"/>
                    <a:pt x="102162" y="92525"/>
                  </a:cubicBezTo>
                  <a:cubicBezTo>
                    <a:pt x="101877" y="93358"/>
                    <a:pt x="101877" y="93691"/>
                    <a:pt x="101248" y="94246"/>
                  </a:cubicBezTo>
                  <a:cubicBezTo>
                    <a:pt x="100962" y="94579"/>
                    <a:pt x="100619" y="94579"/>
                    <a:pt x="100619" y="94856"/>
                  </a:cubicBezTo>
                  <a:cubicBezTo>
                    <a:pt x="100047" y="95744"/>
                    <a:pt x="100047" y="96632"/>
                    <a:pt x="100047" y="97798"/>
                  </a:cubicBezTo>
                  <a:cubicBezTo>
                    <a:pt x="100047" y="98075"/>
                    <a:pt x="100047" y="98353"/>
                    <a:pt x="100047" y="98686"/>
                  </a:cubicBezTo>
                  <a:cubicBezTo>
                    <a:pt x="100333" y="98963"/>
                    <a:pt x="100333" y="98963"/>
                    <a:pt x="100619" y="98963"/>
                  </a:cubicBezTo>
                  <a:cubicBezTo>
                    <a:pt x="101248" y="99241"/>
                    <a:pt x="101248" y="99518"/>
                    <a:pt x="101877" y="99518"/>
                  </a:cubicBezTo>
                  <a:cubicBezTo>
                    <a:pt x="102162" y="99851"/>
                    <a:pt x="102734" y="99851"/>
                    <a:pt x="102734" y="100129"/>
                  </a:cubicBezTo>
                  <a:cubicBezTo>
                    <a:pt x="102734" y="100962"/>
                    <a:pt x="102448" y="101239"/>
                    <a:pt x="102162" y="102127"/>
                  </a:cubicBezTo>
                  <a:cubicBezTo>
                    <a:pt x="101877" y="102682"/>
                    <a:pt x="101877" y="103015"/>
                    <a:pt x="101534" y="103570"/>
                  </a:cubicBezTo>
                  <a:cubicBezTo>
                    <a:pt x="101248" y="104736"/>
                    <a:pt x="100962" y="105624"/>
                    <a:pt x="100619" y="106790"/>
                  </a:cubicBezTo>
                  <a:cubicBezTo>
                    <a:pt x="101248" y="106790"/>
                    <a:pt x="101534" y="106790"/>
                    <a:pt x="101877" y="107067"/>
                  </a:cubicBezTo>
                  <a:cubicBezTo>
                    <a:pt x="102162" y="107067"/>
                    <a:pt x="102448" y="107067"/>
                    <a:pt x="103077" y="107067"/>
                  </a:cubicBezTo>
                  <a:cubicBezTo>
                    <a:pt x="103363" y="107067"/>
                    <a:pt x="103649" y="107067"/>
                    <a:pt x="103935" y="107067"/>
                  </a:cubicBezTo>
                  <a:cubicBezTo>
                    <a:pt x="105135" y="107067"/>
                    <a:pt x="105764" y="106790"/>
                    <a:pt x="106965" y="106234"/>
                  </a:cubicBezTo>
                  <a:cubicBezTo>
                    <a:pt x="107251" y="105901"/>
                    <a:pt x="107594" y="105901"/>
                    <a:pt x="107879" y="105346"/>
                  </a:cubicBezTo>
                  <a:cubicBezTo>
                    <a:pt x="108165" y="105069"/>
                    <a:pt x="108451" y="104736"/>
                    <a:pt x="108451" y="104181"/>
                  </a:cubicBezTo>
                  <a:cubicBezTo>
                    <a:pt x="108794" y="103015"/>
                    <a:pt x="109080" y="102682"/>
                    <a:pt x="109080" y="101517"/>
                  </a:cubicBezTo>
                  <a:cubicBezTo>
                    <a:pt x="109366" y="101517"/>
                    <a:pt x="109366" y="101517"/>
                    <a:pt x="109709" y="101517"/>
                  </a:cubicBezTo>
                  <a:cubicBezTo>
                    <a:pt x="110281" y="101517"/>
                    <a:pt x="110566" y="101850"/>
                    <a:pt x="110909" y="101850"/>
                  </a:cubicBezTo>
                  <a:cubicBezTo>
                    <a:pt x="111481" y="102127"/>
                    <a:pt x="111481" y="102127"/>
                    <a:pt x="112110" y="102127"/>
                  </a:cubicBezTo>
                  <a:cubicBezTo>
                    <a:pt x="112396" y="102127"/>
                    <a:pt x="113025" y="102405"/>
                    <a:pt x="113311" y="102682"/>
                  </a:cubicBezTo>
                  <a:cubicBezTo>
                    <a:pt x="114797" y="103293"/>
                    <a:pt x="115998" y="103903"/>
                    <a:pt x="115998" y="105346"/>
                  </a:cubicBezTo>
                  <a:cubicBezTo>
                    <a:pt x="115998" y="107067"/>
                    <a:pt x="115998" y="107067"/>
                    <a:pt x="115998" y="107067"/>
                  </a:cubicBezTo>
                  <a:cubicBezTo>
                    <a:pt x="115998" y="109731"/>
                    <a:pt x="115998" y="109731"/>
                    <a:pt x="115998" y="109731"/>
                  </a:cubicBezTo>
                  <a:cubicBezTo>
                    <a:pt x="115998" y="110619"/>
                    <a:pt x="115998" y="110897"/>
                    <a:pt x="115998" y="111785"/>
                  </a:cubicBezTo>
                  <a:cubicBezTo>
                    <a:pt x="115998" y="112340"/>
                    <a:pt x="115998" y="112950"/>
                    <a:pt x="115712" y="113561"/>
                  </a:cubicBezTo>
                  <a:lnTo>
                    <a:pt x="115712" y="113561"/>
                  </a:lnTo>
                  <a:cubicBezTo>
                    <a:pt x="113596" y="113839"/>
                    <a:pt x="112110" y="115282"/>
                    <a:pt x="109366" y="115282"/>
                  </a:cubicBezTo>
                  <a:cubicBezTo>
                    <a:pt x="108451" y="115282"/>
                    <a:pt x="107879" y="115004"/>
                    <a:pt x="106965" y="115004"/>
                  </a:cubicBezTo>
                  <a:cubicBezTo>
                    <a:pt x="104278" y="115004"/>
                    <a:pt x="103077" y="116447"/>
                    <a:pt x="100619" y="117613"/>
                  </a:cubicBezTo>
                  <a:cubicBezTo>
                    <a:pt x="98218" y="118778"/>
                    <a:pt x="96731" y="118778"/>
                    <a:pt x="94330" y="119111"/>
                  </a:cubicBezTo>
                  <a:cubicBezTo>
                    <a:pt x="92501" y="119389"/>
                    <a:pt x="91300" y="119944"/>
                    <a:pt x="89471" y="119944"/>
                  </a:cubicBezTo>
                  <a:cubicBezTo>
                    <a:pt x="88899" y="119944"/>
                    <a:pt x="88899" y="119944"/>
                    <a:pt x="88270" y="119666"/>
                  </a:cubicBezTo>
                  <a:cubicBezTo>
                    <a:pt x="85240" y="119111"/>
                    <a:pt x="83468" y="118778"/>
                    <a:pt x="80724" y="116780"/>
                  </a:cubicBezTo>
                  <a:cubicBezTo>
                    <a:pt x="79237" y="115559"/>
                    <a:pt x="78323" y="115004"/>
                    <a:pt x="76836" y="114116"/>
                  </a:cubicBezTo>
                  <a:cubicBezTo>
                    <a:pt x="76207" y="113839"/>
                    <a:pt x="75921" y="113228"/>
                    <a:pt x="75292" y="113228"/>
                  </a:cubicBezTo>
                  <a:cubicBezTo>
                    <a:pt x="72891" y="113228"/>
                    <a:pt x="71977" y="115282"/>
                    <a:pt x="69861" y="115282"/>
                  </a:cubicBezTo>
                  <a:cubicBezTo>
                    <a:pt x="67460" y="115282"/>
                    <a:pt x="65974" y="114116"/>
                    <a:pt x="63916" y="112673"/>
                  </a:cubicBezTo>
                  <a:cubicBezTo>
                    <a:pt x="63001" y="112062"/>
                    <a:pt x="62715" y="111507"/>
                    <a:pt x="62086" y="110897"/>
                  </a:cubicBezTo>
                  <a:cubicBezTo>
                    <a:pt x="61800" y="110897"/>
                    <a:pt x="61171" y="110897"/>
                    <a:pt x="61171" y="110286"/>
                  </a:cubicBezTo>
                  <a:cubicBezTo>
                    <a:pt x="61171" y="109731"/>
                    <a:pt x="61800" y="109454"/>
                    <a:pt x="61800" y="108566"/>
                  </a:cubicBezTo>
                  <a:lnTo>
                    <a:pt x="61800" y="108566"/>
                  </a:lnTo>
                  <a:cubicBezTo>
                    <a:pt x="60314" y="108566"/>
                    <a:pt x="59399" y="109454"/>
                    <a:pt x="58770" y="110897"/>
                  </a:cubicBezTo>
                  <a:cubicBezTo>
                    <a:pt x="57856" y="110009"/>
                    <a:pt x="58199" y="109121"/>
                    <a:pt x="57856" y="108288"/>
                  </a:cubicBezTo>
                  <a:cubicBezTo>
                    <a:pt x="57570" y="108566"/>
                    <a:pt x="57570" y="108566"/>
                    <a:pt x="57570" y="108566"/>
                  </a:cubicBezTo>
                  <a:cubicBezTo>
                    <a:pt x="57570" y="109454"/>
                    <a:pt x="57284" y="110009"/>
                    <a:pt x="57570" y="110897"/>
                  </a:cubicBezTo>
                  <a:cubicBezTo>
                    <a:pt x="57284" y="111174"/>
                    <a:pt x="57284" y="111174"/>
                    <a:pt x="57284" y="111174"/>
                  </a:cubicBezTo>
                  <a:cubicBezTo>
                    <a:pt x="56083" y="110897"/>
                    <a:pt x="55454" y="110009"/>
                    <a:pt x="54254" y="109731"/>
                  </a:cubicBezTo>
                  <a:cubicBezTo>
                    <a:pt x="53053" y="109454"/>
                    <a:pt x="50938" y="109731"/>
                    <a:pt x="50938" y="108288"/>
                  </a:cubicBezTo>
                  <a:cubicBezTo>
                    <a:pt x="50938" y="106512"/>
                    <a:pt x="49452" y="105901"/>
                    <a:pt x="47908" y="105346"/>
                  </a:cubicBezTo>
                  <a:cubicBezTo>
                    <a:pt x="46136" y="104458"/>
                    <a:pt x="44878" y="103903"/>
                    <a:pt x="42820" y="103903"/>
                  </a:cubicBezTo>
                  <a:cubicBezTo>
                    <a:pt x="41276" y="103903"/>
                    <a:pt x="40705" y="105624"/>
                    <a:pt x="39161" y="105624"/>
                  </a:cubicBezTo>
                  <a:cubicBezTo>
                    <a:pt x="37960" y="105624"/>
                    <a:pt x="37389" y="105346"/>
                    <a:pt x="36474" y="104458"/>
                  </a:cubicBezTo>
                  <a:cubicBezTo>
                    <a:pt x="36188" y="104181"/>
                    <a:pt x="36760" y="103293"/>
                    <a:pt x="36474" y="103015"/>
                  </a:cubicBezTo>
                  <a:cubicBezTo>
                    <a:pt x="36188" y="102405"/>
                    <a:pt x="34930" y="102405"/>
                    <a:pt x="34930" y="101850"/>
                  </a:cubicBezTo>
                  <a:cubicBezTo>
                    <a:pt x="34930" y="101517"/>
                    <a:pt x="35273" y="101239"/>
                    <a:pt x="35273" y="101239"/>
                  </a:cubicBezTo>
                  <a:cubicBezTo>
                    <a:pt x="33730" y="101239"/>
                    <a:pt x="33158" y="101850"/>
                    <a:pt x="31958" y="101850"/>
                  </a:cubicBezTo>
                  <a:cubicBezTo>
                    <a:pt x="31329" y="101850"/>
                    <a:pt x="31329" y="101239"/>
                    <a:pt x="30757" y="100962"/>
                  </a:cubicBezTo>
                  <a:cubicBezTo>
                    <a:pt x="30757" y="101239"/>
                    <a:pt x="30414" y="101850"/>
                    <a:pt x="30128" y="101850"/>
                  </a:cubicBezTo>
                  <a:cubicBezTo>
                    <a:pt x="28642" y="101850"/>
                    <a:pt x="27441" y="96910"/>
                    <a:pt x="27441" y="103570"/>
                  </a:cubicBezTo>
                  <a:cubicBezTo>
                    <a:pt x="27441" y="104736"/>
                    <a:pt x="27441" y="104736"/>
                    <a:pt x="27441" y="104736"/>
                  </a:cubicBezTo>
                  <a:cubicBezTo>
                    <a:pt x="27441" y="105346"/>
                    <a:pt x="27441" y="105624"/>
                    <a:pt x="27098" y="105901"/>
                  </a:cubicBezTo>
                  <a:cubicBezTo>
                    <a:pt x="26526" y="105346"/>
                    <a:pt x="26526" y="104458"/>
                    <a:pt x="26241" y="103570"/>
                  </a:cubicBezTo>
                  <a:cubicBezTo>
                    <a:pt x="26241" y="103293"/>
                    <a:pt x="26241" y="103015"/>
                    <a:pt x="25898" y="103015"/>
                  </a:cubicBezTo>
                  <a:cubicBezTo>
                    <a:pt x="24983" y="103015"/>
                    <a:pt x="24983" y="104181"/>
                    <a:pt x="23782" y="104181"/>
                  </a:cubicBezTo>
                  <a:cubicBezTo>
                    <a:pt x="23496" y="104181"/>
                    <a:pt x="23496" y="103903"/>
                    <a:pt x="22868" y="103903"/>
                  </a:cubicBezTo>
                  <a:cubicBezTo>
                    <a:pt x="22582" y="103903"/>
                    <a:pt x="22296" y="103903"/>
                    <a:pt x="22010" y="103903"/>
                  </a:cubicBezTo>
                  <a:cubicBezTo>
                    <a:pt x="22296" y="103015"/>
                    <a:pt x="23211" y="103015"/>
                    <a:pt x="24125" y="103015"/>
                  </a:cubicBezTo>
                  <a:cubicBezTo>
                    <a:pt x="24697" y="102682"/>
                    <a:pt x="25326" y="102405"/>
                    <a:pt x="25326" y="101850"/>
                  </a:cubicBezTo>
                  <a:cubicBezTo>
                    <a:pt x="25326" y="101850"/>
                    <a:pt x="21095" y="102682"/>
                    <a:pt x="22010" y="102405"/>
                  </a:cubicBezTo>
                  <a:cubicBezTo>
                    <a:pt x="22582" y="102127"/>
                    <a:pt x="23496" y="101850"/>
                    <a:pt x="23496" y="101239"/>
                  </a:cubicBezTo>
                  <a:cubicBezTo>
                    <a:pt x="23496" y="100629"/>
                    <a:pt x="23496" y="100129"/>
                    <a:pt x="23211" y="99518"/>
                  </a:cubicBezTo>
                  <a:cubicBezTo>
                    <a:pt x="22582" y="99851"/>
                    <a:pt x="21095" y="101239"/>
                    <a:pt x="21381" y="100629"/>
                  </a:cubicBezTo>
                  <a:cubicBezTo>
                    <a:pt x="21667" y="99851"/>
                    <a:pt x="22010" y="99241"/>
                    <a:pt x="22010" y="98075"/>
                  </a:cubicBezTo>
                  <a:cubicBezTo>
                    <a:pt x="22582" y="98075"/>
                    <a:pt x="22868" y="98686"/>
                    <a:pt x="23496" y="98963"/>
                  </a:cubicBezTo>
                  <a:cubicBezTo>
                    <a:pt x="23496" y="98686"/>
                    <a:pt x="23782" y="98353"/>
                    <a:pt x="23782" y="97798"/>
                  </a:cubicBezTo>
                  <a:cubicBezTo>
                    <a:pt x="23782" y="96910"/>
                    <a:pt x="23782" y="96910"/>
                    <a:pt x="23782" y="96910"/>
                  </a:cubicBezTo>
                  <a:cubicBezTo>
                    <a:pt x="23211" y="96910"/>
                    <a:pt x="23211" y="96910"/>
                    <a:pt x="23211" y="96910"/>
                  </a:cubicBezTo>
                  <a:cubicBezTo>
                    <a:pt x="21667" y="96910"/>
                    <a:pt x="20466" y="96632"/>
                    <a:pt x="19552" y="97798"/>
                  </a:cubicBezTo>
                  <a:cubicBezTo>
                    <a:pt x="19266" y="98353"/>
                    <a:pt x="19266" y="98963"/>
                    <a:pt x="19266" y="99851"/>
                  </a:cubicBezTo>
                  <a:cubicBezTo>
                    <a:pt x="18980" y="99851"/>
                    <a:pt x="18980" y="99851"/>
                    <a:pt x="18980" y="99851"/>
                  </a:cubicBezTo>
                  <a:cubicBezTo>
                    <a:pt x="16865" y="98963"/>
                    <a:pt x="15664" y="98686"/>
                    <a:pt x="13549" y="98353"/>
                  </a:cubicBezTo>
                  <a:cubicBezTo>
                    <a:pt x="12062" y="97798"/>
                    <a:pt x="11434" y="97187"/>
                    <a:pt x="9947" y="97187"/>
                  </a:cubicBezTo>
                  <a:cubicBezTo>
                    <a:pt x="9604" y="97187"/>
                    <a:pt x="9318" y="97187"/>
                    <a:pt x="9318" y="97465"/>
                  </a:cubicBezTo>
                  <a:cubicBezTo>
                    <a:pt x="9318" y="98353"/>
                    <a:pt x="9947" y="98353"/>
                    <a:pt x="10805" y="98686"/>
                  </a:cubicBezTo>
                  <a:cubicBezTo>
                    <a:pt x="11434" y="98963"/>
                    <a:pt x="12062" y="99518"/>
                    <a:pt x="12062" y="100129"/>
                  </a:cubicBezTo>
                  <a:lnTo>
                    <a:pt x="11719" y="100351"/>
                  </a:lnTo>
                  <a:cubicBezTo>
                    <a:pt x="10805" y="100129"/>
                    <a:pt x="10519" y="99518"/>
                    <a:pt x="9604" y="99241"/>
                  </a:cubicBezTo>
                  <a:cubicBezTo>
                    <a:pt x="9032" y="98963"/>
                    <a:pt x="8404" y="99241"/>
                    <a:pt x="7832" y="98353"/>
                  </a:cubicBezTo>
                  <a:cubicBezTo>
                    <a:pt x="6917" y="96910"/>
                    <a:pt x="6631" y="95744"/>
                    <a:pt x="6631" y="93968"/>
                  </a:cubicBezTo>
                  <a:cubicBezTo>
                    <a:pt x="6631" y="93080"/>
                    <a:pt x="7489" y="93080"/>
                    <a:pt x="7832" y="92525"/>
                  </a:cubicBezTo>
                  <a:cubicBezTo>
                    <a:pt x="7832" y="92525"/>
                    <a:pt x="7832" y="92525"/>
                    <a:pt x="7489" y="92525"/>
                  </a:cubicBezTo>
                  <a:cubicBezTo>
                    <a:pt x="5717" y="92525"/>
                    <a:pt x="4802" y="91637"/>
                    <a:pt x="2972" y="91359"/>
                  </a:cubicBezTo>
                  <a:cubicBezTo>
                    <a:pt x="1772" y="91026"/>
                    <a:pt x="857" y="91026"/>
                    <a:pt x="0" y="90749"/>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22" name="Shape 3422"/>
            <p:cNvSpPr/>
            <p:nvPr/>
          </p:nvSpPr>
          <p:spPr>
            <a:xfrm>
              <a:off x="7782921" y="8175625"/>
              <a:ext cx="919102" cy="849312"/>
            </a:xfrm>
            <a:custGeom>
              <a:avLst/>
              <a:gdLst/>
              <a:ahLst/>
              <a:cxnLst/>
              <a:rect l="0" t="0" r="0" b="0"/>
              <a:pathLst>
                <a:path w="120000" h="120000" extrusionOk="0">
                  <a:moveTo>
                    <a:pt x="112761" y="51246"/>
                  </a:moveTo>
                  <a:lnTo>
                    <a:pt x="112761" y="51246"/>
                  </a:lnTo>
                  <a:cubicBezTo>
                    <a:pt x="112244" y="50737"/>
                    <a:pt x="112009" y="50432"/>
                    <a:pt x="111774" y="49923"/>
                  </a:cubicBezTo>
                  <a:cubicBezTo>
                    <a:pt x="111774" y="50178"/>
                    <a:pt x="111492" y="50178"/>
                    <a:pt x="111492" y="50432"/>
                  </a:cubicBezTo>
                  <a:cubicBezTo>
                    <a:pt x="111492" y="51806"/>
                    <a:pt x="113231" y="52061"/>
                    <a:pt x="113231" y="53384"/>
                  </a:cubicBezTo>
                  <a:cubicBezTo>
                    <a:pt x="113231" y="53689"/>
                    <a:pt x="112996" y="53689"/>
                    <a:pt x="112996" y="53944"/>
                  </a:cubicBezTo>
                  <a:cubicBezTo>
                    <a:pt x="112996" y="54758"/>
                    <a:pt x="113513" y="54758"/>
                    <a:pt x="113983" y="55012"/>
                  </a:cubicBezTo>
                  <a:lnTo>
                    <a:pt x="114218" y="54758"/>
                  </a:lnTo>
                  <a:cubicBezTo>
                    <a:pt x="114218" y="53384"/>
                    <a:pt x="113513" y="52315"/>
                    <a:pt x="112761" y="51246"/>
                  </a:cubicBezTo>
                  <a:close/>
                  <a:moveTo>
                    <a:pt x="106368" y="48854"/>
                  </a:moveTo>
                  <a:lnTo>
                    <a:pt x="106368" y="48854"/>
                  </a:lnTo>
                  <a:cubicBezTo>
                    <a:pt x="106368" y="49109"/>
                    <a:pt x="106368" y="49109"/>
                    <a:pt x="106368" y="49109"/>
                  </a:cubicBezTo>
                  <a:cubicBezTo>
                    <a:pt x="107356" y="49363"/>
                    <a:pt x="108061" y="49618"/>
                    <a:pt x="109048" y="50432"/>
                  </a:cubicBezTo>
                  <a:cubicBezTo>
                    <a:pt x="109048" y="49923"/>
                    <a:pt x="109048" y="49618"/>
                    <a:pt x="109048" y="49109"/>
                  </a:cubicBezTo>
                  <a:cubicBezTo>
                    <a:pt x="108061" y="49109"/>
                    <a:pt x="108061" y="49109"/>
                    <a:pt x="108061" y="49109"/>
                  </a:cubicBezTo>
                  <a:cubicBezTo>
                    <a:pt x="107356" y="49109"/>
                    <a:pt x="107074" y="48854"/>
                    <a:pt x="106368" y="48854"/>
                  </a:cubicBezTo>
                  <a:close/>
                  <a:moveTo>
                    <a:pt x="104347" y="41068"/>
                  </a:moveTo>
                  <a:lnTo>
                    <a:pt x="104347" y="41068"/>
                  </a:lnTo>
                  <a:cubicBezTo>
                    <a:pt x="106368" y="41832"/>
                    <a:pt x="107356" y="43460"/>
                    <a:pt x="109518" y="44020"/>
                  </a:cubicBezTo>
                  <a:cubicBezTo>
                    <a:pt x="111774" y="44274"/>
                    <a:pt x="112009" y="48040"/>
                    <a:pt x="114218" y="48040"/>
                  </a:cubicBezTo>
                  <a:cubicBezTo>
                    <a:pt x="114735" y="48040"/>
                    <a:pt x="114735" y="47735"/>
                    <a:pt x="114970" y="47735"/>
                  </a:cubicBezTo>
                  <a:cubicBezTo>
                    <a:pt x="116474" y="47735"/>
                    <a:pt x="116474" y="49618"/>
                    <a:pt x="117461" y="50992"/>
                  </a:cubicBezTo>
                  <a:cubicBezTo>
                    <a:pt x="118683" y="52061"/>
                    <a:pt x="119670" y="52569"/>
                    <a:pt x="119952" y="54198"/>
                  </a:cubicBezTo>
                  <a:cubicBezTo>
                    <a:pt x="118683" y="53944"/>
                    <a:pt x="117978" y="53384"/>
                    <a:pt x="117226" y="52315"/>
                  </a:cubicBezTo>
                  <a:cubicBezTo>
                    <a:pt x="116944" y="51806"/>
                    <a:pt x="116944" y="51246"/>
                    <a:pt x="116474" y="50992"/>
                  </a:cubicBezTo>
                  <a:cubicBezTo>
                    <a:pt x="115957" y="50737"/>
                    <a:pt x="115722" y="50737"/>
                    <a:pt x="115205" y="50432"/>
                  </a:cubicBezTo>
                  <a:cubicBezTo>
                    <a:pt x="114218" y="49923"/>
                    <a:pt x="113983" y="49109"/>
                    <a:pt x="112996" y="48295"/>
                  </a:cubicBezTo>
                  <a:cubicBezTo>
                    <a:pt x="111774" y="47480"/>
                    <a:pt x="111257" y="46157"/>
                    <a:pt x="109753" y="46157"/>
                  </a:cubicBezTo>
                  <a:cubicBezTo>
                    <a:pt x="109048" y="46157"/>
                    <a:pt x="108766" y="46972"/>
                    <a:pt x="108061" y="46972"/>
                  </a:cubicBezTo>
                  <a:cubicBezTo>
                    <a:pt x="105616" y="46972"/>
                    <a:pt x="105099" y="43206"/>
                    <a:pt x="102608" y="43206"/>
                  </a:cubicBezTo>
                  <a:cubicBezTo>
                    <a:pt x="102608" y="42646"/>
                    <a:pt x="102608" y="42137"/>
                    <a:pt x="102608" y="41577"/>
                  </a:cubicBezTo>
                  <a:cubicBezTo>
                    <a:pt x="102890" y="41577"/>
                    <a:pt x="102890" y="42137"/>
                    <a:pt x="103360" y="42137"/>
                  </a:cubicBezTo>
                  <a:cubicBezTo>
                    <a:pt x="103877" y="42137"/>
                    <a:pt x="103877" y="41323"/>
                    <a:pt x="104347" y="41068"/>
                  </a:cubicBezTo>
                  <a:close/>
                  <a:moveTo>
                    <a:pt x="100634" y="36743"/>
                  </a:moveTo>
                  <a:lnTo>
                    <a:pt x="100634" y="36743"/>
                  </a:lnTo>
                  <a:cubicBezTo>
                    <a:pt x="101621" y="38371"/>
                    <a:pt x="102608" y="38880"/>
                    <a:pt x="103877" y="40254"/>
                  </a:cubicBezTo>
                  <a:cubicBezTo>
                    <a:pt x="103360" y="40763"/>
                    <a:pt x="103125" y="41068"/>
                    <a:pt x="102373" y="41068"/>
                  </a:cubicBezTo>
                  <a:cubicBezTo>
                    <a:pt x="101903" y="41068"/>
                    <a:pt x="102138" y="40000"/>
                    <a:pt x="101621" y="40000"/>
                  </a:cubicBezTo>
                  <a:cubicBezTo>
                    <a:pt x="101386" y="40000"/>
                    <a:pt x="101151" y="40000"/>
                    <a:pt x="100869" y="40000"/>
                  </a:cubicBezTo>
                  <a:cubicBezTo>
                    <a:pt x="100634" y="40000"/>
                    <a:pt x="100869" y="39694"/>
                    <a:pt x="100634" y="39440"/>
                  </a:cubicBezTo>
                  <a:cubicBezTo>
                    <a:pt x="100634" y="38880"/>
                    <a:pt x="99882" y="38880"/>
                    <a:pt x="99882" y="38371"/>
                  </a:cubicBezTo>
                  <a:cubicBezTo>
                    <a:pt x="99882" y="36997"/>
                    <a:pt x="99882" y="35928"/>
                    <a:pt x="98660" y="35419"/>
                  </a:cubicBezTo>
                  <a:cubicBezTo>
                    <a:pt x="96921" y="35419"/>
                    <a:pt x="95934" y="35419"/>
                    <a:pt x="94430" y="36488"/>
                  </a:cubicBezTo>
                  <a:cubicBezTo>
                    <a:pt x="94195" y="36234"/>
                    <a:pt x="93960" y="35674"/>
                    <a:pt x="93960" y="35419"/>
                  </a:cubicBezTo>
                  <a:cubicBezTo>
                    <a:pt x="94947" y="35165"/>
                    <a:pt x="95182" y="34351"/>
                    <a:pt x="96169" y="34351"/>
                  </a:cubicBezTo>
                  <a:cubicBezTo>
                    <a:pt x="97438" y="34351"/>
                    <a:pt x="97438" y="34351"/>
                    <a:pt x="97438" y="34351"/>
                  </a:cubicBezTo>
                  <a:cubicBezTo>
                    <a:pt x="98190" y="34351"/>
                    <a:pt x="98190" y="34351"/>
                    <a:pt x="98190" y="34351"/>
                  </a:cubicBezTo>
                  <a:cubicBezTo>
                    <a:pt x="98425" y="34351"/>
                    <a:pt x="98660" y="34605"/>
                    <a:pt x="99177" y="34860"/>
                  </a:cubicBezTo>
                  <a:cubicBezTo>
                    <a:pt x="99647" y="35419"/>
                    <a:pt x="100164" y="35928"/>
                    <a:pt x="100634" y="36743"/>
                  </a:cubicBezTo>
                  <a:close/>
                  <a:moveTo>
                    <a:pt x="91703" y="30025"/>
                  </a:moveTo>
                  <a:lnTo>
                    <a:pt x="91703" y="30025"/>
                  </a:lnTo>
                  <a:cubicBezTo>
                    <a:pt x="91233" y="30025"/>
                    <a:pt x="90716" y="30025"/>
                    <a:pt x="90246" y="30025"/>
                  </a:cubicBezTo>
                  <a:cubicBezTo>
                    <a:pt x="90246" y="30330"/>
                    <a:pt x="90246" y="30330"/>
                    <a:pt x="90246" y="30585"/>
                  </a:cubicBezTo>
                  <a:cubicBezTo>
                    <a:pt x="90246" y="31399"/>
                    <a:pt x="89494" y="31399"/>
                    <a:pt x="88742" y="31653"/>
                  </a:cubicBezTo>
                  <a:lnTo>
                    <a:pt x="88742" y="31653"/>
                  </a:lnTo>
                  <a:cubicBezTo>
                    <a:pt x="88977" y="31908"/>
                    <a:pt x="88977" y="31908"/>
                    <a:pt x="88977" y="31908"/>
                  </a:cubicBezTo>
                  <a:cubicBezTo>
                    <a:pt x="90246" y="31908"/>
                    <a:pt x="91233" y="31145"/>
                    <a:pt x="91703" y="30025"/>
                  </a:cubicBezTo>
                  <a:close/>
                  <a:moveTo>
                    <a:pt x="87520" y="27379"/>
                  </a:moveTo>
                  <a:lnTo>
                    <a:pt x="87520" y="27379"/>
                  </a:lnTo>
                  <a:cubicBezTo>
                    <a:pt x="87003" y="27633"/>
                    <a:pt x="86533" y="28142"/>
                    <a:pt x="86533" y="28702"/>
                  </a:cubicBezTo>
                  <a:cubicBezTo>
                    <a:pt x="86533" y="28956"/>
                    <a:pt x="86768" y="29262"/>
                    <a:pt x="86768" y="29516"/>
                  </a:cubicBezTo>
                  <a:cubicBezTo>
                    <a:pt x="87238" y="28956"/>
                    <a:pt x="87755" y="28702"/>
                    <a:pt x="88272" y="28447"/>
                  </a:cubicBezTo>
                  <a:cubicBezTo>
                    <a:pt x="87990" y="28447"/>
                    <a:pt x="87755" y="28447"/>
                    <a:pt x="87520" y="28447"/>
                  </a:cubicBezTo>
                  <a:cubicBezTo>
                    <a:pt x="87520" y="28142"/>
                    <a:pt x="87520" y="27633"/>
                    <a:pt x="87520" y="27379"/>
                  </a:cubicBezTo>
                  <a:close/>
                  <a:moveTo>
                    <a:pt x="85546" y="26564"/>
                  </a:moveTo>
                  <a:lnTo>
                    <a:pt x="85546" y="26564"/>
                  </a:lnTo>
                  <a:cubicBezTo>
                    <a:pt x="85029" y="26310"/>
                    <a:pt x="85029" y="26310"/>
                    <a:pt x="85029" y="26310"/>
                  </a:cubicBezTo>
                  <a:cubicBezTo>
                    <a:pt x="84794" y="26564"/>
                    <a:pt x="84794" y="26819"/>
                    <a:pt x="84794" y="27379"/>
                  </a:cubicBezTo>
                  <a:cubicBezTo>
                    <a:pt x="84794" y="27633"/>
                    <a:pt x="84794" y="27633"/>
                    <a:pt x="85029" y="27888"/>
                  </a:cubicBezTo>
                  <a:cubicBezTo>
                    <a:pt x="86016" y="27379"/>
                    <a:pt x="86016" y="27379"/>
                    <a:pt x="86016" y="27379"/>
                  </a:cubicBezTo>
                  <a:cubicBezTo>
                    <a:pt x="85546" y="26564"/>
                    <a:pt x="85546" y="26564"/>
                    <a:pt x="85546" y="26564"/>
                  </a:cubicBezTo>
                  <a:close/>
                  <a:moveTo>
                    <a:pt x="65710" y="16895"/>
                  </a:moveTo>
                  <a:lnTo>
                    <a:pt x="65710" y="16895"/>
                  </a:lnTo>
                  <a:cubicBezTo>
                    <a:pt x="65193" y="16895"/>
                    <a:pt x="65193" y="16895"/>
                    <a:pt x="65193" y="16895"/>
                  </a:cubicBezTo>
                  <a:cubicBezTo>
                    <a:pt x="65193" y="17150"/>
                    <a:pt x="65193" y="17404"/>
                    <a:pt x="65193" y="17709"/>
                  </a:cubicBezTo>
                  <a:cubicBezTo>
                    <a:pt x="66415" y="17709"/>
                    <a:pt x="66415" y="17709"/>
                    <a:pt x="66415" y="17709"/>
                  </a:cubicBezTo>
                  <a:lnTo>
                    <a:pt x="66415" y="17404"/>
                  </a:lnTo>
                  <a:cubicBezTo>
                    <a:pt x="66415" y="17150"/>
                    <a:pt x="66180" y="16895"/>
                    <a:pt x="65710" y="16895"/>
                  </a:cubicBezTo>
                  <a:close/>
                  <a:moveTo>
                    <a:pt x="65710" y="19592"/>
                  </a:moveTo>
                  <a:lnTo>
                    <a:pt x="65710" y="19592"/>
                  </a:lnTo>
                  <a:cubicBezTo>
                    <a:pt x="65710" y="20407"/>
                    <a:pt x="66415" y="20407"/>
                    <a:pt x="66698" y="20916"/>
                  </a:cubicBezTo>
                  <a:cubicBezTo>
                    <a:pt x="67450" y="21730"/>
                    <a:pt x="67685" y="22290"/>
                    <a:pt x="68155" y="23358"/>
                  </a:cubicBezTo>
                  <a:cubicBezTo>
                    <a:pt x="68672" y="23613"/>
                    <a:pt x="68155" y="22290"/>
                    <a:pt x="68155" y="21730"/>
                  </a:cubicBezTo>
                  <a:cubicBezTo>
                    <a:pt x="68155" y="20916"/>
                    <a:pt x="68907" y="20661"/>
                    <a:pt x="69659" y="20661"/>
                  </a:cubicBezTo>
                  <a:cubicBezTo>
                    <a:pt x="70411" y="20661"/>
                    <a:pt x="70881" y="21475"/>
                    <a:pt x="71398" y="22290"/>
                  </a:cubicBezTo>
                  <a:cubicBezTo>
                    <a:pt x="71633" y="21475"/>
                    <a:pt x="71398" y="20407"/>
                    <a:pt x="72150" y="20407"/>
                  </a:cubicBezTo>
                  <a:cubicBezTo>
                    <a:pt x="72620" y="20407"/>
                    <a:pt x="72620" y="20916"/>
                    <a:pt x="72855" y="20916"/>
                  </a:cubicBezTo>
                  <a:cubicBezTo>
                    <a:pt x="73889" y="20916"/>
                    <a:pt x="74594" y="20661"/>
                    <a:pt x="75346" y="20407"/>
                  </a:cubicBezTo>
                  <a:cubicBezTo>
                    <a:pt x="75111" y="21730"/>
                    <a:pt x="74359" y="21984"/>
                    <a:pt x="74124" y="23358"/>
                  </a:cubicBezTo>
                  <a:cubicBezTo>
                    <a:pt x="74359" y="23358"/>
                    <a:pt x="74359" y="23358"/>
                    <a:pt x="74359" y="23358"/>
                  </a:cubicBezTo>
                  <a:cubicBezTo>
                    <a:pt x="75111" y="23053"/>
                    <a:pt x="75111" y="23053"/>
                    <a:pt x="75111" y="23053"/>
                  </a:cubicBezTo>
                  <a:cubicBezTo>
                    <a:pt x="75346" y="23358"/>
                    <a:pt x="75628" y="23867"/>
                    <a:pt x="75863" y="23867"/>
                  </a:cubicBezTo>
                  <a:cubicBezTo>
                    <a:pt x="76098" y="23867"/>
                    <a:pt x="77602" y="23053"/>
                    <a:pt x="76615" y="23053"/>
                  </a:cubicBezTo>
                  <a:cubicBezTo>
                    <a:pt x="76098" y="23053"/>
                    <a:pt x="75346" y="22798"/>
                    <a:pt x="75346" y="22290"/>
                  </a:cubicBezTo>
                  <a:cubicBezTo>
                    <a:pt x="75346" y="21730"/>
                    <a:pt x="75863" y="21730"/>
                    <a:pt x="76098" y="21475"/>
                  </a:cubicBezTo>
                  <a:cubicBezTo>
                    <a:pt x="76615" y="21170"/>
                    <a:pt x="76615" y="20661"/>
                    <a:pt x="77085" y="20661"/>
                  </a:cubicBezTo>
                  <a:cubicBezTo>
                    <a:pt x="78354" y="20661"/>
                    <a:pt x="78824" y="21730"/>
                    <a:pt x="80047" y="22290"/>
                  </a:cubicBezTo>
                  <a:cubicBezTo>
                    <a:pt x="79811" y="21475"/>
                    <a:pt x="79811" y="20661"/>
                    <a:pt x="79059" y="20407"/>
                  </a:cubicBezTo>
                  <a:cubicBezTo>
                    <a:pt x="78589" y="20101"/>
                    <a:pt x="78354" y="20407"/>
                    <a:pt x="77837" y="20101"/>
                  </a:cubicBezTo>
                  <a:cubicBezTo>
                    <a:pt x="77085" y="19847"/>
                    <a:pt x="76850" y="19287"/>
                    <a:pt x="76333" y="18524"/>
                  </a:cubicBezTo>
                  <a:cubicBezTo>
                    <a:pt x="76333" y="18778"/>
                    <a:pt x="76333" y="19033"/>
                    <a:pt x="76333" y="19287"/>
                  </a:cubicBezTo>
                  <a:cubicBezTo>
                    <a:pt x="75863" y="19287"/>
                    <a:pt x="75863" y="18524"/>
                    <a:pt x="75346" y="18524"/>
                  </a:cubicBezTo>
                  <a:cubicBezTo>
                    <a:pt x="74594" y="18524"/>
                    <a:pt x="74359" y="19287"/>
                    <a:pt x="73889" y="19287"/>
                  </a:cubicBezTo>
                  <a:cubicBezTo>
                    <a:pt x="73372" y="19287"/>
                    <a:pt x="73137" y="18778"/>
                    <a:pt x="72620" y="18778"/>
                  </a:cubicBezTo>
                  <a:cubicBezTo>
                    <a:pt x="72385" y="18778"/>
                    <a:pt x="72150" y="19287"/>
                    <a:pt x="71868" y="19287"/>
                  </a:cubicBezTo>
                  <a:cubicBezTo>
                    <a:pt x="71398" y="19287"/>
                    <a:pt x="71163" y="18778"/>
                    <a:pt x="70646" y="18778"/>
                  </a:cubicBezTo>
                  <a:cubicBezTo>
                    <a:pt x="69659" y="18778"/>
                    <a:pt x="69142" y="19287"/>
                    <a:pt x="68155" y="19287"/>
                  </a:cubicBezTo>
                  <a:cubicBezTo>
                    <a:pt x="67685" y="19287"/>
                    <a:pt x="67920" y="18524"/>
                    <a:pt x="67450" y="18524"/>
                  </a:cubicBezTo>
                  <a:cubicBezTo>
                    <a:pt x="66698" y="18218"/>
                    <a:pt x="65710" y="18778"/>
                    <a:pt x="65710" y="19592"/>
                  </a:cubicBezTo>
                  <a:close/>
                  <a:moveTo>
                    <a:pt x="56263" y="14452"/>
                  </a:moveTo>
                  <a:lnTo>
                    <a:pt x="56263" y="14452"/>
                  </a:lnTo>
                  <a:cubicBezTo>
                    <a:pt x="55793" y="14452"/>
                    <a:pt x="55511" y="14452"/>
                    <a:pt x="55041" y="14452"/>
                  </a:cubicBezTo>
                  <a:cubicBezTo>
                    <a:pt x="55041" y="15267"/>
                    <a:pt x="55041" y="15267"/>
                    <a:pt x="55041" y="15267"/>
                  </a:cubicBezTo>
                  <a:cubicBezTo>
                    <a:pt x="55276" y="15267"/>
                    <a:pt x="55276" y="15267"/>
                    <a:pt x="55276" y="15267"/>
                  </a:cubicBezTo>
                  <a:cubicBezTo>
                    <a:pt x="55793" y="15267"/>
                    <a:pt x="56263" y="15012"/>
                    <a:pt x="56263" y="14452"/>
                  </a:cubicBezTo>
                  <a:close/>
                  <a:moveTo>
                    <a:pt x="62232" y="10992"/>
                  </a:moveTo>
                  <a:lnTo>
                    <a:pt x="62232" y="10992"/>
                  </a:lnTo>
                  <a:cubicBezTo>
                    <a:pt x="61715" y="10432"/>
                    <a:pt x="61715" y="10432"/>
                    <a:pt x="61715" y="10432"/>
                  </a:cubicBezTo>
                  <a:cubicBezTo>
                    <a:pt x="60963" y="10992"/>
                    <a:pt x="60728" y="11552"/>
                    <a:pt x="60211" y="12315"/>
                  </a:cubicBezTo>
                  <a:cubicBezTo>
                    <a:pt x="60493" y="12315"/>
                    <a:pt x="60493" y="12315"/>
                    <a:pt x="60728" y="12315"/>
                  </a:cubicBezTo>
                  <a:cubicBezTo>
                    <a:pt x="60728" y="13129"/>
                    <a:pt x="60728" y="13689"/>
                    <a:pt x="60728" y="14452"/>
                  </a:cubicBezTo>
                  <a:lnTo>
                    <a:pt x="60963" y="14452"/>
                  </a:lnTo>
                  <a:cubicBezTo>
                    <a:pt x="61480" y="13689"/>
                    <a:pt x="61950" y="13129"/>
                    <a:pt x="61950" y="11806"/>
                  </a:cubicBezTo>
                  <a:cubicBezTo>
                    <a:pt x="62467" y="11806"/>
                    <a:pt x="62467" y="11806"/>
                    <a:pt x="62702" y="11806"/>
                  </a:cubicBezTo>
                  <a:cubicBezTo>
                    <a:pt x="62702" y="11806"/>
                    <a:pt x="62467" y="11552"/>
                    <a:pt x="62467" y="11246"/>
                  </a:cubicBezTo>
                  <a:cubicBezTo>
                    <a:pt x="62232" y="11246"/>
                    <a:pt x="62232" y="10992"/>
                    <a:pt x="62232" y="10992"/>
                  </a:cubicBezTo>
                  <a:close/>
                  <a:moveTo>
                    <a:pt x="56780" y="8040"/>
                  </a:moveTo>
                  <a:lnTo>
                    <a:pt x="56780" y="8040"/>
                  </a:lnTo>
                  <a:cubicBezTo>
                    <a:pt x="56498" y="8040"/>
                    <a:pt x="56498" y="7786"/>
                    <a:pt x="56263" y="7786"/>
                  </a:cubicBezTo>
                  <a:cubicBezTo>
                    <a:pt x="56028" y="7786"/>
                    <a:pt x="55511" y="8040"/>
                    <a:pt x="55511" y="8295"/>
                  </a:cubicBezTo>
                  <a:cubicBezTo>
                    <a:pt x="55511" y="9669"/>
                    <a:pt x="55511" y="10178"/>
                    <a:pt x="55793" y="11246"/>
                  </a:cubicBezTo>
                  <a:cubicBezTo>
                    <a:pt x="56028" y="11246"/>
                    <a:pt x="56263" y="10992"/>
                    <a:pt x="56780" y="10992"/>
                  </a:cubicBezTo>
                  <a:cubicBezTo>
                    <a:pt x="57767" y="10992"/>
                    <a:pt x="58519" y="13944"/>
                    <a:pt x="58519" y="11806"/>
                  </a:cubicBezTo>
                  <a:cubicBezTo>
                    <a:pt x="58519" y="10992"/>
                    <a:pt x="58002" y="10992"/>
                    <a:pt x="57250" y="10737"/>
                  </a:cubicBezTo>
                  <a:cubicBezTo>
                    <a:pt x="57250" y="10432"/>
                    <a:pt x="57532" y="10178"/>
                    <a:pt x="57532" y="9923"/>
                  </a:cubicBezTo>
                  <a:cubicBezTo>
                    <a:pt x="57532" y="9109"/>
                    <a:pt x="57015" y="8549"/>
                    <a:pt x="56780" y="8040"/>
                  </a:cubicBezTo>
                  <a:close/>
                  <a:moveTo>
                    <a:pt x="48319" y="15267"/>
                  </a:moveTo>
                  <a:lnTo>
                    <a:pt x="48319" y="15267"/>
                  </a:lnTo>
                  <a:cubicBezTo>
                    <a:pt x="48084" y="15267"/>
                    <a:pt x="48084" y="15267"/>
                    <a:pt x="48084" y="15267"/>
                  </a:cubicBezTo>
                  <a:cubicBezTo>
                    <a:pt x="48084" y="15826"/>
                    <a:pt x="48084" y="16081"/>
                    <a:pt x="48084" y="16895"/>
                  </a:cubicBezTo>
                  <a:cubicBezTo>
                    <a:pt x="48319" y="16895"/>
                    <a:pt x="48601" y="16641"/>
                    <a:pt x="48601" y="16335"/>
                  </a:cubicBezTo>
                  <a:cubicBezTo>
                    <a:pt x="48601" y="16081"/>
                    <a:pt x="48836" y="15826"/>
                    <a:pt x="48836" y="15572"/>
                  </a:cubicBezTo>
                  <a:cubicBezTo>
                    <a:pt x="48836" y="15572"/>
                    <a:pt x="48601" y="15572"/>
                    <a:pt x="48319" y="15267"/>
                  </a:cubicBezTo>
                  <a:close/>
                  <a:moveTo>
                    <a:pt x="51562" y="12315"/>
                  </a:moveTo>
                  <a:lnTo>
                    <a:pt x="51562" y="12315"/>
                  </a:lnTo>
                  <a:cubicBezTo>
                    <a:pt x="51562" y="12620"/>
                    <a:pt x="51327" y="12620"/>
                    <a:pt x="51327" y="12620"/>
                  </a:cubicBezTo>
                  <a:cubicBezTo>
                    <a:pt x="51327" y="13384"/>
                    <a:pt x="52032" y="13689"/>
                    <a:pt x="52032" y="14452"/>
                  </a:cubicBezTo>
                  <a:cubicBezTo>
                    <a:pt x="52314" y="14452"/>
                    <a:pt x="52549" y="14198"/>
                    <a:pt x="52784" y="14198"/>
                  </a:cubicBezTo>
                  <a:cubicBezTo>
                    <a:pt x="53301" y="14198"/>
                    <a:pt x="53537" y="15012"/>
                    <a:pt x="54054" y="15267"/>
                  </a:cubicBezTo>
                  <a:cubicBezTo>
                    <a:pt x="54289" y="14452"/>
                    <a:pt x="54289" y="14198"/>
                    <a:pt x="54524" y="13689"/>
                  </a:cubicBezTo>
                  <a:cubicBezTo>
                    <a:pt x="53301" y="13689"/>
                    <a:pt x="52784" y="12875"/>
                    <a:pt x="51562" y="12315"/>
                  </a:cubicBezTo>
                  <a:close/>
                  <a:moveTo>
                    <a:pt x="45593" y="3460"/>
                  </a:moveTo>
                  <a:lnTo>
                    <a:pt x="45593" y="3460"/>
                  </a:lnTo>
                  <a:cubicBezTo>
                    <a:pt x="45123" y="3460"/>
                    <a:pt x="45123" y="4274"/>
                    <a:pt x="44841" y="4834"/>
                  </a:cubicBezTo>
                  <a:cubicBezTo>
                    <a:pt x="44606" y="5089"/>
                    <a:pt x="43854" y="5089"/>
                    <a:pt x="43854" y="5597"/>
                  </a:cubicBezTo>
                  <a:cubicBezTo>
                    <a:pt x="43854" y="6157"/>
                    <a:pt x="44371" y="6412"/>
                    <a:pt x="44136" y="7226"/>
                  </a:cubicBezTo>
                  <a:cubicBezTo>
                    <a:pt x="44841" y="7226"/>
                    <a:pt x="44841" y="8295"/>
                    <a:pt x="45593" y="8295"/>
                  </a:cubicBezTo>
                  <a:cubicBezTo>
                    <a:pt x="45875" y="8295"/>
                    <a:pt x="45875" y="8040"/>
                    <a:pt x="46110" y="8040"/>
                  </a:cubicBezTo>
                  <a:cubicBezTo>
                    <a:pt x="46862" y="9363"/>
                    <a:pt x="48084" y="9669"/>
                    <a:pt x="48084" y="10992"/>
                  </a:cubicBezTo>
                  <a:cubicBezTo>
                    <a:pt x="48084" y="11552"/>
                    <a:pt x="47614" y="11806"/>
                    <a:pt x="47332" y="12061"/>
                  </a:cubicBezTo>
                  <a:cubicBezTo>
                    <a:pt x="46862" y="12620"/>
                    <a:pt x="47097" y="13129"/>
                    <a:pt x="47097" y="13689"/>
                  </a:cubicBezTo>
                  <a:cubicBezTo>
                    <a:pt x="46862" y="13689"/>
                    <a:pt x="46862" y="13689"/>
                    <a:pt x="46862" y="13689"/>
                  </a:cubicBezTo>
                  <a:cubicBezTo>
                    <a:pt x="46580" y="13689"/>
                    <a:pt x="46580" y="13384"/>
                    <a:pt x="46345" y="13384"/>
                  </a:cubicBezTo>
                  <a:cubicBezTo>
                    <a:pt x="46110" y="13384"/>
                    <a:pt x="46110" y="13689"/>
                    <a:pt x="45875" y="13944"/>
                  </a:cubicBezTo>
                  <a:cubicBezTo>
                    <a:pt x="47614" y="14452"/>
                    <a:pt x="47614" y="14452"/>
                    <a:pt x="47614" y="14452"/>
                  </a:cubicBezTo>
                  <a:cubicBezTo>
                    <a:pt x="47849" y="12875"/>
                    <a:pt x="48601" y="12315"/>
                    <a:pt x="48836" y="10737"/>
                  </a:cubicBezTo>
                  <a:cubicBezTo>
                    <a:pt x="48836" y="9669"/>
                    <a:pt x="49588" y="9363"/>
                    <a:pt x="50293" y="8854"/>
                  </a:cubicBezTo>
                  <a:cubicBezTo>
                    <a:pt x="50575" y="8549"/>
                    <a:pt x="51327" y="8854"/>
                    <a:pt x="51327" y="8295"/>
                  </a:cubicBezTo>
                  <a:cubicBezTo>
                    <a:pt x="51327" y="6972"/>
                    <a:pt x="49588" y="7226"/>
                    <a:pt x="48601" y="6717"/>
                  </a:cubicBezTo>
                  <a:cubicBezTo>
                    <a:pt x="47849" y="6157"/>
                    <a:pt x="47614" y="5343"/>
                    <a:pt x="46580" y="4834"/>
                  </a:cubicBezTo>
                  <a:cubicBezTo>
                    <a:pt x="46110" y="4529"/>
                    <a:pt x="46345" y="3460"/>
                    <a:pt x="45593" y="3460"/>
                  </a:cubicBezTo>
                  <a:close/>
                  <a:moveTo>
                    <a:pt x="44841" y="11552"/>
                  </a:moveTo>
                  <a:lnTo>
                    <a:pt x="44841" y="11552"/>
                  </a:lnTo>
                  <a:cubicBezTo>
                    <a:pt x="45593" y="12061"/>
                    <a:pt x="46110" y="12315"/>
                    <a:pt x="45123" y="12315"/>
                  </a:cubicBezTo>
                  <a:cubicBezTo>
                    <a:pt x="43854" y="13384"/>
                    <a:pt x="43149" y="14758"/>
                    <a:pt x="44371" y="12315"/>
                  </a:cubicBezTo>
                  <a:cubicBezTo>
                    <a:pt x="44371" y="11806"/>
                    <a:pt x="44136" y="11806"/>
                    <a:pt x="44136" y="11246"/>
                  </a:cubicBezTo>
                  <a:cubicBezTo>
                    <a:pt x="44136" y="10992"/>
                    <a:pt x="44136" y="10992"/>
                    <a:pt x="44371" y="10737"/>
                  </a:cubicBezTo>
                  <a:cubicBezTo>
                    <a:pt x="44606" y="10992"/>
                    <a:pt x="44606" y="11246"/>
                    <a:pt x="44841" y="11552"/>
                  </a:cubicBezTo>
                  <a:close/>
                  <a:moveTo>
                    <a:pt x="45358" y="15267"/>
                  </a:moveTo>
                  <a:lnTo>
                    <a:pt x="45358" y="15267"/>
                  </a:lnTo>
                  <a:cubicBezTo>
                    <a:pt x="45593" y="15572"/>
                    <a:pt x="45875" y="15826"/>
                    <a:pt x="46110" y="16335"/>
                  </a:cubicBezTo>
                  <a:cubicBezTo>
                    <a:pt x="45875" y="16335"/>
                    <a:pt x="45593" y="16081"/>
                    <a:pt x="45358" y="16081"/>
                  </a:cubicBezTo>
                  <a:cubicBezTo>
                    <a:pt x="44841" y="16081"/>
                    <a:pt x="44841" y="16641"/>
                    <a:pt x="44606" y="16895"/>
                  </a:cubicBezTo>
                  <a:cubicBezTo>
                    <a:pt x="44136" y="17404"/>
                    <a:pt x="44136" y="17964"/>
                    <a:pt x="44136" y="18778"/>
                  </a:cubicBezTo>
                  <a:cubicBezTo>
                    <a:pt x="44136" y="20407"/>
                    <a:pt x="44136" y="19592"/>
                    <a:pt x="44136" y="20101"/>
                  </a:cubicBezTo>
                  <a:cubicBezTo>
                    <a:pt x="43854" y="20101"/>
                    <a:pt x="43854" y="20101"/>
                    <a:pt x="43854" y="20101"/>
                  </a:cubicBezTo>
                  <a:cubicBezTo>
                    <a:pt x="43384" y="19592"/>
                    <a:pt x="43149" y="19033"/>
                    <a:pt x="42397" y="19033"/>
                  </a:cubicBezTo>
                  <a:cubicBezTo>
                    <a:pt x="41645" y="19033"/>
                    <a:pt x="41410" y="22544"/>
                    <a:pt x="41410" y="20407"/>
                  </a:cubicBezTo>
                  <a:cubicBezTo>
                    <a:pt x="41410" y="20407"/>
                    <a:pt x="41645" y="20101"/>
                    <a:pt x="41645" y="19847"/>
                  </a:cubicBezTo>
                  <a:cubicBezTo>
                    <a:pt x="41645" y="19592"/>
                    <a:pt x="41410" y="19287"/>
                    <a:pt x="41128" y="19033"/>
                  </a:cubicBezTo>
                  <a:cubicBezTo>
                    <a:pt x="41410" y="19033"/>
                    <a:pt x="41410" y="19033"/>
                    <a:pt x="41410" y="19033"/>
                  </a:cubicBezTo>
                  <a:cubicBezTo>
                    <a:pt x="41410" y="18778"/>
                    <a:pt x="41410" y="18778"/>
                    <a:pt x="41410" y="18524"/>
                  </a:cubicBezTo>
                  <a:cubicBezTo>
                    <a:pt x="41410" y="17964"/>
                    <a:pt x="41880" y="17709"/>
                    <a:pt x="42397" y="17709"/>
                  </a:cubicBezTo>
                  <a:cubicBezTo>
                    <a:pt x="42867" y="17709"/>
                    <a:pt x="42632" y="18778"/>
                    <a:pt x="43149" y="18778"/>
                  </a:cubicBezTo>
                  <a:cubicBezTo>
                    <a:pt x="43384" y="18778"/>
                    <a:pt x="43384" y="18778"/>
                    <a:pt x="43619" y="18778"/>
                  </a:cubicBezTo>
                  <a:cubicBezTo>
                    <a:pt x="43619" y="17150"/>
                    <a:pt x="43619" y="17150"/>
                    <a:pt x="43619" y="17150"/>
                  </a:cubicBezTo>
                  <a:cubicBezTo>
                    <a:pt x="43619" y="16895"/>
                    <a:pt x="44371" y="14198"/>
                    <a:pt x="44606" y="14758"/>
                  </a:cubicBezTo>
                  <a:cubicBezTo>
                    <a:pt x="44606" y="15012"/>
                    <a:pt x="44841" y="15012"/>
                    <a:pt x="44841" y="15267"/>
                  </a:cubicBezTo>
                  <a:cubicBezTo>
                    <a:pt x="45358" y="15267"/>
                    <a:pt x="45358" y="15267"/>
                    <a:pt x="45358" y="15267"/>
                  </a:cubicBezTo>
                  <a:close/>
                  <a:moveTo>
                    <a:pt x="41880" y="12315"/>
                  </a:moveTo>
                  <a:lnTo>
                    <a:pt x="41880" y="12315"/>
                  </a:lnTo>
                  <a:cubicBezTo>
                    <a:pt x="41880" y="13129"/>
                    <a:pt x="41645" y="13689"/>
                    <a:pt x="41128" y="14198"/>
                  </a:cubicBezTo>
                  <a:cubicBezTo>
                    <a:pt x="40658" y="14758"/>
                    <a:pt x="40376" y="15572"/>
                    <a:pt x="39905" y="15572"/>
                  </a:cubicBezTo>
                  <a:cubicBezTo>
                    <a:pt x="39670" y="15572"/>
                    <a:pt x="39670" y="15267"/>
                    <a:pt x="39388" y="15267"/>
                  </a:cubicBezTo>
                  <a:cubicBezTo>
                    <a:pt x="38683" y="15267"/>
                    <a:pt x="38401" y="15826"/>
                    <a:pt x="37931" y="16335"/>
                  </a:cubicBezTo>
                  <a:cubicBezTo>
                    <a:pt x="38683" y="17150"/>
                    <a:pt x="39388" y="17404"/>
                    <a:pt x="40376" y="17709"/>
                  </a:cubicBezTo>
                  <a:cubicBezTo>
                    <a:pt x="40893" y="16641"/>
                    <a:pt x="41645" y="16335"/>
                    <a:pt x="42115" y="15267"/>
                  </a:cubicBezTo>
                  <a:cubicBezTo>
                    <a:pt x="41880" y="14758"/>
                    <a:pt x="41880" y="14758"/>
                    <a:pt x="41880" y="14758"/>
                  </a:cubicBezTo>
                  <a:cubicBezTo>
                    <a:pt x="42115" y="14758"/>
                    <a:pt x="42632" y="14452"/>
                    <a:pt x="42632" y="14198"/>
                  </a:cubicBezTo>
                  <a:cubicBezTo>
                    <a:pt x="42632" y="13944"/>
                    <a:pt x="42397" y="13689"/>
                    <a:pt x="42397" y="13129"/>
                  </a:cubicBezTo>
                  <a:cubicBezTo>
                    <a:pt x="42397" y="12875"/>
                    <a:pt x="42397" y="12315"/>
                    <a:pt x="41880" y="12315"/>
                  </a:cubicBezTo>
                  <a:close/>
                  <a:moveTo>
                    <a:pt x="42397" y="5343"/>
                  </a:moveTo>
                  <a:lnTo>
                    <a:pt x="42397" y="5343"/>
                  </a:lnTo>
                  <a:cubicBezTo>
                    <a:pt x="42115" y="5343"/>
                    <a:pt x="42115" y="5343"/>
                    <a:pt x="41880" y="5343"/>
                  </a:cubicBezTo>
                  <a:cubicBezTo>
                    <a:pt x="41645" y="5343"/>
                    <a:pt x="41410" y="5343"/>
                    <a:pt x="41128" y="5597"/>
                  </a:cubicBezTo>
                  <a:cubicBezTo>
                    <a:pt x="41410" y="5903"/>
                    <a:pt x="41410" y="6717"/>
                    <a:pt x="41880" y="6717"/>
                  </a:cubicBezTo>
                  <a:cubicBezTo>
                    <a:pt x="42397" y="6717"/>
                    <a:pt x="42632" y="6157"/>
                    <a:pt x="42867" y="5597"/>
                  </a:cubicBezTo>
                  <a:cubicBezTo>
                    <a:pt x="42632" y="5597"/>
                    <a:pt x="42397" y="5597"/>
                    <a:pt x="42397" y="5343"/>
                  </a:cubicBezTo>
                  <a:close/>
                  <a:moveTo>
                    <a:pt x="41410" y="2951"/>
                  </a:moveTo>
                  <a:lnTo>
                    <a:pt x="41410" y="2951"/>
                  </a:lnTo>
                  <a:cubicBezTo>
                    <a:pt x="41128" y="3460"/>
                    <a:pt x="40893" y="3715"/>
                    <a:pt x="40893" y="4274"/>
                  </a:cubicBezTo>
                  <a:cubicBezTo>
                    <a:pt x="40893" y="4529"/>
                    <a:pt x="40893" y="4529"/>
                    <a:pt x="40893" y="4529"/>
                  </a:cubicBezTo>
                  <a:cubicBezTo>
                    <a:pt x="41410" y="4834"/>
                    <a:pt x="41645" y="4529"/>
                    <a:pt x="42115" y="4529"/>
                  </a:cubicBezTo>
                  <a:cubicBezTo>
                    <a:pt x="41880" y="4020"/>
                    <a:pt x="41645" y="3460"/>
                    <a:pt x="41410" y="2951"/>
                  </a:cubicBezTo>
                  <a:close/>
                  <a:moveTo>
                    <a:pt x="35957" y="16335"/>
                  </a:moveTo>
                  <a:lnTo>
                    <a:pt x="35957" y="16335"/>
                  </a:lnTo>
                  <a:cubicBezTo>
                    <a:pt x="35675" y="16335"/>
                    <a:pt x="35675" y="16335"/>
                    <a:pt x="35440" y="16081"/>
                  </a:cubicBezTo>
                  <a:cubicBezTo>
                    <a:pt x="35205" y="16335"/>
                    <a:pt x="35440" y="16895"/>
                    <a:pt x="34923" y="16895"/>
                  </a:cubicBezTo>
                  <a:cubicBezTo>
                    <a:pt x="34688" y="17150"/>
                    <a:pt x="34218" y="17150"/>
                    <a:pt x="33936" y="17709"/>
                  </a:cubicBezTo>
                  <a:cubicBezTo>
                    <a:pt x="33936" y="18524"/>
                    <a:pt x="33936" y="18524"/>
                    <a:pt x="33936" y="18524"/>
                  </a:cubicBezTo>
                  <a:lnTo>
                    <a:pt x="33936" y="18778"/>
                  </a:lnTo>
                  <a:cubicBezTo>
                    <a:pt x="33936" y="18778"/>
                    <a:pt x="33936" y="19033"/>
                    <a:pt x="34218" y="19033"/>
                  </a:cubicBezTo>
                  <a:cubicBezTo>
                    <a:pt x="34923" y="19033"/>
                    <a:pt x="35205" y="18218"/>
                    <a:pt x="35957" y="18218"/>
                  </a:cubicBezTo>
                  <a:cubicBezTo>
                    <a:pt x="36192" y="18218"/>
                    <a:pt x="36192" y="18524"/>
                    <a:pt x="36427" y="18524"/>
                  </a:cubicBezTo>
                  <a:cubicBezTo>
                    <a:pt x="36944" y="18524"/>
                    <a:pt x="37179" y="18218"/>
                    <a:pt x="37179" y="17964"/>
                  </a:cubicBezTo>
                  <a:cubicBezTo>
                    <a:pt x="37179" y="16895"/>
                    <a:pt x="37179" y="16895"/>
                    <a:pt x="37179" y="16895"/>
                  </a:cubicBezTo>
                  <a:cubicBezTo>
                    <a:pt x="37179" y="16895"/>
                    <a:pt x="37179" y="16895"/>
                    <a:pt x="36944" y="16895"/>
                  </a:cubicBezTo>
                  <a:cubicBezTo>
                    <a:pt x="36662" y="16895"/>
                    <a:pt x="36192" y="16641"/>
                    <a:pt x="35957" y="16335"/>
                  </a:cubicBezTo>
                  <a:close/>
                  <a:moveTo>
                    <a:pt x="34923" y="2951"/>
                  </a:moveTo>
                  <a:lnTo>
                    <a:pt x="34923" y="2951"/>
                  </a:lnTo>
                  <a:cubicBezTo>
                    <a:pt x="35957" y="2951"/>
                    <a:pt x="36427" y="3460"/>
                    <a:pt x="37414" y="3460"/>
                  </a:cubicBezTo>
                  <a:cubicBezTo>
                    <a:pt x="38401" y="3460"/>
                    <a:pt x="38918" y="2137"/>
                    <a:pt x="39388" y="1068"/>
                  </a:cubicBezTo>
                  <a:cubicBezTo>
                    <a:pt x="39153" y="1068"/>
                    <a:pt x="39153" y="1068"/>
                    <a:pt x="39153" y="1068"/>
                  </a:cubicBezTo>
                  <a:cubicBezTo>
                    <a:pt x="38401" y="1068"/>
                    <a:pt x="37931" y="1323"/>
                    <a:pt x="37179" y="1577"/>
                  </a:cubicBezTo>
                  <a:cubicBezTo>
                    <a:pt x="35957" y="1882"/>
                    <a:pt x="30975" y="2951"/>
                    <a:pt x="34923" y="2951"/>
                  </a:cubicBezTo>
                  <a:close/>
                  <a:moveTo>
                    <a:pt x="29988" y="2391"/>
                  </a:moveTo>
                  <a:lnTo>
                    <a:pt x="29988" y="2391"/>
                  </a:lnTo>
                  <a:cubicBezTo>
                    <a:pt x="30223" y="1577"/>
                    <a:pt x="31210" y="1068"/>
                    <a:pt x="31492" y="1577"/>
                  </a:cubicBezTo>
                  <a:cubicBezTo>
                    <a:pt x="31492" y="1882"/>
                    <a:pt x="31210" y="1882"/>
                    <a:pt x="31210" y="2137"/>
                  </a:cubicBezTo>
                  <a:cubicBezTo>
                    <a:pt x="31210" y="2391"/>
                    <a:pt x="31210" y="2391"/>
                    <a:pt x="31210" y="2646"/>
                  </a:cubicBezTo>
                  <a:cubicBezTo>
                    <a:pt x="31210" y="3206"/>
                    <a:pt x="30975" y="3206"/>
                    <a:pt x="30740" y="3460"/>
                  </a:cubicBezTo>
                  <a:cubicBezTo>
                    <a:pt x="30740" y="2951"/>
                    <a:pt x="30458" y="2646"/>
                    <a:pt x="29988" y="2391"/>
                  </a:cubicBezTo>
                  <a:close/>
                  <a:moveTo>
                    <a:pt x="27497" y="0"/>
                  </a:moveTo>
                  <a:lnTo>
                    <a:pt x="27497" y="0"/>
                  </a:lnTo>
                  <a:cubicBezTo>
                    <a:pt x="26509" y="254"/>
                    <a:pt x="26039" y="254"/>
                    <a:pt x="25287" y="254"/>
                  </a:cubicBezTo>
                  <a:cubicBezTo>
                    <a:pt x="25287" y="508"/>
                    <a:pt x="25287" y="508"/>
                    <a:pt x="25287" y="508"/>
                  </a:cubicBezTo>
                  <a:cubicBezTo>
                    <a:pt x="26039" y="2137"/>
                    <a:pt x="26039" y="2137"/>
                    <a:pt x="26039" y="2137"/>
                  </a:cubicBezTo>
                  <a:cubicBezTo>
                    <a:pt x="26509" y="1068"/>
                    <a:pt x="27497" y="508"/>
                    <a:pt x="28484" y="508"/>
                  </a:cubicBezTo>
                  <a:cubicBezTo>
                    <a:pt x="29001" y="508"/>
                    <a:pt x="29236" y="508"/>
                    <a:pt x="29753" y="508"/>
                  </a:cubicBezTo>
                  <a:cubicBezTo>
                    <a:pt x="30223" y="508"/>
                    <a:pt x="30458" y="508"/>
                    <a:pt x="30975" y="508"/>
                  </a:cubicBezTo>
                  <a:cubicBezTo>
                    <a:pt x="30740" y="254"/>
                    <a:pt x="30458" y="0"/>
                    <a:pt x="30223" y="0"/>
                  </a:cubicBezTo>
                  <a:cubicBezTo>
                    <a:pt x="29753" y="0"/>
                    <a:pt x="29471" y="254"/>
                    <a:pt x="29236" y="254"/>
                  </a:cubicBezTo>
                  <a:cubicBezTo>
                    <a:pt x="28484" y="254"/>
                    <a:pt x="28014" y="0"/>
                    <a:pt x="27497" y="0"/>
                  </a:cubicBezTo>
                  <a:close/>
                  <a:moveTo>
                    <a:pt x="19553" y="60916"/>
                  </a:moveTo>
                  <a:lnTo>
                    <a:pt x="19553" y="60916"/>
                  </a:lnTo>
                  <a:lnTo>
                    <a:pt x="19553" y="60916"/>
                  </a:lnTo>
                  <a:cubicBezTo>
                    <a:pt x="19083" y="59287"/>
                    <a:pt x="18848" y="58473"/>
                    <a:pt x="17861" y="57404"/>
                  </a:cubicBezTo>
                  <a:cubicBezTo>
                    <a:pt x="17344" y="57150"/>
                    <a:pt x="16827" y="56895"/>
                    <a:pt x="16592" y="56081"/>
                  </a:cubicBezTo>
                  <a:cubicBezTo>
                    <a:pt x="16592" y="55826"/>
                    <a:pt x="16592" y="55826"/>
                    <a:pt x="16592" y="55572"/>
                  </a:cubicBezTo>
                  <a:cubicBezTo>
                    <a:pt x="16592" y="55012"/>
                    <a:pt x="16357" y="54758"/>
                    <a:pt x="16357" y="54198"/>
                  </a:cubicBezTo>
                  <a:cubicBezTo>
                    <a:pt x="16357" y="53689"/>
                    <a:pt x="16357" y="53129"/>
                    <a:pt x="16357" y="52569"/>
                  </a:cubicBezTo>
                  <a:cubicBezTo>
                    <a:pt x="16122" y="52061"/>
                    <a:pt x="15605" y="52061"/>
                    <a:pt x="15135" y="52061"/>
                  </a:cubicBezTo>
                  <a:cubicBezTo>
                    <a:pt x="15135" y="50737"/>
                    <a:pt x="15135" y="49923"/>
                    <a:pt x="15370" y="48549"/>
                  </a:cubicBezTo>
                  <a:cubicBezTo>
                    <a:pt x="15605" y="48040"/>
                    <a:pt x="15840" y="47480"/>
                    <a:pt x="15840" y="46972"/>
                  </a:cubicBezTo>
                  <a:cubicBezTo>
                    <a:pt x="15840" y="46412"/>
                    <a:pt x="15605" y="46412"/>
                    <a:pt x="15605" y="45903"/>
                  </a:cubicBezTo>
                  <a:cubicBezTo>
                    <a:pt x="15840" y="45597"/>
                    <a:pt x="15840" y="45343"/>
                    <a:pt x="15840" y="44834"/>
                  </a:cubicBezTo>
                  <a:lnTo>
                    <a:pt x="15840" y="44529"/>
                  </a:lnTo>
                  <a:cubicBezTo>
                    <a:pt x="15605" y="44529"/>
                    <a:pt x="15370" y="44529"/>
                    <a:pt x="15135" y="44274"/>
                  </a:cubicBezTo>
                  <a:cubicBezTo>
                    <a:pt x="14853" y="44020"/>
                    <a:pt x="15135" y="43715"/>
                    <a:pt x="14853" y="43206"/>
                  </a:cubicBezTo>
                  <a:cubicBezTo>
                    <a:pt x="14853" y="42951"/>
                    <a:pt x="14618" y="42951"/>
                    <a:pt x="14618" y="42391"/>
                  </a:cubicBezTo>
                  <a:cubicBezTo>
                    <a:pt x="14618" y="41832"/>
                    <a:pt x="15135" y="41577"/>
                    <a:pt x="15370" y="41323"/>
                  </a:cubicBezTo>
                  <a:cubicBezTo>
                    <a:pt x="15840" y="41068"/>
                    <a:pt x="16592" y="40763"/>
                    <a:pt x="16592" y="40254"/>
                  </a:cubicBezTo>
                  <a:cubicBezTo>
                    <a:pt x="16592" y="39694"/>
                    <a:pt x="16122" y="39440"/>
                    <a:pt x="15605" y="39185"/>
                  </a:cubicBezTo>
                  <a:cubicBezTo>
                    <a:pt x="15370" y="38880"/>
                    <a:pt x="15370" y="38625"/>
                    <a:pt x="15135" y="38625"/>
                  </a:cubicBezTo>
                  <a:cubicBezTo>
                    <a:pt x="15135" y="38625"/>
                    <a:pt x="15135" y="38625"/>
                    <a:pt x="14853" y="38371"/>
                  </a:cubicBezTo>
                  <a:cubicBezTo>
                    <a:pt x="14618" y="38117"/>
                    <a:pt x="14618" y="37811"/>
                    <a:pt x="14618" y="37557"/>
                  </a:cubicBezTo>
                  <a:cubicBezTo>
                    <a:pt x="14383" y="36743"/>
                    <a:pt x="14383" y="36488"/>
                    <a:pt x="14101" y="35674"/>
                  </a:cubicBezTo>
                  <a:cubicBezTo>
                    <a:pt x="14101" y="34860"/>
                    <a:pt x="14101" y="34351"/>
                    <a:pt x="13866" y="33791"/>
                  </a:cubicBezTo>
                  <a:cubicBezTo>
                    <a:pt x="13631" y="33536"/>
                    <a:pt x="13631" y="32977"/>
                    <a:pt x="13396" y="32977"/>
                  </a:cubicBezTo>
                  <a:cubicBezTo>
                    <a:pt x="13113" y="32722"/>
                    <a:pt x="13113" y="32977"/>
                    <a:pt x="12878" y="32722"/>
                  </a:cubicBezTo>
                  <a:cubicBezTo>
                    <a:pt x="12643" y="32722"/>
                    <a:pt x="12361" y="32722"/>
                    <a:pt x="12126" y="32722"/>
                  </a:cubicBezTo>
                  <a:cubicBezTo>
                    <a:pt x="11656" y="32468"/>
                    <a:pt x="11656" y="32468"/>
                    <a:pt x="11139" y="32468"/>
                  </a:cubicBezTo>
                  <a:cubicBezTo>
                    <a:pt x="11139" y="32468"/>
                    <a:pt x="11139" y="32468"/>
                    <a:pt x="10904" y="32468"/>
                  </a:cubicBezTo>
                  <a:cubicBezTo>
                    <a:pt x="10904" y="32468"/>
                    <a:pt x="10904" y="32468"/>
                    <a:pt x="10622" y="32468"/>
                  </a:cubicBezTo>
                  <a:cubicBezTo>
                    <a:pt x="10622" y="32722"/>
                    <a:pt x="10387" y="32977"/>
                    <a:pt x="10387" y="32977"/>
                  </a:cubicBezTo>
                  <a:cubicBezTo>
                    <a:pt x="9917" y="33536"/>
                    <a:pt x="9635" y="33536"/>
                    <a:pt x="9400" y="33791"/>
                  </a:cubicBezTo>
                  <a:cubicBezTo>
                    <a:pt x="9165" y="34351"/>
                    <a:pt x="8930" y="34605"/>
                    <a:pt x="8413" y="35165"/>
                  </a:cubicBezTo>
                  <a:cubicBezTo>
                    <a:pt x="8413" y="35165"/>
                    <a:pt x="8178" y="35419"/>
                    <a:pt x="7943" y="35419"/>
                  </a:cubicBezTo>
                  <a:cubicBezTo>
                    <a:pt x="7661" y="35419"/>
                    <a:pt x="7426" y="35165"/>
                    <a:pt x="7191" y="34860"/>
                  </a:cubicBezTo>
                  <a:cubicBezTo>
                    <a:pt x="6674" y="34351"/>
                    <a:pt x="6439" y="34096"/>
                    <a:pt x="5922" y="33791"/>
                  </a:cubicBezTo>
                  <a:cubicBezTo>
                    <a:pt x="5217" y="33282"/>
                    <a:pt x="4700" y="32722"/>
                    <a:pt x="3948" y="32213"/>
                  </a:cubicBezTo>
                  <a:cubicBezTo>
                    <a:pt x="3196" y="31653"/>
                    <a:pt x="2961" y="30839"/>
                    <a:pt x="1974" y="30330"/>
                  </a:cubicBezTo>
                  <a:cubicBezTo>
                    <a:pt x="1457" y="30025"/>
                    <a:pt x="1222" y="29770"/>
                    <a:pt x="752" y="29516"/>
                  </a:cubicBezTo>
                  <a:cubicBezTo>
                    <a:pt x="470" y="29262"/>
                    <a:pt x="0" y="28956"/>
                    <a:pt x="0" y="28702"/>
                  </a:cubicBezTo>
                  <a:cubicBezTo>
                    <a:pt x="0" y="28142"/>
                    <a:pt x="470" y="27888"/>
                    <a:pt x="470" y="27379"/>
                  </a:cubicBezTo>
                  <a:cubicBezTo>
                    <a:pt x="470" y="27073"/>
                    <a:pt x="235" y="27073"/>
                    <a:pt x="235" y="26819"/>
                  </a:cubicBezTo>
                  <a:cubicBezTo>
                    <a:pt x="235" y="26564"/>
                    <a:pt x="0" y="26564"/>
                    <a:pt x="0" y="26564"/>
                  </a:cubicBezTo>
                  <a:cubicBezTo>
                    <a:pt x="0" y="26310"/>
                    <a:pt x="235" y="26005"/>
                    <a:pt x="470" y="26005"/>
                  </a:cubicBezTo>
                  <a:cubicBezTo>
                    <a:pt x="752" y="25750"/>
                    <a:pt x="987" y="25496"/>
                    <a:pt x="1457" y="25190"/>
                  </a:cubicBezTo>
                  <a:cubicBezTo>
                    <a:pt x="1739" y="24936"/>
                    <a:pt x="1974" y="24681"/>
                    <a:pt x="1974" y="24427"/>
                  </a:cubicBezTo>
                  <a:cubicBezTo>
                    <a:pt x="2209" y="23867"/>
                    <a:pt x="2444" y="23613"/>
                    <a:pt x="2444" y="23358"/>
                  </a:cubicBezTo>
                  <a:cubicBezTo>
                    <a:pt x="2444" y="22544"/>
                    <a:pt x="2209" y="22290"/>
                    <a:pt x="1974" y="21730"/>
                  </a:cubicBezTo>
                  <a:cubicBezTo>
                    <a:pt x="1457" y="21170"/>
                    <a:pt x="987" y="21170"/>
                    <a:pt x="987" y="20407"/>
                  </a:cubicBezTo>
                  <a:cubicBezTo>
                    <a:pt x="987" y="20101"/>
                    <a:pt x="1222" y="19847"/>
                    <a:pt x="1222" y="19592"/>
                  </a:cubicBezTo>
                  <a:cubicBezTo>
                    <a:pt x="1222" y="19287"/>
                    <a:pt x="1222" y="19033"/>
                    <a:pt x="1222" y="18778"/>
                  </a:cubicBezTo>
                  <a:cubicBezTo>
                    <a:pt x="1222" y="18524"/>
                    <a:pt x="1222" y="18218"/>
                    <a:pt x="1457" y="18218"/>
                  </a:cubicBezTo>
                  <a:cubicBezTo>
                    <a:pt x="1974" y="18218"/>
                    <a:pt x="2209" y="18524"/>
                    <a:pt x="2726" y="18524"/>
                  </a:cubicBezTo>
                  <a:cubicBezTo>
                    <a:pt x="3478" y="18524"/>
                    <a:pt x="3948" y="18218"/>
                    <a:pt x="4700" y="18218"/>
                  </a:cubicBezTo>
                  <a:cubicBezTo>
                    <a:pt x="4935" y="18218"/>
                    <a:pt x="5217" y="17964"/>
                    <a:pt x="5452" y="17964"/>
                  </a:cubicBezTo>
                  <a:cubicBezTo>
                    <a:pt x="5687" y="17709"/>
                    <a:pt x="5922" y="17709"/>
                    <a:pt x="5922" y="17709"/>
                  </a:cubicBezTo>
                  <a:cubicBezTo>
                    <a:pt x="6204" y="17404"/>
                    <a:pt x="6439" y="17404"/>
                    <a:pt x="6674" y="17404"/>
                  </a:cubicBezTo>
                  <a:cubicBezTo>
                    <a:pt x="7191" y="17404"/>
                    <a:pt x="7661" y="17709"/>
                    <a:pt x="7661" y="18218"/>
                  </a:cubicBezTo>
                  <a:cubicBezTo>
                    <a:pt x="7943" y="18524"/>
                    <a:pt x="7943" y="18524"/>
                    <a:pt x="7943" y="18524"/>
                  </a:cubicBezTo>
                  <a:cubicBezTo>
                    <a:pt x="8930" y="17964"/>
                    <a:pt x="9400" y="17709"/>
                    <a:pt x="10387" y="17404"/>
                  </a:cubicBezTo>
                  <a:cubicBezTo>
                    <a:pt x="10622" y="17404"/>
                    <a:pt x="10904" y="17404"/>
                    <a:pt x="11139" y="17150"/>
                  </a:cubicBezTo>
                  <a:cubicBezTo>
                    <a:pt x="11139" y="17150"/>
                    <a:pt x="11139" y="17150"/>
                    <a:pt x="11139" y="16895"/>
                  </a:cubicBezTo>
                  <a:cubicBezTo>
                    <a:pt x="11374" y="16641"/>
                    <a:pt x="11374" y="16641"/>
                    <a:pt x="11374" y="16081"/>
                  </a:cubicBezTo>
                  <a:cubicBezTo>
                    <a:pt x="11374" y="15267"/>
                    <a:pt x="11139" y="14758"/>
                    <a:pt x="10904" y="13944"/>
                  </a:cubicBezTo>
                  <a:cubicBezTo>
                    <a:pt x="10622" y="13384"/>
                    <a:pt x="10622" y="12875"/>
                    <a:pt x="10387" y="12315"/>
                  </a:cubicBezTo>
                  <a:cubicBezTo>
                    <a:pt x="12361" y="8854"/>
                    <a:pt x="12361" y="8854"/>
                    <a:pt x="12361" y="8854"/>
                  </a:cubicBezTo>
                  <a:lnTo>
                    <a:pt x="12361" y="8854"/>
                  </a:lnTo>
                  <a:cubicBezTo>
                    <a:pt x="12878" y="9669"/>
                    <a:pt x="13396" y="10178"/>
                    <a:pt x="14618" y="10432"/>
                  </a:cubicBezTo>
                  <a:cubicBezTo>
                    <a:pt x="15605" y="10737"/>
                    <a:pt x="15370" y="12315"/>
                    <a:pt x="16122" y="13384"/>
                  </a:cubicBezTo>
                  <a:cubicBezTo>
                    <a:pt x="16592" y="14452"/>
                    <a:pt x="17579" y="14452"/>
                    <a:pt x="18566" y="15012"/>
                  </a:cubicBezTo>
                  <a:cubicBezTo>
                    <a:pt x="20305" y="15826"/>
                    <a:pt x="21292" y="16081"/>
                    <a:pt x="23031" y="17404"/>
                  </a:cubicBezTo>
                  <a:cubicBezTo>
                    <a:pt x="25522" y="19287"/>
                    <a:pt x="27027" y="21170"/>
                    <a:pt x="30223" y="21170"/>
                  </a:cubicBezTo>
                  <a:cubicBezTo>
                    <a:pt x="31210" y="21170"/>
                    <a:pt x="31210" y="21170"/>
                    <a:pt x="31210" y="21170"/>
                  </a:cubicBezTo>
                  <a:cubicBezTo>
                    <a:pt x="31727" y="21170"/>
                    <a:pt x="31727" y="20916"/>
                    <a:pt x="32197" y="20916"/>
                  </a:cubicBezTo>
                  <a:cubicBezTo>
                    <a:pt x="32479" y="20916"/>
                    <a:pt x="32479" y="21170"/>
                    <a:pt x="32949" y="21170"/>
                  </a:cubicBezTo>
                  <a:cubicBezTo>
                    <a:pt x="33701" y="21475"/>
                    <a:pt x="34218" y="20916"/>
                    <a:pt x="34923" y="21170"/>
                  </a:cubicBezTo>
                  <a:cubicBezTo>
                    <a:pt x="35440" y="21730"/>
                    <a:pt x="35205" y="22290"/>
                    <a:pt x="35440" y="22544"/>
                  </a:cubicBezTo>
                  <a:cubicBezTo>
                    <a:pt x="35957" y="23053"/>
                    <a:pt x="36662" y="22798"/>
                    <a:pt x="37179" y="23053"/>
                  </a:cubicBezTo>
                  <a:cubicBezTo>
                    <a:pt x="38401" y="23613"/>
                    <a:pt x="38918" y="24681"/>
                    <a:pt x="40141" y="24681"/>
                  </a:cubicBezTo>
                  <a:cubicBezTo>
                    <a:pt x="41410" y="24681"/>
                    <a:pt x="41410" y="24681"/>
                    <a:pt x="41410" y="24681"/>
                  </a:cubicBezTo>
                  <a:cubicBezTo>
                    <a:pt x="41880" y="24681"/>
                    <a:pt x="41880" y="24122"/>
                    <a:pt x="42397" y="24122"/>
                  </a:cubicBezTo>
                  <a:cubicBezTo>
                    <a:pt x="43854" y="23867"/>
                    <a:pt x="44606" y="23613"/>
                    <a:pt x="45875" y="22798"/>
                  </a:cubicBezTo>
                  <a:cubicBezTo>
                    <a:pt x="47097" y="21730"/>
                    <a:pt x="49071" y="22290"/>
                    <a:pt x="49071" y="20661"/>
                  </a:cubicBezTo>
                  <a:cubicBezTo>
                    <a:pt x="49071" y="20101"/>
                    <a:pt x="49823" y="19847"/>
                    <a:pt x="50293" y="19592"/>
                  </a:cubicBezTo>
                  <a:cubicBezTo>
                    <a:pt x="50575" y="19592"/>
                    <a:pt x="50575" y="19592"/>
                    <a:pt x="50575" y="19592"/>
                  </a:cubicBezTo>
                  <a:cubicBezTo>
                    <a:pt x="50293" y="19847"/>
                    <a:pt x="50293" y="20101"/>
                    <a:pt x="50293" y="20407"/>
                  </a:cubicBezTo>
                  <a:lnTo>
                    <a:pt x="50575" y="20661"/>
                  </a:lnTo>
                  <a:cubicBezTo>
                    <a:pt x="51327" y="20661"/>
                    <a:pt x="51562" y="19847"/>
                    <a:pt x="52314" y="19847"/>
                  </a:cubicBezTo>
                  <a:cubicBezTo>
                    <a:pt x="53066" y="19847"/>
                    <a:pt x="53301" y="21170"/>
                    <a:pt x="54054" y="21170"/>
                  </a:cubicBezTo>
                  <a:cubicBezTo>
                    <a:pt x="55276" y="21170"/>
                    <a:pt x="55276" y="21170"/>
                    <a:pt x="55276" y="21170"/>
                  </a:cubicBezTo>
                  <a:cubicBezTo>
                    <a:pt x="56028" y="21170"/>
                    <a:pt x="56263" y="22290"/>
                    <a:pt x="56780" y="22290"/>
                  </a:cubicBezTo>
                  <a:cubicBezTo>
                    <a:pt x="58002" y="22290"/>
                    <a:pt x="58237" y="21170"/>
                    <a:pt x="58754" y="20101"/>
                  </a:cubicBezTo>
                  <a:cubicBezTo>
                    <a:pt x="58989" y="20916"/>
                    <a:pt x="59506" y="20916"/>
                    <a:pt x="59976" y="20916"/>
                  </a:cubicBezTo>
                  <a:cubicBezTo>
                    <a:pt x="60728" y="20916"/>
                    <a:pt x="60728" y="20916"/>
                    <a:pt x="60728" y="20916"/>
                  </a:cubicBezTo>
                  <a:cubicBezTo>
                    <a:pt x="60728" y="22290"/>
                    <a:pt x="61715" y="23053"/>
                    <a:pt x="62232" y="24122"/>
                  </a:cubicBezTo>
                  <a:cubicBezTo>
                    <a:pt x="62937" y="26005"/>
                    <a:pt x="63454" y="26819"/>
                    <a:pt x="64958" y="27888"/>
                  </a:cubicBezTo>
                  <a:cubicBezTo>
                    <a:pt x="65710" y="28447"/>
                    <a:pt x="66180" y="29262"/>
                    <a:pt x="66933" y="29262"/>
                  </a:cubicBezTo>
                  <a:cubicBezTo>
                    <a:pt x="67450" y="29262"/>
                    <a:pt x="67450" y="28702"/>
                    <a:pt x="67920" y="28702"/>
                  </a:cubicBezTo>
                  <a:cubicBezTo>
                    <a:pt x="68437" y="28702"/>
                    <a:pt x="68437" y="29262"/>
                    <a:pt x="68672" y="29516"/>
                  </a:cubicBezTo>
                  <a:cubicBezTo>
                    <a:pt x="69659" y="30025"/>
                    <a:pt x="69894" y="31145"/>
                    <a:pt x="70881" y="31145"/>
                  </a:cubicBezTo>
                  <a:cubicBezTo>
                    <a:pt x="72150" y="31145"/>
                    <a:pt x="71398" y="29262"/>
                    <a:pt x="72150" y="28142"/>
                  </a:cubicBezTo>
                  <a:cubicBezTo>
                    <a:pt x="72620" y="27888"/>
                    <a:pt x="73137" y="28142"/>
                    <a:pt x="73889" y="28142"/>
                  </a:cubicBezTo>
                  <a:cubicBezTo>
                    <a:pt x="74359" y="28142"/>
                    <a:pt x="74359" y="27633"/>
                    <a:pt x="74594" y="27379"/>
                  </a:cubicBezTo>
                  <a:cubicBezTo>
                    <a:pt x="76615" y="26564"/>
                    <a:pt x="78072" y="27073"/>
                    <a:pt x="79811" y="25750"/>
                  </a:cubicBezTo>
                  <a:cubicBezTo>
                    <a:pt x="79811" y="26005"/>
                    <a:pt x="79811" y="26005"/>
                    <a:pt x="79811" y="26005"/>
                  </a:cubicBezTo>
                  <a:cubicBezTo>
                    <a:pt x="79811" y="26819"/>
                    <a:pt x="79059" y="26564"/>
                    <a:pt x="78354" y="27379"/>
                  </a:cubicBezTo>
                  <a:cubicBezTo>
                    <a:pt x="78354" y="27633"/>
                    <a:pt x="78589" y="27633"/>
                    <a:pt x="78589" y="27888"/>
                  </a:cubicBezTo>
                  <a:cubicBezTo>
                    <a:pt x="78589" y="28142"/>
                    <a:pt x="78589" y="28447"/>
                    <a:pt x="78589" y="28702"/>
                  </a:cubicBezTo>
                  <a:cubicBezTo>
                    <a:pt x="77837" y="28702"/>
                    <a:pt x="77602" y="28702"/>
                    <a:pt x="77085" y="28702"/>
                  </a:cubicBezTo>
                  <a:cubicBezTo>
                    <a:pt x="75111" y="28702"/>
                    <a:pt x="73607" y="30330"/>
                    <a:pt x="73607" y="32213"/>
                  </a:cubicBezTo>
                  <a:cubicBezTo>
                    <a:pt x="73607" y="32722"/>
                    <a:pt x="74359" y="32722"/>
                    <a:pt x="74876" y="33282"/>
                  </a:cubicBezTo>
                  <a:cubicBezTo>
                    <a:pt x="75111" y="33791"/>
                    <a:pt x="74876" y="34351"/>
                    <a:pt x="74876" y="35165"/>
                  </a:cubicBezTo>
                  <a:cubicBezTo>
                    <a:pt x="75346" y="35165"/>
                    <a:pt x="75628" y="35165"/>
                    <a:pt x="76098" y="35165"/>
                  </a:cubicBezTo>
                  <a:cubicBezTo>
                    <a:pt x="76615" y="35165"/>
                    <a:pt x="76850" y="35674"/>
                    <a:pt x="77320" y="35674"/>
                  </a:cubicBezTo>
                  <a:cubicBezTo>
                    <a:pt x="78072" y="35674"/>
                    <a:pt x="78589" y="35165"/>
                    <a:pt x="79341" y="35165"/>
                  </a:cubicBezTo>
                  <a:cubicBezTo>
                    <a:pt x="80329" y="35165"/>
                    <a:pt x="80564" y="35928"/>
                    <a:pt x="81551" y="36234"/>
                  </a:cubicBezTo>
                  <a:cubicBezTo>
                    <a:pt x="83290" y="37302"/>
                    <a:pt x="84512" y="37302"/>
                    <a:pt x="86251" y="38371"/>
                  </a:cubicBezTo>
                  <a:cubicBezTo>
                    <a:pt x="87238" y="38880"/>
                    <a:pt x="87520" y="40000"/>
                    <a:pt x="88507" y="40508"/>
                  </a:cubicBezTo>
                  <a:cubicBezTo>
                    <a:pt x="88507" y="40508"/>
                    <a:pt x="88507" y="40508"/>
                    <a:pt x="88507" y="40254"/>
                  </a:cubicBezTo>
                  <a:cubicBezTo>
                    <a:pt x="88507" y="40254"/>
                    <a:pt x="88507" y="40000"/>
                    <a:pt x="88507" y="39694"/>
                  </a:cubicBezTo>
                  <a:cubicBezTo>
                    <a:pt x="88507" y="39440"/>
                    <a:pt x="88507" y="39440"/>
                    <a:pt x="88507" y="39185"/>
                  </a:cubicBezTo>
                  <a:cubicBezTo>
                    <a:pt x="89964" y="39185"/>
                    <a:pt x="90716" y="39440"/>
                    <a:pt x="92455" y="39440"/>
                  </a:cubicBezTo>
                  <a:cubicBezTo>
                    <a:pt x="91985" y="40000"/>
                    <a:pt x="91703" y="40508"/>
                    <a:pt x="91468" y="41068"/>
                  </a:cubicBezTo>
                  <a:cubicBezTo>
                    <a:pt x="91985" y="40763"/>
                    <a:pt x="92220" y="40508"/>
                    <a:pt x="92972" y="40508"/>
                  </a:cubicBezTo>
                  <a:cubicBezTo>
                    <a:pt x="93207" y="40508"/>
                    <a:pt x="93207" y="41068"/>
                    <a:pt x="93207" y="41577"/>
                  </a:cubicBezTo>
                  <a:cubicBezTo>
                    <a:pt x="93207" y="42951"/>
                    <a:pt x="93207" y="42951"/>
                    <a:pt x="93207" y="42951"/>
                  </a:cubicBezTo>
                  <a:cubicBezTo>
                    <a:pt x="93207" y="44274"/>
                    <a:pt x="93443" y="44834"/>
                    <a:pt x="93960" y="46157"/>
                  </a:cubicBezTo>
                  <a:cubicBezTo>
                    <a:pt x="94430" y="47226"/>
                    <a:pt x="94430" y="48040"/>
                    <a:pt x="95464" y="49109"/>
                  </a:cubicBezTo>
                  <a:cubicBezTo>
                    <a:pt x="96921" y="50737"/>
                    <a:pt x="97908" y="51246"/>
                    <a:pt x="98895" y="53129"/>
                  </a:cubicBezTo>
                  <a:cubicBezTo>
                    <a:pt x="100164" y="55267"/>
                    <a:pt x="101151" y="56335"/>
                    <a:pt x="102138" y="58218"/>
                  </a:cubicBezTo>
                  <a:cubicBezTo>
                    <a:pt x="103125" y="60101"/>
                    <a:pt x="103877" y="62239"/>
                    <a:pt x="105851" y="62239"/>
                  </a:cubicBezTo>
                  <a:cubicBezTo>
                    <a:pt x="106839" y="62239"/>
                    <a:pt x="107356" y="61424"/>
                    <a:pt x="108296" y="61424"/>
                  </a:cubicBezTo>
                  <a:cubicBezTo>
                    <a:pt x="108766" y="61424"/>
                    <a:pt x="108766" y="61424"/>
                    <a:pt x="108766" y="61424"/>
                  </a:cubicBezTo>
                  <a:cubicBezTo>
                    <a:pt x="108766" y="61984"/>
                    <a:pt x="108766" y="61984"/>
                    <a:pt x="108766" y="61984"/>
                  </a:cubicBezTo>
                  <a:cubicBezTo>
                    <a:pt x="108766" y="62544"/>
                    <a:pt x="108296" y="62798"/>
                    <a:pt x="108296" y="63613"/>
                  </a:cubicBezTo>
                  <a:cubicBezTo>
                    <a:pt x="108296" y="63613"/>
                    <a:pt x="108766" y="63613"/>
                    <a:pt x="108766" y="63867"/>
                  </a:cubicBezTo>
                  <a:cubicBezTo>
                    <a:pt x="110035" y="64427"/>
                    <a:pt x="110270" y="65190"/>
                    <a:pt x="111022" y="66310"/>
                  </a:cubicBezTo>
                  <a:cubicBezTo>
                    <a:pt x="111774" y="67633"/>
                    <a:pt x="112479" y="68447"/>
                    <a:pt x="113231" y="69211"/>
                  </a:cubicBezTo>
                  <a:lnTo>
                    <a:pt x="113231" y="69211"/>
                  </a:lnTo>
                  <a:cubicBezTo>
                    <a:pt x="112479" y="70025"/>
                    <a:pt x="112244" y="70279"/>
                    <a:pt x="111774" y="71399"/>
                  </a:cubicBezTo>
                  <a:cubicBezTo>
                    <a:pt x="111774" y="71653"/>
                    <a:pt x="111774" y="71653"/>
                    <a:pt x="111774" y="71908"/>
                  </a:cubicBezTo>
                  <a:cubicBezTo>
                    <a:pt x="111774" y="72468"/>
                    <a:pt x="112009" y="72722"/>
                    <a:pt x="112244" y="72977"/>
                  </a:cubicBezTo>
                  <a:cubicBezTo>
                    <a:pt x="112479" y="73282"/>
                    <a:pt x="112761" y="73791"/>
                    <a:pt x="112761" y="74045"/>
                  </a:cubicBezTo>
                  <a:cubicBezTo>
                    <a:pt x="112761" y="74351"/>
                    <a:pt x="112479" y="74605"/>
                    <a:pt x="112479" y="74860"/>
                  </a:cubicBezTo>
                  <a:cubicBezTo>
                    <a:pt x="112244" y="75165"/>
                    <a:pt x="112009" y="75165"/>
                    <a:pt x="112009" y="75165"/>
                  </a:cubicBezTo>
                  <a:cubicBezTo>
                    <a:pt x="111774" y="75674"/>
                    <a:pt x="111492" y="75928"/>
                    <a:pt x="111492" y="76488"/>
                  </a:cubicBezTo>
                  <a:cubicBezTo>
                    <a:pt x="111492" y="76997"/>
                    <a:pt x="111774" y="77557"/>
                    <a:pt x="112009" y="78117"/>
                  </a:cubicBezTo>
                  <a:cubicBezTo>
                    <a:pt x="112244" y="78625"/>
                    <a:pt x="112244" y="78880"/>
                    <a:pt x="112479" y="79440"/>
                  </a:cubicBezTo>
                  <a:cubicBezTo>
                    <a:pt x="112761" y="79949"/>
                    <a:pt x="112761" y="80254"/>
                    <a:pt x="112761" y="80763"/>
                  </a:cubicBezTo>
                  <a:cubicBezTo>
                    <a:pt x="112996" y="81323"/>
                    <a:pt x="113513" y="81577"/>
                    <a:pt x="114218" y="81832"/>
                  </a:cubicBezTo>
                  <a:cubicBezTo>
                    <a:pt x="114735" y="82137"/>
                    <a:pt x="114970" y="82137"/>
                    <a:pt x="115487" y="82391"/>
                  </a:cubicBezTo>
                  <a:cubicBezTo>
                    <a:pt x="115722" y="82391"/>
                    <a:pt x="115957" y="82391"/>
                    <a:pt x="116239" y="82646"/>
                  </a:cubicBezTo>
                  <a:cubicBezTo>
                    <a:pt x="116474" y="82900"/>
                    <a:pt x="116709" y="82900"/>
                    <a:pt x="116944" y="83206"/>
                  </a:cubicBezTo>
                  <a:cubicBezTo>
                    <a:pt x="117696" y="83460"/>
                    <a:pt x="117696" y="84020"/>
                    <a:pt x="118448" y="84274"/>
                  </a:cubicBezTo>
                  <a:cubicBezTo>
                    <a:pt x="118965" y="84783"/>
                    <a:pt x="119435" y="85089"/>
                    <a:pt x="119435" y="85597"/>
                  </a:cubicBezTo>
                  <a:cubicBezTo>
                    <a:pt x="119435" y="86412"/>
                    <a:pt x="119200" y="86972"/>
                    <a:pt x="118448" y="87480"/>
                  </a:cubicBezTo>
                  <a:cubicBezTo>
                    <a:pt x="118213" y="87480"/>
                    <a:pt x="117696" y="87735"/>
                    <a:pt x="117696" y="88295"/>
                  </a:cubicBezTo>
                  <a:cubicBezTo>
                    <a:pt x="117696" y="88295"/>
                    <a:pt x="117696" y="88549"/>
                    <a:pt x="117696" y="88854"/>
                  </a:cubicBezTo>
                  <a:cubicBezTo>
                    <a:pt x="117696" y="89109"/>
                    <a:pt x="117696" y="89363"/>
                    <a:pt x="117978" y="89923"/>
                  </a:cubicBezTo>
                  <a:cubicBezTo>
                    <a:pt x="117978" y="89923"/>
                    <a:pt x="117978" y="89923"/>
                    <a:pt x="117978" y="90178"/>
                  </a:cubicBezTo>
                  <a:lnTo>
                    <a:pt x="117978" y="90178"/>
                  </a:lnTo>
                  <a:cubicBezTo>
                    <a:pt x="116944" y="90178"/>
                    <a:pt x="116709" y="89618"/>
                    <a:pt x="115722" y="89363"/>
                  </a:cubicBezTo>
                  <a:cubicBezTo>
                    <a:pt x="115487" y="89109"/>
                    <a:pt x="114970" y="89109"/>
                    <a:pt x="114500" y="88854"/>
                  </a:cubicBezTo>
                  <a:cubicBezTo>
                    <a:pt x="114218" y="88854"/>
                    <a:pt x="114218" y="88549"/>
                    <a:pt x="113983" y="88549"/>
                  </a:cubicBezTo>
                  <a:cubicBezTo>
                    <a:pt x="113748" y="88295"/>
                    <a:pt x="113748" y="88295"/>
                    <a:pt x="113513" y="88295"/>
                  </a:cubicBezTo>
                  <a:cubicBezTo>
                    <a:pt x="112761" y="88295"/>
                    <a:pt x="112479" y="88854"/>
                    <a:pt x="111774" y="88854"/>
                  </a:cubicBezTo>
                  <a:cubicBezTo>
                    <a:pt x="111257" y="88854"/>
                    <a:pt x="110740" y="88854"/>
                    <a:pt x="110270" y="88549"/>
                  </a:cubicBezTo>
                  <a:cubicBezTo>
                    <a:pt x="110035" y="88549"/>
                    <a:pt x="110035" y="88295"/>
                    <a:pt x="109753" y="88295"/>
                  </a:cubicBezTo>
                  <a:cubicBezTo>
                    <a:pt x="109283" y="88295"/>
                    <a:pt x="109283" y="88854"/>
                    <a:pt x="108766" y="89109"/>
                  </a:cubicBezTo>
                  <a:cubicBezTo>
                    <a:pt x="108531" y="89618"/>
                    <a:pt x="108296" y="89923"/>
                    <a:pt x="107779" y="90178"/>
                  </a:cubicBezTo>
                  <a:cubicBezTo>
                    <a:pt x="106839" y="90992"/>
                    <a:pt x="107074" y="91755"/>
                    <a:pt x="106368" y="92875"/>
                  </a:cubicBezTo>
                  <a:cubicBezTo>
                    <a:pt x="105616" y="93638"/>
                    <a:pt x="105099" y="94198"/>
                    <a:pt x="104347" y="95012"/>
                  </a:cubicBezTo>
                  <a:cubicBezTo>
                    <a:pt x="104112" y="95521"/>
                    <a:pt x="103877" y="95826"/>
                    <a:pt x="103642" y="96335"/>
                  </a:cubicBezTo>
                  <a:cubicBezTo>
                    <a:pt x="103360" y="96895"/>
                    <a:pt x="103125" y="97150"/>
                    <a:pt x="103125" y="97709"/>
                  </a:cubicBezTo>
                  <a:cubicBezTo>
                    <a:pt x="103125" y="97964"/>
                    <a:pt x="103125" y="97964"/>
                    <a:pt x="103125" y="98473"/>
                  </a:cubicBezTo>
                  <a:cubicBezTo>
                    <a:pt x="103125" y="98778"/>
                    <a:pt x="102608" y="98778"/>
                    <a:pt x="102373" y="98778"/>
                  </a:cubicBezTo>
                  <a:cubicBezTo>
                    <a:pt x="102138" y="98778"/>
                    <a:pt x="101903" y="99033"/>
                    <a:pt x="101621" y="99033"/>
                  </a:cubicBezTo>
                  <a:cubicBezTo>
                    <a:pt x="101621" y="99033"/>
                    <a:pt x="101386" y="99033"/>
                    <a:pt x="101151" y="99033"/>
                  </a:cubicBezTo>
                  <a:cubicBezTo>
                    <a:pt x="100869" y="99033"/>
                    <a:pt x="100869" y="99592"/>
                    <a:pt x="100634" y="100101"/>
                  </a:cubicBezTo>
                  <a:cubicBezTo>
                    <a:pt x="100399" y="100356"/>
                    <a:pt x="100164" y="100356"/>
                    <a:pt x="99882" y="100661"/>
                  </a:cubicBezTo>
                  <a:cubicBezTo>
                    <a:pt x="99882" y="100916"/>
                    <a:pt x="99647" y="101170"/>
                    <a:pt x="99412" y="101170"/>
                  </a:cubicBezTo>
                  <a:cubicBezTo>
                    <a:pt x="98895" y="101170"/>
                    <a:pt x="98660" y="100661"/>
                    <a:pt x="98425" y="100101"/>
                  </a:cubicBezTo>
                  <a:cubicBezTo>
                    <a:pt x="98190" y="99847"/>
                    <a:pt x="98190" y="99592"/>
                    <a:pt x="97908" y="99033"/>
                  </a:cubicBezTo>
                  <a:cubicBezTo>
                    <a:pt x="97673" y="98473"/>
                    <a:pt x="97673" y="98218"/>
                    <a:pt x="97438" y="97709"/>
                  </a:cubicBezTo>
                  <a:cubicBezTo>
                    <a:pt x="97156" y="97150"/>
                    <a:pt x="97156" y="96895"/>
                    <a:pt x="96921" y="96895"/>
                  </a:cubicBezTo>
                  <a:cubicBezTo>
                    <a:pt x="96921" y="96590"/>
                    <a:pt x="96686" y="96590"/>
                    <a:pt x="96451" y="96590"/>
                  </a:cubicBezTo>
                  <a:cubicBezTo>
                    <a:pt x="95934" y="96590"/>
                    <a:pt x="95699" y="97150"/>
                    <a:pt x="94947" y="97150"/>
                  </a:cubicBezTo>
                  <a:cubicBezTo>
                    <a:pt x="94430" y="97150"/>
                    <a:pt x="94430" y="96590"/>
                    <a:pt x="94430" y="96335"/>
                  </a:cubicBezTo>
                  <a:cubicBezTo>
                    <a:pt x="94195" y="96081"/>
                    <a:pt x="93960" y="95826"/>
                    <a:pt x="93725" y="95826"/>
                  </a:cubicBezTo>
                  <a:cubicBezTo>
                    <a:pt x="93443" y="95826"/>
                    <a:pt x="93207" y="95826"/>
                    <a:pt x="92972" y="95521"/>
                  </a:cubicBezTo>
                  <a:cubicBezTo>
                    <a:pt x="92455" y="95267"/>
                    <a:pt x="92220" y="95012"/>
                    <a:pt x="91703" y="95012"/>
                  </a:cubicBezTo>
                  <a:cubicBezTo>
                    <a:pt x="91233" y="95012"/>
                    <a:pt x="90951" y="95521"/>
                    <a:pt x="90481" y="95826"/>
                  </a:cubicBezTo>
                  <a:cubicBezTo>
                    <a:pt x="90246" y="96081"/>
                    <a:pt x="90246" y="96081"/>
                    <a:pt x="89964" y="96335"/>
                  </a:cubicBezTo>
                  <a:cubicBezTo>
                    <a:pt x="89729" y="96590"/>
                    <a:pt x="89494" y="96895"/>
                    <a:pt x="88977" y="96895"/>
                  </a:cubicBezTo>
                  <a:cubicBezTo>
                    <a:pt x="88507" y="96895"/>
                    <a:pt x="88272" y="96335"/>
                    <a:pt x="87520" y="96335"/>
                  </a:cubicBezTo>
                  <a:cubicBezTo>
                    <a:pt x="87238" y="96081"/>
                    <a:pt x="87003" y="96081"/>
                    <a:pt x="86533" y="96081"/>
                  </a:cubicBezTo>
                  <a:cubicBezTo>
                    <a:pt x="86016" y="95826"/>
                    <a:pt x="85546" y="95826"/>
                    <a:pt x="85546" y="95267"/>
                  </a:cubicBezTo>
                  <a:cubicBezTo>
                    <a:pt x="85264" y="94758"/>
                    <a:pt x="85264" y="94452"/>
                    <a:pt x="85264" y="93638"/>
                  </a:cubicBezTo>
                  <a:cubicBezTo>
                    <a:pt x="84512" y="93944"/>
                    <a:pt x="84042" y="94198"/>
                    <a:pt x="83290" y="94198"/>
                  </a:cubicBezTo>
                  <a:cubicBezTo>
                    <a:pt x="82773" y="94198"/>
                    <a:pt x="82538" y="94198"/>
                    <a:pt x="82068" y="94198"/>
                  </a:cubicBezTo>
                  <a:cubicBezTo>
                    <a:pt x="81786" y="94452"/>
                    <a:pt x="81551" y="94452"/>
                    <a:pt x="81551" y="95012"/>
                  </a:cubicBezTo>
                  <a:cubicBezTo>
                    <a:pt x="81551" y="95267"/>
                    <a:pt x="81551" y="95521"/>
                    <a:pt x="81551" y="96081"/>
                  </a:cubicBezTo>
                  <a:cubicBezTo>
                    <a:pt x="81551" y="96335"/>
                    <a:pt x="81551" y="96590"/>
                    <a:pt x="81551" y="97150"/>
                  </a:cubicBezTo>
                  <a:cubicBezTo>
                    <a:pt x="81551" y="97404"/>
                    <a:pt x="81786" y="97709"/>
                    <a:pt x="81786" y="97964"/>
                  </a:cubicBezTo>
                  <a:cubicBezTo>
                    <a:pt x="81786" y="99033"/>
                    <a:pt x="81786" y="99033"/>
                    <a:pt x="81786" y="99033"/>
                  </a:cubicBezTo>
                  <a:cubicBezTo>
                    <a:pt x="81786" y="99592"/>
                    <a:pt x="82068" y="99847"/>
                    <a:pt x="82538" y="100356"/>
                  </a:cubicBezTo>
                  <a:cubicBezTo>
                    <a:pt x="83055" y="100661"/>
                    <a:pt x="83290" y="100916"/>
                    <a:pt x="83807" y="101170"/>
                  </a:cubicBezTo>
                  <a:cubicBezTo>
                    <a:pt x="83807" y="102239"/>
                    <a:pt x="83807" y="103053"/>
                    <a:pt x="83807" y="104122"/>
                  </a:cubicBezTo>
                  <a:cubicBezTo>
                    <a:pt x="83807" y="104376"/>
                    <a:pt x="84042" y="104681"/>
                    <a:pt x="84042" y="105190"/>
                  </a:cubicBezTo>
                  <a:cubicBezTo>
                    <a:pt x="84042" y="105750"/>
                    <a:pt x="83525" y="106005"/>
                    <a:pt x="83055" y="106259"/>
                  </a:cubicBezTo>
                  <a:cubicBezTo>
                    <a:pt x="82773" y="106564"/>
                    <a:pt x="82538" y="106819"/>
                    <a:pt x="82303" y="107328"/>
                  </a:cubicBezTo>
                  <a:cubicBezTo>
                    <a:pt x="82068" y="107328"/>
                    <a:pt x="81786" y="107633"/>
                    <a:pt x="81551" y="107633"/>
                  </a:cubicBezTo>
                  <a:cubicBezTo>
                    <a:pt x="81034" y="107633"/>
                    <a:pt x="80564" y="107328"/>
                    <a:pt x="80047" y="107328"/>
                  </a:cubicBezTo>
                  <a:cubicBezTo>
                    <a:pt x="79811" y="108142"/>
                    <a:pt x="79576" y="108702"/>
                    <a:pt x="79341" y="109211"/>
                  </a:cubicBezTo>
                  <a:cubicBezTo>
                    <a:pt x="79341" y="109770"/>
                    <a:pt x="79059" y="110025"/>
                    <a:pt x="79059" y="110330"/>
                  </a:cubicBezTo>
                  <a:cubicBezTo>
                    <a:pt x="79059" y="110585"/>
                    <a:pt x="79059" y="110839"/>
                    <a:pt x="78824" y="110839"/>
                  </a:cubicBezTo>
                  <a:cubicBezTo>
                    <a:pt x="78824" y="111094"/>
                    <a:pt x="78589" y="111094"/>
                    <a:pt x="78589" y="111399"/>
                  </a:cubicBezTo>
                  <a:cubicBezTo>
                    <a:pt x="78589" y="111653"/>
                    <a:pt x="78589" y="111908"/>
                    <a:pt x="78824" y="112162"/>
                  </a:cubicBezTo>
                  <a:cubicBezTo>
                    <a:pt x="79059" y="112722"/>
                    <a:pt x="79059" y="113231"/>
                    <a:pt x="79811" y="113536"/>
                  </a:cubicBezTo>
                  <a:cubicBezTo>
                    <a:pt x="79341" y="114045"/>
                    <a:pt x="78824" y="114300"/>
                    <a:pt x="78354" y="114300"/>
                  </a:cubicBezTo>
                  <a:cubicBezTo>
                    <a:pt x="77837" y="114605"/>
                    <a:pt x="77320" y="114860"/>
                    <a:pt x="76850" y="114860"/>
                  </a:cubicBezTo>
                  <a:cubicBezTo>
                    <a:pt x="75346" y="114860"/>
                    <a:pt x="74594" y="113536"/>
                    <a:pt x="73137" y="113536"/>
                  </a:cubicBezTo>
                  <a:cubicBezTo>
                    <a:pt x="71633" y="113231"/>
                    <a:pt x="70881" y="112977"/>
                    <a:pt x="69424" y="112722"/>
                  </a:cubicBezTo>
                  <a:cubicBezTo>
                    <a:pt x="69142" y="112722"/>
                    <a:pt x="68907" y="113231"/>
                    <a:pt x="68907" y="113536"/>
                  </a:cubicBezTo>
                  <a:cubicBezTo>
                    <a:pt x="68672" y="114045"/>
                    <a:pt x="68437" y="114045"/>
                    <a:pt x="67920" y="114605"/>
                  </a:cubicBezTo>
                  <a:cubicBezTo>
                    <a:pt x="67450" y="115419"/>
                    <a:pt x="67168" y="115928"/>
                    <a:pt x="66415" y="116743"/>
                  </a:cubicBezTo>
                  <a:cubicBezTo>
                    <a:pt x="66415" y="116743"/>
                    <a:pt x="66415" y="116997"/>
                    <a:pt x="66180" y="116997"/>
                  </a:cubicBezTo>
                  <a:cubicBezTo>
                    <a:pt x="65710" y="117557"/>
                    <a:pt x="65193" y="117811"/>
                    <a:pt x="64958" y="118371"/>
                  </a:cubicBezTo>
                  <a:cubicBezTo>
                    <a:pt x="64676" y="118880"/>
                    <a:pt x="64676" y="119185"/>
                    <a:pt x="64441" y="119440"/>
                  </a:cubicBezTo>
                  <a:cubicBezTo>
                    <a:pt x="64206" y="119949"/>
                    <a:pt x="63689" y="119694"/>
                    <a:pt x="63454" y="119694"/>
                  </a:cubicBezTo>
                  <a:cubicBezTo>
                    <a:pt x="62702" y="119694"/>
                    <a:pt x="62232" y="119440"/>
                    <a:pt x="61480" y="119440"/>
                  </a:cubicBezTo>
                  <a:cubicBezTo>
                    <a:pt x="61245" y="119440"/>
                    <a:pt x="60963" y="119694"/>
                    <a:pt x="60728" y="119440"/>
                  </a:cubicBezTo>
                  <a:lnTo>
                    <a:pt x="60728" y="119440"/>
                  </a:lnTo>
                  <a:cubicBezTo>
                    <a:pt x="60211" y="118625"/>
                    <a:pt x="59741" y="118371"/>
                    <a:pt x="59224" y="117557"/>
                  </a:cubicBezTo>
                  <a:cubicBezTo>
                    <a:pt x="58989" y="117302"/>
                    <a:pt x="58754" y="116997"/>
                    <a:pt x="58519" y="116743"/>
                  </a:cubicBezTo>
                  <a:cubicBezTo>
                    <a:pt x="58237" y="116183"/>
                    <a:pt x="58519" y="115674"/>
                    <a:pt x="58519" y="115114"/>
                  </a:cubicBezTo>
                  <a:cubicBezTo>
                    <a:pt x="58237" y="114300"/>
                    <a:pt x="58237" y="114045"/>
                    <a:pt x="58237" y="113231"/>
                  </a:cubicBezTo>
                  <a:cubicBezTo>
                    <a:pt x="58237" y="112162"/>
                    <a:pt x="58237" y="112162"/>
                    <a:pt x="58237" y="112162"/>
                  </a:cubicBezTo>
                  <a:cubicBezTo>
                    <a:pt x="58237" y="111399"/>
                    <a:pt x="58002" y="111094"/>
                    <a:pt x="58002" y="110330"/>
                  </a:cubicBezTo>
                  <a:cubicBezTo>
                    <a:pt x="58002" y="110025"/>
                    <a:pt x="58002" y="109770"/>
                    <a:pt x="58002" y="109516"/>
                  </a:cubicBezTo>
                  <a:cubicBezTo>
                    <a:pt x="58002" y="109211"/>
                    <a:pt x="57767" y="108956"/>
                    <a:pt x="57532" y="108702"/>
                  </a:cubicBezTo>
                  <a:cubicBezTo>
                    <a:pt x="57250" y="108447"/>
                    <a:pt x="56780" y="108142"/>
                    <a:pt x="56498" y="107888"/>
                  </a:cubicBezTo>
                  <a:cubicBezTo>
                    <a:pt x="56263" y="107633"/>
                    <a:pt x="56028" y="107633"/>
                    <a:pt x="56028" y="107328"/>
                  </a:cubicBezTo>
                  <a:cubicBezTo>
                    <a:pt x="55793" y="107073"/>
                    <a:pt x="55793" y="106819"/>
                    <a:pt x="55793" y="106259"/>
                  </a:cubicBezTo>
                  <a:cubicBezTo>
                    <a:pt x="55511" y="106259"/>
                    <a:pt x="55511" y="106005"/>
                    <a:pt x="55276" y="105750"/>
                  </a:cubicBezTo>
                  <a:lnTo>
                    <a:pt x="55276" y="105750"/>
                  </a:lnTo>
                  <a:cubicBezTo>
                    <a:pt x="55276" y="104122"/>
                    <a:pt x="55276" y="104122"/>
                    <a:pt x="55276" y="104122"/>
                  </a:cubicBezTo>
                  <a:cubicBezTo>
                    <a:pt x="55276" y="103613"/>
                    <a:pt x="55276" y="103053"/>
                    <a:pt x="55041" y="102239"/>
                  </a:cubicBezTo>
                  <a:cubicBezTo>
                    <a:pt x="54759" y="101730"/>
                    <a:pt x="54524" y="101424"/>
                    <a:pt x="54524" y="100661"/>
                  </a:cubicBezTo>
                  <a:cubicBezTo>
                    <a:pt x="54524" y="99847"/>
                    <a:pt x="54759" y="99592"/>
                    <a:pt x="54759" y="98778"/>
                  </a:cubicBezTo>
                  <a:cubicBezTo>
                    <a:pt x="54759" y="97964"/>
                    <a:pt x="54524" y="97404"/>
                    <a:pt x="54524" y="96895"/>
                  </a:cubicBezTo>
                  <a:cubicBezTo>
                    <a:pt x="54524" y="96081"/>
                    <a:pt x="54759" y="95826"/>
                    <a:pt x="54759" y="95267"/>
                  </a:cubicBezTo>
                  <a:cubicBezTo>
                    <a:pt x="54759" y="94452"/>
                    <a:pt x="54289" y="94198"/>
                    <a:pt x="54289" y="93638"/>
                  </a:cubicBezTo>
                  <a:cubicBezTo>
                    <a:pt x="54289" y="93129"/>
                    <a:pt x="54524" y="92875"/>
                    <a:pt x="54524" y="92569"/>
                  </a:cubicBezTo>
                  <a:cubicBezTo>
                    <a:pt x="55041" y="91501"/>
                    <a:pt x="55276" y="90687"/>
                    <a:pt x="55793" y="89618"/>
                  </a:cubicBezTo>
                  <a:cubicBezTo>
                    <a:pt x="55793" y="89363"/>
                    <a:pt x="55793" y="89363"/>
                    <a:pt x="55793" y="89363"/>
                  </a:cubicBezTo>
                  <a:cubicBezTo>
                    <a:pt x="55511" y="89363"/>
                    <a:pt x="55276" y="89363"/>
                    <a:pt x="55041" y="89363"/>
                  </a:cubicBezTo>
                  <a:cubicBezTo>
                    <a:pt x="54524" y="89109"/>
                    <a:pt x="54524" y="88854"/>
                    <a:pt x="54054" y="88549"/>
                  </a:cubicBezTo>
                  <a:cubicBezTo>
                    <a:pt x="53772" y="88295"/>
                    <a:pt x="53537" y="88295"/>
                    <a:pt x="53066" y="88040"/>
                  </a:cubicBezTo>
                  <a:cubicBezTo>
                    <a:pt x="53066" y="87735"/>
                    <a:pt x="52784" y="87735"/>
                    <a:pt x="52784" y="87480"/>
                  </a:cubicBezTo>
                  <a:cubicBezTo>
                    <a:pt x="52314" y="86666"/>
                    <a:pt x="52032" y="86412"/>
                    <a:pt x="51797" y="85597"/>
                  </a:cubicBezTo>
                  <a:cubicBezTo>
                    <a:pt x="51797" y="85343"/>
                    <a:pt x="51562" y="85089"/>
                    <a:pt x="51562" y="84783"/>
                  </a:cubicBezTo>
                  <a:cubicBezTo>
                    <a:pt x="51045" y="84274"/>
                    <a:pt x="51045" y="83715"/>
                    <a:pt x="50810" y="83206"/>
                  </a:cubicBezTo>
                  <a:cubicBezTo>
                    <a:pt x="50575" y="82646"/>
                    <a:pt x="50575" y="82391"/>
                    <a:pt x="50575" y="82137"/>
                  </a:cubicBezTo>
                  <a:cubicBezTo>
                    <a:pt x="50293" y="81577"/>
                    <a:pt x="49823" y="81323"/>
                    <a:pt x="49588" y="81017"/>
                  </a:cubicBezTo>
                  <a:cubicBezTo>
                    <a:pt x="49306" y="80763"/>
                    <a:pt x="49306" y="80763"/>
                    <a:pt x="49071" y="80763"/>
                  </a:cubicBezTo>
                  <a:cubicBezTo>
                    <a:pt x="47097" y="81017"/>
                    <a:pt x="47097" y="81017"/>
                    <a:pt x="47097" y="81017"/>
                  </a:cubicBezTo>
                  <a:cubicBezTo>
                    <a:pt x="46580" y="80763"/>
                    <a:pt x="46345" y="80508"/>
                    <a:pt x="46110" y="79949"/>
                  </a:cubicBezTo>
                  <a:cubicBezTo>
                    <a:pt x="46110" y="79949"/>
                    <a:pt x="45875" y="79949"/>
                    <a:pt x="45593" y="79694"/>
                  </a:cubicBezTo>
                  <a:cubicBezTo>
                    <a:pt x="45358" y="79185"/>
                    <a:pt x="45123" y="78625"/>
                    <a:pt x="44841" y="78117"/>
                  </a:cubicBezTo>
                  <a:cubicBezTo>
                    <a:pt x="41880" y="76488"/>
                    <a:pt x="41880" y="76488"/>
                    <a:pt x="41880" y="76488"/>
                  </a:cubicBezTo>
                  <a:cubicBezTo>
                    <a:pt x="41880" y="76234"/>
                    <a:pt x="41880" y="76234"/>
                    <a:pt x="41880" y="75928"/>
                  </a:cubicBezTo>
                  <a:cubicBezTo>
                    <a:pt x="42115" y="75674"/>
                    <a:pt x="42397" y="75674"/>
                    <a:pt x="42397" y="75674"/>
                  </a:cubicBezTo>
                  <a:cubicBezTo>
                    <a:pt x="42632" y="75165"/>
                    <a:pt x="42867" y="74860"/>
                    <a:pt x="43149" y="74351"/>
                  </a:cubicBezTo>
                  <a:cubicBezTo>
                    <a:pt x="43384" y="73536"/>
                    <a:pt x="43384" y="73282"/>
                    <a:pt x="43619" y="72722"/>
                  </a:cubicBezTo>
                  <a:cubicBezTo>
                    <a:pt x="43854" y="72468"/>
                    <a:pt x="44136" y="72162"/>
                    <a:pt x="44136" y="71908"/>
                  </a:cubicBezTo>
                  <a:cubicBezTo>
                    <a:pt x="44136" y="71399"/>
                    <a:pt x="43854" y="71399"/>
                    <a:pt x="43619" y="71094"/>
                  </a:cubicBezTo>
                  <a:cubicBezTo>
                    <a:pt x="43384" y="70839"/>
                    <a:pt x="43384" y="70585"/>
                    <a:pt x="42867" y="70279"/>
                  </a:cubicBezTo>
                  <a:cubicBezTo>
                    <a:pt x="42632" y="70025"/>
                    <a:pt x="42397" y="69770"/>
                    <a:pt x="42115" y="69516"/>
                  </a:cubicBezTo>
                  <a:cubicBezTo>
                    <a:pt x="42867" y="66564"/>
                    <a:pt x="42867" y="66564"/>
                    <a:pt x="42867" y="66564"/>
                  </a:cubicBezTo>
                  <a:cubicBezTo>
                    <a:pt x="42632" y="66005"/>
                    <a:pt x="42115" y="66005"/>
                    <a:pt x="41880" y="65750"/>
                  </a:cubicBezTo>
                  <a:cubicBezTo>
                    <a:pt x="41645" y="65496"/>
                    <a:pt x="41645" y="65496"/>
                    <a:pt x="41410" y="65190"/>
                  </a:cubicBezTo>
                  <a:cubicBezTo>
                    <a:pt x="41128" y="64936"/>
                    <a:pt x="40893" y="64936"/>
                    <a:pt x="40893" y="64681"/>
                  </a:cubicBezTo>
                  <a:cubicBezTo>
                    <a:pt x="40658" y="64122"/>
                    <a:pt x="40893" y="63613"/>
                    <a:pt x="40893" y="63307"/>
                  </a:cubicBezTo>
                  <a:cubicBezTo>
                    <a:pt x="40658" y="62798"/>
                    <a:pt x="40141" y="62544"/>
                    <a:pt x="40141" y="61984"/>
                  </a:cubicBezTo>
                  <a:cubicBezTo>
                    <a:pt x="40141" y="61424"/>
                    <a:pt x="40376" y="61170"/>
                    <a:pt x="40658" y="60916"/>
                  </a:cubicBezTo>
                  <a:cubicBezTo>
                    <a:pt x="40893" y="60356"/>
                    <a:pt x="40893" y="60101"/>
                    <a:pt x="41128" y="59287"/>
                  </a:cubicBezTo>
                  <a:cubicBezTo>
                    <a:pt x="41128" y="59033"/>
                    <a:pt x="41128" y="58473"/>
                    <a:pt x="41128" y="57964"/>
                  </a:cubicBezTo>
                  <a:cubicBezTo>
                    <a:pt x="41128" y="57404"/>
                    <a:pt x="41410" y="57150"/>
                    <a:pt x="41645" y="56641"/>
                  </a:cubicBezTo>
                  <a:cubicBezTo>
                    <a:pt x="40376" y="57150"/>
                    <a:pt x="39905" y="57404"/>
                    <a:pt x="38683" y="57709"/>
                  </a:cubicBezTo>
                  <a:cubicBezTo>
                    <a:pt x="38166" y="57709"/>
                    <a:pt x="37931" y="57709"/>
                    <a:pt x="37414" y="57964"/>
                  </a:cubicBezTo>
                  <a:cubicBezTo>
                    <a:pt x="37179" y="57964"/>
                    <a:pt x="36944" y="57964"/>
                    <a:pt x="36944" y="57964"/>
                  </a:cubicBezTo>
                  <a:cubicBezTo>
                    <a:pt x="36662" y="57964"/>
                    <a:pt x="36662" y="58218"/>
                    <a:pt x="36662" y="58473"/>
                  </a:cubicBezTo>
                  <a:cubicBezTo>
                    <a:pt x="36427" y="59033"/>
                    <a:pt x="36427" y="59033"/>
                    <a:pt x="36427" y="59033"/>
                  </a:cubicBezTo>
                  <a:cubicBezTo>
                    <a:pt x="36192" y="59847"/>
                    <a:pt x="35957" y="60356"/>
                    <a:pt x="35440" y="60916"/>
                  </a:cubicBezTo>
                  <a:cubicBezTo>
                    <a:pt x="35205" y="61170"/>
                    <a:pt x="34688" y="61424"/>
                    <a:pt x="34218" y="61730"/>
                  </a:cubicBezTo>
                  <a:cubicBezTo>
                    <a:pt x="33466" y="61984"/>
                    <a:pt x="32949" y="62239"/>
                    <a:pt x="32197" y="62798"/>
                  </a:cubicBezTo>
                  <a:cubicBezTo>
                    <a:pt x="31962" y="62798"/>
                    <a:pt x="31962" y="62798"/>
                    <a:pt x="31727" y="63053"/>
                  </a:cubicBezTo>
                  <a:cubicBezTo>
                    <a:pt x="31492" y="63053"/>
                    <a:pt x="31492" y="63307"/>
                    <a:pt x="31210" y="63307"/>
                  </a:cubicBezTo>
                  <a:cubicBezTo>
                    <a:pt x="30975" y="63307"/>
                    <a:pt x="30740" y="63053"/>
                    <a:pt x="30740" y="62798"/>
                  </a:cubicBezTo>
                  <a:cubicBezTo>
                    <a:pt x="30458" y="62798"/>
                    <a:pt x="30223" y="62544"/>
                    <a:pt x="30223" y="62239"/>
                  </a:cubicBezTo>
                  <a:cubicBezTo>
                    <a:pt x="30223" y="61730"/>
                    <a:pt x="30458" y="61170"/>
                    <a:pt x="30740" y="60661"/>
                  </a:cubicBezTo>
                  <a:cubicBezTo>
                    <a:pt x="30740" y="59847"/>
                    <a:pt x="30740" y="59592"/>
                    <a:pt x="30975" y="58778"/>
                  </a:cubicBezTo>
                  <a:cubicBezTo>
                    <a:pt x="30975" y="58473"/>
                    <a:pt x="30975" y="58218"/>
                    <a:pt x="30975" y="57964"/>
                  </a:cubicBezTo>
                  <a:cubicBezTo>
                    <a:pt x="30975" y="57404"/>
                    <a:pt x="30975" y="57404"/>
                    <a:pt x="30975" y="57404"/>
                  </a:cubicBezTo>
                  <a:cubicBezTo>
                    <a:pt x="30975" y="57404"/>
                    <a:pt x="30740" y="57404"/>
                    <a:pt x="30458" y="57404"/>
                  </a:cubicBezTo>
                  <a:cubicBezTo>
                    <a:pt x="30223" y="57404"/>
                    <a:pt x="29988" y="57404"/>
                    <a:pt x="29753" y="57404"/>
                  </a:cubicBezTo>
                  <a:cubicBezTo>
                    <a:pt x="29001" y="57404"/>
                    <a:pt x="28484" y="57404"/>
                    <a:pt x="27779" y="57404"/>
                  </a:cubicBezTo>
                  <a:cubicBezTo>
                    <a:pt x="27497" y="57404"/>
                    <a:pt x="27497" y="57404"/>
                    <a:pt x="27262" y="57404"/>
                  </a:cubicBezTo>
                  <a:cubicBezTo>
                    <a:pt x="27027" y="57404"/>
                    <a:pt x="26745" y="57404"/>
                    <a:pt x="26274" y="57150"/>
                  </a:cubicBezTo>
                  <a:cubicBezTo>
                    <a:pt x="26039" y="57150"/>
                    <a:pt x="25757" y="56895"/>
                    <a:pt x="25522" y="56641"/>
                  </a:cubicBezTo>
                  <a:cubicBezTo>
                    <a:pt x="25287" y="56335"/>
                    <a:pt x="25287" y="56081"/>
                    <a:pt x="25052" y="56081"/>
                  </a:cubicBezTo>
                  <a:cubicBezTo>
                    <a:pt x="24770" y="56081"/>
                    <a:pt x="24770" y="56335"/>
                    <a:pt x="24535" y="56641"/>
                  </a:cubicBezTo>
                  <a:cubicBezTo>
                    <a:pt x="24535" y="56895"/>
                    <a:pt x="24300" y="57150"/>
                    <a:pt x="24018" y="57404"/>
                  </a:cubicBezTo>
                  <a:cubicBezTo>
                    <a:pt x="23548" y="57964"/>
                    <a:pt x="23313" y="58473"/>
                    <a:pt x="22796" y="59033"/>
                  </a:cubicBezTo>
                  <a:cubicBezTo>
                    <a:pt x="22279" y="59287"/>
                    <a:pt x="22044" y="59592"/>
                    <a:pt x="21809" y="59847"/>
                  </a:cubicBezTo>
                  <a:cubicBezTo>
                    <a:pt x="21574" y="60101"/>
                    <a:pt x="21292" y="60356"/>
                    <a:pt x="21057" y="60356"/>
                  </a:cubicBezTo>
                  <a:cubicBezTo>
                    <a:pt x="20540" y="60661"/>
                    <a:pt x="20070" y="60661"/>
                    <a:pt x="19553" y="60916"/>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23" name="Shape 3423"/>
            <p:cNvSpPr/>
            <p:nvPr/>
          </p:nvSpPr>
          <p:spPr>
            <a:xfrm>
              <a:off x="7667042" y="8572500"/>
              <a:ext cx="580986" cy="533399"/>
            </a:xfrm>
            <a:custGeom>
              <a:avLst/>
              <a:gdLst/>
              <a:ahLst/>
              <a:cxnLst/>
              <a:rect l="0" t="0" r="0" b="0"/>
              <a:pathLst>
                <a:path w="120000" h="120000" extrusionOk="0">
                  <a:moveTo>
                    <a:pt x="44284" y="82778"/>
                  </a:moveTo>
                  <a:lnTo>
                    <a:pt x="44284" y="82778"/>
                  </a:lnTo>
                  <a:cubicBezTo>
                    <a:pt x="45845" y="82373"/>
                    <a:pt x="47034" y="81078"/>
                    <a:pt x="48965" y="81078"/>
                  </a:cubicBezTo>
                  <a:cubicBezTo>
                    <a:pt x="50972" y="81078"/>
                    <a:pt x="52160" y="81078"/>
                    <a:pt x="53721" y="81078"/>
                  </a:cubicBezTo>
                  <a:cubicBezTo>
                    <a:pt x="56842" y="81078"/>
                    <a:pt x="58030" y="84072"/>
                    <a:pt x="61151" y="84962"/>
                  </a:cubicBezTo>
                  <a:cubicBezTo>
                    <a:pt x="61151" y="83263"/>
                    <a:pt x="61523" y="81968"/>
                    <a:pt x="61894" y="80269"/>
                  </a:cubicBezTo>
                  <a:cubicBezTo>
                    <a:pt x="61523" y="80269"/>
                    <a:pt x="61523" y="80269"/>
                    <a:pt x="61523" y="80269"/>
                  </a:cubicBezTo>
                  <a:cubicBezTo>
                    <a:pt x="61523" y="79784"/>
                    <a:pt x="61894" y="79379"/>
                    <a:pt x="61894" y="79379"/>
                  </a:cubicBezTo>
                  <a:cubicBezTo>
                    <a:pt x="61894" y="78489"/>
                    <a:pt x="61523" y="78084"/>
                    <a:pt x="61151" y="77680"/>
                  </a:cubicBezTo>
                  <a:cubicBezTo>
                    <a:pt x="60780" y="77680"/>
                    <a:pt x="60780" y="77680"/>
                    <a:pt x="60334" y="77275"/>
                  </a:cubicBezTo>
                  <a:cubicBezTo>
                    <a:pt x="60334" y="77275"/>
                    <a:pt x="60334" y="76790"/>
                    <a:pt x="59962" y="76790"/>
                  </a:cubicBezTo>
                  <a:cubicBezTo>
                    <a:pt x="59591" y="76385"/>
                    <a:pt x="59591" y="76385"/>
                    <a:pt x="59145" y="75981"/>
                  </a:cubicBezTo>
                  <a:cubicBezTo>
                    <a:pt x="58773" y="75576"/>
                    <a:pt x="58773" y="75091"/>
                    <a:pt x="58773" y="74686"/>
                  </a:cubicBezTo>
                  <a:cubicBezTo>
                    <a:pt x="58402" y="74281"/>
                    <a:pt x="58402" y="74281"/>
                    <a:pt x="58030" y="73796"/>
                  </a:cubicBezTo>
                  <a:lnTo>
                    <a:pt x="57585" y="73391"/>
                  </a:lnTo>
                  <a:cubicBezTo>
                    <a:pt x="57213" y="72987"/>
                    <a:pt x="57213" y="72987"/>
                    <a:pt x="56842" y="72987"/>
                  </a:cubicBezTo>
                  <a:cubicBezTo>
                    <a:pt x="56396" y="72582"/>
                    <a:pt x="56396" y="72582"/>
                    <a:pt x="56396" y="72097"/>
                  </a:cubicBezTo>
                  <a:cubicBezTo>
                    <a:pt x="56024" y="72097"/>
                    <a:pt x="55653" y="71692"/>
                    <a:pt x="55653" y="71287"/>
                  </a:cubicBezTo>
                  <a:cubicBezTo>
                    <a:pt x="55281" y="70883"/>
                    <a:pt x="55281" y="70883"/>
                    <a:pt x="54835" y="70397"/>
                  </a:cubicBezTo>
                  <a:cubicBezTo>
                    <a:pt x="54835" y="70397"/>
                    <a:pt x="54835" y="70397"/>
                    <a:pt x="54464" y="69993"/>
                  </a:cubicBezTo>
                  <a:cubicBezTo>
                    <a:pt x="54092" y="69993"/>
                    <a:pt x="54092" y="69588"/>
                    <a:pt x="53721" y="69184"/>
                  </a:cubicBezTo>
                  <a:lnTo>
                    <a:pt x="53275" y="68698"/>
                  </a:lnTo>
                  <a:cubicBezTo>
                    <a:pt x="52904" y="68293"/>
                    <a:pt x="52904" y="68293"/>
                    <a:pt x="52532" y="67889"/>
                  </a:cubicBezTo>
                  <a:cubicBezTo>
                    <a:pt x="52160" y="67403"/>
                    <a:pt x="51715" y="67403"/>
                    <a:pt x="51343" y="66999"/>
                  </a:cubicBezTo>
                  <a:cubicBezTo>
                    <a:pt x="51343" y="66999"/>
                    <a:pt x="50972" y="66594"/>
                    <a:pt x="50526" y="66594"/>
                  </a:cubicBezTo>
                  <a:cubicBezTo>
                    <a:pt x="50526" y="66190"/>
                    <a:pt x="50154" y="65704"/>
                    <a:pt x="50154" y="65300"/>
                  </a:cubicBezTo>
                  <a:cubicBezTo>
                    <a:pt x="50154" y="64895"/>
                    <a:pt x="50154" y="64895"/>
                    <a:pt x="50154" y="64409"/>
                  </a:cubicBezTo>
                  <a:cubicBezTo>
                    <a:pt x="50526" y="64005"/>
                    <a:pt x="50526" y="64005"/>
                    <a:pt x="50972" y="63600"/>
                  </a:cubicBezTo>
                  <a:cubicBezTo>
                    <a:pt x="51343" y="63196"/>
                    <a:pt x="51343" y="63196"/>
                    <a:pt x="51343" y="62710"/>
                  </a:cubicBezTo>
                  <a:cubicBezTo>
                    <a:pt x="51715" y="62306"/>
                    <a:pt x="51715" y="62306"/>
                    <a:pt x="52160" y="62306"/>
                  </a:cubicBezTo>
                  <a:cubicBezTo>
                    <a:pt x="52904" y="62306"/>
                    <a:pt x="52904" y="62710"/>
                    <a:pt x="53721" y="63196"/>
                  </a:cubicBezTo>
                  <a:cubicBezTo>
                    <a:pt x="53721" y="63196"/>
                    <a:pt x="54092" y="63600"/>
                    <a:pt x="54464" y="63600"/>
                  </a:cubicBezTo>
                  <a:cubicBezTo>
                    <a:pt x="54835" y="63600"/>
                    <a:pt x="55281" y="63196"/>
                    <a:pt x="56024" y="62710"/>
                  </a:cubicBezTo>
                  <a:cubicBezTo>
                    <a:pt x="56396" y="62710"/>
                    <a:pt x="56842" y="62710"/>
                    <a:pt x="57213" y="62306"/>
                  </a:cubicBezTo>
                  <a:cubicBezTo>
                    <a:pt x="57585" y="62306"/>
                    <a:pt x="57585" y="61901"/>
                    <a:pt x="58030" y="61901"/>
                  </a:cubicBezTo>
                  <a:cubicBezTo>
                    <a:pt x="58030" y="62306"/>
                    <a:pt x="58402" y="62306"/>
                    <a:pt x="58402" y="62710"/>
                  </a:cubicBezTo>
                  <a:cubicBezTo>
                    <a:pt x="58773" y="62710"/>
                    <a:pt x="58773" y="63196"/>
                    <a:pt x="58773" y="63196"/>
                  </a:cubicBezTo>
                  <a:cubicBezTo>
                    <a:pt x="58773" y="63600"/>
                    <a:pt x="59145" y="63600"/>
                    <a:pt x="59145" y="63600"/>
                  </a:cubicBezTo>
                  <a:cubicBezTo>
                    <a:pt x="59591" y="63600"/>
                    <a:pt x="59591" y="63600"/>
                    <a:pt x="59962" y="63600"/>
                  </a:cubicBezTo>
                  <a:cubicBezTo>
                    <a:pt x="60334" y="63600"/>
                    <a:pt x="60334" y="64005"/>
                    <a:pt x="60334" y="64005"/>
                  </a:cubicBezTo>
                  <a:cubicBezTo>
                    <a:pt x="60780" y="64409"/>
                    <a:pt x="60780" y="64409"/>
                    <a:pt x="60780" y="64895"/>
                  </a:cubicBezTo>
                  <a:cubicBezTo>
                    <a:pt x="61151" y="65300"/>
                    <a:pt x="61151" y="65300"/>
                    <a:pt x="61523" y="65300"/>
                  </a:cubicBezTo>
                  <a:cubicBezTo>
                    <a:pt x="61894" y="65704"/>
                    <a:pt x="61894" y="65704"/>
                    <a:pt x="62340" y="65704"/>
                  </a:cubicBezTo>
                  <a:cubicBezTo>
                    <a:pt x="62712" y="65704"/>
                    <a:pt x="62712" y="66190"/>
                    <a:pt x="62712" y="66190"/>
                  </a:cubicBezTo>
                  <a:cubicBezTo>
                    <a:pt x="63083" y="66594"/>
                    <a:pt x="63083" y="66594"/>
                    <a:pt x="63083" y="66999"/>
                  </a:cubicBezTo>
                  <a:cubicBezTo>
                    <a:pt x="63083" y="67403"/>
                    <a:pt x="62712" y="67403"/>
                    <a:pt x="62712" y="67889"/>
                  </a:cubicBezTo>
                  <a:cubicBezTo>
                    <a:pt x="62340" y="67889"/>
                    <a:pt x="61894" y="67889"/>
                    <a:pt x="61894" y="68293"/>
                  </a:cubicBezTo>
                  <a:cubicBezTo>
                    <a:pt x="61894" y="68698"/>
                    <a:pt x="62340" y="68698"/>
                    <a:pt x="62340" y="69184"/>
                  </a:cubicBezTo>
                  <a:cubicBezTo>
                    <a:pt x="62712" y="69993"/>
                    <a:pt x="62712" y="69993"/>
                    <a:pt x="62712" y="69993"/>
                  </a:cubicBezTo>
                  <a:cubicBezTo>
                    <a:pt x="63083" y="70397"/>
                    <a:pt x="63083" y="70397"/>
                    <a:pt x="63529" y="70883"/>
                  </a:cubicBezTo>
                  <a:lnTo>
                    <a:pt x="63900" y="71287"/>
                  </a:lnTo>
                  <a:cubicBezTo>
                    <a:pt x="64272" y="71287"/>
                    <a:pt x="64272" y="71287"/>
                    <a:pt x="64272" y="70883"/>
                  </a:cubicBezTo>
                  <a:cubicBezTo>
                    <a:pt x="64272" y="70883"/>
                    <a:pt x="64272" y="70397"/>
                    <a:pt x="64643" y="70397"/>
                  </a:cubicBezTo>
                  <a:cubicBezTo>
                    <a:pt x="65089" y="70397"/>
                    <a:pt x="65089" y="71287"/>
                    <a:pt x="65461" y="71287"/>
                  </a:cubicBezTo>
                  <a:cubicBezTo>
                    <a:pt x="65832" y="71287"/>
                    <a:pt x="66204" y="71287"/>
                    <a:pt x="66204" y="71692"/>
                  </a:cubicBezTo>
                  <a:cubicBezTo>
                    <a:pt x="66650" y="72097"/>
                    <a:pt x="66650" y="72582"/>
                    <a:pt x="66650" y="72987"/>
                  </a:cubicBezTo>
                  <a:cubicBezTo>
                    <a:pt x="66650" y="73796"/>
                    <a:pt x="67021" y="74281"/>
                    <a:pt x="67393" y="75091"/>
                  </a:cubicBezTo>
                  <a:cubicBezTo>
                    <a:pt x="67839" y="75091"/>
                    <a:pt x="67839" y="75091"/>
                    <a:pt x="68210" y="75576"/>
                  </a:cubicBezTo>
                  <a:cubicBezTo>
                    <a:pt x="68582" y="75576"/>
                    <a:pt x="68953" y="75981"/>
                    <a:pt x="68953" y="76385"/>
                  </a:cubicBezTo>
                  <a:cubicBezTo>
                    <a:pt x="68953" y="76790"/>
                    <a:pt x="68210" y="77275"/>
                    <a:pt x="68210" y="77680"/>
                  </a:cubicBezTo>
                  <a:cubicBezTo>
                    <a:pt x="68210" y="78084"/>
                    <a:pt x="68582" y="78489"/>
                    <a:pt x="68953" y="78489"/>
                  </a:cubicBezTo>
                  <a:cubicBezTo>
                    <a:pt x="69399" y="78489"/>
                    <a:pt x="69399" y="78489"/>
                    <a:pt x="69770" y="78489"/>
                  </a:cubicBezTo>
                  <a:cubicBezTo>
                    <a:pt x="69770" y="78489"/>
                    <a:pt x="69770" y="78084"/>
                    <a:pt x="70142" y="78084"/>
                  </a:cubicBezTo>
                  <a:lnTo>
                    <a:pt x="70142" y="78084"/>
                  </a:lnTo>
                  <a:cubicBezTo>
                    <a:pt x="70142" y="78975"/>
                    <a:pt x="69770" y="78975"/>
                    <a:pt x="69770" y="79379"/>
                  </a:cubicBezTo>
                  <a:cubicBezTo>
                    <a:pt x="69770" y="80269"/>
                    <a:pt x="70142" y="80269"/>
                    <a:pt x="70959" y="80674"/>
                  </a:cubicBezTo>
                  <a:lnTo>
                    <a:pt x="71331" y="80674"/>
                  </a:lnTo>
                  <a:cubicBezTo>
                    <a:pt x="71702" y="80674"/>
                    <a:pt x="71702" y="80674"/>
                    <a:pt x="72074" y="81078"/>
                  </a:cubicBezTo>
                  <a:lnTo>
                    <a:pt x="72074" y="81078"/>
                  </a:lnTo>
                  <a:cubicBezTo>
                    <a:pt x="72074" y="81483"/>
                    <a:pt x="72074" y="81483"/>
                    <a:pt x="71702" y="81483"/>
                  </a:cubicBezTo>
                  <a:cubicBezTo>
                    <a:pt x="71331" y="81483"/>
                    <a:pt x="71331" y="81968"/>
                    <a:pt x="71331" y="81968"/>
                  </a:cubicBezTo>
                  <a:cubicBezTo>
                    <a:pt x="70959" y="81968"/>
                    <a:pt x="70959" y="81968"/>
                    <a:pt x="70513" y="81968"/>
                  </a:cubicBezTo>
                  <a:cubicBezTo>
                    <a:pt x="70142" y="81968"/>
                    <a:pt x="70142" y="82373"/>
                    <a:pt x="70142" y="82373"/>
                  </a:cubicBezTo>
                  <a:cubicBezTo>
                    <a:pt x="69399" y="82373"/>
                    <a:pt x="69399" y="81483"/>
                    <a:pt x="69399" y="81078"/>
                  </a:cubicBezTo>
                  <a:cubicBezTo>
                    <a:pt x="69399" y="80674"/>
                    <a:pt x="69399" y="80674"/>
                    <a:pt x="69399" y="80269"/>
                  </a:cubicBezTo>
                  <a:cubicBezTo>
                    <a:pt x="68953" y="80269"/>
                    <a:pt x="68953" y="80269"/>
                    <a:pt x="68953" y="80269"/>
                  </a:cubicBezTo>
                  <a:cubicBezTo>
                    <a:pt x="68210" y="80269"/>
                    <a:pt x="68210" y="80269"/>
                    <a:pt x="68210" y="80269"/>
                  </a:cubicBezTo>
                  <a:cubicBezTo>
                    <a:pt x="67021" y="80269"/>
                    <a:pt x="66650" y="80269"/>
                    <a:pt x="65461" y="80269"/>
                  </a:cubicBezTo>
                  <a:cubicBezTo>
                    <a:pt x="65089" y="80269"/>
                    <a:pt x="64643" y="80269"/>
                    <a:pt x="64272" y="80269"/>
                  </a:cubicBezTo>
                  <a:cubicBezTo>
                    <a:pt x="63900" y="79784"/>
                    <a:pt x="63529" y="79784"/>
                    <a:pt x="63083" y="79784"/>
                  </a:cubicBezTo>
                  <a:cubicBezTo>
                    <a:pt x="63083" y="79784"/>
                    <a:pt x="63083" y="79379"/>
                    <a:pt x="62712" y="79379"/>
                  </a:cubicBezTo>
                  <a:cubicBezTo>
                    <a:pt x="62340" y="79379"/>
                    <a:pt x="63083" y="80674"/>
                    <a:pt x="62712" y="81078"/>
                  </a:cubicBezTo>
                  <a:cubicBezTo>
                    <a:pt x="63083" y="83263"/>
                    <a:pt x="62340" y="85772"/>
                    <a:pt x="64643" y="85772"/>
                  </a:cubicBezTo>
                  <a:cubicBezTo>
                    <a:pt x="66204" y="85772"/>
                    <a:pt x="67021" y="86257"/>
                    <a:pt x="68582" y="86257"/>
                  </a:cubicBezTo>
                  <a:cubicBezTo>
                    <a:pt x="68953" y="86257"/>
                    <a:pt x="69399" y="86257"/>
                    <a:pt x="69399" y="86662"/>
                  </a:cubicBezTo>
                  <a:cubicBezTo>
                    <a:pt x="68953" y="87471"/>
                    <a:pt x="68582" y="87956"/>
                    <a:pt x="68582" y="88766"/>
                  </a:cubicBezTo>
                  <a:cubicBezTo>
                    <a:pt x="68582" y="90465"/>
                    <a:pt x="70142" y="90869"/>
                    <a:pt x="71331" y="91759"/>
                  </a:cubicBezTo>
                  <a:cubicBezTo>
                    <a:pt x="72891" y="92569"/>
                    <a:pt x="73263" y="93863"/>
                    <a:pt x="74823" y="95158"/>
                  </a:cubicBezTo>
                  <a:cubicBezTo>
                    <a:pt x="76012" y="95563"/>
                    <a:pt x="76458" y="95563"/>
                    <a:pt x="77572" y="95563"/>
                  </a:cubicBezTo>
                  <a:cubicBezTo>
                    <a:pt x="78018" y="96048"/>
                    <a:pt x="78018" y="96453"/>
                    <a:pt x="78390" y="96857"/>
                  </a:cubicBezTo>
                  <a:cubicBezTo>
                    <a:pt x="79133" y="98152"/>
                    <a:pt x="79578" y="99042"/>
                    <a:pt x="80321" y="100337"/>
                  </a:cubicBezTo>
                  <a:cubicBezTo>
                    <a:pt x="81510" y="102036"/>
                    <a:pt x="81882" y="103250"/>
                    <a:pt x="83071" y="104949"/>
                  </a:cubicBezTo>
                  <a:cubicBezTo>
                    <a:pt x="83888" y="106729"/>
                    <a:pt x="85448" y="106729"/>
                    <a:pt x="87009" y="107538"/>
                  </a:cubicBezTo>
                  <a:cubicBezTo>
                    <a:pt x="88941" y="108833"/>
                    <a:pt x="89386" y="110128"/>
                    <a:pt x="91318" y="110937"/>
                  </a:cubicBezTo>
                  <a:cubicBezTo>
                    <a:pt x="98006" y="115225"/>
                    <a:pt x="102687" y="118219"/>
                    <a:pt x="109374" y="119919"/>
                  </a:cubicBezTo>
                  <a:lnTo>
                    <a:pt x="109374" y="119919"/>
                  </a:lnTo>
                  <a:cubicBezTo>
                    <a:pt x="109374" y="118219"/>
                    <a:pt x="109374" y="117329"/>
                    <a:pt x="109746" y="115630"/>
                  </a:cubicBezTo>
                  <a:cubicBezTo>
                    <a:pt x="109746" y="114821"/>
                    <a:pt x="110117" y="114416"/>
                    <a:pt x="110117" y="113526"/>
                  </a:cubicBezTo>
                  <a:cubicBezTo>
                    <a:pt x="110117" y="113122"/>
                    <a:pt x="109746" y="112636"/>
                    <a:pt x="109746" y="111827"/>
                  </a:cubicBezTo>
                  <a:cubicBezTo>
                    <a:pt x="109746" y="110532"/>
                    <a:pt x="110489" y="110128"/>
                    <a:pt x="111306" y="109238"/>
                  </a:cubicBezTo>
                  <a:cubicBezTo>
                    <a:pt x="111678" y="109238"/>
                    <a:pt x="111678" y="108833"/>
                    <a:pt x="112123" y="108833"/>
                  </a:cubicBezTo>
                  <a:cubicBezTo>
                    <a:pt x="112866" y="107943"/>
                    <a:pt x="113684" y="107943"/>
                    <a:pt x="114873" y="107134"/>
                  </a:cubicBezTo>
                  <a:cubicBezTo>
                    <a:pt x="114873" y="107134"/>
                    <a:pt x="114873" y="106729"/>
                    <a:pt x="115244" y="106729"/>
                  </a:cubicBezTo>
                  <a:cubicBezTo>
                    <a:pt x="115616" y="105434"/>
                    <a:pt x="115987" y="104949"/>
                    <a:pt x="116433" y="104140"/>
                  </a:cubicBezTo>
                  <a:cubicBezTo>
                    <a:pt x="116804" y="103735"/>
                    <a:pt x="117176" y="103250"/>
                    <a:pt x="117547" y="103250"/>
                  </a:cubicBezTo>
                  <a:cubicBezTo>
                    <a:pt x="118365" y="102440"/>
                    <a:pt x="118736" y="101550"/>
                    <a:pt x="119925" y="100741"/>
                  </a:cubicBezTo>
                  <a:lnTo>
                    <a:pt x="119925" y="100741"/>
                  </a:lnTo>
                  <a:cubicBezTo>
                    <a:pt x="119108" y="99447"/>
                    <a:pt x="118365" y="99042"/>
                    <a:pt x="117547" y="97747"/>
                  </a:cubicBezTo>
                  <a:cubicBezTo>
                    <a:pt x="117176" y="97343"/>
                    <a:pt x="116804" y="96857"/>
                    <a:pt x="116433" y="96453"/>
                  </a:cubicBezTo>
                  <a:cubicBezTo>
                    <a:pt x="115987" y="95563"/>
                    <a:pt x="116433" y="94753"/>
                    <a:pt x="116433" y="93863"/>
                  </a:cubicBezTo>
                  <a:cubicBezTo>
                    <a:pt x="115987" y="92569"/>
                    <a:pt x="115987" y="92164"/>
                    <a:pt x="115987" y="90869"/>
                  </a:cubicBezTo>
                  <a:cubicBezTo>
                    <a:pt x="115987" y="89170"/>
                    <a:pt x="115987" y="89170"/>
                    <a:pt x="115987" y="89170"/>
                  </a:cubicBezTo>
                  <a:cubicBezTo>
                    <a:pt x="115987" y="87956"/>
                    <a:pt x="115616" y="87471"/>
                    <a:pt x="115616" y="86257"/>
                  </a:cubicBezTo>
                  <a:cubicBezTo>
                    <a:pt x="115616" y="85772"/>
                    <a:pt x="115616" y="85367"/>
                    <a:pt x="115616" y="84962"/>
                  </a:cubicBezTo>
                  <a:cubicBezTo>
                    <a:pt x="115616" y="84477"/>
                    <a:pt x="115244" y="84072"/>
                    <a:pt x="114873" y="83668"/>
                  </a:cubicBezTo>
                  <a:cubicBezTo>
                    <a:pt x="114427" y="83263"/>
                    <a:pt x="113684" y="82778"/>
                    <a:pt x="113238" y="82373"/>
                  </a:cubicBezTo>
                  <a:cubicBezTo>
                    <a:pt x="112866" y="81968"/>
                    <a:pt x="112495" y="81968"/>
                    <a:pt x="112495" y="81483"/>
                  </a:cubicBezTo>
                  <a:cubicBezTo>
                    <a:pt x="112123" y="81078"/>
                    <a:pt x="112123" y="80674"/>
                    <a:pt x="112123" y="79784"/>
                  </a:cubicBezTo>
                  <a:cubicBezTo>
                    <a:pt x="111678" y="79784"/>
                    <a:pt x="111678" y="79379"/>
                    <a:pt x="111306" y="78975"/>
                  </a:cubicBezTo>
                  <a:lnTo>
                    <a:pt x="111306" y="78975"/>
                  </a:lnTo>
                  <a:cubicBezTo>
                    <a:pt x="111306" y="76385"/>
                    <a:pt x="111306" y="76385"/>
                    <a:pt x="111306" y="76385"/>
                  </a:cubicBezTo>
                  <a:cubicBezTo>
                    <a:pt x="111306" y="75576"/>
                    <a:pt x="111306" y="74686"/>
                    <a:pt x="110934" y="73391"/>
                  </a:cubicBezTo>
                  <a:cubicBezTo>
                    <a:pt x="110489" y="72582"/>
                    <a:pt x="110117" y="72097"/>
                    <a:pt x="110117" y="70883"/>
                  </a:cubicBezTo>
                  <a:cubicBezTo>
                    <a:pt x="110117" y="69588"/>
                    <a:pt x="110489" y="69184"/>
                    <a:pt x="110489" y="67889"/>
                  </a:cubicBezTo>
                  <a:cubicBezTo>
                    <a:pt x="110489" y="66594"/>
                    <a:pt x="110117" y="65704"/>
                    <a:pt x="110117" y="64895"/>
                  </a:cubicBezTo>
                  <a:cubicBezTo>
                    <a:pt x="110117" y="63600"/>
                    <a:pt x="110489" y="63196"/>
                    <a:pt x="110489" y="62306"/>
                  </a:cubicBezTo>
                  <a:cubicBezTo>
                    <a:pt x="110489" y="61011"/>
                    <a:pt x="109746" y="60606"/>
                    <a:pt x="109746" y="59716"/>
                  </a:cubicBezTo>
                  <a:cubicBezTo>
                    <a:pt x="109746" y="58907"/>
                    <a:pt x="110117" y="58503"/>
                    <a:pt x="110117" y="58017"/>
                  </a:cubicBezTo>
                  <a:cubicBezTo>
                    <a:pt x="110934" y="56318"/>
                    <a:pt x="111306" y="55023"/>
                    <a:pt x="112123" y="53324"/>
                  </a:cubicBezTo>
                  <a:cubicBezTo>
                    <a:pt x="112123" y="52919"/>
                    <a:pt x="112123" y="52919"/>
                    <a:pt x="112123" y="52919"/>
                  </a:cubicBezTo>
                  <a:cubicBezTo>
                    <a:pt x="111678" y="52919"/>
                    <a:pt x="111306" y="52919"/>
                    <a:pt x="110934" y="52919"/>
                  </a:cubicBezTo>
                  <a:cubicBezTo>
                    <a:pt x="110117" y="52515"/>
                    <a:pt x="110117" y="52110"/>
                    <a:pt x="109374" y="51625"/>
                  </a:cubicBezTo>
                  <a:cubicBezTo>
                    <a:pt x="108928" y="51220"/>
                    <a:pt x="108557" y="51220"/>
                    <a:pt x="107814" y="50815"/>
                  </a:cubicBezTo>
                  <a:cubicBezTo>
                    <a:pt x="107814" y="50330"/>
                    <a:pt x="107368" y="50330"/>
                    <a:pt x="107368" y="49925"/>
                  </a:cubicBezTo>
                  <a:cubicBezTo>
                    <a:pt x="106625" y="48631"/>
                    <a:pt x="106179" y="48226"/>
                    <a:pt x="105808" y="46931"/>
                  </a:cubicBezTo>
                  <a:cubicBezTo>
                    <a:pt x="105808" y="46527"/>
                    <a:pt x="105436" y="46122"/>
                    <a:pt x="105436" y="45637"/>
                  </a:cubicBezTo>
                  <a:cubicBezTo>
                    <a:pt x="104619" y="44828"/>
                    <a:pt x="104619" y="43937"/>
                    <a:pt x="104247" y="43128"/>
                  </a:cubicBezTo>
                  <a:cubicBezTo>
                    <a:pt x="103876" y="42238"/>
                    <a:pt x="103876" y="41834"/>
                    <a:pt x="103876" y="41429"/>
                  </a:cubicBezTo>
                  <a:cubicBezTo>
                    <a:pt x="103430" y="40539"/>
                    <a:pt x="102687" y="40134"/>
                    <a:pt x="102315" y="39649"/>
                  </a:cubicBezTo>
                  <a:cubicBezTo>
                    <a:pt x="101869" y="39244"/>
                    <a:pt x="101869" y="39244"/>
                    <a:pt x="101498" y="39244"/>
                  </a:cubicBezTo>
                  <a:cubicBezTo>
                    <a:pt x="98377" y="39649"/>
                    <a:pt x="98377" y="39649"/>
                    <a:pt x="98377" y="39649"/>
                  </a:cubicBezTo>
                  <a:cubicBezTo>
                    <a:pt x="97560" y="39244"/>
                    <a:pt x="97188" y="38840"/>
                    <a:pt x="96817" y="37950"/>
                  </a:cubicBezTo>
                  <a:cubicBezTo>
                    <a:pt x="96817" y="37950"/>
                    <a:pt x="96445" y="37950"/>
                    <a:pt x="96000" y="37545"/>
                  </a:cubicBezTo>
                  <a:cubicBezTo>
                    <a:pt x="95628" y="36736"/>
                    <a:pt x="95256" y="35846"/>
                    <a:pt x="94811" y="35037"/>
                  </a:cubicBezTo>
                  <a:cubicBezTo>
                    <a:pt x="90130" y="32447"/>
                    <a:pt x="90130" y="32447"/>
                    <a:pt x="90130" y="32447"/>
                  </a:cubicBezTo>
                  <a:cubicBezTo>
                    <a:pt x="90130" y="32043"/>
                    <a:pt x="90130" y="32043"/>
                    <a:pt x="90130" y="31557"/>
                  </a:cubicBezTo>
                  <a:cubicBezTo>
                    <a:pt x="90501" y="31153"/>
                    <a:pt x="90947" y="31153"/>
                    <a:pt x="90947" y="31153"/>
                  </a:cubicBezTo>
                  <a:cubicBezTo>
                    <a:pt x="91318" y="30343"/>
                    <a:pt x="91690" y="29858"/>
                    <a:pt x="92136" y="29049"/>
                  </a:cubicBezTo>
                  <a:cubicBezTo>
                    <a:pt x="92507" y="27754"/>
                    <a:pt x="92507" y="27349"/>
                    <a:pt x="92879" y="26459"/>
                  </a:cubicBezTo>
                  <a:cubicBezTo>
                    <a:pt x="93250" y="26055"/>
                    <a:pt x="93696" y="25569"/>
                    <a:pt x="93696" y="25165"/>
                  </a:cubicBezTo>
                  <a:cubicBezTo>
                    <a:pt x="93696" y="24356"/>
                    <a:pt x="93250" y="24356"/>
                    <a:pt x="92879" y="23870"/>
                  </a:cubicBezTo>
                  <a:cubicBezTo>
                    <a:pt x="92507" y="23465"/>
                    <a:pt x="92507" y="23061"/>
                    <a:pt x="91690" y="22575"/>
                  </a:cubicBezTo>
                  <a:cubicBezTo>
                    <a:pt x="91318" y="22171"/>
                    <a:pt x="90947" y="21766"/>
                    <a:pt x="90501" y="21362"/>
                  </a:cubicBezTo>
                  <a:cubicBezTo>
                    <a:pt x="91690" y="16668"/>
                    <a:pt x="91690" y="16668"/>
                    <a:pt x="91690" y="16668"/>
                  </a:cubicBezTo>
                  <a:cubicBezTo>
                    <a:pt x="91318" y="15778"/>
                    <a:pt x="90501" y="15778"/>
                    <a:pt x="90130" y="15374"/>
                  </a:cubicBezTo>
                  <a:cubicBezTo>
                    <a:pt x="89758" y="14969"/>
                    <a:pt x="89758" y="14969"/>
                    <a:pt x="89386" y="14484"/>
                  </a:cubicBezTo>
                  <a:cubicBezTo>
                    <a:pt x="88941" y="14079"/>
                    <a:pt x="88569" y="14079"/>
                    <a:pt x="88569" y="13674"/>
                  </a:cubicBezTo>
                  <a:cubicBezTo>
                    <a:pt x="88198" y="12784"/>
                    <a:pt x="88569" y="11975"/>
                    <a:pt x="88569" y="11490"/>
                  </a:cubicBezTo>
                  <a:cubicBezTo>
                    <a:pt x="88198" y="10681"/>
                    <a:pt x="87380" y="10276"/>
                    <a:pt x="87380" y="9386"/>
                  </a:cubicBezTo>
                  <a:cubicBezTo>
                    <a:pt x="87380" y="8496"/>
                    <a:pt x="87752" y="8091"/>
                    <a:pt x="88198" y="7687"/>
                  </a:cubicBezTo>
                  <a:cubicBezTo>
                    <a:pt x="88569" y="6797"/>
                    <a:pt x="88569" y="6392"/>
                    <a:pt x="88941" y="5097"/>
                  </a:cubicBezTo>
                  <a:cubicBezTo>
                    <a:pt x="88941" y="4693"/>
                    <a:pt x="88941" y="3803"/>
                    <a:pt x="88941" y="2993"/>
                  </a:cubicBezTo>
                  <a:cubicBezTo>
                    <a:pt x="88941" y="2103"/>
                    <a:pt x="89386" y="1699"/>
                    <a:pt x="89758" y="890"/>
                  </a:cubicBezTo>
                  <a:cubicBezTo>
                    <a:pt x="87752" y="1699"/>
                    <a:pt x="87009" y="2103"/>
                    <a:pt x="85077" y="2589"/>
                  </a:cubicBezTo>
                  <a:cubicBezTo>
                    <a:pt x="84260" y="2589"/>
                    <a:pt x="83888" y="2589"/>
                    <a:pt x="83071" y="2993"/>
                  </a:cubicBezTo>
                  <a:cubicBezTo>
                    <a:pt x="82699" y="2993"/>
                    <a:pt x="82328" y="2993"/>
                    <a:pt x="82328" y="2993"/>
                  </a:cubicBezTo>
                  <a:cubicBezTo>
                    <a:pt x="81882" y="2993"/>
                    <a:pt x="81882" y="3398"/>
                    <a:pt x="81882" y="3803"/>
                  </a:cubicBezTo>
                  <a:cubicBezTo>
                    <a:pt x="81510" y="4693"/>
                    <a:pt x="81510" y="4693"/>
                    <a:pt x="81510" y="4693"/>
                  </a:cubicBezTo>
                  <a:cubicBezTo>
                    <a:pt x="81139" y="5987"/>
                    <a:pt x="80767" y="6797"/>
                    <a:pt x="79950" y="7687"/>
                  </a:cubicBezTo>
                  <a:cubicBezTo>
                    <a:pt x="79578" y="8091"/>
                    <a:pt x="78761" y="8496"/>
                    <a:pt x="78018" y="8981"/>
                  </a:cubicBezTo>
                  <a:cubicBezTo>
                    <a:pt x="76829" y="9386"/>
                    <a:pt x="76012" y="9790"/>
                    <a:pt x="74823" y="10681"/>
                  </a:cubicBezTo>
                  <a:cubicBezTo>
                    <a:pt x="74452" y="10681"/>
                    <a:pt x="74452" y="10681"/>
                    <a:pt x="74080" y="11085"/>
                  </a:cubicBezTo>
                  <a:cubicBezTo>
                    <a:pt x="73708" y="11085"/>
                    <a:pt x="73708" y="11490"/>
                    <a:pt x="73263" y="11490"/>
                  </a:cubicBezTo>
                  <a:cubicBezTo>
                    <a:pt x="72891" y="11490"/>
                    <a:pt x="72520" y="11085"/>
                    <a:pt x="72520" y="10681"/>
                  </a:cubicBezTo>
                  <a:cubicBezTo>
                    <a:pt x="72074" y="10681"/>
                    <a:pt x="71702" y="10276"/>
                    <a:pt x="71702" y="9790"/>
                  </a:cubicBezTo>
                  <a:cubicBezTo>
                    <a:pt x="71702" y="8981"/>
                    <a:pt x="72074" y="8091"/>
                    <a:pt x="72520" y="7282"/>
                  </a:cubicBezTo>
                  <a:cubicBezTo>
                    <a:pt x="72520" y="5987"/>
                    <a:pt x="72520" y="5583"/>
                    <a:pt x="72891" y="4288"/>
                  </a:cubicBezTo>
                  <a:cubicBezTo>
                    <a:pt x="72891" y="3803"/>
                    <a:pt x="72891" y="3398"/>
                    <a:pt x="72891" y="2993"/>
                  </a:cubicBezTo>
                  <a:cubicBezTo>
                    <a:pt x="72891" y="2103"/>
                    <a:pt x="72891" y="2103"/>
                    <a:pt x="72891" y="2103"/>
                  </a:cubicBezTo>
                  <a:cubicBezTo>
                    <a:pt x="72891" y="2103"/>
                    <a:pt x="72520" y="2103"/>
                    <a:pt x="72074" y="2103"/>
                  </a:cubicBezTo>
                  <a:cubicBezTo>
                    <a:pt x="71702" y="2103"/>
                    <a:pt x="71331" y="2103"/>
                    <a:pt x="70959" y="2103"/>
                  </a:cubicBezTo>
                  <a:cubicBezTo>
                    <a:pt x="69770" y="2103"/>
                    <a:pt x="68953" y="2103"/>
                    <a:pt x="67839" y="2103"/>
                  </a:cubicBezTo>
                  <a:cubicBezTo>
                    <a:pt x="67393" y="2103"/>
                    <a:pt x="67393" y="2103"/>
                    <a:pt x="67021" y="2103"/>
                  </a:cubicBezTo>
                  <a:cubicBezTo>
                    <a:pt x="66650" y="2103"/>
                    <a:pt x="66204" y="2103"/>
                    <a:pt x="65461" y="1699"/>
                  </a:cubicBezTo>
                  <a:cubicBezTo>
                    <a:pt x="65089" y="1699"/>
                    <a:pt x="64643" y="1294"/>
                    <a:pt x="64272" y="890"/>
                  </a:cubicBezTo>
                  <a:cubicBezTo>
                    <a:pt x="63900" y="404"/>
                    <a:pt x="63900" y="0"/>
                    <a:pt x="63529" y="0"/>
                  </a:cubicBezTo>
                  <a:cubicBezTo>
                    <a:pt x="63083" y="0"/>
                    <a:pt x="63083" y="404"/>
                    <a:pt x="62712" y="890"/>
                  </a:cubicBezTo>
                  <a:cubicBezTo>
                    <a:pt x="62712" y="1294"/>
                    <a:pt x="62340" y="1699"/>
                    <a:pt x="61894" y="2103"/>
                  </a:cubicBezTo>
                  <a:cubicBezTo>
                    <a:pt x="61151" y="2993"/>
                    <a:pt x="60780" y="3803"/>
                    <a:pt x="59962" y="4693"/>
                  </a:cubicBezTo>
                  <a:cubicBezTo>
                    <a:pt x="59145" y="5097"/>
                    <a:pt x="58773" y="5583"/>
                    <a:pt x="58402" y="5987"/>
                  </a:cubicBezTo>
                  <a:cubicBezTo>
                    <a:pt x="58030" y="6392"/>
                    <a:pt x="57585" y="6797"/>
                    <a:pt x="57213" y="6797"/>
                  </a:cubicBezTo>
                  <a:cubicBezTo>
                    <a:pt x="56396" y="7282"/>
                    <a:pt x="55653" y="7282"/>
                    <a:pt x="54835" y="7687"/>
                  </a:cubicBezTo>
                  <a:lnTo>
                    <a:pt x="54835" y="7687"/>
                  </a:lnTo>
                  <a:cubicBezTo>
                    <a:pt x="54092" y="8091"/>
                    <a:pt x="52904" y="8496"/>
                    <a:pt x="52160" y="8981"/>
                  </a:cubicBezTo>
                  <a:cubicBezTo>
                    <a:pt x="51715" y="9386"/>
                    <a:pt x="51343" y="9790"/>
                    <a:pt x="50972" y="9790"/>
                  </a:cubicBezTo>
                  <a:cubicBezTo>
                    <a:pt x="50526" y="10276"/>
                    <a:pt x="50154" y="10681"/>
                    <a:pt x="49411" y="11085"/>
                  </a:cubicBezTo>
                  <a:cubicBezTo>
                    <a:pt x="48965" y="11490"/>
                    <a:pt x="48965" y="11975"/>
                    <a:pt x="48594" y="12380"/>
                  </a:cubicBezTo>
                  <a:cubicBezTo>
                    <a:pt x="48222" y="13270"/>
                    <a:pt x="47851" y="13674"/>
                    <a:pt x="47405" y="14484"/>
                  </a:cubicBezTo>
                  <a:cubicBezTo>
                    <a:pt x="47034" y="15374"/>
                    <a:pt x="46662" y="15778"/>
                    <a:pt x="46216" y="16668"/>
                  </a:cubicBezTo>
                  <a:cubicBezTo>
                    <a:pt x="45845" y="17478"/>
                    <a:pt x="45102" y="17478"/>
                    <a:pt x="43913" y="17478"/>
                  </a:cubicBezTo>
                  <a:cubicBezTo>
                    <a:pt x="43095" y="17963"/>
                    <a:pt x="42724" y="17963"/>
                    <a:pt x="41907" y="18368"/>
                  </a:cubicBezTo>
                  <a:cubicBezTo>
                    <a:pt x="40718" y="18772"/>
                    <a:pt x="40346" y="20067"/>
                    <a:pt x="39157" y="20067"/>
                  </a:cubicBezTo>
                  <a:cubicBezTo>
                    <a:pt x="38786" y="20067"/>
                    <a:pt x="38414" y="19662"/>
                    <a:pt x="37597" y="19177"/>
                  </a:cubicBezTo>
                  <a:cubicBezTo>
                    <a:pt x="37226" y="19177"/>
                    <a:pt x="36854" y="18772"/>
                    <a:pt x="36482" y="18772"/>
                  </a:cubicBezTo>
                  <a:cubicBezTo>
                    <a:pt x="36037" y="18368"/>
                    <a:pt x="35665" y="17963"/>
                    <a:pt x="35294" y="17963"/>
                  </a:cubicBezTo>
                  <a:cubicBezTo>
                    <a:pt x="33733" y="17963"/>
                    <a:pt x="32916" y="19177"/>
                    <a:pt x="30984" y="19177"/>
                  </a:cubicBezTo>
                  <a:cubicBezTo>
                    <a:pt x="28978" y="19177"/>
                    <a:pt x="27789" y="17963"/>
                    <a:pt x="25857" y="17963"/>
                  </a:cubicBezTo>
                  <a:cubicBezTo>
                    <a:pt x="24297" y="18368"/>
                    <a:pt x="23479" y="18772"/>
                    <a:pt x="21919" y="18772"/>
                  </a:cubicBezTo>
                  <a:cubicBezTo>
                    <a:pt x="20804" y="18772"/>
                    <a:pt x="20359" y="18368"/>
                    <a:pt x="19616" y="17478"/>
                  </a:cubicBezTo>
                  <a:cubicBezTo>
                    <a:pt x="18798" y="17073"/>
                    <a:pt x="18055" y="16668"/>
                    <a:pt x="16866" y="16668"/>
                  </a:cubicBezTo>
                  <a:cubicBezTo>
                    <a:pt x="16049" y="16668"/>
                    <a:pt x="16049" y="15778"/>
                    <a:pt x="15306" y="15778"/>
                  </a:cubicBezTo>
                  <a:cubicBezTo>
                    <a:pt x="14489" y="15778"/>
                    <a:pt x="14117" y="15778"/>
                    <a:pt x="13746" y="15778"/>
                  </a:cubicBezTo>
                  <a:cubicBezTo>
                    <a:pt x="12928" y="15374"/>
                    <a:pt x="12928" y="14969"/>
                    <a:pt x="12111" y="14969"/>
                  </a:cubicBezTo>
                  <a:cubicBezTo>
                    <a:pt x="11739" y="14969"/>
                    <a:pt x="11739" y="15374"/>
                    <a:pt x="11368" y="15374"/>
                  </a:cubicBezTo>
                  <a:cubicBezTo>
                    <a:pt x="10996" y="15778"/>
                    <a:pt x="10996" y="16264"/>
                    <a:pt x="10551" y="16668"/>
                  </a:cubicBezTo>
                  <a:cubicBezTo>
                    <a:pt x="9808" y="17073"/>
                    <a:pt x="9436" y="17073"/>
                    <a:pt x="8990" y="17478"/>
                  </a:cubicBezTo>
                  <a:cubicBezTo>
                    <a:pt x="7801" y="18772"/>
                    <a:pt x="7058" y="19662"/>
                    <a:pt x="5498" y="20472"/>
                  </a:cubicBezTo>
                  <a:cubicBezTo>
                    <a:pt x="4681" y="20876"/>
                    <a:pt x="4309" y="21362"/>
                    <a:pt x="3566" y="21362"/>
                  </a:cubicBezTo>
                  <a:cubicBezTo>
                    <a:pt x="3120" y="21362"/>
                    <a:pt x="2749" y="21362"/>
                    <a:pt x="1931" y="21766"/>
                  </a:cubicBezTo>
                  <a:cubicBezTo>
                    <a:pt x="1931" y="21766"/>
                    <a:pt x="1931" y="22171"/>
                    <a:pt x="1560" y="22575"/>
                  </a:cubicBezTo>
                  <a:cubicBezTo>
                    <a:pt x="817" y="23465"/>
                    <a:pt x="371" y="24356"/>
                    <a:pt x="0" y="25569"/>
                  </a:cubicBezTo>
                  <a:cubicBezTo>
                    <a:pt x="371" y="25569"/>
                    <a:pt x="817" y="25569"/>
                    <a:pt x="1188" y="25569"/>
                  </a:cubicBezTo>
                  <a:cubicBezTo>
                    <a:pt x="1188" y="26055"/>
                    <a:pt x="1188" y="26055"/>
                    <a:pt x="1188" y="26055"/>
                  </a:cubicBezTo>
                  <a:cubicBezTo>
                    <a:pt x="1560" y="26864"/>
                    <a:pt x="1560" y="27349"/>
                    <a:pt x="1560" y="28159"/>
                  </a:cubicBezTo>
                  <a:cubicBezTo>
                    <a:pt x="1560" y="28563"/>
                    <a:pt x="1188" y="29453"/>
                    <a:pt x="1188" y="29858"/>
                  </a:cubicBezTo>
                  <a:cubicBezTo>
                    <a:pt x="1188" y="30748"/>
                    <a:pt x="1188" y="31153"/>
                    <a:pt x="1560" y="32043"/>
                  </a:cubicBezTo>
                  <a:cubicBezTo>
                    <a:pt x="1560" y="32447"/>
                    <a:pt x="1560" y="33256"/>
                    <a:pt x="1560" y="33742"/>
                  </a:cubicBezTo>
                  <a:cubicBezTo>
                    <a:pt x="1931" y="34551"/>
                    <a:pt x="1931" y="35037"/>
                    <a:pt x="1931" y="35846"/>
                  </a:cubicBezTo>
                  <a:cubicBezTo>
                    <a:pt x="1931" y="36250"/>
                    <a:pt x="1931" y="36736"/>
                    <a:pt x="1560" y="37140"/>
                  </a:cubicBezTo>
                  <a:cubicBezTo>
                    <a:pt x="1560" y="37545"/>
                    <a:pt x="1188" y="37950"/>
                    <a:pt x="1188" y="38435"/>
                  </a:cubicBezTo>
                  <a:cubicBezTo>
                    <a:pt x="371" y="39649"/>
                    <a:pt x="0" y="40539"/>
                    <a:pt x="0" y="41834"/>
                  </a:cubicBezTo>
                  <a:cubicBezTo>
                    <a:pt x="0" y="42643"/>
                    <a:pt x="371" y="42643"/>
                    <a:pt x="371" y="43533"/>
                  </a:cubicBezTo>
                  <a:cubicBezTo>
                    <a:pt x="371" y="43533"/>
                    <a:pt x="817" y="43937"/>
                    <a:pt x="817" y="44423"/>
                  </a:cubicBezTo>
                  <a:cubicBezTo>
                    <a:pt x="0" y="48226"/>
                    <a:pt x="0" y="48226"/>
                    <a:pt x="0" y="48226"/>
                  </a:cubicBezTo>
                  <a:cubicBezTo>
                    <a:pt x="0" y="48631"/>
                    <a:pt x="371" y="49116"/>
                    <a:pt x="371" y="49521"/>
                  </a:cubicBezTo>
                  <a:cubicBezTo>
                    <a:pt x="371" y="50330"/>
                    <a:pt x="0" y="50815"/>
                    <a:pt x="0" y="51220"/>
                  </a:cubicBezTo>
                  <a:cubicBezTo>
                    <a:pt x="0" y="51625"/>
                    <a:pt x="0" y="51625"/>
                    <a:pt x="0" y="52110"/>
                  </a:cubicBezTo>
                  <a:cubicBezTo>
                    <a:pt x="371" y="52515"/>
                    <a:pt x="817" y="52110"/>
                    <a:pt x="1188" y="52110"/>
                  </a:cubicBezTo>
                  <a:cubicBezTo>
                    <a:pt x="3938" y="52110"/>
                    <a:pt x="3938" y="52110"/>
                    <a:pt x="3938" y="52110"/>
                  </a:cubicBezTo>
                  <a:cubicBezTo>
                    <a:pt x="3938" y="52515"/>
                    <a:pt x="4309" y="52515"/>
                    <a:pt x="4309" y="52515"/>
                  </a:cubicBezTo>
                  <a:cubicBezTo>
                    <a:pt x="4309" y="52919"/>
                    <a:pt x="3938" y="53324"/>
                    <a:pt x="3566" y="53809"/>
                  </a:cubicBezTo>
                  <a:cubicBezTo>
                    <a:pt x="3566" y="54619"/>
                    <a:pt x="3566" y="55509"/>
                    <a:pt x="3566" y="56318"/>
                  </a:cubicBezTo>
                  <a:cubicBezTo>
                    <a:pt x="3566" y="57208"/>
                    <a:pt x="3938" y="58017"/>
                    <a:pt x="4681" y="58503"/>
                  </a:cubicBezTo>
                  <a:cubicBezTo>
                    <a:pt x="5126" y="59312"/>
                    <a:pt x="5869" y="59716"/>
                    <a:pt x="6687" y="60202"/>
                  </a:cubicBezTo>
                  <a:cubicBezTo>
                    <a:pt x="7058" y="60606"/>
                    <a:pt x="7430" y="61011"/>
                    <a:pt x="7801" y="61011"/>
                  </a:cubicBezTo>
                  <a:cubicBezTo>
                    <a:pt x="8619" y="61901"/>
                    <a:pt x="9436" y="62710"/>
                    <a:pt x="10551" y="63600"/>
                  </a:cubicBezTo>
                  <a:cubicBezTo>
                    <a:pt x="11368" y="64895"/>
                    <a:pt x="12111" y="64895"/>
                    <a:pt x="12928" y="66594"/>
                  </a:cubicBezTo>
                  <a:cubicBezTo>
                    <a:pt x="13300" y="66594"/>
                    <a:pt x="13300" y="66999"/>
                    <a:pt x="13300" y="66999"/>
                  </a:cubicBezTo>
                  <a:cubicBezTo>
                    <a:pt x="13746" y="67889"/>
                    <a:pt x="14117" y="67889"/>
                    <a:pt x="14860" y="68293"/>
                  </a:cubicBezTo>
                  <a:cubicBezTo>
                    <a:pt x="15306" y="68698"/>
                    <a:pt x="15678" y="69184"/>
                    <a:pt x="16495" y="69184"/>
                  </a:cubicBezTo>
                  <a:cubicBezTo>
                    <a:pt x="18055" y="69184"/>
                    <a:pt x="18798" y="69588"/>
                    <a:pt x="20359" y="70883"/>
                  </a:cubicBezTo>
                  <a:cubicBezTo>
                    <a:pt x="20804" y="70883"/>
                    <a:pt x="21176" y="71287"/>
                    <a:pt x="21547" y="71692"/>
                  </a:cubicBezTo>
                  <a:cubicBezTo>
                    <a:pt x="22365" y="72582"/>
                    <a:pt x="22736" y="73391"/>
                    <a:pt x="23479" y="73391"/>
                  </a:cubicBezTo>
                  <a:cubicBezTo>
                    <a:pt x="23925" y="73391"/>
                    <a:pt x="23925" y="72987"/>
                    <a:pt x="24297" y="72582"/>
                  </a:cubicBezTo>
                  <a:cubicBezTo>
                    <a:pt x="25114" y="72582"/>
                    <a:pt x="25486" y="72097"/>
                    <a:pt x="26229" y="71692"/>
                  </a:cubicBezTo>
                  <a:cubicBezTo>
                    <a:pt x="27046" y="71287"/>
                    <a:pt x="27789" y="71692"/>
                    <a:pt x="28606" y="71692"/>
                  </a:cubicBezTo>
                  <a:cubicBezTo>
                    <a:pt x="29424" y="71692"/>
                    <a:pt x="30167" y="71287"/>
                    <a:pt x="30538" y="72097"/>
                  </a:cubicBezTo>
                  <a:cubicBezTo>
                    <a:pt x="30984" y="72582"/>
                    <a:pt x="31356" y="73391"/>
                    <a:pt x="32173" y="73391"/>
                  </a:cubicBezTo>
                  <a:cubicBezTo>
                    <a:pt x="32544" y="73391"/>
                    <a:pt x="32916" y="72987"/>
                    <a:pt x="33287" y="72582"/>
                  </a:cubicBezTo>
                  <a:cubicBezTo>
                    <a:pt x="34476" y="72097"/>
                    <a:pt x="35294" y="72097"/>
                    <a:pt x="36482" y="71692"/>
                  </a:cubicBezTo>
                  <a:cubicBezTo>
                    <a:pt x="37597" y="71287"/>
                    <a:pt x="38043" y="70397"/>
                    <a:pt x="39157" y="70397"/>
                  </a:cubicBezTo>
                  <a:cubicBezTo>
                    <a:pt x="39603" y="70397"/>
                    <a:pt x="39975" y="70883"/>
                    <a:pt x="39975" y="71287"/>
                  </a:cubicBezTo>
                  <a:cubicBezTo>
                    <a:pt x="40718" y="72097"/>
                    <a:pt x="40718" y="72582"/>
                    <a:pt x="41535" y="73391"/>
                  </a:cubicBezTo>
                  <a:cubicBezTo>
                    <a:pt x="42352" y="74281"/>
                    <a:pt x="42352" y="75091"/>
                    <a:pt x="42352" y="76385"/>
                  </a:cubicBezTo>
                  <a:cubicBezTo>
                    <a:pt x="42352" y="78084"/>
                    <a:pt x="42352" y="78975"/>
                    <a:pt x="42724" y="80269"/>
                  </a:cubicBezTo>
                  <a:cubicBezTo>
                    <a:pt x="43095" y="81078"/>
                    <a:pt x="43913" y="81968"/>
                    <a:pt x="44284" y="8277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24" name="Shape 3424"/>
            <p:cNvSpPr/>
            <p:nvPr/>
          </p:nvSpPr>
          <p:spPr>
            <a:xfrm>
              <a:off x="6878106" y="8089900"/>
              <a:ext cx="1082604" cy="877887"/>
            </a:xfrm>
            <a:custGeom>
              <a:avLst/>
              <a:gdLst/>
              <a:ahLst/>
              <a:cxnLst/>
              <a:rect l="0" t="0" r="0" b="0"/>
              <a:pathLst>
                <a:path w="120000" h="120000" extrusionOk="0">
                  <a:moveTo>
                    <a:pt x="101642" y="16390"/>
                  </a:moveTo>
                  <a:lnTo>
                    <a:pt x="101642" y="16390"/>
                  </a:lnTo>
                  <a:cubicBezTo>
                    <a:pt x="101443" y="16390"/>
                    <a:pt x="101443" y="16390"/>
                    <a:pt x="101443" y="16390"/>
                  </a:cubicBezTo>
                  <a:cubicBezTo>
                    <a:pt x="101882" y="16390"/>
                    <a:pt x="102281" y="15849"/>
                    <a:pt x="102720" y="16095"/>
                  </a:cubicBezTo>
                  <a:cubicBezTo>
                    <a:pt x="102720" y="15602"/>
                    <a:pt x="103119" y="15307"/>
                    <a:pt x="103358" y="15061"/>
                  </a:cubicBezTo>
                  <a:cubicBezTo>
                    <a:pt x="103358" y="14569"/>
                    <a:pt x="103358" y="14569"/>
                    <a:pt x="103358" y="14569"/>
                  </a:cubicBezTo>
                  <a:cubicBezTo>
                    <a:pt x="103119" y="14569"/>
                    <a:pt x="103119" y="14569"/>
                    <a:pt x="102919" y="14569"/>
                  </a:cubicBezTo>
                  <a:cubicBezTo>
                    <a:pt x="102720" y="14569"/>
                    <a:pt x="102720" y="14815"/>
                    <a:pt x="102480" y="15061"/>
                  </a:cubicBezTo>
                  <a:cubicBezTo>
                    <a:pt x="102281" y="15602"/>
                    <a:pt x="101882" y="15849"/>
                    <a:pt x="101642" y="16390"/>
                  </a:cubicBezTo>
                  <a:close/>
                  <a:moveTo>
                    <a:pt x="110063" y="5217"/>
                  </a:moveTo>
                  <a:lnTo>
                    <a:pt x="110063" y="5217"/>
                  </a:lnTo>
                  <a:cubicBezTo>
                    <a:pt x="110063" y="5463"/>
                    <a:pt x="110063" y="5463"/>
                    <a:pt x="110063" y="5463"/>
                  </a:cubicBezTo>
                  <a:cubicBezTo>
                    <a:pt x="110063" y="6251"/>
                    <a:pt x="110302" y="6743"/>
                    <a:pt x="110302" y="7826"/>
                  </a:cubicBezTo>
                  <a:cubicBezTo>
                    <a:pt x="111140" y="7826"/>
                    <a:pt x="111140" y="8859"/>
                    <a:pt x="111779" y="9647"/>
                  </a:cubicBezTo>
                  <a:cubicBezTo>
                    <a:pt x="111978" y="9351"/>
                    <a:pt x="111978" y="9105"/>
                    <a:pt x="112178" y="9105"/>
                  </a:cubicBezTo>
                  <a:cubicBezTo>
                    <a:pt x="112617" y="9105"/>
                    <a:pt x="112617" y="9647"/>
                    <a:pt x="112617" y="9893"/>
                  </a:cubicBezTo>
                  <a:lnTo>
                    <a:pt x="112816" y="10139"/>
                  </a:lnTo>
                  <a:cubicBezTo>
                    <a:pt x="113016" y="9351"/>
                    <a:pt x="113255" y="8859"/>
                    <a:pt x="113854" y="8859"/>
                  </a:cubicBezTo>
                  <a:cubicBezTo>
                    <a:pt x="114293" y="8859"/>
                    <a:pt x="114692" y="9105"/>
                    <a:pt x="114692" y="9647"/>
                  </a:cubicBezTo>
                  <a:cubicBezTo>
                    <a:pt x="115131" y="9351"/>
                    <a:pt x="115131" y="8859"/>
                    <a:pt x="115570" y="8859"/>
                  </a:cubicBezTo>
                  <a:cubicBezTo>
                    <a:pt x="116408" y="8859"/>
                    <a:pt x="116807" y="10385"/>
                    <a:pt x="117645" y="10385"/>
                  </a:cubicBezTo>
                  <a:cubicBezTo>
                    <a:pt x="118084" y="10385"/>
                    <a:pt x="118284" y="9893"/>
                    <a:pt x="118483" y="9893"/>
                  </a:cubicBezTo>
                  <a:cubicBezTo>
                    <a:pt x="119122" y="9647"/>
                    <a:pt x="119561" y="9893"/>
                    <a:pt x="119960" y="9351"/>
                  </a:cubicBezTo>
                  <a:cubicBezTo>
                    <a:pt x="119760" y="8859"/>
                    <a:pt x="119561" y="8564"/>
                    <a:pt x="119561" y="8072"/>
                  </a:cubicBezTo>
                  <a:cubicBezTo>
                    <a:pt x="119561" y="8072"/>
                    <a:pt x="119561" y="8072"/>
                    <a:pt x="119321" y="8072"/>
                  </a:cubicBezTo>
                  <a:cubicBezTo>
                    <a:pt x="119122" y="8564"/>
                    <a:pt x="118922" y="9351"/>
                    <a:pt x="118284" y="9351"/>
                  </a:cubicBezTo>
                  <a:cubicBezTo>
                    <a:pt x="117845" y="9351"/>
                    <a:pt x="117845" y="9351"/>
                    <a:pt x="117445" y="9351"/>
                  </a:cubicBezTo>
                  <a:cubicBezTo>
                    <a:pt x="115769" y="9351"/>
                    <a:pt x="114931" y="7284"/>
                    <a:pt x="113255" y="7284"/>
                  </a:cubicBezTo>
                  <a:cubicBezTo>
                    <a:pt x="112617" y="7284"/>
                    <a:pt x="112617" y="7826"/>
                    <a:pt x="112178" y="8318"/>
                  </a:cubicBezTo>
                  <a:cubicBezTo>
                    <a:pt x="111340" y="7284"/>
                    <a:pt x="111340" y="5709"/>
                    <a:pt x="110063" y="5217"/>
                  </a:cubicBezTo>
                  <a:close/>
                  <a:moveTo>
                    <a:pt x="105034" y="6497"/>
                  </a:moveTo>
                  <a:lnTo>
                    <a:pt x="105034" y="6497"/>
                  </a:lnTo>
                  <a:cubicBezTo>
                    <a:pt x="103757" y="7038"/>
                    <a:pt x="103558" y="8318"/>
                    <a:pt x="102480" y="9647"/>
                  </a:cubicBezTo>
                  <a:cubicBezTo>
                    <a:pt x="102919" y="9647"/>
                    <a:pt x="103358" y="9647"/>
                    <a:pt x="103757" y="9647"/>
                  </a:cubicBezTo>
                  <a:cubicBezTo>
                    <a:pt x="103757" y="8859"/>
                    <a:pt x="103558" y="7530"/>
                    <a:pt x="104196" y="7530"/>
                  </a:cubicBezTo>
                  <a:cubicBezTo>
                    <a:pt x="104595" y="7530"/>
                    <a:pt x="104835" y="8072"/>
                    <a:pt x="105234" y="8072"/>
                  </a:cubicBezTo>
                  <a:cubicBezTo>
                    <a:pt x="105433" y="8072"/>
                    <a:pt x="105433" y="8072"/>
                    <a:pt x="105433" y="8072"/>
                  </a:cubicBezTo>
                  <a:cubicBezTo>
                    <a:pt x="105234" y="7284"/>
                    <a:pt x="105234" y="7284"/>
                    <a:pt x="105234" y="7284"/>
                  </a:cubicBezTo>
                  <a:cubicBezTo>
                    <a:pt x="105034" y="6497"/>
                    <a:pt x="105034" y="6497"/>
                    <a:pt x="105034" y="6497"/>
                  </a:cubicBezTo>
                  <a:close/>
                  <a:moveTo>
                    <a:pt x="99966" y="7038"/>
                  </a:moveTo>
                  <a:lnTo>
                    <a:pt x="99966" y="7038"/>
                  </a:lnTo>
                  <a:cubicBezTo>
                    <a:pt x="99767" y="6743"/>
                    <a:pt x="99767" y="6743"/>
                    <a:pt x="99567" y="6743"/>
                  </a:cubicBezTo>
                  <a:cubicBezTo>
                    <a:pt x="99567" y="6743"/>
                    <a:pt x="99328" y="6743"/>
                    <a:pt x="99328" y="7038"/>
                  </a:cubicBezTo>
                  <a:cubicBezTo>
                    <a:pt x="99328" y="7284"/>
                    <a:pt x="99567" y="7826"/>
                    <a:pt x="99966" y="7826"/>
                  </a:cubicBezTo>
                  <a:cubicBezTo>
                    <a:pt x="100166" y="7826"/>
                    <a:pt x="100166" y="7826"/>
                    <a:pt x="100405" y="7530"/>
                  </a:cubicBezTo>
                  <a:cubicBezTo>
                    <a:pt x="100405" y="7284"/>
                    <a:pt x="100166" y="7038"/>
                    <a:pt x="99966" y="7038"/>
                  </a:cubicBezTo>
                  <a:close/>
                  <a:moveTo>
                    <a:pt x="94060" y="4675"/>
                  </a:moveTo>
                  <a:lnTo>
                    <a:pt x="94060" y="4675"/>
                  </a:lnTo>
                  <a:cubicBezTo>
                    <a:pt x="94060" y="5217"/>
                    <a:pt x="93661" y="5463"/>
                    <a:pt x="93661" y="5709"/>
                  </a:cubicBezTo>
                  <a:cubicBezTo>
                    <a:pt x="93661" y="6251"/>
                    <a:pt x="94060" y="6251"/>
                    <a:pt x="94499" y="6497"/>
                  </a:cubicBezTo>
                  <a:cubicBezTo>
                    <a:pt x="94938" y="6743"/>
                    <a:pt x="95337" y="7038"/>
                    <a:pt x="95776" y="7284"/>
                  </a:cubicBezTo>
                  <a:cubicBezTo>
                    <a:pt x="96175" y="7284"/>
                    <a:pt x="96175" y="7284"/>
                    <a:pt x="96175" y="7284"/>
                  </a:cubicBezTo>
                  <a:cubicBezTo>
                    <a:pt x="96175" y="6497"/>
                    <a:pt x="96175" y="6497"/>
                    <a:pt x="96175" y="6497"/>
                  </a:cubicBezTo>
                  <a:cubicBezTo>
                    <a:pt x="95976" y="6497"/>
                    <a:pt x="95976" y="6497"/>
                    <a:pt x="95776" y="6497"/>
                  </a:cubicBezTo>
                  <a:cubicBezTo>
                    <a:pt x="95537" y="6497"/>
                    <a:pt x="95537" y="6004"/>
                    <a:pt x="95337" y="5709"/>
                  </a:cubicBezTo>
                  <a:cubicBezTo>
                    <a:pt x="95138" y="5217"/>
                    <a:pt x="94699" y="4675"/>
                    <a:pt x="94060" y="4675"/>
                  </a:cubicBezTo>
                  <a:close/>
                  <a:moveTo>
                    <a:pt x="91745" y="11173"/>
                  </a:moveTo>
                  <a:lnTo>
                    <a:pt x="91745" y="11173"/>
                  </a:lnTo>
                  <a:cubicBezTo>
                    <a:pt x="90708" y="11960"/>
                    <a:pt x="90069" y="12206"/>
                    <a:pt x="89032" y="12748"/>
                  </a:cubicBezTo>
                  <a:cubicBezTo>
                    <a:pt x="88393" y="13240"/>
                    <a:pt x="88194" y="13535"/>
                    <a:pt x="87755" y="14027"/>
                  </a:cubicBezTo>
                  <a:cubicBezTo>
                    <a:pt x="87555" y="14273"/>
                    <a:pt x="87555" y="14569"/>
                    <a:pt x="87116" y="14569"/>
                  </a:cubicBezTo>
                  <a:lnTo>
                    <a:pt x="86917" y="14569"/>
                  </a:lnTo>
                  <a:cubicBezTo>
                    <a:pt x="86079" y="14569"/>
                    <a:pt x="85879" y="15307"/>
                    <a:pt x="85241" y="15602"/>
                  </a:cubicBezTo>
                  <a:cubicBezTo>
                    <a:pt x="84802" y="15849"/>
                    <a:pt x="83964" y="15602"/>
                    <a:pt x="83964" y="16390"/>
                  </a:cubicBezTo>
                  <a:cubicBezTo>
                    <a:pt x="83964" y="16882"/>
                    <a:pt x="84203" y="16882"/>
                    <a:pt x="84403" y="17424"/>
                  </a:cubicBezTo>
                  <a:cubicBezTo>
                    <a:pt x="85041" y="16095"/>
                    <a:pt x="85680" y="15849"/>
                    <a:pt x="86717" y="15307"/>
                  </a:cubicBezTo>
                  <a:cubicBezTo>
                    <a:pt x="87755" y="14815"/>
                    <a:pt x="88393" y="14027"/>
                    <a:pt x="89670" y="14027"/>
                  </a:cubicBezTo>
                  <a:cubicBezTo>
                    <a:pt x="90069" y="14027"/>
                    <a:pt x="90309" y="14273"/>
                    <a:pt x="90708" y="14273"/>
                  </a:cubicBezTo>
                  <a:cubicBezTo>
                    <a:pt x="90708" y="14027"/>
                    <a:pt x="90708" y="13781"/>
                    <a:pt x="90708" y="13535"/>
                  </a:cubicBezTo>
                  <a:cubicBezTo>
                    <a:pt x="91346" y="13535"/>
                    <a:pt x="91745" y="12994"/>
                    <a:pt x="92623" y="12994"/>
                  </a:cubicBezTo>
                  <a:cubicBezTo>
                    <a:pt x="93022" y="12994"/>
                    <a:pt x="92823" y="13781"/>
                    <a:pt x="93222" y="14027"/>
                  </a:cubicBezTo>
                  <a:cubicBezTo>
                    <a:pt x="93461" y="14273"/>
                    <a:pt x="93661" y="14027"/>
                    <a:pt x="93860" y="14027"/>
                  </a:cubicBezTo>
                  <a:cubicBezTo>
                    <a:pt x="94299" y="14027"/>
                    <a:pt x="94499" y="14027"/>
                    <a:pt x="94938" y="14027"/>
                  </a:cubicBezTo>
                  <a:cubicBezTo>
                    <a:pt x="94938" y="14027"/>
                    <a:pt x="94938" y="14027"/>
                    <a:pt x="94938" y="13781"/>
                  </a:cubicBezTo>
                  <a:cubicBezTo>
                    <a:pt x="94938" y="13781"/>
                    <a:pt x="94938" y="13535"/>
                    <a:pt x="94938" y="13240"/>
                  </a:cubicBezTo>
                  <a:cubicBezTo>
                    <a:pt x="95138" y="13535"/>
                    <a:pt x="95138" y="13535"/>
                    <a:pt x="95337" y="13535"/>
                  </a:cubicBezTo>
                  <a:cubicBezTo>
                    <a:pt x="95976" y="13535"/>
                    <a:pt x="96415" y="12994"/>
                    <a:pt x="96415" y="12502"/>
                  </a:cubicBezTo>
                  <a:cubicBezTo>
                    <a:pt x="96415" y="11960"/>
                    <a:pt x="95537" y="11960"/>
                    <a:pt x="95138" y="11419"/>
                  </a:cubicBezTo>
                  <a:cubicBezTo>
                    <a:pt x="94938" y="11173"/>
                    <a:pt x="94938" y="10680"/>
                    <a:pt x="94699" y="10385"/>
                  </a:cubicBezTo>
                  <a:cubicBezTo>
                    <a:pt x="94499" y="10680"/>
                    <a:pt x="94499" y="10680"/>
                    <a:pt x="94499" y="10680"/>
                  </a:cubicBezTo>
                  <a:cubicBezTo>
                    <a:pt x="94699" y="11419"/>
                    <a:pt x="94699" y="11419"/>
                    <a:pt x="94699" y="11419"/>
                  </a:cubicBezTo>
                  <a:cubicBezTo>
                    <a:pt x="94060" y="11173"/>
                    <a:pt x="93860" y="10680"/>
                    <a:pt x="93461" y="10139"/>
                  </a:cubicBezTo>
                  <a:cubicBezTo>
                    <a:pt x="93860" y="9893"/>
                    <a:pt x="94060" y="9647"/>
                    <a:pt x="94299" y="9105"/>
                  </a:cubicBezTo>
                  <a:cubicBezTo>
                    <a:pt x="94299" y="8564"/>
                    <a:pt x="94299" y="8564"/>
                    <a:pt x="94299" y="8564"/>
                  </a:cubicBezTo>
                  <a:cubicBezTo>
                    <a:pt x="94299" y="8564"/>
                    <a:pt x="94060" y="8564"/>
                    <a:pt x="94060" y="8318"/>
                  </a:cubicBezTo>
                  <a:cubicBezTo>
                    <a:pt x="93661" y="9105"/>
                    <a:pt x="93022" y="9351"/>
                    <a:pt x="93022" y="10385"/>
                  </a:cubicBezTo>
                  <a:cubicBezTo>
                    <a:pt x="93022" y="11173"/>
                    <a:pt x="93860" y="10926"/>
                    <a:pt x="94299" y="11419"/>
                  </a:cubicBezTo>
                  <a:cubicBezTo>
                    <a:pt x="94499" y="11960"/>
                    <a:pt x="94299" y="12206"/>
                    <a:pt x="94499" y="12748"/>
                  </a:cubicBezTo>
                  <a:cubicBezTo>
                    <a:pt x="93661" y="12748"/>
                    <a:pt x="93661" y="12748"/>
                    <a:pt x="93661" y="12748"/>
                  </a:cubicBezTo>
                  <a:cubicBezTo>
                    <a:pt x="92823" y="12748"/>
                    <a:pt x="92384" y="11960"/>
                    <a:pt x="91745" y="11173"/>
                  </a:cubicBezTo>
                  <a:close/>
                  <a:moveTo>
                    <a:pt x="91985" y="9351"/>
                  </a:moveTo>
                  <a:lnTo>
                    <a:pt x="91985" y="9351"/>
                  </a:lnTo>
                  <a:cubicBezTo>
                    <a:pt x="92184" y="9647"/>
                    <a:pt x="92184" y="9647"/>
                    <a:pt x="92184" y="9893"/>
                  </a:cubicBezTo>
                  <a:cubicBezTo>
                    <a:pt x="92184" y="10139"/>
                    <a:pt x="92184" y="10139"/>
                    <a:pt x="92184" y="10139"/>
                  </a:cubicBezTo>
                  <a:cubicBezTo>
                    <a:pt x="91985" y="10139"/>
                    <a:pt x="91745" y="10385"/>
                    <a:pt x="91346" y="10680"/>
                  </a:cubicBezTo>
                  <a:cubicBezTo>
                    <a:pt x="91546" y="10139"/>
                    <a:pt x="91346" y="9893"/>
                    <a:pt x="91346" y="9351"/>
                  </a:cubicBezTo>
                  <a:cubicBezTo>
                    <a:pt x="91745" y="9351"/>
                    <a:pt x="91745" y="9351"/>
                    <a:pt x="91985" y="9351"/>
                  </a:cubicBezTo>
                  <a:close/>
                  <a:moveTo>
                    <a:pt x="83764" y="8318"/>
                  </a:moveTo>
                  <a:lnTo>
                    <a:pt x="83764" y="8318"/>
                  </a:lnTo>
                  <a:cubicBezTo>
                    <a:pt x="83325" y="8318"/>
                    <a:pt x="83126" y="8318"/>
                    <a:pt x="82926" y="8318"/>
                  </a:cubicBezTo>
                  <a:cubicBezTo>
                    <a:pt x="82726" y="8564"/>
                    <a:pt x="82726" y="8564"/>
                    <a:pt x="82726" y="8564"/>
                  </a:cubicBezTo>
                  <a:cubicBezTo>
                    <a:pt x="83126" y="8859"/>
                    <a:pt x="83126" y="9351"/>
                    <a:pt x="83325" y="9893"/>
                  </a:cubicBezTo>
                  <a:cubicBezTo>
                    <a:pt x="83764" y="9647"/>
                    <a:pt x="83764" y="8859"/>
                    <a:pt x="83764" y="8318"/>
                  </a:cubicBezTo>
                  <a:close/>
                  <a:moveTo>
                    <a:pt x="89471" y="1033"/>
                  </a:moveTo>
                  <a:lnTo>
                    <a:pt x="89471" y="1033"/>
                  </a:lnTo>
                  <a:cubicBezTo>
                    <a:pt x="89231" y="787"/>
                    <a:pt x="89231" y="295"/>
                    <a:pt x="89032" y="0"/>
                  </a:cubicBezTo>
                  <a:cubicBezTo>
                    <a:pt x="88393" y="541"/>
                    <a:pt x="87755" y="787"/>
                    <a:pt x="87116" y="1033"/>
                  </a:cubicBezTo>
                  <a:cubicBezTo>
                    <a:pt x="87555" y="1328"/>
                    <a:pt x="87755" y="1328"/>
                    <a:pt x="88393" y="1328"/>
                  </a:cubicBezTo>
                  <a:cubicBezTo>
                    <a:pt x="88593" y="1328"/>
                    <a:pt x="88593" y="1328"/>
                    <a:pt x="88832" y="1328"/>
                  </a:cubicBezTo>
                  <a:lnTo>
                    <a:pt x="89032" y="1575"/>
                  </a:lnTo>
                  <a:cubicBezTo>
                    <a:pt x="89032" y="2116"/>
                    <a:pt x="89032" y="2362"/>
                    <a:pt x="89032" y="2854"/>
                  </a:cubicBezTo>
                  <a:cubicBezTo>
                    <a:pt x="88593" y="2608"/>
                    <a:pt x="88593" y="2608"/>
                    <a:pt x="88194" y="2362"/>
                  </a:cubicBezTo>
                  <a:cubicBezTo>
                    <a:pt x="88393" y="2854"/>
                    <a:pt x="88593" y="3396"/>
                    <a:pt x="89032" y="3396"/>
                  </a:cubicBezTo>
                  <a:cubicBezTo>
                    <a:pt x="89231" y="3396"/>
                    <a:pt x="89471" y="3150"/>
                    <a:pt x="89670" y="3150"/>
                  </a:cubicBezTo>
                  <a:cubicBezTo>
                    <a:pt x="90069" y="3150"/>
                    <a:pt x="90069" y="3888"/>
                    <a:pt x="90708" y="3888"/>
                  </a:cubicBezTo>
                  <a:cubicBezTo>
                    <a:pt x="90907" y="3888"/>
                    <a:pt x="91147" y="3642"/>
                    <a:pt x="91546" y="3642"/>
                  </a:cubicBezTo>
                  <a:cubicBezTo>
                    <a:pt x="91546" y="2362"/>
                    <a:pt x="91546" y="2362"/>
                    <a:pt x="91546" y="2362"/>
                  </a:cubicBezTo>
                  <a:lnTo>
                    <a:pt x="91546" y="2362"/>
                  </a:lnTo>
                  <a:cubicBezTo>
                    <a:pt x="91147" y="2608"/>
                    <a:pt x="90907" y="2854"/>
                    <a:pt x="90508" y="2854"/>
                  </a:cubicBezTo>
                  <a:cubicBezTo>
                    <a:pt x="89870" y="2854"/>
                    <a:pt x="89670" y="1821"/>
                    <a:pt x="89471" y="1033"/>
                  </a:cubicBezTo>
                  <a:close/>
                  <a:moveTo>
                    <a:pt x="82487" y="3150"/>
                  </a:moveTo>
                  <a:lnTo>
                    <a:pt x="82487" y="3150"/>
                  </a:lnTo>
                  <a:cubicBezTo>
                    <a:pt x="82926" y="2608"/>
                    <a:pt x="82926" y="2608"/>
                    <a:pt x="82926" y="2608"/>
                  </a:cubicBezTo>
                  <a:cubicBezTo>
                    <a:pt x="82926" y="2362"/>
                    <a:pt x="82726" y="2116"/>
                    <a:pt x="82726" y="1575"/>
                  </a:cubicBezTo>
                  <a:cubicBezTo>
                    <a:pt x="82088" y="2116"/>
                    <a:pt x="82088" y="2608"/>
                    <a:pt x="81888" y="3150"/>
                  </a:cubicBezTo>
                  <a:cubicBezTo>
                    <a:pt x="82088" y="3642"/>
                    <a:pt x="82088" y="3642"/>
                    <a:pt x="82088" y="3642"/>
                  </a:cubicBezTo>
                  <a:cubicBezTo>
                    <a:pt x="82088" y="3888"/>
                    <a:pt x="82088" y="3888"/>
                    <a:pt x="82088" y="3888"/>
                  </a:cubicBezTo>
                  <a:cubicBezTo>
                    <a:pt x="82287" y="3642"/>
                    <a:pt x="82287" y="3396"/>
                    <a:pt x="82487" y="3150"/>
                  </a:cubicBezTo>
                  <a:close/>
                  <a:moveTo>
                    <a:pt x="62294" y="13240"/>
                  </a:moveTo>
                  <a:lnTo>
                    <a:pt x="62294" y="13240"/>
                  </a:lnTo>
                  <a:cubicBezTo>
                    <a:pt x="64609" y="12502"/>
                    <a:pt x="65646" y="11419"/>
                    <a:pt x="67761" y="9893"/>
                  </a:cubicBezTo>
                  <a:cubicBezTo>
                    <a:pt x="68599" y="9351"/>
                    <a:pt x="69038" y="8859"/>
                    <a:pt x="70076" y="8564"/>
                  </a:cubicBezTo>
                  <a:cubicBezTo>
                    <a:pt x="71153" y="8072"/>
                    <a:pt x="71992" y="8072"/>
                    <a:pt x="72830" y="7284"/>
                  </a:cubicBezTo>
                  <a:cubicBezTo>
                    <a:pt x="72391" y="6743"/>
                    <a:pt x="71752" y="7038"/>
                    <a:pt x="71153" y="7284"/>
                  </a:cubicBezTo>
                  <a:cubicBezTo>
                    <a:pt x="69677" y="8072"/>
                    <a:pt x="68839" y="8564"/>
                    <a:pt x="67562" y="9105"/>
                  </a:cubicBezTo>
                  <a:cubicBezTo>
                    <a:pt x="65886" y="9893"/>
                    <a:pt x="65247" y="10926"/>
                    <a:pt x="63771" y="11960"/>
                  </a:cubicBezTo>
                  <a:cubicBezTo>
                    <a:pt x="63132" y="12502"/>
                    <a:pt x="62733" y="12502"/>
                    <a:pt x="62294" y="13240"/>
                  </a:cubicBezTo>
                  <a:close/>
                  <a:moveTo>
                    <a:pt x="38510" y="111140"/>
                  </a:moveTo>
                  <a:lnTo>
                    <a:pt x="38510" y="111140"/>
                  </a:lnTo>
                  <a:cubicBezTo>
                    <a:pt x="38310" y="111927"/>
                    <a:pt x="38510" y="112420"/>
                    <a:pt x="38510" y="113453"/>
                  </a:cubicBezTo>
                  <a:cubicBezTo>
                    <a:pt x="38709" y="113453"/>
                    <a:pt x="38709" y="113207"/>
                    <a:pt x="38949" y="113207"/>
                  </a:cubicBezTo>
                  <a:cubicBezTo>
                    <a:pt x="39148" y="113207"/>
                    <a:pt x="39348" y="113453"/>
                    <a:pt x="39547" y="113453"/>
                  </a:cubicBezTo>
                  <a:cubicBezTo>
                    <a:pt x="39547" y="113207"/>
                    <a:pt x="39547" y="113207"/>
                    <a:pt x="39547" y="113207"/>
                  </a:cubicBezTo>
                  <a:cubicBezTo>
                    <a:pt x="39148" y="112420"/>
                    <a:pt x="39148" y="111632"/>
                    <a:pt x="38510" y="111140"/>
                  </a:cubicBezTo>
                  <a:close/>
                  <a:moveTo>
                    <a:pt x="37871" y="104889"/>
                  </a:moveTo>
                  <a:lnTo>
                    <a:pt x="37871" y="104889"/>
                  </a:lnTo>
                  <a:cubicBezTo>
                    <a:pt x="38510" y="104889"/>
                    <a:pt x="38949" y="105430"/>
                    <a:pt x="38949" y="105922"/>
                  </a:cubicBezTo>
                  <a:cubicBezTo>
                    <a:pt x="38949" y="106218"/>
                    <a:pt x="37871" y="111632"/>
                    <a:pt x="37871" y="109073"/>
                  </a:cubicBezTo>
                  <a:cubicBezTo>
                    <a:pt x="37871" y="108285"/>
                    <a:pt x="38310" y="108039"/>
                    <a:pt x="38310" y="107251"/>
                  </a:cubicBezTo>
                  <a:cubicBezTo>
                    <a:pt x="38310" y="106218"/>
                    <a:pt x="38310" y="106218"/>
                    <a:pt x="38310" y="106218"/>
                  </a:cubicBezTo>
                  <a:cubicBezTo>
                    <a:pt x="37871" y="105922"/>
                    <a:pt x="37871" y="105922"/>
                    <a:pt x="37871" y="105922"/>
                  </a:cubicBezTo>
                  <a:cubicBezTo>
                    <a:pt x="37871" y="106218"/>
                    <a:pt x="37672" y="106218"/>
                    <a:pt x="37472" y="106218"/>
                  </a:cubicBezTo>
                  <a:cubicBezTo>
                    <a:pt x="37672" y="105922"/>
                    <a:pt x="37672" y="105922"/>
                    <a:pt x="37672" y="105676"/>
                  </a:cubicBezTo>
                  <a:cubicBezTo>
                    <a:pt x="37672" y="105430"/>
                    <a:pt x="37672" y="105135"/>
                    <a:pt x="37672" y="104889"/>
                  </a:cubicBezTo>
                  <a:cubicBezTo>
                    <a:pt x="37871" y="104889"/>
                    <a:pt x="37871" y="104889"/>
                    <a:pt x="37871" y="104889"/>
                  </a:cubicBezTo>
                  <a:close/>
                  <a:moveTo>
                    <a:pt x="40385" y="113699"/>
                  </a:moveTo>
                  <a:lnTo>
                    <a:pt x="40385" y="113699"/>
                  </a:lnTo>
                  <a:cubicBezTo>
                    <a:pt x="40385" y="113995"/>
                    <a:pt x="40385" y="113995"/>
                    <a:pt x="40385" y="113995"/>
                  </a:cubicBezTo>
                  <a:cubicBezTo>
                    <a:pt x="40385" y="115028"/>
                    <a:pt x="40824" y="115520"/>
                    <a:pt x="40824" y="116308"/>
                  </a:cubicBezTo>
                  <a:cubicBezTo>
                    <a:pt x="41263" y="116062"/>
                    <a:pt x="41263" y="115520"/>
                    <a:pt x="41662" y="115520"/>
                  </a:cubicBezTo>
                  <a:cubicBezTo>
                    <a:pt x="42101" y="115520"/>
                    <a:pt x="42101" y="116062"/>
                    <a:pt x="42301" y="116062"/>
                  </a:cubicBezTo>
                  <a:cubicBezTo>
                    <a:pt x="42700" y="116308"/>
                    <a:pt x="42939" y="116308"/>
                    <a:pt x="42939" y="116603"/>
                  </a:cubicBezTo>
                  <a:cubicBezTo>
                    <a:pt x="42939" y="117095"/>
                    <a:pt x="42939" y="117095"/>
                    <a:pt x="42700" y="117637"/>
                  </a:cubicBezTo>
                  <a:cubicBezTo>
                    <a:pt x="43338" y="117342"/>
                    <a:pt x="43338" y="116849"/>
                    <a:pt x="43578" y="116308"/>
                  </a:cubicBezTo>
                  <a:cubicBezTo>
                    <a:pt x="42500" y="115028"/>
                    <a:pt x="41862" y="114241"/>
                    <a:pt x="40385" y="113699"/>
                  </a:cubicBezTo>
                  <a:close/>
                  <a:moveTo>
                    <a:pt x="51998" y="114782"/>
                  </a:moveTo>
                  <a:lnTo>
                    <a:pt x="51998" y="114782"/>
                  </a:lnTo>
                  <a:cubicBezTo>
                    <a:pt x="51759" y="114487"/>
                    <a:pt x="51559" y="114782"/>
                    <a:pt x="51360" y="114782"/>
                  </a:cubicBezTo>
                  <a:cubicBezTo>
                    <a:pt x="49045" y="114782"/>
                    <a:pt x="50721" y="114782"/>
                    <a:pt x="52198" y="116308"/>
                  </a:cubicBezTo>
                  <a:cubicBezTo>
                    <a:pt x="52597" y="116603"/>
                    <a:pt x="52597" y="117342"/>
                    <a:pt x="53036" y="117637"/>
                  </a:cubicBezTo>
                  <a:cubicBezTo>
                    <a:pt x="55350" y="119950"/>
                    <a:pt x="53674" y="117637"/>
                    <a:pt x="52836" y="116308"/>
                  </a:cubicBezTo>
                  <a:cubicBezTo>
                    <a:pt x="52397" y="115816"/>
                    <a:pt x="51759" y="116062"/>
                    <a:pt x="51759" y="115274"/>
                  </a:cubicBezTo>
                  <a:cubicBezTo>
                    <a:pt x="51759" y="115028"/>
                    <a:pt x="51998" y="115028"/>
                    <a:pt x="51998" y="114782"/>
                  </a:cubicBezTo>
                  <a:close/>
                  <a:moveTo>
                    <a:pt x="57465" y="117095"/>
                  </a:moveTo>
                  <a:lnTo>
                    <a:pt x="57465" y="117095"/>
                  </a:lnTo>
                  <a:cubicBezTo>
                    <a:pt x="57465" y="117883"/>
                    <a:pt x="60419" y="119163"/>
                    <a:pt x="58064" y="119163"/>
                  </a:cubicBezTo>
                  <a:cubicBezTo>
                    <a:pt x="57465" y="119163"/>
                    <a:pt x="57226" y="118424"/>
                    <a:pt x="56627" y="118129"/>
                  </a:cubicBezTo>
                  <a:cubicBezTo>
                    <a:pt x="54951" y="118671"/>
                    <a:pt x="56627" y="118129"/>
                    <a:pt x="56627" y="117095"/>
                  </a:cubicBezTo>
                  <a:cubicBezTo>
                    <a:pt x="56627" y="116062"/>
                    <a:pt x="56188" y="116308"/>
                    <a:pt x="57026" y="116308"/>
                  </a:cubicBezTo>
                  <a:cubicBezTo>
                    <a:pt x="57226" y="116308"/>
                    <a:pt x="57226" y="116308"/>
                    <a:pt x="57226" y="116308"/>
                  </a:cubicBezTo>
                  <a:cubicBezTo>
                    <a:pt x="57465" y="116308"/>
                    <a:pt x="57465" y="116308"/>
                    <a:pt x="57465" y="116308"/>
                  </a:cubicBezTo>
                  <a:cubicBezTo>
                    <a:pt x="57465" y="116603"/>
                    <a:pt x="57465" y="116603"/>
                    <a:pt x="57465" y="117095"/>
                  </a:cubicBezTo>
                  <a:close/>
                  <a:moveTo>
                    <a:pt x="64210" y="117342"/>
                  </a:moveTo>
                  <a:lnTo>
                    <a:pt x="64210" y="117342"/>
                  </a:lnTo>
                  <a:cubicBezTo>
                    <a:pt x="63771" y="117342"/>
                    <a:pt x="63771" y="116849"/>
                    <a:pt x="63332" y="116849"/>
                  </a:cubicBezTo>
                  <a:cubicBezTo>
                    <a:pt x="63132" y="117095"/>
                    <a:pt x="62933" y="117342"/>
                    <a:pt x="62494" y="117637"/>
                  </a:cubicBezTo>
                  <a:cubicBezTo>
                    <a:pt x="64409" y="117637"/>
                    <a:pt x="64409" y="117637"/>
                    <a:pt x="64409" y="117637"/>
                  </a:cubicBezTo>
                  <a:cubicBezTo>
                    <a:pt x="64808" y="117637"/>
                    <a:pt x="65247" y="117637"/>
                    <a:pt x="65646" y="117342"/>
                  </a:cubicBezTo>
                  <a:cubicBezTo>
                    <a:pt x="65247" y="116849"/>
                    <a:pt x="64609" y="117342"/>
                    <a:pt x="64210" y="117342"/>
                  </a:cubicBezTo>
                  <a:close/>
                  <a:moveTo>
                    <a:pt x="36195" y="66989"/>
                  </a:moveTo>
                  <a:lnTo>
                    <a:pt x="36195" y="66989"/>
                  </a:lnTo>
                  <a:lnTo>
                    <a:pt x="36195" y="66989"/>
                  </a:lnTo>
                  <a:cubicBezTo>
                    <a:pt x="36634" y="66201"/>
                    <a:pt x="37233" y="65709"/>
                    <a:pt x="37871" y="64922"/>
                  </a:cubicBezTo>
                  <a:cubicBezTo>
                    <a:pt x="38310" y="64134"/>
                    <a:pt x="38310" y="63642"/>
                    <a:pt x="38709" y="62854"/>
                  </a:cubicBezTo>
                  <a:cubicBezTo>
                    <a:pt x="38949" y="62067"/>
                    <a:pt x="39148" y="61279"/>
                    <a:pt x="39547" y="60492"/>
                  </a:cubicBezTo>
                  <a:cubicBezTo>
                    <a:pt x="39547" y="60000"/>
                    <a:pt x="39547" y="59704"/>
                    <a:pt x="39787" y="59458"/>
                  </a:cubicBezTo>
                  <a:cubicBezTo>
                    <a:pt x="39787" y="59212"/>
                    <a:pt x="39986" y="58966"/>
                    <a:pt x="39986" y="58671"/>
                  </a:cubicBezTo>
                  <a:cubicBezTo>
                    <a:pt x="39986" y="56111"/>
                    <a:pt x="39986" y="56111"/>
                    <a:pt x="39986" y="56111"/>
                  </a:cubicBezTo>
                  <a:cubicBezTo>
                    <a:pt x="39986" y="55324"/>
                    <a:pt x="39986" y="55077"/>
                    <a:pt x="40186" y="54290"/>
                  </a:cubicBezTo>
                  <a:cubicBezTo>
                    <a:pt x="40186" y="53995"/>
                    <a:pt x="40385" y="53995"/>
                    <a:pt x="40385" y="53748"/>
                  </a:cubicBezTo>
                  <a:cubicBezTo>
                    <a:pt x="40385" y="53502"/>
                    <a:pt x="39986" y="53502"/>
                    <a:pt x="39787" y="53256"/>
                  </a:cubicBezTo>
                  <a:cubicBezTo>
                    <a:pt x="39547" y="53256"/>
                    <a:pt x="39348" y="52961"/>
                    <a:pt x="39148" y="52961"/>
                  </a:cubicBezTo>
                  <a:cubicBezTo>
                    <a:pt x="38510" y="52469"/>
                    <a:pt x="38111" y="52173"/>
                    <a:pt x="37672" y="51927"/>
                  </a:cubicBezTo>
                  <a:cubicBezTo>
                    <a:pt x="37033" y="51681"/>
                    <a:pt x="36834" y="51681"/>
                    <a:pt x="36195" y="51435"/>
                  </a:cubicBezTo>
                  <a:cubicBezTo>
                    <a:pt x="35756" y="51140"/>
                    <a:pt x="35557" y="50894"/>
                    <a:pt x="35157" y="50401"/>
                  </a:cubicBezTo>
                  <a:lnTo>
                    <a:pt x="34918" y="50106"/>
                  </a:lnTo>
                  <a:cubicBezTo>
                    <a:pt x="34918" y="49614"/>
                    <a:pt x="35357" y="49319"/>
                    <a:pt x="35557" y="48826"/>
                  </a:cubicBezTo>
                  <a:cubicBezTo>
                    <a:pt x="35756" y="48580"/>
                    <a:pt x="35756" y="48285"/>
                    <a:pt x="35996" y="47793"/>
                  </a:cubicBezTo>
                  <a:cubicBezTo>
                    <a:pt x="36195" y="47005"/>
                    <a:pt x="36634" y="46464"/>
                    <a:pt x="36634" y="45726"/>
                  </a:cubicBezTo>
                  <a:cubicBezTo>
                    <a:pt x="36634" y="45184"/>
                    <a:pt x="36395" y="44938"/>
                    <a:pt x="36195" y="44692"/>
                  </a:cubicBezTo>
                  <a:cubicBezTo>
                    <a:pt x="35756" y="44397"/>
                    <a:pt x="35557" y="44150"/>
                    <a:pt x="35157" y="43904"/>
                  </a:cubicBezTo>
                  <a:cubicBezTo>
                    <a:pt x="34718" y="43363"/>
                    <a:pt x="34319" y="43363"/>
                    <a:pt x="33880" y="42871"/>
                  </a:cubicBezTo>
                  <a:cubicBezTo>
                    <a:pt x="33681" y="42329"/>
                    <a:pt x="33681" y="42083"/>
                    <a:pt x="33441" y="41837"/>
                  </a:cubicBezTo>
                  <a:cubicBezTo>
                    <a:pt x="33441" y="41542"/>
                    <a:pt x="33242" y="41296"/>
                    <a:pt x="33242" y="41050"/>
                  </a:cubicBezTo>
                  <a:cubicBezTo>
                    <a:pt x="33042" y="40754"/>
                    <a:pt x="33042" y="40508"/>
                    <a:pt x="32843" y="40262"/>
                  </a:cubicBezTo>
                  <a:cubicBezTo>
                    <a:pt x="32843" y="40262"/>
                    <a:pt x="32603" y="40262"/>
                    <a:pt x="32603" y="40016"/>
                  </a:cubicBezTo>
                  <a:cubicBezTo>
                    <a:pt x="32603" y="39474"/>
                    <a:pt x="33042" y="39228"/>
                    <a:pt x="33042" y="38933"/>
                  </a:cubicBezTo>
                  <a:cubicBezTo>
                    <a:pt x="33042" y="38441"/>
                    <a:pt x="33042" y="38195"/>
                    <a:pt x="33242" y="37653"/>
                  </a:cubicBezTo>
                  <a:cubicBezTo>
                    <a:pt x="33441" y="37161"/>
                    <a:pt x="33681" y="37161"/>
                    <a:pt x="33681" y="36620"/>
                  </a:cubicBezTo>
                  <a:cubicBezTo>
                    <a:pt x="33681" y="35832"/>
                    <a:pt x="33681" y="35832"/>
                    <a:pt x="33681" y="35832"/>
                  </a:cubicBezTo>
                  <a:cubicBezTo>
                    <a:pt x="33681" y="35340"/>
                    <a:pt x="33681" y="35045"/>
                    <a:pt x="33681" y="34552"/>
                  </a:cubicBezTo>
                  <a:cubicBezTo>
                    <a:pt x="33880" y="33765"/>
                    <a:pt x="34080" y="33273"/>
                    <a:pt x="34080" y="32485"/>
                  </a:cubicBezTo>
                  <a:cubicBezTo>
                    <a:pt x="34080" y="31698"/>
                    <a:pt x="33441" y="31452"/>
                    <a:pt x="33042" y="30910"/>
                  </a:cubicBezTo>
                  <a:cubicBezTo>
                    <a:pt x="32843" y="30369"/>
                    <a:pt x="32603" y="30123"/>
                    <a:pt x="32404" y="29630"/>
                  </a:cubicBezTo>
                  <a:cubicBezTo>
                    <a:pt x="32204" y="29335"/>
                    <a:pt x="32204" y="29089"/>
                    <a:pt x="31965" y="28547"/>
                  </a:cubicBezTo>
                  <a:cubicBezTo>
                    <a:pt x="31965" y="28547"/>
                    <a:pt x="31765" y="28301"/>
                    <a:pt x="31566" y="28301"/>
                  </a:cubicBezTo>
                  <a:cubicBezTo>
                    <a:pt x="31127" y="28055"/>
                    <a:pt x="30927" y="27809"/>
                    <a:pt x="30528" y="27809"/>
                  </a:cubicBezTo>
                  <a:cubicBezTo>
                    <a:pt x="30089" y="27809"/>
                    <a:pt x="29890" y="28055"/>
                    <a:pt x="29451" y="28055"/>
                  </a:cubicBezTo>
                  <a:cubicBezTo>
                    <a:pt x="29251" y="28055"/>
                    <a:pt x="29251" y="27809"/>
                    <a:pt x="29251" y="27809"/>
                  </a:cubicBezTo>
                  <a:cubicBezTo>
                    <a:pt x="29451" y="27022"/>
                    <a:pt x="29890" y="26480"/>
                    <a:pt x="30528" y="25693"/>
                  </a:cubicBezTo>
                  <a:cubicBezTo>
                    <a:pt x="30728" y="25447"/>
                    <a:pt x="30728" y="25447"/>
                    <a:pt x="31127" y="25200"/>
                  </a:cubicBezTo>
                  <a:cubicBezTo>
                    <a:pt x="31566" y="24659"/>
                    <a:pt x="31566" y="24413"/>
                    <a:pt x="31765" y="23625"/>
                  </a:cubicBezTo>
                  <a:cubicBezTo>
                    <a:pt x="31765" y="23379"/>
                    <a:pt x="31965" y="23133"/>
                    <a:pt x="31965" y="23133"/>
                  </a:cubicBezTo>
                  <a:cubicBezTo>
                    <a:pt x="32204" y="22887"/>
                    <a:pt x="32603" y="22887"/>
                    <a:pt x="32603" y="22346"/>
                  </a:cubicBezTo>
                  <a:cubicBezTo>
                    <a:pt x="32603" y="22346"/>
                    <a:pt x="32404" y="22100"/>
                    <a:pt x="32204" y="22100"/>
                  </a:cubicBezTo>
                  <a:cubicBezTo>
                    <a:pt x="31965" y="21558"/>
                    <a:pt x="31765" y="21312"/>
                    <a:pt x="31366" y="21066"/>
                  </a:cubicBezTo>
                  <a:lnTo>
                    <a:pt x="31366" y="20771"/>
                  </a:lnTo>
                  <a:cubicBezTo>
                    <a:pt x="31566" y="20525"/>
                    <a:pt x="31965" y="20525"/>
                    <a:pt x="31965" y="20278"/>
                  </a:cubicBezTo>
                  <a:cubicBezTo>
                    <a:pt x="32204" y="19983"/>
                    <a:pt x="32204" y="19737"/>
                    <a:pt x="32204" y="19737"/>
                  </a:cubicBezTo>
                  <a:cubicBezTo>
                    <a:pt x="32404" y="19491"/>
                    <a:pt x="32404" y="19491"/>
                    <a:pt x="32603" y="19491"/>
                  </a:cubicBezTo>
                  <a:cubicBezTo>
                    <a:pt x="32843" y="19491"/>
                    <a:pt x="33042" y="19491"/>
                    <a:pt x="33242" y="19491"/>
                  </a:cubicBezTo>
                  <a:cubicBezTo>
                    <a:pt x="33681" y="19245"/>
                    <a:pt x="33880" y="18703"/>
                    <a:pt x="33880" y="18211"/>
                  </a:cubicBezTo>
                  <a:cubicBezTo>
                    <a:pt x="34080" y="17670"/>
                    <a:pt x="34080" y="17424"/>
                    <a:pt x="34080" y="16882"/>
                  </a:cubicBezTo>
                  <a:cubicBezTo>
                    <a:pt x="34080" y="15602"/>
                    <a:pt x="33880" y="15061"/>
                    <a:pt x="33441" y="14027"/>
                  </a:cubicBezTo>
                  <a:cubicBezTo>
                    <a:pt x="33242" y="13781"/>
                    <a:pt x="33042" y="13535"/>
                    <a:pt x="32843" y="12994"/>
                  </a:cubicBezTo>
                  <a:cubicBezTo>
                    <a:pt x="33242" y="12206"/>
                    <a:pt x="33242" y="12206"/>
                    <a:pt x="33242" y="12206"/>
                  </a:cubicBezTo>
                  <a:lnTo>
                    <a:pt x="33242" y="12206"/>
                  </a:lnTo>
                  <a:cubicBezTo>
                    <a:pt x="33681" y="12206"/>
                    <a:pt x="34080" y="12502"/>
                    <a:pt x="34519" y="12502"/>
                  </a:cubicBezTo>
                  <a:cubicBezTo>
                    <a:pt x="35157" y="12502"/>
                    <a:pt x="35357" y="11960"/>
                    <a:pt x="35996" y="11960"/>
                  </a:cubicBezTo>
                  <a:cubicBezTo>
                    <a:pt x="36834" y="11960"/>
                    <a:pt x="37233" y="12502"/>
                    <a:pt x="38111" y="12502"/>
                  </a:cubicBezTo>
                  <a:cubicBezTo>
                    <a:pt x="38709" y="12502"/>
                    <a:pt x="39148" y="12206"/>
                    <a:pt x="39787" y="12206"/>
                  </a:cubicBezTo>
                  <a:cubicBezTo>
                    <a:pt x="42301" y="12206"/>
                    <a:pt x="44615" y="14027"/>
                    <a:pt x="44615" y="16882"/>
                  </a:cubicBezTo>
                  <a:cubicBezTo>
                    <a:pt x="44615" y="19245"/>
                    <a:pt x="42700" y="20278"/>
                    <a:pt x="42700" y="22592"/>
                  </a:cubicBezTo>
                  <a:lnTo>
                    <a:pt x="42700" y="22592"/>
                  </a:lnTo>
                  <a:cubicBezTo>
                    <a:pt x="43578" y="22592"/>
                    <a:pt x="43777" y="22346"/>
                    <a:pt x="44416" y="22346"/>
                  </a:cubicBezTo>
                  <a:cubicBezTo>
                    <a:pt x="45254" y="22100"/>
                    <a:pt x="45892" y="22592"/>
                    <a:pt x="46531" y="21804"/>
                  </a:cubicBezTo>
                  <a:cubicBezTo>
                    <a:pt x="47369" y="20771"/>
                    <a:pt x="47569" y="19737"/>
                    <a:pt x="48606" y="18703"/>
                  </a:cubicBezTo>
                  <a:cubicBezTo>
                    <a:pt x="48806" y="18211"/>
                    <a:pt x="48806" y="17670"/>
                    <a:pt x="49245" y="17670"/>
                  </a:cubicBezTo>
                  <a:cubicBezTo>
                    <a:pt x="49883" y="17670"/>
                    <a:pt x="50083" y="17916"/>
                    <a:pt x="50721" y="18211"/>
                  </a:cubicBezTo>
                  <a:cubicBezTo>
                    <a:pt x="59142" y="13240"/>
                    <a:pt x="59142" y="13240"/>
                    <a:pt x="59142" y="13240"/>
                  </a:cubicBezTo>
                  <a:cubicBezTo>
                    <a:pt x="61257" y="13781"/>
                    <a:pt x="62494" y="14027"/>
                    <a:pt x="63970" y="15849"/>
                  </a:cubicBezTo>
                  <a:cubicBezTo>
                    <a:pt x="66923" y="18949"/>
                    <a:pt x="67961" y="22346"/>
                    <a:pt x="71553" y="23379"/>
                  </a:cubicBezTo>
                  <a:cubicBezTo>
                    <a:pt x="72391" y="23379"/>
                    <a:pt x="72830" y="24167"/>
                    <a:pt x="73668" y="24167"/>
                  </a:cubicBezTo>
                  <a:cubicBezTo>
                    <a:pt x="74306" y="24167"/>
                    <a:pt x="75144" y="24167"/>
                    <a:pt x="75144" y="23133"/>
                  </a:cubicBezTo>
                  <a:cubicBezTo>
                    <a:pt x="75144" y="22592"/>
                    <a:pt x="75144" y="22592"/>
                    <a:pt x="75144" y="22592"/>
                  </a:cubicBezTo>
                  <a:cubicBezTo>
                    <a:pt x="75144" y="20525"/>
                    <a:pt x="77020" y="20278"/>
                    <a:pt x="77020" y="18211"/>
                  </a:cubicBezTo>
                  <a:cubicBezTo>
                    <a:pt x="78097" y="18211"/>
                    <a:pt x="78496" y="16882"/>
                    <a:pt x="79574" y="16882"/>
                  </a:cubicBezTo>
                  <a:cubicBezTo>
                    <a:pt x="80611" y="16882"/>
                    <a:pt x="81050" y="17670"/>
                    <a:pt x="82088" y="17670"/>
                  </a:cubicBezTo>
                  <a:cubicBezTo>
                    <a:pt x="82487" y="17670"/>
                    <a:pt x="82487" y="16636"/>
                    <a:pt x="82926" y="16636"/>
                  </a:cubicBezTo>
                  <a:cubicBezTo>
                    <a:pt x="83325" y="16636"/>
                    <a:pt x="83565" y="17128"/>
                    <a:pt x="83964" y="17670"/>
                  </a:cubicBezTo>
                  <a:cubicBezTo>
                    <a:pt x="83565" y="17916"/>
                    <a:pt x="83325" y="18211"/>
                    <a:pt x="83325" y="18703"/>
                  </a:cubicBezTo>
                  <a:cubicBezTo>
                    <a:pt x="83325" y="20525"/>
                    <a:pt x="84802" y="21558"/>
                    <a:pt x="86278" y="21558"/>
                  </a:cubicBezTo>
                  <a:cubicBezTo>
                    <a:pt x="87116" y="21558"/>
                    <a:pt x="87356" y="20525"/>
                    <a:pt x="88194" y="20525"/>
                  </a:cubicBezTo>
                  <a:cubicBezTo>
                    <a:pt x="89231" y="20525"/>
                    <a:pt x="89231" y="20525"/>
                    <a:pt x="89231" y="20525"/>
                  </a:cubicBezTo>
                  <a:cubicBezTo>
                    <a:pt x="90069" y="20525"/>
                    <a:pt x="90309" y="18949"/>
                    <a:pt x="91147" y="18949"/>
                  </a:cubicBezTo>
                  <a:cubicBezTo>
                    <a:pt x="91985" y="18949"/>
                    <a:pt x="91985" y="19983"/>
                    <a:pt x="92623" y="20525"/>
                  </a:cubicBezTo>
                  <a:cubicBezTo>
                    <a:pt x="93222" y="21066"/>
                    <a:pt x="93860" y="21312"/>
                    <a:pt x="94499" y="21312"/>
                  </a:cubicBezTo>
                  <a:cubicBezTo>
                    <a:pt x="95776" y="21312"/>
                    <a:pt x="95537" y="19491"/>
                    <a:pt x="96614" y="18703"/>
                  </a:cubicBezTo>
                  <a:cubicBezTo>
                    <a:pt x="97652" y="17916"/>
                    <a:pt x="98290" y="17916"/>
                    <a:pt x="99328" y="17670"/>
                  </a:cubicBezTo>
                  <a:cubicBezTo>
                    <a:pt x="100405" y="17916"/>
                    <a:pt x="100405" y="17916"/>
                    <a:pt x="100405" y="17916"/>
                  </a:cubicBezTo>
                  <a:cubicBezTo>
                    <a:pt x="101443" y="17916"/>
                    <a:pt x="101443" y="17916"/>
                    <a:pt x="101443" y="17916"/>
                  </a:cubicBezTo>
                  <a:cubicBezTo>
                    <a:pt x="101642" y="17916"/>
                    <a:pt x="101882" y="17424"/>
                    <a:pt x="102081" y="17424"/>
                  </a:cubicBezTo>
                  <a:cubicBezTo>
                    <a:pt x="102919" y="17424"/>
                    <a:pt x="103119" y="18211"/>
                    <a:pt x="103757" y="18457"/>
                  </a:cubicBezTo>
                  <a:cubicBezTo>
                    <a:pt x="103957" y="18457"/>
                    <a:pt x="104196" y="18457"/>
                    <a:pt x="104396" y="18457"/>
                  </a:cubicBezTo>
                  <a:cubicBezTo>
                    <a:pt x="105034" y="18457"/>
                    <a:pt x="105433" y="18703"/>
                    <a:pt x="105872" y="18703"/>
                  </a:cubicBezTo>
                  <a:cubicBezTo>
                    <a:pt x="106711" y="18703"/>
                    <a:pt x="107149" y="18703"/>
                    <a:pt x="107748" y="18211"/>
                  </a:cubicBezTo>
                  <a:cubicBezTo>
                    <a:pt x="108187" y="17916"/>
                    <a:pt x="107988" y="17424"/>
                    <a:pt x="108187" y="16882"/>
                  </a:cubicBezTo>
                  <a:cubicBezTo>
                    <a:pt x="108826" y="15849"/>
                    <a:pt x="109664" y="15602"/>
                    <a:pt x="109664" y="14569"/>
                  </a:cubicBezTo>
                  <a:cubicBezTo>
                    <a:pt x="109664" y="13535"/>
                    <a:pt x="109664" y="13535"/>
                    <a:pt x="109664" y="13535"/>
                  </a:cubicBezTo>
                  <a:cubicBezTo>
                    <a:pt x="109664" y="12994"/>
                    <a:pt x="109025" y="12994"/>
                    <a:pt x="109025" y="12206"/>
                  </a:cubicBezTo>
                  <a:lnTo>
                    <a:pt x="109225" y="12206"/>
                  </a:lnTo>
                  <a:cubicBezTo>
                    <a:pt x="109664" y="12206"/>
                    <a:pt x="109863" y="12502"/>
                    <a:pt x="110063" y="12748"/>
                  </a:cubicBezTo>
                  <a:cubicBezTo>
                    <a:pt x="110502" y="12994"/>
                    <a:pt x="110901" y="12748"/>
                    <a:pt x="111539" y="12994"/>
                  </a:cubicBezTo>
                  <a:cubicBezTo>
                    <a:pt x="111140" y="13535"/>
                    <a:pt x="110302" y="13535"/>
                    <a:pt x="110302" y="14273"/>
                  </a:cubicBezTo>
                  <a:cubicBezTo>
                    <a:pt x="110302" y="14569"/>
                    <a:pt x="110701" y="14569"/>
                    <a:pt x="110701" y="14815"/>
                  </a:cubicBezTo>
                  <a:cubicBezTo>
                    <a:pt x="110701" y="16095"/>
                    <a:pt x="109025" y="16095"/>
                    <a:pt x="109025" y="17424"/>
                  </a:cubicBezTo>
                  <a:cubicBezTo>
                    <a:pt x="109025" y="18703"/>
                    <a:pt x="109863" y="19245"/>
                    <a:pt x="110502" y="19983"/>
                  </a:cubicBezTo>
                  <a:cubicBezTo>
                    <a:pt x="110701" y="19983"/>
                    <a:pt x="110701" y="19983"/>
                    <a:pt x="110901" y="20278"/>
                  </a:cubicBezTo>
                  <a:lnTo>
                    <a:pt x="110901" y="20278"/>
                  </a:lnTo>
                  <a:cubicBezTo>
                    <a:pt x="109225" y="23625"/>
                    <a:pt x="109225" y="23625"/>
                    <a:pt x="109225" y="23625"/>
                  </a:cubicBezTo>
                  <a:cubicBezTo>
                    <a:pt x="109424" y="24167"/>
                    <a:pt x="109424" y="24659"/>
                    <a:pt x="109664" y="25200"/>
                  </a:cubicBezTo>
                  <a:cubicBezTo>
                    <a:pt x="109863" y="25988"/>
                    <a:pt x="110063" y="26480"/>
                    <a:pt x="110063" y="27268"/>
                  </a:cubicBezTo>
                  <a:cubicBezTo>
                    <a:pt x="110063" y="27809"/>
                    <a:pt x="110063" y="27809"/>
                    <a:pt x="109863" y="28055"/>
                  </a:cubicBezTo>
                  <a:cubicBezTo>
                    <a:pt x="109863" y="28301"/>
                    <a:pt x="109863" y="28301"/>
                    <a:pt x="109863" y="28301"/>
                  </a:cubicBezTo>
                  <a:cubicBezTo>
                    <a:pt x="109664" y="28547"/>
                    <a:pt x="109424" y="28547"/>
                    <a:pt x="109225" y="28547"/>
                  </a:cubicBezTo>
                  <a:cubicBezTo>
                    <a:pt x="108387" y="28843"/>
                    <a:pt x="107988" y="29089"/>
                    <a:pt x="107149" y="29630"/>
                  </a:cubicBezTo>
                  <a:cubicBezTo>
                    <a:pt x="106910" y="29335"/>
                    <a:pt x="106910" y="29335"/>
                    <a:pt x="106910" y="29335"/>
                  </a:cubicBezTo>
                  <a:cubicBezTo>
                    <a:pt x="106910" y="28843"/>
                    <a:pt x="106511" y="28547"/>
                    <a:pt x="106072" y="28547"/>
                  </a:cubicBezTo>
                  <a:cubicBezTo>
                    <a:pt x="105872" y="28547"/>
                    <a:pt x="105673" y="28547"/>
                    <a:pt x="105433" y="28843"/>
                  </a:cubicBezTo>
                  <a:cubicBezTo>
                    <a:pt x="105433" y="28843"/>
                    <a:pt x="105234" y="28843"/>
                    <a:pt x="105034" y="29089"/>
                  </a:cubicBezTo>
                  <a:cubicBezTo>
                    <a:pt x="104835" y="29089"/>
                    <a:pt x="104595" y="29335"/>
                    <a:pt x="104396" y="29335"/>
                  </a:cubicBezTo>
                  <a:cubicBezTo>
                    <a:pt x="103757" y="29335"/>
                    <a:pt x="103358" y="29630"/>
                    <a:pt x="102720" y="29630"/>
                  </a:cubicBezTo>
                  <a:cubicBezTo>
                    <a:pt x="102281" y="29630"/>
                    <a:pt x="102081" y="29335"/>
                    <a:pt x="101642" y="29335"/>
                  </a:cubicBezTo>
                  <a:cubicBezTo>
                    <a:pt x="101443" y="29335"/>
                    <a:pt x="101443" y="29630"/>
                    <a:pt x="101443" y="29876"/>
                  </a:cubicBezTo>
                  <a:cubicBezTo>
                    <a:pt x="101443" y="30123"/>
                    <a:pt x="101443" y="30369"/>
                    <a:pt x="101443" y="30664"/>
                  </a:cubicBezTo>
                  <a:cubicBezTo>
                    <a:pt x="101443" y="30910"/>
                    <a:pt x="101243" y="31156"/>
                    <a:pt x="101243" y="31452"/>
                  </a:cubicBezTo>
                  <a:cubicBezTo>
                    <a:pt x="101243" y="32190"/>
                    <a:pt x="101642" y="32190"/>
                    <a:pt x="102081" y="32731"/>
                  </a:cubicBezTo>
                  <a:cubicBezTo>
                    <a:pt x="102281" y="33273"/>
                    <a:pt x="102480" y="33519"/>
                    <a:pt x="102480" y="34306"/>
                  </a:cubicBezTo>
                  <a:cubicBezTo>
                    <a:pt x="102480" y="34552"/>
                    <a:pt x="102281" y="34799"/>
                    <a:pt x="102081" y="35340"/>
                  </a:cubicBezTo>
                  <a:cubicBezTo>
                    <a:pt x="102081" y="35586"/>
                    <a:pt x="101882" y="35832"/>
                    <a:pt x="101642" y="36078"/>
                  </a:cubicBezTo>
                  <a:cubicBezTo>
                    <a:pt x="101243" y="36374"/>
                    <a:pt x="101044" y="36620"/>
                    <a:pt x="100804" y="36866"/>
                  </a:cubicBezTo>
                  <a:cubicBezTo>
                    <a:pt x="100605" y="36866"/>
                    <a:pt x="100405" y="37161"/>
                    <a:pt x="100405" y="37407"/>
                  </a:cubicBezTo>
                  <a:cubicBezTo>
                    <a:pt x="100405" y="37407"/>
                    <a:pt x="100605" y="37407"/>
                    <a:pt x="100605" y="37653"/>
                  </a:cubicBezTo>
                  <a:cubicBezTo>
                    <a:pt x="100605" y="37899"/>
                    <a:pt x="100804" y="37899"/>
                    <a:pt x="100804" y="38195"/>
                  </a:cubicBezTo>
                  <a:cubicBezTo>
                    <a:pt x="100804" y="38687"/>
                    <a:pt x="100405" y="38933"/>
                    <a:pt x="100405" y="39474"/>
                  </a:cubicBezTo>
                  <a:cubicBezTo>
                    <a:pt x="100405" y="39721"/>
                    <a:pt x="100804" y="40016"/>
                    <a:pt x="101044" y="40262"/>
                  </a:cubicBezTo>
                  <a:cubicBezTo>
                    <a:pt x="101443" y="40508"/>
                    <a:pt x="101642" y="40754"/>
                    <a:pt x="102081" y="41050"/>
                  </a:cubicBezTo>
                  <a:cubicBezTo>
                    <a:pt x="102919" y="41542"/>
                    <a:pt x="103119" y="42329"/>
                    <a:pt x="103757" y="42871"/>
                  </a:cubicBezTo>
                  <a:cubicBezTo>
                    <a:pt x="104396" y="43363"/>
                    <a:pt x="104835" y="43904"/>
                    <a:pt x="105433" y="44397"/>
                  </a:cubicBezTo>
                  <a:cubicBezTo>
                    <a:pt x="105872" y="44692"/>
                    <a:pt x="106072" y="44938"/>
                    <a:pt x="106511" y="45430"/>
                  </a:cubicBezTo>
                  <a:cubicBezTo>
                    <a:pt x="106711" y="45726"/>
                    <a:pt x="106910" y="45972"/>
                    <a:pt x="107149" y="45972"/>
                  </a:cubicBezTo>
                  <a:cubicBezTo>
                    <a:pt x="107349" y="45972"/>
                    <a:pt x="107549" y="45726"/>
                    <a:pt x="107549" y="45726"/>
                  </a:cubicBezTo>
                  <a:cubicBezTo>
                    <a:pt x="107988" y="45184"/>
                    <a:pt x="108187" y="44938"/>
                    <a:pt x="108387" y="44397"/>
                  </a:cubicBezTo>
                  <a:cubicBezTo>
                    <a:pt x="108586" y="44150"/>
                    <a:pt x="108826" y="44150"/>
                    <a:pt x="109225" y="43609"/>
                  </a:cubicBezTo>
                  <a:cubicBezTo>
                    <a:pt x="109225" y="43609"/>
                    <a:pt x="109424" y="43363"/>
                    <a:pt x="109424" y="43117"/>
                  </a:cubicBezTo>
                  <a:cubicBezTo>
                    <a:pt x="109664" y="43117"/>
                    <a:pt x="109664" y="43117"/>
                    <a:pt x="109664" y="43117"/>
                  </a:cubicBezTo>
                  <a:cubicBezTo>
                    <a:pt x="109863" y="43117"/>
                    <a:pt x="109863" y="43117"/>
                    <a:pt x="109863" y="43117"/>
                  </a:cubicBezTo>
                  <a:cubicBezTo>
                    <a:pt x="110302" y="43117"/>
                    <a:pt x="110302" y="43117"/>
                    <a:pt x="110701" y="43363"/>
                  </a:cubicBezTo>
                  <a:cubicBezTo>
                    <a:pt x="110901" y="43363"/>
                    <a:pt x="111140" y="43363"/>
                    <a:pt x="111340" y="43363"/>
                  </a:cubicBezTo>
                  <a:cubicBezTo>
                    <a:pt x="111539" y="43609"/>
                    <a:pt x="111539" y="43363"/>
                    <a:pt x="111779" y="43609"/>
                  </a:cubicBezTo>
                  <a:cubicBezTo>
                    <a:pt x="111978" y="43609"/>
                    <a:pt x="111978" y="44150"/>
                    <a:pt x="112178" y="44397"/>
                  </a:cubicBezTo>
                  <a:cubicBezTo>
                    <a:pt x="112377" y="44938"/>
                    <a:pt x="112377" y="45430"/>
                    <a:pt x="112377" y="46218"/>
                  </a:cubicBezTo>
                  <a:cubicBezTo>
                    <a:pt x="112617" y="47005"/>
                    <a:pt x="112617" y="47251"/>
                    <a:pt x="112816" y="48039"/>
                  </a:cubicBezTo>
                  <a:cubicBezTo>
                    <a:pt x="112816" y="48285"/>
                    <a:pt x="112816" y="48580"/>
                    <a:pt x="113016" y="48826"/>
                  </a:cubicBezTo>
                  <a:cubicBezTo>
                    <a:pt x="113255" y="49073"/>
                    <a:pt x="113255" y="49073"/>
                    <a:pt x="113255" y="49073"/>
                  </a:cubicBezTo>
                  <a:cubicBezTo>
                    <a:pt x="113455" y="49073"/>
                    <a:pt x="113455" y="49319"/>
                    <a:pt x="113654" y="49614"/>
                  </a:cubicBezTo>
                  <a:cubicBezTo>
                    <a:pt x="114093" y="49860"/>
                    <a:pt x="114492" y="50106"/>
                    <a:pt x="114492" y="50648"/>
                  </a:cubicBezTo>
                  <a:cubicBezTo>
                    <a:pt x="114492" y="51140"/>
                    <a:pt x="113854" y="51435"/>
                    <a:pt x="113455" y="51681"/>
                  </a:cubicBezTo>
                  <a:cubicBezTo>
                    <a:pt x="113255" y="51927"/>
                    <a:pt x="112816" y="52173"/>
                    <a:pt x="112816" y="52715"/>
                  </a:cubicBezTo>
                  <a:cubicBezTo>
                    <a:pt x="112816" y="53256"/>
                    <a:pt x="113016" y="53256"/>
                    <a:pt x="113016" y="53502"/>
                  </a:cubicBezTo>
                  <a:cubicBezTo>
                    <a:pt x="113255" y="53995"/>
                    <a:pt x="113016" y="54290"/>
                    <a:pt x="113255" y="54536"/>
                  </a:cubicBezTo>
                  <a:cubicBezTo>
                    <a:pt x="113455" y="54782"/>
                    <a:pt x="113654" y="54782"/>
                    <a:pt x="113854" y="54782"/>
                  </a:cubicBezTo>
                  <a:lnTo>
                    <a:pt x="113854" y="55077"/>
                  </a:lnTo>
                  <a:cubicBezTo>
                    <a:pt x="113854" y="55570"/>
                    <a:pt x="113854" y="55816"/>
                    <a:pt x="113654" y="56111"/>
                  </a:cubicBezTo>
                  <a:cubicBezTo>
                    <a:pt x="113654" y="56603"/>
                    <a:pt x="113854" y="56603"/>
                    <a:pt x="113854" y="57145"/>
                  </a:cubicBezTo>
                  <a:cubicBezTo>
                    <a:pt x="113854" y="57637"/>
                    <a:pt x="113654" y="58178"/>
                    <a:pt x="113455" y="58671"/>
                  </a:cubicBezTo>
                  <a:cubicBezTo>
                    <a:pt x="113255" y="60000"/>
                    <a:pt x="113255" y="60787"/>
                    <a:pt x="113255" y="62067"/>
                  </a:cubicBezTo>
                  <a:cubicBezTo>
                    <a:pt x="113654" y="62067"/>
                    <a:pt x="114093" y="62067"/>
                    <a:pt x="114293" y="62559"/>
                  </a:cubicBezTo>
                  <a:cubicBezTo>
                    <a:pt x="114293" y="63100"/>
                    <a:pt x="114293" y="63642"/>
                    <a:pt x="114293" y="64134"/>
                  </a:cubicBezTo>
                  <a:cubicBezTo>
                    <a:pt x="114293" y="64675"/>
                    <a:pt x="114492" y="64922"/>
                    <a:pt x="114492" y="65463"/>
                  </a:cubicBezTo>
                  <a:cubicBezTo>
                    <a:pt x="114492" y="65709"/>
                    <a:pt x="114492" y="65709"/>
                    <a:pt x="114492" y="65955"/>
                  </a:cubicBezTo>
                  <a:cubicBezTo>
                    <a:pt x="114692" y="66743"/>
                    <a:pt x="115131" y="66989"/>
                    <a:pt x="115570" y="67235"/>
                  </a:cubicBezTo>
                  <a:cubicBezTo>
                    <a:pt x="116408" y="68269"/>
                    <a:pt x="116607" y="69056"/>
                    <a:pt x="117006" y="70631"/>
                  </a:cubicBezTo>
                  <a:lnTo>
                    <a:pt x="117006" y="70631"/>
                  </a:lnTo>
                  <a:cubicBezTo>
                    <a:pt x="116607" y="70877"/>
                    <a:pt x="115969" y="71123"/>
                    <a:pt x="115570" y="71419"/>
                  </a:cubicBezTo>
                  <a:cubicBezTo>
                    <a:pt x="115330" y="71665"/>
                    <a:pt x="115131" y="71911"/>
                    <a:pt x="114931" y="71911"/>
                  </a:cubicBezTo>
                  <a:cubicBezTo>
                    <a:pt x="114692" y="72206"/>
                    <a:pt x="114492" y="72452"/>
                    <a:pt x="114093" y="72698"/>
                  </a:cubicBezTo>
                  <a:cubicBezTo>
                    <a:pt x="113854" y="72945"/>
                    <a:pt x="113854" y="73240"/>
                    <a:pt x="113654" y="73486"/>
                  </a:cubicBezTo>
                  <a:cubicBezTo>
                    <a:pt x="113455" y="74027"/>
                    <a:pt x="113255" y="74273"/>
                    <a:pt x="113016" y="74766"/>
                  </a:cubicBezTo>
                  <a:cubicBezTo>
                    <a:pt x="112816" y="75307"/>
                    <a:pt x="112617" y="75553"/>
                    <a:pt x="112377" y="76095"/>
                  </a:cubicBezTo>
                  <a:cubicBezTo>
                    <a:pt x="112178" y="76587"/>
                    <a:pt x="111779" y="76587"/>
                    <a:pt x="111140" y="76587"/>
                  </a:cubicBezTo>
                  <a:cubicBezTo>
                    <a:pt x="110701" y="76882"/>
                    <a:pt x="110502" y="76882"/>
                    <a:pt x="110063" y="77128"/>
                  </a:cubicBezTo>
                  <a:cubicBezTo>
                    <a:pt x="109424" y="77374"/>
                    <a:pt x="109225" y="78162"/>
                    <a:pt x="108586" y="78162"/>
                  </a:cubicBezTo>
                  <a:cubicBezTo>
                    <a:pt x="108387" y="78162"/>
                    <a:pt x="108187" y="77916"/>
                    <a:pt x="107748" y="77621"/>
                  </a:cubicBezTo>
                  <a:cubicBezTo>
                    <a:pt x="107549" y="77621"/>
                    <a:pt x="107349" y="77374"/>
                    <a:pt x="107149" y="77374"/>
                  </a:cubicBezTo>
                  <a:cubicBezTo>
                    <a:pt x="106910" y="77128"/>
                    <a:pt x="106711" y="76882"/>
                    <a:pt x="106511" y="76882"/>
                  </a:cubicBezTo>
                  <a:cubicBezTo>
                    <a:pt x="105673" y="76882"/>
                    <a:pt x="105234" y="77621"/>
                    <a:pt x="104196" y="77621"/>
                  </a:cubicBezTo>
                  <a:cubicBezTo>
                    <a:pt x="103119" y="77621"/>
                    <a:pt x="102480" y="76882"/>
                    <a:pt x="101443" y="76882"/>
                  </a:cubicBezTo>
                  <a:cubicBezTo>
                    <a:pt x="100605" y="77128"/>
                    <a:pt x="100166" y="77374"/>
                    <a:pt x="99328" y="77374"/>
                  </a:cubicBezTo>
                  <a:cubicBezTo>
                    <a:pt x="98729" y="77374"/>
                    <a:pt x="98490" y="77128"/>
                    <a:pt x="98091" y="76587"/>
                  </a:cubicBezTo>
                  <a:cubicBezTo>
                    <a:pt x="97652" y="76341"/>
                    <a:pt x="97253" y="76095"/>
                    <a:pt x="96614" y="76095"/>
                  </a:cubicBezTo>
                  <a:cubicBezTo>
                    <a:pt x="96175" y="76095"/>
                    <a:pt x="96175" y="75553"/>
                    <a:pt x="95776" y="75553"/>
                  </a:cubicBezTo>
                  <a:cubicBezTo>
                    <a:pt x="95337" y="75553"/>
                    <a:pt x="95138" y="75553"/>
                    <a:pt x="94938" y="75553"/>
                  </a:cubicBezTo>
                  <a:cubicBezTo>
                    <a:pt x="94499" y="75307"/>
                    <a:pt x="94499" y="75061"/>
                    <a:pt x="94060" y="75061"/>
                  </a:cubicBezTo>
                  <a:cubicBezTo>
                    <a:pt x="93860" y="75061"/>
                    <a:pt x="93860" y="75307"/>
                    <a:pt x="93661" y="75307"/>
                  </a:cubicBezTo>
                  <a:cubicBezTo>
                    <a:pt x="93461" y="75553"/>
                    <a:pt x="93461" y="75849"/>
                    <a:pt x="93222" y="76095"/>
                  </a:cubicBezTo>
                  <a:cubicBezTo>
                    <a:pt x="92823" y="76341"/>
                    <a:pt x="92623" y="76341"/>
                    <a:pt x="92384" y="76587"/>
                  </a:cubicBezTo>
                  <a:cubicBezTo>
                    <a:pt x="91745" y="77374"/>
                    <a:pt x="91346" y="77916"/>
                    <a:pt x="90508" y="78408"/>
                  </a:cubicBezTo>
                  <a:cubicBezTo>
                    <a:pt x="90069" y="78654"/>
                    <a:pt x="89870" y="78949"/>
                    <a:pt x="89471" y="78949"/>
                  </a:cubicBezTo>
                  <a:cubicBezTo>
                    <a:pt x="89231" y="78949"/>
                    <a:pt x="89032" y="78949"/>
                    <a:pt x="88593" y="79196"/>
                  </a:cubicBezTo>
                  <a:cubicBezTo>
                    <a:pt x="88593" y="79196"/>
                    <a:pt x="88593" y="79442"/>
                    <a:pt x="88393" y="79688"/>
                  </a:cubicBezTo>
                  <a:cubicBezTo>
                    <a:pt x="87994" y="80229"/>
                    <a:pt x="87755" y="80771"/>
                    <a:pt x="87555" y="81509"/>
                  </a:cubicBezTo>
                  <a:cubicBezTo>
                    <a:pt x="87755" y="81509"/>
                    <a:pt x="87994" y="81509"/>
                    <a:pt x="88194" y="81509"/>
                  </a:cubicBezTo>
                  <a:cubicBezTo>
                    <a:pt x="88194" y="81804"/>
                    <a:pt x="88194" y="81804"/>
                    <a:pt x="88194" y="81804"/>
                  </a:cubicBezTo>
                  <a:cubicBezTo>
                    <a:pt x="88393" y="82296"/>
                    <a:pt x="88393" y="82592"/>
                    <a:pt x="88393" y="83084"/>
                  </a:cubicBezTo>
                  <a:cubicBezTo>
                    <a:pt x="88393" y="83330"/>
                    <a:pt x="88194" y="83872"/>
                    <a:pt x="88194" y="84118"/>
                  </a:cubicBezTo>
                  <a:cubicBezTo>
                    <a:pt x="88194" y="84659"/>
                    <a:pt x="88194" y="84905"/>
                    <a:pt x="88393" y="85447"/>
                  </a:cubicBezTo>
                  <a:cubicBezTo>
                    <a:pt x="88393" y="85693"/>
                    <a:pt x="88393" y="86185"/>
                    <a:pt x="88393" y="86480"/>
                  </a:cubicBezTo>
                  <a:cubicBezTo>
                    <a:pt x="88593" y="86972"/>
                    <a:pt x="88593" y="87268"/>
                    <a:pt x="88593" y="87760"/>
                  </a:cubicBezTo>
                  <a:cubicBezTo>
                    <a:pt x="88593" y="88006"/>
                    <a:pt x="88593" y="88301"/>
                    <a:pt x="88393" y="88547"/>
                  </a:cubicBezTo>
                  <a:cubicBezTo>
                    <a:pt x="88393" y="88794"/>
                    <a:pt x="88194" y="89040"/>
                    <a:pt x="88194" y="89335"/>
                  </a:cubicBezTo>
                  <a:cubicBezTo>
                    <a:pt x="87755" y="90073"/>
                    <a:pt x="87555" y="90615"/>
                    <a:pt x="87555" y="91402"/>
                  </a:cubicBezTo>
                  <a:cubicBezTo>
                    <a:pt x="87555" y="91894"/>
                    <a:pt x="87755" y="91894"/>
                    <a:pt x="87755" y="92436"/>
                  </a:cubicBezTo>
                  <a:cubicBezTo>
                    <a:pt x="87755" y="92436"/>
                    <a:pt x="87994" y="92682"/>
                    <a:pt x="87994" y="92977"/>
                  </a:cubicBezTo>
                  <a:cubicBezTo>
                    <a:pt x="87555" y="95291"/>
                    <a:pt x="87555" y="95291"/>
                    <a:pt x="87555" y="95291"/>
                  </a:cubicBezTo>
                  <a:cubicBezTo>
                    <a:pt x="87555" y="95537"/>
                    <a:pt x="87755" y="95832"/>
                    <a:pt x="87755" y="96078"/>
                  </a:cubicBezTo>
                  <a:cubicBezTo>
                    <a:pt x="87755" y="96570"/>
                    <a:pt x="87555" y="96866"/>
                    <a:pt x="87555" y="97112"/>
                  </a:cubicBezTo>
                  <a:cubicBezTo>
                    <a:pt x="87555" y="97358"/>
                    <a:pt x="87555" y="97358"/>
                    <a:pt x="87555" y="97653"/>
                  </a:cubicBezTo>
                  <a:cubicBezTo>
                    <a:pt x="87755" y="97899"/>
                    <a:pt x="87994" y="97653"/>
                    <a:pt x="88194" y="97653"/>
                  </a:cubicBezTo>
                  <a:cubicBezTo>
                    <a:pt x="89670" y="97653"/>
                    <a:pt x="89670" y="97653"/>
                    <a:pt x="89670" y="97653"/>
                  </a:cubicBezTo>
                  <a:cubicBezTo>
                    <a:pt x="89670" y="97899"/>
                    <a:pt x="89870" y="97899"/>
                    <a:pt x="89870" y="97899"/>
                  </a:cubicBezTo>
                  <a:cubicBezTo>
                    <a:pt x="89870" y="98146"/>
                    <a:pt x="89670" y="98392"/>
                    <a:pt x="89471" y="98687"/>
                  </a:cubicBezTo>
                  <a:cubicBezTo>
                    <a:pt x="89471" y="99179"/>
                    <a:pt x="89471" y="99721"/>
                    <a:pt x="89471" y="100213"/>
                  </a:cubicBezTo>
                  <a:cubicBezTo>
                    <a:pt x="89471" y="100754"/>
                    <a:pt x="89670" y="101246"/>
                    <a:pt x="90069" y="101542"/>
                  </a:cubicBezTo>
                  <a:cubicBezTo>
                    <a:pt x="90309" y="102034"/>
                    <a:pt x="90708" y="102280"/>
                    <a:pt x="91147" y="102575"/>
                  </a:cubicBezTo>
                  <a:cubicBezTo>
                    <a:pt x="91346" y="102821"/>
                    <a:pt x="91546" y="103068"/>
                    <a:pt x="91745" y="103068"/>
                  </a:cubicBezTo>
                  <a:cubicBezTo>
                    <a:pt x="92184" y="103609"/>
                    <a:pt x="92623" y="104101"/>
                    <a:pt x="93222" y="104643"/>
                  </a:cubicBezTo>
                  <a:cubicBezTo>
                    <a:pt x="93661" y="105430"/>
                    <a:pt x="94060" y="105430"/>
                    <a:pt x="94499" y="106464"/>
                  </a:cubicBezTo>
                  <a:cubicBezTo>
                    <a:pt x="94699" y="106464"/>
                    <a:pt x="94699" y="106710"/>
                    <a:pt x="94699" y="106710"/>
                  </a:cubicBezTo>
                  <a:cubicBezTo>
                    <a:pt x="94938" y="107251"/>
                    <a:pt x="95138" y="107251"/>
                    <a:pt x="95537" y="107497"/>
                  </a:cubicBezTo>
                  <a:cubicBezTo>
                    <a:pt x="95776" y="107744"/>
                    <a:pt x="95976" y="108039"/>
                    <a:pt x="96415" y="108039"/>
                  </a:cubicBezTo>
                  <a:cubicBezTo>
                    <a:pt x="97253" y="108039"/>
                    <a:pt x="97652" y="108285"/>
                    <a:pt x="98490" y="109073"/>
                  </a:cubicBezTo>
                  <a:cubicBezTo>
                    <a:pt x="98729" y="109073"/>
                    <a:pt x="98929" y="109319"/>
                    <a:pt x="99128" y="109565"/>
                  </a:cubicBezTo>
                  <a:cubicBezTo>
                    <a:pt x="99567" y="110106"/>
                    <a:pt x="99767" y="110598"/>
                    <a:pt x="100166" y="110598"/>
                  </a:cubicBezTo>
                  <a:cubicBezTo>
                    <a:pt x="100405" y="110598"/>
                    <a:pt x="100405" y="110352"/>
                    <a:pt x="100605" y="110106"/>
                  </a:cubicBezTo>
                  <a:cubicBezTo>
                    <a:pt x="101044" y="110106"/>
                    <a:pt x="101243" y="109811"/>
                    <a:pt x="101642" y="109565"/>
                  </a:cubicBezTo>
                  <a:cubicBezTo>
                    <a:pt x="102081" y="109319"/>
                    <a:pt x="102480" y="109565"/>
                    <a:pt x="102919" y="109565"/>
                  </a:cubicBezTo>
                  <a:cubicBezTo>
                    <a:pt x="103358" y="109565"/>
                    <a:pt x="103757" y="109319"/>
                    <a:pt x="103957" y="109811"/>
                  </a:cubicBezTo>
                  <a:cubicBezTo>
                    <a:pt x="104196" y="110106"/>
                    <a:pt x="104396" y="110598"/>
                    <a:pt x="104835" y="110598"/>
                  </a:cubicBezTo>
                  <a:cubicBezTo>
                    <a:pt x="105034" y="110598"/>
                    <a:pt x="105234" y="110352"/>
                    <a:pt x="105433" y="110106"/>
                  </a:cubicBezTo>
                  <a:cubicBezTo>
                    <a:pt x="106072" y="109811"/>
                    <a:pt x="106511" y="109811"/>
                    <a:pt x="107149" y="109565"/>
                  </a:cubicBezTo>
                  <a:cubicBezTo>
                    <a:pt x="107748" y="109319"/>
                    <a:pt x="107988" y="108777"/>
                    <a:pt x="108586" y="108777"/>
                  </a:cubicBezTo>
                  <a:cubicBezTo>
                    <a:pt x="108826" y="108777"/>
                    <a:pt x="109025" y="109073"/>
                    <a:pt x="109025" y="109319"/>
                  </a:cubicBezTo>
                  <a:cubicBezTo>
                    <a:pt x="109424" y="109811"/>
                    <a:pt x="109424" y="110106"/>
                    <a:pt x="109863" y="110598"/>
                  </a:cubicBezTo>
                  <a:cubicBezTo>
                    <a:pt x="110302" y="111140"/>
                    <a:pt x="110302" y="111632"/>
                    <a:pt x="110302" y="112420"/>
                  </a:cubicBezTo>
                  <a:cubicBezTo>
                    <a:pt x="110302" y="113453"/>
                    <a:pt x="110302" y="113995"/>
                    <a:pt x="110502" y="114782"/>
                  </a:cubicBezTo>
                  <a:cubicBezTo>
                    <a:pt x="110701" y="115274"/>
                    <a:pt x="111140" y="115816"/>
                    <a:pt x="111340" y="116308"/>
                  </a:cubicBezTo>
                  <a:lnTo>
                    <a:pt x="111340" y="116308"/>
                  </a:lnTo>
                  <a:cubicBezTo>
                    <a:pt x="110901" y="116603"/>
                    <a:pt x="110502" y="116603"/>
                    <a:pt x="110063" y="116603"/>
                  </a:cubicBezTo>
                  <a:cubicBezTo>
                    <a:pt x="109424" y="116603"/>
                    <a:pt x="109225" y="116603"/>
                    <a:pt x="108586" y="116603"/>
                  </a:cubicBezTo>
                  <a:cubicBezTo>
                    <a:pt x="108187" y="116603"/>
                    <a:pt x="107988" y="116603"/>
                    <a:pt x="107549" y="116603"/>
                  </a:cubicBezTo>
                  <a:cubicBezTo>
                    <a:pt x="106711" y="116603"/>
                    <a:pt x="106311" y="116062"/>
                    <a:pt x="105234" y="116062"/>
                  </a:cubicBezTo>
                  <a:cubicBezTo>
                    <a:pt x="103957" y="116062"/>
                    <a:pt x="103957" y="116062"/>
                    <a:pt x="103957" y="116062"/>
                  </a:cubicBezTo>
                  <a:cubicBezTo>
                    <a:pt x="103358" y="116062"/>
                    <a:pt x="102919" y="115520"/>
                    <a:pt x="102281" y="115274"/>
                  </a:cubicBezTo>
                  <a:cubicBezTo>
                    <a:pt x="99767" y="116062"/>
                    <a:pt x="99767" y="116062"/>
                    <a:pt x="99767" y="116062"/>
                  </a:cubicBezTo>
                  <a:cubicBezTo>
                    <a:pt x="98290" y="115816"/>
                    <a:pt x="98290" y="115816"/>
                    <a:pt x="98290" y="115816"/>
                  </a:cubicBezTo>
                  <a:cubicBezTo>
                    <a:pt x="94938" y="116308"/>
                    <a:pt x="93022" y="117883"/>
                    <a:pt x="89670" y="117883"/>
                  </a:cubicBezTo>
                  <a:cubicBezTo>
                    <a:pt x="88593" y="117883"/>
                    <a:pt x="88593" y="117883"/>
                    <a:pt x="88593" y="117883"/>
                  </a:cubicBezTo>
                  <a:cubicBezTo>
                    <a:pt x="87356" y="117883"/>
                    <a:pt x="86518" y="117342"/>
                    <a:pt x="85241" y="117095"/>
                  </a:cubicBezTo>
                  <a:cubicBezTo>
                    <a:pt x="83565" y="116603"/>
                    <a:pt x="82287" y="117095"/>
                    <a:pt x="80811" y="116308"/>
                  </a:cubicBezTo>
                  <a:cubicBezTo>
                    <a:pt x="79773" y="115816"/>
                    <a:pt x="79574" y="115028"/>
                    <a:pt x="78496" y="114241"/>
                  </a:cubicBezTo>
                  <a:cubicBezTo>
                    <a:pt x="77459" y="113453"/>
                    <a:pt x="76621" y="113699"/>
                    <a:pt x="75344" y="112666"/>
                  </a:cubicBezTo>
                  <a:cubicBezTo>
                    <a:pt x="74067" y="111927"/>
                    <a:pt x="73867" y="110352"/>
                    <a:pt x="73229" y="108777"/>
                  </a:cubicBezTo>
                  <a:cubicBezTo>
                    <a:pt x="72630" y="106956"/>
                    <a:pt x="71992" y="106218"/>
                    <a:pt x="71992" y="104101"/>
                  </a:cubicBezTo>
                  <a:cubicBezTo>
                    <a:pt x="71992" y="103068"/>
                    <a:pt x="72391" y="102575"/>
                    <a:pt x="72391" y="101542"/>
                  </a:cubicBezTo>
                  <a:cubicBezTo>
                    <a:pt x="72391" y="100213"/>
                    <a:pt x="71752" y="99967"/>
                    <a:pt x="71353" y="98933"/>
                  </a:cubicBezTo>
                  <a:cubicBezTo>
                    <a:pt x="70914" y="97112"/>
                    <a:pt x="70515" y="95045"/>
                    <a:pt x="68839" y="95045"/>
                  </a:cubicBezTo>
                  <a:cubicBezTo>
                    <a:pt x="68400" y="95045"/>
                    <a:pt x="68200" y="95291"/>
                    <a:pt x="67961" y="95291"/>
                  </a:cubicBezTo>
                  <a:cubicBezTo>
                    <a:pt x="67362" y="95291"/>
                    <a:pt x="66923" y="95291"/>
                    <a:pt x="66923" y="95832"/>
                  </a:cubicBezTo>
                  <a:cubicBezTo>
                    <a:pt x="66923" y="98392"/>
                    <a:pt x="68200" y="99425"/>
                    <a:pt x="68200" y="101788"/>
                  </a:cubicBezTo>
                  <a:cubicBezTo>
                    <a:pt x="68200" y="104101"/>
                    <a:pt x="68200" y="105922"/>
                    <a:pt x="66484" y="107251"/>
                  </a:cubicBezTo>
                  <a:cubicBezTo>
                    <a:pt x="67562" y="107744"/>
                    <a:pt x="68400" y="108777"/>
                    <a:pt x="68400" y="110352"/>
                  </a:cubicBezTo>
                  <a:cubicBezTo>
                    <a:pt x="68400" y="111632"/>
                    <a:pt x="68200" y="112666"/>
                    <a:pt x="67761" y="113995"/>
                  </a:cubicBezTo>
                  <a:cubicBezTo>
                    <a:pt x="67362" y="114782"/>
                    <a:pt x="67362" y="115816"/>
                    <a:pt x="66724" y="116062"/>
                  </a:cubicBezTo>
                  <a:cubicBezTo>
                    <a:pt x="66724" y="114487"/>
                    <a:pt x="67562" y="113699"/>
                    <a:pt x="67562" y="112173"/>
                  </a:cubicBezTo>
                  <a:cubicBezTo>
                    <a:pt x="67562" y="110844"/>
                    <a:pt x="66085" y="110844"/>
                    <a:pt x="66923" y="110598"/>
                  </a:cubicBezTo>
                  <a:cubicBezTo>
                    <a:pt x="66484" y="108777"/>
                    <a:pt x="65447" y="108039"/>
                    <a:pt x="64609" y="106464"/>
                  </a:cubicBezTo>
                  <a:cubicBezTo>
                    <a:pt x="63970" y="106956"/>
                    <a:pt x="63771" y="107744"/>
                    <a:pt x="63332" y="108285"/>
                  </a:cubicBezTo>
                  <a:cubicBezTo>
                    <a:pt x="63132" y="108039"/>
                    <a:pt x="63132" y="107497"/>
                    <a:pt x="62733" y="107497"/>
                  </a:cubicBezTo>
                  <a:lnTo>
                    <a:pt x="62494" y="107497"/>
                  </a:lnTo>
                  <a:cubicBezTo>
                    <a:pt x="62494" y="108285"/>
                    <a:pt x="62294" y="108777"/>
                    <a:pt x="61895" y="109319"/>
                  </a:cubicBezTo>
                  <a:cubicBezTo>
                    <a:pt x="62095" y="109565"/>
                    <a:pt x="62294" y="109565"/>
                    <a:pt x="62294" y="110106"/>
                  </a:cubicBezTo>
                  <a:cubicBezTo>
                    <a:pt x="62294" y="110106"/>
                    <a:pt x="62095" y="110352"/>
                    <a:pt x="62095" y="110598"/>
                  </a:cubicBezTo>
                  <a:cubicBezTo>
                    <a:pt x="62095" y="110844"/>
                    <a:pt x="62294" y="111140"/>
                    <a:pt x="62294" y="111386"/>
                  </a:cubicBezTo>
                  <a:cubicBezTo>
                    <a:pt x="62294" y="111927"/>
                    <a:pt x="61656" y="112173"/>
                    <a:pt x="61257" y="112420"/>
                  </a:cubicBezTo>
                  <a:cubicBezTo>
                    <a:pt x="61017" y="112420"/>
                    <a:pt x="60818" y="112666"/>
                    <a:pt x="60419" y="112666"/>
                  </a:cubicBezTo>
                  <a:cubicBezTo>
                    <a:pt x="59780" y="112666"/>
                    <a:pt x="59780" y="111927"/>
                    <a:pt x="59541" y="111140"/>
                  </a:cubicBezTo>
                  <a:cubicBezTo>
                    <a:pt x="58942" y="111927"/>
                    <a:pt x="58703" y="112961"/>
                    <a:pt x="57864" y="112961"/>
                  </a:cubicBezTo>
                  <a:cubicBezTo>
                    <a:pt x="57665" y="112961"/>
                    <a:pt x="57465" y="112961"/>
                    <a:pt x="57226" y="112961"/>
                  </a:cubicBezTo>
                  <a:cubicBezTo>
                    <a:pt x="57026" y="112961"/>
                    <a:pt x="56827" y="113453"/>
                    <a:pt x="56827" y="113699"/>
                  </a:cubicBezTo>
                  <a:cubicBezTo>
                    <a:pt x="56627" y="113699"/>
                    <a:pt x="56627" y="113699"/>
                    <a:pt x="56627" y="113699"/>
                  </a:cubicBezTo>
                  <a:cubicBezTo>
                    <a:pt x="56388" y="111386"/>
                    <a:pt x="54512" y="110598"/>
                    <a:pt x="54512" y="108039"/>
                  </a:cubicBezTo>
                  <a:cubicBezTo>
                    <a:pt x="54512" y="107497"/>
                    <a:pt x="54712" y="107251"/>
                    <a:pt x="54712" y="106956"/>
                  </a:cubicBezTo>
                  <a:cubicBezTo>
                    <a:pt x="54712" y="106218"/>
                    <a:pt x="54073" y="106464"/>
                    <a:pt x="53874" y="105922"/>
                  </a:cubicBezTo>
                  <a:cubicBezTo>
                    <a:pt x="52836" y="103855"/>
                    <a:pt x="50721" y="104889"/>
                    <a:pt x="48806" y="104101"/>
                  </a:cubicBezTo>
                  <a:cubicBezTo>
                    <a:pt x="47369" y="103363"/>
                    <a:pt x="46531" y="102575"/>
                    <a:pt x="45054" y="102575"/>
                  </a:cubicBezTo>
                  <a:cubicBezTo>
                    <a:pt x="43777" y="102575"/>
                    <a:pt x="43578" y="104643"/>
                    <a:pt x="42301" y="104643"/>
                  </a:cubicBezTo>
                  <a:cubicBezTo>
                    <a:pt x="41862" y="104643"/>
                    <a:pt x="41662" y="103855"/>
                    <a:pt x="41263" y="103609"/>
                  </a:cubicBezTo>
                  <a:cubicBezTo>
                    <a:pt x="39986" y="103363"/>
                    <a:pt x="39148" y="104101"/>
                    <a:pt x="38111" y="103068"/>
                  </a:cubicBezTo>
                  <a:cubicBezTo>
                    <a:pt x="37672" y="102821"/>
                    <a:pt x="37672" y="101788"/>
                    <a:pt x="37233" y="101788"/>
                  </a:cubicBezTo>
                  <a:cubicBezTo>
                    <a:pt x="36195" y="101788"/>
                    <a:pt x="35557" y="102034"/>
                    <a:pt x="35157" y="103068"/>
                  </a:cubicBezTo>
                  <a:cubicBezTo>
                    <a:pt x="34918" y="103068"/>
                    <a:pt x="34918" y="103068"/>
                    <a:pt x="34718" y="102821"/>
                  </a:cubicBezTo>
                  <a:cubicBezTo>
                    <a:pt x="34718" y="103363"/>
                    <a:pt x="34519" y="103609"/>
                    <a:pt x="34519" y="103855"/>
                  </a:cubicBezTo>
                  <a:cubicBezTo>
                    <a:pt x="34519" y="104397"/>
                    <a:pt x="34519" y="104643"/>
                    <a:pt x="34519" y="105135"/>
                  </a:cubicBezTo>
                  <a:cubicBezTo>
                    <a:pt x="34519" y="105135"/>
                    <a:pt x="34519" y="105135"/>
                    <a:pt x="34519" y="105430"/>
                  </a:cubicBezTo>
                  <a:cubicBezTo>
                    <a:pt x="33681" y="104889"/>
                    <a:pt x="33681" y="104101"/>
                    <a:pt x="33242" y="103068"/>
                  </a:cubicBezTo>
                  <a:cubicBezTo>
                    <a:pt x="33441" y="103068"/>
                    <a:pt x="33681" y="103068"/>
                    <a:pt x="33681" y="103068"/>
                  </a:cubicBezTo>
                  <a:cubicBezTo>
                    <a:pt x="33042" y="102280"/>
                    <a:pt x="32404" y="102034"/>
                    <a:pt x="31566" y="102034"/>
                  </a:cubicBezTo>
                  <a:cubicBezTo>
                    <a:pt x="31366" y="102034"/>
                    <a:pt x="31366" y="102575"/>
                    <a:pt x="31127" y="103068"/>
                  </a:cubicBezTo>
                  <a:cubicBezTo>
                    <a:pt x="31127" y="102821"/>
                    <a:pt x="31127" y="102575"/>
                    <a:pt x="31127" y="102280"/>
                  </a:cubicBezTo>
                  <a:cubicBezTo>
                    <a:pt x="30528" y="102280"/>
                    <a:pt x="30289" y="102280"/>
                    <a:pt x="29890" y="102280"/>
                  </a:cubicBezTo>
                  <a:cubicBezTo>
                    <a:pt x="29890" y="102821"/>
                    <a:pt x="29890" y="103068"/>
                    <a:pt x="29690" y="103609"/>
                  </a:cubicBezTo>
                  <a:cubicBezTo>
                    <a:pt x="29451" y="103068"/>
                    <a:pt x="29451" y="102575"/>
                    <a:pt x="29052" y="102575"/>
                  </a:cubicBezTo>
                  <a:cubicBezTo>
                    <a:pt x="28214" y="102575"/>
                    <a:pt x="28613" y="104397"/>
                    <a:pt x="28413" y="105430"/>
                  </a:cubicBezTo>
                  <a:cubicBezTo>
                    <a:pt x="27336" y="104643"/>
                    <a:pt x="26937" y="103855"/>
                    <a:pt x="25899" y="103855"/>
                  </a:cubicBezTo>
                  <a:cubicBezTo>
                    <a:pt x="25460" y="103855"/>
                    <a:pt x="25021" y="103855"/>
                    <a:pt x="24622" y="103855"/>
                  </a:cubicBezTo>
                  <a:cubicBezTo>
                    <a:pt x="24423" y="103855"/>
                    <a:pt x="24423" y="103855"/>
                    <a:pt x="24423" y="103855"/>
                  </a:cubicBezTo>
                  <a:cubicBezTo>
                    <a:pt x="24183" y="102821"/>
                    <a:pt x="23345" y="102575"/>
                    <a:pt x="22507" y="102034"/>
                  </a:cubicBezTo>
                  <a:cubicBezTo>
                    <a:pt x="22507" y="100754"/>
                    <a:pt x="22507" y="100754"/>
                    <a:pt x="22507" y="100754"/>
                  </a:cubicBezTo>
                  <a:cubicBezTo>
                    <a:pt x="22307" y="100754"/>
                    <a:pt x="22307" y="100754"/>
                    <a:pt x="21868" y="100754"/>
                  </a:cubicBezTo>
                  <a:cubicBezTo>
                    <a:pt x="22108" y="100213"/>
                    <a:pt x="22507" y="99967"/>
                    <a:pt x="22946" y="99721"/>
                  </a:cubicBezTo>
                  <a:cubicBezTo>
                    <a:pt x="22108" y="98392"/>
                    <a:pt x="21669" y="97358"/>
                    <a:pt x="20631" y="96570"/>
                  </a:cubicBezTo>
                  <a:cubicBezTo>
                    <a:pt x="19793" y="96324"/>
                    <a:pt x="19155" y="96324"/>
                    <a:pt x="18317" y="96078"/>
                  </a:cubicBezTo>
                  <a:cubicBezTo>
                    <a:pt x="16601" y="95537"/>
                    <a:pt x="15763" y="94749"/>
                    <a:pt x="14087" y="94749"/>
                  </a:cubicBezTo>
                  <a:cubicBezTo>
                    <a:pt x="13887" y="94749"/>
                    <a:pt x="13887" y="95045"/>
                    <a:pt x="13688" y="95045"/>
                  </a:cubicBezTo>
                  <a:cubicBezTo>
                    <a:pt x="12850" y="95045"/>
                    <a:pt x="12850" y="94011"/>
                    <a:pt x="12211" y="93716"/>
                  </a:cubicBezTo>
                  <a:cubicBezTo>
                    <a:pt x="10734" y="92682"/>
                    <a:pt x="10096" y="91894"/>
                    <a:pt x="8619" y="90861"/>
                  </a:cubicBezTo>
                  <a:cubicBezTo>
                    <a:pt x="7582" y="90073"/>
                    <a:pt x="6943" y="89827"/>
                    <a:pt x="5666" y="89581"/>
                  </a:cubicBezTo>
                  <a:cubicBezTo>
                    <a:pt x="4828" y="89335"/>
                    <a:pt x="3791" y="89827"/>
                    <a:pt x="3551" y="88794"/>
                  </a:cubicBezTo>
                  <a:cubicBezTo>
                    <a:pt x="3551" y="88547"/>
                    <a:pt x="3551" y="88301"/>
                    <a:pt x="3551" y="88006"/>
                  </a:cubicBezTo>
                  <a:cubicBezTo>
                    <a:pt x="3551" y="87514"/>
                    <a:pt x="3791" y="87268"/>
                    <a:pt x="4190" y="86972"/>
                  </a:cubicBezTo>
                  <a:cubicBezTo>
                    <a:pt x="3791" y="86185"/>
                    <a:pt x="2953" y="86185"/>
                    <a:pt x="2314" y="86185"/>
                  </a:cubicBezTo>
                  <a:cubicBezTo>
                    <a:pt x="1676" y="86185"/>
                    <a:pt x="1476" y="86726"/>
                    <a:pt x="1037" y="86726"/>
                  </a:cubicBezTo>
                  <a:cubicBezTo>
                    <a:pt x="838" y="85693"/>
                    <a:pt x="838" y="84659"/>
                    <a:pt x="0" y="84118"/>
                  </a:cubicBezTo>
                  <a:cubicBezTo>
                    <a:pt x="199" y="83084"/>
                    <a:pt x="638" y="82838"/>
                    <a:pt x="1237" y="82050"/>
                  </a:cubicBezTo>
                  <a:cubicBezTo>
                    <a:pt x="1676" y="81509"/>
                    <a:pt x="1875" y="81263"/>
                    <a:pt x="2314" y="81263"/>
                  </a:cubicBezTo>
                  <a:cubicBezTo>
                    <a:pt x="2953" y="81263"/>
                    <a:pt x="3152" y="81509"/>
                    <a:pt x="3791" y="81509"/>
                  </a:cubicBezTo>
                  <a:cubicBezTo>
                    <a:pt x="4629" y="81509"/>
                    <a:pt x="5028" y="81017"/>
                    <a:pt x="6105" y="81017"/>
                  </a:cubicBezTo>
                  <a:cubicBezTo>
                    <a:pt x="7143" y="81017"/>
                    <a:pt x="7143" y="81017"/>
                    <a:pt x="7143" y="81017"/>
                  </a:cubicBezTo>
                  <a:cubicBezTo>
                    <a:pt x="8619" y="81017"/>
                    <a:pt x="8619" y="81017"/>
                    <a:pt x="8619" y="81017"/>
                  </a:cubicBezTo>
                  <a:cubicBezTo>
                    <a:pt x="11772" y="81017"/>
                    <a:pt x="11772" y="81017"/>
                    <a:pt x="11772" y="81017"/>
                  </a:cubicBezTo>
                  <a:cubicBezTo>
                    <a:pt x="12610" y="81017"/>
                    <a:pt x="12850" y="79983"/>
                    <a:pt x="13688" y="79983"/>
                  </a:cubicBezTo>
                  <a:cubicBezTo>
                    <a:pt x="14286" y="79983"/>
                    <a:pt x="14526" y="80771"/>
                    <a:pt x="15124" y="80771"/>
                  </a:cubicBezTo>
                  <a:cubicBezTo>
                    <a:pt x="16401" y="80771"/>
                    <a:pt x="17040" y="79983"/>
                    <a:pt x="18516" y="79983"/>
                  </a:cubicBezTo>
                  <a:cubicBezTo>
                    <a:pt x="20192" y="79983"/>
                    <a:pt x="21030" y="81017"/>
                    <a:pt x="22707" y="81017"/>
                  </a:cubicBezTo>
                  <a:cubicBezTo>
                    <a:pt x="23784" y="81017"/>
                    <a:pt x="24423" y="80229"/>
                    <a:pt x="25460" y="79983"/>
                  </a:cubicBezTo>
                  <a:cubicBezTo>
                    <a:pt x="26498" y="79442"/>
                    <a:pt x="27136" y="79688"/>
                    <a:pt x="28214" y="78949"/>
                  </a:cubicBezTo>
                  <a:cubicBezTo>
                    <a:pt x="28413" y="78654"/>
                    <a:pt x="28613" y="78408"/>
                    <a:pt x="29052" y="78162"/>
                  </a:cubicBezTo>
                  <a:cubicBezTo>
                    <a:pt x="29052" y="78408"/>
                    <a:pt x="29251" y="78654"/>
                    <a:pt x="29451" y="78654"/>
                  </a:cubicBezTo>
                  <a:cubicBezTo>
                    <a:pt x="30289" y="78654"/>
                    <a:pt x="30728" y="78654"/>
                    <a:pt x="31566" y="78654"/>
                  </a:cubicBezTo>
                  <a:cubicBezTo>
                    <a:pt x="33042" y="78654"/>
                    <a:pt x="33880" y="77374"/>
                    <a:pt x="34918" y="76095"/>
                  </a:cubicBezTo>
                  <a:cubicBezTo>
                    <a:pt x="35557" y="75307"/>
                    <a:pt x="36395" y="75307"/>
                    <a:pt x="36395" y="74273"/>
                  </a:cubicBezTo>
                  <a:cubicBezTo>
                    <a:pt x="36395" y="73486"/>
                    <a:pt x="35996" y="73240"/>
                    <a:pt x="35996" y="72452"/>
                  </a:cubicBezTo>
                  <a:cubicBezTo>
                    <a:pt x="35996" y="71911"/>
                    <a:pt x="36195" y="71665"/>
                    <a:pt x="36195" y="71419"/>
                  </a:cubicBezTo>
                  <a:cubicBezTo>
                    <a:pt x="36195" y="69844"/>
                    <a:pt x="36195" y="69844"/>
                    <a:pt x="36195" y="69844"/>
                  </a:cubicBezTo>
                  <a:cubicBezTo>
                    <a:pt x="36195" y="69056"/>
                    <a:pt x="36634" y="68564"/>
                    <a:pt x="36634" y="67776"/>
                  </a:cubicBezTo>
                  <a:cubicBezTo>
                    <a:pt x="36634" y="67530"/>
                    <a:pt x="36395" y="67235"/>
                    <a:pt x="36195" y="66989"/>
                  </a:cubicBezTo>
                  <a:close/>
                </a:path>
              </a:pathLst>
            </a:custGeom>
            <a:solidFill>
              <a:schemeClr val="accent1"/>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25" name="Shape 3425"/>
            <p:cNvSpPr/>
            <p:nvPr/>
          </p:nvSpPr>
          <p:spPr>
            <a:xfrm>
              <a:off x="6636821" y="8154986"/>
              <a:ext cx="292081" cy="165100"/>
            </a:xfrm>
            <a:custGeom>
              <a:avLst/>
              <a:gdLst/>
              <a:ahLst/>
              <a:cxnLst/>
              <a:rect l="0" t="0" r="0" b="0"/>
              <a:pathLst>
                <a:path w="120000" h="120000" extrusionOk="0">
                  <a:moveTo>
                    <a:pt x="112915" y="2608"/>
                  </a:moveTo>
                  <a:lnTo>
                    <a:pt x="112915" y="2608"/>
                  </a:lnTo>
                  <a:cubicBezTo>
                    <a:pt x="110553" y="4173"/>
                    <a:pt x="108191" y="4173"/>
                    <a:pt x="105092" y="5478"/>
                  </a:cubicBezTo>
                  <a:cubicBezTo>
                    <a:pt x="99630" y="2608"/>
                    <a:pt x="95793" y="4173"/>
                    <a:pt x="89446" y="2608"/>
                  </a:cubicBezTo>
                  <a:cubicBezTo>
                    <a:pt x="86346" y="2608"/>
                    <a:pt x="84870" y="0"/>
                    <a:pt x="81771" y="0"/>
                  </a:cubicBezTo>
                  <a:cubicBezTo>
                    <a:pt x="79409" y="0"/>
                    <a:pt x="78671" y="1304"/>
                    <a:pt x="77047" y="1304"/>
                  </a:cubicBezTo>
                  <a:cubicBezTo>
                    <a:pt x="70848" y="1304"/>
                    <a:pt x="70848" y="1304"/>
                    <a:pt x="70848" y="1304"/>
                  </a:cubicBezTo>
                  <a:cubicBezTo>
                    <a:pt x="68487" y="1304"/>
                    <a:pt x="66863" y="5478"/>
                    <a:pt x="64649" y="5478"/>
                  </a:cubicBezTo>
                  <a:cubicBezTo>
                    <a:pt x="56826" y="6782"/>
                    <a:pt x="52103" y="10956"/>
                    <a:pt x="44428" y="13565"/>
                  </a:cubicBezTo>
                  <a:cubicBezTo>
                    <a:pt x="44428" y="20608"/>
                    <a:pt x="52103" y="21913"/>
                    <a:pt x="51365" y="21913"/>
                  </a:cubicBezTo>
                  <a:cubicBezTo>
                    <a:pt x="49003" y="24782"/>
                    <a:pt x="49003" y="28695"/>
                    <a:pt x="47527" y="32869"/>
                  </a:cubicBezTo>
                  <a:cubicBezTo>
                    <a:pt x="45904" y="32869"/>
                    <a:pt x="45904" y="32869"/>
                    <a:pt x="45904" y="32869"/>
                  </a:cubicBezTo>
                  <a:cubicBezTo>
                    <a:pt x="45904" y="28695"/>
                    <a:pt x="46642" y="27391"/>
                    <a:pt x="46642" y="23217"/>
                  </a:cubicBezTo>
                  <a:cubicBezTo>
                    <a:pt x="46642" y="21913"/>
                    <a:pt x="45904" y="21913"/>
                    <a:pt x="45904" y="21913"/>
                  </a:cubicBezTo>
                  <a:cubicBezTo>
                    <a:pt x="42066" y="21913"/>
                    <a:pt x="41180" y="20608"/>
                    <a:pt x="38081" y="20608"/>
                  </a:cubicBezTo>
                  <a:cubicBezTo>
                    <a:pt x="31143" y="20608"/>
                    <a:pt x="28782" y="28695"/>
                    <a:pt x="24059" y="35739"/>
                  </a:cubicBezTo>
                  <a:cubicBezTo>
                    <a:pt x="19483" y="42521"/>
                    <a:pt x="16383" y="43826"/>
                    <a:pt x="11660" y="48000"/>
                  </a:cubicBezTo>
                  <a:cubicBezTo>
                    <a:pt x="8560" y="50869"/>
                    <a:pt x="7822" y="53478"/>
                    <a:pt x="4723" y="53478"/>
                  </a:cubicBezTo>
                  <a:cubicBezTo>
                    <a:pt x="3099" y="55043"/>
                    <a:pt x="1476" y="55043"/>
                    <a:pt x="0" y="56347"/>
                  </a:cubicBezTo>
                  <a:lnTo>
                    <a:pt x="0" y="56347"/>
                  </a:lnTo>
                  <a:cubicBezTo>
                    <a:pt x="738" y="60521"/>
                    <a:pt x="738" y="61826"/>
                    <a:pt x="738" y="64695"/>
                  </a:cubicBezTo>
                  <a:cubicBezTo>
                    <a:pt x="1476" y="64695"/>
                    <a:pt x="1476" y="64695"/>
                    <a:pt x="1476" y="64695"/>
                  </a:cubicBezTo>
                  <a:cubicBezTo>
                    <a:pt x="3099" y="63130"/>
                    <a:pt x="3837" y="63130"/>
                    <a:pt x="4723" y="61826"/>
                  </a:cubicBezTo>
                  <a:cubicBezTo>
                    <a:pt x="5461" y="60521"/>
                    <a:pt x="5461" y="58956"/>
                    <a:pt x="6937" y="57652"/>
                  </a:cubicBezTo>
                  <a:cubicBezTo>
                    <a:pt x="6937" y="56347"/>
                    <a:pt x="7822" y="56347"/>
                    <a:pt x="8560" y="56347"/>
                  </a:cubicBezTo>
                  <a:cubicBezTo>
                    <a:pt x="9298" y="55043"/>
                    <a:pt x="9298" y="55043"/>
                    <a:pt x="10036" y="55043"/>
                  </a:cubicBezTo>
                  <a:cubicBezTo>
                    <a:pt x="10922" y="55043"/>
                    <a:pt x="10922" y="56347"/>
                    <a:pt x="11660" y="56347"/>
                  </a:cubicBezTo>
                  <a:cubicBezTo>
                    <a:pt x="12398" y="57652"/>
                    <a:pt x="13284" y="58956"/>
                    <a:pt x="14022" y="61826"/>
                  </a:cubicBezTo>
                  <a:cubicBezTo>
                    <a:pt x="14760" y="63130"/>
                    <a:pt x="16383" y="64695"/>
                    <a:pt x="16383" y="67304"/>
                  </a:cubicBezTo>
                  <a:cubicBezTo>
                    <a:pt x="16383" y="70173"/>
                    <a:pt x="14760" y="70173"/>
                    <a:pt x="14022" y="71478"/>
                  </a:cubicBezTo>
                  <a:cubicBezTo>
                    <a:pt x="13284" y="74347"/>
                    <a:pt x="12398" y="74347"/>
                    <a:pt x="10922" y="76956"/>
                  </a:cubicBezTo>
                  <a:cubicBezTo>
                    <a:pt x="9298" y="79826"/>
                    <a:pt x="8560" y="82434"/>
                    <a:pt x="7822" y="86608"/>
                  </a:cubicBezTo>
                  <a:cubicBezTo>
                    <a:pt x="9298" y="87913"/>
                    <a:pt x="9298" y="89217"/>
                    <a:pt x="10922" y="90782"/>
                  </a:cubicBezTo>
                  <a:cubicBezTo>
                    <a:pt x="11660" y="92086"/>
                    <a:pt x="12398" y="92086"/>
                    <a:pt x="12398" y="93391"/>
                  </a:cubicBezTo>
                  <a:cubicBezTo>
                    <a:pt x="13284" y="94956"/>
                    <a:pt x="13284" y="97565"/>
                    <a:pt x="14022" y="97565"/>
                  </a:cubicBezTo>
                  <a:cubicBezTo>
                    <a:pt x="14760" y="97565"/>
                    <a:pt x="15498" y="97565"/>
                    <a:pt x="16383" y="97565"/>
                  </a:cubicBezTo>
                  <a:cubicBezTo>
                    <a:pt x="21697" y="96260"/>
                    <a:pt x="21697" y="96260"/>
                    <a:pt x="21697" y="96260"/>
                  </a:cubicBezTo>
                  <a:cubicBezTo>
                    <a:pt x="23321" y="98869"/>
                    <a:pt x="23321" y="101739"/>
                    <a:pt x="24059" y="105913"/>
                  </a:cubicBezTo>
                  <a:cubicBezTo>
                    <a:pt x="24059" y="108521"/>
                    <a:pt x="24944" y="111391"/>
                    <a:pt x="26420" y="111391"/>
                  </a:cubicBezTo>
                  <a:cubicBezTo>
                    <a:pt x="27158" y="111391"/>
                    <a:pt x="28044" y="110086"/>
                    <a:pt x="28782" y="110086"/>
                  </a:cubicBezTo>
                  <a:cubicBezTo>
                    <a:pt x="29520" y="108521"/>
                    <a:pt x="30405" y="107217"/>
                    <a:pt x="31881" y="107217"/>
                  </a:cubicBezTo>
                  <a:cubicBezTo>
                    <a:pt x="32619" y="107217"/>
                    <a:pt x="33505" y="110086"/>
                    <a:pt x="34243" y="112695"/>
                  </a:cubicBezTo>
                  <a:cubicBezTo>
                    <a:pt x="34243" y="114000"/>
                    <a:pt x="34981" y="114000"/>
                    <a:pt x="34981" y="115565"/>
                  </a:cubicBezTo>
                  <a:cubicBezTo>
                    <a:pt x="34981" y="116869"/>
                    <a:pt x="34981" y="118173"/>
                    <a:pt x="35719" y="119739"/>
                  </a:cubicBezTo>
                  <a:cubicBezTo>
                    <a:pt x="36605" y="119739"/>
                    <a:pt x="37343" y="119739"/>
                    <a:pt x="38081" y="119739"/>
                  </a:cubicBezTo>
                  <a:cubicBezTo>
                    <a:pt x="40442" y="119739"/>
                    <a:pt x="42066" y="118173"/>
                    <a:pt x="44428" y="118173"/>
                  </a:cubicBezTo>
                  <a:cubicBezTo>
                    <a:pt x="44428" y="103043"/>
                    <a:pt x="44428" y="103043"/>
                    <a:pt x="44428" y="103043"/>
                  </a:cubicBezTo>
                  <a:cubicBezTo>
                    <a:pt x="44428" y="103043"/>
                    <a:pt x="45166" y="103043"/>
                    <a:pt x="45166" y="101739"/>
                  </a:cubicBezTo>
                  <a:cubicBezTo>
                    <a:pt x="45904" y="103043"/>
                    <a:pt x="45904" y="104347"/>
                    <a:pt x="46642" y="104347"/>
                  </a:cubicBezTo>
                  <a:cubicBezTo>
                    <a:pt x="47527" y="104347"/>
                    <a:pt x="48265" y="104347"/>
                    <a:pt x="48265" y="105913"/>
                  </a:cubicBezTo>
                  <a:cubicBezTo>
                    <a:pt x="49003" y="105913"/>
                    <a:pt x="49003" y="105913"/>
                    <a:pt x="49741" y="105913"/>
                  </a:cubicBezTo>
                  <a:cubicBezTo>
                    <a:pt x="51365" y="107217"/>
                    <a:pt x="52103" y="107217"/>
                    <a:pt x="53726" y="107217"/>
                  </a:cubicBezTo>
                  <a:cubicBezTo>
                    <a:pt x="56826" y="107217"/>
                    <a:pt x="58302" y="103043"/>
                    <a:pt x="61549" y="103043"/>
                  </a:cubicBezTo>
                  <a:cubicBezTo>
                    <a:pt x="62287" y="103043"/>
                    <a:pt x="62287" y="104347"/>
                    <a:pt x="63025" y="105913"/>
                  </a:cubicBezTo>
                  <a:cubicBezTo>
                    <a:pt x="64649" y="107217"/>
                    <a:pt x="65387" y="108521"/>
                    <a:pt x="66863" y="108521"/>
                  </a:cubicBezTo>
                  <a:cubicBezTo>
                    <a:pt x="67749" y="108521"/>
                    <a:pt x="68487" y="107217"/>
                    <a:pt x="69225" y="107217"/>
                  </a:cubicBezTo>
                  <a:cubicBezTo>
                    <a:pt x="71586" y="105913"/>
                    <a:pt x="72324" y="107217"/>
                    <a:pt x="74686" y="107217"/>
                  </a:cubicBezTo>
                  <a:cubicBezTo>
                    <a:pt x="76309" y="105913"/>
                    <a:pt x="77047" y="103043"/>
                    <a:pt x="77785" y="100434"/>
                  </a:cubicBezTo>
                  <a:cubicBezTo>
                    <a:pt x="79409" y="97565"/>
                    <a:pt x="79409" y="94956"/>
                    <a:pt x="81033" y="92086"/>
                  </a:cubicBezTo>
                  <a:cubicBezTo>
                    <a:pt x="82509" y="89217"/>
                    <a:pt x="84132" y="87913"/>
                    <a:pt x="84870" y="85304"/>
                  </a:cubicBezTo>
                  <a:cubicBezTo>
                    <a:pt x="85608" y="83739"/>
                    <a:pt x="86346" y="81130"/>
                    <a:pt x="86346" y="78260"/>
                  </a:cubicBezTo>
                  <a:cubicBezTo>
                    <a:pt x="85608" y="78260"/>
                    <a:pt x="85608" y="78260"/>
                    <a:pt x="84870" y="76956"/>
                  </a:cubicBezTo>
                  <a:cubicBezTo>
                    <a:pt x="84132" y="75652"/>
                    <a:pt x="83247" y="74347"/>
                    <a:pt x="83247" y="72782"/>
                  </a:cubicBezTo>
                  <a:cubicBezTo>
                    <a:pt x="83247" y="70173"/>
                    <a:pt x="84132" y="70173"/>
                    <a:pt x="84870" y="67304"/>
                  </a:cubicBezTo>
                  <a:cubicBezTo>
                    <a:pt x="85608" y="66000"/>
                    <a:pt x="84870" y="63130"/>
                    <a:pt x="85608" y="61826"/>
                  </a:cubicBezTo>
                  <a:cubicBezTo>
                    <a:pt x="85608" y="58956"/>
                    <a:pt x="85608" y="58956"/>
                    <a:pt x="85608" y="56347"/>
                  </a:cubicBezTo>
                  <a:cubicBezTo>
                    <a:pt x="85608" y="42521"/>
                    <a:pt x="85608" y="42521"/>
                    <a:pt x="85608" y="42521"/>
                  </a:cubicBezTo>
                  <a:cubicBezTo>
                    <a:pt x="86346" y="42521"/>
                    <a:pt x="86346" y="42521"/>
                    <a:pt x="86346" y="42521"/>
                  </a:cubicBezTo>
                  <a:cubicBezTo>
                    <a:pt x="87970" y="43826"/>
                    <a:pt x="88708" y="45391"/>
                    <a:pt x="89446" y="46695"/>
                  </a:cubicBezTo>
                  <a:cubicBezTo>
                    <a:pt x="90332" y="48000"/>
                    <a:pt x="91070" y="50869"/>
                    <a:pt x="91808" y="50869"/>
                  </a:cubicBezTo>
                  <a:cubicBezTo>
                    <a:pt x="93431" y="50869"/>
                    <a:pt x="94169" y="48000"/>
                    <a:pt x="94169" y="45391"/>
                  </a:cubicBezTo>
                  <a:cubicBezTo>
                    <a:pt x="94907" y="43826"/>
                    <a:pt x="94907" y="42521"/>
                    <a:pt x="95793" y="41217"/>
                  </a:cubicBezTo>
                  <a:cubicBezTo>
                    <a:pt x="95793" y="38347"/>
                    <a:pt x="95793" y="37043"/>
                    <a:pt x="96531" y="37043"/>
                  </a:cubicBezTo>
                  <a:cubicBezTo>
                    <a:pt x="98007" y="34173"/>
                    <a:pt x="98892" y="35739"/>
                    <a:pt x="100369" y="35739"/>
                  </a:cubicBezTo>
                  <a:cubicBezTo>
                    <a:pt x="101254" y="35739"/>
                    <a:pt x="101992" y="37043"/>
                    <a:pt x="101992" y="37043"/>
                  </a:cubicBezTo>
                  <a:cubicBezTo>
                    <a:pt x="101992" y="38347"/>
                    <a:pt x="102730" y="39913"/>
                    <a:pt x="102730" y="41217"/>
                  </a:cubicBezTo>
                  <a:cubicBezTo>
                    <a:pt x="103468" y="43826"/>
                    <a:pt x="104354" y="45391"/>
                    <a:pt x="105092" y="48000"/>
                  </a:cubicBezTo>
                  <a:cubicBezTo>
                    <a:pt x="107453" y="52173"/>
                    <a:pt x="109815" y="53478"/>
                    <a:pt x="112029" y="58956"/>
                  </a:cubicBezTo>
                  <a:cubicBezTo>
                    <a:pt x="112915" y="55043"/>
                    <a:pt x="112915" y="52173"/>
                    <a:pt x="112915" y="48000"/>
                  </a:cubicBezTo>
                  <a:cubicBezTo>
                    <a:pt x="112915" y="46695"/>
                    <a:pt x="112915" y="45391"/>
                    <a:pt x="112915" y="45391"/>
                  </a:cubicBezTo>
                  <a:cubicBezTo>
                    <a:pt x="112915" y="42521"/>
                    <a:pt x="112915" y="42521"/>
                    <a:pt x="113653" y="41217"/>
                  </a:cubicBezTo>
                  <a:cubicBezTo>
                    <a:pt x="113653" y="39913"/>
                    <a:pt x="114391" y="39913"/>
                    <a:pt x="114391" y="38347"/>
                  </a:cubicBezTo>
                  <a:cubicBezTo>
                    <a:pt x="115276" y="38347"/>
                    <a:pt x="116014" y="37043"/>
                    <a:pt x="116752" y="35739"/>
                  </a:cubicBezTo>
                  <a:cubicBezTo>
                    <a:pt x="118376" y="32869"/>
                    <a:pt x="119852" y="30260"/>
                    <a:pt x="119852" y="26086"/>
                  </a:cubicBezTo>
                  <a:cubicBezTo>
                    <a:pt x="119852" y="23217"/>
                    <a:pt x="119114" y="20608"/>
                    <a:pt x="118376" y="17739"/>
                  </a:cubicBezTo>
                  <a:cubicBezTo>
                    <a:pt x="117490" y="16434"/>
                    <a:pt x="117490" y="15130"/>
                    <a:pt x="116752" y="13565"/>
                  </a:cubicBezTo>
                  <a:cubicBezTo>
                    <a:pt x="115276" y="9652"/>
                    <a:pt x="113653" y="8086"/>
                    <a:pt x="112915" y="260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26" name="Shape 3426"/>
            <p:cNvSpPr/>
            <p:nvPr/>
          </p:nvSpPr>
          <p:spPr>
            <a:xfrm>
              <a:off x="6220923" y="9020175"/>
              <a:ext cx="1163560" cy="347662"/>
            </a:xfrm>
            <a:custGeom>
              <a:avLst/>
              <a:gdLst/>
              <a:ahLst/>
              <a:cxnLst/>
              <a:rect l="0" t="0" r="0" b="0"/>
              <a:pathLst>
                <a:path w="120000" h="120000" extrusionOk="0">
                  <a:moveTo>
                    <a:pt x="113098" y="72000"/>
                  </a:moveTo>
                  <a:lnTo>
                    <a:pt x="113098" y="72000"/>
                  </a:lnTo>
                  <a:cubicBezTo>
                    <a:pt x="113098" y="72000"/>
                    <a:pt x="113098" y="72000"/>
                    <a:pt x="112912" y="72000"/>
                  </a:cubicBezTo>
                  <a:cubicBezTo>
                    <a:pt x="112727" y="72000"/>
                    <a:pt x="112541" y="71378"/>
                    <a:pt x="112319" y="70010"/>
                  </a:cubicBezTo>
                  <a:cubicBezTo>
                    <a:pt x="112319" y="71378"/>
                    <a:pt x="112319" y="72000"/>
                    <a:pt x="112319" y="72621"/>
                  </a:cubicBezTo>
                  <a:cubicBezTo>
                    <a:pt x="111762" y="72621"/>
                    <a:pt x="111168" y="73243"/>
                    <a:pt x="111168" y="74611"/>
                  </a:cubicBezTo>
                  <a:cubicBezTo>
                    <a:pt x="110760" y="77222"/>
                    <a:pt x="110760" y="79212"/>
                    <a:pt x="110166" y="79212"/>
                  </a:cubicBezTo>
                  <a:cubicBezTo>
                    <a:pt x="109387" y="79212"/>
                    <a:pt x="108608" y="75233"/>
                    <a:pt x="109016" y="75979"/>
                  </a:cubicBezTo>
                  <a:cubicBezTo>
                    <a:pt x="109387" y="75979"/>
                    <a:pt x="109387" y="75979"/>
                    <a:pt x="109387" y="75979"/>
                  </a:cubicBezTo>
                  <a:cubicBezTo>
                    <a:pt x="109610" y="75979"/>
                    <a:pt x="109610" y="75233"/>
                    <a:pt x="109610" y="75233"/>
                  </a:cubicBezTo>
                  <a:cubicBezTo>
                    <a:pt x="109387" y="74611"/>
                    <a:pt x="109202" y="73989"/>
                    <a:pt x="108794" y="73989"/>
                  </a:cubicBezTo>
                  <a:cubicBezTo>
                    <a:pt x="108608" y="73989"/>
                    <a:pt x="108423" y="74611"/>
                    <a:pt x="108014" y="74611"/>
                  </a:cubicBezTo>
                  <a:cubicBezTo>
                    <a:pt x="107643" y="74611"/>
                    <a:pt x="107421" y="74611"/>
                    <a:pt x="107050" y="73989"/>
                  </a:cubicBezTo>
                  <a:cubicBezTo>
                    <a:pt x="107235" y="75979"/>
                    <a:pt x="107421" y="77222"/>
                    <a:pt x="107421" y="79212"/>
                  </a:cubicBezTo>
                  <a:cubicBezTo>
                    <a:pt x="107050" y="80580"/>
                    <a:pt x="107050" y="80580"/>
                    <a:pt x="107050" y="80580"/>
                  </a:cubicBezTo>
                  <a:cubicBezTo>
                    <a:pt x="107050" y="82445"/>
                    <a:pt x="107050" y="82445"/>
                    <a:pt x="107050" y="82445"/>
                  </a:cubicBezTo>
                  <a:cubicBezTo>
                    <a:pt x="107235" y="82445"/>
                    <a:pt x="107235" y="82445"/>
                    <a:pt x="107421" y="82445"/>
                  </a:cubicBezTo>
                  <a:cubicBezTo>
                    <a:pt x="107643" y="82445"/>
                    <a:pt x="107829" y="81202"/>
                    <a:pt x="108014" y="81202"/>
                  </a:cubicBezTo>
                  <a:cubicBezTo>
                    <a:pt x="109016" y="80580"/>
                    <a:pt x="109610" y="81202"/>
                    <a:pt x="110575" y="79834"/>
                  </a:cubicBezTo>
                  <a:cubicBezTo>
                    <a:pt x="111168" y="79834"/>
                    <a:pt x="111354" y="77844"/>
                    <a:pt x="111762" y="77222"/>
                  </a:cubicBezTo>
                  <a:cubicBezTo>
                    <a:pt x="112541" y="75979"/>
                    <a:pt x="113506" y="75233"/>
                    <a:pt x="113692" y="72000"/>
                  </a:cubicBezTo>
                  <a:cubicBezTo>
                    <a:pt x="113506" y="72000"/>
                    <a:pt x="113320" y="72000"/>
                    <a:pt x="113098" y="72000"/>
                  </a:cubicBezTo>
                  <a:close/>
                  <a:moveTo>
                    <a:pt x="115658" y="65409"/>
                  </a:moveTo>
                  <a:lnTo>
                    <a:pt x="115658" y="65409"/>
                  </a:lnTo>
                  <a:cubicBezTo>
                    <a:pt x="115658" y="66031"/>
                    <a:pt x="115658" y="66777"/>
                    <a:pt x="115844" y="67398"/>
                  </a:cubicBezTo>
                  <a:cubicBezTo>
                    <a:pt x="117217" y="62797"/>
                    <a:pt x="117996" y="60186"/>
                    <a:pt x="119962" y="56953"/>
                  </a:cubicBezTo>
                  <a:cubicBezTo>
                    <a:pt x="119777" y="56953"/>
                    <a:pt x="119777" y="56953"/>
                    <a:pt x="119777" y="56953"/>
                  </a:cubicBezTo>
                  <a:cubicBezTo>
                    <a:pt x="118812" y="56953"/>
                    <a:pt x="117810" y="57575"/>
                    <a:pt x="117625" y="60186"/>
                  </a:cubicBezTo>
                  <a:cubicBezTo>
                    <a:pt x="117217" y="61554"/>
                    <a:pt x="117031" y="62176"/>
                    <a:pt x="116623" y="63419"/>
                  </a:cubicBezTo>
                  <a:cubicBezTo>
                    <a:pt x="116252" y="64165"/>
                    <a:pt x="115658" y="63419"/>
                    <a:pt x="115658" y="65409"/>
                  </a:cubicBezTo>
                  <a:close/>
                  <a:moveTo>
                    <a:pt x="83153" y="75979"/>
                  </a:moveTo>
                  <a:lnTo>
                    <a:pt x="83153" y="75979"/>
                  </a:lnTo>
                  <a:cubicBezTo>
                    <a:pt x="83376" y="77844"/>
                    <a:pt x="83376" y="78590"/>
                    <a:pt x="83562" y="80580"/>
                  </a:cubicBezTo>
                  <a:cubicBezTo>
                    <a:pt x="85528" y="73989"/>
                    <a:pt x="86679" y="71378"/>
                    <a:pt x="88460" y="64787"/>
                  </a:cubicBezTo>
                  <a:cubicBezTo>
                    <a:pt x="88460" y="64787"/>
                    <a:pt x="88460" y="64787"/>
                    <a:pt x="88274" y="64787"/>
                  </a:cubicBezTo>
                  <a:cubicBezTo>
                    <a:pt x="87087" y="64787"/>
                    <a:pt x="86679" y="68020"/>
                    <a:pt x="85714" y="70632"/>
                  </a:cubicBezTo>
                  <a:cubicBezTo>
                    <a:pt x="84935" y="73243"/>
                    <a:pt x="84155" y="73243"/>
                    <a:pt x="83153" y="75979"/>
                  </a:cubicBezTo>
                  <a:close/>
                  <a:moveTo>
                    <a:pt x="79072" y="72000"/>
                  </a:moveTo>
                  <a:lnTo>
                    <a:pt x="79072" y="72000"/>
                  </a:lnTo>
                  <a:cubicBezTo>
                    <a:pt x="79072" y="72621"/>
                    <a:pt x="79072" y="73243"/>
                    <a:pt x="79072" y="73989"/>
                  </a:cubicBezTo>
                  <a:cubicBezTo>
                    <a:pt x="78293" y="74611"/>
                    <a:pt x="78070" y="77222"/>
                    <a:pt x="77513" y="77222"/>
                  </a:cubicBezTo>
                  <a:cubicBezTo>
                    <a:pt x="76141" y="77222"/>
                    <a:pt x="76141" y="77222"/>
                    <a:pt x="76141" y="77222"/>
                  </a:cubicBezTo>
                  <a:cubicBezTo>
                    <a:pt x="75732" y="77222"/>
                    <a:pt x="75547" y="77844"/>
                    <a:pt x="75139" y="78590"/>
                  </a:cubicBezTo>
                  <a:cubicBezTo>
                    <a:pt x="74768" y="79834"/>
                    <a:pt x="74359" y="79834"/>
                    <a:pt x="73951" y="81202"/>
                  </a:cubicBezTo>
                  <a:cubicBezTo>
                    <a:pt x="73580" y="82445"/>
                    <a:pt x="73766" y="84435"/>
                    <a:pt x="73395" y="84435"/>
                  </a:cubicBezTo>
                  <a:cubicBezTo>
                    <a:pt x="72987" y="84435"/>
                    <a:pt x="72801" y="83813"/>
                    <a:pt x="72393" y="83191"/>
                  </a:cubicBezTo>
                  <a:cubicBezTo>
                    <a:pt x="72207" y="85056"/>
                    <a:pt x="72022" y="86424"/>
                    <a:pt x="71836" y="88414"/>
                  </a:cubicBezTo>
                  <a:cubicBezTo>
                    <a:pt x="72022" y="88414"/>
                    <a:pt x="72022" y="88414"/>
                    <a:pt x="72022" y="88414"/>
                  </a:cubicBezTo>
                  <a:cubicBezTo>
                    <a:pt x="72987" y="85803"/>
                    <a:pt x="73580" y="86424"/>
                    <a:pt x="74768" y="84435"/>
                  </a:cubicBezTo>
                  <a:cubicBezTo>
                    <a:pt x="75139" y="83813"/>
                    <a:pt x="75324" y="82445"/>
                    <a:pt x="75918" y="81823"/>
                  </a:cubicBezTo>
                  <a:cubicBezTo>
                    <a:pt x="76512" y="81202"/>
                    <a:pt x="77105" y="80580"/>
                    <a:pt x="77699" y="79834"/>
                  </a:cubicBezTo>
                  <a:cubicBezTo>
                    <a:pt x="78664" y="79212"/>
                    <a:pt x="79666" y="79212"/>
                    <a:pt x="79666" y="76601"/>
                  </a:cubicBezTo>
                  <a:cubicBezTo>
                    <a:pt x="79666" y="75979"/>
                    <a:pt x="79666" y="75979"/>
                    <a:pt x="79666" y="75979"/>
                  </a:cubicBezTo>
                  <a:cubicBezTo>
                    <a:pt x="79666" y="73989"/>
                    <a:pt x="80222" y="73989"/>
                    <a:pt x="80222" y="72000"/>
                  </a:cubicBezTo>
                  <a:cubicBezTo>
                    <a:pt x="80222" y="70632"/>
                    <a:pt x="80222" y="70632"/>
                    <a:pt x="80222" y="70632"/>
                  </a:cubicBezTo>
                  <a:cubicBezTo>
                    <a:pt x="79666" y="70632"/>
                    <a:pt x="79443" y="72000"/>
                    <a:pt x="79072" y="72000"/>
                  </a:cubicBezTo>
                  <a:close/>
                  <a:moveTo>
                    <a:pt x="57142" y="85056"/>
                  </a:moveTo>
                  <a:lnTo>
                    <a:pt x="57142" y="85056"/>
                  </a:lnTo>
                  <a:cubicBezTo>
                    <a:pt x="57142" y="85803"/>
                    <a:pt x="57142" y="86424"/>
                    <a:pt x="57142" y="87792"/>
                  </a:cubicBezTo>
                  <a:cubicBezTo>
                    <a:pt x="58330" y="87792"/>
                    <a:pt x="58330" y="87792"/>
                    <a:pt x="58330" y="87792"/>
                  </a:cubicBezTo>
                  <a:cubicBezTo>
                    <a:pt x="58701" y="87792"/>
                    <a:pt x="58886" y="87046"/>
                    <a:pt x="59294" y="86424"/>
                  </a:cubicBezTo>
                  <a:cubicBezTo>
                    <a:pt x="58886" y="85803"/>
                    <a:pt x="58886" y="86424"/>
                    <a:pt x="58701" y="86424"/>
                  </a:cubicBezTo>
                  <a:cubicBezTo>
                    <a:pt x="58107" y="86424"/>
                    <a:pt x="57736" y="85056"/>
                    <a:pt x="57142" y="85056"/>
                  </a:cubicBezTo>
                  <a:close/>
                  <a:moveTo>
                    <a:pt x="48905" y="87792"/>
                  </a:moveTo>
                  <a:lnTo>
                    <a:pt x="48905" y="87792"/>
                  </a:lnTo>
                  <a:cubicBezTo>
                    <a:pt x="48311" y="87792"/>
                    <a:pt x="48126" y="88414"/>
                    <a:pt x="47755" y="89036"/>
                  </a:cubicBezTo>
                  <a:cubicBezTo>
                    <a:pt x="48311" y="90404"/>
                    <a:pt x="48905" y="90404"/>
                    <a:pt x="49499" y="92269"/>
                  </a:cubicBezTo>
                  <a:cubicBezTo>
                    <a:pt x="49684" y="91647"/>
                    <a:pt x="49907" y="91025"/>
                    <a:pt x="50278" y="90404"/>
                  </a:cubicBezTo>
                  <a:cubicBezTo>
                    <a:pt x="49907" y="88414"/>
                    <a:pt x="49313" y="88414"/>
                    <a:pt x="48905" y="87792"/>
                  </a:cubicBezTo>
                  <a:close/>
                  <a:moveTo>
                    <a:pt x="37959" y="9823"/>
                  </a:moveTo>
                  <a:lnTo>
                    <a:pt x="37959" y="9823"/>
                  </a:lnTo>
                  <a:cubicBezTo>
                    <a:pt x="37551" y="9823"/>
                    <a:pt x="37551" y="9823"/>
                    <a:pt x="37551" y="9823"/>
                  </a:cubicBezTo>
                  <a:cubicBezTo>
                    <a:pt x="37365" y="10445"/>
                    <a:pt x="37365" y="10445"/>
                    <a:pt x="37365" y="10445"/>
                  </a:cubicBezTo>
                  <a:cubicBezTo>
                    <a:pt x="37773" y="11067"/>
                    <a:pt x="38367" y="11813"/>
                    <a:pt x="38367" y="13056"/>
                  </a:cubicBezTo>
                  <a:cubicBezTo>
                    <a:pt x="38367" y="13678"/>
                    <a:pt x="38144" y="13678"/>
                    <a:pt x="38144" y="14424"/>
                  </a:cubicBezTo>
                  <a:cubicBezTo>
                    <a:pt x="38144" y="15668"/>
                    <a:pt x="38144" y="15668"/>
                    <a:pt x="38144" y="15668"/>
                  </a:cubicBezTo>
                  <a:cubicBezTo>
                    <a:pt x="38367" y="15668"/>
                    <a:pt x="38367" y="15668"/>
                    <a:pt x="38367" y="15668"/>
                  </a:cubicBezTo>
                  <a:cubicBezTo>
                    <a:pt x="38923" y="15668"/>
                    <a:pt x="39146" y="14424"/>
                    <a:pt x="39146" y="13056"/>
                  </a:cubicBezTo>
                  <a:cubicBezTo>
                    <a:pt x="39146" y="11067"/>
                    <a:pt x="38552" y="9823"/>
                    <a:pt x="37959" y="9823"/>
                  </a:cubicBezTo>
                  <a:close/>
                  <a:moveTo>
                    <a:pt x="13506" y="0"/>
                  </a:moveTo>
                  <a:lnTo>
                    <a:pt x="13506" y="0"/>
                  </a:lnTo>
                  <a:cubicBezTo>
                    <a:pt x="15473" y="0"/>
                    <a:pt x="16437" y="3233"/>
                    <a:pt x="18367" y="3233"/>
                  </a:cubicBezTo>
                  <a:cubicBezTo>
                    <a:pt x="19740" y="3233"/>
                    <a:pt x="20333" y="1989"/>
                    <a:pt x="21706" y="1989"/>
                  </a:cubicBezTo>
                  <a:cubicBezTo>
                    <a:pt x="22486" y="1989"/>
                    <a:pt x="22894" y="3854"/>
                    <a:pt x="23673" y="4601"/>
                  </a:cubicBezTo>
                  <a:cubicBezTo>
                    <a:pt x="25825" y="7212"/>
                    <a:pt x="27012" y="8455"/>
                    <a:pt x="29165" y="11067"/>
                  </a:cubicBezTo>
                  <a:cubicBezTo>
                    <a:pt x="30909" y="12435"/>
                    <a:pt x="32690" y="14424"/>
                    <a:pt x="32690" y="20269"/>
                  </a:cubicBezTo>
                  <a:cubicBezTo>
                    <a:pt x="32690" y="24248"/>
                    <a:pt x="32690" y="24248"/>
                    <a:pt x="32690" y="24248"/>
                  </a:cubicBezTo>
                  <a:cubicBezTo>
                    <a:pt x="32690" y="26238"/>
                    <a:pt x="32096" y="27481"/>
                    <a:pt x="31502" y="28227"/>
                  </a:cubicBezTo>
                  <a:cubicBezTo>
                    <a:pt x="32096" y="29471"/>
                    <a:pt x="32690" y="29471"/>
                    <a:pt x="33061" y="31461"/>
                  </a:cubicBezTo>
                  <a:cubicBezTo>
                    <a:pt x="33246" y="32829"/>
                    <a:pt x="33469" y="34694"/>
                    <a:pt x="34025" y="34694"/>
                  </a:cubicBezTo>
                  <a:cubicBezTo>
                    <a:pt x="34842" y="34694"/>
                    <a:pt x="35027" y="37305"/>
                    <a:pt x="35807" y="39295"/>
                  </a:cubicBezTo>
                  <a:cubicBezTo>
                    <a:pt x="36215" y="39917"/>
                    <a:pt x="36215" y="42652"/>
                    <a:pt x="36586" y="42652"/>
                  </a:cubicBezTo>
                  <a:cubicBezTo>
                    <a:pt x="37365" y="42652"/>
                    <a:pt x="37365" y="39295"/>
                    <a:pt x="38144" y="38673"/>
                  </a:cubicBezTo>
                  <a:cubicBezTo>
                    <a:pt x="38367" y="39917"/>
                    <a:pt x="38144" y="41284"/>
                    <a:pt x="38144" y="43274"/>
                  </a:cubicBezTo>
                  <a:cubicBezTo>
                    <a:pt x="38367" y="44518"/>
                    <a:pt x="38738" y="44518"/>
                    <a:pt x="39146" y="45264"/>
                  </a:cubicBezTo>
                  <a:cubicBezTo>
                    <a:pt x="39332" y="46507"/>
                    <a:pt x="39517" y="47253"/>
                    <a:pt x="39925" y="47253"/>
                  </a:cubicBezTo>
                  <a:cubicBezTo>
                    <a:pt x="40296" y="47253"/>
                    <a:pt x="40705" y="46507"/>
                    <a:pt x="40890" y="45264"/>
                  </a:cubicBezTo>
                  <a:cubicBezTo>
                    <a:pt x="41076" y="47875"/>
                    <a:pt x="41484" y="49119"/>
                    <a:pt x="41484" y="51606"/>
                  </a:cubicBezTo>
                  <a:cubicBezTo>
                    <a:pt x="41484" y="52352"/>
                    <a:pt x="41484" y="52352"/>
                    <a:pt x="41298" y="52974"/>
                  </a:cubicBezTo>
                  <a:cubicBezTo>
                    <a:pt x="41076" y="50984"/>
                    <a:pt x="40705" y="49119"/>
                    <a:pt x="40111" y="49119"/>
                  </a:cubicBezTo>
                  <a:cubicBezTo>
                    <a:pt x="39332" y="49119"/>
                    <a:pt x="39146" y="52352"/>
                    <a:pt x="38923" y="54963"/>
                  </a:cubicBezTo>
                  <a:cubicBezTo>
                    <a:pt x="38923" y="56953"/>
                    <a:pt x="38367" y="58196"/>
                    <a:pt x="38367" y="60186"/>
                  </a:cubicBezTo>
                  <a:cubicBezTo>
                    <a:pt x="38367" y="66031"/>
                    <a:pt x="39146" y="70632"/>
                    <a:pt x="40705" y="72621"/>
                  </a:cubicBezTo>
                  <a:cubicBezTo>
                    <a:pt x="40519" y="74611"/>
                    <a:pt x="40296" y="75233"/>
                    <a:pt x="40296" y="77222"/>
                  </a:cubicBezTo>
                  <a:cubicBezTo>
                    <a:pt x="40296" y="79834"/>
                    <a:pt x="40519" y="83191"/>
                    <a:pt x="41298" y="83191"/>
                  </a:cubicBezTo>
                  <a:cubicBezTo>
                    <a:pt x="41484" y="83191"/>
                    <a:pt x="41484" y="82445"/>
                    <a:pt x="41669" y="82445"/>
                  </a:cubicBezTo>
                  <a:cubicBezTo>
                    <a:pt x="41855" y="82445"/>
                    <a:pt x="41855" y="83191"/>
                    <a:pt x="41855" y="83191"/>
                  </a:cubicBezTo>
                  <a:cubicBezTo>
                    <a:pt x="41855" y="86424"/>
                    <a:pt x="41855" y="86424"/>
                    <a:pt x="41855" y="86424"/>
                  </a:cubicBezTo>
                  <a:cubicBezTo>
                    <a:pt x="42077" y="89036"/>
                    <a:pt x="42077" y="89036"/>
                    <a:pt x="42077" y="89036"/>
                  </a:cubicBezTo>
                  <a:cubicBezTo>
                    <a:pt x="41484" y="91025"/>
                    <a:pt x="40890" y="91025"/>
                    <a:pt x="40296" y="92269"/>
                  </a:cubicBezTo>
                  <a:cubicBezTo>
                    <a:pt x="39740" y="93637"/>
                    <a:pt x="39517" y="96248"/>
                    <a:pt x="38923" y="97616"/>
                  </a:cubicBezTo>
                  <a:cubicBezTo>
                    <a:pt x="38367" y="98238"/>
                    <a:pt x="38144" y="98238"/>
                    <a:pt x="37551" y="98860"/>
                  </a:cubicBezTo>
                  <a:cubicBezTo>
                    <a:pt x="37179" y="98860"/>
                    <a:pt x="37179" y="100227"/>
                    <a:pt x="36771" y="100849"/>
                  </a:cubicBezTo>
                  <a:cubicBezTo>
                    <a:pt x="35621" y="102217"/>
                    <a:pt x="35027" y="102839"/>
                    <a:pt x="33840" y="104829"/>
                  </a:cubicBezTo>
                  <a:cubicBezTo>
                    <a:pt x="33469" y="104829"/>
                    <a:pt x="33246" y="104082"/>
                    <a:pt x="32690" y="104829"/>
                  </a:cubicBezTo>
                  <a:cubicBezTo>
                    <a:pt x="32096" y="105450"/>
                    <a:pt x="31688" y="106818"/>
                    <a:pt x="31317" y="107440"/>
                  </a:cubicBezTo>
                  <a:cubicBezTo>
                    <a:pt x="30129" y="110051"/>
                    <a:pt x="29350" y="110673"/>
                    <a:pt x="27977" y="112041"/>
                  </a:cubicBezTo>
                  <a:cubicBezTo>
                    <a:pt x="26196" y="114652"/>
                    <a:pt x="25046" y="115896"/>
                    <a:pt x="22894" y="117264"/>
                  </a:cubicBezTo>
                  <a:cubicBezTo>
                    <a:pt x="21929" y="117886"/>
                    <a:pt x="21335" y="119875"/>
                    <a:pt x="20148" y="119875"/>
                  </a:cubicBezTo>
                  <a:cubicBezTo>
                    <a:pt x="19740" y="119875"/>
                    <a:pt x="19554" y="118507"/>
                    <a:pt x="19183" y="118507"/>
                  </a:cubicBezTo>
                  <a:cubicBezTo>
                    <a:pt x="18961" y="118507"/>
                    <a:pt x="18775" y="119875"/>
                    <a:pt x="18367" y="119875"/>
                  </a:cubicBezTo>
                  <a:cubicBezTo>
                    <a:pt x="17588" y="119875"/>
                    <a:pt x="17217" y="116642"/>
                    <a:pt x="16437" y="116642"/>
                  </a:cubicBezTo>
                  <a:cubicBezTo>
                    <a:pt x="14879" y="116642"/>
                    <a:pt x="14879" y="116642"/>
                    <a:pt x="14879" y="116642"/>
                  </a:cubicBezTo>
                  <a:cubicBezTo>
                    <a:pt x="14100" y="116642"/>
                    <a:pt x="13692" y="116642"/>
                    <a:pt x="13098" y="115274"/>
                  </a:cubicBezTo>
                  <a:cubicBezTo>
                    <a:pt x="12727" y="114652"/>
                    <a:pt x="12504" y="114031"/>
                    <a:pt x="12133" y="114031"/>
                  </a:cubicBezTo>
                  <a:cubicBezTo>
                    <a:pt x="11131" y="114031"/>
                    <a:pt x="11131" y="114031"/>
                    <a:pt x="11131" y="114031"/>
                  </a:cubicBezTo>
                  <a:cubicBezTo>
                    <a:pt x="10575" y="114031"/>
                    <a:pt x="10352" y="113284"/>
                    <a:pt x="9981" y="113284"/>
                  </a:cubicBezTo>
                  <a:cubicBezTo>
                    <a:pt x="9387" y="113284"/>
                    <a:pt x="9202" y="114652"/>
                    <a:pt x="8794" y="114652"/>
                  </a:cubicBezTo>
                  <a:cubicBezTo>
                    <a:pt x="8014" y="114652"/>
                    <a:pt x="7643" y="113284"/>
                    <a:pt x="7050" y="112041"/>
                  </a:cubicBezTo>
                  <a:cubicBezTo>
                    <a:pt x="5677" y="109430"/>
                    <a:pt x="5083" y="106818"/>
                    <a:pt x="4304" y="102217"/>
                  </a:cubicBezTo>
                  <a:cubicBezTo>
                    <a:pt x="3896" y="100227"/>
                    <a:pt x="3116" y="100849"/>
                    <a:pt x="2523" y="99481"/>
                  </a:cubicBezTo>
                  <a:cubicBezTo>
                    <a:pt x="1929" y="98860"/>
                    <a:pt x="2152" y="96248"/>
                    <a:pt x="1743" y="94259"/>
                  </a:cubicBezTo>
                  <a:cubicBezTo>
                    <a:pt x="1372" y="91647"/>
                    <a:pt x="371" y="90404"/>
                    <a:pt x="371" y="87046"/>
                  </a:cubicBezTo>
                  <a:cubicBezTo>
                    <a:pt x="371" y="85056"/>
                    <a:pt x="593" y="84435"/>
                    <a:pt x="593" y="82445"/>
                  </a:cubicBezTo>
                  <a:cubicBezTo>
                    <a:pt x="593" y="81202"/>
                    <a:pt x="0" y="77222"/>
                    <a:pt x="371" y="77844"/>
                  </a:cubicBezTo>
                  <a:cubicBezTo>
                    <a:pt x="1372" y="80580"/>
                    <a:pt x="1929" y="81823"/>
                    <a:pt x="3116" y="84435"/>
                  </a:cubicBezTo>
                  <a:cubicBezTo>
                    <a:pt x="3710" y="85803"/>
                    <a:pt x="3896" y="86424"/>
                    <a:pt x="4081" y="88414"/>
                  </a:cubicBezTo>
                  <a:cubicBezTo>
                    <a:pt x="4304" y="90404"/>
                    <a:pt x="4081" y="93015"/>
                    <a:pt x="4675" y="93015"/>
                  </a:cubicBezTo>
                  <a:cubicBezTo>
                    <a:pt x="4897" y="93015"/>
                    <a:pt x="5083" y="92269"/>
                    <a:pt x="5454" y="92269"/>
                  </a:cubicBezTo>
                  <a:cubicBezTo>
                    <a:pt x="7050" y="92269"/>
                    <a:pt x="7643" y="94880"/>
                    <a:pt x="9202" y="94880"/>
                  </a:cubicBezTo>
                  <a:cubicBezTo>
                    <a:pt x="9387" y="94880"/>
                    <a:pt x="9573" y="94880"/>
                    <a:pt x="9981" y="94880"/>
                  </a:cubicBezTo>
                  <a:cubicBezTo>
                    <a:pt x="10946" y="94880"/>
                    <a:pt x="10946" y="94880"/>
                    <a:pt x="10946" y="94880"/>
                  </a:cubicBezTo>
                  <a:cubicBezTo>
                    <a:pt x="11354" y="94880"/>
                    <a:pt x="11725" y="93015"/>
                    <a:pt x="11725" y="91647"/>
                  </a:cubicBezTo>
                  <a:cubicBezTo>
                    <a:pt x="11725" y="90404"/>
                    <a:pt x="11725" y="90404"/>
                    <a:pt x="11539" y="89036"/>
                  </a:cubicBezTo>
                  <a:cubicBezTo>
                    <a:pt x="12133" y="89036"/>
                    <a:pt x="12504" y="90404"/>
                    <a:pt x="13098" y="90404"/>
                  </a:cubicBezTo>
                  <a:cubicBezTo>
                    <a:pt x="13877" y="90404"/>
                    <a:pt x="14100" y="87046"/>
                    <a:pt x="14100" y="84435"/>
                  </a:cubicBezTo>
                  <a:cubicBezTo>
                    <a:pt x="14100" y="83191"/>
                    <a:pt x="14285" y="82445"/>
                    <a:pt x="14285" y="81823"/>
                  </a:cubicBezTo>
                  <a:cubicBezTo>
                    <a:pt x="14285" y="79212"/>
                    <a:pt x="13506" y="79212"/>
                    <a:pt x="13098" y="78590"/>
                  </a:cubicBezTo>
                  <a:cubicBezTo>
                    <a:pt x="12319" y="77222"/>
                    <a:pt x="12727" y="74611"/>
                    <a:pt x="12319" y="72000"/>
                  </a:cubicBezTo>
                  <a:cubicBezTo>
                    <a:pt x="11725" y="67398"/>
                    <a:pt x="11539" y="63419"/>
                    <a:pt x="10352" y="60808"/>
                  </a:cubicBezTo>
                  <a:cubicBezTo>
                    <a:pt x="8979" y="58196"/>
                    <a:pt x="8608" y="54341"/>
                    <a:pt x="8014" y="49119"/>
                  </a:cubicBezTo>
                  <a:cubicBezTo>
                    <a:pt x="7643" y="45886"/>
                    <a:pt x="7235" y="43896"/>
                    <a:pt x="6641" y="40663"/>
                  </a:cubicBezTo>
                  <a:cubicBezTo>
                    <a:pt x="6456" y="39295"/>
                    <a:pt x="6048" y="38673"/>
                    <a:pt x="6048" y="36683"/>
                  </a:cubicBezTo>
                  <a:cubicBezTo>
                    <a:pt x="6048" y="36683"/>
                    <a:pt x="6048" y="36683"/>
                    <a:pt x="6048" y="36062"/>
                  </a:cubicBezTo>
                  <a:cubicBezTo>
                    <a:pt x="6456" y="38051"/>
                    <a:pt x="6827" y="38673"/>
                    <a:pt x="7421" y="39295"/>
                  </a:cubicBezTo>
                  <a:cubicBezTo>
                    <a:pt x="7643" y="39295"/>
                    <a:pt x="7643" y="39295"/>
                    <a:pt x="7643" y="39295"/>
                  </a:cubicBezTo>
                  <a:cubicBezTo>
                    <a:pt x="7050" y="36683"/>
                    <a:pt x="6270" y="36062"/>
                    <a:pt x="6270" y="32829"/>
                  </a:cubicBezTo>
                  <a:cubicBezTo>
                    <a:pt x="6270" y="29471"/>
                    <a:pt x="6827" y="28227"/>
                    <a:pt x="7421" y="25492"/>
                  </a:cubicBezTo>
                  <a:cubicBezTo>
                    <a:pt x="8200" y="21637"/>
                    <a:pt x="8794" y="19647"/>
                    <a:pt x="9981" y="16414"/>
                  </a:cubicBezTo>
                  <a:cubicBezTo>
                    <a:pt x="11910" y="10445"/>
                    <a:pt x="13283" y="9202"/>
                    <a:pt x="15250" y="3854"/>
                  </a:cubicBezTo>
                  <a:cubicBezTo>
                    <a:pt x="14879" y="621"/>
                    <a:pt x="10166" y="0"/>
                    <a:pt x="13506" y="0"/>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27" name="Shape 3427"/>
            <p:cNvSpPr/>
            <p:nvPr/>
          </p:nvSpPr>
          <p:spPr>
            <a:xfrm>
              <a:off x="5081173" y="8274050"/>
              <a:ext cx="1361986" cy="873125"/>
            </a:xfrm>
            <a:custGeom>
              <a:avLst/>
              <a:gdLst/>
              <a:ahLst/>
              <a:cxnLst/>
              <a:rect l="0" t="0" r="0" b="0"/>
              <a:pathLst>
                <a:path w="120000" h="120000" extrusionOk="0">
                  <a:moveTo>
                    <a:pt x="76288" y="99085"/>
                  </a:moveTo>
                  <a:lnTo>
                    <a:pt x="76288" y="99085"/>
                  </a:lnTo>
                  <a:cubicBezTo>
                    <a:pt x="76130" y="99085"/>
                    <a:pt x="76130" y="99085"/>
                    <a:pt x="75971" y="99085"/>
                  </a:cubicBezTo>
                  <a:cubicBezTo>
                    <a:pt x="75971" y="99876"/>
                    <a:pt x="75971" y="99876"/>
                    <a:pt x="75971" y="99876"/>
                  </a:cubicBezTo>
                  <a:cubicBezTo>
                    <a:pt x="75971" y="100420"/>
                    <a:pt x="76447" y="100667"/>
                    <a:pt x="76637" y="100667"/>
                  </a:cubicBezTo>
                  <a:cubicBezTo>
                    <a:pt x="76954" y="100667"/>
                    <a:pt x="77145" y="101161"/>
                    <a:pt x="77462" y="101161"/>
                  </a:cubicBezTo>
                  <a:cubicBezTo>
                    <a:pt x="77620" y="101161"/>
                    <a:pt x="77969" y="100914"/>
                    <a:pt x="77969" y="100667"/>
                  </a:cubicBezTo>
                  <a:cubicBezTo>
                    <a:pt x="77969" y="99876"/>
                    <a:pt x="77303" y="99629"/>
                    <a:pt x="76796" y="99629"/>
                  </a:cubicBezTo>
                  <a:cubicBezTo>
                    <a:pt x="76637" y="99332"/>
                    <a:pt x="76447" y="99085"/>
                    <a:pt x="76288" y="99085"/>
                  </a:cubicBezTo>
                  <a:close/>
                  <a:moveTo>
                    <a:pt x="113116" y="3114"/>
                  </a:moveTo>
                  <a:lnTo>
                    <a:pt x="113116" y="3114"/>
                  </a:lnTo>
                  <a:lnTo>
                    <a:pt x="113116" y="3114"/>
                  </a:lnTo>
                  <a:cubicBezTo>
                    <a:pt x="113275" y="4153"/>
                    <a:pt x="113275" y="4697"/>
                    <a:pt x="113275" y="5735"/>
                  </a:cubicBezTo>
                  <a:cubicBezTo>
                    <a:pt x="113275" y="5982"/>
                    <a:pt x="113275" y="6279"/>
                    <a:pt x="113275" y="6526"/>
                  </a:cubicBezTo>
                  <a:cubicBezTo>
                    <a:pt x="113116" y="7317"/>
                    <a:pt x="113275" y="7564"/>
                    <a:pt x="113116" y="8108"/>
                  </a:cubicBezTo>
                  <a:lnTo>
                    <a:pt x="113116" y="8355"/>
                  </a:lnTo>
                  <a:cubicBezTo>
                    <a:pt x="113116" y="9147"/>
                    <a:pt x="113275" y="9147"/>
                    <a:pt x="113433" y="9641"/>
                  </a:cubicBezTo>
                  <a:cubicBezTo>
                    <a:pt x="113624" y="10679"/>
                    <a:pt x="113782" y="11223"/>
                    <a:pt x="113941" y="12014"/>
                  </a:cubicBezTo>
                  <a:cubicBezTo>
                    <a:pt x="114448" y="13300"/>
                    <a:pt x="114766" y="13794"/>
                    <a:pt x="114766" y="15377"/>
                  </a:cubicBezTo>
                  <a:cubicBezTo>
                    <a:pt x="114766" y="16168"/>
                    <a:pt x="114607" y="16711"/>
                    <a:pt x="114448" y="17453"/>
                  </a:cubicBezTo>
                  <a:cubicBezTo>
                    <a:pt x="114290" y="17997"/>
                    <a:pt x="114099" y="18244"/>
                    <a:pt x="113941" y="18788"/>
                  </a:cubicBezTo>
                  <a:cubicBezTo>
                    <a:pt x="113782" y="18788"/>
                    <a:pt x="113782" y="19035"/>
                    <a:pt x="113624" y="19035"/>
                  </a:cubicBezTo>
                  <a:cubicBezTo>
                    <a:pt x="113433" y="19035"/>
                    <a:pt x="113275" y="19035"/>
                    <a:pt x="113116" y="19035"/>
                  </a:cubicBezTo>
                  <a:cubicBezTo>
                    <a:pt x="110927" y="19035"/>
                    <a:pt x="110927" y="19035"/>
                    <a:pt x="110927" y="19035"/>
                  </a:cubicBezTo>
                  <a:cubicBezTo>
                    <a:pt x="111086" y="19579"/>
                    <a:pt x="111276" y="19826"/>
                    <a:pt x="111593" y="20321"/>
                  </a:cubicBezTo>
                  <a:cubicBezTo>
                    <a:pt x="112101" y="21359"/>
                    <a:pt x="112260" y="22150"/>
                    <a:pt x="112767" y="22941"/>
                  </a:cubicBezTo>
                  <a:cubicBezTo>
                    <a:pt x="112926" y="23485"/>
                    <a:pt x="113116" y="23733"/>
                    <a:pt x="113275" y="23980"/>
                  </a:cubicBezTo>
                  <a:cubicBezTo>
                    <a:pt x="113433" y="24524"/>
                    <a:pt x="113624" y="24771"/>
                    <a:pt x="113782" y="25315"/>
                  </a:cubicBezTo>
                  <a:cubicBezTo>
                    <a:pt x="113941" y="25562"/>
                    <a:pt x="114099" y="25562"/>
                    <a:pt x="114290" y="25809"/>
                  </a:cubicBezTo>
                  <a:cubicBezTo>
                    <a:pt x="114290" y="26056"/>
                    <a:pt x="114290" y="26353"/>
                    <a:pt x="114448" y="26353"/>
                  </a:cubicBezTo>
                  <a:cubicBezTo>
                    <a:pt x="114607" y="26847"/>
                    <a:pt x="114766" y="27095"/>
                    <a:pt x="114956" y="27391"/>
                  </a:cubicBezTo>
                  <a:cubicBezTo>
                    <a:pt x="115114" y="27639"/>
                    <a:pt x="115114" y="27886"/>
                    <a:pt x="115273" y="28182"/>
                  </a:cubicBezTo>
                  <a:cubicBezTo>
                    <a:pt x="115622" y="28677"/>
                    <a:pt x="115781" y="28924"/>
                    <a:pt x="115939" y="29715"/>
                  </a:cubicBezTo>
                  <a:cubicBezTo>
                    <a:pt x="116098" y="30259"/>
                    <a:pt x="116098" y="30754"/>
                    <a:pt x="116098" y="31297"/>
                  </a:cubicBezTo>
                  <a:cubicBezTo>
                    <a:pt x="116288" y="32088"/>
                    <a:pt x="116447" y="32336"/>
                    <a:pt x="116605" y="32583"/>
                  </a:cubicBezTo>
                  <a:cubicBezTo>
                    <a:pt x="116796" y="32830"/>
                    <a:pt x="116796" y="33127"/>
                    <a:pt x="116796" y="33127"/>
                  </a:cubicBezTo>
                  <a:cubicBezTo>
                    <a:pt x="116954" y="33374"/>
                    <a:pt x="117113" y="33374"/>
                    <a:pt x="117113" y="33621"/>
                  </a:cubicBezTo>
                  <a:cubicBezTo>
                    <a:pt x="117620" y="34412"/>
                    <a:pt x="117779" y="34956"/>
                    <a:pt x="118128" y="35451"/>
                  </a:cubicBezTo>
                  <a:cubicBezTo>
                    <a:pt x="118445" y="36242"/>
                    <a:pt x="118636" y="36489"/>
                    <a:pt x="118953" y="37280"/>
                  </a:cubicBezTo>
                  <a:cubicBezTo>
                    <a:pt x="119143" y="37824"/>
                    <a:pt x="119460" y="38071"/>
                    <a:pt x="119619" y="38862"/>
                  </a:cubicBezTo>
                  <a:cubicBezTo>
                    <a:pt x="119809" y="39110"/>
                    <a:pt x="119809" y="39653"/>
                    <a:pt x="119968" y="39901"/>
                  </a:cubicBezTo>
                  <a:lnTo>
                    <a:pt x="119968" y="39901"/>
                  </a:lnTo>
                  <a:cubicBezTo>
                    <a:pt x="119619" y="40148"/>
                    <a:pt x="119460" y="40148"/>
                    <a:pt x="119143" y="40444"/>
                  </a:cubicBezTo>
                  <a:cubicBezTo>
                    <a:pt x="118636" y="40692"/>
                    <a:pt x="118287" y="41186"/>
                    <a:pt x="117779" y="41483"/>
                  </a:cubicBezTo>
                  <a:cubicBezTo>
                    <a:pt x="117272" y="41977"/>
                    <a:pt x="117113" y="41977"/>
                    <a:pt x="116605" y="42521"/>
                  </a:cubicBezTo>
                  <a:cubicBezTo>
                    <a:pt x="115939" y="43263"/>
                    <a:pt x="115781" y="44845"/>
                    <a:pt x="114766" y="44845"/>
                  </a:cubicBezTo>
                  <a:cubicBezTo>
                    <a:pt x="113941" y="44845"/>
                    <a:pt x="113624" y="43807"/>
                    <a:pt x="113275" y="42768"/>
                  </a:cubicBezTo>
                  <a:cubicBezTo>
                    <a:pt x="113275" y="45389"/>
                    <a:pt x="111942" y="47713"/>
                    <a:pt x="110261" y="47713"/>
                  </a:cubicBezTo>
                  <a:cubicBezTo>
                    <a:pt x="109912" y="47713"/>
                    <a:pt x="109754" y="47713"/>
                    <a:pt x="109436" y="47713"/>
                  </a:cubicBezTo>
                  <a:cubicBezTo>
                    <a:pt x="107914" y="47713"/>
                    <a:pt x="107248" y="50086"/>
                    <a:pt x="105757" y="50333"/>
                  </a:cubicBezTo>
                  <a:cubicBezTo>
                    <a:pt x="105757" y="52954"/>
                    <a:pt x="104742" y="53992"/>
                    <a:pt x="104234" y="56316"/>
                  </a:cubicBezTo>
                  <a:cubicBezTo>
                    <a:pt x="103885" y="57354"/>
                    <a:pt x="103568" y="57898"/>
                    <a:pt x="103409" y="58936"/>
                  </a:cubicBezTo>
                  <a:cubicBezTo>
                    <a:pt x="103219" y="60222"/>
                    <a:pt x="103219" y="61804"/>
                    <a:pt x="102394" y="61804"/>
                  </a:cubicBezTo>
                  <a:cubicBezTo>
                    <a:pt x="101887" y="61804"/>
                    <a:pt x="101728" y="61260"/>
                    <a:pt x="101062" y="61260"/>
                  </a:cubicBezTo>
                  <a:cubicBezTo>
                    <a:pt x="101062" y="61260"/>
                    <a:pt x="101062" y="61260"/>
                    <a:pt x="100904" y="61260"/>
                  </a:cubicBezTo>
                  <a:cubicBezTo>
                    <a:pt x="100904" y="61557"/>
                    <a:pt x="100904" y="61804"/>
                    <a:pt x="100904" y="62051"/>
                  </a:cubicBezTo>
                  <a:cubicBezTo>
                    <a:pt x="100904" y="63090"/>
                    <a:pt x="101379" y="63386"/>
                    <a:pt x="101570" y="64128"/>
                  </a:cubicBezTo>
                  <a:cubicBezTo>
                    <a:pt x="99381" y="64919"/>
                    <a:pt x="99381" y="64919"/>
                    <a:pt x="99381" y="64919"/>
                  </a:cubicBezTo>
                  <a:cubicBezTo>
                    <a:pt x="98873" y="64919"/>
                    <a:pt x="98556" y="64672"/>
                    <a:pt x="98049" y="64672"/>
                  </a:cubicBezTo>
                  <a:cubicBezTo>
                    <a:pt x="97541" y="64672"/>
                    <a:pt x="97224" y="64919"/>
                    <a:pt x="96716" y="64919"/>
                  </a:cubicBezTo>
                  <a:cubicBezTo>
                    <a:pt x="96209" y="64919"/>
                    <a:pt x="96050" y="64425"/>
                    <a:pt x="95543" y="64425"/>
                  </a:cubicBezTo>
                  <a:cubicBezTo>
                    <a:pt x="95194" y="64425"/>
                    <a:pt x="95194" y="64919"/>
                    <a:pt x="95194" y="65463"/>
                  </a:cubicBezTo>
                  <a:cubicBezTo>
                    <a:pt x="95035" y="65710"/>
                    <a:pt x="94369" y="65710"/>
                    <a:pt x="94369" y="66254"/>
                  </a:cubicBezTo>
                  <a:cubicBezTo>
                    <a:pt x="94369" y="66996"/>
                    <a:pt x="94877" y="67540"/>
                    <a:pt x="94877" y="68331"/>
                  </a:cubicBezTo>
                  <a:cubicBezTo>
                    <a:pt x="94877" y="68825"/>
                    <a:pt x="94369" y="68331"/>
                    <a:pt x="94020" y="68578"/>
                  </a:cubicBezTo>
                  <a:cubicBezTo>
                    <a:pt x="93703" y="68825"/>
                    <a:pt x="93703" y="69369"/>
                    <a:pt x="93354" y="69616"/>
                  </a:cubicBezTo>
                  <a:cubicBezTo>
                    <a:pt x="92688" y="70160"/>
                    <a:pt x="92022" y="70655"/>
                    <a:pt x="92022" y="71990"/>
                  </a:cubicBezTo>
                  <a:cubicBezTo>
                    <a:pt x="92022" y="72484"/>
                    <a:pt x="92371" y="72781"/>
                    <a:pt x="92371" y="73275"/>
                  </a:cubicBezTo>
                  <a:cubicBezTo>
                    <a:pt x="92371" y="74066"/>
                    <a:pt x="91673" y="74066"/>
                    <a:pt x="91514" y="74561"/>
                  </a:cubicBezTo>
                  <a:cubicBezTo>
                    <a:pt x="91197" y="75352"/>
                    <a:pt x="90689" y="75599"/>
                    <a:pt x="90182" y="76390"/>
                  </a:cubicBezTo>
                  <a:cubicBezTo>
                    <a:pt x="89833" y="75896"/>
                    <a:pt x="89833" y="75105"/>
                    <a:pt x="89357" y="74857"/>
                  </a:cubicBezTo>
                  <a:cubicBezTo>
                    <a:pt x="89357" y="75105"/>
                    <a:pt x="89357" y="75105"/>
                    <a:pt x="89357" y="75352"/>
                  </a:cubicBezTo>
                  <a:cubicBezTo>
                    <a:pt x="89357" y="75896"/>
                    <a:pt x="89357" y="75896"/>
                    <a:pt x="89357" y="76390"/>
                  </a:cubicBezTo>
                  <a:cubicBezTo>
                    <a:pt x="89357" y="76687"/>
                    <a:pt x="89516" y="76934"/>
                    <a:pt x="89516" y="77181"/>
                  </a:cubicBezTo>
                  <a:cubicBezTo>
                    <a:pt x="89516" y="77725"/>
                    <a:pt x="89167" y="77725"/>
                    <a:pt x="89008" y="77972"/>
                  </a:cubicBezTo>
                  <a:cubicBezTo>
                    <a:pt x="88501" y="78516"/>
                    <a:pt x="88342" y="78763"/>
                    <a:pt x="87835" y="79258"/>
                  </a:cubicBezTo>
                  <a:cubicBezTo>
                    <a:pt x="85995" y="78763"/>
                    <a:pt x="85995" y="78763"/>
                    <a:pt x="85995" y="78763"/>
                  </a:cubicBezTo>
                  <a:cubicBezTo>
                    <a:pt x="85170" y="78763"/>
                    <a:pt x="85170" y="78763"/>
                    <a:pt x="85170" y="78763"/>
                  </a:cubicBezTo>
                  <a:cubicBezTo>
                    <a:pt x="84821" y="78763"/>
                    <a:pt x="84504" y="79258"/>
                    <a:pt x="84155" y="79555"/>
                  </a:cubicBezTo>
                  <a:cubicBezTo>
                    <a:pt x="83647" y="79802"/>
                    <a:pt x="83489" y="79802"/>
                    <a:pt x="82981" y="79802"/>
                  </a:cubicBezTo>
                  <a:cubicBezTo>
                    <a:pt x="82157" y="79802"/>
                    <a:pt x="81649" y="79258"/>
                    <a:pt x="80983" y="78516"/>
                  </a:cubicBezTo>
                  <a:cubicBezTo>
                    <a:pt x="80475" y="77972"/>
                    <a:pt x="80158" y="78220"/>
                    <a:pt x="79809" y="77428"/>
                  </a:cubicBezTo>
                  <a:cubicBezTo>
                    <a:pt x="79143" y="76143"/>
                    <a:pt x="79302" y="74857"/>
                    <a:pt x="78636" y="73819"/>
                  </a:cubicBezTo>
                  <a:cubicBezTo>
                    <a:pt x="77969" y="74561"/>
                    <a:pt x="77969" y="75352"/>
                    <a:pt x="77303" y="76390"/>
                  </a:cubicBezTo>
                  <a:cubicBezTo>
                    <a:pt x="76954" y="76934"/>
                    <a:pt x="76637" y="76934"/>
                    <a:pt x="76130" y="77428"/>
                  </a:cubicBezTo>
                  <a:cubicBezTo>
                    <a:pt x="75622" y="78220"/>
                    <a:pt x="75463" y="79011"/>
                    <a:pt x="74797" y="79555"/>
                  </a:cubicBezTo>
                  <a:cubicBezTo>
                    <a:pt x="74448" y="79802"/>
                    <a:pt x="74131" y="79555"/>
                    <a:pt x="73782" y="79802"/>
                  </a:cubicBezTo>
                  <a:cubicBezTo>
                    <a:pt x="73275" y="80296"/>
                    <a:pt x="73275" y="80840"/>
                    <a:pt x="72957" y="81087"/>
                  </a:cubicBezTo>
                  <a:cubicBezTo>
                    <a:pt x="72957" y="80296"/>
                    <a:pt x="72957" y="79555"/>
                    <a:pt x="72609" y="78763"/>
                  </a:cubicBezTo>
                  <a:cubicBezTo>
                    <a:pt x="71942" y="79258"/>
                    <a:pt x="71784" y="80593"/>
                    <a:pt x="70927" y="80593"/>
                  </a:cubicBezTo>
                  <a:cubicBezTo>
                    <a:pt x="70261" y="80593"/>
                    <a:pt x="69754" y="80296"/>
                    <a:pt x="69088" y="80296"/>
                  </a:cubicBezTo>
                  <a:cubicBezTo>
                    <a:pt x="68263" y="80296"/>
                    <a:pt x="67755" y="80593"/>
                    <a:pt x="67089" y="80593"/>
                  </a:cubicBezTo>
                  <a:cubicBezTo>
                    <a:pt x="65915" y="80593"/>
                    <a:pt x="65091" y="80296"/>
                    <a:pt x="63917" y="80296"/>
                  </a:cubicBezTo>
                  <a:cubicBezTo>
                    <a:pt x="62743" y="80296"/>
                    <a:pt x="61919" y="80840"/>
                    <a:pt x="60555" y="80840"/>
                  </a:cubicBezTo>
                  <a:cubicBezTo>
                    <a:pt x="59571" y="80840"/>
                    <a:pt x="59571" y="80840"/>
                    <a:pt x="59571" y="80840"/>
                  </a:cubicBezTo>
                  <a:cubicBezTo>
                    <a:pt x="58905" y="80840"/>
                    <a:pt x="58398" y="80840"/>
                    <a:pt x="57890" y="81384"/>
                  </a:cubicBezTo>
                  <a:cubicBezTo>
                    <a:pt x="57383" y="81878"/>
                    <a:pt x="57383" y="82422"/>
                    <a:pt x="57065" y="82917"/>
                  </a:cubicBezTo>
                  <a:cubicBezTo>
                    <a:pt x="56558" y="83461"/>
                    <a:pt x="56209" y="83708"/>
                    <a:pt x="55892" y="84252"/>
                  </a:cubicBezTo>
                  <a:cubicBezTo>
                    <a:pt x="55892" y="84746"/>
                    <a:pt x="55892" y="84746"/>
                    <a:pt x="55892" y="84746"/>
                  </a:cubicBezTo>
                  <a:cubicBezTo>
                    <a:pt x="55701" y="85784"/>
                    <a:pt x="55384" y="86328"/>
                    <a:pt x="55384" y="87367"/>
                  </a:cubicBezTo>
                  <a:cubicBezTo>
                    <a:pt x="55384" y="88652"/>
                    <a:pt x="55892" y="89443"/>
                    <a:pt x="55892" y="90729"/>
                  </a:cubicBezTo>
                  <a:lnTo>
                    <a:pt x="55892" y="91025"/>
                  </a:lnTo>
                  <a:cubicBezTo>
                    <a:pt x="55543" y="90729"/>
                    <a:pt x="55543" y="90234"/>
                    <a:pt x="55384" y="89987"/>
                  </a:cubicBezTo>
                  <a:cubicBezTo>
                    <a:pt x="54718" y="90729"/>
                    <a:pt x="54052" y="90729"/>
                    <a:pt x="54052" y="92064"/>
                  </a:cubicBezTo>
                  <a:cubicBezTo>
                    <a:pt x="54052" y="93349"/>
                    <a:pt x="55035" y="93646"/>
                    <a:pt x="55892" y="94140"/>
                  </a:cubicBezTo>
                  <a:lnTo>
                    <a:pt x="55892" y="94140"/>
                  </a:lnTo>
                  <a:cubicBezTo>
                    <a:pt x="55543" y="95723"/>
                    <a:pt x="55035" y="96464"/>
                    <a:pt x="54369" y="97799"/>
                  </a:cubicBezTo>
                  <a:cubicBezTo>
                    <a:pt x="54052" y="98294"/>
                    <a:pt x="53544" y="98590"/>
                    <a:pt x="53544" y="99332"/>
                  </a:cubicBezTo>
                  <a:cubicBezTo>
                    <a:pt x="53544" y="100123"/>
                    <a:pt x="54052" y="100667"/>
                    <a:pt x="54052" y="101458"/>
                  </a:cubicBezTo>
                  <a:cubicBezTo>
                    <a:pt x="54052" y="102496"/>
                    <a:pt x="53544" y="102744"/>
                    <a:pt x="53195" y="103535"/>
                  </a:cubicBezTo>
                  <a:cubicBezTo>
                    <a:pt x="52720" y="104573"/>
                    <a:pt x="52529" y="105067"/>
                    <a:pt x="51863" y="105859"/>
                  </a:cubicBezTo>
                  <a:cubicBezTo>
                    <a:pt x="50848" y="104326"/>
                    <a:pt x="50182" y="102991"/>
                    <a:pt x="48850" y="102991"/>
                  </a:cubicBezTo>
                  <a:cubicBezTo>
                    <a:pt x="48025" y="102991"/>
                    <a:pt x="48025" y="102991"/>
                    <a:pt x="48025" y="102991"/>
                  </a:cubicBezTo>
                  <a:cubicBezTo>
                    <a:pt x="46851" y="102991"/>
                    <a:pt x="46185" y="102991"/>
                    <a:pt x="45011" y="103782"/>
                  </a:cubicBezTo>
                  <a:cubicBezTo>
                    <a:pt x="44345" y="104326"/>
                    <a:pt x="43996" y="105067"/>
                    <a:pt x="43172" y="105067"/>
                  </a:cubicBezTo>
                  <a:cubicBezTo>
                    <a:pt x="42664" y="105067"/>
                    <a:pt x="42664" y="105067"/>
                    <a:pt x="42664" y="105067"/>
                  </a:cubicBezTo>
                  <a:cubicBezTo>
                    <a:pt x="40666" y="105364"/>
                    <a:pt x="39651" y="106402"/>
                    <a:pt x="37969" y="107935"/>
                  </a:cubicBezTo>
                  <a:cubicBezTo>
                    <a:pt x="37303" y="108479"/>
                    <a:pt x="36796" y="108479"/>
                    <a:pt x="36320" y="109270"/>
                  </a:cubicBezTo>
                  <a:cubicBezTo>
                    <a:pt x="35622" y="110061"/>
                    <a:pt x="35463" y="110556"/>
                    <a:pt x="34956" y="111347"/>
                  </a:cubicBezTo>
                  <a:cubicBezTo>
                    <a:pt x="34131" y="112632"/>
                    <a:pt x="33465" y="113176"/>
                    <a:pt x="32450" y="114462"/>
                  </a:cubicBezTo>
                  <a:cubicBezTo>
                    <a:pt x="30610" y="117082"/>
                    <a:pt x="29278" y="118665"/>
                    <a:pt x="26613" y="119159"/>
                  </a:cubicBezTo>
                  <a:cubicBezTo>
                    <a:pt x="25947" y="119159"/>
                    <a:pt x="25757" y="119950"/>
                    <a:pt x="25091" y="119950"/>
                  </a:cubicBezTo>
                  <a:cubicBezTo>
                    <a:pt x="24773" y="119950"/>
                    <a:pt x="24773" y="119950"/>
                    <a:pt x="24773" y="119950"/>
                  </a:cubicBezTo>
                  <a:cubicBezTo>
                    <a:pt x="24773" y="119456"/>
                    <a:pt x="24773" y="119159"/>
                    <a:pt x="24773" y="118912"/>
                  </a:cubicBezTo>
                  <a:cubicBezTo>
                    <a:pt x="24773" y="117626"/>
                    <a:pt x="24583" y="116835"/>
                    <a:pt x="25091" y="115550"/>
                  </a:cubicBezTo>
                  <a:cubicBezTo>
                    <a:pt x="25281" y="115006"/>
                    <a:pt x="25440" y="115006"/>
                    <a:pt x="25598" y="114462"/>
                  </a:cubicBezTo>
                  <a:cubicBezTo>
                    <a:pt x="25947" y="113720"/>
                    <a:pt x="25757" y="112929"/>
                    <a:pt x="26106" y="112138"/>
                  </a:cubicBezTo>
                  <a:cubicBezTo>
                    <a:pt x="26613" y="111594"/>
                    <a:pt x="26772" y="111594"/>
                    <a:pt x="27279" y="111100"/>
                  </a:cubicBezTo>
                  <a:cubicBezTo>
                    <a:pt x="27946" y="110556"/>
                    <a:pt x="27946" y="109517"/>
                    <a:pt x="27946" y="108479"/>
                  </a:cubicBezTo>
                  <a:cubicBezTo>
                    <a:pt x="27946" y="107194"/>
                    <a:pt x="27946" y="107194"/>
                    <a:pt x="27946" y="107194"/>
                  </a:cubicBezTo>
                  <a:cubicBezTo>
                    <a:pt x="27946" y="104326"/>
                    <a:pt x="25757" y="103288"/>
                    <a:pt x="23917" y="103288"/>
                  </a:cubicBezTo>
                  <a:cubicBezTo>
                    <a:pt x="22934" y="103288"/>
                    <a:pt x="22934" y="103288"/>
                    <a:pt x="22934" y="103288"/>
                  </a:cubicBezTo>
                  <a:cubicBezTo>
                    <a:pt x="21760" y="103288"/>
                    <a:pt x="21094" y="103782"/>
                    <a:pt x="19920" y="104326"/>
                  </a:cubicBezTo>
                  <a:cubicBezTo>
                    <a:pt x="17890" y="105067"/>
                    <a:pt x="16907" y="105611"/>
                    <a:pt x="15226" y="107194"/>
                  </a:cubicBezTo>
                  <a:cubicBezTo>
                    <a:pt x="13703" y="108479"/>
                    <a:pt x="12561" y="108479"/>
                    <a:pt x="11387" y="110309"/>
                  </a:cubicBezTo>
                  <a:cubicBezTo>
                    <a:pt x="10372" y="112385"/>
                    <a:pt x="9706" y="114462"/>
                    <a:pt x="8025" y="114462"/>
                  </a:cubicBezTo>
                  <a:cubicBezTo>
                    <a:pt x="6851" y="114462"/>
                    <a:pt x="6185" y="113967"/>
                    <a:pt x="4853" y="113967"/>
                  </a:cubicBezTo>
                  <a:cubicBezTo>
                    <a:pt x="4187" y="113967"/>
                    <a:pt x="3679" y="114462"/>
                    <a:pt x="3013" y="114462"/>
                  </a:cubicBezTo>
                  <a:cubicBezTo>
                    <a:pt x="2664" y="114462"/>
                    <a:pt x="2664" y="113967"/>
                    <a:pt x="2505" y="113720"/>
                  </a:cubicBezTo>
                  <a:cubicBezTo>
                    <a:pt x="2188" y="112929"/>
                    <a:pt x="1998" y="112632"/>
                    <a:pt x="1490" y="112138"/>
                  </a:cubicBezTo>
                  <a:cubicBezTo>
                    <a:pt x="1173" y="111594"/>
                    <a:pt x="824" y="111347"/>
                    <a:pt x="507" y="110556"/>
                  </a:cubicBezTo>
                  <a:cubicBezTo>
                    <a:pt x="317" y="110309"/>
                    <a:pt x="0" y="110309"/>
                    <a:pt x="0" y="109765"/>
                  </a:cubicBezTo>
                  <a:cubicBezTo>
                    <a:pt x="0" y="108726"/>
                    <a:pt x="507" y="108232"/>
                    <a:pt x="824" y="107194"/>
                  </a:cubicBezTo>
                  <a:cubicBezTo>
                    <a:pt x="1015" y="106155"/>
                    <a:pt x="1015" y="105067"/>
                    <a:pt x="1681" y="104573"/>
                  </a:cubicBezTo>
                  <a:cubicBezTo>
                    <a:pt x="1998" y="105364"/>
                    <a:pt x="2188" y="105611"/>
                    <a:pt x="2347" y="106402"/>
                  </a:cubicBezTo>
                  <a:cubicBezTo>
                    <a:pt x="2505" y="106897"/>
                    <a:pt x="2664" y="107688"/>
                    <a:pt x="3172" y="107688"/>
                  </a:cubicBezTo>
                  <a:cubicBezTo>
                    <a:pt x="3521" y="107688"/>
                    <a:pt x="3521" y="107194"/>
                    <a:pt x="3838" y="107194"/>
                  </a:cubicBezTo>
                  <a:cubicBezTo>
                    <a:pt x="4187" y="107194"/>
                    <a:pt x="4345" y="107688"/>
                    <a:pt x="4504" y="107688"/>
                  </a:cubicBezTo>
                  <a:cubicBezTo>
                    <a:pt x="5868" y="107688"/>
                    <a:pt x="7200" y="107194"/>
                    <a:pt x="7359" y="105067"/>
                  </a:cubicBezTo>
                  <a:cubicBezTo>
                    <a:pt x="7359" y="105067"/>
                    <a:pt x="7200" y="105067"/>
                    <a:pt x="7010" y="105067"/>
                  </a:cubicBezTo>
                  <a:cubicBezTo>
                    <a:pt x="7200" y="104820"/>
                    <a:pt x="7359" y="104820"/>
                    <a:pt x="7359" y="104326"/>
                  </a:cubicBezTo>
                  <a:lnTo>
                    <a:pt x="7359" y="104326"/>
                  </a:lnTo>
                  <a:cubicBezTo>
                    <a:pt x="6693" y="104573"/>
                    <a:pt x="5011" y="105067"/>
                    <a:pt x="5202" y="104820"/>
                  </a:cubicBezTo>
                  <a:cubicBezTo>
                    <a:pt x="5519" y="104029"/>
                    <a:pt x="5868" y="103535"/>
                    <a:pt x="6534" y="103535"/>
                  </a:cubicBezTo>
                  <a:cubicBezTo>
                    <a:pt x="7200" y="103535"/>
                    <a:pt x="8025" y="103782"/>
                    <a:pt x="8025" y="105067"/>
                  </a:cubicBezTo>
                  <a:cubicBezTo>
                    <a:pt x="8025" y="105611"/>
                    <a:pt x="7866" y="105859"/>
                    <a:pt x="7866" y="106650"/>
                  </a:cubicBezTo>
                  <a:cubicBezTo>
                    <a:pt x="8532" y="106155"/>
                    <a:pt x="8881" y="105611"/>
                    <a:pt x="9547" y="105067"/>
                  </a:cubicBezTo>
                  <a:cubicBezTo>
                    <a:pt x="10023" y="104820"/>
                    <a:pt x="10531" y="104820"/>
                    <a:pt x="11038" y="104326"/>
                  </a:cubicBezTo>
                  <a:cubicBezTo>
                    <a:pt x="11704" y="103288"/>
                    <a:pt x="12053" y="102744"/>
                    <a:pt x="13037" y="102249"/>
                  </a:cubicBezTo>
                  <a:cubicBezTo>
                    <a:pt x="14052" y="101458"/>
                    <a:pt x="14718" y="101458"/>
                    <a:pt x="15733" y="100667"/>
                  </a:cubicBezTo>
                  <a:cubicBezTo>
                    <a:pt x="17065" y="100123"/>
                    <a:pt x="17731" y="99085"/>
                    <a:pt x="18905" y="98294"/>
                  </a:cubicBezTo>
                  <a:cubicBezTo>
                    <a:pt x="20586" y="97008"/>
                    <a:pt x="21760" y="96464"/>
                    <a:pt x="23251" y="94932"/>
                  </a:cubicBezTo>
                  <a:cubicBezTo>
                    <a:pt x="23409" y="95179"/>
                    <a:pt x="23409" y="95179"/>
                    <a:pt x="23409" y="95179"/>
                  </a:cubicBezTo>
                  <a:cubicBezTo>
                    <a:pt x="23917" y="94932"/>
                    <a:pt x="23917" y="94388"/>
                    <a:pt x="24266" y="94140"/>
                  </a:cubicBezTo>
                  <a:cubicBezTo>
                    <a:pt x="24583" y="94388"/>
                    <a:pt x="24583" y="94388"/>
                    <a:pt x="24583" y="94388"/>
                  </a:cubicBezTo>
                  <a:cubicBezTo>
                    <a:pt x="25281" y="93646"/>
                    <a:pt x="25598" y="92855"/>
                    <a:pt x="26423" y="92855"/>
                  </a:cubicBezTo>
                  <a:cubicBezTo>
                    <a:pt x="26423" y="92855"/>
                    <a:pt x="26423" y="92855"/>
                    <a:pt x="26613" y="92855"/>
                  </a:cubicBezTo>
                  <a:cubicBezTo>
                    <a:pt x="26613" y="93349"/>
                    <a:pt x="26613" y="93349"/>
                    <a:pt x="26613" y="93349"/>
                  </a:cubicBezTo>
                  <a:cubicBezTo>
                    <a:pt x="26613" y="93646"/>
                    <a:pt x="26106" y="93893"/>
                    <a:pt x="26106" y="94140"/>
                  </a:cubicBezTo>
                  <a:cubicBezTo>
                    <a:pt x="26106" y="94932"/>
                    <a:pt x="26264" y="95723"/>
                    <a:pt x="26772" y="95723"/>
                  </a:cubicBezTo>
                  <a:cubicBezTo>
                    <a:pt x="27089" y="95723"/>
                    <a:pt x="27089" y="95723"/>
                    <a:pt x="27438" y="95723"/>
                  </a:cubicBezTo>
                  <a:cubicBezTo>
                    <a:pt x="27787" y="95723"/>
                    <a:pt x="27787" y="96464"/>
                    <a:pt x="28104" y="96464"/>
                  </a:cubicBezTo>
                  <a:cubicBezTo>
                    <a:pt x="28453" y="96464"/>
                    <a:pt x="28612" y="95970"/>
                    <a:pt x="28929" y="95723"/>
                  </a:cubicBezTo>
                  <a:cubicBezTo>
                    <a:pt x="29785" y="94932"/>
                    <a:pt x="30293" y="94388"/>
                    <a:pt x="30959" y="93893"/>
                  </a:cubicBezTo>
                  <a:cubicBezTo>
                    <a:pt x="31467" y="93646"/>
                    <a:pt x="31467" y="93349"/>
                    <a:pt x="31942" y="93349"/>
                  </a:cubicBezTo>
                  <a:cubicBezTo>
                    <a:pt x="32291" y="93349"/>
                    <a:pt x="32450" y="93893"/>
                    <a:pt x="32957" y="94140"/>
                  </a:cubicBezTo>
                  <a:cubicBezTo>
                    <a:pt x="33465" y="94388"/>
                    <a:pt x="34290" y="94388"/>
                    <a:pt x="34290" y="95426"/>
                  </a:cubicBezTo>
                  <a:cubicBezTo>
                    <a:pt x="34290" y="95970"/>
                    <a:pt x="33973" y="95970"/>
                    <a:pt x="33973" y="96464"/>
                  </a:cubicBezTo>
                  <a:cubicBezTo>
                    <a:pt x="33973" y="97255"/>
                    <a:pt x="34639" y="97799"/>
                    <a:pt x="35146" y="97799"/>
                  </a:cubicBezTo>
                  <a:cubicBezTo>
                    <a:pt x="35812" y="97799"/>
                    <a:pt x="36320" y="97008"/>
                    <a:pt x="36637" y="96217"/>
                  </a:cubicBezTo>
                  <a:cubicBezTo>
                    <a:pt x="36796" y="95970"/>
                    <a:pt x="36796" y="95426"/>
                    <a:pt x="37145" y="95426"/>
                  </a:cubicBezTo>
                  <a:cubicBezTo>
                    <a:pt x="37652" y="95426"/>
                    <a:pt x="37811" y="96217"/>
                    <a:pt x="38160" y="96761"/>
                  </a:cubicBezTo>
                  <a:cubicBezTo>
                    <a:pt x="38318" y="95970"/>
                    <a:pt x="38318" y="95723"/>
                    <a:pt x="38318" y="94932"/>
                  </a:cubicBezTo>
                  <a:cubicBezTo>
                    <a:pt x="38318" y="94388"/>
                    <a:pt x="38160" y="93893"/>
                    <a:pt x="38160" y="93349"/>
                  </a:cubicBezTo>
                  <a:cubicBezTo>
                    <a:pt x="38160" y="91817"/>
                    <a:pt x="38826" y="91025"/>
                    <a:pt x="39143" y="89443"/>
                  </a:cubicBezTo>
                  <a:cubicBezTo>
                    <a:pt x="37652" y="90234"/>
                    <a:pt x="38160" y="93893"/>
                    <a:pt x="36637" y="94140"/>
                  </a:cubicBezTo>
                  <a:cubicBezTo>
                    <a:pt x="36478" y="93646"/>
                    <a:pt x="36130" y="93349"/>
                    <a:pt x="35971" y="92558"/>
                  </a:cubicBezTo>
                  <a:cubicBezTo>
                    <a:pt x="35812" y="91025"/>
                    <a:pt x="35971" y="88899"/>
                    <a:pt x="34956" y="88899"/>
                  </a:cubicBezTo>
                  <a:cubicBezTo>
                    <a:pt x="34290" y="88899"/>
                    <a:pt x="34290" y="88899"/>
                    <a:pt x="34290" y="88899"/>
                  </a:cubicBezTo>
                  <a:cubicBezTo>
                    <a:pt x="34290" y="87614"/>
                    <a:pt x="34797" y="86823"/>
                    <a:pt x="34797" y="85537"/>
                  </a:cubicBezTo>
                  <a:cubicBezTo>
                    <a:pt x="34797" y="83955"/>
                    <a:pt x="33465" y="84499"/>
                    <a:pt x="32640" y="83955"/>
                  </a:cubicBezTo>
                  <a:cubicBezTo>
                    <a:pt x="31942" y="83708"/>
                    <a:pt x="31784" y="83213"/>
                    <a:pt x="31625" y="82126"/>
                  </a:cubicBezTo>
                  <a:cubicBezTo>
                    <a:pt x="31467" y="82422"/>
                    <a:pt x="31276" y="82669"/>
                    <a:pt x="31118" y="83213"/>
                  </a:cubicBezTo>
                  <a:cubicBezTo>
                    <a:pt x="30800" y="82422"/>
                    <a:pt x="30610" y="81631"/>
                    <a:pt x="30610" y="80593"/>
                  </a:cubicBezTo>
                  <a:cubicBezTo>
                    <a:pt x="30959" y="80593"/>
                    <a:pt x="30959" y="80593"/>
                    <a:pt x="30959" y="80593"/>
                  </a:cubicBezTo>
                  <a:lnTo>
                    <a:pt x="31118" y="80296"/>
                  </a:lnTo>
                  <a:cubicBezTo>
                    <a:pt x="31118" y="79802"/>
                    <a:pt x="31118" y="79802"/>
                    <a:pt x="31118" y="79802"/>
                  </a:cubicBezTo>
                  <a:cubicBezTo>
                    <a:pt x="30452" y="79802"/>
                    <a:pt x="30452" y="79802"/>
                    <a:pt x="30452" y="79802"/>
                  </a:cubicBezTo>
                  <a:cubicBezTo>
                    <a:pt x="30293" y="77972"/>
                    <a:pt x="30610" y="75352"/>
                    <a:pt x="29785" y="78220"/>
                  </a:cubicBezTo>
                  <a:cubicBezTo>
                    <a:pt x="29785" y="77972"/>
                    <a:pt x="29785" y="77725"/>
                    <a:pt x="29627" y="77428"/>
                  </a:cubicBezTo>
                  <a:cubicBezTo>
                    <a:pt x="28453" y="80840"/>
                    <a:pt x="30959" y="70160"/>
                    <a:pt x="31118" y="69616"/>
                  </a:cubicBezTo>
                  <a:cubicBezTo>
                    <a:pt x="31467" y="67292"/>
                    <a:pt x="31276" y="65463"/>
                    <a:pt x="32291" y="63386"/>
                  </a:cubicBezTo>
                  <a:cubicBezTo>
                    <a:pt x="33306" y="61013"/>
                    <a:pt x="34290" y="60519"/>
                    <a:pt x="35463" y="58145"/>
                  </a:cubicBezTo>
                  <a:cubicBezTo>
                    <a:pt x="36320" y="56563"/>
                    <a:pt x="36796" y="55822"/>
                    <a:pt x="37652" y="53992"/>
                  </a:cubicBezTo>
                  <a:cubicBezTo>
                    <a:pt x="38160" y="53201"/>
                    <a:pt x="38160" y="52410"/>
                    <a:pt x="38636" y="51915"/>
                  </a:cubicBezTo>
                  <a:cubicBezTo>
                    <a:pt x="39651" y="50877"/>
                    <a:pt x="40158" y="50333"/>
                    <a:pt x="41141" y="49048"/>
                  </a:cubicBezTo>
                  <a:cubicBezTo>
                    <a:pt x="41490" y="48751"/>
                    <a:pt x="41649" y="48504"/>
                    <a:pt x="41839" y="47960"/>
                  </a:cubicBezTo>
                  <a:cubicBezTo>
                    <a:pt x="42157" y="47713"/>
                    <a:pt x="42505" y="47466"/>
                    <a:pt x="42505" y="46922"/>
                  </a:cubicBezTo>
                  <a:cubicBezTo>
                    <a:pt x="42505" y="46427"/>
                    <a:pt x="42315" y="46131"/>
                    <a:pt x="42315" y="45636"/>
                  </a:cubicBezTo>
                  <a:cubicBezTo>
                    <a:pt x="42315" y="44845"/>
                    <a:pt x="42823" y="44845"/>
                    <a:pt x="43172" y="44351"/>
                  </a:cubicBezTo>
                  <a:cubicBezTo>
                    <a:pt x="43679" y="43559"/>
                    <a:pt x="43996" y="43016"/>
                    <a:pt x="44504" y="42224"/>
                  </a:cubicBezTo>
                  <a:cubicBezTo>
                    <a:pt x="44853" y="42768"/>
                    <a:pt x="44853" y="43559"/>
                    <a:pt x="45329" y="43559"/>
                  </a:cubicBezTo>
                  <a:cubicBezTo>
                    <a:pt x="45836" y="43559"/>
                    <a:pt x="46026" y="42768"/>
                    <a:pt x="46502" y="42521"/>
                  </a:cubicBezTo>
                  <a:cubicBezTo>
                    <a:pt x="46344" y="41730"/>
                    <a:pt x="46185" y="41186"/>
                    <a:pt x="46026" y="40444"/>
                  </a:cubicBezTo>
                  <a:cubicBezTo>
                    <a:pt x="47359" y="38862"/>
                    <a:pt x="47359" y="38862"/>
                    <a:pt x="47359" y="38862"/>
                  </a:cubicBezTo>
                  <a:cubicBezTo>
                    <a:pt x="47676" y="39110"/>
                    <a:pt x="47835" y="39357"/>
                    <a:pt x="48183" y="39357"/>
                  </a:cubicBezTo>
                  <a:cubicBezTo>
                    <a:pt x="48691" y="39357"/>
                    <a:pt x="48850" y="39110"/>
                    <a:pt x="49357" y="38862"/>
                  </a:cubicBezTo>
                  <a:cubicBezTo>
                    <a:pt x="49199" y="37824"/>
                    <a:pt x="49008" y="37280"/>
                    <a:pt x="49008" y="36242"/>
                  </a:cubicBezTo>
                  <a:cubicBezTo>
                    <a:pt x="49199" y="35995"/>
                    <a:pt x="49516" y="35995"/>
                    <a:pt x="49865" y="35995"/>
                  </a:cubicBezTo>
                  <a:cubicBezTo>
                    <a:pt x="49865" y="35747"/>
                    <a:pt x="49865" y="35747"/>
                    <a:pt x="49865" y="35747"/>
                  </a:cubicBezTo>
                  <a:cubicBezTo>
                    <a:pt x="49865" y="35451"/>
                    <a:pt x="49706" y="35451"/>
                    <a:pt x="49706" y="35203"/>
                  </a:cubicBezTo>
                  <a:cubicBezTo>
                    <a:pt x="49706" y="34660"/>
                    <a:pt x="50182" y="34660"/>
                    <a:pt x="50531" y="34412"/>
                  </a:cubicBezTo>
                  <a:cubicBezTo>
                    <a:pt x="51356" y="35747"/>
                    <a:pt x="51356" y="35747"/>
                    <a:pt x="51356" y="35747"/>
                  </a:cubicBezTo>
                  <a:cubicBezTo>
                    <a:pt x="51863" y="34956"/>
                    <a:pt x="52022" y="34165"/>
                    <a:pt x="52212" y="33127"/>
                  </a:cubicBezTo>
                  <a:cubicBezTo>
                    <a:pt x="52371" y="32830"/>
                    <a:pt x="52529" y="32583"/>
                    <a:pt x="52529" y="32336"/>
                  </a:cubicBezTo>
                  <a:cubicBezTo>
                    <a:pt x="52529" y="31297"/>
                    <a:pt x="52371" y="30012"/>
                    <a:pt x="51704" y="30012"/>
                  </a:cubicBezTo>
                  <a:cubicBezTo>
                    <a:pt x="51038" y="30012"/>
                    <a:pt x="49199" y="31545"/>
                    <a:pt x="51197" y="30012"/>
                  </a:cubicBezTo>
                  <a:cubicBezTo>
                    <a:pt x="51704" y="29715"/>
                    <a:pt x="52022" y="29221"/>
                    <a:pt x="52529" y="28924"/>
                  </a:cubicBezTo>
                  <a:cubicBezTo>
                    <a:pt x="53037" y="30506"/>
                    <a:pt x="53037" y="32830"/>
                    <a:pt x="54369" y="32830"/>
                  </a:cubicBezTo>
                  <a:cubicBezTo>
                    <a:pt x="54877" y="32830"/>
                    <a:pt x="55035" y="32088"/>
                    <a:pt x="55543" y="31545"/>
                  </a:cubicBezTo>
                  <a:cubicBezTo>
                    <a:pt x="56209" y="31297"/>
                    <a:pt x="56716" y="31050"/>
                    <a:pt x="57383" y="30012"/>
                  </a:cubicBezTo>
                  <a:cubicBezTo>
                    <a:pt x="57541" y="29715"/>
                    <a:pt x="57541" y="28924"/>
                    <a:pt x="57890" y="28677"/>
                  </a:cubicBezTo>
                  <a:cubicBezTo>
                    <a:pt x="58398" y="28182"/>
                    <a:pt x="58905" y="28430"/>
                    <a:pt x="59222" y="27639"/>
                  </a:cubicBezTo>
                  <a:cubicBezTo>
                    <a:pt x="59730" y="28182"/>
                    <a:pt x="59730" y="28677"/>
                    <a:pt x="60079" y="29221"/>
                  </a:cubicBezTo>
                  <a:lnTo>
                    <a:pt x="60079" y="28924"/>
                  </a:lnTo>
                  <a:cubicBezTo>
                    <a:pt x="60079" y="27886"/>
                    <a:pt x="60555" y="27391"/>
                    <a:pt x="61062" y="26600"/>
                  </a:cubicBezTo>
                  <a:cubicBezTo>
                    <a:pt x="61221" y="26056"/>
                    <a:pt x="61221" y="25562"/>
                    <a:pt x="61570" y="25562"/>
                  </a:cubicBezTo>
                  <a:cubicBezTo>
                    <a:pt x="62077" y="25562"/>
                    <a:pt x="62236" y="26056"/>
                    <a:pt x="62585" y="26056"/>
                  </a:cubicBezTo>
                  <a:cubicBezTo>
                    <a:pt x="63251" y="26056"/>
                    <a:pt x="63758" y="25562"/>
                    <a:pt x="64425" y="25315"/>
                  </a:cubicBezTo>
                  <a:cubicBezTo>
                    <a:pt x="66264" y="24227"/>
                    <a:pt x="67248" y="23733"/>
                    <a:pt x="69088" y="22694"/>
                  </a:cubicBezTo>
                  <a:cubicBezTo>
                    <a:pt x="70103" y="22150"/>
                    <a:pt x="70610" y="21656"/>
                    <a:pt x="71625" y="21359"/>
                  </a:cubicBezTo>
                  <a:cubicBezTo>
                    <a:pt x="72609" y="21359"/>
                    <a:pt x="72609" y="21359"/>
                    <a:pt x="72609" y="21359"/>
                  </a:cubicBezTo>
                  <a:cubicBezTo>
                    <a:pt x="73624" y="21112"/>
                    <a:pt x="74290" y="20865"/>
                    <a:pt x="75273" y="19826"/>
                  </a:cubicBezTo>
                  <a:cubicBezTo>
                    <a:pt x="74956" y="19035"/>
                    <a:pt x="74607" y="18788"/>
                    <a:pt x="74290" y="18244"/>
                  </a:cubicBezTo>
                  <a:cubicBezTo>
                    <a:pt x="75114" y="18244"/>
                    <a:pt x="75622" y="17750"/>
                    <a:pt x="76288" y="17453"/>
                  </a:cubicBezTo>
                  <a:cubicBezTo>
                    <a:pt x="77462" y="17206"/>
                    <a:pt x="78128" y="17206"/>
                    <a:pt x="79302" y="16415"/>
                  </a:cubicBezTo>
                  <a:cubicBezTo>
                    <a:pt x="79651" y="16168"/>
                    <a:pt x="79460" y="15377"/>
                    <a:pt x="79809" y="15129"/>
                  </a:cubicBezTo>
                  <a:cubicBezTo>
                    <a:pt x="79968" y="14585"/>
                    <a:pt x="80317" y="14585"/>
                    <a:pt x="80634" y="14091"/>
                  </a:cubicBezTo>
                  <a:cubicBezTo>
                    <a:pt x="80824" y="15129"/>
                    <a:pt x="81300" y="15377"/>
                    <a:pt x="81966" y="15377"/>
                  </a:cubicBezTo>
                  <a:cubicBezTo>
                    <a:pt x="82157" y="15377"/>
                    <a:pt x="82157" y="15129"/>
                    <a:pt x="82315" y="15129"/>
                  </a:cubicBezTo>
                  <a:cubicBezTo>
                    <a:pt x="82474" y="15129"/>
                    <a:pt x="82474" y="15377"/>
                    <a:pt x="82664" y="15377"/>
                  </a:cubicBezTo>
                  <a:cubicBezTo>
                    <a:pt x="83140" y="15377"/>
                    <a:pt x="83140" y="14882"/>
                    <a:pt x="83489" y="14585"/>
                  </a:cubicBezTo>
                  <a:cubicBezTo>
                    <a:pt x="83996" y="14091"/>
                    <a:pt x="84662" y="13794"/>
                    <a:pt x="84662" y="12756"/>
                  </a:cubicBezTo>
                  <a:cubicBezTo>
                    <a:pt x="84662" y="12014"/>
                    <a:pt x="83996" y="11718"/>
                    <a:pt x="83838" y="10927"/>
                  </a:cubicBezTo>
                  <a:cubicBezTo>
                    <a:pt x="84314" y="10927"/>
                    <a:pt x="84504" y="10927"/>
                    <a:pt x="85011" y="10927"/>
                  </a:cubicBezTo>
                  <a:cubicBezTo>
                    <a:pt x="85011" y="11718"/>
                    <a:pt x="85011" y="11718"/>
                    <a:pt x="85011" y="11718"/>
                  </a:cubicBezTo>
                  <a:cubicBezTo>
                    <a:pt x="85170" y="11718"/>
                    <a:pt x="85170" y="11718"/>
                    <a:pt x="85170" y="11718"/>
                  </a:cubicBezTo>
                  <a:cubicBezTo>
                    <a:pt x="85678" y="11718"/>
                    <a:pt x="85836" y="11223"/>
                    <a:pt x="86153" y="11223"/>
                  </a:cubicBezTo>
                  <a:cubicBezTo>
                    <a:pt x="87327" y="11223"/>
                    <a:pt x="87327" y="13547"/>
                    <a:pt x="88501" y="14091"/>
                  </a:cubicBezTo>
                  <a:cubicBezTo>
                    <a:pt x="88659" y="13300"/>
                    <a:pt x="88501" y="12756"/>
                    <a:pt x="89008" y="12262"/>
                  </a:cubicBezTo>
                  <a:cubicBezTo>
                    <a:pt x="89516" y="11718"/>
                    <a:pt x="90182" y="11718"/>
                    <a:pt x="90182" y="10679"/>
                  </a:cubicBezTo>
                  <a:cubicBezTo>
                    <a:pt x="90182" y="10679"/>
                    <a:pt x="90182" y="10679"/>
                    <a:pt x="90182" y="10432"/>
                  </a:cubicBezTo>
                  <a:cubicBezTo>
                    <a:pt x="90182" y="9888"/>
                    <a:pt x="90531" y="9641"/>
                    <a:pt x="90689" y="9147"/>
                  </a:cubicBezTo>
                  <a:cubicBezTo>
                    <a:pt x="91197" y="8603"/>
                    <a:pt x="91356" y="8108"/>
                    <a:pt x="91863" y="7564"/>
                  </a:cubicBezTo>
                  <a:cubicBezTo>
                    <a:pt x="93037" y="5982"/>
                    <a:pt x="93862" y="5488"/>
                    <a:pt x="95194" y="4153"/>
                  </a:cubicBezTo>
                  <a:cubicBezTo>
                    <a:pt x="96209" y="2867"/>
                    <a:pt x="96875" y="2867"/>
                    <a:pt x="98049" y="2323"/>
                  </a:cubicBezTo>
                  <a:cubicBezTo>
                    <a:pt x="98873" y="1829"/>
                    <a:pt x="99381" y="1285"/>
                    <a:pt x="100396" y="1285"/>
                  </a:cubicBezTo>
                  <a:cubicBezTo>
                    <a:pt x="100904" y="1285"/>
                    <a:pt x="101221" y="2076"/>
                    <a:pt x="101221" y="2867"/>
                  </a:cubicBezTo>
                  <a:cubicBezTo>
                    <a:pt x="101221" y="4153"/>
                    <a:pt x="99381" y="3658"/>
                    <a:pt x="99381" y="4944"/>
                  </a:cubicBezTo>
                  <a:cubicBezTo>
                    <a:pt x="99381" y="6279"/>
                    <a:pt x="99730" y="7021"/>
                    <a:pt x="99730" y="8108"/>
                  </a:cubicBezTo>
                  <a:cubicBezTo>
                    <a:pt x="100047" y="8108"/>
                    <a:pt x="100047" y="8108"/>
                    <a:pt x="100047" y="8108"/>
                  </a:cubicBezTo>
                  <a:cubicBezTo>
                    <a:pt x="100237" y="8108"/>
                    <a:pt x="100396" y="7812"/>
                    <a:pt x="100713" y="7812"/>
                  </a:cubicBezTo>
                  <a:cubicBezTo>
                    <a:pt x="101570" y="7812"/>
                    <a:pt x="101570" y="7812"/>
                    <a:pt x="101570" y="7812"/>
                  </a:cubicBezTo>
                  <a:cubicBezTo>
                    <a:pt x="102045" y="7812"/>
                    <a:pt x="102236" y="7812"/>
                    <a:pt x="102553" y="7564"/>
                  </a:cubicBezTo>
                  <a:cubicBezTo>
                    <a:pt x="101887" y="7564"/>
                    <a:pt x="101379" y="6526"/>
                    <a:pt x="101379" y="5488"/>
                  </a:cubicBezTo>
                  <a:cubicBezTo>
                    <a:pt x="101379" y="4153"/>
                    <a:pt x="101570" y="3114"/>
                    <a:pt x="102045" y="2076"/>
                  </a:cubicBezTo>
                  <a:cubicBezTo>
                    <a:pt x="103219" y="2076"/>
                    <a:pt x="103219" y="2076"/>
                    <a:pt x="103219" y="2076"/>
                  </a:cubicBezTo>
                  <a:cubicBezTo>
                    <a:pt x="104076" y="2076"/>
                    <a:pt x="104393" y="1829"/>
                    <a:pt x="105249" y="1829"/>
                  </a:cubicBezTo>
                  <a:cubicBezTo>
                    <a:pt x="105249" y="2076"/>
                    <a:pt x="105249" y="2076"/>
                    <a:pt x="105408" y="2323"/>
                  </a:cubicBezTo>
                  <a:cubicBezTo>
                    <a:pt x="105567" y="2323"/>
                    <a:pt x="105567" y="2323"/>
                    <a:pt x="105567" y="2323"/>
                  </a:cubicBezTo>
                  <a:cubicBezTo>
                    <a:pt x="105567" y="1829"/>
                    <a:pt x="105757" y="1038"/>
                    <a:pt x="106074" y="1038"/>
                  </a:cubicBezTo>
                  <a:cubicBezTo>
                    <a:pt x="110103" y="0"/>
                    <a:pt x="110103" y="0"/>
                    <a:pt x="110103" y="0"/>
                  </a:cubicBezTo>
                  <a:cubicBezTo>
                    <a:pt x="110927" y="0"/>
                    <a:pt x="111435" y="791"/>
                    <a:pt x="111593" y="1829"/>
                  </a:cubicBezTo>
                  <a:cubicBezTo>
                    <a:pt x="111086" y="1829"/>
                    <a:pt x="110769" y="1285"/>
                    <a:pt x="110261" y="1285"/>
                  </a:cubicBezTo>
                  <a:cubicBezTo>
                    <a:pt x="110103" y="1285"/>
                    <a:pt x="109912" y="1285"/>
                    <a:pt x="109754" y="1285"/>
                  </a:cubicBezTo>
                  <a:cubicBezTo>
                    <a:pt x="109754" y="1582"/>
                    <a:pt x="109754" y="1829"/>
                    <a:pt x="109754" y="2076"/>
                  </a:cubicBezTo>
                  <a:cubicBezTo>
                    <a:pt x="109754" y="2867"/>
                    <a:pt x="109754" y="3362"/>
                    <a:pt x="109912" y="4153"/>
                  </a:cubicBezTo>
                  <a:cubicBezTo>
                    <a:pt x="110261" y="4153"/>
                    <a:pt x="110261" y="4153"/>
                    <a:pt x="110261" y="4153"/>
                  </a:cubicBezTo>
                  <a:cubicBezTo>
                    <a:pt x="110420" y="4153"/>
                    <a:pt x="110578" y="3906"/>
                    <a:pt x="110769" y="3906"/>
                  </a:cubicBezTo>
                  <a:cubicBezTo>
                    <a:pt x="111086" y="3906"/>
                    <a:pt x="111276" y="3906"/>
                    <a:pt x="111593" y="4153"/>
                  </a:cubicBezTo>
                  <a:cubicBezTo>
                    <a:pt x="112260" y="4153"/>
                    <a:pt x="112260" y="4153"/>
                    <a:pt x="112260" y="4153"/>
                  </a:cubicBezTo>
                  <a:cubicBezTo>
                    <a:pt x="112609" y="4153"/>
                    <a:pt x="112767" y="3362"/>
                    <a:pt x="113116" y="3114"/>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3428" name="Shape 3428"/>
          <p:cNvSpPr txBox="1"/>
          <p:nvPr/>
        </p:nvSpPr>
        <p:spPr>
          <a:xfrm>
            <a:off x="4803091" y="10982628"/>
            <a:ext cx="6906708" cy="1532727"/>
          </a:xfrm>
          <a:prstGeom prst="rect">
            <a:avLst/>
          </a:prstGeom>
          <a:noFill/>
          <a:ln>
            <a:noFill/>
          </a:ln>
        </p:spPr>
        <p:txBody>
          <a:bodyPr lIns="91425" tIns="45700" rIns="91425" bIns="45700" anchor="t" anchorCtr="0">
            <a:noAutofit/>
          </a:bodyPr>
          <a:lstStyle/>
          <a:p>
            <a:pPr marL="0" marR="0" lvl="0" indent="0" algn="just" rtl="0">
              <a:lnSpc>
                <a:spcPct val="13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Company members share a common purpose and unite in order to focus their various talents and organize their</a:t>
            </a:r>
          </a:p>
        </p:txBody>
      </p:sp>
      <p:sp>
        <p:nvSpPr>
          <p:cNvPr id="3429" name="Shape 3429"/>
          <p:cNvSpPr txBox="1"/>
          <p:nvPr/>
        </p:nvSpPr>
        <p:spPr>
          <a:xfrm>
            <a:off x="1824708" y="10897147"/>
            <a:ext cx="2996333" cy="1754325"/>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0800" b="1">
                <a:solidFill>
                  <a:schemeClr val="accent1"/>
                </a:solidFill>
                <a:latin typeface="Montserrat" panose="02000505000000020004"/>
                <a:ea typeface="Montserrat" panose="02000505000000020004"/>
                <a:cs typeface="Montserrat" panose="02000505000000020004"/>
                <a:sym typeface="Montserrat" panose="02000505000000020004"/>
              </a:rPr>
              <a:t>15%</a:t>
            </a:r>
          </a:p>
        </p:txBody>
      </p:sp>
      <p:sp>
        <p:nvSpPr>
          <p:cNvPr id="3430" name="Shape 3430"/>
          <p:cNvSpPr/>
          <p:nvPr/>
        </p:nvSpPr>
        <p:spPr>
          <a:xfrm>
            <a:off x="12507232" y="11106353"/>
            <a:ext cx="558655" cy="558655"/>
          </a:xfrm>
          <a:custGeom>
            <a:avLst/>
            <a:gdLst/>
            <a:ahLst/>
            <a:cxnLst/>
            <a:rect l="0" t="0" r="0" b="0"/>
            <a:pathLst>
              <a:path w="120000" h="120000" extrusionOk="0">
                <a:moveTo>
                  <a:pt x="114544" y="57272"/>
                </a:moveTo>
                <a:cubicBezTo>
                  <a:pt x="114544" y="60283"/>
                  <a:pt x="112100" y="62727"/>
                  <a:pt x="109088" y="62727"/>
                </a:cubicBezTo>
                <a:lnTo>
                  <a:pt x="109088" y="40911"/>
                </a:lnTo>
                <a:cubicBezTo>
                  <a:pt x="112100" y="40911"/>
                  <a:pt x="114544" y="43355"/>
                  <a:pt x="114544" y="46361"/>
                </a:cubicBezTo>
                <a:cubicBezTo>
                  <a:pt x="114544" y="46361"/>
                  <a:pt x="114544" y="57272"/>
                  <a:pt x="114544" y="57272"/>
                </a:cubicBezTo>
                <a:close/>
                <a:moveTo>
                  <a:pt x="103638" y="95455"/>
                </a:moveTo>
                <a:cubicBezTo>
                  <a:pt x="103638" y="96961"/>
                  <a:pt x="102411" y="98183"/>
                  <a:pt x="100911" y="98183"/>
                </a:cubicBezTo>
                <a:cubicBezTo>
                  <a:pt x="99405" y="98183"/>
                  <a:pt x="98183" y="96961"/>
                  <a:pt x="98183" y="95455"/>
                </a:cubicBezTo>
                <a:lnTo>
                  <a:pt x="98183" y="8183"/>
                </a:lnTo>
                <a:cubicBezTo>
                  <a:pt x="98183" y="6677"/>
                  <a:pt x="99405" y="5455"/>
                  <a:pt x="100911" y="5455"/>
                </a:cubicBezTo>
                <a:cubicBezTo>
                  <a:pt x="102411" y="5455"/>
                  <a:pt x="103638" y="6677"/>
                  <a:pt x="103638" y="8183"/>
                </a:cubicBezTo>
                <a:cubicBezTo>
                  <a:pt x="103638" y="8183"/>
                  <a:pt x="103638" y="95455"/>
                  <a:pt x="103638" y="95455"/>
                </a:cubicBezTo>
                <a:close/>
                <a:moveTo>
                  <a:pt x="92727" y="87711"/>
                </a:moveTo>
                <a:lnTo>
                  <a:pt x="16361" y="65250"/>
                </a:lnTo>
                <a:lnTo>
                  <a:pt x="16361" y="38388"/>
                </a:lnTo>
                <a:lnTo>
                  <a:pt x="92727" y="15927"/>
                </a:lnTo>
                <a:cubicBezTo>
                  <a:pt x="92727" y="15927"/>
                  <a:pt x="92727" y="87711"/>
                  <a:pt x="92727" y="87711"/>
                </a:cubicBezTo>
                <a:close/>
                <a:moveTo>
                  <a:pt x="45838" y="103638"/>
                </a:moveTo>
                <a:lnTo>
                  <a:pt x="29761" y="103638"/>
                </a:lnTo>
                <a:lnTo>
                  <a:pt x="22922" y="72866"/>
                </a:lnTo>
                <a:lnTo>
                  <a:pt x="39816" y="77833"/>
                </a:lnTo>
                <a:cubicBezTo>
                  <a:pt x="39816" y="77833"/>
                  <a:pt x="45838" y="103638"/>
                  <a:pt x="45838" y="103638"/>
                </a:cubicBezTo>
                <a:close/>
                <a:moveTo>
                  <a:pt x="48383" y="114544"/>
                </a:moveTo>
                <a:lnTo>
                  <a:pt x="32188" y="114544"/>
                </a:lnTo>
                <a:lnTo>
                  <a:pt x="30977" y="109088"/>
                </a:lnTo>
                <a:lnTo>
                  <a:pt x="47105" y="109088"/>
                </a:lnTo>
                <a:cubicBezTo>
                  <a:pt x="47105" y="109088"/>
                  <a:pt x="48383" y="114544"/>
                  <a:pt x="48383" y="114544"/>
                </a:cubicBezTo>
                <a:close/>
                <a:moveTo>
                  <a:pt x="10911" y="65455"/>
                </a:moveTo>
                <a:lnTo>
                  <a:pt x="5455" y="65455"/>
                </a:lnTo>
                <a:lnTo>
                  <a:pt x="5455" y="38183"/>
                </a:lnTo>
                <a:lnTo>
                  <a:pt x="10911" y="38183"/>
                </a:lnTo>
                <a:cubicBezTo>
                  <a:pt x="10911" y="38183"/>
                  <a:pt x="10911" y="65455"/>
                  <a:pt x="10911" y="65455"/>
                </a:cubicBezTo>
                <a:close/>
                <a:moveTo>
                  <a:pt x="109088" y="35455"/>
                </a:moveTo>
                <a:lnTo>
                  <a:pt x="109088" y="8183"/>
                </a:lnTo>
                <a:cubicBezTo>
                  <a:pt x="109088" y="3661"/>
                  <a:pt x="105427" y="0"/>
                  <a:pt x="100911" y="0"/>
                </a:cubicBezTo>
                <a:cubicBezTo>
                  <a:pt x="96388" y="0"/>
                  <a:pt x="92727" y="3661"/>
                  <a:pt x="92727" y="8183"/>
                </a:cubicBezTo>
                <a:lnTo>
                  <a:pt x="92727" y="10244"/>
                </a:lnTo>
                <a:lnTo>
                  <a:pt x="13661" y="33494"/>
                </a:lnTo>
                <a:cubicBezTo>
                  <a:pt x="12850" y="33022"/>
                  <a:pt x="11916" y="32727"/>
                  <a:pt x="10911" y="32727"/>
                </a:cubicBezTo>
                <a:lnTo>
                  <a:pt x="5455" y="32727"/>
                </a:lnTo>
                <a:cubicBezTo>
                  <a:pt x="2444" y="32727"/>
                  <a:pt x="0" y="35172"/>
                  <a:pt x="0" y="38183"/>
                </a:cubicBezTo>
                <a:lnTo>
                  <a:pt x="0" y="65455"/>
                </a:lnTo>
                <a:cubicBezTo>
                  <a:pt x="0" y="68466"/>
                  <a:pt x="2444" y="70911"/>
                  <a:pt x="5455" y="70911"/>
                </a:cubicBezTo>
                <a:lnTo>
                  <a:pt x="10911" y="70911"/>
                </a:lnTo>
                <a:cubicBezTo>
                  <a:pt x="11916" y="70911"/>
                  <a:pt x="12850" y="70616"/>
                  <a:pt x="13655" y="70144"/>
                </a:cubicBezTo>
                <a:lnTo>
                  <a:pt x="16944" y="71105"/>
                </a:lnTo>
                <a:lnTo>
                  <a:pt x="27338" y="117866"/>
                </a:lnTo>
                <a:lnTo>
                  <a:pt x="27388" y="117855"/>
                </a:lnTo>
                <a:cubicBezTo>
                  <a:pt x="27661" y="119072"/>
                  <a:pt x="28700" y="120000"/>
                  <a:pt x="30000" y="120000"/>
                </a:cubicBezTo>
                <a:lnTo>
                  <a:pt x="51816" y="120000"/>
                </a:lnTo>
                <a:cubicBezTo>
                  <a:pt x="53322" y="120000"/>
                  <a:pt x="54544" y="118783"/>
                  <a:pt x="54544" y="117272"/>
                </a:cubicBezTo>
                <a:cubicBezTo>
                  <a:pt x="54544" y="117066"/>
                  <a:pt x="54472" y="116883"/>
                  <a:pt x="54427" y="116694"/>
                </a:cubicBezTo>
                <a:lnTo>
                  <a:pt x="54477" y="116683"/>
                </a:lnTo>
                <a:lnTo>
                  <a:pt x="45827" y="79605"/>
                </a:lnTo>
                <a:lnTo>
                  <a:pt x="92727" y="93394"/>
                </a:lnTo>
                <a:lnTo>
                  <a:pt x="92727" y="95455"/>
                </a:lnTo>
                <a:cubicBezTo>
                  <a:pt x="92727" y="99972"/>
                  <a:pt x="96388" y="103638"/>
                  <a:pt x="100911" y="103638"/>
                </a:cubicBezTo>
                <a:cubicBezTo>
                  <a:pt x="105427" y="103638"/>
                  <a:pt x="109088" y="99972"/>
                  <a:pt x="109088" y="95455"/>
                </a:cubicBezTo>
                <a:lnTo>
                  <a:pt x="109088" y="68183"/>
                </a:lnTo>
                <a:cubicBezTo>
                  <a:pt x="115116" y="68183"/>
                  <a:pt x="120000" y="63300"/>
                  <a:pt x="120000" y="57272"/>
                </a:cubicBezTo>
                <a:lnTo>
                  <a:pt x="120000" y="46361"/>
                </a:lnTo>
                <a:cubicBezTo>
                  <a:pt x="120000" y="40338"/>
                  <a:pt x="115116" y="35455"/>
                  <a:pt x="109088" y="35455"/>
                </a:cubicBezTo>
              </a:path>
            </a:pathLst>
          </a:custGeom>
          <a:solidFill>
            <a:schemeClr val="accen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431" name="Shape 3431"/>
          <p:cNvSpPr txBox="1"/>
          <p:nvPr/>
        </p:nvSpPr>
        <p:spPr>
          <a:xfrm>
            <a:off x="13242773" y="10872418"/>
            <a:ext cx="4144369" cy="175432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FIRST TITLE </a:t>
            </a:r>
            <a:r>
              <a:rPr lang="en-US" sz="20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a:t>
            </a:r>
          </a:p>
        </p:txBody>
      </p:sp>
      <p:sp>
        <p:nvSpPr>
          <p:cNvPr id="3432" name="Shape 3432"/>
          <p:cNvSpPr txBox="1"/>
          <p:nvPr/>
        </p:nvSpPr>
        <p:spPr>
          <a:xfrm>
            <a:off x="18299570" y="10872418"/>
            <a:ext cx="4144369" cy="175432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SECOND TITLE </a:t>
            </a:r>
            <a:r>
              <a:rPr lang="en-US" sz="20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a:t>
            </a:r>
          </a:p>
        </p:txBody>
      </p:sp>
      <p:sp>
        <p:nvSpPr>
          <p:cNvPr id="3433" name="Shape 3433"/>
          <p:cNvSpPr/>
          <p:nvPr/>
        </p:nvSpPr>
        <p:spPr>
          <a:xfrm>
            <a:off x="17564029" y="11108077"/>
            <a:ext cx="558655" cy="558655"/>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8" y="0"/>
                  <a:pt x="54544" y="2444"/>
                  <a:pt x="54544" y="5455"/>
                </a:cubicBezTo>
                <a:lnTo>
                  <a:pt x="5455" y="5455"/>
                </a:lnTo>
                <a:cubicBezTo>
                  <a:pt x="2444" y="5455"/>
                  <a:pt x="0" y="7900"/>
                  <a:pt x="0" y="10911"/>
                </a:cubicBezTo>
                <a:lnTo>
                  <a:pt x="0" y="16361"/>
                </a:lnTo>
                <a:cubicBezTo>
                  <a:pt x="0" y="19377"/>
                  <a:pt x="2444" y="21816"/>
                  <a:pt x="5455" y="21816"/>
                </a:cubicBezTo>
                <a:lnTo>
                  <a:pt x="5455" y="87272"/>
                </a:lnTo>
                <a:cubicBezTo>
                  <a:pt x="5455" y="90288"/>
                  <a:pt x="7900" y="92727"/>
                  <a:pt x="10911" y="92727"/>
                </a:cubicBezTo>
                <a:lnTo>
                  <a:pt x="57272" y="92727"/>
                </a:lnTo>
                <a:lnTo>
                  <a:pt x="57272" y="99777"/>
                </a:lnTo>
                <a:lnTo>
                  <a:pt x="41705" y="115344"/>
                </a:lnTo>
                <a:cubicBezTo>
                  <a:pt x="41216" y="115838"/>
                  <a:pt x="40911" y="116522"/>
                  <a:pt x="40911" y="117272"/>
                </a:cubicBezTo>
                <a:cubicBezTo>
                  <a:pt x="40911" y="118777"/>
                  <a:pt x="42133" y="120000"/>
                  <a:pt x="43638" y="120000"/>
                </a:cubicBezTo>
                <a:cubicBezTo>
                  <a:pt x="44388" y="120000"/>
                  <a:pt x="45072" y="119694"/>
                  <a:pt x="45566" y="119200"/>
                </a:cubicBezTo>
                <a:lnTo>
                  <a:pt x="60000" y="104766"/>
                </a:lnTo>
                <a:lnTo>
                  <a:pt x="74433" y="119200"/>
                </a:lnTo>
                <a:cubicBezTo>
                  <a:pt x="74927" y="119694"/>
                  <a:pt x="75611" y="120000"/>
                  <a:pt x="76361" y="120000"/>
                </a:cubicBezTo>
                <a:cubicBezTo>
                  <a:pt x="77866" y="120000"/>
                  <a:pt x="79088" y="118777"/>
                  <a:pt x="79088" y="117272"/>
                </a:cubicBezTo>
                <a:cubicBezTo>
                  <a:pt x="79088" y="116522"/>
                  <a:pt x="78783"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path>
            </a:pathLst>
          </a:custGeom>
          <a:solidFill>
            <a:schemeClr val="accen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434" name="Shape 3434"/>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CUBA EDITABLE MAP</a:t>
            </a:r>
          </a:p>
        </p:txBody>
      </p:sp>
      <p:sp>
        <p:nvSpPr>
          <p:cNvPr id="3435" name="Shape 3435"/>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3436" name="Shape 3436"/>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3440"/>
        <p:cNvGrpSpPr/>
        <p:nvPr/>
      </p:nvGrpSpPr>
      <p:grpSpPr>
        <a:xfrm>
          <a:off x="0" y="0"/>
          <a:ext cx="0" cy="0"/>
          <a:chOff x="0" y="0"/>
          <a:chExt cx="0" cy="0"/>
        </a:xfrm>
      </p:grpSpPr>
      <p:grpSp>
        <p:nvGrpSpPr>
          <p:cNvPr id="3441" name="Shape 3441"/>
          <p:cNvGrpSpPr/>
          <p:nvPr/>
        </p:nvGrpSpPr>
        <p:grpSpPr>
          <a:xfrm>
            <a:off x="1400960" y="3831268"/>
            <a:ext cx="9735125" cy="8672789"/>
            <a:chOff x="949845" y="1882014"/>
            <a:chExt cx="2319276" cy="2066460"/>
          </a:xfrm>
        </p:grpSpPr>
        <p:sp>
          <p:nvSpPr>
            <p:cNvPr id="3442" name="Shape 3442"/>
            <p:cNvSpPr/>
            <p:nvPr/>
          </p:nvSpPr>
          <p:spPr>
            <a:xfrm>
              <a:off x="2518331" y="3809992"/>
              <a:ext cx="35309" cy="17984"/>
            </a:xfrm>
            <a:custGeom>
              <a:avLst/>
              <a:gdLst/>
              <a:ahLst/>
              <a:cxnLst/>
              <a:rect l="0" t="0" r="0" b="0"/>
              <a:pathLst>
                <a:path w="120000" h="120000" extrusionOk="0">
                  <a:moveTo>
                    <a:pt x="24000" y="10909"/>
                  </a:moveTo>
                  <a:cubicBezTo>
                    <a:pt x="24000" y="10909"/>
                    <a:pt x="24000" y="10909"/>
                    <a:pt x="24000" y="10909"/>
                  </a:cubicBezTo>
                  <a:cubicBezTo>
                    <a:pt x="24000" y="10909"/>
                    <a:pt x="18000" y="21818"/>
                    <a:pt x="12000" y="21818"/>
                  </a:cubicBezTo>
                  <a:cubicBezTo>
                    <a:pt x="12000" y="21818"/>
                    <a:pt x="12000" y="21818"/>
                    <a:pt x="12000" y="21818"/>
                  </a:cubicBezTo>
                  <a:cubicBezTo>
                    <a:pt x="12000" y="32727"/>
                    <a:pt x="12000" y="32727"/>
                    <a:pt x="6000" y="32727"/>
                  </a:cubicBezTo>
                  <a:cubicBezTo>
                    <a:pt x="6000" y="32727"/>
                    <a:pt x="6000" y="32727"/>
                    <a:pt x="6000" y="32727"/>
                  </a:cubicBezTo>
                  <a:cubicBezTo>
                    <a:pt x="6000" y="43636"/>
                    <a:pt x="0" y="43636"/>
                    <a:pt x="0" y="54545"/>
                  </a:cubicBezTo>
                  <a:cubicBezTo>
                    <a:pt x="0" y="54545"/>
                    <a:pt x="0" y="54545"/>
                    <a:pt x="0" y="54545"/>
                  </a:cubicBezTo>
                  <a:cubicBezTo>
                    <a:pt x="30000" y="87272"/>
                    <a:pt x="90000" y="120000"/>
                    <a:pt x="108000" y="120000"/>
                  </a:cubicBezTo>
                  <a:cubicBezTo>
                    <a:pt x="114000" y="120000"/>
                    <a:pt x="114000" y="109090"/>
                    <a:pt x="120000" y="109090"/>
                  </a:cubicBezTo>
                  <a:cubicBezTo>
                    <a:pt x="120000" y="109090"/>
                    <a:pt x="120000" y="109090"/>
                    <a:pt x="120000" y="109090"/>
                  </a:cubicBezTo>
                  <a:cubicBezTo>
                    <a:pt x="120000" y="98181"/>
                    <a:pt x="120000" y="98181"/>
                    <a:pt x="120000" y="98181"/>
                  </a:cubicBezTo>
                  <a:cubicBezTo>
                    <a:pt x="120000" y="98181"/>
                    <a:pt x="120000" y="87272"/>
                    <a:pt x="120000" y="87272"/>
                  </a:cubicBezTo>
                  <a:cubicBezTo>
                    <a:pt x="120000" y="87272"/>
                    <a:pt x="120000" y="87272"/>
                    <a:pt x="120000" y="87272"/>
                  </a:cubicBezTo>
                  <a:cubicBezTo>
                    <a:pt x="120000" y="87272"/>
                    <a:pt x="120000" y="76363"/>
                    <a:pt x="120000" y="76363"/>
                  </a:cubicBezTo>
                  <a:cubicBezTo>
                    <a:pt x="120000" y="76363"/>
                    <a:pt x="120000" y="76363"/>
                    <a:pt x="120000" y="76363"/>
                  </a:cubicBezTo>
                  <a:cubicBezTo>
                    <a:pt x="120000" y="76363"/>
                    <a:pt x="120000" y="65454"/>
                    <a:pt x="120000" y="65454"/>
                  </a:cubicBezTo>
                  <a:cubicBezTo>
                    <a:pt x="120000" y="65454"/>
                    <a:pt x="120000" y="65454"/>
                    <a:pt x="120000" y="65454"/>
                  </a:cubicBezTo>
                  <a:cubicBezTo>
                    <a:pt x="120000" y="65454"/>
                    <a:pt x="120000" y="65454"/>
                    <a:pt x="120000" y="65454"/>
                  </a:cubicBezTo>
                  <a:cubicBezTo>
                    <a:pt x="120000" y="65454"/>
                    <a:pt x="120000" y="65454"/>
                    <a:pt x="120000" y="54545"/>
                  </a:cubicBezTo>
                  <a:cubicBezTo>
                    <a:pt x="120000" y="54545"/>
                    <a:pt x="120000" y="54545"/>
                    <a:pt x="120000" y="54545"/>
                  </a:cubicBezTo>
                  <a:cubicBezTo>
                    <a:pt x="120000" y="54545"/>
                    <a:pt x="120000" y="54545"/>
                    <a:pt x="120000" y="54545"/>
                  </a:cubicBezTo>
                  <a:cubicBezTo>
                    <a:pt x="120000" y="54545"/>
                    <a:pt x="120000" y="54545"/>
                    <a:pt x="120000" y="54545"/>
                  </a:cubicBezTo>
                  <a:cubicBezTo>
                    <a:pt x="120000" y="54545"/>
                    <a:pt x="120000" y="54545"/>
                    <a:pt x="120000" y="54545"/>
                  </a:cubicBezTo>
                  <a:cubicBezTo>
                    <a:pt x="120000" y="54545"/>
                    <a:pt x="120000" y="54545"/>
                    <a:pt x="120000" y="54545"/>
                  </a:cubicBezTo>
                  <a:cubicBezTo>
                    <a:pt x="120000" y="54545"/>
                    <a:pt x="114000" y="54545"/>
                    <a:pt x="108000" y="54545"/>
                  </a:cubicBezTo>
                  <a:cubicBezTo>
                    <a:pt x="102000" y="54545"/>
                    <a:pt x="102000" y="54545"/>
                    <a:pt x="102000" y="54545"/>
                  </a:cubicBezTo>
                  <a:cubicBezTo>
                    <a:pt x="90000" y="54545"/>
                    <a:pt x="72000" y="54545"/>
                    <a:pt x="48000" y="21818"/>
                  </a:cubicBezTo>
                  <a:cubicBezTo>
                    <a:pt x="48000" y="21818"/>
                    <a:pt x="42000" y="21818"/>
                    <a:pt x="42000" y="10909"/>
                  </a:cubicBezTo>
                  <a:cubicBezTo>
                    <a:pt x="36000" y="10909"/>
                    <a:pt x="36000" y="10909"/>
                    <a:pt x="36000" y="10909"/>
                  </a:cubicBezTo>
                  <a:cubicBezTo>
                    <a:pt x="36000" y="10909"/>
                    <a:pt x="30000" y="10909"/>
                    <a:pt x="30000" y="0"/>
                  </a:cubicBezTo>
                  <a:cubicBezTo>
                    <a:pt x="30000" y="10909"/>
                    <a:pt x="30000" y="10909"/>
                    <a:pt x="24000" y="10909"/>
                  </a:cubicBezTo>
                  <a:cubicBezTo>
                    <a:pt x="24000" y="10909"/>
                    <a:pt x="24000" y="10909"/>
                    <a:pt x="24000" y="10909"/>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43" name="Shape 3443"/>
            <p:cNvSpPr/>
            <p:nvPr/>
          </p:nvSpPr>
          <p:spPr>
            <a:xfrm>
              <a:off x="2533198" y="3777619"/>
              <a:ext cx="111503" cy="53954"/>
            </a:xfrm>
            <a:custGeom>
              <a:avLst/>
              <a:gdLst/>
              <a:ahLst/>
              <a:cxnLst/>
              <a:rect l="0" t="0" r="0" b="0"/>
              <a:pathLst>
                <a:path w="120000" h="120000" extrusionOk="0">
                  <a:moveTo>
                    <a:pt x="114285" y="26250"/>
                  </a:moveTo>
                  <a:cubicBezTo>
                    <a:pt x="108571" y="22500"/>
                    <a:pt x="102857" y="18750"/>
                    <a:pt x="99047" y="11250"/>
                  </a:cubicBezTo>
                  <a:cubicBezTo>
                    <a:pt x="95238" y="3750"/>
                    <a:pt x="89523" y="0"/>
                    <a:pt x="81904" y="0"/>
                  </a:cubicBezTo>
                  <a:cubicBezTo>
                    <a:pt x="70476" y="0"/>
                    <a:pt x="59047" y="7500"/>
                    <a:pt x="57142" y="11250"/>
                  </a:cubicBezTo>
                  <a:cubicBezTo>
                    <a:pt x="51428" y="15000"/>
                    <a:pt x="43809" y="15000"/>
                    <a:pt x="38095" y="11250"/>
                  </a:cubicBezTo>
                  <a:cubicBezTo>
                    <a:pt x="30476" y="11250"/>
                    <a:pt x="22857" y="7500"/>
                    <a:pt x="17142" y="15000"/>
                  </a:cubicBezTo>
                  <a:cubicBezTo>
                    <a:pt x="17142" y="18750"/>
                    <a:pt x="15238" y="18750"/>
                    <a:pt x="13333" y="22500"/>
                  </a:cubicBezTo>
                  <a:cubicBezTo>
                    <a:pt x="13333" y="22500"/>
                    <a:pt x="13333" y="26250"/>
                    <a:pt x="11428" y="26250"/>
                  </a:cubicBezTo>
                  <a:cubicBezTo>
                    <a:pt x="9523" y="30000"/>
                    <a:pt x="7619" y="33750"/>
                    <a:pt x="5714" y="37500"/>
                  </a:cubicBezTo>
                  <a:cubicBezTo>
                    <a:pt x="1904" y="45000"/>
                    <a:pt x="0" y="52500"/>
                    <a:pt x="0" y="56250"/>
                  </a:cubicBezTo>
                  <a:cubicBezTo>
                    <a:pt x="0" y="60000"/>
                    <a:pt x="0" y="60000"/>
                    <a:pt x="0" y="60000"/>
                  </a:cubicBezTo>
                  <a:cubicBezTo>
                    <a:pt x="0" y="60000"/>
                    <a:pt x="0" y="60000"/>
                    <a:pt x="0" y="63750"/>
                  </a:cubicBezTo>
                  <a:cubicBezTo>
                    <a:pt x="0" y="63750"/>
                    <a:pt x="0" y="63750"/>
                    <a:pt x="1904" y="63750"/>
                  </a:cubicBezTo>
                  <a:cubicBezTo>
                    <a:pt x="1904" y="63750"/>
                    <a:pt x="3809" y="67500"/>
                    <a:pt x="5714" y="67500"/>
                  </a:cubicBezTo>
                  <a:cubicBezTo>
                    <a:pt x="9523" y="71250"/>
                    <a:pt x="13333" y="75000"/>
                    <a:pt x="17142" y="75000"/>
                  </a:cubicBezTo>
                  <a:cubicBezTo>
                    <a:pt x="19047" y="75000"/>
                    <a:pt x="19047" y="75000"/>
                    <a:pt x="19047" y="75000"/>
                  </a:cubicBezTo>
                  <a:cubicBezTo>
                    <a:pt x="22857" y="75000"/>
                    <a:pt x="26666" y="75000"/>
                    <a:pt x="30476" y="82500"/>
                  </a:cubicBezTo>
                  <a:cubicBezTo>
                    <a:pt x="30476" y="82500"/>
                    <a:pt x="30476" y="82500"/>
                    <a:pt x="30476" y="82500"/>
                  </a:cubicBezTo>
                  <a:cubicBezTo>
                    <a:pt x="30476" y="82500"/>
                    <a:pt x="30476" y="82500"/>
                    <a:pt x="30476" y="86250"/>
                  </a:cubicBezTo>
                  <a:cubicBezTo>
                    <a:pt x="30476" y="86250"/>
                    <a:pt x="30476" y="86250"/>
                    <a:pt x="30476" y="86250"/>
                  </a:cubicBezTo>
                  <a:cubicBezTo>
                    <a:pt x="30476" y="90000"/>
                    <a:pt x="30476" y="90000"/>
                    <a:pt x="30476" y="90000"/>
                  </a:cubicBezTo>
                  <a:cubicBezTo>
                    <a:pt x="30476" y="90000"/>
                    <a:pt x="30476" y="93750"/>
                    <a:pt x="30476" y="93750"/>
                  </a:cubicBezTo>
                  <a:cubicBezTo>
                    <a:pt x="30476" y="93750"/>
                    <a:pt x="30476" y="93750"/>
                    <a:pt x="30476" y="93750"/>
                  </a:cubicBezTo>
                  <a:cubicBezTo>
                    <a:pt x="30476" y="97500"/>
                    <a:pt x="30476" y="101250"/>
                    <a:pt x="30476" y="101250"/>
                  </a:cubicBezTo>
                  <a:cubicBezTo>
                    <a:pt x="30476" y="101250"/>
                    <a:pt x="30476" y="101250"/>
                    <a:pt x="30476" y="101250"/>
                  </a:cubicBezTo>
                  <a:cubicBezTo>
                    <a:pt x="32380" y="105000"/>
                    <a:pt x="34285" y="105000"/>
                    <a:pt x="34285" y="108750"/>
                  </a:cubicBezTo>
                  <a:cubicBezTo>
                    <a:pt x="38095" y="112500"/>
                    <a:pt x="38095" y="116250"/>
                    <a:pt x="38095" y="120000"/>
                  </a:cubicBezTo>
                  <a:cubicBezTo>
                    <a:pt x="40000" y="120000"/>
                    <a:pt x="40000" y="120000"/>
                    <a:pt x="40000" y="120000"/>
                  </a:cubicBezTo>
                  <a:cubicBezTo>
                    <a:pt x="41904" y="116250"/>
                    <a:pt x="43809" y="112500"/>
                    <a:pt x="45714" y="112500"/>
                  </a:cubicBezTo>
                  <a:cubicBezTo>
                    <a:pt x="45714" y="112500"/>
                    <a:pt x="45714" y="108750"/>
                    <a:pt x="45714" y="108750"/>
                  </a:cubicBezTo>
                  <a:cubicBezTo>
                    <a:pt x="43809" y="105000"/>
                    <a:pt x="43809" y="97500"/>
                    <a:pt x="45714" y="90000"/>
                  </a:cubicBezTo>
                  <a:cubicBezTo>
                    <a:pt x="47619" y="82500"/>
                    <a:pt x="51428" y="78750"/>
                    <a:pt x="55238" y="78750"/>
                  </a:cubicBezTo>
                  <a:cubicBezTo>
                    <a:pt x="68571" y="78750"/>
                    <a:pt x="74285" y="75000"/>
                    <a:pt x="76190" y="67500"/>
                  </a:cubicBezTo>
                  <a:cubicBezTo>
                    <a:pt x="76190" y="56250"/>
                    <a:pt x="81904" y="48750"/>
                    <a:pt x="89523" y="48750"/>
                  </a:cubicBezTo>
                  <a:cubicBezTo>
                    <a:pt x="91428" y="48750"/>
                    <a:pt x="93333" y="48750"/>
                    <a:pt x="95238" y="48750"/>
                  </a:cubicBezTo>
                  <a:cubicBezTo>
                    <a:pt x="97142" y="52500"/>
                    <a:pt x="99047" y="52500"/>
                    <a:pt x="99047" y="52500"/>
                  </a:cubicBezTo>
                  <a:cubicBezTo>
                    <a:pt x="100952" y="52500"/>
                    <a:pt x="102857" y="48750"/>
                    <a:pt x="102857" y="45000"/>
                  </a:cubicBezTo>
                  <a:cubicBezTo>
                    <a:pt x="104761" y="45000"/>
                    <a:pt x="104761" y="45000"/>
                    <a:pt x="106666" y="41250"/>
                  </a:cubicBezTo>
                  <a:cubicBezTo>
                    <a:pt x="106666" y="41250"/>
                    <a:pt x="106666" y="41250"/>
                    <a:pt x="106666" y="41250"/>
                  </a:cubicBezTo>
                  <a:cubicBezTo>
                    <a:pt x="108571" y="41250"/>
                    <a:pt x="108571" y="41250"/>
                    <a:pt x="110476" y="37500"/>
                  </a:cubicBezTo>
                  <a:cubicBezTo>
                    <a:pt x="110476" y="37500"/>
                    <a:pt x="110476" y="37500"/>
                    <a:pt x="110476" y="37500"/>
                  </a:cubicBezTo>
                  <a:cubicBezTo>
                    <a:pt x="112380" y="37500"/>
                    <a:pt x="114285" y="37500"/>
                    <a:pt x="114285" y="33750"/>
                  </a:cubicBezTo>
                  <a:cubicBezTo>
                    <a:pt x="114285" y="33750"/>
                    <a:pt x="114285" y="33750"/>
                    <a:pt x="116190" y="33750"/>
                  </a:cubicBezTo>
                  <a:cubicBezTo>
                    <a:pt x="116190" y="33750"/>
                    <a:pt x="118095" y="33750"/>
                    <a:pt x="120000" y="33750"/>
                  </a:cubicBezTo>
                  <a:cubicBezTo>
                    <a:pt x="120000" y="33750"/>
                    <a:pt x="120000" y="33750"/>
                    <a:pt x="120000" y="33750"/>
                  </a:cubicBezTo>
                  <a:cubicBezTo>
                    <a:pt x="118095" y="30000"/>
                    <a:pt x="116190" y="30000"/>
                    <a:pt x="114285" y="2625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44" name="Shape 3444"/>
            <p:cNvSpPr/>
            <p:nvPr/>
          </p:nvSpPr>
          <p:spPr>
            <a:xfrm>
              <a:off x="2561074" y="3815387"/>
              <a:ext cx="0" cy="0"/>
            </a:xfrm>
            <a:custGeom>
              <a:avLst/>
              <a:gdLst/>
              <a:ahLst/>
              <a:cxnLst/>
              <a:rect l="0" t="0" r="0" b="0"/>
              <a:pathLst>
                <a:path w="120000" h="120000" extrusionOk="0">
                  <a:moveTo>
                    <a:pt x="0" y="0"/>
                  </a:move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45" name="Shape 3445"/>
            <p:cNvSpPr/>
            <p:nvPr/>
          </p:nvSpPr>
          <p:spPr>
            <a:xfrm>
              <a:off x="2561074" y="3818983"/>
              <a:ext cx="0" cy="3597"/>
            </a:xfrm>
            <a:custGeom>
              <a:avLst/>
              <a:gdLst/>
              <a:ahLst/>
              <a:cxnLst/>
              <a:rect l="0" t="0" r="0" b="0"/>
              <a:pathLst>
                <a:path w="120000" h="120000" extrusionOk="0">
                  <a:moveTo>
                    <a:pt x="0" y="0"/>
                  </a:moveTo>
                  <a:cubicBezTo>
                    <a:pt x="0" y="60000"/>
                    <a:pt x="0" y="60000"/>
                    <a:pt x="0" y="120000"/>
                  </a:cubicBezTo>
                  <a:cubicBezTo>
                    <a:pt x="0" y="120000"/>
                    <a:pt x="0" y="6000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46" name="Shape 3446"/>
            <p:cNvSpPr/>
            <p:nvPr/>
          </p:nvSpPr>
          <p:spPr>
            <a:xfrm>
              <a:off x="2561074" y="3815387"/>
              <a:ext cx="0" cy="0"/>
            </a:xfrm>
            <a:custGeom>
              <a:avLst/>
              <a:gdLst/>
              <a:ahLst/>
              <a:cxnLst/>
              <a:rect l="0" t="0" r="0" b="0"/>
              <a:pathLst>
                <a:path w="120000" h="120000" extrusionOk="0">
                  <a:moveTo>
                    <a:pt x="0" y="0"/>
                  </a:move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47" name="Shape 3447"/>
            <p:cNvSpPr/>
            <p:nvPr/>
          </p:nvSpPr>
          <p:spPr>
            <a:xfrm>
              <a:off x="2561074" y="3817185"/>
              <a:ext cx="0" cy="1797"/>
            </a:xfrm>
            <a:custGeom>
              <a:avLst/>
              <a:gdLst/>
              <a:ahLst/>
              <a:cxnLst/>
              <a:rect l="0" t="0" r="0" b="0"/>
              <a:pathLst>
                <a:path w="120000" h="120000" extrusionOk="0">
                  <a:moveTo>
                    <a:pt x="0" y="120000"/>
                  </a:moveTo>
                  <a:cubicBezTo>
                    <a:pt x="0" y="120000"/>
                    <a:pt x="0" y="0"/>
                    <a:pt x="0" y="0"/>
                  </a:cubicBezTo>
                  <a:cubicBezTo>
                    <a:pt x="0" y="0"/>
                    <a:pt x="0" y="12000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48" name="Shape 3448"/>
            <p:cNvSpPr/>
            <p:nvPr/>
          </p:nvSpPr>
          <p:spPr>
            <a:xfrm>
              <a:off x="2533198" y="3806394"/>
              <a:ext cx="1858" cy="0"/>
            </a:xfrm>
            <a:custGeom>
              <a:avLst/>
              <a:gdLst/>
              <a:ahLst/>
              <a:cxnLst/>
              <a:rect l="0" t="0" r="0" b="0"/>
              <a:pathLst>
                <a:path w="120000" h="120000" extrusionOk="0">
                  <a:moveTo>
                    <a:pt x="120000" y="0"/>
                  </a:moveTo>
                  <a:cubicBezTo>
                    <a:pt x="0" y="0"/>
                    <a:pt x="0" y="0"/>
                    <a:pt x="0" y="0"/>
                  </a:cubicBezTo>
                  <a:cubicBezTo>
                    <a:pt x="0" y="0"/>
                    <a:pt x="0" y="0"/>
                    <a:pt x="12000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49" name="Shape 3449"/>
            <p:cNvSpPr/>
            <p:nvPr/>
          </p:nvSpPr>
          <p:spPr>
            <a:xfrm>
              <a:off x="1975678" y="3430510"/>
              <a:ext cx="600262" cy="359696"/>
            </a:xfrm>
            <a:custGeom>
              <a:avLst/>
              <a:gdLst/>
              <a:ahLst/>
              <a:cxnLst/>
              <a:rect l="0" t="0" r="0" b="0"/>
              <a:pathLst>
                <a:path w="120000" h="120000" extrusionOk="0">
                  <a:moveTo>
                    <a:pt x="110769" y="101626"/>
                  </a:moveTo>
                  <a:cubicBezTo>
                    <a:pt x="111124" y="101626"/>
                    <a:pt x="111124" y="101626"/>
                    <a:pt x="111124" y="101626"/>
                  </a:cubicBezTo>
                  <a:cubicBezTo>
                    <a:pt x="111124" y="101052"/>
                    <a:pt x="111479" y="101052"/>
                    <a:pt x="111479" y="100478"/>
                  </a:cubicBezTo>
                  <a:cubicBezTo>
                    <a:pt x="112189" y="99330"/>
                    <a:pt x="112899" y="97607"/>
                    <a:pt x="113964" y="97033"/>
                  </a:cubicBezTo>
                  <a:cubicBezTo>
                    <a:pt x="113964" y="97033"/>
                    <a:pt x="113964" y="97033"/>
                    <a:pt x="113964" y="97033"/>
                  </a:cubicBezTo>
                  <a:cubicBezTo>
                    <a:pt x="113964" y="97033"/>
                    <a:pt x="113964" y="97033"/>
                    <a:pt x="113964" y="97033"/>
                  </a:cubicBezTo>
                  <a:cubicBezTo>
                    <a:pt x="113964" y="97033"/>
                    <a:pt x="113964" y="97033"/>
                    <a:pt x="113964" y="97033"/>
                  </a:cubicBezTo>
                  <a:cubicBezTo>
                    <a:pt x="113964" y="97033"/>
                    <a:pt x="114319" y="97607"/>
                    <a:pt x="114319" y="97607"/>
                  </a:cubicBezTo>
                  <a:cubicBezTo>
                    <a:pt x="114674" y="97607"/>
                    <a:pt x="114674" y="97607"/>
                    <a:pt x="114674" y="97607"/>
                  </a:cubicBezTo>
                  <a:cubicBezTo>
                    <a:pt x="114674" y="97607"/>
                    <a:pt x="114674" y="97607"/>
                    <a:pt x="115029" y="97607"/>
                  </a:cubicBezTo>
                  <a:cubicBezTo>
                    <a:pt x="115029" y="97607"/>
                    <a:pt x="115029" y="97607"/>
                    <a:pt x="115029" y="98181"/>
                  </a:cubicBezTo>
                  <a:cubicBezTo>
                    <a:pt x="115384" y="98181"/>
                    <a:pt x="115384" y="98181"/>
                    <a:pt x="115384" y="98181"/>
                  </a:cubicBezTo>
                  <a:cubicBezTo>
                    <a:pt x="115739" y="98181"/>
                    <a:pt x="115739" y="98755"/>
                    <a:pt x="115739" y="98755"/>
                  </a:cubicBezTo>
                  <a:cubicBezTo>
                    <a:pt x="115739" y="98755"/>
                    <a:pt x="115739" y="98755"/>
                    <a:pt x="115739" y="98755"/>
                  </a:cubicBezTo>
                  <a:cubicBezTo>
                    <a:pt x="116449" y="97033"/>
                    <a:pt x="116804" y="93588"/>
                    <a:pt x="116804" y="91291"/>
                  </a:cubicBezTo>
                  <a:cubicBezTo>
                    <a:pt x="117159" y="90143"/>
                    <a:pt x="117159" y="88995"/>
                    <a:pt x="116804" y="88421"/>
                  </a:cubicBezTo>
                  <a:cubicBezTo>
                    <a:pt x="116804" y="86698"/>
                    <a:pt x="116804" y="84976"/>
                    <a:pt x="117869" y="83253"/>
                  </a:cubicBezTo>
                  <a:cubicBezTo>
                    <a:pt x="118224" y="82679"/>
                    <a:pt x="118579" y="82105"/>
                    <a:pt x="118934" y="81531"/>
                  </a:cubicBezTo>
                  <a:cubicBezTo>
                    <a:pt x="119644" y="80956"/>
                    <a:pt x="120000" y="80382"/>
                    <a:pt x="120000" y="79234"/>
                  </a:cubicBezTo>
                  <a:cubicBezTo>
                    <a:pt x="120000" y="78660"/>
                    <a:pt x="119644" y="78660"/>
                    <a:pt x="119644" y="78660"/>
                  </a:cubicBezTo>
                  <a:cubicBezTo>
                    <a:pt x="119644" y="78660"/>
                    <a:pt x="119289" y="78660"/>
                    <a:pt x="119289" y="78660"/>
                  </a:cubicBezTo>
                  <a:cubicBezTo>
                    <a:pt x="118579" y="79234"/>
                    <a:pt x="117514" y="79234"/>
                    <a:pt x="116804" y="78660"/>
                  </a:cubicBezTo>
                  <a:cubicBezTo>
                    <a:pt x="116094" y="77511"/>
                    <a:pt x="115029" y="78086"/>
                    <a:pt x="113254" y="78660"/>
                  </a:cubicBezTo>
                  <a:cubicBezTo>
                    <a:pt x="112544" y="78660"/>
                    <a:pt x="111834" y="78660"/>
                    <a:pt x="110769" y="79234"/>
                  </a:cubicBezTo>
                  <a:cubicBezTo>
                    <a:pt x="106508" y="79808"/>
                    <a:pt x="106153" y="83253"/>
                    <a:pt x="106508" y="85550"/>
                  </a:cubicBezTo>
                  <a:cubicBezTo>
                    <a:pt x="106508" y="87846"/>
                    <a:pt x="106153" y="88421"/>
                    <a:pt x="105443" y="89569"/>
                  </a:cubicBezTo>
                  <a:cubicBezTo>
                    <a:pt x="105443" y="89569"/>
                    <a:pt x="105088" y="90143"/>
                    <a:pt x="105088" y="91291"/>
                  </a:cubicBezTo>
                  <a:cubicBezTo>
                    <a:pt x="105443" y="93588"/>
                    <a:pt x="104023" y="95311"/>
                    <a:pt x="103313" y="95885"/>
                  </a:cubicBezTo>
                  <a:cubicBezTo>
                    <a:pt x="102958" y="96459"/>
                    <a:pt x="102603" y="96459"/>
                    <a:pt x="102603" y="97033"/>
                  </a:cubicBezTo>
                  <a:cubicBezTo>
                    <a:pt x="102603" y="97607"/>
                    <a:pt x="102603" y="98181"/>
                    <a:pt x="102248" y="98755"/>
                  </a:cubicBezTo>
                  <a:cubicBezTo>
                    <a:pt x="102248" y="98755"/>
                    <a:pt x="101893" y="99330"/>
                    <a:pt x="101538" y="99330"/>
                  </a:cubicBezTo>
                  <a:cubicBezTo>
                    <a:pt x="100473" y="99330"/>
                    <a:pt x="98698" y="97607"/>
                    <a:pt x="98343" y="97607"/>
                  </a:cubicBezTo>
                  <a:cubicBezTo>
                    <a:pt x="97633" y="97607"/>
                    <a:pt x="94082" y="98755"/>
                    <a:pt x="91952" y="99904"/>
                  </a:cubicBezTo>
                  <a:cubicBezTo>
                    <a:pt x="90532" y="100478"/>
                    <a:pt x="89822" y="100478"/>
                    <a:pt x="89467" y="101052"/>
                  </a:cubicBezTo>
                  <a:cubicBezTo>
                    <a:pt x="89467" y="101052"/>
                    <a:pt x="89467" y="101052"/>
                    <a:pt x="89467" y="101052"/>
                  </a:cubicBezTo>
                  <a:cubicBezTo>
                    <a:pt x="88757" y="101052"/>
                    <a:pt x="88047" y="99904"/>
                    <a:pt x="86982" y="99330"/>
                  </a:cubicBezTo>
                  <a:cubicBezTo>
                    <a:pt x="86272" y="98181"/>
                    <a:pt x="85562" y="97607"/>
                    <a:pt x="84852" y="97607"/>
                  </a:cubicBezTo>
                  <a:cubicBezTo>
                    <a:pt x="84852" y="96459"/>
                    <a:pt x="84852" y="96459"/>
                    <a:pt x="84852" y="96459"/>
                  </a:cubicBezTo>
                  <a:cubicBezTo>
                    <a:pt x="84852" y="97607"/>
                    <a:pt x="84852" y="97607"/>
                    <a:pt x="84852" y="97607"/>
                  </a:cubicBezTo>
                  <a:cubicBezTo>
                    <a:pt x="83076" y="97607"/>
                    <a:pt x="82011" y="94736"/>
                    <a:pt x="82011" y="89569"/>
                  </a:cubicBezTo>
                  <a:cubicBezTo>
                    <a:pt x="81656" y="88421"/>
                    <a:pt x="80591" y="86698"/>
                    <a:pt x="79526" y="84976"/>
                  </a:cubicBezTo>
                  <a:cubicBezTo>
                    <a:pt x="78816" y="83827"/>
                    <a:pt x="78106" y="82679"/>
                    <a:pt x="77751" y="82105"/>
                  </a:cubicBezTo>
                  <a:cubicBezTo>
                    <a:pt x="76331" y="78660"/>
                    <a:pt x="76331" y="72344"/>
                    <a:pt x="75976" y="68325"/>
                  </a:cubicBezTo>
                  <a:cubicBezTo>
                    <a:pt x="75976" y="67751"/>
                    <a:pt x="75976" y="67751"/>
                    <a:pt x="75976" y="67751"/>
                  </a:cubicBezTo>
                  <a:cubicBezTo>
                    <a:pt x="75976" y="64306"/>
                    <a:pt x="75976" y="57416"/>
                    <a:pt x="77396" y="49952"/>
                  </a:cubicBezTo>
                  <a:cubicBezTo>
                    <a:pt x="77751" y="49377"/>
                    <a:pt x="77751" y="48803"/>
                    <a:pt x="77751" y="48229"/>
                  </a:cubicBezTo>
                  <a:cubicBezTo>
                    <a:pt x="77751" y="48229"/>
                    <a:pt x="77751" y="48229"/>
                    <a:pt x="77751" y="48229"/>
                  </a:cubicBezTo>
                  <a:cubicBezTo>
                    <a:pt x="77751" y="48229"/>
                    <a:pt x="77751" y="48229"/>
                    <a:pt x="77396" y="48229"/>
                  </a:cubicBezTo>
                  <a:cubicBezTo>
                    <a:pt x="77396" y="48229"/>
                    <a:pt x="77396" y="48229"/>
                    <a:pt x="77396" y="48229"/>
                  </a:cubicBezTo>
                  <a:cubicBezTo>
                    <a:pt x="77396" y="48229"/>
                    <a:pt x="77396" y="48229"/>
                    <a:pt x="77396" y="48229"/>
                  </a:cubicBezTo>
                  <a:cubicBezTo>
                    <a:pt x="77041" y="48229"/>
                    <a:pt x="77041" y="48229"/>
                    <a:pt x="77041" y="48229"/>
                  </a:cubicBezTo>
                  <a:cubicBezTo>
                    <a:pt x="77041" y="48229"/>
                    <a:pt x="77041" y="48229"/>
                    <a:pt x="77041" y="47655"/>
                  </a:cubicBezTo>
                  <a:cubicBezTo>
                    <a:pt x="77041" y="47655"/>
                    <a:pt x="77041" y="47655"/>
                    <a:pt x="77041" y="47655"/>
                  </a:cubicBezTo>
                  <a:cubicBezTo>
                    <a:pt x="76686" y="47655"/>
                    <a:pt x="76686" y="47655"/>
                    <a:pt x="76686" y="47655"/>
                  </a:cubicBezTo>
                  <a:cubicBezTo>
                    <a:pt x="75621" y="47655"/>
                    <a:pt x="73846" y="46507"/>
                    <a:pt x="72781" y="45933"/>
                  </a:cubicBezTo>
                  <a:cubicBezTo>
                    <a:pt x="72071" y="45358"/>
                    <a:pt x="71360" y="44784"/>
                    <a:pt x="71360" y="44784"/>
                  </a:cubicBezTo>
                  <a:cubicBezTo>
                    <a:pt x="71360" y="44784"/>
                    <a:pt x="71360" y="44784"/>
                    <a:pt x="71360" y="44784"/>
                  </a:cubicBezTo>
                  <a:cubicBezTo>
                    <a:pt x="70295" y="44784"/>
                    <a:pt x="69940" y="43062"/>
                    <a:pt x="69940" y="41913"/>
                  </a:cubicBezTo>
                  <a:cubicBezTo>
                    <a:pt x="69940" y="41339"/>
                    <a:pt x="69585" y="40765"/>
                    <a:pt x="69585" y="40191"/>
                  </a:cubicBezTo>
                  <a:cubicBezTo>
                    <a:pt x="69230" y="39617"/>
                    <a:pt x="69230" y="39043"/>
                    <a:pt x="69230" y="37894"/>
                  </a:cubicBezTo>
                  <a:cubicBezTo>
                    <a:pt x="69230" y="37894"/>
                    <a:pt x="68875" y="37320"/>
                    <a:pt x="68875" y="37320"/>
                  </a:cubicBezTo>
                  <a:cubicBezTo>
                    <a:pt x="68875" y="36746"/>
                    <a:pt x="68875" y="35598"/>
                    <a:pt x="68875" y="35598"/>
                  </a:cubicBezTo>
                  <a:cubicBezTo>
                    <a:pt x="68520" y="35598"/>
                    <a:pt x="68520" y="35023"/>
                    <a:pt x="68520" y="35023"/>
                  </a:cubicBezTo>
                  <a:cubicBezTo>
                    <a:pt x="67455" y="33875"/>
                    <a:pt x="65325" y="30430"/>
                    <a:pt x="64615" y="26411"/>
                  </a:cubicBezTo>
                  <a:cubicBezTo>
                    <a:pt x="63905" y="22392"/>
                    <a:pt x="59644" y="20669"/>
                    <a:pt x="58224" y="20669"/>
                  </a:cubicBezTo>
                  <a:cubicBezTo>
                    <a:pt x="57869" y="20669"/>
                    <a:pt x="57869" y="20669"/>
                    <a:pt x="57514" y="21244"/>
                  </a:cubicBezTo>
                  <a:cubicBezTo>
                    <a:pt x="57159" y="22392"/>
                    <a:pt x="56804" y="23540"/>
                    <a:pt x="56449" y="24114"/>
                  </a:cubicBezTo>
                  <a:cubicBezTo>
                    <a:pt x="56094" y="25263"/>
                    <a:pt x="56094" y="25837"/>
                    <a:pt x="55739" y="25837"/>
                  </a:cubicBezTo>
                  <a:cubicBezTo>
                    <a:pt x="55739" y="26411"/>
                    <a:pt x="55384" y="26411"/>
                    <a:pt x="55384" y="26411"/>
                  </a:cubicBezTo>
                  <a:cubicBezTo>
                    <a:pt x="55029" y="26411"/>
                    <a:pt x="55029" y="26411"/>
                    <a:pt x="55029" y="26411"/>
                  </a:cubicBezTo>
                  <a:cubicBezTo>
                    <a:pt x="55029" y="26411"/>
                    <a:pt x="54674" y="26411"/>
                    <a:pt x="54319" y="25837"/>
                  </a:cubicBezTo>
                  <a:cubicBezTo>
                    <a:pt x="53609" y="25837"/>
                    <a:pt x="52899" y="24688"/>
                    <a:pt x="51479" y="23540"/>
                  </a:cubicBezTo>
                  <a:cubicBezTo>
                    <a:pt x="51124" y="23540"/>
                    <a:pt x="51124" y="23540"/>
                    <a:pt x="51124" y="22966"/>
                  </a:cubicBezTo>
                  <a:cubicBezTo>
                    <a:pt x="50769" y="22966"/>
                    <a:pt x="50414" y="22392"/>
                    <a:pt x="50059" y="22392"/>
                  </a:cubicBezTo>
                  <a:cubicBezTo>
                    <a:pt x="48994" y="21818"/>
                    <a:pt x="48284" y="19521"/>
                    <a:pt x="48284" y="17224"/>
                  </a:cubicBezTo>
                  <a:cubicBezTo>
                    <a:pt x="48284" y="16076"/>
                    <a:pt x="46863" y="13779"/>
                    <a:pt x="46153" y="13205"/>
                  </a:cubicBezTo>
                  <a:cubicBezTo>
                    <a:pt x="45798" y="13205"/>
                    <a:pt x="44378" y="10909"/>
                    <a:pt x="41538" y="6889"/>
                  </a:cubicBezTo>
                  <a:cubicBezTo>
                    <a:pt x="36213" y="6889"/>
                    <a:pt x="36213" y="6889"/>
                    <a:pt x="36213" y="6889"/>
                  </a:cubicBezTo>
                  <a:cubicBezTo>
                    <a:pt x="34792" y="9760"/>
                    <a:pt x="34792" y="9760"/>
                    <a:pt x="34792" y="9760"/>
                  </a:cubicBezTo>
                  <a:cubicBezTo>
                    <a:pt x="22721" y="9760"/>
                    <a:pt x="22721" y="9760"/>
                    <a:pt x="22721" y="9760"/>
                  </a:cubicBezTo>
                  <a:cubicBezTo>
                    <a:pt x="22721" y="9760"/>
                    <a:pt x="22721" y="9760"/>
                    <a:pt x="22721" y="9760"/>
                  </a:cubicBezTo>
                  <a:cubicBezTo>
                    <a:pt x="19881" y="8038"/>
                    <a:pt x="13846" y="4593"/>
                    <a:pt x="12426" y="4019"/>
                  </a:cubicBezTo>
                  <a:cubicBezTo>
                    <a:pt x="11005" y="3444"/>
                    <a:pt x="8875" y="1148"/>
                    <a:pt x="8165" y="0"/>
                  </a:cubicBezTo>
                  <a:cubicBezTo>
                    <a:pt x="0" y="1722"/>
                    <a:pt x="0" y="1722"/>
                    <a:pt x="0" y="1722"/>
                  </a:cubicBezTo>
                  <a:cubicBezTo>
                    <a:pt x="355" y="2870"/>
                    <a:pt x="1065" y="4019"/>
                    <a:pt x="1775" y="5741"/>
                  </a:cubicBezTo>
                  <a:cubicBezTo>
                    <a:pt x="3550" y="9186"/>
                    <a:pt x="4970" y="16076"/>
                    <a:pt x="5325" y="18947"/>
                  </a:cubicBezTo>
                  <a:cubicBezTo>
                    <a:pt x="5325" y="20095"/>
                    <a:pt x="6745" y="21818"/>
                    <a:pt x="8165" y="22966"/>
                  </a:cubicBezTo>
                  <a:cubicBezTo>
                    <a:pt x="8875" y="23540"/>
                    <a:pt x="9230" y="24114"/>
                    <a:pt x="9940" y="24114"/>
                  </a:cubicBezTo>
                  <a:cubicBezTo>
                    <a:pt x="12426" y="26985"/>
                    <a:pt x="12426" y="32727"/>
                    <a:pt x="12071" y="34449"/>
                  </a:cubicBezTo>
                  <a:cubicBezTo>
                    <a:pt x="12071" y="35023"/>
                    <a:pt x="11715" y="35598"/>
                    <a:pt x="11005" y="35598"/>
                  </a:cubicBezTo>
                  <a:cubicBezTo>
                    <a:pt x="10295" y="35598"/>
                    <a:pt x="9940" y="35598"/>
                    <a:pt x="9585" y="35598"/>
                  </a:cubicBezTo>
                  <a:cubicBezTo>
                    <a:pt x="9585" y="35023"/>
                    <a:pt x="9230" y="35023"/>
                    <a:pt x="9230" y="35023"/>
                  </a:cubicBezTo>
                  <a:cubicBezTo>
                    <a:pt x="9940" y="36746"/>
                    <a:pt x="12071" y="39043"/>
                    <a:pt x="13136" y="39043"/>
                  </a:cubicBezTo>
                  <a:cubicBezTo>
                    <a:pt x="13136" y="39043"/>
                    <a:pt x="13491" y="39043"/>
                    <a:pt x="13491" y="39043"/>
                  </a:cubicBezTo>
                  <a:cubicBezTo>
                    <a:pt x="14911" y="39043"/>
                    <a:pt x="15621" y="40191"/>
                    <a:pt x="17041" y="42488"/>
                  </a:cubicBezTo>
                  <a:cubicBezTo>
                    <a:pt x="18106" y="43636"/>
                    <a:pt x="18106" y="43636"/>
                    <a:pt x="18106" y="43636"/>
                  </a:cubicBezTo>
                  <a:cubicBezTo>
                    <a:pt x="19171" y="45933"/>
                    <a:pt x="19881" y="48229"/>
                    <a:pt x="19881" y="50526"/>
                  </a:cubicBezTo>
                  <a:cubicBezTo>
                    <a:pt x="19881" y="51674"/>
                    <a:pt x="19881" y="52822"/>
                    <a:pt x="19171" y="53397"/>
                  </a:cubicBezTo>
                  <a:cubicBezTo>
                    <a:pt x="19881" y="54545"/>
                    <a:pt x="21301" y="55693"/>
                    <a:pt x="22366" y="57416"/>
                  </a:cubicBezTo>
                  <a:cubicBezTo>
                    <a:pt x="23786" y="58564"/>
                    <a:pt x="23786" y="58564"/>
                    <a:pt x="23786" y="58564"/>
                  </a:cubicBezTo>
                  <a:cubicBezTo>
                    <a:pt x="26982" y="62009"/>
                    <a:pt x="28047" y="66028"/>
                    <a:pt x="28047" y="67177"/>
                  </a:cubicBezTo>
                  <a:cubicBezTo>
                    <a:pt x="28402" y="66602"/>
                    <a:pt x="28757" y="66028"/>
                    <a:pt x="28757" y="65454"/>
                  </a:cubicBezTo>
                  <a:cubicBezTo>
                    <a:pt x="29112" y="64880"/>
                    <a:pt x="28757" y="64306"/>
                    <a:pt x="28757" y="63732"/>
                  </a:cubicBezTo>
                  <a:cubicBezTo>
                    <a:pt x="28402" y="63157"/>
                    <a:pt x="28047" y="62009"/>
                    <a:pt x="28047" y="60287"/>
                  </a:cubicBezTo>
                  <a:cubicBezTo>
                    <a:pt x="28047" y="59712"/>
                    <a:pt x="27337" y="59712"/>
                    <a:pt x="25917" y="59712"/>
                  </a:cubicBezTo>
                  <a:cubicBezTo>
                    <a:pt x="25562" y="59712"/>
                    <a:pt x="25562" y="59712"/>
                    <a:pt x="25207" y="59138"/>
                  </a:cubicBezTo>
                  <a:cubicBezTo>
                    <a:pt x="24142" y="59138"/>
                    <a:pt x="24142" y="57416"/>
                    <a:pt x="24142" y="55693"/>
                  </a:cubicBezTo>
                  <a:cubicBezTo>
                    <a:pt x="24142" y="55119"/>
                    <a:pt x="24142" y="53971"/>
                    <a:pt x="23786" y="53397"/>
                  </a:cubicBezTo>
                  <a:cubicBezTo>
                    <a:pt x="22366" y="51100"/>
                    <a:pt x="21301" y="45358"/>
                    <a:pt x="20946" y="43636"/>
                  </a:cubicBezTo>
                  <a:cubicBezTo>
                    <a:pt x="20946" y="41913"/>
                    <a:pt x="19881" y="40191"/>
                    <a:pt x="18816" y="38468"/>
                  </a:cubicBezTo>
                  <a:cubicBezTo>
                    <a:pt x="18106" y="37320"/>
                    <a:pt x="17041" y="35598"/>
                    <a:pt x="16686" y="33875"/>
                  </a:cubicBezTo>
                  <a:cubicBezTo>
                    <a:pt x="15266" y="30430"/>
                    <a:pt x="14201" y="28133"/>
                    <a:pt x="13846" y="27559"/>
                  </a:cubicBezTo>
                  <a:cubicBezTo>
                    <a:pt x="13491" y="26985"/>
                    <a:pt x="13136" y="26411"/>
                    <a:pt x="13136" y="26411"/>
                  </a:cubicBezTo>
                  <a:cubicBezTo>
                    <a:pt x="13136" y="25263"/>
                    <a:pt x="13491" y="24688"/>
                    <a:pt x="13846" y="24114"/>
                  </a:cubicBezTo>
                  <a:cubicBezTo>
                    <a:pt x="13846" y="24114"/>
                    <a:pt x="13846" y="23540"/>
                    <a:pt x="13846" y="23540"/>
                  </a:cubicBezTo>
                  <a:cubicBezTo>
                    <a:pt x="13846" y="23540"/>
                    <a:pt x="13491" y="22966"/>
                    <a:pt x="12781" y="22966"/>
                  </a:cubicBezTo>
                  <a:cubicBezTo>
                    <a:pt x="12071" y="22392"/>
                    <a:pt x="11715" y="22392"/>
                    <a:pt x="11005" y="21818"/>
                  </a:cubicBezTo>
                  <a:cubicBezTo>
                    <a:pt x="9585" y="20669"/>
                    <a:pt x="8520" y="18373"/>
                    <a:pt x="8520" y="16076"/>
                  </a:cubicBezTo>
                  <a:cubicBezTo>
                    <a:pt x="8520" y="13779"/>
                    <a:pt x="7810" y="8612"/>
                    <a:pt x="7100" y="6889"/>
                  </a:cubicBezTo>
                  <a:cubicBezTo>
                    <a:pt x="7100" y="5741"/>
                    <a:pt x="7100" y="5167"/>
                    <a:pt x="7100" y="4593"/>
                  </a:cubicBezTo>
                  <a:cubicBezTo>
                    <a:pt x="7810" y="3444"/>
                    <a:pt x="9230" y="3444"/>
                    <a:pt x="9940" y="4593"/>
                  </a:cubicBezTo>
                  <a:cubicBezTo>
                    <a:pt x="9940" y="5167"/>
                    <a:pt x="9940" y="5167"/>
                    <a:pt x="9940" y="5167"/>
                  </a:cubicBezTo>
                  <a:cubicBezTo>
                    <a:pt x="9940" y="5167"/>
                    <a:pt x="10295" y="5741"/>
                    <a:pt x="10295" y="5741"/>
                  </a:cubicBezTo>
                  <a:cubicBezTo>
                    <a:pt x="10650" y="5167"/>
                    <a:pt x="11005" y="5167"/>
                    <a:pt x="11360" y="5167"/>
                  </a:cubicBezTo>
                  <a:cubicBezTo>
                    <a:pt x="12071" y="5167"/>
                    <a:pt x="13136" y="6315"/>
                    <a:pt x="13491" y="7464"/>
                  </a:cubicBezTo>
                  <a:cubicBezTo>
                    <a:pt x="13491" y="8038"/>
                    <a:pt x="13846" y="8038"/>
                    <a:pt x="14201" y="7464"/>
                  </a:cubicBezTo>
                  <a:cubicBezTo>
                    <a:pt x="14911" y="7464"/>
                    <a:pt x="15621" y="7464"/>
                    <a:pt x="15976" y="8038"/>
                  </a:cubicBezTo>
                  <a:cubicBezTo>
                    <a:pt x="16331" y="8612"/>
                    <a:pt x="16331" y="9186"/>
                    <a:pt x="15976" y="10334"/>
                  </a:cubicBezTo>
                  <a:cubicBezTo>
                    <a:pt x="15976" y="10909"/>
                    <a:pt x="15266" y="12631"/>
                    <a:pt x="16686" y="16650"/>
                  </a:cubicBezTo>
                  <a:cubicBezTo>
                    <a:pt x="18106" y="20669"/>
                    <a:pt x="18461" y="21244"/>
                    <a:pt x="17751" y="22392"/>
                  </a:cubicBezTo>
                  <a:cubicBezTo>
                    <a:pt x="17751" y="22966"/>
                    <a:pt x="17751" y="22966"/>
                    <a:pt x="17751" y="24688"/>
                  </a:cubicBezTo>
                  <a:cubicBezTo>
                    <a:pt x="17751" y="25263"/>
                    <a:pt x="17751" y="25837"/>
                    <a:pt x="17751" y="25837"/>
                  </a:cubicBezTo>
                  <a:cubicBezTo>
                    <a:pt x="17751" y="25837"/>
                    <a:pt x="18106" y="25837"/>
                    <a:pt x="18106" y="25263"/>
                  </a:cubicBezTo>
                  <a:cubicBezTo>
                    <a:pt x="18461" y="25263"/>
                    <a:pt x="18816" y="24688"/>
                    <a:pt x="19171" y="24688"/>
                  </a:cubicBezTo>
                  <a:cubicBezTo>
                    <a:pt x="19526" y="24688"/>
                    <a:pt x="20236" y="25837"/>
                    <a:pt x="22011" y="29282"/>
                  </a:cubicBezTo>
                  <a:cubicBezTo>
                    <a:pt x="22721" y="30430"/>
                    <a:pt x="23431" y="31004"/>
                    <a:pt x="24142" y="31004"/>
                  </a:cubicBezTo>
                  <a:cubicBezTo>
                    <a:pt x="24852" y="31578"/>
                    <a:pt x="25562" y="32153"/>
                    <a:pt x="25562" y="33875"/>
                  </a:cubicBezTo>
                  <a:cubicBezTo>
                    <a:pt x="25562" y="34449"/>
                    <a:pt x="25917" y="36746"/>
                    <a:pt x="26982" y="36746"/>
                  </a:cubicBezTo>
                  <a:cubicBezTo>
                    <a:pt x="28047" y="37320"/>
                    <a:pt x="28757" y="38468"/>
                    <a:pt x="29112" y="39043"/>
                  </a:cubicBezTo>
                  <a:cubicBezTo>
                    <a:pt x="29467" y="39617"/>
                    <a:pt x="29822" y="40191"/>
                    <a:pt x="29822" y="40191"/>
                  </a:cubicBezTo>
                  <a:cubicBezTo>
                    <a:pt x="30532" y="40191"/>
                    <a:pt x="30887" y="40765"/>
                    <a:pt x="31242" y="41913"/>
                  </a:cubicBezTo>
                  <a:cubicBezTo>
                    <a:pt x="31597" y="43062"/>
                    <a:pt x="31242" y="44210"/>
                    <a:pt x="30887" y="45933"/>
                  </a:cubicBezTo>
                  <a:cubicBezTo>
                    <a:pt x="30887" y="46507"/>
                    <a:pt x="30887" y="46507"/>
                    <a:pt x="30887" y="47081"/>
                  </a:cubicBezTo>
                  <a:cubicBezTo>
                    <a:pt x="30887" y="47655"/>
                    <a:pt x="31597" y="48229"/>
                    <a:pt x="33017" y="49377"/>
                  </a:cubicBezTo>
                  <a:cubicBezTo>
                    <a:pt x="34792" y="50526"/>
                    <a:pt x="34792" y="51100"/>
                    <a:pt x="35502" y="52248"/>
                  </a:cubicBezTo>
                  <a:cubicBezTo>
                    <a:pt x="35502" y="52822"/>
                    <a:pt x="35857" y="53397"/>
                    <a:pt x="36568" y="54545"/>
                  </a:cubicBezTo>
                  <a:cubicBezTo>
                    <a:pt x="38343" y="57416"/>
                    <a:pt x="44023" y="67177"/>
                    <a:pt x="45443" y="70047"/>
                  </a:cubicBezTo>
                  <a:cubicBezTo>
                    <a:pt x="46153" y="72344"/>
                    <a:pt x="46863" y="74641"/>
                    <a:pt x="47218" y="76363"/>
                  </a:cubicBezTo>
                  <a:cubicBezTo>
                    <a:pt x="47218" y="77511"/>
                    <a:pt x="47218" y="77511"/>
                    <a:pt x="47218" y="77511"/>
                  </a:cubicBezTo>
                  <a:cubicBezTo>
                    <a:pt x="47573" y="78660"/>
                    <a:pt x="47218" y="79808"/>
                    <a:pt x="47218" y="80382"/>
                  </a:cubicBezTo>
                  <a:cubicBezTo>
                    <a:pt x="46863" y="81531"/>
                    <a:pt x="46863" y="81531"/>
                    <a:pt x="47218" y="82105"/>
                  </a:cubicBezTo>
                  <a:cubicBezTo>
                    <a:pt x="47218" y="82679"/>
                    <a:pt x="47573" y="83253"/>
                    <a:pt x="47218" y="83827"/>
                  </a:cubicBezTo>
                  <a:cubicBezTo>
                    <a:pt x="47218" y="84401"/>
                    <a:pt x="46508" y="84976"/>
                    <a:pt x="46153" y="84976"/>
                  </a:cubicBezTo>
                  <a:cubicBezTo>
                    <a:pt x="46153" y="84976"/>
                    <a:pt x="46153" y="84976"/>
                    <a:pt x="46153" y="84976"/>
                  </a:cubicBezTo>
                  <a:cubicBezTo>
                    <a:pt x="46153" y="86698"/>
                    <a:pt x="47218" y="91291"/>
                    <a:pt x="48639" y="91866"/>
                  </a:cubicBezTo>
                  <a:cubicBezTo>
                    <a:pt x="50414" y="91866"/>
                    <a:pt x="52189" y="94736"/>
                    <a:pt x="53609" y="97033"/>
                  </a:cubicBezTo>
                  <a:cubicBezTo>
                    <a:pt x="53964" y="97607"/>
                    <a:pt x="54319" y="97607"/>
                    <a:pt x="54674" y="98181"/>
                  </a:cubicBezTo>
                  <a:cubicBezTo>
                    <a:pt x="55384" y="99330"/>
                    <a:pt x="56449" y="99904"/>
                    <a:pt x="57869" y="99904"/>
                  </a:cubicBezTo>
                  <a:cubicBezTo>
                    <a:pt x="58934" y="100478"/>
                    <a:pt x="59644" y="100478"/>
                    <a:pt x="60710" y="101052"/>
                  </a:cubicBezTo>
                  <a:cubicBezTo>
                    <a:pt x="61775" y="101626"/>
                    <a:pt x="62840" y="102775"/>
                    <a:pt x="63905" y="103923"/>
                  </a:cubicBezTo>
                  <a:cubicBezTo>
                    <a:pt x="65325" y="105071"/>
                    <a:pt x="66745" y="106794"/>
                    <a:pt x="68520" y="107368"/>
                  </a:cubicBezTo>
                  <a:cubicBezTo>
                    <a:pt x="72071" y="109090"/>
                    <a:pt x="75621" y="111387"/>
                    <a:pt x="77751" y="114258"/>
                  </a:cubicBezTo>
                  <a:cubicBezTo>
                    <a:pt x="79526" y="115980"/>
                    <a:pt x="81656" y="115406"/>
                    <a:pt x="85207" y="113110"/>
                  </a:cubicBezTo>
                  <a:cubicBezTo>
                    <a:pt x="86272" y="112535"/>
                    <a:pt x="86982" y="112535"/>
                    <a:pt x="88047" y="112535"/>
                  </a:cubicBezTo>
                  <a:cubicBezTo>
                    <a:pt x="89822" y="112535"/>
                    <a:pt x="91242" y="113684"/>
                    <a:pt x="92307" y="114258"/>
                  </a:cubicBezTo>
                  <a:cubicBezTo>
                    <a:pt x="92662" y="114832"/>
                    <a:pt x="93017" y="114832"/>
                    <a:pt x="93017" y="114832"/>
                  </a:cubicBezTo>
                  <a:cubicBezTo>
                    <a:pt x="94082" y="115406"/>
                    <a:pt x="95502" y="117129"/>
                    <a:pt x="96923" y="119999"/>
                  </a:cubicBezTo>
                  <a:cubicBezTo>
                    <a:pt x="97278" y="118851"/>
                    <a:pt x="97633" y="118277"/>
                    <a:pt x="97988" y="117703"/>
                  </a:cubicBezTo>
                  <a:cubicBezTo>
                    <a:pt x="97988" y="117703"/>
                    <a:pt x="97988" y="117703"/>
                    <a:pt x="97988" y="117703"/>
                  </a:cubicBezTo>
                  <a:cubicBezTo>
                    <a:pt x="97988" y="117703"/>
                    <a:pt x="98343" y="117129"/>
                    <a:pt x="98343" y="117129"/>
                  </a:cubicBezTo>
                  <a:cubicBezTo>
                    <a:pt x="98343" y="117129"/>
                    <a:pt x="98343" y="117129"/>
                    <a:pt x="98343" y="117129"/>
                  </a:cubicBezTo>
                  <a:cubicBezTo>
                    <a:pt x="98343" y="116555"/>
                    <a:pt x="98698" y="116555"/>
                    <a:pt x="98698" y="116555"/>
                  </a:cubicBezTo>
                  <a:cubicBezTo>
                    <a:pt x="98698" y="115980"/>
                    <a:pt x="98698" y="115980"/>
                    <a:pt x="98698" y="115980"/>
                  </a:cubicBezTo>
                  <a:cubicBezTo>
                    <a:pt x="98698" y="115980"/>
                    <a:pt x="98698" y="115980"/>
                    <a:pt x="99053" y="115406"/>
                  </a:cubicBezTo>
                  <a:cubicBezTo>
                    <a:pt x="99053" y="115406"/>
                    <a:pt x="99053" y="115406"/>
                    <a:pt x="99053" y="115406"/>
                  </a:cubicBezTo>
                  <a:cubicBezTo>
                    <a:pt x="99053" y="115406"/>
                    <a:pt x="99053" y="115406"/>
                    <a:pt x="99053" y="115406"/>
                  </a:cubicBezTo>
                  <a:cubicBezTo>
                    <a:pt x="99053" y="114832"/>
                    <a:pt x="99053" y="114832"/>
                    <a:pt x="99408" y="114832"/>
                  </a:cubicBezTo>
                  <a:cubicBezTo>
                    <a:pt x="99408" y="114832"/>
                    <a:pt x="99408" y="114832"/>
                    <a:pt x="99408" y="114832"/>
                  </a:cubicBezTo>
                  <a:cubicBezTo>
                    <a:pt x="99408" y="114832"/>
                    <a:pt x="99408" y="114832"/>
                    <a:pt x="99408" y="114832"/>
                  </a:cubicBezTo>
                  <a:cubicBezTo>
                    <a:pt x="99408" y="114258"/>
                    <a:pt x="99408" y="114258"/>
                    <a:pt x="99408" y="114258"/>
                  </a:cubicBezTo>
                  <a:cubicBezTo>
                    <a:pt x="99763" y="114258"/>
                    <a:pt x="99763" y="114258"/>
                    <a:pt x="99763" y="114258"/>
                  </a:cubicBezTo>
                  <a:cubicBezTo>
                    <a:pt x="99763" y="114258"/>
                    <a:pt x="99763" y="114258"/>
                    <a:pt x="99763" y="114258"/>
                  </a:cubicBezTo>
                  <a:cubicBezTo>
                    <a:pt x="99763" y="114258"/>
                    <a:pt x="99763" y="114258"/>
                    <a:pt x="99763" y="113684"/>
                  </a:cubicBezTo>
                  <a:cubicBezTo>
                    <a:pt x="99763" y="113684"/>
                    <a:pt x="99763" y="113684"/>
                    <a:pt x="99763" y="113684"/>
                  </a:cubicBezTo>
                  <a:cubicBezTo>
                    <a:pt x="99763" y="113684"/>
                    <a:pt x="99763" y="113684"/>
                    <a:pt x="99763" y="113684"/>
                  </a:cubicBezTo>
                  <a:cubicBezTo>
                    <a:pt x="100118" y="113684"/>
                    <a:pt x="100118" y="113684"/>
                    <a:pt x="100118" y="113684"/>
                  </a:cubicBezTo>
                  <a:cubicBezTo>
                    <a:pt x="100118" y="113684"/>
                    <a:pt x="100118" y="113684"/>
                    <a:pt x="100118" y="113684"/>
                  </a:cubicBezTo>
                  <a:cubicBezTo>
                    <a:pt x="100118" y="113684"/>
                    <a:pt x="100118" y="113684"/>
                    <a:pt x="100118" y="113684"/>
                  </a:cubicBezTo>
                  <a:cubicBezTo>
                    <a:pt x="100118" y="113684"/>
                    <a:pt x="100118" y="113684"/>
                    <a:pt x="100118" y="113684"/>
                  </a:cubicBezTo>
                  <a:cubicBezTo>
                    <a:pt x="100118" y="113684"/>
                    <a:pt x="100118" y="113684"/>
                    <a:pt x="100118" y="113684"/>
                  </a:cubicBezTo>
                  <a:cubicBezTo>
                    <a:pt x="100118" y="113684"/>
                    <a:pt x="100118" y="113684"/>
                    <a:pt x="100118" y="113684"/>
                  </a:cubicBezTo>
                  <a:cubicBezTo>
                    <a:pt x="100118" y="113684"/>
                    <a:pt x="100118" y="113684"/>
                    <a:pt x="100118" y="113684"/>
                  </a:cubicBezTo>
                  <a:cubicBezTo>
                    <a:pt x="100118" y="113684"/>
                    <a:pt x="100118" y="113684"/>
                    <a:pt x="100118" y="113684"/>
                  </a:cubicBezTo>
                  <a:cubicBezTo>
                    <a:pt x="100118" y="113684"/>
                    <a:pt x="100118" y="113684"/>
                    <a:pt x="100118" y="113684"/>
                  </a:cubicBezTo>
                  <a:cubicBezTo>
                    <a:pt x="100118" y="113110"/>
                    <a:pt x="100473" y="113110"/>
                    <a:pt x="100473" y="113110"/>
                  </a:cubicBezTo>
                  <a:cubicBezTo>
                    <a:pt x="100473" y="113110"/>
                    <a:pt x="100828" y="113110"/>
                    <a:pt x="101538" y="113110"/>
                  </a:cubicBezTo>
                  <a:cubicBezTo>
                    <a:pt x="101893" y="113684"/>
                    <a:pt x="102603" y="113684"/>
                    <a:pt x="103313" y="113684"/>
                  </a:cubicBezTo>
                  <a:cubicBezTo>
                    <a:pt x="104378" y="113684"/>
                    <a:pt x="104733" y="113110"/>
                    <a:pt x="105088" y="113110"/>
                  </a:cubicBezTo>
                  <a:cubicBezTo>
                    <a:pt x="105088" y="113110"/>
                    <a:pt x="105088" y="113110"/>
                    <a:pt x="105088" y="113110"/>
                  </a:cubicBezTo>
                  <a:cubicBezTo>
                    <a:pt x="105088" y="112535"/>
                    <a:pt x="104378" y="111387"/>
                    <a:pt x="103668" y="110813"/>
                  </a:cubicBezTo>
                  <a:cubicBezTo>
                    <a:pt x="103668" y="110239"/>
                    <a:pt x="103313" y="110239"/>
                    <a:pt x="103313" y="110239"/>
                  </a:cubicBezTo>
                  <a:cubicBezTo>
                    <a:pt x="102603" y="108516"/>
                    <a:pt x="102248" y="107942"/>
                    <a:pt x="102248" y="107368"/>
                  </a:cubicBezTo>
                  <a:cubicBezTo>
                    <a:pt x="102248" y="106794"/>
                    <a:pt x="102248" y="106794"/>
                    <a:pt x="102248" y="106794"/>
                  </a:cubicBezTo>
                  <a:cubicBezTo>
                    <a:pt x="102248" y="106220"/>
                    <a:pt x="102248" y="106220"/>
                    <a:pt x="102248" y="106220"/>
                  </a:cubicBezTo>
                  <a:cubicBezTo>
                    <a:pt x="102603" y="106220"/>
                    <a:pt x="102603" y="105645"/>
                    <a:pt x="102603" y="105071"/>
                  </a:cubicBezTo>
                  <a:cubicBezTo>
                    <a:pt x="102958" y="103349"/>
                    <a:pt x="103313" y="101052"/>
                    <a:pt x="104023" y="101052"/>
                  </a:cubicBezTo>
                  <a:cubicBezTo>
                    <a:pt x="104378" y="101052"/>
                    <a:pt x="104378" y="101052"/>
                    <a:pt x="104378" y="101052"/>
                  </a:cubicBezTo>
                  <a:cubicBezTo>
                    <a:pt x="104733" y="101052"/>
                    <a:pt x="104733" y="101052"/>
                    <a:pt x="105088" y="101052"/>
                  </a:cubicBezTo>
                  <a:cubicBezTo>
                    <a:pt x="105798" y="101626"/>
                    <a:pt x="106508" y="101626"/>
                    <a:pt x="107218" y="101626"/>
                  </a:cubicBezTo>
                  <a:cubicBezTo>
                    <a:pt x="107573" y="101626"/>
                    <a:pt x="107928" y="101626"/>
                    <a:pt x="108639" y="101626"/>
                  </a:cubicBezTo>
                  <a:cubicBezTo>
                    <a:pt x="108639" y="101626"/>
                    <a:pt x="108639" y="101626"/>
                    <a:pt x="108639" y="101626"/>
                  </a:cubicBezTo>
                  <a:cubicBezTo>
                    <a:pt x="108994" y="101626"/>
                    <a:pt x="108994" y="101626"/>
                    <a:pt x="109349" y="101626"/>
                  </a:cubicBezTo>
                  <a:cubicBezTo>
                    <a:pt x="109349" y="101626"/>
                    <a:pt x="109704" y="101626"/>
                    <a:pt x="109704" y="101626"/>
                  </a:cubicBezTo>
                  <a:cubicBezTo>
                    <a:pt x="109704" y="101626"/>
                    <a:pt x="109704" y="101626"/>
                    <a:pt x="109704" y="101626"/>
                  </a:cubicBezTo>
                  <a:cubicBezTo>
                    <a:pt x="110059" y="101626"/>
                    <a:pt x="110414" y="101626"/>
                    <a:pt x="110769" y="101626"/>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50" name="Shape 3450"/>
            <p:cNvSpPr/>
            <p:nvPr/>
          </p:nvSpPr>
          <p:spPr>
            <a:xfrm>
              <a:off x="2464436" y="3739851"/>
              <a:ext cx="72476" cy="75536"/>
            </a:xfrm>
            <a:custGeom>
              <a:avLst/>
              <a:gdLst/>
              <a:ahLst/>
              <a:cxnLst/>
              <a:rect l="0" t="0" r="0" b="0"/>
              <a:pathLst>
                <a:path w="120000" h="120000" extrusionOk="0">
                  <a:moveTo>
                    <a:pt x="87804" y="108837"/>
                  </a:moveTo>
                  <a:cubicBezTo>
                    <a:pt x="90731" y="106046"/>
                    <a:pt x="90731" y="106046"/>
                    <a:pt x="90731" y="106046"/>
                  </a:cubicBezTo>
                  <a:cubicBezTo>
                    <a:pt x="90731" y="106046"/>
                    <a:pt x="90731" y="106046"/>
                    <a:pt x="90731" y="106046"/>
                  </a:cubicBezTo>
                  <a:cubicBezTo>
                    <a:pt x="93658" y="106046"/>
                    <a:pt x="93658" y="106046"/>
                    <a:pt x="93658" y="106046"/>
                  </a:cubicBezTo>
                  <a:cubicBezTo>
                    <a:pt x="93658" y="103255"/>
                    <a:pt x="93658" y="103255"/>
                    <a:pt x="93658" y="103255"/>
                  </a:cubicBezTo>
                  <a:cubicBezTo>
                    <a:pt x="93658" y="103255"/>
                    <a:pt x="96585" y="103255"/>
                    <a:pt x="96585" y="103255"/>
                  </a:cubicBezTo>
                  <a:cubicBezTo>
                    <a:pt x="96585" y="103255"/>
                    <a:pt x="96585" y="103255"/>
                    <a:pt x="96585" y="103255"/>
                  </a:cubicBezTo>
                  <a:cubicBezTo>
                    <a:pt x="96585" y="103255"/>
                    <a:pt x="96585" y="103255"/>
                    <a:pt x="96585" y="103255"/>
                  </a:cubicBezTo>
                  <a:cubicBezTo>
                    <a:pt x="96585" y="103255"/>
                    <a:pt x="96585" y="103255"/>
                    <a:pt x="96585" y="103255"/>
                  </a:cubicBezTo>
                  <a:cubicBezTo>
                    <a:pt x="96585" y="103255"/>
                    <a:pt x="96585" y="103255"/>
                    <a:pt x="96585" y="103255"/>
                  </a:cubicBezTo>
                  <a:cubicBezTo>
                    <a:pt x="99512" y="103255"/>
                    <a:pt x="99512" y="103255"/>
                    <a:pt x="99512" y="103255"/>
                  </a:cubicBezTo>
                  <a:cubicBezTo>
                    <a:pt x="99512" y="100465"/>
                    <a:pt x="99512" y="100465"/>
                    <a:pt x="99512" y="97674"/>
                  </a:cubicBezTo>
                  <a:cubicBezTo>
                    <a:pt x="99512" y="94883"/>
                    <a:pt x="102439" y="86511"/>
                    <a:pt x="114146" y="78139"/>
                  </a:cubicBezTo>
                  <a:cubicBezTo>
                    <a:pt x="114146" y="75348"/>
                    <a:pt x="117073" y="75348"/>
                    <a:pt x="120000" y="72558"/>
                  </a:cubicBezTo>
                  <a:cubicBezTo>
                    <a:pt x="120000" y="69767"/>
                    <a:pt x="117073" y="69767"/>
                    <a:pt x="117073" y="69767"/>
                  </a:cubicBezTo>
                  <a:cubicBezTo>
                    <a:pt x="117073" y="66976"/>
                    <a:pt x="114146" y="66976"/>
                    <a:pt x="114146" y="64186"/>
                  </a:cubicBezTo>
                  <a:cubicBezTo>
                    <a:pt x="99512" y="66976"/>
                    <a:pt x="99512" y="66976"/>
                    <a:pt x="99512" y="66976"/>
                  </a:cubicBezTo>
                  <a:cubicBezTo>
                    <a:pt x="99512" y="2790"/>
                    <a:pt x="99512" y="2790"/>
                    <a:pt x="99512" y="2790"/>
                  </a:cubicBezTo>
                  <a:cubicBezTo>
                    <a:pt x="99512" y="2790"/>
                    <a:pt x="96585" y="2790"/>
                    <a:pt x="96585" y="2790"/>
                  </a:cubicBezTo>
                  <a:cubicBezTo>
                    <a:pt x="93658" y="2790"/>
                    <a:pt x="93658" y="2790"/>
                    <a:pt x="93658" y="2790"/>
                  </a:cubicBezTo>
                  <a:cubicBezTo>
                    <a:pt x="81951" y="2790"/>
                    <a:pt x="70243" y="2790"/>
                    <a:pt x="58536" y="0"/>
                  </a:cubicBezTo>
                  <a:cubicBezTo>
                    <a:pt x="55609" y="0"/>
                    <a:pt x="55609" y="0"/>
                    <a:pt x="52682" y="0"/>
                  </a:cubicBezTo>
                  <a:cubicBezTo>
                    <a:pt x="52682" y="2790"/>
                    <a:pt x="49756" y="8372"/>
                    <a:pt x="49756" y="11162"/>
                  </a:cubicBezTo>
                  <a:cubicBezTo>
                    <a:pt x="49756" y="13953"/>
                    <a:pt x="46829" y="16744"/>
                    <a:pt x="46829" y="19534"/>
                  </a:cubicBezTo>
                  <a:cubicBezTo>
                    <a:pt x="49756" y="19534"/>
                    <a:pt x="49756" y="22325"/>
                    <a:pt x="52682" y="25116"/>
                  </a:cubicBezTo>
                  <a:cubicBezTo>
                    <a:pt x="61463" y="33488"/>
                    <a:pt x="73170" y="41860"/>
                    <a:pt x="70243" y="50232"/>
                  </a:cubicBezTo>
                  <a:cubicBezTo>
                    <a:pt x="67317" y="58604"/>
                    <a:pt x="52682" y="61395"/>
                    <a:pt x="40975" y="61395"/>
                  </a:cubicBezTo>
                  <a:cubicBezTo>
                    <a:pt x="38048" y="61395"/>
                    <a:pt x="32195" y="61395"/>
                    <a:pt x="26341" y="58604"/>
                  </a:cubicBezTo>
                  <a:cubicBezTo>
                    <a:pt x="26341" y="58604"/>
                    <a:pt x="23414" y="58604"/>
                    <a:pt x="23414" y="58604"/>
                  </a:cubicBezTo>
                  <a:cubicBezTo>
                    <a:pt x="23414" y="61395"/>
                    <a:pt x="20487" y="61395"/>
                    <a:pt x="20487" y="64186"/>
                  </a:cubicBezTo>
                  <a:cubicBezTo>
                    <a:pt x="20487" y="64186"/>
                    <a:pt x="20487" y="64186"/>
                    <a:pt x="20487" y="64186"/>
                  </a:cubicBezTo>
                  <a:cubicBezTo>
                    <a:pt x="17560" y="64186"/>
                    <a:pt x="17560" y="66976"/>
                    <a:pt x="14634" y="66976"/>
                  </a:cubicBezTo>
                  <a:cubicBezTo>
                    <a:pt x="14634" y="69767"/>
                    <a:pt x="14634" y="69767"/>
                    <a:pt x="14634" y="69767"/>
                  </a:cubicBezTo>
                  <a:cubicBezTo>
                    <a:pt x="11707" y="72558"/>
                    <a:pt x="11707" y="72558"/>
                    <a:pt x="8780" y="75348"/>
                  </a:cubicBezTo>
                  <a:cubicBezTo>
                    <a:pt x="8780" y="78139"/>
                    <a:pt x="8780" y="78139"/>
                    <a:pt x="8780" y="78139"/>
                  </a:cubicBezTo>
                  <a:cubicBezTo>
                    <a:pt x="5853" y="80930"/>
                    <a:pt x="2926" y="83720"/>
                    <a:pt x="2926" y="86511"/>
                  </a:cubicBezTo>
                  <a:cubicBezTo>
                    <a:pt x="2926" y="86511"/>
                    <a:pt x="2926" y="86511"/>
                    <a:pt x="0" y="86511"/>
                  </a:cubicBezTo>
                  <a:cubicBezTo>
                    <a:pt x="5853" y="92093"/>
                    <a:pt x="5853" y="92093"/>
                    <a:pt x="5853" y="92093"/>
                  </a:cubicBezTo>
                  <a:cubicBezTo>
                    <a:pt x="17560" y="100465"/>
                    <a:pt x="26341" y="108837"/>
                    <a:pt x="32195" y="111627"/>
                  </a:cubicBezTo>
                  <a:cubicBezTo>
                    <a:pt x="38048" y="114418"/>
                    <a:pt x="43902" y="117209"/>
                    <a:pt x="49756" y="117209"/>
                  </a:cubicBezTo>
                  <a:cubicBezTo>
                    <a:pt x="58536" y="117209"/>
                    <a:pt x="58536" y="117209"/>
                    <a:pt x="58536" y="117209"/>
                  </a:cubicBezTo>
                  <a:cubicBezTo>
                    <a:pt x="64390" y="117209"/>
                    <a:pt x="70243" y="117209"/>
                    <a:pt x="76097" y="120000"/>
                  </a:cubicBezTo>
                  <a:cubicBezTo>
                    <a:pt x="76097" y="117209"/>
                    <a:pt x="76097" y="117209"/>
                    <a:pt x="79024" y="117209"/>
                  </a:cubicBezTo>
                  <a:cubicBezTo>
                    <a:pt x="79024" y="117209"/>
                    <a:pt x="79024" y="117209"/>
                    <a:pt x="79024" y="114418"/>
                  </a:cubicBezTo>
                  <a:cubicBezTo>
                    <a:pt x="81951" y="114418"/>
                    <a:pt x="81951" y="114418"/>
                    <a:pt x="81951" y="111627"/>
                  </a:cubicBezTo>
                  <a:cubicBezTo>
                    <a:pt x="84878" y="111627"/>
                    <a:pt x="84878" y="111627"/>
                    <a:pt x="84878" y="111627"/>
                  </a:cubicBezTo>
                  <a:cubicBezTo>
                    <a:pt x="84878" y="111627"/>
                    <a:pt x="87804" y="108837"/>
                    <a:pt x="87804" y="108837"/>
                  </a:cubicBezTo>
                  <a:cubicBezTo>
                    <a:pt x="87804" y="108837"/>
                    <a:pt x="87804" y="108837"/>
                    <a:pt x="87804" y="108837"/>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51" name="Shape 3451"/>
            <p:cNvSpPr/>
            <p:nvPr/>
          </p:nvSpPr>
          <p:spPr>
            <a:xfrm>
              <a:off x="2523906" y="3804596"/>
              <a:ext cx="0" cy="0"/>
            </a:xfrm>
            <a:custGeom>
              <a:avLst/>
              <a:gdLst/>
              <a:ahLst/>
              <a:cxnLst/>
              <a:rect l="0" t="0" r="0" b="0"/>
              <a:pathLst>
                <a:path w="120000" h="120000" extrusionOk="0">
                  <a:moveTo>
                    <a:pt x="0" y="0"/>
                  </a:move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52" name="Shape 3452"/>
            <p:cNvSpPr/>
            <p:nvPr/>
          </p:nvSpPr>
          <p:spPr>
            <a:xfrm>
              <a:off x="2514614" y="3809992"/>
              <a:ext cx="1858" cy="0"/>
            </a:xfrm>
            <a:custGeom>
              <a:avLst/>
              <a:gdLst/>
              <a:ahLst/>
              <a:cxnLst/>
              <a:rect l="0" t="0" r="0" b="0"/>
              <a:pathLst>
                <a:path w="120000" h="120000" extrusionOk="0">
                  <a:moveTo>
                    <a:pt x="120000" y="0"/>
                  </a:moveTo>
                  <a:cubicBezTo>
                    <a:pt x="120000" y="0"/>
                    <a:pt x="120000" y="0"/>
                    <a:pt x="0" y="0"/>
                  </a:cubicBezTo>
                  <a:cubicBezTo>
                    <a:pt x="120000" y="0"/>
                    <a:pt x="120000" y="0"/>
                    <a:pt x="12000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53" name="Shape 3453"/>
            <p:cNvSpPr/>
            <p:nvPr/>
          </p:nvSpPr>
          <p:spPr>
            <a:xfrm>
              <a:off x="2518331" y="3808192"/>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54" name="Shape 3454"/>
            <p:cNvSpPr/>
            <p:nvPr/>
          </p:nvSpPr>
          <p:spPr>
            <a:xfrm>
              <a:off x="2523906" y="3804596"/>
              <a:ext cx="0" cy="0"/>
            </a:xfrm>
            <a:custGeom>
              <a:avLst/>
              <a:gdLst/>
              <a:ahLst/>
              <a:cxnLst/>
              <a:rect l="0" t="0" r="0" b="0"/>
              <a:pathLst>
                <a:path w="120000" h="120000" extrusionOk="0">
                  <a:moveTo>
                    <a:pt x="0" y="0"/>
                  </a:move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55" name="Shape 3455"/>
            <p:cNvSpPr/>
            <p:nvPr/>
          </p:nvSpPr>
          <p:spPr>
            <a:xfrm>
              <a:off x="2522048" y="3804596"/>
              <a:ext cx="0" cy="1797"/>
            </a:xfrm>
            <a:custGeom>
              <a:avLst/>
              <a:gdLst/>
              <a:ahLst/>
              <a:cxnLst/>
              <a:rect l="0" t="0" r="0" b="0"/>
              <a:pathLst>
                <a:path w="120000" h="120000" extrusionOk="0">
                  <a:moveTo>
                    <a:pt x="0" y="120000"/>
                  </a:moveTo>
                  <a:cubicBezTo>
                    <a:pt x="0" y="0"/>
                    <a:pt x="0" y="0"/>
                    <a:pt x="0" y="0"/>
                  </a:cubicBezTo>
                  <a:cubicBezTo>
                    <a:pt x="0" y="0"/>
                    <a:pt x="0" y="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56" name="Shape 3456"/>
            <p:cNvSpPr/>
            <p:nvPr/>
          </p:nvSpPr>
          <p:spPr>
            <a:xfrm>
              <a:off x="2520189" y="3806394"/>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57" name="Shape 3457"/>
            <p:cNvSpPr/>
            <p:nvPr/>
          </p:nvSpPr>
          <p:spPr>
            <a:xfrm>
              <a:off x="2512756" y="3811789"/>
              <a:ext cx="0" cy="1797"/>
            </a:xfrm>
            <a:custGeom>
              <a:avLst/>
              <a:gdLst/>
              <a:ahLst/>
              <a:cxnLst/>
              <a:rect l="0" t="0" r="0" b="0"/>
              <a:pathLst>
                <a:path w="120000" h="120000" extrusionOk="0">
                  <a:moveTo>
                    <a:pt x="0" y="0"/>
                  </a:moveTo>
                  <a:cubicBezTo>
                    <a:pt x="0" y="120000"/>
                    <a:pt x="0" y="120000"/>
                    <a:pt x="0" y="120000"/>
                  </a:cubicBezTo>
                  <a:cubicBezTo>
                    <a:pt x="0" y="120000"/>
                    <a:pt x="0" y="12000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58" name="Shape 3458"/>
            <p:cNvSpPr/>
            <p:nvPr/>
          </p:nvSpPr>
          <p:spPr>
            <a:xfrm>
              <a:off x="2523906" y="3784812"/>
              <a:ext cx="13009" cy="19782"/>
            </a:xfrm>
            <a:custGeom>
              <a:avLst/>
              <a:gdLst/>
              <a:ahLst/>
              <a:cxnLst/>
              <a:rect l="0" t="0" r="0" b="0"/>
              <a:pathLst>
                <a:path w="120000" h="120000" extrusionOk="0">
                  <a:moveTo>
                    <a:pt x="15000" y="98181"/>
                  </a:moveTo>
                  <a:cubicBezTo>
                    <a:pt x="15000" y="109090"/>
                    <a:pt x="15000" y="109090"/>
                    <a:pt x="15000" y="120000"/>
                  </a:cubicBezTo>
                  <a:cubicBezTo>
                    <a:pt x="0" y="120000"/>
                    <a:pt x="0" y="120000"/>
                    <a:pt x="0" y="120000"/>
                  </a:cubicBezTo>
                  <a:cubicBezTo>
                    <a:pt x="15000" y="120000"/>
                    <a:pt x="15000" y="120000"/>
                    <a:pt x="15000" y="120000"/>
                  </a:cubicBezTo>
                  <a:cubicBezTo>
                    <a:pt x="15000" y="120000"/>
                    <a:pt x="15000" y="109090"/>
                    <a:pt x="15000" y="98181"/>
                  </a:cubicBezTo>
                  <a:cubicBezTo>
                    <a:pt x="15000" y="87272"/>
                    <a:pt x="30000" y="54545"/>
                    <a:pt x="90000" y="21818"/>
                  </a:cubicBezTo>
                  <a:cubicBezTo>
                    <a:pt x="90000" y="10909"/>
                    <a:pt x="105000" y="10909"/>
                    <a:pt x="120000" y="0"/>
                  </a:cubicBezTo>
                  <a:cubicBezTo>
                    <a:pt x="120000" y="0"/>
                    <a:pt x="120000" y="0"/>
                    <a:pt x="120000" y="0"/>
                  </a:cubicBezTo>
                  <a:cubicBezTo>
                    <a:pt x="105000" y="10909"/>
                    <a:pt x="90000" y="10909"/>
                    <a:pt x="90000" y="21818"/>
                  </a:cubicBezTo>
                  <a:cubicBezTo>
                    <a:pt x="30000" y="54545"/>
                    <a:pt x="15000" y="87272"/>
                    <a:pt x="15000" y="98181"/>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59" name="Shape 3459"/>
            <p:cNvSpPr/>
            <p:nvPr/>
          </p:nvSpPr>
          <p:spPr>
            <a:xfrm>
              <a:off x="2518331" y="3806394"/>
              <a:ext cx="1858" cy="1797"/>
            </a:xfrm>
            <a:custGeom>
              <a:avLst/>
              <a:gdLst/>
              <a:ahLst/>
              <a:cxnLst/>
              <a:rect l="0" t="0" r="0" b="0"/>
              <a:pathLst>
                <a:path w="120000" h="120000" extrusionOk="0">
                  <a:moveTo>
                    <a:pt x="0" y="120000"/>
                  </a:moveTo>
                  <a:cubicBezTo>
                    <a:pt x="0" y="120000"/>
                    <a:pt x="0" y="120000"/>
                    <a:pt x="0" y="120000"/>
                  </a:cubicBezTo>
                  <a:cubicBezTo>
                    <a:pt x="0" y="120000"/>
                    <a:pt x="0" y="120000"/>
                    <a:pt x="0" y="120000"/>
                  </a:cubicBezTo>
                  <a:cubicBezTo>
                    <a:pt x="120000" y="120000"/>
                    <a:pt x="120000" y="0"/>
                    <a:pt x="120000" y="0"/>
                  </a:cubicBezTo>
                  <a:cubicBezTo>
                    <a:pt x="120000" y="0"/>
                    <a:pt x="120000" y="0"/>
                    <a:pt x="120000" y="0"/>
                  </a:cubicBezTo>
                  <a:lnTo>
                    <a:pt x="0" y="120000"/>
                  </a:ln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60" name="Shape 3460"/>
            <p:cNvSpPr/>
            <p:nvPr/>
          </p:nvSpPr>
          <p:spPr>
            <a:xfrm>
              <a:off x="2520189" y="3806394"/>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61" name="Shape 3461"/>
            <p:cNvSpPr/>
            <p:nvPr/>
          </p:nvSpPr>
          <p:spPr>
            <a:xfrm>
              <a:off x="2518331" y="3808192"/>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62" name="Shape 3462"/>
            <p:cNvSpPr/>
            <p:nvPr/>
          </p:nvSpPr>
          <p:spPr>
            <a:xfrm>
              <a:off x="2473728" y="3781216"/>
              <a:ext cx="0" cy="1797"/>
            </a:xfrm>
            <a:custGeom>
              <a:avLst/>
              <a:gdLst/>
              <a:ahLst/>
              <a:cxnLst/>
              <a:rect l="0" t="0" r="0" b="0"/>
              <a:pathLst>
                <a:path w="120000" h="120000" extrusionOk="0">
                  <a:moveTo>
                    <a:pt x="0" y="120000"/>
                  </a:moveTo>
                  <a:cubicBezTo>
                    <a:pt x="0" y="120000"/>
                    <a:pt x="0" y="120000"/>
                    <a:pt x="0" y="0"/>
                  </a:cubicBezTo>
                  <a:cubicBezTo>
                    <a:pt x="0" y="120000"/>
                    <a:pt x="0" y="12000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63" name="Shape 3463"/>
            <p:cNvSpPr/>
            <p:nvPr/>
          </p:nvSpPr>
          <p:spPr>
            <a:xfrm>
              <a:off x="2522048" y="3741648"/>
              <a:ext cx="3717" cy="0"/>
            </a:xfrm>
            <a:custGeom>
              <a:avLst/>
              <a:gdLst/>
              <a:ahLst/>
              <a:cxnLst/>
              <a:rect l="0" t="0" r="0" b="0"/>
              <a:pathLst>
                <a:path w="120000" h="120000" extrusionOk="0">
                  <a:moveTo>
                    <a:pt x="120000" y="0"/>
                  </a:moveTo>
                  <a:cubicBezTo>
                    <a:pt x="120000" y="0"/>
                    <a:pt x="120000" y="0"/>
                    <a:pt x="120000" y="0"/>
                  </a:cubicBezTo>
                  <a:cubicBezTo>
                    <a:pt x="120000" y="0"/>
                    <a:pt x="60000" y="0"/>
                    <a:pt x="0" y="0"/>
                  </a:cubicBezTo>
                  <a:cubicBezTo>
                    <a:pt x="0" y="0"/>
                    <a:pt x="0" y="0"/>
                    <a:pt x="60000" y="0"/>
                  </a:cubicBezTo>
                  <a:cubicBezTo>
                    <a:pt x="60000" y="0"/>
                    <a:pt x="120000" y="0"/>
                    <a:pt x="12000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64" name="Shape 3464"/>
            <p:cNvSpPr/>
            <p:nvPr/>
          </p:nvSpPr>
          <p:spPr>
            <a:xfrm>
              <a:off x="2464436" y="3793805"/>
              <a:ext cx="1858" cy="0"/>
            </a:xfrm>
            <a:custGeom>
              <a:avLst/>
              <a:gdLst/>
              <a:ahLst/>
              <a:cxnLst/>
              <a:rect l="0" t="0" r="0" b="0"/>
              <a:pathLst>
                <a:path w="120000" h="120000" extrusionOk="0">
                  <a:moveTo>
                    <a:pt x="0" y="0"/>
                  </a:moveTo>
                  <a:cubicBezTo>
                    <a:pt x="0" y="0"/>
                    <a:pt x="0" y="0"/>
                    <a:pt x="0" y="0"/>
                  </a:cubicBezTo>
                  <a:cubicBezTo>
                    <a:pt x="120000" y="0"/>
                    <a:pt x="120000" y="0"/>
                    <a:pt x="120000" y="0"/>
                  </a:cubicBezTo>
                  <a:cubicBezTo>
                    <a:pt x="120000" y="0"/>
                    <a:pt x="12000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65" name="Shape 3465"/>
            <p:cNvSpPr/>
            <p:nvPr/>
          </p:nvSpPr>
          <p:spPr>
            <a:xfrm>
              <a:off x="2490455" y="3772223"/>
              <a:ext cx="16725" cy="5395"/>
            </a:xfrm>
            <a:custGeom>
              <a:avLst/>
              <a:gdLst/>
              <a:ahLst/>
              <a:cxnLst/>
              <a:rect l="0" t="0" r="0" b="0"/>
              <a:pathLst>
                <a:path w="120000" h="120000" extrusionOk="0">
                  <a:moveTo>
                    <a:pt x="120000" y="0"/>
                  </a:moveTo>
                  <a:cubicBezTo>
                    <a:pt x="108000" y="90000"/>
                    <a:pt x="48000" y="120000"/>
                    <a:pt x="0" y="120000"/>
                  </a:cubicBezTo>
                  <a:cubicBezTo>
                    <a:pt x="48000" y="120000"/>
                    <a:pt x="108000" y="90000"/>
                    <a:pt x="12000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66" name="Shape 3466"/>
            <p:cNvSpPr/>
            <p:nvPr/>
          </p:nvSpPr>
          <p:spPr>
            <a:xfrm>
              <a:off x="2470013" y="3786610"/>
              <a:ext cx="0" cy="1797"/>
            </a:xfrm>
            <a:custGeom>
              <a:avLst/>
              <a:gdLst/>
              <a:ahLst/>
              <a:cxnLst/>
              <a:rect l="0" t="0" r="0" b="0"/>
              <a:pathLst>
                <a:path w="120000" h="120000" extrusionOk="0">
                  <a:moveTo>
                    <a:pt x="0" y="120000"/>
                  </a:moveTo>
                  <a:cubicBezTo>
                    <a:pt x="0" y="120000"/>
                    <a:pt x="0" y="120000"/>
                    <a:pt x="0" y="0"/>
                  </a:cubicBezTo>
                  <a:cubicBezTo>
                    <a:pt x="0" y="120000"/>
                    <a:pt x="0" y="12000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67" name="Shape 3467"/>
            <p:cNvSpPr/>
            <p:nvPr/>
          </p:nvSpPr>
          <p:spPr>
            <a:xfrm>
              <a:off x="2477446" y="3779417"/>
              <a:ext cx="0" cy="0"/>
            </a:xfrm>
            <a:custGeom>
              <a:avLst/>
              <a:gdLst/>
              <a:ahLst/>
              <a:cxnLst/>
              <a:rect l="0" t="0" r="0" b="0"/>
              <a:pathLst>
                <a:path w="120000" h="120000" extrusionOk="0">
                  <a:moveTo>
                    <a:pt x="0" y="0"/>
                  </a:move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68" name="Shape 3468"/>
            <p:cNvSpPr/>
            <p:nvPr/>
          </p:nvSpPr>
          <p:spPr>
            <a:xfrm>
              <a:off x="2533198" y="3729060"/>
              <a:ext cx="14866" cy="44962"/>
            </a:xfrm>
            <a:custGeom>
              <a:avLst/>
              <a:gdLst/>
              <a:ahLst/>
              <a:cxnLst/>
              <a:rect l="0" t="0" r="0" b="0"/>
              <a:pathLst>
                <a:path w="120000" h="120000" extrusionOk="0">
                  <a:moveTo>
                    <a:pt x="26666" y="120000"/>
                  </a:moveTo>
                  <a:cubicBezTo>
                    <a:pt x="40000" y="110769"/>
                    <a:pt x="53333" y="101538"/>
                    <a:pt x="80000" y="92307"/>
                  </a:cubicBezTo>
                  <a:cubicBezTo>
                    <a:pt x="93333" y="87692"/>
                    <a:pt x="93333" y="69230"/>
                    <a:pt x="80000" y="55384"/>
                  </a:cubicBezTo>
                  <a:cubicBezTo>
                    <a:pt x="80000" y="36923"/>
                    <a:pt x="66666" y="13846"/>
                    <a:pt x="120000" y="4615"/>
                  </a:cubicBezTo>
                  <a:cubicBezTo>
                    <a:pt x="120000" y="4615"/>
                    <a:pt x="120000" y="4615"/>
                    <a:pt x="120000" y="4615"/>
                  </a:cubicBezTo>
                  <a:cubicBezTo>
                    <a:pt x="120000" y="4615"/>
                    <a:pt x="106666" y="4615"/>
                    <a:pt x="106666" y="4615"/>
                  </a:cubicBezTo>
                  <a:cubicBezTo>
                    <a:pt x="106666" y="4615"/>
                    <a:pt x="106666" y="4615"/>
                    <a:pt x="106666" y="4615"/>
                  </a:cubicBezTo>
                  <a:cubicBezTo>
                    <a:pt x="106666" y="4615"/>
                    <a:pt x="106666" y="4615"/>
                    <a:pt x="106666" y="4615"/>
                  </a:cubicBezTo>
                  <a:cubicBezTo>
                    <a:pt x="106666" y="4615"/>
                    <a:pt x="106666" y="4615"/>
                    <a:pt x="106666" y="4615"/>
                  </a:cubicBezTo>
                  <a:cubicBezTo>
                    <a:pt x="106666" y="4615"/>
                    <a:pt x="93333" y="0"/>
                    <a:pt x="93333" y="0"/>
                  </a:cubicBezTo>
                  <a:cubicBezTo>
                    <a:pt x="93333" y="0"/>
                    <a:pt x="93333" y="0"/>
                    <a:pt x="93333" y="0"/>
                  </a:cubicBezTo>
                  <a:cubicBezTo>
                    <a:pt x="93333" y="0"/>
                    <a:pt x="93333" y="0"/>
                    <a:pt x="93333" y="0"/>
                  </a:cubicBezTo>
                  <a:cubicBezTo>
                    <a:pt x="93333" y="0"/>
                    <a:pt x="93333" y="0"/>
                    <a:pt x="93333" y="0"/>
                  </a:cubicBezTo>
                  <a:cubicBezTo>
                    <a:pt x="80000" y="4615"/>
                    <a:pt x="66666" y="9230"/>
                    <a:pt x="53333" y="18461"/>
                  </a:cubicBezTo>
                  <a:cubicBezTo>
                    <a:pt x="53333" y="18461"/>
                    <a:pt x="40000" y="18461"/>
                    <a:pt x="40000" y="23076"/>
                  </a:cubicBezTo>
                  <a:cubicBezTo>
                    <a:pt x="26666" y="27692"/>
                    <a:pt x="26666" y="32307"/>
                    <a:pt x="13333" y="32307"/>
                  </a:cubicBezTo>
                  <a:cubicBezTo>
                    <a:pt x="13333" y="32307"/>
                    <a:pt x="13333" y="32307"/>
                    <a:pt x="0" y="32307"/>
                  </a:cubicBezTo>
                  <a:cubicBezTo>
                    <a:pt x="0" y="120000"/>
                    <a:pt x="0" y="120000"/>
                    <a:pt x="0" y="120000"/>
                  </a:cubicBezTo>
                  <a:lnTo>
                    <a:pt x="26666" y="120000"/>
                  </a:ln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69" name="Shape 3469"/>
            <p:cNvSpPr/>
            <p:nvPr/>
          </p:nvSpPr>
          <p:spPr>
            <a:xfrm>
              <a:off x="2546207" y="3730857"/>
              <a:ext cx="0" cy="0"/>
            </a:xfrm>
            <a:custGeom>
              <a:avLst/>
              <a:gdLst/>
              <a:ahLst/>
              <a:cxnLst/>
              <a:rect l="0" t="0" r="0" b="0"/>
              <a:pathLst>
                <a:path w="120000" h="120000" extrusionOk="0">
                  <a:moveTo>
                    <a:pt x="0" y="0"/>
                  </a:move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70" name="Shape 3470"/>
            <p:cNvSpPr/>
            <p:nvPr/>
          </p:nvSpPr>
          <p:spPr>
            <a:xfrm>
              <a:off x="2544348" y="3729060"/>
              <a:ext cx="0" cy="0"/>
            </a:xfrm>
            <a:custGeom>
              <a:avLst/>
              <a:gdLst/>
              <a:ahLst/>
              <a:cxnLst/>
              <a:rect l="0" t="0" r="0" b="0"/>
              <a:pathLst>
                <a:path w="120000" h="120000" extrusionOk="0">
                  <a:moveTo>
                    <a:pt x="0" y="0"/>
                  </a:moveTo>
                  <a:lnTo>
                    <a:pt x="0" y="0"/>
                  </a:lnTo>
                  <a:lnTo>
                    <a:pt x="0" y="0"/>
                  </a:ln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71" name="Shape 3471"/>
            <p:cNvSpPr/>
            <p:nvPr/>
          </p:nvSpPr>
          <p:spPr>
            <a:xfrm>
              <a:off x="2546207" y="3730857"/>
              <a:ext cx="0" cy="0"/>
            </a:xfrm>
            <a:custGeom>
              <a:avLst/>
              <a:gdLst/>
              <a:ahLst/>
              <a:cxnLst/>
              <a:rect l="0" t="0" r="0" b="0"/>
              <a:pathLst>
                <a:path w="120000" h="120000" extrusionOk="0">
                  <a:moveTo>
                    <a:pt x="0" y="0"/>
                  </a:move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72" name="Shape 3472"/>
            <p:cNvSpPr/>
            <p:nvPr/>
          </p:nvSpPr>
          <p:spPr>
            <a:xfrm>
              <a:off x="2533198" y="3739851"/>
              <a:ext cx="1858" cy="0"/>
            </a:xfrm>
            <a:custGeom>
              <a:avLst/>
              <a:gdLst/>
              <a:ahLst/>
              <a:cxnLst/>
              <a:rect l="0" t="0" r="0" b="0"/>
              <a:pathLst>
                <a:path w="120000" h="120000" extrusionOk="0">
                  <a:moveTo>
                    <a:pt x="0" y="0"/>
                  </a:moveTo>
                  <a:cubicBezTo>
                    <a:pt x="0" y="0"/>
                    <a:pt x="0" y="0"/>
                    <a:pt x="0" y="0"/>
                  </a:cubicBezTo>
                  <a:cubicBezTo>
                    <a:pt x="120000" y="0"/>
                    <a:pt x="120000" y="0"/>
                    <a:pt x="120000" y="0"/>
                  </a:cubicBezTo>
                  <a:cubicBezTo>
                    <a:pt x="12000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73" name="Shape 3473"/>
            <p:cNvSpPr/>
            <p:nvPr/>
          </p:nvSpPr>
          <p:spPr>
            <a:xfrm>
              <a:off x="2548065" y="3730857"/>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74" name="Shape 3474"/>
            <p:cNvSpPr/>
            <p:nvPr/>
          </p:nvSpPr>
          <p:spPr>
            <a:xfrm>
              <a:off x="2544348" y="3729060"/>
              <a:ext cx="1858" cy="1797"/>
            </a:xfrm>
            <a:prstGeom prst="rect">
              <a:avLst/>
            </a:prstGeom>
            <a:solidFill>
              <a:srgbClr val="D8D8D8"/>
            </a:solidFill>
            <a:ln w="12700" cap="flat" cmpd="sng">
              <a:solidFill>
                <a:schemeClr val="lt2"/>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75" name="Shape 3475"/>
            <p:cNvSpPr/>
            <p:nvPr/>
          </p:nvSpPr>
          <p:spPr>
            <a:xfrm>
              <a:off x="2533198" y="3774021"/>
              <a:ext cx="3717" cy="0"/>
            </a:xfrm>
            <a:custGeom>
              <a:avLst/>
              <a:gdLst/>
              <a:ahLst/>
              <a:cxnLst/>
              <a:rect l="0" t="0" r="0" b="0"/>
              <a:pathLst>
                <a:path w="120000" h="120000" extrusionOk="0">
                  <a:moveTo>
                    <a:pt x="120000" y="0"/>
                  </a:moveTo>
                  <a:lnTo>
                    <a:pt x="120000" y="0"/>
                  </a:lnTo>
                  <a:lnTo>
                    <a:pt x="0" y="0"/>
                  </a:lnTo>
                  <a:lnTo>
                    <a:pt x="120000" y="0"/>
                  </a:ln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76" name="Shape 3476"/>
            <p:cNvSpPr/>
            <p:nvPr/>
          </p:nvSpPr>
          <p:spPr>
            <a:xfrm>
              <a:off x="2828683" y="3694887"/>
              <a:ext cx="50177" cy="35969"/>
            </a:xfrm>
            <a:custGeom>
              <a:avLst/>
              <a:gdLst/>
              <a:ahLst/>
              <a:cxnLst/>
              <a:rect l="0" t="0" r="0" b="0"/>
              <a:pathLst>
                <a:path w="120000" h="120000" extrusionOk="0">
                  <a:moveTo>
                    <a:pt x="102857" y="17142"/>
                  </a:moveTo>
                  <a:cubicBezTo>
                    <a:pt x="81428" y="5714"/>
                    <a:pt x="64285" y="0"/>
                    <a:pt x="55714" y="5714"/>
                  </a:cubicBezTo>
                  <a:cubicBezTo>
                    <a:pt x="55714" y="5714"/>
                    <a:pt x="55714" y="5714"/>
                    <a:pt x="55714" y="5714"/>
                  </a:cubicBezTo>
                  <a:cubicBezTo>
                    <a:pt x="55714" y="17142"/>
                    <a:pt x="64285" y="28571"/>
                    <a:pt x="72857" y="40000"/>
                  </a:cubicBezTo>
                  <a:cubicBezTo>
                    <a:pt x="81428" y="57142"/>
                    <a:pt x="89999" y="68571"/>
                    <a:pt x="89999" y="85714"/>
                  </a:cubicBezTo>
                  <a:cubicBezTo>
                    <a:pt x="89999" y="108571"/>
                    <a:pt x="68571" y="108571"/>
                    <a:pt x="55714" y="108571"/>
                  </a:cubicBezTo>
                  <a:cubicBezTo>
                    <a:pt x="51428" y="108571"/>
                    <a:pt x="47142" y="108571"/>
                    <a:pt x="38571" y="108571"/>
                  </a:cubicBezTo>
                  <a:cubicBezTo>
                    <a:pt x="34285" y="108571"/>
                    <a:pt x="29999" y="108571"/>
                    <a:pt x="21428" y="108571"/>
                  </a:cubicBezTo>
                  <a:cubicBezTo>
                    <a:pt x="8571" y="108571"/>
                    <a:pt x="0" y="108571"/>
                    <a:pt x="0" y="108571"/>
                  </a:cubicBezTo>
                  <a:cubicBezTo>
                    <a:pt x="0" y="114285"/>
                    <a:pt x="12857" y="120000"/>
                    <a:pt x="25714" y="120000"/>
                  </a:cubicBezTo>
                  <a:cubicBezTo>
                    <a:pt x="34285" y="120000"/>
                    <a:pt x="42857" y="120000"/>
                    <a:pt x="47142" y="120000"/>
                  </a:cubicBezTo>
                  <a:cubicBezTo>
                    <a:pt x="55714" y="114285"/>
                    <a:pt x="64285" y="108571"/>
                    <a:pt x="72857" y="108571"/>
                  </a:cubicBezTo>
                  <a:cubicBezTo>
                    <a:pt x="89999" y="108571"/>
                    <a:pt x="98571" y="114285"/>
                    <a:pt x="111428" y="120000"/>
                  </a:cubicBezTo>
                  <a:cubicBezTo>
                    <a:pt x="111428" y="120000"/>
                    <a:pt x="111428" y="120000"/>
                    <a:pt x="111428" y="120000"/>
                  </a:cubicBezTo>
                  <a:cubicBezTo>
                    <a:pt x="111428" y="114285"/>
                    <a:pt x="111428" y="108571"/>
                    <a:pt x="111428" y="102857"/>
                  </a:cubicBezTo>
                  <a:cubicBezTo>
                    <a:pt x="111428" y="97142"/>
                    <a:pt x="111428" y="97142"/>
                    <a:pt x="111428" y="91428"/>
                  </a:cubicBezTo>
                  <a:cubicBezTo>
                    <a:pt x="111428" y="85714"/>
                    <a:pt x="111428" y="80000"/>
                    <a:pt x="115714" y="74285"/>
                  </a:cubicBezTo>
                  <a:cubicBezTo>
                    <a:pt x="115714" y="68571"/>
                    <a:pt x="115714" y="68571"/>
                    <a:pt x="115714" y="68571"/>
                  </a:cubicBezTo>
                  <a:cubicBezTo>
                    <a:pt x="115714" y="62857"/>
                    <a:pt x="115714" y="57142"/>
                    <a:pt x="115714" y="45714"/>
                  </a:cubicBezTo>
                  <a:cubicBezTo>
                    <a:pt x="115714" y="45714"/>
                    <a:pt x="115714" y="45714"/>
                    <a:pt x="115714" y="45714"/>
                  </a:cubicBezTo>
                  <a:cubicBezTo>
                    <a:pt x="115714" y="34285"/>
                    <a:pt x="115714" y="28571"/>
                    <a:pt x="119999" y="22857"/>
                  </a:cubicBezTo>
                  <a:cubicBezTo>
                    <a:pt x="119999" y="22857"/>
                    <a:pt x="119999" y="22857"/>
                    <a:pt x="119999" y="22857"/>
                  </a:cubicBezTo>
                  <a:cubicBezTo>
                    <a:pt x="111428" y="22857"/>
                    <a:pt x="107142" y="17142"/>
                    <a:pt x="102857" y="17142"/>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77" name="Shape 3477"/>
            <p:cNvSpPr/>
            <p:nvPr/>
          </p:nvSpPr>
          <p:spPr>
            <a:xfrm>
              <a:off x="2882575" y="3702082"/>
              <a:ext cx="59468" cy="34170"/>
            </a:xfrm>
            <a:custGeom>
              <a:avLst/>
              <a:gdLst/>
              <a:ahLst/>
              <a:cxnLst/>
              <a:rect l="0" t="0" r="0" b="0"/>
              <a:pathLst>
                <a:path w="120000" h="120000" extrusionOk="0">
                  <a:moveTo>
                    <a:pt x="10588" y="107368"/>
                  </a:moveTo>
                  <a:cubicBezTo>
                    <a:pt x="17647" y="101052"/>
                    <a:pt x="28235" y="88421"/>
                    <a:pt x="42352" y="82105"/>
                  </a:cubicBezTo>
                  <a:cubicBezTo>
                    <a:pt x="49411" y="75789"/>
                    <a:pt x="60000" y="75789"/>
                    <a:pt x="70588" y="75789"/>
                  </a:cubicBezTo>
                  <a:cubicBezTo>
                    <a:pt x="77647" y="75789"/>
                    <a:pt x="81176" y="75789"/>
                    <a:pt x="88235" y="75789"/>
                  </a:cubicBezTo>
                  <a:cubicBezTo>
                    <a:pt x="91764" y="75789"/>
                    <a:pt x="98823" y="75789"/>
                    <a:pt x="102352" y="75789"/>
                  </a:cubicBezTo>
                  <a:cubicBezTo>
                    <a:pt x="120000" y="75789"/>
                    <a:pt x="120000" y="69473"/>
                    <a:pt x="120000" y="63157"/>
                  </a:cubicBezTo>
                  <a:cubicBezTo>
                    <a:pt x="120000" y="37894"/>
                    <a:pt x="63529" y="0"/>
                    <a:pt x="31764" y="0"/>
                  </a:cubicBezTo>
                  <a:cubicBezTo>
                    <a:pt x="24705" y="0"/>
                    <a:pt x="24705" y="0"/>
                    <a:pt x="24705" y="0"/>
                  </a:cubicBezTo>
                  <a:cubicBezTo>
                    <a:pt x="17647" y="0"/>
                    <a:pt x="14117" y="0"/>
                    <a:pt x="3529" y="0"/>
                  </a:cubicBezTo>
                  <a:cubicBezTo>
                    <a:pt x="3529" y="0"/>
                    <a:pt x="3529" y="0"/>
                    <a:pt x="3529" y="0"/>
                  </a:cubicBezTo>
                  <a:cubicBezTo>
                    <a:pt x="3529" y="6315"/>
                    <a:pt x="3529" y="12631"/>
                    <a:pt x="3529" y="25263"/>
                  </a:cubicBezTo>
                  <a:cubicBezTo>
                    <a:pt x="3529" y="25263"/>
                    <a:pt x="3529" y="25263"/>
                    <a:pt x="3529" y="31578"/>
                  </a:cubicBezTo>
                  <a:cubicBezTo>
                    <a:pt x="3529" y="37894"/>
                    <a:pt x="3529" y="44210"/>
                    <a:pt x="3529" y="56842"/>
                  </a:cubicBezTo>
                  <a:cubicBezTo>
                    <a:pt x="0" y="56842"/>
                    <a:pt x="0" y="56842"/>
                    <a:pt x="0" y="56842"/>
                  </a:cubicBezTo>
                  <a:cubicBezTo>
                    <a:pt x="0" y="69473"/>
                    <a:pt x="0" y="75789"/>
                    <a:pt x="0" y="82105"/>
                  </a:cubicBezTo>
                  <a:cubicBezTo>
                    <a:pt x="0" y="82105"/>
                    <a:pt x="0" y="82105"/>
                    <a:pt x="0" y="88421"/>
                  </a:cubicBezTo>
                  <a:cubicBezTo>
                    <a:pt x="0" y="94736"/>
                    <a:pt x="0" y="101052"/>
                    <a:pt x="0" y="113684"/>
                  </a:cubicBezTo>
                  <a:cubicBezTo>
                    <a:pt x="0" y="113684"/>
                    <a:pt x="0" y="113684"/>
                    <a:pt x="0" y="113684"/>
                  </a:cubicBezTo>
                  <a:cubicBezTo>
                    <a:pt x="3529" y="120000"/>
                    <a:pt x="7058" y="113684"/>
                    <a:pt x="10588" y="107368"/>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78" name="Shape 3478"/>
            <p:cNvSpPr/>
            <p:nvPr/>
          </p:nvSpPr>
          <p:spPr>
            <a:xfrm>
              <a:off x="2884434" y="3709276"/>
              <a:ext cx="0" cy="1797"/>
            </a:xfrm>
            <a:custGeom>
              <a:avLst/>
              <a:gdLst/>
              <a:ahLst/>
              <a:cxnLst/>
              <a:rect l="0" t="0" r="0" b="0"/>
              <a:pathLst>
                <a:path w="120000" h="120000" extrusionOk="0">
                  <a:moveTo>
                    <a:pt x="0" y="120000"/>
                  </a:moveTo>
                  <a:cubicBezTo>
                    <a:pt x="0" y="0"/>
                    <a:pt x="0" y="0"/>
                    <a:pt x="0" y="0"/>
                  </a:cubicBezTo>
                  <a:cubicBezTo>
                    <a:pt x="0" y="0"/>
                    <a:pt x="0" y="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79" name="Shape 3479"/>
            <p:cNvSpPr/>
            <p:nvPr/>
          </p:nvSpPr>
          <p:spPr>
            <a:xfrm>
              <a:off x="2882575" y="3718269"/>
              <a:ext cx="1858" cy="0"/>
            </a:xfrm>
            <a:custGeom>
              <a:avLst/>
              <a:gdLst/>
              <a:ahLst/>
              <a:cxnLst/>
              <a:rect l="0" t="0" r="0" b="0"/>
              <a:pathLst>
                <a:path w="120000" h="120000" extrusionOk="0">
                  <a:moveTo>
                    <a:pt x="0" y="0"/>
                  </a:moveTo>
                  <a:cubicBezTo>
                    <a:pt x="0" y="0"/>
                    <a:pt x="0" y="0"/>
                    <a:pt x="12000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80" name="Shape 3480"/>
            <p:cNvSpPr/>
            <p:nvPr/>
          </p:nvSpPr>
          <p:spPr>
            <a:xfrm>
              <a:off x="2884434" y="3702082"/>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81" name="Shape 3481"/>
            <p:cNvSpPr/>
            <p:nvPr/>
          </p:nvSpPr>
          <p:spPr>
            <a:xfrm>
              <a:off x="2882575" y="3734455"/>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82" name="Shape 3482"/>
            <p:cNvSpPr/>
            <p:nvPr/>
          </p:nvSpPr>
          <p:spPr>
            <a:xfrm>
              <a:off x="2882575" y="3725462"/>
              <a:ext cx="0" cy="1797"/>
            </a:xfrm>
            <a:custGeom>
              <a:avLst/>
              <a:gdLst/>
              <a:ahLst/>
              <a:cxnLst/>
              <a:rect l="0" t="0" r="0" b="0"/>
              <a:pathLst>
                <a:path w="120000" h="120000" extrusionOk="0">
                  <a:moveTo>
                    <a:pt x="0" y="120000"/>
                  </a:moveTo>
                  <a:cubicBezTo>
                    <a:pt x="0" y="0"/>
                    <a:pt x="0" y="0"/>
                    <a:pt x="0" y="0"/>
                  </a:cubicBezTo>
                  <a:cubicBezTo>
                    <a:pt x="0" y="0"/>
                    <a:pt x="0" y="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83" name="Shape 3483"/>
            <p:cNvSpPr/>
            <p:nvPr/>
          </p:nvSpPr>
          <p:spPr>
            <a:xfrm>
              <a:off x="2568508" y="3799201"/>
              <a:ext cx="76193" cy="75536"/>
            </a:xfrm>
            <a:custGeom>
              <a:avLst/>
              <a:gdLst/>
              <a:ahLst/>
              <a:cxnLst/>
              <a:rect l="0" t="0" r="0" b="0"/>
              <a:pathLst>
                <a:path w="120000" h="120000" extrusionOk="0">
                  <a:moveTo>
                    <a:pt x="108837" y="87272"/>
                  </a:moveTo>
                  <a:cubicBezTo>
                    <a:pt x="108837" y="84545"/>
                    <a:pt x="108837" y="81818"/>
                    <a:pt x="111627" y="79090"/>
                  </a:cubicBezTo>
                  <a:cubicBezTo>
                    <a:pt x="111627" y="73636"/>
                    <a:pt x="111627" y="65454"/>
                    <a:pt x="111627" y="57272"/>
                  </a:cubicBezTo>
                  <a:cubicBezTo>
                    <a:pt x="111627" y="43636"/>
                    <a:pt x="111627" y="30000"/>
                    <a:pt x="117209" y="24545"/>
                  </a:cubicBezTo>
                  <a:cubicBezTo>
                    <a:pt x="120000" y="19090"/>
                    <a:pt x="120000" y="19090"/>
                    <a:pt x="120000" y="10909"/>
                  </a:cubicBezTo>
                  <a:cubicBezTo>
                    <a:pt x="120000" y="8181"/>
                    <a:pt x="120000" y="5454"/>
                    <a:pt x="120000" y="0"/>
                  </a:cubicBezTo>
                  <a:cubicBezTo>
                    <a:pt x="120000" y="0"/>
                    <a:pt x="120000" y="0"/>
                    <a:pt x="120000" y="0"/>
                  </a:cubicBezTo>
                  <a:cubicBezTo>
                    <a:pt x="120000" y="0"/>
                    <a:pt x="120000" y="0"/>
                    <a:pt x="120000" y="0"/>
                  </a:cubicBezTo>
                  <a:cubicBezTo>
                    <a:pt x="117209" y="0"/>
                    <a:pt x="117209" y="0"/>
                    <a:pt x="114418" y="0"/>
                  </a:cubicBezTo>
                  <a:cubicBezTo>
                    <a:pt x="114418" y="0"/>
                    <a:pt x="114418" y="2727"/>
                    <a:pt x="111627" y="2727"/>
                  </a:cubicBezTo>
                  <a:cubicBezTo>
                    <a:pt x="111627" y="2727"/>
                    <a:pt x="108837" y="2727"/>
                    <a:pt x="108837" y="2727"/>
                  </a:cubicBezTo>
                  <a:cubicBezTo>
                    <a:pt x="108837" y="5454"/>
                    <a:pt x="106046" y="5454"/>
                    <a:pt x="106046" y="5454"/>
                  </a:cubicBezTo>
                  <a:cubicBezTo>
                    <a:pt x="106046" y="5454"/>
                    <a:pt x="103255" y="5454"/>
                    <a:pt x="100465" y="8181"/>
                  </a:cubicBezTo>
                  <a:cubicBezTo>
                    <a:pt x="97674" y="10909"/>
                    <a:pt x="94883" y="10909"/>
                    <a:pt x="92093" y="13636"/>
                  </a:cubicBezTo>
                  <a:cubicBezTo>
                    <a:pt x="89302" y="13636"/>
                    <a:pt x="86511" y="13636"/>
                    <a:pt x="83720" y="10909"/>
                  </a:cubicBezTo>
                  <a:cubicBezTo>
                    <a:pt x="80930" y="10909"/>
                    <a:pt x="78139" y="10909"/>
                    <a:pt x="75348" y="10909"/>
                  </a:cubicBezTo>
                  <a:cubicBezTo>
                    <a:pt x="72558" y="10909"/>
                    <a:pt x="66976" y="13636"/>
                    <a:pt x="66976" y="13636"/>
                  </a:cubicBezTo>
                  <a:cubicBezTo>
                    <a:pt x="61395" y="30000"/>
                    <a:pt x="41860" y="32727"/>
                    <a:pt x="25116" y="32727"/>
                  </a:cubicBezTo>
                  <a:cubicBezTo>
                    <a:pt x="22325" y="32727"/>
                    <a:pt x="22325" y="35454"/>
                    <a:pt x="19534" y="35454"/>
                  </a:cubicBezTo>
                  <a:cubicBezTo>
                    <a:pt x="19534" y="35454"/>
                    <a:pt x="19534" y="40909"/>
                    <a:pt x="22325" y="40909"/>
                  </a:cubicBezTo>
                  <a:cubicBezTo>
                    <a:pt x="22325" y="43636"/>
                    <a:pt x="22325" y="46363"/>
                    <a:pt x="22325" y="49090"/>
                  </a:cubicBezTo>
                  <a:cubicBezTo>
                    <a:pt x="19534" y="51818"/>
                    <a:pt x="13953" y="57272"/>
                    <a:pt x="11162" y="60000"/>
                  </a:cubicBezTo>
                  <a:cubicBezTo>
                    <a:pt x="8372" y="60000"/>
                    <a:pt x="8372" y="60000"/>
                    <a:pt x="8372" y="60000"/>
                  </a:cubicBezTo>
                  <a:cubicBezTo>
                    <a:pt x="0" y="62727"/>
                    <a:pt x="0" y="62727"/>
                    <a:pt x="0" y="62727"/>
                  </a:cubicBezTo>
                  <a:cubicBezTo>
                    <a:pt x="0" y="62727"/>
                    <a:pt x="0" y="65454"/>
                    <a:pt x="2790" y="65454"/>
                  </a:cubicBezTo>
                  <a:cubicBezTo>
                    <a:pt x="8372" y="68181"/>
                    <a:pt x="13953" y="76363"/>
                    <a:pt x="22325" y="84545"/>
                  </a:cubicBezTo>
                  <a:cubicBezTo>
                    <a:pt x="27906" y="90000"/>
                    <a:pt x="36279" y="98181"/>
                    <a:pt x="41860" y="100909"/>
                  </a:cubicBezTo>
                  <a:cubicBezTo>
                    <a:pt x="44651" y="103636"/>
                    <a:pt x="50232" y="109090"/>
                    <a:pt x="53023" y="111818"/>
                  </a:cubicBezTo>
                  <a:cubicBezTo>
                    <a:pt x="53023" y="111818"/>
                    <a:pt x="55813" y="111818"/>
                    <a:pt x="55813" y="111818"/>
                  </a:cubicBezTo>
                  <a:cubicBezTo>
                    <a:pt x="58604" y="111818"/>
                    <a:pt x="58604" y="111818"/>
                    <a:pt x="58604" y="111818"/>
                  </a:cubicBezTo>
                  <a:cubicBezTo>
                    <a:pt x="58604" y="111818"/>
                    <a:pt x="61395" y="111818"/>
                    <a:pt x="61395" y="111818"/>
                  </a:cubicBezTo>
                  <a:cubicBezTo>
                    <a:pt x="61395" y="111818"/>
                    <a:pt x="64186" y="114545"/>
                    <a:pt x="64186" y="114545"/>
                  </a:cubicBezTo>
                  <a:cubicBezTo>
                    <a:pt x="66976" y="114545"/>
                    <a:pt x="66976" y="114545"/>
                    <a:pt x="69767" y="114545"/>
                  </a:cubicBezTo>
                  <a:cubicBezTo>
                    <a:pt x="69767" y="114545"/>
                    <a:pt x="75348" y="114545"/>
                    <a:pt x="80930" y="117272"/>
                  </a:cubicBezTo>
                  <a:cubicBezTo>
                    <a:pt x="86511" y="117272"/>
                    <a:pt x="94883" y="117272"/>
                    <a:pt x="100465" y="120000"/>
                  </a:cubicBezTo>
                  <a:cubicBezTo>
                    <a:pt x="100465" y="120000"/>
                    <a:pt x="100465" y="120000"/>
                    <a:pt x="100465" y="120000"/>
                  </a:cubicBezTo>
                  <a:cubicBezTo>
                    <a:pt x="100465" y="120000"/>
                    <a:pt x="100465" y="120000"/>
                    <a:pt x="100465" y="120000"/>
                  </a:cubicBezTo>
                  <a:cubicBezTo>
                    <a:pt x="103255" y="120000"/>
                    <a:pt x="103255" y="120000"/>
                    <a:pt x="103255" y="120000"/>
                  </a:cubicBezTo>
                  <a:cubicBezTo>
                    <a:pt x="103255" y="120000"/>
                    <a:pt x="103255" y="120000"/>
                    <a:pt x="103255" y="120000"/>
                  </a:cubicBezTo>
                  <a:cubicBezTo>
                    <a:pt x="97674" y="111818"/>
                    <a:pt x="103255" y="98181"/>
                    <a:pt x="108837" y="87272"/>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84" name="Shape 3484"/>
            <p:cNvSpPr/>
            <p:nvPr/>
          </p:nvSpPr>
          <p:spPr>
            <a:xfrm>
              <a:off x="2637267" y="3800998"/>
              <a:ext cx="1858" cy="0"/>
            </a:xfrm>
            <a:custGeom>
              <a:avLst/>
              <a:gdLst/>
              <a:ahLst/>
              <a:cxnLst/>
              <a:rect l="0" t="0" r="0" b="0"/>
              <a:pathLst>
                <a:path w="120000" h="120000" extrusionOk="0">
                  <a:moveTo>
                    <a:pt x="0" y="0"/>
                  </a:moveTo>
                  <a:cubicBezTo>
                    <a:pt x="0" y="0"/>
                    <a:pt x="120000" y="0"/>
                    <a:pt x="120000" y="0"/>
                  </a:cubicBezTo>
                  <a:cubicBezTo>
                    <a:pt x="12000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85" name="Shape 3485"/>
            <p:cNvSpPr/>
            <p:nvPr/>
          </p:nvSpPr>
          <p:spPr>
            <a:xfrm>
              <a:off x="2631692" y="3802798"/>
              <a:ext cx="3717" cy="1797"/>
            </a:xfrm>
            <a:custGeom>
              <a:avLst/>
              <a:gdLst/>
              <a:ahLst/>
              <a:cxnLst/>
              <a:rect l="0" t="0" r="0" b="0"/>
              <a:pathLst>
                <a:path w="120000" h="120000" extrusionOk="0">
                  <a:moveTo>
                    <a:pt x="0" y="120000"/>
                  </a:moveTo>
                  <a:cubicBezTo>
                    <a:pt x="60000" y="0"/>
                    <a:pt x="120000" y="0"/>
                    <a:pt x="120000" y="0"/>
                  </a:cubicBezTo>
                  <a:cubicBezTo>
                    <a:pt x="120000" y="0"/>
                    <a:pt x="60000" y="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86" name="Shape 3486"/>
            <p:cNvSpPr/>
            <p:nvPr/>
          </p:nvSpPr>
          <p:spPr>
            <a:xfrm>
              <a:off x="2568508" y="3836969"/>
              <a:ext cx="5575" cy="1797"/>
            </a:xfrm>
            <a:custGeom>
              <a:avLst/>
              <a:gdLst/>
              <a:ahLst/>
              <a:cxnLst/>
              <a:rect l="0" t="0" r="0" b="0"/>
              <a:pathLst>
                <a:path w="120000" h="120000" extrusionOk="0">
                  <a:moveTo>
                    <a:pt x="0" y="120000"/>
                  </a:moveTo>
                  <a:lnTo>
                    <a:pt x="0" y="120000"/>
                  </a:lnTo>
                  <a:lnTo>
                    <a:pt x="120000" y="0"/>
                  </a:lnTo>
                  <a:lnTo>
                    <a:pt x="0" y="120000"/>
                  </a:ln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87" name="Shape 3487"/>
            <p:cNvSpPr/>
            <p:nvPr/>
          </p:nvSpPr>
          <p:spPr>
            <a:xfrm>
              <a:off x="2644701" y="3799201"/>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88" name="Shape 3488"/>
            <p:cNvSpPr/>
            <p:nvPr/>
          </p:nvSpPr>
          <p:spPr>
            <a:xfrm>
              <a:off x="2640984" y="3799201"/>
              <a:ext cx="3717" cy="0"/>
            </a:xfrm>
            <a:custGeom>
              <a:avLst/>
              <a:gdLst/>
              <a:ahLst/>
              <a:cxnLst/>
              <a:rect l="0" t="0" r="0" b="0"/>
              <a:pathLst>
                <a:path w="120000" h="120000" extrusionOk="0">
                  <a:moveTo>
                    <a:pt x="0" y="0"/>
                  </a:moveTo>
                  <a:cubicBezTo>
                    <a:pt x="60000" y="0"/>
                    <a:pt x="60000" y="0"/>
                    <a:pt x="120000" y="0"/>
                  </a:cubicBezTo>
                  <a:cubicBezTo>
                    <a:pt x="60000" y="0"/>
                    <a:pt x="6000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89" name="Shape 3489"/>
            <p:cNvSpPr/>
            <p:nvPr/>
          </p:nvSpPr>
          <p:spPr>
            <a:xfrm>
              <a:off x="2598241" y="3876535"/>
              <a:ext cx="55751" cy="44962"/>
            </a:xfrm>
            <a:custGeom>
              <a:avLst/>
              <a:gdLst/>
              <a:ahLst/>
              <a:cxnLst/>
              <a:rect l="0" t="0" r="0" b="0"/>
              <a:pathLst>
                <a:path w="120000" h="120000" extrusionOk="0">
                  <a:moveTo>
                    <a:pt x="86250" y="13846"/>
                  </a:moveTo>
                  <a:cubicBezTo>
                    <a:pt x="82500" y="13846"/>
                    <a:pt x="82500" y="13846"/>
                    <a:pt x="82500" y="13846"/>
                  </a:cubicBezTo>
                  <a:cubicBezTo>
                    <a:pt x="78750" y="13846"/>
                    <a:pt x="78750" y="18461"/>
                    <a:pt x="78750" y="18461"/>
                  </a:cubicBezTo>
                  <a:cubicBezTo>
                    <a:pt x="78750" y="18461"/>
                    <a:pt x="78750" y="13846"/>
                    <a:pt x="78750" y="13846"/>
                  </a:cubicBezTo>
                  <a:cubicBezTo>
                    <a:pt x="75000" y="13846"/>
                    <a:pt x="71250" y="13846"/>
                    <a:pt x="71250" y="13846"/>
                  </a:cubicBezTo>
                  <a:cubicBezTo>
                    <a:pt x="71250" y="13846"/>
                    <a:pt x="71250" y="13846"/>
                    <a:pt x="67500" y="13846"/>
                  </a:cubicBezTo>
                  <a:cubicBezTo>
                    <a:pt x="67500" y="13846"/>
                    <a:pt x="63750" y="13846"/>
                    <a:pt x="63750" y="9230"/>
                  </a:cubicBezTo>
                  <a:cubicBezTo>
                    <a:pt x="60000" y="9230"/>
                    <a:pt x="48750" y="9230"/>
                    <a:pt x="45000" y="9230"/>
                  </a:cubicBezTo>
                  <a:cubicBezTo>
                    <a:pt x="33750" y="4615"/>
                    <a:pt x="26250" y="4615"/>
                    <a:pt x="22500" y="4615"/>
                  </a:cubicBezTo>
                  <a:cubicBezTo>
                    <a:pt x="22500" y="4615"/>
                    <a:pt x="18750" y="0"/>
                    <a:pt x="15000" y="0"/>
                  </a:cubicBezTo>
                  <a:cubicBezTo>
                    <a:pt x="15000" y="0"/>
                    <a:pt x="15000" y="0"/>
                    <a:pt x="15000" y="0"/>
                  </a:cubicBezTo>
                  <a:cubicBezTo>
                    <a:pt x="15000" y="0"/>
                    <a:pt x="11250" y="0"/>
                    <a:pt x="11250" y="0"/>
                  </a:cubicBezTo>
                  <a:cubicBezTo>
                    <a:pt x="11250" y="0"/>
                    <a:pt x="11250" y="0"/>
                    <a:pt x="11250" y="0"/>
                  </a:cubicBezTo>
                  <a:cubicBezTo>
                    <a:pt x="11250" y="9230"/>
                    <a:pt x="7500" y="18461"/>
                    <a:pt x="3750" y="23076"/>
                  </a:cubicBezTo>
                  <a:cubicBezTo>
                    <a:pt x="0" y="23076"/>
                    <a:pt x="0" y="27692"/>
                    <a:pt x="0" y="32307"/>
                  </a:cubicBezTo>
                  <a:cubicBezTo>
                    <a:pt x="0" y="36923"/>
                    <a:pt x="3750" y="46153"/>
                    <a:pt x="11250" y="50769"/>
                  </a:cubicBezTo>
                  <a:cubicBezTo>
                    <a:pt x="18750" y="50769"/>
                    <a:pt x="18750" y="50769"/>
                    <a:pt x="22500" y="50769"/>
                  </a:cubicBezTo>
                  <a:cubicBezTo>
                    <a:pt x="22500" y="50769"/>
                    <a:pt x="26250" y="41538"/>
                    <a:pt x="33750" y="41538"/>
                  </a:cubicBezTo>
                  <a:cubicBezTo>
                    <a:pt x="45000" y="41538"/>
                    <a:pt x="48750" y="50769"/>
                    <a:pt x="52500" y="60000"/>
                  </a:cubicBezTo>
                  <a:cubicBezTo>
                    <a:pt x="52500" y="60000"/>
                    <a:pt x="52500" y="64615"/>
                    <a:pt x="52500" y="64615"/>
                  </a:cubicBezTo>
                  <a:cubicBezTo>
                    <a:pt x="52500" y="64615"/>
                    <a:pt x="52500" y="64615"/>
                    <a:pt x="52500" y="64615"/>
                  </a:cubicBezTo>
                  <a:cubicBezTo>
                    <a:pt x="60000" y="64615"/>
                    <a:pt x="75000" y="69230"/>
                    <a:pt x="82500" y="78461"/>
                  </a:cubicBezTo>
                  <a:cubicBezTo>
                    <a:pt x="90000" y="87692"/>
                    <a:pt x="90000" y="96923"/>
                    <a:pt x="90000" y="106153"/>
                  </a:cubicBezTo>
                  <a:cubicBezTo>
                    <a:pt x="90000" y="110769"/>
                    <a:pt x="90000" y="115384"/>
                    <a:pt x="93750" y="115384"/>
                  </a:cubicBezTo>
                  <a:cubicBezTo>
                    <a:pt x="97500" y="120000"/>
                    <a:pt x="101250" y="120000"/>
                    <a:pt x="112500" y="120000"/>
                  </a:cubicBezTo>
                  <a:cubicBezTo>
                    <a:pt x="112500" y="120000"/>
                    <a:pt x="112500" y="120000"/>
                    <a:pt x="112500" y="120000"/>
                  </a:cubicBezTo>
                  <a:cubicBezTo>
                    <a:pt x="116250" y="115384"/>
                    <a:pt x="116250" y="106153"/>
                    <a:pt x="116250" y="106153"/>
                  </a:cubicBezTo>
                  <a:cubicBezTo>
                    <a:pt x="116250" y="106153"/>
                    <a:pt x="116250" y="101538"/>
                    <a:pt x="116250" y="96923"/>
                  </a:cubicBezTo>
                  <a:cubicBezTo>
                    <a:pt x="116250" y="96923"/>
                    <a:pt x="116250" y="96923"/>
                    <a:pt x="116250" y="96923"/>
                  </a:cubicBezTo>
                  <a:cubicBezTo>
                    <a:pt x="116250" y="92307"/>
                    <a:pt x="116250" y="92307"/>
                    <a:pt x="116250" y="87692"/>
                  </a:cubicBezTo>
                  <a:cubicBezTo>
                    <a:pt x="116250" y="87692"/>
                    <a:pt x="116250" y="87692"/>
                    <a:pt x="116250" y="83076"/>
                  </a:cubicBezTo>
                  <a:cubicBezTo>
                    <a:pt x="116250" y="83076"/>
                    <a:pt x="116250" y="78461"/>
                    <a:pt x="120000" y="78461"/>
                  </a:cubicBezTo>
                  <a:cubicBezTo>
                    <a:pt x="120000" y="78461"/>
                    <a:pt x="120000" y="73846"/>
                    <a:pt x="120000" y="73846"/>
                  </a:cubicBezTo>
                  <a:cubicBezTo>
                    <a:pt x="120000" y="73846"/>
                    <a:pt x="120000" y="73846"/>
                    <a:pt x="120000" y="69230"/>
                  </a:cubicBezTo>
                  <a:cubicBezTo>
                    <a:pt x="108750" y="55384"/>
                    <a:pt x="93750" y="32307"/>
                    <a:pt x="86250" y="13846"/>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90" name="Shape 3490"/>
            <p:cNvSpPr/>
            <p:nvPr/>
          </p:nvSpPr>
          <p:spPr>
            <a:xfrm>
              <a:off x="2629834" y="3881930"/>
              <a:ext cx="1858" cy="0"/>
            </a:xfrm>
            <a:custGeom>
              <a:avLst/>
              <a:gdLst/>
              <a:ahLst/>
              <a:cxnLst/>
              <a:rect l="0" t="0" r="0" b="0"/>
              <a:pathLst>
                <a:path w="120000" h="120000" extrusionOk="0">
                  <a:moveTo>
                    <a:pt x="0" y="0"/>
                  </a:moveTo>
                  <a:cubicBezTo>
                    <a:pt x="120000" y="0"/>
                    <a:pt x="120000" y="0"/>
                    <a:pt x="120000" y="0"/>
                  </a:cubicBezTo>
                  <a:cubicBezTo>
                    <a:pt x="120000" y="0"/>
                    <a:pt x="12000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91" name="Shape 3491"/>
            <p:cNvSpPr/>
            <p:nvPr/>
          </p:nvSpPr>
          <p:spPr>
            <a:xfrm>
              <a:off x="2603816" y="3876535"/>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92" name="Shape 3492"/>
            <p:cNvSpPr/>
            <p:nvPr/>
          </p:nvSpPr>
          <p:spPr>
            <a:xfrm>
              <a:off x="2605675" y="3876535"/>
              <a:ext cx="0" cy="0"/>
            </a:xfrm>
            <a:custGeom>
              <a:avLst/>
              <a:gdLst/>
              <a:ahLst/>
              <a:cxnLst/>
              <a:rect l="0" t="0" r="0" b="0"/>
              <a:pathLst>
                <a:path w="120000" h="120000" extrusionOk="0">
                  <a:moveTo>
                    <a:pt x="0" y="0"/>
                  </a:move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93" name="Shape 3493"/>
            <p:cNvSpPr/>
            <p:nvPr/>
          </p:nvSpPr>
          <p:spPr>
            <a:xfrm>
              <a:off x="2635409" y="3881930"/>
              <a:ext cx="1858" cy="1797"/>
            </a:xfrm>
            <a:custGeom>
              <a:avLst/>
              <a:gdLst/>
              <a:ahLst/>
              <a:cxnLst/>
              <a:rect l="0" t="0" r="0" b="0"/>
              <a:pathLst>
                <a:path w="120000" h="120000" extrusionOk="0">
                  <a:moveTo>
                    <a:pt x="120000" y="0"/>
                  </a:moveTo>
                  <a:cubicBezTo>
                    <a:pt x="0" y="0"/>
                    <a:pt x="0" y="0"/>
                    <a:pt x="0" y="0"/>
                  </a:cubicBezTo>
                  <a:cubicBezTo>
                    <a:pt x="0" y="0"/>
                    <a:pt x="0" y="120000"/>
                    <a:pt x="0" y="120000"/>
                  </a:cubicBezTo>
                  <a:cubicBezTo>
                    <a:pt x="0" y="120000"/>
                    <a:pt x="0" y="0"/>
                    <a:pt x="12000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94" name="Shape 3494"/>
            <p:cNvSpPr/>
            <p:nvPr/>
          </p:nvSpPr>
          <p:spPr>
            <a:xfrm>
              <a:off x="2657710" y="3901714"/>
              <a:ext cx="109645" cy="43163"/>
            </a:xfrm>
            <a:custGeom>
              <a:avLst/>
              <a:gdLst/>
              <a:ahLst/>
              <a:cxnLst/>
              <a:rect l="0" t="0" r="0" b="0"/>
              <a:pathLst>
                <a:path w="120000" h="120000" extrusionOk="0">
                  <a:moveTo>
                    <a:pt x="106229" y="43200"/>
                  </a:moveTo>
                  <a:cubicBezTo>
                    <a:pt x="102295" y="24000"/>
                    <a:pt x="94426" y="19200"/>
                    <a:pt x="88524" y="14400"/>
                  </a:cubicBezTo>
                  <a:cubicBezTo>
                    <a:pt x="84590" y="14400"/>
                    <a:pt x="80655" y="9600"/>
                    <a:pt x="78688" y="9600"/>
                  </a:cubicBezTo>
                  <a:cubicBezTo>
                    <a:pt x="70819" y="0"/>
                    <a:pt x="60983" y="9600"/>
                    <a:pt x="51147" y="33600"/>
                  </a:cubicBezTo>
                  <a:cubicBezTo>
                    <a:pt x="45245" y="48000"/>
                    <a:pt x="39344" y="52800"/>
                    <a:pt x="33442" y="52800"/>
                  </a:cubicBezTo>
                  <a:cubicBezTo>
                    <a:pt x="25573" y="52800"/>
                    <a:pt x="15737" y="43200"/>
                    <a:pt x="9836" y="33600"/>
                  </a:cubicBezTo>
                  <a:cubicBezTo>
                    <a:pt x="7868" y="33600"/>
                    <a:pt x="5901" y="24000"/>
                    <a:pt x="1967" y="19200"/>
                  </a:cubicBezTo>
                  <a:cubicBezTo>
                    <a:pt x="1967" y="19200"/>
                    <a:pt x="1967" y="19200"/>
                    <a:pt x="1967" y="24000"/>
                  </a:cubicBezTo>
                  <a:cubicBezTo>
                    <a:pt x="1967" y="24000"/>
                    <a:pt x="1967" y="24000"/>
                    <a:pt x="1967" y="24000"/>
                  </a:cubicBezTo>
                  <a:cubicBezTo>
                    <a:pt x="1967" y="24000"/>
                    <a:pt x="1967" y="28800"/>
                    <a:pt x="1967" y="28800"/>
                  </a:cubicBezTo>
                  <a:cubicBezTo>
                    <a:pt x="1967" y="28800"/>
                    <a:pt x="1967" y="28800"/>
                    <a:pt x="1967" y="28800"/>
                  </a:cubicBezTo>
                  <a:cubicBezTo>
                    <a:pt x="1967" y="28800"/>
                    <a:pt x="1967" y="33600"/>
                    <a:pt x="1967" y="33600"/>
                  </a:cubicBezTo>
                  <a:cubicBezTo>
                    <a:pt x="1967" y="38400"/>
                    <a:pt x="1967" y="48000"/>
                    <a:pt x="0" y="57600"/>
                  </a:cubicBezTo>
                  <a:cubicBezTo>
                    <a:pt x="0" y="57600"/>
                    <a:pt x="0" y="57600"/>
                    <a:pt x="0" y="57600"/>
                  </a:cubicBezTo>
                  <a:cubicBezTo>
                    <a:pt x="9836" y="62400"/>
                    <a:pt x="19672" y="72000"/>
                    <a:pt x="25573" y="91200"/>
                  </a:cubicBezTo>
                  <a:cubicBezTo>
                    <a:pt x="29508" y="100800"/>
                    <a:pt x="31475" y="100800"/>
                    <a:pt x="33442" y="100800"/>
                  </a:cubicBezTo>
                  <a:cubicBezTo>
                    <a:pt x="37377" y="105600"/>
                    <a:pt x="39344" y="105600"/>
                    <a:pt x="43278" y="120000"/>
                  </a:cubicBezTo>
                  <a:cubicBezTo>
                    <a:pt x="43278" y="120000"/>
                    <a:pt x="45245" y="120000"/>
                    <a:pt x="45245" y="120000"/>
                  </a:cubicBezTo>
                  <a:cubicBezTo>
                    <a:pt x="47213" y="120000"/>
                    <a:pt x="53114" y="115200"/>
                    <a:pt x="53114" y="110400"/>
                  </a:cubicBezTo>
                  <a:cubicBezTo>
                    <a:pt x="53114" y="105600"/>
                    <a:pt x="53114" y="105600"/>
                    <a:pt x="51147" y="100800"/>
                  </a:cubicBezTo>
                  <a:cubicBezTo>
                    <a:pt x="49180" y="100800"/>
                    <a:pt x="47213" y="91200"/>
                    <a:pt x="47213" y="86400"/>
                  </a:cubicBezTo>
                  <a:cubicBezTo>
                    <a:pt x="45245" y="72000"/>
                    <a:pt x="51147" y="67200"/>
                    <a:pt x="53114" y="62400"/>
                  </a:cubicBezTo>
                  <a:cubicBezTo>
                    <a:pt x="57049" y="57600"/>
                    <a:pt x="57049" y="57600"/>
                    <a:pt x="59016" y="52800"/>
                  </a:cubicBezTo>
                  <a:cubicBezTo>
                    <a:pt x="60983" y="28800"/>
                    <a:pt x="80655" y="19200"/>
                    <a:pt x="88524" y="28800"/>
                  </a:cubicBezTo>
                  <a:cubicBezTo>
                    <a:pt x="94426" y="33600"/>
                    <a:pt x="98360" y="43200"/>
                    <a:pt x="100327" y="52800"/>
                  </a:cubicBezTo>
                  <a:cubicBezTo>
                    <a:pt x="100327" y="62400"/>
                    <a:pt x="100327" y="72000"/>
                    <a:pt x="96393" y="81600"/>
                  </a:cubicBezTo>
                  <a:cubicBezTo>
                    <a:pt x="94426" y="81600"/>
                    <a:pt x="96393" y="91200"/>
                    <a:pt x="106229" y="115200"/>
                  </a:cubicBezTo>
                  <a:cubicBezTo>
                    <a:pt x="106229" y="115200"/>
                    <a:pt x="106229" y="115200"/>
                    <a:pt x="108196" y="115200"/>
                  </a:cubicBezTo>
                  <a:cubicBezTo>
                    <a:pt x="108196" y="110400"/>
                    <a:pt x="108196" y="110400"/>
                    <a:pt x="110163" y="110400"/>
                  </a:cubicBezTo>
                  <a:cubicBezTo>
                    <a:pt x="110163" y="105600"/>
                    <a:pt x="112131" y="105600"/>
                    <a:pt x="112131" y="100800"/>
                  </a:cubicBezTo>
                  <a:cubicBezTo>
                    <a:pt x="112131" y="100800"/>
                    <a:pt x="112131" y="100800"/>
                    <a:pt x="114098" y="100800"/>
                  </a:cubicBezTo>
                  <a:cubicBezTo>
                    <a:pt x="114098" y="96000"/>
                    <a:pt x="114098" y="96000"/>
                    <a:pt x="116065" y="96000"/>
                  </a:cubicBezTo>
                  <a:cubicBezTo>
                    <a:pt x="116065" y="91200"/>
                    <a:pt x="116065" y="91200"/>
                    <a:pt x="116065" y="91200"/>
                  </a:cubicBezTo>
                  <a:cubicBezTo>
                    <a:pt x="118032" y="91200"/>
                    <a:pt x="118032" y="86400"/>
                    <a:pt x="118032" y="86400"/>
                  </a:cubicBezTo>
                  <a:cubicBezTo>
                    <a:pt x="118032" y="86400"/>
                    <a:pt x="118032" y="86400"/>
                    <a:pt x="120000" y="86400"/>
                  </a:cubicBezTo>
                  <a:cubicBezTo>
                    <a:pt x="120000" y="86400"/>
                    <a:pt x="120000" y="86400"/>
                    <a:pt x="120000" y="86400"/>
                  </a:cubicBezTo>
                  <a:cubicBezTo>
                    <a:pt x="120000" y="86400"/>
                    <a:pt x="120000" y="86400"/>
                    <a:pt x="120000" y="86400"/>
                  </a:cubicBezTo>
                  <a:cubicBezTo>
                    <a:pt x="120000" y="86400"/>
                    <a:pt x="120000" y="86400"/>
                    <a:pt x="120000" y="86400"/>
                  </a:cubicBezTo>
                  <a:cubicBezTo>
                    <a:pt x="120000" y="86400"/>
                    <a:pt x="120000" y="81600"/>
                    <a:pt x="120000" y="81600"/>
                  </a:cubicBezTo>
                  <a:cubicBezTo>
                    <a:pt x="116065" y="76800"/>
                    <a:pt x="112131" y="62400"/>
                    <a:pt x="108196" y="48000"/>
                  </a:cubicBezTo>
                  <a:lnTo>
                    <a:pt x="106229" y="43200"/>
                  </a:ln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95" name="Shape 3495"/>
            <p:cNvSpPr/>
            <p:nvPr/>
          </p:nvSpPr>
          <p:spPr>
            <a:xfrm>
              <a:off x="2659568" y="3908907"/>
              <a:ext cx="0" cy="1797"/>
            </a:xfrm>
            <a:custGeom>
              <a:avLst/>
              <a:gdLst/>
              <a:ahLst/>
              <a:cxnLst/>
              <a:rect l="0" t="0" r="0" b="0"/>
              <a:pathLst>
                <a:path w="120000" h="120000" extrusionOk="0">
                  <a:moveTo>
                    <a:pt x="0" y="0"/>
                  </a:moveTo>
                  <a:cubicBezTo>
                    <a:pt x="0" y="0"/>
                    <a:pt x="0" y="0"/>
                    <a:pt x="0" y="12000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96" name="Shape 3496"/>
            <p:cNvSpPr/>
            <p:nvPr/>
          </p:nvSpPr>
          <p:spPr>
            <a:xfrm>
              <a:off x="2659568" y="3912505"/>
              <a:ext cx="0" cy="1797"/>
            </a:xfrm>
            <a:custGeom>
              <a:avLst/>
              <a:gdLst/>
              <a:ahLst/>
              <a:cxnLst/>
              <a:rect l="0" t="0" r="0" b="0"/>
              <a:pathLst>
                <a:path w="120000" h="120000" extrusionOk="0">
                  <a:moveTo>
                    <a:pt x="0" y="120000"/>
                  </a:moveTo>
                  <a:cubicBezTo>
                    <a:pt x="0" y="120000"/>
                    <a:pt x="0" y="0"/>
                    <a:pt x="0" y="0"/>
                  </a:cubicBezTo>
                  <a:cubicBezTo>
                    <a:pt x="0" y="0"/>
                    <a:pt x="0" y="12000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97" name="Shape 3497"/>
            <p:cNvSpPr/>
            <p:nvPr/>
          </p:nvSpPr>
          <p:spPr>
            <a:xfrm>
              <a:off x="2659568" y="3910707"/>
              <a:ext cx="0" cy="1797"/>
            </a:xfrm>
            <a:custGeom>
              <a:avLst/>
              <a:gdLst/>
              <a:ahLst/>
              <a:cxnLst/>
              <a:rect l="0" t="0" r="0" b="0"/>
              <a:pathLst>
                <a:path w="120000" h="120000" extrusionOk="0">
                  <a:moveTo>
                    <a:pt x="0" y="120000"/>
                  </a:moveTo>
                  <a:cubicBezTo>
                    <a:pt x="0" y="120000"/>
                    <a:pt x="0" y="0"/>
                    <a:pt x="0" y="0"/>
                  </a:cubicBezTo>
                  <a:cubicBezTo>
                    <a:pt x="0" y="0"/>
                    <a:pt x="0" y="12000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98" name="Shape 3498"/>
            <p:cNvSpPr/>
            <p:nvPr/>
          </p:nvSpPr>
          <p:spPr>
            <a:xfrm>
              <a:off x="2657710" y="3923296"/>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99" name="Shape 3499"/>
            <p:cNvSpPr/>
            <p:nvPr/>
          </p:nvSpPr>
          <p:spPr>
            <a:xfrm>
              <a:off x="2761781" y="3944878"/>
              <a:ext cx="1858" cy="0"/>
            </a:xfrm>
            <a:custGeom>
              <a:avLst/>
              <a:gdLst/>
              <a:ahLst/>
              <a:cxnLst/>
              <a:rect l="0" t="0" r="0" b="0"/>
              <a:pathLst>
                <a:path w="120000" h="120000" extrusionOk="0">
                  <a:moveTo>
                    <a:pt x="0" y="0"/>
                  </a:moveTo>
                  <a:cubicBezTo>
                    <a:pt x="120000" y="0"/>
                    <a:pt x="120000" y="0"/>
                    <a:pt x="120000" y="0"/>
                  </a:cubicBezTo>
                  <a:cubicBezTo>
                    <a:pt x="120000" y="0"/>
                    <a:pt x="12000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00" name="Shape 3500"/>
            <p:cNvSpPr/>
            <p:nvPr/>
          </p:nvSpPr>
          <p:spPr>
            <a:xfrm>
              <a:off x="2769214" y="3939482"/>
              <a:ext cx="0" cy="0"/>
            </a:xfrm>
            <a:custGeom>
              <a:avLst/>
              <a:gdLst/>
              <a:ahLst/>
              <a:cxnLst/>
              <a:rect l="0" t="0" r="0" b="0"/>
              <a:pathLst>
                <a:path w="120000" h="120000" extrusionOk="0">
                  <a:moveTo>
                    <a:pt x="0" y="0"/>
                  </a:move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01" name="Shape 3501"/>
            <p:cNvSpPr/>
            <p:nvPr/>
          </p:nvSpPr>
          <p:spPr>
            <a:xfrm>
              <a:off x="2765498" y="3943080"/>
              <a:ext cx="0" cy="0"/>
            </a:xfrm>
            <a:custGeom>
              <a:avLst/>
              <a:gdLst/>
              <a:ahLst/>
              <a:cxnLst/>
              <a:rect l="0" t="0" r="0" b="0"/>
              <a:pathLst>
                <a:path w="120000" h="120000" extrusionOk="0">
                  <a:moveTo>
                    <a:pt x="0" y="0"/>
                  </a:move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02" name="Shape 3502"/>
            <p:cNvSpPr/>
            <p:nvPr/>
          </p:nvSpPr>
          <p:spPr>
            <a:xfrm>
              <a:off x="2772931" y="3934087"/>
              <a:ext cx="0" cy="1797"/>
            </a:xfrm>
            <a:custGeom>
              <a:avLst/>
              <a:gdLst/>
              <a:ahLst/>
              <a:cxnLst/>
              <a:rect l="0" t="0" r="0" b="0"/>
              <a:pathLst>
                <a:path w="120000" h="120000" extrusionOk="0">
                  <a:moveTo>
                    <a:pt x="0" y="120000"/>
                  </a:moveTo>
                  <a:cubicBezTo>
                    <a:pt x="0" y="120000"/>
                    <a:pt x="0" y="0"/>
                    <a:pt x="0" y="0"/>
                  </a:cubicBezTo>
                  <a:cubicBezTo>
                    <a:pt x="0" y="0"/>
                    <a:pt x="0" y="12000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03" name="Shape 3503"/>
            <p:cNvSpPr/>
            <p:nvPr/>
          </p:nvSpPr>
          <p:spPr>
            <a:xfrm>
              <a:off x="2771073" y="3935885"/>
              <a:ext cx="1858" cy="1797"/>
            </a:xfrm>
            <a:custGeom>
              <a:avLst/>
              <a:gdLst/>
              <a:ahLst/>
              <a:cxnLst/>
              <a:rect l="0" t="0" r="0" b="0"/>
              <a:pathLst>
                <a:path w="120000" h="120000" extrusionOk="0">
                  <a:moveTo>
                    <a:pt x="120000" y="0"/>
                  </a:moveTo>
                  <a:cubicBezTo>
                    <a:pt x="0" y="120000"/>
                    <a:pt x="0" y="120000"/>
                    <a:pt x="0" y="120000"/>
                  </a:cubicBezTo>
                  <a:cubicBezTo>
                    <a:pt x="0" y="120000"/>
                    <a:pt x="120000" y="120000"/>
                    <a:pt x="12000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04" name="Shape 3504"/>
            <p:cNvSpPr/>
            <p:nvPr/>
          </p:nvSpPr>
          <p:spPr>
            <a:xfrm>
              <a:off x="2759922" y="3948475"/>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05" name="Shape 3505"/>
            <p:cNvSpPr/>
            <p:nvPr/>
          </p:nvSpPr>
          <p:spPr>
            <a:xfrm>
              <a:off x="2665143" y="3631941"/>
              <a:ext cx="157963" cy="59349"/>
            </a:xfrm>
            <a:custGeom>
              <a:avLst/>
              <a:gdLst/>
              <a:ahLst/>
              <a:cxnLst/>
              <a:rect l="0" t="0" r="0" b="0"/>
              <a:pathLst>
                <a:path w="120000" h="120000" extrusionOk="0">
                  <a:moveTo>
                    <a:pt x="94382" y="81176"/>
                  </a:moveTo>
                  <a:cubicBezTo>
                    <a:pt x="90337" y="81176"/>
                    <a:pt x="80898" y="70588"/>
                    <a:pt x="70112" y="56470"/>
                  </a:cubicBezTo>
                  <a:cubicBezTo>
                    <a:pt x="55280" y="38823"/>
                    <a:pt x="37752" y="14117"/>
                    <a:pt x="20224" y="3529"/>
                  </a:cubicBezTo>
                  <a:cubicBezTo>
                    <a:pt x="13483" y="0"/>
                    <a:pt x="6741" y="0"/>
                    <a:pt x="0" y="3529"/>
                  </a:cubicBezTo>
                  <a:cubicBezTo>
                    <a:pt x="6741" y="7058"/>
                    <a:pt x="10786" y="21176"/>
                    <a:pt x="10786" y="31764"/>
                  </a:cubicBezTo>
                  <a:cubicBezTo>
                    <a:pt x="10786" y="31764"/>
                    <a:pt x="13483" y="38823"/>
                    <a:pt x="33707" y="38823"/>
                  </a:cubicBezTo>
                  <a:cubicBezTo>
                    <a:pt x="43146" y="42352"/>
                    <a:pt x="48539" y="52941"/>
                    <a:pt x="53932" y="63529"/>
                  </a:cubicBezTo>
                  <a:cubicBezTo>
                    <a:pt x="57977" y="74117"/>
                    <a:pt x="60674" y="81176"/>
                    <a:pt x="67415" y="84705"/>
                  </a:cubicBezTo>
                  <a:cubicBezTo>
                    <a:pt x="71460" y="88235"/>
                    <a:pt x="74157" y="91764"/>
                    <a:pt x="75505" y="98823"/>
                  </a:cubicBezTo>
                  <a:cubicBezTo>
                    <a:pt x="76853" y="102352"/>
                    <a:pt x="75505" y="109411"/>
                    <a:pt x="75505" y="112941"/>
                  </a:cubicBezTo>
                  <a:cubicBezTo>
                    <a:pt x="75505" y="112941"/>
                    <a:pt x="74157" y="116470"/>
                    <a:pt x="74157" y="116470"/>
                  </a:cubicBezTo>
                  <a:cubicBezTo>
                    <a:pt x="74157" y="116470"/>
                    <a:pt x="74157" y="116470"/>
                    <a:pt x="75505" y="116470"/>
                  </a:cubicBezTo>
                  <a:cubicBezTo>
                    <a:pt x="76853" y="120000"/>
                    <a:pt x="84943" y="120000"/>
                    <a:pt x="94382" y="120000"/>
                  </a:cubicBezTo>
                  <a:cubicBezTo>
                    <a:pt x="107865" y="120000"/>
                    <a:pt x="117303" y="116470"/>
                    <a:pt x="120000" y="116470"/>
                  </a:cubicBezTo>
                  <a:cubicBezTo>
                    <a:pt x="117303" y="105882"/>
                    <a:pt x="102471" y="81176"/>
                    <a:pt x="94382" y="81176"/>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06" name="Shape 3506"/>
            <p:cNvSpPr/>
            <p:nvPr/>
          </p:nvSpPr>
          <p:spPr>
            <a:xfrm>
              <a:off x="2626117" y="3635537"/>
              <a:ext cx="29733" cy="17984"/>
            </a:xfrm>
            <a:custGeom>
              <a:avLst/>
              <a:gdLst/>
              <a:ahLst/>
              <a:cxnLst/>
              <a:rect l="0" t="0" r="0" b="0"/>
              <a:pathLst>
                <a:path w="120000" h="120000" extrusionOk="0">
                  <a:moveTo>
                    <a:pt x="0" y="120000"/>
                  </a:moveTo>
                  <a:cubicBezTo>
                    <a:pt x="0" y="120000"/>
                    <a:pt x="0" y="120000"/>
                    <a:pt x="0" y="120000"/>
                  </a:cubicBezTo>
                  <a:cubicBezTo>
                    <a:pt x="21176" y="120000"/>
                    <a:pt x="70588" y="60000"/>
                    <a:pt x="98823" y="24000"/>
                  </a:cubicBezTo>
                  <a:cubicBezTo>
                    <a:pt x="112941" y="12000"/>
                    <a:pt x="112941" y="12000"/>
                    <a:pt x="112941" y="12000"/>
                  </a:cubicBezTo>
                  <a:cubicBezTo>
                    <a:pt x="112941" y="12000"/>
                    <a:pt x="120000" y="0"/>
                    <a:pt x="120000" y="0"/>
                  </a:cubicBezTo>
                  <a:cubicBezTo>
                    <a:pt x="56470" y="36000"/>
                    <a:pt x="7058" y="9600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07" name="Shape 3507"/>
            <p:cNvSpPr/>
            <p:nvPr/>
          </p:nvSpPr>
          <p:spPr>
            <a:xfrm>
              <a:off x="2750630" y="3729060"/>
              <a:ext cx="31592" cy="7194"/>
            </a:xfrm>
            <a:custGeom>
              <a:avLst/>
              <a:gdLst/>
              <a:ahLst/>
              <a:cxnLst/>
              <a:rect l="0" t="0" r="0" b="0"/>
              <a:pathLst>
                <a:path w="120000" h="120000" extrusionOk="0">
                  <a:moveTo>
                    <a:pt x="120000" y="90000"/>
                  </a:moveTo>
                  <a:cubicBezTo>
                    <a:pt x="100000" y="60000"/>
                    <a:pt x="53333" y="0"/>
                    <a:pt x="6666" y="0"/>
                  </a:cubicBezTo>
                  <a:cubicBezTo>
                    <a:pt x="6666" y="0"/>
                    <a:pt x="6666" y="0"/>
                    <a:pt x="0" y="0"/>
                  </a:cubicBezTo>
                  <a:cubicBezTo>
                    <a:pt x="20000" y="60000"/>
                    <a:pt x="66666" y="120000"/>
                    <a:pt x="100000" y="120000"/>
                  </a:cubicBezTo>
                  <a:cubicBezTo>
                    <a:pt x="106666" y="120000"/>
                    <a:pt x="113333" y="120000"/>
                    <a:pt x="120000" y="9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08" name="Shape 3508"/>
            <p:cNvSpPr/>
            <p:nvPr/>
          </p:nvSpPr>
          <p:spPr>
            <a:xfrm>
              <a:off x="2975496" y="3725462"/>
              <a:ext cx="27875" cy="8992"/>
            </a:xfrm>
            <a:custGeom>
              <a:avLst/>
              <a:gdLst/>
              <a:ahLst/>
              <a:cxnLst/>
              <a:rect l="0" t="0" r="0" b="0"/>
              <a:pathLst>
                <a:path w="120000" h="120000" extrusionOk="0">
                  <a:moveTo>
                    <a:pt x="0" y="24000"/>
                  </a:moveTo>
                  <a:cubicBezTo>
                    <a:pt x="0" y="24000"/>
                    <a:pt x="0" y="48000"/>
                    <a:pt x="0" y="48000"/>
                  </a:cubicBezTo>
                  <a:cubicBezTo>
                    <a:pt x="16000" y="96000"/>
                    <a:pt x="40000" y="120000"/>
                    <a:pt x="56000" y="120000"/>
                  </a:cubicBezTo>
                  <a:cubicBezTo>
                    <a:pt x="80000" y="120000"/>
                    <a:pt x="112000" y="72000"/>
                    <a:pt x="120000" y="48000"/>
                  </a:cubicBezTo>
                  <a:cubicBezTo>
                    <a:pt x="112000" y="48000"/>
                    <a:pt x="80000" y="0"/>
                    <a:pt x="40000" y="0"/>
                  </a:cubicBezTo>
                  <a:cubicBezTo>
                    <a:pt x="16000" y="0"/>
                    <a:pt x="0" y="24000"/>
                    <a:pt x="0" y="24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09" name="Shape 3509"/>
            <p:cNvSpPr/>
            <p:nvPr/>
          </p:nvSpPr>
          <p:spPr>
            <a:xfrm>
              <a:off x="1737805" y="3000673"/>
              <a:ext cx="115221" cy="61149"/>
            </a:xfrm>
            <a:custGeom>
              <a:avLst/>
              <a:gdLst/>
              <a:ahLst/>
              <a:cxnLst/>
              <a:rect l="0" t="0" r="0" b="0"/>
              <a:pathLst>
                <a:path w="120000" h="120000" extrusionOk="0">
                  <a:moveTo>
                    <a:pt x="114461" y="116666"/>
                  </a:moveTo>
                  <a:cubicBezTo>
                    <a:pt x="116307" y="116666"/>
                    <a:pt x="116307" y="116666"/>
                    <a:pt x="116307" y="116666"/>
                  </a:cubicBezTo>
                  <a:cubicBezTo>
                    <a:pt x="116307" y="113333"/>
                    <a:pt x="116307" y="110000"/>
                    <a:pt x="116307" y="106666"/>
                  </a:cubicBezTo>
                  <a:cubicBezTo>
                    <a:pt x="120000" y="96666"/>
                    <a:pt x="110769" y="103333"/>
                    <a:pt x="103384" y="93333"/>
                  </a:cubicBezTo>
                  <a:cubicBezTo>
                    <a:pt x="97846" y="80000"/>
                    <a:pt x="83076" y="83333"/>
                    <a:pt x="79384" y="73333"/>
                  </a:cubicBezTo>
                  <a:cubicBezTo>
                    <a:pt x="77538" y="60000"/>
                    <a:pt x="62769" y="23333"/>
                    <a:pt x="55384" y="23333"/>
                  </a:cubicBezTo>
                  <a:cubicBezTo>
                    <a:pt x="48000" y="23333"/>
                    <a:pt x="36923" y="23333"/>
                    <a:pt x="27692" y="13333"/>
                  </a:cubicBezTo>
                  <a:cubicBezTo>
                    <a:pt x="18461" y="0"/>
                    <a:pt x="12923" y="0"/>
                    <a:pt x="7384" y="6666"/>
                  </a:cubicBezTo>
                  <a:cubicBezTo>
                    <a:pt x="0" y="13333"/>
                    <a:pt x="12923" y="16666"/>
                    <a:pt x="12923" y="23333"/>
                  </a:cubicBezTo>
                  <a:cubicBezTo>
                    <a:pt x="12923" y="33333"/>
                    <a:pt x="16615" y="36666"/>
                    <a:pt x="22153" y="36666"/>
                  </a:cubicBezTo>
                  <a:cubicBezTo>
                    <a:pt x="27692" y="33333"/>
                    <a:pt x="31384" y="53333"/>
                    <a:pt x="36923" y="56666"/>
                  </a:cubicBezTo>
                  <a:cubicBezTo>
                    <a:pt x="42461" y="56666"/>
                    <a:pt x="44307" y="73333"/>
                    <a:pt x="51692" y="73333"/>
                  </a:cubicBezTo>
                  <a:cubicBezTo>
                    <a:pt x="57230" y="73333"/>
                    <a:pt x="59076" y="86666"/>
                    <a:pt x="62769" y="93333"/>
                  </a:cubicBezTo>
                  <a:cubicBezTo>
                    <a:pt x="64615" y="100000"/>
                    <a:pt x="72000" y="93333"/>
                    <a:pt x="72000" y="100000"/>
                  </a:cubicBezTo>
                  <a:cubicBezTo>
                    <a:pt x="72000" y="106666"/>
                    <a:pt x="75692" y="110000"/>
                    <a:pt x="79384" y="116666"/>
                  </a:cubicBezTo>
                  <a:cubicBezTo>
                    <a:pt x="83076" y="116666"/>
                    <a:pt x="83076" y="116666"/>
                    <a:pt x="83076" y="116666"/>
                  </a:cubicBezTo>
                  <a:cubicBezTo>
                    <a:pt x="96000" y="120000"/>
                    <a:pt x="107076" y="120000"/>
                    <a:pt x="114461" y="116666"/>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10" name="Shape 3510"/>
            <p:cNvSpPr/>
            <p:nvPr/>
          </p:nvSpPr>
          <p:spPr>
            <a:xfrm>
              <a:off x="2217271" y="2166175"/>
              <a:ext cx="156105" cy="86326"/>
            </a:xfrm>
            <a:custGeom>
              <a:avLst/>
              <a:gdLst/>
              <a:ahLst/>
              <a:cxnLst/>
              <a:rect l="0" t="0" r="0" b="0"/>
              <a:pathLst>
                <a:path w="120000" h="120000" extrusionOk="0">
                  <a:moveTo>
                    <a:pt x="94090" y="19200"/>
                  </a:moveTo>
                  <a:cubicBezTo>
                    <a:pt x="94090" y="31200"/>
                    <a:pt x="77727" y="16800"/>
                    <a:pt x="65454" y="9600"/>
                  </a:cubicBezTo>
                  <a:cubicBezTo>
                    <a:pt x="53181" y="0"/>
                    <a:pt x="61363" y="26400"/>
                    <a:pt x="70909" y="40800"/>
                  </a:cubicBezTo>
                  <a:cubicBezTo>
                    <a:pt x="80454" y="55200"/>
                    <a:pt x="65454" y="48000"/>
                    <a:pt x="53181" y="31200"/>
                  </a:cubicBezTo>
                  <a:cubicBezTo>
                    <a:pt x="39545" y="16800"/>
                    <a:pt x="40909" y="43200"/>
                    <a:pt x="47727" y="50400"/>
                  </a:cubicBezTo>
                  <a:cubicBezTo>
                    <a:pt x="53181" y="60000"/>
                    <a:pt x="46363" y="72000"/>
                    <a:pt x="38181" y="52800"/>
                  </a:cubicBezTo>
                  <a:cubicBezTo>
                    <a:pt x="30000" y="33600"/>
                    <a:pt x="25909" y="12000"/>
                    <a:pt x="12272" y="12000"/>
                  </a:cubicBezTo>
                  <a:cubicBezTo>
                    <a:pt x="0" y="9600"/>
                    <a:pt x="5454" y="33600"/>
                    <a:pt x="10909" y="45600"/>
                  </a:cubicBezTo>
                  <a:cubicBezTo>
                    <a:pt x="17727" y="60000"/>
                    <a:pt x="24545" y="64800"/>
                    <a:pt x="35454" y="74400"/>
                  </a:cubicBezTo>
                  <a:cubicBezTo>
                    <a:pt x="46363" y="86400"/>
                    <a:pt x="64090" y="69600"/>
                    <a:pt x="72272" y="74400"/>
                  </a:cubicBezTo>
                  <a:cubicBezTo>
                    <a:pt x="80454" y="76800"/>
                    <a:pt x="62727" y="96000"/>
                    <a:pt x="68181" y="108000"/>
                  </a:cubicBezTo>
                  <a:cubicBezTo>
                    <a:pt x="73636" y="120000"/>
                    <a:pt x="88636" y="110400"/>
                    <a:pt x="100909" y="110400"/>
                  </a:cubicBezTo>
                  <a:cubicBezTo>
                    <a:pt x="111818" y="108000"/>
                    <a:pt x="106363" y="96000"/>
                    <a:pt x="113181" y="88800"/>
                  </a:cubicBezTo>
                  <a:cubicBezTo>
                    <a:pt x="120000" y="79200"/>
                    <a:pt x="106363" y="81600"/>
                    <a:pt x="111818" y="60000"/>
                  </a:cubicBezTo>
                  <a:cubicBezTo>
                    <a:pt x="117272" y="40800"/>
                    <a:pt x="95454" y="7200"/>
                    <a:pt x="94090" y="192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11" name="Shape 3511"/>
            <p:cNvSpPr/>
            <p:nvPr/>
          </p:nvSpPr>
          <p:spPr>
            <a:xfrm>
              <a:off x="2302757" y="2027691"/>
              <a:ext cx="42743" cy="28776"/>
            </a:xfrm>
            <a:custGeom>
              <a:avLst/>
              <a:gdLst/>
              <a:ahLst/>
              <a:cxnLst/>
              <a:rect l="0" t="0" r="0" b="0"/>
              <a:pathLst>
                <a:path w="120000" h="120000" extrusionOk="0">
                  <a:moveTo>
                    <a:pt x="100800" y="77647"/>
                  </a:moveTo>
                  <a:cubicBezTo>
                    <a:pt x="120000" y="35294"/>
                    <a:pt x="0" y="0"/>
                    <a:pt x="28800" y="35294"/>
                  </a:cubicBezTo>
                  <a:cubicBezTo>
                    <a:pt x="48000" y="56470"/>
                    <a:pt x="86400" y="120000"/>
                    <a:pt x="100800" y="77647"/>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12" name="Shape 3512"/>
            <p:cNvSpPr/>
            <p:nvPr/>
          </p:nvSpPr>
          <p:spPr>
            <a:xfrm>
              <a:off x="2566649" y="2563640"/>
              <a:ext cx="139379" cy="91722"/>
            </a:xfrm>
            <a:custGeom>
              <a:avLst/>
              <a:gdLst/>
              <a:ahLst/>
              <a:cxnLst/>
              <a:rect l="0" t="0" r="0" b="0"/>
              <a:pathLst>
                <a:path w="120000" h="120000" extrusionOk="0">
                  <a:moveTo>
                    <a:pt x="118481" y="95094"/>
                  </a:moveTo>
                  <a:cubicBezTo>
                    <a:pt x="120000" y="83773"/>
                    <a:pt x="92658" y="79245"/>
                    <a:pt x="94177" y="65660"/>
                  </a:cubicBezTo>
                  <a:cubicBezTo>
                    <a:pt x="95696" y="54339"/>
                    <a:pt x="69873" y="43018"/>
                    <a:pt x="60759" y="36226"/>
                  </a:cubicBezTo>
                  <a:cubicBezTo>
                    <a:pt x="53164" y="29433"/>
                    <a:pt x="39493" y="27169"/>
                    <a:pt x="39493" y="13584"/>
                  </a:cubicBezTo>
                  <a:cubicBezTo>
                    <a:pt x="39493" y="0"/>
                    <a:pt x="21265" y="9056"/>
                    <a:pt x="21265" y="29433"/>
                  </a:cubicBezTo>
                  <a:cubicBezTo>
                    <a:pt x="19746" y="49811"/>
                    <a:pt x="12151" y="45283"/>
                    <a:pt x="16708" y="65660"/>
                  </a:cubicBezTo>
                  <a:cubicBezTo>
                    <a:pt x="19746" y="83773"/>
                    <a:pt x="0" y="88301"/>
                    <a:pt x="1518" y="99622"/>
                  </a:cubicBezTo>
                  <a:cubicBezTo>
                    <a:pt x="4556" y="108679"/>
                    <a:pt x="13670" y="97358"/>
                    <a:pt x="22784" y="97358"/>
                  </a:cubicBezTo>
                  <a:cubicBezTo>
                    <a:pt x="31898" y="97358"/>
                    <a:pt x="21265" y="117735"/>
                    <a:pt x="31898" y="117735"/>
                  </a:cubicBezTo>
                  <a:cubicBezTo>
                    <a:pt x="41012" y="120000"/>
                    <a:pt x="57721" y="104150"/>
                    <a:pt x="60759" y="95094"/>
                  </a:cubicBezTo>
                  <a:cubicBezTo>
                    <a:pt x="65316" y="86037"/>
                    <a:pt x="72911" y="81509"/>
                    <a:pt x="83544" y="92830"/>
                  </a:cubicBezTo>
                  <a:cubicBezTo>
                    <a:pt x="94177" y="104150"/>
                    <a:pt x="116962" y="106415"/>
                    <a:pt x="118481" y="95094"/>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13" name="Shape 3513"/>
            <p:cNvSpPr/>
            <p:nvPr/>
          </p:nvSpPr>
          <p:spPr>
            <a:xfrm>
              <a:off x="2622400" y="2655363"/>
              <a:ext cx="53892" cy="35969"/>
            </a:xfrm>
            <a:custGeom>
              <a:avLst/>
              <a:gdLst/>
              <a:ahLst/>
              <a:cxnLst/>
              <a:rect l="0" t="0" r="0" b="0"/>
              <a:pathLst>
                <a:path w="120000" h="120000" extrusionOk="0">
                  <a:moveTo>
                    <a:pt x="40000" y="91428"/>
                  </a:moveTo>
                  <a:cubicBezTo>
                    <a:pt x="72000" y="120000"/>
                    <a:pt x="120000" y="45714"/>
                    <a:pt x="116000" y="22857"/>
                  </a:cubicBezTo>
                  <a:cubicBezTo>
                    <a:pt x="112000" y="0"/>
                    <a:pt x="0" y="57142"/>
                    <a:pt x="40000" y="91428"/>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14" name="Shape 3514"/>
            <p:cNvSpPr/>
            <p:nvPr/>
          </p:nvSpPr>
          <p:spPr>
            <a:xfrm>
              <a:off x="2371517" y="2214733"/>
              <a:ext cx="83628" cy="46761"/>
            </a:xfrm>
            <a:custGeom>
              <a:avLst/>
              <a:gdLst/>
              <a:ahLst/>
              <a:cxnLst/>
              <a:rect l="0" t="0" r="0" b="0"/>
              <a:pathLst>
                <a:path w="120000" h="120000" extrusionOk="0">
                  <a:moveTo>
                    <a:pt x="97021" y="115555"/>
                  </a:moveTo>
                  <a:cubicBezTo>
                    <a:pt x="120000" y="115555"/>
                    <a:pt x="109787" y="66666"/>
                    <a:pt x="84255" y="31111"/>
                  </a:cubicBezTo>
                  <a:cubicBezTo>
                    <a:pt x="58723" y="0"/>
                    <a:pt x="0" y="66666"/>
                    <a:pt x="10212" y="80000"/>
                  </a:cubicBezTo>
                  <a:cubicBezTo>
                    <a:pt x="22978" y="97777"/>
                    <a:pt x="74042" y="120000"/>
                    <a:pt x="97021" y="115555"/>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15" name="Shape 3515"/>
            <p:cNvSpPr/>
            <p:nvPr/>
          </p:nvSpPr>
          <p:spPr>
            <a:xfrm>
              <a:off x="2371517" y="2162577"/>
              <a:ext cx="351236" cy="104312"/>
            </a:xfrm>
            <a:custGeom>
              <a:avLst/>
              <a:gdLst/>
              <a:ahLst/>
              <a:cxnLst/>
              <a:rect l="0" t="0" r="0" b="0"/>
              <a:pathLst>
                <a:path w="120000" h="120000" extrusionOk="0">
                  <a:moveTo>
                    <a:pt x="33939" y="92459"/>
                  </a:moveTo>
                  <a:cubicBezTo>
                    <a:pt x="35757" y="112131"/>
                    <a:pt x="38181" y="98360"/>
                    <a:pt x="41818" y="106229"/>
                  </a:cubicBezTo>
                  <a:cubicBezTo>
                    <a:pt x="44848" y="114098"/>
                    <a:pt x="50303" y="120000"/>
                    <a:pt x="52727" y="112131"/>
                  </a:cubicBezTo>
                  <a:cubicBezTo>
                    <a:pt x="55757" y="104262"/>
                    <a:pt x="56969" y="98360"/>
                    <a:pt x="57575" y="104262"/>
                  </a:cubicBezTo>
                  <a:cubicBezTo>
                    <a:pt x="59393" y="116065"/>
                    <a:pt x="66060" y="118032"/>
                    <a:pt x="80606" y="118032"/>
                  </a:cubicBezTo>
                  <a:cubicBezTo>
                    <a:pt x="95151" y="120000"/>
                    <a:pt x="91515" y="98360"/>
                    <a:pt x="95757" y="106229"/>
                  </a:cubicBezTo>
                  <a:cubicBezTo>
                    <a:pt x="99999" y="114098"/>
                    <a:pt x="109696" y="114098"/>
                    <a:pt x="113939" y="112131"/>
                  </a:cubicBezTo>
                  <a:cubicBezTo>
                    <a:pt x="118181" y="108196"/>
                    <a:pt x="119999" y="86557"/>
                    <a:pt x="119999" y="76721"/>
                  </a:cubicBezTo>
                  <a:cubicBezTo>
                    <a:pt x="119393" y="64918"/>
                    <a:pt x="87272" y="57049"/>
                    <a:pt x="81212" y="66885"/>
                  </a:cubicBezTo>
                  <a:cubicBezTo>
                    <a:pt x="75757" y="78688"/>
                    <a:pt x="66666" y="62950"/>
                    <a:pt x="61818" y="70819"/>
                  </a:cubicBezTo>
                  <a:cubicBezTo>
                    <a:pt x="57575" y="78688"/>
                    <a:pt x="58787" y="60983"/>
                    <a:pt x="50909" y="59016"/>
                  </a:cubicBezTo>
                  <a:cubicBezTo>
                    <a:pt x="42424" y="59016"/>
                    <a:pt x="51515" y="45245"/>
                    <a:pt x="52727" y="39344"/>
                  </a:cubicBezTo>
                  <a:cubicBezTo>
                    <a:pt x="54545" y="33442"/>
                    <a:pt x="40606" y="17704"/>
                    <a:pt x="34545" y="21639"/>
                  </a:cubicBezTo>
                  <a:cubicBezTo>
                    <a:pt x="29090" y="25573"/>
                    <a:pt x="25454" y="15737"/>
                    <a:pt x="20000" y="7868"/>
                  </a:cubicBezTo>
                  <a:cubicBezTo>
                    <a:pt x="14545" y="0"/>
                    <a:pt x="0" y="1967"/>
                    <a:pt x="3030" y="15737"/>
                  </a:cubicBezTo>
                  <a:cubicBezTo>
                    <a:pt x="4848" y="25573"/>
                    <a:pt x="22424" y="45245"/>
                    <a:pt x="24242" y="35409"/>
                  </a:cubicBezTo>
                  <a:cubicBezTo>
                    <a:pt x="26060" y="25573"/>
                    <a:pt x="30909" y="47213"/>
                    <a:pt x="33333" y="59016"/>
                  </a:cubicBezTo>
                  <a:cubicBezTo>
                    <a:pt x="36363" y="68852"/>
                    <a:pt x="31515" y="72786"/>
                    <a:pt x="33939" y="92459"/>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16" name="Shape 3516"/>
            <p:cNvSpPr/>
            <p:nvPr/>
          </p:nvSpPr>
          <p:spPr>
            <a:xfrm>
              <a:off x="1923643" y="2288472"/>
              <a:ext cx="371679" cy="192437"/>
            </a:xfrm>
            <a:custGeom>
              <a:avLst/>
              <a:gdLst/>
              <a:ahLst/>
              <a:cxnLst/>
              <a:rect l="0" t="0" r="0" b="0"/>
              <a:pathLst>
                <a:path w="120000" h="120000" extrusionOk="0">
                  <a:moveTo>
                    <a:pt x="110813" y="91071"/>
                  </a:moveTo>
                  <a:cubicBezTo>
                    <a:pt x="112535" y="87857"/>
                    <a:pt x="119425" y="98571"/>
                    <a:pt x="119999" y="91071"/>
                  </a:cubicBezTo>
                  <a:cubicBezTo>
                    <a:pt x="119999" y="82499"/>
                    <a:pt x="111961" y="79285"/>
                    <a:pt x="108516" y="75000"/>
                  </a:cubicBezTo>
                  <a:cubicBezTo>
                    <a:pt x="105071" y="70714"/>
                    <a:pt x="103349" y="72857"/>
                    <a:pt x="98181" y="65357"/>
                  </a:cubicBezTo>
                  <a:cubicBezTo>
                    <a:pt x="92440" y="57857"/>
                    <a:pt x="99330" y="53571"/>
                    <a:pt x="95311" y="48214"/>
                  </a:cubicBezTo>
                  <a:cubicBezTo>
                    <a:pt x="91291" y="41785"/>
                    <a:pt x="90143" y="25714"/>
                    <a:pt x="93014" y="20357"/>
                  </a:cubicBezTo>
                  <a:cubicBezTo>
                    <a:pt x="95885" y="14999"/>
                    <a:pt x="98755" y="7499"/>
                    <a:pt x="93588" y="3214"/>
                  </a:cubicBezTo>
                  <a:cubicBezTo>
                    <a:pt x="88421" y="0"/>
                    <a:pt x="80382" y="6428"/>
                    <a:pt x="80956" y="8571"/>
                  </a:cubicBezTo>
                  <a:cubicBezTo>
                    <a:pt x="82105" y="10714"/>
                    <a:pt x="88995" y="18214"/>
                    <a:pt x="88995" y="21428"/>
                  </a:cubicBezTo>
                  <a:cubicBezTo>
                    <a:pt x="88995" y="24642"/>
                    <a:pt x="82679" y="12857"/>
                    <a:pt x="80382" y="14999"/>
                  </a:cubicBezTo>
                  <a:cubicBezTo>
                    <a:pt x="78086" y="18214"/>
                    <a:pt x="75215" y="9642"/>
                    <a:pt x="73492" y="14999"/>
                  </a:cubicBezTo>
                  <a:cubicBezTo>
                    <a:pt x="71196" y="20357"/>
                    <a:pt x="75789" y="39642"/>
                    <a:pt x="77511" y="44999"/>
                  </a:cubicBezTo>
                  <a:cubicBezTo>
                    <a:pt x="79234" y="50357"/>
                    <a:pt x="75789" y="50357"/>
                    <a:pt x="73492" y="51428"/>
                  </a:cubicBezTo>
                  <a:cubicBezTo>
                    <a:pt x="71196" y="52499"/>
                    <a:pt x="71196" y="36428"/>
                    <a:pt x="68899" y="29999"/>
                  </a:cubicBezTo>
                  <a:cubicBezTo>
                    <a:pt x="66602" y="24642"/>
                    <a:pt x="57416" y="17142"/>
                    <a:pt x="56842" y="21428"/>
                  </a:cubicBezTo>
                  <a:cubicBezTo>
                    <a:pt x="56267" y="25714"/>
                    <a:pt x="62583" y="25714"/>
                    <a:pt x="61435" y="32142"/>
                  </a:cubicBezTo>
                  <a:cubicBezTo>
                    <a:pt x="60861" y="37500"/>
                    <a:pt x="57416" y="27857"/>
                    <a:pt x="53971" y="33214"/>
                  </a:cubicBezTo>
                  <a:cubicBezTo>
                    <a:pt x="51100" y="37500"/>
                    <a:pt x="51674" y="34285"/>
                    <a:pt x="52248" y="29999"/>
                  </a:cubicBezTo>
                  <a:cubicBezTo>
                    <a:pt x="52822" y="24642"/>
                    <a:pt x="47655" y="19285"/>
                    <a:pt x="41913" y="20357"/>
                  </a:cubicBezTo>
                  <a:cubicBezTo>
                    <a:pt x="36172" y="21428"/>
                    <a:pt x="39043" y="28928"/>
                    <a:pt x="37320" y="32142"/>
                  </a:cubicBezTo>
                  <a:cubicBezTo>
                    <a:pt x="35598" y="34285"/>
                    <a:pt x="26985" y="29999"/>
                    <a:pt x="32727" y="27857"/>
                  </a:cubicBezTo>
                  <a:cubicBezTo>
                    <a:pt x="37894" y="25714"/>
                    <a:pt x="35598" y="20357"/>
                    <a:pt x="33875" y="13928"/>
                  </a:cubicBezTo>
                  <a:cubicBezTo>
                    <a:pt x="31578" y="8571"/>
                    <a:pt x="26411" y="14999"/>
                    <a:pt x="17224" y="21428"/>
                  </a:cubicBezTo>
                  <a:cubicBezTo>
                    <a:pt x="8612" y="26785"/>
                    <a:pt x="4593" y="33214"/>
                    <a:pt x="5741" y="34285"/>
                  </a:cubicBezTo>
                  <a:cubicBezTo>
                    <a:pt x="6889" y="34285"/>
                    <a:pt x="6889" y="37500"/>
                    <a:pt x="3444" y="42857"/>
                  </a:cubicBezTo>
                  <a:cubicBezTo>
                    <a:pt x="0" y="48214"/>
                    <a:pt x="3444" y="52499"/>
                    <a:pt x="6889" y="52499"/>
                  </a:cubicBezTo>
                  <a:cubicBezTo>
                    <a:pt x="9760" y="52499"/>
                    <a:pt x="7464" y="57857"/>
                    <a:pt x="9186" y="58928"/>
                  </a:cubicBezTo>
                  <a:cubicBezTo>
                    <a:pt x="11483" y="59999"/>
                    <a:pt x="21818" y="51428"/>
                    <a:pt x="24688" y="54642"/>
                  </a:cubicBezTo>
                  <a:cubicBezTo>
                    <a:pt x="27559" y="58928"/>
                    <a:pt x="7464" y="61071"/>
                    <a:pt x="7464" y="67500"/>
                  </a:cubicBezTo>
                  <a:cubicBezTo>
                    <a:pt x="7464" y="73928"/>
                    <a:pt x="18373" y="77142"/>
                    <a:pt x="26411" y="75000"/>
                  </a:cubicBezTo>
                  <a:cubicBezTo>
                    <a:pt x="34449" y="71785"/>
                    <a:pt x="48803" y="77142"/>
                    <a:pt x="48803" y="80357"/>
                  </a:cubicBezTo>
                  <a:cubicBezTo>
                    <a:pt x="48803" y="84642"/>
                    <a:pt x="39043" y="83571"/>
                    <a:pt x="32153" y="82499"/>
                  </a:cubicBezTo>
                  <a:cubicBezTo>
                    <a:pt x="24688" y="82499"/>
                    <a:pt x="12631" y="86785"/>
                    <a:pt x="13205" y="91071"/>
                  </a:cubicBezTo>
                  <a:cubicBezTo>
                    <a:pt x="13779" y="95357"/>
                    <a:pt x="14354" y="95357"/>
                    <a:pt x="21818" y="101785"/>
                  </a:cubicBezTo>
                  <a:cubicBezTo>
                    <a:pt x="29282" y="108214"/>
                    <a:pt x="37320" y="98571"/>
                    <a:pt x="36746" y="108214"/>
                  </a:cubicBezTo>
                  <a:cubicBezTo>
                    <a:pt x="36746" y="116785"/>
                    <a:pt x="40765" y="118928"/>
                    <a:pt x="51100" y="119999"/>
                  </a:cubicBezTo>
                  <a:cubicBezTo>
                    <a:pt x="60861" y="119999"/>
                    <a:pt x="65454" y="111428"/>
                    <a:pt x="70622" y="111428"/>
                  </a:cubicBezTo>
                  <a:cubicBezTo>
                    <a:pt x="75215" y="112499"/>
                    <a:pt x="77511" y="110357"/>
                    <a:pt x="79808" y="103928"/>
                  </a:cubicBezTo>
                  <a:cubicBezTo>
                    <a:pt x="82105" y="97499"/>
                    <a:pt x="84401" y="101785"/>
                    <a:pt x="84976" y="104999"/>
                  </a:cubicBezTo>
                  <a:cubicBezTo>
                    <a:pt x="85550" y="108214"/>
                    <a:pt x="91866" y="107142"/>
                    <a:pt x="93014" y="110357"/>
                  </a:cubicBezTo>
                  <a:cubicBezTo>
                    <a:pt x="97033" y="116785"/>
                    <a:pt x="109090" y="114642"/>
                    <a:pt x="113684" y="110357"/>
                  </a:cubicBezTo>
                  <a:cubicBezTo>
                    <a:pt x="118277" y="106071"/>
                    <a:pt x="111387" y="94285"/>
                    <a:pt x="109090" y="99642"/>
                  </a:cubicBezTo>
                  <a:cubicBezTo>
                    <a:pt x="106794" y="104999"/>
                    <a:pt x="105071" y="101785"/>
                    <a:pt x="104497" y="99642"/>
                  </a:cubicBezTo>
                  <a:cubicBezTo>
                    <a:pt x="103923" y="96428"/>
                    <a:pt x="109090" y="95357"/>
                    <a:pt x="110813" y="91071"/>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17" name="Shape 3517"/>
            <p:cNvSpPr/>
            <p:nvPr/>
          </p:nvSpPr>
          <p:spPr>
            <a:xfrm>
              <a:off x="2254439" y="2272285"/>
              <a:ext cx="135663" cy="120498"/>
            </a:xfrm>
            <a:custGeom>
              <a:avLst/>
              <a:gdLst/>
              <a:ahLst/>
              <a:cxnLst/>
              <a:rect l="0" t="0" r="0" b="0"/>
              <a:pathLst>
                <a:path w="120000" h="120000" extrusionOk="0">
                  <a:moveTo>
                    <a:pt x="62337" y="106478"/>
                  </a:moveTo>
                  <a:cubicBezTo>
                    <a:pt x="79480" y="120000"/>
                    <a:pt x="74805" y="96338"/>
                    <a:pt x="93506" y="98028"/>
                  </a:cubicBezTo>
                  <a:cubicBezTo>
                    <a:pt x="113766" y="98028"/>
                    <a:pt x="113766" y="64225"/>
                    <a:pt x="116883" y="50704"/>
                  </a:cubicBezTo>
                  <a:cubicBezTo>
                    <a:pt x="120000" y="38873"/>
                    <a:pt x="101298" y="38873"/>
                    <a:pt x="105974" y="49014"/>
                  </a:cubicBezTo>
                  <a:cubicBezTo>
                    <a:pt x="110649" y="57464"/>
                    <a:pt x="105974" y="67605"/>
                    <a:pt x="104415" y="55774"/>
                  </a:cubicBezTo>
                  <a:cubicBezTo>
                    <a:pt x="102857" y="45633"/>
                    <a:pt x="87272" y="55774"/>
                    <a:pt x="82597" y="47323"/>
                  </a:cubicBezTo>
                  <a:cubicBezTo>
                    <a:pt x="76363" y="38873"/>
                    <a:pt x="99740" y="37183"/>
                    <a:pt x="104415" y="27042"/>
                  </a:cubicBezTo>
                  <a:cubicBezTo>
                    <a:pt x="110649" y="15211"/>
                    <a:pt x="87272" y="16901"/>
                    <a:pt x="91948" y="8450"/>
                  </a:cubicBezTo>
                  <a:cubicBezTo>
                    <a:pt x="98181" y="0"/>
                    <a:pt x="57662" y="10140"/>
                    <a:pt x="70129" y="15211"/>
                  </a:cubicBezTo>
                  <a:cubicBezTo>
                    <a:pt x="81038" y="20281"/>
                    <a:pt x="70129" y="27042"/>
                    <a:pt x="59220" y="18591"/>
                  </a:cubicBezTo>
                  <a:cubicBezTo>
                    <a:pt x="48311" y="10140"/>
                    <a:pt x="18701" y="23661"/>
                    <a:pt x="29610" y="33802"/>
                  </a:cubicBezTo>
                  <a:cubicBezTo>
                    <a:pt x="37402" y="40563"/>
                    <a:pt x="63896" y="28732"/>
                    <a:pt x="48311" y="50704"/>
                  </a:cubicBezTo>
                  <a:cubicBezTo>
                    <a:pt x="34285" y="72676"/>
                    <a:pt x="28051" y="43943"/>
                    <a:pt x="14025" y="47323"/>
                  </a:cubicBezTo>
                  <a:cubicBezTo>
                    <a:pt x="0" y="49014"/>
                    <a:pt x="6233" y="67605"/>
                    <a:pt x="26493" y="74366"/>
                  </a:cubicBezTo>
                  <a:cubicBezTo>
                    <a:pt x="48311" y="81126"/>
                    <a:pt x="45194" y="94647"/>
                    <a:pt x="62337" y="106478"/>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18" name="Shape 3518"/>
            <p:cNvSpPr/>
            <p:nvPr/>
          </p:nvSpPr>
          <p:spPr>
            <a:xfrm>
              <a:off x="2215411" y="2220128"/>
              <a:ext cx="29733" cy="26976"/>
            </a:xfrm>
            <a:custGeom>
              <a:avLst/>
              <a:gdLst/>
              <a:ahLst/>
              <a:cxnLst/>
              <a:rect l="0" t="0" r="0" b="0"/>
              <a:pathLst>
                <a:path w="120000" h="120000" extrusionOk="0">
                  <a:moveTo>
                    <a:pt x="98823" y="90000"/>
                  </a:moveTo>
                  <a:cubicBezTo>
                    <a:pt x="120000" y="60000"/>
                    <a:pt x="42352" y="0"/>
                    <a:pt x="21176" y="52500"/>
                  </a:cubicBezTo>
                  <a:cubicBezTo>
                    <a:pt x="0" y="105000"/>
                    <a:pt x="70588" y="120000"/>
                    <a:pt x="98823" y="9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19" name="Shape 3519"/>
            <p:cNvSpPr/>
            <p:nvPr/>
          </p:nvSpPr>
          <p:spPr>
            <a:xfrm>
              <a:off x="2373375" y="1962946"/>
              <a:ext cx="236015" cy="160065"/>
            </a:xfrm>
            <a:custGeom>
              <a:avLst/>
              <a:gdLst/>
              <a:ahLst/>
              <a:cxnLst/>
              <a:rect l="0" t="0" r="0" b="0"/>
              <a:pathLst>
                <a:path w="120000" h="120000" extrusionOk="0">
                  <a:moveTo>
                    <a:pt x="7218" y="61276"/>
                  </a:moveTo>
                  <a:cubicBezTo>
                    <a:pt x="14436" y="66382"/>
                    <a:pt x="9924" y="72765"/>
                    <a:pt x="17142" y="76595"/>
                  </a:cubicBezTo>
                  <a:cubicBezTo>
                    <a:pt x="24360" y="81702"/>
                    <a:pt x="45112" y="71489"/>
                    <a:pt x="46917" y="77872"/>
                  </a:cubicBezTo>
                  <a:cubicBezTo>
                    <a:pt x="48721" y="85531"/>
                    <a:pt x="26165" y="85531"/>
                    <a:pt x="28872" y="90638"/>
                  </a:cubicBezTo>
                  <a:cubicBezTo>
                    <a:pt x="32481" y="94468"/>
                    <a:pt x="45112" y="102127"/>
                    <a:pt x="43308" y="105957"/>
                  </a:cubicBezTo>
                  <a:cubicBezTo>
                    <a:pt x="41503" y="109787"/>
                    <a:pt x="64962" y="120000"/>
                    <a:pt x="67669" y="114893"/>
                  </a:cubicBezTo>
                  <a:cubicBezTo>
                    <a:pt x="69473" y="109787"/>
                    <a:pt x="75789" y="111063"/>
                    <a:pt x="82105" y="114893"/>
                  </a:cubicBezTo>
                  <a:cubicBezTo>
                    <a:pt x="87518" y="117446"/>
                    <a:pt x="88421" y="94468"/>
                    <a:pt x="92030" y="98297"/>
                  </a:cubicBezTo>
                  <a:cubicBezTo>
                    <a:pt x="96541" y="102127"/>
                    <a:pt x="95639" y="90638"/>
                    <a:pt x="102857" y="86808"/>
                  </a:cubicBezTo>
                  <a:cubicBezTo>
                    <a:pt x="109172" y="82978"/>
                    <a:pt x="119097" y="82978"/>
                    <a:pt x="120000" y="77872"/>
                  </a:cubicBezTo>
                  <a:cubicBezTo>
                    <a:pt x="120000" y="75319"/>
                    <a:pt x="118195" y="70212"/>
                    <a:pt x="110075" y="71489"/>
                  </a:cubicBezTo>
                  <a:cubicBezTo>
                    <a:pt x="101954" y="72765"/>
                    <a:pt x="96541" y="68936"/>
                    <a:pt x="100150" y="62553"/>
                  </a:cubicBezTo>
                  <a:cubicBezTo>
                    <a:pt x="103759" y="56170"/>
                    <a:pt x="91127" y="53617"/>
                    <a:pt x="95639" y="48510"/>
                  </a:cubicBezTo>
                  <a:cubicBezTo>
                    <a:pt x="100150" y="43404"/>
                    <a:pt x="86616" y="38297"/>
                    <a:pt x="88421" y="45957"/>
                  </a:cubicBezTo>
                  <a:cubicBezTo>
                    <a:pt x="89323" y="53617"/>
                    <a:pt x="80300" y="47234"/>
                    <a:pt x="78496" y="39574"/>
                  </a:cubicBezTo>
                  <a:cubicBezTo>
                    <a:pt x="77593" y="33191"/>
                    <a:pt x="58646" y="30638"/>
                    <a:pt x="46917" y="15319"/>
                  </a:cubicBezTo>
                  <a:cubicBezTo>
                    <a:pt x="34285" y="0"/>
                    <a:pt x="21654" y="10212"/>
                    <a:pt x="28872" y="11489"/>
                  </a:cubicBezTo>
                  <a:cubicBezTo>
                    <a:pt x="36090" y="14042"/>
                    <a:pt x="36090" y="19148"/>
                    <a:pt x="29774" y="17872"/>
                  </a:cubicBezTo>
                  <a:cubicBezTo>
                    <a:pt x="24360" y="17872"/>
                    <a:pt x="13533" y="19148"/>
                    <a:pt x="23458" y="24255"/>
                  </a:cubicBezTo>
                  <a:cubicBezTo>
                    <a:pt x="32481" y="29361"/>
                    <a:pt x="22556" y="30638"/>
                    <a:pt x="14436" y="30638"/>
                  </a:cubicBezTo>
                  <a:cubicBezTo>
                    <a:pt x="7218" y="30638"/>
                    <a:pt x="6315" y="44680"/>
                    <a:pt x="16240" y="47234"/>
                  </a:cubicBezTo>
                  <a:cubicBezTo>
                    <a:pt x="26165" y="48510"/>
                    <a:pt x="18947" y="57446"/>
                    <a:pt x="10827" y="53617"/>
                  </a:cubicBezTo>
                  <a:cubicBezTo>
                    <a:pt x="2706" y="51063"/>
                    <a:pt x="0" y="56170"/>
                    <a:pt x="7218" y="61276"/>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20" name="Shape 3520"/>
            <p:cNvSpPr/>
            <p:nvPr/>
          </p:nvSpPr>
          <p:spPr>
            <a:xfrm>
              <a:off x="2380809" y="2128407"/>
              <a:ext cx="70618" cy="30574"/>
            </a:xfrm>
            <a:custGeom>
              <a:avLst/>
              <a:gdLst/>
              <a:ahLst/>
              <a:cxnLst/>
              <a:rect l="0" t="0" r="0" b="0"/>
              <a:pathLst>
                <a:path w="120000" h="120000" extrusionOk="0">
                  <a:moveTo>
                    <a:pt x="117000" y="21176"/>
                  </a:moveTo>
                  <a:cubicBezTo>
                    <a:pt x="114000" y="0"/>
                    <a:pt x="0" y="35294"/>
                    <a:pt x="18000" y="63529"/>
                  </a:cubicBezTo>
                  <a:cubicBezTo>
                    <a:pt x="48000" y="120000"/>
                    <a:pt x="120000" y="42352"/>
                    <a:pt x="117000" y="21176"/>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21" name="Shape 3521"/>
            <p:cNvSpPr/>
            <p:nvPr/>
          </p:nvSpPr>
          <p:spPr>
            <a:xfrm>
              <a:off x="2191252" y="2123010"/>
              <a:ext cx="39025" cy="44962"/>
            </a:xfrm>
            <a:custGeom>
              <a:avLst/>
              <a:gdLst/>
              <a:ahLst/>
              <a:cxnLst/>
              <a:rect l="0" t="0" r="0" b="0"/>
              <a:pathLst>
                <a:path w="120000" h="120000" extrusionOk="0">
                  <a:moveTo>
                    <a:pt x="98181" y="93333"/>
                  </a:moveTo>
                  <a:cubicBezTo>
                    <a:pt x="120000" y="71111"/>
                    <a:pt x="10909" y="0"/>
                    <a:pt x="5454" y="35555"/>
                  </a:cubicBezTo>
                  <a:cubicBezTo>
                    <a:pt x="0" y="66666"/>
                    <a:pt x="76363" y="120000"/>
                    <a:pt x="98181" y="93333"/>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22" name="Shape 3522"/>
            <p:cNvSpPr/>
            <p:nvPr/>
          </p:nvSpPr>
          <p:spPr>
            <a:xfrm>
              <a:off x="2345500" y="2081646"/>
              <a:ext cx="78052" cy="48559"/>
            </a:xfrm>
            <a:custGeom>
              <a:avLst/>
              <a:gdLst/>
              <a:ahLst/>
              <a:cxnLst/>
              <a:rect l="0" t="0" r="0" b="0"/>
              <a:pathLst>
                <a:path w="120000" h="120000" extrusionOk="0">
                  <a:moveTo>
                    <a:pt x="46363" y="120000"/>
                  </a:moveTo>
                  <a:cubicBezTo>
                    <a:pt x="68181" y="120000"/>
                    <a:pt x="84545" y="115862"/>
                    <a:pt x="100909" y="103448"/>
                  </a:cubicBezTo>
                  <a:cubicBezTo>
                    <a:pt x="120000" y="95172"/>
                    <a:pt x="92727" y="95172"/>
                    <a:pt x="103636" y="70344"/>
                  </a:cubicBezTo>
                  <a:cubicBezTo>
                    <a:pt x="117272" y="45517"/>
                    <a:pt x="73636" y="41379"/>
                    <a:pt x="70909" y="49655"/>
                  </a:cubicBezTo>
                  <a:cubicBezTo>
                    <a:pt x="68181" y="57931"/>
                    <a:pt x="16363" y="0"/>
                    <a:pt x="8181" y="20689"/>
                  </a:cubicBezTo>
                  <a:cubicBezTo>
                    <a:pt x="0" y="37241"/>
                    <a:pt x="27272" y="120000"/>
                    <a:pt x="46363"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23" name="Shape 3523"/>
            <p:cNvSpPr/>
            <p:nvPr/>
          </p:nvSpPr>
          <p:spPr>
            <a:xfrm>
              <a:off x="2479305" y="2133801"/>
              <a:ext cx="52035" cy="28776"/>
            </a:xfrm>
            <a:custGeom>
              <a:avLst/>
              <a:gdLst/>
              <a:ahLst/>
              <a:cxnLst/>
              <a:rect l="0" t="0" r="0" b="0"/>
              <a:pathLst>
                <a:path w="120000" h="120000" extrusionOk="0">
                  <a:moveTo>
                    <a:pt x="82758" y="30000"/>
                  </a:moveTo>
                  <a:cubicBezTo>
                    <a:pt x="45517" y="0"/>
                    <a:pt x="0" y="67500"/>
                    <a:pt x="37241" y="97500"/>
                  </a:cubicBezTo>
                  <a:cubicBezTo>
                    <a:pt x="70344" y="120000"/>
                    <a:pt x="120000" y="67500"/>
                    <a:pt x="82758" y="3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24" name="Shape 3524"/>
            <p:cNvSpPr/>
            <p:nvPr/>
          </p:nvSpPr>
          <p:spPr>
            <a:xfrm>
              <a:off x="2193111" y="2061863"/>
              <a:ext cx="146813" cy="73737"/>
            </a:xfrm>
            <a:custGeom>
              <a:avLst/>
              <a:gdLst/>
              <a:ahLst/>
              <a:cxnLst/>
              <a:rect l="0" t="0" r="0" b="0"/>
              <a:pathLst>
                <a:path w="120000" h="120000" extrusionOk="0">
                  <a:moveTo>
                    <a:pt x="20487" y="39069"/>
                  </a:moveTo>
                  <a:cubicBezTo>
                    <a:pt x="29268" y="27906"/>
                    <a:pt x="45365" y="47441"/>
                    <a:pt x="42439" y="58604"/>
                  </a:cubicBezTo>
                  <a:cubicBezTo>
                    <a:pt x="39512" y="72558"/>
                    <a:pt x="14634" y="58604"/>
                    <a:pt x="16097" y="66976"/>
                  </a:cubicBezTo>
                  <a:cubicBezTo>
                    <a:pt x="16097" y="72558"/>
                    <a:pt x="19024" y="89302"/>
                    <a:pt x="36585" y="78139"/>
                  </a:cubicBezTo>
                  <a:cubicBezTo>
                    <a:pt x="54146" y="69767"/>
                    <a:pt x="68780" y="75348"/>
                    <a:pt x="80487" y="94883"/>
                  </a:cubicBezTo>
                  <a:cubicBezTo>
                    <a:pt x="92195" y="111627"/>
                    <a:pt x="103902" y="120000"/>
                    <a:pt x="111219" y="100465"/>
                  </a:cubicBezTo>
                  <a:cubicBezTo>
                    <a:pt x="120000" y="83720"/>
                    <a:pt x="100975" y="80930"/>
                    <a:pt x="105365" y="66976"/>
                  </a:cubicBezTo>
                  <a:cubicBezTo>
                    <a:pt x="108292" y="53023"/>
                    <a:pt x="93658" y="44651"/>
                    <a:pt x="84878" y="44651"/>
                  </a:cubicBezTo>
                  <a:cubicBezTo>
                    <a:pt x="77560" y="44651"/>
                    <a:pt x="74634" y="16744"/>
                    <a:pt x="67317" y="22325"/>
                  </a:cubicBezTo>
                  <a:cubicBezTo>
                    <a:pt x="61463" y="27906"/>
                    <a:pt x="57073" y="36279"/>
                    <a:pt x="57073" y="19534"/>
                  </a:cubicBezTo>
                  <a:cubicBezTo>
                    <a:pt x="57073" y="0"/>
                    <a:pt x="19024" y="0"/>
                    <a:pt x="8780" y="5581"/>
                  </a:cubicBezTo>
                  <a:cubicBezTo>
                    <a:pt x="0" y="13953"/>
                    <a:pt x="11707" y="50232"/>
                    <a:pt x="20487" y="39069"/>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25" name="Shape 3525"/>
            <p:cNvSpPr/>
            <p:nvPr/>
          </p:nvSpPr>
          <p:spPr>
            <a:xfrm>
              <a:off x="2691161" y="2283075"/>
              <a:ext cx="94778" cy="53954"/>
            </a:xfrm>
            <a:custGeom>
              <a:avLst/>
              <a:gdLst/>
              <a:ahLst/>
              <a:cxnLst/>
              <a:rect l="0" t="0" r="0" b="0"/>
              <a:pathLst>
                <a:path w="120000" h="120000" extrusionOk="0">
                  <a:moveTo>
                    <a:pt x="6666" y="27096"/>
                  </a:moveTo>
                  <a:cubicBezTo>
                    <a:pt x="0" y="50322"/>
                    <a:pt x="22222" y="50322"/>
                    <a:pt x="22222" y="81290"/>
                  </a:cubicBezTo>
                  <a:cubicBezTo>
                    <a:pt x="24444" y="108387"/>
                    <a:pt x="44444" y="120000"/>
                    <a:pt x="60000" y="100645"/>
                  </a:cubicBezTo>
                  <a:cubicBezTo>
                    <a:pt x="75555" y="85161"/>
                    <a:pt x="120000" y="108387"/>
                    <a:pt x="120000" y="85161"/>
                  </a:cubicBezTo>
                  <a:cubicBezTo>
                    <a:pt x="120000" y="61935"/>
                    <a:pt x="73333" y="23225"/>
                    <a:pt x="57777" y="30967"/>
                  </a:cubicBezTo>
                  <a:cubicBezTo>
                    <a:pt x="40000" y="34838"/>
                    <a:pt x="13333" y="0"/>
                    <a:pt x="6666" y="27096"/>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26" name="Shape 3526"/>
            <p:cNvSpPr/>
            <p:nvPr/>
          </p:nvSpPr>
          <p:spPr>
            <a:xfrm>
              <a:off x="1919927" y="2196749"/>
              <a:ext cx="40884" cy="28776"/>
            </a:xfrm>
            <a:custGeom>
              <a:avLst/>
              <a:gdLst/>
              <a:ahLst/>
              <a:cxnLst/>
              <a:rect l="0" t="0" r="0" b="0"/>
              <a:pathLst>
                <a:path w="120000" h="120000" extrusionOk="0">
                  <a:moveTo>
                    <a:pt x="26086" y="112941"/>
                  </a:moveTo>
                  <a:cubicBezTo>
                    <a:pt x="73043" y="120000"/>
                    <a:pt x="120000" y="63529"/>
                    <a:pt x="114782" y="35294"/>
                  </a:cubicBezTo>
                  <a:cubicBezTo>
                    <a:pt x="114782" y="0"/>
                    <a:pt x="0" y="112941"/>
                    <a:pt x="26086" y="112941"/>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27" name="Shape 3527"/>
            <p:cNvSpPr/>
            <p:nvPr/>
          </p:nvSpPr>
          <p:spPr>
            <a:xfrm>
              <a:off x="2704169" y="2678742"/>
              <a:ext cx="31592" cy="23380"/>
            </a:xfrm>
            <a:custGeom>
              <a:avLst/>
              <a:gdLst/>
              <a:ahLst/>
              <a:cxnLst/>
              <a:rect l="0" t="0" r="0" b="0"/>
              <a:pathLst>
                <a:path w="120000" h="120000" extrusionOk="0">
                  <a:moveTo>
                    <a:pt x="53333" y="111428"/>
                  </a:moveTo>
                  <a:cubicBezTo>
                    <a:pt x="73333" y="111428"/>
                    <a:pt x="120000" y="0"/>
                    <a:pt x="60000" y="8571"/>
                  </a:cubicBezTo>
                  <a:cubicBezTo>
                    <a:pt x="0" y="8571"/>
                    <a:pt x="13333" y="119999"/>
                    <a:pt x="53333" y="111428"/>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28" name="Shape 3528"/>
            <p:cNvSpPr/>
            <p:nvPr/>
          </p:nvSpPr>
          <p:spPr>
            <a:xfrm>
              <a:off x="1488779" y="2277681"/>
              <a:ext cx="1719015" cy="931616"/>
            </a:xfrm>
            <a:custGeom>
              <a:avLst/>
              <a:gdLst/>
              <a:ahLst/>
              <a:cxnLst/>
              <a:rect l="0" t="0" r="0" b="0"/>
              <a:pathLst>
                <a:path w="120000" h="120000" extrusionOk="0">
                  <a:moveTo>
                    <a:pt x="64520" y="97458"/>
                  </a:moveTo>
                  <a:cubicBezTo>
                    <a:pt x="64643" y="97458"/>
                    <a:pt x="64767" y="97458"/>
                    <a:pt x="64891" y="97679"/>
                  </a:cubicBezTo>
                  <a:cubicBezTo>
                    <a:pt x="65139" y="97900"/>
                    <a:pt x="65139" y="98563"/>
                    <a:pt x="65139" y="99005"/>
                  </a:cubicBezTo>
                  <a:cubicBezTo>
                    <a:pt x="65263" y="99226"/>
                    <a:pt x="65263" y="99447"/>
                    <a:pt x="65386" y="99447"/>
                  </a:cubicBezTo>
                  <a:cubicBezTo>
                    <a:pt x="65510" y="99668"/>
                    <a:pt x="65758" y="99668"/>
                    <a:pt x="65882" y="99889"/>
                  </a:cubicBezTo>
                  <a:cubicBezTo>
                    <a:pt x="66006" y="100110"/>
                    <a:pt x="66253" y="100110"/>
                    <a:pt x="66377" y="100110"/>
                  </a:cubicBezTo>
                  <a:cubicBezTo>
                    <a:pt x="66377" y="100110"/>
                    <a:pt x="66501" y="100110"/>
                    <a:pt x="66501" y="100110"/>
                  </a:cubicBezTo>
                  <a:cubicBezTo>
                    <a:pt x="66625" y="99889"/>
                    <a:pt x="66873" y="99668"/>
                    <a:pt x="67120" y="99668"/>
                  </a:cubicBezTo>
                  <a:cubicBezTo>
                    <a:pt x="67492" y="99668"/>
                    <a:pt x="67739" y="99889"/>
                    <a:pt x="67987" y="100331"/>
                  </a:cubicBezTo>
                  <a:cubicBezTo>
                    <a:pt x="68111" y="100773"/>
                    <a:pt x="68235" y="100773"/>
                    <a:pt x="68359" y="100773"/>
                  </a:cubicBezTo>
                  <a:cubicBezTo>
                    <a:pt x="68606" y="100773"/>
                    <a:pt x="68606" y="100773"/>
                    <a:pt x="68606" y="100773"/>
                  </a:cubicBezTo>
                  <a:cubicBezTo>
                    <a:pt x="68730" y="100773"/>
                    <a:pt x="68978" y="100773"/>
                    <a:pt x="69102" y="101215"/>
                  </a:cubicBezTo>
                  <a:cubicBezTo>
                    <a:pt x="69349" y="101878"/>
                    <a:pt x="69721" y="102099"/>
                    <a:pt x="69969" y="101657"/>
                  </a:cubicBezTo>
                  <a:cubicBezTo>
                    <a:pt x="70092" y="101215"/>
                    <a:pt x="70216" y="101215"/>
                    <a:pt x="70464" y="101215"/>
                  </a:cubicBezTo>
                  <a:cubicBezTo>
                    <a:pt x="70959" y="101215"/>
                    <a:pt x="71702" y="101657"/>
                    <a:pt x="72074" y="101878"/>
                  </a:cubicBezTo>
                  <a:cubicBezTo>
                    <a:pt x="72321" y="102099"/>
                    <a:pt x="72321" y="102099"/>
                    <a:pt x="72321" y="102099"/>
                  </a:cubicBezTo>
                  <a:cubicBezTo>
                    <a:pt x="72941" y="100994"/>
                    <a:pt x="73436" y="99226"/>
                    <a:pt x="73931" y="99226"/>
                  </a:cubicBezTo>
                  <a:cubicBezTo>
                    <a:pt x="74674" y="99226"/>
                    <a:pt x="76780" y="99668"/>
                    <a:pt x="76904" y="101436"/>
                  </a:cubicBezTo>
                  <a:cubicBezTo>
                    <a:pt x="77027" y="103425"/>
                    <a:pt x="78266" y="101657"/>
                    <a:pt x="78390" y="103425"/>
                  </a:cubicBezTo>
                  <a:cubicBezTo>
                    <a:pt x="78513" y="104530"/>
                    <a:pt x="79009" y="105635"/>
                    <a:pt x="79133" y="106298"/>
                  </a:cubicBezTo>
                  <a:cubicBezTo>
                    <a:pt x="79256" y="106519"/>
                    <a:pt x="79256" y="106519"/>
                    <a:pt x="79256" y="106519"/>
                  </a:cubicBezTo>
                  <a:cubicBezTo>
                    <a:pt x="79628" y="106961"/>
                    <a:pt x="79876" y="107182"/>
                    <a:pt x="80123" y="107624"/>
                  </a:cubicBezTo>
                  <a:cubicBezTo>
                    <a:pt x="80247" y="107845"/>
                    <a:pt x="80247" y="107845"/>
                    <a:pt x="80247" y="107845"/>
                  </a:cubicBezTo>
                  <a:cubicBezTo>
                    <a:pt x="80743" y="107845"/>
                    <a:pt x="81609" y="108066"/>
                    <a:pt x="82105" y="108287"/>
                  </a:cubicBezTo>
                  <a:cubicBezTo>
                    <a:pt x="82972" y="108950"/>
                    <a:pt x="84210" y="107624"/>
                    <a:pt x="84705" y="109613"/>
                  </a:cubicBezTo>
                  <a:cubicBezTo>
                    <a:pt x="85077" y="111381"/>
                    <a:pt x="86191" y="112928"/>
                    <a:pt x="85201" y="112928"/>
                  </a:cubicBezTo>
                  <a:cubicBezTo>
                    <a:pt x="84334" y="113149"/>
                    <a:pt x="83343" y="111160"/>
                    <a:pt x="83343" y="112265"/>
                  </a:cubicBezTo>
                  <a:cubicBezTo>
                    <a:pt x="83467" y="113370"/>
                    <a:pt x="82972" y="112707"/>
                    <a:pt x="82972" y="114475"/>
                  </a:cubicBezTo>
                  <a:cubicBezTo>
                    <a:pt x="82972" y="115801"/>
                    <a:pt x="82600" y="117569"/>
                    <a:pt x="82229" y="118232"/>
                  </a:cubicBezTo>
                  <a:cubicBezTo>
                    <a:pt x="82229" y="118453"/>
                    <a:pt x="82229" y="118453"/>
                    <a:pt x="82229" y="118453"/>
                  </a:cubicBezTo>
                  <a:cubicBezTo>
                    <a:pt x="82105" y="118895"/>
                    <a:pt x="82105" y="119558"/>
                    <a:pt x="82352" y="120000"/>
                  </a:cubicBezTo>
                  <a:cubicBezTo>
                    <a:pt x="82352" y="120000"/>
                    <a:pt x="82352" y="120000"/>
                    <a:pt x="82352" y="120000"/>
                  </a:cubicBezTo>
                  <a:cubicBezTo>
                    <a:pt x="82848" y="119337"/>
                    <a:pt x="83343" y="118674"/>
                    <a:pt x="83839" y="118674"/>
                  </a:cubicBezTo>
                  <a:cubicBezTo>
                    <a:pt x="84829" y="118674"/>
                    <a:pt x="85077" y="119779"/>
                    <a:pt x="85696" y="118895"/>
                  </a:cubicBezTo>
                  <a:cubicBezTo>
                    <a:pt x="86191" y="118453"/>
                    <a:pt x="86315" y="118011"/>
                    <a:pt x="86439" y="118232"/>
                  </a:cubicBezTo>
                  <a:cubicBezTo>
                    <a:pt x="86687" y="118011"/>
                    <a:pt x="86687" y="118011"/>
                    <a:pt x="86687" y="118011"/>
                  </a:cubicBezTo>
                  <a:cubicBezTo>
                    <a:pt x="86687" y="118011"/>
                    <a:pt x="86687" y="117569"/>
                    <a:pt x="86687" y="117127"/>
                  </a:cubicBezTo>
                  <a:cubicBezTo>
                    <a:pt x="86563" y="117127"/>
                    <a:pt x="86563" y="117127"/>
                    <a:pt x="86563" y="117127"/>
                  </a:cubicBezTo>
                  <a:cubicBezTo>
                    <a:pt x="86191" y="117348"/>
                    <a:pt x="86068" y="117127"/>
                    <a:pt x="85820" y="116464"/>
                  </a:cubicBezTo>
                  <a:cubicBezTo>
                    <a:pt x="85572" y="115359"/>
                    <a:pt x="87678" y="114254"/>
                    <a:pt x="88668" y="114475"/>
                  </a:cubicBezTo>
                  <a:cubicBezTo>
                    <a:pt x="89535" y="114696"/>
                    <a:pt x="90030" y="114033"/>
                    <a:pt x="90402" y="114033"/>
                  </a:cubicBezTo>
                  <a:cubicBezTo>
                    <a:pt x="90526" y="114033"/>
                    <a:pt x="90526" y="114033"/>
                    <a:pt x="90526" y="114033"/>
                  </a:cubicBezTo>
                  <a:cubicBezTo>
                    <a:pt x="92136" y="111381"/>
                    <a:pt x="92383" y="111381"/>
                    <a:pt x="92507" y="111381"/>
                  </a:cubicBezTo>
                  <a:cubicBezTo>
                    <a:pt x="92879" y="111381"/>
                    <a:pt x="96718" y="111381"/>
                    <a:pt x="97213" y="111381"/>
                  </a:cubicBezTo>
                  <a:cubicBezTo>
                    <a:pt x="97708" y="110718"/>
                    <a:pt x="98699" y="109392"/>
                    <a:pt x="98823" y="108287"/>
                  </a:cubicBezTo>
                  <a:cubicBezTo>
                    <a:pt x="98947" y="107182"/>
                    <a:pt x="99814" y="103425"/>
                    <a:pt x="100681" y="103425"/>
                  </a:cubicBezTo>
                  <a:cubicBezTo>
                    <a:pt x="100804" y="103425"/>
                    <a:pt x="100928" y="103646"/>
                    <a:pt x="100928" y="103646"/>
                  </a:cubicBezTo>
                  <a:cubicBezTo>
                    <a:pt x="101176" y="104088"/>
                    <a:pt x="101547" y="104088"/>
                    <a:pt x="101919" y="104088"/>
                  </a:cubicBezTo>
                  <a:cubicBezTo>
                    <a:pt x="102414" y="104088"/>
                    <a:pt x="102910" y="104309"/>
                    <a:pt x="102910" y="104972"/>
                  </a:cubicBezTo>
                  <a:cubicBezTo>
                    <a:pt x="102910" y="105193"/>
                    <a:pt x="102910" y="105193"/>
                    <a:pt x="102910" y="105635"/>
                  </a:cubicBezTo>
                  <a:cubicBezTo>
                    <a:pt x="102910" y="106519"/>
                    <a:pt x="102786" y="108729"/>
                    <a:pt x="104024" y="111602"/>
                  </a:cubicBezTo>
                  <a:cubicBezTo>
                    <a:pt x="104024" y="111823"/>
                    <a:pt x="104024" y="111823"/>
                    <a:pt x="104024" y="111823"/>
                  </a:cubicBezTo>
                  <a:cubicBezTo>
                    <a:pt x="104520" y="111160"/>
                    <a:pt x="105015" y="110939"/>
                    <a:pt x="105263" y="110939"/>
                  </a:cubicBezTo>
                  <a:cubicBezTo>
                    <a:pt x="105882" y="110939"/>
                    <a:pt x="106749" y="109613"/>
                    <a:pt x="106996" y="108729"/>
                  </a:cubicBezTo>
                  <a:cubicBezTo>
                    <a:pt x="107244" y="107845"/>
                    <a:pt x="107492" y="109613"/>
                    <a:pt x="106996" y="109834"/>
                  </a:cubicBezTo>
                  <a:cubicBezTo>
                    <a:pt x="106501" y="110055"/>
                    <a:pt x="107492" y="110718"/>
                    <a:pt x="108359" y="110718"/>
                  </a:cubicBezTo>
                  <a:cubicBezTo>
                    <a:pt x="109226" y="110718"/>
                    <a:pt x="107863" y="111160"/>
                    <a:pt x="107244" y="111160"/>
                  </a:cubicBezTo>
                  <a:cubicBezTo>
                    <a:pt x="106625" y="111160"/>
                    <a:pt x="106377" y="111381"/>
                    <a:pt x="105510" y="112928"/>
                  </a:cubicBezTo>
                  <a:cubicBezTo>
                    <a:pt x="104643" y="114475"/>
                    <a:pt x="104767" y="114917"/>
                    <a:pt x="105263" y="115580"/>
                  </a:cubicBezTo>
                  <a:cubicBezTo>
                    <a:pt x="105758" y="116464"/>
                    <a:pt x="106501" y="116022"/>
                    <a:pt x="107120" y="114917"/>
                  </a:cubicBezTo>
                  <a:cubicBezTo>
                    <a:pt x="107863" y="114033"/>
                    <a:pt x="107739" y="112928"/>
                    <a:pt x="108482" y="112928"/>
                  </a:cubicBezTo>
                  <a:cubicBezTo>
                    <a:pt x="109102" y="112928"/>
                    <a:pt x="110959" y="111823"/>
                    <a:pt x="111702" y="111381"/>
                  </a:cubicBezTo>
                  <a:cubicBezTo>
                    <a:pt x="112445" y="110939"/>
                    <a:pt x="111950" y="110718"/>
                    <a:pt x="111950" y="110055"/>
                  </a:cubicBezTo>
                  <a:cubicBezTo>
                    <a:pt x="111950" y="109613"/>
                    <a:pt x="113312" y="109613"/>
                    <a:pt x="113808" y="108950"/>
                  </a:cubicBezTo>
                  <a:cubicBezTo>
                    <a:pt x="114303" y="108287"/>
                    <a:pt x="113684" y="107845"/>
                    <a:pt x="113312" y="107845"/>
                  </a:cubicBezTo>
                  <a:cubicBezTo>
                    <a:pt x="112817" y="108066"/>
                    <a:pt x="113188" y="106740"/>
                    <a:pt x="113312" y="106298"/>
                  </a:cubicBezTo>
                  <a:cubicBezTo>
                    <a:pt x="113312" y="105635"/>
                    <a:pt x="112321" y="106519"/>
                    <a:pt x="112321" y="107182"/>
                  </a:cubicBezTo>
                  <a:cubicBezTo>
                    <a:pt x="112321" y="107845"/>
                    <a:pt x="111578" y="108287"/>
                    <a:pt x="111578" y="108729"/>
                  </a:cubicBezTo>
                  <a:cubicBezTo>
                    <a:pt x="111578" y="110055"/>
                    <a:pt x="111455" y="109171"/>
                    <a:pt x="110959" y="109613"/>
                  </a:cubicBezTo>
                  <a:cubicBezTo>
                    <a:pt x="110464" y="110055"/>
                    <a:pt x="108606" y="109613"/>
                    <a:pt x="108482" y="108950"/>
                  </a:cubicBezTo>
                  <a:cubicBezTo>
                    <a:pt x="108482" y="108066"/>
                    <a:pt x="107120" y="107845"/>
                    <a:pt x="106996" y="106740"/>
                  </a:cubicBezTo>
                  <a:cubicBezTo>
                    <a:pt x="106996" y="105635"/>
                    <a:pt x="106253" y="105414"/>
                    <a:pt x="106873" y="104088"/>
                  </a:cubicBezTo>
                  <a:cubicBezTo>
                    <a:pt x="107368" y="102983"/>
                    <a:pt x="106749" y="102541"/>
                    <a:pt x="106253" y="103425"/>
                  </a:cubicBezTo>
                  <a:cubicBezTo>
                    <a:pt x="105634" y="104309"/>
                    <a:pt x="105386" y="102762"/>
                    <a:pt x="106130" y="102320"/>
                  </a:cubicBezTo>
                  <a:cubicBezTo>
                    <a:pt x="106749" y="101878"/>
                    <a:pt x="108111" y="101436"/>
                    <a:pt x="107492" y="99226"/>
                  </a:cubicBezTo>
                  <a:cubicBezTo>
                    <a:pt x="106749" y="97016"/>
                    <a:pt x="102538" y="99889"/>
                    <a:pt x="101424" y="100994"/>
                  </a:cubicBezTo>
                  <a:cubicBezTo>
                    <a:pt x="100309" y="102099"/>
                    <a:pt x="98947" y="105635"/>
                    <a:pt x="98328" y="105635"/>
                  </a:cubicBezTo>
                  <a:cubicBezTo>
                    <a:pt x="97832" y="105635"/>
                    <a:pt x="99442" y="103646"/>
                    <a:pt x="99690" y="102983"/>
                  </a:cubicBezTo>
                  <a:cubicBezTo>
                    <a:pt x="99938" y="102320"/>
                    <a:pt x="99566" y="101436"/>
                    <a:pt x="99938" y="101878"/>
                  </a:cubicBezTo>
                  <a:cubicBezTo>
                    <a:pt x="100309" y="102099"/>
                    <a:pt x="101176" y="99447"/>
                    <a:pt x="101919" y="98563"/>
                  </a:cubicBezTo>
                  <a:cubicBezTo>
                    <a:pt x="102538" y="97679"/>
                    <a:pt x="103281" y="98563"/>
                    <a:pt x="103281" y="97679"/>
                  </a:cubicBezTo>
                  <a:cubicBezTo>
                    <a:pt x="103405" y="97016"/>
                    <a:pt x="103777" y="96574"/>
                    <a:pt x="104396" y="95469"/>
                  </a:cubicBezTo>
                  <a:cubicBezTo>
                    <a:pt x="105015" y="94585"/>
                    <a:pt x="112321" y="94806"/>
                    <a:pt x="113065" y="94806"/>
                  </a:cubicBezTo>
                  <a:cubicBezTo>
                    <a:pt x="113808" y="94806"/>
                    <a:pt x="115170" y="93038"/>
                    <a:pt x="115541" y="91933"/>
                  </a:cubicBezTo>
                  <a:cubicBezTo>
                    <a:pt x="116037" y="90828"/>
                    <a:pt x="116532" y="90828"/>
                    <a:pt x="117523" y="91049"/>
                  </a:cubicBezTo>
                  <a:cubicBezTo>
                    <a:pt x="118513" y="91049"/>
                    <a:pt x="119009" y="89502"/>
                    <a:pt x="119504" y="88839"/>
                  </a:cubicBezTo>
                  <a:cubicBezTo>
                    <a:pt x="120000" y="88397"/>
                    <a:pt x="119752" y="87955"/>
                    <a:pt x="119380" y="87955"/>
                  </a:cubicBezTo>
                  <a:cubicBezTo>
                    <a:pt x="118885" y="87734"/>
                    <a:pt x="118513" y="87292"/>
                    <a:pt x="118885" y="87071"/>
                  </a:cubicBezTo>
                  <a:cubicBezTo>
                    <a:pt x="119380" y="87071"/>
                    <a:pt x="119628" y="86629"/>
                    <a:pt x="119752" y="85745"/>
                  </a:cubicBezTo>
                  <a:cubicBezTo>
                    <a:pt x="120000" y="84640"/>
                    <a:pt x="119628" y="85082"/>
                    <a:pt x="119009" y="83756"/>
                  </a:cubicBezTo>
                  <a:cubicBezTo>
                    <a:pt x="118390" y="82430"/>
                    <a:pt x="118142" y="84198"/>
                    <a:pt x="117523" y="83977"/>
                  </a:cubicBezTo>
                  <a:cubicBezTo>
                    <a:pt x="116904" y="83977"/>
                    <a:pt x="117894" y="82651"/>
                    <a:pt x="117399" y="81988"/>
                  </a:cubicBezTo>
                  <a:cubicBezTo>
                    <a:pt x="116904" y="81546"/>
                    <a:pt x="116037" y="81988"/>
                    <a:pt x="115294" y="83093"/>
                  </a:cubicBezTo>
                  <a:cubicBezTo>
                    <a:pt x="114551" y="84198"/>
                    <a:pt x="114551" y="82872"/>
                    <a:pt x="113931" y="83977"/>
                  </a:cubicBezTo>
                  <a:cubicBezTo>
                    <a:pt x="113312" y="85082"/>
                    <a:pt x="113312" y="83535"/>
                    <a:pt x="113560" y="83093"/>
                  </a:cubicBezTo>
                  <a:cubicBezTo>
                    <a:pt x="113931" y="82651"/>
                    <a:pt x="114179" y="83093"/>
                    <a:pt x="114427" y="82430"/>
                  </a:cubicBezTo>
                  <a:cubicBezTo>
                    <a:pt x="114674" y="81767"/>
                    <a:pt x="114922" y="82430"/>
                    <a:pt x="115665" y="81546"/>
                  </a:cubicBezTo>
                  <a:cubicBezTo>
                    <a:pt x="116408" y="80883"/>
                    <a:pt x="117027" y="81104"/>
                    <a:pt x="117275" y="80662"/>
                  </a:cubicBezTo>
                  <a:cubicBezTo>
                    <a:pt x="117399" y="80000"/>
                    <a:pt x="116904" y="79116"/>
                    <a:pt x="116160" y="79337"/>
                  </a:cubicBezTo>
                  <a:cubicBezTo>
                    <a:pt x="115541" y="79779"/>
                    <a:pt x="115046" y="77790"/>
                    <a:pt x="114674" y="78232"/>
                  </a:cubicBezTo>
                  <a:cubicBezTo>
                    <a:pt x="114179" y="78895"/>
                    <a:pt x="114303" y="77569"/>
                    <a:pt x="113808" y="78011"/>
                  </a:cubicBezTo>
                  <a:cubicBezTo>
                    <a:pt x="113312" y="78674"/>
                    <a:pt x="113065" y="77790"/>
                    <a:pt x="112817" y="76906"/>
                  </a:cubicBezTo>
                  <a:cubicBezTo>
                    <a:pt x="112569" y="75801"/>
                    <a:pt x="111207" y="74033"/>
                    <a:pt x="110464" y="73591"/>
                  </a:cubicBezTo>
                  <a:cubicBezTo>
                    <a:pt x="109597" y="73149"/>
                    <a:pt x="110216" y="72486"/>
                    <a:pt x="110588" y="72928"/>
                  </a:cubicBezTo>
                  <a:cubicBezTo>
                    <a:pt x="111083" y="73591"/>
                    <a:pt x="111578" y="72486"/>
                    <a:pt x="111702" y="71823"/>
                  </a:cubicBezTo>
                  <a:cubicBezTo>
                    <a:pt x="111950" y="71381"/>
                    <a:pt x="111455" y="70718"/>
                    <a:pt x="111207" y="70718"/>
                  </a:cubicBezTo>
                  <a:cubicBezTo>
                    <a:pt x="110959" y="70718"/>
                    <a:pt x="110959" y="70055"/>
                    <a:pt x="110959" y="69392"/>
                  </a:cubicBezTo>
                  <a:cubicBezTo>
                    <a:pt x="111083" y="68950"/>
                    <a:pt x="110092" y="68066"/>
                    <a:pt x="110092" y="67624"/>
                  </a:cubicBezTo>
                  <a:cubicBezTo>
                    <a:pt x="110092" y="66961"/>
                    <a:pt x="109473" y="66740"/>
                    <a:pt x="109597" y="66077"/>
                  </a:cubicBezTo>
                  <a:cubicBezTo>
                    <a:pt x="109597" y="65635"/>
                    <a:pt x="108978" y="64972"/>
                    <a:pt x="108978" y="64309"/>
                  </a:cubicBezTo>
                  <a:cubicBezTo>
                    <a:pt x="108978" y="63646"/>
                    <a:pt x="108111" y="62320"/>
                    <a:pt x="108111" y="61436"/>
                  </a:cubicBezTo>
                  <a:cubicBezTo>
                    <a:pt x="107987" y="60773"/>
                    <a:pt x="107492" y="60110"/>
                    <a:pt x="107368" y="59226"/>
                  </a:cubicBezTo>
                  <a:cubicBezTo>
                    <a:pt x="107120" y="58342"/>
                    <a:pt x="106873" y="58784"/>
                    <a:pt x="106749" y="60110"/>
                  </a:cubicBezTo>
                  <a:cubicBezTo>
                    <a:pt x="106501" y="61436"/>
                    <a:pt x="105882" y="61436"/>
                    <a:pt x="106130" y="61878"/>
                  </a:cubicBezTo>
                  <a:cubicBezTo>
                    <a:pt x="106501" y="62762"/>
                    <a:pt x="106130" y="62762"/>
                    <a:pt x="105882" y="63204"/>
                  </a:cubicBezTo>
                  <a:cubicBezTo>
                    <a:pt x="105634" y="63867"/>
                    <a:pt x="106130" y="64751"/>
                    <a:pt x="105634" y="64751"/>
                  </a:cubicBezTo>
                  <a:cubicBezTo>
                    <a:pt x="105139" y="64751"/>
                    <a:pt x="105386" y="66298"/>
                    <a:pt x="105139" y="65635"/>
                  </a:cubicBezTo>
                  <a:cubicBezTo>
                    <a:pt x="104891" y="64751"/>
                    <a:pt x="104272" y="64972"/>
                    <a:pt x="104272" y="65856"/>
                  </a:cubicBezTo>
                  <a:cubicBezTo>
                    <a:pt x="104272" y="66519"/>
                    <a:pt x="103281" y="67403"/>
                    <a:pt x="102910" y="67182"/>
                  </a:cubicBezTo>
                  <a:cubicBezTo>
                    <a:pt x="102538" y="67182"/>
                    <a:pt x="102538" y="65635"/>
                    <a:pt x="102167" y="66077"/>
                  </a:cubicBezTo>
                  <a:cubicBezTo>
                    <a:pt x="101795" y="66519"/>
                    <a:pt x="101919" y="64972"/>
                    <a:pt x="101300" y="64972"/>
                  </a:cubicBezTo>
                  <a:cubicBezTo>
                    <a:pt x="100804" y="64972"/>
                    <a:pt x="100433" y="64972"/>
                    <a:pt x="100557" y="64088"/>
                  </a:cubicBezTo>
                  <a:cubicBezTo>
                    <a:pt x="100804" y="63204"/>
                    <a:pt x="99690" y="62762"/>
                    <a:pt x="100061" y="62320"/>
                  </a:cubicBezTo>
                  <a:cubicBezTo>
                    <a:pt x="100433" y="61878"/>
                    <a:pt x="99938" y="60994"/>
                    <a:pt x="99938" y="59447"/>
                  </a:cubicBezTo>
                  <a:cubicBezTo>
                    <a:pt x="99814" y="58121"/>
                    <a:pt x="100309" y="57900"/>
                    <a:pt x="100309" y="57458"/>
                  </a:cubicBezTo>
                  <a:cubicBezTo>
                    <a:pt x="100309" y="56795"/>
                    <a:pt x="99938" y="56795"/>
                    <a:pt x="99566" y="57237"/>
                  </a:cubicBezTo>
                  <a:cubicBezTo>
                    <a:pt x="99195" y="57679"/>
                    <a:pt x="99195" y="56795"/>
                    <a:pt x="98823" y="56795"/>
                  </a:cubicBezTo>
                  <a:cubicBezTo>
                    <a:pt x="98452" y="56795"/>
                    <a:pt x="97213" y="56795"/>
                    <a:pt x="97213" y="55690"/>
                  </a:cubicBezTo>
                  <a:cubicBezTo>
                    <a:pt x="97089" y="54806"/>
                    <a:pt x="96718" y="55248"/>
                    <a:pt x="96470" y="54364"/>
                  </a:cubicBezTo>
                  <a:cubicBezTo>
                    <a:pt x="96346" y="53259"/>
                    <a:pt x="95851" y="54143"/>
                    <a:pt x="95851" y="53480"/>
                  </a:cubicBezTo>
                  <a:cubicBezTo>
                    <a:pt x="95851" y="52817"/>
                    <a:pt x="95603" y="52375"/>
                    <a:pt x="95232" y="52375"/>
                  </a:cubicBezTo>
                  <a:cubicBezTo>
                    <a:pt x="94860" y="52375"/>
                    <a:pt x="94736" y="51712"/>
                    <a:pt x="94241" y="51491"/>
                  </a:cubicBezTo>
                  <a:cubicBezTo>
                    <a:pt x="93746" y="51491"/>
                    <a:pt x="93126" y="52154"/>
                    <a:pt x="92879" y="52375"/>
                  </a:cubicBezTo>
                  <a:cubicBezTo>
                    <a:pt x="92631" y="52596"/>
                    <a:pt x="91888" y="51491"/>
                    <a:pt x="91640" y="51933"/>
                  </a:cubicBezTo>
                  <a:cubicBezTo>
                    <a:pt x="91269" y="52375"/>
                    <a:pt x="91269" y="51712"/>
                    <a:pt x="90526" y="51270"/>
                  </a:cubicBezTo>
                  <a:cubicBezTo>
                    <a:pt x="89659" y="50828"/>
                    <a:pt x="88668" y="50828"/>
                    <a:pt x="88668" y="51270"/>
                  </a:cubicBezTo>
                  <a:cubicBezTo>
                    <a:pt x="88544" y="51712"/>
                    <a:pt x="87925" y="51933"/>
                    <a:pt x="88049" y="53038"/>
                  </a:cubicBezTo>
                  <a:cubicBezTo>
                    <a:pt x="88173" y="54364"/>
                    <a:pt x="88792" y="54143"/>
                    <a:pt x="88916" y="54806"/>
                  </a:cubicBezTo>
                  <a:cubicBezTo>
                    <a:pt x="89040" y="55690"/>
                    <a:pt x="88668" y="55248"/>
                    <a:pt x="88544" y="56132"/>
                  </a:cubicBezTo>
                  <a:cubicBezTo>
                    <a:pt x="88544" y="56795"/>
                    <a:pt x="88173" y="56795"/>
                    <a:pt x="88173" y="57237"/>
                  </a:cubicBezTo>
                  <a:cubicBezTo>
                    <a:pt x="88173" y="57679"/>
                    <a:pt x="88421" y="57679"/>
                    <a:pt x="88544" y="58563"/>
                  </a:cubicBezTo>
                  <a:cubicBezTo>
                    <a:pt x="88792" y="59668"/>
                    <a:pt x="89040" y="59447"/>
                    <a:pt x="89164" y="60773"/>
                  </a:cubicBezTo>
                  <a:cubicBezTo>
                    <a:pt x="89287" y="62099"/>
                    <a:pt x="88916" y="61878"/>
                    <a:pt x="88544" y="62099"/>
                  </a:cubicBezTo>
                  <a:cubicBezTo>
                    <a:pt x="88297" y="62320"/>
                    <a:pt x="88668" y="62983"/>
                    <a:pt x="88173" y="63867"/>
                  </a:cubicBezTo>
                  <a:cubicBezTo>
                    <a:pt x="87801" y="64751"/>
                    <a:pt x="87430" y="65635"/>
                    <a:pt x="87678" y="66077"/>
                  </a:cubicBezTo>
                  <a:cubicBezTo>
                    <a:pt x="88049" y="66740"/>
                    <a:pt x="89287" y="67624"/>
                    <a:pt x="89783" y="69171"/>
                  </a:cubicBezTo>
                  <a:cubicBezTo>
                    <a:pt x="90278" y="70718"/>
                    <a:pt x="90278" y="72928"/>
                    <a:pt x="90154" y="74696"/>
                  </a:cubicBezTo>
                  <a:cubicBezTo>
                    <a:pt x="90030" y="76243"/>
                    <a:pt x="88916" y="76685"/>
                    <a:pt x="88173" y="78011"/>
                  </a:cubicBezTo>
                  <a:cubicBezTo>
                    <a:pt x="87430" y="79558"/>
                    <a:pt x="86563" y="79337"/>
                    <a:pt x="86191" y="79337"/>
                  </a:cubicBezTo>
                  <a:cubicBezTo>
                    <a:pt x="85820" y="79337"/>
                    <a:pt x="86068" y="80662"/>
                    <a:pt x="86563" y="81767"/>
                  </a:cubicBezTo>
                  <a:cubicBezTo>
                    <a:pt x="87058" y="82872"/>
                    <a:pt x="86687" y="83093"/>
                    <a:pt x="86934" y="84198"/>
                  </a:cubicBezTo>
                  <a:cubicBezTo>
                    <a:pt x="87182" y="85303"/>
                    <a:pt x="86934" y="86187"/>
                    <a:pt x="87306" y="87292"/>
                  </a:cubicBezTo>
                  <a:cubicBezTo>
                    <a:pt x="87801" y="88176"/>
                    <a:pt x="87554" y="88618"/>
                    <a:pt x="87058" y="89281"/>
                  </a:cubicBezTo>
                  <a:cubicBezTo>
                    <a:pt x="86563" y="90165"/>
                    <a:pt x="87182" y="89723"/>
                    <a:pt x="87306" y="90607"/>
                  </a:cubicBezTo>
                  <a:cubicBezTo>
                    <a:pt x="87306" y="91491"/>
                    <a:pt x="87058" y="91049"/>
                    <a:pt x="86687" y="90607"/>
                  </a:cubicBezTo>
                  <a:cubicBezTo>
                    <a:pt x="86191" y="89944"/>
                    <a:pt x="85820" y="91491"/>
                    <a:pt x="85820" y="92154"/>
                  </a:cubicBezTo>
                  <a:cubicBezTo>
                    <a:pt x="85820" y="92596"/>
                    <a:pt x="84953" y="91270"/>
                    <a:pt x="84705" y="91270"/>
                  </a:cubicBezTo>
                  <a:cubicBezTo>
                    <a:pt x="84458" y="91270"/>
                    <a:pt x="84705" y="90386"/>
                    <a:pt x="84210" y="89502"/>
                  </a:cubicBezTo>
                  <a:cubicBezTo>
                    <a:pt x="83591" y="88839"/>
                    <a:pt x="83219" y="88618"/>
                    <a:pt x="83219" y="87955"/>
                  </a:cubicBezTo>
                  <a:cubicBezTo>
                    <a:pt x="83219" y="87071"/>
                    <a:pt x="82229" y="86629"/>
                    <a:pt x="82229" y="85745"/>
                  </a:cubicBezTo>
                  <a:cubicBezTo>
                    <a:pt x="82229" y="84861"/>
                    <a:pt x="82352" y="82430"/>
                    <a:pt x="82105" y="81767"/>
                  </a:cubicBezTo>
                  <a:cubicBezTo>
                    <a:pt x="81981" y="81104"/>
                    <a:pt x="82105" y="80441"/>
                    <a:pt x="82352" y="79779"/>
                  </a:cubicBezTo>
                  <a:cubicBezTo>
                    <a:pt x="82476" y="79337"/>
                    <a:pt x="82105" y="78232"/>
                    <a:pt x="81486" y="78232"/>
                  </a:cubicBezTo>
                  <a:cubicBezTo>
                    <a:pt x="80990" y="78232"/>
                    <a:pt x="80247" y="78011"/>
                    <a:pt x="79380" y="78011"/>
                  </a:cubicBezTo>
                  <a:cubicBezTo>
                    <a:pt x="78637" y="78232"/>
                    <a:pt x="78266" y="78011"/>
                    <a:pt x="78018" y="77569"/>
                  </a:cubicBezTo>
                  <a:cubicBezTo>
                    <a:pt x="77770" y="77127"/>
                    <a:pt x="77027" y="76464"/>
                    <a:pt x="76037" y="76022"/>
                  </a:cubicBezTo>
                  <a:cubicBezTo>
                    <a:pt x="75046" y="75580"/>
                    <a:pt x="74674" y="74696"/>
                    <a:pt x="74551" y="74033"/>
                  </a:cubicBezTo>
                  <a:cubicBezTo>
                    <a:pt x="74427" y="73591"/>
                    <a:pt x="73560" y="73149"/>
                    <a:pt x="73312" y="72707"/>
                  </a:cubicBezTo>
                  <a:cubicBezTo>
                    <a:pt x="73065" y="72265"/>
                    <a:pt x="72198" y="72044"/>
                    <a:pt x="71826" y="72044"/>
                  </a:cubicBezTo>
                  <a:cubicBezTo>
                    <a:pt x="71455" y="72265"/>
                    <a:pt x="70464" y="70718"/>
                    <a:pt x="69969" y="70718"/>
                  </a:cubicBezTo>
                  <a:cubicBezTo>
                    <a:pt x="69349" y="70718"/>
                    <a:pt x="68111" y="71823"/>
                    <a:pt x="67863" y="71823"/>
                  </a:cubicBezTo>
                  <a:cubicBezTo>
                    <a:pt x="67616" y="71823"/>
                    <a:pt x="67863" y="70939"/>
                    <a:pt x="67987" y="70718"/>
                  </a:cubicBezTo>
                  <a:cubicBezTo>
                    <a:pt x="68235" y="70276"/>
                    <a:pt x="67616" y="68508"/>
                    <a:pt x="67368" y="67403"/>
                  </a:cubicBezTo>
                  <a:cubicBezTo>
                    <a:pt x="67244" y="66298"/>
                    <a:pt x="66996" y="65193"/>
                    <a:pt x="66377" y="65414"/>
                  </a:cubicBezTo>
                  <a:cubicBezTo>
                    <a:pt x="65758" y="65414"/>
                    <a:pt x="65015" y="64972"/>
                    <a:pt x="64891" y="64751"/>
                  </a:cubicBezTo>
                  <a:cubicBezTo>
                    <a:pt x="64643" y="64530"/>
                    <a:pt x="64643" y="61215"/>
                    <a:pt x="64767" y="59889"/>
                  </a:cubicBezTo>
                  <a:cubicBezTo>
                    <a:pt x="64891" y="58563"/>
                    <a:pt x="65758" y="56574"/>
                    <a:pt x="65758" y="55911"/>
                  </a:cubicBezTo>
                  <a:cubicBezTo>
                    <a:pt x="65758" y="55027"/>
                    <a:pt x="66253" y="54585"/>
                    <a:pt x="66749" y="54364"/>
                  </a:cubicBezTo>
                  <a:cubicBezTo>
                    <a:pt x="67244" y="54143"/>
                    <a:pt x="66873" y="52596"/>
                    <a:pt x="67244" y="52375"/>
                  </a:cubicBezTo>
                  <a:cubicBezTo>
                    <a:pt x="67739" y="52375"/>
                    <a:pt x="67739" y="51933"/>
                    <a:pt x="67863" y="51270"/>
                  </a:cubicBezTo>
                  <a:cubicBezTo>
                    <a:pt x="67987" y="50607"/>
                    <a:pt x="68482" y="51049"/>
                    <a:pt x="68235" y="50607"/>
                  </a:cubicBezTo>
                  <a:cubicBezTo>
                    <a:pt x="67863" y="49944"/>
                    <a:pt x="68111" y="49944"/>
                    <a:pt x="68854" y="49944"/>
                  </a:cubicBezTo>
                  <a:cubicBezTo>
                    <a:pt x="69597" y="49944"/>
                    <a:pt x="70588" y="49502"/>
                    <a:pt x="70464" y="48176"/>
                  </a:cubicBezTo>
                  <a:cubicBezTo>
                    <a:pt x="70340" y="46850"/>
                    <a:pt x="68482" y="47734"/>
                    <a:pt x="68482" y="46850"/>
                  </a:cubicBezTo>
                  <a:cubicBezTo>
                    <a:pt x="68482" y="45745"/>
                    <a:pt x="66130" y="45745"/>
                    <a:pt x="66253" y="45082"/>
                  </a:cubicBezTo>
                  <a:cubicBezTo>
                    <a:pt x="66377" y="44419"/>
                    <a:pt x="68606" y="45524"/>
                    <a:pt x="69473" y="45966"/>
                  </a:cubicBezTo>
                  <a:cubicBezTo>
                    <a:pt x="70216" y="46629"/>
                    <a:pt x="70464" y="46629"/>
                    <a:pt x="71083" y="46408"/>
                  </a:cubicBezTo>
                  <a:cubicBezTo>
                    <a:pt x="71702" y="46408"/>
                    <a:pt x="71331" y="44861"/>
                    <a:pt x="71455" y="44419"/>
                  </a:cubicBezTo>
                  <a:cubicBezTo>
                    <a:pt x="71578" y="43756"/>
                    <a:pt x="72817" y="45303"/>
                    <a:pt x="73560" y="44861"/>
                  </a:cubicBezTo>
                  <a:cubicBezTo>
                    <a:pt x="74179" y="44640"/>
                    <a:pt x="74922" y="41988"/>
                    <a:pt x="75541" y="41325"/>
                  </a:cubicBezTo>
                  <a:cubicBezTo>
                    <a:pt x="76037" y="40662"/>
                    <a:pt x="75541" y="40000"/>
                    <a:pt x="74427" y="40000"/>
                  </a:cubicBezTo>
                  <a:cubicBezTo>
                    <a:pt x="73312" y="40220"/>
                    <a:pt x="72569" y="39558"/>
                    <a:pt x="71950" y="38674"/>
                  </a:cubicBezTo>
                  <a:cubicBezTo>
                    <a:pt x="71331" y="37790"/>
                    <a:pt x="71455" y="37127"/>
                    <a:pt x="72074" y="37348"/>
                  </a:cubicBezTo>
                  <a:cubicBezTo>
                    <a:pt x="72693" y="37348"/>
                    <a:pt x="74303" y="39558"/>
                    <a:pt x="74922" y="39779"/>
                  </a:cubicBezTo>
                  <a:cubicBezTo>
                    <a:pt x="75417" y="39779"/>
                    <a:pt x="76532" y="37569"/>
                    <a:pt x="77027" y="36906"/>
                  </a:cubicBezTo>
                  <a:cubicBezTo>
                    <a:pt x="77523" y="36243"/>
                    <a:pt x="76532" y="36022"/>
                    <a:pt x="76160" y="35580"/>
                  </a:cubicBezTo>
                  <a:cubicBezTo>
                    <a:pt x="75789" y="35138"/>
                    <a:pt x="76780" y="34696"/>
                    <a:pt x="77275" y="34696"/>
                  </a:cubicBezTo>
                  <a:cubicBezTo>
                    <a:pt x="77770" y="34696"/>
                    <a:pt x="78018" y="35580"/>
                    <a:pt x="78142" y="35801"/>
                  </a:cubicBezTo>
                  <a:cubicBezTo>
                    <a:pt x="78390" y="36243"/>
                    <a:pt x="79256" y="35580"/>
                    <a:pt x="79628" y="35580"/>
                  </a:cubicBezTo>
                  <a:cubicBezTo>
                    <a:pt x="80123" y="35580"/>
                    <a:pt x="79628" y="34254"/>
                    <a:pt x="78885" y="33812"/>
                  </a:cubicBezTo>
                  <a:cubicBezTo>
                    <a:pt x="78142" y="33370"/>
                    <a:pt x="78885" y="32486"/>
                    <a:pt x="79133" y="33149"/>
                  </a:cubicBezTo>
                  <a:cubicBezTo>
                    <a:pt x="79380" y="34033"/>
                    <a:pt x="79876" y="33812"/>
                    <a:pt x="80123" y="34696"/>
                  </a:cubicBezTo>
                  <a:cubicBezTo>
                    <a:pt x="80495" y="36022"/>
                    <a:pt x="80619" y="35138"/>
                    <a:pt x="81238" y="34696"/>
                  </a:cubicBezTo>
                  <a:cubicBezTo>
                    <a:pt x="81857" y="34254"/>
                    <a:pt x="82229" y="33591"/>
                    <a:pt x="82600" y="32928"/>
                  </a:cubicBezTo>
                  <a:cubicBezTo>
                    <a:pt x="82848" y="32265"/>
                    <a:pt x="82972" y="33149"/>
                    <a:pt x="83343" y="32044"/>
                  </a:cubicBezTo>
                  <a:cubicBezTo>
                    <a:pt x="83715" y="30939"/>
                    <a:pt x="83219" y="30055"/>
                    <a:pt x="82724" y="29392"/>
                  </a:cubicBezTo>
                  <a:cubicBezTo>
                    <a:pt x="82229" y="28729"/>
                    <a:pt x="82724" y="28066"/>
                    <a:pt x="82229" y="27624"/>
                  </a:cubicBezTo>
                  <a:cubicBezTo>
                    <a:pt x="81733" y="27182"/>
                    <a:pt x="81609" y="26298"/>
                    <a:pt x="82229" y="26519"/>
                  </a:cubicBezTo>
                  <a:cubicBezTo>
                    <a:pt x="82848" y="26740"/>
                    <a:pt x="83343" y="26519"/>
                    <a:pt x="83591" y="25635"/>
                  </a:cubicBezTo>
                  <a:cubicBezTo>
                    <a:pt x="83962" y="24972"/>
                    <a:pt x="82724" y="24751"/>
                    <a:pt x="83219" y="24088"/>
                  </a:cubicBezTo>
                  <a:cubicBezTo>
                    <a:pt x="83839" y="23646"/>
                    <a:pt x="83343" y="22983"/>
                    <a:pt x="82848" y="22983"/>
                  </a:cubicBezTo>
                  <a:cubicBezTo>
                    <a:pt x="82229" y="22983"/>
                    <a:pt x="81733" y="22541"/>
                    <a:pt x="81733" y="21657"/>
                  </a:cubicBezTo>
                  <a:cubicBezTo>
                    <a:pt x="81733" y="20994"/>
                    <a:pt x="80743" y="21436"/>
                    <a:pt x="80123" y="20994"/>
                  </a:cubicBezTo>
                  <a:cubicBezTo>
                    <a:pt x="79628" y="20552"/>
                    <a:pt x="78266" y="20552"/>
                    <a:pt x="78018" y="20552"/>
                  </a:cubicBezTo>
                  <a:cubicBezTo>
                    <a:pt x="77647" y="20773"/>
                    <a:pt x="77647" y="22983"/>
                    <a:pt x="78142" y="22983"/>
                  </a:cubicBezTo>
                  <a:cubicBezTo>
                    <a:pt x="78513" y="22983"/>
                    <a:pt x="78885" y="23867"/>
                    <a:pt x="78513" y="24309"/>
                  </a:cubicBezTo>
                  <a:cubicBezTo>
                    <a:pt x="78142" y="24530"/>
                    <a:pt x="78637" y="25414"/>
                    <a:pt x="78266" y="25414"/>
                  </a:cubicBezTo>
                  <a:cubicBezTo>
                    <a:pt x="78018" y="25193"/>
                    <a:pt x="77523" y="24972"/>
                    <a:pt x="77399" y="26519"/>
                  </a:cubicBezTo>
                  <a:cubicBezTo>
                    <a:pt x="77275" y="27845"/>
                    <a:pt x="77275" y="28508"/>
                    <a:pt x="76656" y="28950"/>
                  </a:cubicBezTo>
                  <a:cubicBezTo>
                    <a:pt x="76160" y="29392"/>
                    <a:pt x="76532" y="27403"/>
                    <a:pt x="76037" y="27403"/>
                  </a:cubicBezTo>
                  <a:cubicBezTo>
                    <a:pt x="75541" y="27403"/>
                    <a:pt x="75541" y="29171"/>
                    <a:pt x="75913" y="29392"/>
                  </a:cubicBezTo>
                  <a:cubicBezTo>
                    <a:pt x="76284" y="29392"/>
                    <a:pt x="76284" y="30055"/>
                    <a:pt x="76408" y="30939"/>
                  </a:cubicBezTo>
                  <a:cubicBezTo>
                    <a:pt x="76532" y="31602"/>
                    <a:pt x="75789" y="31160"/>
                    <a:pt x="75417" y="32044"/>
                  </a:cubicBezTo>
                  <a:cubicBezTo>
                    <a:pt x="75170" y="33149"/>
                    <a:pt x="75046" y="31602"/>
                    <a:pt x="74674" y="30939"/>
                  </a:cubicBezTo>
                  <a:cubicBezTo>
                    <a:pt x="74179" y="30276"/>
                    <a:pt x="73684" y="29171"/>
                    <a:pt x="73684" y="28287"/>
                  </a:cubicBezTo>
                  <a:cubicBezTo>
                    <a:pt x="73808" y="27624"/>
                    <a:pt x="73931" y="27403"/>
                    <a:pt x="74303" y="27182"/>
                  </a:cubicBezTo>
                  <a:cubicBezTo>
                    <a:pt x="74674" y="27182"/>
                    <a:pt x="74303" y="26519"/>
                    <a:pt x="74303" y="25635"/>
                  </a:cubicBezTo>
                  <a:cubicBezTo>
                    <a:pt x="74303" y="24530"/>
                    <a:pt x="73808" y="24972"/>
                    <a:pt x="73312" y="23867"/>
                  </a:cubicBezTo>
                  <a:cubicBezTo>
                    <a:pt x="72817" y="22762"/>
                    <a:pt x="72321" y="22762"/>
                    <a:pt x="72074" y="23425"/>
                  </a:cubicBezTo>
                  <a:cubicBezTo>
                    <a:pt x="71826" y="23867"/>
                    <a:pt x="71950" y="24751"/>
                    <a:pt x="71578" y="25193"/>
                  </a:cubicBezTo>
                  <a:cubicBezTo>
                    <a:pt x="71083" y="25414"/>
                    <a:pt x="71331" y="26961"/>
                    <a:pt x="70959" y="27182"/>
                  </a:cubicBezTo>
                  <a:cubicBezTo>
                    <a:pt x="70588" y="27182"/>
                    <a:pt x="70712" y="24309"/>
                    <a:pt x="70464" y="24088"/>
                  </a:cubicBezTo>
                  <a:cubicBezTo>
                    <a:pt x="70092" y="23867"/>
                    <a:pt x="70216" y="23204"/>
                    <a:pt x="70588" y="22983"/>
                  </a:cubicBezTo>
                  <a:cubicBezTo>
                    <a:pt x="71083" y="22983"/>
                    <a:pt x="71331" y="22099"/>
                    <a:pt x="70959" y="22099"/>
                  </a:cubicBezTo>
                  <a:cubicBezTo>
                    <a:pt x="70588" y="22099"/>
                    <a:pt x="69845" y="21215"/>
                    <a:pt x="69597" y="20994"/>
                  </a:cubicBezTo>
                  <a:cubicBezTo>
                    <a:pt x="69349" y="20773"/>
                    <a:pt x="68854" y="22099"/>
                    <a:pt x="68482" y="21657"/>
                  </a:cubicBezTo>
                  <a:cubicBezTo>
                    <a:pt x="68235" y="21215"/>
                    <a:pt x="68606" y="20110"/>
                    <a:pt x="68606" y="19447"/>
                  </a:cubicBezTo>
                  <a:cubicBezTo>
                    <a:pt x="68606" y="18784"/>
                    <a:pt x="69102" y="19668"/>
                    <a:pt x="69349" y="19005"/>
                  </a:cubicBezTo>
                  <a:cubicBezTo>
                    <a:pt x="69721" y="18121"/>
                    <a:pt x="68482" y="18121"/>
                    <a:pt x="68482" y="17237"/>
                  </a:cubicBezTo>
                  <a:cubicBezTo>
                    <a:pt x="68482" y="16574"/>
                    <a:pt x="67616" y="16353"/>
                    <a:pt x="67244" y="15911"/>
                  </a:cubicBezTo>
                  <a:cubicBezTo>
                    <a:pt x="66996" y="15690"/>
                    <a:pt x="67492" y="14364"/>
                    <a:pt x="67368" y="13701"/>
                  </a:cubicBezTo>
                  <a:cubicBezTo>
                    <a:pt x="67244" y="13259"/>
                    <a:pt x="66006" y="11491"/>
                    <a:pt x="65510" y="11491"/>
                  </a:cubicBezTo>
                  <a:cubicBezTo>
                    <a:pt x="65015" y="11712"/>
                    <a:pt x="64891" y="10386"/>
                    <a:pt x="65263" y="10386"/>
                  </a:cubicBezTo>
                  <a:cubicBezTo>
                    <a:pt x="65510" y="10607"/>
                    <a:pt x="65758" y="10165"/>
                    <a:pt x="66253" y="9060"/>
                  </a:cubicBezTo>
                  <a:cubicBezTo>
                    <a:pt x="66749" y="8176"/>
                    <a:pt x="66873" y="7734"/>
                    <a:pt x="66501" y="7513"/>
                  </a:cubicBezTo>
                  <a:cubicBezTo>
                    <a:pt x="66130" y="7292"/>
                    <a:pt x="65882" y="6629"/>
                    <a:pt x="66501" y="6629"/>
                  </a:cubicBezTo>
                  <a:cubicBezTo>
                    <a:pt x="67244" y="6850"/>
                    <a:pt x="68359" y="7513"/>
                    <a:pt x="68730" y="7071"/>
                  </a:cubicBezTo>
                  <a:cubicBezTo>
                    <a:pt x="69102" y="6629"/>
                    <a:pt x="70216" y="3314"/>
                    <a:pt x="70712" y="2209"/>
                  </a:cubicBezTo>
                  <a:cubicBezTo>
                    <a:pt x="71207" y="883"/>
                    <a:pt x="70340" y="883"/>
                    <a:pt x="69226" y="1104"/>
                  </a:cubicBezTo>
                  <a:cubicBezTo>
                    <a:pt x="68111" y="1104"/>
                    <a:pt x="67863" y="220"/>
                    <a:pt x="66996" y="220"/>
                  </a:cubicBezTo>
                  <a:cubicBezTo>
                    <a:pt x="66006" y="0"/>
                    <a:pt x="64272" y="441"/>
                    <a:pt x="64024" y="883"/>
                  </a:cubicBezTo>
                  <a:cubicBezTo>
                    <a:pt x="63777" y="1546"/>
                    <a:pt x="64520" y="1988"/>
                    <a:pt x="64396" y="2430"/>
                  </a:cubicBezTo>
                  <a:cubicBezTo>
                    <a:pt x="64396" y="3093"/>
                    <a:pt x="63777" y="1988"/>
                    <a:pt x="63529" y="2209"/>
                  </a:cubicBezTo>
                  <a:cubicBezTo>
                    <a:pt x="63281" y="2430"/>
                    <a:pt x="63653" y="3314"/>
                    <a:pt x="63529" y="5082"/>
                  </a:cubicBezTo>
                  <a:cubicBezTo>
                    <a:pt x="63405" y="7071"/>
                    <a:pt x="63777" y="7292"/>
                    <a:pt x="64024" y="7955"/>
                  </a:cubicBezTo>
                  <a:cubicBezTo>
                    <a:pt x="64396" y="8618"/>
                    <a:pt x="64272" y="9502"/>
                    <a:pt x="64272" y="10828"/>
                  </a:cubicBezTo>
                  <a:cubicBezTo>
                    <a:pt x="64272" y="11933"/>
                    <a:pt x="63653" y="11933"/>
                    <a:pt x="63405" y="12154"/>
                  </a:cubicBezTo>
                  <a:cubicBezTo>
                    <a:pt x="63281" y="12596"/>
                    <a:pt x="64024" y="13038"/>
                    <a:pt x="63900" y="13701"/>
                  </a:cubicBezTo>
                  <a:cubicBezTo>
                    <a:pt x="63777" y="14585"/>
                    <a:pt x="63157" y="13259"/>
                    <a:pt x="62786" y="13480"/>
                  </a:cubicBezTo>
                  <a:cubicBezTo>
                    <a:pt x="62414" y="13701"/>
                    <a:pt x="62043" y="15690"/>
                    <a:pt x="62414" y="16132"/>
                  </a:cubicBezTo>
                  <a:cubicBezTo>
                    <a:pt x="62910" y="16795"/>
                    <a:pt x="63034" y="16795"/>
                    <a:pt x="62662" y="17458"/>
                  </a:cubicBezTo>
                  <a:cubicBezTo>
                    <a:pt x="62414" y="18121"/>
                    <a:pt x="62043" y="19226"/>
                    <a:pt x="62786" y="20331"/>
                  </a:cubicBezTo>
                  <a:cubicBezTo>
                    <a:pt x="63529" y="21215"/>
                    <a:pt x="64891" y="21215"/>
                    <a:pt x="65634" y="22099"/>
                  </a:cubicBezTo>
                  <a:cubicBezTo>
                    <a:pt x="66377" y="22762"/>
                    <a:pt x="65263" y="22320"/>
                    <a:pt x="65634" y="23204"/>
                  </a:cubicBezTo>
                  <a:cubicBezTo>
                    <a:pt x="65882" y="24309"/>
                    <a:pt x="65139" y="24530"/>
                    <a:pt x="65139" y="25193"/>
                  </a:cubicBezTo>
                  <a:cubicBezTo>
                    <a:pt x="65139" y="26077"/>
                    <a:pt x="65510" y="25635"/>
                    <a:pt x="65882" y="24309"/>
                  </a:cubicBezTo>
                  <a:cubicBezTo>
                    <a:pt x="66253" y="23204"/>
                    <a:pt x="66501" y="24751"/>
                    <a:pt x="66501" y="25856"/>
                  </a:cubicBezTo>
                  <a:cubicBezTo>
                    <a:pt x="66377" y="26740"/>
                    <a:pt x="65882" y="26298"/>
                    <a:pt x="65510" y="27182"/>
                  </a:cubicBezTo>
                  <a:cubicBezTo>
                    <a:pt x="65139" y="28287"/>
                    <a:pt x="64767" y="28508"/>
                    <a:pt x="64148" y="28287"/>
                  </a:cubicBezTo>
                  <a:cubicBezTo>
                    <a:pt x="63529" y="28066"/>
                    <a:pt x="63900" y="29834"/>
                    <a:pt x="64148" y="30718"/>
                  </a:cubicBezTo>
                  <a:cubicBezTo>
                    <a:pt x="64396" y="31602"/>
                    <a:pt x="64024" y="32044"/>
                    <a:pt x="63405" y="31602"/>
                  </a:cubicBezTo>
                  <a:cubicBezTo>
                    <a:pt x="62662" y="31381"/>
                    <a:pt x="62291" y="30497"/>
                    <a:pt x="62662" y="29613"/>
                  </a:cubicBezTo>
                  <a:cubicBezTo>
                    <a:pt x="63034" y="28729"/>
                    <a:pt x="63281" y="27624"/>
                    <a:pt x="62786" y="27624"/>
                  </a:cubicBezTo>
                  <a:cubicBezTo>
                    <a:pt x="62414" y="27845"/>
                    <a:pt x="61547" y="27624"/>
                    <a:pt x="61176" y="26740"/>
                  </a:cubicBezTo>
                  <a:cubicBezTo>
                    <a:pt x="60928" y="26077"/>
                    <a:pt x="61424" y="26298"/>
                    <a:pt x="62291" y="26519"/>
                  </a:cubicBezTo>
                  <a:cubicBezTo>
                    <a:pt x="63034" y="26740"/>
                    <a:pt x="62414" y="25635"/>
                    <a:pt x="63034" y="25635"/>
                  </a:cubicBezTo>
                  <a:cubicBezTo>
                    <a:pt x="63653" y="25635"/>
                    <a:pt x="64024" y="26077"/>
                    <a:pt x="64643" y="25414"/>
                  </a:cubicBezTo>
                  <a:cubicBezTo>
                    <a:pt x="65139" y="24530"/>
                    <a:pt x="64272" y="22983"/>
                    <a:pt x="63777" y="23204"/>
                  </a:cubicBezTo>
                  <a:cubicBezTo>
                    <a:pt x="63405" y="23425"/>
                    <a:pt x="62662" y="23867"/>
                    <a:pt x="62662" y="22983"/>
                  </a:cubicBezTo>
                  <a:cubicBezTo>
                    <a:pt x="62662" y="22320"/>
                    <a:pt x="63405" y="22762"/>
                    <a:pt x="63900" y="22541"/>
                  </a:cubicBezTo>
                  <a:cubicBezTo>
                    <a:pt x="64272" y="22541"/>
                    <a:pt x="63653" y="21436"/>
                    <a:pt x="63034" y="21657"/>
                  </a:cubicBezTo>
                  <a:cubicBezTo>
                    <a:pt x="62414" y="22099"/>
                    <a:pt x="61919" y="22099"/>
                    <a:pt x="61424" y="21215"/>
                  </a:cubicBezTo>
                  <a:cubicBezTo>
                    <a:pt x="60928" y="20110"/>
                    <a:pt x="60061" y="19668"/>
                    <a:pt x="59814" y="21878"/>
                  </a:cubicBezTo>
                  <a:cubicBezTo>
                    <a:pt x="59690" y="23867"/>
                    <a:pt x="58823" y="22762"/>
                    <a:pt x="58452" y="23425"/>
                  </a:cubicBezTo>
                  <a:cubicBezTo>
                    <a:pt x="58080" y="24309"/>
                    <a:pt x="58823" y="24751"/>
                    <a:pt x="59690" y="24751"/>
                  </a:cubicBezTo>
                  <a:cubicBezTo>
                    <a:pt x="60557" y="24751"/>
                    <a:pt x="61176" y="26298"/>
                    <a:pt x="60681" y="26298"/>
                  </a:cubicBezTo>
                  <a:cubicBezTo>
                    <a:pt x="60309" y="26298"/>
                    <a:pt x="60557" y="27182"/>
                    <a:pt x="60061" y="26961"/>
                  </a:cubicBezTo>
                  <a:cubicBezTo>
                    <a:pt x="59690" y="26519"/>
                    <a:pt x="59195" y="26961"/>
                    <a:pt x="59566" y="27624"/>
                  </a:cubicBezTo>
                  <a:cubicBezTo>
                    <a:pt x="59814" y="28287"/>
                    <a:pt x="59442" y="28508"/>
                    <a:pt x="59442" y="29171"/>
                  </a:cubicBezTo>
                  <a:cubicBezTo>
                    <a:pt x="59442" y="29834"/>
                    <a:pt x="58823" y="29171"/>
                    <a:pt x="58080" y="29171"/>
                  </a:cubicBezTo>
                  <a:cubicBezTo>
                    <a:pt x="57461" y="28950"/>
                    <a:pt x="56222" y="29392"/>
                    <a:pt x="55356" y="29613"/>
                  </a:cubicBezTo>
                  <a:cubicBezTo>
                    <a:pt x="54489" y="30055"/>
                    <a:pt x="53622" y="29392"/>
                    <a:pt x="53250" y="28729"/>
                  </a:cubicBezTo>
                  <a:cubicBezTo>
                    <a:pt x="52879" y="28066"/>
                    <a:pt x="52383" y="28066"/>
                    <a:pt x="51764" y="28066"/>
                  </a:cubicBezTo>
                  <a:cubicBezTo>
                    <a:pt x="51145" y="28066"/>
                    <a:pt x="51269" y="27182"/>
                    <a:pt x="50526" y="26961"/>
                  </a:cubicBezTo>
                  <a:cubicBezTo>
                    <a:pt x="49659" y="26961"/>
                    <a:pt x="49907" y="25856"/>
                    <a:pt x="49783" y="24972"/>
                  </a:cubicBezTo>
                  <a:cubicBezTo>
                    <a:pt x="49659" y="24309"/>
                    <a:pt x="48049" y="24530"/>
                    <a:pt x="47430" y="25193"/>
                  </a:cubicBezTo>
                  <a:cubicBezTo>
                    <a:pt x="46934" y="25856"/>
                    <a:pt x="45696" y="25635"/>
                    <a:pt x="45448" y="26740"/>
                  </a:cubicBezTo>
                  <a:cubicBezTo>
                    <a:pt x="45077" y="28066"/>
                    <a:pt x="45696" y="27845"/>
                    <a:pt x="46068" y="27845"/>
                  </a:cubicBezTo>
                  <a:cubicBezTo>
                    <a:pt x="46563" y="27845"/>
                    <a:pt x="46439" y="26961"/>
                    <a:pt x="47306" y="27182"/>
                  </a:cubicBezTo>
                  <a:cubicBezTo>
                    <a:pt x="48173" y="27403"/>
                    <a:pt x="48792" y="25414"/>
                    <a:pt x="49164" y="26077"/>
                  </a:cubicBezTo>
                  <a:cubicBezTo>
                    <a:pt x="49535" y="26740"/>
                    <a:pt x="47678" y="28066"/>
                    <a:pt x="46934" y="28287"/>
                  </a:cubicBezTo>
                  <a:cubicBezTo>
                    <a:pt x="46068" y="28508"/>
                    <a:pt x="46315" y="29613"/>
                    <a:pt x="47058" y="31823"/>
                  </a:cubicBezTo>
                  <a:cubicBezTo>
                    <a:pt x="47801" y="33812"/>
                    <a:pt x="46687" y="32707"/>
                    <a:pt x="46687" y="33591"/>
                  </a:cubicBezTo>
                  <a:cubicBezTo>
                    <a:pt x="46687" y="34696"/>
                    <a:pt x="45325" y="33370"/>
                    <a:pt x="45820" y="32928"/>
                  </a:cubicBezTo>
                  <a:cubicBezTo>
                    <a:pt x="46439" y="32707"/>
                    <a:pt x="46191" y="31602"/>
                    <a:pt x="45696" y="30939"/>
                  </a:cubicBezTo>
                  <a:cubicBezTo>
                    <a:pt x="45201" y="30276"/>
                    <a:pt x="44953" y="30939"/>
                    <a:pt x="44953" y="30276"/>
                  </a:cubicBezTo>
                  <a:cubicBezTo>
                    <a:pt x="45077" y="29392"/>
                    <a:pt x="44458" y="30276"/>
                    <a:pt x="44086" y="29613"/>
                  </a:cubicBezTo>
                  <a:cubicBezTo>
                    <a:pt x="43591" y="28950"/>
                    <a:pt x="43467" y="28508"/>
                    <a:pt x="42848" y="29171"/>
                  </a:cubicBezTo>
                  <a:cubicBezTo>
                    <a:pt x="42229" y="29613"/>
                    <a:pt x="41609" y="29392"/>
                    <a:pt x="40247" y="29834"/>
                  </a:cubicBezTo>
                  <a:cubicBezTo>
                    <a:pt x="39009" y="30276"/>
                    <a:pt x="36532" y="30055"/>
                    <a:pt x="36160" y="29392"/>
                  </a:cubicBezTo>
                  <a:cubicBezTo>
                    <a:pt x="35665" y="28508"/>
                    <a:pt x="37275" y="27182"/>
                    <a:pt x="37770" y="27403"/>
                  </a:cubicBezTo>
                  <a:cubicBezTo>
                    <a:pt x="38142" y="27624"/>
                    <a:pt x="37894" y="26519"/>
                    <a:pt x="37151" y="25635"/>
                  </a:cubicBezTo>
                  <a:cubicBezTo>
                    <a:pt x="36532" y="24530"/>
                    <a:pt x="34922" y="23867"/>
                    <a:pt x="34922" y="24530"/>
                  </a:cubicBezTo>
                  <a:cubicBezTo>
                    <a:pt x="34922" y="25193"/>
                    <a:pt x="34055" y="24530"/>
                    <a:pt x="32941" y="24309"/>
                  </a:cubicBezTo>
                  <a:cubicBezTo>
                    <a:pt x="31702" y="23867"/>
                    <a:pt x="31578" y="23204"/>
                    <a:pt x="30835" y="22983"/>
                  </a:cubicBezTo>
                  <a:cubicBezTo>
                    <a:pt x="30092" y="22983"/>
                    <a:pt x="28978" y="22541"/>
                    <a:pt x="28111" y="21436"/>
                  </a:cubicBezTo>
                  <a:cubicBezTo>
                    <a:pt x="27244" y="20110"/>
                    <a:pt x="25263" y="20552"/>
                    <a:pt x="25015" y="21657"/>
                  </a:cubicBezTo>
                  <a:cubicBezTo>
                    <a:pt x="24767" y="22762"/>
                    <a:pt x="24024" y="22762"/>
                    <a:pt x="23405" y="22762"/>
                  </a:cubicBezTo>
                  <a:cubicBezTo>
                    <a:pt x="22662" y="22762"/>
                    <a:pt x="23653" y="21215"/>
                    <a:pt x="23405" y="20994"/>
                  </a:cubicBezTo>
                  <a:cubicBezTo>
                    <a:pt x="23157" y="20773"/>
                    <a:pt x="23405" y="19226"/>
                    <a:pt x="22910" y="19226"/>
                  </a:cubicBezTo>
                  <a:cubicBezTo>
                    <a:pt x="22414" y="19005"/>
                    <a:pt x="22043" y="22762"/>
                    <a:pt x="21052" y="22762"/>
                  </a:cubicBezTo>
                  <a:cubicBezTo>
                    <a:pt x="20185" y="22541"/>
                    <a:pt x="19690" y="18784"/>
                    <a:pt x="18947" y="17679"/>
                  </a:cubicBezTo>
                  <a:cubicBezTo>
                    <a:pt x="18204" y="16795"/>
                    <a:pt x="17461" y="16574"/>
                    <a:pt x="18080" y="18121"/>
                  </a:cubicBezTo>
                  <a:cubicBezTo>
                    <a:pt x="18823" y="19668"/>
                    <a:pt x="17585" y="18563"/>
                    <a:pt x="17585" y="19668"/>
                  </a:cubicBezTo>
                  <a:cubicBezTo>
                    <a:pt x="17708" y="20552"/>
                    <a:pt x="16594" y="21657"/>
                    <a:pt x="16594" y="21215"/>
                  </a:cubicBezTo>
                  <a:cubicBezTo>
                    <a:pt x="16594" y="20552"/>
                    <a:pt x="15975" y="20110"/>
                    <a:pt x="15232" y="21657"/>
                  </a:cubicBezTo>
                  <a:cubicBezTo>
                    <a:pt x="14489" y="23204"/>
                    <a:pt x="13993" y="22983"/>
                    <a:pt x="13869" y="22320"/>
                  </a:cubicBezTo>
                  <a:cubicBezTo>
                    <a:pt x="13869" y="21878"/>
                    <a:pt x="11640" y="23867"/>
                    <a:pt x="11764" y="24530"/>
                  </a:cubicBezTo>
                  <a:cubicBezTo>
                    <a:pt x="11888" y="25193"/>
                    <a:pt x="11393" y="25635"/>
                    <a:pt x="10773" y="25635"/>
                  </a:cubicBezTo>
                  <a:cubicBezTo>
                    <a:pt x="10278" y="25414"/>
                    <a:pt x="10650" y="24530"/>
                    <a:pt x="11145" y="24088"/>
                  </a:cubicBezTo>
                  <a:cubicBezTo>
                    <a:pt x="11640" y="23646"/>
                    <a:pt x="13126" y="21657"/>
                    <a:pt x="13869" y="21436"/>
                  </a:cubicBezTo>
                  <a:cubicBezTo>
                    <a:pt x="14613" y="21215"/>
                    <a:pt x="15975" y="20110"/>
                    <a:pt x="16099" y="19447"/>
                  </a:cubicBezTo>
                  <a:cubicBezTo>
                    <a:pt x="16099" y="19005"/>
                    <a:pt x="15356" y="19447"/>
                    <a:pt x="14860" y="19226"/>
                  </a:cubicBezTo>
                  <a:cubicBezTo>
                    <a:pt x="14365" y="19005"/>
                    <a:pt x="13498" y="20110"/>
                    <a:pt x="12631" y="20773"/>
                  </a:cubicBezTo>
                  <a:cubicBezTo>
                    <a:pt x="11764" y="21436"/>
                    <a:pt x="10897" y="21215"/>
                    <a:pt x="11145" y="22099"/>
                  </a:cubicBezTo>
                  <a:cubicBezTo>
                    <a:pt x="11393" y="22983"/>
                    <a:pt x="10278" y="21878"/>
                    <a:pt x="10154" y="22541"/>
                  </a:cubicBezTo>
                  <a:cubicBezTo>
                    <a:pt x="9907" y="23204"/>
                    <a:pt x="9535" y="22541"/>
                    <a:pt x="9783" y="22099"/>
                  </a:cubicBezTo>
                  <a:cubicBezTo>
                    <a:pt x="10154" y="21878"/>
                    <a:pt x="9040" y="21215"/>
                    <a:pt x="9040" y="21657"/>
                  </a:cubicBezTo>
                  <a:cubicBezTo>
                    <a:pt x="9040" y="22099"/>
                    <a:pt x="8916" y="22541"/>
                    <a:pt x="8173" y="22541"/>
                  </a:cubicBezTo>
                  <a:cubicBezTo>
                    <a:pt x="7430" y="22541"/>
                    <a:pt x="6687" y="23425"/>
                    <a:pt x="7182" y="24088"/>
                  </a:cubicBezTo>
                  <a:cubicBezTo>
                    <a:pt x="7678" y="24751"/>
                    <a:pt x="7925" y="25193"/>
                    <a:pt x="7678" y="25635"/>
                  </a:cubicBezTo>
                  <a:cubicBezTo>
                    <a:pt x="7430" y="26077"/>
                    <a:pt x="6687" y="24309"/>
                    <a:pt x="5572" y="24530"/>
                  </a:cubicBezTo>
                  <a:cubicBezTo>
                    <a:pt x="4458" y="24751"/>
                    <a:pt x="2352" y="22320"/>
                    <a:pt x="2352" y="21878"/>
                  </a:cubicBezTo>
                  <a:cubicBezTo>
                    <a:pt x="2352" y="21436"/>
                    <a:pt x="990" y="21657"/>
                    <a:pt x="0" y="21436"/>
                  </a:cubicBezTo>
                  <a:cubicBezTo>
                    <a:pt x="0" y="59447"/>
                    <a:pt x="0" y="59447"/>
                    <a:pt x="0" y="59447"/>
                  </a:cubicBezTo>
                  <a:cubicBezTo>
                    <a:pt x="123" y="59447"/>
                    <a:pt x="247" y="59668"/>
                    <a:pt x="371" y="59668"/>
                  </a:cubicBezTo>
                  <a:cubicBezTo>
                    <a:pt x="495" y="59447"/>
                    <a:pt x="619" y="59226"/>
                    <a:pt x="743" y="59226"/>
                  </a:cubicBezTo>
                  <a:cubicBezTo>
                    <a:pt x="866" y="59226"/>
                    <a:pt x="866" y="59226"/>
                    <a:pt x="866" y="59226"/>
                  </a:cubicBezTo>
                  <a:cubicBezTo>
                    <a:pt x="1114" y="59447"/>
                    <a:pt x="1362" y="59447"/>
                    <a:pt x="1733" y="59005"/>
                  </a:cubicBezTo>
                  <a:cubicBezTo>
                    <a:pt x="1857" y="59005"/>
                    <a:pt x="1981" y="59005"/>
                    <a:pt x="2105" y="59005"/>
                  </a:cubicBezTo>
                  <a:cubicBezTo>
                    <a:pt x="2724" y="59005"/>
                    <a:pt x="2972" y="59889"/>
                    <a:pt x="2972" y="60773"/>
                  </a:cubicBezTo>
                  <a:cubicBezTo>
                    <a:pt x="2972" y="60994"/>
                    <a:pt x="3343" y="61436"/>
                    <a:pt x="3591" y="61657"/>
                  </a:cubicBezTo>
                  <a:cubicBezTo>
                    <a:pt x="3839" y="62099"/>
                    <a:pt x="4086" y="62541"/>
                    <a:pt x="4334" y="62983"/>
                  </a:cubicBezTo>
                  <a:cubicBezTo>
                    <a:pt x="4458" y="63204"/>
                    <a:pt x="4458" y="63204"/>
                    <a:pt x="4458" y="63425"/>
                  </a:cubicBezTo>
                  <a:cubicBezTo>
                    <a:pt x="4705" y="63867"/>
                    <a:pt x="4829" y="64309"/>
                    <a:pt x="4953" y="64309"/>
                  </a:cubicBezTo>
                  <a:cubicBezTo>
                    <a:pt x="4953" y="64309"/>
                    <a:pt x="5077" y="64088"/>
                    <a:pt x="5077" y="64088"/>
                  </a:cubicBezTo>
                  <a:cubicBezTo>
                    <a:pt x="5201" y="63867"/>
                    <a:pt x="5448" y="63867"/>
                    <a:pt x="5572" y="63646"/>
                  </a:cubicBezTo>
                  <a:cubicBezTo>
                    <a:pt x="5944" y="63425"/>
                    <a:pt x="6191" y="63204"/>
                    <a:pt x="6191" y="62762"/>
                  </a:cubicBezTo>
                  <a:cubicBezTo>
                    <a:pt x="6191" y="61878"/>
                    <a:pt x="6811" y="61436"/>
                    <a:pt x="7430" y="61436"/>
                  </a:cubicBezTo>
                  <a:cubicBezTo>
                    <a:pt x="8173" y="61436"/>
                    <a:pt x="8668" y="62099"/>
                    <a:pt x="8668" y="62983"/>
                  </a:cubicBezTo>
                  <a:cubicBezTo>
                    <a:pt x="8668" y="63204"/>
                    <a:pt x="9040" y="63867"/>
                    <a:pt x="9535" y="64530"/>
                  </a:cubicBezTo>
                  <a:cubicBezTo>
                    <a:pt x="10154" y="65635"/>
                    <a:pt x="11021" y="66961"/>
                    <a:pt x="11640" y="68729"/>
                  </a:cubicBezTo>
                  <a:cubicBezTo>
                    <a:pt x="11888" y="69613"/>
                    <a:pt x="12012" y="70276"/>
                    <a:pt x="12260" y="70718"/>
                  </a:cubicBezTo>
                  <a:cubicBezTo>
                    <a:pt x="12755" y="72486"/>
                    <a:pt x="12879" y="72928"/>
                    <a:pt x="13993" y="73812"/>
                  </a:cubicBezTo>
                  <a:cubicBezTo>
                    <a:pt x="15479" y="74917"/>
                    <a:pt x="15727" y="75580"/>
                    <a:pt x="15479" y="77127"/>
                  </a:cubicBezTo>
                  <a:cubicBezTo>
                    <a:pt x="15356" y="77127"/>
                    <a:pt x="15479" y="77348"/>
                    <a:pt x="15603" y="77569"/>
                  </a:cubicBezTo>
                  <a:cubicBezTo>
                    <a:pt x="15851" y="78011"/>
                    <a:pt x="15975" y="78232"/>
                    <a:pt x="15975" y="78674"/>
                  </a:cubicBezTo>
                  <a:cubicBezTo>
                    <a:pt x="15975" y="79116"/>
                    <a:pt x="15851" y="79337"/>
                    <a:pt x="15603" y="79558"/>
                  </a:cubicBezTo>
                  <a:cubicBezTo>
                    <a:pt x="15356" y="79779"/>
                    <a:pt x="14984" y="80220"/>
                    <a:pt x="14736" y="80662"/>
                  </a:cubicBezTo>
                  <a:cubicBezTo>
                    <a:pt x="14613" y="80883"/>
                    <a:pt x="14613" y="80883"/>
                    <a:pt x="14613" y="80883"/>
                  </a:cubicBezTo>
                  <a:cubicBezTo>
                    <a:pt x="14736" y="81104"/>
                    <a:pt x="14860" y="81325"/>
                    <a:pt x="15108" y="81546"/>
                  </a:cubicBezTo>
                  <a:cubicBezTo>
                    <a:pt x="15479" y="82209"/>
                    <a:pt x="14489" y="82209"/>
                    <a:pt x="14736" y="82651"/>
                  </a:cubicBezTo>
                  <a:cubicBezTo>
                    <a:pt x="15108" y="83093"/>
                    <a:pt x="14736" y="83977"/>
                    <a:pt x="14984" y="84640"/>
                  </a:cubicBezTo>
                  <a:cubicBezTo>
                    <a:pt x="15356" y="85082"/>
                    <a:pt x="15851" y="84861"/>
                    <a:pt x="16222" y="84419"/>
                  </a:cubicBezTo>
                  <a:cubicBezTo>
                    <a:pt x="16594" y="83977"/>
                    <a:pt x="16842" y="85082"/>
                    <a:pt x="16470" y="85966"/>
                  </a:cubicBezTo>
                  <a:cubicBezTo>
                    <a:pt x="16222" y="86629"/>
                    <a:pt x="16842" y="87292"/>
                    <a:pt x="17089" y="86629"/>
                  </a:cubicBezTo>
                  <a:cubicBezTo>
                    <a:pt x="17337" y="86187"/>
                    <a:pt x="17956" y="87734"/>
                    <a:pt x="18204" y="87955"/>
                  </a:cubicBezTo>
                  <a:cubicBezTo>
                    <a:pt x="18575" y="88176"/>
                    <a:pt x="18823" y="89060"/>
                    <a:pt x="18328" y="89060"/>
                  </a:cubicBezTo>
                  <a:cubicBezTo>
                    <a:pt x="17832" y="89060"/>
                    <a:pt x="17956" y="90607"/>
                    <a:pt x="18328" y="90607"/>
                  </a:cubicBezTo>
                  <a:cubicBezTo>
                    <a:pt x="18575" y="90607"/>
                    <a:pt x="18575" y="91491"/>
                    <a:pt x="18575" y="91933"/>
                  </a:cubicBezTo>
                  <a:cubicBezTo>
                    <a:pt x="18575" y="92375"/>
                    <a:pt x="19690" y="93038"/>
                    <a:pt x="20061" y="92817"/>
                  </a:cubicBezTo>
                  <a:cubicBezTo>
                    <a:pt x="20433" y="92596"/>
                    <a:pt x="20804" y="93259"/>
                    <a:pt x="21052" y="93922"/>
                  </a:cubicBezTo>
                  <a:cubicBezTo>
                    <a:pt x="21176" y="94585"/>
                    <a:pt x="21919" y="95027"/>
                    <a:pt x="22291" y="94585"/>
                  </a:cubicBezTo>
                  <a:cubicBezTo>
                    <a:pt x="22538" y="94143"/>
                    <a:pt x="22662" y="95248"/>
                    <a:pt x="22786" y="96132"/>
                  </a:cubicBezTo>
                  <a:cubicBezTo>
                    <a:pt x="22786" y="96795"/>
                    <a:pt x="23405" y="96353"/>
                    <a:pt x="23777" y="96353"/>
                  </a:cubicBezTo>
                  <a:cubicBezTo>
                    <a:pt x="24148" y="96353"/>
                    <a:pt x="24396" y="97237"/>
                    <a:pt x="24643" y="97016"/>
                  </a:cubicBezTo>
                  <a:cubicBezTo>
                    <a:pt x="25139" y="96795"/>
                    <a:pt x="25263" y="98121"/>
                    <a:pt x="25634" y="99005"/>
                  </a:cubicBezTo>
                  <a:cubicBezTo>
                    <a:pt x="64024" y="98563"/>
                    <a:pt x="64024" y="98563"/>
                    <a:pt x="64024" y="98563"/>
                  </a:cubicBezTo>
                  <a:cubicBezTo>
                    <a:pt x="64024" y="98121"/>
                    <a:pt x="64148" y="97458"/>
                    <a:pt x="64520" y="97458"/>
                  </a:cubicBezTo>
                  <a:close/>
                  <a:moveTo>
                    <a:pt x="32693" y="36243"/>
                  </a:moveTo>
                  <a:cubicBezTo>
                    <a:pt x="31950" y="38232"/>
                    <a:pt x="31578" y="38453"/>
                    <a:pt x="30835" y="38232"/>
                  </a:cubicBezTo>
                  <a:cubicBezTo>
                    <a:pt x="29969" y="37790"/>
                    <a:pt x="29473" y="38674"/>
                    <a:pt x="29845" y="39116"/>
                  </a:cubicBezTo>
                  <a:cubicBezTo>
                    <a:pt x="30340" y="39558"/>
                    <a:pt x="30340" y="40000"/>
                    <a:pt x="29473" y="40441"/>
                  </a:cubicBezTo>
                  <a:cubicBezTo>
                    <a:pt x="28606" y="40883"/>
                    <a:pt x="27987" y="41988"/>
                    <a:pt x="27616" y="41767"/>
                  </a:cubicBezTo>
                  <a:cubicBezTo>
                    <a:pt x="27368" y="41767"/>
                    <a:pt x="29102" y="39337"/>
                    <a:pt x="28730" y="38895"/>
                  </a:cubicBezTo>
                  <a:cubicBezTo>
                    <a:pt x="28235" y="38232"/>
                    <a:pt x="26996" y="39779"/>
                    <a:pt x="26996" y="40662"/>
                  </a:cubicBezTo>
                  <a:cubicBezTo>
                    <a:pt x="26996" y="41325"/>
                    <a:pt x="26253" y="41325"/>
                    <a:pt x="25758" y="41325"/>
                  </a:cubicBezTo>
                  <a:cubicBezTo>
                    <a:pt x="25263" y="41325"/>
                    <a:pt x="24643" y="40441"/>
                    <a:pt x="25139" y="40441"/>
                  </a:cubicBezTo>
                  <a:cubicBezTo>
                    <a:pt x="25634" y="40220"/>
                    <a:pt x="25263" y="39337"/>
                    <a:pt x="26006" y="38895"/>
                  </a:cubicBezTo>
                  <a:cubicBezTo>
                    <a:pt x="26625" y="38453"/>
                    <a:pt x="25882" y="37790"/>
                    <a:pt x="26006" y="37348"/>
                  </a:cubicBezTo>
                  <a:cubicBezTo>
                    <a:pt x="26253" y="36906"/>
                    <a:pt x="27492" y="37790"/>
                    <a:pt x="27492" y="36906"/>
                  </a:cubicBezTo>
                  <a:cubicBezTo>
                    <a:pt x="27616" y="36022"/>
                    <a:pt x="26253" y="35359"/>
                    <a:pt x="25758" y="35801"/>
                  </a:cubicBezTo>
                  <a:cubicBezTo>
                    <a:pt x="25386" y="36464"/>
                    <a:pt x="24272" y="37569"/>
                    <a:pt x="23034" y="36685"/>
                  </a:cubicBezTo>
                  <a:cubicBezTo>
                    <a:pt x="22662" y="36464"/>
                    <a:pt x="26253" y="35801"/>
                    <a:pt x="26749" y="34696"/>
                  </a:cubicBezTo>
                  <a:cubicBezTo>
                    <a:pt x="27368" y="33812"/>
                    <a:pt x="30092" y="32707"/>
                    <a:pt x="30216" y="33591"/>
                  </a:cubicBezTo>
                  <a:cubicBezTo>
                    <a:pt x="30464" y="34475"/>
                    <a:pt x="28854" y="34917"/>
                    <a:pt x="29597" y="35801"/>
                  </a:cubicBezTo>
                  <a:cubicBezTo>
                    <a:pt x="30340" y="36685"/>
                    <a:pt x="31702" y="36022"/>
                    <a:pt x="31950" y="35138"/>
                  </a:cubicBezTo>
                  <a:cubicBezTo>
                    <a:pt x="32198" y="34475"/>
                    <a:pt x="33560" y="34475"/>
                    <a:pt x="32693" y="36243"/>
                  </a:cubicBezTo>
                  <a:close/>
                  <a:moveTo>
                    <a:pt x="40495" y="54143"/>
                  </a:moveTo>
                  <a:cubicBezTo>
                    <a:pt x="39628" y="55469"/>
                    <a:pt x="39628" y="55248"/>
                    <a:pt x="38885" y="55469"/>
                  </a:cubicBezTo>
                  <a:cubicBezTo>
                    <a:pt x="38018" y="55690"/>
                    <a:pt x="38637" y="57237"/>
                    <a:pt x="37647" y="57237"/>
                  </a:cubicBezTo>
                  <a:cubicBezTo>
                    <a:pt x="36656" y="57458"/>
                    <a:pt x="34179" y="57679"/>
                    <a:pt x="33808" y="56574"/>
                  </a:cubicBezTo>
                  <a:cubicBezTo>
                    <a:pt x="33684" y="56353"/>
                    <a:pt x="35170" y="56574"/>
                    <a:pt x="35294" y="55690"/>
                  </a:cubicBezTo>
                  <a:cubicBezTo>
                    <a:pt x="35417" y="55027"/>
                    <a:pt x="35789" y="53922"/>
                    <a:pt x="36408" y="53922"/>
                  </a:cubicBezTo>
                  <a:cubicBezTo>
                    <a:pt x="37027" y="53922"/>
                    <a:pt x="36904" y="52375"/>
                    <a:pt x="35913" y="51491"/>
                  </a:cubicBezTo>
                  <a:cubicBezTo>
                    <a:pt x="34922" y="50607"/>
                    <a:pt x="37399" y="50165"/>
                    <a:pt x="38018" y="51491"/>
                  </a:cubicBezTo>
                  <a:cubicBezTo>
                    <a:pt x="38513" y="52817"/>
                    <a:pt x="39504" y="53922"/>
                    <a:pt x="40123" y="52817"/>
                  </a:cubicBezTo>
                  <a:cubicBezTo>
                    <a:pt x="40619" y="51933"/>
                    <a:pt x="43839" y="49060"/>
                    <a:pt x="43839" y="50386"/>
                  </a:cubicBezTo>
                  <a:cubicBezTo>
                    <a:pt x="43839" y="51712"/>
                    <a:pt x="41486" y="52596"/>
                    <a:pt x="40495" y="54143"/>
                  </a:cubicBezTo>
                  <a:close/>
                  <a:moveTo>
                    <a:pt x="62043" y="94143"/>
                  </a:moveTo>
                  <a:cubicBezTo>
                    <a:pt x="61424" y="94364"/>
                    <a:pt x="62167" y="91049"/>
                    <a:pt x="60928" y="89723"/>
                  </a:cubicBezTo>
                  <a:cubicBezTo>
                    <a:pt x="59442" y="88397"/>
                    <a:pt x="58823" y="85745"/>
                    <a:pt x="58823" y="84198"/>
                  </a:cubicBezTo>
                  <a:cubicBezTo>
                    <a:pt x="58823" y="82872"/>
                    <a:pt x="60061" y="82209"/>
                    <a:pt x="60557" y="83314"/>
                  </a:cubicBezTo>
                  <a:cubicBezTo>
                    <a:pt x="61052" y="84419"/>
                    <a:pt x="61795" y="88839"/>
                    <a:pt x="62167" y="90386"/>
                  </a:cubicBezTo>
                  <a:cubicBezTo>
                    <a:pt x="62662" y="91712"/>
                    <a:pt x="62662" y="94143"/>
                    <a:pt x="62043" y="94143"/>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29" name="Shape 3529"/>
            <p:cNvSpPr/>
            <p:nvPr/>
          </p:nvSpPr>
          <p:spPr>
            <a:xfrm>
              <a:off x="2010989" y="2123010"/>
              <a:ext cx="33450" cy="21581"/>
            </a:xfrm>
            <a:custGeom>
              <a:avLst/>
              <a:gdLst/>
              <a:ahLst/>
              <a:cxnLst/>
              <a:rect l="0" t="0" r="0" b="0"/>
              <a:pathLst>
                <a:path w="120000" h="120000" extrusionOk="0">
                  <a:moveTo>
                    <a:pt x="101052" y="60000"/>
                  </a:moveTo>
                  <a:cubicBezTo>
                    <a:pt x="120000" y="0"/>
                    <a:pt x="0" y="10000"/>
                    <a:pt x="6315" y="30000"/>
                  </a:cubicBezTo>
                  <a:cubicBezTo>
                    <a:pt x="31578" y="70000"/>
                    <a:pt x="88421" y="120000"/>
                    <a:pt x="101052" y="6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30" name="Shape 3530"/>
            <p:cNvSpPr/>
            <p:nvPr/>
          </p:nvSpPr>
          <p:spPr>
            <a:xfrm>
              <a:off x="1849308" y="2137399"/>
              <a:ext cx="157963" cy="77334"/>
            </a:xfrm>
            <a:custGeom>
              <a:avLst/>
              <a:gdLst/>
              <a:ahLst/>
              <a:cxnLst/>
              <a:rect l="0" t="0" r="0" b="0"/>
              <a:pathLst>
                <a:path w="120000" h="120000" extrusionOk="0">
                  <a:moveTo>
                    <a:pt x="4044" y="96000"/>
                  </a:moveTo>
                  <a:cubicBezTo>
                    <a:pt x="9438" y="101333"/>
                    <a:pt x="4044" y="120000"/>
                    <a:pt x="9438" y="114666"/>
                  </a:cubicBezTo>
                  <a:cubicBezTo>
                    <a:pt x="14831" y="109333"/>
                    <a:pt x="16179" y="106666"/>
                    <a:pt x="20224" y="109333"/>
                  </a:cubicBezTo>
                  <a:cubicBezTo>
                    <a:pt x="28314" y="114666"/>
                    <a:pt x="29662" y="101333"/>
                    <a:pt x="32359" y="96000"/>
                  </a:cubicBezTo>
                  <a:cubicBezTo>
                    <a:pt x="36404" y="88000"/>
                    <a:pt x="35056" y="120000"/>
                    <a:pt x="43146" y="120000"/>
                  </a:cubicBezTo>
                  <a:cubicBezTo>
                    <a:pt x="51235" y="120000"/>
                    <a:pt x="49887" y="88000"/>
                    <a:pt x="56629" y="96000"/>
                  </a:cubicBezTo>
                  <a:cubicBezTo>
                    <a:pt x="63370" y="106666"/>
                    <a:pt x="64719" y="93333"/>
                    <a:pt x="66067" y="82666"/>
                  </a:cubicBezTo>
                  <a:cubicBezTo>
                    <a:pt x="67415" y="74666"/>
                    <a:pt x="67415" y="58666"/>
                    <a:pt x="75505" y="56000"/>
                  </a:cubicBezTo>
                  <a:cubicBezTo>
                    <a:pt x="82247" y="53333"/>
                    <a:pt x="76853" y="69333"/>
                    <a:pt x="79550" y="82666"/>
                  </a:cubicBezTo>
                  <a:cubicBezTo>
                    <a:pt x="84943" y="98666"/>
                    <a:pt x="93033" y="82666"/>
                    <a:pt x="94382" y="74666"/>
                  </a:cubicBezTo>
                  <a:cubicBezTo>
                    <a:pt x="94382" y="66666"/>
                    <a:pt x="106516" y="72000"/>
                    <a:pt x="106516" y="64000"/>
                  </a:cubicBezTo>
                  <a:cubicBezTo>
                    <a:pt x="105168" y="53333"/>
                    <a:pt x="109213" y="50666"/>
                    <a:pt x="106516" y="40000"/>
                  </a:cubicBezTo>
                  <a:cubicBezTo>
                    <a:pt x="102471" y="29333"/>
                    <a:pt x="111910" y="32000"/>
                    <a:pt x="115955" y="24000"/>
                  </a:cubicBezTo>
                  <a:cubicBezTo>
                    <a:pt x="120000" y="16000"/>
                    <a:pt x="110561" y="24000"/>
                    <a:pt x="103820" y="10666"/>
                  </a:cubicBezTo>
                  <a:cubicBezTo>
                    <a:pt x="97078" y="0"/>
                    <a:pt x="94382" y="16000"/>
                    <a:pt x="94382" y="24000"/>
                  </a:cubicBezTo>
                  <a:cubicBezTo>
                    <a:pt x="94382" y="32000"/>
                    <a:pt x="80898" y="24000"/>
                    <a:pt x="74157" y="18666"/>
                  </a:cubicBezTo>
                  <a:cubicBezTo>
                    <a:pt x="66067" y="13333"/>
                    <a:pt x="56629" y="37333"/>
                    <a:pt x="45842" y="48000"/>
                  </a:cubicBezTo>
                  <a:cubicBezTo>
                    <a:pt x="35056" y="58666"/>
                    <a:pt x="35056" y="77333"/>
                    <a:pt x="24269" y="74666"/>
                  </a:cubicBezTo>
                  <a:cubicBezTo>
                    <a:pt x="14831" y="74666"/>
                    <a:pt x="0" y="93333"/>
                    <a:pt x="4044" y="96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31" name="Shape 3531"/>
            <p:cNvSpPr/>
            <p:nvPr/>
          </p:nvSpPr>
          <p:spPr>
            <a:xfrm>
              <a:off x="1960811" y="2171569"/>
              <a:ext cx="245307" cy="104312"/>
            </a:xfrm>
            <a:custGeom>
              <a:avLst/>
              <a:gdLst/>
              <a:ahLst/>
              <a:cxnLst/>
              <a:rect l="0" t="0" r="0" b="0"/>
              <a:pathLst>
                <a:path w="120000" h="120000" extrusionOk="0">
                  <a:moveTo>
                    <a:pt x="15652" y="28000"/>
                  </a:moveTo>
                  <a:cubicBezTo>
                    <a:pt x="9565" y="28000"/>
                    <a:pt x="10434" y="42000"/>
                    <a:pt x="17391" y="42000"/>
                  </a:cubicBezTo>
                  <a:cubicBezTo>
                    <a:pt x="24347" y="42000"/>
                    <a:pt x="26086" y="48000"/>
                    <a:pt x="16521" y="46000"/>
                  </a:cubicBezTo>
                  <a:cubicBezTo>
                    <a:pt x="6086" y="46000"/>
                    <a:pt x="1739" y="66000"/>
                    <a:pt x="8695" y="62000"/>
                  </a:cubicBezTo>
                  <a:cubicBezTo>
                    <a:pt x="15652" y="58000"/>
                    <a:pt x="24347" y="58000"/>
                    <a:pt x="19130" y="62000"/>
                  </a:cubicBezTo>
                  <a:cubicBezTo>
                    <a:pt x="13913" y="66000"/>
                    <a:pt x="0" y="68000"/>
                    <a:pt x="1739" y="74000"/>
                  </a:cubicBezTo>
                  <a:cubicBezTo>
                    <a:pt x="2608" y="78000"/>
                    <a:pt x="8695" y="78000"/>
                    <a:pt x="13913" y="82000"/>
                  </a:cubicBezTo>
                  <a:cubicBezTo>
                    <a:pt x="20000" y="88000"/>
                    <a:pt x="23478" y="90000"/>
                    <a:pt x="27826" y="80000"/>
                  </a:cubicBezTo>
                  <a:cubicBezTo>
                    <a:pt x="32173" y="68000"/>
                    <a:pt x="37391" y="58000"/>
                    <a:pt x="35652" y="72000"/>
                  </a:cubicBezTo>
                  <a:cubicBezTo>
                    <a:pt x="33043" y="88000"/>
                    <a:pt x="42608" y="76000"/>
                    <a:pt x="53913" y="76000"/>
                  </a:cubicBezTo>
                  <a:cubicBezTo>
                    <a:pt x="66086" y="74000"/>
                    <a:pt x="52173" y="92000"/>
                    <a:pt x="40000" y="94000"/>
                  </a:cubicBezTo>
                  <a:cubicBezTo>
                    <a:pt x="27826" y="96000"/>
                    <a:pt x="29565" y="110000"/>
                    <a:pt x="39130" y="114000"/>
                  </a:cubicBezTo>
                  <a:cubicBezTo>
                    <a:pt x="48695" y="120000"/>
                    <a:pt x="69565" y="100000"/>
                    <a:pt x="73913" y="90000"/>
                  </a:cubicBezTo>
                  <a:cubicBezTo>
                    <a:pt x="79130" y="78000"/>
                    <a:pt x="83478" y="96000"/>
                    <a:pt x="87826" y="88000"/>
                  </a:cubicBezTo>
                  <a:cubicBezTo>
                    <a:pt x="93043" y="80000"/>
                    <a:pt x="101739" y="88000"/>
                    <a:pt x="110434" y="84000"/>
                  </a:cubicBezTo>
                  <a:cubicBezTo>
                    <a:pt x="118260" y="80000"/>
                    <a:pt x="120000" y="44000"/>
                    <a:pt x="113913" y="38000"/>
                  </a:cubicBezTo>
                  <a:cubicBezTo>
                    <a:pt x="107826" y="32000"/>
                    <a:pt x="107826" y="46000"/>
                    <a:pt x="102608" y="48000"/>
                  </a:cubicBezTo>
                  <a:cubicBezTo>
                    <a:pt x="98260" y="50000"/>
                    <a:pt x="95652" y="36000"/>
                    <a:pt x="91304" y="26000"/>
                  </a:cubicBezTo>
                  <a:cubicBezTo>
                    <a:pt x="87826" y="18000"/>
                    <a:pt x="90434" y="0"/>
                    <a:pt x="84347" y="2000"/>
                  </a:cubicBezTo>
                  <a:cubicBezTo>
                    <a:pt x="79130" y="4000"/>
                    <a:pt x="66956" y="26000"/>
                    <a:pt x="73913" y="28000"/>
                  </a:cubicBezTo>
                  <a:cubicBezTo>
                    <a:pt x="81739" y="30000"/>
                    <a:pt x="79130" y="38000"/>
                    <a:pt x="74782" y="42000"/>
                  </a:cubicBezTo>
                  <a:cubicBezTo>
                    <a:pt x="71304" y="46000"/>
                    <a:pt x="84347" y="54000"/>
                    <a:pt x="82608" y="60000"/>
                  </a:cubicBezTo>
                  <a:cubicBezTo>
                    <a:pt x="80869" y="66000"/>
                    <a:pt x="60869" y="60000"/>
                    <a:pt x="60000" y="50000"/>
                  </a:cubicBezTo>
                  <a:cubicBezTo>
                    <a:pt x="59130" y="40000"/>
                    <a:pt x="43478" y="22000"/>
                    <a:pt x="36521" y="26000"/>
                  </a:cubicBezTo>
                  <a:cubicBezTo>
                    <a:pt x="30434" y="30000"/>
                    <a:pt x="33043" y="14000"/>
                    <a:pt x="26086" y="14000"/>
                  </a:cubicBezTo>
                  <a:cubicBezTo>
                    <a:pt x="20000" y="12000"/>
                    <a:pt x="21739" y="26000"/>
                    <a:pt x="15652" y="28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32" name="Shape 3532"/>
            <p:cNvSpPr/>
            <p:nvPr/>
          </p:nvSpPr>
          <p:spPr>
            <a:xfrm>
              <a:off x="1635592" y="2912547"/>
              <a:ext cx="50177" cy="55753"/>
            </a:xfrm>
            <a:custGeom>
              <a:avLst/>
              <a:gdLst/>
              <a:ahLst/>
              <a:cxnLst/>
              <a:rect l="0" t="0" r="0" b="0"/>
              <a:pathLst>
                <a:path w="120000" h="120000" extrusionOk="0">
                  <a:moveTo>
                    <a:pt x="37241" y="15000"/>
                  </a:moveTo>
                  <a:cubicBezTo>
                    <a:pt x="0" y="33750"/>
                    <a:pt x="91034" y="120000"/>
                    <a:pt x="107586" y="108750"/>
                  </a:cubicBezTo>
                  <a:cubicBezTo>
                    <a:pt x="120000" y="101250"/>
                    <a:pt x="86896" y="67500"/>
                    <a:pt x="86896" y="45000"/>
                  </a:cubicBezTo>
                  <a:cubicBezTo>
                    <a:pt x="86896" y="22500"/>
                    <a:pt x="74482" y="0"/>
                    <a:pt x="37241" y="15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33" name="Shape 3533"/>
            <p:cNvSpPr/>
            <p:nvPr/>
          </p:nvSpPr>
          <p:spPr>
            <a:xfrm>
              <a:off x="3027531" y="3020456"/>
              <a:ext cx="57609" cy="32372"/>
            </a:xfrm>
            <a:custGeom>
              <a:avLst/>
              <a:gdLst/>
              <a:ahLst/>
              <a:cxnLst/>
              <a:rect l="0" t="0" r="0" b="0"/>
              <a:pathLst>
                <a:path w="120000" h="120000" extrusionOk="0">
                  <a:moveTo>
                    <a:pt x="3636" y="18947"/>
                  </a:moveTo>
                  <a:cubicBezTo>
                    <a:pt x="7272" y="44210"/>
                    <a:pt x="112727" y="120000"/>
                    <a:pt x="116363" y="88421"/>
                  </a:cubicBezTo>
                  <a:cubicBezTo>
                    <a:pt x="120000" y="50526"/>
                    <a:pt x="0" y="0"/>
                    <a:pt x="3636" y="18947"/>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34" name="Shape 3534"/>
            <p:cNvSpPr/>
            <p:nvPr/>
          </p:nvSpPr>
          <p:spPr>
            <a:xfrm>
              <a:off x="1786123" y="2257898"/>
              <a:ext cx="223006" cy="136685"/>
            </a:xfrm>
            <a:custGeom>
              <a:avLst/>
              <a:gdLst/>
              <a:ahLst/>
              <a:cxnLst/>
              <a:rect l="0" t="0" r="0" b="0"/>
              <a:pathLst>
                <a:path w="120000" h="120000" extrusionOk="0">
                  <a:moveTo>
                    <a:pt x="20000" y="93000"/>
                  </a:moveTo>
                  <a:cubicBezTo>
                    <a:pt x="28571" y="96000"/>
                    <a:pt x="29523" y="120000"/>
                    <a:pt x="35238" y="120000"/>
                  </a:cubicBezTo>
                  <a:cubicBezTo>
                    <a:pt x="39047" y="120000"/>
                    <a:pt x="36190" y="112500"/>
                    <a:pt x="41904" y="112500"/>
                  </a:cubicBezTo>
                  <a:cubicBezTo>
                    <a:pt x="48571" y="112500"/>
                    <a:pt x="46666" y="108000"/>
                    <a:pt x="52380" y="108000"/>
                  </a:cubicBezTo>
                  <a:cubicBezTo>
                    <a:pt x="58095" y="109500"/>
                    <a:pt x="62857" y="106500"/>
                    <a:pt x="62857" y="96000"/>
                  </a:cubicBezTo>
                  <a:cubicBezTo>
                    <a:pt x="62857" y="85500"/>
                    <a:pt x="67619" y="81000"/>
                    <a:pt x="73333" y="79500"/>
                  </a:cubicBezTo>
                  <a:cubicBezTo>
                    <a:pt x="79047" y="76500"/>
                    <a:pt x="73333" y="66000"/>
                    <a:pt x="81904" y="63000"/>
                  </a:cubicBezTo>
                  <a:cubicBezTo>
                    <a:pt x="89523" y="60000"/>
                    <a:pt x="112380" y="45000"/>
                    <a:pt x="116190" y="40500"/>
                  </a:cubicBezTo>
                  <a:cubicBezTo>
                    <a:pt x="120000" y="36000"/>
                    <a:pt x="111428" y="30000"/>
                    <a:pt x="102857" y="21000"/>
                  </a:cubicBezTo>
                  <a:cubicBezTo>
                    <a:pt x="94285" y="13500"/>
                    <a:pt x="87619" y="10500"/>
                    <a:pt x="80952" y="18000"/>
                  </a:cubicBezTo>
                  <a:cubicBezTo>
                    <a:pt x="74285" y="24000"/>
                    <a:pt x="79047" y="10500"/>
                    <a:pt x="74285" y="13500"/>
                  </a:cubicBezTo>
                  <a:cubicBezTo>
                    <a:pt x="68571" y="18000"/>
                    <a:pt x="54285" y="7500"/>
                    <a:pt x="52380" y="4500"/>
                  </a:cubicBezTo>
                  <a:cubicBezTo>
                    <a:pt x="50476" y="0"/>
                    <a:pt x="24761" y="12000"/>
                    <a:pt x="19047" y="12000"/>
                  </a:cubicBezTo>
                  <a:cubicBezTo>
                    <a:pt x="12380" y="12000"/>
                    <a:pt x="19047" y="22500"/>
                    <a:pt x="23809" y="28500"/>
                  </a:cubicBezTo>
                  <a:cubicBezTo>
                    <a:pt x="27619" y="33000"/>
                    <a:pt x="13333" y="49500"/>
                    <a:pt x="16190" y="54000"/>
                  </a:cubicBezTo>
                  <a:cubicBezTo>
                    <a:pt x="19047" y="57000"/>
                    <a:pt x="13333" y="67500"/>
                    <a:pt x="6666" y="79500"/>
                  </a:cubicBezTo>
                  <a:cubicBezTo>
                    <a:pt x="0" y="91500"/>
                    <a:pt x="11428" y="90000"/>
                    <a:pt x="20000" y="93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35" name="Shape 3535"/>
            <p:cNvSpPr/>
            <p:nvPr/>
          </p:nvSpPr>
          <p:spPr>
            <a:xfrm>
              <a:off x="2505322" y="2286673"/>
              <a:ext cx="596545" cy="413652"/>
            </a:xfrm>
            <a:custGeom>
              <a:avLst/>
              <a:gdLst/>
              <a:ahLst/>
              <a:cxnLst/>
              <a:rect l="0" t="0" r="0" b="0"/>
              <a:pathLst>
                <a:path w="120000" h="120000" extrusionOk="0">
                  <a:moveTo>
                    <a:pt x="73214" y="31369"/>
                  </a:moveTo>
                  <a:cubicBezTo>
                    <a:pt x="75000" y="31369"/>
                    <a:pt x="77142" y="29377"/>
                    <a:pt x="76785" y="26887"/>
                  </a:cubicBezTo>
                  <a:cubicBezTo>
                    <a:pt x="76071" y="24896"/>
                    <a:pt x="71428" y="24398"/>
                    <a:pt x="70714" y="27385"/>
                  </a:cubicBezTo>
                  <a:cubicBezTo>
                    <a:pt x="69642" y="29875"/>
                    <a:pt x="66071" y="24398"/>
                    <a:pt x="66071" y="21908"/>
                  </a:cubicBezTo>
                  <a:cubicBezTo>
                    <a:pt x="66071" y="19917"/>
                    <a:pt x="60357" y="21908"/>
                    <a:pt x="61071" y="17925"/>
                  </a:cubicBezTo>
                  <a:cubicBezTo>
                    <a:pt x="61785" y="14439"/>
                    <a:pt x="54285" y="13443"/>
                    <a:pt x="52500" y="13443"/>
                  </a:cubicBezTo>
                  <a:cubicBezTo>
                    <a:pt x="50357" y="13443"/>
                    <a:pt x="47500" y="15435"/>
                    <a:pt x="47857" y="17925"/>
                  </a:cubicBezTo>
                  <a:cubicBezTo>
                    <a:pt x="48214" y="20414"/>
                    <a:pt x="45714" y="19419"/>
                    <a:pt x="45357" y="16929"/>
                  </a:cubicBezTo>
                  <a:cubicBezTo>
                    <a:pt x="45000" y="13941"/>
                    <a:pt x="40357" y="19917"/>
                    <a:pt x="38928" y="19917"/>
                  </a:cubicBezTo>
                  <a:cubicBezTo>
                    <a:pt x="37500" y="19917"/>
                    <a:pt x="39642" y="12448"/>
                    <a:pt x="38928" y="10456"/>
                  </a:cubicBezTo>
                  <a:cubicBezTo>
                    <a:pt x="38214" y="7966"/>
                    <a:pt x="37142" y="7468"/>
                    <a:pt x="36071" y="3485"/>
                  </a:cubicBezTo>
                  <a:cubicBezTo>
                    <a:pt x="35000" y="0"/>
                    <a:pt x="29642" y="1493"/>
                    <a:pt x="28214" y="3485"/>
                  </a:cubicBezTo>
                  <a:cubicBezTo>
                    <a:pt x="26785" y="5975"/>
                    <a:pt x="22142" y="4979"/>
                    <a:pt x="19642" y="8464"/>
                  </a:cubicBezTo>
                  <a:cubicBezTo>
                    <a:pt x="17142" y="11950"/>
                    <a:pt x="20000" y="15435"/>
                    <a:pt x="21071" y="16431"/>
                  </a:cubicBezTo>
                  <a:cubicBezTo>
                    <a:pt x="22142" y="17925"/>
                    <a:pt x="17142" y="19917"/>
                    <a:pt x="18928" y="21908"/>
                  </a:cubicBezTo>
                  <a:cubicBezTo>
                    <a:pt x="20357" y="23900"/>
                    <a:pt x="22857" y="22904"/>
                    <a:pt x="23214" y="25892"/>
                  </a:cubicBezTo>
                  <a:cubicBezTo>
                    <a:pt x="23214" y="29377"/>
                    <a:pt x="17142" y="24896"/>
                    <a:pt x="16428" y="22406"/>
                  </a:cubicBezTo>
                  <a:cubicBezTo>
                    <a:pt x="15357" y="19419"/>
                    <a:pt x="16785" y="16929"/>
                    <a:pt x="15357" y="14937"/>
                  </a:cubicBezTo>
                  <a:cubicBezTo>
                    <a:pt x="14285" y="12946"/>
                    <a:pt x="15357" y="10456"/>
                    <a:pt x="17500" y="6970"/>
                  </a:cubicBezTo>
                  <a:cubicBezTo>
                    <a:pt x="20000" y="3485"/>
                    <a:pt x="21785" y="3983"/>
                    <a:pt x="21785" y="1991"/>
                  </a:cubicBezTo>
                  <a:cubicBezTo>
                    <a:pt x="21785" y="0"/>
                    <a:pt x="11785" y="0"/>
                    <a:pt x="5714" y="7468"/>
                  </a:cubicBezTo>
                  <a:cubicBezTo>
                    <a:pt x="0" y="14937"/>
                    <a:pt x="1785" y="24896"/>
                    <a:pt x="2142" y="26887"/>
                  </a:cubicBezTo>
                  <a:cubicBezTo>
                    <a:pt x="2500" y="28879"/>
                    <a:pt x="7500" y="27883"/>
                    <a:pt x="10714" y="29377"/>
                  </a:cubicBezTo>
                  <a:cubicBezTo>
                    <a:pt x="13571" y="30373"/>
                    <a:pt x="12142" y="32365"/>
                    <a:pt x="9642" y="31867"/>
                  </a:cubicBezTo>
                  <a:cubicBezTo>
                    <a:pt x="7500" y="31369"/>
                    <a:pt x="3571" y="30373"/>
                    <a:pt x="3571" y="32365"/>
                  </a:cubicBezTo>
                  <a:cubicBezTo>
                    <a:pt x="3928" y="34854"/>
                    <a:pt x="8571" y="38838"/>
                    <a:pt x="11428" y="37842"/>
                  </a:cubicBezTo>
                  <a:cubicBezTo>
                    <a:pt x="14285" y="36846"/>
                    <a:pt x="14285" y="36846"/>
                    <a:pt x="15714" y="39336"/>
                  </a:cubicBezTo>
                  <a:cubicBezTo>
                    <a:pt x="16785" y="41327"/>
                    <a:pt x="20357" y="40829"/>
                    <a:pt x="23571" y="40829"/>
                  </a:cubicBezTo>
                  <a:cubicBezTo>
                    <a:pt x="27142" y="41327"/>
                    <a:pt x="31071" y="42821"/>
                    <a:pt x="32500" y="43319"/>
                  </a:cubicBezTo>
                  <a:cubicBezTo>
                    <a:pt x="34285" y="43319"/>
                    <a:pt x="36071" y="41825"/>
                    <a:pt x="36785" y="40829"/>
                  </a:cubicBezTo>
                  <a:cubicBezTo>
                    <a:pt x="37142" y="39336"/>
                    <a:pt x="43928" y="42821"/>
                    <a:pt x="45714" y="42323"/>
                  </a:cubicBezTo>
                  <a:cubicBezTo>
                    <a:pt x="47857" y="42323"/>
                    <a:pt x="46428" y="39834"/>
                    <a:pt x="45357" y="38838"/>
                  </a:cubicBezTo>
                  <a:cubicBezTo>
                    <a:pt x="43928" y="38340"/>
                    <a:pt x="44642" y="34854"/>
                    <a:pt x="46071" y="36348"/>
                  </a:cubicBezTo>
                  <a:cubicBezTo>
                    <a:pt x="47857" y="37344"/>
                    <a:pt x="50357" y="38340"/>
                    <a:pt x="51071" y="40331"/>
                  </a:cubicBezTo>
                  <a:cubicBezTo>
                    <a:pt x="51428" y="42323"/>
                    <a:pt x="52857" y="41327"/>
                    <a:pt x="53214" y="43319"/>
                  </a:cubicBezTo>
                  <a:cubicBezTo>
                    <a:pt x="53214" y="44813"/>
                    <a:pt x="58928" y="46804"/>
                    <a:pt x="59285" y="48796"/>
                  </a:cubicBezTo>
                  <a:cubicBezTo>
                    <a:pt x="59285" y="50788"/>
                    <a:pt x="53571" y="51784"/>
                    <a:pt x="55357" y="53775"/>
                  </a:cubicBezTo>
                  <a:cubicBezTo>
                    <a:pt x="56785" y="55269"/>
                    <a:pt x="59285" y="51286"/>
                    <a:pt x="61428" y="51286"/>
                  </a:cubicBezTo>
                  <a:cubicBezTo>
                    <a:pt x="63571" y="50788"/>
                    <a:pt x="63571" y="57759"/>
                    <a:pt x="65357" y="56763"/>
                  </a:cubicBezTo>
                  <a:cubicBezTo>
                    <a:pt x="67500" y="55269"/>
                    <a:pt x="69285" y="57759"/>
                    <a:pt x="71428" y="62240"/>
                  </a:cubicBezTo>
                  <a:cubicBezTo>
                    <a:pt x="73571" y="66224"/>
                    <a:pt x="71071" y="70207"/>
                    <a:pt x="71428" y="71701"/>
                  </a:cubicBezTo>
                  <a:cubicBezTo>
                    <a:pt x="71428" y="73195"/>
                    <a:pt x="75714" y="72697"/>
                    <a:pt x="77857" y="71203"/>
                  </a:cubicBezTo>
                  <a:cubicBezTo>
                    <a:pt x="80357" y="69211"/>
                    <a:pt x="82500" y="73195"/>
                    <a:pt x="84285" y="75186"/>
                  </a:cubicBezTo>
                  <a:cubicBezTo>
                    <a:pt x="86071" y="77676"/>
                    <a:pt x="77500" y="81161"/>
                    <a:pt x="78214" y="79170"/>
                  </a:cubicBezTo>
                  <a:cubicBezTo>
                    <a:pt x="78928" y="77178"/>
                    <a:pt x="73214" y="71203"/>
                    <a:pt x="68214" y="74190"/>
                  </a:cubicBezTo>
                  <a:cubicBezTo>
                    <a:pt x="62857" y="76680"/>
                    <a:pt x="66428" y="81161"/>
                    <a:pt x="67142" y="83651"/>
                  </a:cubicBezTo>
                  <a:cubicBezTo>
                    <a:pt x="67500" y="86141"/>
                    <a:pt x="62500" y="88630"/>
                    <a:pt x="57500" y="86141"/>
                  </a:cubicBezTo>
                  <a:cubicBezTo>
                    <a:pt x="52857" y="84149"/>
                    <a:pt x="54285" y="87634"/>
                    <a:pt x="52142" y="87634"/>
                  </a:cubicBezTo>
                  <a:cubicBezTo>
                    <a:pt x="50357" y="87634"/>
                    <a:pt x="48214" y="92116"/>
                    <a:pt x="50000" y="94605"/>
                  </a:cubicBezTo>
                  <a:cubicBezTo>
                    <a:pt x="51785" y="97593"/>
                    <a:pt x="55714" y="95103"/>
                    <a:pt x="58928" y="95103"/>
                  </a:cubicBezTo>
                  <a:cubicBezTo>
                    <a:pt x="62142" y="95601"/>
                    <a:pt x="62500" y="96597"/>
                    <a:pt x="62857" y="94107"/>
                  </a:cubicBezTo>
                  <a:cubicBezTo>
                    <a:pt x="63214" y="91618"/>
                    <a:pt x="66428" y="93112"/>
                    <a:pt x="68928" y="93609"/>
                  </a:cubicBezTo>
                  <a:cubicBezTo>
                    <a:pt x="71071" y="94605"/>
                    <a:pt x="70714" y="99087"/>
                    <a:pt x="73571" y="99585"/>
                  </a:cubicBezTo>
                  <a:cubicBezTo>
                    <a:pt x="76428" y="100082"/>
                    <a:pt x="73928" y="104066"/>
                    <a:pt x="75714" y="106556"/>
                  </a:cubicBezTo>
                  <a:cubicBezTo>
                    <a:pt x="77500" y="109543"/>
                    <a:pt x="83214" y="108049"/>
                    <a:pt x="85357" y="111037"/>
                  </a:cubicBezTo>
                  <a:cubicBezTo>
                    <a:pt x="87500" y="114024"/>
                    <a:pt x="96785" y="120000"/>
                    <a:pt x="97857" y="117510"/>
                  </a:cubicBezTo>
                  <a:cubicBezTo>
                    <a:pt x="99285" y="115020"/>
                    <a:pt x="90000" y="103568"/>
                    <a:pt x="87500" y="102572"/>
                  </a:cubicBezTo>
                  <a:cubicBezTo>
                    <a:pt x="84642" y="101576"/>
                    <a:pt x="90000" y="100580"/>
                    <a:pt x="93571" y="104066"/>
                  </a:cubicBezTo>
                  <a:cubicBezTo>
                    <a:pt x="96785" y="108049"/>
                    <a:pt x="101785" y="109543"/>
                    <a:pt x="104285" y="105062"/>
                  </a:cubicBezTo>
                  <a:cubicBezTo>
                    <a:pt x="106785" y="100580"/>
                    <a:pt x="102142" y="102074"/>
                    <a:pt x="102142" y="98589"/>
                  </a:cubicBezTo>
                  <a:cubicBezTo>
                    <a:pt x="102142" y="95601"/>
                    <a:pt x="100714" y="91120"/>
                    <a:pt x="98214" y="91120"/>
                  </a:cubicBezTo>
                  <a:cubicBezTo>
                    <a:pt x="95714" y="91120"/>
                    <a:pt x="89285" y="84149"/>
                    <a:pt x="91428" y="82655"/>
                  </a:cubicBezTo>
                  <a:cubicBezTo>
                    <a:pt x="93928" y="81161"/>
                    <a:pt x="90714" y="79170"/>
                    <a:pt x="92500" y="76182"/>
                  </a:cubicBezTo>
                  <a:cubicBezTo>
                    <a:pt x="94285" y="73692"/>
                    <a:pt x="96071" y="78672"/>
                    <a:pt x="98214" y="79170"/>
                  </a:cubicBezTo>
                  <a:cubicBezTo>
                    <a:pt x="100357" y="79170"/>
                    <a:pt x="100714" y="83153"/>
                    <a:pt x="104285" y="87136"/>
                  </a:cubicBezTo>
                  <a:cubicBezTo>
                    <a:pt x="107500" y="91120"/>
                    <a:pt x="107857" y="88132"/>
                    <a:pt x="108571" y="85643"/>
                  </a:cubicBezTo>
                  <a:cubicBezTo>
                    <a:pt x="108928" y="82655"/>
                    <a:pt x="112857" y="85145"/>
                    <a:pt x="112500" y="82157"/>
                  </a:cubicBezTo>
                  <a:cubicBezTo>
                    <a:pt x="112500" y="79668"/>
                    <a:pt x="115714" y="76182"/>
                    <a:pt x="117857" y="75186"/>
                  </a:cubicBezTo>
                  <a:cubicBezTo>
                    <a:pt x="120000" y="73692"/>
                    <a:pt x="116071" y="70705"/>
                    <a:pt x="113214" y="71203"/>
                  </a:cubicBezTo>
                  <a:cubicBezTo>
                    <a:pt x="110357" y="71203"/>
                    <a:pt x="109642" y="68713"/>
                    <a:pt x="109642" y="66721"/>
                  </a:cubicBezTo>
                  <a:cubicBezTo>
                    <a:pt x="109642" y="65228"/>
                    <a:pt x="104285" y="60746"/>
                    <a:pt x="102500" y="61742"/>
                  </a:cubicBezTo>
                  <a:cubicBezTo>
                    <a:pt x="100714" y="62240"/>
                    <a:pt x="97857" y="58257"/>
                    <a:pt x="95357" y="58257"/>
                  </a:cubicBezTo>
                  <a:cubicBezTo>
                    <a:pt x="93214" y="57759"/>
                    <a:pt x="89642" y="55269"/>
                    <a:pt x="90000" y="51784"/>
                  </a:cubicBezTo>
                  <a:cubicBezTo>
                    <a:pt x="90357" y="48298"/>
                    <a:pt x="94642" y="52780"/>
                    <a:pt x="95714" y="50290"/>
                  </a:cubicBezTo>
                  <a:cubicBezTo>
                    <a:pt x="96428" y="47302"/>
                    <a:pt x="91071" y="48796"/>
                    <a:pt x="91071" y="46804"/>
                  </a:cubicBezTo>
                  <a:cubicBezTo>
                    <a:pt x="90714" y="44813"/>
                    <a:pt x="92142" y="45809"/>
                    <a:pt x="93214" y="44315"/>
                  </a:cubicBezTo>
                  <a:cubicBezTo>
                    <a:pt x="94285" y="43319"/>
                    <a:pt x="92500" y="40829"/>
                    <a:pt x="91071" y="39834"/>
                  </a:cubicBezTo>
                  <a:cubicBezTo>
                    <a:pt x="90000" y="38838"/>
                    <a:pt x="89642" y="41825"/>
                    <a:pt x="88214" y="41825"/>
                  </a:cubicBezTo>
                  <a:cubicBezTo>
                    <a:pt x="87142" y="41825"/>
                    <a:pt x="88214" y="38838"/>
                    <a:pt x="88928" y="37344"/>
                  </a:cubicBezTo>
                  <a:cubicBezTo>
                    <a:pt x="90000" y="35352"/>
                    <a:pt x="85000" y="33360"/>
                    <a:pt x="82857" y="34356"/>
                  </a:cubicBezTo>
                  <a:cubicBezTo>
                    <a:pt x="80714" y="35352"/>
                    <a:pt x="80000" y="33858"/>
                    <a:pt x="80000" y="31867"/>
                  </a:cubicBezTo>
                  <a:cubicBezTo>
                    <a:pt x="80000" y="29875"/>
                    <a:pt x="76071" y="31867"/>
                    <a:pt x="74642" y="33360"/>
                  </a:cubicBezTo>
                  <a:cubicBezTo>
                    <a:pt x="73214" y="34854"/>
                    <a:pt x="71428" y="31867"/>
                    <a:pt x="73214" y="31369"/>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36" name="Shape 3536"/>
            <p:cNvSpPr/>
            <p:nvPr/>
          </p:nvSpPr>
          <p:spPr>
            <a:xfrm>
              <a:off x="3126025" y="2980889"/>
              <a:ext cx="143095" cy="124095"/>
            </a:xfrm>
            <a:custGeom>
              <a:avLst/>
              <a:gdLst/>
              <a:ahLst/>
              <a:cxnLst/>
              <a:rect l="0" t="0" r="0" b="0"/>
              <a:pathLst>
                <a:path w="120000" h="120000" extrusionOk="0">
                  <a:moveTo>
                    <a:pt x="65185" y="8333"/>
                  </a:moveTo>
                  <a:cubicBezTo>
                    <a:pt x="72592" y="5000"/>
                    <a:pt x="65185" y="0"/>
                    <a:pt x="57777" y="3333"/>
                  </a:cubicBezTo>
                  <a:cubicBezTo>
                    <a:pt x="50370" y="6666"/>
                    <a:pt x="31111" y="36666"/>
                    <a:pt x="31111" y="45000"/>
                  </a:cubicBezTo>
                  <a:cubicBezTo>
                    <a:pt x="31111" y="53333"/>
                    <a:pt x="29629" y="63333"/>
                    <a:pt x="23703" y="63333"/>
                  </a:cubicBezTo>
                  <a:cubicBezTo>
                    <a:pt x="16296" y="61666"/>
                    <a:pt x="8888" y="70000"/>
                    <a:pt x="13333" y="73333"/>
                  </a:cubicBezTo>
                  <a:cubicBezTo>
                    <a:pt x="19259" y="78333"/>
                    <a:pt x="0" y="90000"/>
                    <a:pt x="8888" y="96666"/>
                  </a:cubicBezTo>
                  <a:cubicBezTo>
                    <a:pt x="14814" y="100000"/>
                    <a:pt x="25185" y="95000"/>
                    <a:pt x="34074" y="96666"/>
                  </a:cubicBezTo>
                  <a:cubicBezTo>
                    <a:pt x="42962" y="96666"/>
                    <a:pt x="50370" y="98333"/>
                    <a:pt x="57777" y="91666"/>
                  </a:cubicBezTo>
                  <a:cubicBezTo>
                    <a:pt x="65185" y="85000"/>
                    <a:pt x="65185" y="96666"/>
                    <a:pt x="74074" y="96666"/>
                  </a:cubicBezTo>
                  <a:cubicBezTo>
                    <a:pt x="81481" y="95000"/>
                    <a:pt x="69629" y="103333"/>
                    <a:pt x="69629" y="110000"/>
                  </a:cubicBezTo>
                  <a:cubicBezTo>
                    <a:pt x="69629" y="115000"/>
                    <a:pt x="78518" y="106666"/>
                    <a:pt x="84444" y="103333"/>
                  </a:cubicBezTo>
                  <a:cubicBezTo>
                    <a:pt x="90370" y="100000"/>
                    <a:pt x="97777" y="103333"/>
                    <a:pt x="94814" y="108333"/>
                  </a:cubicBezTo>
                  <a:cubicBezTo>
                    <a:pt x="91851" y="113333"/>
                    <a:pt x="111111" y="120000"/>
                    <a:pt x="115555" y="110000"/>
                  </a:cubicBezTo>
                  <a:cubicBezTo>
                    <a:pt x="120000" y="101666"/>
                    <a:pt x="111111" y="88333"/>
                    <a:pt x="108148" y="93333"/>
                  </a:cubicBezTo>
                  <a:cubicBezTo>
                    <a:pt x="105185" y="100000"/>
                    <a:pt x="100740" y="90000"/>
                    <a:pt x="106666" y="83333"/>
                  </a:cubicBezTo>
                  <a:cubicBezTo>
                    <a:pt x="112592" y="78333"/>
                    <a:pt x="105185" y="76666"/>
                    <a:pt x="99259" y="80000"/>
                  </a:cubicBezTo>
                  <a:cubicBezTo>
                    <a:pt x="93333" y="83333"/>
                    <a:pt x="94814" y="65000"/>
                    <a:pt x="100740" y="61666"/>
                  </a:cubicBezTo>
                  <a:cubicBezTo>
                    <a:pt x="106666" y="58333"/>
                    <a:pt x="87407" y="51666"/>
                    <a:pt x="87407" y="56666"/>
                  </a:cubicBezTo>
                  <a:cubicBezTo>
                    <a:pt x="87407" y="63333"/>
                    <a:pt x="74074" y="60000"/>
                    <a:pt x="72592" y="53333"/>
                  </a:cubicBezTo>
                  <a:cubicBezTo>
                    <a:pt x="71111" y="48333"/>
                    <a:pt x="62222" y="46666"/>
                    <a:pt x="65185" y="43333"/>
                  </a:cubicBezTo>
                  <a:cubicBezTo>
                    <a:pt x="68148" y="38333"/>
                    <a:pt x="53333" y="36666"/>
                    <a:pt x="51851" y="43333"/>
                  </a:cubicBezTo>
                  <a:cubicBezTo>
                    <a:pt x="50370" y="50000"/>
                    <a:pt x="45925" y="38333"/>
                    <a:pt x="53333" y="30000"/>
                  </a:cubicBezTo>
                  <a:cubicBezTo>
                    <a:pt x="60740" y="21666"/>
                    <a:pt x="59259" y="13333"/>
                    <a:pt x="65185" y="8333"/>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37" name="Shape 3537"/>
            <p:cNvSpPr/>
            <p:nvPr/>
          </p:nvSpPr>
          <p:spPr>
            <a:xfrm>
              <a:off x="2758064" y="2486305"/>
              <a:ext cx="59468" cy="44962"/>
            </a:xfrm>
            <a:custGeom>
              <a:avLst/>
              <a:gdLst/>
              <a:ahLst/>
              <a:cxnLst/>
              <a:rect l="0" t="0" r="0" b="0"/>
              <a:pathLst>
                <a:path w="120000" h="120000" extrusionOk="0">
                  <a:moveTo>
                    <a:pt x="98823" y="87692"/>
                  </a:moveTo>
                  <a:cubicBezTo>
                    <a:pt x="120000" y="83076"/>
                    <a:pt x="116470" y="41538"/>
                    <a:pt x="102352" y="18461"/>
                  </a:cubicBezTo>
                  <a:cubicBezTo>
                    <a:pt x="95294" y="0"/>
                    <a:pt x="70588" y="0"/>
                    <a:pt x="52941" y="0"/>
                  </a:cubicBezTo>
                  <a:cubicBezTo>
                    <a:pt x="31764" y="4615"/>
                    <a:pt x="0" y="41538"/>
                    <a:pt x="17647" y="83076"/>
                  </a:cubicBezTo>
                  <a:cubicBezTo>
                    <a:pt x="35294" y="120000"/>
                    <a:pt x="77647" y="92307"/>
                    <a:pt x="98823" y="87692"/>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38" name="Shape 3538"/>
            <p:cNvSpPr/>
            <p:nvPr/>
          </p:nvSpPr>
          <p:spPr>
            <a:xfrm>
              <a:off x="2460721" y="1882014"/>
              <a:ext cx="650438" cy="318332"/>
            </a:xfrm>
            <a:custGeom>
              <a:avLst/>
              <a:gdLst/>
              <a:ahLst/>
              <a:cxnLst/>
              <a:rect l="0" t="0" r="0" b="0"/>
              <a:pathLst>
                <a:path w="120000" h="120000" extrusionOk="0">
                  <a:moveTo>
                    <a:pt x="6229" y="29677"/>
                  </a:moveTo>
                  <a:cubicBezTo>
                    <a:pt x="8524" y="26451"/>
                    <a:pt x="10163" y="28387"/>
                    <a:pt x="8196" y="30322"/>
                  </a:cubicBezTo>
                  <a:cubicBezTo>
                    <a:pt x="6229" y="32258"/>
                    <a:pt x="6885" y="33548"/>
                    <a:pt x="9836" y="33548"/>
                  </a:cubicBezTo>
                  <a:cubicBezTo>
                    <a:pt x="12459" y="32903"/>
                    <a:pt x="8524" y="34838"/>
                    <a:pt x="8524" y="38064"/>
                  </a:cubicBezTo>
                  <a:cubicBezTo>
                    <a:pt x="8524" y="41290"/>
                    <a:pt x="11803" y="39354"/>
                    <a:pt x="12131" y="42580"/>
                  </a:cubicBezTo>
                  <a:cubicBezTo>
                    <a:pt x="12131" y="45806"/>
                    <a:pt x="19344" y="47096"/>
                    <a:pt x="21311" y="43225"/>
                  </a:cubicBezTo>
                  <a:cubicBezTo>
                    <a:pt x="23606" y="39354"/>
                    <a:pt x="22622" y="44516"/>
                    <a:pt x="22622" y="47096"/>
                  </a:cubicBezTo>
                  <a:cubicBezTo>
                    <a:pt x="22295" y="49677"/>
                    <a:pt x="32459" y="51612"/>
                    <a:pt x="33114" y="48387"/>
                  </a:cubicBezTo>
                  <a:cubicBezTo>
                    <a:pt x="33442" y="45161"/>
                    <a:pt x="35081" y="46451"/>
                    <a:pt x="37049" y="47741"/>
                  </a:cubicBezTo>
                  <a:cubicBezTo>
                    <a:pt x="39016" y="48387"/>
                    <a:pt x="48524" y="43870"/>
                    <a:pt x="48852" y="40000"/>
                  </a:cubicBezTo>
                  <a:cubicBezTo>
                    <a:pt x="48852" y="36129"/>
                    <a:pt x="51803" y="41935"/>
                    <a:pt x="48852" y="46451"/>
                  </a:cubicBezTo>
                  <a:cubicBezTo>
                    <a:pt x="45573" y="50322"/>
                    <a:pt x="39344" y="49677"/>
                    <a:pt x="36721" y="51612"/>
                  </a:cubicBezTo>
                  <a:cubicBezTo>
                    <a:pt x="33770" y="52903"/>
                    <a:pt x="38360" y="56774"/>
                    <a:pt x="41311" y="61290"/>
                  </a:cubicBezTo>
                  <a:cubicBezTo>
                    <a:pt x="43934" y="65161"/>
                    <a:pt x="37704" y="63225"/>
                    <a:pt x="35081" y="57419"/>
                  </a:cubicBezTo>
                  <a:cubicBezTo>
                    <a:pt x="32459" y="52258"/>
                    <a:pt x="26557" y="52258"/>
                    <a:pt x="23278" y="52258"/>
                  </a:cubicBezTo>
                  <a:cubicBezTo>
                    <a:pt x="20327" y="52903"/>
                    <a:pt x="21311" y="63870"/>
                    <a:pt x="23606" y="63870"/>
                  </a:cubicBezTo>
                  <a:cubicBezTo>
                    <a:pt x="25901" y="63870"/>
                    <a:pt x="28196" y="65806"/>
                    <a:pt x="30491" y="72903"/>
                  </a:cubicBezTo>
                  <a:cubicBezTo>
                    <a:pt x="32786" y="80000"/>
                    <a:pt x="37704" y="78064"/>
                    <a:pt x="37704" y="81290"/>
                  </a:cubicBezTo>
                  <a:cubicBezTo>
                    <a:pt x="37704" y="84516"/>
                    <a:pt x="31147" y="78709"/>
                    <a:pt x="27540" y="77419"/>
                  </a:cubicBezTo>
                  <a:cubicBezTo>
                    <a:pt x="23934" y="76129"/>
                    <a:pt x="18360" y="80645"/>
                    <a:pt x="18032" y="85806"/>
                  </a:cubicBezTo>
                  <a:cubicBezTo>
                    <a:pt x="18032" y="90967"/>
                    <a:pt x="23278" y="90322"/>
                    <a:pt x="26885" y="86451"/>
                  </a:cubicBezTo>
                  <a:cubicBezTo>
                    <a:pt x="30491" y="81935"/>
                    <a:pt x="27868" y="87741"/>
                    <a:pt x="26229" y="90967"/>
                  </a:cubicBezTo>
                  <a:cubicBezTo>
                    <a:pt x="24262" y="94193"/>
                    <a:pt x="30491" y="96774"/>
                    <a:pt x="30491" y="100645"/>
                  </a:cubicBezTo>
                  <a:cubicBezTo>
                    <a:pt x="30491" y="104516"/>
                    <a:pt x="25901" y="103225"/>
                    <a:pt x="25573" y="99354"/>
                  </a:cubicBezTo>
                  <a:cubicBezTo>
                    <a:pt x="24918" y="96129"/>
                    <a:pt x="23278" y="92258"/>
                    <a:pt x="19016" y="92903"/>
                  </a:cubicBezTo>
                  <a:cubicBezTo>
                    <a:pt x="14754" y="93548"/>
                    <a:pt x="16065" y="99354"/>
                    <a:pt x="18688" y="100000"/>
                  </a:cubicBezTo>
                  <a:cubicBezTo>
                    <a:pt x="21311" y="100645"/>
                    <a:pt x="21311" y="104516"/>
                    <a:pt x="18360" y="104516"/>
                  </a:cubicBezTo>
                  <a:cubicBezTo>
                    <a:pt x="15409" y="104516"/>
                    <a:pt x="8852" y="108387"/>
                    <a:pt x="10819" y="112258"/>
                  </a:cubicBezTo>
                  <a:cubicBezTo>
                    <a:pt x="13114" y="116129"/>
                    <a:pt x="21639" y="112258"/>
                    <a:pt x="22950" y="114838"/>
                  </a:cubicBezTo>
                  <a:cubicBezTo>
                    <a:pt x="24590" y="117419"/>
                    <a:pt x="28524" y="118064"/>
                    <a:pt x="29508" y="115483"/>
                  </a:cubicBezTo>
                  <a:cubicBezTo>
                    <a:pt x="30491" y="112258"/>
                    <a:pt x="33770" y="113548"/>
                    <a:pt x="37049" y="113548"/>
                  </a:cubicBezTo>
                  <a:cubicBezTo>
                    <a:pt x="40327" y="113548"/>
                    <a:pt x="41311" y="114838"/>
                    <a:pt x="42622" y="117419"/>
                  </a:cubicBezTo>
                  <a:cubicBezTo>
                    <a:pt x="44262" y="120000"/>
                    <a:pt x="46885" y="118709"/>
                    <a:pt x="48524" y="116129"/>
                  </a:cubicBezTo>
                  <a:cubicBezTo>
                    <a:pt x="50491" y="113548"/>
                    <a:pt x="50491" y="113548"/>
                    <a:pt x="52786" y="113548"/>
                  </a:cubicBezTo>
                  <a:cubicBezTo>
                    <a:pt x="55081" y="113548"/>
                    <a:pt x="55409" y="110967"/>
                    <a:pt x="54426" y="107096"/>
                  </a:cubicBezTo>
                  <a:cubicBezTo>
                    <a:pt x="53114" y="103870"/>
                    <a:pt x="50163" y="109677"/>
                    <a:pt x="49836" y="107096"/>
                  </a:cubicBezTo>
                  <a:cubicBezTo>
                    <a:pt x="49508" y="103870"/>
                    <a:pt x="46885" y="103225"/>
                    <a:pt x="42295" y="104516"/>
                  </a:cubicBezTo>
                  <a:cubicBezTo>
                    <a:pt x="37704" y="105806"/>
                    <a:pt x="39672" y="98709"/>
                    <a:pt x="42295" y="100000"/>
                  </a:cubicBezTo>
                  <a:cubicBezTo>
                    <a:pt x="45245" y="101935"/>
                    <a:pt x="48852" y="101290"/>
                    <a:pt x="52131" y="99354"/>
                  </a:cubicBezTo>
                  <a:cubicBezTo>
                    <a:pt x="55081" y="98064"/>
                    <a:pt x="52786" y="94838"/>
                    <a:pt x="52786" y="92258"/>
                  </a:cubicBezTo>
                  <a:cubicBezTo>
                    <a:pt x="52786" y="89677"/>
                    <a:pt x="56721" y="91612"/>
                    <a:pt x="59672" y="91612"/>
                  </a:cubicBezTo>
                  <a:cubicBezTo>
                    <a:pt x="62622" y="91612"/>
                    <a:pt x="66885" y="81935"/>
                    <a:pt x="66885" y="76774"/>
                  </a:cubicBezTo>
                  <a:cubicBezTo>
                    <a:pt x="67213" y="70967"/>
                    <a:pt x="60327" y="72258"/>
                    <a:pt x="57049" y="72258"/>
                  </a:cubicBezTo>
                  <a:cubicBezTo>
                    <a:pt x="53770" y="72258"/>
                    <a:pt x="59344" y="67741"/>
                    <a:pt x="65573" y="68387"/>
                  </a:cubicBezTo>
                  <a:cubicBezTo>
                    <a:pt x="71803" y="69032"/>
                    <a:pt x="68852" y="63225"/>
                    <a:pt x="70163" y="61290"/>
                  </a:cubicBezTo>
                  <a:cubicBezTo>
                    <a:pt x="71147" y="59354"/>
                    <a:pt x="74098" y="63870"/>
                    <a:pt x="77377" y="62580"/>
                  </a:cubicBezTo>
                  <a:cubicBezTo>
                    <a:pt x="80327" y="61290"/>
                    <a:pt x="78360" y="56129"/>
                    <a:pt x="80327" y="56129"/>
                  </a:cubicBezTo>
                  <a:cubicBezTo>
                    <a:pt x="81967" y="56129"/>
                    <a:pt x="85245" y="51612"/>
                    <a:pt x="92131" y="43870"/>
                  </a:cubicBezTo>
                  <a:cubicBezTo>
                    <a:pt x="98688" y="36774"/>
                    <a:pt x="103934" y="38064"/>
                    <a:pt x="104262" y="33548"/>
                  </a:cubicBezTo>
                  <a:cubicBezTo>
                    <a:pt x="104590" y="29677"/>
                    <a:pt x="95081" y="33548"/>
                    <a:pt x="93442" y="32258"/>
                  </a:cubicBezTo>
                  <a:cubicBezTo>
                    <a:pt x="91803" y="30967"/>
                    <a:pt x="100000" y="27741"/>
                    <a:pt x="101967" y="28387"/>
                  </a:cubicBezTo>
                  <a:cubicBezTo>
                    <a:pt x="103934" y="29677"/>
                    <a:pt x="106557" y="28387"/>
                    <a:pt x="113442" y="21935"/>
                  </a:cubicBezTo>
                  <a:cubicBezTo>
                    <a:pt x="120000" y="15483"/>
                    <a:pt x="117049" y="14193"/>
                    <a:pt x="114426" y="14838"/>
                  </a:cubicBezTo>
                  <a:cubicBezTo>
                    <a:pt x="111475" y="16129"/>
                    <a:pt x="108524" y="14193"/>
                    <a:pt x="108524" y="10322"/>
                  </a:cubicBezTo>
                  <a:cubicBezTo>
                    <a:pt x="108852" y="7096"/>
                    <a:pt x="104590" y="10322"/>
                    <a:pt x="104262" y="8387"/>
                  </a:cubicBezTo>
                  <a:cubicBezTo>
                    <a:pt x="104262" y="6451"/>
                    <a:pt x="100327" y="7096"/>
                    <a:pt x="96065" y="10322"/>
                  </a:cubicBezTo>
                  <a:cubicBezTo>
                    <a:pt x="91803" y="13548"/>
                    <a:pt x="95737" y="7096"/>
                    <a:pt x="97377" y="5806"/>
                  </a:cubicBezTo>
                  <a:cubicBezTo>
                    <a:pt x="99344" y="4516"/>
                    <a:pt x="86557" y="5806"/>
                    <a:pt x="84590" y="3225"/>
                  </a:cubicBezTo>
                  <a:cubicBezTo>
                    <a:pt x="82295" y="0"/>
                    <a:pt x="80000" y="7741"/>
                    <a:pt x="78032" y="3870"/>
                  </a:cubicBezTo>
                  <a:cubicBezTo>
                    <a:pt x="76065" y="0"/>
                    <a:pt x="70819" y="3225"/>
                    <a:pt x="71475" y="6451"/>
                  </a:cubicBezTo>
                  <a:cubicBezTo>
                    <a:pt x="72131" y="9032"/>
                    <a:pt x="70819" y="9032"/>
                    <a:pt x="68852" y="5806"/>
                  </a:cubicBezTo>
                  <a:cubicBezTo>
                    <a:pt x="66885" y="2580"/>
                    <a:pt x="62950" y="6451"/>
                    <a:pt x="59672" y="5161"/>
                  </a:cubicBezTo>
                  <a:cubicBezTo>
                    <a:pt x="56065" y="4516"/>
                    <a:pt x="57704" y="10967"/>
                    <a:pt x="53770" y="7741"/>
                  </a:cubicBezTo>
                  <a:cubicBezTo>
                    <a:pt x="50163" y="4516"/>
                    <a:pt x="45901" y="5806"/>
                    <a:pt x="47213" y="7096"/>
                  </a:cubicBezTo>
                  <a:cubicBezTo>
                    <a:pt x="48196" y="7741"/>
                    <a:pt x="46885" y="9677"/>
                    <a:pt x="45245" y="9032"/>
                  </a:cubicBezTo>
                  <a:cubicBezTo>
                    <a:pt x="43606" y="7741"/>
                    <a:pt x="41967" y="9032"/>
                    <a:pt x="42950" y="12258"/>
                  </a:cubicBezTo>
                  <a:cubicBezTo>
                    <a:pt x="43606" y="15483"/>
                    <a:pt x="36721" y="11612"/>
                    <a:pt x="36721" y="14838"/>
                  </a:cubicBezTo>
                  <a:cubicBezTo>
                    <a:pt x="36721" y="18709"/>
                    <a:pt x="34426" y="20645"/>
                    <a:pt x="32459" y="17419"/>
                  </a:cubicBezTo>
                  <a:cubicBezTo>
                    <a:pt x="30491" y="14193"/>
                    <a:pt x="24262" y="12903"/>
                    <a:pt x="25901" y="16129"/>
                  </a:cubicBezTo>
                  <a:cubicBezTo>
                    <a:pt x="27868" y="18709"/>
                    <a:pt x="20327" y="17419"/>
                    <a:pt x="22295" y="20000"/>
                  </a:cubicBezTo>
                  <a:cubicBezTo>
                    <a:pt x="24262" y="23225"/>
                    <a:pt x="20000" y="25161"/>
                    <a:pt x="20000" y="23870"/>
                  </a:cubicBezTo>
                  <a:cubicBezTo>
                    <a:pt x="20000" y="21935"/>
                    <a:pt x="15737" y="19354"/>
                    <a:pt x="14098" y="21935"/>
                  </a:cubicBezTo>
                  <a:cubicBezTo>
                    <a:pt x="12459" y="25161"/>
                    <a:pt x="12131" y="28387"/>
                    <a:pt x="11147" y="26451"/>
                  </a:cubicBezTo>
                  <a:cubicBezTo>
                    <a:pt x="10491" y="24516"/>
                    <a:pt x="6885" y="25161"/>
                    <a:pt x="3278" y="27741"/>
                  </a:cubicBezTo>
                  <a:cubicBezTo>
                    <a:pt x="0" y="30322"/>
                    <a:pt x="3934" y="32258"/>
                    <a:pt x="6229" y="29677"/>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39" name="Shape 3539"/>
            <p:cNvSpPr/>
            <p:nvPr/>
          </p:nvSpPr>
          <p:spPr>
            <a:xfrm>
              <a:off x="2033290" y="2090638"/>
              <a:ext cx="94778" cy="30574"/>
            </a:xfrm>
            <a:custGeom>
              <a:avLst/>
              <a:gdLst/>
              <a:ahLst/>
              <a:cxnLst/>
              <a:rect l="0" t="0" r="0" b="0"/>
              <a:pathLst>
                <a:path w="120000" h="120000" extrusionOk="0">
                  <a:moveTo>
                    <a:pt x="45283" y="91764"/>
                  </a:moveTo>
                  <a:cubicBezTo>
                    <a:pt x="56603" y="105882"/>
                    <a:pt x="67924" y="56470"/>
                    <a:pt x="76981" y="77647"/>
                  </a:cubicBezTo>
                  <a:cubicBezTo>
                    <a:pt x="83773" y="98823"/>
                    <a:pt x="120000" y="120000"/>
                    <a:pt x="120000" y="63529"/>
                  </a:cubicBezTo>
                  <a:cubicBezTo>
                    <a:pt x="120000" y="7058"/>
                    <a:pt x="74716" y="0"/>
                    <a:pt x="63396" y="21176"/>
                  </a:cubicBezTo>
                  <a:cubicBezTo>
                    <a:pt x="52075" y="42352"/>
                    <a:pt x="0" y="49411"/>
                    <a:pt x="15849" y="84705"/>
                  </a:cubicBezTo>
                  <a:cubicBezTo>
                    <a:pt x="24905" y="105882"/>
                    <a:pt x="33962" y="77647"/>
                    <a:pt x="45283" y="91764"/>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40" name="Shape 3540"/>
            <p:cNvSpPr/>
            <p:nvPr/>
          </p:nvSpPr>
          <p:spPr>
            <a:xfrm>
              <a:off x="2050015" y="2119414"/>
              <a:ext cx="74335" cy="37768"/>
            </a:xfrm>
            <a:custGeom>
              <a:avLst/>
              <a:gdLst/>
              <a:ahLst/>
              <a:cxnLst/>
              <a:rect l="0" t="0" r="0" b="0"/>
              <a:pathLst>
                <a:path w="120000" h="120000" extrusionOk="0">
                  <a:moveTo>
                    <a:pt x="102857" y="32727"/>
                  </a:moveTo>
                  <a:cubicBezTo>
                    <a:pt x="120000" y="27272"/>
                    <a:pt x="111428" y="0"/>
                    <a:pt x="82857" y="10909"/>
                  </a:cubicBezTo>
                  <a:cubicBezTo>
                    <a:pt x="51428" y="16363"/>
                    <a:pt x="0" y="16363"/>
                    <a:pt x="0" y="60000"/>
                  </a:cubicBezTo>
                  <a:cubicBezTo>
                    <a:pt x="0" y="92727"/>
                    <a:pt x="11428" y="109090"/>
                    <a:pt x="42857" y="114545"/>
                  </a:cubicBezTo>
                  <a:cubicBezTo>
                    <a:pt x="77142" y="120000"/>
                    <a:pt x="105714" y="60000"/>
                    <a:pt x="88571" y="60000"/>
                  </a:cubicBezTo>
                  <a:cubicBezTo>
                    <a:pt x="74285" y="60000"/>
                    <a:pt x="82857" y="38181"/>
                    <a:pt x="102857" y="32727"/>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41" name="Shape 3541"/>
            <p:cNvSpPr/>
            <p:nvPr/>
          </p:nvSpPr>
          <p:spPr>
            <a:xfrm>
              <a:off x="1821433" y="3042038"/>
              <a:ext cx="1150346" cy="544941"/>
            </a:xfrm>
            <a:custGeom>
              <a:avLst/>
              <a:gdLst/>
              <a:ahLst/>
              <a:cxnLst/>
              <a:rect l="0" t="0" r="0" b="0"/>
              <a:pathLst>
                <a:path w="120000" h="120000" extrusionOk="0">
                  <a:moveTo>
                    <a:pt x="56024" y="114339"/>
                  </a:moveTo>
                  <a:cubicBezTo>
                    <a:pt x="55839" y="113584"/>
                    <a:pt x="55654" y="113207"/>
                    <a:pt x="55654" y="112452"/>
                  </a:cubicBezTo>
                  <a:cubicBezTo>
                    <a:pt x="55654" y="111698"/>
                    <a:pt x="55839" y="111320"/>
                    <a:pt x="56209" y="110943"/>
                  </a:cubicBezTo>
                  <a:cubicBezTo>
                    <a:pt x="56579" y="110188"/>
                    <a:pt x="56579" y="109811"/>
                    <a:pt x="56394" y="109056"/>
                  </a:cubicBezTo>
                  <a:cubicBezTo>
                    <a:pt x="56394" y="108301"/>
                    <a:pt x="56209" y="107547"/>
                    <a:pt x="56764" y="106792"/>
                  </a:cubicBezTo>
                  <a:cubicBezTo>
                    <a:pt x="56764" y="106792"/>
                    <a:pt x="56949" y="106415"/>
                    <a:pt x="57134" y="106415"/>
                  </a:cubicBezTo>
                  <a:cubicBezTo>
                    <a:pt x="57503" y="106037"/>
                    <a:pt x="58058" y="105283"/>
                    <a:pt x="58058" y="104905"/>
                  </a:cubicBezTo>
                  <a:cubicBezTo>
                    <a:pt x="58058" y="104150"/>
                    <a:pt x="58243" y="103018"/>
                    <a:pt x="59167" y="103018"/>
                  </a:cubicBezTo>
                  <a:cubicBezTo>
                    <a:pt x="59352" y="103018"/>
                    <a:pt x="59537" y="103018"/>
                    <a:pt x="59722" y="103018"/>
                  </a:cubicBezTo>
                  <a:cubicBezTo>
                    <a:pt x="59722" y="103018"/>
                    <a:pt x="59722" y="103018"/>
                    <a:pt x="59722" y="103018"/>
                  </a:cubicBezTo>
                  <a:cubicBezTo>
                    <a:pt x="60277" y="103018"/>
                    <a:pt x="61386" y="101132"/>
                    <a:pt x="61386" y="100377"/>
                  </a:cubicBezTo>
                  <a:cubicBezTo>
                    <a:pt x="61201" y="100000"/>
                    <a:pt x="61201" y="99622"/>
                    <a:pt x="61386" y="99245"/>
                  </a:cubicBezTo>
                  <a:cubicBezTo>
                    <a:pt x="61571" y="98490"/>
                    <a:pt x="61941" y="98490"/>
                    <a:pt x="62126" y="98490"/>
                  </a:cubicBezTo>
                  <a:cubicBezTo>
                    <a:pt x="62311" y="98490"/>
                    <a:pt x="62496" y="98867"/>
                    <a:pt x="62865" y="98867"/>
                  </a:cubicBezTo>
                  <a:cubicBezTo>
                    <a:pt x="63050" y="98867"/>
                    <a:pt x="63050" y="98867"/>
                    <a:pt x="63235" y="98113"/>
                  </a:cubicBezTo>
                  <a:cubicBezTo>
                    <a:pt x="63235" y="97735"/>
                    <a:pt x="63420" y="96981"/>
                    <a:pt x="63975" y="96981"/>
                  </a:cubicBezTo>
                  <a:cubicBezTo>
                    <a:pt x="63975" y="96981"/>
                    <a:pt x="63975" y="96981"/>
                    <a:pt x="64160" y="97358"/>
                  </a:cubicBezTo>
                  <a:cubicBezTo>
                    <a:pt x="64345" y="97358"/>
                    <a:pt x="64345" y="97358"/>
                    <a:pt x="64530" y="97358"/>
                  </a:cubicBezTo>
                  <a:cubicBezTo>
                    <a:pt x="64530" y="97358"/>
                    <a:pt x="64714" y="97735"/>
                    <a:pt x="64714" y="97735"/>
                  </a:cubicBezTo>
                  <a:cubicBezTo>
                    <a:pt x="64899" y="96981"/>
                    <a:pt x="65084" y="96981"/>
                    <a:pt x="65269" y="96981"/>
                  </a:cubicBezTo>
                  <a:cubicBezTo>
                    <a:pt x="65639" y="96981"/>
                    <a:pt x="66009" y="97358"/>
                    <a:pt x="66379" y="98113"/>
                  </a:cubicBezTo>
                  <a:cubicBezTo>
                    <a:pt x="66563" y="98490"/>
                    <a:pt x="66933" y="98867"/>
                    <a:pt x="67118" y="98867"/>
                  </a:cubicBezTo>
                  <a:cubicBezTo>
                    <a:pt x="67118" y="98867"/>
                    <a:pt x="67488" y="98867"/>
                    <a:pt x="67488" y="98490"/>
                  </a:cubicBezTo>
                  <a:cubicBezTo>
                    <a:pt x="67488" y="97735"/>
                    <a:pt x="67858" y="97358"/>
                    <a:pt x="68043" y="97358"/>
                  </a:cubicBezTo>
                  <a:cubicBezTo>
                    <a:pt x="68412" y="97358"/>
                    <a:pt x="68782" y="97735"/>
                    <a:pt x="69522" y="99622"/>
                  </a:cubicBezTo>
                  <a:cubicBezTo>
                    <a:pt x="69892" y="100377"/>
                    <a:pt x="69892" y="100377"/>
                    <a:pt x="70261" y="100377"/>
                  </a:cubicBezTo>
                  <a:cubicBezTo>
                    <a:pt x="70631" y="100377"/>
                    <a:pt x="70631" y="100377"/>
                    <a:pt x="70631" y="100377"/>
                  </a:cubicBezTo>
                  <a:cubicBezTo>
                    <a:pt x="70631" y="100377"/>
                    <a:pt x="70816" y="100377"/>
                    <a:pt x="71001" y="100377"/>
                  </a:cubicBezTo>
                  <a:cubicBezTo>
                    <a:pt x="71371" y="100377"/>
                    <a:pt x="71371" y="100377"/>
                    <a:pt x="71371" y="100000"/>
                  </a:cubicBezTo>
                  <a:cubicBezTo>
                    <a:pt x="71556" y="100000"/>
                    <a:pt x="71556" y="99622"/>
                    <a:pt x="71556" y="99622"/>
                  </a:cubicBezTo>
                  <a:cubicBezTo>
                    <a:pt x="71556" y="98867"/>
                    <a:pt x="71741" y="98490"/>
                    <a:pt x="71926" y="98490"/>
                  </a:cubicBezTo>
                  <a:cubicBezTo>
                    <a:pt x="72110" y="98490"/>
                    <a:pt x="72295" y="98867"/>
                    <a:pt x="72665" y="99622"/>
                  </a:cubicBezTo>
                  <a:cubicBezTo>
                    <a:pt x="72480" y="99245"/>
                    <a:pt x="72665" y="98867"/>
                    <a:pt x="72665" y="98490"/>
                  </a:cubicBezTo>
                  <a:cubicBezTo>
                    <a:pt x="72665" y="98490"/>
                    <a:pt x="72665" y="98490"/>
                    <a:pt x="72665" y="98490"/>
                  </a:cubicBezTo>
                  <a:cubicBezTo>
                    <a:pt x="72665" y="98490"/>
                    <a:pt x="72665" y="98113"/>
                    <a:pt x="72665" y="98113"/>
                  </a:cubicBezTo>
                  <a:cubicBezTo>
                    <a:pt x="72295" y="97735"/>
                    <a:pt x="72295" y="97358"/>
                    <a:pt x="72295" y="96603"/>
                  </a:cubicBezTo>
                  <a:cubicBezTo>
                    <a:pt x="72480" y="95471"/>
                    <a:pt x="73775" y="95094"/>
                    <a:pt x="74514" y="95094"/>
                  </a:cubicBezTo>
                  <a:cubicBezTo>
                    <a:pt x="74699" y="95094"/>
                    <a:pt x="74699" y="95094"/>
                    <a:pt x="74699" y="95094"/>
                  </a:cubicBezTo>
                  <a:cubicBezTo>
                    <a:pt x="75069" y="95094"/>
                    <a:pt x="75254" y="95094"/>
                    <a:pt x="75439" y="95094"/>
                  </a:cubicBezTo>
                  <a:cubicBezTo>
                    <a:pt x="75439" y="95094"/>
                    <a:pt x="75624" y="95094"/>
                    <a:pt x="75624" y="95094"/>
                  </a:cubicBezTo>
                  <a:cubicBezTo>
                    <a:pt x="75624" y="95094"/>
                    <a:pt x="75624" y="95094"/>
                    <a:pt x="75808" y="94716"/>
                  </a:cubicBezTo>
                  <a:cubicBezTo>
                    <a:pt x="75993" y="93962"/>
                    <a:pt x="76363" y="93584"/>
                    <a:pt x="76548" y="93584"/>
                  </a:cubicBezTo>
                  <a:cubicBezTo>
                    <a:pt x="76918" y="93584"/>
                    <a:pt x="77288" y="94716"/>
                    <a:pt x="77288" y="95849"/>
                  </a:cubicBezTo>
                  <a:cubicBezTo>
                    <a:pt x="77473" y="95849"/>
                    <a:pt x="77842" y="95471"/>
                    <a:pt x="78212" y="95471"/>
                  </a:cubicBezTo>
                  <a:cubicBezTo>
                    <a:pt x="78767" y="95094"/>
                    <a:pt x="79322" y="94716"/>
                    <a:pt x="79691" y="94716"/>
                  </a:cubicBezTo>
                  <a:cubicBezTo>
                    <a:pt x="80801" y="94716"/>
                    <a:pt x="81910" y="96603"/>
                    <a:pt x="82095" y="98113"/>
                  </a:cubicBezTo>
                  <a:cubicBezTo>
                    <a:pt x="82095" y="98867"/>
                    <a:pt x="82465" y="98867"/>
                    <a:pt x="82835" y="98113"/>
                  </a:cubicBezTo>
                  <a:cubicBezTo>
                    <a:pt x="83020" y="97735"/>
                    <a:pt x="83020" y="97735"/>
                    <a:pt x="83020" y="97735"/>
                  </a:cubicBezTo>
                  <a:cubicBezTo>
                    <a:pt x="83574" y="96981"/>
                    <a:pt x="83944" y="96226"/>
                    <a:pt x="84499" y="96226"/>
                  </a:cubicBezTo>
                  <a:cubicBezTo>
                    <a:pt x="84869" y="96226"/>
                    <a:pt x="85053" y="96603"/>
                    <a:pt x="85238" y="96981"/>
                  </a:cubicBezTo>
                  <a:cubicBezTo>
                    <a:pt x="85608" y="97735"/>
                    <a:pt x="85978" y="98490"/>
                    <a:pt x="86348" y="99245"/>
                  </a:cubicBezTo>
                  <a:cubicBezTo>
                    <a:pt x="86533" y="100000"/>
                    <a:pt x="86902" y="100754"/>
                    <a:pt x="87457" y="101886"/>
                  </a:cubicBezTo>
                  <a:cubicBezTo>
                    <a:pt x="88012" y="103018"/>
                    <a:pt x="87827" y="104528"/>
                    <a:pt x="87642" y="105283"/>
                  </a:cubicBezTo>
                  <a:cubicBezTo>
                    <a:pt x="87457" y="106037"/>
                    <a:pt x="87457" y="106415"/>
                    <a:pt x="87457" y="106792"/>
                  </a:cubicBezTo>
                  <a:cubicBezTo>
                    <a:pt x="87642" y="107169"/>
                    <a:pt x="87642" y="107924"/>
                    <a:pt x="87827" y="108679"/>
                  </a:cubicBezTo>
                  <a:cubicBezTo>
                    <a:pt x="87827" y="109433"/>
                    <a:pt x="87827" y="110188"/>
                    <a:pt x="88197" y="110566"/>
                  </a:cubicBezTo>
                  <a:cubicBezTo>
                    <a:pt x="88936" y="111698"/>
                    <a:pt x="88936" y="113207"/>
                    <a:pt x="88936" y="113962"/>
                  </a:cubicBezTo>
                  <a:cubicBezTo>
                    <a:pt x="88936" y="114339"/>
                    <a:pt x="88936" y="114716"/>
                    <a:pt x="88936" y="115094"/>
                  </a:cubicBezTo>
                  <a:cubicBezTo>
                    <a:pt x="89861" y="115471"/>
                    <a:pt x="90600" y="118113"/>
                    <a:pt x="90600" y="119245"/>
                  </a:cubicBezTo>
                  <a:cubicBezTo>
                    <a:pt x="90785" y="119622"/>
                    <a:pt x="91155" y="120000"/>
                    <a:pt x="91340" y="120000"/>
                  </a:cubicBezTo>
                  <a:cubicBezTo>
                    <a:pt x="91525" y="120000"/>
                    <a:pt x="91525" y="120000"/>
                    <a:pt x="91525" y="120000"/>
                  </a:cubicBezTo>
                  <a:cubicBezTo>
                    <a:pt x="91525" y="118867"/>
                    <a:pt x="91710" y="118113"/>
                    <a:pt x="92080" y="116981"/>
                  </a:cubicBezTo>
                  <a:cubicBezTo>
                    <a:pt x="92265" y="116226"/>
                    <a:pt x="92449" y="115471"/>
                    <a:pt x="92449" y="114716"/>
                  </a:cubicBezTo>
                  <a:cubicBezTo>
                    <a:pt x="92449" y="113584"/>
                    <a:pt x="91895" y="108301"/>
                    <a:pt x="91340" y="106792"/>
                  </a:cubicBezTo>
                  <a:cubicBezTo>
                    <a:pt x="90970" y="105660"/>
                    <a:pt x="90970" y="104905"/>
                    <a:pt x="90970" y="104528"/>
                  </a:cubicBezTo>
                  <a:cubicBezTo>
                    <a:pt x="90970" y="104150"/>
                    <a:pt x="90970" y="103773"/>
                    <a:pt x="90785" y="102641"/>
                  </a:cubicBezTo>
                  <a:cubicBezTo>
                    <a:pt x="90046" y="100754"/>
                    <a:pt x="89491" y="96981"/>
                    <a:pt x="89491" y="93962"/>
                  </a:cubicBezTo>
                  <a:cubicBezTo>
                    <a:pt x="89491" y="90943"/>
                    <a:pt x="91340" y="86037"/>
                    <a:pt x="92080" y="84528"/>
                  </a:cubicBezTo>
                  <a:cubicBezTo>
                    <a:pt x="92449" y="83773"/>
                    <a:pt x="93004" y="83773"/>
                    <a:pt x="93374" y="83396"/>
                  </a:cubicBezTo>
                  <a:cubicBezTo>
                    <a:pt x="93744" y="83396"/>
                    <a:pt x="93744" y="83018"/>
                    <a:pt x="93744" y="82641"/>
                  </a:cubicBezTo>
                  <a:cubicBezTo>
                    <a:pt x="94114" y="81132"/>
                    <a:pt x="95038" y="78867"/>
                    <a:pt x="95963" y="78867"/>
                  </a:cubicBezTo>
                  <a:cubicBezTo>
                    <a:pt x="95963" y="78867"/>
                    <a:pt x="96147" y="78867"/>
                    <a:pt x="96147" y="78867"/>
                  </a:cubicBezTo>
                  <a:cubicBezTo>
                    <a:pt x="96332" y="78867"/>
                    <a:pt x="96332" y="78867"/>
                    <a:pt x="96332" y="78867"/>
                  </a:cubicBezTo>
                  <a:cubicBezTo>
                    <a:pt x="96702" y="78867"/>
                    <a:pt x="96702" y="78867"/>
                    <a:pt x="96702" y="78490"/>
                  </a:cubicBezTo>
                  <a:cubicBezTo>
                    <a:pt x="96887" y="76981"/>
                    <a:pt x="97996" y="75094"/>
                    <a:pt x="99291" y="74716"/>
                  </a:cubicBezTo>
                  <a:cubicBezTo>
                    <a:pt x="99661" y="74716"/>
                    <a:pt x="99661" y="74716"/>
                    <a:pt x="99661" y="74716"/>
                  </a:cubicBezTo>
                  <a:cubicBezTo>
                    <a:pt x="99661" y="74339"/>
                    <a:pt x="99476" y="73962"/>
                    <a:pt x="99476" y="73584"/>
                  </a:cubicBezTo>
                  <a:cubicBezTo>
                    <a:pt x="99291" y="73584"/>
                    <a:pt x="99291" y="73207"/>
                    <a:pt x="99291" y="73207"/>
                  </a:cubicBezTo>
                  <a:cubicBezTo>
                    <a:pt x="99106" y="72452"/>
                    <a:pt x="99106" y="71698"/>
                    <a:pt x="99291" y="70943"/>
                  </a:cubicBezTo>
                  <a:cubicBezTo>
                    <a:pt x="99476" y="70188"/>
                    <a:pt x="100030" y="69811"/>
                    <a:pt x="100400" y="70943"/>
                  </a:cubicBezTo>
                  <a:cubicBezTo>
                    <a:pt x="100400" y="70943"/>
                    <a:pt x="100955" y="71320"/>
                    <a:pt x="101325" y="70943"/>
                  </a:cubicBezTo>
                  <a:cubicBezTo>
                    <a:pt x="101510" y="70188"/>
                    <a:pt x="101879" y="69811"/>
                    <a:pt x="101879" y="69433"/>
                  </a:cubicBezTo>
                  <a:cubicBezTo>
                    <a:pt x="100955" y="69433"/>
                    <a:pt x="100770" y="68679"/>
                    <a:pt x="100585" y="68301"/>
                  </a:cubicBezTo>
                  <a:cubicBezTo>
                    <a:pt x="100585" y="67924"/>
                    <a:pt x="100585" y="67169"/>
                    <a:pt x="101140" y="66792"/>
                  </a:cubicBezTo>
                  <a:cubicBezTo>
                    <a:pt x="101325" y="66792"/>
                    <a:pt x="101325" y="66415"/>
                    <a:pt x="101140" y="66037"/>
                  </a:cubicBezTo>
                  <a:cubicBezTo>
                    <a:pt x="101140" y="65660"/>
                    <a:pt x="100955" y="65283"/>
                    <a:pt x="100585" y="65283"/>
                  </a:cubicBezTo>
                  <a:cubicBezTo>
                    <a:pt x="100400" y="65283"/>
                    <a:pt x="99845" y="64905"/>
                    <a:pt x="99661" y="64150"/>
                  </a:cubicBezTo>
                  <a:cubicBezTo>
                    <a:pt x="99661" y="63396"/>
                    <a:pt x="100030" y="62641"/>
                    <a:pt x="100215" y="61886"/>
                  </a:cubicBezTo>
                  <a:cubicBezTo>
                    <a:pt x="100400" y="61509"/>
                    <a:pt x="100030" y="61132"/>
                    <a:pt x="99106" y="59622"/>
                  </a:cubicBezTo>
                  <a:cubicBezTo>
                    <a:pt x="99106" y="59622"/>
                    <a:pt x="99106" y="59622"/>
                    <a:pt x="99106" y="59622"/>
                  </a:cubicBezTo>
                  <a:cubicBezTo>
                    <a:pt x="98736" y="58867"/>
                    <a:pt x="98551" y="58490"/>
                    <a:pt x="98736" y="58113"/>
                  </a:cubicBezTo>
                  <a:cubicBezTo>
                    <a:pt x="98736" y="57358"/>
                    <a:pt x="99291" y="56981"/>
                    <a:pt x="99845" y="56603"/>
                  </a:cubicBezTo>
                  <a:cubicBezTo>
                    <a:pt x="100030" y="56226"/>
                    <a:pt x="100030" y="55094"/>
                    <a:pt x="99845" y="54339"/>
                  </a:cubicBezTo>
                  <a:cubicBezTo>
                    <a:pt x="99845" y="52830"/>
                    <a:pt x="99845" y="52075"/>
                    <a:pt x="100030" y="51320"/>
                  </a:cubicBezTo>
                  <a:cubicBezTo>
                    <a:pt x="100215" y="50566"/>
                    <a:pt x="100585" y="50188"/>
                    <a:pt x="100955" y="50188"/>
                  </a:cubicBezTo>
                  <a:cubicBezTo>
                    <a:pt x="101140" y="50188"/>
                    <a:pt x="101325" y="50566"/>
                    <a:pt x="101510" y="50943"/>
                  </a:cubicBezTo>
                  <a:cubicBezTo>
                    <a:pt x="101510" y="50943"/>
                    <a:pt x="101510" y="51698"/>
                    <a:pt x="101325" y="52075"/>
                  </a:cubicBezTo>
                  <a:cubicBezTo>
                    <a:pt x="100955" y="53584"/>
                    <a:pt x="100770" y="54716"/>
                    <a:pt x="101140" y="55471"/>
                  </a:cubicBezTo>
                  <a:cubicBezTo>
                    <a:pt x="101694" y="56603"/>
                    <a:pt x="102064" y="58113"/>
                    <a:pt x="101879" y="60000"/>
                  </a:cubicBezTo>
                  <a:cubicBezTo>
                    <a:pt x="101879" y="60000"/>
                    <a:pt x="102064" y="59622"/>
                    <a:pt x="102064" y="59622"/>
                  </a:cubicBezTo>
                  <a:cubicBezTo>
                    <a:pt x="102619" y="56981"/>
                    <a:pt x="102619" y="55094"/>
                    <a:pt x="102619" y="54716"/>
                  </a:cubicBezTo>
                  <a:cubicBezTo>
                    <a:pt x="102064" y="54716"/>
                    <a:pt x="101879" y="53207"/>
                    <a:pt x="102064" y="52452"/>
                  </a:cubicBezTo>
                  <a:cubicBezTo>
                    <a:pt x="102064" y="51698"/>
                    <a:pt x="102249" y="51320"/>
                    <a:pt x="102619" y="51320"/>
                  </a:cubicBezTo>
                  <a:cubicBezTo>
                    <a:pt x="102804" y="51320"/>
                    <a:pt x="102989" y="51698"/>
                    <a:pt x="102989" y="52075"/>
                  </a:cubicBezTo>
                  <a:cubicBezTo>
                    <a:pt x="103174" y="52452"/>
                    <a:pt x="103359" y="52830"/>
                    <a:pt x="103359" y="52830"/>
                  </a:cubicBezTo>
                  <a:cubicBezTo>
                    <a:pt x="103543" y="52830"/>
                    <a:pt x="103543" y="52452"/>
                    <a:pt x="103913" y="51698"/>
                  </a:cubicBezTo>
                  <a:cubicBezTo>
                    <a:pt x="104838" y="50188"/>
                    <a:pt x="105208" y="47924"/>
                    <a:pt x="105208" y="47547"/>
                  </a:cubicBezTo>
                  <a:cubicBezTo>
                    <a:pt x="104838" y="47169"/>
                    <a:pt x="104838" y="46415"/>
                    <a:pt x="104838" y="46037"/>
                  </a:cubicBezTo>
                  <a:cubicBezTo>
                    <a:pt x="105023" y="44905"/>
                    <a:pt x="106132" y="44905"/>
                    <a:pt x="106317" y="44905"/>
                  </a:cubicBezTo>
                  <a:cubicBezTo>
                    <a:pt x="106502" y="44905"/>
                    <a:pt x="106502" y="44905"/>
                    <a:pt x="106502" y="44905"/>
                  </a:cubicBezTo>
                  <a:cubicBezTo>
                    <a:pt x="106687" y="44905"/>
                    <a:pt x="106687" y="44905"/>
                    <a:pt x="106687" y="44905"/>
                  </a:cubicBezTo>
                  <a:cubicBezTo>
                    <a:pt x="107057" y="44905"/>
                    <a:pt x="107796" y="44528"/>
                    <a:pt x="108351" y="44150"/>
                  </a:cubicBezTo>
                  <a:cubicBezTo>
                    <a:pt x="108166" y="44528"/>
                    <a:pt x="108166" y="44528"/>
                    <a:pt x="107981" y="44528"/>
                  </a:cubicBezTo>
                  <a:cubicBezTo>
                    <a:pt x="107241" y="44905"/>
                    <a:pt x="106687" y="44905"/>
                    <a:pt x="106317" y="44905"/>
                  </a:cubicBezTo>
                  <a:cubicBezTo>
                    <a:pt x="106132" y="44528"/>
                    <a:pt x="105947" y="44150"/>
                    <a:pt x="105947" y="43773"/>
                  </a:cubicBezTo>
                  <a:cubicBezTo>
                    <a:pt x="105947" y="41509"/>
                    <a:pt x="109645" y="40754"/>
                    <a:pt x="109830" y="40754"/>
                  </a:cubicBezTo>
                  <a:cubicBezTo>
                    <a:pt x="110015" y="40754"/>
                    <a:pt x="110015" y="40754"/>
                    <a:pt x="110200" y="40000"/>
                  </a:cubicBezTo>
                  <a:cubicBezTo>
                    <a:pt x="110200" y="39622"/>
                    <a:pt x="110200" y="38867"/>
                    <a:pt x="110570" y="38867"/>
                  </a:cubicBezTo>
                  <a:cubicBezTo>
                    <a:pt x="110939" y="38867"/>
                    <a:pt x="110939" y="39245"/>
                    <a:pt x="111124" y="39245"/>
                  </a:cubicBezTo>
                  <a:cubicBezTo>
                    <a:pt x="111309" y="40377"/>
                    <a:pt x="111864" y="40000"/>
                    <a:pt x="112419" y="39622"/>
                  </a:cubicBezTo>
                  <a:cubicBezTo>
                    <a:pt x="112419" y="39622"/>
                    <a:pt x="112419" y="39245"/>
                    <a:pt x="112419" y="38867"/>
                  </a:cubicBezTo>
                  <a:cubicBezTo>
                    <a:pt x="112419" y="38490"/>
                    <a:pt x="112234" y="37735"/>
                    <a:pt x="111864" y="37735"/>
                  </a:cubicBezTo>
                  <a:cubicBezTo>
                    <a:pt x="111679" y="37358"/>
                    <a:pt x="111494" y="36981"/>
                    <a:pt x="111494" y="36603"/>
                  </a:cubicBezTo>
                  <a:cubicBezTo>
                    <a:pt x="111309" y="36226"/>
                    <a:pt x="111494" y="35849"/>
                    <a:pt x="111679" y="35471"/>
                  </a:cubicBezTo>
                  <a:cubicBezTo>
                    <a:pt x="111864" y="35094"/>
                    <a:pt x="111864" y="35094"/>
                    <a:pt x="111864" y="35094"/>
                  </a:cubicBezTo>
                  <a:cubicBezTo>
                    <a:pt x="111679" y="33962"/>
                    <a:pt x="112049" y="32830"/>
                    <a:pt x="112049" y="32075"/>
                  </a:cubicBezTo>
                  <a:cubicBezTo>
                    <a:pt x="112234" y="31698"/>
                    <a:pt x="112788" y="29811"/>
                    <a:pt x="113528" y="29433"/>
                  </a:cubicBezTo>
                  <a:cubicBezTo>
                    <a:pt x="113898" y="29056"/>
                    <a:pt x="113898" y="29056"/>
                    <a:pt x="113898" y="28679"/>
                  </a:cubicBezTo>
                  <a:cubicBezTo>
                    <a:pt x="114083" y="28301"/>
                    <a:pt x="114268" y="27924"/>
                    <a:pt x="114822" y="27924"/>
                  </a:cubicBezTo>
                  <a:cubicBezTo>
                    <a:pt x="115007" y="27924"/>
                    <a:pt x="115192" y="27547"/>
                    <a:pt x="115377" y="26415"/>
                  </a:cubicBezTo>
                  <a:cubicBezTo>
                    <a:pt x="115562" y="26037"/>
                    <a:pt x="115747" y="25283"/>
                    <a:pt x="116117" y="24905"/>
                  </a:cubicBezTo>
                  <a:cubicBezTo>
                    <a:pt x="116302" y="24528"/>
                    <a:pt x="116486" y="24528"/>
                    <a:pt x="116671" y="24528"/>
                  </a:cubicBezTo>
                  <a:cubicBezTo>
                    <a:pt x="117041" y="24528"/>
                    <a:pt x="117226" y="24528"/>
                    <a:pt x="117596" y="24905"/>
                  </a:cubicBezTo>
                  <a:cubicBezTo>
                    <a:pt x="117781" y="25283"/>
                    <a:pt x="117966" y="25283"/>
                    <a:pt x="118151" y="25283"/>
                  </a:cubicBezTo>
                  <a:cubicBezTo>
                    <a:pt x="118335" y="25283"/>
                    <a:pt x="118520" y="25283"/>
                    <a:pt x="118705" y="24905"/>
                  </a:cubicBezTo>
                  <a:cubicBezTo>
                    <a:pt x="119075" y="24528"/>
                    <a:pt x="119445" y="23773"/>
                    <a:pt x="120000" y="23018"/>
                  </a:cubicBezTo>
                  <a:cubicBezTo>
                    <a:pt x="118151" y="17735"/>
                    <a:pt x="118335" y="13962"/>
                    <a:pt x="118335" y="12075"/>
                  </a:cubicBezTo>
                  <a:cubicBezTo>
                    <a:pt x="118335" y="12075"/>
                    <a:pt x="118335" y="11698"/>
                    <a:pt x="118335" y="11698"/>
                  </a:cubicBezTo>
                  <a:cubicBezTo>
                    <a:pt x="118151" y="11320"/>
                    <a:pt x="117781" y="11320"/>
                    <a:pt x="117596" y="11320"/>
                  </a:cubicBezTo>
                  <a:cubicBezTo>
                    <a:pt x="117041" y="11320"/>
                    <a:pt x="116302" y="11320"/>
                    <a:pt x="115747" y="10188"/>
                  </a:cubicBezTo>
                  <a:cubicBezTo>
                    <a:pt x="115192" y="10188"/>
                    <a:pt x="114083" y="14716"/>
                    <a:pt x="113713" y="17358"/>
                  </a:cubicBezTo>
                  <a:cubicBezTo>
                    <a:pt x="113343" y="20377"/>
                    <a:pt x="111124" y="23018"/>
                    <a:pt x="110939" y="23396"/>
                  </a:cubicBezTo>
                  <a:cubicBezTo>
                    <a:pt x="110755" y="23773"/>
                    <a:pt x="110755" y="23773"/>
                    <a:pt x="110755" y="23773"/>
                  </a:cubicBezTo>
                  <a:cubicBezTo>
                    <a:pt x="110755" y="23773"/>
                    <a:pt x="110755" y="23773"/>
                    <a:pt x="110755" y="23773"/>
                  </a:cubicBezTo>
                  <a:cubicBezTo>
                    <a:pt x="110755" y="23773"/>
                    <a:pt x="104098" y="23773"/>
                    <a:pt x="103543" y="23773"/>
                  </a:cubicBezTo>
                  <a:cubicBezTo>
                    <a:pt x="103543" y="23773"/>
                    <a:pt x="103174" y="24150"/>
                    <a:pt x="101325" y="27547"/>
                  </a:cubicBezTo>
                  <a:cubicBezTo>
                    <a:pt x="101325" y="28301"/>
                    <a:pt x="101325" y="29056"/>
                    <a:pt x="101140" y="29433"/>
                  </a:cubicBezTo>
                  <a:cubicBezTo>
                    <a:pt x="100585" y="31320"/>
                    <a:pt x="98551" y="32452"/>
                    <a:pt x="96702" y="32452"/>
                  </a:cubicBezTo>
                  <a:cubicBezTo>
                    <a:pt x="96332" y="32452"/>
                    <a:pt x="95963" y="32452"/>
                    <a:pt x="95593" y="32452"/>
                  </a:cubicBezTo>
                  <a:cubicBezTo>
                    <a:pt x="95593" y="33207"/>
                    <a:pt x="95593" y="33584"/>
                    <a:pt x="95593" y="33584"/>
                  </a:cubicBezTo>
                  <a:cubicBezTo>
                    <a:pt x="95593" y="34339"/>
                    <a:pt x="95408" y="34716"/>
                    <a:pt x="94853" y="35471"/>
                  </a:cubicBezTo>
                  <a:cubicBezTo>
                    <a:pt x="94483" y="36603"/>
                    <a:pt x="92819" y="38490"/>
                    <a:pt x="90785" y="40754"/>
                  </a:cubicBezTo>
                  <a:cubicBezTo>
                    <a:pt x="90046" y="41509"/>
                    <a:pt x="90046" y="41509"/>
                    <a:pt x="90046" y="41509"/>
                  </a:cubicBezTo>
                  <a:cubicBezTo>
                    <a:pt x="88751" y="42641"/>
                    <a:pt x="87087" y="42641"/>
                    <a:pt x="86163" y="41509"/>
                  </a:cubicBezTo>
                  <a:cubicBezTo>
                    <a:pt x="85608" y="41132"/>
                    <a:pt x="85238" y="40000"/>
                    <a:pt x="85238" y="38867"/>
                  </a:cubicBezTo>
                  <a:cubicBezTo>
                    <a:pt x="85238" y="36603"/>
                    <a:pt x="85978" y="36226"/>
                    <a:pt x="86348" y="36226"/>
                  </a:cubicBezTo>
                  <a:cubicBezTo>
                    <a:pt x="86902" y="36226"/>
                    <a:pt x="87272" y="36603"/>
                    <a:pt x="87457" y="37358"/>
                  </a:cubicBezTo>
                  <a:cubicBezTo>
                    <a:pt x="87457" y="37358"/>
                    <a:pt x="87457" y="37358"/>
                    <a:pt x="87642" y="37358"/>
                  </a:cubicBezTo>
                  <a:cubicBezTo>
                    <a:pt x="87272" y="36603"/>
                    <a:pt x="87272" y="35471"/>
                    <a:pt x="87272" y="34339"/>
                  </a:cubicBezTo>
                  <a:cubicBezTo>
                    <a:pt x="87087" y="33962"/>
                    <a:pt x="87272" y="32830"/>
                    <a:pt x="87272" y="32075"/>
                  </a:cubicBezTo>
                  <a:cubicBezTo>
                    <a:pt x="87272" y="30566"/>
                    <a:pt x="87272" y="29433"/>
                    <a:pt x="86902" y="29433"/>
                  </a:cubicBezTo>
                  <a:cubicBezTo>
                    <a:pt x="86533" y="29056"/>
                    <a:pt x="85978" y="29811"/>
                    <a:pt x="85608" y="30188"/>
                  </a:cubicBezTo>
                  <a:cubicBezTo>
                    <a:pt x="85238" y="30566"/>
                    <a:pt x="85053" y="30943"/>
                    <a:pt x="84869" y="30943"/>
                  </a:cubicBezTo>
                  <a:cubicBezTo>
                    <a:pt x="84684" y="30943"/>
                    <a:pt x="84684" y="30943"/>
                    <a:pt x="84499" y="30566"/>
                  </a:cubicBezTo>
                  <a:cubicBezTo>
                    <a:pt x="84314" y="30188"/>
                    <a:pt x="84314" y="29811"/>
                    <a:pt x="84314" y="29433"/>
                  </a:cubicBezTo>
                  <a:cubicBezTo>
                    <a:pt x="84499" y="28301"/>
                    <a:pt x="84684" y="27547"/>
                    <a:pt x="85053" y="26415"/>
                  </a:cubicBezTo>
                  <a:cubicBezTo>
                    <a:pt x="85423" y="24905"/>
                    <a:pt x="85793" y="23773"/>
                    <a:pt x="85238" y="22264"/>
                  </a:cubicBezTo>
                  <a:cubicBezTo>
                    <a:pt x="84684" y="20377"/>
                    <a:pt x="84129" y="20000"/>
                    <a:pt x="83574" y="20000"/>
                  </a:cubicBezTo>
                  <a:cubicBezTo>
                    <a:pt x="83204" y="20000"/>
                    <a:pt x="82835" y="20377"/>
                    <a:pt x="82650" y="21132"/>
                  </a:cubicBezTo>
                  <a:cubicBezTo>
                    <a:pt x="82465" y="23018"/>
                    <a:pt x="81725" y="23396"/>
                    <a:pt x="81355" y="23396"/>
                  </a:cubicBezTo>
                  <a:cubicBezTo>
                    <a:pt x="80986" y="23773"/>
                    <a:pt x="80616" y="23773"/>
                    <a:pt x="80616" y="24528"/>
                  </a:cubicBezTo>
                  <a:cubicBezTo>
                    <a:pt x="80061" y="26415"/>
                    <a:pt x="79691" y="30188"/>
                    <a:pt x="80061" y="32830"/>
                  </a:cubicBezTo>
                  <a:cubicBezTo>
                    <a:pt x="80431" y="36603"/>
                    <a:pt x="79691" y="38490"/>
                    <a:pt x="78397" y="40000"/>
                  </a:cubicBezTo>
                  <a:cubicBezTo>
                    <a:pt x="77657" y="40754"/>
                    <a:pt x="77103" y="40754"/>
                    <a:pt x="76733" y="39622"/>
                  </a:cubicBezTo>
                  <a:cubicBezTo>
                    <a:pt x="75993" y="38113"/>
                    <a:pt x="75993" y="34716"/>
                    <a:pt x="76178" y="31320"/>
                  </a:cubicBezTo>
                  <a:cubicBezTo>
                    <a:pt x="76363" y="29811"/>
                    <a:pt x="76548" y="28679"/>
                    <a:pt x="76733" y="27547"/>
                  </a:cubicBezTo>
                  <a:cubicBezTo>
                    <a:pt x="76918" y="26415"/>
                    <a:pt x="77103" y="24905"/>
                    <a:pt x="77103" y="24528"/>
                  </a:cubicBezTo>
                  <a:cubicBezTo>
                    <a:pt x="76733" y="24528"/>
                    <a:pt x="76548" y="24150"/>
                    <a:pt x="76548" y="23773"/>
                  </a:cubicBezTo>
                  <a:cubicBezTo>
                    <a:pt x="76363" y="21886"/>
                    <a:pt x="78582" y="18490"/>
                    <a:pt x="80061" y="17735"/>
                  </a:cubicBezTo>
                  <a:cubicBezTo>
                    <a:pt x="80986" y="17358"/>
                    <a:pt x="81910" y="16981"/>
                    <a:pt x="82650" y="16981"/>
                  </a:cubicBezTo>
                  <a:cubicBezTo>
                    <a:pt x="83204" y="16981"/>
                    <a:pt x="83944" y="16603"/>
                    <a:pt x="84129" y="16603"/>
                  </a:cubicBezTo>
                  <a:cubicBezTo>
                    <a:pt x="84129" y="16603"/>
                    <a:pt x="84314" y="16603"/>
                    <a:pt x="84314" y="16226"/>
                  </a:cubicBezTo>
                  <a:cubicBezTo>
                    <a:pt x="84129" y="16226"/>
                    <a:pt x="83944" y="15849"/>
                    <a:pt x="83759" y="15471"/>
                  </a:cubicBezTo>
                  <a:cubicBezTo>
                    <a:pt x="83759" y="15849"/>
                    <a:pt x="83574" y="15849"/>
                    <a:pt x="83574" y="15849"/>
                  </a:cubicBezTo>
                  <a:cubicBezTo>
                    <a:pt x="83389" y="16226"/>
                    <a:pt x="83204" y="16226"/>
                    <a:pt x="83020" y="16226"/>
                  </a:cubicBezTo>
                  <a:cubicBezTo>
                    <a:pt x="82650" y="16226"/>
                    <a:pt x="82465" y="15849"/>
                    <a:pt x="82280" y="15471"/>
                  </a:cubicBezTo>
                  <a:cubicBezTo>
                    <a:pt x="82095" y="14716"/>
                    <a:pt x="81910" y="14339"/>
                    <a:pt x="81355" y="14339"/>
                  </a:cubicBezTo>
                  <a:cubicBezTo>
                    <a:pt x="80986" y="14339"/>
                    <a:pt x="80431" y="14716"/>
                    <a:pt x="79876" y="15094"/>
                  </a:cubicBezTo>
                  <a:cubicBezTo>
                    <a:pt x="78952" y="15849"/>
                    <a:pt x="78027" y="16603"/>
                    <a:pt x="77473" y="15849"/>
                  </a:cubicBezTo>
                  <a:cubicBezTo>
                    <a:pt x="76733" y="15094"/>
                    <a:pt x="76548" y="14339"/>
                    <a:pt x="76363" y="13584"/>
                  </a:cubicBezTo>
                  <a:cubicBezTo>
                    <a:pt x="76363" y="13207"/>
                    <a:pt x="76363" y="13207"/>
                    <a:pt x="75993" y="13207"/>
                  </a:cubicBezTo>
                  <a:cubicBezTo>
                    <a:pt x="75624" y="13207"/>
                    <a:pt x="75439" y="12830"/>
                    <a:pt x="75439" y="12452"/>
                  </a:cubicBezTo>
                  <a:cubicBezTo>
                    <a:pt x="75254" y="12075"/>
                    <a:pt x="75254" y="11320"/>
                    <a:pt x="75439" y="10943"/>
                  </a:cubicBezTo>
                  <a:cubicBezTo>
                    <a:pt x="75069" y="11320"/>
                    <a:pt x="74699" y="11698"/>
                    <a:pt x="74329" y="12452"/>
                  </a:cubicBezTo>
                  <a:cubicBezTo>
                    <a:pt x="73220" y="13962"/>
                    <a:pt x="72110" y="15471"/>
                    <a:pt x="71186" y="15471"/>
                  </a:cubicBezTo>
                  <a:cubicBezTo>
                    <a:pt x="70816" y="15471"/>
                    <a:pt x="70446" y="15094"/>
                    <a:pt x="70261" y="14716"/>
                  </a:cubicBezTo>
                  <a:cubicBezTo>
                    <a:pt x="69892" y="13962"/>
                    <a:pt x="69522" y="13962"/>
                    <a:pt x="69152" y="14339"/>
                  </a:cubicBezTo>
                  <a:cubicBezTo>
                    <a:pt x="68967" y="14339"/>
                    <a:pt x="68597" y="14339"/>
                    <a:pt x="68412" y="14339"/>
                  </a:cubicBezTo>
                  <a:cubicBezTo>
                    <a:pt x="68043" y="14339"/>
                    <a:pt x="67858" y="14339"/>
                    <a:pt x="67488" y="13584"/>
                  </a:cubicBezTo>
                  <a:cubicBezTo>
                    <a:pt x="67303" y="13207"/>
                    <a:pt x="67303" y="12452"/>
                    <a:pt x="67488" y="12075"/>
                  </a:cubicBezTo>
                  <a:cubicBezTo>
                    <a:pt x="67858" y="9811"/>
                    <a:pt x="70631" y="6792"/>
                    <a:pt x="72110" y="6792"/>
                  </a:cubicBezTo>
                  <a:cubicBezTo>
                    <a:pt x="72110" y="6792"/>
                    <a:pt x="72110" y="6792"/>
                    <a:pt x="72110" y="6792"/>
                  </a:cubicBezTo>
                  <a:cubicBezTo>
                    <a:pt x="71556" y="6792"/>
                    <a:pt x="71001" y="6415"/>
                    <a:pt x="70631" y="6415"/>
                  </a:cubicBezTo>
                  <a:cubicBezTo>
                    <a:pt x="70446" y="6415"/>
                    <a:pt x="70446" y="6415"/>
                    <a:pt x="70446" y="6415"/>
                  </a:cubicBezTo>
                  <a:cubicBezTo>
                    <a:pt x="69707" y="7924"/>
                    <a:pt x="68782" y="7547"/>
                    <a:pt x="68043" y="5660"/>
                  </a:cubicBezTo>
                  <a:cubicBezTo>
                    <a:pt x="68043" y="5660"/>
                    <a:pt x="67858" y="5660"/>
                    <a:pt x="67858" y="5660"/>
                  </a:cubicBezTo>
                  <a:cubicBezTo>
                    <a:pt x="67673" y="5660"/>
                    <a:pt x="67673" y="5660"/>
                    <a:pt x="67673" y="5660"/>
                  </a:cubicBezTo>
                  <a:cubicBezTo>
                    <a:pt x="67303" y="5660"/>
                    <a:pt x="66748" y="5660"/>
                    <a:pt x="66379" y="4528"/>
                  </a:cubicBezTo>
                  <a:cubicBezTo>
                    <a:pt x="66009" y="3773"/>
                    <a:pt x="65824" y="3773"/>
                    <a:pt x="65639" y="3773"/>
                  </a:cubicBezTo>
                  <a:cubicBezTo>
                    <a:pt x="65454" y="3773"/>
                    <a:pt x="65269" y="4150"/>
                    <a:pt x="65084" y="4150"/>
                  </a:cubicBezTo>
                  <a:cubicBezTo>
                    <a:pt x="64899" y="4528"/>
                    <a:pt x="64899" y="4528"/>
                    <a:pt x="64899" y="4528"/>
                  </a:cubicBezTo>
                  <a:cubicBezTo>
                    <a:pt x="64345" y="4905"/>
                    <a:pt x="63975" y="4528"/>
                    <a:pt x="63420" y="4150"/>
                  </a:cubicBezTo>
                  <a:cubicBezTo>
                    <a:pt x="63235" y="3773"/>
                    <a:pt x="63050" y="3396"/>
                    <a:pt x="62681" y="3396"/>
                  </a:cubicBezTo>
                  <a:cubicBezTo>
                    <a:pt x="62126" y="2641"/>
                    <a:pt x="62126" y="1886"/>
                    <a:pt x="61941" y="1132"/>
                  </a:cubicBezTo>
                  <a:cubicBezTo>
                    <a:pt x="61941" y="377"/>
                    <a:pt x="61941" y="377"/>
                    <a:pt x="61756" y="0"/>
                  </a:cubicBezTo>
                  <a:cubicBezTo>
                    <a:pt x="61756" y="0"/>
                    <a:pt x="61756" y="0"/>
                    <a:pt x="61756" y="0"/>
                  </a:cubicBezTo>
                  <a:cubicBezTo>
                    <a:pt x="61756" y="0"/>
                    <a:pt x="61756" y="754"/>
                    <a:pt x="61756" y="1132"/>
                  </a:cubicBezTo>
                  <a:cubicBezTo>
                    <a:pt x="61571" y="1886"/>
                    <a:pt x="61571" y="1886"/>
                    <a:pt x="61571" y="1886"/>
                  </a:cubicBezTo>
                  <a:cubicBezTo>
                    <a:pt x="4622" y="2641"/>
                    <a:pt x="4622" y="2641"/>
                    <a:pt x="4622" y="2641"/>
                  </a:cubicBezTo>
                  <a:cubicBezTo>
                    <a:pt x="4807" y="3396"/>
                    <a:pt x="4807" y="4150"/>
                    <a:pt x="4807" y="4905"/>
                  </a:cubicBezTo>
                  <a:cubicBezTo>
                    <a:pt x="4807" y="5660"/>
                    <a:pt x="4622" y="6037"/>
                    <a:pt x="4807" y="6792"/>
                  </a:cubicBezTo>
                  <a:cubicBezTo>
                    <a:pt x="4992" y="7924"/>
                    <a:pt x="4992" y="10188"/>
                    <a:pt x="4437" y="11320"/>
                  </a:cubicBezTo>
                  <a:cubicBezTo>
                    <a:pt x="4252" y="11698"/>
                    <a:pt x="4067" y="12075"/>
                    <a:pt x="3697" y="12075"/>
                  </a:cubicBezTo>
                  <a:cubicBezTo>
                    <a:pt x="3328" y="12075"/>
                    <a:pt x="2958" y="11320"/>
                    <a:pt x="2773" y="10566"/>
                  </a:cubicBezTo>
                  <a:cubicBezTo>
                    <a:pt x="2773" y="9811"/>
                    <a:pt x="2958" y="8679"/>
                    <a:pt x="3328" y="8301"/>
                  </a:cubicBezTo>
                  <a:cubicBezTo>
                    <a:pt x="3328" y="8301"/>
                    <a:pt x="3328" y="7924"/>
                    <a:pt x="3328" y="7547"/>
                  </a:cubicBezTo>
                  <a:cubicBezTo>
                    <a:pt x="3328" y="7169"/>
                    <a:pt x="3328" y="7169"/>
                    <a:pt x="3143" y="7169"/>
                  </a:cubicBezTo>
                  <a:cubicBezTo>
                    <a:pt x="2958" y="7169"/>
                    <a:pt x="2773" y="7169"/>
                    <a:pt x="2773" y="6792"/>
                  </a:cubicBezTo>
                  <a:cubicBezTo>
                    <a:pt x="2588" y="6415"/>
                    <a:pt x="2588" y="6037"/>
                    <a:pt x="2403" y="5660"/>
                  </a:cubicBezTo>
                  <a:cubicBezTo>
                    <a:pt x="1848" y="6037"/>
                    <a:pt x="924" y="6037"/>
                    <a:pt x="0" y="5660"/>
                  </a:cubicBezTo>
                  <a:cubicBezTo>
                    <a:pt x="0" y="6792"/>
                    <a:pt x="369" y="8679"/>
                    <a:pt x="924" y="10188"/>
                  </a:cubicBezTo>
                  <a:cubicBezTo>
                    <a:pt x="1294" y="11320"/>
                    <a:pt x="1479" y="12452"/>
                    <a:pt x="1479" y="13207"/>
                  </a:cubicBezTo>
                  <a:cubicBezTo>
                    <a:pt x="1479" y="13584"/>
                    <a:pt x="1479" y="13962"/>
                    <a:pt x="1664" y="13962"/>
                  </a:cubicBezTo>
                  <a:cubicBezTo>
                    <a:pt x="2403" y="15094"/>
                    <a:pt x="2403" y="15849"/>
                    <a:pt x="2403" y="16226"/>
                  </a:cubicBezTo>
                  <a:cubicBezTo>
                    <a:pt x="2403" y="16226"/>
                    <a:pt x="2218" y="16981"/>
                    <a:pt x="1479" y="16981"/>
                  </a:cubicBezTo>
                  <a:cubicBezTo>
                    <a:pt x="1479" y="16981"/>
                    <a:pt x="1479" y="17358"/>
                    <a:pt x="1479" y="17358"/>
                  </a:cubicBezTo>
                  <a:cubicBezTo>
                    <a:pt x="1664" y="18113"/>
                    <a:pt x="1664" y="18867"/>
                    <a:pt x="1479" y="20000"/>
                  </a:cubicBezTo>
                  <a:cubicBezTo>
                    <a:pt x="1294" y="21886"/>
                    <a:pt x="1294" y="24150"/>
                    <a:pt x="1294" y="26415"/>
                  </a:cubicBezTo>
                  <a:cubicBezTo>
                    <a:pt x="1294" y="28301"/>
                    <a:pt x="1294" y="29811"/>
                    <a:pt x="1109" y="30566"/>
                  </a:cubicBezTo>
                  <a:cubicBezTo>
                    <a:pt x="1109" y="31320"/>
                    <a:pt x="924" y="32075"/>
                    <a:pt x="924" y="32830"/>
                  </a:cubicBezTo>
                  <a:cubicBezTo>
                    <a:pt x="554" y="34339"/>
                    <a:pt x="184" y="35849"/>
                    <a:pt x="554" y="36603"/>
                  </a:cubicBezTo>
                  <a:cubicBezTo>
                    <a:pt x="1294" y="39245"/>
                    <a:pt x="1664" y="41886"/>
                    <a:pt x="1294" y="44150"/>
                  </a:cubicBezTo>
                  <a:cubicBezTo>
                    <a:pt x="924" y="46415"/>
                    <a:pt x="1109" y="47547"/>
                    <a:pt x="1479" y="49056"/>
                  </a:cubicBezTo>
                  <a:cubicBezTo>
                    <a:pt x="1848" y="50188"/>
                    <a:pt x="1848" y="51698"/>
                    <a:pt x="1848" y="52452"/>
                  </a:cubicBezTo>
                  <a:cubicBezTo>
                    <a:pt x="1848" y="53207"/>
                    <a:pt x="1848" y="54339"/>
                    <a:pt x="2033" y="54339"/>
                  </a:cubicBezTo>
                  <a:cubicBezTo>
                    <a:pt x="2588" y="55094"/>
                    <a:pt x="3143" y="56603"/>
                    <a:pt x="3697" y="58490"/>
                  </a:cubicBezTo>
                  <a:cubicBezTo>
                    <a:pt x="3882" y="58867"/>
                    <a:pt x="4067" y="59245"/>
                    <a:pt x="4252" y="59245"/>
                  </a:cubicBezTo>
                  <a:cubicBezTo>
                    <a:pt x="4437" y="59622"/>
                    <a:pt x="4807" y="60000"/>
                    <a:pt x="4807" y="61132"/>
                  </a:cubicBezTo>
                  <a:cubicBezTo>
                    <a:pt x="4992" y="62641"/>
                    <a:pt x="4992" y="62641"/>
                    <a:pt x="5362" y="63018"/>
                  </a:cubicBezTo>
                  <a:cubicBezTo>
                    <a:pt x="6286" y="63773"/>
                    <a:pt x="6101" y="65660"/>
                    <a:pt x="5916" y="66415"/>
                  </a:cubicBezTo>
                  <a:cubicBezTo>
                    <a:pt x="5916" y="66792"/>
                    <a:pt x="5916" y="66792"/>
                    <a:pt x="5916" y="67169"/>
                  </a:cubicBezTo>
                  <a:cubicBezTo>
                    <a:pt x="5916" y="67547"/>
                    <a:pt x="7026" y="69433"/>
                    <a:pt x="7765" y="70943"/>
                  </a:cubicBezTo>
                  <a:cubicBezTo>
                    <a:pt x="7950" y="71320"/>
                    <a:pt x="7950" y="71320"/>
                    <a:pt x="7950" y="71320"/>
                  </a:cubicBezTo>
                  <a:cubicBezTo>
                    <a:pt x="8690" y="72830"/>
                    <a:pt x="8690" y="73962"/>
                    <a:pt x="8690" y="74716"/>
                  </a:cubicBezTo>
                  <a:cubicBezTo>
                    <a:pt x="8690" y="75094"/>
                    <a:pt x="8690" y="75094"/>
                    <a:pt x="8690" y="75094"/>
                  </a:cubicBezTo>
                  <a:cubicBezTo>
                    <a:pt x="8875" y="75094"/>
                    <a:pt x="8875" y="75094"/>
                    <a:pt x="8875" y="75094"/>
                  </a:cubicBezTo>
                  <a:cubicBezTo>
                    <a:pt x="9799" y="75094"/>
                    <a:pt x="10724" y="76226"/>
                    <a:pt x="11648" y="77358"/>
                  </a:cubicBezTo>
                  <a:cubicBezTo>
                    <a:pt x="12018" y="78113"/>
                    <a:pt x="12203" y="78113"/>
                    <a:pt x="12388" y="78113"/>
                  </a:cubicBezTo>
                  <a:cubicBezTo>
                    <a:pt x="12573" y="78113"/>
                    <a:pt x="12573" y="78113"/>
                    <a:pt x="12573" y="78113"/>
                  </a:cubicBezTo>
                  <a:cubicBezTo>
                    <a:pt x="12758" y="78113"/>
                    <a:pt x="13127" y="78113"/>
                    <a:pt x="13312" y="78113"/>
                  </a:cubicBezTo>
                  <a:cubicBezTo>
                    <a:pt x="14052" y="78490"/>
                    <a:pt x="15161" y="81509"/>
                    <a:pt x="15531" y="83396"/>
                  </a:cubicBezTo>
                  <a:cubicBezTo>
                    <a:pt x="15531" y="84150"/>
                    <a:pt x="15716" y="84905"/>
                    <a:pt x="15716" y="85283"/>
                  </a:cubicBezTo>
                  <a:cubicBezTo>
                    <a:pt x="20523" y="84150"/>
                    <a:pt x="20523" y="84150"/>
                    <a:pt x="20523" y="84150"/>
                  </a:cubicBezTo>
                  <a:cubicBezTo>
                    <a:pt x="20523" y="84150"/>
                    <a:pt x="20523" y="84150"/>
                    <a:pt x="20523" y="84150"/>
                  </a:cubicBezTo>
                  <a:cubicBezTo>
                    <a:pt x="20893" y="84905"/>
                    <a:pt x="22187" y="86415"/>
                    <a:pt x="22742" y="86792"/>
                  </a:cubicBezTo>
                  <a:cubicBezTo>
                    <a:pt x="23482" y="87169"/>
                    <a:pt x="27550" y="90188"/>
                    <a:pt x="28104" y="90566"/>
                  </a:cubicBezTo>
                  <a:cubicBezTo>
                    <a:pt x="33836" y="90566"/>
                    <a:pt x="33836" y="90566"/>
                    <a:pt x="33836" y="90566"/>
                  </a:cubicBezTo>
                  <a:cubicBezTo>
                    <a:pt x="34576" y="88679"/>
                    <a:pt x="34576" y="88679"/>
                    <a:pt x="34576" y="88679"/>
                  </a:cubicBezTo>
                  <a:cubicBezTo>
                    <a:pt x="38089" y="88679"/>
                    <a:pt x="38089" y="88679"/>
                    <a:pt x="38089" y="88679"/>
                  </a:cubicBezTo>
                  <a:cubicBezTo>
                    <a:pt x="38274" y="88679"/>
                    <a:pt x="38274" y="88679"/>
                    <a:pt x="38274" y="88679"/>
                  </a:cubicBezTo>
                  <a:cubicBezTo>
                    <a:pt x="39198" y="90566"/>
                    <a:pt x="40308" y="92830"/>
                    <a:pt x="40493" y="93207"/>
                  </a:cubicBezTo>
                  <a:cubicBezTo>
                    <a:pt x="40862" y="93207"/>
                    <a:pt x="41972" y="95471"/>
                    <a:pt x="41972" y="96981"/>
                  </a:cubicBezTo>
                  <a:cubicBezTo>
                    <a:pt x="41972" y="97735"/>
                    <a:pt x="42157" y="98490"/>
                    <a:pt x="42526" y="99245"/>
                  </a:cubicBezTo>
                  <a:cubicBezTo>
                    <a:pt x="42711" y="99245"/>
                    <a:pt x="42896" y="99245"/>
                    <a:pt x="42896" y="99622"/>
                  </a:cubicBezTo>
                  <a:cubicBezTo>
                    <a:pt x="43081" y="99622"/>
                    <a:pt x="43081" y="99622"/>
                    <a:pt x="43266" y="100000"/>
                  </a:cubicBezTo>
                  <a:cubicBezTo>
                    <a:pt x="43451" y="100377"/>
                    <a:pt x="44006" y="100754"/>
                    <a:pt x="44375" y="101132"/>
                  </a:cubicBezTo>
                  <a:cubicBezTo>
                    <a:pt x="44375" y="101132"/>
                    <a:pt x="44560" y="101509"/>
                    <a:pt x="44560" y="101509"/>
                  </a:cubicBezTo>
                  <a:cubicBezTo>
                    <a:pt x="44745" y="101132"/>
                    <a:pt x="44745" y="101132"/>
                    <a:pt x="44745" y="100754"/>
                  </a:cubicBezTo>
                  <a:cubicBezTo>
                    <a:pt x="45115" y="99622"/>
                    <a:pt x="45670" y="97735"/>
                    <a:pt x="46409" y="97735"/>
                  </a:cubicBezTo>
                  <a:cubicBezTo>
                    <a:pt x="47334" y="97735"/>
                    <a:pt x="50107" y="99245"/>
                    <a:pt x="50477" y="102641"/>
                  </a:cubicBezTo>
                  <a:cubicBezTo>
                    <a:pt x="50847" y="105283"/>
                    <a:pt x="51956" y="107169"/>
                    <a:pt x="52326" y="107924"/>
                  </a:cubicBezTo>
                  <a:cubicBezTo>
                    <a:pt x="52696" y="108301"/>
                    <a:pt x="52696" y="109433"/>
                    <a:pt x="52696" y="110188"/>
                  </a:cubicBezTo>
                  <a:cubicBezTo>
                    <a:pt x="52881" y="110566"/>
                    <a:pt x="52881" y="110943"/>
                    <a:pt x="52881" y="111320"/>
                  </a:cubicBezTo>
                  <a:cubicBezTo>
                    <a:pt x="53066" y="111698"/>
                    <a:pt x="53066" y="112452"/>
                    <a:pt x="53251" y="112830"/>
                  </a:cubicBezTo>
                  <a:cubicBezTo>
                    <a:pt x="53251" y="113207"/>
                    <a:pt x="53251" y="113207"/>
                    <a:pt x="53251" y="113584"/>
                  </a:cubicBezTo>
                  <a:cubicBezTo>
                    <a:pt x="53436" y="113584"/>
                    <a:pt x="53436" y="113584"/>
                    <a:pt x="53436" y="113584"/>
                  </a:cubicBezTo>
                  <a:cubicBezTo>
                    <a:pt x="53620" y="113584"/>
                    <a:pt x="53805" y="113962"/>
                    <a:pt x="54175" y="114339"/>
                  </a:cubicBezTo>
                  <a:cubicBezTo>
                    <a:pt x="54730" y="114716"/>
                    <a:pt x="55654" y="115471"/>
                    <a:pt x="56024" y="115471"/>
                  </a:cubicBezTo>
                  <a:cubicBezTo>
                    <a:pt x="56209" y="115471"/>
                    <a:pt x="56209" y="115471"/>
                    <a:pt x="56209" y="115471"/>
                  </a:cubicBezTo>
                  <a:cubicBezTo>
                    <a:pt x="56209" y="115471"/>
                    <a:pt x="56394" y="115849"/>
                    <a:pt x="56579" y="115849"/>
                  </a:cubicBezTo>
                  <a:cubicBezTo>
                    <a:pt x="56579" y="115849"/>
                    <a:pt x="56579" y="115849"/>
                    <a:pt x="56579" y="115849"/>
                  </a:cubicBezTo>
                  <a:cubicBezTo>
                    <a:pt x="56394" y="115094"/>
                    <a:pt x="56209" y="114716"/>
                    <a:pt x="56024" y="114339"/>
                  </a:cubicBezTo>
                  <a:close/>
                </a:path>
              </a:pathLst>
            </a:custGeom>
            <a:solidFill>
              <a:schemeClr val="accent2"/>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42" name="Shape 3542"/>
            <p:cNvSpPr/>
            <p:nvPr/>
          </p:nvSpPr>
          <p:spPr>
            <a:xfrm>
              <a:off x="949845" y="2389186"/>
              <a:ext cx="761941" cy="507173"/>
            </a:xfrm>
            <a:custGeom>
              <a:avLst/>
              <a:gdLst/>
              <a:ahLst/>
              <a:cxnLst/>
              <a:rect l="0" t="0" r="0" b="0"/>
              <a:pathLst>
                <a:path w="120000" h="120000" extrusionOk="0">
                  <a:moveTo>
                    <a:pt x="82797" y="13378"/>
                  </a:moveTo>
                  <a:cubicBezTo>
                    <a:pt x="82517" y="13378"/>
                    <a:pt x="82237" y="12972"/>
                    <a:pt x="81678" y="12567"/>
                  </a:cubicBezTo>
                  <a:cubicBezTo>
                    <a:pt x="80279" y="11756"/>
                    <a:pt x="78321" y="10540"/>
                    <a:pt x="76923" y="10540"/>
                  </a:cubicBezTo>
                  <a:cubicBezTo>
                    <a:pt x="76923" y="10540"/>
                    <a:pt x="76643" y="10945"/>
                    <a:pt x="76643" y="10945"/>
                  </a:cubicBezTo>
                  <a:cubicBezTo>
                    <a:pt x="75524" y="10945"/>
                    <a:pt x="73846" y="11351"/>
                    <a:pt x="72167" y="11351"/>
                  </a:cubicBezTo>
                  <a:cubicBezTo>
                    <a:pt x="71328" y="11351"/>
                    <a:pt x="70769" y="11351"/>
                    <a:pt x="70209" y="10945"/>
                  </a:cubicBezTo>
                  <a:cubicBezTo>
                    <a:pt x="69650" y="10540"/>
                    <a:pt x="68531" y="9729"/>
                    <a:pt x="66853" y="9729"/>
                  </a:cubicBezTo>
                  <a:cubicBezTo>
                    <a:pt x="66573" y="9729"/>
                    <a:pt x="66013" y="10135"/>
                    <a:pt x="65454" y="10135"/>
                  </a:cubicBezTo>
                  <a:cubicBezTo>
                    <a:pt x="64055" y="10540"/>
                    <a:pt x="62937" y="9729"/>
                    <a:pt x="61538" y="8918"/>
                  </a:cubicBezTo>
                  <a:cubicBezTo>
                    <a:pt x="60699" y="8108"/>
                    <a:pt x="59860" y="7702"/>
                    <a:pt x="58741" y="7297"/>
                  </a:cubicBezTo>
                  <a:cubicBezTo>
                    <a:pt x="57902" y="6891"/>
                    <a:pt x="57062" y="6891"/>
                    <a:pt x="56223" y="6891"/>
                  </a:cubicBezTo>
                  <a:cubicBezTo>
                    <a:pt x="53986" y="6891"/>
                    <a:pt x="51468" y="7702"/>
                    <a:pt x="50909" y="8108"/>
                  </a:cubicBezTo>
                  <a:cubicBezTo>
                    <a:pt x="50069" y="8513"/>
                    <a:pt x="49790" y="7702"/>
                    <a:pt x="49510" y="7297"/>
                  </a:cubicBezTo>
                  <a:cubicBezTo>
                    <a:pt x="49230" y="6891"/>
                    <a:pt x="49230" y="6891"/>
                    <a:pt x="48951" y="6891"/>
                  </a:cubicBezTo>
                  <a:cubicBezTo>
                    <a:pt x="48671" y="6891"/>
                    <a:pt x="48671" y="6891"/>
                    <a:pt x="48391" y="6891"/>
                  </a:cubicBezTo>
                  <a:cubicBezTo>
                    <a:pt x="48391" y="6891"/>
                    <a:pt x="47832" y="6891"/>
                    <a:pt x="47552" y="6486"/>
                  </a:cubicBezTo>
                  <a:cubicBezTo>
                    <a:pt x="47552" y="6081"/>
                    <a:pt x="47552" y="5675"/>
                    <a:pt x="47552" y="5270"/>
                  </a:cubicBezTo>
                  <a:cubicBezTo>
                    <a:pt x="47552" y="4864"/>
                    <a:pt x="47552" y="4459"/>
                    <a:pt x="47272" y="4054"/>
                  </a:cubicBezTo>
                  <a:cubicBezTo>
                    <a:pt x="47272" y="4054"/>
                    <a:pt x="46993" y="3648"/>
                    <a:pt x="46153" y="3648"/>
                  </a:cubicBezTo>
                  <a:cubicBezTo>
                    <a:pt x="45314" y="3648"/>
                    <a:pt x="44475" y="4054"/>
                    <a:pt x="43356" y="4054"/>
                  </a:cubicBezTo>
                  <a:cubicBezTo>
                    <a:pt x="43076" y="4459"/>
                    <a:pt x="42517" y="4459"/>
                    <a:pt x="42237" y="4459"/>
                  </a:cubicBezTo>
                  <a:cubicBezTo>
                    <a:pt x="41398" y="4864"/>
                    <a:pt x="40839" y="4054"/>
                    <a:pt x="40559" y="3648"/>
                  </a:cubicBezTo>
                  <a:cubicBezTo>
                    <a:pt x="40279" y="3243"/>
                    <a:pt x="40279" y="2837"/>
                    <a:pt x="40279" y="2432"/>
                  </a:cubicBezTo>
                  <a:cubicBezTo>
                    <a:pt x="40000" y="2432"/>
                    <a:pt x="39720" y="2432"/>
                    <a:pt x="39720" y="2837"/>
                  </a:cubicBezTo>
                  <a:cubicBezTo>
                    <a:pt x="39160" y="3648"/>
                    <a:pt x="38601" y="4459"/>
                    <a:pt x="37762" y="4459"/>
                  </a:cubicBezTo>
                  <a:cubicBezTo>
                    <a:pt x="37202" y="4459"/>
                    <a:pt x="36643" y="4054"/>
                    <a:pt x="36363" y="3648"/>
                  </a:cubicBezTo>
                  <a:cubicBezTo>
                    <a:pt x="36083" y="3243"/>
                    <a:pt x="36083" y="2837"/>
                    <a:pt x="36083" y="2432"/>
                  </a:cubicBezTo>
                  <a:cubicBezTo>
                    <a:pt x="36083" y="2027"/>
                    <a:pt x="36643" y="1621"/>
                    <a:pt x="36923" y="1216"/>
                  </a:cubicBezTo>
                  <a:cubicBezTo>
                    <a:pt x="36923" y="1216"/>
                    <a:pt x="37202" y="1216"/>
                    <a:pt x="37202" y="1216"/>
                  </a:cubicBezTo>
                  <a:cubicBezTo>
                    <a:pt x="36923" y="810"/>
                    <a:pt x="36083" y="405"/>
                    <a:pt x="35804" y="405"/>
                  </a:cubicBezTo>
                  <a:cubicBezTo>
                    <a:pt x="35524" y="405"/>
                    <a:pt x="35524" y="0"/>
                    <a:pt x="35244" y="0"/>
                  </a:cubicBezTo>
                  <a:cubicBezTo>
                    <a:pt x="35244" y="0"/>
                    <a:pt x="35244" y="0"/>
                    <a:pt x="35244" y="0"/>
                  </a:cubicBezTo>
                  <a:cubicBezTo>
                    <a:pt x="34685" y="0"/>
                    <a:pt x="33286" y="2027"/>
                    <a:pt x="32447" y="2837"/>
                  </a:cubicBezTo>
                  <a:cubicBezTo>
                    <a:pt x="31608" y="4054"/>
                    <a:pt x="30209" y="4864"/>
                    <a:pt x="28531" y="4864"/>
                  </a:cubicBezTo>
                  <a:cubicBezTo>
                    <a:pt x="27972" y="4864"/>
                    <a:pt x="27412" y="4864"/>
                    <a:pt x="27132" y="4459"/>
                  </a:cubicBezTo>
                  <a:cubicBezTo>
                    <a:pt x="26853" y="4459"/>
                    <a:pt x="26573" y="4459"/>
                    <a:pt x="26573" y="4459"/>
                  </a:cubicBezTo>
                  <a:cubicBezTo>
                    <a:pt x="25454" y="4459"/>
                    <a:pt x="24895" y="4864"/>
                    <a:pt x="24895" y="5270"/>
                  </a:cubicBezTo>
                  <a:cubicBezTo>
                    <a:pt x="24895" y="5270"/>
                    <a:pt x="24895" y="5270"/>
                    <a:pt x="25174" y="5270"/>
                  </a:cubicBezTo>
                  <a:cubicBezTo>
                    <a:pt x="25454" y="5675"/>
                    <a:pt x="25734" y="6081"/>
                    <a:pt x="25734" y="6486"/>
                  </a:cubicBezTo>
                  <a:cubicBezTo>
                    <a:pt x="25734" y="7297"/>
                    <a:pt x="25454" y="7702"/>
                    <a:pt x="25454" y="8108"/>
                  </a:cubicBezTo>
                  <a:cubicBezTo>
                    <a:pt x="25174" y="8513"/>
                    <a:pt x="24895" y="8918"/>
                    <a:pt x="24335" y="8918"/>
                  </a:cubicBezTo>
                  <a:cubicBezTo>
                    <a:pt x="24055" y="8918"/>
                    <a:pt x="23776" y="8108"/>
                    <a:pt x="23496" y="8108"/>
                  </a:cubicBezTo>
                  <a:cubicBezTo>
                    <a:pt x="23216" y="7702"/>
                    <a:pt x="23216" y="7702"/>
                    <a:pt x="23216" y="7702"/>
                  </a:cubicBezTo>
                  <a:cubicBezTo>
                    <a:pt x="23216" y="7702"/>
                    <a:pt x="23216" y="7702"/>
                    <a:pt x="22937" y="7702"/>
                  </a:cubicBezTo>
                  <a:cubicBezTo>
                    <a:pt x="22097" y="8918"/>
                    <a:pt x="20139" y="9324"/>
                    <a:pt x="19020" y="9324"/>
                  </a:cubicBezTo>
                  <a:cubicBezTo>
                    <a:pt x="18741" y="9324"/>
                    <a:pt x="18181" y="9324"/>
                    <a:pt x="17902" y="9324"/>
                  </a:cubicBezTo>
                  <a:cubicBezTo>
                    <a:pt x="17622" y="9324"/>
                    <a:pt x="16783" y="10540"/>
                    <a:pt x="15104" y="12972"/>
                  </a:cubicBezTo>
                  <a:cubicBezTo>
                    <a:pt x="14825" y="13378"/>
                    <a:pt x="14825" y="13378"/>
                    <a:pt x="14825" y="13378"/>
                  </a:cubicBezTo>
                  <a:cubicBezTo>
                    <a:pt x="14545" y="13378"/>
                    <a:pt x="14545" y="13378"/>
                    <a:pt x="14545" y="14189"/>
                  </a:cubicBezTo>
                  <a:cubicBezTo>
                    <a:pt x="14545" y="15000"/>
                    <a:pt x="14545" y="16216"/>
                    <a:pt x="13426" y="18243"/>
                  </a:cubicBezTo>
                  <a:cubicBezTo>
                    <a:pt x="12307" y="19864"/>
                    <a:pt x="10069" y="21081"/>
                    <a:pt x="6713" y="21081"/>
                  </a:cubicBezTo>
                  <a:cubicBezTo>
                    <a:pt x="6153" y="21081"/>
                    <a:pt x="5874" y="20675"/>
                    <a:pt x="5594" y="20675"/>
                  </a:cubicBezTo>
                  <a:cubicBezTo>
                    <a:pt x="5314" y="20675"/>
                    <a:pt x="5034" y="20675"/>
                    <a:pt x="5034" y="20675"/>
                  </a:cubicBezTo>
                  <a:cubicBezTo>
                    <a:pt x="5034" y="20675"/>
                    <a:pt x="5034" y="21081"/>
                    <a:pt x="5034" y="21486"/>
                  </a:cubicBezTo>
                  <a:cubicBezTo>
                    <a:pt x="5034" y="21891"/>
                    <a:pt x="5034" y="22702"/>
                    <a:pt x="4755" y="23513"/>
                  </a:cubicBezTo>
                  <a:cubicBezTo>
                    <a:pt x="4475" y="23513"/>
                    <a:pt x="4755" y="24324"/>
                    <a:pt x="7832" y="25135"/>
                  </a:cubicBezTo>
                  <a:cubicBezTo>
                    <a:pt x="11188" y="26756"/>
                    <a:pt x="13146" y="33243"/>
                    <a:pt x="13426" y="33648"/>
                  </a:cubicBezTo>
                  <a:cubicBezTo>
                    <a:pt x="13426" y="33648"/>
                    <a:pt x="13426" y="33648"/>
                    <a:pt x="13986" y="33648"/>
                  </a:cubicBezTo>
                  <a:cubicBezTo>
                    <a:pt x="14545" y="33648"/>
                    <a:pt x="15104" y="33648"/>
                    <a:pt x="15944" y="33648"/>
                  </a:cubicBezTo>
                  <a:cubicBezTo>
                    <a:pt x="16783" y="33243"/>
                    <a:pt x="17622" y="33243"/>
                    <a:pt x="18181" y="33243"/>
                  </a:cubicBezTo>
                  <a:cubicBezTo>
                    <a:pt x="19580" y="33648"/>
                    <a:pt x="19300" y="35270"/>
                    <a:pt x="19300" y="36081"/>
                  </a:cubicBezTo>
                  <a:cubicBezTo>
                    <a:pt x="19300" y="36891"/>
                    <a:pt x="19300" y="37297"/>
                    <a:pt x="19580" y="37297"/>
                  </a:cubicBezTo>
                  <a:cubicBezTo>
                    <a:pt x="19860" y="37702"/>
                    <a:pt x="20419" y="37702"/>
                    <a:pt x="20979" y="37702"/>
                  </a:cubicBezTo>
                  <a:cubicBezTo>
                    <a:pt x="20979" y="37702"/>
                    <a:pt x="21258" y="37702"/>
                    <a:pt x="21538" y="37702"/>
                  </a:cubicBezTo>
                  <a:cubicBezTo>
                    <a:pt x="21818" y="37702"/>
                    <a:pt x="22657" y="37702"/>
                    <a:pt x="23216" y="38918"/>
                  </a:cubicBezTo>
                  <a:cubicBezTo>
                    <a:pt x="23216" y="39324"/>
                    <a:pt x="23216" y="39729"/>
                    <a:pt x="22937" y="40135"/>
                  </a:cubicBezTo>
                  <a:cubicBezTo>
                    <a:pt x="22657" y="40540"/>
                    <a:pt x="22097" y="40540"/>
                    <a:pt x="21258" y="40540"/>
                  </a:cubicBezTo>
                  <a:cubicBezTo>
                    <a:pt x="20699" y="40540"/>
                    <a:pt x="19580" y="40945"/>
                    <a:pt x="19020" y="41351"/>
                  </a:cubicBezTo>
                  <a:cubicBezTo>
                    <a:pt x="18181" y="42567"/>
                    <a:pt x="17342" y="43378"/>
                    <a:pt x="16783" y="43378"/>
                  </a:cubicBezTo>
                  <a:cubicBezTo>
                    <a:pt x="16223" y="43378"/>
                    <a:pt x="15944" y="42972"/>
                    <a:pt x="15664" y="42162"/>
                  </a:cubicBezTo>
                  <a:cubicBezTo>
                    <a:pt x="15664" y="42162"/>
                    <a:pt x="15664" y="42162"/>
                    <a:pt x="14825" y="42162"/>
                  </a:cubicBezTo>
                  <a:cubicBezTo>
                    <a:pt x="13986" y="42162"/>
                    <a:pt x="13426" y="42162"/>
                    <a:pt x="12867" y="42162"/>
                  </a:cubicBezTo>
                  <a:cubicBezTo>
                    <a:pt x="12587" y="42162"/>
                    <a:pt x="12307" y="42567"/>
                    <a:pt x="12027" y="42567"/>
                  </a:cubicBezTo>
                  <a:cubicBezTo>
                    <a:pt x="11468" y="42567"/>
                    <a:pt x="11188" y="42162"/>
                    <a:pt x="11188" y="41756"/>
                  </a:cubicBezTo>
                  <a:cubicBezTo>
                    <a:pt x="10909" y="41351"/>
                    <a:pt x="11188" y="40135"/>
                    <a:pt x="11188" y="39324"/>
                  </a:cubicBezTo>
                  <a:cubicBezTo>
                    <a:pt x="11468" y="38918"/>
                    <a:pt x="11468" y="38513"/>
                    <a:pt x="11468" y="38513"/>
                  </a:cubicBezTo>
                  <a:cubicBezTo>
                    <a:pt x="11468" y="38513"/>
                    <a:pt x="11188" y="38108"/>
                    <a:pt x="10909" y="38108"/>
                  </a:cubicBezTo>
                  <a:cubicBezTo>
                    <a:pt x="10349" y="38108"/>
                    <a:pt x="9510" y="38513"/>
                    <a:pt x="8391" y="39324"/>
                  </a:cubicBezTo>
                  <a:cubicBezTo>
                    <a:pt x="7832" y="40135"/>
                    <a:pt x="7272" y="40540"/>
                    <a:pt x="6993" y="40540"/>
                  </a:cubicBezTo>
                  <a:cubicBezTo>
                    <a:pt x="6993" y="40945"/>
                    <a:pt x="6993" y="41351"/>
                    <a:pt x="6993" y="41756"/>
                  </a:cubicBezTo>
                  <a:cubicBezTo>
                    <a:pt x="6713" y="42567"/>
                    <a:pt x="6153" y="42567"/>
                    <a:pt x="6153" y="42567"/>
                  </a:cubicBezTo>
                  <a:cubicBezTo>
                    <a:pt x="5874" y="42567"/>
                    <a:pt x="5594" y="42567"/>
                    <a:pt x="5314" y="42567"/>
                  </a:cubicBezTo>
                  <a:cubicBezTo>
                    <a:pt x="5034" y="42162"/>
                    <a:pt x="4475" y="42162"/>
                    <a:pt x="3916" y="42567"/>
                  </a:cubicBezTo>
                  <a:cubicBezTo>
                    <a:pt x="3356" y="42972"/>
                    <a:pt x="2797" y="43378"/>
                    <a:pt x="1958" y="43783"/>
                  </a:cubicBezTo>
                  <a:cubicBezTo>
                    <a:pt x="1118" y="44594"/>
                    <a:pt x="279" y="45000"/>
                    <a:pt x="0" y="45405"/>
                  </a:cubicBezTo>
                  <a:cubicBezTo>
                    <a:pt x="279" y="45810"/>
                    <a:pt x="1678" y="46621"/>
                    <a:pt x="3636" y="47027"/>
                  </a:cubicBezTo>
                  <a:cubicBezTo>
                    <a:pt x="4195" y="47027"/>
                    <a:pt x="4195" y="47027"/>
                    <a:pt x="4195" y="47027"/>
                  </a:cubicBezTo>
                  <a:cubicBezTo>
                    <a:pt x="4475" y="47432"/>
                    <a:pt x="4755" y="47837"/>
                    <a:pt x="4755" y="48243"/>
                  </a:cubicBezTo>
                  <a:cubicBezTo>
                    <a:pt x="5034" y="49054"/>
                    <a:pt x="4475" y="49459"/>
                    <a:pt x="4195" y="49864"/>
                  </a:cubicBezTo>
                  <a:cubicBezTo>
                    <a:pt x="4195" y="49864"/>
                    <a:pt x="4195" y="49864"/>
                    <a:pt x="4195" y="49864"/>
                  </a:cubicBezTo>
                  <a:cubicBezTo>
                    <a:pt x="4475" y="50270"/>
                    <a:pt x="4755" y="50675"/>
                    <a:pt x="4755" y="51081"/>
                  </a:cubicBezTo>
                  <a:cubicBezTo>
                    <a:pt x="5034" y="51486"/>
                    <a:pt x="5314" y="52297"/>
                    <a:pt x="6153" y="52702"/>
                  </a:cubicBezTo>
                  <a:cubicBezTo>
                    <a:pt x="6433" y="53108"/>
                    <a:pt x="7272" y="53513"/>
                    <a:pt x="8111" y="53513"/>
                  </a:cubicBezTo>
                  <a:cubicBezTo>
                    <a:pt x="9230" y="53513"/>
                    <a:pt x="10349" y="53108"/>
                    <a:pt x="11188" y="53108"/>
                  </a:cubicBezTo>
                  <a:cubicBezTo>
                    <a:pt x="11748" y="52702"/>
                    <a:pt x="12307" y="52702"/>
                    <a:pt x="12587" y="52702"/>
                  </a:cubicBezTo>
                  <a:cubicBezTo>
                    <a:pt x="13146" y="52702"/>
                    <a:pt x="13426" y="53108"/>
                    <a:pt x="13986" y="53513"/>
                  </a:cubicBezTo>
                  <a:cubicBezTo>
                    <a:pt x="14265" y="53513"/>
                    <a:pt x="14545" y="53918"/>
                    <a:pt x="14545" y="53918"/>
                  </a:cubicBezTo>
                  <a:cubicBezTo>
                    <a:pt x="14825" y="53918"/>
                    <a:pt x="14825" y="53918"/>
                    <a:pt x="14825" y="53513"/>
                  </a:cubicBezTo>
                  <a:cubicBezTo>
                    <a:pt x="15664" y="52297"/>
                    <a:pt x="17902" y="49864"/>
                    <a:pt x="19860" y="49864"/>
                  </a:cubicBezTo>
                  <a:cubicBezTo>
                    <a:pt x="20419" y="49864"/>
                    <a:pt x="20979" y="50270"/>
                    <a:pt x="21258" y="50675"/>
                  </a:cubicBezTo>
                  <a:cubicBezTo>
                    <a:pt x="21538" y="51081"/>
                    <a:pt x="22097" y="51486"/>
                    <a:pt x="21818" y="52297"/>
                  </a:cubicBezTo>
                  <a:cubicBezTo>
                    <a:pt x="21818" y="53513"/>
                    <a:pt x="21258" y="53918"/>
                    <a:pt x="20699" y="53918"/>
                  </a:cubicBezTo>
                  <a:cubicBezTo>
                    <a:pt x="20699" y="53918"/>
                    <a:pt x="20699" y="53918"/>
                    <a:pt x="20699" y="53918"/>
                  </a:cubicBezTo>
                  <a:cubicBezTo>
                    <a:pt x="21258" y="55135"/>
                    <a:pt x="21818" y="56756"/>
                    <a:pt x="21818" y="58783"/>
                  </a:cubicBezTo>
                  <a:cubicBezTo>
                    <a:pt x="21538" y="59594"/>
                    <a:pt x="21258" y="60405"/>
                    <a:pt x="20699" y="61216"/>
                  </a:cubicBezTo>
                  <a:cubicBezTo>
                    <a:pt x="20139" y="61621"/>
                    <a:pt x="19300" y="62027"/>
                    <a:pt x="18461" y="62027"/>
                  </a:cubicBezTo>
                  <a:cubicBezTo>
                    <a:pt x="17902" y="62027"/>
                    <a:pt x="17622" y="62027"/>
                    <a:pt x="17062" y="62027"/>
                  </a:cubicBezTo>
                  <a:cubicBezTo>
                    <a:pt x="16783" y="61621"/>
                    <a:pt x="16783" y="61621"/>
                    <a:pt x="16503" y="61621"/>
                  </a:cubicBezTo>
                  <a:cubicBezTo>
                    <a:pt x="16503" y="62027"/>
                    <a:pt x="16503" y="62027"/>
                    <a:pt x="16503" y="62432"/>
                  </a:cubicBezTo>
                  <a:cubicBezTo>
                    <a:pt x="16223" y="63243"/>
                    <a:pt x="15944" y="64459"/>
                    <a:pt x="15104" y="65270"/>
                  </a:cubicBezTo>
                  <a:cubicBezTo>
                    <a:pt x="14825" y="65675"/>
                    <a:pt x="14545" y="65675"/>
                    <a:pt x="13986" y="65675"/>
                  </a:cubicBezTo>
                  <a:cubicBezTo>
                    <a:pt x="13426" y="65675"/>
                    <a:pt x="12867" y="65270"/>
                    <a:pt x="12307" y="64864"/>
                  </a:cubicBezTo>
                  <a:cubicBezTo>
                    <a:pt x="12027" y="64459"/>
                    <a:pt x="11468" y="63648"/>
                    <a:pt x="10909" y="63648"/>
                  </a:cubicBezTo>
                  <a:cubicBezTo>
                    <a:pt x="10629" y="63648"/>
                    <a:pt x="10349" y="64054"/>
                    <a:pt x="10349" y="64054"/>
                  </a:cubicBezTo>
                  <a:cubicBezTo>
                    <a:pt x="10069" y="64459"/>
                    <a:pt x="10069" y="66081"/>
                    <a:pt x="10069" y="67297"/>
                  </a:cubicBezTo>
                  <a:cubicBezTo>
                    <a:pt x="10069" y="67702"/>
                    <a:pt x="10069" y="67702"/>
                    <a:pt x="10069" y="67702"/>
                  </a:cubicBezTo>
                  <a:cubicBezTo>
                    <a:pt x="10349" y="68918"/>
                    <a:pt x="9230" y="69324"/>
                    <a:pt x="8951" y="69324"/>
                  </a:cubicBezTo>
                  <a:cubicBezTo>
                    <a:pt x="8111" y="69324"/>
                    <a:pt x="7272" y="69729"/>
                    <a:pt x="6993" y="71351"/>
                  </a:cubicBezTo>
                  <a:cubicBezTo>
                    <a:pt x="6713" y="73378"/>
                    <a:pt x="5594" y="73783"/>
                    <a:pt x="5034" y="73783"/>
                  </a:cubicBezTo>
                  <a:cubicBezTo>
                    <a:pt x="5034" y="74189"/>
                    <a:pt x="5314" y="74189"/>
                    <a:pt x="5314" y="74594"/>
                  </a:cubicBezTo>
                  <a:cubicBezTo>
                    <a:pt x="6433" y="76621"/>
                    <a:pt x="6433" y="76621"/>
                    <a:pt x="6713" y="76621"/>
                  </a:cubicBezTo>
                  <a:cubicBezTo>
                    <a:pt x="6993" y="76621"/>
                    <a:pt x="7552" y="76621"/>
                    <a:pt x="8111" y="77027"/>
                  </a:cubicBezTo>
                  <a:cubicBezTo>
                    <a:pt x="9230" y="78243"/>
                    <a:pt x="8391" y="80270"/>
                    <a:pt x="8111" y="81081"/>
                  </a:cubicBezTo>
                  <a:cubicBezTo>
                    <a:pt x="8111" y="81081"/>
                    <a:pt x="8111" y="81081"/>
                    <a:pt x="7832" y="81486"/>
                  </a:cubicBezTo>
                  <a:cubicBezTo>
                    <a:pt x="8951" y="81891"/>
                    <a:pt x="10069" y="83513"/>
                    <a:pt x="10909" y="85135"/>
                  </a:cubicBezTo>
                  <a:cubicBezTo>
                    <a:pt x="11468" y="85945"/>
                    <a:pt x="11748" y="86756"/>
                    <a:pt x="12027" y="86756"/>
                  </a:cubicBezTo>
                  <a:cubicBezTo>
                    <a:pt x="12307" y="87567"/>
                    <a:pt x="12867" y="87162"/>
                    <a:pt x="13426" y="86756"/>
                  </a:cubicBezTo>
                  <a:cubicBezTo>
                    <a:pt x="13986" y="86351"/>
                    <a:pt x="14545" y="85945"/>
                    <a:pt x="15384" y="85945"/>
                  </a:cubicBezTo>
                  <a:cubicBezTo>
                    <a:pt x="15664" y="85945"/>
                    <a:pt x="15664" y="85540"/>
                    <a:pt x="15944" y="85135"/>
                  </a:cubicBezTo>
                  <a:cubicBezTo>
                    <a:pt x="15944" y="84324"/>
                    <a:pt x="15944" y="83918"/>
                    <a:pt x="16503" y="83918"/>
                  </a:cubicBezTo>
                  <a:cubicBezTo>
                    <a:pt x="16783" y="83918"/>
                    <a:pt x="17062" y="83918"/>
                    <a:pt x="17342" y="84324"/>
                  </a:cubicBezTo>
                  <a:cubicBezTo>
                    <a:pt x="17902" y="85135"/>
                    <a:pt x="19020" y="87567"/>
                    <a:pt x="19020" y="89189"/>
                  </a:cubicBezTo>
                  <a:cubicBezTo>
                    <a:pt x="19020" y="90000"/>
                    <a:pt x="18741" y="90405"/>
                    <a:pt x="18461" y="90810"/>
                  </a:cubicBezTo>
                  <a:cubicBezTo>
                    <a:pt x="18181" y="90810"/>
                    <a:pt x="18461" y="92027"/>
                    <a:pt x="18461" y="92837"/>
                  </a:cubicBezTo>
                  <a:cubicBezTo>
                    <a:pt x="18461" y="93243"/>
                    <a:pt x="18461" y="94054"/>
                    <a:pt x="18461" y="94459"/>
                  </a:cubicBezTo>
                  <a:cubicBezTo>
                    <a:pt x="18461" y="94459"/>
                    <a:pt x="18741" y="94459"/>
                    <a:pt x="19020" y="94459"/>
                  </a:cubicBezTo>
                  <a:cubicBezTo>
                    <a:pt x="19860" y="94459"/>
                    <a:pt x="20699" y="94054"/>
                    <a:pt x="20699" y="93648"/>
                  </a:cubicBezTo>
                  <a:cubicBezTo>
                    <a:pt x="20979" y="92837"/>
                    <a:pt x="21818" y="92027"/>
                    <a:pt x="22937" y="92027"/>
                  </a:cubicBezTo>
                  <a:cubicBezTo>
                    <a:pt x="24055" y="92027"/>
                    <a:pt x="25174" y="92837"/>
                    <a:pt x="26013" y="94054"/>
                  </a:cubicBezTo>
                  <a:cubicBezTo>
                    <a:pt x="26573" y="94459"/>
                    <a:pt x="26853" y="95270"/>
                    <a:pt x="27132" y="95270"/>
                  </a:cubicBezTo>
                  <a:cubicBezTo>
                    <a:pt x="27132" y="93648"/>
                    <a:pt x="27972" y="91621"/>
                    <a:pt x="28811" y="91621"/>
                  </a:cubicBezTo>
                  <a:cubicBezTo>
                    <a:pt x="29090" y="91621"/>
                    <a:pt x="29370" y="92027"/>
                    <a:pt x="29370" y="92837"/>
                  </a:cubicBezTo>
                  <a:cubicBezTo>
                    <a:pt x="29370" y="93243"/>
                    <a:pt x="29650" y="93648"/>
                    <a:pt x="30209" y="93648"/>
                  </a:cubicBezTo>
                  <a:cubicBezTo>
                    <a:pt x="30489" y="93648"/>
                    <a:pt x="31048" y="93243"/>
                    <a:pt x="32167" y="92837"/>
                  </a:cubicBezTo>
                  <a:cubicBezTo>
                    <a:pt x="33006" y="92027"/>
                    <a:pt x="33286" y="92027"/>
                    <a:pt x="33566" y="92027"/>
                  </a:cubicBezTo>
                  <a:cubicBezTo>
                    <a:pt x="33846" y="92027"/>
                    <a:pt x="34125" y="92432"/>
                    <a:pt x="34125" y="92837"/>
                  </a:cubicBezTo>
                  <a:cubicBezTo>
                    <a:pt x="34405" y="93243"/>
                    <a:pt x="34125" y="94054"/>
                    <a:pt x="33006" y="95675"/>
                  </a:cubicBezTo>
                  <a:cubicBezTo>
                    <a:pt x="32727" y="96081"/>
                    <a:pt x="32727" y="96081"/>
                    <a:pt x="32727" y="96081"/>
                  </a:cubicBezTo>
                  <a:cubicBezTo>
                    <a:pt x="32167" y="97297"/>
                    <a:pt x="32167" y="99324"/>
                    <a:pt x="32167" y="100540"/>
                  </a:cubicBezTo>
                  <a:cubicBezTo>
                    <a:pt x="32447" y="101756"/>
                    <a:pt x="32447" y="103378"/>
                    <a:pt x="31328" y="103783"/>
                  </a:cubicBezTo>
                  <a:cubicBezTo>
                    <a:pt x="31048" y="103783"/>
                    <a:pt x="30769" y="104594"/>
                    <a:pt x="30489" y="105405"/>
                  </a:cubicBezTo>
                  <a:cubicBezTo>
                    <a:pt x="29650" y="106621"/>
                    <a:pt x="28811" y="108243"/>
                    <a:pt x="27412" y="108648"/>
                  </a:cubicBezTo>
                  <a:cubicBezTo>
                    <a:pt x="26013" y="108648"/>
                    <a:pt x="23496" y="112702"/>
                    <a:pt x="22657" y="114324"/>
                  </a:cubicBezTo>
                  <a:cubicBezTo>
                    <a:pt x="23216" y="113918"/>
                    <a:pt x="24055" y="113918"/>
                    <a:pt x="24615" y="113918"/>
                  </a:cubicBezTo>
                  <a:cubicBezTo>
                    <a:pt x="24895" y="113918"/>
                    <a:pt x="24895" y="113918"/>
                    <a:pt x="24895" y="113918"/>
                  </a:cubicBezTo>
                  <a:cubicBezTo>
                    <a:pt x="24895" y="113918"/>
                    <a:pt x="24895" y="113918"/>
                    <a:pt x="24895" y="113918"/>
                  </a:cubicBezTo>
                  <a:cubicBezTo>
                    <a:pt x="24895" y="113918"/>
                    <a:pt x="24895" y="113918"/>
                    <a:pt x="25174" y="113918"/>
                  </a:cubicBezTo>
                  <a:cubicBezTo>
                    <a:pt x="25734" y="113513"/>
                    <a:pt x="26293" y="112702"/>
                    <a:pt x="27412" y="112297"/>
                  </a:cubicBezTo>
                  <a:cubicBezTo>
                    <a:pt x="28531" y="112297"/>
                    <a:pt x="28531" y="111891"/>
                    <a:pt x="28811" y="111081"/>
                  </a:cubicBezTo>
                  <a:cubicBezTo>
                    <a:pt x="28811" y="111081"/>
                    <a:pt x="28811" y="110675"/>
                    <a:pt x="28811" y="110270"/>
                  </a:cubicBezTo>
                  <a:cubicBezTo>
                    <a:pt x="29370" y="108243"/>
                    <a:pt x="34125" y="105405"/>
                    <a:pt x="34965" y="105000"/>
                  </a:cubicBezTo>
                  <a:cubicBezTo>
                    <a:pt x="34965" y="105000"/>
                    <a:pt x="35244" y="104594"/>
                    <a:pt x="35244" y="104189"/>
                  </a:cubicBezTo>
                  <a:cubicBezTo>
                    <a:pt x="35244" y="103783"/>
                    <a:pt x="35524" y="102567"/>
                    <a:pt x="36363" y="102567"/>
                  </a:cubicBezTo>
                  <a:cubicBezTo>
                    <a:pt x="37202" y="102567"/>
                    <a:pt x="38601" y="100540"/>
                    <a:pt x="39440" y="99729"/>
                  </a:cubicBezTo>
                  <a:cubicBezTo>
                    <a:pt x="40559" y="98513"/>
                    <a:pt x="40839" y="98513"/>
                    <a:pt x="41398" y="98513"/>
                  </a:cubicBezTo>
                  <a:cubicBezTo>
                    <a:pt x="41678" y="98108"/>
                    <a:pt x="41958" y="98108"/>
                    <a:pt x="41958" y="98108"/>
                  </a:cubicBezTo>
                  <a:cubicBezTo>
                    <a:pt x="42237" y="98108"/>
                    <a:pt x="42237" y="97297"/>
                    <a:pt x="42237" y="96891"/>
                  </a:cubicBezTo>
                  <a:cubicBezTo>
                    <a:pt x="42237" y="96081"/>
                    <a:pt x="42517" y="94864"/>
                    <a:pt x="43356" y="94864"/>
                  </a:cubicBezTo>
                  <a:cubicBezTo>
                    <a:pt x="43916" y="94459"/>
                    <a:pt x="44475" y="94054"/>
                    <a:pt x="44475" y="93243"/>
                  </a:cubicBezTo>
                  <a:cubicBezTo>
                    <a:pt x="44195" y="93243"/>
                    <a:pt x="43636" y="92837"/>
                    <a:pt x="43356" y="92837"/>
                  </a:cubicBezTo>
                  <a:cubicBezTo>
                    <a:pt x="42797" y="92432"/>
                    <a:pt x="42237" y="92432"/>
                    <a:pt x="41958" y="91621"/>
                  </a:cubicBezTo>
                  <a:cubicBezTo>
                    <a:pt x="41678" y="91216"/>
                    <a:pt x="41958" y="90405"/>
                    <a:pt x="42237" y="90405"/>
                  </a:cubicBezTo>
                  <a:cubicBezTo>
                    <a:pt x="42517" y="89189"/>
                    <a:pt x="44195" y="87162"/>
                    <a:pt x="45034" y="87162"/>
                  </a:cubicBezTo>
                  <a:cubicBezTo>
                    <a:pt x="45034" y="87162"/>
                    <a:pt x="45034" y="87162"/>
                    <a:pt x="45034" y="87162"/>
                  </a:cubicBezTo>
                  <a:cubicBezTo>
                    <a:pt x="45594" y="87162"/>
                    <a:pt x="46433" y="86351"/>
                    <a:pt x="46713" y="85540"/>
                  </a:cubicBezTo>
                  <a:cubicBezTo>
                    <a:pt x="46713" y="83918"/>
                    <a:pt x="47272" y="83108"/>
                    <a:pt x="47832" y="82702"/>
                  </a:cubicBezTo>
                  <a:cubicBezTo>
                    <a:pt x="48391" y="82297"/>
                    <a:pt x="48671" y="81891"/>
                    <a:pt x="48951" y="81486"/>
                  </a:cubicBezTo>
                  <a:cubicBezTo>
                    <a:pt x="49230" y="81081"/>
                    <a:pt x="49230" y="80675"/>
                    <a:pt x="49510" y="80270"/>
                  </a:cubicBezTo>
                  <a:cubicBezTo>
                    <a:pt x="49790" y="79459"/>
                    <a:pt x="50069" y="78648"/>
                    <a:pt x="50909" y="78648"/>
                  </a:cubicBezTo>
                  <a:cubicBezTo>
                    <a:pt x="51188" y="78648"/>
                    <a:pt x="51748" y="77837"/>
                    <a:pt x="52027" y="77432"/>
                  </a:cubicBezTo>
                  <a:cubicBezTo>
                    <a:pt x="52587" y="76621"/>
                    <a:pt x="52867" y="76216"/>
                    <a:pt x="53426" y="75810"/>
                  </a:cubicBezTo>
                  <a:cubicBezTo>
                    <a:pt x="54265" y="75000"/>
                    <a:pt x="54545" y="76216"/>
                    <a:pt x="54825" y="76216"/>
                  </a:cubicBezTo>
                  <a:cubicBezTo>
                    <a:pt x="54825" y="76621"/>
                    <a:pt x="54825" y="77027"/>
                    <a:pt x="55384" y="77027"/>
                  </a:cubicBezTo>
                  <a:cubicBezTo>
                    <a:pt x="56783" y="77027"/>
                    <a:pt x="57342" y="77837"/>
                    <a:pt x="57342" y="79054"/>
                  </a:cubicBezTo>
                  <a:cubicBezTo>
                    <a:pt x="57342" y="80270"/>
                    <a:pt x="56223" y="80675"/>
                    <a:pt x="55384" y="80270"/>
                  </a:cubicBezTo>
                  <a:cubicBezTo>
                    <a:pt x="54825" y="79864"/>
                    <a:pt x="54545" y="79864"/>
                    <a:pt x="54265" y="79864"/>
                  </a:cubicBezTo>
                  <a:cubicBezTo>
                    <a:pt x="53706" y="79864"/>
                    <a:pt x="53426" y="79864"/>
                    <a:pt x="52587" y="81081"/>
                  </a:cubicBezTo>
                  <a:cubicBezTo>
                    <a:pt x="52027" y="81486"/>
                    <a:pt x="52027" y="81891"/>
                    <a:pt x="52027" y="82702"/>
                  </a:cubicBezTo>
                  <a:cubicBezTo>
                    <a:pt x="52027" y="83108"/>
                    <a:pt x="52027" y="83918"/>
                    <a:pt x="51468" y="85135"/>
                  </a:cubicBezTo>
                  <a:cubicBezTo>
                    <a:pt x="50629" y="86351"/>
                    <a:pt x="50909" y="86756"/>
                    <a:pt x="50909" y="86756"/>
                  </a:cubicBezTo>
                  <a:cubicBezTo>
                    <a:pt x="50909" y="86756"/>
                    <a:pt x="50909" y="87162"/>
                    <a:pt x="51188" y="87162"/>
                  </a:cubicBezTo>
                  <a:cubicBezTo>
                    <a:pt x="52027" y="87162"/>
                    <a:pt x="52307" y="87972"/>
                    <a:pt x="52307" y="88378"/>
                  </a:cubicBezTo>
                  <a:cubicBezTo>
                    <a:pt x="52307" y="89189"/>
                    <a:pt x="51188" y="90000"/>
                    <a:pt x="50629" y="90405"/>
                  </a:cubicBezTo>
                  <a:cubicBezTo>
                    <a:pt x="50909" y="90405"/>
                    <a:pt x="51188" y="90405"/>
                    <a:pt x="51468" y="90405"/>
                  </a:cubicBezTo>
                  <a:cubicBezTo>
                    <a:pt x="52307" y="90405"/>
                    <a:pt x="53426" y="89189"/>
                    <a:pt x="54825" y="87972"/>
                  </a:cubicBezTo>
                  <a:cubicBezTo>
                    <a:pt x="55664" y="87162"/>
                    <a:pt x="56503" y="86351"/>
                    <a:pt x="57342" y="85540"/>
                  </a:cubicBezTo>
                  <a:cubicBezTo>
                    <a:pt x="58181" y="85135"/>
                    <a:pt x="58741" y="84729"/>
                    <a:pt x="59580" y="84729"/>
                  </a:cubicBezTo>
                  <a:cubicBezTo>
                    <a:pt x="60419" y="84729"/>
                    <a:pt x="60979" y="85135"/>
                    <a:pt x="61258" y="85135"/>
                  </a:cubicBezTo>
                  <a:cubicBezTo>
                    <a:pt x="61538" y="85135"/>
                    <a:pt x="61538" y="85135"/>
                    <a:pt x="61538" y="85135"/>
                  </a:cubicBezTo>
                  <a:cubicBezTo>
                    <a:pt x="61538" y="84729"/>
                    <a:pt x="61258" y="84324"/>
                    <a:pt x="61538" y="83918"/>
                  </a:cubicBezTo>
                  <a:cubicBezTo>
                    <a:pt x="61538" y="83918"/>
                    <a:pt x="61538" y="83513"/>
                    <a:pt x="61538" y="83513"/>
                  </a:cubicBezTo>
                  <a:cubicBezTo>
                    <a:pt x="61258" y="83108"/>
                    <a:pt x="60699" y="82297"/>
                    <a:pt x="60419" y="81486"/>
                  </a:cubicBezTo>
                  <a:cubicBezTo>
                    <a:pt x="60139" y="80675"/>
                    <a:pt x="60139" y="80270"/>
                    <a:pt x="60139" y="79864"/>
                  </a:cubicBezTo>
                  <a:cubicBezTo>
                    <a:pt x="60419" y="79054"/>
                    <a:pt x="60699" y="79054"/>
                    <a:pt x="60979" y="79054"/>
                  </a:cubicBezTo>
                  <a:cubicBezTo>
                    <a:pt x="61258" y="79054"/>
                    <a:pt x="61258" y="78648"/>
                    <a:pt x="61258" y="78648"/>
                  </a:cubicBezTo>
                  <a:cubicBezTo>
                    <a:pt x="61538" y="77432"/>
                    <a:pt x="62097" y="77027"/>
                    <a:pt x="62377" y="77027"/>
                  </a:cubicBezTo>
                  <a:cubicBezTo>
                    <a:pt x="62937" y="77027"/>
                    <a:pt x="63496" y="77432"/>
                    <a:pt x="64055" y="77837"/>
                  </a:cubicBezTo>
                  <a:cubicBezTo>
                    <a:pt x="64055" y="77837"/>
                    <a:pt x="64335" y="77837"/>
                    <a:pt x="64335" y="77837"/>
                  </a:cubicBezTo>
                  <a:cubicBezTo>
                    <a:pt x="64615" y="77837"/>
                    <a:pt x="64615" y="77837"/>
                    <a:pt x="64895" y="77837"/>
                  </a:cubicBezTo>
                  <a:cubicBezTo>
                    <a:pt x="65454" y="77837"/>
                    <a:pt x="66013" y="78648"/>
                    <a:pt x="66293" y="79459"/>
                  </a:cubicBezTo>
                  <a:cubicBezTo>
                    <a:pt x="66573" y="79864"/>
                    <a:pt x="66573" y="79864"/>
                    <a:pt x="66573" y="79864"/>
                  </a:cubicBezTo>
                  <a:cubicBezTo>
                    <a:pt x="66573" y="79864"/>
                    <a:pt x="66853" y="79864"/>
                    <a:pt x="66853" y="79864"/>
                  </a:cubicBezTo>
                  <a:cubicBezTo>
                    <a:pt x="67412" y="79459"/>
                    <a:pt x="67972" y="79459"/>
                    <a:pt x="68811" y="79864"/>
                  </a:cubicBezTo>
                  <a:cubicBezTo>
                    <a:pt x="68811" y="80270"/>
                    <a:pt x="69370" y="81081"/>
                    <a:pt x="69370" y="81486"/>
                  </a:cubicBezTo>
                  <a:cubicBezTo>
                    <a:pt x="69370" y="81891"/>
                    <a:pt x="69370" y="81891"/>
                    <a:pt x="69370" y="81891"/>
                  </a:cubicBezTo>
                  <a:cubicBezTo>
                    <a:pt x="69650" y="81891"/>
                    <a:pt x="69930" y="82297"/>
                    <a:pt x="70209" y="82297"/>
                  </a:cubicBezTo>
                  <a:cubicBezTo>
                    <a:pt x="70489" y="82702"/>
                    <a:pt x="70769" y="82702"/>
                    <a:pt x="70769" y="82702"/>
                  </a:cubicBezTo>
                  <a:cubicBezTo>
                    <a:pt x="70769" y="82702"/>
                    <a:pt x="71048" y="82297"/>
                    <a:pt x="71328" y="81891"/>
                  </a:cubicBezTo>
                  <a:cubicBezTo>
                    <a:pt x="71608" y="81891"/>
                    <a:pt x="71888" y="81486"/>
                    <a:pt x="72167" y="81486"/>
                  </a:cubicBezTo>
                  <a:cubicBezTo>
                    <a:pt x="72447" y="81486"/>
                    <a:pt x="72727" y="81486"/>
                    <a:pt x="73006" y="82702"/>
                  </a:cubicBezTo>
                  <a:cubicBezTo>
                    <a:pt x="73006" y="82702"/>
                    <a:pt x="73006" y="83108"/>
                    <a:pt x="73006" y="83513"/>
                  </a:cubicBezTo>
                  <a:cubicBezTo>
                    <a:pt x="73286" y="83918"/>
                    <a:pt x="74685" y="83918"/>
                    <a:pt x="75804" y="84324"/>
                  </a:cubicBezTo>
                  <a:cubicBezTo>
                    <a:pt x="76083" y="84324"/>
                    <a:pt x="76083" y="84324"/>
                    <a:pt x="76083" y="84324"/>
                  </a:cubicBezTo>
                  <a:cubicBezTo>
                    <a:pt x="77482" y="84729"/>
                    <a:pt x="80559" y="84324"/>
                    <a:pt x="81958" y="84324"/>
                  </a:cubicBezTo>
                  <a:cubicBezTo>
                    <a:pt x="82237" y="84324"/>
                    <a:pt x="82517" y="83918"/>
                    <a:pt x="82797" y="83918"/>
                  </a:cubicBezTo>
                  <a:cubicBezTo>
                    <a:pt x="82797" y="83918"/>
                    <a:pt x="82797" y="83918"/>
                    <a:pt x="82797" y="83918"/>
                  </a:cubicBezTo>
                  <a:cubicBezTo>
                    <a:pt x="83636" y="83918"/>
                    <a:pt x="83916" y="84729"/>
                    <a:pt x="84195" y="85135"/>
                  </a:cubicBezTo>
                  <a:cubicBezTo>
                    <a:pt x="84475" y="85945"/>
                    <a:pt x="84755" y="86351"/>
                    <a:pt x="85874" y="86756"/>
                  </a:cubicBezTo>
                  <a:cubicBezTo>
                    <a:pt x="86713" y="87162"/>
                    <a:pt x="87272" y="86351"/>
                    <a:pt x="87552" y="85540"/>
                  </a:cubicBezTo>
                  <a:cubicBezTo>
                    <a:pt x="88111" y="85135"/>
                    <a:pt x="88391" y="84729"/>
                    <a:pt x="88951" y="84729"/>
                  </a:cubicBezTo>
                  <a:cubicBezTo>
                    <a:pt x="89230" y="84729"/>
                    <a:pt x="89510" y="84729"/>
                    <a:pt x="89790" y="85135"/>
                  </a:cubicBezTo>
                  <a:cubicBezTo>
                    <a:pt x="90349" y="85540"/>
                    <a:pt x="90629" y="86351"/>
                    <a:pt x="90629" y="86756"/>
                  </a:cubicBezTo>
                  <a:cubicBezTo>
                    <a:pt x="90629" y="87567"/>
                    <a:pt x="90069" y="87972"/>
                    <a:pt x="89790" y="88783"/>
                  </a:cubicBezTo>
                  <a:cubicBezTo>
                    <a:pt x="89510" y="88783"/>
                    <a:pt x="89510" y="88783"/>
                    <a:pt x="89510" y="88783"/>
                  </a:cubicBezTo>
                  <a:cubicBezTo>
                    <a:pt x="89510" y="89189"/>
                    <a:pt x="89790" y="89189"/>
                    <a:pt x="89790" y="89189"/>
                  </a:cubicBezTo>
                  <a:cubicBezTo>
                    <a:pt x="90069" y="89189"/>
                    <a:pt x="90349" y="89189"/>
                    <a:pt x="90629" y="89594"/>
                  </a:cubicBezTo>
                  <a:cubicBezTo>
                    <a:pt x="90909" y="89594"/>
                    <a:pt x="90909" y="89594"/>
                    <a:pt x="91188" y="90000"/>
                  </a:cubicBezTo>
                  <a:cubicBezTo>
                    <a:pt x="92307" y="90405"/>
                    <a:pt x="93706" y="91216"/>
                    <a:pt x="94545" y="92432"/>
                  </a:cubicBezTo>
                  <a:cubicBezTo>
                    <a:pt x="94825" y="92432"/>
                    <a:pt x="94825" y="92837"/>
                    <a:pt x="95104" y="93243"/>
                  </a:cubicBezTo>
                  <a:cubicBezTo>
                    <a:pt x="95664" y="94054"/>
                    <a:pt x="96503" y="95270"/>
                    <a:pt x="98181" y="96486"/>
                  </a:cubicBezTo>
                  <a:cubicBezTo>
                    <a:pt x="98181" y="96486"/>
                    <a:pt x="98181" y="96486"/>
                    <a:pt x="98461" y="96891"/>
                  </a:cubicBezTo>
                  <a:cubicBezTo>
                    <a:pt x="98461" y="96486"/>
                    <a:pt x="98461" y="96081"/>
                    <a:pt x="98461" y="96081"/>
                  </a:cubicBezTo>
                  <a:cubicBezTo>
                    <a:pt x="98181" y="95270"/>
                    <a:pt x="98181" y="94459"/>
                    <a:pt x="98461" y="94054"/>
                  </a:cubicBezTo>
                  <a:cubicBezTo>
                    <a:pt x="98741" y="93648"/>
                    <a:pt x="99300" y="93648"/>
                    <a:pt x="99860" y="94459"/>
                  </a:cubicBezTo>
                  <a:cubicBezTo>
                    <a:pt x="100699" y="95270"/>
                    <a:pt x="100979" y="95270"/>
                    <a:pt x="100979" y="95270"/>
                  </a:cubicBezTo>
                  <a:cubicBezTo>
                    <a:pt x="101538" y="95270"/>
                    <a:pt x="101818" y="95270"/>
                    <a:pt x="102377" y="96081"/>
                  </a:cubicBezTo>
                  <a:cubicBezTo>
                    <a:pt x="102377" y="95270"/>
                    <a:pt x="102097" y="94054"/>
                    <a:pt x="101818" y="93243"/>
                  </a:cubicBezTo>
                  <a:cubicBezTo>
                    <a:pt x="101538" y="92027"/>
                    <a:pt x="101538" y="91621"/>
                    <a:pt x="101818" y="91216"/>
                  </a:cubicBezTo>
                  <a:cubicBezTo>
                    <a:pt x="102097" y="90810"/>
                    <a:pt x="102097" y="90810"/>
                    <a:pt x="102097" y="90810"/>
                  </a:cubicBezTo>
                  <a:cubicBezTo>
                    <a:pt x="102377" y="90810"/>
                    <a:pt x="102377" y="90810"/>
                    <a:pt x="102377" y="90810"/>
                  </a:cubicBezTo>
                  <a:cubicBezTo>
                    <a:pt x="102937" y="90810"/>
                    <a:pt x="103776" y="92027"/>
                    <a:pt x="104055" y="93243"/>
                  </a:cubicBezTo>
                  <a:cubicBezTo>
                    <a:pt x="104895" y="94864"/>
                    <a:pt x="104895" y="97702"/>
                    <a:pt x="104335" y="99729"/>
                  </a:cubicBezTo>
                  <a:cubicBezTo>
                    <a:pt x="104335" y="100540"/>
                    <a:pt x="103776" y="101351"/>
                    <a:pt x="102937" y="101351"/>
                  </a:cubicBezTo>
                  <a:cubicBezTo>
                    <a:pt x="102377" y="101351"/>
                    <a:pt x="101538" y="100540"/>
                    <a:pt x="101258" y="99729"/>
                  </a:cubicBezTo>
                  <a:cubicBezTo>
                    <a:pt x="100979" y="99729"/>
                    <a:pt x="100979" y="99324"/>
                    <a:pt x="100979" y="98918"/>
                  </a:cubicBezTo>
                  <a:cubicBezTo>
                    <a:pt x="100419" y="98918"/>
                    <a:pt x="99860" y="99324"/>
                    <a:pt x="99860" y="99729"/>
                  </a:cubicBezTo>
                  <a:cubicBezTo>
                    <a:pt x="99860" y="100540"/>
                    <a:pt x="101258" y="102972"/>
                    <a:pt x="102097" y="103378"/>
                  </a:cubicBezTo>
                  <a:cubicBezTo>
                    <a:pt x="103216" y="103378"/>
                    <a:pt x="103216" y="105000"/>
                    <a:pt x="103216" y="105810"/>
                  </a:cubicBezTo>
                  <a:cubicBezTo>
                    <a:pt x="103216" y="106216"/>
                    <a:pt x="103216" y="106216"/>
                    <a:pt x="103216" y="106621"/>
                  </a:cubicBezTo>
                  <a:cubicBezTo>
                    <a:pt x="103776" y="106621"/>
                    <a:pt x="104055" y="107432"/>
                    <a:pt x="104335" y="107837"/>
                  </a:cubicBezTo>
                  <a:cubicBezTo>
                    <a:pt x="104055" y="107027"/>
                    <a:pt x="104055" y="105810"/>
                    <a:pt x="103776" y="105405"/>
                  </a:cubicBezTo>
                  <a:cubicBezTo>
                    <a:pt x="103216" y="104189"/>
                    <a:pt x="103216" y="102972"/>
                    <a:pt x="103496" y="101756"/>
                  </a:cubicBezTo>
                  <a:cubicBezTo>
                    <a:pt x="103776" y="100945"/>
                    <a:pt x="104335" y="100945"/>
                    <a:pt x="104895" y="100945"/>
                  </a:cubicBezTo>
                  <a:cubicBezTo>
                    <a:pt x="105734" y="101351"/>
                    <a:pt x="105734" y="102972"/>
                    <a:pt x="105454" y="103783"/>
                  </a:cubicBezTo>
                  <a:cubicBezTo>
                    <a:pt x="105454" y="103783"/>
                    <a:pt x="105454" y="104189"/>
                    <a:pt x="105454" y="104189"/>
                  </a:cubicBezTo>
                  <a:cubicBezTo>
                    <a:pt x="105454" y="104189"/>
                    <a:pt x="105734" y="104189"/>
                    <a:pt x="105734" y="104189"/>
                  </a:cubicBezTo>
                  <a:cubicBezTo>
                    <a:pt x="106013" y="103783"/>
                    <a:pt x="106293" y="103378"/>
                    <a:pt x="106573" y="102972"/>
                  </a:cubicBezTo>
                  <a:cubicBezTo>
                    <a:pt x="106853" y="102567"/>
                    <a:pt x="106853" y="102162"/>
                    <a:pt x="106573" y="101351"/>
                  </a:cubicBezTo>
                  <a:cubicBezTo>
                    <a:pt x="106293" y="100540"/>
                    <a:pt x="106013" y="99729"/>
                    <a:pt x="106293" y="98918"/>
                  </a:cubicBezTo>
                  <a:cubicBezTo>
                    <a:pt x="106573" y="98108"/>
                    <a:pt x="107132" y="98108"/>
                    <a:pt x="107132" y="98108"/>
                  </a:cubicBezTo>
                  <a:cubicBezTo>
                    <a:pt x="108251" y="98108"/>
                    <a:pt x="109090" y="100945"/>
                    <a:pt x="109370" y="102162"/>
                  </a:cubicBezTo>
                  <a:cubicBezTo>
                    <a:pt x="109650" y="103783"/>
                    <a:pt x="108811" y="104594"/>
                    <a:pt x="108531" y="105000"/>
                  </a:cubicBezTo>
                  <a:cubicBezTo>
                    <a:pt x="108531" y="105405"/>
                    <a:pt x="108251" y="105405"/>
                    <a:pt x="108251" y="105405"/>
                  </a:cubicBezTo>
                  <a:cubicBezTo>
                    <a:pt x="108251" y="107027"/>
                    <a:pt x="107412" y="107027"/>
                    <a:pt x="106853" y="107027"/>
                  </a:cubicBezTo>
                  <a:cubicBezTo>
                    <a:pt x="106853" y="107027"/>
                    <a:pt x="106573" y="107027"/>
                    <a:pt x="106293" y="107432"/>
                  </a:cubicBezTo>
                  <a:cubicBezTo>
                    <a:pt x="106293" y="107432"/>
                    <a:pt x="106293" y="109054"/>
                    <a:pt x="106293" y="109864"/>
                  </a:cubicBezTo>
                  <a:cubicBezTo>
                    <a:pt x="106573" y="109864"/>
                    <a:pt x="106573" y="109864"/>
                    <a:pt x="106573" y="109864"/>
                  </a:cubicBezTo>
                  <a:cubicBezTo>
                    <a:pt x="106573" y="109054"/>
                    <a:pt x="106853" y="108648"/>
                    <a:pt x="107412" y="108648"/>
                  </a:cubicBezTo>
                  <a:cubicBezTo>
                    <a:pt x="107692" y="108648"/>
                    <a:pt x="107972" y="108648"/>
                    <a:pt x="107972" y="109054"/>
                  </a:cubicBezTo>
                  <a:cubicBezTo>
                    <a:pt x="107972" y="109054"/>
                    <a:pt x="108251" y="109054"/>
                    <a:pt x="108251" y="109054"/>
                  </a:cubicBezTo>
                  <a:cubicBezTo>
                    <a:pt x="108531" y="108648"/>
                    <a:pt x="108811" y="107837"/>
                    <a:pt x="109370" y="107837"/>
                  </a:cubicBezTo>
                  <a:cubicBezTo>
                    <a:pt x="109370" y="107837"/>
                    <a:pt x="109650" y="108243"/>
                    <a:pt x="109930" y="108243"/>
                  </a:cubicBezTo>
                  <a:cubicBezTo>
                    <a:pt x="109930" y="107432"/>
                    <a:pt x="110489" y="106621"/>
                    <a:pt x="111048" y="106621"/>
                  </a:cubicBezTo>
                  <a:cubicBezTo>
                    <a:pt x="111048" y="106621"/>
                    <a:pt x="111048" y="106621"/>
                    <a:pt x="111048" y="106621"/>
                  </a:cubicBezTo>
                  <a:cubicBezTo>
                    <a:pt x="111608" y="106621"/>
                    <a:pt x="112167" y="107027"/>
                    <a:pt x="112727" y="107837"/>
                  </a:cubicBezTo>
                  <a:cubicBezTo>
                    <a:pt x="113286" y="109054"/>
                    <a:pt x="114125" y="111081"/>
                    <a:pt x="114125" y="112297"/>
                  </a:cubicBezTo>
                  <a:cubicBezTo>
                    <a:pt x="114125" y="113108"/>
                    <a:pt x="113566" y="113918"/>
                    <a:pt x="113006" y="113918"/>
                  </a:cubicBezTo>
                  <a:cubicBezTo>
                    <a:pt x="112727" y="114324"/>
                    <a:pt x="112727" y="114729"/>
                    <a:pt x="112447" y="115135"/>
                  </a:cubicBezTo>
                  <a:cubicBezTo>
                    <a:pt x="112167" y="115540"/>
                    <a:pt x="111888" y="115540"/>
                    <a:pt x="111608" y="115540"/>
                  </a:cubicBezTo>
                  <a:cubicBezTo>
                    <a:pt x="111048" y="115540"/>
                    <a:pt x="110489" y="114729"/>
                    <a:pt x="109930" y="114324"/>
                  </a:cubicBezTo>
                  <a:cubicBezTo>
                    <a:pt x="109930" y="113918"/>
                    <a:pt x="109650" y="113513"/>
                    <a:pt x="109370" y="113513"/>
                  </a:cubicBezTo>
                  <a:cubicBezTo>
                    <a:pt x="109650" y="113918"/>
                    <a:pt x="109650" y="114324"/>
                    <a:pt x="109930" y="114729"/>
                  </a:cubicBezTo>
                  <a:cubicBezTo>
                    <a:pt x="109930" y="115135"/>
                    <a:pt x="109930" y="115540"/>
                    <a:pt x="110209" y="115540"/>
                  </a:cubicBezTo>
                  <a:cubicBezTo>
                    <a:pt x="110489" y="116756"/>
                    <a:pt x="110209" y="117567"/>
                    <a:pt x="109930" y="118378"/>
                  </a:cubicBezTo>
                  <a:cubicBezTo>
                    <a:pt x="109650" y="119189"/>
                    <a:pt x="109650" y="119594"/>
                    <a:pt x="109930" y="119594"/>
                  </a:cubicBezTo>
                  <a:cubicBezTo>
                    <a:pt x="109930" y="120000"/>
                    <a:pt x="109930" y="120000"/>
                    <a:pt x="110209" y="120000"/>
                  </a:cubicBezTo>
                  <a:cubicBezTo>
                    <a:pt x="110209" y="120000"/>
                    <a:pt x="110209" y="119594"/>
                    <a:pt x="110209" y="119594"/>
                  </a:cubicBezTo>
                  <a:cubicBezTo>
                    <a:pt x="110209" y="119189"/>
                    <a:pt x="110209" y="119189"/>
                    <a:pt x="110209" y="118783"/>
                  </a:cubicBezTo>
                  <a:cubicBezTo>
                    <a:pt x="110489" y="117972"/>
                    <a:pt x="110769" y="117972"/>
                    <a:pt x="111048" y="117972"/>
                  </a:cubicBezTo>
                  <a:cubicBezTo>
                    <a:pt x="111608" y="117972"/>
                    <a:pt x="111888" y="118378"/>
                    <a:pt x="112447" y="118783"/>
                  </a:cubicBezTo>
                  <a:cubicBezTo>
                    <a:pt x="112727" y="118378"/>
                    <a:pt x="112727" y="117972"/>
                    <a:pt x="112727" y="117162"/>
                  </a:cubicBezTo>
                  <a:cubicBezTo>
                    <a:pt x="112727" y="116756"/>
                    <a:pt x="113006" y="115945"/>
                    <a:pt x="113566" y="115945"/>
                  </a:cubicBezTo>
                  <a:cubicBezTo>
                    <a:pt x="114125" y="115945"/>
                    <a:pt x="114685" y="116351"/>
                    <a:pt x="114965" y="117162"/>
                  </a:cubicBezTo>
                  <a:cubicBezTo>
                    <a:pt x="115244" y="116756"/>
                    <a:pt x="115524" y="116351"/>
                    <a:pt x="116083" y="116351"/>
                  </a:cubicBezTo>
                  <a:cubicBezTo>
                    <a:pt x="116363" y="116351"/>
                    <a:pt x="116363" y="116351"/>
                    <a:pt x="116363" y="116351"/>
                  </a:cubicBezTo>
                  <a:cubicBezTo>
                    <a:pt x="116643" y="116351"/>
                    <a:pt x="116923" y="116351"/>
                    <a:pt x="117202" y="116756"/>
                  </a:cubicBezTo>
                  <a:cubicBezTo>
                    <a:pt x="117482" y="117567"/>
                    <a:pt x="117202" y="118378"/>
                    <a:pt x="117202" y="119189"/>
                  </a:cubicBezTo>
                  <a:cubicBezTo>
                    <a:pt x="117202" y="119594"/>
                    <a:pt x="117202" y="119594"/>
                    <a:pt x="117202" y="119594"/>
                  </a:cubicBezTo>
                  <a:cubicBezTo>
                    <a:pt x="117482" y="119189"/>
                    <a:pt x="118041" y="119189"/>
                    <a:pt x="118321" y="119594"/>
                  </a:cubicBezTo>
                  <a:cubicBezTo>
                    <a:pt x="118881" y="119189"/>
                    <a:pt x="119440" y="118783"/>
                    <a:pt x="119720" y="118378"/>
                  </a:cubicBezTo>
                  <a:cubicBezTo>
                    <a:pt x="120000" y="117972"/>
                    <a:pt x="120000" y="117972"/>
                    <a:pt x="120000" y="117972"/>
                  </a:cubicBezTo>
                  <a:cubicBezTo>
                    <a:pt x="120000" y="117972"/>
                    <a:pt x="119720" y="117567"/>
                    <a:pt x="119440" y="117162"/>
                  </a:cubicBezTo>
                  <a:cubicBezTo>
                    <a:pt x="119160" y="116756"/>
                    <a:pt x="118601" y="115540"/>
                    <a:pt x="118881" y="114324"/>
                  </a:cubicBezTo>
                  <a:cubicBezTo>
                    <a:pt x="119160" y="113108"/>
                    <a:pt x="119440" y="112297"/>
                    <a:pt x="116083" y="110675"/>
                  </a:cubicBezTo>
                  <a:cubicBezTo>
                    <a:pt x="113286" y="109054"/>
                    <a:pt x="112727" y="107432"/>
                    <a:pt x="111608" y="104189"/>
                  </a:cubicBezTo>
                  <a:cubicBezTo>
                    <a:pt x="111328" y="103378"/>
                    <a:pt x="110769" y="102162"/>
                    <a:pt x="110209" y="100540"/>
                  </a:cubicBezTo>
                  <a:cubicBezTo>
                    <a:pt x="109090" y="97297"/>
                    <a:pt x="107132" y="95270"/>
                    <a:pt x="105734" y="93243"/>
                  </a:cubicBezTo>
                  <a:cubicBezTo>
                    <a:pt x="104335" y="91621"/>
                    <a:pt x="103496" y="90405"/>
                    <a:pt x="103496" y="89189"/>
                  </a:cubicBezTo>
                  <a:cubicBezTo>
                    <a:pt x="103496" y="88378"/>
                    <a:pt x="102657" y="87972"/>
                    <a:pt x="101818" y="87972"/>
                  </a:cubicBezTo>
                  <a:cubicBezTo>
                    <a:pt x="100979" y="87972"/>
                    <a:pt x="100419" y="88378"/>
                    <a:pt x="100139" y="88783"/>
                  </a:cubicBezTo>
                  <a:cubicBezTo>
                    <a:pt x="100139" y="90405"/>
                    <a:pt x="99020" y="91216"/>
                    <a:pt x="97902" y="92027"/>
                  </a:cubicBezTo>
                  <a:cubicBezTo>
                    <a:pt x="97622" y="92027"/>
                    <a:pt x="97342" y="92432"/>
                    <a:pt x="97062" y="92837"/>
                  </a:cubicBezTo>
                  <a:cubicBezTo>
                    <a:pt x="96783" y="92837"/>
                    <a:pt x="96503" y="93243"/>
                    <a:pt x="96223" y="93243"/>
                  </a:cubicBezTo>
                  <a:cubicBezTo>
                    <a:pt x="95384" y="93243"/>
                    <a:pt x="94825" y="92027"/>
                    <a:pt x="94265" y="90810"/>
                  </a:cubicBezTo>
                  <a:cubicBezTo>
                    <a:pt x="94265" y="90810"/>
                    <a:pt x="93986" y="90405"/>
                    <a:pt x="93986" y="90000"/>
                  </a:cubicBezTo>
                  <a:cubicBezTo>
                    <a:pt x="93706" y="89594"/>
                    <a:pt x="92867" y="88783"/>
                    <a:pt x="92307" y="87972"/>
                  </a:cubicBezTo>
                  <a:cubicBezTo>
                    <a:pt x="91468" y="87162"/>
                    <a:pt x="90629" y="85945"/>
                    <a:pt x="90629" y="85135"/>
                  </a:cubicBezTo>
                  <a:cubicBezTo>
                    <a:pt x="90629" y="84729"/>
                    <a:pt x="90349" y="83513"/>
                    <a:pt x="89790" y="83513"/>
                  </a:cubicBezTo>
                  <a:cubicBezTo>
                    <a:pt x="89790" y="83513"/>
                    <a:pt x="89510" y="83513"/>
                    <a:pt x="89230" y="83513"/>
                  </a:cubicBezTo>
                  <a:cubicBezTo>
                    <a:pt x="88391" y="83918"/>
                    <a:pt x="87832" y="84324"/>
                    <a:pt x="87552" y="84324"/>
                  </a:cubicBezTo>
                  <a:cubicBezTo>
                    <a:pt x="87272" y="84324"/>
                    <a:pt x="87272" y="84324"/>
                    <a:pt x="86993" y="83918"/>
                  </a:cubicBezTo>
                  <a:cubicBezTo>
                    <a:pt x="86713" y="83918"/>
                    <a:pt x="86713" y="83918"/>
                    <a:pt x="86713" y="83918"/>
                  </a:cubicBezTo>
                  <a:cubicBezTo>
                    <a:pt x="86433" y="84324"/>
                    <a:pt x="86153" y="84729"/>
                    <a:pt x="85874" y="84729"/>
                  </a:cubicBezTo>
                  <a:cubicBezTo>
                    <a:pt x="85034" y="84729"/>
                    <a:pt x="84195" y="83918"/>
                    <a:pt x="84195" y="83918"/>
                  </a:cubicBezTo>
                  <a:cubicBezTo>
                    <a:pt x="83916" y="83513"/>
                    <a:pt x="83916" y="83513"/>
                    <a:pt x="83916" y="83513"/>
                  </a:cubicBezTo>
                  <a:cubicBezTo>
                    <a:pt x="83916" y="13783"/>
                    <a:pt x="83916" y="13783"/>
                    <a:pt x="83916" y="13783"/>
                  </a:cubicBezTo>
                  <a:cubicBezTo>
                    <a:pt x="83636" y="13783"/>
                    <a:pt x="83076" y="13378"/>
                    <a:pt x="82797" y="13378"/>
                  </a:cubicBezTo>
                  <a:close/>
                </a:path>
              </a:pathLst>
            </a:custGeom>
            <a:solidFill>
              <a:schemeClr val="accent1"/>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43" name="Shape 3543"/>
            <p:cNvSpPr/>
            <p:nvPr/>
          </p:nvSpPr>
          <p:spPr>
            <a:xfrm>
              <a:off x="1048340" y="2872980"/>
              <a:ext cx="39025" cy="19782"/>
            </a:xfrm>
            <a:custGeom>
              <a:avLst/>
              <a:gdLst/>
              <a:ahLst/>
              <a:cxnLst/>
              <a:rect l="0" t="0" r="0" b="0"/>
              <a:pathLst>
                <a:path w="120000" h="120000" extrusionOk="0">
                  <a:moveTo>
                    <a:pt x="92727" y="10909"/>
                  </a:moveTo>
                  <a:cubicBezTo>
                    <a:pt x="81818" y="0"/>
                    <a:pt x="70909" y="0"/>
                    <a:pt x="60000" y="0"/>
                  </a:cubicBezTo>
                  <a:cubicBezTo>
                    <a:pt x="43636" y="0"/>
                    <a:pt x="43636" y="10909"/>
                    <a:pt x="43636" y="10909"/>
                  </a:cubicBezTo>
                  <a:cubicBezTo>
                    <a:pt x="32727" y="54545"/>
                    <a:pt x="21818" y="76363"/>
                    <a:pt x="10909" y="98181"/>
                  </a:cubicBezTo>
                  <a:cubicBezTo>
                    <a:pt x="5454" y="109090"/>
                    <a:pt x="5454" y="109090"/>
                    <a:pt x="0" y="120000"/>
                  </a:cubicBezTo>
                  <a:cubicBezTo>
                    <a:pt x="16363" y="109090"/>
                    <a:pt x="43636" y="76363"/>
                    <a:pt x="49090" y="54545"/>
                  </a:cubicBezTo>
                  <a:cubicBezTo>
                    <a:pt x="49090" y="21818"/>
                    <a:pt x="60000" y="21818"/>
                    <a:pt x="65454" y="21818"/>
                  </a:cubicBezTo>
                  <a:cubicBezTo>
                    <a:pt x="76363" y="21818"/>
                    <a:pt x="81818" y="21818"/>
                    <a:pt x="87272" y="43636"/>
                  </a:cubicBezTo>
                  <a:cubicBezTo>
                    <a:pt x="98181" y="43636"/>
                    <a:pt x="114545" y="32727"/>
                    <a:pt x="120000" y="10909"/>
                  </a:cubicBezTo>
                  <a:cubicBezTo>
                    <a:pt x="120000" y="10909"/>
                    <a:pt x="120000" y="10909"/>
                    <a:pt x="120000" y="10909"/>
                  </a:cubicBezTo>
                  <a:cubicBezTo>
                    <a:pt x="109090" y="10909"/>
                    <a:pt x="103636" y="10909"/>
                    <a:pt x="92727" y="10909"/>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44" name="Shape 3544"/>
            <p:cNvSpPr/>
            <p:nvPr/>
          </p:nvSpPr>
          <p:spPr>
            <a:xfrm>
              <a:off x="1211879" y="2797443"/>
              <a:ext cx="46460" cy="41364"/>
            </a:xfrm>
            <a:custGeom>
              <a:avLst/>
              <a:gdLst/>
              <a:ahLst/>
              <a:cxnLst/>
              <a:rect l="0" t="0" r="0" b="0"/>
              <a:pathLst>
                <a:path w="120000" h="120000" extrusionOk="0">
                  <a:moveTo>
                    <a:pt x="110769" y="0"/>
                  </a:moveTo>
                  <a:cubicBezTo>
                    <a:pt x="106153" y="0"/>
                    <a:pt x="96923" y="5000"/>
                    <a:pt x="87692" y="20000"/>
                  </a:cubicBezTo>
                  <a:cubicBezTo>
                    <a:pt x="78461" y="30000"/>
                    <a:pt x="69230" y="40000"/>
                    <a:pt x="64615" y="45000"/>
                  </a:cubicBezTo>
                  <a:cubicBezTo>
                    <a:pt x="50769" y="55000"/>
                    <a:pt x="46153" y="65000"/>
                    <a:pt x="41538" y="70000"/>
                  </a:cubicBezTo>
                  <a:cubicBezTo>
                    <a:pt x="41538" y="85000"/>
                    <a:pt x="27692" y="85000"/>
                    <a:pt x="23076" y="85000"/>
                  </a:cubicBezTo>
                  <a:cubicBezTo>
                    <a:pt x="13846" y="85000"/>
                    <a:pt x="13846" y="85000"/>
                    <a:pt x="13846" y="85000"/>
                  </a:cubicBezTo>
                  <a:cubicBezTo>
                    <a:pt x="4615" y="85000"/>
                    <a:pt x="4615" y="85000"/>
                    <a:pt x="4615" y="90000"/>
                  </a:cubicBezTo>
                  <a:cubicBezTo>
                    <a:pt x="0" y="95000"/>
                    <a:pt x="4615" y="105000"/>
                    <a:pt x="4615" y="115000"/>
                  </a:cubicBezTo>
                  <a:cubicBezTo>
                    <a:pt x="9230" y="120000"/>
                    <a:pt x="9230" y="120000"/>
                    <a:pt x="13846" y="120000"/>
                  </a:cubicBezTo>
                  <a:cubicBezTo>
                    <a:pt x="13846" y="120000"/>
                    <a:pt x="13846" y="120000"/>
                    <a:pt x="13846" y="120000"/>
                  </a:cubicBezTo>
                  <a:cubicBezTo>
                    <a:pt x="27692" y="110000"/>
                    <a:pt x="36923" y="115000"/>
                    <a:pt x="41538" y="115000"/>
                  </a:cubicBezTo>
                  <a:cubicBezTo>
                    <a:pt x="41538" y="120000"/>
                    <a:pt x="46153" y="120000"/>
                    <a:pt x="46153" y="120000"/>
                  </a:cubicBezTo>
                  <a:cubicBezTo>
                    <a:pt x="55384" y="115000"/>
                    <a:pt x="96923" y="85000"/>
                    <a:pt x="106153" y="70000"/>
                  </a:cubicBezTo>
                  <a:cubicBezTo>
                    <a:pt x="106153" y="70000"/>
                    <a:pt x="106153" y="70000"/>
                    <a:pt x="106153" y="70000"/>
                  </a:cubicBezTo>
                  <a:cubicBezTo>
                    <a:pt x="106153" y="65000"/>
                    <a:pt x="101538" y="65000"/>
                    <a:pt x="96923" y="60000"/>
                  </a:cubicBezTo>
                  <a:cubicBezTo>
                    <a:pt x="92307" y="55000"/>
                    <a:pt x="87692" y="50000"/>
                    <a:pt x="83076" y="45000"/>
                  </a:cubicBezTo>
                  <a:cubicBezTo>
                    <a:pt x="83076" y="25000"/>
                    <a:pt x="101538" y="25000"/>
                    <a:pt x="110769" y="20000"/>
                  </a:cubicBezTo>
                  <a:cubicBezTo>
                    <a:pt x="115384" y="20000"/>
                    <a:pt x="120000" y="20000"/>
                    <a:pt x="120000" y="15000"/>
                  </a:cubicBezTo>
                  <a:cubicBezTo>
                    <a:pt x="115384" y="15000"/>
                    <a:pt x="110769" y="5000"/>
                    <a:pt x="110769"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45" name="Shape 3545"/>
            <p:cNvSpPr/>
            <p:nvPr/>
          </p:nvSpPr>
          <p:spPr>
            <a:xfrm>
              <a:off x="957279" y="2921539"/>
              <a:ext cx="14866" cy="14388"/>
            </a:xfrm>
            <a:custGeom>
              <a:avLst/>
              <a:gdLst/>
              <a:ahLst/>
              <a:cxnLst/>
              <a:rect l="0" t="0" r="0" b="0"/>
              <a:pathLst>
                <a:path w="120000" h="120000" extrusionOk="0">
                  <a:moveTo>
                    <a:pt x="80000" y="0"/>
                  </a:moveTo>
                  <a:cubicBezTo>
                    <a:pt x="80000" y="13333"/>
                    <a:pt x="80000" y="13333"/>
                    <a:pt x="80000" y="13333"/>
                  </a:cubicBezTo>
                  <a:cubicBezTo>
                    <a:pt x="66666" y="26666"/>
                    <a:pt x="26666" y="80000"/>
                    <a:pt x="26666" y="106666"/>
                  </a:cubicBezTo>
                  <a:cubicBezTo>
                    <a:pt x="0" y="106666"/>
                    <a:pt x="0" y="106666"/>
                    <a:pt x="0" y="106666"/>
                  </a:cubicBezTo>
                  <a:cubicBezTo>
                    <a:pt x="0" y="120000"/>
                    <a:pt x="0" y="120000"/>
                    <a:pt x="0" y="120000"/>
                  </a:cubicBezTo>
                  <a:cubicBezTo>
                    <a:pt x="0" y="120000"/>
                    <a:pt x="13333" y="120000"/>
                    <a:pt x="13333" y="106666"/>
                  </a:cubicBezTo>
                  <a:cubicBezTo>
                    <a:pt x="93333" y="80000"/>
                    <a:pt x="120000" y="40000"/>
                    <a:pt x="93333" y="0"/>
                  </a:cubicBezTo>
                  <a:cubicBezTo>
                    <a:pt x="93333" y="0"/>
                    <a:pt x="80000" y="0"/>
                    <a:pt x="8000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46" name="Shape 3546"/>
            <p:cNvSpPr/>
            <p:nvPr/>
          </p:nvSpPr>
          <p:spPr>
            <a:xfrm>
              <a:off x="957279" y="2932330"/>
              <a:ext cx="3717" cy="1797"/>
            </a:xfrm>
            <a:custGeom>
              <a:avLst/>
              <a:gdLst/>
              <a:ahLst/>
              <a:cxnLst/>
              <a:rect l="0" t="0" r="0" b="0"/>
              <a:pathLst>
                <a:path w="120000" h="120000" extrusionOk="0">
                  <a:moveTo>
                    <a:pt x="0" y="0"/>
                  </a:moveTo>
                  <a:cubicBezTo>
                    <a:pt x="0" y="120000"/>
                    <a:pt x="0" y="120000"/>
                    <a:pt x="0" y="120000"/>
                  </a:cubicBezTo>
                  <a:cubicBezTo>
                    <a:pt x="120000" y="120000"/>
                    <a:pt x="120000" y="120000"/>
                    <a:pt x="120000" y="120000"/>
                  </a:cubicBezTo>
                  <a:cubicBezTo>
                    <a:pt x="120000" y="0"/>
                    <a:pt x="6000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47" name="Shape 3547"/>
            <p:cNvSpPr/>
            <p:nvPr/>
          </p:nvSpPr>
          <p:spPr>
            <a:xfrm>
              <a:off x="1022321" y="2899957"/>
              <a:ext cx="9291" cy="0"/>
            </a:xfrm>
            <a:custGeom>
              <a:avLst/>
              <a:gdLst/>
              <a:ahLst/>
              <a:cxnLst/>
              <a:rect l="0" t="0" r="0" b="0"/>
              <a:pathLst>
                <a:path w="120000" h="120000" extrusionOk="0">
                  <a:moveTo>
                    <a:pt x="0" y="0"/>
                  </a:moveTo>
                  <a:cubicBezTo>
                    <a:pt x="48000" y="0"/>
                    <a:pt x="96000" y="0"/>
                    <a:pt x="120000" y="0"/>
                  </a:cubicBezTo>
                  <a:cubicBezTo>
                    <a:pt x="120000" y="0"/>
                    <a:pt x="120000" y="0"/>
                    <a:pt x="96000" y="0"/>
                  </a:cubicBezTo>
                  <a:cubicBezTo>
                    <a:pt x="72000" y="0"/>
                    <a:pt x="4800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48" name="Shape 3548"/>
            <p:cNvSpPr/>
            <p:nvPr/>
          </p:nvSpPr>
          <p:spPr>
            <a:xfrm>
              <a:off x="962854" y="2745286"/>
              <a:ext cx="27875" cy="10790"/>
            </a:xfrm>
            <a:custGeom>
              <a:avLst/>
              <a:gdLst/>
              <a:ahLst/>
              <a:cxnLst/>
              <a:rect l="0" t="0" r="0" b="0"/>
              <a:pathLst>
                <a:path w="120000" h="120000" extrusionOk="0">
                  <a:moveTo>
                    <a:pt x="90000" y="40000"/>
                  </a:moveTo>
                  <a:cubicBezTo>
                    <a:pt x="82500" y="60000"/>
                    <a:pt x="75000" y="60000"/>
                    <a:pt x="67500" y="60000"/>
                  </a:cubicBezTo>
                  <a:cubicBezTo>
                    <a:pt x="60000" y="60000"/>
                    <a:pt x="45000" y="60000"/>
                    <a:pt x="45000" y="0"/>
                  </a:cubicBezTo>
                  <a:cubicBezTo>
                    <a:pt x="45000" y="0"/>
                    <a:pt x="45000" y="0"/>
                    <a:pt x="37500" y="0"/>
                  </a:cubicBezTo>
                  <a:cubicBezTo>
                    <a:pt x="22500" y="0"/>
                    <a:pt x="0" y="40000"/>
                    <a:pt x="0" y="60000"/>
                  </a:cubicBezTo>
                  <a:cubicBezTo>
                    <a:pt x="0" y="80000"/>
                    <a:pt x="45000" y="120000"/>
                    <a:pt x="75000" y="120000"/>
                  </a:cubicBezTo>
                  <a:cubicBezTo>
                    <a:pt x="90000" y="120000"/>
                    <a:pt x="97500" y="120000"/>
                    <a:pt x="97500" y="120000"/>
                  </a:cubicBezTo>
                  <a:cubicBezTo>
                    <a:pt x="105000" y="120000"/>
                    <a:pt x="112500" y="100000"/>
                    <a:pt x="112500" y="80000"/>
                  </a:cubicBezTo>
                  <a:cubicBezTo>
                    <a:pt x="120000" y="60000"/>
                    <a:pt x="112500" y="40000"/>
                    <a:pt x="112500" y="40000"/>
                  </a:cubicBezTo>
                  <a:cubicBezTo>
                    <a:pt x="105000" y="40000"/>
                    <a:pt x="97500" y="40000"/>
                    <a:pt x="90000" y="4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49" name="Shape 3549"/>
            <p:cNvSpPr/>
            <p:nvPr/>
          </p:nvSpPr>
          <p:spPr>
            <a:xfrm>
              <a:off x="1971963" y="3425114"/>
              <a:ext cx="46460" cy="5395"/>
            </a:xfrm>
            <a:custGeom>
              <a:avLst/>
              <a:gdLst/>
              <a:ahLst/>
              <a:cxnLst/>
              <a:rect l="0" t="0" r="0" b="0"/>
              <a:pathLst>
                <a:path w="120000" h="120000" extrusionOk="0">
                  <a:moveTo>
                    <a:pt x="0" y="120000"/>
                  </a:moveTo>
                  <a:lnTo>
                    <a:pt x="120000" y="0"/>
                  </a:lnTo>
                  <a:lnTo>
                    <a:pt x="0" y="120000"/>
                  </a:lnTo>
                  <a:lnTo>
                    <a:pt x="0" y="120000"/>
                  </a:ln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50" name="Shape 3550"/>
            <p:cNvSpPr/>
            <p:nvPr/>
          </p:nvSpPr>
          <p:spPr>
            <a:xfrm>
              <a:off x="2232138" y="3495255"/>
              <a:ext cx="14866" cy="7194"/>
            </a:xfrm>
            <a:custGeom>
              <a:avLst/>
              <a:gdLst/>
              <a:ahLst/>
              <a:cxnLst/>
              <a:rect l="0" t="0" r="0" b="0"/>
              <a:pathLst>
                <a:path w="120000" h="120000" extrusionOk="0">
                  <a:moveTo>
                    <a:pt x="0" y="0"/>
                  </a:moveTo>
                  <a:cubicBezTo>
                    <a:pt x="15000" y="0"/>
                    <a:pt x="15000" y="0"/>
                    <a:pt x="30000" y="30000"/>
                  </a:cubicBezTo>
                  <a:cubicBezTo>
                    <a:pt x="45000" y="60000"/>
                    <a:pt x="90000" y="90000"/>
                    <a:pt x="120000" y="120000"/>
                  </a:cubicBezTo>
                  <a:cubicBezTo>
                    <a:pt x="90000" y="90000"/>
                    <a:pt x="45000" y="60000"/>
                    <a:pt x="30000" y="30000"/>
                  </a:cubicBezTo>
                  <a:cubicBezTo>
                    <a:pt x="15000" y="0"/>
                    <a:pt x="1500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51" name="Shape 3551"/>
            <p:cNvSpPr/>
            <p:nvPr/>
          </p:nvSpPr>
          <p:spPr>
            <a:xfrm>
              <a:off x="2250722" y="3486264"/>
              <a:ext cx="14866" cy="14388"/>
            </a:xfrm>
            <a:custGeom>
              <a:avLst/>
              <a:gdLst/>
              <a:ahLst/>
              <a:cxnLst/>
              <a:rect l="0" t="0" r="0" b="0"/>
              <a:pathLst>
                <a:path w="120000" h="120000" extrusionOk="0">
                  <a:moveTo>
                    <a:pt x="0" y="120000"/>
                  </a:moveTo>
                  <a:cubicBezTo>
                    <a:pt x="26666" y="75000"/>
                    <a:pt x="66666" y="0"/>
                    <a:pt x="120000" y="0"/>
                  </a:cubicBezTo>
                  <a:cubicBezTo>
                    <a:pt x="66666" y="0"/>
                    <a:pt x="26666" y="7500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52" name="Shape 3552"/>
            <p:cNvSpPr/>
            <p:nvPr/>
          </p:nvSpPr>
          <p:spPr>
            <a:xfrm>
              <a:off x="2360366" y="3567196"/>
              <a:ext cx="3717" cy="1797"/>
            </a:xfrm>
            <a:custGeom>
              <a:avLst/>
              <a:gdLst/>
              <a:ahLst/>
              <a:cxnLst/>
              <a:rect l="0" t="0" r="0" b="0"/>
              <a:pathLst>
                <a:path w="120000" h="120000" extrusionOk="0">
                  <a:moveTo>
                    <a:pt x="120000" y="120000"/>
                  </a:moveTo>
                  <a:cubicBezTo>
                    <a:pt x="60000" y="120000"/>
                    <a:pt x="0" y="0"/>
                    <a:pt x="0" y="0"/>
                  </a:cubicBezTo>
                  <a:cubicBezTo>
                    <a:pt x="0" y="0"/>
                    <a:pt x="60000" y="120000"/>
                    <a:pt x="12000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53" name="Shape 3553"/>
            <p:cNvSpPr/>
            <p:nvPr/>
          </p:nvSpPr>
          <p:spPr>
            <a:xfrm>
              <a:off x="2323199" y="3533025"/>
              <a:ext cx="3717" cy="10790"/>
            </a:xfrm>
            <a:custGeom>
              <a:avLst/>
              <a:gdLst/>
              <a:ahLst/>
              <a:cxnLst/>
              <a:rect l="0" t="0" r="0" b="0"/>
              <a:pathLst>
                <a:path w="120000" h="120000" extrusionOk="0">
                  <a:moveTo>
                    <a:pt x="120000" y="120000"/>
                  </a:moveTo>
                  <a:cubicBezTo>
                    <a:pt x="120000" y="80000"/>
                    <a:pt x="120000" y="20000"/>
                    <a:pt x="0" y="0"/>
                  </a:cubicBezTo>
                  <a:cubicBezTo>
                    <a:pt x="120000" y="20000"/>
                    <a:pt x="120000" y="80000"/>
                    <a:pt x="12000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54" name="Shape 3554"/>
            <p:cNvSpPr/>
            <p:nvPr/>
          </p:nvSpPr>
          <p:spPr>
            <a:xfrm>
              <a:off x="2334350" y="3558203"/>
              <a:ext cx="24159" cy="8992"/>
            </a:xfrm>
            <a:custGeom>
              <a:avLst/>
              <a:gdLst/>
              <a:ahLst/>
              <a:cxnLst/>
              <a:rect l="0" t="0" r="0" b="0"/>
              <a:pathLst>
                <a:path w="120000" h="120000" extrusionOk="0">
                  <a:moveTo>
                    <a:pt x="0" y="0"/>
                  </a:moveTo>
                  <a:cubicBezTo>
                    <a:pt x="8571" y="0"/>
                    <a:pt x="17142" y="24000"/>
                    <a:pt x="34285" y="48000"/>
                  </a:cubicBezTo>
                  <a:cubicBezTo>
                    <a:pt x="59999" y="72000"/>
                    <a:pt x="102857" y="120000"/>
                    <a:pt x="119999" y="120000"/>
                  </a:cubicBezTo>
                  <a:cubicBezTo>
                    <a:pt x="102857" y="120000"/>
                    <a:pt x="59999" y="72000"/>
                    <a:pt x="34285" y="48000"/>
                  </a:cubicBezTo>
                  <a:cubicBezTo>
                    <a:pt x="17142" y="24000"/>
                    <a:pt x="8571"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3555" name="Shape 3555"/>
          <p:cNvSpPr txBox="1"/>
          <p:nvPr/>
        </p:nvSpPr>
        <p:spPr>
          <a:xfrm>
            <a:off x="3796342" y="1390005"/>
            <a:ext cx="16721902"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NORTH AMERICA EDITABLE MAP</a:t>
            </a:r>
          </a:p>
        </p:txBody>
      </p:sp>
      <p:sp>
        <p:nvSpPr>
          <p:cNvPr id="3556" name="Shape 3556"/>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3557" name="Shape 3557"/>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3558" name="Shape 3558"/>
          <p:cNvGrpSpPr/>
          <p:nvPr/>
        </p:nvGrpSpPr>
        <p:grpSpPr>
          <a:xfrm>
            <a:off x="11937177" y="4338258"/>
            <a:ext cx="11003808" cy="6612520"/>
            <a:chOff x="11972290" y="4332248"/>
            <a:chExt cx="12640146" cy="7595845"/>
          </a:xfrm>
        </p:grpSpPr>
        <p:sp>
          <p:nvSpPr>
            <p:cNvPr id="3559" name="Shape 3559"/>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60" name="Shape 3560"/>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61" name="Shape 3561"/>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3562" name="Shape 3562"/>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63" name="Shape 3563"/>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64" name="Shape 3564"/>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3565" name="Shape 3565"/>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66" name="Shape 3566"/>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67" name="Shape 3567"/>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3568" name="Shape 3568"/>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69" name="Shape 3569"/>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70" name="Shape 3570"/>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3571" name="Shape 3571"/>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3575"/>
        <p:cNvGrpSpPr/>
        <p:nvPr/>
      </p:nvGrpSpPr>
      <p:grpSpPr>
        <a:xfrm>
          <a:off x="0" y="0"/>
          <a:ext cx="0" cy="0"/>
          <a:chOff x="0" y="0"/>
          <a:chExt cx="0" cy="0"/>
        </a:xfrm>
      </p:grpSpPr>
      <p:grpSp>
        <p:nvGrpSpPr>
          <p:cNvPr id="3576" name="Shape 3576"/>
          <p:cNvGrpSpPr/>
          <p:nvPr/>
        </p:nvGrpSpPr>
        <p:grpSpPr>
          <a:xfrm>
            <a:off x="11778212" y="3849901"/>
            <a:ext cx="12638785" cy="9243981"/>
            <a:chOff x="2979925" y="-33602"/>
            <a:chExt cx="6221676" cy="4549335"/>
          </a:xfrm>
        </p:grpSpPr>
        <p:sp>
          <p:nvSpPr>
            <p:cNvPr id="3577" name="Shape 3577"/>
            <p:cNvSpPr/>
            <p:nvPr/>
          </p:nvSpPr>
          <p:spPr>
            <a:xfrm>
              <a:off x="5709810" y="2172877"/>
              <a:ext cx="237476" cy="119326"/>
            </a:xfrm>
            <a:custGeom>
              <a:avLst/>
              <a:gdLst/>
              <a:ahLst/>
              <a:cxnLst/>
              <a:rect l="0" t="0" r="0" b="0"/>
              <a:pathLst>
                <a:path w="120000" h="120000" extrusionOk="0">
                  <a:moveTo>
                    <a:pt x="50769" y="2222"/>
                  </a:moveTo>
                  <a:cubicBezTo>
                    <a:pt x="55384" y="8888"/>
                    <a:pt x="55384" y="8888"/>
                    <a:pt x="55384" y="8888"/>
                  </a:cubicBezTo>
                  <a:cubicBezTo>
                    <a:pt x="58846" y="11111"/>
                    <a:pt x="58846" y="11111"/>
                    <a:pt x="58846" y="11111"/>
                  </a:cubicBezTo>
                  <a:cubicBezTo>
                    <a:pt x="65769" y="17777"/>
                    <a:pt x="65769" y="17777"/>
                    <a:pt x="65769" y="17777"/>
                  </a:cubicBezTo>
                  <a:cubicBezTo>
                    <a:pt x="79615" y="20000"/>
                    <a:pt x="79615" y="20000"/>
                    <a:pt x="79615" y="20000"/>
                  </a:cubicBezTo>
                  <a:cubicBezTo>
                    <a:pt x="81923" y="15555"/>
                    <a:pt x="81923" y="15555"/>
                    <a:pt x="81923" y="15555"/>
                  </a:cubicBezTo>
                  <a:cubicBezTo>
                    <a:pt x="86538" y="13333"/>
                    <a:pt x="86538" y="13333"/>
                    <a:pt x="86538" y="13333"/>
                  </a:cubicBezTo>
                  <a:cubicBezTo>
                    <a:pt x="94615" y="8888"/>
                    <a:pt x="94615" y="8888"/>
                    <a:pt x="94615" y="8888"/>
                  </a:cubicBezTo>
                  <a:cubicBezTo>
                    <a:pt x="98076" y="17777"/>
                    <a:pt x="98076" y="17777"/>
                    <a:pt x="98076" y="17777"/>
                  </a:cubicBezTo>
                  <a:cubicBezTo>
                    <a:pt x="100384" y="17777"/>
                    <a:pt x="100384" y="17777"/>
                    <a:pt x="100384" y="17777"/>
                  </a:cubicBezTo>
                  <a:cubicBezTo>
                    <a:pt x="100384" y="17777"/>
                    <a:pt x="102692" y="22222"/>
                    <a:pt x="105000" y="26666"/>
                  </a:cubicBezTo>
                  <a:cubicBezTo>
                    <a:pt x="106153" y="31111"/>
                    <a:pt x="108461" y="33333"/>
                    <a:pt x="108461" y="33333"/>
                  </a:cubicBezTo>
                  <a:cubicBezTo>
                    <a:pt x="106153" y="48888"/>
                    <a:pt x="106153" y="48888"/>
                    <a:pt x="106153" y="48888"/>
                  </a:cubicBezTo>
                  <a:cubicBezTo>
                    <a:pt x="106153" y="55555"/>
                    <a:pt x="106153" y="55555"/>
                    <a:pt x="106153" y="55555"/>
                  </a:cubicBezTo>
                  <a:cubicBezTo>
                    <a:pt x="106153" y="77777"/>
                    <a:pt x="106153" y="77777"/>
                    <a:pt x="106153" y="77777"/>
                  </a:cubicBezTo>
                  <a:cubicBezTo>
                    <a:pt x="109615" y="86666"/>
                    <a:pt x="109615" y="86666"/>
                    <a:pt x="109615" y="86666"/>
                  </a:cubicBezTo>
                  <a:cubicBezTo>
                    <a:pt x="109615" y="88888"/>
                    <a:pt x="109615" y="88888"/>
                    <a:pt x="109615" y="88888"/>
                  </a:cubicBezTo>
                  <a:cubicBezTo>
                    <a:pt x="114230" y="86666"/>
                    <a:pt x="114230" y="86666"/>
                    <a:pt x="114230" y="86666"/>
                  </a:cubicBezTo>
                  <a:cubicBezTo>
                    <a:pt x="114230" y="86666"/>
                    <a:pt x="115384" y="86666"/>
                    <a:pt x="115384" y="84444"/>
                  </a:cubicBezTo>
                  <a:cubicBezTo>
                    <a:pt x="115384" y="86666"/>
                    <a:pt x="114230" y="86666"/>
                    <a:pt x="114230" y="86666"/>
                  </a:cubicBezTo>
                  <a:cubicBezTo>
                    <a:pt x="103846" y="91111"/>
                    <a:pt x="103846" y="91111"/>
                    <a:pt x="103846" y="91111"/>
                  </a:cubicBezTo>
                  <a:cubicBezTo>
                    <a:pt x="94615" y="102222"/>
                    <a:pt x="94615" y="102222"/>
                    <a:pt x="94615" y="102222"/>
                  </a:cubicBezTo>
                  <a:cubicBezTo>
                    <a:pt x="94615" y="102222"/>
                    <a:pt x="72692" y="106666"/>
                    <a:pt x="70384" y="106666"/>
                  </a:cubicBezTo>
                  <a:cubicBezTo>
                    <a:pt x="69230" y="106666"/>
                    <a:pt x="55384" y="108888"/>
                    <a:pt x="53076" y="108888"/>
                  </a:cubicBezTo>
                  <a:cubicBezTo>
                    <a:pt x="51923" y="111111"/>
                    <a:pt x="45000" y="113333"/>
                    <a:pt x="42692" y="113333"/>
                  </a:cubicBezTo>
                  <a:cubicBezTo>
                    <a:pt x="40384" y="113333"/>
                    <a:pt x="30000" y="115555"/>
                    <a:pt x="27692" y="115555"/>
                  </a:cubicBezTo>
                  <a:cubicBezTo>
                    <a:pt x="25384" y="115555"/>
                    <a:pt x="19615" y="115555"/>
                    <a:pt x="19615" y="115555"/>
                  </a:cubicBezTo>
                  <a:cubicBezTo>
                    <a:pt x="19615" y="115555"/>
                    <a:pt x="8076" y="117777"/>
                    <a:pt x="4615" y="117777"/>
                  </a:cubicBezTo>
                  <a:cubicBezTo>
                    <a:pt x="1153" y="120000"/>
                    <a:pt x="5769" y="108888"/>
                    <a:pt x="5769" y="108888"/>
                  </a:cubicBezTo>
                  <a:cubicBezTo>
                    <a:pt x="5769" y="108888"/>
                    <a:pt x="19615" y="86666"/>
                    <a:pt x="15000" y="88888"/>
                  </a:cubicBezTo>
                  <a:cubicBezTo>
                    <a:pt x="9230" y="84444"/>
                    <a:pt x="9230" y="84444"/>
                    <a:pt x="9230" y="84444"/>
                  </a:cubicBezTo>
                  <a:cubicBezTo>
                    <a:pt x="4615" y="77777"/>
                    <a:pt x="4615" y="77777"/>
                    <a:pt x="4615" y="77777"/>
                  </a:cubicBezTo>
                  <a:cubicBezTo>
                    <a:pt x="0" y="57777"/>
                    <a:pt x="5769" y="48888"/>
                    <a:pt x="10384" y="48888"/>
                  </a:cubicBezTo>
                  <a:cubicBezTo>
                    <a:pt x="13846" y="48888"/>
                    <a:pt x="23076" y="55555"/>
                    <a:pt x="28846" y="55555"/>
                  </a:cubicBezTo>
                  <a:cubicBezTo>
                    <a:pt x="49615" y="55555"/>
                    <a:pt x="45000" y="42222"/>
                    <a:pt x="43846" y="17777"/>
                  </a:cubicBezTo>
                  <a:cubicBezTo>
                    <a:pt x="43846" y="11111"/>
                    <a:pt x="45000" y="4444"/>
                    <a:pt x="46153" y="2222"/>
                  </a:cubicBezTo>
                  <a:cubicBezTo>
                    <a:pt x="47307" y="0"/>
                    <a:pt x="49615" y="4444"/>
                    <a:pt x="50769" y="2222"/>
                  </a:cubicBezTo>
                  <a:close/>
                  <a:moveTo>
                    <a:pt x="117692" y="82222"/>
                  </a:moveTo>
                  <a:cubicBezTo>
                    <a:pt x="117692" y="82222"/>
                    <a:pt x="117692" y="82222"/>
                    <a:pt x="117692" y="82222"/>
                  </a:cubicBezTo>
                  <a:cubicBezTo>
                    <a:pt x="117692" y="82222"/>
                    <a:pt x="117692" y="82222"/>
                    <a:pt x="117692" y="82222"/>
                  </a:cubicBezTo>
                  <a:cubicBezTo>
                    <a:pt x="117692" y="84444"/>
                    <a:pt x="117692" y="84444"/>
                    <a:pt x="117692" y="84444"/>
                  </a:cubicBezTo>
                  <a:cubicBezTo>
                    <a:pt x="117692" y="82222"/>
                    <a:pt x="117692" y="82222"/>
                    <a:pt x="117692" y="82222"/>
                  </a:cubicBezTo>
                  <a:cubicBezTo>
                    <a:pt x="117692" y="82222"/>
                    <a:pt x="117692" y="82222"/>
                    <a:pt x="117692" y="82222"/>
                  </a:cubicBezTo>
                  <a:close/>
                  <a:moveTo>
                    <a:pt x="117692" y="84444"/>
                  </a:moveTo>
                  <a:cubicBezTo>
                    <a:pt x="117692" y="84444"/>
                    <a:pt x="117692" y="84444"/>
                    <a:pt x="117692" y="84444"/>
                  </a:cubicBezTo>
                  <a:cubicBezTo>
                    <a:pt x="118846" y="86666"/>
                    <a:pt x="120000" y="91111"/>
                    <a:pt x="120000" y="93333"/>
                  </a:cubicBezTo>
                  <a:cubicBezTo>
                    <a:pt x="120000" y="93333"/>
                    <a:pt x="120000" y="93333"/>
                    <a:pt x="120000" y="93333"/>
                  </a:cubicBezTo>
                  <a:cubicBezTo>
                    <a:pt x="120000" y="91111"/>
                    <a:pt x="118846" y="86666"/>
                    <a:pt x="117692" y="84444"/>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78" name="Shape 3578"/>
            <p:cNvSpPr/>
            <p:nvPr/>
          </p:nvSpPr>
          <p:spPr>
            <a:xfrm>
              <a:off x="5951685" y="3592014"/>
              <a:ext cx="171510" cy="172598"/>
            </a:xfrm>
            <a:custGeom>
              <a:avLst/>
              <a:gdLst/>
              <a:ahLst/>
              <a:cxnLst/>
              <a:rect l="0" t="0" r="0" b="0"/>
              <a:pathLst>
                <a:path w="120000" h="120000" extrusionOk="0">
                  <a:moveTo>
                    <a:pt x="113600" y="73846"/>
                  </a:moveTo>
                  <a:cubicBezTo>
                    <a:pt x="112000" y="75384"/>
                    <a:pt x="112000" y="75384"/>
                    <a:pt x="112000" y="75384"/>
                  </a:cubicBezTo>
                  <a:cubicBezTo>
                    <a:pt x="105600" y="78461"/>
                    <a:pt x="97600" y="75384"/>
                    <a:pt x="96000" y="86153"/>
                  </a:cubicBezTo>
                  <a:cubicBezTo>
                    <a:pt x="96000" y="104615"/>
                    <a:pt x="89600" y="86153"/>
                    <a:pt x="83200" y="86153"/>
                  </a:cubicBezTo>
                  <a:cubicBezTo>
                    <a:pt x="78400" y="86153"/>
                    <a:pt x="78400" y="89230"/>
                    <a:pt x="75200" y="92307"/>
                  </a:cubicBezTo>
                  <a:cubicBezTo>
                    <a:pt x="70400" y="95384"/>
                    <a:pt x="65600" y="96923"/>
                    <a:pt x="64000" y="100000"/>
                  </a:cubicBezTo>
                  <a:cubicBezTo>
                    <a:pt x="64000" y="103076"/>
                    <a:pt x="62400" y="106153"/>
                    <a:pt x="62400" y="109230"/>
                  </a:cubicBezTo>
                  <a:cubicBezTo>
                    <a:pt x="64000" y="113846"/>
                    <a:pt x="64000" y="118461"/>
                    <a:pt x="60800" y="118461"/>
                  </a:cubicBezTo>
                  <a:cubicBezTo>
                    <a:pt x="59200" y="118461"/>
                    <a:pt x="54400" y="120000"/>
                    <a:pt x="51200" y="118461"/>
                  </a:cubicBezTo>
                  <a:cubicBezTo>
                    <a:pt x="51200" y="116923"/>
                    <a:pt x="51200" y="116923"/>
                    <a:pt x="51200" y="116923"/>
                  </a:cubicBezTo>
                  <a:cubicBezTo>
                    <a:pt x="52800" y="112307"/>
                    <a:pt x="52800" y="112307"/>
                    <a:pt x="52800" y="112307"/>
                  </a:cubicBezTo>
                  <a:cubicBezTo>
                    <a:pt x="49600" y="107692"/>
                    <a:pt x="49600" y="107692"/>
                    <a:pt x="49600" y="107692"/>
                  </a:cubicBezTo>
                  <a:cubicBezTo>
                    <a:pt x="49600" y="107692"/>
                    <a:pt x="49600" y="107692"/>
                    <a:pt x="49600" y="106153"/>
                  </a:cubicBezTo>
                  <a:cubicBezTo>
                    <a:pt x="48000" y="104615"/>
                    <a:pt x="48000" y="101538"/>
                    <a:pt x="48000" y="101538"/>
                  </a:cubicBezTo>
                  <a:cubicBezTo>
                    <a:pt x="46400" y="96923"/>
                    <a:pt x="46400" y="96923"/>
                    <a:pt x="46400" y="96923"/>
                  </a:cubicBezTo>
                  <a:cubicBezTo>
                    <a:pt x="46400" y="96923"/>
                    <a:pt x="43200" y="93846"/>
                    <a:pt x="41600" y="92307"/>
                  </a:cubicBezTo>
                  <a:cubicBezTo>
                    <a:pt x="41600" y="92307"/>
                    <a:pt x="41600" y="90769"/>
                    <a:pt x="38400" y="89230"/>
                  </a:cubicBezTo>
                  <a:cubicBezTo>
                    <a:pt x="36800" y="89230"/>
                    <a:pt x="33600" y="87692"/>
                    <a:pt x="33600" y="87692"/>
                  </a:cubicBezTo>
                  <a:cubicBezTo>
                    <a:pt x="32000" y="87692"/>
                    <a:pt x="32000" y="87692"/>
                    <a:pt x="32000" y="87692"/>
                  </a:cubicBezTo>
                  <a:cubicBezTo>
                    <a:pt x="32000" y="87692"/>
                    <a:pt x="30400" y="87692"/>
                    <a:pt x="30400" y="87692"/>
                  </a:cubicBezTo>
                  <a:cubicBezTo>
                    <a:pt x="27200" y="84615"/>
                    <a:pt x="27200" y="84615"/>
                    <a:pt x="27200" y="84615"/>
                  </a:cubicBezTo>
                  <a:cubicBezTo>
                    <a:pt x="24000" y="84615"/>
                    <a:pt x="24000" y="84615"/>
                    <a:pt x="24000" y="84615"/>
                  </a:cubicBezTo>
                  <a:cubicBezTo>
                    <a:pt x="22400" y="80000"/>
                    <a:pt x="22400" y="80000"/>
                    <a:pt x="22400" y="80000"/>
                  </a:cubicBezTo>
                  <a:cubicBezTo>
                    <a:pt x="20800" y="75384"/>
                    <a:pt x="20800" y="75384"/>
                    <a:pt x="20800" y="75384"/>
                  </a:cubicBezTo>
                  <a:cubicBezTo>
                    <a:pt x="17600" y="72307"/>
                    <a:pt x="17600" y="72307"/>
                    <a:pt x="17600" y="72307"/>
                  </a:cubicBezTo>
                  <a:cubicBezTo>
                    <a:pt x="14400" y="70769"/>
                    <a:pt x="14400" y="70769"/>
                    <a:pt x="14400" y="70769"/>
                  </a:cubicBezTo>
                  <a:cubicBezTo>
                    <a:pt x="12800" y="69230"/>
                    <a:pt x="12800" y="69230"/>
                    <a:pt x="12800" y="69230"/>
                  </a:cubicBezTo>
                  <a:cubicBezTo>
                    <a:pt x="9600" y="67692"/>
                    <a:pt x="9600" y="67692"/>
                    <a:pt x="9600" y="67692"/>
                  </a:cubicBezTo>
                  <a:cubicBezTo>
                    <a:pt x="8000" y="64615"/>
                    <a:pt x="11200" y="61538"/>
                    <a:pt x="9600" y="58461"/>
                  </a:cubicBezTo>
                  <a:cubicBezTo>
                    <a:pt x="6400" y="55384"/>
                    <a:pt x="0" y="52307"/>
                    <a:pt x="1600" y="52307"/>
                  </a:cubicBezTo>
                  <a:cubicBezTo>
                    <a:pt x="3200" y="49230"/>
                    <a:pt x="9600" y="50769"/>
                    <a:pt x="12800" y="49230"/>
                  </a:cubicBezTo>
                  <a:cubicBezTo>
                    <a:pt x="14400" y="49230"/>
                    <a:pt x="14400" y="46153"/>
                    <a:pt x="16000" y="44615"/>
                  </a:cubicBezTo>
                  <a:cubicBezTo>
                    <a:pt x="17600" y="44615"/>
                    <a:pt x="20800" y="46153"/>
                    <a:pt x="20800" y="43076"/>
                  </a:cubicBezTo>
                  <a:cubicBezTo>
                    <a:pt x="20800" y="40000"/>
                    <a:pt x="24000" y="40000"/>
                    <a:pt x="25600" y="41538"/>
                  </a:cubicBezTo>
                  <a:cubicBezTo>
                    <a:pt x="25600" y="41538"/>
                    <a:pt x="27200" y="41538"/>
                    <a:pt x="30400" y="38461"/>
                  </a:cubicBezTo>
                  <a:cubicBezTo>
                    <a:pt x="35200" y="36923"/>
                    <a:pt x="32000" y="36923"/>
                    <a:pt x="32000" y="36923"/>
                  </a:cubicBezTo>
                  <a:cubicBezTo>
                    <a:pt x="30400" y="32307"/>
                    <a:pt x="30400" y="32307"/>
                    <a:pt x="30400" y="32307"/>
                  </a:cubicBezTo>
                  <a:cubicBezTo>
                    <a:pt x="40000" y="23076"/>
                    <a:pt x="40000" y="23076"/>
                    <a:pt x="40000" y="23076"/>
                  </a:cubicBezTo>
                  <a:cubicBezTo>
                    <a:pt x="41600" y="15384"/>
                    <a:pt x="41600" y="15384"/>
                    <a:pt x="41600" y="15384"/>
                  </a:cubicBezTo>
                  <a:cubicBezTo>
                    <a:pt x="41600" y="15384"/>
                    <a:pt x="40000" y="13846"/>
                    <a:pt x="38400" y="12307"/>
                  </a:cubicBezTo>
                  <a:cubicBezTo>
                    <a:pt x="35200" y="9230"/>
                    <a:pt x="36800" y="9230"/>
                    <a:pt x="36800" y="7692"/>
                  </a:cubicBezTo>
                  <a:cubicBezTo>
                    <a:pt x="38400" y="6153"/>
                    <a:pt x="40000" y="6153"/>
                    <a:pt x="40000" y="6153"/>
                  </a:cubicBezTo>
                  <a:cubicBezTo>
                    <a:pt x="41600" y="4615"/>
                    <a:pt x="44800" y="4615"/>
                    <a:pt x="48000" y="1538"/>
                  </a:cubicBezTo>
                  <a:cubicBezTo>
                    <a:pt x="51200" y="0"/>
                    <a:pt x="51200" y="3076"/>
                    <a:pt x="51200" y="3076"/>
                  </a:cubicBezTo>
                  <a:cubicBezTo>
                    <a:pt x="51200" y="3076"/>
                    <a:pt x="52800" y="7692"/>
                    <a:pt x="57600" y="9230"/>
                  </a:cubicBezTo>
                  <a:cubicBezTo>
                    <a:pt x="60800" y="10769"/>
                    <a:pt x="62400" y="10769"/>
                    <a:pt x="62400" y="10769"/>
                  </a:cubicBezTo>
                  <a:cubicBezTo>
                    <a:pt x="67200" y="10769"/>
                    <a:pt x="67200" y="10769"/>
                    <a:pt x="67200" y="10769"/>
                  </a:cubicBezTo>
                  <a:cubicBezTo>
                    <a:pt x="75200" y="16923"/>
                    <a:pt x="75200" y="16923"/>
                    <a:pt x="75200" y="16923"/>
                  </a:cubicBezTo>
                  <a:cubicBezTo>
                    <a:pt x="75200" y="16923"/>
                    <a:pt x="75200" y="16923"/>
                    <a:pt x="76800" y="18461"/>
                  </a:cubicBezTo>
                  <a:cubicBezTo>
                    <a:pt x="78400" y="20000"/>
                    <a:pt x="80000" y="26153"/>
                    <a:pt x="80000" y="26153"/>
                  </a:cubicBezTo>
                  <a:cubicBezTo>
                    <a:pt x="92800" y="29230"/>
                    <a:pt x="92800" y="29230"/>
                    <a:pt x="92800" y="29230"/>
                  </a:cubicBezTo>
                  <a:cubicBezTo>
                    <a:pt x="94400" y="35384"/>
                    <a:pt x="94400" y="35384"/>
                    <a:pt x="94400" y="35384"/>
                  </a:cubicBezTo>
                  <a:cubicBezTo>
                    <a:pt x="94400" y="35384"/>
                    <a:pt x="100800" y="35384"/>
                    <a:pt x="104000" y="36923"/>
                  </a:cubicBezTo>
                  <a:cubicBezTo>
                    <a:pt x="107200" y="36923"/>
                    <a:pt x="107200" y="40000"/>
                    <a:pt x="107200" y="40000"/>
                  </a:cubicBezTo>
                  <a:cubicBezTo>
                    <a:pt x="112000" y="38461"/>
                    <a:pt x="112000" y="38461"/>
                    <a:pt x="112000" y="38461"/>
                  </a:cubicBezTo>
                  <a:cubicBezTo>
                    <a:pt x="120000" y="40000"/>
                    <a:pt x="120000" y="40000"/>
                    <a:pt x="120000" y="40000"/>
                  </a:cubicBezTo>
                  <a:cubicBezTo>
                    <a:pt x="120000" y="40000"/>
                    <a:pt x="120000" y="41538"/>
                    <a:pt x="118400" y="43076"/>
                  </a:cubicBezTo>
                  <a:cubicBezTo>
                    <a:pt x="116800" y="43076"/>
                    <a:pt x="116800" y="46153"/>
                    <a:pt x="116800" y="47692"/>
                  </a:cubicBezTo>
                  <a:cubicBezTo>
                    <a:pt x="116800" y="50769"/>
                    <a:pt x="116800" y="52307"/>
                    <a:pt x="116800" y="53846"/>
                  </a:cubicBezTo>
                  <a:cubicBezTo>
                    <a:pt x="115200" y="56923"/>
                    <a:pt x="113600" y="55384"/>
                    <a:pt x="112000" y="56923"/>
                  </a:cubicBezTo>
                  <a:cubicBezTo>
                    <a:pt x="110400" y="56923"/>
                    <a:pt x="112000" y="60000"/>
                    <a:pt x="113600" y="63076"/>
                  </a:cubicBezTo>
                  <a:cubicBezTo>
                    <a:pt x="113600" y="64615"/>
                    <a:pt x="113600" y="64615"/>
                    <a:pt x="112000" y="66153"/>
                  </a:cubicBezTo>
                  <a:cubicBezTo>
                    <a:pt x="108800" y="69230"/>
                    <a:pt x="107200" y="69230"/>
                    <a:pt x="107200" y="69230"/>
                  </a:cubicBezTo>
                  <a:cubicBezTo>
                    <a:pt x="112000" y="73846"/>
                    <a:pt x="112000" y="73846"/>
                    <a:pt x="112000" y="73846"/>
                  </a:cubicBezTo>
                  <a:cubicBezTo>
                    <a:pt x="112000" y="73846"/>
                    <a:pt x="112000" y="73846"/>
                    <a:pt x="113600" y="73846"/>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79" name="Shape 3579"/>
            <p:cNvSpPr/>
            <p:nvPr/>
          </p:nvSpPr>
          <p:spPr>
            <a:xfrm>
              <a:off x="5900012" y="3680444"/>
              <a:ext cx="193499" cy="353718"/>
            </a:xfrm>
            <a:custGeom>
              <a:avLst/>
              <a:gdLst/>
              <a:ahLst/>
              <a:cxnLst/>
              <a:rect l="0" t="0" r="0" b="0"/>
              <a:pathLst>
                <a:path w="120000" h="120000" extrusionOk="0">
                  <a:moveTo>
                    <a:pt x="69176" y="118500"/>
                  </a:moveTo>
                  <a:cubicBezTo>
                    <a:pt x="73411" y="120000"/>
                    <a:pt x="73411" y="120000"/>
                    <a:pt x="73411" y="120000"/>
                  </a:cubicBezTo>
                  <a:cubicBezTo>
                    <a:pt x="77647" y="119250"/>
                    <a:pt x="77647" y="119250"/>
                    <a:pt x="77647" y="119250"/>
                  </a:cubicBezTo>
                  <a:cubicBezTo>
                    <a:pt x="80470" y="118500"/>
                    <a:pt x="80470" y="118500"/>
                    <a:pt x="80470" y="118500"/>
                  </a:cubicBezTo>
                  <a:cubicBezTo>
                    <a:pt x="80470" y="118500"/>
                    <a:pt x="83294" y="117000"/>
                    <a:pt x="83294" y="117000"/>
                  </a:cubicBezTo>
                  <a:cubicBezTo>
                    <a:pt x="83294" y="117000"/>
                    <a:pt x="83294" y="115500"/>
                    <a:pt x="83294" y="115500"/>
                  </a:cubicBezTo>
                  <a:cubicBezTo>
                    <a:pt x="81882" y="114750"/>
                    <a:pt x="81882" y="114750"/>
                    <a:pt x="81882" y="114750"/>
                  </a:cubicBezTo>
                  <a:cubicBezTo>
                    <a:pt x="81882" y="114750"/>
                    <a:pt x="80470" y="113250"/>
                    <a:pt x="81882" y="113250"/>
                  </a:cubicBezTo>
                  <a:cubicBezTo>
                    <a:pt x="83294" y="113250"/>
                    <a:pt x="84705" y="112500"/>
                    <a:pt x="84705" y="113250"/>
                  </a:cubicBezTo>
                  <a:cubicBezTo>
                    <a:pt x="86117" y="113250"/>
                    <a:pt x="84705" y="113250"/>
                    <a:pt x="86117" y="113250"/>
                  </a:cubicBezTo>
                  <a:cubicBezTo>
                    <a:pt x="87529" y="113250"/>
                    <a:pt x="88941" y="112500"/>
                    <a:pt x="88941" y="112500"/>
                  </a:cubicBezTo>
                  <a:cubicBezTo>
                    <a:pt x="88941" y="111750"/>
                    <a:pt x="88941" y="111750"/>
                    <a:pt x="88941" y="111750"/>
                  </a:cubicBezTo>
                  <a:cubicBezTo>
                    <a:pt x="88941" y="111750"/>
                    <a:pt x="88941" y="111750"/>
                    <a:pt x="88941" y="111750"/>
                  </a:cubicBezTo>
                  <a:cubicBezTo>
                    <a:pt x="87529" y="111000"/>
                    <a:pt x="83294" y="109500"/>
                    <a:pt x="81882" y="109500"/>
                  </a:cubicBezTo>
                  <a:cubicBezTo>
                    <a:pt x="81882" y="108750"/>
                    <a:pt x="80470" y="108000"/>
                    <a:pt x="80470" y="108000"/>
                  </a:cubicBezTo>
                  <a:cubicBezTo>
                    <a:pt x="80470" y="107250"/>
                    <a:pt x="81882" y="106500"/>
                    <a:pt x="81882" y="106500"/>
                  </a:cubicBezTo>
                  <a:cubicBezTo>
                    <a:pt x="80470" y="105750"/>
                    <a:pt x="80470" y="105750"/>
                    <a:pt x="80470" y="105750"/>
                  </a:cubicBezTo>
                  <a:cubicBezTo>
                    <a:pt x="80470" y="105750"/>
                    <a:pt x="81882" y="105000"/>
                    <a:pt x="83294" y="105000"/>
                  </a:cubicBezTo>
                  <a:cubicBezTo>
                    <a:pt x="83294" y="105000"/>
                    <a:pt x="84705" y="105000"/>
                    <a:pt x="84705" y="105000"/>
                  </a:cubicBezTo>
                  <a:cubicBezTo>
                    <a:pt x="86117" y="102750"/>
                    <a:pt x="86117" y="102750"/>
                    <a:pt x="86117" y="102750"/>
                  </a:cubicBezTo>
                  <a:cubicBezTo>
                    <a:pt x="86117" y="102750"/>
                    <a:pt x="86117" y="102000"/>
                    <a:pt x="87529" y="102000"/>
                  </a:cubicBezTo>
                  <a:cubicBezTo>
                    <a:pt x="87529" y="102000"/>
                    <a:pt x="88941" y="102000"/>
                    <a:pt x="88941" y="102000"/>
                  </a:cubicBezTo>
                  <a:cubicBezTo>
                    <a:pt x="98823" y="99000"/>
                    <a:pt x="98823" y="99000"/>
                    <a:pt x="98823" y="99000"/>
                  </a:cubicBezTo>
                  <a:cubicBezTo>
                    <a:pt x="105882" y="93000"/>
                    <a:pt x="105882" y="93000"/>
                    <a:pt x="105882" y="93000"/>
                  </a:cubicBezTo>
                  <a:cubicBezTo>
                    <a:pt x="108705" y="86250"/>
                    <a:pt x="108705" y="86250"/>
                    <a:pt x="108705" y="86250"/>
                  </a:cubicBezTo>
                  <a:cubicBezTo>
                    <a:pt x="112941" y="80250"/>
                    <a:pt x="112941" y="80250"/>
                    <a:pt x="112941" y="80250"/>
                  </a:cubicBezTo>
                  <a:cubicBezTo>
                    <a:pt x="112941" y="80250"/>
                    <a:pt x="118588" y="77250"/>
                    <a:pt x="118588" y="78000"/>
                  </a:cubicBezTo>
                  <a:cubicBezTo>
                    <a:pt x="120000" y="78750"/>
                    <a:pt x="118588" y="72000"/>
                    <a:pt x="118588" y="72000"/>
                  </a:cubicBezTo>
                  <a:cubicBezTo>
                    <a:pt x="114352" y="69750"/>
                    <a:pt x="114352" y="69750"/>
                    <a:pt x="114352" y="69750"/>
                  </a:cubicBezTo>
                  <a:cubicBezTo>
                    <a:pt x="114352" y="68250"/>
                    <a:pt x="114352" y="68250"/>
                    <a:pt x="114352" y="68250"/>
                  </a:cubicBezTo>
                  <a:cubicBezTo>
                    <a:pt x="114352" y="68250"/>
                    <a:pt x="112941" y="68250"/>
                    <a:pt x="112941" y="68250"/>
                  </a:cubicBezTo>
                  <a:cubicBezTo>
                    <a:pt x="112941" y="68250"/>
                    <a:pt x="112941" y="68250"/>
                    <a:pt x="111529" y="68250"/>
                  </a:cubicBezTo>
                  <a:cubicBezTo>
                    <a:pt x="111529" y="67500"/>
                    <a:pt x="111529" y="67500"/>
                    <a:pt x="111529" y="67500"/>
                  </a:cubicBezTo>
                  <a:cubicBezTo>
                    <a:pt x="108705" y="66000"/>
                    <a:pt x="108705" y="66000"/>
                    <a:pt x="108705" y="66000"/>
                  </a:cubicBezTo>
                  <a:cubicBezTo>
                    <a:pt x="108705" y="66000"/>
                    <a:pt x="107294" y="66750"/>
                    <a:pt x="105882" y="66750"/>
                  </a:cubicBezTo>
                  <a:cubicBezTo>
                    <a:pt x="104470" y="66750"/>
                    <a:pt x="104470" y="66000"/>
                    <a:pt x="103058" y="66000"/>
                  </a:cubicBezTo>
                  <a:cubicBezTo>
                    <a:pt x="103058" y="66000"/>
                    <a:pt x="103058" y="66000"/>
                    <a:pt x="103058" y="66000"/>
                  </a:cubicBezTo>
                  <a:cubicBezTo>
                    <a:pt x="103058" y="66000"/>
                    <a:pt x="101647" y="66000"/>
                    <a:pt x="100235" y="66000"/>
                  </a:cubicBezTo>
                  <a:cubicBezTo>
                    <a:pt x="98823" y="66000"/>
                    <a:pt x="97411" y="67500"/>
                    <a:pt x="96000" y="67500"/>
                  </a:cubicBezTo>
                  <a:cubicBezTo>
                    <a:pt x="96000" y="67500"/>
                    <a:pt x="96000" y="67500"/>
                    <a:pt x="96000" y="67500"/>
                  </a:cubicBezTo>
                  <a:cubicBezTo>
                    <a:pt x="96000" y="67500"/>
                    <a:pt x="96000" y="67500"/>
                    <a:pt x="96000" y="67500"/>
                  </a:cubicBezTo>
                  <a:cubicBezTo>
                    <a:pt x="96000" y="67500"/>
                    <a:pt x="96000" y="67500"/>
                    <a:pt x="96000" y="67500"/>
                  </a:cubicBezTo>
                  <a:cubicBezTo>
                    <a:pt x="96000" y="67500"/>
                    <a:pt x="96000" y="67500"/>
                    <a:pt x="96000" y="67500"/>
                  </a:cubicBezTo>
                  <a:cubicBezTo>
                    <a:pt x="96000" y="67500"/>
                    <a:pt x="96000" y="67500"/>
                    <a:pt x="96000" y="67500"/>
                  </a:cubicBezTo>
                  <a:cubicBezTo>
                    <a:pt x="96000" y="67500"/>
                    <a:pt x="96000" y="67500"/>
                    <a:pt x="96000" y="67500"/>
                  </a:cubicBezTo>
                  <a:cubicBezTo>
                    <a:pt x="96000" y="67500"/>
                    <a:pt x="96000" y="67500"/>
                    <a:pt x="96000" y="67500"/>
                  </a:cubicBezTo>
                  <a:cubicBezTo>
                    <a:pt x="96000" y="67500"/>
                    <a:pt x="96000" y="67500"/>
                    <a:pt x="96000" y="67500"/>
                  </a:cubicBezTo>
                  <a:cubicBezTo>
                    <a:pt x="96000" y="67500"/>
                    <a:pt x="96000" y="67500"/>
                    <a:pt x="96000" y="67500"/>
                  </a:cubicBezTo>
                  <a:cubicBezTo>
                    <a:pt x="96000" y="66750"/>
                    <a:pt x="96000" y="66750"/>
                    <a:pt x="96000" y="66750"/>
                  </a:cubicBezTo>
                  <a:cubicBezTo>
                    <a:pt x="96000" y="66000"/>
                    <a:pt x="96000" y="66000"/>
                    <a:pt x="94588" y="65250"/>
                  </a:cubicBezTo>
                  <a:cubicBezTo>
                    <a:pt x="94588" y="64500"/>
                    <a:pt x="94588" y="63000"/>
                    <a:pt x="93176" y="62250"/>
                  </a:cubicBezTo>
                  <a:cubicBezTo>
                    <a:pt x="91764" y="61500"/>
                    <a:pt x="91764" y="60750"/>
                    <a:pt x="91764" y="60750"/>
                  </a:cubicBezTo>
                  <a:cubicBezTo>
                    <a:pt x="91764" y="60750"/>
                    <a:pt x="88941" y="60750"/>
                    <a:pt x="87529" y="60750"/>
                  </a:cubicBezTo>
                  <a:cubicBezTo>
                    <a:pt x="87529" y="60750"/>
                    <a:pt x="86117" y="60750"/>
                    <a:pt x="86117" y="60750"/>
                  </a:cubicBezTo>
                  <a:cubicBezTo>
                    <a:pt x="86117" y="60750"/>
                    <a:pt x="84705" y="59250"/>
                    <a:pt x="86117" y="59250"/>
                  </a:cubicBezTo>
                  <a:cubicBezTo>
                    <a:pt x="86117" y="58500"/>
                    <a:pt x="84705" y="57750"/>
                    <a:pt x="83294" y="57000"/>
                  </a:cubicBezTo>
                  <a:cubicBezTo>
                    <a:pt x="83294" y="57000"/>
                    <a:pt x="80470" y="54750"/>
                    <a:pt x="80470" y="54750"/>
                  </a:cubicBezTo>
                  <a:cubicBezTo>
                    <a:pt x="80470" y="54750"/>
                    <a:pt x="79058" y="54750"/>
                    <a:pt x="79058" y="54000"/>
                  </a:cubicBezTo>
                  <a:cubicBezTo>
                    <a:pt x="79058" y="53250"/>
                    <a:pt x="79058" y="52500"/>
                    <a:pt x="79058" y="52500"/>
                  </a:cubicBezTo>
                  <a:cubicBezTo>
                    <a:pt x="77647" y="51000"/>
                    <a:pt x="77647" y="51000"/>
                    <a:pt x="77647" y="51000"/>
                  </a:cubicBezTo>
                  <a:cubicBezTo>
                    <a:pt x="77647" y="51000"/>
                    <a:pt x="80470" y="50250"/>
                    <a:pt x="80470" y="49500"/>
                  </a:cubicBezTo>
                  <a:cubicBezTo>
                    <a:pt x="80470" y="49500"/>
                    <a:pt x="81882" y="48750"/>
                    <a:pt x="80470" y="48000"/>
                  </a:cubicBezTo>
                  <a:cubicBezTo>
                    <a:pt x="80470" y="47250"/>
                    <a:pt x="77647" y="46500"/>
                    <a:pt x="77647" y="46500"/>
                  </a:cubicBezTo>
                  <a:cubicBezTo>
                    <a:pt x="76235" y="45750"/>
                    <a:pt x="74823" y="45000"/>
                    <a:pt x="73411" y="44250"/>
                  </a:cubicBezTo>
                  <a:cubicBezTo>
                    <a:pt x="73411" y="43500"/>
                    <a:pt x="73411" y="42750"/>
                    <a:pt x="73411" y="42750"/>
                  </a:cubicBezTo>
                  <a:cubicBezTo>
                    <a:pt x="73411" y="42750"/>
                    <a:pt x="73411" y="42000"/>
                    <a:pt x="74823" y="42000"/>
                  </a:cubicBezTo>
                  <a:cubicBezTo>
                    <a:pt x="76235" y="41250"/>
                    <a:pt x="77647" y="41250"/>
                    <a:pt x="77647" y="40500"/>
                  </a:cubicBezTo>
                  <a:cubicBezTo>
                    <a:pt x="77647" y="40500"/>
                    <a:pt x="79058" y="40500"/>
                    <a:pt x="79058" y="39750"/>
                  </a:cubicBezTo>
                  <a:cubicBezTo>
                    <a:pt x="77647" y="39000"/>
                    <a:pt x="76235" y="38250"/>
                    <a:pt x="76235" y="38250"/>
                  </a:cubicBezTo>
                  <a:cubicBezTo>
                    <a:pt x="77647" y="36000"/>
                    <a:pt x="77647" y="36000"/>
                    <a:pt x="77647" y="36000"/>
                  </a:cubicBezTo>
                  <a:cubicBezTo>
                    <a:pt x="76235" y="35250"/>
                    <a:pt x="76235" y="35250"/>
                    <a:pt x="76235" y="35250"/>
                  </a:cubicBezTo>
                  <a:cubicBezTo>
                    <a:pt x="76235" y="32250"/>
                    <a:pt x="76235" y="32250"/>
                    <a:pt x="76235" y="32250"/>
                  </a:cubicBezTo>
                  <a:cubicBezTo>
                    <a:pt x="76235" y="31500"/>
                    <a:pt x="76235" y="31500"/>
                    <a:pt x="76235" y="31500"/>
                  </a:cubicBezTo>
                  <a:cubicBezTo>
                    <a:pt x="76235" y="31500"/>
                    <a:pt x="77647" y="30000"/>
                    <a:pt x="77647" y="30000"/>
                  </a:cubicBezTo>
                  <a:cubicBezTo>
                    <a:pt x="77647" y="29250"/>
                    <a:pt x="77647" y="27750"/>
                    <a:pt x="77647" y="27750"/>
                  </a:cubicBezTo>
                  <a:cubicBezTo>
                    <a:pt x="77647" y="27000"/>
                    <a:pt x="77647" y="27000"/>
                    <a:pt x="77647" y="27000"/>
                  </a:cubicBezTo>
                  <a:cubicBezTo>
                    <a:pt x="79058" y="24750"/>
                    <a:pt x="79058" y="24750"/>
                    <a:pt x="79058" y="24750"/>
                  </a:cubicBezTo>
                  <a:cubicBezTo>
                    <a:pt x="76235" y="22500"/>
                    <a:pt x="76235" y="22500"/>
                    <a:pt x="76235" y="22500"/>
                  </a:cubicBezTo>
                  <a:cubicBezTo>
                    <a:pt x="76235" y="22500"/>
                    <a:pt x="76235" y="22500"/>
                    <a:pt x="76235" y="21750"/>
                  </a:cubicBezTo>
                  <a:cubicBezTo>
                    <a:pt x="74823" y="21000"/>
                    <a:pt x="74823" y="19500"/>
                    <a:pt x="74823" y="19500"/>
                  </a:cubicBezTo>
                  <a:cubicBezTo>
                    <a:pt x="73411" y="17250"/>
                    <a:pt x="73411" y="17250"/>
                    <a:pt x="73411" y="17250"/>
                  </a:cubicBezTo>
                  <a:cubicBezTo>
                    <a:pt x="73411" y="17250"/>
                    <a:pt x="70588" y="15750"/>
                    <a:pt x="69176" y="15000"/>
                  </a:cubicBezTo>
                  <a:cubicBezTo>
                    <a:pt x="69176" y="15000"/>
                    <a:pt x="69176" y="14250"/>
                    <a:pt x="66352" y="13500"/>
                  </a:cubicBezTo>
                  <a:cubicBezTo>
                    <a:pt x="64941" y="13500"/>
                    <a:pt x="62117" y="12750"/>
                    <a:pt x="62117" y="12750"/>
                  </a:cubicBezTo>
                  <a:cubicBezTo>
                    <a:pt x="59294" y="12750"/>
                    <a:pt x="59294" y="12750"/>
                    <a:pt x="59294" y="12750"/>
                  </a:cubicBezTo>
                  <a:cubicBezTo>
                    <a:pt x="56470" y="11250"/>
                    <a:pt x="56470" y="11250"/>
                    <a:pt x="56470" y="11250"/>
                  </a:cubicBezTo>
                  <a:cubicBezTo>
                    <a:pt x="53647" y="11250"/>
                    <a:pt x="53647" y="11250"/>
                    <a:pt x="53647" y="11250"/>
                  </a:cubicBezTo>
                  <a:cubicBezTo>
                    <a:pt x="52235" y="9000"/>
                    <a:pt x="52235" y="9000"/>
                    <a:pt x="52235" y="9000"/>
                  </a:cubicBezTo>
                  <a:cubicBezTo>
                    <a:pt x="50823" y="6750"/>
                    <a:pt x="50823" y="6750"/>
                    <a:pt x="50823" y="6750"/>
                  </a:cubicBezTo>
                  <a:cubicBezTo>
                    <a:pt x="48000" y="5250"/>
                    <a:pt x="48000" y="5250"/>
                    <a:pt x="48000" y="5250"/>
                  </a:cubicBezTo>
                  <a:cubicBezTo>
                    <a:pt x="45176" y="4500"/>
                    <a:pt x="45176" y="4500"/>
                    <a:pt x="45176" y="4500"/>
                  </a:cubicBezTo>
                  <a:cubicBezTo>
                    <a:pt x="43764" y="3750"/>
                    <a:pt x="43764" y="3750"/>
                    <a:pt x="43764" y="3750"/>
                  </a:cubicBezTo>
                  <a:cubicBezTo>
                    <a:pt x="40941" y="3000"/>
                    <a:pt x="40941" y="3000"/>
                    <a:pt x="40941" y="3000"/>
                  </a:cubicBezTo>
                  <a:cubicBezTo>
                    <a:pt x="39529" y="3000"/>
                    <a:pt x="39529" y="3000"/>
                    <a:pt x="39529" y="3000"/>
                  </a:cubicBezTo>
                  <a:cubicBezTo>
                    <a:pt x="39529" y="3000"/>
                    <a:pt x="38117" y="4500"/>
                    <a:pt x="38117" y="4500"/>
                  </a:cubicBezTo>
                  <a:cubicBezTo>
                    <a:pt x="38117" y="4500"/>
                    <a:pt x="33882" y="5250"/>
                    <a:pt x="33882" y="5250"/>
                  </a:cubicBezTo>
                  <a:cubicBezTo>
                    <a:pt x="31058" y="6750"/>
                    <a:pt x="31058" y="6750"/>
                    <a:pt x="31058" y="6750"/>
                  </a:cubicBezTo>
                  <a:cubicBezTo>
                    <a:pt x="28235" y="7500"/>
                    <a:pt x="28235" y="7500"/>
                    <a:pt x="28235" y="7500"/>
                  </a:cubicBezTo>
                  <a:cubicBezTo>
                    <a:pt x="28235" y="7500"/>
                    <a:pt x="28235" y="7500"/>
                    <a:pt x="28235" y="6750"/>
                  </a:cubicBezTo>
                  <a:cubicBezTo>
                    <a:pt x="26823" y="6750"/>
                    <a:pt x="26823" y="6750"/>
                    <a:pt x="26823" y="6750"/>
                  </a:cubicBezTo>
                  <a:cubicBezTo>
                    <a:pt x="26823" y="6750"/>
                    <a:pt x="25411" y="6000"/>
                    <a:pt x="25411" y="5250"/>
                  </a:cubicBezTo>
                  <a:cubicBezTo>
                    <a:pt x="25411" y="5250"/>
                    <a:pt x="24000" y="4500"/>
                    <a:pt x="24000" y="4500"/>
                  </a:cubicBezTo>
                  <a:cubicBezTo>
                    <a:pt x="24000" y="4500"/>
                    <a:pt x="24000" y="3750"/>
                    <a:pt x="24000" y="3750"/>
                  </a:cubicBezTo>
                  <a:cubicBezTo>
                    <a:pt x="24000" y="3000"/>
                    <a:pt x="24000" y="2250"/>
                    <a:pt x="24000" y="2250"/>
                  </a:cubicBezTo>
                  <a:cubicBezTo>
                    <a:pt x="24000" y="1500"/>
                    <a:pt x="24000" y="1500"/>
                    <a:pt x="24000" y="1500"/>
                  </a:cubicBezTo>
                  <a:cubicBezTo>
                    <a:pt x="22588" y="750"/>
                    <a:pt x="22588" y="750"/>
                    <a:pt x="22588" y="750"/>
                  </a:cubicBezTo>
                  <a:cubicBezTo>
                    <a:pt x="22588" y="0"/>
                    <a:pt x="22588" y="0"/>
                    <a:pt x="22588" y="0"/>
                  </a:cubicBezTo>
                  <a:cubicBezTo>
                    <a:pt x="22588" y="0"/>
                    <a:pt x="19764" y="0"/>
                    <a:pt x="19764" y="0"/>
                  </a:cubicBezTo>
                  <a:cubicBezTo>
                    <a:pt x="19764" y="0"/>
                    <a:pt x="14117" y="3000"/>
                    <a:pt x="14117" y="3000"/>
                  </a:cubicBezTo>
                  <a:cubicBezTo>
                    <a:pt x="15529" y="3750"/>
                    <a:pt x="15529" y="3750"/>
                    <a:pt x="15529" y="3750"/>
                  </a:cubicBezTo>
                  <a:cubicBezTo>
                    <a:pt x="14117" y="5250"/>
                    <a:pt x="14117" y="5250"/>
                    <a:pt x="14117" y="5250"/>
                  </a:cubicBezTo>
                  <a:cubicBezTo>
                    <a:pt x="12705" y="6750"/>
                    <a:pt x="12705" y="6750"/>
                    <a:pt x="12705" y="6750"/>
                  </a:cubicBezTo>
                  <a:cubicBezTo>
                    <a:pt x="11294" y="8250"/>
                    <a:pt x="11294" y="8250"/>
                    <a:pt x="11294" y="8250"/>
                  </a:cubicBezTo>
                  <a:cubicBezTo>
                    <a:pt x="11294" y="8250"/>
                    <a:pt x="9882" y="9000"/>
                    <a:pt x="9882" y="9750"/>
                  </a:cubicBezTo>
                  <a:cubicBezTo>
                    <a:pt x="9882" y="9750"/>
                    <a:pt x="8470" y="10500"/>
                    <a:pt x="8470" y="10500"/>
                  </a:cubicBezTo>
                  <a:cubicBezTo>
                    <a:pt x="7058" y="11250"/>
                    <a:pt x="7058" y="11250"/>
                    <a:pt x="7058" y="11250"/>
                  </a:cubicBezTo>
                  <a:cubicBezTo>
                    <a:pt x="5647" y="12000"/>
                    <a:pt x="5647" y="12000"/>
                    <a:pt x="5647" y="12000"/>
                  </a:cubicBezTo>
                  <a:cubicBezTo>
                    <a:pt x="5647" y="13500"/>
                    <a:pt x="5647" y="13500"/>
                    <a:pt x="5647" y="13500"/>
                  </a:cubicBezTo>
                  <a:cubicBezTo>
                    <a:pt x="5647" y="13500"/>
                    <a:pt x="5647" y="14250"/>
                    <a:pt x="5647" y="15000"/>
                  </a:cubicBezTo>
                  <a:cubicBezTo>
                    <a:pt x="5647" y="15000"/>
                    <a:pt x="4235" y="15750"/>
                    <a:pt x="4235" y="15750"/>
                  </a:cubicBezTo>
                  <a:cubicBezTo>
                    <a:pt x="2823" y="17250"/>
                    <a:pt x="2823" y="17250"/>
                    <a:pt x="2823" y="17250"/>
                  </a:cubicBezTo>
                  <a:cubicBezTo>
                    <a:pt x="0" y="18750"/>
                    <a:pt x="0" y="18750"/>
                    <a:pt x="0" y="18750"/>
                  </a:cubicBezTo>
                  <a:cubicBezTo>
                    <a:pt x="0" y="20250"/>
                    <a:pt x="0" y="20250"/>
                    <a:pt x="0" y="20250"/>
                  </a:cubicBezTo>
                  <a:cubicBezTo>
                    <a:pt x="1411" y="21000"/>
                    <a:pt x="1411" y="21000"/>
                    <a:pt x="1411" y="21000"/>
                  </a:cubicBezTo>
                  <a:cubicBezTo>
                    <a:pt x="4235" y="21750"/>
                    <a:pt x="4235" y="21750"/>
                    <a:pt x="4235" y="21750"/>
                  </a:cubicBezTo>
                  <a:cubicBezTo>
                    <a:pt x="7058" y="22500"/>
                    <a:pt x="7058" y="22500"/>
                    <a:pt x="7058" y="22500"/>
                  </a:cubicBezTo>
                  <a:cubicBezTo>
                    <a:pt x="7058" y="22500"/>
                    <a:pt x="7058" y="23250"/>
                    <a:pt x="7058" y="24000"/>
                  </a:cubicBezTo>
                  <a:cubicBezTo>
                    <a:pt x="7058" y="24000"/>
                    <a:pt x="7058" y="24750"/>
                    <a:pt x="7058" y="24750"/>
                  </a:cubicBezTo>
                  <a:cubicBezTo>
                    <a:pt x="5647" y="26250"/>
                    <a:pt x="5647" y="26250"/>
                    <a:pt x="5647" y="26250"/>
                  </a:cubicBezTo>
                  <a:cubicBezTo>
                    <a:pt x="5647" y="26250"/>
                    <a:pt x="7058" y="27000"/>
                    <a:pt x="7058" y="27000"/>
                  </a:cubicBezTo>
                  <a:cubicBezTo>
                    <a:pt x="7058" y="27000"/>
                    <a:pt x="7058" y="27750"/>
                    <a:pt x="7058" y="27750"/>
                  </a:cubicBezTo>
                  <a:cubicBezTo>
                    <a:pt x="7058" y="27750"/>
                    <a:pt x="7058" y="29250"/>
                    <a:pt x="7058" y="29250"/>
                  </a:cubicBezTo>
                  <a:cubicBezTo>
                    <a:pt x="5647" y="30000"/>
                    <a:pt x="5647" y="30000"/>
                    <a:pt x="5647" y="30000"/>
                  </a:cubicBezTo>
                  <a:cubicBezTo>
                    <a:pt x="5647" y="30000"/>
                    <a:pt x="7058" y="30750"/>
                    <a:pt x="7058" y="31500"/>
                  </a:cubicBezTo>
                  <a:cubicBezTo>
                    <a:pt x="7058" y="31500"/>
                    <a:pt x="7058" y="32250"/>
                    <a:pt x="7058" y="32250"/>
                  </a:cubicBezTo>
                  <a:cubicBezTo>
                    <a:pt x="5647" y="32250"/>
                    <a:pt x="8470" y="33750"/>
                    <a:pt x="8470" y="33750"/>
                  </a:cubicBezTo>
                  <a:cubicBezTo>
                    <a:pt x="8470" y="33750"/>
                    <a:pt x="9882" y="33000"/>
                    <a:pt x="11294" y="33000"/>
                  </a:cubicBezTo>
                  <a:cubicBezTo>
                    <a:pt x="11294" y="33000"/>
                    <a:pt x="14117" y="33000"/>
                    <a:pt x="14117" y="33000"/>
                  </a:cubicBezTo>
                  <a:cubicBezTo>
                    <a:pt x="16941" y="33750"/>
                    <a:pt x="16941" y="33750"/>
                    <a:pt x="16941" y="33750"/>
                  </a:cubicBezTo>
                  <a:cubicBezTo>
                    <a:pt x="19764" y="33750"/>
                    <a:pt x="19764" y="33750"/>
                    <a:pt x="19764" y="33750"/>
                  </a:cubicBezTo>
                  <a:cubicBezTo>
                    <a:pt x="21176" y="35250"/>
                    <a:pt x="21176" y="35250"/>
                    <a:pt x="21176" y="35250"/>
                  </a:cubicBezTo>
                  <a:cubicBezTo>
                    <a:pt x="21176" y="36750"/>
                    <a:pt x="21176" y="36750"/>
                    <a:pt x="21176" y="36750"/>
                  </a:cubicBezTo>
                  <a:cubicBezTo>
                    <a:pt x="21176" y="39000"/>
                    <a:pt x="21176" y="39000"/>
                    <a:pt x="21176" y="39000"/>
                  </a:cubicBezTo>
                  <a:cubicBezTo>
                    <a:pt x="19764" y="40500"/>
                    <a:pt x="19764" y="40500"/>
                    <a:pt x="19764" y="40500"/>
                  </a:cubicBezTo>
                  <a:cubicBezTo>
                    <a:pt x="22588" y="41250"/>
                    <a:pt x="22588" y="41250"/>
                    <a:pt x="22588" y="41250"/>
                  </a:cubicBezTo>
                  <a:cubicBezTo>
                    <a:pt x="22588" y="41250"/>
                    <a:pt x="22588" y="41250"/>
                    <a:pt x="22588" y="41250"/>
                  </a:cubicBezTo>
                  <a:cubicBezTo>
                    <a:pt x="22588" y="41250"/>
                    <a:pt x="22588" y="42750"/>
                    <a:pt x="22588" y="43500"/>
                  </a:cubicBezTo>
                  <a:cubicBezTo>
                    <a:pt x="21176" y="43500"/>
                    <a:pt x="19764" y="43500"/>
                    <a:pt x="18352" y="44250"/>
                  </a:cubicBezTo>
                  <a:cubicBezTo>
                    <a:pt x="16941" y="44250"/>
                    <a:pt x="15529" y="44250"/>
                    <a:pt x="15529" y="44250"/>
                  </a:cubicBezTo>
                  <a:cubicBezTo>
                    <a:pt x="15529" y="45000"/>
                    <a:pt x="15529" y="45000"/>
                    <a:pt x="15529" y="45000"/>
                  </a:cubicBezTo>
                  <a:cubicBezTo>
                    <a:pt x="18352" y="45750"/>
                    <a:pt x="18352" y="45750"/>
                    <a:pt x="18352" y="45750"/>
                  </a:cubicBezTo>
                  <a:cubicBezTo>
                    <a:pt x="18352" y="45750"/>
                    <a:pt x="19764" y="45750"/>
                    <a:pt x="19764" y="45750"/>
                  </a:cubicBezTo>
                  <a:cubicBezTo>
                    <a:pt x="19764" y="46500"/>
                    <a:pt x="19764" y="48000"/>
                    <a:pt x="19764" y="48000"/>
                  </a:cubicBezTo>
                  <a:cubicBezTo>
                    <a:pt x="19764" y="48000"/>
                    <a:pt x="19764" y="48750"/>
                    <a:pt x="18352" y="48750"/>
                  </a:cubicBezTo>
                  <a:cubicBezTo>
                    <a:pt x="18352" y="48750"/>
                    <a:pt x="16941" y="49500"/>
                    <a:pt x="16941" y="49500"/>
                  </a:cubicBezTo>
                  <a:cubicBezTo>
                    <a:pt x="15529" y="50250"/>
                    <a:pt x="15529" y="50250"/>
                    <a:pt x="15529" y="50250"/>
                  </a:cubicBezTo>
                  <a:cubicBezTo>
                    <a:pt x="14117" y="51000"/>
                    <a:pt x="14117" y="51000"/>
                    <a:pt x="14117" y="51000"/>
                  </a:cubicBezTo>
                  <a:cubicBezTo>
                    <a:pt x="11294" y="51750"/>
                    <a:pt x="11294" y="51750"/>
                    <a:pt x="11294" y="51750"/>
                  </a:cubicBezTo>
                  <a:cubicBezTo>
                    <a:pt x="14117" y="53250"/>
                    <a:pt x="14117" y="53250"/>
                    <a:pt x="14117" y="53250"/>
                  </a:cubicBezTo>
                  <a:cubicBezTo>
                    <a:pt x="15529" y="53250"/>
                    <a:pt x="15529" y="53250"/>
                    <a:pt x="15529" y="53250"/>
                  </a:cubicBezTo>
                  <a:cubicBezTo>
                    <a:pt x="15529" y="53250"/>
                    <a:pt x="16941" y="54000"/>
                    <a:pt x="16941" y="54000"/>
                  </a:cubicBezTo>
                  <a:cubicBezTo>
                    <a:pt x="16941" y="54000"/>
                    <a:pt x="21176" y="55500"/>
                    <a:pt x="21176" y="55500"/>
                  </a:cubicBezTo>
                  <a:cubicBezTo>
                    <a:pt x="19764" y="56250"/>
                    <a:pt x="19764" y="56250"/>
                    <a:pt x="19764" y="56250"/>
                  </a:cubicBezTo>
                  <a:cubicBezTo>
                    <a:pt x="19764" y="56250"/>
                    <a:pt x="19764" y="57000"/>
                    <a:pt x="19764" y="57750"/>
                  </a:cubicBezTo>
                  <a:cubicBezTo>
                    <a:pt x="19764" y="58500"/>
                    <a:pt x="19764" y="60750"/>
                    <a:pt x="19764" y="60750"/>
                  </a:cubicBezTo>
                  <a:cubicBezTo>
                    <a:pt x="18352" y="61500"/>
                    <a:pt x="18352" y="61500"/>
                    <a:pt x="18352" y="61500"/>
                  </a:cubicBezTo>
                  <a:cubicBezTo>
                    <a:pt x="18352" y="62250"/>
                    <a:pt x="19764" y="64500"/>
                    <a:pt x="19764" y="64500"/>
                  </a:cubicBezTo>
                  <a:cubicBezTo>
                    <a:pt x="19764" y="65250"/>
                    <a:pt x="19764" y="65250"/>
                    <a:pt x="19764" y="65250"/>
                  </a:cubicBezTo>
                  <a:cubicBezTo>
                    <a:pt x="18352" y="66000"/>
                    <a:pt x="18352" y="66000"/>
                    <a:pt x="18352" y="66000"/>
                  </a:cubicBezTo>
                  <a:cubicBezTo>
                    <a:pt x="24000" y="67500"/>
                    <a:pt x="24000" y="67500"/>
                    <a:pt x="24000" y="67500"/>
                  </a:cubicBezTo>
                  <a:cubicBezTo>
                    <a:pt x="22588" y="69000"/>
                    <a:pt x="22588" y="69000"/>
                    <a:pt x="22588" y="69000"/>
                  </a:cubicBezTo>
                  <a:cubicBezTo>
                    <a:pt x="19764" y="69750"/>
                    <a:pt x="19764" y="69750"/>
                    <a:pt x="19764" y="69750"/>
                  </a:cubicBezTo>
                  <a:cubicBezTo>
                    <a:pt x="19764" y="69750"/>
                    <a:pt x="18352" y="69750"/>
                    <a:pt x="18352" y="69750"/>
                  </a:cubicBezTo>
                  <a:cubicBezTo>
                    <a:pt x="18352" y="70500"/>
                    <a:pt x="18352" y="71250"/>
                    <a:pt x="18352" y="71250"/>
                  </a:cubicBezTo>
                  <a:cubicBezTo>
                    <a:pt x="19764" y="72000"/>
                    <a:pt x="19764" y="72000"/>
                    <a:pt x="19764" y="72000"/>
                  </a:cubicBezTo>
                  <a:cubicBezTo>
                    <a:pt x="18352" y="72750"/>
                    <a:pt x="18352" y="72750"/>
                    <a:pt x="18352" y="72750"/>
                  </a:cubicBezTo>
                  <a:cubicBezTo>
                    <a:pt x="18352" y="72750"/>
                    <a:pt x="18352" y="72750"/>
                    <a:pt x="18352" y="72750"/>
                  </a:cubicBezTo>
                  <a:cubicBezTo>
                    <a:pt x="18352" y="72750"/>
                    <a:pt x="18352" y="74250"/>
                    <a:pt x="18352" y="74250"/>
                  </a:cubicBezTo>
                  <a:cubicBezTo>
                    <a:pt x="18352" y="74250"/>
                    <a:pt x="18352" y="75000"/>
                    <a:pt x="16941" y="75000"/>
                  </a:cubicBezTo>
                  <a:cubicBezTo>
                    <a:pt x="16941" y="75000"/>
                    <a:pt x="15529" y="75750"/>
                    <a:pt x="15529" y="75750"/>
                  </a:cubicBezTo>
                  <a:cubicBezTo>
                    <a:pt x="16941" y="77250"/>
                    <a:pt x="16941" y="77250"/>
                    <a:pt x="16941" y="77250"/>
                  </a:cubicBezTo>
                  <a:cubicBezTo>
                    <a:pt x="15529" y="80250"/>
                    <a:pt x="15529" y="80250"/>
                    <a:pt x="15529" y="80250"/>
                  </a:cubicBezTo>
                  <a:cubicBezTo>
                    <a:pt x="15529" y="81000"/>
                    <a:pt x="15529" y="81000"/>
                    <a:pt x="15529" y="81000"/>
                  </a:cubicBezTo>
                  <a:cubicBezTo>
                    <a:pt x="16941" y="83250"/>
                    <a:pt x="16941" y="83250"/>
                    <a:pt x="16941" y="83250"/>
                  </a:cubicBezTo>
                  <a:cubicBezTo>
                    <a:pt x="19764" y="85500"/>
                    <a:pt x="19764" y="85500"/>
                    <a:pt x="19764" y="85500"/>
                  </a:cubicBezTo>
                  <a:cubicBezTo>
                    <a:pt x="22588" y="87000"/>
                    <a:pt x="22588" y="87000"/>
                    <a:pt x="22588" y="87000"/>
                  </a:cubicBezTo>
                  <a:cubicBezTo>
                    <a:pt x="24000" y="88500"/>
                    <a:pt x="24000" y="88500"/>
                    <a:pt x="24000" y="88500"/>
                  </a:cubicBezTo>
                  <a:cubicBezTo>
                    <a:pt x="26823" y="89250"/>
                    <a:pt x="26823" y="89250"/>
                    <a:pt x="26823" y="89250"/>
                  </a:cubicBezTo>
                  <a:cubicBezTo>
                    <a:pt x="25411" y="91500"/>
                    <a:pt x="25411" y="91500"/>
                    <a:pt x="25411" y="91500"/>
                  </a:cubicBezTo>
                  <a:cubicBezTo>
                    <a:pt x="26823" y="92250"/>
                    <a:pt x="26823" y="92250"/>
                    <a:pt x="26823" y="92250"/>
                  </a:cubicBezTo>
                  <a:cubicBezTo>
                    <a:pt x="26823" y="93750"/>
                    <a:pt x="26823" y="93750"/>
                    <a:pt x="26823" y="93750"/>
                  </a:cubicBezTo>
                  <a:cubicBezTo>
                    <a:pt x="26823" y="93750"/>
                    <a:pt x="26823" y="93750"/>
                    <a:pt x="25411" y="94500"/>
                  </a:cubicBezTo>
                  <a:cubicBezTo>
                    <a:pt x="25411" y="94500"/>
                    <a:pt x="25411" y="94500"/>
                    <a:pt x="24000" y="93750"/>
                  </a:cubicBezTo>
                  <a:cubicBezTo>
                    <a:pt x="22588" y="93750"/>
                    <a:pt x="21176" y="92250"/>
                    <a:pt x="21176" y="92250"/>
                  </a:cubicBezTo>
                  <a:cubicBezTo>
                    <a:pt x="21176" y="92250"/>
                    <a:pt x="19764" y="90750"/>
                    <a:pt x="19764" y="90750"/>
                  </a:cubicBezTo>
                  <a:cubicBezTo>
                    <a:pt x="19764" y="90750"/>
                    <a:pt x="18352" y="90000"/>
                    <a:pt x="18352" y="90000"/>
                  </a:cubicBezTo>
                  <a:cubicBezTo>
                    <a:pt x="15529" y="90000"/>
                    <a:pt x="15529" y="90000"/>
                    <a:pt x="15529" y="90000"/>
                  </a:cubicBezTo>
                  <a:cubicBezTo>
                    <a:pt x="15529" y="90000"/>
                    <a:pt x="15529" y="90750"/>
                    <a:pt x="15529" y="90750"/>
                  </a:cubicBezTo>
                  <a:cubicBezTo>
                    <a:pt x="15529" y="91500"/>
                    <a:pt x="15529" y="91500"/>
                    <a:pt x="16941" y="92250"/>
                  </a:cubicBezTo>
                  <a:cubicBezTo>
                    <a:pt x="18352" y="93000"/>
                    <a:pt x="18352" y="93000"/>
                    <a:pt x="19764" y="93000"/>
                  </a:cubicBezTo>
                  <a:cubicBezTo>
                    <a:pt x="19764" y="93000"/>
                    <a:pt x="19764" y="93750"/>
                    <a:pt x="21176" y="93750"/>
                  </a:cubicBezTo>
                  <a:cubicBezTo>
                    <a:pt x="21176" y="94500"/>
                    <a:pt x="21176" y="96000"/>
                    <a:pt x="21176" y="96000"/>
                  </a:cubicBezTo>
                  <a:cubicBezTo>
                    <a:pt x="24000" y="97500"/>
                    <a:pt x="24000" y="97500"/>
                    <a:pt x="24000" y="97500"/>
                  </a:cubicBezTo>
                  <a:cubicBezTo>
                    <a:pt x="26823" y="98250"/>
                    <a:pt x="26823" y="98250"/>
                    <a:pt x="26823" y="98250"/>
                  </a:cubicBezTo>
                  <a:cubicBezTo>
                    <a:pt x="38117" y="101250"/>
                    <a:pt x="38117" y="101250"/>
                    <a:pt x="38117" y="101250"/>
                  </a:cubicBezTo>
                  <a:cubicBezTo>
                    <a:pt x="42352" y="102000"/>
                    <a:pt x="42352" y="102000"/>
                    <a:pt x="42352" y="102000"/>
                  </a:cubicBezTo>
                  <a:cubicBezTo>
                    <a:pt x="43764" y="102000"/>
                    <a:pt x="43764" y="102000"/>
                    <a:pt x="43764" y="102000"/>
                  </a:cubicBezTo>
                  <a:cubicBezTo>
                    <a:pt x="45176" y="103500"/>
                    <a:pt x="45176" y="103500"/>
                    <a:pt x="45176" y="103500"/>
                  </a:cubicBezTo>
                  <a:cubicBezTo>
                    <a:pt x="46588" y="104250"/>
                    <a:pt x="46588" y="104250"/>
                    <a:pt x="46588" y="104250"/>
                  </a:cubicBezTo>
                  <a:cubicBezTo>
                    <a:pt x="46588" y="104250"/>
                    <a:pt x="48000" y="104250"/>
                    <a:pt x="49411" y="104250"/>
                  </a:cubicBezTo>
                  <a:cubicBezTo>
                    <a:pt x="49411" y="104250"/>
                    <a:pt x="52235" y="104250"/>
                    <a:pt x="52235" y="104250"/>
                  </a:cubicBezTo>
                  <a:cubicBezTo>
                    <a:pt x="52235" y="104250"/>
                    <a:pt x="53647" y="103500"/>
                    <a:pt x="53647" y="104250"/>
                  </a:cubicBezTo>
                  <a:cubicBezTo>
                    <a:pt x="53647" y="105000"/>
                    <a:pt x="57882" y="108750"/>
                    <a:pt x="57882" y="108750"/>
                  </a:cubicBezTo>
                  <a:cubicBezTo>
                    <a:pt x="57882" y="108750"/>
                    <a:pt x="57882" y="109500"/>
                    <a:pt x="59294" y="110250"/>
                  </a:cubicBezTo>
                  <a:cubicBezTo>
                    <a:pt x="60705" y="111000"/>
                    <a:pt x="63529" y="111750"/>
                    <a:pt x="63529" y="111750"/>
                  </a:cubicBezTo>
                  <a:cubicBezTo>
                    <a:pt x="63529" y="111750"/>
                    <a:pt x="62117" y="112500"/>
                    <a:pt x="62117" y="113250"/>
                  </a:cubicBezTo>
                  <a:cubicBezTo>
                    <a:pt x="63529" y="114000"/>
                    <a:pt x="62117" y="114000"/>
                    <a:pt x="63529" y="114000"/>
                  </a:cubicBezTo>
                  <a:cubicBezTo>
                    <a:pt x="63529" y="114750"/>
                    <a:pt x="63529" y="114750"/>
                    <a:pt x="63529" y="114750"/>
                  </a:cubicBezTo>
                  <a:cubicBezTo>
                    <a:pt x="63529" y="114750"/>
                    <a:pt x="63529" y="114750"/>
                    <a:pt x="63529" y="115500"/>
                  </a:cubicBezTo>
                  <a:cubicBezTo>
                    <a:pt x="64941" y="115500"/>
                    <a:pt x="64941" y="116250"/>
                    <a:pt x="64941" y="116250"/>
                  </a:cubicBezTo>
                  <a:cubicBezTo>
                    <a:pt x="64941" y="118500"/>
                    <a:pt x="64941" y="118500"/>
                    <a:pt x="64941" y="118500"/>
                  </a:cubicBezTo>
                  <a:cubicBezTo>
                    <a:pt x="67764" y="118500"/>
                    <a:pt x="67764" y="118500"/>
                    <a:pt x="67764" y="118500"/>
                  </a:cubicBezTo>
                  <a:lnTo>
                    <a:pt x="69176" y="118500"/>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80" name="Shape 3580"/>
            <p:cNvSpPr/>
            <p:nvPr/>
          </p:nvSpPr>
          <p:spPr>
            <a:xfrm>
              <a:off x="5900012" y="3680444"/>
              <a:ext cx="193499" cy="353718"/>
            </a:xfrm>
            <a:custGeom>
              <a:avLst/>
              <a:gdLst/>
              <a:ahLst/>
              <a:cxnLst/>
              <a:rect l="0" t="0" r="0" b="0"/>
              <a:pathLst>
                <a:path w="120000" h="120000" extrusionOk="0">
                  <a:moveTo>
                    <a:pt x="73411" y="120000"/>
                  </a:moveTo>
                  <a:cubicBezTo>
                    <a:pt x="73411" y="120000"/>
                    <a:pt x="73411" y="120000"/>
                    <a:pt x="73411" y="120000"/>
                  </a:cubicBezTo>
                  <a:cubicBezTo>
                    <a:pt x="69176" y="118500"/>
                    <a:pt x="69176" y="118500"/>
                    <a:pt x="69176" y="118500"/>
                  </a:cubicBezTo>
                  <a:cubicBezTo>
                    <a:pt x="67764" y="119250"/>
                    <a:pt x="67764" y="119250"/>
                    <a:pt x="67764" y="119250"/>
                  </a:cubicBezTo>
                  <a:cubicBezTo>
                    <a:pt x="64941" y="118500"/>
                    <a:pt x="64941" y="118500"/>
                    <a:pt x="64941" y="118500"/>
                  </a:cubicBezTo>
                  <a:cubicBezTo>
                    <a:pt x="64941" y="116250"/>
                    <a:pt x="64941" y="116250"/>
                    <a:pt x="64941" y="116250"/>
                  </a:cubicBezTo>
                  <a:cubicBezTo>
                    <a:pt x="64941" y="116250"/>
                    <a:pt x="63529" y="116250"/>
                    <a:pt x="63529" y="115500"/>
                  </a:cubicBezTo>
                  <a:cubicBezTo>
                    <a:pt x="63529" y="114000"/>
                    <a:pt x="63529" y="114000"/>
                    <a:pt x="63529" y="114000"/>
                  </a:cubicBezTo>
                  <a:cubicBezTo>
                    <a:pt x="62117" y="114750"/>
                    <a:pt x="62117" y="114750"/>
                    <a:pt x="62117" y="114750"/>
                  </a:cubicBezTo>
                  <a:cubicBezTo>
                    <a:pt x="62117" y="114000"/>
                    <a:pt x="62117" y="114000"/>
                    <a:pt x="62117" y="114000"/>
                  </a:cubicBezTo>
                  <a:cubicBezTo>
                    <a:pt x="62117" y="113250"/>
                    <a:pt x="62117" y="113250"/>
                    <a:pt x="62117" y="113250"/>
                  </a:cubicBezTo>
                  <a:cubicBezTo>
                    <a:pt x="62117" y="112500"/>
                    <a:pt x="62117" y="111750"/>
                    <a:pt x="63529" y="111750"/>
                  </a:cubicBezTo>
                  <a:cubicBezTo>
                    <a:pt x="62117" y="111750"/>
                    <a:pt x="59294" y="111000"/>
                    <a:pt x="59294" y="110250"/>
                  </a:cubicBezTo>
                  <a:cubicBezTo>
                    <a:pt x="57882" y="110250"/>
                    <a:pt x="57882" y="108750"/>
                    <a:pt x="57882" y="108750"/>
                  </a:cubicBezTo>
                  <a:cubicBezTo>
                    <a:pt x="56470" y="108750"/>
                    <a:pt x="53647" y="105750"/>
                    <a:pt x="53647" y="104250"/>
                  </a:cubicBezTo>
                  <a:cubicBezTo>
                    <a:pt x="50823" y="104250"/>
                    <a:pt x="49411" y="104250"/>
                    <a:pt x="49411" y="104250"/>
                  </a:cubicBezTo>
                  <a:cubicBezTo>
                    <a:pt x="48000" y="104250"/>
                    <a:pt x="46588" y="104250"/>
                    <a:pt x="46588" y="104250"/>
                  </a:cubicBezTo>
                  <a:cubicBezTo>
                    <a:pt x="45176" y="103500"/>
                    <a:pt x="45176" y="103500"/>
                    <a:pt x="45176" y="103500"/>
                  </a:cubicBezTo>
                  <a:cubicBezTo>
                    <a:pt x="43764" y="102750"/>
                    <a:pt x="43764" y="102750"/>
                    <a:pt x="43764" y="102750"/>
                  </a:cubicBezTo>
                  <a:cubicBezTo>
                    <a:pt x="38117" y="101250"/>
                    <a:pt x="38117" y="101250"/>
                    <a:pt x="38117" y="101250"/>
                  </a:cubicBezTo>
                  <a:cubicBezTo>
                    <a:pt x="21176" y="96000"/>
                    <a:pt x="21176" y="96000"/>
                    <a:pt x="21176" y="96000"/>
                  </a:cubicBezTo>
                  <a:cubicBezTo>
                    <a:pt x="21176" y="96000"/>
                    <a:pt x="19764" y="94500"/>
                    <a:pt x="19764" y="93750"/>
                  </a:cubicBezTo>
                  <a:cubicBezTo>
                    <a:pt x="19764" y="93750"/>
                    <a:pt x="19764" y="93750"/>
                    <a:pt x="19764" y="93000"/>
                  </a:cubicBezTo>
                  <a:cubicBezTo>
                    <a:pt x="18352" y="93000"/>
                    <a:pt x="16941" y="93000"/>
                    <a:pt x="16941" y="92250"/>
                  </a:cubicBezTo>
                  <a:cubicBezTo>
                    <a:pt x="15529" y="92250"/>
                    <a:pt x="15529" y="91500"/>
                    <a:pt x="14117" y="90750"/>
                  </a:cubicBezTo>
                  <a:cubicBezTo>
                    <a:pt x="14117" y="90750"/>
                    <a:pt x="14117" y="90000"/>
                    <a:pt x="14117" y="90000"/>
                  </a:cubicBezTo>
                  <a:cubicBezTo>
                    <a:pt x="18352" y="90000"/>
                    <a:pt x="18352" y="90000"/>
                    <a:pt x="18352" y="90000"/>
                  </a:cubicBezTo>
                  <a:cubicBezTo>
                    <a:pt x="18352" y="90000"/>
                    <a:pt x="19764" y="90750"/>
                    <a:pt x="19764" y="90750"/>
                  </a:cubicBezTo>
                  <a:cubicBezTo>
                    <a:pt x="21176" y="90750"/>
                    <a:pt x="21176" y="92250"/>
                    <a:pt x="21176" y="92250"/>
                  </a:cubicBezTo>
                  <a:cubicBezTo>
                    <a:pt x="21176" y="92250"/>
                    <a:pt x="22588" y="93750"/>
                    <a:pt x="24000" y="93750"/>
                  </a:cubicBezTo>
                  <a:cubicBezTo>
                    <a:pt x="24000" y="93750"/>
                    <a:pt x="25411" y="93750"/>
                    <a:pt x="25411" y="93750"/>
                  </a:cubicBezTo>
                  <a:cubicBezTo>
                    <a:pt x="25411" y="93750"/>
                    <a:pt x="25411" y="93750"/>
                    <a:pt x="25411" y="93750"/>
                  </a:cubicBezTo>
                  <a:cubicBezTo>
                    <a:pt x="26823" y="92250"/>
                    <a:pt x="26823" y="92250"/>
                    <a:pt x="26823" y="92250"/>
                  </a:cubicBezTo>
                  <a:cubicBezTo>
                    <a:pt x="25411" y="91500"/>
                    <a:pt x="25411" y="91500"/>
                    <a:pt x="25411" y="91500"/>
                  </a:cubicBezTo>
                  <a:cubicBezTo>
                    <a:pt x="25411" y="89250"/>
                    <a:pt x="25411" y="89250"/>
                    <a:pt x="25411" y="89250"/>
                  </a:cubicBezTo>
                  <a:cubicBezTo>
                    <a:pt x="24000" y="88500"/>
                    <a:pt x="24000" y="88500"/>
                    <a:pt x="24000" y="88500"/>
                  </a:cubicBezTo>
                  <a:cubicBezTo>
                    <a:pt x="22588" y="87000"/>
                    <a:pt x="22588" y="87000"/>
                    <a:pt x="22588" y="87000"/>
                  </a:cubicBezTo>
                  <a:cubicBezTo>
                    <a:pt x="16941" y="83250"/>
                    <a:pt x="16941" y="83250"/>
                    <a:pt x="16941" y="83250"/>
                  </a:cubicBezTo>
                  <a:cubicBezTo>
                    <a:pt x="14117" y="81000"/>
                    <a:pt x="14117" y="81000"/>
                    <a:pt x="14117" y="81000"/>
                  </a:cubicBezTo>
                  <a:cubicBezTo>
                    <a:pt x="16941" y="77250"/>
                    <a:pt x="16941" y="77250"/>
                    <a:pt x="16941" y="77250"/>
                  </a:cubicBezTo>
                  <a:cubicBezTo>
                    <a:pt x="15529" y="75750"/>
                    <a:pt x="15529" y="75750"/>
                    <a:pt x="15529" y="75750"/>
                  </a:cubicBezTo>
                  <a:cubicBezTo>
                    <a:pt x="15529" y="75750"/>
                    <a:pt x="16941" y="75000"/>
                    <a:pt x="16941" y="75000"/>
                  </a:cubicBezTo>
                  <a:cubicBezTo>
                    <a:pt x="16941" y="75000"/>
                    <a:pt x="18352" y="74250"/>
                    <a:pt x="18352" y="74250"/>
                  </a:cubicBezTo>
                  <a:cubicBezTo>
                    <a:pt x="18352" y="74250"/>
                    <a:pt x="18352" y="73500"/>
                    <a:pt x="18352" y="73500"/>
                  </a:cubicBezTo>
                  <a:cubicBezTo>
                    <a:pt x="18352" y="72750"/>
                    <a:pt x="18352" y="72750"/>
                    <a:pt x="18352" y="72750"/>
                  </a:cubicBezTo>
                  <a:cubicBezTo>
                    <a:pt x="19764" y="71250"/>
                    <a:pt x="19764" y="71250"/>
                    <a:pt x="19764" y="71250"/>
                  </a:cubicBezTo>
                  <a:cubicBezTo>
                    <a:pt x="16941" y="71250"/>
                    <a:pt x="16941" y="71250"/>
                    <a:pt x="16941" y="71250"/>
                  </a:cubicBezTo>
                  <a:cubicBezTo>
                    <a:pt x="16941" y="70500"/>
                    <a:pt x="18352" y="69750"/>
                    <a:pt x="18352" y="69750"/>
                  </a:cubicBezTo>
                  <a:cubicBezTo>
                    <a:pt x="18352" y="69750"/>
                    <a:pt x="18352" y="69750"/>
                    <a:pt x="19764" y="69750"/>
                  </a:cubicBezTo>
                  <a:cubicBezTo>
                    <a:pt x="22588" y="68250"/>
                    <a:pt x="22588" y="68250"/>
                    <a:pt x="22588" y="68250"/>
                  </a:cubicBezTo>
                  <a:cubicBezTo>
                    <a:pt x="22588" y="67500"/>
                    <a:pt x="22588" y="67500"/>
                    <a:pt x="22588" y="67500"/>
                  </a:cubicBezTo>
                  <a:cubicBezTo>
                    <a:pt x="18352" y="66750"/>
                    <a:pt x="18352" y="66750"/>
                    <a:pt x="18352" y="66750"/>
                  </a:cubicBezTo>
                  <a:cubicBezTo>
                    <a:pt x="19764" y="64500"/>
                    <a:pt x="19764" y="64500"/>
                    <a:pt x="19764" y="64500"/>
                  </a:cubicBezTo>
                  <a:cubicBezTo>
                    <a:pt x="18352" y="63750"/>
                    <a:pt x="16941" y="62250"/>
                    <a:pt x="16941" y="62250"/>
                  </a:cubicBezTo>
                  <a:cubicBezTo>
                    <a:pt x="18352" y="60750"/>
                    <a:pt x="18352" y="60750"/>
                    <a:pt x="18352" y="60750"/>
                  </a:cubicBezTo>
                  <a:cubicBezTo>
                    <a:pt x="18352" y="60750"/>
                    <a:pt x="19764" y="58500"/>
                    <a:pt x="19764" y="57750"/>
                  </a:cubicBezTo>
                  <a:cubicBezTo>
                    <a:pt x="19764" y="57000"/>
                    <a:pt x="19764" y="56250"/>
                    <a:pt x="19764" y="56250"/>
                  </a:cubicBezTo>
                  <a:cubicBezTo>
                    <a:pt x="19764" y="55500"/>
                    <a:pt x="19764" y="55500"/>
                    <a:pt x="19764" y="55500"/>
                  </a:cubicBezTo>
                  <a:cubicBezTo>
                    <a:pt x="18352" y="54750"/>
                    <a:pt x="16941" y="54000"/>
                    <a:pt x="16941" y="54000"/>
                  </a:cubicBezTo>
                  <a:cubicBezTo>
                    <a:pt x="16941" y="54000"/>
                    <a:pt x="15529" y="54000"/>
                    <a:pt x="15529" y="53250"/>
                  </a:cubicBezTo>
                  <a:cubicBezTo>
                    <a:pt x="14117" y="53250"/>
                    <a:pt x="14117" y="53250"/>
                    <a:pt x="14117" y="53250"/>
                  </a:cubicBezTo>
                  <a:cubicBezTo>
                    <a:pt x="11294" y="51750"/>
                    <a:pt x="11294" y="51750"/>
                    <a:pt x="11294" y="51750"/>
                  </a:cubicBezTo>
                  <a:cubicBezTo>
                    <a:pt x="15529" y="50250"/>
                    <a:pt x="15529" y="50250"/>
                    <a:pt x="15529" y="50250"/>
                  </a:cubicBezTo>
                  <a:cubicBezTo>
                    <a:pt x="15529" y="49500"/>
                    <a:pt x="15529" y="49500"/>
                    <a:pt x="15529" y="49500"/>
                  </a:cubicBezTo>
                  <a:cubicBezTo>
                    <a:pt x="16941" y="48750"/>
                    <a:pt x="18352" y="48750"/>
                    <a:pt x="18352" y="48750"/>
                  </a:cubicBezTo>
                  <a:cubicBezTo>
                    <a:pt x="18352" y="48750"/>
                    <a:pt x="19764" y="48000"/>
                    <a:pt x="19764" y="48000"/>
                  </a:cubicBezTo>
                  <a:cubicBezTo>
                    <a:pt x="19764" y="47250"/>
                    <a:pt x="19764" y="46500"/>
                    <a:pt x="19764" y="45750"/>
                  </a:cubicBezTo>
                  <a:cubicBezTo>
                    <a:pt x="15529" y="45000"/>
                    <a:pt x="15529" y="45000"/>
                    <a:pt x="15529" y="45000"/>
                  </a:cubicBezTo>
                  <a:cubicBezTo>
                    <a:pt x="15529" y="44250"/>
                    <a:pt x="15529" y="44250"/>
                    <a:pt x="15529" y="44250"/>
                  </a:cubicBezTo>
                  <a:cubicBezTo>
                    <a:pt x="15529" y="44250"/>
                    <a:pt x="16941" y="44250"/>
                    <a:pt x="18352" y="43500"/>
                  </a:cubicBezTo>
                  <a:cubicBezTo>
                    <a:pt x="19764" y="43500"/>
                    <a:pt x="21176" y="42750"/>
                    <a:pt x="21176" y="42750"/>
                  </a:cubicBezTo>
                  <a:cubicBezTo>
                    <a:pt x="22588" y="42750"/>
                    <a:pt x="22588" y="42000"/>
                    <a:pt x="22588" y="41250"/>
                  </a:cubicBezTo>
                  <a:cubicBezTo>
                    <a:pt x="19764" y="40500"/>
                    <a:pt x="19764" y="40500"/>
                    <a:pt x="19764" y="40500"/>
                  </a:cubicBezTo>
                  <a:cubicBezTo>
                    <a:pt x="21176" y="39000"/>
                    <a:pt x="21176" y="39000"/>
                    <a:pt x="21176" y="39000"/>
                  </a:cubicBezTo>
                  <a:cubicBezTo>
                    <a:pt x="19764" y="36750"/>
                    <a:pt x="19764" y="36750"/>
                    <a:pt x="19764" y="36750"/>
                  </a:cubicBezTo>
                  <a:cubicBezTo>
                    <a:pt x="21176" y="35250"/>
                    <a:pt x="21176" y="35250"/>
                    <a:pt x="21176" y="35250"/>
                  </a:cubicBezTo>
                  <a:cubicBezTo>
                    <a:pt x="19764" y="34500"/>
                    <a:pt x="19764" y="34500"/>
                    <a:pt x="19764" y="34500"/>
                  </a:cubicBezTo>
                  <a:cubicBezTo>
                    <a:pt x="14117" y="33000"/>
                    <a:pt x="14117" y="33000"/>
                    <a:pt x="14117" y="33000"/>
                  </a:cubicBezTo>
                  <a:cubicBezTo>
                    <a:pt x="12705" y="33000"/>
                    <a:pt x="12705" y="33000"/>
                    <a:pt x="12705" y="33000"/>
                  </a:cubicBezTo>
                  <a:cubicBezTo>
                    <a:pt x="11294" y="33000"/>
                    <a:pt x="9882" y="33750"/>
                    <a:pt x="9882" y="33750"/>
                  </a:cubicBezTo>
                  <a:cubicBezTo>
                    <a:pt x="5647" y="33000"/>
                    <a:pt x="5647" y="32250"/>
                    <a:pt x="5647" y="32250"/>
                  </a:cubicBezTo>
                  <a:cubicBezTo>
                    <a:pt x="7058" y="32250"/>
                    <a:pt x="7058" y="31500"/>
                    <a:pt x="7058" y="31500"/>
                  </a:cubicBezTo>
                  <a:cubicBezTo>
                    <a:pt x="5647" y="30750"/>
                    <a:pt x="5647" y="30750"/>
                    <a:pt x="5647" y="30750"/>
                  </a:cubicBezTo>
                  <a:cubicBezTo>
                    <a:pt x="5647" y="29250"/>
                    <a:pt x="5647" y="29250"/>
                    <a:pt x="5647" y="29250"/>
                  </a:cubicBezTo>
                  <a:cubicBezTo>
                    <a:pt x="5647" y="29250"/>
                    <a:pt x="7058" y="27750"/>
                    <a:pt x="7058" y="27750"/>
                  </a:cubicBezTo>
                  <a:cubicBezTo>
                    <a:pt x="5647" y="27000"/>
                    <a:pt x="5647" y="26250"/>
                    <a:pt x="5647" y="26250"/>
                  </a:cubicBezTo>
                  <a:cubicBezTo>
                    <a:pt x="7058" y="24750"/>
                    <a:pt x="7058" y="24750"/>
                    <a:pt x="7058" y="24750"/>
                  </a:cubicBezTo>
                  <a:cubicBezTo>
                    <a:pt x="7058" y="24000"/>
                    <a:pt x="7058" y="24000"/>
                    <a:pt x="7058" y="24000"/>
                  </a:cubicBezTo>
                  <a:cubicBezTo>
                    <a:pt x="7058" y="23250"/>
                    <a:pt x="7058" y="22500"/>
                    <a:pt x="7058" y="22500"/>
                  </a:cubicBezTo>
                  <a:cubicBezTo>
                    <a:pt x="1411" y="21000"/>
                    <a:pt x="1411" y="21000"/>
                    <a:pt x="1411" y="21000"/>
                  </a:cubicBezTo>
                  <a:cubicBezTo>
                    <a:pt x="0" y="20250"/>
                    <a:pt x="0" y="20250"/>
                    <a:pt x="0" y="20250"/>
                  </a:cubicBezTo>
                  <a:cubicBezTo>
                    <a:pt x="0" y="18750"/>
                    <a:pt x="0" y="18750"/>
                    <a:pt x="0" y="18750"/>
                  </a:cubicBezTo>
                  <a:cubicBezTo>
                    <a:pt x="2823" y="17250"/>
                    <a:pt x="2823" y="17250"/>
                    <a:pt x="2823" y="17250"/>
                  </a:cubicBezTo>
                  <a:cubicBezTo>
                    <a:pt x="4235" y="15750"/>
                    <a:pt x="4235" y="15750"/>
                    <a:pt x="4235" y="15750"/>
                  </a:cubicBezTo>
                  <a:cubicBezTo>
                    <a:pt x="4235" y="15000"/>
                    <a:pt x="4235" y="15000"/>
                    <a:pt x="4235" y="14250"/>
                  </a:cubicBezTo>
                  <a:cubicBezTo>
                    <a:pt x="4235" y="14250"/>
                    <a:pt x="5647" y="13500"/>
                    <a:pt x="5647" y="13500"/>
                  </a:cubicBezTo>
                  <a:cubicBezTo>
                    <a:pt x="5647" y="12000"/>
                    <a:pt x="5647" y="12000"/>
                    <a:pt x="5647" y="12000"/>
                  </a:cubicBezTo>
                  <a:cubicBezTo>
                    <a:pt x="5647" y="11250"/>
                    <a:pt x="5647" y="11250"/>
                    <a:pt x="5647" y="11250"/>
                  </a:cubicBezTo>
                  <a:cubicBezTo>
                    <a:pt x="7058" y="10500"/>
                    <a:pt x="7058" y="10500"/>
                    <a:pt x="7058" y="10500"/>
                  </a:cubicBezTo>
                  <a:cubicBezTo>
                    <a:pt x="7058" y="10500"/>
                    <a:pt x="8470" y="9750"/>
                    <a:pt x="9882" y="9750"/>
                  </a:cubicBezTo>
                  <a:cubicBezTo>
                    <a:pt x="9882" y="9000"/>
                    <a:pt x="9882" y="8250"/>
                    <a:pt x="9882" y="8250"/>
                  </a:cubicBezTo>
                  <a:cubicBezTo>
                    <a:pt x="15529" y="3750"/>
                    <a:pt x="15529" y="3750"/>
                    <a:pt x="15529" y="3750"/>
                  </a:cubicBezTo>
                  <a:cubicBezTo>
                    <a:pt x="14117" y="3000"/>
                    <a:pt x="14117" y="3000"/>
                    <a:pt x="14117" y="3000"/>
                  </a:cubicBezTo>
                  <a:cubicBezTo>
                    <a:pt x="18352" y="0"/>
                    <a:pt x="19764" y="0"/>
                    <a:pt x="19764" y="0"/>
                  </a:cubicBezTo>
                  <a:cubicBezTo>
                    <a:pt x="21176" y="0"/>
                    <a:pt x="22588" y="0"/>
                    <a:pt x="22588" y="0"/>
                  </a:cubicBezTo>
                  <a:cubicBezTo>
                    <a:pt x="24000" y="750"/>
                    <a:pt x="24000" y="750"/>
                    <a:pt x="24000" y="750"/>
                  </a:cubicBezTo>
                  <a:cubicBezTo>
                    <a:pt x="25411" y="1500"/>
                    <a:pt x="25411" y="1500"/>
                    <a:pt x="25411" y="1500"/>
                  </a:cubicBezTo>
                  <a:cubicBezTo>
                    <a:pt x="25411" y="2250"/>
                    <a:pt x="25411" y="2250"/>
                    <a:pt x="25411" y="2250"/>
                  </a:cubicBezTo>
                  <a:cubicBezTo>
                    <a:pt x="25411" y="3000"/>
                    <a:pt x="24000" y="3000"/>
                    <a:pt x="24000" y="3750"/>
                  </a:cubicBezTo>
                  <a:cubicBezTo>
                    <a:pt x="25411" y="3750"/>
                    <a:pt x="24000" y="4500"/>
                    <a:pt x="24000" y="4500"/>
                  </a:cubicBezTo>
                  <a:cubicBezTo>
                    <a:pt x="25411" y="4500"/>
                    <a:pt x="25411" y="5250"/>
                    <a:pt x="25411" y="5250"/>
                  </a:cubicBezTo>
                  <a:cubicBezTo>
                    <a:pt x="26823" y="6000"/>
                    <a:pt x="26823" y="6000"/>
                    <a:pt x="26823" y="6000"/>
                  </a:cubicBezTo>
                  <a:cubicBezTo>
                    <a:pt x="26823" y="6750"/>
                    <a:pt x="28235" y="6750"/>
                    <a:pt x="28235" y="6750"/>
                  </a:cubicBezTo>
                  <a:cubicBezTo>
                    <a:pt x="31058" y="6000"/>
                    <a:pt x="31058" y="6000"/>
                    <a:pt x="31058" y="6000"/>
                  </a:cubicBezTo>
                  <a:cubicBezTo>
                    <a:pt x="33882" y="5250"/>
                    <a:pt x="33882" y="5250"/>
                    <a:pt x="33882" y="5250"/>
                  </a:cubicBezTo>
                  <a:cubicBezTo>
                    <a:pt x="33882" y="5250"/>
                    <a:pt x="36705" y="4500"/>
                    <a:pt x="38117" y="4500"/>
                  </a:cubicBezTo>
                  <a:cubicBezTo>
                    <a:pt x="38117" y="4500"/>
                    <a:pt x="38117" y="3750"/>
                    <a:pt x="39529" y="3000"/>
                  </a:cubicBezTo>
                  <a:cubicBezTo>
                    <a:pt x="40941" y="3000"/>
                    <a:pt x="40941" y="3000"/>
                    <a:pt x="40941" y="3000"/>
                  </a:cubicBezTo>
                  <a:cubicBezTo>
                    <a:pt x="43764" y="3000"/>
                    <a:pt x="43764" y="3000"/>
                    <a:pt x="43764" y="3000"/>
                  </a:cubicBezTo>
                  <a:cubicBezTo>
                    <a:pt x="45176" y="4500"/>
                    <a:pt x="45176" y="4500"/>
                    <a:pt x="45176" y="4500"/>
                  </a:cubicBezTo>
                  <a:cubicBezTo>
                    <a:pt x="48000" y="5250"/>
                    <a:pt x="48000" y="5250"/>
                    <a:pt x="48000" y="5250"/>
                  </a:cubicBezTo>
                  <a:cubicBezTo>
                    <a:pt x="50823" y="6750"/>
                    <a:pt x="50823" y="6750"/>
                    <a:pt x="50823" y="6750"/>
                  </a:cubicBezTo>
                  <a:cubicBezTo>
                    <a:pt x="52235" y="9000"/>
                    <a:pt x="52235" y="9000"/>
                    <a:pt x="52235" y="9000"/>
                  </a:cubicBezTo>
                  <a:cubicBezTo>
                    <a:pt x="55058" y="11250"/>
                    <a:pt x="55058" y="11250"/>
                    <a:pt x="55058" y="11250"/>
                  </a:cubicBezTo>
                  <a:cubicBezTo>
                    <a:pt x="56470" y="10500"/>
                    <a:pt x="56470" y="10500"/>
                    <a:pt x="56470" y="10500"/>
                  </a:cubicBezTo>
                  <a:cubicBezTo>
                    <a:pt x="59294" y="12000"/>
                    <a:pt x="59294" y="12000"/>
                    <a:pt x="59294" y="12000"/>
                  </a:cubicBezTo>
                  <a:cubicBezTo>
                    <a:pt x="62117" y="12750"/>
                    <a:pt x="62117" y="12750"/>
                    <a:pt x="62117" y="12750"/>
                  </a:cubicBezTo>
                  <a:cubicBezTo>
                    <a:pt x="62117" y="12750"/>
                    <a:pt x="64941" y="12750"/>
                    <a:pt x="67764" y="13500"/>
                  </a:cubicBezTo>
                  <a:cubicBezTo>
                    <a:pt x="69176" y="13500"/>
                    <a:pt x="69176" y="14250"/>
                    <a:pt x="69176" y="14250"/>
                  </a:cubicBezTo>
                  <a:cubicBezTo>
                    <a:pt x="70588" y="15750"/>
                    <a:pt x="73411" y="17250"/>
                    <a:pt x="73411" y="17250"/>
                  </a:cubicBezTo>
                  <a:cubicBezTo>
                    <a:pt x="74823" y="19500"/>
                    <a:pt x="74823" y="19500"/>
                    <a:pt x="74823" y="19500"/>
                  </a:cubicBezTo>
                  <a:cubicBezTo>
                    <a:pt x="74823" y="19500"/>
                    <a:pt x="76235" y="21000"/>
                    <a:pt x="76235" y="21750"/>
                  </a:cubicBezTo>
                  <a:cubicBezTo>
                    <a:pt x="76235" y="21750"/>
                    <a:pt x="76235" y="22500"/>
                    <a:pt x="76235" y="22500"/>
                  </a:cubicBezTo>
                  <a:cubicBezTo>
                    <a:pt x="80470" y="24750"/>
                    <a:pt x="80470" y="24750"/>
                    <a:pt x="80470" y="24750"/>
                  </a:cubicBezTo>
                  <a:cubicBezTo>
                    <a:pt x="79058" y="27000"/>
                    <a:pt x="79058" y="27000"/>
                    <a:pt x="79058" y="27000"/>
                  </a:cubicBezTo>
                  <a:cubicBezTo>
                    <a:pt x="77647" y="28500"/>
                    <a:pt x="77647" y="28500"/>
                    <a:pt x="77647" y="28500"/>
                  </a:cubicBezTo>
                  <a:cubicBezTo>
                    <a:pt x="77647" y="28500"/>
                    <a:pt x="77647" y="30000"/>
                    <a:pt x="77647" y="30000"/>
                  </a:cubicBezTo>
                  <a:cubicBezTo>
                    <a:pt x="77647" y="30000"/>
                    <a:pt x="77647" y="31500"/>
                    <a:pt x="77647" y="31500"/>
                  </a:cubicBezTo>
                  <a:cubicBezTo>
                    <a:pt x="76235" y="32250"/>
                    <a:pt x="76235" y="32250"/>
                    <a:pt x="76235" y="32250"/>
                  </a:cubicBezTo>
                  <a:cubicBezTo>
                    <a:pt x="77647" y="36000"/>
                    <a:pt x="77647" y="36000"/>
                    <a:pt x="77647" y="36000"/>
                  </a:cubicBezTo>
                  <a:cubicBezTo>
                    <a:pt x="76235" y="38250"/>
                    <a:pt x="76235" y="38250"/>
                    <a:pt x="76235" y="38250"/>
                  </a:cubicBezTo>
                  <a:cubicBezTo>
                    <a:pt x="77647" y="38250"/>
                    <a:pt x="79058" y="39000"/>
                    <a:pt x="79058" y="39750"/>
                  </a:cubicBezTo>
                  <a:cubicBezTo>
                    <a:pt x="80470" y="39750"/>
                    <a:pt x="79058" y="40500"/>
                    <a:pt x="79058" y="40500"/>
                  </a:cubicBezTo>
                  <a:cubicBezTo>
                    <a:pt x="77647" y="41250"/>
                    <a:pt x="77647" y="41250"/>
                    <a:pt x="76235" y="42000"/>
                  </a:cubicBezTo>
                  <a:cubicBezTo>
                    <a:pt x="74823" y="42000"/>
                    <a:pt x="74823" y="42000"/>
                    <a:pt x="74823" y="42000"/>
                  </a:cubicBezTo>
                  <a:cubicBezTo>
                    <a:pt x="74823" y="42750"/>
                    <a:pt x="73411" y="42750"/>
                    <a:pt x="73411" y="42750"/>
                  </a:cubicBezTo>
                  <a:cubicBezTo>
                    <a:pt x="73411" y="42750"/>
                    <a:pt x="73411" y="43500"/>
                    <a:pt x="73411" y="44250"/>
                  </a:cubicBezTo>
                  <a:cubicBezTo>
                    <a:pt x="74823" y="45000"/>
                    <a:pt x="77647" y="45750"/>
                    <a:pt x="77647" y="45750"/>
                  </a:cubicBezTo>
                  <a:cubicBezTo>
                    <a:pt x="77647" y="45750"/>
                    <a:pt x="80470" y="47250"/>
                    <a:pt x="80470" y="48000"/>
                  </a:cubicBezTo>
                  <a:cubicBezTo>
                    <a:pt x="81882" y="48000"/>
                    <a:pt x="80470" y="48750"/>
                    <a:pt x="80470" y="49500"/>
                  </a:cubicBezTo>
                  <a:cubicBezTo>
                    <a:pt x="80470" y="49500"/>
                    <a:pt x="80470" y="50250"/>
                    <a:pt x="77647" y="51000"/>
                  </a:cubicBezTo>
                  <a:cubicBezTo>
                    <a:pt x="79058" y="51750"/>
                    <a:pt x="79058" y="51750"/>
                    <a:pt x="79058" y="51750"/>
                  </a:cubicBezTo>
                  <a:cubicBezTo>
                    <a:pt x="80470" y="54000"/>
                    <a:pt x="80470" y="54000"/>
                    <a:pt x="80470" y="54000"/>
                  </a:cubicBezTo>
                  <a:cubicBezTo>
                    <a:pt x="80470" y="54000"/>
                    <a:pt x="80470" y="54750"/>
                    <a:pt x="80470" y="54750"/>
                  </a:cubicBezTo>
                  <a:cubicBezTo>
                    <a:pt x="81882" y="55500"/>
                    <a:pt x="83294" y="57000"/>
                    <a:pt x="84705" y="57000"/>
                  </a:cubicBezTo>
                  <a:cubicBezTo>
                    <a:pt x="84705" y="57000"/>
                    <a:pt x="86117" y="58500"/>
                    <a:pt x="86117" y="59250"/>
                  </a:cubicBezTo>
                  <a:cubicBezTo>
                    <a:pt x="86117" y="59250"/>
                    <a:pt x="86117" y="60000"/>
                    <a:pt x="86117" y="60000"/>
                  </a:cubicBezTo>
                  <a:cubicBezTo>
                    <a:pt x="86117" y="60000"/>
                    <a:pt x="87529" y="60000"/>
                    <a:pt x="87529" y="60000"/>
                  </a:cubicBezTo>
                  <a:cubicBezTo>
                    <a:pt x="88941" y="60750"/>
                    <a:pt x="91764" y="60750"/>
                    <a:pt x="91764" y="60750"/>
                  </a:cubicBezTo>
                  <a:cubicBezTo>
                    <a:pt x="91764" y="60750"/>
                    <a:pt x="93176" y="61500"/>
                    <a:pt x="93176" y="62250"/>
                  </a:cubicBezTo>
                  <a:cubicBezTo>
                    <a:pt x="94588" y="63000"/>
                    <a:pt x="96000" y="64500"/>
                    <a:pt x="96000" y="65250"/>
                  </a:cubicBezTo>
                  <a:cubicBezTo>
                    <a:pt x="96000" y="65250"/>
                    <a:pt x="96000" y="66000"/>
                    <a:pt x="96000" y="66000"/>
                  </a:cubicBezTo>
                  <a:cubicBezTo>
                    <a:pt x="96000" y="66750"/>
                    <a:pt x="96000" y="66750"/>
                    <a:pt x="96000" y="66750"/>
                  </a:cubicBezTo>
                  <a:cubicBezTo>
                    <a:pt x="96000" y="67500"/>
                    <a:pt x="97411" y="66750"/>
                    <a:pt x="97411" y="66750"/>
                  </a:cubicBezTo>
                  <a:cubicBezTo>
                    <a:pt x="97411" y="66750"/>
                    <a:pt x="98823" y="66000"/>
                    <a:pt x="98823" y="66000"/>
                  </a:cubicBezTo>
                  <a:cubicBezTo>
                    <a:pt x="100235" y="66000"/>
                    <a:pt x="101647" y="66000"/>
                    <a:pt x="103058" y="66000"/>
                  </a:cubicBezTo>
                  <a:cubicBezTo>
                    <a:pt x="104470" y="66000"/>
                    <a:pt x="104470" y="66000"/>
                    <a:pt x="104470" y="66000"/>
                  </a:cubicBezTo>
                  <a:cubicBezTo>
                    <a:pt x="107294" y="66000"/>
                    <a:pt x="107294" y="66000"/>
                    <a:pt x="108705" y="66000"/>
                  </a:cubicBezTo>
                  <a:cubicBezTo>
                    <a:pt x="111529" y="66750"/>
                    <a:pt x="111529" y="66750"/>
                    <a:pt x="111529" y="66750"/>
                  </a:cubicBezTo>
                  <a:cubicBezTo>
                    <a:pt x="112941" y="68250"/>
                    <a:pt x="112941" y="68250"/>
                    <a:pt x="112941" y="68250"/>
                  </a:cubicBezTo>
                  <a:cubicBezTo>
                    <a:pt x="112941" y="68250"/>
                    <a:pt x="114352" y="68250"/>
                    <a:pt x="114352" y="68250"/>
                  </a:cubicBezTo>
                  <a:cubicBezTo>
                    <a:pt x="115764" y="69750"/>
                    <a:pt x="115764" y="69750"/>
                    <a:pt x="115764" y="69750"/>
                  </a:cubicBezTo>
                  <a:cubicBezTo>
                    <a:pt x="118588" y="72000"/>
                    <a:pt x="118588" y="72000"/>
                    <a:pt x="118588" y="72000"/>
                  </a:cubicBezTo>
                  <a:cubicBezTo>
                    <a:pt x="120000" y="78000"/>
                    <a:pt x="120000" y="78000"/>
                    <a:pt x="120000" y="78000"/>
                  </a:cubicBezTo>
                  <a:cubicBezTo>
                    <a:pt x="117176" y="78000"/>
                    <a:pt x="114352" y="79500"/>
                    <a:pt x="112941" y="80250"/>
                  </a:cubicBezTo>
                  <a:cubicBezTo>
                    <a:pt x="108705" y="86250"/>
                    <a:pt x="108705" y="86250"/>
                    <a:pt x="108705" y="86250"/>
                  </a:cubicBezTo>
                  <a:cubicBezTo>
                    <a:pt x="105882" y="93000"/>
                    <a:pt x="105882" y="93000"/>
                    <a:pt x="105882" y="93000"/>
                  </a:cubicBezTo>
                  <a:cubicBezTo>
                    <a:pt x="98823" y="99000"/>
                    <a:pt x="98823" y="99000"/>
                    <a:pt x="98823" y="99000"/>
                  </a:cubicBezTo>
                  <a:cubicBezTo>
                    <a:pt x="88941" y="102000"/>
                    <a:pt x="88941" y="102000"/>
                    <a:pt x="88941" y="102000"/>
                  </a:cubicBezTo>
                  <a:cubicBezTo>
                    <a:pt x="87529" y="102000"/>
                    <a:pt x="87529" y="102000"/>
                    <a:pt x="87529" y="102000"/>
                  </a:cubicBezTo>
                  <a:cubicBezTo>
                    <a:pt x="87529" y="102000"/>
                    <a:pt x="86117" y="102750"/>
                    <a:pt x="86117" y="102750"/>
                  </a:cubicBezTo>
                  <a:cubicBezTo>
                    <a:pt x="84705" y="105000"/>
                    <a:pt x="84705" y="105000"/>
                    <a:pt x="84705" y="105000"/>
                  </a:cubicBezTo>
                  <a:cubicBezTo>
                    <a:pt x="83294" y="105750"/>
                    <a:pt x="83294" y="105750"/>
                    <a:pt x="83294" y="105750"/>
                  </a:cubicBezTo>
                  <a:cubicBezTo>
                    <a:pt x="81882" y="105750"/>
                    <a:pt x="81882" y="105750"/>
                    <a:pt x="81882" y="105750"/>
                  </a:cubicBezTo>
                  <a:cubicBezTo>
                    <a:pt x="81882" y="106500"/>
                    <a:pt x="81882" y="106500"/>
                    <a:pt x="81882" y="106500"/>
                  </a:cubicBezTo>
                  <a:cubicBezTo>
                    <a:pt x="81882" y="107250"/>
                    <a:pt x="81882" y="107250"/>
                    <a:pt x="81882" y="108000"/>
                  </a:cubicBezTo>
                  <a:cubicBezTo>
                    <a:pt x="81882" y="108000"/>
                    <a:pt x="81882" y="108000"/>
                    <a:pt x="81882" y="108750"/>
                  </a:cubicBezTo>
                  <a:cubicBezTo>
                    <a:pt x="81882" y="108750"/>
                    <a:pt x="83294" y="108750"/>
                    <a:pt x="83294" y="109500"/>
                  </a:cubicBezTo>
                  <a:cubicBezTo>
                    <a:pt x="83294" y="109500"/>
                    <a:pt x="84705" y="110250"/>
                    <a:pt x="86117" y="110250"/>
                  </a:cubicBezTo>
                  <a:cubicBezTo>
                    <a:pt x="87529" y="111000"/>
                    <a:pt x="88941" y="111000"/>
                    <a:pt x="88941" y="111000"/>
                  </a:cubicBezTo>
                  <a:cubicBezTo>
                    <a:pt x="90352" y="112500"/>
                    <a:pt x="90352" y="112500"/>
                    <a:pt x="90352" y="112500"/>
                  </a:cubicBezTo>
                  <a:cubicBezTo>
                    <a:pt x="88941" y="113250"/>
                    <a:pt x="87529" y="113250"/>
                    <a:pt x="86117" y="113250"/>
                  </a:cubicBezTo>
                  <a:cubicBezTo>
                    <a:pt x="86117" y="113250"/>
                    <a:pt x="84705" y="113250"/>
                    <a:pt x="84705" y="113250"/>
                  </a:cubicBezTo>
                  <a:cubicBezTo>
                    <a:pt x="83294" y="113250"/>
                    <a:pt x="83294" y="113250"/>
                    <a:pt x="81882" y="113250"/>
                  </a:cubicBezTo>
                  <a:cubicBezTo>
                    <a:pt x="81882" y="113250"/>
                    <a:pt x="81882" y="114000"/>
                    <a:pt x="81882" y="114750"/>
                  </a:cubicBezTo>
                  <a:cubicBezTo>
                    <a:pt x="83294" y="115500"/>
                    <a:pt x="83294" y="115500"/>
                    <a:pt x="83294" y="115500"/>
                  </a:cubicBezTo>
                  <a:cubicBezTo>
                    <a:pt x="83294" y="115500"/>
                    <a:pt x="83294" y="117000"/>
                    <a:pt x="83294" y="117000"/>
                  </a:cubicBezTo>
                  <a:cubicBezTo>
                    <a:pt x="83294" y="117000"/>
                    <a:pt x="83294" y="117750"/>
                    <a:pt x="80470" y="118500"/>
                  </a:cubicBezTo>
                  <a:cubicBezTo>
                    <a:pt x="79058" y="120000"/>
                    <a:pt x="79058" y="120000"/>
                    <a:pt x="79058" y="120000"/>
                  </a:cubicBezTo>
                  <a:cubicBezTo>
                    <a:pt x="73411" y="120000"/>
                    <a:pt x="73411" y="120000"/>
                    <a:pt x="73411" y="120000"/>
                  </a:cubicBezTo>
                  <a:cubicBezTo>
                    <a:pt x="73411" y="120000"/>
                    <a:pt x="73411" y="120000"/>
                    <a:pt x="73411" y="120000"/>
                  </a:cubicBezTo>
                  <a:close/>
                  <a:moveTo>
                    <a:pt x="69176" y="118500"/>
                  </a:moveTo>
                  <a:cubicBezTo>
                    <a:pt x="69176" y="118500"/>
                    <a:pt x="69176" y="118500"/>
                    <a:pt x="69176" y="118500"/>
                  </a:cubicBezTo>
                  <a:cubicBezTo>
                    <a:pt x="73411" y="119250"/>
                    <a:pt x="73411" y="119250"/>
                    <a:pt x="73411" y="119250"/>
                  </a:cubicBezTo>
                  <a:cubicBezTo>
                    <a:pt x="77647" y="119250"/>
                    <a:pt x="77647" y="119250"/>
                    <a:pt x="77647" y="119250"/>
                  </a:cubicBezTo>
                  <a:cubicBezTo>
                    <a:pt x="80470" y="118500"/>
                    <a:pt x="80470" y="118500"/>
                    <a:pt x="80470" y="118500"/>
                  </a:cubicBezTo>
                  <a:cubicBezTo>
                    <a:pt x="81882" y="117750"/>
                    <a:pt x="83294" y="117000"/>
                    <a:pt x="83294" y="117000"/>
                  </a:cubicBezTo>
                  <a:cubicBezTo>
                    <a:pt x="83294" y="117000"/>
                    <a:pt x="81882" y="115500"/>
                    <a:pt x="81882" y="115500"/>
                  </a:cubicBezTo>
                  <a:cubicBezTo>
                    <a:pt x="81882" y="114750"/>
                    <a:pt x="81882" y="114750"/>
                    <a:pt x="81882" y="114750"/>
                  </a:cubicBezTo>
                  <a:cubicBezTo>
                    <a:pt x="81882" y="114750"/>
                    <a:pt x="80470" y="114000"/>
                    <a:pt x="80470" y="113250"/>
                  </a:cubicBezTo>
                  <a:cubicBezTo>
                    <a:pt x="80470" y="113250"/>
                    <a:pt x="81882" y="112500"/>
                    <a:pt x="81882" y="112500"/>
                  </a:cubicBezTo>
                  <a:cubicBezTo>
                    <a:pt x="83294" y="112500"/>
                    <a:pt x="83294" y="112500"/>
                    <a:pt x="83294" y="112500"/>
                  </a:cubicBezTo>
                  <a:cubicBezTo>
                    <a:pt x="83294" y="112500"/>
                    <a:pt x="84705" y="112500"/>
                    <a:pt x="84705" y="112500"/>
                  </a:cubicBezTo>
                  <a:cubicBezTo>
                    <a:pt x="86117" y="113250"/>
                    <a:pt x="86117" y="113250"/>
                    <a:pt x="86117" y="113250"/>
                  </a:cubicBezTo>
                  <a:cubicBezTo>
                    <a:pt x="86117" y="113250"/>
                    <a:pt x="86117" y="113250"/>
                    <a:pt x="86117" y="113250"/>
                  </a:cubicBezTo>
                  <a:cubicBezTo>
                    <a:pt x="87529" y="113250"/>
                    <a:pt x="88941" y="112500"/>
                    <a:pt x="88941" y="111750"/>
                  </a:cubicBezTo>
                  <a:cubicBezTo>
                    <a:pt x="88941" y="111750"/>
                    <a:pt x="88941" y="111750"/>
                    <a:pt x="88941" y="111750"/>
                  </a:cubicBezTo>
                  <a:cubicBezTo>
                    <a:pt x="87529" y="111750"/>
                    <a:pt x="87529" y="111000"/>
                    <a:pt x="86117" y="111000"/>
                  </a:cubicBezTo>
                  <a:cubicBezTo>
                    <a:pt x="83294" y="110250"/>
                    <a:pt x="81882" y="109500"/>
                    <a:pt x="81882" y="109500"/>
                  </a:cubicBezTo>
                  <a:cubicBezTo>
                    <a:pt x="81882" y="109500"/>
                    <a:pt x="81882" y="108750"/>
                    <a:pt x="81882" y="108750"/>
                  </a:cubicBezTo>
                  <a:cubicBezTo>
                    <a:pt x="80470" y="108750"/>
                    <a:pt x="80470" y="108000"/>
                    <a:pt x="80470" y="108000"/>
                  </a:cubicBezTo>
                  <a:cubicBezTo>
                    <a:pt x="80470" y="107250"/>
                    <a:pt x="80470" y="106500"/>
                    <a:pt x="80470" y="106500"/>
                  </a:cubicBezTo>
                  <a:cubicBezTo>
                    <a:pt x="80470" y="105750"/>
                    <a:pt x="80470" y="105750"/>
                    <a:pt x="80470" y="105750"/>
                  </a:cubicBezTo>
                  <a:cubicBezTo>
                    <a:pt x="80470" y="105750"/>
                    <a:pt x="81882" y="105000"/>
                    <a:pt x="83294" y="105000"/>
                  </a:cubicBezTo>
                  <a:cubicBezTo>
                    <a:pt x="84705" y="105000"/>
                    <a:pt x="84705" y="105000"/>
                    <a:pt x="84705" y="105000"/>
                  </a:cubicBezTo>
                  <a:cubicBezTo>
                    <a:pt x="86117" y="102750"/>
                    <a:pt x="86117" y="102750"/>
                    <a:pt x="86117" y="102750"/>
                  </a:cubicBezTo>
                  <a:cubicBezTo>
                    <a:pt x="86117" y="102750"/>
                    <a:pt x="86117" y="102000"/>
                    <a:pt x="87529" y="102000"/>
                  </a:cubicBezTo>
                  <a:cubicBezTo>
                    <a:pt x="88941" y="102000"/>
                    <a:pt x="88941" y="102000"/>
                    <a:pt x="88941" y="102000"/>
                  </a:cubicBezTo>
                  <a:cubicBezTo>
                    <a:pt x="88941" y="102000"/>
                    <a:pt x="88941" y="102000"/>
                    <a:pt x="88941" y="102000"/>
                  </a:cubicBezTo>
                  <a:cubicBezTo>
                    <a:pt x="98823" y="99000"/>
                    <a:pt x="98823" y="99000"/>
                    <a:pt x="98823" y="99000"/>
                  </a:cubicBezTo>
                  <a:cubicBezTo>
                    <a:pt x="105882" y="93000"/>
                    <a:pt x="105882" y="93000"/>
                    <a:pt x="105882" y="93000"/>
                  </a:cubicBezTo>
                  <a:cubicBezTo>
                    <a:pt x="107294" y="86250"/>
                    <a:pt x="107294" y="86250"/>
                    <a:pt x="107294" y="86250"/>
                  </a:cubicBezTo>
                  <a:cubicBezTo>
                    <a:pt x="111529" y="80250"/>
                    <a:pt x="111529" y="80250"/>
                    <a:pt x="111529" y="80250"/>
                  </a:cubicBezTo>
                  <a:cubicBezTo>
                    <a:pt x="112941" y="79500"/>
                    <a:pt x="117176" y="78000"/>
                    <a:pt x="118588" y="78000"/>
                  </a:cubicBezTo>
                  <a:cubicBezTo>
                    <a:pt x="118588" y="77250"/>
                    <a:pt x="118588" y="75000"/>
                    <a:pt x="117176" y="72000"/>
                  </a:cubicBezTo>
                  <a:cubicBezTo>
                    <a:pt x="114352" y="69750"/>
                    <a:pt x="114352" y="69750"/>
                    <a:pt x="114352" y="69750"/>
                  </a:cubicBezTo>
                  <a:cubicBezTo>
                    <a:pt x="114352" y="68250"/>
                    <a:pt x="114352" y="68250"/>
                    <a:pt x="114352" y="68250"/>
                  </a:cubicBezTo>
                  <a:cubicBezTo>
                    <a:pt x="114352" y="69000"/>
                    <a:pt x="112941" y="69000"/>
                    <a:pt x="112941" y="68250"/>
                  </a:cubicBezTo>
                  <a:cubicBezTo>
                    <a:pt x="112941" y="68250"/>
                    <a:pt x="111529" y="68250"/>
                    <a:pt x="111529" y="68250"/>
                  </a:cubicBezTo>
                  <a:cubicBezTo>
                    <a:pt x="111529" y="67500"/>
                    <a:pt x="111529" y="67500"/>
                    <a:pt x="111529" y="67500"/>
                  </a:cubicBezTo>
                  <a:cubicBezTo>
                    <a:pt x="107294" y="66750"/>
                    <a:pt x="107294" y="66750"/>
                    <a:pt x="107294" y="66750"/>
                  </a:cubicBezTo>
                  <a:cubicBezTo>
                    <a:pt x="107294" y="66750"/>
                    <a:pt x="107294" y="66750"/>
                    <a:pt x="105882" y="66750"/>
                  </a:cubicBezTo>
                  <a:cubicBezTo>
                    <a:pt x="105882" y="66750"/>
                    <a:pt x="104470" y="66750"/>
                    <a:pt x="104470" y="66750"/>
                  </a:cubicBezTo>
                  <a:cubicBezTo>
                    <a:pt x="101647" y="66000"/>
                    <a:pt x="100235" y="66000"/>
                    <a:pt x="100235" y="66750"/>
                  </a:cubicBezTo>
                  <a:cubicBezTo>
                    <a:pt x="98823" y="66750"/>
                    <a:pt x="98823" y="66750"/>
                    <a:pt x="97411" y="67500"/>
                  </a:cubicBezTo>
                  <a:cubicBezTo>
                    <a:pt x="97411" y="67500"/>
                    <a:pt x="97411" y="67500"/>
                    <a:pt x="97411" y="67500"/>
                  </a:cubicBezTo>
                  <a:cubicBezTo>
                    <a:pt x="96000" y="68250"/>
                    <a:pt x="96000" y="67500"/>
                    <a:pt x="96000" y="67500"/>
                  </a:cubicBezTo>
                  <a:cubicBezTo>
                    <a:pt x="96000" y="67500"/>
                    <a:pt x="96000" y="67500"/>
                    <a:pt x="94588" y="67500"/>
                  </a:cubicBezTo>
                  <a:cubicBezTo>
                    <a:pt x="94588" y="66000"/>
                    <a:pt x="94588" y="66000"/>
                    <a:pt x="94588" y="66000"/>
                  </a:cubicBezTo>
                  <a:cubicBezTo>
                    <a:pt x="94588" y="66000"/>
                    <a:pt x="94588" y="65250"/>
                    <a:pt x="94588" y="65250"/>
                  </a:cubicBezTo>
                  <a:cubicBezTo>
                    <a:pt x="94588" y="64500"/>
                    <a:pt x="93176" y="63000"/>
                    <a:pt x="93176" y="62250"/>
                  </a:cubicBezTo>
                  <a:cubicBezTo>
                    <a:pt x="91764" y="61500"/>
                    <a:pt x="91764" y="61500"/>
                    <a:pt x="91764" y="60750"/>
                  </a:cubicBezTo>
                  <a:cubicBezTo>
                    <a:pt x="91764" y="60750"/>
                    <a:pt x="88941" y="60750"/>
                    <a:pt x="88941" y="60750"/>
                  </a:cubicBezTo>
                  <a:cubicBezTo>
                    <a:pt x="87529" y="60750"/>
                    <a:pt x="86117" y="60750"/>
                    <a:pt x="86117" y="60750"/>
                  </a:cubicBezTo>
                  <a:cubicBezTo>
                    <a:pt x="84705" y="60000"/>
                    <a:pt x="84705" y="59250"/>
                    <a:pt x="86117" y="58500"/>
                  </a:cubicBezTo>
                  <a:cubicBezTo>
                    <a:pt x="86117" y="58500"/>
                    <a:pt x="84705" y="57750"/>
                    <a:pt x="83294" y="57000"/>
                  </a:cubicBezTo>
                  <a:cubicBezTo>
                    <a:pt x="83294" y="57000"/>
                    <a:pt x="80470" y="54750"/>
                    <a:pt x="80470" y="54750"/>
                  </a:cubicBezTo>
                  <a:cubicBezTo>
                    <a:pt x="80470" y="54750"/>
                    <a:pt x="79058" y="54750"/>
                    <a:pt x="79058" y="54000"/>
                  </a:cubicBezTo>
                  <a:cubicBezTo>
                    <a:pt x="77647" y="51000"/>
                    <a:pt x="77647" y="51000"/>
                    <a:pt x="77647" y="51000"/>
                  </a:cubicBezTo>
                  <a:cubicBezTo>
                    <a:pt x="79058" y="50250"/>
                    <a:pt x="79058" y="49500"/>
                    <a:pt x="79058" y="49500"/>
                  </a:cubicBezTo>
                  <a:cubicBezTo>
                    <a:pt x="80470" y="48750"/>
                    <a:pt x="80470" y="48000"/>
                    <a:pt x="80470" y="48000"/>
                  </a:cubicBezTo>
                  <a:cubicBezTo>
                    <a:pt x="80470" y="48000"/>
                    <a:pt x="77647" y="46500"/>
                    <a:pt x="76235" y="46500"/>
                  </a:cubicBezTo>
                  <a:cubicBezTo>
                    <a:pt x="76235" y="46500"/>
                    <a:pt x="73411" y="45000"/>
                    <a:pt x="73411" y="44250"/>
                  </a:cubicBezTo>
                  <a:cubicBezTo>
                    <a:pt x="72000" y="43500"/>
                    <a:pt x="72000" y="42750"/>
                    <a:pt x="72000" y="42750"/>
                  </a:cubicBezTo>
                  <a:cubicBezTo>
                    <a:pt x="73411" y="42000"/>
                    <a:pt x="73411" y="42000"/>
                    <a:pt x="74823" y="42000"/>
                  </a:cubicBezTo>
                  <a:cubicBezTo>
                    <a:pt x="76235" y="41250"/>
                    <a:pt x="76235" y="41250"/>
                    <a:pt x="76235" y="41250"/>
                  </a:cubicBezTo>
                  <a:cubicBezTo>
                    <a:pt x="76235" y="41250"/>
                    <a:pt x="77647" y="40500"/>
                    <a:pt x="77647" y="40500"/>
                  </a:cubicBezTo>
                  <a:cubicBezTo>
                    <a:pt x="77647" y="39750"/>
                    <a:pt x="77647" y="39750"/>
                    <a:pt x="77647" y="39750"/>
                  </a:cubicBezTo>
                  <a:cubicBezTo>
                    <a:pt x="77647" y="39750"/>
                    <a:pt x="76235" y="38250"/>
                    <a:pt x="76235" y="38250"/>
                  </a:cubicBezTo>
                  <a:cubicBezTo>
                    <a:pt x="77647" y="36000"/>
                    <a:pt x="77647" y="36000"/>
                    <a:pt x="77647" y="36000"/>
                  </a:cubicBezTo>
                  <a:cubicBezTo>
                    <a:pt x="76235" y="35250"/>
                    <a:pt x="76235" y="35250"/>
                    <a:pt x="76235" y="35250"/>
                  </a:cubicBezTo>
                  <a:cubicBezTo>
                    <a:pt x="76235" y="32250"/>
                    <a:pt x="76235" y="32250"/>
                    <a:pt x="76235" y="32250"/>
                  </a:cubicBezTo>
                  <a:cubicBezTo>
                    <a:pt x="76235" y="31500"/>
                    <a:pt x="76235" y="31500"/>
                    <a:pt x="76235" y="31500"/>
                  </a:cubicBezTo>
                  <a:cubicBezTo>
                    <a:pt x="76235" y="30750"/>
                    <a:pt x="76235" y="30000"/>
                    <a:pt x="76235" y="30000"/>
                  </a:cubicBezTo>
                  <a:cubicBezTo>
                    <a:pt x="76235" y="29250"/>
                    <a:pt x="77647" y="28500"/>
                    <a:pt x="77647" y="27750"/>
                  </a:cubicBezTo>
                  <a:cubicBezTo>
                    <a:pt x="77647" y="26250"/>
                    <a:pt x="77647" y="26250"/>
                    <a:pt x="77647" y="26250"/>
                  </a:cubicBezTo>
                  <a:cubicBezTo>
                    <a:pt x="79058" y="24750"/>
                    <a:pt x="79058" y="24750"/>
                    <a:pt x="79058" y="24750"/>
                  </a:cubicBezTo>
                  <a:cubicBezTo>
                    <a:pt x="76235" y="22500"/>
                    <a:pt x="76235" y="22500"/>
                    <a:pt x="76235" y="22500"/>
                  </a:cubicBezTo>
                  <a:cubicBezTo>
                    <a:pt x="76235" y="22500"/>
                    <a:pt x="76235" y="22500"/>
                    <a:pt x="74823" y="21750"/>
                  </a:cubicBezTo>
                  <a:cubicBezTo>
                    <a:pt x="74823" y="21000"/>
                    <a:pt x="73411" y="19500"/>
                    <a:pt x="73411" y="19500"/>
                  </a:cubicBezTo>
                  <a:cubicBezTo>
                    <a:pt x="72000" y="18000"/>
                    <a:pt x="72000" y="18000"/>
                    <a:pt x="72000" y="18000"/>
                  </a:cubicBezTo>
                  <a:cubicBezTo>
                    <a:pt x="72000" y="17250"/>
                    <a:pt x="69176" y="15750"/>
                    <a:pt x="69176" y="15750"/>
                  </a:cubicBezTo>
                  <a:cubicBezTo>
                    <a:pt x="69176" y="15000"/>
                    <a:pt x="67764" y="15000"/>
                    <a:pt x="67764" y="15000"/>
                  </a:cubicBezTo>
                  <a:cubicBezTo>
                    <a:pt x="67764" y="14250"/>
                    <a:pt x="67764" y="14250"/>
                    <a:pt x="66352" y="14250"/>
                  </a:cubicBezTo>
                  <a:cubicBezTo>
                    <a:pt x="64941" y="13500"/>
                    <a:pt x="62117" y="12750"/>
                    <a:pt x="62117" y="12750"/>
                  </a:cubicBezTo>
                  <a:cubicBezTo>
                    <a:pt x="59294" y="12750"/>
                    <a:pt x="59294" y="12750"/>
                    <a:pt x="59294" y="12750"/>
                  </a:cubicBezTo>
                  <a:cubicBezTo>
                    <a:pt x="56470" y="11250"/>
                    <a:pt x="56470" y="11250"/>
                    <a:pt x="56470" y="11250"/>
                  </a:cubicBezTo>
                  <a:cubicBezTo>
                    <a:pt x="55058" y="12000"/>
                    <a:pt x="55058" y="12000"/>
                    <a:pt x="55058" y="12000"/>
                  </a:cubicBezTo>
                  <a:cubicBezTo>
                    <a:pt x="50823" y="9000"/>
                    <a:pt x="50823" y="9000"/>
                    <a:pt x="50823" y="9000"/>
                  </a:cubicBezTo>
                  <a:cubicBezTo>
                    <a:pt x="50823" y="6750"/>
                    <a:pt x="50823" y="6750"/>
                    <a:pt x="50823" y="6750"/>
                  </a:cubicBezTo>
                  <a:cubicBezTo>
                    <a:pt x="40941" y="3000"/>
                    <a:pt x="40941" y="3000"/>
                    <a:pt x="40941" y="3000"/>
                  </a:cubicBezTo>
                  <a:cubicBezTo>
                    <a:pt x="39529" y="3750"/>
                    <a:pt x="39529" y="3750"/>
                    <a:pt x="39529" y="3750"/>
                  </a:cubicBezTo>
                  <a:cubicBezTo>
                    <a:pt x="39529" y="3750"/>
                    <a:pt x="38117" y="4500"/>
                    <a:pt x="38117" y="4500"/>
                  </a:cubicBezTo>
                  <a:cubicBezTo>
                    <a:pt x="38117" y="5250"/>
                    <a:pt x="33882" y="5250"/>
                    <a:pt x="33882" y="5250"/>
                  </a:cubicBezTo>
                  <a:cubicBezTo>
                    <a:pt x="32470" y="6750"/>
                    <a:pt x="32470" y="6750"/>
                    <a:pt x="32470" y="6750"/>
                  </a:cubicBezTo>
                  <a:cubicBezTo>
                    <a:pt x="28235" y="7500"/>
                    <a:pt x="28235" y="7500"/>
                    <a:pt x="28235" y="7500"/>
                  </a:cubicBezTo>
                  <a:cubicBezTo>
                    <a:pt x="28235" y="7500"/>
                    <a:pt x="26823" y="7500"/>
                    <a:pt x="26823" y="7500"/>
                  </a:cubicBezTo>
                  <a:cubicBezTo>
                    <a:pt x="26823" y="6750"/>
                    <a:pt x="25411" y="6750"/>
                    <a:pt x="25411" y="6750"/>
                  </a:cubicBezTo>
                  <a:cubicBezTo>
                    <a:pt x="25411" y="6000"/>
                    <a:pt x="25411" y="6000"/>
                    <a:pt x="25411" y="6000"/>
                  </a:cubicBezTo>
                  <a:cubicBezTo>
                    <a:pt x="24000" y="5250"/>
                    <a:pt x="24000" y="4500"/>
                    <a:pt x="24000" y="4500"/>
                  </a:cubicBezTo>
                  <a:cubicBezTo>
                    <a:pt x="24000" y="3750"/>
                    <a:pt x="24000" y="3750"/>
                    <a:pt x="24000" y="3750"/>
                  </a:cubicBezTo>
                  <a:cubicBezTo>
                    <a:pt x="24000" y="3000"/>
                    <a:pt x="24000" y="3000"/>
                    <a:pt x="24000" y="2250"/>
                  </a:cubicBezTo>
                  <a:cubicBezTo>
                    <a:pt x="24000" y="1500"/>
                    <a:pt x="24000" y="1500"/>
                    <a:pt x="24000" y="1500"/>
                  </a:cubicBezTo>
                  <a:cubicBezTo>
                    <a:pt x="21176" y="750"/>
                    <a:pt x="21176" y="750"/>
                    <a:pt x="21176" y="750"/>
                  </a:cubicBezTo>
                  <a:cubicBezTo>
                    <a:pt x="21176" y="750"/>
                    <a:pt x="19764" y="0"/>
                    <a:pt x="19764" y="0"/>
                  </a:cubicBezTo>
                  <a:cubicBezTo>
                    <a:pt x="19764" y="750"/>
                    <a:pt x="16941" y="1500"/>
                    <a:pt x="15529" y="3000"/>
                  </a:cubicBezTo>
                  <a:cubicBezTo>
                    <a:pt x="15529" y="3750"/>
                    <a:pt x="15529" y="3750"/>
                    <a:pt x="15529" y="3750"/>
                  </a:cubicBezTo>
                  <a:cubicBezTo>
                    <a:pt x="12705" y="6750"/>
                    <a:pt x="12705" y="6750"/>
                    <a:pt x="12705" y="6750"/>
                  </a:cubicBezTo>
                  <a:cubicBezTo>
                    <a:pt x="11294" y="9000"/>
                    <a:pt x="11294" y="9000"/>
                    <a:pt x="11294" y="9000"/>
                  </a:cubicBezTo>
                  <a:cubicBezTo>
                    <a:pt x="11294" y="9000"/>
                    <a:pt x="11294" y="9750"/>
                    <a:pt x="9882" y="9750"/>
                  </a:cubicBezTo>
                  <a:cubicBezTo>
                    <a:pt x="9882" y="10500"/>
                    <a:pt x="8470" y="11250"/>
                    <a:pt x="8470" y="11250"/>
                  </a:cubicBezTo>
                  <a:cubicBezTo>
                    <a:pt x="7058" y="11250"/>
                    <a:pt x="7058" y="11250"/>
                    <a:pt x="7058" y="11250"/>
                  </a:cubicBezTo>
                  <a:cubicBezTo>
                    <a:pt x="5647" y="12000"/>
                    <a:pt x="5647" y="12000"/>
                    <a:pt x="5647" y="12000"/>
                  </a:cubicBezTo>
                  <a:cubicBezTo>
                    <a:pt x="7058" y="13500"/>
                    <a:pt x="7058" y="13500"/>
                    <a:pt x="7058" y="13500"/>
                  </a:cubicBezTo>
                  <a:cubicBezTo>
                    <a:pt x="5647" y="13500"/>
                    <a:pt x="5647" y="14250"/>
                    <a:pt x="5647" y="15000"/>
                  </a:cubicBezTo>
                  <a:cubicBezTo>
                    <a:pt x="5647" y="15000"/>
                    <a:pt x="5647" y="15000"/>
                    <a:pt x="4235" y="15750"/>
                  </a:cubicBezTo>
                  <a:cubicBezTo>
                    <a:pt x="4235" y="17250"/>
                    <a:pt x="4235" y="17250"/>
                    <a:pt x="4235" y="17250"/>
                  </a:cubicBezTo>
                  <a:cubicBezTo>
                    <a:pt x="0" y="19500"/>
                    <a:pt x="0" y="19500"/>
                    <a:pt x="0" y="19500"/>
                  </a:cubicBezTo>
                  <a:cubicBezTo>
                    <a:pt x="0" y="20250"/>
                    <a:pt x="0" y="20250"/>
                    <a:pt x="0" y="20250"/>
                  </a:cubicBezTo>
                  <a:cubicBezTo>
                    <a:pt x="1411" y="21000"/>
                    <a:pt x="1411" y="21000"/>
                    <a:pt x="1411" y="21000"/>
                  </a:cubicBezTo>
                  <a:cubicBezTo>
                    <a:pt x="7058" y="22500"/>
                    <a:pt x="7058" y="22500"/>
                    <a:pt x="7058" y="22500"/>
                  </a:cubicBezTo>
                  <a:cubicBezTo>
                    <a:pt x="8470" y="22500"/>
                    <a:pt x="8470" y="23250"/>
                    <a:pt x="8470" y="24000"/>
                  </a:cubicBezTo>
                  <a:cubicBezTo>
                    <a:pt x="8470" y="24000"/>
                    <a:pt x="7058" y="24750"/>
                    <a:pt x="7058" y="24750"/>
                  </a:cubicBezTo>
                  <a:cubicBezTo>
                    <a:pt x="7058" y="26250"/>
                    <a:pt x="7058" y="26250"/>
                    <a:pt x="7058" y="26250"/>
                  </a:cubicBezTo>
                  <a:cubicBezTo>
                    <a:pt x="7058" y="26250"/>
                    <a:pt x="7058" y="27000"/>
                    <a:pt x="7058" y="27000"/>
                  </a:cubicBezTo>
                  <a:cubicBezTo>
                    <a:pt x="7058" y="27000"/>
                    <a:pt x="8470" y="27750"/>
                    <a:pt x="8470" y="27750"/>
                  </a:cubicBezTo>
                  <a:cubicBezTo>
                    <a:pt x="8470" y="28500"/>
                    <a:pt x="7058" y="29250"/>
                    <a:pt x="7058" y="29250"/>
                  </a:cubicBezTo>
                  <a:cubicBezTo>
                    <a:pt x="5647" y="30000"/>
                    <a:pt x="5647" y="30000"/>
                    <a:pt x="5647" y="30000"/>
                  </a:cubicBezTo>
                  <a:cubicBezTo>
                    <a:pt x="7058" y="30750"/>
                    <a:pt x="7058" y="30750"/>
                    <a:pt x="7058" y="30750"/>
                  </a:cubicBezTo>
                  <a:cubicBezTo>
                    <a:pt x="7058" y="30750"/>
                    <a:pt x="7058" y="32250"/>
                    <a:pt x="7058" y="32250"/>
                  </a:cubicBezTo>
                  <a:cubicBezTo>
                    <a:pt x="7058" y="32250"/>
                    <a:pt x="8470" y="33000"/>
                    <a:pt x="9882" y="33000"/>
                  </a:cubicBezTo>
                  <a:cubicBezTo>
                    <a:pt x="9882" y="33000"/>
                    <a:pt x="9882" y="33000"/>
                    <a:pt x="11294" y="33000"/>
                  </a:cubicBezTo>
                  <a:cubicBezTo>
                    <a:pt x="12705" y="33000"/>
                    <a:pt x="12705" y="33000"/>
                    <a:pt x="12705" y="33000"/>
                  </a:cubicBezTo>
                  <a:cubicBezTo>
                    <a:pt x="14117" y="33000"/>
                    <a:pt x="14117" y="33000"/>
                    <a:pt x="14117" y="33000"/>
                  </a:cubicBezTo>
                  <a:cubicBezTo>
                    <a:pt x="19764" y="33750"/>
                    <a:pt x="19764" y="33750"/>
                    <a:pt x="19764" y="33750"/>
                  </a:cubicBezTo>
                  <a:cubicBezTo>
                    <a:pt x="21176" y="34500"/>
                    <a:pt x="21176" y="34500"/>
                    <a:pt x="21176" y="34500"/>
                  </a:cubicBezTo>
                  <a:cubicBezTo>
                    <a:pt x="21176" y="36750"/>
                    <a:pt x="21176" y="36750"/>
                    <a:pt x="21176" y="36750"/>
                  </a:cubicBezTo>
                  <a:cubicBezTo>
                    <a:pt x="22588" y="39000"/>
                    <a:pt x="22588" y="39000"/>
                    <a:pt x="22588" y="39000"/>
                  </a:cubicBezTo>
                  <a:cubicBezTo>
                    <a:pt x="21176" y="40500"/>
                    <a:pt x="21176" y="40500"/>
                    <a:pt x="21176" y="40500"/>
                  </a:cubicBezTo>
                  <a:cubicBezTo>
                    <a:pt x="22588" y="40500"/>
                    <a:pt x="22588" y="40500"/>
                    <a:pt x="22588" y="40500"/>
                  </a:cubicBezTo>
                  <a:cubicBezTo>
                    <a:pt x="22588" y="40500"/>
                    <a:pt x="22588" y="41250"/>
                    <a:pt x="22588" y="41250"/>
                  </a:cubicBezTo>
                  <a:cubicBezTo>
                    <a:pt x="22588" y="42000"/>
                    <a:pt x="22588" y="43500"/>
                    <a:pt x="22588" y="43500"/>
                  </a:cubicBezTo>
                  <a:cubicBezTo>
                    <a:pt x="21176" y="43500"/>
                    <a:pt x="19764" y="44250"/>
                    <a:pt x="18352" y="44250"/>
                  </a:cubicBezTo>
                  <a:cubicBezTo>
                    <a:pt x="16941" y="44250"/>
                    <a:pt x="15529" y="44250"/>
                    <a:pt x="15529" y="44250"/>
                  </a:cubicBezTo>
                  <a:cubicBezTo>
                    <a:pt x="15529" y="45000"/>
                    <a:pt x="15529" y="45000"/>
                    <a:pt x="15529" y="45000"/>
                  </a:cubicBezTo>
                  <a:cubicBezTo>
                    <a:pt x="18352" y="45750"/>
                    <a:pt x="18352" y="45750"/>
                    <a:pt x="18352" y="45750"/>
                  </a:cubicBezTo>
                  <a:cubicBezTo>
                    <a:pt x="19764" y="45750"/>
                    <a:pt x="19764" y="45750"/>
                    <a:pt x="19764" y="45750"/>
                  </a:cubicBezTo>
                  <a:cubicBezTo>
                    <a:pt x="21176" y="46500"/>
                    <a:pt x="21176" y="48000"/>
                    <a:pt x="21176" y="48000"/>
                  </a:cubicBezTo>
                  <a:cubicBezTo>
                    <a:pt x="19764" y="48000"/>
                    <a:pt x="19764" y="48750"/>
                    <a:pt x="19764" y="48750"/>
                  </a:cubicBezTo>
                  <a:cubicBezTo>
                    <a:pt x="18352" y="48750"/>
                    <a:pt x="16941" y="49500"/>
                    <a:pt x="16941" y="49500"/>
                  </a:cubicBezTo>
                  <a:cubicBezTo>
                    <a:pt x="14117" y="51000"/>
                    <a:pt x="14117" y="51000"/>
                    <a:pt x="14117" y="51000"/>
                  </a:cubicBezTo>
                  <a:cubicBezTo>
                    <a:pt x="12705" y="51750"/>
                    <a:pt x="12705" y="51750"/>
                    <a:pt x="12705" y="51750"/>
                  </a:cubicBezTo>
                  <a:cubicBezTo>
                    <a:pt x="14117" y="53250"/>
                    <a:pt x="14117" y="53250"/>
                    <a:pt x="14117" y="53250"/>
                  </a:cubicBezTo>
                  <a:cubicBezTo>
                    <a:pt x="15529" y="53250"/>
                    <a:pt x="15529" y="53250"/>
                    <a:pt x="15529" y="53250"/>
                  </a:cubicBezTo>
                  <a:cubicBezTo>
                    <a:pt x="16941" y="53250"/>
                    <a:pt x="16941" y="53250"/>
                    <a:pt x="16941" y="54000"/>
                  </a:cubicBezTo>
                  <a:cubicBezTo>
                    <a:pt x="16941" y="54000"/>
                    <a:pt x="16941" y="54000"/>
                    <a:pt x="21176" y="54750"/>
                  </a:cubicBezTo>
                  <a:cubicBezTo>
                    <a:pt x="21176" y="56250"/>
                    <a:pt x="21176" y="56250"/>
                    <a:pt x="21176" y="56250"/>
                  </a:cubicBezTo>
                  <a:cubicBezTo>
                    <a:pt x="21176" y="56250"/>
                    <a:pt x="21176" y="57000"/>
                    <a:pt x="21176" y="57750"/>
                  </a:cubicBezTo>
                  <a:cubicBezTo>
                    <a:pt x="21176" y="58500"/>
                    <a:pt x="19764" y="60750"/>
                    <a:pt x="19764" y="60750"/>
                  </a:cubicBezTo>
                  <a:cubicBezTo>
                    <a:pt x="18352" y="62250"/>
                    <a:pt x="18352" y="62250"/>
                    <a:pt x="18352" y="62250"/>
                  </a:cubicBezTo>
                  <a:cubicBezTo>
                    <a:pt x="18352" y="62250"/>
                    <a:pt x="19764" y="63000"/>
                    <a:pt x="19764" y="64500"/>
                  </a:cubicBezTo>
                  <a:cubicBezTo>
                    <a:pt x="18352" y="66750"/>
                    <a:pt x="18352" y="66750"/>
                    <a:pt x="18352" y="66750"/>
                  </a:cubicBezTo>
                  <a:cubicBezTo>
                    <a:pt x="24000" y="67500"/>
                    <a:pt x="24000" y="67500"/>
                    <a:pt x="24000" y="67500"/>
                  </a:cubicBezTo>
                  <a:cubicBezTo>
                    <a:pt x="24000" y="69000"/>
                    <a:pt x="24000" y="69000"/>
                    <a:pt x="24000" y="69000"/>
                  </a:cubicBezTo>
                  <a:cubicBezTo>
                    <a:pt x="19764" y="69750"/>
                    <a:pt x="19764" y="69750"/>
                    <a:pt x="19764" y="69750"/>
                  </a:cubicBezTo>
                  <a:cubicBezTo>
                    <a:pt x="19764" y="69750"/>
                    <a:pt x="18352" y="69750"/>
                    <a:pt x="18352" y="70500"/>
                  </a:cubicBezTo>
                  <a:cubicBezTo>
                    <a:pt x="18352" y="70500"/>
                    <a:pt x="18352" y="71250"/>
                    <a:pt x="18352" y="71250"/>
                  </a:cubicBezTo>
                  <a:cubicBezTo>
                    <a:pt x="21176" y="71250"/>
                    <a:pt x="21176" y="71250"/>
                    <a:pt x="21176" y="71250"/>
                  </a:cubicBezTo>
                  <a:cubicBezTo>
                    <a:pt x="18352" y="72750"/>
                    <a:pt x="18352" y="72750"/>
                    <a:pt x="18352" y="72750"/>
                  </a:cubicBezTo>
                  <a:cubicBezTo>
                    <a:pt x="18352" y="72750"/>
                    <a:pt x="18352" y="74250"/>
                    <a:pt x="18352" y="74250"/>
                  </a:cubicBezTo>
                  <a:cubicBezTo>
                    <a:pt x="18352" y="74250"/>
                    <a:pt x="18352" y="75000"/>
                    <a:pt x="18352" y="75750"/>
                  </a:cubicBezTo>
                  <a:cubicBezTo>
                    <a:pt x="16941" y="75750"/>
                    <a:pt x="16941" y="75750"/>
                    <a:pt x="16941" y="75750"/>
                  </a:cubicBezTo>
                  <a:cubicBezTo>
                    <a:pt x="16941" y="77250"/>
                    <a:pt x="16941" y="77250"/>
                    <a:pt x="16941" y="77250"/>
                  </a:cubicBezTo>
                  <a:cubicBezTo>
                    <a:pt x="15529" y="81000"/>
                    <a:pt x="15529" y="81000"/>
                    <a:pt x="15529" y="81000"/>
                  </a:cubicBezTo>
                  <a:cubicBezTo>
                    <a:pt x="19764" y="85500"/>
                    <a:pt x="19764" y="85500"/>
                    <a:pt x="19764" y="85500"/>
                  </a:cubicBezTo>
                  <a:cubicBezTo>
                    <a:pt x="24000" y="87750"/>
                    <a:pt x="24000" y="87750"/>
                    <a:pt x="24000" y="87750"/>
                  </a:cubicBezTo>
                  <a:cubicBezTo>
                    <a:pt x="26823" y="89250"/>
                    <a:pt x="26823" y="89250"/>
                    <a:pt x="26823" y="89250"/>
                  </a:cubicBezTo>
                  <a:cubicBezTo>
                    <a:pt x="25411" y="91500"/>
                    <a:pt x="25411" y="91500"/>
                    <a:pt x="25411" y="91500"/>
                  </a:cubicBezTo>
                  <a:cubicBezTo>
                    <a:pt x="26823" y="92250"/>
                    <a:pt x="26823" y="92250"/>
                    <a:pt x="26823" y="92250"/>
                  </a:cubicBezTo>
                  <a:cubicBezTo>
                    <a:pt x="26823" y="93750"/>
                    <a:pt x="26823" y="93750"/>
                    <a:pt x="26823" y="93750"/>
                  </a:cubicBezTo>
                  <a:cubicBezTo>
                    <a:pt x="26823" y="93750"/>
                    <a:pt x="26823" y="94500"/>
                    <a:pt x="25411" y="94500"/>
                  </a:cubicBezTo>
                  <a:cubicBezTo>
                    <a:pt x="25411" y="94500"/>
                    <a:pt x="24000" y="94500"/>
                    <a:pt x="24000" y="94500"/>
                  </a:cubicBezTo>
                  <a:cubicBezTo>
                    <a:pt x="22588" y="93750"/>
                    <a:pt x="21176" y="92250"/>
                    <a:pt x="21176" y="92250"/>
                  </a:cubicBezTo>
                  <a:cubicBezTo>
                    <a:pt x="21176" y="92250"/>
                    <a:pt x="19764" y="91500"/>
                    <a:pt x="19764" y="90750"/>
                  </a:cubicBezTo>
                  <a:cubicBezTo>
                    <a:pt x="19764" y="90750"/>
                    <a:pt x="18352" y="90000"/>
                    <a:pt x="18352" y="90000"/>
                  </a:cubicBezTo>
                  <a:cubicBezTo>
                    <a:pt x="15529" y="90000"/>
                    <a:pt x="15529" y="90000"/>
                    <a:pt x="15529" y="90000"/>
                  </a:cubicBezTo>
                  <a:cubicBezTo>
                    <a:pt x="15529" y="90750"/>
                    <a:pt x="15529" y="90750"/>
                    <a:pt x="15529" y="90750"/>
                  </a:cubicBezTo>
                  <a:cubicBezTo>
                    <a:pt x="15529" y="90750"/>
                    <a:pt x="16941" y="91500"/>
                    <a:pt x="16941" y="92250"/>
                  </a:cubicBezTo>
                  <a:cubicBezTo>
                    <a:pt x="18352" y="92250"/>
                    <a:pt x="19764" y="93000"/>
                    <a:pt x="19764" y="93000"/>
                  </a:cubicBezTo>
                  <a:cubicBezTo>
                    <a:pt x="19764" y="93000"/>
                    <a:pt x="21176" y="93750"/>
                    <a:pt x="21176" y="93750"/>
                  </a:cubicBezTo>
                  <a:cubicBezTo>
                    <a:pt x="21176" y="93750"/>
                    <a:pt x="22588" y="96000"/>
                    <a:pt x="22588" y="96000"/>
                  </a:cubicBezTo>
                  <a:cubicBezTo>
                    <a:pt x="38117" y="101250"/>
                    <a:pt x="38117" y="101250"/>
                    <a:pt x="38117" y="101250"/>
                  </a:cubicBezTo>
                  <a:cubicBezTo>
                    <a:pt x="43764" y="102000"/>
                    <a:pt x="43764" y="102000"/>
                    <a:pt x="43764" y="102000"/>
                  </a:cubicBezTo>
                  <a:cubicBezTo>
                    <a:pt x="45176" y="103500"/>
                    <a:pt x="45176" y="103500"/>
                    <a:pt x="45176" y="103500"/>
                  </a:cubicBezTo>
                  <a:cubicBezTo>
                    <a:pt x="46588" y="103500"/>
                    <a:pt x="46588" y="103500"/>
                    <a:pt x="46588" y="103500"/>
                  </a:cubicBezTo>
                  <a:cubicBezTo>
                    <a:pt x="46588" y="103500"/>
                    <a:pt x="48000" y="103500"/>
                    <a:pt x="49411" y="103500"/>
                  </a:cubicBezTo>
                  <a:cubicBezTo>
                    <a:pt x="49411" y="103500"/>
                    <a:pt x="49411" y="103500"/>
                    <a:pt x="49411" y="103500"/>
                  </a:cubicBezTo>
                  <a:cubicBezTo>
                    <a:pt x="49411" y="103500"/>
                    <a:pt x="52235" y="104250"/>
                    <a:pt x="52235" y="104250"/>
                  </a:cubicBezTo>
                  <a:cubicBezTo>
                    <a:pt x="52235" y="104250"/>
                    <a:pt x="53647" y="104250"/>
                    <a:pt x="53647" y="104250"/>
                  </a:cubicBezTo>
                  <a:cubicBezTo>
                    <a:pt x="53647" y="105000"/>
                    <a:pt x="56470" y="107250"/>
                    <a:pt x="57882" y="108750"/>
                  </a:cubicBezTo>
                  <a:cubicBezTo>
                    <a:pt x="57882" y="108750"/>
                    <a:pt x="59294" y="109500"/>
                    <a:pt x="59294" y="110250"/>
                  </a:cubicBezTo>
                  <a:cubicBezTo>
                    <a:pt x="60705" y="110250"/>
                    <a:pt x="63529" y="111000"/>
                    <a:pt x="63529" y="111000"/>
                  </a:cubicBezTo>
                  <a:cubicBezTo>
                    <a:pt x="63529" y="111750"/>
                    <a:pt x="63529" y="112500"/>
                    <a:pt x="63529" y="113250"/>
                  </a:cubicBezTo>
                  <a:cubicBezTo>
                    <a:pt x="63529" y="113250"/>
                    <a:pt x="63529" y="113250"/>
                    <a:pt x="63529" y="114000"/>
                  </a:cubicBezTo>
                  <a:cubicBezTo>
                    <a:pt x="63529" y="114750"/>
                    <a:pt x="64941" y="114750"/>
                    <a:pt x="64941" y="114750"/>
                  </a:cubicBezTo>
                  <a:cubicBezTo>
                    <a:pt x="64941" y="115500"/>
                    <a:pt x="66352" y="116250"/>
                    <a:pt x="66352" y="116250"/>
                  </a:cubicBezTo>
                  <a:cubicBezTo>
                    <a:pt x="66352" y="118500"/>
                    <a:pt x="66352" y="118500"/>
                    <a:pt x="66352" y="118500"/>
                  </a:cubicBezTo>
                  <a:cubicBezTo>
                    <a:pt x="67764" y="118500"/>
                    <a:pt x="67764" y="118500"/>
                    <a:pt x="67764" y="118500"/>
                  </a:cubicBezTo>
                  <a:lnTo>
                    <a:pt x="69176" y="118500"/>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81" name="Shape 3581"/>
            <p:cNvSpPr/>
            <p:nvPr/>
          </p:nvSpPr>
          <p:spPr>
            <a:xfrm>
              <a:off x="5810958" y="3583492"/>
              <a:ext cx="177008" cy="196037"/>
            </a:xfrm>
            <a:custGeom>
              <a:avLst/>
              <a:gdLst/>
              <a:ahLst/>
              <a:cxnLst/>
              <a:rect l="0" t="0" r="0" b="0"/>
              <a:pathLst>
                <a:path w="120000" h="120000" extrusionOk="0">
                  <a:moveTo>
                    <a:pt x="64615" y="117303"/>
                  </a:moveTo>
                  <a:cubicBezTo>
                    <a:pt x="64615" y="117303"/>
                    <a:pt x="72307" y="120000"/>
                    <a:pt x="70769" y="120000"/>
                  </a:cubicBezTo>
                  <a:cubicBezTo>
                    <a:pt x="70769" y="120000"/>
                    <a:pt x="70769" y="120000"/>
                    <a:pt x="70769" y="118651"/>
                  </a:cubicBezTo>
                  <a:cubicBezTo>
                    <a:pt x="70769" y="118651"/>
                    <a:pt x="69230" y="120000"/>
                    <a:pt x="69230" y="120000"/>
                  </a:cubicBezTo>
                  <a:cubicBezTo>
                    <a:pt x="69230" y="120000"/>
                    <a:pt x="66153" y="117303"/>
                    <a:pt x="67692" y="117303"/>
                  </a:cubicBezTo>
                  <a:cubicBezTo>
                    <a:pt x="67692" y="117303"/>
                    <a:pt x="67692" y="115955"/>
                    <a:pt x="67692" y="115955"/>
                  </a:cubicBezTo>
                  <a:cubicBezTo>
                    <a:pt x="67692" y="114606"/>
                    <a:pt x="66153" y="113258"/>
                    <a:pt x="66153" y="113258"/>
                  </a:cubicBezTo>
                  <a:cubicBezTo>
                    <a:pt x="67692" y="111910"/>
                    <a:pt x="67692" y="111910"/>
                    <a:pt x="67692" y="111910"/>
                  </a:cubicBezTo>
                  <a:cubicBezTo>
                    <a:pt x="67692" y="111910"/>
                    <a:pt x="67692" y="109213"/>
                    <a:pt x="67692" y="109213"/>
                  </a:cubicBezTo>
                  <a:cubicBezTo>
                    <a:pt x="67692" y="109213"/>
                    <a:pt x="67692" y="107865"/>
                    <a:pt x="67692" y="107865"/>
                  </a:cubicBezTo>
                  <a:cubicBezTo>
                    <a:pt x="67692" y="107865"/>
                    <a:pt x="66153" y="106516"/>
                    <a:pt x="66153" y="106516"/>
                  </a:cubicBezTo>
                  <a:cubicBezTo>
                    <a:pt x="67692" y="103820"/>
                    <a:pt x="67692" y="103820"/>
                    <a:pt x="67692" y="103820"/>
                  </a:cubicBezTo>
                  <a:cubicBezTo>
                    <a:pt x="67692" y="103820"/>
                    <a:pt x="67692" y="102471"/>
                    <a:pt x="67692" y="102471"/>
                  </a:cubicBezTo>
                  <a:cubicBezTo>
                    <a:pt x="67692" y="101123"/>
                    <a:pt x="67692" y="99775"/>
                    <a:pt x="67692" y="99775"/>
                  </a:cubicBezTo>
                  <a:cubicBezTo>
                    <a:pt x="64615" y="98426"/>
                    <a:pt x="64615" y="98426"/>
                    <a:pt x="64615" y="98426"/>
                  </a:cubicBezTo>
                  <a:cubicBezTo>
                    <a:pt x="61538" y="97078"/>
                    <a:pt x="61538" y="97078"/>
                    <a:pt x="61538" y="97078"/>
                  </a:cubicBezTo>
                  <a:cubicBezTo>
                    <a:pt x="60000" y="95730"/>
                    <a:pt x="60000" y="95730"/>
                    <a:pt x="60000" y="95730"/>
                  </a:cubicBezTo>
                  <a:cubicBezTo>
                    <a:pt x="60000" y="93033"/>
                    <a:pt x="60000" y="93033"/>
                    <a:pt x="60000" y="93033"/>
                  </a:cubicBezTo>
                  <a:cubicBezTo>
                    <a:pt x="63076" y="90337"/>
                    <a:pt x="63076" y="90337"/>
                    <a:pt x="63076" y="90337"/>
                  </a:cubicBezTo>
                  <a:cubicBezTo>
                    <a:pt x="64615" y="87640"/>
                    <a:pt x="64615" y="87640"/>
                    <a:pt x="64615" y="87640"/>
                  </a:cubicBezTo>
                  <a:cubicBezTo>
                    <a:pt x="64615" y="87640"/>
                    <a:pt x="66153" y="86292"/>
                    <a:pt x="66153" y="86292"/>
                  </a:cubicBezTo>
                  <a:cubicBezTo>
                    <a:pt x="66153" y="84943"/>
                    <a:pt x="66153" y="83595"/>
                    <a:pt x="66153" y="83595"/>
                  </a:cubicBezTo>
                  <a:cubicBezTo>
                    <a:pt x="66153" y="80898"/>
                    <a:pt x="66153" y="80898"/>
                    <a:pt x="66153" y="80898"/>
                  </a:cubicBezTo>
                  <a:cubicBezTo>
                    <a:pt x="67692" y="79550"/>
                    <a:pt x="67692" y="79550"/>
                    <a:pt x="67692" y="79550"/>
                  </a:cubicBezTo>
                  <a:cubicBezTo>
                    <a:pt x="69230" y="78202"/>
                    <a:pt x="69230" y="78202"/>
                    <a:pt x="69230" y="78202"/>
                  </a:cubicBezTo>
                  <a:cubicBezTo>
                    <a:pt x="69230" y="78202"/>
                    <a:pt x="70769" y="76853"/>
                    <a:pt x="70769" y="76853"/>
                  </a:cubicBezTo>
                  <a:cubicBezTo>
                    <a:pt x="70769" y="75505"/>
                    <a:pt x="72307" y="74157"/>
                    <a:pt x="72307" y="74157"/>
                  </a:cubicBezTo>
                  <a:cubicBezTo>
                    <a:pt x="73846" y="71460"/>
                    <a:pt x="73846" y="71460"/>
                    <a:pt x="73846" y="71460"/>
                  </a:cubicBezTo>
                  <a:cubicBezTo>
                    <a:pt x="75384" y="68764"/>
                    <a:pt x="75384" y="68764"/>
                    <a:pt x="75384" y="68764"/>
                  </a:cubicBezTo>
                  <a:cubicBezTo>
                    <a:pt x="76923" y="66067"/>
                    <a:pt x="76923" y="66067"/>
                    <a:pt x="76923" y="66067"/>
                  </a:cubicBezTo>
                  <a:cubicBezTo>
                    <a:pt x="75384" y="64719"/>
                    <a:pt x="75384" y="64719"/>
                    <a:pt x="75384" y="64719"/>
                  </a:cubicBezTo>
                  <a:cubicBezTo>
                    <a:pt x="75384" y="64719"/>
                    <a:pt x="81538" y="59325"/>
                    <a:pt x="81538" y="59325"/>
                  </a:cubicBezTo>
                  <a:cubicBezTo>
                    <a:pt x="81538" y="59325"/>
                    <a:pt x="84615" y="59325"/>
                    <a:pt x="84615" y="59325"/>
                  </a:cubicBezTo>
                  <a:cubicBezTo>
                    <a:pt x="84615" y="60674"/>
                    <a:pt x="84615" y="60674"/>
                    <a:pt x="84615" y="60674"/>
                  </a:cubicBezTo>
                  <a:cubicBezTo>
                    <a:pt x="86153" y="62022"/>
                    <a:pt x="86153" y="62022"/>
                    <a:pt x="86153" y="62022"/>
                  </a:cubicBezTo>
                  <a:cubicBezTo>
                    <a:pt x="86153" y="63370"/>
                    <a:pt x="86153" y="63370"/>
                    <a:pt x="86153" y="63370"/>
                  </a:cubicBezTo>
                  <a:cubicBezTo>
                    <a:pt x="86153" y="63370"/>
                    <a:pt x="86153" y="64719"/>
                    <a:pt x="86153" y="66067"/>
                  </a:cubicBezTo>
                  <a:cubicBezTo>
                    <a:pt x="86153" y="66067"/>
                    <a:pt x="86153" y="67415"/>
                    <a:pt x="86153" y="67415"/>
                  </a:cubicBezTo>
                  <a:cubicBezTo>
                    <a:pt x="86153" y="67415"/>
                    <a:pt x="87692" y="68764"/>
                    <a:pt x="87692" y="68764"/>
                  </a:cubicBezTo>
                  <a:cubicBezTo>
                    <a:pt x="87692" y="70112"/>
                    <a:pt x="89230" y="71460"/>
                    <a:pt x="89230" y="71460"/>
                  </a:cubicBezTo>
                  <a:cubicBezTo>
                    <a:pt x="89230" y="71460"/>
                    <a:pt x="89230" y="71460"/>
                    <a:pt x="90769" y="71460"/>
                  </a:cubicBezTo>
                  <a:cubicBezTo>
                    <a:pt x="90769" y="72808"/>
                    <a:pt x="90769" y="72808"/>
                    <a:pt x="90769" y="72808"/>
                  </a:cubicBezTo>
                  <a:cubicBezTo>
                    <a:pt x="93846" y="71460"/>
                    <a:pt x="93846" y="71460"/>
                    <a:pt x="93846" y="71460"/>
                  </a:cubicBezTo>
                  <a:cubicBezTo>
                    <a:pt x="96923" y="68764"/>
                    <a:pt x="96923" y="68764"/>
                    <a:pt x="96923" y="68764"/>
                  </a:cubicBezTo>
                  <a:cubicBezTo>
                    <a:pt x="96923" y="68764"/>
                    <a:pt x="101538" y="67415"/>
                    <a:pt x="101538" y="67415"/>
                  </a:cubicBezTo>
                  <a:cubicBezTo>
                    <a:pt x="101538" y="67415"/>
                    <a:pt x="103076" y="64719"/>
                    <a:pt x="103076" y="64719"/>
                  </a:cubicBezTo>
                  <a:cubicBezTo>
                    <a:pt x="104615" y="64719"/>
                    <a:pt x="104615" y="64719"/>
                    <a:pt x="104615" y="64719"/>
                  </a:cubicBezTo>
                  <a:cubicBezTo>
                    <a:pt x="104615" y="64719"/>
                    <a:pt x="104615" y="64719"/>
                    <a:pt x="104615" y="64719"/>
                  </a:cubicBezTo>
                  <a:cubicBezTo>
                    <a:pt x="103076" y="62022"/>
                    <a:pt x="106153" y="59325"/>
                    <a:pt x="104615" y="56629"/>
                  </a:cubicBezTo>
                  <a:cubicBezTo>
                    <a:pt x="104615" y="56629"/>
                    <a:pt x="103076" y="55280"/>
                    <a:pt x="103076" y="55280"/>
                  </a:cubicBezTo>
                  <a:cubicBezTo>
                    <a:pt x="103076" y="55280"/>
                    <a:pt x="103076" y="55280"/>
                    <a:pt x="103076" y="55280"/>
                  </a:cubicBezTo>
                  <a:cubicBezTo>
                    <a:pt x="103076" y="55280"/>
                    <a:pt x="103076" y="55280"/>
                    <a:pt x="103076" y="55280"/>
                  </a:cubicBezTo>
                  <a:cubicBezTo>
                    <a:pt x="100000" y="52584"/>
                    <a:pt x="95384" y="51235"/>
                    <a:pt x="96923" y="51235"/>
                  </a:cubicBezTo>
                  <a:cubicBezTo>
                    <a:pt x="98461" y="48539"/>
                    <a:pt x="104615" y="49887"/>
                    <a:pt x="107692" y="48539"/>
                  </a:cubicBezTo>
                  <a:cubicBezTo>
                    <a:pt x="109230" y="48539"/>
                    <a:pt x="109230" y="45842"/>
                    <a:pt x="110769" y="44494"/>
                  </a:cubicBezTo>
                  <a:cubicBezTo>
                    <a:pt x="112307" y="44494"/>
                    <a:pt x="115384" y="45842"/>
                    <a:pt x="115384" y="43146"/>
                  </a:cubicBezTo>
                  <a:cubicBezTo>
                    <a:pt x="115384" y="40449"/>
                    <a:pt x="118461" y="40449"/>
                    <a:pt x="120000" y="41797"/>
                  </a:cubicBezTo>
                  <a:cubicBezTo>
                    <a:pt x="120000" y="41797"/>
                    <a:pt x="120000" y="41797"/>
                    <a:pt x="120000" y="41797"/>
                  </a:cubicBezTo>
                  <a:cubicBezTo>
                    <a:pt x="118461" y="39101"/>
                    <a:pt x="113846" y="36404"/>
                    <a:pt x="112307" y="35056"/>
                  </a:cubicBezTo>
                  <a:cubicBezTo>
                    <a:pt x="112307" y="35056"/>
                    <a:pt x="112307" y="33707"/>
                    <a:pt x="109230" y="33707"/>
                  </a:cubicBezTo>
                  <a:cubicBezTo>
                    <a:pt x="107692" y="33707"/>
                    <a:pt x="104615" y="31011"/>
                    <a:pt x="104615" y="31011"/>
                  </a:cubicBezTo>
                  <a:cubicBezTo>
                    <a:pt x="100000" y="31011"/>
                    <a:pt x="100000" y="31011"/>
                    <a:pt x="100000" y="31011"/>
                  </a:cubicBezTo>
                  <a:cubicBezTo>
                    <a:pt x="100000" y="31011"/>
                    <a:pt x="95384" y="26966"/>
                    <a:pt x="95384" y="26966"/>
                  </a:cubicBezTo>
                  <a:cubicBezTo>
                    <a:pt x="93846" y="26966"/>
                    <a:pt x="89230" y="25617"/>
                    <a:pt x="89230" y="25617"/>
                  </a:cubicBezTo>
                  <a:cubicBezTo>
                    <a:pt x="89230" y="22921"/>
                    <a:pt x="89230" y="22921"/>
                    <a:pt x="89230" y="22921"/>
                  </a:cubicBezTo>
                  <a:cubicBezTo>
                    <a:pt x="89230" y="22921"/>
                    <a:pt x="87692" y="22921"/>
                    <a:pt x="87692" y="22921"/>
                  </a:cubicBezTo>
                  <a:cubicBezTo>
                    <a:pt x="86153" y="22921"/>
                    <a:pt x="84615" y="24269"/>
                    <a:pt x="84615" y="24269"/>
                  </a:cubicBezTo>
                  <a:cubicBezTo>
                    <a:pt x="80000" y="25617"/>
                    <a:pt x="80000" y="25617"/>
                    <a:pt x="80000" y="25617"/>
                  </a:cubicBezTo>
                  <a:cubicBezTo>
                    <a:pt x="80000" y="25617"/>
                    <a:pt x="76923" y="25617"/>
                    <a:pt x="76923" y="25617"/>
                  </a:cubicBezTo>
                  <a:cubicBezTo>
                    <a:pt x="75384" y="24269"/>
                    <a:pt x="73846" y="21573"/>
                    <a:pt x="73846" y="21573"/>
                  </a:cubicBezTo>
                  <a:cubicBezTo>
                    <a:pt x="73846" y="21573"/>
                    <a:pt x="73846" y="21573"/>
                    <a:pt x="72307" y="21573"/>
                  </a:cubicBezTo>
                  <a:cubicBezTo>
                    <a:pt x="70769" y="22921"/>
                    <a:pt x="73846" y="24269"/>
                    <a:pt x="70769" y="22921"/>
                  </a:cubicBezTo>
                  <a:cubicBezTo>
                    <a:pt x="66153" y="21573"/>
                    <a:pt x="66153" y="21573"/>
                    <a:pt x="66153" y="21573"/>
                  </a:cubicBezTo>
                  <a:cubicBezTo>
                    <a:pt x="63076" y="18876"/>
                    <a:pt x="63076" y="18876"/>
                    <a:pt x="63076" y="18876"/>
                  </a:cubicBezTo>
                  <a:cubicBezTo>
                    <a:pt x="61538" y="18876"/>
                    <a:pt x="61538" y="18876"/>
                    <a:pt x="61538" y="18876"/>
                  </a:cubicBezTo>
                  <a:cubicBezTo>
                    <a:pt x="60000" y="18876"/>
                    <a:pt x="60000" y="18876"/>
                    <a:pt x="60000" y="18876"/>
                  </a:cubicBezTo>
                  <a:cubicBezTo>
                    <a:pt x="60000" y="18876"/>
                    <a:pt x="58461" y="16179"/>
                    <a:pt x="58461" y="16179"/>
                  </a:cubicBezTo>
                  <a:cubicBezTo>
                    <a:pt x="58461" y="16179"/>
                    <a:pt x="58461" y="13483"/>
                    <a:pt x="58461" y="13483"/>
                  </a:cubicBezTo>
                  <a:cubicBezTo>
                    <a:pt x="56923" y="13483"/>
                    <a:pt x="52307" y="12134"/>
                    <a:pt x="52307" y="12134"/>
                  </a:cubicBezTo>
                  <a:cubicBezTo>
                    <a:pt x="50769" y="9438"/>
                    <a:pt x="50769" y="9438"/>
                    <a:pt x="50769" y="9438"/>
                  </a:cubicBezTo>
                  <a:cubicBezTo>
                    <a:pt x="50769" y="9438"/>
                    <a:pt x="50769" y="9438"/>
                    <a:pt x="50769" y="9438"/>
                  </a:cubicBezTo>
                  <a:cubicBezTo>
                    <a:pt x="49230" y="9438"/>
                    <a:pt x="46153" y="8089"/>
                    <a:pt x="46153" y="8089"/>
                  </a:cubicBezTo>
                  <a:cubicBezTo>
                    <a:pt x="44615" y="6741"/>
                    <a:pt x="44615" y="6741"/>
                    <a:pt x="44615" y="6741"/>
                  </a:cubicBezTo>
                  <a:cubicBezTo>
                    <a:pt x="40000" y="6741"/>
                    <a:pt x="40000" y="6741"/>
                    <a:pt x="40000" y="6741"/>
                  </a:cubicBezTo>
                  <a:cubicBezTo>
                    <a:pt x="38461" y="4044"/>
                    <a:pt x="38461" y="4044"/>
                    <a:pt x="38461" y="4044"/>
                  </a:cubicBezTo>
                  <a:cubicBezTo>
                    <a:pt x="38461" y="4044"/>
                    <a:pt x="36923" y="2696"/>
                    <a:pt x="36923" y="2696"/>
                  </a:cubicBezTo>
                  <a:cubicBezTo>
                    <a:pt x="38461" y="2696"/>
                    <a:pt x="38461" y="0"/>
                    <a:pt x="38461" y="0"/>
                  </a:cubicBezTo>
                  <a:cubicBezTo>
                    <a:pt x="35384" y="0"/>
                    <a:pt x="35384" y="0"/>
                    <a:pt x="35384" y="0"/>
                  </a:cubicBezTo>
                  <a:cubicBezTo>
                    <a:pt x="35384" y="0"/>
                    <a:pt x="32307" y="1348"/>
                    <a:pt x="32307" y="1348"/>
                  </a:cubicBezTo>
                  <a:cubicBezTo>
                    <a:pt x="32307" y="1348"/>
                    <a:pt x="30769" y="2696"/>
                    <a:pt x="30769" y="2696"/>
                  </a:cubicBezTo>
                  <a:cubicBezTo>
                    <a:pt x="29230" y="2696"/>
                    <a:pt x="29230" y="2696"/>
                    <a:pt x="29230" y="2696"/>
                  </a:cubicBezTo>
                  <a:cubicBezTo>
                    <a:pt x="27692" y="1348"/>
                    <a:pt x="27692" y="1348"/>
                    <a:pt x="27692" y="1348"/>
                  </a:cubicBezTo>
                  <a:cubicBezTo>
                    <a:pt x="26153" y="0"/>
                    <a:pt x="26153" y="0"/>
                    <a:pt x="26153" y="0"/>
                  </a:cubicBezTo>
                  <a:cubicBezTo>
                    <a:pt x="23076" y="2696"/>
                    <a:pt x="23076" y="2696"/>
                    <a:pt x="23076" y="2696"/>
                  </a:cubicBezTo>
                  <a:cubicBezTo>
                    <a:pt x="21538" y="4044"/>
                    <a:pt x="21538" y="4044"/>
                    <a:pt x="21538" y="4044"/>
                  </a:cubicBezTo>
                  <a:cubicBezTo>
                    <a:pt x="21538" y="4044"/>
                    <a:pt x="21538" y="5393"/>
                    <a:pt x="21538" y="5393"/>
                  </a:cubicBezTo>
                  <a:cubicBezTo>
                    <a:pt x="21538" y="5393"/>
                    <a:pt x="24615" y="5393"/>
                    <a:pt x="24615" y="5393"/>
                  </a:cubicBezTo>
                  <a:cubicBezTo>
                    <a:pt x="24615" y="8089"/>
                    <a:pt x="24615" y="8089"/>
                    <a:pt x="24615" y="8089"/>
                  </a:cubicBezTo>
                  <a:cubicBezTo>
                    <a:pt x="24615" y="8089"/>
                    <a:pt x="24615" y="8089"/>
                    <a:pt x="26153" y="8089"/>
                  </a:cubicBezTo>
                  <a:cubicBezTo>
                    <a:pt x="26153" y="8089"/>
                    <a:pt x="27692" y="9438"/>
                    <a:pt x="27692" y="9438"/>
                  </a:cubicBezTo>
                  <a:cubicBezTo>
                    <a:pt x="29230" y="10786"/>
                    <a:pt x="29230" y="10786"/>
                    <a:pt x="29230" y="10786"/>
                  </a:cubicBezTo>
                  <a:cubicBezTo>
                    <a:pt x="29230" y="13483"/>
                    <a:pt x="29230" y="13483"/>
                    <a:pt x="29230" y="13483"/>
                  </a:cubicBezTo>
                  <a:cubicBezTo>
                    <a:pt x="32307" y="14831"/>
                    <a:pt x="32307" y="14831"/>
                    <a:pt x="32307" y="14831"/>
                  </a:cubicBezTo>
                  <a:cubicBezTo>
                    <a:pt x="32307" y="17528"/>
                    <a:pt x="32307" y="17528"/>
                    <a:pt x="32307" y="17528"/>
                  </a:cubicBezTo>
                  <a:cubicBezTo>
                    <a:pt x="30769" y="18876"/>
                    <a:pt x="30769" y="18876"/>
                    <a:pt x="30769" y="18876"/>
                  </a:cubicBezTo>
                  <a:cubicBezTo>
                    <a:pt x="29230" y="20224"/>
                    <a:pt x="29230" y="20224"/>
                    <a:pt x="29230" y="20224"/>
                  </a:cubicBezTo>
                  <a:cubicBezTo>
                    <a:pt x="26153" y="20224"/>
                    <a:pt x="26153" y="20224"/>
                    <a:pt x="26153" y="20224"/>
                  </a:cubicBezTo>
                  <a:cubicBezTo>
                    <a:pt x="26153" y="18876"/>
                    <a:pt x="26153" y="18876"/>
                    <a:pt x="26153" y="18876"/>
                  </a:cubicBezTo>
                  <a:cubicBezTo>
                    <a:pt x="24615" y="16179"/>
                    <a:pt x="24615" y="16179"/>
                    <a:pt x="24615" y="16179"/>
                  </a:cubicBezTo>
                  <a:cubicBezTo>
                    <a:pt x="23076" y="14831"/>
                    <a:pt x="23076" y="14831"/>
                    <a:pt x="23076" y="14831"/>
                  </a:cubicBezTo>
                  <a:cubicBezTo>
                    <a:pt x="18461" y="16179"/>
                    <a:pt x="18461" y="16179"/>
                    <a:pt x="18461" y="16179"/>
                  </a:cubicBezTo>
                  <a:cubicBezTo>
                    <a:pt x="18461" y="18876"/>
                    <a:pt x="18461" y="18876"/>
                    <a:pt x="18461" y="18876"/>
                  </a:cubicBezTo>
                  <a:cubicBezTo>
                    <a:pt x="10769" y="24269"/>
                    <a:pt x="10769" y="24269"/>
                    <a:pt x="10769" y="24269"/>
                  </a:cubicBezTo>
                  <a:cubicBezTo>
                    <a:pt x="12307" y="26966"/>
                    <a:pt x="12307" y="26966"/>
                    <a:pt x="12307" y="26966"/>
                  </a:cubicBezTo>
                  <a:cubicBezTo>
                    <a:pt x="9230" y="29662"/>
                    <a:pt x="9230" y="29662"/>
                    <a:pt x="9230" y="29662"/>
                  </a:cubicBezTo>
                  <a:cubicBezTo>
                    <a:pt x="9230" y="33707"/>
                    <a:pt x="9230" y="33707"/>
                    <a:pt x="9230" y="33707"/>
                  </a:cubicBezTo>
                  <a:cubicBezTo>
                    <a:pt x="10769" y="37752"/>
                    <a:pt x="10769" y="37752"/>
                    <a:pt x="10769" y="37752"/>
                  </a:cubicBezTo>
                  <a:cubicBezTo>
                    <a:pt x="10769" y="40449"/>
                    <a:pt x="10769" y="40449"/>
                    <a:pt x="10769" y="40449"/>
                  </a:cubicBezTo>
                  <a:cubicBezTo>
                    <a:pt x="4615" y="41797"/>
                    <a:pt x="4615" y="41797"/>
                    <a:pt x="4615" y="41797"/>
                  </a:cubicBezTo>
                  <a:cubicBezTo>
                    <a:pt x="0" y="43146"/>
                    <a:pt x="0" y="43146"/>
                    <a:pt x="0" y="43146"/>
                  </a:cubicBezTo>
                  <a:cubicBezTo>
                    <a:pt x="0" y="47191"/>
                    <a:pt x="0" y="47191"/>
                    <a:pt x="0" y="47191"/>
                  </a:cubicBezTo>
                  <a:cubicBezTo>
                    <a:pt x="0" y="48539"/>
                    <a:pt x="0" y="48539"/>
                    <a:pt x="0" y="48539"/>
                  </a:cubicBezTo>
                  <a:cubicBezTo>
                    <a:pt x="4615" y="53932"/>
                    <a:pt x="4615" y="53932"/>
                    <a:pt x="4615" y="53932"/>
                  </a:cubicBezTo>
                  <a:cubicBezTo>
                    <a:pt x="3076" y="55280"/>
                    <a:pt x="3076" y="55280"/>
                    <a:pt x="3076" y="55280"/>
                  </a:cubicBezTo>
                  <a:cubicBezTo>
                    <a:pt x="1538" y="56629"/>
                    <a:pt x="1538" y="56629"/>
                    <a:pt x="1538" y="56629"/>
                  </a:cubicBezTo>
                  <a:cubicBezTo>
                    <a:pt x="6153" y="62022"/>
                    <a:pt x="6153" y="62022"/>
                    <a:pt x="6153" y="62022"/>
                  </a:cubicBezTo>
                  <a:cubicBezTo>
                    <a:pt x="7692" y="63370"/>
                    <a:pt x="7692" y="63370"/>
                    <a:pt x="7692" y="63370"/>
                  </a:cubicBezTo>
                  <a:cubicBezTo>
                    <a:pt x="10769" y="63370"/>
                    <a:pt x="10769" y="63370"/>
                    <a:pt x="10769" y="63370"/>
                  </a:cubicBezTo>
                  <a:cubicBezTo>
                    <a:pt x="10769" y="66067"/>
                    <a:pt x="10769" y="66067"/>
                    <a:pt x="10769" y="66067"/>
                  </a:cubicBezTo>
                  <a:cubicBezTo>
                    <a:pt x="10769" y="67415"/>
                    <a:pt x="10769" y="67415"/>
                    <a:pt x="10769" y="67415"/>
                  </a:cubicBezTo>
                  <a:cubicBezTo>
                    <a:pt x="10769" y="70112"/>
                    <a:pt x="10769" y="70112"/>
                    <a:pt x="10769" y="70112"/>
                  </a:cubicBezTo>
                  <a:cubicBezTo>
                    <a:pt x="7692" y="72808"/>
                    <a:pt x="7692" y="72808"/>
                    <a:pt x="7692" y="72808"/>
                  </a:cubicBezTo>
                  <a:cubicBezTo>
                    <a:pt x="9230" y="75505"/>
                    <a:pt x="9230" y="75505"/>
                    <a:pt x="9230" y="75505"/>
                  </a:cubicBezTo>
                  <a:cubicBezTo>
                    <a:pt x="6153" y="74157"/>
                    <a:pt x="6153" y="74157"/>
                    <a:pt x="6153" y="74157"/>
                  </a:cubicBezTo>
                  <a:cubicBezTo>
                    <a:pt x="4615" y="76853"/>
                    <a:pt x="4615" y="76853"/>
                    <a:pt x="4615" y="76853"/>
                  </a:cubicBezTo>
                  <a:cubicBezTo>
                    <a:pt x="6153" y="78202"/>
                    <a:pt x="6153" y="78202"/>
                    <a:pt x="6153" y="78202"/>
                  </a:cubicBezTo>
                  <a:cubicBezTo>
                    <a:pt x="4615" y="79550"/>
                    <a:pt x="4615" y="79550"/>
                    <a:pt x="4615" y="79550"/>
                  </a:cubicBezTo>
                  <a:cubicBezTo>
                    <a:pt x="7692" y="82247"/>
                    <a:pt x="7692" y="82247"/>
                    <a:pt x="7692" y="82247"/>
                  </a:cubicBezTo>
                  <a:cubicBezTo>
                    <a:pt x="13846" y="83595"/>
                    <a:pt x="13846" y="83595"/>
                    <a:pt x="13846" y="83595"/>
                  </a:cubicBezTo>
                  <a:cubicBezTo>
                    <a:pt x="16923" y="82247"/>
                    <a:pt x="16923" y="82247"/>
                    <a:pt x="16923" y="82247"/>
                  </a:cubicBezTo>
                  <a:cubicBezTo>
                    <a:pt x="18461" y="80898"/>
                    <a:pt x="18461" y="80898"/>
                    <a:pt x="18461" y="80898"/>
                  </a:cubicBezTo>
                  <a:cubicBezTo>
                    <a:pt x="16923" y="79550"/>
                    <a:pt x="16923" y="79550"/>
                    <a:pt x="16923" y="79550"/>
                  </a:cubicBezTo>
                  <a:cubicBezTo>
                    <a:pt x="16923" y="79550"/>
                    <a:pt x="16923" y="78202"/>
                    <a:pt x="18461" y="78202"/>
                  </a:cubicBezTo>
                  <a:cubicBezTo>
                    <a:pt x="18461" y="76853"/>
                    <a:pt x="20000" y="76853"/>
                    <a:pt x="20000" y="76853"/>
                  </a:cubicBezTo>
                  <a:cubicBezTo>
                    <a:pt x="20000" y="78202"/>
                    <a:pt x="20000" y="78202"/>
                    <a:pt x="20000" y="78202"/>
                  </a:cubicBezTo>
                  <a:cubicBezTo>
                    <a:pt x="24615" y="78202"/>
                    <a:pt x="24615" y="78202"/>
                    <a:pt x="24615" y="78202"/>
                  </a:cubicBezTo>
                  <a:cubicBezTo>
                    <a:pt x="24615" y="80898"/>
                    <a:pt x="24615" y="80898"/>
                    <a:pt x="24615" y="80898"/>
                  </a:cubicBezTo>
                  <a:cubicBezTo>
                    <a:pt x="23076" y="82247"/>
                    <a:pt x="23076" y="82247"/>
                    <a:pt x="23076" y="82247"/>
                  </a:cubicBezTo>
                  <a:cubicBezTo>
                    <a:pt x="21538" y="80898"/>
                    <a:pt x="21538" y="80898"/>
                    <a:pt x="21538" y="80898"/>
                  </a:cubicBezTo>
                  <a:cubicBezTo>
                    <a:pt x="21538" y="80898"/>
                    <a:pt x="21538" y="82247"/>
                    <a:pt x="21538" y="82247"/>
                  </a:cubicBezTo>
                  <a:cubicBezTo>
                    <a:pt x="21538" y="82247"/>
                    <a:pt x="21538" y="86292"/>
                    <a:pt x="21538" y="86292"/>
                  </a:cubicBezTo>
                  <a:cubicBezTo>
                    <a:pt x="21538" y="86292"/>
                    <a:pt x="21538" y="87640"/>
                    <a:pt x="20000" y="86292"/>
                  </a:cubicBezTo>
                  <a:cubicBezTo>
                    <a:pt x="20000" y="86292"/>
                    <a:pt x="18461" y="84943"/>
                    <a:pt x="18461" y="84943"/>
                  </a:cubicBezTo>
                  <a:cubicBezTo>
                    <a:pt x="13846" y="83595"/>
                    <a:pt x="13846" y="83595"/>
                    <a:pt x="13846" y="83595"/>
                  </a:cubicBezTo>
                  <a:cubicBezTo>
                    <a:pt x="12307" y="84943"/>
                    <a:pt x="12307" y="84943"/>
                    <a:pt x="12307" y="84943"/>
                  </a:cubicBezTo>
                  <a:cubicBezTo>
                    <a:pt x="12307" y="84943"/>
                    <a:pt x="12307" y="86292"/>
                    <a:pt x="12307" y="87640"/>
                  </a:cubicBezTo>
                  <a:cubicBezTo>
                    <a:pt x="13846" y="87640"/>
                    <a:pt x="15384" y="87640"/>
                    <a:pt x="15384" y="87640"/>
                  </a:cubicBezTo>
                  <a:cubicBezTo>
                    <a:pt x="15384" y="87640"/>
                    <a:pt x="18461" y="87640"/>
                    <a:pt x="18461" y="87640"/>
                  </a:cubicBezTo>
                  <a:cubicBezTo>
                    <a:pt x="18461" y="87640"/>
                    <a:pt x="18461" y="87640"/>
                    <a:pt x="20000" y="87640"/>
                  </a:cubicBezTo>
                  <a:cubicBezTo>
                    <a:pt x="20000" y="87640"/>
                    <a:pt x="23076" y="87640"/>
                    <a:pt x="23076" y="87640"/>
                  </a:cubicBezTo>
                  <a:cubicBezTo>
                    <a:pt x="23076" y="90337"/>
                    <a:pt x="23076" y="90337"/>
                    <a:pt x="23076" y="90337"/>
                  </a:cubicBezTo>
                  <a:cubicBezTo>
                    <a:pt x="26153" y="93033"/>
                    <a:pt x="26153" y="93033"/>
                    <a:pt x="26153" y="93033"/>
                  </a:cubicBezTo>
                  <a:cubicBezTo>
                    <a:pt x="32307" y="93033"/>
                    <a:pt x="32307" y="93033"/>
                    <a:pt x="32307" y="93033"/>
                  </a:cubicBezTo>
                  <a:cubicBezTo>
                    <a:pt x="33846" y="93033"/>
                    <a:pt x="33846" y="93033"/>
                    <a:pt x="33846" y="93033"/>
                  </a:cubicBezTo>
                  <a:cubicBezTo>
                    <a:pt x="38461" y="95730"/>
                    <a:pt x="38461" y="95730"/>
                    <a:pt x="38461" y="95730"/>
                  </a:cubicBezTo>
                  <a:cubicBezTo>
                    <a:pt x="38461" y="95730"/>
                    <a:pt x="40000" y="98426"/>
                    <a:pt x="41538" y="98426"/>
                  </a:cubicBezTo>
                  <a:cubicBezTo>
                    <a:pt x="41538" y="98426"/>
                    <a:pt x="43076" y="101123"/>
                    <a:pt x="43076" y="101123"/>
                  </a:cubicBezTo>
                  <a:cubicBezTo>
                    <a:pt x="46153" y="101123"/>
                    <a:pt x="46153" y="101123"/>
                    <a:pt x="46153" y="101123"/>
                  </a:cubicBezTo>
                  <a:cubicBezTo>
                    <a:pt x="47692" y="101123"/>
                    <a:pt x="47692" y="101123"/>
                    <a:pt x="47692" y="101123"/>
                  </a:cubicBezTo>
                  <a:cubicBezTo>
                    <a:pt x="47692" y="101123"/>
                    <a:pt x="49230" y="102471"/>
                    <a:pt x="49230" y="102471"/>
                  </a:cubicBezTo>
                  <a:cubicBezTo>
                    <a:pt x="47692" y="103820"/>
                    <a:pt x="47692" y="103820"/>
                    <a:pt x="47692" y="103820"/>
                  </a:cubicBezTo>
                  <a:cubicBezTo>
                    <a:pt x="49230" y="106516"/>
                    <a:pt x="49230" y="106516"/>
                    <a:pt x="49230" y="106516"/>
                  </a:cubicBezTo>
                  <a:cubicBezTo>
                    <a:pt x="52307" y="106516"/>
                    <a:pt x="52307" y="106516"/>
                    <a:pt x="52307" y="106516"/>
                  </a:cubicBezTo>
                  <a:cubicBezTo>
                    <a:pt x="52307" y="106516"/>
                    <a:pt x="52307" y="106516"/>
                    <a:pt x="52307" y="107865"/>
                  </a:cubicBezTo>
                  <a:cubicBezTo>
                    <a:pt x="52307" y="107865"/>
                    <a:pt x="53846" y="110561"/>
                    <a:pt x="53846" y="110561"/>
                  </a:cubicBezTo>
                  <a:cubicBezTo>
                    <a:pt x="53846" y="111910"/>
                    <a:pt x="53846" y="111910"/>
                    <a:pt x="53846" y="111910"/>
                  </a:cubicBezTo>
                  <a:cubicBezTo>
                    <a:pt x="53846" y="111910"/>
                    <a:pt x="55384" y="111910"/>
                    <a:pt x="55384" y="113258"/>
                  </a:cubicBezTo>
                  <a:cubicBezTo>
                    <a:pt x="55384" y="113258"/>
                    <a:pt x="55384" y="113258"/>
                    <a:pt x="55384" y="114606"/>
                  </a:cubicBezTo>
                  <a:cubicBezTo>
                    <a:pt x="56923" y="114606"/>
                    <a:pt x="60000" y="114606"/>
                    <a:pt x="60000" y="114606"/>
                  </a:cubicBezTo>
                  <a:cubicBezTo>
                    <a:pt x="61538" y="115955"/>
                    <a:pt x="61538" y="115955"/>
                    <a:pt x="61538" y="115955"/>
                  </a:cubicBezTo>
                  <a:cubicBezTo>
                    <a:pt x="63076" y="117303"/>
                    <a:pt x="63076" y="117303"/>
                    <a:pt x="63076" y="117303"/>
                  </a:cubicBezTo>
                  <a:lnTo>
                    <a:pt x="64615" y="117303"/>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82" name="Shape 3582"/>
            <p:cNvSpPr/>
            <p:nvPr/>
          </p:nvSpPr>
          <p:spPr>
            <a:xfrm>
              <a:off x="6017651" y="3676182"/>
              <a:ext cx="241874" cy="205626"/>
            </a:xfrm>
            <a:custGeom>
              <a:avLst/>
              <a:gdLst/>
              <a:ahLst/>
              <a:cxnLst/>
              <a:rect l="0" t="0" r="0" b="0"/>
              <a:pathLst>
                <a:path w="120000" h="120000" extrusionOk="0">
                  <a:moveTo>
                    <a:pt x="23773" y="116129"/>
                  </a:moveTo>
                  <a:cubicBezTo>
                    <a:pt x="23773" y="116129"/>
                    <a:pt x="22641" y="116129"/>
                    <a:pt x="21509" y="116129"/>
                  </a:cubicBezTo>
                  <a:cubicBezTo>
                    <a:pt x="20377" y="116129"/>
                    <a:pt x="19245" y="118709"/>
                    <a:pt x="18113" y="118709"/>
                  </a:cubicBezTo>
                  <a:cubicBezTo>
                    <a:pt x="18113" y="118709"/>
                    <a:pt x="18113" y="118709"/>
                    <a:pt x="18113" y="117419"/>
                  </a:cubicBezTo>
                  <a:cubicBezTo>
                    <a:pt x="18113" y="116129"/>
                    <a:pt x="18113" y="116129"/>
                    <a:pt x="16981" y="114838"/>
                  </a:cubicBezTo>
                  <a:cubicBezTo>
                    <a:pt x="16981" y="113548"/>
                    <a:pt x="16981" y="110967"/>
                    <a:pt x="15849" y="109677"/>
                  </a:cubicBezTo>
                  <a:cubicBezTo>
                    <a:pt x="14716" y="108387"/>
                    <a:pt x="14716" y="107096"/>
                    <a:pt x="14716" y="107096"/>
                  </a:cubicBezTo>
                  <a:cubicBezTo>
                    <a:pt x="14716" y="107096"/>
                    <a:pt x="12452" y="107096"/>
                    <a:pt x="11320" y="107096"/>
                  </a:cubicBezTo>
                  <a:cubicBezTo>
                    <a:pt x="11320" y="107096"/>
                    <a:pt x="10188" y="107096"/>
                    <a:pt x="10188" y="107096"/>
                  </a:cubicBezTo>
                  <a:cubicBezTo>
                    <a:pt x="10188" y="107096"/>
                    <a:pt x="9056" y="104516"/>
                    <a:pt x="10188" y="104516"/>
                  </a:cubicBezTo>
                  <a:cubicBezTo>
                    <a:pt x="10188" y="103225"/>
                    <a:pt x="9056" y="101935"/>
                    <a:pt x="7924" y="100645"/>
                  </a:cubicBezTo>
                  <a:cubicBezTo>
                    <a:pt x="7924" y="100645"/>
                    <a:pt x="5660" y="96774"/>
                    <a:pt x="5660" y="96774"/>
                  </a:cubicBezTo>
                  <a:cubicBezTo>
                    <a:pt x="5660" y="96774"/>
                    <a:pt x="4528" y="96774"/>
                    <a:pt x="4528" y="95483"/>
                  </a:cubicBezTo>
                  <a:cubicBezTo>
                    <a:pt x="4528" y="94193"/>
                    <a:pt x="4528" y="92903"/>
                    <a:pt x="4528" y="92903"/>
                  </a:cubicBezTo>
                  <a:cubicBezTo>
                    <a:pt x="3396" y="90322"/>
                    <a:pt x="3396" y="90322"/>
                    <a:pt x="3396" y="90322"/>
                  </a:cubicBezTo>
                  <a:cubicBezTo>
                    <a:pt x="3396" y="90322"/>
                    <a:pt x="5660" y="89032"/>
                    <a:pt x="5660" y="87741"/>
                  </a:cubicBezTo>
                  <a:cubicBezTo>
                    <a:pt x="5660" y="87741"/>
                    <a:pt x="6792" y="86451"/>
                    <a:pt x="5660" y="85161"/>
                  </a:cubicBezTo>
                  <a:cubicBezTo>
                    <a:pt x="5660" y="83870"/>
                    <a:pt x="3396" y="82580"/>
                    <a:pt x="3396" y="82580"/>
                  </a:cubicBezTo>
                  <a:cubicBezTo>
                    <a:pt x="2264" y="81290"/>
                    <a:pt x="1132" y="80000"/>
                    <a:pt x="0" y="78709"/>
                  </a:cubicBezTo>
                  <a:cubicBezTo>
                    <a:pt x="0" y="77419"/>
                    <a:pt x="0" y="76129"/>
                    <a:pt x="0" y="76129"/>
                  </a:cubicBezTo>
                  <a:cubicBezTo>
                    <a:pt x="0" y="76129"/>
                    <a:pt x="0" y="74838"/>
                    <a:pt x="1132" y="74838"/>
                  </a:cubicBezTo>
                  <a:cubicBezTo>
                    <a:pt x="2264" y="73548"/>
                    <a:pt x="3396" y="73548"/>
                    <a:pt x="3396" y="72258"/>
                  </a:cubicBezTo>
                  <a:cubicBezTo>
                    <a:pt x="3396" y="72258"/>
                    <a:pt x="4528" y="72258"/>
                    <a:pt x="4528" y="70967"/>
                  </a:cubicBezTo>
                  <a:cubicBezTo>
                    <a:pt x="3396" y="69677"/>
                    <a:pt x="2264" y="68387"/>
                    <a:pt x="2264" y="68387"/>
                  </a:cubicBezTo>
                  <a:cubicBezTo>
                    <a:pt x="3396" y="64516"/>
                    <a:pt x="3396" y="64516"/>
                    <a:pt x="3396" y="64516"/>
                  </a:cubicBezTo>
                  <a:cubicBezTo>
                    <a:pt x="2264" y="63225"/>
                    <a:pt x="2264" y="63225"/>
                    <a:pt x="2264" y="63225"/>
                  </a:cubicBezTo>
                  <a:cubicBezTo>
                    <a:pt x="2264" y="58064"/>
                    <a:pt x="2264" y="58064"/>
                    <a:pt x="2264" y="58064"/>
                  </a:cubicBezTo>
                  <a:cubicBezTo>
                    <a:pt x="2264" y="56774"/>
                    <a:pt x="2264" y="56774"/>
                    <a:pt x="2264" y="56774"/>
                  </a:cubicBezTo>
                  <a:cubicBezTo>
                    <a:pt x="2264" y="56774"/>
                    <a:pt x="3396" y="54193"/>
                    <a:pt x="3396" y="54193"/>
                  </a:cubicBezTo>
                  <a:cubicBezTo>
                    <a:pt x="3396" y="52903"/>
                    <a:pt x="3396" y="50322"/>
                    <a:pt x="3396" y="50322"/>
                  </a:cubicBezTo>
                  <a:cubicBezTo>
                    <a:pt x="3396" y="50322"/>
                    <a:pt x="3396" y="50322"/>
                    <a:pt x="3396" y="50322"/>
                  </a:cubicBezTo>
                  <a:cubicBezTo>
                    <a:pt x="5660" y="51612"/>
                    <a:pt x="9056" y="50322"/>
                    <a:pt x="10188" y="50322"/>
                  </a:cubicBezTo>
                  <a:cubicBezTo>
                    <a:pt x="12452" y="50322"/>
                    <a:pt x="12452" y="46451"/>
                    <a:pt x="11320" y="42580"/>
                  </a:cubicBezTo>
                  <a:cubicBezTo>
                    <a:pt x="11320" y="40000"/>
                    <a:pt x="12452" y="37419"/>
                    <a:pt x="12452" y="34838"/>
                  </a:cubicBezTo>
                  <a:cubicBezTo>
                    <a:pt x="13584" y="32258"/>
                    <a:pt x="16981" y="30967"/>
                    <a:pt x="20377" y="28387"/>
                  </a:cubicBezTo>
                  <a:cubicBezTo>
                    <a:pt x="22641" y="25806"/>
                    <a:pt x="22641" y="23225"/>
                    <a:pt x="26037" y="23225"/>
                  </a:cubicBezTo>
                  <a:cubicBezTo>
                    <a:pt x="26037" y="23225"/>
                    <a:pt x="27169" y="23225"/>
                    <a:pt x="28301" y="24516"/>
                  </a:cubicBezTo>
                  <a:cubicBezTo>
                    <a:pt x="28301" y="24516"/>
                    <a:pt x="28301" y="25806"/>
                    <a:pt x="29433" y="27096"/>
                  </a:cubicBezTo>
                  <a:cubicBezTo>
                    <a:pt x="29433" y="27096"/>
                    <a:pt x="29433" y="27096"/>
                    <a:pt x="30566" y="27096"/>
                  </a:cubicBezTo>
                  <a:cubicBezTo>
                    <a:pt x="32830" y="30967"/>
                    <a:pt x="35094" y="33548"/>
                    <a:pt x="35094" y="23225"/>
                  </a:cubicBezTo>
                  <a:cubicBezTo>
                    <a:pt x="36226" y="14193"/>
                    <a:pt x="41886" y="16774"/>
                    <a:pt x="46415" y="14193"/>
                  </a:cubicBezTo>
                  <a:cubicBezTo>
                    <a:pt x="46415" y="14193"/>
                    <a:pt x="46415" y="14193"/>
                    <a:pt x="47547" y="12903"/>
                  </a:cubicBezTo>
                  <a:cubicBezTo>
                    <a:pt x="48679" y="14193"/>
                    <a:pt x="49811" y="14193"/>
                    <a:pt x="50943" y="14193"/>
                  </a:cubicBezTo>
                  <a:cubicBezTo>
                    <a:pt x="52075" y="14193"/>
                    <a:pt x="52075" y="14193"/>
                    <a:pt x="52075" y="14193"/>
                  </a:cubicBezTo>
                  <a:cubicBezTo>
                    <a:pt x="52075" y="14193"/>
                    <a:pt x="55471" y="9032"/>
                    <a:pt x="55471" y="9032"/>
                  </a:cubicBezTo>
                  <a:cubicBezTo>
                    <a:pt x="56603" y="9032"/>
                    <a:pt x="58867" y="7741"/>
                    <a:pt x="58867" y="7741"/>
                  </a:cubicBezTo>
                  <a:cubicBezTo>
                    <a:pt x="61132" y="3870"/>
                    <a:pt x="61132" y="3870"/>
                    <a:pt x="61132" y="3870"/>
                  </a:cubicBezTo>
                  <a:cubicBezTo>
                    <a:pt x="61132" y="3870"/>
                    <a:pt x="63396" y="5161"/>
                    <a:pt x="64528" y="5161"/>
                  </a:cubicBezTo>
                  <a:cubicBezTo>
                    <a:pt x="65660" y="5161"/>
                    <a:pt x="66792" y="5161"/>
                    <a:pt x="69056" y="5161"/>
                  </a:cubicBezTo>
                  <a:cubicBezTo>
                    <a:pt x="70188" y="3870"/>
                    <a:pt x="70188" y="3870"/>
                    <a:pt x="70188" y="3870"/>
                  </a:cubicBezTo>
                  <a:cubicBezTo>
                    <a:pt x="70188" y="3870"/>
                    <a:pt x="72452" y="1290"/>
                    <a:pt x="74716" y="1290"/>
                  </a:cubicBezTo>
                  <a:cubicBezTo>
                    <a:pt x="76981" y="0"/>
                    <a:pt x="76981" y="1290"/>
                    <a:pt x="76981" y="1290"/>
                  </a:cubicBezTo>
                  <a:cubicBezTo>
                    <a:pt x="76981" y="1290"/>
                    <a:pt x="80377" y="1290"/>
                    <a:pt x="82641" y="1290"/>
                  </a:cubicBezTo>
                  <a:cubicBezTo>
                    <a:pt x="82641" y="1290"/>
                    <a:pt x="82641" y="0"/>
                    <a:pt x="82641" y="0"/>
                  </a:cubicBezTo>
                  <a:cubicBezTo>
                    <a:pt x="86037" y="2580"/>
                    <a:pt x="86037" y="6451"/>
                    <a:pt x="89433" y="10322"/>
                  </a:cubicBezTo>
                  <a:cubicBezTo>
                    <a:pt x="93962" y="15483"/>
                    <a:pt x="98490" y="14193"/>
                    <a:pt x="106415" y="19354"/>
                  </a:cubicBezTo>
                  <a:cubicBezTo>
                    <a:pt x="106415" y="20645"/>
                    <a:pt x="110943" y="24516"/>
                    <a:pt x="112075" y="28387"/>
                  </a:cubicBezTo>
                  <a:cubicBezTo>
                    <a:pt x="113207" y="33548"/>
                    <a:pt x="117735" y="33548"/>
                    <a:pt x="118867" y="38709"/>
                  </a:cubicBezTo>
                  <a:cubicBezTo>
                    <a:pt x="118867" y="42580"/>
                    <a:pt x="116603" y="43870"/>
                    <a:pt x="116603" y="47741"/>
                  </a:cubicBezTo>
                  <a:cubicBezTo>
                    <a:pt x="116603" y="51612"/>
                    <a:pt x="118867" y="60645"/>
                    <a:pt x="120000" y="61935"/>
                  </a:cubicBezTo>
                  <a:cubicBezTo>
                    <a:pt x="120000" y="61935"/>
                    <a:pt x="120000" y="63225"/>
                    <a:pt x="120000" y="63225"/>
                  </a:cubicBezTo>
                  <a:cubicBezTo>
                    <a:pt x="109811" y="65806"/>
                    <a:pt x="109811" y="65806"/>
                    <a:pt x="109811" y="65806"/>
                  </a:cubicBezTo>
                  <a:cubicBezTo>
                    <a:pt x="110943" y="77419"/>
                    <a:pt x="110943" y="77419"/>
                    <a:pt x="110943" y="77419"/>
                  </a:cubicBezTo>
                  <a:cubicBezTo>
                    <a:pt x="105283" y="82580"/>
                    <a:pt x="105283" y="82580"/>
                    <a:pt x="105283" y="82580"/>
                  </a:cubicBezTo>
                  <a:cubicBezTo>
                    <a:pt x="105283" y="82580"/>
                    <a:pt x="91698" y="85161"/>
                    <a:pt x="90566" y="85161"/>
                  </a:cubicBezTo>
                  <a:cubicBezTo>
                    <a:pt x="89433" y="85161"/>
                    <a:pt x="83773" y="86451"/>
                    <a:pt x="81509" y="87741"/>
                  </a:cubicBezTo>
                  <a:cubicBezTo>
                    <a:pt x="79245" y="87741"/>
                    <a:pt x="75849" y="90322"/>
                    <a:pt x="74716" y="90322"/>
                  </a:cubicBezTo>
                  <a:cubicBezTo>
                    <a:pt x="72452" y="91612"/>
                    <a:pt x="71320" y="98064"/>
                    <a:pt x="71320" y="98064"/>
                  </a:cubicBezTo>
                  <a:cubicBezTo>
                    <a:pt x="71320" y="98064"/>
                    <a:pt x="67924" y="103225"/>
                    <a:pt x="66792" y="104516"/>
                  </a:cubicBezTo>
                  <a:cubicBezTo>
                    <a:pt x="65660" y="105806"/>
                    <a:pt x="60000" y="109677"/>
                    <a:pt x="60000" y="109677"/>
                  </a:cubicBezTo>
                  <a:cubicBezTo>
                    <a:pt x="60000" y="109677"/>
                    <a:pt x="54339" y="109677"/>
                    <a:pt x="53207" y="109677"/>
                  </a:cubicBezTo>
                  <a:cubicBezTo>
                    <a:pt x="50943" y="109677"/>
                    <a:pt x="48679" y="112258"/>
                    <a:pt x="46415" y="112258"/>
                  </a:cubicBezTo>
                  <a:cubicBezTo>
                    <a:pt x="43018" y="113548"/>
                    <a:pt x="40754" y="114838"/>
                    <a:pt x="39622" y="114838"/>
                  </a:cubicBezTo>
                  <a:cubicBezTo>
                    <a:pt x="38490" y="114838"/>
                    <a:pt x="32830" y="116129"/>
                    <a:pt x="32830" y="116129"/>
                  </a:cubicBezTo>
                  <a:cubicBezTo>
                    <a:pt x="32830" y="120000"/>
                    <a:pt x="32830" y="120000"/>
                    <a:pt x="32830" y="120000"/>
                  </a:cubicBezTo>
                  <a:cubicBezTo>
                    <a:pt x="32830" y="120000"/>
                    <a:pt x="31698" y="120000"/>
                    <a:pt x="31698" y="120000"/>
                  </a:cubicBezTo>
                  <a:cubicBezTo>
                    <a:pt x="31698" y="120000"/>
                    <a:pt x="31698" y="120000"/>
                    <a:pt x="30566" y="120000"/>
                  </a:cubicBezTo>
                  <a:cubicBezTo>
                    <a:pt x="30566" y="118709"/>
                    <a:pt x="30566" y="118709"/>
                    <a:pt x="30566" y="118709"/>
                  </a:cubicBezTo>
                  <a:cubicBezTo>
                    <a:pt x="28301" y="116129"/>
                    <a:pt x="28301" y="116129"/>
                    <a:pt x="28301" y="116129"/>
                  </a:cubicBezTo>
                  <a:cubicBezTo>
                    <a:pt x="28301" y="116129"/>
                    <a:pt x="27169" y="117419"/>
                    <a:pt x="26037" y="117419"/>
                  </a:cubicBezTo>
                  <a:cubicBezTo>
                    <a:pt x="24905" y="117419"/>
                    <a:pt x="24905" y="116129"/>
                    <a:pt x="23773" y="116129"/>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83" name="Shape 3583"/>
            <p:cNvSpPr/>
            <p:nvPr/>
          </p:nvSpPr>
          <p:spPr>
            <a:xfrm>
              <a:off x="5588873" y="2851550"/>
              <a:ext cx="445269" cy="240785"/>
            </a:xfrm>
            <a:custGeom>
              <a:avLst/>
              <a:gdLst/>
              <a:ahLst/>
              <a:cxnLst/>
              <a:rect l="0" t="0" r="0" b="0"/>
              <a:pathLst>
                <a:path w="120000" h="120000" extrusionOk="0">
                  <a:moveTo>
                    <a:pt x="16000" y="59449"/>
                  </a:moveTo>
                  <a:cubicBezTo>
                    <a:pt x="17846" y="57247"/>
                    <a:pt x="17846" y="57247"/>
                    <a:pt x="17846" y="57247"/>
                  </a:cubicBezTo>
                  <a:cubicBezTo>
                    <a:pt x="17846" y="57247"/>
                    <a:pt x="17846" y="53944"/>
                    <a:pt x="18461" y="55045"/>
                  </a:cubicBezTo>
                  <a:cubicBezTo>
                    <a:pt x="18461" y="55045"/>
                    <a:pt x="19692" y="53944"/>
                    <a:pt x="19692" y="53944"/>
                  </a:cubicBezTo>
                  <a:cubicBezTo>
                    <a:pt x="20307" y="51743"/>
                    <a:pt x="20307" y="51743"/>
                    <a:pt x="20307" y="51743"/>
                  </a:cubicBezTo>
                  <a:cubicBezTo>
                    <a:pt x="20923" y="48440"/>
                    <a:pt x="20923" y="48440"/>
                    <a:pt x="20923" y="48440"/>
                  </a:cubicBezTo>
                  <a:cubicBezTo>
                    <a:pt x="24000" y="46238"/>
                    <a:pt x="24000" y="46238"/>
                    <a:pt x="24000" y="46238"/>
                  </a:cubicBezTo>
                  <a:cubicBezTo>
                    <a:pt x="24615" y="40733"/>
                    <a:pt x="24615" y="40733"/>
                    <a:pt x="24615" y="40733"/>
                  </a:cubicBezTo>
                  <a:cubicBezTo>
                    <a:pt x="24000" y="37431"/>
                    <a:pt x="24000" y="37431"/>
                    <a:pt x="24000" y="37431"/>
                  </a:cubicBezTo>
                  <a:cubicBezTo>
                    <a:pt x="24000" y="37431"/>
                    <a:pt x="24000" y="33027"/>
                    <a:pt x="24615" y="33027"/>
                  </a:cubicBezTo>
                  <a:cubicBezTo>
                    <a:pt x="25230" y="33027"/>
                    <a:pt x="27076" y="30825"/>
                    <a:pt x="27076" y="30825"/>
                  </a:cubicBezTo>
                  <a:cubicBezTo>
                    <a:pt x="28923" y="27522"/>
                    <a:pt x="28923" y="27522"/>
                    <a:pt x="28923" y="27522"/>
                  </a:cubicBezTo>
                  <a:cubicBezTo>
                    <a:pt x="28923" y="25321"/>
                    <a:pt x="28923" y="25321"/>
                    <a:pt x="28923" y="25321"/>
                  </a:cubicBezTo>
                  <a:cubicBezTo>
                    <a:pt x="30153" y="20917"/>
                    <a:pt x="30153" y="20917"/>
                    <a:pt x="30153" y="20917"/>
                  </a:cubicBezTo>
                  <a:cubicBezTo>
                    <a:pt x="31384" y="18715"/>
                    <a:pt x="31384" y="18715"/>
                    <a:pt x="31384" y="18715"/>
                  </a:cubicBezTo>
                  <a:cubicBezTo>
                    <a:pt x="32615" y="16513"/>
                    <a:pt x="32615" y="16513"/>
                    <a:pt x="32615" y="16513"/>
                  </a:cubicBezTo>
                  <a:cubicBezTo>
                    <a:pt x="34461" y="15412"/>
                    <a:pt x="34461" y="15412"/>
                    <a:pt x="34461" y="15412"/>
                  </a:cubicBezTo>
                  <a:cubicBezTo>
                    <a:pt x="34461" y="15412"/>
                    <a:pt x="35076" y="15412"/>
                    <a:pt x="35692" y="15412"/>
                  </a:cubicBezTo>
                  <a:cubicBezTo>
                    <a:pt x="36307" y="15412"/>
                    <a:pt x="36923" y="14311"/>
                    <a:pt x="36923" y="14311"/>
                  </a:cubicBezTo>
                  <a:cubicBezTo>
                    <a:pt x="37538" y="14311"/>
                    <a:pt x="39384" y="14311"/>
                    <a:pt x="39384" y="14311"/>
                  </a:cubicBezTo>
                  <a:cubicBezTo>
                    <a:pt x="39384" y="14311"/>
                    <a:pt x="40615" y="12110"/>
                    <a:pt x="40615" y="13211"/>
                  </a:cubicBezTo>
                  <a:cubicBezTo>
                    <a:pt x="40615" y="15412"/>
                    <a:pt x="40615" y="16513"/>
                    <a:pt x="40615" y="16513"/>
                  </a:cubicBezTo>
                  <a:cubicBezTo>
                    <a:pt x="41230" y="17614"/>
                    <a:pt x="41846" y="19816"/>
                    <a:pt x="41846" y="19816"/>
                  </a:cubicBezTo>
                  <a:cubicBezTo>
                    <a:pt x="41846" y="19816"/>
                    <a:pt x="43076" y="19816"/>
                    <a:pt x="43692" y="18715"/>
                  </a:cubicBezTo>
                  <a:cubicBezTo>
                    <a:pt x="44307" y="17614"/>
                    <a:pt x="45538" y="16513"/>
                    <a:pt x="45538" y="16513"/>
                  </a:cubicBezTo>
                  <a:cubicBezTo>
                    <a:pt x="45538" y="16513"/>
                    <a:pt x="46769" y="18715"/>
                    <a:pt x="46769" y="17614"/>
                  </a:cubicBezTo>
                  <a:cubicBezTo>
                    <a:pt x="46769" y="16513"/>
                    <a:pt x="46769" y="12110"/>
                    <a:pt x="46769" y="12110"/>
                  </a:cubicBezTo>
                  <a:cubicBezTo>
                    <a:pt x="48000" y="8807"/>
                    <a:pt x="48000" y="8807"/>
                    <a:pt x="48000" y="8807"/>
                  </a:cubicBezTo>
                  <a:cubicBezTo>
                    <a:pt x="48000" y="8807"/>
                    <a:pt x="49230" y="8807"/>
                    <a:pt x="49230" y="7706"/>
                  </a:cubicBezTo>
                  <a:cubicBezTo>
                    <a:pt x="49230" y="6605"/>
                    <a:pt x="50461" y="4403"/>
                    <a:pt x="50461" y="4403"/>
                  </a:cubicBezTo>
                  <a:cubicBezTo>
                    <a:pt x="52307" y="4403"/>
                    <a:pt x="52307" y="4403"/>
                    <a:pt x="52307" y="4403"/>
                  </a:cubicBezTo>
                  <a:cubicBezTo>
                    <a:pt x="53538" y="11009"/>
                    <a:pt x="53538" y="11009"/>
                    <a:pt x="53538" y="11009"/>
                  </a:cubicBezTo>
                  <a:cubicBezTo>
                    <a:pt x="55384" y="13211"/>
                    <a:pt x="55384" y="13211"/>
                    <a:pt x="55384" y="13211"/>
                  </a:cubicBezTo>
                  <a:cubicBezTo>
                    <a:pt x="56000" y="14311"/>
                    <a:pt x="56000" y="14311"/>
                    <a:pt x="56000" y="14311"/>
                  </a:cubicBezTo>
                  <a:cubicBezTo>
                    <a:pt x="57230" y="15412"/>
                    <a:pt x="57230" y="15412"/>
                    <a:pt x="57230" y="15412"/>
                  </a:cubicBezTo>
                  <a:cubicBezTo>
                    <a:pt x="59076" y="15412"/>
                    <a:pt x="59076" y="15412"/>
                    <a:pt x="59076" y="15412"/>
                  </a:cubicBezTo>
                  <a:cubicBezTo>
                    <a:pt x="59076" y="16513"/>
                    <a:pt x="59076" y="16513"/>
                    <a:pt x="59076" y="16513"/>
                  </a:cubicBezTo>
                  <a:cubicBezTo>
                    <a:pt x="60307" y="18715"/>
                    <a:pt x="60307" y="18715"/>
                    <a:pt x="60307" y="18715"/>
                  </a:cubicBezTo>
                  <a:cubicBezTo>
                    <a:pt x="60923" y="22018"/>
                    <a:pt x="60923" y="22018"/>
                    <a:pt x="60923" y="22018"/>
                  </a:cubicBezTo>
                  <a:cubicBezTo>
                    <a:pt x="59692" y="24220"/>
                    <a:pt x="59692" y="24220"/>
                    <a:pt x="59692" y="24220"/>
                  </a:cubicBezTo>
                  <a:cubicBezTo>
                    <a:pt x="59692" y="25321"/>
                    <a:pt x="59692" y="25321"/>
                    <a:pt x="59692" y="25321"/>
                  </a:cubicBezTo>
                  <a:cubicBezTo>
                    <a:pt x="60307" y="26422"/>
                    <a:pt x="60307" y="26422"/>
                    <a:pt x="60307" y="26422"/>
                  </a:cubicBezTo>
                  <a:cubicBezTo>
                    <a:pt x="60307" y="26422"/>
                    <a:pt x="60923" y="26422"/>
                    <a:pt x="60923" y="26422"/>
                  </a:cubicBezTo>
                  <a:cubicBezTo>
                    <a:pt x="60923" y="26422"/>
                    <a:pt x="62153" y="25321"/>
                    <a:pt x="62769" y="25321"/>
                  </a:cubicBezTo>
                  <a:cubicBezTo>
                    <a:pt x="62769" y="25321"/>
                    <a:pt x="62769" y="24220"/>
                    <a:pt x="62769" y="24220"/>
                  </a:cubicBezTo>
                  <a:cubicBezTo>
                    <a:pt x="62769" y="24220"/>
                    <a:pt x="64000" y="23119"/>
                    <a:pt x="64000" y="23119"/>
                  </a:cubicBezTo>
                  <a:cubicBezTo>
                    <a:pt x="64000" y="23119"/>
                    <a:pt x="64615" y="23119"/>
                    <a:pt x="64615" y="23119"/>
                  </a:cubicBezTo>
                  <a:cubicBezTo>
                    <a:pt x="64615" y="24220"/>
                    <a:pt x="65230" y="25321"/>
                    <a:pt x="65230" y="25321"/>
                  </a:cubicBezTo>
                  <a:cubicBezTo>
                    <a:pt x="65230" y="25321"/>
                    <a:pt x="65846" y="24220"/>
                    <a:pt x="65846" y="25321"/>
                  </a:cubicBezTo>
                  <a:cubicBezTo>
                    <a:pt x="65846" y="25321"/>
                    <a:pt x="66461" y="25321"/>
                    <a:pt x="66461" y="25321"/>
                  </a:cubicBezTo>
                  <a:cubicBezTo>
                    <a:pt x="66461" y="25321"/>
                    <a:pt x="66461" y="25321"/>
                    <a:pt x="66461" y="24220"/>
                  </a:cubicBezTo>
                  <a:cubicBezTo>
                    <a:pt x="66461" y="22018"/>
                    <a:pt x="66461" y="22018"/>
                    <a:pt x="66461" y="22018"/>
                  </a:cubicBezTo>
                  <a:cubicBezTo>
                    <a:pt x="66461" y="20917"/>
                    <a:pt x="66461" y="19816"/>
                    <a:pt x="66461" y="19816"/>
                  </a:cubicBezTo>
                  <a:cubicBezTo>
                    <a:pt x="67076" y="18715"/>
                    <a:pt x="67076" y="18715"/>
                    <a:pt x="67076" y="17614"/>
                  </a:cubicBezTo>
                  <a:cubicBezTo>
                    <a:pt x="67076" y="17614"/>
                    <a:pt x="66461" y="16513"/>
                    <a:pt x="67076" y="16513"/>
                  </a:cubicBezTo>
                  <a:cubicBezTo>
                    <a:pt x="67692" y="16513"/>
                    <a:pt x="68307" y="16513"/>
                    <a:pt x="68307" y="16513"/>
                  </a:cubicBezTo>
                  <a:cubicBezTo>
                    <a:pt x="68307" y="16513"/>
                    <a:pt x="68307" y="15412"/>
                    <a:pt x="68307" y="15412"/>
                  </a:cubicBezTo>
                  <a:cubicBezTo>
                    <a:pt x="68307" y="15412"/>
                    <a:pt x="68923" y="14311"/>
                    <a:pt x="69538" y="14311"/>
                  </a:cubicBezTo>
                  <a:cubicBezTo>
                    <a:pt x="69538" y="14311"/>
                    <a:pt x="69538" y="15412"/>
                    <a:pt x="70153" y="14311"/>
                  </a:cubicBezTo>
                  <a:cubicBezTo>
                    <a:pt x="70769" y="13211"/>
                    <a:pt x="70153" y="13211"/>
                    <a:pt x="70153" y="13211"/>
                  </a:cubicBezTo>
                  <a:cubicBezTo>
                    <a:pt x="70153" y="12110"/>
                    <a:pt x="70153" y="12110"/>
                    <a:pt x="70153" y="12110"/>
                  </a:cubicBezTo>
                  <a:cubicBezTo>
                    <a:pt x="70769" y="11009"/>
                    <a:pt x="70153" y="12110"/>
                    <a:pt x="71384" y="12110"/>
                  </a:cubicBezTo>
                  <a:cubicBezTo>
                    <a:pt x="72000" y="11009"/>
                    <a:pt x="72615" y="11009"/>
                    <a:pt x="72615" y="11009"/>
                  </a:cubicBezTo>
                  <a:cubicBezTo>
                    <a:pt x="72615" y="11009"/>
                    <a:pt x="72615" y="9908"/>
                    <a:pt x="72615" y="9908"/>
                  </a:cubicBezTo>
                  <a:cubicBezTo>
                    <a:pt x="73846" y="8807"/>
                    <a:pt x="73846" y="8807"/>
                    <a:pt x="73846" y="8807"/>
                  </a:cubicBezTo>
                  <a:cubicBezTo>
                    <a:pt x="73846" y="8807"/>
                    <a:pt x="73846" y="9908"/>
                    <a:pt x="73846" y="9908"/>
                  </a:cubicBezTo>
                  <a:cubicBezTo>
                    <a:pt x="73846" y="9908"/>
                    <a:pt x="74461" y="9908"/>
                    <a:pt x="75076" y="9908"/>
                  </a:cubicBezTo>
                  <a:cubicBezTo>
                    <a:pt x="75076" y="9908"/>
                    <a:pt x="75692" y="11009"/>
                    <a:pt x="75692" y="9908"/>
                  </a:cubicBezTo>
                  <a:cubicBezTo>
                    <a:pt x="75692" y="9908"/>
                    <a:pt x="76307" y="9908"/>
                    <a:pt x="76307" y="8807"/>
                  </a:cubicBezTo>
                  <a:cubicBezTo>
                    <a:pt x="76307" y="8807"/>
                    <a:pt x="76307" y="8807"/>
                    <a:pt x="76307" y="8807"/>
                  </a:cubicBezTo>
                  <a:cubicBezTo>
                    <a:pt x="76307" y="8807"/>
                    <a:pt x="76307" y="7706"/>
                    <a:pt x="76923" y="7706"/>
                  </a:cubicBezTo>
                  <a:cubicBezTo>
                    <a:pt x="77538" y="8807"/>
                    <a:pt x="76923" y="8807"/>
                    <a:pt x="77538" y="8807"/>
                  </a:cubicBezTo>
                  <a:cubicBezTo>
                    <a:pt x="77538" y="7706"/>
                    <a:pt x="78769" y="6605"/>
                    <a:pt x="78769" y="6605"/>
                  </a:cubicBezTo>
                  <a:cubicBezTo>
                    <a:pt x="78769" y="6605"/>
                    <a:pt x="78769" y="6605"/>
                    <a:pt x="79384" y="8807"/>
                  </a:cubicBezTo>
                  <a:cubicBezTo>
                    <a:pt x="79384" y="9908"/>
                    <a:pt x="80000" y="9908"/>
                    <a:pt x="80615" y="9908"/>
                  </a:cubicBezTo>
                  <a:cubicBezTo>
                    <a:pt x="80615" y="9908"/>
                    <a:pt x="80615" y="9908"/>
                    <a:pt x="80615" y="9908"/>
                  </a:cubicBezTo>
                  <a:cubicBezTo>
                    <a:pt x="80615" y="11009"/>
                    <a:pt x="81230" y="12110"/>
                    <a:pt x="81230" y="12110"/>
                  </a:cubicBezTo>
                  <a:cubicBezTo>
                    <a:pt x="81846" y="12110"/>
                    <a:pt x="81846" y="12110"/>
                    <a:pt x="81846" y="12110"/>
                  </a:cubicBezTo>
                  <a:cubicBezTo>
                    <a:pt x="82461" y="11009"/>
                    <a:pt x="82461" y="11009"/>
                    <a:pt x="82461" y="11009"/>
                  </a:cubicBezTo>
                  <a:cubicBezTo>
                    <a:pt x="82461" y="11009"/>
                    <a:pt x="82461" y="12110"/>
                    <a:pt x="83076" y="12110"/>
                  </a:cubicBezTo>
                  <a:cubicBezTo>
                    <a:pt x="83692" y="12110"/>
                    <a:pt x="84307" y="13211"/>
                    <a:pt x="84307" y="13211"/>
                  </a:cubicBezTo>
                  <a:cubicBezTo>
                    <a:pt x="84307" y="12110"/>
                    <a:pt x="84923" y="11009"/>
                    <a:pt x="84923" y="11009"/>
                  </a:cubicBezTo>
                  <a:cubicBezTo>
                    <a:pt x="84923" y="9908"/>
                    <a:pt x="84923" y="9908"/>
                    <a:pt x="85538" y="8807"/>
                  </a:cubicBezTo>
                  <a:cubicBezTo>
                    <a:pt x="85538" y="8807"/>
                    <a:pt x="87384" y="7706"/>
                    <a:pt x="87384" y="7706"/>
                  </a:cubicBezTo>
                  <a:cubicBezTo>
                    <a:pt x="87384" y="7706"/>
                    <a:pt x="86769" y="5504"/>
                    <a:pt x="86153" y="5504"/>
                  </a:cubicBezTo>
                  <a:cubicBezTo>
                    <a:pt x="86153" y="5504"/>
                    <a:pt x="85538" y="4403"/>
                    <a:pt x="86769" y="3302"/>
                  </a:cubicBezTo>
                  <a:cubicBezTo>
                    <a:pt x="87384" y="3302"/>
                    <a:pt x="88000" y="3302"/>
                    <a:pt x="88000" y="3302"/>
                  </a:cubicBezTo>
                  <a:cubicBezTo>
                    <a:pt x="89230" y="4403"/>
                    <a:pt x="89230" y="4403"/>
                    <a:pt x="89230" y="4403"/>
                  </a:cubicBezTo>
                  <a:cubicBezTo>
                    <a:pt x="89230" y="3302"/>
                    <a:pt x="89230" y="3302"/>
                    <a:pt x="89230" y="3302"/>
                  </a:cubicBezTo>
                  <a:cubicBezTo>
                    <a:pt x="89846" y="2201"/>
                    <a:pt x="89846" y="2201"/>
                    <a:pt x="89846" y="2201"/>
                  </a:cubicBezTo>
                  <a:cubicBezTo>
                    <a:pt x="89846" y="2201"/>
                    <a:pt x="90461" y="1100"/>
                    <a:pt x="90461" y="1100"/>
                  </a:cubicBezTo>
                  <a:cubicBezTo>
                    <a:pt x="90461" y="1100"/>
                    <a:pt x="91076" y="1100"/>
                    <a:pt x="91076" y="1100"/>
                  </a:cubicBezTo>
                  <a:cubicBezTo>
                    <a:pt x="91692" y="1100"/>
                    <a:pt x="92307" y="1100"/>
                    <a:pt x="92307" y="1100"/>
                  </a:cubicBezTo>
                  <a:cubicBezTo>
                    <a:pt x="92307" y="1100"/>
                    <a:pt x="92923" y="2201"/>
                    <a:pt x="92923" y="2201"/>
                  </a:cubicBezTo>
                  <a:cubicBezTo>
                    <a:pt x="93538" y="2201"/>
                    <a:pt x="94153" y="2201"/>
                    <a:pt x="94153" y="2201"/>
                  </a:cubicBezTo>
                  <a:cubicBezTo>
                    <a:pt x="94153" y="2201"/>
                    <a:pt x="94769" y="3302"/>
                    <a:pt x="94769" y="2201"/>
                  </a:cubicBezTo>
                  <a:cubicBezTo>
                    <a:pt x="95384" y="2201"/>
                    <a:pt x="95384" y="1100"/>
                    <a:pt x="95384" y="1100"/>
                  </a:cubicBezTo>
                  <a:cubicBezTo>
                    <a:pt x="95384" y="1100"/>
                    <a:pt x="97846" y="0"/>
                    <a:pt x="97846" y="0"/>
                  </a:cubicBezTo>
                  <a:cubicBezTo>
                    <a:pt x="97846" y="0"/>
                    <a:pt x="98461" y="0"/>
                    <a:pt x="98461" y="0"/>
                  </a:cubicBezTo>
                  <a:cubicBezTo>
                    <a:pt x="99076" y="1100"/>
                    <a:pt x="99692" y="1100"/>
                    <a:pt x="99692" y="1100"/>
                  </a:cubicBezTo>
                  <a:cubicBezTo>
                    <a:pt x="100307" y="1100"/>
                    <a:pt x="100923" y="2201"/>
                    <a:pt x="100923" y="2201"/>
                  </a:cubicBezTo>
                  <a:cubicBezTo>
                    <a:pt x="101538" y="3302"/>
                    <a:pt x="102153" y="3302"/>
                    <a:pt x="102153" y="3302"/>
                  </a:cubicBezTo>
                  <a:cubicBezTo>
                    <a:pt x="102153" y="3302"/>
                    <a:pt x="102153" y="1100"/>
                    <a:pt x="102153" y="1100"/>
                  </a:cubicBezTo>
                  <a:cubicBezTo>
                    <a:pt x="102769" y="1100"/>
                    <a:pt x="103384" y="1100"/>
                    <a:pt x="103384" y="1100"/>
                  </a:cubicBezTo>
                  <a:cubicBezTo>
                    <a:pt x="104000" y="2201"/>
                    <a:pt x="104000" y="2201"/>
                    <a:pt x="104000" y="2201"/>
                  </a:cubicBezTo>
                  <a:cubicBezTo>
                    <a:pt x="104000" y="2201"/>
                    <a:pt x="104615" y="3302"/>
                    <a:pt x="105230" y="3302"/>
                  </a:cubicBezTo>
                  <a:cubicBezTo>
                    <a:pt x="105230" y="3302"/>
                    <a:pt x="105846" y="2201"/>
                    <a:pt x="105846" y="2201"/>
                  </a:cubicBezTo>
                  <a:cubicBezTo>
                    <a:pt x="105846" y="3302"/>
                    <a:pt x="106461" y="3302"/>
                    <a:pt x="106461" y="4403"/>
                  </a:cubicBezTo>
                  <a:cubicBezTo>
                    <a:pt x="106461" y="4403"/>
                    <a:pt x="107076" y="5504"/>
                    <a:pt x="107076" y="5504"/>
                  </a:cubicBezTo>
                  <a:cubicBezTo>
                    <a:pt x="107076" y="6605"/>
                    <a:pt x="107692" y="6605"/>
                    <a:pt x="107692" y="6605"/>
                  </a:cubicBezTo>
                  <a:cubicBezTo>
                    <a:pt x="107692" y="7706"/>
                    <a:pt x="107692" y="8807"/>
                    <a:pt x="107692" y="8807"/>
                  </a:cubicBezTo>
                  <a:cubicBezTo>
                    <a:pt x="107692" y="8807"/>
                    <a:pt x="107692" y="8807"/>
                    <a:pt x="107692" y="9908"/>
                  </a:cubicBezTo>
                  <a:cubicBezTo>
                    <a:pt x="108307" y="9908"/>
                    <a:pt x="110153" y="9908"/>
                    <a:pt x="110153" y="9908"/>
                  </a:cubicBezTo>
                  <a:cubicBezTo>
                    <a:pt x="110153" y="9908"/>
                    <a:pt x="110769" y="9908"/>
                    <a:pt x="110769" y="11009"/>
                  </a:cubicBezTo>
                  <a:cubicBezTo>
                    <a:pt x="110769" y="11009"/>
                    <a:pt x="112000" y="11009"/>
                    <a:pt x="112000" y="11009"/>
                  </a:cubicBezTo>
                  <a:cubicBezTo>
                    <a:pt x="112000" y="11009"/>
                    <a:pt x="112615" y="9908"/>
                    <a:pt x="112615" y="11009"/>
                  </a:cubicBezTo>
                  <a:cubicBezTo>
                    <a:pt x="112615" y="11009"/>
                    <a:pt x="112615" y="12110"/>
                    <a:pt x="112615" y="12110"/>
                  </a:cubicBezTo>
                  <a:cubicBezTo>
                    <a:pt x="113846" y="12110"/>
                    <a:pt x="113846" y="12110"/>
                    <a:pt x="113846" y="12110"/>
                  </a:cubicBezTo>
                  <a:cubicBezTo>
                    <a:pt x="114461" y="12110"/>
                    <a:pt x="114461" y="12110"/>
                    <a:pt x="114461" y="12110"/>
                  </a:cubicBezTo>
                  <a:cubicBezTo>
                    <a:pt x="114461" y="12110"/>
                    <a:pt x="115076" y="11009"/>
                    <a:pt x="115076" y="12110"/>
                  </a:cubicBezTo>
                  <a:cubicBezTo>
                    <a:pt x="115076" y="12110"/>
                    <a:pt x="115692" y="12110"/>
                    <a:pt x="115692" y="12110"/>
                  </a:cubicBezTo>
                  <a:cubicBezTo>
                    <a:pt x="115692" y="12110"/>
                    <a:pt x="116923" y="13211"/>
                    <a:pt x="116923" y="13211"/>
                  </a:cubicBezTo>
                  <a:cubicBezTo>
                    <a:pt x="116923" y="13211"/>
                    <a:pt x="117538" y="13211"/>
                    <a:pt x="118153" y="13211"/>
                  </a:cubicBezTo>
                  <a:cubicBezTo>
                    <a:pt x="118153" y="13211"/>
                    <a:pt x="120000" y="13211"/>
                    <a:pt x="120000" y="13211"/>
                  </a:cubicBezTo>
                  <a:cubicBezTo>
                    <a:pt x="120000" y="13211"/>
                    <a:pt x="120000" y="14311"/>
                    <a:pt x="120000" y="15412"/>
                  </a:cubicBezTo>
                  <a:cubicBezTo>
                    <a:pt x="120000" y="15412"/>
                    <a:pt x="120000" y="17614"/>
                    <a:pt x="120000" y="17614"/>
                  </a:cubicBezTo>
                  <a:cubicBezTo>
                    <a:pt x="120000" y="17614"/>
                    <a:pt x="119384" y="18715"/>
                    <a:pt x="119384" y="19816"/>
                  </a:cubicBezTo>
                  <a:cubicBezTo>
                    <a:pt x="118769" y="19816"/>
                    <a:pt x="118769" y="22018"/>
                    <a:pt x="118769" y="22018"/>
                  </a:cubicBezTo>
                  <a:cubicBezTo>
                    <a:pt x="118769" y="22018"/>
                    <a:pt x="118769" y="23119"/>
                    <a:pt x="118769" y="23119"/>
                  </a:cubicBezTo>
                  <a:cubicBezTo>
                    <a:pt x="118769" y="23119"/>
                    <a:pt x="118769" y="25321"/>
                    <a:pt x="118769" y="25321"/>
                  </a:cubicBezTo>
                  <a:cubicBezTo>
                    <a:pt x="118153" y="27522"/>
                    <a:pt x="118153" y="27522"/>
                    <a:pt x="118153" y="27522"/>
                  </a:cubicBezTo>
                  <a:cubicBezTo>
                    <a:pt x="118153" y="27522"/>
                    <a:pt x="117538" y="28623"/>
                    <a:pt x="118153" y="29724"/>
                  </a:cubicBezTo>
                  <a:cubicBezTo>
                    <a:pt x="118153" y="29724"/>
                    <a:pt x="118153" y="30825"/>
                    <a:pt x="118153" y="30825"/>
                  </a:cubicBezTo>
                  <a:cubicBezTo>
                    <a:pt x="118769" y="31926"/>
                    <a:pt x="118769" y="31926"/>
                    <a:pt x="118769" y="31926"/>
                  </a:cubicBezTo>
                  <a:cubicBezTo>
                    <a:pt x="117538" y="34128"/>
                    <a:pt x="117538" y="34128"/>
                    <a:pt x="117538" y="34128"/>
                  </a:cubicBezTo>
                  <a:cubicBezTo>
                    <a:pt x="117538" y="36330"/>
                    <a:pt x="117538" y="36330"/>
                    <a:pt x="117538" y="36330"/>
                  </a:cubicBezTo>
                  <a:cubicBezTo>
                    <a:pt x="117538" y="36330"/>
                    <a:pt x="118153" y="37431"/>
                    <a:pt x="117538" y="38532"/>
                  </a:cubicBezTo>
                  <a:cubicBezTo>
                    <a:pt x="117538" y="38532"/>
                    <a:pt x="116923" y="39633"/>
                    <a:pt x="116923" y="39633"/>
                  </a:cubicBezTo>
                  <a:cubicBezTo>
                    <a:pt x="116923" y="39633"/>
                    <a:pt x="115692" y="41834"/>
                    <a:pt x="115692" y="41834"/>
                  </a:cubicBezTo>
                  <a:cubicBezTo>
                    <a:pt x="115692" y="41834"/>
                    <a:pt x="115692" y="42935"/>
                    <a:pt x="115692" y="42935"/>
                  </a:cubicBezTo>
                  <a:cubicBezTo>
                    <a:pt x="115692" y="42935"/>
                    <a:pt x="115076" y="45137"/>
                    <a:pt x="115076" y="45137"/>
                  </a:cubicBezTo>
                  <a:cubicBezTo>
                    <a:pt x="115076" y="45137"/>
                    <a:pt x="115076" y="48440"/>
                    <a:pt x="115076" y="48440"/>
                  </a:cubicBezTo>
                  <a:cubicBezTo>
                    <a:pt x="115076" y="48440"/>
                    <a:pt x="115692" y="49541"/>
                    <a:pt x="115692" y="49541"/>
                  </a:cubicBezTo>
                  <a:cubicBezTo>
                    <a:pt x="115692" y="49541"/>
                    <a:pt x="115692" y="50642"/>
                    <a:pt x="115692" y="51743"/>
                  </a:cubicBezTo>
                  <a:cubicBezTo>
                    <a:pt x="115076" y="51743"/>
                    <a:pt x="115692" y="52844"/>
                    <a:pt x="115692" y="53944"/>
                  </a:cubicBezTo>
                  <a:cubicBezTo>
                    <a:pt x="115692" y="53944"/>
                    <a:pt x="115692" y="55045"/>
                    <a:pt x="115692" y="55045"/>
                  </a:cubicBezTo>
                  <a:cubicBezTo>
                    <a:pt x="115076" y="57247"/>
                    <a:pt x="115076" y="57247"/>
                    <a:pt x="115076" y="57247"/>
                  </a:cubicBezTo>
                  <a:cubicBezTo>
                    <a:pt x="114461" y="57247"/>
                    <a:pt x="114461" y="57247"/>
                    <a:pt x="114461" y="57247"/>
                  </a:cubicBezTo>
                  <a:cubicBezTo>
                    <a:pt x="115076" y="60550"/>
                    <a:pt x="115076" y="60550"/>
                    <a:pt x="115076" y="60550"/>
                  </a:cubicBezTo>
                  <a:cubicBezTo>
                    <a:pt x="113846" y="62752"/>
                    <a:pt x="113846" y="62752"/>
                    <a:pt x="113846" y="62752"/>
                  </a:cubicBezTo>
                  <a:cubicBezTo>
                    <a:pt x="108923" y="62752"/>
                    <a:pt x="108923" y="62752"/>
                    <a:pt x="108923" y="62752"/>
                  </a:cubicBezTo>
                  <a:cubicBezTo>
                    <a:pt x="104000" y="53944"/>
                    <a:pt x="104000" y="53944"/>
                    <a:pt x="104000" y="53944"/>
                  </a:cubicBezTo>
                  <a:cubicBezTo>
                    <a:pt x="100307" y="52844"/>
                    <a:pt x="100307" y="52844"/>
                    <a:pt x="100307" y="52844"/>
                  </a:cubicBezTo>
                  <a:cubicBezTo>
                    <a:pt x="97230" y="57247"/>
                    <a:pt x="97230" y="57247"/>
                    <a:pt x="97230" y="57247"/>
                  </a:cubicBezTo>
                  <a:cubicBezTo>
                    <a:pt x="92923" y="58348"/>
                    <a:pt x="92923" y="58348"/>
                    <a:pt x="92923" y="58348"/>
                  </a:cubicBezTo>
                  <a:cubicBezTo>
                    <a:pt x="89846" y="55045"/>
                    <a:pt x="89846" y="55045"/>
                    <a:pt x="89846" y="55045"/>
                  </a:cubicBezTo>
                  <a:cubicBezTo>
                    <a:pt x="81230" y="59449"/>
                    <a:pt x="81230" y="59449"/>
                    <a:pt x="81230" y="59449"/>
                  </a:cubicBezTo>
                  <a:cubicBezTo>
                    <a:pt x="80615" y="62752"/>
                    <a:pt x="80615" y="62752"/>
                    <a:pt x="80615" y="62752"/>
                  </a:cubicBezTo>
                  <a:cubicBezTo>
                    <a:pt x="79384" y="70458"/>
                    <a:pt x="79384" y="70458"/>
                    <a:pt x="79384" y="70458"/>
                  </a:cubicBezTo>
                  <a:cubicBezTo>
                    <a:pt x="77538" y="77064"/>
                    <a:pt x="77538" y="77064"/>
                    <a:pt x="77538" y="77064"/>
                  </a:cubicBezTo>
                  <a:cubicBezTo>
                    <a:pt x="75076" y="79266"/>
                    <a:pt x="75076" y="79266"/>
                    <a:pt x="75076" y="79266"/>
                  </a:cubicBezTo>
                  <a:cubicBezTo>
                    <a:pt x="73230" y="81467"/>
                    <a:pt x="73230" y="81467"/>
                    <a:pt x="73230" y="81467"/>
                  </a:cubicBezTo>
                  <a:cubicBezTo>
                    <a:pt x="71384" y="85871"/>
                    <a:pt x="71384" y="85871"/>
                    <a:pt x="71384" y="85871"/>
                  </a:cubicBezTo>
                  <a:cubicBezTo>
                    <a:pt x="67692" y="85871"/>
                    <a:pt x="67692" y="85871"/>
                    <a:pt x="67692" y="85871"/>
                  </a:cubicBezTo>
                  <a:cubicBezTo>
                    <a:pt x="65230" y="84770"/>
                    <a:pt x="65230" y="84770"/>
                    <a:pt x="65230" y="84770"/>
                  </a:cubicBezTo>
                  <a:cubicBezTo>
                    <a:pt x="61538" y="85871"/>
                    <a:pt x="61538" y="85871"/>
                    <a:pt x="61538" y="85871"/>
                  </a:cubicBezTo>
                  <a:cubicBezTo>
                    <a:pt x="60307" y="92477"/>
                    <a:pt x="60307" y="92477"/>
                    <a:pt x="60307" y="92477"/>
                  </a:cubicBezTo>
                  <a:cubicBezTo>
                    <a:pt x="57846" y="93577"/>
                    <a:pt x="57846" y="93577"/>
                    <a:pt x="57846" y="93577"/>
                  </a:cubicBezTo>
                  <a:cubicBezTo>
                    <a:pt x="53538" y="94678"/>
                    <a:pt x="53538" y="94678"/>
                    <a:pt x="53538" y="94678"/>
                  </a:cubicBezTo>
                  <a:cubicBezTo>
                    <a:pt x="48000" y="97981"/>
                    <a:pt x="48000" y="97981"/>
                    <a:pt x="48000" y="97981"/>
                  </a:cubicBezTo>
                  <a:cubicBezTo>
                    <a:pt x="44923" y="103486"/>
                    <a:pt x="44923" y="103486"/>
                    <a:pt x="44923" y="103486"/>
                  </a:cubicBezTo>
                  <a:cubicBezTo>
                    <a:pt x="44923" y="105688"/>
                    <a:pt x="44923" y="105688"/>
                    <a:pt x="44923" y="105688"/>
                  </a:cubicBezTo>
                  <a:cubicBezTo>
                    <a:pt x="44923" y="105688"/>
                    <a:pt x="47384" y="108990"/>
                    <a:pt x="48615" y="110091"/>
                  </a:cubicBezTo>
                  <a:cubicBezTo>
                    <a:pt x="49846" y="112293"/>
                    <a:pt x="46153" y="113394"/>
                    <a:pt x="45538" y="114495"/>
                  </a:cubicBezTo>
                  <a:cubicBezTo>
                    <a:pt x="44923" y="115596"/>
                    <a:pt x="39384" y="116697"/>
                    <a:pt x="39384" y="116697"/>
                  </a:cubicBezTo>
                  <a:cubicBezTo>
                    <a:pt x="28923" y="117798"/>
                    <a:pt x="28923" y="117798"/>
                    <a:pt x="28923" y="117798"/>
                  </a:cubicBezTo>
                  <a:cubicBezTo>
                    <a:pt x="23384" y="120000"/>
                    <a:pt x="23384" y="120000"/>
                    <a:pt x="23384" y="120000"/>
                  </a:cubicBezTo>
                  <a:cubicBezTo>
                    <a:pt x="20923" y="117798"/>
                    <a:pt x="20923" y="117798"/>
                    <a:pt x="20923" y="117798"/>
                  </a:cubicBezTo>
                  <a:cubicBezTo>
                    <a:pt x="16615" y="113394"/>
                    <a:pt x="16615" y="113394"/>
                    <a:pt x="16615" y="113394"/>
                  </a:cubicBezTo>
                  <a:cubicBezTo>
                    <a:pt x="13538" y="107889"/>
                    <a:pt x="13538" y="107889"/>
                    <a:pt x="13538" y="107889"/>
                  </a:cubicBezTo>
                  <a:cubicBezTo>
                    <a:pt x="13538" y="107889"/>
                    <a:pt x="13538" y="107889"/>
                    <a:pt x="13538" y="107889"/>
                  </a:cubicBezTo>
                  <a:cubicBezTo>
                    <a:pt x="8615" y="106788"/>
                    <a:pt x="8615" y="106788"/>
                    <a:pt x="8615" y="106788"/>
                  </a:cubicBezTo>
                  <a:cubicBezTo>
                    <a:pt x="8615" y="107889"/>
                    <a:pt x="8615" y="107889"/>
                    <a:pt x="8615" y="107889"/>
                  </a:cubicBezTo>
                  <a:cubicBezTo>
                    <a:pt x="8615" y="112293"/>
                    <a:pt x="8615" y="112293"/>
                    <a:pt x="8615" y="112293"/>
                  </a:cubicBezTo>
                  <a:cubicBezTo>
                    <a:pt x="6769" y="116697"/>
                    <a:pt x="6769" y="116697"/>
                    <a:pt x="6769" y="116697"/>
                  </a:cubicBezTo>
                  <a:cubicBezTo>
                    <a:pt x="5538" y="113394"/>
                    <a:pt x="4923" y="107889"/>
                    <a:pt x="3692" y="102385"/>
                  </a:cubicBezTo>
                  <a:cubicBezTo>
                    <a:pt x="3692" y="102385"/>
                    <a:pt x="3692" y="101284"/>
                    <a:pt x="3076" y="100183"/>
                  </a:cubicBezTo>
                  <a:cubicBezTo>
                    <a:pt x="3076" y="99082"/>
                    <a:pt x="2461" y="96880"/>
                    <a:pt x="2461" y="96880"/>
                  </a:cubicBezTo>
                  <a:cubicBezTo>
                    <a:pt x="2461" y="96880"/>
                    <a:pt x="2461" y="96880"/>
                    <a:pt x="2461" y="96880"/>
                  </a:cubicBezTo>
                  <a:cubicBezTo>
                    <a:pt x="1846" y="95779"/>
                    <a:pt x="1230" y="94678"/>
                    <a:pt x="1230" y="94678"/>
                  </a:cubicBezTo>
                  <a:cubicBezTo>
                    <a:pt x="1230" y="94678"/>
                    <a:pt x="1230" y="93577"/>
                    <a:pt x="1230" y="93577"/>
                  </a:cubicBezTo>
                  <a:cubicBezTo>
                    <a:pt x="615" y="93577"/>
                    <a:pt x="0" y="92477"/>
                    <a:pt x="0" y="92477"/>
                  </a:cubicBezTo>
                  <a:cubicBezTo>
                    <a:pt x="0" y="92477"/>
                    <a:pt x="0" y="89174"/>
                    <a:pt x="0" y="89174"/>
                  </a:cubicBezTo>
                  <a:cubicBezTo>
                    <a:pt x="0" y="86972"/>
                    <a:pt x="0" y="86972"/>
                    <a:pt x="0" y="86972"/>
                  </a:cubicBezTo>
                  <a:cubicBezTo>
                    <a:pt x="1230" y="84770"/>
                    <a:pt x="1230" y="84770"/>
                    <a:pt x="1230" y="84770"/>
                  </a:cubicBezTo>
                  <a:cubicBezTo>
                    <a:pt x="1230" y="84770"/>
                    <a:pt x="1230" y="82568"/>
                    <a:pt x="1230" y="82568"/>
                  </a:cubicBezTo>
                  <a:cubicBezTo>
                    <a:pt x="1230" y="82568"/>
                    <a:pt x="1846" y="80366"/>
                    <a:pt x="1846" y="80366"/>
                  </a:cubicBezTo>
                  <a:cubicBezTo>
                    <a:pt x="1230" y="79266"/>
                    <a:pt x="1230" y="79266"/>
                    <a:pt x="1230" y="79266"/>
                  </a:cubicBezTo>
                  <a:cubicBezTo>
                    <a:pt x="1230" y="75963"/>
                    <a:pt x="1230" y="75963"/>
                    <a:pt x="1230" y="75963"/>
                  </a:cubicBezTo>
                  <a:cubicBezTo>
                    <a:pt x="1846" y="74862"/>
                    <a:pt x="1846" y="74862"/>
                    <a:pt x="1846" y="74862"/>
                  </a:cubicBezTo>
                  <a:cubicBezTo>
                    <a:pt x="1846" y="72660"/>
                    <a:pt x="1846" y="72660"/>
                    <a:pt x="1846" y="72660"/>
                  </a:cubicBezTo>
                  <a:cubicBezTo>
                    <a:pt x="1846" y="72660"/>
                    <a:pt x="1846" y="71559"/>
                    <a:pt x="1846" y="71559"/>
                  </a:cubicBezTo>
                  <a:cubicBezTo>
                    <a:pt x="2461" y="71559"/>
                    <a:pt x="2461" y="68256"/>
                    <a:pt x="2461" y="68256"/>
                  </a:cubicBezTo>
                  <a:cubicBezTo>
                    <a:pt x="2461" y="68256"/>
                    <a:pt x="3076" y="66055"/>
                    <a:pt x="3076" y="66055"/>
                  </a:cubicBezTo>
                  <a:cubicBezTo>
                    <a:pt x="3692" y="66055"/>
                    <a:pt x="3692" y="64954"/>
                    <a:pt x="3692" y="64954"/>
                  </a:cubicBezTo>
                  <a:cubicBezTo>
                    <a:pt x="3692" y="63853"/>
                    <a:pt x="3692" y="62752"/>
                    <a:pt x="3692" y="62752"/>
                  </a:cubicBezTo>
                  <a:cubicBezTo>
                    <a:pt x="4923" y="61651"/>
                    <a:pt x="4923" y="61651"/>
                    <a:pt x="4923" y="61651"/>
                  </a:cubicBezTo>
                  <a:cubicBezTo>
                    <a:pt x="4923" y="61651"/>
                    <a:pt x="5538" y="60550"/>
                    <a:pt x="5538" y="60550"/>
                  </a:cubicBezTo>
                  <a:cubicBezTo>
                    <a:pt x="5538" y="60550"/>
                    <a:pt x="6153" y="60550"/>
                    <a:pt x="6769" y="60550"/>
                  </a:cubicBezTo>
                  <a:cubicBezTo>
                    <a:pt x="6769" y="60550"/>
                    <a:pt x="7384" y="60550"/>
                    <a:pt x="8000" y="60550"/>
                  </a:cubicBezTo>
                  <a:cubicBezTo>
                    <a:pt x="8000" y="60550"/>
                    <a:pt x="8000" y="61651"/>
                    <a:pt x="8615" y="61651"/>
                  </a:cubicBezTo>
                  <a:cubicBezTo>
                    <a:pt x="9230" y="61651"/>
                    <a:pt x="9846" y="62752"/>
                    <a:pt x="9846" y="62752"/>
                  </a:cubicBezTo>
                  <a:cubicBezTo>
                    <a:pt x="10461" y="61651"/>
                    <a:pt x="10461" y="61651"/>
                    <a:pt x="10461" y="61651"/>
                  </a:cubicBezTo>
                  <a:cubicBezTo>
                    <a:pt x="11076" y="61651"/>
                    <a:pt x="11076" y="60550"/>
                    <a:pt x="11076" y="60550"/>
                  </a:cubicBezTo>
                  <a:cubicBezTo>
                    <a:pt x="11692" y="60550"/>
                    <a:pt x="12923" y="61651"/>
                    <a:pt x="12923" y="61651"/>
                  </a:cubicBezTo>
                  <a:cubicBezTo>
                    <a:pt x="12923" y="61651"/>
                    <a:pt x="13538" y="62752"/>
                    <a:pt x="13538" y="61651"/>
                  </a:cubicBezTo>
                  <a:cubicBezTo>
                    <a:pt x="14153" y="61651"/>
                    <a:pt x="14769" y="60550"/>
                    <a:pt x="14769" y="60550"/>
                  </a:cubicBezTo>
                  <a:cubicBezTo>
                    <a:pt x="16000" y="59449"/>
                    <a:pt x="16000" y="59449"/>
                    <a:pt x="16000" y="59449"/>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84" name="Shape 3584"/>
            <p:cNvSpPr/>
            <p:nvPr/>
          </p:nvSpPr>
          <p:spPr>
            <a:xfrm>
              <a:off x="5320612" y="3211660"/>
              <a:ext cx="266061" cy="194972"/>
            </a:xfrm>
            <a:custGeom>
              <a:avLst/>
              <a:gdLst/>
              <a:ahLst/>
              <a:cxnLst/>
              <a:rect l="0" t="0" r="0" b="0"/>
              <a:pathLst>
                <a:path w="120000" h="120000" extrusionOk="0">
                  <a:moveTo>
                    <a:pt x="9230" y="65454"/>
                  </a:moveTo>
                  <a:cubicBezTo>
                    <a:pt x="7179" y="64090"/>
                    <a:pt x="7179" y="64090"/>
                    <a:pt x="7179" y="64090"/>
                  </a:cubicBezTo>
                  <a:cubicBezTo>
                    <a:pt x="5128" y="62727"/>
                    <a:pt x="5128" y="62727"/>
                    <a:pt x="5128" y="62727"/>
                  </a:cubicBezTo>
                  <a:cubicBezTo>
                    <a:pt x="2051" y="62727"/>
                    <a:pt x="2051" y="62727"/>
                    <a:pt x="2051" y="62727"/>
                  </a:cubicBezTo>
                  <a:cubicBezTo>
                    <a:pt x="0" y="60000"/>
                    <a:pt x="0" y="60000"/>
                    <a:pt x="0" y="60000"/>
                  </a:cubicBezTo>
                  <a:cubicBezTo>
                    <a:pt x="1025" y="57272"/>
                    <a:pt x="1025" y="57272"/>
                    <a:pt x="1025" y="57272"/>
                  </a:cubicBezTo>
                  <a:cubicBezTo>
                    <a:pt x="1025" y="54545"/>
                    <a:pt x="1025" y="54545"/>
                    <a:pt x="1025" y="54545"/>
                  </a:cubicBezTo>
                  <a:cubicBezTo>
                    <a:pt x="1025" y="54545"/>
                    <a:pt x="3076" y="51818"/>
                    <a:pt x="3076" y="51818"/>
                  </a:cubicBezTo>
                  <a:cubicBezTo>
                    <a:pt x="4102" y="50454"/>
                    <a:pt x="6153" y="49090"/>
                    <a:pt x="6153" y="49090"/>
                  </a:cubicBezTo>
                  <a:cubicBezTo>
                    <a:pt x="7179" y="46363"/>
                    <a:pt x="7179" y="46363"/>
                    <a:pt x="7179" y="46363"/>
                  </a:cubicBezTo>
                  <a:cubicBezTo>
                    <a:pt x="7179" y="46363"/>
                    <a:pt x="8205" y="45000"/>
                    <a:pt x="9230" y="45000"/>
                  </a:cubicBezTo>
                  <a:cubicBezTo>
                    <a:pt x="10256" y="45000"/>
                    <a:pt x="10256" y="46363"/>
                    <a:pt x="10256" y="45000"/>
                  </a:cubicBezTo>
                  <a:cubicBezTo>
                    <a:pt x="11282" y="45000"/>
                    <a:pt x="11282" y="39545"/>
                    <a:pt x="11282" y="39545"/>
                  </a:cubicBezTo>
                  <a:cubicBezTo>
                    <a:pt x="11282" y="36818"/>
                    <a:pt x="11282" y="36818"/>
                    <a:pt x="11282" y="36818"/>
                  </a:cubicBezTo>
                  <a:cubicBezTo>
                    <a:pt x="13333" y="36818"/>
                    <a:pt x="13333" y="36818"/>
                    <a:pt x="13333" y="36818"/>
                  </a:cubicBezTo>
                  <a:cubicBezTo>
                    <a:pt x="22564" y="40909"/>
                    <a:pt x="22564" y="40909"/>
                    <a:pt x="22564" y="40909"/>
                  </a:cubicBezTo>
                  <a:cubicBezTo>
                    <a:pt x="32820" y="42272"/>
                    <a:pt x="32820" y="42272"/>
                    <a:pt x="32820" y="42272"/>
                  </a:cubicBezTo>
                  <a:cubicBezTo>
                    <a:pt x="42051" y="42272"/>
                    <a:pt x="42051" y="42272"/>
                    <a:pt x="42051" y="42272"/>
                  </a:cubicBezTo>
                  <a:cubicBezTo>
                    <a:pt x="44102" y="42272"/>
                    <a:pt x="44102" y="42272"/>
                    <a:pt x="44102" y="42272"/>
                  </a:cubicBezTo>
                  <a:cubicBezTo>
                    <a:pt x="47179" y="39545"/>
                    <a:pt x="47179" y="39545"/>
                    <a:pt x="47179" y="39545"/>
                  </a:cubicBezTo>
                  <a:cubicBezTo>
                    <a:pt x="49230" y="35454"/>
                    <a:pt x="49230" y="35454"/>
                    <a:pt x="49230" y="35454"/>
                  </a:cubicBezTo>
                  <a:cubicBezTo>
                    <a:pt x="53333" y="34090"/>
                    <a:pt x="53333" y="34090"/>
                    <a:pt x="53333" y="34090"/>
                  </a:cubicBezTo>
                  <a:cubicBezTo>
                    <a:pt x="54358" y="31363"/>
                    <a:pt x="54358" y="31363"/>
                    <a:pt x="54358" y="31363"/>
                  </a:cubicBezTo>
                  <a:cubicBezTo>
                    <a:pt x="56410" y="25909"/>
                    <a:pt x="56410" y="25909"/>
                    <a:pt x="56410" y="25909"/>
                  </a:cubicBezTo>
                  <a:cubicBezTo>
                    <a:pt x="59487" y="23181"/>
                    <a:pt x="59487" y="23181"/>
                    <a:pt x="59487" y="23181"/>
                  </a:cubicBezTo>
                  <a:cubicBezTo>
                    <a:pt x="65641" y="23181"/>
                    <a:pt x="65641" y="23181"/>
                    <a:pt x="65641" y="23181"/>
                  </a:cubicBezTo>
                  <a:cubicBezTo>
                    <a:pt x="72820" y="20454"/>
                    <a:pt x="72820" y="20454"/>
                    <a:pt x="72820" y="20454"/>
                  </a:cubicBezTo>
                  <a:cubicBezTo>
                    <a:pt x="77948" y="23181"/>
                    <a:pt x="77948" y="23181"/>
                    <a:pt x="77948" y="23181"/>
                  </a:cubicBezTo>
                  <a:cubicBezTo>
                    <a:pt x="84102" y="17727"/>
                    <a:pt x="84102" y="17727"/>
                    <a:pt x="84102" y="17727"/>
                  </a:cubicBezTo>
                  <a:cubicBezTo>
                    <a:pt x="87179" y="16363"/>
                    <a:pt x="87179" y="16363"/>
                    <a:pt x="87179" y="16363"/>
                  </a:cubicBezTo>
                  <a:cubicBezTo>
                    <a:pt x="92307" y="13636"/>
                    <a:pt x="92307" y="13636"/>
                    <a:pt x="92307" y="13636"/>
                  </a:cubicBezTo>
                  <a:cubicBezTo>
                    <a:pt x="98461" y="19090"/>
                    <a:pt x="98461" y="19090"/>
                    <a:pt x="98461" y="19090"/>
                  </a:cubicBezTo>
                  <a:cubicBezTo>
                    <a:pt x="97435" y="10909"/>
                    <a:pt x="97435" y="10909"/>
                    <a:pt x="97435" y="10909"/>
                  </a:cubicBezTo>
                  <a:cubicBezTo>
                    <a:pt x="98461" y="5454"/>
                    <a:pt x="98461" y="5454"/>
                    <a:pt x="98461" y="5454"/>
                  </a:cubicBezTo>
                  <a:cubicBezTo>
                    <a:pt x="102564" y="2727"/>
                    <a:pt x="102564" y="2727"/>
                    <a:pt x="102564" y="2727"/>
                  </a:cubicBezTo>
                  <a:cubicBezTo>
                    <a:pt x="103589" y="2727"/>
                    <a:pt x="103589" y="2727"/>
                    <a:pt x="103589" y="2727"/>
                  </a:cubicBezTo>
                  <a:cubicBezTo>
                    <a:pt x="103589" y="2727"/>
                    <a:pt x="103589" y="2727"/>
                    <a:pt x="103589" y="2727"/>
                  </a:cubicBezTo>
                  <a:cubicBezTo>
                    <a:pt x="107692" y="0"/>
                    <a:pt x="107692" y="0"/>
                    <a:pt x="107692" y="0"/>
                  </a:cubicBezTo>
                  <a:cubicBezTo>
                    <a:pt x="109743" y="2727"/>
                    <a:pt x="109743" y="2727"/>
                    <a:pt x="109743" y="2727"/>
                  </a:cubicBezTo>
                  <a:cubicBezTo>
                    <a:pt x="110769" y="5454"/>
                    <a:pt x="110769" y="5454"/>
                    <a:pt x="110769" y="5454"/>
                  </a:cubicBezTo>
                  <a:cubicBezTo>
                    <a:pt x="110769" y="5454"/>
                    <a:pt x="110769" y="5454"/>
                    <a:pt x="110769" y="5454"/>
                  </a:cubicBezTo>
                  <a:cubicBezTo>
                    <a:pt x="110769" y="5454"/>
                    <a:pt x="110769" y="5454"/>
                    <a:pt x="110769" y="6818"/>
                  </a:cubicBezTo>
                  <a:cubicBezTo>
                    <a:pt x="110769" y="6818"/>
                    <a:pt x="110769" y="6818"/>
                    <a:pt x="110769" y="6818"/>
                  </a:cubicBezTo>
                  <a:cubicBezTo>
                    <a:pt x="110769" y="8181"/>
                    <a:pt x="110769" y="8181"/>
                    <a:pt x="110769" y="8181"/>
                  </a:cubicBezTo>
                  <a:cubicBezTo>
                    <a:pt x="111794" y="9545"/>
                    <a:pt x="111794" y="9545"/>
                    <a:pt x="111794" y="9545"/>
                  </a:cubicBezTo>
                  <a:cubicBezTo>
                    <a:pt x="112820" y="10909"/>
                    <a:pt x="112820" y="10909"/>
                    <a:pt x="112820" y="10909"/>
                  </a:cubicBezTo>
                  <a:cubicBezTo>
                    <a:pt x="112820" y="10909"/>
                    <a:pt x="112820" y="10909"/>
                    <a:pt x="112820" y="10909"/>
                  </a:cubicBezTo>
                  <a:cubicBezTo>
                    <a:pt x="113846" y="13636"/>
                    <a:pt x="113846" y="13636"/>
                    <a:pt x="113846" y="13636"/>
                  </a:cubicBezTo>
                  <a:cubicBezTo>
                    <a:pt x="113846" y="16363"/>
                    <a:pt x="113846" y="16363"/>
                    <a:pt x="113846" y="16363"/>
                  </a:cubicBezTo>
                  <a:cubicBezTo>
                    <a:pt x="120000" y="25909"/>
                    <a:pt x="120000" y="25909"/>
                    <a:pt x="120000" y="25909"/>
                  </a:cubicBezTo>
                  <a:cubicBezTo>
                    <a:pt x="120000" y="25909"/>
                    <a:pt x="117948" y="25909"/>
                    <a:pt x="117948" y="25909"/>
                  </a:cubicBezTo>
                  <a:cubicBezTo>
                    <a:pt x="116923" y="25909"/>
                    <a:pt x="114871" y="25909"/>
                    <a:pt x="114871" y="25909"/>
                  </a:cubicBezTo>
                  <a:cubicBezTo>
                    <a:pt x="114871" y="25909"/>
                    <a:pt x="113846" y="27272"/>
                    <a:pt x="112820" y="27272"/>
                  </a:cubicBezTo>
                  <a:cubicBezTo>
                    <a:pt x="112820" y="27272"/>
                    <a:pt x="111794" y="30000"/>
                    <a:pt x="111794" y="30000"/>
                  </a:cubicBezTo>
                  <a:cubicBezTo>
                    <a:pt x="110769" y="31363"/>
                    <a:pt x="110769" y="31363"/>
                    <a:pt x="110769" y="31363"/>
                  </a:cubicBezTo>
                  <a:cubicBezTo>
                    <a:pt x="111794" y="32727"/>
                    <a:pt x="111794" y="32727"/>
                    <a:pt x="111794" y="32727"/>
                  </a:cubicBezTo>
                  <a:cubicBezTo>
                    <a:pt x="113846" y="38181"/>
                    <a:pt x="114871" y="38181"/>
                    <a:pt x="109743" y="36818"/>
                  </a:cubicBezTo>
                  <a:cubicBezTo>
                    <a:pt x="107692" y="35454"/>
                    <a:pt x="107692" y="35454"/>
                    <a:pt x="107692" y="35454"/>
                  </a:cubicBezTo>
                  <a:cubicBezTo>
                    <a:pt x="106666" y="36818"/>
                    <a:pt x="106666" y="36818"/>
                    <a:pt x="106666" y="36818"/>
                  </a:cubicBezTo>
                  <a:cubicBezTo>
                    <a:pt x="104615" y="38181"/>
                    <a:pt x="104615" y="38181"/>
                    <a:pt x="104615" y="38181"/>
                  </a:cubicBezTo>
                  <a:cubicBezTo>
                    <a:pt x="104615" y="38181"/>
                    <a:pt x="104615" y="38181"/>
                    <a:pt x="104615" y="38181"/>
                  </a:cubicBezTo>
                  <a:cubicBezTo>
                    <a:pt x="104615" y="38181"/>
                    <a:pt x="104615" y="40909"/>
                    <a:pt x="104615" y="40909"/>
                  </a:cubicBezTo>
                  <a:cubicBezTo>
                    <a:pt x="103589" y="43636"/>
                    <a:pt x="103589" y="43636"/>
                    <a:pt x="103589" y="43636"/>
                  </a:cubicBezTo>
                  <a:cubicBezTo>
                    <a:pt x="101538" y="45000"/>
                    <a:pt x="101538" y="45000"/>
                    <a:pt x="101538" y="45000"/>
                  </a:cubicBezTo>
                  <a:cubicBezTo>
                    <a:pt x="99487" y="46363"/>
                    <a:pt x="99487" y="46363"/>
                    <a:pt x="99487" y="46363"/>
                  </a:cubicBezTo>
                  <a:cubicBezTo>
                    <a:pt x="98461" y="47727"/>
                    <a:pt x="98461" y="47727"/>
                    <a:pt x="98461" y="47727"/>
                  </a:cubicBezTo>
                  <a:cubicBezTo>
                    <a:pt x="96410" y="47727"/>
                    <a:pt x="96410" y="47727"/>
                    <a:pt x="96410" y="47727"/>
                  </a:cubicBezTo>
                  <a:cubicBezTo>
                    <a:pt x="94358" y="49090"/>
                    <a:pt x="94358" y="49090"/>
                    <a:pt x="94358" y="49090"/>
                  </a:cubicBezTo>
                  <a:cubicBezTo>
                    <a:pt x="93333" y="51818"/>
                    <a:pt x="93333" y="51818"/>
                    <a:pt x="93333" y="51818"/>
                  </a:cubicBezTo>
                  <a:cubicBezTo>
                    <a:pt x="93333" y="51818"/>
                    <a:pt x="91282" y="51818"/>
                    <a:pt x="91282" y="51818"/>
                  </a:cubicBezTo>
                  <a:cubicBezTo>
                    <a:pt x="91282" y="51818"/>
                    <a:pt x="88205" y="53181"/>
                    <a:pt x="88205" y="53181"/>
                  </a:cubicBezTo>
                  <a:cubicBezTo>
                    <a:pt x="88205" y="55909"/>
                    <a:pt x="88205" y="55909"/>
                    <a:pt x="88205" y="55909"/>
                  </a:cubicBezTo>
                  <a:cubicBezTo>
                    <a:pt x="88205" y="55909"/>
                    <a:pt x="87179" y="57272"/>
                    <a:pt x="87179" y="57272"/>
                  </a:cubicBezTo>
                  <a:cubicBezTo>
                    <a:pt x="87179" y="57272"/>
                    <a:pt x="87179" y="61363"/>
                    <a:pt x="87179" y="61363"/>
                  </a:cubicBezTo>
                  <a:cubicBezTo>
                    <a:pt x="87179" y="61363"/>
                    <a:pt x="89230" y="62727"/>
                    <a:pt x="89230" y="62727"/>
                  </a:cubicBezTo>
                  <a:cubicBezTo>
                    <a:pt x="90256" y="64090"/>
                    <a:pt x="90256" y="64090"/>
                    <a:pt x="90256" y="64090"/>
                  </a:cubicBezTo>
                  <a:cubicBezTo>
                    <a:pt x="91282" y="65454"/>
                    <a:pt x="91282" y="65454"/>
                    <a:pt x="91282" y="65454"/>
                  </a:cubicBezTo>
                  <a:cubicBezTo>
                    <a:pt x="91282" y="65454"/>
                    <a:pt x="92307" y="66818"/>
                    <a:pt x="92307" y="66818"/>
                  </a:cubicBezTo>
                  <a:cubicBezTo>
                    <a:pt x="91282" y="66818"/>
                    <a:pt x="91282" y="70909"/>
                    <a:pt x="91282" y="70909"/>
                  </a:cubicBezTo>
                  <a:cubicBezTo>
                    <a:pt x="92307" y="75000"/>
                    <a:pt x="92307" y="75000"/>
                    <a:pt x="92307" y="75000"/>
                  </a:cubicBezTo>
                  <a:cubicBezTo>
                    <a:pt x="91282" y="76363"/>
                    <a:pt x="91282" y="76363"/>
                    <a:pt x="91282" y="76363"/>
                  </a:cubicBezTo>
                  <a:cubicBezTo>
                    <a:pt x="92307" y="79090"/>
                    <a:pt x="92307" y="79090"/>
                    <a:pt x="92307" y="79090"/>
                  </a:cubicBezTo>
                  <a:cubicBezTo>
                    <a:pt x="92307" y="79090"/>
                    <a:pt x="93333" y="79090"/>
                    <a:pt x="92307" y="80454"/>
                  </a:cubicBezTo>
                  <a:cubicBezTo>
                    <a:pt x="91282" y="80454"/>
                    <a:pt x="90256" y="81818"/>
                    <a:pt x="90256" y="81818"/>
                  </a:cubicBezTo>
                  <a:cubicBezTo>
                    <a:pt x="90256" y="81818"/>
                    <a:pt x="88205" y="81818"/>
                    <a:pt x="88205" y="81818"/>
                  </a:cubicBezTo>
                  <a:cubicBezTo>
                    <a:pt x="88205" y="81818"/>
                    <a:pt x="86153" y="81818"/>
                    <a:pt x="86153" y="81818"/>
                  </a:cubicBezTo>
                  <a:cubicBezTo>
                    <a:pt x="85128" y="84545"/>
                    <a:pt x="85128" y="84545"/>
                    <a:pt x="85128" y="84545"/>
                  </a:cubicBezTo>
                  <a:cubicBezTo>
                    <a:pt x="83076" y="83181"/>
                    <a:pt x="83076" y="83181"/>
                    <a:pt x="83076" y="83181"/>
                  </a:cubicBezTo>
                  <a:cubicBezTo>
                    <a:pt x="83076" y="85909"/>
                    <a:pt x="83076" y="85909"/>
                    <a:pt x="83076" y="85909"/>
                  </a:cubicBezTo>
                  <a:cubicBezTo>
                    <a:pt x="80000" y="87272"/>
                    <a:pt x="80000" y="87272"/>
                    <a:pt x="80000" y="87272"/>
                  </a:cubicBezTo>
                  <a:cubicBezTo>
                    <a:pt x="77948" y="88636"/>
                    <a:pt x="77948" y="88636"/>
                    <a:pt x="77948" y="88636"/>
                  </a:cubicBezTo>
                  <a:cubicBezTo>
                    <a:pt x="76923" y="91363"/>
                    <a:pt x="76923" y="91363"/>
                    <a:pt x="76923" y="91363"/>
                  </a:cubicBezTo>
                  <a:cubicBezTo>
                    <a:pt x="77948" y="92727"/>
                    <a:pt x="77948" y="92727"/>
                    <a:pt x="77948" y="92727"/>
                  </a:cubicBezTo>
                  <a:cubicBezTo>
                    <a:pt x="77948" y="92727"/>
                    <a:pt x="78974" y="94090"/>
                    <a:pt x="78974" y="92727"/>
                  </a:cubicBezTo>
                  <a:cubicBezTo>
                    <a:pt x="78974" y="92727"/>
                    <a:pt x="78974" y="91363"/>
                    <a:pt x="78974" y="91363"/>
                  </a:cubicBezTo>
                  <a:cubicBezTo>
                    <a:pt x="80000" y="92727"/>
                    <a:pt x="81025" y="94090"/>
                    <a:pt x="81025" y="94090"/>
                  </a:cubicBezTo>
                  <a:cubicBezTo>
                    <a:pt x="82051" y="96818"/>
                    <a:pt x="82051" y="96818"/>
                    <a:pt x="82051" y="96818"/>
                  </a:cubicBezTo>
                  <a:cubicBezTo>
                    <a:pt x="82051" y="96818"/>
                    <a:pt x="80000" y="96818"/>
                    <a:pt x="80000" y="96818"/>
                  </a:cubicBezTo>
                  <a:cubicBezTo>
                    <a:pt x="80000" y="96818"/>
                    <a:pt x="78974" y="98181"/>
                    <a:pt x="78974" y="98181"/>
                  </a:cubicBezTo>
                  <a:cubicBezTo>
                    <a:pt x="77948" y="99545"/>
                    <a:pt x="77948" y="99545"/>
                    <a:pt x="77948" y="99545"/>
                  </a:cubicBezTo>
                  <a:cubicBezTo>
                    <a:pt x="77948" y="100909"/>
                    <a:pt x="77948" y="100909"/>
                    <a:pt x="77948" y="102272"/>
                  </a:cubicBezTo>
                  <a:cubicBezTo>
                    <a:pt x="77948" y="102272"/>
                    <a:pt x="77948" y="103636"/>
                    <a:pt x="77948" y="103636"/>
                  </a:cubicBezTo>
                  <a:cubicBezTo>
                    <a:pt x="78974" y="103636"/>
                    <a:pt x="80000" y="106363"/>
                    <a:pt x="80000" y="106363"/>
                  </a:cubicBezTo>
                  <a:cubicBezTo>
                    <a:pt x="80000" y="106363"/>
                    <a:pt x="81025" y="107727"/>
                    <a:pt x="81025" y="107727"/>
                  </a:cubicBezTo>
                  <a:cubicBezTo>
                    <a:pt x="81025" y="107727"/>
                    <a:pt x="81025" y="109090"/>
                    <a:pt x="81025" y="109090"/>
                  </a:cubicBezTo>
                  <a:cubicBezTo>
                    <a:pt x="81025" y="109090"/>
                    <a:pt x="80000" y="110454"/>
                    <a:pt x="78974" y="110454"/>
                  </a:cubicBezTo>
                  <a:cubicBezTo>
                    <a:pt x="78974" y="110454"/>
                    <a:pt x="76923" y="110454"/>
                    <a:pt x="76923" y="110454"/>
                  </a:cubicBezTo>
                  <a:cubicBezTo>
                    <a:pt x="76923" y="110454"/>
                    <a:pt x="75897" y="113181"/>
                    <a:pt x="75897" y="113181"/>
                  </a:cubicBezTo>
                  <a:cubicBezTo>
                    <a:pt x="75897" y="113181"/>
                    <a:pt x="74871" y="113181"/>
                    <a:pt x="73846" y="113181"/>
                  </a:cubicBezTo>
                  <a:cubicBezTo>
                    <a:pt x="73846" y="113181"/>
                    <a:pt x="75897" y="114545"/>
                    <a:pt x="73846" y="113181"/>
                  </a:cubicBezTo>
                  <a:cubicBezTo>
                    <a:pt x="70769" y="111818"/>
                    <a:pt x="70769" y="110454"/>
                    <a:pt x="70769" y="110454"/>
                  </a:cubicBezTo>
                  <a:cubicBezTo>
                    <a:pt x="70769" y="110454"/>
                    <a:pt x="69743" y="109090"/>
                    <a:pt x="69743" y="109090"/>
                  </a:cubicBezTo>
                  <a:cubicBezTo>
                    <a:pt x="68717" y="109090"/>
                    <a:pt x="67692" y="109090"/>
                    <a:pt x="67692" y="109090"/>
                  </a:cubicBezTo>
                  <a:cubicBezTo>
                    <a:pt x="65641" y="109090"/>
                    <a:pt x="65641" y="109090"/>
                    <a:pt x="65641" y="109090"/>
                  </a:cubicBezTo>
                  <a:cubicBezTo>
                    <a:pt x="64615" y="107727"/>
                    <a:pt x="64615" y="107727"/>
                    <a:pt x="64615" y="107727"/>
                  </a:cubicBezTo>
                  <a:cubicBezTo>
                    <a:pt x="63589" y="110454"/>
                    <a:pt x="63589" y="110454"/>
                    <a:pt x="63589" y="110454"/>
                  </a:cubicBezTo>
                  <a:cubicBezTo>
                    <a:pt x="63589" y="110454"/>
                    <a:pt x="63589" y="111818"/>
                    <a:pt x="62564" y="111818"/>
                  </a:cubicBezTo>
                  <a:cubicBezTo>
                    <a:pt x="61538" y="113181"/>
                    <a:pt x="62564" y="113181"/>
                    <a:pt x="61538" y="113181"/>
                  </a:cubicBezTo>
                  <a:cubicBezTo>
                    <a:pt x="59487" y="113181"/>
                    <a:pt x="58461" y="110454"/>
                    <a:pt x="58461" y="110454"/>
                  </a:cubicBezTo>
                  <a:cubicBezTo>
                    <a:pt x="58461" y="110454"/>
                    <a:pt x="56410" y="109090"/>
                    <a:pt x="56410" y="109090"/>
                  </a:cubicBezTo>
                  <a:cubicBezTo>
                    <a:pt x="55384" y="107727"/>
                    <a:pt x="55384" y="107727"/>
                    <a:pt x="55384" y="107727"/>
                  </a:cubicBezTo>
                  <a:cubicBezTo>
                    <a:pt x="54358" y="107727"/>
                    <a:pt x="54358" y="109090"/>
                    <a:pt x="54358" y="106363"/>
                  </a:cubicBezTo>
                  <a:cubicBezTo>
                    <a:pt x="54358" y="105000"/>
                    <a:pt x="54358" y="105000"/>
                    <a:pt x="54358" y="105000"/>
                  </a:cubicBezTo>
                  <a:cubicBezTo>
                    <a:pt x="53333" y="103636"/>
                    <a:pt x="53333" y="105000"/>
                    <a:pt x="52307" y="103636"/>
                  </a:cubicBezTo>
                  <a:cubicBezTo>
                    <a:pt x="52307" y="102272"/>
                    <a:pt x="51282" y="100909"/>
                    <a:pt x="51282" y="100909"/>
                  </a:cubicBezTo>
                  <a:cubicBezTo>
                    <a:pt x="50256" y="98181"/>
                    <a:pt x="50256" y="98181"/>
                    <a:pt x="50256" y="98181"/>
                  </a:cubicBezTo>
                  <a:cubicBezTo>
                    <a:pt x="50256" y="98181"/>
                    <a:pt x="50256" y="98181"/>
                    <a:pt x="50256" y="99545"/>
                  </a:cubicBezTo>
                  <a:cubicBezTo>
                    <a:pt x="49230" y="100909"/>
                    <a:pt x="48205" y="100909"/>
                    <a:pt x="48205" y="100909"/>
                  </a:cubicBezTo>
                  <a:cubicBezTo>
                    <a:pt x="48205" y="102272"/>
                    <a:pt x="47179" y="103636"/>
                    <a:pt x="47179" y="103636"/>
                  </a:cubicBezTo>
                  <a:cubicBezTo>
                    <a:pt x="47179" y="103636"/>
                    <a:pt x="46153" y="105000"/>
                    <a:pt x="46153" y="106363"/>
                  </a:cubicBezTo>
                  <a:cubicBezTo>
                    <a:pt x="47179" y="106363"/>
                    <a:pt x="47179" y="106363"/>
                    <a:pt x="47179" y="107727"/>
                  </a:cubicBezTo>
                  <a:cubicBezTo>
                    <a:pt x="47179" y="107727"/>
                    <a:pt x="46153" y="109090"/>
                    <a:pt x="46153" y="109090"/>
                  </a:cubicBezTo>
                  <a:cubicBezTo>
                    <a:pt x="45128" y="110454"/>
                    <a:pt x="45128" y="110454"/>
                    <a:pt x="44102" y="110454"/>
                  </a:cubicBezTo>
                  <a:cubicBezTo>
                    <a:pt x="44102" y="111818"/>
                    <a:pt x="42051" y="113181"/>
                    <a:pt x="42051" y="113181"/>
                  </a:cubicBezTo>
                  <a:cubicBezTo>
                    <a:pt x="40000" y="113181"/>
                    <a:pt x="40000" y="113181"/>
                    <a:pt x="40000" y="113181"/>
                  </a:cubicBezTo>
                  <a:cubicBezTo>
                    <a:pt x="36923" y="111818"/>
                    <a:pt x="36923" y="111818"/>
                    <a:pt x="36923" y="111818"/>
                  </a:cubicBezTo>
                  <a:cubicBezTo>
                    <a:pt x="34871" y="114545"/>
                    <a:pt x="34871" y="114545"/>
                    <a:pt x="34871" y="114545"/>
                  </a:cubicBezTo>
                  <a:cubicBezTo>
                    <a:pt x="34871" y="114545"/>
                    <a:pt x="33846" y="114545"/>
                    <a:pt x="33846" y="114545"/>
                  </a:cubicBezTo>
                  <a:cubicBezTo>
                    <a:pt x="32820" y="114545"/>
                    <a:pt x="31794" y="114545"/>
                    <a:pt x="31794" y="114545"/>
                  </a:cubicBezTo>
                  <a:cubicBezTo>
                    <a:pt x="31794" y="114545"/>
                    <a:pt x="30769" y="113181"/>
                    <a:pt x="29743" y="113181"/>
                  </a:cubicBezTo>
                  <a:cubicBezTo>
                    <a:pt x="29743" y="113181"/>
                    <a:pt x="28717" y="113181"/>
                    <a:pt x="28717" y="113181"/>
                  </a:cubicBezTo>
                  <a:cubicBezTo>
                    <a:pt x="27692" y="113181"/>
                    <a:pt x="26666" y="113181"/>
                    <a:pt x="26666" y="113181"/>
                  </a:cubicBezTo>
                  <a:cubicBezTo>
                    <a:pt x="26666" y="114545"/>
                    <a:pt x="26666" y="114545"/>
                    <a:pt x="26666" y="114545"/>
                  </a:cubicBezTo>
                  <a:cubicBezTo>
                    <a:pt x="26666" y="114545"/>
                    <a:pt x="27692" y="114545"/>
                    <a:pt x="27692" y="114545"/>
                  </a:cubicBezTo>
                  <a:cubicBezTo>
                    <a:pt x="27692" y="115909"/>
                    <a:pt x="27692" y="117272"/>
                    <a:pt x="27692" y="117272"/>
                  </a:cubicBezTo>
                  <a:cubicBezTo>
                    <a:pt x="27692" y="117272"/>
                    <a:pt x="26666" y="117272"/>
                    <a:pt x="26666" y="117272"/>
                  </a:cubicBezTo>
                  <a:cubicBezTo>
                    <a:pt x="26666" y="118636"/>
                    <a:pt x="24615" y="118636"/>
                    <a:pt x="24615" y="118636"/>
                  </a:cubicBezTo>
                  <a:cubicBezTo>
                    <a:pt x="24615" y="118636"/>
                    <a:pt x="24615" y="120000"/>
                    <a:pt x="24615" y="120000"/>
                  </a:cubicBezTo>
                  <a:cubicBezTo>
                    <a:pt x="24615" y="120000"/>
                    <a:pt x="24615" y="120000"/>
                    <a:pt x="23589" y="120000"/>
                  </a:cubicBezTo>
                  <a:cubicBezTo>
                    <a:pt x="22564" y="120000"/>
                    <a:pt x="22564" y="120000"/>
                    <a:pt x="21538" y="120000"/>
                  </a:cubicBezTo>
                  <a:cubicBezTo>
                    <a:pt x="21538" y="118636"/>
                    <a:pt x="20512" y="118636"/>
                    <a:pt x="19487" y="118636"/>
                  </a:cubicBezTo>
                  <a:cubicBezTo>
                    <a:pt x="19487" y="118636"/>
                    <a:pt x="16410" y="117272"/>
                    <a:pt x="16410" y="117272"/>
                  </a:cubicBezTo>
                  <a:cubicBezTo>
                    <a:pt x="16410" y="117272"/>
                    <a:pt x="15384" y="118636"/>
                    <a:pt x="15384" y="118636"/>
                  </a:cubicBezTo>
                  <a:cubicBezTo>
                    <a:pt x="14358" y="118636"/>
                    <a:pt x="13333" y="118636"/>
                    <a:pt x="12307" y="117272"/>
                  </a:cubicBezTo>
                  <a:cubicBezTo>
                    <a:pt x="12307" y="117272"/>
                    <a:pt x="11282" y="117272"/>
                    <a:pt x="11282" y="117272"/>
                  </a:cubicBezTo>
                  <a:cubicBezTo>
                    <a:pt x="11282" y="115909"/>
                    <a:pt x="11282" y="114545"/>
                    <a:pt x="11282" y="114545"/>
                  </a:cubicBezTo>
                  <a:cubicBezTo>
                    <a:pt x="11282" y="114545"/>
                    <a:pt x="10256" y="113181"/>
                    <a:pt x="11282" y="113181"/>
                  </a:cubicBezTo>
                  <a:cubicBezTo>
                    <a:pt x="11282" y="113181"/>
                    <a:pt x="12307" y="113181"/>
                    <a:pt x="13333" y="113181"/>
                  </a:cubicBezTo>
                  <a:cubicBezTo>
                    <a:pt x="14358" y="113181"/>
                    <a:pt x="15384" y="113181"/>
                    <a:pt x="15384" y="111818"/>
                  </a:cubicBezTo>
                  <a:cubicBezTo>
                    <a:pt x="15384" y="111818"/>
                    <a:pt x="15384" y="111818"/>
                    <a:pt x="16410" y="111818"/>
                  </a:cubicBezTo>
                  <a:cubicBezTo>
                    <a:pt x="16410" y="111818"/>
                    <a:pt x="17435" y="113181"/>
                    <a:pt x="17435" y="111818"/>
                  </a:cubicBezTo>
                  <a:cubicBezTo>
                    <a:pt x="17435" y="110454"/>
                    <a:pt x="17435" y="110454"/>
                    <a:pt x="17435" y="110454"/>
                  </a:cubicBezTo>
                  <a:cubicBezTo>
                    <a:pt x="16410" y="109090"/>
                    <a:pt x="16410" y="109090"/>
                    <a:pt x="16410" y="109090"/>
                  </a:cubicBezTo>
                  <a:cubicBezTo>
                    <a:pt x="16410" y="109090"/>
                    <a:pt x="17435" y="107727"/>
                    <a:pt x="17435" y="107727"/>
                  </a:cubicBezTo>
                  <a:cubicBezTo>
                    <a:pt x="18461" y="107727"/>
                    <a:pt x="19487" y="107727"/>
                    <a:pt x="19487" y="107727"/>
                  </a:cubicBezTo>
                  <a:cubicBezTo>
                    <a:pt x="20512" y="107727"/>
                    <a:pt x="21538" y="107727"/>
                    <a:pt x="21538" y="107727"/>
                  </a:cubicBezTo>
                  <a:cubicBezTo>
                    <a:pt x="21538" y="107727"/>
                    <a:pt x="21538" y="107727"/>
                    <a:pt x="22564" y="106363"/>
                  </a:cubicBezTo>
                  <a:cubicBezTo>
                    <a:pt x="22564" y="106363"/>
                    <a:pt x="18461" y="106363"/>
                    <a:pt x="17435" y="105000"/>
                  </a:cubicBezTo>
                  <a:cubicBezTo>
                    <a:pt x="15384" y="102272"/>
                    <a:pt x="13333" y="100909"/>
                    <a:pt x="13333" y="95454"/>
                  </a:cubicBezTo>
                  <a:cubicBezTo>
                    <a:pt x="12307" y="95454"/>
                    <a:pt x="12307" y="92727"/>
                    <a:pt x="11282" y="92727"/>
                  </a:cubicBezTo>
                  <a:cubicBezTo>
                    <a:pt x="11282" y="92727"/>
                    <a:pt x="9230" y="91363"/>
                    <a:pt x="9230" y="91363"/>
                  </a:cubicBezTo>
                  <a:cubicBezTo>
                    <a:pt x="9230" y="90000"/>
                    <a:pt x="9230" y="90000"/>
                    <a:pt x="10256" y="88636"/>
                  </a:cubicBezTo>
                  <a:cubicBezTo>
                    <a:pt x="10256" y="87272"/>
                    <a:pt x="10256" y="87272"/>
                    <a:pt x="11282" y="85909"/>
                  </a:cubicBezTo>
                  <a:cubicBezTo>
                    <a:pt x="11282" y="85909"/>
                    <a:pt x="11282" y="83181"/>
                    <a:pt x="11282" y="83181"/>
                  </a:cubicBezTo>
                  <a:cubicBezTo>
                    <a:pt x="11282" y="83181"/>
                    <a:pt x="12307" y="81818"/>
                    <a:pt x="11282" y="81818"/>
                  </a:cubicBezTo>
                  <a:cubicBezTo>
                    <a:pt x="11282" y="80454"/>
                    <a:pt x="10256" y="79090"/>
                    <a:pt x="10256" y="79090"/>
                  </a:cubicBezTo>
                  <a:cubicBezTo>
                    <a:pt x="10256" y="79090"/>
                    <a:pt x="10256" y="79090"/>
                    <a:pt x="9230" y="79090"/>
                  </a:cubicBezTo>
                  <a:cubicBezTo>
                    <a:pt x="9230" y="80454"/>
                    <a:pt x="9230" y="80454"/>
                    <a:pt x="9230" y="80454"/>
                  </a:cubicBezTo>
                  <a:cubicBezTo>
                    <a:pt x="7179" y="81818"/>
                    <a:pt x="7179" y="81818"/>
                    <a:pt x="7179" y="81818"/>
                  </a:cubicBezTo>
                  <a:cubicBezTo>
                    <a:pt x="7179" y="81818"/>
                    <a:pt x="6153" y="79090"/>
                    <a:pt x="6153" y="79090"/>
                  </a:cubicBezTo>
                  <a:cubicBezTo>
                    <a:pt x="5128" y="79090"/>
                    <a:pt x="5128" y="79090"/>
                    <a:pt x="5128" y="77727"/>
                  </a:cubicBezTo>
                  <a:cubicBezTo>
                    <a:pt x="5128" y="77727"/>
                    <a:pt x="6153" y="76363"/>
                    <a:pt x="6153" y="76363"/>
                  </a:cubicBezTo>
                  <a:cubicBezTo>
                    <a:pt x="6153" y="76363"/>
                    <a:pt x="5128" y="75000"/>
                    <a:pt x="5128" y="75000"/>
                  </a:cubicBezTo>
                  <a:cubicBezTo>
                    <a:pt x="5128" y="75000"/>
                    <a:pt x="6153" y="72272"/>
                    <a:pt x="7179" y="72272"/>
                  </a:cubicBezTo>
                  <a:cubicBezTo>
                    <a:pt x="8205" y="70909"/>
                    <a:pt x="10256" y="68181"/>
                    <a:pt x="10256" y="68181"/>
                  </a:cubicBezTo>
                  <a:cubicBezTo>
                    <a:pt x="11282" y="65454"/>
                    <a:pt x="11282" y="65454"/>
                    <a:pt x="11282" y="65454"/>
                  </a:cubicBezTo>
                  <a:cubicBezTo>
                    <a:pt x="10256" y="64090"/>
                    <a:pt x="10256" y="64090"/>
                    <a:pt x="10256" y="64090"/>
                  </a:cubicBezTo>
                  <a:cubicBezTo>
                    <a:pt x="10256" y="64090"/>
                    <a:pt x="9230" y="65454"/>
                    <a:pt x="9230" y="65454"/>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85" name="Shape 3585"/>
            <p:cNvSpPr/>
            <p:nvPr/>
          </p:nvSpPr>
          <p:spPr>
            <a:xfrm>
              <a:off x="5338203" y="3253211"/>
              <a:ext cx="517832" cy="466653"/>
            </a:xfrm>
            <a:custGeom>
              <a:avLst/>
              <a:gdLst/>
              <a:ahLst/>
              <a:cxnLst/>
              <a:rect l="0" t="0" r="0" b="0"/>
              <a:pathLst>
                <a:path w="120000" h="120000" extrusionOk="0">
                  <a:moveTo>
                    <a:pt x="113656" y="46635"/>
                  </a:moveTo>
                  <a:cubicBezTo>
                    <a:pt x="113656" y="45497"/>
                    <a:pt x="113127" y="44928"/>
                    <a:pt x="114185" y="44360"/>
                  </a:cubicBezTo>
                  <a:cubicBezTo>
                    <a:pt x="114713" y="44360"/>
                    <a:pt x="115242" y="45497"/>
                    <a:pt x="115242" y="44360"/>
                  </a:cubicBezTo>
                  <a:cubicBezTo>
                    <a:pt x="115242" y="43222"/>
                    <a:pt x="115770" y="43791"/>
                    <a:pt x="115242" y="42654"/>
                  </a:cubicBezTo>
                  <a:cubicBezTo>
                    <a:pt x="115242" y="42654"/>
                    <a:pt x="115242" y="42654"/>
                    <a:pt x="115242" y="42654"/>
                  </a:cubicBezTo>
                  <a:cubicBezTo>
                    <a:pt x="115242" y="42654"/>
                    <a:pt x="115242" y="42654"/>
                    <a:pt x="115242" y="42654"/>
                  </a:cubicBezTo>
                  <a:cubicBezTo>
                    <a:pt x="115242" y="42654"/>
                    <a:pt x="115242" y="43791"/>
                    <a:pt x="114713" y="43791"/>
                  </a:cubicBezTo>
                  <a:cubicBezTo>
                    <a:pt x="114713" y="43791"/>
                    <a:pt x="114185" y="44360"/>
                    <a:pt x="113656" y="44360"/>
                  </a:cubicBezTo>
                  <a:cubicBezTo>
                    <a:pt x="113127" y="43791"/>
                    <a:pt x="113127" y="43791"/>
                    <a:pt x="113127" y="43791"/>
                  </a:cubicBezTo>
                  <a:cubicBezTo>
                    <a:pt x="114185" y="42654"/>
                    <a:pt x="114185" y="42654"/>
                    <a:pt x="114185" y="42654"/>
                  </a:cubicBezTo>
                  <a:cubicBezTo>
                    <a:pt x="114185" y="40379"/>
                    <a:pt x="114185" y="40379"/>
                    <a:pt x="114185" y="40379"/>
                  </a:cubicBezTo>
                  <a:cubicBezTo>
                    <a:pt x="114185" y="40379"/>
                    <a:pt x="113656" y="39241"/>
                    <a:pt x="113127" y="38104"/>
                  </a:cubicBezTo>
                  <a:cubicBezTo>
                    <a:pt x="112599" y="37535"/>
                    <a:pt x="112070" y="36966"/>
                    <a:pt x="112070" y="36966"/>
                  </a:cubicBezTo>
                  <a:cubicBezTo>
                    <a:pt x="113656" y="35829"/>
                    <a:pt x="113656" y="35829"/>
                    <a:pt x="113656" y="35829"/>
                  </a:cubicBezTo>
                  <a:cubicBezTo>
                    <a:pt x="114185" y="35260"/>
                    <a:pt x="114185" y="35260"/>
                    <a:pt x="114185" y="35260"/>
                  </a:cubicBezTo>
                  <a:cubicBezTo>
                    <a:pt x="114185" y="34691"/>
                    <a:pt x="114185" y="34691"/>
                    <a:pt x="114185" y="34691"/>
                  </a:cubicBezTo>
                  <a:cubicBezTo>
                    <a:pt x="114185" y="34691"/>
                    <a:pt x="115242" y="35829"/>
                    <a:pt x="116299" y="35829"/>
                  </a:cubicBezTo>
                  <a:cubicBezTo>
                    <a:pt x="116828" y="35829"/>
                    <a:pt x="116299" y="35829"/>
                    <a:pt x="117356" y="35260"/>
                  </a:cubicBezTo>
                  <a:cubicBezTo>
                    <a:pt x="118414" y="35260"/>
                    <a:pt x="120000" y="33554"/>
                    <a:pt x="120000" y="33554"/>
                  </a:cubicBezTo>
                  <a:cubicBezTo>
                    <a:pt x="120000" y="33554"/>
                    <a:pt x="118942" y="32417"/>
                    <a:pt x="118414" y="32417"/>
                  </a:cubicBezTo>
                  <a:cubicBezTo>
                    <a:pt x="117885" y="32985"/>
                    <a:pt x="118414" y="32985"/>
                    <a:pt x="116828" y="32985"/>
                  </a:cubicBezTo>
                  <a:cubicBezTo>
                    <a:pt x="115242" y="32417"/>
                    <a:pt x="114713" y="31848"/>
                    <a:pt x="114713" y="31848"/>
                  </a:cubicBezTo>
                  <a:cubicBezTo>
                    <a:pt x="114713" y="31848"/>
                    <a:pt x="114185" y="31848"/>
                    <a:pt x="113656" y="31848"/>
                  </a:cubicBezTo>
                  <a:cubicBezTo>
                    <a:pt x="113127" y="31848"/>
                    <a:pt x="113127" y="31848"/>
                    <a:pt x="112599" y="31279"/>
                  </a:cubicBezTo>
                  <a:cubicBezTo>
                    <a:pt x="111541" y="30142"/>
                    <a:pt x="110484" y="29004"/>
                    <a:pt x="110484" y="29004"/>
                  </a:cubicBezTo>
                  <a:cubicBezTo>
                    <a:pt x="110484" y="29004"/>
                    <a:pt x="109427" y="29573"/>
                    <a:pt x="109427" y="29004"/>
                  </a:cubicBezTo>
                  <a:cubicBezTo>
                    <a:pt x="109427" y="29004"/>
                    <a:pt x="109955" y="27867"/>
                    <a:pt x="109955" y="27867"/>
                  </a:cubicBezTo>
                  <a:cubicBezTo>
                    <a:pt x="109955" y="27298"/>
                    <a:pt x="109955" y="27298"/>
                    <a:pt x="109955" y="27298"/>
                  </a:cubicBezTo>
                  <a:cubicBezTo>
                    <a:pt x="109427" y="26729"/>
                    <a:pt x="109427" y="26729"/>
                    <a:pt x="109427" y="26729"/>
                  </a:cubicBezTo>
                  <a:cubicBezTo>
                    <a:pt x="109427" y="26729"/>
                    <a:pt x="110484" y="26729"/>
                    <a:pt x="110484" y="26729"/>
                  </a:cubicBezTo>
                  <a:cubicBezTo>
                    <a:pt x="111013" y="26161"/>
                    <a:pt x="111013" y="26161"/>
                    <a:pt x="111013" y="26161"/>
                  </a:cubicBezTo>
                  <a:cubicBezTo>
                    <a:pt x="112070" y="25023"/>
                    <a:pt x="111013" y="23886"/>
                    <a:pt x="109427" y="24454"/>
                  </a:cubicBezTo>
                  <a:cubicBezTo>
                    <a:pt x="108898" y="24454"/>
                    <a:pt x="108370" y="25023"/>
                    <a:pt x="108370" y="25023"/>
                  </a:cubicBezTo>
                  <a:cubicBezTo>
                    <a:pt x="107841" y="25023"/>
                    <a:pt x="106784" y="24454"/>
                    <a:pt x="106784" y="23886"/>
                  </a:cubicBezTo>
                  <a:cubicBezTo>
                    <a:pt x="106784" y="23317"/>
                    <a:pt x="106255" y="23317"/>
                    <a:pt x="107312" y="22748"/>
                  </a:cubicBezTo>
                  <a:cubicBezTo>
                    <a:pt x="107841" y="22748"/>
                    <a:pt x="108370" y="21611"/>
                    <a:pt x="108370" y="21611"/>
                  </a:cubicBezTo>
                  <a:cubicBezTo>
                    <a:pt x="107312" y="19905"/>
                    <a:pt x="107312" y="19905"/>
                    <a:pt x="107312" y="19905"/>
                  </a:cubicBezTo>
                  <a:cubicBezTo>
                    <a:pt x="107841" y="16492"/>
                    <a:pt x="107841" y="16492"/>
                    <a:pt x="107841" y="16492"/>
                  </a:cubicBezTo>
                  <a:cubicBezTo>
                    <a:pt x="105726" y="15924"/>
                    <a:pt x="105726" y="15924"/>
                    <a:pt x="105726" y="15924"/>
                  </a:cubicBezTo>
                  <a:cubicBezTo>
                    <a:pt x="105726" y="14786"/>
                    <a:pt x="105726" y="14786"/>
                    <a:pt x="105726" y="14786"/>
                  </a:cubicBezTo>
                  <a:cubicBezTo>
                    <a:pt x="104669" y="14218"/>
                    <a:pt x="104669" y="14218"/>
                    <a:pt x="104669" y="14218"/>
                  </a:cubicBezTo>
                  <a:cubicBezTo>
                    <a:pt x="103612" y="17061"/>
                    <a:pt x="103612" y="17061"/>
                    <a:pt x="103612" y="17061"/>
                  </a:cubicBezTo>
                  <a:cubicBezTo>
                    <a:pt x="103612" y="17061"/>
                    <a:pt x="102026" y="17630"/>
                    <a:pt x="102026" y="18199"/>
                  </a:cubicBezTo>
                  <a:cubicBezTo>
                    <a:pt x="101497" y="18767"/>
                    <a:pt x="98854" y="18767"/>
                    <a:pt x="98854" y="18767"/>
                  </a:cubicBezTo>
                  <a:cubicBezTo>
                    <a:pt x="96740" y="18767"/>
                    <a:pt x="96740" y="18767"/>
                    <a:pt x="96740" y="18767"/>
                  </a:cubicBezTo>
                  <a:cubicBezTo>
                    <a:pt x="93039" y="19905"/>
                    <a:pt x="93039" y="19905"/>
                    <a:pt x="93039" y="19905"/>
                  </a:cubicBezTo>
                  <a:cubicBezTo>
                    <a:pt x="93039" y="19905"/>
                    <a:pt x="91982" y="20473"/>
                    <a:pt x="91453" y="20473"/>
                  </a:cubicBezTo>
                  <a:cubicBezTo>
                    <a:pt x="90925" y="20473"/>
                    <a:pt x="88281" y="19905"/>
                    <a:pt x="88281" y="19905"/>
                  </a:cubicBezTo>
                  <a:cubicBezTo>
                    <a:pt x="86696" y="20473"/>
                    <a:pt x="86696" y="20473"/>
                    <a:pt x="86696" y="20473"/>
                  </a:cubicBezTo>
                  <a:cubicBezTo>
                    <a:pt x="82995" y="19336"/>
                    <a:pt x="82995" y="19336"/>
                    <a:pt x="82995" y="19336"/>
                  </a:cubicBezTo>
                  <a:cubicBezTo>
                    <a:pt x="81938" y="18199"/>
                    <a:pt x="81938" y="18199"/>
                    <a:pt x="81938" y="18199"/>
                  </a:cubicBezTo>
                  <a:cubicBezTo>
                    <a:pt x="81409" y="17630"/>
                    <a:pt x="81409" y="17630"/>
                    <a:pt x="81409" y="17630"/>
                  </a:cubicBezTo>
                  <a:cubicBezTo>
                    <a:pt x="78766" y="17061"/>
                    <a:pt x="78766" y="17061"/>
                    <a:pt x="78766" y="17061"/>
                  </a:cubicBezTo>
                  <a:cubicBezTo>
                    <a:pt x="78237" y="15924"/>
                    <a:pt x="78237" y="15924"/>
                    <a:pt x="78237" y="15924"/>
                  </a:cubicBezTo>
                  <a:cubicBezTo>
                    <a:pt x="76123" y="15924"/>
                    <a:pt x="76123" y="15924"/>
                    <a:pt x="76123" y="15924"/>
                  </a:cubicBezTo>
                  <a:cubicBezTo>
                    <a:pt x="76123" y="15924"/>
                    <a:pt x="76123" y="15924"/>
                    <a:pt x="76123" y="15924"/>
                  </a:cubicBezTo>
                  <a:cubicBezTo>
                    <a:pt x="76123" y="15924"/>
                    <a:pt x="76123" y="15924"/>
                    <a:pt x="76123" y="15924"/>
                  </a:cubicBezTo>
                  <a:cubicBezTo>
                    <a:pt x="75066" y="15355"/>
                    <a:pt x="75066" y="15355"/>
                    <a:pt x="75066" y="15355"/>
                  </a:cubicBezTo>
                  <a:cubicBezTo>
                    <a:pt x="75066" y="14786"/>
                    <a:pt x="75066" y="14786"/>
                    <a:pt x="75066" y="14786"/>
                  </a:cubicBezTo>
                  <a:cubicBezTo>
                    <a:pt x="74537" y="14786"/>
                    <a:pt x="74537" y="14786"/>
                    <a:pt x="74537" y="14218"/>
                  </a:cubicBezTo>
                  <a:cubicBezTo>
                    <a:pt x="74008" y="13649"/>
                    <a:pt x="74008" y="13649"/>
                    <a:pt x="74008" y="13649"/>
                  </a:cubicBezTo>
                  <a:cubicBezTo>
                    <a:pt x="71365" y="10236"/>
                    <a:pt x="71365" y="10236"/>
                    <a:pt x="71365" y="10236"/>
                  </a:cubicBezTo>
                  <a:cubicBezTo>
                    <a:pt x="70837" y="10236"/>
                    <a:pt x="70837" y="10236"/>
                    <a:pt x="70837" y="10236"/>
                  </a:cubicBezTo>
                  <a:cubicBezTo>
                    <a:pt x="70837" y="10236"/>
                    <a:pt x="70837" y="10236"/>
                    <a:pt x="70837" y="10236"/>
                  </a:cubicBezTo>
                  <a:cubicBezTo>
                    <a:pt x="66079" y="8530"/>
                    <a:pt x="66079" y="8530"/>
                    <a:pt x="66079" y="8530"/>
                  </a:cubicBezTo>
                  <a:cubicBezTo>
                    <a:pt x="64493" y="6255"/>
                    <a:pt x="64493" y="6255"/>
                    <a:pt x="64493" y="6255"/>
                  </a:cubicBezTo>
                  <a:cubicBezTo>
                    <a:pt x="62907" y="5118"/>
                    <a:pt x="62907" y="5118"/>
                    <a:pt x="62907" y="5118"/>
                  </a:cubicBezTo>
                  <a:cubicBezTo>
                    <a:pt x="60792" y="3412"/>
                    <a:pt x="60792" y="3412"/>
                    <a:pt x="60792" y="3412"/>
                  </a:cubicBezTo>
                  <a:cubicBezTo>
                    <a:pt x="58678" y="1706"/>
                    <a:pt x="58678" y="1706"/>
                    <a:pt x="58678" y="1706"/>
                  </a:cubicBezTo>
                  <a:cubicBezTo>
                    <a:pt x="57621" y="568"/>
                    <a:pt x="57621" y="568"/>
                    <a:pt x="57621" y="568"/>
                  </a:cubicBezTo>
                  <a:cubicBezTo>
                    <a:pt x="57621" y="568"/>
                    <a:pt x="57621" y="568"/>
                    <a:pt x="57621" y="568"/>
                  </a:cubicBezTo>
                  <a:cubicBezTo>
                    <a:pt x="57621" y="568"/>
                    <a:pt x="57092" y="0"/>
                    <a:pt x="57092" y="0"/>
                  </a:cubicBezTo>
                  <a:cubicBezTo>
                    <a:pt x="57092" y="0"/>
                    <a:pt x="56563" y="0"/>
                    <a:pt x="56563" y="0"/>
                  </a:cubicBezTo>
                  <a:cubicBezTo>
                    <a:pt x="56035" y="0"/>
                    <a:pt x="54977" y="0"/>
                    <a:pt x="54977" y="0"/>
                  </a:cubicBezTo>
                  <a:cubicBezTo>
                    <a:pt x="54977" y="0"/>
                    <a:pt x="54449" y="568"/>
                    <a:pt x="53920" y="568"/>
                  </a:cubicBezTo>
                  <a:cubicBezTo>
                    <a:pt x="53920" y="568"/>
                    <a:pt x="53392" y="1706"/>
                    <a:pt x="53392" y="1706"/>
                  </a:cubicBezTo>
                  <a:cubicBezTo>
                    <a:pt x="52863" y="2274"/>
                    <a:pt x="52863" y="2274"/>
                    <a:pt x="52863" y="2274"/>
                  </a:cubicBezTo>
                  <a:cubicBezTo>
                    <a:pt x="53392" y="2843"/>
                    <a:pt x="53392" y="2843"/>
                    <a:pt x="53392" y="2843"/>
                  </a:cubicBezTo>
                  <a:cubicBezTo>
                    <a:pt x="54449" y="5118"/>
                    <a:pt x="54977" y="5118"/>
                    <a:pt x="52334" y="4549"/>
                  </a:cubicBezTo>
                  <a:cubicBezTo>
                    <a:pt x="51277" y="3981"/>
                    <a:pt x="51277" y="3981"/>
                    <a:pt x="51277" y="3981"/>
                  </a:cubicBezTo>
                  <a:cubicBezTo>
                    <a:pt x="50748" y="4549"/>
                    <a:pt x="50748" y="4549"/>
                    <a:pt x="50748" y="4549"/>
                  </a:cubicBezTo>
                  <a:cubicBezTo>
                    <a:pt x="49691" y="5118"/>
                    <a:pt x="49691" y="5118"/>
                    <a:pt x="49691" y="5118"/>
                  </a:cubicBezTo>
                  <a:cubicBezTo>
                    <a:pt x="49691" y="5118"/>
                    <a:pt x="49691" y="5118"/>
                    <a:pt x="49691" y="5118"/>
                  </a:cubicBezTo>
                  <a:cubicBezTo>
                    <a:pt x="49691" y="5118"/>
                    <a:pt x="49691" y="6255"/>
                    <a:pt x="49691" y="6255"/>
                  </a:cubicBezTo>
                  <a:cubicBezTo>
                    <a:pt x="49162" y="7393"/>
                    <a:pt x="49162" y="7393"/>
                    <a:pt x="49162" y="7393"/>
                  </a:cubicBezTo>
                  <a:cubicBezTo>
                    <a:pt x="48105" y="7962"/>
                    <a:pt x="48105" y="7962"/>
                    <a:pt x="48105" y="7962"/>
                  </a:cubicBezTo>
                  <a:cubicBezTo>
                    <a:pt x="47048" y="8530"/>
                    <a:pt x="47048" y="8530"/>
                    <a:pt x="47048" y="8530"/>
                  </a:cubicBezTo>
                  <a:cubicBezTo>
                    <a:pt x="46519" y="9099"/>
                    <a:pt x="46519" y="9099"/>
                    <a:pt x="46519" y="9099"/>
                  </a:cubicBezTo>
                  <a:cubicBezTo>
                    <a:pt x="45462" y="9099"/>
                    <a:pt x="45462" y="9099"/>
                    <a:pt x="45462" y="9099"/>
                  </a:cubicBezTo>
                  <a:cubicBezTo>
                    <a:pt x="44405" y="9668"/>
                    <a:pt x="44405" y="9668"/>
                    <a:pt x="44405" y="9668"/>
                  </a:cubicBezTo>
                  <a:cubicBezTo>
                    <a:pt x="43876" y="10805"/>
                    <a:pt x="43876" y="10805"/>
                    <a:pt x="43876" y="10805"/>
                  </a:cubicBezTo>
                  <a:cubicBezTo>
                    <a:pt x="43876" y="10805"/>
                    <a:pt x="42819" y="10805"/>
                    <a:pt x="42819" y="10805"/>
                  </a:cubicBezTo>
                  <a:cubicBezTo>
                    <a:pt x="42819" y="10805"/>
                    <a:pt x="41233" y="11374"/>
                    <a:pt x="41233" y="11374"/>
                  </a:cubicBezTo>
                  <a:cubicBezTo>
                    <a:pt x="41233" y="12511"/>
                    <a:pt x="41233" y="12511"/>
                    <a:pt x="41233" y="12511"/>
                  </a:cubicBezTo>
                  <a:cubicBezTo>
                    <a:pt x="41233" y="12511"/>
                    <a:pt x="40704" y="13080"/>
                    <a:pt x="40704" y="13080"/>
                  </a:cubicBezTo>
                  <a:cubicBezTo>
                    <a:pt x="40704" y="13080"/>
                    <a:pt x="40704" y="14786"/>
                    <a:pt x="40704" y="14786"/>
                  </a:cubicBezTo>
                  <a:cubicBezTo>
                    <a:pt x="40704" y="14786"/>
                    <a:pt x="41762" y="15355"/>
                    <a:pt x="41762" y="15355"/>
                  </a:cubicBezTo>
                  <a:cubicBezTo>
                    <a:pt x="42290" y="15924"/>
                    <a:pt x="42290" y="15924"/>
                    <a:pt x="42290" y="15924"/>
                  </a:cubicBezTo>
                  <a:cubicBezTo>
                    <a:pt x="42819" y="16492"/>
                    <a:pt x="42819" y="16492"/>
                    <a:pt x="42819" y="16492"/>
                  </a:cubicBezTo>
                  <a:cubicBezTo>
                    <a:pt x="42819" y="16492"/>
                    <a:pt x="43348" y="17061"/>
                    <a:pt x="43348" y="17061"/>
                  </a:cubicBezTo>
                  <a:cubicBezTo>
                    <a:pt x="42819" y="17061"/>
                    <a:pt x="42819" y="18767"/>
                    <a:pt x="42819" y="18767"/>
                  </a:cubicBezTo>
                  <a:cubicBezTo>
                    <a:pt x="43348" y="20473"/>
                    <a:pt x="43348" y="20473"/>
                    <a:pt x="43348" y="20473"/>
                  </a:cubicBezTo>
                  <a:cubicBezTo>
                    <a:pt x="42819" y="21042"/>
                    <a:pt x="42819" y="21042"/>
                    <a:pt x="42819" y="21042"/>
                  </a:cubicBezTo>
                  <a:cubicBezTo>
                    <a:pt x="43348" y="22180"/>
                    <a:pt x="43348" y="22180"/>
                    <a:pt x="43348" y="22180"/>
                  </a:cubicBezTo>
                  <a:cubicBezTo>
                    <a:pt x="43348" y="22180"/>
                    <a:pt x="43876" y="22180"/>
                    <a:pt x="43348" y="22748"/>
                  </a:cubicBezTo>
                  <a:cubicBezTo>
                    <a:pt x="42819" y="22748"/>
                    <a:pt x="42290" y="23317"/>
                    <a:pt x="42290" y="23317"/>
                  </a:cubicBezTo>
                  <a:cubicBezTo>
                    <a:pt x="42290" y="23317"/>
                    <a:pt x="41233" y="23317"/>
                    <a:pt x="41233" y="23317"/>
                  </a:cubicBezTo>
                  <a:cubicBezTo>
                    <a:pt x="41233" y="23317"/>
                    <a:pt x="40176" y="23317"/>
                    <a:pt x="40176" y="23317"/>
                  </a:cubicBezTo>
                  <a:cubicBezTo>
                    <a:pt x="39647" y="24454"/>
                    <a:pt x="39647" y="24454"/>
                    <a:pt x="39647" y="24454"/>
                  </a:cubicBezTo>
                  <a:cubicBezTo>
                    <a:pt x="38590" y="23886"/>
                    <a:pt x="38590" y="23886"/>
                    <a:pt x="38590" y="23886"/>
                  </a:cubicBezTo>
                  <a:cubicBezTo>
                    <a:pt x="38590" y="25023"/>
                    <a:pt x="38590" y="25023"/>
                    <a:pt x="38590" y="25023"/>
                  </a:cubicBezTo>
                  <a:cubicBezTo>
                    <a:pt x="37004" y="25592"/>
                    <a:pt x="37004" y="25592"/>
                    <a:pt x="37004" y="25592"/>
                  </a:cubicBezTo>
                  <a:cubicBezTo>
                    <a:pt x="35947" y="26161"/>
                    <a:pt x="35947" y="26161"/>
                    <a:pt x="35947" y="26161"/>
                  </a:cubicBezTo>
                  <a:cubicBezTo>
                    <a:pt x="35418" y="27298"/>
                    <a:pt x="35418" y="27298"/>
                    <a:pt x="35418" y="27298"/>
                  </a:cubicBezTo>
                  <a:cubicBezTo>
                    <a:pt x="35947" y="27867"/>
                    <a:pt x="35947" y="27867"/>
                    <a:pt x="35947" y="27867"/>
                  </a:cubicBezTo>
                  <a:cubicBezTo>
                    <a:pt x="35947" y="27867"/>
                    <a:pt x="36475" y="28436"/>
                    <a:pt x="36475" y="27867"/>
                  </a:cubicBezTo>
                  <a:cubicBezTo>
                    <a:pt x="36475" y="27867"/>
                    <a:pt x="36475" y="27298"/>
                    <a:pt x="36475" y="27298"/>
                  </a:cubicBezTo>
                  <a:cubicBezTo>
                    <a:pt x="37004" y="27867"/>
                    <a:pt x="37533" y="28436"/>
                    <a:pt x="37533" y="28436"/>
                  </a:cubicBezTo>
                  <a:cubicBezTo>
                    <a:pt x="38061" y="29573"/>
                    <a:pt x="38061" y="29573"/>
                    <a:pt x="38061" y="29573"/>
                  </a:cubicBezTo>
                  <a:cubicBezTo>
                    <a:pt x="38061" y="29573"/>
                    <a:pt x="37004" y="29573"/>
                    <a:pt x="37004" y="29573"/>
                  </a:cubicBezTo>
                  <a:cubicBezTo>
                    <a:pt x="37004" y="29573"/>
                    <a:pt x="36475" y="30142"/>
                    <a:pt x="36475" y="30142"/>
                  </a:cubicBezTo>
                  <a:cubicBezTo>
                    <a:pt x="35947" y="30710"/>
                    <a:pt x="35947" y="30710"/>
                    <a:pt x="35947" y="30710"/>
                  </a:cubicBezTo>
                  <a:cubicBezTo>
                    <a:pt x="35947" y="31279"/>
                    <a:pt x="35947" y="31279"/>
                    <a:pt x="35947" y="31848"/>
                  </a:cubicBezTo>
                  <a:cubicBezTo>
                    <a:pt x="35947" y="31848"/>
                    <a:pt x="35947" y="32417"/>
                    <a:pt x="35947" y="32417"/>
                  </a:cubicBezTo>
                  <a:cubicBezTo>
                    <a:pt x="36475" y="32417"/>
                    <a:pt x="37004" y="33554"/>
                    <a:pt x="37004" y="33554"/>
                  </a:cubicBezTo>
                  <a:cubicBezTo>
                    <a:pt x="37004" y="33554"/>
                    <a:pt x="37533" y="34123"/>
                    <a:pt x="37533" y="34123"/>
                  </a:cubicBezTo>
                  <a:cubicBezTo>
                    <a:pt x="37533" y="34123"/>
                    <a:pt x="37533" y="34691"/>
                    <a:pt x="37533" y="34691"/>
                  </a:cubicBezTo>
                  <a:cubicBezTo>
                    <a:pt x="37533" y="34691"/>
                    <a:pt x="37004" y="35260"/>
                    <a:pt x="36475" y="35260"/>
                  </a:cubicBezTo>
                  <a:cubicBezTo>
                    <a:pt x="36475" y="35260"/>
                    <a:pt x="35418" y="35260"/>
                    <a:pt x="35418" y="35260"/>
                  </a:cubicBezTo>
                  <a:cubicBezTo>
                    <a:pt x="35418" y="35260"/>
                    <a:pt x="34889" y="36398"/>
                    <a:pt x="34889" y="36398"/>
                  </a:cubicBezTo>
                  <a:cubicBezTo>
                    <a:pt x="34889" y="36398"/>
                    <a:pt x="34361" y="36398"/>
                    <a:pt x="33832" y="36398"/>
                  </a:cubicBezTo>
                  <a:cubicBezTo>
                    <a:pt x="33832" y="36398"/>
                    <a:pt x="34889" y="36966"/>
                    <a:pt x="33832" y="36398"/>
                  </a:cubicBezTo>
                  <a:cubicBezTo>
                    <a:pt x="32246" y="35829"/>
                    <a:pt x="32246" y="35260"/>
                    <a:pt x="32246" y="35260"/>
                  </a:cubicBezTo>
                  <a:cubicBezTo>
                    <a:pt x="32246" y="35260"/>
                    <a:pt x="31718" y="34691"/>
                    <a:pt x="31718" y="34691"/>
                  </a:cubicBezTo>
                  <a:cubicBezTo>
                    <a:pt x="31189" y="34691"/>
                    <a:pt x="30660" y="34691"/>
                    <a:pt x="30660" y="34691"/>
                  </a:cubicBezTo>
                  <a:cubicBezTo>
                    <a:pt x="29603" y="34691"/>
                    <a:pt x="29603" y="34691"/>
                    <a:pt x="29603" y="34691"/>
                  </a:cubicBezTo>
                  <a:cubicBezTo>
                    <a:pt x="29074" y="34123"/>
                    <a:pt x="29074" y="34123"/>
                    <a:pt x="29074" y="34123"/>
                  </a:cubicBezTo>
                  <a:cubicBezTo>
                    <a:pt x="28546" y="35260"/>
                    <a:pt x="28546" y="35260"/>
                    <a:pt x="28546" y="35260"/>
                  </a:cubicBezTo>
                  <a:cubicBezTo>
                    <a:pt x="28546" y="35260"/>
                    <a:pt x="28546" y="35829"/>
                    <a:pt x="28017" y="35829"/>
                  </a:cubicBezTo>
                  <a:cubicBezTo>
                    <a:pt x="27488" y="36398"/>
                    <a:pt x="28017" y="36398"/>
                    <a:pt x="27488" y="36398"/>
                  </a:cubicBezTo>
                  <a:cubicBezTo>
                    <a:pt x="26431" y="36398"/>
                    <a:pt x="25903" y="35260"/>
                    <a:pt x="25903" y="35260"/>
                  </a:cubicBezTo>
                  <a:cubicBezTo>
                    <a:pt x="25903" y="35260"/>
                    <a:pt x="24845" y="34691"/>
                    <a:pt x="24845" y="34691"/>
                  </a:cubicBezTo>
                  <a:cubicBezTo>
                    <a:pt x="24317" y="34123"/>
                    <a:pt x="24317" y="34123"/>
                    <a:pt x="24317" y="34123"/>
                  </a:cubicBezTo>
                  <a:cubicBezTo>
                    <a:pt x="23788" y="34123"/>
                    <a:pt x="23788" y="34691"/>
                    <a:pt x="23788" y="33554"/>
                  </a:cubicBezTo>
                  <a:cubicBezTo>
                    <a:pt x="23788" y="32985"/>
                    <a:pt x="23788" y="32985"/>
                    <a:pt x="23788" y="32985"/>
                  </a:cubicBezTo>
                  <a:cubicBezTo>
                    <a:pt x="23259" y="32417"/>
                    <a:pt x="23259" y="32985"/>
                    <a:pt x="22731" y="32417"/>
                  </a:cubicBezTo>
                  <a:cubicBezTo>
                    <a:pt x="22731" y="31848"/>
                    <a:pt x="22202" y="31279"/>
                    <a:pt x="22202" y="31279"/>
                  </a:cubicBezTo>
                  <a:cubicBezTo>
                    <a:pt x="21674" y="30142"/>
                    <a:pt x="21674" y="30142"/>
                    <a:pt x="21674" y="30142"/>
                  </a:cubicBezTo>
                  <a:cubicBezTo>
                    <a:pt x="21674" y="30142"/>
                    <a:pt x="21674" y="30142"/>
                    <a:pt x="21674" y="30710"/>
                  </a:cubicBezTo>
                  <a:cubicBezTo>
                    <a:pt x="21145" y="31279"/>
                    <a:pt x="20616" y="31279"/>
                    <a:pt x="20616" y="31279"/>
                  </a:cubicBezTo>
                  <a:cubicBezTo>
                    <a:pt x="20616" y="31848"/>
                    <a:pt x="20088" y="32417"/>
                    <a:pt x="20088" y="32417"/>
                  </a:cubicBezTo>
                  <a:cubicBezTo>
                    <a:pt x="20088" y="32417"/>
                    <a:pt x="19559" y="32985"/>
                    <a:pt x="19559" y="33554"/>
                  </a:cubicBezTo>
                  <a:cubicBezTo>
                    <a:pt x="20088" y="33554"/>
                    <a:pt x="20088" y="33554"/>
                    <a:pt x="20088" y="34123"/>
                  </a:cubicBezTo>
                  <a:cubicBezTo>
                    <a:pt x="20088" y="34123"/>
                    <a:pt x="19559" y="34691"/>
                    <a:pt x="19559" y="34691"/>
                  </a:cubicBezTo>
                  <a:cubicBezTo>
                    <a:pt x="19030" y="35260"/>
                    <a:pt x="19030" y="35260"/>
                    <a:pt x="18502" y="35260"/>
                  </a:cubicBezTo>
                  <a:cubicBezTo>
                    <a:pt x="18502" y="35829"/>
                    <a:pt x="17444" y="36398"/>
                    <a:pt x="17444" y="36398"/>
                  </a:cubicBezTo>
                  <a:cubicBezTo>
                    <a:pt x="16387" y="36398"/>
                    <a:pt x="16387" y="36398"/>
                    <a:pt x="16387" y="36398"/>
                  </a:cubicBezTo>
                  <a:cubicBezTo>
                    <a:pt x="14801" y="35829"/>
                    <a:pt x="14801" y="35829"/>
                    <a:pt x="14801" y="35829"/>
                  </a:cubicBezTo>
                  <a:cubicBezTo>
                    <a:pt x="13744" y="36966"/>
                    <a:pt x="13744" y="36966"/>
                    <a:pt x="13744" y="36966"/>
                  </a:cubicBezTo>
                  <a:cubicBezTo>
                    <a:pt x="13744" y="36966"/>
                    <a:pt x="13215" y="36966"/>
                    <a:pt x="13215" y="36966"/>
                  </a:cubicBezTo>
                  <a:cubicBezTo>
                    <a:pt x="12687" y="36966"/>
                    <a:pt x="12158" y="36966"/>
                    <a:pt x="12158" y="36966"/>
                  </a:cubicBezTo>
                  <a:cubicBezTo>
                    <a:pt x="12158" y="36966"/>
                    <a:pt x="11629" y="36398"/>
                    <a:pt x="11101" y="36398"/>
                  </a:cubicBezTo>
                  <a:cubicBezTo>
                    <a:pt x="11101" y="36398"/>
                    <a:pt x="10572" y="36398"/>
                    <a:pt x="10572" y="36398"/>
                  </a:cubicBezTo>
                  <a:cubicBezTo>
                    <a:pt x="10044" y="36398"/>
                    <a:pt x="9515" y="36398"/>
                    <a:pt x="9515" y="36398"/>
                  </a:cubicBezTo>
                  <a:cubicBezTo>
                    <a:pt x="9515" y="36966"/>
                    <a:pt x="9515" y="36966"/>
                    <a:pt x="9515" y="36966"/>
                  </a:cubicBezTo>
                  <a:cubicBezTo>
                    <a:pt x="9515" y="36966"/>
                    <a:pt x="10044" y="36966"/>
                    <a:pt x="10044" y="36966"/>
                  </a:cubicBezTo>
                  <a:cubicBezTo>
                    <a:pt x="10044" y="37535"/>
                    <a:pt x="10044" y="38104"/>
                    <a:pt x="10044" y="38104"/>
                  </a:cubicBezTo>
                  <a:cubicBezTo>
                    <a:pt x="10044" y="38104"/>
                    <a:pt x="9515" y="38104"/>
                    <a:pt x="9515" y="38104"/>
                  </a:cubicBezTo>
                  <a:cubicBezTo>
                    <a:pt x="9515" y="38672"/>
                    <a:pt x="8458" y="38672"/>
                    <a:pt x="8458" y="38672"/>
                  </a:cubicBezTo>
                  <a:cubicBezTo>
                    <a:pt x="8458" y="38672"/>
                    <a:pt x="8458" y="39241"/>
                    <a:pt x="8458" y="39241"/>
                  </a:cubicBezTo>
                  <a:cubicBezTo>
                    <a:pt x="8458" y="39241"/>
                    <a:pt x="8458" y="39241"/>
                    <a:pt x="7929" y="39241"/>
                  </a:cubicBezTo>
                  <a:cubicBezTo>
                    <a:pt x="7400" y="39241"/>
                    <a:pt x="7400" y="39241"/>
                    <a:pt x="6872" y="39241"/>
                  </a:cubicBezTo>
                  <a:cubicBezTo>
                    <a:pt x="6872" y="38672"/>
                    <a:pt x="6343" y="38672"/>
                    <a:pt x="5814" y="38672"/>
                  </a:cubicBezTo>
                  <a:cubicBezTo>
                    <a:pt x="5814" y="38672"/>
                    <a:pt x="4229" y="38104"/>
                    <a:pt x="4229" y="38104"/>
                  </a:cubicBezTo>
                  <a:cubicBezTo>
                    <a:pt x="4229" y="38104"/>
                    <a:pt x="3700" y="38672"/>
                    <a:pt x="3700" y="38672"/>
                  </a:cubicBezTo>
                  <a:cubicBezTo>
                    <a:pt x="3171" y="38672"/>
                    <a:pt x="2643" y="38672"/>
                    <a:pt x="2114" y="38104"/>
                  </a:cubicBezTo>
                  <a:cubicBezTo>
                    <a:pt x="2114" y="38104"/>
                    <a:pt x="1585" y="38104"/>
                    <a:pt x="1585" y="38104"/>
                  </a:cubicBezTo>
                  <a:cubicBezTo>
                    <a:pt x="1585" y="38104"/>
                    <a:pt x="1585" y="38104"/>
                    <a:pt x="1585" y="38104"/>
                  </a:cubicBezTo>
                  <a:cubicBezTo>
                    <a:pt x="1585" y="38104"/>
                    <a:pt x="1585" y="38104"/>
                    <a:pt x="1585" y="38104"/>
                  </a:cubicBezTo>
                  <a:cubicBezTo>
                    <a:pt x="1585" y="38104"/>
                    <a:pt x="1585" y="38104"/>
                    <a:pt x="1585" y="38104"/>
                  </a:cubicBezTo>
                  <a:cubicBezTo>
                    <a:pt x="1585" y="38104"/>
                    <a:pt x="1585" y="38104"/>
                    <a:pt x="1585" y="38104"/>
                  </a:cubicBezTo>
                  <a:cubicBezTo>
                    <a:pt x="1585" y="38104"/>
                    <a:pt x="1585" y="38104"/>
                    <a:pt x="1585" y="38104"/>
                  </a:cubicBezTo>
                  <a:cubicBezTo>
                    <a:pt x="1585" y="38104"/>
                    <a:pt x="1585" y="38104"/>
                    <a:pt x="1585" y="38104"/>
                  </a:cubicBezTo>
                  <a:cubicBezTo>
                    <a:pt x="1585" y="38104"/>
                    <a:pt x="1585" y="38104"/>
                    <a:pt x="1585" y="38104"/>
                  </a:cubicBezTo>
                  <a:cubicBezTo>
                    <a:pt x="1585" y="38104"/>
                    <a:pt x="1585" y="38104"/>
                    <a:pt x="1585" y="38104"/>
                  </a:cubicBezTo>
                  <a:cubicBezTo>
                    <a:pt x="1585" y="38104"/>
                    <a:pt x="1585" y="38104"/>
                    <a:pt x="1585" y="38104"/>
                  </a:cubicBezTo>
                  <a:cubicBezTo>
                    <a:pt x="1585" y="38104"/>
                    <a:pt x="1585" y="38104"/>
                    <a:pt x="1585" y="38104"/>
                  </a:cubicBezTo>
                  <a:cubicBezTo>
                    <a:pt x="1585" y="38104"/>
                    <a:pt x="1585" y="38104"/>
                    <a:pt x="1585" y="38104"/>
                  </a:cubicBezTo>
                  <a:cubicBezTo>
                    <a:pt x="1585" y="38104"/>
                    <a:pt x="1585" y="38104"/>
                    <a:pt x="1585" y="38104"/>
                  </a:cubicBezTo>
                  <a:cubicBezTo>
                    <a:pt x="1585" y="38104"/>
                    <a:pt x="1585" y="38104"/>
                    <a:pt x="1585" y="38104"/>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6966"/>
                    <a:pt x="1585" y="36966"/>
                    <a:pt x="1585" y="36966"/>
                  </a:cubicBezTo>
                  <a:cubicBezTo>
                    <a:pt x="0" y="38104"/>
                    <a:pt x="0" y="38104"/>
                    <a:pt x="0" y="38104"/>
                  </a:cubicBezTo>
                  <a:cubicBezTo>
                    <a:pt x="1057" y="40379"/>
                    <a:pt x="1057" y="40379"/>
                    <a:pt x="1057" y="40379"/>
                  </a:cubicBezTo>
                  <a:cubicBezTo>
                    <a:pt x="528" y="40947"/>
                    <a:pt x="528" y="40947"/>
                    <a:pt x="528" y="40947"/>
                  </a:cubicBezTo>
                  <a:cubicBezTo>
                    <a:pt x="528" y="40947"/>
                    <a:pt x="1057" y="41516"/>
                    <a:pt x="1057" y="41516"/>
                  </a:cubicBezTo>
                  <a:cubicBezTo>
                    <a:pt x="1057" y="42085"/>
                    <a:pt x="1585" y="42085"/>
                    <a:pt x="1585" y="42654"/>
                  </a:cubicBezTo>
                  <a:cubicBezTo>
                    <a:pt x="1585" y="43222"/>
                    <a:pt x="1585" y="43791"/>
                    <a:pt x="1585" y="43791"/>
                  </a:cubicBezTo>
                  <a:cubicBezTo>
                    <a:pt x="2114" y="43791"/>
                    <a:pt x="2114" y="43791"/>
                    <a:pt x="2114" y="43791"/>
                  </a:cubicBezTo>
                  <a:cubicBezTo>
                    <a:pt x="2643" y="44928"/>
                    <a:pt x="2643" y="44928"/>
                    <a:pt x="2643" y="44928"/>
                  </a:cubicBezTo>
                  <a:cubicBezTo>
                    <a:pt x="2643" y="45497"/>
                    <a:pt x="2643" y="45497"/>
                    <a:pt x="2643" y="45497"/>
                  </a:cubicBezTo>
                  <a:cubicBezTo>
                    <a:pt x="2643" y="46635"/>
                    <a:pt x="2643" y="46635"/>
                    <a:pt x="2643" y="46635"/>
                  </a:cubicBezTo>
                  <a:cubicBezTo>
                    <a:pt x="2643" y="46635"/>
                    <a:pt x="3171" y="47203"/>
                    <a:pt x="3171" y="47772"/>
                  </a:cubicBezTo>
                  <a:cubicBezTo>
                    <a:pt x="3171" y="47772"/>
                    <a:pt x="3171" y="48341"/>
                    <a:pt x="3171" y="48909"/>
                  </a:cubicBezTo>
                  <a:cubicBezTo>
                    <a:pt x="3171" y="48909"/>
                    <a:pt x="4229" y="50047"/>
                    <a:pt x="4229" y="50047"/>
                  </a:cubicBezTo>
                  <a:cubicBezTo>
                    <a:pt x="4229" y="51184"/>
                    <a:pt x="4229" y="51184"/>
                    <a:pt x="4229" y="51184"/>
                  </a:cubicBezTo>
                  <a:cubicBezTo>
                    <a:pt x="4229" y="51184"/>
                    <a:pt x="4757" y="51753"/>
                    <a:pt x="5286" y="52322"/>
                  </a:cubicBezTo>
                  <a:cubicBezTo>
                    <a:pt x="5286" y="52322"/>
                    <a:pt x="5814" y="52890"/>
                    <a:pt x="5814" y="52890"/>
                  </a:cubicBezTo>
                  <a:cubicBezTo>
                    <a:pt x="6343" y="54028"/>
                    <a:pt x="6343" y="54028"/>
                    <a:pt x="6343" y="54028"/>
                  </a:cubicBezTo>
                  <a:cubicBezTo>
                    <a:pt x="6872" y="55165"/>
                    <a:pt x="6872" y="55165"/>
                    <a:pt x="6872" y="55165"/>
                  </a:cubicBezTo>
                  <a:cubicBezTo>
                    <a:pt x="7400" y="55734"/>
                    <a:pt x="7400" y="55734"/>
                    <a:pt x="7400" y="55734"/>
                  </a:cubicBezTo>
                  <a:cubicBezTo>
                    <a:pt x="7929" y="56872"/>
                    <a:pt x="7929" y="56872"/>
                    <a:pt x="7929" y="56872"/>
                  </a:cubicBezTo>
                  <a:cubicBezTo>
                    <a:pt x="8458" y="57440"/>
                    <a:pt x="8458" y="57440"/>
                    <a:pt x="8458" y="57440"/>
                  </a:cubicBezTo>
                  <a:cubicBezTo>
                    <a:pt x="8986" y="58009"/>
                    <a:pt x="8986" y="58009"/>
                    <a:pt x="8986" y="58009"/>
                  </a:cubicBezTo>
                  <a:cubicBezTo>
                    <a:pt x="8986" y="58009"/>
                    <a:pt x="8986" y="58578"/>
                    <a:pt x="9515" y="58578"/>
                  </a:cubicBezTo>
                  <a:cubicBezTo>
                    <a:pt x="10044" y="58578"/>
                    <a:pt x="10572" y="58578"/>
                    <a:pt x="10572" y="58578"/>
                  </a:cubicBezTo>
                  <a:cubicBezTo>
                    <a:pt x="11101" y="58578"/>
                    <a:pt x="11101" y="59146"/>
                    <a:pt x="11629" y="57440"/>
                  </a:cubicBezTo>
                  <a:cubicBezTo>
                    <a:pt x="11629" y="56303"/>
                    <a:pt x="11629" y="55734"/>
                    <a:pt x="11629" y="55734"/>
                  </a:cubicBezTo>
                  <a:cubicBezTo>
                    <a:pt x="11629" y="55734"/>
                    <a:pt x="12158" y="55734"/>
                    <a:pt x="12158" y="55165"/>
                  </a:cubicBezTo>
                  <a:cubicBezTo>
                    <a:pt x="12687" y="55165"/>
                    <a:pt x="13215" y="55165"/>
                    <a:pt x="13215" y="54597"/>
                  </a:cubicBezTo>
                  <a:cubicBezTo>
                    <a:pt x="13215" y="53459"/>
                    <a:pt x="12158" y="52890"/>
                    <a:pt x="12158" y="52890"/>
                  </a:cubicBezTo>
                  <a:cubicBezTo>
                    <a:pt x="12158" y="52890"/>
                    <a:pt x="13215" y="52322"/>
                    <a:pt x="13744" y="52890"/>
                  </a:cubicBezTo>
                  <a:cubicBezTo>
                    <a:pt x="13744" y="53459"/>
                    <a:pt x="13744" y="54028"/>
                    <a:pt x="14273" y="53459"/>
                  </a:cubicBezTo>
                  <a:cubicBezTo>
                    <a:pt x="14801" y="52322"/>
                    <a:pt x="14801" y="52322"/>
                    <a:pt x="14801" y="52322"/>
                  </a:cubicBezTo>
                  <a:cubicBezTo>
                    <a:pt x="14273" y="51753"/>
                    <a:pt x="14273" y="51184"/>
                    <a:pt x="14273" y="50616"/>
                  </a:cubicBezTo>
                  <a:cubicBezTo>
                    <a:pt x="14273" y="50616"/>
                    <a:pt x="14801" y="50047"/>
                    <a:pt x="14801" y="49478"/>
                  </a:cubicBezTo>
                  <a:cubicBezTo>
                    <a:pt x="15330" y="48909"/>
                    <a:pt x="15330" y="48341"/>
                    <a:pt x="15330" y="47772"/>
                  </a:cubicBezTo>
                  <a:cubicBezTo>
                    <a:pt x="15330" y="46635"/>
                    <a:pt x="15330" y="47203"/>
                    <a:pt x="15859" y="46066"/>
                  </a:cubicBezTo>
                  <a:cubicBezTo>
                    <a:pt x="15859" y="45497"/>
                    <a:pt x="15859" y="46066"/>
                    <a:pt x="15859" y="43791"/>
                  </a:cubicBezTo>
                  <a:cubicBezTo>
                    <a:pt x="16387" y="42085"/>
                    <a:pt x="16387" y="41516"/>
                    <a:pt x="16916" y="41516"/>
                  </a:cubicBezTo>
                  <a:cubicBezTo>
                    <a:pt x="16916" y="41516"/>
                    <a:pt x="21145" y="43222"/>
                    <a:pt x="21145" y="43222"/>
                  </a:cubicBezTo>
                  <a:cubicBezTo>
                    <a:pt x="21145" y="43222"/>
                    <a:pt x="21674" y="44360"/>
                    <a:pt x="21674" y="44360"/>
                  </a:cubicBezTo>
                  <a:cubicBezTo>
                    <a:pt x="21674" y="44928"/>
                    <a:pt x="21674" y="45497"/>
                    <a:pt x="21674" y="45497"/>
                  </a:cubicBezTo>
                  <a:cubicBezTo>
                    <a:pt x="21674" y="46066"/>
                    <a:pt x="21145" y="47203"/>
                    <a:pt x="21145" y="47203"/>
                  </a:cubicBezTo>
                  <a:cubicBezTo>
                    <a:pt x="21145" y="47772"/>
                    <a:pt x="21145" y="47772"/>
                    <a:pt x="21145" y="47772"/>
                  </a:cubicBezTo>
                  <a:cubicBezTo>
                    <a:pt x="21145" y="47772"/>
                    <a:pt x="20088" y="47772"/>
                    <a:pt x="20088" y="48909"/>
                  </a:cubicBezTo>
                  <a:cubicBezTo>
                    <a:pt x="19559" y="49478"/>
                    <a:pt x="19559" y="49478"/>
                    <a:pt x="20088" y="50047"/>
                  </a:cubicBezTo>
                  <a:cubicBezTo>
                    <a:pt x="20616" y="50616"/>
                    <a:pt x="21145" y="51184"/>
                    <a:pt x="21145" y="51184"/>
                  </a:cubicBezTo>
                  <a:cubicBezTo>
                    <a:pt x="21674" y="51184"/>
                    <a:pt x="22202" y="50616"/>
                    <a:pt x="22731" y="50616"/>
                  </a:cubicBezTo>
                  <a:cubicBezTo>
                    <a:pt x="22731" y="50616"/>
                    <a:pt x="23259" y="50616"/>
                    <a:pt x="23259" y="50616"/>
                  </a:cubicBezTo>
                  <a:cubicBezTo>
                    <a:pt x="23259" y="51184"/>
                    <a:pt x="23259" y="51753"/>
                    <a:pt x="23788" y="52322"/>
                  </a:cubicBezTo>
                  <a:cubicBezTo>
                    <a:pt x="24317" y="52322"/>
                    <a:pt x="24845" y="52890"/>
                    <a:pt x="24845" y="52890"/>
                  </a:cubicBezTo>
                  <a:cubicBezTo>
                    <a:pt x="25374" y="52890"/>
                    <a:pt x="25903" y="52890"/>
                    <a:pt x="25903" y="52890"/>
                  </a:cubicBezTo>
                  <a:cubicBezTo>
                    <a:pt x="25903" y="52890"/>
                    <a:pt x="26431" y="52322"/>
                    <a:pt x="26960" y="52322"/>
                  </a:cubicBezTo>
                  <a:cubicBezTo>
                    <a:pt x="26960" y="52322"/>
                    <a:pt x="28546" y="54028"/>
                    <a:pt x="27488" y="51753"/>
                  </a:cubicBezTo>
                  <a:cubicBezTo>
                    <a:pt x="25903" y="50047"/>
                    <a:pt x="25903" y="50047"/>
                    <a:pt x="25903" y="49478"/>
                  </a:cubicBezTo>
                  <a:cubicBezTo>
                    <a:pt x="25374" y="49478"/>
                    <a:pt x="24845" y="48909"/>
                    <a:pt x="24845" y="48909"/>
                  </a:cubicBezTo>
                  <a:cubicBezTo>
                    <a:pt x="24317" y="48909"/>
                    <a:pt x="24317" y="48909"/>
                    <a:pt x="24317" y="48909"/>
                  </a:cubicBezTo>
                  <a:cubicBezTo>
                    <a:pt x="24317" y="48909"/>
                    <a:pt x="24317" y="48341"/>
                    <a:pt x="24317" y="47772"/>
                  </a:cubicBezTo>
                  <a:cubicBezTo>
                    <a:pt x="24845" y="47203"/>
                    <a:pt x="24845" y="47203"/>
                    <a:pt x="25374" y="47203"/>
                  </a:cubicBezTo>
                  <a:cubicBezTo>
                    <a:pt x="25903" y="47203"/>
                    <a:pt x="25903" y="46635"/>
                    <a:pt x="26960" y="47772"/>
                  </a:cubicBezTo>
                  <a:cubicBezTo>
                    <a:pt x="27488" y="48341"/>
                    <a:pt x="27488" y="48341"/>
                    <a:pt x="27488" y="48909"/>
                  </a:cubicBezTo>
                  <a:cubicBezTo>
                    <a:pt x="28017" y="50047"/>
                    <a:pt x="28546" y="50616"/>
                    <a:pt x="29074" y="51184"/>
                  </a:cubicBezTo>
                  <a:cubicBezTo>
                    <a:pt x="29074" y="51184"/>
                    <a:pt x="29603" y="51184"/>
                    <a:pt x="29603" y="52322"/>
                  </a:cubicBezTo>
                  <a:cubicBezTo>
                    <a:pt x="29603" y="53459"/>
                    <a:pt x="29603" y="54597"/>
                    <a:pt x="29603" y="55165"/>
                  </a:cubicBezTo>
                  <a:cubicBezTo>
                    <a:pt x="29603" y="55165"/>
                    <a:pt x="29603" y="57440"/>
                    <a:pt x="29603" y="57440"/>
                  </a:cubicBezTo>
                  <a:cubicBezTo>
                    <a:pt x="29603" y="57440"/>
                    <a:pt x="29603" y="58578"/>
                    <a:pt x="29603" y="59146"/>
                  </a:cubicBezTo>
                  <a:cubicBezTo>
                    <a:pt x="29603" y="59715"/>
                    <a:pt x="32246" y="63696"/>
                    <a:pt x="32246" y="63696"/>
                  </a:cubicBezTo>
                  <a:cubicBezTo>
                    <a:pt x="32246" y="63696"/>
                    <a:pt x="33303" y="65402"/>
                    <a:pt x="33832" y="65402"/>
                  </a:cubicBezTo>
                  <a:cubicBezTo>
                    <a:pt x="33832" y="65402"/>
                    <a:pt x="34361" y="67109"/>
                    <a:pt x="34889" y="67677"/>
                  </a:cubicBezTo>
                  <a:cubicBezTo>
                    <a:pt x="35947" y="67677"/>
                    <a:pt x="38061" y="68815"/>
                    <a:pt x="38061" y="68815"/>
                  </a:cubicBezTo>
                  <a:cubicBezTo>
                    <a:pt x="41762" y="71090"/>
                    <a:pt x="41762" y="71090"/>
                    <a:pt x="41762" y="71090"/>
                  </a:cubicBezTo>
                  <a:cubicBezTo>
                    <a:pt x="41762" y="71090"/>
                    <a:pt x="42819" y="72796"/>
                    <a:pt x="43348" y="72796"/>
                  </a:cubicBezTo>
                  <a:cubicBezTo>
                    <a:pt x="43348" y="72796"/>
                    <a:pt x="45991" y="72796"/>
                    <a:pt x="43876" y="72796"/>
                  </a:cubicBezTo>
                  <a:cubicBezTo>
                    <a:pt x="42290" y="72796"/>
                    <a:pt x="40176" y="71658"/>
                    <a:pt x="40176" y="71658"/>
                  </a:cubicBezTo>
                  <a:cubicBezTo>
                    <a:pt x="40176" y="71658"/>
                    <a:pt x="39647" y="70521"/>
                    <a:pt x="39647" y="70521"/>
                  </a:cubicBezTo>
                  <a:cubicBezTo>
                    <a:pt x="39118" y="70521"/>
                    <a:pt x="37004" y="69952"/>
                    <a:pt x="36475" y="69383"/>
                  </a:cubicBezTo>
                  <a:cubicBezTo>
                    <a:pt x="36475" y="69383"/>
                    <a:pt x="35947" y="68815"/>
                    <a:pt x="35418" y="68246"/>
                  </a:cubicBezTo>
                  <a:cubicBezTo>
                    <a:pt x="34889" y="67109"/>
                    <a:pt x="33832" y="66540"/>
                    <a:pt x="33832" y="66540"/>
                  </a:cubicBezTo>
                  <a:cubicBezTo>
                    <a:pt x="33832" y="66540"/>
                    <a:pt x="33303" y="65971"/>
                    <a:pt x="32775" y="64834"/>
                  </a:cubicBezTo>
                  <a:cubicBezTo>
                    <a:pt x="32246" y="64265"/>
                    <a:pt x="32246" y="64265"/>
                    <a:pt x="32246" y="63696"/>
                  </a:cubicBezTo>
                  <a:cubicBezTo>
                    <a:pt x="31718" y="63696"/>
                    <a:pt x="32246" y="63696"/>
                    <a:pt x="31189" y="63127"/>
                  </a:cubicBezTo>
                  <a:cubicBezTo>
                    <a:pt x="30132" y="62559"/>
                    <a:pt x="29603" y="61990"/>
                    <a:pt x="29603" y="61990"/>
                  </a:cubicBezTo>
                  <a:cubicBezTo>
                    <a:pt x="29074" y="61990"/>
                    <a:pt x="28017" y="61421"/>
                    <a:pt x="28017" y="61421"/>
                  </a:cubicBezTo>
                  <a:cubicBezTo>
                    <a:pt x="28017" y="61421"/>
                    <a:pt x="26960" y="60284"/>
                    <a:pt x="26960" y="60284"/>
                  </a:cubicBezTo>
                  <a:cubicBezTo>
                    <a:pt x="26960" y="60284"/>
                    <a:pt x="26431" y="61421"/>
                    <a:pt x="27488" y="61990"/>
                  </a:cubicBezTo>
                  <a:cubicBezTo>
                    <a:pt x="28017" y="61990"/>
                    <a:pt x="29074" y="63127"/>
                    <a:pt x="29074" y="63127"/>
                  </a:cubicBezTo>
                  <a:cubicBezTo>
                    <a:pt x="29074" y="63127"/>
                    <a:pt x="30132" y="63696"/>
                    <a:pt x="30132" y="63696"/>
                  </a:cubicBezTo>
                  <a:cubicBezTo>
                    <a:pt x="30132" y="63696"/>
                    <a:pt x="30132" y="64834"/>
                    <a:pt x="30132" y="64834"/>
                  </a:cubicBezTo>
                  <a:cubicBezTo>
                    <a:pt x="30132" y="64834"/>
                    <a:pt x="28546" y="64265"/>
                    <a:pt x="30132" y="64834"/>
                  </a:cubicBezTo>
                  <a:cubicBezTo>
                    <a:pt x="31189" y="65402"/>
                    <a:pt x="32246" y="65402"/>
                    <a:pt x="32246" y="65402"/>
                  </a:cubicBezTo>
                  <a:cubicBezTo>
                    <a:pt x="32246" y="65402"/>
                    <a:pt x="31189" y="65971"/>
                    <a:pt x="30660" y="65971"/>
                  </a:cubicBezTo>
                  <a:cubicBezTo>
                    <a:pt x="30660" y="66540"/>
                    <a:pt x="31718" y="68246"/>
                    <a:pt x="31718" y="67677"/>
                  </a:cubicBezTo>
                  <a:cubicBezTo>
                    <a:pt x="32246" y="67677"/>
                    <a:pt x="32775" y="68246"/>
                    <a:pt x="33303" y="68246"/>
                  </a:cubicBezTo>
                  <a:cubicBezTo>
                    <a:pt x="33303" y="68246"/>
                    <a:pt x="34361" y="68246"/>
                    <a:pt x="34361" y="68815"/>
                  </a:cubicBezTo>
                  <a:cubicBezTo>
                    <a:pt x="34889" y="68815"/>
                    <a:pt x="34889" y="68815"/>
                    <a:pt x="34889" y="69383"/>
                  </a:cubicBezTo>
                  <a:cubicBezTo>
                    <a:pt x="34361" y="69383"/>
                    <a:pt x="34889" y="70521"/>
                    <a:pt x="34889" y="70521"/>
                  </a:cubicBezTo>
                  <a:cubicBezTo>
                    <a:pt x="35947" y="71090"/>
                    <a:pt x="35947" y="71090"/>
                    <a:pt x="35947" y="71090"/>
                  </a:cubicBezTo>
                  <a:cubicBezTo>
                    <a:pt x="35947" y="71090"/>
                    <a:pt x="34361" y="71090"/>
                    <a:pt x="34361" y="70521"/>
                  </a:cubicBezTo>
                  <a:cubicBezTo>
                    <a:pt x="33832" y="70521"/>
                    <a:pt x="33832" y="69952"/>
                    <a:pt x="33303" y="70521"/>
                  </a:cubicBezTo>
                  <a:cubicBezTo>
                    <a:pt x="32775" y="71090"/>
                    <a:pt x="32775" y="71090"/>
                    <a:pt x="32775" y="71658"/>
                  </a:cubicBezTo>
                  <a:cubicBezTo>
                    <a:pt x="33303" y="72227"/>
                    <a:pt x="33832" y="72796"/>
                    <a:pt x="34361" y="72227"/>
                  </a:cubicBezTo>
                  <a:cubicBezTo>
                    <a:pt x="34361" y="72227"/>
                    <a:pt x="34361" y="72227"/>
                    <a:pt x="34889" y="71658"/>
                  </a:cubicBezTo>
                  <a:cubicBezTo>
                    <a:pt x="34889" y="71658"/>
                    <a:pt x="34889" y="71658"/>
                    <a:pt x="35418" y="71658"/>
                  </a:cubicBezTo>
                  <a:cubicBezTo>
                    <a:pt x="35418" y="71658"/>
                    <a:pt x="35947" y="71658"/>
                    <a:pt x="35947" y="71658"/>
                  </a:cubicBezTo>
                  <a:cubicBezTo>
                    <a:pt x="36475" y="71090"/>
                    <a:pt x="36475" y="71090"/>
                    <a:pt x="36475" y="71090"/>
                  </a:cubicBezTo>
                  <a:cubicBezTo>
                    <a:pt x="36475" y="71090"/>
                    <a:pt x="36475" y="71090"/>
                    <a:pt x="36475" y="71658"/>
                  </a:cubicBezTo>
                  <a:cubicBezTo>
                    <a:pt x="36475" y="71658"/>
                    <a:pt x="37004" y="71658"/>
                    <a:pt x="36475" y="72227"/>
                  </a:cubicBezTo>
                  <a:cubicBezTo>
                    <a:pt x="36475" y="72796"/>
                    <a:pt x="35947" y="72796"/>
                    <a:pt x="35947" y="72796"/>
                  </a:cubicBezTo>
                  <a:cubicBezTo>
                    <a:pt x="35947" y="73364"/>
                    <a:pt x="35418" y="72796"/>
                    <a:pt x="35947" y="73933"/>
                  </a:cubicBezTo>
                  <a:cubicBezTo>
                    <a:pt x="35947" y="74502"/>
                    <a:pt x="35947" y="75071"/>
                    <a:pt x="35947" y="75071"/>
                  </a:cubicBezTo>
                  <a:cubicBezTo>
                    <a:pt x="35947" y="75071"/>
                    <a:pt x="36475" y="75071"/>
                    <a:pt x="36475" y="75071"/>
                  </a:cubicBezTo>
                  <a:cubicBezTo>
                    <a:pt x="37004" y="75639"/>
                    <a:pt x="37004" y="76208"/>
                    <a:pt x="37004" y="76777"/>
                  </a:cubicBezTo>
                  <a:cubicBezTo>
                    <a:pt x="37533" y="76777"/>
                    <a:pt x="38590" y="78483"/>
                    <a:pt x="38590" y="78483"/>
                  </a:cubicBezTo>
                  <a:cubicBezTo>
                    <a:pt x="38590" y="78483"/>
                    <a:pt x="40176" y="79620"/>
                    <a:pt x="40176" y="79620"/>
                  </a:cubicBezTo>
                  <a:cubicBezTo>
                    <a:pt x="40176" y="79620"/>
                    <a:pt x="40704" y="80189"/>
                    <a:pt x="40704" y="80189"/>
                  </a:cubicBezTo>
                  <a:cubicBezTo>
                    <a:pt x="40704" y="80189"/>
                    <a:pt x="40704" y="80758"/>
                    <a:pt x="40176" y="80189"/>
                  </a:cubicBezTo>
                  <a:cubicBezTo>
                    <a:pt x="39647" y="79620"/>
                    <a:pt x="38590" y="79052"/>
                    <a:pt x="38590" y="79052"/>
                  </a:cubicBezTo>
                  <a:cubicBezTo>
                    <a:pt x="38590" y="80189"/>
                    <a:pt x="38590" y="80189"/>
                    <a:pt x="38590" y="80189"/>
                  </a:cubicBezTo>
                  <a:cubicBezTo>
                    <a:pt x="38590" y="80189"/>
                    <a:pt x="39118" y="80758"/>
                    <a:pt x="39647" y="80758"/>
                  </a:cubicBezTo>
                  <a:cubicBezTo>
                    <a:pt x="39647" y="81327"/>
                    <a:pt x="39647" y="81327"/>
                    <a:pt x="40176" y="81895"/>
                  </a:cubicBezTo>
                  <a:cubicBezTo>
                    <a:pt x="40704" y="81895"/>
                    <a:pt x="41233" y="81895"/>
                    <a:pt x="41762" y="81895"/>
                  </a:cubicBezTo>
                  <a:cubicBezTo>
                    <a:pt x="41762" y="82464"/>
                    <a:pt x="41762" y="81327"/>
                    <a:pt x="41762" y="81327"/>
                  </a:cubicBezTo>
                  <a:cubicBezTo>
                    <a:pt x="41762" y="81327"/>
                    <a:pt x="42290" y="81327"/>
                    <a:pt x="42290" y="81327"/>
                  </a:cubicBezTo>
                  <a:cubicBezTo>
                    <a:pt x="42290" y="81895"/>
                    <a:pt x="42819" y="82464"/>
                    <a:pt x="42290" y="83033"/>
                  </a:cubicBezTo>
                  <a:cubicBezTo>
                    <a:pt x="42290" y="83033"/>
                    <a:pt x="42290" y="83601"/>
                    <a:pt x="41762" y="83033"/>
                  </a:cubicBezTo>
                  <a:cubicBezTo>
                    <a:pt x="41233" y="83033"/>
                    <a:pt x="40704" y="82464"/>
                    <a:pt x="40176" y="82464"/>
                  </a:cubicBezTo>
                  <a:cubicBezTo>
                    <a:pt x="40176" y="82464"/>
                    <a:pt x="39647" y="81895"/>
                    <a:pt x="39118" y="82464"/>
                  </a:cubicBezTo>
                  <a:cubicBezTo>
                    <a:pt x="39118" y="82464"/>
                    <a:pt x="38061" y="81895"/>
                    <a:pt x="38061" y="82464"/>
                  </a:cubicBezTo>
                  <a:cubicBezTo>
                    <a:pt x="38061" y="83033"/>
                    <a:pt x="38061" y="83601"/>
                    <a:pt x="38061" y="83601"/>
                  </a:cubicBezTo>
                  <a:cubicBezTo>
                    <a:pt x="38061" y="83601"/>
                    <a:pt x="37533" y="81327"/>
                    <a:pt x="37004" y="81327"/>
                  </a:cubicBezTo>
                  <a:cubicBezTo>
                    <a:pt x="36475" y="81327"/>
                    <a:pt x="35418" y="80758"/>
                    <a:pt x="35418" y="80758"/>
                  </a:cubicBezTo>
                  <a:cubicBezTo>
                    <a:pt x="34889" y="79620"/>
                    <a:pt x="34889" y="79620"/>
                    <a:pt x="34889" y="79620"/>
                  </a:cubicBezTo>
                  <a:cubicBezTo>
                    <a:pt x="34889" y="79620"/>
                    <a:pt x="35418" y="79620"/>
                    <a:pt x="35418" y="79620"/>
                  </a:cubicBezTo>
                  <a:cubicBezTo>
                    <a:pt x="35947" y="80189"/>
                    <a:pt x="35418" y="80189"/>
                    <a:pt x="35947" y="80189"/>
                  </a:cubicBezTo>
                  <a:cubicBezTo>
                    <a:pt x="36475" y="80189"/>
                    <a:pt x="35418" y="79052"/>
                    <a:pt x="36475" y="79052"/>
                  </a:cubicBezTo>
                  <a:cubicBezTo>
                    <a:pt x="37533" y="79052"/>
                    <a:pt x="37533" y="79052"/>
                    <a:pt x="37533" y="79052"/>
                  </a:cubicBezTo>
                  <a:cubicBezTo>
                    <a:pt x="37533" y="78483"/>
                    <a:pt x="38590" y="78483"/>
                    <a:pt x="37533" y="77914"/>
                  </a:cubicBezTo>
                  <a:cubicBezTo>
                    <a:pt x="36475" y="77345"/>
                    <a:pt x="36475" y="77345"/>
                    <a:pt x="36475" y="77345"/>
                  </a:cubicBezTo>
                  <a:cubicBezTo>
                    <a:pt x="35947" y="77345"/>
                    <a:pt x="35947" y="77345"/>
                    <a:pt x="35947" y="76777"/>
                  </a:cubicBezTo>
                  <a:cubicBezTo>
                    <a:pt x="35418" y="76208"/>
                    <a:pt x="35418" y="75639"/>
                    <a:pt x="34889" y="75639"/>
                  </a:cubicBezTo>
                  <a:cubicBezTo>
                    <a:pt x="34889" y="75639"/>
                    <a:pt x="33303" y="75639"/>
                    <a:pt x="33303" y="75639"/>
                  </a:cubicBezTo>
                  <a:cubicBezTo>
                    <a:pt x="33303" y="75639"/>
                    <a:pt x="32775" y="75071"/>
                    <a:pt x="32246" y="75071"/>
                  </a:cubicBezTo>
                  <a:cubicBezTo>
                    <a:pt x="31718" y="75071"/>
                    <a:pt x="30660" y="73933"/>
                    <a:pt x="30660" y="73933"/>
                  </a:cubicBezTo>
                  <a:cubicBezTo>
                    <a:pt x="30132" y="73364"/>
                    <a:pt x="28546" y="72796"/>
                    <a:pt x="28546" y="72796"/>
                  </a:cubicBezTo>
                  <a:cubicBezTo>
                    <a:pt x="28546" y="72796"/>
                    <a:pt x="28017" y="72227"/>
                    <a:pt x="27488" y="72227"/>
                  </a:cubicBezTo>
                  <a:cubicBezTo>
                    <a:pt x="26960" y="72227"/>
                    <a:pt x="26960" y="72227"/>
                    <a:pt x="26431" y="72227"/>
                  </a:cubicBezTo>
                  <a:cubicBezTo>
                    <a:pt x="25903" y="71658"/>
                    <a:pt x="25374" y="71090"/>
                    <a:pt x="25374" y="71090"/>
                  </a:cubicBezTo>
                  <a:cubicBezTo>
                    <a:pt x="24845" y="70521"/>
                    <a:pt x="24317" y="70521"/>
                    <a:pt x="24317" y="70521"/>
                  </a:cubicBezTo>
                  <a:cubicBezTo>
                    <a:pt x="24845" y="71090"/>
                    <a:pt x="24317" y="71090"/>
                    <a:pt x="25374" y="71658"/>
                  </a:cubicBezTo>
                  <a:cubicBezTo>
                    <a:pt x="25903" y="72227"/>
                    <a:pt x="26431" y="72227"/>
                    <a:pt x="26431" y="72227"/>
                  </a:cubicBezTo>
                  <a:cubicBezTo>
                    <a:pt x="26431" y="72227"/>
                    <a:pt x="26960" y="72796"/>
                    <a:pt x="26960" y="72796"/>
                  </a:cubicBezTo>
                  <a:cubicBezTo>
                    <a:pt x="26960" y="73364"/>
                    <a:pt x="27488" y="72796"/>
                    <a:pt x="28017" y="72796"/>
                  </a:cubicBezTo>
                  <a:cubicBezTo>
                    <a:pt x="28017" y="73364"/>
                    <a:pt x="28546" y="73364"/>
                    <a:pt x="28546" y="73933"/>
                  </a:cubicBezTo>
                  <a:cubicBezTo>
                    <a:pt x="28546" y="73933"/>
                    <a:pt x="30132" y="73933"/>
                    <a:pt x="30132" y="74502"/>
                  </a:cubicBezTo>
                  <a:cubicBezTo>
                    <a:pt x="30132" y="75071"/>
                    <a:pt x="30660" y="75639"/>
                    <a:pt x="30132" y="75639"/>
                  </a:cubicBezTo>
                  <a:cubicBezTo>
                    <a:pt x="30132" y="75639"/>
                    <a:pt x="29603" y="76208"/>
                    <a:pt x="29603" y="76208"/>
                  </a:cubicBezTo>
                  <a:cubicBezTo>
                    <a:pt x="30132" y="76208"/>
                    <a:pt x="30660" y="76777"/>
                    <a:pt x="31189" y="76777"/>
                  </a:cubicBezTo>
                  <a:cubicBezTo>
                    <a:pt x="31718" y="76777"/>
                    <a:pt x="31189" y="76777"/>
                    <a:pt x="32246" y="77345"/>
                  </a:cubicBezTo>
                  <a:cubicBezTo>
                    <a:pt x="33303" y="77345"/>
                    <a:pt x="33303" y="78483"/>
                    <a:pt x="33303" y="78483"/>
                  </a:cubicBezTo>
                  <a:cubicBezTo>
                    <a:pt x="33303" y="79052"/>
                    <a:pt x="34361" y="79620"/>
                    <a:pt x="34361" y="79620"/>
                  </a:cubicBezTo>
                  <a:cubicBezTo>
                    <a:pt x="34361" y="79620"/>
                    <a:pt x="33832" y="79620"/>
                    <a:pt x="34361" y="80189"/>
                  </a:cubicBezTo>
                  <a:cubicBezTo>
                    <a:pt x="34361" y="80189"/>
                    <a:pt x="33832" y="80189"/>
                    <a:pt x="34361" y="80758"/>
                  </a:cubicBezTo>
                  <a:cubicBezTo>
                    <a:pt x="34889" y="80758"/>
                    <a:pt x="35418" y="80758"/>
                    <a:pt x="35418" y="80758"/>
                  </a:cubicBezTo>
                  <a:cubicBezTo>
                    <a:pt x="35418" y="81327"/>
                    <a:pt x="35418" y="81327"/>
                    <a:pt x="35418" y="81895"/>
                  </a:cubicBezTo>
                  <a:cubicBezTo>
                    <a:pt x="35418" y="81895"/>
                    <a:pt x="34361" y="83033"/>
                    <a:pt x="35947" y="83033"/>
                  </a:cubicBezTo>
                  <a:cubicBezTo>
                    <a:pt x="37004" y="83033"/>
                    <a:pt x="37004" y="83033"/>
                    <a:pt x="37004" y="83033"/>
                  </a:cubicBezTo>
                  <a:cubicBezTo>
                    <a:pt x="37533" y="83601"/>
                    <a:pt x="37533" y="83601"/>
                    <a:pt x="37533" y="83601"/>
                  </a:cubicBezTo>
                  <a:cubicBezTo>
                    <a:pt x="37533" y="83601"/>
                    <a:pt x="37004" y="84170"/>
                    <a:pt x="37533" y="84739"/>
                  </a:cubicBezTo>
                  <a:cubicBezTo>
                    <a:pt x="37533" y="85308"/>
                    <a:pt x="39647" y="85308"/>
                    <a:pt x="39647" y="85308"/>
                  </a:cubicBezTo>
                  <a:cubicBezTo>
                    <a:pt x="39647" y="84739"/>
                    <a:pt x="39647" y="84739"/>
                    <a:pt x="39647" y="84739"/>
                  </a:cubicBezTo>
                  <a:cubicBezTo>
                    <a:pt x="39647" y="84739"/>
                    <a:pt x="40704" y="85308"/>
                    <a:pt x="40176" y="85308"/>
                  </a:cubicBezTo>
                  <a:cubicBezTo>
                    <a:pt x="40176" y="85876"/>
                    <a:pt x="39647" y="85876"/>
                    <a:pt x="39647" y="85876"/>
                  </a:cubicBezTo>
                  <a:cubicBezTo>
                    <a:pt x="39647" y="85876"/>
                    <a:pt x="39647" y="87014"/>
                    <a:pt x="40176" y="87014"/>
                  </a:cubicBezTo>
                  <a:cubicBezTo>
                    <a:pt x="40704" y="87014"/>
                    <a:pt x="41233" y="87582"/>
                    <a:pt x="41233" y="87582"/>
                  </a:cubicBezTo>
                  <a:cubicBezTo>
                    <a:pt x="41233" y="87582"/>
                    <a:pt x="41762" y="87582"/>
                    <a:pt x="41762" y="88151"/>
                  </a:cubicBezTo>
                  <a:cubicBezTo>
                    <a:pt x="42290" y="88151"/>
                    <a:pt x="42290" y="88720"/>
                    <a:pt x="42290" y="88720"/>
                  </a:cubicBezTo>
                  <a:cubicBezTo>
                    <a:pt x="42819" y="88720"/>
                    <a:pt x="43348" y="88720"/>
                    <a:pt x="43348" y="89289"/>
                  </a:cubicBezTo>
                  <a:cubicBezTo>
                    <a:pt x="43876" y="89289"/>
                    <a:pt x="44405" y="89857"/>
                    <a:pt x="44405" y="89289"/>
                  </a:cubicBezTo>
                  <a:cubicBezTo>
                    <a:pt x="44405" y="88720"/>
                    <a:pt x="44933" y="88720"/>
                    <a:pt x="44405" y="88151"/>
                  </a:cubicBezTo>
                  <a:cubicBezTo>
                    <a:pt x="43876" y="87582"/>
                    <a:pt x="43348" y="87582"/>
                    <a:pt x="42819" y="87582"/>
                  </a:cubicBezTo>
                  <a:cubicBezTo>
                    <a:pt x="42819" y="87582"/>
                    <a:pt x="42290" y="87582"/>
                    <a:pt x="42290" y="87014"/>
                  </a:cubicBezTo>
                  <a:cubicBezTo>
                    <a:pt x="41762" y="87014"/>
                    <a:pt x="41762" y="87014"/>
                    <a:pt x="41762" y="86445"/>
                  </a:cubicBezTo>
                  <a:cubicBezTo>
                    <a:pt x="41762" y="85876"/>
                    <a:pt x="41233" y="85308"/>
                    <a:pt x="41233" y="85308"/>
                  </a:cubicBezTo>
                  <a:cubicBezTo>
                    <a:pt x="41233" y="85308"/>
                    <a:pt x="41233" y="84170"/>
                    <a:pt x="41233" y="84170"/>
                  </a:cubicBezTo>
                  <a:cubicBezTo>
                    <a:pt x="40704" y="84170"/>
                    <a:pt x="40704" y="84170"/>
                    <a:pt x="40176" y="84170"/>
                  </a:cubicBezTo>
                  <a:cubicBezTo>
                    <a:pt x="40176" y="84170"/>
                    <a:pt x="39647" y="83601"/>
                    <a:pt x="39647" y="83601"/>
                  </a:cubicBezTo>
                  <a:cubicBezTo>
                    <a:pt x="39118" y="83601"/>
                    <a:pt x="38590" y="83601"/>
                    <a:pt x="38590" y="83601"/>
                  </a:cubicBezTo>
                  <a:cubicBezTo>
                    <a:pt x="38590" y="83033"/>
                    <a:pt x="39118" y="83033"/>
                    <a:pt x="39118" y="83033"/>
                  </a:cubicBezTo>
                  <a:cubicBezTo>
                    <a:pt x="39118" y="83033"/>
                    <a:pt x="39647" y="83033"/>
                    <a:pt x="40176" y="83033"/>
                  </a:cubicBezTo>
                  <a:cubicBezTo>
                    <a:pt x="40704" y="83601"/>
                    <a:pt x="40704" y="83033"/>
                    <a:pt x="41233" y="83601"/>
                  </a:cubicBezTo>
                  <a:cubicBezTo>
                    <a:pt x="41762" y="83601"/>
                    <a:pt x="41233" y="84170"/>
                    <a:pt x="41762" y="84170"/>
                  </a:cubicBezTo>
                  <a:cubicBezTo>
                    <a:pt x="42819" y="84170"/>
                    <a:pt x="42819" y="83601"/>
                    <a:pt x="42819" y="83601"/>
                  </a:cubicBezTo>
                  <a:cubicBezTo>
                    <a:pt x="43876" y="83033"/>
                    <a:pt x="43876" y="83033"/>
                    <a:pt x="43876" y="83033"/>
                  </a:cubicBezTo>
                  <a:cubicBezTo>
                    <a:pt x="43876" y="83033"/>
                    <a:pt x="43876" y="83033"/>
                    <a:pt x="44405" y="83601"/>
                  </a:cubicBezTo>
                  <a:cubicBezTo>
                    <a:pt x="44933" y="83601"/>
                    <a:pt x="43876" y="84170"/>
                    <a:pt x="44933" y="84170"/>
                  </a:cubicBezTo>
                  <a:cubicBezTo>
                    <a:pt x="45991" y="84170"/>
                    <a:pt x="46519" y="84170"/>
                    <a:pt x="46519" y="84170"/>
                  </a:cubicBezTo>
                  <a:cubicBezTo>
                    <a:pt x="46519" y="84739"/>
                    <a:pt x="46519" y="85308"/>
                    <a:pt x="46519" y="85308"/>
                  </a:cubicBezTo>
                  <a:cubicBezTo>
                    <a:pt x="46519" y="85308"/>
                    <a:pt x="46519" y="85876"/>
                    <a:pt x="46519" y="85876"/>
                  </a:cubicBezTo>
                  <a:cubicBezTo>
                    <a:pt x="47048" y="85876"/>
                    <a:pt x="48105" y="85876"/>
                    <a:pt x="48105" y="85876"/>
                  </a:cubicBezTo>
                  <a:cubicBezTo>
                    <a:pt x="48105" y="85876"/>
                    <a:pt x="48634" y="85876"/>
                    <a:pt x="48634" y="86445"/>
                  </a:cubicBezTo>
                  <a:cubicBezTo>
                    <a:pt x="49162" y="87014"/>
                    <a:pt x="47577" y="87582"/>
                    <a:pt x="47577" y="87582"/>
                  </a:cubicBezTo>
                  <a:cubicBezTo>
                    <a:pt x="47577" y="87582"/>
                    <a:pt x="47048" y="87014"/>
                    <a:pt x="47048" y="87582"/>
                  </a:cubicBezTo>
                  <a:cubicBezTo>
                    <a:pt x="47048" y="88151"/>
                    <a:pt x="46519" y="88151"/>
                    <a:pt x="47048" y="88720"/>
                  </a:cubicBezTo>
                  <a:cubicBezTo>
                    <a:pt x="47577" y="88720"/>
                    <a:pt x="47048" y="88720"/>
                    <a:pt x="47048" y="88720"/>
                  </a:cubicBezTo>
                  <a:cubicBezTo>
                    <a:pt x="46519" y="88720"/>
                    <a:pt x="45991" y="88151"/>
                    <a:pt x="46519" y="89289"/>
                  </a:cubicBezTo>
                  <a:cubicBezTo>
                    <a:pt x="46519" y="89857"/>
                    <a:pt x="47048" y="90426"/>
                    <a:pt x="47048" y="90426"/>
                  </a:cubicBezTo>
                  <a:cubicBezTo>
                    <a:pt x="47577" y="90426"/>
                    <a:pt x="48634" y="90426"/>
                    <a:pt x="48634" y="90426"/>
                  </a:cubicBezTo>
                  <a:cubicBezTo>
                    <a:pt x="49162" y="90426"/>
                    <a:pt x="49691" y="90426"/>
                    <a:pt x="49162" y="90426"/>
                  </a:cubicBezTo>
                  <a:cubicBezTo>
                    <a:pt x="48634" y="89857"/>
                    <a:pt x="48105" y="89857"/>
                    <a:pt x="48105" y="89857"/>
                  </a:cubicBezTo>
                  <a:cubicBezTo>
                    <a:pt x="48105" y="89857"/>
                    <a:pt x="48105" y="89857"/>
                    <a:pt x="48105" y="89289"/>
                  </a:cubicBezTo>
                  <a:cubicBezTo>
                    <a:pt x="48105" y="89289"/>
                    <a:pt x="48634" y="89289"/>
                    <a:pt x="48634" y="89289"/>
                  </a:cubicBezTo>
                  <a:cubicBezTo>
                    <a:pt x="48634" y="88720"/>
                    <a:pt x="49162" y="88151"/>
                    <a:pt x="49162" y="88151"/>
                  </a:cubicBezTo>
                  <a:cubicBezTo>
                    <a:pt x="49162" y="88151"/>
                    <a:pt x="49691" y="87014"/>
                    <a:pt x="50220" y="87582"/>
                  </a:cubicBezTo>
                  <a:cubicBezTo>
                    <a:pt x="50220" y="88151"/>
                    <a:pt x="50220" y="88151"/>
                    <a:pt x="50748" y="88151"/>
                  </a:cubicBezTo>
                  <a:cubicBezTo>
                    <a:pt x="50748" y="88151"/>
                    <a:pt x="52334" y="86445"/>
                    <a:pt x="52334" y="86445"/>
                  </a:cubicBezTo>
                  <a:cubicBezTo>
                    <a:pt x="52334" y="86445"/>
                    <a:pt x="52863" y="86445"/>
                    <a:pt x="52334" y="87014"/>
                  </a:cubicBezTo>
                  <a:cubicBezTo>
                    <a:pt x="52334" y="87582"/>
                    <a:pt x="51806" y="88151"/>
                    <a:pt x="52334" y="88720"/>
                  </a:cubicBezTo>
                  <a:cubicBezTo>
                    <a:pt x="52334" y="89289"/>
                    <a:pt x="52334" y="89289"/>
                    <a:pt x="52334" y="89289"/>
                  </a:cubicBezTo>
                  <a:cubicBezTo>
                    <a:pt x="52863" y="89857"/>
                    <a:pt x="52334" y="89857"/>
                    <a:pt x="52863" y="90426"/>
                  </a:cubicBezTo>
                  <a:cubicBezTo>
                    <a:pt x="52863" y="90995"/>
                    <a:pt x="52863" y="90426"/>
                    <a:pt x="52863" y="90995"/>
                  </a:cubicBezTo>
                  <a:cubicBezTo>
                    <a:pt x="53392" y="91563"/>
                    <a:pt x="53920" y="92701"/>
                    <a:pt x="53920" y="92701"/>
                  </a:cubicBezTo>
                  <a:cubicBezTo>
                    <a:pt x="53920" y="92701"/>
                    <a:pt x="53392" y="93270"/>
                    <a:pt x="53920" y="93270"/>
                  </a:cubicBezTo>
                  <a:cubicBezTo>
                    <a:pt x="54449" y="93838"/>
                    <a:pt x="55506" y="93838"/>
                    <a:pt x="55506" y="93838"/>
                  </a:cubicBezTo>
                  <a:cubicBezTo>
                    <a:pt x="55506" y="93838"/>
                    <a:pt x="55506" y="93838"/>
                    <a:pt x="55506" y="93838"/>
                  </a:cubicBezTo>
                  <a:cubicBezTo>
                    <a:pt x="55506" y="93838"/>
                    <a:pt x="56035" y="94407"/>
                    <a:pt x="56563" y="93838"/>
                  </a:cubicBezTo>
                  <a:cubicBezTo>
                    <a:pt x="56563" y="93270"/>
                    <a:pt x="57092" y="93270"/>
                    <a:pt x="57092" y="93270"/>
                  </a:cubicBezTo>
                  <a:cubicBezTo>
                    <a:pt x="57621" y="93270"/>
                    <a:pt x="57092" y="93270"/>
                    <a:pt x="58149" y="93270"/>
                  </a:cubicBezTo>
                  <a:cubicBezTo>
                    <a:pt x="59207" y="93270"/>
                    <a:pt x="59207" y="93838"/>
                    <a:pt x="59735" y="93270"/>
                  </a:cubicBezTo>
                  <a:cubicBezTo>
                    <a:pt x="60264" y="92701"/>
                    <a:pt x="59735" y="92701"/>
                    <a:pt x="60792" y="92701"/>
                  </a:cubicBezTo>
                  <a:cubicBezTo>
                    <a:pt x="61850" y="92701"/>
                    <a:pt x="62907" y="92132"/>
                    <a:pt x="62907" y="92132"/>
                  </a:cubicBezTo>
                  <a:cubicBezTo>
                    <a:pt x="62907" y="92132"/>
                    <a:pt x="64493" y="92132"/>
                    <a:pt x="64493" y="92132"/>
                  </a:cubicBezTo>
                  <a:cubicBezTo>
                    <a:pt x="65550" y="92701"/>
                    <a:pt x="65550" y="92701"/>
                    <a:pt x="65550" y="92701"/>
                  </a:cubicBezTo>
                  <a:cubicBezTo>
                    <a:pt x="65550" y="92701"/>
                    <a:pt x="66079" y="93270"/>
                    <a:pt x="66607" y="93270"/>
                  </a:cubicBezTo>
                  <a:cubicBezTo>
                    <a:pt x="66607" y="93270"/>
                    <a:pt x="67136" y="93270"/>
                    <a:pt x="67665" y="93270"/>
                  </a:cubicBezTo>
                  <a:cubicBezTo>
                    <a:pt x="67665" y="93270"/>
                    <a:pt x="69779" y="93838"/>
                    <a:pt x="69779" y="93838"/>
                  </a:cubicBezTo>
                  <a:cubicBezTo>
                    <a:pt x="71894" y="94407"/>
                    <a:pt x="71894" y="94407"/>
                    <a:pt x="71894" y="94407"/>
                  </a:cubicBezTo>
                  <a:cubicBezTo>
                    <a:pt x="72951" y="94976"/>
                    <a:pt x="72951" y="94976"/>
                    <a:pt x="72951" y="94976"/>
                  </a:cubicBezTo>
                  <a:cubicBezTo>
                    <a:pt x="75066" y="96682"/>
                    <a:pt x="75066" y="96682"/>
                    <a:pt x="75066" y="96682"/>
                  </a:cubicBezTo>
                  <a:cubicBezTo>
                    <a:pt x="77180" y="98957"/>
                    <a:pt x="77180" y="98957"/>
                    <a:pt x="77180" y="98957"/>
                  </a:cubicBezTo>
                  <a:cubicBezTo>
                    <a:pt x="79823" y="100094"/>
                    <a:pt x="79823" y="100094"/>
                    <a:pt x="79823" y="100094"/>
                  </a:cubicBezTo>
                  <a:cubicBezTo>
                    <a:pt x="81409" y="101232"/>
                    <a:pt x="81409" y="101232"/>
                    <a:pt x="81409" y="101232"/>
                  </a:cubicBezTo>
                  <a:cubicBezTo>
                    <a:pt x="82466" y="102369"/>
                    <a:pt x="82466" y="102369"/>
                    <a:pt x="82466" y="102369"/>
                  </a:cubicBezTo>
                  <a:cubicBezTo>
                    <a:pt x="82466" y="102369"/>
                    <a:pt x="84052" y="103507"/>
                    <a:pt x="84052" y="103507"/>
                  </a:cubicBezTo>
                  <a:cubicBezTo>
                    <a:pt x="84581" y="103507"/>
                    <a:pt x="86167" y="104644"/>
                    <a:pt x="86167" y="104644"/>
                  </a:cubicBezTo>
                  <a:cubicBezTo>
                    <a:pt x="87753" y="105781"/>
                    <a:pt x="87753" y="105781"/>
                    <a:pt x="87753" y="105781"/>
                  </a:cubicBezTo>
                  <a:cubicBezTo>
                    <a:pt x="87753" y="105781"/>
                    <a:pt x="88281" y="106919"/>
                    <a:pt x="88281" y="106919"/>
                  </a:cubicBezTo>
                  <a:cubicBezTo>
                    <a:pt x="88281" y="107488"/>
                    <a:pt x="87753" y="106919"/>
                    <a:pt x="87224" y="106919"/>
                  </a:cubicBezTo>
                  <a:cubicBezTo>
                    <a:pt x="86696" y="107488"/>
                    <a:pt x="84581" y="106350"/>
                    <a:pt x="84581" y="106350"/>
                  </a:cubicBezTo>
                  <a:cubicBezTo>
                    <a:pt x="83524" y="105213"/>
                    <a:pt x="83524" y="105213"/>
                    <a:pt x="83524" y="105213"/>
                  </a:cubicBezTo>
                  <a:cubicBezTo>
                    <a:pt x="81938" y="105213"/>
                    <a:pt x="81938" y="105213"/>
                    <a:pt x="81938" y="105213"/>
                  </a:cubicBezTo>
                  <a:cubicBezTo>
                    <a:pt x="80881" y="104644"/>
                    <a:pt x="80881" y="104644"/>
                    <a:pt x="80881" y="104644"/>
                  </a:cubicBezTo>
                  <a:cubicBezTo>
                    <a:pt x="78766" y="105213"/>
                    <a:pt x="78766" y="105213"/>
                    <a:pt x="78766" y="105213"/>
                  </a:cubicBezTo>
                  <a:cubicBezTo>
                    <a:pt x="77180" y="104644"/>
                    <a:pt x="77180" y="104644"/>
                    <a:pt x="77180" y="104644"/>
                  </a:cubicBezTo>
                  <a:cubicBezTo>
                    <a:pt x="77180" y="104644"/>
                    <a:pt x="76651" y="104644"/>
                    <a:pt x="77180" y="105213"/>
                  </a:cubicBezTo>
                  <a:cubicBezTo>
                    <a:pt x="77180" y="105213"/>
                    <a:pt x="77180" y="105781"/>
                    <a:pt x="77180" y="105781"/>
                  </a:cubicBezTo>
                  <a:cubicBezTo>
                    <a:pt x="75594" y="106919"/>
                    <a:pt x="75594" y="106919"/>
                    <a:pt x="75594" y="106919"/>
                  </a:cubicBezTo>
                  <a:cubicBezTo>
                    <a:pt x="73480" y="107488"/>
                    <a:pt x="73480" y="107488"/>
                    <a:pt x="73480" y="107488"/>
                  </a:cubicBezTo>
                  <a:cubicBezTo>
                    <a:pt x="71365" y="107488"/>
                    <a:pt x="71365" y="107488"/>
                    <a:pt x="71365" y="107488"/>
                  </a:cubicBezTo>
                  <a:cubicBezTo>
                    <a:pt x="69779" y="107488"/>
                    <a:pt x="69779" y="107488"/>
                    <a:pt x="69779" y="107488"/>
                  </a:cubicBezTo>
                  <a:cubicBezTo>
                    <a:pt x="69779" y="108625"/>
                    <a:pt x="69779" y="108625"/>
                    <a:pt x="69779" y="108625"/>
                  </a:cubicBezTo>
                  <a:cubicBezTo>
                    <a:pt x="69779" y="108625"/>
                    <a:pt x="67665" y="108625"/>
                    <a:pt x="69779" y="109194"/>
                  </a:cubicBezTo>
                  <a:cubicBezTo>
                    <a:pt x="71894" y="109194"/>
                    <a:pt x="72951" y="109194"/>
                    <a:pt x="72951" y="108625"/>
                  </a:cubicBezTo>
                  <a:cubicBezTo>
                    <a:pt x="73480" y="108625"/>
                    <a:pt x="73480" y="108056"/>
                    <a:pt x="74008" y="108056"/>
                  </a:cubicBezTo>
                  <a:cubicBezTo>
                    <a:pt x="74537" y="108056"/>
                    <a:pt x="75594" y="108056"/>
                    <a:pt x="76123" y="108056"/>
                  </a:cubicBezTo>
                  <a:cubicBezTo>
                    <a:pt x="76123" y="108056"/>
                    <a:pt x="76651" y="108056"/>
                    <a:pt x="77709" y="107488"/>
                  </a:cubicBezTo>
                  <a:cubicBezTo>
                    <a:pt x="78237" y="107488"/>
                    <a:pt x="78237" y="106919"/>
                    <a:pt x="79295" y="107488"/>
                  </a:cubicBezTo>
                  <a:cubicBezTo>
                    <a:pt x="80352" y="108056"/>
                    <a:pt x="79823" y="106350"/>
                    <a:pt x="79823" y="106350"/>
                  </a:cubicBezTo>
                  <a:cubicBezTo>
                    <a:pt x="79823" y="106350"/>
                    <a:pt x="79823" y="105781"/>
                    <a:pt x="80352" y="105781"/>
                  </a:cubicBezTo>
                  <a:cubicBezTo>
                    <a:pt x="81409" y="106350"/>
                    <a:pt x="81409" y="106350"/>
                    <a:pt x="81409" y="106350"/>
                  </a:cubicBezTo>
                  <a:cubicBezTo>
                    <a:pt x="81938" y="106350"/>
                    <a:pt x="82995" y="106919"/>
                    <a:pt x="82995" y="106919"/>
                  </a:cubicBezTo>
                  <a:cubicBezTo>
                    <a:pt x="83524" y="106919"/>
                    <a:pt x="85638" y="107488"/>
                    <a:pt x="85638" y="107488"/>
                  </a:cubicBezTo>
                  <a:cubicBezTo>
                    <a:pt x="85638" y="107488"/>
                    <a:pt x="86167" y="109194"/>
                    <a:pt x="86167" y="109194"/>
                  </a:cubicBezTo>
                  <a:cubicBezTo>
                    <a:pt x="86696" y="109194"/>
                    <a:pt x="88281" y="109194"/>
                    <a:pt x="88810" y="109194"/>
                  </a:cubicBezTo>
                  <a:cubicBezTo>
                    <a:pt x="89339" y="109194"/>
                    <a:pt x="90396" y="109194"/>
                    <a:pt x="90925" y="109763"/>
                  </a:cubicBezTo>
                  <a:cubicBezTo>
                    <a:pt x="91453" y="110331"/>
                    <a:pt x="91982" y="110331"/>
                    <a:pt x="91982" y="110331"/>
                  </a:cubicBezTo>
                  <a:cubicBezTo>
                    <a:pt x="91982" y="110331"/>
                    <a:pt x="92511" y="110900"/>
                    <a:pt x="93039" y="111469"/>
                  </a:cubicBezTo>
                  <a:cubicBezTo>
                    <a:pt x="93039" y="111469"/>
                    <a:pt x="94625" y="112606"/>
                    <a:pt x="94625" y="112606"/>
                  </a:cubicBezTo>
                  <a:cubicBezTo>
                    <a:pt x="94625" y="112606"/>
                    <a:pt x="97268" y="113744"/>
                    <a:pt x="97268" y="113744"/>
                  </a:cubicBezTo>
                  <a:cubicBezTo>
                    <a:pt x="97797" y="113175"/>
                    <a:pt x="97797" y="113175"/>
                    <a:pt x="97797" y="113175"/>
                  </a:cubicBezTo>
                  <a:cubicBezTo>
                    <a:pt x="97797" y="112606"/>
                    <a:pt x="97797" y="112037"/>
                    <a:pt x="97797" y="112037"/>
                  </a:cubicBezTo>
                  <a:cubicBezTo>
                    <a:pt x="97268" y="111469"/>
                    <a:pt x="95154" y="110900"/>
                    <a:pt x="95154" y="110900"/>
                  </a:cubicBezTo>
                  <a:cubicBezTo>
                    <a:pt x="95154" y="110900"/>
                    <a:pt x="94096" y="110331"/>
                    <a:pt x="94096" y="110331"/>
                  </a:cubicBezTo>
                  <a:cubicBezTo>
                    <a:pt x="93568" y="107488"/>
                    <a:pt x="94096" y="109763"/>
                    <a:pt x="92511" y="109194"/>
                  </a:cubicBezTo>
                  <a:cubicBezTo>
                    <a:pt x="92511" y="109194"/>
                    <a:pt x="92511" y="109194"/>
                    <a:pt x="92511" y="109194"/>
                  </a:cubicBezTo>
                  <a:cubicBezTo>
                    <a:pt x="92511" y="109194"/>
                    <a:pt x="92511" y="109194"/>
                    <a:pt x="92511" y="109194"/>
                  </a:cubicBezTo>
                  <a:cubicBezTo>
                    <a:pt x="91453" y="109763"/>
                    <a:pt x="91453" y="109194"/>
                    <a:pt x="91453" y="109194"/>
                  </a:cubicBezTo>
                  <a:cubicBezTo>
                    <a:pt x="91453" y="108625"/>
                    <a:pt x="91453" y="108625"/>
                    <a:pt x="91453" y="108625"/>
                  </a:cubicBezTo>
                  <a:cubicBezTo>
                    <a:pt x="90925" y="108056"/>
                    <a:pt x="90925" y="108056"/>
                    <a:pt x="90925" y="108056"/>
                  </a:cubicBezTo>
                  <a:cubicBezTo>
                    <a:pt x="90925" y="108056"/>
                    <a:pt x="90396" y="106919"/>
                    <a:pt x="90925" y="106350"/>
                  </a:cubicBezTo>
                  <a:cubicBezTo>
                    <a:pt x="91453" y="106350"/>
                    <a:pt x="90396" y="109194"/>
                    <a:pt x="92511" y="105781"/>
                  </a:cubicBezTo>
                  <a:cubicBezTo>
                    <a:pt x="92511" y="105781"/>
                    <a:pt x="92511" y="105213"/>
                    <a:pt x="92511" y="105213"/>
                  </a:cubicBezTo>
                  <a:cubicBezTo>
                    <a:pt x="91982" y="105213"/>
                    <a:pt x="91982" y="105213"/>
                    <a:pt x="91982" y="105213"/>
                  </a:cubicBezTo>
                  <a:cubicBezTo>
                    <a:pt x="90396" y="105213"/>
                    <a:pt x="90396" y="105213"/>
                    <a:pt x="90396" y="105213"/>
                  </a:cubicBezTo>
                  <a:cubicBezTo>
                    <a:pt x="90396" y="105213"/>
                    <a:pt x="90396" y="105781"/>
                    <a:pt x="89867" y="106350"/>
                  </a:cubicBezTo>
                  <a:cubicBezTo>
                    <a:pt x="89339" y="106919"/>
                    <a:pt x="89339" y="106350"/>
                    <a:pt x="89339" y="106350"/>
                  </a:cubicBezTo>
                  <a:cubicBezTo>
                    <a:pt x="89339" y="105781"/>
                    <a:pt x="89339" y="105781"/>
                    <a:pt x="89339" y="105781"/>
                  </a:cubicBezTo>
                  <a:cubicBezTo>
                    <a:pt x="89867" y="105213"/>
                    <a:pt x="89867" y="105213"/>
                    <a:pt x="89867" y="105213"/>
                  </a:cubicBezTo>
                  <a:cubicBezTo>
                    <a:pt x="89867" y="105213"/>
                    <a:pt x="89867" y="103507"/>
                    <a:pt x="89867" y="102938"/>
                  </a:cubicBezTo>
                  <a:cubicBezTo>
                    <a:pt x="89867" y="102938"/>
                    <a:pt x="89867" y="102938"/>
                    <a:pt x="89867" y="102938"/>
                  </a:cubicBezTo>
                  <a:cubicBezTo>
                    <a:pt x="88281" y="101800"/>
                    <a:pt x="88281" y="101800"/>
                    <a:pt x="88281" y="101800"/>
                  </a:cubicBezTo>
                  <a:cubicBezTo>
                    <a:pt x="87224" y="100663"/>
                    <a:pt x="87224" y="100663"/>
                    <a:pt x="87224" y="100663"/>
                  </a:cubicBezTo>
                  <a:cubicBezTo>
                    <a:pt x="85638" y="99526"/>
                    <a:pt x="85638" y="99526"/>
                    <a:pt x="85638" y="99526"/>
                  </a:cubicBezTo>
                  <a:cubicBezTo>
                    <a:pt x="83524" y="97251"/>
                    <a:pt x="83524" y="97251"/>
                    <a:pt x="83524" y="97251"/>
                  </a:cubicBezTo>
                  <a:cubicBezTo>
                    <a:pt x="82466" y="96682"/>
                    <a:pt x="82466" y="96682"/>
                    <a:pt x="82466" y="96682"/>
                  </a:cubicBezTo>
                  <a:cubicBezTo>
                    <a:pt x="81409" y="95545"/>
                    <a:pt x="81409" y="95545"/>
                    <a:pt x="81409" y="95545"/>
                  </a:cubicBezTo>
                  <a:cubicBezTo>
                    <a:pt x="81409" y="94407"/>
                    <a:pt x="81409" y="94407"/>
                    <a:pt x="81409" y="94407"/>
                  </a:cubicBezTo>
                  <a:cubicBezTo>
                    <a:pt x="80881" y="92132"/>
                    <a:pt x="80881" y="92132"/>
                    <a:pt x="80881" y="92132"/>
                  </a:cubicBezTo>
                  <a:cubicBezTo>
                    <a:pt x="80881" y="92132"/>
                    <a:pt x="80881" y="92132"/>
                    <a:pt x="80881" y="92132"/>
                  </a:cubicBezTo>
                  <a:cubicBezTo>
                    <a:pt x="80881" y="92132"/>
                    <a:pt x="78766" y="91563"/>
                    <a:pt x="77709" y="90995"/>
                  </a:cubicBezTo>
                  <a:cubicBezTo>
                    <a:pt x="76651" y="90426"/>
                    <a:pt x="76651" y="90426"/>
                    <a:pt x="76651" y="90426"/>
                  </a:cubicBezTo>
                  <a:cubicBezTo>
                    <a:pt x="75594" y="88720"/>
                    <a:pt x="75594" y="88720"/>
                    <a:pt x="75594" y="88720"/>
                  </a:cubicBezTo>
                  <a:cubicBezTo>
                    <a:pt x="75066" y="88151"/>
                    <a:pt x="75066" y="88151"/>
                    <a:pt x="75066" y="88151"/>
                  </a:cubicBezTo>
                  <a:cubicBezTo>
                    <a:pt x="73480" y="86445"/>
                    <a:pt x="73480" y="86445"/>
                    <a:pt x="73480" y="86445"/>
                  </a:cubicBezTo>
                  <a:cubicBezTo>
                    <a:pt x="72951" y="86445"/>
                    <a:pt x="72951" y="86445"/>
                    <a:pt x="72951" y="86445"/>
                  </a:cubicBezTo>
                  <a:cubicBezTo>
                    <a:pt x="70308" y="85308"/>
                    <a:pt x="70308" y="85308"/>
                    <a:pt x="70308" y="85308"/>
                  </a:cubicBezTo>
                  <a:cubicBezTo>
                    <a:pt x="69779" y="84170"/>
                    <a:pt x="69779" y="84170"/>
                    <a:pt x="69779" y="84170"/>
                  </a:cubicBezTo>
                  <a:cubicBezTo>
                    <a:pt x="68722" y="83601"/>
                    <a:pt x="68722" y="83601"/>
                    <a:pt x="68722" y="83601"/>
                  </a:cubicBezTo>
                  <a:cubicBezTo>
                    <a:pt x="68193" y="82464"/>
                    <a:pt x="68193" y="82464"/>
                    <a:pt x="68193" y="82464"/>
                  </a:cubicBezTo>
                  <a:cubicBezTo>
                    <a:pt x="66607" y="81895"/>
                    <a:pt x="66607" y="81895"/>
                    <a:pt x="66607" y="81895"/>
                  </a:cubicBezTo>
                  <a:cubicBezTo>
                    <a:pt x="66079" y="80758"/>
                    <a:pt x="66079" y="80758"/>
                    <a:pt x="66079" y="80758"/>
                  </a:cubicBezTo>
                  <a:cubicBezTo>
                    <a:pt x="65550" y="80189"/>
                    <a:pt x="65550" y="80189"/>
                    <a:pt x="65550" y="80189"/>
                  </a:cubicBezTo>
                  <a:cubicBezTo>
                    <a:pt x="63964" y="77914"/>
                    <a:pt x="63964" y="77914"/>
                    <a:pt x="63964" y="77914"/>
                  </a:cubicBezTo>
                  <a:cubicBezTo>
                    <a:pt x="62378" y="76777"/>
                    <a:pt x="62378" y="76777"/>
                    <a:pt x="62378" y="76777"/>
                  </a:cubicBezTo>
                  <a:cubicBezTo>
                    <a:pt x="61850" y="76208"/>
                    <a:pt x="61850" y="76208"/>
                    <a:pt x="61850" y="76208"/>
                  </a:cubicBezTo>
                  <a:cubicBezTo>
                    <a:pt x="61321" y="75639"/>
                    <a:pt x="61321" y="75639"/>
                    <a:pt x="61321" y="75639"/>
                  </a:cubicBezTo>
                  <a:cubicBezTo>
                    <a:pt x="60264" y="73933"/>
                    <a:pt x="60264" y="73933"/>
                    <a:pt x="60264" y="73933"/>
                  </a:cubicBezTo>
                  <a:cubicBezTo>
                    <a:pt x="58678" y="72227"/>
                    <a:pt x="58678" y="72227"/>
                    <a:pt x="58678" y="72227"/>
                  </a:cubicBezTo>
                  <a:cubicBezTo>
                    <a:pt x="57621" y="71090"/>
                    <a:pt x="57621" y="71090"/>
                    <a:pt x="57621" y="71090"/>
                  </a:cubicBezTo>
                  <a:cubicBezTo>
                    <a:pt x="56563" y="69383"/>
                    <a:pt x="56563" y="69383"/>
                    <a:pt x="56563" y="69383"/>
                  </a:cubicBezTo>
                  <a:cubicBezTo>
                    <a:pt x="57621" y="68246"/>
                    <a:pt x="57621" y="68246"/>
                    <a:pt x="57621" y="68246"/>
                  </a:cubicBezTo>
                  <a:cubicBezTo>
                    <a:pt x="57092" y="67677"/>
                    <a:pt x="56563" y="67677"/>
                    <a:pt x="56563" y="67109"/>
                  </a:cubicBezTo>
                  <a:cubicBezTo>
                    <a:pt x="56035" y="67109"/>
                    <a:pt x="54977" y="66540"/>
                    <a:pt x="55506" y="65971"/>
                  </a:cubicBezTo>
                  <a:cubicBezTo>
                    <a:pt x="55506" y="65402"/>
                    <a:pt x="54977" y="64834"/>
                    <a:pt x="54977" y="63696"/>
                  </a:cubicBezTo>
                  <a:cubicBezTo>
                    <a:pt x="54977" y="63127"/>
                    <a:pt x="54977" y="62559"/>
                    <a:pt x="54449" y="62559"/>
                  </a:cubicBezTo>
                  <a:cubicBezTo>
                    <a:pt x="53920" y="61990"/>
                    <a:pt x="53920" y="61990"/>
                    <a:pt x="53920" y="61990"/>
                  </a:cubicBezTo>
                  <a:cubicBezTo>
                    <a:pt x="53392" y="61990"/>
                    <a:pt x="52863" y="61990"/>
                    <a:pt x="52863" y="61990"/>
                  </a:cubicBezTo>
                  <a:cubicBezTo>
                    <a:pt x="52334" y="61990"/>
                    <a:pt x="52334" y="61990"/>
                    <a:pt x="52334" y="61990"/>
                  </a:cubicBezTo>
                  <a:cubicBezTo>
                    <a:pt x="52334" y="61990"/>
                    <a:pt x="52863" y="60853"/>
                    <a:pt x="52863" y="59715"/>
                  </a:cubicBezTo>
                  <a:cubicBezTo>
                    <a:pt x="50748" y="59146"/>
                    <a:pt x="50748" y="59146"/>
                    <a:pt x="50748" y="59146"/>
                  </a:cubicBezTo>
                  <a:cubicBezTo>
                    <a:pt x="50748" y="59146"/>
                    <a:pt x="50748" y="57440"/>
                    <a:pt x="49691" y="56872"/>
                  </a:cubicBezTo>
                  <a:cubicBezTo>
                    <a:pt x="48634" y="56872"/>
                    <a:pt x="48634" y="56872"/>
                    <a:pt x="48634" y="56872"/>
                  </a:cubicBezTo>
                  <a:cubicBezTo>
                    <a:pt x="48105" y="57440"/>
                    <a:pt x="48105" y="58009"/>
                    <a:pt x="48105" y="58009"/>
                  </a:cubicBezTo>
                  <a:cubicBezTo>
                    <a:pt x="45991" y="55734"/>
                    <a:pt x="45991" y="55734"/>
                    <a:pt x="45991" y="55734"/>
                  </a:cubicBezTo>
                  <a:cubicBezTo>
                    <a:pt x="45991" y="55734"/>
                    <a:pt x="45991" y="55165"/>
                    <a:pt x="46519" y="54028"/>
                  </a:cubicBezTo>
                  <a:cubicBezTo>
                    <a:pt x="47577" y="52890"/>
                    <a:pt x="46519" y="52322"/>
                    <a:pt x="46519" y="52322"/>
                  </a:cubicBezTo>
                  <a:cubicBezTo>
                    <a:pt x="45991" y="50616"/>
                    <a:pt x="45991" y="50616"/>
                    <a:pt x="45991" y="50616"/>
                  </a:cubicBezTo>
                  <a:cubicBezTo>
                    <a:pt x="46519" y="49478"/>
                    <a:pt x="46519" y="49478"/>
                    <a:pt x="46519" y="49478"/>
                  </a:cubicBezTo>
                  <a:cubicBezTo>
                    <a:pt x="45991" y="48909"/>
                    <a:pt x="45991" y="48909"/>
                    <a:pt x="45991" y="48909"/>
                  </a:cubicBezTo>
                  <a:cubicBezTo>
                    <a:pt x="45462" y="48341"/>
                    <a:pt x="45462" y="48341"/>
                    <a:pt x="45462" y="48341"/>
                  </a:cubicBezTo>
                  <a:cubicBezTo>
                    <a:pt x="45462" y="48341"/>
                    <a:pt x="45462" y="48341"/>
                    <a:pt x="45462" y="48341"/>
                  </a:cubicBezTo>
                  <a:cubicBezTo>
                    <a:pt x="45462" y="48341"/>
                    <a:pt x="45462" y="48341"/>
                    <a:pt x="45462" y="48341"/>
                  </a:cubicBezTo>
                  <a:cubicBezTo>
                    <a:pt x="46519" y="46066"/>
                    <a:pt x="46519" y="46066"/>
                    <a:pt x="46519" y="46066"/>
                  </a:cubicBezTo>
                  <a:cubicBezTo>
                    <a:pt x="46519" y="46066"/>
                    <a:pt x="45991" y="43791"/>
                    <a:pt x="46519" y="43222"/>
                  </a:cubicBezTo>
                  <a:cubicBezTo>
                    <a:pt x="46519" y="43222"/>
                    <a:pt x="46519" y="43222"/>
                    <a:pt x="46519" y="43222"/>
                  </a:cubicBezTo>
                  <a:cubicBezTo>
                    <a:pt x="46519" y="42654"/>
                    <a:pt x="46519" y="42654"/>
                    <a:pt x="47048" y="42654"/>
                  </a:cubicBezTo>
                  <a:cubicBezTo>
                    <a:pt x="47048" y="42085"/>
                    <a:pt x="49691" y="41516"/>
                    <a:pt x="49691" y="41516"/>
                  </a:cubicBezTo>
                  <a:cubicBezTo>
                    <a:pt x="50748" y="40947"/>
                    <a:pt x="50748" y="40947"/>
                    <a:pt x="50748" y="40947"/>
                  </a:cubicBezTo>
                  <a:cubicBezTo>
                    <a:pt x="52863" y="43791"/>
                    <a:pt x="52863" y="43791"/>
                    <a:pt x="52863" y="43791"/>
                  </a:cubicBezTo>
                  <a:cubicBezTo>
                    <a:pt x="54977" y="46066"/>
                    <a:pt x="54977" y="46066"/>
                    <a:pt x="54977" y="46066"/>
                  </a:cubicBezTo>
                  <a:cubicBezTo>
                    <a:pt x="56563" y="47203"/>
                    <a:pt x="56563" y="47203"/>
                    <a:pt x="56563" y="47203"/>
                  </a:cubicBezTo>
                  <a:cubicBezTo>
                    <a:pt x="56563" y="47203"/>
                    <a:pt x="57092" y="46635"/>
                    <a:pt x="57621" y="46635"/>
                  </a:cubicBezTo>
                  <a:cubicBezTo>
                    <a:pt x="57621" y="46066"/>
                    <a:pt x="57621" y="44928"/>
                    <a:pt x="57621" y="44928"/>
                  </a:cubicBezTo>
                  <a:cubicBezTo>
                    <a:pt x="58678" y="43791"/>
                    <a:pt x="58678" y="43791"/>
                    <a:pt x="58678" y="43791"/>
                  </a:cubicBezTo>
                  <a:cubicBezTo>
                    <a:pt x="59207" y="42654"/>
                    <a:pt x="59207" y="42654"/>
                    <a:pt x="59207" y="42654"/>
                  </a:cubicBezTo>
                  <a:cubicBezTo>
                    <a:pt x="59207" y="41516"/>
                    <a:pt x="59207" y="41516"/>
                    <a:pt x="59207" y="41516"/>
                  </a:cubicBezTo>
                  <a:cubicBezTo>
                    <a:pt x="60264" y="40947"/>
                    <a:pt x="60264" y="40947"/>
                    <a:pt x="60264" y="40947"/>
                  </a:cubicBezTo>
                  <a:cubicBezTo>
                    <a:pt x="61850" y="40379"/>
                    <a:pt x="61850" y="40379"/>
                    <a:pt x="61850" y="40379"/>
                  </a:cubicBezTo>
                  <a:cubicBezTo>
                    <a:pt x="63964" y="39810"/>
                    <a:pt x="63964" y="39810"/>
                    <a:pt x="63964" y="39810"/>
                  </a:cubicBezTo>
                  <a:cubicBezTo>
                    <a:pt x="63964" y="39810"/>
                    <a:pt x="65550" y="40379"/>
                    <a:pt x="66079" y="40379"/>
                  </a:cubicBezTo>
                  <a:cubicBezTo>
                    <a:pt x="66079" y="40379"/>
                    <a:pt x="66607" y="40379"/>
                    <a:pt x="66607" y="40379"/>
                  </a:cubicBezTo>
                  <a:cubicBezTo>
                    <a:pt x="67665" y="38672"/>
                    <a:pt x="67665" y="38672"/>
                    <a:pt x="67665" y="38672"/>
                  </a:cubicBezTo>
                  <a:cubicBezTo>
                    <a:pt x="67665" y="38672"/>
                    <a:pt x="67665" y="38672"/>
                    <a:pt x="67665" y="38672"/>
                  </a:cubicBezTo>
                  <a:cubicBezTo>
                    <a:pt x="68193" y="37535"/>
                    <a:pt x="68193" y="37535"/>
                    <a:pt x="68193" y="37535"/>
                  </a:cubicBezTo>
                  <a:cubicBezTo>
                    <a:pt x="70837" y="38672"/>
                    <a:pt x="70837" y="38672"/>
                    <a:pt x="70837" y="38672"/>
                  </a:cubicBezTo>
                  <a:cubicBezTo>
                    <a:pt x="71894" y="39810"/>
                    <a:pt x="71894" y="39810"/>
                    <a:pt x="71894" y="39810"/>
                  </a:cubicBezTo>
                  <a:cubicBezTo>
                    <a:pt x="74537" y="40379"/>
                    <a:pt x="74537" y="40379"/>
                    <a:pt x="74537" y="40379"/>
                  </a:cubicBezTo>
                  <a:cubicBezTo>
                    <a:pt x="74537" y="40379"/>
                    <a:pt x="74537" y="40379"/>
                    <a:pt x="74537" y="40379"/>
                  </a:cubicBezTo>
                  <a:cubicBezTo>
                    <a:pt x="75594" y="40379"/>
                    <a:pt x="75594" y="40379"/>
                    <a:pt x="75594" y="40379"/>
                  </a:cubicBezTo>
                  <a:cubicBezTo>
                    <a:pt x="75594" y="39810"/>
                    <a:pt x="75594" y="39810"/>
                    <a:pt x="75594" y="39810"/>
                  </a:cubicBezTo>
                  <a:cubicBezTo>
                    <a:pt x="77709" y="39810"/>
                    <a:pt x="77709" y="39810"/>
                    <a:pt x="77709" y="39810"/>
                  </a:cubicBezTo>
                  <a:cubicBezTo>
                    <a:pt x="80352" y="40379"/>
                    <a:pt x="80352" y="40379"/>
                    <a:pt x="80352" y="40379"/>
                  </a:cubicBezTo>
                  <a:cubicBezTo>
                    <a:pt x="81938" y="40379"/>
                    <a:pt x="81938" y="40379"/>
                    <a:pt x="81938" y="40379"/>
                  </a:cubicBezTo>
                  <a:cubicBezTo>
                    <a:pt x="84581" y="40379"/>
                    <a:pt x="84581" y="40379"/>
                    <a:pt x="84581" y="40379"/>
                  </a:cubicBezTo>
                  <a:cubicBezTo>
                    <a:pt x="86167" y="40947"/>
                    <a:pt x="86167" y="40947"/>
                    <a:pt x="86167" y="40947"/>
                  </a:cubicBezTo>
                  <a:cubicBezTo>
                    <a:pt x="87224" y="41516"/>
                    <a:pt x="87224" y="41516"/>
                    <a:pt x="87224" y="41516"/>
                  </a:cubicBezTo>
                  <a:cubicBezTo>
                    <a:pt x="87224" y="41516"/>
                    <a:pt x="87224" y="41516"/>
                    <a:pt x="87753" y="40947"/>
                  </a:cubicBezTo>
                  <a:cubicBezTo>
                    <a:pt x="87753" y="40947"/>
                    <a:pt x="89339" y="40947"/>
                    <a:pt x="89339" y="40947"/>
                  </a:cubicBezTo>
                  <a:cubicBezTo>
                    <a:pt x="89867" y="39241"/>
                    <a:pt x="89867" y="39241"/>
                    <a:pt x="89867" y="39241"/>
                  </a:cubicBezTo>
                  <a:cubicBezTo>
                    <a:pt x="90396" y="40379"/>
                    <a:pt x="90396" y="40379"/>
                    <a:pt x="90396" y="40379"/>
                  </a:cubicBezTo>
                  <a:cubicBezTo>
                    <a:pt x="90925" y="40379"/>
                    <a:pt x="91982" y="40379"/>
                    <a:pt x="91982" y="40379"/>
                  </a:cubicBezTo>
                  <a:cubicBezTo>
                    <a:pt x="92511" y="38672"/>
                    <a:pt x="92511" y="38672"/>
                    <a:pt x="92511" y="38672"/>
                  </a:cubicBezTo>
                  <a:cubicBezTo>
                    <a:pt x="93039" y="39241"/>
                    <a:pt x="93039" y="39241"/>
                    <a:pt x="93039" y="39241"/>
                  </a:cubicBezTo>
                  <a:cubicBezTo>
                    <a:pt x="93568" y="39241"/>
                    <a:pt x="93568" y="39241"/>
                    <a:pt x="94096" y="39241"/>
                  </a:cubicBezTo>
                  <a:cubicBezTo>
                    <a:pt x="94625" y="39241"/>
                    <a:pt x="95154" y="38672"/>
                    <a:pt x="95154" y="38672"/>
                  </a:cubicBezTo>
                  <a:cubicBezTo>
                    <a:pt x="95154" y="38672"/>
                    <a:pt x="95682" y="39241"/>
                    <a:pt x="95682" y="39241"/>
                  </a:cubicBezTo>
                  <a:cubicBezTo>
                    <a:pt x="95682" y="39241"/>
                    <a:pt x="96211" y="38672"/>
                    <a:pt x="96740" y="38672"/>
                  </a:cubicBezTo>
                  <a:cubicBezTo>
                    <a:pt x="97797" y="38672"/>
                    <a:pt x="98325" y="38104"/>
                    <a:pt x="98325" y="38104"/>
                  </a:cubicBezTo>
                  <a:cubicBezTo>
                    <a:pt x="98325" y="38104"/>
                    <a:pt x="98854" y="39241"/>
                    <a:pt x="99911" y="39810"/>
                  </a:cubicBezTo>
                  <a:cubicBezTo>
                    <a:pt x="99911" y="39810"/>
                    <a:pt x="99911" y="39810"/>
                    <a:pt x="99911" y="39810"/>
                  </a:cubicBezTo>
                  <a:cubicBezTo>
                    <a:pt x="100969" y="39810"/>
                    <a:pt x="100969" y="39810"/>
                    <a:pt x="100969" y="39810"/>
                  </a:cubicBezTo>
                  <a:cubicBezTo>
                    <a:pt x="100969" y="39810"/>
                    <a:pt x="100969" y="39810"/>
                    <a:pt x="100969" y="39810"/>
                  </a:cubicBezTo>
                  <a:cubicBezTo>
                    <a:pt x="100969" y="39810"/>
                    <a:pt x="101497" y="39241"/>
                    <a:pt x="102026" y="39241"/>
                  </a:cubicBezTo>
                  <a:cubicBezTo>
                    <a:pt x="103083" y="39241"/>
                    <a:pt x="103612" y="39241"/>
                    <a:pt x="104140" y="39241"/>
                  </a:cubicBezTo>
                  <a:cubicBezTo>
                    <a:pt x="105198" y="39241"/>
                    <a:pt x="105726" y="40379"/>
                    <a:pt x="105726" y="40379"/>
                  </a:cubicBezTo>
                  <a:cubicBezTo>
                    <a:pt x="107312" y="42085"/>
                    <a:pt x="107312" y="42085"/>
                    <a:pt x="107312" y="42085"/>
                  </a:cubicBezTo>
                  <a:cubicBezTo>
                    <a:pt x="107312" y="42085"/>
                    <a:pt x="107841" y="43222"/>
                    <a:pt x="107841" y="43791"/>
                  </a:cubicBezTo>
                  <a:cubicBezTo>
                    <a:pt x="108370" y="44360"/>
                    <a:pt x="108370" y="44928"/>
                    <a:pt x="108370" y="44928"/>
                  </a:cubicBezTo>
                  <a:cubicBezTo>
                    <a:pt x="108370" y="44928"/>
                    <a:pt x="112599" y="46635"/>
                    <a:pt x="113127" y="46635"/>
                  </a:cubicBezTo>
                  <a:cubicBezTo>
                    <a:pt x="113127" y="46635"/>
                    <a:pt x="113656" y="46635"/>
                    <a:pt x="113656" y="46635"/>
                  </a:cubicBezTo>
                  <a:close/>
                  <a:moveTo>
                    <a:pt x="92511" y="108625"/>
                  </a:moveTo>
                  <a:cubicBezTo>
                    <a:pt x="92511" y="108625"/>
                    <a:pt x="92511" y="108625"/>
                    <a:pt x="92511" y="108625"/>
                  </a:cubicBezTo>
                  <a:cubicBezTo>
                    <a:pt x="93039" y="108625"/>
                    <a:pt x="93039" y="108056"/>
                    <a:pt x="93039" y="108056"/>
                  </a:cubicBezTo>
                  <a:cubicBezTo>
                    <a:pt x="94625" y="108056"/>
                    <a:pt x="94625" y="108056"/>
                    <a:pt x="94625" y="108056"/>
                  </a:cubicBezTo>
                  <a:cubicBezTo>
                    <a:pt x="94625" y="108056"/>
                    <a:pt x="94625" y="108056"/>
                    <a:pt x="94625" y="108056"/>
                  </a:cubicBezTo>
                  <a:cubicBezTo>
                    <a:pt x="96211" y="108625"/>
                    <a:pt x="96211" y="108625"/>
                    <a:pt x="96211" y="108625"/>
                  </a:cubicBezTo>
                  <a:cubicBezTo>
                    <a:pt x="97268" y="109763"/>
                    <a:pt x="97268" y="109763"/>
                    <a:pt x="97268" y="109763"/>
                  </a:cubicBezTo>
                  <a:cubicBezTo>
                    <a:pt x="97797" y="110900"/>
                    <a:pt x="97797" y="110900"/>
                    <a:pt x="97797" y="110900"/>
                  </a:cubicBezTo>
                  <a:cubicBezTo>
                    <a:pt x="98854" y="112037"/>
                    <a:pt x="98854" y="112037"/>
                    <a:pt x="98854" y="112037"/>
                  </a:cubicBezTo>
                  <a:cubicBezTo>
                    <a:pt x="101497" y="113744"/>
                    <a:pt x="101497" y="113744"/>
                    <a:pt x="101497" y="113744"/>
                  </a:cubicBezTo>
                  <a:cubicBezTo>
                    <a:pt x="104669" y="115450"/>
                    <a:pt x="104669" y="115450"/>
                    <a:pt x="104669" y="115450"/>
                  </a:cubicBezTo>
                  <a:cubicBezTo>
                    <a:pt x="104669" y="115450"/>
                    <a:pt x="106784" y="116587"/>
                    <a:pt x="107312" y="116587"/>
                  </a:cubicBezTo>
                  <a:cubicBezTo>
                    <a:pt x="107312" y="116587"/>
                    <a:pt x="107312" y="117156"/>
                    <a:pt x="107841" y="117156"/>
                  </a:cubicBezTo>
                  <a:cubicBezTo>
                    <a:pt x="107841" y="117725"/>
                    <a:pt x="108898" y="119431"/>
                    <a:pt x="108898" y="119431"/>
                  </a:cubicBezTo>
                  <a:cubicBezTo>
                    <a:pt x="109427" y="120000"/>
                    <a:pt x="107841" y="118862"/>
                    <a:pt x="107841" y="118862"/>
                  </a:cubicBezTo>
                  <a:cubicBezTo>
                    <a:pt x="107841" y="118862"/>
                    <a:pt x="107312" y="117725"/>
                    <a:pt x="106784" y="117156"/>
                  </a:cubicBezTo>
                  <a:cubicBezTo>
                    <a:pt x="105726" y="117156"/>
                    <a:pt x="104669" y="117156"/>
                    <a:pt x="104140" y="116587"/>
                  </a:cubicBezTo>
                  <a:cubicBezTo>
                    <a:pt x="103612" y="116018"/>
                    <a:pt x="103612" y="115450"/>
                    <a:pt x="103612" y="115450"/>
                  </a:cubicBezTo>
                  <a:cubicBezTo>
                    <a:pt x="103083" y="115450"/>
                    <a:pt x="103083" y="114312"/>
                    <a:pt x="101497" y="114312"/>
                  </a:cubicBezTo>
                  <a:cubicBezTo>
                    <a:pt x="99911" y="113744"/>
                    <a:pt x="99911" y="114312"/>
                    <a:pt x="99383" y="113175"/>
                  </a:cubicBezTo>
                  <a:cubicBezTo>
                    <a:pt x="98854" y="111469"/>
                    <a:pt x="98854" y="112606"/>
                    <a:pt x="98325" y="111469"/>
                  </a:cubicBezTo>
                  <a:cubicBezTo>
                    <a:pt x="97268" y="110900"/>
                    <a:pt x="97797" y="111469"/>
                    <a:pt x="95682" y="110900"/>
                  </a:cubicBezTo>
                  <a:cubicBezTo>
                    <a:pt x="94096" y="109763"/>
                    <a:pt x="95154" y="110331"/>
                    <a:pt x="95154" y="109763"/>
                  </a:cubicBezTo>
                  <a:cubicBezTo>
                    <a:pt x="94625" y="108625"/>
                    <a:pt x="95154" y="109194"/>
                    <a:pt x="94096" y="109194"/>
                  </a:cubicBezTo>
                  <a:cubicBezTo>
                    <a:pt x="93568" y="108625"/>
                    <a:pt x="94096" y="108625"/>
                    <a:pt x="93568" y="108625"/>
                  </a:cubicBezTo>
                  <a:cubicBezTo>
                    <a:pt x="93568" y="108625"/>
                    <a:pt x="93039" y="109194"/>
                    <a:pt x="92511" y="109194"/>
                  </a:cubicBezTo>
                  <a:cubicBezTo>
                    <a:pt x="92511" y="108625"/>
                    <a:pt x="92511" y="108625"/>
                    <a:pt x="92511" y="108625"/>
                  </a:cubicBezTo>
                  <a:close/>
                  <a:moveTo>
                    <a:pt x="89339" y="112606"/>
                  </a:moveTo>
                  <a:cubicBezTo>
                    <a:pt x="89339" y="112606"/>
                    <a:pt x="89339" y="112606"/>
                    <a:pt x="89339" y="112606"/>
                  </a:cubicBezTo>
                  <a:cubicBezTo>
                    <a:pt x="89339" y="112606"/>
                    <a:pt x="88281" y="112606"/>
                    <a:pt x="87753" y="112606"/>
                  </a:cubicBezTo>
                  <a:cubicBezTo>
                    <a:pt x="87753" y="112606"/>
                    <a:pt x="87224" y="112037"/>
                    <a:pt x="86696" y="112037"/>
                  </a:cubicBezTo>
                  <a:cubicBezTo>
                    <a:pt x="86167" y="112037"/>
                    <a:pt x="85110" y="112037"/>
                    <a:pt x="85110" y="112037"/>
                  </a:cubicBezTo>
                  <a:cubicBezTo>
                    <a:pt x="84581" y="112037"/>
                    <a:pt x="84052" y="111469"/>
                    <a:pt x="84052" y="111469"/>
                  </a:cubicBezTo>
                  <a:cubicBezTo>
                    <a:pt x="84052" y="111469"/>
                    <a:pt x="84052" y="110900"/>
                    <a:pt x="84052" y="110900"/>
                  </a:cubicBezTo>
                  <a:cubicBezTo>
                    <a:pt x="84052" y="110900"/>
                    <a:pt x="85110" y="110331"/>
                    <a:pt x="85110" y="110331"/>
                  </a:cubicBezTo>
                  <a:cubicBezTo>
                    <a:pt x="85110" y="110900"/>
                    <a:pt x="88281" y="111469"/>
                    <a:pt x="88281" y="111469"/>
                  </a:cubicBezTo>
                  <a:cubicBezTo>
                    <a:pt x="90396" y="111469"/>
                    <a:pt x="90396" y="111469"/>
                    <a:pt x="90396" y="111469"/>
                  </a:cubicBezTo>
                  <a:cubicBezTo>
                    <a:pt x="90396" y="111469"/>
                    <a:pt x="90925" y="111469"/>
                    <a:pt x="90925" y="111469"/>
                  </a:cubicBezTo>
                  <a:cubicBezTo>
                    <a:pt x="90925" y="111469"/>
                    <a:pt x="91453" y="111469"/>
                    <a:pt x="91982" y="112037"/>
                  </a:cubicBezTo>
                  <a:cubicBezTo>
                    <a:pt x="92511" y="112037"/>
                    <a:pt x="92511" y="112037"/>
                    <a:pt x="92511" y="112606"/>
                  </a:cubicBezTo>
                  <a:cubicBezTo>
                    <a:pt x="92511" y="112606"/>
                    <a:pt x="93039" y="113175"/>
                    <a:pt x="92511" y="113175"/>
                  </a:cubicBezTo>
                  <a:cubicBezTo>
                    <a:pt x="92511" y="113175"/>
                    <a:pt x="91982" y="113175"/>
                    <a:pt x="91982" y="113175"/>
                  </a:cubicBezTo>
                  <a:cubicBezTo>
                    <a:pt x="91982" y="113175"/>
                    <a:pt x="90925" y="112606"/>
                    <a:pt x="90925" y="112606"/>
                  </a:cubicBezTo>
                  <a:cubicBezTo>
                    <a:pt x="89867" y="112606"/>
                    <a:pt x="89867" y="112606"/>
                    <a:pt x="89867" y="112606"/>
                  </a:cubicBezTo>
                  <a:cubicBezTo>
                    <a:pt x="89339" y="112606"/>
                    <a:pt x="89339" y="112606"/>
                    <a:pt x="89339" y="112606"/>
                  </a:cubicBezTo>
                  <a:close/>
                  <a:moveTo>
                    <a:pt x="72951" y="113175"/>
                  </a:moveTo>
                  <a:cubicBezTo>
                    <a:pt x="72951" y="113175"/>
                    <a:pt x="72951" y="113175"/>
                    <a:pt x="72951" y="113175"/>
                  </a:cubicBezTo>
                  <a:cubicBezTo>
                    <a:pt x="72951" y="113175"/>
                    <a:pt x="75066" y="112606"/>
                    <a:pt x="75066" y="112606"/>
                  </a:cubicBezTo>
                  <a:cubicBezTo>
                    <a:pt x="76123" y="113175"/>
                    <a:pt x="76123" y="113175"/>
                    <a:pt x="76123" y="113175"/>
                  </a:cubicBezTo>
                  <a:cubicBezTo>
                    <a:pt x="76123" y="113175"/>
                    <a:pt x="76123" y="113744"/>
                    <a:pt x="75594" y="113744"/>
                  </a:cubicBezTo>
                  <a:cubicBezTo>
                    <a:pt x="75594" y="113744"/>
                    <a:pt x="74537" y="114881"/>
                    <a:pt x="74537" y="114881"/>
                  </a:cubicBezTo>
                  <a:cubicBezTo>
                    <a:pt x="72951" y="113744"/>
                    <a:pt x="72951" y="113744"/>
                    <a:pt x="72951" y="113744"/>
                  </a:cubicBezTo>
                  <a:cubicBezTo>
                    <a:pt x="72951" y="113175"/>
                    <a:pt x="72951" y="113175"/>
                    <a:pt x="72951" y="113175"/>
                  </a:cubicBezTo>
                  <a:close/>
                  <a:moveTo>
                    <a:pt x="56563" y="110331"/>
                  </a:moveTo>
                  <a:cubicBezTo>
                    <a:pt x="56563" y="110331"/>
                    <a:pt x="56563" y="110331"/>
                    <a:pt x="56563" y="110331"/>
                  </a:cubicBezTo>
                  <a:cubicBezTo>
                    <a:pt x="57092" y="110331"/>
                    <a:pt x="57621" y="109763"/>
                    <a:pt x="57621" y="110331"/>
                  </a:cubicBezTo>
                  <a:cubicBezTo>
                    <a:pt x="57621" y="110900"/>
                    <a:pt x="57092" y="111469"/>
                    <a:pt x="57092" y="111469"/>
                  </a:cubicBezTo>
                  <a:cubicBezTo>
                    <a:pt x="57092" y="111469"/>
                    <a:pt x="56563" y="111469"/>
                    <a:pt x="56563" y="111469"/>
                  </a:cubicBezTo>
                  <a:cubicBezTo>
                    <a:pt x="56563" y="110900"/>
                    <a:pt x="56563" y="110331"/>
                    <a:pt x="56563" y="110331"/>
                  </a:cubicBezTo>
                  <a:close/>
                  <a:moveTo>
                    <a:pt x="59735" y="107488"/>
                  </a:moveTo>
                  <a:cubicBezTo>
                    <a:pt x="59735" y="107488"/>
                    <a:pt x="59735" y="107488"/>
                    <a:pt x="59735" y="107488"/>
                  </a:cubicBezTo>
                  <a:cubicBezTo>
                    <a:pt x="59735" y="107488"/>
                    <a:pt x="60792" y="106919"/>
                    <a:pt x="60792" y="106919"/>
                  </a:cubicBezTo>
                  <a:cubicBezTo>
                    <a:pt x="61321" y="107488"/>
                    <a:pt x="61850" y="107488"/>
                    <a:pt x="61321" y="108056"/>
                  </a:cubicBezTo>
                  <a:cubicBezTo>
                    <a:pt x="61321" y="108056"/>
                    <a:pt x="61321" y="108056"/>
                    <a:pt x="60792" y="108625"/>
                  </a:cubicBezTo>
                  <a:cubicBezTo>
                    <a:pt x="60264" y="109194"/>
                    <a:pt x="59207" y="109763"/>
                    <a:pt x="59207" y="109763"/>
                  </a:cubicBezTo>
                  <a:cubicBezTo>
                    <a:pt x="59207" y="109763"/>
                    <a:pt x="59207" y="109763"/>
                    <a:pt x="58678" y="109763"/>
                  </a:cubicBezTo>
                  <a:cubicBezTo>
                    <a:pt x="57621" y="109194"/>
                    <a:pt x="57092" y="108625"/>
                    <a:pt x="57092" y="108625"/>
                  </a:cubicBezTo>
                  <a:cubicBezTo>
                    <a:pt x="57092" y="108625"/>
                    <a:pt x="56563" y="108056"/>
                    <a:pt x="57621" y="108056"/>
                  </a:cubicBezTo>
                  <a:cubicBezTo>
                    <a:pt x="58149" y="107488"/>
                    <a:pt x="58678" y="107488"/>
                    <a:pt x="58678" y="107488"/>
                  </a:cubicBezTo>
                  <a:cubicBezTo>
                    <a:pt x="59207" y="107488"/>
                    <a:pt x="59735" y="107488"/>
                    <a:pt x="59735" y="107488"/>
                  </a:cubicBezTo>
                  <a:close/>
                  <a:moveTo>
                    <a:pt x="65550" y="101232"/>
                  </a:moveTo>
                  <a:cubicBezTo>
                    <a:pt x="65550" y="101232"/>
                    <a:pt x="65550" y="101232"/>
                    <a:pt x="65550" y="101232"/>
                  </a:cubicBezTo>
                  <a:cubicBezTo>
                    <a:pt x="65550" y="101232"/>
                    <a:pt x="66607" y="100663"/>
                    <a:pt x="66607" y="100663"/>
                  </a:cubicBezTo>
                  <a:cubicBezTo>
                    <a:pt x="66607" y="100663"/>
                    <a:pt x="66607" y="100663"/>
                    <a:pt x="67136" y="100663"/>
                  </a:cubicBezTo>
                  <a:cubicBezTo>
                    <a:pt x="67136" y="100663"/>
                    <a:pt x="67136" y="100663"/>
                    <a:pt x="67665" y="100663"/>
                  </a:cubicBezTo>
                  <a:cubicBezTo>
                    <a:pt x="67665" y="100663"/>
                    <a:pt x="68193" y="100094"/>
                    <a:pt x="68722" y="100663"/>
                  </a:cubicBezTo>
                  <a:cubicBezTo>
                    <a:pt x="69251" y="100663"/>
                    <a:pt x="69251" y="101232"/>
                    <a:pt x="69779" y="101232"/>
                  </a:cubicBezTo>
                  <a:cubicBezTo>
                    <a:pt x="69779" y="101232"/>
                    <a:pt x="70308" y="101232"/>
                    <a:pt x="70308" y="101232"/>
                  </a:cubicBezTo>
                  <a:cubicBezTo>
                    <a:pt x="70837" y="101232"/>
                    <a:pt x="70837" y="101232"/>
                    <a:pt x="71894" y="101232"/>
                  </a:cubicBezTo>
                  <a:cubicBezTo>
                    <a:pt x="72951" y="101232"/>
                    <a:pt x="74537" y="101232"/>
                    <a:pt x="74537" y="101232"/>
                  </a:cubicBezTo>
                  <a:cubicBezTo>
                    <a:pt x="74537" y="101800"/>
                    <a:pt x="75066" y="101232"/>
                    <a:pt x="75594" y="101232"/>
                  </a:cubicBezTo>
                  <a:cubicBezTo>
                    <a:pt x="76651" y="101800"/>
                    <a:pt x="76651" y="101800"/>
                    <a:pt x="76651" y="101800"/>
                  </a:cubicBezTo>
                  <a:cubicBezTo>
                    <a:pt x="77180" y="101800"/>
                    <a:pt x="76651" y="102369"/>
                    <a:pt x="77709" y="101800"/>
                  </a:cubicBezTo>
                  <a:cubicBezTo>
                    <a:pt x="78237" y="101800"/>
                    <a:pt x="78237" y="101800"/>
                    <a:pt x="78237" y="101800"/>
                  </a:cubicBezTo>
                  <a:cubicBezTo>
                    <a:pt x="78237" y="101800"/>
                    <a:pt x="78237" y="101800"/>
                    <a:pt x="78766" y="101232"/>
                  </a:cubicBezTo>
                  <a:cubicBezTo>
                    <a:pt x="79295" y="101232"/>
                    <a:pt x="79823" y="100663"/>
                    <a:pt x="79823" y="100663"/>
                  </a:cubicBezTo>
                  <a:cubicBezTo>
                    <a:pt x="80352" y="100663"/>
                    <a:pt x="80352" y="100663"/>
                    <a:pt x="80352" y="100663"/>
                  </a:cubicBezTo>
                  <a:cubicBezTo>
                    <a:pt x="80352" y="102369"/>
                    <a:pt x="80352" y="102369"/>
                    <a:pt x="80352" y="102369"/>
                  </a:cubicBezTo>
                  <a:cubicBezTo>
                    <a:pt x="80352" y="102369"/>
                    <a:pt x="80352" y="102369"/>
                    <a:pt x="80352" y="102938"/>
                  </a:cubicBezTo>
                  <a:cubicBezTo>
                    <a:pt x="80352" y="102938"/>
                    <a:pt x="79823" y="103507"/>
                    <a:pt x="79295" y="103507"/>
                  </a:cubicBezTo>
                  <a:cubicBezTo>
                    <a:pt x="79295" y="103507"/>
                    <a:pt x="78766" y="102938"/>
                    <a:pt x="78766" y="102938"/>
                  </a:cubicBezTo>
                  <a:cubicBezTo>
                    <a:pt x="78766" y="102369"/>
                    <a:pt x="78237" y="102369"/>
                    <a:pt x="78237" y="102369"/>
                  </a:cubicBezTo>
                  <a:cubicBezTo>
                    <a:pt x="77709" y="102369"/>
                    <a:pt x="77180" y="102938"/>
                    <a:pt x="76651" y="102938"/>
                  </a:cubicBezTo>
                  <a:cubicBezTo>
                    <a:pt x="76651" y="102938"/>
                    <a:pt x="76123" y="102369"/>
                    <a:pt x="76123" y="102369"/>
                  </a:cubicBezTo>
                  <a:cubicBezTo>
                    <a:pt x="76123" y="102369"/>
                    <a:pt x="75066" y="102369"/>
                    <a:pt x="74537" y="102369"/>
                  </a:cubicBezTo>
                  <a:cubicBezTo>
                    <a:pt x="74537" y="102369"/>
                    <a:pt x="74008" y="102369"/>
                    <a:pt x="73480" y="102369"/>
                  </a:cubicBezTo>
                  <a:cubicBezTo>
                    <a:pt x="72951" y="102369"/>
                    <a:pt x="72422" y="102369"/>
                    <a:pt x="71894" y="102369"/>
                  </a:cubicBezTo>
                  <a:cubicBezTo>
                    <a:pt x="71365" y="102938"/>
                    <a:pt x="70308" y="102369"/>
                    <a:pt x="70308" y="102938"/>
                  </a:cubicBezTo>
                  <a:cubicBezTo>
                    <a:pt x="70308" y="102938"/>
                    <a:pt x="70308" y="103507"/>
                    <a:pt x="70308" y="103507"/>
                  </a:cubicBezTo>
                  <a:cubicBezTo>
                    <a:pt x="70308" y="103507"/>
                    <a:pt x="70837" y="104075"/>
                    <a:pt x="70308" y="104075"/>
                  </a:cubicBezTo>
                  <a:cubicBezTo>
                    <a:pt x="69251" y="104075"/>
                    <a:pt x="69251" y="104075"/>
                    <a:pt x="69251" y="103507"/>
                  </a:cubicBezTo>
                  <a:cubicBezTo>
                    <a:pt x="68722" y="102938"/>
                    <a:pt x="69779" y="102369"/>
                    <a:pt x="68193" y="102938"/>
                  </a:cubicBezTo>
                  <a:cubicBezTo>
                    <a:pt x="67136" y="102938"/>
                    <a:pt x="67136" y="102369"/>
                    <a:pt x="66607" y="102369"/>
                  </a:cubicBezTo>
                  <a:cubicBezTo>
                    <a:pt x="66607" y="102938"/>
                    <a:pt x="65550" y="101800"/>
                    <a:pt x="65022" y="102369"/>
                  </a:cubicBezTo>
                  <a:cubicBezTo>
                    <a:pt x="65022" y="102369"/>
                    <a:pt x="64493" y="102938"/>
                    <a:pt x="64493" y="102938"/>
                  </a:cubicBezTo>
                  <a:cubicBezTo>
                    <a:pt x="64493" y="102938"/>
                    <a:pt x="62907" y="102938"/>
                    <a:pt x="62907" y="102938"/>
                  </a:cubicBezTo>
                  <a:cubicBezTo>
                    <a:pt x="62907" y="102938"/>
                    <a:pt x="63436" y="101232"/>
                    <a:pt x="63436" y="101232"/>
                  </a:cubicBezTo>
                  <a:cubicBezTo>
                    <a:pt x="63436" y="101232"/>
                    <a:pt x="63436" y="101232"/>
                    <a:pt x="63964" y="101232"/>
                  </a:cubicBezTo>
                  <a:cubicBezTo>
                    <a:pt x="64493" y="101232"/>
                    <a:pt x="65022" y="101232"/>
                    <a:pt x="65022" y="101232"/>
                  </a:cubicBezTo>
                  <a:cubicBezTo>
                    <a:pt x="65550" y="101232"/>
                    <a:pt x="65550" y="101232"/>
                    <a:pt x="65550" y="101232"/>
                  </a:cubicBezTo>
                  <a:close/>
                  <a:moveTo>
                    <a:pt x="63436" y="97819"/>
                  </a:moveTo>
                  <a:cubicBezTo>
                    <a:pt x="63436" y="97819"/>
                    <a:pt x="63436" y="97819"/>
                    <a:pt x="63436" y="97819"/>
                  </a:cubicBezTo>
                  <a:cubicBezTo>
                    <a:pt x="63436" y="97819"/>
                    <a:pt x="61321" y="96682"/>
                    <a:pt x="61321" y="96682"/>
                  </a:cubicBezTo>
                  <a:cubicBezTo>
                    <a:pt x="60792" y="96682"/>
                    <a:pt x="60264" y="96682"/>
                    <a:pt x="59735" y="96682"/>
                  </a:cubicBezTo>
                  <a:cubicBezTo>
                    <a:pt x="59735" y="96682"/>
                    <a:pt x="58678" y="96113"/>
                    <a:pt x="59207" y="95545"/>
                  </a:cubicBezTo>
                  <a:cubicBezTo>
                    <a:pt x="59207" y="95545"/>
                    <a:pt x="59735" y="94976"/>
                    <a:pt x="60264" y="95545"/>
                  </a:cubicBezTo>
                  <a:cubicBezTo>
                    <a:pt x="60792" y="96113"/>
                    <a:pt x="61321" y="96113"/>
                    <a:pt x="61321" y="96682"/>
                  </a:cubicBezTo>
                  <a:cubicBezTo>
                    <a:pt x="61850" y="96682"/>
                    <a:pt x="62907" y="97251"/>
                    <a:pt x="62907" y="97251"/>
                  </a:cubicBezTo>
                  <a:cubicBezTo>
                    <a:pt x="63436" y="97251"/>
                    <a:pt x="63436" y="97819"/>
                    <a:pt x="63436" y="97251"/>
                  </a:cubicBezTo>
                  <a:cubicBezTo>
                    <a:pt x="63964" y="97251"/>
                    <a:pt x="63964" y="96113"/>
                    <a:pt x="63964" y="96113"/>
                  </a:cubicBezTo>
                  <a:cubicBezTo>
                    <a:pt x="63964" y="95545"/>
                    <a:pt x="63436" y="95545"/>
                    <a:pt x="63436" y="95545"/>
                  </a:cubicBezTo>
                  <a:cubicBezTo>
                    <a:pt x="63964" y="95545"/>
                    <a:pt x="65022" y="94976"/>
                    <a:pt x="65022" y="94976"/>
                  </a:cubicBezTo>
                  <a:cubicBezTo>
                    <a:pt x="65550" y="95545"/>
                    <a:pt x="66079" y="95545"/>
                    <a:pt x="66607" y="95545"/>
                  </a:cubicBezTo>
                  <a:cubicBezTo>
                    <a:pt x="66607" y="95545"/>
                    <a:pt x="66079" y="95545"/>
                    <a:pt x="68193" y="95545"/>
                  </a:cubicBezTo>
                  <a:cubicBezTo>
                    <a:pt x="69779" y="95545"/>
                    <a:pt x="69251" y="95545"/>
                    <a:pt x="70308" y="95545"/>
                  </a:cubicBezTo>
                  <a:cubicBezTo>
                    <a:pt x="70837" y="95545"/>
                    <a:pt x="71894" y="95545"/>
                    <a:pt x="71894" y="95545"/>
                  </a:cubicBezTo>
                  <a:cubicBezTo>
                    <a:pt x="71894" y="96113"/>
                    <a:pt x="72951" y="96682"/>
                    <a:pt x="72951" y="96682"/>
                  </a:cubicBezTo>
                  <a:cubicBezTo>
                    <a:pt x="72951" y="97251"/>
                    <a:pt x="73480" y="97251"/>
                    <a:pt x="72951" y="97819"/>
                  </a:cubicBezTo>
                  <a:cubicBezTo>
                    <a:pt x="71894" y="98388"/>
                    <a:pt x="71894" y="98388"/>
                    <a:pt x="70837" y="98388"/>
                  </a:cubicBezTo>
                  <a:cubicBezTo>
                    <a:pt x="70308" y="98388"/>
                    <a:pt x="70837" y="98388"/>
                    <a:pt x="69779" y="98957"/>
                  </a:cubicBezTo>
                  <a:cubicBezTo>
                    <a:pt x="68193" y="98957"/>
                    <a:pt x="67136" y="98957"/>
                    <a:pt x="67136" y="98957"/>
                  </a:cubicBezTo>
                  <a:cubicBezTo>
                    <a:pt x="67136" y="98957"/>
                    <a:pt x="67665" y="98957"/>
                    <a:pt x="66079" y="98957"/>
                  </a:cubicBezTo>
                  <a:cubicBezTo>
                    <a:pt x="65022" y="98388"/>
                    <a:pt x="64493" y="98957"/>
                    <a:pt x="63964" y="98388"/>
                  </a:cubicBezTo>
                  <a:cubicBezTo>
                    <a:pt x="63964" y="98388"/>
                    <a:pt x="63436" y="97819"/>
                    <a:pt x="63436" y="97819"/>
                  </a:cubicBezTo>
                  <a:close/>
                  <a:moveTo>
                    <a:pt x="26431" y="53459"/>
                  </a:moveTo>
                  <a:cubicBezTo>
                    <a:pt x="26431" y="53459"/>
                    <a:pt x="26431" y="53459"/>
                    <a:pt x="26431" y="53459"/>
                  </a:cubicBezTo>
                  <a:cubicBezTo>
                    <a:pt x="26431" y="53459"/>
                    <a:pt x="26431" y="52890"/>
                    <a:pt x="26431" y="52890"/>
                  </a:cubicBezTo>
                  <a:cubicBezTo>
                    <a:pt x="26431" y="52890"/>
                    <a:pt x="26431" y="52890"/>
                    <a:pt x="26431" y="52890"/>
                  </a:cubicBezTo>
                  <a:cubicBezTo>
                    <a:pt x="26431" y="52890"/>
                    <a:pt x="26960" y="52890"/>
                    <a:pt x="26960" y="52890"/>
                  </a:cubicBezTo>
                  <a:cubicBezTo>
                    <a:pt x="26960" y="53459"/>
                    <a:pt x="26960" y="53459"/>
                    <a:pt x="27488" y="53459"/>
                  </a:cubicBezTo>
                  <a:cubicBezTo>
                    <a:pt x="27488" y="53459"/>
                    <a:pt x="27488" y="53459"/>
                    <a:pt x="28017" y="53459"/>
                  </a:cubicBezTo>
                  <a:cubicBezTo>
                    <a:pt x="28017" y="54028"/>
                    <a:pt x="28017" y="54028"/>
                    <a:pt x="28017" y="54028"/>
                  </a:cubicBezTo>
                  <a:cubicBezTo>
                    <a:pt x="28017" y="54028"/>
                    <a:pt x="28017" y="55165"/>
                    <a:pt x="27488" y="54597"/>
                  </a:cubicBezTo>
                  <a:cubicBezTo>
                    <a:pt x="26960" y="54597"/>
                    <a:pt x="26431" y="54597"/>
                    <a:pt x="26431" y="54028"/>
                  </a:cubicBezTo>
                  <a:cubicBezTo>
                    <a:pt x="26431" y="54028"/>
                    <a:pt x="26431" y="53459"/>
                    <a:pt x="26431" y="53459"/>
                  </a:cubicBezTo>
                  <a:close/>
                  <a:moveTo>
                    <a:pt x="26960" y="58578"/>
                  </a:moveTo>
                  <a:cubicBezTo>
                    <a:pt x="26960" y="58578"/>
                    <a:pt x="26960" y="58578"/>
                    <a:pt x="26960" y="58578"/>
                  </a:cubicBezTo>
                  <a:cubicBezTo>
                    <a:pt x="26960" y="58578"/>
                    <a:pt x="26431" y="58578"/>
                    <a:pt x="26431" y="58578"/>
                  </a:cubicBezTo>
                  <a:cubicBezTo>
                    <a:pt x="26431" y="58578"/>
                    <a:pt x="25374" y="58009"/>
                    <a:pt x="24845" y="58009"/>
                  </a:cubicBezTo>
                  <a:cubicBezTo>
                    <a:pt x="24845" y="57440"/>
                    <a:pt x="24845" y="57440"/>
                    <a:pt x="25374" y="57440"/>
                  </a:cubicBezTo>
                  <a:cubicBezTo>
                    <a:pt x="25374" y="56872"/>
                    <a:pt x="25374" y="56303"/>
                    <a:pt x="25374" y="56303"/>
                  </a:cubicBezTo>
                  <a:cubicBezTo>
                    <a:pt x="25374" y="56303"/>
                    <a:pt x="25903" y="55734"/>
                    <a:pt x="25903" y="55734"/>
                  </a:cubicBezTo>
                  <a:cubicBezTo>
                    <a:pt x="26431" y="55734"/>
                    <a:pt x="26431" y="55734"/>
                    <a:pt x="26431" y="55734"/>
                  </a:cubicBezTo>
                  <a:cubicBezTo>
                    <a:pt x="26431" y="55734"/>
                    <a:pt x="26431" y="55165"/>
                    <a:pt x="26431" y="55165"/>
                  </a:cubicBezTo>
                  <a:cubicBezTo>
                    <a:pt x="26431" y="54597"/>
                    <a:pt x="26960" y="54597"/>
                    <a:pt x="26960" y="54597"/>
                  </a:cubicBezTo>
                  <a:cubicBezTo>
                    <a:pt x="26960" y="54597"/>
                    <a:pt x="28017" y="55734"/>
                    <a:pt x="28017" y="56303"/>
                  </a:cubicBezTo>
                  <a:cubicBezTo>
                    <a:pt x="28017" y="56303"/>
                    <a:pt x="26431" y="56303"/>
                    <a:pt x="26431" y="56303"/>
                  </a:cubicBezTo>
                  <a:cubicBezTo>
                    <a:pt x="26431" y="56303"/>
                    <a:pt x="26431" y="56303"/>
                    <a:pt x="26960" y="57440"/>
                  </a:cubicBezTo>
                  <a:cubicBezTo>
                    <a:pt x="27488" y="58009"/>
                    <a:pt x="27488" y="57440"/>
                    <a:pt x="27488" y="57440"/>
                  </a:cubicBezTo>
                  <a:cubicBezTo>
                    <a:pt x="27488" y="58009"/>
                    <a:pt x="27488" y="58009"/>
                    <a:pt x="28546" y="58009"/>
                  </a:cubicBezTo>
                  <a:cubicBezTo>
                    <a:pt x="29074" y="58578"/>
                    <a:pt x="28546" y="58578"/>
                    <a:pt x="29074" y="59146"/>
                  </a:cubicBezTo>
                  <a:cubicBezTo>
                    <a:pt x="29074" y="59146"/>
                    <a:pt x="28546" y="59715"/>
                    <a:pt x="28546" y="59715"/>
                  </a:cubicBezTo>
                  <a:cubicBezTo>
                    <a:pt x="28017" y="60284"/>
                    <a:pt x="28017" y="59715"/>
                    <a:pt x="28017" y="59715"/>
                  </a:cubicBezTo>
                  <a:cubicBezTo>
                    <a:pt x="28017" y="59715"/>
                    <a:pt x="27488" y="58578"/>
                    <a:pt x="26960" y="58578"/>
                  </a:cubicBezTo>
                  <a:close/>
                  <a:moveTo>
                    <a:pt x="29074" y="66540"/>
                  </a:moveTo>
                  <a:cubicBezTo>
                    <a:pt x="29074" y="66540"/>
                    <a:pt x="29074" y="66540"/>
                    <a:pt x="29074" y="66540"/>
                  </a:cubicBezTo>
                  <a:cubicBezTo>
                    <a:pt x="29074" y="66540"/>
                    <a:pt x="29603" y="65971"/>
                    <a:pt x="29603" y="66540"/>
                  </a:cubicBezTo>
                  <a:cubicBezTo>
                    <a:pt x="30132" y="66540"/>
                    <a:pt x="30132" y="67109"/>
                    <a:pt x="30132" y="67109"/>
                  </a:cubicBezTo>
                  <a:cubicBezTo>
                    <a:pt x="30660" y="67677"/>
                    <a:pt x="31189" y="67677"/>
                    <a:pt x="31718" y="67677"/>
                  </a:cubicBezTo>
                  <a:cubicBezTo>
                    <a:pt x="31718" y="68246"/>
                    <a:pt x="31718" y="68815"/>
                    <a:pt x="31718" y="68815"/>
                  </a:cubicBezTo>
                  <a:cubicBezTo>
                    <a:pt x="31718" y="68815"/>
                    <a:pt x="31189" y="69383"/>
                    <a:pt x="31189" y="68815"/>
                  </a:cubicBezTo>
                  <a:cubicBezTo>
                    <a:pt x="30660" y="68246"/>
                    <a:pt x="30660" y="68246"/>
                    <a:pt x="30660" y="68246"/>
                  </a:cubicBezTo>
                  <a:cubicBezTo>
                    <a:pt x="30660" y="68246"/>
                    <a:pt x="30132" y="67677"/>
                    <a:pt x="30132" y="67677"/>
                  </a:cubicBezTo>
                  <a:cubicBezTo>
                    <a:pt x="30132" y="67677"/>
                    <a:pt x="29074" y="66540"/>
                    <a:pt x="29074" y="66540"/>
                  </a:cubicBezTo>
                  <a:close/>
                  <a:moveTo>
                    <a:pt x="28017" y="68815"/>
                  </a:moveTo>
                  <a:cubicBezTo>
                    <a:pt x="28017" y="68815"/>
                    <a:pt x="28017" y="68815"/>
                    <a:pt x="28017" y="68815"/>
                  </a:cubicBezTo>
                  <a:cubicBezTo>
                    <a:pt x="28017" y="68815"/>
                    <a:pt x="28017" y="68246"/>
                    <a:pt x="28017" y="68246"/>
                  </a:cubicBezTo>
                  <a:cubicBezTo>
                    <a:pt x="28017" y="68246"/>
                    <a:pt x="28546" y="68246"/>
                    <a:pt x="28546" y="68815"/>
                  </a:cubicBezTo>
                  <a:cubicBezTo>
                    <a:pt x="28546" y="68815"/>
                    <a:pt x="29074" y="69383"/>
                    <a:pt x="29074" y="69383"/>
                  </a:cubicBezTo>
                  <a:cubicBezTo>
                    <a:pt x="29074" y="69952"/>
                    <a:pt x="28546" y="69952"/>
                    <a:pt x="28546" y="69952"/>
                  </a:cubicBezTo>
                  <a:cubicBezTo>
                    <a:pt x="28546" y="70521"/>
                    <a:pt x="29074" y="70521"/>
                    <a:pt x="28546" y="70521"/>
                  </a:cubicBezTo>
                  <a:cubicBezTo>
                    <a:pt x="28017" y="70521"/>
                    <a:pt x="28017" y="70521"/>
                    <a:pt x="28017" y="70521"/>
                  </a:cubicBezTo>
                  <a:cubicBezTo>
                    <a:pt x="28017" y="70521"/>
                    <a:pt x="28017" y="69952"/>
                    <a:pt x="28017" y="69952"/>
                  </a:cubicBezTo>
                  <a:cubicBezTo>
                    <a:pt x="28017" y="69383"/>
                    <a:pt x="28017" y="68815"/>
                    <a:pt x="28017" y="68815"/>
                  </a:cubicBezTo>
                  <a:close/>
                  <a:moveTo>
                    <a:pt x="25903" y="68815"/>
                  </a:moveTo>
                  <a:cubicBezTo>
                    <a:pt x="25903" y="68815"/>
                    <a:pt x="25903" y="68815"/>
                    <a:pt x="25903" y="68815"/>
                  </a:cubicBezTo>
                  <a:cubicBezTo>
                    <a:pt x="25903" y="68815"/>
                    <a:pt x="26431" y="68815"/>
                    <a:pt x="26431" y="69383"/>
                  </a:cubicBezTo>
                  <a:cubicBezTo>
                    <a:pt x="26431" y="69383"/>
                    <a:pt x="26960" y="69383"/>
                    <a:pt x="26960" y="69952"/>
                  </a:cubicBezTo>
                  <a:cubicBezTo>
                    <a:pt x="26960" y="69952"/>
                    <a:pt x="26960" y="69952"/>
                    <a:pt x="26960" y="70521"/>
                  </a:cubicBezTo>
                  <a:cubicBezTo>
                    <a:pt x="26960" y="71090"/>
                    <a:pt x="27488" y="71090"/>
                    <a:pt x="26960" y="71090"/>
                  </a:cubicBezTo>
                  <a:cubicBezTo>
                    <a:pt x="26431" y="70521"/>
                    <a:pt x="26431" y="70521"/>
                    <a:pt x="26431" y="70521"/>
                  </a:cubicBezTo>
                  <a:cubicBezTo>
                    <a:pt x="25903" y="69952"/>
                    <a:pt x="25903" y="69952"/>
                    <a:pt x="25903" y="69952"/>
                  </a:cubicBezTo>
                  <a:cubicBezTo>
                    <a:pt x="25903" y="69383"/>
                    <a:pt x="25903" y="69383"/>
                    <a:pt x="25903" y="69383"/>
                  </a:cubicBezTo>
                  <a:cubicBezTo>
                    <a:pt x="25903" y="68815"/>
                    <a:pt x="25903" y="68815"/>
                    <a:pt x="25903" y="68815"/>
                  </a:cubicBezTo>
                  <a:close/>
                  <a:moveTo>
                    <a:pt x="17973" y="65971"/>
                  </a:moveTo>
                  <a:cubicBezTo>
                    <a:pt x="17973" y="65971"/>
                    <a:pt x="17973" y="65971"/>
                    <a:pt x="17973" y="65971"/>
                  </a:cubicBezTo>
                  <a:cubicBezTo>
                    <a:pt x="17973" y="65971"/>
                    <a:pt x="18502" y="65971"/>
                    <a:pt x="18502" y="65971"/>
                  </a:cubicBezTo>
                  <a:cubicBezTo>
                    <a:pt x="19030" y="66540"/>
                    <a:pt x="18502" y="66540"/>
                    <a:pt x="19030" y="67109"/>
                  </a:cubicBezTo>
                  <a:cubicBezTo>
                    <a:pt x="19030" y="67109"/>
                    <a:pt x="18502" y="67677"/>
                    <a:pt x="18502" y="67677"/>
                  </a:cubicBezTo>
                  <a:cubicBezTo>
                    <a:pt x="17973" y="67109"/>
                    <a:pt x="17973" y="67109"/>
                    <a:pt x="17973" y="67109"/>
                  </a:cubicBezTo>
                  <a:cubicBezTo>
                    <a:pt x="17973" y="65971"/>
                    <a:pt x="17973" y="65971"/>
                    <a:pt x="17973" y="65971"/>
                  </a:cubicBezTo>
                  <a:close/>
                  <a:moveTo>
                    <a:pt x="17973" y="63696"/>
                  </a:moveTo>
                  <a:cubicBezTo>
                    <a:pt x="17973" y="63696"/>
                    <a:pt x="17973" y="63696"/>
                    <a:pt x="17973" y="63696"/>
                  </a:cubicBezTo>
                  <a:cubicBezTo>
                    <a:pt x="17973" y="63696"/>
                    <a:pt x="16916" y="63696"/>
                    <a:pt x="16916" y="63696"/>
                  </a:cubicBezTo>
                  <a:cubicBezTo>
                    <a:pt x="16916" y="63696"/>
                    <a:pt x="16387" y="63696"/>
                    <a:pt x="16387" y="63127"/>
                  </a:cubicBezTo>
                  <a:cubicBezTo>
                    <a:pt x="16387" y="63127"/>
                    <a:pt x="16387" y="62559"/>
                    <a:pt x="16916" y="62559"/>
                  </a:cubicBezTo>
                  <a:cubicBezTo>
                    <a:pt x="16916" y="62559"/>
                    <a:pt x="16916" y="61990"/>
                    <a:pt x="16916" y="61421"/>
                  </a:cubicBezTo>
                  <a:cubicBezTo>
                    <a:pt x="16916" y="61421"/>
                    <a:pt x="17444" y="61421"/>
                    <a:pt x="17444" y="61421"/>
                  </a:cubicBezTo>
                  <a:cubicBezTo>
                    <a:pt x="17444" y="61421"/>
                    <a:pt x="17973" y="61990"/>
                    <a:pt x="17973" y="61990"/>
                  </a:cubicBezTo>
                  <a:cubicBezTo>
                    <a:pt x="17973" y="61990"/>
                    <a:pt x="17973" y="63127"/>
                    <a:pt x="17973" y="63696"/>
                  </a:cubicBezTo>
                  <a:close/>
                  <a:moveTo>
                    <a:pt x="17973" y="50616"/>
                  </a:moveTo>
                  <a:cubicBezTo>
                    <a:pt x="17973" y="50616"/>
                    <a:pt x="17973" y="50616"/>
                    <a:pt x="17973" y="50616"/>
                  </a:cubicBezTo>
                  <a:cubicBezTo>
                    <a:pt x="17973" y="50616"/>
                    <a:pt x="19030" y="50616"/>
                    <a:pt x="19030" y="50616"/>
                  </a:cubicBezTo>
                  <a:cubicBezTo>
                    <a:pt x="19030" y="50616"/>
                    <a:pt x="19030" y="51184"/>
                    <a:pt x="19030" y="51753"/>
                  </a:cubicBezTo>
                  <a:cubicBezTo>
                    <a:pt x="19559" y="51753"/>
                    <a:pt x="19559" y="52322"/>
                    <a:pt x="19559" y="52322"/>
                  </a:cubicBezTo>
                  <a:cubicBezTo>
                    <a:pt x="20088" y="52322"/>
                    <a:pt x="20088" y="52322"/>
                    <a:pt x="20088" y="52322"/>
                  </a:cubicBezTo>
                  <a:cubicBezTo>
                    <a:pt x="20088" y="52322"/>
                    <a:pt x="20616" y="51753"/>
                    <a:pt x="20616" y="52322"/>
                  </a:cubicBezTo>
                  <a:cubicBezTo>
                    <a:pt x="21145" y="52322"/>
                    <a:pt x="21674" y="51753"/>
                    <a:pt x="21674" y="51753"/>
                  </a:cubicBezTo>
                  <a:cubicBezTo>
                    <a:pt x="21674" y="51753"/>
                    <a:pt x="22202" y="52322"/>
                    <a:pt x="22202" y="52322"/>
                  </a:cubicBezTo>
                  <a:cubicBezTo>
                    <a:pt x="22202" y="52890"/>
                    <a:pt x="21674" y="53459"/>
                    <a:pt x="21674" y="53459"/>
                  </a:cubicBezTo>
                  <a:cubicBezTo>
                    <a:pt x="21145" y="53459"/>
                    <a:pt x="20616" y="52890"/>
                    <a:pt x="20616" y="52890"/>
                  </a:cubicBezTo>
                  <a:cubicBezTo>
                    <a:pt x="20616" y="52890"/>
                    <a:pt x="20088" y="52322"/>
                    <a:pt x="20088" y="52890"/>
                  </a:cubicBezTo>
                  <a:cubicBezTo>
                    <a:pt x="20088" y="52890"/>
                    <a:pt x="20088" y="53459"/>
                    <a:pt x="20088" y="54028"/>
                  </a:cubicBezTo>
                  <a:cubicBezTo>
                    <a:pt x="20616" y="54028"/>
                    <a:pt x="20616" y="54028"/>
                    <a:pt x="20616" y="54597"/>
                  </a:cubicBezTo>
                  <a:cubicBezTo>
                    <a:pt x="20088" y="54597"/>
                    <a:pt x="20088" y="55165"/>
                    <a:pt x="20088" y="55165"/>
                  </a:cubicBezTo>
                  <a:cubicBezTo>
                    <a:pt x="20088" y="55734"/>
                    <a:pt x="20616" y="56303"/>
                    <a:pt x="20616" y="56303"/>
                  </a:cubicBezTo>
                  <a:cubicBezTo>
                    <a:pt x="20616" y="56303"/>
                    <a:pt x="20616" y="56303"/>
                    <a:pt x="20616" y="56872"/>
                  </a:cubicBezTo>
                  <a:cubicBezTo>
                    <a:pt x="20616" y="56872"/>
                    <a:pt x="21145" y="57440"/>
                    <a:pt x="21145" y="57440"/>
                  </a:cubicBezTo>
                  <a:cubicBezTo>
                    <a:pt x="21145" y="58009"/>
                    <a:pt x="21145" y="58578"/>
                    <a:pt x="21145" y="58578"/>
                  </a:cubicBezTo>
                  <a:cubicBezTo>
                    <a:pt x="21674" y="59146"/>
                    <a:pt x="21674" y="59146"/>
                    <a:pt x="21674" y="59146"/>
                  </a:cubicBezTo>
                  <a:cubicBezTo>
                    <a:pt x="21145" y="60284"/>
                    <a:pt x="21145" y="60284"/>
                    <a:pt x="21145" y="60284"/>
                  </a:cubicBezTo>
                  <a:cubicBezTo>
                    <a:pt x="21145" y="60284"/>
                    <a:pt x="21674" y="60853"/>
                    <a:pt x="21674" y="60853"/>
                  </a:cubicBezTo>
                  <a:cubicBezTo>
                    <a:pt x="21674" y="61421"/>
                    <a:pt x="22731" y="61990"/>
                    <a:pt x="22731" y="62559"/>
                  </a:cubicBezTo>
                  <a:cubicBezTo>
                    <a:pt x="22731" y="62559"/>
                    <a:pt x="22731" y="63696"/>
                    <a:pt x="22202" y="63696"/>
                  </a:cubicBezTo>
                  <a:cubicBezTo>
                    <a:pt x="22202" y="63696"/>
                    <a:pt x="21674" y="64265"/>
                    <a:pt x="21674" y="63696"/>
                  </a:cubicBezTo>
                  <a:cubicBezTo>
                    <a:pt x="21145" y="63127"/>
                    <a:pt x="20616" y="61990"/>
                    <a:pt x="20616" y="61990"/>
                  </a:cubicBezTo>
                  <a:cubicBezTo>
                    <a:pt x="20616" y="61990"/>
                    <a:pt x="20616" y="61990"/>
                    <a:pt x="20616" y="61990"/>
                  </a:cubicBezTo>
                  <a:cubicBezTo>
                    <a:pt x="20616" y="62559"/>
                    <a:pt x="20088" y="63127"/>
                    <a:pt x="20088" y="63127"/>
                  </a:cubicBezTo>
                  <a:cubicBezTo>
                    <a:pt x="20088" y="63696"/>
                    <a:pt x="21145" y="64265"/>
                    <a:pt x="21145" y="64265"/>
                  </a:cubicBezTo>
                  <a:cubicBezTo>
                    <a:pt x="21145" y="64265"/>
                    <a:pt x="20616" y="63127"/>
                    <a:pt x="21145" y="64265"/>
                  </a:cubicBezTo>
                  <a:cubicBezTo>
                    <a:pt x="21674" y="65402"/>
                    <a:pt x="22202" y="65971"/>
                    <a:pt x="22202" y="65971"/>
                  </a:cubicBezTo>
                  <a:cubicBezTo>
                    <a:pt x="22202" y="65971"/>
                    <a:pt x="22731" y="66540"/>
                    <a:pt x="23259" y="66540"/>
                  </a:cubicBezTo>
                  <a:cubicBezTo>
                    <a:pt x="23259" y="67109"/>
                    <a:pt x="23259" y="67109"/>
                    <a:pt x="23788" y="67677"/>
                  </a:cubicBezTo>
                  <a:cubicBezTo>
                    <a:pt x="23788" y="67677"/>
                    <a:pt x="24317" y="68246"/>
                    <a:pt x="23788" y="68246"/>
                  </a:cubicBezTo>
                  <a:cubicBezTo>
                    <a:pt x="23259" y="68815"/>
                    <a:pt x="23788" y="68815"/>
                    <a:pt x="23259" y="68815"/>
                  </a:cubicBezTo>
                  <a:cubicBezTo>
                    <a:pt x="23259" y="68246"/>
                    <a:pt x="22731" y="68246"/>
                    <a:pt x="22731" y="67677"/>
                  </a:cubicBezTo>
                  <a:cubicBezTo>
                    <a:pt x="22731" y="67109"/>
                    <a:pt x="22202" y="66540"/>
                    <a:pt x="22202" y="65971"/>
                  </a:cubicBezTo>
                  <a:cubicBezTo>
                    <a:pt x="21674" y="65971"/>
                    <a:pt x="21145" y="65402"/>
                    <a:pt x="21145" y="65402"/>
                  </a:cubicBezTo>
                  <a:cubicBezTo>
                    <a:pt x="20616" y="65402"/>
                    <a:pt x="20616" y="64834"/>
                    <a:pt x="20616" y="64834"/>
                  </a:cubicBezTo>
                  <a:cubicBezTo>
                    <a:pt x="20616" y="64834"/>
                    <a:pt x="20088" y="64834"/>
                    <a:pt x="20088" y="64834"/>
                  </a:cubicBezTo>
                  <a:cubicBezTo>
                    <a:pt x="20088" y="64834"/>
                    <a:pt x="19030" y="64834"/>
                    <a:pt x="19030" y="64834"/>
                  </a:cubicBezTo>
                  <a:cubicBezTo>
                    <a:pt x="19030" y="64265"/>
                    <a:pt x="19030" y="64265"/>
                    <a:pt x="19559" y="63696"/>
                  </a:cubicBezTo>
                  <a:cubicBezTo>
                    <a:pt x="19559" y="63696"/>
                    <a:pt x="20088" y="63696"/>
                    <a:pt x="20088" y="63696"/>
                  </a:cubicBezTo>
                  <a:cubicBezTo>
                    <a:pt x="20088" y="63696"/>
                    <a:pt x="19559" y="63127"/>
                    <a:pt x="19559" y="63127"/>
                  </a:cubicBezTo>
                  <a:cubicBezTo>
                    <a:pt x="19559" y="63127"/>
                    <a:pt x="19559" y="62559"/>
                    <a:pt x="19559" y="62559"/>
                  </a:cubicBezTo>
                  <a:cubicBezTo>
                    <a:pt x="19030" y="62559"/>
                    <a:pt x="19030" y="63127"/>
                    <a:pt x="19030" y="62559"/>
                  </a:cubicBezTo>
                  <a:cubicBezTo>
                    <a:pt x="19030" y="61990"/>
                    <a:pt x="19030" y="61990"/>
                    <a:pt x="19030" y="61421"/>
                  </a:cubicBezTo>
                  <a:cubicBezTo>
                    <a:pt x="19030" y="61421"/>
                    <a:pt x="19030" y="60284"/>
                    <a:pt x="19030" y="60284"/>
                  </a:cubicBezTo>
                  <a:cubicBezTo>
                    <a:pt x="19559" y="60853"/>
                    <a:pt x="19559" y="60853"/>
                    <a:pt x="19559" y="60853"/>
                  </a:cubicBezTo>
                  <a:cubicBezTo>
                    <a:pt x="20088" y="59715"/>
                    <a:pt x="20088" y="59715"/>
                    <a:pt x="20088" y="59715"/>
                  </a:cubicBezTo>
                  <a:cubicBezTo>
                    <a:pt x="20088" y="59715"/>
                    <a:pt x="20088" y="59715"/>
                    <a:pt x="19559" y="59715"/>
                  </a:cubicBezTo>
                  <a:cubicBezTo>
                    <a:pt x="19030" y="59715"/>
                    <a:pt x="19030" y="58578"/>
                    <a:pt x="19030" y="58578"/>
                  </a:cubicBezTo>
                  <a:cubicBezTo>
                    <a:pt x="19030" y="58578"/>
                    <a:pt x="19030" y="58009"/>
                    <a:pt x="19030" y="58009"/>
                  </a:cubicBezTo>
                  <a:cubicBezTo>
                    <a:pt x="19030" y="58009"/>
                    <a:pt x="18502" y="58009"/>
                    <a:pt x="18502" y="57440"/>
                  </a:cubicBezTo>
                  <a:cubicBezTo>
                    <a:pt x="17973" y="56872"/>
                    <a:pt x="17973" y="56303"/>
                    <a:pt x="17973" y="56303"/>
                  </a:cubicBezTo>
                  <a:cubicBezTo>
                    <a:pt x="17973" y="56303"/>
                    <a:pt x="18502" y="56303"/>
                    <a:pt x="17973" y="55734"/>
                  </a:cubicBezTo>
                  <a:cubicBezTo>
                    <a:pt x="17973" y="55165"/>
                    <a:pt x="17973" y="55165"/>
                    <a:pt x="17444" y="55165"/>
                  </a:cubicBezTo>
                  <a:cubicBezTo>
                    <a:pt x="17444" y="54597"/>
                    <a:pt x="17444" y="54028"/>
                    <a:pt x="17973" y="54028"/>
                  </a:cubicBezTo>
                  <a:cubicBezTo>
                    <a:pt x="17973" y="54028"/>
                    <a:pt x="17973" y="54028"/>
                    <a:pt x="18502" y="54028"/>
                  </a:cubicBezTo>
                  <a:cubicBezTo>
                    <a:pt x="18502" y="54597"/>
                    <a:pt x="19030" y="54597"/>
                    <a:pt x="19030" y="54597"/>
                  </a:cubicBezTo>
                  <a:cubicBezTo>
                    <a:pt x="19030" y="54028"/>
                    <a:pt x="19559" y="53459"/>
                    <a:pt x="19030" y="53459"/>
                  </a:cubicBezTo>
                  <a:cubicBezTo>
                    <a:pt x="19030" y="52890"/>
                    <a:pt x="18502" y="52322"/>
                    <a:pt x="18502" y="52322"/>
                  </a:cubicBezTo>
                  <a:cubicBezTo>
                    <a:pt x="17973" y="51753"/>
                    <a:pt x="17973" y="51753"/>
                    <a:pt x="17973" y="51753"/>
                  </a:cubicBezTo>
                  <a:cubicBezTo>
                    <a:pt x="17973" y="51753"/>
                    <a:pt x="17973" y="51753"/>
                    <a:pt x="17973" y="51184"/>
                  </a:cubicBezTo>
                  <a:cubicBezTo>
                    <a:pt x="17973" y="51184"/>
                    <a:pt x="17973" y="50616"/>
                    <a:pt x="17973" y="50616"/>
                  </a:cubicBezTo>
                  <a:close/>
                  <a:moveTo>
                    <a:pt x="17444" y="50616"/>
                  </a:moveTo>
                  <a:cubicBezTo>
                    <a:pt x="17444" y="50616"/>
                    <a:pt x="17444" y="50616"/>
                    <a:pt x="17444" y="50616"/>
                  </a:cubicBezTo>
                  <a:cubicBezTo>
                    <a:pt x="17444" y="50616"/>
                    <a:pt x="16916" y="50047"/>
                    <a:pt x="16916" y="49478"/>
                  </a:cubicBezTo>
                  <a:cubicBezTo>
                    <a:pt x="16916" y="49478"/>
                    <a:pt x="16916" y="49478"/>
                    <a:pt x="16916" y="48909"/>
                  </a:cubicBezTo>
                  <a:cubicBezTo>
                    <a:pt x="16916" y="48341"/>
                    <a:pt x="16387" y="48341"/>
                    <a:pt x="16387" y="47772"/>
                  </a:cubicBezTo>
                  <a:cubicBezTo>
                    <a:pt x="16916" y="47772"/>
                    <a:pt x="16916" y="47203"/>
                    <a:pt x="16916" y="47203"/>
                  </a:cubicBezTo>
                  <a:cubicBezTo>
                    <a:pt x="17444" y="46635"/>
                    <a:pt x="17973" y="46635"/>
                    <a:pt x="17973" y="47203"/>
                  </a:cubicBezTo>
                  <a:cubicBezTo>
                    <a:pt x="17973" y="47203"/>
                    <a:pt x="17973" y="47772"/>
                    <a:pt x="17973" y="48341"/>
                  </a:cubicBezTo>
                  <a:cubicBezTo>
                    <a:pt x="17973" y="48341"/>
                    <a:pt x="17973" y="48909"/>
                    <a:pt x="17973" y="48909"/>
                  </a:cubicBezTo>
                  <a:cubicBezTo>
                    <a:pt x="17973" y="49478"/>
                    <a:pt x="18502" y="49478"/>
                    <a:pt x="18502" y="49478"/>
                  </a:cubicBezTo>
                  <a:cubicBezTo>
                    <a:pt x="18502" y="50047"/>
                    <a:pt x="18502" y="50616"/>
                    <a:pt x="18502" y="50616"/>
                  </a:cubicBezTo>
                  <a:lnTo>
                    <a:pt x="17444" y="50616"/>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86" name="Shape 3586"/>
            <p:cNvSpPr/>
            <p:nvPr/>
          </p:nvSpPr>
          <p:spPr>
            <a:xfrm>
              <a:off x="7316078" y="4213153"/>
              <a:ext cx="216587" cy="121458"/>
            </a:xfrm>
            <a:custGeom>
              <a:avLst/>
              <a:gdLst/>
              <a:ahLst/>
              <a:cxnLst/>
              <a:rect l="0" t="0" r="0" b="0"/>
              <a:pathLst>
                <a:path w="120000" h="120000" extrusionOk="0">
                  <a:moveTo>
                    <a:pt x="2526" y="85090"/>
                  </a:moveTo>
                  <a:cubicBezTo>
                    <a:pt x="2526" y="85090"/>
                    <a:pt x="2526" y="82909"/>
                    <a:pt x="2526" y="78545"/>
                  </a:cubicBezTo>
                  <a:cubicBezTo>
                    <a:pt x="1263" y="74181"/>
                    <a:pt x="0" y="67636"/>
                    <a:pt x="0" y="67636"/>
                  </a:cubicBezTo>
                  <a:cubicBezTo>
                    <a:pt x="0" y="67636"/>
                    <a:pt x="1263" y="65454"/>
                    <a:pt x="2526" y="67636"/>
                  </a:cubicBezTo>
                  <a:cubicBezTo>
                    <a:pt x="3789" y="69818"/>
                    <a:pt x="5052" y="74181"/>
                    <a:pt x="8842" y="69818"/>
                  </a:cubicBezTo>
                  <a:cubicBezTo>
                    <a:pt x="10105" y="69818"/>
                    <a:pt x="11368" y="69818"/>
                    <a:pt x="11368" y="67636"/>
                  </a:cubicBezTo>
                  <a:cubicBezTo>
                    <a:pt x="13894" y="63272"/>
                    <a:pt x="13894" y="58909"/>
                    <a:pt x="15157" y="58909"/>
                  </a:cubicBezTo>
                  <a:cubicBezTo>
                    <a:pt x="16421" y="56727"/>
                    <a:pt x="16421" y="58909"/>
                    <a:pt x="18947" y="58909"/>
                  </a:cubicBezTo>
                  <a:cubicBezTo>
                    <a:pt x="18947" y="58909"/>
                    <a:pt x="20210" y="56727"/>
                    <a:pt x="20210" y="56727"/>
                  </a:cubicBezTo>
                  <a:cubicBezTo>
                    <a:pt x="21473" y="56727"/>
                    <a:pt x="21473" y="58909"/>
                    <a:pt x="22736" y="58909"/>
                  </a:cubicBezTo>
                  <a:cubicBezTo>
                    <a:pt x="24000" y="58909"/>
                    <a:pt x="24000" y="56727"/>
                    <a:pt x="25263" y="58909"/>
                  </a:cubicBezTo>
                  <a:cubicBezTo>
                    <a:pt x="26526" y="58909"/>
                    <a:pt x="27789" y="61090"/>
                    <a:pt x="29052" y="61090"/>
                  </a:cubicBezTo>
                  <a:cubicBezTo>
                    <a:pt x="30315" y="61090"/>
                    <a:pt x="32842" y="61090"/>
                    <a:pt x="32842" y="56727"/>
                  </a:cubicBezTo>
                  <a:cubicBezTo>
                    <a:pt x="34105" y="54545"/>
                    <a:pt x="35368" y="50181"/>
                    <a:pt x="35368" y="43636"/>
                  </a:cubicBezTo>
                  <a:cubicBezTo>
                    <a:pt x="35368" y="37090"/>
                    <a:pt x="34105" y="32727"/>
                    <a:pt x="35368" y="34909"/>
                  </a:cubicBezTo>
                  <a:cubicBezTo>
                    <a:pt x="35368" y="34909"/>
                    <a:pt x="39157" y="37090"/>
                    <a:pt x="41684" y="39272"/>
                  </a:cubicBezTo>
                  <a:cubicBezTo>
                    <a:pt x="44210" y="39272"/>
                    <a:pt x="42947" y="37090"/>
                    <a:pt x="45473" y="39272"/>
                  </a:cubicBezTo>
                  <a:cubicBezTo>
                    <a:pt x="48000" y="39272"/>
                    <a:pt x="53052" y="41454"/>
                    <a:pt x="55578" y="41454"/>
                  </a:cubicBezTo>
                  <a:cubicBezTo>
                    <a:pt x="60631" y="41454"/>
                    <a:pt x="66947" y="41454"/>
                    <a:pt x="73263" y="39272"/>
                  </a:cubicBezTo>
                  <a:cubicBezTo>
                    <a:pt x="73263" y="37090"/>
                    <a:pt x="75789" y="34909"/>
                    <a:pt x="77052" y="34909"/>
                  </a:cubicBezTo>
                  <a:cubicBezTo>
                    <a:pt x="78315" y="32727"/>
                    <a:pt x="80842" y="34909"/>
                    <a:pt x="83368" y="32727"/>
                  </a:cubicBezTo>
                  <a:cubicBezTo>
                    <a:pt x="84631" y="32727"/>
                    <a:pt x="87157" y="30545"/>
                    <a:pt x="88421" y="28363"/>
                  </a:cubicBezTo>
                  <a:cubicBezTo>
                    <a:pt x="90947" y="26181"/>
                    <a:pt x="93473" y="24000"/>
                    <a:pt x="96000" y="21818"/>
                  </a:cubicBezTo>
                  <a:cubicBezTo>
                    <a:pt x="97263" y="21818"/>
                    <a:pt x="97263" y="19636"/>
                    <a:pt x="98526" y="17454"/>
                  </a:cubicBezTo>
                  <a:cubicBezTo>
                    <a:pt x="99789" y="17454"/>
                    <a:pt x="99789" y="17454"/>
                    <a:pt x="101052" y="17454"/>
                  </a:cubicBezTo>
                  <a:cubicBezTo>
                    <a:pt x="102315" y="17454"/>
                    <a:pt x="103578" y="15272"/>
                    <a:pt x="104842" y="15272"/>
                  </a:cubicBezTo>
                  <a:cubicBezTo>
                    <a:pt x="107368" y="13090"/>
                    <a:pt x="108631" y="10909"/>
                    <a:pt x="112421" y="6545"/>
                  </a:cubicBezTo>
                  <a:cubicBezTo>
                    <a:pt x="116210" y="0"/>
                    <a:pt x="120000" y="0"/>
                    <a:pt x="118736" y="4363"/>
                  </a:cubicBezTo>
                  <a:cubicBezTo>
                    <a:pt x="118736" y="6545"/>
                    <a:pt x="113684" y="10909"/>
                    <a:pt x="112421" y="13090"/>
                  </a:cubicBezTo>
                  <a:cubicBezTo>
                    <a:pt x="109894" y="17454"/>
                    <a:pt x="107368" y="21818"/>
                    <a:pt x="104842" y="24000"/>
                  </a:cubicBezTo>
                  <a:cubicBezTo>
                    <a:pt x="102315" y="24000"/>
                    <a:pt x="98526" y="28363"/>
                    <a:pt x="96000" y="32727"/>
                  </a:cubicBezTo>
                  <a:cubicBezTo>
                    <a:pt x="93473" y="34909"/>
                    <a:pt x="93473" y="39272"/>
                    <a:pt x="92210" y="41454"/>
                  </a:cubicBezTo>
                  <a:cubicBezTo>
                    <a:pt x="88421" y="45818"/>
                    <a:pt x="87157" y="41454"/>
                    <a:pt x="85894" y="43636"/>
                  </a:cubicBezTo>
                  <a:cubicBezTo>
                    <a:pt x="85894" y="48000"/>
                    <a:pt x="84631" y="54545"/>
                    <a:pt x="84631" y="58909"/>
                  </a:cubicBezTo>
                  <a:cubicBezTo>
                    <a:pt x="85894" y="65454"/>
                    <a:pt x="89684" y="69818"/>
                    <a:pt x="92210" y="74181"/>
                  </a:cubicBezTo>
                  <a:cubicBezTo>
                    <a:pt x="92210" y="74181"/>
                    <a:pt x="96000" y="80727"/>
                    <a:pt x="93473" y="82909"/>
                  </a:cubicBezTo>
                  <a:cubicBezTo>
                    <a:pt x="92210" y="82909"/>
                    <a:pt x="90947" y="78545"/>
                    <a:pt x="88421" y="78545"/>
                  </a:cubicBezTo>
                  <a:cubicBezTo>
                    <a:pt x="85894" y="78545"/>
                    <a:pt x="82105" y="78545"/>
                    <a:pt x="79578" y="80727"/>
                  </a:cubicBezTo>
                  <a:cubicBezTo>
                    <a:pt x="78315" y="80727"/>
                    <a:pt x="77052" y="78545"/>
                    <a:pt x="74526" y="78545"/>
                  </a:cubicBezTo>
                  <a:cubicBezTo>
                    <a:pt x="72000" y="80727"/>
                    <a:pt x="69473" y="89454"/>
                    <a:pt x="69473" y="93818"/>
                  </a:cubicBezTo>
                  <a:cubicBezTo>
                    <a:pt x="69473" y="96000"/>
                    <a:pt x="66947" y="96000"/>
                    <a:pt x="65684" y="100363"/>
                  </a:cubicBezTo>
                  <a:cubicBezTo>
                    <a:pt x="63157" y="102545"/>
                    <a:pt x="61894" y="100363"/>
                    <a:pt x="59368" y="102545"/>
                  </a:cubicBezTo>
                  <a:cubicBezTo>
                    <a:pt x="56842" y="104727"/>
                    <a:pt x="56842" y="106909"/>
                    <a:pt x="54315" y="106909"/>
                  </a:cubicBezTo>
                  <a:cubicBezTo>
                    <a:pt x="50526" y="106909"/>
                    <a:pt x="46736" y="109090"/>
                    <a:pt x="45473" y="109090"/>
                  </a:cubicBezTo>
                  <a:cubicBezTo>
                    <a:pt x="37894" y="109090"/>
                    <a:pt x="41684" y="120000"/>
                    <a:pt x="36631" y="115636"/>
                  </a:cubicBezTo>
                  <a:cubicBezTo>
                    <a:pt x="34105" y="115636"/>
                    <a:pt x="32842" y="111272"/>
                    <a:pt x="30315" y="109090"/>
                  </a:cubicBezTo>
                  <a:cubicBezTo>
                    <a:pt x="29052" y="109090"/>
                    <a:pt x="26526" y="113454"/>
                    <a:pt x="24000" y="115636"/>
                  </a:cubicBezTo>
                  <a:cubicBezTo>
                    <a:pt x="21473" y="117818"/>
                    <a:pt x="17684" y="111272"/>
                    <a:pt x="15157" y="109090"/>
                  </a:cubicBezTo>
                  <a:cubicBezTo>
                    <a:pt x="12631" y="106909"/>
                    <a:pt x="11368" y="111272"/>
                    <a:pt x="10105" y="109090"/>
                  </a:cubicBezTo>
                  <a:cubicBezTo>
                    <a:pt x="7578" y="104727"/>
                    <a:pt x="8842" y="100363"/>
                    <a:pt x="6315" y="98181"/>
                  </a:cubicBezTo>
                  <a:cubicBezTo>
                    <a:pt x="5052" y="93818"/>
                    <a:pt x="2526" y="89454"/>
                    <a:pt x="2526" y="85090"/>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87" name="Shape 3587"/>
            <p:cNvSpPr/>
            <p:nvPr/>
          </p:nvSpPr>
          <p:spPr>
            <a:xfrm>
              <a:off x="5794467" y="3262800"/>
              <a:ext cx="424380" cy="437886"/>
            </a:xfrm>
            <a:custGeom>
              <a:avLst/>
              <a:gdLst/>
              <a:ahLst/>
              <a:cxnLst/>
              <a:rect l="0" t="0" r="0" b="0"/>
              <a:pathLst>
                <a:path w="120000" h="120000" extrusionOk="0">
                  <a:moveTo>
                    <a:pt x="7096" y="8484"/>
                  </a:moveTo>
                  <a:cubicBezTo>
                    <a:pt x="7096" y="8484"/>
                    <a:pt x="7096" y="8484"/>
                    <a:pt x="7096" y="8484"/>
                  </a:cubicBezTo>
                  <a:cubicBezTo>
                    <a:pt x="7096" y="8484"/>
                    <a:pt x="7096" y="8484"/>
                    <a:pt x="7096" y="8484"/>
                  </a:cubicBezTo>
                  <a:cubicBezTo>
                    <a:pt x="7741" y="8484"/>
                    <a:pt x="7741" y="8484"/>
                    <a:pt x="8387" y="8484"/>
                  </a:cubicBezTo>
                  <a:cubicBezTo>
                    <a:pt x="9677" y="8484"/>
                    <a:pt x="10322" y="8484"/>
                    <a:pt x="10322" y="8484"/>
                  </a:cubicBezTo>
                  <a:cubicBezTo>
                    <a:pt x="10967" y="6666"/>
                    <a:pt x="10967" y="6666"/>
                    <a:pt x="10967" y="6666"/>
                  </a:cubicBezTo>
                  <a:cubicBezTo>
                    <a:pt x="12258" y="6060"/>
                    <a:pt x="12258" y="6060"/>
                    <a:pt x="12258" y="6060"/>
                  </a:cubicBezTo>
                  <a:cubicBezTo>
                    <a:pt x="12258" y="6060"/>
                    <a:pt x="14193" y="3636"/>
                    <a:pt x="14838" y="3636"/>
                  </a:cubicBezTo>
                  <a:cubicBezTo>
                    <a:pt x="16129" y="3636"/>
                    <a:pt x="14838" y="2424"/>
                    <a:pt x="14838" y="2424"/>
                  </a:cubicBezTo>
                  <a:cubicBezTo>
                    <a:pt x="14838" y="2424"/>
                    <a:pt x="18064" y="1212"/>
                    <a:pt x="19354" y="1212"/>
                  </a:cubicBezTo>
                  <a:cubicBezTo>
                    <a:pt x="19354" y="1212"/>
                    <a:pt x="19354" y="1212"/>
                    <a:pt x="20000" y="1212"/>
                  </a:cubicBezTo>
                  <a:cubicBezTo>
                    <a:pt x="20645" y="1212"/>
                    <a:pt x="20645" y="1818"/>
                    <a:pt x="20645" y="1818"/>
                  </a:cubicBezTo>
                  <a:cubicBezTo>
                    <a:pt x="23225" y="606"/>
                    <a:pt x="23225" y="606"/>
                    <a:pt x="23225" y="606"/>
                  </a:cubicBezTo>
                  <a:cubicBezTo>
                    <a:pt x="23225" y="606"/>
                    <a:pt x="27096" y="0"/>
                    <a:pt x="27741" y="0"/>
                  </a:cubicBezTo>
                  <a:cubicBezTo>
                    <a:pt x="28387" y="0"/>
                    <a:pt x="29677" y="606"/>
                    <a:pt x="29677" y="606"/>
                  </a:cubicBezTo>
                  <a:cubicBezTo>
                    <a:pt x="30967" y="606"/>
                    <a:pt x="30967" y="606"/>
                    <a:pt x="30967" y="606"/>
                  </a:cubicBezTo>
                  <a:cubicBezTo>
                    <a:pt x="30967" y="606"/>
                    <a:pt x="31612" y="1212"/>
                    <a:pt x="32258" y="1212"/>
                  </a:cubicBezTo>
                  <a:cubicBezTo>
                    <a:pt x="33548" y="1818"/>
                    <a:pt x="34193" y="3636"/>
                    <a:pt x="34838" y="3636"/>
                  </a:cubicBezTo>
                  <a:cubicBezTo>
                    <a:pt x="36129" y="4242"/>
                    <a:pt x="37419" y="4242"/>
                    <a:pt x="38064" y="4242"/>
                  </a:cubicBezTo>
                  <a:cubicBezTo>
                    <a:pt x="38709" y="4848"/>
                    <a:pt x="40000" y="5454"/>
                    <a:pt x="40000" y="5454"/>
                  </a:cubicBezTo>
                  <a:cubicBezTo>
                    <a:pt x="40000" y="5454"/>
                    <a:pt x="43225" y="8484"/>
                    <a:pt x="43870" y="8484"/>
                  </a:cubicBezTo>
                  <a:cubicBezTo>
                    <a:pt x="44516" y="8484"/>
                    <a:pt x="44516" y="8484"/>
                    <a:pt x="45161" y="9696"/>
                  </a:cubicBezTo>
                  <a:cubicBezTo>
                    <a:pt x="45806" y="10303"/>
                    <a:pt x="47741" y="9696"/>
                    <a:pt x="47741" y="9696"/>
                  </a:cubicBezTo>
                  <a:cubicBezTo>
                    <a:pt x="47741" y="9696"/>
                    <a:pt x="48387" y="11515"/>
                    <a:pt x="47741" y="12121"/>
                  </a:cubicBezTo>
                  <a:cubicBezTo>
                    <a:pt x="47741" y="12727"/>
                    <a:pt x="47741" y="14545"/>
                    <a:pt x="47741" y="14545"/>
                  </a:cubicBezTo>
                  <a:cubicBezTo>
                    <a:pt x="47741" y="14545"/>
                    <a:pt x="47741" y="15151"/>
                    <a:pt x="47741" y="15757"/>
                  </a:cubicBezTo>
                  <a:cubicBezTo>
                    <a:pt x="48387" y="16969"/>
                    <a:pt x="49032" y="16969"/>
                    <a:pt x="49032" y="18181"/>
                  </a:cubicBezTo>
                  <a:cubicBezTo>
                    <a:pt x="49677" y="18787"/>
                    <a:pt x="49032" y="18787"/>
                    <a:pt x="49677" y="19393"/>
                  </a:cubicBezTo>
                  <a:cubicBezTo>
                    <a:pt x="50322" y="20000"/>
                    <a:pt x="50967" y="21212"/>
                    <a:pt x="51612" y="21212"/>
                  </a:cubicBezTo>
                  <a:cubicBezTo>
                    <a:pt x="52258" y="21212"/>
                    <a:pt x="52903" y="21212"/>
                    <a:pt x="54838" y="21818"/>
                  </a:cubicBezTo>
                  <a:cubicBezTo>
                    <a:pt x="56774" y="23030"/>
                    <a:pt x="57419" y="23030"/>
                    <a:pt x="58064" y="23636"/>
                  </a:cubicBezTo>
                  <a:cubicBezTo>
                    <a:pt x="59354" y="24242"/>
                    <a:pt x="58709" y="23636"/>
                    <a:pt x="60645" y="24242"/>
                  </a:cubicBezTo>
                  <a:cubicBezTo>
                    <a:pt x="63225" y="24848"/>
                    <a:pt x="62580" y="24242"/>
                    <a:pt x="63225" y="24848"/>
                  </a:cubicBezTo>
                  <a:cubicBezTo>
                    <a:pt x="63870" y="24848"/>
                    <a:pt x="63225" y="24242"/>
                    <a:pt x="64516" y="24848"/>
                  </a:cubicBezTo>
                  <a:cubicBezTo>
                    <a:pt x="66451" y="24848"/>
                    <a:pt x="67741" y="25454"/>
                    <a:pt x="67741" y="25454"/>
                  </a:cubicBezTo>
                  <a:cubicBezTo>
                    <a:pt x="67741" y="26666"/>
                    <a:pt x="67741" y="26666"/>
                    <a:pt x="67741" y="26666"/>
                  </a:cubicBezTo>
                  <a:cubicBezTo>
                    <a:pt x="66451" y="29090"/>
                    <a:pt x="66451" y="29090"/>
                    <a:pt x="66451" y="29090"/>
                  </a:cubicBezTo>
                  <a:cubicBezTo>
                    <a:pt x="66451" y="30909"/>
                    <a:pt x="66451" y="30909"/>
                    <a:pt x="66451" y="30909"/>
                  </a:cubicBezTo>
                  <a:cubicBezTo>
                    <a:pt x="66451" y="30909"/>
                    <a:pt x="65161" y="30909"/>
                    <a:pt x="66451" y="31515"/>
                  </a:cubicBezTo>
                  <a:cubicBezTo>
                    <a:pt x="67741" y="32121"/>
                    <a:pt x="70322" y="32727"/>
                    <a:pt x="70322" y="32727"/>
                  </a:cubicBezTo>
                  <a:cubicBezTo>
                    <a:pt x="72258" y="33939"/>
                    <a:pt x="72258" y="33939"/>
                    <a:pt x="72258" y="33939"/>
                  </a:cubicBezTo>
                  <a:cubicBezTo>
                    <a:pt x="72258" y="33939"/>
                    <a:pt x="70967" y="35757"/>
                    <a:pt x="70322" y="36363"/>
                  </a:cubicBezTo>
                  <a:cubicBezTo>
                    <a:pt x="69677" y="36363"/>
                    <a:pt x="67741" y="36363"/>
                    <a:pt x="67741" y="36363"/>
                  </a:cubicBezTo>
                  <a:cubicBezTo>
                    <a:pt x="67741" y="36363"/>
                    <a:pt x="67096" y="38181"/>
                    <a:pt x="68387" y="38181"/>
                  </a:cubicBezTo>
                  <a:cubicBezTo>
                    <a:pt x="69032" y="38787"/>
                    <a:pt x="70322" y="38787"/>
                    <a:pt x="70967" y="38787"/>
                  </a:cubicBezTo>
                  <a:cubicBezTo>
                    <a:pt x="71612" y="38787"/>
                    <a:pt x="72903" y="39393"/>
                    <a:pt x="72903" y="39393"/>
                  </a:cubicBezTo>
                  <a:cubicBezTo>
                    <a:pt x="72903" y="39393"/>
                    <a:pt x="73548" y="39393"/>
                    <a:pt x="74193" y="40000"/>
                  </a:cubicBezTo>
                  <a:cubicBezTo>
                    <a:pt x="74193" y="41212"/>
                    <a:pt x="74838" y="41818"/>
                    <a:pt x="75483" y="41818"/>
                  </a:cubicBezTo>
                  <a:cubicBezTo>
                    <a:pt x="76129" y="41818"/>
                    <a:pt x="77419" y="41818"/>
                    <a:pt x="78064" y="41818"/>
                  </a:cubicBezTo>
                  <a:cubicBezTo>
                    <a:pt x="78709" y="41818"/>
                    <a:pt x="78709" y="41212"/>
                    <a:pt x="79354" y="41212"/>
                  </a:cubicBezTo>
                  <a:cubicBezTo>
                    <a:pt x="80000" y="41818"/>
                    <a:pt x="83870" y="41212"/>
                    <a:pt x="83870" y="41212"/>
                  </a:cubicBezTo>
                  <a:cubicBezTo>
                    <a:pt x="83870" y="41212"/>
                    <a:pt x="83870" y="41212"/>
                    <a:pt x="84516" y="42424"/>
                  </a:cubicBezTo>
                  <a:cubicBezTo>
                    <a:pt x="85806" y="44242"/>
                    <a:pt x="87741" y="44848"/>
                    <a:pt x="87741" y="44848"/>
                  </a:cubicBezTo>
                  <a:cubicBezTo>
                    <a:pt x="87741" y="44848"/>
                    <a:pt x="88387" y="45454"/>
                    <a:pt x="88387" y="44848"/>
                  </a:cubicBezTo>
                  <a:cubicBezTo>
                    <a:pt x="88387" y="44242"/>
                    <a:pt x="89032" y="43636"/>
                    <a:pt x="89032" y="43636"/>
                  </a:cubicBezTo>
                  <a:cubicBezTo>
                    <a:pt x="89032" y="43636"/>
                    <a:pt x="90322" y="41818"/>
                    <a:pt x="90322" y="41212"/>
                  </a:cubicBezTo>
                  <a:cubicBezTo>
                    <a:pt x="90967" y="40606"/>
                    <a:pt x="91612" y="38787"/>
                    <a:pt x="92258" y="38787"/>
                  </a:cubicBezTo>
                  <a:cubicBezTo>
                    <a:pt x="92903" y="38181"/>
                    <a:pt x="94838" y="36969"/>
                    <a:pt x="94838" y="36969"/>
                  </a:cubicBezTo>
                  <a:cubicBezTo>
                    <a:pt x="94838" y="36969"/>
                    <a:pt x="94838" y="36363"/>
                    <a:pt x="96129" y="36969"/>
                  </a:cubicBezTo>
                  <a:cubicBezTo>
                    <a:pt x="96774" y="38181"/>
                    <a:pt x="98709" y="39393"/>
                    <a:pt x="98709" y="39393"/>
                  </a:cubicBezTo>
                  <a:cubicBezTo>
                    <a:pt x="101935" y="39393"/>
                    <a:pt x="101935" y="39393"/>
                    <a:pt x="101935" y="39393"/>
                  </a:cubicBezTo>
                  <a:cubicBezTo>
                    <a:pt x="101935" y="39393"/>
                    <a:pt x="103870" y="40000"/>
                    <a:pt x="103870" y="40606"/>
                  </a:cubicBezTo>
                  <a:cubicBezTo>
                    <a:pt x="103870" y="41212"/>
                    <a:pt x="103225" y="41212"/>
                    <a:pt x="101935" y="41818"/>
                  </a:cubicBezTo>
                  <a:cubicBezTo>
                    <a:pt x="101290" y="41818"/>
                    <a:pt x="99354" y="40000"/>
                    <a:pt x="99354" y="40606"/>
                  </a:cubicBezTo>
                  <a:cubicBezTo>
                    <a:pt x="98709" y="41212"/>
                    <a:pt x="98709" y="42424"/>
                    <a:pt x="98709" y="42424"/>
                  </a:cubicBezTo>
                  <a:cubicBezTo>
                    <a:pt x="96129" y="43636"/>
                    <a:pt x="96129" y="43636"/>
                    <a:pt x="96129" y="43636"/>
                  </a:cubicBezTo>
                  <a:cubicBezTo>
                    <a:pt x="96774" y="44848"/>
                    <a:pt x="96774" y="44848"/>
                    <a:pt x="96774" y="44848"/>
                  </a:cubicBezTo>
                  <a:cubicBezTo>
                    <a:pt x="96774" y="44848"/>
                    <a:pt x="100000" y="46060"/>
                    <a:pt x="100000" y="46666"/>
                  </a:cubicBezTo>
                  <a:cubicBezTo>
                    <a:pt x="100000" y="47272"/>
                    <a:pt x="100000" y="48484"/>
                    <a:pt x="100000" y="48484"/>
                  </a:cubicBezTo>
                  <a:cubicBezTo>
                    <a:pt x="101935" y="49090"/>
                    <a:pt x="101935" y="49090"/>
                    <a:pt x="101935" y="49090"/>
                  </a:cubicBezTo>
                  <a:cubicBezTo>
                    <a:pt x="103225" y="48484"/>
                    <a:pt x="103225" y="48484"/>
                    <a:pt x="103225" y="48484"/>
                  </a:cubicBezTo>
                  <a:cubicBezTo>
                    <a:pt x="103225" y="50909"/>
                    <a:pt x="103225" y="50909"/>
                    <a:pt x="103225" y="50909"/>
                  </a:cubicBezTo>
                  <a:cubicBezTo>
                    <a:pt x="103225" y="53333"/>
                    <a:pt x="103225" y="53333"/>
                    <a:pt x="103225" y="53333"/>
                  </a:cubicBezTo>
                  <a:cubicBezTo>
                    <a:pt x="103225" y="55151"/>
                    <a:pt x="103225" y="55151"/>
                    <a:pt x="103225" y="55151"/>
                  </a:cubicBezTo>
                  <a:cubicBezTo>
                    <a:pt x="103225" y="55151"/>
                    <a:pt x="103870" y="56969"/>
                    <a:pt x="103225" y="56969"/>
                  </a:cubicBezTo>
                  <a:cubicBezTo>
                    <a:pt x="102580" y="56969"/>
                    <a:pt x="100645" y="58181"/>
                    <a:pt x="100645" y="58181"/>
                  </a:cubicBezTo>
                  <a:cubicBezTo>
                    <a:pt x="99354" y="59999"/>
                    <a:pt x="99354" y="59999"/>
                    <a:pt x="99354" y="59999"/>
                  </a:cubicBezTo>
                  <a:cubicBezTo>
                    <a:pt x="99354" y="59999"/>
                    <a:pt x="99354" y="62424"/>
                    <a:pt x="99354" y="63030"/>
                  </a:cubicBezTo>
                  <a:cubicBezTo>
                    <a:pt x="100000" y="64242"/>
                    <a:pt x="99354" y="66060"/>
                    <a:pt x="99354" y="66060"/>
                  </a:cubicBezTo>
                  <a:cubicBezTo>
                    <a:pt x="99354" y="66060"/>
                    <a:pt x="99354" y="67272"/>
                    <a:pt x="100000" y="67878"/>
                  </a:cubicBezTo>
                  <a:cubicBezTo>
                    <a:pt x="100645" y="68484"/>
                    <a:pt x="101290" y="69696"/>
                    <a:pt x="101290" y="69696"/>
                  </a:cubicBezTo>
                  <a:cubicBezTo>
                    <a:pt x="101290" y="69696"/>
                    <a:pt x="101935" y="70303"/>
                    <a:pt x="102580" y="71515"/>
                  </a:cubicBezTo>
                  <a:cubicBezTo>
                    <a:pt x="103225" y="72727"/>
                    <a:pt x="105806" y="75757"/>
                    <a:pt x="105806" y="75757"/>
                  </a:cubicBezTo>
                  <a:cubicBezTo>
                    <a:pt x="105806" y="75757"/>
                    <a:pt x="107741" y="76363"/>
                    <a:pt x="108387" y="76363"/>
                  </a:cubicBezTo>
                  <a:cubicBezTo>
                    <a:pt x="108387" y="76363"/>
                    <a:pt x="110967" y="77575"/>
                    <a:pt x="110967" y="77575"/>
                  </a:cubicBezTo>
                  <a:cubicBezTo>
                    <a:pt x="110967" y="77575"/>
                    <a:pt x="112258" y="77575"/>
                    <a:pt x="112258" y="78181"/>
                  </a:cubicBezTo>
                  <a:cubicBezTo>
                    <a:pt x="112258" y="78181"/>
                    <a:pt x="114838" y="81818"/>
                    <a:pt x="114838" y="81818"/>
                  </a:cubicBezTo>
                  <a:cubicBezTo>
                    <a:pt x="117419" y="82424"/>
                    <a:pt x="117419" y="82424"/>
                    <a:pt x="117419" y="82424"/>
                  </a:cubicBezTo>
                  <a:cubicBezTo>
                    <a:pt x="120000" y="82424"/>
                    <a:pt x="120000" y="82424"/>
                    <a:pt x="120000" y="82424"/>
                  </a:cubicBezTo>
                  <a:cubicBezTo>
                    <a:pt x="120000" y="82424"/>
                    <a:pt x="119354" y="85454"/>
                    <a:pt x="118709" y="86060"/>
                  </a:cubicBezTo>
                  <a:cubicBezTo>
                    <a:pt x="118064" y="86666"/>
                    <a:pt x="116129" y="89090"/>
                    <a:pt x="116129" y="89090"/>
                  </a:cubicBezTo>
                  <a:cubicBezTo>
                    <a:pt x="116129" y="89090"/>
                    <a:pt x="114838" y="90303"/>
                    <a:pt x="114838" y="91515"/>
                  </a:cubicBezTo>
                  <a:cubicBezTo>
                    <a:pt x="115483" y="92121"/>
                    <a:pt x="115483" y="93939"/>
                    <a:pt x="115483" y="93939"/>
                  </a:cubicBezTo>
                  <a:cubicBezTo>
                    <a:pt x="115483" y="93939"/>
                    <a:pt x="114193" y="95151"/>
                    <a:pt x="113548" y="95151"/>
                  </a:cubicBezTo>
                  <a:cubicBezTo>
                    <a:pt x="112903" y="95151"/>
                    <a:pt x="111612" y="95151"/>
                    <a:pt x="110967" y="95757"/>
                  </a:cubicBezTo>
                  <a:cubicBezTo>
                    <a:pt x="110322" y="95757"/>
                    <a:pt x="109677" y="96363"/>
                    <a:pt x="109677" y="96363"/>
                  </a:cubicBezTo>
                  <a:cubicBezTo>
                    <a:pt x="109032" y="96969"/>
                    <a:pt x="107741" y="98181"/>
                    <a:pt x="107741" y="98181"/>
                  </a:cubicBezTo>
                  <a:cubicBezTo>
                    <a:pt x="109032" y="99999"/>
                    <a:pt x="109032" y="99999"/>
                    <a:pt x="109032" y="99999"/>
                  </a:cubicBezTo>
                  <a:cubicBezTo>
                    <a:pt x="109677" y="103030"/>
                    <a:pt x="109677" y="103030"/>
                    <a:pt x="109677" y="103030"/>
                  </a:cubicBezTo>
                  <a:cubicBezTo>
                    <a:pt x="109677" y="106060"/>
                    <a:pt x="109677" y="106060"/>
                    <a:pt x="109677" y="106060"/>
                  </a:cubicBezTo>
                  <a:cubicBezTo>
                    <a:pt x="109677" y="106060"/>
                    <a:pt x="111612" y="106666"/>
                    <a:pt x="111612" y="107272"/>
                  </a:cubicBezTo>
                  <a:cubicBezTo>
                    <a:pt x="112258" y="107272"/>
                    <a:pt x="112903" y="109090"/>
                    <a:pt x="112903" y="109090"/>
                  </a:cubicBezTo>
                  <a:cubicBezTo>
                    <a:pt x="112258" y="110303"/>
                    <a:pt x="112258" y="110303"/>
                    <a:pt x="112258" y="110303"/>
                  </a:cubicBezTo>
                  <a:cubicBezTo>
                    <a:pt x="111612" y="112121"/>
                    <a:pt x="111612" y="112121"/>
                    <a:pt x="111612" y="112121"/>
                  </a:cubicBezTo>
                  <a:cubicBezTo>
                    <a:pt x="111612" y="112121"/>
                    <a:pt x="110967" y="113333"/>
                    <a:pt x="110322" y="113939"/>
                  </a:cubicBezTo>
                  <a:cubicBezTo>
                    <a:pt x="109032" y="113939"/>
                    <a:pt x="107096" y="113939"/>
                    <a:pt x="107096" y="113939"/>
                  </a:cubicBezTo>
                  <a:cubicBezTo>
                    <a:pt x="107096" y="113939"/>
                    <a:pt x="107096" y="113333"/>
                    <a:pt x="105806" y="113939"/>
                  </a:cubicBezTo>
                  <a:cubicBezTo>
                    <a:pt x="104516" y="113939"/>
                    <a:pt x="103225" y="115151"/>
                    <a:pt x="103225" y="115151"/>
                  </a:cubicBezTo>
                  <a:cubicBezTo>
                    <a:pt x="103225" y="115151"/>
                    <a:pt x="103225" y="115151"/>
                    <a:pt x="102580" y="115757"/>
                  </a:cubicBezTo>
                  <a:cubicBezTo>
                    <a:pt x="101290" y="115757"/>
                    <a:pt x="100645" y="115757"/>
                    <a:pt x="100000" y="115757"/>
                  </a:cubicBezTo>
                  <a:cubicBezTo>
                    <a:pt x="99354" y="115757"/>
                    <a:pt x="98064" y="115151"/>
                    <a:pt x="98064" y="115151"/>
                  </a:cubicBezTo>
                  <a:cubicBezTo>
                    <a:pt x="96774" y="116969"/>
                    <a:pt x="96774" y="116969"/>
                    <a:pt x="96774" y="116969"/>
                  </a:cubicBezTo>
                  <a:cubicBezTo>
                    <a:pt x="96774" y="116969"/>
                    <a:pt x="95483" y="117575"/>
                    <a:pt x="94838" y="117575"/>
                  </a:cubicBezTo>
                  <a:cubicBezTo>
                    <a:pt x="94838" y="117575"/>
                    <a:pt x="92903" y="119999"/>
                    <a:pt x="92903" y="119999"/>
                  </a:cubicBezTo>
                  <a:cubicBezTo>
                    <a:pt x="92903" y="119999"/>
                    <a:pt x="92903" y="119999"/>
                    <a:pt x="92258" y="119999"/>
                  </a:cubicBezTo>
                  <a:cubicBezTo>
                    <a:pt x="90967" y="119999"/>
                    <a:pt x="89677" y="119393"/>
                    <a:pt x="89677" y="119393"/>
                  </a:cubicBezTo>
                  <a:cubicBezTo>
                    <a:pt x="87741" y="117575"/>
                    <a:pt x="87741" y="117575"/>
                    <a:pt x="87741" y="117575"/>
                  </a:cubicBezTo>
                  <a:cubicBezTo>
                    <a:pt x="87741" y="117575"/>
                    <a:pt x="88387" y="117575"/>
                    <a:pt x="89677" y="116363"/>
                  </a:cubicBezTo>
                  <a:cubicBezTo>
                    <a:pt x="90322" y="115757"/>
                    <a:pt x="90322" y="115757"/>
                    <a:pt x="90322" y="115151"/>
                  </a:cubicBezTo>
                  <a:cubicBezTo>
                    <a:pt x="89677" y="113939"/>
                    <a:pt x="89032" y="112727"/>
                    <a:pt x="89677" y="112727"/>
                  </a:cubicBezTo>
                  <a:cubicBezTo>
                    <a:pt x="90322" y="112121"/>
                    <a:pt x="90967" y="112727"/>
                    <a:pt x="91612" y="111515"/>
                  </a:cubicBezTo>
                  <a:cubicBezTo>
                    <a:pt x="91612" y="110909"/>
                    <a:pt x="91612" y="110303"/>
                    <a:pt x="91612" y="109090"/>
                  </a:cubicBezTo>
                  <a:cubicBezTo>
                    <a:pt x="91612" y="108484"/>
                    <a:pt x="91612" y="107272"/>
                    <a:pt x="92258" y="107272"/>
                  </a:cubicBezTo>
                  <a:cubicBezTo>
                    <a:pt x="92903" y="106666"/>
                    <a:pt x="92903" y="106060"/>
                    <a:pt x="92903" y="106060"/>
                  </a:cubicBezTo>
                  <a:cubicBezTo>
                    <a:pt x="89677" y="105454"/>
                    <a:pt x="89677" y="105454"/>
                    <a:pt x="89677" y="105454"/>
                  </a:cubicBezTo>
                  <a:cubicBezTo>
                    <a:pt x="87741" y="106060"/>
                    <a:pt x="87741" y="106060"/>
                    <a:pt x="87741" y="106060"/>
                  </a:cubicBezTo>
                  <a:cubicBezTo>
                    <a:pt x="87741" y="106060"/>
                    <a:pt x="87741" y="104848"/>
                    <a:pt x="86451" y="104848"/>
                  </a:cubicBezTo>
                  <a:cubicBezTo>
                    <a:pt x="85161" y="104242"/>
                    <a:pt x="82580" y="104242"/>
                    <a:pt x="82580" y="104242"/>
                  </a:cubicBezTo>
                  <a:cubicBezTo>
                    <a:pt x="81935" y="101818"/>
                    <a:pt x="81935" y="101818"/>
                    <a:pt x="81935" y="101818"/>
                  </a:cubicBezTo>
                  <a:cubicBezTo>
                    <a:pt x="76774" y="100606"/>
                    <a:pt x="76774" y="100606"/>
                    <a:pt x="76774" y="100606"/>
                  </a:cubicBezTo>
                  <a:cubicBezTo>
                    <a:pt x="76774" y="100606"/>
                    <a:pt x="76129" y="98181"/>
                    <a:pt x="75483" y="97575"/>
                  </a:cubicBezTo>
                  <a:cubicBezTo>
                    <a:pt x="74838" y="96969"/>
                    <a:pt x="74838" y="96969"/>
                    <a:pt x="74838" y="96969"/>
                  </a:cubicBezTo>
                  <a:cubicBezTo>
                    <a:pt x="71612" y="94545"/>
                    <a:pt x="71612" y="94545"/>
                    <a:pt x="71612" y="94545"/>
                  </a:cubicBezTo>
                  <a:cubicBezTo>
                    <a:pt x="69677" y="94545"/>
                    <a:pt x="69677" y="94545"/>
                    <a:pt x="69677" y="94545"/>
                  </a:cubicBezTo>
                  <a:cubicBezTo>
                    <a:pt x="69677" y="94545"/>
                    <a:pt x="69032" y="94545"/>
                    <a:pt x="67741" y="93939"/>
                  </a:cubicBezTo>
                  <a:cubicBezTo>
                    <a:pt x="65806" y="93333"/>
                    <a:pt x="65161" y="91515"/>
                    <a:pt x="65161" y="91515"/>
                  </a:cubicBezTo>
                  <a:cubicBezTo>
                    <a:pt x="65161" y="91515"/>
                    <a:pt x="65161" y="90303"/>
                    <a:pt x="63870" y="90909"/>
                  </a:cubicBezTo>
                  <a:cubicBezTo>
                    <a:pt x="62580" y="92121"/>
                    <a:pt x="61290" y="92121"/>
                    <a:pt x="60645" y="92727"/>
                  </a:cubicBezTo>
                  <a:cubicBezTo>
                    <a:pt x="60645" y="92727"/>
                    <a:pt x="60000" y="92727"/>
                    <a:pt x="59354" y="93333"/>
                  </a:cubicBezTo>
                  <a:cubicBezTo>
                    <a:pt x="59354" y="93939"/>
                    <a:pt x="58709" y="93939"/>
                    <a:pt x="60000" y="95151"/>
                  </a:cubicBezTo>
                  <a:cubicBezTo>
                    <a:pt x="60645" y="95757"/>
                    <a:pt x="61290" y="96363"/>
                    <a:pt x="61290" y="96363"/>
                  </a:cubicBezTo>
                  <a:cubicBezTo>
                    <a:pt x="60645" y="99393"/>
                    <a:pt x="60645" y="99393"/>
                    <a:pt x="60645" y="99393"/>
                  </a:cubicBezTo>
                  <a:cubicBezTo>
                    <a:pt x="56774" y="103030"/>
                    <a:pt x="56774" y="103030"/>
                    <a:pt x="56774" y="103030"/>
                  </a:cubicBezTo>
                  <a:cubicBezTo>
                    <a:pt x="57419" y="104848"/>
                    <a:pt x="57419" y="104848"/>
                    <a:pt x="57419" y="104848"/>
                  </a:cubicBezTo>
                  <a:cubicBezTo>
                    <a:pt x="57419" y="104848"/>
                    <a:pt x="58709" y="104848"/>
                    <a:pt x="56774" y="105454"/>
                  </a:cubicBezTo>
                  <a:cubicBezTo>
                    <a:pt x="55483" y="106060"/>
                    <a:pt x="55483" y="106666"/>
                    <a:pt x="54838" y="106666"/>
                  </a:cubicBezTo>
                  <a:cubicBezTo>
                    <a:pt x="54838" y="106060"/>
                    <a:pt x="54193" y="105454"/>
                    <a:pt x="52903" y="104848"/>
                  </a:cubicBezTo>
                  <a:cubicBezTo>
                    <a:pt x="52258" y="104242"/>
                    <a:pt x="52258" y="104242"/>
                    <a:pt x="52258" y="104242"/>
                  </a:cubicBezTo>
                  <a:cubicBezTo>
                    <a:pt x="52258" y="104242"/>
                    <a:pt x="52258" y="104242"/>
                    <a:pt x="51612" y="103636"/>
                  </a:cubicBezTo>
                  <a:cubicBezTo>
                    <a:pt x="51612" y="103636"/>
                    <a:pt x="51612" y="103636"/>
                    <a:pt x="51612" y="103636"/>
                  </a:cubicBezTo>
                  <a:cubicBezTo>
                    <a:pt x="51612" y="103636"/>
                    <a:pt x="51612" y="103030"/>
                    <a:pt x="50322" y="103030"/>
                  </a:cubicBezTo>
                  <a:cubicBezTo>
                    <a:pt x="49677" y="103030"/>
                    <a:pt x="48387" y="101818"/>
                    <a:pt x="48387" y="101818"/>
                  </a:cubicBezTo>
                  <a:cubicBezTo>
                    <a:pt x="46451" y="101818"/>
                    <a:pt x="46451" y="101818"/>
                    <a:pt x="46451" y="101818"/>
                  </a:cubicBezTo>
                  <a:cubicBezTo>
                    <a:pt x="46451" y="101818"/>
                    <a:pt x="44516" y="99999"/>
                    <a:pt x="44516" y="99999"/>
                  </a:cubicBezTo>
                  <a:cubicBezTo>
                    <a:pt x="43870" y="99999"/>
                    <a:pt x="41935" y="99393"/>
                    <a:pt x="41935" y="99393"/>
                  </a:cubicBezTo>
                  <a:cubicBezTo>
                    <a:pt x="41935" y="98181"/>
                    <a:pt x="41935" y="98181"/>
                    <a:pt x="41935" y="98181"/>
                  </a:cubicBezTo>
                  <a:cubicBezTo>
                    <a:pt x="41935" y="98181"/>
                    <a:pt x="41290" y="98181"/>
                    <a:pt x="41290" y="98181"/>
                  </a:cubicBezTo>
                  <a:cubicBezTo>
                    <a:pt x="40645" y="98181"/>
                    <a:pt x="40000" y="98787"/>
                    <a:pt x="40000" y="98787"/>
                  </a:cubicBezTo>
                  <a:cubicBezTo>
                    <a:pt x="38064" y="99393"/>
                    <a:pt x="38064" y="99393"/>
                    <a:pt x="38064" y="99393"/>
                  </a:cubicBezTo>
                  <a:cubicBezTo>
                    <a:pt x="38064" y="99393"/>
                    <a:pt x="36774" y="99393"/>
                    <a:pt x="36774" y="99393"/>
                  </a:cubicBezTo>
                  <a:cubicBezTo>
                    <a:pt x="36129" y="98787"/>
                    <a:pt x="35483" y="97575"/>
                    <a:pt x="35483" y="97575"/>
                  </a:cubicBezTo>
                  <a:cubicBezTo>
                    <a:pt x="35483" y="97575"/>
                    <a:pt x="35483" y="97575"/>
                    <a:pt x="34838" y="97575"/>
                  </a:cubicBezTo>
                  <a:cubicBezTo>
                    <a:pt x="34193" y="98181"/>
                    <a:pt x="35483" y="98787"/>
                    <a:pt x="34193" y="98181"/>
                  </a:cubicBezTo>
                  <a:cubicBezTo>
                    <a:pt x="32258" y="97575"/>
                    <a:pt x="32258" y="97575"/>
                    <a:pt x="32258" y="97575"/>
                  </a:cubicBezTo>
                  <a:cubicBezTo>
                    <a:pt x="30967" y="96363"/>
                    <a:pt x="30967" y="96363"/>
                    <a:pt x="30967" y="96363"/>
                  </a:cubicBezTo>
                  <a:cubicBezTo>
                    <a:pt x="30322" y="96363"/>
                    <a:pt x="30322" y="96363"/>
                    <a:pt x="30322" y="96363"/>
                  </a:cubicBezTo>
                  <a:cubicBezTo>
                    <a:pt x="29677" y="96363"/>
                    <a:pt x="29677" y="96363"/>
                    <a:pt x="29677" y="96363"/>
                  </a:cubicBezTo>
                  <a:cubicBezTo>
                    <a:pt x="29677" y="96363"/>
                    <a:pt x="29032" y="95151"/>
                    <a:pt x="29032" y="95151"/>
                  </a:cubicBezTo>
                  <a:cubicBezTo>
                    <a:pt x="29032" y="95151"/>
                    <a:pt x="29032" y="93939"/>
                    <a:pt x="29032" y="93939"/>
                  </a:cubicBezTo>
                  <a:cubicBezTo>
                    <a:pt x="28387" y="93939"/>
                    <a:pt x="26451" y="93333"/>
                    <a:pt x="26451" y="93333"/>
                  </a:cubicBezTo>
                  <a:cubicBezTo>
                    <a:pt x="25806" y="92121"/>
                    <a:pt x="25806" y="92121"/>
                    <a:pt x="25806" y="92121"/>
                  </a:cubicBezTo>
                  <a:cubicBezTo>
                    <a:pt x="25806" y="92121"/>
                    <a:pt x="25806" y="92121"/>
                    <a:pt x="25806" y="92121"/>
                  </a:cubicBezTo>
                  <a:cubicBezTo>
                    <a:pt x="25161" y="92121"/>
                    <a:pt x="23870" y="91515"/>
                    <a:pt x="23870" y="91515"/>
                  </a:cubicBezTo>
                  <a:cubicBezTo>
                    <a:pt x="23225" y="90909"/>
                    <a:pt x="23225" y="90909"/>
                    <a:pt x="23225" y="90909"/>
                  </a:cubicBezTo>
                  <a:cubicBezTo>
                    <a:pt x="21290" y="90909"/>
                    <a:pt x="21290" y="90909"/>
                    <a:pt x="21290" y="90909"/>
                  </a:cubicBezTo>
                  <a:cubicBezTo>
                    <a:pt x="20645" y="89696"/>
                    <a:pt x="20645" y="89696"/>
                    <a:pt x="20645" y="89696"/>
                  </a:cubicBezTo>
                  <a:cubicBezTo>
                    <a:pt x="20645" y="89696"/>
                    <a:pt x="20000" y="89090"/>
                    <a:pt x="20000" y="89090"/>
                  </a:cubicBezTo>
                  <a:cubicBezTo>
                    <a:pt x="20645" y="89090"/>
                    <a:pt x="20645" y="87878"/>
                    <a:pt x="20645" y="87878"/>
                  </a:cubicBezTo>
                  <a:cubicBezTo>
                    <a:pt x="20000" y="87878"/>
                    <a:pt x="20000" y="87878"/>
                    <a:pt x="20000" y="87878"/>
                  </a:cubicBezTo>
                  <a:cubicBezTo>
                    <a:pt x="20645" y="87272"/>
                    <a:pt x="21935" y="87272"/>
                    <a:pt x="21935" y="87272"/>
                  </a:cubicBezTo>
                  <a:cubicBezTo>
                    <a:pt x="23225" y="85454"/>
                    <a:pt x="23225" y="85454"/>
                    <a:pt x="23225" y="85454"/>
                  </a:cubicBezTo>
                  <a:cubicBezTo>
                    <a:pt x="23225" y="85454"/>
                    <a:pt x="23225" y="85454"/>
                    <a:pt x="23870" y="85454"/>
                  </a:cubicBezTo>
                  <a:cubicBezTo>
                    <a:pt x="25161" y="86060"/>
                    <a:pt x="25806" y="86060"/>
                    <a:pt x="26451" y="86060"/>
                  </a:cubicBezTo>
                  <a:cubicBezTo>
                    <a:pt x="27096" y="86060"/>
                    <a:pt x="27741" y="87272"/>
                    <a:pt x="27741" y="84848"/>
                  </a:cubicBezTo>
                  <a:cubicBezTo>
                    <a:pt x="27741" y="83030"/>
                    <a:pt x="27741" y="82424"/>
                    <a:pt x="27741" y="82424"/>
                  </a:cubicBezTo>
                  <a:cubicBezTo>
                    <a:pt x="24516" y="80000"/>
                    <a:pt x="24516" y="80000"/>
                    <a:pt x="24516" y="80000"/>
                  </a:cubicBezTo>
                  <a:cubicBezTo>
                    <a:pt x="24516" y="80000"/>
                    <a:pt x="24516" y="79393"/>
                    <a:pt x="23870" y="78181"/>
                  </a:cubicBezTo>
                  <a:cubicBezTo>
                    <a:pt x="23225" y="77575"/>
                    <a:pt x="22580" y="76969"/>
                    <a:pt x="22580" y="76969"/>
                  </a:cubicBezTo>
                  <a:cubicBezTo>
                    <a:pt x="21935" y="76969"/>
                    <a:pt x="20645" y="75757"/>
                    <a:pt x="20645" y="75757"/>
                  </a:cubicBezTo>
                  <a:cubicBezTo>
                    <a:pt x="20000" y="75151"/>
                    <a:pt x="19354" y="74545"/>
                    <a:pt x="19354" y="74545"/>
                  </a:cubicBezTo>
                  <a:cubicBezTo>
                    <a:pt x="19354" y="74545"/>
                    <a:pt x="19354" y="73333"/>
                    <a:pt x="19354" y="72727"/>
                  </a:cubicBezTo>
                  <a:cubicBezTo>
                    <a:pt x="20000" y="72727"/>
                    <a:pt x="20000" y="72727"/>
                    <a:pt x="20645" y="72727"/>
                  </a:cubicBezTo>
                  <a:cubicBezTo>
                    <a:pt x="21290" y="73333"/>
                    <a:pt x="21935" y="73333"/>
                    <a:pt x="22580" y="73333"/>
                  </a:cubicBezTo>
                  <a:cubicBezTo>
                    <a:pt x="23225" y="73333"/>
                    <a:pt x="23870" y="73333"/>
                    <a:pt x="24516" y="73333"/>
                  </a:cubicBezTo>
                  <a:cubicBezTo>
                    <a:pt x="24516" y="73333"/>
                    <a:pt x="26451" y="72727"/>
                    <a:pt x="26451" y="72727"/>
                  </a:cubicBezTo>
                  <a:cubicBezTo>
                    <a:pt x="27096" y="72727"/>
                    <a:pt x="27096" y="71515"/>
                    <a:pt x="27741" y="71515"/>
                  </a:cubicBezTo>
                  <a:cubicBezTo>
                    <a:pt x="27741" y="71515"/>
                    <a:pt x="28387" y="70909"/>
                    <a:pt x="27741" y="70303"/>
                  </a:cubicBezTo>
                  <a:cubicBezTo>
                    <a:pt x="27741" y="70303"/>
                    <a:pt x="26451" y="69696"/>
                    <a:pt x="26451" y="69696"/>
                  </a:cubicBezTo>
                  <a:cubicBezTo>
                    <a:pt x="25806" y="69696"/>
                    <a:pt x="25161" y="69090"/>
                    <a:pt x="25161" y="68484"/>
                  </a:cubicBezTo>
                  <a:cubicBezTo>
                    <a:pt x="24516" y="68484"/>
                    <a:pt x="23870" y="67878"/>
                    <a:pt x="23870" y="67272"/>
                  </a:cubicBezTo>
                  <a:cubicBezTo>
                    <a:pt x="23225" y="67272"/>
                    <a:pt x="23225" y="67878"/>
                    <a:pt x="22580" y="67878"/>
                  </a:cubicBezTo>
                  <a:cubicBezTo>
                    <a:pt x="21935" y="67272"/>
                    <a:pt x="21290" y="66666"/>
                    <a:pt x="20645" y="66060"/>
                  </a:cubicBezTo>
                  <a:cubicBezTo>
                    <a:pt x="20645" y="65454"/>
                    <a:pt x="20645" y="65454"/>
                    <a:pt x="20000" y="64848"/>
                  </a:cubicBezTo>
                  <a:cubicBezTo>
                    <a:pt x="19354" y="64848"/>
                    <a:pt x="18709" y="64242"/>
                    <a:pt x="18064" y="64242"/>
                  </a:cubicBezTo>
                  <a:cubicBezTo>
                    <a:pt x="17419" y="64242"/>
                    <a:pt x="17419" y="64848"/>
                    <a:pt x="16129" y="64242"/>
                  </a:cubicBezTo>
                  <a:cubicBezTo>
                    <a:pt x="14838" y="64242"/>
                    <a:pt x="13548" y="63636"/>
                    <a:pt x="13548" y="63030"/>
                  </a:cubicBezTo>
                  <a:cubicBezTo>
                    <a:pt x="14193" y="62424"/>
                    <a:pt x="13548" y="62424"/>
                    <a:pt x="14193" y="61818"/>
                  </a:cubicBezTo>
                  <a:cubicBezTo>
                    <a:pt x="14193" y="61212"/>
                    <a:pt x="14193" y="59999"/>
                    <a:pt x="14193" y="59393"/>
                  </a:cubicBezTo>
                  <a:cubicBezTo>
                    <a:pt x="14193" y="58787"/>
                    <a:pt x="13548" y="59393"/>
                    <a:pt x="13548" y="57575"/>
                  </a:cubicBezTo>
                  <a:cubicBezTo>
                    <a:pt x="12903" y="55757"/>
                    <a:pt x="14193" y="56363"/>
                    <a:pt x="14193" y="56363"/>
                  </a:cubicBezTo>
                  <a:cubicBezTo>
                    <a:pt x="14193" y="56363"/>
                    <a:pt x="14838" y="55151"/>
                    <a:pt x="14838" y="54545"/>
                  </a:cubicBezTo>
                  <a:cubicBezTo>
                    <a:pt x="14838" y="54545"/>
                    <a:pt x="15483" y="52727"/>
                    <a:pt x="15483" y="52727"/>
                  </a:cubicBezTo>
                  <a:cubicBezTo>
                    <a:pt x="17419" y="50303"/>
                    <a:pt x="17419" y="50303"/>
                    <a:pt x="17419" y="50303"/>
                  </a:cubicBezTo>
                  <a:cubicBezTo>
                    <a:pt x="17419" y="48484"/>
                    <a:pt x="17419" y="48484"/>
                    <a:pt x="17419" y="48484"/>
                  </a:cubicBezTo>
                  <a:cubicBezTo>
                    <a:pt x="17419" y="46060"/>
                    <a:pt x="17419" y="46060"/>
                    <a:pt x="17419" y="46060"/>
                  </a:cubicBezTo>
                  <a:cubicBezTo>
                    <a:pt x="17419" y="44242"/>
                    <a:pt x="17419" y="44242"/>
                    <a:pt x="17419" y="44242"/>
                  </a:cubicBezTo>
                  <a:cubicBezTo>
                    <a:pt x="15483" y="43636"/>
                    <a:pt x="15483" y="43636"/>
                    <a:pt x="15483" y="43636"/>
                  </a:cubicBezTo>
                  <a:cubicBezTo>
                    <a:pt x="11612" y="43030"/>
                    <a:pt x="11612" y="43030"/>
                    <a:pt x="11612" y="43030"/>
                  </a:cubicBezTo>
                  <a:cubicBezTo>
                    <a:pt x="11612" y="43030"/>
                    <a:pt x="11612" y="44242"/>
                    <a:pt x="10967" y="44242"/>
                  </a:cubicBezTo>
                  <a:cubicBezTo>
                    <a:pt x="10967" y="44242"/>
                    <a:pt x="10322" y="44848"/>
                    <a:pt x="9677" y="44848"/>
                  </a:cubicBezTo>
                  <a:cubicBezTo>
                    <a:pt x="9032" y="44242"/>
                    <a:pt x="9032" y="44242"/>
                    <a:pt x="9032" y="44242"/>
                  </a:cubicBezTo>
                  <a:cubicBezTo>
                    <a:pt x="10322" y="43030"/>
                    <a:pt x="10322" y="43030"/>
                    <a:pt x="10322" y="43030"/>
                  </a:cubicBezTo>
                  <a:cubicBezTo>
                    <a:pt x="10322" y="40606"/>
                    <a:pt x="10322" y="40606"/>
                    <a:pt x="10322" y="40606"/>
                  </a:cubicBezTo>
                  <a:cubicBezTo>
                    <a:pt x="10322" y="40606"/>
                    <a:pt x="9677" y="39393"/>
                    <a:pt x="9032" y="38181"/>
                  </a:cubicBezTo>
                  <a:cubicBezTo>
                    <a:pt x="8387" y="37575"/>
                    <a:pt x="7741" y="36969"/>
                    <a:pt x="7741" y="36969"/>
                  </a:cubicBezTo>
                  <a:cubicBezTo>
                    <a:pt x="9677" y="35757"/>
                    <a:pt x="9677" y="35757"/>
                    <a:pt x="9677" y="35757"/>
                  </a:cubicBezTo>
                  <a:cubicBezTo>
                    <a:pt x="10322" y="35151"/>
                    <a:pt x="10322" y="35151"/>
                    <a:pt x="10322" y="35151"/>
                  </a:cubicBezTo>
                  <a:cubicBezTo>
                    <a:pt x="10322" y="34545"/>
                    <a:pt x="10322" y="34545"/>
                    <a:pt x="10322" y="34545"/>
                  </a:cubicBezTo>
                  <a:cubicBezTo>
                    <a:pt x="10322" y="34545"/>
                    <a:pt x="11612" y="35757"/>
                    <a:pt x="12903" y="35757"/>
                  </a:cubicBezTo>
                  <a:cubicBezTo>
                    <a:pt x="13548" y="35757"/>
                    <a:pt x="12903" y="35757"/>
                    <a:pt x="14193" y="35151"/>
                  </a:cubicBezTo>
                  <a:cubicBezTo>
                    <a:pt x="15483" y="35151"/>
                    <a:pt x="17419" y="33333"/>
                    <a:pt x="17419" y="33333"/>
                  </a:cubicBezTo>
                  <a:cubicBezTo>
                    <a:pt x="17419" y="33333"/>
                    <a:pt x="16129" y="32121"/>
                    <a:pt x="15483" y="32121"/>
                  </a:cubicBezTo>
                  <a:cubicBezTo>
                    <a:pt x="14838" y="32727"/>
                    <a:pt x="15483" y="32727"/>
                    <a:pt x="13548" y="32727"/>
                  </a:cubicBezTo>
                  <a:cubicBezTo>
                    <a:pt x="11612" y="32121"/>
                    <a:pt x="10967" y="31515"/>
                    <a:pt x="10967" y="31515"/>
                  </a:cubicBezTo>
                  <a:cubicBezTo>
                    <a:pt x="10967" y="31515"/>
                    <a:pt x="10322" y="31515"/>
                    <a:pt x="9677" y="31515"/>
                  </a:cubicBezTo>
                  <a:cubicBezTo>
                    <a:pt x="9032" y="31515"/>
                    <a:pt x="9032" y="31515"/>
                    <a:pt x="8387" y="30909"/>
                  </a:cubicBezTo>
                  <a:cubicBezTo>
                    <a:pt x="7096" y="29696"/>
                    <a:pt x="5806" y="28484"/>
                    <a:pt x="5806" y="28484"/>
                  </a:cubicBezTo>
                  <a:cubicBezTo>
                    <a:pt x="5806" y="28484"/>
                    <a:pt x="4516" y="29090"/>
                    <a:pt x="4516" y="28484"/>
                  </a:cubicBezTo>
                  <a:cubicBezTo>
                    <a:pt x="4516" y="27878"/>
                    <a:pt x="5161" y="27272"/>
                    <a:pt x="5161" y="27272"/>
                  </a:cubicBezTo>
                  <a:cubicBezTo>
                    <a:pt x="4516" y="26060"/>
                    <a:pt x="4516" y="26060"/>
                    <a:pt x="4516" y="26060"/>
                  </a:cubicBezTo>
                  <a:cubicBezTo>
                    <a:pt x="4516" y="26060"/>
                    <a:pt x="5806" y="26060"/>
                    <a:pt x="6451" y="25454"/>
                  </a:cubicBezTo>
                  <a:cubicBezTo>
                    <a:pt x="7096" y="25454"/>
                    <a:pt x="7096" y="23636"/>
                    <a:pt x="6451" y="23636"/>
                  </a:cubicBezTo>
                  <a:cubicBezTo>
                    <a:pt x="5806" y="23636"/>
                    <a:pt x="5161" y="23030"/>
                    <a:pt x="4516" y="23636"/>
                  </a:cubicBezTo>
                  <a:cubicBezTo>
                    <a:pt x="3870" y="23636"/>
                    <a:pt x="3225" y="24242"/>
                    <a:pt x="3225" y="24242"/>
                  </a:cubicBezTo>
                  <a:cubicBezTo>
                    <a:pt x="2580" y="24242"/>
                    <a:pt x="1290" y="23636"/>
                    <a:pt x="1290" y="23030"/>
                  </a:cubicBezTo>
                  <a:cubicBezTo>
                    <a:pt x="1290" y="22424"/>
                    <a:pt x="645" y="22424"/>
                    <a:pt x="1935" y="21818"/>
                  </a:cubicBezTo>
                  <a:cubicBezTo>
                    <a:pt x="2580" y="21818"/>
                    <a:pt x="3225" y="20606"/>
                    <a:pt x="3225" y="20606"/>
                  </a:cubicBezTo>
                  <a:cubicBezTo>
                    <a:pt x="1935" y="18787"/>
                    <a:pt x="1935" y="18787"/>
                    <a:pt x="1935" y="18787"/>
                  </a:cubicBezTo>
                  <a:cubicBezTo>
                    <a:pt x="2580" y="15151"/>
                    <a:pt x="2580" y="15151"/>
                    <a:pt x="2580" y="15151"/>
                  </a:cubicBezTo>
                  <a:cubicBezTo>
                    <a:pt x="0" y="14545"/>
                    <a:pt x="0" y="14545"/>
                    <a:pt x="0" y="14545"/>
                  </a:cubicBezTo>
                  <a:cubicBezTo>
                    <a:pt x="0" y="13333"/>
                    <a:pt x="0" y="13333"/>
                    <a:pt x="0" y="13333"/>
                  </a:cubicBezTo>
                  <a:cubicBezTo>
                    <a:pt x="2580" y="12121"/>
                    <a:pt x="2580" y="12121"/>
                    <a:pt x="2580" y="12121"/>
                  </a:cubicBezTo>
                  <a:cubicBezTo>
                    <a:pt x="5161" y="8484"/>
                    <a:pt x="5161" y="8484"/>
                    <a:pt x="5161" y="8484"/>
                  </a:cubicBezTo>
                  <a:cubicBezTo>
                    <a:pt x="5806" y="9090"/>
                    <a:pt x="5806" y="9090"/>
                    <a:pt x="5806" y="9090"/>
                  </a:cubicBezTo>
                  <a:cubicBezTo>
                    <a:pt x="5806" y="9090"/>
                    <a:pt x="6451" y="9090"/>
                    <a:pt x="7096" y="8484"/>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88" name="Shape 3588"/>
            <p:cNvSpPr/>
            <p:nvPr/>
          </p:nvSpPr>
          <p:spPr>
            <a:xfrm>
              <a:off x="4681844" y="3129624"/>
              <a:ext cx="394695" cy="240785"/>
            </a:xfrm>
            <a:custGeom>
              <a:avLst/>
              <a:gdLst/>
              <a:ahLst/>
              <a:cxnLst/>
              <a:rect l="0" t="0" r="0" b="0"/>
              <a:pathLst>
                <a:path w="120000" h="120000" extrusionOk="0">
                  <a:moveTo>
                    <a:pt x="21502" y="82568"/>
                  </a:moveTo>
                  <a:cubicBezTo>
                    <a:pt x="22890" y="83669"/>
                    <a:pt x="22890" y="83669"/>
                    <a:pt x="22890" y="83669"/>
                  </a:cubicBezTo>
                  <a:cubicBezTo>
                    <a:pt x="22890" y="85871"/>
                    <a:pt x="22890" y="85871"/>
                    <a:pt x="22890" y="85871"/>
                  </a:cubicBezTo>
                  <a:cubicBezTo>
                    <a:pt x="22890" y="85871"/>
                    <a:pt x="22890" y="84770"/>
                    <a:pt x="22196" y="86972"/>
                  </a:cubicBezTo>
                  <a:cubicBezTo>
                    <a:pt x="21502" y="88073"/>
                    <a:pt x="21502" y="88073"/>
                    <a:pt x="21502" y="88073"/>
                  </a:cubicBezTo>
                  <a:cubicBezTo>
                    <a:pt x="22196" y="88073"/>
                    <a:pt x="22890" y="89174"/>
                    <a:pt x="22890" y="89174"/>
                  </a:cubicBezTo>
                  <a:cubicBezTo>
                    <a:pt x="22890" y="89174"/>
                    <a:pt x="23583" y="89174"/>
                    <a:pt x="22890" y="90275"/>
                  </a:cubicBezTo>
                  <a:cubicBezTo>
                    <a:pt x="22890" y="92477"/>
                    <a:pt x="22890" y="93577"/>
                    <a:pt x="22890" y="93577"/>
                  </a:cubicBezTo>
                  <a:cubicBezTo>
                    <a:pt x="22890" y="93577"/>
                    <a:pt x="22890" y="94678"/>
                    <a:pt x="22890" y="95779"/>
                  </a:cubicBezTo>
                  <a:cubicBezTo>
                    <a:pt x="22196" y="95779"/>
                    <a:pt x="21502" y="99082"/>
                    <a:pt x="21502" y="99082"/>
                  </a:cubicBezTo>
                  <a:cubicBezTo>
                    <a:pt x="21502" y="99082"/>
                    <a:pt x="21502" y="99082"/>
                    <a:pt x="21502" y="100183"/>
                  </a:cubicBezTo>
                  <a:cubicBezTo>
                    <a:pt x="22196" y="100183"/>
                    <a:pt x="24277" y="100183"/>
                    <a:pt x="24277" y="100183"/>
                  </a:cubicBezTo>
                  <a:cubicBezTo>
                    <a:pt x="24277" y="100183"/>
                    <a:pt x="24277" y="102385"/>
                    <a:pt x="24277" y="103486"/>
                  </a:cubicBezTo>
                  <a:cubicBezTo>
                    <a:pt x="23583" y="103486"/>
                    <a:pt x="22890" y="105688"/>
                    <a:pt x="23583" y="105688"/>
                  </a:cubicBezTo>
                  <a:cubicBezTo>
                    <a:pt x="24277" y="105688"/>
                    <a:pt x="24971" y="106788"/>
                    <a:pt x="24971" y="106788"/>
                  </a:cubicBezTo>
                  <a:cubicBezTo>
                    <a:pt x="24971" y="106788"/>
                    <a:pt x="25664" y="107889"/>
                    <a:pt x="25664" y="107889"/>
                  </a:cubicBezTo>
                  <a:cubicBezTo>
                    <a:pt x="26358" y="107889"/>
                    <a:pt x="27052" y="108990"/>
                    <a:pt x="27052" y="108990"/>
                  </a:cubicBezTo>
                  <a:cubicBezTo>
                    <a:pt x="27052" y="108990"/>
                    <a:pt x="28439" y="111192"/>
                    <a:pt x="28439" y="111192"/>
                  </a:cubicBezTo>
                  <a:cubicBezTo>
                    <a:pt x="28439" y="112293"/>
                    <a:pt x="27745" y="113394"/>
                    <a:pt x="27745" y="113394"/>
                  </a:cubicBezTo>
                  <a:cubicBezTo>
                    <a:pt x="27745" y="113394"/>
                    <a:pt x="29132" y="115596"/>
                    <a:pt x="29132" y="115596"/>
                  </a:cubicBezTo>
                  <a:cubicBezTo>
                    <a:pt x="29132" y="115596"/>
                    <a:pt x="29132" y="116697"/>
                    <a:pt x="29826" y="116697"/>
                  </a:cubicBezTo>
                  <a:cubicBezTo>
                    <a:pt x="30520" y="116697"/>
                    <a:pt x="31213" y="115596"/>
                    <a:pt x="31213" y="115596"/>
                  </a:cubicBezTo>
                  <a:cubicBezTo>
                    <a:pt x="31213" y="115596"/>
                    <a:pt x="32601" y="114495"/>
                    <a:pt x="32601" y="114495"/>
                  </a:cubicBezTo>
                  <a:cubicBezTo>
                    <a:pt x="32601" y="114495"/>
                    <a:pt x="33294" y="113394"/>
                    <a:pt x="33988" y="113394"/>
                  </a:cubicBezTo>
                  <a:cubicBezTo>
                    <a:pt x="34682" y="113394"/>
                    <a:pt x="35375" y="114495"/>
                    <a:pt x="36069" y="114495"/>
                  </a:cubicBezTo>
                  <a:cubicBezTo>
                    <a:pt x="36763" y="114495"/>
                    <a:pt x="38843" y="114495"/>
                    <a:pt x="38843" y="114495"/>
                  </a:cubicBezTo>
                  <a:cubicBezTo>
                    <a:pt x="38843" y="112293"/>
                    <a:pt x="38843" y="112293"/>
                    <a:pt x="38843" y="112293"/>
                  </a:cubicBezTo>
                  <a:cubicBezTo>
                    <a:pt x="38843" y="112293"/>
                    <a:pt x="38843" y="111192"/>
                    <a:pt x="39537" y="111192"/>
                  </a:cubicBezTo>
                  <a:cubicBezTo>
                    <a:pt x="40231" y="111192"/>
                    <a:pt x="40924" y="111192"/>
                    <a:pt x="40924" y="111192"/>
                  </a:cubicBezTo>
                  <a:cubicBezTo>
                    <a:pt x="40924" y="111192"/>
                    <a:pt x="40231" y="110091"/>
                    <a:pt x="40924" y="110091"/>
                  </a:cubicBezTo>
                  <a:cubicBezTo>
                    <a:pt x="40924" y="110091"/>
                    <a:pt x="42312" y="110091"/>
                    <a:pt x="43005" y="111192"/>
                  </a:cubicBezTo>
                  <a:cubicBezTo>
                    <a:pt x="43005" y="111192"/>
                    <a:pt x="44393" y="110091"/>
                    <a:pt x="44393" y="111192"/>
                  </a:cubicBezTo>
                  <a:cubicBezTo>
                    <a:pt x="44393" y="111192"/>
                    <a:pt x="45086" y="112293"/>
                    <a:pt x="45086" y="112293"/>
                  </a:cubicBezTo>
                  <a:cubicBezTo>
                    <a:pt x="45086" y="112293"/>
                    <a:pt x="45780" y="114495"/>
                    <a:pt x="45780" y="113394"/>
                  </a:cubicBezTo>
                  <a:cubicBezTo>
                    <a:pt x="46473" y="113394"/>
                    <a:pt x="46473" y="113394"/>
                    <a:pt x="47167" y="113394"/>
                  </a:cubicBezTo>
                  <a:cubicBezTo>
                    <a:pt x="47167" y="114495"/>
                    <a:pt x="48554" y="114495"/>
                    <a:pt x="49248" y="114495"/>
                  </a:cubicBezTo>
                  <a:cubicBezTo>
                    <a:pt x="49248" y="113394"/>
                    <a:pt x="49248" y="113394"/>
                    <a:pt x="49248" y="113394"/>
                  </a:cubicBezTo>
                  <a:cubicBezTo>
                    <a:pt x="49248" y="112293"/>
                    <a:pt x="48554" y="111192"/>
                    <a:pt x="49942" y="111192"/>
                  </a:cubicBezTo>
                  <a:cubicBezTo>
                    <a:pt x="50635" y="111192"/>
                    <a:pt x="50635" y="110091"/>
                    <a:pt x="51329" y="110091"/>
                  </a:cubicBezTo>
                  <a:cubicBezTo>
                    <a:pt x="52023" y="110091"/>
                    <a:pt x="52716" y="110091"/>
                    <a:pt x="52716" y="110091"/>
                  </a:cubicBezTo>
                  <a:cubicBezTo>
                    <a:pt x="52716" y="110091"/>
                    <a:pt x="52716" y="110091"/>
                    <a:pt x="53410" y="108990"/>
                  </a:cubicBezTo>
                  <a:cubicBezTo>
                    <a:pt x="54104" y="107889"/>
                    <a:pt x="54104" y="106788"/>
                    <a:pt x="54104" y="106788"/>
                  </a:cubicBezTo>
                  <a:cubicBezTo>
                    <a:pt x="54104" y="105688"/>
                    <a:pt x="54104" y="104587"/>
                    <a:pt x="54104" y="104587"/>
                  </a:cubicBezTo>
                  <a:cubicBezTo>
                    <a:pt x="54797" y="103486"/>
                    <a:pt x="54797" y="103486"/>
                    <a:pt x="54797" y="103486"/>
                  </a:cubicBezTo>
                  <a:cubicBezTo>
                    <a:pt x="55491" y="102385"/>
                    <a:pt x="55491" y="102385"/>
                    <a:pt x="55491" y="102385"/>
                  </a:cubicBezTo>
                  <a:cubicBezTo>
                    <a:pt x="55491" y="102385"/>
                    <a:pt x="55491" y="102385"/>
                    <a:pt x="56184" y="100183"/>
                  </a:cubicBezTo>
                  <a:cubicBezTo>
                    <a:pt x="56184" y="99082"/>
                    <a:pt x="56184" y="99082"/>
                    <a:pt x="56184" y="99082"/>
                  </a:cubicBezTo>
                  <a:cubicBezTo>
                    <a:pt x="56878" y="96880"/>
                    <a:pt x="56878" y="96880"/>
                    <a:pt x="56878" y="96880"/>
                  </a:cubicBezTo>
                  <a:cubicBezTo>
                    <a:pt x="56184" y="93577"/>
                    <a:pt x="56184" y="93577"/>
                    <a:pt x="56184" y="93577"/>
                  </a:cubicBezTo>
                  <a:cubicBezTo>
                    <a:pt x="55491" y="92477"/>
                    <a:pt x="55491" y="92477"/>
                    <a:pt x="55491" y="92477"/>
                  </a:cubicBezTo>
                  <a:cubicBezTo>
                    <a:pt x="56184" y="91376"/>
                    <a:pt x="56184" y="91376"/>
                    <a:pt x="56184" y="91376"/>
                  </a:cubicBezTo>
                  <a:cubicBezTo>
                    <a:pt x="56184" y="91376"/>
                    <a:pt x="56878" y="90275"/>
                    <a:pt x="57572" y="90275"/>
                  </a:cubicBezTo>
                  <a:cubicBezTo>
                    <a:pt x="58265" y="90275"/>
                    <a:pt x="58265" y="90275"/>
                    <a:pt x="58265" y="89174"/>
                  </a:cubicBezTo>
                  <a:cubicBezTo>
                    <a:pt x="58959" y="89174"/>
                    <a:pt x="60346" y="86972"/>
                    <a:pt x="60346" y="86972"/>
                  </a:cubicBezTo>
                  <a:cubicBezTo>
                    <a:pt x="60346" y="86972"/>
                    <a:pt x="60346" y="86972"/>
                    <a:pt x="61040" y="86972"/>
                  </a:cubicBezTo>
                  <a:cubicBezTo>
                    <a:pt x="61040" y="85871"/>
                    <a:pt x="61040" y="84770"/>
                    <a:pt x="61040" y="84770"/>
                  </a:cubicBezTo>
                  <a:cubicBezTo>
                    <a:pt x="61040" y="84770"/>
                    <a:pt x="61040" y="83669"/>
                    <a:pt x="61734" y="83669"/>
                  </a:cubicBezTo>
                  <a:cubicBezTo>
                    <a:pt x="62427" y="82568"/>
                    <a:pt x="65202" y="81467"/>
                    <a:pt x="65202" y="81467"/>
                  </a:cubicBezTo>
                  <a:cubicBezTo>
                    <a:pt x="65202" y="81467"/>
                    <a:pt x="64508" y="83669"/>
                    <a:pt x="64508" y="84770"/>
                  </a:cubicBezTo>
                  <a:cubicBezTo>
                    <a:pt x="64508" y="85871"/>
                    <a:pt x="65202" y="88073"/>
                    <a:pt x="65202" y="88073"/>
                  </a:cubicBezTo>
                  <a:cubicBezTo>
                    <a:pt x="65202" y="88073"/>
                    <a:pt x="64508" y="90275"/>
                    <a:pt x="64508" y="90275"/>
                  </a:cubicBezTo>
                  <a:cubicBezTo>
                    <a:pt x="64508" y="91376"/>
                    <a:pt x="64508" y="92477"/>
                    <a:pt x="64508" y="92477"/>
                  </a:cubicBezTo>
                  <a:cubicBezTo>
                    <a:pt x="65202" y="93577"/>
                    <a:pt x="65202" y="93577"/>
                    <a:pt x="65202" y="93577"/>
                  </a:cubicBezTo>
                  <a:cubicBezTo>
                    <a:pt x="65202" y="93577"/>
                    <a:pt x="65202" y="94678"/>
                    <a:pt x="65202" y="94678"/>
                  </a:cubicBezTo>
                  <a:cubicBezTo>
                    <a:pt x="65895" y="94678"/>
                    <a:pt x="66589" y="96880"/>
                    <a:pt x="66589" y="96880"/>
                  </a:cubicBezTo>
                  <a:cubicBezTo>
                    <a:pt x="67283" y="96880"/>
                    <a:pt x="67283" y="96880"/>
                    <a:pt x="67283" y="96880"/>
                  </a:cubicBezTo>
                  <a:cubicBezTo>
                    <a:pt x="67283" y="96880"/>
                    <a:pt x="67976" y="97981"/>
                    <a:pt x="67976" y="99082"/>
                  </a:cubicBezTo>
                  <a:cubicBezTo>
                    <a:pt x="67976" y="99082"/>
                    <a:pt x="68670" y="100183"/>
                    <a:pt x="69364" y="101284"/>
                  </a:cubicBezTo>
                  <a:cubicBezTo>
                    <a:pt x="69364" y="101284"/>
                    <a:pt x="70057" y="101284"/>
                    <a:pt x="70057" y="101284"/>
                  </a:cubicBezTo>
                  <a:cubicBezTo>
                    <a:pt x="70751" y="101284"/>
                    <a:pt x="71445" y="101284"/>
                    <a:pt x="71445" y="101284"/>
                  </a:cubicBezTo>
                  <a:cubicBezTo>
                    <a:pt x="71445" y="102385"/>
                    <a:pt x="72832" y="102385"/>
                    <a:pt x="73526" y="102385"/>
                  </a:cubicBezTo>
                  <a:cubicBezTo>
                    <a:pt x="73526" y="103486"/>
                    <a:pt x="74913" y="102385"/>
                    <a:pt x="74913" y="102385"/>
                  </a:cubicBezTo>
                  <a:cubicBezTo>
                    <a:pt x="75606" y="103486"/>
                    <a:pt x="75606" y="103486"/>
                    <a:pt x="75606" y="103486"/>
                  </a:cubicBezTo>
                  <a:cubicBezTo>
                    <a:pt x="76300" y="103486"/>
                    <a:pt x="76300" y="103486"/>
                    <a:pt x="76300" y="103486"/>
                  </a:cubicBezTo>
                  <a:cubicBezTo>
                    <a:pt x="76300" y="103486"/>
                    <a:pt x="76994" y="103486"/>
                    <a:pt x="76994" y="104587"/>
                  </a:cubicBezTo>
                  <a:cubicBezTo>
                    <a:pt x="76300" y="105688"/>
                    <a:pt x="76300" y="105688"/>
                    <a:pt x="76300" y="105688"/>
                  </a:cubicBezTo>
                  <a:cubicBezTo>
                    <a:pt x="76300" y="105688"/>
                    <a:pt x="76300" y="105688"/>
                    <a:pt x="76300" y="105688"/>
                  </a:cubicBezTo>
                  <a:cubicBezTo>
                    <a:pt x="75606" y="106788"/>
                    <a:pt x="74913" y="108990"/>
                    <a:pt x="74913" y="108990"/>
                  </a:cubicBezTo>
                  <a:cubicBezTo>
                    <a:pt x="76994" y="111192"/>
                    <a:pt x="76994" y="111192"/>
                    <a:pt x="76994" y="111192"/>
                  </a:cubicBezTo>
                  <a:cubicBezTo>
                    <a:pt x="76994" y="111192"/>
                    <a:pt x="77687" y="111192"/>
                    <a:pt x="77687" y="112293"/>
                  </a:cubicBezTo>
                  <a:cubicBezTo>
                    <a:pt x="78381" y="113394"/>
                    <a:pt x="78381" y="114495"/>
                    <a:pt x="78381" y="114495"/>
                  </a:cubicBezTo>
                  <a:cubicBezTo>
                    <a:pt x="78381" y="114495"/>
                    <a:pt x="78381" y="114495"/>
                    <a:pt x="78381" y="114495"/>
                  </a:cubicBezTo>
                  <a:cubicBezTo>
                    <a:pt x="78381" y="115596"/>
                    <a:pt x="78381" y="117798"/>
                    <a:pt x="78381" y="117798"/>
                  </a:cubicBezTo>
                  <a:cubicBezTo>
                    <a:pt x="78381" y="117798"/>
                    <a:pt x="76994" y="118899"/>
                    <a:pt x="78381" y="118899"/>
                  </a:cubicBezTo>
                  <a:cubicBezTo>
                    <a:pt x="79768" y="118899"/>
                    <a:pt x="79768" y="118899"/>
                    <a:pt x="79768" y="118899"/>
                  </a:cubicBezTo>
                  <a:cubicBezTo>
                    <a:pt x="80462" y="118899"/>
                    <a:pt x="81156" y="120000"/>
                    <a:pt x="81156" y="120000"/>
                  </a:cubicBezTo>
                  <a:cubicBezTo>
                    <a:pt x="81849" y="118899"/>
                    <a:pt x="81849" y="118899"/>
                    <a:pt x="81849" y="118899"/>
                  </a:cubicBezTo>
                  <a:cubicBezTo>
                    <a:pt x="81849" y="118899"/>
                    <a:pt x="81156" y="116697"/>
                    <a:pt x="82543" y="115596"/>
                  </a:cubicBezTo>
                  <a:cubicBezTo>
                    <a:pt x="83236" y="114495"/>
                    <a:pt x="83236" y="114495"/>
                    <a:pt x="83236" y="114495"/>
                  </a:cubicBezTo>
                  <a:cubicBezTo>
                    <a:pt x="83236" y="114495"/>
                    <a:pt x="81156" y="113394"/>
                    <a:pt x="81156" y="112293"/>
                  </a:cubicBezTo>
                  <a:cubicBezTo>
                    <a:pt x="81156" y="112293"/>
                    <a:pt x="80462" y="112293"/>
                    <a:pt x="81156" y="111192"/>
                  </a:cubicBezTo>
                  <a:cubicBezTo>
                    <a:pt x="81156" y="110091"/>
                    <a:pt x="80462" y="110091"/>
                    <a:pt x="81156" y="108990"/>
                  </a:cubicBezTo>
                  <a:cubicBezTo>
                    <a:pt x="81156" y="108990"/>
                    <a:pt x="81849" y="108990"/>
                    <a:pt x="81849" y="107889"/>
                  </a:cubicBezTo>
                  <a:cubicBezTo>
                    <a:pt x="81849" y="107889"/>
                    <a:pt x="81156" y="105688"/>
                    <a:pt x="81156" y="105688"/>
                  </a:cubicBezTo>
                  <a:cubicBezTo>
                    <a:pt x="82543" y="104587"/>
                    <a:pt x="82543" y="104587"/>
                    <a:pt x="82543" y="104587"/>
                  </a:cubicBezTo>
                  <a:cubicBezTo>
                    <a:pt x="82543" y="104587"/>
                    <a:pt x="82543" y="103486"/>
                    <a:pt x="82543" y="103486"/>
                  </a:cubicBezTo>
                  <a:cubicBezTo>
                    <a:pt x="82543" y="102385"/>
                    <a:pt x="82543" y="100183"/>
                    <a:pt x="82543" y="100183"/>
                  </a:cubicBezTo>
                  <a:cubicBezTo>
                    <a:pt x="83236" y="100183"/>
                    <a:pt x="83930" y="97981"/>
                    <a:pt x="83930" y="97981"/>
                  </a:cubicBezTo>
                  <a:cubicBezTo>
                    <a:pt x="83930" y="97981"/>
                    <a:pt x="85317" y="97981"/>
                    <a:pt x="85317" y="97981"/>
                  </a:cubicBezTo>
                  <a:cubicBezTo>
                    <a:pt x="85317" y="96880"/>
                    <a:pt x="86011" y="95779"/>
                    <a:pt x="86011" y="95779"/>
                  </a:cubicBezTo>
                  <a:cubicBezTo>
                    <a:pt x="86011" y="95779"/>
                    <a:pt x="86011" y="95779"/>
                    <a:pt x="86705" y="94678"/>
                  </a:cubicBezTo>
                  <a:cubicBezTo>
                    <a:pt x="86705" y="93577"/>
                    <a:pt x="86705" y="92477"/>
                    <a:pt x="86705" y="92477"/>
                  </a:cubicBezTo>
                  <a:cubicBezTo>
                    <a:pt x="86705" y="91376"/>
                    <a:pt x="87398" y="90275"/>
                    <a:pt x="87398" y="90275"/>
                  </a:cubicBezTo>
                  <a:cubicBezTo>
                    <a:pt x="87398" y="89174"/>
                    <a:pt x="87398" y="89174"/>
                    <a:pt x="87398" y="89174"/>
                  </a:cubicBezTo>
                  <a:cubicBezTo>
                    <a:pt x="87398" y="89174"/>
                    <a:pt x="87398" y="88073"/>
                    <a:pt x="87398" y="88073"/>
                  </a:cubicBezTo>
                  <a:cubicBezTo>
                    <a:pt x="87398" y="86972"/>
                    <a:pt x="87398" y="85871"/>
                    <a:pt x="87398" y="85871"/>
                  </a:cubicBezTo>
                  <a:cubicBezTo>
                    <a:pt x="87398" y="83669"/>
                    <a:pt x="87398" y="83669"/>
                    <a:pt x="87398" y="83669"/>
                  </a:cubicBezTo>
                  <a:cubicBezTo>
                    <a:pt x="86705" y="81467"/>
                    <a:pt x="86705" y="81467"/>
                    <a:pt x="86705" y="81467"/>
                  </a:cubicBezTo>
                  <a:cubicBezTo>
                    <a:pt x="86705" y="80366"/>
                    <a:pt x="86705" y="80366"/>
                    <a:pt x="86705" y="80366"/>
                  </a:cubicBezTo>
                  <a:cubicBezTo>
                    <a:pt x="88092" y="78165"/>
                    <a:pt x="88092" y="78165"/>
                    <a:pt x="88092" y="78165"/>
                  </a:cubicBezTo>
                  <a:cubicBezTo>
                    <a:pt x="88092" y="78165"/>
                    <a:pt x="88786" y="77064"/>
                    <a:pt x="88786" y="78165"/>
                  </a:cubicBezTo>
                  <a:cubicBezTo>
                    <a:pt x="89479" y="78165"/>
                    <a:pt x="90173" y="79266"/>
                    <a:pt x="90173" y="79266"/>
                  </a:cubicBezTo>
                  <a:cubicBezTo>
                    <a:pt x="90867" y="79266"/>
                    <a:pt x="90867" y="79266"/>
                    <a:pt x="90867" y="79266"/>
                  </a:cubicBezTo>
                  <a:cubicBezTo>
                    <a:pt x="92254" y="78165"/>
                    <a:pt x="92254" y="78165"/>
                    <a:pt x="92254" y="78165"/>
                  </a:cubicBezTo>
                  <a:cubicBezTo>
                    <a:pt x="92254" y="78165"/>
                    <a:pt x="92947" y="78165"/>
                    <a:pt x="92947" y="79266"/>
                  </a:cubicBezTo>
                  <a:cubicBezTo>
                    <a:pt x="92254" y="79266"/>
                    <a:pt x="91560" y="80366"/>
                    <a:pt x="92254" y="81467"/>
                  </a:cubicBezTo>
                  <a:cubicBezTo>
                    <a:pt x="92254" y="81467"/>
                    <a:pt x="92947" y="82568"/>
                    <a:pt x="92947" y="83669"/>
                  </a:cubicBezTo>
                  <a:cubicBezTo>
                    <a:pt x="92947" y="84770"/>
                    <a:pt x="92947" y="84770"/>
                    <a:pt x="92947" y="86972"/>
                  </a:cubicBezTo>
                  <a:cubicBezTo>
                    <a:pt x="92947" y="88073"/>
                    <a:pt x="94335" y="88073"/>
                    <a:pt x="94335" y="89174"/>
                  </a:cubicBezTo>
                  <a:cubicBezTo>
                    <a:pt x="95028" y="89174"/>
                    <a:pt x="93641" y="90275"/>
                    <a:pt x="95722" y="90275"/>
                  </a:cubicBezTo>
                  <a:cubicBezTo>
                    <a:pt x="97109" y="90275"/>
                    <a:pt x="98497" y="91376"/>
                    <a:pt x="98497" y="90275"/>
                  </a:cubicBezTo>
                  <a:cubicBezTo>
                    <a:pt x="99190" y="90275"/>
                    <a:pt x="99190" y="90275"/>
                    <a:pt x="99190" y="89174"/>
                  </a:cubicBezTo>
                  <a:cubicBezTo>
                    <a:pt x="98497" y="88073"/>
                    <a:pt x="99190" y="86972"/>
                    <a:pt x="99190" y="86972"/>
                  </a:cubicBezTo>
                  <a:cubicBezTo>
                    <a:pt x="99190" y="86972"/>
                    <a:pt x="99884" y="86972"/>
                    <a:pt x="99884" y="86972"/>
                  </a:cubicBezTo>
                  <a:cubicBezTo>
                    <a:pt x="100578" y="86972"/>
                    <a:pt x="100578" y="88073"/>
                    <a:pt x="101271" y="86972"/>
                  </a:cubicBezTo>
                  <a:cubicBezTo>
                    <a:pt x="101271" y="86972"/>
                    <a:pt x="101965" y="85871"/>
                    <a:pt x="101965" y="85871"/>
                  </a:cubicBezTo>
                  <a:cubicBezTo>
                    <a:pt x="103352" y="85871"/>
                    <a:pt x="103352" y="85871"/>
                    <a:pt x="103352" y="85871"/>
                  </a:cubicBezTo>
                  <a:cubicBezTo>
                    <a:pt x="103352" y="85871"/>
                    <a:pt x="102658" y="84770"/>
                    <a:pt x="104046" y="84770"/>
                  </a:cubicBezTo>
                  <a:cubicBezTo>
                    <a:pt x="104739" y="84770"/>
                    <a:pt x="106127" y="84770"/>
                    <a:pt x="106127" y="84770"/>
                  </a:cubicBezTo>
                  <a:cubicBezTo>
                    <a:pt x="106127" y="84770"/>
                    <a:pt x="106127" y="85871"/>
                    <a:pt x="106127" y="86972"/>
                  </a:cubicBezTo>
                  <a:cubicBezTo>
                    <a:pt x="106820" y="88073"/>
                    <a:pt x="106820" y="88073"/>
                    <a:pt x="106820" y="88073"/>
                  </a:cubicBezTo>
                  <a:cubicBezTo>
                    <a:pt x="106820" y="88073"/>
                    <a:pt x="106127" y="88073"/>
                    <a:pt x="106820" y="90275"/>
                  </a:cubicBezTo>
                  <a:cubicBezTo>
                    <a:pt x="107514" y="91376"/>
                    <a:pt x="108208" y="91376"/>
                    <a:pt x="108208" y="92477"/>
                  </a:cubicBezTo>
                  <a:cubicBezTo>
                    <a:pt x="108901" y="92477"/>
                    <a:pt x="108208" y="94678"/>
                    <a:pt x="108208" y="94678"/>
                  </a:cubicBezTo>
                  <a:cubicBezTo>
                    <a:pt x="108208" y="94678"/>
                    <a:pt x="109595" y="94678"/>
                    <a:pt x="109595" y="94678"/>
                  </a:cubicBezTo>
                  <a:cubicBezTo>
                    <a:pt x="109595" y="93577"/>
                    <a:pt x="109595" y="93577"/>
                    <a:pt x="110289" y="93577"/>
                  </a:cubicBezTo>
                  <a:cubicBezTo>
                    <a:pt x="110289" y="93577"/>
                    <a:pt x="110289" y="93577"/>
                    <a:pt x="110289" y="93577"/>
                  </a:cubicBezTo>
                  <a:cubicBezTo>
                    <a:pt x="110289" y="93577"/>
                    <a:pt x="110982" y="92477"/>
                    <a:pt x="110982" y="91376"/>
                  </a:cubicBezTo>
                  <a:cubicBezTo>
                    <a:pt x="110982" y="91376"/>
                    <a:pt x="110982" y="88073"/>
                    <a:pt x="110289" y="88073"/>
                  </a:cubicBezTo>
                  <a:cubicBezTo>
                    <a:pt x="110289" y="88073"/>
                    <a:pt x="109595" y="88073"/>
                    <a:pt x="109595" y="86972"/>
                  </a:cubicBezTo>
                  <a:cubicBezTo>
                    <a:pt x="108901" y="85871"/>
                    <a:pt x="108901" y="85871"/>
                    <a:pt x="109595" y="85871"/>
                  </a:cubicBezTo>
                  <a:cubicBezTo>
                    <a:pt x="109595" y="85871"/>
                    <a:pt x="110289" y="84770"/>
                    <a:pt x="110289" y="84770"/>
                  </a:cubicBezTo>
                  <a:cubicBezTo>
                    <a:pt x="110289" y="84770"/>
                    <a:pt x="110982" y="83669"/>
                    <a:pt x="110289" y="83669"/>
                  </a:cubicBezTo>
                  <a:cubicBezTo>
                    <a:pt x="110289" y="82568"/>
                    <a:pt x="109595" y="81467"/>
                    <a:pt x="109595" y="81467"/>
                  </a:cubicBezTo>
                  <a:cubicBezTo>
                    <a:pt x="109595" y="81467"/>
                    <a:pt x="108901" y="82568"/>
                    <a:pt x="108208" y="81467"/>
                  </a:cubicBezTo>
                  <a:cubicBezTo>
                    <a:pt x="108208" y="81467"/>
                    <a:pt x="108208" y="81467"/>
                    <a:pt x="108208" y="80366"/>
                  </a:cubicBezTo>
                  <a:cubicBezTo>
                    <a:pt x="108208" y="80366"/>
                    <a:pt x="108208" y="78165"/>
                    <a:pt x="108208" y="78165"/>
                  </a:cubicBezTo>
                  <a:cubicBezTo>
                    <a:pt x="107514" y="78165"/>
                    <a:pt x="107514" y="78165"/>
                    <a:pt x="107514" y="78165"/>
                  </a:cubicBezTo>
                  <a:cubicBezTo>
                    <a:pt x="108208" y="75963"/>
                    <a:pt x="108208" y="75963"/>
                    <a:pt x="108208" y="75963"/>
                  </a:cubicBezTo>
                  <a:cubicBezTo>
                    <a:pt x="108208" y="74862"/>
                    <a:pt x="108208" y="74862"/>
                    <a:pt x="108208" y="74862"/>
                  </a:cubicBezTo>
                  <a:cubicBezTo>
                    <a:pt x="108208" y="74862"/>
                    <a:pt x="108208" y="73761"/>
                    <a:pt x="108901" y="73761"/>
                  </a:cubicBezTo>
                  <a:cubicBezTo>
                    <a:pt x="108901" y="72660"/>
                    <a:pt x="108901" y="72660"/>
                    <a:pt x="108901" y="71559"/>
                  </a:cubicBezTo>
                  <a:cubicBezTo>
                    <a:pt x="109595" y="71559"/>
                    <a:pt x="109595" y="70458"/>
                    <a:pt x="109595" y="70458"/>
                  </a:cubicBezTo>
                  <a:cubicBezTo>
                    <a:pt x="110289" y="70458"/>
                    <a:pt x="110982" y="70458"/>
                    <a:pt x="111676" y="70458"/>
                  </a:cubicBezTo>
                  <a:cubicBezTo>
                    <a:pt x="111676" y="70458"/>
                    <a:pt x="111676" y="69357"/>
                    <a:pt x="112369" y="69357"/>
                  </a:cubicBezTo>
                  <a:cubicBezTo>
                    <a:pt x="112369" y="69357"/>
                    <a:pt x="113063" y="70458"/>
                    <a:pt x="113063" y="70458"/>
                  </a:cubicBezTo>
                  <a:cubicBezTo>
                    <a:pt x="113063" y="70458"/>
                    <a:pt x="113063" y="70458"/>
                    <a:pt x="113063" y="71559"/>
                  </a:cubicBezTo>
                  <a:cubicBezTo>
                    <a:pt x="113063" y="71559"/>
                    <a:pt x="115144" y="73761"/>
                    <a:pt x="115144" y="73761"/>
                  </a:cubicBezTo>
                  <a:cubicBezTo>
                    <a:pt x="115144" y="73761"/>
                    <a:pt x="115144" y="73761"/>
                    <a:pt x="115838" y="73761"/>
                  </a:cubicBezTo>
                  <a:cubicBezTo>
                    <a:pt x="115838" y="73761"/>
                    <a:pt x="115144" y="73761"/>
                    <a:pt x="115838" y="73761"/>
                  </a:cubicBezTo>
                  <a:cubicBezTo>
                    <a:pt x="115838" y="74862"/>
                    <a:pt x="117919" y="73761"/>
                    <a:pt x="117919" y="73761"/>
                  </a:cubicBezTo>
                  <a:cubicBezTo>
                    <a:pt x="118612" y="73761"/>
                    <a:pt x="118612" y="73761"/>
                    <a:pt x="118612" y="73761"/>
                  </a:cubicBezTo>
                  <a:cubicBezTo>
                    <a:pt x="118612" y="73761"/>
                    <a:pt x="118612" y="73761"/>
                    <a:pt x="118612" y="72660"/>
                  </a:cubicBezTo>
                  <a:cubicBezTo>
                    <a:pt x="119306" y="72660"/>
                    <a:pt x="119306" y="71559"/>
                    <a:pt x="119306" y="70458"/>
                  </a:cubicBezTo>
                  <a:cubicBezTo>
                    <a:pt x="119306" y="70458"/>
                    <a:pt x="120000" y="70458"/>
                    <a:pt x="119306" y="69357"/>
                  </a:cubicBezTo>
                  <a:cubicBezTo>
                    <a:pt x="117919" y="68256"/>
                    <a:pt x="117225" y="68256"/>
                    <a:pt x="117225" y="68256"/>
                  </a:cubicBezTo>
                  <a:cubicBezTo>
                    <a:pt x="117225" y="68256"/>
                    <a:pt x="115838" y="66055"/>
                    <a:pt x="116531" y="66055"/>
                  </a:cubicBezTo>
                  <a:cubicBezTo>
                    <a:pt x="117225" y="64954"/>
                    <a:pt x="117919" y="63853"/>
                    <a:pt x="117919" y="63853"/>
                  </a:cubicBezTo>
                  <a:cubicBezTo>
                    <a:pt x="117225" y="61651"/>
                    <a:pt x="117225" y="61651"/>
                    <a:pt x="117225" y="61651"/>
                  </a:cubicBezTo>
                  <a:cubicBezTo>
                    <a:pt x="117919" y="60550"/>
                    <a:pt x="117919" y="60550"/>
                    <a:pt x="117919" y="60550"/>
                  </a:cubicBezTo>
                  <a:cubicBezTo>
                    <a:pt x="117225" y="58348"/>
                    <a:pt x="117225" y="58348"/>
                    <a:pt x="117225" y="58348"/>
                  </a:cubicBezTo>
                  <a:cubicBezTo>
                    <a:pt x="117225" y="58348"/>
                    <a:pt x="117919" y="57247"/>
                    <a:pt x="117919" y="57247"/>
                  </a:cubicBezTo>
                  <a:cubicBezTo>
                    <a:pt x="117919" y="56146"/>
                    <a:pt x="118612" y="52844"/>
                    <a:pt x="118612" y="52844"/>
                  </a:cubicBezTo>
                  <a:cubicBezTo>
                    <a:pt x="118612" y="52844"/>
                    <a:pt x="118612" y="51743"/>
                    <a:pt x="118612" y="50642"/>
                  </a:cubicBezTo>
                  <a:cubicBezTo>
                    <a:pt x="118612" y="50642"/>
                    <a:pt x="117919" y="49541"/>
                    <a:pt x="117919" y="49541"/>
                  </a:cubicBezTo>
                  <a:cubicBezTo>
                    <a:pt x="117225" y="48440"/>
                    <a:pt x="117225" y="48440"/>
                    <a:pt x="117225" y="48440"/>
                  </a:cubicBezTo>
                  <a:cubicBezTo>
                    <a:pt x="117225" y="48440"/>
                    <a:pt x="116531" y="46238"/>
                    <a:pt x="116531" y="46238"/>
                  </a:cubicBezTo>
                  <a:cubicBezTo>
                    <a:pt x="115838" y="47339"/>
                    <a:pt x="115144" y="47339"/>
                    <a:pt x="115144" y="47339"/>
                  </a:cubicBezTo>
                  <a:cubicBezTo>
                    <a:pt x="115144" y="47339"/>
                    <a:pt x="115144" y="49541"/>
                    <a:pt x="115144" y="49541"/>
                  </a:cubicBezTo>
                  <a:cubicBezTo>
                    <a:pt x="114450" y="50642"/>
                    <a:pt x="113757" y="50642"/>
                    <a:pt x="113757" y="50642"/>
                  </a:cubicBezTo>
                  <a:cubicBezTo>
                    <a:pt x="113757" y="50642"/>
                    <a:pt x="113757" y="50642"/>
                    <a:pt x="113757" y="50642"/>
                  </a:cubicBezTo>
                  <a:cubicBezTo>
                    <a:pt x="113063" y="50642"/>
                    <a:pt x="113063" y="50642"/>
                    <a:pt x="113063" y="50642"/>
                  </a:cubicBezTo>
                  <a:cubicBezTo>
                    <a:pt x="112369" y="52844"/>
                    <a:pt x="112369" y="52844"/>
                    <a:pt x="112369" y="52844"/>
                  </a:cubicBezTo>
                  <a:cubicBezTo>
                    <a:pt x="111676" y="53944"/>
                    <a:pt x="111676" y="53944"/>
                    <a:pt x="111676" y="53944"/>
                  </a:cubicBezTo>
                  <a:cubicBezTo>
                    <a:pt x="111676" y="53944"/>
                    <a:pt x="110289" y="55045"/>
                    <a:pt x="109595" y="55045"/>
                  </a:cubicBezTo>
                  <a:cubicBezTo>
                    <a:pt x="109595" y="55045"/>
                    <a:pt x="108208" y="55045"/>
                    <a:pt x="108208" y="55045"/>
                  </a:cubicBezTo>
                  <a:cubicBezTo>
                    <a:pt x="107514" y="53944"/>
                    <a:pt x="107514" y="53944"/>
                    <a:pt x="107514" y="53944"/>
                  </a:cubicBezTo>
                  <a:cubicBezTo>
                    <a:pt x="105433" y="52844"/>
                    <a:pt x="105433" y="52844"/>
                    <a:pt x="105433" y="52844"/>
                  </a:cubicBezTo>
                  <a:cubicBezTo>
                    <a:pt x="105433" y="52844"/>
                    <a:pt x="105433" y="52844"/>
                    <a:pt x="105433" y="52844"/>
                  </a:cubicBezTo>
                  <a:cubicBezTo>
                    <a:pt x="104046" y="51743"/>
                    <a:pt x="104046" y="51743"/>
                    <a:pt x="104046" y="51743"/>
                  </a:cubicBezTo>
                  <a:cubicBezTo>
                    <a:pt x="103352" y="50642"/>
                    <a:pt x="103352" y="50642"/>
                    <a:pt x="103352" y="50642"/>
                  </a:cubicBezTo>
                  <a:cubicBezTo>
                    <a:pt x="103352" y="48440"/>
                    <a:pt x="103352" y="48440"/>
                    <a:pt x="103352" y="48440"/>
                  </a:cubicBezTo>
                  <a:cubicBezTo>
                    <a:pt x="101965" y="46238"/>
                    <a:pt x="101965" y="46238"/>
                    <a:pt x="101965" y="46238"/>
                  </a:cubicBezTo>
                  <a:cubicBezTo>
                    <a:pt x="99190" y="45137"/>
                    <a:pt x="99190" y="45137"/>
                    <a:pt x="99190" y="45137"/>
                  </a:cubicBezTo>
                  <a:cubicBezTo>
                    <a:pt x="97109" y="44036"/>
                    <a:pt x="97109" y="44036"/>
                    <a:pt x="97109" y="44036"/>
                  </a:cubicBezTo>
                  <a:cubicBezTo>
                    <a:pt x="95722" y="44036"/>
                    <a:pt x="95722" y="44036"/>
                    <a:pt x="95722" y="44036"/>
                  </a:cubicBezTo>
                  <a:cubicBezTo>
                    <a:pt x="95722" y="44036"/>
                    <a:pt x="92947" y="44036"/>
                    <a:pt x="92947" y="44036"/>
                  </a:cubicBezTo>
                  <a:cubicBezTo>
                    <a:pt x="92947" y="44036"/>
                    <a:pt x="92254" y="44036"/>
                    <a:pt x="92254" y="44036"/>
                  </a:cubicBezTo>
                  <a:cubicBezTo>
                    <a:pt x="92254" y="44036"/>
                    <a:pt x="92254" y="44036"/>
                    <a:pt x="92254" y="44036"/>
                  </a:cubicBezTo>
                  <a:cubicBezTo>
                    <a:pt x="92254" y="44036"/>
                    <a:pt x="92254" y="44036"/>
                    <a:pt x="92254" y="44036"/>
                  </a:cubicBezTo>
                  <a:cubicBezTo>
                    <a:pt x="92254" y="44036"/>
                    <a:pt x="92254" y="44036"/>
                    <a:pt x="92254" y="44036"/>
                  </a:cubicBezTo>
                  <a:cubicBezTo>
                    <a:pt x="92254" y="44036"/>
                    <a:pt x="92254" y="44036"/>
                    <a:pt x="92254" y="44036"/>
                  </a:cubicBezTo>
                  <a:cubicBezTo>
                    <a:pt x="92254" y="44036"/>
                    <a:pt x="92254" y="44036"/>
                    <a:pt x="92254" y="44036"/>
                  </a:cubicBezTo>
                  <a:cubicBezTo>
                    <a:pt x="91560" y="44036"/>
                    <a:pt x="91560" y="44036"/>
                    <a:pt x="91560" y="44036"/>
                  </a:cubicBezTo>
                  <a:cubicBezTo>
                    <a:pt x="92254" y="41834"/>
                    <a:pt x="92254" y="41834"/>
                    <a:pt x="92254" y="41834"/>
                  </a:cubicBezTo>
                  <a:cubicBezTo>
                    <a:pt x="92947" y="41834"/>
                    <a:pt x="92947" y="41834"/>
                    <a:pt x="92947" y="41834"/>
                  </a:cubicBezTo>
                  <a:cubicBezTo>
                    <a:pt x="92947" y="40733"/>
                    <a:pt x="92947" y="40733"/>
                    <a:pt x="92947" y="40733"/>
                  </a:cubicBezTo>
                  <a:cubicBezTo>
                    <a:pt x="92947" y="40733"/>
                    <a:pt x="92254" y="39633"/>
                    <a:pt x="92254" y="39633"/>
                  </a:cubicBezTo>
                  <a:cubicBezTo>
                    <a:pt x="92254" y="39633"/>
                    <a:pt x="92254" y="38532"/>
                    <a:pt x="92254" y="38532"/>
                  </a:cubicBezTo>
                  <a:cubicBezTo>
                    <a:pt x="92254" y="38532"/>
                    <a:pt x="92254" y="38532"/>
                    <a:pt x="92254" y="38532"/>
                  </a:cubicBezTo>
                  <a:cubicBezTo>
                    <a:pt x="92254" y="38532"/>
                    <a:pt x="92254" y="37431"/>
                    <a:pt x="92254" y="37431"/>
                  </a:cubicBezTo>
                  <a:cubicBezTo>
                    <a:pt x="92254" y="37431"/>
                    <a:pt x="92254" y="37431"/>
                    <a:pt x="92254" y="37431"/>
                  </a:cubicBezTo>
                  <a:cubicBezTo>
                    <a:pt x="92254" y="36330"/>
                    <a:pt x="92254" y="36330"/>
                    <a:pt x="92254" y="36330"/>
                  </a:cubicBezTo>
                  <a:cubicBezTo>
                    <a:pt x="92947" y="33027"/>
                    <a:pt x="92947" y="33027"/>
                    <a:pt x="92947" y="33027"/>
                  </a:cubicBezTo>
                  <a:cubicBezTo>
                    <a:pt x="94335" y="30825"/>
                    <a:pt x="94335" y="30825"/>
                    <a:pt x="94335" y="30825"/>
                  </a:cubicBezTo>
                  <a:cubicBezTo>
                    <a:pt x="94335" y="30825"/>
                    <a:pt x="94335" y="28623"/>
                    <a:pt x="95028" y="28623"/>
                  </a:cubicBezTo>
                  <a:cubicBezTo>
                    <a:pt x="95028" y="27522"/>
                    <a:pt x="95028" y="26422"/>
                    <a:pt x="95028" y="26422"/>
                  </a:cubicBezTo>
                  <a:cubicBezTo>
                    <a:pt x="96416" y="25321"/>
                    <a:pt x="96416" y="25321"/>
                    <a:pt x="96416" y="25321"/>
                  </a:cubicBezTo>
                  <a:cubicBezTo>
                    <a:pt x="96416" y="25321"/>
                    <a:pt x="97109" y="24220"/>
                    <a:pt x="97109" y="24220"/>
                  </a:cubicBezTo>
                  <a:cubicBezTo>
                    <a:pt x="97109" y="23119"/>
                    <a:pt x="96416" y="22018"/>
                    <a:pt x="96416" y="22018"/>
                  </a:cubicBezTo>
                  <a:cubicBezTo>
                    <a:pt x="96416" y="20917"/>
                    <a:pt x="97109" y="19816"/>
                    <a:pt x="97109" y="19816"/>
                  </a:cubicBezTo>
                  <a:cubicBezTo>
                    <a:pt x="96416" y="19816"/>
                    <a:pt x="96416" y="18715"/>
                    <a:pt x="95722" y="18715"/>
                  </a:cubicBezTo>
                  <a:cubicBezTo>
                    <a:pt x="95722" y="18715"/>
                    <a:pt x="95028" y="18715"/>
                    <a:pt x="95028" y="17614"/>
                  </a:cubicBezTo>
                  <a:cubicBezTo>
                    <a:pt x="95028" y="17614"/>
                    <a:pt x="94335" y="16513"/>
                    <a:pt x="94335" y="16513"/>
                  </a:cubicBezTo>
                  <a:cubicBezTo>
                    <a:pt x="94335" y="16513"/>
                    <a:pt x="94335" y="14311"/>
                    <a:pt x="93641" y="14311"/>
                  </a:cubicBezTo>
                  <a:cubicBezTo>
                    <a:pt x="93641" y="14311"/>
                    <a:pt x="92947" y="14311"/>
                    <a:pt x="92254" y="13211"/>
                  </a:cubicBezTo>
                  <a:cubicBezTo>
                    <a:pt x="91560" y="13211"/>
                    <a:pt x="90867" y="12110"/>
                    <a:pt x="90867" y="12110"/>
                  </a:cubicBezTo>
                  <a:cubicBezTo>
                    <a:pt x="90173" y="12110"/>
                    <a:pt x="88786" y="9908"/>
                    <a:pt x="88786" y="9908"/>
                  </a:cubicBezTo>
                  <a:cubicBezTo>
                    <a:pt x="88786" y="9908"/>
                    <a:pt x="88786" y="9908"/>
                    <a:pt x="88092" y="9908"/>
                  </a:cubicBezTo>
                  <a:cubicBezTo>
                    <a:pt x="88092" y="9908"/>
                    <a:pt x="87398" y="8807"/>
                    <a:pt x="87398" y="8807"/>
                  </a:cubicBezTo>
                  <a:cubicBezTo>
                    <a:pt x="86705" y="8807"/>
                    <a:pt x="86705" y="8807"/>
                    <a:pt x="86705" y="8807"/>
                  </a:cubicBezTo>
                  <a:cubicBezTo>
                    <a:pt x="86705" y="8807"/>
                    <a:pt x="86705" y="8807"/>
                    <a:pt x="86705" y="8807"/>
                  </a:cubicBezTo>
                  <a:cubicBezTo>
                    <a:pt x="86011" y="8807"/>
                    <a:pt x="86011" y="8807"/>
                    <a:pt x="85317" y="7706"/>
                  </a:cubicBezTo>
                  <a:cubicBezTo>
                    <a:pt x="83930" y="7706"/>
                    <a:pt x="84624" y="7706"/>
                    <a:pt x="83236" y="7706"/>
                  </a:cubicBezTo>
                  <a:cubicBezTo>
                    <a:pt x="82543" y="7706"/>
                    <a:pt x="81849" y="7706"/>
                    <a:pt x="81849" y="7706"/>
                  </a:cubicBezTo>
                  <a:cubicBezTo>
                    <a:pt x="81849" y="7706"/>
                    <a:pt x="81156" y="6605"/>
                    <a:pt x="79768" y="6605"/>
                  </a:cubicBezTo>
                  <a:cubicBezTo>
                    <a:pt x="79075" y="7706"/>
                    <a:pt x="77687" y="8807"/>
                    <a:pt x="76994" y="8807"/>
                  </a:cubicBezTo>
                  <a:cubicBezTo>
                    <a:pt x="76994" y="8807"/>
                    <a:pt x="76300" y="7706"/>
                    <a:pt x="76300" y="7706"/>
                  </a:cubicBezTo>
                  <a:cubicBezTo>
                    <a:pt x="76300" y="7706"/>
                    <a:pt x="76300" y="6605"/>
                    <a:pt x="76300" y="6605"/>
                  </a:cubicBezTo>
                  <a:cubicBezTo>
                    <a:pt x="76300" y="6605"/>
                    <a:pt x="75606" y="5504"/>
                    <a:pt x="74913" y="4403"/>
                  </a:cubicBezTo>
                  <a:cubicBezTo>
                    <a:pt x="74913" y="4403"/>
                    <a:pt x="74219" y="4403"/>
                    <a:pt x="74219" y="4403"/>
                  </a:cubicBezTo>
                  <a:cubicBezTo>
                    <a:pt x="74219" y="4403"/>
                    <a:pt x="74219" y="4403"/>
                    <a:pt x="74219" y="5504"/>
                  </a:cubicBezTo>
                  <a:cubicBezTo>
                    <a:pt x="74219" y="6605"/>
                    <a:pt x="75606" y="6605"/>
                    <a:pt x="74219" y="6605"/>
                  </a:cubicBezTo>
                  <a:cubicBezTo>
                    <a:pt x="73526" y="5504"/>
                    <a:pt x="72832" y="5504"/>
                    <a:pt x="72832" y="5504"/>
                  </a:cubicBezTo>
                  <a:cubicBezTo>
                    <a:pt x="70751" y="6605"/>
                    <a:pt x="70751" y="6605"/>
                    <a:pt x="70751" y="6605"/>
                  </a:cubicBezTo>
                  <a:cubicBezTo>
                    <a:pt x="71445" y="5504"/>
                    <a:pt x="71445" y="5504"/>
                    <a:pt x="71445" y="5504"/>
                  </a:cubicBezTo>
                  <a:cubicBezTo>
                    <a:pt x="71445" y="5504"/>
                    <a:pt x="72138" y="5504"/>
                    <a:pt x="72138" y="5504"/>
                  </a:cubicBezTo>
                  <a:cubicBezTo>
                    <a:pt x="72138" y="4403"/>
                    <a:pt x="72138" y="4403"/>
                    <a:pt x="72138" y="4403"/>
                  </a:cubicBezTo>
                  <a:cubicBezTo>
                    <a:pt x="72138" y="4403"/>
                    <a:pt x="72138" y="3302"/>
                    <a:pt x="72138" y="3302"/>
                  </a:cubicBezTo>
                  <a:cubicBezTo>
                    <a:pt x="72832" y="3302"/>
                    <a:pt x="73526" y="2201"/>
                    <a:pt x="72832" y="2201"/>
                  </a:cubicBezTo>
                  <a:cubicBezTo>
                    <a:pt x="72138" y="2201"/>
                    <a:pt x="71445" y="2201"/>
                    <a:pt x="71445" y="2201"/>
                  </a:cubicBezTo>
                  <a:cubicBezTo>
                    <a:pt x="71445" y="1100"/>
                    <a:pt x="71445" y="1100"/>
                    <a:pt x="71445" y="1100"/>
                  </a:cubicBezTo>
                  <a:cubicBezTo>
                    <a:pt x="71445" y="1100"/>
                    <a:pt x="70751" y="0"/>
                    <a:pt x="70751" y="0"/>
                  </a:cubicBezTo>
                  <a:cubicBezTo>
                    <a:pt x="70751" y="1100"/>
                    <a:pt x="70751" y="2201"/>
                    <a:pt x="70751" y="2201"/>
                  </a:cubicBezTo>
                  <a:cubicBezTo>
                    <a:pt x="70057" y="2201"/>
                    <a:pt x="70057" y="2201"/>
                    <a:pt x="70057" y="1100"/>
                  </a:cubicBezTo>
                  <a:cubicBezTo>
                    <a:pt x="70057" y="0"/>
                    <a:pt x="70057" y="0"/>
                    <a:pt x="70057" y="0"/>
                  </a:cubicBezTo>
                  <a:cubicBezTo>
                    <a:pt x="69364" y="0"/>
                    <a:pt x="68670" y="0"/>
                    <a:pt x="68670" y="0"/>
                  </a:cubicBezTo>
                  <a:cubicBezTo>
                    <a:pt x="68670" y="0"/>
                    <a:pt x="69364" y="1100"/>
                    <a:pt x="67976" y="1100"/>
                  </a:cubicBezTo>
                  <a:cubicBezTo>
                    <a:pt x="67283" y="1100"/>
                    <a:pt x="66589" y="2201"/>
                    <a:pt x="65895" y="2201"/>
                  </a:cubicBezTo>
                  <a:cubicBezTo>
                    <a:pt x="65202" y="3302"/>
                    <a:pt x="65202" y="4403"/>
                    <a:pt x="65202" y="4403"/>
                  </a:cubicBezTo>
                  <a:cubicBezTo>
                    <a:pt x="65202" y="5504"/>
                    <a:pt x="63815" y="5504"/>
                    <a:pt x="63815" y="6605"/>
                  </a:cubicBezTo>
                  <a:cubicBezTo>
                    <a:pt x="64508" y="6605"/>
                    <a:pt x="63815" y="6605"/>
                    <a:pt x="65202" y="7706"/>
                  </a:cubicBezTo>
                  <a:cubicBezTo>
                    <a:pt x="65895" y="7706"/>
                    <a:pt x="65895" y="7706"/>
                    <a:pt x="66589" y="7706"/>
                  </a:cubicBezTo>
                  <a:cubicBezTo>
                    <a:pt x="67283" y="8807"/>
                    <a:pt x="67976" y="7706"/>
                    <a:pt x="67976" y="7706"/>
                  </a:cubicBezTo>
                  <a:cubicBezTo>
                    <a:pt x="67976" y="7706"/>
                    <a:pt x="67976" y="7706"/>
                    <a:pt x="68670" y="8807"/>
                  </a:cubicBezTo>
                  <a:cubicBezTo>
                    <a:pt x="68670" y="8807"/>
                    <a:pt x="69364" y="7706"/>
                    <a:pt x="69364" y="8807"/>
                  </a:cubicBezTo>
                  <a:cubicBezTo>
                    <a:pt x="69364" y="9908"/>
                    <a:pt x="70057" y="11009"/>
                    <a:pt x="69364" y="11009"/>
                  </a:cubicBezTo>
                  <a:cubicBezTo>
                    <a:pt x="68670" y="11009"/>
                    <a:pt x="67976" y="12110"/>
                    <a:pt x="67976" y="11009"/>
                  </a:cubicBezTo>
                  <a:cubicBezTo>
                    <a:pt x="67976" y="11009"/>
                    <a:pt x="67976" y="9908"/>
                    <a:pt x="67283" y="9908"/>
                  </a:cubicBezTo>
                  <a:cubicBezTo>
                    <a:pt x="67283" y="9908"/>
                    <a:pt x="66589" y="9908"/>
                    <a:pt x="66589" y="9908"/>
                  </a:cubicBezTo>
                  <a:cubicBezTo>
                    <a:pt x="65895" y="12110"/>
                    <a:pt x="65895" y="12110"/>
                    <a:pt x="65895" y="12110"/>
                  </a:cubicBezTo>
                  <a:cubicBezTo>
                    <a:pt x="65895" y="12110"/>
                    <a:pt x="65895" y="13211"/>
                    <a:pt x="65202" y="13211"/>
                  </a:cubicBezTo>
                  <a:cubicBezTo>
                    <a:pt x="64508" y="13211"/>
                    <a:pt x="65202" y="13211"/>
                    <a:pt x="63815" y="13211"/>
                  </a:cubicBezTo>
                  <a:cubicBezTo>
                    <a:pt x="62427" y="13211"/>
                    <a:pt x="62427" y="12110"/>
                    <a:pt x="61734" y="12110"/>
                  </a:cubicBezTo>
                  <a:cubicBezTo>
                    <a:pt x="61734" y="12110"/>
                    <a:pt x="61734" y="12110"/>
                    <a:pt x="61040" y="12110"/>
                  </a:cubicBezTo>
                  <a:cubicBezTo>
                    <a:pt x="61040" y="12110"/>
                    <a:pt x="59653" y="9908"/>
                    <a:pt x="58959" y="12110"/>
                  </a:cubicBezTo>
                  <a:cubicBezTo>
                    <a:pt x="58265" y="13211"/>
                    <a:pt x="57572" y="14311"/>
                    <a:pt x="57572" y="14311"/>
                  </a:cubicBezTo>
                  <a:cubicBezTo>
                    <a:pt x="55491" y="14311"/>
                    <a:pt x="55491" y="14311"/>
                    <a:pt x="55491" y="14311"/>
                  </a:cubicBezTo>
                  <a:cubicBezTo>
                    <a:pt x="55491" y="14311"/>
                    <a:pt x="54797" y="14311"/>
                    <a:pt x="54104" y="14311"/>
                  </a:cubicBezTo>
                  <a:cubicBezTo>
                    <a:pt x="53410" y="14311"/>
                    <a:pt x="52716" y="14311"/>
                    <a:pt x="52716" y="14311"/>
                  </a:cubicBezTo>
                  <a:cubicBezTo>
                    <a:pt x="52023" y="15412"/>
                    <a:pt x="51329" y="12110"/>
                    <a:pt x="51329" y="12110"/>
                  </a:cubicBezTo>
                  <a:cubicBezTo>
                    <a:pt x="51329" y="12110"/>
                    <a:pt x="52023" y="9908"/>
                    <a:pt x="49942" y="12110"/>
                  </a:cubicBezTo>
                  <a:cubicBezTo>
                    <a:pt x="47861" y="14311"/>
                    <a:pt x="47167" y="14311"/>
                    <a:pt x="47167" y="14311"/>
                  </a:cubicBezTo>
                  <a:cubicBezTo>
                    <a:pt x="46473" y="14311"/>
                    <a:pt x="45780" y="15412"/>
                    <a:pt x="45780" y="15412"/>
                  </a:cubicBezTo>
                  <a:cubicBezTo>
                    <a:pt x="45086" y="14311"/>
                    <a:pt x="45086" y="14311"/>
                    <a:pt x="45086" y="14311"/>
                  </a:cubicBezTo>
                  <a:cubicBezTo>
                    <a:pt x="45086" y="14311"/>
                    <a:pt x="45086" y="14311"/>
                    <a:pt x="45086" y="14311"/>
                  </a:cubicBezTo>
                  <a:cubicBezTo>
                    <a:pt x="45086" y="14311"/>
                    <a:pt x="45086" y="14311"/>
                    <a:pt x="45086" y="14311"/>
                  </a:cubicBezTo>
                  <a:cubicBezTo>
                    <a:pt x="45780" y="14311"/>
                    <a:pt x="45780" y="13211"/>
                    <a:pt x="45780" y="13211"/>
                  </a:cubicBezTo>
                  <a:cubicBezTo>
                    <a:pt x="45086" y="12110"/>
                    <a:pt x="45086" y="12110"/>
                    <a:pt x="45086" y="12110"/>
                  </a:cubicBezTo>
                  <a:cubicBezTo>
                    <a:pt x="43005" y="13211"/>
                    <a:pt x="43005" y="13211"/>
                    <a:pt x="43005" y="13211"/>
                  </a:cubicBezTo>
                  <a:cubicBezTo>
                    <a:pt x="43005" y="13211"/>
                    <a:pt x="43699" y="13211"/>
                    <a:pt x="43005" y="13211"/>
                  </a:cubicBezTo>
                  <a:cubicBezTo>
                    <a:pt x="43005" y="13211"/>
                    <a:pt x="41618" y="13211"/>
                    <a:pt x="41618" y="13211"/>
                  </a:cubicBezTo>
                  <a:cubicBezTo>
                    <a:pt x="41618" y="15412"/>
                    <a:pt x="41618" y="15412"/>
                    <a:pt x="41618" y="15412"/>
                  </a:cubicBezTo>
                  <a:cubicBezTo>
                    <a:pt x="41618" y="15412"/>
                    <a:pt x="40924" y="15412"/>
                    <a:pt x="40924" y="15412"/>
                  </a:cubicBezTo>
                  <a:cubicBezTo>
                    <a:pt x="40924" y="15412"/>
                    <a:pt x="40924" y="16513"/>
                    <a:pt x="40924" y="16513"/>
                  </a:cubicBezTo>
                  <a:cubicBezTo>
                    <a:pt x="40924" y="16513"/>
                    <a:pt x="40924" y="17614"/>
                    <a:pt x="40924" y="17614"/>
                  </a:cubicBezTo>
                  <a:cubicBezTo>
                    <a:pt x="40924" y="17614"/>
                    <a:pt x="40231" y="17614"/>
                    <a:pt x="40231" y="17614"/>
                  </a:cubicBezTo>
                  <a:cubicBezTo>
                    <a:pt x="40231" y="17614"/>
                    <a:pt x="39537" y="17614"/>
                    <a:pt x="39537" y="17614"/>
                  </a:cubicBezTo>
                  <a:cubicBezTo>
                    <a:pt x="39537" y="17614"/>
                    <a:pt x="38843" y="19816"/>
                    <a:pt x="38843" y="19816"/>
                  </a:cubicBezTo>
                  <a:cubicBezTo>
                    <a:pt x="38843" y="19816"/>
                    <a:pt x="38843" y="20917"/>
                    <a:pt x="38843" y="20917"/>
                  </a:cubicBezTo>
                  <a:cubicBezTo>
                    <a:pt x="38843" y="20917"/>
                    <a:pt x="38843" y="20917"/>
                    <a:pt x="38843" y="22018"/>
                  </a:cubicBezTo>
                  <a:cubicBezTo>
                    <a:pt x="38150" y="22018"/>
                    <a:pt x="37456" y="22018"/>
                    <a:pt x="37456" y="22018"/>
                  </a:cubicBezTo>
                  <a:cubicBezTo>
                    <a:pt x="37456" y="22018"/>
                    <a:pt x="36763" y="22018"/>
                    <a:pt x="36069" y="22018"/>
                  </a:cubicBezTo>
                  <a:cubicBezTo>
                    <a:pt x="36069" y="22018"/>
                    <a:pt x="35375" y="22018"/>
                    <a:pt x="35375" y="22018"/>
                  </a:cubicBezTo>
                  <a:cubicBezTo>
                    <a:pt x="34682" y="22018"/>
                    <a:pt x="34682" y="23119"/>
                    <a:pt x="34682" y="23119"/>
                  </a:cubicBezTo>
                  <a:cubicBezTo>
                    <a:pt x="34682" y="23119"/>
                    <a:pt x="33294" y="22018"/>
                    <a:pt x="33294" y="22018"/>
                  </a:cubicBezTo>
                  <a:cubicBezTo>
                    <a:pt x="32601" y="22018"/>
                    <a:pt x="32601" y="20917"/>
                    <a:pt x="32601" y="19816"/>
                  </a:cubicBezTo>
                  <a:cubicBezTo>
                    <a:pt x="32601" y="19816"/>
                    <a:pt x="31907" y="17614"/>
                    <a:pt x="31907" y="17614"/>
                  </a:cubicBezTo>
                  <a:cubicBezTo>
                    <a:pt x="31213" y="18715"/>
                    <a:pt x="31213" y="18715"/>
                    <a:pt x="31213" y="18715"/>
                  </a:cubicBezTo>
                  <a:cubicBezTo>
                    <a:pt x="29132" y="18715"/>
                    <a:pt x="29132" y="18715"/>
                    <a:pt x="29132" y="18715"/>
                  </a:cubicBezTo>
                  <a:cubicBezTo>
                    <a:pt x="27745" y="17614"/>
                    <a:pt x="27745" y="17614"/>
                    <a:pt x="27745" y="17614"/>
                  </a:cubicBezTo>
                  <a:cubicBezTo>
                    <a:pt x="27745" y="19816"/>
                    <a:pt x="27745" y="19816"/>
                    <a:pt x="27745" y="19816"/>
                  </a:cubicBezTo>
                  <a:cubicBezTo>
                    <a:pt x="27745" y="19816"/>
                    <a:pt x="28439" y="20917"/>
                    <a:pt x="28439" y="20917"/>
                  </a:cubicBezTo>
                  <a:cubicBezTo>
                    <a:pt x="28439" y="20917"/>
                    <a:pt x="27745" y="20917"/>
                    <a:pt x="27745" y="20917"/>
                  </a:cubicBezTo>
                  <a:cubicBezTo>
                    <a:pt x="27052" y="22018"/>
                    <a:pt x="27052" y="22018"/>
                    <a:pt x="27052" y="22018"/>
                  </a:cubicBezTo>
                  <a:cubicBezTo>
                    <a:pt x="26358" y="22018"/>
                    <a:pt x="26358" y="22018"/>
                    <a:pt x="26358" y="22018"/>
                  </a:cubicBezTo>
                  <a:cubicBezTo>
                    <a:pt x="26358" y="22018"/>
                    <a:pt x="25664" y="24220"/>
                    <a:pt x="25664" y="24220"/>
                  </a:cubicBezTo>
                  <a:cubicBezTo>
                    <a:pt x="25664" y="25321"/>
                    <a:pt x="24971" y="25321"/>
                    <a:pt x="24971" y="25321"/>
                  </a:cubicBezTo>
                  <a:cubicBezTo>
                    <a:pt x="24971" y="25321"/>
                    <a:pt x="24277" y="25321"/>
                    <a:pt x="24971" y="26422"/>
                  </a:cubicBezTo>
                  <a:cubicBezTo>
                    <a:pt x="25664" y="26422"/>
                    <a:pt x="26358" y="26422"/>
                    <a:pt x="26358" y="26422"/>
                  </a:cubicBezTo>
                  <a:cubicBezTo>
                    <a:pt x="27052" y="26422"/>
                    <a:pt x="27745" y="26422"/>
                    <a:pt x="27745" y="26422"/>
                  </a:cubicBezTo>
                  <a:cubicBezTo>
                    <a:pt x="27745" y="26422"/>
                    <a:pt x="29132" y="25321"/>
                    <a:pt x="29132" y="25321"/>
                  </a:cubicBezTo>
                  <a:cubicBezTo>
                    <a:pt x="29132" y="26422"/>
                    <a:pt x="29132" y="26422"/>
                    <a:pt x="29132" y="26422"/>
                  </a:cubicBezTo>
                  <a:cubicBezTo>
                    <a:pt x="29132" y="28623"/>
                    <a:pt x="29132" y="28623"/>
                    <a:pt x="29132" y="28623"/>
                  </a:cubicBezTo>
                  <a:cubicBezTo>
                    <a:pt x="28439" y="28623"/>
                    <a:pt x="28439" y="28623"/>
                    <a:pt x="28439" y="28623"/>
                  </a:cubicBezTo>
                  <a:cubicBezTo>
                    <a:pt x="28439" y="28623"/>
                    <a:pt x="28439" y="29724"/>
                    <a:pt x="28439" y="29724"/>
                  </a:cubicBezTo>
                  <a:cubicBezTo>
                    <a:pt x="27745" y="30825"/>
                    <a:pt x="27052" y="30825"/>
                    <a:pt x="27052" y="30825"/>
                  </a:cubicBezTo>
                  <a:cubicBezTo>
                    <a:pt x="26358" y="31926"/>
                    <a:pt x="26358" y="31926"/>
                    <a:pt x="26358" y="33027"/>
                  </a:cubicBezTo>
                  <a:cubicBezTo>
                    <a:pt x="26358" y="34128"/>
                    <a:pt x="25664" y="36330"/>
                    <a:pt x="25664" y="36330"/>
                  </a:cubicBezTo>
                  <a:cubicBezTo>
                    <a:pt x="24277" y="37431"/>
                    <a:pt x="24277" y="37431"/>
                    <a:pt x="24277" y="37431"/>
                  </a:cubicBezTo>
                  <a:cubicBezTo>
                    <a:pt x="22890" y="39633"/>
                    <a:pt x="22890" y="39633"/>
                    <a:pt x="22890" y="39633"/>
                  </a:cubicBezTo>
                  <a:cubicBezTo>
                    <a:pt x="22196" y="39633"/>
                    <a:pt x="22196" y="39633"/>
                    <a:pt x="22196" y="39633"/>
                  </a:cubicBezTo>
                  <a:cubicBezTo>
                    <a:pt x="21502" y="40733"/>
                    <a:pt x="21502" y="40733"/>
                    <a:pt x="21502" y="40733"/>
                  </a:cubicBezTo>
                  <a:cubicBezTo>
                    <a:pt x="21502" y="41834"/>
                    <a:pt x="21502" y="41834"/>
                    <a:pt x="21502" y="41834"/>
                  </a:cubicBezTo>
                  <a:cubicBezTo>
                    <a:pt x="20115" y="42935"/>
                    <a:pt x="20115" y="42935"/>
                    <a:pt x="20115" y="42935"/>
                  </a:cubicBezTo>
                  <a:cubicBezTo>
                    <a:pt x="20115" y="45137"/>
                    <a:pt x="20115" y="45137"/>
                    <a:pt x="20115" y="45137"/>
                  </a:cubicBezTo>
                  <a:cubicBezTo>
                    <a:pt x="19421" y="46238"/>
                    <a:pt x="19421" y="46238"/>
                    <a:pt x="19421" y="46238"/>
                  </a:cubicBezTo>
                  <a:cubicBezTo>
                    <a:pt x="18728" y="46238"/>
                    <a:pt x="18728" y="46238"/>
                    <a:pt x="18728" y="46238"/>
                  </a:cubicBezTo>
                  <a:cubicBezTo>
                    <a:pt x="18034" y="48440"/>
                    <a:pt x="18034" y="48440"/>
                    <a:pt x="18034" y="48440"/>
                  </a:cubicBezTo>
                  <a:cubicBezTo>
                    <a:pt x="18034" y="48440"/>
                    <a:pt x="17341" y="49541"/>
                    <a:pt x="17341" y="49541"/>
                  </a:cubicBezTo>
                  <a:cubicBezTo>
                    <a:pt x="16647" y="49541"/>
                    <a:pt x="15953" y="50642"/>
                    <a:pt x="15953" y="50642"/>
                  </a:cubicBezTo>
                  <a:cubicBezTo>
                    <a:pt x="14566" y="50642"/>
                    <a:pt x="14566" y="50642"/>
                    <a:pt x="14566" y="50642"/>
                  </a:cubicBezTo>
                  <a:cubicBezTo>
                    <a:pt x="14566" y="50642"/>
                    <a:pt x="13872" y="50642"/>
                    <a:pt x="13179" y="51743"/>
                  </a:cubicBezTo>
                  <a:cubicBezTo>
                    <a:pt x="13179" y="52844"/>
                    <a:pt x="13179" y="52844"/>
                    <a:pt x="13179" y="52844"/>
                  </a:cubicBezTo>
                  <a:cubicBezTo>
                    <a:pt x="13179" y="53944"/>
                    <a:pt x="13872" y="55045"/>
                    <a:pt x="13872" y="55045"/>
                  </a:cubicBezTo>
                  <a:cubicBezTo>
                    <a:pt x="13872" y="57247"/>
                    <a:pt x="13872" y="57247"/>
                    <a:pt x="13872" y="57247"/>
                  </a:cubicBezTo>
                  <a:cubicBezTo>
                    <a:pt x="13872" y="57247"/>
                    <a:pt x="13179" y="57247"/>
                    <a:pt x="13179" y="58348"/>
                  </a:cubicBezTo>
                  <a:cubicBezTo>
                    <a:pt x="13179" y="58348"/>
                    <a:pt x="13179" y="59449"/>
                    <a:pt x="13179" y="59449"/>
                  </a:cubicBezTo>
                  <a:cubicBezTo>
                    <a:pt x="13179" y="59449"/>
                    <a:pt x="13179" y="60550"/>
                    <a:pt x="13179" y="60550"/>
                  </a:cubicBezTo>
                  <a:cubicBezTo>
                    <a:pt x="13179" y="60550"/>
                    <a:pt x="13179" y="61651"/>
                    <a:pt x="13179" y="61651"/>
                  </a:cubicBezTo>
                  <a:cubicBezTo>
                    <a:pt x="13179" y="61651"/>
                    <a:pt x="13179" y="62752"/>
                    <a:pt x="12485" y="63853"/>
                  </a:cubicBezTo>
                  <a:cubicBezTo>
                    <a:pt x="12485" y="63853"/>
                    <a:pt x="11791" y="64954"/>
                    <a:pt x="11791" y="64954"/>
                  </a:cubicBezTo>
                  <a:cubicBezTo>
                    <a:pt x="11791" y="64954"/>
                    <a:pt x="10404" y="64954"/>
                    <a:pt x="10404" y="64954"/>
                  </a:cubicBezTo>
                  <a:cubicBezTo>
                    <a:pt x="10404" y="66055"/>
                    <a:pt x="9017" y="66055"/>
                    <a:pt x="9017" y="66055"/>
                  </a:cubicBezTo>
                  <a:cubicBezTo>
                    <a:pt x="7630" y="68256"/>
                    <a:pt x="7630" y="68256"/>
                    <a:pt x="7630" y="68256"/>
                  </a:cubicBezTo>
                  <a:cubicBezTo>
                    <a:pt x="4855" y="72660"/>
                    <a:pt x="4855" y="72660"/>
                    <a:pt x="4855" y="72660"/>
                  </a:cubicBezTo>
                  <a:cubicBezTo>
                    <a:pt x="4855" y="72660"/>
                    <a:pt x="4855" y="73761"/>
                    <a:pt x="4855" y="73761"/>
                  </a:cubicBezTo>
                  <a:cubicBezTo>
                    <a:pt x="4855" y="73761"/>
                    <a:pt x="4855" y="75963"/>
                    <a:pt x="4855" y="75963"/>
                  </a:cubicBezTo>
                  <a:cubicBezTo>
                    <a:pt x="4855" y="77064"/>
                    <a:pt x="4161" y="78165"/>
                    <a:pt x="4161" y="78165"/>
                  </a:cubicBezTo>
                  <a:cubicBezTo>
                    <a:pt x="3468" y="79266"/>
                    <a:pt x="3468" y="79266"/>
                    <a:pt x="3468" y="79266"/>
                  </a:cubicBezTo>
                  <a:cubicBezTo>
                    <a:pt x="3468" y="81467"/>
                    <a:pt x="3468" y="81467"/>
                    <a:pt x="3468" y="81467"/>
                  </a:cubicBezTo>
                  <a:cubicBezTo>
                    <a:pt x="3468" y="82568"/>
                    <a:pt x="3468" y="82568"/>
                    <a:pt x="3468" y="82568"/>
                  </a:cubicBezTo>
                  <a:cubicBezTo>
                    <a:pt x="4161" y="83669"/>
                    <a:pt x="4161" y="83669"/>
                    <a:pt x="4161" y="83669"/>
                  </a:cubicBezTo>
                  <a:cubicBezTo>
                    <a:pt x="4855" y="84770"/>
                    <a:pt x="4855" y="84770"/>
                    <a:pt x="4855" y="84770"/>
                  </a:cubicBezTo>
                  <a:cubicBezTo>
                    <a:pt x="4855" y="88073"/>
                    <a:pt x="4855" y="88073"/>
                    <a:pt x="4855" y="88073"/>
                  </a:cubicBezTo>
                  <a:cubicBezTo>
                    <a:pt x="4161" y="90275"/>
                    <a:pt x="4161" y="90275"/>
                    <a:pt x="4161" y="90275"/>
                  </a:cubicBezTo>
                  <a:cubicBezTo>
                    <a:pt x="4161" y="92477"/>
                    <a:pt x="4161" y="92477"/>
                    <a:pt x="4161" y="92477"/>
                  </a:cubicBezTo>
                  <a:cubicBezTo>
                    <a:pt x="2774" y="92477"/>
                    <a:pt x="2774" y="92477"/>
                    <a:pt x="2774" y="92477"/>
                  </a:cubicBezTo>
                  <a:cubicBezTo>
                    <a:pt x="2774" y="92477"/>
                    <a:pt x="2080" y="93577"/>
                    <a:pt x="1387" y="93577"/>
                  </a:cubicBezTo>
                  <a:cubicBezTo>
                    <a:pt x="1387" y="93577"/>
                    <a:pt x="693" y="94678"/>
                    <a:pt x="693" y="94678"/>
                  </a:cubicBezTo>
                  <a:cubicBezTo>
                    <a:pt x="0" y="95779"/>
                    <a:pt x="0" y="95779"/>
                    <a:pt x="0" y="95779"/>
                  </a:cubicBezTo>
                  <a:cubicBezTo>
                    <a:pt x="693" y="96880"/>
                    <a:pt x="693" y="96880"/>
                    <a:pt x="693" y="96880"/>
                  </a:cubicBezTo>
                  <a:cubicBezTo>
                    <a:pt x="693" y="99082"/>
                    <a:pt x="693" y="99082"/>
                    <a:pt x="693" y="99082"/>
                  </a:cubicBezTo>
                  <a:cubicBezTo>
                    <a:pt x="1387" y="99082"/>
                    <a:pt x="1387" y="99082"/>
                    <a:pt x="1387" y="99082"/>
                  </a:cubicBezTo>
                  <a:cubicBezTo>
                    <a:pt x="2774" y="97981"/>
                    <a:pt x="2774" y="97981"/>
                    <a:pt x="2774" y="97981"/>
                  </a:cubicBezTo>
                  <a:cubicBezTo>
                    <a:pt x="4161" y="99082"/>
                    <a:pt x="4161" y="99082"/>
                    <a:pt x="4161" y="99082"/>
                  </a:cubicBezTo>
                  <a:cubicBezTo>
                    <a:pt x="6242" y="97981"/>
                    <a:pt x="6242" y="97981"/>
                    <a:pt x="6242" y="97981"/>
                  </a:cubicBezTo>
                  <a:cubicBezTo>
                    <a:pt x="6242" y="97981"/>
                    <a:pt x="6242" y="96880"/>
                    <a:pt x="6936" y="95779"/>
                  </a:cubicBezTo>
                  <a:cubicBezTo>
                    <a:pt x="7630" y="94678"/>
                    <a:pt x="8323" y="94678"/>
                    <a:pt x="8323" y="94678"/>
                  </a:cubicBezTo>
                  <a:cubicBezTo>
                    <a:pt x="9017" y="92477"/>
                    <a:pt x="9017" y="92477"/>
                    <a:pt x="9017" y="92477"/>
                  </a:cubicBezTo>
                  <a:cubicBezTo>
                    <a:pt x="8323" y="92477"/>
                    <a:pt x="8323" y="92477"/>
                    <a:pt x="8323" y="92477"/>
                  </a:cubicBezTo>
                  <a:cubicBezTo>
                    <a:pt x="8323" y="90275"/>
                    <a:pt x="8323" y="90275"/>
                    <a:pt x="8323" y="90275"/>
                  </a:cubicBezTo>
                  <a:cubicBezTo>
                    <a:pt x="6936" y="89174"/>
                    <a:pt x="6936" y="89174"/>
                    <a:pt x="6936" y="89174"/>
                  </a:cubicBezTo>
                  <a:cubicBezTo>
                    <a:pt x="6936" y="89174"/>
                    <a:pt x="6936" y="88073"/>
                    <a:pt x="6936" y="88073"/>
                  </a:cubicBezTo>
                  <a:cubicBezTo>
                    <a:pt x="7630" y="86972"/>
                    <a:pt x="8323" y="84770"/>
                    <a:pt x="8323" y="84770"/>
                  </a:cubicBezTo>
                  <a:cubicBezTo>
                    <a:pt x="10404" y="83669"/>
                    <a:pt x="10404" y="83669"/>
                    <a:pt x="10404" y="83669"/>
                  </a:cubicBezTo>
                  <a:cubicBezTo>
                    <a:pt x="12485" y="82568"/>
                    <a:pt x="12485" y="82568"/>
                    <a:pt x="12485" y="82568"/>
                  </a:cubicBezTo>
                  <a:cubicBezTo>
                    <a:pt x="13179" y="81467"/>
                    <a:pt x="13179" y="81467"/>
                    <a:pt x="13179" y="81467"/>
                  </a:cubicBezTo>
                  <a:cubicBezTo>
                    <a:pt x="14566" y="80366"/>
                    <a:pt x="14566" y="80366"/>
                    <a:pt x="14566" y="80366"/>
                  </a:cubicBezTo>
                  <a:cubicBezTo>
                    <a:pt x="14566" y="80366"/>
                    <a:pt x="16647" y="80366"/>
                    <a:pt x="16647" y="80366"/>
                  </a:cubicBezTo>
                  <a:cubicBezTo>
                    <a:pt x="16647" y="80366"/>
                    <a:pt x="19421" y="80366"/>
                    <a:pt x="19421" y="80366"/>
                  </a:cubicBezTo>
                  <a:lnTo>
                    <a:pt x="21502" y="82568"/>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89" name="Shape 3589"/>
            <p:cNvSpPr/>
            <p:nvPr/>
          </p:nvSpPr>
          <p:spPr>
            <a:xfrm>
              <a:off x="5753789" y="1798916"/>
              <a:ext cx="494744" cy="296185"/>
            </a:xfrm>
            <a:custGeom>
              <a:avLst/>
              <a:gdLst/>
              <a:ahLst/>
              <a:cxnLst/>
              <a:rect l="0" t="0" r="0" b="0"/>
              <a:pathLst>
                <a:path w="120000" h="120000" extrusionOk="0">
                  <a:moveTo>
                    <a:pt x="10506" y="40298"/>
                  </a:moveTo>
                  <a:cubicBezTo>
                    <a:pt x="13271" y="35820"/>
                    <a:pt x="13271" y="35820"/>
                    <a:pt x="13271" y="35820"/>
                  </a:cubicBezTo>
                  <a:cubicBezTo>
                    <a:pt x="13271" y="35820"/>
                    <a:pt x="16589" y="31343"/>
                    <a:pt x="17142" y="31343"/>
                  </a:cubicBezTo>
                  <a:cubicBezTo>
                    <a:pt x="18248" y="30447"/>
                    <a:pt x="19907" y="28656"/>
                    <a:pt x="19907" y="29552"/>
                  </a:cubicBezTo>
                  <a:cubicBezTo>
                    <a:pt x="19907" y="30447"/>
                    <a:pt x="20460" y="36716"/>
                    <a:pt x="20460" y="36716"/>
                  </a:cubicBezTo>
                  <a:cubicBezTo>
                    <a:pt x="23225" y="38507"/>
                    <a:pt x="23225" y="38507"/>
                    <a:pt x="23225" y="38507"/>
                  </a:cubicBezTo>
                  <a:cubicBezTo>
                    <a:pt x="25437" y="41194"/>
                    <a:pt x="25437" y="41194"/>
                    <a:pt x="25437" y="41194"/>
                  </a:cubicBezTo>
                  <a:cubicBezTo>
                    <a:pt x="29861" y="44776"/>
                    <a:pt x="29861" y="44776"/>
                    <a:pt x="29861" y="44776"/>
                  </a:cubicBezTo>
                  <a:cubicBezTo>
                    <a:pt x="30414" y="47462"/>
                    <a:pt x="30414" y="47462"/>
                    <a:pt x="30414" y="47462"/>
                  </a:cubicBezTo>
                  <a:cubicBezTo>
                    <a:pt x="30414" y="47462"/>
                    <a:pt x="29861" y="49253"/>
                    <a:pt x="30967" y="51940"/>
                  </a:cubicBezTo>
                  <a:cubicBezTo>
                    <a:pt x="32626" y="54626"/>
                    <a:pt x="33179" y="54626"/>
                    <a:pt x="33732" y="57313"/>
                  </a:cubicBezTo>
                  <a:cubicBezTo>
                    <a:pt x="34285" y="59104"/>
                    <a:pt x="36497" y="60895"/>
                    <a:pt x="36497" y="60895"/>
                  </a:cubicBezTo>
                  <a:cubicBezTo>
                    <a:pt x="39262" y="61791"/>
                    <a:pt x="39262" y="61791"/>
                    <a:pt x="39262" y="61791"/>
                  </a:cubicBezTo>
                  <a:cubicBezTo>
                    <a:pt x="39262" y="61791"/>
                    <a:pt x="42027" y="63582"/>
                    <a:pt x="42580" y="62686"/>
                  </a:cubicBezTo>
                  <a:cubicBezTo>
                    <a:pt x="43133" y="61791"/>
                    <a:pt x="45898" y="58208"/>
                    <a:pt x="45898" y="57313"/>
                  </a:cubicBezTo>
                  <a:cubicBezTo>
                    <a:pt x="46451" y="56417"/>
                    <a:pt x="48110" y="52835"/>
                    <a:pt x="48663" y="51940"/>
                  </a:cubicBezTo>
                  <a:cubicBezTo>
                    <a:pt x="49216" y="51044"/>
                    <a:pt x="50875" y="44776"/>
                    <a:pt x="50875" y="43880"/>
                  </a:cubicBezTo>
                  <a:cubicBezTo>
                    <a:pt x="50875" y="42089"/>
                    <a:pt x="48663" y="34925"/>
                    <a:pt x="48110" y="33134"/>
                  </a:cubicBezTo>
                  <a:cubicBezTo>
                    <a:pt x="48110" y="31343"/>
                    <a:pt x="47557" y="25970"/>
                    <a:pt x="47557" y="25970"/>
                  </a:cubicBezTo>
                  <a:cubicBezTo>
                    <a:pt x="45345" y="18805"/>
                    <a:pt x="45345" y="18805"/>
                    <a:pt x="45345" y="18805"/>
                  </a:cubicBezTo>
                  <a:cubicBezTo>
                    <a:pt x="45345" y="18805"/>
                    <a:pt x="45345" y="14328"/>
                    <a:pt x="45898" y="14328"/>
                  </a:cubicBezTo>
                  <a:cubicBezTo>
                    <a:pt x="46451" y="13432"/>
                    <a:pt x="49216" y="9850"/>
                    <a:pt x="49216" y="9850"/>
                  </a:cubicBezTo>
                  <a:cubicBezTo>
                    <a:pt x="51981" y="5373"/>
                    <a:pt x="51981" y="5373"/>
                    <a:pt x="51981" y="5373"/>
                  </a:cubicBezTo>
                  <a:cubicBezTo>
                    <a:pt x="54746" y="2686"/>
                    <a:pt x="54746" y="2686"/>
                    <a:pt x="54746" y="2686"/>
                  </a:cubicBezTo>
                  <a:cubicBezTo>
                    <a:pt x="56958" y="0"/>
                    <a:pt x="56958" y="0"/>
                    <a:pt x="56958" y="0"/>
                  </a:cubicBezTo>
                  <a:cubicBezTo>
                    <a:pt x="59723" y="1791"/>
                    <a:pt x="59723" y="1791"/>
                    <a:pt x="59723" y="1791"/>
                  </a:cubicBezTo>
                  <a:cubicBezTo>
                    <a:pt x="61935" y="1791"/>
                    <a:pt x="61935" y="1791"/>
                    <a:pt x="61935" y="1791"/>
                  </a:cubicBezTo>
                  <a:cubicBezTo>
                    <a:pt x="64147" y="3582"/>
                    <a:pt x="64147" y="3582"/>
                    <a:pt x="64147" y="3582"/>
                  </a:cubicBezTo>
                  <a:cubicBezTo>
                    <a:pt x="66912" y="3582"/>
                    <a:pt x="66912" y="3582"/>
                    <a:pt x="66912" y="3582"/>
                  </a:cubicBezTo>
                  <a:cubicBezTo>
                    <a:pt x="69124" y="4477"/>
                    <a:pt x="69124" y="4477"/>
                    <a:pt x="69124" y="4477"/>
                  </a:cubicBezTo>
                  <a:cubicBezTo>
                    <a:pt x="71889" y="6268"/>
                    <a:pt x="71889" y="6268"/>
                    <a:pt x="71889" y="6268"/>
                  </a:cubicBezTo>
                  <a:cubicBezTo>
                    <a:pt x="76866" y="11641"/>
                    <a:pt x="76866" y="11641"/>
                    <a:pt x="76866" y="11641"/>
                  </a:cubicBezTo>
                  <a:cubicBezTo>
                    <a:pt x="78525" y="15223"/>
                    <a:pt x="78525" y="15223"/>
                    <a:pt x="78525" y="15223"/>
                  </a:cubicBezTo>
                  <a:cubicBezTo>
                    <a:pt x="80184" y="16119"/>
                    <a:pt x="80184" y="16119"/>
                    <a:pt x="80184" y="16119"/>
                  </a:cubicBezTo>
                  <a:cubicBezTo>
                    <a:pt x="80184" y="16119"/>
                    <a:pt x="81290" y="17910"/>
                    <a:pt x="82396" y="17014"/>
                  </a:cubicBezTo>
                  <a:cubicBezTo>
                    <a:pt x="82949" y="17014"/>
                    <a:pt x="83502" y="16119"/>
                    <a:pt x="84055" y="15223"/>
                  </a:cubicBezTo>
                  <a:cubicBezTo>
                    <a:pt x="85161" y="14328"/>
                    <a:pt x="85714" y="12537"/>
                    <a:pt x="85714" y="12537"/>
                  </a:cubicBezTo>
                  <a:cubicBezTo>
                    <a:pt x="86820" y="12537"/>
                    <a:pt x="86820" y="12537"/>
                    <a:pt x="86820" y="12537"/>
                  </a:cubicBezTo>
                  <a:cubicBezTo>
                    <a:pt x="87926" y="9850"/>
                    <a:pt x="87926" y="9850"/>
                    <a:pt x="87926" y="9850"/>
                  </a:cubicBezTo>
                  <a:cubicBezTo>
                    <a:pt x="92350" y="11641"/>
                    <a:pt x="92350" y="11641"/>
                    <a:pt x="92350" y="11641"/>
                  </a:cubicBezTo>
                  <a:cubicBezTo>
                    <a:pt x="94562" y="11641"/>
                    <a:pt x="94562" y="11641"/>
                    <a:pt x="94562" y="11641"/>
                  </a:cubicBezTo>
                  <a:cubicBezTo>
                    <a:pt x="97880" y="9850"/>
                    <a:pt x="97880" y="9850"/>
                    <a:pt x="97880" y="9850"/>
                  </a:cubicBezTo>
                  <a:cubicBezTo>
                    <a:pt x="99539" y="12537"/>
                    <a:pt x="99539" y="12537"/>
                    <a:pt x="99539" y="12537"/>
                  </a:cubicBezTo>
                  <a:cubicBezTo>
                    <a:pt x="99539" y="15223"/>
                    <a:pt x="99539" y="15223"/>
                    <a:pt x="99539" y="15223"/>
                  </a:cubicBezTo>
                  <a:cubicBezTo>
                    <a:pt x="101751" y="16119"/>
                    <a:pt x="101751" y="16119"/>
                    <a:pt x="101751" y="16119"/>
                  </a:cubicBezTo>
                  <a:cubicBezTo>
                    <a:pt x="101751" y="16119"/>
                    <a:pt x="103410" y="17910"/>
                    <a:pt x="103963" y="17910"/>
                  </a:cubicBezTo>
                  <a:cubicBezTo>
                    <a:pt x="104516" y="17910"/>
                    <a:pt x="105622" y="18805"/>
                    <a:pt x="105622" y="18805"/>
                  </a:cubicBezTo>
                  <a:cubicBezTo>
                    <a:pt x="106175" y="27761"/>
                    <a:pt x="106175" y="27761"/>
                    <a:pt x="106175" y="27761"/>
                  </a:cubicBezTo>
                  <a:cubicBezTo>
                    <a:pt x="105069" y="30447"/>
                    <a:pt x="105069" y="30447"/>
                    <a:pt x="105069" y="30447"/>
                  </a:cubicBezTo>
                  <a:cubicBezTo>
                    <a:pt x="106175" y="37611"/>
                    <a:pt x="106175" y="37611"/>
                    <a:pt x="106175" y="37611"/>
                  </a:cubicBezTo>
                  <a:cubicBezTo>
                    <a:pt x="106175" y="41194"/>
                    <a:pt x="106175" y="41194"/>
                    <a:pt x="106175" y="41194"/>
                  </a:cubicBezTo>
                  <a:cubicBezTo>
                    <a:pt x="108387" y="38507"/>
                    <a:pt x="108387" y="38507"/>
                    <a:pt x="108387" y="38507"/>
                  </a:cubicBezTo>
                  <a:cubicBezTo>
                    <a:pt x="110599" y="41194"/>
                    <a:pt x="110599" y="41194"/>
                    <a:pt x="110599" y="41194"/>
                  </a:cubicBezTo>
                  <a:cubicBezTo>
                    <a:pt x="109493" y="43880"/>
                    <a:pt x="109493" y="43880"/>
                    <a:pt x="109493" y="43880"/>
                  </a:cubicBezTo>
                  <a:cubicBezTo>
                    <a:pt x="112258" y="47462"/>
                    <a:pt x="112258" y="47462"/>
                    <a:pt x="112258" y="47462"/>
                  </a:cubicBezTo>
                  <a:cubicBezTo>
                    <a:pt x="114470" y="49253"/>
                    <a:pt x="114470" y="49253"/>
                    <a:pt x="114470" y="49253"/>
                  </a:cubicBezTo>
                  <a:cubicBezTo>
                    <a:pt x="113917" y="51940"/>
                    <a:pt x="113917" y="51940"/>
                    <a:pt x="113917" y="51940"/>
                  </a:cubicBezTo>
                  <a:cubicBezTo>
                    <a:pt x="113917" y="51940"/>
                    <a:pt x="114470" y="52835"/>
                    <a:pt x="115023" y="52835"/>
                  </a:cubicBezTo>
                  <a:cubicBezTo>
                    <a:pt x="115576" y="53731"/>
                    <a:pt x="116682" y="54626"/>
                    <a:pt x="116682" y="54626"/>
                  </a:cubicBezTo>
                  <a:cubicBezTo>
                    <a:pt x="116682" y="54626"/>
                    <a:pt x="117235" y="57313"/>
                    <a:pt x="117235" y="59104"/>
                  </a:cubicBezTo>
                  <a:cubicBezTo>
                    <a:pt x="117788" y="60000"/>
                    <a:pt x="120000" y="62686"/>
                    <a:pt x="120000" y="62686"/>
                  </a:cubicBezTo>
                  <a:cubicBezTo>
                    <a:pt x="119447" y="67164"/>
                    <a:pt x="119447" y="67164"/>
                    <a:pt x="119447" y="67164"/>
                  </a:cubicBezTo>
                  <a:cubicBezTo>
                    <a:pt x="119447" y="67164"/>
                    <a:pt x="119447" y="68955"/>
                    <a:pt x="119447" y="69850"/>
                  </a:cubicBezTo>
                  <a:cubicBezTo>
                    <a:pt x="119447" y="70746"/>
                    <a:pt x="119447" y="71641"/>
                    <a:pt x="119447" y="72537"/>
                  </a:cubicBezTo>
                  <a:cubicBezTo>
                    <a:pt x="119447" y="71641"/>
                    <a:pt x="119447" y="71641"/>
                    <a:pt x="119447" y="71641"/>
                  </a:cubicBezTo>
                  <a:cubicBezTo>
                    <a:pt x="116682" y="74328"/>
                    <a:pt x="116682" y="74328"/>
                    <a:pt x="116682" y="74328"/>
                  </a:cubicBezTo>
                  <a:cubicBezTo>
                    <a:pt x="116129" y="80597"/>
                    <a:pt x="116129" y="80597"/>
                    <a:pt x="116129" y="80597"/>
                  </a:cubicBezTo>
                  <a:cubicBezTo>
                    <a:pt x="113364" y="85074"/>
                    <a:pt x="113364" y="85074"/>
                    <a:pt x="113364" y="85074"/>
                  </a:cubicBezTo>
                  <a:cubicBezTo>
                    <a:pt x="114470" y="89552"/>
                    <a:pt x="114470" y="89552"/>
                    <a:pt x="114470" y="89552"/>
                  </a:cubicBezTo>
                  <a:cubicBezTo>
                    <a:pt x="113364" y="92238"/>
                    <a:pt x="113364" y="92238"/>
                    <a:pt x="113364" y="92238"/>
                  </a:cubicBezTo>
                  <a:cubicBezTo>
                    <a:pt x="108940" y="92238"/>
                    <a:pt x="108940" y="92238"/>
                    <a:pt x="108940" y="92238"/>
                  </a:cubicBezTo>
                  <a:cubicBezTo>
                    <a:pt x="108940" y="92238"/>
                    <a:pt x="108387" y="92238"/>
                    <a:pt x="106175" y="92238"/>
                  </a:cubicBezTo>
                  <a:cubicBezTo>
                    <a:pt x="103963" y="92238"/>
                    <a:pt x="104516" y="92238"/>
                    <a:pt x="104516" y="92238"/>
                  </a:cubicBezTo>
                  <a:cubicBezTo>
                    <a:pt x="102857" y="94925"/>
                    <a:pt x="102857" y="94925"/>
                    <a:pt x="102857" y="94925"/>
                  </a:cubicBezTo>
                  <a:cubicBezTo>
                    <a:pt x="102304" y="100298"/>
                    <a:pt x="102304" y="100298"/>
                    <a:pt x="102304" y="100298"/>
                  </a:cubicBezTo>
                  <a:cubicBezTo>
                    <a:pt x="102304" y="100298"/>
                    <a:pt x="101198" y="100298"/>
                    <a:pt x="98986" y="101194"/>
                  </a:cubicBezTo>
                  <a:cubicBezTo>
                    <a:pt x="97880" y="102089"/>
                    <a:pt x="97880" y="102985"/>
                    <a:pt x="97880" y="102985"/>
                  </a:cubicBezTo>
                  <a:cubicBezTo>
                    <a:pt x="97880" y="102985"/>
                    <a:pt x="97880" y="102985"/>
                    <a:pt x="97880" y="102985"/>
                  </a:cubicBezTo>
                  <a:cubicBezTo>
                    <a:pt x="96221" y="102985"/>
                    <a:pt x="96221" y="102985"/>
                    <a:pt x="96221" y="102985"/>
                  </a:cubicBezTo>
                  <a:cubicBezTo>
                    <a:pt x="93456" y="102089"/>
                    <a:pt x="93456" y="102089"/>
                    <a:pt x="93456" y="102089"/>
                  </a:cubicBezTo>
                  <a:cubicBezTo>
                    <a:pt x="91244" y="102089"/>
                    <a:pt x="91244" y="102089"/>
                    <a:pt x="91244" y="102089"/>
                  </a:cubicBezTo>
                  <a:cubicBezTo>
                    <a:pt x="90138" y="98507"/>
                    <a:pt x="90138" y="98507"/>
                    <a:pt x="90138" y="98507"/>
                  </a:cubicBezTo>
                  <a:cubicBezTo>
                    <a:pt x="88479" y="97611"/>
                    <a:pt x="88479" y="97611"/>
                    <a:pt x="88479" y="97611"/>
                  </a:cubicBezTo>
                  <a:cubicBezTo>
                    <a:pt x="86820" y="94029"/>
                    <a:pt x="86820" y="94029"/>
                    <a:pt x="86820" y="94029"/>
                  </a:cubicBezTo>
                  <a:cubicBezTo>
                    <a:pt x="84608" y="93134"/>
                    <a:pt x="84608" y="93134"/>
                    <a:pt x="84608" y="93134"/>
                  </a:cubicBezTo>
                  <a:cubicBezTo>
                    <a:pt x="83502" y="90447"/>
                    <a:pt x="83502" y="90447"/>
                    <a:pt x="83502" y="90447"/>
                  </a:cubicBezTo>
                  <a:cubicBezTo>
                    <a:pt x="80737" y="90447"/>
                    <a:pt x="80737" y="90447"/>
                    <a:pt x="80737" y="90447"/>
                  </a:cubicBezTo>
                  <a:cubicBezTo>
                    <a:pt x="79078" y="88656"/>
                    <a:pt x="79078" y="88656"/>
                    <a:pt x="79078" y="88656"/>
                  </a:cubicBezTo>
                  <a:cubicBezTo>
                    <a:pt x="78525" y="86865"/>
                    <a:pt x="78525" y="86865"/>
                    <a:pt x="78525" y="86865"/>
                  </a:cubicBezTo>
                  <a:cubicBezTo>
                    <a:pt x="76866" y="86865"/>
                    <a:pt x="76866" y="86865"/>
                    <a:pt x="76866" y="86865"/>
                  </a:cubicBezTo>
                  <a:cubicBezTo>
                    <a:pt x="74654" y="87761"/>
                    <a:pt x="74654" y="87761"/>
                    <a:pt x="74654" y="87761"/>
                  </a:cubicBezTo>
                  <a:cubicBezTo>
                    <a:pt x="70783" y="89552"/>
                    <a:pt x="70783" y="89552"/>
                    <a:pt x="70783" y="89552"/>
                  </a:cubicBezTo>
                  <a:cubicBezTo>
                    <a:pt x="68571" y="86865"/>
                    <a:pt x="68571" y="86865"/>
                    <a:pt x="68571" y="86865"/>
                  </a:cubicBezTo>
                  <a:cubicBezTo>
                    <a:pt x="68018" y="85970"/>
                    <a:pt x="68018" y="85970"/>
                    <a:pt x="68018" y="85970"/>
                  </a:cubicBezTo>
                  <a:cubicBezTo>
                    <a:pt x="65806" y="83283"/>
                    <a:pt x="65806" y="83283"/>
                    <a:pt x="65806" y="83283"/>
                  </a:cubicBezTo>
                  <a:cubicBezTo>
                    <a:pt x="64700" y="77910"/>
                    <a:pt x="64700" y="77910"/>
                    <a:pt x="64700" y="77910"/>
                  </a:cubicBezTo>
                  <a:cubicBezTo>
                    <a:pt x="64700" y="77910"/>
                    <a:pt x="62488" y="80597"/>
                    <a:pt x="61935" y="80597"/>
                  </a:cubicBezTo>
                  <a:cubicBezTo>
                    <a:pt x="61935" y="80597"/>
                    <a:pt x="60276" y="85074"/>
                    <a:pt x="60276" y="85074"/>
                  </a:cubicBezTo>
                  <a:cubicBezTo>
                    <a:pt x="59723" y="88656"/>
                    <a:pt x="59723" y="88656"/>
                    <a:pt x="59723" y="88656"/>
                  </a:cubicBezTo>
                  <a:cubicBezTo>
                    <a:pt x="56405" y="86865"/>
                    <a:pt x="56405" y="86865"/>
                    <a:pt x="56405" y="86865"/>
                  </a:cubicBezTo>
                  <a:cubicBezTo>
                    <a:pt x="56405" y="86865"/>
                    <a:pt x="54746" y="90447"/>
                    <a:pt x="54746" y="91343"/>
                  </a:cubicBezTo>
                  <a:cubicBezTo>
                    <a:pt x="54193" y="91343"/>
                    <a:pt x="51981" y="89552"/>
                    <a:pt x="51981" y="89552"/>
                  </a:cubicBezTo>
                  <a:cubicBezTo>
                    <a:pt x="48663" y="89552"/>
                    <a:pt x="48663" y="89552"/>
                    <a:pt x="48663" y="89552"/>
                  </a:cubicBezTo>
                  <a:cubicBezTo>
                    <a:pt x="48663" y="89552"/>
                    <a:pt x="45345" y="89552"/>
                    <a:pt x="44792" y="88656"/>
                  </a:cubicBezTo>
                  <a:cubicBezTo>
                    <a:pt x="44239" y="88656"/>
                    <a:pt x="44239" y="89552"/>
                    <a:pt x="44239" y="89552"/>
                  </a:cubicBezTo>
                  <a:cubicBezTo>
                    <a:pt x="41474" y="90447"/>
                    <a:pt x="41474" y="90447"/>
                    <a:pt x="41474" y="90447"/>
                  </a:cubicBezTo>
                  <a:cubicBezTo>
                    <a:pt x="38156" y="91343"/>
                    <a:pt x="38156" y="91343"/>
                    <a:pt x="38156" y="91343"/>
                  </a:cubicBezTo>
                  <a:cubicBezTo>
                    <a:pt x="38156" y="91343"/>
                    <a:pt x="37603" y="94925"/>
                    <a:pt x="37050" y="95820"/>
                  </a:cubicBezTo>
                  <a:cubicBezTo>
                    <a:pt x="36497" y="95820"/>
                    <a:pt x="34838" y="93134"/>
                    <a:pt x="34285" y="92238"/>
                  </a:cubicBezTo>
                  <a:cubicBezTo>
                    <a:pt x="34285" y="91343"/>
                    <a:pt x="32626" y="90447"/>
                    <a:pt x="32626" y="90447"/>
                  </a:cubicBezTo>
                  <a:cubicBezTo>
                    <a:pt x="30414" y="93134"/>
                    <a:pt x="30414" y="93134"/>
                    <a:pt x="30414" y="93134"/>
                  </a:cubicBezTo>
                  <a:cubicBezTo>
                    <a:pt x="30414" y="93134"/>
                    <a:pt x="26543" y="94029"/>
                    <a:pt x="25990" y="94029"/>
                  </a:cubicBezTo>
                  <a:cubicBezTo>
                    <a:pt x="25437" y="94029"/>
                    <a:pt x="22672" y="95820"/>
                    <a:pt x="22672" y="95820"/>
                  </a:cubicBezTo>
                  <a:cubicBezTo>
                    <a:pt x="18801" y="94925"/>
                    <a:pt x="18801" y="94925"/>
                    <a:pt x="18801" y="94925"/>
                  </a:cubicBezTo>
                  <a:cubicBezTo>
                    <a:pt x="17142" y="97611"/>
                    <a:pt x="17142" y="97611"/>
                    <a:pt x="17142" y="97611"/>
                  </a:cubicBezTo>
                  <a:cubicBezTo>
                    <a:pt x="13824" y="101194"/>
                    <a:pt x="13824" y="101194"/>
                    <a:pt x="13824" y="101194"/>
                  </a:cubicBezTo>
                  <a:cubicBezTo>
                    <a:pt x="11612" y="101194"/>
                    <a:pt x="11612" y="101194"/>
                    <a:pt x="11612" y="101194"/>
                  </a:cubicBezTo>
                  <a:cubicBezTo>
                    <a:pt x="10506" y="105671"/>
                    <a:pt x="10506" y="105671"/>
                    <a:pt x="10506" y="105671"/>
                  </a:cubicBezTo>
                  <a:cubicBezTo>
                    <a:pt x="8294" y="107462"/>
                    <a:pt x="8294" y="107462"/>
                    <a:pt x="8294" y="107462"/>
                  </a:cubicBezTo>
                  <a:cubicBezTo>
                    <a:pt x="7741" y="109253"/>
                    <a:pt x="7741" y="109253"/>
                    <a:pt x="7741" y="109253"/>
                  </a:cubicBezTo>
                  <a:cubicBezTo>
                    <a:pt x="7188" y="114626"/>
                    <a:pt x="7188" y="114626"/>
                    <a:pt x="7188" y="114626"/>
                  </a:cubicBezTo>
                  <a:cubicBezTo>
                    <a:pt x="7188" y="114626"/>
                    <a:pt x="5529" y="115522"/>
                    <a:pt x="4423" y="115522"/>
                  </a:cubicBezTo>
                  <a:cubicBezTo>
                    <a:pt x="3870" y="116417"/>
                    <a:pt x="4976" y="117313"/>
                    <a:pt x="4976" y="117313"/>
                  </a:cubicBezTo>
                  <a:cubicBezTo>
                    <a:pt x="4423" y="120000"/>
                    <a:pt x="4423" y="120000"/>
                    <a:pt x="4423" y="120000"/>
                  </a:cubicBezTo>
                  <a:cubicBezTo>
                    <a:pt x="4423" y="120000"/>
                    <a:pt x="3870" y="119104"/>
                    <a:pt x="3870" y="119104"/>
                  </a:cubicBezTo>
                  <a:cubicBezTo>
                    <a:pt x="3870" y="119104"/>
                    <a:pt x="3317" y="116417"/>
                    <a:pt x="2764" y="114626"/>
                  </a:cubicBezTo>
                  <a:cubicBezTo>
                    <a:pt x="1658" y="112835"/>
                    <a:pt x="552" y="104776"/>
                    <a:pt x="552" y="104776"/>
                  </a:cubicBezTo>
                  <a:cubicBezTo>
                    <a:pt x="1658" y="101194"/>
                    <a:pt x="1658" y="101194"/>
                    <a:pt x="1658" y="101194"/>
                  </a:cubicBezTo>
                  <a:cubicBezTo>
                    <a:pt x="1658" y="101194"/>
                    <a:pt x="1658" y="97611"/>
                    <a:pt x="1658" y="96716"/>
                  </a:cubicBezTo>
                  <a:cubicBezTo>
                    <a:pt x="1105" y="94925"/>
                    <a:pt x="552" y="86865"/>
                    <a:pt x="552" y="86865"/>
                  </a:cubicBezTo>
                  <a:cubicBezTo>
                    <a:pt x="552" y="86865"/>
                    <a:pt x="0" y="83283"/>
                    <a:pt x="0" y="82388"/>
                  </a:cubicBezTo>
                  <a:cubicBezTo>
                    <a:pt x="0" y="81492"/>
                    <a:pt x="3870" y="74328"/>
                    <a:pt x="3870" y="74328"/>
                  </a:cubicBezTo>
                  <a:cubicBezTo>
                    <a:pt x="3870" y="73432"/>
                    <a:pt x="4423" y="66268"/>
                    <a:pt x="4423" y="66268"/>
                  </a:cubicBezTo>
                  <a:cubicBezTo>
                    <a:pt x="3317" y="60895"/>
                    <a:pt x="3317" y="60895"/>
                    <a:pt x="3317" y="60895"/>
                  </a:cubicBezTo>
                  <a:cubicBezTo>
                    <a:pt x="4423" y="53731"/>
                    <a:pt x="4423" y="53731"/>
                    <a:pt x="4423" y="53731"/>
                  </a:cubicBezTo>
                  <a:cubicBezTo>
                    <a:pt x="5529" y="45671"/>
                    <a:pt x="5529" y="45671"/>
                    <a:pt x="5529" y="45671"/>
                  </a:cubicBezTo>
                  <a:cubicBezTo>
                    <a:pt x="5529" y="45671"/>
                    <a:pt x="6082" y="42089"/>
                    <a:pt x="6635" y="42089"/>
                  </a:cubicBezTo>
                  <a:cubicBezTo>
                    <a:pt x="7188" y="41194"/>
                    <a:pt x="10506" y="40298"/>
                    <a:pt x="10506" y="40298"/>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90" name="Shape 3590"/>
            <p:cNvSpPr/>
            <p:nvPr/>
          </p:nvSpPr>
          <p:spPr>
            <a:xfrm>
              <a:off x="5535001" y="3399175"/>
              <a:ext cx="359513" cy="307905"/>
            </a:xfrm>
            <a:custGeom>
              <a:avLst/>
              <a:gdLst/>
              <a:ahLst/>
              <a:cxnLst/>
              <a:rect l="0" t="0" r="0" b="0"/>
              <a:pathLst>
                <a:path w="120000" h="120000" extrusionOk="0">
                  <a:moveTo>
                    <a:pt x="110126" y="71654"/>
                  </a:moveTo>
                  <a:cubicBezTo>
                    <a:pt x="110886" y="71654"/>
                    <a:pt x="110886" y="71654"/>
                    <a:pt x="110886" y="71654"/>
                  </a:cubicBezTo>
                  <a:cubicBezTo>
                    <a:pt x="110886" y="71654"/>
                    <a:pt x="110886" y="71654"/>
                    <a:pt x="110886" y="71654"/>
                  </a:cubicBezTo>
                  <a:cubicBezTo>
                    <a:pt x="110126" y="71654"/>
                    <a:pt x="110126" y="71654"/>
                    <a:pt x="110126" y="71654"/>
                  </a:cubicBezTo>
                  <a:close/>
                  <a:moveTo>
                    <a:pt x="100253" y="7769"/>
                  </a:moveTo>
                  <a:cubicBezTo>
                    <a:pt x="100253" y="7769"/>
                    <a:pt x="100253" y="7769"/>
                    <a:pt x="100253" y="7769"/>
                  </a:cubicBezTo>
                  <a:cubicBezTo>
                    <a:pt x="104810" y="8633"/>
                    <a:pt x="104810" y="8633"/>
                    <a:pt x="104810" y="8633"/>
                  </a:cubicBezTo>
                  <a:cubicBezTo>
                    <a:pt x="107088" y="9496"/>
                    <a:pt x="107088" y="9496"/>
                    <a:pt x="107088" y="9496"/>
                  </a:cubicBezTo>
                  <a:cubicBezTo>
                    <a:pt x="107088" y="12086"/>
                    <a:pt x="107088" y="12086"/>
                    <a:pt x="107088" y="12086"/>
                  </a:cubicBezTo>
                  <a:cubicBezTo>
                    <a:pt x="107088" y="15539"/>
                    <a:pt x="107088" y="15539"/>
                    <a:pt x="107088" y="15539"/>
                  </a:cubicBezTo>
                  <a:cubicBezTo>
                    <a:pt x="107088" y="18129"/>
                    <a:pt x="107088" y="18129"/>
                    <a:pt x="107088" y="18129"/>
                  </a:cubicBezTo>
                  <a:cubicBezTo>
                    <a:pt x="104810" y="21582"/>
                    <a:pt x="104810" y="21582"/>
                    <a:pt x="104810" y="21582"/>
                  </a:cubicBezTo>
                  <a:cubicBezTo>
                    <a:pt x="104810" y="21582"/>
                    <a:pt x="104050" y="24172"/>
                    <a:pt x="104050" y="24172"/>
                  </a:cubicBezTo>
                  <a:cubicBezTo>
                    <a:pt x="104050" y="25035"/>
                    <a:pt x="103291" y="26762"/>
                    <a:pt x="103291" y="26762"/>
                  </a:cubicBezTo>
                  <a:cubicBezTo>
                    <a:pt x="103291" y="26762"/>
                    <a:pt x="101772" y="25899"/>
                    <a:pt x="102531" y="28489"/>
                  </a:cubicBezTo>
                  <a:cubicBezTo>
                    <a:pt x="102531" y="31079"/>
                    <a:pt x="103291" y="30215"/>
                    <a:pt x="103291" y="31079"/>
                  </a:cubicBezTo>
                  <a:cubicBezTo>
                    <a:pt x="103291" y="31942"/>
                    <a:pt x="103291" y="33669"/>
                    <a:pt x="103291" y="34532"/>
                  </a:cubicBezTo>
                  <a:cubicBezTo>
                    <a:pt x="102531" y="35395"/>
                    <a:pt x="103291" y="35395"/>
                    <a:pt x="102531" y="36258"/>
                  </a:cubicBezTo>
                  <a:cubicBezTo>
                    <a:pt x="102531" y="37122"/>
                    <a:pt x="104050" y="37985"/>
                    <a:pt x="105569" y="37985"/>
                  </a:cubicBezTo>
                  <a:cubicBezTo>
                    <a:pt x="107088" y="38848"/>
                    <a:pt x="107088" y="37985"/>
                    <a:pt x="107848" y="37985"/>
                  </a:cubicBezTo>
                  <a:cubicBezTo>
                    <a:pt x="108607" y="37985"/>
                    <a:pt x="109367" y="38848"/>
                    <a:pt x="110126" y="38848"/>
                  </a:cubicBezTo>
                  <a:cubicBezTo>
                    <a:pt x="110886" y="39712"/>
                    <a:pt x="110886" y="39712"/>
                    <a:pt x="110886" y="40575"/>
                  </a:cubicBezTo>
                  <a:cubicBezTo>
                    <a:pt x="111645" y="41438"/>
                    <a:pt x="112405" y="42302"/>
                    <a:pt x="113164" y="43165"/>
                  </a:cubicBezTo>
                  <a:cubicBezTo>
                    <a:pt x="113924" y="43165"/>
                    <a:pt x="113924" y="42302"/>
                    <a:pt x="114683" y="42302"/>
                  </a:cubicBezTo>
                  <a:cubicBezTo>
                    <a:pt x="114683" y="43165"/>
                    <a:pt x="115443" y="44028"/>
                    <a:pt x="116202" y="44028"/>
                  </a:cubicBezTo>
                  <a:cubicBezTo>
                    <a:pt x="116202" y="44892"/>
                    <a:pt x="116962" y="45755"/>
                    <a:pt x="117721" y="45755"/>
                  </a:cubicBezTo>
                  <a:cubicBezTo>
                    <a:pt x="117721" y="45755"/>
                    <a:pt x="119240" y="46618"/>
                    <a:pt x="119240" y="46618"/>
                  </a:cubicBezTo>
                  <a:cubicBezTo>
                    <a:pt x="120000" y="47482"/>
                    <a:pt x="119240" y="48345"/>
                    <a:pt x="119240" y="48345"/>
                  </a:cubicBezTo>
                  <a:cubicBezTo>
                    <a:pt x="118481" y="48345"/>
                    <a:pt x="118481" y="50071"/>
                    <a:pt x="117721" y="50071"/>
                  </a:cubicBezTo>
                  <a:cubicBezTo>
                    <a:pt x="117721" y="50071"/>
                    <a:pt x="115443" y="50935"/>
                    <a:pt x="115443" y="50935"/>
                  </a:cubicBezTo>
                  <a:cubicBezTo>
                    <a:pt x="114683" y="50935"/>
                    <a:pt x="113924" y="50935"/>
                    <a:pt x="113164" y="50935"/>
                  </a:cubicBezTo>
                  <a:cubicBezTo>
                    <a:pt x="112405" y="50935"/>
                    <a:pt x="111645" y="50935"/>
                    <a:pt x="110886" y="50071"/>
                  </a:cubicBezTo>
                  <a:cubicBezTo>
                    <a:pt x="110126" y="50071"/>
                    <a:pt x="110126" y="50071"/>
                    <a:pt x="109367" y="50071"/>
                  </a:cubicBezTo>
                  <a:cubicBezTo>
                    <a:pt x="109367" y="50935"/>
                    <a:pt x="109367" y="52661"/>
                    <a:pt x="109367" y="52661"/>
                  </a:cubicBezTo>
                  <a:cubicBezTo>
                    <a:pt x="109367" y="52661"/>
                    <a:pt x="110126" y="53525"/>
                    <a:pt x="110886" y="54388"/>
                  </a:cubicBezTo>
                  <a:cubicBezTo>
                    <a:pt x="110886" y="54388"/>
                    <a:pt x="112405" y="56115"/>
                    <a:pt x="113164" y="56115"/>
                  </a:cubicBezTo>
                  <a:cubicBezTo>
                    <a:pt x="113164" y="56115"/>
                    <a:pt x="113924" y="56978"/>
                    <a:pt x="114683" y="57841"/>
                  </a:cubicBezTo>
                  <a:cubicBezTo>
                    <a:pt x="115443" y="59568"/>
                    <a:pt x="115443" y="60431"/>
                    <a:pt x="115443" y="60431"/>
                  </a:cubicBezTo>
                  <a:cubicBezTo>
                    <a:pt x="119240" y="63884"/>
                    <a:pt x="119240" y="63884"/>
                    <a:pt x="119240" y="63884"/>
                  </a:cubicBezTo>
                  <a:cubicBezTo>
                    <a:pt x="119240" y="63884"/>
                    <a:pt x="119240" y="64748"/>
                    <a:pt x="119240" y="67338"/>
                  </a:cubicBezTo>
                  <a:cubicBezTo>
                    <a:pt x="119240" y="70791"/>
                    <a:pt x="118481" y="69064"/>
                    <a:pt x="117721" y="69064"/>
                  </a:cubicBezTo>
                  <a:cubicBezTo>
                    <a:pt x="116962" y="69064"/>
                    <a:pt x="116202" y="69064"/>
                    <a:pt x="114683" y="68201"/>
                  </a:cubicBezTo>
                  <a:cubicBezTo>
                    <a:pt x="113924" y="68201"/>
                    <a:pt x="113924" y="68201"/>
                    <a:pt x="113924" y="68201"/>
                  </a:cubicBezTo>
                  <a:cubicBezTo>
                    <a:pt x="112405" y="70791"/>
                    <a:pt x="112405" y="70791"/>
                    <a:pt x="112405" y="70791"/>
                  </a:cubicBezTo>
                  <a:cubicBezTo>
                    <a:pt x="112405" y="70791"/>
                    <a:pt x="110886" y="70791"/>
                    <a:pt x="110126" y="71654"/>
                  </a:cubicBezTo>
                  <a:cubicBezTo>
                    <a:pt x="109367" y="71654"/>
                    <a:pt x="109367" y="71654"/>
                    <a:pt x="109367" y="71654"/>
                  </a:cubicBezTo>
                  <a:cubicBezTo>
                    <a:pt x="109367" y="71654"/>
                    <a:pt x="107848" y="72517"/>
                    <a:pt x="107848" y="72517"/>
                  </a:cubicBezTo>
                  <a:cubicBezTo>
                    <a:pt x="107848" y="72517"/>
                    <a:pt x="107088" y="73381"/>
                    <a:pt x="107088" y="73381"/>
                  </a:cubicBezTo>
                  <a:cubicBezTo>
                    <a:pt x="106329" y="73381"/>
                    <a:pt x="106329" y="73381"/>
                    <a:pt x="106329" y="73381"/>
                  </a:cubicBezTo>
                  <a:cubicBezTo>
                    <a:pt x="105569" y="72517"/>
                    <a:pt x="105569" y="72517"/>
                    <a:pt x="105569" y="72517"/>
                  </a:cubicBezTo>
                  <a:cubicBezTo>
                    <a:pt x="104810" y="71654"/>
                    <a:pt x="104810" y="71654"/>
                    <a:pt x="104810" y="71654"/>
                  </a:cubicBezTo>
                  <a:cubicBezTo>
                    <a:pt x="103291" y="73381"/>
                    <a:pt x="103291" y="73381"/>
                    <a:pt x="103291" y="73381"/>
                  </a:cubicBezTo>
                  <a:cubicBezTo>
                    <a:pt x="102531" y="74244"/>
                    <a:pt x="102531" y="74244"/>
                    <a:pt x="102531" y="74244"/>
                  </a:cubicBezTo>
                  <a:cubicBezTo>
                    <a:pt x="102531" y="74244"/>
                    <a:pt x="102531" y="75107"/>
                    <a:pt x="102531" y="75107"/>
                  </a:cubicBezTo>
                  <a:cubicBezTo>
                    <a:pt x="102531" y="75107"/>
                    <a:pt x="104050" y="75107"/>
                    <a:pt x="104050" y="75107"/>
                  </a:cubicBezTo>
                  <a:cubicBezTo>
                    <a:pt x="104050" y="76834"/>
                    <a:pt x="104050" y="76834"/>
                    <a:pt x="104050" y="76834"/>
                  </a:cubicBezTo>
                  <a:cubicBezTo>
                    <a:pt x="104050" y="76834"/>
                    <a:pt x="104050" y="76834"/>
                    <a:pt x="104810" y="76834"/>
                  </a:cubicBezTo>
                  <a:cubicBezTo>
                    <a:pt x="104810" y="76834"/>
                    <a:pt x="105569" y="77697"/>
                    <a:pt x="105569" y="77697"/>
                  </a:cubicBezTo>
                  <a:cubicBezTo>
                    <a:pt x="106329" y="78561"/>
                    <a:pt x="106329" y="78561"/>
                    <a:pt x="106329" y="78561"/>
                  </a:cubicBezTo>
                  <a:cubicBezTo>
                    <a:pt x="106329" y="80287"/>
                    <a:pt x="106329" y="80287"/>
                    <a:pt x="106329" y="80287"/>
                  </a:cubicBezTo>
                  <a:cubicBezTo>
                    <a:pt x="107848" y="81151"/>
                    <a:pt x="107848" y="81151"/>
                    <a:pt x="107848" y="81151"/>
                  </a:cubicBezTo>
                  <a:cubicBezTo>
                    <a:pt x="107848" y="82877"/>
                    <a:pt x="107848" y="82877"/>
                    <a:pt x="107848" y="82877"/>
                  </a:cubicBezTo>
                  <a:cubicBezTo>
                    <a:pt x="107088" y="83741"/>
                    <a:pt x="107088" y="83741"/>
                    <a:pt x="107088" y="83741"/>
                  </a:cubicBezTo>
                  <a:cubicBezTo>
                    <a:pt x="106329" y="84604"/>
                    <a:pt x="106329" y="84604"/>
                    <a:pt x="106329" y="84604"/>
                  </a:cubicBezTo>
                  <a:cubicBezTo>
                    <a:pt x="104810" y="84604"/>
                    <a:pt x="104810" y="84604"/>
                    <a:pt x="104810" y="84604"/>
                  </a:cubicBezTo>
                  <a:cubicBezTo>
                    <a:pt x="104810" y="83741"/>
                    <a:pt x="104810" y="83741"/>
                    <a:pt x="104810" y="83741"/>
                  </a:cubicBezTo>
                  <a:cubicBezTo>
                    <a:pt x="104050" y="82014"/>
                    <a:pt x="104050" y="82014"/>
                    <a:pt x="104050" y="82014"/>
                  </a:cubicBezTo>
                  <a:cubicBezTo>
                    <a:pt x="103291" y="81151"/>
                    <a:pt x="103291" y="81151"/>
                    <a:pt x="103291" y="81151"/>
                  </a:cubicBezTo>
                  <a:cubicBezTo>
                    <a:pt x="101012" y="82014"/>
                    <a:pt x="101012" y="82014"/>
                    <a:pt x="101012" y="82014"/>
                  </a:cubicBezTo>
                  <a:cubicBezTo>
                    <a:pt x="101012" y="83741"/>
                    <a:pt x="101012" y="83741"/>
                    <a:pt x="101012" y="83741"/>
                  </a:cubicBezTo>
                  <a:cubicBezTo>
                    <a:pt x="97215" y="87194"/>
                    <a:pt x="97215" y="87194"/>
                    <a:pt x="97215" y="87194"/>
                  </a:cubicBezTo>
                  <a:cubicBezTo>
                    <a:pt x="97974" y="88920"/>
                    <a:pt x="97974" y="88920"/>
                    <a:pt x="97974" y="88920"/>
                  </a:cubicBezTo>
                  <a:cubicBezTo>
                    <a:pt x="96455" y="90647"/>
                    <a:pt x="96455" y="90647"/>
                    <a:pt x="96455" y="90647"/>
                  </a:cubicBezTo>
                  <a:cubicBezTo>
                    <a:pt x="96455" y="93237"/>
                    <a:pt x="96455" y="93237"/>
                    <a:pt x="96455" y="93237"/>
                  </a:cubicBezTo>
                  <a:cubicBezTo>
                    <a:pt x="97215" y="95827"/>
                    <a:pt x="97215" y="95827"/>
                    <a:pt x="97215" y="95827"/>
                  </a:cubicBezTo>
                  <a:cubicBezTo>
                    <a:pt x="97215" y="97553"/>
                    <a:pt x="97215" y="97553"/>
                    <a:pt x="97215" y="97553"/>
                  </a:cubicBezTo>
                  <a:cubicBezTo>
                    <a:pt x="94177" y="98417"/>
                    <a:pt x="94177" y="98417"/>
                    <a:pt x="94177" y="98417"/>
                  </a:cubicBezTo>
                  <a:cubicBezTo>
                    <a:pt x="91898" y="99280"/>
                    <a:pt x="91898" y="99280"/>
                    <a:pt x="91898" y="99280"/>
                  </a:cubicBezTo>
                  <a:cubicBezTo>
                    <a:pt x="91898" y="101870"/>
                    <a:pt x="91898" y="101870"/>
                    <a:pt x="91898" y="101870"/>
                  </a:cubicBezTo>
                  <a:cubicBezTo>
                    <a:pt x="91898" y="102733"/>
                    <a:pt x="91898" y="102733"/>
                    <a:pt x="91898" y="102733"/>
                  </a:cubicBezTo>
                  <a:cubicBezTo>
                    <a:pt x="94177" y="106187"/>
                    <a:pt x="94177" y="106187"/>
                    <a:pt x="94177" y="106187"/>
                  </a:cubicBezTo>
                  <a:cubicBezTo>
                    <a:pt x="93417" y="107050"/>
                    <a:pt x="93417" y="107050"/>
                    <a:pt x="93417" y="107050"/>
                  </a:cubicBezTo>
                  <a:cubicBezTo>
                    <a:pt x="92658" y="107913"/>
                    <a:pt x="92658" y="107913"/>
                    <a:pt x="92658" y="107913"/>
                  </a:cubicBezTo>
                  <a:cubicBezTo>
                    <a:pt x="94936" y="111366"/>
                    <a:pt x="94936" y="111366"/>
                    <a:pt x="94936" y="111366"/>
                  </a:cubicBezTo>
                  <a:cubicBezTo>
                    <a:pt x="95696" y="112230"/>
                    <a:pt x="95696" y="112230"/>
                    <a:pt x="95696" y="112230"/>
                  </a:cubicBezTo>
                  <a:cubicBezTo>
                    <a:pt x="97215" y="112230"/>
                    <a:pt x="97215" y="112230"/>
                    <a:pt x="97215" y="112230"/>
                  </a:cubicBezTo>
                  <a:cubicBezTo>
                    <a:pt x="97215" y="113956"/>
                    <a:pt x="97215" y="113956"/>
                    <a:pt x="97215" y="113956"/>
                  </a:cubicBezTo>
                  <a:cubicBezTo>
                    <a:pt x="97215" y="114820"/>
                    <a:pt x="97215" y="114820"/>
                    <a:pt x="97215" y="114820"/>
                  </a:cubicBezTo>
                  <a:cubicBezTo>
                    <a:pt x="97215" y="116546"/>
                    <a:pt x="97215" y="116546"/>
                    <a:pt x="97215" y="116546"/>
                  </a:cubicBezTo>
                  <a:cubicBezTo>
                    <a:pt x="95696" y="118273"/>
                    <a:pt x="95696" y="118273"/>
                    <a:pt x="95696" y="118273"/>
                  </a:cubicBezTo>
                  <a:cubicBezTo>
                    <a:pt x="96455" y="120000"/>
                    <a:pt x="96455" y="120000"/>
                    <a:pt x="96455" y="120000"/>
                  </a:cubicBezTo>
                  <a:cubicBezTo>
                    <a:pt x="94936" y="119136"/>
                    <a:pt x="94936" y="119136"/>
                    <a:pt x="94936" y="119136"/>
                  </a:cubicBezTo>
                  <a:cubicBezTo>
                    <a:pt x="94177" y="120000"/>
                    <a:pt x="94177" y="120000"/>
                    <a:pt x="94177" y="120000"/>
                  </a:cubicBezTo>
                  <a:cubicBezTo>
                    <a:pt x="94177" y="120000"/>
                    <a:pt x="94177" y="120000"/>
                    <a:pt x="94177" y="120000"/>
                  </a:cubicBezTo>
                  <a:cubicBezTo>
                    <a:pt x="91898" y="119136"/>
                    <a:pt x="91898" y="119136"/>
                    <a:pt x="91898" y="119136"/>
                  </a:cubicBezTo>
                  <a:cubicBezTo>
                    <a:pt x="91898" y="119136"/>
                    <a:pt x="90379" y="120000"/>
                    <a:pt x="89620" y="120000"/>
                  </a:cubicBezTo>
                  <a:cubicBezTo>
                    <a:pt x="89620" y="120000"/>
                    <a:pt x="88860" y="120000"/>
                    <a:pt x="88860" y="120000"/>
                  </a:cubicBezTo>
                  <a:cubicBezTo>
                    <a:pt x="88860" y="120000"/>
                    <a:pt x="87341" y="119136"/>
                    <a:pt x="86582" y="119136"/>
                  </a:cubicBezTo>
                  <a:cubicBezTo>
                    <a:pt x="86582" y="119136"/>
                    <a:pt x="86582" y="119136"/>
                    <a:pt x="86582" y="119136"/>
                  </a:cubicBezTo>
                  <a:cubicBezTo>
                    <a:pt x="86582" y="119136"/>
                    <a:pt x="86582" y="119136"/>
                    <a:pt x="86582" y="119136"/>
                  </a:cubicBezTo>
                  <a:cubicBezTo>
                    <a:pt x="86582" y="119136"/>
                    <a:pt x="86582" y="119136"/>
                    <a:pt x="86582" y="119136"/>
                  </a:cubicBezTo>
                  <a:cubicBezTo>
                    <a:pt x="86582" y="119136"/>
                    <a:pt x="86582" y="119136"/>
                    <a:pt x="86582" y="119136"/>
                  </a:cubicBezTo>
                  <a:cubicBezTo>
                    <a:pt x="86582" y="119136"/>
                    <a:pt x="86582" y="119136"/>
                    <a:pt x="86582" y="119136"/>
                  </a:cubicBezTo>
                  <a:cubicBezTo>
                    <a:pt x="86582" y="118273"/>
                    <a:pt x="86582" y="118273"/>
                    <a:pt x="86582" y="118273"/>
                  </a:cubicBezTo>
                  <a:cubicBezTo>
                    <a:pt x="86582" y="118273"/>
                    <a:pt x="86582" y="118273"/>
                    <a:pt x="86582" y="118273"/>
                  </a:cubicBezTo>
                  <a:cubicBezTo>
                    <a:pt x="86582" y="118273"/>
                    <a:pt x="86582" y="118273"/>
                    <a:pt x="86582" y="118273"/>
                  </a:cubicBezTo>
                  <a:cubicBezTo>
                    <a:pt x="86582" y="118273"/>
                    <a:pt x="86582" y="118273"/>
                    <a:pt x="86582" y="118273"/>
                  </a:cubicBezTo>
                  <a:cubicBezTo>
                    <a:pt x="85822" y="118273"/>
                    <a:pt x="85822" y="118273"/>
                    <a:pt x="85822" y="118273"/>
                  </a:cubicBezTo>
                  <a:cubicBezTo>
                    <a:pt x="85822" y="118273"/>
                    <a:pt x="85822" y="118273"/>
                    <a:pt x="85822" y="118273"/>
                  </a:cubicBezTo>
                  <a:cubicBezTo>
                    <a:pt x="85822" y="118273"/>
                    <a:pt x="85822" y="118273"/>
                    <a:pt x="85822" y="118273"/>
                  </a:cubicBezTo>
                  <a:cubicBezTo>
                    <a:pt x="85822" y="118273"/>
                    <a:pt x="85822" y="118273"/>
                    <a:pt x="85822" y="118273"/>
                  </a:cubicBezTo>
                  <a:cubicBezTo>
                    <a:pt x="85822" y="118273"/>
                    <a:pt x="85822" y="118273"/>
                    <a:pt x="85822" y="118273"/>
                  </a:cubicBezTo>
                  <a:cubicBezTo>
                    <a:pt x="85822" y="118273"/>
                    <a:pt x="85822" y="118273"/>
                    <a:pt x="85822" y="118273"/>
                  </a:cubicBezTo>
                  <a:cubicBezTo>
                    <a:pt x="85822" y="118273"/>
                    <a:pt x="85822" y="118273"/>
                    <a:pt x="85822" y="118273"/>
                  </a:cubicBezTo>
                  <a:cubicBezTo>
                    <a:pt x="85822" y="118273"/>
                    <a:pt x="85822" y="118273"/>
                    <a:pt x="85822" y="118273"/>
                  </a:cubicBezTo>
                  <a:cubicBezTo>
                    <a:pt x="85822" y="118273"/>
                    <a:pt x="85822" y="118273"/>
                    <a:pt x="85822" y="118273"/>
                  </a:cubicBezTo>
                  <a:cubicBezTo>
                    <a:pt x="85822" y="118273"/>
                    <a:pt x="85822" y="118273"/>
                    <a:pt x="85822" y="118273"/>
                  </a:cubicBezTo>
                  <a:cubicBezTo>
                    <a:pt x="85822" y="118273"/>
                    <a:pt x="85822" y="118273"/>
                    <a:pt x="85822" y="118273"/>
                  </a:cubicBezTo>
                  <a:cubicBezTo>
                    <a:pt x="85822" y="118273"/>
                    <a:pt x="85822" y="118273"/>
                    <a:pt x="85822" y="118273"/>
                  </a:cubicBezTo>
                  <a:cubicBezTo>
                    <a:pt x="85822" y="118273"/>
                    <a:pt x="85822" y="118273"/>
                    <a:pt x="85822" y="118273"/>
                  </a:cubicBezTo>
                  <a:cubicBezTo>
                    <a:pt x="85063" y="118273"/>
                    <a:pt x="85063" y="118273"/>
                    <a:pt x="85063" y="118273"/>
                  </a:cubicBezTo>
                  <a:cubicBezTo>
                    <a:pt x="85063" y="118273"/>
                    <a:pt x="85063" y="118273"/>
                    <a:pt x="85063" y="118273"/>
                  </a:cubicBezTo>
                  <a:cubicBezTo>
                    <a:pt x="85063" y="118273"/>
                    <a:pt x="85063" y="118273"/>
                    <a:pt x="85063" y="118273"/>
                  </a:cubicBezTo>
                  <a:cubicBezTo>
                    <a:pt x="85063" y="118273"/>
                    <a:pt x="85063" y="118273"/>
                    <a:pt x="85063" y="118273"/>
                  </a:cubicBezTo>
                  <a:cubicBezTo>
                    <a:pt x="85063" y="118273"/>
                    <a:pt x="85063" y="118273"/>
                    <a:pt x="85063" y="118273"/>
                  </a:cubicBezTo>
                  <a:cubicBezTo>
                    <a:pt x="85063" y="118273"/>
                    <a:pt x="85063" y="118273"/>
                    <a:pt x="85063" y="118273"/>
                  </a:cubicBezTo>
                  <a:cubicBezTo>
                    <a:pt x="85063" y="118273"/>
                    <a:pt x="85063" y="118273"/>
                    <a:pt x="85063" y="118273"/>
                  </a:cubicBezTo>
                  <a:cubicBezTo>
                    <a:pt x="85063" y="118273"/>
                    <a:pt x="85063" y="118273"/>
                    <a:pt x="85063" y="118273"/>
                  </a:cubicBezTo>
                  <a:cubicBezTo>
                    <a:pt x="85063" y="118273"/>
                    <a:pt x="85063" y="118273"/>
                    <a:pt x="85063" y="118273"/>
                  </a:cubicBezTo>
                  <a:cubicBezTo>
                    <a:pt x="80506" y="115683"/>
                    <a:pt x="80506" y="115683"/>
                    <a:pt x="80506" y="115683"/>
                  </a:cubicBezTo>
                  <a:cubicBezTo>
                    <a:pt x="76708" y="113093"/>
                    <a:pt x="76708" y="113093"/>
                    <a:pt x="76708" y="113093"/>
                  </a:cubicBezTo>
                  <a:cubicBezTo>
                    <a:pt x="75189" y="111366"/>
                    <a:pt x="75189" y="111366"/>
                    <a:pt x="75189" y="111366"/>
                  </a:cubicBezTo>
                  <a:cubicBezTo>
                    <a:pt x="74430" y="107913"/>
                    <a:pt x="74430" y="107913"/>
                    <a:pt x="74430" y="107913"/>
                  </a:cubicBezTo>
                  <a:cubicBezTo>
                    <a:pt x="70632" y="107050"/>
                    <a:pt x="70632" y="107050"/>
                    <a:pt x="70632" y="107050"/>
                  </a:cubicBezTo>
                  <a:cubicBezTo>
                    <a:pt x="70632" y="104460"/>
                    <a:pt x="66075" y="108776"/>
                    <a:pt x="67594" y="103597"/>
                  </a:cubicBezTo>
                  <a:cubicBezTo>
                    <a:pt x="67594" y="103597"/>
                    <a:pt x="67594" y="102733"/>
                    <a:pt x="67594" y="102733"/>
                  </a:cubicBezTo>
                  <a:cubicBezTo>
                    <a:pt x="67594" y="102733"/>
                    <a:pt x="67594" y="102733"/>
                    <a:pt x="67594" y="102733"/>
                  </a:cubicBezTo>
                  <a:cubicBezTo>
                    <a:pt x="67594" y="101870"/>
                    <a:pt x="66075" y="100143"/>
                    <a:pt x="66075" y="100143"/>
                  </a:cubicBezTo>
                  <a:cubicBezTo>
                    <a:pt x="61518" y="97553"/>
                    <a:pt x="60759" y="94964"/>
                    <a:pt x="58481" y="94100"/>
                  </a:cubicBezTo>
                  <a:cubicBezTo>
                    <a:pt x="57721" y="94100"/>
                    <a:pt x="57721" y="94100"/>
                    <a:pt x="57721" y="94100"/>
                  </a:cubicBezTo>
                  <a:cubicBezTo>
                    <a:pt x="54683" y="90647"/>
                    <a:pt x="54683" y="90647"/>
                    <a:pt x="54683" y="90647"/>
                  </a:cubicBezTo>
                  <a:cubicBezTo>
                    <a:pt x="53164" y="89784"/>
                    <a:pt x="53164" y="89784"/>
                    <a:pt x="53164" y="89784"/>
                  </a:cubicBezTo>
                  <a:cubicBezTo>
                    <a:pt x="51645" y="88057"/>
                    <a:pt x="51645" y="88057"/>
                    <a:pt x="51645" y="88057"/>
                  </a:cubicBezTo>
                  <a:cubicBezTo>
                    <a:pt x="51645" y="86330"/>
                    <a:pt x="51645" y="86330"/>
                    <a:pt x="51645" y="86330"/>
                  </a:cubicBezTo>
                  <a:cubicBezTo>
                    <a:pt x="50886" y="82877"/>
                    <a:pt x="50886" y="82877"/>
                    <a:pt x="50886" y="82877"/>
                  </a:cubicBezTo>
                  <a:cubicBezTo>
                    <a:pt x="50886" y="82877"/>
                    <a:pt x="50886" y="82877"/>
                    <a:pt x="50886" y="82877"/>
                  </a:cubicBezTo>
                  <a:cubicBezTo>
                    <a:pt x="50886" y="82877"/>
                    <a:pt x="47848" y="82014"/>
                    <a:pt x="46329" y="81151"/>
                  </a:cubicBezTo>
                  <a:cubicBezTo>
                    <a:pt x="44810" y="80287"/>
                    <a:pt x="44810" y="80287"/>
                    <a:pt x="44810" y="80287"/>
                  </a:cubicBezTo>
                  <a:cubicBezTo>
                    <a:pt x="43291" y="77697"/>
                    <a:pt x="43291" y="77697"/>
                    <a:pt x="43291" y="77697"/>
                  </a:cubicBezTo>
                  <a:cubicBezTo>
                    <a:pt x="42531" y="76834"/>
                    <a:pt x="42531" y="76834"/>
                    <a:pt x="42531" y="76834"/>
                  </a:cubicBezTo>
                  <a:cubicBezTo>
                    <a:pt x="40253" y="74244"/>
                    <a:pt x="40253" y="74244"/>
                    <a:pt x="40253" y="74244"/>
                  </a:cubicBezTo>
                  <a:cubicBezTo>
                    <a:pt x="39493" y="74244"/>
                    <a:pt x="39493" y="74244"/>
                    <a:pt x="39493" y="74244"/>
                  </a:cubicBezTo>
                  <a:cubicBezTo>
                    <a:pt x="35696" y="72517"/>
                    <a:pt x="35696" y="72517"/>
                    <a:pt x="35696" y="72517"/>
                  </a:cubicBezTo>
                  <a:cubicBezTo>
                    <a:pt x="34936" y="70791"/>
                    <a:pt x="34936" y="70791"/>
                    <a:pt x="34936" y="70791"/>
                  </a:cubicBezTo>
                  <a:cubicBezTo>
                    <a:pt x="33417" y="69928"/>
                    <a:pt x="33417" y="69928"/>
                    <a:pt x="33417" y="69928"/>
                  </a:cubicBezTo>
                  <a:cubicBezTo>
                    <a:pt x="32658" y="68201"/>
                    <a:pt x="32658" y="68201"/>
                    <a:pt x="32658" y="68201"/>
                  </a:cubicBezTo>
                  <a:cubicBezTo>
                    <a:pt x="30379" y="67338"/>
                    <a:pt x="30379" y="67338"/>
                    <a:pt x="30379" y="67338"/>
                  </a:cubicBezTo>
                  <a:cubicBezTo>
                    <a:pt x="29620" y="65611"/>
                    <a:pt x="29620" y="65611"/>
                    <a:pt x="29620" y="65611"/>
                  </a:cubicBezTo>
                  <a:cubicBezTo>
                    <a:pt x="28860" y="64748"/>
                    <a:pt x="28860" y="64748"/>
                    <a:pt x="28860" y="64748"/>
                  </a:cubicBezTo>
                  <a:cubicBezTo>
                    <a:pt x="26582" y="61294"/>
                    <a:pt x="26582" y="61294"/>
                    <a:pt x="26582" y="61294"/>
                  </a:cubicBezTo>
                  <a:cubicBezTo>
                    <a:pt x="24303" y="59568"/>
                    <a:pt x="24303" y="59568"/>
                    <a:pt x="24303" y="59568"/>
                  </a:cubicBezTo>
                  <a:cubicBezTo>
                    <a:pt x="23544" y="58705"/>
                    <a:pt x="23544" y="58705"/>
                    <a:pt x="23544" y="58705"/>
                  </a:cubicBezTo>
                  <a:cubicBezTo>
                    <a:pt x="22784" y="57841"/>
                    <a:pt x="22784" y="57841"/>
                    <a:pt x="22784" y="57841"/>
                  </a:cubicBezTo>
                  <a:cubicBezTo>
                    <a:pt x="21265" y="55251"/>
                    <a:pt x="21265" y="55251"/>
                    <a:pt x="21265" y="55251"/>
                  </a:cubicBezTo>
                  <a:cubicBezTo>
                    <a:pt x="18987" y="52661"/>
                    <a:pt x="18987" y="52661"/>
                    <a:pt x="18987" y="52661"/>
                  </a:cubicBezTo>
                  <a:cubicBezTo>
                    <a:pt x="17468" y="50935"/>
                    <a:pt x="17468" y="50935"/>
                    <a:pt x="17468" y="50935"/>
                  </a:cubicBezTo>
                  <a:cubicBezTo>
                    <a:pt x="15949" y="48345"/>
                    <a:pt x="15949" y="48345"/>
                    <a:pt x="15949" y="48345"/>
                  </a:cubicBezTo>
                  <a:cubicBezTo>
                    <a:pt x="17468" y="46618"/>
                    <a:pt x="17468" y="46618"/>
                    <a:pt x="17468" y="46618"/>
                  </a:cubicBezTo>
                  <a:cubicBezTo>
                    <a:pt x="16708" y="45755"/>
                    <a:pt x="15949" y="45755"/>
                    <a:pt x="15949" y="44892"/>
                  </a:cubicBezTo>
                  <a:cubicBezTo>
                    <a:pt x="15189" y="44892"/>
                    <a:pt x="13670" y="44028"/>
                    <a:pt x="14430" y="43165"/>
                  </a:cubicBezTo>
                  <a:cubicBezTo>
                    <a:pt x="14430" y="42302"/>
                    <a:pt x="13670" y="41438"/>
                    <a:pt x="13670" y="39712"/>
                  </a:cubicBezTo>
                  <a:cubicBezTo>
                    <a:pt x="13670" y="38848"/>
                    <a:pt x="13670" y="37985"/>
                    <a:pt x="12911" y="37985"/>
                  </a:cubicBezTo>
                  <a:cubicBezTo>
                    <a:pt x="12151" y="37122"/>
                    <a:pt x="12151" y="37122"/>
                    <a:pt x="12151" y="37122"/>
                  </a:cubicBezTo>
                  <a:cubicBezTo>
                    <a:pt x="11392" y="37122"/>
                    <a:pt x="10632" y="37122"/>
                    <a:pt x="10632" y="37122"/>
                  </a:cubicBezTo>
                  <a:cubicBezTo>
                    <a:pt x="9873" y="37122"/>
                    <a:pt x="9873" y="37122"/>
                    <a:pt x="9873" y="37122"/>
                  </a:cubicBezTo>
                  <a:cubicBezTo>
                    <a:pt x="9873" y="37122"/>
                    <a:pt x="10632" y="35395"/>
                    <a:pt x="10632" y="33669"/>
                  </a:cubicBezTo>
                  <a:cubicBezTo>
                    <a:pt x="7594" y="32805"/>
                    <a:pt x="7594" y="32805"/>
                    <a:pt x="7594" y="32805"/>
                  </a:cubicBezTo>
                  <a:cubicBezTo>
                    <a:pt x="7594" y="32805"/>
                    <a:pt x="7594" y="30215"/>
                    <a:pt x="6075" y="29352"/>
                  </a:cubicBezTo>
                  <a:cubicBezTo>
                    <a:pt x="4556" y="29352"/>
                    <a:pt x="4556" y="29352"/>
                    <a:pt x="4556" y="29352"/>
                  </a:cubicBezTo>
                  <a:cubicBezTo>
                    <a:pt x="3797" y="30215"/>
                    <a:pt x="3797" y="31079"/>
                    <a:pt x="3797" y="31079"/>
                  </a:cubicBezTo>
                  <a:cubicBezTo>
                    <a:pt x="759" y="27625"/>
                    <a:pt x="759" y="27625"/>
                    <a:pt x="759" y="27625"/>
                  </a:cubicBezTo>
                  <a:cubicBezTo>
                    <a:pt x="759" y="27625"/>
                    <a:pt x="759" y="26762"/>
                    <a:pt x="1518" y="25035"/>
                  </a:cubicBezTo>
                  <a:cubicBezTo>
                    <a:pt x="3037" y="23309"/>
                    <a:pt x="1518" y="22446"/>
                    <a:pt x="1518" y="22446"/>
                  </a:cubicBezTo>
                  <a:cubicBezTo>
                    <a:pt x="759" y="19856"/>
                    <a:pt x="759" y="19856"/>
                    <a:pt x="759" y="19856"/>
                  </a:cubicBezTo>
                  <a:cubicBezTo>
                    <a:pt x="1518" y="18129"/>
                    <a:pt x="1518" y="18129"/>
                    <a:pt x="1518" y="18129"/>
                  </a:cubicBezTo>
                  <a:cubicBezTo>
                    <a:pt x="759" y="17266"/>
                    <a:pt x="759" y="17266"/>
                    <a:pt x="759" y="17266"/>
                  </a:cubicBezTo>
                  <a:cubicBezTo>
                    <a:pt x="0" y="16402"/>
                    <a:pt x="0" y="16402"/>
                    <a:pt x="0" y="16402"/>
                  </a:cubicBezTo>
                  <a:cubicBezTo>
                    <a:pt x="0" y="16402"/>
                    <a:pt x="0" y="16402"/>
                    <a:pt x="0" y="16402"/>
                  </a:cubicBezTo>
                  <a:cubicBezTo>
                    <a:pt x="0" y="16402"/>
                    <a:pt x="0" y="16402"/>
                    <a:pt x="0" y="16402"/>
                  </a:cubicBezTo>
                  <a:cubicBezTo>
                    <a:pt x="1518" y="12949"/>
                    <a:pt x="1518" y="12949"/>
                    <a:pt x="1518" y="12949"/>
                  </a:cubicBezTo>
                  <a:cubicBezTo>
                    <a:pt x="1518" y="12949"/>
                    <a:pt x="759" y="11223"/>
                    <a:pt x="759" y="9496"/>
                  </a:cubicBezTo>
                  <a:cubicBezTo>
                    <a:pt x="759" y="9496"/>
                    <a:pt x="1518" y="8633"/>
                    <a:pt x="1518" y="8633"/>
                  </a:cubicBezTo>
                  <a:cubicBezTo>
                    <a:pt x="1518" y="8633"/>
                    <a:pt x="1518" y="8633"/>
                    <a:pt x="1518" y="8633"/>
                  </a:cubicBezTo>
                  <a:cubicBezTo>
                    <a:pt x="1518" y="7769"/>
                    <a:pt x="1518" y="7769"/>
                    <a:pt x="1518" y="7769"/>
                  </a:cubicBezTo>
                  <a:cubicBezTo>
                    <a:pt x="1518" y="7769"/>
                    <a:pt x="1518" y="7769"/>
                    <a:pt x="1518" y="7769"/>
                  </a:cubicBezTo>
                  <a:cubicBezTo>
                    <a:pt x="2278" y="7769"/>
                    <a:pt x="2278" y="7769"/>
                    <a:pt x="2278" y="7769"/>
                  </a:cubicBezTo>
                  <a:cubicBezTo>
                    <a:pt x="2278" y="7769"/>
                    <a:pt x="2278" y="7769"/>
                    <a:pt x="2278" y="7769"/>
                  </a:cubicBezTo>
                  <a:cubicBezTo>
                    <a:pt x="2278" y="6906"/>
                    <a:pt x="6075" y="6043"/>
                    <a:pt x="6075" y="6043"/>
                  </a:cubicBezTo>
                  <a:cubicBezTo>
                    <a:pt x="7594" y="5179"/>
                    <a:pt x="7594" y="5179"/>
                    <a:pt x="7594" y="5179"/>
                  </a:cubicBezTo>
                  <a:cubicBezTo>
                    <a:pt x="10632" y="9496"/>
                    <a:pt x="10632" y="9496"/>
                    <a:pt x="10632" y="9496"/>
                  </a:cubicBezTo>
                  <a:cubicBezTo>
                    <a:pt x="13670" y="12949"/>
                    <a:pt x="13670" y="12949"/>
                    <a:pt x="13670" y="12949"/>
                  </a:cubicBezTo>
                  <a:cubicBezTo>
                    <a:pt x="15949" y="14676"/>
                    <a:pt x="15949" y="14676"/>
                    <a:pt x="15949" y="14676"/>
                  </a:cubicBezTo>
                  <a:cubicBezTo>
                    <a:pt x="15949" y="14676"/>
                    <a:pt x="16708" y="13812"/>
                    <a:pt x="17468" y="13812"/>
                  </a:cubicBezTo>
                  <a:cubicBezTo>
                    <a:pt x="17468" y="12949"/>
                    <a:pt x="17468" y="11223"/>
                    <a:pt x="17468" y="11223"/>
                  </a:cubicBezTo>
                  <a:cubicBezTo>
                    <a:pt x="18987" y="9496"/>
                    <a:pt x="18987" y="9496"/>
                    <a:pt x="18987" y="9496"/>
                  </a:cubicBezTo>
                  <a:cubicBezTo>
                    <a:pt x="19746" y="7769"/>
                    <a:pt x="19746" y="7769"/>
                    <a:pt x="19746" y="7769"/>
                  </a:cubicBezTo>
                  <a:cubicBezTo>
                    <a:pt x="19746" y="6043"/>
                    <a:pt x="19746" y="6043"/>
                    <a:pt x="19746" y="6043"/>
                  </a:cubicBezTo>
                  <a:cubicBezTo>
                    <a:pt x="21265" y="5179"/>
                    <a:pt x="21265" y="5179"/>
                    <a:pt x="21265" y="5179"/>
                  </a:cubicBezTo>
                  <a:cubicBezTo>
                    <a:pt x="23544" y="4316"/>
                    <a:pt x="23544" y="4316"/>
                    <a:pt x="23544" y="4316"/>
                  </a:cubicBezTo>
                  <a:cubicBezTo>
                    <a:pt x="26582" y="3453"/>
                    <a:pt x="26582" y="3453"/>
                    <a:pt x="26582" y="3453"/>
                  </a:cubicBezTo>
                  <a:cubicBezTo>
                    <a:pt x="26582" y="3453"/>
                    <a:pt x="28860" y="4316"/>
                    <a:pt x="29620" y="4316"/>
                  </a:cubicBezTo>
                  <a:cubicBezTo>
                    <a:pt x="29620" y="4316"/>
                    <a:pt x="30379" y="4316"/>
                    <a:pt x="30379" y="4316"/>
                  </a:cubicBezTo>
                  <a:cubicBezTo>
                    <a:pt x="31898" y="1726"/>
                    <a:pt x="31898" y="1726"/>
                    <a:pt x="31898" y="1726"/>
                  </a:cubicBezTo>
                  <a:cubicBezTo>
                    <a:pt x="31898" y="1726"/>
                    <a:pt x="31898" y="1726"/>
                    <a:pt x="31898" y="1726"/>
                  </a:cubicBezTo>
                  <a:cubicBezTo>
                    <a:pt x="32658" y="0"/>
                    <a:pt x="32658" y="0"/>
                    <a:pt x="32658" y="0"/>
                  </a:cubicBezTo>
                  <a:cubicBezTo>
                    <a:pt x="36455" y="1726"/>
                    <a:pt x="36455" y="1726"/>
                    <a:pt x="36455" y="1726"/>
                  </a:cubicBezTo>
                  <a:cubicBezTo>
                    <a:pt x="37974" y="3453"/>
                    <a:pt x="37974" y="3453"/>
                    <a:pt x="37974" y="3453"/>
                  </a:cubicBezTo>
                  <a:cubicBezTo>
                    <a:pt x="41772" y="4316"/>
                    <a:pt x="41772" y="4316"/>
                    <a:pt x="41772" y="4316"/>
                  </a:cubicBezTo>
                  <a:cubicBezTo>
                    <a:pt x="41772" y="4316"/>
                    <a:pt x="41772" y="4316"/>
                    <a:pt x="41772" y="4316"/>
                  </a:cubicBezTo>
                  <a:cubicBezTo>
                    <a:pt x="43291" y="4316"/>
                    <a:pt x="43291" y="4316"/>
                    <a:pt x="43291" y="4316"/>
                  </a:cubicBezTo>
                  <a:cubicBezTo>
                    <a:pt x="43291" y="3453"/>
                    <a:pt x="43291" y="3453"/>
                    <a:pt x="43291" y="3453"/>
                  </a:cubicBezTo>
                  <a:cubicBezTo>
                    <a:pt x="46329" y="3453"/>
                    <a:pt x="46329" y="3453"/>
                    <a:pt x="46329" y="3453"/>
                  </a:cubicBezTo>
                  <a:cubicBezTo>
                    <a:pt x="50126" y="4316"/>
                    <a:pt x="50126" y="4316"/>
                    <a:pt x="50126" y="4316"/>
                  </a:cubicBezTo>
                  <a:cubicBezTo>
                    <a:pt x="52405" y="4316"/>
                    <a:pt x="52405" y="4316"/>
                    <a:pt x="52405" y="4316"/>
                  </a:cubicBezTo>
                  <a:cubicBezTo>
                    <a:pt x="56202" y="4316"/>
                    <a:pt x="56202" y="4316"/>
                    <a:pt x="56202" y="4316"/>
                  </a:cubicBezTo>
                  <a:cubicBezTo>
                    <a:pt x="58481" y="5179"/>
                    <a:pt x="58481" y="5179"/>
                    <a:pt x="58481" y="5179"/>
                  </a:cubicBezTo>
                  <a:cubicBezTo>
                    <a:pt x="60000" y="6043"/>
                    <a:pt x="60000" y="6043"/>
                    <a:pt x="60000" y="6043"/>
                  </a:cubicBezTo>
                  <a:cubicBezTo>
                    <a:pt x="60000" y="6043"/>
                    <a:pt x="60000" y="6043"/>
                    <a:pt x="60759" y="5179"/>
                  </a:cubicBezTo>
                  <a:cubicBezTo>
                    <a:pt x="60759" y="5179"/>
                    <a:pt x="63037" y="5179"/>
                    <a:pt x="63037" y="5179"/>
                  </a:cubicBezTo>
                  <a:cubicBezTo>
                    <a:pt x="63797" y="2589"/>
                    <a:pt x="63797" y="2589"/>
                    <a:pt x="63797" y="2589"/>
                  </a:cubicBezTo>
                  <a:cubicBezTo>
                    <a:pt x="64556" y="4316"/>
                    <a:pt x="64556" y="4316"/>
                    <a:pt x="64556" y="4316"/>
                  </a:cubicBezTo>
                  <a:cubicBezTo>
                    <a:pt x="65316" y="4316"/>
                    <a:pt x="66835" y="4316"/>
                    <a:pt x="66835" y="4316"/>
                  </a:cubicBezTo>
                  <a:cubicBezTo>
                    <a:pt x="67594" y="1726"/>
                    <a:pt x="67594" y="1726"/>
                    <a:pt x="67594" y="1726"/>
                  </a:cubicBezTo>
                  <a:cubicBezTo>
                    <a:pt x="68354" y="2589"/>
                    <a:pt x="68354" y="2589"/>
                    <a:pt x="68354" y="2589"/>
                  </a:cubicBezTo>
                  <a:cubicBezTo>
                    <a:pt x="69113" y="2589"/>
                    <a:pt x="69113" y="2589"/>
                    <a:pt x="69873" y="2589"/>
                  </a:cubicBezTo>
                  <a:cubicBezTo>
                    <a:pt x="70632" y="2589"/>
                    <a:pt x="71392" y="1726"/>
                    <a:pt x="71392" y="1726"/>
                  </a:cubicBezTo>
                  <a:cubicBezTo>
                    <a:pt x="71392" y="1726"/>
                    <a:pt x="72151" y="2589"/>
                    <a:pt x="72151" y="2589"/>
                  </a:cubicBezTo>
                  <a:cubicBezTo>
                    <a:pt x="72151" y="2589"/>
                    <a:pt x="72911" y="1726"/>
                    <a:pt x="73670" y="1726"/>
                  </a:cubicBezTo>
                  <a:cubicBezTo>
                    <a:pt x="73670" y="1726"/>
                    <a:pt x="73670" y="1726"/>
                    <a:pt x="73670" y="1726"/>
                  </a:cubicBezTo>
                  <a:cubicBezTo>
                    <a:pt x="73670" y="1726"/>
                    <a:pt x="73670" y="1726"/>
                    <a:pt x="73670" y="1726"/>
                  </a:cubicBezTo>
                  <a:cubicBezTo>
                    <a:pt x="74430" y="1726"/>
                    <a:pt x="74430" y="1726"/>
                    <a:pt x="74430" y="1726"/>
                  </a:cubicBezTo>
                  <a:cubicBezTo>
                    <a:pt x="74430" y="1726"/>
                    <a:pt x="74430" y="1726"/>
                    <a:pt x="74430" y="1726"/>
                  </a:cubicBezTo>
                  <a:cubicBezTo>
                    <a:pt x="74430" y="1726"/>
                    <a:pt x="74430" y="1726"/>
                    <a:pt x="74430" y="1726"/>
                  </a:cubicBezTo>
                  <a:cubicBezTo>
                    <a:pt x="74430" y="1726"/>
                    <a:pt x="74430" y="1726"/>
                    <a:pt x="74430" y="1726"/>
                  </a:cubicBezTo>
                  <a:cubicBezTo>
                    <a:pt x="74430" y="1726"/>
                    <a:pt x="74430" y="1726"/>
                    <a:pt x="74430" y="1726"/>
                  </a:cubicBezTo>
                  <a:cubicBezTo>
                    <a:pt x="74430" y="1726"/>
                    <a:pt x="74430" y="1726"/>
                    <a:pt x="74430" y="1726"/>
                  </a:cubicBezTo>
                  <a:cubicBezTo>
                    <a:pt x="74430" y="1726"/>
                    <a:pt x="74430" y="1726"/>
                    <a:pt x="74430" y="1726"/>
                  </a:cubicBezTo>
                  <a:cubicBezTo>
                    <a:pt x="74430" y="1726"/>
                    <a:pt x="74430" y="1726"/>
                    <a:pt x="74430" y="1726"/>
                  </a:cubicBezTo>
                  <a:cubicBezTo>
                    <a:pt x="74430" y="1726"/>
                    <a:pt x="74430" y="1726"/>
                    <a:pt x="74430" y="1726"/>
                  </a:cubicBezTo>
                  <a:cubicBezTo>
                    <a:pt x="74430" y="1726"/>
                    <a:pt x="74430" y="1726"/>
                    <a:pt x="74430" y="1726"/>
                  </a:cubicBezTo>
                  <a:cubicBezTo>
                    <a:pt x="74430" y="1726"/>
                    <a:pt x="74430" y="1726"/>
                    <a:pt x="74430" y="1726"/>
                  </a:cubicBezTo>
                  <a:cubicBezTo>
                    <a:pt x="74430" y="1726"/>
                    <a:pt x="74430" y="1726"/>
                    <a:pt x="74430" y="1726"/>
                  </a:cubicBezTo>
                  <a:cubicBezTo>
                    <a:pt x="74430" y="1726"/>
                    <a:pt x="74430" y="1726"/>
                    <a:pt x="74430" y="1726"/>
                  </a:cubicBezTo>
                  <a:cubicBezTo>
                    <a:pt x="74430" y="1726"/>
                    <a:pt x="74430" y="1726"/>
                    <a:pt x="74430"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863"/>
                    <a:pt x="75189" y="863"/>
                    <a:pt x="75189" y="863"/>
                  </a:cubicBezTo>
                  <a:cubicBezTo>
                    <a:pt x="75189" y="863"/>
                    <a:pt x="75189" y="863"/>
                    <a:pt x="75189" y="863"/>
                  </a:cubicBezTo>
                  <a:cubicBezTo>
                    <a:pt x="75189" y="863"/>
                    <a:pt x="75189" y="863"/>
                    <a:pt x="75189" y="863"/>
                  </a:cubicBezTo>
                  <a:cubicBezTo>
                    <a:pt x="75189" y="863"/>
                    <a:pt x="75189" y="863"/>
                    <a:pt x="75189" y="863"/>
                  </a:cubicBezTo>
                  <a:cubicBezTo>
                    <a:pt x="75189" y="863"/>
                    <a:pt x="75189" y="863"/>
                    <a:pt x="7518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6708" y="2589"/>
                    <a:pt x="78227" y="3453"/>
                  </a:cubicBezTo>
                  <a:cubicBezTo>
                    <a:pt x="78227" y="3453"/>
                    <a:pt x="78227" y="3453"/>
                    <a:pt x="78227" y="3453"/>
                  </a:cubicBezTo>
                  <a:cubicBezTo>
                    <a:pt x="79746" y="3453"/>
                    <a:pt x="79746" y="3453"/>
                    <a:pt x="79746" y="3453"/>
                  </a:cubicBezTo>
                  <a:cubicBezTo>
                    <a:pt x="79746" y="3453"/>
                    <a:pt x="79746" y="3453"/>
                    <a:pt x="79746" y="3453"/>
                  </a:cubicBezTo>
                  <a:cubicBezTo>
                    <a:pt x="79746" y="3453"/>
                    <a:pt x="80506" y="2589"/>
                    <a:pt x="81265" y="2589"/>
                  </a:cubicBezTo>
                  <a:cubicBezTo>
                    <a:pt x="82784" y="2589"/>
                    <a:pt x="83544" y="2589"/>
                    <a:pt x="84303" y="2589"/>
                  </a:cubicBezTo>
                  <a:cubicBezTo>
                    <a:pt x="85822" y="2589"/>
                    <a:pt x="86582" y="4316"/>
                    <a:pt x="86582" y="4316"/>
                  </a:cubicBezTo>
                  <a:cubicBezTo>
                    <a:pt x="88860" y="6906"/>
                    <a:pt x="88860" y="6906"/>
                    <a:pt x="88860" y="6906"/>
                  </a:cubicBezTo>
                  <a:cubicBezTo>
                    <a:pt x="88860" y="6906"/>
                    <a:pt x="89620" y="8633"/>
                    <a:pt x="89620" y="9496"/>
                  </a:cubicBezTo>
                  <a:cubicBezTo>
                    <a:pt x="90379" y="10359"/>
                    <a:pt x="90379" y="11223"/>
                    <a:pt x="90379" y="11223"/>
                  </a:cubicBezTo>
                  <a:cubicBezTo>
                    <a:pt x="90379" y="11223"/>
                    <a:pt x="90379" y="11223"/>
                    <a:pt x="90379" y="11223"/>
                  </a:cubicBezTo>
                  <a:cubicBezTo>
                    <a:pt x="91139" y="11223"/>
                    <a:pt x="96455" y="13812"/>
                    <a:pt x="97215" y="13812"/>
                  </a:cubicBezTo>
                  <a:cubicBezTo>
                    <a:pt x="97215" y="13812"/>
                    <a:pt x="97974" y="13812"/>
                    <a:pt x="97974" y="13812"/>
                  </a:cubicBezTo>
                  <a:cubicBezTo>
                    <a:pt x="97974" y="12086"/>
                    <a:pt x="97215" y="11223"/>
                    <a:pt x="98734" y="10359"/>
                  </a:cubicBezTo>
                  <a:cubicBezTo>
                    <a:pt x="99493" y="10359"/>
                    <a:pt x="100253" y="12086"/>
                    <a:pt x="100253" y="10359"/>
                  </a:cubicBezTo>
                  <a:cubicBezTo>
                    <a:pt x="100253" y="8633"/>
                    <a:pt x="101012" y="9496"/>
                    <a:pt x="100253" y="7769"/>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91" name="Shape 3591"/>
            <p:cNvSpPr/>
            <p:nvPr/>
          </p:nvSpPr>
          <p:spPr>
            <a:xfrm>
              <a:off x="4877542" y="1947009"/>
              <a:ext cx="322132" cy="369699"/>
            </a:xfrm>
            <a:custGeom>
              <a:avLst/>
              <a:gdLst/>
              <a:ahLst/>
              <a:cxnLst/>
              <a:rect l="0" t="0" r="0" b="0"/>
              <a:pathLst>
                <a:path w="120000" h="120000" extrusionOk="0">
                  <a:moveTo>
                    <a:pt x="32340" y="23712"/>
                  </a:moveTo>
                  <a:cubicBezTo>
                    <a:pt x="37446" y="21556"/>
                    <a:pt x="37446" y="21556"/>
                    <a:pt x="37446" y="21556"/>
                  </a:cubicBezTo>
                  <a:cubicBezTo>
                    <a:pt x="40000" y="17245"/>
                    <a:pt x="40000" y="17245"/>
                    <a:pt x="40000" y="17245"/>
                  </a:cubicBezTo>
                  <a:cubicBezTo>
                    <a:pt x="43404" y="12215"/>
                    <a:pt x="43404" y="12215"/>
                    <a:pt x="43404" y="12215"/>
                  </a:cubicBezTo>
                  <a:cubicBezTo>
                    <a:pt x="45106" y="10059"/>
                    <a:pt x="45106" y="10059"/>
                    <a:pt x="45106" y="10059"/>
                  </a:cubicBezTo>
                  <a:cubicBezTo>
                    <a:pt x="46808" y="6467"/>
                    <a:pt x="46808" y="6467"/>
                    <a:pt x="46808" y="6467"/>
                  </a:cubicBezTo>
                  <a:cubicBezTo>
                    <a:pt x="51914" y="5029"/>
                    <a:pt x="51914" y="5029"/>
                    <a:pt x="51914" y="5029"/>
                  </a:cubicBezTo>
                  <a:cubicBezTo>
                    <a:pt x="51914" y="5029"/>
                    <a:pt x="55319" y="4311"/>
                    <a:pt x="56170" y="4311"/>
                  </a:cubicBezTo>
                  <a:cubicBezTo>
                    <a:pt x="57021" y="3592"/>
                    <a:pt x="62127" y="0"/>
                    <a:pt x="62127" y="0"/>
                  </a:cubicBezTo>
                  <a:cubicBezTo>
                    <a:pt x="62978" y="0"/>
                    <a:pt x="62978" y="0"/>
                    <a:pt x="62978" y="0"/>
                  </a:cubicBezTo>
                  <a:cubicBezTo>
                    <a:pt x="60425" y="3592"/>
                    <a:pt x="60425" y="3592"/>
                    <a:pt x="60425" y="3592"/>
                  </a:cubicBezTo>
                  <a:cubicBezTo>
                    <a:pt x="60425" y="5748"/>
                    <a:pt x="60425" y="5748"/>
                    <a:pt x="60425" y="5748"/>
                  </a:cubicBezTo>
                  <a:cubicBezTo>
                    <a:pt x="60425" y="7185"/>
                    <a:pt x="60425" y="7185"/>
                    <a:pt x="60425" y="7185"/>
                  </a:cubicBezTo>
                  <a:cubicBezTo>
                    <a:pt x="61276" y="10059"/>
                    <a:pt x="61276" y="10059"/>
                    <a:pt x="61276" y="10059"/>
                  </a:cubicBezTo>
                  <a:cubicBezTo>
                    <a:pt x="62127" y="10778"/>
                    <a:pt x="62127" y="10778"/>
                    <a:pt x="62127" y="10778"/>
                  </a:cubicBezTo>
                  <a:cubicBezTo>
                    <a:pt x="62127" y="13652"/>
                    <a:pt x="62127" y="13652"/>
                    <a:pt x="62127" y="13652"/>
                  </a:cubicBezTo>
                  <a:cubicBezTo>
                    <a:pt x="62127" y="16526"/>
                    <a:pt x="62127" y="16526"/>
                    <a:pt x="62127" y="16526"/>
                  </a:cubicBezTo>
                  <a:cubicBezTo>
                    <a:pt x="62127" y="16526"/>
                    <a:pt x="64680" y="17964"/>
                    <a:pt x="63829" y="18682"/>
                  </a:cubicBezTo>
                  <a:cubicBezTo>
                    <a:pt x="62127" y="19401"/>
                    <a:pt x="60425" y="21556"/>
                    <a:pt x="60425" y="21556"/>
                  </a:cubicBezTo>
                  <a:cubicBezTo>
                    <a:pt x="59574" y="25868"/>
                    <a:pt x="59574" y="25868"/>
                    <a:pt x="59574" y="25868"/>
                  </a:cubicBezTo>
                  <a:cubicBezTo>
                    <a:pt x="56170" y="29461"/>
                    <a:pt x="56170" y="29461"/>
                    <a:pt x="56170" y="29461"/>
                  </a:cubicBezTo>
                  <a:cubicBezTo>
                    <a:pt x="57021" y="33772"/>
                    <a:pt x="57021" y="33772"/>
                    <a:pt x="57021" y="33772"/>
                  </a:cubicBezTo>
                  <a:cubicBezTo>
                    <a:pt x="57872" y="37365"/>
                    <a:pt x="57872" y="37365"/>
                    <a:pt x="57872" y="37365"/>
                  </a:cubicBezTo>
                  <a:cubicBezTo>
                    <a:pt x="57021" y="40239"/>
                    <a:pt x="57021" y="40239"/>
                    <a:pt x="57021" y="40239"/>
                  </a:cubicBezTo>
                  <a:cubicBezTo>
                    <a:pt x="59574" y="42395"/>
                    <a:pt x="59574" y="42395"/>
                    <a:pt x="59574" y="42395"/>
                  </a:cubicBezTo>
                  <a:cubicBezTo>
                    <a:pt x="58723" y="43832"/>
                    <a:pt x="58723" y="43832"/>
                    <a:pt x="58723" y="43832"/>
                  </a:cubicBezTo>
                  <a:cubicBezTo>
                    <a:pt x="59574" y="45988"/>
                    <a:pt x="59574" y="45988"/>
                    <a:pt x="59574" y="45988"/>
                  </a:cubicBezTo>
                  <a:cubicBezTo>
                    <a:pt x="62127" y="47425"/>
                    <a:pt x="62127" y="47425"/>
                    <a:pt x="62127" y="47425"/>
                  </a:cubicBezTo>
                  <a:cubicBezTo>
                    <a:pt x="62127" y="47425"/>
                    <a:pt x="63829" y="47425"/>
                    <a:pt x="64680" y="47425"/>
                  </a:cubicBezTo>
                  <a:cubicBezTo>
                    <a:pt x="65531" y="47425"/>
                    <a:pt x="68085" y="46706"/>
                    <a:pt x="68936" y="46706"/>
                  </a:cubicBezTo>
                  <a:cubicBezTo>
                    <a:pt x="69787" y="46706"/>
                    <a:pt x="71489" y="47425"/>
                    <a:pt x="71489" y="47425"/>
                  </a:cubicBezTo>
                  <a:cubicBezTo>
                    <a:pt x="74042" y="50299"/>
                    <a:pt x="74042" y="50299"/>
                    <a:pt x="74042" y="50299"/>
                  </a:cubicBezTo>
                  <a:cubicBezTo>
                    <a:pt x="74042" y="52455"/>
                    <a:pt x="74042" y="52455"/>
                    <a:pt x="74042" y="52455"/>
                  </a:cubicBezTo>
                  <a:cubicBezTo>
                    <a:pt x="74042" y="52455"/>
                    <a:pt x="73191" y="53892"/>
                    <a:pt x="73191" y="54610"/>
                  </a:cubicBezTo>
                  <a:cubicBezTo>
                    <a:pt x="72340" y="55329"/>
                    <a:pt x="71489" y="56766"/>
                    <a:pt x="71489" y="56766"/>
                  </a:cubicBezTo>
                  <a:cubicBezTo>
                    <a:pt x="69787" y="58203"/>
                    <a:pt x="69787" y="58203"/>
                    <a:pt x="69787" y="58203"/>
                  </a:cubicBezTo>
                  <a:cubicBezTo>
                    <a:pt x="68936" y="60359"/>
                    <a:pt x="68936" y="60359"/>
                    <a:pt x="68936" y="60359"/>
                  </a:cubicBezTo>
                  <a:cubicBezTo>
                    <a:pt x="68085" y="61796"/>
                    <a:pt x="68085" y="61796"/>
                    <a:pt x="68085" y="61796"/>
                  </a:cubicBezTo>
                  <a:cubicBezTo>
                    <a:pt x="68085" y="61796"/>
                    <a:pt x="68085" y="61796"/>
                    <a:pt x="68085" y="61796"/>
                  </a:cubicBezTo>
                  <a:cubicBezTo>
                    <a:pt x="66382" y="60359"/>
                    <a:pt x="66382" y="60359"/>
                    <a:pt x="66382" y="60359"/>
                  </a:cubicBezTo>
                  <a:cubicBezTo>
                    <a:pt x="66382" y="60359"/>
                    <a:pt x="66382" y="58203"/>
                    <a:pt x="65531" y="58922"/>
                  </a:cubicBezTo>
                  <a:cubicBezTo>
                    <a:pt x="64680" y="58922"/>
                    <a:pt x="63829" y="60359"/>
                    <a:pt x="63829" y="60359"/>
                  </a:cubicBezTo>
                  <a:cubicBezTo>
                    <a:pt x="64680" y="61796"/>
                    <a:pt x="64680" y="61796"/>
                    <a:pt x="64680" y="61796"/>
                  </a:cubicBezTo>
                  <a:cubicBezTo>
                    <a:pt x="64680" y="61796"/>
                    <a:pt x="65531" y="63952"/>
                    <a:pt x="64680" y="63952"/>
                  </a:cubicBezTo>
                  <a:cubicBezTo>
                    <a:pt x="63829" y="63952"/>
                    <a:pt x="62978" y="63952"/>
                    <a:pt x="62978" y="63952"/>
                  </a:cubicBezTo>
                  <a:cubicBezTo>
                    <a:pt x="62127" y="61077"/>
                    <a:pt x="62127" y="61077"/>
                    <a:pt x="62127" y="61077"/>
                  </a:cubicBezTo>
                  <a:cubicBezTo>
                    <a:pt x="59574" y="60359"/>
                    <a:pt x="59574" y="60359"/>
                    <a:pt x="59574" y="60359"/>
                  </a:cubicBezTo>
                  <a:cubicBezTo>
                    <a:pt x="61276" y="57485"/>
                    <a:pt x="61276" y="57485"/>
                    <a:pt x="61276" y="57485"/>
                  </a:cubicBezTo>
                  <a:cubicBezTo>
                    <a:pt x="59574" y="56766"/>
                    <a:pt x="59574" y="56766"/>
                    <a:pt x="59574" y="56766"/>
                  </a:cubicBezTo>
                  <a:cubicBezTo>
                    <a:pt x="59574" y="56766"/>
                    <a:pt x="58723" y="56766"/>
                    <a:pt x="57872" y="57485"/>
                  </a:cubicBezTo>
                  <a:cubicBezTo>
                    <a:pt x="57872" y="58203"/>
                    <a:pt x="57021" y="61077"/>
                    <a:pt x="57021" y="61077"/>
                  </a:cubicBezTo>
                  <a:cubicBezTo>
                    <a:pt x="56170" y="63952"/>
                    <a:pt x="56170" y="63952"/>
                    <a:pt x="56170" y="63952"/>
                  </a:cubicBezTo>
                  <a:cubicBezTo>
                    <a:pt x="56170" y="63952"/>
                    <a:pt x="57021" y="64670"/>
                    <a:pt x="57021" y="65389"/>
                  </a:cubicBezTo>
                  <a:cubicBezTo>
                    <a:pt x="57021" y="66107"/>
                    <a:pt x="56170" y="66826"/>
                    <a:pt x="56170" y="66826"/>
                  </a:cubicBezTo>
                  <a:cubicBezTo>
                    <a:pt x="56170" y="66826"/>
                    <a:pt x="56170" y="67544"/>
                    <a:pt x="56170" y="68263"/>
                  </a:cubicBezTo>
                  <a:cubicBezTo>
                    <a:pt x="56170" y="68263"/>
                    <a:pt x="57021" y="69700"/>
                    <a:pt x="57021" y="70419"/>
                  </a:cubicBezTo>
                  <a:cubicBezTo>
                    <a:pt x="57021" y="70419"/>
                    <a:pt x="57021" y="71137"/>
                    <a:pt x="56170" y="71137"/>
                  </a:cubicBezTo>
                  <a:cubicBezTo>
                    <a:pt x="56170" y="71856"/>
                    <a:pt x="56170" y="71856"/>
                    <a:pt x="56170" y="72574"/>
                  </a:cubicBezTo>
                  <a:cubicBezTo>
                    <a:pt x="55319" y="72574"/>
                    <a:pt x="54468" y="73293"/>
                    <a:pt x="54468" y="73293"/>
                  </a:cubicBezTo>
                  <a:cubicBezTo>
                    <a:pt x="54468" y="73293"/>
                    <a:pt x="52765" y="74011"/>
                    <a:pt x="52765" y="74011"/>
                  </a:cubicBezTo>
                  <a:cubicBezTo>
                    <a:pt x="52765" y="74011"/>
                    <a:pt x="51914" y="73293"/>
                    <a:pt x="51063" y="73293"/>
                  </a:cubicBezTo>
                  <a:cubicBezTo>
                    <a:pt x="50212" y="73293"/>
                    <a:pt x="50212" y="72574"/>
                    <a:pt x="49361" y="73293"/>
                  </a:cubicBezTo>
                  <a:cubicBezTo>
                    <a:pt x="48510" y="74011"/>
                    <a:pt x="48510" y="74011"/>
                    <a:pt x="48510" y="74011"/>
                  </a:cubicBezTo>
                  <a:cubicBezTo>
                    <a:pt x="49361" y="74730"/>
                    <a:pt x="49361" y="74730"/>
                    <a:pt x="49361" y="74730"/>
                  </a:cubicBezTo>
                  <a:cubicBezTo>
                    <a:pt x="51063" y="74730"/>
                    <a:pt x="51063" y="74730"/>
                    <a:pt x="51063" y="74730"/>
                  </a:cubicBezTo>
                  <a:cubicBezTo>
                    <a:pt x="51063" y="76167"/>
                    <a:pt x="51063" y="76167"/>
                    <a:pt x="51063" y="76167"/>
                  </a:cubicBezTo>
                  <a:cubicBezTo>
                    <a:pt x="51063" y="76167"/>
                    <a:pt x="51914" y="76167"/>
                    <a:pt x="51914" y="76886"/>
                  </a:cubicBezTo>
                  <a:cubicBezTo>
                    <a:pt x="51063" y="77604"/>
                    <a:pt x="50212" y="78323"/>
                    <a:pt x="50212" y="78323"/>
                  </a:cubicBezTo>
                  <a:cubicBezTo>
                    <a:pt x="48510" y="79760"/>
                    <a:pt x="48510" y="79760"/>
                    <a:pt x="48510" y="79760"/>
                  </a:cubicBezTo>
                  <a:cubicBezTo>
                    <a:pt x="46808" y="80479"/>
                    <a:pt x="46808" y="80479"/>
                    <a:pt x="46808" y="80479"/>
                  </a:cubicBezTo>
                  <a:cubicBezTo>
                    <a:pt x="46808" y="80479"/>
                    <a:pt x="45106" y="79760"/>
                    <a:pt x="45106" y="80479"/>
                  </a:cubicBezTo>
                  <a:cubicBezTo>
                    <a:pt x="44255" y="80479"/>
                    <a:pt x="43404" y="80479"/>
                    <a:pt x="43404" y="80479"/>
                  </a:cubicBezTo>
                  <a:cubicBezTo>
                    <a:pt x="43404" y="81197"/>
                    <a:pt x="45106" y="82634"/>
                    <a:pt x="45106" y="82634"/>
                  </a:cubicBezTo>
                  <a:cubicBezTo>
                    <a:pt x="41702" y="79760"/>
                    <a:pt x="41702" y="79760"/>
                    <a:pt x="41702" y="79760"/>
                  </a:cubicBezTo>
                  <a:cubicBezTo>
                    <a:pt x="40000" y="79760"/>
                    <a:pt x="40000" y="79760"/>
                    <a:pt x="40000" y="79760"/>
                  </a:cubicBezTo>
                  <a:cubicBezTo>
                    <a:pt x="42553" y="81197"/>
                    <a:pt x="42553" y="81197"/>
                    <a:pt x="42553" y="81197"/>
                  </a:cubicBezTo>
                  <a:cubicBezTo>
                    <a:pt x="43404" y="82634"/>
                    <a:pt x="43404" y="82634"/>
                    <a:pt x="43404" y="82634"/>
                  </a:cubicBezTo>
                  <a:cubicBezTo>
                    <a:pt x="45106" y="83353"/>
                    <a:pt x="45106" y="83353"/>
                    <a:pt x="45106" y="83353"/>
                  </a:cubicBezTo>
                  <a:cubicBezTo>
                    <a:pt x="44255" y="84071"/>
                    <a:pt x="44255" y="84071"/>
                    <a:pt x="44255" y="84071"/>
                  </a:cubicBezTo>
                  <a:cubicBezTo>
                    <a:pt x="43404" y="84790"/>
                    <a:pt x="43404" y="84790"/>
                    <a:pt x="43404" y="84790"/>
                  </a:cubicBezTo>
                  <a:cubicBezTo>
                    <a:pt x="41702" y="86227"/>
                    <a:pt x="41702" y="86227"/>
                    <a:pt x="41702" y="86227"/>
                  </a:cubicBezTo>
                  <a:cubicBezTo>
                    <a:pt x="41702" y="86227"/>
                    <a:pt x="40851" y="86946"/>
                    <a:pt x="40000" y="86946"/>
                  </a:cubicBezTo>
                  <a:cubicBezTo>
                    <a:pt x="40000" y="86946"/>
                    <a:pt x="37446" y="86946"/>
                    <a:pt x="37446" y="86946"/>
                  </a:cubicBezTo>
                  <a:cubicBezTo>
                    <a:pt x="38297" y="87664"/>
                    <a:pt x="38297" y="87664"/>
                    <a:pt x="38297" y="87664"/>
                  </a:cubicBezTo>
                  <a:cubicBezTo>
                    <a:pt x="40000" y="88383"/>
                    <a:pt x="40000" y="88383"/>
                    <a:pt x="40000" y="88383"/>
                  </a:cubicBezTo>
                  <a:cubicBezTo>
                    <a:pt x="40000" y="88383"/>
                    <a:pt x="40851" y="87664"/>
                    <a:pt x="40851" y="88383"/>
                  </a:cubicBezTo>
                  <a:cubicBezTo>
                    <a:pt x="40000" y="88383"/>
                    <a:pt x="40000" y="88383"/>
                    <a:pt x="40000" y="89101"/>
                  </a:cubicBezTo>
                  <a:cubicBezTo>
                    <a:pt x="40000" y="90538"/>
                    <a:pt x="40000" y="92694"/>
                    <a:pt x="40000" y="92694"/>
                  </a:cubicBezTo>
                  <a:cubicBezTo>
                    <a:pt x="41702" y="94850"/>
                    <a:pt x="41702" y="94850"/>
                    <a:pt x="41702" y="94850"/>
                  </a:cubicBezTo>
                  <a:cubicBezTo>
                    <a:pt x="42553" y="95568"/>
                    <a:pt x="42553" y="95568"/>
                    <a:pt x="42553" y="95568"/>
                  </a:cubicBezTo>
                  <a:cubicBezTo>
                    <a:pt x="42553" y="95568"/>
                    <a:pt x="42553" y="95568"/>
                    <a:pt x="42553" y="96287"/>
                  </a:cubicBezTo>
                  <a:cubicBezTo>
                    <a:pt x="42553" y="96287"/>
                    <a:pt x="42553" y="97005"/>
                    <a:pt x="42553" y="97005"/>
                  </a:cubicBezTo>
                  <a:cubicBezTo>
                    <a:pt x="42553" y="98443"/>
                    <a:pt x="42553" y="98443"/>
                    <a:pt x="42553" y="98443"/>
                  </a:cubicBezTo>
                  <a:cubicBezTo>
                    <a:pt x="42553" y="98443"/>
                    <a:pt x="41702" y="99161"/>
                    <a:pt x="40851" y="99161"/>
                  </a:cubicBezTo>
                  <a:cubicBezTo>
                    <a:pt x="40851" y="99161"/>
                    <a:pt x="37446" y="99880"/>
                    <a:pt x="37446" y="99880"/>
                  </a:cubicBezTo>
                  <a:cubicBezTo>
                    <a:pt x="36595" y="101317"/>
                    <a:pt x="36595" y="101317"/>
                    <a:pt x="36595" y="101317"/>
                  </a:cubicBezTo>
                  <a:cubicBezTo>
                    <a:pt x="38297" y="102035"/>
                    <a:pt x="38297" y="102035"/>
                    <a:pt x="38297" y="102035"/>
                  </a:cubicBezTo>
                  <a:cubicBezTo>
                    <a:pt x="38297" y="102035"/>
                    <a:pt x="38297" y="103473"/>
                    <a:pt x="38297" y="103473"/>
                  </a:cubicBezTo>
                  <a:cubicBezTo>
                    <a:pt x="38297" y="104191"/>
                    <a:pt x="37446" y="104910"/>
                    <a:pt x="37446" y="104910"/>
                  </a:cubicBezTo>
                  <a:cubicBezTo>
                    <a:pt x="39148" y="104910"/>
                    <a:pt x="39148" y="104910"/>
                    <a:pt x="39148" y="104910"/>
                  </a:cubicBezTo>
                  <a:cubicBezTo>
                    <a:pt x="41702" y="105628"/>
                    <a:pt x="41702" y="105628"/>
                    <a:pt x="41702" y="105628"/>
                  </a:cubicBezTo>
                  <a:cubicBezTo>
                    <a:pt x="45106" y="109221"/>
                    <a:pt x="45106" y="109221"/>
                    <a:pt x="45106" y="109221"/>
                  </a:cubicBezTo>
                  <a:cubicBezTo>
                    <a:pt x="44255" y="112095"/>
                    <a:pt x="44255" y="112095"/>
                    <a:pt x="44255" y="112095"/>
                  </a:cubicBezTo>
                  <a:cubicBezTo>
                    <a:pt x="42553" y="113532"/>
                    <a:pt x="42553" y="113532"/>
                    <a:pt x="42553" y="113532"/>
                  </a:cubicBezTo>
                  <a:cubicBezTo>
                    <a:pt x="40851" y="110658"/>
                    <a:pt x="40851" y="110658"/>
                    <a:pt x="40851" y="110658"/>
                  </a:cubicBezTo>
                  <a:cubicBezTo>
                    <a:pt x="40851" y="110658"/>
                    <a:pt x="40000" y="110658"/>
                    <a:pt x="40000" y="111377"/>
                  </a:cubicBezTo>
                  <a:cubicBezTo>
                    <a:pt x="39148" y="111377"/>
                    <a:pt x="36595" y="112814"/>
                    <a:pt x="36595" y="112814"/>
                  </a:cubicBezTo>
                  <a:cubicBezTo>
                    <a:pt x="36595" y="112814"/>
                    <a:pt x="34893" y="113532"/>
                    <a:pt x="34042" y="113532"/>
                  </a:cubicBezTo>
                  <a:cubicBezTo>
                    <a:pt x="34042" y="113532"/>
                    <a:pt x="33191" y="113532"/>
                    <a:pt x="33191" y="113532"/>
                  </a:cubicBezTo>
                  <a:cubicBezTo>
                    <a:pt x="30638" y="112814"/>
                    <a:pt x="30638" y="112814"/>
                    <a:pt x="30638" y="112814"/>
                  </a:cubicBezTo>
                  <a:cubicBezTo>
                    <a:pt x="27234" y="111377"/>
                    <a:pt x="27234" y="111377"/>
                    <a:pt x="27234" y="111377"/>
                  </a:cubicBezTo>
                  <a:cubicBezTo>
                    <a:pt x="27234" y="111377"/>
                    <a:pt x="25531" y="110658"/>
                    <a:pt x="24680" y="110658"/>
                  </a:cubicBezTo>
                  <a:cubicBezTo>
                    <a:pt x="23829" y="110658"/>
                    <a:pt x="19574" y="109221"/>
                    <a:pt x="19574" y="109221"/>
                  </a:cubicBezTo>
                  <a:cubicBezTo>
                    <a:pt x="17872" y="109940"/>
                    <a:pt x="17872" y="109940"/>
                    <a:pt x="17872" y="109940"/>
                  </a:cubicBezTo>
                  <a:cubicBezTo>
                    <a:pt x="15319" y="109940"/>
                    <a:pt x="15319" y="109940"/>
                    <a:pt x="15319" y="109940"/>
                  </a:cubicBezTo>
                  <a:cubicBezTo>
                    <a:pt x="13617" y="109221"/>
                    <a:pt x="13617" y="109221"/>
                    <a:pt x="13617" y="109221"/>
                  </a:cubicBezTo>
                  <a:cubicBezTo>
                    <a:pt x="11914" y="107065"/>
                    <a:pt x="11914" y="107065"/>
                    <a:pt x="11914" y="107065"/>
                  </a:cubicBezTo>
                  <a:cubicBezTo>
                    <a:pt x="11914" y="107065"/>
                    <a:pt x="11063" y="105628"/>
                    <a:pt x="11063" y="105628"/>
                  </a:cubicBezTo>
                  <a:cubicBezTo>
                    <a:pt x="11063" y="105628"/>
                    <a:pt x="13617" y="104191"/>
                    <a:pt x="13617" y="104191"/>
                  </a:cubicBezTo>
                  <a:cubicBezTo>
                    <a:pt x="14468" y="104191"/>
                    <a:pt x="14468" y="103473"/>
                    <a:pt x="14468" y="103473"/>
                  </a:cubicBezTo>
                  <a:cubicBezTo>
                    <a:pt x="14468" y="100598"/>
                    <a:pt x="14468" y="100598"/>
                    <a:pt x="14468" y="100598"/>
                  </a:cubicBezTo>
                  <a:cubicBezTo>
                    <a:pt x="14468" y="100598"/>
                    <a:pt x="14468" y="99161"/>
                    <a:pt x="14468" y="99161"/>
                  </a:cubicBezTo>
                  <a:cubicBezTo>
                    <a:pt x="14468" y="98443"/>
                    <a:pt x="15319" y="97724"/>
                    <a:pt x="15319" y="97724"/>
                  </a:cubicBezTo>
                  <a:cubicBezTo>
                    <a:pt x="15319" y="97724"/>
                    <a:pt x="15319" y="95568"/>
                    <a:pt x="14468" y="94850"/>
                  </a:cubicBezTo>
                  <a:cubicBezTo>
                    <a:pt x="14468" y="93413"/>
                    <a:pt x="14468" y="91976"/>
                    <a:pt x="14468" y="91976"/>
                  </a:cubicBezTo>
                  <a:cubicBezTo>
                    <a:pt x="12765" y="89820"/>
                    <a:pt x="12765" y="89820"/>
                    <a:pt x="12765" y="89820"/>
                  </a:cubicBezTo>
                  <a:cubicBezTo>
                    <a:pt x="12765" y="89820"/>
                    <a:pt x="11914" y="89820"/>
                    <a:pt x="10212" y="89101"/>
                  </a:cubicBezTo>
                  <a:cubicBezTo>
                    <a:pt x="8510" y="88383"/>
                    <a:pt x="5957" y="87664"/>
                    <a:pt x="5957" y="87664"/>
                  </a:cubicBezTo>
                  <a:cubicBezTo>
                    <a:pt x="5957" y="85508"/>
                    <a:pt x="5957" y="85508"/>
                    <a:pt x="5957" y="85508"/>
                  </a:cubicBezTo>
                  <a:cubicBezTo>
                    <a:pt x="5106" y="84790"/>
                    <a:pt x="5106" y="84790"/>
                    <a:pt x="5106" y="84790"/>
                  </a:cubicBezTo>
                  <a:cubicBezTo>
                    <a:pt x="5106" y="84790"/>
                    <a:pt x="3404" y="84790"/>
                    <a:pt x="3404" y="85508"/>
                  </a:cubicBezTo>
                  <a:cubicBezTo>
                    <a:pt x="3404" y="85508"/>
                    <a:pt x="3404" y="86227"/>
                    <a:pt x="3404" y="86227"/>
                  </a:cubicBezTo>
                  <a:cubicBezTo>
                    <a:pt x="1702" y="85508"/>
                    <a:pt x="1702" y="85508"/>
                    <a:pt x="1702" y="85508"/>
                  </a:cubicBezTo>
                  <a:cubicBezTo>
                    <a:pt x="1702" y="85508"/>
                    <a:pt x="0" y="83353"/>
                    <a:pt x="0" y="82634"/>
                  </a:cubicBezTo>
                  <a:cubicBezTo>
                    <a:pt x="851" y="82634"/>
                    <a:pt x="1702" y="81916"/>
                    <a:pt x="1702" y="81197"/>
                  </a:cubicBezTo>
                  <a:cubicBezTo>
                    <a:pt x="2553" y="80479"/>
                    <a:pt x="3404" y="79041"/>
                    <a:pt x="3404" y="78323"/>
                  </a:cubicBezTo>
                  <a:cubicBezTo>
                    <a:pt x="3404" y="78323"/>
                    <a:pt x="3404" y="75449"/>
                    <a:pt x="3404" y="75449"/>
                  </a:cubicBezTo>
                  <a:cubicBezTo>
                    <a:pt x="3404" y="75449"/>
                    <a:pt x="2553" y="74730"/>
                    <a:pt x="3404" y="74730"/>
                  </a:cubicBezTo>
                  <a:cubicBezTo>
                    <a:pt x="4255" y="74730"/>
                    <a:pt x="3404" y="74730"/>
                    <a:pt x="4255" y="74730"/>
                  </a:cubicBezTo>
                  <a:cubicBezTo>
                    <a:pt x="5106" y="74011"/>
                    <a:pt x="7659" y="72574"/>
                    <a:pt x="7659" y="72574"/>
                  </a:cubicBezTo>
                  <a:cubicBezTo>
                    <a:pt x="7659" y="71137"/>
                    <a:pt x="7659" y="71137"/>
                    <a:pt x="7659" y="71137"/>
                  </a:cubicBezTo>
                  <a:cubicBezTo>
                    <a:pt x="7659" y="71137"/>
                    <a:pt x="6808" y="69700"/>
                    <a:pt x="6808" y="68982"/>
                  </a:cubicBezTo>
                  <a:cubicBezTo>
                    <a:pt x="6808" y="68982"/>
                    <a:pt x="6808" y="68982"/>
                    <a:pt x="6808" y="68263"/>
                  </a:cubicBezTo>
                  <a:cubicBezTo>
                    <a:pt x="6808" y="66826"/>
                    <a:pt x="3404" y="63952"/>
                    <a:pt x="3404" y="63952"/>
                  </a:cubicBezTo>
                  <a:cubicBezTo>
                    <a:pt x="1702" y="63952"/>
                    <a:pt x="1702" y="63952"/>
                    <a:pt x="1702" y="63952"/>
                  </a:cubicBezTo>
                  <a:cubicBezTo>
                    <a:pt x="1702" y="63952"/>
                    <a:pt x="1702" y="63233"/>
                    <a:pt x="1702" y="62514"/>
                  </a:cubicBezTo>
                  <a:cubicBezTo>
                    <a:pt x="1702" y="62514"/>
                    <a:pt x="1702" y="60359"/>
                    <a:pt x="1702" y="60359"/>
                  </a:cubicBezTo>
                  <a:cubicBezTo>
                    <a:pt x="2553" y="57485"/>
                    <a:pt x="2553" y="57485"/>
                    <a:pt x="2553" y="57485"/>
                  </a:cubicBezTo>
                  <a:cubicBezTo>
                    <a:pt x="1702" y="52455"/>
                    <a:pt x="1702" y="52455"/>
                    <a:pt x="1702" y="52455"/>
                  </a:cubicBezTo>
                  <a:cubicBezTo>
                    <a:pt x="1702" y="48862"/>
                    <a:pt x="1702" y="48862"/>
                    <a:pt x="1702" y="48862"/>
                  </a:cubicBezTo>
                  <a:cubicBezTo>
                    <a:pt x="1702" y="48862"/>
                    <a:pt x="1702" y="45988"/>
                    <a:pt x="1702" y="45269"/>
                  </a:cubicBezTo>
                  <a:cubicBezTo>
                    <a:pt x="1702" y="45269"/>
                    <a:pt x="3404" y="42395"/>
                    <a:pt x="3404" y="42395"/>
                  </a:cubicBezTo>
                  <a:cubicBezTo>
                    <a:pt x="4255" y="40958"/>
                    <a:pt x="4255" y="40958"/>
                    <a:pt x="4255" y="40958"/>
                  </a:cubicBezTo>
                  <a:cubicBezTo>
                    <a:pt x="5106" y="43113"/>
                    <a:pt x="5106" y="43113"/>
                    <a:pt x="5106" y="43113"/>
                  </a:cubicBezTo>
                  <a:cubicBezTo>
                    <a:pt x="5106" y="43113"/>
                    <a:pt x="4255" y="43832"/>
                    <a:pt x="5106" y="44550"/>
                  </a:cubicBezTo>
                  <a:cubicBezTo>
                    <a:pt x="5957" y="44550"/>
                    <a:pt x="6808" y="44550"/>
                    <a:pt x="7659" y="44550"/>
                  </a:cubicBezTo>
                  <a:cubicBezTo>
                    <a:pt x="7659" y="44550"/>
                    <a:pt x="8510" y="45269"/>
                    <a:pt x="8510" y="45269"/>
                  </a:cubicBezTo>
                  <a:cubicBezTo>
                    <a:pt x="11063" y="46706"/>
                    <a:pt x="11063" y="46706"/>
                    <a:pt x="11063" y="46706"/>
                  </a:cubicBezTo>
                  <a:cubicBezTo>
                    <a:pt x="12765" y="48143"/>
                    <a:pt x="12765" y="48143"/>
                    <a:pt x="12765" y="48143"/>
                  </a:cubicBezTo>
                  <a:cubicBezTo>
                    <a:pt x="14468" y="48862"/>
                    <a:pt x="14468" y="48862"/>
                    <a:pt x="14468" y="48862"/>
                  </a:cubicBezTo>
                  <a:cubicBezTo>
                    <a:pt x="16170" y="48862"/>
                    <a:pt x="16170" y="48862"/>
                    <a:pt x="16170" y="48862"/>
                  </a:cubicBezTo>
                  <a:cubicBezTo>
                    <a:pt x="17021" y="48143"/>
                    <a:pt x="17021" y="48143"/>
                    <a:pt x="17021" y="48143"/>
                  </a:cubicBezTo>
                  <a:cubicBezTo>
                    <a:pt x="17021" y="48143"/>
                    <a:pt x="17021" y="47425"/>
                    <a:pt x="17021" y="47425"/>
                  </a:cubicBezTo>
                  <a:cubicBezTo>
                    <a:pt x="17021" y="47425"/>
                    <a:pt x="16170" y="45988"/>
                    <a:pt x="16170" y="45988"/>
                  </a:cubicBezTo>
                  <a:cubicBezTo>
                    <a:pt x="16170" y="45269"/>
                    <a:pt x="15319" y="44550"/>
                    <a:pt x="15319" y="44550"/>
                  </a:cubicBezTo>
                  <a:cubicBezTo>
                    <a:pt x="17872" y="43113"/>
                    <a:pt x="17872" y="43113"/>
                    <a:pt x="17872" y="43113"/>
                  </a:cubicBezTo>
                  <a:cubicBezTo>
                    <a:pt x="18723" y="41676"/>
                    <a:pt x="18723" y="41676"/>
                    <a:pt x="18723" y="41676"/>
                  </a:cubicBezTo>
                  <a:cubicBezTo>
                    <a:pt x="18723" y="41676"/>
                    <a:pt x="18723" y="40958"/>
                    <a:pt x="17872" y="40958"/>
                  </a:cubicBezTo>
                  <a:cubicBezTo>
                    <a:pt x="17021" y="40958"/>
                    <a:pt x="15319" y="40958"/>
                    <a:pt x="15319" y="40958"/>
                  </a:cubicBezTo>
                  <a:cubicBezTo>
                    <a:pt x="15319" y="40958"/>
                    <a:pt x="14468" y="40239"/>
                    <a:pt x="14468" y="40239"/>
                  </a:cubicBezTo>
                  <a:cubicBezTo>
                    <a:pt x="14468" y="40239"/>
                    <a:pt x="13617" y="38802"/>
                    <a:pt x="13617" y="38802"/>
                  </a:cubicBezTo>
                  <a:cubicBezTo>
                    <a:pt x="13617" y="38802"/>
                    <a:pt x="13617" y="37365"/>
                    <a:pt x="14468" y="37365"/>
                  </a:cubicBezTo>
                  <a:cubicBezTo>
                    <a:pt x="14468" y="36646"/>
                    <a:pt x="15319" y="34491"/>
                    <a:pt x="15319" y="34491"/>
                  </a:cubicBezTo>
                  <a:cubicBezTo>
                    <a:pt x="15319" y="34491"/>
                    <a:pt x="14468" y="33053"/>
                    <a:pt x="16170" y="33053"/>
                  </a:cubicBezTo>
                  <a:cubicBezTo>
                    <a:pt x="17872" y="33053"/>
                    <a:pt x="18723" y="33053"/>
                    <a:pt x="18723" y="33053"/>
                  </a:cubicBezTo>
                  <a:cubicBezTo>
                    <a:pt x="18723" y="33053"/>
                    <a:pt x="19574" y="31616"/>
                    <a:pt x="20425" y="31616"/>
                  </a:cubicBezTo>
                  <a:cubicBezTo>
                    <a:pt x="20425" y="31616"/>
                    <a:pt x="21276" y="30898"/>
                    <a:pt x="21276" y="31616"/>
                  </a:cubicBezTo>
                  <a:cubicBezTo>
                    <a:pt x="22127" y="31616"/>
                    <a:pt x="21276" y="33772"/>
                    <a:pt x="21276" y="33772"/>
                  </a:cubicBezTo>
                  <a:cubicBezTo>
                    <a:pt x="19574" y="35209"/>
                    <a:pt x="19574" y="35209"/>
                    <a:pt x="19574" y="35209"/>
                  </a:cubicBezTo>
                  <a:cubicBezTo>
                    <a:pt x="19574" y="35209"/>
                    <a:pt x="20425" y="35928"/>
                    <a:pt x="20425" y="36646"/>
                  </a:cubicBezTo>
                  <a:cubicBezTo>
                    <a:pt x="20425" y="37365"/>
                    <a:pt x="20425" y="38083"/>
                    <a:pt x="20425" y="38083"/>
                  </a:cubicBezTo>
                  <a:cubicBezTo>
                    <a:pt x="18723" y="40239"/>
                    <a:pt x="18723" y="40239"/>
                    <a:pt x="18723" y="40239"/>
                  </a:cubicBezTo>
                  <a:cubicBezTo>
                    <a:pt x="18723" y="40239"/>
                    <a:pt x="19574" y="40239"/>
                    <a:pt x="19574" y="40239"/>
                  </a:cubicBezTo>
                  <a:cubicBezTo>
                    <a:pt x="19574" y="40958"/>
                    <a:pt x="19574" y="41676"/>
                    <a:pt x="19574" y="41676"/>
                  </a:cubicBezTo>
                  <a:cubicBezTo>
                    <a:pt x="22127" y="40958"/>
                    <a:pt x="22127" y="40958"/>
                    <a:pt x="22127" y="40958"/>
                  </a:cubicBezTo>
                  <a:cubicBezTo>
                    <a:pt x="22127" y="40958"/>
                    <a:pt x="21276" y="40239"/>
                    <a:pt x="21276" y="40239"/>
                  </a:cubicBezTo>
                  <a:cubicBezTo>
                    <a:pt x="21276" y="40239"/>
                    <a:pt x="20425" y="39520"/>
                    <a:pt x="21276" y="38802"/>
                  </a:cubicBezTo>
                  <a:cubicBezTo>
                    <a:pt x="22127" y="38083"/>
                    <a:pt x="22127" y="37365"/>
                    <a:pt x="22978" y="37365"/>
                  </a:cubicBezTo>
                  <a:cubicBezTo>
                    <a:pt x="22978" y="36646"/>
                    <a:pt x="22978" y="36646"/>
                    <a:pt x="24680" y="36646"/>
                  </a:cubicBezTo>
                  <a:cubicBezTo>
                    <a:pt x="25531" y="36646"/>
                    <a:pt x="27234" y="38083"/>
                    <a:pt x="27234" y="38083"/>
                  </a:cubicBezTo>
                  <a:cubicBezTo>
                    <a:pt x="27234" y="38083"/>
                    <a:pt x="28085" y="38802"/>
                    <a:pt x="27234" y="38802"/>
                  </a:cubicBezTo>
                  <a:cubicBezTo>
                    <a:pt x="27234" y="39520"/>
                    <a:pt x="26382" y="40239"/>
                    <a:pt x="26382" y="40239"/>
                  </a:cubicBezTo>
                  <a:cubicBezTo>
                    <a:pt x="28085" y="42395"/>
                    <a:pt x="28085" y="42395"/>
                    <a:pt x="28085" y="42395"/>
                  </a:cubicBezTo>
                  <a:cubicBezTo>
                    <a:pt x="28085" y="42395"/>
                    <a:pt x="27234" y="42395"/>
                    <a:pt x="26382" y="43113"/>
                  </a:cubicBezTo>
                  <a:cubicBezTo>
                    <a:pt x="26382" y="43113"/>
                    <a:pt x="26382" y="43832"/>
                    <a:pt x="26382" y="43832"/>
                  </a:cubicBezTo>
                  <a:cubicBezTo>
                    <a:pt x="26382" y="44550"/>
                    <a:pt x="23829" y="45269"/>
                    <a:pt x="26382" y="45269"/>
                  </a:cubicBezTo>
                  <a:cubicBezTo>
                    <a:pt x="28085" y="45269"/>
                    <a:pt x="28085" y="45269"/>
                    <a:pt x="28085" y="44550"/>
                  </a:cubicBezTo>
                  <a:cubicBezTo>
                    <a:pt x="28085" y="44550"/>
                    <a:pt x="28085" y="43113"/>
                    <a:pt x="28085" y="43113"/>
                  </a:cubicBezTo>
                  <a:cubicBezTo>
                    <a:pt x="28085" y="43113"/>
                    <a:pt x="28936" y="43113"/>
                    <a:pt x="28936" y="43113"/>
                  </a:cubicBezTo>
                  <a:cubicBezTo>
                    <a:pt x="29787" y="43113"/>
                    <a:pt x="30638" y="43113"/>
                    <a:pt x="30638" y="43113"/>
                  </a:cubicBezTo>
                  <a:cubicBezTo>
                    <a:pt x="31489" y="43832"/>
                    <a:pt x="31489" y="43832"/>
                    <a:pt x="31489" y="43832"/>
                  </a:cubicBezTo>
                  <a:cubicBezTo>
                    <a:pt x="31489" y="43832"/>
                    <a:pt x="31489" y="44550"/>
                    <a:pt x="31489" y="45269"/>
                  </a:cubicBezTo>
                  <a:cubicBezTo>
                    <a:pt x="31489" y="45269"/>
                    <a:pt x="31489" y="45988"/>
                    <a:pt x="31489" y="45988"/>
                  </a:cubicBezTo>
                  <a:cubicBezTo>
                    <a:pt x="31489" y="45988"/>
                    <a:pt x="33191" y="47425"/>
                    <a:pt x="33191" y="46706"/>
                  </a:cubicBezTo>
                  <a:cubicBezTo>
                    <a:pt x="33191" y="45988"/>
                    <a:pt x="34042" y="46706"/>
                    <a:pt x="33191" y="45269"/>
                  </a:cubicBezTo>
                  <a:cubicBezTo>
                    <a:pt x="32340" y="44550"/>
                    <a:pt x="32340" y="43113"/>
                    <a:pt x="32340" y="43113"/>
                  </a:cubicBezTo>
                  <a:cubicBezTo>
                    <a:pt x="32340" y="43113"/>
                    <a:pt x="32340" y="43113"/>
                    <a:pt x="32340" y="42395"/>
                  </a:cubicBezTo>
                  <a:cubicBezTo>
                    <a:pt x="32340" y="42395"/>
                    <a:pt x="32340" y="41676"/>
                    <a:pt x="32340" y="41676"/>
                  </a:cubicBezTo>
                  <a:cubicBezTo>
                    <a:pt x="31489" y="40958"/>
                    <a:pt x="30638" y="40958"/>
                    <a:pt x="30638" y="40239"/>
                  </a:cubicBezTo>
                  <a:cubicBezTo>
                    <a:pt x="30638" y="40239"/>
                    <a:pt x="28085" y="38083"/>
                    <a:pt x="28085" y="38083"/>
                  </a:cubicBezTo>
                  <a:cubicBezTo>
                    <a:pt x="28085" y="38083"/>
                    <a:pt x="28085" y="37365"/>
                    <a:pt x="28085" y="36646"/>
                  </a:cubicBezTo>
                  <a:cubicBezTo>
                    <a:pt x="28085" y="35209"/>
                    <a:pt x="28085" y="34491"/>
                    <a:pt x="28085" y="33772"/>
                  </a:cubicBezTo>
                  <a:cubicBezTo>
                    <a:pt x="28085" y="33772"/>
                    <a:pt x="28936" y="32335"/>
                    <a:pt x="28936" y="32335"/>
                  </a:cubicBezTo>
                  <a:cubicBezTo>
                    <a:pt x="28936" y="32335"/>
                    <a:pt x="28936" y="30898"/>
                    <a:pt x="29787" y="30179"/>
                  </a:cubicBezTo>
                  <a:cubicBezTo>
                    <a:pt x="30638" y="30179"/>
                    <a:pt x="29787" y="29461"/>
                    <a:pt x="30638" y="29461"/>
                  </a:cubicBezTo>
                  <a:cubicBezTo>
                    <a:pt x="32340" y="28742"/>
                    <a:pt x="31489" y="28742"/>
                    <a:pt x="33191" y="28742"/>
                  </a:cubicBezTo>
                  <a:cubicBezTo>
                    <a:pt x="34042" y="28742"/>
                    <a:pt x="35744" y="29461"/>
                    <a:pt x="36595" y="29461"/>
                  </a:cubicBezTo>
                  <a:cubicBezTo>
                    <a:pt x="36595" y="29461"/>
                    <a:pt x="39148" y="30179"/>
                    <a:pt x="39148" y="30179"/>
                  </a:cubicBezTo>
                  <a:cubicBezTo>
                    <a:pt x="39148" y="30179"/>
                    <a:pt x="39148" y="29461"/>
                    <a:pt x="39148" y="29461"/>
                  </a:cubicBezTo>
                  <a:cubicBezTo>
                    <a:pt x="40000" y="29461"/>
                    <a:pt x="40000" y="28023"/>
                    <a:pt x="40000" y="28742"/>
                  </a:cubicBezTo>
                  <a:cubicBezTo>
                    <a:pt x="40851" y="28742"/>
                    <a:pt x="40851" y="29461"/>
                    <a:pt x="41702" y="28742"/>
                  </a:cubicBezTo>
                  <a:cubicBezTo>
                    <a:pt x="42553" y="28023"/>
                    <a:pt x="42553" y="27305"/>
                    <a:pt x="42553" y="27305"/>
                  </a:cubicBezTo>
                  <a:cubicBezTo>
                    <a:pt x="42553" y="27305"/>
                    <a:pt x="43404" y="27305"/>
                    <a:pt x="44255" y="26586"/>
                  </a:cubicBezTo>
                  <a:cubicBezTo>
                    <a:pt x="44255" y="26586"/>
                    <a:pt x="43404" y="25868"/>
                    <a:pt x="42553" y="25868"/>
                  </a:cubicBezTo>
                  <a:cubicBezTo>
                    <a:pt x="42553" y="25868"/>
                    <a:pt x="40851" y="25868"/>
                    <a:pt x="40000" y="26586"/>
                  </a:cubicBezTo>
                  <a:cubicBezTo>
                    <a:pt x="39148" y="26586"/>
                    <a:pt x="40000" y="26586"/>
                    <a:pt x="38297" y="26586"/>
                  </a:cubicBezTo>
                  <a:cubicBezTo>
                    <a:pt x="37446" y="27305"/>
                    <a:pt x="37446" y="27305"/>
                    <a:pt x="35744" y="27305"/>
                  </a:cubicBezTo>
                  <a:cubicBezTo>
                    <a:pt x="34042" y="27305"/>
                    <a:pt x="34042" y="27305"/>
                    <a:pt x="33191" y="28023"/>
                  </a:cubicBezTo>
                  <a:cubicBezTo>
                    <a:pt x="32340" y="28742"/>
                    <a:pt x="31489" y="28742"/>
                    <a:pt x="31489" y="28742"/>
                  </a:cubicBezTo>
                  <a:cubicBezTo>
                    <a:pt x="30638" y="28742"/>
                    <a:pt x="30638" y="28742"/>
                    <a:pt x="30638" y="28742"/>
                  </a:cubicBezTo>
                  <a:cubicBezTo>
                    <a:pt x="30638" y="28742"/>
                    <a:pt x="29787" y="28742"/>
                    <a:pt x="28936" y="28742"/>
                  </a:cubicBezTo>
                  <a:cubicBezTo>
                    <a:pt x="28936" y="28742"/>
                    <a:pt x="28085" y="28023"/>
                    <a:pt x="28085" y="28023"/>
                  </a:cubicBezTo>
                  <a:cubicBezTo>
                    <a:pt x="28085" y="28023"/>
                    <a:pt x="28085" y="28023"/>
                    <a:pt x="27234" y="28023"/>
                  </a:cubicBezTo>
                  <a:cubicBezTo>
                    <a:pt x="26382" y="28023"/>
                    <a:pt x="25531" y="28742"/>
                    <a:pt x="25531" y="28742"/>
                  </a:cubicBezTo>
                  <a:cubicBezTo>
                    <a:pt x="23829" y="28742"/>
                    <a:pt x="23829" y="28742"/>
                    <a:pt x="23829" y="28742"/>
                  </a:cubicBezTo>
                  <a:cubicBezTo>
                    <a:pt x="23829" y="28742"/>
                    <a:pt x="22978" y="28742"/>
                    <a:pt x="22127" y="28742"/>
                  </a:cubicBezTo>
                  <a:cubicBezTo>
                    <a:pt x="22127" y="29461"/>
                    <a:pt x="20425" y="29461"/>
                    <a:pt x="20425" y="29461"/>
                  </a:cubicBezTo>
                  <a:cubicBezTo>
                    <a:pt x="20425" y="29461"/>
                    <a:pt x="20425" y="29461"/>
                    <a:pt x="19574" y="29461"/>
                  </a:cubicBezTo>
                  <a:cubicBezTo>
                    <a:pt x="19574" y="30179"/>
                    <a:pt x="20425" y="30179"/>
                    <a:pt x="19574" y="30898"/>
                  </a:cubicBezTo>
                  <a:cubicBezTo>
                    <a:pt x="18723" y="30898"/>
                    <a:pt x="17021" y="30898"/>
                    <a:pt x="17021" y="30898"/>
                  </a:cubicBezTo>
                  <a:cubicBezTo>
                    <a:pt x="16170" y="31616"/>
                    <a:pt x="16170" y="31616"/>
                    <a:pt x="16170" y="31616"/>
                  </a:cubicBezTo>
                  <a:cubicBezTo>
                    <a:pt x="15319" y="33053"/>
                    <a:pt x="15319" y="33053"/>
                    <a:pt x="15319" y="33053"/>
                  </a:cubicBezTo>
                  <a:cubicBezTo>
                    <a:pt x="14468" y="33053"/>
                    <a:pt x="14468" y="33053"/>
                    <a:pt x="14468" y="33053"/>
                  </a:cubicBezTo>
                  <a:cubicBezTo>
                    <a:pt x="13617" y="35209"/>
                    <a:pt x="13617" y="35209"/>
                    <a:pt x="13617" y="35209"/>
                  </a:cubicBezTo>
                  <a:cubicBezTo>
                    <a:pt x="13617" y="35928"/>
                    <a:pt x="13617" y="35928"/>
                    <a:pt x="13617" y="35928"/>
                  </a:cubicBezTo>
                  <a:cubicBezTo>
                    <a:pt x="11914" y="37365"/>
                    <a:pt x="11914" y="37365"/>
                    <a:pt x="11914" y="37365"/>
                  </a:cubicBezTo>
                  <a:cubicBezTo>
                    <a:pt x="11063" y="38083"/>
                    <a:pt x="11063" y="38083"/>
                    <a:pt x="11063" y="38083"/>
                  </a:cubicBezTo>
                  <a:cubicBezTo>
                    <a:pt x="11063" y="38083"/>
                    <a:pt x="11063" y="38083"/>
                    <a:pt x="11914" y="38802"/>
                  </a:cubicBezTo>
                  <a:cubicBezTo>
                    <a:pt x="11914" y="38802"/>
                    <a:pt x="11914" y="39520"/>
                    <a:pt x="11914" y="39520"/>
                  </a:cubicBezTo>
                  <a:cubicBezTo>
                    <a:pt x="11063" y="40239"/>
                    <a:pt x="11063" y="40239"/>
                    <a:pt x="11063" y="40239"/>
                  </a:cubicBezTo>
                  <a:cubicBezTo>
                    <a:pt x="11914" y="41676"/>
                    <a:pt x="11914" y="41676"/>
                    <a:pt x="11914" y="41676"/>
                  </a:cubicBezTo>
                  <a:cubicBezTo>
                    <a:pt x="13617" y="40958"/>
                    <a:pt x="13617" y="40958"/>
                    <a:pt x="13617" y="40958"/>
                  </a:cubicBezTo>
                  <a:cubicBezTo>
                    <a:pt x="14468" y="42395"/>
                    <a:pt x="14468" y="42395"/>
                    <a:pt x="14468" y="42395"/>
                  </a:cubicBezTo>
                  <a:cubicBezTo>
                    <a:pt x="13617" y="43832"/>
                    <a:pt x="13617" y="43832"/>
                    <a:pt x="13617" y="43832"/>
                  </a:cubicBezTo>
                  <a:cubicBezTo>
                    <a:pt x="13617" y="43832"/>
                    <a:pt x="12765" y="44550"/>
                    <a:pt x="11914" y="44550"/>
                  </a:cubicBezTo>
                  <a:cubicBezTo>
                    <a:pt x="11914" y="44550"/>
                    <a:pt x="11063" y="43832"/>
                    <a:pt x="11063" y="43832"/>
                  </a:cubicBezTo>
                  <a:cubicBezTo>
                    <a:pt x="10212" y="42395"/>
                    <a:pt x="10212" y="42395"/>
                    <a:pt x="10212" y="42395"/>
                  </a:cubicBezTo>
                  <a:cubicBezTo>
                    <a:pt x="10212" y="41676"/>
                    <a:pt x="10212" y="41676"/>
                    <a:pt x="10212" y="41676"/>
                  </a:cubicBezTo>
                  <a:cubicBezTo>
                    <a:pt x="10212" y="40958"/>
                    <a:pt x="10212" y="40958"/>
                    <a:pt x="10212" y="40958"/>
                  </a:cubicBezTo>
                  <a:cubicBezTo>
                    <a:pt x="7659" y="41676"/>
                    <a:pt x="7659" y="41676"/>
                    <a:pt x="7659" y="41676"/>
                  </a:cubicBezTo>
                  <a:cubicBezTo>
                    <a:pt x="7659" y="40958"/>
                    <a:pt x="7659" y="40958"/>
                    <a:pt x="7659" y="40958"/>
                  </a:cubicBezTo>
                  <a:cubicBezTo>
                    <a:pt x="7659" y="40958"/>
                    <a:pt x="6808" y="40239"/>
                    <a:pt x="6808" y="40239"/>
                  </a:cubicBezTo>
                  <a:cubicBezTo>
                    <a:pt x="6808" y="39520"/>
                    <a:pt x="5957" y="38802"/>
                    <a:pt x="5957" y="38802"/>
                  </a:cubicBezTo>
                  <a:cubicBezTo>
                    <a:pt x="4255" y="36646"/>
                    <a:pt x="4255" y="36646"/>
                    <a:pt x="4255" y="36646"/>
                  </a:cubicBezTo>
                  <a:cubicBezTo>
                    <a:pt x="4255" y="36646"/>
                    <a:pt x="4255" y="36646"/>
                    <a:pt x="5106" y="36646"/>
                  </a:cubicBezTo>
                  <a:cubicBezTo>
                    <a:pt x="5106" y="35928"/>
                    <a:pt x="5106" y="35928"/>
                    <a:pt x="5957" y="35209"/>
                  </a:cubicBezTo>
                  <a:cubicBezTo>
                    <a:pt x="5957" y="34491"/>
                    <a:pt x="7659" y="33053"/>
                    <a:pt x="7659" y="33053"/>
                  </a:cubicBezTo>
                  <a:cubicBezTo>
                    <a:pt x="8510" y="30898"/>
                    <a:pt x="8510" y="30898"/>
                    <a:pt x="8510" y="30898"/>
                  </a:cubicBezTo>
                  <a:cubicBezTo>
                    <a:pt x="10212" y="29461"/>
                    <a:pt x="10212" y="29461"/>
                    <a:pt x="10212" y="29461"/>
                  </a:cubicBezTo>
                  <a:cubicBezTo>
                    <a:pt x="11063" y="28023"/>
                    <a:pt x="11063" y="28023"/>
                    <a:pt x="11063" y="28023"/>
                  </a:cubicBezTo>
                  <a:cubicBezTo>
                    <a:pt x="12765" y="25868"/>
                    <a:pt x="12765" y="25868"/>
                    <a:pt x="12765" y="25868"/>
                  </a:cubicBezTo>
                  <a:cubicBezTo>
                    <a:pt x="14468" y="24431"/>
                    <a:pt x="14468" y="24431"/>
                    <a:pt x="14468" y="24431"/>
                  </a:cubicBezTo>
                  <a:cubicBezTo>
                    <a:pt x="17021" y="24431"/>
                    <a:pt x="17021" y="24431"/>
                    <a:pt x="17021" y="24431"/>
                  </a:cubicBezTo>
                  <a:cubicBezTo>
                    <a:pt x="17021" y="24431"/>
                    <a:pt x="18723" y="25149"/>
                    <a:pt x="18723" y="25149"/>
                  </a:cubicBezTo>
                  <a:cubicBezTo>
                    <a:pt x="19574" y="24431"/>
                    <a:pt x="20425" y="23712"/>
                    <a:pt x="20425" y="23712"/>
                  </a:cubicBezTo>
                  <a:cubicBezTo>
                    <a:pt x="23829" y="22994"/>
                    <a:pt x="23829" y="22994"/>
                    <a:pt x="23829" y="22994"/>
                  </a:cubicBezTo>
                  <a:cubicBezTo>
                    <a:pt x="24680" y="22994"/>
                    <a:pt x="24680" y="22994"/>
                    <a:pt x="24680" y="22994"/>
                  </a:cubicBezTo>
                  <a:cubicBezTo>
                    <a:pt x="27234" y="23712"/>
                    <a:pt x="27234" y="23712"/>
                    <a:pt x="27234" y="23712"/>
                  </a:cubicBezTo>
                  <a:cubicBezTo>
                    <a:pt x="28936" y="23712"/>
                    <a:pt x="28936" y="23712"/>
                    <a:pt x="28936" y="23712"/>
                  </a:cubicBezTo>
                  <a:cubicBezTo>
                    <a:pt x="32340" y="23712"/>
                    <a:pt x="32340" y="23712"/>
                    <a:pt x="32340" y="23712"/>
                  </a:cubicBezTo>
                  <a:close/>
                  <a:moveTo>
                    <a:pt x="13617" y="99880"/>
                  </a:moveTo>
                  <a:cubicBezTo>
                    <a:pt x="13617" y="99880"/>
                    <a:pt x="13617" y="99880"/>
                    <a:pt x="13617" y="99880"/>
                  </a:cubicBezTo>
                  <a:cubicBezTo>
                    <a:pt x="13617" y="99880"/>
                    <a:pt x="11914" y="99161"/>
                    <a:pt x="11914" y="99161"/>
                  </a:cubicBezTo>
                  <a:cubicBezTo>
                    <a:pt x="11914" y="99880"/>
                    <a:pt x="11063" y="100598"/>
                    <a:pt x="11063" y="100598"/>
                  </a:cubicBezTo>
                  <a:cubicBezTo>
                    <a:pt x="10212" y="102754"/>
                    <a:pt x="10212" y="102754"/>
                    <a:pt x="10212" y="102754"/>
                  </a:cubicBezTo>
                  <a:cubicBezTo>
                    <a:pt x="9361" y="103473"/>
                    <a:pt x="9361" y="103473"/>
                    <a:pt x="9361" y="103473"/>
                  </a:cubicBezTo>
                  <a:cubicBezTo>
                    <a:pt x="9361" y="104910"/>
                    <a:pt x="9361" y="104910"/>
                    <a:pt x="9361" y="104910"/>
                  </a:cubicBezTo>
                  <a:cubicBezTo>
                    <a:pt x="6808" y="105628"/>
                    <a:pt x="6808" y="105628"/>
                    <a:pt x="6808" y="105628"/>
                  </a:cubicBezTo>
                  <a:cubicBezTo>
                    <a:pt x="6808" y="105628"/>
                    <a:pt x="6808" y="106347"/>
                    <a:pt x="7659" y="106347"/>
                  </a:cubicBezTo>
                  <a:cubicBezTo>
                    <a:pt x="8510" y="106347"/>
                    <a:pt x="9361" y="106347"/>
                    <a:pt x="9361" y="106347"/>
                  </a:cubicBezTo>
                  <a:cubicBezTo>
                    <a:pt x="9361" y="105628"/>
                    <a:pt x="10212" y="104910"/>
                    <a:pt x="10212" y="104910"/>
                  </a:cubicBezTo>
                  <a:cubicBezTo>
                    <a:pt x="10212" y="104910"/>
                    <a:pt x="11063" y="104191"/>
                    <a:pt x="11063" y="104191"/>
                  </a:cubicBezTo>
                  <a:cubicBezTo>
                    <a:pt x="11914" y="104191"/>
                    <a:pt x="13617" y="104191"/>
                    <a:pt x="13617" y="103473"/>
                  </a:cubicBezTo>
                  <a:cubicBezTo>
                    <a:pt x="13617" y="102754"/>
                    <a:pt x="13617" y="102035"/>
                    <a:pt x="13617" y="102035"/>
                  </a:cubicBezTo>
                  <a:cubicBezTo>
                    <a:pt x="13617" y="101317"/>
                    <a:pt x="13617" y="101317"/>
                    <a:pt x="13617" y="101317"/>
                  </a:cubicBezTo>
                  <a:cubicBezTo>
                    <a:pt x="13617" y="99880"/>
                    <a:pt x="13617" y="99880"/>
                    <a:pt x="13617" y="99880"/>
                  </a:cubicBezTo>
                  <a:close/>
                  <a:moveTo>
                    <a:pt x="57872" y="80479"/>
                  </a:moveTo>
                  <a:cubicBezTo>
                    <a:pt x="57872" y="80479"/>
                    <a:pt x="57872" y="80479"/>
                    <a:pt x="57872" y="80479"/>
                  </a:cubicBezTo>
                  <a:cubicBezTo>
                    <a:pt x="57872" y="80479"/>
                    <a:pt x="57872" y="80479"/>
                    <a:pt x="57872" y="80479"/>
                  </a:cubicBezTo>
                  <a:cubicBezTo>
                    <a:pt x="57872" y="80479"/>
                    <a:pt x="58723" y="79760"/>
                    <a:pt x="58723" y="79760"/>
                  </a:cubicBezTo>
                  <a:cubicBezTo>
                    <a:pt x="58723" y="79041"/>
                    <a:pt x="57872" y="78323"/>
                    <a:pt x="57872" y="78323"/>
                  </a:cubicBezTo>
                  <a:cubicBezTo>
                    <a:pt x="57872" y="77604"/>
                    <a:pt x="58723" y="77604"/>
                    <a:pt x="58723" y="77604"/>
                  </a:cubicBezTo>
                  <a:cubicBezTo>
                    <a:pt x="58723" y="77604"/>
                    <a:pt x="58723" y="76886"/>
                    <a:pt x="58723" y="76886"/>
                  </a:cubicBezTo>
                  <a:cubicBezTo>
                    <a:pt x="58723" y="76886"/>
                    <a:pt x="57872" y="76886"/>
                    <a:pt x="57872" y="76886"/>
                  </a:cubicBezTo>
                  <a:cubicBezTo>
                    <a:pt x="57021" y="76886"/>
                    <a:pt x="57021" y="77604"/>
                    <a:pt x="57021" y="77604"/>
                  </a:cubicBezTo>
                  <a:cubicBezTo>
                    <a:pt x="57021" y="77604"/>
                    <a:pt x="57021" y="78323"/>
                    <a:pt x="57021" y="78323"/>
                  </a:cubicBezTo>
                  <a:cubicBezTo>
                    <a:pt x="57021" y="78323"/>
                    <a:pt x="57021" y="79041"/>
                    <a:pt x="57021" y="79041"/>
                  </a:cubicBezTo>
                  <a:cubicBezTo>
                    <a:pt x="57021" y="79041"/>
                    <a:pt x="57872" y="80479"/>
                    <a:pt x="57872" y="80479"/>
                  </a:cubicBezTo>
                  <a:close/>
                  <a:moveTo>
                    <a:pt x="80851" y="99880"/>
                  </a:moveTo>
                  <a:cubicBezTo>
                    <a:pt x="80851" y="99880"/>
                    <a:pt x="80851" y="99880"/>
                    <a:pt x="80851" y="99880"/>
                  </a:cubicBezTo>
                  <a:cubicBezTo>
                    <a:pt x="81702" y="99161"/>
                    <a:pt x="81702" y="99161"/>
                    <a:pt x="81702" y="99161"/>
                  </a:cubicBezTo>
                  <a:cubicBezTo>
                    <a:pt x="82553" y="99880"/>
                    <a:pt x="82553" y="99880"/>
                    <a:pt x="82553" y="99880"/>
                  </a:cubicBezTo>
                  <a:cubicBezTo>
                    <a:pt x="82553" y="99880"/>
                    <a:pt x="81702" y="100598"/>
                    <a:pt x="81702" y="100598"/>
                  </a:cubicBezTo>
                  <a:cubicBezTo>
                    <a:pt x="81702" y="100598"/>
                    <a:pt x="80851" y="99880"/>
                    <a:pt x="80851" y="99880"/>
                  </a:cubicBezTo>
                  <a:cubicBezTo>
                    <a:pt x="80851" y="99880"/>
                    <a:pt x="80851" y="99880"/>
                    <a:pt x="80851" y="99880"/>
                  </a:cubicBezTo>
                  <a:close/>
                  <a:moveTo>
                    <a:pt x="90212" y="109221"/>
                  </a:moveTo>
                  <a:cubicBezTo>
                    <a:pt x="90212" y="109221"/>
                    <a:pt x="90212" y="109221"/>
                    <a:pt x="90212" y="109221"/>
                  </a:cubicBezTo>
                  <a:cubicBezTo>
                    <a:pt x="91063" y="109221"/>
                    <a:pt x="91063" y="109221"/>
                    <a:pt x="91063" y="109221"/>
                  </a:cubicBezTo>
                  <a:cubicBezTo>
                    <a:pt x="91063" y="109940"/>
                    <a:pt x="91063" y="109940"/>
                    <a:pt x="91063" y="109940"/>
                  </a:cubicBezTo>
                  <a:cubicBezTo>
                    <a:pt x="90212" y="110658"/>
                    <a:pt x="90212" y="110658"/>
                    <a:pt x="90212" y="110658"/>
                  </a:cubicBezTo>
                  <a:cubicBezTo>
                    <a:pt x="90212" y="109940"/>
                    <a:pt x="90212" y="109940"/>
                    <a:pt x="90212" y="109940"/>
                  </a:cubicBezTo>
                  <a:cubicBezTo>
                    <a:pt x="90212" y="109221"/>
                    <a:pt x="90212" y="109221"/>
                    <a:pt x="90212" y="109221"/>
                  </a:cubicBezTo>
                  <a:close/>
                  <a:moveTo>
                    <a:pt x="87659" y="107784"/>
                  </a:moveTo>
                  <a:cubicBezTo>
                    <a:pt x="87659" y="107784"/>
                    <a:pt x="87659" y="107784"/>
                    <a:pt x="87659" y="107784"/>
                  </a:cubicBezTo>
                  <a:cubicBezTo>
                    <a:pt x="86808" y="107065"/>
                    <a:pt x="86808" y="107065"/>
                    <a:pt x="86808" y="107065"/>
                  </a:cubicBezTo>
                  <a:cubicBezTo>
                    <a:pt x="88510" y="107065"/>
                    <a:pt x="88510" y="107065"/>
                    <a:pt x="88510" y="107065"/>
                  </a:cubicBezTo>
                  <a:cubicBezTo>
                    <a:pt x="88510" y="107065"/>
                    <a:pt x="88510" y="107065"/>
                    <a:pt x="89361" y="107065"/>
                  </a:cubicBezTo>
                  <a:cubicBezTo>
                    <a:pt x="89361" y="107065"/>
                    <a:pt x="90212" y="107784"/>
                    <a:pt x="90212" y="107784"/>
                  </a:cubicBezTo>
                  <a:cubicBezTo>
                    <a:pt x="90212" y="107784"/>
                    <a:pt x="90212" y="107784"/>
                    <a:pt x="90212" y="107784"/>
                  </a:cubicBezTo>
                  <a:cubicBezTo>
                    <a:pt x="89361" y="107784"/>
                    <a:pt x="89361" y="108502"/>
                    <a:pt x="89361" y="108502"/>
                  </a:cubicBezTo>
                  <a:cubicBezTo>
                    <a:pt x="88510" y="108502"/>
                    <a:pt x="87659" y="107784"/>
                    <a:pt x="87659" y="107784"/>
                  </a:cubicBezTo>
                  <a:close/>
                  <a:moveTo>
                    <a:pt x="91914" y="107784"/>
                  </a:moveTo>
                  <a:cubicBezTo>
                    <a:pt x="91914" y="107784"/>
                    <a:pt x="91914" y="107784"/>
                    <a:pt x="91914" y="107784"/>
                  </a:cubicBezTo>
                  <a:cubicBezTo>
                    <a:pt x="91063" y="106347"/>
                    <a:pt x="91063" y="106347"/>
                    <a:pt x="91063" y="106347"/>
                  </a:cubicBezTo>
                  <a:cubicBezTo>
                    <a:pt x="91914" y="105628"/>
                    <a:pt x="91914" y="105628"/>
                    <a:pt x="91914" y="105628"/>
                  </a:cubicBezTo>
                  <a:cubicBezTo>
                    <a:pt x="91914" y="105628"/>
                    <a:pt x="92765" y="106347"/>
                    <a:pt x="92765" y="106347"/>
                  </a:cubicBezTo>
                  <a:cubicBezTo>
                    <a:pt x="92765" y="106347"/>
                    <a:pt x="91914" y="107065"/>
                    <a:pt x="91914" y="107065"/>
                  </a:cubicBezTo>
                  <a:cubicBezTo>
                    <a:pt x="91914" y="107784"/>
                    <a:pt x="91914" y="107784"/>
                    <a:pt x="91914" y="107784"/>
                  </a:cubicBezTo>
                  <a:close/>
                  <a:moveTo>
                    <a:pt x="109787" y="103473"/>
                  </a:moveTo>
                  <a:cubicBezTo>
                    <a:pt x="109787" y="103473"/>
                    <a:pt x="109787" y="103473"/>
                    <a:pt x="109787" y="103473"/>
                  </a:cubicBezTo>
                  <a:cubicBezTo>
                    <a:pt x="108936" y="102754"/>
                    <a:pt x="108936" y="102754"/>
                    <a:pt x="108936" y="102754"/>
                  </a:cubicBezTo>
                  <a:cubicBezTo>
                    <a:pt x="108936" y="102754"/>
                    <a:pt x="109787" y="102035"/>
                    <a:pt x="109787" y="102035"/>
                  </a:cubicBezTo>
                  <a:cubicBezTo>
                    <a:pt x="110638" y="102035"/>
                    <a:pt x="111489" y="102035"/>
                    <a:pt x="111489" y="102035"/>
                  </a:cubicBezTo>
                  <a:cubicBezTo>
                    <a:pt x="109787" y="103473"/>
                    <a:pt x="109787" y="103473"/>
                    <a:pt x="109787" y="103473"/>
                  </a:cubicBezTo>
                  <a:close/>
                  <a:moveTo>
                    <a:pt x="108085" y="104191"/>
                  </a:moveTo>
                  <a:cubicBezTo>
                    <a:pt x="108085" y="104191"/>
                    <a:pt x="108085" y="104191"/>
                    <a:pt x="108085" y="104191"/>
                  </a:cubicBezTo>
                  <a:cubicBezTo>
                    <a:pt x="108085" y="102035"/>
                    <a:pt x="108085" y="102035"/>
                    <a:pt x="108085" y="102035"/>
                  </a:cubicBezTo>
                  <a:cubicBezTo>
                    <a:pt x="108936" y="101317"/>
                    <a:pt x="108936" y="101317"/>
                    <a:pt x="108936" y="101317"/>
                  </a:cubicBezTo>
                  <a:cubicBezTo>
                    <a:pt x="108085" y="100598"/>
                    <a:pt x="108085" y="100598"/>
                    <a:pt x="108085" y="100598"/>
                  </a:cubicBezTo>
                  <a:cubicBezTo>
                    <a:pt x="107234" y="100598"/>
                    <a:pt x="107234" y="100598"/>
                    <a:pt x="107234" y="100598"/>
                  </a:cubicBezTo>
                  <a:cubicBezTo>
                    <a:pt x="107234" y="100598"/>
                    <a:pt x="106382" y="99161"/>
                    <a:pt x="106382" y="99161"/>
                  </a:cubicBezTo>
                  <a:cubicBezTo>
                    <a:pt x="106382" y="99161"/>
                    <a:pt x="105531" y="99161"/>
                    <a:pt x="105531" y="99161"/>
                  </a:cubicBezTo>
                  <a:cubicBezTo>
                    <a:pt x="105531" y="99161"/>
                    <a:pt x="104680" y="99161"/>
                    <a:pt x="104680" y="99161"/>
                  </a:cubicBezTo>
                  <a:cubicBezTo>
                    <a:pt x="104680" y="99161"/>
                    <a:pt x="105531" y="98443"/>
                    <a:pt x="105531" y="98443"/>
                  </a:cubicBezTo>
                  <a:cubicBezTo>
                    <a:pt x="105531" y="98443"/>
                    <a:pt x="105531" y="98443"/>
                    <a:pt x="106382" y="98443"/>
                  </a:cubicBezTo>
                  <a:cubicBezTo>
                    <a:pt x="107234" y="97724"/>
                    <a:pt x="107234" y="97724"/>
                    <a:pt x="107234" y="97724"/>
                  </a:cubicBezTo>
                  <a:cubicBezTo>
                    <a:pt x="107234" y="97724"/>
                    <a:pt x="108936" y="95568"/>
                    <a:pt x="110638" y="95568"/>
                  </a:cubicBezTo>
                  <a:cubicBezTo>
                    <a:pt x="111489" y="95568"/>
                    <a:pt x="113191" y="95568"/>
                    <a:pt x="113191" y="95568"/>
                  </a:cubicBezTo>
                  <a:cubicBezTo>
                    <a:pt x="114893" y="94131"/>
                    <a:pt x="114893" y="94131"/>
                    <a:pt x="114893" y="94131"/>
                  </a:cubicBezTo>
                  <a:cubicBezTo>
                    <a:pt x="114893" y="94131"/>
                    <a:pt x="114893" y="93413"/>
                    <a:pt x="114893" y="93413"/>
                  </a:cubicBezTo>
                  <a:cubicBezTo>
                    <a:pt x="115744" y="93413"/>
                    <a:pt x="114893" y="91976"/>
                    <a:pt x="114893" y="91976"/>
                  </a:cubicBezTo>
                  <a:cubicBezTo>
                    <a:pt x="114893" y="90538"/>
                    <a:pt x="114893" y="90538"/>
                    <a:pt x="114893" y="90538"/>
                  </a:cubicBezTo>
                  <a:cubicBezTo>
                    <a:pt x="114893" y="90538"/>
                    <a:pt x="112340" y="89101"/>
                    <a:pt x="112340" y="89101"/>
                  </a:cubicBezTo>
                  <a:cubicBezTo>
                    <a:pt x="112340" y="89101"/>
                    <a:pt x="108936" y="87664"/>
                    <a:pt x="108936" y="87664"/>
                  </a:cubicBezTo>
                  <a:cubicBezTo>
                    <a:pt x="108936" y="87664"/>
                    <a:pt x="108936" y="86227"/>
                    <a:pt x="108085" y="86227"/>
                  </a:cubicBezTo>
                  <a:cubicBezTo>
                    <a:pt x="108085" y="86227"/>
                    <a:pt x="108936" y="84790"/>
                    <a:pt x="108936" y="84790"/>
                  </a:cubicBezTo>
                  <a:cubicBezTo>
                    <a:pt x="108936" y="84790"/>
                    <a:pt x="110638" y="82634"/>
                    <a:pt x="112340" y="81916"/>
                  </a:cubicBezTo>
                  <a:cubicBezTo>
                    <a:pt x="113191" y="81197"/>
                    <a:pt x="114042" y="81197"/>
                    <a:pt x="114042" y="81197"/>
                  </a:cubicBezTo>
                  <a:cubicBezTo>
                    <a:pt x="114893" y="81197"/>
                    <a:pt x="115744" y="81916"/>
                    <a:pt x="116595" y="82634"/>
                  </a:cubicBezTo>
                  <a:cubicBezTo>
                    <a:pt x="116595" y="82634"/>
                    <a:pt x="117446" y="82634"/>
                    <a:pt x="118297" y="82634"/>
                  </a:cubicBezTo>
                  <a:cubicBezTo>
                    <a:pt x="119148" y="82634"/>
                    <a:pt x="120000" y="82634"/>
                    <a:pt x="120000" y="82634"/>
                  </a:cubicBezTo>
                  <a:cubicBezTo>
                    <a:pt x="120000" y="82634"/>
                    <a:pt x="120000" y="81197"/>
                    <a:pt x="120000" y="80479"/>
                  </a:cubicBezTo>
                  <a:cubicBezTo>
                    <a:pt x="120000" y="79760"/>
                    <a:pt x="120000" y="80479"/>
                    <a:pt x="119148" y="79760"/>
                  </a:cubicBezTo>
                  <a:cubicBezTo>
                    <a:pt x="119148" y="79760"/>
                    <a:pt x="118297" y="79041"/>
                    <a:pt x="118297" y="79041"/>
                  </a:cubicBezTo>
                  <a:cubicBezTo>
                    <a:pt x="118297" y="79041"/>
                    <a:pt x="118297" y="78323"/>
                    <a:pt x="118297" y="78323"/>
                  </a:cubicBezTo>
                  <a:cubicBezTo>
                    <a:pt x="118297" y="78323"/>
                    <a:pt x="118297" y="77604"/>
                    <a:pt x="118297" y="76886"/>
                  </a:cubicBezTo>
                  <a:cubicBezTo>
                    <a:pt x="118297" y="76886"/>
                    <a:pt x="118297" y="74730"/>
                    <a:pt x="118297" y="74730"/>
                  </a:cubicBezTo>
                  <a:cubicBezTo>
                    <a:pt x="118297" y="74011"/>
                    <a:pt x="117446" y="72574"/>
                    <a:pt x="117446" y="72574"/>
                  </a:cubicBezTo>
                  <a:cubicBezTo>
                    <a:pt x="117446" y="71856"/>
                    <a:pt x="116595" y="71137"/>
                    <a:pt x="116595" y="71137"/>
                  </a:cubicBezTo>
                  <a:cubicBezTo>
                    <a:pt x="115744" y="69700"/>
                    <a:pt x="115744" y="69700"/>
                    <a:pt x="115744" y="69700"/>
                  </a:cubicBezTo>
                  <a:cubicBezTo>
                    <a:pt x="115744" y="69700"/>
                    <a:pt x="115744" y="69700"/>
                    <a:pt x="115744" y="68982"/>
                  </a:cubicBezTo>
                  <a:cubicBezTo>
                    <a:pt x="115744" y="67544"/>
                    <a:pt x="116595" y="66107"/>
                    <a:pt x="116595" y="66107"/>
                  </a:cubicBezTo>
                  <a:cubicBezTo>
                    <a:pt x="117446" y="65389"/>
                    <a:pt x="117446" y="63952"/>
                    <a:pt x="117446" y="63952"/>
                  </a:cubicBezTo>
                  <a:cubicBezTo>
                    <a:pt x="116595" y="63233"/>
                    <a:pt x="116595" y="63233"/>
                    <a:pt x="116595" y="63233"/>
                  </a:cubicBezTo>
                  <a:cubicBezTo>
                    <a:pt x="116595" y="63233"/>
                    <a:pt x="113191" y="62514"/>
                    <a:pt x="113191" y="62514"/>
                  </a:cubicBezTo>
                  <a:cubicBezTo>
                    <a:pt x="113191" y="62514"/>
                    <a:pt x="112340" y="61796"/>
                    <a:pt x="112340" y="61796"/>
                  </a:cubicBezTo>
                  <a:cubicBezTo>
                    <a:pt x="112340" y="61077"/>
                    <a:pt x="111489" y="61077"/>
                    <a:pt x="111489" y="61077"/>
                  </a:cubicBezTo>
                  <a:cubicBezTo>
                    <a:pt x="111489" y="61077"/>
                    <a:pt x="108085" y="61796"/>
                    <a:pt x="108085" y="61796"/>
                  </a:cubicBezTo>
                  <a:cubicBezTo>
                    <a:pt x="108085" y="61796"/>
                    <a:pt x="106382" y="62514"/>
                    <a:pt x="105531" y="63233"/>
                  </a:cubicBezTo>
                  <a:cubicBezTo>
                    <a:pt x="103829" y="63233"/>
                    <a:pt x="103829" y="63233"/>
                    <a:pt x="102978" y="63952"/>
                  </a:cubicBezTo>
                  <a:cubicBezTo>
                    <a:pt x="101276" y="64670"/>
                    <a:pt x="101276" y="65389"/>
                    <a:pt x="100425" y="66107"/>
                  </a:cubicBezTo>
                  <a:cubicBezTo>
                    <a:pt x="99574" y="66107"/>
                    <a:pt x="98723" y="67544"/>
                    <a:pt x="98723" y="67544"/>
                  </a:cubicBezTo>
                  <a:cubicBezTo>
                    <a:pt x="97872" y="68263"/>
                    <a:pt x="97872" y="68263"/>
                    <a:pt x="98723" y="68982"/>
                  </a:cubicBezTo>
                  <a:cubicBezTo>
                    <a:pt x="98723" y="69700"/>
                    <a:pt x="99574" y="68982"/>
                    <a:pt x="99574" y="68982"/>
                  </a:cubicBezTo>
                  <a:cubicBezTo>
                    <a:pt x="99574" y="68982"/>
                    <a:pt x="100425" y="68982"/>
                    <a:pt x="101276" y="68982"/>
                  </a:cubicBezTo>
                  <a:cubicBezTo>
                    <a:pt x="102127" y="68982"/>
                    <a:pt x="102127" y="69700"/>
                    <a:pt x="101276" y="69700"/>
                  </a:cubicBezTo>
                  <a:cubicBezTo>
                    <a:pt x="101276" y="69700"/>
                    <a:pt x="101276" y="70419"/>
                    <a:pt x="101276" y="70419"/>
                  </a:cubicBezTo>
                  <a:cubicBezTo>
                    <a:pt x="101276" y="70419"/>
                    <a:pt x="101276" y="70419"/>
                    <a:pt x="100425" y="71137"/>
                  </a:cubicBezTo>
                  <a:cubicBezTo>
                    <a:pt x="100425" y="71137"/>
                    <a:pt x="100425" y="71856"/>
                    <a:pt x="100425" y="72574"/>
                  </a:cubicBezTo>
                  <a:cubicBezTo>
                    <a:pt x="100425" y="73293"/>
                    <a:pt x="99574" y="73293"/>
                    <a:pt x="99574" y="73293"/>
                  </a:cubicBezTo>
                  <a:cubicBezTo>
                    <a:pt x="98723" y="74011"/>
                    <a:pt x="98723" y="74011"/>
                    <a:pt x="97872" y="74730"/>
                  </a:cubicBezTo>
                  <a:cubicBezTo>
                    <a:pt x="97021" y="74730"/>
                    <a:pt x="97021" y="75449"/>
                    <a:pt x="97021" y="75449"/>
                  </a:cubicBezTo>
                  <a:cubicBezTo>
                    <a:pt x="97021" y="76167"/>
                    <a:pt x="97021" y="76167"/>
                    <a:pt x="97872" y="76886"/>
                  </a:cubicBezTo>
                  <a:cubicBezTo>
                    <a:pt x="97872" y="77604"/>
                    <a:pt x="97872" y="77604"/>
                    <a:pt x="97872" y="77604"/>
                  </a:cubicBezTo>
                  <a:cubicBezTo>
                    <a:pt x="97872" y="78323"/>
                    <a:pt x="97021" y="79041"/>
                    <a:pt x="97021" y="78323"/>
                  </a:cubicBezTo>
                  <a:cubicBezTo>
                    <a:pt x="97021" y="78323"/>
                    <a:pt x="97021" y="77604"/>
                    <a:pt x="97021" y="77604"/>
                  </a:cubicBezTo>
                  <a:cubicBezTo>
                    <a:pt x="94468" y="77604"/>
                    <a:pt x="94468" y="77604"/>
                    <a:pt x="94468" y="77604"/>
                  </a:cubicBezTo>
                  <a:cubicBezTo>
                    <a:pt x="94468" y="77604"/>
                    <a:pt x="94468" y="77604"/>
                    <a:pt x="93617" y="77604"/>
                  </a:cubicBezTo>
                  <a:cubicBezTo>
                    <a:pt x="93617" y="77604"/>
                    <a:pt x="95319" y="76167"/>
                    <a:pt x="95319" y="76167"/>
                  </a:cubicBezTo>
                  <a:cubicBezTo>
                    <a:pt x="96170" y="75449"/>
                    <a:pt x="96170" y="75449"/>
                    <a:pt x="96170" y="75449"/>
                  </a:cubicBezTo>
                  <a:cubicBezTo>
                    <a:pt x="96170" y="74730"/>
                    <a:pt x="96170" y="74730"/>
                    <a:pt x="96170" y="74730"/>
                  </a:cubicBezTo>
                  <a:cubicBezTo>
                    <a:pt x="93617" y="74730"/>
                    <a:pt x="93617" y="74730"/>
                    <a:pt x="93617" y="74730"/>
                  </a:cubicBezTo>
                  <a:cubicBezTo>
                    <a:pt x="92765" y="74730"/>
                    <a:pt x="92765" y="74730"/>
                    <a:pt x="92765" y="74730"/>
                  </a:cubicBezTo>
                  <a:cubicBezTo>
                    <a:pt x="93617" y="74011"/>
                    <a:pt x="93617" y="74011"/>
                    <a:pt x="93617" y="74011"/>
                  </a:cubicBezTo>
                  <a:cubicBezTo>
                    <a:pt x="93617" y="72574"/>
                    <a:pt x="93617" y="72574"/>
                    <a:pt x="93617" y="72574"/>
                  </a:cubicBezTo>
                  <a:cubicBezTo>
                    <a:pt x="94468" y="71137"/>
                    <a:pt x="94468" y="71137"/>
                    <a:pt x="94468" y="71137"/>
                  </a:cubicBezTo>
                  <a:cubicBezTo>
                    <a:pt x="94468" y="71137"/>
                    <a:pt x="94468" y="69700"/>
                    <a:pt x="95319" y="69700"/>
                  </a:cubicBezTo>
                  <a:cubicBezTo>
                    <a:pt x="95319" y="69700"/>
                    <a:pt x="96170" y="68982"/>
                    <a:pt x="96170" y="68263"/>
                  </a:cubicBezTo>
                  <a:cubicBezTo>
                    <a:pt x="97021" y="68263"/>
                    <a:pt x="96170" y="67544"/>
                    <a:pt x="96170" y="67544"/>
                  </a:cubicBezTo>
                  <a:cubicBezTo>
                    <a:pt x="94468" y="67544"/>
                    <a:pt x="94468" y="67544"/>
                    <a:pt x="94468" y="67544"/>
                  </a:cubicBezTo>
                  <a:cubicBezTo>
                    <a:pt x="92765" y="68263"/>
                    <a:pt x="92765" y="68263"/>
                    <a:pt x="92765" y="68263"/>
                  </a:cubicBezTo>
                  <a:cubicBezTo>
                    <a:pt x="92765" y="68263"/>
                    <a:pt x="90212" y="68982"/>
                    <a:pt x="89361" y="68982"/>
                  </a:cubicBezTo>
                  <a:cubicBezTo>
                    <a:pt x="88510" y="68982"/>
                    <a:pt x="89361" y="68982"/>
                    <a:pt x="88510" y="68982"/>
                  </a:cubicBezTo>
                  <a:cubicBezTo>
                    <a:pt x="88510" y="68263"/>
                    <a:pt x="87659" y="68263"/>
                    <a:pt x="87659" y="68263"/>
                  </a:cubicBezTo>
                  <a:cubicBezTo>
                    <a:pt x="87659" y="68263"/>
                    <a:pt x="85957" y="68263"/>
                    <a:pt x="85957" y="68263"/>
                  </a:cubicBezTo>
                  <a:cubicBezTo>
                    <a:pt x="85106" y="68263"/>
                    <a:pt x="85106" y="68982"/>
                    <a:pt x="85106" y="68982"/>
                  </a:cubicBezTo>
                  <a:cubicBezTo>
                    <a:pt x="85106" y="68982"/>
                    <a:pt x="87659" y="69700"/>
                    <a:pt x="88510" y="70419"/>
                  </a:cubicBezTo>
                  <a:cubicBezTo>
                    <a:pt x="88510" y="70419"/>
                    <a:pt x="89361" y="70419"/>
                    <a:pt x="89361" y="70419"/>
                  </a:cubicBezTo>
                  <a:cubicBezTo>
                    <a:pt x="89361" y="71137"/>
                    <a:pt x="89361" y="71137"/>
                    <a:pt x="89361" y="71137"/>
                  </a:cubicBezTo>
                  <a:cubicBezTo>
                    <a:pt x="89361" y="71137"/>
                    <a:pt x="88510" y="72574"/>
                    <a:pt x="87659" y="72574"/>
                  </a:cubicBezTo>
                  <a:cubicBezTo>
                    <a:pt x="87659" y="73293"/>
                    <a:pt x="86808" y="73293"/>
                    <a:pt x="86808" y="73293"/>
                  </a:cubicBezTo>
                  <a:cubicBezTo>
                    <a:pt x="85106" y="74011"/>
                    <a:pt x="85106" y="74011"/>
                    <a:pt x="85106" y="74011"/>
                  </a:cubicBezTo>
                  <a:cubicBezTo>
                    <a:pt x="85106" y="74011"/>
                    <a:pt x="85957" y="75449"/>
                    <a:pt x="85957" y="75449"/>
                  </a:cubicBezTo>
                  <a:cubicBezTo>
                    <a:pt x="85957" y="75449"/>
                    <a:pt x="85957" y="76886"/>
                    <a:pt x="85957" y="76886"/>
                  </a:cubicBezTo>
                  <a:cubicBezTo>
                    <a:pt x="84255" y="76167"/>
                    <a:pt x="84255" y="76167"/>
                    <a:pt x="84255" y="76167"/>
                  </a:cubicBezTo>
                  <a:cubicBezTo>
                    <a:pt x="81702" y="77604"/>
                    <a:pt x="81702" y="77604"/>
                    <a:pt x="81702" y="77604"/>
                  </a:cubicBezTo>
                  <a:cubicBezTo>
                    <a:pt x="81702" y="77604"/>
                    <a:pt x="80851" y="77604"/>
                    <a:pt x="80851" y="77604"/>
                  </a:cubicBezTo>
                  <a:cubicBezTo>
                    <a:pt x="80000" y="77604"/>
                    <a:pt x="80000" y="76886"/>
                    <a:pt x="80000" y="76886"/>
                  </a:cubicBezTo>
                  <a:cubicBezTo>
                    <a:pt x="79148" y="78323"/>
                    <a:pt x="79148" y="78323"/>
                    <a:pt x="79148" y="78323"/>
                  </a:cubicBezTo>
                  <a:cubicBezTo>
                    <a:pt x="79148" y="78323"/>
                    <a:pt x="75744" y="77604"/>
                    <a:pt x="74893" y="77604"/>
                  </a:cubicBezTo>
                  <a:cubicBezTo>
                    <a:pt x="74893" y="77604"/>
                    <a:pt x="74893" y="79041"/>
                    <a:pt x="74893" y="79041"/>
                  </a:cubicBezTo>
                  <a:cubicBezTo>
                    <a:pt x="76595" y="79760"/>
                    <a:pt x="76595" y="79760"/>
                    <a:pt x="76595" y="79760"/>
                  </a:cubicBezTo>
                  <a:cubicBezTo>
                    <a:pt x="74893" y="80479"/>
                    <a:pt x="74893" y="80479"/>
                    <a:pt x="74893" y="80479"/>
                  </a:cubicBezTo>
                  <a:cubicBezTo>
                    <a:pt x="78297" y="81916"/>
                    <a:pt x="78297" y="81916"/>
                    <a:pt x="78297" y="81916"/>
                  </a:cubicBezTo>
                  <a:cubicBezTo>
                    <a:pt x="79148" y="82634"/>
                    <a:pt x="79148" y="82634"/>
                    <a:pt x="79148" y="82634"/>
                  </a:cubicBezTo>
                  <a:cubicBezTo>
                    <a:pt x="80000" y="84790"/>
                    <a:pt x="80000" y="84790"/>
                    <a:pt x="80000" y="84790"/>
                  </a:cubicBezTo>
                  <a:cubicBezTo>
                    <a:pt x="79148" y="85508"/>
                    <a:pt x="79148" y="85508"/>
                    <a:pt x="79148" y="85508"/>
                  </a:cubicBezTo>
                  <a:cubicBezTo>
                    <a:pt x="80851" y="86946"/>
                    <a:pt x="80851" y="86946"/>
                    <a:pt x="80851" y="86946"/>
                  </a:cubicBezTo>
                  <a:cubicBezTo>
                    <a:pt x="80851" y="86946"/>
                    <a:pt x="80851" y="87664"/>
                    <a:pt x="81702" y="88383"/>
                  </a:cubicBezTo>
                  <a:cubicBezTo>
                    <a:pt x="81702" y="88383"/>
                    <a:pt x="81702" y="89820"/>
                    <a:pt x="81702" y="89820"/>
                  </a:cubicBezTo>
                  <a:cubicBezTo>
                    <a:pt x="81702" y="91257"/>
                    <a:pt x="81702" y="91257"/>
                    <a:pt x="81702" y="91257"/>
                  </a:cubicBezTo>
                  <a:cubicBezTo>
                    <a:pt x="81702" y="91976"/>
                    <a:pt x="81702" y="91976"/>
                    <a:pt x="81702" y="91976"/>
                  </a:cubicBezTo>
                  <a:cubicBezTo>
                    <a:pt x="81702" y="91976"/>
                    <a:pt x="80000" y="92694"/>
                    <a:pt x="80000" y="93413"/>
                  </a:cubicBezTo>
                  <a:cubicBezTo>
                    <a:pt x="80000" y="93413"/>
                    <a:pt x="80851" y="93413"/>
                    <a:pt x="80851" y="93413"/>
                  </a:cubicBezTo>
                  <a:cubicBezTo>
                    <a:pt x="82553" y="94850"/>
                    <a:pt x="82553" y="94850"/>
                    <a:pt x="82553" y="94850"/>
                  </a:cubicBezTo>
                  <a:cubicBezTo>
                    <a:pt x="83404" y="96287"/>
                    <a:pt x="83404" y="96287"/>
                    <a:pt x="83404" y="96287"/>
                  </a:cubicBezTo>
                  <a:cubicBezTo>
                    <a:pt x="83404" y="96287"/>
                    <a:pt x="82553" y="97005"/>
                    <a:pt x="82553" y="97724"/>
                  </a:cubicBezTo>
                  <a:cubicBezTo>
                    <a:pt x="82553" y="97724"/>
                    <a:pt x="84255" y="98443"/>
                    <a:pt x="84255" y="98443"/>
                  </a:cubicBezTo>
                  <a:cubicBezTo>
                    <a:pt x="87659" y="98443"/>
                    <a:pt x="87659" y="98443"/>
                    <a:pt x="87659" y="98443"/>
                  </a:cubicBezTo>
                  <a:cubicBezTo>
                    <a:pt x="89361" y="98443"/>
                    <a:pt x="89361" y="98443"/>
                    <a:pt x="89361" y="98443"/>
                  </a:cubicBezTo>
                  <a:cubicBezTo>
                    <a:pt x="89361" y="98443"/>
                    <a:pt x="91914" y="98443"/>
                    <a:pt x="92765" y="98443"/>
                  </a:cubicBezTo>
                  <a:cubicBezTo>
                    <a:pt x="92765" y="98443"/>
                    <a:pt x="95319" y="97724"/>
                    <a:pt x="95319" y="97724"/>
                  </a:cubicBezTo>
                  <a:cubicBezTo>
                    <a:pt x="95319" y="97724"/>
                    <a:pt x="97021" y="99161"/>
                    <a:pt x="97872" y="99161"/>
                  </a:cubicBezTo>
                  <a:cubicBezTo>
                    <a:pt x="98723" y="99880"/>
                    <a:pt x="97872" y="100598"/>
                    <a:pt x="97872" y="100598"/>
                  </a:cubicBezTo>
                  <a:cubicBezTo>
                    <a:pt x="97872" y="101317"/>
                    <a:pt x="97021" y="101317"/>
                    <a:pt x="97021" y="101317"/>
                  </a:cubicBezTo>
                  <a:cubicBezTo>
                    <a:pt x="97021" y="101317"/>
                    <a:pt x="97872" y="103473"/>
                    <a:pt x="97872" y="103473"/>
                  </a:cubicBezTo>
                  <a:cubicBezTo>
                    <a:pt x="98723" y="104191"/>
                    <a:pt x="98723" y="103473"/>
                    <a:pt x="98723" y="103473"/>
                  </a:cubicBezTo>
                  <a:cubicBezTo>
                    <a:pt x="98723" y="103473"/>
                    <a:pt x="99574" y="104191"/>
                    <a:pt x="100425" y="104910"/>
                  </a:cubicBezTo>
                  <a:cubicBezTo>
                    <a:pt x="100425" y="105628"/>
                    <a:pt x="101276" y="105628"/>
                    <a:pt x="101276" y="105628"/>
                  </a:cubicBezTo>
                  <a:cubicBezTo>
                    <a:pt x="102127" y="105628"/>
                    <a:pt x="102127" y="105628"/>
                    <a:pt x="102127" y="105628"/>
                  </a:cubicBezTo>
                  <a:cubicBezTo>
                    <a:pt x="102127" y="105628"/>
                    <a:pt x="102978" y="105628"/>
                    <a:pt x="102978" y="106347"/>
                  </a:cubicBezTo>
                  <a:cubicBezTo>
                    <a:pt x="103829" y="106347"/>
                    <a:pt x="104680" y="106347"/>
                    <a:pt x="105531" y="106347"/>
                  </a:cubicBezTo>
                  <a:cubicBezTo>
                    <a:pt x="105531" y="106347"/>
                    <a:pt x="106382" y="106347"/>
                    <a:pt x="106382" y="105628"/>
                  </a:cubicBezTo>
                  <a:cubicBezTo>
                    <a:pt x="106382" y="105628"/>
                    <a:pt x="107234" y="105628"/>
                    <a:pt x="108085" y="105628"/>
                  </a:cubicBezTo>
                  <a:cubicBezTo>
                    <a:pt x="108085" y="104910"/>
                    <a:pt x="108085" y="104191"/>
                    <a:pt x="108085" y="104191"/>
                  </a:cubicBezTo>
                  <a:cubicBezTo>
                    <a:pt x="108085" y="104191"/>
                    <a:pt x="108085" y="104191"/>
                    <a:pt x="108085" y="104191"/>
                  </a:cubicBezTo>
                  <a:close/>
                  <a:moveTo>
                    <a:pt x="108085" y="107784"/>
                  </a:moveTo>
                  <a:cubicBezTo>
                    <a:pt x="108085" y="107784"/>
                    <a:pt x="108085" y="107784"/>
                    <a:pt x="108085" y="107784"/>
                  </a:cubicBezTo>
                  <a:cubicBezTo>
                    <a:pt x="107234" y="108502"/>
                    <a:pt x="107234" y="108502"/>
                    <a:pt x="107234" y="108502"/>
                  </a:cubicBezTo>
                  <a:cubicBezTo>
                    <a:pt x="108085" y="108502"/>
                    <a:pt x="108085" y="108502"/>
                    <a:pt x="108085" y="108502"/>
                  </a:cubicBezTo>
                  <a:cubicBezTo>
                    <a:pt x="108085" y="108502"/>
                    <a:pt x="109787" y="109221"/>
                    <a:pt x="109787" y="109221"/>
                  </a:cubicBezTo>
                  <a:cubicBezTo>
                    <a:pt x="110638" y="109221"/>
                    <a:pt x="110638" y="109221"/>
                    <a:pt x="110638" y="109221"/>
                  </a:cubicBezTo>
                  <a:cubicBezTo>
                    <a:pt x="111489" y="108502"/>
                    <a:pt x="111489" y="108502"/>
                    <a:pt x="111489" y="108502"/>
                  </a:cubicBezTo>
                  <a:cubicBezTo>
                    <a:pt x="112340" y="107065"/>
                    <a:pt x="112340" y="107065"/>
                    <a:pt x="112340" y="107065"/>
                  </a:cubicBezTo>
                  <a:cubicBezTo>
                    <a:pt x="114893" y="106347"/>
                    <a:pt x="114893" y="106347"/>
                    <a:pt x="114893" y="106347"/>
                  </a:cubicBezTo>
                  <a:cubicBezTo>
                    <a:pt x="114893" y="106347"/>
                    <a:pt x="117446" y="106347"/>
                    <a:pt x="117446" y="106347"/>
                  </a:cubicBezTo>
                  <a:cubicBezTo>
                    <a:pt x="117446" y="106347"/>
                    <a:pt x="118297" y="105628"/>
                    <a:pt x="118297" y="105628"/>
                  </a:cubicBezTo>
                  <a:cubicBezTo>
                    <a:pt x="118297" y="104910"/>
                    <a:pt x="118297" y="104910"/>
                    <a:pt x="118297" y="104910"/>
                  </a:cubicBezTo>
                  <a:cubicBezTo>
                    <a:pt x="116595" y="103473"/>
                    <a:pt x="116595" y="103473"/>
                    <a:pt x="116595" y="103473"/>
                  </a:cubicBezTo>
                  <a:cubicBezTo>
                    <a:pt x="114893" y="103473"/>
                    <a:pt x="114893" y="103473"/>
                    <a:pt x="114893" y="103473"/>
                  </a:cubicBezTo>
                  <a:cubicBezTo>
                    <a:pt x="114893" y="103473"/>
                    <a:pt x="113191" y="103473"/>
                    <a:pt x="112340" y="103473"/>
                  </a:cubicBezTo>
                  <a:cubicBezTo>
                    <a:pt x="112340" y="103473"/>
                    <a:pt x="111489" y="103473"/>
                    <a:pt x="111489" y="103473"/>
                  </a:cubicBezTo>
                  <a:cubicBezTo>
                    <a:pt x="111489" y="103473"/>
                    <a:pt x="111489" y="104191"/>
                    <a:pt x="111489" y="104910"/>
                  </a:cubicBezTo>
                  <a:cubicBezTo>
                    <a:pt x="110638" y="105628"/>
                    <a:pt x="110638" y="105628"/>
                    <a:pt x="109787" y="105628"/>
                  </a:cubicBezTo>
                  <a:cubicBezTo>
                    <a:pt x="109787" y="105628"/>
                    <a:pt x="108936" y="105628"/>
                    <a:pt x="108936" y="105628"/>
                  </a:cubicBezTo>
                  <a:cubicBezTo>
                    <a:pt x="108085" y="107784"/>
                    <a:pt x="108085" y="107784"/>
                    <a:pt x="108085" y="107784"/>
                  </a:cubicBezTo>
                  <a:close/>
                  <a:moveTo>
                    <a:pt x="98723" y="116407"/>
                  </a:moveTo>
                  <a:cubicBezTo>
                    <a:pt x="98723" y="116407"/>
                    <a:pt x="98723" y="116407"/>
                    <a:pt x="98723" y="116407"/>
                  </a:cubicBezTo>
                  <a:cubicBezTo>
                    <a:pt x="99574" y="116407"/>
                    <a:pt x="99574" y="116407"/>
                    <a:pt x="99574" y="116407"/>
                  </a:cubicBezTo>
                  <a:cubicBezTo>
                    <a:pt x="100425" y="115688"/>
                    <a:pt x="100425" y="115688"/>
                    <a:pt x="100425" y="115688"/>
                  </a:cubicBezTo>
                  <a:cubicBezTo>
                    <a:pt x="99574" y="114251"/>
                    <a:pt x="99574" y="114251"/>
                    <a:pt x="99574" y="114251"/>
                  </a:cubicBezTo>
                  <a:cubicBezTo>
                    <a:pt x="98723" y="113532"/>
                    <a:pt x="98723" y="113532"/>
                    <a:pt x="98723" y="113532"/>
                  </a:cubicBezTo>
                  <a:cubicBezTo>
                    <a:pt x="97872" y="111377"/>
                    <a:pt x="97872" y="111377"/>
                    <a:pt x="97872" y="111377"/>
                  </a:cubicBezTo>
                  <a:cubicBezTo>
                    <a:pt x="96170" y="109940"/>
                    <a:pt x="96170" y="109940"/>
                    <a:pt x="96170" y="109940"/>
                  </a:cubicBezTo>
                  <a:cubicBezTo>
                    <a:pt x="95319" y="109221"/>
                    <a:pt x="95319" y="109221"/>
                    <a:pt x="95319" y="109221"/>
                  </a:cubicBezTo>
                  <a:cubicBezTo>
                    <a:pt x="94468" y="110658"/>
                    <a:pt x="94468" y="110658"/>
                    <a:pt x="94468" y="110658"/>
                  </a:cubicBezTo>
                  <a:cubicBezTo>
                    <a:pt x="93617" y="111377"/>
                    <a:pt x="93617" y="111377"/>
                    <a:pt x="93617" y="111377"/>
                  </a:cubicBezTo>
                  <a:cubicBezTo>
                    <a:pt x="92765" y="112095"/>
                    <a:pt x="92765" y="112095"/>
                    <a:pt x="92765" y="112095"/>
                  </a:cubicBezTo>
                  <a:cubicBezTo>
                    <a:pt x="92765" y="112095"/>
                    <a:pt x="90212" y="111377"/>
                    <a:pt x="89361" y="110658"/>
                  </a:cubicBezTo>
                  <a:cubicBezTo>
                    <a:pt x="87659" y="109940"/>
                    <a:pt x="87659" y="109940"/>
                    <a:pt x="87659" y="109940"/>
                  </a:cubicBezTo>
                  <a:cubicBezTo>
                    <a:pt x="87659" y="109940"/>
                    <a:pt x="86808" y="109940"/>
                    <a:pt x="85957" y="109221"/>
                  </a:cubicBezTo>
                  <a:cubicBezTo>
                    <a:pt x="85957" y="109221"/>
                    <a:pt x="85106" y="108502"/>
                    <a:pt x="85106" y="108502"/>
                  </a:cubicBezTo>
                  <a:cubicBezTo>
                    <a:pt x="85106" y="108502"/>
                    <a:pt x="85106" y="107784"/>
                    <a:pt x="84255" y="107784"/>
                  </a:cubicBezTo>
                  <a:cubicBezTo>
                    <a:pt x="84255" y="107065"/>
                    <a:pt x="83404" y="107784"/>
                    <a:pt x="82553" y="107784"/>
                  </a:cubicBezTo>
                  <a:cubicBezTo>
                    <a:pt x="80851" y="107784"/>
                    <a:pt x="80851" y="107784"/>
                    <a:pt x="80000" y="107784"/>
                  </a:cubicBezTo>
                  <a:cubicBezTo>
                    <a:pt x="80000" y="108502"/>
                    <a:pt x="79148" y="108502"/>
                    <a:pt x="79148" y="108502"/>
                  </a:cubicBezTo>
                  <a:cubicBezTo>
                    <a:pt x="78297" y="109221"/>
                    <a:pt x="79148" y="110658"/>
                    <a:pt x="79148" y="110658"/>
                  </a:cubicBezTo>
                  <a:cubicBezTo>
                    <a:pt x="79148" y="111377"/>
                    <a:pt x="79148" y="111377"/>
                    <a:pt x="79148" y="111377"/>
                  </a:cubicBezTo>
                  <a:cubicBezTo>
                    <a:pt x="80000" y="112814"/>
                    <a:pt x="80000" y="112814"/>
                    <a:pt x="80000" y="112814"/>
                  </a:cubicBezTo>
                  <a:cubicBezTo>
                    <a:pt x="78297" y="112814"/>
                    <a:pt x="78297" y="112814"/>
                    <a:pt x="78297" y="112814"/>
                  </a:cubicBezTo>
                  <a:cubicBezTo>
                    <a:pt x="77446" y="112814"/>
                    <a:pt x="77446" y="112814"/>
                    <a:pt x="77446" y="112814"/>
                  </a:cubicBezTo>
                  <a:cubicBezTo>
                    <a:pt x="78297" y="114251"/>
                    <a:pt x="78297" y="114251"/>
                    <a:pt x="78297" y="114251"/>
                  </a:cubicBezTo>
                  <a:cubicBezTo>
                    <a:pt x="78297" y="114251"/>
                    <a:pt x="78297" y="114970"/>
                    <a:pt x="79148" y="115688"/>
                  </a:cubicBezTo>
                  <a:cubicBezTo>
                    <a:pt x="79148" y="115688"/>
                    <a:pt x="80000" y="116407"/>
                    <a:pt x="80000" y="116407"/>
                  </a:cubicBezTo>
                  <a:cubicBezTo>
                    <a:pt x="80000" y="116407"/>
                    <a:pt x="84255" y="117125"/>
                    <a:pt x="84255" y="117125"/>
                  </a:cubicBezTo>
                  <a:cubicBezTo>
                    <a:pt x="85106" y="117125"/>
                    <a:pt x="85106" y="117125"/>
                    <a:pt x="85106" y="117125"/>
                  </a:cubicBezTo>
                  <a:cubicBezTo>
                    <a:pt x="85106" y="117125"/>
                    <a:pt x="86808" y="117844"/>
                    <a:pt x="88510" y="118562"/>
                  </a:cubicBezTo>
                  <a:cubicBezTo>
                    <a:pt x="89361" y="119281"/>
                    <a:pt x="90212" y="120000"/>
                    <a:pt x="90212" y="120000"/>
                  </a:cubicBezTo>
                  <a:cubicBezTo>
                    <a:pt x="90212" y="120000"/>
                    <a:pt x="91914" y="120000"/>
                    <a:pt x="91914" y="120000"/>
                  </a:cubicBezTo>
                  <a:cubicBezTo>
                    <a:pt x="92765" y="119281"/>
                    <a:pt x="92765" y="119281"/>
                    <a:pt x="92765" y="119281"/>
                  </a:cubicBezTo>
                  <a:cubicBezTo>
                    <a:pt x="95319" y="118562"/>
                    <a:pt x="95319" y="118562"/>
                    <a:pt x="95319" y="118562"/>
                  </a:cubicBezTo>
                  <a:cubicBezTo>
                    <a:pt x="97021" y="118562"/>
                    <a:pt x="97021" y="118562"/>
                    <a:pt x="97021" y="118562"/>
                  </a:cubicBezTo>
                  <a:cubicBezTo>
                    <a:pt x="99574" y="119281"/>
                    <a:pt x="99574" y="119281"/>
                    <a:pt x="99574" y="119281"/>
                  </a:cubicBezTo>
                  <a:cubicBezTo>
                    <a:pt x="100425" y="119281"/>
                    <a:pt x="100425" y="119281"/>
                    <a:pt x="100425" y="119281"/>
                  </a:cubicBezTo>
                  <a:cubicBezTo>
                    <a:pt x="100425" y="117844"/>
                    <a:pt x="100425" y="117844"/>
                    <a:pt x="100425" y="117844"/>
                  </a:cubicBezTo>
                  <a:cubicBezTo>
                    <a:pt x="100425" y="117125"/>
                    <a:pt x="100425" y="117125"/>
                    <a:pt x="100425" y="117125"/>
                  </a:cubicBezTo>
                  <a:cubicBezTo>
                    <a:pt x="98723" y="116407"/>
                    <a:pt x="98723" y="116407"/>
                    <a:pt x="98723" y="116407"/>
                  </a:cubicBezTo>
                  <a:close/>
                  <a:moveTo>
                    <a:pt x="65531" y="86946"/>
                  </a:moveTo>
                  <a:cubicBezTo>
                    <a:pt x="65531" y="86946"/>
                    <a:pt x="65531" y="86946"/>
                    <a:pt x="65531" y="86946"/>
                  </a:cubicBezTo>
                  <a:cubicBezTo>
                    <a:pt x="63829" y="86227"/>
                    <a:pt x="63829" y="86227"/>
                    <a:pt x="63829" y="86227"/>
                  </a:cubicBezTo>
                  <a:cubicBezTo>
                    <a:pt x="62127" y="84071"/>
                    <a:pt x="62127" y="84071"/>
                    <a:pt x="62127" y="84071"/>
                  </a:cubicBezTo>
                  <a:cubicBezTo>
                    <a:pt x="59574" y="83353"/>
                    <a:pt x="59574" y="83353"/>
                    <a:pt x="59574" y="83353"/>
                  </a:cubicBezTo>
                  <a:cubicBezTo>
                    <a:pt x="59574" y="83353"/>
                    <a:pt x="58723" y="81197"/>
                    <a:pt x="58723" y="81197"/>
                  </a:cubicBezTo>
                  <a:cubicBezTo>
                    <a:pt x="57872" y="80479"/>
                    <a:pt x="57872" y="81197"/>
                    <a:pt x="57872" y="81197"/>
                  </a:cubicBezTo>
                  <a:cubicBezTo>
                    <a:pt x="57872" y="81197"/>
                    <a:pt x="57872" y="82634"/>
                    <a:pt x="57021" y="83353"/>
                  </a:cubicBezTo>
                  <a:cubicBezTo>
                    <a:pt x="56170" y="83353"/>
                    <a:pt x="55319" y="83353"/>
                    <a:pt x="55319" y="83353"/>
                  </a:cubicBezTo>
                  <a:cubicBezTo>
                    <a:pt x="53617" y="84790"/>
                    <a:pt x="53617" y="84790"/>
                    <a:pt x="53617" y="84790"/>
                  </a:cubicBezTo>
                  <a:cubicBezTo>
                    <a:pt x="53617" y="84790"/>
                    <a:pt x="51063" y="85508"/>
                    <a:pt x="50212" y="85508"/>
                  </a:cubicBezTo>
                  <a:cubicBezTo>
                    <a:pt x="50212" y="85508"/>
                    <a:pt x="49361" y="86227"/>
                    <a:pt x="49361" y="86227"/>
                  </a:cubicBezTo>
                  <a:cubicBezTo>
                    <a:pt x="44255" y="85508"/>
                    <a:pt x="44255" y="85508"/>
                    <a:pt x="44255" y="85508"/>
                  </a:cubicBezTo>
                  <a:cubicBezTo>
                    <a:pt x="42553" y="86946"/>
                    <a:pt x="42553" y="86946"/>
                    <a:pt x="42553" y="86946"/>
                  </a:cubicBezTo>
                  <a:cubicBezTo>
                    <a:pt x="42553" y="87664"/>
                    <a:pt x="42553" y="87664"/>
                    <a:pt x="42553" y="87664"/>
                  </a:cubicBezTo>
                  <a:cubicBezTo>
                    <a:pt x="43404" y="89101"/>
                    <a:pt x="43404" y="89101"/>
                    <a:pt x="43404" y="89101"/>
                  </a:cubicBezTo>
                  <a:cubicBezTo>
                    <a:pt x="44255" y="89820"/>
                    <a:pt x="44255" y="89820"/>
                    <a:pt x="44255" y="89820"/>
                  </a:cubicBezTo>
                  <a:cubicBezTo>
                    <a:pt x="45106" y="89820"/>
                    <a:pt x="45106" y="89820"/>
                    <a:pt x="45106" y="89820"/>
                  </a:cubicBezTo>
                  <a:cubicBezTo>
                    <a:pt x="45106" y="91257"/>
                    <a:pt x="45106" y="91257"/>
                    <a:pt x="45106" y="91257"/>
                  </a:cubicBezTo>
                  <a:cubicBezTo>
                    <a:pt x="45957" y="92694"/>
                    <a:pt x="45957" y="92694"/>
                    <a:pt x="45957" y="92694"/>
                  </a:cubicBezTo>
                  <a:cubicBezTo>
                    <a:pt x="45957" y="92694"/>
                    <a:pt x="46808" y="93413"/>
                    <a:pt x="47659" y="94850"/>
                  </a:cubicBezTo>
                  <a:cubicBezTo>
                    <a:pt x="48510" y="96287"/>
                    <a:pt x="47659" y="97005"/>
                    <a:pt x="47659" y="97005"/>
                  </a:cubicBezTo>
                  <a:cubicBezTo>
                    <a:pt x="50212" y="99161"/>
                    <a:pt x="50212" y="99161"/>
                    <a:pt x="50212" y="99161"/>
                  </a:cubicBezTo>
                  <a:cubicBezTo>
                    <a:pt x="51914" y="99880"/>
                    <a:pt x="51914" y="99880"/>
                    <a:pt x="51914" y="99880"/>
                  </a:cubicBezTo>
                  <a:cubicBezTo>
                    <a:pt x="51914" y="99880"/>
                    <a:pt x="52765" y="100598"/>
                    <a:pt x="53617" y="100598"/>
                  </a:cubicBezTo>
                  <a:cubicBezTo>
                    <a:pt x="53617" y="100598"/>
                    <a:pt x="53617" y="101317"/>
                    <a:pt x="53617" y="101317"/>
                  </a:cubicBezTo>
                  <a:cubicBezTo>
                    <a:pt x="53617" y="102754"/>
                    <a:pt x="53617" y="102754"/>
                    <a:pt x="53617" y="102754"/>
                  </a:cubicBezTo>
                  <a:cubicBezTo>
                    <a:pt x="54468" y="104191"/>
                    <a:pt x="54468" y="104191"/>
                    <a:pt x="54468" y="104191"/>
                  </a:cubicBezTo>
                  <a:cubicBezTo>
                    <a:pt x="55319" y="103473"/>
                    <a:pt x="55319" y="103473"/>
                    <a:pt x="55319" y="103473"/>
                  </a:cubicBezTo>
                  <a:cubicBezTo>
                    <a:pt x="56170" y="102754"/>
                    <a:pt x="56170" y="102754"/>
                    <a:pt x="56170" y="102754"/>
                  </a:cubicBezTo>
                  <a:cubicBezTo>
                    <a:pt x="60425" y="104191"/>
                    <a:pt x="60425" y="104191"/>
                    <a:pt x="60425" y="104191"/>
                  </a:cubicBezTo>
                  <a:cubicBezTo>
                    <a:pt x="60425" y="104191"/>
                    <a:pt x="63829" y="105628"/>
                    <a:pt x="64680" y="105628"/>
                  </a:cubicBezTo>
                  <a:cubicBezTo>
                    <a:pt x="64680" y="105628"/>
                    <a:pt x="66382" y="104191"/>
                    <a:pt x="66382" y="104191"/>
                  </a:cubicBezTo>
                  <a:cubicBezTo>
                    <a:pt x="67234" y="103473"/>
                    <a:pt x="69787" y="103473"/>
                    <a:pt x="69787" y="103473"/>
                  </a:cubicBezTo>
                  <a:cubicBezTo>
                    <a:pt x="70638" y="103473"/>
                    <a:pt x="70638" y="102754"/>
                    <a:pt x="70638" y="102754"/>
                  </a:cubicBezTo>
                  <a:cubicBezTo>
                    <a:pt x="70638" y="102035"/>
                    <a:pt x="71489" y="101317"/>
                    <a:pt x="71489" y="100598"/>
                  </a:cubicBezTo>
                  <a:cubicBezTo>
                    <a:pt x="71489" y="99880"/>
                    <a:pt x="72340" y="99161"/>
                    <a:pt x="72340" y="99161"/>
                  </a:cubicBezTo>
                  <a:cubicBezTo>
                    <a:pt x="72340" y="97724"/>
                    <a:pt x="72340" y="97724"/>
                    <a:pt x="72340" y="97724"/>
                  </a:cubicBezTo>
                  <a:cubicBezTo>
                    <a:pt x="71489" y="95568"/>
                    <a:pt x="71489" y="95568"/>
                    <a:pt x="71489" y="95568"/>
                  </a:cubicBezTo>
                  <a:cubicBezTo>
                    <a:pt x="72340" y="92694"/>
                    <a:pt x="72340" y="92694"/>
                    <a:pt x="72340" y="92694"/>
                  </a:cubicBezTo>
                  <a:cubicBezTo>
                    <a:pt x="70638" y="91257"/>
                    <a:pt x="70638" y="91257"/>
                    <a:pt x="70638" y="91257"/>
                  </a:cubicBezTo>
                  <a:cubicBezTo>
                    <a:pt x="69787" y="90538"/>
                    <a:pt x="69787" y="90538"/>
                    <a:pt x="69787" y="90538"/>
                  </a:cubicBezTo>
                  <a:cubicBezTo>
                    <a:pt x="69787" y="89820"/>
                    <a:pt x="69787" y="89820"/>
                    <a:pt x="69787" y="89820"/>
                  </a:cubicBezTo>
                  <a:cubicBezTo>
                    <a:pt x="69787" y="89101"/>
                    <a:pt x="69787" y="89101"/>
                    <a:pt x="69787" y="89101"/>
                  </a:cubicBezTo>
                  <a:cubicBezTo>
                    <a:pt x="71489" y="88383"/>
                    <a:pt x="71489" y="88383"/>
                    <a:pt x="71489" y="88383"/>
                  </a:cubicBezTo>
                  <a:cubicBezTo>
                    <a:pt x="71489" y="86227"/>
                    <a:pt x="71489" y="86227"/>
                    <a:pt x="71489" y="86227"/>
                  </a:cubicBezTo>
                  <a:cubicBezTo>
                    <a:pt x="74042" y="84790"/>
                    <a:pt x="74042" y="84790"/>
                    <a:pt x="74042" y="84790"/>
                  </a:cubicBezTo>
                  <a:cubicBezTo>
                    <a:pt x="74893" y="82634"/>
                    <a:pt x="74893" y="82634"/>
                    <a:pt x="74893" y="82634"/>
                  </a:cubicBezTo>
                  <a:cubicBezTo>
                    <a:pt x="74893" y="82634"/>
                    <a:pt x="71489" y="81916"/>
                    <a:pt x="70638" y="81916"/>
                  </a:cubicBezTo>
                  <a:cubicBezTo>
                    <a:pt x="68936" y="81916"/>
                    <a:pt x="69787" y="81916"/>
                    <a:pt x="69787" y="81197"/>
                  </a:cubicBezTo>
                  <a:cubicBezTo>
                    <a:pt x="69787" y="81197"/>
                    <a:pt x="68936" y="80479"/>
                    <a:pt x="68936" y="80479"/>
                  </a:cubicBezTo>
                  <a:cubicBezTo>
                    <a:pt x="68936" y="80479"/>
                    <a:pt x="67234" y="81197"/>
                    <a:pt x="67234" y="81197"/>
                  </a:cubicBezTo>
                  <a:cubicBezTo>
                    <a:pt x="66382" y="81197"/>
                    <a:pt x="66382" y="79760"/>
                    <a:pt x="66382" y="79760"/>
                  </a:cubicBezTo>
                  <a:cubicBezTo>
                    <a:pt x="66382" y="79760"/>
                    <a:pt x="64680" y="80479"/>
                    <a:pt x="64680" y="80479"/>
                  </a:cubicBezTo>
                  <a:cubicBezTo>
                    <a:pt x="63829" y="80479"/>
                    <a:pt x="62127" y="80479"/>
                    <a:pt x="62127" y="80479"/>
                  </a:cubicBezTo>
                  <a:cubicBezTo>
                    <a:pt x="62127" y="80479"/>
                    <a:pt x="62127" y="81197"/>
                    <a:pt x="62127" y="81197"/>
                  </a:cubicBezTo>
                  <a:cubicBezTo>
                    <a:pt x="61276" y="81916"/>
                    <a:pt x="62127" y="82634"/>
                    <a:pt x="62978" y="82634"/>
                  </a:cubicBezTo>
                  <a:cubicBezTo>
                    <a:pt x="62978" y="83353"/>
                    <a:pt x="63829" y="84790"/>
                    <a:pt x="63829" y="84790"/>
                  </a:cubicBezTo>
                  <a:cubicBezTo>
                    <a:pt x="64680" y="86227"/>
                    <a:pt x="64680" y="86227"/>
                    <a:pt x="64680" y="86227"/>
                  </a:cubicBezTo>
                  <a:cubicBezTo>
                    <a:pt x="65531" y="86946"/>
                    <a:pt x="65531" y="86946"/>
                    <a:pt x="65531" y="86946"/>
                  </a:cubicBezTo>
                  <a:close/>
                  <a:moveTo>
                    <a:pt x="63829" y="76886"/>
                  </a:moveTo>
                  <a:cubicBezTo>
                    <a:pt x="63829" y="76886"/>
                    <a:pt x="63829" y="76886"/>
                    <a:pt x="63829" y="76886"/>
                  </a:cubicBezTo>
                  <a:cubicBezTo>
                    <a:pt x="65531" y="76886"/>
                    <a:pt x="65531" y="76886"/>
                    <a:pt x="65531" y="76886"/>
                  </a:cubicBezTo>
                  <a:cubicBezTo>
                    <a:pt x="66382" y="75449"/>
                    <a:pt x="66382" y="75449"/>
                    <a:pt x="66382" y="75449"/>
                  </a:cubicBezTo>
                  <a:cubicBezTo>
                    <a:pt x="66382" y="75449"/>
                    <a:pt x="67234" y="74730"/>
                    <a:pt x="67234" y="74011"/>
                  </a:cubicBezTo>
                  <a:cubicBezTo>
                    <a:pt x="67234" y="74011"/>
                    <a:pt x="67234" y="73293"/>
                    <a:pt x="67234" y="73293"/>
                  </a:cubicBezTo>
                  <a:cubicBezTo>
                    <a:pt x="67234" y="71856"/>
                    <a:pt x="67234" y="71856"/>
                    <a:pt x="67234" y="71856"/>
                  </a:cubicBezTo>
                  <a:cubicBezTo>
                    <a:pt x="66382" y="71137"/>
                    <a:pt x="66382" y="71137"/>
                    <a:pt x="66382" y="71137"/>
                  </a:cubicBezTo>
                  <a:cubicBezTo>
                    <a:pt x="65531" y="69700"/>
                    <a:pt x="65531" y="69700"/>
                    <a:pt x="65531" y="69700"/>
                  </a:cubicBezTo>
                  <a:cubicBezTo>
                    <a:pt x="64680" y="67544"/>
                    <a:pt x="64680" y="67544"/>
                    <a:pt x="64680" y="67544"/>
                  </a:cubicBezTo>
                  <a:cubicBezTo>
                    <a:pt x="62978" y="67544"/>
                    <a:pt x="62978" y="67544"/>
                    <a:pt x="62978" y="67544"/>
                  </a:cubicBezTo>
                  <a:cubicBezTo>
                    <a:pt x="62978" y="67544"/>
                    <a:pt x="62978" y="68982"/>
                    <a:pt x="62978" y="68982"/>
                  </a:cubicBezTo>
                  <a:cubicBezTo>
                    <a:pt x="62978" y="69700"/>
                    <a:pt x="63829" y="70419"/>
                    <a:pt x="63829" y="70419"/>
                  </a:cubicBezTo>
                  <a:cubicBezTo>
                    <a:pt x="64680" y="71137"/>
                    <a:pt x="64680" y="71137"/>
                    <a:pt x="64680" y="71137"/>
                  </a:cubicBezTo>
                  <a:cubicBezTo>
                    <a:pt x="64680" y="71856"/>
                    <a:pt x="64680" y="71856"/>
                    <a:pt x="64680" y="71856"/>
                  </a:cubicBezTo>
                  <a:cubicBezTo>
                    <a:pt x="63829" y="72574"/>
                    <a:pt x="63829" y="72574"/>
                    <a:pt x="63829" y="72574"/>
                  </a:cubicBezTo>
                  <a:cubicBezTo>
                    <a:pt x="62978" y="74011"/>
                    <a:pt x="62978" y="74011"/>
                    <a:pt x="62978" y="74011"/>
                  </a:cubicBezTo>
                  <a:cubicBezTo>
                    <a:pt x="63829" y="75449"/>
                    <a:pt x="63829" y="75449"/>
                    <a:pt x="63829" y="75449"/>
                  </a:cubicBezTo>
                  <a:cubicBezTo>
                    <a:pt x="63829" y="76886"/>
                    <a:pt x="63829" y="76886"/>
                    <a:pt x="63829" y="76886"/>
                  </a:cubicBezTo>
                  <a:close/>
                  <a:moveTo>
                    <a:pt x="68085" y="112814"/>
                  </a:moveTo>
                  <a:cubicBezTo>
                    <a:pt x="68085" y="112814"/>
                    <a:pt x="68085" y="112814"/>
                    <a:pt x="68085" y="112814"/>
                  </a:cubicBezTo>
                  <a:cubicBezTo>
                    <a:pt x="68936" y="114970"/>
                    <a:pt x="68936" y="114970"/>
                    <a:pt x="68936" y="114970"/>
                  </a:cubicBezTo>
                  <a:cubicBezTo>
                    <a:pt x="69787" y="116407"/>
                    <a:pt x="69787" y="116407"/>
                    <a:pt x="69787" y="116407"/>
                  </a:cubicBezTo>
                  <a:cubicBezTo>
                    <a:pt x="69787" y="116407"/>
                    <a:pt x="71489" y="117125"/>
                    <a:pt x="71489" y="116407"/>
                  </a:cubicBezTo>
                  <a:cubicBezTo>
                    <a:pt x="71489" y="115688"/>
                    <a:pt x="70638" y="114970"/>
                    <a:pt x="71489" y="114251"/>
                  </a:cubicBezTo>
                  <a:cubicBezTo>
                    <a:pt x="71489" y="113532"/>
                    <a:pt x="72340" y="112095"/>
                    <a:pt x="72340" y="111377"/>
                  </a:cubicBezTo>
                  <a:cubicBezTo>
                    <a:pt x="72340" y="110658"/>
                    <a:pt x="73191" y="109940"/>
                    <a:pt x="73191" y="109221"/>
                  </a:cubicBezTo>
                  <a:cubicBezTo>
                    <a:pt x="74042" y="108502"/>
                    <a:pt x="74893" y="107065"/>
                    <a:pt x="74893" y="106347"/>
                  </a:cubicBezTo>
                  <a:cubicBezTo>
                    <a:pt x="74893" y="106347"/>
                    <a:pt x="75744" y="104910"/>
                    <a:pt x="75744" y="104191"/>
                  </a:cubicBezTo>
                  <a:cubicBezTo>
                    <a:pt x="75744" y="104191"/>
                    <a:pt x="75744" y="102035"/>
                    <a:pt x="75744" y="102035"/>
                  </a:cubicBezTo>
                  <a:cubicBezTo>
                    <a:pt x="75744" y="102035"/>
                    <a:pt x="74893" y="99880"/>
                    <a:pt x="74893" y="99880"/>
                  </a:cubicBezTo>
                  <a:cubicBezTo>
                    <a:pt x="74042" y="101317"/>
                    <a:pt x="74042" y="101317"/>
                    <a:pt x="74042" y="101317"/>
                  </a:cubicBezTo>
                  <a:cubicBezTo>
                    <a:pt x="74042" y="102754"/>
                    <a:pt x="74042" y="102754"/>
                    <a:pt x="74042" y="102754"/>
                  </a:cubicBezTo>
                  <a:cubicBezTo>
                    <a:pt x="72340" y="105628"/>
                    <a:pt x="72340" y="105628"/>
                    <a:pt x="72340" y="105628"/>
                  </a:cubicBezTo>
                  <a:cubicBezTo>
                    <a:pt x="71489" y="107065"/>
                    <a:pt x="71489" y="107065"/>
                    <a:pt x="71489" y="107065"/>
                  </a:cubicBezTo>
                  <a:cubicBezTo>
                    <a:pt x="69787" y="108502"/>
                    <a:pt x="69787" y="108502"/>
                    <a:pt x="69787" y="108502"/>
                  </a:cubicBezTo>
                  <a:cubicBezTo>
                    <a:pt x="69787" y="109221"/>
                    <a:pt x="69787" y="109221"/>
                    <a:pt x="69787" y="109221"/>
                  </a:cubicBezTo>
                  <a:cubicBezTo>
                    <a:pt x="69787" y="110658"/>
                    <a:pt x="69787" y="110658"/>
                    <a:pt x="69787" y="110658"/>
                  </a:cubicBezTo>
                  <a:cubicBezTo>
                    <a:pt x="68936" y="111377"/>
                    <a:pt x="68936" y="111377"/>
                    <a:pt x="68936" y="111377"/>
                  </a:cubicBezTo>
                  <a:cubicBezTo>
                    <a:pt x="68936" y="112095"/>
                    <a:pt x="68936" y="112095"/>
                    <a:pt x="68936" y="112095"/>
                  </a:cubicBezTo>
                  <a:cubicBezTo>
                    <a:pt x="68085" y="112814"/>
                    <a:pt x="68085" y="112814"/>
                    <a:pt x="68085" y="112814"/>
                  </a:cubicBezTo>
                  <a:close/>
                  <a:moveTo>
                    <a:pt x="63829" y="106347"/>
                  </a:moveTo>
                  <a:cubicBezTo>
                    <a:pt x="63829" y="106347"/>
                    <a:pt x="63829" y="106347"/>
                    <a:pt x="63829" y="106347"/>
                  </a:cubicBezTo>
                  <a:cubicBezTo>
                    <a:pt x="64680" y="107065"/>
                    <a:pt x="64680" y="107065"/>
                    <a:pt x="64680" y="107065"/>
                  </a:cubicBezTo>
                  <a:cubicBezTo>
                    <a:pt x="64680" y="107065"/>
                    <a:pt x="65531" y="109221"/>
                    <a:pt x="66382" y="109221"/>
                  </a:cubicBezTo>
                  <a:cubicBezTo>
                    <a:pt x="66382" y="109221"/>
                    <a:pt x="68936" y="107065"/>
                    <a:pt x="68936" y="107065"/>
                  </a:cubicBezTo>
                  <a:cubicBezTo>
                    <a:pt x="68936" y="105628"/>
                    <a:pt x="68936" y="105628"/>
                    <a:pt x="68936" y="105628"/>
                  </a:cubicBezTo>
                  <a:cubicBezTo>
                    <a:pt x="69787" y="104191"/>
                    <a:pt x="69787" y="104191"/>
                    <a:pt x="69787" y="104191"/>
                  </a:cubicBezTo>
                  <a:cubicBezTo>
                    <a:pt x="67234" y="104910"/>
                    <a:pt x="67234" y="104910"/>
                    <a:pt x="67234" y="104910"/>
                  </a:cubicBezTo>
                  <a:cubicBezTo>
                    <a:pt x="65531" y="106347"/>
                    <a:pt x="65531" y="106347"/>
                    <a:pt x="65531" y="106347"/>
                  </a:cubicBezTo>
                  <a:cubicBezTo>
                    <a:pt x="63829" y="106347"/>
                    <a:pt x="63829" y="106347"/>
                    <a:pt x="63829" y="106347"/>
                  </a:cubicBezTo>
                  <a:close/>
                  <a:moveTo>
                    <a:pt x="56170" y="107784"/>
                  </a:moveTo>
                  <a:cubicBezTo>
                    <a:pt x="56170" y="107784"/>
                    <a:pt x="56170" y="107784"/>
                    <a:pt x="56170" y="107784"/>
                  </a:cubicBezTo>
                  <a:cubicBezTo>
                    <a:pt x="56170" y="107784"/>
                    <a:pt x="57021" y="109940"/>
                    <a:pt x="57021" y="109940"/>
                  </a:cubicBezTo>
                  <a:cubicBezTo>
                    <a:pt x="57872" y="109940"/>
                    <a:pt x="58723" y="110658"/>
                    <a:pt x="58723" y="110658"/>
                  </a:cubicBezTo>
                  <a:cubicBezTo>
                    <a:pt x="60425" y="112095"/>
                    <a:pt x="60425" y="112095"/>
                    <a:pt x="60425" y="112095"/>
                  </a:cubicBezTo>
                  <a:cubicBezTo>
                    <a:pt x="60425" y="112095"/>
                    <a:pt x="60425" y="112814"/>
                    <a:pt x="61276" y="112814"/>
                  </a:cubicBezTo>
                  <a:cubicBezTo>
                    <a:pt x="61276" y="112814"/>
                    <a:pt x="62978" y="112095"/>
                    <a:pt x="62978" y="112095"/>
                  </a:cubicBezTo>
                  <a:cubicBezTo>
                    <a:pt x="63829" y="110658"/>
                    <a:pt x="63829" y="110658"/>
                    <a:pt x="63829" y="110658"/>
                  </a:cubicBezTo>
                  <a:cubicBezTo>
                    <a:pt x="63829" y="110658"/>
                    <a:pt x="62127" y="110658"/>
                    <a:pt x="62127" y="110658"/>
                  </a:cubicBezTo>
                  <a:cubicBezTo>
                    <a:pt x="61276" y="110658"/>
                    <a:pt x="60425" y="109221"/>
                    <a:pt x="60425" y="109221"/>
                  </a:cubicBezTo>
                  <a:cubicBezTo>
                    <a:pt x="60425" y="109221"/>
                    <a:pt x="59574" y="109221"/>
                    <a:pt x="59574" y="109221"/>
                  </a:cubicBezTo>
                  <a:cubicBezTo>
                    <a:pt x="58723" y="109221"/>
                    <a:pt x="57021" y="107784"/>
                    <a:pt x="57021" y="107784"/>
                  </a:cubicBezTo>
                  <a:cubicBezTo>
                    <a:pt x="56170" y="107784"/>
                    <a:pt x="56170" y="107784"/>
                    <a:pt x="56170" y="107784"/>
                  </a:cubicBezTo>
                  <a:close/>
                  <a:moveTo>
                    <a:pt x="42553" y="105628"/>
                  </a:moveTo>
                  <a:cubicBezTo>
                    <a:pt x="42553" y="105628"/>
                    <a:pt x="42553" y="105628"/>
                    <a:pt x="42553" y="105628"/>
                  </a:cubicBezTo>
                  <a:cubicBezTo>
                    <a:pt x="44255" y="106347"/>
                    <a:pt x="44255" y="106347"/>
                    <a:pt x="44255" y="106347"/>
                  </a:cubicBezTo>
                  <a:cubicBezTo>
                    <a:pt x="45106" y="107065"/>
                    <a:pt x="45106" y="107065"/>
                    <a:pt x="45106" y="107065"/>
                  </a:cubicBezTo>
                  <a:cubicBezTo>
                    <a:pt x="46808" y="107784"/>
                    <a:pt x="46808" y="107784"/>
                    <a:pt x="46808" y="107784"/>
                  </a:cubicBezTo>
                  <a:cubicBezTo>
                    <a:pt x="45106" y="109221"/>
                    <a:pt x="45106" y="109221"/>
                    <a:pt x="45106" y="109221"/>
                  </a:cubicBezTo>
                  <a:cubicBezTo>
                    <a:pt x="45106" y="109221"/>
                    <a:pt x="45957" y="110658"/>
                    <a:pt x="46808" y="109940"/>
                  </a:cubicBezTo>
                  <a:cubicBezTo>
                    <a:pt x="47659" y="109940"/>
                    <a:pt x="47659" y="109940"/>
                    <a:pt x="47659" y="109940"/>
                  </a:cubicBezTo>
                  <a:cubicBezTo>
                    <a:pt x="47659" y="109940"/>
                    <a:pt x="49361" y="110658"/>
                    <a:pt x="49361" y="110658"/>
                  </a:cubicBezTo>
                  <a:cubicBezTo>
                    <a:pt x="50212" y="111377"/>
                    <a:pt x="51063" y="111377"/>
                    <a:pt x="51914" y="111377"/>
                  </a:cubicBezTo>
                  <a:cubicBezTo>
                    <a:pt x="52765" y="111377"/>
                    <a:pt x="52765" y="110658"/>
                    <a:pt x="52765" y="110658"/>
                  </a:cubicBezTo>
                  <a:cubicBezTo>
                    <a:pt x="52765" y="109940"/>
                    <a:pt x="52765" y="109221"/>
                    <a:pt x="52765" y="109221"/>
                  </a:cubicBezTo>
                  <a:cubicBezTo>
                    <a:pt x="51914" y="107784"/>
                    <a:pt x="51914" y="107784"/>
                    <a:pt x="51914" y="107784"/>
                  </a:cubicBezTo>
                  <a:cubicBezTo>
                    <a:pt x="51063" y="106347"/>
                    <a:pt x="51063" y="106347"/>
                    <a:pt x="51063" y="106347"/>
                  </a:cubicBezTo>
                  <a:cubicBezTo>
                    <a:pt x="47659" y="105628"/>
                    <a:pt x="47659" y="105628"/>
                    <a:pt x="47659" y="105628"/>
                  </a:cubicBezTo>
                  <a:cubicBezTo>
                    <a:pt x="45957" y="104191"/>
                    <a:pt x="45957" y="104191"/>
                    <a:pt x="45957" y="104191"/>
                  </a:cubicBezTo>
                  <a:cubicBezTo>
                    <a:pt x="43404" y="103473"/>
                    <a:pt x="43404" y="103473"/>
                    <a:pt x="43404" y="103473"/>
                  </a:cubicBezTo>
                  <a:cubicBezTo>
                    <a:pt x="42553" y="103473"/>
                    <a:pt x="42553" y="103473"/>
                    <a:pt x="42553" y="103473"/>
                  </a:cubicBezTo>
                  <a:cubicBezTo>
                    <a:pt x="42553" y="105628"/>
                    <a:pt x="42553" y="105628"/>
                    <a:pt x="42553" y="105628"/>
                  </a:cubicBezTo>
                  <a:close/>
                  <a:moveTo>
                    <a:pt x="70638" y="17964"/>
                  </a:moveTo>
                  <a:cubicBezTo>
                    <a:pt x="70638" y="17964"/>
                    <a:pt x="70638" y="17964"/>
                    <a:pt x="70638" y="17964"/>
                  </a:cubicBezTo>
                  <a:cubicBezTo>
                    <a:pt x="70638" y="18682"/>
                    <a:pt x="70638" y="18682"/>
                    <a:pt x="70638" y="18682"/>
                  </a:cubicBezTo>
                  <a:cubicBezTo>
                    <a:pt x="70638" y="18682"/>
                    <a:pt x="71489" y="18682"/>
                    <a:pt x="71489" y="18682"/>
                  </a:cubicBezTo>
                  <a:cubicBezTo>
                    <a:pt x="71489" y="18682"/>
                    <a:pt x="72340" y="18682"/>
                    <a:pt x="72340" y="18682"/>
                  </a:cubicBezTo>
                  <a:cubicBezTo>
                    <a:pt x="72340" y="18682"/>
                    <a:pt x="74042" y="19401"/>
                    <a:pt x="74042" y="19401"/>
                  </a:cubicBezTo>
                  <a:cubicBezTo>
                    <a:pt x="74042" y="20119"/>
                    <a:pt x="74893" y="19401"/>
                    <a:pt x="74893" y="19401"/>
                  </a:cubicBezTo>
                  <a:cubicBezTo>
                    <a:pt x="75744" y="19401"/>
                    <a:pt x="75744" y="18682"/>
                    <a:pt x="75744" y="17964"/>
                  </a:cubicBezTo>
                  <a:cubicBezTo>
                    <a:pt x="75744" y="17964"/>
                    <a:pt x="76595" y="17245"/>
                    <a:pt x="76595" y="17245"/>
                  </a:cubicBezTo>
                  <a:cubicBezTo>
                    <a:pt x="76595" y="17245"/>
                    <a:pt x="79148" y="15808"/>
                    <a:pt x="79148" y="15808"/>
                  </a:cubicBezTo>
                  <a:cubicBezTo>
                    <a:pt x="79148" y="15089"/>
                    <a:pt x="77446" y="15089"/>
                    <a:pt x="77446" y="15089"/>
                  </a:cubicBezTo>
                  <a:cubicBezTo>
                    <a:pt x="77446" y="15089"/>
                    <a:pt x="74893" y="15808"/>
                    <a:pt x="74893" y="15808"/>
                  </a:cubicBezTo>
                  <a:cubicBezTo>
                    <a:pt x="74893" y="15808"/>
                    <a:pt x="72340" y="16526"/>
                    <a:pt x="72340" y="16526"/>
                  </a:cubicBezTo>
                  <a:lnTo>
                    <a:pt x="70638" y="17964"/>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92" name="Shape 3592"/>
            <p:cNvSpPr/>
            <p:nvPr/>
          </p:nvSpPr>
          <p:spPr>
            <a:xfrm>
              <a:off x="4518028" y="2422185"/>
              <a:ext cx="310038" cy="351588"/>
            </a:xfrm>
            <a:custGeom>
              <a:avLst/>
              <a:gdLst/>
              <a:ahLst/>
              <a:cxnLst/>
              <a:rect l="0" t="0" r="0" b="0"/>
              <a:pathLst>
                <a:path w="120000" h="120000" extrusionOk="0">
                  <a:moveTo>
                    <a:pt x="63529" y="26415"/>
                  </a:moveTo>
                  <a:cubicBezTo>
                    <a:pt x="62647" y="24905"/>
                    <a:pt x="62647" y="24905"/>
                    <a:pt x="62647" y="24905"/>
                  </a:cubicBezTo>
                  <a:cubicBezTo>
                    <a:pt x="60882" y="24905"/>
                    <a:pt x="60882" y="24905"/>
                    <a:pt x="60882" y="24905"/>
                  </a:cubicBezTo>
                  <a:cubicBezTo>
                    <a:pt x="58235" y="26415"/>
                    <a:pt x="58235" y="26415"/>
                    <a:pt x="58235" y="26415"/>
                  </a:cubicBezTo>
                  <a:cubicBezTo>
                    <a:pt x="58235" y="24905"/>
                    <a:pt x="58235" y="24905"/>
                    <a:pt x="58235" y="24905"/>
                  </a:cubicBezTo>
                  <a:cubicBezTo>
                    <a:pt x="61764" y="23396"/>
                    <a:pt x="61764" y="23396"/>
                    <a:pt x="61764" y="23396"/>
                  </a:cubicBezTo>
                  <a:cubicBezTo>
                    <a:pt x="63529" y="22641"/>
                    <a:pt x="63529" y="22641"/>
                    <a:pt x="63529" y="22641"/>
                  </a:cubicBezTo>
                  <a:cubicBezTo>
                    <a:pt x="64411" y="21132"/>
                    <a:pt x="64411" y="21132"/>
                    <a:pt x="64411" y="21132"/>
                  </a:cubicBezTo>
                  <a:cubicBezTo>
                    <a:pt x="66176" y="18867"/>
                    <a:pt x="66176" y="18867"/>
                    <a:pt x="66176" y="18867"/>
                  </a:cubicBezTo>
                  <a:cubicBezTo>
                    <a:pt x="66176" y="18867"/>
                    <a:pt x="67941" y="17358"/>
                    <a:pt x="68823" y="16603"/>
                  </a:cubicBezTo>
                  <a:cubicBezTo>
                    <a:pt x="69705" y="16603"/>
                    <a:pt x="73235" y="15094"/>
                    <a:pt x="73235" y="15094"/>
                  </a:cubicBezTo>
                  <a:cubicBezTo>
                    <a:pt x="73235" y="15094"/>
                    <a:pt x="76764" y="13584"/>
                    <a:pt x="77647" y="13584"/>
                  </a:cubicBezTo>
                  <a:cubicBezTo>
                    <a:pt x="78529" y="13584"/>
                    <a:pt x="84705" y="12830"/>
                    <a:pt x="84705" y="12830"/>
                  </a:cubicBezTo>
                  <a:cubicBezTo>
                    <a:pt x="90882" y="14339"/>
                    <a:pt x="90882" y="14339"/>
                    <a:pt x="90882" y="14339"/>
                  </a:cubicBezTo>
                  <a:cubicBezTo>
                    <a:pt x="90882" y="14339"/>
                    <a:pt x="92647" y="12830"/>
                    <a:pt x="94411" y="12830"/>
                  </a:cubicBezTo>
                  <a:cubicBezTo>
                    <a:pt x="94411" y="12830"/>
                    <a:pt x="96176" y="13584"/>
                    <a:pt x="97058" y="13584"/>
                  </a:cubicBezTo>
                  <a:cubicBezTo>
                    <a:pt x="97941" y="13584"/>
                    <a:pt x="99705" y="12830"/>
                    <a:pt x="99705" y="12830"/>
                  </a:cubicBezTo>
                  <a:cubicBezTo>
                    <a:pt x="103235" y="12830"/>
                    <a:pt x="103235" y="12830"/>
                    <a:pt x="103235" y="12830"/>
                  </a:cubicBezTo>
                  <a:cubicBezTo>
                    <a:pt x="105882" y="15849"/>
                    <a:pt x="105882" y="15849"/>
                    <a:pt x="105882" y="15849"/>
                  </a:cubicBezTo>
                  <a:cubicBezTo>
                    <a:pt x="106764" y="18867"/>
                    <a:pt x="106764" y="18867"/>
                    <a:pt x="106764" y="18867"/>
                  </a:cubicBezTo>
                  <a:cubicBezTo>
                    <a:pt x="111176" y="19622"/>
                    <a:pt x="111176" y="19622"/>
                    <a:pt x="111176" y="19622"/>
                  </a:cubicBezTo>
                  <a:cubicBezTo>
                    <a:pt x="111176" y="19622"/>
                    <a:pt x="110294" y="21132"/>
                    <a:pt x="110294" y="21886"/>
                  </a:cubicBezTo>
                  <a:cubicBezTo>
                    <a:pt x="111176" y="21886"/>
                    <a:pt x="113823" y="22641"/>
                    <a:pt x="113823" y="22641"/>
                  </a:cubicBezTo>
                  <a:cubicBezTo>
                    <a:pt x="113823" y="23396"/>
                    <a:pt x="113823" y="23396"/>
                    <a:pt x="113823" y="23396"/>
                  </a:cubicBezTo>
                  <a:cubicBezTo>
                    <a:pt x="113823" y="23396"/>
                    <a:pt x="113823" y="26415"/>
                    <a:pt x="113823" y="27169"/>
                  </a:cubicBezTo>
                  <a:cubicBezTo>
                    <a:pt x="113823" y="27924"/>
                    <a:pt x="113823" y="32452"/>
                    <a:pt x="113823" y="32452"/>
                  </a:cubicBezTo>
                  <a:cubicBezTo>
                    <a:pt x="113823" y="32452"/>
                    <a:pt x="111176" y="36981"/>
                    <a:pt x="110294" y="36981"/>
                  </a:cubicBezTo>
                  <a:cubicBezTo>
                    <a:pt x="109411" y="37735"/>
                    <a:pt x="110294" y="40754"/>
                    <a:pt x="110294" y="40754"/>
                  </a:cubicBezTo>
                  <a:cubicBezTo>
                    <a:pt x="109411" y="44528"/>
                    <a:pt x="109411" y="44528"/>
                    <a:pt x="109411" y="44528"/>
                  </a:cubicBezTo>
                  <a:cubicBezTo>
                    <a:pt x="109411" y="44528"/>
                    <a:pt x="109411" y="47547"/>
                    <a:pt x="108529" y="46792"/>
                  </a:cubicBezTo>
                  <a:cubicBezTo>
                    <a:pt x="107647" y="46792"/>
                    <a:pt x="103235" y="45283"/>
                    <a:pt x="103235" y="45283"/>
                  </a:cubicBezTo>
                  <a:cubicBezTo>
                    <a:pt x="99705" y="46037"/>
                    <a:pt x="99705" y="46037"/>
                    <a:pt x="99705" y="46037"/>
                  </a:cubicBezTo>
                  <a:cubicBezTo>
                    <a:pt x="99705" y="48301"/>
                    <a:pt x="99705" y="48301"/>
                    <a:pt x="99705" y="48301"/>
                  </a:cubicBezTo>
                  <a:cubicBezTo>
                    <a:pt x="101470" y="49056"/>
                    <a:pt x="101470" y="49056"/>
                    <a:pt x="101470" y="49056"/>
                  </a:cubicBezTo>
                  <a:cubicBezTo>
                    <a:pt x="98823" y="49056"/>
                    <a:pt x="98823" y="49056"/>
                    <a:pt x="98823" y="49056"/>
                  </a:cubicBezTo>
                  <a:cubicBezTo>
                    <a:pt x="98823" y="50566"/>
                    <a:pt x="98823" y="50566"/>
                    <a:pt x="98823" y="50566"/>
                  </a:cubicBezTo>
                  <a:cubicBezTo>
                    <a:pt x="98823" y="50566"/>
                    <a:pt x="99705" y="52075"/>
                    <a:pt x="100588" y="52830"/>
                  </a:cubicBezTo>
                  <a:cubicBezTo>
                    <a:pt x="100588" y="53584"/>
                    <a:pt x="103235" y="53584"/>
                    <a:pt x="103235" y="53584"/>
                  </a:cubicBezTo>
                  <a:cubicBezTo>
                    <a:pt x="105000" y="55094"/>
                    <a:pt x="105000" y="55094"/>
                    <a:pt x="105000" y="55094"/>
                  </a:cubicBezTo>
                  <a:cubicBezTo>
                    <a:pt x="107647" y="54339"/>
                    <a:pt x="107647" y="54339"/>
                    <a:pt x="107647" y="54339"/>
                  </a:cubicBezTo>
                  <a:cubicBezTo>
                    <a:pt x="109411" y="57358"/>
                    <a:pt x="109411" y="57358"/>
                    <a:pt x="109411" y="57358"/>
                  </a:cubicBezTo>
                  <a:cubicBezTo>
                    <a:pt x="108529" y="58867"/>
                    <a:pt x="108529" y="58867"/>
                    <a:pt x="108529" y="58867"/>
                  </a:cubicBezTo>
                  <a:cubicBezTo>
                    <a:pt x="108529" y="58867"/>
                    <a:pt x="108529" y="60377"/>
                    <a:pt x="108529" y="61132"/>
                  </a:cubicBezTo>
                  <a:cubicBezTo>
                    <a:pt x="108529" y="61886"/>
                    <a:pt x="109411" y="62641"/>
                    <a:pt x="108529" y="62641"/>
                  </a:cubicBezTo>
                  <a:cubicBezTo>
                    <a:pt x="108529" y="62641"/>
                    <a:pt x="106764" y="63396"/>
                    <a:pt x="106764" y="63396"/>
                  </a:cubicBezTo>
                  <a:cubicBezTo>
                    <a:pt x="105882" y="64905"/>
                    <a:pt x="105882" y="64905"/>
                    <a:pt x="105882" y="64905"/>
                  </a:cubicBezTo>
                  <a:cubicBezTo>
                    <a:pt x="105882" y="64905"/>
                    <a:pt x="104117" y="65660"/>
                    <a:pt x="103235" y="65660"/>
                  </a:cubicBezTo>
                  <a:cubicBezTo>
                    <a:pt x="102352" y="66415"/>
                    <a:pt x="102352" y="66415"/>
                    <a:pt x="102352" y="67169"/>
                  </a:cubicBezTo>
                  <a:cubicBezTo>
                    <a:pt x="102352" y="67169"/>
                    <a:pt x="98823" y="66415"/>
                    <a:pt x="98823" y="66415"/>
                  </a:cubicBezTo>
                  <a:cubicBezTo>
                    <a:pt x="98823" y="68679"/>
                    <a:pt x="98823" y="68679"/>
                    <a:pt x="98823" y="68679"/>
                  </a:cubicBezTo>
                  <a:cubicBezTo>
                    <a:pt x="97058" y="68679"/>
                    <a:pt x="97058" y="68679"/>
                    <a:pt x="97058" y="68679"/>
                  </a:cubicBezTo>
                  <a:cubicBezTo>
                    <a:pt x="98823" y="70943"/>
                    <a:pt x="98823" y="70943"/>
                    <a:pt x="98823" y="70943"/>
                  </a:cubicBezTo>
                  <a:cubicBezTo>
                    <a:pt x="101470" y="72452"/>
                    <a:pt x="101470" y="72452"/>
                    <a:pt x="101470" y="72452"/>
                  </a:cubicBezTo>
                  <a:cubicBezTo>
                    <a:pt x="100588" y="73207"/>
                    <a:pt x="100588" y="73207"/>
                    <a:pt x="100588" y="73207"/>
                  </a:cubicBezTo>
                  <a:cubicBezTo>
                    <a:pt x="98823" y="73962"/>
                    <a:pt x="98823" y="73962"/>
                    <a:pt x="98823" y="73962"/>
                  </a:cubicBezTo>
                  <a:cubicBezTo>
                    <a:pt x="97941" y="75471"/>
                    <a:pt x="97941" y="75471"/>
                    <a:pt x="97941" y="75471"/>
                  </a:cubicBezTo>
                  <a:cubicBezTo>
                    <a:pt x="95294" y="75471"/>
                    <a:pt x="95294" y="75471"/>
                    <a:pt x="95294" y="75471"/>
                  </a:cubicBezTo>
                  <a:cubicBezTo>
                    <a:pt x="92647" y="76226"/>
                    <a:pt x="92647" y="76226"/>
                    <a:pt x="92647" y="76226"/>
                  </a:cubicBezTo>
                  <a:cubicBezTo>
                    <a:pt x="91764" y="76226"/>
                    <a:pt x="91764" y="76226"/>
                    <a:pt x="91764" y="76226"/>
                  </a:cubicBezTo>
                  <a:cubicBezTo>
                    <a:pt x="89117" y="76226"/>
                    <a:pt x="89117" y="76226"/>
                    <a:pt x="89117" y="76226"/>
                  </a:cubicBezTo>
                  <a:cubicBezTo>
                    <a:pt x="88235" y="77735"/>
                    <a:pt x="88235" y="77735"/>
                    <a:pt x="88235" y="77735"/>
                  </a:cubicBezTo>
                  <a:cubicBezTo>
                    <a:pt x="87352" y="76226"/>
                    <a:pt x="87352" y="76226"/>
                    <a:pt x="87352" y="76226"/>
                  </a:cubicBezTo>
                  <a:cubicBezTo>
                    <a:pt x="84705" y="75471"/>
                    <a:pt x="84705" y="75471"/>
                    <a:pt x="84705" y="75471"/>
                  </a:cubicBezTo>
                  <a:cubicBezTo>
                    <a:pt x="82941" y="73962"/>
                    <a:pt x="82941" y="73962"/>
                    <a:pt x="82941" y="73962"/>
                  </a:cubicBezTo>
                  <a:cubicBezTo>
                    <a:pt x="80294" y="74716"/>
                    <a:pt x="80294" y="74716"/>
                    <a:pt x="80294" y="74716"/>
                  </a:cubicBezTo>
                  <a:cubicBezTo>
                    <a:pt x="82941" y="76226"/>
                    <a:pt x="82941" y="76226"/>
                    <a:pt x="82941" y="76226"/>
                  </a:cubicBezTo>
                  <a:cubicBezTo>
                    <a:pt x="81176" y="76226"/>
                    <a:pt x="81176" y="76226"/>
                    <a:pt x="81176" y="76226"/>
                  </a:cubicBezTo>
                  <a:cubicBezTo>
                    <a:pt x="76764" y="75471"/>
                    <a:pt x="76764" y="75471"/>
                    <a:pt x="76764" y="75471"/>
                  </a:cubicBezTo>
                  <a:cubicBezTo>
                    <a:pt x="76764" y="77735"/>
                    <a:pt x="76764" y="77735"/>
                    <a:pt x="76764" y="77735"/>
                  </a:cubicBezTo>
                  <a:cubicBezTo>
                    <a:pt x="76764" y="79245"/>
                    <a:pt x="76764" y="79245"/>
                    <a:pt x="76764" y="79245"/>
                  </a:cubicBezTo>
                  <a:cubicBezTo>
                    <a:pt x="76764" y="79245"/>
                    <a:pt x="75882" y="80000"/>
                    <a:pt x="76764" y="80000"/>
                  </a:cubicBezTo>
                  <a:cubicBezTo>
                    <a:pt x="77647" y="80000"/>
                    <a:pt x="79411" y="81509"/>
                    <a:pt x="79411" y="81509"/>
                  </a:cubicBezTo>
                  <a:cubicBezTo>
                    <a:pt x="79411" y="83018"/>
                    <a:pt x="79411" y="83018"/>
                    <a:pt x="79411" y="83018"/>
                  </a:cubicBezTo>
                  <a:cubicBezTo>
                    <a:pt x="80294" y="84528"/>
                    <a:pt x="80294" y="84528"/>
                    <a:pt x="80294" y="84528"/>
                  </a:cubicBezTo>
                  <a:cubicBezTo>
                    <a:pt x="80294" y="85283"/>
                    <a:pt x="80294" y="85283"/>
                    <a:pt x="80294" y="85283"/>
                  </a:cubicBezTo>
                  <a:cubicBezTo>
                    <a:pt x="82058" y="87547"/>
                    <a:pt x="82058" y="87547"/>
                    <a:pt x="82058" y="87547"/>
                  </a:cubicBezTo>
                  <a:cubicBezTo>
                    <a:pt x="82058" y="89811"/>
                    <a:pt x="82058" y="89811"/>
                    <a:pt x="82058" y="89811"/>
                  </a:cubicBezTo>
                  <a:cubicBezTo>
                    <a:pt x="83823" y="92075"/>
                    <a:pt x="83823" y="92075"/>
                    <a:pt x="83823" y="92075"/>
                  </a:cubicBezTo>
                  <a:cubicBezTo>
                    <a:pt x="82941" y="94339"/>
                    <a:pt x="82941" y="94339"/>
                    <a:pt x="82941" y="94339"/>
                  </a:cubicBezTo>
                  <a:cubicBezTo>
                    <a:pt x="82941" y="94339"/>
                    <a:pt x="83823" y="95849"/>
                    <a:pt x="82941" y="96603"/>
                  </a:cubicBezTo>
                  <a:cubicBezTo>
                    <a:pt x="82941" y="96603"/>
                    <a:pt x="81176" y="98113"/>
                    <a:pt x="81176" y="98113"/>
                  </a:cubicBezTo>
                  <a:cubicBezTo>
                    <a:pt x="80294" y="99622"/>
                    <a:pt x="80294" y="99622"/>
                    <a:pt x="80294" y="99622"/>
                  </a:cubicBezTo>
                  <a:cubicBezTo>
                    <a:pt x="78529" y="100377"/>
                    <a:pt x="78529" y="100377"/>
                    <a:pt x="78529" y="100377"/>
                  </a:cubicBezTo>
                  <a:cubicBezTo>
                    <a:pt x="78529" y="101886"/>
                    <a:pt x="78529" y="101886"/>
                    <a:pt x="78529" y="101886"/>
                  </a:cubicBezTo>
                  <a:cubicBezTo>
                    <a:pt x="78529" y="101886"/>
                    <a:pt x="78529" y="104150"/>
                    <a:pt x="79411" y="104150"/>
                  </a:cubicBezTo>
                  <a:cubicBezTo>
                    <a:pt x="79411" y="104150"/>
                    <a:pt x="81176" y="102641"/>
                    <a:pt x="81176" y="102641"/>
                  </a:cubicBezTo>
                  <a:cubicBezTo>
                    <a:pt x="81176" y="102641"/>
                    <a:pt x="82941" y="104150"/>
                    <a:pt x="82058" y="104905"/>
                  </a:cubicBezTo>
                  <a:cubicBezTo>
                    <a:pt x="82058" y="104905"/>
                    <a:pt x="78529" y="104905"/>
                    <a:pt x="78529" y="104905"/>
                  </a:cubicBezTo>
                  <a:cubicBezTo>
                    <a:pt x="76764" y="104905"/>
                    <a:pt x="76764" y="104905"/>
                    <a:pt x="76764" y="104905"/>
                  </a:cubicBezTo>
                  <a:cubicBezTo>
                    <a:pt x="76764" y="104905"/>
                    <a:pt x="75882" y="106415"/>
                    <a:pt x="75000" y="106415"/>
                  </a:cubicBezTo>
                  <a:cubicBezTo>
                    <a:pt x="75000" y="107169"/>
                    <a:pt x="75000" y="107924"/>
                    <a:pt x="75000" y="107924"/>
                  </a:cubicBezTo>
                  <a:cubicBezTo>
                    <a:pt x="73235" y="106415"/>
                    <a:pt x="73235" y="106415"/>
                    <a:pt x="73235" y="106415"/>
                  </a:cubicBezTo>
                  <a:cubicBezTo>
                    <a:pt x="72352" y="107169"/>
                    <a:pt x="72352" y="107169"/>
                    <a:pt x="72352" y="107169"/>
                  </a:cubicBezTo>
                  <a:cubicBezTo>
                    <a:pt x="73235" y="108679"/>
                    <a:pt x="73235" y="108679"/>
                    <a:pt x="73235" y="108679"/>
                  </a:cubicBezTo>
                  <a:cubicBezTo>
                    <a:pt x="73235" y="110188"/>
                    <a:pt x="73235" y="110188"/>
                    <a:pt x="73235" y="110188"/>
                  </a:cubicBezTo>
                  <a:cubicBezTo>
                    <a:pt x="73235" y="110188"/>
                    <a:pt x="75000" y="110188"/>
                    <a:pt x="75000" y="110188"/>
                  </a:cubicBezTo>
                  <a:cubicBezTo>
                    <a:pt x="75000" y="110188"/>
                    <a:pt x="76764" y="110943"/>
                    <a:pt x="76764" y="110943"/>
                  </a:cubicBezTo>
                  <a:cubicBezTo>
                    <a:pt x="76764" y="110943"/>
                    <a:pt x="75882" y="111698"/>
                    <a:pt x="76764" y="111698"/>
                  </a:cubicBezTo>
                  <a:cubicBezTo>
                    <a:pt x="76764" y="112452"/>
                    <a:pt x="76764" y="112452"/>
                    <a:pt x="77647" y="112452"/>
                  </a:cubicBezTo>
                  <a:cubicBezTo>
                    <a:pt x="78529" y="113207"/>
                    <a:pt x="78529" y="113207"/>
                    <a:pt x="78529" y="113207"/>
                  </a:cubicBezTo>
                  <a:cubicBezTo>
                    <a:pt x="78529" y="113207"/>
                    <a:pt x="78529" y="114716"/>
                    <a:pt x="78529" y="115471"/>
                  </a:cubicBezTo>
                  <a:cubicBezTo>
                    <a:pt x="77647" y="115471"/>
                    <a:pt x="77647" y="116226"/>
                    <a:pt x="77647" y="116226"/>
                  </a:cubicBezTo>
                  <a:cubicBezTo>
                    <a:pt x="76764" y="116226"/>
                    <a:pt x="76764" y="116226"/>
                    <a:pt x="76764" y="116226"/>
                  </a:cubicBezTo>
                  <a:cubicBezTo>
                    <a:pt x="75882" y="116981"/>
                    <a:pt x="75882" y="117735"/>
                    <a:pt x="75882" y="117735"/>
                  </a:cubicBezTo>
                  <a:cubicBezTo>
                    <a:pt x="75882" y="117735"/>
                    <a:pt x="75000" y="117735"/>
                    <a:pt x="75000" y="117735"/>
                  </a:cubicBezTo>
                  <a:cubicBezTo>
                    <a:pt x="75000" y="118490"/>
                    <a:pt x="75882" y="119245"/>
                    <a:pt x="75882" y="120000"/>
                  </a:cubicBezTo>
                  <a:cubicBezTo>
                    <a:pt x="75882" y="120000"/>
                    <a:pt x="75882" y="120000"/>
                    <a:pt x="75000" y="120000"/>
                  </a:cubicBezTo>
                  <a:cubicBezTo>
                    <a:pt x="75000" y="120000"/>
                    <a:pt x="75000" y="120000"/>
                    <a:pt x="75000" y="120000"/>
                  </a:cubicBezTo>
                  <a:cubicBezTo>
                    <a:pt x="75000" y="120000"/>
                    <a:pt x="73235" y="118490"/>
                    <a:pt x="73235" y="118490"/>
                  </a:cubicBezTo>
                  <a:cubicBezTo>
                    <a:pt x="72352" y="118490"/>
                    <a:pt x="71470" y="119245"/>
                    <a:pt x="69705" y="119245"/>
                  </a:cubicBezTo>
                  <a:cubicBezTo>
                    <a:pt x="68823" y="118490"/>
                    <a:pt x="68823" y="118490"/>
                    <a:pt x="68823" y="118490"/>
                  </a:cubicBezTo>
                  <a:cubicBezTo>
                    <a:pt x="65294" y="119245"/>
                    <a:pt x="65294" y="119245"/>
                    <a:pt x="65294" y="119245"/>
                  </a:cubicBezTo>
                  <a:cubicBezTo>
                    <a:pt x="65294" y="117735"/>
                    <a:pt x="65294" y="117735"/>
                    <a:pt x="65294" y="117735"/>
                  </a:cubicBezTo>
                  <a:cubicBezTo>
                    <a:pt x="64411" y="116226"/>
                    <a:pt x="64411" y="116226"/>
                    <a:pt x="64411" y="116226"/>
                  </a:cubicBezTo>
                  <a:cubicBezTo>
                    <a:pt x="64411" y="116226"/>
                    <a:pt x="64411" y="114716"/>
                    <a:pt x="64411" y="113962"/>
                  </a:cubicBezTo>
                  <a:cubicBezTo>
                    <a:pt x="64411" y="113962"/>
                    <a:pt x="65294" y="113207"/>
                    <a:pt x="65294" y="113207"/>
                  </a:cubicBezTo>
                  <a:cubicBezTo>
                    <a:pt x="66176" y="113207"/>
                    <a:pt x="67058" y="111698"/>
                    <a:pt x="67058" y="111698"/>
                  </a:cubicBezTo>
                  <a:cubicBezTo>
                    <a:pt x="67058" y="111698"/>
                    <a:pt x="67941" y="110188"/>
                    <a:pt x="68823" y="109433"/>
                  </a:cubicBezTo>
                  <a:cubicBezTo>
                    <a:pt x="68823" y="109433"/>
                    <a:pt x="69705" y="107169"/>
                    <a:pt x="69705" y="107169"/>
                  </a:cubicBezTo>
                  <a:cubicBezTo>
                    <a:pt x="69705" y="106415"/>
                    <a:pt x="70588" y="105660"/>
                    <a:pt x="70588" y="105660"/>
                  </a:cubicBezTo>
                  <a:cubicBezTo>
                    <a:pt x="70588" y="105660"/>
                    <a:pt x="72352" y="104150"/>
                    <a:pt x="72352" y="103396"/>
                  </a:cubicBezTo>
                  <a:cubicBezTo>
                    <a:pt x="72352" y="102641"/>
                    <a:pt x="71470" y="102641"/>
                    <a:pt x="70588" y="102641"/>
                  </a:cubicBezTo>
                  <a:cubicBezTo>
                    <a:pt x="70588" y="102641"/>
                    <a:pt x="67941" y="101886"/>
                    <a:pt x="67058" y="101132"/>
                  </a:cubicBezTo>
                  <a:cubicBezTo>
                    <a:pt x="66176" y="101132"/>
                    <a:pt x="64411" y="100377"/>
                    <a:pt x="62647" y="100377"/>
                  </a:cubicBezTo>
                  <a:cubicBezTo>
                    <a:pt x="60882" y="99622"/>
                    <a:pt x="61764" y="99622"/>
                    <a:pt x="62647" y="98113"/>
                  </a:cubicBezTo>
                  <a:cubicBezTo>
                    <a:pt x="62647" y="97358"/>
                    <a:pt x="60882" y="97358"/>
                    <a:pt x="60882" y="96603"/>
                  </a:cubicBezTo>
                  <a:cubicBezTo>
                    <a:pt x="60882" y="96603"/>
                    <a:pt x="60000" y="97358"/>
                    <a:pt x="59117" y="98113"/>
                  </a:cubicBezTo>
                  <a:cubicBezTo>
                    <a:pt x="58235" y="98113"/>
                    <a:pt x="57352" y="97358"/>
                    <a:pt x="56470" y="97358"/>
                  </a:cubicBezTo>
                  <a:cubicBezTo>
                    <a:pt x="56470" y="97358"/>
                    <a:pt x="53823" y="97358"/>
                    <a:pt x="53823" y="97358"/>
                  </a:cubicBezTo>
                  <a:cubicBezTo>
                    <a:pt x="53823" y="97358"/>
                    <a:pt x="53823" y="96603"/>
                    <a:pt x="53823" y="95849"/>
                  </a:cubicBezTo>
                  <a:cubicBezTo>
                    <a:pt x="53823" y="95094"/>
                    <a:pt x="52941" y="95094"/>
                    <a:pt x="52941" y="95094"/>
                  </a:cubicBezTo>
                  <a:cubicBezTo>
                    <a:pt x="52941" y="95094"/>
                    <a:pt x="51176" y="95094"/>
                    <a:pt x="51176" y="94339"/>
                  </a:cubicBezTo>
                  <a:cubicBezTo>
                    <a:pt x="50294" y="94339"/>
                    <a:pt x="51176" y="94339"/>
                    <a:pt x="51176" y="93584"/>
                  </a:cubicBezTo>
                  <a:cubicBezTo>
                    <a:pt x="51176" y="92830"/>
                    <a:pt x="51176" y="93584"/>
                    <a:pt x="50294" y="93584"/>
                  </a:cubicBezTo>
                  <a:cubicBezTo>
                    <a:pt x="49411" y="93584"/>
                    <a:pt x="49411" y="91320"/>
                    <a:pt x="49411" y="91320"/>
                  </a:cubicBezTo>
                  <a:cubicBezTo>
                    <a:pt x="49411" y="91320"/>
                    <a:pt x="48529" y="89811"/>
                    <a:pt x="48529" y="89056"/>
                  </a:cubicBezTo>
                  <a:cubicBezTo>
                    <a:pt x="47647" y="87547"/>
                    <a:pt x="47647" y="89056"/>
                    <a:pt x="47647" y="89056"/>
                  </a:cubicBezTo>
                  <a:cubicBezTo>
                    <a:pt x="45882" y="91320"/>
                    <a:pt x="45882" y="91320"/>
                    <a:pt x="45882" y="91320"/>
                  </a:cubicBezTo>
                  <a:cubicBezTo>
                    <a:pt x="45882" y="91320"/>
                    <a:pt x="45000" y="91320"/>
                    <a:pt x="42352" y="90566"/>
                  </a:cubicBezTo>
                  <a:cubicBezTo>
                    <a:pt x="40588" y="89811"/>
                    <a:pt x="41470" y="89811"/>
                    <a:pt x="41470" y="89811"/>
                  </a:cubicBezTo>
                  <a:cubicBezTo>
                    <a:pt x="43235" y="88301"/>
                    <a:pt x="43235" y="88301"/>
                    <a:pt x="43235" y="88301"/>
                  </a:cubicBezTo>
                  <a:cubicBezTo>
                    <a:pt x="43235" y="88301"/>
                    <a:pt x="41470" y="87547"/>
                    <a:pt x="40588" y="87547"/>
                  </a:cubicBezTo>
                  <a:cubicBezTo>
                    <a:pt x="39705" y="86792"/>
                    <a:pt x="39705" y="86792"/>
                    <a:pt x="38823" y="88301"/>
                  </a:cubicBezTo>
                  <a:cubicBezTo>
                    <a:pt x="37941" y="89056"/>
                    <a:pt x="37941" y="89056"/>
                    <a:pt x="37058" y="89811"/>
                  </a:cubicBezTo>
                  <a:cubicBezTo>
                    <a:pt x="36176" y="90566"/>
                    <a:pt x="36176" y="90566"/>
                    <a:pt x="34411" y="90566"/>
                  </a:cubicBezTo>
                  <a:cubicBezTo>
                    <a:pt x="33529" y="90566"/>
                    <a:pt x="33529" y="89811"/>
                    <a:pt x="32647" y="89811"/>
                  </a:cubicBezTo>
                  <a:cubicBezTo>
                    <a:pt x="32647" y="89056"/>
                    <a:pt x="32647" y="89056"/>
                    <a:pt x="31764" y="88301"/>
                  </a:cubicBezTo>
                  <a:cubicBezTo>
                    <a:pt x="31764" y="87547"/>
                    <a:pt x="30882" y="87547"/>
                    <a:pt x="30882" y="87547"/>
                  </a:cubicBezTo>
                  <a:cubicBezTo>
                    <a:pt x="30882" y="87547"/>
                    <a:pt x="29117" y="88301"/>
                    <a:pt x="29117" y="89056"/>
                  </a:cubicBezTo>
                  <a:cubicBezTo>
                    <a:pt x="28235" y="89056"/>
                    <a:pt x="29117" y="89811"/>
                    <a:pt x="29117" y="90566"/>
                  </a:cubicBezTo>
                  <a:cubicBezTo>
                    <a:pt x="30000" y="91320"/>
                    <a:pt x="29117" y="92075"/>
                    <a:pt x="29117" y="92075"/>
                  </a:cubicBezTo>
                  <a:cubicBezTo>
                    <a:pt x="29117" y="92075"/>
                    <a:pt x="27352" y="92075"/>
                    <a:pt x="26470" y="92075"/>
                  </a:cubicBezTo>
                  <a:cubicBezTo>
                    <a:pt x="25588" y="92075"/>
                    <a:pt x="24705" y="92075"/>
                    <a:pt x="23823" y="91320"/>
                  </a:cubicBezTo>
                  <a:cubicBezTo>
                    <a:pt x="22058" y="90566"/>
                    <a:pt x="22941" y="92075"/>
                    <a:pt x="22941" y="92830"/>
                  </a:cubicBezTo>
                  <a:cubicBezTo>
                    <a:pt x="22941" y="92830"/>
                    <a:pt x="21176" y="94339"/>
                    <a:pt x="21176" y="94339"/>
                  </a:cubicBezTo>
                  <a:cubicBezTo>
                    <a:pt x="21176" y="94339"/>
                    <a:pt x="21176" y="94339"/>
                    <a:pt x="21176" y="94339"/>
                  </a:cubicBezTo>
                  <a:cubicBezTo>
                    <a:pt x="19411" y="94339"/>
                    <a:pt x="17647" y="93584"/>
                    <a:pt x="17647" y="93584"/>
                  </a:cubicBezTo>
                  <a:cubicBezTo>
                    <a:pt x="16764" y="94339"/>
                    <a:pt x="16764" y="94339"/>
                    <a:pt x="16764" y="94339"/>
                  </a:cubicBezTo>
                  <a:cubicBezTo>
                    <a:pt x="14117" y="93584"/>
                    <a:pt x="14117" y="93584"/>
                    <a:pt x="14117" y="93584"/>
                  </a:cubicBezTo>
                  <a:cubicBezTo>
                    <a:pt x="13235" y="93584"/>
                    <a:pt x="13235" y="93584"/>
                    <a:pt x="13235" y="93584"/>
                  </a:cubicBezTo>
                  <a:cubicBezTo>
                    <a:pt x="12352" y="91320"/>
                    <a:pt x="12352" y="91320"/>
                    <a:pt x="12352" y="91320"/>
                  </a:cubicBezTo>
                  <a:cubicBezTo>
                    <a:pt x="11470" y="91320"/>
                    <a:pt x="11470" y="91320"/>
                    <a:pt x="11470" y="91320"/>
                  </a:cubicBezTo>
                  <a:cubicBezTo>
                    <a:pt x="7941" y="89811"/>
                    <a:pt x="7941" y="89811"/>
                    <a:pt x="7941" y="89811"/>
                  </a:cubicBezTo>
                  <a:cubicBezTo>
                    <a:pt x="7058" y="89056"/>
                    <a:pt x="7058" y="89056"/>
                    <a:pt x="7058" y="89056"/>
                  </a:cubicBezTo>
                  <a:cubicBezTo>
                    <a:pt x="5294" y="89811"/>
                    <a:pt x="5294" y="89811"/>
                    <a:pt x="5294" y="89811"/>
                  </a:cubicBezTo>
                  <a:cubicBezTo>
                    <a:pt x="4411" y="90566"/>
                    <a:pt x="4411" y="90566"/>
                    <a:pt x="4411" y="90566"/>
                  </a:cubicBezTo>
                  <a:cubicBezTo>
                    <a:pt x="4411" y="90566"/>
                    <a:pt x="2647" y="91320"/>
                    <a:pt x="1764" y="91320"/>
                  </a:cubicBezTo>
                  <a:cubicBezTo>
                    <a:pt x="1764" y="90566"/>
                    <a:pt x="0" y="87547"/>
                    <a:pt x="0" y="87547"/>
                  </a:cubicBezTo>
                  <a:cubicBezTo>
                    <a:pt x="882" y="85283"/>
                    <a:pt x="882" y="85283"/>
                    <a:pt x="882" y="85283"/>
                  </a:cubicBezTo>
                  <a:cubicBezTo>
                    <a:pt x="882" y="85283"/>
                    <a:pt x="3529" y="84528"/>
                    <a:pt x="3529" y="84528"/>
                  </a:cubicBezTo>
                  <a:cubicBezTo>
                    <a:pt x="3529" y="84528"/>
                    <a:pt x="5294" y="84528"/>
                    <a:pt x="5294" y="84528"/>
                  </a:cubicBezTo>
                  <a:cubicBezTo>
                    <a:pt x="5294" y="84528"/>
                    <a:pt x="6176" y="84528"/>
                    <a:pt x="6176" y="85283"/>
                  </a:cubicBezTo>
                  <a:cubicBezTo>
                    <a:pt x="7058" y="85283"/>
                    <a:pt x="8823" y="86792"/>
                    <a:pt x="9705" y="86792"/>
                  </a:cubicBezTo>
                  <a:cubicBezTo>
                    <a:pt x="9705" y="86792"/>
                    <a:pt x="11470" y="87547"/>
                    <a:pt x="11470" y="87547"/>
                  </a:cubicBezTo>
                  <a:cubicBezTo>
                    <a:pt x="12352" y="87547"/>
                    <a:pt x="14117" y="88301"/>
                    <a:pt x="14117" y="88301"/>
                  </a:cubicBezTo>
                  <a:cubicBezTo>
                    <a:pt x="14117" y="88301"/>
                    <a:pt x="15882" y="88301"/>
                    <a:pt x="15882" y="88301"/>
                  </a:cubicBezTo>
                  <a:cubicBezTo>
                    <a:pt x="15882" y="88301"/>
                    <a:pt x="17647" y="87547"/>
                    <a:pt x="17647" y="87547"/>
                  </a:cubicBezTo>
                  <a:cubicBezTo>
                    <a:pt x="17647" y="87547"/>
                    <a:pt x="17647" y="87547"/>
                    <a:pt x="17647" y="87547"/>
                  </a:cubicBezTo>
                  <a:cubicBezTo>
                    <a:pt x="18529" y="86792"/>
                    <a:pt x="18529" y="86037"/>
                    <a:pt x="18529" y="86037"/>
                  </a:cubicBezTo>
                  <a:cubicBezTo>
                    <a:pt x="18529" y="86037"/>
                    <a:pt x="19411" y="86037"/>
                    <a:pt x="19411" y="86037"/>
                  </a:cubicBezTo>
                  <a:cubicBezTo>
                    <a:pt x="19411" y="86792"/>
                    <a:pt x="20294" y="87547"/>
                    <a:pt x="20294" y="87547"/>
                  </a:cubicBezTo>
                  <a:cubicBezTo>
                    <a:pt x="20294" y="87547"/>
                    <a:pt x="21176" y="88301"/>
                    <a:pt x="21176" y="88301"/>
                  </a:cubicBezTo>
                  <a:cubicBezTo>
                    <a:pt x="22058" y="89056"/>
                    <a:pt x="22941" y="89056"/>
                    <a:pt x="22941" y="89056"/>
                  </a:cubicBezTo>
                  <a:cubicBezTo>
                    <a:pt x="22941" y="89056"/>
                    <a:pt x="23823" y="88301"/>
                    <a:pt x="23823" y="88301"/>
                  </a:cubicBezTo>
                  <a:cubicBezTo>
                    <a:pt x="23823" y="88301"/>
                    <a:pt x="24705" y="89056"/>
                    <a:pt x="24705" y="88301"/>
                  </a:cubicBezTo>
                  <a:cubicBezTo>
                    <a:pt x="24705" y="88301"/>
                    <a:pt x="25588" y="88301"/>
                    <a:pt x="25588" y="88301"/>
                  </a:cubicBezTo>
                  <a:cubicBezTo>
                    <a:pt x="25588" y="88301"/>
                    <a:pt x="26470" y="87547"/>
                    <a:pt x="25588" y="87547"/>
                  </a:cubicBezTo>
                  <a:cubicBezTo>
                    <a:pt x="25588" y="87547"/>
                    <a:pt x="25588" y="86792"/>
                    <a:pt x="25588" y="87547"/>
                  </a:cubicBezTo>
                  <a:cubicBezTo>
                    <a:pt x="24705" y="87547"/>
                    <a:pt x="24705" y="87547"/>
                    <a:pt x="23823" y="87547"/>
                  </a:cubicBezTo>
                  <a:cubicBezTo>
                    <a:pt x="22941" y="87547"/>
                    <a:pt x="21176" y="86792"/>
                    <a:pt x="21176" y="86792"/>
                  </a:cubicBezTo>
                  <a:cubicBezTo>
                    <a:pt x="21176" y="86037"/>
                    <a:pt x="20294" y="86037"/>
                    <a:pt x="20294" y="85283"/>
                  </a:cubicBezTo>
                  <a:cubicBezTo>
                    <a:pt x="19411" y="85283"/>
                    <a:pt x="19411" y="84528"/>
                    <a:pt x="18529" y="84528"/>
                  </a:cubicBezTo>
                  <a:cubicBezTo>
                    <a:pt x="17647" y="84528"/>
                    <a:pt x="17647" y="84528"/>
                    <a:pt x="17647" y="84528"/>
                  </a:cubicBezTo>
                  <a:cubicBezTo>
                    <a:pt x="17647" y="84528"/>
                    <a:pt x="16764" y="85283"/>
                    <a:pt x="16764" y="86037"/>
                  </a:cubicBezTo>
                  <a:cubicBezTo>
                    <a:pt x="16764" y="86037"/>
                    <a:pt x="17647" y="86792"/>
                    <a:pt x="15882" y="86037"/>
                  </a:cubicBezTo>
                  <a:cubicBezTo>
                    <a:pt x="14117" y="86037"/>
                    <a:pt x="12352" y="86037"/>
                    <a:pt x="12352" y="86037"/>
                  </a:cubicBezTo>
                  <a:cubicBezTo>
                    <a:pt x="9705" y="83773"/>
                    <a:pt x="9705" y="83773"/>
                    <a:pt x="9705" y="83773"/>
                  </a:cubicBezTo>
                  <a:cubicBezTo>
                    <a:pt x="9705" y="83773"/>
                    <a:pt x="8823" y="83773"/>
                    <a:pt x="7941" y="83773"/>
                  </a:cubicBezTo>
                  <a:cubicBezTo>
                    <a:pt x="7941" y="83773"/>
                    <a:pt x="6176" y="83018"/>
                    <a:pt x="6176" y="82264"/>
                  </a:cubicBezTo>
                  <a:cubicBezTo>
                    <a:pt x="6176" y="82264"/>
                    <a:pt x="5294" y="81509"/>
                    <a:pt x="5294" y="80754"/>
                  </a:cubicBezTo>
                  <a:cubicBezTo>
                    <a:pt x="5294" y="80754"/>
                    <a:pt x="4411" y="80754"/>
                    <a:pt x="4411" y="80000"/>
                  </a:cubicBezTo>
                  <a:cubicBezTo>
                    <a:pt x="4411" y="80000"/>
                    <a:pt x="3529" y="79245"/>
                    <a:pt x="3529" y="79245"/>
                  </a:cubicBezTo>
                  <a:cubicBezTo>
                    <a:pt x="3529" y="79245"/>
                    <a:pt x="3529" y="78490"/>
                    <a:pt x="4411" y="77735"/>
                  </a:cubicBezTo>
                  <a:cubicBezTo>
                    <a:pt x="6176" y="77735"/>
                    <a:pt x="6176" y="77735"/>
                    <a:pt x="7058" y="77735"/>
                  </a:cubicBezTo>
                  <a:cubicBezTo>
                    <a:pt x="7941" y="77735"/>
                    <a:pt x="7058" y="77735"/>
                    <a:pt x="8823" y="77735"/>
                  </a:cubicBezTo>
                  <a:cubicBezTo>
                    <a:pt x="10588" y="77735"/>
                    <a:pt x="9705" y="77735"/>
                    <a:pt x="10588" y="77735"/>
                  </a:cubicBezTo>
                  <a:cubicBezTo>
                    <a:pt x="11470" y="77735"/>
                    <a:pt x="13235" y="77735"/>
                    <a:pt x="13235" y="77735"/>
                  </a:cubicBezTo>
                  <a:cubicBezTo>
                    <a:pt x="13235" y="77735"/>
                    <a:pt x="11470" y="76981"/>
                    <a:pt x="14117" y="77735"/>
                  </a:cubicBezTo>
                  <a:cubicBezTo>
                    <a:pt x="14117" y="77735"/>
                    <a:pt x="17647" y="78490"/>
                    <a:pt x="16764" y="80000"/>
                  </a:cubicBezTo>
                  <a:cubicBezTo>
                    <a:pt x="16764" y="80000"/>
                    <a:pt x="15882" y="80754"/>
                    <a:pt x="15882" y="80754"/>
                  </a:cubicBezTo>
                  <a:cubicBezTo>
                    <a:pt x="15882" y="80754"/>
                    <a:pt x="17647" y="81509"/>
                    <a:pt x="17647" y="81509"/>
                  </a:cubicBezTo>
                  <a:cubicBezTo>
                    <a:pt x="17647" y="81509"/>
                    <a:pt x="18529" y="80754"/>
                    <a:pt x="18529" y="80754"/>
                  </a:cubicBezTo>
                  <a:cubicBezTo>
                    <a:pt x="19411" y="81509"/>
                    <a:pt x="19411" y="81509"/>
                    <a:pt x="19411" y="81509"/>
                  </a:cubicBezTo>
                  <a:cubicBezTo>
                    <a:pt x="21176" y="83018"/>
                    <a:pt x="21176" y="83018"/>
                    <a:pt x="21176" y="83018"/>
                  </a:cubicBezTo>
                  <a:cubicBezTo>
                    <a:pt x="21176" y="83018"/>
                    <a:pt x="22941" y="83018"/>
                    <a:pt x="22941" y="83018"/>
                  </a:cubicBezTo>
                  <a:cubicBezTo>
                    <a:pt x="22058" y="83773"/>
                    <a:pt x="21176" y="82264"/>
                    <a:pt x="22058" y="83773"/>
                  </a:cubicBezTo>
                  <a:cubicBezTo>
                    <a:pt x="22941" y="85283"/>
                    <a:pt x="23823" y="86037"/>
                    <a:pt x="23823" y="86037"/>
                  </a:cubicBezTo>
                  <a:cubicBezTo>
                    <a:pt x="24705" y="86037"/>
                    <a:pt x="24705" y="86037"/>
                    <a:pt x="24705" y="86037"/>
                  </a:cubicBezTo>
                  <a:cubicBezTo>
                    <a:pt x="24705" y="86037"/>
                    <a:pt x="24705" y="85283"/>
                    <a:pt x="25588" y="85283"/>
                  </a:cubicBezTo>
                  <a:cubicBezTo>
                    <a:pt x="25588" y="86037"/>
                    <a:pt x="27352" y="86037"/>
                    <a:pt x="28235" y="86037"/>
                  </a:cubicBezTo>
                  <a:cubicBezTo>
                    <a:pt x="28235" y="86037"/>
                    <a:pt x="28235" y="85283"/>
                    <a:pt x="27352" y="83773"/>
                  </a:cubicBezTo>
                  <a:cubicBezTo>
                    <a:pt x="26470" y="83018"/>
                    <a:pt x="25588" y="82264"/>
                    <a:pt x="25588" y="82264"/>
                  </a:cubicBezTo>
                  <a:cubicBezTo>
                    <a:pt x="24705" y="82264"/>
                    <a:pt x="25588" y="83018"/>
                    <a:pt x="23823" y="82264"/>
                  </a:cubicBezTo>
                  <a:cubicBezTo>
                    <a:pt x="22058" y="81509"/>
                    <a:pt x="22058" y="82264"/>
                    <a:pt x="21176" y="81509"/>
                  </a:cubicBezTo>
                  <a:cubicBezTo>
                    <a:pt x="20294" y="80000"/>
                    <a:pt x="19411" y="80000"/>
                    <a:pt x="19411" y="79245"/>
                  </a:cubicBezTo>
                  <a:cubicBezTo>
                    <a:pt x="19411" y="79245"/>
                    <a:pt x="20294" y="79245"/>
                    <a:pt x="21176" y="78490"/>
                  </a:cubicBezTo>
                  <a:cubicBezTo>
                    <a:pt x="22058" y="78490"/>
                    <a:pt x="20294" y="77735"/>
                    <a:pt x="22058" y="78490"/>
                  </a:cubicBezTo>
                  <a:cubicBezTo>
                    <a:pt x="24705" y="79245"/>
                    <a:pt x="24705" y="79245"/>
                    <a:pt x="25588" y="79245"/>
                  </a:cubicBezTo>
                  <a:cubicBezTo>
                    <a:pt x="25588" y="79245"/>
                    <a:pt x="27352" y="79245"/>
                    <a:pt x="25588" y="78490"/>
                  </a:cubicBezTo>
                  <a:cubicBezTo>
                    <a:pt x="23823" y="78490"/>
                    <a:pt x="22941" y="77735"/>
                    <a:pt x="22941" y="77735"/>
                  </a:cubicBezTo>
                  <a:cubicBezTo>
                    <a:pt x="21176" y="77735"/>
                    <a:pt x="21176" y="77735"/>
                    <a:pt x="21176" y="77735"/>
                  </a:cubicBezTo>
                  <a:cubicBezTo>
                    <a:pt x="21176" y="77735"/>
                    <a:pt x="21176" y="77735"/>
                    <a:pt x="20294" y="77735"/>
                  </a:cubicBezTo>
                  <a:cubicBezTo>
                    <a:pt x="19411" y="77735"/>
                    <a:pt x="19411" y="78490"/>
                    <a:pt x="19411" y="77735"/>
                  </a:cubicBezTo>
                  <a:cubicBezTo>
                    <a:pt x="18529" y="77735"/>
                    <a:pt x="17647" y="77735"/>
                    <a:pt x="17647" y="76981"/>
                  </a:cubicBezTo>
                  <a:cubicBezTo>
                    <a:pt x="16764" y="76981"/>
                    <a:pt x="15882" y="76226"/>
                    <a:pt x="15882" y="76226"/>
                  </a:cubicBezTo>
                  <a:cubicBezTo>
                    <a:pt x="15882" y="75471"/>
                    <a:pt x="15000" y="74716"/>
                    <a:pt x="15000" y="74716"/>
                  </a:cubicBezTo>
                  <a:cubicBezTo>
                    <a:pt x="15000" y="74716"/>
                    <a:pt x="15000" y="74716"/>
                    <a:pt x="15000" y="74716"/>
                  </a:cubicBezTo>
                  <a:cubicBezTo>
                    <a:pt x="14117" y="74716"/>
                    <a:pt x="13235" y="74716"/>
                    <a:pt x="12352" y="74716"/>
                  </a:cubicBezTo>
                  <a:cubicBezTo>
                    <a:pt x="12352" y="74716"/>
                    <a:pt x="11470" y="74716"/>
                    <a:pt x="11470" y="74716"/>
                  </a:cubicBezTo>
                  <a:cubicBezTo>
                    <a:pt x="11470" y="73962"/>
                    <a:pt x="11470" y="73962"/>
                    <a:pt x="11470" y="73207"/>
                  </a:cubicBezTo>
                  <a:cubicBezTo>
                    <a:pt x="11470" y="73207"/>
                    <a:pt x="11470" y="72452"/>
                    <a:pt x="12352" y="72452"/>
                  </a:cubicBezTo>
                  <a:cubicBezTo>
                    <a:pt x="13235" y="72452"/>
                    <a:pt x="14117" y="72452"/>
                    <a:pt x="15000" y="72452"/>
                  </a:cubicBezTo>
                  <a:cubicBezTo>
                    <a:pt x="15882" y="72452"/>
                    <a:pt x="16764" y="72452"/>
                    <a:pt x="17647" y="72452"/>
                  </a:cubicBezTo>
                  <a:cubicBezTo>
                    <a:pt x="17647" y="72452"/>
                    <a:pt x="18529" y="73207"/>
                    <a:pt x="18529" y="73207"/>
                  </a:cubicBezTo>
                  <a:cubicBezTo>
                    <a:pt x="19411" y="73962"/>
                    <a:pt x="20294" y="73962"/>
                    <a:pt x="20294" y="73962"/>
                  </a:cubicBezTo>
                  <a:cubicBezTo>
                    <a:pt x="20294" y="74716"/>
                    <a:pt x="20294" y="74716"/>
                    <a:pt x="21176" y="74716"/>
                  </a:cubicBezTo>
                  <a:cubicBezTo>
                    <a:pt x="21176" y="75471"/>
                    <a:pt x="22058" y="75471"/>
                    <a:pt x="22058" y="75471"/>
                  </a:cubicBezTo>
                  <a:cubicBezTo>
                    <a:pt x="22941" y="76981"/>
                    <a:pt x="22941" y="76981"/>
                    <a:pt x="22941" y="76981"/>
                  </a:cubicBezTo>
                  <a:cubicBezTo>
                    <a:pt x="22941" y="76981"/>
                    <a:pt x="22941" y="76981"/>
                    <a:pt x="22941" y="76981"/>
                  </a:cubicBezTo>
                  <a:cubicBezTo>
                    <a:pt x="24705" y="77735"/>
                    <a:pt x="24705" y="77735"/>
                    <a:pt x="24705" y="77735"/>
                  </a:cubicBezTo>
                  <a:cubicBezTo>
                    <a:pt x="24705" y="77735"/>
                    <a:pt x="27352" y="78490"/>
                    <a:pt x="27352" y="78490"/>
                  </a:cubicBezTo>
                  <a:cubicBezTo>
                    <a:pt x="27352" y="78490"/>
                    <a:pt x="27352" y="78490"/>
                    <a:pt x="28235" y="78490"/>
                  </a:cubicBezTo>
                  <a:cubicBezTo>
                    <a:pt x="29117" y="78490"/>
                    <a:pt x="29117" y="77735"/>
                    <a:pt x="29117" y="77735"/>
                  </a:cubicBezTo>
                  <a:cubicBezTo>
                    <a:pt x="29117" y="77735"/>
                    <a:pt x="30000" y="77735"/>
                    <a:pt x="30000" y="77735"/>
                  </a:cubicBezTo>
                  <a:cubicBezTo>
                    <a:pt x="30000" y="77735"/>
                    <a:pt x="32647" y="76226"/>
                    <a:pt x="32647" y="76226"/>
                  </a:cubicBezTo>
                  <a:cubicBezTo>
                    <a:pt x="32647" y="76981"/>
                    <a:pt x="33529" y="76981"/>
                    <a:pt x="34411" y="76981"/>
                  </a:cubicBezTo>
                  <a:cubicBezTo>
                    <a:pt x="34411" y="76981"/>
                    <a:pt x="37058" y="78490"/>
                    <a:pt x="37058" y="78490"/>
                  </a:cubicBezTo>
                  <a:cubicBezTo>
                    <a:pt x="37058" y="77735"/>
                    <a:pt x="37058" y="76981"/>
                    <a:pt x="37058" y="76981"/>
                  </a:cubicBezTo>
                  <a:cubicBezTo>
                    <a:pt x="37058" y="76981"/>
                    <a:pt x="37941" y="76226"/>
                    <a:pt x="37941" y="76226"/>
                  </a:cubicBezTo>
                  <a:cubicBezTo>
                    <a:pt x="41470" y="76226"/>
                    <a:pt x="41470" y="76226"/>
                    <a:pt x="41470" y="76226"/>
                  </a:cubicBezTo>
                  <a:cubicBezTo>
                    <a:pt x="41470" y="76226"/>
                    <a:pt x="42352" y="75471"/>
                    <a:pt x="42352" y="75471"/>
                  </a:cubicBezTo>
                  <a:cubicBezTo>
                    <a:pt x="41470" y="75471"/>
                    <a:pt x="40588" y="75471"/>
                    <a:pt x="40588" y="75471"/>
                  </a:cubicBezTo>
                  <a:cubicBezTo>
                    <a:pt x="38823" y="76226"/>
                    <a:pt x="38823" y="76226"/>
                    <a:pt x="38823" y="76226"/>
                  </a:cubicBezTo>
                  <a:cubicBezTo>
                    <a:pt x="37058" y="76226"/>
                    <a:pt x="37058" y="76226"/>
                    <a:pt x="37058" y="76226"/>
                  </a:cubicBezTo>
                  <a:cubicBezTo>
                    <a:pt x="37058" y="76226"/>
                    <a:pt x="36176" y="76981"/>
                    <a:pt x="36176" y="76981"/>
                  </a:cubicBezTo>
                  <a:cubicBezTo>
                    <a:pt x="35294" y="76981"/>
                    <a:pt x="34411" y="76226"/>
                    <a:pt x="34411" y="76226"/>
                  </a:cubicBezTo>
                  <a:cubicBezTo>
                    <a:pt x="33529" y="75471"/>
                    <a:pt x="31764" y="74716"/>
                    <a:pt x="31764" y="74716"/>
                  </a:cubicBezTo>
                  <a:cubicBezTo>
                    <a:pt x="30882" y="74716"/>
                    <a:pt x="31764" y="74716"/>
                    <a:pt x="30000" y="73962"/>
                  </a:cubicBezTo>
                  <a:cubicBezTo>
                    <a:pt x="28235" y="73207"/>
                    <a:pt x="27352" y="72452"/>
                    <a:pt x="27352" y="72452"/>
                  </a:cubicBezTo>
                  <a:cubicBezTo>
                    <a:pt x="26470" y="71698"/>
                    <a:pt x="26470" y="71698"/>
                    <a:pt x="26470" y="71698"/>
                  </a:cubicBezTo>
                  <a:cubicBezTo>
                    <a:pt x="26470" y="71698"/>
                    <a:pt x="26470" y="70943"/>
                    <a:pt x="25588" y="70943"/>
                  </a:cubicBezTo>
                  <a:cubicBezTo>
                    <a:pt x="24705" y="70188"/>
                    <a:pt x="22058" y="69433"/>
                    <a:pt x="22058" y="69433"/>
                  </a:cubicBezTo>
                  <a:cubicBezTo>
                    <a:pt x="22058" y="69433"/>
                    <a:pt x="22058" y="68679"/>
                    <a:pt x="22058" y="68679"/>
                  </a:cubicBezTo>
                  <a:cubicBezTo>
                    <a:pt x="22058" y="68679"/>
                    <a:pt x="22058" y="66415"/>
                    <a:pt x="22058" y="66415"/>
                  </a:cubicBezTo>
                  <a:cubicBezTo>
                    <a:pt x="22058" y="65660"/>
                    <a:pt x="21176" y="64150"/>
                    <a:pt x="21176" y="64150"/>
                  </a:cubicBezTo>
                  <a:cubicBezTo>
                    <a:pt x="21176" y="64150"/>
                    <a:pt x="22941" y="63396"/>
                    <a:pt x="22941" y="63396"/>
                  </a:cubicBezTo>
                  <a:cubicBezTo>
                    <a:pt x="23823" y="63396"/>
                    <a:pt x="24705" y="64150"/>
                    <a:pt x="24705" y="64150"/>
                  </a:cubicBezTo>
                  <a:cubicBezTo>
                    <a:pt x="25588" y="63396"/>
                    <a:pt x="25588" y="63396"/>
                    <a:pt x="25588" y="63396"/>
                  </a:cubicBezTo>
                  <a:cubicBezTo>
                    <a:pt x="32647" y="55094"/>
                    <a:pt x="32647" y="55094"/>
                    <a:pt x="32647" y="55094"/>
                  </a:cubicBezTo>
                  <a:cubicBezTo>
                    <a:pt x="38823" y="47547"/>
                    <a:pt x="38823" y="47547"/>
                    <a:pt x="38823" y="47547"/>
                  </a:cubicBezTo>
                  <a:cubicBezTo>
                    <a:pt x="41470" y="36226"/>
                    <a:pt x="41470" y="36226"/>
                    <a:pt x="41470" y="36226"/>
                  </a:cubicBezTo>
                  <a:cubicBezTo>
                    <a:pt x="43235" y="30943"/>
                    <a:pt x="43235" y="30943"/>
                    <a:pt x="43235" y="30943"/>
                  </a:cubicBezTo>
                  <a:cubicBezTo>
                    <a:pt x="45000" y="26415"/>
                    <a:pt x="45000" y="26415"/>
                    <a:pt x="45000" y="26415"/>
                  </a:cubicBezTo>
                  <a:cubicBezTo>
                    <a:pt x="45000" y="26415"/>
                    <a:pt x="45000" y="25660"/>
                    <a:pt x="45882" y="26415"/>
                  </a:cubicBezTo>
                  <a:cubicBezTo>
                    <a:pt x="45882" y="26415"/>
                    <a:pt x="46764" y="27924"/>
                    <a:pt x="46764" y="27924"/>
                  </a:cubicBezTo>
                  <a:cubicBezTo>
                    <a:pt x="47647" y="28679"/>
                    <a:pt x="47647" y="28679"/>
                    <a:pt x="47647" y="28679"/>
                  </a:cubicBezTo>
                  <a:cubicBezTo>
                    <a:pt x="48529" y="28679"/>
                    <a:pt x="48529" y="28679"/>
                    <a:pt x="48529" y="28679"/>
                  </a:cubicBezTo>
                  <a:cubicBezTo>
                    <a:pt x="48529" y="28679"/>
                    <a:pt x="50294" y="27924"/>
                    <a:pt x="51176" y="27924"/>
                  </a:cubicBezTo>
                  <a:cubicBezTo>
                    <a:pt x="51176" y="27924"/>
                    <a:pt x="54705" y="29433"/>
                    <a:pt x="54705" y="29433"/>
                  </a:cubicBezTo>
                  <a:cubicBezTo>
                    <a:pt x="54705" y="29433"/>
                    <a:pt x="54705" y="30943"/>
                    <a:pt x="54705" y="31698"/>
                  </a:cubicBezTo>
                  <a:cubicBezTo>
                    <a:pt x="54705" y="31698"/>
                    <a:pt x="56470" y="33207"/>
                    <a:pt x="55588" y="33962"/>
                  </a:cubicBezTo>
                  <a:cubicBezTo>
                    <a:pt x="55588" y="33962"/>
                    <a:pt x="54705" y="35471"/>
                    <a:pt x="54705" y="35471"/>
                  </a:cubicBezTo>
                  <a:cubicBezTo>
                    <a:pt x="54705" y="35471"/>
                    <a:pt x="55588" y="36226"/>
                    <a:pt x="55588" y="36226"/>
                  </a:cubicBezTo>
                  <a:cubicBezTo>
                    <a:pt x="56470" y="36226"/>
                    <a:pt x="56470" y="36226"/>
                    <a:pt x="57352" y="36226"/>
                  </a:cubicBezTo>
                  <a:cubicBezTo>
                    <a:pt x="58235" y="36226"/>
                    <a:pt x="59117" y="36981"/>
                    <a:pt x="59117" y="36981"/>
                  </a:cubicBezTo>
                  <a:cubicBezTo>
                    <a:pt x="59117" y="36981"/>
                    <a:pt x="59117" y="37735"/>
                    <a:pt x="59117" y="37735"/>
                  </a:cubicBezTo>
                  <a:cubicBezTo>
                    <a:pt x="59117" y="37735"/>
                    <a:pt x="59117" y="39245"/>
                    <a:pt x="59117" y="39245"/>
                  </a:cubicBezTo>
                  <a:cubicBezTo>
                    <a:pt x="59117" y="40000"/>
                    <a:pt x="57352" y="40000"/>
                    <a:pt x="57352" y="40000"/>
                  </a:cubicBezTo>
                  <a:cubicBezTo>
                    <a:pt x="57352" y="40000"/>
                    <a:pt x="57352" y="40754"/>
                    <a:pt x="57352" y="40754"/>
                  </a:cubicBezTo>
                  <a:cubicBezTo>
                    <a:pt x="56470" y="41509"/>
                    <a:pt x="55588" y="42264"/>
                    <a:pt x="54705" y="42264"/>
                  </a:cubicBezTo>
                  <a:cubicBezTo>
                    <a:pt x="54705" y="42264"/>
                    <a:pt x="52941" y="40754"/>
                    <a:pt x="52941" y="40754"/>
                  </a:cubicBezTo>
                  <a:cubicBezTo>
                    <a:pt x="52941" y="40754"/>
                    <a:pt x="52058" y="41509"/>
                    <a:pt x="52058" y="41509"/>
                  </a:cubicBezTo>
                  <a:cubicBezTo>
                    <a:pt x="52941" y="43018"/>
                    <a:pt x="52941" y="43018"/>
                    <a:pt x="52941" y="43018"/>
                  </a:cubicBezTo>
                  <a:cubicBezTo>
                    <a:pt x="53823" y="45283"/>
                    <a:pt x="53823" y="45283"/>
                    <a:pt x="53823" y="45283"/>
                  </a:cubicBezTo>
                  <a:cubicBezTo>
                    <a:pt x="52941" y="46037"/>
                    <a:pt x="52941" y="46037"/>
                    <a:pt x="52941" y="46037"/>
                  </a:cubicBezTo>
                  <a:cubicBezTo>
                    <a:pt x="53823" y="48301"/>
                    <a:pt x="53823" y="48301"/>
                    <a:pt x="53823" y="48301"/>
                  </a:cubicBezTo>
                  <a:cubicBezTo>
                    <a:pt x="53823" y="49811"/>
                    <a:pt x="53823" y="49811"/>
                    <a:pt x="53823" y="49811"/>
                  </a:cubicBezTo>
                  <a:cubicBezTo>
                    <a:pt x="52058" y="50566"/>
                    <a:pt x="52058" y="50566"/>
                    <a:pt x="52058" y="50566"/>
                  </a:cubicBezTo>
                  <a:cubicBezTo>
                    <a:pt x="52058" y="50566"/>
                    <a:pt x="51176" y="51320"/>
                    <a:pt x="50294" y="51320"/>
                  </a:cubicBezTo>
                  <a:cubicBezTo>
                    <a:pt x="50294" y="51320"/>
                    <a:pt x="49411" y="50566"/>
                    <a:pt x="49411" y="51320"/>
                  </a:cubicBezTo>
                  <a:cubicBezTo>
                    <a:pt x="50294" y="52075"/>
                    <a:pt x="50294" y="52830"/>
                    <a:pt x="51176" y="52830"/>
                  </a:cubicBezTo>
                  <a:cubicBezTo>
                    <a:pt x="52058" y="52830"/>
                    <a:pt x="53823" y="52830"/>
                    <a:pt x="53823" y="52830"/>
                  </a:cubicBezTo>
                  <a:cubicBezTo>
                    <a:pt x="55588" y="55094"/>
                    <a:pt x="55588" y="55094"/>
                    <a:pt x="55588" y="55094"/>
                  </a:cubicBezTo>
                  <a:cubicBezTo>
                    <a:pt x="55588" y="55094"/>
                    <a:pt x="56470" y="55094"/>
                    <a:pt x="57352" y="55094"/>
                  </a:cubicBezTo>
                  <a:cubicBezTo>
                    <a:pt x="57352" y="55094"/>
                    <a:pt x="59117" y="55849"/>
                    <a:pt x="59117" y="55849"/>
                  </a:cubicBezTo>
                  <a:cubicBezTo>
                    <a:pt x="59117" y="55849"/>
                    <a:pt x="59117" y="55849"/>
                    <a:pt x="60000" y="56603"/>
                  </a:cubicBezTo>
                  <a:cubicBezTo>
                    <a:pt x="60882" y="56603"/>
                    <a:pt x="62647" y="57358"/>
                    <a:pt x="62647" y="57358"/>
                  </a:cubicBezTo>
                  <a:cubicBezTo>
                    <a:pt x="62647" y="57358"/>
                    <a:pt x="62647" y="56603"/>
                    <a:pt x="61764" y="56603"/>
                  </a:cubicBezTo>
                  <a:cubicBezTo>
                    <a:pt x="61764" y="56603"/>
                    <a:pt x="60882" y="54339"/>
                    <a:pt x="59117" y="54339"/>
                  </a:cubicBezTo>
                  <a:cubicBezTo>
                    <a:pt x="58235" y="53584"/>
                    <a:pt x="57352" y="53584"/>
                    <a:pt x="56470" y="53584"/>
                  </a:cubicBezTo>
                  <a:cubicBezTo>
                    <a:pt x="55588" y="53584"/>
                    <a:pt x="53823" y="52830"/>
                    <a:pt x="53823" y="52830"/>
                  </a:cubicBezTo>
                  <a:cubicBezTo>
                    <a:pt x="53823" y="52075"/>
                    <a:pt x="52941" y="51320"/>
                    <a:pt x="53823" y="51320"/>
                  </a:cubicBezTo>
                  <a:cubicBezTo>
                    <a:pt x="53823" y="50566"/>
                    <a:pt x="53823" y="49811"/>
                    <a:pt x="55588" y="49811"/>
                  </a:cubicBezTo>
                  <a:cubicBezTo>
                    <a:pt x="56470" y="49811"/>
                    <a:pt x="57352" y="50566"/>
                    <a:pt x="58235" y="49811"/>
                  </a:cubicBezTo>
                  <a:cubicBezTo>
                    <a:pt x="59117" y="49811"/>
                    <a:pt x="60882" y="47547"/>
                    <a:pt x="60882" y="47547"/>
                  </a:cubicBezTo>
                  <a:cubicBezTo>
                    <a:pt x="62647" y="46037"/>
                    <a:pt x="62647" y="46037"/>
                    <a:pt x="62647" y="46037"/>
                  </a:cubicBezTo>
                  <a:cubicBezTo>
                    <a:pt x="65294" y="45283"/>
                    <a:pt x="65294" y="45283"/>
                    <a:pt x="65294" y="45283"/>
                  </a:cubicBezTo>
                  <a:cubicBezTo>
                    <a:pt x="65294" y="45283"/>
                    <a:pt x="68823" y="43773"/>
                    <a:pt x="68823" y="43773"/>
                  </a:cubicBezTo>
                  <a:cubicBezTo>
                    <a:pt x="68823" y="43773"/>
                    <a:pt x="69705" y="43773"/>
                    <a:pt x="70588" y="44528"/>
                  </a:cubicBezTo>
                  <a:cubicBezTo>
                    <a:pt x="71470" y="45283"/>
                    <a:pt x="71470" y="45283"/>
                    <a:pt x="71470" y="45283"/>
                  </a:cubicBezTo>
                  <a:cubicBezTo>
                    <a:pt x="72352" y="45283"/>
                    <a:pt x="74117" y="46037"/>
                    <a:pt x="74117" y="46037"/>
                  </a:cubicBezTo>
                  <a:cubicBezTo>
                    <a:pt x="74117" y="46037"/>
                    <a:pt x="74117" y="46037"/>
                    <a:pt x="75000" y="46792"/>
                  </a:cubicBezTo>
                  <a:cubicBezTo>
                    <a:pt x="75000" y="46792"/>
                    <a:pt x="75882" y="47547"/>
                    <a:pt x="75000" y="49056"/>
                  </a:cubicBezTo>
                  <a:cubicBezTo>
                    <a:pt x="75000" y="49811"/>
                    <a:pt x="75000" y="50566"/>
                    <a:pt x="75000" y="50566"/>
                  </a:cubicBezTo>
                  <a:cubicBezTo>
                    <a:pt x="75000" y="50566"/>
                    <a:pt x="75882" y="49811"/>
                    <a:pt x="75882" y="49056"/>
                  </a:cubicBezTo>
                  <a:cubicBezTo>
                    <a:pt x="75882" y="47547"/>
                    <a:pt x="75882" y="46792"/>
                    <a:pt x="75882" y="46037"/>
                  </a:cubicBezTo>
                  <a:cubicBezTo>
                    <a:pt x="75882" y="45283"/>
                    <a:pt x="75000" y="44528"/>
                    <a:pt x="75000" y="44528"/>
                  </a:cubicBezTo>
                  <a:cubicBezTo>
                    <a:pt x="75000" y="44528"/>
                    <a:pt x="73235" y="45283"/>
                    <a:pt x="71470" y="44528"/>
                  </a:cubicBezTo>
                  <a:cubicBezTo>
                    <a:pt x="70588" y="43773"/>
                    <a:pt x="70588" y="43018"/>
                    <a:pt x="69705" y="43018"/>
                  </a:cubicBezTo>
                  <a:cubicBezTo>
                    <a:pt x="69705" y="43018"/>
                    <a:pt x="68823" y="42264"/>
                    <a:pt x="67941" y="42264"/>
                  </a:cubicBezTo>
                  <a:cubicBezTo>
                    <a:pt x="67941" y="42264"/>
                    <a:pt x="67941" y="41509"/>
                    <a:pt x="67941" y="40754"/>
                  </a:cubicBezTo>
                  <a:cubicBezTo>
                    <a:pt x="67941" y="40000"/>
                    <a:pt x="67941" y="39245"/>
                    <a:pt x="67941" y="38490"/>
                  </a:cubicBezTo>
                  <a:cubicBezTo>
                    <a:pt x="67941" y="38490"/>
                    <a:pt x="67058" y="37735"/>
                    <a:pt x="67941" y="36981"/>
                  </a:cubicBezTo>
                  <a:cubicBezTo>
                    <a:pt x="68823" y="36226"/>
                    <a:pt x="68823" y="36226"/>
                    <a:pt x="69705" y="36226"/>
                  </a:cubicBezTo>
                  <a:cubicBezTo>
                    <a:pt x="69705" y="35471"/>
                    <a:pt x="71470" y="34716"/>
                    <a:pt x="70588" y="34716"/>
                  </a:cubicBezTo>
                  <a:cubicBezTo>
                    <a:pt x="70588" y="33962"/>
                    <a:pt x="69705" y="33962"/>
                    <a:pt x="68823" y="33962"/>
                  </a:cubicBezTo>
                  <a:cubicBezTo>
                    <a:pt x="67941" y="33962"/>
                    <a:pt x="68823" y="34716"/>
                    <a:pt x="67941" y="34716"/>
                  </a:cubicBezTo>
                  <a:cubicBezTo>
                    <a:pt x="66176" y="34716"/>
                    <a:pt x="66176" y="33962"/>
                    <a:pt x="65294" y="33207"/>
                  </a:cubicBezTo>
                  <a:cubicBezTo>
                    <a:pt x="65294" y="32452"/>
                    <a:pt x="65294" y="32452"/>
                    <a:pt x="64411" y="33207"/>
                  </a:cubicBezTo>
                  <a:cubicBezTo>
                    <a:pt x="63529" y="33207"/>
                    <a:pt x="62647" y="32452"/>
                    <a:pt x="62647" y="32452"/>
                  </a:cubicBezTo>
                  <a:cubicBezTo>
                    <a:pt x="62647" y="32452"/>
                    <a:pt x="61764" y="31698"/>
                    <a:pt x="62647" y="30943"/>
                  </a:cubicBezTo>
                  <a:cubicBezTo>
                    <a:pt x="62647" y="30943"/>
                    <a:pt x="63529" y="29433"/>
                    <a:pt x="63529" y="29433"/>
                  </a:cubicBezTo>
                  <a:cubicBezTo>
                    <a:pt x="63529" y="29433"/>
                    <a:pt x="63529" y="27169"/>
                    <a:pt x="63529" y="27169"/>
                  </a:cubicBezTo>
                  <a:cubicBezTo>
                    <a:pt x="63529" y="26415"/>
                    <a:pt x="63529" y="26415"/>
                    <a:pt x="63529" y="26415"/>
                  </a:cubicBezTo>
                  <a:close/>
                  <a:moveTo>
                    <a:pt x="112058" y="754"/>
                  </a:moveTo>
                  <a:cubicBezTo>
                    <a:pt x="112058" y="754"/>
                    <a:pt x="112058" y="754"/>
                    <a:pt x="112058" y="754"/>
                  </a:cubicBezTo>
                  <a:cubicBezTo>
                    <a:pt x="112058" y="754"/>
                    <a:pt x="112058" y="0"/>
                    <a:pt x="112941" y="0"/>
                  </a:cubicBezTo>
                  <a:cubicBezTo>
                    <a:pt x="113823" y="0"/>
                    <a:pt x="113823" y="0"/>
                    <a:pt x="114705" y="0"/>
                  </a:cubicBezTo>
                  <a:cubicBezTo>
                    <a:pt x="114705" y="0"/>
                    <a:pt x="116470" y="0"/>
                    <a:pt x="116470" y="0"/>
                  </a:cubicBezTo>
                  <a:cubicBezTo>
                    <a:pt x="116470" y="0"/>
                    <a:pt x="117352" y="0"/>
                    <a:pt x="118235" y="0"/>
                  </a:cubicBezTo>
                  <a:cubicBezTo>
                    <a:pt x="118235" y="0"/>
                    <a:pt x="119117" y="0"/>
                    <a:pt x="119117" y="0"/>
                  </a:cubicBezTo>
                  <a:cubicBezTo>
                    <a:pt x="120000" y="0"/>
                    <a:pt x="119117" y="754"/>
                    <a:pt x="119117" y="754"/>
                  </a:cubicBezTo>
                  <a:cubicBezTo>
                    <a:pt x="117352" y="754"/>
                    <a:pt x="117352" y="754"/>
                    <a:pt x="117352" y="754"/>
                  </a:cubicBezTo>
                  <a:cubicBezTo>
                    <a:pt x="117352" y="754"/>
                    <a:pt x="116470" y="754"/>
                    <a:pt x="115588" y="754"/>
                  </a:cubicBezTo>
                  <a:cubicBezTo>
                    <a:pt x="115588" y="1509"/>
                    <a:pt x="114705" y="1509"/>
                    <a:pt x="114705" y="1509"/>
                  </a:cubicBezTo>
                  <a:cubicBezTo>
                    <a:pt x="114705" y="1509"/>
                    <a:pt x="113823" y="1509"/>
                    <a:pt x="113823" y="1509"/>
                  </a:cubicBezTo>
                  <a:cubicBezTo>
                    <a:pt x="112941" y="1509"/>
                    <a:pt x="112941" y="754"/>
                    <a:pt x="112941" y="1509"/>
                  </a:cubicBezTo>
                  <a:cubicBezTo>
                    <a:pt x="112058" y="1509"/>
                    <a:pt x="112058" y="754"/>
                    <a:pt x="112058" y="754"/>
                  </a:cubicBezTo>
                  <a:close/>
                  <a:moveTo>
                    <a:pt x="104117" y="4528"/>
                  </a:moveTo>
                  <a:cubicBezTo>
                    <a:pt x="104117" y="4528"/>
                    <a:pt x="104117" y="4528"/>
                    <a:pt x="104117" y="4528"/>
                  </a:cubicBezTo>
                  <a:cubicBezTo>
                    <a:pt x="104117" y="4528"/>
                    <a:pt x="104117" y="3773"/>
                    <a:pt x="105000" y="3773"/>
                  </a:cubicBezTo>
                  <a:cubicBezTo>
                    <a:pt x="105000" y="3773"/>
                    <a:pt x="105000" y="3018"/>
                    <a:pt x="105882" y="3773"/>
                  </a:cubicBezTo>
                  <a:cubicBezTo>
                    <a:pt x="105882" y="3773"/>
                    <a:pt x="105882" y="5283"/>
                    <a:pt x="105882" y="5283"/>
                  </a:cubicBezTo>
                  <a:cubicBezTo>
                    <a:pt x="105000" y="5283"/>
                    <a:pt x="105000" y="5283"/>
                    <a:pt x="104117" y="5283"/>
                  </a:cubicBezTo>
                  <a:cubicBezTo>
                    <a:pt x="104117" y="5283"/>
                    <a:pt x="104117" y="4528"/>
                    <a:pt x="104117" y="4528"/>
                  </a:cubicBezTo>
                  <a:close/>
                  <a:moveTo>
                    <a:pt x="98823" y="6792"/>
                  </a:moveTo>
                  <a:cubicBezTo>
                    <a:pt x="98823" y="6792"/>
                    <a:pt x="98823" y="6792"/>
                    <a:pt x="98823" y="6792"/>
                  </a:cubicBezTo>
                  <a:cubicBezTo>
                    <a:pt x="98823" y="6792"/>
                    <a:pt x="97941" y="6037"/>
                    <a:pt x="97941" y="6037"/>
                  </a:cubicBezTo>
                  <a:cubicBezTo>
                    <a:pt x="97941" y="6037"/>
                    <a:pt x="97941" y="5283"/>
                    <a:pt x="98823" y="5283"/>
                  </a:cubicBezTo>
                  <a:cubicBezTo>
                    <a:pt x="98823" y="5283"/>
                    <a:pt x="99705" y="5283"/>
                    <a:pt x="99705" y="5283"/>
                  </a:cubicBezTo>
                  <a:cubicBezTo>
                    <a:pt x="100588" y="5283"/>
                    <a:pt x="100588" y="5283"/>
                    <a:pt x="100588" y="5283"/>
                  </a:cubicBezTo>
                  <a:cubicBezTo>
                    <a:pt x="100588" y="5283"/>
                    <a:pt x="101470" y="4528"/>
                    <a:pt x="101470" y="4528"/>
                  </a:cubicBezTo>
                  <a:cubicBezTo>
                    <a:pt x="101470" y="4528"/>
                    <a:pt x="102352" y="6037"/>
                    <a:pt x="102352" y="6037"/>
                  </a:cubicBezTo>
                  <a:cubicBezTo>
                    <a:pt x="102352" y="6037"/>
                    <a:pt x="102352" y="6037"/>
                    <a:pt x="101470" y="6037"/>
                  </a:cubicBezTo>
                  <a:cubicBezTo>
                    <a:pt x="101470" y="6037"/>
                    <a:pt x="100588" y="6792"/>
                    <a:pt x="100588" y="6792"/>
                  </a:cubicBezTo>
                  <a:cubicBezTo>
                    <a:pt x="99705" y="7547"/>
                    <a:pt x="99705" y="7547"/>
                    <a:pt x="99705" y="7547"/>
                  </a:cubicBezTo>
                  <a:cubicBezTo>
                    <a:pt x="98823" y="6792"/>
                    <a:pt x="98823" y="6792"/>
                    <a:pt x="98823" y="6792"/>
                  </a:cubicBezTo>
                  <a:close/>
                  <a:moveTo>
                    <a:pt x="95294" y="9056"/>
                  </a:moveTo>
                  <a:cubicBezTo>
                    <a:pt x="95294" y="9056"/>
                    <a:pt x="95294" y="9056"/>
                    <a:pt x="95294" y="9056"/>
                  </a:cubicBezTo>
                  <a:cubicBezTo>
                    <a:pt x="95294" y="8301"/>
                    <a:pt x="94411" y="8301"/>
                    <a:pt x="94411" y="8301"/>
                  </a:cubicBezTo>
                  <a:cubicBezTo>
                    <a:pt x="94411" y="8301"/>
                    <a:pt x="93529" y="7547"/>
                    <a:pt x="93529" y="7547"/>
                  </a:cubicBezTo>
                  <a:cubicBezTo>
                    <a:pt x="93529" y="7547"/>
                    <a:pt x="93529" y="6792"/>
                    <a:pt x="94411" y="6792"/>
                  </a:cubicBezTo>
                  <a:cubicBezTo>
                    <a:pt x="94411" y="6792"/>
                    <a:pt x="94411" y="6792"/>
                    <a:pt x="94411" y="7547"/>
                  </a:cubicBezTo>
                  <a:cubicBezTo>
                    <a:pt x="95294" y="7547"/>
                    <a:pt x="95294" y="8301"/>
                    <a:pt x="95294" y="8301"/>
                  </a:cubicBezTo>
                  <a:cubicBezTo>
                    <a:pt x="95294" y="9056"/>
                    <a:pt x="95294" y="9056"/>
                    <a:pt x="95294" y="9056"/>
                  </a:cubicBezTo>
                  <a:close/>
                  <a:moveTo>
                    <a:pt x="84705" y="9056"/>
                  </a:moveTo>
                  <a:cubicBezTo>
                    <a:pt x="84705" y="9056"/>
                    <a:pt x="84705" y="9056"/>
                    <a:pt x="84705" y="9056"/>
                  </a:cubicBezTo>
                  <a:cubicBezTo>
                    <a:pt x="84705" y="9056"/>
                    <a:pt x="84705" y="9056"/>
                    <a:pt x="85588" y="9056"/>
                  </a:cubicBezTo>
                  <a:cubicBezTo>
                    <a:pt x="86470" y="8301"/>
                    <a:pt x="86470" y="7547"/>
                    <a:pt x="87352" y="8301"/>
                  </a:cubicBezTo>
                  <a:cubicBezTo>
                    <a:pt x="88235" y="8301"/>
                    <a:pt x="90000" y="9056"/>
                    <a:pt x="90000" y="9056"/>
                  </a:cubicBezTo>
                  <a:cubicBezTo>
                    <a:pt x="90000" y="9056"/>
                    <a:pt x="90000" y="8301"/>
                    <a:pt x="90000" y="8301"/>
                  </a:cubicBezTo>
                  <a:cubicBezTo>
                    <a:pt x="90882" y="8301"/>
                    <a:pt x="90882" y="9056"/>
                    <a:pt x="90882" y="9056"/>
                  </a:cubicBezTo>
                  <a:cubicBezTo>
                    <a:pt x="90882" y="9056"/>
                    <a:pt x="90000" y="9056"/>
                    <a:pt x="90000" y="9056"/>
                  </a:cubicBezTo>
                  <a:cubicBezTo>
                    <a:pt x="89117" y="9811"/>
                    <a:pt x="89117" y="9811"/>
                    <a:pt x="88235" y="9811"/>
                  </a:cubicBezTo>
                  <a:cubicBezTo>
                    <a:pt x="87352" y="9811"/>
                    <a:pt x="87352" y="9056"/>
                    <a:pt x="86470" y="9811"/>
                  </a:cubicBezTo>
                  <a:cubicBezTo>
                    <a:pt x="86470" y="9811"/>
                    <a:pt x="86470" y="10566"/>
                    <a:pt x="85588" y="10566"/>
                  </a:cubicBezTo>
                  <a:cubicBezTo>
                    <a:pt x="85588" y="10566"/>
                    <a:pt x="84705" y="10566"/>
                    <a:pt x="84705" y="10566"/>
                  </a:cubicBezTo>
                  <a:cubicBezTo>
                    <a:pt x="84705" y="9811"/>
                    <a:pt x="84705" y="9056"/>
                    <a:pt x="84705" y="9056"/>
                  </a:cubicBezTo>
                  <a:close/>
                  <a:moveTo>
                    <a:pt x="82058" y="9811"/>
                  </a:moveTo>
                  <a:cubicBezTo>
                    <a:pt x="82058" y="9811"/>
                    <a:pt x="82058" y="9811"/>
                    <a:pt x="82058" y="9811"/>
                  </a:cubicBezTo>
                  <a:cubicBezTo>
                    <a:pt x="82058" y="9811"/>
                    <a:pt x="82058" y="9056"/>
                    <a:pt x="82941" y="9811"/>
                  </a:cubicBezTo>
                  <a:cubicBezTo>
                    <a:pt x="82941" y="9811"/>
                    <a:pt x="82941" y="9056"/>
                    <a:pt x="82941" y="9811"/>
                  </a:cubicBezTo>
                  <a:cubicBezTo>
                    <a:pt x="83823" y="10566"/>
                    <a:pt x="83823" y="11320"/>
                    <a:pt x="82941" y="11320"/>
                  </a:cubicBezTo>
                  <a:cubicBezTo>
                    <a:pt x="82058" y="10566"/>
                    <a:pt x="82058" y="9811"/>
                    <a:pt x="82058" y="9811"/>
                  </a:cubicBezTo>
                  <a:close/>
                  <a:moveTo>
                    <a:pt x="71470" y="9811"/>
                  </a:moveTo>
                  <a:cubicBezTo>
                    <a:pt x="71470" y="9811"/>
                    <a:pt x="71470" y="9811"/>
                    <a:pt x="71470" y="9811"/>
                  </a:cubicBezTo>
                  <a:cubicBezTo>
                    <a:pt x="71470" y="9811"/>
                    <a:pt x="71470" y="9056"/>
                    <a:pt x="72352" y="9056"/>
                  </a:cubicBezTo>
                  <a:cubicBezTo>
                    <a:pt x="72352" y="9056"/>
                    <a:pt x="72352" y="9056"/>
                    <a:pt x="73235" y="9056"/>
                  </a:cubicBezTo>
                  <a:cubicBezTo>
                    <a:pt x="73235" y="9811"/>
                    <a:pt x="74117" y="9811"/>
                    <a:pt x="74117" y="9811"/>
                  </a:cubicBezTo>
                  <a:cubicBezTo>
                    <a:pt x="75000" y="9811"/>
                    <a:pt x="75000" y="9811"/>
                    <a:pt x="75000" y="9811"/>
                  </a:cubicBezTo>
                  <a:cubicBezTo>
                    <a:pt x="75882" y="9811"/>
                    <a:pt x="75882" y="9056"/>
                    <a:pt x="76764" y="9811"/>
                  </a:cubicBezTo>
                  <a:cubicBezTo>
                    <a:pt x="77647" y="9811"/>
                    <a:pt x="77647" y="9811"/>
                    <a:pt x="78529" y="9811"/>
                  </a:cubicBezTo>
                  <a:cubicBezTo>
                    <a:pt x="78529" y="9811"/>
                    <a:pt x="80294" y="9811"/>
                    <a:pt x="80294" y="9811"/>
                  </a:cubicBezTo>
                  <a:cubicBezTo>
                    <a:pt x="80294" y="9811"/>
                    <a:pt x="80294" y="10566"/>
                    <a:pt x="80294" y="10566"/>
                  </a:cubicBezTo>
                  <a:cubicBezTo>
                    <a:pt x="79411" y="10566"/>
                    <a:pt x="79411" y="10566"/>
                    <a:pt x="78529" y="10566"/>
                  </a:cubicBezTo>
                  <a:cubicBezTo>
                    <a:pt x="78529" y="10566"/>
                    <a:pt x="79411" y="10566"/>
                    <a:pt x="77647" y="10566"/>
                  </a:cubicBezTo>
                  <a:cubicBezTo>
                    <a:pt x="76764" y="10566"/>
                    <a:pt x="76764" y="10566"/>
                    <a:pt x="75882" y="10566"/>
                  </a:cubicBezTo>
                  <a:cubicBezTo>
                    <a:pt x="75882" y="10566"/>
                    <a:pt x="75882" y="10566"/>
                    <a:pt x="75000" y="10566"/>
                  </a:cubicBezTo>
                  <a:cubicBezTo>
                    <a:pt x="75000" y="10566"/>
                    <a:pt x="75000" y="10566"/>
                    <a:pt x="75000" y="10566"/>
                  </a:cubicBezTo>
                  <a:cubicBezTo>
                    <a:pt x="74117" y="10566"/>
                    <a:pt x="76764" y="9811"/>
                    <a:pt x="74117" y="10566"/>
                  </a:cubicBezTo>
                  <a:cubicBezTo>
                    <a:pt x="71470" y="11320"/>
                    <a:pt x="71470" y="11320"/>
                    <a:pt x="71470" y="11320"/>
                  </a:cubicBezTo>
                  <a:cubicBezTo>
                    <a:pt x="71470" y="11320"/>
                    <a:pt x="71470" y="10566"/>
                    <a:pt x="71470" y="10566"/>
                  </a:cubicBezTo>
                  <a:cubicBezTo>
                    <a:pt x="71470" y="10566"/>
                    <a:pt x="71470" y="9811"/>
                    <a:pt x="71470" y="9811"/>
                  </a:cubicBezTo>
                  <a:close/>
                  <a:moveTo>
                    <a:pt x="60000" y="12075"/>
                  </a:moveTo>
                  <a:cubicBezTo>
                    <a:pt x="60000" y="12075"/>
                    <a:pt x="60000" y="12075"/>
                    <a:pt x="60000" y="12075"/>
                  </a:cubicBezTo>
                  <a:cubicBezTo>
                    <a:pt x="60882" y="12075"/>
                    <a:pt x="60882" y="12075"/>
                    <a:pt x="60882" y="12075"/>
                  </a:cubicBezTo>
                  <a:cubicBezTo>
                    <a:pt x="60882" y="12075"/>
                    <a:pt x="62647" y="12075"/>
                    <a:pt x="62647" y="11320"/>
                  </a:cubicBezTo>
                  <a:cubicBezTo>
                    <a:pt x="63529" y="11320"/>
                    <a:pt x="63529" y="11320"/>
                    <a:pt x="63529" y="11320"/>
                  </a:cubicBezTo>
                  <a:cubicBezTo>
                    <a:pt x="63529" y="11320"/>
                    <a:pt x="65294" y="10566"/>
                    <a:pt x="65294" y="10566"/>
                  </a:cubicBezTo>
                  <a:cubicBezTo>
                    <a:pt x="66176" y="10566"/>
                    <a:pt x="67058" y="9811"/>
                    <a:pt x="67058" y="9811"/>
                  </a:cubicBezTo>
                  <a:cubicBezTo>
                    <a:pt x="67058" y="9811"/>
                    <a:pt x="68823" y="10566"/>
                    <a:pt x="68823" y="10566"/>
                  </a:cubicBezTo>
                  <a:cubicBezTo>
                    <a:pt x="69705" y="10566"/>
                    <a:pt x="69705" y="9811"/>
                    <a:pt x="69705" y="9811"/>
                  </a:cubicBezTo>
                  <a:cubicBezTo>
                    <a:pt x="67941" y="9056"/>
                    <a:pt x="67941" y="9056"/>
                    <a:pt x="67941" y="9056"/>
                  </a:cubicBezTo>
                  <a:cubicBezTo>
                    <a:pt x="64411" y="9811"/>
                    <a:pt x="64411" y="9811"/>
                    <a:pt x="64411" y="9811"/>
                  </a:cubicBezTo>
                  <a:cubicBezTo>
                    <a:pt x="64411" y="9811"/>
                    <a:pt x="61764" y="10566"/>
                    <a:pt x="60882" y="10566"/>
                  </a:cubicBezTo>
                  <a:cubicBezTo>
                    <a:pt x="60000" y="9811"/>
                    <a:pt x="59117" y="10566"/>
                    <a:pt x="59117" y="10566"/>
                  </a:cubicBezTo>
                  <a:cubicBezTo>
                    <a:pt x="58235" y="11320"/>
                    <a:pt x="58235" y="11320"/>
                    <a:pt x="58235" y="11320"/>
                  </a:cubicBezTo>
                  <a:cubicBezTo>
                    <a:pt x="58235" y="11320"/>
                    <a:pt x="59117" y="12075"/>
                    <a:pt x="59117" y="12075"/>
                  </a:cubicBezTo>
                  <a:cubicBezTo>
                    <a:pt x="59117" y="12830"/>
                    <a:pt x="60000" y="12075"/>
                    <a:pt x="60000" y="12075"/>
                  </a:cubicBezTo>
                  <a:close/>
                  <a:moveTo>
                    <a:pt x="49411" y="16603"/>
                  </a:moveTo>
                  <a:cubicBezTo>
                    <a:pt x="49411" y="16603"/>
                    <a:pt x="49411" y="16603"/>
                    <a:pt x="49411" y="16603"/>
                  </a:cubicBezTo>
                  <a:cubicBezTo>
                    <a:pt x="49411" y="16603"/>
                    <a:pt x="49411" y="16603"/>
                    <a:pt x="49411" y="16603"/>
                  </a:cubicBezTo>
                  <a:cubicBezTo>
                    <a:pt x="50294" y="17358"/>
                    <a:pt x="50294" y="17358"/>
                    <a:pt x="50294" y="17358"/>
                  </a:cubicBezTo>
                  <a:cubicBezTo>
                    <a:pt x="50294" y="17358"/>
                    <a:pt x="51176" y="16603"/>
                    <a:pt x="51176" y="16603"/>
                  </a:cubicBezTo>
                  <a:cubicBezTo>
                    <a:pt x="51176" y="15849"/>
                    <a:pt x="52058" y="15849"/>
                    <a:pt x="52058" y="15849"/>
                  </a:cubicBezTo>
                  <a:cubicBezTo>
                    <a:pt x="52058" y="15849"/>
                    <a:pt x="52941" y="15094"/>
                    <a:pt x="53823" y="15094"/>
                  </a:cubicBezTo>
                  <a:cubicBezTo>
                    <a:pt x="53823" y="15094"/>
                    <a:pt x="55588" y="14339"/>
                    <a:pt x="55588" y="14339"/>
                  </a:cubicBezTo>
                  <a:cubicBezTo>
                    <a:pt x="55588" y="13584"/>
                    <a:pt x="55588" y="13584"/>
                    <a:pt x="55588" y="13584"/>
                  </a:cubicBezTo>
                  <a:cubicBezTo>
                    <a:pt x="55588" y="13584"/>
                    <a:pt x="52941" y="13584"/>
                    <a:pt x="52941" y="13584"/>
                  </a:cubicBezTo>
                  <a:cubicBezTo>
                    <a:pt x="52941" y="13584"/>
                    <a:pt x="51176" y="15094"/>
                    <a:pt x="51176" y="15094"/>
                  </a:cubicBezTo>
                  <a:cubicBezTo>
                    <a:pt x="51176" y="15094"/>
                    <a:pt x="49411" y="16603"/>
                    <a:pt x="49411" y="16603"/>
                  </a:cubicBezTo>
                  <a:close/>
                  <a:moveTo>
                    <a:pt x="48529" y="24150"/>
                  </a:moveTo>
                  <a:cubicBezTo>
                    <a:pt x="48529" y="24150"/>
                    <a:pt x="48529" y="24150"/>
                    <a:pt x="48529" y="24150"/>
                  </a:cubicBezTo>
                  <a:cubicBezTo>
                    <a:pt x="48529" y="24150"/>
                    <a:pt x="50294" y="22641"/>
                    <a:pt x="50294" y="21886"/>
                  </a:cubicBezTo>
                  <a:cubicBezTo>
                    <a:pt x="50294" y="21886"/>
                    <a:pt x="50294" y="20377"/>
                    <a:pt x="50294" y="20377"/>
                  </a:cubicBezTo>
                  <a:cubicBezTo>
                    <a:pt x="50294" y="18867"/>
                    <a:pt x="50294" y="18867"/>
                    <a:pt x="50294" y="18867"/>
                  </a:cubicBezTo>
                  <a:cubicBezTo>
                    <a:pt x="48529" y="17358"/>
                    <a:pt x="48529" y="17358"/>
                    <a:pt x="48529" y="17358"/>
                  </a:cubicBezTo>
                  <a:cubicBezTo>
                    <a:pt x="48529" y="17358"/>
                    <a:pt x="47647" y="18867"/>
                    <a:pt x="47647" y="18867"/>
                  </a:cubicBezTo>
                  <a:cubicBezTo>
                    <a:pt x="47647" y="19622"/>
                    <a:pt x="46764" y="19622"/>
                    <a:pt x="45882" y="20377"/>
                  </a:cubicBezTo>
                  <a:cubicBezTo>
                    <a:pt x="45000" y="21132"/>
                    <a:pt x="45000" y="21886"/>
                    <a:pt x="45000" y="22641"/>
                  </a:cubicBezTo>
                  <a:cubicBezTo>
                    <a:pt x="45000" y="22641"/>
                    <a:pt x="44117" y="23396"/>
                    <a:pt x="44117" y="24150"/>
                  </a:cubicBezTo>
                  <a:cubicBezTo>
                    <a:pt x="44117" y="24905"/>
                    <a:pt x="45000" y="24905"/>
                    <a:pt x="45882" y="24905"/>
                  </a:cubicBezTo>
                  <a:cubicBezTo>
                    <a:pt x="46764" y="24905"/>
                    <a:pt x="45882" y="24905"/>
                    <a:pt x="45882" y="24905"/>
                  </a:cubicBezTo>
                  <a:cubicBezTo>
                    <a:pt x="48529" y="24150"/>
                    <a:pt x="48529" y="24150"/>
                    <a:pt x="48529" y="24150"/>
                  </a:cubicBezTo>
                  <a:close/>
                  <a:moveTo>
                    <a:pt x="18529" y="70943"/>
                  </a:moveTo>
                  <a:cubicBezTo>
                    <a:pt x="18529" y="70943"/>
                    <a:pt x="18529" y="70943"/>
                    <a:pt x="18529" y="70943"/>
                  </a:cubicBezTo>
                  <a:cubicBezTo>
                    <a:pt x="18529" y="70943"/>
                    <a:pt x="18529" y="70943"/>
                    <a:pt x="19411" y="70943"/>
                  </a:cubicBezTo>
                  <a:cubicBezTo>
                    <a:pt x="19411" y="70943"/>
                    <a:pt x="19411" y="70188"/>
                    <a:pt x="19411" y="70188"/>
                  </a:cubicBezTo>
                  <a:cubicBezTo>
                    <a:pt x="20294" y="70188"/>
                    <a:pt x="20294" y="70943"/>
                    <a:pt x="20294" y="70943"/>
                  </a:cubicBezTo>
                  <a:cubicBezTo>
                    <a:pt x="21176" y="70943"/>
                    <a:pt x="21176" y="71698"/>
                    <a:pt x="21176" y="71698"/>
                  </a:cubicBezTo>
                  <a:cubicBezTo>
                    <a:pt x="22058" y="73207"/>
                    <a:pt x="22058" y="73207"/>
                    <a:pt x="22058" y="73207"/>
                  </a:cubicBezTo>
                  <a:cubicBezTo>
                    <a:pt x="22058" y="73207"/>
                    <a:pt x="22058" y="73962"/>
                    <a:pt x="22058" y="73962"/>
                  </a:cubicBezTo>
                  <a:cubicBezTo>
                    <a:pt x="22058" y="74716"/>
                    <a:pt x="22058" y="74716"/>
                    <a:pt x="22058" y="74716"/>
                  </a:cubicBezTo>
                  <a:cubicBezTo>
                    <a:pt x="22058" y="74716"/>
                    <a:pt x="22941" y="74716"/>
                    <a:pt x="23823" y="74716"/>
                  </a:cubicBezTo>
                  <a:cubicBezTo>
                    <a:pt x="23823" y="74716"/>
                    <a:pt x="23823" y="75471"/>
                    <a:pt x="24705" y="75471"/>
                  </a:cubicBezTo>
                  <a:cubicBezTo>
                    <a:pt x="25588" y="76226"/>
                    <a:pt x="25588" y="76226"/>
                    <a:pt x="25588" y="76226"/>
                  </a:cubicBezTo>
                  <a:cubicBezTo>
                    <a:pt x="26470" y="76981"/>
                    <a:pt x="26470" y="76981"/>
                    <a:pt x="27352" y="77735"/>
                  </a:cubicBezTo>
                  <a:cubicBezTo>
                    <a:pt x="28235" y="77735"/>
                    <a:pt x="28235" y="77735"/>
                    <a:pt x="29117" y="77735"/>
                  </a:cubicBezTo>
                  <a:cubicBezTo>
                    <a:pt x="29117" y="76981"/>
                    <a:pt x="29117" y="76981"/>
                    <a:pt x="30000" y="76981"/>
                  </a:cubicBezTo>
                  <a:cubicBezTo>
                    <a:pt x="30000" y="76981"/>
                    <a:pt x="30000" y="76981"/>
                    <a:pt x="30882" y="76981"/>
                  </a:cubicBezTo>
                  <a:cubicBezTo>
                    <a:pt x="30882" y="76226"/>
                    <a:pt x="30000" y="76226"/>
                    <a:pt x="30000" y="76226"/>
                  </a:cubicBezTo>
                  <a:cubicBezTo>
                    <a:pt x="30000" y="76226"/>
                    <a:pt x="29117" y="75471"/>
                    <a:pt x="28235" y="74716"/>
                  </a:cubicBezTo>
                  <a:cubicBezTo>
                    <a:pt x="28235" y="74716"/>
                    <a:pt x="28235" y="74716"/>
                    <a:pt x="28235" y="73962"/>
                  </a:cubicBezTo>
                  <a:cubicBezTo>
                    <a:pt x="28235" y="73962"/>
                    <a:pt x="28235" y="73962"/>
                    <a:pt x="27352" y="73207"/>
                  </a:cubicBezTo>
                  <a:cubicBezTo>
                    <a:pt x="26470" y="73207"/>
                    <a:pt x="26470" y="73207"/>
                    <a:pt x="26470" y="73207"/>
                  </a:cubicBezTo>
                  <a:cubicBezTo>
                    <a:pt x="25588" y="72452"/>
                    <a:pt x="25588" y="71698"/>
                    <a:pt x="25588" y="71698"/>
                  </a:cubicBezTo>
                  <a:cubicBezTo>
                    <a:pt x="25588" y="71698"/>
                    <a:pt x="23823" y="71698"/>
                    <a:pt x="23823" y="70943"/>
                  </a:cubicBezTo>
                  <a:cubicBezTo>
                    <a:pt x="23823" y="70943"/>
                    <a:pt x="22941" y="70943"/>
                    <a:pt x="22941" y="70943"/>
                  </a:cubicBezTo>
                  <a:cubicBezTo>
                    <a:pt x="22941" y="70943"/>
                    <a:pt x="21176" y="70188"/>
                    <a:pt x="21176" y="69433"/>
                  </a:cubicBezTo>
                  <a:cubicBezTo>
                    <a:pt x="21176" y="69433"/>
                    <a:pt x="21176" y="68679"/>
                    <a:pt x="21176" y="68679"/>
                  </a:cubicBezTo>
                  <a:cubicBezTo>
                    <a:pt x="21176" y="68679"/>
                    <a:pt x="20294" y="68679"/>
                    <a:pt x="19411" y="68679"/>
                  </a:cubicBezTo>
                  <a:cubicBezTo>
                    <a:pt x="18529" y="69433"/>
                    <a:pt x="17647" y="69433"/>
                    <a:pt x="17647" y="69433"/>
                  </a:cubicBezTo>
                  <a:cubicBezTo>
                    <a:pt x="16764" y="69433"/>
                    <a:pt x="16764" y="70188"/>
                    <a:pt x="16764" y="70188"/>
                  </a:cubicBezTo>
                  <a:cubicBezTo>
                    <a:pt x="16764" y="70188"/>
                    <a:pt x="16764" y="70943"/>
                    <a:pt x="17647" y="70943"/>
                  </a:cubicBezTo>
                  <a:cubicBezTo>
                    <a:pt x="17647" y="71698"/>
                    <a:pt x="18529" y="70943"/>
                    <a:pt x="18529" y="70943"/>
                  </a:cubicBezTo>
                  <a:close/>
                  <a:moveTo>
                    <a:pt x="62647" y="56603"/>
                  </a:moveTo>
                  <a:cubicBezTo>
                    <a:pt x="62647" y="56603"/>
                    <a:pt x="62647" y="56603"/>
                    <a:pt x="62647" y="56603"/>
                  </a:cubicBezTo>
                  <a:cubicBezTo>
                    <a:pt x="62647" y="57358"/>
                    <a:pt x="62647" y="57358"/>
                    <a:pt x="62647" y="57358"/>
                  </a:cubicBezTo>
                  <a:cubicBezTo>
                    <a:pt x="62647" y="57358"/>
                    <a:pt x="62647" y="57358"/>
                    <a:pt x="63529" y="57358"/>
                  </a:cubicBezTo>
                  <a:cubicBezTo>
                    <a:pt x="63529" y="56603"/>
                    <a:pt x="63529" y="57358"/>
                    <a:pt x="64411" y="57358"/>
                  </a:cubicBezTo>
                  <a:cubicBezTo>
                    <a:pt x="64411" y="57358"/>
                    <a:pt x="64411" y="57358"/>
                    <a:pt x="64411" y="57358"/>
                  </a:cubicBezTo>
                  <a:cubicBezTo>
                    <a:pt x="65294" y="57358"/>
                    <a:pt x="66176" y="55849"/>
                    <a:pt x="66176" y="55849"/>
                  </a:cubicBezTo>
                  <a:cubicBezTo>
                    <a:pt x="66176" y="55849"/>
                    <a:pt x="66176" y="55849"/>
                    <a:pt x="67058" y="55849"/>
                  </a:cubicBezTo>
                  <a:cubicBezTo>
                    <a:pt x="67058" y="55849"/>
                    <a:pt x="67941" y="55849"/>
                    <a:pt x="67941" y="55094"/>
                  </a:cubicBezTo>
                  <a:cubicBezTo>
                    <a:pt x="67941" y="55094"/>
                    <a:pt x="67941" y="55094"/>
                    <a:pt x="68823" y="55094"/>
                  </a:cubicBezTo>
                  <a:cubicBezTo>
                    <a:pt x="68823" y="54339"/>
                    <a:pt x="68823" y="54339"/>
                    <a:pt x="68823" y="54339"/>
                  </a:cubicBezTo>
                  <a:cubicBezTo>
                    <a:pt x="69705" y="53584"/>
                    <a:pt x="70588" y="53584"/>
                    <a:pt x="70588" y="53584"/>
                  </a:cubicBezTo>
                  <a:cubicBezTo>
                    <a:pt x="71470" y="52830"/>
                    <a:pt x="71470" y="52830"/>
                    <a:pt x="71470" y="52075"/>
                  </a:cubicBezTo>
                  <a:cubicBezTo>
                    <a:pt x="71470" y="52075"/>
                    <a:pt x="70588" y="52075"/>
                    <a:pt x="70588" y="52830"/>
                  </a:cubicBezTo>
                  <a:cubicBezTo>
                    <a:pt x="69705" y="52830"/>
                    <a:pt x="68823" y="52830"/>
                    <a:pt x="68823" y="52830"/>
                  </a:cubicBezTo>
                  <a:cubicBezTo>
                    <a:pt x="68823" y="53584"/>
                    <a:pt x="67941" y="53584"/>
                    <a:pt x="67941" y="53584"/>
                  </a:cubicBezTo>
                  <a:cubicBezTo>
                    <a:pt x="67058" y="53584"/>
                    <a:pt x="66176" y="54339"/>
                    <a:pt x="65294" y="54339"/>
                  </a:cubicBezTo>
                  <a:cubicBezTo>
                    <a:pt x="65294" y="54339"/>
                    <a:pt x="65294" y="55094"/>
                    <a:pt x="64411" y="55849"/>
                  </a:cubicBezTo>
                  <a:cubicBezTo>
                    <a:pt x="64411" y="55849"/>
                    <a:pt x="64411" y="55849"/>
                    <a:pt x="64411" y="56603"/>
                  </a:cubicBezTo>
                  <a:cubicBezTo>
                    <a:pt x="63529" y="56603"/>
                    <a:pt x="62647" y="56603"/>
                    <a:pt x="62647" y="56603"/>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93" name="Shape 3593"/>
            <p:cNvSpPr/>
            <p:nvPr/>
          </p:nvSpPr>
          <p:spPr>
            <a:xfrm>
              <a:off x="8054896" y="3267063"/>
              <a:ext cx="384801" cy="263158"/>
            </a:xfrm>
            <a:custGeom>
              <a:avLst/>
              <a:gdLst/>
              <a:ahLst/>
              <a:cxnLst/>
              <a:rect l="0" t="0" r="0" b="0"/>
              <a:pathLst>
                <a:path w="120000" h="120000" extrusionOk="0">
                  <a:moveTo>
                    <a:pt x="1420" y="33277"/>
                  </a:moveTo>
                  <a:cubicBezTo>
                    <a:pt x="0" y="31260"/>
                    <a:pt x="0" y="31260"/>
                    <a:pt x="0" y="31260"/>
                  </a:cubicBezTo>
                  <a:cubicBezTo>
                    <a:pt x="2840" y="28235"/>
                    <a:pt x="2840" y="28235"/>
                    <a:pt x="2840" y="28235"/>
                  </a:cubicBezTo>
                  <a:cubicBezTo>
                    <a:pt x="2840" y="28235"/>
                    <a:pt x="4260" y="28235"/>
                    <a:pt x="4970" y="27226"/>
                  </a:cubicBezTo>
                  <a:cubicBezTo>
                    <a:pt x="6390" y="27226"/>
                    <a:pt x="10650" y="25210"/>
                    <a:pt x="10650" y="25210"/>
                  </a:cubicBezTo>
                  <a:cubicBezTo>
                    <a:pt x="12071" y="23193"/>
                    <a:pt x="12071" y="23193"/>
                    <a:pt x="12071" y="23193"/>
                  </a:cubicBezTo>
                  <a:cubicBezTo>
                    <a:pt x="12071" y="23193"/>
                    <a:pt x="13491" y="21176"/>
                    <a:pt x="13491" y="21176"/>
                  </a:cubicBezTo>
                  <a:cubicBezTo>
                    <a:pt x="14201" y="21176"/>
                    <a:pt x="15621" y="21176"/>
                    <a:pt x="16331" y="20168"/>
                  </a:cubicBezTo>
                  <a:cubicBezTo>
                    <a:pt x="16331" y="20168"/>
                    <a:pt x="17041" y="19159"/>
                    <a:pt x="17041" y="19159"/>
                  </a:cubicBezTo>
                  <a:cubicBezTo>
                    <a:pt x="17041" y="19159"/>
                    <a:pt x="17041" y="18151"/>
                    <a:pt x="17751" y="18151"/>
                  </a:cubicBezTo>
                  <a:cubicBezTo>
                    <a:pt x="17751" y="18151"/>
                    <a:pt x="18461" y="18151"/>
                    <a:pt x="19171" y="17142"/>
                  </a:cubicBezTo>
                  <a:cubicBezTo>
                    <a:pt x="19881" y="17142"/>
                    <a:pt x="19881" y="17142"/>
                    <a:pt x="20591" y="16134"/>
                  </a:cubicBezTo>
                  <a:cubicBezTo>
                    <a:pt x="20591" y="16134"/>
                    <a:pt x="21301" y="13109"/>
                    <a:pt x="21301" y="13109"/>
                  </a:cubicBezTo>
                  <a:cubicBezTo>
                    <a:pt x="21301" y="13109"/>
                    <a:pt x="21301" y="13109"/>
                    <a:pt x="21301" y="13109"/>
                  </a:cubicBezTo>
                  <a:cubicBezTo>
                    <a:pt x="22011" y="13109"/>
                    <a:pt x="22721" y="14117"/>
                    <a:pt x="22721" y="14117"/>
                  </a:cubicBezTo>
                  <a:cubicBezTo>
                    <a:pt x="22721" y="14117"/>
                    <a:pt x="24142" y="14117"/>
                    <a:pt x="24852" y="14117"/>
                  </a:cubicBezTo>
                  <a:cubicBezTo>
                    <a:pt x="24852" y="14117"/>
                    <a:pt x="26272" y="13109"/>
                    <a:pt x="26272" y="13109"/>
                  </a:cubicBezTo>
                  <a:cubicBezTo>
                    <a:pt x="26272" y="13109"/>
                    <a:pt x="26272" y="12100"/>
                    <a:pt x="26982" y="12100"/>
                  </a:cubicBezTo>
                  <a:cubicBezTo>
                    <a:pt x="27692" y="12100"/>
                    <a:pt x="28402" y="12100"/>
                    <a:pt x="29112" y="12100"/>
                  </a:cubicBezTo>
                  <a:cubicBezTo>
                    <a:pt x="29112" y="12100"/>
                    <a:pt x="30532" y="12100"/>
                    <a:pt x="30532" y="12100"/>
                  </a:cubicBezTo>
                  <a:cubicBezTo>
                    <a:pt x="31242" y="11092"/>
                    <a:pt x="31242" y="11092"/>
                    <a:pt x="31242" y="11092"/>
                  </a:cubicBezTo>
                  <a:cubicBezTo>
                    <a:pt x="31952" y="11092"/>
                    <a:pt x="31242" y="10084"/>
                    <a:pt x="31952" y="11092"/>
                  </a:cubicBezTo>
                  <a:cubicBezTo>
                    <a:pt x="32662" y="11092"/>
                    <a:pt x="31952" y="12100"/>
                    <a:pt x="32662" y="11092"/>
                  </a:cubicBezTo>
                  <a:cubicBezTo>
                    <a:pt x="33372" y="10084"/>
                    <a:pt x="34082" y="8067"/>
                    <a:pt x="34082" y="8067"/>
                  </a:cubicBezTo>
                  <a:cubicBezTo>
                    <a:pt x="34082" y="8067"/>
                    <a:pt x="33372" y="8067"/>
                    <a:pt x="34792" y="8067"/>
                  </a:cubicBezTo>
                  <a:cubicBezTo>
                    <a:pt x="36213" y="8067"/>
                    <a:pt x="36213" y="8067"/>
                    <a:pt x="37633" y="8067"/>
                  </a:cubicBezTo>
                  <a:cubicBezTo>
                    <a:pt x="38343" y="8067"/>
                    <a:pt x="39763" y="7058"/>
                    <a:pt x="39763" y="7058"/>
                  </a:cubicBezTo>
                  <a:cubicBezTo>
                    <a:pt x="40473" y="7058"/>
                    <a:pt x="41183" y="6050"/>
                    <a:pt x="41183" y="6050"/>
                  </a:cubicBezTo>
                  <a:cubicBezTo>
                    <a:pt x="41183" y="5042"/>
                    <a:pt x="38343" y="3025"/>
                    <a:pt x="38343" y="3025"/>
                  </a:cubicBezTo>
                  <a:cubicBezTo>
                    <a:pt x="38343" y="3025"/>
                    <a:pt x="36923" y="2016"/>
                    <a:pt x="39053" y="2016"/>
                  </a:cubicBezTo>
                  <a:cubicBezTo>
                    <a:pt x="41183" y="3025"/>
                    <a:pt x="41893" y="3025"/>
                    <a:pt x="41893" y="3025"/>
                  </a:cubicBezTo>
                  <a:cubicBezTo>
                    <a:pt x="42603" y="3025"/>
                    <a:pt x="42603" y="2016"/>
                    <a:pt x="43313" y="2016"/>
                  </a:cubicBezTo>
                  <a:cubicBezTo>
                    <a:pt x="44023" y="1008"/>
                    <a:pt x="44733" y="0"/>
                    <a:pt x="44733" y="0"/>
                  </a:cubicBezTo>
                  <a:cubicBezTo>
                    <a:pt x="45443" y="0"/>
                    <a:pt x="46863" y="2016"/>
                    <a:pt x="46863" y="2016"/>
                  </a:cubicBezTo>
                  <a:cubicBezTo>
                    <a:pt x="46863" y="4033"/>
                    <a:pt x="46863" y="4033"/>
                    <a:pt x="46863" y="4033"/>
                  </a:cubicBezTo>
                  <a:cubicBezTo>
                    <a:pt x="48994" y="4033"/>
                    <a:pt x="48994" y="4033"/>
                    <a:pt x="48994" y="4033"/>
                  </a:cubicBezTo>
                  <a:cubicBezTo>
                    <a:pt x="48994" y="4033"/>
                    <a:pt x="49704" y="3025"/>
                    <a:pt x="50414" y="4033"/>
                  </a:cubicBezTo>
                  <a:cubicBezTo>
                    <a:pt x="51124" y="4033"/>
                    <a:pt x="52544" y="6050"/>
                    <a:pt x="52544" y="6050"/>
                  </a:cubicBezTo>
                  <a:cubicBezTo>
                    <a:pt x="51834" y="8067"/>
                    <a:pt x="51834" y="8067"/>
                    <a:pt x="51834" y="8067"/>
                  </a:cubicBezTo>
                  <a:cubicBezTo>
                    <a:pt x="48994" y="9075"/>
                    <a:pt x="48994" y="9075"/>
                    <a:pt x="48994" y="9075"/>
                  </a:cubicBezTo>
                  <a:cubicBezTo>
                    <a:pt x="48994" y="9075"/>
                    <a:pt x="48994" y="11092"/>
                    <a:pt x="49704" y="11092"/>
                  </a:cubicBezTo>
                  <a:cubicBezTo>
                    <a:pt x="49704" y="11092"/>
                    <a:pt x="50414" y="12100"/>
                    <a:pt x="51124" y="11092"/>
                  </a:cubicBezTo>
                  <a:cubicBezTo>
                    <a:pt x="51834" y="11092"/>
                    <a:pt x="51834" y="10084"/>
                    <a:pt x="51834" y="10084"/>
                  </a:cubicBezTo>
                  <a:cubicBezTo>
                    <a:pt x="51834" y="10084"/>
                    <a:pt x="53964" y="10084"/>
                    <a:pt x="53964" y="11092"/>
                  </a:cubicBezTo>
                  <a:cubicBezTo>
                    <a:pt x="53964" y="11092"/>
                    <a:pt x="55384" y="12100"/>
                    <a:pt x="55384" y="12100"/>
                  </a:cubicBezTo>
                  <a:cubicBezTo>
                    <a:pt x="56094" y="11092"/>
                    <a:pt x="56804" y="11092"/>
                    <a:pt x="57514" y="11092"/>
                  </a:cubicBezTo>
                  <a:cubicBezTo>
                    <a:pt x="57514" y="11092"/>
                    <a:pt x="58224" y="12100"/>
                    <a:pt x="58934" y="12100"/>
                  </a:cubicBezTo>
                  <a:cubicBezTo>
                    <a:pt x="59644" y="12100"/>
                    <a:pt x="60355" y="10084"/>
                    <a:pt x="60355" y="10084"/>
                  </a:cubicBezTo>
                  <a:cubicBezTo>
                    <a:pt x="60355" y="10084"/>
                    <a:pt x="61065" y="10084"/>
                    <a:pt x="61065" y="11092"/>
                  </a:cubicBezTo>
                  <a:cubicBezTo>
                    <a:pt x="61775" y="11092"/>
                    <a:pt x="61065" y="11092"/>
                    <a:pt x="61775" y="12100"/>
                  </a:cubicBezTo>
                  <a:cubicBezTo>
                    <a:pt x="61775" y="13109"/>
                    <a:pt x="61775" y="13109"/>
                    <a:pt x="62485" y="13109"/>
                  </a:cubicBezTo>
                  <a:cubicBezTo>
                    <a:pt x="63195" y="14117"/>
                    <a:pt x="64615" y="14117"/>
                    <a:pt x="64615" y="15126"/>
                  </a:cubicBezTo>
                  <a:cubicBezTo>
                    <a:pt x="64615" y="15126"/>
                    <a:pt x="65325" y="17142"/>
                    <a:pt x="66035" y="17142"/>
                  </a:cubicBezTo>
                  <a:cubicBezTo>
                    <a:pt x="66745" y="16134"/>
                    <a:pt x="66745" y="16134"/>
                    <a:pt x="67455" y="16134"/>
                  </a:cubicBezTo>
                  <a:cubicBezTo>
                    <a:pt x="68165" y="17142"/>
                    <a:pt x="69585" y="16134"/>
                    <a:pt x="69585" y="17142"/>
                  </a:cubicBezTo>
                  <a:cubicBezTo>
                    <a:pt x="68875" y="18151"/>
                    <a:pt x="68875" y="19159"/>
                    <a:pt x="68875" y="20168"/>
                  </a:cubicBezTo>
                  <a:cubicBezTo>
                    <a:pt x="68875" y="20168"/>
                    <a:pt x="68165" y="21176"/>
                    <a:pt x="67455" y="21176"/>
                  </a:cubicBezTo>
                  <a:cubicBezTo>
                    <a:pt x="66745" y="21176"/>
                    <a:pt x="66035" y="22184"/>
                    <a:pt x="66035" y="22184"/>
                  </a:cubicBezTo>
                  <a:cubicBezTo>
                    <a:pt x="66035" y="23193"/>
                    <a:pt x="65325" y="24201"/>
                    <a:pt x="65325" y="25210"/>
                  </a:cubicBezTo>
                  <a:cubicBezTo>
                    <a:pt x="64615" y="26218"/>
                    <a:pt x="64615" y="27226"/>
                    <a:pt x="64615" y="27226"/>
                  </a:cubicBezTo>
                  <a:cubicBezTo>
                    <a:pt x="63905" y="28235"/>
                    <a:pt x="63905" y="28235"/>
                    <a:pt x="63905" y="28235"/>
                  </a:cubicBezTo>
                  <a:cubicBezTo>
                    <a:pt x="63905" y="29243"/>
                    <a:pt x="66035" y="33277"/>
                    <a:pt x="66035" y="33277"/>
                  </a:cubicBezTo>
                  <a:cubicBezTo>
                    <a:pt x="67455" y="34285"/>
                    <a:pt x="67455" y="34285"/>
                    <a:pt x="67455" y="34285"/>
                  </a:cubicBezTo>
                  <a:cubicBezTo>
                    <a:pt x="68165" y="36302"/>
                    <a:pt x="68165" y="36302"/>
                    <a:pt x="68165" y="36302"/>
                  </a:cubicBezTo>
                  <a:cubicBezTo>
                    <a:pt x="72426" y="40336"/>
                    <a:pt x="72426" y="40336"/>
                    <a:pt x="72426" y="40336"/>
                  </a:cubicBezTo>
                  <a:cubicBezTo>
                    <a:pt x="72426" y="40336"/>
                    <a:pt x="73846" y="41344"/>
                    <a:pt x="75266" y="41344"/>
                  </a:cubicBezTo>
                  <a:cubicBezTo>
                    <a:pt x="76686" y="42352"/>
                    <a:pt x="78106" y="42352"/>
                    <a:pt x="78106" y="42352"/>
                  </a:cubicBezTo>
                  <a:cubicBezTo>
                    <a:pt x="80236" y="45378"/>
                    <a:pt x="80236" y="45378"/>
                    <a:pt x="80236" y="45378"/>
                  </a:cubicBezTo>
                  <a:cubicBezTo>
                    <a:pt x="80236" y="45378"/>
                    <a:pt x="81656" y="45378"/>
                    <a:pt x="82366" y="45378"/>
                  </a:cubicBezTo>
                  <a:cubicBezTo>
                    <a:pt x="82366" y="46386"/>
                    <a:pt x="84497" y="46386"/>
                    <a:pt x="84497" y="46386"/>
                  </a:cubicBezTo>
                  <a:cubicBezTo>
                    <a:pt x="85917" y="46386"/>
                    <a:pt x="85917" y="46386"/>
                    <a:pt x="85917" y="46386"/>
                  </a:cubicBezTo>
                  <a:cubicBezTo>
                    <a:pt x="85917" y="46386"/>
                    <a:pt x="86627" y="45378"/>
                    <a:pt x="87337" y="47394"/>
                  </a:cubicBezTo>
                  <a:cubicBezTo>
                    <a:pt x="87337" y="48403"/>
                    <a:pt x="88047" y="50420"/>
                    <a:pt x="88047" y="50420"/>
                  </a:cubicBezTo>
                  <a:cubicBezTo>
                    <a:pt x="88047" y="50420"/>
                    <a:pt x="88047" y="51428"/>
                    <a:pt x="88047" y="52436"/>
                  </a:cubicBezTo>
                  <a:cubicBezTo>
                    <a:pt x="87337" y="52436"/>
                    <a:pt x="87337" y="52436"/>
                    <a:pt x="87337" y="53445"/>
                  </a:cubicBezTo>
                  <a:cubicBezTo>
                    <a:pt x="87337" y="53445"/>
                    <a:pt x="87337" y="57478"/>
                    <a:pt x="87337" y="57478"/>
                  </a:cubicBezTo>
                  <a:cubicBezTo>
                    <a:pt x="87337" y="57478"/>
                    <a:pt x="87337" y="58487"/>
                    <a:pt x="86627" y="58487"/>
                  </a:cubicBezTo>
                  <a:cubicBezTo>
                    <a:pt x="85207" y="59495"/>
                    <a:pt x="85207" y="59495"/>
                    <a:pt x="84497" y="59495"/>
                  </a:cubicBezTo>
                  <a:cubicBezTo>
                    <a:pt x="83076" y="59495"/>
                    <a:pt x="80946" y="60504"/>
                    <a:pt x="80236" y="61512"/>
                  </a:cubicBezTo>
                  <a:cubicBezTo>
                    <a:pt x="80236" y="61512"/>
                    <a:pt x="78816" y="61512"/>
                    <a:pt x="78816" y="61512"/>
                  </a:cubicBezTo>
                  <a:cubicBezTo>
                    <a:pt x="78816" y="62521"/>
                    <a:pt x="78106" y="64537"/>
                    <a:pt x="78106" y="64537"/>
                  </a:cubicBezTo>
                  <a:cubicBezTo>
                    <a:pt x="78106" y="64537"/>
                    <a:pt x="78106" y="66554"/>
                    <a:pt x="79526" y="66554"/>
                  </a:cubicBezTo>
                  <a:cubicBezTo>
                    <a:pt x="81656" y="66554"/>
                    <a:pt x="81656" y="66554"/>
                    <a:pt x="82366" y="66554"/>
                  </a:cubicBezTo>
                  <a:cubicBezTo>
                    <a:pt x="83076" y="66554"/>
                    <a:pt x="83076" y="65546"/>
                    <a:pt x="84497" y="66554"/>
                  </a:cubicBezTo>
                  <a:cubicBezTo>
                    <a:pt x="85207" y="66554"/>
                    <a:pt x="85917" y="68571"/>
                    <a:pt x="85917" y="68571"/>
                  </a:cubicBezTo>
                  <a:cubicBezTo>
                    <a:pt x="87337" y="70588"/>
                    <a:pt x="87337" y="70588"/>
                    <a:pt x="87337" y="70588"/>
                  </a:cubicBezTo>
                  <a:cubicBezTo>
                    <a:pt x="88757" y="71596"/>
                    <a:pt x="88757" y="71596"/>
                    <a:pt x="88757" y="71596"/>
                  </a:cubicBezTo>
                  <a:cubicBezTo>
                    <a:pt x="93017" y="71596"/>
                    <a:pt x="93017" y="71596"/>
                    <a:pt x="93017" y="71596"/>
                  </a:cubicBezTo>
                  <a:cubicBezTo>
                    <a:pt x="95857" y="75630"/>
                    <a:pt x="95857" y="75630"/>
                    <a:pt x="95857" y="75630"/>
                  </a:cubicBezTo>
                  <a:cubicBezTo>
                    <a:pt x="99408" y="76638"/>
                    <a:pt x="99408" y="76638"/>
                    <a:pt x="99408" y="76638"/>
                  </a:cubicBezTo>
                  <a:cubicBezTo>
                    <a:pt x="99408" y="76638"/>
                    <a:pt x="99408" y="79663"/>
                    <a:pt x="100118" y="79663"/>
                  </a:cubicBezTo>
                  <a:cubicBezTo>
                    <a:pt x="101538" y="79663"/>
                    <a:pt x="102248" y="78655"/>
                    <a:pt x="102248" y="78655"/>
                  </a:cubicBezTo>
                  <a:cubicBezTo>
                    <a:pt x="102248" y="78655"/>
                    <a:pt x="103668" y="76638"/>
                    <a:pt x="104378" y="76638"/>
                  </a:cubicBezTo>
                  <a:cubicBezTo>
                    <a:pt x="105798" y="75630"/>
                    <a:pt x="105088" y="74621"/>
                    <a:pt x="106508" y="75630"/>
                  </a:cubicBezTo>
                  <a:cubicBezTo>
                    <a:pt x="107928" y="77647"/>
                    <a:pt x="110769" y="75630"/>
                    <a:pt x="110769" y="75630"/>
                  </a:cubicBezTo>
                  <a:cubicBezTo>
                    <a:pt x="112189" y="75630"/>
                    <a:pt x="112189" y="75630"/>
                    <a:pt x="112189" y="75630"/>
                  </a:cubicBezTo>
                  <a:cubicBezTo>
                    <a:pt x="112189" y="78655"/>
                    <a:pt x="112189" y="78655"/>
                    <a:pt x="112189" y="78655"/>
                  </a:cubicBezTo>
                  <a:cubicBezTo>
                    <a:pt x="112189" y="81680"/>
                    <a:pt x="112189" y="81680"/>
                    <a:pt x="112189" y="81680"/>
                  </a:cubicBezTo>
                  <a:cubicBezTo>
                    <a:pt x="110059" y="83697"/>
                    <a:pt x="110059" y="83697"/>
                    <a:pt x="110059" y="83697"/>
                  </a:cubicBezTo>
                  <a:cubicBezTo>
                    <a:pt x="109349" y="84705"/>
                    <a:pt x="109349" y="84705"/>
                    <a:pt x="109349" y="84705"/>
                  </a:cubicBezTo>
                  <a:cubicBezTo>
                    <a:pt x="109349" y="84705"/>
                    <a:pt x="109349" y="85714"/>
                    <a:pt x="109349" y="86722"/>
                  </a:cubicBezTo>
                  <a:cubicBezTo>
                    <a:pt x="110059" y="86722"/>
                    <a:pt x="110769" y="87731"/>
                    <a:pt x="110769" y="87731"/>
                  </a:cubicBezTo>
                  <a:cubicBezTo>
                    <a:pt x="113609" y="88739"/>
                    <a:pt x="113609" y="88739"/>
                    <a:pt x="113609" y="88739"/>
                  </a:cubicBezTo>
                  <a:cubicBezTo>
                    <a:pt x="115739" y="90756"/>
                    <a:pt x="115739" y="90756"/>
                    <a:pt x="115739" y="90756"/>
                  </a:cubicBezTo>
                  <a:cubicBezTo>
                    <a:pt x="115739" y="90756"/>
                    <a:pt x="115739" y="93781"/>
                    <a:pt x="116449" y="93781"/>
                  </a:cubicBezTo>
                  <a:cubicBezTo>
                    <a:pt x="117159" y="93781"/>
                    <a:pt x="118579" y="94789"/>
                    <a:pt x="118579" y="94789"/>
                  </a:cubicBezTo>
                  <a:cubicBezTo>
                    <a:pt x="118579" y="94789"/>
                    <a:pt x="115739" y="97815"/>
                    <a:pt x="115029" y="97815"/>
                  </a:cubicBezTo>
                  <a:cubicBezTo>
                    <a:pt x="114319" y="97815"/>
                    <a:pt x="112189" y="96806"/>
                    <a:pt x="112189" y="96806"/>
                  </a:cubicBezTo>
                  <a:cubicBezTo>
                    <a:pt x="112899" y="100840"/>
                    <a:pt x="112899" y="100840"/>
                    <a:pt x="112899" y="100840"/>
                  </a:cubicBezTo>
                  <a:cubicBezTo>
                    <a:pt x="115739" y="100840"/>
                    <a:pt x="115739" y="100840"/>
                    <a:pt x="115739" y="100840"/>
                  </a:cubicBezTo>
                  <a:cubicBezTo>
                    <a:pt x="115739" y="100840"/>
                    <a:pt x="115739" y="100840"/>
                    <a:pt x="116449" y="101848"/>
                  </a:cubicBezTo>
                  <a:cubicBezTo>
                    <a:pt x="116449" y="102857"/>
                    <a:pt x="117159" y="103865"/>
                    <a:pt x="117159" y="103865"/>
                  </a:cubicBezTo>
                  <a:cubicBezTo>
                    <a:pt x="117159" y="103865"/>
                    <a:pt x="120000" y="102857"/>
                    <a:pt x="120000" y="106890"/>
                  </a:cubicBezTo>
                  <a:cubicBezTo>
                    <a:pt x="119289" y="107899"/>
                    <a:pt x="118579" y="110924"/>
                    <a:pt x="118579" y="111932"/>
                  </a:cubicBezTo>
                  <a:cubicBezTo>
                    <a:pt x="119289" y="111932"/>
                    <a:pt x="119289" y="112941"/>
                    <a:pt x="119289" y="112941"/>
                  </a:cubicBezTo>
                  <a:cubicBezTo>
                    <a:pt x="117869" y="114957"/>
                    <a:pt x="117869" y="114957"/>
                    <a:pt x="117869" y="114957"/>
                  </a:cubicBezTo>
                  <a:cubicBezTo>
                    <a:pt x="115029" y="114957"/>
                    <a:pt x="115029" y="114957"/>
                    <a:pt x="115029" y="114957"/>
                  </a:cubicBezTo>
                  <a:cubicBezTo>
                    <a:pt x="112189" y="116974"/>
                    <a:pt x="112189" y="116974"/>
                    <a:pt x="112189" y="116974"/>
                  </a:cubicBezTo>
                  <a:cubicBezTo>
                    <a:pt x="110769" y="118991"/>
                    <a:pt x="110769" y="118991"/>
                    <a:pt x="110769" y="118991"/>
                  </a:cubicBezTo>
                  <a:cubicBezTo>
                    <a:pt x="109349" y="120000"/>
                    <a:pt x="109349" y="120000"/>
                    <a:pt x="109349" y="120000"/>
                  </a:cubicBezTo>
                  <a:cubicBezTo>
                    <a:pt x="107218" y="115966"/>
                    <a:pt x="107218" y="115966"/>
                    <a:pt x="107218" y="115966"/>
                  </a:cubicBezTo>
                  <a:cubicBezTo>
                    <a:pt x="102958" y="110924"/>
                    <a:pt x="102958" y="110924"/>
                    <a:pt x="102958" y="110924"/>
                  </a:cubicBezTo>
                  <a:cubicBezTo>
                    <a:pt x="100828" y="107899"/>
                    <a:pt x="100828" y="107899"/>
                    <a:pt x="100828" y="107899"/>
                  </a:cubicBezTo>
                  <a:cubicBezTo>
                    <a:pt x="99408" y="103865"/>
                    <a:pt x="99408" y="103865"/>
                    <a:pt x="99408" y="103865"/>
                  </a:cubicBezTo>
                  <a:cubicBezTo>
                    <a:pt x="99408" y="100840"/>
                    <a:pt x="99408" y="100840"/>
                    <a:pt x="99408" y="100840"/>
                  </a:cubicBezTo>
                  <a:cubicBezTo>
                    <a:pt x="97988" y="98823"/>
                    <a:pt x="97988" y="98823"/>
                    <a:pt x="97988" y="98823"/>
                  </a:cubicBezTo>
                  <a:cubicBezTo>
                    <a:pt x="97988" y="98823"/>
                    <a:pt x="97278" y="98823"/>
                    <a:pt x="95857" y="98823"/>
                  </a:cubicBezTo>
                  <a:cubicBezTo>
                    <a:pt x="95147" y="98823"/>
                    <a:pt x="93017" y="97815"/>
                    <a:pt x="93017" y="97815"/>
                  </a:cubicBezTo>
                  <a:cubicBezTo>
                    <a:pt x="91597" y="97815"/>
                    <a:pt x="91597" y="97815"/>
                    <a:pt x="91597" y="97815"/>
                  </a:cubicBezTo>
                  <a:cubicBezTo>
                    <a:pt x="91597" y="92773"/>
                    <a:pt x="91597" y="92773"/>
                    <a:pt x="91597" y="92773"/>
                  </a:cubicBezTo>
                  <a:cubicBezTo>
                    <a:pt x="91597" y="92773"/>
                    <a:pt x="90887" y="88739"/>
                    <a:pt x="90177" y="88739"/>
                  </a:cubicBezTo>
                  <a:cubicBezTo>
                    <a:pt x="90177" y="87731"/>
                    <a:pt x="89467" y="85714"/>
                    <a:pt x="89467" y="85714"/>
                  </a:cubicBezTo>
                  <a:cubicBezTo>
                    <a:pt x="89467" y="85714"/>
                    <a:pt x="87337" y="86722"/>
                    <a:pt x="85917" y="86722"/>
                  </a:cubicBezTo>
                  <a:cubicBezTo>
                    <a:pt x="85207" y="87731"/>
                    <a:pt x="83786" y="88739"/>
                    <a:pt x="83076" y="89747"/>
                  </a:cubicBezTo>
                  <a:cubicBezTo>
                    <a:pt x="82366" y="90756"/>
                    <a:pt x="80946" y="91764"/>
                    <a:pt x="80946" y="91764"/>
                  </a:cubicBezTo>
                  <a:cubicBezTo>
                    <a:pt x="77396" y="93781"/>
                    <a:pt x="77396" y="93781"/>
                    <a:pt x="77396" y="93781"/>
                  </a:cubicBezTo>
                  <a:cubicBezTo>
                    <a:pt x="75266" y="91764"/>
                    <a:pt x="75266" y="91764"/>
                    <a:pt x="75266" y="91764"/>
                  </a:cubicBezTo>
                  <a:cubicBezTo>
                    <a:pt x="71715" y="90756"/>
                    <a:pt x="71715" y="90756"/>
                    <a:pt x="71715" y="90756"/>
                  </a:cubicBezTo>
                  <a:cubicBezTo>
                    <a:pt x="70295" y="94789"/>
                    <a:pt x="70295" y="94789"/>
                    <a:pt x="70295" y="94789"/>
                  </a:cubicBezTo>
                  <a:cubicBezTo>
                    <a:pt x="70295" y="94789"/>
                    <a:pt x="69585" y="92773"/>
                    <a:pt x="68875" y="91764"/>
                  </a:cubicBezTo>
                  <a:cubicBezTo>
                    <a:pt x="68875" y="89747"/>
                    <a:pt x="68165" y="86722"/>
                    <a:pt x="68165" y="86722"/>
                  </a:cubicBezTo>
                  <a:cubicBezTo>
                    <a:pt x="68165" y="86722"/>
                    <a:pt x="67455" y="85714"/>
                    <a:pt x="66745" y="85714"/>
                  </a:cubicBezTo>
                  <a:cubicBezTo>
                    <a:pt x="66035" y="85714"/>
                    <a:pt x="64615" y="84705"/>
                    <a:pt x="64615" y="84705"/>
                  </a:cubicBezTo>
                  <a:cubicBezTo>
                    <a:pt x="62485" y="84705"/>
                    <a:pt x="62485" y="84705"/>
                    <a:pt x="62485" y="84705"/>
                  </a:cubicBezTo>
                  <a:cubicBezTo>
                    <a:pt x="60355" y="88739"/>
                    <a:pt x="60355" y="88739"/>
                    <a:pt x="60355" y="88739"/>
                  </a:cubicBezTo>
                  <a:cubicBezTo>
                    <a:pt x="56804" y="90756"/>
                    <a:pt x="56804" y="90756"/>
                    <a:pt x="56804" y="90756"/>
                  </a:cubicBezTo>
                  <a:cubicBezTo>
                    <a:pt x="53964" y="88739"/>
                    <a:pt x="53964" y="88739"/>
                    <a:pt x="53964" y="88739"/>
                  </a:cubicBezTo>
                  <a:cubicBezTo>
                    <a:pt x="53964" y="88739"/>
                    <a:pt x="53254" y="86722"/>
                    <a:pt x="52544" y="87731"/>
                  </a:cubicBezTo>
                  <a:cubicBezTo>
                    <a:pt x="51834" y="87731"/>
                    <a:pt x="49704" y="86722"/>
                    <a:pt x="49704" y="86722"/>
                  </a:cubicBezTo>
                  <a:cubicBezTo>
                    <a:pt x="49704" y="86722"/>
                    <a:pt x="48994" y="85714"/>
                    <a:pt x="48994" y="84705"/>
                  </a:cubicBezTo>
                  <a:cubicBezTo>
                    <a:pt x="48994" y="83697"/>
                    <a:pt x="46863" y="81680"/>
                    <a:pt x="46863" y="81680"/>
                  </a:cubicBezTo>
                  <a:cubicBezTo>
                    <a:pt x="46863" y="81680"/>
                    <a:pt x="44023" y="79663"/>
                    <a:pt x="43313" y="79663"/>
                  </a:cubicBezTo>
                  <a:cubicBezTo>
                    <a:pt x="42603" y="80672"/>
                    <a:pt x="40473" y="80672"/>
                    <a:pt x="39763" y="80672"/>
                  </a:cubicBezTo>
                  <a:cubicBezTo>
                    <a:pt x="38343" y="80672"/>
                    <a:pt x="34792" y="79663"/>
                    <a:pt x="34792" y="79663"/>
                  </a:cubicBezTo>
                  <a:cubicBezTo>
                    <a:pt x="31952" y="82689"/>
                    <a:pt x="31952" y="82689"/>
                    <a:pt x="31952" y="82689"/>
                  </a:cubicBezTo>
                  <a:cubicBezTo>
                    <a:pt x="31952" y="82689"/>
                    <a:pt x="30532" y="82689"/>
                    <a:pt x="29112" y="83697"/>
                  </a:cubicBezTo>
                  <a:cubicBezTo>
                    <a:pt x="28402" y="83697"/>
                    <a:pt x="26982" y="84705"/>
                    <a:pt x="26982" y="84705"/>
                  </a:cubicBezTo>
                  <a:cubicBezTo>
                    <a:pt x="26982" y="84705"/>
                    <a:pt x="24142" y="83697"/>
                    <a:pt x="23431" y="83697"/>
                  </a:cubicBezTo>
                  <a:cubicBezTo>
                    <a:pt x="22721" y="83697"/>
                    <a:pt x="22721" y="83697"/>
                    <a:pt x="21301" y="83697"/>
                  </a:cubicBezTo>
                  <a:cubicBezTo>
                    <a:pt x="19881" y="83697"/>
                    <a:pt x="16331" y="83697"/>
                    <a:pt x="16331" y="83697"/>
                  </a:cubicBezTo>
                  <a:cubicBezTo>
                    <a:pt x="18461" y="80672"/>
                    <a:pt x="18461" y="80672"/>
                    <a:pt x="18461" y="80672"/>
                  </a:cubicBezTo>
                  <a:cubicBezTo>
                    <a:pt x="18461" y="80672"/>
                    <a:pt x="19171" y="78655"/>
                    <a:pt x="18461" y="77647"/>
                  </a:cubicBezTo>
                  <a:cubicBezTo>
                    <a:pt x="17751" y="76638"/>
                    <a:pt x="17751" y="75630"/>
                    <a:pt x="17041" y="75630"/>
                  </a:cubicBezTo>
                  <a:cubicBezTo>
                    <a:pt x="16331" y="74621"/>
                    <a:pt x="14201" y="72605"/>
                    <a:pt x="14201" y="72605"/>
                  </a:cubicBezTo>
                  <a:cubicBezTo>
                    <a:pt x="14201" y="72605"/>
                    <a:pt x="14201" y="72605"/>
                    <a:pt x="14201" y="71596"/>
                  </a:cubicBezTo>
                  <a:cubicBezTo>
                    <a:pt x="13491" y="70588"/>
                    <a:pt x="12781" y="67563"/>
                    <a:pt x="12781" y="67563"/>
                  </a:cubicBezTo>
                  <a:cubicBezTo>
                    <a:pt x="12071" y="65546"/>
                    <a:pt x="12071" y="65546"/>
                    <a:pt x="12071" y="65546"/>
                  </a:cubicBezTo>
                  <a:cubicBezTo>
                    <a:pt x="12071" y="65546"/>
                    <a:pt x="9940" y="63529"/>
                    <a:pt x="10650" y="61512"/>
                  </a:cubicBezTo>
                  <a:cubicBezTo>
                    <a:pt x="11360" y="59495"/>
                    <a:pt x="12781" y="54453"/>
                    <a:pt x="12781" y="54453"/>
                  </a:cubicBezTo>
                  <a:cubicBezTo>
                    <a:pt x="13491" y="49411"/>
                    <a:pt x="13491" y="49411"/>
                    <a:pt x="13491" y="49411"/>
                  </a:cubicBezTo>
                  <a:cubicBezTo>
                    <a:pt x="12781" y="46386"/>
                    <a:pt x="12781" y="46386"/>
                    <a:pt x="12781" y="46386"/>
                  </a:cubicBezTo>
                  <a:cubicBezTo>
                    <a:pt x="11360" y="43361"/>
                    <a:pt x="11360" y="43361"/>
                    <a:pt x="11360" y="43361"/>
                  </a:cubicBezTo>
                  <a:cubicBezTo>
                    <a:pt x="11360" y="43361"/>
                    <a:pt x="10650" y="43361"/>
                    <a:pt x="9940" y="41344"/>
                  </a:cubicBezTo>
                  <a:cubicBezTo>
                    <a:pt x="9940" y="38319"/>
                    <a:pt x="9940" y="38319"/>
                    <a:pt x="9230" y="37310"/>
                  </a:cubicBezTo>
                  <a:cubicBezTo>
                    <a:pt x="8520" y="35294"/>
                    <a:pt x="5680" y="34285"/>
                    <a:pt x="5680" y="34285"/>
                  </a:cubicBezTo>
                  <a:cubicBezTo>
                    <a:pt x="2130" y="34285"/>
                    <a:pt x="2130" y="34285"/>
                    <a:pt x="2130" y="34285"/>
                  </a:cubicBezTo>
                  <a:lnTo>
                    <a:pt x="1420" y="33277"/>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94" name="Shape 3594"/>
            <p:cNvSpPr/>
            <p:nvPr/>
          </p:nvSpPr>
          <p:spPr>
            <a:xfrm>
              <a:off x="5550394" y="2957025"/>
              <a:ext cx="547516" cy="376093"/>
            </a:xfrm>
            <a:custGeom>
              <a:avLst/>
              <a:gdLst/>
              <a:ahLst/>
              <a:cxnLst/>
              <a:rect l="0" t="0" r="0" b="0"/>
              <a:pathLst>
                <a:path w="120000" h="120000" extrusionOk="0">
                  <a:moveTo>
                    <a:pt x="14000" y="43058"/>
                  </a:moveTo>
                  <a:cubicBezTo>
                    <a:pt x="14000" y="43058"/>
                    <a:pt x="14000" y="43058"/>
                    <a:pt x="14000" y="43058"/>
                  </a:cubicBezTo>
                  <a:cubicBezTo>
                    <a:pt x="14000" y="43058"/>
                    <a:pt x="14000" y="43058"/>
                    <a:pt x="14000" y="43058"/>
                  </a:cubicBezTo>
                  <a:cubicBezTo>
                    <a:pt x="14000" y="42352"/>
                    <a:pt x="14000" y="42352"/>
                    <a:pt x="14000" y="42352"/>
                  </a:cubicBezTo>
                  <a:cubicBezTo>
                    <a:pt x="14000" y="40941"/>
                    <a:pt x="14000" y="40941"/>
                    <a:pt x="14000" y="40941"/>
                  </a:cubicBezTo>
                  <a:cubicBezTo>
                    <a:pt x="15500" y="38117"/>
                    <a:pt x="15500" y="38117"/>
                    <a:pt x="15500" y="38117"/>
                  </a:cubicBezTo>
                  <a:cubicBezTo>
                    <a:pt x="15500" y="34588"/>
                    <a:pt x="15500" y="34588"/>
                    <a:pt x="15500" y="34588"/>
                  </a:cubicBezTo>
                  <a:cubicBezTo>
                    <a:pt x="19500" y="35294"/>
                    <a:pt x="19500" y="35294"/>
                    <a:pt x="19500" y="35294"/>
                  </a:cubicBezTo>
                  <a:cubicBezTo>
                    <a:pt x="22000" y="38823"/>
                    <a:pt x="22000" y="38823"/>
                    <a:pt x="22000" y="38823"/>
                  </a:cubicBezTo>
                  <a:cubicBezTo>
                    <a:pt x="25500" y="41647"/>
                    <a:pt x="25500" y="41647"/>
                    <a:pt x="25500" y="41647"/>
                  </a:cubicBezTo>
                  <a:cubicBezTo>
                    <a:pt x="27500" y="43058"/>
                    <a:pt x="27500" y="43058"/>
                    <a:pt x="27500" y="43058"/>
                  </a:cubicBezTo>
                  <a:cubicBezTo>
                    <a:pt x="32000" y="41647"/>
                    <a:pt x="32000" y="41647"/>
                    <a:pt x="32000" y="41647"/>
                  </a:cubicBezTo>
                  <a:cubicBezTo>
                    <a:pt x="40500" y="40941"/>
                    <a:pt x="40500" y="40941"/>
                    <a:pt x="40500" y="40941"/>
                  </a:cubicBezTo>
                  <a:cubicBezTo>
                    <a:pt x="40500" y="40941"/>
                    <a:pt x="45000" y="40235"/>
                    <a:pt x="45500" y="39529"/>
                  </a:cubicBezTo>
                  <a:cubicBezTo>
                    <a:pt x="46000" y="38823"/>
                    <a:pt x="49000" y="38117"/>
                    <a:pt x="48000" y="36705"/>
                  </a:cubicBezTo>
                  <a:cubicBezTo>
                    <a:pt x="47000" y="36000"/>
                    <a:pt x="45000" y="33882"/>
                    <a:pt x="45000" y="33882"/>
                  </a:cubicBezTo>
                  <a:cubicBezTo>
                    <a:pt x="45000" y="32470"/>
                    <a:pt x="45000" y="32470"/>
                    <a:pt x="45000" y="32470"/>
                  </a:cubicBezTo>
                  <a:cubicBezTo>
                    <a:pt x="47500" y="28941"/>
                    <a:pt x="47500" y="28941"/>
                    <a:pt x="47500" y="28941"/>
                  </a:cubicBezTo>
                  <a:cubicBezTo>
                    <a:pt x="52000" y="26823"/>
                    <a:pt x="52000" y="26823"/>
                    <a:pt x="52000" y="26823"/>
                  </a:cubicBezTo>
                  <a:cubicBezTo>
                    <a:pt x="55500" y="26117"/>
                    <a:pt x="55500" y="26117"/>
                    <a:pt x="55500" y="26117"/>
                  </a:cubicBezTo>
                  <a:cubicBezTo>
                    <a:pt x="57500" y="25411"/>
                    <a:pt x="57500" y="25411"/>
                    <a:pt x="57500" y="25411"/>
                  </a:cubicBezTo>
                  <a:cubicBezTo>
                    <a:pt x="58500" y="21176"/>
                    <a:pt x="58500" y="21176"/>
                    <a:pt x="58500" y="21176"/>
                  </a:cubicBezTo>
                  <a:cubicBezTo>
                    <a:pt x="61500" y="20470"/>
                    <a:pt x="61500" y="20470"/>
                    <a:pt x="61500" y="20470"/>
                  </a:cubicBezTo>
                  <a:cubicBezTo>
                    <a:pt x="63500" y="21176"/>
                    <a:pt x="63500" y="21176"/>
                    <a:pt x="63500" y="21176"/>
                  </a:cubicBezTo>
                  <a:cubicBezTo>
                    <a:pt x="66500" y="21176"/>
                    <a:pt x="66500" y="21176"/>
                    <a:pt x="66500" y="21176"/>
                  </a:cubicBezTo>
                  <a:cubicBezTo>
                    <a:pt x="68000" y="18352"/>
                    <a:pt x="68000" y="18352"/>
                    <a:pt x="68000" y="18352"/>
                  </a:cubicBezTo>
                  <a:cubicBezTo>
                    <a:pt x="69500" y="16941"/>
                    <a:pt x="69500" y="16941"/>
                    <a:pt x="69500" y="16941"/>
                  </a:cubicBezTo>
                  <a:cubicBezTo>
                    <a:pt x="71500" y="15529"/>
                    <a:pt x="71500" y="15529"/>
                    <a:pt x="71500" y="15529"/>
                  </a:cubicBezTo>
                  <a:cubicBezTo>
                    <a:pt x="73000" y="11294"/>
                    <a:pt x="73000" y="11294"/>
                    <a:pt x="73000" y="11294"/>
                  </a:cubicBezTo>
                  <a:cubicBezTo>
                    <a:pt x="74000" y="6352"/>
                    <a:pt x="74000" y="6352"/>
                    <a:pt x="74000" y="6352"/>
                  </a:cubicBezTo>
                  <a:cubicBezTo>
                    <a:pt x="74500" y="4235"/>
                    <a:pt x="74500" y="4235"/>
                    <a:pt x="74500" y="4235"/>
                  </a:cubicBezTo>
                  <a:cubicBezTo>
                    <a:pt x="81500" y="1411"/>
                    <a:pt x="81500" y="1411"/>
                    <a:pt x="81500" y="1411"/>
                  </a:cubicBezTo>
                  <a:cubicBezTo>
                    <a:pt x="84000" y="3529"/>
                    <a:pt x="84000" y="3529"/>
                    <a:pt x="84000" y="3529"/>
                  </a:cubicBezTo>
                  <a:cubicBezTo>
                    <a:pt x="87500" y="2823"/>
                    <a:pt x="87500" y="2823"/>
                    <a:pt x="87500" y="2823"/>
                  </a:cubicBezTo>
                  <a:cubicBezTo>
                    <a:pt x="90000" y="0"/>
                    <a:pt x="90000" y="0"/>
                    <a:pt x="90000" y="0"/>
                  </a:cubicBezTo>
                  <a:cubicBezTo>
                    <a:pt x="93000" y="705"/>
                    <a:pt x="93000" y="705"/>
                    <a:pt x="93000" y="705"/>
                  </a:cubicBezTo>
                  <a:cubicBezTo>
                    <a:pt x="97000" y="6352"/>
                    <a:pt x="97000" y="6352"/>
                    <a:pt x="97000" y="6352"/>
                  </a:cubicBezTo>
                  <a:cubicBezTo>
                    <a:pt x="101000" y="6352"/>
                    <a:pt x="101000" y="6352"/>
                    <a:pt x="101000" y="6352"/>
                  </a:cubicBezTo>
                  <a:cubicBezTo>
                    <a:pt x="103500" y="4235"/>
                    <a:pt x="103500" y="4235"/>
                    <a:pt x="103500" y="4235"/>
                  </a:cubicBezTo>
                  <a:cubicBezTo>
                    <a:pt x="106000" y="2823"/>
                    <a:pt x="106000" y="2823"/>
                    <a:pt x="106000" y="2823"/>
                  </a:cubicBezTo>
                  <a:cubicBezTo>
                    <a:pt x="107500" y="4941"/>
                    <a:pt x="107500" y="4941"/>
                    <a:pt x="107500" y="4941"/>
                  </a:cubicBezTo>
                  <a:cubicBezTo>
                    <a:pt x="109000" y="7764"/>
                    <a:pt x="109000" y="7764"/>
                    <a:pt x="109000" y="7764"/>
                  </a:cubicBezTo>
                  <a:cubicBezTo>
                    <a:pt x="111500" y="7058"/>
                    <a:pt x="111500" y="7058"/>
                    <a:pt x="111500" y="7058"/>
                  </a:cubicBezTo>
                  <a:cubicBezTo>
                    <a:pt x="113000" y="9882"/>
                    <a:pt x="113000" y="9882"/>
                    <a:pt x="113000" y="9882"/>
                  </a:cubicBezTo>
                  <a:cubicBezTo>
                    <a:pt x="114500" y="12000"/>
                    <a:pt x="114500" y="12000"/>
                    <a:pt x="114500" y="12000"/>
                  </a:cubicBezTo>
                  <a:cubicBezTo>
                    <a:pt x="117000" y="11294"/>
                    <a:pt x="117000" y="11294"/>
                    <a:pt x="117000" y="11294"/>
                  </a:cubicBezTo>
                  <a:cubicBezTo>
                    <a:pt x="119500" y="13411"/>
                    <a:pt x="119500" y="13411"/>
                    <a:pt x="119500" y="13411"/>
                  </a:cubicBezTo>
                  <a:cubicBezTo>
                    <a:pt x="119000" y="16235"/>
                    <a:pt x="119000" y="16235"/>
                    <a:pt x="119000" y="16235"/>
                  </a:cubicBezTo>
                  <a:cubicBezTo>
                    <a:pt x="120000" y="19764"/>
                    <a:pt x="120000" y="19764"/>
                    <a:pt x="120000" y="19764"/>
                  </a:cubicBezTo>
                  <a:cubicBezTo>
                    <a:pt x="118500" y="21882"/>
                    <a:pt x="118500" y="21882"/>
                    <a:pt x="118500" y="21882"/>
                  </a:cubicBezTo>
                  <a:cubicBezTo>
                    <a:pt x="118500" y="21882"/>
                    <a:pt x="118000" y="23294"/>
                    <a:pt x="117000" y="23294"/>
                  </a:cubicBezTo>
                  <a:cubicBezTo>
                    <a:pt x="116500" y="24000"/>
                    <a:pt x="115500" y="24705"/>
                    <a:pt x="115500" y="24705"/>
                  </a:cubicBezTo>
                  <a:cubicBezTo>
                    <a:pt x="114000" y="26823"/>
                    <a:pt x="114000" y="26823"/>
                    <a:pt x="114000" y="26823"/>
                  </a:cubicBezTo>
                  <a:cubicBezTo>
                    <a:pt x="112000" y="27529"/>
                    <a:pt x="112000" y="27529"/>
                    <a:pt x="112000" y="27529"/>
                  </a:cubicBezTo>
                  <a:cubicBezTo>
                    <a:pt x="110500" y="28235"/>
                    <a:pt x="110500" y="28235"/>
                    <a:pt x="110500" y="28235"/>
                  </a:cubicBezTo>
                  <a:cubicBezTo>
                    <a:pt x="109500" y="29647"/>
                    <a:pt x="109500" y="29647"/>
                    <a:pt x="109500" y="29647"/>
                  </a:cubicBezTo>
                  <a:cubicBezTo>
                    <a:pt x="108500" y="33882"/>
                    <a:pt x="108500" y="33882"/>
                    <a:pt x="108500" y="33882"/>
                  </a:cubicBezTo>
                  <a:cubicBezTo>
                    <a:pt x="107000" y="36000"/>
                    <a:pt x="107000" y="36000"/>
                    <a:pt x="107000" y="36000"/>
                  </a:cubicBezTo>
                  <a:cubicBezTo>
                    <a:pt x="106500" y="39529"/>
                    <a:pt x="106500" y="39529"/>
                    <a:pt x="106500" y="39529"/>
                  </a:cubicBezTo>
                  <a:cubicBezTo>
                    <a:pt x="106500" y="39529"/>
                    <a:pt x="107500" y="43058"/>
                    <a:pt x="106500" y="43764"/>
                  </a:cubicBezTo>
                  <a:cubicBezTo>
                    <a:pt x="106000" y="43764"/>
                    <a:pt x="105500" y="44470"/>
                    <a:pt x="105500" y="44470"/>
                  </a:cubicBezTo>
                  <a:cubicBezTo>
                    <a:pt x="105000" y="50117"/>
                    <a:pt x="105000" y="50117"/>
                    <a:pt x="105000" y="50117"/>
                  </a:cubicBezTo>
                  <a:cubicBezTo>
                    <a:pt x="103000" y="52941"/>
                    <a:pt x="103000" y="52941"/>
                    <a:pt x="103000" y="52941"/>
                  </a:cubicBezTo>
                  <a:cubicBezTo>
                    <a:pt x="102500" y="58588"/>
                    <a:pt x="102500" y="58588"/>
                    <a:pt x="102500" y="58588"/>
                  </a:cubicBezTo>
                  <a:cubicBezTo>
                    <a:pt x="102500" y="58588"/>
                    <a:pt x="103500" y="61411"/>
                    <a:pt x="102000" y="61411"/>
                  </a:cubicBezTo>
                  <a:cubicBezTo>
                    <a:pt x="101000" y="62117"/>
                    <a:pt x="100500" y="63529"/>
                    <a:pt x="100500" y="63529"/>
                  </a:cubicBezTo>
                  <a:cubicBezTo>
                    <a:pt x="100500" y="68470"/>
                    <a:pt x="100500" y="68470"/>
                    <a:pt x="100500" y="68470"/>
                  </a:cubicBezTo>
                  <a:cubicBezTo>
                    <a:pt x="99000" y="72000"/>
                    <a:pt x="99000" y="72000"/>
                    <a:pt x="99000" y="72000"/>
                  </a:cubicBezTo>
                  <a:cubicBezTo>
                    <a:pt x="99500" y="74823"/>
                    <a:pt x="99500" y="74823"/>
                    <a:pt x="99500" y="74823"/>
                  </a:cubicBezTo>
                  <a:cubicBezTo>
                    <a:pt x="98500" y="76941"/>
                    <a:pt x="98500" y="76941"/>
                    <a:pt x="98500" y="76941"/>
                  </a:cubicBezTo>
                  <a:cubicBezTo>
                    <a:pt x="99000" y="80470"/>
                    <a:pt x="99000" y="80470"/>
                    <a:pt x="99000" y="80470"/>
                  </a:cubicBezTo>
                  <a:cubicBezTo>
                    <a:pt x="98000" y="82588"/>
                    <a:pt x="98000" y="82588"/>
                    <a:pt x="98000" y="82588"/>
                  </a:cubicBezTo>
                  <a:cubicBezTo>
                    <a:pt x="97500" y="83294"/>
                    <a:pt x="97500" y="83294"/>
                    <a:pt x="97500" y="83294"/>
                  </a:cubicBezTo>
                  <a:cubicBezTo>
                    <a:pt x="97000" y="85411"/>
                    <a:pt x="97000" y="85411"/>
                    <a:pt x="97000" y="85411"/>
                  </a:cubicBezTo>
                  <a:cubicBezTo>
                    <a:pt x="96000" y="88941"/>
                    <a:pt x="96000" y="88941"/>
                    <a:pt x="96000" y="88941"/>
                  </a:cubicBezTo>
                  <a:cubicBezTo>
                    <a:pt x="92000" y="93882"/>
                    <a:pt x="92000" y="93882"/>
                    <a:pt x="92000" y="93882"/>
                  </a:cubicBezTo>
                  <a:cubicBezTo>
                    <a:pt x="90000" y="93176"/>
                    <a:pt x="90000" y="93176"/>
                    <a:pt x="90000" y="93176"/>
                  </a:cubicBezTo>
                  <a:cubicBezTo>
                    <a:pt x="88500" y="95294"/>
                    <a:pt x="88500" y="95294"/>
                    <a:pt x="88500" y="95294"/>
                  </a:cubicBezTo>
                  <a:cubicBezTo>
                    <a:pt x="88500" y="95294"/>
                    <a:pt x="89000" y="95294"/>
                    <a:pt x="88000" y="96705"/>
                  </a:cubicBezTo>
                  <a:cubicBezTo>
                    <a:pt x="87000" y="97411"/>
                    <a:pt x="85000" y="98117"/>
                    <a:pt x="85000" y="98117"/>
                  </a:cubicBezTo>
                  <a:cubicBezTo>
                    <a:pt x="84000" y="98117"/>
                    <a:pt x="84000" y="98117"/>
                    <a:pt x="84000" y="98117"/>
                  </a:cubicBezTo>
                  <a:cubicBezTo>
                    <a:pt x="80500" y="98117"/>
                    <a:pt x="80500" y="98117"/>
                    <a:pt x="80500" y="98117"/>
                  </a:cubicBezTo>
                  <a:cubicBezTo>
                    <a:pt x="80500" y="98117"/>
                    <a:pt x="80000" y="97411"/>
                    <a:pt x="79500" y="98117"/>
                  </a:cubicBezTo>
                  <a:cubicBezTo>
                    <a:pt x="79000" y="98117"/>
                    <a:pt x="76500" y="98117"/>
                    <a:pt x="76500" y="98117"/>
                  </a:cubicBezTo>
                  <a:cubicBezTo>
                    <a:pt x="76500" y="98117"/>
                    <a:pt x="75500" y="97411"/>
                    <a:pt x="75000" y="97411"/>
                  </a:cubicBezTo>
                  <a:cubicBezTo>
                    <a:pt x="74500" y="97411"/>
                    <a:pt x="71500" y="98117"/>
                    <a:pt x="71500" y="98117"/>
                  </a:cubicBezTo>
                  <a:cubicBezTo>
                    <a:pt x="69500" y="99529"/>
                    <a:pt x="69500" y="99529"/>
                    <a:pt x="69500" y="99529"/>
                  </a:cubicBezTo>
                  <a:cubicBezTo>
                    <a:pt x="69500" y="99529"/>
                    <a:pt x="69000" y="98117"/>
                    <a:pt x="68500" y="98823"/>
                  </a:cubicBezTo>
                  <a:cubicBezTo>
                    <a:pt x="67500" y="98823"/>
                    <a:pt x="65000" y="100235"/>
                    <a:pt x="65000" y="100235"/>
                  </a:cubicBezTo>
                  <a:cubicBezTo>
                    <a:pt x="65000" y="100235"/>
                    <a:pt x="66000" y="101647"/>
                    <a:pt x="65000" y="101647"/>
                  </a:cubicBezTo>
                  <a:cubicBezTo>
                    <a:pt x="64500" y="101647"/>
                    <a:pt x="63000" y="104470"/>
                    <a:pt x="63000" y="104470"/>
                  </a:cubicBezTo>
                  <a:cubicBezTo>
                    <a:pt x="62000" y="105176"/>
                    <a:pt x="62000" y="105176"/>
                    <a:pt x="62000" y="105176"/>
                  </a:cubicBezTo>
                  <a:cubicBezTo>
                    <a:pt x="61500" y="107294"/>
                    <a:pt x="61500" y="107294"/>
                    <a:pt x="61500" y="107294"/>
                  </a:cubicBezTo>
                  <a:cubicBezTo>
                    <a:pt x="61500" y="107294"/>
                    <a:pt x="61000" y="107294"/>
                    <a:pt x="60000" y="107294"/>
                  </a:cubicBezTo>
                  <a:cubicBezTo>
                    <a:pt x="59500" y="107294"/>
                    <a:pt x="58000" y="108000"/>
                    <a:pt x="58000" y="108000"/>
                  </a:cubicBezTo>
                  <a:cubicBezTo>
                    <a:pt x="57500" y="107294"/>
                    <a:pt x="57500" y="107294"/>
                    <a:pt x="57500" y="107294"/>
                  </a:cubicBezTo>
                  <a:cubicBezTo>
                    <a:pt x="55500" y="111529"/>
                    <a:pt x="55500" y="111529"/>
                    <a:pt x="55500" y="111529"/>
                  </a:cubicBezTo>
                  <a:cubicBezTo>
                    <a:pt x="53500" y="112941"/>
                    <a:pt x="53500" y="112941"/>
                    <a:pt x="53500" y="112941"/>
                  </a:cubicBezTo>
                  <a:cubicBezTo>
                    <a:pt x="52500" y="112235"/>
                    <a:pt x="52500" y="112235"/>
                    <a:pt x="52500" y="112235"/>
                  </a:cubicBezTo>
                  <a:cubicBezTo>
                    <a:pt x="51500" y="115764"/>
                    <a:pt x="51500" y="115764"/>
                    <a:pt x="51500" y="115764"/>
                  </a:cubicBezTo>
                  <a:cubicBezTo>
                    <a:pt x="51500" y="115764"/>
                    <a:pt x="50000" y="116470"/>
                    <a:pt x="50000" y="117176"/>
                  </a:cubicBezTo>
                  <a:cubicBezTo>
                    <a:pt x="49500" y="117882"/>
                    <a:pt x="47000" y="117882"/>
                    <a:pt x="47000" y="117882"/>
                  </a:cubicBezTo>
                  <a:cubicBezTo>
                    <a:pt x="45000" y="117882"/>
                    <a:pt x="45000" y="117882"/>
                    <a:pt x="45000" y="117882"/>
                  </a:cubicBezTo>
                  <a:cubicBezTo>
                    <a:pt x="41500" y="119294"/>
                    <a:pt x="41500" y="119294"/>
                    <a:pt x="41500" y="119294"/>
                  </a:cubicBezTo>
                  <a:cubicBezTo>
                    <a:pt x="41500" y="119294"/>
                    <a:pt x="40500" y="120000"/>
                    <a:pt x="40000" y="120000"/>
                  </a:cubicBezTo>
                  <a:cubicBezTo>
                    <a:pt x="39500" y="120000"/>
                    <a:pt x="37000" y="119294"/>
                    <a:pt x="37000" y="119294"/>
                  </a:cubicBezTo>
                  <a:cubicBezTo>
                    <a:pt x="35500" y="120000"/>
                    <a:pt x="35500" y="120000"/>
                    <a:pt x="35500" y="120000"/>
                  </a:cubicBezTo>
                  <a:cubicBezTo>
                    <a:pt x="32000" y="118588"/>
                    <a:pt x="32000" y="118588"/>
                    <a:pt x="32000" y="118588"/>
                  </a:cubicBezTo>
                  <a:cubicBezTo>
                    <a:pt x="31000" y="116470"/>
                    <a:pt x="31000" y="116470"/>
                    <a:pt x="31000" y="116470"/>
                  </a:cubicBezTo>
                  <a:cubicBezTo>
                    <a:pt x="28000" y="115764"/>
                    <a:pt x="28000" y="115764"/>
                    <a:pt x="28000" y="115764"/>
                  </a:cubicBezTo>
                  <a:cubicBezTo>
                    <a:pt x="27500" y="114352"/>
                    <a:pt x="27500" y="114352"/>
                    <a:pt x="27500" y="114352"/>
                  </a:cubicBezTo>
                  <a:cubicBezTo>
                    <a:pt x="25500" y="114352"/>
                    <a:pt x="25500" y="114352"/>
                    <a:pt x="25500" y="114352"/>
                  </a:cubicBezTo>
                  <a:cubicBezTo>
                    <a:pt x="23500" y="111529"/>
                    <a:pt x="23500" y="111529"/>
                    <a:pt x="23500" y="111529"/>
                  </a:cubicBezTo>
                  <a:cubicBezTo>
                    <a:pt x="21000" y="107294"/>
                    <a:pt x="21000" y="107294"/>
                    <a:pt x="21000" y="107294"/>
                  </a:cubicBezTo>
                  <a:cubicBezTo>
                    <a:pt x="16000" y="105176"/>
                    <a:pt x="16000" y="105176"/>
                    <a:pt x="16000" y="105176"/>
                  </a:cubicBezTo>
                  <a:cubicBezTo>
                    <a:pt x="14500" y="102352"/>
                    <a:pt x="14500" y="102352"/>
                    <a:pt x="14500" y="102352"/>
                  </a:cubicBezTo>
                  <a:cubicBezTo>
                    <a:pt x="13000" y="100941"/>
                    <a:pt x="13000" y="100941"/>
                    <a:pt x="13000" y="100941"/>
                  </a:cubicBezTo>
                  <a:cubicBezTo>
                    <a:pt x="11000" y="98823"/>
                    <a:pt x="11000" y="98823"/>
                    <a:pt x="11000" y="98823"/>
                  </a:cubicBezTo>
                  <a:cubicBezTo>
                    <a:pt x="9000" y="96705"/>
                    <a:pt x="9000" y="96705"/>
                    <a:pt x="9000" y="96705"/>
                  </a:cubicBezTo>
                  <a:cubicBezTo>
                    <a:pt x="8000" y="95294"/>
                    <a:pt x="8000" y="95294"/>
                    <a:pt x="8000" y="95294"/>
                  </a:cubicBezTo>
                  <a:cubicBezTo>
                    <a:pt x="5000" y="89647"/>
                    <a:pt x="5000" y="89647"/>
                    <a:pt x="5000" y="89647"/>
                  </a:cubicBezTo>
                  <a:cubicBezTo>
                    <a:pt x="5000" y="88235"/>
                    <a:pt x="5000" y="88235"/>
                    <a:pt x="5000" y="88235"/>
                  </a:cubicBezTo>
                  <a:cubicBezTo>
                    <a:pt x="3500" y="85411"/>
                    <a:pt x="3500" y="85411"/>
                    <a:pt x="3500" y="85411"/>
                  </a:cubicBezTo>
                  <a:cubicBezTo>
                    <a:pt x="3000" y="82588"/>
                    <a:pt x="3000" y="82588"/>
                    <a:pt x="3000" y="82588"/>
                  </a:cubicBezTo>
                  <a:cubicBezTo>
                    <a:pt x="2000" y="81176"/>
                    <a:pt x="2000" y="81176"/>
                    <a:pt x="2000" y="81176"/>
                  </a:cubicBezTo>
                  <a:cubicBezTo>
                    <a:pt x="0" y="82588"/>
                    <a:pt x="0" y="82588"/>
                    <a:pt x="0" y="82588"/>
                  </a:cubicBezTo>
                  <a:cubicBezTo>
                    <a:pt x="0" y="82588"/>
                    <a:pt x="0" y="82588"/>
                    <a:pt x="0" y="82588"/>
                  </a:cubicBezTo>
                  <a:cubicBezTo>
                    <a:pt x="0" y="81882"/>
                    <a:pt x="0" y="81882"/>
                    <a:pt x="0" y="81882"/>
                  </a:cubicBezTo>
                  <a:cubicBezTo>
                    <a:pt x="1500" y="76941"/>
                    <a:pt x="1500" y="76941"/>
                    <a:pt x="1500" y="76941"/>
                  </a:cubicBezTo>
                  <a:cubicBezTo>
                    <a:pt x="3000" y="76235"/>
                    <a:pt x="3000" y="76235"/>
                    <a:pt x="3000" y="76235"/>
                  </a:cubicBezTo>
                  <a:cubicBezTo>
                    <a:pt x="4500" y="72705"/>
                    <a:pt x="4500" y="72705"/>
                    <a:pt x="4500" y="72705"/>
                  </a:cubicBezTo>
                  <a:cubicBezTo>
                    <a:pt x="4000" y="68470"/>
                    <a:pt x="4000" y="68470"/>
                    <a:pt x="4000" y="68470"/>
                  </a:cubicBezTo>
                  <a:cubicBezTo>
                    <a:pt x="4000" y="67058"/>
                    <a:pt x="4000" y="67058"/>
                    <a:pt x="4000" y="67058"/>
                  </a:cubicBezTo>
                  <a:cubicBezTo>
                    <a:pt x="2500" y="62823"/>
                    <a:pt x="2500" y="62823"/>
                    <a:pt x="2500" y="62823"/>
                  </a:cubicBezTo>
                  <a:cubicBezTo>
                    <a:pt x="2500" y="62823"/>
                    <a:pt x="3000" y="62117"/>
                    <a:pt x="3500" y="62117"/>
                  </a:cubicBezTo>
                  <a:cubicBezTo>
                    <a:pt x="4000" y="62117"/>
                    <a:pt x="5500" y="60705"/>
                    <a:pt x="5500" y="60705"/>
                  </a:cubicBezTo>
                  <a:cubicBezTo>
                    <a:pt x="8500" y="57882"/>
                    <a:pt x="8500" y="57882"/>
                    <a:pt x="8500" y="57882"/>
                  </a:cubicBezTo>
                  <a:cubicBezTo>
                    <a:pt x="6000" y="52235"/>
                    <a:pt x="6000" y="52235"/>
                    <a:pt x="6000" y="52235"/>
                  </a:cubicBezTo>
                  <a:cubicBezTo>
                    <a:pt x="5000" y="52235"/>
                    <a:pt x="5000" y="52235"/>
                    <a:pt x="5000" y="52235"/>
                  </a:cubicBezTo>
                  <a:cubicBezTo>
                    <a:pt x="2000" y="50823"/>
                    <a:pt x="2000" y="50823"/>
                    <a:pt x="2000" y="50823"/>
                  </a:cubicBezTo>
                  <a:cubicBezTo>
                    <a:pt x="4000" y="48705"/>
                    <a:pt x="4000" y="48705"/>
                    <a:pt x="4000" y="48705"/>
                  </a:cubicBezTo>
                  <a:cubicBezTo>
                    <a:pt x="5000" y="47294"/>
                    <a:pt x="5000" y="47294"/>
                    <a:pt x="5000" y="47294"/>
                  </a:cubicBezTo>
                  <a:cubicBezTo>
                    <a:pt x="9000" y="49411"/>
                    <a:pt x="9000" y="49411"/>
                    <a:pt x="9000" y="49411"/>
                  </a:cubicBezTo>
                  <a:cubicBezTo>
                    <a:pt x="9000" y="49411"/>
                    <a:pt x="10500" y="50117"/>
                    <a:pt x="10000" y="49411"/>
                  </a:cubicBezTo>
                  <a:cubicBezTo>
                    <a:pt x="10000" y="47294"/>
                    <a:pt x="10500" y="48705"/>
                    <a:pt x="10500" y="48705"/>
                  </a:cubicBezTo>
                  <a:cubicBezTo>
                    <a:pt x="11000" y="50117"/>
                    <a:pt x="12500" y="48705"/>
                    <a:pt x="13500" y="48705"/>
                  </a:cubicBezTo>
                  <a:cubicBezTo>
                    <a:pt x="15000" y="48000"/>
                    <a:pt x="14000" y="46588"/>
                    <a:pt x="13500" y="45176"/>
                  </a:cubicBezTo>
                  <a:cubicBezTo>
                    <a:pt x="13500" y="44470"/>
                    <a:pt x="13500" y="43764"/>
                    <a:pt x="14000" y="43058"/>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95" name="Shape 3595"/>
            <p:cNvSpPr/>
            <p:nvPr/>
          </p:nvSpPr>
          <p:spPr>
            <a:xfrm>
              <a:off x="5991266" y="1973644"/>
              <a:ext cx="656360" cy="596634"/>
            </a:xfrm>
            <a:custGeom>
              <a:avLst/>
              <a:gdLst/>
              <a:ahLst/>
              <a:cxnLst/>
              <a:rect l="0" t="0" r="0" b="0"/>
              <a:pathLst>
                <a:path w="120000" h="120000" extrusionOk="0">
                  <a:moveTo>
                    <a:pt x="33750" y="29333"/>
                  </a:moveTo>
                  <a:cubicBezTo>
                    <a:pt x="33333" y="27111"/>
                    <a:pt x="33333" y="27111"/>
                    <a:pt x="33333" y="27111"/>
                  </a:cubicBezTo>
                  <a:cubicBezTo>
                    <a:pt x="35000" y="26222"/>
                    <a:pt x="35000" y="26222"/>
                    <a:pt x="35000" y="26222"/>
                  </a:cubicBezTo>
                  <a:cubicBezTo>
                    <a:pt x="34583" y="24444"/>
                    <a:pt x="34583" y="24444"/>
                    <a:pt x="34583" y="24444"/>
                  </a:cubicBezTo>
                  <a:cubicBezTo>
                    <a:pt x="31666" y="24888"/>
                    <a:pt x="31666" y="24888"/>
                    <a:pt x="31666" y="24888"/>
                  </a:cubicBezTo>
                  <a:cubicBezTo>
                    <a:pt x="30416" y="24444"/>
                    <a:pt x="30416" y="24444"/>
                    <a:pt x="30416" y="24444"/>
                  </a:cubicBezTo>
                  <a:cubicBezTo>
                    <a:pt x="30416" y="22222"/>
                    <a:pt x="30416" y="22222"/>
                    <a:pt x="30416" y="22222"/>
                  </a:cubicBezTo>
                  <a:cubicBezTo>
                    <a:pt x="31250" y="20000"/>
                    <a:pt x="31250" y="20000"/>
                    <a:pt x="31250" y="20000"/>
                  </a:cubicBezTo>
                  <a:cubicBezTo>
                    <a:pt x="30833" y="16000"/>
                    <a:pt x="30833" y="16000"/>
                    <a:pt x="30833" y="16000"/>
                  </a:cubicBezTo>
                  <a:cubicBezTo>
                    <a:pt x="30833" y="16000"/>
                    <a:pt x="30000" y="16000"/>
                    <a:pt x="31250" y="15111"/>
                  </a:cubicBezTo>
                  <a:cubicBezTo>
                    <a:pt x="32916" y="14666"/>
                    <a:pt x="33750" y="14666"/>
                    <a:pt x="33750" y="14666"/>
                  </a:cubicBezTo>
                  <a:cubicBezTo>
                    <a:pt x="34166" y="12000"/>
                    <a:pt x="34166" y="12000"/>
                    <a:pt x="34166" y="12000"/>
                  </a:cubicBezTo>
                  <a:cubicBezTo>
                    <a:pt x="35416" y="10666"/>
                    <a:pt x="35416" y="10666"/>
                    <a:pt x="35416" y="10666"/>
                  </a:cubicBezTo>
                  <a:cubicBezTo>
                    <a:pt x="35416" y="10666"/>
                    <a:pt x="35000" y="10666"/>
                    <a:pt x="36666" y="10666"/>
                  </a:cubicBezTo>
                  <a:cubicBezTo>
                    <a:pt x="38333" y="10666"/>
                    <a:pt x="38750" y="10666"/>
                    <a:pt x="38750" y="10666"/>
                  </a:cubicBezTo>
                  <a:cubicBezTo>
                    <a:pt x="42083" y="10666"/>
                    <a:pt x="42083" y="10666"/>
                    <a:pt x="42083" y="10666"/>
                  </a:cubicBezTo>
                  <a:cubicBezTo>
                    <a:pt x="42916" y="9333"/>
                    <a:pt x="42916" y="9333"/>
                    <a:pt x="42916" y="9333"/>
                  </a:cubicBezTo>
                  <a:cubicBezTo>
                    <a:pt x="42083" y="7111"/>
                    <a:pt x="42083" y="7111"/>
                    <a:pt x="42083" y="7111"/>
                  </a:cubicBezTo>
                  <a:cubicBezTo>
                    <a:pt x="44166" y="4888"/>
                    <a:pt x="44166" y="4888"/>
                    <a:pt x="44166" y="4888"/>
                  </a:cubicBezTo>
                  <a:cubicBezTo>
                    <a:pt x="44583" y="1777"/>
                    <a:pt x="44583" y="1777"/>
                    <a:pt x="44583" y="1777"/>
                  </a:cubicBezTo>
                  <a:cubicBezTo>
                    <a:pt x="46666" y="444"/>
                    <a:pt x="46666" y="444"/>
                    <a:pt x="46666" y="444"/>
                  </a:cubicBezTo>
                  <a:cubicBezTo>
                    <a:pt x="46666" y="444"/>
                    <a:pt x="47916" y="1777"/>
                    <a:pt x="48333" y="1777"/>
                  </a:cubicBezTo>
                  <a:cubicBezTo>
                    <a:pt x="48750" y="1777"/>
                    <a:pt x="49166" y="2222"/>
                    <a:pt x="49583" y="1777"/>
                  </a:cubicBezTo>
                  <a:cubicBezTo>
                    <a:pt x="50000" y="1777"/>
                    <a:pt x="50416" y="888"/>
                    <a:pt x="50416" y="888"/>
                  </a:cubicBezTo>
                  <a:cubicBezTo>
                    <a:pt x="52500" y="0"/>
                    <a:pt x="52500" y="0"/>
                    <a:pt x="52500" y="0"/>
                  </a:cubicBezTo>
                  <a:cubicBezTo>
                    <a:pt x="53750" y="444"/>
                    <a:pt x="53750" y="444"/>
                    <a:pt x="53750" y="444"/>
                  </a:cubicBezTo>
                  <a:cubicBezTo>
                    <a:pt x="54583" y="2222"/>
                    <a:pt x="54583" y="2222"/>
                    <a:pt x="54583" y="2222"/>
                  </a:cubicBezTo>
                  <a:cubicBezTo>
                    <a:pt x="56666" y="2222"/>
                    <a:pt x="56666" y="2222"/>
                    <a:pt x="56666" y="2222"/>
                  </a:cubicBezTo>
                  <a:cubicBezTo>
                    <a:pt x="57083" y="1333"/>
                    <a:pt x="57083" y="1333"/>
                    <a:pt x="57083" y="1333"/>
                  </a:cubicBezTo>
                  <a:cubicBezTo>
                    <a:pt x="60000" y="444"/>
                    <a:pt x="60000" y="444"/>
                    <a:pt x="60000" y="444"/>
                  </a:cubicBezTo>
                  <a:cubicBezTo>
                    <a:pt x="63333" y="444"/>
                    <a:pt x="63333" y="444"/>
                    <a:pt x="63333" y="444"/>
                  </a:cubicBezTo>
                  <a:cubicBezTo>
                    <a:pt x="63750" y="3111"/>
                    <a:pt x="63750" y="3111"/>
                    <a:pt x="63750" y="3111"/>
                  </a:cubicBezTo>
                  <a:cubicBezTo>
                    <a:pt x="63750" y="4444"/>
                    <a:pt x="63750" y="4444"/>
                    <a:pt x="63750" y="4444"/>
                  </a:cubicBezTo>
                  <a:cubicBezTo>
                    <a:pt x="63750" y="4444"/>
                    <a:pt x="64583" y="5777"/>
                    <a:pt x="65416" y="5333"/>
                  </a:cubicBezTo>
                  <a:cubicBezTo>
                    <a:pt x="65833" y="5333"/>
                    <a:pt x="67500" y="4888"/>
                    <a:pt x="67916" y="4000"/>
                  </a:cubicBezTo>
                  <a:cubicBezTo>
                    <a:pt x="67916" y="3111"/>
                    <a:pt x="68333" y="2222"/>
                    <a:pt x="69166" y="1777"/>
                  </a:cubicBezTo>
                  <a:cubicBezTo>
                    <a:pt x="70000" y="1777"/>
                    <a:pt x="69583" y="1333"/>
                    <a:pt x="70833" y="888"/>
                  </a:cubicBezTo>
                  <a:cubicBezTo>
                    <a:pt x="72500" y="444"/>
                    <a:pt x="73750" y="0"/>
                    <a:pt x="73750" y="0"/>
                  </a:cubicBezTo>
                  <a:cubicBezTo>
                    <a:pt x="77500" y="888"/>
                    <a:pt x="77500" y="888"/>
                    <a:pt x="77500" y="888"/>
                  </a:cubicBezTo>
                  <a:cubicBezTo>
                    <a:pt x="78750" y="2222"/>
                    <a:pt x="78750" y="2222"/>
                    <a:pt x="78750" y="2222"/>
                  </a:cubicBezTo>
                  <a:cubicBezTo>
                    <a:pt x="80000" y="3111"/>
                    <a:pt x="80000" y="3111"/>
                    <a:pt x="80000" y="3111"/>
                  </a:cubicBezTo>
                  <a:cubicBezTo>
                    <a:pt x="81250" y="2666"/>
                    <a:pt x="81250" y="2666"/>
                    <a:pt x="81250" y="2666"/>
                  </a:cubicBezTo>
                  <a:cubicBezTo>
                    <a:pt x="81666" y="3555"/>
                    <a:pt x="81666" y="3555"/>
                    <a:pt x="81666" y="3555"/>
                  </a:cubicBezTo>
                  <a:cubicBezTo>
                    <a:pt x="83333" y="2666"/>
                    <a:pt x="83333" y="2666"/>
                    <a:pt x="83333" y="2666"/>
                  </a:cubicBezTo>
                  <a:cubicBezTo>
                    <a:pt x="84166" y="4444"/>
                    <a:pt x="84166" y="4444"/>
                    <a:pt x="84166" y="4444"/>
                  </a:cubicBezTo>
                  <a:cubicBezTo>
                    <a:pt x="84166" y="8000"/>
                    <a:pt x="84166" y="8000"/>
                    <a:pt x="84166" y="8000"/>
                  </a:cubicBezTo>
                  <a:cubicBezTo>
                    <a:pt x="84166" y="9333"/>
                    <a:pt x="84166" y="9333"/>
                    <a:pt x="84166" y="9333"/>
                  </a:cubicBezTo>
                  <a:cubicBezTo>
                    <a:pt x="84166" y="10666"/>
                    <a:pt x="84166" y="10666"/>
                    <a:pt x="84166" y="10666"/>
                  </a:cubicBezTo>
                  <a:cubicBezTo>
                    <a:pt x="86666" y="12444"/>
                    <a:pt x="86666" y="12444"/>
                    <a:pt x="86666" y="12444"/>
                  </a:cubicBezTo>
                  <a:cubicBezTo>
                    <a:pt x="87916" y="13777"/>
                    <a:pt x="87916" y="13777"/>
                    <a:pt x="87916" y="13777"/>
                  </a:cubicBezTo>
                  <a:cubicBezTo>
                    <a:pt x="87500" y="16000"/>
                    <a:pt x="87500" y="16000"/>
                    <a:pt x="87500" y="16000"/>
                  </a:cubicBezTo>
                  <a:cubicBezTo>
                    <a:pt x="87500" y="17333"/>
                    <a:pt x="87500" y="17333"/>
                    <a:pt x="87500" y="17333"/>
                  </a:cubicBezTo>
                  <a:cubicBezTo>
                    <a:pt x="86250" y="20888"/>
                    <a:pt x="86250" y="20888"/>
                    <a:pt x="86250" y="20888"/>
                  </a:cubicBezTo>
                  <a:cubicBezTo>
                    <a:pt x="89166" y="21777"/>
                    <a:pt x="89166" y="21777"/>
                    <a:pt x="89166" y="21777"/>
                  </a:cubicBezTo>
                  <a:cubicBezTo>
                    <a:pt x="90833" y="23555"/>
                    <a:pt x="90833" y="23555"/>
                    <a:pt x="90833" y="23555"/>
                  </a:cubicBezTo>
                  <a:cubicBezTo>
                    <a:pt x="92500" y="23555"/>
                    <a:pt x="92500" y="23555"/>
                    <a:pt x="92500" y="23555"/>
                  </a:cubicBezTo>
                  <a:cubicBezTo>
                    <a:pt x="92500" y="25777"/>
                    <a:pt x="92500" y="25777"/>
                    <a:pt x="92500" y="25777"/>
                  </a:cubicBezTo>
                  <a:cubicBezTo>
                    <a:pt x="92500" y="25777"/>
                    <a:pt x="91666" y="27111"/>
                    <a:pt x="92916" y="27111"/>
                  </a:cubicBezTo>
                  <a:cubicBezTo>
                    <a:pt x="94166" y="27555"/>
                    <a:pt x="94583" y="27555"/>
                    <a:pt x="94583" y="27555"/>
                  </a:cubicBezTo>
                  <a:cubicBezTo>
                    <a:pt x="95000" y="28888"/>
                    <a:pt x="95000" y="28888"/>
                    <a:pt x="95000" y="28888"/>
                  </a:cubicBezTo>
                  <a:cubicBezTo>
                    <a:pt x="97083" y="32000"/>
                    <a:pt x="97083" y="32000"/>
                    <a:pt x="97083" y="32000"/>
                  </a:cubicBezTo>
                  <a:cubicBezTo>
                    <a:pt x="101666" y="32888"/>
                    <a:pt x="101666" y="32888"/>
                    <a:pt x="101666" y="32888"/>
                  </a:cubicBezTo>
                  <a:cubicBezTo>
                    <a:pt x="103750" y="33777"/>
                    <a:pt x="103750" y="33777"/>
                    <a:pt x="103750" y="33777"/>
                  </a:cubicBezTo>
                  <a:cubicBezTo>
                    <a:pt x="104583" y="35555"/>
                    <a:pt x="104583" y="35555"/>
                    <a:pt x="104583" y="35555"/>
                  </a:cubicBezTo>
                  <a:cubicBezTo>
                    <a:pt x="105000" y="39555"/>
                    <a:pt x="105000" y="39555"/>
                    <a:pt x="105000" y="39555"/>
                  </a:cubicBezTo>
                  <a:cubicBezTo>
                    <a:pt x="107083" y="39555"/>
                    <a:pt x="107083" y="39555"/>
                    <a:pt x="107083" y="39555"/>
                  </a:cubicBezTo>
                  <a:cubicBezTo>
                    <a:pt x="108333" y="38222"/>
                    <a:pt x="108333" y="38222"/>
                    <a:pt x="108333" y="38222"/>
                  </a:cubicBezTo>
                  <a:cubicBezTo>
                    <a:pt x="109583" y="37777"/>
                    <a:pt x="109583" y="37777"/>
                    <a:pt x="109583" y="37777"/>
                  </a:cubicBezTo>
                  <a:cubicBezTo>
                    <a:pt x="111250" y="38222"/>
                    <a:pt x="111250" y="38222"/>
                    <a:pt x="111250" y="38222"/>
                  </a:cubicBezTo>
                  <a:cubicBezTo>
                    <a:pt x="113333" y="38666"/>
                    <a:pt x="113333" y="38666"/>
                    <a:pt x="113333" y="38666"/>
                  </a:cubicBezTo>
                  <a:cubicBezTo>
                    <a:pt x="115416" y="38666"/>
                    <a:pt x="115416" y="38666"/>
                    <a:pt x="115416" y="38666"/>
                  </a:cubicBezTo>
                  <a:cubicBezTo>
                    <a:pt x="114583" y="40888"/>
                    <a:pt x="114583" y="40888"/>
                    <a:pt x="114583" y="40888"/>
                  </a:cubicBezTo>
                  <a:cubicBezTo>
                    <a:pt x="116250" y="42222"/>
                    <a:pt x="116250" y="42222"/>
                    <a:pt x="116250" y="42222"/>
                  </a:cubicBezTo>
                  <a:cubicBezTo>
                    <a:pt x="117916" y="42666"/>
                    <a:pt x="117916" y="42666"/>
                    <a:pt x="117916" y="42666"/>
                  </a:cubicBezTo>
                  <a:cubicBezTo>
                    <a:pt x="120000" y="43555"/>
                    <a:pt x="120000" y="43555"/>
                    <a:pt x="120000" y="43555"/>
                  </a:cubicBezTo>
                  <a:cubicBezTo>
                    <a:pt x="120000" y="46222"/>
                    <a:pt x="120000" y="46222"/>
                    <a:pt x="120000" y="46222"/>
                  </a:cubicBezTo>
                  <a:cubicBezTo>
                    <a:pt x="119166" y="47555"/>
                    <a:pt x="119166" y="47555"/>
                    <a:pt x="119166" y="47555"/>
                  </a:cubicBezTo>
                  <a:cubicBezTo>
                    <a:pt x="117500" y="48000"/>
                    <a:pt x="117500" y="48000"/>
                    <a:pt x="117500" y="48000"/>
                  </a:cubicBezTo>
                  <a:cubicBezTo>
                    <a:pt x="117500" y="48000"/>
                    <a:pt x="118333" y="50222"/>
                    <a:pt x="117500" y="50666"/>
                  </a:cubicBezTo>
                  <a:cubicBezTo>
                    <a:pt x="117083" y="51111"/>
                    <a:pt x="114166" y="53777"/>
                    <a:pt x="114166" y="53777"/>
                  </a:cubicBezTo>
                  <a:cubicBezTo>
                    <a:pt x="111250" y="54666"/>
                    <a:pt x="111250" y="54666"/>
                    <a:pt x="111250" y="54666"/>
                  </a:cubicBezTo>
                  <a:cubicBezTo>
                    <a:pt x="108750" y="53777"/>
                    <a:pt x="108750" y="53777"/>
                    <a:pt x="108750" y="53777"/>
                  </a:cubicBezTo>
                  <a:cubicBezTo>
                    <a:pt x="108750" y="53777"/>
                    <a:pt x="108333" y="53333"/>
                    <a:pt x="106666" y="53777"/>
                  </a:cubicBezTo>
                  <a:cubicBezTo>
                    <a:pt x="105000" y="54666"/>
                    <a:pt x="105000" y="55111"/>
                    <a:pt x="105000" y="55111"/>
                  </a:cubicBezTo>
                  <a:cubicBezTo>
                    <a:pt x="104166" y="58222"/>
                    <a:pt x="104166" y="58222"/>
                    <a:pt x="104166" y="58222"/>
                  </a:cubicBezTo>
                  <a:cubicBezTo>
                    <a:pt x="104166" y="59555"/>
                    <a:pt x="104166" y="59555"/>
                    <a:pt x="104166" y="59555"/>
                  </a:cubicBezTo>
                  <a:cubicBezTo>
                    <a:pt x="105833" y="60888"/>
                    <a:pt x="105833" y="60888"/>
                    <a:pt x="105833" y="60888"/>
                  </a:cubicBezTo>
                  <a:cubicBezTo>
                    <a:pt x="107916" y="61333"/>
                    <a:pt x="107916" y="61333"/>
                    <a:pt x="107916" y="61333"/>
                  </a:cubicBezTo>
                  <a:cubicBezTo>
                    <a:pt x="109166" y="63111"/>
                    <a:pt x="109166" y="63111"/>
                    <a:pt x="109166" y="63111"/>
                  </a:cubicBezTo>
                  <a:cubicBezTo>
                    <a:pt x="110000" y="64444"/>
                    <a:pt x="110000" y="64444"/>
                    <a:pt x="110000" y="64444"/>
                  </a:cubicBezTo>
                  <a:cubicBezTo>
                    <a:pt x="109166" y="66222"/>
                    <a:pt x="109166" y="66222"/>
                    <a:pt x="109166" y="66222"/>
                  </a:cubicBezTo>
                  <a:cubicBezTo>
                    <a:pt x="110000" y="67111"/>
                    <a:pt x="110000" y="67111"/>
                    <a:pt x="110000" y="67111"/>
                  </a:cubicBezTo>
                  <a:cubicBezTo>
                    <a:pt x="111666" y="68000"/>
                    <a:pt x="111666" y="68000"/>
                    <a:pt x="111666" y="68000"/>
                  </a:cubicBezTo>
                  <a:cubicBezTo>
                    <a:pt x="110833" y="68888"/>
                    <a:pt x="110833" y="68888"/>
                    <a:pt x="110833" y="68888"/>
                  </a:cubicBezTo>
                  <a:cubicBezTo>
                    <a:pt x="112083" y="71555"/>
                    <a:pt x="112083" y="71555"/>
                    <a:pt x="112083" y="71555"/>
                  </a:cubicBezTo>
                  <a:cubicBezTo>
                    <a:pt x="112916" y="72888"/>
                    <a:pt x="112916" y="72888"/>
                    <a:pt x="112916" y="72888"/>
                  </a:cubicBezTo>
                  <a:cubicBezTo>
                    <a:pt x="112083" y="73777"/>
                    <a:pt x="112083" y="73777"/>
                    <a:pt x="112083" y="73777"/>
                  </a:cubicBezTo>
                  <a:cubicBezTo>
                    <a:pt x="113333" y="74222"/>
                    <a:pt x="113333" y="74222"/>
                    <a:pt x="113333" y="74222"/>
                  </a:cubicBezTo>
                  <a:cubicBezTo>
                    <a:pt x="115000" y="74222"/>
                    <a:pt x="115000" y="74222"/>
                    <a:pt x="115000" y="74222"/>
                  </a:cubicBezTo>
                  <a:cubicBezTo>
                    <a:pt x="115000" y="75555"/>
                    <a:pt x="115000" y="75555"/>
                    <a:pt x="115000" y="75555"/>
                  </a:cubicBezTo>
                  <a:cubicBezTo>
                    <a:pt x="117916" y="77333"/>
                    <a:pt x="117916" y="77333"/>
                    <a:pt x="117916" y="77333"/>
                  </a:cubicBezTo>
                  <a:cubicBezTo>
                    <a:pt x="117083" y="77333"/>
                    <a:pt x="117083" y="77333"/>
                    <a:pt x="117083" y="77333"/>
                  </a:cubicBezTo>
                  <a:cubicBezTo>
                    <a:pt x="113750" y="78222"/>
                    <a:pt x="113750" y="78222"/>
                    <a:pt x="113750" y="78222"/>
                  </a:cubicBezTo>
                  <a:cubicBezTo>
                    <a:pt x="112083" y="80888"/>
                    <a:pt x="112083" y="80888"/>
                    <a:pt x="112083" y="80888"/>
                  </a:cubicBezTo>
                  <a:cubicBezTo>
                    <a:pt x="107083" y="80888"/>
                    <a:pt x="107083" y="80888"/>
                    <a:pt x="107083" y="80888"/>
                  </a:cubicBezTo>
                  <a:cubicBezTo>
                    <a:pt x="106250" y="86222"/>
                    <a:pt x="106250" y="86222"/>
                    <a:pt x="106250" y="86222"/>
                  </a:cubicBezTo>
                  <a:cubicBezTo>
                    <a:pt x="105000" y="89777"/>
                    <a:pt x="105000" y="89777"/>
                    <a:pt x="105000" y="89777"/>
                  </a:cubicBezTo>
                  <a:cubicBezTo>
                    <a:pt x="103750" y="93777"/>
                    <a:pt x="103750" y="93777"/>
                    <a:pt x="103750" y="93777"/>
                  </a:cubicBezTo>
                  <a:cubicBezTo>
                    <a:pt x="104583" y="96000"/>
                    <a:pt x="104583" y="96000"/>
                    <a:pt x="104583" y="96000"/>
                  </a:cubicBezTo>
                  <a:cubicBezTo>
                    <a:pt x="105833" y="99111"/>
                    <a:pt x="105833" y="99111"/>
                    <a:pt x="105833" y="99111"/>
                  </a:cubicBezTo>
                  <a:cubicBezTo>
                    <a:pt x="108333" y="102222"/>
                    <a:pt x="108333" y="102222"/>
                    <a:pt x="108333" y="102222"/>
                  </a:cubicBezTo>
                  <a:cubicBezTo>
                    <a:pt x="108333" y="102222"/>
                    <a:pt x="108333" y="102222"/>
                    <a:pt x="108333" y="102222"/>
                  </a:cubicBezTo>
                  <a:cubicBezTo>
                    <a:pt x="105833" y="103111"/>
                    <a:pt x="105833" y="103111"/>
                    <a:pt x="105833" y="103111"/>
                  </a:cubicBezTo>
                  <a:cubicBezTo>
                    <a:pt x="104166" y="103555"/>
                    <a:pt x="104166" y="103555"/>
                    <a:pt x="104166" y="103555"/>
                  </a:cubicBezTo>
                  <a:cubicBezTo>
                    <a:pt x="102500" y="100888"/>
                    <a:pt x="102500" y="100888"/>
                    <a:pt x="102500" y="100888"/>
                  </a:cubicBezTo>
                  <a:cubicBezTo>
                    <a:pt x="100000" y="100000"/>
                    <a:pt x="100000" y="100000"/>
                    <a:pt x="100000" y="100000"/>
                  </a:cubicBezTo>
                  <a:cubicBezTo>
                    <a:pt x="97083" y="101333"/>
                    <a:pt x="97083" y="101333"/>
                    <a:pt x="97083" y="101333"/>
                  </a:cubicBezTo>
                  <a:cubicBezTo>
                    <a:pt x="94166" y="102222"/>
                    <a:pt x="94166" y="102222"/>
                    <a:pt x="94166" y="102222"/>
                  </a:cubicBezTo>
                  <a:cubicBezTo>
                    <a:pt x="93333" y="102222"/>
                    <a:pt x="93333" y="102222"/>
                    <a:pt x="93333" y="102222"/>
                  </a:cubicBezTo>
                  <a:cubicBezTo>
                    <a:pt x="92500" y="104000"/>
                    <a:pt x="92500" y="104000"/>
                    <a:pt x="92500" y="104000"/>
                  </a:cubicBezTo>
                  <a:cubicBezTo>
                    <a:pt x="90000" y="105333"/>
                    <a:pt x="90000" y="105333"/>
                    <a:pt x="90000" y="105333"/>
                  </a:cubicBezTo>
                  <a:cubicBezTo>
                    <a:pt x="90000" y="105333"/>
                    <a:pt x="89166" y="104444"/>
                    <a:pt x="88750" y="104000"/>
                  </a:cubicBezTo>
                  <a:cubicBezTo>
                    <a:pt x="88333" y="103555"/>
                    <a:pt x="87083" y="102666"/>
                    <a:pt x="87083" y="102666"/>
                  </a:cubicBezTo>
                  <a:cubicBezTo>
                    <a:pt x="87083" y="102666"/>
                    <a:pt x="86666" y="101777"/>
                    <a:pt x="86250" y="101333"/>
                  </a:cubicBezTo>
                  <a:cubicBezTo>
                    <a:pt x="85833" y="101333"/>
                    <a:pt x="83333" y="103111"/>
                    <a:pt x="83333" y="103111"/>
                  </a:cubicBezTo>
                  <a:cubicBezTo>
                    <a:pt x="83333" y="103111"/>
                    <a:pt x="81250" y="104444"/>
                    <a:pt x="81250" y="104888"/>
                  </a:cubicBezTo>
                  <a:cubicBezTo>
                    <a:pt x="81666" y="104888"/>
                    <a:pt x="81250" y="107111"/>
                    <a:pt x="81250" y="107111"/>
                  </a:cubicBezTo>
                  <a:cubicBezTo>
                    <a:pt x="78333" y="104444"/>
                    <a:pt x="78333" y="104444"/>
                    <a:pt x="78333" y="104444"/>
                  </a:cubicBezTo>
                  <a:cubicBezTo>
                    <a:pt x="76250" y="106222"/>
                    <a:pt x="76250" y="106222"/>
                    <a:pt x="76250" y="106222"/>
                  </a:cubicBezTo>
                  <a:cubicBezTo>
                    <a:pt x="74583" y="104888"/>
                    <a:pt x="74583" y="104888"/>
                    <a:pt x="74583" y="104888"/>
                  </a:cubicBezTo>
                  <a:cubicBezTo>
                    <a:pt x="73750" y="104444"/>
                    <a:pt x="73750" y="104444"/>
                    <a:pt x="73750" y="104444"/>
                  </a:cubicBezTo>
                  <a:cubicBezTo>
                    <a:pt x="71250" y="107555"/>
                    <a:pt x="71250" y="107555"/>
                    <a:pt x="71250" y="107555"/>
                  </a:cubicBezTo>
                  <a:cubicBezTo>
                    <a:pt x="69583" y="106666"/>
                    <a:pt x="69583" y="106666"/>
                    <a:pt x="69583" y="106666"/>
                  </a:cubicBezTo>
                  <a:cubicBezTo>
                    <a:pt x="68750" y="109777"/>
                    <a:pt x="68750" y="109777"/>
                    <a:pt x="68750" y="109777"/>
                  </a:cubicBezTo>
                  <a:cubicBezTo>
                    <a:pt x="66666" y="108000"/>
                    <a:pt x="66666" y="108000"/>
                    <a:pt x="66666" y="108000"/>
                  </a:cubicBezTo>
                  <a:cubicBezTo>
                    <a:pt x="66666" y="108000"/>
                    <a:pt x="64583" y="107555"/>
                    <a:pt x="64166" y="107555"/>
                  </a:cubicBezTo>
                  <a:cubicBezTo>
                    <a:pt x="63750" y="107555"/>
                    <a:pt x="62500" y="109333"/>
                    <a:pt x="62500" y="109333"/>
                  </a:cubicBezTo>
                  <a:cubicBezTo>
                    <a:pt x="60416" y="107555"/>
                    <a:pt x="60416" y="107555"/>
                    <a:pt x="60416" y="107555"/>
                  </a:cubicBezTo>
                  <a:cubicBezTo>
                    <a:pt x="58750" y="106222"/>
                    <a:pt x="58750" y="106222"/>
                    <a:pt x="58750" y="106222"/>
                  </a:cubicBezTo>
                  <a:cubicBezTo>
                    <a:pt x="58750" y="106222"/>
                    <a:pt x="54166" y="106666"/>
                    <a:pt x="53750" y="106666"/>
                  </a:cubicBezTo>
                  <a:cubicBezTo>
                    <a:pt x="53333" y="106666"/>
                    <a:pt x="50416" y="106222"/>
                    <a:pt x="50416" y="106222"/>
                  </a:cubicBezTo>
                  <a:cubicBezTo>
                    <a:pt x="46666" y="107111"/>
                    <a:pt x="46666" y="107111"/>
                    <a:pt x="46666" y="107111"/>
                  </a:cubicBezTo>
                  <a:cubicBezTo>
                    <a:pt x="41250" y="107111"/>
                    <a:pt x="41250" y="107111"/>
                    <a:pt x="41250" y="107111"/>
                  </a:cubicBezTo>
                  <a:cubicBezTo>
                    <a:pt x="36250" y="107555"/>
                    <a:pt x="36250" y="107555"/>
                    <a:pt x="36250" y="107555"/>
                  </a:cubicBezTo>
                  <a:cubicBezTo>
                    <a:pt x="32500" y="107555"/>
                    <a:pt x="32500" y="107555"/>
                    <a:pt x="32500" y="107555"/>
                  </a:cubicBezTo>
                  <a:cubicBezTo>
                    <a:pt x="29583" y="109777"/>
                    <a:pt x="29583" y="109777"/>
                    <a:pt x="29583" y="109777"/>
                  </a:cubicBezTo>
                  <a:cubicBezTo>
                    <a:pt x="26666" y="110222"/>
                    <a:pt x="26666" y="110222"/>
                    <a:pt x="26666" y="110222"/>
                  </a:cubicBezTo>
                  <a:cubicBezTo>
                    <a:pt x="23333" y="110666"/>
                    <a:pt x="23333" y="110666"/>
                    <a:pt x="23333" y="110666"/>
                  </a:cubicBezTo>
                  <a:cubicBezTo>
                    <a:pt x="22916" y="110666"/>
                    <a:pt x="22916" y="110666"/>
                    <a:pt x="22916" y="110666"/>
                  </a:cubicBezTo>
                  <a:cubicBezTo>
                    <a:pt x="22500" y="111111"/>
                    <a:pt x="22500" y="111111"/>
                    <a:pt x="22500" y="111111"/>
                  </a:cubicBezTo>
                  <a:cubicBezTo>
                    <a:pt x="21250" y="112000"/>
                    <a:pt x="21250" y="112000"/>
                    <a:pt x="21250" y="112000"/>
                  </a:cubicBezTo>
                  <a:cubicBezTo>
                    <a:pt x="21250" y="112444"/>
                    <a:pt x="21250" y="112444"/>
                    <a:pt x="21250" y="112444"/>
                  </a:cubicBezTo>
                  <a:cubicBezTo>
                    <a:pt x="20416" y="113333"/>
                    <a:pt x="20416" y="113333"/>
                    <a:pt x="20416" y="113333"/>
                  </a:cubicBezTo>
                  <a:cubicBezTo>
                    <a:pt x="20000" y="115555"/>
                    <a:pt x="20000" y="115555"/>
                    <a:pt x="20000" y="115555"/>
                  </a:cubicBezTo>
                  <a:cubicBezTo>
                    <a:pt x="19583" y="116444"/>
                    <a:pt x="18750" y="117333"/>
                    <a:pt x="18333" y="118222"/>
                  </a:cubicBezTo>
                  <a:cubicBezTo>
                    <a:pt x="18333" y="118222"/>
                    <a:pt x="18333" y="118222"/>
                    <a:pt x="18333" y="118222"/>
                  </a:cubicBezTo>
                  <a:cubicBezTo>
                    <a:pt x="18333" y="118222"/>
                    <a:pt x="17083" y="117777"/>
                    <a:pt x="17083" y="118666"/>
                  </a:cubicBezTo>
                  <a:cubicBezTo>
                    <a:pt x="17083" y="119111"/>
                    <a:pt x="17083" y="119111"/>
                    <a:pt x="17083" y="119111"/>
                  </a:cubicBezTo>
                  <a:cubicBezTo>
                    <a:pt x="15833" y="119555"/>
                    <a:pt x="13750" y="118666"/>
                    <a:pt x="13750" y="118666"/>
                  </a:cubicBezTo>
                  <a:cubicBezTo>
                    <a:pt x="11250" y="120000"/>
                    <a:pt x="11250" y="120000"/>
                    <a:pt x="11250" y="120000"/>
                  </a:cubicBezTo>
                  <a:cubicBezTo>
                    <a:pt x="11250" y="120000"/>
                    <a:pt x="11250" y="120000"/>
                    <a:pt x="11250" y="120000"/>
                  </a:cubicBezTo>
                  <a:cubicBezTo>
                    <a:pt x="11250" y="119555"/>
                    <a:pt x="10416" y="117777"/>
                    <a:pt x="10416" y="117777"/>
                  </a:cubicBezTo>
                  <a:cubicBezTo>
                    <a:pt x="10416" y="117777"/>
                    <a:pt x="10833" y="114666"/>
                    <a:pt x="10833" y="114666"/>
                  </a:cubicBezTo>
                  <a:cubicBezTo>
                    <a:pt x="10833" y="114222"/>
                    <a:pt x="10416" y="110666"/>
                    <a:pt x="10416" y="110666"/>
                  </a:cubicBezTo>
                  <a:cubicBezTo>
                    <a:pt x="10416" y="108888"/>
                    <a:pt x="10416" y="108888"/>
                    <a:pt x="10416" y="108888"/>
                  </a:cubicBezTo>
                  <a:cubicBezTo>
                    <a:pt x="7916" y="107111"/>
                    <a:pt x="7916" y="107111"/>
                    <a:pt x="7916" y="107111"/>
                  </a:cubicBezTo>
                  <a:cubicBezTo>
                    <a:pt x="7916" y="107111"/>
                    <a:pt x="5000" y="106666"/>
                    <a:pt x="4166" y="106666"/>
                  </a:cubicBezTo>
                  <a:cubicBezTo>
                    <a:pt x="3750" y="106666"/>
                    <a:pt x="3333" y="105333"/>
                    <a:pt x="3333" y="105333"/>
                  </a:cubicBezTo>
                  <a:cubicBezTo>
                    <a:pt x="3750" y="104000"/>
                    <a:pt x="3750" y="104000"/>
                    <a:pt x="3750" y="104000"/>
                  </a:cubicBezTo>
                  <a:cubicBezTo>
                    <a:pt x="5000" y="100000"/>
                    <a:pt x="5000" y="100000"/>
                    <a:pt x="5000" y="100000"/>
                  </a:cubicBezTo>
                  <a:cubicBezTo>
                    <a:pt x="7083" y="96888"/>
                    <a:pt x="7083" y="96888"/>
                    <a:pt x="7083" y="96888"/>
                  </a:cubicBezTo>
                  <a:cubicBezTo>
                    <a:pt x="8750" y="96000"/>
                    <a:pt x="8750" y="96000"/>
                    <a:pt x="8750" y="96000"/>
                  </a:cubicBezTo>
                  <a:cubicBezTo>
                    <a:pt x="8750" y="96000"/>
                    <a:pt x="10416" y="93333"/>
                    <a:pt x="10833" y="92888"/>
                  </a:cubicBezTo>
                  <a:cubicBezTo>
                    <a:pt x="11250" y="92888"/>
                    <a:pt x="10833" y="90666"/>
                    <a:pt x="10416" y="90666"/>
                  </a:cubicBezTo>
                  <a:cubicBezTo>
                    <a:pt x="10416" y="90222"/>
                    <a:pt x="10416" y="88888"/>
                    <a:pt x="10416" y="88444"/>
                  </a:cubicBezTo>
                  <a:cubicBezTo>
                    <a:pt x="10416" y="87555"/>
                    <a:pt x="9166" y="86222"/>
                    <a:pt x="9166" y="86222"/>
                  </a:cubicBezTo>
                  <a:cubicBezTo>
                    <a:pt x="8750" y="82666"/>
                    <a:pt x="8750" y="82666"/>
                    <a:pt x="8750" y="82666"/>
                  </a:cubicBezTo>
                  <a:cubicBezTo>
                    <a:pt x="7916" y="81777"/>
                    <a:pt x="7916" y="81777"/>
                    <a:pt x="7916" y="81777"/>
                  </a:cubicBezTo>
                  <a:cubicBezTo>
                    <a:pt x="7916" y="81333"/>
                    <a:pt x="7916" y="81333"/>
                    <a:pt x="7916" y="81333"/>
                  </a:cubicBezTo>
                  <a:cubicBezTo>
                    <a:pt x="5416" y="77777"/>
                    <a:pt x="5416" y="77777"/>
                    <a:pt x="5416" y="77777"/>
                  </a:cubicBezTo>
                  <a:cubicBezTo>
                    <a:pt x="3333" y="72888"/>
                    <a:pt x="3333" y="72888"/>
                    <a:pt x="3333" y="72888"/>
                  </a:cubicBezTo>
                  <a:cubicBezTo>
                    <a:pt x="3333" y="72888"/>
                    <a:pt x="833" y="68444"/>
                    <a:pt x="416" y="66666"/>
                  </a:cubicBezTo>
                  <a:cubicBezTo>
                    <a:pt x="0" y="65333"/>
                    <a:pt x="0" y="65333"/>
                    <a:pt x="0" y="65333"/>
                  </a:cubicBezTo>
                  <a:cubicBezTo>
                    <a:pt x="3750" y="64444"/>
                    <a:pt x="3750" y="64444"/>
                    <a:pt x="3750" y="64444"/>
                  </a:cubicBezTo>
                  <a:cubicBezTo>
                    <a:pt x="7916" y="62666"/>
                    <a:pt x="7916" y="62666"/>
                    <a:pt x="7916" y="62666"/>
                  </a:cubicBezTo>
                  <a:cubicBezTo>
                    <a:pt x="10416" y="63111"/>
                    <a:pt x="10416" y="63111"/>
                    <a:pt x="10416" y="63111"/>
                  </a:cubicBezTo>
                  <a:cubicBezTo>
                    <a:pt x="13333" y="62666"/>
                    <a:pt x="13333" y="62666"/>
                    <a:pt x="13333" y="62666"/>
                  </a:cubicBezTo>
                  <a:cubicBezTo>
                    <a:pt x="15000" y="60444"/>
                    <a:pt x="15000" y="60444"/>
                    <a:pt x="15000" y="60444"/>
                  </a:cubicBezTo>
                  <a:cubicBezTo>
                    <a:pt x="17083" y="60444"/>
                    <a:pt x="17083" y="60444"/>
                    <a:pt x="17083" y="60444"/>
                  </a:cubicBezTo>
                  <a:cubicBezTo>
                    <a:pt x="16250" y="57333"/>
                    <a:pt x="16250" y="57333"/>
                    <a:pt x="16250" y="57333"/>
                  </a:cubicBezTo>
                  <a:cubicBezTo>
                    <a:pt x="16250" y="57333"/>
                    <a:pt x="16666" y="56000"/>
                    <a:pt x="17083" y="56444"/>
                  </a:cubicBezTo>
                  <a:cubicBezTo>
                    <a:pt x="17916" y="56444"/>
                    <a:pt x="19583" y="56444"/>
                    <a:pt x="19583" y="56444"/>
                  </a:cubicBezTo>
                  <a:cubicBezTo>
                    <a:pt x="20416" y="54666"/>
                    <a:pt x="20416" y="54666"/>
                    <a:pt x="20416" y="54666"/>
                  </a:cubicBezTo>
                  <a:cubicBezTo>
                    <a:pt x="20416" y="53777"/>
                    <a:pt x="20416" y="53777"/>
                    <a:pt x="20416" y="53777"/>
                  </a:cubicBezTo>
                  <a:cubicBezTo>
                    <a:pt x="23333" y="52888"/>
                    <a:pt x="23333" y="52888"/>
                    <a:pt x="23333" y="52888"/>
                  </a:cubicBezTo>
                  <a:cubicBezTo>
                    <a:pt x="24583" y="51555"/>
                    <a:pt x="24583" y="51555"/>
                    <a:pt x="24583" y="51555"/>
                  </a:cubicBezTo>
                  <a:cubicBezTo>
                    <a:pt x="25416" y="52444"/>
                    <a:pt x="25416" y="52444"/>
                    <a:pt x="25416" y="52444"/>
                  </a:cubicBezTo>
                  <a:cubicBezTo>
                    <a:pt x="25000" y="54222"/>
                    <a:pt x="25000" y="54222"/>
                    <a:pt x="25000" y="54222"/>
                  </a:cubicBezTo>
                  <a:cubicBezTo>
                    <a:pt x="27083" y="53777"/>
                    <a:pt x="27083" y="53777"/>
                    <a:pt x="27083" y="53777"/>
                  </a:cubicBezTo>
                  <a:cubicBezTo>
                    <a:pt x="27916" y="51111"/>
                    <a:pt x="27916" y="51111"/>
                    <a:pt x="27916" y="51111"/>
                  </a:cubicBezTo>
                  <a:cubicBezTo>
                    <a:pt x="27083" y="50666"/>
                    <a:pt x="27083" y="50666"/>
                    <a:pt x="27083" y="50666"/>
                  </a:cubicBezTo>
                  <a:cubicBezTo>
                    <a:pt x="25000" y="49777"/>
                    <a:pt x="25000" y="49777"/>
                    <a:pt x="25000" y="49777"/>
                  </a:cubicBezTo>
                  <a:cubicBezTo>
                    <a:pt x="25000" y="49777"/>
                    <a:pt x="24166" y="50222"/>
                    <a:pt x="24166" y="49333"/>
                  </a:cubicBezTo>
                  <a:cubicBezTo>
                    <a:pt x="24583" y="48000"/>
                    <a:pt x="25416" y="45777"/>
                    <a:pt x="25416" y="45777"/>
                  </a:cubicBezTo>
                  <a:cubicBezTo>
                    <a:pt x="25000" y="43111"/>
                    <a:pt x="25000" y="43111"/>
                    <a:pt x="25000" y="43111"/>
                  </a:cubicBezTo>
                  <a:cubicBezTo>
                    <a:pt x="24583" y="40000"/>
                    <a:pt x="24583" y="40000"/>
                    <a:pt x="24583" y="40000"/>
                  </a:cubicBezTo>
                  <a:cubicBezTo>
                    <a:pt x="25000" y="38222"/>
                    <a:pt x="25000" y="38222"/>
                    <a:pt x="25000" y="38222"/>
                  </a:cubicBezTo>
                  <a:cubicBezTo>
                    <a:pt x="25000" y="36444"/>
                    <a:pt x="25000" y="36444"/>
                    <a:pt x="25000" y="36444"/>
                  </a:cubicBezTo>
                  <a:cubicBezTo>
                    <a:pt x="25833" y="34666"/>
                    <a:pt x="25833" y="34666"/>
                    <a:pt x="25833" y="34666"/>
                  </a:cubicBezTo>
                  <a:cubicBezTo>
                    <a:pt x="29166" y="33333"/>
                    <a:pt x="29166" y="33333"/>
                    <a:pt x="29166" y="33333"/>
                  </a:cubicBezTo>
                  <a:cubicBezTo>
                    <a:pt x="29166" y="30222"/>
                    <a:pt x="29166" y="30222"/>
                    <a:pt x="29166" y="30222"/>
                  </a:cubicBezTo>
                  <a:cubicBezTo>
                    <a:pt x="30416" y="28888"/>
                    <a:pt x="30416" y="28888"/>
                    <a:pt x="30416" y="28888"/>
                  </a:cubicBezTo>
                  <a:lnTo>
                    <a:pt x="33750" y="29333"/>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96" name="Shape 3596"/>
            <p:cNvSpPr/>
            <p:nvPr/>
          </p:nvSpPr>
          <p:spPr>
            <a:xfrm>
              <a:off x="6376066" y="2862203"/>
              <a:ext cx="354016" cy="336671"/>
            </a:xfrm>
            <a:custGeom>
              <a:avLst/>
              <a:gdLst/>
              <a:ahLst/>
              <a:cxnLst/>
              <a:rect l="0" t="0" r="0" b="0"/>
              <a:pathLst>
                <a:path w="120000" h="120000" extrusionOk="0">
                  <a:moveTo>
                    <a:pt x="76645" y="120000"/>
                  </a:moveTo>
                  <a:cubicBezTo>
                    <a:pt x="77419" y="116842"/>
                    <a:pt x="77419" y="116842"/>
                    <a:pt x="77419" y="116842"/>
                  </a:cubicBezTo>
                  <a:cubicBezTo>
                    <a:pt x="77419" y="116842"/>
                    <a:pt x="79741" y="116052"/>
                    <a:pt x="80516" y="116052"/>
                  </a:cubicBezTo>
                  <a:cubicBezTo>
                    <a:pt x="81290" y="115263"/>
                    <a:pt x="82064" y="116052"/>
                    <a:pt x="82838" y="115263"/>
                  </a:cubicBezTo>
                  <a:cubicBezTo>
                    <a:pt x="83612" y="115263"/>
                    <a:pt x="85161" y="114473"/>
                    <a:pt x="85161" y="114473"/>
                  </a:cubicBezTo>
                  <a:cubicBezTo>
                    <a:pt x="84387" y="114473"/>
                    <a:pt x="84387" y="114473"/>
                    <a:pt x="84387" y="114473"/>
                  </a:cubicBezTo>
                  <a:cubicBezTo>
                    <a:pt x="84387" y="112894"/>
                    <a:pt x="84387" y="112894"/>
                    <a:pt x="84387" y="112894"/>
                  </a:cubicBezTo>
                  <a:cubicBezTo>
                    <a:pt x="85161" y="111315"/>
                    <a:pt x="85161" y="111315"/>
                    <a:pt x="85161" y="111315"/>
                  </a:cubicBezTo>
                  <a:cubicBezTo>
                    <a:pt x="82064" y="109736"/>
                    <a:pt x="82064" y="109736"/>
                    <a:pt x="82064" y="109736"/>
                  </a:cubicBezTo>
                  <a:cubicBezTo>
                    <a:pt x="82838" y="108157"/>
                    <a:pt x="82838" y="108157"/>
                    <a:pt x="82838" y="108157"/>
                  </a:cubicBezTo>
                  <a:cubicBezTo>
                    <a:pt x="82838" y="108157"/>
                    <a:pt x="82064" y="106578"/>
                    <a:pt x="82838" y="106578"/>
                  </a:cubicBezTo>
                  <a:cubicBezTo>
                    <a:pt x="83612" y="106578"/>
                    <a:pt x="83612" y="104210"/>
                    <a:pt x="83612" y="104210"/>
                  </a:cubicBezTo>
                  <a:cubicBezTo>
                    <a:pt x="84387" y="102631"/>
                    <a:pt x="84387" y="102631"/>
                    <a:pt x="84387" y="102631"/>
                  </a:cubicBezTo>
                  <a:cubicBezTo>
                    <a:pt x="85935" y="102631"/>
                    <a:pt x="85935" y="102631"/>
                    <a:pt x="85935" y="102631"/>
                  </a:cubicBezTo>
                  <a:cubicBezTo>
                    <a:pt x="85935" y="102631"/>
                    <a:pt x="85935" y="101052"/>
                    <a:pt x="86709" y="100263"/>
                  </a:cubicBezTo>
                  <a:cubicBezTo>
                    <a:pt x="86709" y="100263"/>
                    <a:pt x="87483" y="99473"/>
                    <a:pt x="87483" y="99473"/>
                  </a:cubicBezTo>
                  <a:cubicBezTo>
                    <a:pt x="86709" y="97105"/>
                    <a:pt x="86709" y="97105"/>
                    <a:pt x="86709" y="97105"/>
                  </a:cubicBezTo>
                  <a:cubicBezTo>
                    <a:pt x="86709" y="97105"/>
                    <a:pt x="85161" y="94736"/>
                    <a:pt x="85935" y="94736"/>
                  </a:cubicBezTo>
                  <a:cubicBezTo>
                    <a:pt x="86709" y="94736"/>
                    <a:pt x="87483" y="93947"/>
                    <a:pt x="87483" y="93947"/>
                  </a:cubicBezTo>
                  <a:cubicBezTo>
                    <a:pt x="87483" y="93947"/>
                    <a:pt x="89806" y="91578"/>
                    <a:pt x="90580" y="91578"/>
                  </a:cubicBezTo>
                  <a:cubicBezTo>
                    <a:pt x="90580" y="91578"/>
                    <a:pt x="92129" y="90000"/>
                    <a:pt x="92129" y="89210"/>
                  </a:cubicBezTo>
                  <a:cubicBezTo>
                    <a:pt x="91354" y="88421"/>
                    <a:pt x="90580" y="87631"/>
                    <a:pt x="90580" y="87631"/>
                  </a:cubicBezTo>
                  <a:cubicBezTo>
                    <a:pt x="91354" y="84473"/>
                    <a:pt x="91354" y="84473"/>
                    <a:pt x="91354" y="84473"/>
                  </a:cubicBezTo>
                  <a:cubicBezTo>
                    <a:pt x="91354" y="84473"/>
                    <a:pt x="92129" y="82894"/>
                    <a:pt x="91354" y="82894"/>
                  </a:cubicBezTo>
                  <a:cubicBezTo>
                    <a:pt x="90580" y="82105"/>
                    <a:pt x="89032" y="82105"/>
                    <a:pt x="89032" y="82105"/>
                  </a:cubicBezTo>
                  <a:cubicBezTo>
                    <a:pt x="87483" y="80526"/>
                    <a:pt x="87483" y="80526"/>
                    <a:pt x="87483" y="80526"/>
                  </a:cubicBezTo>
                  <a:cubicBezTo>
                    <a:pt x="87483" y="78157"/>
                    <a:pt x="87483" y="78157"/>
                    <a:pt x="87483" y="78157"/>
                  </a:cubicBezTo>
                  <a:cubicBezTo>
                    <a:pt x="85935" y="75789"/>
                    <a:pt x="85935" y="75789"/>
                    <a:pt x="85935" y="75789"/>
                  </a:cubicBezTo>
                  <a:cubicBezTo>
                    <a:pt x="85935" y="75789"/>
                    <a:pt x="85935" y="74210"/>
                    <a:pt x="85935" y="73421"/>
                  </a:cubicBezTo>
                  <a:cubicBezTo>
                    <a:pt x="86709" y="73421"/>
                    <a:pt x="88258" y="70263"/>
                    <a:pt x="88258" y="69473"/>
                  </a:cubicBezTo>
                  <a:cubicBezTo>
                    <a:pt x="89032" y="69473"/>
                    <a:pt x="92129" y="66315"/>
                    <a:pt x="92129" y="66315"/>
                  </a:cubicBezTo>
                  <a:cubicBezTo>
                    <a:pt x="93677" y="70263"/>
                    <a:pt x="93677" y="70263"/>
                    <a:pt x="93677" y="70263"/>
                  </a:cubicBezTo>
                  <a:cubicBezTo>
                    <a:pt x="93677" y="73421"/>
                    <a:pt x="93677" y="73421"/>
                    <a:pt x="93677" y="73421"/>
                  </a:cubicBezTo>
                  <a:cubicBezTo>
                    <a:pt x="93677" y="73421"/>
                    <a:pt x="92903" y="75000"/>
                    <a:pt x="93677" y="75000"/>
                  </a:cubicBezTo>
                  <a:cubicBezTo>
                    <a:pt x="95225" y="74210"/>
                    <a:pt x="95225" y="72631"/>
                    <a:pt x="95225" y="72631"/>
                  </a:cubicBezTo>
                  <a:cubicBezTo>
                    <a:pt x="96000" y="71842"/>
                    <a:pt x="96000" y="71842"/>
                    <a:pt x="96000" y="71842"/>
                  </a:cubicBezTo>
                  <a:cubicBezTo>
                    <a:pt x="96000" y="71842"/>
                    <a:pt x="94451" y="69473"/>
                    <a:pt x="95225" y="69473"/>
                  </a:cubicBezTo>
                  <a:cubicBezTo>
                    <a:pt x="96000" y="69473"/>
                    <a:pt x="96000" y="67894"/>
                    <a:pt x="96000" y="69473"/>
                  </a:cubicBezTo>
                  <a:cubicBezTo>
                    <a:pt x="96774" y="70263"/>
                    <a:pt x="96774" y="71842"/>
                    <a:pt x="97548" y="71052"/>
                  </a:cubicBezTo>
                  <a:cubicBezTo>
                    <a:pt x="99096" y="71052"/>
                    <a:pt x="99096" y="71842"/>
                    <a:pt x="99096" y="71052"/>
                  </a:cubicBezTo>
                  <a:cubicBezTo>
                    <a:pt x="99870" y="70263"/>
                    <a:pt x="99870" y="69473"/>
                    <a:pt x="99870" y="69473"/>
                  </a:cubicBezTo>
                  <a:cubicBezTo>
                    <a:pt x="100645" y="68684"/>
                    <a:pt x="100645" y="68684"/>
                    <a:pt x="100645" y="68684"/>
                  </a:cubicBezTo>
                  <a:cubicBezTo>
                    <a:pt x="100645" y="68684"/>
                    <a:pt x="100645" y="70263"/>
                    <a:pt x="101419" y="70263"/>
                  </a:cubicBezTo>
                  <a:cubicBezTo>
                    <a:pt x="102193" y="70263"/>
                    <a:pt x="103741" y="70263"/>
                    <a:pt x="103741" y="70263"/>
                  </a:cubicBezTo>
                  <a:cubicBezTo>
                    <a:pt x="105290" y="71052"/>
                    <a:pt x="105290" y="71052"/>
                    <a:pt x="105290" y="71052"/>
                  </a:cubicBezTo>
                  <a:cubicBezTo>
                    <a:pt x="105290" y="71052"/>
                    <a:pt x="106064" y="71052"/>
                    <a:pt x="106064" y="70263"/>
                  </a:cubicBezTo>
                  <a:cubicBezTo>
                    <a:pt x="106064" y="69473"/>
                    <a:pt x="106064" y="68684"/>
                    <a:pt x="106064" y="68684"/>
                  </a:cubicBezTo>
                  <a:cubicBezTo>
                    <a:pt x="107612" y="67894"/>
                    <a:pt x="107612" y="67894"/>
                    <a:pt x="107612" y="67894"/>
                  </a:cubicBezTo>
                  <a:cubicBezTo>
                    <a:pt x="107612" y="65526"/>
                    <a:pt x="107612" y="65526"/>
                    <a:pt x="107612" y="65526"/>
                  </a:cubicBezTo>
                  <a:cubicBezTo>
                    <a:pt x="110709" y="67894"/>
                    <a:pt x="110709" y="67894"/>
                    <a:pt x="110709" y="67894"/>
                  </a:cubicBezTo>
                  <a:cubicBezTo>
                    <a:pt x="111483" y="70263"/>
                    <a:pt x="111483" y="70263"/>
                    <a:pt x="111483" y="70263"/>
                  </a:cubicBezTo>
                  <a:cubicBezTo>
                    <a:pt x="113032" y="69473"/>
                    <a:pt x="113032" y="69473"/>
                    <a:pt x="113032" y="69473"/>
                  </a:cubicBezTo>
                  <a:cubicBezTo>
                    <a:pt x="113806" y="67105"/>
                    <a:pt x="113806" y="67105"/>
                    <a:pt x="113806" y="67105"/>
                  </a:cubicBezTo>
                  <a:cubicBezTo>
                    <a:pt x="113806" y="67105"/>
                    <a:pt x="116129" y="67105"/>
                    <a:pt x="116903" y="66315"/>
                  </a:cubicBezTo>
                  <a:cubicBezTo>
                    <a:pt x="117677" y="66315"/>
                    <a:pt x="120000" y="65526"/>
                    <a:pt x="120000" y="65526"/>
                  </a:cubicBezTo>
                  <a:cubicBezTo>
                    <a:pt x="120000" y="64736"/>
                    <a:pt x="118451" y="63947"/>
                    <a:pt x="117677" y="64736"/>
                  </a:cubicBezTo>
                  <a:cubicBezTo>
                    <a:pt x="116903" y="64736"/>
                    <a:pt x="115354" y="65526"/>
                    <a:pt x="114580" y="64736"/>
                  </a:cubicBezTo>
                  <a:cubicBezTo>
                    <a:pt x="114580" y="63947"/>
                    <a:pt x="113032" y="62368"/>
                    <a:pt x="113032" y="62368"/>
                  </a:cubicBezTo>
                  <a:cubicBezTo>
                    <a:pt x="111483" y="62368"/>
                    <a:pt x="111483" y="62368"/>
                    <a:pt x="111483" y="62368"/>
                  </a:cubicBezTo>
                  <a:cubicBezTo>
                    <a:pt x="111483" y="62368"/>
                    <a:pt x="109935" y="61578"/>
                    <a:pt x="110709" y="60789"/>
                  </a:cubicBezTo>
                  <a:cubicBezTo>
                    <a:pt x="111483" y="60000"/>
                    <a:pt x="112258" y="60000"/>
                    <a:pt x="112258" y="60000"/>
                  </a:cubicBezTo>
                  <a:cubicBezTo>
                    <a:pt x="112258" y="60000"/>
                    <a:pt x="111483" y="58421"/>
                    <a:pt x="111483" y="57631"/>
                  </a:cubicBezTo>
                  <a:cubicBezTo>
                    <a:pt x="111483" y="56842"/>
                    <a:pt x="111483" y="55263"/>
                    <a:pt x="110709" y="54473"/>
                  </a:cubicBezTo>
                  <a:cubicBezTo>
                    <a:pt x="110709" y="54473"/>
                    <a:pt x="109161" y="51315"/>
                    <a:pt x="109161" y="51315"/>
                  </a:cubicBezTo>
                  <a:cubicBezTo>
                    <a:pt x="109161" y="49736"/>
                    <a:pt x="109161" y="49736"/>
                    <a:pt x="109161" y="49736"/>
                  </a:cubicBezTo>
                  <a:cubicBezTo>
                    <a:pt x="107612" y="50526"/>
                    <a:pt x="107612" y="50526"/>
                    <a:pt x="107612" y="50526"/>
                  </a:cubicBezTo>
                  <a:cubicBezTo>
                    <a:pt x="106064" y="48947"/>
                    <a:pt x="106064" y="48947"/>
                    <a:pt x="106064" y="48947"/>
                  </a:cubicBezTo>
                  <a:cubicBezTo>
                    <a:pt x="106064" y="48947"/>
                    <a:pt x="104516" y="48947"/>
                    <a:pt x="104516" y="49736"/>
                  </a:cubicBezTo>
                  <a:cubicBezTo>
                    <a:pt x="103741" y="49736"/>
                    <a:pt x="102967" y="48947"/>
                    <a:pt x="102967" y="48947"/>
                  </a:cubicBezTo>
                  <a:cubicBezTo>
                    <a:pt x="101419" y="48947"/>
                    <a:pt x="101419" y="48947"/>
                    <a:pt x="101419" y="48947"/>
                  </a:cubicBezTo>
                  <a:cubicBezTo>
                    <a:pt x="101419" y="48947"/>
                    <a:pt x="101419" y="48947"/>
                    <a:pt x="99870" y="48947"/>
                  </a:cubicBezTo>
                  <a:cubicBezTo>
                    <a:pt x="99096" y="48947"/>
                    <a:pt x="97548" y="48157"/>
                    <a:pt x="96774" y="48157"/>
                  </a:cubicBezTo>
                  <a:cubicBezTo>
                    <a:pt x="96774" y="47368"/>
                    <a:pt x="96774" y="46578"/>
                    <a:pt x="96774" y="46578"/>
                  </a:cubicBezTo>
                  <a:cubicBezTo>
                    <a:pt x="97548" y="45789"/>
                    <a:pt x="97548" y="45000"/>
                    <a:pt x="97548" y="45000"/>
                  </a:cubicBezTo>
                  <a:cubicBezTo>
                    <a:pt x="97548" y="45000"/>
                    <a:pt x="97548" y="42631"/>
                    <a:pt x="96774" y="42631"/>
                  </a:cubicBezTo>
                  <a:cubicBezTo>
                    <a:pt x="96000" y="42631"/>
                    <a:pt x="94451" y="42631"/>
                    <a:pt x="94451" y="42631"/>
                  </a:cubicBezTo>
                  <a:cubicBezTo>
                    <a:pt x="92903" y="41842"/>
                    <a:pt x="92903" y="41842"/>
                    <a:pt x="92903" y="41842"/>
                  </a:cubicBezTo>
                  <a:cubicBezTo>
                    <a:pt x="95225" y="41052"/>
                    <a:pt x="95225" y="41052"/>
                    <a:pt x="95225" y="41052"/>
                  </a:cubicBezTo>
                  <a:cubicBezTo>
                    <a:pt x="94451" y="39473"/>
                    <a:pt x="94451" y="39473"/>
                    <a:pt x="94451" y="39473"/>
                  </a:cubicBezTo>
                  <a:cubicBezTo>
                    <a:pt x="94451" y="39473"/>
                    <a:pt x="94451" y="37894"/>
                    <a:pt x="94451" y="37894"/>
                  </a:cubicBezTo>
                  <a:cubicBezTo>
                    <a:pt x="94451" y="37105"/>
                    <a:pt x="93677" y="36315"/>
                    <a:pt x="93677" y="36315"/>
                  </a:cubicBezTo>
                  <a:cubicBezTo>
                    <a:pt x="93677" y="33157"/>
                    <a:pt x="93677" y="33157"/>
                    <a:pt x="93677" y="33157"/>
                  </a:cubicBezTo>
                  <a:cubicBezTo>
                    <a:pt x="92129" y="33157"/>
                    <a:pt x="92129" y="33157"/>
                    <a:pt x="92129" y="33157"/>
                  </a:cubicBezTo>
                  <a:cubicBezTo>
                    <a:pt x="90580" y="32368"/>
                    <a:pt x="90580" y="32368"/>
                    <a:pt x="90580" y="32368"/>
                  </a:cubicBezTo>
                  <a:cubicBezTo>
                    <a:pt x="89806" y="34736"/>
                    <a:pt x="89806" y="34736"/>
                    <a:pt x="89806" y="34736"/>
                  </a:cubicBezTo>
                  <a:cubicBezTo>
                    <a:pt x="88258" y="35526"/>
                    <a:pt x="88258" y="35526"/>
                    <a:pt x="88258" y="35526"/>
                  </a:cubicBezTo>
                  <a:cubicBezTo>
                    <a:pt x="87483" y="33157"/>
                    <a:pt x="87483" y="33157"/>
                    <a:pt x="87483" y="33157"/>
                  </a:cubicBezTo>
                  <a:cubicBezTo>
                    <a:pt x="85935" y="32368"/>
                    <a:pt x="85935" y="32368"/>
                    <a:pt x="85935" y="32368"/>
                  </a:cubicBezTo>
                  <a:cubicBezTo>
                    <a:pt x="85161" y="32368"/>
                    <a:pt x="85161" y="32368"/>
                    <a:pt x="85161" y="32368"/>
                  </a:cubicBezTo>
                  <a:cubicBezTo>
                    <a:pt x="83612" y="30000"/>
                    <a:pt x="83612" y="30000"/>
                    <a:pt x="83612" y="30000"/>
                  </a:cubicBezTo>
                  <a:cubicBezTo>
                    <a:pt x="82064" y="30000"/>
                    <a:pt x="82064" y="30000"/>
                    <a:pt x="82064" y="30000"/>
                  </a:cubicBezTo>
                  <a:cubicBezTo>
                    <a:pt x="82064" y="30000"/>
                    <a:pt x="81290" y="32368"/>
                    <a:pt x="80516" y="30789"/>
                  </a:cubicBezTo>
                  <a:cubicBezTo>
                    <a:pt x="79741" y="30000"/>
                    <a:pt x="79741" y="27631"/>
                    <a:pt x="79741" y="27631"/>
                  </a:cubicBezTo>
                  <a:cubicBezTo>
                    <a:pt x="78967" y="26842"/>
                    <a:pt x="78967" y="26842"/>
                    <a:pt x="78967" y="26842"/>
                  </a:cubicBezTo>
                  <a:cubicBezTo>
                    <a:pt x="79741" y="25263"/>
                    <a:pt x="79741" y="25263"/>
                    <a:pt x="79741" y="25263"/>
                  </a:cubicBezTo>
                  <a:cubicBezTo>
                    <a:pt x="79741" y="22894"/>
                    <a:pt x="79741" y="22894"/>
                    <a:pt x="79741" y="22894"/>
                  </a:cubicBezTo>
                  <a:cubicBezTo>
                    <a:pt x="79741" y="22894"/>
                    <a:pt x="78967" y="21315"/>
                    <a:pt x="78967" y="21315"/>
                  </a:cubicBezTo>
                  <a:cubicBezTo>
                    <a:pt x="78967" y="20526"/>
                    <a:pt x="78193" y="18947"/>
                    <a:pt x="78193" y="18947"/>
                  </a:cubicBezTo>
                  <a:cubicBezTo>
                    <a:pt x="78967" y="17368"/>
                    <a:pt x="78967" y="17368"/>
                    <a:pt x="78967" y="17368"/>
                  </a:cubicBezTo>
                  <a:cubicBezTo>
                    <a:pt x="77419" y="16578"/>
                    <a:pt x="77419" y="16578"/>
                    <a:pt x="77419" y="16578"/>
                  </a:cubicBezTo>
                  <a:cubicBezTo>
                    <a:pt x="77419" y="14210"/>
                    <a:pt x="77419" y="14210"/>
                    <a:pt x="77419" y="14210"/>
                  </a:cubicBezTo>
                  <a:cubicBezTo>
                    <a:pt x="77419" y="13421"/>
                    <a:pt x="77419" y="13421"/>
                    <a:pt x="77419" y="13421"/>
                  </a:cubicBezTo>
                  <a:cubicBezTo>
                    <a:pt x="75096" y="12631"/>
                    <a:pt x="75096" y="12631"/>
                    <a:pt x="75096" y="12631"/>
                  </a:cubicBezTo>
                  <a:cubicBezTo>
                    <a:pt x="75096" y="12631"/>
                    <a:pt x="75096" y="11842"/>
                    <a:pt x="74322" y="11052"/>
                  </a:cubicBezTo>
                  <a:cubicBezTo>
                    <a:pt x="74322" y="11052"/>
                    <a:pt x="72774" y="9473"/>
                    <a:pt x="72774" y="9473"/>
                  </a:cubicBezTo>
                  <a:cubicBezTo>
                    <a:pt x="72774" y="9473"/>
                    <a:pt x="72000" y="9473"/>
                    <a:pt x="72000" y="10263"/>
                  </a:cubicBezTo>
                  <a:cubicBezTo>
                    <a:pt x="71225" y="11052"/>
                    <a:pt x="71225" y="12631"/>
                    <a:pt x="70451" y="12631"/>
                  </a:cubicBezTo>
                  <a:cubicBezTo>
                    <a:pt x="70451" y="12631"/>
                    <a:pt x="71225" y="12631"/>
                    <a:pt x="68903" y="12631"/>
                  </a:cubicBezTo>
                  <a:cubicBezTo>
                    <a:pt x="67354" y="11842"/>
                    <a:pt x="67354" y="11842"/>
                    <a:pt x="66580" y="11052"/>
                  </a:cubicBezTo>
                  <a:cubicBezTo>
                    <a:pt x="65806" y="11052"/>
                    <a:pt x="64258" y="9473"/>
                    <a:pt x="64258" y="9473"/>
                  </a:cubicBezTo>
                  <a:cubicBezTo>
                    <a:pt x="63483" y="6315"/>
                    <a:pt x="63483" y="6315"/>
                    <a:pt x="63483" y="6315"/>
                  </a:cubicBezTo>
                  <a:cubicBezTo>
                    <a:pt x="61935" y="6315"/>
                    <a:pt x="61935" y="6315"/>
                    <a:pt x="61935" y="6315"/>
                  </a:cubicBezTo>
                  <a:cubicBezTo>
                    <a:pt x="61935" y="6315"/>
                    <a:pt x="64258" y="7105"/>
                    <a:pt x="61161" y="7105"/>
                  </a:cubicBezTo>
                  <a:cubicBezTo>
                    <a:pt x="58064" y="7105"/>
                    <a:pt x="54967" y="7105"/>
                    <a:pt x="54967" y="7105"/>
                  </a:cubicBezTo>
                  <a:cubicBezTo>
                    <a:pt x="54193" y="8684"/>
                    <a:pt x="54193" y="8684"/>
                    <a:pt x="54193" y="8684"/>
                  </a:cubicBezTo>
                  <a:cubicBezTo>
                    <a:pt x="54193" y="8684"/>
                    <a:pt x="53419" y="10263"/>
                    <a:pt x="53419" y="11052"/>
                  </a:cubicBezTo>
                  <a:cubicBezTo>
                    <a:pt x="53419" y="11052"/>
                    <a:pt x="54193" y="11842"/>
                    <a:pt x="53419" y="11052"/>
                  </a:cubicBezTo>
                  <a:cubicBezTo>
                    <a:pt x="53419" y="10263"/>
                    <a:pt x="52645" y="10263"/>
                    <a:pt x="52645" y="9473"/>
                  </a:cubicBezTo>
                  <a:cubicBezTo>
                    <a:pt x="52645" y="9473"/>
                    <a:pt x="52645" y="8684"/>
                    <a:pt x="52645" y="8684"/>
                  </a:cubicBezTo>
                  <a:cubicBezTo>
                    <a:pt x="52645" y="7894"/>
                    <a:pt x="51096" y="7105"/>
                    <a:pt x="51096" y="7105"/>
                  </a:cubicBezTo>
                  <a:cubicBezTo>
                    <a:pt x="50322" y="8684"/>
                    <a:pt x="50322" y="8684"/>
                    <a:pt x="50322" y="8684"/>
                  </a:cubicBezTo>
                  <a:cubicBezTo>
                    <a:pt x="50322" y="8684"/>
                    <a:pt x="51096" y="9473"/>
                    <a:pt x="49548" y="9473"/>
                  </a:cubicBezTo>
                  <a:cubicBezTo>
                    <a:pt x="48774" y="10263"/>
                    <a:pt x="48774" y="10263"/>
                    <a:pt x="48774" y="10263"/>
                  </a:cubicBezTo>
                  <a:cubicBezTo>
                    <a:pt x="48774" y="9473"/>
                    <a:pt x="49548" y="8684"/>
                    <a:pt x="49548" y="8684"/>
                  </a:cubicBezTo>
                  <a:cubicBezTo>
                    <a:pt x="49548" y="8684"/>
                    <a:pt x="50322" y="7105"/>
                    <a:pt x="50322" y="7105"/>
                  </a:cubicBezTo>
                  <a:cubicBezTo>
                    <a:pt x="50322" y="7105"/>
                    <a:pt x="50322" y="5526"/>
                    <a:pt x="49548" y="5526"/>
                  </a:cubicBezTo>
                  <a:cubicBezTo>
                    <a:pt x="49548" y="5526"/>
                    <a:pt x="48000" y="5526"/>
                    <a:pt x="47225" y="5526"/>
                  </a:cubicBezTo>
                  <a:cubicBezTo>
                    <a:pt x="47225" y="5526"/>
                    <a:pt x="46451" y="6315"/>
                    <a:pt x="46451" y="6315"/>
                  </a:cubicBezTo>
                  <a:cubicBezTo>
                    <a:pt x="46451" y="6315"/>
                    <a:pt x="47225" y="7105"/>
                    <a:pt x="46451" y="7105"/>
                  </a:cubicBezTo>
                  <a:cubicBezTo>
                    <a:pt x="46451" y="7105"/>
                    <a:pt x="45677" y="7105"/>
                    <a:pt x="45677" y="7894"/>
                  </a:cubicBezTo>
                  <a:cubicBezTo>
                    <a:pt x="44903" y="7894"/>
                    <a:pt x="44903" y="6315"/>
                    <a:pt x="44903" y="6315"/>
                  </a:cubicBezTo>
                  <a:cubicBezTo>
                    <a:pt x="44903" y="6315"/>
                    <a:pt x="44129" y="5526"/>
                    <a:pt x="44129" y="5526"/>
                  </a:cubicBezTo>
                  <a:cubicBezTo>
                    <a:pt x="44129" y="6315"/>
                    <a:pt x="43354" y="7894"/>
                    <a:pt x="43354" y="7894"/>
                  </a:cubicBezTo>
                  <a:cubicBezTo>
                    <a:pt x="42580" y="7894"/>
                    <a:pt x="42580" y="7894"/>
                    <a:pt x="42580" y="7105"/>
                  </a:cubicBezTo>
                  <a:cubicBezTo>
                    <a:pt x="41806" y="7105"/>
                    <a:pt x="41806" y="5526"/>
                    <a:pt x="41806" y="5526"/>
                  </a:cubicBezTo>
                  <a:cubicBezTo>
                    <a:pt x="41032" y="4736"/>
                    <a:pt x="41032" y="4736"/>
                    <a:pt x="41032" y="4736"/>
                  </a:cubicBezTo>
                  <a:cubicBezTo>
                    <a:pt x="41032" y="4736"/>
                    <a:pt x="38709" y="4736"/>
                    <a:pt x="37935" y="4736"/>
                  </a:cubicBezTo>
                  <a:cubicBezTo>
                    <a:pt x="37935" y="4736"/>
                    <a:pt x="36387" y="4736"/>
                    <a:pt x="36387" y="3947"/>
                  </a:cubicBezTo>
                  <a:cubicBezTo>
                    <a:pt x="35612" y="3157"/>
                    <a:pt x="34838" y="3157"/>
                    <a:pt x="34838" y="3157"/>
                  </a:cubicBezTo>
                  <a:cubicBezTo>
                    <a:pt x="34838" y="3157"/>
                    <a:pt x="34838" y="3157"/>
                    <a:pt x="34064" y="2368"/>
                  </a:cubicBezTo>
                  <a:cubicBezTo>
                    <a:pt x="33290" y="2368"/>
                    <a:pt x="33290" y="2368"/>
                    <a:pt x="32516" y="2368"/>
                  </a:cubicBezTo>
                  <a:cubicBezTo>
                    <a:pt x="31741" y="1578"/>
                    <a:pt x="32516" y="1578"/>
                    <a:pt x="30967" y="1578"/>
                  </a:cubicBezTo>
                  <a:cubicBezTo>
                    <a:pt x="29419" y="1578"/>
                    <a:pt x="29419" y="3157"/>
                    <a:pt x="28645" y="2368"/>
                  </a:cubicBezTo>
                  <a:cubicBezTo>
                    <a:pt x="27096" y="2368"/>
                    <a:pt x="27096" y="2368"/>
                    <a:pt x="27096" y="2368"/>
                  </a:cubicBezTo>
                  <a:cubicBezTo>
                    <a:pt x="26322" y="1578"/>
                    <a:pt x="26322" y="1578"/>
                    <a:pt x="26322" y="1578"/>
                  </a:cubicBezTo>
                  <a:cubicBezTo>
                    <a:pt x="26322" y="789"/>
                    <a:pt x="25548" y="0"/>
                    <a:pt x="25548" y="789"/>
                  </a:cubicBezTo>
                  <a:cubicBezTo>
                    <a:pt x="25548" y="2368"/>
                    <a:pt x="25548" y="1578"/>
                    <a:pt x="24774" y="2368"/>
                  </a:cubicBezTo>
                  <a:cubicBezTo>
                    <a:pt x="24774" y="3157"/>
                    <a:pt x="23225" y="3947"/>
                    <a:pt x="23225" y="3947"/>
                  </a:cubicBezTo>
                  <a:cubicBezTo>
                    <a:pt x="23225" y="3947"/>
                    <a:pt x="22451" y="3947"/>
                    <a:pt x="22451" y="4736"/>
                  </a:cubicBezTo>
                  <a:cubicBezTo>
                    <a:pt x="22451" y="4736"/>
                    <a:pt x="21677" y="5526"/>
                    <a:pt x="21677" y="5526"/>
                  </a:cubicBezTo>
                  <a:cubicBezTo>
                    <a:pt x="21677" y="5526"/>
                    <a:pt x="21677" y="4736"/>
                    <a:pt x="20903" y="4736"/>
                  </a:cubicBezTo>
                  <a:cubicBezTo>
                    <a:pt x="20903" y="4736"/>
                    <a:pt x="20903" y="4736"/>
                    <a:pt x="20903" y="4736"/>
                  </a:cubicBezTo>
                  <a:cubicBezTo>
                    <a:pt x="20903" y="4736"/>
                    <a:pt x="19354" y="4736"/>
                    <a:pt x="19354" y="5526"/>
                  </a:cubicBezTo>
                  <a:cubicBezTo>
                    <a:pt x="19354" y="5526"/>
                    <a:pt x="19354" y="6315"/>
                    <a:pt x="19354" y="7105"/>
                  </a:cubicBezTo>
                  <a:cubicBezTo>
                    <a:pt x="19354" y="7105"/>
                    <a:pt x="18580" y="7894"/>
                    <a:pt x="18580" y="7894"/>
                  </a:cubicBezTo>
                  <a:cubicBezTo>
                    <a:pt x="17032" y="8684"/>
                    <a:pt x="17032" y="8684"/>
                    <a:pt x="17032" y="8684"/>
                  </a:cubicBezTo>
                  <a:cubicBezTo>
                    <a:pt x="17032" y="8684"/>
                    <a:pt x="17032" y="8684"/>
                    <a:pt x="16258" y="8684"/>
                  </a:cubicBezTo>
                  <a:cubicBezTo>
                    <a:pt x="15483" y="8684"/>
                    <a:pt x="13935" y="8684"/>
                    <a:pt x="13935" y="8684"/>
                  </a:cubicBezTo>
                  <a:cubicBezTo>
                    <a:pt x="13161" y="8684"/>
                    <a:pt x="12387" y="8684"/>
                    <a:pt x="12387" y="8684"/>
                  </a:cubicBezTo>
                  <a:cubicBezTo>
                    <a:pt x="12387" y="9473"/>
                    <a:pt x="12387" y="9473"/>
                    <a:pt x="12387" y="9473"/>
                  </a:cubicBezTo>
                  <a:cubicBezTo>
                    <a:pt x="11612" y="10263"/>
                    <a:pt x="11612" y="10263"/>
                    <a:pt x="11612" y="10263"/>
                  </a:cubicBezTo>
                  <a:cubicBezTo>
                    <a:pt x="11612" y="10263"/>
                    <a:pt x="10838" y="11842"/>
                    <a:pt x="10064" y="11052"/>
                  </a:cubicBezTo>
                  <a:cubicBezTo>
                    <a:pt x="10064" y="11052"/>
                    <a:pt x="9290" y="11052"/>
                    <a:pt x="9290" y="11052"/>
                  </a:cubicBezTo>
                  <a:cubicBezTo>
                    <a:pt x="7741" y="10263"/>
                    <a:pt x="7741" y="10263"/>
                    <a:pt x="7741" y="10263"/>
                  </a:cubicBezTo>
                  <a:cubicBezTo>
                    <a:pt x="7741" y="10263"/>
                    <a:pt x="6967" y="11052"/>
                    <a:pt x="6967" y="11052"/>
                  </a:cubicBezTo>
                  <a:cubicBezTo>
                    <a:pt x="6967" y="11052"/>
                    <a:pt x="6193" y="11052"/>
                    <a:pt x="6193" y="11052"/>
                  </a:cubicBezTo>
                  <a:cubicBezTo>
                    <a:pt x="6193" y="11052"/>
                    <a:pt x="6193" y="11052"/>
                    <a:pt x="6193" y="11052"/>
                  </a:cubicBezTo>
                  <a:cubicBezTo>
                    <a:pt x="6193" y="11052"/>
                    <a:pt x="6193" y="11842"/>
                    <a:pt x="6967" y="12631"/>
                  </a:cubicBezTo>
                  <a:cubicBezTo>
                    <a:pt x="6967" y="12631"/>
                    <a:pt x="6967" y="13421"/>
                    <a:pt x="6967" y="14210"/>
                  </a:cubicBezTo>
                  <a:cubicBezTo>
                    <a:pt x="6967" y="14210"/>
                    <a:pt x="6193" y="15000"/>
                    <a:pt x="6193" y="15000"/>
                  </a:cubicBezTo>
                  <a:cubicBezTo>
                    <a:pt x="5419" y="15000"/>
                    <a:pt x="4645" y="14210"/>
                    <a:pt x="4645" y="14210"/>
                  </a:cubicBezTo>
                  <a:cubicBezTo>
                    <a:pt x="4645" y="14210"/>
                    <a:pt x="4645" y="13421"/>
                    <a:pt x="3870" y="13421"/>
                  </a:cubicBezTo>
                  <a:cubicBezTo>
                    <a:pt x="3870" y="14210"/>
                    <a:pt x="1548" y="15000"/>
                    <a:pt x="1548" y="15000"/>
                  </a:cubicBezTo>
                  <a:cubicBezTo>
                    <a:pt x="1548" y="16578"/>
                    <a:pt x="1548" y="16578"/>
                    <a:pt x="1548" y="16578"/>
                  </a:cubicBezTo>
                  <a:cubicBezTo>
                    <a:pt x="0" y="17368"/>
                    <a:pt x="0" y="17368"/>
                    <a:pt x="0" y="17368"/>
                  </a:cubicBezTo>
                  <a:cubicBezTo>
                    <a:pt x="3870" y="17368"/>
                    <a:pt x="3870" y="17368"/>
                    <a:pt x="3870" y="17368"/>
                  </a:cubicBezTo>
                  <a:cubicBezTo>
                    <a:pt x="4645" y="17368"/>
                    <a:pt x="4645" y="17368"/>
                    <a:pt x="4645" y="17368"/>
                  </a:cubicBezTo>
                  <a:cubicBezTo>
                    <a:pt x="6193" y="17368"/>
                    <a:pt x="6193" y="17368"/>
                    <a:pt x="6193" y="17368"/>
                  </a:cubicBezTo>
                  <a:cubicBezTo>
                    <a:pt x="6967" y="16578"/>
                    <a:pt x="6967" y="16578"/>
                    <a:pt x="6967" y="16578"/>
                  </a:cubicBezTo>
                  <a:cubicBezTo>
                    <a:pt x="6967" y="16578"/>
                    <a:pt x="7741" y="16578"/>
                    <a:pt x="7741" y="17368"/>
                  </a:cubicBezTo>
                  <a:cubicBezTo>
                    <a:pt x="7741" y="17368"/>
                    <a:pt x="9290" y="18157"/>
                    <a:pt x="9290" y="18157"/>
                  </a:cubicBezTo>
                  <a:cubicBezTo>
                    <a:pt x="9290" y="18157"/>
                    <a:pt x="9290" y="18157"/>
                    <a:pt x="9290" y="18157"/>
                  </a:cubicBezTo>
                  <a:cubicBezTo>
                    <a:pt x="11612" y="17368"/>
                    <a:pt x="11612" y="17368"/>
                    <a:pt x="11612" y="17368"/>
                  </a:cubicBezTo>
                  <a:cubicBezTo>
                    <a:pt x="11612" y="18157"/>
                    <a:pt x="11612" y="18157"/>
                    <a:pt x="11612" y="18157"/>
                  </a:cubicBezTo>
                  <a:cubicBezTo>
                    <a:pt x="11612" y="18157"/>
                    <a:pt x="11612" y="18947"/>
                    <a:pt x="12387" y="18947"/>
                  </a:cubicBezTo>
                  <a:cubicBezTo>
                    <a:pt x="13161" y="18947"/>
                    <a:pt x="13161" y="18947"/>
                    <a:pt x="13161" y="18947"/>
                  </a:cubicBezTo>
                  <a:cubicBezTo>
                    <a:pt x="13161" y="20526"/>
                    <a:pt x="13161" y="20526"/>
                    <a:pt x="13161" y="20526"/>
                  </a:cubicBezTo>
                  <a:cubicBezTo>
                    <a:pt x="14709" y="20526"/>
                    <a:pt x="14709" y="20526"/>
                    <a:pt x="14709" y="20526"/>
                  </a:cubicBezTo>
                  <a:cubicBezTo>
                    <a:pt x="14709" y="20526"/>
                    <a:pt x="15483" y="20526"/>
                    <a:pt x="15483" y="20526"/>
                  </a:cubicBezTo>
                  <a:cubicBezTo>
                    <a:pt x="15483" y="20526"/>
                    <a:pt x="15483" y="21315"/>
                    <a:pt x="15483" y="21315"/>
                  </a:cubicBezTo>
                  <a:cubicBezTo>
                    <a:pt x="15483" y="21315"/>
                    <a:pt x="16258" y="22105"/>
                    <a:pt x="17032" y="22894"/>
                  </a:cubicBezTo>
                  <a:cubicBezTo>
                    <a:pt x="17032" y="22894"/>
                    <a:pt x="17806" y="23684"/>
                    <a:pt x="17806" y="23684"/>
                  </a:cubicBezTo>
                  <a:cubicBezTo>
                    <a:pt x="18580" y="24473"/>
                    <a:pt x="18580" y="24473"/>
                    <a:pt x="18580" y="24473"/>
                  </a:cubicBezTo>
                  <a:cubicBezTo>
                    <a:pt x="19354" y="25263"/>
                    <a:pt x="19354" y="25263"/>
                    <a:pt x="19354" y="25263"/>
                  </a:cubicBezTo>
                  <a:cubicBezTo>
                    <a:pt x="20129" y="26052"/>
                    <a:pt x="20129" y="26052"/>
                    <a:pt x="20129" y="26052"/>
                  </a:cubicBezTo>
                  <a:cubicBezTo>
                    <a:pt x="20129" y="26052"/>
                    <a:pt x="20129" y="26052"/>
                    <a:pt x="20129" y="26052"/>
                  </a:cubicBezTo>
                  <a:cubicBezTo>
                    <a:pt x="20129" y="26842"/>
                    <a:pt x="20129" y="27631"/>
                    <a:pt x="20903" y="27631"/>
                  </a:cubicBezTo>
                  <a:cubicBezTo>
                    <a:pt x="20903" y="27631"/>
                    <a:pt x="20903" y="27631"/>
                    <a:pt x="21677" y="27631"/>
                  </a:cubicBezTo>
                  <a:cubicBezTo>
                    <a:pt x="21677" y="27631"/>
                    <a:pt x="21677" y="27631"/>
                    <a:pt x="21677" y="28421"/>
                  </a:cubicBezTo>
                  <a:cubicBezTo>
                    <a:pt x="21677" y="28421"/>
                    <a:pt x="21677" y="28421"/>
                    <a:pt x="22451" y="29210"/>
                  </a:cubicBezTo>
                  <a:cubicBezTo>
                    <a:pt x="22451" y="29210"/>
                    <a:pt x="23225" y="30000"/>
                    <a:pt x="23225" y="30000"/>
                  </a:cubicBezTo>
                  <a:cubicBezTo>
                    <a:pt x="23225" y="30000"/>
                    <a:pt x="23225" y="30000"/>
                    <a:pt x="23225" y="30789"/>
                  </a:cubicBezTo>
                  <a:cubicBezTo>
                    <a:pt x="23225" y="31578"/>
                    <a:pt x="24000" y="32368"/>
                    <a:pt x="24000" y="32368"/>
                  </a:cubicBezTo>
                  <a:cubicBezTo>
                    <a:pt x="24000" y="33157"/>
                    <a:pt x="24774" y="33157"/>
                    <a:pt x="24774" y="33157"/>
                  </a:cubicBezTo>
                  <a:cubicBezTo>
                    <a:pt x="24774" y="33157"/>
                    <a:pt x="24774" y="33157"/>
                    <a:pt x="24774" y="33157"/>
                  </a:cubicBezTo>
                  <a:cubicBezTo>
                    <a:pt x="24774" y="33157"/>
                    <a:pt x="25548" y="33157"/>
                    <a:pt x="25548" y="33947"/>
                  </a:cubicBezTo>
                  <a:cubicBezTo>
                    <a:pt x="25548" y="34736"/>
                    <a:pt x="24774" y="35526"/>
                    <a:pt x="25548" y="35526"/>
                  </a:cubicBezTo>
                  <a:cubicBezTo>
                    <a:pt x="25548" y="35526"/>
                    <a:pt x="26322" y="37105"/>
                    <a:pt x="27096" y="37105"/>
                  </a:cubicBezTo>
                  <a:cubicBezTo>
                    <a:pt x="27870" y="37105"/>
                    <a:pt x="27870" y="37105"/>
                    <a:pt x="27870" y="37105"/>
                  </a:cubicBezTo>
                  <a:cubicBezTo>
                    <a:pt x="28645" y="37105"/>
                    <a:pt x="28645" y="38684"/>
                    <a:pt x="29419" y="38684"/>
                  </a:cubicBezTo>
                  <a:cubicBezTo>
                    <a:pt x="29419" y="39473"/>
                    <a:pt x="29419" y="39473"/>
                    <a:pt x="30193" y="39473"/>
                  </a:cubicBezTo>
                  <a:cubicBezTo>
                    <a:pt x="30967" y="39473"/>
                    <a:pt x="30967" y="39473"/>
                    <a:pt x="30967" y="39473"/>
                  </a:cubicBezTo>
                  <a:cubicBezTo>
                    <a:pt x="30967" y="39473"/>
                    <a:pt x="30967" y="39473"/>
                    <a:pt x="30967" y="40263"/>
                  </a:cubicBezTo>
                  <a:cubicBezTo>
                    <a:pt x="31741" y="40263"/>
                    <a:pt x="33290" y="41842"/>
                    <a:pt x="33290" y="41842"/>
                  </a:cubicBezTo>
                  <a:cubicBezTo>
                    <a:pt x="33290" y="41842"/>
                    <a:pt x="34064" y="42631"/>
                    <a:pt x="34064" y="42631"/>
                  </a:cubicBezTo>
                  <a:cubicBezTo>
                    <a:pt x="34064" y="42631"/>
                    <a:pt x="34838" y="42631"/>
                    <a:pt x="35612" y="42631"/>
                  </a:cubicBezTo>
                  <a:cubicBezTo>
                    <a:pt x="35612" y="42631"/>
                    <a:pt x="36387" y="42631"/>
                    <a:pt x="36387" y="43421"/>
                  </a:cubicBezTo>
                  <a:cubicBezTo>
                    <a:pt x="36387" y="44210"/>
                    <a:pt x="37161" y="44210"/>
                    <a:pt x="37161" y="45000"/>
                  </a:cubicBezTo>
                  <a:cubicBezTo>
                    <a:pt x="37161" y="45789"/>
                    <a:pt x="37935" y="45789"/>
                    <a:pt x="37935" y="46578"/>
                  </a:cubicBezTo>
                  <a:cubicBezTo>
                    <a:pt x="37935" y="46578"/>
                    <a:pt x="38709" y="48157"/>
                    <a:pt x="38709" y="48157"/>
                  </a:cubicBezTo>
                  <a:cubicBezTo>
                    <a:pt x="43354" y="49736"/>
                    <a:pt x="43354" y="49736"/>
                    <a:pt x="43354" y="49736"/>
                  </a:cubicBezTo>
                  <a:cubicBezTo>
                    <a:pt x="44129" y="51315"/>
                    <a:pt x="44129" y="51315"/>
                    <a:pt x="44129" y="51315"/>
                  </a:cubicBezTo>
                  <a:cubicBezTo>
                    <a:pt x="44129" y="51315"/>
                    <a:pt x="44903" y="52894"/>
                    <a:pt x="44903" y="52894"/>
                  </a:cubicBezTo>
                  <a:cubicBezTo>
                    <a:pt x="45677" y="53684"/>
                    <a:pt x="46451" y="53684"/>
                    <a:pt x="46451" y="53684"/>
                  </a:cubicBezTo>
                  <a:cubicBezTo>
                    <a:pt x="48774" y="56052"/>
                    <a:pt x="48774" y="56052"/>
                    <a:pt x="48774" y="56052"/>
                  </a:cubicBezTo>
                  <a:cubicBezTo>
                    <a:pt x="51096" y="56842"/>
                    <a:pt x="51096" y="56842"/>
                    <a:pt x="51096" y="56842"/>
                  </a:cubicBezTo>
                  <a:cubicBezTo>
                    <a:pt x="51096" y="56842"/>
                    <a:pt x="52645" y="57631"/>
                    <a:pt x="53419" y="57631"/>
                  </a:cubicBezTo>
                  <a:cubicBezTo>
                    <a:pt x="53419" y="57631"/>
                    <a:pt x="54967" y="58421"/>
                    <a:pt x="55741" y="58421"/>
                  </a:cubicBezTo>
                  <a:cubicBezTo>
                    <a:pt x="55741" y="59210"/>
                    <a:pt x="56516" y="61578"/>
                    <a:pt x="56516" y="61578"/>
                  </a:cubicBezTo>
                  <a:cubicBezTo>
                    <a:pt x="57290" y="61578"/>
                    <a:pt x="58838" y="63157"/>
                    <a:pt x="58838" y="64736"/>
                  </a:cubicBezTo>
                  <a:cubicBezTo>
                    <a:pt x="59612" y="65526"/>
                    <a:pt x="59612" y="65526"/>
                    <a:pt x="59612" y="67105"/>
                  </a:cubicBezTo>
                  <a:cubicBezTo>
                    <a:pt x="60387" y="67894"/>
                    <a:pt x="61935" y="69473"/>
                    <a:pt x="61935" y="69473"/>
                  </a:cubicBezTo>
                  <a:cubicBezTo>
                    <a:pt x="61935" y="69473"/>
                    <a:pt x="61935" y="69473"/>
                    <a:pt x="62709" y="71052"/>
                  </a:cubicBezTo>
                  <a:cubicBezTo>
                    <a:pt x="63483" y="71842"/>
                    <a:pt x="64258" y="72631"/>
                    <a:pt x="64258" y="73421"/>
                  </a:cubicBezTo>
                  <a:cubicBezTo>
                    <a:pt x="64258" y="73421"/>
                    <a:pt x="64258" y="73421"/>
                    <a:pt x="64258" y="74210"/>
                  </a:cubicBezTo>
                  <a:cubicBezTo>
                    <a:pt x="64258" y="74210"/>
                    <a:pt x="64258" y="75000"/>
                    <a:pt x="64258" y="75000"/>
                  </a:cubicBezTo>
                  <a:cubicBezTo>
                    <a:pt x="64258" y="75000"/>
                    <a:pt x="65032" y="76578"/>
                    <a:pt x="65032" y="77368"/>
                  </a:cubicBezTo>
                  <a:cubicBezTo>
                    <a:pt x="65032" y="77368"/>
                    <a:pt x="65806" y="78947"/>
                    <a:pt x="65806" y="78947"/>
                  </a:cubicBezTo>
                  <a:cubicBezTo>
                    <a:pt x="65806" y="79736"/>
                    <a:pt x="65806" y="79736"/>
                    <a:pt x="65806" y="79736"/>
                  </a:cubicBezTo>
                  <a:cubicBezTo>
                    <a:pt x="66580" y="82105"/>
                    <a:pt x="66580" y="82105"/>
                    <a:pt x="66580" y="82105"/>
                  </a:cubicBezTo>
                  <a:cubicBezTo>
                    <a:pt x="65806" y="83684"/>
                    <a:pt x="65806" y="83684"/>
                    <a:pt x="65806" y="83684"/>
                  </a:cubicBezTo>
                  <a:cubicBezTo>
                    <a:pt x="65806" y="83684"/>
                    <a:pt x="65032" y="84473"/>
                    <a:pt x="65806" y="84473"/>
                  </a:cubicBezTo>
                  <a:cubicBezTo>
                    <a:pt x="66580" y="84473"/>
                    <a:pt x="67354" y="85263"/>
                    <a:pt x="66580" y="86052"/>
                  </a:cubicBezTo>
                  <a:cubicBezTo>
                    <a:pt x="66580" y="86052"/>
                    <a:pt x="65806" y="87631"/>
                    <a:pt x="65806" y="87631"/>
                  </a:cubicBezTo>
                  <a:cubicBezTo>
                    <a:pt x="65806" y="88421"/>
                    <a:pt x="65806" y="88421"/>
                    <a:pt x="65806" y="88421"/>
                  </a:cubicBezTo>
                  <a:cubicBezTo>
                    <a:pt x="65032" y="90000"/>
                    <a:pt x="65032" y="90000"/>
                    <a:pt x="65032" y="90000"/>
                  </a:cubicBezTo>
                  <a:cubicBezTo>
                    <a:pt x="65032" y="90000"/>
                    <a:pt x="66580" y="90789"/>
                    <a:pt x="66580" y="90789"/>
                  </a:cubicBezTo>
                  <a:cubicBezTo>
                    <a:pt x="66580" y="91578"/>
                    <a:pt x="67354" y="92368"/>
                    <a:pt x="66580" y="93157"/>
                  </a:cubicBezTo>
                  <a:cubicBezTo>
                    <a:pt x="66580" y="93157"/>
                    <a:pt x="66580" y="94736"/>
                    <a:pt x="66580" y="94736"/>
                  </a:cubicBezTo>
                  <a:cubicBezTo>
                    <a:pt x="66580" y="94736"/>
                    <a:pt x="66580" y="96315"/>
                    <a:pt x="66580" y="96315"/>
                  </a:cubicBezTo>
                  <a:cubicBezTo>
                    <a:pt x="66580" y="96315"/>
                    <a:pt x="68129" y="97105"/>
                    <a:pt x="67354" y="97894"/>
                  </a:cubicBezTo>
                  <a:cubicBezTo>
                    <a:pt x="67354" y="97894"/>
                    <a:pt x="67354" y="98684"/>
                    <a:pt x="67354" y="99473"/>
                  </a:cubicBezTo>
                  <a:cubicBezTo>
                    <a:pt x="68129" y="101052"/>
                    <a:pt x="69677" y="103421"/>
                    <a:pt x="69677" y="103421"/>
                  </a:cubicBezTo>
                  <a:cubicBezTo>
                    <a:pt x="69677" y="103421"/>
                    <a:pt x="70451" y="105000"/>
                    <a:pt x="70451" y="105000"/>
                  </a:cubicBezTo>
                  <a:cubicBezTo>
                    <a:pt x="70451" y="105789"/>
                    <a:pt x="69677" y="105789"/>
                    <a:pt x="70451" y="106578"/>
                  </a:cubicBezTo>
                  <a:cubicBezTo>
                    <a:pt x="70451" y="106578"/>
                    <a:pt x="69677" y="107368"/>
                    <a:pt x="70451" y="107368"/>
                  </a:cubicBezTo>
                  <a:cubicBezTo>
                    <a:pt x="71225" y="108157"/>
                    <a:pt x="72000" y="109736"/>
                    <a:pt x="72000" y="109736"/>
                  </a:cubicBezTo>
                  <a:cubicBezTo>
                    <a:pt x="72000" y="109736"/>
                    <a:pt x="72000" y="109736"/>
                    <a:pt x="72774" y="110526"/>
                  </a:cubicBezTo>
                  <a:cubicBezTo>
                    <a:pt x="72774" y="111315"/>
                    <a:pt x="72774" y="112894"/>
                    <a:pt x="72774" y="112894"/>
                  </a:cubicBezTo>
                  <a:cubicBezTo>
                    <a:pt x="72774" y="113684"/>
                    <a:pt x="73548" y="113684"/>
                    <a:pt x="72774" y="113684"/>
                  </a:cubicBezTo>
                  <a:cubicBezTo>
                    <a:pt x="72774" y="113684"/>
                    <a:pt x="72000" y="114473"/>
                    <a:pt x="72000" y="114473"/>
                  </a:cubicBezTo>
                  <a:cubicBezTo>
                    <a:pt x="71225" y="116052"/>
                    <a:pt x="71225" y="116052"/>
                    <a:pt x="71225" y="116052"/>
                  </a:cubicBezTo>
                  <a:cubicBezTo>
                    <a:pt x="71225" y="116052"/>
                    <a:pt x="72000" y="116842"/>
                    <a:pt x="72774" y="116842"/>
                  </a:cubicBezTo>
                  <a:cubicBezTo>
                    <a:pt x="72774" y="116842"/>
                    <a:pt x="73548" y="116842"/>
                    <a:pt x="73548" y="116842"/>
                  </a:cubicBezTo>
                  <a:cubicBezTo>
                    <a:pt x="75096" y="118421"/>
                    <a:pt x="75096" y="118421"/>
                    <a:pt x="75096" y="118421"/>
                  </a:cubicBezTo>
                  <a:cubicBezTo>
                    <a:pt x="75096" y="120000"/>
                    <a:pt x="75096" y="120000"/>
                    <a:pt x="75096" y="120000"/>
                  </a:cubicBezTo>
                  <a:lnTo>
                    <a:pt x="76645" y="120000"/>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97" name="Shape 3597"/>
            <p:cNvSpPr/>
            <p:nvPr/>
          </p:nvSpPr>
          <p:spPr>
            <a:xfrm>
              <a:off x="4446566" y="2676821"/>
              <a:ext cx="294647" cy="240785"/>
            </a:xfrm>
            <a:custGeom>
              <a:avLst/>
              <a:gdLst/>
              <a:ahLst/>
              <a:cxnLst/>
              <a:rect l="0" t="0" r="0" b="0"/>
              <a:pathLst>
                <a:path w="120000" h="120000" extrusionOk="0">
                  <a:moveTo>
                    <a:pt x="930" y="19816"/>
                  </a:moveTo>
                  <a:cubicBezTo>
                    <a:pt x="930" y="19816"/>
                    <a:pt x="19534" y="6605"/>
                    <a:pt x="19534" y="6605"/>
                  </a:cubicBezTo>
                  <a:cubicBezTo>
                    <a:pt x="25116" y="5504"/>
                    <a:pt x="25116" y="5504"/>
                    <a:pt x="25116" y="5504"/>
                  </a:cubicBezTo>
                  <a:cubicBezTo>
                    <a:pt x="27906" y="5504"/>
                    <a:pt x="27906" y="5504"/>
                    <a:pt x="27906" y="5504"/>
                  </a:cubicBezTo>
                  <a:cubicBezTo>
                    <a:pt x="28837" y="4403"/>
                    <a:pt x="28837" y="4403"/>
                    <a:pt x="28837" y="4403"/>
                  </a:cubicBezTo>
                  <a:cubicBezTo>
                    <a:pt x="28837" y="4403"/>
                    <a:pt x="29767" y="7706"/>
                    <a:pt x="30697" y="7706"/>
                  </a:cubicBezTo>
                  <a:cubicBezTo>
                    <a:pt x="30697" y="7706"/>
                    <a:pt x="32558" y="9908"/>
                    <a:pt x="32558" y="8807"/>
                  </a:cubicBezTo>
                  <a:cubicBezTo>
                    <a:pt x="33488" y="7706"/>
                    <a:pt x="33488" y="6605"/>
                    <a:pt x="34418" y="6605"/>
                  </a:cubicBezTo>
                  <a:cubicBezTo>
                    <a:pt x="34418" y="5504"/>
                    <a:pt x="35348" y="4403"/>
                    <a:pt x="37209" y="5504"/>
                  </a:cubicBezTo>
                  <a:cubicBezTo>
                    <a:pt x="38139" y="6605"/>
                    <a:pt x="38139" y="11009"/>
                    <a:pt x="38139" y="11009"/>
                  </a:cubicBezTo>
                  <a:cubicBezTo>
                    <a:pt x="45581" y="13211"/>
                    <a:pt x="40930" y="14311"/>
                    <a:pt x="51162" y="11009"/>
                  </a:cubicBezTo>
                  <a:cubicBezTo>
                    <a:pt x="51162" y="11009"/>
                    <a:pt x="53023" y="8807"/>
                    <a:pt x="53023" y="8807"/>
                  </a:cubicBezTo>
                  <a:cubicBezTo>
                    <a:pt x="53023" y="7706"/>
                    <a:pt x="52093" y="5504"/>
                    <a:pt x="53953" y="6605"/>
                  </a:cubicBezTo>
                  <a:cubicBezTo>
                    <a:pt x="54883" y="7706"/>
                    <a:pt x="55813" y="7706"/>
                    <a:pt x="56744" y="7706"/>
                  </a:cubicBezTo>
                  <a:cubicBezTo>
                    <a:pt x="57674" y="7706"/>
                    <a:pt x="59534" y="7706"/>
                    <a:pt x="59534" y="7706"/>
                  </a:cubicBezTo>
                  <a:cubicBezTo>
                    <a:pt x="59534" y="7706"/>
                    <a:pt x="60465" y="6605"/>
                    <a:pt x="59534" y="5504"/>
                  </a:cubicBezTo>
                  <a:cubicBezTo>
                    <a:pt x="59534" y="4403"/>
                    <a:pt x="58604" y="3302"/>
                    <a:pt x="59534" y="3302"/>
                  </a:cubicBezTo>
                  <a:cubicBezTo>
                    <a:pt x="59534" y="2201"/>
                    <a:pt x="61395" y="1100"/>
                    <a:pt x="61395" y="1100"/>
                  </a:cubicBezTo>
                  <a:cubicBezTo>
                    <a:pt x="61395" y="1100"/>
                    <a:pt x="62325" y="1100"/>
                    <a:pt x="62325" y="2201"/>
                  </a:cubicBezTo>
                  <a:cubicBezTo>
                    <a:pt x="63255" y="3302"/>
                    <a:pt x="63255" y="3302"/>
                    <a:pt x="63255" y="4403"/>
                  </a:cubicBezTo>
                  <a:cubicBezTo>
                    <a:pt x="64186" y="4403"/>
                    <a:pt x="64186" y="5504"/>
                    <a:pt x="65116" y="5504"/>
                  </a:cubicBezTo>
                  <a:cubicBezTo>
                    <a:pt x="66976" y="5504"/>
                    <a:pt x="66976" y="5504"/>
                    <a:pt x="67906" y="4403"/>
                  </a:cubicBezTo>
                  <a:cubicBezTo>
                    <a:pt x="68837" y="3302"/>
                    <a:pt x="68837" y="3302"/>
                    <a:pt x="69767" y="2201"/>
                  </a:cubicBezTo>
                  <a:cubicBezTo>
                    <a:pt x="70697" y="0"/>
                    <a:pt x="70697" y="0"/>
                    <a:pt x="71627" y="1100"/>
                  </a:cubicBezTo>
                  <a:cubicBezTo>
                    <a:pt x="72558" y="1100"/>
                    <a:pt x="74418" y="2201"/>
                    <a:pt x="74418" y="2201"/>
                  </a:cubicBezTo>
                  <a:cubicBezTo>
                    <a:pt x="72558" y="4403"/>
                    <a:pt x="72558" y="4403"/>
                    <a:pt x="72558" y="4403"/>
                  </a:cubicBezTo>
                  <a:cubicBezTo>
                    <a:pt x="72558" y="4403"/>
                    <a:pt x="71627" y="4403"/>
                    <a:pt x="73488" y="5504"/>
                  </a:cubicBezTo>
                  <a:cubicBezTo>
                    <a:pt x="76279" y="6605"/>
                    <a:pt x="77209" y="6605"/>
                    <a:pt x="77209" y="6605"/>
                  </a:cubicBezTo>
                  <a:cubicBezTo>
                    <a:pt x="79069" y="3302"/>
                    <a:pt x="79069" y="3302"/>
                    <a:pt x="79069" y="3302"/>
                  </a:cubicBezTo>
                  <a:cubicBezTo>
                    <a:pt x="79069" y="3302"/>
                    <a:pt x="79069" y="1100"/>
                    <a:pt x="80000" y="3302"/>
                  </a:cubicBezTo>
                  <a:cubicBezTo>
                    <a:pt x="80000" y="4403"/>
                    <a:pt x="80930" y="6605"/>
                    <a:pt x="80930" y="6605"/>
                  </a:cubicBezTo>
                  <a:cubicBezTo>
                    <a:pt x="80930" y="6605"/>
                    <a:pt x="80930" y="9908"/>
                    <a:pt x="81860" y="9908"/>
                  </a:cubicBezTo>
                  <a:cubicBezTo>
                    <a:pt x="82790" y="9908"/>
                    <a:pt x="82790" y="8807"/>
                    <a:pt x="82790" y="9908"/>
                  </a:cubicBezTo>
                  <a:cubicBezTo>
                    <a:pt x="82790" y="11009"/>
                    <a:pt x="81860" y="11009"/>
                    <a:pt x="82790" y="11009"/>
                  </a:cubicBezTo>
                  <a:cubicBezTo>
                    <a:pt x="82790" y="12110"/>
                    <a:pt x="84651" y="12110"/>
                    <a:pt x="84651" y="12110"/>
                  </a:cubicBezTo>
                  <a:cubicBezTo>
                    <a:pt x="84651" y="12110"/>
                    <a:pt x="85581" y="12110"/>
                    <a:pt x="85581" y="13211"/>
                  </a:cubicBezTo>
                  <a:cubicBezTo>
                    <a:pt x="85581" y="14311"/>
                    <a:pt x="85581" y="15412"/>
                    <a:pt x="85581" y="15412"/>
                  </a:cubicBezTo>
                  <a:cubicBezTo>
                    <a:pt x="85581" y="15412"/>
                    <a:pt x="88372" y="15412"/>
                    <a:pt x="88372" y="15412"/>
                  </a:cubicBezTo>
                  <a:cubicBezTo>
                    <a:pt x="89302" y="15412"/>
                    <a:pt x="90232" y="16513"/>
                    <a:pt x="91162" y="16513"/>
                  </a:cubicBezTo>
                  <a:cubicBezTo>
                    <a:pt x="92093" y="15412"/>
                    <a:pt x="93023" y="14311"/>
                    <a:pt x="93023" y="14311"/>
                  </a:cubicBezTo>
                  <a:cubicBezTo>
                    <a:pt x="93023" y="15412"/>
                    <a:pt x="94883" y="15412"/>
                    <a:pt x="94883" y="16513"/>
                  </a:cubicBezTo>
                  <a:cubicBezTo>
                    <a:pt x="93953" y="18715"/>
                    <a:pt x="93023" y="18715"/>
                    <a:pt x="94883" y="19816"/>
                  </a:cubicBezTo>
                  <a:cubicBezTo>
                    <a:pt x="96744" y="19816"/>
                    <a:pt x="98604" y="20917"/>
                    <a:pt x="99534" y="20917"/>
                  </a:cubicBezTo>
                  <a:cubicBezTo>
                    <a:pt x="100465" y="22018"/>
                    <a:pt x="103255" y="23119"/>
                    <a:pt x="103255" y="23119"/>
                  </a:cubicBezTo>
                  <a:cubicBezTo>
                    <a:pt x="104186" y="23119"/>
                    <a:pt x="105116" y="23119"/>
                    <a:pt x="105116" y="24220"/>
                  </a:cubicBezTo>
                  <a:cubicBezTo>
                    <a:pt x="105116" y="25321"/>
                    <a:pt x="103255" y="27522"/>
                    <a:pt x="103255" y="27522"/>
                  </a:cubicBezTo>
                  <a:cubicBezTo>
                    <a:pt x="103255" y="27522"/>
                    <a:pt x="102325" y="28623"/>
                    <a:pt x="102325" y="29724"/>
                  </a:cubicBezTo>
                  <a:cubicBezTo>
                    <a:pt x="102325" y="29724"/>
                    <a:pt x="101395" y="33027"/>
                    <a:pt x="101395" y="33027"/>
                  </a:cubicBezTo>
                  <a:cubicBezTo>
                    <a:pt x="100465" y="34128"/>
                    <a:pt x="99534" y="36330"/>
                    <a:pt x="99534" y="36330"/>
                  </a:cubicBezTo>
                  <a:cubicBezTo>
                    <a:pt x="99534" y="36330"/>
                    <a:pt x="98604" y="38532"/>
                    <a:pt x="97674" y="38532"/>
                  </a:cubicBezTo>
                  <a:cubicBezTo>
                    <a:pt x="97674" y="38532"/>
                    <a:pt x="96744" y="39633"/>
                    <a:pt x="96744" y="39633"/>
                  </a:cubicBezTo>
                  <a:cubicBezTo>
                    <a:pt x="96744" y="40733"/>
                    <a:pt x="96744" y="42935"/>
                    <a:pt x="96744" y="42935"/>
                  </a:cubicBezTo>
                  <a:cubicBezTo>
                    <a:pt x="97674" y="45137"/>
                    <a:pt x="97674" y="45137"/>
                    <a:pt x="97674" y="45137"/>
                  </a:cubicBezTo>
                  <a:cubicBezTo>
                    <a:pt x="97674" y="47339"/>
                    <a:pt x="97674" y="47339"/>
                    <a:pt x="97674" y="47339"/>
                  </a:cubicBezTo>
                  <a:cubicBezTo>
                    <a:pt x="101395" y="46238"/>
                    <a:pt x="101395" y="46238"/>
                    <a:pt x="101395" y="46238"/>
                  </a:cubicBezTo>
                  <a:cubicBezTo>
                    <a:pt x="101395" y="46238"/>
                    <a:pt x="101395" y="46238"/>
                    <a:pt x="102325" y="47339"/>
                  </a:cubicBezTo>
                  <a:cubicBezTo>
                    <a:pt x="104186" y="47339"/>
                    <a:pt x="105116" y="46238"/>
                    <a:pt x="106046" y="46238"/>
                  </a:cubicBezTo>
                  <a:cubicBezTo>
                    <a:pt x="106046" y="46238"/>
                    <a:pt x="107906" y="48440"/>
                    <a:pt x="107906" y="48440"/>
                  </a:cubicBezTo>
                  <a:cubicBezTo>
                    <a:pt x="107906" y="48440"/>
                    <a:pt x="108837" y="49541"/>
                    <a:pt x="108837" y="49541"/>
                  </a:cubicBezTo>
                  <a:cubicBezTo>
                    <a:pt x="109767" y="49541"/>
                    <a:pt x="111627" y="50642"/>
                    <a:pt x="111627" y="50642"/>
                  </a:cubicBezTo>
                  <a:cubicBezTo>
                    <a:pt x="111627" y="53944"/>
                    <a:pt x="111627" y="53944"/>
                    <a:pt x="111627" y="53944"/>
                  </a:cubicBezTo>
                  <a:cubicBezTo>
                    <a:pt x="111627" y="53944"/>
                    <a:pt x="113488" y="53944"/>
                    <a:pt x="113488" y="53944"/>
                  </a:cubicBezTo>
                  <a:cubicBezTo>
                    <a:pt x="114418" y="53944"/>
                    <a:pt x="115348" y="55045"/>
                    <a:pt x="115348" y="55045"/>
                  </a:cubicBezTo>
                  <a:cubicBezTo>
                    <a:pt x="115348" y="55045"/>
                    <a:pt x="115348" y="58348"/>
                    <a:pt x="114418" y="58348"/>
                  </a:cubicBezTo>
                  <a:cubicBezTo>
                    <a:pt x="114418" y="59449"/>
                    <a:pt x="113488" y="60550"/>
                    <a:pt x="113488" y="60550"/>
                  </a:cubicBezTo>
                  <a:cubicBezTo>
                    <a:pt x="113488" y="60550"/>
                    <a:pt x="114418" y="62752"/>
                    <a:pt x="115348" y="62752"/>
                  </a:cubicBezTo>
                  <a:cubicBezTo>
                    <a:pt x="115348" y="62752"/>
                    <a:pt x="117209" y="62752"/>
                    <a:pt x="117209" y="62752"/>
                  </a:cubicBezTo>
                  <a:cubicBezTo>
                    <a:pt x="118139" y="62752"/>
                    <a:pt x="119069" y="64954"/>
                    <a:pt x="119069" y="64954"/>
                  </a:cubicBezTo>
                  <a:cubicBezTo>
                    <a:pt x="119069" y="64954"/>
                    <a:pt x="120000" y="66055"/>
                    <a:pt x="120000" y="67155"/>
                  </a:cubicBezTo>
                  <a:cubicBezTo>
                    <a:pt x="120000" y="68256"/>
                    <a:pt x="119069" y="70458"/>
                    <a:pt x="119069" y="70458"/>
                  </a:cubicBezTo>
                  <a:cubicBezTo>
                    <a:pt x="119069" y="70458"/>
                    <a:pt x="119069" y="71559"/>
                    <a:pt x="119069" y="72660"/>
                  </a:cubicBezTo>
                  <a:cubicBezTo>
                    <a:pt x="119069" y="72660"/>
                    <a:pt x="118139" y="73761"/>
                    <a:pt x="118139" y="73761"/>
                  </a:cubicBezTo>
                  <a:cubicBezTo>
                    <a:pt x="116279" y="73761"/>
                    <a:pt x="116279" y="73761"/>
                    <a:pt x="116279" y="73761"/>
                  </a:cubicBezTo>
                  <a:cubicBezTo>
                    <a:pt x="116279" y="73761"/>
                    <a:pt x="116279" y="77064"/>
                    <a:pt x="115348" y="77064"/>
                  </a:cubicBezTo>
                  <a:cubicBezTo>
                    <a:pt x="115348" y="77064"/>
                    <a:pt x="114418" y="77064"/>
                    <a:pt x="114418" y="77064"/>
                  </a:cubicBezTo>
                  <a:cubicBezTo>
                    <a:pt x="113488" y="77064"/>
                    <a:pt x="112558" y="78165"/>
                    <a:pt x="112558" y="78165"/>
                  </a:cubicBezTo>
                  <a:cubicBezTo>
                    <a:pt x="112558" y="79266"/>
                    <a:pt x="112558" y="79266"/>
                    <a:pt x="112558" y="79266"/>
                  </a:cubicBezTo>
                  <a:cubicBezTo>
                    <a:pt x="111627" y="81467"/>
                    <a:pt x="111627" y="81467"/>
                    <a:pt x="111627" y="81467"/>
                  </a:cubicBezTo>
                  <a:cubicBezTo>
                    <a:pt x="111627" y="81467"/>
                    <a:pt x="111627" y="81467"/>
                    <a:pt x="110697" y="81467"/>
                  </a:cubicBezTo>
                  <a:cubicBezTo>
                    <a:pt x="110697" y="81467"/>
                    <a:pt x="110697" y="81467"/>
                    <a:pt x="109767" y="81467"/>
                  </a:cubicBezTo>
                  <a:cubicBezTo>
                    <a:pt x="109767" y="82568"/>
                    <a:pt x="108837" y="82568"/>
                    <a:pt x="108837" y="82568"/>
                  </a:cubicBezTo>
                  <a:cubicBezTo>
                    <a:pt x="108837" y="82568"/>
                    <a:pt x="107906" y="81467"/>
                    <a:pt x="106976" y="81467"/>
                  </a:cubicBezTo>
                  <a:cubicBezTo>
                    <a:pt x="106976" y="81467"/>
                    <a:pt x="106046" y="81467"/>
                    <a:pt x="106046" y="82568"/>
                  </a:cubicBezTo>
                  <a:cubicBezTo>
                    <a:pt x="105116" y="83669"/>
                    <a:pt x="105116" y="84770"/>
                    <a:pt x="104186" y="84770"/>
                  </a:cubicBezTo>
                  <a:cubicBezTo>
                    <a:pt x="104186" y="84770"/>
                    <a:pt x="103255" y="85871"/>
                    <a:pt x="103255" y="85871"/>
                  </a:cubicBezTo>
                  <a:cubicBezTo>
                    <a:pt x="103255" y="85871"/>
                    <a:pt x="103255" y="88073"/>
                    <a:pt x="102325" y="88073"/>
                  </a:cubicBezTo>
                  <a:cubicBezTo>
                    <a:pt x="102325" y="89174"/>
                    <a:pt x="101395" y="90275"/>
                    <a:pt x="101395" y="90275"/>
                  </a:cubicBezTo>
                  <a:cubicBezTo>
                    <a:pt x="101395" y="90275"/>
                    <a:pt x="101395" y="91376"/>
                    <a:pt x="101395" y="91376"/>
                  </a:cubicBezTo>
                  <a:cubicBezTo>
                    <a:pt x="101395" y="92477"/>
                    <a:pt x="101395" y="93577"/>
                    <a:pt x="100465" y="94678"/>
                  </a:cubicBezTo>
                  <a:cubicBezTo>
                    <a:pt x="99534" y="94678"/>
                    <a:pt x="97674" y="96880"/>
                    <a:pt x="97674" y="96880"/>
                  </a:cubicBezTo>
                  <a:cubicBezTo>
                    <a:pt x="97674" y="96880"/>
                    <a:pt x="97674" y="96880"/>
                    <a:pt x="97674" y="97981"/>
                  </a:cubicBezTo>
                  <a:cubicBezTo>
                    <a:pt x="98604" y="97981"/>
                    <a:pt x="98604" y="99082"/>
                    <a:pt x="98604" y="99082"/>
                  </a:cubicBezTo>
                  <a:cubicBezTo>
                    <a:pt x="98604" y="101284"/>
                    <a:pt x="98604" y="101284"/>
                    <a:pt x="98604" y="101284"/>
                  </a:cubicBezTo>
                  <a:cubicBezTo>
                    <a:pt x="98604" y="101284"/>
                    <a:pt x="97674" y="102385"/>
                    <a:pt x="97674" y="103486"/>
                  </a:cubicBezTo>
                  <a:cubicBezTo>
                    <a:pt x="98604" y="103486"/>
                    <a:pt x="98604" y="103486"/>
                    <a:pt x="98604" y="103486"/>
                  </a:cubicBezTo>
                  <a:cubicBezTo>
                    <a:pt x="99534" y="105688"/>
                    <a:pt x="99534" y="105688"/>
                    <a:pt x="99534" y="105688"/>
                  </a:cubicBezTo>
                  <a:cubicBezTo>
                    <a:pt x="100465" y="107889"/>
                    <a:pt x="100465" y="107889"/>
                    <a:pt x="100465" y="107889"/>
                  </a:cubicBezTo>
                  <a:cubicBezTo>
                    <a:pt x="101395" y="107889"/>
                    <a:pt x="101395" y="107889"/>
                    <a:pt x="101395" y="107889"/>
                  </a:cubicBezTo>
                  <a:cubicBezTo>
                    <a:pt x="101395" y="107889"/>
                    <a:pt x="102325" y="110091"/>
                    <a:pt x="102325" y="111192"/>
                  </a:cubicBezTo>
                  <a:cubicBezTo>
                    <a:pt x="102325" y="111192"/>
                    <a:pt x="102325" y="113394"/>
                    <a:pt x="102325" y="113394"/>
                  </a:cubicBezTo>
                  <a:cubicBezTo>
                    <a:pt x="100465" y="115596"/>
                    <a:pt x="100465" y="115596"/>
                    <a:pt x="100465" y="115596"/>
                  </a:cubicBezTo>
                  <a:cubicBezTo>
                    <a:pt x="99534" y="117798"/>
                    <a:pt x="99534" y="117798"/>
                    <a:pt x="99534" y="117798"/>
                  </a:cubicBezTo>
                  <a:cubicBezTo>
                    <a:pt x="99534" y="117798"/>
                    <a:pt x="98604" y="117798"/>
                    <a:pt x="98604" y="117798"/>
                  </a:cubicBezTo>
                  <a:cubicBezTo>
                    <a:pt x="97674" y="117798"/>
                    <a:pt x="96744" y="117798"/>
                    <a:pt x="96744" y="117798"/>
                  </a:cubicBezTo>
                  <a:cubicBezTo>
                    <a:pt x="95813" y="118899"/>
                    <a:pt x="95813" y="118899"/>
                    <a:pt x="95813" y="118899"/>
                  </a:cubicBezTo>
                  <a:cubicBezTo>
                    <a:pt x="93953" y="118899"/>
                    <a:pt x="93953" y="118899"/>
                    <a:pt x="93953" y="118899"/>
                  </a:cubicBezTo>
                  <a:cubicBezTo>
                    <a:pt x="92093" y="120000"/>
                    <a:pt x="92093" y="120000"/>
                    <a:pt x="92093" y="120000"/>
                  </a:cubicBezTo>
                  <a:cubicBezTo>
                    <a:pt x="89302" y="120000"/>
                    <a:pt x="89302" y="120000"/>
                    <a:pt x="89302" y="120000"/>
                  </a:cubicBezTo>
                  <a:cubicBezTo>
                    <a:pt x="88372" y="117798"/>
                    <a:pt x="88372" y="117798"/>
                    <a:pt x="88372" y="117798"/>
                  </a:cubicBezTo>
                  <a:cubicBezTo>
                    <a:pt x="87441" y="115596"/>
                    <a:pt x="87441" y="115596"/>
                    <a:pt x="87441" y="115596"/>
                  </a:cubicBezTo>
                  <a:cubicBezTo>
                    <a:pt x="86511" y="114495"/>
                    <a:pt x="86511" y="114495"/>
                    <a:pt x="86511" y="114495"/>
                  </a:cubicBezTo>
                  <a:cubicBezTo>
                    <a:pt x="85581" y="114495"/>
                    <a:pt x="85581" y="114495"/>
                    <a:pt x="85581" y="114495"/>
                  </a:cubicBezTo>
                  <a:cubicBezTo>
                    <a:pt x="82790" y="113394"/>
                    <a:pt x="82790" y="113394"/>
                    <a:pt x="82790" y="113394"/>
                  </a:cubicBezTo>
                  <a:cubicBezTo>
                    <a:pt x="83720" y="111192"/>
                    <a:pt x="83720" y="111192"/>
                    <a:pt x="83720" y="111192"/>
                  </a:cubicBezTo>
                  <a:cubicBezTo>
                    <a:pt x="83720" y="111192"/>
                    <a:pt x="82790" y="108990"/>
                    <a:pt x="82790" y="108990"/>
                  </a:cubicBezTo>
                  <a:cubicBezTo>
                    <a:pt x="81860" y="108990"/>
                    <a:pt x="80930" y="108990"/>
                    <a:pt x="80930" y="108990"/>
                  </a:cubicBezTo>
                  <a:cubicBezTo>
                    <a:pt x="79069" y="106788"/>
                    <a:pt x="79069" y="106788"/>
                    <a:pt x="79069" y="106788"/>
                  </a:cubicBezTo>
                  <a:cubicBezTo>
                    <a:pt x="79069" y="106788"/>
                    <a:pt x="79069" y="105688"/>
                    <a:pt x="78139" y="104587"/>
                  </a:cubicBezTo>
                  <a:cubicBezTo>
                    <a:pt x="77209" y="104587"/>
                    <a:pt x="77209" y="103486"/>
                    <a:pt x="76279" y="103486"/>
                  </a:cubicBezTo>
                  <a:cubicBezTo>
                    <a:pt x="75348" y="103486"/>
                    <a:pt x="73488" y="103486"/>
                    <a:pt x="73488" y="103486"/>
                  </a:cubicBezTo>
                  <a:cubicBezTo>
                    <a:pt x="73488" y="103486"/>
                    <a:pt x="72558" y="101284"/>
                    <a:pt x="71627" y="101284"/>
                  </a:cubicBezTo>
                  <a:cubicBezTo>
                    <a:pt x="71627" y="101284"/>
                    <a:pt x="67906" y="101284"/>
                    <a:pt x="67906" y="101284"/>
                  </a:cubicBezTo>
                  <a:cubicBezTo>
                    <a:pt x="67906" y="101284"/>
                    <a:pt x="68837" y="97981"/>
                    <a:pt x="68837" y="97981"/>
                  </a:cubicBezTo>
                  <a:cubicBezTo>
                    <a:pt x="68837" y="96880"/>
                    <a:pt x="68837" y="93577"/>
                    <a:pt x="68837" y="93577"/>
                  </a:cubicBezTo>
                  <a:cubicBezTo>
                    <a:pt x="68837" y="92477"/>
                    <a:pt x="68837" y="92477"/>
                    <a:pt x="68837" y="92477"/>
                  </a:cubicBezTo>
                  <a:cubicBezTo>
                    <a:pt x="68837" y="92477"/>
                    <a:pt x="67906" y="91376"/>
                    <a:pt x="68837" y="89174"/>
                  </a:cubicBezTo>
                  <a:cubicBezTo>
                    <a:pt x="69767" y="86972"/>
                    <a:pt x="68837" y="88073"/>
                    <a:pt x="69767" y="85871"/>
                  </a:cubicBezTo>
                  <a:cubicBezTo>
                    <a:pt x="70697" y="82568"/>
                    <a:pt x="70697" y="81467"/>
                    <a:pt x="70697" y="81467"/>
                  </a:cubicBezTo>
                  <a:cubicBezTo>
                    <a:pt x="68837" y="80366"/>
                    <a:pt x="68837" y="80366"/>
                    <a:pt x="68837" y="80366"/>
                  </a:cubicBezTo>
                  <a:cubicBezTo>
                    <a:pt x="68837" y="80366"/>
                    <a:pt x="67906" y="79266"/>
                    <a:pt x="66976" y="80366"/>
                  </a:cubicBezTo>
                  <a:cubicBezTo>
                    <a:pt x="66976" y="82568"/>
                    <a:pt x="66046" y="82568"/>
                    <a:pt x="66046" y="82568"/>
                  </a:cubicBezTo>
                  <a:cubicBezTo>
                    <a:pt x="64186" y="85871"/>
                    <a:pt x="64186" y="85871"/>
                    <a:pt x="64186" y="85871"/>
                  </a:cubicBezTo>
                  <a:cubicBezTo>
                    <a:pt x="64186" y="89174"/>
                    <a:pt x="64186" y="89174"/>
                    <a:pt x="64186" y="89174"/>
                  </a:cubicBezTo>
                  <a:cubicBezTo>
                    <a:pt x="64186" y="89174"/>
                    <a:pt x="65116" y="90275"/>
                    <a:pt x="62325" y="90275"/>
                  </a:cubicBezTo>
                  <a:cubicBezTo>
                    <a:pt x="60465" y="90275"/>
                    <a:pt x="58604" y="90275"/>
                    <a:pt x="58604" y="90275"/>
                  </a:cubicBezTo>
                  <a:cubicBezTo>
                    <a:pt x="58604" y="90275"/>
                    <a:pt x="60465" y="92477"/>
                    <a:pt x="58604" y="92477"/>
                  </a:cubicBezTo>
                  <a:cubicBezTo>
                    <a:pt x="55813" y="92477"/>
                    <a:pt x="53023" y="92477"/>
                    <a:pt x="53023" y="92477"/>
                  </a:cubicBezTo>
                  <a:cubicBezTo>
                    <a:pt x="51162" y="90275"/>
                    <a:pt x="51162" y="90275"/>
                    <a:pt x="51162" y="90275"/>
                  </a:cubicBezTo>
                  <a:cubicBezTo>
                    <a:pt x="47441" y="91376"/>
                    <a:pt x="47441" y="91376"/>
                    <a:pt x="47441" y="91376"/>
                  </a:cubicBezTo>
                  <a:cubicBezTo>
                    <a:pt x="47441" y="91376"/>
                    <a:pt x="47441" y="90275"/>
                    <a:pt x="47441" y="88073"/>
                  </a:cubicBezTo>
                  <a:cubicBezTo>
                    <a:pt x="47441" y="86972"/>
                    <a:pt x="46511" y="84770"/>
                    <a:pt x="47441" y="84770"/>
                  </a:cubicBezTo>
                  <a:cubicBezTo>
                    <a:pt x="48372" y="84770"/>
                    <a:pt x="49302" y="83669"/>
                    <a:pt x="49302" y="83669"/>
                  </a:cubicBezTo>
                  <a:cubicBezTo>
                    <a:pt x="48372" y="80366"/>
                    <a:pt x="48372" y="80366"/>
                    <a:pt x="48372" y="80366"/>
                  </a:cubicBezTo>
                  <a:cubicBezTo>
                    <a:pt x="48372" y="80366"/>
                    <a:pt x="48372" y="80366"/>
                    <a:pt x="48372" y="80366"/>
                  </a:cubicBezTo>
                  <a:cubicBezTo>
                    <a:pt x="48372" y="80366"/>
                    <a:pt x="47441" y="80366"/>
                    <a:pt x="47441" y="79266"/>
                  </a:cubicBezTo>
                  <a:cubicBezTo>
                    <a:pt x="47441" y="78165"/>
                    <a:pt x="48372" y="75963"/>
                    <a:pt x="48372" y="75963"/>
                  </a:cubicBezTo>
                  <a:cubicBezTo>
                    <a:pt x="49302" y="74862"/>
                    <a:pt x="49302" y="72660"/>
                    <a:pt x="49302" y="72660"/>
                  </a:cubicBezTo>
                  <a:cubicBezTo>
                    <a:pt x="48372" y="72660"/>
                    <a:pt x="48372" y="72660"/>
                    <a:pt x="48372" y="72660"/>
                  </a:cubicBezTo>
                  <a:cubicBezTo>
                    <a:pt x="48372" y="72660"/>
                    <a:pt x="46511" y="73761"/>
                    <a:pt x="46511" y="71559"/>
                  </a:cubicBezTo>
                  <a:cubicBezTo>
                    <a:pt x="46511" y="70458"/>
                    <a:pt x="45581" y="68256"/>
                    <a:pt x="45581" y="68256"/>
                  </a:cubicBezTo>
                  <a:cubicBezTo>
                    <a:pt x="45581" y="68256"/>
                    <a:pt x="43720" y="67155"/>
                    <a:pt x="43720" y="67155"/>
                  </a:cubicBezTo>
                  <a:cubicBezTo>
                    <a:pt x="42790" y="67155"/>
                    <a:pt x="42790" y="67155"/>
                    <a:pt x="41860" y="68256"/>
                  </a:cubicBezTo>
                  <a:cubicBezTo>
                    <a:pt x="41860" y="68256"/>
                    <a:pt x="39069" y="67155"/>
                    <a:pt x="39069" y="67155"/>
                  </a:cubicBezTo>
                  <a:cubicBezTo>
                    <a:pt x="39069" y="67155"/>
                    <a:pt x="36279" y="67155"/>
                    <a:pt x="36279" y="67155"/>
                  </a:cubicBezTo>
                  <a:cubicBezTo>
                    <a:pt x="35348" y="67155"/>
                    <a:pt x="34418" y="69357"/>
                    <a:pt x="34418" y="69357"/>
                  </a:cubicBezTo>
                  <a:cubicBezTo>
                    <a:pt x="32558" y="66055"/>
                    <a:pt x="32558" y="66055"/>
                    <a:pt x="32558" y="66055"/>
                  </a:cubicBezTo>
                  <a:cubicBezTo>
                    <a:pt x="33488" y="62752"/>
                    <a:pt x="33488" y="62752"/>
                    <a:pt x="33488" y="62752"/>
                  </a:cubicBezTo>
                  <a:cubicBezTo>
                    <a:pt x="33488" y="62752"/>
                    <a:pt x="31627" y="60550"/>
                    <a:pt x="31627" y="59449"/>
                  </a:cubicBezTo>
                  <a:cubicBezTo>
                    <a:pt x="31627" y="59449"/>
                    <a:pt x="30697" y="57247"/>
                    <a:pt x="30697" y="57247"/>
                  </a:cubicBezTo>
                  <a:cubicBezTo>
                    <a:pt x="28837" y="57247"/>
                    <a:pt x="28837" y="57247"/>
                    <a:pt x="28837" y="57247"/>
                  </a:cubicBezTo>
                  <a:cubicBezTo>
                    <a:pt x="27906" y="56146"/>
                    <a:pt x="27906" y="56146"/>
                    <a:pt x="27906" y="56146"/>
                  </a:cubicBezTo>
                  <a:cubicBezTo>
                    <a:pt x="27906" y="56146"/>
                    <a:pt x="26046" y="56146"/>
                    <a:pt x="25116" y="56146"/>
                  </a:cubicBezTo>
                  <a:cubicBezTo>
                    <a:pt x="24186" y="56146"/>
                    <a:pt x="24186" y="56146"/>
                    <a:pt x="23255" y="56146"/>
                  </a:cubicBezTo>
                  <a:cubicBezTo>
                    <a:pt x="23255" y="56146"/>
                    <a:pt x="21395" y="53944"/>
                    <a:pt x="21395" y="53944"/>
                  </a:cubicBezTo>
                  <a:cubicBezTo>
                    <a:pt x="21395" y="52844"/>
                    <a:pt x="21395" y="51743"/>
                    <a:pt x="21395" y="50642"/>
                  </a:cubicBezTo>
                  <a:cubicBezTo>
                    <a:pt x="20465" y="49541"/>
                    <a:pt x="19534" y="47339"/>
                    <a:pt x="19534" y="46238"/>
                  </a:cubicBezTo>
                  <a:cubicBezTo>
                    <a:pt x="19534" y="46238"/>
                    <a:pt x="20465" y="44036"/>
                    <a:pt x="20465" y="44036"/>
                  </a:cubicBezTo>
                  <a:cubicBezTo>
                    <a:pt x="19534" y="42935"/>
                    <a:pt x="17674" y="40733"/>
                    <a:pt x="17674" y="40733"/>
                  </a:cubicBezTo>
                  <a:cubicBezTo>
                    <a:pt x="16744" y="38532"/>
                    <a:pt x="16744" y="38532"/>
                    <a:pt x="16744" y="38532"/>
                  </a:cubicBezTo>
                  <a:cubicBezTo>
                    <a:pt x="16744" y="38532"/>
                    <a:pt x="13953" y="40733"/>
                    <a:pt x="13023" y="40733"/>
                  </a:cubicBezTo>
                  <a:cubicBezTo>
                    <a:pt x="12093" y="40733"/>
                    <a:pt x="10232" y="39633"/>
                    <a:pt x="10232" y="40733"/>
                  </a:cubicBezTo>
                  <a:cubicBezTo>
                    <a:pt x="10232" y="40733"/>
                    <a:pt x="11162" y="42935"/>
                    <a:pt x="10232" y="42935"/>
                  </a:cubicBezTo>
                  <a:cubicBezTo>
                    <a:pt x="9302" y="42935"/>
                    <a:pt x="7441" y="42935"/>
                    <a:pt x="6511" y="41834"/>
                  </a:cubicBezTo>
                  <a:cubicBezTo>
                    <a:pt x="5581" y="40733"/>
                    <a:pt x="5581" y="39633"/>
                    <a:pt x="5581" y="38532"/>
                  </a:cubicBezTo>
                  <a:cubicBezTo>
                    <a:pt x="4651" y="38532"/>
                    <a:pt x="4651" y="36330"/>
                    <a:pt x="3720" y="36330"/>
                  </a:cubicBezTo>
                  <a:cubicBezTo>
                    <a:pt x="2790" y="36330"/>
                    <a:pt x="1860" y="36330"/>
                    <a:pt x="1860" y="35229"/>
                  </a:cubicBezTo>
                  <a:cubicBezTo>
                    <a:pt x="1860" y="35229"/>
                    <a:pt x="1860" y="31926"/>
                    <a:pt x="1860" y="31926"/>
                  </a:cubicBezTo>
                  <a:cubicBezTo>
                    <a:pt x="1860" y="29724"/>
                    <a:pt x="1860" y="29724"/>
                    <a:pt x="1860" y="29724"/>
                  </a:cubicBezTo>
                  <a:cubicBezTo>
                    <a:pt x="1860" y="29724"/>
                    <a:pt x="1860" y="26422"/>
                    <a:pt x="930" y="26422"/>
                  </a:cubicBezTo>
                  <a:cubicBezTo>
                    <a:pt x="930" y="25321"/>
                    <a:pt x="0" y="24220"/>
                    <a:pt x="0" y="24220"/>
                  </a:cubicBezTo>
                  <a:cubicBezTo>
                    <a:pt x="0" y="20917"/>
                    <a:pt x="0" y="20917"/>
                    <a:pt x="0" y="20917"/>
                  </a:cubicBezTo>
                  <a:lnTo>
                    <a:pt x="930" y="19816"/>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98" name="Shape 3598"/>
            <p:cNvSpPr/>
            <p:nvPr/>
          </p:nvSpPr>
          <p:spPr>
            <a:xfrm>
              <a:off x="5187582" y="2730091"/>
              <a:ext cx="547516" cy="294054"/>
            </a:xfrm>
            <a:custGeom>
              <a:avLst/>
              <a:gdLst/>
              <a:ahLst/>
              <a:cxnLst/>
              <a:rect l="0" t="0" r="0" b="0"/>
              <a:pathLst>
                <a:path w="120000" h="120000" extrusionOk="0">
                  <a:moveTo>
                    <a:pt x="21500" y="24360"/>
                  </a:moveTo>
                  <a:cubicBezTo>
                    <a:pt x="22000" y="24360"/>
                    <a:pt x="25000" y="19849"/>
                    <a:pt x="25000" y="19849"/>
                  </a:cubicBezTo>
                  <a:cubicBezTo>
                    <a:pt x="28000" y="18045"/>
                    <a:pt x="28000" y="18045"/>
                    <a:pt x="28000" y="18045"/>
                  </a:cubicBezTo>
                  <a:cubicBezTo>
                    <a:pt x="29000" y="16240"/>
                    <a:pt x="29000" y="16240"/>
                    <a:pt x="29000" y="16240"/>
                  </a:cubicBezTo>
                  <a:cubicBezTo>
                    <a:pt x="30000" y="12631"/>
                    <a:pt x="30000" y="12631"/>
                    <a:pt x="30000" y="12631"/>
                  </a:cubicBezTo>
                  <a:cubicBezTo>
                    <a:pt x="30000" y="12631"/>
                    <a:pt x="29500" y="10827"/>
                    <a:pt x="31000" y="10827"/>
                  </a:cubicBezTo>
                  <a:cubicBezTo>
                    <a:pt x="32500" y="10827"/>
                    <a:pt x="37000" y="9022"/>
                    <a:pt x="37000" y="9022"/>
                  </a:cubicBezTo>
                  <a:cubicBezTo>
                    <a:pt x="37500" y="7218"/>
                    <a:pt x="37500" y="7218"/>
                    <a:pt x="37500" y="7218"/>
                  </a:cubicBezTo>
                  <a:cubicBezTo>
                    <a:pt x="36500" y="4511"/>
                    <a:pt x="36500" y="4511"/>
                    <a:pt x="36500" y="4511"/>
                  </a:cubicBezTo>
                  <a:cubicBezTo>
                    <a:pt x="36500" y="4511"/>
                    <a:pt x="36500" y="902"/>
                    <a:pt x="36500" y="902"/>
                  </a:cubicBezTo>
                  <a:cubicBezTo>
                    <a:pt x="37000" y="0"/>
                    <a:pt x="39000" y="0"/>
                    <a:pt x="40000" y="0"/>
                  </a:cubicBezTo>
                  <a:cubicBezTo>
                    <a:pt x="41000" y="902"/>
                    <a:pt x="42000" y="1804"/>
                    <a:pt x="42500" y="2706"/>
                  </a:cubicBezTo>
                  <a:cubicBezTo>
                    <a:pt x="42500" y="3609"/>
                    <a:pt x="42500" y="2706"/>
                    <a:pt x="42500" y="4511"/>
                  </a:cubicBezTo>
                  <a:cubicBezTo>
                    <a:pt x="42500" y="6315"/>
                    <a:pt x="42500" y="8120"/>
                    <a:pt x="42500" y="8120"/>
                  </a:cubicBezTo>
                  <a:cubicBezTo>
                    <a:pt x="42500" y="8120"/>
                    <a:pt x="43000" y="9022"/>
                    <a:pt x="43500" y="9924"/>
                  </a:cubicBezTo>
                  <a:cubicBezTo>
                    <a:pt x="44500" y="9924"/>
                    <a:pt x="45500" y="11729"/>
                    <a:pt x="45500" y="10827"/>
                  </a:cubicBezTo>
                  <a:cubicBezTo>
                    <a:pt x="45500" y="10827"/>
                    <a:pt x="46000" y="9924"/>
                    <a:pt x="46500" y="9022"/>
                  </a:cubicBezTo>
                  <a:cubicBezTo>
                    <a:pt x="46500" y="9022"/>
                    <a:pt x="46500" y="9022"/>
                    <a:pt x="46500" y="9022"/>
                  </a:cubicBezTo>
                  <a:cubicBezTo>
                    <a:pt x="46500" y="10827"/>
                    <a:pt x="47000" y="9924"/>
                    <a:pt x="47500" y="9924"/>
                  </a:cubicBezTo>
                  <a:cubicBezTo>
                    <a:pt x="48000" y="9924"/>
                    <a:pt x="50000" y="8120"/>
                    <a:pt x="50000" y="8120"/>
                  </a:cubicBezTo>
                  <a:cubicBezTo>
                    <a:pt x="50000" y="8120"/>
                    <a:pt x="49500" y="5413"/>
                    <a:pt x="49500" y="5413"/>
                  </a:cubicBezTo>
                  <a:cubicBezTo>
                    <a:pt x="49500" y="4511"/>
                    <a:pt x="49500" y="3609"/>
                    <a:pt x="49500" y="2706"/>
                  </a:cubicBezTo>
                  <a:cubicBezTo>
                    <a:pt x="50000" y="1804"/>
                    <a:pt x="50000" y="1804"/>
                    <a:pt x="50000" y="1804"/>
                  </a:cubicBezTo>
                  <a:cubicBezTo>
                    <a:pt x="50500" y="1804"/>
                    <a:pt x="51500" y="2706"/>
                    <a:pt x="51500" y="2706"/>
                  </a:cubicBezTo>
                  <a:cubicBezTo>
                    <a:pt x="51500" y="2706"/>
                    <a:pt x="52500" y="3609"/>
                    <a:pt x="53000" y="3609"/>
                  </a:cubicBezTo>
                  <a:cubicBezTo>
                    <a:pt x="54000" y="3609"/>
                    <a:pt x="53500" y="5413"/>
                    <a:pt x="53500" y="5413"/>
                  </a:cubicBezTo>
                  <a:cubicBezTo>
                    <a:pt x="53500" y="5413"/>
                    <a:pt x="54000" y="8120"/>
                    <a:pt x="55000" y="9022"/>
                  </a:cubicBezTo>
                  <a:cubicBezTo>
                    <a:pt x="56000" y="9924"/>
                    <a:pt x="56000" y="10827"/>
                    <a:pt x="56000" y="11729"/>
                  </a:cubicBezTo>
                  <a:cubicBezTo>
                    <a:pt x="56500" y="11729"/>
                    <a:pt x="57500" y="11729"/>
                    <a:pt x="57500" y="11729"/>
                  </a:cubicBezTo>
                  <a:cubicBezTo>
                    <a:pt x="59000" y="10827"/>
                    <a:pt x="59000" y="10827"/>
                    <a:pt x="59000" y="10827"/>
                  </a:cubicBezTo>
                  <a:cubicBezTo>
                    <a:pt x="59000" y="10827"/>
                    <a:pt x="60000" y="11729"/>
                    <a:pt x="60500" y="13533"/>
                  </a:cubicBezTo>
                  <a:cubicBezTo>
                    <a:pt x="60500" y="14436"/>
                    <a:pt x="62000" y="14436"/>
                    <a:pt x="62500" y="13533"/>
                  </a:cubicBezTo>
                  <a:cubicBezTo>
                    <a:pt x="63000" y="13533"/>
                    <a:pt x="63000" y="13533"/>
                    <a:pt x="63000" y="13533"/>
                  </a:cubicBezTo>
                  <a:cubicBezTo>
                    <a:pt x="63500" y="14436"/>
                    <a:pt x="63500" y="14436"/>
                    <a:pt x="63500" y="14436"/>
                  </a:cubicBezTo>
                  <a:cubicBezTo>
                    <a:pt x="63500" y="14436"/>
                    <a:pt x="64500" y="18045"/>
                    <a:pt x="66000" y="15338"/>
                  </a:cubicBezTo>
                  <a:cubicBezTo>
                    <a:pt x="67500" y="12631"/>
                    <a:pt x="66500" y="15338"/>
                    <a:pt x="66500" y="15338"/>
                  </a:cubicBezTo>
                  <a:cubicBezTo>
                    <a:pt x="66500" y="15338"/>
                    <a:pt x="67500" y="18045"/>
                    <a:pt x="68000" y="18045"/>
                  </a:cubicBezTo>
                  <a:cubicBezTo>
                    <a:pt x="69000" y="18045"/>
                    <a:pt x="69000" y="18045"/>
                    <a:pt x="69000" y="18045"/>
                  </a:cubicBezTo>
                  <a:cubicBezTo>
                    <a:pt x="71000" y="16240"/>
                    <a:pt x="71000" y="16240"/>
                    <a:pt x="71000" y="16240"/>
                  </a:cubicBezTo>
                  <a:cubicBezTo>
                    <a:pt x="72500" y="15338"/>
                    <a:pt x="72500" y="15338"/>
                    <a:pt x="72500" y="15338"/>
                  </a:cubicBezTo>
                  <a:cubicBezTo>
                    <a:pt x="72500" y="15338"/>
                    <a:pt x="74000" y="15338"/>
                    <a:pt x="73500" y="19849"/>
                  </a:cubicBezTo>
                  <a:cubicBezTo>
                    <a:pt x="73500" y="23458"/>
                    <a:pt x="73000" y="22556"/>
                    <a:pt x="73000" y="22556"/>
                  </a:cubicBezTo>
                  <a:cubicBezTo>
                    <a:pt x="72000" y="25263"/>
                    <a:pt x="72000" y="25263"/>
                    <a:pt x="72000" y="25263"/>
                  </a:cubicBezTo>
                  <a:cubicBezTo>
                    <a:pt x="72000" y="27969"/>
                    <a:pt x="72000" y="27969"/>
                    <a:pt x="72000" y="27969"/>
                  </a:cubicBezTo>
                  <a:cubicBezTo>
                    <a:pt x="72000" y="27969"/>
                    <a:pt x="72500" y="27969"/>
                    <a:pt x="73000" y="27969"/>
                  </a:cubicBezTo>
                  <a:cubicBezTo>
                    <a:pt x="73500" y="27969"/>
                    <a:pt x="74000" y="31578"/>
                    <a:pt x="74000" y="31578"/>
                  </a:cubicBezTo>
                  <a:cubicBezTo>
                    <a:pt x="75500" y="32481"/>
                    <a:pt x="75500" y="32481"/>
                    <a:pt x="75500" y="32481"/>
                  </a:cubicBezTo>
                  <a:cubicBezTo>
                    <a:pt x="75500" y="32481"/>
                    <a:pt x="76000" y="33383"/>
                    <a:pt x="77000" y="34285"/>
                  </a:cubicBezTo>
                  <a:cubicBezTo>
                    <a:pt x="77500" y="35187"/>
                    <a:pt x="78000" y="36992"/>
                    <a:pt x="78000" y="36992"/>
                  </a:cubicBezTo>
                  <a:cubicBezTo>
                    <a:pt x="78000" y="36992"/>
                    <a:pt x="78500" y="40601"/>
                    <a:pt x="79000" y="41503"/>
                  </a:cubicBezTo>
                  <a:cubicBezTo>
                    <a:pt x="79000" y="43308"/>
                    <a:pt x="82000" y="39699"/>
                    <a:pt x="82000" y="39699"/>
                  </a:cubicBezTo>
                  <a:cubicBezTo>
                    <a:pt x="82500" y="35187"/>
                    <a:pt x="82500" y="35187"/>
                    <a:pt x="82500" y="35187"/>
                  </a:cubicBezTo>
                  <a:cubicBezTo>
                    <a:pt x="85500" y="33383"/>
                    <a:pt x="85500" y="33383"/>
                    <a:pt x="85500" y="33383"/>
                  </a:cubicBezTo>
                  <a:cubicBezTo>
                    <a:pt x="84500" y="27969"/>
                    <a:pt x="84500" y="27969"/>
                    <a:pt x="84500" y="27969"/>
                  </a:cubicBezTo>
                  <a:cubicBezTo>
                    <a:pt x="83500" y="24360"/>
                    <a:pt x="83500" y="24360"/>
                    <a:pt x="83500" y="24360"/>
                  </a:cubicBezTo>
                  <a:cubicBezTo>
                    <a:pt x="83500" y="24360"/>
                    <a:pt x="85500" y="25263"/>
                    <a:pt x="86000" y="24360"/>
                  </a:cubicBezTo>
                  <a:cubicBezTo>
                    <a:pt x="86500" y="24360"/>
                    <a:pt x="88000" y="25263"/>
                    <a:pt x="88000" y="25263"/>
                  </a:cubicBezTo>
                  <a:cubicBezTo>
                    <a:pt x="93500" y="29774"/>
                    <a:pt x="93500" y="29774"/>
                    <a:pt x="93500" y="29774"/>
                  </a:cubicBezTo>
                  <a:cubicBezTo>
                    <a:pt x="93500" y="29774"/>
                    <a:pt x="95000" y="28872"/>
                    <a:pt x="96000" y="28872"/>
                  </a:cubicBezTo>
                  <a:cubicBezTo>
                    <a:pt x="97000" y="27969"/>
                    <a:pt x="97000" y="26165"/>
                    <a:pt x="97000" y="26165"/>
                  </a:cubicBezTo>
                  <a:cubicBezTo>
                    <a:pt x="97000" y="26165"/>
                    <a:pt x="97500" y="27067"/>
                    <a:pt x="98500" y="28872"/>
                  </a:cubicBezTo>
                  <a:cubicBezTo>
                    <a:pt x="99000" y="31578"/>
                    <a:pt x="98000" y="30676"/>
                    <a:pt x="98000" y="31578"/>
                  </a:cubicBezTo>
                  <a:cubicBezTo>
                    <a:pt x="97500" y="32481"/>
                    <a:pt x="96500" y="35187"/>
                    <a:pt x="96500" y="35187"/>
                  </a:cubicBezTo>
                  <a:cubicBezTo>
                    <a:pt x="96500" y="35187"/>
                    <a:pt x="97000" y="36992"/>
                    <a:pt x="98000" y="36992"/>
                  </a:cubicBezTo>
                  <a:cubicBezTo>
                    <a:pt x="98500" y="36992"/>
                    <a:pt x="98000" y="37894"/>
                    <a:pt x="99000" y="39699"/>
                  </a:cubicBezTo>
                  <a:cubicBezTo>
                    <a:pt x="99500" y="40601"/>
                    <a:pt x="101500" y="41503"/>
                    <a:pt x="101500" y="41503"/>
                  </a:cubicBezTo>
                  <a:cubicBezTo>
                    <a:pt x="103000" y="41503"/>
                    <a:pt x="103000" y="41503"/>
                    <a:pt x="103000" y="41503"/>
                  </a:cubicBezTo>
                  <a:cubicBezTo>
                    <a:pt x="104500" y="38796"/>
                    <a:pt x="104500" y="38796"/>
                    <a:pt x="104500" y="38796"/>
                  </a:cubicBezTo>
                  <a:cubicBezTo>
                    <a:pt x="104500" y="38796"/>
                    <a:pt x="106000" y="39699"/>
                    <a:pt x="106500" y="40601"/>
                  </a:cubicBezTo>
                  <a:cubicBezTo>
                    <a:pt x="107000" y="41503"/>
                    <a:pt x="109500" y="43308"/>
                    <a:pt x="109500" y="43308"/>
                  </a:cubicBezTo>
                  <a:cubicBezTo>
                    <a:pt x="113500" y="41503"/>
                    <a:pt x="113500" y="41503"/>
                    <a:pt x="113500" y="41503"/>
                  </a:cubicBezTo>
                  <a:cubicBezTo>
                    <a:pt x="114000" y="48721"/>
                    <a:pt x="114000" y="48721"/>
                    <a:pt x="114000" y="48721"/>
                  </a:cubicBezTo>
                  <a:cubicBezTo>
                    <a:pt x="114000" y="48721"/>
                    <a:pt x="115000" y="48721"/>
                    <a:pt x="116000" y="51428"/>
                  </a:cubicBezTo>
                  <a:cubicBezTo>
                    <a:pt x="117000" y="53233"/>
                    <a:pt x="116500" y="51428"/>
                    <a:pt x="116500" y="51428"/>
                  </a:cubicBezTo>
                  <a:cubicBezTo>
                    <a:pt x="116500" y="51428"/>
                    <a:pt x="118500" y="53233"/>
                    <a:pt x="118500" y="54135"/>
                  </a:cubicBezTo>
                  <a:cubicBezTo>
                    <a:pt x="118500" y="55939"/>
                    <a:pt x="119000" y="57744"/>
                    <a:pt x="119000" y="57744"/>
                  </a:cubicBezTo>
                  <a:cubicBezTo>
                    <a:pt x="120000" y="61353"/>
                    <a:pt x="120000" y="61353"/>
                    <a:pt x="120000" y="61353"/>
                  </a:cubicBezTo>
                  <a:cubicBezTo>
                    <a:pt x="119500" y="61353"/>
                    <a:pt x="118500" y="61353"/>
                    <a:pt x="118000" y="61353"/>
                  </a:cubicBezTo>
                  <a:cubicBezTo>
                    <a:pt x="118000" y="61353"/>
                    <a:pt x="117500" y="62255"/>
                    <a:pt x="117000" y="62255"/>
                  </a:cubicBezTo>
                  <a:cubicBezTo>
                    <a:pt x="116500" y="62255"/>
                    <a:pt x="116000" y="62255"/>
                    <a:pt x="116000" y="62255"/>
                  </a:cubicBezTo>
                  <a:cubicBezTo>
                    <a:pt x="114500" y="63157"/>
                    <a:pt x="114500" y="63157"/>
                    <a:pt x="114500" y="63157"/>
                  </a:cubicBezTo>
                  <a:cubicBezTo>
                    <a:pt x="113500" y="64962"/>
                    <a:pt x="113500" y="64962"/>
                    <a:pt x="113500" y="64962"/>
                  </a:cubicBezTo>
                  <a:cubicBezTo>
                    <a:pt x="112500" y="66766"/>
                    <a:pt x="112500" y="66766"/>
                    <a:pt x="112500" y="66766"/>
                  </a:cubicBezTo>
                  <a:cubicBezTo>
                    <a:pt x="111500" y="70375"/>
                    <a:pt x="111500" y="70375"/>
                    <a:pt x="111500" y="70375"/>
                  </a:cubicBezTo>
                  <a:cubicBezTo>
                    <a:pt x="111500" y="72180"/>
                    <a:pt x="111500" y="72180"/>
                    <a:pt x="111500" y="72180"/>
                  </a:cubicBezTo>
                  <a:cubicBezTo>
                    <a:pt x="110000" y="74887"/>
                    <a:pt x="110000" y="74887"/>
                    <a:pt x="110000" y="74887"/>
                  </a:cubicBezTo>
                  <a:cubicBezTo>
                    <a:pt x="110000" y="74887"/>
                    <a:pt x="108500" y="76691"/>
                    <a:pt x="108000" y="76691"/>
                  </a:cubicBezTo>
                  <a:cubicBezTo>
                    <a:pt x="107500" y="76691"/>
                    <a:pt x="107500" y="80300"/>
                    <a:pt x="107500" y="80300"/>
                  </a:cubicBezTo>
                  <a:cubicBezTo>
                    <a:pt x="108000" y="83007"/>
                    <a:pt x="108000" y="83007"/>
                    <a:pt x="108000" y="83007"/>
                  </a:cubicBezTo>
                  <a:cubicBezTo>
                    <a:pt x="107500" y="87518"/>
                    <a:pt x="107500" y="87518"/>
                    <a:pt x="107500" y="87518"/>
                  </a:cubicBezTo>
                  <a:cubicBezTo>
                    <a:pt x="105000" y="89323"/>
                    <a:pt x="105000" y="89323"/>
                    <a:pt x="105000" y="89323"/>
                  </a:cubicBezTo>
                  <a:cubicBezTo>
                    <a:pt x="104500" y="92030"/>
                    <a:pt x="104500" y="92030"/>
                    <a:pt x="104500" y="92030"/>
                  </a:cubicBezTo>
                  <a:cubicBezTo>
                    <a:pt x="104000" y="93834"/>
                    <a:pt x="104000" y="93834"/>
                    <a:pt x="104000" y="93834"/>
                  </a:cubicBezTo>
                  <a:cubicBezTo>
                    <a:pt x="104000" y="93834"/>
                    <a:pt x="103000" y="94736"/>
                    <a:pt x="103000" y="94736"/>
                  </a:cubicBezTo>
                  <a:cubicBezTo>
                    <a:pt x="102500" y="93834"/>
                    <a:pt x="102500" y="96541"/>
                    <a:pt x="102500" y="96541"/>
                  </a:cubicBezTo>
                  <a:cubicBezTo>
                    <a:pt x="101500" y="98345"/>
                    <a:pt x="101500" y="98345"/>
                    <a:pt x="101500" y="98345"/>
                  </a:cubicBezTo>
                  <a:cubicBezTo>
                    <a:pt x="101000" y="98345"/>
                    <a:pt x="101000" y="98345"/>
                    <a:pt x="101000" y="98345"/>
                  </a:cubicBezTo>
                  <a:cubicBezTo>
                    <a:pt x="100000" y="99248"/>
                    <a:pt x="100000" y="99248"/>
                    <a:pt x="100000" y="99248"/>
                  </a:cubicBezTo>
                  <a:cubicBezTo>
                    <a:pt x="100000" y="99248"/>
                    <a:pt x="99500" y="100150"/>
                    <a:pt x="99000" y="100150"/>
                  </a:cubicBezTo>
                  <a:cubicBezTo>
                    <a:pt x="99000" y="101052"/>
                    <a:pt x="98500" y="100150"/>
                    <a:pt x="98500" y="100150"/>
                  </a:cubicBezTo>
                  <a:cubicBezTo>
                    <a:pt x="98500" y="100150"/>
                    <a:pt x="97500" y="99248"/>
                    <a:pt x="97000" y="99248"/>
                  </a:cubicBezTo>
                  <a:cubicBezTo>
                    <a:pt x="97000" y="99248"/>
                    <a:pt x="97000" y="100150"/>
                    <a:pt x="96500" y="100150"/>
                  </a:cubicBezTo>
                  <a:cubicBezTo>
                    <a:pt x="96500" y="100150"/>
                    <a:pt x="96500" y="100150"/>
                    <a:pt x="96000" y="101052"/>
                  </a:cubicBezTo>
                  <a:cubicBezTo>
                    <a:pt x="96000" y="101052"/>
                    <a:pt x="95500" y="100150"/>
                    <a:pt x="95000" y="100150"/>
                  </a:cubicBezTo>
                  <a:cubicBezTo>
                    <a:pt x="94500" y="100150"/>
                    <a:pt x="94500" y="99248"/>
                    <a:pt x="94500" y="99248"/>
                  </a:cubicBezTo>
                  <a:cubicBezTo>
                    <a:pt x="94000" y="99248"/>
                    <a:pt x="93500" y="99248"/>
                    <a:pt x="93500" y="99248"/>
                  </a:cubicBezTo>
                  <a:cubicBezTo>
                    <a:pt x="93000" y="99248"/>
                    <a:pt x="92500" y="99248"/>
                    <a:pt x="92500" y="99248"/>
                  </a:cubicBezTo>
                  <a:cubicBezTo>
                    <a:pt x="92500" y="99248"/>
                    <a:pt x="92000" y="100150"/>
                    <a:pt x="92000" y="100150"/>
                  </a:cubicBezTo>
                  <a:cubicBezTo>
                    <a:pt x="91000" y="101052"/>
                    <a:pt x="91000" y="101052"/>
                    <a:pt x="91000" y="101052"/>
                  </a:cubicBezTo>
                  <a:cubicBezTo>
                    <a:pt x="91000" y="101052"/>
                    <a:pt x="91000" y="101954"/>
                    <a:pt x="91000" y="102857"/>
                  </a:cubicBezTo>
                  <a:cubicBezTo>
                    <a:pt x="91000" y="102857"/>
                    <a:pt x="91000" y="103759"/>
                    <a:pt x="90500" y="103759"/>
                  </a:cubicBezTo>
                  <a:cubicBezTo>
                    <a:pt x="90500" y="103759"/>
                    <a:pt x="90000" y="105563"/>
                    <a:pt x="90000" y="105563"/>
                  </a:cubicBezTo>
                  <a:cubicBezTo>
                    <a:pt x="90000" y="105563"/>
                    <a:pt x="90000" y="108270"/>
                    <a:pt x="89500" y="108270"/>
                  </a:cubicBezTo>
                  <a:cubicBezTo>
                    <a:pt x="89500" y="108270"/>
                    <a:pt x="89500" y="109172"/>
                    <a:pt x="89500" y="109172"/>
                  </a:cubicBezTo>
                  <a:cubicBezTo>
                    <a:pt x="89500" y="110977"/>
                    <a:pt x="89500" y="110977"/>
                    <a:pt x="89500" y="110977"/>
                  </a:cubicBezTo>
                  <a:cubicBezTo>
                    <a:pt x="89500" y="111879"/>
                    <a:pt x="89500" y="111879"/>
                    <a:pt x="89500" y="111879"/>
                  </a:cubicBezTo>
                  <a:cubicBezTo>
                    <a:pt x="88500" y="110977"/>
                    <a:pt x="88500" y="110977"/>
                    <a:pt x="88500" y="110977"/>
                  </a:cubicBezTo>
                  <a:cubicBezTo>
                    <a:pt x="87500" y="105563"/>
                    <a:pt x="87500" y="105563"/>
                    <a:pt x="87500" y="105563"/>
                  </a:cubicBezTo>
                  <a:cubicBezTo>
                    <a:pt x="87500" y="105563"/>
                    <a:pt x="86000" y="106466"/>
                    <a:pt x="84500" y="106466"/>
                  </a:cubicBezTo>
                  <a:cubicBezTo>
                    <a:pt x="83000" y="105563"/>
                    <a:pt x="82000" y="103759"/>
                    <a:pt x="81500" y="103759"/>
                  </a:cubicBezTo>
                  <a:cubicBezTo>
                    <a:pt x="81500" y="102857"/>
                    <a:pt x="79500" y="103759"/>
                    <a:pt x="79500" y="103759"/>
                  </a:cubicBezTo>
                  <a:cubicBezTo>
                    <a:pt x="79000" y="107368"/>
                    <a:pt x="79000" y="107368"/>
                    <a:pt x="79000" y="107368"/>
                  </a:cubicBezTo>
                  <a:cubicBezTo>
                    <a:pt x="73500" y="106466"/>
                    <a:pt x="73500" y="106466"/>
                    <a:pt x="73500" y="106466"/>
                  </a:cubicBezTo>
                  <a:cubicBezTo>
                    <a:pt x="71500" y="104661"/>
                    <a:pt x="71500" y="104661"/>
                    <a:pt x="71500" y="104661"/>
                  </a:cubicBezTo>
                  <a:cubicBezTo>
                    <a:pt x="68000" y="101954"/>
                    <a:pt x="68000" y="101954"/>
                    <a:pt x="68000" y="101954"/>
                  </a:cubicBezTo>
                  <a:cubicBezTo>
                    <a:pt x="67000" y="101052"/>
                    <a:pt x="67000" y="101052"/>
                    <a:pt x="67000" y="101052"/>
                  </a:cubicBezTo>
                  <a:cubicBezTo>
                    <a:pt x="67000" y="101052"/>
                    <a:pt x="65000" y="101052"/>
                    <a:pt x="64500" y="101052"/>
                  </a:cubicBezTo>
                  <a:cubicBezTo>
                    <a:pt x="64000" y="101052"/>
                    <a:pt x="62000" y="100150"/>
                    <a:pt x="62000" y="100150"/>
                  </a:cubicBezTo>
                  <a:cubicBezTo>
                    <a:pt x="62000" y="100150"/>
                    <a:pt x="60000" y="99248"/>
                    <a:pt x="59500" y="99248"/>
                  </a:cubicBezTo>
                  <a:cubicBezTo>
                    <a:pt x="59000" y="99248"/>
                    <a:pt x="58000" y="99248"/>
                    <a:pt x="58000" y="99248"/>
                  </a:cubicBezTo>
                  <a:cubicBezTo>
                    <a:pt x="55500" y="98345"/>
                    <a:pt x="55500" y="98345"/>
                    <a:pt x="55500" y="98345"/>
                  </a:cubicBezTo>
                  <a:cubicBezTo>
                    <a:pt x="55500" y="98345"/>
                    <a:pt x="54000" y="96541"/>
                    <a:pt x="53000" y="97443"/>
                  </a:cubicBezTo>
                  <a:cubicBezTo>
                    <a:pt x="52500" y="97443"/>
                    <a:pt x="53000" y="100150"/>
                    <a:pt x="53000" y="100150"/>
                  </a:cubicBezTo>
                  <a:cubicBezTo>
                    <a:pt x="53000" y="100150"/>
                    <a:pt x="52500" y="104661"/>
                    <a:pt x="53000" y="105563"/>
                  </a:cubicBezTo>
                  <a:cubicBezTo>
                    <a:pt x="53000" y="107368"/>
                    <a:pt x="52000" y="109172"/>
                    <a:pt x="52000" y="109172"/>
                  </a:cubicBezTo>
                  <a:cubicBezTo>
                    <a:pt x="50500" y="110075"/>
                    <a:pt x="50500" y="110075"/>
                    <a:pt x="50500" y="110075"/>
                  </a:cubicBezTo>
                  <a:cubicBezTo>
                    <a:pt x="50500" y="110075"/>
                    <a:pt x="49500" y="112781"/>
                    <a:pt x="49000" y="112781"/>
                  </a:cubicBezTo>
                  <a:cubicBezTo>
                    <a:pt x="48500" y="112781"/>
                    <a:pt x="48500" y="118195"/>
                    <a:pt x="48500" y="118195"/>
                  </a:cubicBezTo>
                  <a:cubicBezTo>
                    <a:pt x="46500" y="119097"/>
                    <a:pt x="46500" y="119097"/>
                    <a:pt x="46500" y="119097"/>
                  </a:cubicBezTo>
                  <a:cubicBezTo>
                    <a:pt x="44500" y="116390"/>
                    <a:pt x="44500" y="116390"/>
                    <a:pt x="44500" y="116390"/>
                  </a:cubicBezTo>
                  <a:cubicBezTo>
                    <a:pt x="43000" y="118195"/>
                    <a:pt x="43000" y="118195"/>
                    <a:pt x="43000" y="118195"/>
                  </a:cubicBezTo>
                  <a:cubicBezTo>
                    <a:pt x="42500" y="120000"/>
                    <a:pt x="42500" y="120000"/>
                    <a:pt x="42500" y="120000"/>
                  </a:cubicBezTo>
                  <a:cubicBezTo>
                    <a:pt x="42500" y="120000"/>
                    <a:pt x="40000" y="119097"/>
                    <a:pt x="40000" y="119097"/>
                  </a:cubicBezTo>
                  <a:cubicBezTo>
                    <a:pt x="39500" y="119097"/>
                    <a:pt x="37000" y="118195"/>
                    <a:pt x="37000" y="118195"/>
                  </a:cubicBezTo>
                  <a:cubicBezTo>
                    <a:pt x="37000" y="118195"/>
                    <a:pt x="35500" y="115488"/>
                    <a:pt x="35000" y="114586"/>
                  </a:cubicBezTo>
                  <a:cubicBezTo>
                    <a:pt x="34500" y="113684"/>
                    <a:pt x="32500" y="111879"/>
                    <a:pt x="32000" y="110977"/>
                  </a:cubicBezTo>
                  <a:cubicBezTo>
                    <a:pt x="31500" y="110977"/>
                    <a:pt x="31500" y="110075"/>
                    <a:pt x="31500" y="110075"/>
                  </a:cubicBezTo>
                  <a:cubicBezTo>
                    <a:pt x="30500" y="108270"/>
                    <a:pt x="31000" y="108270"/>
                    <a:pt x="30000" y="107368"/>
                  </a:cubicBezTo>
                  <a:cubicBezTo>
                    <a:pt x="29000" y="106466"/>
                    <a:pt x="28000" y="106466"/>
                    <a:pt x="28000" y="105563"/>
                  </a:cubicBezTo>
                  <a:cubicBezTo>
                    <a:pt x="28000" y="104661"/>
                    <a:pt x="28500" y="102857"/>
                    <a:pt x="27500" y="102857"/>
                  </a:cubicBezTo>
                  <a:cubicBezTo>
                    <a:pt x="26000" y="103759"/>
                    <a:pt x="25500" y="104661"/>
                    <a:pt x="25000" y="103759"/>
                  </a:cubicBezTo>
                  <a:cubicBezTo>
                    <a:pt x="24000" y="101954"/>
                    <a:pt x="24000" y="101954"/>
                    <a:pt x="23500" y="100150"/>
                  </a:cubicBezTo>
                  <a:cubicBezTo>
                    <a:pt x="23500" y="98345"/>
                    <a:pt x="23500" y="96541"/>
                    <a:pt x="22500" y="96541"/>
                  </a:cubicBezTo>
                  <a:cubicBezTo>
                    <a:pt x="21500" y="96541"/>
                    <a:pt x="21000" y="95639"/>
                    <a:pt x="21000" y="95639"/>
                  </a:cubicBezTo>
                  <a:cubicBezTo>
                    <a:pt x="21000" y="95639"/>
                    <a:pt x="20500" y="96541"/>
                    <a:pt x="20000" y="94736"/>
                  </a:cubicBezTo>
                  <a:cubicBezTo>
                    <a:pt x="19500" y="92030"/>
                    <a:pt x="21000" y="93834"/>
                    <a:pt x="19500" y="90225"/>
                  </a:cubicBezTo>
                  <a:cubicBezTo>
                    <a:pt x="17500" y="87518"/>
                    <a:pt x="18000" y="88421"/>
                    <a:pt x="17000" y="86616"/>
                  </a:cubicBezTo>
                  <a:cubicBezTo>
                    <a:pt x="16000" y="84812"/>
                    <a:pt x="13000" y="86616"/>
                    <a:pt x="13000" y="86616"/>
                  </a:cubicBezTo>
                  <a:cubicBezTo>
                    <a:pt x="13000" y="86616"/>
                    <a:pt x="13000" y="85714"/>
                    <a:pt x="12000" y="83909"/>
                  </a:cubicBezTo>
                  <a:cubicBezTo>
                    <a:pt x="11000" y="82105"/>
                    <a:pt x="11500" y="83007"/>
                    <a:pt x="10500" y="81203"/>
                  </a:cubicBezTo>
                  <a:cubicBezTo>
                    <a:pt x="9500" y="78496"/>
                    <a:pt x="9500" y="79398"/>
                    <a:pt x="9500" y="76691"/>
                  </a:cubicBezTo>
                  <a:cubicBezTo>
                    <a:pt x="9000" y="73984"/>
                    <a:pt x="9500" y="73082"/>
                    <a:pt x="8500" y="71278"/>
                  </a:cubicBezTo>
                  <a:cubicBezTo>
                    <a:pt x="7500" y="69473"/>
                    <a:pt x="7000" y="67669"/>
                    <a:pt x="7000" y="67669"/>
                  </a:cubicBezTo>
                  <a:cubicBezTo>
                    <a:pt x="7000" y="67669"/>
                    <a:pt x="6000" y="65864"/>
                    <a:pt x="7000" y="63157"/>
                  </a:cubicBezTo>
                  <a:cubicBezTo>
                    <a:pt x="8000" y="61353"/>
                    <a:pt x="8000" y="61353"/>
                    <a:pt x="8000" y="59548"/>
                  </a:cubicBezTo>
                  <a:cubicBezTo>
                    <a:pt x="8000" y="58646"/>
                    <a:pt x="8500" y="56842"/>
                    <a:pt x="7000" y="55037"/>
                  </a:cubicBezTo>
                  <a:cubicBezTo>
                    <a:pt x="5500" y="53233"/>
                    <a:pt x="5500" y="53233"/>
                    <a:pt x="4000" y="51428"/>
                  </a:cubicBezTo>
                  <a:cubicBezTo>
                    <a:pt x="3000" y="50526"/>
                    <a:pt x="2500" y="50526"/>
                    <a:pt x="2000" y="49624"/>
                  </a:cubicBezTo>
                  <a:cubicBezTo>
                    <a:pt x="1500" y="48721"/>
                    <a:pt x="500" y="42406"/>
                    <a:pt x="500" y="42406"/>
                  </a:cubicBezTo>
                  <a:cubicBezTo>
                    <a:pt x="0" y="39699"/>
                    <a:pt x="0" y="39699"/>
                    <a:pt x="0" y="39699"/>
                  </a:cubicBezTo>
                  <a:cubicBezTo>
                    <a:pt x="2500" y="39699"/>
                    <a:pt x="2500" y="39699"/>
                    <a:pt x="2500" y="39699"/>
                  </a:cubicBezTo>
                  <a:cubicBezTo>
                    <a:pt x="3000" y="43308"/>
                    <a:pt x="3000" y="43308"/>
                    <a:pt x="3000" y="43308"/>
                  </a:cubicBezTo>
                  <a:cubicBezTo>
                    <a:pt x="3500" y="46015"/>
                    <a:pt x="3500" y="46015"/>
                    <a:pt x="3500" y="46015"/>
                  </a:cubicBezTo>
                  <a:cubicBezTo>
                    <a:pt x="5000" y="40601"/>
                    <a:pt x="5000" y="40601"/>
                    <a:pt x="5000" y="40601"/>
                  </a:cubicBezTo>
                  <a:cubicBezTo>
                    <a:pt x="7000" y="36090"/>
                    <a:pt x="7000" y="36090"/>
                    <a:pt x="7000" y="36090"/>
                  </a:cubicBezTo>
                  <a:cubicBezTo>
                    <a:pt x="7000" y="36090"/>
                    <a:pt x="7000" y="36090"/>
                    <a:pt x="8500" y="36090"/>
                  </a:cubicBezTo>
                  <a:cubicBezTo>
                    <a:pt x="9500" y="36090"/>
                    <a:pt x="11000" y="34285"/>
                    <a:pt x="11500" y="34285"/>
                  </a:cubicBezTo>
                  <a:cubicBezTo>
                    <a:pt x="12500" y="34285"/>
                    <a:pt x="14000" y="35187"/>
                    <a:pt x="14500" y="35187"/>
                  </a:cubicBezTo>
                  <a:cubicBezTo>
                    <a:pt x="15500" y="34285"/>
                    <a:pt x="16000" y="34285"/>
                    <a:pt x="16000" y="32481"/>
                  </a:cubicBezTo>
                  <a:cubicBezTo>
                    <a:pt x="16500" y="31578"/>
                    <a:pt x="15500" y="29774"/>
                    <a:pt x="17500" y="28872"/>
                  </a:cubicBezTo>
                  <a:cubicBezTo>
                    <a:pt x="19000" y="27067"/>
                    <a:pt x="19500" y="27067"/>
                    <a:pt x="19500" y="27067"/>
                  </a:cubicBezTo>
                  <a:lnTo>
                    <a:pt x="21500" y="24360"/>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99" name="Shape 3599"/>
            <p:cNvSpPr/>
            <p:nvPr/>
          </p:nvSpPr>
          <p:spPr>
            <a:xfrm>
              <a:off x="7687685" y="3123231"/>
              <a:ext cx="662956" cy="236523"/>
            </a:xfrm>
            <a:custGeom>
              <a:avLst/>
              <a:gdLst/>
              <a:ahLst/>
              <a:cxnLst/>
              <a:rect l="0" t="0" r="0" b="0"/>
              <a:pathLst>
                <a:path w="120000" h="120000" extrusionOk="0">
                  <a:moveTo>
                    <a:pt x="95257" y="77383"/>
                  </a:moveTo>
                  <a:cubicBezTo>
                    <a:pt x="95670" y="77383"/>
                    <a:pt x="95670" y="77383"/>
                    <a:pt x="95670" y="77383"/>
                  </a:cubicBezTo>
                  <a:cubicBezTo>
                    <a:pt x="95257" y="76261"/>
                    <a:pt x="95257" y="76261"/>
                    <a:pt x="95257" y="76261"/>
                  </a:cubicBezTo>
                  <a:cubicBezTo>
                    <a:pt x="95257" y="76261"/>
                    <a:pt x="96082" y="75140"/>
                    <a:pt x="96082" y="75140"/>
                  </a:cubicBezTo>
                  <a:cubicBezTo>
                    <a:pt x="96082" y="75140"/>
                    <a:pt x="96082" y="75140"/>
                    <a:pt x="96082" y="75140"/>
                  </a:cubicBezTo>
                  <a:cubicBezTo>
                    <a:pt x="96082" y="75140"/>
                    <a:pt x="96082" y="75140"/>
                    <a:pt x="96082" y="75140"/>
                  </a:cubicBezTo>
                  <a:cubicBezTo>
                    <a:pt x="96082" y="75140"/>
                    <a:pt x="96082" y="75140"/>
                    <a:pt x="96082" y="75140"/>
                  </a:cubicBezTo>
                  <a:cubicBezTo>
                    <a:pt x="96082" y="75140"/>
                    <a:pt x="96082" y="75140"/>
                    <a:pt x="96082" y="75140"/>
                  </a:cubicBezTo>
                  <a:cubicBezTo>
                    <a:pt x="96082" y="75140"/>
                    <a:pt x="96082" y="75140"/>
                    <a:pt x="96082" y="75140"/>
                  </a:cubicBezTo>
                  <a:cubicBezTo>
                    <a:pt x="96082" y="75140"/>
                    <a:pt x="96082" y="75140"/>
                    <a:pt x="96082" y="75140"/>
                  </a:cubicBezTo>
                  <a:cubicBezTo>
                    <a:pt x="96494" y="75140"/>
                    <a:pt x="96494" y="75140"/>
                    <a:pt x="96494" y="75140"/>
                  </a:cubicBezTo>
                  <a:cubicBezTo>
                    <a:pt x="96494" y="75140"/>
                    <a:pt x="96494" y="75140"/>
                    <a:pt x="96494" y="75140"/>
                  </a:cubicBezTo>
                  <a:cubicBezTo>
                    <a:pt x="96907" y="75140"/>
                    <a:pt x="97731" y="75140"/>
                    <a:pt x="98144" y="75140"/>
                  </a:cubicBezTo>
                  <a:cubicBezTo>
                    <a:pt x="98144" y="75140"/>
                    <a:pt x="98144" y="75140"/>
                    <a:pt x="98144" y="75140"/>
                  </a:cubicBezTo>
                  <a:cubicBezTo>
                    <a:pt x="98144" y="75140"/>
                    <a:pt x="98144" y="75140"/>
                    <a:pt x="98144" y="75140"/>
                  </a:cubicBezTo>
                  <a:cubicBezTo>
                    <a:pt x="98144" y="75140"/>
                    <a:pt x="98144" y="75140"/>
                    <a:pt x="98144" y="75140"/>
                  </a:cubicBezTo>
                  <a:cubicBezTo>
                    <a:pt x="98144" y="75140"/>
                    <a:pt x="98144" y="75140"/>
                    <a:pt x="98144" y="75140"/>
                  </a:cubicBezTo>
                  <a:cubicBezTo>
                    <a:pt x="98144" y="75140"/>
                    <a:pt x="98144" y="75140"/>
                    <a:pt x="98144" y="75140"/>
                  </a:cubicBezTo>
                  <a:cubicBezTo>
                    <a:pt x="98556" y="75140"/>
                    <a:pt x="98556" y="75140"/>
                    <a:pt x="98556" y="75140"/>
                  </a:cubicBezTo>
                  <a:cubicBezTo>
                    <a:pt x="98556" y="75140"/>
                    <a:pt x="98556" y="75140"/>
                    <a:pt x="98556" y="75140"/>
                  </a:cubicBezTo>
                  <a:cubicBezTo>
                    <a:pt x="98556" y="75140"/>
                    <a:pt x="98556" y="75140"/>
                    <a:pt x="98556" y="75140"/>
                  </a:cubicBezTo>
                  <a:cubicBezTo>
                    <a:pt x="98556" y="75140"/>
                    <a:pt x="98556" y="75140"/>
                    <a:pt x="98556" y="75140"/>
                  </a:cubicBezTo>
                  <a:cubicBezTo>
                    <a:pt x="98556" y="75140"/>
                    <a:pt x="98556" y="75140"/>
                    <a:pt x="98556" y="75140"/>
                  </a:cubicBezTo>
                  <a:cubicBezTo>
                    <a:pt x="98556" y="75140"/>
                    <a:pt x="98556" y="75140"/>
                    <a:pt x="98556" y="75140"/>
                  </a:cubicBezTo>
                  <a:cubicBezTo>
                    <a:pt x="98969" y="75140"/>
                    <a:pt x="98969" y="75140"/>
                    <a:pt x="98969" y="75140"/>
                  </a:cubicBezTo>
                  <a:cubicBezTo>
                    <a:pt x="98969" y="75140"/>
                    <a:pt x="98969" y="75140"/>
                    <a:pt x="98969" y="75140"/>
                  </a:cubicBezTo>
                  <a:cubicBezTo>
                    <a:pt x="98969" y="75140"/>
                    <a:pt x="98969" y="75140"/>
                    <a:pt x="98969" y="75140"/>
                  </a:cubicBezTo>
                  <a:cubicBezTo>
                    <a:pt x="98969" y="75140"/>
                    <a:pt x="98969" y="75140"/>
                    <a:pt x="98969" y="75140"/>
                  </a:cubicBezTo>
                  <a:cubicBezTo>
                    <a:pt x="98969" y="75140"/>
                    <a:pt x="98969" y="75140"/>
                    <a:pt x="98969" y="75140"/>
                  </a:cubicBezTo>
                  <a:cubicBezTo>
                    <a:pt x="98969" y="75140"/>
                    <a:pt x="98969" y="75140"/>
                    <a:pt x="98969" y="75140"/>
                  </a:cubicBezTo>
                  <a:cubicBezTo>
                    <a:pt x="98969" y="76261"/>
                    <a:pt x="98969" y="76261"/>
                    <a:pt x="98969" y="76261"/>
                  </a:cubicBezTo>
                  <a:cubicBezTo>
                    <a:pt x="98969" y="76261"/>
                    <a:pt x="98969" y="76261"/>
                    <a:pt x="98969" y="76261"/>
                  </a:cubicBezTo>
                  <a:cubicBezTo>
                    <a:pt x="98969" y="76261"/>
                    <a:pt x="98969" y="76261"/>
                    <a:pt x="98969" y="76261"/>
                  </a:cubicBezTo>
                  <a:cubicBezTo>
                    <a:pt x="98969" y="76261"/>
                    <a:pt x="98969" y="76261"/>
                    <a:pt x="98969" y="76261"/>
                  </a:cubicBezTo>
                  <a:cubicBezTo>
                    <a:pt x="98969" y="76261"/>
                    <a:pt x="98969" y="76261"/>
                    <a:pt x="98969" y="76261"/>
                  </a:cubicBezTo>
                  <a:cubicBezTo>
                    <a:pt x="98969" y="76261"/>
                    <a:pt x="98969" y="76261"/>
                    <a:pt x="98969" y="76261"/>
                  </a:cubicBezTo>
                  <a:cubicBezTo>
                    <a:pt x="98969" y="76261"/>
                    <a:pt x="98969" y="76261"/>
                    <a:pt x="98969" y="76261"/>
                  </a:cubicBezTo>
                  <a:cubicBezTo>
                    <a:pt x="99381" y="76261"/>
                    <a:pt x="99381" y="76261"/>
                    <a:pt x="99381" y="76261"/>
                  </a:cubicBezTo>
                  <a:cubicBezTo>
                    <a:pt x="99381" y="76261"/>
                    <a:pt x="99381" y="76261"/>
                    <a:pt x="99381" y="76261"/>
                  </a:cubicBezTo>
                  <a:cubicBezTo>
                    <a:pt x="99381" y="76261"/>
                    <a:pt x="99381" y="76261"/>
                    <a:pt x="99381" y="76261"/>
                  </a:cubicBezTo>
                  <a:cubicBezTo>
                    <a:pt x="99381" y="76261"/>
                    <a:pt x="99381" y="76261"/>
                    <a:pt x="99381" y="76261"/>
                  </a:cubicBezTo>
                  <a:cubicBezTo>
                    <a:pt x="99381" y="76261"/>
                    <a:pt x="99381" y="76261"/>
                    <a:pt x="99381" y="76261"/>
                  </a:cubicBezTo>
                  <a:cubicBezTo>
                    <a:pt x="99381" y="76261"/>
                    <a:pt x="99381" y="76261"/>
                    <a:pt x="99381" y="76261"/>
                  </a:cubicBezTo>
                  <a:cubicBezTo>
                    <a:pt x="99381" y="76261"/>
                    <a:pt x="99381" y="76261"/>
                    <a:pt x="99381" y="76261"/>
                  </a:cubicBezTo>
                  <a:cubicBezTo>
                    <a:pt x="99381" y="76261"/>
                    <a:pt x="99381" y="76261"/>
                    <a:pt x="99381" y="76261"/>
                  </a:cubicBezTo>
                  <a:cubicBezTo>
                    <a:pt x="99381" y="76261"/>
                    <a:pt x="99381" y="76261"/>
                    <a:pt x="99381" y="76261"/>
                  </a:cubicBezTo>
                  <a:cubicBezTo>
                    <a:pt x="99381" y="76261"/>
                    <a:pt x="99381" y="76261"/>
                    <a:pt x="99381" y="76261"/>
                  </a:cubicBezTo>
                  <a:cubicBezTo>
                    <a:pt x="99381" y="76261"/>
                    <a:pt x="99381" y="76261"/>
                    <a:pt x="99381" y="76261"/>
                  </a:cubicBezTo>
                  <a:cubicBezTo>
                    <a:pt x="99793" y="75140"/>
                    <a:pt x="99793" y="75140"/>
                    <a:pt x="99793" y="75140"/>
                  </a:cubicBezTo>
                  <a:cubicBezTo>
                    <a:pt x="99793" y="75140"/>
                    <a:pt x="99793" y="75140"/>
                    <a:pt x="99793" y="75140"/>
                  </a:cubicBezTo>
                  <a:cubicBezTo>
                    <a:pt x="99793" y="75140"/>
                    <a:pt x="99793" y="75140"/>
                    <a:pt x="99793" y="75140"/>
                  </a:cubicBezTo>
                  <a:cubicBezTo>
                    <a:pt x="99793" y="75140"/>
                    <a:pt x="99793" y="75140"/>
                    <a:pt x="99793" y="75140"/>
                  </a:cubicBezTo>
                  <a:cubicBezTo>
                    <a:pt x="99793" y="75140"/>
                    <a:pt x="99793" y="75140"/>
                    <a:pt x="99793" y="75140"/>
                  </a:cubicBezTo>
                  <a:cubicBezTo>
                    <a:pt x="99793" y="75140"/>
                    <a:pt x="99793" y="75140"/>
                    <a:pt x="99793" y="75140"/>
                  </a:cubicBezTo>
                  <a:cubicBezTo>
                    <a:pt x="100206" y="75140"/>
                    <a:pt x="100206" y="75140"/>
                    <a:pt x="100206" y="75140"/>
                  </a:cubicBezTo>
                  <a:cubicBezTo>
                    <a:pt x="100206" y="75140"/>
                    <a:pt x="100206" y="75140"/>
                    <a:pt x="100206" y="75140"/>
                  </a:cubicBezTo>
                  <a:cubicBezTo>
                    <a:pt x="100206" y="75140"/>
                    <a:pt x="100206" y="75140"/>
                    <a:pt x="100206" y="75140"/>
                  </a:cubicBezTo>
                  <a:cubicBezTo>
                    <a:pt x="100206" y="75140"/>
                    <a:pt x="100206" y="75140"/>
                    <a:pt x="100206" y="75140"/>
                  </a:cubicBezTo>
                  <a:cubicBezTo>
                    <a:pt x="100206" y="75140"/>
                    <a:pt x="100206" y="75140"/>
                    <a:pt x="100206" y="75140"/>
                  </a:cubicBezTo>
                  <a:cubicBezTo>
                    <a:pt x="100206" y="75140"/>
                    <a:pt x="100206" y="75140"/>
                    <a:pt x="100206" y="75140"/>
                  </a:cubicBezTo>
                  <a:cubicBezTo>
                    <a:pt x="100618" y="75140"/>
                    <a:pt x="100618" y="75140"/>
                    <a:pt x="100618" y="75140"/>
                  </a:cubicBezTo>
                  <a:cubicBezTo>
                    <a:pt x="100618" y="75140"/>
                    <a:pt x="100618" y="75140"/>
                    <a:pt x="100618" y="75140"/>
                  </a:cubicBezTo>
                  <a:cubicBezTo>
                    <a:pt x="100618" y="75140"/>
                    <a:pt x="100618" y="75140"/>
                    <a:pt x="100618" y="75140"/>
                  </a:cubicBezTo>
                  <a:cubicBezTo>
                    <a:pt x="100618" y="75140"/>
                    <a:pt x="100618" y="75140"/>
                    <a:pt x="100618" y="75140"/>
                  </a:cubicBezTo>
                  <a:cubicBezTo>
                    <a:pt x="100618" y="75140"/>
                    <a:pt x="100618" y="75140"/>
                    <a:pt x="100618" y="75140"/>
                  </a:cubicBezTo>
                  <a:cubicBezTo>
                    <a:pt x="101030" y="75140"/>
                    <a:pt x="101030" y="75140"/>
                    <a:pt x="101030" y="75140"/>
                  </a:cubicBezTo>
                  <a:cubicBezTo>
                    <a:pt x="101030" y="75140"/>
                    <a:pt x="101030" y="75140"/>
                    <a:pt x="101030" y="75140"/>
                  </a:cubicBezTo>
                  <a:cubicBezTo>
                    <a:pt x="101030" y="75140"/>
                    <a:pt x="101030" y="75140"/>
                    <a:pt x="101030" y="75140"/>
                  </a:cubicBezTo>
                  <a:cubicBezTo>
                    <a:pt x="101030" y="75140"/>
                    <a:pt x="101030" y="75140"/>
                    <a:pt x="101030" y="75140"/>
                  </a:cubicBezTo>
                  <a:cubicBezTo>
                    <a:pt x="101030" y="75140"/>
                    <a:pt x="101030" y="75140"/>
                    <a:pt x="101030" y="75140"/>
                  </a:cubicBezTo>
                  <a:cubicBezTo>
                    <a:pt x="101443" y="75140"/>
                    <a:pt x="101443" y="75140"/>
                    <a:pt x="101443" y="75140"/>
                  </a:cubicBezTo>
                  <a:cubicBezTo>
                    <a:pt x="101443" y="75140"/>
                    <a:pt x="101443" y="75140"/>
                    <a:pt x="101443" y="75140"/>
                  </a:cubicBezTo>
                  <a:cubicBezTo>
                    <a:pt x="101443" y="75140"/>
                    <a:pt x="101443" y="75140"/>
                    <a:pt x="101443" y="75140"/>
                  </a:cubicBezTo>
                  <a:cubicBezTo>
                    <a:pt x="101443" y="75140"/>
                    <a:pt x="101443" y="75140"/>
                    <a:pt x="101443" y="75140"/>
                  </a:cubicBezTo>
                  <a:cubicBezTo>
                    <a:pt x="101443" y="75140"/>
                    <a:pt x="101443" y="75140"/>
                    <a:pt x="101443" y="75140"/>
                  </a:cubicBezTo>
                  <a:cubicBezTo>
                    <a:pt x="101443" y="75140"/>
                    <a:pt x="101443" y="75140"/>
                    <a:pt x="101443" y="75140"/>
                  </a:cubicBezTo>
                  <a:cubicBezTo>
                    <a:pt x="101855" y="75140"/>
                    <a:pt x="101855" y="75140"/>
                    <a:pt x="101855" y="75140"/>
                  </a:cubicBezTo>
                  <a:cubicBezTo>
                    <a:pt x="101855" y="75140"/>
                    <a:pt x="101855" y="75140"/>
                    <a:pt x="101855" y="75140"/>
                  </a:cubicBezTo>
                  <a:cubicBezTo>
                    <a:pt x="101855" y="75140"/>
                    <a:pt x="101855" y="75140"/>
                    <a:pt x="101855" y="75140"/>
                  </a:cubicBezTo>
                  <a:cubicBezTo>
                    <a:pt x="101855" y="75140"/>
                    <a:pt x="101855" y="75140"/>
                    <a:pt x="101855" y="75140"/>
                  </a:cubicBezTo>
                  <a:cubicBezTo>
                    <a:pt x="101855" y="75140"/>
                    <a:pt x="101855" y="75140"/>
                    <a:pt x="101855" y="75140"/>
                  </a:cubicBezTo>
                  <a:cubicBezTo>
                    <a:pt x="102268" y="75140"/>
                    <a:pt x="102268" y="75140"/>
                    <a:pt x="102268" y="75140"/>
                  </a:cubicBezTo>
                  <a:cubicBezTo>
                    <a:pt x="102268" y="75140"/>
                    <a:pt x="102268" y="75140"/>
                    <a:pt x="102268" y="75140"/>
                  </a:cubicBezTo>
                  <a:cubicBezTo>
                    <a:pt x="102268" y="75140"/>
                    <a:pt x="102268" y="75140"/>
                    <a:pt x="102268" y="75140"/>
                  </a:cubicBezTo>
                  <a:cubicBezTo>
                    <a:pt x="102268" y="75140"/>
                    <a:pt x="102268" y="75140"/>
                    <a:pt x="102268" y="75140"/>
                  </a:cubicBezTo>
                  <a:cubicBezTo>
                    <a:pt x="102268" y="75140"/>
                    <a:pt x="102268" y="75140"/>
                    <a:pt x="102268" y="75140"/>
                  </a:cubicBezTo>
                  <a:cubicBezTo>
                    <a:pt x="102268" y="75140"/>
                    <a:pt x="102268" y="75140"/>
                    <a:pt x="102268" y="75140"/>
                  </a:cubicBezTo>
                  <a:cubicBezTo>
                    <a:pt x="102268" y="75140"/>
                    <a:pt x="102268" y="75140"/>
                    <a:pt x="102268" y="75140"/>
                  </a:cubicBezTo>
                  <a:cubicBezTo>
                    <a:pt x="102680" y="75140"/>
                    <a:pt x="102680" y="75140"/>
                    <a:pt x="102680" y="75140"/>
                  </a:cubicBezTo>
                  <a:cubicBezTo>
                    <a:pt x="102680" y="74018"/>
                    <a:pt x="102680" y="74018"/>
                    <a:pt x="102680" y="74018"/>
                  </a:cubicBezTo>
                  <a:cubicBezTo>
                    <a:pt x="102680" y="74018"/>
                    <a:pt x="102680" y="74018"/>
                    <a:pt x="102680" y="74018"/>
                  </a:cubicBezTo>
                  <a:cubicBezTo>
                    <a:pt x="102680" y="74018"/>
                    <a:pt x="102680" y="74018"/>
                    <a:pt x="102680" y="74018"/>
                  </a:cubicBezTo>
                  <a:cubicBezTo>
                    <a:pt x="102680" y="74018"/>
                    <a:pt x="102680" y="74018"/>
                    <a:pt x="102680" y="74018"/>
                  </a:cubicBezTo>
                  <a:cubicBezTo>
                    <a:pt x="102680" y="74018"/>
                    <a:pt x="102680" y="74018"/>
                    <a:pt x="102680" y="74018"/>
                  </a:cubicBezTo>
                  <a:cubicBezTo>
                    <a:pt x="102680" y="74018"/>
                    <a:pt x="102680" y="74018"/>
                    <a:pt x="102680" y="74018"/>
                  </a:cubicBezTo>
                  <a:cubicBezTo>
                    <a:pt x="102680" y="74018"/>
                    <a:pt x="102680" y="74018"/>
                    <a:pt x="102680" y="74018"/>
                  </a:cubicBezTo>
                  <a:cubicBezTo>
                    <a:pt x="102680" y="74018"/>
                    <a:pt x="102680" y="74018"/>
                    <a:pt x="102680" y="74018"/>
                  </a:cubicBezTo>
                  <a:cubicBezTo>
                    <a:pt x="103092" y="74018"/>
                    <a:pt x="103092" y="74018"/>
                    <a:pt x="103092" y="74018"/>
                  </a:cubicBezTo>
                  <a:cubicBezTo>
                    <a:pt x="103092" y="74018"/>
                    <a:pt x="103092" y="74018"/>
                    <a:pt x="103092" y="74018"/>
                  </a:cubicBezTo>
                  <a:cubicBezTo>
                    <a:pt x="103092" y="74018"/>
                    <a:pt x="103092" y="74018"/>
                    <a:pt x="103092" y="74018"/>
                  </a:cubicBezTo>
                  <a:cubicBezTo>
                    <a:pt x="103092" y="74018"/>
                    <a:pt x="103092" y="74018"/>
                    <a:pt x="103092" y="74018"/>
                  </a:cubicBezTo>
                  <a:cubicBezTo>
                    <a:pt x="103092" y="74018"/>
                    <a:pt x="103092" y="74018"/>
                    <a:pt x="103092" y="74018"/>
                  </a:cubicBezTo>
                  <a:cubicBezTo>
                    <a:pt x="103092" y="74018"/>
                    <a:pt x="103092" y="74018"/>
                    <a:pt x="103092" y="74018"/>
                  </a:cubicBezTo>
                  <a:cubicBezTo>
                    <a:pt x="103092" y="74018"/>
                    <a:pt x="103092" y="74018"/>
                    <a:pt x="103092" y="74018"/>
                  </a:cubicBezTo>
                  <a:cubicBezTo>
                    <a:pt x="103092" y="74018"/>
                    <a:pt x="103092" y="74018"/>
                    <a:pt x="103092" y="74018"/>
                  </a:cubicBezTo>
                  <a:cubicBezTo>
                    <a:pt x="103917" y="78504"/>
                    <a:pt x="103917" y="78504"/>
                    <a:pt x="103917" y="78504"/>
                  </a:cubicBezTo>
                  <a:cubicBezTo>
                    <a:pt x="103917" y="78504"/>
                    <a:pt x="108453" y="80747"/>
                    <a:pt x="110103" y="79626"/>
                  </a:cubicBezTo>
                  <a:cubicBezTo>
                    <a:pt x="110103" y="79626"/>
                    <a:pt x="110103" y="79626"/>
                    <a:pt x="110103" y="79626"/>
                  </a:cubicBezTo>
                  <a:cubicBezTo>
                    <a:pt x="110103" y="79626"/>
                    <a:pt x="110103" y="79626"/>
                    <a:pt x="110103" y="79626"/>
                  </a:cubicBezTo>
                  <a:cubicBezTo>
                    <a:pt x="110103" y="79626"/>
                    <a:pt x="110103" y="79626"/>
                    <a:pt x="110103" y="79626"/>
                  </a:cubicBezTo>
                  <a:cubicBezTo>
                    <a:pt x="110103" y="79626"/>
                    <a:pt x="110103" y="79626"/>
                    <a:pt x="110103" y="79626"/>
                  </a:cubicBezTo>
                  <a:cubicBezTo>
                    <a:pt x="110103" y="79626"/>
                    <a:pt x="110103" y="79626"/>
                    <a:pt x="110103" y="79626"/>
                  </a:cubicBezTo>
                  <a:cubicBezTo>
                    <a:pt x="110103" y="79626"/>
                    <a:pt x="110103" y="79626"/>
                    <a:pt x="110103" y="79626"/>
                  </a:cubicBezTo>
                  <a:cubicBezTo>
                    <a:pt x="110103" y="79626"/>
                    <a:pt x="110103" y="79626"/>
                    <a:pt x="110103" y="79626"/>
                  </a:cubicBezTo>
                  <a:cubicBezTo>
                    <a:pt x="110103" y="79626"/>
                    <a:pt x="110103" y="79626"/>
                    <a:pt x="110103"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95257" y="77383"/>
                    <a:pt x="95257" y="77383"/>
                    <a:pt x="95257" y="77383"/>
                  </a:cubicBezTo>
                  <a:close/>
                  <a:moveTo>
                    <a:pt x="96082" y="75140"/>
                  </a:moveTo>
                  <a:cubicBezTo>
                    <a:pt x="96082" y="75140"/>
                    <a:pt x="96082" y="75140"/>
                    <a:pt x="96082" y="75140"/>
                  </a:cubicBezTo>
                  <a:cubicBezTo>
                    <a:pt x="96082" y="75140"/>
                    <a:pt x="96082" y="75140"/>
                    <a:pt x="96082" y="75140"/>
                  </a:cubicBezTo>
                  <a:cubicBezTo>
                    <a:pt x="96082" y="75140"/>
                    <a:pt x="96082" y="75140"/>
                    <a:pt x="96082" y="75140"/>
                  </a:cubicBezTo>
                  <a:close/>
                  <a:moveTo>
                    <a:pt x="110927" y="79626"/>
                  </a:move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1340" y="79626"/>
                    <a:pt x="111340" y="79626"/>
                    <a:pt x="111340" y="79626"/>
                  </a:cubicBezTo>
                  <a:cubicBezTo>
                    <a:pt x="111340" y="79626"/>
                    <a:pt x="111340" y="79626"/>
                    <a:pt x="111340" y="79626"/>
                  </a:cubicBezTo>
                  <a:cubicBezTo>
                    <a:pt x="111340" y="79626"/>
                    <a:pt x="111340" y="79626"/>
                    <a:pt x="111340" y="79626"/>
                  </a:cubicBezTo>
                  <a:cubicBezTo>
                    <a:pt x="111340" y="79626"/>
                    <a:pt x="111340" y="79626"/>
                    <a:pt x="111340" y="79626"/>
                  </a:cubicBezTo>
                  <a:cubicBezTo>
                    <a:pt x="111340" y="78504"/>
                    <a:pt x="111340" y="78504"/>
                    <a:pt x="111340" y="78504"/>
                  </a:cubicBezTo>
                  <a:cubicBezTo>
                    <a:pt x="111340" y="78504"/>
                    <a:pt x="111340" y="78504"/>
                    <a:pt x="111340" y="78504"/>
                  </a:cubicBezTo>
                  <a:cubicBezTo>
                    <a:pt x="111340" y="78504"/>
                    <a:pt x="111340" y="78504"/>
                    <a:pt x="111340" y="78504"/>
                  </a:cubicBezTo>
                  <a:cubicBezTo>
                    <a:pt x="111340" y="78504"/>
                    <a:pt x="111340" y="78504"/>
                    <a:pt x="111340" y="78504"/>
                  </a:cubicBezTo>
                  <a:cubicBezTo>
                    <a:pt x="111340" y="78504"/>
                    <a:pt x="111340" y="78504"/>
                    <a:pt x="111340" y="78504"/>
                  </a:cubicBezTo>
                  <a:cubicBezTo>
                    <a:pt x="111340" y="78504"/>
                    <a:pt x="111340" y="78504"/>
                    <a:pt x="111340" y="78504"/>
                  </a:cubicBezTo>
                  <a:cubicBezTo>
                    <a:pt x="111340" y="78504"/>
                    <a:pt x="111340" y="78504"/>
                    <a:pt x="111340" y="78504"/>
                  </a:cubicBezTo>
                  <a:cubicBezTo>
                    <a:pt x="111340" y="78504"/>
                    <a:pt x="111340" y="78504"/>
                    <a:pt x="111340" y="78504"/>
                  </a:cubicBezTo>
                  <a:cubicBezTo>
                    <a:pt x="111340" y="78504"/>
                    <a:pt x="111340" y="78504"/>
                    <a:pt x="111340" y="78504"/>
                  </a:cubicBezTo>
                  <a:cubicBezTo>
                    <a:pt x="111340" y="78504"/>
                    <a:pt x="111340" y="78504"/>
                    <a:pt x="111340" y="78504"/>
                  </a:cubicBezTo>
                  <a:cubicBezTo>
                    <a:pt x="111340" y="78504"/>
                    <a:pt x="111340" y="78504"/>
                    <a:pt x="111340"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2164" y="78504"/>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3402" y="77383"/>
                    <a:pt x="113402" y="77383"/>
                    <a:pt x="113402" y="77383"/>
                  </a:cubicBezTo>
                  <a:cubicBezTo>
                    <a:pt x="113402" y="77383"/>
                    <a:pt x="113402" y="77383"/>
                    <a:pt x="113402" y="77383"/>
                  </a:cubicBezTo>
                  <a:cubicBezTo>
                    <a:pt x="113402" y="77383"/>
                    <a:pt x="113402" y="77383"/>
                    <a:pt x="113402" y="77383"/>
                  </a:cubicBezTo>
                  <a:cubicBezTo>
                    <a:pt x="113402" y="77383"/>
                    <a:pt x="113402" y="77383"/>
                    <a:pt x="113402" y="77383"/>
                  </a:cubicBezTo>
                  <a:cubicBezTo>
                    <a:pt x="113402" y="77383"/>
                    <a:pt x="113402" y="77383"/>
                    <a:pt x="113402" y="77383"/>
                  </a:cubicBezTo>
                  <a:cubicBezTo>
                    <a:pt x="113402" y="77383"/>
                    <a:pt x="113402" y="77383"/>
                    <a:pt x="113402" y="77383"/>
                  </a:cubicBezTo>
                  <a:cubicBezTo>
                    <a:pt x="113402" y="77383"/>
                    <a:pt x="113402" y="77383"/>
                    <a:pt x="113402" y="77383"/>
                  </a:cubicBezTo>
                  <a:cubicBezTo>
                    <a:pt x="113814" y="77383"/>
                    <a:pt x="113814" y="77383"/>
                    <a:pt x="114639" y="78504"/>
                  </a:cubicBezTo>
                  <a:cubicBezTo>
                    <a:pt x="115463" y="79626"/>
                    <a:pt x="116701" y="80747"/>
                    <a:pt x="117525" y="80747"/>
                  </a:cubicBezTo>
                  <a:cubicBezTo>
                    <a:pt x="119175" y="80747"/>
                    <a:pt x="119175" y="80747"/>
                    <a:pt x="119175" y="80747"/>
                  </a:cubicBezTo>
                  <a:cubicBezTo>
                    <a:pt x="119587" y="77383"/>
                    <a:pt x="119587" y="77383"/>
                    <a:pt x="119587" y="77383"/>
                  </a:cubicBezTo>
                  <a:cubicBezTo>
                    <a:pt x="120000" y="79626"/>
                    <a:pt x="119175" y="68411"/>
                    <a:pt x="119587" y="65046"/>
                  </a:cubicBezTo>
                  <a:cubicBezTo>
                    <a:pt x="119175" y="63925"/>
                    <a:pt x="118762" y="62803"/>
                    <a:pt x="118762" y="61682"/>
                  </a:cubicBezTo>
                  <a:cubicBezTo>
                    <a:pt x="118350" y="60560"/>
                    <a:pt x="116288" y="60560"/>
                    <a:pt x="116288" y="60560"/>
                  </a:cubicBezTo>
                  <a:cubicBezTo>
                    <a:pt x="114639" y="59439"/>
                    <a:pt x="114639" y="59439"/>
                    <a:pt x="114639" y="59439"/>
                  </a:cubicBezTo>
                  <a:cubicBezTo>
                    <a:pt x="113402" y="58317"/>
                    <a:pt x="113402" y="58317"/>
                    <a:pt x="113402" y="58317"/>
                  </a:cubicBezTo>
                  <a:cubicBezTo>
                    <a:pt x="112164" y="52710"/>
                    <a:pt x="112164" y="52710"/>
                    <a:pt x="112164" y="52710"/>
                  </a:cubicBezTo>
                  <a:cubicBezTo>
                    <a:pt x="110927" y="50467"/>
                    <a:pt x="110927" y="50467"/>
                    <a:pt x="110927" y="50467"/>
                  </a:cubicBezTo>
                  <a:cubicBezTo>
                    <a:pt x="109690" y="45981"/>
                    <a:pt x="109690" y="45981"/>
                    <a:pt x="109690" y="45981"/>
                  </a:cubicBezTo>
                  <a:cubicBezTo>
                    <a:pt x="110103" y="43738"/>
                    <a:pt x="110103" y="43738"/>
                    <a:pt x="110103" y="43738"/>
                  </a:cubicBezTo>
                  <a:cubicBezTo>
                    <a:pt x="111340" y="39252"/>
                    <a:pt x="111340" y="39252"/>
                    <a:pt x="111340" y="39252"/>
                  </a:cubicBezTo>
                  <a:cubicBezTo>
                    <a:pt x="111340" y="39252"/>
                    <a:pt x="111752" y="39252"/>
                    <a:pt x="112164" y="37009"/>
                  </a:cubicBezTo>
                  <a:cubicBezTo>
                    <a:pt x="112989" y="33644"/>
                    <a:pt x="112164" y="33644"/>
                    <a:pt x="112164" y="33644"/>
                  </a:cubicBezTo>
                  <a:cubicBezTo>
                    <a:pt x="112164" y="33644"/>
                    <a:pt x="110515" y="31401"/>
                    <a:pt x="109690" y="30280"/>
                  </a:cubicBezTo>
                  <a:cubicBezTo>
                    <a:pt x="108865" y="29158"/>
                    <a:pt x="107628" y="32523"/>
                    <a:pt x="107628" y="32523"/>
                  </a:cubicBezTo>
                  <a:cubicBezTo>
                    <a:pt x="105154" y="31401"/>
                    <a:pt x="105154" y="31401"/>
                    <a:pt x="105154" y="31401"/>
                  </a:cubicBezTo>
                  <a:cubicBezTo>
                    <a:pt x="103092" y="31401"/>
                    <a:pt x="103092" y="31401"/>
                    <a:pt x="103092" y="31401"/>
                  </a:cubicBezTo>
                  <a:cubicBezTo>
                    <a:pt x="101443" y="26915"/>
                    <a:pt x="101443" y="26915"/>
                    <a:pt x="101443" y="26915"/>
                  </a:cubicBezTo>
                  <a:cubicBezTo>
                    <a:pt x="98556" y="24672"/>
                    <a:pt x="98556" y="24672"/>
                    <a:pt x="98556" y="24672"/>
                  </a:cubicBezTo>
                  <a:cubicBezTo>
                    <a:pt x="96907" y="22429"/>
                    <a:pt x="96907" y="22429"/>
                    <a:pt x="96907" y="22429"/>
                  </a:cubicBezTo>
                  <a:cubicBezTo>
                    <a:pt x="96907" y="22429"/>
                    <a:pt x="96907" y="13457"/>
                    <a:pt x="96907" y="12336"/>
                  </a:cubicBezTo>
                  <a:cubicBezTo>
                    <a:pt x="96907" y="10093"/>
                    <a:pt x="96907" y="6728"/>
                    <a:pt x="96907" y="6728"/>
                  </a:cubicBezTo>
                  <a:cubicBezTo>
                    <a:pt x="96907" y="6728"/>
                    <a:pt x="94432" y="5607"/>
                    <a:pt x="93195" y="6728"/>
                  </a:cubicBezTo>
                  <a:cubicBezTo>
                    <a:pt x="92371" y="7850"/>
                    <a:pt x="91134" y="6728"/>
                    <a:pt x="91134" y="6728"/>
                  </a:cubicBezTo>
                  <a:cubicBezTo>
                    <a:pt x="91134" y="6728"/>
                    <a:pt x="87835" y="5607"/>
                    <a:pt x="87422" y="3364"/>
                  </a:cubicBezTo>
                  <a:cubicBezTo>
                    <a:pt x="87422" y="1121"/>
                    <a:pt x="87422" y="2242"/>
                    <a:pt x="87010" y="2242"/>
                  </a:cubicBezTo>
                  <a:cubicBezTo>
                    <a:pt x="86185" y="2242"/>
                    <a:pt x="83711" y="2242"/>
                    <a:pt x="83711" y="2242"/>
                  </a:cubicBezTo>
                  <a:cubicBezTo>
                    <a:pt x="81237" y="0"/>
                    <a:pt x="81237" y="0"/>
                    <a:pt x="81237" y="0"/>
                  </a:cubicBezTo>
                  <a:cubicBezTo>
                    <a:pt x="81237" y="10093"/>
                    <a:pt x="81237" y="10093"/>
                    <a:pt x="81237" y="10093"/>
                  </a:cubicBezTo>
                  <a:cubicBezTo>
                    <a:pt x="80824" y="7850"/>
                    <a:pt x="80824" y="7850"/>
                    <a:pt x="80824" y="7850"/>
                  </a:cubicBezTo>
                  <a:cubicBezTo>
                    <a:pt x="76701" y="6728"/>
                    <a:pt x="76701" y="6728"/>
                    <a:pt x="76701" y="6728"/>
                  </a:cubicBezTo>
                  <a:cubicBezTo>
                    <a:pt x="74226" y="10093"/>
                    <a:pt x="74226" y="10093"/>
                    <a:pt x="74226" y="10093"/>
                  </a:cubicBezTo>
                  <a:cubicBezTo>
                    <a:pt x="72164" y="12336"/>
                    <a:pt x="72164" y="12336"/>
                    <a:pt x="72164" y="12336"/>
                  </a:cubicBezTo>
                  <a:cubicBezTo>
                    <a:pt x="72164" y="15700"/>
                    <a:pt x="72164" y="15700"/>
                    <a:pt x="72164" y="15700"/>
                  </a:cubicBezTo>
                  <a:cubicBezTo>
                    <a:pt x="71340" y="19065"/>
                    <a:pt x="71340" y="19065"/>
                    <a:pt x="71340" y="19065"/>
                  </a:cubicBezTo>
                  <a:cubicBezTo>
                    <a:pt x="71340" y="19065"/>
                    <a:pt x="70103" y="20186"/>
                    <a:pt x="69278" y="20186"/>
                  </a:cubicBezTo>
                  <a:cubicBezTo>
                    <a:pt x="69278" y="21308"/>
                    <a:pt x="68865" y="23551"/>
                    <a:pt x="68865" y="24672"/>
                  </a:cubicBezTo>
                  <a:cubicBezTo>
                    <a:pt x="68453" y="25794"/>
                    <a:pt x="67628" y="25794"/>
                    <a:pt x="67628" y="25794"/>
                  </a:cubicBezTo>
                  <a:cubicBezTo>
                    <a:pt x="65979" y="24672"/>
                    <a:pt x="65979" y="24672"/>
                    <a:pt x="65979" y="24672"/>
                  </a:cubicBezTo>
                  <a:cubicBezTo>
                    <a:pt x="64742" y="24672"/>
                    <a:pt x="64742" y="24672"/>
                    <a:pt x="64742" y="24672"/>
                  </a:cubicBezTo>
                  <a:cubicBezTo>
                    <a:pt x="63917" y="22429"/>
                    <a:pt x="63917" y="22429"/>
                    <a:pt x="63917" y="22429"/>
                  </a:cubicBezTo>
                  <a:cubicBezTo>
                    <a:pt x="64742" y="17943"/>
                    <a:pt x="64742" y="17943"/>
                    <a:pt x="64742" y="17943"/>
                  </a:cubicBezTo>
                  <a:cubicBezTo>
                    <a:pt x="64742" y="15700"/>
                    <a:pt x="64742" y="15700"/>
                    <a:pt x="64742" y="15700"/>
                  </a:cubicBezTo>
                  <a:cubicBezTo>
                    <a:pt x="62268" y="15700"/>
                    <a:pt x="62268" y="15700"/>
                    <a:pt x="62268" y="15700"/>
                  </a:cubicBezTo>
                  <a:cubicBezTo>
                    <a:pt x="59793" y="13457"/>
                    <a:pt x="59793" y="13457"/>
                    <a:pt x="59793" y="13457"/>
                  </a:cubicBezTo>
                  <a:cubicBezTo>
                    <a:pt x="54432" y="12336"/>
                    <a:pt x="54432" y="12336"/>
                    <a:pt x="54432" y="12336"/>
                  </a:cubicBezTo>
                  <a:cubicBezTo>
                    <a:pt x="51134" y="10093"/>
                    <a:pt x="51134" y="10093"/>
                    <a:pt x="51134" y="10093"/>
                  </a:cubicBezTo>
                  <a:cubicBezTo>
                    <a:pt x="49072" y="4485"/>
                    <a:pt x="49072" y="4485"/>
                    <a:pt x="49072" y="4485"/>
                  </a:cubicBezTo>
                  <a:cubicBezTo>
                    <a:pt x="45773" y="2242"/>
                    <a:pt x="45773" y="2242"/>
                    <a:pt x="45773" y="2242"/>
                  </a:cubicBezTo>
                  <a:cubicBezTo>
                    <a:pt x="42886" y="7850"/>
                    <a:pt x="42886" y="7850"/>
                    <a:pt x="42886" y="7850"/>
                  </a:cubicBezTo>
                  <a:cubicBezTo>
                    <a:pt x="42886" y="7850"/>
                    <a:pt x="40000" y="4485"/>
                    <a:pt x="38762" y="4485"/>
                  </a:cubicBezTo>
                  <a:cubicBezTo>
                    <a:pt x="37938" y="5607"/>
                    <a:pt x="36288" y="6728"/>
                    <a:pt x="35876" y="7850"/>
                  </a:cubicBezTo>
                  <a:cubicBezTo>
                    <a:pt x="35463" y="7850"/>
                    <a:pt x="34639" y="11214"/>
                    <a:pt x="34226" y="11214"/>
                  </a:cubicBezTo>
                  <a:cubicBezTo>
                    <a:pt x="33402" y="12336"/>
                    <a:pt x="32577" y="11214"/>
                    <a:pt x="31752" y="11214"/>
                  </a:cubicBezTo>
                  <a:cubicBezTo>
                    <a:pt x="31340" y="12336"/>
                    <a:pt x="30927" y="13457"/>
                    <a:pt x="30103" y="13457"/>
                  </a:cubicBezTo>
                  <a:cubicBezTo>
                    <a:pt x="29278" y="13457"/>
                    <a:pt x="28865" y="12336"/>
                    <a:pt x="28041" y="12336"/>
                  </a:cubicBezTo>
                  <a:cubicBezTo>
                    <a:pt x="27628" y="13457"/>
                    <a:pt x="27216" y="14579"/>
                    <a:pt x="26391" y="14579"/>
                  </a:cubicBezTo>
                  <a:cubicBezTo>
                    <a:pt x="25567" y="14579"/>
                    <a:pt x="25154" y="12336"/>
                    <a:pt x="25154" y="12336"/>
                  </a:cubicBezTo>
                  <a:cubicBezTo>
                    <a:pt x="23917" y="12336"/>
                    <a:pt x="23917" y="12336"/>
                    <a:pt x="23917" y="12336"/>
                  </a:cubicBezTo>
                  <a:cubicBezTo>
                    <a:pt x="22680" y="8971"/>
                    <a:pt x="22680" y="8971"/>
                    <a:pt x="22680" y="8971"/>
                  </a:cubicBezTo>
                  <a:cubicBezTo>
                    <a:pt x="22680" y="8971"/>
                    <a:pt x="22268" y="11214"/>
                    <a:pt x="21030" y="11214"/>
                  </a:cubicBezTo>
                  <a:cubicBezTo>
                    <a:pt x="20206" y="10093"/>
                    <a:pt x="19381" y="8971"/>
                    <a:pt x="18556" y="10093"/>
                  </a:cubicBezTo>
                  <a:cubicBezTo>
                    <a:pt x="17731" y="10093"/>
                    <a:pt x="16494" y="11214"/>
                    <a:pt x="16494" y="11214"/>
                  </a:cubicBezTo>
                  <a:cubicBezTo>
                    <a:pt x="13195" y="7850"/>
                    <a:pt x="13195" y="7850"/>
                    <a:pt x="13195" y="7850"/>
                  </a:cubicBezTo>
                  <a:cubicBezTo>
                    <a:pt x="11134" y="6728"/>
                    <a:pt x="11134" y="6728"/>
                    <a:pt x="11134" y="6728"/>
                  </a:cubicBezTo>
                  <a:cubicBezTo>
                    <a:pt x="9484" y="5607"/>
                    <a:pt x="9484" y="5607"/>
                    <a:pt x="9484" y="5607"/>
                  </a:cubicBezTo>
                  <a:cubicBezTo>
                    <a:pt x="8659" y="8971"/>
                    <a:pt x="8659" y="8971"/>
                    <a:pt x="8659" y="8971"/>
                  </a:cubicBezTo>
                  <a:cubicBezTo>
                    <a:pt x="6597" y="8971"/>
                    <a:pt x="6597" y="8971"/>
                    <a:pt x="6597" y="8971"/>
                  </a:cubicBezTo>
                  <a:cubicBezTo>
                    <a:pt x="6597" y="8971"/>
                    <a:pt x="4123" y="6728"/>
                    <a:pt x="2474" y="7850"/>
                  </a:cubicBezTo>
                  <a:cubicBezTo>
                    <a:pt x="2061" y="7850"/>
                    <a:pt x="824" y="11214"/>
                    <a:pt x="412" y="11214"/>
                  </a:cubicBezTo>
                  <a:cubicBezTo>
                    <a:pt x="0" y="12336"/>
                    <a:pt x="412" y="12336"/>
                    <a:pt x="824" y="15700"/>
                  </a:cubicBezTo>
                  <a:cubicBezTo>
                    <a:pt x="824" y="17943"/>
                    <a:pt x="412" y="22429"/>
                    <a:pt x="412" y="22429"/>
                  </a:cubicBezTo>
                  <a:cubicBezTo>
                    <a:pt x="2886" y="23551"/>
                    <a:pt x="2886" y="23551"/>
                    <a:pt x="2886" y="23551"/>
                  </a:cubicBezTo>
                  <a:cubicBezTo>
                    <a:pt x="4948" y="25794"/>
                    <a:pt x="4948" y="25794"/>
                    <a:pt x="4948" y="25794"/>
                  </a:cubicBezTo>
                  <a:cubicBezTo>
                    <a:pt x="5360" y="30280"/>
                    <a:pt x="5360" y="30280"/>
                    <a:pt x="5360" y="30280"/>
                  </a:cubicBezTo>
                  <a:cubicBezTo>
                    <a:pt x="5360" y="30280"/>
                    <a:pt x="6597" y="33644"/>
                    <a:pt x="7010" y="32523"/>
                  </a:cubicBezTo>
                  <a:cubicBezTo>
                    <a:pt x="7422" y="32523"/>
                    <a:pt x="7010" y="31401"/>
                    <a:pt x="7422" y="30280"/>
                  </a:cubicBezTo>
                  <a:cubicBezTo>
                    <a:pt x="7422" y="30280"/>
                    <a:pt x="7835" y="32523"/>
                    <a:pt x="8659" y="32523"/>
                  </a:cubicBezTo>
                  <a:cubicBezTo>
                    <a:pt x="8659" y="32523"/>
                    <a:pt x="9484" y="31401"/>
                    <a:pt x="9896" y="31401"/>
                  </a:cubicBezTo>
                  <a:cubicBezTo>
                    <a:pt x="10721" y="32523"/>
                    <a:pt x="11134" y="33644"/>
                    <a:pt x="11546" y="33644"/>
                  </a:cubicBezTo>
                  <a:cubicBezTo>
                    <a:pt x="11958" y="33644"/>
                    <a:pt x="12783" y="32523"/>
                    <a:pt x="12783" y="32523"/>
                  </a:cubicBezTo>
                  <a:cubicBezTo>
                    <a:pt x="13608" y="31401"/>
                    <a:pt x="14845" y="30280"/>
                    <a:pt x="16082" y="33644"/>
                  </a:cubicBezTo>
                  <a:cubicBezTo>
                    <a:pt x="16907" y="35887"/>
                    <a:pt x="16494" y="37009"/>
                    <a:pt x="17319" y="37009"/>
                  </a:cubicBezTo>
                  <a:cubicBezTo>
                    <a:pt x="17731" y="37009"/>
                    <a:pt x="17731" y="34766"/>
                    <a:pt x="18144" y="34766"/>
                  </a:cubicBezTo>
                  <a:cubicBezTo>
                    <a:pt x="18969" y="34766"/>
                    <a:pt x="18969" y="35887"/>
                    <a:pt x="19381" y="37009"/>
                  </a:cubicBezTo>
                  <a:cubicBezTo>
                    <a:pt x="20206" y="39252"/>
                    <a:pt x="20206" y="41495"/>
                    <a:pt x="21030" y="42616"/>
                  </a:cubicBezTo>
                  <a:cubicBezTo>
                    <a:pt x="21030" y="43738"/>
                    <a:pt x="21443" y="44859"/>
                    <a:pt x="22268" y="44859"/>
                  </a:cubicBezTo>
                  <a:cubicBezTo>
                    <a:pt x="22268" y="44859"/>
                    <a:pt x="22680" y="43738"/>
                    <a:pt x="22680" y="43738"/>
                  </a:cubicBezTo>
                  <a:cubicBezTo>
                    <a:pt x="23505" y="43738"/>
                    <a:pt x="24329" y="43738"/>
                    <a:pt x="24742" y="44859"/>
                  </a:cubicBezTo>
                  <a:cubicBezTo>
                    <a:pt x="26391" y="44859"/>
                    <a:pt x="26804" y="44859"/>
                    <a:pt x="27216" y="45981"/>
                  </a:cubicBezTo>
                  <a:cubicBezTo>
                    <a:pt x="27628" y="48224"/>
                    <a:pt x="28453" y="51588"/>
                    <a:pt x="28865" y="53831"/>
                  </a:cubicBezTo>
                  <a:cubicBezTo>
                    <a:pt x="29278" y="56074"/>
                    <a:pt x="29690" y="60560"/>
                    <a:pt x="30103" y="61682"/>
                  </a:cubicBezTo>
                  <a:cubicBezTo>
                    <a:pt x="30515" y="63925"/>
                    <a:pt x="31752" y="65046"/>
                    <a:pt x="32164" y="67289"/>
                  </a:cubicBezTo>
                  <a:cubicBezTo>
                    <a:pt x="32577" y="68411"/>
                    <a:pt x="33402" y="75140"/>
                    <a:pt x="33814" y="77383"/>
                  </a:cubicBezTo>
                  <a:cubicBezTo>
                    <a:pt x="33814" y="79626"/>
                    <a:pt x="35051" y="82990"/>
                    <a:pt x="35463" y="87476"/>
                  </a:cubicBezTo>
                  <a:cubicBezTo>
                    <a:pt x="36288" y="91962"/>
                    <a:pt x="36288" y="95327"/>
                    <a:pt x="36288" y="95327"/>
                  </a:cubicBezTo>
                  <a:cubicBezTo>
                    <a:pt x="36288" y="99813"/>
                    <a:pt x="36288" y="99813"/>
                    <a:pt x="36288" y="99813"/>
                  </a:cubicBezTo>
                  <a:cubicBezTo>
                    <a:pt x="36288" y="99813"/>
                    <a:pt x="35051" y="109906"/>
                    <a:pt x="34226" y="112149"/>
                  </a:cubicBezTo>
                  <a:cubicBezTo>
                    <a:pt x="33402" y="114392"/>
                    <a:pt x="34639" y="117757"/>
                    <a:pt x="35876" y="118878"/>
                  </a:cubicBezTo>
                  <a:cubicBezTo>
                    <a:pt x="37113" y="120000"/>
                    <a:pt x="40412" y="115514"/>
                    <a:pt x="40412" y="115514"/>
                  </a:cubicBezTo>
                  <a:cubicBezTo>
                    <a:pt x="42474" y="113271"/>
                    <a:pt x="42474" y="113271"/>
                    <a:pt x="42474" y="113271"/>
                  </a:cubicBezTo>
                  <a:cubicBezTo>
                    <a:pt x="44536" y="112149"/>
                    <a:pt x="44536" y="112149"/>
                    <a:pt x="44536" y="112149"/>
                  </a:cubicBezTo>
                  <a:cubicBezTo>
                    <a:pt x="44536" y="112149"/>
                    <a:pt x="49484" y="111028"/>
                    <a:pt x="50309" y="109906"/>
                  </a:cubicBezTo>
                  <a:cubicBezTo>
                    <a:pt x="51546" y="107663"/>
                    <a:pt x="51546" y="105420"/>
                    <a:pt x="51546" y="105420"/>
                  </a:cubicBezTo>
                  <a:cubicBezTo>
                    <a:pt x="51134" y="102056"/>
                    <a:pt x="51134" y="102056"/>
                    <a:pt x="51134" y="102056"/>
                  </a:cubicBezTo>
                  <a:cubicBezTo>
                    <a:pt x="51134" y="102056"/>
                    <a:pt x="53608" y="98691"/>
                    <a:pt x="54845" y="97570"/>
                  </a:cubicBezTo>
                  <a:cubicBezTo>
                    <a:pt x="55670" y="96448"/>
                    <a:pt x="56494" y="98691"/>
                    <a:pt x="56494" y="98691"/>
                  </a:cubicBezTo>
                  <a:cubicBezTo>
                    <a:pt x="57731" y="102056"/>
                    <a:pt x="57731" y="102056"/>
                    <a:pt x="57731" y="102056"/>
                  </a:cubicBezTo>
                  <a:cubicBezTo>
                    <a:pt x="59381" y="106542"/>
                    <a:pt x="59381" y="106542"/>
                    <a:pt x="59381" y="106542"/>
                  </a:cubicBezTo>
                  <a:cubicBezTo>
                    <a:pt x="61443" y="107663"/>
                    <a:pt x="61443" y="107663"/>
                    <a:pt x="61443" y="107663"/>
                  </a:cubicBezTo>
                  <a:cubicBezTo>
                    <a:pt x="61443" y="107663"/>
                    <a:pt x="62680" y="111028"/>
                    <a:pt x="63092" y="112149"/>
                  </a:cubicBezTo>
                  <a:cubicBezTo>
                    <a:pt x="63092" y="114392"/>
                    <a:pt x="63092" y="114392"/>
                    <a:pt x="63092" y="114392"/>
                  </a:cubicBezTo>
                  <a:cubicBezTo>
                    <a:pt x="65567" y="114392"/>
                    <a:pt x="65567" y="114392"/>
                    <a:pt x="65567" y="114392"/>
                  </a:cubicBezTo>
                  <a:cubicBezTo>
                    <a:pt x="67628" y="112149"/>
                    <a:pt x="67628" y="112149"/>
                    <a:pt x="67628" y="112149"/>
                  </a:cubicBezTo>
                  <a:cubicBezTo>
                    <a:pt x="69690" y="115514"/>
                    <a:pt x="69690" y="115514"/>
                    <a:pt x="69690" y="115514"/>
                  </a:cubicBezTo>
                  <a:cubicBezTo>
                    <a:pt x="71752" y="113271"/>
                    <a:pt x="71752" y="113271"/>
                    <a:pt x="71752" y="113271"/>
                  </a:cubicBezTo>
                  <a:cubicBezTo>
                    <a:pt x="71340" y="112149"/>
                    <a:pt x="69690" y="111028"/>
                    <a:pt x="69690" y="111028"/>
                  </a:cubicBezTo>
                  <a:cubicBezTo>
                    <a:pt x="67628" y="111028"/>
                    <a:pt x="67628" y="111028"/>
                    <a:pt x="67628" y="111028"/>
                  </a:cubicBezTo>
                  <a:cubicBezTo>
                    <a:pt x="67216" y="109906"/>
                    <a:pt x="67216" y="109906"/>
                    <a:pt x="67216" y="109906"/>
                  </a:cubicBezTo>
                  <a:cubicBezTo>
                    <a:pt x="66391" y="107663"/>
                    <a:pt x="66391" y="107663"/>
                    <a:pt x="66391" y="107663"/>
                  </a:cubicBezTo>
                  <a:cubicBezTo>
                    <a:pt x="68041" y="104299"/>
                    <a:pt x="68041" y="104299"/>
                    <a:pt x="68041" y="104299"/>
                  </a:cubicBezTo>
                  <a:cubicBezTo>
                    <a:pt x="68041" y="104299"/>
                    <a:pt x="68865" y="104299"/>
                    <a:pt x="69278" y="103177"/>
                  </a:cubicBezTo>
                  <a:cubicBezTo>
                    <a:pt x="70103" y="103177"/>
                    <a:pt x="72577" y="100934"/>
                    <a:pt x="72577" y="100934"/>
                  </a:cubicBezTo>
                  <a:cubicBezTo>
                    <a:pt x="73402" y="98691"/>
                    <a:pt x="73402" y="98691"/>
                    <a:pt x="73402" y="98691"/>
                  </a:cubicBezTo>
                  <a:cubicBezTo>
                    <a:pt x="73402" y="98691"/>
                    <a:pt x="74226" y="96448"/>
                    <a:pt x="74226" y="96448"/>
                  </a:cubicBezTo>
                  <a:cubicBezTo>
                    <a:pt x="74639" y="96448"/>
                    <a:pt x="75463" y="96448"/>
                    <a:pt x="75876" y="95327"/>
                  </a:cubicBezTo>
                  <a:cubicBezTo>
                    <a:pt x="75876" y="95327"/>
                    <a:pt x="76288" y="94205"/>
                    <a:pt x="76288" y="94205"/>
                  </a:cubicBezTo>
                  <a:cubicBezTo>
                    <a:pt x="76288" y="94205"/>
                    <a:pt x="76288" y="93084"/>
                    <a:pt x="76701" y="93084"/>
                  </a:cubicBezTo>
                  <a:cubicBezTo>
                    <a:pt x="76701" y="93084"/>
                    <a:pt x="77113" y="93084"/>
                    <a:pt x="77525" y="91962"/>
                  </a:cubicBezTo>
                  <a:cubicBezTo>
                    <a:pt x="77938" y="91962"/>
                    <a:pt x="77938" y="91962"/>
                    <a:pt x="78350" y="90841"/>
                  </a:cubicBezTo>
                  <a:cubicBezTo>
                    <a:pt x="78350" y="90841"/>
                    <a:pt x="78762" y="87476"/>
                    <a:pt x="78762" y="87476"/>
                  </a:cubicBezTo>
                  <a:cubicBezTo>
                    <a:pt x="78762" y="87476"/>
                    <a:pt x="78762" y="87476"/>
                    <a:pt x="78762" y="87476"/>
                  </a:cubicBezTo>
                  <a:cubicBezTo>
                    <a:pt x="79175" y="87476"/>
                    <a:pt x="79587" y="88598"/>
                    <a:pt x="79587" y="88598"/>
                  </a:cubicBezTo>
                  <a:cubicBezTo>
                    <a:pt x="79587" y="88598"/>
                    <a:pt x="80412" y="88598"/>
                    <a:pt x="80824" y="88598"/>
                  </a:cubicBezTo>
                  <a:cubicBezTo>
                    <a:pt x="80824" y="88598"/>
                    <a:pt x="81649" y="87476"/>
                    <a:pt x="81649" y="87476"/>
                  </a:cubicBezTo>
                  <a:cubicBezTo>
                    <a:pt x="81649" y="87476"/>
                    <a:pt x="81649" y="86355"/>
                    <a:pt x="82061" y="86355"/>
                  </a:cubicBezTo>
                  <a:cubicBezTo>
                    <a:pt x="82474" y="86355"/>
                    <a:pt x="82886" y="86355"/>
                    <a:pt x="83298" y="86355"/>
                  </a:cubicBezTo>
                  <a:cubicBezTo>
                    <a:pt x="83298" y="86355"/>
                    <a:pt x="84123" y="86355"/>
                    <a:pt x="84123" y="86355"/>
                  </a:cubicBezTo>
                  <a:cubicBezTo>
                    <a:pt x="84536" y="85233"/>
                    <a:pt x="84536" y="85233"/>
                    <a:pt x="84536" y="85233"/>
                  </a:cubicBezTo>
                  <a:cubicBezTo>
                    <a:pt x="84948" y="85233"/>
                    <a:pt x="84536" y="84112"/>
                    <a:pt x="84948" y="85233"/>
                  </a:cubicBezTo>
                  <a:cubicBezTo>
                    <a:pt x="85360" y="85233"/>
                    <a:pt x="84948" y="86355"/>
                    <a:pt x="85360" y="85233"/>
                  </a:cubicBezTo>
                  <a:cubicBezTo>
                    <a:pt x="85773" y="84112"/>
                    <a:pt x="86185" y="81869"/>
                    <a:pt x="86185" y="81869"/>
                  </a:cubicBezTo>
                  <a:cubicBezTo>
                    <a:pt x="86185" y="81869"/>
                    <a:pt x="85773" y="81869"/>
                    <a:pt x="86597" y="81869"/>
                  </a:cubicBezTo>
                  <a:cubicBezTo>
                    <a:pt x="87422" y="81869"/>
                    <a:pt x="87422" y="81869"/>
                    <a:pt x="88247" y="81869"/>
                  </a:cubicBezTo>
                  <a:cubicBezTo>
                    <a:pt x="88659" y="81869"/>
                    <a:pt x="89484" y="80747"/>
                    <a:pt x="89484" y="80747"/>
                  </a:cubicBezTo>
                  <a:cubicBezTo>
                    <a:pt x="89896" y="80747"/>
                    <a:pt x="90309" y="79626"/>
                    <a:pt x="90309" y="79626"/>
                  </a:cubicBezTo>
                  <a:cubicBezTo>
                    <a:pt x="90309" y="78504"/>
                    <a:pt x="88659" y="76261"/>
                    <a:pt x="88659" y="76261"/>
                  </a:cubicBezTo>
                  <a:cubicBezTo>
                    <a:pt x="88659" y="76261"/>
                    <a:pt x="87835" y="75140"/>
                    <a:pt x="89072" y="75140"/>
                  </a:cubicBezTo>
                  <a:cubicBezTo>
                    <a:pt x="90309" y="76261"/>
                    <a:pt x="90721" y="76261"/>
                    <a:pt x="90721" y="76261"/>
                  </a:cubicBezTo>
                  <a:cubicBezTo>
                    <a:pt x="91134" y="76261"/>
                    <a:pt x="91134" y="75140"/>
                    <a:pt x="91546" y="75140"/>
                  </a:cubicBezTo>
                  <a:cubicBezTo>
                    <a:pt x="91958" y="74018"/>
                    <a:pt x="92371" y="72897"/>
                    <a:pt x="92371" y="72897"/>
                  </a:cubicBezTo>
                  <a:cubicBezTo>
                    <a:pt x="92783" y="72897"/>
                    <a:pt x="93608" y="75140"/>
                    <a:pt x="93608" y="75140"/>
                  </a:cubicBezTo>
                  <a:cubicBezTo>
                    <a:pt x="93608" y="77383"/>
                    <a:pt x="93608" y="77383"/>
                    <a:pt x="93608" y="77383"/>
                  </a:cubicBezTo>
                  <a:cubicBezTo>
                    <a:pt x="94845" y="77383"/>
                    <a:pt x="94845" y="77383"/>
                    <a:pt x="94845" y="77383"/>
                  </a:cubicBezTo>
                  <a:cubicBezTo>
                    <a:pt x="94845" y="77383"/>
                    <a:pt x="95257" y="77383"/>
                    <a:pt x="95257" y="77383"/>
                  </a:cubicBezTo>
                  <a:cubicBezTo>
                    <a:pt x="110927" y="79626"/>
                    <a:pt x="110927" y="79626"/>
                    <a:pt x="110927" y="79626"/>
                  </a:cubicBezTo>
                  <a:close/>
                  <a:moveTo>
                    <a:pt x="110927" y="79626"/>
                  </a:moveTo>
                  <a:cubicBezTo>
                    <a:pt x="110927" y="79626"/>
                    <a:pt x="110927" y="79626"/>
                    <a:pt x="110927" y="79626"/>
                  </a:cubicBezTo>
                  <a:cubicBezTo>
                    <a:pt x="110927" y="79626"/>
                    <a:pt x="110927" y="79626"/>
                    <a:pt x="110927" y="79626"/>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00" name="Shape 3600"/>
            <p:cNvSpPr/>
            <p:nvPr/>
          </p:nvSpPr>
          <p:spPr>
            <a:xfrm>
              <a:off x="5769180" y="1991757"/>
              <a:ext cx="413385" cy="308971"/>
            </a:xfrm>
            <a:custGeom>
              <a:avLst/>
              <a:gdLst/>
              <a:ahLst/>
              <a:cxnLst/>
              <a:rect l="0" t="0" r="0" b="0"/>
              <a:pathLst>
                <a:path w="120000" h="120000" extrusionOk="0">
                  <a:moveTo>
                    <a:pt x="11933" y="22285"/>
                  </a:moveTo>
                  <a:cubicBezTo>
                    <a:pt x="15911" y="18857"/>
                    <a:pt x="15911" y="18857"/>
                    <a:pt x="15911" y="18857"/>
                  </a:cubicBezTo>
                  <a:cubicBezTo>
                    <a:pt x="17900" y="16285"/>
                    <a:pt x="17900" y="16285"/>
                    <a:pt x="17900" y="16285"/>
                  </a:cubicBezTo>
                  <a:cubicBezTo>
                    <a:pt x="22541" y="17142"/>
                    <a:pt x="22541" y="17142"/>
                    <a:pt x="22541" y="17142"/>
                  </a:cubicBezTo>
                  <a:cubicBezTo>
                    <a:pt x="22541" y="17142"/>
                    <a:pt x="25856" y="15428"/>
                    <a:pt x="26519" y="15428"/>
                  </a:cubicBezTo>
                  <a:cubicBezTo>
                    <a:pt x="27182" y="15428"/>
                    <a:pt x="31823" y="14571"/>
                    <a:pt x="31823" y="14571"/>
                  </a:cubicBezTo>
                  <a:cubicBezTo>
                    <a:pt x="34475" y="12000"/>
                    <a:pt x="34475" y="12000"/>
                    <a:pt x="34475" y="12000"/>
                  </a:cubicBezTo>
                  <a:cubicBezTo>
                    <a:pt x="34475" y="12000"/>
                    <a:pt x="36464" y="12857"/>
                    <a:pt x="36464" y="13714"/>
                  </a:cubicBezTo>
                  <a:cubicBezTo>
                    <a:pt x="37127" y="14571"/>
                    <a:pt x="39116" y="17142"/>
                    <a:pt x="39779" y="17142"/>
                  </a:cubicBezTo>
                  <a:cubicBezTo>
                    <a:pt x="40441" y="16285"/>
                    <a:pt x="41104" y="12857"/>
                    <a:pt x="41104" y="12857"/>
                  </a:cubicBezTo>
                  <a:cubicBezTo>
                    <a:pt x="45082" y="12000"/>
                    <a:pt x="45082" y="12000"/>
                    <a:pt x="45082" y="12000"/>
                  </a:cubicBezTo>
                  <a:cubicBezTo>
                    <a:pt x="48397" y="11142"/>
                    <a:pt x="48397" y="11142"/>
                    <a:pt x="48397" y="11142"/>
                  </a:cubicBezTo>
                  <a:cubicBezTo>
                    <a:pt x="48397" y="11142"/>
                    <a:pt x="48397" y="10285"/>
                    <a:pt x="49060" y="10285"/>
                  </a:cubicBezTo>
                  <a:cubicBezTo>
                    <a:pt x="49723" y="11142"/>
                    <a:pt x="53701" y="11142"/>
                    <a:pt x="53701" y="11142"/>
                  </a:cubicBezTo>
                  <a:cubicBezTo>
                    <a:pt x="57679" y="11142"/>
                    <a:pt x="57679" y="11142"/>
                    <a:pt x="57679" y="11142"/>
                  </a:cubicBezTo>
                  <a:cubicBezTo>
                    <a:pt x="57679" y="11142"/>
                    <a:pt x="60331" y="12857"/>
                    <a:pt x="60994" y="12857"/>
                  </a:cubicBezTo>
                  <a:cubicBezTo>
                    <a:pt x="60994" y="12000"/>
                    <a:pt x="62983" y="8571"/>
                    <a:pt x="62983" y="8571"/>
                  </a:cubicBezTo>
                  <a:cubicBezTo>
                    <a:pt x="66961" y="10285"/>
                    <a:pt x="66961" y="10285"/>
                    <a:pt x="66961" y="10285"/>
                  </a:cubicBezTo>
                  <a:cubicBezTo>
                    <a:pt x="67624" y="6857"/>
                    <a:pt x="67624" y="6857"/>
                    <a:pt x="67624" y="6857"/>
                  </a:cubicBezTo>
                  <a:cubicBezTo>
                    <a:pt x="67624" y="6857"/>
                    <a:pt x="69613" y="2571"/>
                    <a:pt x="69613" y="2571"/>
                  </a:cubicBezTo>
                  <a:cubicBezTo>
                    <a:pt x="70276" y="2571"/>
                    <a:pt x="72928" y="0"/>
                    <a:pt x="72928" y="0"/>
                  </a:cubicBezTo>
                  <a:cubicBezTo>
                    <a:pt x="74254" y="5142"/>
                    <a:pt x="74254" y="5142"/>
                    <a:pt x="74254" y="5142"/>
                  </a:cubicBezTo>
                  <a:cubicBezTo>
                    <a:pt x="76906" y="7714"/>
                    <a:pt x="76906" y="7714"/>
                    <a:pt x="76906" y="7714"/>
                  </a:cubicBezTo>
                  <a:cubicBezTo>
                    <a:pt x="77569" y="8571"/>
                    <a:pt x="77569" y="8571"/>
                    <a:pt x="77569" y="8571"/>
                  </a:cubicBezTo>
                  <a:cubicBezTo>
                    <a:pt x="80220" y="11142"/>
                    <a:pt x="80220" y="11142"/>
                    <a:pt x="80220" y="11142"/>
                  </a:cubicBezTo>
                  <a:cubicBezTo>
                    <a:pt x="84861" y="9428"/>
                    <a:pt x="84861" y="9428"/>
                    <a:pt x="84861" y="9428"/>
                  </a:cubicBezTo>
                  <a:cubicBezTo>
                    <a:pt x="87513" y="8571"/>
                    <a:pt x="87513" y="8571"/>
                    <a:pt x="87513" y="8571"/>
                  </a:cubicBezTo>
                  <a:cubicBezTo>
                    <a:pt x="89502" y="8571"/>
                    <a:pt x="89502" y="8571"/>
                    <a:pt x="89502" y="8571"/>
                  </a:cubicBezTo>
                  <a:cubicBezTo>
                    <a:pt x="90165" y="10285"/>
                    <a:pt x="90165" y="10285"/>
                    <a:pt x="90165" y="10285"/>
                  </a:cubicBezTo>
                  <a:cubicBezTo>
                    <a:pt x="92154" y="12000"/>
                    <a:pt x="92154" y="12000"/>
                    <a:pt x="92154" y="12000"/>
                  </a:cubicBezTo>
                  <a:cubicBezTo>
                    <a:pt x="95469" y="12000"/>
                    <a:pt x="95469" y="12000"/>
                    <a:pt x="95469" y="12000"/>
                  </a:cubicBezTo>
                  <a:cubicBezTo>
                    <a:pt x="96795" y="14571"/>
                    <a:pt x="96795" y="14571"/>
                    <a:pt x="96795" y="14571"/>
                  </a:cubicBezTo>
                  <a:cubicBezTo>
                    <a:pt x="99447" y="15428"/>
                    <a:pt x="99447" y="15428"/>
                    <a:pt x="99447" y="15428"/>
                  </a:cubicBezTo>
                  <a:cubicBezTo>
                    <a:pt x="101436" y="18857"/>
                    <a:pt x="101436" y="18857"/>
                    <a:pt x="101436" y="18857"/>
                  </a:cubicBezTo>
                  <a:cubicBezTo>
                    <a:pt x="103425" y="19714"/>
                    <a:pt x="103425" y="19714"/>
                    <a:pt x="103425" y="19714"/>
                  </a:cubicBezTo>
                  <a:cubicBezTo>
                    <a:pt x="104751" y="23142"/>
                    <a:pt x="104751" y="23142"/>
                    <a:pt x="104751" y="23142"/>
                  </a:cubicBezTo>
                  <a:cubicBezTo>
                    <a:pt x="107403" y="23142"/>
                    <a:pt x="107403" y="23142"/>
                    <a:pt x="107403" y="23142"/>
                  </a:cubicBezTo>
                  <a:cubicBezTo>
                    <a:pt x="110718" y="24000"/>
                    <a:pt x="110718" y="24000"/>
                    <a:pt x="110718" y="24000"/>
                  </a:cubicBezTo>
                  <a:cubicBezTo>
                    <a:pt x="112707" y="24000"/>
                    <a:pt x="112707" y="24000"/>
                    <a:pt x="112707" y="24000"/>
                  </a:cubicBezTo>
                  <a:cubicBezTo>
                    <a:pt x="112707" y="24000"/>
                    <a:pt x="112707" y="24000"/>
                    <a:pt x="112707" y="24000"/>
                  </a:cubicBezTo>
                  <a:cubicBezTo>
                    <a:pt x="113370" y="24000"/>
                    <a:pt x="113370" y="24000"/>
                    <a:pt x="113370" y="24000"/>
                  </a:cubicBezTo>
                  <a:cubicBezTo>
                    <a:pt x="114033" y="31714"/>
                    <a:pt x="114033" y="31714"/>
                    <a:pt x="114033" y="31714"/>
                  </a:cubicBezTo>
                  <a:cubicBezTo>
                    <a:pt x="112707" y="36000"/>
                    <a:pt x="112707" y="36000"/>
                    <a:pt x="112707" y="36000"/>
                  </a:cubicBezTo>
                  <a:cubicBezTo>
                    <a:pt x="112707" y="40285"/>
                    <a:pt x="112707" y="40285"/>
                    <a:pt x="112707" y="40285"/>
                  </a:cubicBezTo>
                  <a:cubicBezTo>
                    <a:pt x="114696" y="41142"/>
                    <a:pt x="114696" y="41142"/>
                    <a:pt x="114696" y="41142"/>
                  </a:cubicBezTo>
                  <a:cubicBezTo>
                    <a:pt x="119337" y="40285"/>
                    <a:pt x="119337" y="40285"/>
                    <a:pt x="119337" y="40285"/>
                  </a:cubicBezTo>
                  <a:cubicBezTo>
                    <a:pt x="120000" y="43714"/>
                    <a:pt x="120000" y="43714"/>
                    <a:pt x="120000" y="43714"/>
                  </a:cubicBezTo>
                  <a:cubicBezTo>
                    <a:pt x="117348" y="45428"/>
                    <a:pt x="117348" y="45428"/>
                    <a:pt x="117348" y="45428"/>
                  </a:cubicBezTo>
                  <a:cubicBezTo>
                    <a:pt x="118011" y="49714"/>
                    <a:pt x="118011" y="49714"/>
                    <a:pt x="118011" y="49714"/>
                  </a:cubicBezTo>
                  <a:cubicBezTo>
                    <a:pt x="112707" y="48857"/>
                    <a:pt x="112707" y="48857"/>
                    <a:pt x="112707" y="48857"/>
                  </a:cubicBezTo>
                  <a:cubicBezTo>
                    <a:pt x="110718" y="51428"/>
                    <a:pt x="110718" y="51428"/>
                    <a:pt x="110718" y="51428"/>
                  </a:cubicBezTo>
                  <a:cubicBezTo>
                    <a:pt x="110718" y="57428"/>
                    <a:pt x="110718" y="57428"/>
                    <a:pt x="110718" y="57428"/>
                  </a:cubicBezTo>
                  <a:cubicBezTo>
                    <a:pt x="105414" y="60000"/>
                    <a:pt x="105414" y="60000"/>
                    <a:pt x="105414" y="60000"/>
                  </a:cubicBezTo>
                  <a:cubicBezTo>
                    <a:pt x="104088" y="63428"/>
                    <a:pt x="104088" y="63428"/>
                    <a:pt x="104088" y="63428"/>
                  </a:cubicBezTo>
                  <a:cubicBezTo>
                    <a:pt x="104088" y="66857"/>
                    <a:pt x="104088" y="66857"/>
                    <a:pt x="104088" y="66857"/>
                  </a:cubicBezTo>
                  <a:cubicBezTo>
                    <a:pt x="103425" y="70285"/>
                    <a:pt x="103425" y="70285"/>
                    <a:pt x="103425" y="70285"/>
                  </a:cubicBezTo>
                  <a:cubicBezTo>
                    <a:pt x="104088" y="76285"/>
                    <a:pt x="104088" y="76285"/>
                    <a:pt x="104088" y="76285"/>
                  </a:cubicBezTo>
                  <a:cubicBezTo>
                    <a:pt x="104751" y="81428"/>
                    <a:pt x="104751" y="81428"/>
                    <a:pt x="104751" y="81428"/>
                  </a:cubicBezTo>
                  <a:cubicBezTo>
                    <a:pt x="104751" y="81428"/>
                    <a:pt x="103425" y="85714"/>
                    <a:pt x="102762" y="88285"/>
                  </a:cubicBezTo>
                  <a:cubicBezTo>
                    <a:pt x="102762" y="90000"/>
                    <a:pt x="104088" y="89142"/>
                    <a:pt x="104088" y="89142"/>
                  </a:cubicBezTo>
                  <a:cubicBezTo>
                    <a:pt x="107403" y="90857"/>
                    <a:pt x="107403" y="90857"/>
                    <a:pt x="107403" y="90857"/>
                  </a:cubicBezTo>
                  <a:cubicBezTo>
                    <a:pt x="108729" y="91714"/>
                    <a:pt x="108729" y="91714"/>
                    <a:pt x="108729" y="91714"/>
                  </a:cubicBezTo>
                  <a:cubicBezTo>
                    <a:pt x="107403" y="96857"/>
                    <a:pt x="107403" y="96857"/>
                    <a:pt x="107403" y="96857"/>
                  </a:cubicBezTo>
                  <a:cubicBezTo>
                    <a:pt x="104088" y="97714"/>
                    <a:pt x="104088" y="97714"/>
                    <a:pt x="104088" y="97714"/>
                  </a:cubicBezTo>
                  <a:cubicBezTo>
                    <a:pt x="104751" y="94285"/>
                    <a:pt x="104751" y="94285"/>
                    <a:pt x="104751" y="94285"/>
                  </a:cubicBezTo>
                  <a:cubicBezTo>
                    <a:pt x="103425" y="92571"/>
                    <a:pt x="103425" y="92571"/>
                    <a:pt x="103425" y="92571"/>
                  </a:cubicBezTo>
                  <a:cubicBezTo>
                    <a:pt x="101436" y="95142"/>
                    <a:pt x="101436" y="95142"/>
                    <a:pt x="101436" y="95142"/>
                  </a:cubicBezTo>
                  <a:cubicBezTo>
                    <a:pt x="96795" y="96857"/>
                    <a:pt x="96795" y="96857"/>
                    <a:pt x="96795" y="96857"/>
                  </a:cubicBezTo>
                  <a:cubicBezTo>
                    <a:pt x="96795" y="98571"/>
                    <a:pt x="96795" y="98571"/>
                    <a:pt x="96795" y="98571"/>
                  </a:cubicBezTo>
                  <a:cubicBezTo>
                    <a:pt x="95469" y="102000"/>
                    <a:pt x="95469" y="102000"/>
                    <a:pt x="95469" y="102000"/>
                  </a:cubicBezTo>
                  <a:cubicBezTo>
                    <a:pt x="95469" y="102000"/>
                    <a:pt x="92817" y="102000"/>
                    <a:pt x="91491" y="102000"/>
                  </a:cubicBezTo>
                  <a:cubicBezTo>
                    <a:pt x="90828" y="101142"/>
                    <a:pt x="90165" y="103714"/>
                    <a:pt x="90165" y="103714"/>
                  </a:cubicBezTo>
                  <a:cubicBezTo>
                    <a:pt x="91491" y="109714"/>
                    <a:pt x="91491" y="109714"/>
                    <a:pt x="91491" y="109714"/>
                  </a:cubicBezTo>
                  <a:cubicBezTo>
                    <a:pt x="88176" y="109714"/>
                    <a:pt x="88176" y="109714"/>
                    <a:pt x="88176" y="109714"/>
                  </a:cubicBezTo>
                  <a:cubicBezTo>
                    <a:pt x="85524" y="114000"/>
                    <a:pt x="85524" y="114000"/>
                    <a:pt x="85524" y="114000"/>
                  </a:cubicBezTo>
                  <a:cubicBezTo>
                    <a:pt x="80883" y="114857"/>
                    <a:pt x="80883" y="114857"/>
                    <a:pt x="80883" y="114857"/>
                  </a:cubicBezTo>
                  <a:cubicBezTo>
                    <a:pt x="76906" y="114000"/>
                    <a:pt x="76906" y="114000"/>
                    <a:pt x="76906" y="114000"/>
                  </a:cubicBezTo>
                  <a:cubicBezTo>
                    <a:pt x="70276" y="117428"/>
                    <a:pt x="70276" y="117428"/>
                    <a:pt x="70276" y="117428"/>
                  </a:cubicBezTo>
                  <a:cubicBezTo>
                    <a:pt x="64309" y="119142"/>
                    <a:pt x="64309" y="119142"/>
                    <a:pt x="64309" y="119142"/>
                  </a:cubicBezTo>
                  <a:cubicBezTo>
                    <a:pt x="64309" y="120000"/>
                    <a:pt x="64309" y="120000"/>
                    <a:pt x="64309" y="120000"/>
                  </a:cubicBezTo>
                  <a:cubicBezTo>
                    <a:pt x="63646" y="114857"/>
                    <a:pt x="63646" y="114857"/>
                    <a:pt x="63646" y="114857"/>
                  </a:cubicBezTo>
                  <a:cubicBezTo>
                    <a:pt x="61657" y="112285"/>
                    <a:pt x="61657" y="112285"/>
                    <a:pt x="61657" y="112285"/>
                  </a:cubicBezTo>
                  <a:cubicBezTo>
                    <a:pt x="61657" y="112285"/>
                    <a:pt x="59668" y="107142"/>
                    <a:pt x="59668" y="106285"/>
                  </a:cubicBezTo>
                  <a:cubicBezTo>
                    <a:pt x="59668" y="106285"/>
                    <a:pt x="52375" y="106285"/>
                    <a:pt x="52375" y="106285"/>
                  </a:cubicBezTo>
                  <a:cubicBezTo>
                    <a:pt x="52375" y="106285"/>
                    <a:pt x="51049" y="103714"/>
                    <a:pt x="50386" y="102000"/>
                  </a:cubicBezTo>
                  <a:cubicBezTo>
                    <a:pt x="50386" y="101142"/>
                    <a:pt x="48397" y="103714"/>
                    <a:pt x="48397" y="103714"/>
                  </a:cubicBezTo>
                  <a:cubicBezTo>
                    <a:pt x="45745" y="104571"/>
                    <a:pt x="45745" y="104571"/>
                    <a:pt x="45745" y="104571"/>
                  </a:cubicBezTo>
                  <a:cubicBezTo>
                    <a:pt x="45745" y="103714"/>
                    <a:pt x="45745" y="103714"/>
                    <a:pt x="45745" y="103714"/>
                  </a:cubicBezTo>
                  <a:cubicBezTo>
                    <a:pt x="43756" y="100285"/>
                    <a:pt x="43756" y="100285"/>
                    <a:pt x="43756" y="100285"/>
                  </a:cubicBezTo>
                  <a:cubicBezTo>
                    <a:pt x="43756" y="91714"/>
                    <a:pt x="43756" y="91714"/>
                    <a:pt x="43756" y="91714"/>
                  </a:cubicBezTo>
                  <a:cubicBezTo>
                    <a:pt x="43756" y="89142"/>
                    <a:pt x="43756" y="89142"/>
                    <a:pt x="43756" y="89142"/>
                  </a:cubicBezTo>
                  <a:cubicBezTo>
                    <a:pt x="45082" y="83142"/>
                    <a:pt x="45082" y="83142"/>
                    <a:pt x="45082" y="83142"/>
                  </a:cubicBezTo>
                  <a:cubicBezTo>
                    <a:pt x="45082" y="83142"/>
                    <a:pt x="43756" y="82285"/>
                    <a:pt x="43093" y="80571"/>
                  </a:cubicBezTo>
                  <a:cubicBezTo>
                    <a:pt x="41767" y="78857"/>
                    <a:pt x="40441" y="77142"/>
                    <a:pt x="40441" y="77142"/>
                  </a:cubicBezTo>
                  <a:cubicBezTo>
                    <a:pt x="39116" y="77142"/>
                    <a:pt x="39116" y="77142"/>
                    <a:pt x="39116" y="77142"/>
                  </a:cubicBezTo>
                  <a:cubicBezTo>
                    <a:pt x="37127" y="73714"/>
                    <a:pt x="37127" y="73714"/>
                    <a:pt x="37127" y="73714"/>
                  </a:cubicBezTo>
                  <a:cubicBezTo>
                    <a:pt x="32486" y="75428"/>
                    <a:pt x="32486" y="75428"/>
                    <a:pt x="32486" y="75428"/>
                  </a:cubicBezTo>
                  <a:cubicBezTo>
                    <a:pt x="29834" y="76285"/>
                    <a:pt x="29834" y="76285"/>
                    <a:pt x="29834" y="76285"/>
                  </a:cubicBezTo>
                  <a:cubicBezTo>
                    <a:pt x="28508" y="78000"/>
                    <a:pt x="28508" y="78000"/>
                    <a:pt x="28508" y="78000"/>
                  </a:cubicBezTo>
                  <a:cubicBezTo>
                    <a:pt x="20552" y="77142"/>
                    <a:pt x="20552" y="77142"/>
                    <a:pt x="20552" y="77142"/>
                  </a:cubicBezTo>
                  <a:cubicBezTo>
                    <a:pt x="16574" y="74571"/>
                    <a:pt x="16574" y="74571"/>
                    <a:pt x="16574" y="74571"/>
                  </a:cubicBezTo>
                  <a:cubicBezTo>
                    <a:pt x="14585" y="73714"/>
                    <a:pt x="14585" y="73714"/>
                    <a:pt x="14585" y="73714"/>
                  </a:cubicBezTo>
                  <a:cubicBezTo>
                    <a:pt x="11933" y="71142"/>
                    <a:pt x="11933" y="71142"/>
                    <a:pt x="11933" y="71142"/>
                  </a:cubicBezTo>
                  <a:cubicBezTo>
                    <a:pt x="8618" y="67714"/>
                    <a:pt x="8618" y="67714"/>
                    <a:pt x="8618" y="67714"/>
                  </a:cubicBezTo>
                  <a:cubicBezTo>
                    <a:pt x="7955" y="62571"/>
                    <a:pt x="7955" y="62571"/>
                    <a:pt x="7955" y="62571"/>
                  </a:cubicBezTo>
                  <a:cubicBezTo>
                    <a:pt x="7292" y="59142"/>
                    <a:pt x="7292" y="59142"/>
                    <a:pt x="7292" y="59142"/>
                  </a:cubicBezTo>
                  <a:cubicBezTo>
                    <a:pt x="3977" y="54857"/>
                    <a:pt x="3977" y="54857"/>
                    <a:pt x="3977" y="54857"/>
                  </a:cubicBezTo>
                  <a:cubicBezTo>
                    <a:pt x="2651" y="51428"/>
                    <a:pt x="2651" y="51428"/>
                    <a:pt x="2651" y="51428"/>
                  </a:cubicBezTo>
                  <a:cubicBezTo>
                    <a:pt x="2651" y="46285"/>
                    <a:pt x="2651" y="46285"/>
                    <a:pt x="2651" y="46285"/>
                  </a:cubicBezTo>
                  <a:cubicBezTo>
                    <a:pt x="662" y="42000"/>
                    <a:pt x="662" y="42000"/>
                    <a:pt x="662" y="42000"/>
                  </a:cubicBezTo>
                  <a:cubicBezTo>
                    <a:pt x="1325" y="37714"/>
                    <a:pt x="1325" y="37714"/>
                    <a:pt x="1325" y="37714"/>
                  </a:cubicBezTo>
                  <a:cubicBezTo>
                    <a:pt x="1325" y="37714"/>
                    <a:pt x="0" y="36857"/>
                    <a:pt x="662" y="36000"/>
                  </a:cubicBezTo>
                  <a:cubicBezTo>
                    <a:pt x="1988" y="36000"/>
                    <a:pt x="3977" y="35142"/>
                    <a:pt x="3977" y="35142"/>
                  </a:cubicBezTo>
                  <a:cubicBezTo>
                    <a:pt x="4640" y="30000"/>
                    <a:pt x="4640" y="30000"/>
                    <a:pt x="4640" y="30000"/>
                  </a:cubicBezTo>
                  <a:cubicBezTo>
                    <a:pt x="5303" y="28285"/>
                    <a:pt x="5303" y="28285"/>
                    <a:pt x="5303" y="28285"/>
                  </a:cubicBezTo>
                  <a:cubicBezTo>
                    <a:pt x="7955" y="26571"/>
                    <a:pt x="7955" y="26571"/>
                    <a:pt x="7955" y="26571"/>
                  </a:cubicBezTo>
                  <a:cubicBezTo>
                    <a:pt x="9281" y="22285"/>
                    <a:pt x="9281" y="22285"/>
                    <a:pt x="9281" y="22285"/>
                  </a:cubicBezTo>
                  <a:lnTo>
                    <a:pt x="11933" y="22285"/>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01" name="Shape 3601"/>
            <p:cNvSpPr/>
            <p:nvPr/>
          </p:nvSpPr>
          <p:spPr>
            <a:xfrm>
              <a:off x="5766982" y="1595421"/>
              <a:ext cx="401291" cy="265289"/>
            </a:xfrm>
            <a:custGeom>
              <a:avLst/>
              <a:gdLst/>
              <a:ahLst/>
              <a:cxnLst/>
              <a:rect l="0" t="0" r="0" b="0"/>
              <a:pathLst>
                <a:path w="120000" h="120000" extrusionOk="0">
                  <a:moveTo>
                    <a:pt x="26590" y="52000"/>
                  </a:moveTo>
                  <a:cubicBezTo>
                    <a:pt x="27272" y="50000"/>
                    <a:pt x="27272" y="50000"/>
                    <a:pt x="27272" y="50000"/>
                  </a:cubicBezTo>
                  <a:cubicBezTo>
                    <a:pt x="27954" y="48000"/>
                    <a:pt x="27954" y="48000"/>
                    <a:pt x="27954" y="48000"/>
                  </a:cubicBezTo>
                  <a:cubicBezTo>
                    <a:pt x="27954" y="45000"/>
                    <a:pt x="27954" y="45000"/>
                    <a:pt x="27954" y="45000"/>
                  </a:cubicBezTo>
                  <a:cubicBezTo>
                    <a:pt x="26590" y="45000"/>
                    <a:pt x="26590" y="45000"/>
                    <a:pt x="26590" y="45000"/>
                  </a:cubicBezTo>
                  <a:cubicBezTo>
                    <a:pt x="25909" y="42000"/>
                    <a:pt x="25909" y="42000"/>
                    <a:pt x="25909" y="42000"/>
                  </a:cubicBezTo>
                  <a:cubicBezTo>
                    <a:pt x="25909" y="42000"/>
                    <a:pt x="26590" y="41000"/>
                    <a:pt x="27272" y="41000"/>
                  </a:cubicBezTo>
                  <a:cubicBezTo>
                    <a:pt x="27272" y="40000"/>
                    <a:pt x="29318" y="40000"/>
                    <a:pt x="29318" y="40000"/>
                  </a:cubicBezTo>
                  <a:cubicBezTo>
                    <a:pt x="30681" y="38000"/>
                    <a:pt x="30681" y="38000"/>
                    <a:pt x="30681" y="38000"/>
                  </a:cubicBezTo>
                  <a:cubicBezTo>
                    <a:pt x="30681" y="38000"/>
                    <a:pt x="30000" y="36000"/>
                    <a:pt x="31363" y="36000"/>
                  </a:cubicBezTo>
                  <a:cubicBezTo>
                    <a:pt x="32045" y="36000"/>
                    <a:pt x="33409" y="36000"/>
                    <a:pt x="34090" y="36000"/>
                  </a:cubicBezTo>
                  <a:cubicBezTo>
                    <a:pt x="34772" y="36000"/>
                    <a:pt x="35454" y="35000"/>
                    <a:pt x="35454" y="35000"/>
                  </a:cubicBezTo>
                  <a:cubicBezTo>
                    <a:pt x="36818" y="35000"/>
                    <a:pt x="37500" y="36000"/>
                    <a:pt x="36818" y="35000"/>
                  </a:cubicBezTo>
                  <a:cubicBezTo>
                    <a:pt x="36818" y="35000"/>
                    <a:pt x="36818" y="34000"/>
                    <a:pt x="36136" y="33000"/>
                  </a:cubicBezTo>
                  <a:cubicBezTo>
                    <a:pt x="35454" y="32000"/>
                    <a:pt x="33409" y="30000"/>
                    <a:pt x="34772" y="29000"/>
                  </a:cubicBezTo>
                  <a:cubicBezTo>
                    <a:pt x="35454" y="28000"/>
                    <a:pt x="36136" y="28000"/>
                    <a:pt x="36818" y="29000"/>
                  </a:cubicBezTo>
                  <a:cubicBezTo>
                    <a:pt x="37500" y="29000"/>
                    <a:pt x="38181" y="31000"/>
                    <a:pt x="38181" y="31000"/>
                  </a:cubicBezTo>
                  <a:cubicBezTo>
                    <a:pt x="38181" y="27000"/>
                    <a:pt x="38181" y="27000"/>
                    <a:pt x="38181" y="27000"/>
                  </a:cubicBezTo>
                  <a:cubicBezTo>
                    <a:pt x="38181" y="27000"/>
                    <a:pt x="40227" y="27000"/>
                    <a:pt x="40909" y="26000"/>
                  </a:cubicBezTo>
                  <a:cubicBezTo>
                    <a:pt x="40909" y="25000"/>
                    <a:pt x="40227" y="23000"/>
                    <a:pt x="40227" y="23000"/>
                  </a:cubicBezTo>
                  <a:cubicBezTo>
                    <a:pt x="40227" y="23000"/>
                    <a:pt x="40227" y="23000"/>
                    <a:pt x="42272" y="23000"/>
                  </a:cubicBezTo>
                  <a:cubicBezTo>
                    <a:pt x="44318" y="22000"/>
                    <a:pt x="43636" y="22000"/>
                    <a:pt x="45000" y="22000"/>
                  </a:cubicBezTo>
                  <a:cubicBezTo>
                    <a:pt x="45681" y="22000"/>
                    <a:pt x="47727" y="22000"/>
                    <a:pt x="47727" y="22000"/>
                  </a:cubicBezTo>
                  <a:cubicBezTo>
                    <a:pt x="47727" y="22000"/>
                    <a:pt x="49090" y="21000"/>
                    <a:pt x="48409" y="20000"/>
                  </a:cubicBezTo>
                  <a:cubicBezTo>
                    <a:pt x="48409" y="19000"/>
                    <a:pt x="47045" y="17000"/>
                    <a:pt x="47045" y="17000"/>
                  </a:cubicBezTo>
                  <a:cubicBezTo>
                    <a:pt x="47045" y="17000"/>
                    <a:pt x="47727" y="14000"/>
                    <a:pt x="47727" y="15000"/>
                  </a:cubicBezTo>
                  <a:cubicBezTo>
                    <a:pt x="47727" y="17000"/>
                    <a:pt x="49772" y="19000"/>
                    <a:pt x="49772" y="19000"/>
                  </a:cubicBezTo>
                  <a:cubicBezTo>
                    <a:pt x="51136" y="17000"/>
                    <a:pt x="51136" y="17000"/>
                    <a:pt x="51136" y="17000"/>
                  </a:cubicBezTo>
                  <a:cubicBezTo>
                    <a:pt x="53181" y="16000"/>
                    <a:pt x="53181" y="16000"/>
                    <a:pt x="53181" y="16000"/>
                  </a:cubicBezTo>
                  <a:cubicBezTo>
                    <a:pt x="55227" y="15000"/>
                    <a:pt x="55227" y="15000"/>
                    <a:pt x="55227" y="15000"/>
                  </a:cubicBezTo>
                  <a:cubicBezTo>
                    <a:pt x="55227" y="15000"/>
                    <a:pt x="57272" y="15000"/>
                    <a:pt x="58636" y="15000"/>
                  </a:cubicBezTo>
                  <a:cubicBezTo>
                    <a:pt x="59318" y="15000"/>
                    <a:pt x="61363" y="14000"/>
                    <a:pt x="61363" y="14000"/>
                  </a:cubicBezTo>
                  <a:cubicBezTo>
                    <a:pt x="62045" y="12000"/>
                    <a:pt x="62045" y="12000"/>
                    <a:pt x="62045" y="12000"/>
                  </a:cubicBezTo>
                  <a:cubicBezTo>
                    <a:pt x="59318" y="8000"/>
                    <a:pt x="59318" y="8000"/>
                    <a:pt x="59318" y="8000"/>
                  </a:cubicBezTo>
                  <a:cubicBezTo>
                    <a:pt x="59318" y="8000"/>
                    <a:pt x="60681" y="5000"/>
                    <a:pt x="60681" y="6000"/>
                  </a:cubicBezTo>
                  <a:cubicBezTo>
                    <a:pt x="61363" y="7000"/>
                    <a:pt x="61363" y="9000"/>
                    <a:pt x="62045" y="9000"/>
                  </a:cubicBezTo>
                  <a:cubicBezTo>
                    <a:pt x="62727" y="9000"/>
                    <a:pt x="63409" y="10000"/>
                    <a:pt x="64090" y="9000"/>
                  </a:cubicBezTo>
                  <a:cubicBezTo>
                    <a:pt x="64090" y="8000"/>
                    <a:pt x="64090" y="5000"/>
                    <a:pt x="64090" y="5000"/>
                  </a:cubicBezTo>
                  <a:cubicBezTo>
                    <a:pt x="64090" y="5000"/>
                    <a:pt x="63409" y="4000"/>
                    <a:pt x="64090" y="4000"/>
                  </a:cubicBezTo>
                  <a:cubicBezTo>
                    <a:pt x="64772" y="5000"/>
                    <a:pt x="66136" y="7000"/>
                    <a:pt x="66136" y="7000"/>
                  </a:cubicBezTo>
                  <a:cubicBezTo>
                    <a:pt x="68181" y="7000"/>
                    <a:pt x="68181" y="7000"/>
                    <a:pt x="68181" y="7000"/>
                  </a:cubicBezTo>
                  <a:cubicBezTo>
                    <a:pt x="70227" y="4000"/>
                    <a:pt x="70227" y="4000"/>
                    <a:pt x="70227" y="4000"/>
                  </a:cubicBezTo>
                  <a:cubicBezTo>
                    <a:pt x="70909" y="6000"/>
                    <a:pt x="70909" y="6000"/>
                    <a:pt x="70909" y="6000"/>
                  </a:cubicBezTo>
                  <a:cubicBezTo>
                    <a:pt x="70909" y="6000"/>
                    <a:pt x="72272" y="5000"/>
                    <a:pt x="72954" y="5000"/>
                  </a:cubicBezTo>
                  <a:cubicBezTo>
                    <a:pt x="73636" y="5000"/>
                    <a:pt x="73636" y="4000"/>
                    <a:pt x="74318" y="4000"/>
                  </a:cubicBezTo>
                  <a:cubicBezTo>
                    <a:pt x="75000" y="4000"/>
                    <a:pt x="76363" y="5000"/>
                    <a:pt x="76363" y="5000"/>
                  </a:cubicBezTo>
                  <a:cubicBezTo>
                    <a:pt x="79772" y="6000"/>
                    <a:pt x="79772" y="6000"/>
                    <a:pt x="79772" y="6000"/>
                  </a:cubicBezTo>
                  <a:cubicBezTo>
                    <a:pt x="81136" y="3000"/>
                    <a:pt x="81136" y="3000"/>
                    <a:pt x="81136" y="3000"/>
                  </a:cubicBezTo>
                  <a:cubicBezTo>
                    <a:pt x="84545" y="5000"/>
                    <a:pt x="84545" y="5000"/>
                    <a:pt x="84545" y="5000"/>
                  </a:cubicBezTo>
                  <a:cubicBezTo>
                    <a:pt x="87272" y="7000"/>
                    <a:pt x="87272" y="7000"/>
                    <a:pt x="87272" y="7000"/>
                  </a:cubicBezTo>
                  <a:cubicBezTo>
                    <a:pt x="90681" y="7000"/>
                    <a:pt x="90681" y="7000"/>
                    <a:pt x="90681" y="7000"/>
                  </a:cubicBezTo>
                  <a:cubicBezTo>
                    <a:pt x="90681" y="7000"/>
                    <a:pt x="93409" y="5000"/>
                    <a:pt x="94090" y="5000"/>
                  </a:cubicBezTo>
                  <a:cubicBezTo>
                    <a:pt x="95454" y="4000"/>
                    <a:pt x="98181" y="4000"/>
                    <a:pt x="98181" y="4000"/>
                  </a:cubicBezTo>
                  <a:cubicBezTo>
                    <a:pt x="98181" y="4000"/>
                    <a:pt x="98863" y="4000"/>
                    <a:pt x="100227" y="4000"/>
                  </a:cubicBezTo>
                  <a:cubicBezTo>
                    <a:pt x="101590" y="3000"/>
                    <a:pt x="105000" y="3000"/>
                    <a:pt x="105000" y="3000"/>
                  </a:cubicBezTo>
                  <a:cubicBezTo>
                    <a:pt x="107045" y="0"/>
                    <a:pt x="107045" y="0"/>
                    <a:pt x="107045" y="0"/>
                  </a:cubicBezTo>
                  <a:cubicBezTo>
                    <a:pt x="110454" y="2000"/>
                    <a:pt x="110454" y="2000"/>
                    <a:pt x="110454" y="2000"/>
                  </a:cubicBezTo>
                  <a:cubicBezTo>
                    <a:pt x="110454" y="4000"/>
                    <a:pt x="110454" y="4000"/>
                    <a:pt x="110454" y="4000"/>
                  </a:cubicBezTo>
                  <a:cubicBezTo>
                    <a:pt x="107045" y="8000"/>
                    <a:pt x="107045" y="8000"/>
                    <a:pt x="107045" y="8000"/>
                  </a:cubicBezTo>
                  <a:cubicBezTo>
                    <a:pt x="107045" y="15000"/>
                    <a:pt x="107045" y="15000"/>
                    <a:pt x="107045" y="15000"/>
                  </a:cubicBezTo>
                  <a:cubicBezTo>
                    <a:pt x="106363" y="25000"/>
                    <a:pt x="104318" y="30000"/>
                    <a:pt x="103636" y="36000"/>
                  </a:cubicBezTo>
                  <a:cubicBezTo>
                    <a:pt x="102954" y="39000"/>
                    <a:pt x="101590" y="40000"/>
                    <a:pt x="103636" y="45000"/>
                  </a:cubicBezTo>
                  <a:cubicBezTo>
                    <a:pt x="105000" y="47000"/>
                    <a:pt x="105000" y="54000"/>
                    <a:pt x="107727" y="58000"/>
                  </a:cubicBezTo>
                  <a:cubicBezTo>
                    <a:pt x="109090" y="60000"/>
                    <a:pt x="107727" y="65000"/>
                    <a:pt x="109772" y="67000"/>
                  </a:cubicBezTo>
                  <a:cubicBezTo>
                    <a:pt x="109772" y="67000"/>
                    <a:pt x="109772" y="68000"/>
                    <a:pt x="110454" y="70000"/>
                  </a:cubicBezTo>
                  <a:cubicBezTo>
                    <a:pt x="111818" y="72000"/>
                    <a:pt x="111818" y="71000"/>
                    <a:pt x="112500" y="72000"/>
                  </a:cubicBezTo>
                  <a:cubicBezTo>
                    <a:pt x="112500" y="72000"/>
                    <a:pt x="113863" y="73000"/>
                    <a:pt x="114545" y="74000"/>
                  </a:cubicBezTo>
                  <a:cubicBezTo>
                    <a:pt x="115227" y="75000"/>
                    <a:pt x="115227" y="77000"/>
                    <a:pt x="115227" y="78000"/>
                  </a:cubicBezTo>
                  <a:cubicBezTo>
                    <a:pt x="115227" y="79000"/>
                    <a:pt x="115909" y="80000"/>
                    <a:pt x="115909" y="80000"/>
                  </a:cubicBezTo>
                  <a:cubicBezTo>
                    <a:pt x="115909" y="80000"/>
                    <a:pt x="116590" y="79000"/>
                    <a:pt x="116590" y="80000"/>
                  </a:cubicBezTo>
                  <a:cubicBezTo>
                    <a:pt x="116590" y="81000"/>
                    <a:pt x="115909" y="79000"/>
                    <a:pt x="116590" y="81000"/>
                  </a:cubicBezTo>
                  <a:cubicBezTo>
                    <a:pt x="117954" y="83000"/>
                    <a:pt x="120000" y="83000"/>
                    <a:pt x="120000" y="83000"/>
                  </a:cubicBezTo>
                  <a:cubicBezTo>
                    <a:pt x="119318" y="87000"/>
                    <a:pt x="119318" y="87000"/>
                    <a:pt x="119318" y="87000"/>
                  </a:cubicBezTo>
                  <a:cubicBezTo>
                    <a:pt x="117954" y="88000"/>
                    <a:pt x="117954" y="88000"/>
                    <a:pt x="117954" y="88000"/>
                  </a:cubicBezTo>
                  <a:cubicBezTo>
                    <a:pt x="117954" y="88000"/>
                    <a:pt x="114545" y="88000"/>
                    <a:pt x="114545" y="90000"/>
                  </a:cubicBezTo>
                  <a:cubicBezTo>
                    <a:pt x="114545" y="91000"/>
                    <a:pt x="114545" y="95000"/>
                    <a:pt x="114545" y="95000"/>
                  </a:cubicBezTo>
                  <a:cubicBezTo>
                    <a:pt x="112500" y="98000"/>
                    <a:pt x="112500" y="98000"/>
                    <a:pt x="112500" y="98000"/>
                  </a:cubicBezTo>
                  <a:cubicBezTo>
                    <a:pt x="112500" y="98000"/>
                    <a:pt x="113863" y="102000"/>
                    <a:pt x="113863" y="103000"/>
                  </a:cubicBezTo>
                  <a:cubicBezTo>
                    <a:pt x="113863" y="104000"/>
                    <a:pt x="114545" y="104000"/>
                    <a:pt x="114545" y="104000"/>
                  </a:cubicBezTo>
                  <a:cubicBezTo>
                    <a:pt x="112500" y="105000"/>
                    <a:pt x="112500" y="105000"/>
                    <a:pt x="112500" y="105000"/>
                  </a:cubicBezTo>
                  <a:cubicBezTo>
                    <a:pt x="109772" y="105000"/>
                    <a:pt x="109772" y="105000"/>
                    <a:pt x="109772" y="105000"/>
                  </a:cubicBezTo>
                  <a:cubicBezTo>
                    <a:pt x="104318" y="103000"/>
                    <a:pt x="104318" y="103000"/>
                    <a:pt x="104318" y="103000"/>
                  </a:cubicBezTo>
                  <a:cubicBezTo>
                    <a:pt x="102954" y="106000"/>
                    <a:pt x="102954" y="106000"/>
                    <a:pt x="102954" y="106000"/>
                  </a:cubicBezTo>
                  <a:cubicBezTo>
                    <a:pt x="101590" y="106000"/>
                    <a:pt x="101590" y="106000"/>
                    <a:pt x="101590" y="106000"/>
                  </a:cubicBezTo>
                  <a:cubicBezTo>
                    <a:pt x="101590" y="106000"/>
                    <a:pt x="100909" y="108000"/>
                    <a:pt x="99545" y="109000"/>
                  </a:cubicBezTo>
                  <a:cubicBezTo>
                    <a:pt x="98863" y="110000"/>
                    <a:pt x="98181" y="111000"/>
                    <a:pt x="97500" y="111000"/>
                  </a:cubicBezTo>
                  <a:cubicBezTo>
                    <a:pt x="96136" y="112000"/>
                    <a:pt x="94772" y="110000"/>
                    <a:pt x="94772" y="110000"/>
                  </a:cubicBezTo>
                  <a:cubicBezTo>
                    <a:pt x="92727" y="109000"/>
                    <a:pt x="92727" y="109000"/>
                    <a:pt x="92727" y="109000"/>
                  </a:cubicBezTo>
                  <a:cubicBezTo>
                    <a:pt x="90681" y="105000"/>
                    <a:pt x="90681" y="105000"/>
                    <a:pt x="90681" y="105000"/>
                  </a:cubicBezTo>
                  <a:cubicBezTo>
                    <a:pt x="84545" y="99000"/>
                    <a:pt x="84545" y="99000"/>
                    <a:pt x="84545" y="99000"/>
                  </a:cubicBezTo>
                  <a:cubicBezTo>
                    <a:pt x="81136" y="97000"/>
                    <a:pt x="81136" y="97000"/>
                    <a:pt x="81136" y="97000"/>
                  </a:cubicBezTo>
                  <a:cubicBezTo>
                    <a:pt x="78409" y="96000"/>
                    <a:pt x="78409" y="96000"/>
                    <a:pt x="78409" y="96000"/>
                  </a:cubicBezTo>
                  <a:cubicBezTo>
                    <a:pt x="75000" y="96000"/>
                    <a:pt x="75000" y="96000"/>
                    <a:pt x="75000" y="96000"/>
                  </a:cubicBezTo>
                  <a:cubicBezTo>
                    <a:pt x="72272" y="94000"/>
                    <a:pt x="72272" y="94000"/>
                    <a:pt x="72272" y="94000"/>
                  </a:cubicBezTo>
                  <a:cubicBezTo>
                    <a:pt x="69545" y="94000"/>
                    <a:pt x="69545" y="94000"/>
                    <a:pt x="69545" y="94000"/>
                  </a:cubicBezTo>
                  <a:cubicBezTo>
                    <a:pt x="66136" y="92000"/>
                    <a:pt x="66136" y="92000"/>
                    <a:pt x="66136" y="92000"/>
                  </a:cubicBezTo>
                  <a:cubicBezTo>
                    <a:pt x="63409" y="95000"/>
                    <a:pt x="63409" y="95000"/>
                    <a:pt x="63409" y="95000"/>
                  </a:cubicBezTo>
                  <a:cubicBezTo>
                    <a:pt x="60000" y="98000"/>
                    <a:pt x="60000" y="98000"/>
                    <a:pt x="60000" y="98000"/>
                  </a:cubicBezTo>
                  <a:cubicBezTo>
                    <a:pt x="56590" y="103000"/>
                    <a:pt x="56590" y="103000"/>
                    <a:pt x="56590" y="103000"/>
                  </a:cubicBezTo>
                  <a:cubicBezTo>
                    <a:pt x="56590" y="103000"/>
                    <a:pt x="54545" y="106000"/>
                    <a:pt x="53181" y="107000"/>
                  </a:cubicBezTo>
                  <a:cubicBezTo>
                    <a:pt x="52500" y="106000"/>
                    <a:pt x="52500" y="106000"/>
                    <a:pt x="52500" y="106000"/>
                  </a:cubicBezTo>
                  <a:cubicBezTo>
                    <a:pt x="52500" y="106000"/>
                    <a:pt x="52500" y="103000"/>
                    <a:pt x="53181" y="101000"/>
                  </a:cubicBezTo>
                  <a:cubicBezTo>
                    <a:pt x="53863" y="100000"/>
                    <a:pt x="53863" y="98000"/>
                    <a:pt x="53863" y="97000"/>
                  </a:cubicBezTo>
                  <a:cubicBezTo>
                    <a:pt x="53863" y="96000"/>
                    <a:pt x="53863" y="94000"/>
                    <a:pt x="53181" y="92000"/>
                  </a:cubicBezTo>
                  <a:cubicBezTo>
                    <a:pt x="53181" y="90000"/>
                    <a:pt x="52500" y="87000"/>
                    <a:pt x="52500" y="87000"/>
                  </a:cubicBezTo>
                  <a:cubicBezTo>
                    <a:pt x="54545" y="85000"/>
                    <a:pt x="54545" y="85000"/>
                    <a:pt x="54545" y="85000"/>
                  </a:cubicBezTo>
                  <a:cubicBezTo>
                    <a:pt x="53181" y="80000"/>
                    <a:pt x="53181" y="80000"/>
                    <a:pt x="53181" y="80000"/>
                  </a:cubicBezTo>
                  <a:cubicBezTo>
                    <a:pt x="51818" y="80000"/>
                    <a:pt x="51818" y="80000"/>
                    <a:pt x="51818" y="80000"/>
                  </a:cubicBezTo>
                  <a:cubicBezTo>
                    <a:pt x="49772" y="80000"/>
                    <a:pt x="49772" y="80000"/>
                    <a:pt x="49772" y="80000"/>
                  </a:cubicBezTo>
                  <a:cubicBezTo>
                    <a:pt x="48409" y="83000"/>
                    <a:pt x="48409" y="83000"/>
                    <a:pt x="48409" y="83000"/>
                  </a:cubicBezTo>
                  <a:cubicBezTo>
                    <a:pt x="48409" y="83000"/>
                    <a:pt x="49090" y="85000"/>
                    <a:pt x="49090" y="86000"/>
                  </a:cubicBezTo>
                  <a:cubicBezTo>
                    <a:pt x="48409" y="87000"/>
                    <a:pt x="47045" y="87000"/>
                    <a:pt x="47045" y="87000"/>
                  </a:cubicBezTo>
                  <a:cubicBezTo>
                    <a:pt x="46363" y="88000"/>
                    <a:pt x="46363" y="91000"/>
                    <a:pt x="46363" y="91000"/>
                  </a:cubicBezTo>
                  <a:cubicBezTo>
                    <a:pt x="43636" y="87000"/>
                    <a:pt x="43636" y="87000"/>
                    <a:pt x="43636" y="87000"/>
                  </a:cubicBezTo>
                  <a:cubicBezTo>
                    <a:pt x="43636" y="87000"/>
                    <a:pt x="42272" y="87000"/>
                    <a:pt x="41590" y="86000"/>
                  </a:cubicBezTo>
                  <a:cubicBezTo>
                    <a:pt x="40909" y="86000"/>
                    <a:pt x="39545" y="86000"/>
                    <a:pt x="39545" y="86000"/>
                  </a:cubicBezTo>
                  <a:cubicBezTo>
                    <a:pt x="39545" y="86000"/>
                    <a:pt x="39545" y="86000"/>
                    <a:pt x="38863" y="86000"/>
                  </a:cubicBezTo>
                  <a:cubicBezTo>
                    <a:pt x="37500" y="86000"/>
                    <a:pt x="37500" y="86000"/>
                    <a:pt x="36818" y="84000"/>
                  </a:cubicBezTo>
                  <a:cubicBezTo>
                    <a:pt x="36136" y="82000"/>
                    <a:pt x="34090" y="77000"/>
                    <a:pt x="34090" y="77000"/>
                  </a:cubicBezTo>
                  <a:cubicBezTo>
                    <a:pt x="34090" y="77000"/>
                    <a:pt x="33409" y="75000"/>
                    <a:pt x="32727" y="75000"/>
                  </a:cubicBezTo>
                  <a:cubicBezTo>
                    <a:pt x="32727" y="75000"/>
                    <a:pt x="32045" y="77000"/>
                    <a:pt x="32045" y="77000"/>
                  </a:cubicBezTo>
                  <a:cubicBezTo>
                    <a:pt x="31363" y="77000"/>
                    <a:pt x="31363" y="75000"/>
                    <a:pt x="31363" y="74000"/>
                  </a:cubicBezTo>
                  <a:cubicBezTo>
                    <a:pt x="31363" y="73000"/>
                    <a:pt x="31363" y="72000"/>
                    <a:pt x="31363" y="70000"/>
                  </a:cubicBezTo>
                  <a:cubicBezTo>
                    <a:pt x="31363" y="68000"/>
                    <a:pt x="30681" y="66000"/>
                    <a:pt x="31363" y="66000"/>
                  </a:cubicBezTo>
                  <a:cubicBezTo>
                    <a:pt x="31363" y="66000"/>
                    <a:pt x="32045" y="67000"/>
                    <a:pt x="32727" y="67000"/>
                  </a:cubicBezTo>
                  <a:cubicBezTo>
                    <a:pt x="33409" y="67000"/>
                    <a:pt x="33409" y="65000"/>
                    <a:pt x="33409" y="65000"/>
                  </a:cubicBezTo>
                  <a:cubicBezTo>
                    <a:pt x="34090" y="65000"/>
                    <a:pt x="34772" y="66000"/>
                    <a:pt x="34772" y="66000"/>
                  </a:cubicBezTo>
                  <a:cubicBezTo>
                    <a:pt x="35454" y="66000"/>
                    <a:pt x="36136" y="66000"/>
                    <a:pt x="36136" y="66000"/>
                  </a:cubicBezTo>
                  <a:cubicBezTo>
                    <a:pt x="36818" y="65000"/>
                    <a:pt x="36818" y="65000"/>
                    <a:pt x="36818" y="64000"/>
                  </a:cubicBezTo>
                  <a:cubicBezTo>
                    <a:pt x="36818" y="63000"/>
                    <a:pt x="36136" y="62000"/>
                    <a:pt x="36136" y="62000"/>
                  </a:cubicBezTo>
                  <a:cubicBezTo>
                    <a:pt x="35454" y="62000"/>
                    <a:pt x="31363" y="65000"/>
                    <a:pt x="31363" y="65000"/>
                  </a:cubicBezTo>
                  <a:cubicBezTo>
                    <a:pt x="28636" y="65000"/>
                    <a:pt x="28636" y="65000"/>
                    <a:pt x="28636" y="65000"/>
                  </a:cubicBezTo>
                  <a:cubicBezTo>
                    <a:pt x="30000" y="63000"/>
                    <a:pt x="30000" y="63000"/>
                    <a:pt x="30000" y="63000"/>
                  </a:cubicBezTo>
                  <a:cubicBezTo>
                    <a:pt x="28636" y="61000"/>
                    <a:pt x="28636" y="61000"/>
                    <a:pt x="28636" y="61000"/>
                  </a:cubicBezTo>
                  <a:cubicBezTo>
                    <a:pt x="28636" y="59000"/>
                    <a:pt x="28636" y="59000"/>
                    <a:pt x="28636" y="59000"/>
                  </a:cubicBezTo>
                  <a:cubicBezTo>
                    <a:pt x="27272" y="58000"/>
                    <a:pt x="27272" y="58000"/>
                    <a:pt x="27272" y="58000"/>
                  </a:cubicBezTo>
                  <a:cubicBezTo>
                    <a:pt x="27954" y="56000"/>
                    <a:pt x="27954" y="56000"/>
                    <a:pt x="27954" y="56000"/>
                  </a:cubicBezTo>
                  <a:cubicBezTo>
                    <a:pt x="29318" y="56000"/>
                    <a:pt x="29318" y="56000"/>
                    <a:pt x="29318" y="56000"/>
                  </a:cubicBezTo>
                  <a:cubicBezTo>
                    <a:pt x="30681" y="55000"/>
                    <a:pt x="30681" y="55000"/>
                    <a:pt x="30681" y="55000"/>
                  </a:cubicBezTo>
                  <a:cubicBezTo>
                    <a:pt x="30681" y="51000"/>
                    <a:pt x="30681" y="51000"/>
                    <a:pt x="30681" y="51000"/>
                  </a:cubicBezTo>
                  <a:cubicBezTo>
                    <a:pt x="29318" y="52000"/>
                    <a:pt x="29318" y="52000"/>
                    <a:pt x="29318" y="52000"/>
                  </a:cubicBezTo>
                  <a:cubicBezTo>
                    <a:pt x="30000" y="54000"/>
                    <a:pt x="30000" y="54000"/>
                    <a:pt x="30000" y="54000"/>
                  </a:cubicBezTo>
                  <a:cubicBezTo>
                    <a:pt x="27272" y="54000"/>
                    <a:pt x="27272" y="54000"/>
                    <a:pt x="27272" y="54000"/>
                  </a:cubicBezTo>
                  <a:cubicBezTo>
                    <a:pt x="26590" y="52000"/>
                    <a:pt x="26590" y="52000"/>
                    <a:pt x="26590" y="52000"/>
                  </a:cubicBezTo>
                  <a:close/>
                  <a:moveTo>
                    <a:pt x="15681" y="103000"/>
                  </a:moveTo>
                  <a:cubicBezTo>
                    <a:pt x="15681" y="103000"/>
                    <a:pt x="15681" y="103000"/>
                    <a:pt x="15681" y="103000"/>
                  </a:cubicBezTo>
                  <a:cubicBezTo>
                    <a:pt x="15681" y="103000"/>
                    <a:pt x="17045" y="103000"/>
                    <a:pt x="17045" y="103000"/>
                  </a:cubicBezTo>
                  <a:cubicBezTo>
                    <a:pt x="17045" y="103000"/>
                    <a:pt x="17727" y="104000"/>
                    <a:pt x="17045" y="104000"/>
                  </a:cubicBezTo>
                  <a:cubicBezTo>
                    <a:pt x="17045" y="105000"/>
                    <a:pt x="17727" y="105000"/>
                    <a:pt x="17045" y="105000"/>
                  </a:cubicBezTo>
                  <a:cubicBezTo>
                    <a:pt x="16363" y="105000"/>
                    <a:pt x="15000" y="106000"/>
                    <a:pt x="15000" y="105000"/>
                  </a:cubicBezTo>
                  <a:cubicBezTo>
                    <a:pt x="15000" y="105000"/>
                    <a:pt x="15681" y="104000"/>
                    <a:pt x="15681" y="104000"/>
                  </a:cubicBezTo>
                  <a:cubicBezTo>
                    <a:pt x="15681" y="103000"/>
                    <a:pt x="15681" y="103000"/>
                    <a:pt x="15681" y="103000"/>
                  </a:cubicBezTo>
                  <a:close/>
                  <a:moveTo>
                    <a:pt x="43636" y="95000"/>
                  </a:moveTo>
                  <a:cubicBezTo>
                    <a:pt x="43636" y="95000"/>
                    <a:pt x="43636" y="95000"/>
                    <a:pt x="43636" y="95000"/>
                  </a:cubicBezTo>
                  <a:cubicBezTo>
                    <a:pt x="43636" y="95000"/>
                    <a:pt x="42954" y="98000"/>
                    <a:pt x="43636" y="98000"/>
                  </a:cubicBezTo>
                  <a:cubicBezTo>
                    <a:pt x="43636" y="98000"/>
                    <a:pt x="44318" y="98000"/>
                    <a:pt x="45000" y="98000"/>
                  </a:cubicBezTo>
                  <a:cubicBezTo>
                    <a:pt x="45681" y="97000"/>
                    <a:pt x="45681" y="97000"/>
                    <a:pt x="45681" y="97000"/>
                  </a:cubicBezTo>
                  <a:cubicBezTo>
                    <a:pt x="45681" y="96000"/>
                    <a:pt x="45681" y="95000"/>
                    <a:pt x="45681" y="95000"/>
                  </a:cubicBezTo>
                  <a:cubicBezTo>
                    <a:pt x="43636" y="95000"/>
                    <a:pt x="43636" y="95000"/>
                    <a:pt x="43636" y="95000"/>
                  </a:cubicBezTo>
                  <a:close/>
                  <a:moveTo>
                    <a:pt x="6136" y="91000"/>
                  </a:moveTo>
                  <a:cubicBezTo>
                    <a:pt x="6136" y="91000"/>
                    <a:pt x="6136" y="91000"/>
                    <a:pt x="6136" y="91000"/>
                  </a:cubicBezTo>
                  <a:cubicBezTo>
                    <a:pt x="5454" y="92000"/>
                    <a:pt x="5454" y="92000"/>
                    <a:pt x="5454" y="92000"/>
                  </a:cubicBezTo>
                  <a:cubicBezTo>
                    <a:pt x="5454" y="92000"/>
                    <a:pt x="4772" y="89000"/>
                    <a:pt x="4772" y="88000"/>
                  </a:cubicBezTo>
                  <a:cubicBezTo>
                    <a:pt x="4772" y="88000"/>
                    <a:pt x="3409" y="87000"/>
                    <a:pt x="3409" y="87000"/>
                  </a:cubicBezTo>
                  <a:cubicBezTo>
                    <a:pt x="3409" y="87000"/>
                    <a:pt x="2727" y="87000"/>
                    <a:pt x="2727" y="87000"/>
                  </a:cubicBezTo>
                  <a:cubicBezTo>
                    <a:pt x="2045" y="87000"/>
                    <a:pt x="2045" y="88000"/>
                    <a:pt x="2045" y="88000"/>
                  </a:cubicBezTo>
                  <a:cubicBezTo>
                    <a:pt x="1363" y="88000"/>
                    <a:pt x="1363" y="88000"/>
                    <a:pt x="1363" y="88000"/>
                  </a:cubicBezTo>
                  <a:cubicBezTo>
                    <a:pt x="1363" y="88000"/>
                    <a:pt x="681" y="88000"/>
                    <a:pt x="681" y="88000"/>
                  </a:cubicBezTo>
                  <a:cubicBezTo>
                    <a:pt x="0" y="89000"/>
                    <a:pt x="681" y="90000"/>
                    <a:pt x="681" y="90000"/>
                  </a:cubicBezTo>
                  <a:cubicBezTo>
                    <a:pt x="681" y="90000"/>
                    <a:pt x="1363" y="90000"/>
                    <a:pt x="2045" y="91000"/>
                  </a:cubicBezTo>
                  <a:cubicBezTo>
                    <a:pt x="2727" y="91000"/>
                    <a:pt x="2727" y="91000"/>
                    <a:pt x="2727" y="91000"/>
                  </a:cubicBezTo>
                  <a:cubicBezTo>
                    <a:pt x="2727" y="91000"/>
                    <a:pt x="4090" y="93000"/>
                    <a:pt x="4772" y="94000"/>
                  </a:cubicBezTo>
                  <a:cubicBezTo>
                    <a:pt x="4772" y="94000"/>
                    <a:pt x="4772" y="95000"/>
                    <a:pt x="4772" y="95000"/>
                  </a:cubicBezTo>
                  <a:cubicBezTo>
                    <a:pt x="2727" y="97000"/>
                    <a:pt x="2727" y="97000"/>
                    <a:pt x="2727" y="97000"/>
                  </a:cubicBezTo>
                  <a:cubicBezTo>
                    <a:pt x="2727" y="97000"/>
                    <a:pt x="3409" y="98000"/>
                    <a:pt x="3409" y="98000"/>
                  </a:cubicBezTo>
                  <a:cubicBezTo>
                    <a:pt x="4090" y="98000"/>
                    <a:pt x="2727" y="99000"/>
                    <a:pt x="2727" y="99000"/>
                  </a:cubicBezTo>
                  <a:cubicBezTo>
                    <a:pt x="2727" y="99000"/>
                    <a:pt x="2727" y="101000"/>
                    <a:pt x="2727" y="101000"/>
                  </a:cubicBezTo>
                  <a:cubicBezTo>
                    <a:pt x="2727" y="101000"/>
                    <a:pt x="3409" y="102000"/>
                    <a:pt x="4772" y="102000"/>
                  </a:cubicBezTo>
                  <a:cubicBezTo>
                    <a:pt x="6136" y="103000"/>
                    <a:pt x="6136" y="102000"/>
                    <a:pt x="6136" y="102000"/>
                  </a:cubicBezTo>
                  <a:cubicBezTo>
                    <a:pt x="6818" y="103000"/>
                    <a:pt x="6818" y="103000"/>
                    <a:pt x="6818" y="103000"/>
                  </a:cubicBezTo>
                  <a:cubicBezTo>
                    <a:pt x="6818" y="104000"/>
                    <a:pt x="6818" y="104000"/>
                    <a:pt x="6818" y="104000"/>
                  </a:cubicBezTo>
                  <a:cubicBezTo>
                    <a:pt x="7500" y="105000"/>
                    <a:pt x="7500" y="105000"/>
                    <a:pt x="7500" y="105000"/>
                  </a:cubicBezTo>
                  <a:cubicBezTo>
                    <a:pt x="9545" y="106000"/>
                    <a:pt x="9545" y="106000"/>
                    <a:pt x="9545" y="106000"/>
                  </a:cubicBezTo>
                  <a:cubicBezTo>
                    <a:pt x="9545" y="107000"/>
                    <a:pt x="9545" y="107000"/>
                    <a:pt x="9545" y="107000"/>
                  </a:cubicBezTo>
                  <a:cubicBezTo>
                    <a:pt x="9545" y="110000"/>
                    <a:pt x="9545" y="110000"/>
                    <a:pt x="9545" y="110000"/>
                  </a:cubicBezTo>
                  <a:cubicBezTo>
                    <a:pt x="9545" y="110000"/>
                    <a:pt x="8863" y="110000"/>
                    <a:pt x="8181" y="110000"/>
                  </a:cubicBezTo>
                  <a:cubicBezTo>
                    <a:pt x="8181" y="111000"/>
                    <a:pt x="8181" y="112000"/>
                    <a:pt x="7500" y="112000"/>
                  </a:cubicBezTo>
                  <a:cubicBezTo>
                    <a:pt x="7500" y="112000"/>
                    <a:pt x="7500" y="114000"/>
                    <a:pt x="6818" y="115000"/>
                  </a:cubicBezTo>
                  <a:cubicBezTo>
                    <a:pt x="6818" y="116000"/>
                    <a:pt x="7500" y="117000"/>
                    <a:pt x="7500" y="118000"/>
                  </a:cubicBezTo>
                  <a:cubicBezTo>
                    <a:pt x="7500" y="120000"/>
                    <a:pt x="8181" y="119000"/>
                    <a:pt x="8863" y="119000"/>
                  </a:cubicBezTo>
                  <a:cubicBezTo>
                    <a:pt x="8863" y="119000"/>
                    <a:pt x="9545" y="118000"/>
                    <a:pt x="9545" y="118000"/>
                  </a:cubicBezTo>
                  <a:cubicBezTo>
                    <a:pt x="10227" y="118000"/>
                    <a:pt x="10909" y="116000"/>
                    <a:pt x="11590" y="115000"/>
                  </a:cubicBezTo>
                  <a:cubicBezTo>
                    <a:pt x="11590" y="114000"/>
                    <a:pt x="11590" y="113000"/>
                    <a:pt x="11590" y="113000"/>
                  </a:cubicBezTo>
                  <a:cubicBezTo>
                    <a:pt x="10909" y="112000"/>
                    <a:pt x="11590" y="110000"/>
                    <a:pt x="11590" y="110000"/>
                  </a:cubicBezTo>
                  <a:cubicBezTo>
                    <a:pt x="11590" y="109000"/>
                    <a:pt x="11590" y="109000"/>
                    <a:pt x="11590" y="109000"/>
                  </a:cubicBezTo>
                  <a:cubicBezTo>
                    <a:pt x="10909" y="105000"/>
                    <a:pt x="10909" y="105000"/>
                    <a:pt x="10909" y="105000"/>
                  </a:cubicBezTo>
                  <a:cubicBezTo>
                    <a:pt x="12272" y="101000"/>
                    <a:pt x="12272" y="101000"/>
                    <a:pt x="12272" y="101000"/>
                  </a:cubicBezTo>
                  <a:cubicBezTo>
                    <a:pt x="13636" y="101000"/>
                    <a:pt x="13636" y="101000"/>
                    <a:pt x="13636" y="101000"/>
                  </a:cubicBezTo>
                  <a:cubicBezTo>
                    <a:pt x="15681" y="99000"/>
                    <a:pt x="15681" y="99000"/>
                    <a:pt x="15681" y="99000"/>
                  </a:cubicBezTo>
                  <a:cubicBezTo>
                    <a:pt x="15681" y="99000"/>
                    <a:pt x="15681" y="99000"/>
                    <a:pt x="15681" y="99000"/>
                  </a:cubicBezTo>
                  <a:cubicBezTo>
                    <a:pt x="15681" y="99000"/>
                    <a:pt x="16363" y="99000"/>
                    <a:pt x="17045" y="98000"/>
                  </a:cubicBezTo>
                  <a:cubicBezTo>
                    <a:pt x="18409" y="98000"/>
                    <a:pt x="17727" y="99000"/>
                    <a:pt x="18409" y="99000"/>
                  </a:cubicBezTo>
                  <a:cubicBezTo>
                    <a:pt x="18409" y="100000"/>
                    <a:pt x="19090" y="100000"/>
                    <a:pt x="19772" y="100000"/>
                  </a:cubicBezTo>
                  <a:cubicBezTo>
                    <a:pt x="19772" y="100000"/>
                    <a:pt x="20454" y="98000"/>
                    <a:pt x="20454" y="98000"/>
                  </a:cubicBezTo>
                  <a:cubicBezTo>
                    <a:pt x="20454" y="97000"/>
                    <a:pt x="19772" y="97000"/>
                    <a:pt x="19772" y="97000"/>
                  </a:cubicBezTo>
                  <a:cubicBezTo>
                    <a:pt x="19090" y="95000"/>
                    <a:pt x="19090" y="95000"/>
                    <a:pt x="19090" y="95000"/>
                  </a:cubicBezTo>
                  <a:cubicBezTo>
                    <a:pt x="21136" y="94000"/>
                    <a:pt x="21136" y="94000"/>
                    <a:pt x="21136" y="94000"/>
                  </a:cubicBezTo>
                  <a:cubicBezTo>
                    <a:pt x="21818" y="93000"/>
                    <a:pt x="21818" y="93000"/>
                    <a:pt x="21818" y="93000"/>
                  </a:cubicBezTo>
                  <a:cubicBezTo>
                    <a:pt x="23181" y="91000"/>
                    <a:pt x="23181" y="91000"/>
                    <a:pt x="23181" y="91000"/>
                  </a:cubicBezTo>
                  <a:cubicBezTo>
                    <a:pt x="22500" y="89000"/>
                    <a:pt x="22500" y="89000"/>
                    <a:pt x="22500" y="89000"/>
                  </a:cubicBezTo>
                  <a:cubicBezTo>
                    <a:pt x="22500" y="89000"/>
                    <a:pt x="23863" y="89000"/>
                    <a:pt x="24545" y="89000"/>
                  </a:cubicBezTo>
                  <a:cubicBezTo>
                    <a:pt x="24545" y="89000"/>
                    <a:pt x="24545" y="88000"/>
                    <a:pt x="24545" y="88000"/>
                  </a:cubicBezTo>
                  <a:cubicBezTo>
                    <a:pt x="23863" y="86000"/>
                    <a:pt x="23863" y="86000"/>
                    <a:pt x="23863" y="86000"/>
                  </a:cubicBezTo>
                  <a:cubicBezTo>
                    <a:pt x="23863" y="86000"/>
                    <a:pt x="25227" y="86000"/>
                    <a:pt x="25909" y="85000"/>
                  </a:cubicBezTo>
                  <a:cubicBezTo>
                    <a:pt x="25909" y="85000"/>
                    <a:pt x="25227" y="84000"/>
                    <a:pt x="25227" y="84000"/>
                  </a:cubicBezTo>
                  <a:cubicBezTo>
                    <a:pt x="25227" y="83000"/>
                    <a:pt x="25909" y="82000"/>
                    <a:pt x="25909" y="82000"/>
                  </a:cubicBezTo>
                  <a:cubicBezTo>
                    <a:pt x="25909" y="82000"/>
                    <a:pt x="27272" y="84000"/>
                    <a:pt x="27954" y="84000"/>
                  </a:cubicBezTo>
                  <a:cubicBezTo>
                    <a:pt x="28636" y="85000"/>
                    <a:pt x="28636" y="84000"/>
                    <a:pt x="29318" y="84000"/>
                  </a:cubicBezTo>
                  <a:cubicBezTo>
                    <a:pt x="29318" y="83000"/>
                    <a:pt x="28636" y="82000"/>
                    <a:pt x="28636" y="82000"/>
                  </a:cubicBezTo>
                  <a:cubicBezTo>
                    <a:pt x="27954" y="81000"/>
                    <a:pt x="27954" y="81000"/>
                    <a:pt x="27954" y="81000"/>
                  </a:cubicBezTo>
                  <a:cubicBezTo>
                    <a:pt x="25909" y="80000"/>
                    <a:pt x="25909" y="80000"/>
                    <a:pt x="25909" y="80000"/>
                  </a:cubicBezTo>
                  <a:cubicBezTo>
                    <a:pt x="23181" y="78000"/>
                    <a:pt x="23181" y="78000"/>
                    <a:pt x="23181" y="78000"/>
                  </a:cubicBezTo>
                  <a:cubicBezTo>
                    <a:pt x="23181" y="78000"/>
                    <a:pt x="21136" y="78000"/>
                    <a:pt x="21136" y="77000"/>
                  </a:cubicBezTo>
                  <a:cubicBezTo>
                    <a:pt x="20454" y="77000"/>
                    <a:pt x="20454" y="77000"/>
                    <a:pt x="20454" y="77000"/>
                  </a:cubicBezTo>
                  <a:cubicBezTo>
                    <a:pt x="20454" y="77000"/>
                    <a:pt x="19090" y="77000"/>
                    <a:pt x="19090" y="77000"/>
                  </a:cubicBezTo>
                  <a:cubicBezTo>
                    <a:pt x="18409" y="77000"/>
                    <a:pt x="17727" y="78000"/>
                    <a:pt x="17045" y="79000"/>
                  </a:cubicBezTo>
                  <a:cubicBezTo>
                    <a:pt x="17045" y="79000"/>
                    <a:pt x="16363" y="80000"/>
                    <a:pt x="15681" y="80000"/>
                  </a:cubicBezTo>
                  <a:cubicBezTo>
                    <a:pt x="15681" y="80000"/>
                    <a:pt x="15000" y="78000"/>
                    <a:pt x="15000" y="78000"/>
                  </a:cubicBezTo>
                  <a:cubicBezTo>
                    <a:pt x="13636" y="78000"/>
                    <a:pt x="13636" y="78000"/>
                    <a:pt x="13636" y="78000"/>
                  </a:cubicBezTo>
                  <a:cubicBezTo>
                    <a:pt x="13636" y="78000"/>
                    <a:pt x="12954" y="80000"/>
                    <a:pt x="12954" y="81000"/>
                  </a:cubicBezTo>
                  <a:cubicBezTo>
                    <a:pt x="12954" y="81000"/>
                    <a:pt x="11590" y="81000"/>
                    <a:pt x="10909" y="81000"/>
                  </a:cubicBezTo>
                  <a:cubicBezTo>
                    <a:pt x="10227" y="82000"/>
                    <a:pt x="9545" y="82000"/>
                    <a:pt x="8863" y="83000"/>
                  </a:cubicBezTo>
                  <a:cubicBezTo>
                    <a:pt x="8181" y="83000"/>
                    <a:pt x="9545" y="84000"/>
                    <a:pt x="9545" y="84000"/>
                  </a:cubicBezTo>
                  <a:cubicBezTo>
                    <a:pt x="9545" y="86000"/>
                    <a:pt x="9545" y="86000"/>
                    <a:pt x="9545" y="86000"/>
                  </a:cubicBezTo>
                  <a:cubicBezTo>
                    <a:pt x="8181" y="86000"/>
                    <a:pt x="8181" y="86000"/>
                    <a:pt x="8181" y="86000"/>
                  </a:cubicBezTo>
                  <a:cubicBezTo>
                    <a:pt x="7500" y="85000"/>
                    <a:pt x="7500" y="85000"/>
                    <a:pt x="7500" y="85000"/>
                  </a:cubicBezTo>
                  <a:cubicBezTo>
                    <a:pt x="6136" y="87000"/>
                    <a:pt x="6136" y="87000"/>
                    <a:pt x="6136" y="87000"/>
                  </a:cubicBezTo>
                  <a:cubicBezTo>
                    <a:pt x="5454" y="89000"/>
                    <a:pt x="5454" y="89000"/>
                    <a:pt x="5454" y="89000"/>
                  </a:cubicBezTo>
                  <a:cubicBezTo>
                    <a:pt x="5454" y="89000"/>
                    <a:pt x="6136" y="91000"/>
                    <a:pt x="6136" y="91000"/>
                  </a:cubicBezTo>
                  <a:close/>
                  <a:moveTo>
                    <a:pt x="23863" y="76000"/>
                  </a:moveTo>
                  <a:cubicBezTo>
                    <a:pt x="23863" y="76000"/>
                    <a:pt x="23863" y="76000"/>
                    <a:pt x="23863" y="76000"/>
                  </a:cubicBezTo>
                  <a:cubicBezTo>
                    <a:pt x="24545" y="77000"/>
                    <a:pt x="24545" y="77000"/>
                    <a:pt x="24545" y="77000"/>
                  </a:cubicBezTo>
                  <a:cubicBezTo>
                    <a:pt x="24545" y="77000"/>
                    <a:pt x="25227" y="78000"/>
                    <a:pt x="26590" y="78000"/>
                  </a:cubicBezTo>
                  <a:cubicBezTo>
                    <a:pt x="28636" y="78000"/>
                    <a:pt x="28636" y="80000"/>
                    <a:pt x="30000" y="78000"/>
                  </a:cubicBezTo>
                  <a:cubicBezTo>
                    <a:pt x="30000" y="77000"/>
                    <a:pt x="30000" y="77000"/>
                    <a:pt x="29318" y="76000"/>
                  </a:cubicBezTo>
                  <a:cubicBezTo>
                    <a:pt x="29318" y="75000"/>
                    <a:pt x="28636" y="75000"/>
                    <a:pt x="28636" y="74000"/>
                  </a:cubicBezTo>
                  <a:cubicBezTo>
                    <a:pt x="28636" y="74000"/>
                    <a:pt x="28636" y="74000"/>
                    <a:pt x="27272" y="72000"/>
                  </a:cubicBezTo>
                  <a:cubicBezTo>
                    <a:pt x="26590" y="71000"/>
                    <a:pt x="26590" y="72000"/>
                    <a:pt x="25909" y="72000"/>
                  </a:cubicBezTo>
                  <a:cubicBezTo>
                    <a:pt x="25227" y="72000"/>
                    <a:pt x="24545" y="72000"/>
                    <a:pt x="23863" y="72000"/>
                  </a:cubicBezTo>
                  <a:cubicBezTo>
                    <a:pt x="23181" y="73000"/>
                    <a:pt x="24545" y="74000"/>
                    <a:pt x="24545" y="75000"/>
                  </a:cubicBezTo>
                  <a:cubicBezTo>
                    <a:pt x="24545" y="75000"/>
                    <a:pt x="23863" y="76000"/>
                    <a:pt x="23863" y="76000"/>
                  </a:cubicBezTo>
                  <a:close/>
                  <a:moveTo>
                    <a:pt x="15000" y="57000"/>
                  </a:moveTo>
                  <a:cubicBezTo>
                    <a:pt x="15000" y="57000"/>
                    <a:pt x="15000" y="57000"/>
                    <a:pt x="15000" y="57000"/>
                  </a:cubicBezTo>
                  <a:cubicBezTo>
                    <a:pt x="15000" y="56000"/>
                    <a:pt x="16363" y="56000"/>
                    <a:pt x="17045" y="57000"/>
                  </a:cubicBezTo>
                  <a:cubicBezTo>
                    <a:pt x="17045" y="57000"/>
                    <a:pt x="18409" y="58000"/>
                    <a:pt x="18409" y="59000"/>
                  </a:cubicBezTo>
                  <a:cubicBezTo>
                    <a:pt x="18409" y="59000"/>
                    <a:pt x="19090" y="59000"/>
                    <a:pt x="19090" y="60000"/>
                  </a:cubicBezTo>
                  <a:cubicBezTo>
                    <a:pt x="19090" y="60000"/>
                    <a:pt x="19772" y="61000"/>
                    <a:pt x="19772" y="62000"/>
                  </a:cubicBezTo>
                  <a:cubicBezTo>
                    <a:pt x="20454" y="63000"/>
                    <a:pt x="21136" y="64000"/>
                    <a:pt x="21136" y="64000"/>
                  </a:cubicBezTo>
                  <a:cubicBezTo>
                    <a:pt x="21136" y="64000"/>
                    <a:pt x="21818" y="65000"/>
                    <a:pt x="21136" y="65000"/>
                  </a:cubicBezTo>
                  <a:cubicBezTo>
                    <a:pt x="20454" y="65000"/>
                    <a:pt x="18409" y="65000"/>
                    <a:pt x="18409" y="65000"/>
                  </a:cubicBezTo>
                  <a:cubicBezTo>
                    <a:pt x="18409" y="65000"/>
                    <a:pt x="17727" y="66000"/>
                    <a:pt x="17727" y="66000"/>
                  </a:cubicBezTo>
                  <a:cubicBezTo>
                    <a:pt x="17727" y="67000"/>
                    <a:pt x="19090" y="68000"/>
                    <a:pt x="18409" y="68000"/>
                  </a:cubicBezTo>
                  <a:cubicBezTo>
                    <a:pt x="17727" y="69000"/>
                    <a:pt x="17727" y="69000"/>
                    <a:pt x="17045" y="69000"/>
                  </a:cubicBezTo>
                  <a:cubicBezTo>
                    <a:pt x="16363" y="68000"/>
                    <a:pt x="15681" y="66000"/>
                    <a:pt x="15681" y="66000"/>
                  </a:cubicBezTo>
                  <a:cubicBezTo>
                    <a:pt x="15000" y="67000"/>
                    <a:pt x="15000" y="70000"/>
                    <a:pt x="15000" y="70000"/>
                  </a:cubicBezTo>
                  <a:cubicBezTo>
                    <a:pt x="15000" y="71000"/>
                    <a:pt x="15681" y="72000"/>
                    <a:pt x="15000" y="73000"/>
                  </a:cubicBezTo>
                  <a:cubicBezTo>
                    <a:pt x="15000" y="73000"/>
                    <a:pt x="12954" y="74000"/>
                    <a:pt x="12954" y="74000"/>
                  </a:cubicBezTo>
                  <a:cubicBezTo>
                    <a:pt x="12954" y="74000"/>
                    <a:pt x="12272" y="74000"/>
                    <a:pt x="12272" y="74000"/>
                  </a:cubicBezTo>
                  <a:cubicBezTo>
                    <a:pt x="11590" y="74000"/>
                    <a:pt x="10227" y="72000"/>
                    <a:pt x="9545" y="71000"/>
                  </a:cubicBezTo>
                  <a:cubicBezTo>
                    <a:pt x="9545" y="70000"/>
                    <a:pt x="9545" y="68000"/>
                    <a:pt x="9545" y="68000"/>
                  </a:cubicBezTo>
                  <a:cubicBezTo>
                    <a:pt x="8863" y="67000"/>
                    <a:pt x="8181" y="66000"/>
                    <a:pt x="8181" y="66000"/>
                  </a:cubicBezTo>
                  <a:cubicBezTo>
                    <a:pt x="8181" y="66000"/>
                    <a:pt x="8863" y="65000"/>
                    <a:pt x="7500" y="66000"/>
                  </a:cubicBezTo>
                  <a:cubicBezTo>
                    <a:pt x="5454" y="66000"/>
                    <a:pt x="6136" y="67000"/>
                    <a:pt x="5454" y="67000"/>
                  </a:cubicBezTo>
                  <a:cubicBezTo>
                    <a:pt x="4772" y="66000"/>
                    <a:pt x="4772" y="65000"/>
                    <a:pt x="3409" y="65000"/>
                  </a:cubicBezTo>
                  <a:cubicBezTo>
                    <a:pt x="2727" y="65000"/>
                    <a:pt x="2045" y="64000"/>
                    <a:pt x="2045" y="64000"/>
                  </a:cubicBezTo>
                  <a:cubicBezTo>
                    <a:pt x="2045" y="64000"/>
                    <a:pt x="4090" y="62000"/>
                    <a:pt x="4772" y="62000"/>
                  </a:cubicBezTo>
                  <a:cubicBezTo>
                    <a:pt x="5454" y="62000"/>
                    <a:pt x="4772" y="62000"/>
                    <a:pt x="6136" y="62000"/>
                  </a:cubicBezTo>
                  <a:cubicBezTo>
                    <a:pt x="8181" y="61000"/>
                    <a:pt x="8863" y="63000"/>
                    <a:pt x="8863" y="61000"/>
                  </a:cubicBezTo>
                  <a:cubicBezTo>
                    <a:pt x="9545" y="59000"/>
                    <a:pt x="9545" y="58000"/>
                    <a:pt x="10227" y="57000"/>
                  </a:cubicBezTo>
                  <a:cubicBezTo>
                    <a:pt x="10227" y="56000"/>
                    <a:pt x="10909" y="54000"/>
                    <a:pt x="10909" y="54000"/>
                  </a:cubicBezTo>
                  <a:cubicBezTo>
                    <a:pt x="10909" y="53000"/>
                    <a:pt x="12954" y="53000"/>
                    <a:pt x="12954" y="53000"/>
                  </a:cubicBezTo>
                  <a:cubicBezTo>
                    <a:pt x="13636" y="56000"/>
                    <a:pt x="13636" y="56000"/>
                    <a:pt x="13636" y="56000"/>
                  </a:cubicBezTo>
                  <a:cubicBezTo>
                    <a:pt x="13636" y="56000"/>
                    <a:pt x="13636" y="57000"/>
                    <a:pt x="14318" y="57000"/>
                  </a:cubicBezTo>
                  <a:cubicBezTo>
                    <a:pt x="15000" y="57000"/>
                    <a:pt x="15000" y="57000"/>
                    <a:pt x="15000" y="57000"/>
                  </a:cubicBezTo>
                  <a:close/>
                  <a:moveTo>
                    <a:pt x="24545" y="52000"/>
                  </a:moveTo>
                  <a:cubicBezTo>
                    <a:pt x="24545" y="52000"/>
                    <a:pt x="24545" y="52000"/>
                    <a:pt x="24545" y="52000"/>
                  </a:cubicBezTo>
                  <a:cubicBezTo>
                    <a:pt x="23863" y="53000"/>
                    <a:pt x="23863" y="53000"/>
                    <a:pt x="23863" y="53000"/>
                  </a:cubicBezTo>
                  <a:cubicBezTo>
                    <a:pt x="21136" y="53000"/>
                    <a:pt x="21136" y="53000"/>
                    <a:pt x="21136" y="53000"/>
                  </a:cubicBezTo>
                  <a:cubicBezTo>
                    <a:pt x="21136" y="55000"/>
                    <a:pt x="21136" y="55000"/>
                    <a:pt x="21136" y="55000"/>
                  </a:cubicBezTo>
                  <a:cubicBezTo>
                    <a:pt x="22500" y="57000"/>
                    <a:pt x="22500" y="57000"/>
                    <a:pt x="22500" y="57000"/>
                  </a:cubicBezTo>
                  <a:cubicBezTo>
                    <a:pt x="22500" y="57000"/>
                    <a:pt x="23181" y="56000"/>
                    <a:pt x="23863" y="56000"/>
                  </a:cubicBezTo>
                  <a:cubicBezTo>
                    <a:pt x="24545" y="56000"/>
                    <a:pt x="25909" y="56000"/>
                    <a:pt x="25909" y="56000"/>
                  </a:cubicBezTo>
                  <a:cubicBezTo>
                    <a:pt x="26590" y="55000"/>
                    <a:pt x="26590" y="55000"/>
                    <a:pt x="26590" y="55000"/>
                  </a:cubicBezTo>
                  <a:cubicBezTo>
                    <a:pt x="25909" y="52000"/>
                    <a:pt x="25909" y="52000"/>
                    <a:pt x="25909" y="52000"/>
                  </a:cubicBezTo>
                  <a:lnTo>
                    <a:pt x="24545" y="52000"/>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02" name="Shape 3602"/>
            <p:cNvSpPr/>
            <p:nvPr/>
          </p:nvSpPr>
          <p:spPr>
            <a:xfrm>
              <a:off x="6144085" y="3377866"/>
              <a:ext cx="556312" cy="405923"/>
            </a:xfrm>
            <a:custGeom>
              <a:avLst/>
              <a:gdLst/>
              <a:ahLst/>
              <a:cxnLst/>
              <a:rect l="0" t="0" r="0" b="0"/>
              <a:pathLst>
                <a:path w="120000" h="120000" extrusionOk="0">
                  <a:moveTo>
                    <a:pt x="3442" y="24782"/>
                  </a:moveTo>
                  <a:cubicBezTo>
                    <a:pt x="3442" y="23478"/>
                    <a:pt x="3442" y="23478"/>
                    <a:pt x="3442" y="23478"/>
                  </a:cubicBezTo>
                  <a:cubicBezTo>
                    <a:pt x="3442" y="23478"/>
                    <a:pt x="3442" y="23478"/>
                    <a:pt x="3442" y="23478"/>
                  </a:cubicBezTo>
                  <a:cubicBezTo>
                    <a:pt x="6885" y="22173"/>
                    <a:pt x="9836" y="24782"/>
                    <a:pt x="11311" y="24782"/>
                  </a:cubicBezTo>
                  <a:cubicBezTo>
                    <a:pt x="14262" y="25434"/>
                    <a:pt x="7868" y="30000"/>
                    <a:pt x="8852" y="30000"/>
                  </a:cubicBezTo>
                  <a:cubicBezTo>
                    <a:pt x="9836" y="29347"/>
                    <a:pt x="8852" y="33260"/>
                    <a:pt x="10327" y="33913"/>
                  </a:cubicBezTo>
                  <a:cubicBezTo>
                    <a:pt x="12786" y="34565"/>
                    <a:pt x="14754" y="31956"/>
                    <a:pt x="17704" y="31956"/>
                  </a:cubicBezTo>
                  <a:cubicBezTo>
                    <a:pt x="20163" y="31304"/>
                    <a:pt x="23114" y="33260"/>
                    <a:pt x="24098" y="31956"/>
                  </a:cubicBezTo>
                  <a:cubicBezTo>
                    <a:pt x="26065" y="28695"/>
                    <a:pt x="33934" y="35217"/>
                    <a:pt x="37868" y="31956"/>
                  </a:cubicBezTo>
                  <a:cubicBezTo>
                    <a:pt x="40327" y="29347"/>
                    <a:pt x="50163" y="28043"/>
                    <a:pt x="53606" y="28043"/>
                  </a:cubicBezTo>
                  <a:cubicBezTo>
                    <a:pt x="62459" y="27391"/>
                    <a:pt x="62950" y="27391"/>
                    <a:pt x="66885" y="24130"/>
                  </a:cubicBezTo>
                  <a:cubicBezTo>
                    <a:pt x="66885" y="24130"/>
                    <a:pt x="69344" y="16956"/>
                    <a:pt x="70819" y="13695"/>
                  </a:cubicBezTo>
                  <a:cubicBezTo>
                    <a:pt x="71803" y="11086"/>
                    <a:pt x="74754" y="9782"/>
                    <a:pt x="77704" y="7173"/>
                  </a:cubicBezTo>
                  <a:cubicBezTo>
                    <a:pt x="80163" y="4565"/>
                    <a:pt x="86557" y="1956"/>
                    <a:pt x="88032" y="1304"/>
                  </a:cubicBezTo>
                  <a:cubicBezTo>
                    <a:pt x="89508" y="1304"/>
                    <a:pt x="99836" y="1956"/>
                    <a:pt x="99836" y="1956"/>
                  </a:cubicBezTo>
                  <a:cubicBezTo>
                    <a:pt x="105245" y="0"/>
                    <a:pt x="105245" y="0"/>
                    <a:pt x="105245" y="0"/>
                  </a:cubicBezTo>
                  <a:cubicBezTo>
                    <a:pt x="105245" y="0"/>
                    <a:pt x="106229" y="5217"/>
                    <a:pt x="107704" y="5869"/>
                  </a:cubicBezTo>
                  <a:cubicBezTo>
                    <a:pt x="112131" y="6521"/>
                    <a:pt x="115573" y="6521"/>
                    <a:pt x="117049" y="5217"/>
                  </a:cubicBezTo>
                  <a:cubicBezTo>
                    <a:pt x="117540" y="5217"/>
                    <a:pt x="117540" y="6521"/>
                    <a:pt x="118032" y="7173"/>
                  </a:cubicBezTo>
                  <a:cubicBezTo>
                    <a:pt x="118524" y="8478"/>
                    <a:pt x="119016" y="11086"/>
                    <a:pt x="119016" y="11086"/>
                  </a:cubicBezTo>
                  <a:cubicBezTo>
                    <a:pt x="118524" y="14347"/>
                    <a:pt x="118524" y="14347"/>
                    <a:pt x="118524" y="14347"/>
                  </a:cubicBezTo>
                  <a:cubicBezTo>
                    <a:pt x="118032" y="15000"/>
                    <a:pt x="118032" y="15000"/>
                    <a:pt x="118032" y="15000"/>
                  </a:cubicBezTo>
                  <a:cubicBezTo>
                    <a:pt x="115573" y="16956"/>
                    <a:pt x="115573" y="16956"/>
                    <a:pt x="115573" y="16956"/>
                  </a:cubicBezTo>
                  <a:cubicBezTo>
                    <a:pt x="115573" y="16956"/>
                    <a:pt x="114590" y="16956"/>
                    <a:pt x="114098" y="17608"/>
                  </a:cubicBezTo>
                  <a:cubicBezTo>
                    <a:pt x="113606" y="17608"/>
                    <a:pt x="112622" y="18260"/>
                    <a:pt x="112622" y="18260"/>
                  </a:cubicBezTo>
                  <a:cubicBezTo>
                    <a:pt x="112622" y="18260"/>
                    <a:pt x="111639" y="19565"/>
                    <a:pt x="111639" y="20217"/>
                  </a:cubicBezTo>
                  <a:cubicBezTo>
                    <a:pt x="111147" y="21521"/>
                    <a:pt x="110655" y="23478"/>
                    <a:pt x="110655" y="23478"/>
                  </a:cubicBezTo>
                  <a:cubicBezTo>
                    <a:pt x="109672" y="26739"/>
                    <a:pt x="109672" y="26739"/>
                    <a:pt x="109672" y="26739"/>
                  </a:cubicBezTo>
                  <a:cubicBezTo>
                    <a:pt x="109672" y="31304"/>
                    <a:pt x="109672" y="31304"/>
                    <a:pt x="109672" y="31304"/>
                  </a:cubicBezTo>
                  <a:cubicBezTo>
                    <a:pt x="110655" y="36521"/>
                    <a:pt x="110655" y="36521"/>
                    <a:pt x="110655" y="36521"/>
                  </a:cubicBezTo>
                  <a:cubicBezTo>
                    <a:pt x="111639" y="42391"/>
                    <a:pt x="111639" y="42391"/>
                    <a:pt x="111639" y="42391"/>
                  </a:cubicBezTo>
                  <a:cubicBezTo>
                    <a:pt x="111639" y="42391"/>
                    <a:pt x="110163" y="44347"/>
                    <a:pt x="109672" y="44347"/>
                  </a:cubicBezTo>
                  <a:cubicBezTo>
                    <a:pt x="109672" y="44347"/>
                    <a:pt x="109180" y="45000"/>
                    <a:pt x="109180" y="45000"/>
                  </a:cubicBezTo>
                  <a:cubicBezTo>
                    <a:pt x="109180" y="46304"/>
                    <a:pt x="109180" y="46304"/>
                    <a:pt x="109180" y="46304"/>
                  </a:cubicBezTo>
                  <a:cubicBezTo>
                    <a:pt x="108688" y="48260"/>
                    <a:pt x="108688" y="48260"/>
                    <a:pt x="108688" y="48260"/>
                  </a:cubicBezTo>
                  <a:cubicBezTo>
                    <a:pt x="108196" y="49565"/>
                    <a:pt x="108196" y="49565"/>
                    <a:pt x="108196" y="49565"/>
                  </a:cubicBezTo>
                  <a:cubicBezTo>
                    <a:pt x="108196" y="49565"/>
                    <a:pt x="107704" y="50869"/>
                    <a:pt x="107213" y="50869"/>
                  </a:cubicBezTo>
                  <a:cubicBezTo>
                    <a:pt x="106721" y="51521"/>
                    <a:pt x="105737" y="52826"/>
                    <a:pt x="105737" y="52826"/>
                  </a:cubicBezTo>
                  <a:cubicBezTo>
                    <a:pt x="106229" y="54130"/>
                    <a:pt x="106229" y="54130"/>
                    <a:pt x="106229" y="54130"/>
                  </a:cubicBezTo>
                  <a:cubicBezTo>
                    <a:pt x="111639" y="55434"/>
                    <a:pt x="111639" y="55434"/>
                    <a:pt x="111639" y="55434"/>
                  </a:cubicBezTo>
                  <a:cubicBezTo>
                    <a:pt x="111639" y="56739"/>
                    <a:pt x="111639" y="56739"/>
                    <a:pt x="111639" y="56739"/>
                  </a:cubicBezTo>
                  <a:cubicBezTo>
                    <a:pt x="114098" y="60000"/>
                    <a:pt x="114098" y="60000"/>
                    <a:pt x="114098" y="60000"/>
                  </a:cubicBezTo>
                  <a:cubicBezTo>
                    <a:pt x="115573" y="63260"/>
                    <a:pt x="115573" y="63260"/>
                    <a:pt x="115573" y="63260"/>
                  </a:cubicBezTo>
                  <a:cubicBezTo>
                    <a:pt x="118032" y="64565"/>
                    <a:pt x="118032" y="64565"/>
                    <a:pt x="118032" y="64565"/>
                  </a:cubicBezTo>
                  <a:cubicBezTo>
                    <a:pt x="118032" y="64565"/>
                    <a:pt x="120000" y="66521"/>
                    <a:pt x="120000" y="66521"/>
                  </a:cubicBezTo>
                  <a:cubicBezTo>
                    <a:pt x="119508" y="67173"/>
                    <a:pt x="117049" y="68478"/>
                    <a:pt x="117049" y="68478"/>
                  </a:cubicBezTo>
                  <a:cubicBezTo>
                    <a:pt x="115573" y="69782"/>
                    <a:pt x="115573" y="69782"/>
                    <a:pt x="115573" y="69782"/>
                  </a:cubicBezTo>
                  <a:cubicBezTo>
                    <a:pt x="115573" y="69782"/>
                    <a:pt x="114590" y="69782"/>
                    <a:pt x="113606" y="70434"/>
                  </a:cubicBezTo>
                  <a:cubicBezTo>
                    <a:pt x="113114" y="71086"/>
                    <a:pt x="110163" y="73043"/>
                    <a:pt x="110163" y="73043"/>
                  </a:cubicBezTo>
                  <a:cubicBezTo>
                    <a:pt x="106229" y="69782"/>
                    <a:pt x="106229" y="69782"/>
                    <a:pt x="106229" y="69782"/>
                  </a:cubicBezTo>
                  <a:cubicBezTo>
                    <a:pt x="103770" y="69130"/>
                    <a:pt x="103770" y="69130"/>
                    <a:pt x="103770" y="69130"/>
                  </a:cubicBezTo>
                  <a:cubicBezTo>
                    <a:pt x="102786" y="71086"/>
                    <a:pt x="102786" y="71086"/>
                    <a:pt x="102786" y="71086"/>
                  </a:cubicBezTo>
                  <a:cubicBezTo>
                    <a:pt x="100327" y="71739"/>
                    <a:pt x="100327" y="71739"/>
                    <a:pt x="100327" y="71739"/>
                  </a:cubicBezTo>
                  <a:cubicBezTo>
                    <a:pt x="98852" y="75000"/>
                    <a:pt x="98852" y="75000"/>
                    <a:pt x="98852" y="75000"/>
                  </a:cubicBezTo>
                  <a:cubicBezTo>
                    <a:pt x="98852" y="75000"/>
                    <a:pt x="95409" y="76304"/>
                    <a:pt x="94426" y="76956"/>
                  </a:cubicBezTo>
                  <a:cubicBezTo>
                    <a:pt x="93934" y="77608"/>
                    <a:pt x="91967" y="79565"/>
                    <a:pt x="91967" y="79565"/>
                  </a:cubicBezTo>
                  <a:cubicBezTo>
                    <a:pt x="92459" y="82173"/>
                    <a:pt x="92459" y="82173"/>
                    <a:pt x="92459" y="82173"/>
                  </a:cubicBezTo>
                  <a:cubicBezTo>
                    <a:pt x="90491" y="84130"/>
                    <a:pt x="90491" y="84130"/>
                    <a:pt x="90491" y="84130"/>
                  </a:cubicBezTo>
                  <a:cubicBezTo>
                    <a:pt x="90491" y="84130"/>
                    <a:pt x="89016" y="84782"/>
                    <a:pt x="88524" y="86086"/>
                  </a:cubicBezTo>
                  <a:cubicBezTo>
                    <a:pt x="88524" y="87391"/>
                    <a:pt x="89016" y="88043"/>
                    <a:pt x="89016" y="88043"/>
                  </a:cubicBezTo>
                  <a:cubicBezTo>
                    <a:pt x="88032" y="88043"/>
                    <a:pt x="86557" y="88695"/>
                    <a:pt x="86065" y="89347"/>
                  </a:cubicBezTo>
                  <a:cubicBezTo>
                    <a:pt x="85573" y="89347"/>
                    <a:pt x="85573" y="90652"/>
                    <a:pt x="86065" y="91956"/>
                  </a:cubicBezTo>
                  <a:cubicBezTo>
                    <a:pt x="86065" y="92608"/>
                    <a:pt x="87049" y="93913"/>
                    <a:pt x="88032" y="95869"/>
                  </a:cubicBezTo>
                  <a:cubicBezTo>
                    <a:pt x="88524" y="97826"/>
                    <a:pt x="89016" y="97826"/>
                    <a:pt x="89016" y="98478"/>
                  </a:cubicBezTo>
                  <a:cubicBezTo>
                    <a:pt x="89016" y="99130"/>
                    <a:pt x="88524" y="101086"/>
                    <a:pt x="88032" y="101739"/>
                  </a:cubicBezTo>
                  <a:cubicBezTo>
                    <a:pt x="87049" y="103043"/>
                    <a:pt x="86065" y="103043"/>
                    <a:pt x="85573" y="103043"/>
                  </a:cubicBezTo>
                  <a:cubicBezTo>
                    <a:pt x="85081" y="103695"/>
                    <a:pt x="83606" y="105000"/>
                    <a:pt x="83114" y="105000"/>
                  </a:cubicBezTo>
                  <a:cubicBezTo>
                    <a:pt x="82622" y="105652"/>
                    <a:pt x="80163" y="106304"/>
                    <a:pt x="79672" y="106304"/>
                  </a:cubicBezTo>
                  <a:cubicBezTo>
                    <a:pt x="79180" y="106304"/>
                    <a:pt x="76229" y="107608"/>
                    <a:pt x="76229" y="107608"/>
                  </a:cubicBezTo>
                  <a:cubicBezTo>
                    <a:pt x="73770" y="108913"/>
                    <a:pt x="73770" y="108913"/>
                    <a:pt x="73770" y="108913"/>
                  </a:cubicBezTo>
                  <a:cubicBezTo>
                    <a:pt x="72295" y="110217"/>
                    <a:pt x="72295" y="110217"/>
                    <a:pt x="72295" y="110217"/>
                  </a:cubicBezTo>
                  <a:cubicBezTo>
                    <a:pt x="68360" y="108913"/>
                    <a:pt x="68360" y="108913"/>
                    <a:pt x="68360" y="108913"/>
                  </a:cubicBezTo>
                  <a:cubicBezTo>
                    <a:pt x="63442" y="106956"/>
                    <a:pt x="63442" y="106956"/>
                    <a:pt x="63442" y="106956"/>
                  </a:cubicBezTo>
                  <a:cubicBezTo>
                    <a:pt x="63442" y="106956"/>
                    <a:pt x="60983" y="109565"/>
                    <a:pt x="60491" y="109565"/>
                  </a:cubicBezTo>
                  <a:cubicBezTo>
                    <a:pt x="60000" y="109565"/>
                    <a:pt x="57049" y="106956"/>
                    <a:pt x="57049" y="106956"/>
                  </a:cubicBezTo>
                  <a:cubicBezTo>
                    <a:pt x="55573" y="103695"/>
                    <a:pt x="55573" y="103695"/>
                    <a:pt x="55573" y="103695"/>
                  </a:cubicBezTo>
                  <a:cubicBezTo>
                    <a:pt x="55573" y="103695"/>
                    <a:pt x="52622" y="104347"/>
                    <a:pt x="52131" y="104347"/>
                  </a:cubicBezTo>
                  <a:cubicBezTo>
                    <a:pt x="51639" y="104347"/>
                    <a:pt x="51147" y="105652"/>
                    <a:pt x="51147" y="106304"/>
                  </a:cubicBezTo>
                  <a:cubicBezTo>
                    <a:pt x="50655" y="106304"/>
                    <a:pt x="49672" y="106304"/>
                    <a:pt x="48688" y="106304"/>
                  </a:cubicBezTo>
                  <a:cubicBezTo>
                    <a:pt x="47213" y="106304"/>
                    <a:pt x="46229" y="107608"/>
                    <a:pt x="46229" y="107608"/>
                  </a:cubicBezTo>
                  <a:cubicBezTo>
                    <a:pt x="45245" y="110217"/>
                    <a:pt x="45245" y="110217"/>
                    <a:pt x="45245" y="110217"/>
                  </a:cubicBezTo>
                  <a:cubicBezTo>
                    <a:pt x="45245" y="110217"/>
                    <a:pt x="42786" y="111521"/>
                    <a:pt x="42786" y="111521"/>
                  </a:cubicBezTo>
                  <a:cubicBezTo>
                    <a:pt x="42295" y="112173"/>
                    <a:pt x="37868" y="114130"/>
                    <a:pt x="37868" y="114130"/>
                  </a:cubicBezTo>
                  <a:cubicBezTo>
                    <a:pt x="34426" y="115434"/>
                    <a:pt x="34426" y="115434"/>
                    <a:pt x="34426" y="115434"/>
                  </a:cubicBezTo>
                  <a:cubicBezTo>
                    <a:pt x="34426" y="115434"/>
                    <a:pt x="33442" y="116086"/>
                    <a:pt x="32950" y="115434"/>
                  </a:cubicBezTo>
                  <a:cubicBezTo>
                    <a:pt x="32459" y="115434"/>
                    <a:pt x="30983" y="117391"/>
                    <a:pt x="30983" y="117391"/>
                  </a:cubicBezTo>
                  <a:cubicBezTo>
                    <a:pt x="28032" y="120000"/>
                    <a:pt x="28032" y="120000"/>
                    <a:pt x="28032" y="120000"/>
                  </a:cubicBezTo>
                  <a:cubicBezTo>
                    <a:pt x="25081" y="120000"/>
                    <a:pt x="25081" y="120000"/>
                    <a:pt x="25081" y="120000"/>
                  </a:cubicBezTo>
                  <a:cubicBezTo>
                    <a:pt x="25081" y="120000"/>
                    <a:pt x="25081" y="119347"/>
                    <a:pt x="25081" y="119347"/>
                  </a:cubicBezTo>
                  <a:cubicBezTo>
                    <a:pt x="25081" y="119347"/>
                    <a:pt x="25081" y="119347"/>
                    <a:pt x="25081" y="119347"/>
                  </a:cubicBezTo>
                  <a:cubicBezTo>
                    <a:pt x="25081" y="118695"/>
                    <a:pt x="25081" y="118695"/>
                    <a:pt x="25081" y="118695"/>
                  </a:cubicBezTo>
                  <a:cubicBezTo>
                    <a:pt x="25081" y="118043"/>
                    <a:pt x="24590" y="117391"/>
                    <a:pt x="24590" y="116086"/>
                  </a:cubicBezTo>
                  <a:cubicBezTo>
                    <a:pt x="24098" y="114782"/>
                    <a:pt x="23606" y="113478"/>
                    <a:pt x="23606" y="112173"/>
                  </a:cubicBezTo>
                  <a:cubicBezTo>
                    <a:pt x="23606" y="111521"/>
                    <a:pt x="24098" y="110869"/>
                    <a:pt x="24098" y="110217"/>
                  </a:cubicBezTo>
                  <a:cubicBezTo>
                    <a:pt x="24098" y="110217"/>
                    <a:pt x="24098" y="110217"/>
                    <a:pt x="24098" y="110217"/>
                  </a:cubicBezTo>
                  <a:cubicBezTo>
                    <a:pt x="24590" y="109565"/>
                    <a:pt x="24590" y="108913"/>
                    <a:pt x="24590" y="107608"/>
                  </a:cubicBezTo>
                  <a:cubicBezTo>
                    <a:pt x="24098" y="105000"/>
                    <a:pt x="22131" y="105000"/>
                    <a:pt x="21639" y="102391"/>
                  </a:cubicBezTo>
                  <a:cubicBezTo>
                    <a:pt x="21147" y="100434"/>
                    <a:pt x="19180" y="98478"/>
                    <a:pt x="19180" y="97826"/>
                  </a:cubicBezTo>
                  <a:cubicBezTo>
                    <a:pt x="15737" y="95217"/>
                    <a:pt x="13770" y="95869"/>
                    <a:pt x="11803" y="93260"/>
                  </a:cubicBezTo>
                  <a:cubicBezTo>
                    <a:pt x="11311" y="92608"/>
                    <a:pt x="10819" y="91956"/>
                    <a:pt x="10819" y="91304"/>
                  </a:cubicBezTo>
                  <a:cubicBezTo>
                    <a:pt x="11311" y="90652"/>
                    <a:pt x="11311" y="90652"/>
                    <a:pt x="11311" y="90652"/>
                  </a:cubicBezTo>
                  <a:cubicBezTo>
                    <a:pt x="11311" y="90652"/>
                    <a:pt x="10819" y="90652"/>
                    <a:pt x="10327" y="90000"/>
                  </a:cubicBezTo>
                  <a:cubicBezTo>
                    <a:pt x="9836" y="89347"/>
                    <a:pt x="9344" y="88695"/>
                    <a:pt x="8852" y="88043"/>
                  </a:cubicBezTo>
                  <a:cubicBezTo>
                    <a:pt x="8852" y="88043"/>
                    <a:pt x="8852" y="88043"/>
                    <a:pt x="8852" y="88043"/>
                  </a:cubicBezTo>
                  <a:cubicBezTo>
                    <a:pt x="9344" y="88043"/>
                    <a:pt x="9836" y="86739"/>
                    <a:pt x="9836" y="86739"/>
                  </a:cubicBezTo>
                  <a:cubicBezTo>
                    <a:pt x="10327" y="84782"/>
                    <a:pt x="10327" y="84782"/>
                    <a:pt x="10327" y="84782"/>
                  </a:cubicBezTo>
                  <a:cubicBezTo>
                    <a:pt x="10819" y="83478"/>
                    <a:pt x="10819" y="83478"/>
                    <a:pt x="10819" y="83478"/>
                  </a:cubicBezTo>
                  <a:cubicBezTo>
                    <a:pt x="10819" y="83478"/>
                    <a:pt x="10327" y="81521"/>
                    <a:pt x="9836" y="81521"/>
                  </a:cubicBezTo>
                  <a:cubicBezTo>
                    <a:pt x="9836" y="80869"/>
                    <a:pt x="8360" y="80217"/>
                    <a:pt x="8360" y="80217"/>
                  </a:cubicBezTo>
                  <a:cubicBezTo>
                    <a:pt x="8360" y="76956"/>
                    <a:pt x="8360" y="76956"/>
                    <a:pt x="8360" y="76956"/>
                  </a:cubicBezTo>
                  <a:cubicBezTo>
                    <a:pt x="7868" y="73695"/>
                    <a:pt x="7868" y="73695"/>
                    <a:pt x="7868" y="73695"/>
                  </a:cubicBezTo>
                  <a:cubicBezTo>
                    <a:pt x="6885" y="71739"/>
                    <a:pt x="6885" y="71739"/>
                    <a:pt x="6885" y="71739"/>
                  </a:cubicBezTo>
                  <a:cubicBezTo>
                    <a:pt x="6885" y="71739"/>
                    <a:pt x="7868" y="70434"/>
                    <a:pt x="8360" y="69782"/>
                  </a:cubicBezTo>
                  <a:cubicBezTo>
                    <a:pt x="8360" y="69782"/>
                    <a:pt x="8852" y="69130"/>
                    <a:pt x="9344" y="69130"/>
                  </a:cubicBezTo>
                  <a:cubicBezTo>
                    <a:pt x="9836" y="68478"/>
                    <a:pt x="10819" y="68478"/>
                    <a:pt x="11311" y="68478"/>
                  </a:cubicBezTo>
                  <a:cubicBezTo>
                    <a:pt x="11803" y="68478"/>
                    <a:pt x="12786" y="67173"/>
                    <a:pt x="12786" y="67173"/>
                  </a:cubicBezTo>
                  <a:cubicBezTo>
                    <a:pt x="12786" y="67173"/>
                    <a:pt x="12786" y="65217"/>
                    <a:pt x="12295" y="64565"/>
                  </a:cubicBezTo>
                  <a:cubicBezTo>
                    <a:pt x="12295" y="63260"/>
                    <a:pt x="13278" y="61956"/>
                    <a:pt x="13278" y="61956"/>
                  </a:cubicBezTo>
                  <a:cubicBezTo>
                    <a:pt x="13278" y="61956"/>
                    <a:pt x="14754" y="59347"/>
                    <a:pt x="15245" y="58695"/>
                  </a:cubicBezTo>
                  <a:cubicBezTo>
                    <a:pt x="15737" y="58043"/>
                    <a:pt x="16229" y="54782"/>
                    <a:pt x="16229" y="54782"/>
                  </a:cubicBezTo>
                  <a:cubicBezTo>
                    <a:pt x="14262" y="54782"/>
                    <a:pt x="14262" y="54782"/>
                    <a:pt x="14262" y="54782"/>
                  </a:cubicBezTo>
                  <a:cubicBezTo>
                    <a:pt x="12295" y="54130"/>
                    <a:pt x="12295" y="54130"/>
                    <a:pt x="12295" y="54130"/>
                  </a:cubicBezTo>
                  <a:cubicBezTo>
                    <a:pt x="12295" y="54130"/>
                    <a:pt x="10327" y="50217"/>
                    <a:pt x="10327" y="50217"/>
                  </a:cubicBezTo>
                  <a:cubicBezTo>
                    <a:pt x="10327" y="49565"/>
                    <a:pt x="9344" y="49565"/>
                    <a:pt x="9344" y="49565"/>
                  </a:cubicBezTo>
                  <a:cubicBezTo>
                    <a:pt x="9344" y="49565"/>
                    <a:pt x="7377" y="48260"/>
                    <a:pt x="7377" y="48260"/>
                  </a:cubicBezTo>
                  <a:cubicBezTo>
                    <a:pt x="6885" y="48260"/>
                    <a:pt x="5409" y="47608"/>
                    <a:pt x="5409" y="47608"/>
                  </a:cubicBezTo>
                  <a:cubicBezTo>
                    <a:pt x="5409" y="47608"/>
                    <a:pt x="3442" y="44347"/>
                    <a:pt x="2950" y="43043"/>
                  </a:cubicBezTo>
                  <a:cubicBezTo>
                    <a:pt x="2459" y="41739"/>
                    <a:pt x="1967" y="41086"/>
                    <a:pt x="1967" y="41086"/>
                  </a:cubicBezTo>
                  <a:cubicBezTo>
                    <a:pt x="1967" y="41086"/>
                    <a:pt x="1475" y="39782"/>
                    <a:pt x="983" y="39130"/>
                  </a:cubicBezTo>
                  <a:cubicBezTo>
                    <a:pt x="491" y="38478"/>
                    <a:pt x="491" y="37173"/>
                    <a:pt x="491" y="37173"/>
                  </a:cubicBezTo>
                  <a:cubicBezTo>
                    <a:pt x="491" y="37173"/>
                    <a:pt x="983" y="35217"/>
                    <a:pt x="491" y="33913"/>
                  </a:cubicBezTo>
                  <a:cubicBezTo>
                    <a:pt x="491" y="33260"/>
                    <a:pt x="0" y="30652"/>
                    <a:pt x="491" y="30652"/>
                  </a:cubicBezTo>
                  <a:cubicBezTo>
                    <a:pt x="983" y="29347"/>
                    <a:pt x="1475" y="28043"/>
                    <a:pt x="2459" y="27391"/>
                  </a:cubicBezTo>
                  <a:cubicBezTo>
                    <a:pt x="2950" y="27391"/>
                    <a:pt x="2950" y="27391"/>
                    <a:pt x="3442" y="27391"/>
                  </a:cubicBezTo>
                  <a:cubicBezTo>
                    <a:pt x="3934" y="27391"/>
                    <a:pt x="3442" y="25434"/>
                    <a:pt x="3442" y="25434"/>
                  </a:cubicBezTo>
                  <a:lnTo>
                    <a:pt x="3442" y="24782"/>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03" name="Shape 3603"/>
            <p:cNvSpPr/>
            <p:nvPr/>
          </p:nvSpPr>
          <p:spPr>
            <a:xfrm>
              <a:off x="8212114" y="3121100"/>
              <a:ext cx="622277" cy="493288"/>
            </a:xfrm>
            <a:custGeom>
              <a:avLst/>
              <a:gdLst/>
              <a:ahLst/>
              <a:cxnLst/>
              <a:rect l="0" t="0" r="0" b="0"/>
              <a:pathLst>
                <a:path w="120000" h="120000" extrusionOk="0">
                  <a:moveTo>
                    <a:pt x="0" y="40358"/>
                  </a:moveTo>
                  <a:cubicBezTo>
                    <a:pt x="439" y="40358"/>
                    <a:pt x="1318" y="39820"/>
                    <a:pt x="1758" y="39820"/>
                  </a:cubicBezTo>
                  <a:cubicBezTo>
                    <a:pt x="1758" y="39282"/>
                    <a:pt x="2197" y="39282"/>
                    <a:pt x="2197" y="38744"/>
                  </a:cubicBezTo>
                  <a:cubicBezTo>
                    <a:pt x="2197" y="38744"/>
                    <a:pt x="879" y="38206"/>
                    <a:pt x="439" y="37130"/>
                  </a:cubicBezTo>
                  <a:cubicBezTo>
                    <a:pt x="439" y="37130"/>
                    <a:pt x="1318" y="36591"/>
                    <a:pt x="1318" y="36591"/>
                  </a:cubicBezTo>
                  <a:cubicBezTo>
                    <a:pt x="1318" y="36591"/>
                    <a:pt x="3956" y="37130"/>
                    <a:pt x="4835" y="37130"/>
                  </a:cubicBezTo>
                  <a:cubicBezTo>
                    <a:pt x="5714" y="37130"/>
                    <a:pt x="8791" y="36053"/>
                    <a:pt x="8791" y="36053"/>
                  </a:cubicBezTo>
                  <a:cubicBezTo>
                    <a:pt x="9670" y="38206"/>
                    <a:pt x="9670" y="38206"/>
                    <a:pt x="9670" y="38206"/>
                  </a:cubicBezTo>
                  <a:cubicBezTo>
                    <a:pt x="9670" y="38206"/>
                    <a:pt x="14505" y="38206"/>
                    <a:pt x="16263" y="38744"/>
                  </a:cubicBezTo>
                  <a:cubicBezTo>
                    <a:pt x="17142" y="39282"/>
                    <a:pt x="17142" y="38744"/>
                    <a:pt x="18021" y="38206"/>
                  </a:cubicBezTo>
                  <a:cubicBezTo>
                    <a:pt x="18461" y="37668"/>
                    <a:pt x="19340" y="37130"/>
                    <a:pt x="19780" y="37668"/>
                  </a:cubicBezTo>
                  <a:cubicBezTo>
                    <a:pt x="20219" y="37668"/>
                    <a:pt x="20219" y="37668"/>
                    <a:pt x="21098" y="38206"/>
                  </a:cubicBezTo>
                  <a:cubicBezTo>
                    <a:pt x="21978" y="38744"/>
                    <a:pt x="23296" y="39282"/>
                    <a:pt x="24175" y="39282"/>
                  </a:cubicBezTo>
                  <a:cubicBezTo>
                    <a:pt x="25934" y="39282"/>
                    <a:pt x="25934" y="39282"/>
                    <a:pt x="25934" y="39282"/>
                  </a:cubicBezTo>
                  <a:cubicBezTo>
                    <a:pt x="26373" y="37668"/>
                    <a:pt x="26373" y="37668"/>
                    <a:pt x="26373" y="37668"/>
                  </a:cubicBezTo>
                  <a:cubicBezTo>
                    <a:pt x="27252" y="38744"/>
                    <a:pt x="25494" y="31748"/>
                    <a:pt x="26373" y="31748"/>
                  </a:cubicBezTo>
                  <a:cubicBezTo>
                    <a:pt x="27692" y="31210"/>
                    <a:pt x="28131" y="32825"/>
                    <a:pt x="29890" y="32286"/>
                  </a:cubicBezTo>
                  <a:cubicBezTo>
                    <a:pt x="31648" y="31210"/>
                    <a:pt x="34285" y="35515"/>
                    <a:pt x="34725" y="33363"/>
                  </a:cubicBezTo>
                  <a:cubicBezTo>
                    <a:pt x="35164" y="31748"/>
                    <a:pt x="37802" y="33901"/>
                    <a:pt x="35604" y="31748"/>
                  </a:cubicBezTo>
                  <a:cubicBezTo>
                    <a:pt x="32967" y="29058"/>
                    <a:pt x="33846" y="29596"/>
                    <a:pt x="32087" y="29058"/>
                  </a:cubicBezTo>
                  <a:cubicBezTo>
                    <a:pt x="30329" y="27982"/>
                    <a:pt x="29010" y="27443"/>
                    <a:pt x="28131" y="26905"/>
                  </a:cubicBezTo>
                  <a:cubicBezTo>
                    <a:pt x="27252" y="26905"/>
                    <a:pt x="27692" y="26905"/>
                    <a:pt x="26373" y="25829"/>
                  </a:cubicBezTo>
                  <a:cubicBezTo>
                    <a:pt x="25054" y="24753"/>
                    <a:pt x="23736" y="23677"/>
                    <a:pt x="23736" y="23677"/>
                  </a:cubicBezTo>
                  <a:cubicBezTo>
                    <a:pt x="23736" y="23677"/>
                    <a:pt x="22417" y="23139"/>
                    <a:pt x="22417" y="22062"/>
                  </a:cubicBezTo>
                  <a:cubicBezTo>
                    <a:pt x="21978" y="20986"/>
                    <a:pt x="21538" y="19372"/>
                    <a:pt x="21538" y="19372"/>
                  </a:cubicBezTo>
                  <a:cubicBezTo>
                    <a:pt x="23736" y="17219"/>
                    <a:pt x="23736" y="17219"/>
                    <a:pt x="23736" y="17219"/>
                  </a:cubicBezTo>
                  <a:cubicBezTo>
                    <a:pt x="25054" y="13452"/>
                    <a:pt x="25054" y="13452"/>
                    <a:pt x="25054" y="13452"/>
                  </a:cubicBezTo>
                  <a:cubicBezTo>
                    <a:pt x="25054" y="13452"/>
                    <a:pt x="23736" y="12376"/>
                    <a:pt x="25934" y="12376"/>
                  </a:cubicBezTo>
                  <a:cubicBezTo>
                    <a:pt x="27692" y="12376"/>
                    <a:pt x="27692" y="12376"/>
                    <a:pt x="27692" y="12376"/>
                  </a:cubicBezTo>
                  <a:cubicBezTo>
                    <a:pt x="27692" y="12376"/>
                    <a:pt x="28131" y="15605"/>
                    <a:pt x="28571" y="15067"/>
                  </a:cubicBezTo>
                  <a:cubicBezTo>
                    <a:pt x="29450" y="15067"/>
                    <a:pt x="29890" y="13991"/>
                    <a:pt x="30329" y="13452"/>
                  </a:cubicBezTo>
                  <a:cubicBezTo>
                    <a:pt x="30769" y="12914"/>
                    <a:pt x="32087" y="11300"/>
                    <a:pt x="32527" y="11838"/>
                  </a:cubicBezTo>
                  <a:cubicBezTo>
                    <a:pt x="32527" y="12914"/>
                    <a:pt x="31208" y="14529"/>
                    <a:pt x="32967" y="14529"/>
                  </a:cubicBezTo>
                  <a:cubicBezTo>
                    <a:pt x="34725" y="14529"/>
                    <a:pt x="34285" y="15605"/>
                    <a:pt x="35604" y="16143"/>
                  </a:cubicBezTo>
                  <a:cubicBezTo>
                    <a:pt x="36923" y="16143"/>
                    <a:pt x="38241" y="17219"/>
                    <a:pt x="38241" y="17757"/>
                  </a:cubicBezTo>
                  <a:cubicBezTo>
                    <a:pt x="38241" y="18295"/>
                    <a:pt x="38241" y="18834"/>
                    <a:pt x="38681" y="19372"/>
                  </a:cubicBezTo>
                  <a:cubicBezTo>
                    <a:pt x="39560" y="19910"/>
                    <a:pt x="40000" y="19372"/>
                    <a:pt x="40879" y="19372"/>
                  </a:cubicBezTo>
                  <a:cubicBezTo>
                    <a:pt x="41758" y="19372"/>
                    <a:pt x="41758" y="18295"/>
                    <a:pt x="42197" y="19372"/>
                  </a:cubicBezTo>
                  <a:cubicBezTo>
                    <a:pt x="42197" y="20448"/>
                    <a:pt x="42637" y="20986"/>
                    <a:pt x="42637" y="20986"/>
                  </a:cubicBezTo>
                  <a:cubicBezTo>
                    <a:pt x="44395" y="23677"/>
                    <a:pt x="44395" y="23677"/>
                    <a:pt x="44395" y="23677"/>
                  </a:cubicBezTo>
                  <a:cubicBezTo>
                    <a:pt x="46153" y="25829"/>
                    <a:pt x="46153" y="25829"/>
                    <a:pt x="46153" y="25829"/>
                  </a:cubicBezTo>
                  <a:cubicBezTo>
                    <a:pt x="46153" y="25829"/>
                    <a:pt x="44835" y="25829"/>
                    <a:pt x="46593" y="26905"/>
                  </a:cubicBezTo>
                  <a:cubicBezTo>
                    <a:pt x="48351" y="27443"/>
                    <a:pt x="49670" y="27443"/>
                    <a:pt x="49670" y="27443"/>
                  </a:cubicBezTo>
                  <a:cubicBezTo>
                    <a:pt x="49670" y="27443"/>
                    <a:pt x="49670" y="27443"/>
                    <a:pt x="51428" y="27982"/>
                  </a:cubicBezTo>
                  <a:cubicBezTo>
                    <a:pt x="53186" y="28520"/>
                    <a:pt x="54505" y="29596"/>
                    <a:pt x="56263" y="29058"/>
                  </a:cubicBezTo>
                  <a:cubicBezTo>
                    <a:pt x="58461" y="29058"/>
                    <a:pt x="60219" y="26367"/>
                    <a:pt x="60219" y="26367"/>
                  </a:cubicBezTo>
                  <a:cubicBezTo>
                    <a:pt x="60219" y="26367"/>
                    <a:pt x="61098" y="24753"/>
                    <a:pt x="60659" y="23677"/>
                  </a:cubicBezTo>
                  <a:cubicBezTo>
                    <a:pt x="60659" y="22600"/>
                    <a:pt x="61538" y="20448"/>
                    <a:pt x="62417" y="19910"/>
                  </a:cubicBezTo>
                  <a:cubicBezTo>
                    <a:pt x="63296" y="19372"/>
                    <a:pt x="61978" y="18834"/>
                    <a:pt x="62417" y="17757"/>
                  </a:cubicBezTo>
                  <a:cubicBezTo>
                    <a:pt x="62857" y="17219"/>
                    <a:pt x="63296" y="16681"/>
                    <a:pt x="63736" y="16143"/>
                  </a:cubicBezTo>
                  <a:cubicBezTo>
                    <a:pt x="64615" y="15605"/>
                    <a:pt x="67252" y="12376"/>
                    <a:pt x="67252" y="12376"/>
                  </a:cubicBezTo>
                  <a:cubicBezTo>
                    <a:pt x="68131" y="9686"/>
                    <a:pt x="68131" y="9686"/>
                    <a:pt x="68131" y="9686"/>
                  </a:cubicBezTo>
                  <a:cubicBezTo>
                    <a:pt x="68131" y="9686"/>
                    <a:pt x="68131" y="6457"/>
                    <a:pt x="68571" y="5919"/>
                  </a:cubicBezTo>
                  <a:cubicBezTo>
                    <a:pt x="69010" y="5381"/>
                    <a:pt x="70329" y="1076"/>
                    <a:pt x="70329" y="1076"/>
                  </a:cubicBezTo>
                  <a:cubicBezTo>
                    <a:pt x="70769" y="0"/>
                    <a:pt x="70769" y="0"/>
                    <a:pt x="70769" y="0"/>
                  </a:cubicBezTo>
                  <a:cubicBezTo>
                    <a:pt x="70769" y="0"/>
                    <a:pt x="79560" y="9686"/>
                    <a:pt x="80000" y="9686"/>
                  </a:cubicBezTo>
                  <a:cubicBezTo>
                    <a:pt x="80439" y="9686"/>
                    <a:pt x="83956" y="12376"/>
                    <a:pt x="84395" y="13452"/>
                  </a:cubicBezTo>
                  <a:cubicBezTo>
                    <a:pt x="84835" y="13991"/>
                    <a:pt x="87472" y="18295"/>
                    <a:pt x="87472" y="18295"/>
                  </a:cubicBezTo>
                  <a:cubicBezTo>
                    <a:pt x="87912" y="20448"/>
                    <a:pt x="87912" y="20448"/>
                    <a:pt x="87912" y="20448"/>
                  </a:cubicBezTo>
                  <a:cubicBezTo>
                    <a:pt x="87912" y="20448"/>
                    <a:pt x="87912" y="22062"/>
                    <a:pt x="88791" y="23139"/>
                  </a:cubicBezTo>
                  <a:cubicBezTo>
                    <a:pt x="89670" y="23677"/>
                    <a:pt x="91428" y="25829"/>
                    <a:pt x="92307" y="26367"/>
                  </a:cubicBezTo>
                  <a:cubicBezTo>
                    <a:pt x="93186" y="26367"/>
                    <a:pt x="96703" y="29058"/>
                    <a:pt x="96703" y="29058"/>
                  </a:cubicBezTo>
                  <a:cubicBezTo>
                    <a:pt x="96703" y="29058"/>
                    <a:pt x="97142" y="27443"/>
                    <a:pt x="97582" y="28520"/>
                  </a:cubicBezTo>
                  <a:cubicBezTo>
                    <a:pt x="98021" y="29596"/>
                    <a:pt x="98461" y="31210"/>
                    <a:pt x="98461" y="31748"/>
                  </a:cubicBezTo>
                  <a:cubicBezTo>
                    <a:pt x="98461" y="32286"/>
                    <a:pt x="98901" y="34439"/>
                    <a:pt x="99780" y="33901"/>
                  </a:cubicBezTo>
                  <a:cubicBezTo>
                    <a:pt x="100659" y="33901"/>
                    <a:pt x="103296" y="33901"/>
                    <a:pt x="103296" y="33901"/>
                  </a:cubicBezTo>
                  <a:cubicBezTo>
                    <a:pt x="103296" y="33901"/>
                    <a:pt x="103736" y="34977"/>
                    <a:pt x="105054" y="34977"/>
                  </a:cubicBezTo>
                  <a:cubicBezTo>
                    <a:pt x="106373" y="34977"/>
                    <a:pt x="106813" y="34439"/>
                    <a:pt x="107692" y="33901"/>
                  </a:cubicBezTo>
                  <a:cubicBezTo>
                    <a:pt x="108131" y="33901"/>
                    <a:pt x="111648" y="33363"/>
                    <a:pt x="111648" y="33363"/>
                  </a:cubicBezTo>
                  <a:cubicBezTo>
                    <a:pt x="114285" y="34977"/>
                    <a:pt x="114285" y="34977"/>
                    <a:pt x="114285" y="34977"/>
                  </a:cubicBezTo>
                  <a:cubicBezTo>
                    <a:pt x="116923" y="36053"/>
                    <a:pt x="116923" y="36053"/>
                    <a:pt x="116923" y="36053"/>
                  </a:cubicBezTo>
                  <a:cubicBezTo>
                    <a:pt x="119120" y="38744"/>
                    <a:pt x="119120" y="38744"/>
                    <a:pt x="119120" y="38744"/>
                  </a:cubicBezTo>
                  <a:cubicBezTo>
                    <a:pt x="119999" y="40896"/>
                    <a:pt x="119999" y="40896"/>
                    <a:pt x="119999" y="40896"/>
                  </a:cubicBezTo>
                  <a:cubicBezTo>
                    <a:pt x="119999" y="40896"/>
                    <a:pt x="117362" y="38206"/>
                    <a:pt x="116923" y="38206"/>
                  </a:cubicBezTo>
                  <a:cubicBezTo>
                    <a:pt x="116483" y="38744"/>
                    <a:pt x="115604" y="38744"/>
                    <a:pt x="115164" y="38744"/>
                  </a:cubicBezTo>
                  <a:cubicBezTo>
                    <a:pt x="114285" y="39282"/>
                    <a:pt x="112087" y="39820"/>
                    <a:pt x="112087" y="39820"/>
                  </a:cubicBezTo>
                  <a:cubicBezTo>
                    <a:pt x="110769" y="40896"/>
                    <a:pt x="110769" y="40896"/>
                    <a:pt x="110769" y="40896"/>
                  </a:cubicBezTo>
                  <a:cubicBezTo>
                    <a:pt x="109010" y="40896"/>
                    <a:pt x="109010" y="40896"/>
                    <a:pt x="109010" y="40896"/>
                  </a:cubicBezTo>
                  <a:cubicBezTo>
                    <a:pt x="107692" y="43587"/>
                    <a:pt x="107692" y="43587"/>
                    <a:pt x="107692" y="43587"/>
                  </a:cubicBezTo>
                  <a:cubicBezTo>
                    <a:pt x="105494" y="45739"/>
                    <a:pt x="105494" y="45739"/>
                    <a:pt x="105494" y="45739"/>
                  </a:cubicBezTo>
                  <a:cubicBezTo>
                    <a:pt x="102857" y="48430"/>
                    <a:pt x="102857" y="48430"/>
                    <a:pt x="102857" y="48430"/>
                  </a:cubicBezTo>
                  <a:cubicBezTo>
                    <a:pt x="101538" y="52197"/>
                    <a:pt x="101538" y="52197"/>
                    <a:pt x="101538" y="52197"/>
                  </a:cubicBezTo>
                  <a:cubicBezTo>
                    <a:pt x="101538" y="52197"/>
                    <a:pt x="103296" y="53811"/>
                    <a:pt x="102857" y="53811"/>
                  </a:cubicBezTo>
                  <a:cubicBezTo>
                    <a:pt x="102417" y="54349"/>
                    <a:pt x="101538" y="55426"/>
                    <a:pt x="101538" y="55426"/>
                  </a:cubicBezTo>
                  <a:cubicBezTo>
                    <a:pt x="102417" y="57040"/>
                    <a:pt x="102417" y="57040"/>
                    <a:pt x="102417" y="57040"/>
                  </a:cubicBezTo>
                  <a:cubicBezTo>
                    <a:pt x="101978" y="59192"/>
                    <a:pt x="101978" y="59192"/>
                    <a:pt x="101978" y="59192"/>
                  </a:cubicBezTo>
                  <a:cubicBezTo>
                    <a:pt x="103736" y="61345"/>
                    <a:pt x="103736" y="61345"/>
                    <a:pt x="103736" y="61345"/>
                  </a:cubicBezTo>
                  <a:cubicBezTo>
                    <a:pt x="103296" y="62959"/>
                    <a:pt x="103296" y="62959"/>
                    <a:pt x="103296" y="62959"/>
                  </a:cubicBezTo>
                  <a:cubicBezTo>
                    <a:pt x="103736" y="65112"/>
                    <a:pt x="103736" y="65112"/>
                    <a:pt x="103736" y="65112"/>
                  </a:cubicBezTo>
                  <a:cubicBezTo>
                    <a:pt x="103736" y="65112"/>
                    <a:pt x="105494" y="65112"/>
                    <a:pt x="103736" y="67264"/>
                  </a:cubicBezTo>
                  <a:cubicBezTo>
                    <a:pt x="102417" y="68878"/>
                    <a:pt x="101978" y="69417"/>
                    <a:pt x="101978" y="69955"/>
                  </a:cubicBezTo>
                  <a:cubicBezTo>
                    <a:pt x="102417" y="71031"/>
                    <a:pt x="102857" y="73183"/>
                    <a:pt x="102857" y="73183"/>
                  </a:cubicBezTo>
                  <a:cubicBezTo>
                    <a:pt x="102857" y="73183"/>
                    <a:pt x="102417" y="74798"/>
                    <a:pt x="103296" y="75874"/>
                  </a:cubicBezTo>
                  <a:cubicBezTo>
                    <a:pt x="103736" y="76412"/>
                    <a:pt x="105934" y="77488"/>
                    <a:pt x="105934" y="77488"/>
                  </a:cubicBezTo>
                  <a:cubicBezTo>
                    <a:pt x="105934" y="77488"/>
                    <a:pt x="106813" y="79103"/>
                    <a:pt x="106813" y="79641"/>
                  </a:cubicBezTo>
                  <a:cubicBezTo>
                    <a:pt x="106373" y="80179"/>
                    <a:pt x="103736" y="80717"/>
                    <a:pt x="103736" y="80717"/>
                  </a:cubicBezTo>
                  <a:cubicBezTo>
                    <a:pt x="103736" y="80717"/>
                    <a:pt x="103736" y="82331"/>
                    <a:pt x="103736" y="82869"/>
                  </a:cubicBezTo>
                  <a:cubicBezTo>
                    <a:pt x="103736" y="83408"/>
                    <a:pt x="104175" y="86098"/>
                    <a:pt x="104175" y="86098"/>
                  </a:cubicBezTo>
                  <a:cubicBezTo>
                    <a:pt x="105054" y="89327"/>
                    <a:pt x="105054" y="89327"/>
                    <a:pt x="105054" y="89327"/>
                  </a:cubicBezTo>
                  <a:cubicBezTo>
                    <a:pt x="105054" y="89327"/>
                    <a:pt x="105054" y="91479"/>
                    <a:pt x="104175" y="92556"/>
                  </a:cubicBezTo>
                  <a:cubicBezTo>
                    <a:pt x="102857" y="93632"/>
                    <a:pt x="102417" y="94170"/>
                    <a:pt x="101538" y="93094"/>
                  </a:cubicBezTo>
                  <a:cubicBezTo>
                    <a:pt x="103296" y="90941"/>
                    <a:pt x="103296" y="90941"/>
                    <a:pt x="103296" y="90941"/>
                  </a:cubicBezTo>
                  <a:cubicBezTo>
                    <a:pt x="102857" y="88789"/>
                    <a:pt x="102857" y="88789"/>
                    <a:pt x="102857" y="88789"/>
                  </a:cubicBezTo>
                  <a:cubicBezTo>
                    <a:pt x="101538" y="89327"/>
                    <a:pt x="101538" y="89327"/>
                    <a:pt x="101538" y="89327"/>
                  </a:cubicBezTo>
                  <a:cubicBezTo>
                    <a:pt x="100659" y="86636"/>
                    <a:pt x="100659" y="86636"/>
                    <a:pt x="100659" y="86636"/>
                  </a:cubicBezTo>
                  <a:cubicBezTo>
                    <a:pt x="98901" y="87174"/>
                    <a:pt x="98901" y="87174"/>
                    <a:pt x="98901" y="87174"/>
                  </a:cubicBezTo>
                  <a:cubicBezTo>
                    <a:pt x="98021" y="90403"/>
                    <a:pt x="98021" y="90403"/>
                    <a:pt x="98021" y="90403"/>
                  </a:cubicBezTo>
                  <a:cubicBezTo>
                    <a:pt x="98901" y="93632"/>
                    <a:pt x="98901" y="93632"/>
                    <a:pt x="98901" y="93632"/>
                  </a:cubicBezTo>
                  <a:cubicBezTo>
                    <a:pt x="99340" y="95246"/>
                    <a:pt x="99340" y="95246"/>
                    <a:pt x="99340" y="95246"/>
                  </a:cubicBezTo>
                  <a:cubicBezTo>
                    <a:pt x="99340" y="95246"/>
                    <a:pt x="98461" y="95246"/>
                    <a:pt x="98021" y="95784"/>
                  </a:cubicBezTo>
                  <a:cubicBezTo>
                    <a:pt x="98021" y="95784"/>
                    <a:pt x="97142" y="96322"/>
                    <a:pt x="97582" y="96860"/>
                  </a:cubicBezTo>
                  <a:cubicBezTo>
                    <a:pt x="98021" y="97399"/>
                    <a:pt x="98461" y="98475"/>
                    <a:pt x="98461" y="98475"/>
                  </a:cubicBezTo>
                  <a:cubicBezTo>
                    <a:pt x="98461" y="99013"/>
                    <a:pt x="98901" y="101165"/>
                    <a:pt x="98901" y="101165"/>
                  </a:cubicBezTo>
                  <a:cubicBezTo>
                    <a:pt x="99780" y="103318"/>
                    <a:pt x="99780" y="103318"/>
                    <a:pt x="99780" y="103318"/>
                  </a:cubicBezTo>
                  <a:cubicBezTo>
                    <a:pt x="99780" y="103318"/>
                    <a:pt x="101098" y="107623"/>
                    <a:pt x="101098" y="108161"/>
                  </a:cubicBezTo>
                  <a:cubicBezTo>
                    <a:pt x="101098" y="108161"/>
                    <a:pt x="101978" y="112466"/>
                    <a:pt x="101978" y="112466"/>
                  </a:cubicBezTo>
                  <a:cubicBezTo>
                    <a:pt x="101978" y="112466"/>
                    <a:pt x="99780" y="115156"/>
                    <a:pt x="99340" y="115695"/>
                  </a:cubicBezTo>
                  <a:cubicBezTo>
                    <a:pt x="98461" y="116233"/>
                    <a:pt x="98461" y="117309"/>
                    <a:pt x="98021" y="116771"/>
                  </a:cubicBezTo>
                  <a:cubicBezTo>
                    <a:pt x="97582" y="116233"/>
                    <a:pt x="96703" y="115156"/>
                    <a:pt x="95824" y="114618"/>
                  </a:cubicBezTo>
                  <a:cubicBezTo>
                    <a:pt x="95384" y="114080"/>
                    <a:pt x="93186" y="111928"/>
                    <a:pt x="92747" y="111390"/>
                  </a:cubicBezTo>
                  <a:cubicBezTo>
                    <a:pt x="92307" y="110852"/>
                    <a:pt x="91428" y="110313"/>
                    <a:pt x="91428" y="110313"/>
                  </a:cubicBezTo>
                  <a:cubicBezTo>
                    <a:pt x="91428" y="110313"/>
                    <a:pt x="90989" y="111390"/>
                    <a:pt x="90549" y="111390"/>
                  </a:cubicBezTo>
                  <a:cubicBezTo>
                    <a:pt x="90109" y="111390"/>
                    <a:pt x="89230" y="110852"/>
                    <a:pt x="89230" y="110852"/>
                  </a:cubicBezTo>
                  <a:cubicBezTo>
                    <a:pt x="88791" y="110852"/>
                    <a:pt x="87912" y="110313"/>
                    <a:pt x="87472" y="109775"/>
                  </a:cubicBezTo>
                  <a:cubicBezTo>
                    <a:pt x="86593" y="108699"/>
                    <a:pt x="86153" y="107623"/>
                    <a:pt x="85714" y="107623"/>
                  </a:cubicBezTo>
                  <a:cubicBezTo>
                    <a:pt x="85714" y="107623"/>
                    <a:pt x="85714" y="107085"/>
                    <a:pt x="83956" y="107085"/>
                  </a:cubicBezTo>
                  <a:cubicBezTo>
                    <a:pt x="82197" y="107623"/>
                    <a:pt x="78681" y="107623"/>
                    <a:pt x="80879" y="104394"/>
                  </a:cubicBezTo>
                  <a:cubicBezTo>
                    <a:pt x="81318" y="103318"/>
                    <a:pt x="80439" y="101704"/>
                    <a:pt x="83076" y="100089"/>
                  </a:cubicBezTo>
                  <a:cubicBezTo>
                    <a:pt x="83076" y="100089"/>
                    <a:pt x="85274" y="99013"/>
                    <a:pt x="85714" y="97937"/>
                  </a:cubicBezTo>
                  <a:cubicBezTo>
                    <a:pt x="86593" y="96860"/>
                    <a:pt x="84835" y="95246"/>
                    <a:pt x="84835" y="95246"/>
                  </a:cubicBezTo>
                  <a:cubicBezTo>
                    <a:pt x="84395" y="95246"/>
                    <a:pt x="83956" y="95246"/>
                    <a:pt x="83076" y="94708"/>
                  </a:cubicBezTo>
                  <a:cubicBezTo>
                    <a:pt x="82637" y="94708"/>
                    <a:pt x="80439" y="93094"/>
                    <a:pt x="80439" y="92556"/>
                  </a:cubicBezTo>
                  <a:cubicBezTo>
                    <a:pt x="80000" y="91479"/>
                    <a:pt x="80000" y="90941"/>
                    <a:pt x="80439" y="88789"/>
                  </a:cubicBezTo>
                  <a:cubicBezTo>
                    <a:pt x="80879" y="86636"/>
                    <a:pt x="81318" y="87713"/>
                    <a:pt x="82197" y="86636"/>
                  </a:cubicBezTo>
                  <a:cubicBezTo>
                    <a:pt x="83516" y="85022"/>
                    <a:pt x="84395" y="83946"/>
                    <a:pt x="83076" y="82869"/>
                  </a:cubicBezTo>
                  <a:cubicBezTo>
                    <a:pt x="81758" y="82331"/>
                    <a:pt x="81318" y="82869"/>
                    <a:pt x="78681" y="80717"/>
                  </a:cubicBezTo>
                  <a:cubicBezTo>
                    <a:pt x="76043" y="78565"/>
                    <a:pt x="75164" y="77488"/>
                    <a:pt x="74725" y="77488"/>
                  </a:cubicBezTo>
                  <a:cubicBezTo>
                    <a:pt x="74285" y="76950"/>
                    <a:pt x="73846" y="76412"/>
                    <a:pt x="72967" y="76950"/>
                  </a:cubicBezTo>
                  <a:cubicBezTo>
                    <a:pt x="72527" y="77488"/>
                    <a:pt x="70329" y="80179"/>
                    <a:pt x="69890" y="80717"/>
                  </a:cubicBezTo>
                  <a:cubicBezTo>
                    <a:pt x="69450" y="81255"/>
                    <a:pt x="66813" y="83946"/>
                    <a:pt x="66813" y="83946"/>
                  </a:cubicBezTo>
                  <a:cubicBezTo>
                    <a:pt x="66373" y="84484"/>
                    <a:pt x="61978" y="88251"/>
                    <a:pt x="61978" y="88251"/>
                  </a:cubicBezTo>
                  <a:cubicBezTo>
                    <a:pt x="61978" y="88251"/>
                    <a:pt x="60659" y="92556"/>
                    <a:pt x="59780" y="94170"/>
                  </a:cubicBezTo>
                  <a:cubicBezTo>
                    <a:pt x="59340" y="95784"/>
                    <a:pt x="56703" y="97937"/>
                    <a:pt x="56703" y="99013"/>
                  </a:cubicBezTo>
                  <a:cubicBezTo>
                    <a:pt x="56703" y="99551"/>
                    <a:pt x="56703" y="101165"/>
                    <a:pt x="56263" y="101704"/>
                  </a:cubicBezTo>
                  <a:cubicBezTo>
                    <a:pt x="56263" y="101704"/>
                    <a:pt x="54945" y="103856"/>
                    <a:pt x="54065" y="103856"/>
                  </a:cubicBezTo>
                  <a:cubicBezTo>
                    <a:pt x="53626" y="104394"/>
                    <a:pt x="50989" y="104932"/>
                    <a:pt x="50989" y="106008"/>
                  </a:cubicBezTo>
                  <a:cubicBezTo>
                    <a:pt x="50989" y="107085"/>
                    <a:pt x="52307" y="107085"/>
                    <a:pt x="50989" y="109237"/>
                  </a:cubicBezTo>
                  <a:cubicBezTo>
                    <a:pt x="49670" y="110852"/>
                    <a:pt x="48351" y="118385"/>
                    <a:pt x="47032" y="111928"/>
                  </a:cubicBezTo>
                  <a:cubicBezTo>
                    <a:pt x="46153" y="107623"/>
                    <a:pt x="46153" y="107085"/>
                    <a:pt x="45274" y="106547"/>
                  </a:cubicBezTo>
                  <a:cubicBezTo>
                    <a:pt x="43956" y="105470"/>
                    <a:pt x="43076" y="104932"/>
                    <a:pt x="43076" y="104932"/>
                  </a:cubicBezTo>
                  <a:cubicBezTo>
                    <a:pt x="43076" y="104932"/>
                    <a:pt x="42197" y="103318"/>
                    <a:pt x="43956" y="102780"/>
                  </a:cubicBezTo>
                  <a:cubicBezTo>
                    <a:pt x="45714" y="102780"/>
                    <a:pt x="46153" y="103856"/>
                    <a:pt x="47032" y="102780"/>
                  </a:cubicBezTo>
                  <a:cubicBezTo>
                    <a:pt x="48351" y="101704"/>
                    <a:pt x="48791" y="101165"/>
                    <a:pt x="47032" y="100627"/>
                  </a:cubicBezTo>
                  <a:cubicBezTo>
                    <a:pt x="45274" y="100089"/>
                    <a:pt x="46153" y="101165"/>
                    <a:pt x="44395" y="100089"/>
                  </a:cubicBezTo>
                  <a:cubicBezTo>
                    <a:pt x="43076" y="98475"/>
                    <a:pt x="42637" y="98475"/>
                    <a:pt x="42197" y="97937"/>
                  </a:cubicBezTo>
                  <a:cubicBezTo>
                    <a:pt x="42197" y="97399"/>
                    <a:pt x="42197" y="97399"/>
                    <a:pt x="42637" y="96860"/>
                  </a:cubicBezTo>
                  <a:cubicBezTo>
                    <a:pt x="43516" y="95246"/>
                    <a:pt x="43516" y="95246"/>
                    <a:pt x="43516" y="95246"/>
                  </a:cubicBezTo>
                  <a:cubicBezTo>
                    <a:pt x="43516" y="95246"/>
                    <a:pt x="43516" y="95246"/>
                    <a:pt x="43076" y="95246"/>
                  </a:cubicBezTo>
                  <a:cubicBezTo>
                    <a:pt x="43076" y="94170"/>
                    <a:pt x="43956" y="93094"/>
                    <a:pt x="43956" y="92017"/>
                  </a:cubicBezTo>
                  <a:cubicBezTo>
                    <a:pt x="43956" y="91479"/>
                    <a:pt x="43516" y="90941"/>
                    <a:pt x="43076" y="90941"/>
                  </a:cubicBezTo>
                  <a:cubicBezTo>
                    <a:pt x="42637" y="90941"/>
                    <a:pt x="43076" y="90941"/>
                    <a:pt x="42197" y="90941"/>
                  </a:cubicBezTo>
                  <a:cubicBezTo>
                    <a:pt x="42197" y="90403"/>
                    <a:pt x="41758" y="90403"/>
                    <a:pt x="41758" y="89865"/>
                  </a:cubicBezTo>
                  <a:cubicBezTo>
                    <a:pt x="41318" y="89327"/>
                    <a:pt x="41318" y="89327"/>
                    <a:pt x="41318" y="89327"/>
                  </a:cubicBezTo>
                  <a:cubicBezTo>
                    <a:pt x="39560" y="89327"/>
                    <a:pt x="39560" y="89327"/>
                    <a:pt x="39560" y="89327"/>
                  </a:cubicBezTo>
                  <a:cubicBezTo>
                    <a:pt x="39120" y="87174"/>
                    <a:pt x="39120" y="87174"/>
                    <a:pt x="39120" y="87174"/>
                  </a:cubicBezTo>
                  <a:cubicBezTo>
                    <a:pt x="39120" y="87174"/>
                    <a:pt x="40439" y="87713"/>
                    <a:pt x="40879" y="87713"/>
                  </a:cubicBezTo>
                  <a:cubicBezTo>
                    <a:pt x="41318" y="87713"/>
                    <a:pt x="43076" y="86098"/>
                    <a:pt x="43076" y="86098"/>
                  </a:cubicBezTo>
                  <a:cubicBezTo>
                    <a:pt x="43076" y="86098"/>
                    <a:pt x="42197" y="85560"/>
                    <a:pt x="41758" y="85560"/>
                  </a:cubicBezTo>
                  <a:cubicBezTo>
                    <a:pt x="41318" y="85560"/>
                    <a:pt x="41318" y="83946"/>
                    <a:pt x="41318" y="83946"/>
                  </a:cubicBezTo>
                  <a:cubicBezTo>
                    <a:pt x="40000" y="82869"/>
                    <a:pt x="40000" y="82869"/>
                    <a:pt x="40000" y="82869"/>
                  </a:cubicBezTo>
                  <a:cubicBezTo>
                    <a:pt x="38241" y="82331"/>
                    <a:pt x="38241" y="82331"/>
                    <a:pt x="38241" y="82331"/>
                  </a:cubicBezTo>
                  <a:cubicBezTo>
                    <a:pt x="38241" y="82331"/>
                    <a:pt x="37802" y="81793"/>
                    <a:pt x="37362" y="81793"/>
                  </a:cubicBezTo>
                  <a:cubicBezTo>
                    <a:pt x="37362" y="81255"/>
                    <a:pt x="37362" y="80717"/>
                    <a:pt x="37362" y="80717"/>
                  </a:cubicBezTo>
                  <a:cubicBezTo>
                    <a:pt x="37802" y="80179"/>
                    <a:pt x="37802" y="80179"/>
                    <a:pt x="37802" y="80179"/>
                  </a:cubicBezTo>
                  <a:cubicBezTo>
                    <a:pt x="39120" y="79103"/>
                    <a:pt x="39120" y="79103"/>
                    <a:pt x="39120" y="79103"/>
                  </a:cubicBezTo>
                  <a:cubicBezTo>
                    <a:pt x="39120" y="77488"/>
                    <a:pt x="39120" y="77488"/>
                    <a:pt x="39120" y="77488"/>
                  </a:cubicBezTo>
                  <a:cubicBezTo>
                    <a:pt x="39120" y="75874"/>
                    <a:pt x="39120" y="75874"/>
                    <a:pt x="39120" y="75874"/>
                  </a:cubicBezTo>
                  <a:cubicBezTo>
                    <a:pt x="38241" y="75874"/>
                    <a:pt x="38241" y="75874"/>
                    <a:pt x="38241" y="75874"/>
                  </a:cubicBezTo>
                  <a:cubicBezTo>
                    <a:pt x="38241" y="75874"/>
                    <a:pt x="36483" y="76950"/>
                    <a:pt x="35604" y="75874"/>
                  </a:cubicBezTo>
                  <a:cubicBezTo>
                    <a:pt x="34725" y="75336"/>
                    <a:pt x="35164" y="75874"/>
                    <a:pt x="34285" y="76412"/>
                  </a:cubicBezTo>
                  <a:cubicBezTo>
                    <a:pt x="33846" y="76412"/>
                    <a:pt x="32967" y="77488"/>
                    <a:pt x="32967" y="77488"/>
                  </a:cubicBezTo>
                  <a:cubicBezTo>
                    <a:pt x="32967" y="77488"/>
                    <a:pt x="32527" y="78026"/>
                    <a:pt x="31648" y="78026"/>
                  </a:cubicBezTo>
                  <a:cubicBezTo>
                    <a:pt x="31208" y="78026"/>
                    <a:pt x="31208" y="76412"/>
                    <a:pt x="31208" y="76412"/>
                  </a:cubicBezTo>
                  <a:cubicBezTo>
                    <a:pt x="29010" y="75874"/>
                    <a:pt x="29010" y="75874"/>
                    <a:pt x="29010" y="75874"/>
                  </a:cubicBezTo>
                  <a:cubicBezTo>
                    <a:pt x="27252" y="73721"/>
                    <a:pt x="27252" y="73721"/>
                    <a:pt x="27252" y="73721"/>
                  </a:cubicBezTo>
                  <a:cubicBezTo>
                    <a:pt x="24615" y="73721"/>
                    <a:pt x="24615" y="73721"/>
                    <a:pt x="24615" y="73721"/>
                  </a:cubicBezTo>
                  <a:cubicBezTo>
                    <a:pt x="23736" y="73183"/>
                    <a:pt x="23736" y="73183"/>
                    <a:pt x="23736" y="73183"/>
                  </a:cubicBezTo>
                  <a:cubicBezTo>
                    <a:pt x="22857" y="72107"/>
                    <a:pt x="22857" y="72107"/>
                    <a:pt x="22857" y="72107"/>
                  </a:cubicBezTo>
                  <a:cubicBezTo>
                    <a:pt x="22857" y="72107"/>
                    <a:pt x="22417" y="71031"/>
                    <a:pt x="21978" y="71031"/>
                  </a:cubicBezTo>
                  <a:cubicBezTo>
                    <a:pt x="21098" y="70493"/>
                    <a:pt x="21098" y="71031"/>
                    <a:pt x="20659" y="71031"/>
                  </a:cubicBezTo>
                  <a:cubicBezTo>
                    <a:pt x="20219" y="71031"/>
                    <a:pt x="20219" y="71031"/>
                    <a:pt x="18901" y="71031"/>
                  </a:cubicBezTo>
                  <a:cubicBezTo>
                    <a:pt x="18021" y="71031"/>
                    <a:pt x="18021" y="69955"/>
                    <a:pt x="18021" y="69955"/>
                  </a:cubicBezTo>
                  <a:cubicBezTo>
                    <a:pt x="18021" y="69955"/>
                    <a:pt x="18461" y="68878"/>
                    <a:pt x="18461" y="68340"/>
                  </a:cubicBezTo>
                  <a:cubicBezTo>
                    <a:pt x="18461" y="68340"/>
                    <a:pt x="19340" y="68340"/>
                    <a:pt x="19340" y="68340"/>
                  </a:cubicBezTo>
                  <a:cubicBezTo>
                    <a:pt x="19780" y="67802"/>
                    <a:pt x="21098" y="67264"/>
                    <a:pt x="21978" y="67264"/>
                  </a:cubicBezTo>
                  <a:cubicBezTo>
                    <a:pt x="22417" y="67264"/>
                    <a:pt x="22417" y="67264"/>
                    <a:pt x="23296" y="66726"/>
                  </a:cubicBezTo>
                  <a:cubicBezTo>
                    <a:pt x="23736" y="66726"/>
                    <a:pt x="23736" y="66188"/>
                    <a:pt x="23736" y="66188"/>
                  </a:cubicBezTo>
                  <a:cubicBezTo>
                    <a:pt x="23736" y="66188"/>
                    <a:pt x="23736" y="64035"/>
                    <a:pt x="23736" y="64035"/>
                  </a:cubicBezTo>
                  <a:cubicBezTo>
                    <a:pt x="23736" y="63497"/>
                    <a:pt x="23736" y="63497"/>
                    <a:pt x="24175" y="63497"/>
                  </a:cubicBezTo>
                  <a:cubicBezTo>
                    <a:pt x="24175" y="62959"/>
                    <a:pt x="24175" y="62421"/>
                    <a:pt x="24175" y="62421"/>
                  </a:cubicBezTo>
                  <a:cubicBezTo>
                    <a:pt x="24175" y="62421"/>
                    <a:pt x="23736" y="61345"/>
                    <a:pt x="23736" y="60807"/>
                  </a:cubicBezTo>
                  <a:cubicBezTo>
                    <a:pt x="23296" y="59730"/>
                    <a:pt x="22857" y="60269"/>
                    <a:pt x="22857" y="60269"/>
                  </a:cubicBezTo>
                  <a:cubicBezTo>
                    <a:pt x="21978" y="60269"/>
                    <a:pt x="21978" y="60269"/>
                    <a:pt x="21978" y="60269"/>
                  </a:cubicBezTo>
                  <a:cubicBezTo>
                    <a:pt x="21978" y="60269"/>
                    <a:pt x="20659" y="60269"/>
                    <a:pt x="20659" y="59730"/>
                  </a:cubicBezTo>
                  <a:cubicBezTo>
                    <a:pt x="20219" y="59730"/>
                    <a:pt x="19340" y="59730"/>
                    <a:pt x="19340" y="59730"/>
                  </a:cubicBezTo>
                  <a:cubicBezTo>
                    <a:pt x="18021" y="58116"/>
                    <a:pt x="18021" y="58116"/>
                    <a:pt x="18021" y="58116"/>
                  </a:cubicBezTo>
                  <a:cubicBezTo>
                    <a:pt x="18021" y="58116"/>
                    <a:pt x="17142" y="58116"/>
                    <a:pt x="16263" y="58116"/>
                  </a:cubicBezTo>
                  <a:cubicBezTo>
                    <a:pt x="15384" y="57578"/>
                    <a:pt x="14505" y="57040"/>
                    <a:pt x="14505" y="57040"/>
                  </a:cubicBezTo>
                  <a:cubicBezTo>
                    <a:pt x="11868" y="54887"/>
                    <a:pt x="11868" y="54887"/>
                    <a:pt x="11868" y="54887"/>
                  </a:cubicBezTo>
                  <a:cubicBezTo>
                    <a:pt x="11428" y="53811"/>
                    <a:pt x="11428" y="53811"/>
                    <a:pt x="11428" y="53811"/>
                  </a:cubicBezTo>
                  <a:cubicBezTo>
                    <a:pt x="10549" y="53273"/>
                    <a:pt x="10549" y="53273"/>
                    <a:pt x="10549" y="53273"/>
                  </a:cubicBezTo>
                  <a:cubicBezTo>
                    <a:pt x="10549" y="53273"/>
                    <a:pt x="9230" y="51121"/>
                    <a:pt x="9230" y="50582"/>
                  </a:cubicBezTo>
                  <a:cubicBezTo>
                    <a:pt x="9230" y="50582"/>
                    <a:pt x="9230" y="50582"/>
                    <a:pt x="9670" y="50044"/>
                  </a:cubicBezTo>
                  <a:cubicBezTo>
                    <a:pt x="9670" y="50044"/>
                    <a:pt x="9670" y="49506"/>
                    <a:pt x="10109" y="48968"/>
                  </a:cubicBezTo>
                  <a:cubicBezTo>
                    <a:pt x="10109" y="48430"/>
                    <a:pt x="10549" y="47892"/>
                    <a:pt x="10549" y="47354"/>
                  </a:cubicBezTo>
                  <a:cubicBezTo>
                    <a:pt x="10549" y="47354"/>
                    <a:pt x="10989" y="46816"/>
                    <a:pt x="11428" y="46816"/>
                  </a:cubicBezTo>
                  <a:cubicBezTo>
                    <a:pt x="11868" y="46816"/>
                    <a:pt x="12307" y="46278"/>
                    <a:pt x="12307" y="46278"/>
                  </a:cubicBezTo>
                  <a:cubicBezTo>
                    <a:pt x="12307" y="45739"/>
                    <a:pt x="12307" y="45201"/>
                    <a:pt x="12747" y="44663"/>
                  </a:cubicBezTo>
                  <a:cubicBezTo>
                    <a:pt x="12747" y="44125"/>
                    <a:pt x="11868" y="44663"/>
                    <a:pt x="11428" y="44125"/>
                  </a:cubicBezTo>
                  <a:cubicBezTo>
                    <a:pt x="10989" y="44125"/>
                    <a:pt x="10989" y="44125"/>
                    <a:pt x="10549" y="44663"/>
                  </a:cubicBezTo>
                  <a:cubicBezTo>
                    <a:pt x="10109" y="44663"/>
                    <a:pt x="9670" y="43587"/>
                    <a:pt x="9670" y="43587"/>
                  </a:cubicBezTo>
                  <a:cubicBezTo>
                    <a:pt x="9670" y="43049"/>
                    <a:pt x="8791" y="43049"/>
                    <a:pt x="8351" y="42511"/>
                  </a:cubicBezTo>
                  <a:cubicBezTo>
                    <a:pt x="7912" y="42511"/>
                    <a:pt x="7912" y="42511"/>
                    <a:pt x="7912" y="41973"/>
                  </a:cubicBezTo>
                  <a:cubicBezTo>
                    <a:pt x="7472" y="41434"/>
                    <a:pt x="7912" y="41434"/>
                    <a:pt x="7472" y="41434"/>
                  </a:cubicBezTo>
                  <a:cubicBezTo>
                    <a:pt x="7472" y="40896"/>
                    <a:pt x="7032" y="40896"/>
                    <a:pt x="7032" y="40896"/>
                  </a:cubicBezTo>
                  <a:cubicBezTo>
                    <a:pt x="7032" y="40896"/>
                    <a:pt x="6593" y="41973"/>
                    <a:pt x="6153" y="41973"/>
                  </a:cubicBezTo>
                  <a:cubicBezTo>
                    <a:pt x="5714" y="41973"/>
                    <a:pt x="5274" y="41434"/>
                    <a:pt x="5274" y="41434"/>
                  </a:cubicBezTo>
                  <a:cubicBezTo>
                    <a:pt x="4835" y="41434"/>
                    <a:pt x="4395" y="41434"/>
                    <a:pt x="3956" y="41973"/>
                  </a:cubicBezTo>
                  <a:cubicBezTo>
                    <a:pt x="3956" y="41973"/>
                    <a:pt x="3076" y="41434"/>
                    <a:pt x="3076" y="41434"/>
                  </a:cubicBezTo>
                  <a:cubicBezTo>
                    <a:pt x="3076" y="40896"/>
                    <a:pt x="1758" y="40896"/>
                    <a:pt x="1758" y="40896"/>
                  </a:cubicBezTo>
                  <a:cubicBezTo>
                    <a:pt x="1758" y="40896"/>
                    <a:pt x="1758" y="41434"/>
                    <a:pt x="1318" y="41434"/>
                  </a:cubicBezTo>
                  <a:cubicBezTo>
                    <a:pt x="879" y="41973"/>
                    <a:pt x="439" y="41434"/>
                    <a:pt x="439" y="41434"/>
                  </a:cubicBezTo>
                  <a:cubicBezTo>
                    <a:pt x="0" y="41434"/>
                    <a:pt x="0" y="40896"/>
                    <a:pt x="0" y="40358"/>
                  </a:cubicBezTo>
                  <a:close/>
                  <a:moveTo>
                    <a:pt x="4395" y="97937"/>
                  </a:moveTo>
                  <a:cubicBezTo>
                    <a:pt x="4395" y="97937"/>
                    <a:pt x="4395" y="97937"/>
                    <a:pt x="4395" y="97937"/>
                  </a:cubicBezTo>
                  <a:cubicBezTo>
                    <a:pt x="4395" y="99551"/>
                    <a:pt x="4395" y="99551"/>
                    <a:pt x="4395" y="99551"/>
                  </a:cubicBezTo>
                  <a:cubicBezTo>
                    <a:pt x="7032" y="100627"/>
                    <a:pt x="7032" y="100627"/>
                    <a:pt x="7032" y="100627"/>
                  </a:cubicBezTo>
                  <a:cubicBezTo>
                    <a:pt x="8791" y="102242"/>
                    <a:pt x="8791" y="102242"/>
                    <a:pt x="8791" y="102242"/>
                  </a:cubicBezTo>
                  <a:cubicBezTo>
                    <a:pt x="8791" y="102242"/>
                    <a:pt x="9670" y="104932"/>
                    <a:pt x="9670" y="105470"/>
                  </a:cubicBezTo>
                  <a:cubicBezTo>
                    <a:pt x="9670" y="106547"/>
                    <a:pt x="10989" y="106547"/>
                    <a:pt x="11428" y="106547"/>
                  </a:cubicBezTo>
                  <a:cubicBezTo>
                    <a:pt x="11428" y="106547"/>
                    <a:pt x="13186" y="107085"/>
                    <a:pt x="13186" y="107085"/>
                  </a:cubicBezTo>
                  <a:cubicBezTo>
                    <a:pt x="13186" y="107085"/>
                    <a:pt x="14065" y="108161"/>
                    <a:pt x="14505" y="108699"/>
                  </a:cubicBezTo>
                  <a:cubicBezTo>
                    <a:pt x="14505" y="109237"/>
                    <a:pt x="14505" y="110313"/>
                    <a:pt x="14505" y="110313"/>
                  </a:cubicBezTo>
                  <a:cubicBezTo>
                    <a:pt x="16263" y="112466"/>
                    <a:pt x="16263" y="112466"/>
                    <a:pt x="16263" y="112466"/>
                  </a:cubicBezTo>
                  <a:cubicBezTo>
                    <a:pt x="19340" y="112466"/>
                    <a:pt x="19340" y="112466"/>
                    <a:pt x="19340" y="112466"/>
                  </a:cubicBezTo>
                  <a:cubicBezTo>
                    <a:pt x="19340" y="112466"/>
                    <a:pt x="22417" y="115695"/>
                    <a:pt x="22857" y="116233"/>
                  </a:cubicBezTo>
                  <a:cubicBezTo>
                    <a:pt x="22857" y="116771"/>
                    <a:pt x="24615" y="118923"/>
                    <a:pt x="24615" y="118923"/>
                  </a:cubicBezTo>
                  <a:cubicBezTo>
                    <a:pt x="24615" y="118923"/>
                    <a:pt x="27692" y="118923"/>
                    <a:pt x="28131" y="118923"/>
                  </a:cubicBezTo>
                  <a:cubicBezTo>
                    <a:pt x="28131" y="118923"/>
                    <a:pt x="31208" y="118923"/>
                    <a:pt x="31208" y="118923"/>
                  </a:cubicBezTo>
                  <a:cubicBezTo>
                    <a:pt x="33406" y="119999"/>
                    <a:pt x="33406" y="119999"/>
                    <a:pt x="33406" y="119999"/>
                  </a:cubicBezTo>
                  <a:cubicBezTo>
                    <a:pt x="35604" y="119461"/>
                    <a:pt x="35604" y="119461"/>
                    <a:pt x="35604" y="119461"/>
                  </a:cubicBezTo>
                  <a:cubicBezTo>
                    <a:pt x="40439" y="117847"/>
                    <a:pt x="40439" y="117847"/>
                    <a:pt x="40439" y="117847"/>
                  </a:cubicBezTo>
                  <a:cubicBezTo>
                    <a:pt x="40439" y="117847"/>
                    <a:pt x="39120" y="116771"/>
                    <a:pt x="39120" y="116771"/>
                  </a:cubicBezTo>
                  <a:cubicBezTo>
                    <a:pt x="39120" y="116233"/>
                    <a:pt x="37362" y="113542"/>
                    <a:pt x="37362" y="113542"/>
                  </a:cubicBezTo>
                  <a:cubicBezTo>
                    <a:pt x="37362" y="113542"/>
                    <a:pt x="34725" y="109775"/>
                    <a:pt x="34285" y="109775"/>
                  </a:cubicBezTo>
                  <a:cubicBezTo>
                    <a:pt x="34285" y="109237"/>
                    <a:pt x="33846" y="108699"/>
                    <a:pt x="33846" y="108161"/>
                  </a:cubicBezTo>
                  <a:cubicBezTo>
                    <a:pt x="33846" y="107085"/>
                    <a:pt x="34285" y="106547"/>
                    <a:pt x="34285" y="106008"/>
                  </a:cubicBezTo>
                  <a:cubicBezTo>
                    <a:pt x="34725" y="105470"/>
                    <a:pt x="34725" y="104394"/>
                    <a:pt x="34725" y="104394"/>
                  </a:cubicBezTo>
                  <a:cubicBezTo>
                    <a:pt x="34725" y="104394"/>
                    <a:pt x="33406" y="104394"/>
                    <a:pt x="32527" y="104394"/>
                  </a:cubicBezTo>
                  <a:cubicBezTo>
                    <a:pt x="32087" y="104394"/>
                    <a:pt x="31208" y="104932"/>
                    <a:pt x="30329" y="104932"/>
                  </a:cubicBezTo>
                  <a:cubicBezTo>
                    <a:pt x="29890" y="104932"/>
                    <a:pt x="29010" y="104394"/>
                    <a:pt x="29010" y="104394"/>
                  </a:cubicBezTo>
                  <a:cubicBezTo>
                    <a:pt x="28571" y="104394"/>
                    <a:pt x="28571" y="102780"/>
                    <a:pt x="28571" y="102780"/>
                  </a:cubicBezTo>
                  <a:cubicBezTo>
                    <a:pt x="29450" y="100627"/>
                    <a:pt x="29450" y="100627"/>
                    <a:pt x="29450" y="100627"/>
                  </a:cubicBezTo>
                  <a:cubicBezTo>
                    <a:pt x="28571" y="99013"/>
                    <a:pt x="28571" y="99013"/>
                    <a:pt x="28571" y="99013"/>
                  </a:cubicBezTo>
                  <a:cubicBezTo>
                    <a:pt x="26813" y="96860"/>
                    <a:pt x="26813" y="96860"/>
                    <a:pt x="26813" y="96860"/>
                  </a:cubicBezTo>
                  <a:cubicBezTo>
                    <a:pt x="26813" y="96860"/>
                    <a:pt x="23736" y="98475"/>
                    <a:pt x="23296" y="98475"/>
                  </a:cubicBezTo>
                  <a:cubicBezTo>
                    <a:pt x="22857" y="98475"/>
                    <a:pt x="21098" y="101165"/>
                    <a:pt x="20659" y="101165"/>
                  </a:cubicBezTo>
                  <a:cubicBezTo>
                    <a:pt x="20659" y="101165"/>
                    <a:pt x="19340" y="99551"/>
                    <a:pt x="19340" y="99551"/>
                  </a:cubicBezTo>
                  <a:cubicBezTo>
                    <a:pt x="15824" y="98475"/>
                    <a:pt x="15824" y="98475"/>
                    <a:pt x="15824" y="98475"/>
                  </a:cubicBezTo>
                  <a:cubicBezTo>
                    <a:pt x="15824" y="98475"/>
                    <a:pt x="15384" y="99551"/>
                    <a:pt x="14945" y="100089"/>
                  </a:cubicBezTo>
                  <a:cubicBezTo>
                    <a:pt x="14505" y="100627"/>
                    <a:pt x="14065" y="100089"/>
                    <a:pt x="14065" y="99551"/>
                  </a:cubicBezTo>
                  <a:cubicBezTo>
                    <a:pt x="13626" y="98475"/>
                    <a:pt x="14505" y="96860"/>
                    <a:pt x="14505" y="96860"/>
                  </a:cubicBezTo>
                  <a:cubicBezTo>
                    <a:pt x="11868" y="95246"/>
                    <a:pt x="11868" y="95246"/>
                    <a:pt x="11868" y="95246"/>
                  </a:cubicBezTo>
                  <a:cubicBezTo>
                    <a:pt x="10109" y="94170"/>
                    <a:pt x="10109" y="94170"/>
                    <a:pt x="10109" y="94170"/>
                  </a:cubicBezTo>
                  <a:cubicBezTo>
                    <a:pt x="7912" y="96860"/>
                    <a:pt x="7912" y="96860"/>
                    <a:pt x="7912" y="96860"/>
                  </a:cubicBezTo>
                  <a:cubicBezTo>
                    <a:pt x="7912" y="96860"/>
                    <a:pt x="4835" y="97399"/>
                    <a:pt x="4395" y="97937"/>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04" name="Shape 3604"/>
            <p:cNvSpPr/>
            <p:nvPr/>
          </p:nvSpPr>
          <p:spPr>
            <a:xfrm>
              <a:off x="4983087" y="2966615"/>
              <a:ext cx="635471" cy="313232"/>
            </a:xfrm>
            <a:custGeom>
              <a:avLst/>
              <a:gdLst/>
              <a:ahLst/>
              <a:cxnLst/>
              <a:rect l="0" t="0" r="0" b="0"/>
              <a:pathLst>
                <a:path w="120000" h="120000" extrusionOk="0">
                  <a:moveTo>
                    <a:pt x="80430" y="20281"/>
                  </a:moveTo>
                  <a:cubicBezTo>
                    <a:pt x="80430" y="20281"/>
                    <a:pt x="80430" y="15211"/>
                    <a:pt x="80860" y="15211"/>
                  </a:cubicBezTo>
                  <a:cubicBezTo>
                    <a:pt x="81290" y="15211"/>
                    <a:pt x="82150" y="12676"/>
                    <a:pt x="82150" y="12676"/>
                  </a:cubicBezTo>
                  <a:cubicBezTo>
                    <a:pt x="83440" y="11830"/>
                    <a:pt x="83440" y="11830"/>
                    <a:pt x="83440" y="11830"/>
                  </a:cubicBezTo>
                  <a:cubicBezTo>
                    <a:pt x="83440" y="11830"/>
                    <a:pt x="84301" y="10140"/>
                    <a:pt x="84301" y="8450"/>
                  </a:cubicBezTo>
                  <a:cubicBezTo>
                    <a:pt x="83870" y="7605"/>
                    <a:pt x="84301" y="3380"/>
                    <a:pt x="84301" y="3380"/>
                  </a:cubicBezTo>
                  <a:cubicBezTo>
                    <a:pt x="84301" y="3380"/>
                    <a:pt x="83870" y="845"/>
                    <a:pt x="84301" y="845"/>
                  </a:cubicBezTo>
                  <a:cubicBezTo>
                    <a:pt x="85161" y="0"/>
                    <a:pt x="86451" y="1690"/>
                    <a:pt x="86451" y="1690"/>
                  </a:cubicBezTo>
                  <a:cubicBezTo>
                    <a:pt x="88602" y="2535"/>
                    <a:pt x="88602" y="2535"/>
                    <a:pt x="88602" y="2535"/>
                  </a:cubicBezTo>
                  <a:cubicBezTo>
                    <a:pt x="88602" y="2535"/>
                    <a:pt x="89462" y="2535"/>
                    <a:pt x="89892" y="2535"/>
                  </a:cubicBezTo>
                  <a:cubicBezTo>
                    <a:pt x="90322" y="2535"/>
                    <a:pt x="92043" y="3380"/>
                    <a:pt x="92043" y="3380"/>
                  </a:cubicBezTo>
                  <a:cubicBezTo>
                    <a:pt x="92043" y="3380"/>
                    <a:pt x="93763" y="4225"/>
                    <a:pt x="94193" y="4225"/>
                  </a:cubicBezTo>
                  <a:cubicBezTo>
                    <a:pt x="94623" y="4225"/>
                    <a:pt x="96344" y="4225"/>
                    <a:pt x="96344" y="4225"/>
                  </a:cubicBezTo>
                  <a:cubicBezTo>
                    <a:pt x="97204" y="5070"/>
                    <a:pt x="97204" y="5070"/>
                    <a:pt x="97204" y="5070"/>
                  </a:cubicBezTo>
                  <a:cubicBezTo>
                    <a:pt x="100215" y="7605"/>
                    <a:pt x="100215" y="7605"/>
                    <a:pt x="100215" y="7605"/>
                  </a:cubicBezTo>
                  <a:cubicBezTo>
                    <a:pt x="101935" y="9295"/>
                    <a:pt x="101935" y="9295"/>
                    <a:pt x="101935" y="9295"/>
                  </a:cubicBezTo>
                  <a:cubicBezTo>
                    <a:pt x="106666" y="10140"/>
                    <a:pt x="106666" y="10140"/>
                    <a:pt x="106666" y="10140"/>
                  </a:cubicBezTo>
                  <a:cubicBezTo>
                    <a:pt x="107096" y="6760"/>
                    <a:pt x="107096" y="6760"/>
                    <a:pt x="107096" y="6760"/>
                  </a:cubicBezTo>
                  <a:cubicBezTo>
                    <a:pt x="107096" y="6760"/>
                    <a:pt x="108817" y="5915"/>
                    <a:pt x="108817" y="6760"/>
                  </a:cubicBezTo>
                  <a:cubicBezTo>
                    <a:pt x="109247" y="6760"/>
                    <a:pt x="110107" y="8450"/>
                    <a:pt x="111397" y="9295"/>
                  </a:cubicBezTo>
                  <a:cubicBezTo>
                    <a:pt x="112688" y="9295"/>
                    <a:pt x="113978" y="8450"/>
                    <a:pt x="113978" y="8450"/>
                  </a:cubicBezTo>
                  <a:cubicBezTo>
                    <a:pt x="114838" y="13521"/>
                    <a:pt x="114838" y="13521"/>
                    <a:pt x="114838" y="13521"/>
                  </a:cubicBezTo>
                  <a:cubicBezTo>
                    <a:pt x="115698" y="14366"/>
                    <a:pt x="115698" y="14366"/>
                    <a:pt x="115698" y="14366"/>
                  </a:cubicBezTo>
                  <a:cubicBezTo>
                    <a:pt x="115268" y="14366"/>
                    <a:pt x="115268" y="14366"/>
                    <a:pt x="115268" y="14366"/>
                  </a:cubicBezTo>
                  <a:cubicBezTo>
                    <a:pt x="115268" y="16901"/>
                    <a:pt x="115268" y="16901"/>
                    <a:pt x="115268" y="16901"/>
                  </a:cubicBezTo>
                  <a:cubicBezTo>
                    <a:pt x="115698" y="17746"/>
                    <a:pt x="115698" y="17746"/>
                    <a:pt x="115698" y="17746"/>
                  </a:cubicBezTo>
                  <a:cubicBezTo>
                    <a:pt x="115698" y="17746"/>
                    <a:pt x="115268" y="19436"/>
                    <a:pt x="115268" y="19436"/>
                  </a:cubicBezTo>
                  <a:cubicBezTo>
                    <a:pt x="115268" y="19436"/>
                    <a:pt x="115268" y="21126"/>
                    <a:pt x="115268" y="21126"/>
                  </a:cubicBezTo>
                  <a:cubicBezTo>
                    <a:pt x="114408" y="22816"/>
                    <a:pt x="114408" y="22816"/>
                    <a:pt x="114408" y="22816"/>
                  </a:cubicBezTo>
                  <a:cubicBezTo>
                    <a:pt x="114408" y="24507"/>
                    <a:pt x="114408" y="24507"/>
                    <a:pt x="114408" y="24507"/>
                  </a:cubicBezTo>
                  <a:cubicBezTo>
                    <a:pt x="114408" y="24507"/>
                    <a:pt x="114408" y="27042"/>
                    <a:pt x="114408" y="27042"/>
                  </a:cubicBezTo>
                  <a:cubicBezTo>
                    <a:pt x="114408" y="27042"/>
                    <a:pt x="114838" y="27887"/>
                    <a:pt x="115268" y="27887"/>
                  </a:cubicBezTo>
                  <a:cubicBezTo>
                    <a:pt x="115268" y="27887"/>
                    <a:pt x="115268" y="28732"/>
                    <a:pt x="115268" y="28732"/>
                  </a:cubicBezTo>
                  <a:cubicBezTo>
                    <a:pt x="115268" y="28732"/>
                    <a:pt x="115698" y="29577"/>
                    <a:pt x="116129" y="30422"/>
                  </a:cubicBezTo>
                  <a:cubicBezTo>
                    <a:pt x="116129" y="30422"/>
                    <a:pt x="116129" y="30422"/>
                    <a:pt x="116129" y="30422"/>
                  </a:cubicBezTo>
                  <a:cubicBezTo>
                    <a:pt x="116129" y="30422"/>
                    <a:pt x="116559" y="32112"/>
                    <a:pt x="116559" y="32957"/>
                  </a:cubicBezTo>
                  <a:cubicBezTo>
                    <a:pt x="116989" y="33802"/>
                    <a:pt x="116989" y="34647"/>
                    <a:pt x="116989" y="34647"/>
                  </a:cubicBezTo>
                  <a:cubicBezTo>
                    <a:pt x="116989" y="34647"/>
                    <a:pt x="117419" y="36338"/>
                    <a:pt x="117849" y="36338"/>
                  </a:cubicBezTo>
                  <a:cubicBezTo>
                    <a:pt x="117849" y="36338"/>
                    <a:pt x="118279" y="36338"/>
                    <a:pt x="118709" y="36338"/>
                  </a:cubicBezTo>
                  <a:cubicBezTo>
                    <a:pt x="118709" y="36338"/>
                    <a:pt x="119139" y="36338"/>
                    <a:pt x="119139" y="36338"/>
                  </a:cubicBezTo>
                  <a:cubicBezTo>
                    <a:pt x="119139" y="37183"/>
                    <a:pt x="118709" y="42253"/>
                    <a:pt x="118709" y="42253"/>
                  </a:cubicBezTo>
                  <a:cubicBezTo>
                    <a:pt x="119139" y="47323"/>
                    <a:pt x="119139" y="47323"/>
                    <a:pt x="119139" y="47323"/>
                  </a:cubicBezTo>
                  <a:cubicBezTo>
                    <a:pt x="119139" y="47323"/>
                    <a:pt x="118709" y="49859"/>
                    <a:pt x="118709" y="50704"/>
                  </a:cubicBezTo>
                  <a:cubicBezTo>
                    <a:pt x="119139" y="52394"/>
                    <a:pt x="120000" y="54084"/>
                    <a:pt x="118709" y="54929"/>
                  </a:cubicBezTo>
                  <a:cubicBezTo>
                    <a:pt x="117849" y="54929"/>
                    <a:pt x="116559" y="56619"/>
                    <a:pt x="116129" y="54929"/>
                  </a:cubicBezTo>
                  <a:cubicBezTo>
                    <a:pt x="116129" y="54929"/>
                    <a:pt x="115698" y="53239"/>
                    <a:pt x="115698" y="55774"/>
                  </a:cubicBezTo>
                  <a:cubicBezTo>
                    <a:pt x="116129" y="56619"/>
                    <a:pt x="114838" y="55774"/>
                    <a:pt x="114838" y="55774"/>
                  </a:cubicBezTo>
                  <a:cubicBezTo>
                    <a:pt x="111397" y="53239"/>
                    <a:pt x="111397" y="53239"/>
                    <a:pt x="111397" y="53239"/>
                  </a:cubicBezTo>
                  <a:cubicBezTo>
                    <a:pt x="110537" y="54929"/>
                    <a:pt x="110537" y="54929"/>
                    <a:pt x="110537" y="54929"/>
                  </a:cubicBezTo>
                  <a:cubicBezTo>
                    <a:pt x="108817" y="57464"/>
                    <a:pt x="108817" y="57464"/>
                    <a:pt x="108817" y="57464"/>
                  </a:cubicBezTo>
                  <a:cubicBezTo>
                    <a:pt x="111397" y="59154"/>
                    <a:pt x="111397" y="59154"/>
                    <a:pt x="111397" y="59154"/>
                  </a:cubicBezTo>
                  <a:cubicBezTo>
                    <a:pt x="112258" y="59154"/>
                    <a:pt x="112258" y="59154"/>
                    <a:pt x="112258" y="59154"/>
                  </a:cubicBezTo>
                  <a:cubicBezTo>
                    <a:pt x="114408" y="65915"/>
                    <a:pt x="114408" y="65915"/>
                    <a:pt x="114408" y="65915"/>
                  </a:cubicBezTo>
                  <a:cubicBezTo>
                    <a:pt x="111827" y="69295"/>
                    <a:pt x="111827" y="69295"/>
                    <a:pt x="111827" y="69295"/>
                  </a:cubicBezTo>
                  <a:cubicBezTo>
                    <a:pt x="111827" y="69295"/>
                    <a:pt x="110537" y="70985"/>
                    <a:pt x="110107" y="70985"/>
                  </a:cubicBezTo>
                  <a:cubicBezTo>
                    <a:pt x="109677" y="70985"/>
                    <a:pt x="109247" y="71830"/>
                    <a:pt x="109247" y="71830"/>
                  </a:cubicBezTo>
                  <a:cubicBezTo>
                    <a:pt x="110537" y="76901"/>
                    <a:pt x="110537" y="76901"/>
                    <a:pt x="110537" y="76901"/>
                  </a:cubicBezTo>
                  <a:cubicBezTo>
                    <a:pt x="110537" y="78591"/>
                    <a:pt x="110537" y="78591"/>
                    <a:pt x="110537" y="78591"/>
                  </a:cubicBezTo>
                  <a:cubicBezTo>
                    <a:pt x="110967" y="83661"/>
                    <a:pt x="110967" y="83661"/>
                    <a:pt x="110967" y="83661"/>
                  </a:cubicBezTo>
                  <a:cubicBezTo>
                    <a:pt x="109677" y="87887"/>
                    <a:pt x="109677" y="87887"/>
                    <a:pt x="109677" y="87887"/>
                  </a:cubicBezTo>
                  <a:cubicBezTo>
                    <a:pt x="108387" y="88732"/>
                    <a:pt x="108387" y="88732"/>
                    <a:pt x="108387" y="88732"/>
                  </a:cubicBezTo>
                  <a:cubicBezTo>
                    <a:pt x="107096" y="94647"/>
                    <a:pt x="107096" y="94647"/>
                    <a:pt x="107096" y="94647"/>
                  </a:cubicBezTo>
                  <a:cubicBezTo>
                    <a:pt x="104946" y="97183"/>
                    <a:pt x="104946" y="97183"/>
                    <a:pt x="104946" y="97183"/>
                  </a:cubicBezTo>
                  <a:cubicBezTo>
                    <a:pt x="104516" y="100563"/>
                    <a:pt x="104516" y="100563"/>
                    <a:pt x="104516" y="100563"/>
                  </a:cubicBezTo>
                  <a:cubicBezTo>
                    <a:pt x="104946" y="105633"/>
                    <a:pt x="104946" y="105633"/>
                    <a:pt x="104946" y="105633"/>
                  </a:cubicBezTo>
                  <a:cubicBezTo>
                    <a:pt x="102365" y="102253"/>
                    <a:pt x="102365" y="102253"/>
                    <a:pt x="102365" y="102253"/>
                  </a:cubicBezTo>
                  <a:cubicBezTo>
                    <a:pt x="100215" y="103943"/>
                    <a:pt x="100215" y="103943"/>
                    <a:pt x="100215" y="103943"/>
                  </a:cubicBezTo>
                  <a:cubicBezTo>
                    <a:pt x="98924" y="104788"/>
                    <a:pt x="98924" y="104788"/>
                    <a:pt x="98924" y="104788"/>
                  </a:cubicBezTo>
                  <a:cubicBezTo>
                    <a:pt x="96344" y="108169"/>
                    <a:pt x="96344" y="108169"/>
                    <a:pt x="96344" y="108169"/>
                  </a:cubicBezTo>
                  <a:cubicBezTo>
                    <a:pt x="94193" y="106478"/>
                    <a:pt x="94193" y="106478"/>
                    <a:pt x="94193" y="106478"/>
                  </a:cubicBezTo>
                  <a:cubicBezTo>
                    <a:pt x="91182" y="108169"/>
                    <a:pt x="91182" y="108169"/>
                    <a:pt x="91182" y="108169"/>
                  </a:cubicBezTo>
                  <a:cubicBezTo>
                    <a:pt x="88602" y="108169"/>
                    <a:pt x="88602" y="108169"/>
                    <a:pt x="88602" y="108169"/>
                  </a:cubicBezTo>
                  <a:cubicBezTo>
                    <a:pt x="87311" y="109859"/>
                    <a:pt x="87311" y="109859"/>
                    <a:pt x="87311" y="109859"/>
                  </a:cubicBezTo>
                  <a:cubicBezTo>
                    <a:pt x="86451" y="113239"/>
                    <a:pt x="86451" y="113239"/>
                    <a:pt x="86451" y="113239"/>
                  </a:cubicBezTo>
                  <a:cubicBezTo>
                    <a:pt x="86021" y="114929"/>
                    <a:pt x="86021" y="114929"/>
                    <a:pt x="86021" y="114929"/>
                  </a:cubicBezTo>
                  <a:cubicBezTo>
                    <a:pt x="84301" y="115774"/>
                    <a:pt x="84301" y="115774"/>
                    <a:pt x="84301" y="115774"/>
                  </a:cubicBezTo>
                  <a:cubicBezTo>
                    <a:pt x="83440" y="118309"/>
                    <a:pt x="83440" y="118309"/>
                    <a:pt x="83440" y="118309"/>
                  </a:cubicBezTo>
                  <a:cubicBezTo>
                    <a:pt x="82150" y="120000"/>
                    <a:pt x="82150" y="120000"/>
                    <a:pt x="82150" y="120000"/>
                  </a:cubicBezTo>
                  <a:cubicBezTo>
                    <a:pt x="81290" y="120000"/>
                    <a:pt x="81290" y="120000"/>
                    <a:pt x="81290" y="120000"/>
                  </a:cubicBezTo>
                  <a:cubicBezTo>
                    <a:pt x="77419" y="120000"/>
                    <a:pt x="77419" y="120000"/>
                    <a:pt x="77419" y="120000"/>
                  </a:cubicBezTo>
                  <a:cubicBezTo>
                    <a:pt x="73118" y="119154"/>
                    <a:pt x="73118" y="119154"/>
                    <a:pt x="73118" y="119154"/>
                  </a:cubicBezTo>
                  <a:cubicBezTo>
                    <a:pt x="69247" y="116619"/>
                    <a:pt x="69247" y="116619"/>
                    <a:pt x="69247" y="116619"/>
                  </a:cubicBezTo>
                  <a:cubicBezTo>
                    <a:pt x="66236" y="117464"/>
                    <a:pt x="66236" y="117464"/>
                    <a:pt x="66236" y="117464"/>
                  </a:cubicBezTo>
                  <a:cubicBezTo>
                    <a:pt x="66236" y="117464"/>
                    <a:pt x="64086" y="116619"/>
                    <a:pt x="62795" y="116619"/>
                  </a:cubicBezTo>
                  <a:cubicBezTo>
                    <a:pt x="61075" y="116619"/>
                    <a:pt x="57634" y="114929"/>
                    <a:pt x="57634" y="114929"/>
                  </a:cubicBezTo>
                  <a:cubicBezTo>
                    <a:pt x="53333" y="112394"/>
                    <a:pt x="53333" y="112394"/>
                    <a:pt x="53333" y="112394"/>
                  </a:cubicBezTo>
                  <a:cubicBezTo>
                    <a:pt x="50752" y="112394"/>
                    <a:pt x="50752" y="112394"/>
                    <a:pt x="50752" y="112394"/>
                  </a:cubicBezTo>
                  <a:cubicBezTo>
                    <a:pt x="46881" y="111549"/>
                    <a:pt x="46881" y="111549"/>
                    <a:pt x="46881" y="111549"/>
                  </a:cubicBezTo>
                  <a:cubicBezTo>
                    <a:pt x="46881" y="111549"/>
                    <a:pt x="46451" y="109859"/>
                    <a:pt x="46021" y="109014"/>
                  </a:cubicBezTo>
                  <a:cubicBezTo>
                    <a:pt x="46021" y="108169"/>
                    <a:pt x="44731" y="106478"/>
                    <a:pt x="44731" y="106478"/>
                  </a:cubicBezTo>
                  <a:cubicBezTo>
                    <a:pt x="44731" y="104788"/>
                    <a:pt x="44731" y="104788"/>
                    <a:pt x="44731" y="104788"/>
                  </a:cubicBezTo>
                  <a:cubicBezTo>
                    <a:pt x="43870" y="100563"/>
                    <a:pt x="43870" y="100563"/>
                    <a:pt x="43870" y="100563"/>
                  </a:cubicBezTo>
                  <a:cubicBezTo>
                    <a:pt x="43010" y="97183"/>
                    <a:pt x="43010" y="97183"/>
                    <a:pt x="43010" y="97183"/>
                  </a:cubicBezTo>
                  <a:cubicBezTo>
                    <a:pt x="43870" y="94647"/>
                    <a:pt x="43870" y="94647"/>
                    <a:pt x="43870" y="94647"/>
                  </a:cubicBezTo>
                  <a:cubicBezTo>
                    <a:pt x="43010" y="93802"/>
                    <a:pt x="43010" y="93802"/>
                    <a:pt x="43010" y="93802"/>
                  </a:cubicBezTo>
                  <a:cubicBezTo>
                    <a:pt x="43010" y="93802"/>
                    <a:pt x="41290" y="94647"/>
                    <a:pt x="40430" y="94647"/>
                  </a:cubicBezTo>
                  <a:cubicBezTo>
                    <a:pt x="40000" y="95492"/>
                    <a:pt x="37419" y="96338"/>
                    <a:pt x="37419" y="96338"/>
                  </a:cubicBezTo>
                  <a:cubicBezTo>
                    <a:pt x="36559" y="97183"/>
                    <a:pt x="36559" y="97183"/>
                    <a:pt x="36559" y="97183"/>
                  </a:cubicBezTo>
                  <a:cubicBezTo>
                    <a:pt x="33118" y="97183"/>
                    <a:pt x="33118" y="97183"/>
                    <a:pt x="33118" y="97183"/>
                  </a:cubicBezTo>
                  <a:cubicBezTo>
                    <a:pt x="29677" y="98028"/>
                    <a:pt x="29677" y="98028"/>
                    <a:pt x="29677" y="98028"/>
                  </a:cubicBezTo>
                  <a:cubicBezTo>
                    <a:pt x="28387" y="99718"/>
                    <a:pt x="28387" y="99718"/>
                    <a:pt x="28387" y="99718"/>
                  </a:cubicBezTo>
                  <a:cubicBezTo>
                    <a:pt x="25806" y="102253"/>
                    <a:pt x="25806" y="102253"/>
                    <a:pt x="25806" y="102253"/>
                  </a:cubicBezTo>
                  <a:cubicBezTo>
                    <a:pt x="25806" y="105633"/>
                    <a:pt x="25806" y="105633"/>
                    <a:pt x="25806" y="105633"/>
                  </a:cubicBezTo>
                  <a:cubicBezTo>
                    <a:pt x="24516" y="109014"/>
                    <a:pt x="24516" y="109014"/>
                    <a:pt x="24516" y="109014"/>
                  </a:cubicBezTo>
                  <a:cubicBezTo>
                    <a:pt x="22365" y="109014"/>
                    <a:pt x="22365" y="109014"/>
                    <a:pt x="22365" y="109014"/>
                  </a:cubicBezTo>
                  <a:cubicBezTo>
                    <a:pt x="20215" y="105633"/>
                    <a:pt x="20215" y="105633"/>
                    <a:pt x="20215" y="105633"/>
                  </a:cubicBezTo>
                  <a:cubicBezTo>
                    <a:pt x="19354" y="107323"/>
                    <a:pt x="19354" y="107323"/>
                    <a:pt x="19354" y="107323"/>
                  </a:cubicBezTo>
                  <a:cubicBezTo>
                    <a:pt x="16774" y="106478"/>
                    <a:pt x="16774" y="106478"/>
                    <a:pt x="16774" y="106478"/>
                  </a:cubicBezTo>
                  <a:cubicBezTo>
                    <a:pt x="16344" y="107323"/>
                    <a:pt x="16344" y="107323"/>
                    <a:pt x="16344" y="107323"/>
                  </a:cubicBezTo>
                  <a:cubicBezTo>
                    <a:pt x="16344" y="107323"/>
                    <a:pt x="16344" y="106478"/>
                    <a:pt x="16344" y="106478"/>
                  </a:cubicBezTo>
                  <a:cubicBezTo>
                    <a:pt x="16344" y="105633"/>
                    <a:pt x="16774" y="103098"/>
                    <a:pt x="16774" y="103098"/>
                  </a:cubicBezTo>
                  <a:cubicBezTo>
                    <a:pt x="16774" y="103098"/>
                    <a:pt x="16774" y="102253"/>
                    <a:pt x="16774" y="101408"/>
                  </a:cubicBezTo>
                  <a:cubicBezTo>
                    <a:pt x="16774" y="101408"/>
                    <a:pt x="16344" y="100563"/>
                    <a:pt x="16344" y="100563"/>
                  </a:cubicBezTo>
                  <a:cubicBezTo>
                    <a:pt x="15913" y="99718"/>
                    <a:pt x="15913" y="99718"/>
                    <a:pt x="15913" y="99718"/>
                  </a:cubicBezTo>
                  <a:cubicBezTo>
                    <a:pt x="15913" y="99718"/>
                    <a:pt x="15483" y="98028"/>
                    <a:pt x="15483" y="98028"/>
                  </a:cubicBezTo>
                  <a:cubicBezTo>
                    <a:pt x="15053" y="98873"/>
                    <a:pt x="14623" y="98873"/>
                    <a:pt x="14623" y="98873"/>
                  </a:cubicBezTo>
                  <a:cubicBezTo>
                    <a:pt x="14623" y="98873"/>
                    <a:pt x="14623" y="100563"/>
                    <a:pt x="14623" y="100563"/>
                  </a:cubicBezTo>
                  <a:cubicBezTo>
                    <a:pt x="14193" y="101408"/>
                    <a:pt x="13763" y="101408"/>
                    <a:pt x="13763" y="101408"/>
                  </a:cubicBezTo>
                  <a:cubicBezTo>
                    <a:pt x="13763" y="101408"/>
                    <a:pt x="13763" y="101408"/>
                    <a:pt x="13763" y="101408"/>
                  </a:cubicBezTo>
                  <a:cubicBezTo>
                    <a:pt x="13333" y="101408"/>
                    <a:pt x="13333" y="101408"/>
                    <a:pt x="13333" y="101408"/>
                  </a:cubicBezTo>
                  <a:cubicBezTo>
                    <a:pt x="12903" y="103098"/>
                    <a:pt x="12903" y="103098"/>
                    <a:pt x="12903" y="103098"/>
                  </a:cubicBezTo>
                  <a:cubicBezTo>
                    <a:pt x="12473" y="103943"/>
                    <a:pt x="12473" y="103943"/>
                    <a:pt x="12473" y="103943"/>
                  </a:cubicBezTo>
                  <a:cubicBezTo>
                    <a:pt x="12473" y="103943"/>
                    <a:pt x="12473" y="103943"/>
                    <a:pt x="12473" y="103943"/>
                  </a:cubicBezTo>
                  <a:cubicBezTo>
                    <a:pt x="12473" y="103943"/>
                    <a:pt x="12473" y="103943"/>
                    <a:pt x="12473" y="103943"/>
                  </a:cubicBezTo>
                  <a:cubicBezTo>
                    <a:pt x="12473" y="103943"/>
                    <a:pt x="12043" y="103943"/>
                    <a:pt x="12043" y="104788"/>
                  </a:cubicBezTo>
                  <a:cubicBezTo>
                    <a:pt x="12043" y="104788"/>
                    <a:pt x="11612" y="104788"/>
                    <a:pt x="11182" y="104788"/>
                  </a:cubicBezTo>
                  <a:cubicBezTo>
                    <a:pt x="11182" y="104788"/>
                    <a:pt x="10322" y="104788"/>
                    <a:pt x="10322" y="104788"/>
                  </a:cubicBezTo>
                  <a:cubicBezTo>
                    <a:pt x="9892" y="103943"/>
                    <a:pt x="9892" y="103943"/>
                    <a:pt x="9892" y="103943"/>
                  </a:cubicBezTo>
                  <a:cubicBezTo>
                    <a:pt x="8602" y="103098"/>
                    <a:pt x="8602" y="103098"/>
                    <a:pt x="8602" y="103098"/>
                  </a:cubicBezTo>
                  <a:cubicBezTo>
                    <a:pt x="8602" y="103098"/>
                    <a:pt x="8602" y="103098"/>
                    <a:pt x="8602" y="103098"/>
                  </a:cubicBezTo>
                  <a:cubicBezTo>
                    <a:pt x="7741" y="102253"/>
                    <a:pt x="7741" y="102253"/>
                    <a:pt x="7741" y="102253"/>
                  </a:cubicBezTo>
                  <a:cubicBezTo>
                    <a:pt x="7311" y="101408"/>
                    <a:pt x="7311" y="101408"/>
                    <a:pt x="7311" y="101408"/>
                  </a:cubicBezTo>
                  <a:cubicBezTo>
                    <a:pt x="7311" y="99718"/>
                    <a:pt x="7311" y="99718"/>
                    <a:pt x="7311" y="99718"/>
                  </a:cubicBezTo>
                  <a:cubicBezTo>
                    <a:pt x="6451" y="98028"/>
                    <a:pt x="6451" y="98028"/>
                    <a:pt x="6451" y="98028"/>
                  </a:cubicBezTo>
                  <a:cubicBezTo>
                    <a:pt x="4731" y="97183"/>
                    <a:pt x="4731" y="97183"/>
                    <a:pt x="4731" y="97183"/>
                  </a:cubicBezTo>
                  <a:cubicBezTo>
                    <a:pt x="3440" y="96338"/>
                    <a:pt x="3440" y="96338"/>
                    <a:pt x="3440" y="96338"/>
                  </a:cubicBezTo>
                  <a:cubicBezTo>
                    <a:pt x="2580" y="96338"/>
                    <a:pt x="2580" y="96338"/>
                    <a:pt x="2580" y="96338"/>
                  </a:cubicBezTo>
                  <a:cubicBezTo>
                    <a:pt x="2580" y="96338"/>
                    <a:pt x="860" y="96338"/>
                    <a:pt x="860" y="96338"/>
                  </a:cubicBezTo>
                  <a:cubicBezTo>
                    <a:pt x="860" y="96338"/>
                    <a:pt x="430" y="96338"/>
                    <a:pt x="430" y="96338"/>
                  </a:cubicBezTo>
                  <a:cubicBezTo>
                    <a:pt x="430" y="96338"/>
                    <a:pt x="430" y="96338"/>
                    <a:pt x="430" y="96338"/>
                  </a:cubicBezTo>
                  <a:cubicBezTo>
                    <a:pt x="430" y="96338"/>
                    <a:pt x="430" y="96338"/>
                    <a:pt x="430" y="96338"/>
                  </a:cubicBezTo>
                  <a:cubicBezTo>
                    <a:pt x="430" y="96338"/>
                    <a:pt x="430" y="96338"/>
                    <a:pt x="430" y="96338"/>
                  </a:cubicBezTo>
                  <a:cubicBezTo>
                    <a:pt x="860" y="96338"/>
                    <a:pt x="860" y="96338"/>
                    <a:pt x="860" y="96338"/>
                  </a:cubicBezTo>
                  <a:cubicBezTo>
                    <a:pt x="860" y="96338"/>
                    <a:pt x="860" y="95492"/>
                    <a:pt x="860" y="95492"/>
                  </a:cubicBezTo>
                  <a:cubicBezTo>
                    <a:pt x="860" y="95492"/>
                    <a:pt x="860" y="95492"/>
                    <a:pt x="860" y="95492"/>
                  </a:cubicBezTo>
                  <a:cubicBezTo>
                    <a:pt x="860" y="95492"/>
                    <a:pt x="1290" y="96338"/>
                    <a:pt x="1290" y="96338"/>
                  </a:cubicBezTo>
                  <a:cubicBezTo>
                    <a:pt x="1290" y="96338"/>
                    <a:pt x="1290" y="96338"/>
                    <a:pt x="1290" y="96338"/>
                  </a:cubicBezTo>
                  <a:cubicBezTo>
                    <a:pt x="1290" y="96338"/>
                    <a:pt x="1290" y="96338"/>
                    <a:pt x="1290" y="96338"/>
                  </a:cubicBezTo>
                  <a:cubicBezTo>
                    <a:pt x="1290" y="96338"/>
                    <a:pt x="1720" y="95492"/>
                    <a:pt x="1720" y="95492"/>
                  </a:cubicBezTo>
                  <a:cubicBezTo>
                    <a:pt x="1720" y="95492"/>
                    <a:pt x="1720" y="95492"/>
                    <a:pt x="1720" y="95492"/>
                  </a:cubicBezTo>
                  <a:cubicBezTo>
                    <a:pt x="1720" y="95492"/>
                    <a:pt x="1720" y="95492"/>
                    <a:pt x="1720" y="95492"/>
                  </a:cubicBezTo>
                  <a:cubicBezTo>
                    <a:pt x="1720" y="95492"/>
                    <a:pt x="1720" y="95492"/>
                    <a:pt x="1720" y="95492"/>
                  </a:cubicBezTo>
                  <a:cubicBezTo>
                    <a:pt x="1720" y="95492"/>
                    <a:pt x="1720" y="95492"/>
                    <a:pt x="1720" y="95492"/>
                  </a:cubicBezTo>
                  <a:cubicBezTo>
                    <a:pt x="1720" y="95492"/>
                    <a:pt x="1720" y="95492"/>
                    <a:pt x="1720" y="95492"/>
                  </a:cubicBezTo>
                  <a:cubicBezTo>
                    <a:pt x="1720" y="95492"/>
                    <a:pt x="1720" y="95492"/>
                    <a:pt x="2150" y="95492"/>
                  </a:cubicBezTo>
                  <a:cubicBezTo>
                    <a:pt x="2150" y="95492"/>
                    <a:pt x="2150" y="95492"/>
                    <a:pt x="2150" y="94647"/>
                  </a:cubicBezTo>
                  <a:cubicBezTo>
                    <a:pt x="2150" y="94647"/>
                    <a:pt x="2150" y="94647"/>
                    <a:pt x="2150" y="94647"/>
                  </a:cubicBezTo>
                  <a:cubicBezTo>
                    <a:pt x="2150" y="94647"/>
                    <a:pt x="2150" y="94647"/>
                    <a:pt x="1720" y="94647"/>
                  </a:cubicBezTo>
                  <a:cubicBezTo>
                    <a:pt x="1720" y="94647"/>
                    <a:pt x="1720" y="94647"/>
                    <a:pt x="1720" y="94647"/>
                  </a:cubicBezTo>
                  <a:cubicBezTo>
                    <a:pt x="1720" y="94647"/>
                    <a:pt x="1720" y="94647"/>
                    <a:pt x="1720" y="93802"/>
                  </a:cubicBezTo>
                  <a:cubicBezTo>
                    <a:pt x="1720" y="93802"/>
                    <a:pt x="2150" y="93802"/>
                    <a:pt x="2150" y="93802"/>
                  </a:cubicBezTo>
                  <a:cubicBezTo>
                    <a:pt x="2150" y="93802"/>
                    <a:pt x="2150" y="93802"/>
                    <a:pt x="1720" y="93802"/>
                  </a:cubicBezTo>
                  <a:cubicBezTo>
                    <a:pt x="1720" y="93802"/>
                    <a:pt x="1720" y="93802"/>
                    <a:pt x="1720" y="93802"/>
                  </a:cubicBezTo>
                  <a:cubicBezTo>
                    <a:pt x="1720" y="92957"/>
                    <a:pt x="1720" y="93802"/>
                    <a:pt x="1720" y="93802"/>
                  </a:cubicBezTo>
                  <a:cubicBezTo>
                    <a:pt x="1720" y="92957"/>
                    <a:pt x="1720" y="92957"/>
                    <a:pt x="1720" y="92957"/>
                  </a:cubicBezTo>
                  <a:cubicBezTo>
                    <a:pt x="1720" y="92957"/>
                    <a:pt x="1720" y="92957"/>
                    <a:pt x="1720" y="92957"/>
                  </a:cubicBezTo>
                  <a:cubicBezTo>
                    <a:pt x="1720" y="92957"/>
                    <a:pt x="1720" y="92957"/>
                    <a:pt x="1720" y="92957"/>
                  </a:cubicBezTo>
                  <a:cubicBezTo>
                    <a:pt x="1720" y="92957"/>
                    <a:pt x="1720" y="92957"/>
                    <a:pt x="1720" y="92957"/>
                  </a:cubicBezTo>
                  <a:cubicBezTo>
                    <a:pt x="1720" y="92957"/>
                    <a:pt x="1720" y="92957"/>
                    <a:pt x="1720" y="92957"/>
                  </a:cubicBezTo>
                  <a:cubicBezTo>
                    <a:pt x="1290" y="92957"/>
                    <a:pt x="1290" y="92957"/>
                    <a:pt x="1290" y="92957"/>
                  </a:cubicBezTo>
                  <a:cubicBezTo>
                    <a:pt x="1290" y="92957"/>
                    <a:pt x="1290" y="92957"/>
                    <a:pt x="1290" y="92957"/>
                  </a:cubicBezTo>
                  <a:cubicBezTo>
                    <a:pt x="1290" y="92112"/>
                    <a:pt x="1290" y="92112"/>
                    <a:pt x="1290" y="92112"/>
                  </a:cubicBezTo>
                  <a:cubicBezTo>
                    <a:pt x="1290" y="92112"/>
                    <a:pt x="1290" y="92112"/>
                    <a:pt x="1290" y="92112"/>
                  </a:cubicBezTo>
                  <a:cubicBezTo>
                    <a:pt x="1290" y="92112"/>
                    <a:pt x="1290" y="92112"/>
                    <a:pt x="1290" y="92112"/>
                  </a:cubicBezTo>
                  <a:cubicBezTo>
                    <a:pt x="1290" y="92112"/>
                    <a:pt x="1290" y="91267"/>
                    <a:pt x="1290" y="91267"/>
                  </a:cubicBezTo>
                  <a:cubicBezTo>
                    <a:pt x="1290" y="91267"/>
                    <a:pt x="1290" y="91267"/>
                    <a:pt x="1290" y="91267"/>
                  </a:cubicBezTo>
                  <a:cubicBezTo>
                    <a:pt x="1290" y="91267"/>
                    <a:pt x="1290" y="91267"/>
                    <a:pt x="1290" y="91267"/>
                  </a:cubicBezTo>
                  <a:cubicBezTo>
                    <a:pt x="1290" y="91267"/>
                    <a:pt x="1290" y="91267"/>
                    <a:pt x="1290" y="91267"/>
                  </a:cubicBezTo>
                  <a:cubicBezTo>
                    <a:pt x="1290" y="91267"/>
                    <a:pt x="1290" y="91267"/>
                    <a:pt x="1290" y="91267"/>
                  </a:cubicBezTo>
                  <a:cubicBezTo>
                    <a:pt x="1290" y="91267"/>
                    <a:pt x="1290" y="91267"/>
                    <a:pt x="1290" y="91267"/>
                  </a:cubicBezTo>
                  <a:cubicBezTo>
                    <a:pt x="1290" y="90422"/>
                    <a:pt x="1290" y="91267"/>
                    <a:pt x="1290" y="90422"/>
                  </a:cubicBezTo>
                  <a:cubicBezTo>
                    <a:pt x="1290" y="90422"/>
                    <a:pt x="1290" y="90422"/>
                    <a:pt x="1290" y="90422"/>
                  </a:cubicBezTo>
                  <a:cubicBezTo>
                    <a:pt x="1290" y="90422"/>
                    <a:pt x="1290" y="90422"/>
                    <a:pt x="1290" y="90422"/>
                  </a:cubicBezTo>
                  <a:cubicBezTo>
                    <a:pt x="1290" y="90422"/>
                    <a:pt x="860" y="90422"/>
                    <a:pt x="860" y="89577"/>
                  </a:cubicBezTo>
                  <a:cubicBezTo>
                    <a:pt x="860" y="89577"/>
                    <a:pt x="860" y="89577"/>
                    <a:pt x="860" y="89577"/>
                  </a:cubicBezTo>
                  <a:cubicBezTo>
                    <a:pt x="860" y="89577"/>
                    <a:pt x="860" y="89577"/>
                    <a:pt x="860" y="89577"/>
                  </a:cubicBezTo>
                  <a:cubicBezTo>
                    <a:pt x="860" y="89577"/>
                    <a:pt x="860" y="89577"/>
                    <a:pt x="860" y="89577"/>
                  </a:cubicBezTo>
                  <a:cubicBezTo>
                    <a:pt x="860" y="90422"/>
                    <a:pt x="860" y="90422"/>
                    <a:pt x="860" y="90422"/>
                  </a:cubicBezTo>
                  <a:cubicBezTo>
                    <a:pt x="860" y="91267"/>
                    <a:pt x="860" y="91267"/>
                    <a:pt x="860" y="91267"/>
                  </a:cubicBezTo>
                  <a:cubicBezTo>
                    <a:pt x="430" y="91267"/>
                    <a:pt x="430" y="91267"/>
                    <a:pt x="430" y="91267"/>
                  </a:cubicBezTo>
                  <a:cubicBezTo>
                    <a:pt x="430" y="90422"/>
                    <a:pt x="430" y="90422"/>
                    <a:pt x="430" y="90422"/>
                  </a:cubicBezTo>
                  <a:cubicBezTo>
                    <a:pt x="860" y="87887"/>
                    <a:pt x="860" y="87887"/>
                    <a:pt x="860" y="87887"/>
                  </a:cubicBezTo>
                  <a:cubicBezTo>
                    <a:pt x="1720" y="86197"/>
                    <a:pt x="1720" y="86197"/>
                    <a:pt x="1720" y="86197"/>
                  </a:cubicBezTo>
                  <a:cubicBezTo>
                    <a:pt x="1720" y="86197"/>
                    <a:pt x="1720" y="84507"/>
                    <a:pt x="2150" y="84507"/>
                  </a:cubicBezTo>
                  <a:cubicBezTo>
                    <a:pt x="2150" y="83661"/>
                    <a:pt x="2150" y="82816"/>
                    <a:pt x="2150" y="82816"/>
                  </a:cubicBezTo>
                  <a:cubicBezTo>
                    <a:pt x="3010" y="81971"/>
                    <a:pt x="3010" y="81971"/>
                    <a:pt x="3010" y="81971"/>
                  </a:cubicBezTo>
                  <a:cubicBezTo>
                    <a:pt x="3010" y="81971"/>
                    <a:pt x="3440" y="81126"/>
                    <a:pt x="3440" y="81126"/>
                  </a:cubicBezTo>
                  <a:cubicBezTo>
                    <a:pt x="3440" y="80281"/>
                    <a:pt x="3010" y="79436"/>
                    <a:pt x="3010" y="79436"/>
                  </a:cubicBezTo>
                  <a:cubicBezTo>
                    <a:pt x="3010" y="78591"/>
                    <a:pt x="3440" y="77746"/>
                    <a:pt x="3440" y="77746"/>
                  </a:cubicBezTo>
                  <a:cubicBezTo>
                    <a:pt x="3010" y="77746"/>
                    <a:pt x="301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056"/>
                  </a:cubicBezTo>
                  <a:cubicBezTo>
                    <a:pt x="2580" y="76056"/>
                    <a:pt x="2580" y="76056"/>
                    <a:pt x="2580" y="76056"/>
                  </a:cubicBezTo>
                  <a:cubicBezTo>
                    <a:pt x="2580" y="76056"/>
                    <a:pt x="2580" y="76056"/>
                    <a:pt x="2580" y="76056"/>
                  </a:cubicBezTo>
                  <a:cubicBezTo>
                    <a:pt x="2580" y="76056"/>
                    <a:pt x="2580" y="76056"/>
                    <a:pt x="2580" y="76056"/>
                  </a:cubicBezTo>
                  <a:cubicBezTo>
                    <a:pt x="2580" y="76056"/>
                    <a:pt x="2580" y="76056"/>
                    <a:pt x="2580" y="76056"/>
                  </a:cubicBezTo>
                  <a:cubicBezTo>
                    <a:pt x="2580" y="76056"/>
                    <a:pt x="2580" y="76056"/>
                    <a:pt x="2580" y="76056"/>
                  </a:cubicBezTo>
                  <a:cubicBezTo>
                    <a:pt x="2580" y="76056"/>
                    <a:pt x="2580" y="76056"/>
                    <a:pt x="2580" y="76056"/>
                  </a:cubicBezTo>
                  <a:cubicBezTo>
                    <a:pt x="2580" y="76056"/>
                    <a:pt x="2580" y="76056"/>
                    <a:pt x="2580" y="76056"/>
                  </a:cubicBezTo>
                  <a:cubicBezTo>
                    <a:pt x="3440" y="74366"/>
                    <a:pt x="4301" y="72676"/>
                    <a:pt x="4301" y="72676"/>
                  </a:cubicBezTo>
                  <a:cubicBezTo>
                    <a:pt x="4301" y="72676"/>
                    <a:pt x="5161" y="71830"/>
                    <a:pt x="6021" y="72676"/>
                  </a:cubicBezTo>
                  <a:cubicBezTo>
                    <a:pt x="6451" y="73521"/>
                    <a:pt x="7311" y="75211"/>
                    <a:pt x="7741" y="76056"/>
                  </a:cubicBezTo>
                  <a:cubicBezTo>
                    <a:pt x="7741" y="76056"/>
                    <a:pt x="8172" y="76901"/>
                    <a:pt x="8602" y="76901"/>
                  </a:cubicBezTo>
                  <a:cubicBezTo>
                    <a:pt x="9032" y="76901"/>
                    <a:pt x="9462" y="77746"/>
                    <a:pt x="9462" y="77746"/>
                  </a:cubicBezTo>
                  <a:cubicBezTo>
                    <a:pt x="9462" y="78591"/>
                    <a:pt x="9892" y="77746"/>
                    <a:pt x="9892" y="79436"/>
                  </a:cubicBezTo>
                  <a:cubicBezTo>
                    <a:pt x="9462" y="81126"/>
                    <a:pt x="9462" y="82816"/>
                    <a:pt x="9892" y="82816"/>
                  </a:cubicBezTo>
                  <a:cubicBezTo>
                    <a:pt x="10752" y="81971"/>
                    <a:pt x="11182" y="81126"/>
                    <a:pt x="11182" y="81971"/>
                  </a:cubicBezTo>
                  <a:cubicBezTo>
                    <a:pt x="11182" y="82816"/>
                    <a:pt x="11612" y="81971"/>
                    <a:pt x="11182" y="83661"/>
                  </a:cubicBezTo>
                  <a:cubicBezTo>
                    <a:pt x="11182" y="85352"/>
                    <a:pt x="10752" y="86197"/>
                    <a:pt x="11182" y="86197"/>
                  </a:cubicBezTo>
                  <a:cubicBezTo>
                    <a:pt x="12043" y="87042"/>
                    <a:pt x="12903" y="87887"/>
                    <a:pt x="13333" y="87042"/>
                  </a:cubicBezTo>
                  <a:cubicBezTo>
                    <a:pt x="13763" y="85352"/>
                    <a:pt x="13333" y="87042"/>
                    <a:pt x="13763" y="85352"/>
                  </a:cubicBezTo>
                  <a:cubicBezTo>
                    <a:pt x="14193" y="82816"/>
                    <a:pt x="14193" y="83661"/>
                    <a:pt x="14623" y="82816"/>
                  </a:cubicBezTo>
                  <a:cubicBezTo>
                    <a:pt x="14623" y="81126"/>
                    <a:pt x="14623" y="81971"/>
                    <a:pt x="15053" y="80281"/>
                  </a:cubicBezTo>
                  <a:cubicBezTo>
                    <a:pt x="15053" y="78591"/>
                    <a:pt x="15483" y="79436"/>
                    <a:pt x="15053" y="78591"/>
                  </a:cubicBezTo>
                  <a:cubicBezTo>
                    <a:pt x="15053" y="78591"/>
                    <a:pt x="15053" y="77746"/>
                    <a:pt x="14623" y="76901"/>
                  </a:cubicBezTo>
                  <a:cubicBezTo>
                    <a:pt x="14623" y="75211"/>
                    <a:pt x="13763" y="76056"/>
                    <a:pt x="15053" y="75211"/>
                  </a:cubicBezTo>
                  <a:cubicBezTo>
                    <a:pt x="15913" y="74366"/>
                    <a:pt x="16344" y="74366"/>
                    <a:pt x="16344" y="74366"/>
                  </a:cubicBezTo>
                  <a:cubicBezTo>
                    <a:pt x="16344" y="73521"/>
                    <a:pt x="17634" y="73521"/>
                    <a:pt x="17634" y="73521"/>
                  </a:cubicBezTo>
                  <a:cubicBezTo>
                    <a:pt x="17634" y="73521"/>
                    <a:pt x="18924" y="73521"/>
                    <a:pt x="18924" y="73521"/>
                  </a:cubicBezTo>
                  <a:cubicBezTo>
                    <a:pt x="19354" y="73521"/>
                    <a:pt x="21075" y="73521"/>
                    <a:pt x="21075" y="74366"/>
                  </a:cubicBezTo>
                  <a:cubicBezTo>
                    <a:pt x="21075" y="75211"/>
                    <a:pt x="21935" y="75211"/>
                    <a:pt x="21935" y="75211"/>
                  </a:cubicBezTo>
                  <a:cubicBezTo>
                    <a:pt x="21935" y="75211"/>
                    <a:pt x="22795" y="75211"/>
                    <a:pt x="23225" y="76901"/>
                  </a:cubicBezTo>
                  <a:cubicBezTo>
                    <a:pt x="23225" y="79436"/>
                    <a:pt x="23225" y="81126"/>
                    <a:pt x="23655" y="80281"/>
                  </a:cubicBezTo>
                  <a:cubicBezTo>
                    <a:pt x="24086" y="80281"/>
                    <a:pt x="24946" y="81971"/>
                    <a:pt x="24946" y="81126"/>
                  </a:cubicBezTo>
                  <a:cubicBezTo>
                    <a:pt x="25376" y="80281"/>
                    <a:pt x="25806" y="79436"/>
                    <a:pt x="26236" y="79436"/>
                  </a:cubicBezTo>
                  <a:cubicBezTo>
                    <a:pt x="26666" y="79436"/>
                    <a:pt x="25806" y="78591"/>
                    <a:pt x="27096" y="78591"/>
                  </a:cubicBezTo>
                  <a:cubicBezTo>
                    <a:pt x="28817" y="79436"/>
                    <a:pt x="28387" y="80281"/>
                    <a:pt x="29247" y="78591"/>
                  </a:cubicBezTo>
                  <a:cubicBezTo>
                    <a:pt x="29677" y="76901"/>
                    <a:pt x="29677" y="76901"/>
                    <a:pt x="30537" y="76056"/>
                  </a:cubicBezTo>
                  <a:cubicBezTo>
                    <a:pt x="30967" y="75211"/>
                    <a:pt x="30967" y="75211"/>
                    <a:pt x="31397" y="74366"/>
                  </a:cubicBezTo>
                  <a:cubicBezTo>
                    <a:pt x="31397" y="74366"/>
                    <a:pt x="33118" y="74366"/>
                    <a:pt x="33118" y="74366"/>
                  </a:cubicBezTo>
                  <a:cubicBezTo>
                    <a:pt x="33548" y="73521"/>
                    <a:pt x="33978" y="71830"/>
                    <a:pt x="34408" y="71830"/>
                  </a:cubicBezTo>
                  <a:cubicBezTo>
                    <a:pt x="34408" y="71830"/>
                    <a:pt x="36129" y="71830"/>
                    <a:pt x="36559" y="71830"/>
                  </a:cubicBezTo>
                  <a:cubicBezTo>
                    <a:pt x="36989" y="71830"/>
                    <a:pt x="37849" y="71830"/>
                    <a:pt x="38279" y="70985"/>
                  </a:cubicBezTo>
                  <a:cubicBezTo>
                    <a:pt x="38279" y="70140"/>
                    <a:pt x="38279" y="70140"/>
                    <a:pt x="38709" y="69295"/>
                  </a:cubicBezTo>
                  <a:cubicBezTo>
                    <a:pt x="39569" y="69295"/>
                    <a:pt x="40000" y="69295"/>
                    <a:pt x="40860" y="69295"/>
                  </a:cubicBezTo>
                  <a:cubicBezTo>
                    <a:pt x="41720" y="69295"/>
                    <a:pt x="41720" y="69295"/>
                    <a:pt x="42150" y="69295"/>
                  </a:cubicBezTo>
                  <a:cubicBezTo>
                    <a:pt x="42580" y="69295"/>
                    <a:pt x="43010" y="70985"/>
                    <a:pt x="43010" y="68450"/>
                  </a:cubicBezTo>
                  <a:cubicBezTo>
                    <a:pt x="42580" y="65915"/>
                    <a:pt x="42150" y="65915"/>
                    <a:pt x="42580" y="65070"/>
                  </a:cubicBezTo>
                  <a:cubicBezTo>
                    <a:pt x="43440" y="65070"/>
                    <a:pt x="44301" y="65070"/>
                    <a:pt x="44301" y="65070"/>
                  </a:cubicBezTo>
                  <a:cubicBezTo>
                    <a:pt x="44731" y="65070"/>
                    <a:pt x="46451" y="65915"/>
                    <a:pt x="46881" y="65915"/>
                  </a:cubicBezTo>
                  <a:cubicBezTo>
                    <a:pt x="46881" y="65915"/>
                    <a:pt x="47311" y="67605"/>
                    <a:pt x="47311" y="67605"/>
                  </a:cubicBezTo>
                  <a:cubicBezTo>
                    <a:pt x="47741" y="67605"/>
                    <a:pt x="48172" y="68450"/>
                    <a:pt x="48602" y="67605"/>
                  </a:cubicBezTo>
                  <a:cubicBezTo>
                    <a:pt x="48602" y="67605"/>
                    <a:pt x="49032" y="65915"/>
                    <a:pt x="49462" y="65915"/>
                  </a:cubicBezTo>
                  <a:cubicBezTo>
                    <a:pt x="49892" y="65915"/>
                    <a:pt x="51182" y="65915"/>
                    <a:pt x="51182" y="65915"/>
                  </a:cubicBezTo>
                  <a:cubicBezTo>
                    <a:pt x="51182" y="65915"/>
                    <a:pt x="52903" y="66760"/>
                    <a:pt x="52903" y="66760"/>
                  </a:cubicBezTo>
                  <a:cubicBezTo>
                    <a:pt x="52903" y="66760"/>
                    <a:pt x="52473" y="68450"/>
                    <a:pt x="52473" y="69295"/>
                  </a:cubicBezTo>
                  <a:cubicBezTo>
                    <a:pt x="52473" y="70140"/>
                    <a:pt x="52473" y="70985"/>
                    <a:pt x="52903" y="71830"/>
                  </a:cubicBezTo>
                  <a:cubicBezTo>
                    <a:pt x="52903" y="71830"/>
                    <a:pt x="53763" y="73521"/>
                    <a:pt x="53763" y="73521"/>
                  </a:cubicBezTo>
                  <a:cubicBezTo>
                    <a:pt x="53763" y="73521"/>
                    <a:pt x="55913" y="75211"/>
                    <a:pt x="55913" y="75211"/>
                  </a:cubicBezTo>
                  <a:cubicBezTo>
                    <a:pt x="55913" y="75211"/>
                    <a:pt x="56344" y="76056"/>
                    <a:pt x="56344" y="72676"/>
                  </a:cubicBezTo>
                  <a:cubicBezTo>
                    <a:pt x="56344" y="69295"/>
                    <a:pt x="56344" y="68450"/>
                    <a:pt x="56344" y="68450"/>
                  </a:cubicBezTo>
                  <a:cubicBezTo>
                    <a:pt x="56344" y="65070"/>
                    <a:pt x="56344" y="65070"/>
                    <a:pt x="56344" y="65070"/>
                  </a:cubicBezTo>
                  <a:cubicBezTo>
                    <a:pt x="56344" y="65070"/>
                    <a:pt x="56344" y="64225"/>
                    <a:pt x="55913" y="64225"/>
                  </a:cubicBezTo>
                  <a:cubicBezTo>
                    <a:pt x="55913" y="64225"/>
                    <a:pt x="55483" y="64225"/>
                    <a:pt x="55483" y="64225"/>
                  </a:cubicBezTo>
                  <a:cubicBezTo>
                    <a:pt x="55483" y="64225"/>
                    <a:pt x="53763" y="63380"/>
                    <a:pt x="53333" y="63380"/>
                  </a:cubicBezTo>
                  <a:cubicBezTo>
                    <a:pt x="52903" y="63380"/>
                    <a:pt x="53333" y="61690"/>
                    <a:pt x="53333" y="60845"/>
                  </a:cubicBezTo>
                  <a:cubicBezTo>
                    <a:pt x="53333" y="60845"/>
                    <a:pt x="54193" y="59154"/>
                    <a:pt x="54193" y="59154"/>
                  </a:cubicBezTo>
                  <a:cubicBezTo>
                    <a:pt x="54193" y="56619"/>
                    <a:pt x="54193" y="56619"/>
                    <a:pt x="54193" y="56619"/>
                  </a:cubicBezTo>
                  <a:cubicBezTo>
                    <a:pt x="52903" y="52394"/>
                    <a:pt x="52903" y="52394"/>
                    <a:pt x="52903" y="52394"/>
                  </a:cubicBezTo>
                  <a:cubicBezTo>
                    <a:pt x="51612" y="49859"/>
                    <a:pt x="51612" y="49859"/>
                    <a:pt x="51612" y="49859"/>
                  </a:cubicBezTo>
                  <a:cubicBezTo>
                    <a:pt x="50752" y="45633"/>
                    <a:pt x="50752" y="45633"/>
                    <a:pt x="50752" y="45633"/>
                  </a:cubicBezTo>
                  <a:cubicBezTo>
                    <a:pt x="50752" y="45633"/>
                    <a:pt x="50752" y="45633"/>
                    <a:pt x="50752" y="45633"/>
                  </a:cubicBezTo>
                  <a:cubicBezTo>
                    <a:pt x="50752" y="45633"/>
                    <a:pt x="50752" y="45633"/>
                    <a:pt x="50752" y="45633"/>
                  </a:cubicBezTo>
                  <a:cubicBezTo>
                    <a:pt x="52043" y="43943"/>
                    <a:pt x="52043" y="43943"/>
                    <a:pt x="52043" y="43943"/>
                  </a:cubicBezTo>
                  <a:cubicBezTo>
                    <a:pt x="52903" y="42253"/>
                    <a:pt x="54193" y="40563"/>
                    <a:pt x="54193" y="40563"/>
                  </a:cubicBezTo>
                  <a:cubicBezTo>
                    <a:pt x="54193" y="40563"/>
                    <a:pt x="54193" y="40563"/>
                    <a:pt x="54623" y="40563"/>
                  </a:cubicBezTo>
                  <a:cubicBezTo>
                    <a:pt x="55483" y="38873"/>
                    <a:pt x="55483" y="38873"/>
                    <a:pt x="55483" y="38873"/>
                  </a:cubicBezTo>
                  <a:cubicBezTo>
                    <a:pt x="55483" y="38873"/>
                    <a:pt x="57634" y="37183"/>
                    <a:pt x="57634" y="37183"/>
                  </a:cubicBezTo>
                  <a:cubicBezTo>
                    <a:pt x="57634" y="37183"/>
                    <a:pt x="58064" y="36338"/>
                    <a:pt x="58064" y="36338"/>
                  </a:cubicBezTo>
                  <a:cubicBezTo>
                    <a:pt x="58494" y="36338"/>
                    <a:pt x="58494" y="36338"/>
                    <a:pt x="58494" y="36338"/>
                  </a:cubicBezTo>
                  <a:cubicBezTo>
                    <a:pt x="60645" y="32112"/>
                    <a:pt x="60645" y="32112"/>
                    <a:pt x="60645" y="32112"/>
                  </a:cubicBezTo>
                  <a:cubicBezTo>
                    <a:pt x="60645" y="27887"/>
                    <a:pt x="60645" y="27887"/>
                    <a:pt x="60645" y="27887"/>
                  </a:cubicBezTo>
                  <a:cubicBezTo>
                    <a:pt x="61075" y="26197"/>
                    <a:pt x="61075" y="26197"/>
                    <a:pt x="61075" y="26197"/>
                  </a:cubicBezTo>
                  <a:cubicBezTo>
                    <a:pt x="61075" y="25352"/>
                    <a:pt x="61075" y="23661"/>
                    <a:pt x="61075" y="23661"/>
                  </a:cubicBezTo>
                  <a:cubicBezTo>
                    <a:pt x="63655" y="23661"/>
                    <a:pt x="63655" y="23661"/>
                    <a:pt x="63655" y="23661"/>
                  </a:cubicBezTo>
                  <a:cubicBezTo>
                    <a:pt x="63655" y="23661"/>
                    <a:pt x="64086" y="24507"/>
                    <a:pt x="64516" y="25352"/>
                  </a:cubicBezTo>
                  <a:cubicBezTo>
                    <a:pt x="64946" y="25352"/>
                    <a:pt x="65376" y="24507"/>
                    <a:pt x="65376" y="24507"/>
                  </a:cubicBezTo>
                  <a:cubicBezTo>
                    <a:pt x="65806" y="24507"/>
                    <a:pt x="66236" y="22816"/>
                    <a:pt x="66236" y="22816"/>
                  </a:cubicBezTo>
                  <a:cubicBezTo>
                    <a:pt x="66236" y="20281"/>
                    <a:pt x="66236" y="20281"/>
                    <a:pt x="66236" y="20281"/>
                  </a:cubicBezTo>
                  <a:cubicBezTo>
                    <a:pt x="65806" y="16056"/>
                    <a:pt x="65806" y="16056"/>
                    <a:pt x="65806" y="16056"/>
                  </a:cubicBezTo>
                  <a:cubicBezTo>
                    <a:pt x="65806" y="13521"/>
                    <a:pt x="65806" y="13521"/>
                    <a:pt x="65806" y="13521"/>
                  </a:cubicBezTo>
                  <a:cubicBezTo>
                    <a:pt x="65806" y="13521"/>
                    <a:pt x="65806" y="13521"/>
                    <a:pt x="65806" y="13521"/>
                  </a:cubicBezTo>
                  <a:cubicBezTo>
                    <a:pt x="66236" y="13521"/>
                    <a:pt x="67956" y="16056"/>
                    <a:pt x="68817" y="16901"/>
                  </a:cubicBezTo>
                  <a:cubicBezTo>
                    <a:pt x="69247" y="17746"/>
                    <a:pt x="70537" y="20281"/>
                    <a:pt x="70537" y="20281"/>
                  </a:cubicBezTo>
                  <a:cubicBezTo>
                    <a:pt x="70537" y="20281"/>
                    <a:pt x="72688" y="21126"/>
                    <a:pt x="73118" y="21126"/>
                  </a:cubicBezTo>
                  <a:cubicBezTo>
                    <a:pt x="73118" y="21126"/>
                    <a:pt x="75268" y="21971"/>
                    <a:pt x="75268" y="21971"/>
                  </a:cubicBezTo>
                  <a:cubicBezTo>
                    <a:pt x="75698" y="20281"/>
                    <a:pt x="75698" y="20281"/>
                    <a:pt x="75698" y="20281"/>
                  </a:cubicBezTo>
                  <a:cubicBezTo>
                    <a:pt x="76989" y="18591"/>
                    <a:pt x="76989" y="18591"/>
                    <a:pt x="76989" y="18591"/>
                  </a:cubicBezTo>
                  <a:cubicBezTo>
                    <a:pt x="78709" y="21126"/>
                    <a:pt x="78709" y="21126"/>
                    <a:pt x="78709" y="21126"/>
                  </a:cubicBezTo>
                  <a:cubicBezTo>
                    <a:pt x="80430" y="20281"/>
                    <a:pt x="80430" y="20281"/>
                    <a:pt x="80430" y="20281"/>
                  </a:cubicBezTo>
                  <a:close/>
                  <a:moveTo>
                    <a:pt x="2150" y="76901"/>
                  </a:moveTo>
                  <a:cubicBezTo>
                    <a:pt x="2150" y="76901"/>
                    <a:pt x="2150" y="76901"/>
                    <a:pt x="2150" y="76901"/>
                  </a:cubicBezTo>
                  <a:cubicBezTo>
                    <a:pt x="2150" y="76901"/>
                    <a:pt x="2150" y="76901"/>
                    <a:pt x="2150" y="76901"/>
                  </a:cubicBezTo>
                  <a:cubicBezTo>
                    <a:pt x="2150" y="76901"/>
                    <a:pt x="2150" y="76901"/>
                    <a:pt x="2150" y="76901"/>
                  </a:cubicBezTo>
                  <a:close/>
                  <a:moveTo>
                    <a:pt x="430" y="96338"/>
                  </a:moveTo>
                  <a:cubicBezTo>
                    <a:pt x="430" y="96338"/>
                    <a:pt x="430" y="96338"/>
                    <a:pt x="430" y="96338"/>
                  </a:cubicBezTo>
                  <a:cubicBezTo>
                    <a:pt x="430" y="96338"/>
                    <a:pt x="430" y="96338"/>
                    <a:pt x="430" y="96338"/>
                  </a:cubicBezTo>
                  <a:cubicBezTo>
                    <a:pt x="430" y="96338"/>
                    <a:pt x="430" y="96338"/>
                    <a:pt x="430" y="96338"/>
                  </a:cubicBezTo>
                  <a:cubicBezTo>
                    <a:pt x="430" y="96338"/>
                    <a:pt x="430" y="96338"/>
                    <a:pt x="430" y="96338"/>
                  </a:cubicBezTo>
                  <a:close/>
                  <a:moveTo>
                    <a:pt x="430" y="96338"/>
                  </a:moveTo>
                  <a:cubicBezTo>
                    <a:pt x="430" y="96338"/>
                    <a:pt x="430" y="96338"/>
                    <a:pt x="430" y="96338"/>
                  </a:cubicBezTo>
                  <a:cubicBezTo>
                    <a:pt x="430" y="96338"/>
                    <a:pt x="430" y="95492"/>
                    <a:pt x="430" y="95492"/>
                  </a:cubicBezTo>
                  <a:cubicBezTo>
                    <a:pt x="430" y="95492"/>
                    <a:pt x="430" y="95492"/>
                    <a:pt x="430" y="95492"/>
                  </a:cubicBezTo>
                  <a:cubicBezTo>
                    <a:pt x="430" y="95492"/>
                    <a:pt x="860" y="95492"/>
                    <a:pt x="860" y="94647"/>
                  </a:cubicBezTo>
                  <a:cubicBezTo>
                    <a:pt x="860" y="94647"/>
                    <a:pt x="860" y="94647"/>
                    <a:pt x="860" y="94647"/>
                  </a:cubicBezTo>
                  <a:cubicBezTo>
                    <a:pt x="860" y="94647"/>
                    <a:pt x="860" y="94647"/>
                    <a:pt x="860" y="94647"/>
                  </a:cubicBezTo>
                  <a:cubicBezTo>
                    <a:pt x="860" y="94647"/>
                    <a:pt x="860" y="94647"/>
                    <a:pt x="860" y="94647"/>
                  </a:cubicBezTo>
                  <a:cubicBezTo>
                    <a:pt x="430" y="94647"/>
                    <a:pt x="430" y="94647"/>
                    <a:pt x="430" y="94647"/>
                  </a:cubicBezTo>
                  <a:cubicBezTo>
                    <a:pt x="0" y="96338"/>
                    <a:pt x="0" y="96338"/>
                    <a:pt x="0" y="96338"/>
                  </a:cubicBezTo>
                  <a:lnTo>
                    <a:pt x="430" y="96338"/>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05" name="Shape 3605"/>
            <p:cNvSpPr/>
            <p:nvPr/>
          </p:nvSpPr>
          <p:spPr>
            <a:xfrm>
              <a:off x="3808896" y="2714110"/>
              <a:ext cx="1185185" cy="1190072"/>
            </a:xfrm>
            <a:custGeom>
              <a:avLst/>
              <a:gdLst/>
              <a:ahLst/>
              <a:cxnLst/>
              <a:rect l="0" t="0" r="0" b="0"/>
              <a:pathLst>
                <a:path w="120000" h="120000" extrusionOk="0">
                  <a:moveTo>
                    <a:pt x="59769" y="105055"/>
                  </a:moveTo>
                  <a:cubicBezTo>
                    <a:pt x="60230" y="104386"/>
                    <a:pt x="60230" y="104386"/>
                    <a:pt x="60230" y="104386"/>
                  </a:cubicBezTo>
                  <a:cubicBezTo>
                    <a:pt x="60230" y="104386"/>
                    <a:pt x="60230" y="103048"/>
                    <a:pt x="59769" y="102825"/>
                  </a:cubicBezTo>
                  <a:cubicBezTo>
                    <a:pt x="59538" y="102602"/>
                    <a:pt x="59307" y="102379"/>
                    <a:pt x="59307" y="102379"/>
                  </a:cubicBezTo>
                  <a:cubicBezTo>
                    <a:pt x="59307" y="102379"/>
                    <a:pt x="59307" y="101486"/>
                    <a:pt x="59307" y="101040"/>
                  </a:cubicBezTo>
                  <a:cubicBezTo>
                    <a:pt x="59307" y="100817"/>
                    <a:pt x="59307" y="99925"/>
                    <a:pt x="59307" y="99702"/>
                  </a:cubicBezTo>
                  <a:cubicBezTo>
                    <a:pt x="59307" y="99479"/>
                    <a:pt x="59538" y="98587"/>
                    <a:pt x="59538" y="98364"/>
                  </a:cubicBezTo>
                  <a:cubicBezTo>
                    <a:pt x="59538" y="98364"/>
                    <a:pt x="59307" y="98364"/>
                    <a:pt x="59769" y="97918"/>
                  </a:cubicBezTo>
                  <a:cubicBezTo>
                    <a:pt x="60230" y="97249"/>
                    <a:pt x="60230" y="96802"/>
                    <a:pt x="60230" y="96802"/>
                  </a:cubicBezTo>
                  <a:cubicBezTo>
                    <a:pt x="61153" y="95687"/>
                    <a:pt x="61153" y="95687"/>
                    <a:pt x="61153" y="95687"/>
                  </a:cubicBezTo>
                  <a:cubicBezTo>
                    <a:pt x="61153" y="95687"/>
                    <a:pt x="61846" y="94572"/>
                    <a:pt x="62076" y="94572"/>
                  </a:cubicBezTo>
                  <a:cubicBezTo>
                    <a:pt x="62307" y="94795"/>
                    <a:pt x="63230" y="94572"/>
                    <a:pt x="63461" y="94572"/>
                  </a:cubicBezTo>
                  <a:cubicBezTo>
                    <a:pt x="63692" y="94572"/>
                    <a:pt x="64615" y="95464"/>
                    <a:pt x="65076" y="94572"/>
                  </a:cubicBezTo>
                  <a:cubicBezTo>
                    <a:pt x="65538" y="93903"/>
                    <a:pt x="65769" y="93457"/>
                    <a:pt x="65769" y="93234"/>
                  </a:cubicBezTo>
                  <a:cubicBezTo>
                    <a:pt x="66000" y="93011"/>
                    <a:pt x="66230" y="92342"/>
                    <a:pt x="66923" y="92342"/>
                  </a:cubicBezTo>
                  <a:cubicBezTo>
                    <a:pt x="67615" y="92118"/>
                    <a:pt x="69230" y="92118"/>
                    <a:pt x="69230" y="92118"/>
                  </a:cubicBezTo>
                  <a:cubicBezTo>
                    <a:pt x="69923" y="92342"/>
                    <a:pt x="69923" y="92342"/>
                    <a:pt x="69923" y="92342"/>
                  </a:cubicBezTo>
                  <a:cubicBezTo>
                    <a:pt x="71769" y="93011"/>
                    <a:pt x="71769" y="93011"/>
                    <a:pt x="71769" y="93011"/>
                  </a:cubicBezTo>
                  <a:cubicBezTo>
                    <a:pt x="71769" y="93011"/>
                    <a:pt x="72461" y="93011"/>
                    <a:pt x="72923" y="93011"/>
                  </a:cubicBezTo>
                  <a:cubicBezTo>
                    <a:pt x="73153" y="93011"/>
                    <a:pt x="73384" y="93011"/>
                    <a:pt x="73384" y="93011"/>
                  </a:cubicBezTo>
                  <a:cubicBezTo>
                    <a:pt x="74076" y="93903"/>
                    <a:pt x="74076" y="93903"/>
                    <a:pt x="74076" y="93903"/>
                  </a:cubicBezTo>
                  <a:cubicBezTo>
                    <a:pt x="74076" y="93903"/>
                    <a:pt x="75000" y="94349"/>
                    <a:pt x="75230" y="94349"/>
                  </a:cubicBezTo>
                  <a:cubicBezTo>
                    <a:pt x="75461" y="94349"/>
                    <a:pt x="77307" y="93903"/>
                    <a:pt x="77307" y="93903"/>
                  </a:cubicBezTo>
                  <a:cubicBezTo>
                    <a:pt x="77307" y="93903"/>
                    <a:pt x="78000" y="93680"/>
                    <a:pt x="78230" y="93903"/>
                  </a:cubicBezTo>
                  <a:cubicBezTo>
                    <a:pt x="78461" y="94126"/>
                    <a:pt x="79153" y="94349"/>
                    <a:pt x="79384" y="94572"/>
                  </a:cubicBezTo>
                  <a:cubicBezTo>
                    <a:pt x="79384" y="94795"/>
                    <a:pt x="81230" y="95687"/>
                    <a:pt x="81692" y="95910"/>
                  </a:cubicBezTo>
                  <a:cubicBezTo>
                    <a:pt x="81923" y="96133"/>
                    <a:pt x="82846" y="95910"/>
                    <a:pt x="82846" y="95910"/>
                  </a:cubicBezTo>
                  <a:cubicBezTo>
                    <a:pt x="83307" y="97026"/>
                    <a:pt x="83307" y="97026"/>
                    <a:pt x="83307" y="97026"/>
                  </a:cubicBezTo>
                  <a:cubicBezTo>
                    <a:pt x="85615" y="97695"/>
                    <a:pt x="85615" y="97695"/>
                    <a:pt x="85615" y="97695"/>
                  </a:cubicBezTo>
                  <a:cubicBezTo>
                    <a:pt x="86538" y="97695"/>
                    <a:pt x="86538" y="97695"/>
                    <a:pt x="86538" y="97695"/>
                  </a:cubicBezTo>
                  <a:cubicBezTo>
                    <a:pt x="89769" y="98810"/>
                    <a:pt x="89769" y="98810"/>
                    <a:pt x="89769" y="98810"/>
                  </a:cubicBezTo>
                  <a:cubicBezTo>
                    <a:pt x="91846" y="97249"/>
                    <a:pt x="91846" y="97249"/>
                    <a:pt x="91846" y="97249"/>
                  </a:cubicBezTo>
                  <a:cubicBezTo>
                    <a:pt x="91846" y="97249"/>
                    <a:pt x="92307" y="97472"/>
                    <a:pt x="92538" y="97472"/>
                  </a:cubicBezTo>
                  <a:cubicBezTo>
                    <a:pt x="92769" y="97472"/>
                    <a:pt x="93230" y="95687"/>
                    <a:pt x="93230" y="95687"/>
                  </a:cubicBezTo>
                  <a:cubicBezTo>
                    <a:pt x="93230" y="95687"/>
                    <a:pt x="93230" y="95241"/>
                    <a:pt x="93461" y="95241"/>
                  </a:cubicBezTo>
                  <a:cubicBezTo>
                    <a:pt x="93923" y="95241"/>
                    <a:pt x="95538" y="94572"/>
                    <a:pt x="95538" y="94572"/>
                  </a:cubicBezTo>
                  <a:cubicBezTo>
                    <a:pt x="95538" y="94349"/>
                    <a:pt x="95307" y="93457"/>
                    <a:pt x="96000" y="93234"/>
                  </a:cubicBezTo>
                  <a:cubicBezTo>
                    <a:pt x="96461" y="93011"/>
                    <a:pt x="97384" y="92342"/>
                    <a:pt x="97384" y="92342"/>
                  </a:cubicBezTo>
                  <a:cubicBezTo>
                    <a:pt x="97615" y="92118"/>
                    <a:pt x="97153" y="91672"/>
                    <a:pt x="97846" y="91449"/>
                  </a:cubicBezTo>
                  <a:cubicBezTo>
                    <a:pt x="98307" y="91449"/>
                    <a:pt x="99000" y="91226"/>
                    <a:pt x="99461" y="91226"/>
                  </a:cubicBezTo>
                  <a:cubicBezTo>
                    <a:pt x="99461" y="91226"/>
                    <a:pt x="99461" y="91226"/>
                    <a:pt x="99461" y="91226"/>
                  </a:cubicBezTo>
                  <a:cubicBezTo>
                    <a:pt x="99461" y="91003"/>
                    <a:pt x="99461" y="91003"/>
                    <a:pt x="99461" y="91003"/>
                  </a:cubicBezTo>
                  <a:cubicBezTo>
                    <a:pt x="99461" y="91003"/>
                    <a:pt x="99461" y="91003"/>
                    <a:pt x="99461" y="91003"/>
                  </a:cubicBezTo>
                  <a:cubicBezTo>
                    <a:pt x="99692" y="91003"/>
                    <a:pt x="99692" y="91003"/>
                    <a:pt x="99692" y="91003"/>
                  </a:cubicBezTo>
                  <a:cubicBezTo>
                    <a:pt x="99692" y="91003"/>
                    <a:pt x="99692" y="91003"/>
                    <a:pt x="99692" y="91003"/>
                  </a:cubicBezTo>
                  <a:cubicBezTo>
                    <a:pt x="99692" y="91003"/>
                    <a:pt x="99692" y="91003"/>
                    <a:pt x="99692" y="91003"/>
                  </a:cubicBezTo>
                  <a:cubicBezTo>
                    <a:pt x="99692" y="91003"/>
                    <a:pt x="99692" y="91003"/>
                    <a:pt x="99692" y="91003"/>
                  </a:cubicBezTo>
                  <a:cubicBezTo>
                    <a:pt x="99692" y="91003"/>
                    <a:pt x="99692" y="91003"/>
                    <a:pt x="99692" y="91003"/>
                  </a:cubicBezTo>
                  <a:cubicBezTo>
                    <a:pt x="99692" y="91003"/>
                    <a:pt x="99692" y="91003"/>
                    <a:pt x="99692" y="91003"/>
                  </a:cubicBezTo>
                  <a:cubicBezTo>
                    <a:pt x="99923" y="90780"/>
                    <a:pt x="99923" y="90780"/>
                    <a:pt x="99923" y="90780"/>
                  </a:cubicBezTo>
                  <a:cubicBezTo>
                    <a:pt x="99923" y="90780"/>
                    <a:pt x="99923" y="90780"/>
                    <a:pt x="99923" y="90780"/>
                  </a:cubicBezTo>
                  <a:cubicBezTo>
                    <a:pt x="99923" y="90780"/>
                    <a:pt x="99923" y="90780"/>
                    <a:pt x="99923" y="90780"/>
                  </a:cubicBezTo>
                  <a:cubicBezTo>
                    <a:pt x="100153" y="90780"/>
                    <a:pt x="100153" y="90780"/>
                    <a:pt x="100153" y="90780"/>
                  </a:cubicBezTo>
                  <a:cubicBezTo>
                    <a:pt x="100153" y="90780"/>
                    <a:pt x="100153" y="90780"/>
                    <a:pt x="100153" y="90780"/>
                  </a:cubicBezTo>
                  <a:cubicBezTo>
                    <a:pt x="100153" y="90780"/>
                    <a:pt x="100153" y="90780"/>
                    <a:pt x="100153" y="90780"/>
                  </a:cubicBezTo>
                  <a:cubicBezTo>
                    <a:pt x="100153" y="90780"/>
                    <a:pt x="100153" y="90780"/>
                    <a:pt x="100153" y="90780"/>
                  </a:cubicBezTo>
                  <a:cubicBezTo>
                    <a:pt x="100153" y="90780"/>
                    <a:pt x="100153" y="90780"/>
                    <a:pt x="100153" y="90780"/>
                  </a:cubicBezTo>
                  <a:cubicBezTo>
                    <a:pt x="100153" y="90780"/>
                    <a:pt x="100153" y="90780"/>
                    <a:pt x="100153" y="90780"/>
                  </a:cubicBezTo>
                  <a:cubicBezTo>
                    <a:pt x="100153" y="90780"/>
                    <a:pt x="100153" y="90780"/>
                    <a:pt x="100153" y="90780"/>
                  </a:cubicBezTo>
                  <a:cubicBezTo>
                    <a:pt x="100153" y="90780"/>
                    <a:pt x="100153" y="90780"/>
                    <a:pt x="100153" y="90780"/>
                  </a:cubicBezTo>
                  <a:cubicBezTo>
                    <a:pt x="100384" y="90780"/>
                    <a:pt x="100384" y="90780"/>
                    <a:pt x="100384" y="90780"/>
                  </a:cubicBezTo>
                  <a:cubicBezTo>
                    <a:pt x="100384" y="90780"/>
                    <a:pt x="100384" y="90780"/>
                    <a:pt x="100384" y="90780"/>
                  </a:cubicBezTo>
                  <a:cubicBezTo>
                    <a:pt x="100384" y="90780"/>
                    <a:pt x="100384" y="90780"/>
                    <a:pt x="100384" y="90780"/>
                  </a:cubicBezTo>
                  <a:cubicBezTo>
                    <a:pt x="100384" y="90780"/>
                    <a:pt x="100384" y="90780"/>
                    <a:pt x="100384" y="90780"/>
                  </a:cubicBezTo>
                  <a:cubicBezTo>
                    <a:pt x="100384" y="90557"/>
                    <a:pt x="100384" y="90557"/>
                    <a:pt x="100384" y="90557"/>
                  </a:cubicBezTo>
                  <a:cubicBezTo>
                    <a:pt x="100384" y="90557"/>
                    <a:pt x="100384" y="90557"/>
                    <a:pt x="100384" y="90557"/>
                  </a:cubicBezTo>
                  <a:cubicBezTo>
                    <a:pt x="100384" y="90557"/>
                    <a:pt x="100384" y="90557"/>
                    <a:pt x="100384" y="90557"/>
                  </a:cubicBezTo>
                  <a:cubicBezTo>
                    <a:pt x="100384" y="90557"/>
                    <a:pt x="100384" y="90557"/>
                    <a:pt x="100384" y="90557"/>
                  </a:cubicBezTo>
                  <a:cubicBezTo>
                    <a:pt x="100384" y="90557"/>
                    <a:pt x="100384" y="90557"/>
                    <a:pt x="100384" y="90557"/>
                  </a:cubicBezTo>
                  <a:cubicBezTo>
                    <a:pt x="100384" y="90557"/>
                    <a:pt x="100384" y="90557"/>
                    <a:pt x="100384" y="90557"/>
                  </a:cubicBezTo>
                  <a:cubicBezTo>
                    <a:pt x="100615" y="90557"/>
                    <a:pt x="100615" y="90557"/>
                    <a:pt x="100615" y="90557"/>
                  </a:cubicBezTo>
                  <a:cubicBezTo>
                    <a:pt x="100615" y="90557"/>
                    <a:pt x="100615" y="90557"/>
                    <a:pt x="100615" y="90557"/>
                  </a:cubicBezTo>
                  <a:cubicBezTo>
                    <a:pt x="100615" y="90557"/>
                    <a:pt x="100615" y="90557"/>
                    <a:pt x="100615" y="90557"/>
                  </a:cubicBezTo>
                  <a:cubicBezTo>
                    <a:pt x="100615" y="90557"/>
                    <a:pt x="100615" y="90557"/>
                    <a:pt x="100615" y="90557"/>
                  </a:cubicBezTo>
                  <a:cubicBezTo>
                    <a:pt x="100615" y="90557"/>
                    <a:pt x="100615" y="90557"/>
                    <a:pt x="100615" y="90557"/>
                  </a:cubicBezTo>
                  <a:cubicBezTo>
                    <a:pt x="100615" y="90557"/>
                    <a:pt x="100615" y="90557"/>
                    <a:pt x="100615" y="90557"/>
                  </a:cubicBezTo>
                  <a:cubicBezTo>
                    <a:pt x="100615" y="90557"/>
                    <a:pt x="100615" y="90557"/>
                    <a:pt x="100615" y="90557"/>
                  </a:cubicBezTo>
                  <a:cubicBezTo>
                    <a:pt x="100615" y="90557"/>
                    <a:pt x="100615" y="90557"/>
                    <a:pt x="100615" y="90557"/>
                  </a:cubicBezTo>
                  <a:cubicBezTo>
                    <a:pt x="100846" y="90334"/>
                    <a:pt x="101076" y="90334"/>
                    <a:pt x="101076" y="90334"/>
                  </a:cubicBezTo>
                  <a:cubicBezTo>
                    <a:pt x="102461" y="89219"/>
                    <a:pt x="102461" y="89219"/>
                    <a:pt x="102461" y="89219"/>
                  </a:cubicBezTo>
                  <a:cubicBezTo>
                    <a:pt x="103153" y="86765"/>
                    <a:pt x="103153" y="86765"/>
                    <a:pt x="103153" y="86765"/>
                  </a:cubicBezTo>
                  <a:cubicBezTo>
                    <a:pt x="102230" y="86096"/>
                    <a:pt x="102230" y="86096"/>
                    <a:pt x="102230" y="86096"/>
                  </a:cubicBezTo>
                  <a:cubicBezTo>
                    <a:pt x="100153" y="86096"/>
                    <a:pt x="100153" y="86096"/>
                    <a:pt x="100153" y="86096"/>
                  </a:cubicBezTo>
                  <a:cubicBezTo>
                    <a:pt x="97846" y="85204"/>
                    <a:pt x="97846" y="85204"/>
                    <a:pt x="97846" y="85204"/>
                  </a:cubicBezTo>
                  <a:cubicBezTo>
                    <a:pt x="96692" y="83420"/>
                    <a:pt x="96692" y="83420"/>
                    <a:pt x="96692" y="83420"/>
                  </a:cubicBezTo>
                  <a:cubicBezTo>
                    <a:pt x="96000" y="83420"/>
                    <a:pt x="96000" y="83420"/>
                    <a:pt x="96000" y="83420"/>
                  </a:cubicBezTo>
                  <a:cubicBezTo>
                    <a:pt x="95769" y="81858"/>
                    <a:pt x="95307" y="82527"/>
                    <a:pt x="96230" y="81412"/>
                  </a:cubicBezTo>
                  <a:cubicBezTo>
                    <a:pt x="97153" y="80074"/>
                    <a:pt x="97153" y="80074"/>
                    <a:pt x="97153" y="80074"/>
                  </a:cubicBezTo>
                  <a:cubicBezTo>
                    <a:pt x="96923" y="77843"/>
                    <a:pt x="96923" y="77843"/>
                    <a:pt x="96923" y="77843"/>
                  </a:cubicBezTo>
                  <a:cubicBezTo>
                    <a:pt x="96230" y="77174"/>
                    <a:pt x="96230" y="77174"/>
                    <a:pt x="96230" y="77174"/>
                  </a:cubicBezTo>
                  <a:cubicBezTo>
                    <a:pt x="95076" y="76505"/>
                    <a:pt x="95076" y="76505"/>
                    <a:pt x="95076" y="76505"/>
                  </a:cubicBezTo>
                  <a:cubicBezTo>
                    <a:pt x="95076" y="76505"/>
                    <a:pt x="94384" y="75613"/>
                    <a:pt x="94153" y="75390"/>
                  </a:cubicBezTo>
                  <a:cubicBezTo>
                    <a:pt x="94153" y="75390"/>
                    <a:pt x="94153" y="74944"/>
                    <a:pt x="94153" y="74944"/>
                  </a:cubicBezTo>
                  <a:cubicBezTo>
                    <a:pt x="93923" y="74721"/>
                    <a:pt x="94846" y="74721"/>
                    <a:pt x="94846" y="74721"/>
                  </a:cubicBezTo>
                  <a:cubicBezTo>
                    <a:pt x="95076" y="74721"/>
                    <a:pt x="95769" y="74498"/>
                    <a:pt x="96000" y="74498"/>
                  </a:cubicBezTo>
                  <a:cubicBezTo>
                    <a:pt x="96230" y="74498"/>
                    <a:pt x="97153" y="73605"/>
                    <a:pt x="97153" y="73605"/>
                  </a:cubicBezTo>
                  <a:cubicBezTo>
                    <a:pt x="97153" y="73605"/>
                    <a:pt x="97615" y="72713"/>
                    <a:pt x="98076" y="72490"/>
                  </a:cubicBezTo>
                  <a:cubicBezTo>
                    <a:pt x="98307" y="72267"/>
                    <a:pt x="98769" y="70483"/>
                    <a:pt x="98769" y="70260"/>
                  </a:cubicBezTo>
                  <a:cubicBezTo>
                    <a:pt x="98769" y="70260"/>
                    <a:pt x="98307" y="69144"/>
                    <a:pt x="98076" y="69144"/>
                  </a:cubicBezTo>
                  <a:cubicBezTo>
                    <a:pt x="96000" y="68252"/>
                    <a:pt x="96461" y="67806"/>
                    <a:pt x="95538" y="67360"/>
                  </a:cubicBezTo>
                  <a:cubicBezTo>
                    <a:pt x="95538" y="66245"/>
                    <a:pt x="95538" y="66245"/>
                    <a:pt x="95538" y="66245"/>
                  </a:cubicBezTo>
                  <a:cubicBezTo>
                    <a:pt x="96692" y="65353"/>
                    <a:pt x="96692" y="65353"/>
                    <a:pt x="96692" y="65353"/>
                  </a:cubicBezTo>
                  <a:cubicBezTo>
                    <a:pt x="96923" y="65130"/>
                    <a:pt x="97384" y="64907"/>
                    <a:pt x="97615" y="64907"/>
                  </a:cubicBezTo>
                  <a:cubicBezTo>
                    <a:pt x="97846" y="64460"/>
                    <a:pt x="97846" y="64460"/>
                    <a:pt x="97846" y="64460"/>
                  </a:cubicBezTo>
                  <a:cubicBezTo>
                    <a:pt x="97846" y="64460"/>
                    <a:pt x="97384" y="64014"/>
                    <a:pt x="97384" y="64014"/>
                  </a:cubicBezTo>
                  <a:cubicBezTo>
                    <a:pt x="97384" y="64014"/>
                    <a:pt x="97153" y="63791"/>
                    <a:pt x="96923" y="63791"/>
                  </a:cubicBezTo>
                  <a:cubicBezTo>
                    <a:pt x="96923" y="63791"/>
                    <a:pt x="96692" y="63568"/>
                    <a:pt x="96692" y="63568"/>
                  </a:cubicBezTo>
                  <a:cubicBezTo>
                    <a:pt x="96692" y="63568"/>
                    <a:pt x="96461" y="63345"/>
                    <a:pt x="96230" y="63345"/>
                  </a:cubicBezTo>
                  <a:cubicBezTo>
                    <a:pt x="96000" y="63345"/>
                    <a:pt x="96230" y="62899"/>
                    <a:pt x="96461" y="62899"/>
                  </a:cubicBezTo>
                  <a:cubicBezTo>
                    <a:pt x="96461" y="62676"/>
                    <a:pt x="96461" y="62230"/>
                    <a:pt x="96461" y="62230"/>
                  </a:cubicBezTo>
                  <a:cubicBezTo>
                    <a:pt x="96461" y="62230"/>
                    <a:pt x="95769" y="62230"/>
                    <a:pt x="95538" y="62230"/>
                  </a:cubicBezTo>
                  <a:cubicBezTo>
                    <a:pt x="95538" y="62007"/>
                    <a:pt x="95538" y="62007"/>
                    <a:pt x="95538" y="62007"/>
                  </a:cubicBezTo>
                  <a:cubicBezTo>
                    <a:pt x="95538" y="62007"/>
                    <a:pt x="95769" y="61338"/>
                    <a:pt x="96000" y="61338"/>
                  </a:cubicBezTo>
                  <a:cubicBezTo>
                    <a:pt x="96000" y="61115"/>
                    <a:pt x="96000" y="60892"/>
                    <a:pt x="96000" y="60892"/>
                  </a:cubicBezTo>
                  <a:cubicBezTo>
                    <a:pt x="96000" y="60892"/>
                    <a:pt x="96000" y="60669"/>
                    <a:pt x="96000" y="60223"/>
                  </a:cubicBezTo>
                  <a:cubicBezTo>
                    <a:pt x="96230" y="60000"/>
                    <a:pt x="96000" y="60000"/>
                    <a:pt x="96000" y="60000"/>
                  </a:cubicBezTo>
                  <a:cubicBezTo>
                    <a:pt x="96000" y="60000"/>
                    <a:pt x="95769" y="59776"/>
                    <a:pt x="95538" y="59776"/>
                  </a:cubicBezTo>
                  <a:cubicBezTo>
                    <a:pt x="95538" y="59776"/>
                    <a:pt x="95538" y="59776"/>
                    <a:pt x="95769" y="59553"/>
                  </a:cubicBezTo>
                  <a:cubicBezTo>
                    <a:pt x="96000" y="59107"/>
                    <a:pt x="96000" y="59330"/>
                    <a:pt x="96000" y="59330"/>
                  </a:cubicBezTo>
                  <a:cubicBezTo>
                    <a:pt x="96000" y="58884"/>
                    <a:pt x="96000" y="58884"/>
                    <a:pt x="96000" y="58884"/>
                  </a:cubicBezTo>
                  <a:cubicBezTo>
                    <a:pt x="95538" y="58661"/>
                    <a:pt x="95538" y="58661"/>
                    <a:pt x="95538" y="58661"/>
                  </a:cubicBezTo>
                  <a:cubicBezTo>
                    <a:pt x="94846" y="58215"/>
                    <a:pt x="94846" y="58215"/>
                    <a:pt x="94846" y="58215"/>
                  </a:cubicBezTo>
                  <a:cubicBezTo>
                    <a:pt x="94846" y="58215"/>
                    <a:pt x="93923" y="58215"/>
                    <a:pt x="93923" y="58215"/>
                  </a:cubicBezTo>
                  <a:cubicBezTo>
                    <a:pt x="93923" y="58215"/>
                    <a:pt x="93230" y="58215"/>
                    <a:pt x="93230" y="58215"/>
                  </a:cubicBezTo>
                  <a:cubicBezTo>
                    <a:pt x="92769" y="58438"/>
                    <a:pt x="92769" y="58438"/>
                    <a:pt x="92769" y="58438"/>
                  </a:cubicBezTo>
                  <a:cubicBezTo>
                    <a:pt x="92538" y="58661"/>
                    <a:pt x="92538" y="58661"/>
                    <a:pt x="92538" y="58661"/>
                  </a:cubicBezTo>
                  <a:cubicBezTo>
                    <a:pt x="91846" y="58884"/>
                    <a:pt x="91846" y="58884"/>
                    <a:pt x="91846" y="58884"/>
                  </a:cubicBezTo>
                  <a:cubicBezTo>
                    <a:pt x="91153" y="59107"/>
                    <a:pt x="91153" y="59107"/>
                    <a:pt x="91153" y="59107"/>
                  </a:cubicBezTo>
                  <a:cubicBezTo>
                    <a:pt x="91153" y="59107"/>
                    <a:pt x="90923" y="59553"/>
                    <a:pt x="90692" y="59776"/>
                  </a:cubicBezTo>
                  <a:cubicBezTo>
                    <a:pt x="90692" y="59776"/>
                    <a:pt x="90692" y="60000"/>
                    <a:pt x="90692" y="60000"/>
                  </a:cubicBezTo>
                  <a:cubicBezTo>
                    <a:pt x="91153" y="60223"/>
                    <a:pt x="91153" y="60223"/>
                    <a:pt x="91153" y="60223"/>
                  </a:cubicBezTo>
                  <a:cubicBezTo>
                    <a:pt x="91153" y="60669"/>
                    <a:pt x="91153" y="60669"/>
                    <a:pt x="91153" y="60669"/>
                  </a:cubicBezTo>
                  <a:cubicBezTo>
                    <a:pt x="91384" y="60669"/>
                    <a:pt x="91384" y="60669"/>
                    <a:pt x="91384" y="60669"/>
                  </a:cubicBezTo>
                  <a:cubicBezTo>
                    <a:pt x="91153" y="61115"/>
                    <a:pt x="91153" y="61115"/>
                    <a:pt x="91153" y="61115"/>
                  </a:cubicBezTo>
                  <a:cubicBezTo>
                    <a:pt x="91153" y="61115"/>
                    <a:pt x="90923" y="61115"/>
                    <a:pt x="90692" y="61338"/>
                  </a:cubicBezTo>
                  <a:cubicBezTo>
                    <a:pt x="90461" y="61561"/>
                    <a:pt x="90461" y="61784"/>
                    <a:pt x="90461" y="61784"/>
                  </a:cubicBezTo>
                  <a:cubicBezTo>
                    <a:pt x="89769" y="62007"/>
                    <a:pt x="89769" y="62007"/>
                    <a:pt x="89769" y="62007"/>
                  </a:cubicBezTo>
                  <a:cubicBezTo>
                    <a:pt x="89307" y="61784"/>
                    <a:pt x="89307" y="61784"/>
                    <a:pt x="89307" y="61784"/>
                  </a:cubicBezTo>
                  <a:cubicBezTo>
                    <a:pt x="88846" y="62007"/>
                    <a:pt x="88846" y="62007"/>
                    <a:pt x="88846" y="62007"/>
                  </a:cubicBezTo>
                  <a:cubicBezTo>
                    <a:pt x="88615" y="62007"/>
                    <a:pt x="88615" y="62007"/>
                    <a:pt x="88615" y="62007"/>
                  </a:cubicBezTo>
                  <a:cubicBezTo>
                    <a:pt x="88615" y="61561"/>
                    <a:pt x="88615" y="61561"/>
                    <a:pt x="88615" y="61561"/>
                  </a:cubicBezTo>
                  <a:cubicBezTo>
                    <a:pt x="88384" y="61338"/>
                    <a:pt x="88384" y="61338"/>
                    <a:pt x="88384" y="61338"/>
                  </a:cubicBezTo>
                  <a:cubicBezTo>
                    <a:pt x="88615" y="61115"/>
                    <a:pt x="88615" y="61115"/>
                    <a:pt x="88615" y="61115"/>
                  </a:cubicBezTo>
                  <a:cubicBezTo>
                    <a:pt x="88615" y="61115"/>
                    <a:pt x="88846" y="60892"/>
                    <a:pt x="88846" y="60892"/>
                  </a:cubicBezTo>
                  <a:cubicBezTo>
                    <a:pt x="89076" y="60892"/>
                    <a:pt x="89307" y="60669"/>
                    <a:pt x="89307" y="60669"/>
                  </a:cubicBezTo>
                  <a:cubicBezTo>
                    <a:pt x="89769" y="60669"/>
                    <a:pt x="89769" y="60669"/>
                    <a:pt x="89769" y="60669"/>
                  </a:cubicBezTo>
                  <a:cubicBezTo>
                    <a:pt x="89769" y="60223"/>
                    <a:pt x="89769" y="60223"/>
                    <a:pt x="89769" y="60223"/>
                  </a:cubicBezTo>
                  <a:cubicBezTo>
                    <a:pt x="90000" y="59776"/>
                    <a:pt x="90000" y="59776"/>
                    <a:pt x="90000" y="59776"/>
                  </a:cubicBezTo>
                  <a:cubicBezTo>
                    <a:pt x="90000" y="59107"/>
                    <a:pt x="90000" y="59107"/>
                    <a:pt x="90000" y="59107"/>
                  </a:cubicBezTo>
                  <a:cubicBezTo>
                    <a:pt x="89769" y="58884"/>
                    <a:pt x="89769" y="58884"/>
                    <a:pt x="89769" y="58884"/>
                  </a:cubicBezTo>
                  <a:cubicBezTo>
                    <a:pt x="89538" y="58661"/>
                    <a:pt x="89538" y="58661"/>
                    <a:pt x="89538" y="58661"/>
                  </a:cubicBezTo>
                  <a:cubicBezTo>
                    <a:pt x="89538" y="58438"/>
                    <a:pt x="89538" y="58438"/>
                    <a:pt x="89538" y="58438"/>
                  </a:cubicBezTo>
                  <a:cubicBezTo>
                    <a:pt x="89538" y="57992"/>
                    <a:pt x="89538" y="57992"/>
                    <a:pt x="89538" y="57992"/>
                  </a:cubicBezTo>
                  <a:cubicBezTo>
                    <a:pt x="89769" y="57769"/>
                    <a:pt x="89769" y="57769"/>
                    <a:pt x="89769" y="57769"/>
                  </a:cubicBezTo>
                  <a:cubicBezTo>
                    <a:pt x="89769" y="57769"/>
                    <a:pt x="90000" y="57546"/>
                    <a:pt x="90000" y="57323"/>
                  </a:cubicBezTo>
                  <a:cubicBezTo>
                    <a:pt x="90000" y="57323"/>
                    <a:pt x="90000" y="56877"/>
                    <a:pt x="90000" y="56877"/>
                  </a:cubicBezTo>
                  <a:cubicBezTo>
                    <a:pt x="90000" y="56877"/>
                    <a:pt x="90000" y="56654"/>
                    <a:pt x="90000" y="56654"/>
                  </a:cubicBezTo>
                  <a:cubicBezTo>
                    <a:pt x="90923" y="55762"/>
                    <a:pt x="90923" y="55762"/>
                    <a:pt x="90923" y="55762"/>
                  </a:cubicBezTo>
                  <a:cubicBezTo>
                    <a:pt x="91384" y="55315"/>
                    <a:pt x="91384" y="55315"/>
                    <a:pt x="91384" y="55315"/>
                  </a:cubicBezTo>
                  <a:cubicBezTo>
                    <a:pt x="91384" y="55315"/>
                    <a:pt x="91846" y="55315"/>
                    <a:pt x="91846" y="55092"/>
                  </a:cubicBezTo>
                  <a:cubicBezTo>
                    <a:pt x="91846" y="55092"/>
                    <a:pt x="92307" y="55092"/>
                    <a:pt x="92307" y="55092"/>
                  </a:cubicBezTo>
                  <a:cubicBezTo>
                    <a:pt x="92307" y="55092"/>
                    <a:pt x="92538" y="54869"/>
                    <a:pt x="92538" y="54869"/>
                  </a:cubicBezTo>
                  <a:cubicBezTo>
                    <a:pt x="92769" y="54646"/>
                    <a:pt x="92769" y="54423"/>
                    <a:pt x="92769" y="54423"/>
                  </a:cubicBezTo>
                  <a:cubicBezTo>
                    <a:pt x="92769" y="54423"/>
                    <a:pt x="92769" y="54200"/>
                    <a:pt x="92769" y="54200"/>
                  </a:cubicBezTo>
                  <a:cubicBezTo>
                    <a:pt x="92769" y="54200"/>
                    <a:pt x="92769" y="53977"/>
                    <a:pt x="92769" y="53977"/>
                  </a:cubicBezTo>
                  <a:cubicBezTo>
                    <a:pt x="92769" y="53977"/>
                    <a:pt x="92769" y="53754"/>
                    <a:pt x="92769" y="53754"/>
                  </a:cubicBezTo>
                  <a:cubicBezTo>
                    <a:pt x="92769" y="53531"/>
                    <a:pt x="93000" y="53531"/>
                    <a:pt x="93000" y="53531"/>
                  </a:cubicBezTo>
                  <a:cubicBezTo>
                    <a:pt x="93000" y="53085"/>
                    <a:pt x="93000" y="53085"/>
                    <a:pt x="93000" y="53085"/>
                  </a:cubicBezTo>
                  <a:cubicBezTo>
                    <a:pt x="93000" y="53085"/>
                    <a:pt x="92769" y="52862"/>
                    <a:pt x="92769" y="52639"/>
                  </a:cubicBezTo>
                  <a:cubicBezTo>
                    <a:pt x="92769" y="52639"/>
                    <a:pt x="92769" y="52639"/>
                    <a:pt x="92769" y="52416"/>
                  </a:cubicBezTo>
                  <a:cubicBezTo>
                    <a:pt x="93000" y="52193"/>
                    <a:pt x="93230" y="52193"/>
                    <a:pt x="93230" y="52193"/>
                  </a:cubicBezTo>
                  <a:cubicBezTo>
                    <a:pt x="93692" y="52193"/>
                    <a:pt x="93692" y="52193"/>
                    <a:pt x="93692" y="52193"/>
                  </a:cubicBezTo>
                  <a:cubicBezTo>
                    <a:pt x="93692" y="52193"/>
                    <a:pt x="93923" y="51970"/>
                    <a:pt x="94153" y="51970"/>
                  </a:cubicBezTo>
                  <a:cubicBezTo>
                    <a:pt x="94153" y="51970"/>
                    <a:pt x="94384" y="51747"/>
                    <a:pt x="94384" y="51747"/>
                  </a:cubicBezTo>
                  <a:cubicBezTo>
                    <a:pt x="94615" y="51301"/>
                    <a:pt x="94615" y="51301"/>
                    <a:pt x="94615" y="51301"/>
                  </a:cubicBezTo>
                  <a:cubicBezTo>
                    <a:pt x="94846" y="51301"/>
                    <a:pt x="94846" y="51301"/>
                    <a:pt x="94846" y="51301"/>
                  </a:cubicBezTo>
                  <a:cubicBezTo>
                    <a:pt x="95076" y="51078"/>
                    <a:pt x="95076" y="51078"/>
                    <a:pt x="95076" y="51078"/>
                  </a:cubicBezTo>
                  <a:cubicBezTo>
                    <a:pt x="95076" y="50631"/>
                    <a:pt x="95076" y="50631"/>
                    <a:pt x="95076" y="50631"/>
                  </a:cubicBezTo>
                  <a:cubicBezTo>
                    <a:pt x="95538" y="50408"/>
                    <a:pt x="95538" y="50408"/>
                    <a:pt x="95538" y="50408"/>
                  </a:cubicBezTo>
                  <a:cubicBezTo>
                    <a:pt x="95538" y="50185"/>
                    <a:pt x="95538" y="50185"/>
                    <a:pt x="95538" y="50185"/>
                  </a:cubicBezTo>
                  <a:cubicBezTo>
                    <a:pt x="95769" y="49962"/>
                    <a:pt x="95769" y="49962"/>
                    <a:pt x="95769" y="49962"/>
                  </a:cubicBezTo>
                  <a:cubicBezTo>
                    <a:pt x="96000" y="49962"/>
                    <a:pt x="96000" y="49962"/>
                    <a:pt x="96000" y="49962"/>
                  </a:cubicBezTo>
                  <a:cubicBezTo>
                    <a:pt x="96461" y="49516"/>
                    <a:pt x="96461" y="49516"/>
                    <a:pt x="96461" y="49516"/>
                  </a:cubicBezTo>
                  <a:cubicBezTo>
                    <a:pt x="96923" y="49293"/>
                    <a:pt x="96923" y="49293"/>
                    <a:pt x="96923" y="49293"/>
                  </a:cubicBezTo>
                  <a:cubicBezTo>
                    <a:pt x="96923" y="49293"/>
                    <a:pt x="97153" y="48847"/>
                    <a:pt x="97153" y="48624"/>
                  </a:cubicBezTo>
                  <a:cubicBezTo>
                    <a:pt x="97153" y="48401"/>
                    <a:pt x="97153" y="48401"/>
                    <a:pt x="97384" y="48178"/>
                  </a:cubicBezTo>
                  <a:cubicBezTo>
                    <a:pt x="97384" y="48178"/>
                    <a:pt x="97615" y="48178"/>
                    <a:pt x="97846" y="47955"/>
                  </a:cubicBezTo>
                  <a:cubicBezTo>
                    <a:pt x="97846" y="47955"/>
                    <a:pt x="97846" y="47732"/>
                    <a:pt x="97846" y="47732"/>
                  </a:cubicBezTo>
                  <a:cubicBezTo>
                    <a:pt x="98076" y="47732"/>
                    <a:pt x="98076" y="47732"/>
                    <a:pt x="98076" y="47732"/>
                  </a:cubicBezTo>
                  <a:cubicBezTo>
                    <a:pt x="98076" y="47286"/>
                    <a:pt x="98076" y="47286"/>
                    <a:pt x="98076" y="47286"/>
                  </a:cubicBezTo>
                  <a:cubicBezTo>
                    <a:pt x="98076" y="47063"/>
                    <a:pt x="98076" y="47063"/>
                    <a:pt x="98076" y="47063"/>
                  </a:cubicBezTo>
                  <a:cubicBezTo>
                    <a:pt x="98076" y="47063"/>
                    <a:pt x="97615" y="47286"/>
                    <a:pt x="97615" y="47286"/>
                  </a:cubicBezTo>
                  <a:cubicBezTo>
                    <a:pt x="97615" y="47286"/>
                    <a:pt x="97384" y="47286"/>
                    <a:pt x="97153" y="47286"/>
                  </a:cubicBezTo>
                  <a:cubicBezTo>
                    <a:pt x="97153" y="47286"/>
                    <a:pt x="96923" y="47286"/>
                    <a:pt x="96692" y="47286"/>
                  </a:cubicBezTo>
                  <a:cubicBezTo>
                    <a:pt x="96461" y="47063"/>
                    <a:pt x="96692" y="47063"/>
                    <a:pt x="96692" y="47063"/>
                  </a:cubicBezTo>
                  <a:cubicBezTo>
                    <a:pt x="96692" y="47063"/>
                    <a:pt x="96923" y="47063"/>
                    <a:pt x="96923" y="46840"/>
                  </a:cubicBezTo>
                  <a:cubicBezTo>
                    <a:pt x="96923" y="46840"/>
                    <a:pt x="97153" y="46394"/>
                    <a:pt x="97153" y="46394"/>
                  </a:cubicBezTo>
                  <a:cubicBezTo>
                    <a:pt x="97384" y="46394"/>
                    <a:pt x="97384" y="46394"/>
                    <a:pt x="97384" y="46394"/>
                  </a:cubicBezTo>
                  <a:cubicBezTo>
                    <a:pt x="97615" y="46171"/>
                    <a:pt x="97615" y="46171"/>
                    <a:pt x="97615" y="46171"/>
                  </a:cubicBezTo>
                  <a:cubicBezTo>
                    <a:pt x="97615" y="46171"/>
                    <a:pt x="97846" y="46171"/>
                    <a:pt x="97846" y="46171"/>
                  </a:cubicBezTo>
                  <a:cubicBezTo>
                    <a:pt x="97846" y="46171"/>
                    <a:pt x="97615" y="45947"/>
                    <a:pt x="97615" y="45947"/>
                  </a:cubicBezTo>
                  <a:cubicBezTo>
                    <a:pt x="97615" y="45501"/>
                    <a:pt x="97615" y="45501"/>
                    <a:pt x="97615" y="45501"/>
                  </a:cubicBezTo>
                  <a:cubicBezTo>
                    <a:pt x="98076" y="45724"/>
                    <a:pt x="98076" y="45724"/>
                    <a:pt x="98076" y="45724"/>
                  </a:cubicBezTo>
                  <a:cubicBezTo>
                    <a:pt x="98769" y="45724"/>
                    <a:pt x="98769" y="45724"/>
                    <a:pt x="98769" y="45724"/>
                  </a:cubicBezTo>
                  <a:cubicBezTo>
                    <a:pt x="99000" y="45501"/>
                    <a:pt x="99000" y="45501"/>
                    <a:pt x="99000" y="45501"/>
                  </a:cubicBezTo>
                  <a:cubicBezTo>
                    <a:pt x="99000" y="45501"/>
                    <a:pt x="99230" y="45947"/>
                    <a:pt x="99230" y="45947"/>
                  </a:cubicBezTo>
                  <a:cubicBezTo>
                    <a:pt x="99230" y="46171"/>
                    <a:pt x="99230" y="46394"/>
                    <a:pt x="99461" y="46394"/>
                  </a:cubicBezTo>
                  <a:cubicBezTo>
                    <a:pt x="99461" y="46394"/>
                    <a:pt x="99923" y="46617"/>
                    <a:pt x="99923" y="46617"/>
                  </a:cubicBezTo>
                  <a:cubicBezTo>
                    <a:pt x="99923" y="46617"/>
                    <a:pt x="99923" y="46394"/>
                    <a:pt x="100153" y="46394"/>
                  </a:cubicBezTo>
                  <a:cubicBezTo>
                    <a:pt x="100153" y="46394"/>
                    <a:pt x="100384" y="46394"/>
                    <a:pt x="100384" y="46394"/>
                  </a:cubicBezTo>
                  <a:cubicBezTo>
                    <a:pt x="100615" y="46394"/>
                    <a:pt x="100846" y="46394"/>
                    <a:pt x="100846" y="46394"/>
                  </a:cubicBezTo>
                  <a:cubicBezTo>
                    <a:pt x="100846" y="46394"/>
                    <a:pt x="101076" y="46394"/>
                    <a:pt x="101307" y="46394"/>
                  </a:cubicBezTo>
                  <a:cubicBezTo>
                    <a:pt x="101307" y="46171"/>
                    <a:pt x="101307" y="46171"/>
                    <a:pt x="101307" y="46171"/>
                  </a:cubicBezTo>
                  <a:cubicBezTo>
                    <a:pt x="101307" y="46171"/>
                    <a:pt x="101307" y="45947"/>
                    <a:pt x="101307" y="45947"/>
                  </a:cubicBezTo>
                  <a:cubicBezTo>
                    <a:pt x="101307" y="45947"/>
                    <a:pt x="101538" y="45501"/>
                    <a:pt x="101538" y="45501"/>
                  </a:cubicBezTo>
                  <a:cubicBezTo>
                    <a:pt x="101538" y="45501"/>
                    <a:pt x="101769" y="45501"/>
                    <a:pt x="101769" y="45501"/>
                  </a:cubicBezTo>
                  <a:cubicBezTo>
                    <a:pt x="101769" y="45501"/>
                    <a:pt x="102000" y="45501"/>
                    <a:pt x="102000" y="45501"/>
                  </a:cubicBezTo>
                  <a:cubicBezTo>
                    <a:pt x="102000" y="45501"/>
                    <a:pt x="102000" y="45278"/>
                    <a:pt x="102000" y="45278"/>
                  </a:cubicBezTo>
                  <a:cubicBezTo>
                    <a:pt x="102000" y="45278"/>
                    <a:pt x="102000" y="45055"/>
                    <a:pt x="102000" y="45055"/>
                  </a:cubicBezTo>
                  <a:cubicBezTo>
                    <a:pt x="102000" y="45055"/>
                    <a:pt x="102230" y="45055"/>
                    <a:pt x="102230" y="45055"/>
                  </a:cubicBezTo>
                  <a:cubicBezTo>
                    <a:pt x="102230" y="44609"/>
                    <a:pt x="102230" y="44609"/>
                    <a:pt x="102230" y="44609"/>
                  </a:cubicBezTo>
                  <a:cubicBezTo>
                    <a:pt x="102230" y="44609"/>
                    <a:pt x="102692" y="44609"/>
                    <a:pt x="102692" y="44609"/>
                  </a:cubicBezTo>
                  <a:cubicBezTo>
                    <a:pt x="102923" y="44609"/>
                    <a:pt x="102692" y="44609"/>
                    <a:pt x="102692" y="44609"/>
                  </a:cubicBezTo>
                  <a:cubicBezTo>
                    <a:pt x="103384" y="44386"/>
                    <a:pt x="103384" y="44386"/>
                    <a:pt x="103384" y="44386"/>
                  </a:cubicBezTo>
                  <a:cubicBezTo>
                    <a:pt x="103384" y="44386"/>
                    <a:pt x="103384" y="44386"/>
                    <a:pt x="103384" y="44609"/>
                  </a:cubicBezTo>
                  <a:cubicBezTo>
                    <a:pt x="102923" y="43940"/>
                    <a:pt x="102230" y="43048"/>
                    <a:pt x="102230" y="43048"/>
                  </a:cubicBezTo>
                  <a:cubicBezTo>
                    <a:pt x="102692" y="42156"/>
                    <a:pt x="102692" y="42156"/>
                    <a:pt x="102692" y="42156"/>
                  </a:cubicBezTo>
                  <a:cubicBezTo>
                    <a:pt x="102692" y="42156"/>
                    <a:pt x="102923" y="40594"/>
                    <a:pt x="102923" y="40148"/>
                  </a:cubicBezTo>
                  <a:cubicBezTo>
                    <a:pt x="102923" y="39925"/>
                    <a:pt x="102923" y="38587"/>
                    <a:pt x="102923" y="38587"/>
                  </a:cubicBezTo>
                  <a:cubicBezTo>
                    <a:pt x="102923" y="38587"/>
                    <a:pt x="102000" y="38364"/>
                    <a:pt x="102692" y="37695"/>
                  </a:cubicBezTo>
                  <a:cubicBezTo>
                    <a:pt x="103384" y="36802"/>
                    <a:pt x="104076" y="35687"/>
                    <a:pt x="104076" y="35687"/>
                  </a:cubicBezTo>
                  <a:cubicBezTo>
                    <a:pt x="104076" y="33457"/>
                    <a:pt x="104076" y="33457"/>
                    <a:pt x="104076" y="33457"/>
                  </a:cubicBezTo>
                  <a:cubicBezTo>
                    <a:pt x="104076" y="33457"/>
                    <a:pt x="103384" y="32788"/>
                    <a:pt x="104307" y="32342"/>
                  </a:cubicBezTo>
                  <a:cubicBezTo>
                    <a:pt x="105230" y="31672"/>
                    <a:pt x="106846" y="29665"/>
                    <a:pt x="106846" y="29665"/>
                  </a:cubicBezTo>
                  <a:cubicBezTo>
                    <a:pt x="108461" y="27881"/>
                    <a:pt x="108461" y="27881"/>
                    <a:pt x="108461" y="27881"/>
                  </a:cubicBezTo>
                  <a:cubicBezTo>
                    <a:pt x="105692" y="27211"/>
                    <a:pt x="105692" y="27211"/>
                    <a:pt x="105692" y="27211"/>
                  </a:cubicBezTo>
                  <a:cubicBezTo>
                    <a:pt x="104076" y="26988"/>
                    <a:pt x="104076" y="26988"/>
                    <a:pt x="104076" y="26988"/>
                  </a:cubicBezTo>
                  <a:cubicBezTo>
                    <a:pt x="102923" y="26319"/>
                    <a:pt x="102923" y="26319"/>
                    <a:pt x="102923" y="26319"/>
                  </a:cubicBezTo>
                  <a:cubicBezTo>
                    <a:pt x="102230" y="25204"/>
                    <a:pt x="102230" y="25204"/>
                    <a:pt x="102230" y="25204"/>
                  </a:cubicBezTo>
                  <a:cubicBezTo>
                    <a:pt x="101538" y="25650"/>
                    <a:pt x="101538" y="25650"/>
                    <a:pt x="101538" y="25650"/>
                  </a:cubicBezTo>
                  <a:cubicBezTo>
                    <a:pt x="100846" y="26096"/>
                    <a:pt x="100846" y="26096"/>
                    <a:pt x="100846" y="26096"/>
                  </a:cubicBezTo>
                  <a:cubicBezTo>
                    <a:pt x="99230" y="25873"/>
                    <a:pt x="99230" y="25873"/>
                    <a:pt x="99230" y="25873"/>
                  </a:cubicBezTo>
                  <a:cubicBezTo>
                    <a:pt x="98076" y="24758"/>
                    <a:pt x="98076" y="24758"/>
                    <a:pt x="98076" y="24758"/>
                  </a:cubicBezTo>
                  <a:cubicBezTo>
                    <a:pt x="97153" y="25427"/>
                    <a:pt x="97153" y="25427"/>
                    <a:pt x="97153" y="25427"/>
                  </a:cubicBezTo>
                  <a:cubicBezTo>
                    <a:pt x="96230" y="24758"/>
                    <a:pt x="96230" y="24758"/>
                    <a:pt x="96230" y="24758"/>
                  </a:cubicBezTo>
                  <a:cubicBezTo>
                    <a:pt x="95538" y="23643"/>
                    <a:pt x="95538" y="23643"/>
                    <a:pt x="95538" y="23643"/>
                  </a:cubicBezTo>
                  <a:cubicBezTo>
                    <a:pt x="95307" y="22750"/>
                    <a:pt x="95307" y="22750"/>
                    <a:pt x="95307" y="22750"/>
                  </a:cubicBezTo>
                  <a:cubicBezTo>
                    <a:pt x="94153" y="21635"/>
                    <a:pt x="94153" y="21635"/>
                    <a:pt x="94153" y="21635"/>
                  </a:cubicBezTo>
                  <a:cubicBezTo>
                    <a:pt x="93692" y="21635"/>
                    <a:pt x="93692" y="21635"/>
                    <a:pt x="93692" y="21635"/>
                  </a:cubicBezTo>
                  <a:cubicBezTo>
                    <a:pt x="93692" y="21858"/>
                    <a:pt x="93461" y="21858"/>
                    <a:pt x="93461" y="21858"/>
                  </a:cubicBezTo>
                  <a:cubicBezTo>
                    <a:pt x="93461" y="21858"/>
                    <a:pt x="92769" y="21635"/>
                    <a:pt x="92769" y="21635"/>
                  </a:cubicBezTo>
                  <a:cubicBezTo>
                    <a:pt x="92769" y="21189"/>
                    <a:pt x="92769" y="21189"/>
                    <a:pt x="92769" y="21189"/>
                  </a:cubicBezTo>
                  <a:cubicBezTo>
                    <a:pt x="92538" y="20966"/>
                    <a:pt x="92538" y="20966"/>
                    <a:pt x="92538" y="20966"/>
                  </a:cubicBezTo>
                  <a:cubicBezTo>
                    <a:pt x="92076" y="20966"/>
                    <a:pt x="92076" y="20966"/>
                    <a:pt x="92076" y="20966"/>
                  </a:cubicBezTo>
                  <a:cubicBezTo>
                    <a:pt x="91615" y="21189"/>
                    <a:pt x="91615" y="21189"/>
                    <a:pt x="91615" y="21189"/>
                  </a:cubicBezTo>
                  <a:cubicBezTo>
                    <a:pt x="91384" y="21412"/>
                    <a:pt x="91384" y="21412"/>
                    <a:pt x="91384" y="21412"/>
                  </a:cubicBezTo>
                  <a:cubicBezTo>
                    <a:pt x="91384" y="21412"/>
                    <a:pt x="91384" y="21412"/>
                    <a:pt x="91384" y="21412"/>
                  </a:cubicBezTo>
                  <a:cubicBezTo>
                    <a:pt x="91153" y="21635"/>
                    <a:pt x="91153" y="21635"/>
                    <a:pt x="91153" y="21635"/>
                  </a:cubicBezTo>
                  <a:cubicBezTo>
                    <a:pt x="90923" y="21635"/>
                    <a:pt x="90923" y="21635"/>
                    <a:pt x="90923" y="21635"/>
                  </a:cubicBezTo>
                  <a:cubicBezTo>
                    <a:pt x="90923" y="21635"/>
                    <a:pt x="90923" y="21635"/>
                    <a:pt x="90923" y="21635"/>
                  </a:cubicBezTo>
                  <a:cubicBezTo>
                    <a:pt x="90923" y="21635"/>
                    <a:pt x="90692" y="21635"/>
                    <a:pt x="90692" y="21635"/>
                  </a:cubicBezTo>
                  <a:cubicBezTo>
                    <a:pt x="90230" y="21635"/>
                    <a:pt x="90230" y="21635"/>
                    <a:pt x="90230" y="21635"/>
                  </a:cubicBezTo>
                  <a:cubicBezTo>
                    <a:pt x="90230" y="21412"/>
                    <a:pt x="90230" y="21412"/>
                    <a:pt x="90230" y="21412"/>
                  </a:cubicBezTo>
                  <a:cubicBezTo>
                    <a:pt x="90230" y="21189"/>
                    <a:pt x="90230" y="21189"/>
                    <a:pt x="90230" y="21189"/>
                  </a:cubicBezTo>
                  <a:cubicBezTo>
                    <a:pt x="89769" y="20966"/>
                    <a:pt x="89769" y="20966"/>
                    <a:pt x="89769" y="20966"/>
                  </a:cubicBezTo>
                  <a:cubicBezTo>
                    <a:pt x="89538" y="20966"/>
                    <a:pt x="89538" y="20966"/>
                    <a:pt x="89538" y="20966"/>
                  </a:cubicBezTo>
                  <a:cubicBezTo>
                    <a:pt x="89538" y="20966"/>
                    <a:pt x="89307" y="20743"/>
                    <a:pt x="89307" y="20743"/>
                  </a:cubicBezTo>
                  <a:cubicBezTo>
                    <a:pt x="89076" y="20743"/>
                    <a:pt x="89076" y="20520"/>
                    <a:pt x="89076" y="20520"/>
                  </a:cubicBezTo>
                  <a:cubicBezTo>
                    <a:pt x="88846" y="20297"/>
                    <a:pt x="88846" y="20297"/>
                    <a:pt x="88846" y="20297"/>
                  </a:cubicBezTo>
                  <a:cubicBezTo>
                    <a:pt x="89307" y="20297"/>
                    <a:pt x="89307" y="20297"/>
                    <a:pt x="89307" y="20297"/>
                  </a:cubicBezTo>
                  <a:cubicBezTo>
                    <a:pt x="89307" y="20297"/>
                    <a:pt x="89307" y="20074"/>
                    <a:pt x="89307" y="20074"/>
                  </a:cubicBezTo>
                  <a:cubicBezTo>
                    <a:pt x="89307" y="20074"/>
                    <a:pt x="89307" y="20074"/>
                    <a:pt x="89307" y="20074"/>
                  </a:cubicBezTo>
                  <a:cubicBezTo>
                    <a:pt x="89307" y="20074"/>
                    <a:pt x="89076" y="20074"/>
                    <a:pt x="89076" y="20074"/>
                  </a:cubicBezTo>
                  <a:cubicBezTo>
                    <a:pt x="88615" y="20074"/>
                    <a:pt x="88615" y="20074"/>
                    <a:pt x="88615" y="20074"/>
                  </a:cubicBezTo>
                  <a:cubicBezTo>
                    <a:pt x="88384" y="20297"/>
                    <a:pt x="88384" y="20297"/>
                    <a:pt x="88384" y="20297"/>
                  </a:cubicBezTo>
                  <a:cubicBezTo>
                    <a:pt x="87923" y="20297"/>
                    <a:pt x="87923" y="20297"/>
                    <a:pt x="87923" y="20297"/>
                  </a:cubicBezTo>
                  <a:cubicBezTo>
                    <a:pt x="87461" y="20520"/>
                    <a:pt x="87461" y="20520"/>
                    <a:pt x="87461" y="20520"/>
                  </a:cubicBezTo>
                  <a:cubicBezTo>
                    <a:pt x="86769" y="20520"/>
                    <a:pt x="86769" y="20520"/>
                    <a:pt x="86769" y="20520"/>
                  </a:cubicBezTo>
                  <a:cubicBezTo>
                    <a:pt x="86538" y="20074"/>
                    <a:pt x="86538" y="20074"/>
                    <a:pt x="86538" y="20074"/>
                  </a:cubicBezTo>
                  <a:cubicBezTo>
                    <a:pt x="86307" y="19628"/>
                    <a:pt x="86307" y="19628"/>
                    <a:pt x="86307" y="19628"/>
                  </a:cubicBezTo>
                  <a:cubicBezTo>
                    <a:pt x="86076" y="19405"/>
                    <a:pt x="86076" y="19405"/>
                    <a:pt x="86076" y="19405"/>
                  </a:cubicBezTo>
                  <a:cubicBezTo>
                    <a:pt x="85846" y="19405"/>
                    <a:pt x="85846" y="19405"/>
                    <a:pt x="85846" y="19405"/>
                  </a:cubicBezTo>
                  <a:cubicBezTo>
                    <a:pt x="85153" y="19182"/>
                    <a:pt x="85153" y="19182"/>
                    <a:pt x="85153" y="19182"/>
                  </a:cubicBezTo>
                  <a:cubicBezTo>
                    <a:pt x="85384" y="18736"/>
                    <a:pt x="85384" y="18736"/>
                    <a:pt x="85384" y="18736"/>
                  </a:cubicBezTo>
                  <a:cubicBezTo>
                    <a:pt x="85384" y="18736"/>
                    <a:pt x="85153" y="18289"/>
                    <a:pt x="85153" y="18289"/>
                  </a:cubicBezTo>
                  <a:cubicBezTo>
                    <a:pt x="84923" y="18289"/>
                    <a:pt x="84692" y="18289"/>
                    <a:pt x="84692" y="18289"/>
                  </a:cubicBezTo>
                  <a:cubicBezTo>
                    <a:pt x="84230" y="17843"/>
                    <a:pt x="84230" y="17843"/>
                    <a:pt x="84230" y="17843"/>
                  </a:cubicBezTo>
                  <a:cubicBezTo>
                    <a:pt x="84230" y="17843"/>
                    <a:pt x="84230" y="17620"/>
                    <a:pt x="84000" y="17397"/>
                  </a:cubicBezTo>
                  <a:cubicBezTo>
                    <a:pt x="83769" y="17397"/>
                    <a:pt x="83769" y="17174"/>
                    <a:pt x="83538" y="17174"/>
                  </a:cubicBezTo>
                  <a:cubicBezTo>
                    <a:pt x="83307" y="17174"/>
                    <a:pt x="82846" y="17174"/>
                    <a:pt x="82846" y="17174"/>
                  </a:cubicBezTo>
                  <a:cubicBezTo>
                    <a:pt x="82846" y="17174"/>
                    <a:pt x="82615" y="16728"/>
                    <a:pt x="82384" y="16728"/>
                  </a:cubicBezTo>
                  <a:cubicBezTo>
                    <a:pt x="82384" y="16728"/>
                    <a:pt x="81461" y="16728"/>
                    <a:pt x="81461" y="16728"/>
                  </a:cubicBezTo>
                  <a:cubicBezTo>
                    <a:pt x="81461" y="16728"/>
                    <a:pt x="81692" y="16059"/>
                    <a:pt x="81692" y="16059"/>
                  </a:cubicBezTo>
                  <a:cubicBezTo>
                    <a:pt x="81692" y="15836"/>
                    <a:pt x="81692" y="15167"/>
                    <a:pt x="81692" y="15167"/>
                  </a:cubicBezTo>
                  <a:cubicBezTo>
                    <a:pt x="81692" y="14944"/>
                    <a:pt x="81692" y="14944"/>
                    <a:pt x="81692" y="14944"/>
                  </a:cubicBezTo>
                  <a:cubicBezTo>
                    <a:pt x="81692" y="14944"/>
                    <a:pt x="81461" y="14721"/>
                    <a:pt x="81692" y="14275"/>
                  </a:cubicBezTo>
                  <a:cubicBezTo>
                    <a:pt x="81923" y="13828"/>
                    <a:pt x="81692" y="14052"/>
                    <a:pt x="81923" y="13605"/>
                  </a:cubicBezTo>
                  <a:cubicBezTo>
                    <a:pt x="82153" y="12936"/>
                    <a:pt x="82153" y="12713"/>
                    <a:pt x="82153" y="12713"/>
                  </a:cubicBezTo>
                  <a:cubicBezTo>
                    <a:pt x="81692" y="12490"/>
                    <a:pt x="81692" y="12490"/>
                    <a:pt x="81692" y="12490"/>
                  </a:cubicBezTo>
                  <a:cubicBezTo>
                    <a:pt x="81692" y="12490"/>
                    <a:pt x="81461" y="12267"/>
                    <a:pt x="81230" y="12490"/>
                  </a:cubicBezTo>
                  <a:cubicBezTo>
                    <a:pt x="81230" y="12936"/>
                    <a:pt x="81000" y="12936"/>
                    <a:pt x="81000" y="12936"/>
                  </a:cubicBezTo>
                  <a:cubicBezTo>
                    <a:pt x="80538" y="13605"/>
                    <a:pt x="80538" y="13605"/>
                    <a:pt x="80538" y="13605"/>
                  </a:cubicBezTo>
                  <a:cubicBezTo>
                    <a:pt x="80538" y="14275"/>
                    <a:pt x="80538" y="14275"/>
                    <a:pt x="80538" y="14275"/>
                  </a:cubicBezTo>
                  <a:cubicBezTo>
                    <a:pt x="80538" y="14275"/>
                    <a:pt x="80769" y="14498"/>
                    <a:pt x="80076" y="14498"/>
                  </a:cubicBezTo>
                  <a:cubicBezTo>
                    <a:pt x="79615" y="14498"/>
                    <a:pt x="79153" y="14498"/>
                    <a:pt x="79153" y="14498"/>
                  </a:cubicBezTo>
                  <a:cubicBezTo>
                    <a:pt x="79153" y="14498"/>
                    <a:pt x="79615" y="14944"/>
                    <a:pt x="78923" y="14944"/>
                  </a:cubicBezTo>
                  <a:cubicBezTo>
                    <a:pt x="78461" y="14944"/>
                    <a:pt x="77769" y="14944"/>
                    <a:pt x="77769" y="14944"/>
                  </a:cubicBezTo>
                  <a:cubicBezTo>
                    <a:pt x="77307" y="14498"/>
                    <a:pt x="77307" y="14498"/>
                    <a:pt x="77307" y="14498"/>
                  </a:cubicBezTo>
                  <a:cubicBezTo>
                    <a:pt x="76384" y="14721"/>
                    <a:pt x="76384" y="14721"/>
                    <a:pt x="76384" y="14721"/>
                  </a:cubicBezTo>
                  <a:cubicBezTo>
                    <a:pt x="76384" y="14721"/>
                    <a:pt x="76384" y="14498"/>
                    <a:pt x="76384" y="14052"/>
                  </a:cubicBezTo>
                  <a:cubicBezTo>
                    <a:pt x="76384" y="13828"/>
                    <a:pt x="76153" y="13382"/>
                    <a:pt x="76384" y="13382"/>
                  </a:cubicBezTo>
                  <a:cubicBezTo>
                    <a:pt x="76615" y="13382"/>
                    <a:pt x="76846" y="13159"/>
                    <a:pt x="76846" y="13159"/>
                  </a:cubicBezTo>
                  <a:cubicBezTo>
                    <a:pt x="76615" y="12490"/>
                    <a:pt x="76615" y="12490"/>
                    <a:pt x="76615" y="12490"/>
                  </a:cubicBezTo>
                  <a:cubicBezTo>
                    <a:pt x="76615" y="12490"/>
                    <a:pt x="76615" y="12490"/>
                    <a:pt x="76615" y="12490"/>
                  </a:cubicBezTo>
                  <a:cubicBezTo>
                    <a:pt x="76615" y="12490"/>
                    <a:pt x="76384" y="12490"/>
                    <a:pt x="76384" y="12267"/>
                  </a:cubicBezTo>
                  <a:cubicBezTo>
                    <a:pt x="76384" y="12044"/>
                    <a:pt x="76615" y="11598"/>
                    <a:pt x="76615" y="11598"/>
                  </a:cubicBezTo>
                  <a:cubicBezTo>
                    <a:pt x="76846" y="11375"/>
                    <a:pt x="76846" y="10929"/>
                    <a:pt x="76846" y="10929"/>
                  </a:cubicBezTo>
                  <a:cubicBezTo>
                    <a:pt x="76615" y="10929"/>
                    <a:pt x="76615" y="10929"/>
                    <a:pt x="76615" y="10929"/>
                  </a:cubicBezTo>
                  <a:cubicBezTo>
                    <a:pt x="76615" y="10929"/>
                    <a:pt x="76153" y="11152"/>
                    <a:pt x="76153" y="10706"/>
                  </a:cubicBezTo>
                  <a:cubicBezTo>
                    <a:pt x="76153" y="10483"/>
                    <a:pt x="75923" y="10037"/>
                    <a:pt x="75923" y="10037"/>
                  </a:cubicBezTo>
                  <a:cubicBezTo>
                    <a:pt x="75923" y="10037"/>
                    <a:pt x="75461" y="9814"/>
                    <a:pt x="75461" y="9814"/>
                  </a:cubicBezTo>
                  <a:cubicBezTo>
                    <a:pt x="75230" y="9814"/>
                    <a:pt x="75230" y="9814"/>
                    <a:pt x="75000" y="10037"/>
                  </a:cubicBezTo>
                  <a:cubicBezTo>
                    <a:pt x="75000" y="10037"/>
                    <a:pt x="74307" y="9814"/>
                    <a:pt x="74307" y="9814"/>
                  </a:cubicBezTo>
                  <a:cubicBezTo>
                    <a:pt x="74307" y="9814"/>
                    <a:pt x="73615" y="9814"/>
                    <a:pt x="73615" y="9814"/>
                  </a:cubicBezTo>
                  <a:cubicBezTo>
                    <a:pt x="73384" y="9814"/>
                    <a:pt x="73153" y="10260"/>
                    <a:pt x="73153" y="10260"/>
                  </a:cubicBezTo>
                  <a:cubicBezTo>
                    <a:pt x="72692" y="9591"/>
                    <a:pt x="72692" y="9591"/>
                    <a:pt x="72692" y="9591"/>
                  </a:cubicBezTo>
                  <a:cubicBezTo>
                    <a:pt x="72923" y="8921"/>
                    <a:pt x="72923" y="8921"/>
                    <a:pt x="72923" y="8921"/>
                  </a:cubicBezTo>
                  <a:cubicBezTo>
                    <a:pt x="72923" y="8921"/>
                    <a:pt x="72461" y="8475"/>
                    <a:pt x="72461" y="8252"/>
                  </a:cubicBezTo>
                  <a:cubicBezTo>
                    <a:pt x="72461" y="8252"/>
                    <a:pt x="72230" y="7806"/>
                    <a:pt x="72230" y="7806"/>
                  </a:cubicBezTo>
                  <a:cubicBezTo>
                    <a:pt x="71769" y="7806"/>
                    <a:pt x="71769" y="7806"/>
                    <a:pt x="71769" y="7806"/>
                  </a:cubicBezTo>
                  <a:cubicBezTo>
                    <a:pt x="71538" y="7583"/>
                    <a:pt x="71538" y="7583"/>
                    <a:pt x="71538" y="7583"/>
                  </a:cubicBezTo>
                  <a:cubicBezTo>
                    <a:pt x="71538" y="7583"/>
                    <a:pt x="71076" y="7583"/>
                    <a:pt x="70846" y="7583"/>
                  </a:cubicBezTo>
                  <a:cubicBezTo>
                    <a:pt x="70615" y="7583"/>
                    <a:pt x="70615" y="7583"/>
                    <a:pt x="70384" y="7583"/>
                  </a:cubicBezTo>
                  <a:cubicBezTo>
                    <a:pt x="70384" y="7583"/>
                    <a:pt x="69923" y="7137"/>
                    <a:pt x="69923" y="7137"/>
                  </a:cubicBezTo>
                  <a:cubicBezTo>
                    <a:pt x="69923" y="6914"/>
                    <a:pt x="69923" y="6691"/>
                    <a:pt x="69923" y="6468"/>
                  </a:cubicBezTo>
                  <a:cubicBezTo>
                    <a:pt x="69692" y="6245"/>
                    <a:pt x="69461" y="5799"/>
                    <a:pt x="69461" y="5576"/>
                  </a:cubicBezTo>
                  <a:cubicBezTo>
                    <a:pt x="69461" y="5576"/>
                    <a:pt x="69692" y="5130"/>
                    <a:pt x="69692" y="5130"/>
                  </a:cubicBezTo>
                  <a:cubicBezTo>
                    <a:pt x="69461" y="4907"/>
                    <a:pt x="69000" y="4460"/>
                    <a:pt x="69000" y="4460"/>
                  </a:cubicBezTo>
                  <a:cubicBezTo>
                    <a:pt x="68769" y="4014"/>
                    <a:pt x="68769" y="4014"/>
                    <a:pt x="68769" y="4014"/>
                  </a:cubicBezTo>
                  <a:cubicBezTo>
                    <a:pt x="68769" y="4014"/>
                    <a:pt x="68076" y="4460"/>
                    <a:pt x="67846" y="4460"/>
                  </a:cubicBezTo>
                  <a:cubicBezTo>
                    <a:pt x="67615" y="4460"/>
                    <a:pt x="67153" y="4237"/>
                    <a:pt x="67153" y="4460"/>
                  </a:cubicBezTo>
                  <a:cubicBezTo>
                    <a:pt x="67153" y="4460"/>
                    <a:pt x="67384" y="4907"/>
                    <a:pt x="67153" y="4907"/>
                  </a:cubicBezTo>
                  <a:cubicBezTo>
                    <a:pt x="66923" y="4907"/>
                    <a:pt x="66461" y="4907"/>
                    <a:pt x="66230" y="4684"/>
                  </a:cubicBezTo>
                  <a:cubicBezTo>
                    <a:pt x="66000" y="4460"/>
                    <a:pt x="66000" y="4237"/>
                    <a:pt x="66000" y="4014"/>
                  </a:cubicBezTo>
                  <a:cubicBezTo>
                    <a:pt x="65769" y="4014"/>
                    <a:pt x="65769" y="3568"/>
                    <a:pt x="65538" y="3568"/>
                  </a:cubicBezTo>
                  <a:cubicBezTo>
                    <a:pt x="65307" y="3568"/>
                    <a:pt x="65076" y="3568"/>
                    <a:pt x="65076" y="3345"/>
                  </a:cubicBezTo>
                  <a:cubicBezTo>
                    <a:pt x="65076" y="3345"/>
                    <a:pt x="65076" y="2676"/>
                    <a:pt x="65076" y="2676"/>
                  </a:cubicBezTo>
                  <a:cubicBezTo>
                    <a:pt x="65076" y="2230"/>
                    <a:pt x="65076" y="2230"/>
                    <a:pt x="65076" y="2230"/>
                  </a:cubicBezTo>
                  <a:cubicBezTo>
                    <a:pt x="65076" y="2230"/>
                    <a:pt x="65076" y="1561"/>
                    <a:pt x="64846" y="1561"/>
                  </a:cubicBezTo>
                  <a:cubicBezTo>
                    <a:pt x="64846" y="1338"/>
                    <a:pt x="64615" y="1115"/>
                    <a:pt x="64615" y="1115"/>
                  </a:cubicBezTo>
                  <a:cubicBezTo>
                    <a:pt x="64615" y="446"/>
                    <a:pt x="64615" y="446"/>
                    <a:pt x="64615" y="446"/>
                  </a:cubicBezTo>
                  <a:cubicBezTo>
                    <a:pt x="64846" y="223"/>
                    <a:pt x="64846" y="223"/>
                    <a:pt x="64846" y="223"/>
                  </a:cubicBezTo>
                  <a:cubicBezTo>
                    <a:pt x="64846" y="223"/>
                    <a:pt x="64846" y="0"/>
                    <a:pt x="65076" y="0"/>
                  </a:cubicBezTo>
                  <a:cubicBezTo>
                    <a:pt x="59769" y="892"/>
                    <a:pt x="59769" y="892"/>
                    <a:pt x="59769" y="892"/>
                  </a:cubicBezTo>
                  <a:cubicBezTo>
                    <a:pt x="57461" y="1115"/>
                    <a:pt x="57461" y="1115"/>
                    <a:pt x="57461" y="1115"/>
                  </a:cubicBezTo>
                  <a:cubicBezTo>
                    <a:pt x="56538" y="2230"/>
                    <a:pt x="56538" y="2230"/>
                    <a:pt x="56538" y="2230"/>
                  </a:cubicBezTo>
                  <a:cubicBezTo>
                    <a:pt x="56076" y="3345"/>
                    <a:pt x="56076" y="3345"/>
                    <a:pt x="56076" y="3345"/>
                  </a:cubicBezTo>
                  <a:cubicBezTo>
                    <a:pt x="56307" y="5130"/>
                    <a:pt x="56307" y="5130"/>
                    <a:pt x="56307" y="5130"/>
                  </a:cubicBezTo>
                  <a:cubicBezTo>
                    <a:pt x="55615" y="6245"/>
                    <a:pt x="55615" y="6245"/>
                    <a:pt x="55615" y="6245"/>
                  </a:cubicBezTo>
                  <a:cubicBezTo>
                    <a:pt x="55615" y="7583"/>
                    <a:pt x="55615" y="7583"/>
                    <a:pt x="55615" y="7583"/>
                  </a:cubicBezTo>
                  <a:cubicBezTo>
                    <a:pt x="55615" y="9591"/>
                    <a:pt x="55615" y="9591"/>
                    <a:pt x="55615" y="9591"/>
                  </a:cubicBezTo>
                  <a:cubicBezTo>
                    <a:pt x="54461" y="10260"/>
                    <a:pt x="54461" y="10260"/>
                    <a:pt x="54461" y="10260"/>
                  </a:cubicBezTo>
                  <a:cubicBezTo>
                    <a:pt x="52846" y="11821"/>
                    <a:pt x="52846" y="11821"/>
                    <a:pt x="52846" y="11821"/>
                  </a:cubicBezTo>
                  <a:cubicBezTo>
                    <a:pt x="50538" y="12713"/>
                    <a:pt x="50538" y="12713"/>
                    <a:pt x="50538" y="12713"/>
                  </a:cubicBezTo>
                  <a:cubicBezTo>
                    <a:pt x="47538" y="13382"/>
                    <a:pt x="47538" y="13382"/>
                    <a:pt x="47538" y="13382"/>
                  </a:cubicBezTo>
                  <a:cubicBezTo>
                    <a:pt x="45230" y="14052"/>
                    <a:pt x="45230" y="14052"/>
                    <a:pt x="45230" y="14052"/>
                  </a:cubicBezTo>
                  <a:cubicBezTo>
                    <a:pt x="43153" y="15167"/>
                    <a:pt x="43153" y="15167"/>
                    <a:pt x="43153" y="15167"/>
                  </a:cubicBezTo>
                  <a:cubicBezTo>
                    <a:pt x="42692" y="16728"/>
                    <a:pt x="42692" y="16728"/>
                    <a:pt x="42692" y="16728"/>
                  </a:cubicBezTo>
                  <a:cubicBezTo>
                    <a:pt x="42461" y="18736"/>
                    <a:pt x="42461" y="18736"/>
                    <a:pt x="42461" y="18736"/>
                  </a:cubicBezTo>
                  <a:cubicBezTo>
                    <a:pt x="40846" y="19405"/>
                    <a:pt x="40846" y="19405"/>
                    <a:pt x="40846" y="19405"/>
                  </a:cubicBezTo>
                  <a:cubicBezTo>
                    <a:pt x="40846" y="19405"/>
                    <a:pt x="40153" y="19851"/>
                    <a:pt x="39692" y="19628"/>
                  </a:cubicBezTo>
                  <a:cubicBezTo>
                    <a:pt x="39000" y="19628"/>
                    <a:pt x="37615" y="19182"/>
                    <a:pt x="37615" y="19182"/>
                  </a:cubicBezTo>
                  <a:cubicBezTo>
                    <a:pt x="37615" y="19182"/>
                    <a:pt x="36000" y="18289"/>
                    <a:pt x="35307" y="18289"/>
                  </a:cubicBezTo>
                  <a:cubicBezTo>
                    <a:pt x="34615" y="18066"/>
                    <a:pt x="33461" y="16951"/>
                    <a:pt x="33461" y="16951"/>
                  </a:cubicBezTo>
                  <a:cubicBezTo>
                    <a:pt x="32307" y="17843"/>
                    <a:pt x="32307" y="17843"/>
                    <a:pt x="32307" y="17843"/>
                  </a:cubicBezTo>
                  <a:cubicBezTo>
                    <a:pt x="32307" y="17843"/>
                    <a:pt x="31615" y="17174"/>
                    <a:pt x="31615" y="16728"/>
                  </a:cubicBezTo>
                  <a:cubicBezTo>
                    <a:pt x="31615" y="16505"/>
                    <a:pt x="31615" y="16505"/>
                    <a:pt x="31615" y="16059"/>
                  </a:cubicBezTo>
                  <a:cubicBezTo>
                    <a:pt x="31615" y="15390"/>
                    <a:pt x="31615" y="14275"/>
                    <a:pt x="31615" y="14275"/>
                  </a:cubicBezTo>
                  <a:cubicBezTo>
                    <a:pt x="30000" y="13605"/>
                    <a:pt x="30000" y="13605"/>
                    <a:pt x="30000" y="13605"/>
                  </a:cubicBezTo>
                  <a:cubicBezTo>
                    <a:pt x="28384" y="13382"/>
                    <a:pt x="28384" y="13382"/>
                    <a:pt x="28384" y="13382"/>
                  </a:cubicBezTo>
                  <a:cubicBezTo>
                    <a:pt x="28384" y="13382"/>
                    <a:pt x="28384" y="13828"/>
                    <a:pt x="27923" y="13382"/>
                  </a:cubicBezTo>
                  <a:cubicBezTo>
                    <a:pt x="27230" y="12936"/>
                    <a:pt x="27230" y="12044"/>
                    <a:pt x="27230" y="12044"/>
                  </a:cubicBezTo>
                  <a:cubicBezTo>
                    <a:pt x="25846" y="11375"/>
                    <a:pt x="25846" y="11375"/>
                    <a:pt x="25846" y="11375"/>
                  </a:cubicBezTo>
                  <a:cubicBezTo>
                    <a:pt x="25384" y="13159"/>
                    <a:pt x="25384" y="13159"/>
                    <a:pt x="25384" y="13159"/>
                  </a:cubicBezTo>
                  <a:cubicBezTo>
                    <a:pt x="27000" y="14498"/>
                    <a:pt x="27000" y="14498"/>
                    <a:pt x="27000" y="14498"/>
                  </a:cubicBezTo>
                  <a:cubicBezTo>
                    <a:pt x="27461" y="15390"/>
                    <a:pt x="27461" y="15390"/>
                    <a:pt x="27461" y="15390"/>
                  </a:cubicBezTo>
                  <a:cubicBezTo>
                    <a:pt x="27000" y="16728"/>
                    <a:pt x="27000" y="16728"/>
                    <a:pt x="27000" y="16728"/>
                  </a:cubicBezTo>
                  <a:cubicBezTo>
                    <a:pt x="27461" y="17843"/>
                    <a:pt x="27461" y="17843"/>
                    <a:pt x="27461" y="17843"/>
                  </a:cubicBezTo>
                  <a:cubicBezTo>
                    <a:pt x="27692" y="18736"/>
                    <a:pt x="27692" y="18736"/>
                    <a:pt x="27692" y="18736"/>
                  </a:cubicBezTo>
                  <a:cubicBezTo>
                    <a:pt x="27692" y="18736"/>
                    <a:pt x="27923" y="18736"/>
                    <a:pt x="27923" y="19405"/>
                  </a:cubicBezTo>
                  <a:cubicBezTo>
                    <a:pt x="27923" y="19851"/>
                    <a:pt x="27692" y="22081"/>
                    <a:pt x="27692" y="22081"/>
                  </a:cubicBezTo>
                  <a:cubicBezTo>
                    <a:pt x="27692" y="23866"/>
                    <a:pt x="27692" y="23866"/>
                    <a:pt x="27692" y="23866"/>
                  </a:cubicBezTo>
                  <a:cubicBezTo>
                    <a:pt x="28384" y="25650"/>
                    <a:pt x="28384" y="25650"/>
                    <a:pt x="28384" y="25650"/>
                  </a:cubicBezTo>
                  <a:cubicBezTo>
                    <a:pt x="28384" y="25650"/>
                    <a:pt x="27230" y="26319"/>
                    <a:pt x="26769" y="26319"/>
                  </a:cubicBezTo>
                  <a:cubicBezTo>
                    <a:pt x="26307" y="26319"/>
                    <a:pt x="25153" y="25873"/>
                    <a:pt x="25153" y="25873"/>
                  </a:cubicBezTo>
                  <a:cubicBezTo>
                    <a:pt x="24692" y="24758"/>
                    <a:pt x="24692" y="24758"/>
                    <a:pt x="24692" y="24758"/>
                  </a:cubicBezTo>
                  <a:cubicBezTo>
                    <a:pt x="21923" y="24981"/>
                    <a:pt x="21923" y="24981"/>
                    <a:pt x="21923" y="24981"/>
                  </a:cubicBezTo>
                  <a:cubicBezTo>
                    <a:pt x="20307" y="24758"/>
                    <a:pt x="20307" y="24758"/>
                    <a:pt x="20307" y="24758"/>
                  </a:cubicBezTo>
                  <a:cubicBezTo>
                    <a:pt x="18923" y="25650"/>
                    <a:pt x="18923" y="25650"/>
                    <a:pt x="18923" y="25650"/>
                  </a:cubicBezTo>
                  <a:cubicBezTo>
                    <a:pt x="18000" y="25427"/>
                    <a:pt x="18000" y="25427"/>
                    <a:pt x="18000" y="25427"/>
                  </a:cubicBezTo>
                  <a:cubicBezTo>
                    <a:pt x="17076" y="24535"/>
                    <a:pt x="17076" y="24535"/>
                    <a:pt x="17076" y="24535"/>
                  </a:cubicBezTo>
                  <a:cubicBezTo>
                    <a:pt x="16846" y="23197"/>
                    <a:pt x="16846" y="23197"/>
                    <a:pt x="16846" y="23197"/>
                  </a:cubicBezTo>
                  <a:cubicBezTo>
                    <a:pt x="16384" y="22081"/>
                    <a:pt x="16384" y="22081"/>
                    <a:pt x="16384" y="22081"/>
                  </a:cubicBezTo>
                  <a:cubicBezTo>
                    <a:pt x="15461" y="20966"/>
                    <a:pt x="15461" y="20966"/>
                    <a:pt x="15461" y="20966"/>
                  </a:cubicBezTo>
                  <a:cubicBezTo>
                    <a:pt x="12461" y="21189"/>
                    <a:pt x="12461" y="21189"/>
                    <a:pt x="12461" y="21189"/>
                  </a:cubicBezTo>
                  <a:cubicBezTo>
                    <a:pt x="11307" y="21412"/>
                    <a:pt x="11307" y="21412"/>
                    <a:pt x="11307" y="21412"/>
                  </a:cubicBezTo>
                  <a:cubicBezTo>
                    <a:pt x="10615" y="22081"/>
                    <a:pt x="10615" y="22081"/>
                    <a:pt x="10615" y="22081"/>
                  </a:cubicBezTo>
                  <a:cubicBezTo>
                    <a:pt x="9230" y="21858"/>
                    <a:pt x="9230" y="21858"/>
                    <a:pt x="9230" y="21858"/>
                  </a:cubicBezTo>
                  <a:cubicBezTo>
                    <a:pt x="8769" y="22527"/>
                    <a:pt x="8769" y="22527"/>
                    <a:pt x="8769" y="22527"/>
                  </a:cubicBezTo>
                  <a:cubicBezTo>
                    <a:pt x="7153" y="22081"/>
                    <a:pt x="7153" y="22081"/>
                    <a:pt x="7153" y="22081"/>
                  </a:cubicBezTo>
                  <a:cubicBezTo>
                    <a:pt x="5538" y="22304"/>
                    <a:pt x="5538" y="22304"/>
                    <a:pt x="5538" y="22304"/>
                  </a:cubicBezTo>
                  <a:cubicBezTo>
                    <a:pt x="4384" y="22081"/>
                    <a:pt x="4384" y="22081"/>
                    <a:pt x="4384" y="22081"/>
                  </a:cubicBezTo>
                  <a:cubicBezTo>
                    <a:pt x="2307" y="22527"/>
                    <a:pt x="2307" y="22527"/>
                    <a:pt x="2307" y="22527"/>
                  </a:cubicBezTo>
                  <a:cubicBezTo>
                    <a:pt x="1153" y="23420"/>
                    <a:pt x="1153" y="23420"/>
                    <a:pt x="1153" y="23420"/>
                  </a:cubicBezTo>
                  <a:cubicBezTo>
                    <a:pt x="0" y="25204"/>
                    <a:pt x="0" y="25204"/>
                    <a:pt x="0" y="25204"/>
                  </a:cubicBezTo>
                  <a:cubicBezTo>
                    <a:pt x="0" y="25204"/>
                    <a:pt x="461" y="25204"/>
                    <a:pt x="923" y="25204"/>
                  </a:cubicBezTo>
                  <a:cubicBezTo>
                    <a:pt x="1153" y="25204"/>
                    <a:pt x="3230" y="25427"/>
                    <a:pt x="3230" y="25427"/>
                  </a:cubicBezTo>
                  <a:cubicBezTo>
                    <a:pt x="3692" y="26096"/>
                    <a:pt x="3692" y="26096"/>
                    <a:pt x="3692" y="26096"/>
                  </a:cubicBezTo>
                  <a:cubicBezTo>
                    <a:pt x="2307" y="26765"/>
                    <a:pt x="2307" y="26765"/>
                    <a:pt x="2307" y="26765"/>
                  </a:cubicBezTo>
                  <a:cubicBezTo>
                    <a:pt x="3461" y="27211"/>
                    <a:pt x="3461" y="27211"/>
                    <a:pt x="3461" y="27211"/>
                  </a:cubicBezTo>
                  <a:cubicBezTo>
                    <a:pt x="3692" y="27657"/>
                    <a:pt x="3692" y="27657"/>
                    <a:pt x="3692" y="27657"/>
                  </a:cubicBezTo>
                  <a:cubicBezTo>
                    <a:pt x="3692" y="28327"/>
                    <a:pt x="3692" y="28327"/>
                    <a:pt x="3692" y="28327"/>
                  </a:cubicBezTo>
                  <a:cubicBezTo>
                    <a:pt x="1153" y="28550"/>
                    <a:pt x="1153" y="28550"/>
                    <a:pt x="1153" y="28550"/>
                  </a:cubicBezTo>
                  <a:cubicBezTo>
                    <a:pt x="1153" y="28550"/>
                    <a:pt x="461" y="28327"/>
                    <a:pt x="461" y="28773"/>
                  </a:cubicBezTo>
                  <a:cubicBezTo>
                    <a:pt x="230" y="29219"/>
                    <a:pt x="1153" y="29442"/>
                    <a:pt x="1153" y="29442"/>
                  </a:cubicBezTo>
                  <a:cubicBezTo>
                    <a:pt x="2307" y="30111"/>
                    <a:pt x="2307" y="30111"/>
                    <a:pt x="2307" y="30111"/>
                  </a:cubicBezTo>
                  <a:cubicBezTo>
                    <a:pt x="2076" y="32342"/>
                    <a:pt x="2076" y="32342"/>
                    <a:pt x="2076" y="32342"/>
                  </a:cubicBezTo>
                  <a:cubicBezTo>
                    <a:pt x="3000" y="32342"/>
                    <a:pt x="3000" y="32342"/>
                    <a:pt x="3000" y="32342"/>
                  </a:cubicBezTo>
                  <a:cubicBezTo>
                    <a:pt x="4384" y="32342"/>
                    <a:pt x="4384" y="32342"/>
                    <a:pt x="4384" y="32342"/>
                  </a:cubicBezTo>
                  <a:cubicBezTo>
                    <a:pt x="4384" y="32342"/>
                    <a:pt x="4615" y="31895"/>
                    <a:pt x="5307" y="31672"/>
                  </a:cubicBezTo>
                  <a:cubicBezTo>
                    <a:pt x="5769" y="31672"/>
                    <a:pt x="6461" y="31672"/>
                    <a:pt x="6461" y="31672"/>
                  </a:cubicBezTo>
                  <a:cubicBezTo>
                    <a:pt x="6461" y="31672"/>
                    <a:pt x="6461" y="31449"/>
                    <a:pt x="6923" y="32565"/>
                  </a:cubicBezTo>
                  <a:cubicBezTo>
                    <a:pt x="7153" y="33457"/>
                    <a:pt x="7153" y="33457"/>
                    <a:pt x="7153" y="33457"/>
                  </a:cubicBezTo>
                  <a:cubicBezTo>
                    <a:pt x="8076" y="33680"/>
                    <a:pt x="8076" y="33680"/>
                    <a:pt x="8076" y="33680"/>
                  </a:cubicBezTo>
                  <a:cubicBezTo>
                    <a:pt x="8538" y="33903"/>
                    <a:pt x="8538" y="33903"/>
                    <a:pt x="8538" y="33903"/>
                  </a:cubicBezTo>
                  <a:cubicBezTo>
                    <a:pt x="8538" y="33903"/>
                    <a:pt x="9461" y="34349"/>
                    <a:pt x="9923" y="34572"/>
                  </a:cubicBezTo>
                  <a:cubicBezTo>
                    <a:pt x="10384" y="34795"/>
                    <a:pt x="11307" y="35687"/>
                    <a:pt x="11307" y="35687"/>
                  </a:cubicBezTo>
                  <a:cubicBezTo>
                    <a:pt x="11769" y="35910"/>
                    <a:pt x="11769" y="35910"/>
                    <a:pt x="11769" y="35910"/>
                  </a:cubicBezTo>
                  <a:cubicBezTo>
                    <a:pt x="11769" y="37026"/>
                    <a:pt x="11769" y="37026"/>
                    <a:pt x="11769" y="37026"/>
                  </a:cubicBezTo>
                  <a:cubicBezTo>
                    <a:pt x="11769" y="37026"/>
                    <a:pt x="12692" y="37249"/>
                    <a:pt x="13384" y="37249"/>
                  </a:cubicBezTo>
                  <a:cubicBezTo>
                    <a:pt x="14076" y="37249"/>
                    <a:pt x="15692" y="37026"/>
                    <a:pt x="15692" y="37026"/>
                  </a:cubicBezTo>
                  <a:cubicBezTo>
                    <a:pt x="16153" y="37918"/>
                    <a:pt x="16153" y="37918"/>
                    <a:pt x="16153" y="37918"/>
                  </a:cubicBezTo>
                  <a:cubicBezTo>
                    <a:pt x="16615" y="37918"/>
                    <a:pt x="18692" y="38587"/>
                    <a:pt x="18692" y="38587"/>
                  </a:cubicBezTo>
                  <a:cubicBezTo>
                    <a:pt x="18000" y="39479"/>
                    <a:pt x="18000" y="39479"/>
                    <a:pt x="18000" y="39479"/>
                  </a:cubicBezTo>
                  <a:cubicBezTo>
                    <a:pt x="17307" y="40148"/>
                    <a:pt x="17307" y="40148"/>
                    <a:pt x="17307" y="40148"/>
                  </a:cubicBezTo>
                  <a:cubicBezTo>
                    <a:pt x="17076" y="40817"/>
                    <a:pt x="17076" y="40817"/>
                    <a:pt x="17076" y="40817"/>
                  </a:cubicBezTo>
                  <a:cubicBezTo>
                    <a:pt x="17076" y="40817"/>
                    <a:pt x="17307" y="40817"/>
                    <a:pt x="18230" y="41040"/>
                  </a:cubicBezTo>
                  <a:cubicBezTo>
                    <a:pt x="19153" y="41263"/>
                    <a:pt x="19846" y="41710"/>
                    <a:pt x="19846" y="41710"/>
                  </a:cubicBezTo>
                  <a:cubicBezTo>
                    <a:pt x="19384" y="42825"/>
                    <a:pt x="19384" y="42825"/>
                    <a:pt x="19384" y="42825"/>
                  </a:cubicBezTo>
                  <a:cubicBezTo>
                    <a:pt x="20538" y="43717"/>
                    <a:pt x="20538" y="43717"/>
                    <a:pt x="20538" y="43717"/>
                  </a:cubicBezTo>
                  <a:cubicBezTo>
                    <a:pt x="20538" y="43717"/>
                    <a:pt x="21000" y="44386"/>
                    <a:pt x="21000" y="44609"/>
                  </a:cubicBezTo>
                  <a:cubicBezTo>
                    <a:pt x="20769" y="44832"/>
                    <a:pt x="20769" y="45278"/>
                    <a:pt x="20769" y="45278"/>
                  </a:cubicBezTo>
                  <a:cubicBezTo>
                    <a:pt x="20076" y="45055"/>
                    <a:pt x="20076" y="45055"/>
                    <a:pt x="20076" y="45055"/>
                  </a:cubicBezTo>
                  <a:cubicBezTo>
                    <a:pt x="20076" y="45055"/>
                    <a:pt x="20076" y="45501"/>
                    <a:pt x="19846" y="45055"/>
                  </a:cubicBezTo>
                  <a:cubicBezTo>
                    <a:pt x="19384" y="44609"/>
                    <a:pt x="19153" y="44163"/>
                    <a:pt x="19153" y="44163"/>
                  </a:cubicBezTo>
                  <a:cubicBezTo>
                    <a:pt x="18923" y="45055"/>
                    <a:pt x="18923" y="45055"/>
                    <a:pt x="18923" y="45055"/>
                  </a:cubicBezTo>
                  <a:cubicBezTo>
                    <a:pt x="18923" y="45055"/>
                    <a:pt x="19153" y="45947"/>
                    <a:pt x="19384" y="46171"/>
                  </a:cubicBezTo>
                  <a:cubicBezTo>
                    <a:pt x="19846" y="46171"/>
                    <a:pt x="19846" y="45947"/>
                    <a:pt x="19846" y="46617"/>
                  </a:cubicBezTo>
                  <a:cubicBezTo>
                    <a:pt x="19846" y="47063"/>
                    <a:pt x="20076" y="48178"/>
                    <a:pt x="20307" y="48401"/>
                  </a:cubicBezTo>
                  <a:cubicBezTo>
                    <a:pt x="20538" y="48847"/>
                    <a:pt x="20538" y="49962"/>
                    <a:pt x="20769" y="50185"/>
                  </a:cubicBezTo>
                  <a:cubicBezTo>
                    <a:pt x="21230" y="50185"/>
                    <a:pt x="21461" y="50408"/>
                    <a:pt x="21461" y="50408"/>
                  </a:cubicBezTo>
                  <a:cubicBezTo>
                    <a:pt x="21923" y="50855"/>
                    <a:pt x="21923" y="50855"/>
                    <a:pt x="21923" y="50855"/>
                  </a:cubicBezTo>
                  <a:cubicBezTo>
                    <a:pt x="23307" y="51970"/>
                    <a:pt x="23307" y="51970"/>
                    <a:pt x="23307" y="51970"/>
                  </a:cubicBezTo>
                  <a:cubicBezTo>
                    <a:pt x="23307" y="51970"/>
                    <a:pt x="24230" y="52639"/>
                    <a:pt x="24692" y="52862"/>
                  </a:cubicBezTo>
                  <a:cubicBezTo>
                    <a:pt x="25153" y="53085"/>
                    <a:pt x="25384" y="53085"/>
                    <a:pt x="25384" y="53085"/>
                  </a:cubicBezTo>
                  <a:cubicBezTo>
                    <a:pt x="26538" y="54200"/>
                    <a:pt x="26538" y="54200"/>
                    <a:pt x="26538" y="54200"/>
                  </a:cubicBezTo>
                  <a:cubicBezTo>
                    <a:pt x="26538" y="54200"/>
                    <a:pt x="27230" y="55315"/>
                    <a:pt x="27000" y="55315"/>
                  </a:cubicBezTo>
                  <a:cubicBezTo>
                    <a:pt x="26769" y="55315"/>
                    <a:pt x="27000" y="55539"/>
                    <a:pt x="26538" y="55539"/>
                  </a:cubicBezTo>
                  <a:cubicBezTo>
                    <a:pt x="25846" y="55539"/>
                    <a:pt x="26076" y="55985"/>
                    <a:pt x="25615" y="55539"/>
                  </a:cubicBezTo>
                  <a:cubicBezTo>
                    <a:pt x="24923" y="55092"/>
                    <a:pt x="24461" y="54423"/>
                    <a:pt x="23769" y="54423"/>
                  </a:cubicBezTo>
                  <a:cubicBezTo>
                    <a:pt x="23076" y="54423"/>
                    <a:pt x="23076" y="54423"/>
                    <a:pt x="23076" y="54423"/>
                  </a:cubicBezTo>
                  <a:cubicBezTo>
                    <a:pt x="24461" y="55539"/>
                    <a:pt x="24461" y="55539"/>
                    <a:pt x="24461" y="55539"/>
                  </a:cubicBezTo>
                  <a:cubicBezTo>
                    <a:pt x="25153" y="55762"/>
                    <a:pt x="25153" y="55762"/>
                    <a:pt x="25153" y="55762"/>
                  </a:cubicBezTo>
                  <a:cubicBezTo>
                    <a:pt x="26076" y="56654"/>
                    <a:pt x="26076" y="56654"/>
                    <a:pt x="26076" y="56654"/>
                  </a:cubicBezTo>
                  <a:cubicBezTo>
                    <a:pt x="26307" y="56654"/>
                    <a:pt x="26307" y="56654"/>
                    <a:pt x="26307" y="56654"/>
                  </a:cubicBezTo>
                  <a:cubicBezTo>
                    <a:pt x="26307" y="56654"/>
                    <a:pt x="26538" y="57100"/>
                    <a:pt x="26538" y="57323"/>
                  </a:cubicBezTo>
                  <a:cubicBezTo>
                    <a:pt x="26538" y="57546"/>
                    <a:pt x="26307" y="58215"/>
                    <a:pt x="26076" y="58438"/>
                  </a:cubicBezTo>
                  <a:cubicBezTo>
                    <a:pt x="26076" y="58884"/>
                    <a:pt x="26076" y="59330"/>
                    <a:pt x="26076" y="59330"/>
                  </a:cubicBezTo>
                  <a:cubicBezTo>
                    <a:pt x="25384" y="57769"/>
                    <a:pt x="25384" y="57769"/>
                    <a:pt x="25384" y="57769"/>
                  </a:cubicBezTo>
                  <a:cubicBezTo>
                    <a:pt x="25384" y="57769"/>
                    <a:pt x="25615" y="57323"/>
                    <a:pt x="25153" y="57100"/>
                  </a:cubicBezTo>
                  <a:cubicBezTo>
                    <a:pt x="24692" y="57100"/>
                    <a:pt x="24230" y="57323"/>
                    <a:pt x="24230" y="57323"/>
                  </a:cubicBezTo>
                  <a:cubicBezTo>
                    <a:pt x="24230" y="57323"/>
                    <a:pt x="24000" y="57769"/>
                    <a:pt x="24230" y="57992"/>
                  </a:cubicBezTo>
                  <a:cubicBezTo>
                    <a:pt x="24692" y="58215"/>
                    <a:pt x="24923" y="58438"/>
                    <a:pt x="24923" y="58661"/>
                  </a:cubicBezTo>
                  <a:cubicBezTo>
                    <a:pt x="25153" y="58884"/>
                    <a:pt x="25153" y="59107"/>
                    <a:pt x="25153" y="59107"/>
                  </a:cubicBezTo>
                  <a:cubicBezTo>
                    <a:pt x="25153" y="59107"/>
                    <a:pt x="25615" y="59107"/>
                    <a:pt x="25615" y="59553"/>
                  </a:cubicBezTo>
                  <a:cubicBezTo>
                    <a:pt x="25615" y="60223"/>
                    <a:pt x="25384" y="60892"/>
                    <a:pt x="25384" y="60892"/>
                  </a:cubicBezTo>
                  <a:cubicBezTo>
                    <a:pt x="25384" y="60892"/>
                    <a:pt x="24923" y="60892"/>
                    <a:pt x="25615" y="61338"/>
                  </a:cubicBezTo>
                  <a:cubicBezTo>
                    <a:pt x="26307" y="61784"/>
                    <a:pt x="26538" y="62007"/>
                    <a:pt x="26769" y="62230"/>
                  </a:cubicBezTo>
                  <a:cubicBezTo>
                    <a:pt x="27000" y="62453"/>
                    <a:pt x="27923" y="63568"/>
                    <a:pt x="27923" y="63568"/>
                  </a:cubicBezTo>
                  <a:cubicBezTo>
                    <a:pt x="28615" y="64460"/>
                    <a:pt x="28615" y="64460"/>
                    <a:pt x="28615" y="64460"/>
                  </a:cubicBezTo>
                  <a:cubicBezTo>
                    <a:pt x="28615" y="64460"/>
                    <a:pt x="28615" y="64907"/>
                    <a:pt x="28615" y="64907"/>
                  </a:cubicBezTo>
                  <a:cubicBezTo>
                    <a:pt x="28384" y="64907"/>
                    <a:pt x="27923" y="64907"/>
                    <a:pt x="27923" y="64907"/>
                  </a:cubicBezTo>
                  <a:cubicBezTo>
                    <a:pt x="27923" y="64907"/>
                    <a:pt x="27692" y="64907"/>
                    <a:pt x="27461" y="64684"/>
                  </a:cubicBezTo>
                  <a:cubicBezTo>
                    <a:pt x="27230" y="64237"/>
                    <a:pt x="26769" y="63568"/>
                    <a:pt x="26769" y="63568"/>
                  </a:cubicBezTo>
                  <a:cubicBezTo>
                    <a:pt x="26307" y="63345"/>
                    <a:pt x="26307" y="63345"/>
                    <a:pt x="26307" y="63345"/>
                  </a:cubicBezTo>
                  <a:cubicBezTo>
                    <a:pt x="25846" y="63568"/>
                    <a:pt x="25846" y="63568"/>
                    <a:pt x="25846" y="63568"/>
                  </a:cubicBezTo>
                  <a:cubicBezTo>
                    <a:pt x="25846" y="63568"/>
                    <a:pt x="25384" y="64460"/>
                    <a:pt x="25384" y="64460"/>
                  </a:cubicBezTo>
                  <a:cubicBezTo>
                    <a:pt x="25384" y="64684"/>
                    <a:pt x="24692" y="66022"/>
                    <a:pt x="24692" y="66022"/>
                  </a:cubicBezTo>
                  <a:cubicBezTo>
                    <a:pt x="24230" y="68698"/>
                    <a:pt x="24230" y="68698"/>
                    <a:pt x="24230" y="68698"/>
                  </a:cubicBezTo>
                  <a:cubicBezTo>
                    <a:pt x="24230" y="68698"/>
                    <a:pt x="24230" y="71821"/>
                    <a:pt x="24000" y="72044"/>
                  </a:cubicBezTo>
                  <a:cubicBezTo>
                    <a:pt x="24000" y="72267"/>
                    <a:pt x="23076" y="74498"/>
                    <a:pt x="23076" y="74498"/>
                  </a:cubicBezTo>
                  <a:cubicBezTo>
                    <a:pt x="23076" y="74498"/>
                    <a:pt x="23076" y="74721"/>
                    <a:pt x="23076" y="75390"/>
                  </a:cubicBezTo>
                  <a:cubicBezTo>
                    <a:pt x="22846" y="76059"/>
                    <a:pt x="22615" y="77174"/>
                    <a:pt x="22615" y="77174"/>
                  </a:cubicBezTo>
                  <a:cubicBezTo>
                    <a:pt x="22615" y="77174"/>
                    <a:pt x="22384" y="78066"/>
                    <a:pt x="22384" y="78513"/>
                  </a:cubicBezTo>
                  <a:cubicBezTo>
                    <a:pt x="22153" y="78959"/>
                    <a:pt x="21461" y="80743"/>
                    <a:pt x="21461" y="80743"/>
                  </a:cubicBezTo>
                  <a:cubicBezTo>
                    <a:pt x="21230" y="82750"/>
                    <a:pt x="21230" y="82750"/>
                    <a:pt x="21230" y="82750"/>
                  </a:cubicBezTo>
                  <a:cubicBezTo>
                    <a:pt x="19384" y="86542"/>
                    <a:pt x="19384" y="86542"/>
                    <a:pt x="19384" y="86542"/>
                  </a:cubicBezTo>
                  <a:cubicBezTo>
                    <a:pt x="18000" y="87657"/>
                    <a:pt x="18000" y="87657"/>
                    <a:pt x="18000" y="87657"/>
                  </a:cubicBezTo>
                  <a:cubicBezTo>
                    <a:pt x="17307" y="88104"/>
                    <a:pt x="17307" y="88104"/>
                    <a:pt x="17307" y="88104"/>
                  </a:cubicBezTo>
                  <a:cubicBezTo>
                    <a:pt x="18000" y="88327"/>
                    <a:pt x="18461" y="88550"/>
                    <a:pt x="18692" y="89219"/>
                  </a:cubicBezTo>
                  <a:cubicBezTo>
                    <a:pt x="19153" y="90334"/>
                    <a:pt x="20076" y="92118"/>
                    <a:pt x="20076" y="92118"/>
                  </a:cubicBezTo>
                  <a:cubicBezTo>
                    <a:pt x="23076" y="93234"/>
                    <a:pt x="23076" y="93234"/>
                    <a:pt x="23076" y="93234"/>
                  </a:cubicBezTo>
                  <a:cubicBezTo>
                    <a:pt x="23076" y="93234"/>
                    <a:pt x="24692" y="94572"/>
                    <a:pt x="24923" y="95018"/>
                  </a:cubicBezTo>
                  <a:cubicBezTo>
                    <a:pt x="25153" y="95241"/>
                    <a:pt x="28615" y="96356"/>
                    <a:pt x="28615" y="96356"/>
                  </a:cubicBezTo>
                  <a:cubicBezTo>
                    <a:pt x="30923" y="98364"/>
                    <a:pt x="30923" y="98364"/>
                    <a:pt x="30923" y="98364"/>
                  </a:cubicBezTo>
                  <a:cubicBezTo>
                    <a:pt x="34384" y="98364"/>
                    <a:pt x="34384" y="98364"/>
                    <a:pt x="34384" y="98364"/>
                  </a:cubicBezTo>
                  <a:cubicBezTo>
                    <a:pt x="36692" y="98810"/>
                    <a:pt x="36692" y="98810"/>
                    <a:pt x="36692" y="98810"/>
                  </a:cubicBezTo>
                  <a:cubicBezTo>
                    <a:pt x="37846" y="97472"/>
                    <a:pt x="37846" y="97472"/>
                    <a:pt x="37846" y="97472"/>
                  </a:cubicBezTo>
                  <a:cubicBezTo>
                    <a:pt x="37846" y="97472"/>
                    <a:pt x="43615" y="100148"/>
                    <a:pt x="43846" y="100148"/>
                  </a:cubicBezTo>
                  <a:cubicBezTo>
                    <a:pt x="44076" y="100148"/>
                    <a:pt x="44076" y="100817"/>
                    <a:pt x="44307" y="101486"/>
                  </a:cubicBezTo>
                  <a:cubicBezTo>
                    <a:pt x="44307" y="101486"/>
                    <a:pt x="44307" y="101486"/>
                    <a:pt x="44307" y="101486"/>
                  </a:cubicBezTo>
                  <a:cubicBezTo>
                    <a:pt x="44307" y="101486"/>
                    <a:pt x="44307" y="101486"/>
                    <a:pt x="44307" y="101486"/>
                  </a:cubicBezTo>
                  <a:cubicBezTo>
                    <a:pt x="44538" y="101486"/>
                    <a:pt x="44538" y="101486"/>
                    <a:pt x="44538" y="101486"/>
                  </a:cubicBezTo>
                  <a:cubicBezTo>
                    <a:pt x="44538" y="101486"/>
                    <a:pt x="44307" y="101263"/>
                    <a:pt x="44307" y="101263"/>
                  </a:cubicBezTo>
                  <a:cubicBezTo>
                    <a:pt x="44307" y="101040"/>
                    <a:pt x="44307" y="101040"/>
                    <a:pt x="44307" y="101040"/>
                  </a:cubicBezTo>
                  <a:cubicBezTo>
                    <a:pt x="44538" y="101040"/>
                    <a:pt x="44538" y="101040"/>
                    <a:pt x="44538" y="101040"/>
                  </a:cubicBezTo>
                  <a:cubicBezTo>
                    <a:pt x="44538" y="101040"/>
                    <a:pt x="44538" y="101040"/>
                    <a:pt x="44538" y="101040"/>
                  </a:cubicBezTo>
                  <a:cubicBezTo>
                    <a:pt x="44538" y="101040"/>
                    <a:pt x="44538" y="101040"/>
                    <a:pt x="44538" y="101040"/>
                  </a:cubicBezTo>
                  <a:cubicBezTo>
                    <a:pt x="44769" y="101040"/>
                    <a:pt x="44769" y="101040"/>
                    <a:pt x="44769" y="101040"/>
                  </a:cubicBezTo>
                  <a:cubicBezTo>
                    <a:pt x="45000" y="100817"/>
                    <a:pt x="45000" y="100817"/>
                    <a:pt x="45000" y="100817"/>
                  </a:cubicBezTo>
                  <a:cubicBezTo>
                    <a:pt x="45000" y="100817"/>
                    <a:pt x="45000" y="100817"/>
                    <a:pt x="45000" y="100817"/>
                  </a:cubicBezTo>
                  <a:cubicBezTo>
                    <a:pt x="45000" y="100594"/>
                    <a:pt x="44769" y="100594"/>
                    <a:pt x="44769" y="100594"/>
                  </a:cubicBezTo>
                  <a:cubicBezTo>
                    <a:pt x="44769" y="100594"/>
                    <a:pt x="45000" y="100594"/>
                    <a:pt x="45000" y="100371"/>
                  </a:cubicBezTo>
                  <a:cubicBezTo>
                    <a:pt x="45000" y="100371"/>
                    <a:pt x="45000" y="100371"/>
                    <a:pt x="45000" y="100371"/>
                  </a:cubicBezTo>
                  <a:cubicBezTo>
                    <a:pt x="45230" y="100371"/>
                    <a:pt x="45230" y="100371"/>
                    <a:pt x="45230" y="100371"/>
                  </a:cubicBezTo>
                  <a:cubicBezTo>
                    <a:pt x="45230" y="100371"/>
                    <a:pt x="45230" y="100371"/>
                    <a:pt x="45230" y="100371"/>
                  </a:cubicBezTo>
                  <a:cubicBezTo>
                    <a:pt x="45230" y="100371"/>
                    <a:pt x="45230" y="100371"/>
                    <a:pt x="45230" y="100371"/>
                  </a:cubicBezTo>
                  <a:cubicBezTo>
                    <a:pt x="45461" y="100371"/>
                    <a:pt x="45461" y="100371"/>
                    <a:pt x="45461" y="100371"/>
                  </a:cubicBezTo>
                  <a:cubicBezTo>
                    <a:pt x="45461" y="100371"/>
                    <a:pt x="45461" y="100371"/>
                    <a:pt x="45461" y="100371"/>
                  </a:cubicBezTo>
                  <a:cubicBezTo>
                    <a:pt x="45692" y="100371"/>
                    <a:pt x="45692" y="100371"/>
                    <a:pt x="45692" y="100371"/>
                  </a:cubicBezTo>
                  <a:cubicBezTo>
                    <a:pt x="45692" y="100371"/>
                    <a:pt x="45692" y="100371"/>
                    <a:pt x="45692" y="100371"/>
                  </a:cubicBezTo>
                  <a:cubicBezTo>
                    <a:pt x="45692" y="100371"/>
                    <a:pt x="45923" y="100371"/>
                    <a:pt x="45923" y="100371"/>
                  </a:cubicBezTo>
                  <a:cubicBezTo>
                    <a:pt x="45923" y="100371"/>
                    <a:pt x="45923" y="100594"/>
                    <a:pt x="45923" y="100594"/>
                  </a:cubicBezTo>
                  <a:cubicBezTo>
                    <a:pt x="45923" y="100594"/>
                    <a:pt x="45923" y="100594"/>
                    <a:pt x="45923" y="100594"/>
                  </a:cubicBezTo>
                  <a:cubicBezTo>
                    <a:pt x="45923" y="100594"/>
                    <a:pt x="46153" y="100594"/>
                    <a:pt x="46153" y="100594"/>
                  </a:cubicBezTo>
                  <a:cubicBezTo>
                    <a:pt x="46153" y="100594"/>
                    <a:pt x="46153" y="100817"/>
                    <a:pt x="46153" y="100817"/>
                  </a:cubicBezTo>
                  <a:cubicBezTo>
                    <a:pt x="46153" y="100817"/>
                    <a:pt x="46384" y="100817"/>
                    <a:pt x="46384" y="100817"/>
                  </a:cubicBezTo>
                  <a:cubicBezTo>
                    <a:pt x="46384" y="100817"/>
                    <a:pt x="46615" y="100817"/>
                    <a:pt x="46615" y="100817"/>
                  </a:cubicBezTo>
                  <a:cubicBezTo>
                    <a:pt x="46615" y="100817"/>
                    <a:pt x="46615" y="100817"/>
                    <a:pt x="46615" y="101040"/>
                  </a:cubicBezTo>
                  <a:cubicBezTo>
                    <a:pt x="46846" y="101040"/>
                    <a:pt x="46846" y="101040"/>
                    <a:pt x="46846" y="101040"/>
                  </a:cubicBezTo>
                  <a:cubicBezTo>
                    <a:pt x="46846" y="100817"/>
                    <a:pt x="47076" y="100817"/>
                    <a:pt x="47076" y="100817"/>
                  </a:cubicBezTo>
                  <a:cubicBezTo>
                    <a:pt x="47076" y="101040"/>
                    <a:pt x="47076" y="101040"/>
                    <a:pt x="47076" y="101040"/>
                  </a:cubicBezTo>
                  <a:cubicBezTo>
                    <a:pt x="47307" y="101040"/>
                    <a:pt x="47307" y="101040"/>
                    <a:pt x="47307" y="101040"/>
                  </a:cubicBezTo>
                  <a:cubicBezTo>
                    <a:pt x="47538" y="101040"/>
                    <a:pt x="47538" y="101040"/>
                    <a:pt x="47538" y="101040"/>
                  </a:cubicBezTo>
                  <a:cubicBezTo>
                    <a:pt x="47538" y="101263"/>
                    <a:pt x="47538" y="101263"/>
                    <a:pt x="47538" y="101263"/>
                  </a:cubicBezTo>
                  <a:cubicBezTo>
                    <a:pt x="47307" y="101263"/>
                    <a:pt x="47307" y="101263"/>
                    <a:pt x="47307" y="101263"/>
                  </a:cubicBezTo>
                  <a:cubicBezTo>
                    <a:pt x="47307" y="101263"/>
                    <a:pt x="47307" y="101263"/>
                    <a:pt x="47307" y="101263"/>
                  </a:cubicBezTo>
                  <a:cubicBezTo>
                    <a:pt x="47307" y="101486"/>
                    <a:pt x="47307" y="101486"/>
                    <a:pt x="47307" y="101486"/>
                  </a:cubicBezTo>
                  <a:cubicBezTo>
                    <a:pt x="47538" y="101486"/>
                    <a:pt x="47538" y="101486"/>
                    <a:pt x="47538" y="101486"/>
                  </a:cubicBezTo>
                  <a:cubicBezTo>
                    <a:pt x="47538" y="101486"/>
                    <a:pt x="47538" y="101486"/>
                    <a:pt x="47538" y="101486"/>
                  </a:cubicBezTo>
                  <a:cubicBezTo>
                    <a:pt x="48000" y="101710"/>
                    <a:pt x="48000" y="101710"/>
                    <a:pt x="48000" y="101710"/>
                  </a:cubicBezTo>
                  <a:cubicBezTo>
                    <a:pt x="47769" y="101710"/>
                    <a:pt x="47769" y="101710"/>
                    <a:pt x="47769" y="101710"/>
                  </a:cubicBezTo>
                  <a:cubicBezTo>
                    <a:pt x="47769" y="101710"/>
                    <a:pt x="47769" y="101710"/>
                    <a:pt x="47769" y="101710"/>
                  </a:cubicBezTo>
                  <a:cubicBezTo>
                    <a:pt x="47769" y="101710"/>
                    <a:pt x="47538" y="101710"/>
                    <a:pt x="47538" y="101710"/>
                  </a:cubicBezTo>
                  <a:cubicBezTo>
                    <a:pt x="47538" y="101710"/>
                    <a:pt x="47307" y="101710"/>
                    <a:pt x="47307" y="101710"/>
                  </a:cubicBezTo>
                  <a:cubicBezTo>
                    <a:pt x="47307" y="101933"/>
                    <a:pt x="47307" y="101933"/>
                    <a:pt x="47307" y="101933"/>
                  </a:cubicBezTo>
                  <a:cubicBezTo>
                    <a:pt x="47307" y="102379"/>
                    <a:pt x="47307" y="102379"/>
                    <a:pt x="47307" y="102379"/>
                  </a:cubicBezTo>
                  <a:cubicBezTo>
                    <a:pt x="47076" y="102379"/>
                    <a:pt x="47076" y="102379"/>
                    <a:pt x="47076" y="102379"/>
                  </a:cubicBezTo>
                  <a:cubicBezTo>
                    <a:pt x="47076" y="102602"/>
                    <a:pt x="47076" y="102602"/>
                    <a:pt x="47076" y="102602"/>
                  </a:cubicBezTo>
                  <a:cubicBezTo>
                    <a:pt x="47076" y="102602"/>
                    <a:pt x="47076" y="102602"/>
                    <a:pt x="47076" y="102602"/>
                  </a:cubicBezTo>
                  <a:cubicBezTo>
                    <a:pt x="47076" y="102602"/>
                    <a:pt x="47076" y="102602"/>
                    <a:pt x="47076" y="102602"/>
                  </a:cubicBezTo>
                  <a:cubicBezTo>
                    <a:pt x="47076" y="102602"/>
                    <a:pt x="47076" y="102602"/>
                    <a:pt x="46846" y="102602"/>
                  </a:cubicBezTo>
                  <a:cubicBezTo>
                    <a:pt x="46846" y="102602"/>
                    <a:pt x="46846" y="102602"/>
                    <a:pt x="46846" y="102602"/>
                  </a:cubicBezTo>
                  <a:cubicBezTo>
                    <a:pt x="46615" y="102379"/>
                    <a:pt x="46615" y="102379"/>
                    <a:pt x="46615" y="102379"/>
                  </a:cubicBezTo>
                  <a:cubicBezTo>
                    <a:pt x="46615" y="102602"/>
                    <a:pt x="46615" y="102602"/>
                    <a:pt x="46615" y="102602"/>
                  </a:cubicBezTo>
                  <a:cubicBezTo>
                    <a:pt x="46615" y="102825"/>
                    <a:pt x="46615" y="102825"/>
                    <a:pt x="46615" y="102825"/>
                  </a:cubicBezTo>
                  <a:cubicBezTo>
                    <a:pt x="46615" y="102825"/>
                    <a:pt x="46615" y="102825"/>
                    <a:pt x="46615" y="102825"/>
                  </a:cubicBezTo>
                  <a:cubicBezTo>
                    <a:pt x="46384" y="102825"/>
                    <a:pt x="46384" y="102825"/>
                    <a:pt x="46384" y="102825"/>
                  </a:cubicBezTo>
                  <a:cubicBezTo>
                    <a:pt x="46153" y="102825"/>
                    <a:pt x="46153" y="102825"/>
                    <a:pt x="46153" y="102825"/>
                  </a:cubicBezTo>
                  <a:cubicBezTo>
                    <a:pt x="45923" y="102825"/>
                    <a:pt x="45923" y="102825"/>
                    <a:pt x="45923" y="102825"/>
                  </a:cubicBezTo>
                  <a:cubicBezTo>
                    <a:pt x="45923" y="102825"/>
                    <a:pt x="45923" y="102825"/>
                    <a:pt x="45923" y="102825"/>
                  </a:cubicBezTo>
                  <a:cubicBezTo>
                    <a:pt x="45692" y="103048"/>
                    <a:pt x="45692" y="103048"/>
                    <a:pt x="45692" y="103048"/>
                  </a:cubicBezTo>
                  <a:cubicBezTo>
                    <a:pt x="45692" y="103048"/>
                    <a:pt x="45692" y="103048"/>
                    <a:pt x="45692" y="103048"/>
                  </a:cubicBezTo>
                  <a:cubicBezTo>
                    <a:pt x="45692" y="103048"/>
                    <a:pt x="45692" y="103048"/>
                    <a:pt x="45692" y="103048"/>
                  </a:cubicBezTo>
                  <a:cubicBezTo>
                    <a:pt x="45692" y="103048"/>
                    <a:pt x="45692" y="103048"/>
                    <a:pt x="45692" y="103048"/>
                  </a:cubicBezTo>
                  <a:cubicBezTo>
                    <a:pt x="45461" y="102825"/>
                    <a:pt x="45461" y="102825"/>
                    <a:pt x="45461" y="102825"/>
                  </a:cubicBezTo>
                  <a:cubicBezTo>
                    <a:pt x="45461" y="103048"/>
                    <a:pt x="45461" y="103048"/>
                    <a:pt x="45461" y="103048"/>
                  </a:cubicBezTo>
                  <a:cubicBezTo>
                    <a:pt x="45461" y="103048"/>
                    <a:pt x="45461" y="103048"/>
                    <a:pt x="45461" y="103048"/>
                  </a:cubicBezTo>
                  <a:cubicBezTo>
                    <a:pt x="45461" y="103048"/>
                    <a:pt x="45461" y="103048"/>
                    <a:pt x="45461" y="103048"/>
                  </a:cubicBezTo>
                  <a:cubicBezTo>
                    <a:pt x="48461" y="103717"/>
                    <a:pt x="48461" y="103717"/>
                    <a:pt x="48461" y="103717"/>
                  </a:cubicBezTo>
                  <a:cubicBezTo>
                    <a:pt x="49153" y="103940"/>
                    <a:pt x="49153" y="104386"/>
                    <a:pt x="49846" y="104832"/>
                  </a:cubicBezTo>
                  <a:cubicBezTo>
                    <a:pt x="51692" y="104163"/>
                    <a:pt x="51692" y="104163"/>
                    <a:pt x="51692" y="104163"/>
                  </a:cubicBezTo>
                  <a:cubicBezTo>
                    <a:pt x="54000" y="105724"/>
                    <a:pt x="54000" y="105724"/>
                    <a:pt x="54000" y="105724"/>
                  </a:cubicBezTo>
                  <a:cubicBezTo>
                    <a:pt x="56076" y="105055"/>
                    <a:pt x="56076" y="105055"/>
                    <a:pt x="56076" y="105055"/>
                  </a:cubicBezTo>
                  <a:cubicBezTo>
                    <a:pt x="58153" y="105055"/>
                    <a:pt x="58153" y="105055"/>
                    <a:pt x="58153" y="105055"/>
                  </a:cubicBezTo>
                  <a:cubicBezTo>
                    <a:pt x="58153" y="104832"/>
                    <a:pt x="59076" y="104832"/>
                    <a:pt x="59769" y="105055"/>
                  </a:cubicBezTo>
                  <a:cubicBezTo>
                    <a:pt x="59769" y="105055"/>
                    <a:pt x="59769" y="105055"/>
                    <a:pt x="59769" y="105055"/>
                  </a:cubicBezTo>
                  <a:close/>
                  <a:moveTo>
                    <a:pt x="44307" y="101710"/>
                  </a:moveTo>
                  <a:cubicBezTo>
                    <a:pt x="44307" y="101710"/>
                    <a:pt x="44307" y="101710"/>
                    <a:pt x="44307" y="101710"/>
                  </a:cubicBezTo>
                  <a:cubicBezTo>
                    <a:pt x="44307" y="101710"/>
                    <a:pt x="44307" y="101710"/>
                    <a:pt x="44307" y="101710"/>
                  </a:cubicBezTo>
                  <a:cubicBezTo>
                    <a:pt x="44307" y="101710"/>
                    <a:pt x="44538" y="101710"/>
                    <a:pt x="44538" y="101710"/>
                  </a:cubicBezTo>
                  <a:cubicBezTo>
                    <a:pt x="44538" y="101710"/>
                    <a:pt x="44538" y="101933"/>
                    <a:pt x="44538" y="101933"/>
                  </a:cubicBezTo>
                  <a:cubicBezTo>
                    <a:pt x="44538" y="101933"/>
                    <a:pt x="44538" y="101933"/>
                    <a:pt x="44538" y="101933"/>
                  </a:cubicBezTo>
                  <a:cubicBezTo>
                    <a:pt x="44538" y="101933"/>
                    <a:pt x="44538" y="101933"/>
                    <a:pt x="44769" y="102156"/>
                  </a:cubicBezTo>
                  <a:cubicBezTo>
                    <a:pt x="44769" y="102156"/>
                    <a:pt x="44538" y="102156"/>
                    <a:pt x="44538" y="102156"/>
                  </a:cubicBezTo>
                  <a:cubicBezTo>
                    <a:pt x="44538" y="102156"/>
                    <a:pt x="44538" y="102156"/>
                    <a:pt x="44538" y="102156"/>
                  </a:cubicBezTo>
                  <a:cubicBezTo>
                    <a:pt x="44307" y="102156"/>
                    <a:pt x="44307" y="102156"/>
                    <a:pt x="44307" y="102156"/>
                  </a:cubicBezTo>
                  <a:cubicBezTo>
                    <a:pt x="44307" y="102156"/>
                    <a:pt x="44307" y="102156"/>
                    <a:pt x="44307" y="102156"/>
                  </a:cubicBezTo>
                  <a:cubicBezTo>
                    <a:pt x="44307" y="101710"/>
                    <a:pt x="44307" y="101710"/>
                    <a:pt x="44307" y="101710"/>
                  </a:cubicBezTo>
                  <a:close/>
                  <a:moveTo>
                    <a:pt x="103846" y="45055"/>
                  </a:moveTo>
                  <a:cubicBezTo>
                    <a:pt x="103846" y="45055"/>
                    <a:pt x="103846" y="45055"/>
                    <a:pt x="103846" y="45055"/>
                  </a:cubicBezTo>
                  <a:cubicBezTo>
                    <a:pt x="103615" y="45055"/>
                    <a:pt x="103615" y="45055"/>
                    <a:pt x="103615" y="45055"/>
                  </a:cubicBezTo>
                  <a:cubicBezTo>
                    <a:pt x="103384" y="44832"/>
                    <a:pt x="103384" y="44832"/>
                    <a:pt x="103384" y="44832"/>
                  </a:cubicBezTo>
                  <a:cubicBezTo>
                    <a:pt x="103384" y="44832"/>
                    <a:pt x="103384" y="44832"/>
                    <a:pt x="103384" y="44832"/>
                  </a:cubicBezTo>
                  <a:cubicBezTo>
                    <a:pt x="103384" y="44832"/>
                    <a:pt x="103384" y="44832"/>
                    <a:pt x="103384" y="44832"/>
                  </a:cubicBezTo>
                  <a:cubicBezTo>
                    <a:pt x="103615" y="44832"/>
                    <a:pt x="103615" y="44609"/>
                    <a:pt x="103615" y="44609"/>
                  </a:cubicBezTo>
                  <a:cubicBezTo>
                    <a:pt x="103615" y="44832"/>
                    <a:pt x="103846" y="44832"/>
                    <a:pt x="103846" y="45055"/>
                  </a:cubicBezTo>
                  <a:close/>
                  <a:moveTo>
                    <a:pt x="113769" y="115985"/>
                  </a:moveTo>
                  <a:cubicBezTo>
                    <a:pt x="113769" y="115985"/>
                    <a:pt x="113769" y="115985"/>
                    <a:pt x="113769" y="115985"/>
                  </a:cubicBezTo>
                  <a:cubicBezTo>
                    <a:pt x="113307" y="116877"/>
                    <a:pt x="113307" y="116877"/>
                    <a:pt x="113307" y="116877"/>
                  </a:cubicBezTo>
                  <a:cubicBezTo>
                    <a:pt x="112846" y="117546"/>
                    <a:pt x="112846" y="117546"/>
                    <a:pt x="112846" y="117546"/>
                  </a:cubicBezTo>
                  <a:cubicBezTo>
                    <a:pt x="114000" y="117992"/>
                    <a:pt x="114000" y="117992"/>
                    <a:pt x="114000" y="117992"/>
                  </a:cubicBezTo>
                  <a:cubicBezTo>
                    <a:pt x="114692" y="118884"/>
                    <a:pt x="114692" y="118884"/>
                    <a:pt x="114692" y="118884"/>
                  </a:cubicBezTo>
                  <a:cubicBezTo>
                    <a:pt x="114692" y="118884"/>
                    <a:pt x="115153" y="119553"/>
                    <a:pt x="115615" y="119553"/>
                  </a:cubicBezTo>
                  <a:cubicBezTo>
                    <a:pt x="116076" y="119553"/>
                    <a:pt x="116769" y="120000"/>
                    <a:pt x="116769" y="120000"/>
                  </a:cubicBezTo>
                  <a:cubicBezTo>
                    <a:pt x="116769" y="120000"/>
                    <a:pt x="117230" y="119330"/>
                    <a:pt x="117230" y="118438"/>
                  </a:cubicBezTo>
                  <a:cubicBezTo>
                    <a:pt x="117461" y="117769"/>
                    <a:pt x="116538" y="116877"/>
                    <a:pt x="117923" y="116654"/>
                  </a:cubicBezTo>
                  <a:cubicBezTo>
                    <a:pt x="119307" y="116654"/>
                    <a:pt x="118384" y="115092"/>
                    <a:pt x="118384" y="115092"/>
                  </a:cubicBezTo>
                  <a:cubicBezTo>
                    <a:pt x="118384" y="113977"/>
                    <a:pt x="118384" y="113977"/>
                    <a:pt x="118384" y="113977"/>
                  </a:cubicBezTo>
                  <a:cubicBezTo>
                    <a:pt x="118153" y="112639"/>
                    <a:pt x="118153" y="112639"/>
                    <a:pt x="118153" y="112639"/>
                  </a:cubicBezTo>
                  <a:cubicBezTo>
                    <a:pt x="118384" y="112193"/>
                    <a:pt x="118384" y="112193"/>
                    <a:pt x="118384" y="112193"/>
                  </a:cubicBezTo>
                  <a:cubicBezTo>
                    <a:pt x="119076" y="111301"/>
                    <a:pt x="119076" y="111301"/>
                    <a:pt x="119076" y="111301"/>
                  </a:cubicBezTo>
                  <a:cubicBezTo>
                    <a:pt x="119769" y="110631"/>
                    <a:pt x="119769" y="110631"/>
                    <a:pt x="119769" y="110631"/>
                  </a:cubicBezTo>
                  <a:cubicBezTo>
                    <a:pt x="119769" y="110631"/>
                    <a:pt x="120000" y="109962"/>
                    <a:pt x="120000" y="109516"/>
                  </a:cubicBezTo>
                  <a:cubicBezTo>
                    <a:pt x="119769" y="109293"/>
                    <a:pt x="119076" y="108178"/>
                    <a:pt x="119076" y="108178"/>
                  </a:cubicBezTo>
                  <a:cubicBezTo>
                    <a:pt x="119769" y="105501"/>
                    <a:pt x="119769" y="105501"/>
                    <a:pt x="119769" y="105501"/>
                  </a:cubicBezTo>
                  <a:cubicBezTo>
                    <a:pt x="119538" y="105055"/>
                    <a:pt x="119538" y="105055"/>
                    <a:pt x="119538" y="105055"/>
                  </a:cubicBezTo>
                  <a:cubicBezTo>
                    <a:pt x="119307" y="104386"/>
                    <a:pt x="119307" y="104386"/>
                    <a:pt x="119307" y="104386"/>
                  </a:cubicBezTo>
                  <a:cubicBezTo>
                    <a:pt x="118846" y="102379"/>
                    <a:pt x="118846" y="102379"/>
                    <a:pt x="118846" y="102379"/>
                  </a:cubicBezTo>
                  <a:cubicBezTo>
                    <a:pt x="118846" y="99702"/>
                    <a:pt x="118846" y="99702"/>
                    <a:pt x="118846" y="99702"/>
                  </a:cubicBezTo>
                  <a:cubicBezTo>
                    <a:pt x="117461" y="100148"/>
                    <a:pt x="117461" y="100148"/>
                    <a:pt x="117461" y="100148"/>
                  </a:cubicBezTo>
                  <a:cubicBezTo>
                    <a:pt x="117923" y="101263"/>
                    <a:pt x="117923" y="101263"/>
                    <a:pt x="117923" y="101263"/>
                  </a:cubicBezTo>
                  <a:cubicBezTo>
                    <a:pt x="117461" y="103271"/>
                    <a:pt x="117461" y="103271"/>
                    <a:pt x="117461" y="103271"/>
                  </a:cubicBezTo>
                  <a:cubicBezTo>
                    <a:pt x="116307" y="103494"/>
                    <a:pt x="116307" y="103494"/>
                    <a:pt x="116307" y="103494"/>
                  </a:cubicBezTo>
                  <a:cubicBezTo>
                    <a:pt x="115846" y="103717"/>
                    <a:pt x="115846" y="103717"/>
                    <a:pt x="115846" y="103717"/>
                  </a:cubicBezTo>
                  <a:cubicBezTo>
                    <a:pt x="115153" y="104386"/>
                    <a:pt x="115153" y="104386"/>
                    <a:pt x="115153" y="104386"/>
                  </a:cubicBezTo>
                  <a:cubicBezTo>
                    <a:pt x="114000" y="104609"/>
                    <a:pt x="114000" y="104609"/>
                    <a:pt x="114000" y="104609"/>
                  </a:cubicBezTo>
                  <a:cubicBezTo>
                    <a:pt x="112846" y="105501"/>
                    <a:pt x="112846" y="105501"/>
                    <a:pt x="112846" y="105501"/>
                  </a:cubicBezTo>
                  <a:cubicBezTo>
                    <a:pt x="111923" y="106617"/>
                    <a:pt x="111923" y="106617"/>
                    <a:pt x="111923" y="106617"/>
                  </a:cubicBezTo>
                  <a:cubicBezTo>
                    <a:pt x="111230" y="107286"/>
                    <a:pt x="111230" y="107286"/>
                    <a:pt x="111230" y="107286"/>
                  </a:cubicBezTo>
                  <a:cubicBezTo>
                    <a:pt x="111230" y="107286"/>
                    <a:pt x="111230" y="107732"/>
                    <a:pt x="111692" y="108178"/>
                  </a:cubicBezTo>
                  <a:cubicBezTo>
                    <a:pt x="112153" y="108847"/>
                    <a:pt x="111000" y="111078"/>
                    <a:pt x="111000" y="111078"/>
                  </a:cubicBezTo>
                  <a:cubicBezTo>
                    <a:pt x="111923" y="111078"/>
                    <a:pt x="111923" y="111078"/>
                    <a:pt x="111923" y="111078"/>
                  </a:cubicBezTo>
                  <a:cubicBezTo>
                    <a:pt x="112153" y="112193"/>
                    <a:pt x="112153" y="112193"/>
                    <a:pt x="112153" y="112193"/>
                  </a:cubicBezTo>
                  <a:cubicBezTo>
                    <a:pt x="111461" y="113308"/>
                    <a:pt x="111461" y="113308"/>
                    <a:pt x="111461" y="113308"/>
                  </a:cubicBezTo>
                  <a:cubicBezTo>
                    <a:pt x="112153" y="113754"/>
                    <a:pt x="112153" y="113754"/>
                    <a:pt x="112153" y="113754"/>
                  </a:cubicBezTo>
                  <a:cubicBezTo>
                    <a:pt x="112846" y="113754"/>
                    <a:pt x="112846" y="113754"/>
                    <a:pt x="112846" y="113754"/>
                  </a:cubicBezTo>
                  <a:cubicBezTo>
                    <a:pt x="112153" y="115092"/>
                    <a:pt x="112153" y="115092"/>
                    <a:pt x="112153" y="115092"/>
                  </a:cubicBezTo>
                  <a:cubicBezTo>
                    <a:pt x="112153" y="115539"/>
                    <a:pt x="112153" y="115539"/>
                    <a:pt x="112153" y="115539"/>
                  </a:cubicBezTo>
                  <a:lnTo>
                    <a:pt x="113769" y="115985"/>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06" name="Shape 3606"/>
            <p:cNvSpPr/>
            <p:nvPr/>
          </p:nvSpPr>
          <p:spPr>
            <a:xfrm>
              <a:off x="2979925" y="1055254"/>
              <a:ext cx="543118" cy="437886"/>
            </a:xfrm>
            <a:custGeom>
              <a:avLst/>
              <a:gdLst/>
              <a:ahLst/>
              <a:cxnLst/>
              <a:rect l="0" t="0" r="0" b="0"/>
              <a:pathLst>
                <a:path w="120000" h="120000" extrusionOk="0">
                  <a:moveTo>
                    <a:pt x="24201" y="44848"/>
                  </a:moveTo>
                  <a:cubicBezTo>
                    <a:pt x="26218" y="46666"/>
                    <a:pt x="26218" y="46666"/>
                    <a:pt x="26218" y="46666"/>
                  </a:cubicBezTo>
                  <a:cubicBezTo>
                    <a:pt x="27731" y="45454"/>
                    <a:pt x="27731" y="45454"/>
                    <a:pt x="27731" y="45454"/>
                  </a:cubicBezTo>
                  <a:cubicBezTo>
                    <a:pt x="28739" y="44242"/>
                    <a:pt x="28739" y="44242"/>
                    <a:pt x="28739" y="44242"/>
                  </a:cubicBezTo>
                  <a:cubicBezTo>
                    <a:pt x="29747" y="45454"/>
                    <a:pt x="29747" y="45454"/>
                    <a:pt x="29747" y="45454"/>
                  </a:cubicBezTo>
                  <a:cubicBezTo>
                    <a:pt x="28235" y="47272"/>
                    <a:pt x="28235" y="47272"/>
                    <a:pt x="28235" y="47272"/>
                  </a:cubicBezTo>
                  <a:cubicBezTo>
                    <a:pt x="27226" y="48484"/>
                    <a:pt x="27226" y="48484"/>
                    <a:pt x="27226" y="48484"/>
                  </a:cubicBezTo>
                  <a:cubicBezTo>
                    <a:pt x="27226" y="50303"/>
                    <a:pt x="27226" y="50303"/>
                    <a:pt x="27226" y="50303"/>
                  </a:cubicBezTo>
                  <a:cubicBezTo>
                    <a:pt x="25210" y="49696"/>
                    <a:pt x="25210" y="49696"/>
                    <a:pt x="25210" y="49696"/>
                  </a:cubicBezTo>
                  <a:cubicBezTo>
                    <a:pt x="23193" y="47272"/>
                    <a:pt x="23193" y="47272"/>
                    <a:pt x="23193" y="47272"/>
                  </a:cubicBezTo>
                  <a:cubicBezTo>
                    <a:pt x="22184" y="46666"/>
                    <a:pt x="22184" y="46666"/>
                    <a:pt x="22184" y="46666"/>
                  </a:cubicBezTo>
                  <a:cubicBezTo>
                    <a:pt x="21176" y="46060"/>
                    <a:pt x="21176" y="46060"/>
                    <a:pt x="21176" y="46060"/>
                  </a:cubicBezTo>
                  <a:cubicBezTo>
                    <a:pt x="20672" y="44242"/>
                    <a:pt x="20672" y="44242"/>
                    <a:pt x="20672" y="44242"/>
                  </a:cubicBezTo>
                  <a:cubicBezTo>
                    <a:pt x="20168" y="44848"/>
                    <a:pt x="20168" y="44848"/>
                    <a:pt x="20168" y="44848"/>
                  </a:cubicBezTo>
                  <a:cubicBezTo>
                    <a:pt x="18151" y="45454"/>
                    <a:pt x="18151" y="45454"/>
                    <a:pt x="18151" y="45454"/>
                  </a:cubicBezTo>
                  <a:cubicBezTo>
                    <a:pt x="17647" y="46060"/>
                    <a:pt x="17647" y="46060"/>
                    <a:pt x="17647" y="46060"/>
                  </a:cubicBezTo>
                  <a:cubicBezTo>
                    <a:pt x="17142" y="44848"/>
                    <a:pt x="17142" y="44848"/>
                    <a:pt x="17142" y="44848"/>
                  </a:cubicBezTo>
                  <a:cubicBezTo>
                    <a:pt x="17647" y="43636"/>
                    <a:pt x="17647" y="43636"/>
                    <a:pt x="17647" y="43636"/>
                  </a:cubicBezTo>
                  <a:cubicBezTo>
                    <a:pt x="16134" y="43636"/>
                    <a:pt x="16134" y="43636"/>
                    <a:pt x="16134" y="43636"/>
                  </a:cubicBezTo>
                  <a:cubicBezTo>
                    <a:pt x="16134" y="43636"/>
                    <a:pt x="15630" y="44242"/>
                    <a:pt x="15126" y="44242"/>
                  </a:cubicBezTo>
                  <a:cubicBezTo>
                    <a:pt x="14621" y="44242"/>
                    <a:pt x="14117" y="44242"/>
                    <a:pt x="14117" y="44242"/>
                  </a:cubicBezTo>
                  <a:cubicBezTo>
                    <a:pt x="13613" y="43636"/>
                    <a:pt x="13109" y="43030"/>
                    <a:pt x="12605" y="43030"/>
                  </a:cubicBezTo>
                  <a:cubicBezTo>
                    <a:pt x="12100" y="42424"/>
                    <a:pt x="11596" y="41818"/>
                    <a:pt x="11596" y="41818"/>
                  </a:cubicBezTo>
                  <a:cubicBezTo>
                    <a:pt x="10588" y="42424"/>
                    <a:pt x="10588" y="42424"/>
                    <a:pt x="10588" y="42424"/>
                  </a:cubicBezTo>
                  <a:cubicBezTo>
                    <a:pt x="9579" y="43636"/>
                    <a:pt x="9579" y="43636"/>
                    <a:pt x="9579" y="43636"/>
                  </a:cubicBezTo>
                  <a:cubicBezTo>
                    <a:pt x="9579" y="43030"/>
                    <a:pt x="9579" y="43030"/>
                    <a:pt x="9579" y="43030"/>
                  </a:cubicBezTo>
                  <a:cubicBezTo>
                    <a:pt x="8571" y="42424"/>
                    <a:pt x="8571" y="42424"/>
                    <a:pt x="8571" y="42424"/>
                  </a:cubicBezTo>
                  <a:cubicBezTo>
                    <a:pt x="6554" y="42424"/>
                    <a:pt x="6554" y="42424"/>
                    <a:pt x="6554" y="42424"/>
                  </a:cubicBezTo>
                  <a:cubicBezTo>
                    <a:pt x="6050" y="42424"/>
                    <a:pt x="6050" y="42424"/>
                    <a:pt x="6050" y="42424"/>
                  </a:cubicBezTo>
                  <a:cubicBezTo>
                    <a:pt x="6050" y="42424"/>
                    <a:pt x="6050" y="42424"/>
                    <a:pt x="5042" y="42424"/>
                  </a:cubicBezTo>
                  <a:cubicBezTo>
                    <a:pt x="4537" y="41818"/>
                    <a:pt x="4537" y="41818"/>
                    <a:pt x="4537" y="41818"/>
                  </a:cubicBezTo>
                  <a:cubicBezTo>
                    <a:pt x="3025" y="41212"/>
                    <a:pt x="3025" y="41212"/>
                    <a:pt x="3025" y="41212"/>
                  </a:cubicBezTo>
                  <a:cubicBezTo>
                    <a:pt x="1512" y="40606"/>
                    <a:pt x="1512" y="40606"/>
                    <a:pt x="1512" y="40606"/>
                  </a:cubicBezTo>
                  <a:cubicBezTo>
                    <a:pt x="1512" y="40606"/>
                    <a:pt x="1008" y="40606"/>
                    <a:pt x="1008" y="41212"/>
                  </a:cubicBezTo>
                  <a:cubicBezTo>
                    <a:pt x="1008" y="42424"/>
                    <a:pt x="0" y="43030"/>
                    <a:pt x="0" y="43636"/>
                  </a:cubicBezTo>
                  <a:cubicBezTo>
                    <a:pt x="504" y="44242"/>
                    <a:pt x="1008" y="44242"/>
                    <a:pt x="1512" y="45454"/>
                  </a:cubicBezTo>
                  <a:cubicBezTo>
                    <a:pt x="2521" y="46060"/>
                    <a:pt x="2521" y="46060"/>
                    <a:pt x="2521" y="46060"/>
                  </a:cubicBezTo>
                  <a:cubicBezTo>
                    <a:pt x="4033" y="46060"/>
                    <a:pt x="4033" y="46060"/>
                    <a:pt x="4033" y="46060"/>
                  </a:cubicBezTo>
                  <a:cubicBezTo>
                    <a:pt x="4537" y="45454"/>
                    <a:pt x="4537" y="45454"/>
                    <a:pt x="4537" y="45454"/>
                  </a:cubicBezTo>
                  <a:cubicBezTo>
                    <a:pt x="6554" y="46060"/>
                    <a:pt x="6554" y="46060"/>
                    <a:pt x="6554" y="46060"/>
                  </a:cubicBezTo>
                  <a:cubicBezTo>
                    <a:pt x="7058" y="47272"/>
                    <a:pt x="7563" y="48484"/>
                    <a:pt x="8067" y="47878"/>
                  </a:cubicBezTo>
                  <a:cubicBezTo>
                    <a:pt x="8571" y="47272"/>
                    <a:pt x="8571" y="47272"/>
                    <a:pt x="8571" y="47272"/>
                  </a:cubicBezTo>
                  <a:cubicBezTo>
                    <a:pt x="9579" y="47878"/>
                    <a:pt x="9579" y="47878"/>
                    <a:pt x="9579" y="47878"/>
                  </a:cubicBezTo>
                  <a:cubicBezTo>
                    <a:pt x="9579" y="47878"/>
                    <a:pt x="10084" y="50303"/>
                    <a:pt x="11092" y="50303"/>
                  </a:cubicBezTo>
                  <a:cubicBezTo>
                    <a:pt x="11596" y="50909"/>
                    <a:pt x="12100" y="50909"/>
                    <a:pt x="12100" y="50909"/>
                  </a:cubicBezTo>
                  <a:cubicBezTo>
                    <a:pt x="14117" y="52121"/>
                    <a:pt x="14117" y="52121"/>
                    <a:pt x="14117" y="52121"/>
                  </a:cubicBezTo>
                  <a:cubicBezTo>
                    <a:pt x="15126" y="52121"/>
                    <a:pt x="15126" y="52121"/>
                    <a:pt x="15126" y="52121"/>
                  </a:cubicBezTo>
                  <a:cubicBezTo>
                    <a:pt x="15126" y="52121"/>
                    <a:pt x="16638" y="51515"/>
                    <a:pt x="16638" y="52121"/>
                  </a:cubicBezTo>
                  <a:cubicBezTo>
                    <a:pt x="16638" y="52727"/>
                    <a:pt x="17647" y="53333"/>
                    <a:pt x="17142" y="53939"/>
                  </a:cubicBezTo>
                  <a:cubicBezTo>
                    <a:pt x="17142" y="53939"/>
                    <a:pt x="17142" y="54545"/>
                    <a:pt x="17142" y="55151"/>
                  </a:cubicBezTo>
                  <a:cubicBezTo>
                    <a:pt x="17142" y="55757"/>
                    <a:pt x="17142" y="56363"/>
                    <a:pt x="17142" y="56363"/>
                  </a:cubicBezTo>
                  <a:cubicBezTo>
                    <a:pt x="15630" y="58181"/>
                    <a:pt x="15630" y="58181"/>
                    <a:pt x="15630" y="58181"/>
                  </a:cubicBezTo>
                  <a:cubicBezTo>
                    <a:pt x="15630" y="59393"/>
                    <a:pt x="15630" y="59393"/>
                    <a:pt x="15630" y="59393"/>
                  </a:cubicBezTo>
                  <a:cubicBezTo>
                    <a:pt x="15630" y="59393"/>
                    <a:pt x="15630" y="60606"/>
                    <a:pt x="15126" y="60606"/>
                  </a:cubicBezTo>
                  <a:cubicBezTo>
                    <a:pt x="15126" y="61212"/>
                    <a:pt x="14621" y="63030"/>
                    <a:pt x="14621" y="63030"/>
                  </a:cubicBezTo>
                  <a:cubicBezTo>
                    <a:pt x="16134" y="61818"/>
                    <a:pt x="16134" y="61818"/>
                    <a:pt x="16134" y="61818"/>
                  </a:cubicBezTo>
                  <a:cubicBezTo>
                    <a:pt x="16134" y="61818"/>
                    <a:pt x="16638" y="61818"/>
                    <a:pt x="16638" y="62424"/>
                  </a:cubicBezTo>
                  <a:cubicBezTo>
                    <a:pt x="16134" y="63636"/>
                    <a:pt x="15630" y="64242"/>
                    <a:pt x="15630" y="64242"/>
                  </a:cubicBezTo>
                  <a:cubicBezTo>
                    <a:pt x="15630" y="64242"/>
                    <a:pt x="16134" y="66060"/>
                    <a:pt x="16638" y="65454"/>
                  </a:cubicBezTo>
                  <a:cubicBezTo>
                    <a:pt x="17647" y="64848"/>
                    <a:pt x="17647" y="64848"/>
                    <a:pt x="17647" y="64848"/>
                  </a:cubicBezTo>
                  <a:cubicBezTo>
                    <a:pt x="18655" y="64242"/>
                    <a:pt x="18655" y="64242"/>
                    <a:pt x="18655" y="64242"/>
                  </a:cubicBezTo>
                  <a:cubicBezTo>
                    <a:pt x="20168" y="63636"/>
                    <a:pt x="20168" y="63636"/>
                    <a:pt x="20168" y="63636"/>
                  </a:cubicBezTo>
                  <a:cubicBezTo>
                    <a:pt x="20168" y="63636"/>
                    <a:pt x="20168" y="63636"/>
                    <a:pt x="20672" y="63030"/>
                  </a:cubicBezTo>
                  <a:cubicBezTo>
                    <a:pt x="21680" y="63030"/>
                    <a:pt x="23193" y="63030"/>
                    <a:pt x="23193" y="63030"/>
                  </a:cubicBezTo>
                  <a:cubicBezTo>
                    <a:pt x="23193" y="63030"/>
                    <a:pt x="23697" y="64848"/>
                    <a:pt x="23193" y="64848"/>
                  </a:cubicBezTo>
                  <a:cubicBezTo>
                    <a:pt x="22689" y="64848"/>
                    <a:pt x="20672" y="64242"/>
                    <a:pt x="20672" y="64242"/>
                  </a:cubicBezTo>
                  <a:cubicBezTo>
                    <a:pt x="19663" y="64848"/>
                    <a:pt x="19663" y="64848"/>
                    <a:pt x="19663" y="64848"/>
                  </a:cubicBezTo>
                  <a:cubicBezTo>
                    <a:pt x="18655" y="65454"/>
                    <a:pt x="18655" y="65454"/>
                    <a:pt x="18655" y="65454"/>
                  </a:cubicBezTo>
                  <a:cubicBezTo>
                    <a:pt x="17647" y="66666"/>
                    <a:pt x="17647" y="66666"/>
                    <a:pt x="17647" y="66666"/>
                  </a:cubicBezTo>
                  <a:cubicBezTo>
                    <a:pt x="17647" y="66666"/>
                    <a:pt x="16638" y="68484"/>
                    <a:pt x="17142" y="68484"/>
                  </a:cubicBezTo>
                  <a:cubicBezTo>
                    <a:pt x="17647" y="69090"/>
                    <a:pt x="16134" y="69696"/>
                    <a:pt x="16134" y="69696"/>
                  </a:cubicBezTo>
                  <a:cubicBezTo>
                    <a:pt x="15630" y="69696"/>
                    <a:pt x="15630" y="69696"/>
                    <a:pt x="15630" y="69696"/>
                  </a:cubicBezTo>
                  <a:cubicBezTo>
                    <a:pt x="15630" y="70303"/>
                    <a:pt x="15630" y="70303"/>
                    <a:pt x="15630" y="70303"/>
                  </a:cubicBezTo>
                  <a:cubicBezTo>
                    <a:pt x="15630" y="70303"/>
                    <a:pt x="15630" y="70303"/>
                    <a:pt x="16134" y="70909"/>
                  </a:cubicBezTo>
                  <a:cubicBezTo>
                    <a:pt x="16638" y="70909"/>
                    <a:pt x="18151" y="70909"/>
                    <a:pt x="18151" y="70909"/>
                  </a:cubicBezTo>
                  <a:cubicBezTo>
                    <a:pt x="18151" y="70909"/>
                    <a:pt x="19159" y="70303"/>
                    <a:pt x="18655" y="70909"/>
                  </a:cubicBezTo>
                  <a:cubicBezTo>
                    <a:pt x="18655" y="71515"/>
                    <a:pt x="18151" y="73333"/>
                    <a:pt x="18151" y="73333"/>
                  </a:cubicBezTo>
                  <a:cubicBezTo>
                    <a:pt x="18151" y="73333"/>
                    <a:pt x="17647" y="73939"/>
                    <a:pt x="16134" y="73939"/>
                  </a:cubicBezTo>
                  <a:cubicBezTo>
                    <a:pt x="15126" y="74545"/>
                    <a:pt x="13613" y="75151"/>
                    <a:pt x="13613" y="75151"/>
                  </a:cubicBezTo>
                  <a:cubicBezTo>
                    <a:pt x="12605" y="76969"/>
                    <a:pt x="12605" y="76969"/>
                    <a:pt x="12605" y="76969"/>
                  </a:cubicBezTo>
                  <a:cubicBezTo>
                    <a:pt x="12605" y="76969"/>
                    <a:pt x="13109" y="77575"/>
                    <a:pt x="11596" y="77575"/>
                  </a:cubicBezTo>
                  <a:cubicBezTo>
                    <a:pt x="10588" y="77575"/>
                    <a:pt x="9579" y="77575"/>
                    <a:pt x="9579" y="77575"/>
                  </a:cubicBezTo>
                  <a:cubicBezTo>
                    <a:pt x="8571" y="77575"/>
                    <a:pt x="8571" y="77575"/>
                    <a:pt x="8571" y="77575"/>
                  </a:cubicBezTo>
                  <a:cubicBezTo>
                    <a:pt x="8571" y="77575"/>
                    <a:pt x="7563" y="78181"/>
                    <a:pt x="7563" y="78181"/>
                  </a:cubicBezTo>
                  <a:cubicBezTo>
                    <a:pt x="7058" y="77575"/>
                    <a:pt x="6554" y="76969"/>
                    <a:pt x="6554" y="76969"/>
                  </a:cubicBezTo>
                  <a:cubicBezTo>
                    <a:pt x="7058" y="74545"/>
                    <a:pt x="7058" y="74545"/>
                    <a:pt x="7058" y="74545"/>
                  </a:cubicBezTo>
                  <a:cubicBezTo>
                    <a:pt x="6554" y="73939"/>
                    <a:pt x="6554" y="73939"/>
                    <a:pt x="6554" y="73939"/>
                  </a:cubicBezTo>
                  <a:cubicBezTo>
                    <a:pt x="6554" y="72121"/>
                    <a:pt x="6554" y="72121"/>
                    <a:pt x="6554" y="72121"/>
                  </a:cubicBezTo>
                  <a:cubicBezTo>
                    <a:pt x="6554" y="72121"/>
                    <a:pt x="5042" y="73333"/>
                    <a:pt x="5042" y="73939"/>
                  </a:cubicBezTo>
                  <a:cubicBezTo>
                    <a:pt x="4537" y="73939"/>
                    <a:pt x="4537" y="75151"/>
                    <a:pt x="4537" y="75151"/>
                  </a:cubicBezTo>
                  <a:cubicBezTo>
                    <a:pt x="3529" y="76969"/>
                    <a:pt x="3529" y="76969"/>
                    <a:pt x="3529" y="76969"/>
                  </a:cubicBezTo>
                  <a:cubicBezTo>
                    <a:pt x="3025" y="76969"/>
                    <a:pt x="3025" y="76969"/>
                    <a:pt x="3025" y="76969"/>
                  </a:cubicBezTo>
                  <a:cubicBezTo>
                    <a:pt x="3025" y="79393"/>
                    <a:pt x="3025" y="79393"/>
                    <a:pt x="3025" y="79393"/>
                  </a:cubicBezTo>
                  <a:cubicBezTo>
                    <a:pt x="2521" y="80606"/>
                    <a:pt x="2521" y="80606"/>
                    <a:pt x="2521" y="80606"/>
                  </a:cubicBezTo>
                  <a:cubicBezTo>
                    <a:pt x="2521" y="80606"/>
                    <a:pt x="2016" y="80606"/>
                    <a:pt x="2521" y="81212"/>
                  </a:cubicBezTo>
                  <a:cubicBezTo>
                    <a:pt x="3025" y="81212"/>
                    <a:pt x="5042" y="82424"/>
                    <a:pt x="5042" y="82424"/>
                  </a:cubicBezTo>
                  <a:cubicBezTo>
                    <a:pt x="5042" y="82424"/>
                    <a:pt x="5546" y="81818"/>
                    <a:pt x="6554" y="83030"/>
                  </a:cubicBezTo>
                  <a:cubicBezTo>
                    <a:pt x="7058" y="83636"/>
                    <a:pt x="8067" y="84242"/>
                    <a:pt x="8067" y="84242"/>
                  </a:cubicBezTo>
                  <a:cubicBezTo>
                    <a:pt x="8571" y="84242"/>
                    <a:pt x="8571" y="84242"/>
                    <a:pt x="8571" y="84242"/>
                  </a:cubicBezTo>
                  <a:cubicBezTo>
                    <a:pt x="10084" y="83636"/>
                    <a:pt x="10084" y="83636"/>
                    <a:pt x="10084" y="83636"/>
                  </a:cubicBezTo>
                  <a:cubicBezTo>
                    <a:pt x="11092" y="84848"/>
                    <a:pt x="11092" y="84848"/>
                    <a:pt x="11092" y="84848"/>
                  </a:cubicBezTo>
                  <a:cubicBezTo>
                    <a:pt x="13613" y="85454"/>
                    <a:pt x="13613" y="85454"/>
                    <a:pt x="13613" y="85454"/>
                  </a:cubicBezTo>
                  <a:cubicBezTo>
                    <a:pt x="13613" y="85454"/>
                    <a:pt x="14117" y="86666"/>
                    <a:pt x="14117" y="87272"/>
                  </a:cubicBezTo>
                  <a:cubicBezTo>
                    <a:pt x="14621" y="87272"/>
                    <a:pt x="15630" y="89090"/>
                    <a:pt x="15630" y="89090"/>
                  </a:cubicBezTo>
                  <a:cubicBezTo>
                    <a:pt x="15630" y="89090"/>
                    <a:pt x="15630" y="87878"/>
                    <a:pt x="16638" y="88484"/>
                  </a:cubicBezTo>
                  <a:cubicBezTo>
                    <a:pt x="18151" y="88484"/>
                    <a:pt x="18655" y="88484"/>
                    <a:pt x="18655" y="88484"/>
                  </a:cubicBezTo>
                  <a:cubicBezTo>
                    <a:pt x="18655" y="88484"/>
                    <a:pt x="19663" y="88484"/>
                    <a:pt x="20168" y="89090"/>
                  </a:cubicBezTo>
                  <a:cubicBezTo>
                    <a:pt x="20672" y="89696"/>
                    <a:pt x="22184" y="92727"/>
                    <a:pt x="22184" y="92727"/>
                  </a:cubicBezTo>
                  <a:cubicBezTo>
                    <a:pt x="23193" y="95757"/>
                    <a:pt x="23193" y="95757"/>
                    <a:pt x="23193" y="95757"/>
                  </a:cubicBezTo>
                  <a:cubicBezTo>
                    <a:pt x="24201" y="98181"/>
                    <a:pt x="24201" y="98181"/>
                    <a:pt x="24201" y="98181"/>
                  </a:cubicBezTo>
                  <a:cubicBezTo>
                    <a:pt x="24201" y="98181"/>
                    <a:pt x="24201" y="98787"/>
                    <a:pt x="25210" y="99393"/>
                  </a:cubicBezTo>
                  <a:cubicBezTo>
                    <a:pt x="26218" y="100606"/>
                    <a:pt x="26722" y="101818"/>
                    <a:pt x="26722" y="101818"/>
                  </a:cubicBezTo>
                  <a:cubicBezTo>
                    <a:pt x="26722" y="101818"/>
                    <a:pt x="26722" y="102424"/>
                    <a:pt x="27226" y="103030"/>
                  </a:cubicBezTo>
                  <a:cubicBezTo>
                    <a:pt x="27731" y="104242"/>
                    <a:pt x="28739" y="105454"/>
                    <a:pt x="28739" y="105454"/>
                  </a:cubicBezTo>
                  <a:cubicBezTo>
                    <a:pt x="28739" y="105454"/>
                    <a:pt x="28739" y="106060"/>
                    <a:pt x="29243" y="106666"/>
                  </a:cubicBezTo>
                  <a:cubicBezTo>
                    <a:pt x="30252" y="107272"/>
                    <a:pt x="31260" y="107272"/>
                    <a:pt x="31764" y="107878"/>
                  </a:cubicBezTo>
                  <a:cubicBezTo>
                    <a:pt x="32773" y="109090"/>
                    <a:pt x="33781" y="110303"/>
                    <a:pt x="33781" y="110303"/>
                  </a:cubicBezTo>
                  <a:cubicBezTo>
                    <a:pt x="33781" y="110303"/>
                    <a:pt x="36302" y="113333"/>
                    <a:pt x="37310" y="114545"/>
                  </a:cubicBezTo>
                  <a:cubicBezTo>
                    <a:pt x="38319" y="115757"/>
                    <a:pt x="39327" y="116969"/>
                    <a:pt x="39831" y="116969"/>
                  </a:cubicBezTo>
                  <a:cubicBezTo>
                    <a:pt x="40336" y="117575"/>
                    <a:pt x="42857" y="118181"/>
                    <a:pt x="42857" y="118181"/>
                  </a:cubicBezTo>
                  <a:cubicBezTo>
                    <a:pt x="42857" y="118181"/>
                    <a:pt x="44369" y="119999"/>
                    <a:pt x="44873" y="119393"/>
                  </a:cubicBezTo>
                  <a:cubicBezTo>
                    <a:pt x="45882" y="119393"/>
                    <a:pt x="43865" y="118787"/>
                    <a:pt x="46890" y="118787"/>
                  </a:cubicBezTo>
                  <a:cubicBezTo>
                    <a:pt x="49915" y="118787"/>
                    <a:pt x="51932" y="119999"/>
                    <a:pt x="51932" y="119999"/>
                  </a:cubicBezTo>
                  <a:cubicBezTo>
                    <a:pt x="53949" y="118181"/>
                    <a:pt x="53949" y="118181"/>
                    <a:pt x="53949" y="118181"/>
                  </a:cubicBezTo>
                  <a:cubicBezTo>
                    <a:pt x="53949" y="118181"/>
                    <a:pt x="53445" y="119393"/>
                    <a:pt x="53949" y="117575"/>
                  </a:cubicBezTo>
                  <a:cubicBezTo>
                    <a:pt x="54453" y="116363"/>
                    <a:pt x="54957" y="115151"/>
                    <a:pt x="54957" y="115151"/>
                  </a:cubicBezTo>
                  <a:cubicBezTo>
                    <a:pt x="54957" y="115151"/>
                    <a:pt x="54453" y="113939"/>
                    <a:pt x="55966" y="113939"/>
                  </a:cubicBezTo>
                  <a:cubicBezTo>
                    <a:pt x="56974" y="113939"/>
                    <a:pt x="60000" y="113333"/>
                    <a:pt x="60504" y="113333"/>
                  </a:cubicBezTo>
                  <a:cubicBezTo>
                    <a:pt x="61008" y="113333"/>
                    <a:pt x="61008" y="113939"/>
                    <a:pt x="61512" y="113333"/>
                  </a:cubicBezTo>
                  <a:cubicBezTo>
                    <a:pt x="61512" y="112727"/>
                    <a:pt x="66050" y="114545"/>
                    <a:pt x="66050" y="114545"/>
                  </a:cubicBezTo>
                  <a:cubicBezTo>
                    <a:pt x="66554" y="113333"/>
                    <a:pt x="66554" y="113333"/>
                    <a:pt x="66554" y="113333"/>
                  </a:cubicBezTo>
                  <a:cubicBezTo>
                    <a:pt x="67563" y="112727"/>
                    <a:pt x="67563" y="112727"/>
                    <a:pt x="67563" y="112727"/>
                  </a:cubicBezTo>
                  <a:cubicBezTo>
                    <a:pt x="68571" y="115151"/>
                    <a:pt x="68571" y="115151"/>
                    <a:pt x="68571" y="115151"/>
                  </a:cubicBezTo>
                  <a:cubicBezTo>
                    <a:pt x="70588" y="115151"/>
                    <a:pt x="70588" y="115151"/>
                    <a:pt x="70588" y="115151"/>
                  </a:cubicBezTo>
                  <a:cubicBezTo>
                    <a:pt x="70588" y="115151"/>
                    <a:pt x="72100" y="114545"/>
                    <a:pt x="73109" y="114545"/>
                  </a:cubicBezTo>
                  <a:cubicBezTo>
                    <a:pt x="73613" y="114545"/>
                    <a:pt x="75630" y="113333"/>
                    <a:pt x="75630" y="113333"/>
                  </a:cubicBezTo>
                  <a:cubicBezTo>
                    <a:pt x="75630" y="113333"/>
                    <a:pt x="76134" y="112121"/>
                    <a:pt x="76638" y="112121"/>
                  </a:cubicBezTo>
                  <a:cubicBezTo>
                    <a:pt x="77142" y="111515"/>
                    <a:pt x="78655" y="111515"/>
                    <a:pt x="79159" y="111515"/>
                  </a:cubicBezTo>
                  <a:cubicBezTo>
                    <a:pt x="80168" y="111515"/>
                    <a:pt x="81680" y="110909"/>
                    <a:pt x="81680" y="110909"/>
                  </a:cubicBezTo>
                  <a:cubicBezTo>
                    <a:pt x="82689" y="109696"/>
                    <a:pt x="82689" y="109696"/>
                    <a:pt x="82689" y="109696"/>
                  </a:cubicBezTo>
                  <a:cubicBezTo>
                    <a:pt x="82689" y="109696"/>
                    <a:pt x="83193" y="109090"/>
                    <a:pt x="84201" y="109090"/>
                  </a:cubicBezTo>
                  <a:cubicBezTo>
                    <a:pt x="84705" y="109696"/>
                    <a:pt x="86722" y="109696"/>
                    <a:pt x="86722" y="109696"/>
                  </a:cubicBezTo>
                  <a:cubicBezTo>
                    <a:pt x="88235" y="108484"/>
                    <a:pt x="88235" y="108484"/>
                    <a:pt x="88235" y="108484"/>
                  </a:cubicBezTo>
                  <a:cubicBezTo>
                    <a:pt x="89747" y="107878"/>
                    <a:pt x="89747" y="107878"/>
                    <a:pt x="89747" y="107878"/>
                  </a:cubicBezTo>
                  <a:cubicBezTo>
                    <a:pt x="89747" y="107878"/>
                    <a:pt x="89747" y="107272"/>
                    <a:pt x="90252" y="107878"/>
                  </a:cubicBezTo>
                  <a:cubicBezTo>
                    <a:pt x="90756" y="108484"/>
                    <a:pt x="91764" y="109696"/>
                    <a:pt x="91764" y="109696"/>
                  </a:cubicBezTo>
                  <a:cubicBezTo>
                    <a:pt x="93781" y="110303"/>
                    <a:pt x="93781" y="110303"/>
                    <a:pt x="93781" y="110303"/>
                  </a:cubicBezTo>
                  <a:cubicBezTo>
                    <a:pt x="95294" y="109696"/>
                    <a:pt x="95294" y="109696"/>
                    <a:pt x="95294" y="109696"/>
                  </a:cubicBezTo>
                  <a:cubicBezTo>
                    <a:pt x="96302" y="108484"/>
                    <a:pt x="96302" y="108484"/>
                    <a:pt x="96302" y="108484"/>
                  </a:cubicBezTo>
                  <a:cubicBezTo>
                    <a:pt x="96302" y="108484"/>
                    <a:pt x="96302" y="107878"/>
                    <a:pt x="97815" y="107878"/>
                  </a:cubicBezTo>
                  <a:cubicBezTo>
                    <a:pt x="99327" y="107878"/>
                    <a:pt x="99831" y="107878"/>
                    <a:pt x="99831" y="107878"/>
                  </a:cubicBezTo>
                  <a:cubicBezTo>
                    <a:pt x="99831" y="107878"/>
                    <a:pt x="101344" y="107878"/>
                    <a:pt x="101344" y="107272"/>
                  </a:cubicBezTo>
                  <a:cubicBezTo>
                    <a:pt x="101344" y="106666"/>
                    <a:pt x="101344" y="105454"/>
                    <a:pt x="101848" y="104848"/>
                  </a:cubicBezTo>
                  <a:cubicBezTo>
                    <a:pt x="101848" y="104242"/>
                    <a:pt x="103865" y="101818"/>
                    <a:pt x="103865" y="101818"/>
                  </a:cubicBezTo>
                  <a:cubicBezTo>
                    <a:pt x="104873" y="101212"/>
                    <a:pt x="104873" y="101212"/>
                    <a:pt x="104873" y="101212"/>
                  </a:cubicBezTo>
                  <a:cubicBezTo>
                    <a:pt x="104369" y="99393"/>
                    <a:pt x="104369" y="99393"/>
                    <a:pt x="104369" y="99393"/>
                  </a:cubicBezTo>
                  <a:cubicBezTo>
                    <a:pt x="104873" y="98181"/>
                    <a:pt x="104873" y="98181"/>
                    <a:pt x="104873" y="98181"/>
                  </a:cubicBezTo>
                  <a:cubicBezTo>
                    <a:pt x="104873" y="98181"/>
                    <a:pt x="106386" y="97575"/>
                    <a:pt x="105882" y="98787"/>
                  </a:cubicBezTo>
                  <a:cubicBezTo>
                    <a:pt x="105378" y="99999"/>
                    <a:pt x="105882" y="100606"/>
                    <a:pt x="105882" y="100606"/>
                  </a:cubicBezTo>
                  <a:cubicBezTo>
                    <a:pt x="105882" y="100606"/>
                    <a:pt x="106386" y="99999"/>
                    <a:pt x="106890" y="99999"/>
                  </a:cubicBezTo>
                  <a:cubicBezTo>
                    <a:pt x="107899" y="99999"/>
                    <a:pt x="107899" y="99393"/>
                    <a:pt x="108403" y="99393"/>
                  </a:cubicBezTo>
                  <a:cubicBezTo>
                    <a:pt x="109411" y="99999"/>
                    <a:pt x="109915" y="99393"/>
                    <a:pt x="109915" y="99393"/>
                  </a:cubicBezTo>
                  <a:cubicBezTo>
                    <a:pt x="109915" y="99393"/>
                    <a:pt x="109411" y="98181"/>
                    <a:pt x="109915" y="98181"/>
                  </a:cubicBezTo>
                  <a:cubicBezTo>
                    <a:pt x="110420" y="98787"/>
                    <a:pt x="111428" y="98787"/>
                    <a:pt x="111428" y="98787"/>
                  </a:cubicBezTo>
                  <a:cubicBezTo>
                    <a:pt x="111428" y="98787"/>
                    <a:pt x="111932" y="98787"/>
                    <a:pt x="111932" y="98181"/>
                  </a:cubicBezTo>
                  <a:cubicBezTo>
                    <a:pt x="111932" y="98181"/>
                    <a:pt x="110420" y="96969"/>
                    <a:pt x="110924" y="96969"/>
                  </a:cubicBezTo>
                  <a:cubicBezTo>
                    <a:pt x="111428" y="97575"/>
                    <a:pt x="112436" y="96969"/>
                    <a:pt x="112436" y="96969"/>
                  </a:cubicBezTo>
                  <a:cubicBezTo>
                    <a:pt x="112436" y="96969"/>
                    <a:pt x="113949" y="97575"/>
                    <a:pt x="112436" y="96363"/>
                  </a:cubicBezTo>
                  <a:cubicBezTo>
                    <a:pt x="111428" y="94545"/>
                    <a:pt x="112941" y="94545"/>
                    <a:pt x="112941" y="94545"/>
                  </a:cubicBezTo>
                  <a:cubicBezTo>
                    <a:pt x="112941" y="94545"/>
                    <a:pt x="114453" y="95151"/>
                    <a:pt x="113949" y="95151"/>
                  </a:cubicBezTo>
                  <a:cubicBezTo>
                    <a:pt x="113445" y="94545"/>
                    <a:pt x="111428" y="91515"/>
                    <a:pt x="111428" y="91515"/>
                  </a:cubicBezTo>
                  <a:cubicBezTo>
                    <a:pt x="111428" y="90909"/>
                    <a:pt x="111428" y="90909"/>
                    <a:pt x="111428" y="90909"/>
                  </a:cubicBezTo>
                  <a:cubicBezTo>
                    <a:pt x="111428" y="89696"/>
                    <a:pt x="111428" y="89696"/>
                    <a:pt x="111428" y="89696"/>
                  </a:cubicBezTo>
                  <a:cubicBezTo>
                    <a:pt x="111428" y="89696"/>
                    <a:pt x="112436" y="90303"/>
                    <a:pt x="112941" y="90909"/>
                  </a:cubicBezTo>
                  <a:cubicBezTo>
                    <a:pt x="112941" y="90909"/>
                    <a:pt x="112941" y="90909"/>
                    <a:pt x="113445" y="91515"/>
                  </a:cubicBezTo>
                  <a:cubicBezTo>
                    <a:pt x="114453" y="92121"/>
                    <a:pt x="113949" y="93333"/>
                    <a:pt x="114453" y="93333"/>
                  </a:cubicBezTo>
                  <a:cubicBezTo>
                    <a:pt x="114957" y="93939"/>
                    <a:pt x="116470" y="93333"/>
                    <a:pt x="116470" y="93333"/>
                  </a:cubicBezTo>
                  <a:cubicBezTo>
                    <a:pt x="117478" y="91515"/>
                    <a:pt x="117478" y="91515"/>
                    <a:pt x="117478" y="91515"/>
                  </a:cubicBezTo>
                  <a:cubicBezTo>
                    <a:pt x="117478" y="91515"/>
                    <a:pt x="119495" y="89090"/>
                    <a:pt x="118991" y="89090"/>
                  </a:cubicBezTo>
                  <a:cubicBezTo>
                    <a:pt x="118487" y="88484"/>
                    <a:pt x="115966" y="89696"/>
                    <a:pt x="115966" y="89696"/>
                  </a:cubicBezTo>
                  <a:cubicBezTo>
                    <a:pt x="116974" y="87272"/>
                    <a:pt x="116974" y="87272"/>
                    <a:pt x="116974" y="87272"/>
                  </a:cubicBezTo>
                  <a:cubicBezTo>
                    <a:pt x="115462" y="86666"/>
                    <a:pt x="115462" y="86666"/>
                    <a:pt x="115462" y="86666"/>
                  </a:cubicBezTo>
                  <a:cubicBezTo>
                    <a:pt x="114957" y="86060"/>
                    <a:pt x="114957" y="86060"/>
                    <a:pt x="114957" y="86060"/>
                  </a:cubicBezTo>
                  <a:cubicBezTo>
                    <a:pt x="114957" y="86060"/>
                    <a:pt x="116470" y="86060"/>
                    <a:pt x="116470" y="86060"/>
                  </a:cubicBezTo>
                  <a:cubicBezTo>
                    <a:pt x="116974" y="86060"/>
                    <a:pt x="117983" y="85454"/>
                    <a:pt x="117983" y="85454"/>
                  </a:cubicBezTo>
                  <a:cubicBezTo>
                    <a:pt x="117983" y="84242"/>
                    <a:pt x="117983" y="84242"/>
                    <a:pt x="117983" y="84242"/>
                  </a:cubicBezTo>
                  <a:cubicBezTo>
                    <a:pt x="116470" y="83030"/>
                    <a:pt x="116470" y="83030"/>
                    <a:pt x="116470" y="83030"/>
                  </a:cubicBezTo>
                  <a:cubicBezTo>
                    <a:pt x="116974" y="82424"/>
                    <a:pt x="116974" y="82424"/>
                    <a:pt x="116974" y="82424"/>
                  </a:cubicBezTo>
                  <a:cubicBezTo>
                    <a:pt x="117478" y="81212"/>
                    <a:pt x="117478" y="81212"/>
                    <a:pt x="117478" y="81212"/>
                  </a:cubicBezTo>
                  <a:cubicBezTo>
                    <a:pt x="118487" y="80606"/>
                    <a:pt x="118487" y="80606"/>
                    <a:pt x="118487" y="80606"/>
                  </a:cubicBezTo>
                  <a:cubicBezTo>
                    <a:pt x="120000" y="76969"/>
                    <a:pt x="120000" y="76969"/>
                    <a:pt x="120000" y="76969"/>
                  </a:cubicBezTo>
                  <a:cubicBezTo>
                    <a:pt x="119495" y="75757"/>
                    <a:pt x="119495" y="75757"/>
                    <a:pt x="119495" y="75757"/>
                  </a:cubicBezTo>
                  <a:cubicBezTo>
                    <a:pt x="118487" y="75757"/>
                    <a:pt x="118487" y="75757"/>
                    <a:pt x="118487" y="75757"/>
                  </a:cubicBezTo>
                  <a:cubicBezTo>
                    <a:pt x="118487" y="73333"/>
                    <a:pt x="118487" y="73333"/>
                    <a:pt x="118487" y="73333"/>
                  </a:cubicBezTo>
                  <a:cubicBezTo>
                    <a:pt x="116470" y="72121"/>
                    <a:pt x="116470" y="72121"/>
                    <a:pt x="116470" y="72121"/>
                  </a:cubicBezTo>
                  <a:cubicBezTo>
                    <a:pt x="116470" y="72121"/>
                    <a:pt x="114957" y="70909"/>
                    <a:pt x="114957" y="70303"/>
                  </a:cubicBezTo>
                  <a:cubicBezTo>
                    <a:pt x="114957" y="70303"/>
                    <a:pt x="114957" y="69090"/>
                    <a:pt x="114453" y="69696"/>
                  </a:cubicBezTo>
                  <a:cubicBezTo>
                    <a:pt x="113949" y="69696"/>
                    <a:pt x="113445" y="69090"/>
                    <a:pt x="113445" y="69090"/>
                  </a:cubicBezTo>
                  <a:cubicBezTo>
                    <a:pt x="113445" y="69090"/>
                    <a:pt x="113445" y="67272"/>
                    <a:pt x="113445" y="67272"/>
                  </a:cubicBezTo>
                  <a:cubicBezTo>
                    <a:pt x="113445" y="67272"/>
                    <a:pt x="114453" y="66666"/>
                    <a:pt x="114453" y="66060"/>
                  </a:cubicBezTo>
                  <a:cubicBezTo>
                    <a:pt x="114957" y="65454"/>
                    <a:pt x="114453" y="64242"/>
                    <a:pt x="114453" y="64242"/>
                  </a:cubicBezTo>
                  <a:cubicBezTo>
                    <a:pt x="113949" y="64242"/>
                    <a:pt x="112941" y="64848"/>
                    <a:pt x="112941" y="64848"/>
                  </a:cubicBezTo>
                  <a:cubicBezTo>
                    <a:pt x="109915" y="65454"/>
                    <a:pt x="109915" y="65454"/>
                    <a:pt x="109915" y="65454"/>
                  </a:cubicBezTo>
                  <a:cubicBezTo>
                    <a:pt x="108907" y="64848"/>
                    <a:pt x="108907" y="64848"/>
                    <a:pt x="108907" y="64848"/>
                  </a:cubicBezTo>
                  <a:cubicBezTo>
                    <a:pt x="108907" y="64848"/>
                    <a:pt x="109411" y="64848"/>
                    <a:pt x="109411" y="64242"/>
                  </a:cubicBezTo>
                  <a:cubicBezTo>
                    <a:pt x="109915" y="63636"/>
                    <a:pt x="109915" y="63030"/>
                    <a:pt x="110420" y="62424"/>
                  </a:cubicBezTo>
                  <a:cubicBezTo>
                    <a:pt x="110924" y="61818"/>
                    <a:pt x="110924" y="62424"/>
                    <a:pt x="111428" y="61212"/>
                  </a:cubicBezTo>
                  <a:cubicBezTo>
                    <a:pt x="112436" y="60606"/>
                    <a:pt x="113445" y="59393"/>
                    <a:pt x="113445" y="59393"/>
                  </a:cubicBezTo>
                  <a:cubicBezTo>
                    <a:pt x="113445" y="57575"/>
                    <a:pt x="113445" y="57575"/>
                    <a:pt x="113445" y="57575"/>
                  </a:cubicBezTo>
                  <a:cubicBezTo>
                    <a:pt x="112941" y="55757"/>
                    <a:pt x="112941" y="55757"/>
                    <a:pt x="112941" y="55757"/>
                  </a:cubicBezTo>
                  <a:cubicBezTo>
                    <a:pt x="112941" y="55757"/>
                    <a:pt x="112436" y="55151"/>
                    <a:pt x="111932" y="55151"/>
                  </a:cubicBezTo>
                  <a:cubicBezTo>
                    <a:pt x="111428" y="55151"/>
                    <a:pt x="111932" y="56363"/>
                    <a:pt x="110924" y="55151"/>
                  </a:cubicBezTo>
                  <a:cubicBezTo>
                    <a:pt x="110420" y="54545"/>
                    <a:pt x="110420" y="54545"/>
                    <a:pt x="109915" y="53333"/>
                  </a:cubicBezTo>
                  <a:cubicBezTo>
                    <a:pt x="109411" y="52727"/>
                    <a:pt x="109411" y="51515"/>
                    <a:pt x="109411" y="51515"/>
                  </a:cubicBezTo>
                  <a:cubicBezTo>
                    <a:pt x="109411" y="51515"/>
                    <a:pt x="108403" y="50909"/>
                    <a:pt x="108907" y="50909"/>
                  </a:cubicBezTo>
                  <a:cubicBezTo>
                    <a:pt x="109915" y="50909"/>
                    <a:pt x="110420" y="51515"/>
                    <a:pt x="110924" y="50909"/>
                  </a:cubicBezTo>
                  <a:cubicBezTo>
                    <a:pt x="111428" y="50303"/>
                    <a:pt x="111428" y="50909"/>
                    <a:pt x="111428" y="50303"/>
                  </a:cubicBezTo>
                  <a:cubicBezTo>
                    <a:pt x="111428" y="49696"/>
                    <a:pt x="111932" y="47878"/>
                    <a:pt x="111932" y="47878"/>
                  </a:cubicBezTo>
                  <a:cubicBezTo>
                    <a:pt x="111932" y="47272"/>
                    <a:pt x="111932" y="47272"/>
                    <a:pt x="112941" y="46666"/>
                  </a:cubicBezTo>
                  <a:cubicBezTo>
                    <a:pt x="114453" y="46060"/>
                    <a:pt x="113949" y="46060"/>
                    <a:pt x="114957" y="46060"/>
                  </a:cubicBezTo>
                  <a:cubicBezTo>
                    <a:pt x="115462" y="45454"/>
                    <a:pt x="115966" y="44848"/>
                    <a:pt x="115462" y="44848"/>
                  </a:cubicBezTo>
                  <a:cubicBezTo>
                    <a:pt x="115462" y="44242"/>
                    <a:pt x="114453" y="44242"/>
                    <a:pt x="114453" y="44242"/>
                  </a:cubicBezTo>
                  <a:cubicBezTo>
                    <a:pt x="113949" y="43636"/>
                    <a:pt x="112941" y="44848"/>
                    <a:pt x="112941" y="44848"/>
                  </a:cubicBezTo>
                  <a:cubicBezTo>
                    <a:pt x="112941" y="44848"/>
                    <a:pt x="111932" y="45454"/>
                    <a:pt x="111428" y="46060"/>
                  </a:cubicBezTo>
                  <a:cubicBezTo>
                    <a:pt x="110924" y="46666"/>
                    <a:pt x="110420" y="46060"/>
                    <a:pt x="109915" y="46060"/>
                  </a:cubicBezTo>
                  <a:cubicBezTo>
                    <a:pt x="109411" y="46060"/>
                    <a:pt x="109411" y="46060"/>
                    <a:pt x="109411" y="46060"/>
                  </a:cubicBezTo>
                  <a:cubicBezTo>
                    <a:pt x="109411" y="46060"/>
                    <a:pt x="108403" y="45454"/>
                    <a:pt x="107899" y="46666"/>
                  </a:cubicBezTo>
                  <a:cubicBezTo>
                    <a:pt x="107899" y="47878"/>
                    <a:pt x="106890" y="49090"/>
                    <a:pt x="106890" y="49090"/>
                  </a:cubicBezTo>
                  <a:cubicBezTo>
                    <a:pt x="106890" y="49090"/>
                    <a:pt x="106386" y="49696"/>
                    <a:pt x="106386" y="48484"/>
                  </a:cubicBezTo>
                  <a:cubicBezTo>
                    <a:pt x="106386" y="47878"/>
                    <a:pt x="105882" y="46060"/>
                    <a:pt x="105882" y="46060"/>
                  </a:cubicBezTo>
                  <a:cubicBezTo>
                    <a:pt x="105882" y="46060"/>
                    <a:pt x="105882" y="46060"/>
                    <a:pt x="105882" y="46060"/>
                  </a:cubicBezTo>
                  <a:cubicBezTo>
                    <a:pt x="105378" y="46060"/>
                    <a:pt x="103865" y="45454"/>
                    <a:pt x="103865" y="45454"/>
                  </a:cubicBezTo>
                  <a:cubicBezTo>
                    <a:pt x="103865" y="45454"/>
                    <a:pt x="104369" y="45454"/>
                    <a:pt x="104369" y="44242"/>
                  </a:cubicBezTo>
                  <a:cubicBezTo>
                    <a:pt x="103865" y="43636"/>
                    <a:pt x="103865" y="43030"/>
                    <a:pt x="103865" y="43030"/>
                  </a:cubicBezTo>
                  <a:cubicBezTo>
                    <a:pt x="104369" y="43030"/>
                    <a:pt x="104873" y="43030"/>
                    <a:pt x="104873" y="43030"/>
                  </a:cubicBezTo>
                  <a:cubicBezTo>
                    <a:pt x="105378" y="43030"/>
                    <a:pt x="105378" y="43030"/>
                    <a:pt x="105378" y="41818"/>
                  </a:cubicBezTo>
                  <a:cubicBezTo>
                    <a:pt x="105378" y="40000"/>
                    <a:pt x="104873" y="39393"/>
                    <a:pt x="104873" y="39393"/>
                  </a:cubicBezTo>
                  <a:cubicBezTo>
                    <a:pt x="104873" y="39393"/>
                    <a:pt x="104369" y="38787"/>
                    <a:pt x="104369" y="38787"/>
                  </a:cubicBezTo>
                  <a:cubicBezTo>
                    <a:pt x="104369" y="36363"/>
                    <a:pt x="104369" y="36363"/>
                    <a:pt x="104369" y="36363"/>
                  </a:cubicBezTo>
                  <a:cubicBezTo>
                    <a:pt x="104369" y="36363"/>
                    <a:pt x="104369" y="35757"/>
                    <a:pt x="103865" y="35151"/>
                  </a:cubicBezTo>
                  <a:cubicBezTo>
                    <a:pt x="103361" y="34545"/>
                    <a:pt x="103361" y="33939"/>
                    <a:pt x="102857" y="34545"/>
                  </a:cubicBezTo>
                  <a:cubicBezTo>
                    <a:pt x="102857" y="34545"/>
                    <a:pt x="102352" y="35151"/>
                    <a:pt x="101848" y="35151"/>
                  </a:cubicBezTo>
                  <a:cubicBezTo>
                    <a:pt x="101344" y="34545"/>
                    <a:pt x="100336" y="33939"/>
                    <a:pt x="100336" y="33939"/>
                  </a:cubicBezTo>
                  <a:cubicBezTo>
                    <a:pt x="98319" y="32727"/>
                    <a:pt x="98319" y="32727"/>
                    <a:pt x="98319" y="32727"/>
                  </a:cubicBezTo>
                  <a:cubicBezTo>
                    <a:pt x="98319" y="32727"/>
                    <a:pt x="98319" y="32727"/>
                    <a:pt x="97815" y="33333"/>
                  </a:cubicBezTo>
                  <a:cubicBezTo>
                    <a:pt x="97815" y="33939"/>
                    <a:pt x="97310" y="33333"/>
                    <a:pt x="97310" y="34545"/>
                  </a:cubicBezTo>
                  <a:cubicBezTo>
                    <a:pt x="97815" y="35151"/>
                    <a:pt x="97815" y="35757"/>
                    <a:pt x="97815" y="36363"/>
                  </a:cubicBezTo>
                  <a:cubicBezTo>
                    <a:pt x="97310" y="36969"/>
                    <a:pt x="97310" y="37575"/>
                    <a:pt x="97310" y="38787"/>
                  </a:cubicBezTo>
                  <a:cubicBezTo>
                    <a:pt x="96806" y="39393"/>
                    <a:pt x="96302" y="39393"/>
                    <a:pt x="96302" y="40000"/>
                  </a:cubicBezTo>
                  <a:cubicBezTo>
                    <a:pt x="96302" y="40606"/>
                    <a:pt x="96806" y="40606"/>
                    <a:pt x="96806" y="41212"/>
                  </a:cubicBezTo>
                  <a:cubicBezTo>
                    <a:pt x="96806" y="41212"/>
                    <a:pt x="96302" y="42424"/>
                    <a:pt x="95798" y="42424"/>
                  </a:cubicBezTo>
                  <a:cubicBezTo>
                    <a:pt x="95798" y="43030"/>
                    <a:pt x="95294" y="43636"/>
                    <a:pt x="94789" y="43636"/>
                  </a:cubicBezTo>
                  <a:cubicBezTo>
                    <a:pt x="94789" y="43030"/>
                    <a:pt x="94285" y="43030"/>
                    <a:pt x="93781" y="43030"/>
                  </a:cubicBezTo>
                  <a:cubicBezTo>
                    <a:pt x="93277" y="43030"/>
                    <a:pt x="92773" y="43636"/>
                    <a:pt x="92773" y="43636"/>
                  </a:cubicBezTo>
                  <a:cubicBezTo>
                    <a:pt x="92773" y="43636"/>
                    <a:pt x="92268" y="44242"/>
                    <a:pt x="91764" y="43636"/>
                  </a:cubicBezTo>
                  <a:cubicBezTo>
                    <a:pt x="90756" y="43030"/>
                    <a:pt x="90252" y="42424"/>
                    <a:pt x="90252" y="42424"/>
                  </a:cubicBezTo>
                  <a:cubicBezTo>
                    <a:pt x="90252" y="41212"/>
                    <a:pt x="90252" y="41212"/>
                    <a:pt x="90252" y="41212"/>
                  </a:cubicBezTo>
                  <a:cubicBezTo>
                    <a:pt x="90252" y="41212"/>
                    <a:pt x="92268" y="41818"/>
                    <a:pt x="89747" y="40000"/>
                  </a:cubicBezTo>
                  <a:cubicBezTo>
                    <a:pt x="87731" y="38787"/>
                    <a:pt x="87731" y="38787"/>
                    <a:pt x="87731" y="38787"/>
                  </a:cubicBezTo>
                  <a:cubicBezTo>
                    <a:pt x="87731" y="38787"/>
                    <a:pt x="87731" y="39393"/>
                    <a:pt x="87226" y="40000"/>
                  </a:cubicBezTo>
                  <a:cubicBezTo>
                    <a:pt x="86722" y="40000"/>
                    <a:pt x="86722" y="40606"/>
                    <a:pt x="86722" y="40606"/>
                  </a:cubicBezTo>
                  <a:cubicBezTo>
                    <a:pt x="86218" y="41818"/>
                    <a:pt x="86218" y="41818"/>
                    <a:pt x="86218" y="41818"/>
                  </a:cubicBezTo>
                  <a:cubicBezTo>
                    <a:pt x="85714" y="41818"/>
                    <a:pt x="85714" y="41818"/>
                    <a:pt x="85714" y="41818"/>
                  </a:cubicBezTo>
                  <a:cubicBezTo>
                    <a:pt x="84705" y="43636"/>
                    <a:pt x="84705" y="43636"/>
                    <a:pt x="84705" y="43636"/>
                  </a:cubicBezTo>
                  <a:cubicBezTo>
                    <a:pt x="84705" y="43636"/>
                    <a:pt x="84201" y="44242"/>
                    <a:pt x="83697" y="44242"/>
                  </a:cubicBezTo>
                  <a:cubicBezTo>
                    <a:pt x="83697" y="44242"/>
                    <a:pt x="83193" y="44242"/>
                    <a:pt x="83193" y="44242"/>
                  </a:cubicBezTo>
                  <a:cubicBezTo>
                    <a:pt x="82689" y="44242"/>
                    <a:pt x="82184" y="44242"/>
                    <a:pt x="82184" y="43636"/>
                  </a:cubicBezTo>
                  <a:cubicBezTo>
                    <a:pt x="81680" y="43636"/>
                    <a:pt x="81680" y="43636"/>
                    <a:pt x="81680" y="43030"/>
                  </a:cubicBezTo>
                  <a:cubicBezTo>
                    <a:pt x="81680" y="42424"/>
                    <a:pt x="81680" y="41212"/>
                    <a:pt x="81176" y="40606"/>
                  </a:cubicBezTo>
                  <a:cubicBezTo>
                    <a:pt x="81176" y="40000"/>
                    <a:pt x="81176" y="40000"/>
                    <a:pt x="80672" y="38787"/>
                  </a:cubicBezTo>
                  <a:cubicBezTo>
                    <a:pt x="80168" y="38181"/>
                    <a:pt x="79663" y="36969"/>
                    <a:pt x="79663" y="36969"/>
                  </a:cubicBezTo>
                  <a:cubicBezTo>
                    <a:pt x="77142" y="35151"/>
                    <a:pt x="77142" y="35151"/>
                    <a:pt x="77142" y="35151"/>
                  </a:cubicBezTo>
                  <a:cubicBezTo>
                    <a:pt x="77142" y="35151"/>
                    <a:pt x="77647" y="34545"/>
                    <a:pt x="76638" y="34545"/>
                  </a:cubicBezTo>
                  <a:cubicBezTo>
                    <a:pt x="76134" y="35151"/>
                    <a:pt x="75126" y="36363"/>
                    <a:pt x="75126" y="36363"/>
                  </a:cubicBezTo>
                  <a:cubicBezTo>
                    <a:pt x="75126" y="36363"/>
                    <a:pt x="75126" y="37575"/>
                    <a:pt x="75126" y="38181"/>
                  </a:cubicBezTo>
                  <a:cubicBezTo>
                    <a:pt x="75126" y="38181"/>
                    <a:pt x="74621" y="38787"/>
                    <a:pt x="74621" y="39393"/>
                  </a:cubicBezTo>
                  <a:cubicBezTo>
                    <a:pt x="75126" y="40606"/>
                    <a:pt x="75630" y="41818"/>
                    <a:pt x="75126" y="42424"/>
                  </a:cubicBezTo>
                  <a:cubicBezTo>
                    <a:pt x="75126" y="42424"/>
                    <a:pt x="74621" y="43636"/>
                    <a:pt x="74621" y="44848"/>
                  </a:cubicBezTo>
                  <a:cubicBezTo>
                    <a:pt x="74621" y="46060"/>
                    <a:pt x="75126" y="47272"/>
                    <a:pt x="74621" y="47272"/>
                  </a:cubicBezTo>
                  <a:cubicBezTo>
                    <a:pt x="74117" y="47878"/>
                    <a:pt x="74117" y="48484"/>
                    <a:pt x="74117" y="48484"/>
                  </a:cubicBezTo>
                  <a:cubicBezTo>
                    <a:pt x="73613" y="48484"/>
                    <a:pt x="73613" y="48484"/>
                    <a:pt x="73613" y="48484"/>
                  </a:cubicBezTo>
                  <a:cubicBezTo>
                    <a:pt x="73613" y="48484"/>
                    <a:pt x="73613" y="47878"/>
                    <a:pt x="74117" y="46060"/>
                  </a:cubicBezTo>
                  <a:cubicBezTo>
                    <a:pt x="74117" y="44242"/>
                    <a:pt x="73613" y="43636"/>
                    <a:pt x="73613" y="43030"/>
                  </a:cubicBezTo>
                  <a:cubicBezTo>
                    <a:pt x="73109" y="43030"/>
                    <a:pt x="73109" y="43030"/>
                    <a:pt x="73109" y="42424"/>
                  </a:cubicBezTo>
                  <a:cubicBezTo>
                    <a:pt x="73109" y="41818"/>
                    <a:pt x="73109" y="41212"/>
                    <a:pt x="73109" y="41212"/>
                  </a:cubicBezTo>
                  <a:cubicBezTo>
                    <a:pt x="73109" y="41212"/>
                    <a:pt x="72100" y="40000"/>
                    <a:pt x="72100" y="39393"/>
                  </a:cubicBezTo>
                  <a:cubicBezTo>
                    <a:pt x="72100" y="38787"/>
                    <a:pt x="72605" y="38181"/>
                    <a:pt x="72605" y="36969"/>
                  </a:cubicBezTo>
                  <a:cubicBezTo>
                    <a:pt x="72605" y="35151"/>
                    <a:pt x="73109" y="35151"/>
                    <a:pt x="72605" y="34545"/>
                  </a:cubicBezTo>
                  <a:cubicBezTo>
                    <a:pt x="72100" y="33939"/>
                    <a:pt x="72605" y="33333"/>
                    <a:pt x="72100" y="32727"/>
                  </a:cubicBezTo>
                  <a:cubicBezTo>
                    <a:pt x="71596" y="32727"/>
                    <a:pt x="71596" y="33333"/>
                    <a:pt x="71092" y="32727"/>
                  </a:cubicBezTo>
                  <a:cubicBezTo>
                    <a:pt x="71092" y="32727"/>
                    <a:pt x="71092" y="33333"/>
                    <a:pt x="71092" y="33333"/>
                  </a:cubicBezTo>
                  <a:cubicBezTo>
                    <a:pt x="71596" y="32121"/>
                    <a:pt x="71596" y="32121"/>
                    <a:pt x="71596" y="32121"/>
                  </a:cubicBezTo>
                  <a:cubicBezTo>
                    <a:pt x="71596" y="32121"/>
                    <a:pt x="72100" y="29696"/>
                    <a:pt x="71596" y="30909"/>
                  </a:cubicBezTo>
                  <a:cubicBezTo>
                    <a:pt x="71092" y="31515"/>
                    <a:pt x="69579" y="32121"/>
                    <a:pt x="69579" y="31515"/>
                  </a:cubicBezTo>
                  <a:cubicBezTo>
                    <a:pt x="70084" y="30909"/>
                    <a:pt x="69579" y="30303"/>
                    <a:pt x="69579" y="30303"/>
                  </a:cubicBezTo>
                  <a:cubicBezTo>
                    <a:pt x="69579" y="30303"/>
                    <a:pt x="67563" y="30303"/>
                    <a:pt x="67563" y="30303"/>
                  </a:cubicBezTo>
                  <a:cubicBezTo>
                    <a:pt x="67563" y="30303"/>
                    <a:pt x="67563" y="29696"/>
                    <a:pt x="67563" y="30909"/>
                  </a:cubicBezTo>
                  <a:cubicBezTo>
                    <a:pt x="67563" y="31515"/>
                    <a:pt x="68067" y="32727"/>
                    <a:pt x="67058" y="32727"/>
                  </a:cubicBezTo>
                  <a:cubicBezTo>
                    <a:pt x="66050" y="33333"/>
                    <a:pt x="65546" y="33333"/>
                    <a:pt x="65546" y="33333"/>
                  </a:cubicBezTo>
                  <a:cubicBezTo>
                    <a:pt x="65546" y="32727"/>
                    <a:pt x="64537" y="32121"/>
                    <a:pt x="64537" y="32121"/>
                  </a:cubicBezTo>
                  <a:cubicBezTo>
                    <a:pt x="64537" y="32121"/>
                    <a:pt x="64033" y="32121"/>
                    <a:pt x="63529" y="32121"/>
                  </a:cubicBezTo>
                  <a:cubicBezTo>
                    <a:pt x="63529" y="32727"/>
                    <a:pt x="62521" y="32727"/>
                    <a:pt x="62521" y="32727"/>
                  </a:cubicBezTo>
                  <a:cubicBezTo>
                    <a:pt x="62521" y="33939"/>
                    <a:pt x="62521" y="33939"/>
                    <a:pt x="62521" y="33939"/>
                  </a:cubicBezTo>
                  <a:cubicBezTo>
                    <a:pt x="62521" y="34545"/>
                    <a:pt x="62521" y="34545"/>
                    <a:pt x="62521" y="34545"/>
                  </a:cubicBezTo>
                  <a:cubicBezTo>
                    <a:pt x="62521" y="34545"/>
                    <a:pt x="62016" y="34545"/>
                    <a:pt x="62016" y="34545"/>
                  </a:cubicBezTo>
                  <a:cubicBezTo>
                    <a:pt x="61512" y="35151"/>
                    <a:pt x="61008" y="35151"/>
                    <a:pt x="61512" y="35757"/>
                  </a:cubicBezTo>
                  <a:cubicBezTo>
                    <a:pt x="61512" y="35757"/>
                    <a:pt x="61512" y="35757"/>
                    <a:pt x="61512" y="36969"/>
                  </a:cubicBezTo>
                  <a:cubicBezTo>
                    <a:pt x="61512" y="37575"/>
                    <a:pt x="61512" y="37575"/>
                    <a:pt x="61512" y="38181"/>
                  </a:cubicBezTo>
                  <a:cubicBezTo>
                    <a:pt x="61008" y="38787"/>
                    <a:pt x="61008" y="39393"/>
                    <a:pt x="60504" y="40000"/>
                  </a:cubicBezTo>
                  <a:cubicBezTo>
                    <a:pt x="60504" y="40000"/>
                    <a:pt x="60000" y="40606"/>
                    <a:pt x="60000" y="40606"/>
                  </a:cubicBezTo>
                  <a:cubicBezTo>
                    <a:pt x="59495" y="41212"/>
                    <a:pt x="59495" y="41212"/>
                    <a:pt x="58991" y="41212"/>
                  </a:cubicBezTo>
                  <a:cubicBezTo>
                    <a:pt x="58487" y="41212"/>
                    <a:pt x="58487" y="41818"/>
                    <a:pt x="58487" y="41212"/>
                  </a:cubicBezTo>
                  <a:cubicBezTo>
                    <a:pt x="58487" y="40000"/>
                    <a:pt x="58487" y="39393"/>
                    <a:pt x="58487" y="38181"/>
                  </a:cubicBezTo>
                  <a:cubicBezTo>
                    <a:pt x="58487" y="37575"/>
                    <a:pt x="58991" y="37575"/>
                    <a:pt x="57983" y="36363"/>
                  </a:cubicBezTo>
                  <a:cubicBezTo>
                    <a:pt x="57478" y="35151"/>
                    <a:pt x="56974" y="35151"/>
                    <a:pt x="56974" y="34545"/>
                  </a:cubicBezTo>
                  <a:cubicBezTo>
                    <a:pt x="56974" y="34545"/>
                    <a:pt x="56974" y="33939"/>
                    <a:pt x="56974" y="33333"/>
                  </a:cubicBezTo>
                  <a:cubicBezTo>
                    <a:pt x="56974" y="32727"/>
                    <a:pt x="56974" y="33939"/>
                    <a:pt x="56974" y="31515"/>
                  </a:cubicBezTo>
                  <a:cubicBezTo>
                    <a:pt x="57478" y="29696"/>
                    <a:pt x="56974" y="29090"/>
                    <a:pt x="56974" y="29090"/>
                  </a:cubicBezTo>
                  <a:cubicBezTo>
                    <a:pt x="56974" y="29090"/>
                    <a:pt x="57478" y="26060"/>
                    <a:pt x="57478" y="26060"/>
                  </a:cubicBezTo>
                  <a:cubicBezTo>
                    <a:pt x="56974" y="26060"/>
                    <a:pt x="55462" y="26060"/>
                    <a:pt x="54957" y="26060"/>
                  </a:cubicBezTo>
                  <a:cubicBezTo>
                    <a:pt x="54453" y="26060"/>
                    <a:pt x="54453" y="26060"/>
                    <a:pt x="53949" y="26060"/>
                  </a:cubicBezTo>
                  <a:cubicBezTo>
                    <a:pt x="53949" y="26666"/>
                    <a:pt x="53445" y="26060"/>
                    <a:pt x="53445" y="27272"/>
                  </a:cubicBezTo>
                  <a:cubicBezTo>
                    <a:pt x="52941" y="28484"/>
                    <a:pt x="52436" y="28484"/>
                    <a:pt x="52436" y="29696"/>
                  </a:cubicBezTo>
                  <a:cubicBezTo>
                    <a:pt x="52436" y="30303"/>
                    <a:pt x="52436" y="31515"/>
                    <a:pt x="52436" y="31515"/>
                  </a:cubicBezTo>
                  <a:cubicBezTo>
                    <a:pt x="52436" y="32121"/>
                    <a:pt x="51932" y="32727"/>
                    <a:pt x="51932" y="32727"/>
                  </a:cubicBezTo>
                  <a:cubicBezTo>
                    <a:pt x="51932" y="32727"/>
                    <a:pt x="51932" y="33333"/>
                    <a:pt x="51932" y="34545"/>
                  </a:cubicBezTo>
                  <a:cubicBezTo>
                    <a:pt x="51428" y="35757"/>
                    <a:pt x="51428" y="36363"/>
                    <a:pt x="51428" y="36969"/>
                  </a:cubicBezTo>
                  <a:cubicBezTo>
                    <a:pt x="51428" y="36969"/>
                    <a:pt x="51428" y="36969"/>
                    <a:pt x="50924" y="37575"/>
                  </a:cubicBezTo>
                  <a:cubicBezTo>
                    <a:pt x="50420" y="38181"/>
                    <a:pt x="49411" y="40000"/>
                    <a:pt x="48907" y="40000"/>
                  </a:cubicBezTo>
                  <a:cubicBezTo>
                    <a:pt x="48907" y="40000"/>
                    <a:pt x="48907" y="40000"/>
                    <a:pt x="48403" y="40606"/>
                  </a:cubicBezTo>
                  <a:cubicBezTo>
                    <a:pt x="48403" y="40606"/>
                    <a:pt x="47394" y="42424"/>
                    <a:pt x="46890" y="42424"/>
                  </a:cubicBezTo>
                  <a:cubicBezTo>
                    <a:pt x="46386" y="43030"/>
                    <a:pt x="46890" y="43030"/>
                    <a:pt x="46386" y="43030"/>
                  </a:cubicBezTo>
                  <a:cubicBezTo>
                    <a:pt x="46386" y="42424"/>
                    <a:pt x="45882" y="42424"/>
                    <a:pt x="45882" y="41818"/>
                  </a:cubicBezTo>
                  <a:cubicBezTo>
                    <a:pt x="45882" y="40606"/>
                    <a:pt x="45882" y="40606"/>
                    <a:pt x="46386" y="39393"/>
                  </a:cubicBezTo>
                  <a:cubicBezTo>
                    <a:pt x="46386" y="38787"/>
                    <a:pt x="46890" y="37575"/>
                    <a:pt x="46890" y="37575"/>
                  </a:cubicBezTo>
                  <a:cubicBezTo>
                    <a:pt x="46890" y="37575"/>
                    <a:pt x="47394" y="36969"/>
                    <a:pt x="46890" y="36969"/>
                  </a:cubicBezTo>
                  <a:cubicBezTo>
                    <a:pt x="46386" y="36969"/>
                    <a:pt x="45882" y="36969"/>
                    <a:pt x="45378" y="36969"/>
                  </a:cubicBezTo>
                  <a:cubicBezTo>
                    <a:pt x="44369" y="36969"/>
                    <a:pt x="43361" y="37575"/>
                    <a:pt x="42857" y="38181"/>
                  </a:cubicBezTo>
                  <a:cubicBezTo>
                    <a:pt x="42352" y="38181"/>
                    <a:pt x="42352" y="38787"/>
                    <a:pt x="41344" y="40000"/>
                  </a:cubicBezTo>
                  <a:cubicBezTo>
                    <a:pt x="40336" y="40606"/>
                    <a:pt x="40336" y="40606"/>
                    <a:pt x="40336" y="40606"/>
                  </a:cubicBezTo>
                  <a:cubicBezTo>
                    <a:pt x="39831" y="41818"/>
                    <a:pt x="39831" y="41818"/>
                    <a:pt x="39831" y="41818"/>
                  </a:cubicBezTo>
                  <a:cubicBezTo>
                    <a:pt x="39831" y="42424"/>
                    <a:pt x="39831" y="42424"/>
                    <a:pt x="39831" y="42424"/>
                  </a:cubicBezTo>
                  <a:cubicBezTo>
                    <a:pt x="39831" y="42424"/>
                    <a:pt x="39831" y="41212"/>
                    <a:pt x="39831" y="41212"/>
                  </a:cubicBezTo>
                  <a:cubicBezTo>
                    <a:pt x="39831" y="41212"/>
                    <a:pt x="39327" y="41212"/>
                    <a:pt x="39327" y="41818"/>
                  </a:cubicBezTo>
                  <a:cubicBezTo>
                    <a:pt x="39327" y="41818"/>
                    <a:pt x="38823" y="42424"/>
                    <a:pt x="38823" y="42424"/>
                  </a:cubicBezTo>
                  <a:cubicBezTo>
                    <a:pt x="38319" y="43030"/>
                    <a:pt x="38319" y="43636"/>
                    <a:pt x="38319" y="44242"/>
                  </a:cubicBezTo>
                  <a:cubicBezTo>
                    <a:pt x="37815" y="44848"/>
                    <a:pt x="37815" y="46060"/>
                    <a:pt x="37310" y="46060"/>
                  </a:cubicBezTo>
                  <a:cubicBezTo>
                    <a:pt x="37310" y="46060"/>
                    <a:pt x="37310" y="46666"/>
                    <a:pt x="37310" y="46666"/>
                  </a:cubicBezTo>
                  <a:cubicBezTo>
                    <a:pt x="36806" y="46666"/>
                    <a:pt x="36302" y="47272"/>
                    <a:pt x="36302" y="47272"/>
                  </a:cubicBezTo>
                  <a:cubicBezTo>
                    <a:pt x="36302" y="47878"/>
                    <a:pt x="35798" y="46666"/>
                    <a:pt x="35798" y="45454"/>
                  </a:cubicBezTo>
                  <a:cubicBezTo>
                    <a:pt x="36302" y="44848"/>
                    <a:pt x="36302" y="44848"/>
                    <a:pt x="36302" y="44242"/>
                  </a:cubicBezTo>
                  <a:cubicBezTo>
                    <a:pt x="36806" y="44242"/>
                    <a:pt x="36806" y="43030"/>
                    <a:pt x="37310" y="43030"/>
                  </a:cubicBezTo>
                  <a:cubicBezTo>
                    <a:pt x="37310" y="43030"/>
                    <a:pt x="37310" y="43636"/>
                    <a:pt x="37310" y="42424"/>
                  </a:cubicBezTo>
                  <a:cubicBezTo>
                    <a:pt x="37815" y="41212"/>
                    <a:pt x="37815" y="40606"/>
                    <a:pt x="37815" y="40606"/>
                  </a:cubicBezTo>
                  <a:cubicBezTo>
                    <a:pt x="37815" y="40606"/>
                    <a:pt x="37815" y="40606"/>
                    <a:pt x="37815" y="40000"/>
                  </a:cubicBezTo>
                  <a:cubicBezTo>
                    <a:pt x="37310" y="39393"/>
                    <a:pt x="37310" y="40000"/>
                    <a:pt x="37310" y="39393"/>
                  </a:cubicBezTo>
                  <a:cubicBezTo>
                    <a:pt x="37815" y="38787"/>
                    <a:pt x="37815" y="38181"/>
                    <a:pt x="37815" y="37575"/>
                  </a:cubicBezTo>
                  <a:cubicBezTo>
                    <a:pt x="38319" y="37575"/>
                    <a:pt x="38319" y="36969"/>
                    <a:pt x="38319" y="36969"/>
                  </a:cubicBezTo>
                  <a:cubicBezTo>
                    <a:pt x="38319" y="36969"/>
                    <a:pt x="38319" y="36969"/>
                    <a:pt x="38319" y="36363"/>
                  </a:cubicBezTo>
                  <a:cubicBezTo>
                    <a:pt x="38319" y="36363"/>
                    <a:pt x="37815" y="35757"/>
                    <a:pt x="37815" y="35757"/>
                  </a:cubicBezTo>
                  <a:cubicBezTo>
                    <a:pt x="37815" y="35757"/>
                    <a:pt x="37815" y="35151"/>
                    <a:pt x="37815" y="35151"/>
                  </a:cubicBezTo>
                  <a:cubicBezTo>
                    <a:pt x="37815" y="35151"/>
                    <a:pt x="38319" y="34545"/>
                    <a:pt x="38319" y="33939"/>
                  </a:cubicBezTo>
                  <a:cubicBezTo>
                    <a:pt x="37815" y="33939"/>
                    <a:pt x="37815" y="33333"/>
                    <a:pt x="37310" y="32727"/>
                  </a:cubicBezTo>
                  <a:cubicBezTo>
                    <a:pt x="36806" y="32727"/>
                    <a:pt x="36806" y="32727"/>
                    <a:pt x="36806" y="32121"/>
                  </a:cubicBezTo>
                  <a:cubicBezTo>
                    <a:pt x="36806" y="32121"/>
                    <a:pt x="35798" y="31515"/>
                    <a:pt x="35798" y="31515"/>
                  </a:cubicBezTo>
                  <a:cubicBezTo>
                    <a:pt x="35798" y="31515"/>
                    <a:pt x="36302" y="30303"/>
                    <a:pt x="36302" y="30303"/>
                  </a:cubicBezTo>
                  <a:cubicBezTo>
                    <a:pt x="36302" y="30303"/>
                    <a:pt x="36302" y="29696"/>
                    <a:pt x="36806" y="29696"/>
                  </a:cubicBezTo>
                  <a:cubicBezTo>
                    <a:pt x="36806" y="30303"/>
                    <a:pt x="36806" y="30909"/>
                    <a:pt x="36806" y="30909"/>
                  </a:cubicBezTo>
                  <a:cubicBezTo>
                    <a:pt x="36806" y="31515"/>
                    <a:pt x="38319" y="32121"/>
                    <a:pt x="38319" y="32121"/>
                  </a:cubicBezTo>
                  <a:cubicBezTo>
                    <a:pt x="38319" y="32121"/>
                    <a:pt x="39327" y="31515"/>
                    <a:pt x="39327" y="31515"/>
                  </a:cubicBezTo>
                  <a:cubicBezTo>
                    <a:pt x="39831" y="31515"/>
                    <a:pt x="39831" y="30303"/>
                    <a:pt x="39831" y="30303"/>
                  </a:cubicBezTo>
                  <a:cubicBezTo>
                    <a:pt x="39831" y="30303"/>
                    <a:pt x="39327" y="30303"/>
                    <a:pt x="39831" y="29696"/>
                  </a:cubicBezTo>
                  <a:cubicBezTo>
                    <a:pt x="40336" y="29696"/>
                    <a:pt x="41344" y="29090"/>
                    <a:pt x="41344" y="29090"/>
                  </a:cubicBezTo>
                  <a:cubicBezTo>
                    <a:pt x="41344" y="28484"/>
                    <a:pt x="41848" y="28484"/>
                    <a:pt x="41848" y="28484"/>
                  </a:cubicBezTo>
                  <a:cubicBezTo>
                    <a:pt x="41848" y="28484"/>
                    <a:pt x="42352" y="27878"/>
                    <a:pt x="42352" y="27878"/>
                  </a:cubicBezTo>
                  <a:cubicBezTo>
                    <a:pt x="42352" y="27272"/>
                    <a:pt x="42857" y="27272"/>
                    <a:pt x="42352" y="26666"/>
                  </a:cubicBezTo>
                  <a:cubicBezTo>
                    <a:pt x="42352" y="26666"/>
                    <a:pt x="42352" y="26060"/>
                    <a:pt x="42352" y="25454"/>
                  </a:cubicBezTo>
                  <a:cubicBezTo>
                    <a:pt x="42352" y="25454"/>
                    <a:pt x="43361" y="26060"/>
                    <a:pt x="42352" y="24848"/>
                  </a:cubicBezTo>
                  <a:cubicBezTo>
                    <a:pt x="41344" y="24242"/>
                    <a:pt x="40336" y="23636"/>
                    <a:pt x="40840" y="23636"/>
                  </a:cubicBezTo>
                  <a:cubicBezTo>
                    <a:pt x="41344" y="23636"/>
                    <a:pt x="41848" y="23636"/>
                    <a:pt x="41848" y="23636"/>
                  </a:cubicBezTo>
                  <a:cubicBezTo>
                    <a:pt x="42352" y="23636"/>
                    <a:pt x="42857" y="24242"/>
                    <a:pt x="42857" y="23636"/>
                  </a:cubicBezTo>
                  <a:cubicBezTo>
                    <a:pt x="43361" y="23636"/>
                    <a:pt x="43361" y="23636"/>
                    <a:pt x="43361" y="23030"/>
                  </a:cubicBezTo>
                  <a:cubicBezTo>
                    <a:pt x="42857" y="22424"/>
                    <a:pt x="42857" y="22424"/>
                    <a:pt x="42857" y="22424"/>
                  </a:cubicBezTo>
                  <a:cubicBezTo>
                    <a:pt x="42352" y="21818"/>
                    <a:pt x="42352" y="21818"/>
                    <a:pt x="41848" y="21818"/>
                  </a:cubicBezTo>
                  <a:cubicBezTo>
                    <a:pt x="41848" y="21818"/>
                    <a:pt x="41344" y="22424"/>
                    <a:pt x="41848" y="21212"/>
                  </a:cubicBezTo>
                  <a:cubicBezTo>
                    <a:pt x="41848" y="20000"/>
                    <a:pt x="41848" y="20000"/>
                    <a:pt x="41848" y="19393"/>
                  </a:cubicBezTo>
                  <a:cubicBezTo>
                    <a:pt x="41848" y="19393"/>
                    <a:pt x="42857" y="19393"/>
                    <a:pt x="41848" y="19393"/>
                  </a:cubicBezTo>
                  <a:cubicBezTo>
                    <a:pt x="41344" y="18787"/>
                    <a:pt x="41344" y="18787"/>
                    <a:pt x="41344" y="18787"/>
                  </a:cubicBezTo>
                  <a:cubicBezTo>
                    <a:pt x="40840" y="18787"/>
                    <a:pt x="41344" y="18787"/>
                    <a:pt x="40336" y="18787"/>
                  </a:cubicBezTo>
                  <a:cubicBezTo>
                    <a:pt x="39831" y="18787"/>
                    <a:pt x="40336" y="17575"/>
                    <a:pt x="40336" y="17575"/>
                  </a:cubicBezTo>
                  <a:cubicBezTo>
                    <a:pt x="40336" y="16969"/>
                    <a:pt x="40840" y="14545"/>
                    <a:pt x="40840" y="14545"/>
                  </a:cubicBezTo>
                  <a:cubicBezTo>
                    <a:pt x="40336" y="13939"/>
                    <a:pt x="40336" y="13939"/>
                    <a:pt x="40336" y="13939"/>
                  </a:cubicBezTo>
                  <a:cubicBezTo>
                    <a:pt x="40336" y="13939"/>
                    <a:pt x="39831" y="12727"/>
                    <a:pt x="39831" y="12727"/>
                  </a:cubicBezTo>
                  <a:cubicBezTo>
                    <a:pt x="39831" y="12121"/>
                    <a:pt x="39831" y="11515"/>
                    <a:pt x="39327" y="11515"/>
                  </a:cubicBezTo>
                  <a:cubicBezTo>
                    <a:pt x="39327" y="11515"/>
                    <a:pt x="38823" y="10909"/>
                    <a:pt x="38823" y="10909"/>
                  </a:cubicBezTo>
                  <a:cubicBezTo>
                    <a:pt x="38823" y="10909"/>
                    <a:pt x="38319" y="10909"/>
                    <a:pt x="38319" y="10303"/>
                  </a:cubicBezTo>
                  <a:cubicBezTo>
                    <a:pt x="38319" y="9696"/>
                    <a:pt x="38319" y="9090"/>
                    <a:pt x="38319" y="9090"/>
                  </a:cubicBezTo>
                  <a:cubicBezTo>
                    <a:pt x="38319" y="8484"/>
                    <a:pt x="38319" y="7878"/>
                    <a:pt x="38319" y="7878"/>
                  </a:cubicBezTo>
                  <a:cubicBezTo>
                    <a:pt x="37310" y="4848"/>
                    <a:pt x="37310" y="4848"/>
                    <a:pt x="37310" y="4848"/>
                  </a:cubicBezTo>
                  <a:cubicBezTo>
                    <a:pt x="37310" y="4242"/>
                    <a:pt x="37310" y="4242"/>
                    <a:pt x="37310" y="4242"/>
                  </a:cubicBezTo>
                  <a:cubicBezTo>
                    <a:pt x="36806" y="3030"/>
                    <a:pt x="36806" y="3030"/>
                    <a:pt x="36806" y="3030"/>
                  </a:cubicBezTo>
                  <a:cubicBezTo>
                    <a:pt x="36302" y="3030"/>
                    <a:pt x="36302" y="3030"/>
                    <a:pt x="36302" y="3030"/>
                  </a:cubicBezTo>
                  <a:cubicBezTo>
                    <a:pt x="36302" y="1818"/>
                    <a:pt x="36302" y="1818"/>
                    <a:pt x="36302" y="1818"/>
                  </a:cubicBezTo>
                  <a:cubicBezTo>
                    <a:pt x="36302" y="1818"/>
                    <a:pt x="35798" y="1818"/>
                    <a:pt x="35798" y="2424"/>
                  </a:cubicBezTo>
                  <a:cubicBezTo>
                    <a:pt x="35798" y="2424"/>
                    <a:pt x="35798" y="3030"/>
                    <a:pt x="35294" y="3030"/>
                  </a:cubicBezTo>
                  <a:cubicBezTo>
                    <a:pt x="34789" y="3030"/>
                    <a:pt x="34285" y="2424"/>
                    <a:pt x="34285" y="2424"/>
                  </a:cubicBezTo>
                  <a:cubicBezTo>
                    <a:pt x="34285" y="2424"/>
                    <a:pt x="34285" y="1818"/>
                    <a:pt x="34285" y="1212"/>
                  </a:cubicBezTo>
                  <a:cubicBezTo>
                    <a:pt x="33781" y="1212"/>
                    <a:pt x="32268" y="0"/>
                    <a:pt x="32268" y="0"/>
                  </a:cubicBezTo>
                  <a:cubicBezTo>
                    <a:pt x="32268" y="0"/>
                    <a:pt x="32268" y="0"/>
                    <a:pt x="32268" y="606"/>
                  </a:cubicBezTo>
                  <a:cubicBezTo>
                    <a:pt x="32268" y="606"/>
                    <a:pt x="31764" y="1212"/>
                    <a:pt x="31764" y="606"/>
                  </a:cubicBezTo>
                  <a:cubicBezTo>
                    <a:pt x="31260" y="606"/>
                    <a:pt x="30252" y="0"/>
                    <a:pt x="30252" y="0"/>
                  </a:cubicBezTo>
                  <a:cubicBezTo>
                    <a:pt x="30252" y="0"/>
                    <a:pt x="30252" y="606"/>
                    <a:pt x="30252" y="606"/>
                  </a:cubicBezTo>
                  <a:cubicBezTo>
                    <a:pt x="30252" y="1212"/>
                    <a:pt x="30756" y="1818"/>
                    <a:pt x="30756" y="1818"/>
                  </a:cubicBezTo>
                  <a:cubicBezTo>
                    <a:pt x="30252" y="1818"/>
                    <a:pt x="29747" y="1818"/>
                    <a:pt x="29747" y="1818"/>
                  </a:cubicBezTo>
                  <a:cubicBezTo>
                    <a:pt x="29747" y="1818"/>
                    <a:pt x="29747" y="1818"/>
                    <a:pt x="29243" y="1818"/>
                  </a:cubicBezTo>
                  <a:cubicBezTo>
                    <a:pt x="29243" y="1212"/>
                    <a:pt x="28739" y="1212"/>
                    <a:pt x="28739" y="1212"/>
                  </a:cubicBezTo>
                  <a:cubicBezTo>
                    <a:pt x="28739" y="1818"/>
                    <a:pt x="28235" y="1818"/>
                    <a:pt x="28235" y="3030"/>
                  </a:cubicBezTo>
                  <a:cubicBezTo>
                    <a:pt x="28739" y="3636"/>
                    <a:pt x="28235" y="3636"/>
                    <a:pt x="28739" y="4242"/>
                  </a:cubicBezTo>
                  <a:cubicBezTo>
                    <a:pt x="29243" y="4242"/>
                    <a:pt x="29243" y="4242"/>
                    <a:pt x="29747" y="4848"/>
                  </a:cubicBezTo>
                  <a:cubicBezTo>
                    <a:pt x="30252" y="4848"/>
                    <a:pt x="30252" y="4848"/>
                    <a:pt x="30756" y="4848"/>
                  </a:cubicBezTo>
                  <a:cubicBezTo>
                    <a:pt x="30756" y="4848"/>
                    <a:pt x="31260" y="4848"/>
                    <a:pt x="31764" y="4848"/>
                  </a:cubicBezTo>
                  <a:cubicBezTo>
                    <a:pt x="31764" y="4848"/>
                    <a:pt x="32268" y="4242"/>
                    <a:pt x="32268" y="4242"/>
                  </a:cubicBezTo>
                  <a:cubicBezTo>
                    <a:pt x="32268" y="4242"/>
                    <a:pt x="32268" y="4848"/>
                    <a:pt x="32268" y="4848"/>
                  </a:cubicBezTo>
                  <a:cubicBezTo>
                    <a:pt x="32268" y="4848"/>
                    <a:pt x="31764" y="4848"/>
                    <a:pt x="32268" y="5454"/>
                  </a:cubicBezTo>
                  <a:cubicBezTo>
                    <a:pt x="32268" y="5454"/>
                    <a:pt x="32268" y="5454"/>
                    <a:pt x="32268" y="5454"/>
                  </a:cubicBezTo>
                  <a:cubicBezTo>
                    <a:pt x="32773" y="6060"/>
                    <a:pt x="32773" y="6060"/>
                    <a:pt x="32773" y="6060"/>
                  </a:cubicBezTo>
                  <a:cubicBezTo>
                    <a:pt x="32773" y="6060"/>
                    <a:pt x="32773" y="6060"/>
                    <a:pt x="32773" y="6060"/>
                  </a:cubicBezTo>
                  <a:cubicBezTo>
                    <a:pt x="32773" y="6060"/>
                    <a:pt x="32773" y="6666"/>
                    <a:pt x="32773" y="6666"/>
                  </a:cubicBezTo>
                  <a:cubicBezTo>
                    <a:pt x="32773" y="7272"/>
                    <a:pt x="32773" y="7272"/>
                    <a:pt x="33277" y="7272"/>
                  </a:cubicBezTo>
                  <a:cubicBezTo>
                    <a:pt x="33781" y="7878"/>
                    <a:pt x="33781" y="7272"/>
                    <a:pt x="33781" y="7272"/>
                  </a:cubicBezTo>
                  <a:cubicBezTo>
                    <a:pt x="33781" y="7272"/>
                    <a:pt x="34789" y="8484"/>
                    <a:pt x="34285" y="8484"/>
                  </a:cubicBezTo>
                  <a:cubicBezTo>
                    <a:pt x="34285" y="8484"/>
                    <a:pt x="33781" y="7878"/>
                    <a:pt x="34285" y="8484"/>
                  </a:cubicBezTo>
                  <a:cubicBezTo>
                    <a:pt x="34789" y="9090"/>
                    <a:pt x="35294" y="9090"/>
                    <a:pt x="35294" y="9090"/>
                  </a:cubicBezTo>
                  <a:cubicBezTo>
                    <a:pt x="35294" y="9090"/>
                    <a:pt x="34789" y="9696"/>
                    <a:pt x="33781" y="9090"/>
                  </a:cubicBezTo>
                  <a:cubicBezTo>
                    <a:pt x="33277" y="9090"/>
                    <a:pt x="33277" y="9090"/>
                    <a:pt x="33277" y="9090"/>
                  </a:cubicBezTo>
                  <a:cubicBezTo>
                    <a:pt x="33277" y="9090"/>
                    <a:pt x="32773" y="8484"/>
                    <a:pt x="32773" y="8484"/>
                  </a:cubicBezTo>
                  <a:cubicBezTo>
                    <a:pt x="32268" y="7878"/>
                    <a:pt x="32268" y="7272"/>
                    <a:pt x="32268" y="7272"/>
                  </a:cubicBezTo>
                  <a:cubicBezTo>
                    <a:pt x="32268" y="7272"/>
                    <a:pt x="31764" y="6666"/>
                    <a:pt x="31260" y="6666"/>
                  </a:cubicBezTo>
                  <a:cubicBezTo>
                    <a:pt x="30756" y="6060"/>
                    <a:pt x="30252" y="6666"/>
                    <a:pt x="29747" y="6666"/>
                  </a:cubicBezTo>
                  <a:cubicBezTo>
                    <a:pt x="29747" y="6666"/>
                    <a:pt x="29243" y="7272"/>
                    <a:pt x="28739" y="7272"/>
                  </a:cubicBezTo>
                  <a:cubicBezTo>
                    <a:pt x="28739" y="7272"/>
                    <a:pt x="28739" y="7878"/>
                    <a:pt x="28739" y="8484"/>
                  </a:cubicBezTo>
                  <a:cubicBezTo>
                    <a:pt x="29243" y="9090"/>
                    <a:pt x="30252" y="11515"/>
                    <a:pt x="30252" y="11515"/>
                  </a:cubicBezTo>
                  <a:cubicBezTo>
                    <a:pt x="30252" y="11515"/>
                    <a:pt x="31260" y="12727"/>
                    <a:pt x="31260" y="12727"/>
                  </a:cubicBezTo>
                  <a:cubicBezTo>
                    <a:pt x="31260" y="12727"/>
                    <a:pt x="31764" y="13939"/>
                    <a:pt x="31764" y="13939"/>
                  </a:cubicBezTo>
                  <a:cubicBezTo>
                    <a:pt x="31764" y="13939"/>
                    <a:pt x="31764" y="13939"/>
                    <a:pt x="32268" y="14545"/>
                  </a:cubicBezTo>
                  <a:cubicBezTo>
                    <a:pt x="32773" y="14545"/>
                    <a:pt x="32268" y="14545"/>
                    <a:pt x="32268" y="14545"/>
                  </a:cubicBezTo>
                  <a:cubicBezTo>
                    <a:pt x="32268" y="15151"/>
                    <a:pt x="31764" y="15757"/>
                    <a:pt x="31764" y="16363"/>
                  </a:cubicBezTo>
                  <a:cubicBezTo>
                    <a:pt x="31764" y="16363"/>
                    <a:pt x="31764" y="15757"/>
                    <a:pt x="31764" y="16363"/>
                  </a:cubicBezTo>
                  <a:cubicBezTo>
                    <a:pt x="31764" y="17575"/>
                    <a:pt x="31764" y="18787"/>
                    <a:pt x="31764" y="18787"/>
                  </a:cubicBezTo>
                  <a:cubicBezTo>
                    <a:pt x="31260" y="20000"/>
                    <a:pt x="31260" y="20000"/>
                    <a:pt x="31260" y="20000"/>
                  </a:cubicBezTo>
                  <a:cubicBezTo>
                    <a:pt x="30756" y="20606"/>
                    <a:pt x="30756" y="20606"/>
                    <a:pt x="30756" y="20606"/>
                  </a:cubicBezTo>
                  <a:cubicBezTo>
                    <a:pt x="30756" y="20606"/>
                    <a:pt x="30756" y="20606"/>
                    <a:pt x="30756" y="20606"/>
                  </a:cubicBezTo>
                  <a:cubicBezTo>
                    <a:pt x="30252" y="20606"/>
                    <a:pt x="30756" y="20000"/>
                    <a:pt x="30756" y="20000"/>
                  </a:cubicBezTo>
                  <a:cubicBezTo>
                    <a:pt x="30756" y="19393"/>
                    <a:pt x="30756" y="19393"/>
                    <a:pt x="30756" y="19393"/>
                  </a:cubicBezTo>
                  <a:cubicBezTo>
                    <a:pt x="31260" y="18181"/>
                    <a:pt x="31260" y="18181"/>
                    <a:pt x="31260" y="18181"/>
                  </a:cubicBezTo>
                  <a:cubicBezTo>
                    <a:pt x="31260" y="18181"/>
                    <a:pt x="30756" y="17575"/>
                    <a:pt x="30252" y="17575"/>
                  </a:cubicBezTo>
                  <a:cubicBezTo>
                    <a:pt x="30252" y="16969"/>
                    <a:pt x="30252" y="17575"/>
                    <a:pt x="29747" y="17575"/>
                  </a:cubicBezTo>
                  <a:cubicBezTo>
                    <a:pt x="29747" y="17575"/>
                    <a:pt x="29243" y="18787"/>
                    <a:pt x="29243" y="18787"/>
                  </a:cubicBezTo>
                  <a:cubicBezTo>
                    <a:pt x="29243" y="18787"/>
                    <a:pt x="28739" y="18787"/>
                    <a:pt x="29243" y="18181"/>
                  </a:cubicBezTo>
                  <a:cubicBezTo>
                    <a:pt x="29243" y="18181"/>
                    <a:pt x="29243" y="16969"/>
                    <a:pt x="29747" y="16969"/>
                  </a:cubicBezTo>
                  <a:cubicBezTo>
                    <a:pt x="29747" y="16969"/>
                    <a:pt x="29747" y="16969"/>
                    <a:pt x="29747" y="16969"/>
                  </a:cubicBezTo>
                  <a:cubicBezTo>
                    <a:pt x="29747" y="16363"/>
                    <a:pt x="30252" y="16363"/>
                    <a:pt x="30252" y="15757"/>
                  </a:cubicBezTo>
                  <a:cubicBezTo>
                    <a:pt x="30252" y="15151"/>
                    <a:pt x="30252" y="15151"/>
                    <a:pt x="30252" y="14545"/>
                  </a:cubicBezTo>
                  <a:cubicBezTo>
                    <a:pt x="29747" y="14545"/>
                    <a:pt x="29747" y="13939"/>
                    <a:pt x="29747" y="13333"/>
                  </a:cubicBezTo>
                  <a:cubicBezTo>
                    <a:pt x="29243" y="13333"/>
                    <a:pt x="28739" y="13939"/>
                    <a:pt x="28739" y="13939"/>
                  </a:cubicBezTo>
                  <a:cubicBezTo>
                    <a:pt x="28739" y="14545"/>
                    <a:pt x="28739" y="14545"/>
                    <a:pt x="28739" y="14545"/>
                  </a:cubicBezTo>
                  <a:cubicBezTo>
                    <a:pt x="28235" y="15151"/>
                    <a:pt x="28235" y="15151"/>
                    <a:pt x="27731" y="15757"/>
                  </a:cubicBezTo>
                  <a:cubicBezTo>
                    <a:pt x="27226" y="16363"/>
                    <a:pt x="27226" y="16363"/>
                    <a:pt x="27226" y="16363"/>
                  </a:cubicBezTo>
                  <a:cubicBezTo>
                    <a:pt x="27226" y="16363"/>
                    <a:pt x="27731" y="15151"/>
                    <a:pt x="27731" y="15151"/>
                  </a:cubicBezTo>
                  <a:cubicBezTo>
                    <a:pt x="27731" y="15151"/>
                    <a:pt x="28235" y="14545"/>
                    <a:pt x="27731" y="14545"/>
                  </a:cubicBezTo>
                  <a:cubicBezTo>
                    <a:pt x="27731" y="14545"/>
                    <a:pt x="27731" y="14545"/>
                    <a:pt x="27731" y="13939"/>
                  </a:cubicBezTo>
                  <a:cubicBezTo>
                    <a:pt x="27731" y="13939"/>
                    <a:pt x="27731" y="13333"/>
                    <a:pt x="27731" y="13333"/>
                  </a:cubicBezTo>
                  <a:cubicBezTo>
                    <a:pt x="27731" y="13333"/>
                    <a:pt x="28235" y="13333"/>
                    <a:pt x="27731" y="13333"/>
                  </a:cubicBezTo>
                  <a:cubicBezTo>
                    <a:pt x="27226" y="13333"/>
                    <a:pt x="27226" y="13333"/>
                    <a:pt x="27226" y="13333"/>
                  </a:cubicBezTo>
                  <a:cubicBezTo>
                    <a:pt x="27226" y="13333"/>
                    <a:pt x="26722" y="13333"/>
                    <a:pt x="26722" y="13333"/>
                  </a:cubicBezTo>
                  <a:cubicBezTo>
                    <a:pt x="26722" y="12727"/>
                    <a:pt x="27226" y="12727"/>
                    <a:pt x="27226" y="12727"/>
                  </a:cubicBezTo>
                  <a:cubicBezTo>
                    <a:pt x="27226" y="12121"/>
                    <a:pt x="27731" y="11515"/>
                    <a:pt x="27731" y="11515"/>
                  </a:cubicBezTo>
                  <a:cubicBezTo>
                    <a:pt x="27731" y="11515"/>
                    <a:pt x="27226" y="10909"/>
                    <a:pt x="27226" y="10909"/>
                  </a:cubicBezTo>
                  <a:cubicBezTo>
                    <a:pt x="26722" y="10303"/>
                    <a:pt x="26722" y="9696"/>
                    <a:pt x="26722" y="9696"/>
                  </a:cubicBezTo>
                  <a:cubicBezTo>
                    <a:pt x="26722" y="9696"/>
                    <a:pt x="26722" y="10909"/>
                    <a:pt x="26722" y="9090"/>
                  </a:cubicBezTo>
                  <a:cubicBezTo>
                    <a:pt x="26218" y="7272"/>
                    <a:pt x="26218" y="7272"/>
                    <a:pt x="26218" y="7272"/>
                  </a:cubicBezTo>
                  <a:cubicBezTo>
                    <a:pt x="25714" y="6666"/>
                    <a:pt x="25714" y="6666"/>
                    <a:pt x="25714" y="6666"/>
                  </a:cubicBezTo>
                  <a:cubicBezTo>
                    <a:pt x="25714" y="6666"/>
                    <a:pt x="25714" y="6060"/>
                    <a:pt x="25210" y="6060"/>
                  </a:cubicBezTo>
                  <a:cubicBezTo>
                    <a:pt x="25210" y="5454"/>
                    <a:pt x="24201" y="4848"/>
                    <a:pt x="24201" y="4848"/>
                  </a:cubicBezTo>
                  <a:cubicBezTo>
                    <a:pt x="24201" y="4242"/>
                    <a:pt x="24201" y="4242"/>
                    <a:pt x="24201" y="4242"/>
                  </a:cubicBezTo>
                  <a:cubicBezTo>
                    <a:pt x="24201" y="4242"/>
                    <a:pt x="24201" y="3636"/>
                    <a:pt x="24201" y="3636"/>
                  </a:cubicBezTo>
                  <a:cubicBezTo>
                    <a:pt x="23697" y="3636"/>
                    <a:pt x="23193" y="3030"/>
                    <a:pt x="23193" y="3636"/>
                  </a:cubicBezTo>
                  <a:cubicBezTo>
                    <a:pt x="23193" y="4242"/>
                    <a:pt x="23193" y="4242"/>
                    <a:pt x="23193" y="4848"/>
                  </a:cubicBezTo>
                  <a:cubicBezTo>
                    <a:pt x="22689" y="4848"/>
                    <a:pt x="21680" y="4848"/>
                    <a:pt x="21680" y="4848"/>
                  </a:cubicBezTo>
                  <a:cubicBezTo>
                    <a:pt x="21680" y="4848"/>
                    <a:pt x="21680" y="5454"/>
                    <a:pt x="21680" y="5454"/>
                  </a:cubicBezTo>
                  <a:cubicBezTo>
                    <a:pt x="20672" y="6060"/>
                    <a:pt x="20672" y="6060"/>
                    <a:pt x="20672" y="6060"/>
                  </a:cubicBezTo>
                  <a:cubicBezTo>
                    <a:pt x="20672" y="6060"/>
                    <a:pt x="20672" y="5454"/>
                    <a:pt x="20672" y="6060"/>
                  </a:cubicBezTo>
                  <a:cubicBezTo>
                    <a:pt x="21176" y="6666"/>
                    <a:pt x="21176" y="7272"/>
                    <a:pt x="21176" y="7878"/>
                  </a:cubicBezTo>
                  <a:cubicBezTo>
                    <a:pt x="21176" y="7878"/>
                    <a:pt x="22184" y="8484"/>
                    <a:pt x="21680" y="8484"/>
                  </a:cubicBezTo>
                  <a:cubicBezTo>
                    <a:pt x="21680" y="8484"/>
                    <a:pt x="20672" y="8484"/>
                    <a:pt x="20672" y="8484"/>
                  </a:cubicBezTo>
                  <a:cubicBezTo>
                    <a:pt x="20672" y="8484"/>
                    <a:pt x="20168" y="7878"/>
                    <a:pt x="20168" y="7272"/>
                  </a:cubicBezTo>
                  <a:cubicBezTo>
                    <a:pt x="20168" y="7272"/>
                    <a:pt x="19663" y="6666"/>
                    <a:pt x="19159" y="6666"/>
                  </a:cubicBezTo>
                  <a:cubicBezTo>
                    <a:pt x="19159" y="6666"/>
                    <a:pt x="18655" y="6666"/>
                    <a:pt x="18151" y="7272"/>
                  </a:cubicBezTo>
                  <a:cubicBezTo>
                    <a:pt x="18151" y="7878"/>
                    <a:pt x="18151" y="7272"/>
                    <a:pt x="18151" y="8484"/>
                  </a:cubicBezTo>
                  <a:cubicBezTo>
                    <a:pt x="18151" y="9696"/>
                    <a:pt x="18151" y="10909"/>
                    <a:pt x="18151" y="10909"/>
                  </a:cubicBezTo>
                  <a:cubicBezTo>
                    <a:pt x="18151" y="10909"/>
                    <a:pt x="18655" y="11515"/>
                    <a:pt x="19159" y="12121"/>
                  </a:cubicBezTo>
                  <a:cubicBezTo>
                    <a:pt x="19159" y="12121"/>
                    <a:pt x="19663" y="13939"/>
                    <a:pt x="19663" y="13939"/>
                  </a:cubicBezTo>
                  <a:cubicBezTo>
                    <a:pt x="19663" y="14545"/>
                    <a:pt x="20168" y="15151"/>
                    <a:pt x="20168" y="15151"/>
                  </a:cubicBezTo>
                  <a:cubicBezTo>
                    <a:pt x="20168" y="15151"/>
                    <a:pt x="17647" y="13939"/>
                    <a:pt x="17647" y="13333"/>
                  </a:cubicBezTo>
                  <a:cubicBezTo>
                    <a:pt x="17647" y="12727"/>
                    <a:pt x="17647" y="11515"/>
                    <a:pt x="17142" y="11515"/>
                  </a:cubicBezTo>
                  <a:cubicBezTo>
                    <a:pt x="17142" y="11515"/>
                    <a:pt x="17142" y="10909"/>
                    <a:pt x="16638" y="11515"/>
                  </a:cubicBezTo>
                  <a:cubicBezTo>
                    <a:pt x="16134" y="11515"/>
                    <a:pt x="16134" y="11515"/>
                    <a:pt x="15630" y="11515"/>
                  </a:cubicBezTo>
                  <a:cubicBezTo>
                    <a:pt x="15630" y="12121"/>
                    <a:pt x="15630" y="12727"/>
                    <a:pt x="15630" y="12727"/>
                  </a:cubicBezTo>
                  <a:cubicBezTo>
                    <a:pt x="15630" y="12727"/>
                    <a:pt x="15630" y="13333"/>
                    <a:pt x="15630" y="13939"/>
                  </a:cubicBezTo>
                  <a:cubicBezTo>
                    <a:pt x="16134" y="15151"/>
                    <a:pt x="16134" y="15151"/>
                    <a:pt x="16134" y="15757"/>
                  </a:cubicBezTo>
                  <a:cubicBezTo>
                    <a:pt x="16638" y="16363"/>
                    <a:pt x="17142" y="16363"/>
                    <a:pt x="17142" y="16969"/>
                  </a:cubicBezTo>
                  <a:cubicBezTo>
                    <a:pt x="17142" y="16969"/>
                    <a:pt x="17647" y="17575"/>
                    <a:pt x="17647" y="17575"/>
                  </a:cubicBezTo>
                  <a:cubicBezTo>
                    <a:pt x="17647" y="17575"/>
                    <a:pt x="17142" y="18787"/>
                    <a:pt x="17142" y="18787"/>
                  </a:cubicBezTo>
                  <a:cubicBezTo>
                    <a:pt x="17142" y="19393"/>
                    <a:pt x="16638" y="20000"/>
                    <a:pt x="16638" y="20000"/>
                  </a:cubicBezTo>
                  <a:cubicBezTo>
                    <a:pt x="16638" y="20000"/>
                    <a:pt x="17647" y="20606"/>
                    <a:pt x="17647" y="20606"/>
                  </a:cubicBezTo>
                  <a:cubicBezTo>
                    <a:pt x="17647" y="20606"/>
                    <a:pt x="18151" y="21212"/>
                    <a:pt x="17647" y="21818"/>
                  </a:cubicBezTo>
                  <a:cubicBezTo>
                    <a:pt x="17142" y="21818"/>
                    <a:pt x="17142" y="21818"/>
                    <a:pt x="16638" y="21818"/>
                  </a:cubicBezTo>
                  <a:cubicBezTo>
                    <a:pt x="16638" y="21212"/>
                    <a:pt x="16134" y="21818"/>
                    <a:pt x="16134" y="20606"/>
                  </a:cubicBezTo>
                  <a:cubicBezTo>
                    <a:pt x="16638" y="20000"/>
                    <a:pt x="16638" y="19393"/>
                    <a:pt x="16638" y="19393"/>
                  </a:cubicBezTo>
                  <a:cubicBezTo>
                    <a:pt x="16134" y="19393"/>
                    <a:pt x="15630" y="18181"/>
                    <a:pt x="15630" y="18181"/>
                  </a:cubicBezTo>
                  <a:cubicBezTo>
                    <a:pt x="15630" y="18181"/>
                    <a:pt x="16638" y="20000"/>
                    <a:pt x="15126" y="16969"/>
                  </a:cubicBezTo>
                  <a:cubicBezTo>
                    <a:pt x="14117" y="14545"/>
                    <a:pt x="14117" y="14545"/>
                    <a:pt x="14117" y="14545"/>
                  </a:cubicBezTo>
                  <a:cubicBezTo>
                    <a:pt x="14117" y="13333"/>
                    <a:pt x="14117" y="13333"/>
                    <a:pt x="14117" y="13333"/>
                  </a:cubicBezTo>
                  <a:cubicBezTo>
                    <a:pt x="14117" y="13333"/>
                    <a:pt x="13613" y="13333"/>
                    <a:pt x="13613" y="13333"/>
                  </a:cubicBezTo>
                  <a:cubicBezTo>
                    <a:pt x="13613" y="13333"/>
                    <a:pt x="13109" y="12727"/>
                    <a:pt x="13109" y="12727"/>
                  </a:cubicBezTo>
                  <a:cubicBezTo>
                    <a:pt x="13109" y="12727"/>
                    <a:pt x="12100" y="12727"/>
                    <a:pt x="12100" y="12727"/>
                  </a:cubicBezTo>
                  <a:cubicBezTo>
                    <a:pt x="12100" y="13333"/>
                    <a:pt x="12100" y="13333"/>
                    <a:pt x="12100" y="13939"/>
                  </a:cubicBezTo>
                  <a:cubicBezTo>
                    <a:pt x="11596" y="13939"/>
                    <a:pt x="11596" y="15151"/>
                    <a:pt x="11596" y="15151"/>
                  </a:cubicBezTo>
                  <a:cubicBezTo>
                    <a:pt x="11092" y="15151"/>
                    <a:pt x="11092" y="16363"/>
                    <a:pt x="11092" y="16363"/>
                  </a:cubicBezTo>
                  <a:cubicBezTo>
                    <a:pt x="11092" y="16363"/>
                    <a:pt x="11596" y="16363"/>
                    <a:pt x="11596" y="16969"/>
                  </a:cubicBezTo>
                  <a:cubicBezTo>
                    <a:pt x="12100" y="17575"/>
                    <a:pt x="12100" y="18181"/>
                    <a:pt x="12100" y="18181"/>
                  </a:cubicBezTo>
                  <a:cubicBezTo>
                    <a:pt x="12100" y="18181"/>
                    <a:pt x="11596" y="17575"/>
                    <a:pt x="11596" y="17575"/>
                  </a:cubicBezTo>
                  <a:cubicBezTo>
                    <a:pt x="11092" y="17575"/>
                    <a:pt x="11092" y="17575"/>
                    <a:pt x="11092" y="17575"/>
                  </a:cubicBezTo>
                  <a:cubicBezTo>
                    <a:pt x="10588" y="18181"/>
                    <a:pt x="10588" y="18181"/>
                    <a:pt x="10588" y="18181"/>
                  </a:cubicBezTo>
                  <a:cubicBezTo>
                    <a:pt x="10588" y="18181"/>
                    <a:pt x="10588" y="18181"/>
                    <a:pt x="10588" y="18181"/>
                  </a:cubicBezTo>
                  <a:cubicBezTo>
                    <a:pt x="10588" y="18181"/>
                    <a:pt x="10588" y="19393"/>
                    <a:pt x="10588" y="19393"/>
                  </a:cubicBezTo>
                  <a:cubicBezTo>
                    <a:pt x="10588" y="19393"/>
                    <a:pt x="11092" y="20000"/>
                    <a:pt x="11092" y="20000"/>
                  </a:cubicBezTo>
                  <a:cubicBezTo>
                    <a:pt x="11092" y="20000"/>
                    <a:pt x="11092" y="20606"/>
                    <a:pt x="11092" y="20606"/>
                  </a:cubicBezTo>
                  <a:cubicBezTo>
                    <a:pt x="11092" y="20606"/>
                    <a:pt x="11596" y="21212"/>
                    <a:pt x="11596" y="21212"/>
                  </a:cubicBezTo>
                  <a:cubicBezTo>
                    <a:pt x="11596" y="21818"/>
                    <a:pt x="11596" y="21818"/>
                    <a:pt x="11596" y="21818"/>
                  </a:cubicBezTo>
                  <a:cubicBezTo>
                    <a:pt x="11596" y="21818"/>
                    <a:pt x="11596" y="21818"/>
                    <a:pt x="11596" y="21818"/>
                  </a:cubicBezTo>
                  <a:cubicBezTo>
                    <a:pt x="11092" y="21818"/>
                    <a:pt x="11596" y="22424"/>
                    <a:pt x="11092" y="21818"/>
                  </a:cubicBezTo>
                  <a:cubicBezTo>
                    <a:pt x="10588" y="21212"/>
                    <a:pt x="10588" y="21818"/>
                    <a:pt x="10084" y="21212"/>
                  </a:cubicBezTo>
                  <a:cubicBezTo>
                    <a:pt x="10084" y="20000"/>
                    <a:pt x="10084" y="20000"/>
                    <a:pt x="10084" y="20000"/>
                  </a:cubicBezTo>
                  <a:cubicBezTo>
                    <a:pt x="10084" y="20000"/>
                    <a:pt x="10588" y="19393"/>
                    <a:pt x="9579" y="18787"/>
                  </a:cubicBezTo>
                  <a:cubicBezTo>
                    <a:pt x="9075" y="17575"/>
                    <a:pt x="9075" y="16969"/>
                    <a:pt x="9075" y="16969"/>
                  </a:cubicBezTo>
                  <a:cubicBezTo>
                    <a:pt x="9075" y="16969"/>
                    <a:pt x="8571" y="16363"/>
                    <a:pt x="8067" y="16363"/>
                  </a:cubicBezTo>
                  <a:cubicBezTo>
                    <a:pt x="8067" y="16969"/>
                    <a:pt x="8067" y="16969"/>
                    <a:pt x="7563" y="16969"/>
                  </a:cubicBezTo>
                  <a:cubicBezTo>
                    <a:pt x="7058" y="17575"/>
                    <a:pt x="7058" y="17575"/>
                    <a:pt x="6554" y="17575"/>
                  </a:cubicBezTo>
                  <a:cubicBezTo>
                    <a:pt x="6554" y="17575"/>
                    <a:pt x="5546" y="17575"/>
                    <a:pt x="5546" y="17575"/>
                  </a:cubicBezTo>
                  <a:cubicBezTo>
                    <a:pt x="5546" y="17575"/>
                    <a:pt x="5546" y="17575"/>
                    <a:pt x="4537" y="18181"/>
                  </a:cubicBezTo>
                  <a:cubicBezTo>
                    <a:pt x="4033" y="19393"/>
                    <a:pt x="3529" y="19393"/>
                    <a:pt x="4033" y="19393"/>
                  </a:cubicBezTo>
                  <a:cubicBezTo>
                    <a:pt x="4537" y="20000"/>
                    <a:pt x="5546" y="20000"/>
                    <a:pt x="5546" y="20000"/>
                  </a:cubicBezTo>
                  <a:cubicBezTo>
                    <a:pt x="5546" y="20000"/>
                    <a:pt x="6050" y="20000"/>
                    <a:pt x="6554" y="20606"/>
                  </a:cubicBezTo>
                  <a:cubicBezTo>
                    <a:pt x="7058" y="20606"/>
                    <a:pt x="8067" y="21818"/>
                    <a:pt x="8067" y="21818"/>
                  </a:cubicBezTo>
                  <a:cubicBezTo>
                    <a:pt x="9075" y="23636"/>
                    <a:pt x="9075" y="23636"/>
                    <a:pt x="9075" y="23636"/>
                  </a:cubicBezTo>
                  <a:cubicBezTo>
                    <a:pt x="9075" y="23636"/>
                    <a:pt x="9075" y="24242"/>
                    <a:pt x="9075" y="24242"/>
                  </a:cubicBezTo>
                  <a:cubicBezTo>
                    <a:pt x="9075" y="24242"/>
                    <a:pt x="9075" y="24242"/>
                    <a:pt x="9075" y="24848"/>
                  </a:cubicBezTo>
                  <a:cubicBezTo>
                    <a:pt x="9075" y="24848"/>
                    <a:pt x="9075" y="25454"/>
                    <a:pt x="9075" y="25454"/>
                  </a:cubicBezTo>
                  <a:cubicBezTo>
                    <a:pt x="9075" y="25454"/>
                    <a:pt x="9579" y="26060"/>
                    <a:pt x="10084" y="26666"/>
                  </a:cubicBezTo>
                  <a:cubicBezTo>
                    <a:pt x="10588" y="26666"/>
                    <a:pt x="10588" y="26666"/>
                    <a:pt x="11092" y="26666"/>
                  </a:cubicBezTo>
                  <a:cubicBezTo>
                    <a:pt x="11596" y="26666"/>
                    <a:pt x="11092" y="26666"/>
                    <a:pt x="11596" y="26666"/>
                  </a:cubicBezTo>
                  <a:cubicBezTo>
                    <a:pt x="12605" y="26060"/>
                    <a:pt x="12605" y="26060"/>
                    <a:pt x="12605" y="26060"/>
                  </a:cubicBezTo>
                  <a:cubicBezTo>
                    <a:pt x="12605" y="26060"/>
                    <a:pt x="12605" y="26060"/>
                    <a:pt x="13109" y="26060"/>
                  </a:cubicBezTo>
                  <a:cubicBezTo>
                    <a:pt x="14117" y="26060"/>
                    <a:pt x="13613" y="26666"/>
                    <a:pt x="14117" y="26666"/>
                  </a:cubicBezTo>
                  <a:cubicBezTo>
                    <a:pt x="14117" y="26060"/>
                    <a:pt x="15126" y="26060"/>
                    <a:pt x="15126" y="26060"/>
                  </a:cubicBezTo>
                  <a:cubicBezTo>
                    <a:pt x="15630" y="26060"/>
                    <a:pt x="15630" y="25454"/>
                    <a:pt x="16134" y="26060"/>
                  </a:cubicBezTo>
                  <a:cubicBezTo>
                    <a:pt x="16134" y="26666"/>
                    <a:pt x="16134" y="26666"/>
                    <a:pt x="16134" y="27272"/>
                  </a:cubicBezTo>
                  <a:cubicBezTo>
                    <a:pt x="16638" y="27272"/>
                    <a:pt x="17142" y="27878"/>
                    <a:pt x="17142" y="27878"/>
                  </a:cubicBezTo>
                  <a:cubicBezTo>
                    <a:pt x="18151" y="27878"/>
                    <a:pt x="18151" y="27878"/>
                    <a:pt x="18151" y="27878"/>
                  </a:cubicBezTo>
                  <a:cubicBezTo>
                    <a:pt x="18151" y="27878"/>
                    <a:pt x="18151" y="27272"/>
                    <a:pt x="18655" y="27272"/>
                  </a:cubicBezTo>
                  <a:cubicBezTo>
                    <a:pt x="18655" y="26666"/>
                    <a:pt x="19159" y="26060"/>
                    <a:pt x="19159" y="26060"/>
                  </a:cubicBezTo>
                  <a:cubicBezTo>
                    <a:pt x="19159" y="26060"/>
                    <a:pt x="18655" y="26060"/>
                    <a:pt x="19159" y="26666"/>
                  </a:cubicBezTo>
                  <a:cubicBezTo>
                    <a:pt x="19663" y="26666"/>
                    <a:pt x="19663" y="26666"/>
                    <a:pt x="20168" y="27272"/>
                  </a:cubicBezTo>
                  <a:cubicBezTo>
                    <a:pt x="20168" y="27272"/>
                    <a:pt x="21176" y="26666"/>
                    <a:pt x="21176" y="26666"/>
                  </a:cubicBezTo>
                  <a:cubicBezTo>
                    <a:pt x="21680" y="26666"/>
                    <a:pt x="21680" y="26666"/>
                    <a:pt x="21680" y="26666"/>
                  </a:cubicBezTo>
                  <a:cubicBezTo>
                    <a:pt x="21680" y="26666"/>
                    <a:pt x="21176" y="27272"/>
                    <a:pt x="21680" y="27272"/>
                  </a:cubicBezTo>
                  <a:cubicBezTo>
                    <a:pt x="21680" y="27272"/>
                    <a:pt x="21176" y="27272"/>
                    <a:pt x="21680" y="27272"/>
                  </a:cubicBezTo>
                  <a:cubicBezTo>
                    <a:pt x="22184" y="27272"/>
                    <a:pt x="22689" y="26666"/>
                    <a:pt x="22689" y="26666"/>
                  </a:cubicBezTo>
                  <a:cubicBezTo>
                    <a:pt x="22689" y="26666"/>
                    <a:pt x="22184" y="27272"/>
                    <a:pt x="22184" y="27878"/>
                  </a:cubicBezTo>
                  <a:cubicBezTo>
                    <a:pt x="22184" y="27878"/>
                    <a:pt x="22184" y="28484"/>
                    <a:pt x="22184" y="28484"/>
                  </a:cubicBezTo>
                  <a:cubicBezTo>
                    <a:pt x="22184" y="28484"/>
                    <a:pt x="22184" y="29090"/>
                    <a:pt x="22689" y="29696"/>
                  </a:cubicBezTo>
                  <a:cubicBezTo>
                    <a:pt x="23193" y="29696"/>
                    <a:pt x="23697" y="29696"/>
                    <a:pt x="23697" y="29696"/>
                  </a:cubicBezTo>
                  <a:cubicBezTo>
                    <a:pt x="23697" y="29696"/>
                    <a:pt x="24705" y="29696"/>
                    <a:pt x="24705" y="29696"/>
                  </a:cubicBezTo>
                  <a:cubicBezTo>
                    <a:pt x="24705" y="30303"/>
                    <a:pt x="24705" y="29696"/>
                    <a:pt x="24705" y="30303"/>
                  </a:cubicBezTo>
                  <a:cubicBezTo>
                    <a:pt x="24705" y="30303"/>
                    <a:pt x="25210" y="29696"/>
                    <a:pt x="25210" y="29696"/>
                  </a:cubicBezTo>
                  <a:cubicBezTo>
                    <a:pt x="25714" y="29696"/>
                    <a:pt x="26218" y="29696"/>
                    <a:pt x="26218" y="29696"/>
                  </a:cubicBezTo>
                  <a:cubicBezTo>
                    <a:pt x="26218" y="30303"/>
                    <a:pt x="25714" y="30909"/>
                    <a:pt x="25714" y="30909"/>
                  </a:cubicBezTo>
                  <a:cubicBezTo>
                    <a:pt x="25714" y="30909"/>
                    <a:pt x="25714" y="30909"/>
                    <a:pt x="25714" y="31515"/>
                  </a:cubicBezTo>
                  <a:cubicBezTo>
                    <a:pt x="25714" y="31515"/>
                    <a:pt x="26722" y="31515"/>
                    <a:pt x="26722" y="31515"/>
                  </a:cubicBezTo>
                  <a:cubicBezTo>
                    <a:pt x="26722" y="31515"/>
                    <a:pt x="26722" y="30909"/>
                    <a:pt x="27226" y="31515"/>
                  </a:cubicBezTo>
                  <a:cubicBezTo>
                    <a:pt x="27226" y="32121"/>
                    <a:pt x="27226" y="32121"/>
                    <a:pt x="27226" y="32121"/>
                  </a:cubicBezTo>
                  <a:cubicBezTo>
                    <a:pt x="26722" y="32121"/>
                    <a:pt x="26722" y="31515"/>
                    <a:pt x="26722" y="32727"/>
                  </a:cubicBezTo>
                  <a:cubicBezTo>
                    <a:pt x="26218" y="33333"/>
                    <a:pt x="26722" y="33939"/>
                    <a:pt x="26722" y="33939"/>
                  </a:cubicBezTo>
                  <a:cubicBezTo>
                    <a:pt x="27226" y="35151"/>
                    <a:pt x="27226" y="35151"/>
                    <a:pt x="27226" y="35151"/>
                  </a:cubicBezTo>
                  <a:cubicBezTo>
                    <a:pt x="27226" y="35151"/>
                    <a:pt x="27731" y="35151"/>
                    <a:pt x="28235" y="35151"/>
                  </a:cubicBezTo>
                  <a:cubicBezTo>
                    <a:pt x="28235" y="35151"/>
                    <a:pt x="28235" y="35151"/>
                    <a:pt x="28235" y="35151"/>
                  </a:cubicBezTo>
                  <a:cubicBezTo>
                    <a:pt x="28739" y="34545"/>
                    <a:pt x="28739" y="34545"/>
                    <a:pt x="29243" y="34545"/>
                  </a:cubicBezTo>
                  <a:cubicBezTo>
                    <a:pt x="29243" y="34545"/>
                    <a:pt x="29747" y="35151"/>
                    <a:pt x="29747" y="35151"/>
                  </a:cubicBezTo>
                  <a:cubicBezTo>
                    <a:pt x="29747" y="35757"/>
                    <a:pt x="29747" y="35757"/>
                    <a:pt x="29747" y="35757"/>
                  </a:cubicBezTo>
                  <a:cubicBezTo>
                    <a:pt x="29747" y="35757"/>
                    <a:pt x="29747" y="36363"/>
                    <a:pt x="29747" y="36363"/>
                  </a:cubicBezTo>
                  <a:cubicBezTo>
                    <a:pt x="30252" y="36969"/>
                    <a:pt x="30756" y="36969"/>
                    <a:pt x="30756" y="36969"/>
                  </a:cubicBezTo>
                  <a:cubicBezTo>
                    <a:pt x="30756" y="36969"/>
                    <a:pt x="30756" y="36969"/>
                    <a:pt x="30756" y="37575"/>
                  </a:cubicBezTo>
                  <a:cubicBezTo>
                    <a:pt x="31260" y="38181"/>
                    <a:pt x="32268" y="38787"/>
                    <a:pt x="32268" y="38787"/>
                  </a:cubicBezTo>
                  <a:cubicBezTo>
                    <a:pt x="32268" y="38787"/>
                    <a:pt x="30756" y="38181"/>
                    <a:pt x="30756" y="38181"/>
                  </a:cubicBezTo>
                  <a:cubicBezTo>
                    <a:pt x="30252" y="38181"/>
                    <a:pt x="29243" y="38181"/>
                    <a:pt x="29243" y="38181"/>
                  </a:cubicBezTo>
                  <a:cubicBezTo>
                    <a:pt x="28739" y="38181"/>
                    <a:pt x="27731" y="38181"/>
                    <a:pt x="27731" y="38181"/>
                  </a:cubicBezTo>
                  <a:cubicBezTo>
                    <a:pt x="26218" y="38787"/>
                    <a:pt x="26218" y="38787"/>
                    <a:pt x="26218" y="38787"/>
                  </a:cubicBezTo>
                  <a:cubicBezTo>
                    <a:pt x="26218" y="38787"/>
                    <a:pt x="25210" y="39393"/>
                    <a:pt x="24705" y="39393"/>
                  </a:cubicBezTo>
                  <a:cubicBezTo>
                    <a:pt x="24705" y="39393"/>
                    <a:pt x="24201" y="39393"/>
                    <a:pt x="23697" y="39393"/>
                  </a:cubicBezTo>
                  <a:cubicBezTo>
                    <a:pt x="23697" y="40000"/>
                    <a:pt x="23193" y="40000"/>
                    <a:pt x="22689" y="40000"/>
                  </a:cubicBezTo>
                  <a:cubicBezTo>
                    <a:pt x="22689" y="40000"/>
                    <a:pt x="21680" y="40000"/>
                    <a:pt x="21176" y="40000"/>
                  </a:cubicBezTo>
                  <a:cubicBezTo>
                    <a:pt x="21176" y="40000"/>
                    <a:pt x="20672" y="40000"/>
                    <a:pt x="20672" y="40000"/>
                  </a:cubicBezTo>
                  <a:cubicBezTo>
                    <a:pt x="19159" y="40606"/>
                    <a:pt x="19159" y="40606"/>
                    <a:pt x="19159" y="40606"/>
                  </a:cubicBezTo>
                  <a:cubicBezTo>
                    <a:pt x="19663" y="41212"/>
                    <a:pt x="19663" y="41212"/>
                    <a:pt x="19663" y="41212"/>
                  </a:cubicBezTo>
                  <a:cubicBezTo>
                    <a:pt x="20672" y="41818"/>
                    <a:pt x="20672" y="41818"/>
                    <a:pt x="20672" y="41818"/>
                  </a:cubicBezTo>
                  <a:cubicBezTo>
                    <a:pt x="20672" y="41818"/>
                    <a:pt x="20672" y="41818"/>
                    <a:pt x="20672" y="41818"/>
                  </a:cubicBezTo>
                  <a:cubicBezTo>
                    <a:pt x="21176" y="41818"/>
                    <a:pt x="21680" y="42424"/>
                    <a:pt x="21680" y="42424"/>
                  </a:cubicBezTo>
                  <a:cubicBezTo>
                    <a:pt x="21680" y="42424"/>
                    <a:pt x="22184" y="43030"/>
                    <a:pt x="22689" y="43636"/>
                  </a:cubicBezTo>
                  <a:cubicBezTo>
                    <a:pt x="22689" y="43636"/>
                    <a:pt x="23193" y="44242"/>
                    <a:pt x="23193" y="44242"/>
                  </a:cubicBezTo>
                  <a:lnTo>
                    <a:pt x="24201" y="44848"/>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07" name="Shape 3607"/>
            <p:cNvSpPr/>
            <p:nvPr/>
          </p:nvSpPr>
          <p:spPr>
            <a:xfrm>
              <a:off x="5322812" y="2251718"/>
              <a:ext cx="802583" cy="653100"/>
            </a:xfrm>
            <a:custGeom>
              <a:avLst/>
              <a:gdLst/>
              <a:ahLst/>
              <a:cxnLst/>
              <a:rect l="0" t="0" r="0" b="0"/>
              <a:pathLst>
                <a:path w="120000" h="120000" extrusionOk="0">
                  <a:moveTo>
                    <a:pt x="52840" y="9355"/>
                  </a:moveTo>
                  <a:cubicBezTo>
                    <a:pt x="53522" y="9355"/>
                    <a:pt x="56590" y="6508"/>
                    <a:pt x="56590" y="6508"/>
                  </a:cubicBezTo>
                  <a:cubicBezTo>
                    <a:pt x="56590" y="6508"/>
                    <a:pt x="58295" y="7322"/>
                    <a:pt x="59318" y="6915"/>
                  </a:cubicBezTo>
                  <a:cubicBezTo>
                    <a:pt x="60340" y="6915"/>
                    <a:pt x="63750" y="6508"/>
                    <a:pt x="63750" y="6508"/>
                  </a:cubicBezTo>
                  <a:cubicBezTo>
                    <a:pt x="63750" y="6508"/>
                    <a:pt x="65454" y="6508"/>
                    <a:pt x="66136" y="6508"/>
                  </a:cubicBezTo>
                  <a:cubicBezTo>
                    <a:pt x="66818" y="6508"/>
                    <a:pt x="69886" y="6101"/>
                    <a:pt x="70568" y="6101"/>
                  </a:cubicBezTo>
                  <a:cubicBezTo>
                    <a:pt x="71250" y="6101"/>
                    <a:pt x="73295" y="5694"/>
                    <a:pt x="73636" y="5288"/>
                  </a:cubicBezTo>
                  <a:cubicBezTo>
                    <a:pt x="74318" y="5288"/>
                    <a:pt x="78409" y="4881"/>
                    <a:pt x="78750" y="4881"/>
                  </a:cubicBezTo>
                  <a:cubicBezTo>
                    <a:pt x="79431" y="4881"/>
                    <a:pt x="85909" y="4067"/>
                    <a:pt x="85909" y="4067"/>
                  </a:cubicBezTo>
                  <a:cubicBezTo>
                    <a:pt x="88636" y="2033"/>
                    <a:pt x="88636" y="2033"/>
                    <a:pt x="88636" y="2033"/>
                  </a:cubicBezTo>
                  <a:cubicBezTo>
                    <a:pt x="91704" y="1220"/>
                    <a:pt x="91704" y="1220"/>
                    <a:pt x="91704" y="1220"/>
                  </a:cubicBezTo>
                  <a:cubicBezTo>
                    <a:pt x="91704" y="1220"/>
                    <a:pt x="92727" y="0"/>
                    <a:pt x="92727" y="406"/>
                  </a:cubicBezTo>
                  <a:cubicBezTo>
                    <a:pt x="93068" y="1220"/>
                    <a:pt x="93750" y="2440"/>
                    <a:pt x="93750" y="2440"/>
                  </a:cubicBezTo>
                  <a:cubicBezTo>
                    <a:pt x="93750" y="2440"/>
                    <a:pt x="97500" y="2440"/>
                    <a:pt x="97500" y="2440"/>
                  </a:cubicBezTo>
                  <a:cubicBezTo>
                    <a:pt x="97500" y="2847"/>
                    <a:pt x="98522" y="5288"/>
                    <a:pt x="98522" y="5288"/>
                  </a:cubicBezTo>
                  <a:cubicBezTo>
                    <a:pt x="99545" y="6508"/>
                    <a:pt x="99545" y="6508"/>
                    <a:pt x="99545" y="6508"/>
                  </a:cubicBezTo>
                  <a:cubicBezTo>
                    <a:pt x="99545" y="6508"/>
                    <a:pt x="99886" y="8542"/>
                    <a:pt x="99886" y="9762"/>
                  </a:cubicBezTo>
                  <a:cubicBezTo>
                    <a:pt x="100227" y="10576"/>
                    <a:pt x="102613" y="15457"/>
                    <a:pt x="102613" y="15457"/>
                  </a:cubicBezTo>
                  <a:cubicBezTo>
                    <a:pt x="104318" y="19932"/>
                    <a:pt x="104318" y="19932"/>
                    <a:pt x="104318" y="19932"/>
                  </a:cubicBezTo>
                  <a:cubicBezTo>
                    <a:pt x="107045" y="24406"/>
                    <a:pt x="107045" y="24406"/>
                    <a:pt x="107045" y="24406"/>
                  </a:cubicBezTo>
                  <a:cubicBezTo>
                    <a:pt x="107386" y="27661"/>
                    <a:pt x="107386" y="27661"/>
                    <a:pt x="107386" y="27661"/>
                  </a:cubicBezTo>
                  <a:cubicBezTo>
                    <a:pt x="107386" y="27661"/>
                    <a:pt x="108409" y="28881"/>
                    <a:pt x="108409" y="29694"/>
                  </a:cubicBezTo>
                  <a:cubicBezTo>
                    <a:pt x="108409" y="30101"/>
                    <a:pt x="108409" y="31322"/>
                    <a:pt x="108409" y="31728"/>
                  </a:cubicBezTo>
                  <a:cubicBezTo>
                    <a:pt x="108750" y="31728"/>
                    <a:pt x="109090" y="33762"/>
                    <a:pt x="108750" y="33762"/>
                  </a:cubicBezTo>
                  <a:cubicBezTo>
                    <a:pt x="108409" y="34169"/>
                    <a:pt x="107045" y="36610"/>
                    <a:pt x="107045" y="36610"/>
                  </a:cubicBezTo>
                  <a:cubicBezTo>
                    <a:pt x="105681" y="37423"/>
                    <a:pt x="105681" y="37423"/>
                    <a:pt x="105681" y="37423"/>
                  </a:cubicBezTo>
                  <a:cubicBezTo>
                    <a:pt x="103977" y="40271"/>
                    <a:pt x="103977" y="40271"/>
                    <a:pt x="103977" y="40271"/>
                  </a:cubicBezTo>
                  <a:cubicBezTo>
                    <a:pt x="102954" y="43932"/>
                    <a:pt x="102954" y="43932"/>
                    <a:pt x="102954" y="43932"/>
                  </a:cubicBezTo>
                  <a:cubicBezTo>
                    <a:pt x="102613" y="45152"/>
                    <a:pt x="102613" y="45152"/>
                    <a:pt x="102613" y="45152"/>
                  </a:cubicBezTo>
                  <a:cubicBezTo>
                    <a:pt x="102613" y="45152"/>
                    <a:pt x="102954" y="46372"/>
                    <a:pt x="103295" y="46372"/>
                  </a:cubicBezTo>
                  <a:cubicBezTo>
                    <a:pt x="103977" y="46372"/>
                    <a:pt x="106363" y="46779"/>
                    <a:pt x="106363" y="46779"/>
                  </a:cubicBezTo>
                  <a:cubicBezTo>
                    <a:pt x="108409" y="48406"/>
                    <a:pt x="108409" y="48406"/>
                    <a:pt x="108409" y="48406"/>
                  </a:cubicBezTo>
                  <a:cubicBezTo>
                    <a:pt x="108409" y="50033"/>
                    <a:pt x="108409" y="50033"/>
                    <a:pt x="108409" y="50033"/>
                  </a:cubicBezTo>
                  <a:cubicBezTo>
                    <a:pt x="108409" y="50033"/>
                    <a:pt x="108750" y="53288"/>
                    <a:pt x="108750" y="53694"/>
                  </a:cubicBezTo>
                  <a:cubicBezTo>
                    <a:pt x="108750" y="53694"/>
                    <a:pt x="108409" y="56542"/>
                    <a:pt x="108409" y="56542"/>
                  </a:cubicBezTo>
                  <a:cubicBezTo>
                    <a:pt x="108409" y="56542"/>
                    <a:pt x="109090" y="58169"/>
                    <a:pt x="109090" y="58576"/>
                  </a:cubicBezTo>
                  <a:cubicBezTo>
                    <a:pt x="109431" y="58983"/>
                    <a:pt x="110113" y="59796"/>
                    <a:pt x="110113" y="60203"/>
                  </a:cubicBezTo>
                  <a:cubicBezTo>
                    <a:pt x="110454" y="60203"/>
                    <a:pt x="110454" y="60610"/>
                    <a:pt x="110454" y="60610"/>
                  </a:cubicBezTo>
                  <a:cubicBezTo>
                    <a:pt x="111136" y="62644"/>
                    <a:pt x="111136" y="62644"/>
                    <a:pt x="111136" y="62644"/>
                  </a:cubicBezTo>
                  <a:cubicBezTo>
                    <a:pt x="111136" y="64271"/>
                    <a:pt x="111136" y="64271"/>
                    <a:pt x="111136" y="64271"/>
                  </a:cubicBezTo>
                  <a:cubicBezTo>
                    <a:pt x="111136" y="64271"/>
                    <a:pt x="111136" y="65491"/>
                    <a:pt x="111818" y="65491"/>
                  </a:cubicBezTo>
                  <a:cubicBezTo>
                    <a:pt x="112500" y="65491"/>
                    <a:pt x="112840" y="65898"/>
                    <a:pt x="112840" y="66711"/>
                  </a:cubicBezTo>
                  <a:cubicBezTo>
                    <a:pt x="112840" y="67525"/>
                    <a:pt x="114545" y="68338"/>
                    <a:pt x="114545" y="68338"/>
                  </a:cubicBezTo>
                  <a:cubicBezTo>
                    <a:pt x="114545" y="68338"/>
                    <a:pt x="114545" y="69966"/>
                    <a:pt x="114886" y="70372"/>
                  </a:cubicBezTo>
                  <a:cubicBezTo>
                    <a:pt x="115568" y="70779"/>
                    <a:pt x="116250" y="71186"/>
                    <a:pt x="117272" y="71186"/>
                  </a:cubicBezTo>
                  <a:cubicBezTo>
                    <a:pt x="118295" y="71593"/>
                    <a:pt x="117954" y="73220"/>
                    <a:pt x="118636" y="73627"/>
                  </a:cubicBezTo>
                  <a:cubicBezTo>
                    <a:pt x="119318" y="74033"/>
                    <a:pt x="120000" y="74847"/>
                    <a:pt x="119318" y="74847"/>
                  </a:cubicBezTo>
                  <a:cubicBezTo>
                    <a:pt x="118977" y="75254"/>
                    <a:pt x="117954" y="75254"/>
                    <a:pt x="117954" y="75254"/>
                  </a:cubicBezTo>
                  <a:cubicBezTo>
                    <a:pt x="117954" y="75254"/>
                    <a:pt x="117613" y="75661"/>
                    <a:pt x="117613" y="76474"/>
                  </a:cubicBezTo>
                  <a:cubicBezTo>
                    <a:pt x="117954" y="76881"/>
                    <a:pt x="117954" y="76881"/>
                    <a:pt x="117954" y="76881"/>
                  </a:cubicBezTo>
                  <a:cubicBezTo>
                    <a:pt x="119318" y="78915"/>
                    <a:pt x="119318" y="78915"/>
                    <a:pt x="119318" y="78915"/>
                  </a:cubicBezTo>
                  <a:cubicBezTo>
                    <a:pt x="119318" y="81355"/>
                    <a:pt x="119318" y="81355"/>
                    <a:pt x="119318" y="81355"/>
                  </a:cubicBezTo>
                  <a:cubicBezTo>
                    <a:pt x="119318" y="81355"/>
                    <a:pt x="119318" y="82169"/>
                    <a:pt x="119318" y="82983"/>
                  </a:cubicBezTo>
                  <a:cubicBezTo>
                    <a:pt x="119318" y="83389"/>
                    <a:pt x="118977" y="84203"/>
                    <a:pt x="118295" y="84203"/>
                  </a:cubicBezTo>
                  <a:cubicBezTo>
                    <a:pt x="117613" y="84203"/>
                    <a:pt x="117613" y="85423"/>
                    <a:pt x="117272" y="85423"/>
                  </a:cubicBezTo>
                  <a:cubicBezTo>
                    <a:pt x="116931" y="85830"/>
                    <a:pt x="116250" y="84610"/>
                    <a:pt x="115909" y="85830"/>
                  </a:cubicBezTo>
                  <a:cubicBezTo>
                    <a:pt x="115568" y="87457"/>
                    <a:pt x="114886" y="88677"/>
                    <a:pt x="114886" y="89084"/>
                  </a:cubicBezTo>
                  <a:cubicBezTo>
                    <a:pt x="114545" y="89491"/>
                    <a:pt x="113522" y="89898"/>
                    <a:pt x="113522" y="90711"/>
                  </a:cubicBezTo>
                  <a:cubicBezTo>
                    <a:pt x="113181" y="91525"/>
                    <a:pt x="113181" y="90711"/>
                    <a:pt x="112500" y="92745"/>
                  </a:cubicBezTo>
                  <a:cubicBezTo>
                    <a:pt x="111818" y="94779"/>
                    <a:pt x="111477" y="95593"/>
                    <a:pt x="111477" y="95593"/>
                  </a:cubicBezTo>
                  <a:cubicBezTo>
                    <a:pt x="108409" y="100474"/>
                    <a:pt x="108409" y="100474"/>
                    <a:pt x="108409" y="100474"/>
                  </a:cubicBezTo>
                  <a:cubicBezTo>
                    <a:pt x="108409" y="100474"/>
                    <a:pt x="106704" y="103728"/>
                    <a:pt x="106704" y="104135"/>
                  </a:cubicBezTo>
                  <a:cubicBezTo>
                    <a:pt x="106704" y="104542"/>
                    <a:pt x="106704" y="106169"/>
                    <a:pt x="106704" y="106169"/>
                  </a:cubicBezTo>
                  <a:cubicBezTo>
                    <a:pt x="108068" y="107796"/>
                    <a:pt x="108068" y="107796"/>
                    <a:pt x="108068" y="107796"/>
                  </a:cubicBezTo>
                  <a:cubicBezTo>
                    <a:pt x="108068" y="109423"/>
                    <a:pt x="108068" y="109423"/>
                    <a:pt x="108068" y="109423"/>
                  </a:cubicBezTo>
                  <a:cubicBezTo>
                    <a:pt x="108068" y="109423"/>
                    <a:pt x="108068" y="110644"/>
                    <a:pt x="108409" y="111050"/>
                  </a:cubicBezTo>
                  <a:cubicBezTo>
                    <a:pt x="108750" y="111050"/>
                    <a:pt x="108750" y="111050"/>
                    <a:pt x="108750" y="111050"/>
                  </a:cubicBezTo>
                  <a:cubicBezTo>
                    <a:pt x="108409" y="112271"/>
                    <a:pt x="108409" y="112271"/>
                    <a:pt x="108409" y="112271"/>
                  </a:cubicBezTo>
                  <a:cubicBezTo>
                    <a:pt x="108409" y="112271"/>
                    <a:pt x="108750" y="113491"/>
                    <a:pt x="109090" y="113491"/>
                  </a:cubicBezTo>
                  <a:cubicBezTo>
                    <a:pt x="109090" y="113491"/>
                    <a:pt x="109772" y="113898"/>
                    <a:pt x="109772" y="113898"/>
                  </a:cubicBezTo>
                  <a:cubicBezTo>
                    <a:pt x="109772" y="113898"/>
                    <a:pt x="110454" y="114711"/>
                    <a:pt x="110454" y="114711"/>
                  </a:cubicBezTo>
                  <a:cubicBezTo>
                    <a:pt x="110795" y="115118"/>
                    <a:pt x="110454" y="115932"/>
                    <a:pt x="110454" y="115932"/>
                  </a:cubicBezTo>
                  <a:cubicBezTo>
                    <a:pt x="110454" y="115932"/>
                    <a:pt x="110454" y="116338"/>
                    <a:pt x="110113" y="116338"/>
                  </a:cubicBezTo>
                  <a:cubicBezTo>
                    <a:pt x="109772" y="116338"/>
                    <a:pt x="109772" y="116338"/>
                    <a:pt x="109090" y="116338"/>
                  </a:cubicBezTo>
                  <a:cubicBezTo>
                    <a:pt x="108750" y="115932"/>
                    <a:pt x="107727" y="115932"/>
                    <a:pt x="107386" y="115932"/>
                  </a:cubicBezTo>
                  <a:cubicBezTo>
                    <a:pt x="107045" y="115932"/>
                    <a:pt x="107045" y="115932"/>
                    <a:pt x="107045" y="115932"/>
                  </a:cubicBezTo>
                  <a:cubicBezTo>
                    <a:pt x="106704" y="115932"/>
                    <a:pt x="106704" y="115932"/>
                    <a:pt x="106363" y="116338"/>
                  </a:cubicBezTo>
                  <a:cubicBezTo>
                    <a:pt x="106363" y="115932"/>
                    <a:pt x="106363" y="115932"/>
                    <a:pt x="106363" y="115932"/>
                  </a:cubicBezTo>
                  <a:cubicBezTo>
                    <a:pt x="106363" y="115525"/>
                    <a:pt x="106363" y="115118"/>
                    <a:pt x="106363" y="115118"/>
                  </a:cubicBezTo>
                  <a:cubicBezTo>
                    <a:pt x="106363" y="115118"/>
                    <a:pt x="105340" y="115118"/>
                    <a:pt x="105340" y="115118"/>
                  </a:cubicBezTo>
                  <a:cubicBezTo>
                    <a:pt x="105000" y="115118"/>
                    <a:pt x="104659" y="115118"/>
                    <a:pt x="104659" y="115118"/>
                  </a:cubicBezTo>
                  <a:cubicBezTo>
                    <a:pt x="104659" y="115118"/>
                    <a:pt x="103977" y="114711"/>
                    <a:pt x="103977" y="114711"/>
                  </a:cubicBezTo>
                  <a:cubicBezTo>
                    <a:pt x="103977" y="114711"/>
                    <a:pt x="103636" y="114711"/>
                    <a:pt x="103636" y="114711"/>
                  </a:cubicBezTo>
                  <a:cubicBezTo>
                    <a:pt x="103636" y="114305"/>
                    <a:pt x="103295" y="114711"/>
                    <a:pt x="103295" y="114711"/>
                  </a:cubicBezTo>
                  <a:cubicBezTo>
                    <a:pt x="102954" y="114711"/>
                    <a:pt x="102954" y="114711"/>
                    <a:pt x="102954" y="114711"/>
                  </a:cubicBezTo>
                  <a:cubicBezTo>
                    <a:pt x="102272" y="114711"/>
                    <a:pt x="102272" y="114711"/>
                    <a:pt x="102272" y="114711"/>
                  </a:cubicBezTo>
                  <a:cubicBezTo>
                    <a:pt x="102272" y="114711"/>
                    <a:pt x="102272" y="114305"/>
                    <a:pt x="102272" y="114305"/>
                  </a:cubicBezTo>
                  <a:cubicBezTo>
                    <a:pt x="102272" y="113898"/>
                    <a:pt x="101931" y="114305"/>
                    <a:pt x="101931" y="114305"/>
                  </a:cubicBezTo>
                  <a:cubicBezTo>
                    <a:pt x="101931" y="114305"/>
                    <a:pt x="101250" y="114305"/>
                    <a:pt x="101250" y="114305"/>
                  </a:cubicBezTo>
                  <a:cubicBezTo>
                    <a:pt x="101250" y="113898"/>
                    <a:pt x="100909" y="113898"/>
                    <a:pt x="100909" y="113898"/>
                  </a:cubicBezTo>
                  <a:cubicBezTo>
                    <a:pt x="100909" y="113898"/>
                    <a:pt x="99886" y="113898"/>
                    <a:pt x="99545" y="113898"/>
                  </a:cubicBezTo>
                  <a:cubicBezTo>
                    <a:pt x="99545" y="113491"/>
                    <a:pt x="99545" y="113491"/>
                    <a:pt x="99545" y="113491"/>
                  </a:cubicBezTo>
                  <a:cubicBezTo>
                    <a:pt x="99545" y="113491"/>
                    <a:pt x="99545" y="113084"/>
                    <a:pt x="99545" y="112677"/>
                  </a:cubicBezTo>
                  <a:cubicBezTo>
                    <a:pt x="99545" y="112677"/>
                    <a:pt x="99204" y="112677"/>
                    <a:pt x="99204" y="112271"/>
                  </a:cubicBezTo>
                  <a:cubicBezTo>
                    <a:pt x="99204" y="112271"/>
                    <a:pt x="98863" y="111864"/>
                    <a:pt x="98863" y="111864"/>
                  </a:cubicBezTo>
                  <a:cubicBezTo>
                    <a:pt x="98863" y="111457"/>
                    <a:pt x="98522" y="111457"/>
                    <a:pt x="98522" y="111050"/>
                  </a:cubicBezTo>
                  <a:cubicBezTo>
                    <a:pt x="98522" y="111050"/>
                    <a:pt x="98181" y="111457"/>
                    <a:pt x="98181" y="111457"/>
                  </a:cubicBezTo>
                  <a:cubicBezTo>
                    <a:pt x="97840" y="111457"/>
                    <a:pt x="97500" y="111050"/>
                    <a:pt x="97500" y="111050"/>
                  </a:cubicBezTo>
                  <a:cubicBezTo>
                    <a:pt x="97159" y="110644"/>
                    <a:pt x="97159" y="110644"/>
                    <a:pt x="97159" y="110644"/>
                  </a:cubicBezTo>
                  <a:cubicBezTo>
                    <a:pt x="97159" y="110644"/>
                    <a:pt x="96818" y="110644"/>
                    <a:pt x="96477" y="110644"/>
                  </a:cubicBezTo>
                  <a:cubicBezTo>
                    <a:pt x="96477" y="110644"/>
                    <a:pt x="96477" y="111457"/>
                    <a:pt x="96477" y="111457"/>
                  </a:cubicBezTo>
                  <a:cubicBezTo>
                    <a:pt x="96477" y="111457"/>
                    <a:pt x="96136" y="111457"/>
                    <a:pt x="95795" y="111050"/>
                  </a:cubicBezTo>
                  <a:cubicBezTo>
                    <a:pt x="95795" y="111050"/>
                    <a:pt x="95454" y="110644"/>
                    <a:pt x="95113" y="110644"/>
                  </a:cubicBezTo>
                  <a:cubicBezTo>
                    <a:pt x="95113" y="110644"/>
                    <a:pt x="94772" y="110644"/>
                    <a:pt x="94431" y="110237"/>
                  </a:cubicBezTo>
                  <a:cubicBezTo>
                    <a:pt x="94431" y="110237"/>
                    <a:pt x="94090" y="110237"/>
                    <a:pt x="94090" y="110237"/>
                  </a:cubicBezTo>
                  <a:cubicBezTo>
                    <a:pt x="94090" y="110237"/>
                    <a:pt x="92727" y="110644"/>
                    <a:pt x="92727" y="110644"/>
                  </a:cubicBezTo>
                  <a:cubicBezTo>
                    <a:pt x="92727" y="110644"/>
                    <a:pt x="92727" y="111050"/>
                    <a:pt x="92386" y="111050"/>
                  </a:cubicBezTo>
                  <a:cubicBezTo>
                    <a:pt x="92386" y="111457"/>
                    <a:pt x="92045" y="111050"/>
                    <a:pt x="92045" y="111050"/>
                  </a:cubicBezTo>
                  <a:cubicBezTo>
                    <a:pt x="92045" y="111050"/>
                    <a:pt x="91704" y="111050"/>
                    <a:pt x="91363" y="111050"/>
                  </a:cubicBezTo>
                  <a:cubicBezTo>
                    <a:pt x="91363" y="111050"/>
                    <a:pt x="91022" y="111050"/>
                    <a:pt x="91022" y="111050"/>
                  </a:cubicBezTo>
                  <a:cubicBezTo>
                    <a:pt x="91022" y="111050"/>
                    <a:pt x="90681" y="110644"/>
                    <a:pt x="90340" y="110644"/>
                  </a:cubicBezTo>
                  <a:cubicBezTo>
                    <a:pt x="90340" y="110644"/>
                    <a:pt x="90000" y="110644"/>
                    <a:pt x="90000" y="110644"/>
                  </a:cubicBezTo>
                  <a:cubicBezTo>
                    <a:pt x="90000" y="110644"/>
                    <a:pt x="89659" y="111050"/>
                    <a:pt x="89659" y="111050"/>
                  </a:cubicBezTo>
                  <a:cubicBezTo>
                    <a:pt x="89318" y="111457"/>
                    <a:pt x="89318" y="111457"/>
                    <a:pt x="89318" y="111457"/>
                  </a:cubicBezTo>
                  <a:cubicBezTo>
                    <a:pt x="89318" y="111864"/>
                    <a:pt x="89318" y="111864"/>
                    <a:pt x="89318" y="111864"/>
                  </a:cubicBezTo>
                  <a:cubicBezTo>
                    <a:pt x="88636" y="111457"/>
                    <a:pt x="88636" y="111457"/>
                    <a:pt x="88636" y="111457"/>
                  </a:cubicBezTo>
                  <a:cubicBezTo>
                    <a:pt x="88636" y="111457"/>
                    <a:pt x="88295" y="111457"/>
                    <a:pt x="87954" y="111457"/>
                  </a:cubicBezTo>
                  <a:cubicBezTo>
                    <a:pt x="87272" y="111864"/>
                    <a:pt x="87613" y="112271"/>
                    <a:pt x="87613" y="112271"/>
                  </a:cubicBezTo>
                  <a:cubicBezTo>
                    <a:pt x="87954" y="112271"/>
                    <a:pt x="88295" y="113084"/>
                    <a:pt x="88295" y="113084"/>
                  </a:cubicBezTo>
                  <a:cubicBezTo>
                    <a:pt x="88295" y="113084"/>
                    <a:pt x="87272" y="113491"/>
                    <a:pt x="87272" y="113491"/>
                  </a:cubicBezTo>
                  <a:cubicBezTo>
                    <a:pt x="86931" y="113898"/>
                    <a:pt x="86931" y="113898"/>
                    <a:pt x="86931" y="114305"/>
                  </a:cubicBezTo>
                  <a:cubicBezTo>
                    <a:pt x="86931" y="114305"/>
                    <a:pt x="86590" y="114711"/>
                    <a:pt x="86590" y="115118"/>
                  </a:cubicBezTo>
                  <a:cubicBezTo>
                    <a:pt x="86590" y="115118"/>
                    <a:pt x="86250" y="114711"/>
                    <a:pt x="85909" y="114711"/>
                  </a:cubicBezTo>
                  <a:cubicBezTo>
                    <a:pt x="85568" y="114711"/>
                    <a:pt x="85568" y="114305"/>
                    <a:pt x="85568" y="114305"/>
                  </a:cubicBezTo>
                  <a:cubicBezTo>
                    <a:pt x="85227" y="114711"/>
                    <a:pt x="85227" y="114711"/>
                    <a:pt x="85227" y="114711"/>
                  </a:cubicBezTo>
                  <a:cubicBezTo>
                    <a:pt x="84886" y="114711"/>
                    <a:pt x="84886" y="114711"/>
                    <a:pt x="84886" y="114711"/>
                  </a:cubicBezTo>
                  <a:cubicBezTo>
                    <a:pt x="84886" y="114711"/>
                    <a:pt x="84545" y="114305"/>
                    <a:pt x="84545" y="113898"/>
                  </a:cubicBezTo>
                  <a:cubicBezTo>
                    <a:pt x="84545" y="113898"/>
                    <a:pt x="84545" y="113898"/>
                    <a:pt x="84545" y="113898"/>
                  </a:cubicBezTo>
                  <a:cubicBezTo>
                    <a:pt x="84204" y="113898"/>
                    <a:pt x="83863" y="113898"/>
                    <a:pt x="83863" y="113491"/>
                  </a:cubicBezTo>
                  <a:cubicBezTo>
                    <a:pt x="83522" y="112677"/>
                    <a:pt x="83522" y="112677"/>
                    <a:pt x="83522" y="112677"/>
                  </a:cubicBezTo>
                  <a:cubicBezTo>
                    <a:pt x="83522" y="112677"/>
                    <a:pt x="82840" y="113084"/>
                    <a:pt x="82840" y="113491"/>
                  </a:cubicBezTo>
                  <a:cubicBezTo>
                    <a:pt x="82500" y="113491"/>
                    <a:pt x="82840" y="113491"/>
                    <a:pt x="82500" y="113084"/>
                  </a:cubicBezTo>
                  <a:cubicBezTo>
                    <a:pt x="82159" y="113084"/>
                    <a:pt x="82159" y="113491"/>
                    <a:pt x="82159" y="113491"/>
                  </a:cubicBezTo>
                  <a:cubicBezTo>
                    <a:pt x="82159" y="113491"/>
                    <a:pt x="82159" y="113491"/>
                    <a:pt x="82159" y="113491"/>
                  </a:cubicBezTo>
                  <a:cubicBezTo>
                    <a:pt x="82159" y="113898"/>
                    <a:pt x="81818" y="113898"/>
                    <a:pt x="81818" y="113898"/>
                  </a:cubicBezTo>
                  <a:cubicBezTo>
                    <a:pt x="81818" y="114305"/>
                    <a:pt x="81477" y="113898"/>
                    <a:pt x="81477" y="113898"/>
                  </a:cubicBezTo>
                  <a:cubicBezTo>
                    <a:pt x="81136" y="113898"/>
                    <a:pt x="80795" y="113898"/>
                    <a:pt x="80795" y="113898"/>
                  </a:cubicBezTo>
                  <a:cubicBezTo>
                    <a:pt x="80795" y="113898"/>
                    <a:pt x="80795" y="113491"/>
                    <a:pt x="80795" y="113491"/>
                  </a:cubicBezTo>
                  <a:cubicBezTo>
                    <a:pt x="80113" y="113898"/>
                    <a:pt x="80113" y="113898"/>
                    <a:pt x="80113" y="113898"/>
                  </a:cubicBezTo>
                  <a:cubicBezTo>
                    <a:pt x="80113" y="113898"/>
                    <a:pt x="80113" y="114305"/>
                    <a:pt x="80113" y="114305"/>
                  </a:cubicBezTo>
                  <a:cubicBezTo>
                    <a:pt x="80113" y="114305"/>
                    <a:pt x="79772" y="114305"/>
                    <a:pt x="79431" y="114711"/>
                  </a:cubicBezTo>
                  <a:cubicBezTo>
                    <a:pt x="78750" y="114711"/>
                    <a:pt x="79090" y="114305"/>
                    <a:pt x="78750" y="114711"/>
                  </a:cubicBezTo>
                  <a:cubicBezTo>
                    <a:pt x="78750" y="114711"/>
                    <a:pt x="78750" y="114711"/>
                    <a:pt x="78750" y="115118"/>
                  </a:cubicBezTo>
                  <a:cubicBezTo>
                    <a:pt x="78750" y="115118"/>
                    <a:pt x="79090" y="115118"/>
                    <a:pt x="78750" y="115525"/>
                  </a:cubicBezTo>
                  <a:cubicBezTo>
                    <a:pt x="78409" y="115932"/>
                    <a:pt x="78409" y="115525"/>
                    <a:pt x="78409" y="115525"/>
                  </a:cubicBezTo>
                  <a:cubicBezTo>
                    <a:pt x="78068" y="115525"/>
                    <a:pt x="77727" y="115932"/>
                    <a:pt x="77727" y="115932"/>
                  </a:cubicBezTo>
                  <a:cubicBezTo>
                    <a:pt x="77727" y="115932"/>
                    <a:pt x="77727" y="116338"/>
                    <a:pt x="77727" y="116338"/>
                  </a:cubicBezTo>
                  <a:cubicBezTo>
                    <a:pt x="77727" y="116338"/>
                    <a:pt x="77386" y="116338"/>
                    <a:pt x="77045" y="116338"/>
                  </a:cubicBezTo>
                  <a:cubicBezTo>
                    <a:pt x="76704" y="116338"/>
                    <a:pt x="77045" y="116745"/>
                    <a:pt x="77045" y="116745"/>
                  </a:cubicBezTo>
                  <a:cubicBezTo>
                    <a:pt x="77045" y="116745"/>
                    <a:pt x="77045" y="117152"/>
                    <a:pt x="76704" y="117559"/>
                  </a:cubicBezTo>
                  <a:cubicBezTo>
                    <a:pt x="76704" y="117559"/>
                    <a:pt x="76704" y="117966"/>
                    <a:pt x="76704" y="118372"/>
                  </a:cubicBezTo>
                  <a:cubicBezTo>
                    <a:pt x="76704" y="118372"/>
                    <a:pt x="76704" y="118372"/>
                    <a:pt x="76704" y="119186"/>
                  </a:cubicBezTo>
                  <a:cubicBezTo>
                    <a:pt x="76704" y="119593"/>
                    <a:pt x="76704" y="119593"/>
                    <a:pt x="76704" y="119593"/>
                  </a:cubicBezTo>
                  <a:cubicBezTo>
                    <a:pt x="76704" y="119593"/>
                    <a:pt x="76363" y="119593"/>
                    <a:pt x="76363" y="119593"/>
                  </a:cubicBezTo>
                  <a:cubicBezTo>
                    <a:pt x="76363" y="119186"/>
                    <a:pt x="76022" y="119593"/>
                    <a:pt x="76022" y="119593"/>
                  </a:cubicBezTo>
                  <a:cubicBezTo>
                    <a:pt x="76022" y="119593"/>
                    <a:pt x="75681" y="119186"/>
                    <a:pt x="75681" y="118779"/>
                  </a:cubicBezTo>
                  <a:cubicBezTo>
                    <a:pt x="75681" y="118779"/>
                    <a:pt x="75340" y="118779"/>
                    <a:pt x="75340" y="118779"/>
                  </a:cubicBezTo>
                  <a:cubicBezTo>
                    <a:pt x="75340" y="118779"/>
                    <a:pt x="74659" y="119186"/>
                    <a:pt x="74659" y="119186"/>
                  </a:cubicBezTo>
                  <a:cubicBezTo>
                    <a:pt x="74659" y="119186"/>
                    <a:pt x="74659" y="119593"/>
                    <a:pt x="74659" y="119593"/>
                  </a:cubicBezTo>
                  <a:cubicBezTo>
                    <a:pt x="74318" y="119593"/>
                    <a:pt x="73636" y="120000"/>
                    <a:pt x="73636" y="120000"/>
                  </a:cubicBezTo>
                  <a:cubicBezTo>
                    <a:pt x="73636" y="120000"/>
                    <a:pt x="73295" y="120000"/>
                    <a:pt x="73295" y="120000"/>
                  </a:cubicBezTo>
                  <a:cubicBezTo>
                    <a:pt x="72954" y="119593"/>
                    <a:pt x="72954" y="119593"/>
                    <a:pt x="72954" y="119593"/>
                  </a:cubicBezTo>
                  <a:cubicBezTo>
                    <a:pt x="72954" y="119186"/>
                    <a:pt x="72954" y="119186"/>
                    <a:pt x="72954" y="119186"/>
                  </a:cubicBezTo>
                  <a:cubicBezTo>
                    <a:pt x="73636" y="118372"/>
                    <a:pt x="73636" y="118372"/>
                    <a:pt x="73636" y="118372"/>
                  </a:cubicBezTo>
                  <a:cubicBezTo>
                    <a:pt x="73295" y="117152"/>
                    <a:pt x="73295" y="117152"/>
                    <a:pt x="73295" y="117152"/>
                  </a:cubicBezTo>
                  <a:cubicBezTo>
                    <a:pt x="72613" y="116338"/>
                    <a:pt x="72613" y="116338"/>
                    <a:pt x="72613" y="116338"/>
                  </a:cubicBezTo>
                  <a:cubicBezTo>
                    <a:pt x="72613" y="115932"/>
                    <a:pt x="72613" y="115932"/>
                    <a:pt x="72613" y="115932"/>
                  </a:cubicBezTo>
                  <a:cubicBezTo>
                    <a:pt x="71590" y="115932"/>
                    <a:pt x="71590" y="115932"/>
                    <a:pt x="71590" y="115932"/>
                  </a:cubicBezTo>
                  <a:cubicBezTo>
                    <a:pt x="70909" y="115525"/>
                    <a:pt x="70909" y="115525"/>
                    <a:pt x="70909" y="115525"/>
                  </a:cubicBezTo>
                  <a:cubicBezTo>
                    <a:pt x="70568" y="115118"/>
                    <a:pt x="70568" y="115118"/>
                    <a:pt x="70568" y="115118"/>
                  </a:cubicBezTo>
                  <a:cubicBezTo>
                    <a:pt x="69545" y="114305"/>
                    <a:pt x="69545" y="114305"/>
                    <a:pt x="69545" y="114305"/>
                  </a:cubicBezTo>
                  <a:cubicBezTo>
                    <a:pt x="68863" y="111864"/>
                    <a:pt x="68863" y="111864"/>
                    <a:pt x="68863" y="111864"/>
                  </a:cubicBezTo>
                  <a:cubicBezTo>
                    <a:pt x="67840" y="111864"/>
                    <a:pt x="67840" y="111864"/>
                    <a:pt x="67840" y="111864"/>
                  </a:cubicBezTo>
                  <a:cubicBezTo>
                    <a:pt x="67840" y="111864"/>
                    <a:pt x="67159" y="112677"/>
                    <a:pt x="67159" y="113084"/>
                  </a:cubicBezTo>
                  <a:cubicBezTo>
                    <a:pt x="67159" y="113491"/>
                    <a:pt x="66477" y="113491"/>
                    <a:pt x="66477" y="113491"/>
                  </a:cubicBezTo>
                  <a:cubicBezTo>
                    <a:pt x="65795" y="114711"/>
                    <a:pt x="65795" y="114711"/>
                    <a:pt x="65795" y="114711"/>
                  </a:cubicBezTo>
                  <a:cubicBezTo>
                    <a:pt x="65795" y="114711"/>
                    <a:pt x="65795" y="116338"/>
                    <a:pt x="65795" y="116745"/>
                  </a:cubicBezTo>
                  <a:cubicBezTo>
                    <a:pt x="65795" y="117152"/>
                    <a:pt x="65113" y="116338"/>
                    <a:pt x="65113" y="116338"/>
                  </a:cubicBezTo>
                  <a:cubicBezTo>
                    <a:pt x="65113" y="116338"/>
                    <a:pt x="64431" y="116745"/>
                    <a:pt x="64090" y="117152"/>
                  </a:cubicBezTo>
                  <a:cubicBezTo>
                    <a:pt x="63750" y="117559"/>
                    <a:pt x="63068" y="117559"/>
                    <a:pt x="63068" y="117559"/>
                  </a:cubicBezTo>
                  <a:cubicBezTo>
                    <a:pt x="63068" y="117559"/>
                    <a:pt x="62727" y="116745"/>
                    <a:pt x="62386" y="116338"/>
                  </a:cubicBezTo>
                  <a:cubicBezTo>
                    <a:pt x="62386" y="116338"/>
                    <a:pt x="62386" y="115932"/>
                    <a:pt x="62386" y="115118"/>
                  </a:cubicBezTo>
                  <a:cubicBezTo>
                    <a:pt x="62386" y="114711"/>
                    <a:pt x="61704" y="115525"/>
                    <a:pt x="61704" y="115525"/>
                  </a:cubicBezTo>
                  <a:cubicBezTo>
                    <a:pt x="61704" y="115525"/>
                    <a:pt x="61704" y="115525"/>
                    <a:pt x="61704" y="115525"/>
                  </a:cubicBezTo>
                  <a:cubicBezTo>
                    <a:pt x="61704" y="115118"/>
                    <a:pt x="61704" y="115118"/>
                    <a:pt x="61704" y="115118"/>
                  </a:cubicBezTo>
                  <a:cubicBezTo>
                    <a:pt x="61363" y="114305"/>
                    <a:pt x="61022" y="113898"/>
                    <a:pt x="61022" y="113898"/>
                  </a:cubicBezTo>
                  <a:cubicBezTo>
                    <a:pt x="61022" y="113898"/>
                    <a:pt x="60681" y="113084"/>
                    <a:pt x="60681" y="112271"/>
                  </a:cubicBezTo>
                  <a:cubicBezTo>
                    <a:pt x="60681" y="111864"/>
                    <a:pt x="59318" y="111050"/>
                    <a:pt x="59318" y="111050"/>
                  </a:cubicBezTo>
                  <a:cubicBezTo>
                    <a:pt x="59318" y="111050"/>
                    <a:pt x="59659" y="111864"/>
                    <a:pt x="58977" y="111050"/>
                  </a:cubicBezTo>
                  <a:cubicBezTo>
                    <a:pt x="58295" y="109830"/>
                    <a:pt x="57613" y="109830"/>
                    <a:pt x="57613" y="109830"/>
                  </a:cubicBezTo>
                  <a:cubicBezTo>
                    <a:pt x="57272" y="106576"/>
                    <a:pt x="57272" y="106576"/>
                    <a:pt x="57272" y="106576"/>
                  </a:cubicBezTo>
                  <a:cubicBezTo>
                    <a:pt x="54545" y="107389"/>
                    <a:pt x="54545" y="107389"/>
                    <a:pt x="54545" y="107389"/>
                  </a:cubicBezTo>
                  <a:cubicBezTo>
                    <a:pt x="54545" y="107389"/>
                    <a:pt x="52840" y="106576"/>
                    <a:pt x="52500" y="106169"/>
                  </a:cubicBezTo>
                  <a:cubicBezTo>
                    <a:pt x="52159" y="105762"/>
                    <a:pt x="51136" y="105355"/>
                    <a:pt x="51136" y="105355"/>
                  </a:cubicBezTo>
                  <a:cubicBezTo>
                    <a:pt x="50113" y="106576"/>
                    <a:pt x="50113" y="106576"/>
                    <a:pt x="50113" y="106576"/>
                  </a:cubicBezTo>
                  <a:cubicBezTo>
                    <a:pt x="49090" y="106576"/>
                    <a:pt x="49090" y="106576"/>
                    <a:pt x="49090" y="106576"/>
                  </a:cubicBezTo>
                  <a:cubicBezTo>
                    <a:pt x="49090" y="106576"/>
                    <a:pt x="47727" y="106169"/>
                    <a:pt x="47386" y="105762"/>
                  </a:cubicBezTo>
                  <a:cubicBezTo>
                    <a:pt x="46704" y="104949"/>
                    <a:pt x="47045" y="104542"/>
                    <a:pt x="46704" y="104542"/>
                  </a:cubicBezTo>
                  <a:cubicBezTo>
                    <a:pt x="46022" y="104542"/>
                    <a:pt x="45681" y="103728"/>
                    <a:pt x="45681" y="103728"/>
                  </a:cubicBezTo>
                  <a:cubicBezTo>
                    <a:pt x="45681" y="103728"/>
                    <a:pt x="46363" y="102508"/>
                    <a:pt x="46704" y="102101"/>
                  </a:cubicBezTo>
                  <a:cubicBezTo>
                    <a:pt x="46704" y="101694"/>
                    <a:pt x="47386" y="102101"/>
                    <a:pt x="47045" y="100881"/>
                  </a:cubicBezTo>
                  <a:cubicBezTo>
                    <a:pt x="46363" y="100067"/>
                    <a:pt x="46022" y="99661"/>
                    <a:pt x="46022" y="99661"/>
                  </a:cubicBezTo>
                  <a:cubicBezTo>
                    <a:pt x="46022" y="99661"/>
                    <a:pt x="46022" y="100474"/>
                    <a:pt x="45340" y="100881"/>
                  </a:cubicBezTo>
                  <a:cubicBezTo>
                    <a:pt x="44659" y="100881"/>
                    <a:pt x="43636" y="101288"/>
                    <a:pt x="43636" y="101288"/>
                  </a:cubicBezTo>
                  <a:cubicBezTo>
                    <a:pt x="39886" y="99254"/>
                    <a:pt x="39886" y="99254"/>
                    <a:pt x="39886" y="99254"/>
                  </a:cubicBezTo>
                  <a:cubicBezTo>
                    <a:pt x="39886" y="99254"/>
                    <a:pt x="38863" y="98847"/>
                    <a:pt x="38522" y="98847"/>
                  </a:cubicBezTo>
                  <a:cubicBezTo>
                    <a:pt x="38181" y="99254"/>
                    <a:pt x="36818" y="98847"/>
                    <a:pt x="36818" y="98847"/>
                  </a:cubicBezTo>
                  <a:cubicBezTo>
                    <a:pt x="37500" y="100474"/>
                    <a:pt x="37500" y="100474"/>
                    <a:pt x="37500" y="100474"/>
                  </a:cubicBezTo>
                  <a:cubicBezTo>
                    <a:pt x="38181" y="102915"/>
                    <a:pt x="38181" y="102915"/>
                    <a:pt x="38181" y="102915"/>
                  </a:cubicBezTo>
                  <a:cubicBezTo>
                    <a:pt x="36136" y="103728"/>
                    <a:pt x="36136" y="103728"/>
                    <a:pt x="36136" y="103728"/>
                  </a:cubicBezTo>
                  <a:cubicBezTo>
                    <a:pt x="35795" y="105762"/>
                    <a:pt x="35795" y="105762"/>
                    <a:pt x="35795" y="105762"/>
                  </a:cubicBezTo>
                  <a:cubicBezTo>
                    <a:pt x="35795" y="105762"/>
                    <a:pt x="33750" y="107389"/>
                    <a:pt x="33750" y="106576"/>
                  </a:cubicBezTo>
                  <a:cubicBezTo>
                    <a:pt x="33409" y="106169"/>
                    <a:pt x="33068" y="104542"/>
                    <a:pt x="33068" y="104542"/>
                  </a:cubicBezTo>
                  <a:cubicBezTo>
                    <a:pt x="33068" y="104542"/>
                    <a:pt x="32727" y="103728"/>
                    <a:pt x="32386" y="103322"/>
                  </a:cubicBezTo>
                  <a:cubicBezTo>
                    <a:pt x="31704" y="102915"/>
                    <a:pt x="31363" y="102508"/>
                    <a:pt x="31363" y="102508"/>
                  </a:cubicBezTo>
                  <a:cubicBezTo>
                    <a:pt x="30340" y="102101"/>
                    <a:pt x="30340" y="102101"/>
                    <a:pt x="30340" y="102101"/>
                  </a:cubicBezTo>
                  <a:cubicBezTo>
                    <a:pt x="30340" y="102101"/>
                    <a:pt x="30000" y="100474"/>
                    <a:pt x="29659" y="100474"/>
                  </a:cubicBezTo>
                  <a:cubicBezTo>
                    <a:pt x="29318" y="100474"/>
                    <a:pt x="28977" y="100474"/>
                    <a:pt x="28977" y="100474"/>
                  </a:cubicBezTo>
                  <a:cubicBezTo>
                    <a:pt x="28977" y="99254"/>
                    <a:pt x="28977" y="99254"/>
                    <a:pt x="28977" y="99254"/>
                  </a:cubicBezTo>
                  <a:cubicBezTo>
                    <a:pt x="29659" y="98033"/>
                    <a:pt x="29659" y="98033"/>
                    <a:pt x="29659" y="98033"/>
                  </a:cubicBezTo>
                  <a:cubicBezTo>
                    <a:pt x="29659" y="98033"/>
                    <a:pt x="30000" y="98440"/>
                    <a:pt x="30000" y="96813"/>
                  </a:cubicBezTo>
                  <a:cubicBezTo>
                    <a:pt x="30340" y="94779"/>
                    <a:pt x="29318" y="94779"/>
                    <a:pt x="29318" y="94779"/>
                  </a:cubicBezTo>
                  <a:cubicBezTo>
                    <a:pt x="28295" y="95186"/>
                    <a:pt x="28295" y="95186"/>
                    <a:pt x="28295" y="95186"/>
                  </a:cubicBezTo>
                  <a:cubicBezTo>
                    <a:pt x="26931" y="96000"/>
                    <a:pt x="26931" y="96000"/>
                    <a:pt x="26931" y="96000"/>
                  </a:cubicBezTo>
                  <a:cubicBezTo>
                    <a:pt x="26250" y="96000"/>
                    <a:pt x="26250" y="96000"/>
                    <a:pt x="26250" y="96000"/>
                  </a:cubicBezTo>
                  <a:cubicBezTo>
                    <a:pt x="25909" y="96000"/>
                    <a:pt x="25227" y="94779"/>
                    <a:pt x="25227" y="94779"/>
                  </a:cubicBezTo>
                  <a:cubicBezTo>
                    <a:pt x="25227" y="94779"/>
                    <a:pt x="25909" y="93559"/>
                    <a:pt x="24886" y="94779"/>
                  </a:cubicBezTo>
                  <a:cubicBezTo>
                    <a:pt x="23863" y="96000"/>
                    <a:pt x="23181" y="94372"/>
                    <a:pt x="23181" y="94372"/>
                  </a:cubicBezTo>
                  <a:cubicBezTo>
                    <a:pt x="22840" y="93966"/>
                    <a:pt x="22840" y="93966"/>
                    <a:pt x="22840" y="93966"/>
                  </a:cubicBezTo>
                  <a:cubicBezTo>
                    <a:pt x="22840" y="93966"/>
                    <a:pt x="22840" y="93966"/>
                    <a:pt x="22500" y="93966"/>
                  </a:cubicBezTo>
                  <a:cubicBezTo>
                    <a:pt x="22159" y="94372"/>
                    <a:pt x="21136" y="94372"/>
                    <a:pt x="21136" y="93966"/>
                  </a:cubicBezTo>
                  <a:cubicBezTo>
                    <a:pt x="20795" y="93152"/>
                    <a:pt x="20113" y="92745"/>
                    <a:pt x="20113" y="92745"/>
                  </a:cubicBezTo>
                  <a:cubicBezTo>
                    <a:pt x="19090" y="93152"/>
                    <a:pt x="19090" y="93152"/>
                    <a:pt x="19090" y="93152"/>
                  </a:cubicBezTo>
                  <a:cubicBezTo>
                    <a:pt x="19090" y="93152"/>
                    <a:pt x="18409" y="93152"/>
                    <a:pt x="18068" y="93152"/>
                  </a:cubicBezTo>
                  <a:cubicBezTo>
                    <a:pt x="18068" y="92745"/>
                    <a:pt x="18068" y="92338"/>
                    <a:pt x="17386" y="91932"/>
                  </a:cubicBezTo>
                  <a:cubicBezTo>
                    <a:pt x="16704" y="91525"/>
                    <a:pt x="16363" y="90305"/>
                    <a:pt x="16363" y="90305"/>
                  </a:cubicBezTo>
                  <a:cubicBezTo>
                    <a:pt x="16363" y="90305"/>
                    <a:pt x="16704" y="89491"/>
                    <a:pt x="16022" y="89491"/>
                  </a:cubicBezTo>
                  <a:cubicBezTo>
                    <a:pt x="15681" y="89491"/>
                    <a:pt x="15000" y="89084"/>
                    <a:pt x="15000" y="89084"/>
                  </a:cubicBezTo>
                  <a:cubicBezTo>
                    <a:pt x="15000" y="89084"/>
                    <a:pt x="13977" y="88271"/>
                    <a:pt x="13977" y="88677"/>
                  </a:cubicBezTo>
                  <a:cubicBezTo>
                    <a:pt x="13636" y="89084"/>
                    <a:pt x="13636" y="89898"/>
                    <a:pt x="13636" y="90305"/>
                  </a:cubicBezTo>
                  <a:cubicBezTo>
                    <a:pt x="13636" y="90305"/>
                    <a:pt x="13977" y="91525"/>
                    <a:pt x="13977" y="91525"/>
                  </a:cubicBezTo>
                  <a:cubicBezTo>
                    <a:pt x="13977" y="91525"/>
                    <a:pt x="12613" y="92338"/>
                    <a:pt x="12272" y="92338"/>
                  </a:cubicBezTo>
                  <a:cubicBezTo>
                    <a:pt x="11931" y="92338"/>
                    <a:pt x="11590" y="92745"/>
                    <a:pt x="11590" y="91932"/>
                  </a:cubicBezTo>
                  <a:cubicBezTo>
                    <a:pt x="11590" y="91525"/>
                    <a:pt x="12272" y="89491"/>
                    <a:pt x="12272" y="89491"/>
                  </a:cubicBezTo>
                  <a:cubicBezTo>
                    <a:pt x="12613" y="89084"/>
                    <a:pt x="12954" y="88677"/>
                    <a:pt x="12954" y="88677"/>
                  </a:cubicBezTo>
                  <a:cubicBezTo>
                    <a:pt x="12954" y="88677"/>
                    <a:pt x="12613" y="87864"/>
                    <a:pt x="12613" y="87457"/>
                  </a:cubicBezTo>
                  <a:cubicBezTo>
                    <a:pt x="12613" y="87050"/>
                    <a:pt x="12272" y="87050"/>
                    <a:pt x="12954" y="85830"/>
                  </a:cubicBezTo>
                  <a:cubicBezTo>
                    <a:pt x="13977" y="84610"/>
                    <a:pt x="13977" y="83796"/>
                    <a:pt x="13977" y="83796"/>
                  </a:cubicBezTo>
                  <a:cubicBezTo>
                    <a:pt x="13977" y="83796"/>
                    <a:pt x="13295" y="82576"/>
                    <a:pt x="12954" y="82169"/>
                  </a:cubicBezTo>
                  <a:cubicBezTo>
                    <a:pt x="12954" y="82169"/>
                    <a:pt x="11931" y="80542"/>
                    <a:pt x="11931" y="80542"/>
                  </a:cubicBezTo>
                  <a:cubicBezTo>
                    <a:pt x="11931" y="80135"/>
                    <a:pt x="11931" y="79322"/>
                    <a:pt x="11931" y="79322"/>
                  </a:cubicBezTo>
                  <a:cubicBezTo>
                    <a:pt x="11931" y="79322"/>
                    <a:pt x="11250" y="78508"/>
                    <a:pt x="10909" y="78508"/>
                  </a:cubicBezTo>
                  <a:cubicBezTo>
                    <a:pt x="10568" y="78508"/>
                    <a:pt x="9545" y="78101"/>
                    <a:pt x="9545" y="78101"/>
                  </a:cubicBezTo>
                  <a:cubicBezTo>
                    <a:pt x="9545" y="76881"/>
                    <a:pt x="9545" y="76881"/>
                    <a:pt x="9545" y="76881"/>
                  </a:cubicBezTo>
                  <a:cubicBezTo>
                    <a:pt x="9545" y="74847"/>
                    <a:pt x="9545" y="74847"/>
                    <a:pt x="9545" y="74847"/>
                  </a:cubicBezTo>
                  <a:cubicBezTo>
                    <a:pt x="8181" y="72813"/>
                    <a:pt x="8181" y="72813"/>
                    <a:pt x="8181" y="72813"/>
                  </a:cubicBezTo>
                  <a:cubicBezTo>
                    <a:pt x="7840" y="71593"/>
                    <a:pt x="7840" y="71593"/>
                    <a:pt x="7840" y="71593"/>
                  </a:cubicBezTo>
                  <a:cubicBezTo>
                    <a:pt x="7840" y="71593"/>
                    <a:pt x="8181" y="70779"/>
                    <a:pt x="8181" y="69966"/>
                  </a:cubicBezTo>
                  <a:cubicBezTo>
                    <a:pt x="8522" y="69559"/>
                    <a:pt x="8863" y="68338"/>
                    <a:pt x="8863" y="68338"/>
                  </a:cubicBezTo>
                  <a:cubicBezTo>
                    <a:pt x="8181" y="66711"/>
                    <a:pt x="8181" y="66711"/>
                    <a:pt x="8181" y="66711"/>
                  </a:cubicBezTo>
                  <a:cubicBezTo>
                    <a:pt x="8181" y="66711"/>
                    <a:pt x="7840" y="66305"/>
                    <a:pt x="8181" y="65898"/>
                  </a:cubicBezTo>
                  <a:cubicBezTo>
                    <a:pt x="8181" y="65491"/>
                    <a:pt x="7840" y="63050"/>
                    <a:pt x="7840" y="63050"/>
                  </a:cubicBezTo>
                  <a:cubicBezTo>
                    <a:pt x="7840" y="63050"/>
                    <a:pt x="7500" y="60610"/>
                    <a:pt x="7159" y="61016"/>
                  </a:cubicBezTo>
                  <a:cubicBezTo>
                    <a:pt x="6477" y="61016"/>
                    <a:pt x="6136" y="59389"/>
                    <a:pt x="6136" y="59389"/>
                  </a:cubicBezTo>
                  <a:cubicBezTo>
                    <a:pt x="6818" y="56542"/>
                    <a:pt x="6818" y="56542"/>
                    <a:pt x="6818" y="56542"/>
                  </a:cubicBezTo>
                  <a:cubicBezTo>
                    <a:pt x="6818" y="56542"/>
                    <a:pt x="7159" y="54508"/>
                    <a:pt x="6136" y="53694"/>
                  </a:cubicBezTo>
                  <a:cubicBezTo>
                    <a:pt x="5113" y="53288"/>
                    <a:pt x="3068" y="52067"/>
                    <a:pt x="2727" y="51661"/>
                  </a:cubicBezTo>
                  <a:cubicBezTo>
                    <a:pt x="2727" y="51661"/>
                    <a:pt x="1704" y="50440"/>
                    <a:pt x="1363" y="50033"/>
                  </a:cubicBezTo>
                  <a:cubicBezTo>
                    <a:pt x="1022" y="50033"/>
                    <a:pt x="681" y="49627"/>
                    <a:pt x="681" y="49627"/>
                  </a:cubicBezTo>
                  <a:cubicBezTo>
                    <a:pt x="1363" y="45966"/>
                    <a:pt x="1363" y="45966"/>
                    <a:pt x="1363" y="45966"/>
                  </a:cubicBezTo>
                  <a:cubicBezTo>
                    <a:pt x="3068" y="44338"/>
                    <a:pt x="3068" y="44338"/>
                    <a:pt x="3068" y="44338"/>
                  </a:cubicBezTo>
                  <a:cubicBezTo>
                    <a:pt x="3068" y="41084"/>
                    <a:pt x="3068" y="41084"/>
                    <a:pt x="3068" y="41084"/>
                  </a:cubicBezTo>
                  <a:cubicBezTo>
                    <a:pt x="3068" y="37423"/>
                    <a:pt x="3068" y="37423"/>
                    <a:pt x="3068" y="37423"/>
                  </a:cubicBezTo>
                  <a:cubicBezTo>
                    <a:pt x="3068" y="37423"/>
                    <a:pt x="3409" y="37016"/>
                    <a:pt x="2386" y="35389"/>
                  </a:cubicBezTo>
                  <a:cubicBezTo>
                    <a:pt x="1704" y="34169"/>
                    <a:pt x="1363" y="32542"/>
                    <a:pt x="1363" y="32542"/>
                  </a:cubicBezTo>
                  <a:cubicBezTo>
                    <a:pt x="1363" y="32135"/>
                    <a:pt x="1022" y="30508"/>
                    <a:pt x="681" y="30101"/>
                  </a:cubicBezTo>
                  <a:cubicBezTo>
                    <a:pt x="681" y="29694"/>
                    <a:pt x="681" y="29288"/>
                    <a:pt x="681" y="28474"/>
                  </a:cubicBezTo>
                  <a:cubicBezTo>
                    <a:pt x="1022" y="28067"/>
                    <a:pt x="0" y="26847"/>
                    <a:pt x="0" y="26847"/>
                  </a:cubicBezTo>
                  <a:cubicBezTo>
                    <a:pt x="0" y="26847"/>
                    <a:pt x="340" y="26033"/>
                    <a:pt x="681" y="26033"/>
                  </a:cubicBezTo>
                  <a:cubicBezTo>
                    <a:pt x="1022" y="26033"/>
                    <a:pt x="1363" y="25627"/>
                    <a:pt x="2045" y="25627"/>
                  </a:cubicBezTo>
                  <a:cubicBezTo>
                    <a:pt x="2727" y="25627"/>
                    <a:pt x="3068" y="24813"/>
                    <a:pt x="3750" y="24813"/>
                  </a:cubicBezTo>
                  <a:cubicBezTo>
                    <a:pt x="4090" y="24406"/>
                    <a:pt x="4090" y="23593"/>
                    <a:pt x="4431" y="23593"/>
                  </a:cubicBezTo>
                  <a:cubicBezTo>
                    <a:pt x="5113" y="23186"/>
                    <a:pt x="5795" y="23593"/>
                    <a:pt x="6818" y="22779"/>
                  </a:cubicBezTo>
                  <a:cubicBezTo>
                    <a:pt x="7840" y="22372"/>
                    <a:pt x="7840" y="21966"/>
                    <a:pt x="8522" y="21152"/>
                  </a:cubicBezTo>
                  <a:cubicBezTo>
                    <a:pt x="8863" y="20745"/>
                    <a:pt x="15340" y="18305"/>
                    <a:pt x="15340" y="18305"/>
                  </a:cubicBezTo>
                  <a:cubicBezTo>
                    <a:pt x="15340" y="18305"/>
                    <a:pt x="17045" y="17084"/>
                    <a:pt x="17727" y="17084"/>
                  </a:cubicBezTo>
                  <a:cubicBezTo>
                    <a:pt x="18068" y="16677"/>
                    <a:pt x="18068" y="16271"/>
                    <a:pt x="18750" y="16271"/>
                  </a:cubicBezTo>
                  <a:cubicBezTo>
                    <a:pt x="19090" y="16677"/>
                    <a:pt x="20454" y="16677"/>
                    <a:pt x="20454" y="16677"/>
                  </a:cubicBezTo>
                  <a:cubicBezTo>
                    <a:pt x="20454" y="16677"/>
                    <a:pt x="20795" y="15457"/>
                    <a:pt x="21136" y="15050"/>
                  </a:cubicBezTo>
                  <a:cubicBezTo>
                    <a:pt x="21477" y="14237"/>
                    <a:pt x="21818" y="13423"/>
                    <a:pt x="21818" y="13016"/>
                  </a:cubicBezTo>
                  <a:cubicBezTo>
                    <a:pt x="22159" y="12203"/>
                    <a:pt x="22500" y="11796"/>
                    <a:pt x="22840" y="11389"/>
                  </a:cubicBezTo>
                  <a:cubicBezTo>
                    <a:pt x="23181" y="10576"/>
                    <a:pt x="23522" y="10169"/>
                    <a:pt x="23522" y="10169"/>
                  </a:cubicBezTo>
                  <a:cubicBezTo>
                    <a:pt x="23863" y="10169"/>
                    <a:pt x="25909" y="8949"/>
                    <a:pt x="26250" y="8949"/>
                  </a:cubicBezTo>
                  <a:cubicBezTo>
                    <a:pt x="26590" y="8542"/>
                    <a:pt x="29318" y="7322"/>
                    <a:pt x="29318" y="6915"/>
                  </a:cubicBezTo>
                  <a:cubicBezTo>
                    <a:pt x="29318" y="6915"/>
                    <a:pt x="30340" y="5288"/>
                    <a:pt x="30340" y="4881"/>
                  </a:cubicBezTo>
                  <a:cubicBezTo>
                    <a:pt x="30340" y="4474"/>
                    <a:pt x="31704" y="4067"/>
                    <a:pt x="31704" y="4067"/>
                  </a:cubicBezTo>
                  <a:cubicBezTo>
                    <a:pt x="32045" y="4067"/>
                    <a:pt x="32045" y="4067"/>
                    <a:pt x="32386" y="3661"/>
                  </a:cubicBezTo>
                  <a:cubicBezTo>
                    <a:pt x="33068" y="3661"/>
                    <a:pt x="36136" y="2033"/>
                    <a:pt x="36136" y="2033"/>
                  </a:cubicBezTo>
                  <a:cubicBezTo>
                    <a:pt x="36136" y="2033"/>
                    <a:pt x="38863" y="813"/>
                    <a:pt x="38863" y="813"/>
                  </a:cubicBezTo>
                  <a:cubicBezTo>
                    <a:pt x="39204" y="1220"/>
                    <a:pt x="40909" y="813"/>
                    <a:pt x="41250" y="813"/>
                  </a:cubicBezTo>
                  <a:cubicBezTo>
                    <a:pt x="41250" y="1220"/>
                    <a:pt x="43295" y="813"/>
                    <a:pt x="43295" y="813"/>
                  </a:cubicBezTo>
                  <a:cubicBezTo>
                    <a:pt x="43295" y="813"/>
                    <a:pt x="43977" y="1220"/>
                    <a:pt x="43977" y="1627"/>
                  </a:cubicBezTo>
                  <a:cubicBezTo>
                    <a:pt x="43977" y="2033"/>
                    <a:pt x="43295" y="2440"/>
                    <a:pt x="43636" y="2847"/>
                  </a:cubicBezTo>
                  <a:cubicBezTo>
                    <a:pt x="43977" y="3254"/>
                    <a:pt x="45340" y="4474"/>
                    <a:pt x="45340" y="4474"/>
                  </a:cubicBezTo>
                  <a:cubicBezTo>
                    <a:pt x="45340" y="4474"/>
                    <a:pt x="45000" y="5694"/>
                    <a:pt x="45000" y="5694"/>
                  </a:cubicBezTo>
                  <a:cubicBezTo>
                    <a:pt x="45000" y="6101"/>
                    <a:pt x="45340" y="6508"/>
                    <a:pt x="45681" y="7322"/>
                  </a:cubicBezTo>
                  <a:cubicBezTo>
                    <a:pt x="46022" y="7728"/>
                    <a:pt x="46704" y="8542"/>
                    <a:pt x="46704" y="8542"/>
                  </a:cubicBezTo>
                  <a:cubicBezTo>
                    <a:pt x="46704" y="8542"/>
                    <a:pt x="46363" y="8949"/>
                    <a:pt x="47727" y="9762"/>
                  </a:cubicBezTo>
                  <a:cubicBezTo>
                    <a:pt x="49090" y="10576"/>
                    <a:pt x="50113" y="9762"/>
                    <a:pt x="50113" y="9762"/>
                  </a:cubicBezTo>
                  <a:cubicBezTo>
                    <a:pt x="50113" y="9762"/>
                    <a:pt x="51136" y="9762"/>
                    <a:pt x="51477" y="9762"/>
                  </a:cubicBezTo>
                  <a:cubicBezTo>
                    <a:pt x="51818" y="9762"/>
                    <a:pt x="52840" y="9355"/>
                    <a:pt x="52840" y="9355"/>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08" name="Shape 3608"/>
            <p:cNvSpPr/>
            <p:nvPr/>
          </p:nvSpPr>
          <p:spPr>
            <a:xfrm>
              <a:off x="3482366" y="2092972"/>
              <a:ext cx="378203" cy="415512"/>
            </a:xfrm>
            <a:custGeom>
              <a:avLst/>
              <a:gdLst/>
              <a:ahLst/>
              <a:cxnLst/>
              <a:rect l="0" t="0" r="0" b="0"/>
              <a:pathLst>
                <a:path w="120000" h="120000" extrusionOk="0">
                  <a:moveTo>
                    <a:pt x="95421" y="111063"/>
                  </a:moveTo>
                  <a:cubicBezTo>
                    <a:pt x="92530" y="111063"/>
                    <a:pt x="92530" y="111063"/>
                    <a:pt x="92530" y="111063"/>
                  </a:cubicBezTo>
                  <a:cubicBezTo>
                    <a:pt x="92530" y="111063"/>
                    <a:pt x="91084" y="109148"/>
                    <a:pt x="90361" y="109148"/>
                  </a:cubicBezTo>
                  <a:cubicBezTo>
                    <a:pt x="89638" y="109148"/>
                    <a:pt x="88192" y="108510"/>
                    <a:pt x="88192" y="108510"/>
                  </a:cubicBezTo>
                  <a:cubicBezTo>
                    <a:pt x="87469" y="109787"/>
                    <a:pt x="87469" y="109787"/>
                    <a:pt x="87469" y="109787"/>
                  </a:cubicBezTo>
                  <a:cubicBezTo>
                    <a:pt x="87469" y="109787"/>
                    <a:pt x="86746" y="110425"/>
                    <a:pt x="86024" y="110425"/>
                  </a:cubicBezTo>
                  <a:cubicBezTo>
                    <a:pt x="86024" y="110425"/>
                    <a:pt x="85301" y="109787"/>
                    <a:pt x="85301" y="109787"/>
                  </a:cubicBezTo>
                  <a:cubicBezTo>
                    <a:pt x="85301" y="108510"/>
                    <a:pt x="85301" y="108510"/>
                    <a:pt x="85301" y="108510"/>
                  </a:cubicBezTo>
                  <a:cubicBezTo>
                    <a:pt x="83132" y="108510"/>
                    <a:pt x="83132" y="108510"/>
                    <a:pt x="83132" y="108510"/>
                  </a:cubicBezTo>
                  <a:cubicBezTo>
                    <a:pt x="83132" y="108510"/>
                    <a:pt x="83132" y="110425"/>
                    <a:pt x="82409" y="110425"/>
                  </a:cubicBezTo>
                  <a:cubicBezTo>
                    <a:pt x="81686" y="109787"/>
                    <a:pt x="80963" y="109787"/>
                    <a:pt x="79518" y="109787"/>
                  </a:cubicBezTo>
                  <a:cubicBezTo>
                    <a:pt x="78072" y="109148"/>
                    <a:pt x="75180" y="109787"/>
                    <a:pt x="75180" y="109787"/>
                  </a:cubicBezTo>
                  <a:cubicBezTo>
                    <a:pt x="73734" y="109148"/>
                    <a:pt x="73734" y="109148"/>
                    <a:pt x="73734" y="109148"/>
                  </a:cubicBezTo>
                  <a:cubicBezTo>
                    <a:pt x="71566" y="109148"/>
                    <a:pt x="71566" y="109148"/>
                    <a:pt x="71566" y="109148"/>
                  </a:cubicBezTo>
                  <a:cubicBezTo>
                    <a:pt x="68674" y="109148"/>
                    <a:pt x="68674" y="109148"/>
                    <a:pt x="68674" y="109148"/>
                  </a:cubicBezTo>
                  <a:cubicBezTo>
                    <a:pt x="67951" y="110425"/>
                    <a:pt x="67951" y="110425"/>
                    <a:pt x="67951" y="110425"/>
                  </a:cubicBezTo>
                  <a:cubicBezTo>
                    <a:pt x="68674" y="111063"/>
                    <a:pt x="68674" y="111063"/>
                    <a:pt x="68674" y="111063"/>
                  </a:cubicBezTo>
                  <a:cubicBezTo>
                    <a:pt x="66506" y="112340"/>
                    <a:pt x="66506" y="112340"/>
                    <a:pt x="66506" y="112340"/>
                  </a:cubicBezTo>
                  <a:cubicBezTo>
                    <a:pt x="63614" y="111702"/>
                    <a:pt x="63614" y="111702"/>
                    <a:pt x="63614" y="111702"/>
                  </a:cubicBezTo>
                  <a:cubicBezTo>
                    <a:pt x="62168" y="112978"/>
                    <a:pt x="62168" y="112978"/>
                    <a:pt x="62168" y="112978"/>
                  </a:cubicBezTo>
                  <a:cubicBezTo>
                    <a:pt x="61445" y="111702"/>
                    <a:pt x="61445" y="111702"/>
                    <a:pt x="61445" y="111702"/>
                  </a:cubicBezTo>
                  <a:cubicBezTo>
                    <a:pt x="57108" y="114255"/>
                    <a:pt x="57108" y="114255"/>
                    <a:pt x="57108" y="114255"/>
                  </a:cubicBezTo>
                  <a:cubicBezTo>
                    <a:pt x="57831" y="115531"/>
                    <a:pt x="57831" y="115531"/>
                    <a:pt x="57831" y="115531"/>
                  </a:cubicBezTo>
                  <a:cubicBezTo>
                    <a:pt x="54216" y="116170"/>
                    <a:pt x="54216" y="116170"/>
                    <a:pt x="54216" y="116170"/>
                  </a:cubicBezTo>
                  <a:cubicBezTo>
                    <a:pt x="52048" y="115531"/>
                    <a:pt x="52048" y="115531"/>
                    <a:pt x="52048" y="115531"/>
                  </a:cubicBezTo>
                  <a:cubicBezTo>
                    <a:pt x="52048" y="115531"/>
                    <a:pt x="50602" y="114893"/>
                    <a:pt x="50602" y="114255"/>
                  </a:cubicBezTo>
                  <a:cubicBezTo>
                    <a:pt x="51325" y="113617"/>
                    <a:pt x="51325" y="112978"/>
                    <a:pt x="51325" y="112978"/>
                  </a:cubicBezTo>
                  <a:cubicBezTo>
                    <a:pt x="51325" y="112978"/>
                    <a:pt x="49879" y="112340"/>
                    <a:pt x="49879" y="112978"/>
                  </a:cubicBezTo>
                  <a:cubicBezTo>
                    <a:pt x="49879" y="114255"/>
                    <a:pt x="49156" y="115531"/>
                    <a:pt x="49156" y="115531"/>
                  </a:cubicBezTo>
                  <a:cubicBezTo>
                    <a:pt x="46987" y="116808"/>
                    <a:pt x="46987" y="116808"/>
                    <a:pt x="46987" y="116808"/>
                  </a:cubicBezTo>
                  <a:cubicBezTo>
                    <a:pt x="44096" y="117446"/>
                    <a:pt x="44096" y="117446"/>
                    <a:pt x="44096" y="117446"/>
                  </a:cubicBezTo>
                  <a:cubicBezTo>
                    <a:pt x="43373" y="116808"/>
                    <a:pt x="43373" y="116808"/>
                    <a:pt x="43373" y="116808"/>
                  </a:cubicBezTo>
                  <a:cubicBezTo>
                    <a:pt x="43373" y="118723"/>
                    <a:pt x="43373" y="118723"/>
                    <a:pt x="43373" y="118723"/>
                  </a:cubicBezTo>
                  <a:cubicBezTo>
                    <a:pt x="39759" y="118723"/>
                    <a:pt x="39759" y="118723"/>
                    <a:pt x="39759" y="118723"/>
                  </a:cubicBezTo>
                  <a:cubicBezTo>
                    <a:pt x="37590" y="118723"/>
                    <a:pt x="37590" y="118723"/>
                    <a:pt x="37590" y="118723"/>
                  </a:cubicBezTo>
                  <a:cubicBezTo>
                    <a:pt x="36144" y="120000"/>
                    <a:pt x="36144" y="120000"/>
                    <a:pt x="36144" y="120000"/>
                  </a:cubicBezTo>
                  <a:cubicBezTo>
                    <a:pt x="33975" y="119361"/>
                    <a:pt x="33975" y="119361"/>
                    <a:pt x="33975" y="119361"/>
                  </a:cubicBezTo>
                  <a:cubicBezTo>
                    <a:pt x="30361" y="120000"/>
                    <a:pt x="30361" y="120000"/>
                    <a:pt x="30361" y="120000"/>
                  </a:cubicBezTo>
                  <a:cubicBezTo>
                    <a:pt x="29638" y="118723"/>
                    <a:pt x="29638" y="118723"/>
                    <a:pt x="29638" y="118723"/>
                  </a:cubicBezTo>
                  <a:cubicBezTo>
                    <a:pt x="24578" y="118723"/>
                    <a:pt x="24578" y="118723"/>
                    <a:pt x="24578" y="118723"/>
                  </a:cubicBezTo>
                  <a:cubicBezTo>
                    <a:pt x="22409" y="119361"/>
                    <a:pt x="22409" y="119361"/>
                    <a:pt x="22409" y="119361"/>
                  </a:cubicBezTo>
                  <a:cubicBezTo>
                    <a:pt x="21686" y="118085"/>
                    <a:pt x="21686" y="118085"/>
                    <a:pt x="21686" y="118085"/>
                  </a:cubicBezTo>
                  <a:cubicBezTo>
                    <a:pt x="20963" y="118085"/>
                    <a:pt x="20963" y="118085"/>
                    <a:pt x="20963" y="118085"/>
                  </a:cubicBezTo>
                  <a:cubicBezTo>
                    <a:pt x="20963" y="118085"/>
                    <a:pt x="19518" y="118085"/>
                    <a:pt x="18795" y="118085"/>
                  </a:cubicBezTo>
                  <a:cubicBezTo>
                    <a:pt x="18072" y="118085"/>
                    <a:pt x="13734" y="116808"/>
                    <a:pt x="13734" y="116808"/>
                  </a:cubicBezTo>
                  <a:cubicBezTo>
                    <a:pt x="12289" y="118085"/>
                    <a:pt x="12289" y="118085"/>
                    <a:pt x="12289" y="118085"/>
                  </a:cubicBezTo>
                  <a:cubicBezTo>
                    <a:pt x="12289" y="118085"/>
                    <a:pt x="10120" y="118085"/>
                    <a:pt x="10120" y="117446"/>
                  </a:cubicBezTo>
                  <a:cubicBezTo>
                    <a:pt x="10120" y="117446"/>
                    <a:pt x="10120" y="116808"/>
                    <a:pt x="10843" y="116170"/>
                  </a:cubicBezTo>
                  <a:cubicBezTo>
                    <a:pt x="11566" y="116170"/>
                    <a:pt x="12289" y="116170"/>
                    <a:pt x="13734" y="115531"/>
                  </a:cubicBezTo>
                  <a:cubicBezTo>
                    <a:pt x="15180" y="115531"/>
                    <a:pt x="15903" y="115531"/>
                    <a:pt x="15903" y="115531"/>
                  </a:cubicBezTo>
                  <a:cubicBezTo>
                    <a:pt x="16626" y="114893"/>
                    <a:pt x="16626" y="114893"/>
                    <a:pt x="16626" y="114893"/>
                  </a:cubicBezTo>
                  <a:cubicBezTo>
                    <a:pt x="16626" y="114255"/>
                    <a:pt x="17349" y="113617"/>
                    <a:pt x="15903" y="114255"/>
                  </a:cubicBezTo>
                  <a:cubicBezTo>
                    <a:pt x="15180" y="114255"/>
                    <a:pt x="15180" y="114255"/>
                    <a:pt x="15180" y="114255"/>
                  </a:cubicBezTo>
                  <a:cubicBezTo>
                    <a:pt x="14457" y="114893"/>
                    <a:pt x="13734" y="114893"/>
                    <a:pt x="13012" y="114893"/>
                  </a:cubicBezTo>
                  <a:cubicBezTo>
                    <a:pt x="13012" y="114893"/>
                    <a:pt x="11566" y="114893"/>
                    <a:pt x="11566" y="114893"/>
                  </a:cubicBezTo>
                  <a:cubicBezTo>
                    <a:pt x="11566" y="114893"/>
                    <a:pt x="10843" y="114255"/>
                    <a:pt x="11566" y="114255"/>
                  </a:cubicBezTo>
                  <a:cubicBezTo>
                    <a:pt x="12289" y="113617"/>
                    <a:pt x="12289" y="113617"/>
                    <a:pt x="13012" y="113617"/>
                  </a:cubicBezTo>
                  <a:cubicBezTo>
                    <a:pt x="14457" y="113617"/>
                    <a:pt x="15180" y="112978"/>
                    <a:pt x="16626" y="112978"/>
                  </a:cubicBezTo>
                  <a:cubicBezTo>
                    <a:pt x="18072" y="112978"/>
                    <a:pt x="18795" y="112978"/>
                    <a:pt x="18795" y="112978"/>
                  </a:cubicBezTo>
                  <a:cubicBezTo>
                    <a:pt x="19518" y="112340"/>
                    <a:pt x="20240" y="112340"/>
                    <a:pt x="20240" y="111702"/>
                  </a:cubicBezTo>
                  <a:cubicBezTo>
                    <a:pt x="20240" y="111063"/>
                    <a:pt x="19518" y="110425"/>
                    <a:pt x="19518" y="110425"/>
                  </a:cubicBezTo>
                  <a:cubicBezTo>
                    <a:pt x="19518" y="110425"/>
                    <a:pt x="18795" y="110425"/>
                    <a:pt x="18072" y="111063"/>
                  </a:cubicBezTo>
                  <a:cubicBezTo>
                    <a:pt x="17349" y="111063"/>
                    <a:pt x="16626" y="111702"/>
                    <a:pt x="15903" y="111702"/>
                  </a:cubicBezTo>
                  <a:cubicBezTo>
                    <a:pt x="15903" y="111702"/>
                    <a:pt x="15903" y="111702"/>
                    <a:pt x="15180" y="111702"/>
                  </a:cubicBezTo>
                  <a:cubicBezTo>
                    <a:pt x="14457" y="111702"/>
                    <a:pt x="13012" y="111063"/>
                    <a:pt x="13012" y="111063"/>
                  </a:cubicBezTo>
                  <a:cubicBezTo>
                    <a:pt x="12289" y="111063"/>
                    <a:pt x="11566" y="111063"/>
                    <a:pt x="10843" y="111063"/>
                  </a:cubicBezTo>
                  <a:cubicBezTo>
                    <a:pt x="10120" y="111063"/>
                    <a:pt x="10843" y="111063"/>
                    <a:pt x="9397" y="111063"/>
                  </a:cubicBezTo>
                  <a:cubicBezTo>
                    <a:pt x="7951" y="111702"/>
                    <a:pt x="8674" y="111702"/>
                    <a:pt x="6506" y="111702"/>
                  </a:cubicBezTo>
                  <a:cubicBezTo>
                    <a:pt x="5060" y="111702"/>
                    <a:pt x="2891" y="111063"/>
                    <a:pt x="2891" y="111063"/>
                  </a:cubicBezTo>
                  <a:cubicBezTo>
                    <a:pt x="2891" y="111063"/>
                    <a:pt x="1445" y="111702"/>
                    <a:pt x="2168" y="111063"/>
                  </a:cubicBezTo>
                  <a:cubicBezTo>
                    <a:pt x="3614" y="110425"/>
                    <a:pt x="5060" y="110425"/>
                    <a:pt x="5783" y="109787"/>
                  </a:cubicBezTo>
                  <a:cubicBezTo>
                    <a:pt x="6506" y="109787"/>
                    <a:pt x="7228" y="109787"/>
                    <a:pt x="6506" y="109148"/>
                  </a:cubicBezTo>
                  <a:cubicBezTo>
                    <a:pt x="6506" y="109148"/>
                    <a:pt x="6506" y="109148"/>
                    <a:pt x="6506" y="109148"/>
                  </a:cubicBezTo>
                  <a:cubicBezTo>
                    <a:pt x="7228" y="109148"/>
                    <a:pt x="8674" y="108510"/>
                    <a:pt x="8674" y="108510"/>
                  </a:cubicBezTo>
                  <a:cubicBezTo>
                    <a:pt x="10120" y="107872"/>
                    <a:pt x="10120" y="107872"/>
                    <a:pt x="10120" y="107872"/>
                  </a:cubicBezTo>
                  <a:cubicBezTo>
                    <a:pt x="10120" y="107872"/>
                    <a:pt x="10120" y="107234"/>
                    <a:pt x="11566" y="107234"/>
                  </a:cubicBezTo>
                  <a:cubicBezTo>
                    <a:pt x="13012" y="107234"/>
                    <a:pt x="13012" y="107234"/>
                    <a:pt x="13012" y="106595"/>
                  </a:cubicBezTo>
                  <a:cubicBezTo>
                    <a:pt x="13734" y="106595"/>
                    <a:pt x="13012" y="106595"/>
                    <a:pt x="13734" y="106595"/>
                  </a:cubicBezTo>
                  <a:cubicBezTo>
                    <a:pt x="15180" y="106595"/>
                    <a:pt x="15180" y="105957"/>
                    <a:pt x="15903" y="105957"/>
                  </a:cubicBezTo>
                  <a:cubicBezTo>
                    <a:pt x="17349" y="105957"/>
                    <a:pt x="18072" y="105319"/>
                    <a:pt x="17349" y="105319"/>
                  </a:cubicBezTo>
                  <a:cubicBezTo>
                    <a:pt x="16626" y="105319"/>
                    <a:pt x="16626" y="105319"/>
                    <a:pt x="15180" y="105319"/>
                  </a:cubicBezTo>
                  <a:cubicBezTo>
                    <a:pt x="14457" y="105957"/>
                    <a:pt x="13734" y="105319"/>
                    <a:pt x="13734" y="105957"/>
                  </a:cubicBezTo>
                  <a:cubicBezTo>
                    <a:pt x="13012" y="105957"/>
                    <a:pt x="11566" y="105957"/>
                    <a:pt x="11566" y="105957"/>
                  </a:cubicBezTo>
                  <a:cubicBezTo>
                    <a:pt x="10843" y="105319"/>
                    <a:pt x="10843" y="105319"/>
                    <a:pt x="10120" y="105957"/>
                  </a:cubicBezTo>
                  <a:cubicBezTo>
                    <a:pt x="9397" y="105957"/>
                    <a:pt x="10120" y="106595"/>
                    <a:pt x="8674" y="106595"/>
                  </a:cubicBezTo>
                  <a:cubicBezTo>
                    <a:pt x="7951" y="106595"/>
                    <a:pt x="7228" y="105957"/>
                    <a:pt x="7228" y="105957"/>
                  </a:cubicBezTo>
                  <a:cubicBezTo>
                    <a:pt x="7228" y="105957"/>
                    <a:pt x="5060" y="105957"/>
                    <a:pt x="5060" y="105319"/>
                  </a:cubicBezTo>
                  <a:cubicBezTo>
                    <a:pt x="5060" y="105319"/>
                    <a:pt x="5060" y="104042"/>
                    <a:pt x="5060" y="104042"/>
                  </a:cubicBezTo>
                  <a:cubicBezTo>
                    <a:pt x="5060" y="103404"/>
                    <a:pt x="5783" y="103404"/>
                    <a:pt x="5783" y="103404"/>
                  </a:cubicBezTo>
                  <a:cubicBezTo>
                    <a:pt x="5060" y="102765"/>
                    <a:pt x="5060" y="102765"/>
                    <a:pt x="5060" y="102765"/>
                  </a:cubicBezTo>
                  <a:cubicBezTo>
                    <a:pt x="5060" y="102765"/>
                    <a:pt x="5060" y="102765"/>
                    <a:pt x="4337" y="102765"/>
                  </a:cubicBezTo>
                  <a:cubicBezTo>
                    <a:pt x="4337" y="102765"/>
                    <a:pt x="2891" y="103404"/>
                    <a:pt x="2891" y="103404"/>
                  </a:cubicBezTo>
                  <a:cubicBezTo>
                    <a:pt x="2891" y="103404"/>
                    <a:pt x="2891" y="103404"/>
                    <a:pt x="2168" y="103404"/>
                  </a:cubicBezTo>
                  <a:cubicBezTo>
                    <a:pt x="2168" y="103404"/>
                    <a:pt x="1445" y="103404"/>
                    <a:pt x="1445" y="103404"/>
                  </a:cubicBezTo>
                  <a:cubicBezTo>
                    <a:pt x="1445" y="103404"/>
                    <a:pt x="1445" y="102765"/>
                    <a:pt x="1445" y="102127"/>
                  </a:cubicBezTo>
                  <a:cubicBezTo>
                    <a:pt x="1445" y="102127"/>
                    <a:pt x="1445" y="101489"/>
                    <a:pt x="1445" y="101489"/>
                  </a:cubicBezTo>
                  <a:cubicBezTo>
                    <a:pt x="1445" y="101489"/>
                    <a:pt x="1445" y="101489"/>
                    <a:pt x="1445" y="101489"/>
                  </a:cubicBezTo>
                  <a:cubicBezTo>
                    <a:pt x="1445" y="100851"/>
                    <a:pt x="0" y="100851"/>
                    <a:pt x="1445" y="100212"/>
                  </a:cubicBezTo>
                  <a:cubicBezTo>
                    <a:pt x="2891" y="100212"/>
                    <a:pt x="2891" y="100212"/>
                    <a:pt x="3614" y="100212"/>
                  </a:cubicBezTo>
                  <a:cubicBezTo>
                    <a:pt x="3614" y="100212"/>
                    <a:pt x="4337" y="100212"/>
                    <a:pt x="4337" y="100212"/>
                  </a:cubicBezTo>
                  <a:cubicBezTo>
                    <a:pt x="4337" y="100212"/>
                    <a:pt x="5060" y="99574"/>
                    <a:pt x="5060" y="99574"/>
                  </a:cubicBezTo>
                  <a:cubicBezTo>
                    <a:pt x="4337" y="98936"/>
                    <a:pt x="4337" y="98936"/>
                    <a:pt x="4337" y="98936"/>
                  </a:cubicBezTo>
                  <a:cubicBezTo>
                    <a:pt x="4337" y="98297"/>
                    <a:pt x="4337" y="98297"/>
                    <a:pt x="5060" y="98297"/>
                  </a:cubicBezTo>
                  <a:cubicBezTo>
                    <a:pt x="5783" y="98297"/>
                    <a:pt x="5783" y="97659"/>
                    <a:pt x="6506" y="97659"/>
                  </a:cubicBezTo>
                  <a:cubicBezTo>
                    <a:pt x="6506" y="97659"/>
                    <a:pt x="7228" y="97659"/>
                    <a:pt x="7951" y="97659"/>
                  </a:cubicBezTo>
                  <a:cubicBezTo>
                    <a:pt x="7951" y="97659"/>
                    <a:pt x="7951" y="97021"/>
                    <a:pt x="9397" y="97021"/>
                  </a:cubicBezTo>
                  <a:cubicBezTo>
                    <a:pt x="10120" y="97021"/>
                    <a:pt x="10843" y="97021"/>
                    <a:pt x="11566" y="97021"/>
                  </a:cubicBezTo>
                  <a:cubicBezTo>
                    <a:pt x="11566" y="97021"/>
                    <a:pt x="13012" y="97021"/>
                    <a:pt x="13012" y="97021"/>
                  </a:cubicBezTo>
                  <a:cubicBezTo>
                    <a:pt x="13012" y="97021"/>
                    <a:pt x="14457" y="96382"/>
                    <a:pt x="14457" y="96382"/>
                  </a:cubicBezTo>
                  <a:cubicBezTo>
                    <a:pt x="15180" y="95744"/>
                    <a:pt x="15180" y="95744"/>
                    <a:pt x="15180" y="95744"/>
                  </a:cubicBezTo>
                  <a:cubicBezTo>
                    <a:pt x="15180" y="95744"/>
                    <a:pt x="15180" y="95744"/>
                    <a:pt x="15903" y="95744"/>
                  </a:cubicBezTo>
                  <a:cubicBezTo>
                    <a:pt x="16626" y="95744"/>
                    <a:pt x="16626" y="95744"/>
                    <a:pt x="17349" y="95744"/>
                  </a:cubicBezTo>
                  <a:cubicBezTo>
                    <a:pt x="17349" y="95744"/>
                    <a:pt x="18072" y="95744"/>
                    <a:pt x="18072" y="95744"/>
                  </a:cubicBezTo>
                  <a:cubicBezTo>
                    <a:pt x="18072" y="95106"/>
                    <a:pt x="18072" y="95106"/>
                    <a:pt x="18072" y="94468"/>
                  </a:cubicBezTo>
                  <a:cubicBezTo>
                    <a:pt x="17349" y="94468"/>
                    <a:pt x="17349" y="94468"/>
                    <a:pt x="16626" y="94468"/>
                  </a:cubicBezTo>
                  <a:cubicBezTo>
                    <a:pt x="15903" y="95106"/>
                    <a:pt x="15180" y="95106"/>
                    <a:pt x="15180" y="94468"/>
                  </a:cubicBezTo>
                  <a:cubicBezTo>
                    <a:pt x="15180" y="94468"/>
                    <a:pt x="15180" y="94468"/>
                    <a:pt x="14457" y="94468"/>
                  </a:cubicBezTo>
                  <a:cubicBezTo>
                    <a:pt x="13734" y="94468"/>
                    <a:pt x="13012" y="94468"/>
                    <a:pt x="13012" y="94468"/>
                  </a:cubicBezTo>
                  <a:cubicBezTo>
                    <a:pt x="13012" y="94468"/>
                    <a:pt x="12289" y="94468"/>
                    <a:pt x="11566" y="94468"/>
                  </a:cubicBezTo>
                  <a:cubicBezTo>
                    <a:pt x="10120" y="93829"/>
                    <a:pt x="10120" y="93829"/>
                    <a:pt x="9397" y="93829"/>
                  </a:cubicBezTo>
                  <a:cubicBezTo>
                    <a:pt x="8674" y="93829"/>
                    <a:pt x="7951" y="93829"/>
                    <a:pt x="7951" y="93829"/>
                  </a:cubicBezTo>
                  <a:cubicBezTo>
                    <a:pt x="7951" y="93829"/>
                    <a:pt x="9397" y="93829"/>
                    <a:pt x="7228" y="93191"/>
                  </a:cubicBezTo>
                  <a:cubicBezTo>
                    <a:pt x="5060" y="92553"/>
                    <a:pt x="5060" y="92553"/>
                    <a:pt x="5060" y="92553"/>
                  </a:cubicBezTo>
                  <a:cubicBezTo>
                    <a:pt x="4337" y="92553"/>
                    <a:pt x="4337" y="92553"/>
                    <a:pt x="4337" y="92553"/>
                  </a:cubicBezTo>
                  <a:cubicBezTo>
                    <a:pt x="3614" y="92553"/>
                    <a:pt x="3614" y="93191"/>
                    <a:pt x="2891" y="92553"/>
                  </a:cubicBezTo>
                  <a:cubicBezTo>
                    <a:pt x="2891" y="92553"/>
                    <a:pt x="2168" y="91914"/>
                    <a:pt x="2168" y="91914"/>
                  </a:cubicBezTo>
                  <a:cubicBezTo>
                    <a:pt x="2168" y="91276"/>
                    <a:pt x="2168" y="91276"/>
                    <a:pt x="2891" y="90638"/>
                  </a:cubicBezTo>
                  <a:cubicBezTo>
                    <a:pt x="2891" y="90638"/>
                    <a:pt x="4337" y="90000"/>
                    <a:pt x="4337" y="90000"/>
                  </a:cubicBezTo>
                  <a:cubicBezTo>
                    <a:pt x="4337" y="90638"/>
                    <a:pt x="4337" y="90638"/>
                    <a:pt x="4337" y="90638"/>
                  </a:cubicBezTo>
                  <a:cubicBezTo>
                    <a:pt x="4337" y="90638"/>
                    <a:pt x="4337" y="91276"/>
                    <a:pt x="5060" y="90638"/>
                  </a:cubicBezTo>
                  <a:cubicBezTo>
                    <a:pt x="5060" y="90638"/>
                    <a:pt x="5783" y="89361"/>
                    <a:pt x="5783" y="89361"/>
                  </a:cubicBezTo>
                  <a:cubicBezTo>
                    <a:pt x="5783" y="89361"/>
                    <a:pt x="5060" y="89361"/>
                    <a:pt x="5783" y="88723"/>
                  </a:cubicBezTo>
                  <a:cubicBezTo>
                    <a:pt x="6506" y="88723"/>
                    <a:pt x="6506" y="88723"/>
                    <a:pt x="7228" y="88723"/>
                  </a:cubicBezTo>
                  <a:cubicBezTo>
                    <a:pt x="7228" y="88723"/>
                    <a:pt x="8674" y="88723"/>
                    <a:pt x="9397" y="88723"/>
                  </a:cubicBezTo>
                  <a:cubicBezTo>
                    <a:pt x="9397" y="88085"/>
                    <a:pt x="10843" y="88085"/>
                    <a:pt x="10843" y="88085"/>
                  </a:cubicBezTo>
                  <a:cubicBezTo>
                    <a:pt x="10843" y="88085"/>
                    <a:pt x="11566" y="88723"/>
                    <a:pt x="10843" y="89361"/>
                  </a:cubicBezTo>
                  <a:cubicBezTo>
                    <a:pt x="10843" y="89361"/>
                    <a:pt x="10120" y="89361"/>
                    <a:pt x="10843" y="90000"/>
                  </a:cubicBezTo>
                  <a:cubicBezTo>
                    <a:pt x="11566" y="90000"/>
                    <a:pt x="12289" y="90000"/>
                    <a:pt x="12289" y="90000"/>
                  </a:cubicBezTo>
                  <a:cubicBezTo>
                    <a:pt x="12289" y="90000"/>
                    <a:pt x="13012" y="89361"/>
                    <a:pt x="13012" y="89361"/>
                  </a:cubicBezTo>
                  <a:cubicBezTo>
                    <a:pt x="13734" y="89361"/>
                    <a:pt x="13012" y="88723"/>
                    <a:pt x="13734" y="88723"/>
                  </a:cubicBezTo>
                  <a:cubicBezTo>
                    <a:pt x="14457" y="89361"/>
                    <a:pt x="14457" y="90000"/>
                    <a:pt x="14457" y="90000"/>
                  </a:cubicBezTo>
                  <a:cubicBezTo>
                    <a:pt x="14457" y="90000"/>
                    <a:pt x="14457" y="90000"/>
                    <a:pt x="14457" y="90638"/>
                  </a:cubicBezTo>
                  <a:cubicBezTo>
                    <a:pt x="15180" y="90638"/>
                    <a:pt x="15903" y="90638"/>
                    <a:pt x="15903" y="91276"/>
                  </a:cubicBezTo>
                  <a:cubicBezTo>
                    <a:pt x="15903" y="91276"/>
                    <a:pt x="15180" y="91276"/>
                    <a:pt x="16626" y="91914"/>
                  </a:cubicBezTo>
                  <a:cubicBezTo>
                    <a:pt x="17349" y="91914"/>
                    <a:pt x="18072" y="91914"/>
                    <a:pt x="18072" y="91914"/>
                  </a:cubicBezTo>
                  <a:cubicBezTo>
                    <a:pt x="18072" y="91914"/>
                    <a:pt x="18795" y="91914"/>
                    <a:pt x="18795" y="91276"/>
                  </a:cubicBezTo>
                  <a:cubicBezTo>
                    <a:pt x="18072" y="90638"/>
                    <a:pt x="18072" y="90000"/>
                    <a:pt x="18072" y="90000"/>
                  </a:cubicBezTo>
                  <a:cubicBezTo>
                    <a:pt x="18072" y="90000"/>
                    <a:pt x="18795" y="89361"/>
                    <a:pt x="18795" y="89361"/>
                  </a:cubicBezTo>
                  <a:cubicBezTo>
                    <a:pt x="18795" y="88723"/>
                    <a:pt x="18795" y="87446"/>
                    <a:pt x="18795" y="87446"/>
                  </a:cubicBezTo>
                  <a:cubicBezTo>
                    <a:pt x="18795" y="87446"/>
                    <a:pt x="19518" y="86808"/>
                    <a:pt x="18795" y="86808"/>
                  </a:cubicBezTo>
                  <a:cubicBezTo>
                    <a:pt x="18072" y="86808"/>
                    <a:pt x="18072" y="86170"/>
                    <a:pt x="18072" y="86170"/>
                  </a:cubicBezTo>
                  <a:cubicBezTo>
                    <a:pt x="17349" y="86170"/>
                    <a:pt x="17349" y="85531"/>
                    <a:pt x="17349" y="85531"/>
                  </a:cubicBezTo>
                  <a:cubicBezTo>
                    <a:pt x="19518" y="85531"/>
                    <a:pt x="19518" y="85531"/>
                    <a:pt x="19518" y="85531"/>
                  </a:cubicBezTo>
                  <a:cubicBezTo>
                    <a:pt x="20963" y="85531"/>
                    <a:pt x="20963" y="85531"/>
                    <a:pt x="20963" y="85531"/>
                  </a:cubicBezTo>
                  <a:cubicBezTo>
                    <a:pt x="22409" y="84893"/>
                    <a:pt x="22409" y="84893"/>
                    <a:pt x="22409" y="84893"/>
                  </a:cubicBezTo>
                  <a:cubicBezTo>
                    <a:pt x="22409" y="84893"/>
                    <a:pt x="23132" y="85531"/>
                    <a:pt x="23132" y="84893"/>
                  </a:cubicBezTo>
                  <a:cubicBezTo>
                    <a:pt x="23132" y="84893"/>
                    <a:pt x="23855" y="84255"/>
                    <a:pt x="23855" y="84255"/>
                  </a:cubicBezTo>
                  <a:cubicBezTo>
                    <a:pt x="25301" y="84255"/>
                    <a:pt x="25301" y="84255"/>
                    <a:pt x="25301" y="84255"/>
                  </a:cubicBezTo>
                  <a:cubicBezTo>
                    <a:pt x="25301" y="84255"/>
                    <a:pt x="24578" y="83617"/>
                    <a:pt x="24578" y="83617"/>
                  </a:cubicBezTo>
                  <a:cubicBezTo>
                    <a:pt x="25301" y="83617"/>
                    <a:pt x="25301" y="82340"/>
                    <a:pt x="25301" y="82340"/>
                  </a:cubicBezTo>
                  <a:cubicBezTo>
                    <a:pt x="25301" y="82340"/>
                    <a:pt x="26024" y="81702"/>
                    <a:pt x="26746" y="82340"/>
                  </a:cubicBezTo>
                  <a:cubicBezTo>
                    <a:pt x="26746" y="82340"/>
                    <a:pt x="28192" y="82340"/>
                    <a:pt x="28915" y="82978"/>
                  </a:cubicBezTo>
                  <a:cubicBezTo>
                    <a:pt x="28915" y="82978"/>
                    <a:pt x="29638" y="82978"/>
                    <a:pt x="29638" y="82978"/>
                  </a:cubicBezTo>
                  <a:cubicBezTo>
                    <a:pt x="31084" y="82978"/>
                    <a:pt x="31084" y="82978"/>
                    <a:pt x="31084" y="82978"/>
                  </a:cubicBezTo>
                  <a:cubicBezTo>
                    <a:pt x="31084" y="82978"/>
                    <a:pt x="32530" y="83617"/>
                    <a:pt x="32530" y="83617"/>
                  </a:cubicBezTo>
                  <a:cubicBezTo>
                    <a:pt x="32530" y="83617"/>
                    <a:pt x="33975" y="84255"/>
                    <a:pt x="34698" y="84255"/>
                  </a:cubicBezTo>
                  <a:cubicBezTo>
                    <a:pt x="34698" y="84255"/>
                    <a:pt x="35421" y="83617"/>
                    <a:pt x="35421" y="83617"/>
                  </a:cubicBezTo>
                  <a:cubicBezTo>
                    <a:pt x="35421" y="83617"/>
                    <a:pt x="35421" y="82978"/>
                    <a:pt x="36144" y="83617"/>
                  </a:cubicBezTo>
                  <a:cubicBezTo>
                    <a:pt x="36867" y="83617"/>
                    <a:pt x="37590" y="83617"/>
                    <a:pt x="38313" y="83617"/>
                  </a:cubicBezTo>
                  <a:cubicBezTo>
                    <a:pt x="38313" y="82978"/>
                    <a:pt x="38313" y="82978"/>
                    <a:pt x="39036" y="82978"/>
                  </a:cubicBezTo>
                  <a:cubicBezTo>
                    <a:pt x="39759" y="83617"/>
                    <a:pt x="40481" y="83617"/>
                    <a:pt x="40481" y="83617"/>
                  </a:cubicBezTo>
                  <a:cubicBezTo>
                    <a:pt x="41204" y="83617"/>
                    <a:pt x="42650" y="82978"/>
                    <a:pt x="42650" y="82978"/>
                  </a:cubicBezTo>
                  <a:cubicBezTo>
                    <a:pt x="42650" y="82978"/>
                    <a:pt x="41927" y="82340"/>
                    <a:pt x="42650" y="82978"/>
                  </a:cubicBezTo>
                  <a:cubicBezTo>
                    <a:pt x="43373" y="82978"/>
                    <a:pt x="44096" y="82340"/>
                    <a:pt x="44096" y="82340"/>
                  </a:cubicBezTo>
                  <a:cubicBezTo>
                    <a:pt x="42650" y="81702"/>
                    <a:pt x="42650" y="81702"/>
                    <a:pt x="42650" y="81702"/>
                  </a:cubicBezTo>
                  <a:cubicBezTo>
                    <a:pt x="42650" y="81702"/>
                    <a:pt x="43373" y="80425"/>
                    <a:pt x="43373" y="80425"/>
                  </a:cubicBezTo>
                  <a:cubicBezTo>
                    <a:pt x="43373" y="80425"/>
                    <a:pt x="42650" y="79787"/>
                    <a:pt x="42650" y="79787"/>
                  </a:cubicBezTo>
                  <a:cubicBezTo>
                    <a:pt x="42650" y="79787"/>
                    <a:pt x="41927" y="79787"/>
                    <a:pt x="41927" y="80425"/>
                  </a:cubicBezTo>
                  <a:cubicBezTo>
                    <a:pt x="41927" y="81063"/>
                    <a:pt x="41204" y="81702"/>
                    <a:pt x="40481" y="81702"/>
                  </a:cubicBezTo>
                  <a:cubicBezTo>
                    <a:pt x="40481" y="81702"/>
                    <a:pt x="39759" y="82340"/>
                    <a:pt x="39036" y="82340"/>
                  </a:cubicBezTo>
                  <a:cubicBezTo>
                    <a:pt x="39036" y="82340"/>
                    <a:pt x="38313" y="82978"/>
                    <a:pt x="38313" y="82978"/>
                  </a:cubicBezTo>
                  <a:cubicBezTo>
                    <a:pt x="38313" y="82978"/>
                    <a:pt x="38313" y="83617"/>
                    <a:pt x="36867" y="82978"/>
                  </a:cubicBezTo>
                  <a:cubicBezTo>
                    <a:pt x="36144" y="82340"/>
                    <a:pt x="35421" y="82340"/>
                    <a:pt x="35421" y="82340"/>
                  </a:cubicBezTo>
                  <a:cubicBezTo>
                    <a:pt x="35421" y="82340"/>
                    <a:pt x="35421" y="81702"/>
                    <a:pt x="34698" y="82340"/>
                  </a:cubicBezTo>
                  <a:cubicBezTo>
                    <a:pt x="33253" y="82340"/>
                    <a:pt x="33975" y="82978"/>
                    <a:pt x="33253" y="82340"/>
                  </a:cubicBezTo>
                  <a:cubicBezTo>
                    <a:pt x="32530" y="82340"/>
                    <a:pt x="30361" y="82340"/>
                    <a:pt x="30361" y="81702"/>
                  </a:cubicBezTo>
                  <a:cubicBezTo>
                    <a:pt x="30361" y="81702"/>
                    <a:pt x="29638" y="81063"/>
                    <a:pt x="29638" y="81063"/>
                  </a:cubicBezTo>
                  <a:cubicBezTo>
                    <a:pt x="29638" y="81063"/>
                    <a:pt x="29638" y="79787"/>
                    <a:pt x="29638" y="79787"/>
                  </a:cubicBezTo>
                  <a:cubicBezTo>
                    <a:pt x="28915" y="80425"/>
                    <a:pt x="28192" y="81063"/>
                    <a:pt x="27469" y="81063"/>
                  </a:cubicBezTo>
                  <a:cubicBezTo>
                    <a:pt x="27469" y="81063"/>
                    <a:pt x="26024" y="81063"/>
                    <a:pt x="25301" y="81063"/>
                  </a:cubicBezTo>
                  <a:cubicBezTo>
                    <a:pt x="25301" y="81063"/>
                    <a:pt x="25301" y="81063"/>
                    <a:pt x="24578" y="81063"/>
                  </a:cubicBezTo>
                  <a:cubicBezTo>
                    <a:pt x="23855" y="81063"/>
                    <a:pt x="23132" y="81702"/>
                    <a:pt x="22409" y="81702"/>
                  </a:cubicBezTo>
                  <a:cubicBezTo>
                    <a:pt x="21686" y="81702"/>
                    <a:pt x="21686" y="81063"/>
                    <a:pt x="20963" y="81063"/>
                  </a:cubicBezTo>
                  <a:cubicBezTo>
                    <a:pt x="20240" y="81063"/>
                    <a:pt x="20240" y="81063"/>
                    <a:pt x="20240" y="81063"/>
                  </a:cubicBezTo>
                  <a:cubicBezTo>
                    <a:pt x="20240" y="81063"/>
                    <a:pt x="20240" y="81063"/>
                    <a:pt x="20240" y="81063"/>
                  </a:cubicBezTo>
                  <a:cubicBezTo>
                    <a:pt x="20240" y="81063"/>
                    <a:pt x="20240" y="79787"/>
                    <a:pt x="21686" y="79787"/>
                  </a:cubicBezTo>
                  <a:cubicBezTo>
                    <a:pt x="22409" y="79148"/>
                    <a:pt x="21686" y="79148"/>
                    <a:pt x="23132" y="79148"/>
                  </a:cubicBezTo>
                  <a:cubicBezTo>
                    <a:pt x="24578" y="79148"/>
                    <a:pt x="25301" y="79148"/>
                    <a:pt x="26024" y="78510"/>
                  </a:cubicBezTo>
                  <a:cubicBezTo>
                    <a:pt x="26746" y="77872"/>
                    <a:pt x="26746" y="77234"/>
                    <a:pt x="27469" y="77234"/>
                  </a:cubicBezTo>
                  <a:cubicBezTo>
                    <a:pt x="28192" y="76595"/>
                    <a:pt x="28192" y="75957"/>
                    <a:pt x="28915" y="76595"/>
                  </a:cubicBezTo>
                  <a:cubicBezTo>
                    <a:pt x="30361" y="76595"/>
                    <a:pt x="31807" y="76595"/>
                    <a:pt x="31807" y="76595"/>
                  </a:cubicBezTo>
                  <a:cubicBezTo>
                    <a:pt x="31807" y="76595"/>
                    <a:pt x="31807" y="75957"/>
                    <a:pt x="31807" y="75319"/>
                  </a:cubicBezTo>
                  <a:cubicBezTo>
                    <a:pt x="31807" y="75319"/>
                    <a:pt x="31807" y="75319"/>
                    <a:pt x="31807" y="74680"/>
                  </a:cubicBezTo>
                  <a:cubicBezTo>
                    <a:pt x="32530" y="74680"/>
                    <a:pt x="32530" y="74042"/>
                    <a:pt x="32530" y="74042"/>
                  </a:cubicBezTo>
                  <a:cubicBezTo>
                    <a:pt x="33253" y="74042"/>
                    <a:pt x="33253" y="73404"/>
                    <a:pt x="33975" y="73404"/>
                  </a:cubicBezTo>
                  <a:cubicBezTo>
                    <a:pt x="33975" y="72765"/>
                    <a:pt x="34698" y="72765"/>
                    <a:pt x="34698" y="72127"/>
                  </a:cubicBezTo>
                  <a:cubicBezTo>
                    <a:pt x="35421" y="72127"/>
                    <a:pt x="35421" y="71489"/>
                    <a:pt x="35421" y="71489"/>
                  </a:cubicBezTo>
                  <a:cubicBezTo>
                    <a:pt x="35421" y="71489"/>
                    <a:pt x="33253" y="70851"/>
                    <a:pt x="33253" y="70851"/>
                  </a:cubicBezTo>
                  <a:cubicBezTo>
                    <a:pt x="33975" y="70212"/>
                    <a:pt x="33975" y="70212"/>
                    <a:pt x="33975" y="70212"/>
                  </a:cubicBezTo>
                  <a:cubicBezTo>
                    <a:pt x="36867" y="68297"/>
                    <a:pt x="36867" y="68297"/>
                    <a:pt x="36867" y="68297"/>
                  </a:cubicBezTo>
                  <a:cubicBezTo>
                    <a:pt x="36867" y="68297"/>
                    <a:pt x="37590" y="67021"/>
                    <a:pt x="37590" y="67021"/>
                  </a:cubicBezTo>
                  <a:cubicBezTo>
                    <a:pt x="38313" y="67021"/>
                    <a:pt x="39036" y="66382"/>
                    <a:pt x="39036" y="66382"/>
                  </a:cubicBezTo>
                  <a:cubicBezTo>
                    <a:pt x="39759" y="65106"/>
                    <a:pt x="39759" y="65106"/>
                    <a:pt x="39759" y="65106"/>
                  </a:cubicBezTo>
                  <a:cubicBezTo>
                    <a:pt x="39759" y="65106"/>
                    <a:pt x="39759" y="64468"/>
                    <a:pt x="40481" y="65106"/>
                  </a:cubicBezTo>
                  <a:cubicBezTo>
                    <a:pt x="41204" y="65106"/>
                    <a:pt x="41204" y="65744"/>
                    <a:pt x="41927" y="65744"/>
                  </a:cubicBezTo>
                  <a:cubicBezTo>
                    <a:pt x="42650" y="66382"/>
                    <a:pt x="44819" y="66382"/>
                    <a:pt x="44819" y="66382"/>
                  </a:cubicBezTo>
                  <a:cubicBezTo>
                    <a:pt x="44096" y="65106"/>
                    <a:pt x="44096" y="65106"/>
                    <a:pt x="44096" y="65106"/>
                  </a:cubicBezTo>
                  <a:cubicBezTo>
                    <a:pt x="46987" y="65106"/>
                    <a:pt x="46987" y="65106"/>
                    <a:pt x="46987" y="65106"/>
                  </a:cubicBezTo>
                  <a:cubicBezTo>
                    <a:pt x="46987" y="66382"/>
                    <a:pt x="46987" y="66382"/>
                    <a:pt x="46987" y="66382"/>
                  </a:cubicBezTo>
                  <a:cubicBezTo>
                    <a:pt x="48433" y="65744"/>
                    <a:pt x="48433" y="65744"/>
                    <a:pt x="48433" y="65744"/>
                  </a:cubicBezTo>
                  <a:cubicBezTo>
                    <a:pt x="47710" y="64468"/>
                    <a:pt x="47710" y="64468"/>
                    <a:pt x="47710" y="64468"/>
                  </a:cubicBezTo>
                  <a:cubicBezTo>
                    <a:pt x="47710" y="64468"/>
                    <a:pt x="49156" y="64468"/>
                    <a:pt x="49156" y="64468"/>
                  </a:cubicBezTo>
                  <a:cubicBezTo>
                    <a:pt x="48433" y="64468"/>
                    <a:pt x="46987" y="63191"/>
                    <a:pt x="46987" y="63191"/>
                  </a:cubicBezTo>
                  <a:cubicBezTo>
                    <a:pt x="47710" y="61914"/>
                    <a:pt x="47710" y="61914"/>
                    <a:pt x="47710" y="61914"/>
                  </a:cubicBezTo>
                  <a:cubicBezTo>
                    <a:pt x="46265" y="61914"/>
                    <a:pt x="46265" y="61914"/>
                    <a:pt x="46265" y="61914"/>
                  </a:cubicBezTo>
                  <a:cubicBezTo>
                    <a:pt x="46265" y="61914"/>
                    <a:pt x="43373" y="61914"/>
                    <a:pt x="42650" y="61914"/>
                  </a:cubicBezTo>
                  <a:cubicBezTo>
                    <a:pt x="41927" y="61276"/>
                    <a:pt x="41927" y="61276"/>
                    <a:pt x="41204" y="61276"/>
                  </a:cubicBezTo>
                  <a:cubicBezTo>
                    <a:pt x="40481" y="61276"/>
                    <a:pt x="39759" y="61276"/>
                    <a:pt x="39036" y="61276"/>
                  </a:cubicBezTo>
                  <a:cubicBezTo>
                    <a:pt x="38313" y="61276"/>
                    <a:pt x="37590" y="61276"/>
                    <a:pt x="36867" y="61276"/>
                  </a:cubicBezTo>
                  <a:cubicBezTo>
                    <a:pt x="36867" y="61276"/>
                    <a:pt x="36144" y="61276"/>
                    <a:pt x="35421" y="61276"/>
                  </a:cubicBezTo>
                  <a:cubicBezTo>
                    <a:pt x="35421" y="60638"/>
                    <a:pt x="36144" y="60000"/>
                    <a:pt x="35421" y="60000"/>
                  </a:cubicBezTo>
                  <a:cubicBezTo>
                    <a:pt x="34698" y="60000"/>
                    <a:pt x="33975" y="58723"/>
                    <a:pt x="33253" y="59361"/>
                  </a:cubicBezTo>
                  <a:cubicBezTo>
                    <a:pt x="33253" y="59361"/>
                    <a:pt x="33253" y="59361"/>
                    <a:pt x="32530" y="59361"/>
                  </a:cubicBezTo>
                  <a:cubicBezTo>
                    <a:pt x="32530" y="60000"/>
                    <a:pt x="31807" y="60000"/>
                    <a:pt x="31807" y="60000"/>
                  </a:cubicBezTo>
                  <a:cubicBezTo>
                    <a:pt x="31084" y="59361"/>
                    <a:pt x="31084" y="60000"/>
                    <a:pt x="31807" y="59361"/>
                  </a:cubicBezTo>
                  <a:cubicBezTo>
                    <a:pt x="31807" y="58723"/>
                    <a:pt x="31084" y="57446"/>
                    <a:pt x="31807" y="57446"/>
                  </a:cubicBezTo>
                  <a:cubicBezTo>
                    <a:pt x="32530" y="58085"/>
                    <a:pt x="32530" y="58085"/>
                    <a:pt x="33253" y="58085"/>
                  </a:cubicBezTo>
                  <a:cubicBezTo>
                    <a:pt x="33253" y="58085"/>
                    <a:pt x="33975" y="58085"/>
                    <a:pt x="33975" y="58085"/>
                  </a:cubicBezTo>
                  <a:cubicBezTo>
                    <a:pt x="33975" y="57446"/>
                    <a:pt x="34698" y="56170"/>
                    <a:pt x="34698" y="56170"/>
                  </a:cubicBezTo>
                  <a:cubicBezTo>
                    <a:pt x="34698" y="56170"/>
                    <a:pt x="36867" y="56808"/>
                    <a:pt x="36144" y="56170"/>
                  </a:cubicBezTo>
                  <a:cubicBezTo>
                    <a:pt x="35421" y="55531"/>
                    <a:pt x="33975" y="54893"/>
                    <a:pt x="33975" y="54893"/>
                  </a:cubicBezTo>
                  <a:cubicBezTo>
                    <a:pt x="33975" y="54893"/>
                    <a:pt x="33253" y="54893"/>
                    <a:pt x="33253" y="55531"/>
                  </a:cubicBezTo>
                  <a:cubicBezTo>
                    <a:pt x="32530" y="56170"/>
                    <a:pt x="33253" y="56170"/>
                    <a:pt x="32530" y="56808"/>
                  </a:cubicBezTo>
                  <a:cubicBezTo>
                    <a:pt x="31807" y="56808"/>
                    <a:pt x="31807" y="56808"/>
                    <a:pt x="31084" y="56808"/>
                  </a:cubicBezTo>
                  <a:cubicBezTo>
                    <a:pt x="31084" y="56808"/>
                    <a:pt x="31084" y="56808"/>
                    <a:pt x="30361" y="56808"/>
                  </a:cubicBezTo>
                  <a:cubicBezTo>
                    <a:pt x="30361" y="56808"/>
                    <a:pt x="28915" y="56808"/>
                    <a:pt x="28915" y="56170"/>
                  </a:cubicBezTo>
                  <a:cubicBezTo>
                    <a:pt x="28915" y="56170"/>
                    <a:pt x="28915" y="56170"/>
                    <a:pt x="28915" y="55531"/>
                  </a:cubicBezTo>
                  <a:cubicBezTo>
                    <a:pt x="28915" y="54893"/>
                    <a:pt x="28915" y="54255"/>
                    <a:pt x="30361" y="54255"/>
                  </a:cubicBezTo>
                  <a:cubicBezTo>
                    <a:pt x="31084" y="54255"/>
                    <a:pt x="31084" y="54893"/>
                    <a:pt x="31084" y="54255"/>
                  </a:cubicBezTo>
                  <a:cubicBezTo>
                    <a:pt x="31084" y="54255"/>
                    <a:pt x="31084" y="53617"/>
                    <a:pt x="30361" y="53617"/>
                  </a:cubicBezTo>
                  <a:cubicBezTo>
                    <a:pt x="30361" y="52978"/>
                    <a:pt x="30361" y="52978"/>
                    <a:pt x="29638" y="52978"/>
                  </a:cubicBezTo>
                  <a:cubicBezTo>
                    <a:pt x="28915" y="52978"/>
                    <a:pt x="27469" y="53617"/>
                    <a:pt x="27469" y="53617"/>
                  </a:cubicBezTo>
                  <a:cubicBezTo>
                    <a:pt x="27469" y="53617"/>
                    <a:pt x="28192" y="53617"/>
                    <a:pt x="26746" y="53617"/>
                  </a:cubicBezTo>
                  <a:cubicBezTo>
                    <a:pt x="26024" y="52978"/>
                    <a:pt x="26746" y="52978"/>
                    <a:pt x="26024" y="52340"/>
                  </a:cubicBezTo>
                  <a:cubicBezTo>
                    <a:pt x="26024" y="51702"/>
                    <a:pt x="26024" y="51702"/>
                    <a:pt x="25301" y="51702"/>
                  </a:cubicBezTo>
                  <a:cubicBezTo>
                    <a:pt x="25301" y="51702"/>
                    <a:pt x="25301" y="51702"/>
                    <a:pt x="24578" y="51702"/>
                  </a:cubicBezTo>
                  <a:cubicBezTo>
                    <a:pt x="23855" y="51063"/>
                    <a:pt x="23132" y="51063"/>
                    <a:pt x="23132" y="50425"/>
                  </a:cubicBezTo>
                  <a:cubicBezTo>
                    <a:pt x="23132" y="49787"/>
                    <a:pt x="23132" y="49148"/>
                    <a:pt x="23855" y="49787"/>
                  </a:cubicBezTo>
                  <a:cubicBezTo>
                    <a:pt x="24578" y="49787"/>
                    <a:pt x="23855" y="49148"/>
                    <a:pt x="24578" y="49787"/>
                  </a:cubicBezTo>
                  <a:cubicBezTo>
                    <a:pt x="26024" y="50425"/>
                    <a:pt x="26024" y="50425"/>
                    <a:pt x="26024" y="50425"/>
                  </a:cubicBezTo>
                  <a:cubicBezTo>
                    <a:pt x="26024" y="50425"/>
                    <a:pt x="26746" y="50425"/>
                    <a:pt x="26024" y="49787"/>
                  </a:cubicBezTo>
                  <a:cubicBezTo>
                    <a:pt x="26024" y="49148"/>
                    <a:pt x="25301" y="48510"/>
                    <a:pt x="25301" y="48510"/>
                  </a:cubicBezTo>
                  <a:cubicBezTo>
                    <a:pt x="25301" y="48510"/>
                    <a:pt x="24578" y="48510"/>
                    <a:pt x="24578" y="47872"/>
                  </a:cubicBezTo>
                  <a:cubicBezTo>
                    <a:pt x="24578" y="47234"/>
                    <a:pt x="24578" y="47234"/>
                    <a:pt x="23855" y="46595"/>
                  </a:cubicBezTo>
                  <a:cubicBezTo>
                    <a:pt x="23855" y="46595"/>
                    <a:pt x="24578" y="46595"/>
                    <a:pt x="24578" y="46595"/>
                  </a:cubicBezTo>
                  <a:cubicBezTo>
                    <a:pt x="25301" y="46595"/>
                    <a:pt x="24578" y="46595"/>
                    <a:pt x="25301" y="46595"/>
                  </a:cubicBezTo>
                  <a:cubicBezTo>
                    <a:pt x="26746" y="46595"/>
                    <a:pt x="26024" y="46595"/>
                    <a:pt x="26746" y="46595"/>
                  </a:cubicBezTo>
                  <a:cubicBezTo>
                    <a:pt x="26746" y="46595"/>
                    <a:pt x="27469" y="46595"/>
                    <a:pt x="27469" y="46595"/>
                  </a:cubicBezTo>
                  <a:cubicBezTo>
                    <a:pt x="27469" y="47234"/>
                    <a:pt x="28192" y="45957"/>
                    <a:pt x="28192" y="45957"/>
                  </a:cubicBezTo>
                  <a:cubicBezTo>
                    <a:pt x="28192" y="45957"/>
                    <a:pt x="27469" y="45319"/>
                    <a:pt x="28192" y="45319"/>
                  </a:cubicBezTo>
                  <a:cubicBezTo>
                    <a:pt x="28915" y="45319"/>
                    <a:pt x="28915" y="45957"/>
                    <a:pt x="29638" y="45957"/>
                  </a:cubicBezTo>
                  <a:cubicBezTo>
                    <a:pt x="31084" y="45957"/>
                    <a:pt x="31084" y="46595"/>
                    <a:pt x="31807" y="46595"/>
                  </a:cubicBezTo>
                  <a:cubicBezTo>
                    <a:pt x="31807" y="45957"/>
                    <a:pt x="32530" y="46595"/>
                    <a:pt x="32530" y="45957"/>
                  </a:cubicBezTo>
                  <a:cubicBezTo>
                    <a:pt x="31807" y="45319"/>
                    <a:pt x="31807" y="45957"/>
                    <a:pt x="31807" y="45319"/>
                  </a:cubicBezTo>
                  <a:cubicBezTo>
                    <a:pt x="31084" y="44680"/>
                    <a:pt x="31084" y="45319"/>
                    <a:pt x="31084" y="44042"/>
                  </a:cubicBezTo>
                  <a:cubicBezTo>
                    <a:pt x="31807" y="43404"/>
                    <a:pt x="31807" y="42765"/>
                    <a:pt x="31807" y="42765"/>
                  </a:cubicBezTo>
                  <a:cubicBezTo>
                    <a:pt x="31807" y="42127"/>
                    <a:pt x="31807" y="42127"/>
                    <a:pt x="31807" y="42127"/>
                  </a:cubicBezTo>
                  <a:cubicBezTo>
                    <a:pt x="33253" y="40851"/>
                    <a:pt x="33253" y="40851"/>
                    <a:pt x="33253" y="40851"/>
                  </a:cubicBezTo>
                  <a:cubicBezTo>
                    <a:pt x="33253" y="40851"/>
                    <a:pt x="33975" y="40851"/>
                    <a:pt x="34698" y="40851"/>
                  </a:cubicBezTo>
                  <a:cubicBezTo>
                    <a:pt x="36144" y="40851"/>
                    <a:pt x="36867" y="41489"/>
                    <a:pt x="37590" y="41489"/>
                  </a:cubicBezTo>
                  <a:cubicBezTo>
                    <a:pt x="39036" y="41489"/>
                    <a:pt x="39759" y="41489"/>
                    <a:pt x="39759" y="41489"/>
                  </a:cubicBezTo>
                  <a:cubicBezTo>
                    <a:pt x="39036" y="40851"/>
                    <a:pt x="39036" y="40851"/>
                    <a:pt x="39036" y="40851"/>
                  </a:cubicBezTo>
                  <a:cubicBezTo>
                    <a:pt x="39036" y="40851"/>
                    <a:pt x="39036" y="40851"/>
                    <a:pt x="39036" y="40212"/>
                  </a:cubicBezTo>
                  <a:cubicBezTo>
                    <a:pt x="39759" y="40212"/>
                    <a:pt x="39759" y="40212"/>
                    <a:pt x="40481" y="40212"/>
                  </a:cubicBezTo>
                  <a:cubicBezTo>
                    <a:pt x="40481" y="40212"/>
                    <a:pt x="41204" y="38936"/>
                    <a:pt x="41204" y="38936"/>
                  </a:cubicBezTo>
                  <a:cubicBezTo>
                    <a:pt x="40481" y="38297"/>
                    <a:pt x="40481" y="38297"/>
                    <a:pt x="39759" y="37659"/>
                  </a:cubicBezTo>
                  <a:cubicBezTo>
                    <a:pt x="38313" y="37659"/>
                    <a:pt x="36144" y="37659"/>
                    <a:pt x="36144" y="37659"/>
                  </a:cubicBezTo>
                  <a:cubicBezTo>
                    <a:pt x="36144" y="37659"/>
                    <a:pt x="35421" y="37659"/>
                    <a:pt x="34698" y="37659"/>
                  </a:cubicBezTo>
                  <a:cubicBezTo>
                    <a:pt x="33975" y="37659"/>
                    <a:pt x="32530" y="37659"/>
                    <a:pt x="32530" y="37021"/>
                  </a:cubicBezTo>
                  <a:cubicBezTo>
                    <a:pt x="31807" y="37021"/>
                    <a:pt x="31807" y="37021"/>
                    <a:pt x="31807" y="35744"/>
                  </a:cubicBezTo>
                  <a:cubicBezTo>
                    <a:pt x="31807" y="35106"/>
                    <a:pt x="31084" y="35106"/>
                    <a:pt x="31084" y="35106"/>
                  </a:cubicBezTo>
                  <a:cubicBezTo>
                    <a:pt x="31807" y="33829"/>
                    <a:pt x="31807" y="33829"/>
                    <a:pt x="31807" y="33829"/>
                  </a:cubicBezTo>
                  <a:cubicBezTo>
                    <a:pt x="31807" y="33829"/>
                    <a:pt x="31084" y="33191"/>
                    <a:pt x="31084" y="33191"/>
                  </a:cubicBezTo>
                  <a:cubicBezTo>
                    <a:pt x="30361" y="33191"/>
                    <a:pt x="30361" y="33191"/>
                    <a:pt x="30361" y="33191"/>
                  </a:cubicBezTo>
                  <a:cubicBezTo>
                    <a:pt x="29638" y="33191"/>
                    <a:pt x="30361" y="33191"/>
                    <a:pt x="28915" y="32553"/>
                  </a:cubicBezTo>
                  <a:cubicBezTo>
                    <a:pt x="27469" y="32553"/>
                    <a:pt x="26746" y="31914"/>
                    <a:pt x="26746" y="31914"/>
                  </a:cubicBezTo>
                  <a:cubicBezTo>
                    <a:pt x="26746" y="31276"/>
                    <a:pt x="26746" y="31276"/>
                    <a:pt x="28192" y="31276"/>
                  </a:cubicBezTo>
                  <a:cubicBezTo>
                    <a:pt x="28915" y="31276"/>
                    <a:pt x="29638" y="31276"/>
                    <a:pt x="30361" y="31276"/>
                  </a:cubicBezTo>
                  <a:cubicBezTo>
                    <a:pt x="31084" y="31914"/>
                    <a:pt x="32530" y="31276"/>
                    <a:pt x="32530" y="31276"/>
                  </a:cubicBezTo>
                  <a:cubicBezTo>
                    <a:pt x="32530" y="31276"/>
                    <a:pt x="31807" y="31276"/>
                    <a:pt x="33253" y="31914"/>
                  </a:cubicBezTo>
                  <a:cubicBezTo>
                    <a:pt x="34698" y="32553"/>
                    <a:pt x="33975" y="32553"/>
                    <a:pt x="34698" y="32553"/>
                  </a:cubicBezTo>
                  <a:cubicBezTo>
                    <a:pt x="35421" y="32553"/>
                    <a:pt x="36144" y="31914"/>
                    <a:pt x="35421" y="31914"/>
                  </a:cubicBezTo>
                  <a:cubicBezTo>
                    <a:pt x="35421" y="31276"/>
                    <a:pt x="36144" y="31276"/>
                    <a:pt x="35421" y="31276"/>
                  </a:cubicBezTo>
                  <a:cubicBezTo>
                    <a:pt x="34698" y="30638"/>
                    <a:pt x="34698" y="30638"/>
                    <a:pt x="34698" y="30638"/>
                  </a:cubicBezTo>
                  <a:cubicBezTo>
                    <a:pt x="34698" y="30638"/>
                    <a:pt x="34698" y="30638"/>
                    <a:pt x="34698" y="30000"/>
                  </a:cubicBezTo>
                  <a:cubicBezTo>
                    <a:pt x="34698" y="29361"/>
                    <a:pt x="35421" y="28723"/>
                    <a:pt x="35421" y="28723"/>
                  </a:cubicBezTo>
                  <a:cubicBezTo>
                    <a:pt x="36144" y="28723"/>
                    <a:pt x="36144" y="28723"/>
                    <a:pt x="36144" y="28085"/>
                  </a:cubicBezTo>
                  <a:cubicBezTo>
                    <a:pt x="36144" y="28085"/>
                    <a:pt x="36144" y="27446"/>
                    <a:pt x="36144" y="27446"/>
                  </a:cubicBezTo>
                  <a:cubicBezTo>
                    <a:pt x="36144" y="26808"/>
                    <a:pt x="36867" y="26170"/>
                    <a:pt x="36867" y="26170"/>
                  </a:cubicBezTo>
                  <a:cubicBezTo>
                    <a:pt x="36867" y="26170"/>
                    <a:pt x="36144" y="25531"/>
                    <a:pt x="36144" y="25531"/>
                  </a:cubicBezTo>
                  <a:cubicBezTo>
                    <a:pt x="36144" y="25531"/>
                    <a:pt x="34698" y="25531"/>
                    <a:pt x="34698" y="26170"/>
                  </a:cubicBezTo>
                  <a:cubicBezTo>
                    <a:pt x="34698" y="26170"/>
                    <a:pt x="34698" y="26170"/>
                    <a:pt x="34698" y="26808"/>
                  </a:cubicBezTo>
                  <a:cubicBezTo>
                    <a:pt x="33975" y="26808"/>
                    <a:pt x="33975" y="26808"/>
                    <a:pt x="33253" y="26808"/>
                  </a:cubicBezTo>
                  <a:cubicBezTo>
                    <a:pt x="33253" y="27446"/>
                    <a:pt x="33253" y="27446"/>
                    <a:pt x="33253" y="27446"/>
                  </a:cubicBezTo>
                  <a:cubicBezTo>
                    <a:pt x="33253" y="28085"/>
                    <a:pt x="32530" y="28723"/>
                    <a:pt x="32530" y="28723"/>
                  </a:cubicBezTo>
                  <a:cubicBezTo>
                    <a:pt x="32530" y="28723"/>
                    <a:pt x="31807" y="27446"/>
                    <a:pt x="31807" y="26808"/>
                  </a:cubicBezTo>
                  <a:cubicBezTo>
                    <a:pt x="31807" y="26808"/>
                    <a:pt x="32530" y="26170"/>
                    <a:pt x="33253" y="26170"/>
                  </a:cubicBezTo>
                  <a:cubicBezTo>
                    <a:pt x="33975" y="26170"/>
                    <a:pt x="33975" y="26170"/>
                    <a:pt x="33975" y="25531"/>
                  </a:cubicBezTo>
                  <a:cubicBezTo>
                    <a:pt x="33975" y="25531"/>
                    <a:pt x="33975" y="25531"/>
                    <a:pt x="33975" y="24893"/>
                  </a:cubicBezTo>
                  <a:cubicBezTo>
                    <a:pt x="33975" y="24255"/>
                    <a:pt x="33975" y="24255"/>
                    <a:pt x="33975" y="24255"/>
                  </a:cubicBezTo>
                  <a:cubicBezTo>
                    <a:pt x="34698" y="23617"/>
                    <a:pt x="35421" y="22978"/>
                    <a:pt x="36144" y="22978"/>
                  </a:cubicBezTo>
                  <a:cubicBezTo>
                    <a:pt x="36144" y="22978"/>
                    <a:pt x="35421" y="21702"/>
                    <a:pt x="36867" y="22978"/>
                  </a:cubicBezTo>
                  <a:cubicBezTo>
                    <a:pt x="37590" y="23617"/>
                    <a:pt x="37590" y="23617"/>
                    <a:pt x="38313" y="24255"/>
                  </a:cubicBezTo>
                  <a:cubicBezTo>
                    <a:pt x="39036" y="24255"/>
                    <a:pt x="40481" y="24893"/>
                    <a:pt x="40481" y="24255"/>
                  </a:cubicBezTo>
                  <a:cubicBezTo>
                    <a:pt x="40481" y="24255"/>
                    <a:pt x="40481" y="23617"/>
                    <a:pt x="40481" y="22978"/>
                  </a:cubicBezTo>
                  <a:cubicBezTo>
                    <a:pt x="40481" y="22978"/>
                    <a:pt x="39759" y="22978"/>
                    <a:pt x="40481" y="22340"/>
                  </a:cubicBezTo>
                  <a:cubicBezTo>
                    <a:pt x="40481" y="22340"/>
                    <a:pt x="40481" y="22340"/>
                    <a:pt x="41204" y="22340"/>
                  </a:cubicBezTo>
                  <a:cubicBezTo>
                    <a:pt x="42650" y="22978"/>
                    <a:pt x="41927" y="22978"/>
                    <a:pt x="42650" y="23617"/>
                  </a:cubicBezTo>
                  <a:cubicBezTo>
                    <a:pt x="44096" y="24255"/>
                    <a:pt x="44096" y="24255"/>
                    <a:pt x="44096" y="24255"/>
                  </a:cubicBezTo>
                  <a:cubicBezTo>
                    <a:pt x="44819" y="24255"/>
                    <a:pt x="44819" y="24255"/>
                    <a:pt x="45542" y="24255"/>
                  </a:cubicBezTo>
                  <a:cubicBezTo>
                    <a:pt x="46265" y="24255"/>
                    <a:pt x="45542" y="23617"/>
                    <a:pt x="46987" y="24893"/>
                  </a:cubicBezTo>
                  <a:cubicBezTo>
                    <a:pt x="47710" y="25531"/>
                    <a:pt x="47710" y="25531"/>
                    <a:pt x="48433" y="25531"/>
                  </a:cubicBezTo>
                  <a:cubicBezTo>
                    <a:pt x="49156" y="26170"/>
                    <a:pt x="50602" y="25531"/>
                    <a:pt x="50602" y="25531"/>
                  </a:cubicBezTo>
                  <a:cubicBezTo>
                    <a:pt x="50602" y="25531"/>
                    <a:pt x="50602" y="24893"/>
                    <a:pt x="51325" y="26170"/>
                  </a:cubicBezTo>
                  <a:cubicBezTo>
                    <a:pt x="52048" y="27446"/>
                    <a:pt x="52771" y="27446"/>
                    <a:pt x="52771" y="27446"/>
                  </a:cubicBezTo>
                  <a:cubicBezTo>
                    <a:pt x="52771" y="28085"/>
                    <a:pt x="53493" y="28723"/>
                    <a:pt x="53493" y="28723"/>
                  </a:cubicBezTo>
                  <a:cubicBezTo>
                    <a:pt x="53493" y="28723"/>
                    <a:pt x="53493" y="28723"/>
                    <a:pt x="53493" y="29361"/>
                  </a:cubicBezTo>
                  <a:cubicBezTo>
                    <a:pt x="53493" y="29361"/>
                    <a:pt x="53493" y="30000"/>
                    <a:pt x="54216" y="30000"/>
                  </a:cubicBezTo>
                  <a:cubicBezTo>
                    <a:pt x="54216" y="30000"/>
                    <a:pt x="54939" y="30000"/>
                    <a:pt x="54939" y="30000"/>
                  </a:cubicBezTo>
                  <a:cubicBezTo>
                    <a:pt x="54939" y="30000"/>
                    <a:pt x="55662" y="29361"/>
                    <a:pt x="55662" y="29361"/>
                  </a:cubicBezTo>
                  <a:cubicBezTo>
                    <a:pt x="55662" y="29361"/>
                    <a:pt x="57108" y="28723"/>
                    <a:pt x="57108" y="28723"/>
                  </a:cubicBezTo>
                  <a:cubicBezTo>
                    <a:pt x="57108" y="28723"/>
                    <a:pt x="57108" y="28085"/>
                    <a:pt x="58554" y="28723"/>
                  </a:cubicBezTo>
                  <a:cubicBezTo>
                    <a:pt x="59277" y="28723"/>
                    <a:pt x="60722" y="29361"/>
                    <a:pt x="60722" y="29361"/>
                  </a:cubicBezTo>
                  <a:cubicBezTo>
                    <a:pt x="60722" y="29361"/>
                    <a:pt x="60722" y="30000"/>
                    <a:pt x="60722" y="30000"/>
                  </a:cubicBezTo>
                  <a:cubicBezTo>
                    <a:pt x="61445" y="30000"/>
                    <a:pt x="63614" y="30000"/>
                    <a:pt x="63614" y="30000"/>
                  </a:cubicBezTo>
                  <a:cubicBezTo>
                    <a:pt x="64337" y="30638"/>
                    <a:pt x="64337" y="30638"/>
                    <a:pt x="64337" y="30638"/>
                  </a:cubicBezTo>
                  <a:cubicBezTo>
                    <a:pt x="64337" y="30638"/>
                    <a:pt x="65060" y="31276"/>
                    <a:pt x="65060" y="31276"/>
                  </a:cubicBezTo>
                  <a:cubicBezTo>
                    <a:pt x="65060" y="31914"/>
                    <a:pt x="65783" y="33191"/>
                    <a:pt x="65783" y="33191"/>
                  </a:cubicBezTo>
                  <a:cubicBezTo>
                    <a:pt x="67951" y="33829"/>
                    <a:pt x="67951" y="33829"/>
                    <a:pt x="67951" y="33829"/>
                  </a:cubicBezTo>
                  <a:cubicBezTo>
                    <a:pt x="66506" y="31914"/>
                    <a:pt x="66506" y="31914"/>
                    <a:pt x="66506" y="31914"/>
                  </a:cubicBezTo>
                  <a:cubicBezTo>
                    <a:pt x="66506" y="31914"/>
                    <a:pt x="65060" y="30638"/>
                    <a:pt x="66506" y="30638"/>
                  </a:cubicBezTo>
                  <a:cubicBezTo>
                    <a:pt x="67951" y="30638"/>
                    <a:pt x="68674" y="30000"/>
                    <a:pt x="68674" y="30000"/>
                  </a:cubicBezTo>
                  <a:cubicBezTo>
                    <a:pt x="68674" y="29361"/>
                    <a:pt x="68674" y="29361"/>
                    <a:pt x="68674" y="29361"/>
                  </a:cubicBezTo>
                  <a:cubicBezTo>
                    <a:pt x="66506" y="29361"/>
                    <a:pt x="66506" y="29361"/>
                    <a:pt x="66506" y="29361"/>
                  </a:cubicBezTo>
                  <a:cubicBezTo>
                    <a:pt x="66506" y="29361"/>
                    <a:pt x="66506" y="28085"/>
                    <a:pt x="66506" y="28085"/>
                  </a:cubicBezTo>
                  <a:cubicBezTo>
                    <a:pt x="67228" y="28085"/>
                    <a:pt x="67951" y="26808"/>
                    <a:pt x="69397" y="26808"/>
                  </a:cubicBezTo>
                  <a:cubicBezTo>
                    <a:pt x="70843" y="26808"/>
                    <a:pt x="72289" y="26170"/>
                    <a:pt x="72289" y="26170"/>
                  </a:cubicBezTo>
                  <a:cubicBezTo>
                    <a:pt x="72289" y="26170"/>
                    <a:pt x="72289" y="25531"/>
                    <a:pt x="73734" y="25531"/>
                  </a:cubicBezTo>
                  <a:cubicBezTo>
                    <a:pt x="75180" y="25531"/>
                    <a:pt x="75903" y="25531"/>
                    <a:pt x="76626" y="25531"/>
                  </a:cubicBezTo>
                  <a:cubicBezTo>
                    <a:pt x="77349" y="25531"/>
                    <a:pt x="77349" y="25531"/>
                    <a:pt x="77349" y="24893"/>
                  </a:cubicBezTo>
                  <a:cubicBezTo>
                    <a:pt x="77349" y="24255"/>
                    <a:pt x="76626" y="24255"/>
                    <a:pt x="78072" y="23617"/>
                  </a:cubicBezTo>
                  <a:cubicBezTo>
                    <a:pt x="78795" y="23617"/>
                    <a:pt x="79518" y="22978"/>
                    <a:pt x="79518" y="22978"/>
                  </a:cubicBezTo>
                  <a:cubicBezTo>
                    <a:pt x="80240" y="20425"/>
                    <a:pt x="80240" y="20425"/>
                    <a:pt x="80240" y="20425"/>
                  </a:cubicBezTo>
                  <a:cubicBezTo>
                    <a:pt x="77349" y="21702"/>
                    <a:pt x="77349" y="21702"/>
                    <a:pt x="77349" y="21702"/>
                  </a:cubicBezTo>
                  <a:cubicBezTo>
                    <a:pt x="77349" y="21702"/>
                    <a:pt x="77349" y="20425"/>
                    <a:pt x="76626" y="20425"/>
                  </a:cubicBezTo>
                  <a:cubicBezTo>
                    <a:pt x="75903" y="20425"/>
                    <a:pt x="73734" y="21702"/>
                    <a:pt x="73734" y="21702"/>
                  </a:cubicBezTo>
                  <a:cubicBezTo>
                    <a:pt x="73734" y="21702"/>
                    <a:pt x="73734" y="21063"/>
                    <a:pt x="73012" y="21063"/>
                  </a:cubicBezTo>
                  <a:cubicBezTo>
                    <a:pt x="73012" y="20425"/>
                    <a:pt x="73012" y="20425"/>
                    <a:pt x="72289" y="20425"/>
                  </a:cubicBezTo>
                  <a:cubicBezTo>
                    <a:pt x="71566" y="20425"/>
                    <a:pt x="72289" y="20425"/>
                    <a:pt x="70843" y="19787"/>
                  </a:cubicBezTo>
                  <a:cubicBezTo>
                    <a:pt x="69397" y="19148"/>
                    <a:pt x="68674" y="17872"/>
                    <a:pt x="68674" y="17872"/>
                  </a:cubicBezTo>
                  <a:cubicBezTo>
                    <a:pt x="68674" y="17872"/>
                    <a:pt x="69397" y="17872"/>
                    <a:pt x="67951" y="17872"/>
                  </a:cubicBezTo>
                  <a:cubicBezTo>
                    <a:pt x="67228" y="17234"/>
                    <a:pt x="67228" y="17234"/>
                    <a:pt x="67228" y="17234"/>
                  </a:cubicBezTo>
                  <a:cubicBezTo>
                    <a:pt x="66506" y="16595"/>
                    <a:pt x="66506" y="16595"/>
                    <a:pt x="67951" y="15957"/>
                  </a:cubicBezTo>
                  <a:cubicBezTo>
                    <a:pt x="68674" y="15319"/>
                    <a:pt x="67951" y="15319"/>
                    <a:pt x="69397" y="14680"/>
                  </a:cubicBezTo>
                  <a:cubicBezTo>
                    <a:pt x="70120" y="14042"/>
                    <a:pt x="69397" y="13404"/>
                    <a:pt x="70843" y="14042"/>
                  </a:cubicBezTo>
                  <a:cubicBezTo>
                    <a:pt x="73012" y="14680"/>
                    <a:pt x="73012" y="14680"/>
                    <a:pt x="73734" y="15319"/>
                  </a:cubicBezTo>
                  <a:cubicBezTo>
                    <a:pt x="74457" y="15319"/>
                    <a:pt x="77349" y="15319"/>
                    <a:pt x="75903" y="14680"/>
                  </a:cubicBezTo>
                  <a:cubicBezTo>
                    <a:pt x="75180" y="14042"/>
                    <a:pt x="73734" y="13404"/>
                    <a:pt x="73734" y="12765"/>
                  </a:cubicBezTo>
                  <a:cubicBezTo>
                    <a:pt x="73734" y="12765"/>
                    <a:pt x="72289" y="12765"/>
                    <a:pt x="73734" y="12765"/>
                  </a:cubicBezTo>
                  <a:cubicBezTo>
                    <a:pt x="74457" y="12765"/>
                    <a:pt x="75180" y="12127"/>
                    <a:pt x="75903" y="12765"/>
                  </a:cubicBezTo>
                  <a:cubicBezTo>
                    <a:pt x="75903" y="12765"/>
                    <a:pt x="74457" y="12765"/>
                    <a:pt x="76626" y="12765"/>
                  </a:cubicBezTo>
                  <a:cubicBezTo>
                    <a:pt x="78795" y="12765"/>
                    <a:pt x="79518" y="12765"/>
                    <a:pt x="78072" y="12127"/>
                  </a:cubicBezTo>
                  <a:cubicBezTo>
                    <a:pt x="77349" y="11489"/>
                    <a:pt x="77349" y="11489"/>
                    <a:pt x="76626" y="10851"/>
                  </a:cubicBezTo>
                  <a:cubicBezTo>
                    <a:pt x="76626" y="10212"/>
                    <a:pt x="75903" y="10212"/>
                    <a:pt x="76626" y="10212"/>
                  </a:cubicBezTo>
                  <a:cubicBezTo>
                    <a:pt x="76626" y="9574"/>
                    <a:pt x="76626" y="10212"/>
                    <a:pt x="77349" y="9574"/>
                  </a:cubicBezTo>
                  <a:cubicBezTo>
                    <a:pt x="77349" y="8936"/>
                    <a:pt x="77349" y="8297"/>
                    <a:pt x="77349" y="8297"/>
                  </a:cubicBezTo>
                  <a:cubicBezTo>
                    <a:pt x="77349" y="8297"/>
                    <a:pt x="76626" y="8297"/>
                    <a:pt x="77349" y="7659"/>
                  </a:cubicBezTo>
                  <a:cubicBezTo>
                    <a:pt x="78795" y="6382"/>
                    <a:pt x="78795" y="6382"/>
                    <a:pt x="79518" y="6382"/>
                  </a:cubicBezTo>
                  <a:cubicBezTo>
                    <a:pt x="79518" y="6382"/>
                    <a:pt x="80240" y="5744"/>
                    <a:pt x="80963" y="5744"/>
                  </a:cubicBezTo>
                  <a:cubicBezTo>
                    <a:pt x="80963" y="5106"/>
                    <a:pt x="81686" y="3829"/>
                    <a:pt x="81686" y="3829"/>
                  </a:cubicBezTo>
                  <a:cubicBezTo>
                    <a:pt x="83855" y="3829"/>
                    <a:pt x="83855" y="3829"/>
                    <a:pt x="83855" y="3829"/>
                  </a:cubicBezTo>
                  <a:cubicBezTo>
                    <a:pt x="83855" y="3829"/>
                    <a:pt x="84578" y="3829"/>
                    <a:pt x="84578" y="3829"/>
                  </a:cubicBezTo>
                  <a:cubicBezTo>
                    <a:pt x="84578" y="4468"/>
                    <a:pt x="84578" y="3191"/>
                    <a:pt x="84578" y="3191"/>
                  </a:cubicBezTo>
                  <a:cubicBezTo>
                    <a:pt x="84578" y="3191"/>
                    <a:pt x="85301" y="3191"/>
                    <a:pt x="85301" y="3191"/>
                  </a:cubicBezTo>
                  <a:cubicBezTo>
                    <a:pt x="86024" y="3829"/>
                    <a:pt x="86024" y="3829"/>
                    <a:pt x="86024" y="3829"/>
                  </a:cubicBezTo>
                  <a:cubicBezTo>
                    <a:pt x="86746" y="4468"/>
                    <a:pt x="87469" y="3829"/>
                    <a:pt x="87469" y="3829"/>
                  </a:cubicBezTo>
                  <a:cubicBezTo>
                    <a:pt x="87469" y="3829"/>
                    <a:pt x="88192" y="3191"/>
                    <a:pt x="88915" y="3191"/>
                  </a:cubicBezTo>
                  <a:cubicBezTo>
                    <a:pt x="89638" y="3191"/>
                    <a:pt x="90361" y="3191"/>
                    <a:pt x="90361" y="3191"/>
                  </a:cubicBezTo>
                  <a:cubicBezTo>
                    <a:pt x="90361" y="3829"/>
                    <a:pt x="90361" y="3829"/>
                    <a:pt x="90361" y="4468"/>
                  </a:cubicBezTo>
                  <a:cubicBezTo>
                    <a:pt x="91084" y="4468"/>
                    <a:pt x="91807" y="5106"/>
                    <a:pt x="91807" y="5106"/>
                  </a:cubicBezTo>
                  <a:cubicBezTo>
                    <a:pt x="91807" y="5106"/>
                    <a:pt x="93253" y="5106"/>
                    <a:pt x="93253" y="4468"/>
                  </a:cubicBezTo>
                  <a:cubicBezTo>
                    <a:pt x="93253" y="4468"/>
                    <a:pt x="92530" y="4468"/>
                    <a:pt x="93975" y="3829"/>
                  </a:cubicBezTo>
                  <a:cubicBezTo>
                    <a:pt x="95421" y="2553"/>
                    <a:pt x="96144" y="2553"/>
                    <a:pt x="96144" y="2553"/>
                  </a:cubicBezTo>
                  <a:cubicBezTo>
                    <a:pt x="96144" y="2553"/>
                    <a:pt x="96144" y="1914"/>
                    <a:pt x="96867" y="1914"/>
                  </a:cubicBezTo>
                  <a:cubicBezTo>
                    <a:pt x="97590" y="2553"/>
                    <a:pt x="97590" y="1914"/>
                    <a:pt x="97590" y="2553"/>
                  </a:cubicBezTo>
                  <a:cubicBezTo>
                    <a:pt x="97590" y="2553"/>
                    <a:pt x="98313" y="3191"/>
                    <a:pt x="98313" y="3191"/>
                  </a:cubicBezTo>
                  <a:cubicBezTo>
                    <a:pt x="98313" y="3191"/>
                    <a:pt x="98313" y="5106"/>
                    <a:pt x="98313" y="5106"/>
                  </a:cubicBezTo>
                  <a:cubicBezTo>
                    <a:pt x="98313" y="5744"/>
                    <a:pt x="98313" y="5744"/>
                    <a:pt x="98313" y="5744"/>
                  </a:cubicBezTo>
                  <a:cubicBezTo>
                    <a:pt x="98313" y="5744"/>
                    <a:pt x="98313" y="6382"/>
                    <a:pt x="98313" y="6382"/>
                  </a:cubicBezTo>
                  <a:cubicBezTo>
                    <a:pt x="98313" y="7021"/>
                    <a:pt x="99036" y="8297"/>
                    <a:pt x="99036" y="8297"/>
                  </a:cubicBezTo>
                  <a:cubicBezTo>
                    <a:pt x="99036" y="8297"/>
                    <a:pt x="99036" y="8297"/>
                    <a:pt x="99036" y="8297"/>
                  </a:cubicBezTo>
                  <a:cubicBezTo>
                    <a:pt x="98313" y="8936"/>
                    <a:pt x="98313" y="8297"/>
                    <a:pt x="98313" y="8936"/>
                  </a:cubicBezTo>
                  <a:cubicBezTo>
                    <a:pt x="97590" y="9574"/>
                    <a:pt x="98313" y="9574"/>
                    <a:pt x="97590" y="10212"/>
                  </a:cubicBezTo>
                  <a:cubicBezTo>
                    <a:pt x="97590" y="10212"/>
                    <a:pt x="96867" y="10212"/>
                    <a:pt x="96867" y="10212"/>
                  </a:cubicBezTo>
                  <a:cubicBezTo>
                    <a:pt x="96867" y="10212"/>
                    <a:pt x="97590" y="10851"/>
                    <a:pt x="97590" y="10851"/>
                  </a:cubicBezTo>
                  <a:cubicBezTo>
                    <a:pt x="97590" y="10851"/>
                    <a:pt x="97590" y="10851"/>
                    <a:pt x="98313" y="10851"/>
                  </a:cubicBezTo>
                  <a:cubicBezTo>
                    <a:pt x="98313" y="10851"/>
                    <a:pt x="98313" y="10212"/>
                    <a:pt x="99036" y="10212"/>
                  </a:cubicBezTo>
                  <a:cubicBezTo>
                    <a:pt x="99036" y="10851"/>
                    <a:pt x="99036" y="9574"/>
                    <a:pt x="99036" y="9574"/>
                  </a:cubicBezTo>
                  <a:cubicBezTo>
                    <a:pt x="99036" y="9574"/>
                    <a:pt x="99036" y="9574"/>
                    <a:pt x="99759" y="8936"/>
                  </a:cubicBezTo>
                  <a:cubicBezTo>
                    <a:pt x="99759" y="8936"/>
                    <a:pt x="100481" y="8297"/>
                    <a:pt x="100481" y="7659"/>
                  </a:cubicBezTo>
                  <a:cubicBezTo>
                    <a:pt x="100481" y="7659"/>
                    <a:pt x="99759" y="7021"/>
                    <a:pt x="99759" y="7021"/>
                  </a:cubicBezTo>
                  <a:cubicBezTo>
                    <a:pt x="99759" y="7021"/>
                    <a:pt x="99036" y="5744"/>
                    <a:pt x="99036" y="5106"/>
                  </a:cubicBezTo>
                  <a:cubicBezTo>
                    <a:pt x="99036" y="5106"/>
                    <a:pt x="99036" y="5106"/>
                    <a:pt x="99036" y="4468"/>
                  </a:cubicBezTo>
                  <a:cubicBezTo>
                    <a:pt x="99759" y="4468"/>
                    <a:pt x="99759" y="3829"/>
                    <a:pt x="99759" y="3829"/>
                  </a:cubicBezTo>
                  <a:cubicBezTo>
                    <a:pt x="100481" y="3191"/>
                    <a:pt x="101204" y="2553"/>
                    <a:pt x="101204" y="2553"/>
                  </a:cubicBezTo>
                  <a:cubicBezTo>
                    <a:pt x="101204" y="2553"/>
                    <a:pt x="102650" y="2553"/>
                    <a:pt x="103373" y="2553"/>
                  </a:cubicBezTo>
                  <a:cubicBezTo>
                    <a:pt x="103373" y="2553"/>
                    <a:pt x="102650" y="1914"/>
                    <a:pt x="104096" y="2553"/>
                  </a:cubicBezTo>
                  <a:cubicBezTo>
                    <a:pt x="104819" y="3191"/>
                    <a:pt x="104819" y="3191"/>
                    <a:pt x="104819" y="3191"/>
                  </a:cubicBezTo>
                  <a:cubicBezTo>
                    <a:pt x="104819" y="3829"/>
                    <a:pt x="104096" y="3829"/>
                    <a:pt x="105542" y="3829"/>
                  </a:cubicBezTo>
                  <a:cubicBezTo>
                    <a:pt x="106265" y="3829"/>
                    <a:pt x="106987" y="3829"/>
                    <a:pt x="106265" y="3829"/>
                  </a:cubicBezTo>
                  <a:cubicBezTo>
                    <a:pt x="105542" y="3191"/>
                    <a:pt x="105542" y="2553"/>
                    <a:pt x="104819" y="2553"/>
                  </a:cubicBezTo>
                  <a:cubicBezTo>
                    <a:pt x="104819" y="2553"/>
                    <a:pt x="104096" y="1914"/>
                    <a:pt x="104096" y="1914"/>
                  </a:cubicBezTo>
                  <a:cubicBezTo>
                    <a:pt x="104096" y="1276"/>
                    <a:pt x="104096" y="0"/>
                    <a:pt x="104819" y="638"/>
                  </a:cubicBezTo>
                  <a:cubicBezTo>
                    <a:pt x="105542" y="638"/>
                    <a:pt x="104819" y="0"/>
                    <a:pt x="105542" y="638"/>
                  </a:cubicBezTo>
                  <a:cubicBezTo>
                    <a:pt x="106987" y="1914"/>
                    <a:pt x="107710" y="2553"/>
                    <a:pt x="107710" y="2553"/>
                  </a:cubicBezTo>
                  <a:cubicBezTo>
                    <a:pt x="107710" y="3191"/>
                    <a:pt x="108433" y="3191"/>
                    <a:pt x="108433" y="3191"/>
                  </a:cubicBezTo>
                  <a:cubicBezTo>
                    <a:pt x="108433" y="3829"/>
                    <a:pt x="108433" y="3829"/>
                    <a:pt x="108433" y="3829"/>
                  </a:cubicBezTo>
                  <a:cubicBezTo>
                    <a:pt x="109156" y="4468"/>
                    <a:pt x="109879" y="5106"/>
                    <a:pt x="109879" y="5106"/>
                  </a:cubicBezTo>
                  <a:cubicBezTo>
                    <a:pt x="109879" y="5106"/>
                    <a:pt x="109879" y="5106"/>
                    <a:pt x="110602" y="5106"/>
                  </a:cubicBezTo>
                  <a:cubicBezTo>
                    <a:pt x="110602" y="5744"/>
                    <a:pt x="112048" y="6382"/>
                    <a:pt x="112048" y="6382"/>
                  </a:cubicBezTo>
                  <a:cubicBezTo>
                    <a:pt x="112048" y="6382"/>
                    <a:pt x="112771" y="7021"/>
                    <a:pt x="112771" y="7021"/>
                  </a:cubicBezTo>
                  <a:cubicBezTo>
                    <a:pt x="112048" y="7659"/>
                    <a:pt x="112048" y="8297"/>
                    <a:pt x="112048" y="8297"/>
                  </a:cubicBezTo>
                  <a:cubicBezTo>
                    <a:pt x="110602" y="10212"/>
                    <a:pt x="110602" y="10212"/>
                    <a:pt x="110602" y="10212"/>
                  </a:cubicBezTo>
                  <a:cubicBezTo>
                    <a:pt x="109879" y="11489"/>
                    <a:pt x="109879" y="11489"/>
                    <a:pt x="109879" y="11489"/>
                  </a:cubicBezTo>
                  <a:cubicBezTo>
                    <a:pt x="109879" y="12127"/>
                    <a:pt x="109879" y="12127"/>
                    <a:pt x="109879" y="12127"/>
                  </a:cubicBezTo>
                  <a:cubicBezTo>
                    <a:pt x="109156" y="12765"/>
                    <a:pt x="109156" y="13404"/>
                    <a:pt x="109156" y="13404"/>
                  </a:cubicBezTo>
                  <a:cubicBezTo>
                    <a:pt x="109156" y="13404"/>
                    <a:pt x="108433" y="14042"/>
                    <a:pt x="106987" y="14042"/>
                  </a:cubicBezTo>
                  <a:cubicBezTo>
                    <a:pt x="105542" y="13404"/>
                    <a:pt x="104096" y="14680"/>
                    <a:pt x="104096" y="14680"/>
                  </a:cubicBezTo>
                  <a:cubicBezTo>
                    <a:pt x="104096" y="14680"/>
                    <a:pt x="100481" y="14042"/>
                    <a:pt x="99759" y="14042"/>
                  </a:cubicBezTo>
                  <a:cubicBezTo>
                    <a:pt x="99036" y="14042"/>
                    <a:pt x="99036" y="16595"/>
                    <a:pt x="99036" y="17234"/>
                  </a:cubicBezTo>
                  <a:cubicBezTo>
                    <a:pt x="99036" y="17872"/>
                    <a:pt x="97590" y="18510"/>
                    <a:pt x="95421" y="18510"/>
                  </a:cubicBezTo>
                  <a:cubicBezTo>
                    <a:pt x="93253" y="19148"/>
                    <a:pt x="94698" y="19148"/>
                    <a:pt x="93975" y="21063"/>
                  </a:cubicBezTo>
                  <a:cubicBezTo>
                    <a:pt x="93253" y="23617"/>
                    <a:pt x="92530" y="21702"/>
                    <a:pt x="91084" y="21063"/>
                  </a:cubicBezTo>
                  <a:cubicBezTo>
                    <a:pt x="89638" y="21063"/>
                    <a:pt x="89638" y="21063"/>
                    <a:pt x="87469" y="21063"/>
                  </a:cubicBezTo>
                  <a:cubicBezTo>
                    <a:pt x="85301" y="21702"/>
                    <a:pt x="86746" y="22978"/>
                    <a:pt x="86746" y="22978"/>
                  </a:cubicBezTo>
                  <a:cubicBezTo>
                    <a:pt x="86746" y="22978"/>
                    <a:pt x="88192" y="24255"/>
                    <a:pt x="88915" y="24255"/>
                  </a:cubicBezTo>
                  <a:cubicBezTo>
                    <a:pt x="90361" y="24893"/>
                    <a:pt x="88915" y="26170"/>
                    <a:pt x="88915" y="26170"/>
                  </a:cubicBezTo>
                  <a:cubicBezTo>
                    <a:pt x="88915" y="26170"/>
                    <a:pt x="88192" y="27446"/>
                    <a:pt x="87469" y="27446"/>
                  </a:cubicBezTo>
                  <a:cubicBezTo>
                    <a:pt x="86746" y="26808"/>
                    <a:pt x="83132" y="26808"/>
                    <a:pt x="83132" y="26808"/>
                  </a:cubicBezTo>
                  <a:cubicBezTo>
                    <a:pt x="79518" y="28723"/>
                    <a:pt x="79518" y="28723"/>
                    <a:pt x="79518" y="28723"/>
                  </a:cubicBezTo>
                  <a:cubicBezTo>
                    <a:pt x="79518" y="28723"/>
                    <a:pt x="80240" y="31276"/>
                    <a:pt x="82409" y="33829"/>
                  </a:cubicBezTo>
                  <a:cubicBezTo>
                    <a:pt x="84578" y="36382"/>
                    <a:pt x="82409" y="34468"/>
                    <a:pt x="82409" y="34468"/>
                  </a:cubicBezTo>
                  <a:cubicBezTo>
                    <a:pt x="82409" y="34468"/>
                    <a:pt x="83132" y="36382"/>
                    <a:pt x="83132" y="37659"/>
                  </a:cubicBezTo>
                  <a:cubicBezTo>
                    <a:pt x="83132" y="38936"/>
                    <a:pt x="83132" y="38297"/>
                    <a:pt x="83855" y="38297"/>
                  </a:cubicBezTo>
                  <a:cubicBezTo>
                    <a:pt x="84578" y="38297"/>
                    <a:pt x="86024" y="38297"/>
                    <a:pt x="86024" y="38297"/>
                  </a:cubicBezTo>
                  <a:cubicBezTo>
                    <a:pt x="86024" y="38297"/>
                    <a:pt x="88915" y="42127"/>
                    <a:pt x="88915" y="42127"/>
                  </a:cubicBezTo>
                  <a:cubicBezTo>
                    <a:pt x="89638" y="42127"/>
                    <a:pt x="93253" y="41489"/>
                    <a:pt x="93253" y="41489"/>
                  </a:cubicBezTo>
                  <a:cubicBezTo>
                    <a:pt x="93253" y="41489"/>
                    <a:pt x="96144" y="40851"/>
                    <a:pt x="97590" y="40851"/>
                  </a:cubicBezTo>
                  <a:cubicBezTo>
                    <a:pt x="99036" y="40212"/>
                    <a:pt x="97590" y="38936"/>
                    <a:pt x="97590" y="38936"/>
                  </a:cubicBezTo>
                  <a:cubicBezTo>
                    <a:pt x="99036" y="35744"/>
                    <a:pt x="99036" y="35744"/>
                    <a:pt x="99036" y="35744"/>
                  </a:cubicBezTo>
                  <a:cubicBezTo>
                    <a:pt x="103373" y="35106"/>
                    <a:pt x="103373" y="35106"/>
                    <a:pt x="103373" y="35106"/>
                  </a:cubicBezTo>
                  <a:cubicBezTo>
                    <a:pt x="105542" y="38936"/>
                    <a:pt x="105542" y="38936"/>
                    <a:pt x="105542" y="38936"/>
                  </a:cubicBezTo>
                  <a:cubicBezTo>
                    <a:pt x="104819" y="41489"/>
                    <a:pt x="104819" y="41489"/>
                    <a:pt x="104819" y="41489"/>
                  </a:cubicBezTo>
                  <a:cubicBezTo>
                    <a:pt x="108433" y="44680"/>
                    <a:pt x="108433" y="44680"/>
                    <a:pt x="108433" y="44680"/>
                  </a:cubicBezTo>
                  <a:cubicBezTo>
                    <a:pt x="109156" y="47872"/>
                    <a:pt x="109156" y="47872"/>
                    <a:pt x="109156" y="47872"/>
                  </a:cubicBezTo>
                  <a:cubicBezTo>
                    <a:pt x="109156" y="47872"/>
                    <a:pt x="112771" y="48510"/>
                    <a:pt x="113493" y="49148"/>
                  </a:cubicBezTo>
                  <a:cubicBezTo>
                    <a:pt x="114216" y="49148"/>
                    <a:pt x="116385" y="48510"/>
                    <a:pt x="116385" y="48510"/>
                  </a:cubicBezTo>
                  <a:cubicBezTo>
                    <a:pt x="119277" y="51702"/>
                    <a:pt x="119277" y="51702"/>
                    <a:pt x="119277" y="51702"/>
                  </a:cubicBezTo>
                  <a:cubicBezTo>
                    <a:pt x="119999" y="51063"/>
                    <a:pt x="119999" y="51063"/>
                    <a:pt x="119999" y="51063"/>
                  </a:cubicBezTo>
                  <a:cubicBezTo>
                    <a:pt x="119999" y="51702"/>
                    <a:pt x="119999" y="51702"/>
                    <a:pt x="119999" y="51702"/>
                  </a:cubicBezTo>
                  <a:cubicBezTo>
                    <a:pt x="119999" y="51702"/>
                    <a:pt x="119999" y="52978"/>
                    <a:pt x="119277" y="52978"/>
                  </a:cubicBezTo>
                  <a:cubicBezTo>
                    <a:pt x="117831" y="52340"/>
                    <a:pt x="117108" y="52340"/>
                    <a:pt x="117108" y="52340"/>
                  </a:cubicBezTo>
                  <a:cubicBezTo>
                    <a:pt x="114939" y="51063"/>
                    <a:pt x="114939" y="51063"/>
                    <a:pt x="114939" y="51063"/>
                  </a:cubicBezTo>
                  <a:cubicBezTo>
                    <a:pt x="114216" y="51702"/>
                    <a:pt x="114216" y="51702"/>
                    <a:pt x="114216" y="51702"/>
                  </a:cubicBezTo>
                  <a:cubicBezTo>
                    <a:pt x="112048" y="54255"/>
                    <a:pt x="112048" y="54255"/>
                    <a:pt x="112048" y="54255"/>
                  </a:cubicBezTo>
                  <a:cubicBezTo>
                    <a:pt x="113493" y="54893"/>
                    <a:pt x="113493" y="54893"/>
                    <a:pt x="113493" y="54893"/>
                  </a:cubicBezTo>
                  <a:cubicBezTo>
                    <a:pt x="114939" y="56170"/>
                    <a:pt x="114939" y="56170"/>
                    <a:pt x="114939" y="56170"/>
                  </a:cubicBezTo>
                  <a:cubicBezTo>
                    <a:pt x="114939" y="58085"/>
                    <a:pt x="114939" y="58085"/>
                    <a:pt x="114939" y="58085"/>
                  </a:cubicBezTo>
                  <a:cubicBezTo>
                    <a:pt x="114939" y="60638"/>
                    <a:pt x="114939" y="60638"/>
                    <a:pt x="114939" y="60638"/>
                  </a:cubicBezTo>
                  <a:cubicBezTo>
                    <a:pt x="113493" y="62553"/>
                    <a:pt x="113493" y="62553"/>
                    <a:pt x="113493" y="62553"/>
                  </a:cubicBezTo>
                  <a:cubicBezTo>
                    <a:pt x="113493" y="62553"/>
                    <a:pt x="114216" y="63829"/>
                    <a:pt x="114216" y="64468"/>
                  </a:cubicBezTo>
                  <a:cubicBezTo>
                    <a:pt x="114216" y="64468"/>
                    <a:pt x="115662" y="65744"/>
                    <a:pt x="115662" y="65744"/>
                  </a:cubicBezTo>
                  <a:cubicBezTo>
                    <a:pt x="117108" y="67021"/>
                    <a:pt x="117108" y="67021"/>
                    <a:pt x="117108" y="67021"/>
                  </a:cubicBezTo>
                  <a:cubicBezTo>
                    <a:pt x="115662" y="70212"/>
                    <a:pt x="115662" y="70212"/>
                    <a:pt x="115662" y="70212"/>
                  </a:cubicBezTo>
                  <a:cubicBezTo>
                    <a:pt x="114216" y="71489"/>
                    <a:pt x="114216" y="71489"/>
                    <a:pt x="114216" y="71489"/>
                  </a:cubicBezTo>
                  <a:cubicBezTo>
                    <a:pt x="114216" y="72765"/>
                    <a:pt x="114216" y="72765"/>
                    <a:pt x="114216" y="72765"/>
                  </a:cubicBezTo>
                  <a:cubicBezTo>
                    <a:pt x="114216" y="72765"/>
                    <a:pt x="115662" y="73404"/>
                    <a:pt x="114939" y="73404"/>
                  </a:cubicBezTo>
                  <a:cubicBezTo>
                    <a:pt x="114216" y="73404"/>
                    <a:pt x="112771" y="73404"/>
                    <a:pt x="112771" y="73404"/>
                  </a:cubicBezTo>
                  <a:cubicBezTo>
                    <a:pt x="112771" y="73404"/>
                    <a:pt x="112771" y="74042"/>
                    <a:pt x="112771" y="74680"/>
                  </a:cubicBezTo>
                  <a:cubicBezTo>
                    <a:pt x="112771" y="74680"/>
                    <a:pt x="113493" y="75957"/>
                    <a:pt x="113493" y="75957"/>
                  </a:cubicBezTo>
                  <a:cubicBezTo>
                    <a:pt x="113493" y="75957"/>
                    <a:pt x="114216" y="75957"/>
                    <a:pt x="114216" y="76595"/>
                  </a:cubicBezTo>
                  <a:cubicBezTo>
                    <a:pt x="114216" y="77234"/>
                    <a:pt x="113493" y="78510"/>
                    <a:pt x="113493" y="78510"/>
                  </a:cubicBezTo>
                  <a:cubicBezTo>
                    <a:pt x="113493" y="78510"/>
                    <a:pt x="112771" y="81063"/>
                    <a:pt x="112771" y="81063"/>
                  </a:cubicBezTo>
                  <a:cubicBezTo>
                    <a:pt x="113493" y="81063"/>
                    <a:pt x="113493" y="82340"/>
                    <a:pt x="113493" y="82340"/>
                  </a:cubicBezTo>
                  <a:cubicBezTo>
                    <a:pt x="113493" y="84893"/>
                    <a:pt x="113493" y="84893"/>
                    <a:pt x="113493" y="84893"/>
                  </a:cubicBezTo>
                  <a:cubicBezTo>
                    <a:pt x="112771" y="86808"/>
                    <a:pt x="112771" y="86808"/>
                    <a:pt x="112771" y="86808"/>
                  </a:cubicBezTo>
                  <a:cubicBezTo>
                    <a:pt x="113493" y="88085"/>
                    <a:pt x="113493" y="88085"/>
                    <a:pt x="113493" y="88085"/>
                  </a:cubicBezTo>
                  <a:cubicBezTo>
                    <a:pt x="111325" y="89361"/>
                    <a:pt x="111325" y="89361"/>
                    <a:pt x="111325" y="89361"/>
                  </a:cubicBezTo>
                  <a:cubicBezTo>
                    <a:pt x="110602" y="90638"/>
                    <a:pt x="110602" y="90638"/>
                    <a:pt x="110602" y="90638"/>
                  </a:cubicBezTo>
                  <a:cubicBezTo>
                    <a:pt x="110602" y="90638"/>
                    <a:pt x="109156" y="91276"/>
                    <a:pt x="109156" y="91914"/>
                  </a:cubicBezTo>
                  <a:cubicBezTo>
                    <a:pt x="109156" y="91914"/>
                    <a:pt x="108433" y="92553"/>
                    <a:pt x="108433" y="93191"/>
                  </a:cubicBezTo>
                  <a:cubicBezTo>
                    <a:pt x="108433" y="93829"/>
                    <a:pt x="107710" y="94468"/>
                    <a:pt x="107710" y="94468"/>
                  </a:cubicBezTo>
                  <a:cubicBezTo>
                    <a:pt x="106987" y="95106"/>
                    <a:pt x="105542" y="96382"/>
                    <a:pt x="105542" y="96382"/>
                  </a:cubicBezTo>
                  <a:cubicBezTo>
                    <a:pt x="104819" y="97659"/>
                    <a:pt x="104819" y="97659"/>
                    <a:pt x="104819" y="97659"/>
                  </a:cubicBezTo>
                  <a:cubicBezTo>
                    <a:pt x="104819" y="97659"/>
                    <a:pt x="105542" y="98936"/>
                    <a:pt x="105542" y="98936"/>
                  </a:cubicBezTo>
                  <a:cubicBezTo>
                    <a:pt x="105542" y="99574"/>
                    <a:pt x="105542" y="99574"/>
                    <a:pt x="105542" y="99574"/>
                  </a:cubicBezTo>
                  <a:cubicBezTo>
                    <a:pt x="104096" y="100851"/>
                    <a:pt x="104096" y="100851"/>
                    <a:pt x="104096" y="100851"/>
                  </a:cubicBezTo>
                  <a:cubicBezTo>
                    <a:pt x="100481" y="103404"/>
                    <a:pt x="100481" y="103404"/>
                    <a:pt x="100481" y="103404"/>
                  </a:cubicBezTo>
                  <a:cubicBezTo>
                    <a:pt x="100481" y="103404"/>
                    <a:pt x="100481" y="104042"/>
                    <a:pt x="99759" y="104680"/>
                  </a:cubicBezTo>
                  <a:cubicBezTo>
                    <a:pt x="99759" y="105957"/>
                    <a:pt x="99036" y="105957"/>
                    <a:pt x="99036" y="105957"/>
                  </a:cubicBezTo>
                  <a:cubicBezTo>
                    <a:pt x="99036" y="105957"/>
                    <a:pt x="98313" y="105957"/>
                    <a:pt x="97590" y="105957"/>
                  </a:cubicBezTo>
                  <a:cubicBezTo>
                    <a:pt x="97590" y="105957"/>
                    <a:pt x="96867" y="105319"/>
                    <a:pt x="96867" y="105319"/>
                  </a:cubicBezTo>
                  <a:cubicBezTo>
                    <a:pt x="96867" y="106595"/>
                    <a:pt x="96867" y="106595"/>
                    <a:pt x="96867" y="106595"/>
                  </a:cubicBezTo>
                  <a:cubicBezTo>
                    <a:pt x="96867" y="106595"/>
                    <a:pt x="96867" y="107234"/>
                    <a:pt x="97590" y="107234"/>
                  </a:cubicBezTo>
                  <a:cubicBezTo>
                    <a:pt x="98313" y="107872"/>
                    <a:pt x="98313" y="108510"/>
                    <a:pt x="99036" y="108510"/>
                  </a:cubicBezTo>
                  <a:cubicBezTo>
                    <a:pt x="99036" y="109148"/>
                    <a:pt x="99759" y="109787"/>
                    <a:pt x="99759" y="109787"/>
                  </a:cubicBezTo>
                  <a:cubicBezTo>
                    <a:pt x="98313" y="111063"/>
                    <a:pt x="98313" y="111063"/>
                    <a:pt x="98313" y="111063"/>
                  </a:cubicBezTo>
                  <a:cubicBezTo>
                    <a:pt x="98313" y="111702"/>
                    <a:pt x="98313" y="111702"/>
                    <a:pt x="98313" y="111702"/>
                  </a:cubicBezTo>
                  <a:cubicBezTo>
                    <a:pt x="96867" y="111702"/>
                    <a:pt x="96867" y="111702"/>
                    <a:pt x="96867" y="111702"/>
                  </a:cubicBezTo>
                  <a:cubicBezTo>
                    <a:pt x="96144" y="111063"/>
                    <a:pt x="96144" y="111063"/>
                    <a:pt x="96144" y="111063"/>
                  </a:cubicBezTo>
                  <a:cubicBezTo>
                    <a:pt x="96144" y="111063"/>
                    <a:pt x="95421" y="111063"/>
                    <a:pt x="95421" y="111063"/>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09" name="Shape 3609"/>
            <p:cNvSpPr/>
            <p:nvPr/>
          </p:nvSpPr>
          <p:spPr>
            <a:xfrm>
              <a:off x="3117355" y="3610126"/>
              <a:ext cx="405690" cy="613681"/>
            </a:xfrm>
            <a:custGeom>
              <a:avLst/>
              <a:gdLst/>
              <a:ahLst/>
              <a:cxnLst/>
              <a:rect l="0" t="0" r="0" b="0"/>
              <a:pathLst>
                <a:path w="120000" h="120000" extrusionOk="0">
                  <a:moveTo>
                    <a:pt x="49887" y="3884"/>
                  </a:moveTo>
                  <a:cubicBezTo>
                    <a:pt x="49887" y="3884"/>
                    <a:pt x="52584" y="2589"/>
                    <a:pt x="52584" y="2589"/>
                  </a:cubicBezTo>
                  <a:cubicBezTo>
                    <a:pt x="52584" y="2589"/>
                    <a:pt x="53258" y="2158"/>
                    <a:pt x="53258" y="2158"/>
                  </a:cubicBezTo>
                  <a:cubicBezTo>
                    <a:pt x="53932" y="2158"/>
                    <a:pt x="54606" y="2158"/>
                    <a:pt x="55280" y="2158"/>
                  </a:cubicBezTo>
                  <a:cubicBezTo>
                    <a:pt x="55280" y="2158"/>
                    <a:pt x="55955" y="1726"/>
                    <a:pt x="55955" y="1726"/>
                  </a:cubicBezTo>
                  <a:cubicBezTo>
                    <a:pt x="56629" y="1294"/>
                    <a:pt x="56629" y="1294"/>
                    <a:pt x="56629" y="1294"/>
                  </a:cubicBezTo>
                  <a:cubicBezTo>
                    <a:pt x="57977" y="863"/>
                    <a:pt x="57977" y="863"/>
                    <a:pt x="57977" y="863"/>
                  </a:cubicBezTo>
                  <a:cubicBezTo>
                    <a:pt x="59325" y="863"/>
                    <a:pt x="59325" y="863"/>
                    <a:pt x="59325" y="863"/>
                  </a:cubicBezTo>
                  <a:cubicBezTo>
                    <a:pt x="59325" y="863"/>
                    <a:pt x="60000" y="863"/>
                    <a:pt x="60000" y="863"/>
                  </a:cubicBezTo>
                  <a:cubicBezTo>
                    <a:pt x="60000" y="863"/>
                    <a:pt x="62696" y="431"/>
                    <a:pt x="62696" y="431"/>
                  </a:cubicBezTo>
                  <a:cubicBezTo>
                    <a:pt x="62696" y="431"/>
                    <a:pt x="63370" y="863"/>
                    <a:pt x="64044" y="863"/>
                  </a:cubicBezTo>
                  <a:cubicBezTo>
                    <a:pt x="64044" y="863"/>
                    <a:pt x="65393" y="863"/>
                    <a:pt x="65393" y="863"/>
                  </a:cubicBezTo>
                  <a:cubicBezTo>
                    <a:pt x="66067" y="863"/>
                    <a:pt x="67415" y="431"/>
                    <a:pt x="67415" y="431"/>
                  </a:cubicBezTo>
                  <a:cubicBezTo>
                    <a:pt x="70112" y="0"/>
                    <a:pt x="70112" y="0"/>
                    <a:pt x="70112" y="0"/>
                  </a:cubicBezTo>
                  <a:cubicBezTo>
                    <a:pt x="70786" y="863"/>
                    <a:pt x="70786" y="863"/>
                    <a:pt x="70786" y="863"/>
                  </a:cubicBezTo>
                  <a:cubicBezTo>
                    <a:pt x="70786" y="863"/>
                    <a:pt x="70786" y="1726"/>
                    <a:pt x="70786" y="1726"/>
                  </a:cubicBezTo>
                  <a:cubicBezTo>
                    <a:pt x="70786" y="1726"/>
                    <a:pt x="70786" y="2158"/>
                    <a:pt x="71460" y="2158"/>
                  </a:cubicBezTo>
                  <a:cubicBezTo>
                    <a:pt x="72134" y="2158"/>
                    <a:pt x="72134" y="2158"/>
                    <a:pt x="72134" y="2158"/>
                  </a:cubicBezTo>
                  <a:cubicBezTo>
                    <a:pt x="72134" y="2589"/>
                    <a:pt x="72134" y="3884"/>
                    <a:pt x="72134" y="3884"/>
                  </a:cubicBezTo>
                  <a:cubicBezTo>
                    <a:pt x="70112" y="4316"/>
                    <a:pt x="70112" y="4316"/>
                    <a:pt x="70112" y="4316"/>
                  </a:cubicBezTo>
                  <a:cubicBezTo>
                    <a:pt x="70112" y="4316"/>
                    <a:pt x="69438" y="4316"/>
                    <a:pt x="69438" y="4748"/>
                  </a:cubicBezTo>
                  <a:cubicBezTo>
                    <a:pt x="69438" y="4748"/>
                    <a:pt x="68089" y="5179"/>
                    <a:pt x="68089" y="5179"/>
                  </a:cubicBezTo>
                  <a:cubicBezTo>
                    <a:pt x="68089" y="5611"/>
                    <a:pt x="67415" y="5611"/>
                    <a:pt x="68089" y="6043"/>
                  </a:cubicBezTo>
                  <a:cubicBezTo>
                    <a:pt x="68089" y="6474"/>
                    <a:pt x="68764" y="6906"/>
                    <a:pt x="68764" y="6906"/>
                  </a:cubicBezTo>
                  <a:cubicBezTo>
                    <a:pt x="68764" y="7769"/>
                    <a:pt x="68764" y="7769"/>
                    <a:pt x="68764" y="7769"/>
                  </a:cubicBezTo>
                  <a:cubicBezTo>
                    <a:pt x="68764" y="7769"/>
                    <a:pt x="68764" y="8201"/>
                    <a:pt x="69438" y="8201"/>
                  </a:cubicBezTo>
                  <a:cubicBezTo>
                    <a:pt x="69438" y="8633"/>
                    <a:pt x="70112" y="8201"/>
                    <a:pt x="70786" y="8201"/>
                  </a:cubicBezTo>
                  <a:cubicBezTo>
                    <a:pt x="72134" y="8201"/>
                    <a:pt x="72808" y="7769"/>
                    <a:pt x="73483" y="7769"/>
                  </a:cubicBezTo>
                  <a:cubicBezTo>
                    <a:pt x="73483" y="7769"/>
                    <a:pt x="74157" y="7769"/>
                    <a:pt x="74157" y="7769"/>
                  </a:cubicBezTo>
                  <a:cubicBezTo>
                    <a:pt x="74831" y="7338"/>
                    <a:pt x="76179" y="6906"/>
                    <a:pt x="76179" y="6906"/>
                  </a:cubicBezTo>
                  <a:cubicBezTo>
                    <a:pt x="76179" y="6906"/>
                    <a:pt x="76179" y="6043"/>
                    <a:pt x="76853" y="6474"/>
                  </a:cubicBezTo>
                  <a:cubicBezTo>
                    <a:pt x="76853" y="6474"/>
                    <a:pt x="76853" y="7338"/>
                    <a:pt x="76853" y="7338"/>
                  </a:cubicBezTo>
                  <a:cubicBezTo>
                    <a:pt x="76853" y="7338"/>
                    <a:pt x="76179" y="8201"/>
                    <a:pt x="76179" y="8201"/>
                  </a:cubicBezTo>
                  <a:cubicBezTo>
                    <a:pt x="76853" y="8633"/>
                    <a:pt x="77528" y="8201"/>
                    <a:pt x="77528" y="8201"/>
                  </a:cubicBezTo>
                  <a:cubicBezTo>
                    <a:pt x="78202" y="7769"/>
                    <a:pt x="78876" y="7769"/>
                    <a:pt x="78876" y="7769"/>
                  </a:cubicBezTo>
                  <a:cubicBezTo>
                    <a:pt x="80224" y="7769"/>
                    <a:pt x="80224" y="7769"/>
                    <a:pt x="80224" y="7769"/>
                  </a:cubicBezTo>
                  <a:cubicBezTo>
                    <a:pt x="80224" y="7769"/>
                    <a:pt x="81573" y="7769"/>
                    <a:pt x="81573" y="7769"/>
                  </a:cubicBezTo>
                  <a:cubicBezTo>
                    <a:pt x="81573" y="7769"/>
                    <a:pt x="82247" y="8201"/>
                    <a:pt x="82921" y="8201"/>
                  </a:cubicBezTo>
                  <a:cubicBezTo>
                    <a:pt x="82921" y="8633"/>
                    <a:pt x="84943" y="9064"/>
                    <a:pt x="84943" y="9064"/>
                  </a:cubicBezTo>
                  <a:cubicBezTo>
                    <a:pt x="84269" y="9928"/>
                    <a:pt x="84269" y="9928"/>
                    <a:pt x="84269" y="9928"/>
                  </a:cubicBezTo>
                  <a:cubicBezTo>
                    <a:pt x="84269" y="9928"/>
                    <a:pt x="83595" y="10791"/>
                    <a:pt x="84269" y="10791"/>
                  </a:cubicBezTo>
                  <a:cubicBezTo>
                    <a:pt x="84269" y="10791"/>
                    <a:pt x="84943" y="10359"/>
                    <a:pt x="84943" y="10359"/>
                  </a:cubicBezTo>
                  <a:cubicBezTo>
                    <a:pt x="85617" y="10359"/>
                    <a:pt x="86292" y="9928"/>
                    <a:pt x="86292" y="9928"/>
                  </a:cubicBezTo>
                  <a:cubicBezTo>
                    <a:pt x="86292" y="9928"/>
                    <a:pt x="86292" y="9496"/>
                    <a:pt x="86292" y="9496"/>
                  </a:cubicBezTo>
                  <a:cubicBezTo>
                    <a:pt x="86292" y="9928"/>
                    <a:pt x="87640" y="10359"/>
                    <a:pt x="87640" y="10359"/>
                  </a:cubicBezTo>
                  <a:cubicBezTo>
                    <a:pt x="87640" y="10359"/>
                    <a:pt x="88314" y="11223"/>
                    <a:pt x="88314" y="11223"/>
                  </a:cubicBezTo>
                  <a:cubicBezTo>
                    <a:pt x="88314" y="11223"/>
                    <a:pt x="89662" y="10791"/>
                    <a:pt x="89662" y="10791"/>
                  </a:cubicBezTo>
                  <a:cubicBezTo>
                    <a:pt x="89662" y="10791"/>
                    <a:pt x="89662" y="10791"/>
                    <a:pt x="90337" y="10791"/>
                  </a:cubicBezTo>
                  <a:cubicBezTo>
                    <a:pt x="91011" y="10791"/>
                    <a:pt x="91011" y="10791"/>
                    <a:pt x="91011" y="10791"/>
                  </a:cubicBezTo>
                  <a:cubicBezTo>
                    <a:pt x="91685" y="11223"/>
                    <a:pt x="93707" y="11223"/>
                    <a:pt x="93707" y="11223"/>
                  </a:cubicBezTo>
                  <a:cubicBezTo>
                    <a:pt x="95730" y="10359"/>
                    <a:pt x="95730" y="10359"/>
                    <a:pt x="95730" y="10359"/>
                  </a:cubicBezTo>
                  <a:cubicBezTo>
                    <a:pt x="96404" y="9064"/>
                    <a:pt x="96404" y="9064"/>
                    <a:pt x="96404" y="9064"/>
                  </a:cubicBezTo>
                  <a:cubicBezTo>
                    <a:pt x="96404" y="8633"/>
                    <a:pt x="96404" y="8633"/>
                    <a:pt x="96404" y="8633"/>
                  </a:cubicBezTo>
                  <a:cubicBezTo>
                    <a:pt x="96404" y="8633"/>
                    <a:pt x="97752" y="8201"/>
                    <a:pt x="97752" y="8201"/>
                  </a:cubicBezTo>
                  <a:cubicBezTo>
                    <a:pt x="97752" y="8201"/>
                    <a:pt x="98426" y="8201"/>
                    <a:pt x="98426" y="8633"/>
                  </a:cubicBezTo>
                  <a:cubicBezTo>
                    <a:pt x="98426" y="8633"/>
                    <a:pt x="99775" y="9496"/>
                    <a:pt x="99775" y="9496"/>
                  </a:cubicBezTo>
                  <a:cubicBezTo>
                    <a:pt x="99775" y="9496"/>
                    <a:pt x="101123" y="9496"/>
                    <a:pt x="101123" y="9496"/>
                  </a:cubicBezTo>
                  <a:cubicBezTo>
                    <a:pt x="101797" y="9496"/>
                    <a:pt x="101797" y="9064"/>
                    <a:pt x="102471" y="9496"/>
                  </a:cubicBezTo>
                  <a:cubicBezTo>
                    <a:pt x="102471" y="9928"/>
                    <a:pt x="102471" y="10359"/>
                    <a:pt x="103146" y="10359"/>
                  </a:cubicBezTo>
                  <a:cubicBezTo>
                    <a:pt x="103146" y="10359"/>
                    <a:pt x="103820" y="10359"/>
                    <a:pt x="103820" y="10359"/>
                  </a:cubicBezTo>
                  <a:cubicBezTo>
                    <a:pt x="104494" y="10791"/>
                    <a:pt x="105842" y="10791"/>
                    <a:pt x="105842" y="10791"/>
                  </a:cubicBezTo>
                  <a:cubicBezTo>
                    <a:pt x="106516" y="9928"/>
                    <a:pt x="106516" y="9928"/>
                    <a:pt x="106516" y="9928"/>
                  </a:cubicBezTo>
                  <a:cubicBezTo>
                    <a:pt x="106516" y="9928"/>
                    <a:pt x="106516" y="9496"/>
                    <a:pt x="107191" y="9928"/>
                  </a:cubicBezTo>
                  <a:cubicBezTo>
                    <a:pt x="107865" y="9928"/>
                    <a:pt x="107865" y="10791"/>
                    <a:pt x="107865" y="10791"/>
                  </a:cubicBezTo>
                  <a:cubicBezTo>
                    <a:pt x="107865" y="10791"/>
                    <a:pt x="108539" y="11223"/>
                    <a:pt x="108539" y="11223"/>
                  </a:cubicBezTo>
                  <a:cubicBezTo>
                    <a:pt x="108539" y="11223"/>
                    <a:pt x="110561" y="11654"/>
                    <a:pt x="110561" y="11654"/>
                  </a:cubicBezTo>
                  <a:cubicBezTo>
                    <a:pt x="110561" y="11654"/>
                    <a:pt x="111910" y="11223"/>
                    <a:pt x="111910" y="11223"/>
                  </a:cubicBezTo>
                  <a:cubicBezTo>
                    <a:pt x="112584" y="11223"/>
                    <a:pt x="112584" y="12086"/>
                    <a:pt x="112584" y="12086"/>
                  </a:cubicBezTo>
                  <a:cubicBezTo>
                    <a:pt x="112584" y="12086"/>
                    <a:pt x="112584" y="12517"/>
                    <a:pt x="112584" y="12517"/>
                  </a:cubicBezTo>
                  <a:cubicBezTo>
                    <a:pt x="111910" y="12949"/>
                    <a:pt x="111910" y="12949"/>
                    <a:pt x="112584" y="12949"/>
                  </a:cubicBezTo>
                  <a:cubicBezTo>
                    <a:pt x="112584" y="13381"/>
                    <a:pt x="113258" y="13812"/>
                    <a:pt x="113258" y="13812"/>
                  </a:cubicBezTo>
                  <a:cubicBezTo>
                    <a:pt x="113258" y="13812"/>
                    <a:pt x="112584" y="14676"/>
                    <a:pt x="112584" y="14676"/>
                  </a:cubicBezTo>
                  <a:cubicBezTo>
                    <a:pt x="112584" y="15107"/>
                    <a:pt x="111910" y="15539"/>
                    <a:pt x="111910" y="15539"/>
                  </a:cubicBezTo>
                  <a:cubicBezTo>
                    <a:pt x="111235" y="15971"/>
                    <a:pt x="111235" y="15971"/>
                    <a:pt x="111235" y="15971"/>
                  </a:cubicBezTo>
                  <a:cubicBezTo>
                    <a:pt x="111235" y="16402"/>
                    <a:pt x="111235" y="16402"/>
                    <a:pt x="111235" y="16402"/>
                  </a:cubicBezTo>
                  <a:cubicBezTo>
                    <a:pt x="111235" y="16834"/>
                    <a:pt x="111235" y="16834"/>
                    <a:pt x="111235" y="16834"/>
                  </a:cubicBezTo>
                  <a:cubicBezTo>
                    <a:pt x="111235" y="16834"/>
                    <a:pt x="111235" y="17266"/>
                    <a:pt x="111235" y="17266"/>
                  </a:cubicBezTo>
                  <a:cubicBezTo>
                    <a:pt x="110561" y="17266"/>
                    <a:pt x="111235" y="18129"/>
                    <a:pt x="111235" y="18129"/>
                  </a:cubicBezTo>
                  <a:cubicBezTo>
                    <a:pt x="111910" y="18561"/>
                    <a:pt x="111910" y="18561"/>
                    <a:pt x="111910" y="18561"/>
                  </a:cubicBezTo>
                  <a:cubicBezTo>
                    <a:pt x="111910" y="18561"/>
                    <a:pt x="113258" y="18129"/>
                    <a:pt x="113258" y="18129"/>
                  </a:cubicBezTo>
                  <a:cubicBezTo>
                    <a:pt x="113258" y="18129"/>
                    <a:pt x="115280" y="18561"/>
                    <a:pt x="115280" y="18561"/>
                  </a:cubicBezTo>
                  <a:cubicBezTo>
                    <a:pt x="115280" y="18561"/>
                    <a:pt x="116629" y="18992"/>
                    <a:pt x="116629" y="19424"/>
                  </a:cubicBezTo>
                  <a:cubicBezTo>
                    <a:pt x="117303" y="19424"/>
                    <a:pt x="118651" y="20287"/>
                    <a:pt x="118651" y="20287"/>
                  </a:cubicBezTo>
                  <a:cubicBezTo>
                    <a:pt x="120000" y="21582"/>
                    <a:pt x="120000" y="21582"/>
                    <a:pt x="120000" y="21582"/>
                  </a:cubicBezTo>
                  <a:cubicBezTo>
                    <a:pt x="118651" y="22446"/>
                    <a:pt x="118651" y="22446"/>
                    <a:pt x="118651" y="22446"/>
                  </a:cubicBezTo>
                  <a:cubicBezTo>
                    <a:pt x="117303" y="23741"/>
                    <a:pt x="117303" y="23741"/>
                    <a:pt x="117303" y="23741"/>
                  </a:cubicBezTo>
                  <a:cubicBezTo>
                    <a:pt x="115955" y="24172"/>
                    <a:pt x="115955" y="24172"/>
                    <a:pt x="115955" y="24172"/>
                  </a:cubicBezTo>
                  <a:cubicBezTo>
                    <a:pt x="115955" y="24172"/>
                    <a:pt x="115280" y="25035"/>
                    <a:pt x="115280" y="25035"/>
                  </a:cubicBezTo>
                  <a:cubicBezTo>
                    <a:pt x="115280" y="25035"/>
                    <a:pt x="113932" y="25467"/>
                    <a:pt x="113932" y="25467"/>
                  </a:cubicBezTo>
                  <a:cubicBezTo>
                    <a:pt x="113258" y="25467"/>
                    <a:pt x="113258" y="25467"/>
                    <a:pt x="113258" y="25467"/>
                  </a:cubicBezTo>
                  <a:cubicBezTo>
                    <a:pt x="111235" y="26762"/>
                    <a:pt x="111235" y="26762"/>
                    <a:pt x="111235" y="26762"/>
                  </a:cubicBezTo>
                  <a:cubicBezTo>
                    <a:pt x="109887" y="27194"/>
                    <a:pt x="109887" y="27194"/>
                    <a:pt x="109887" y="27194"/>
                  </a:cubicBezTo>
                  <a:cubicBezTo>
                    <a:pt x="108539" y="27625"/>
                    <a:pt x="108539" y="27625"/>
                    <a:pt x="108539" y="27625"/>
                  </a:cubicBezTo>
                  <a:cubicBezTo>
                    <a:pt x="107865" y="27625"/>
                    <a:pt x="107865" y="27625"/>
                    <a:pt x="107865" y="27625"/>
                  </a:cubicBezTo>
                  <a:cubicBezTo>
                    <a:pt x="106516" y="28489"/>
                    <a:pt x="106516" y="28489"/>
                    <a:pt x="106516" y="28489"/>
                  </a:cubicBezTo>
                  <a:cubicBezTo>
                    <a:pt x="105168" y="28057"/>
                    <a:pt x="105168" y="28057"/>
                    <a:pt x="105168" y="28057"/>
                  </a:cubicBezTo>
                  <a:cubicBezTo>
                    <a:pt x="103146" y="28489"/>
                    <a:pt x="103146" y="28489"/>
                    <a:pt x="103146" y="28489"/>
                  </a:cubicBezTo>
                  <a:cubicBezTo>
                    <a:pt x="103146" y="28920"/>
                    <a:pt x="103146" y="28920"/>
                    <a:pt x="103146" y="28920"/>
                  </a:cubicBezTo>
                  <a:cubicBezTo>
                    <a:pt x="100449" y="29784"/>
                    <a:pt x="100449" y="29784"/>
                    <a:pt x="100449" y="29784"/>
                  </a:cubicBezTo>
                  <a:cubicBezTo>
                    <a:pt x="99775" y="31079"/>
                    <a:pt x="99775" y="31079"/>
                    <a:pt x="99775" y="31079"/>
                  </a:cubicBezTo>
                  <a:cubicBezTo>
                    <a:pt x="99775" y="31079"/>
                    <a:pt x="98426" y="31079"/>
                    <a:pt x="98426" y="31510"/>
                  </a:cubicBezTo>
                  <a:cubicBezTo>
                    <a:pt x="97752" y="31510"/>
                    <a:pt x="97078" y="31942"/>
                    <a:pt x="97078" y="31942"/>
                  </a:cubicBezTo>
                  <a:cubicBezTo>
                    <a:pt x="95730" y="31510"/>
                    <a:pt x="95730" y="31510"/>
                    <a:pt x="95730" y="31510"/>
                  </a:cubicBezTo>
                  <a:cubicBezTo>
                    <a:pt x="95056" y="31942"/>
                    <a:pt x="95056" y="31942"/>
                    <a:pt x="95056" y="31942"/>
                  </a:cubicBezTo>
                  <a:cubicBezTo>
                    <a:pt x="95056" y="32805"/>
                    <a:pt x="95056" y="32805"/>
                    <a:pt x="95056" y="32805"/>
                  </a:cubicBezTo>
                  <a:cubicBezTo>
                    <a:pt x="95730" y="32805"/>
                    <a:pt x="95730" y="32805"/>
                    <a:pt x="95730" y="32805"/>
                  </a:cubicBezTo>
                  <a:cubicBezTo>
                    <a:pt x="95730" y="32805"/>
                    <a:pt x="95730" y="33669"/>
                    <a:pt x="95730" y="33669"/>
                  </a:cubicBezTo>
                  <a:cubicBezTo>
                    <a:pt x="95730" y="34100"/>
                    <a:pt x="95730" y="34964"/>
                    <a:pt x="95730" y="34964"/>
                  </a:cubicBezTo>
                  <a:cubicBezTo>
                    <a:pt x="97078" y="35395"/>
                    <a:pt x="97078" y="35395"/>
                    <a:pt x="97078" y="35395"/>
                  </a:cubicBezTo>
                  <a:cubicBezTo>
                    <a:pt x="97078" y="35395"/>
                    <a:pt x="97078" y="36690"/>
                    <a:pt x="96404" y="36690"/>
                  </a:cubicBezTo>
                  <a:cubicBezTo>
                    <a:pt x="96404" y="36690"/>
                    <a:pt x="95056" y="37122"/>
                    <a:pt x="95056" y="37122"/>
                  </a:cubicBezTo>
                  <a:cubicBezTo>
                    <a:pt x="95056" y="37553"/>
                    <a:pt x="95056" y="37553"/>
                    <a:pt x="95056" y="37553"/>
                  </a:cubicBezTo>
                  <a:cubicBezTo>
                    <a:pt x="95730" y="38417"/>
                    <a:pt x="95730" y="38417"/>
                    <a:pt x="95730" y="38417"/>
                  </a:cubicBezTo>
                  <a:cubicBezTo>
                    <a:pt x="95730" y="38417"/>
                    <a:pt x="95730" y="39712"/>
                    <a:pt x="95056" y="39712"/>
                  </a:cubicBezTo>
                  <a:cubicBezTo>
                    <a:pt x="95056" y="40143"/>
                    <a:pt x="94382" y="41007"/>
                    <a:pt x="94382" y="41007"/>
                  </a:cubicBezTo>
                  <a:cubicBezTo>
                    <a:pt x="93707" y="41438"/>
                    <a:pt x="93707" y="41438"/>
                    <a:pt x="93707" y="41438"/>
                  </a:cubicBezTo>
                  <a:cubicBezTo>
                    <a:pt x="93033" y="42302"/>
                    <a:pt x="93033" y="42302"/>
                    <a:pt x="93033" y="42302"/>
                  </a:cubicBezTo>
                  <a:cubicBezTo>
                    <a:pt x="93707" y="42733"/>
                    <a:pt x="93707" y="42733"/>
                    <a:pt x="93707" y="42733"/>
                  </a:cubicBezTo>
                  <a:cubicBezTo>
                    <a:pt x="93707" y="44028"/>
                    <a:pt x="93707" y="44028"/>
                    <a:pt x="93707" y="44028"/>
                  </a:cubicBezTo>
                  <a:cubicBezTo>
                    <a:pt x="92359" y="44460"/>
                    <a:pt x="92359" y="44460"/>
                    <a:pt x="92359" y="44460"/>
                  </a:cubicBezTo>
                  <a:cubicBezTo>
                    <a:pt x="91685" y="45755"/>
                    <a:pt x="91685" y="45755"/>
                    <a:pt x="91685" y="45755"/>
                  </a:cubicBezTo>
                  <a:cubicBezTo>
                    <a:pt x="92359" y="46187"/>
                    <a:pt x="92359" y="46187"/>
                    <a:pt x="92359" y="46187"/>
                  </a:cubicBezTo>
                  <a:cubicBezTo>
                    <a:pt x="93033" y="47050"/>
                    <a:pt x="93033" y="47050"/>
                    <a:pt x="93033" y="47050"/>
                  </a:cubicBezTo>
                  <a:cubicBezTo>
                    <a:pt x="92359" y="47913"/>
                    <a:pt x="92359" y="47913"/>
                    <a:pt x="92359" y="47913"/>
                  </a:cubicBezTo>
                  <a:cubicBezTo>
                    <a:pt x="91685" y="48345"/>
                    <a:pt x="91685" y="48345"/>
                    <a:pt x="91685" y="48345"/>
                  </a:cubicBezTo>
                  <a:cubicBezTo>
                    <a:pt x="91011" y="48345"/>
                    <a:pt x="91011" y="48345"/>
                    <a:pt x="91011" y="48345"/>
                  </a:cubicBezTo>
                  <a:cubicBezTo>
                    <a:pt x="89662" y="49208"/>
                    <a:pt x="89662" y="49208"/>
                    <a:pt x="89662" y="49208"/>
                  </a:cubicBezTo>
                  <a:cubicBezTo>
                    <a:pt x="88314" y="49208"/>
                    <a:pt x="88314" y="49208"/>
                    <a:pt x="88314" y="49208"/>
                  </a:cubicBezTo>
                  <a:cubicBezTo>
                    <a:pt x="87640" y="49208"/>
                    <a:pt x="87640" y="49208"/>
                    <a:pt x="87640" y="49208"/>
                  </a:cubicBezTo>
                  <a:cubicBezTo>
                    <a:pt x="86292" y="50071"/>
                    <a:pt x="86292" y="50071"/>
                    <a:pt x="86292" y="50071"/>
                  </a:cubicBezTo>
                  <a:cubicBezTo>
                    <a:pt x="85617" y="50071"/>
                    <a:pt x="85617" y="50071"/>
                    <a:pt x="85617" y="50071"/>
                  </a:cubicBezTo>
                  <a:cubicBezTo>
                    <a:pt x="84943" y="50503"/>
                    <a:pt x="84943" y="50503"/>
                    <a:pt x="84943" y="50503"/>
                  </a:cubicBezTo>
                  <a:cubicBezTo>
                    <a:pt x="84943" y="51366"/>
                    <a:pt x="84943" y="51366"/>
                    <a:pt x="84943" y="51366"/>
                  </a:cubicBezTo>
                  <a:cubicBezTo>
                    <a:pt x="84943" y="51366"/>
                    <a:pt x="84943" y="51798"/>
                    <a:pt x="84943" y="51798"/>
                  </a:cubicBezTo>
                  <a:cubicBezTo>
                    <a:pt x="85617" y="51798"/>
                    <a:pt x="85617" y="52230"/>
                    <a:pt x="85617" y="52230"/>
                  </a:cubicBezTo>
                  <a:cubicBezTo>
                    <a:pt x="86292" y="53093"/>
                    <a:pt x="86292" y="53093"/>
                    <a:pt x="86292" y="53093"/>
                  </a:cubicBezTo>
                  <a:cubicBezTo>
                    <a:pt x="86966" y="53956"/>
                    <a:pt x="86966" y="53956"/>
                    <a:pt x="86966" y="53956"/>
                  </a:cubicBezTo>
                  <a:cubicBezTo>
                    <a:pt x="87640" y="55251"/>
                    <a:pt x="87640" y="55251"/>
                    <a:pt x="87640" y="55251"/>
                  </a:cubicBezTo>
                  <a:cubicBezTo>
                    <a:pt x="87640" y="55251"/>
                    <a:pt x="86966" y="56115"/>
                    <a:pt x="86966" y="56115"/>
                  </a:cubicBezTo>
                  <a:cubicBezTo>
                    <a:pt x="86966" y="56115"/>
                    <a:pt x="86292" y="56978"/>
                    <a:pt x="86292" y="56978"/>
                  </a:cubicBezTo>
                  <a:cubicBezTo>
                    <a:pt x="85617" y="57841"/>
                    <a:pt x="85617" y="57841"/>
                    <a:pt x="85617" y="57841"/>
                  </a:cubicBezTo>
                  <a:cubicBezTo>
                    <a:pt x="84943" y="58705"/>
                    <a:pt x="84943" y="58705"/>
                    <a:pt x="84943" y="58705"/>
                  </a:cubicBezTo>
                  <a:cubicBezTo>
                    <a:pt x="84269" y="59136"/>
                    <a:pt x="84269" y="59136"/>
                    <a:pt x="84269" y="59136"/>
                  </a:cubicBezTo>
                  <a:cubicBezTo>
                    <a:pt x="82921" y="59136"/>
                    <a:pt x="82921" y="59136"/>
                    <a:pt x="82921" y="59136"/>
                  </a:cubicBezTo>
                  <a:cubicBezTo>
                    <a:pt x="82921" y="59568"/>
                    <a:pt x="82921" y="59568"/>
                    <a:pt x="82921" y="59568"/>
                  </a:cubicBezTo>
                  <a:cubicBezTo>
                    <a:pt x="82247" y="60431"/>
                    <a:pt x="82247" y="60431"/>
                    <a:pt x="82247" y="60431"/>
                  </a:cubicBezTo>
                  <a:cubicBezTo>
                    <a:pt x="82247" y="60863"/>
                    <a:pt x="82247" y="60863"/>
                    <a:pt x="82247" y="60863"/>
                  </a:cubicBezTo>
                  <a:cubicBezTo>
                    <a:pt x="81573" y="60863"/>
                    <a:pt x="81573" y="60863"/>
                    <a:pt x="81573" y="60863"/>
                  </a:cubicBezTo>
                  <a:cubicBezTo>
                    <a:pt x="81573" y="61726"/>
                    <a:pt x="81573" y="61726"/>
                    <a:pt x="81573" y="61726"/>
                  </a:cubicBezTo>
                  <a:cubicBezTo>
                    <a:pt x="80898" y="62158"/>
                    <a:pt x="80898" y="62158"/>
                    <a:pt x="80898" y="62158"/>
                  </a:cubicBezTo>
                  <a:cubicBezTo>
                    <a:pt x="80898" y="62158"/>
                    <a:pt x="80224" y="62158"/>
                    <a:pt x="80224" y="62158"/>
                  </a:cubicBezTo>
                  <a:cubicBezTo>
                    <a:pt x="79550" y="62158"/>
                    <a:pt x="78876" y="62589"/>
                    <a:pt x="78876" y="62589"/>
                  </a:cubicBezTo>
                  <a:cubicBezTo>
                    <a:pt x="78876" y="62589"/>
                    <a:pt x="77528" y="62589"/>
                    <a:pt x="77528" y="62158"/>
                  </a:cubicBezTo>
                  <a:cubicBezTo>
                    <a:pt x="77528" y="62158"/>
                    <a:pt x="76853" y="62589"/>
                    <a:pt x="76179" y="62158"/>
                  </a:cubicBezTo>
                  <a:cubicBezTo>
                    <a:pt x="76179" y="62158"/>
                    <a:pt x="75505" y="61726"/>
                    <a:pt x="75505" y="61726"/>
                  </a:cubicBezTo>
                  <a:cubicBezTo>
                    <a:pt x="74831" y="61726"/>
                    <a:pt x="74831" y="61726"/>
                    <a:pt x="74831" y="61726"/>
                  </a:cubicBezTo>
                  <a:cubicBezTo>
                    <a:pt x="73483" y="61726"/>
                    <a:pt x="73483" y="61726"/>
                    <a:pt x="73483" y="61726"/>
                  </a:cubicBezTo>
                  <a:cubicBezTo>
                    <a:pt x="71460" y="61726"/>
                    <a:pt x="71460" y="61726"/>
                    <a:pt x="71460" y="61726"/>
                  </a:cubicBezTo>
                  <a:cubicBezTo>
                    <a:pt x="70112" y="61726"/>
                    <a:pt x="70112" y="61726"/>
                    <a:pt x="70112" y="61726"/>
                  </a:cubicBezTo>
                  <a:cubicBezTo>
                    <a:pt x="70112" y="61294"/>
                    <a:pt x="70112" y="61294"/>
                    <a:pt x="70112" y="61294"/>
                  </a:cubicBezTo>
                  <a:cubicBezTo>
                    <a:pt x="69438" y="61726"/>
                    <a:pt x="69438" y="61726"/>
                    <a:pt x="69438" y="61726"/>
                  </a:cubicBezTo>
                  <a:cubicBezTo>
                    <a:pt x="68764" y="60863"/>
                    <a:pt x="68764" y="60863"/>
                    <a:pt x="68764" y="60863"/>
                  </a:cubicBezTo>
                  <a:cubicBezTo>
                    <a:pt x="67415" y="60863"/>
                    <a:pt x="67415" y="60863"/>
                    <a:pt x="67415" y="60863"/>
                  </a:cubicBezTo>
                  <a:cubicBezTo>
                    <a:pt x="66067" y="60863"/>
                    <a:pt x="66067" y="60863"/>
                    <a:pt x="66067" y="60863"/>
                  </a:cubicBezTo>
                  <a:cubicBezTo>
                    <a:pt x="66067" y="60863"/>
                    <a:pt x="66067" y="61294"/>
                    <a:pt x="66741" y="61726"/>
                  </a:cubicBezTo>
                  <a:cubicBezTo>
                    <a:pt x="66741" y="61726"/>
                    <a:pt x="67415" y="62589"/>
                    <a:pt x="67415" y="62589"/>
                  </a:cubicBezTo>
                  <a:cubicBezTo>
                    <a:pt x="67415" y="62589"/>
                    <a:pt x="67415" y="63453"/>
                    <a:pt x="67415" y="63453"/>
                  </a:cubicBezTo>
                  <a:cubicBezTo>
                    <a:pt x="67415" y="63453"/>
                    <a:pt x="68764" y="64316"/>
                    <a:pt x="68764" y="64316"/>
                  </a:cubicBezTo>
                  <a:cubicBezTo>
                    <a:pt x="68764" y="64748"/>
                    <a:pt x="68764" y="64748"/>
                    <a:pt x="68764" y="64748"/>
                  </a:cubicBezTo>
                  <a:cubicBezTo>
                    <a:pt x="68764" y="64748"/>
                    <a:pt x="69438" y="65611"/>
                    <a:pt x="69438" y="65611"/>
                  </a:cubicBezTo>
                  <a:cubicBezTo>
                    <a:pt x="69438" y="65611"/>
                    <a:pt x="70786" y="66043"/>
                    <a:pt x="70786" y="66043"/>
                  </a:cubicBezTo>
                  <a:cubicBezTo>
                    <a:pt x="70786" y="66906"/>
                    <a:pt x="70786" y="66906"/>
                    <a:pt x="70786" y="66906"/>
                  </a:cubicBezTo>
                  <a:cubicBezTo>
                    <a:pt x="70112" y="67338"/>
                    <a:pt x="70112" y="67338"/>
                    <a:pt x="70112" y="67338"/>
                  </a:cubicBezTo>
                  <a:cubicBezTo>
                    <a:pt x="69438" y="67769"/>
                    <a:pt x="69438" y="67769"/>
                    <a:pt x="69438" y="67769"/>
                  </a:cubicBezTo>
                  <a:cubicBezTo>
                    <a:pt x="70112" y="68633"/>
                    <a:pt x="70112" y="68633"/>
                    <a:pt x="70112" y="68633"/>
                  </a:cubicBezTo>
                  <a:cubicBezTo>
                    <a:pt x="70112" y="69496"/>
                    <a:pt x="70112" y="69496"/>
                    <a:pt x="70112" y="69496"/>
                  </a:cubicBezTo>
                  <a:cubicBezTo>
                    <a:pt x="70786" y="69928"/>
                    <a:pt x="70786" y="69928"/>
                    <a:pt x="70786" y="69928"/>
                  </a:cubicBezTo>
                  <a:cubicBezTo>
                    <a:pt x="70786" y="70359"/>
                    <a:pt x="70786" y="70359"/>
                    <a:pt x="70786" y="70359"/>
                  </a:cubicBezTo>
                  <a:cubicBezTo>
                    <a:pt x="70112" y="70791"/>
                    <a:pt x="70112" y="70791"/>
                    <a:pt x="70112" y="70791"/>
                  </a:cubicBezTo>
                  <a:cubicBezTo>
                    <a:pt x="70112" y="71654"/>
                    <a:pt x="70112" y="71654"/>
                    <a:pt x="70112" y="71654"/>
                  </a:cubicBezTo>
                  <a:cubicBezTo>
                    <a:pt x="70786" y="72517"/>
                    <a:pt x="70786" y="72517"/>
                    <a:pt x="70786" y="72517"/>
                  </a:cubicBezTo>
                  <a:cubicBezTo>
                    <a:pt x="71460" y="73381"/>
                    <a:pt x="71460" y="73381"/>
                    <a:pt x="71460" y="73381"/>
                  </a:cubicBezTo>
                  <a:cubicBezTo>
                    <a:pt x="72808" y="73381"/>
                    <a:pt x="72808" y="73381"/>
                    <a:pt x="72808" y="73381"/>
                  </a:cubicBezTo>
                  <a:cubicBezTo>
                    <a:pt x="72808" y="74244"/>
                    <a:pt x="72808" y="74244"/>
                    <a:pt x="72808" y="74244"/>
                  </a:cubicBezTo>
                  <a:cubicBezTo>
                    <a:pt x="72134" y="74676"/>
                    <a:pt x="72134" y="74676"/>
                    <a:pt x="72134" y="74676"/>
                  </a:cubicBezTo>
                  <a:cubicBezTo>
                    <a:pt x="72134" y="74676"/>
                    <a:pt x="72134" y="75107"/>
                    <a:pt x="72134" y="75107"/>
                  </a:cubicBezTo>
                  <a:cubicBezTo>
                    <a:pt x="72808" y="75107"/>
                    <a:pt x="73483" y="75539"/>
                    <a:pt x="73483" y="75539"/>
                  </a:cubicBezTo>
                  <a:cubicBezTo>
                    <a:pt x="74831" y="75107"/>
                    <a:pt x="74831" y="75107"/>
                    <a:pt x="74831" y="75107"/>
                  </a:cubicBezTo>
                  <a:cubicBezTo>
                    <a:pt x="74831" y="75107"/>
                    <a:pt x="75505" y="75107"/>
                    <a:pt x="75505" y="75107"/>
                  </a:cubicBezTo>
                  <a:cubicBezTo>
                    <a:pt x="75505" y="75539"/>
                    <a:pt x="76179" y="76402"/>
                    <a:pt x="76179" y="76402"/>
                  </a:cubicBezTo>
                  <a:cubicBezTo>
                    <a:pt x="76853" y="76834"/>
                    <a:pt x="76853" y="76834"/>
                    <a:pt x="76853" y="76834"/>
                  </a:cubicBezTo>
                  <a:cubicBezTo>
                    <a:pt x="76853" y="77697"/>
                    <a:pt x="76853" y="77697"/>
                    <a:pt x="76853" y="77697"/>
                  </a:cubicBezTo>
                  <a:cubicBezTo>
                    <a:pt x="75505" y="78561"/>
                    <a:pt x="75505" y="78561"/>
                    <a:pt x="75505" y="78561"/>
                  </a:cubicBezTo>
                  <a:cubicBezTo>
                    <a:pt x="74157" y="79424"/>
                    <a:pt x="74157" y="79424"/>
                    <a:pt x="74157" y="79424"/>
                  </a:cubicBezTo>
                  <a:cubicBezTo>
                    <a:pt x="73483" y="79856"/>
                    <a:pt x="73483" y="79856"/>
                    <a:pt x="73483" y="79856"/>
                  </a:cubicBezTo>
                  <a:cubicBezTo>
                    <a:pt x="73483" y="80719"/>
                    <a:pt x="73483" y="80719"/>
                    <a:pt x="73483" y="80719"/>
                  </a:cubicBezTo>
                  <a:cubicBezTo>
                    <a:pt x="72808" y="81151"/>
                    <a:pt x="72808" y="81151"/>
                    <a:pt x="72808" y="81151"/>
                  </a:cubicBezTo>
                  <a:cubicBezTo>
                    <a:pt x="71460" y="81582"/>
                    <a:pt x="71460" y="81582"/>
                    <a:pt x="71460" y="81582"/>
                  </a:cubicBezTo>
                  <a:cubicBezTo>
                    <a:pt x="70112" y="82014"/>
                    <a:pt x="70112" y="82014"/>
                    <a:pt x="70112" y="82014"/>
                  </a:cubicBezTo>
                  <a:cubicBezTo>
                    <a:pt x="69438" y="82014"/>
                    <a:pt x="69438" y="82014"/>
                    <a:pt x="69438" y="82014"/>
                  </a:cubicBezTo>
                  <a:cubicBezTo>
                    <a:pt x="68764" y="82446"/>
                    <a:pt x="68764" y="82446"/>
                    <a:pt x="68764" y="82446"/>
                  </a:cubicBezTo>
                  <a:cubicBezTo>
                    <a:pt x="66741" y="82877"/>
                    <a:pt x="66741" y="82877"/>
                    <a:pt x="66741" y="82877"/>
                  </a:cubicBezTo>
                  <a:cubicBezTo>
                    <a:pt x="66067" y="82877"/>
                    <a:pt x="66067" y="82877"/>
                    <a:pt x="66067" y="82877"/>
                  </a:cubicBezTo>
                  <a:cubicBezTo>
                    <a:pt x="64719" y="84604"/>
                    <a:pt x="64719" y="84604"/>
                    <a:pt x="64719" y="84604"/>
                  </a:cubicBezTo>
                  <a:cubicBezTo>
                    <a:pt x="64719" y="84604"/>
                    <a:pt x="64719" y="85467"/>
                    <a:pt x="64719" y="85467"/>
                  </a:cubicBezTo>
                  <a:cubicBezTo>
                    <a:pt x="64719" y="85467"/>
                    <a:pt x="65393" y="85899"/>
                    <a:pt x="65393" y="85899"/>
                  </a:cubicBezTo>
                  <a:cubicBezTo>
                    <a:pt x="65393" y="85899"/>
                    <a:pt x="64044" y="86762"/>
                    <a:pt x="64044" y="86762"/>
                  </a:cubicBezTo>
                  <a:cubicBezTo>
                    <a:pt x="64044" y="86762"/>
                    <a:pt x="62696" y="87194"/>
                    <a:pt x="62696" y="87194"/>
                  </a:cubicBezTo>
                  <a:cubicBezTo>
                    <a:pt x="62022" y="88057"/>
                    <a:pt x="62022" y="88057"/>
                    <a:pt x="62022" y="88057"/>
                  </a:cubicBezTo>
                  <a:cubicBezTo>
                    <a:pt x="62696" y="88489"/>
                    <a:pt x="62696" y="88489"/>
                    <a:pt x="62696" y="88489"/>
                  </a:cubicBezTo>
                  <a:cubicBezTo>
                    <a:pt x="61348" y="88489"/>
                    <a:pt x="61348" y="88489"/>
                    <a:pt x="61348" y="88489"/>
                  </a:cubicBezTo>
                  <a:cubicBezTo>
                    <a:pt x="62022" y="89352"/>
                    <a:pt x="62022" y="89352"/>
                    <a:pt x="62022" y="89352"/>
                  </a:cubicBezTo>
                  <a:cubicBezTo>
                    <a:pt x="61348" y="89784"/>
                    <a:pt x="61348" y="89784"/>
                    <a:pt x="61348" y="89784"/>
                  </a:cubicBezTo>
                  <a:cubicBezTo>
                    <a:pt x="62022" y="90215"/>
                    <a:pt x="62022" y="90215"/>
                    <a:pt x="62022" y="90215"/>
                  </a:cubicBezTo>
                  <a:cubicBezTo>
                    <a:pt x="62022" y="90215"/>
                    <a:pt x="62696" y="91510"/>
                    <a:pt x="62696" y="91510"/>
                  </a:cubicBezTo>
                  <a:cubicBezTo>
                    <a:pt x="62696" y="91942"/>
                    <a:pt x="63370" y="92374"/>
                    <a:pt x="63370" y="92374"/>
                  </a:cubicBezTo>
                  <a:cubicBezTo>
                    <a:pt x="63370" y="92374"/>
                    <a:pt x="64044" y="92805"/>
                    <a:pt x="64044" y="92805"/>
                  </a:cubicBezTo>
                  <a:cubicBezTo>
                    <a:pt x="64044" y="93237"/>
                    <a:pt x="64044" y="93669"/>
                    <a:pt x="64044" y="94100"/>
                  </a:cubicBezTo>
                  <a:cubicBezTo>
                    <a:pt x="64044" y="94532"/>
                    <a:pt x="64719" y="95395"/>
                    <a:pt x="64719" y="95395"/>
                  </a:cubicBezTo>
                  <a:cubicBezTo>
                    <a:pt x="65393" y="96258"/>
                    <a:pt x="65393" y="96258"/>
                    <a:pt x="65393" y="96258"/>
                  </a:cubicBezTo>
                  <a:cubicBezTo>
                    <a:pt x="65393" y="96258"/>
                    <a:pt x="65393" y="96690"/>
                    <a:pt x="65393" y="96690"/>
                  </a:cubicBezTo>
                  <a:cubicBezTo>
                    <a:pt x="66067" y="96690"/>
                    <a:pt x="67415" y="96690"/>
                    <a:pt x="67415" y="96690"/>
                  </a:cubicBezTo>
                  <a:cubicBezTo>
                    <a:pt x="67415" y="96690"/>
                    <a:pt x="68764" y="96690"/>
                    <a:pt x="68764" y="96690"/>
                  </a:cubicBezTo>
                  <a:cubicBezTo>
                    <a:pt x="68764" y="96690"/>
                    <a:pt x="69438" y="96258"/>
                    <a:pt x="70112" y="96690"/>
                  </a:cubicBezTo>
                  <a:cubicBezTo>
                    <a:pt x="70112" y="96690"/>
                    <a:pt x="70112" y="97122"/>
                    <a:pt x="70112" y="97122"/>
                  </a:cubicBezTo>
                  <a:cubicBezTo>
                    <a:pt x="70112" y="97122"/>
                    <a:pt x="70112" y="97553"/>
                    <a:pt x="70112" y="97553"/>
                  </a:cubicBezTo>
                  <a:cubicBezTo>
                    <a:pt x="67415" y="99280"/>
                    <a:pt x="67415" y="99280"/>
                    <a:pt x="67415" y="99280"/>
                  </a:cubicBezTo>
                  <a:cubicBezTo>
                    <a:pt x="67415" y="100575"/>
                    <a:pt x="67415" y="100575"/>
                    <a:pt x="67415" y="100575"/>
                  </a:cubicBezTo>
                  <a:cubicBezTo>
                    <a:pt x="67415" y="100575"/>
                    <a:pt x="66741" y="100575"/>
                    <a:pt x="66741" y="100575"/>
                  </a:cubicBezTo>
                  <a:cubicBezTo>
                    <a:pt x="66067" y="100575"/>
                    <a:pt x="65393" y="100575"/>
                    <a:pt x="65393" y="100575"/>
                  </a:cubicBezTo>
                  <a:cubicBezTo>
                    <a:pt x="64044" y="99712"/>
                    <a:pt x="64044" y="99712"/>
                    <a:pt x="64044" y="99712"/>
                  </a:cubicBezTo>
                  <a:cubicBezTo>
                    <a:pt x="62696" y="100143"/>
                    <a:pt x="62696" y="100143"/>
                    <a:pt x="62696" y="100143"/>
                  </a:cubicBezTo>
                  <a:cubicBezTo>
                    <a:pt x="62696" y="100575"/>
                    <a:pt x="62696" y="100575"/>
                    <a:pt x="62696" y="100575"/>
                  </a:cubicBezTo>
                  <a:cubicBezTo>
                    <a:pt x="62696" y="100575"/>
                    <a:pt x="61348" y="100575"/>
                    <a:pt x="61348" y="100575"/>
                  </a:cubicBezTo>
                  <a:cubicBezTo>
                    <a:pt x="61348" y="100575"/>
                    <a:pt x="59325" y="100575"/>
                    <a:pt x="59325" y="100575"/>
                  </a:cubicBezTo>
                  <a:cubicBezTo>
                    <a:pt x="58651" y="101007"/>
                    <a:pt x="58651" y="101007"/>
                    <a:pt x="58651" y="101007"/>
                  </a:cubicBezTo>
                  <a:cubicBezTo>
                    <a:pt x="57977" y="102733"/>
                    <a:pt x="57977" y="102733"/>
                    <a:pt x="57977" y="102733"/>
                  </a:cubicBezTo>
                  <a:cubicBezTo>
                    <a:pt x="56629" y="103597"/>
                    <a:pt x="56629" y="103597"/>
                    <a:pt x="56629" y="103597"/>
                  </a:cubicBezTo>
                  <a:cubicBezTo>
                    <a:pt x="55280" y="104028"/>
                    <a:pt x="55280" y="104028"/>
                    <a:pt x="55280" y="104028"/>
                  </a:cubicBezTo>
                  <a:cubicBezTo>
                    <a:pt x="53932" y="104892"/>
                    <a:pt x="53932" y="104892"/>
                    <a:pt x="53932" y="104892"/>
                  </a:cubicBezTo>
                  <a:cubicBezTo>
                    <a:pt x="51910" y="105323"/>
                    <a:pt x="51910" y="105323"/>
                    <a:pt x="51910" y="105323"/>
                  </a:cubicBezTo>
                  <a:cubicBezTo>
                    <a:pt x="51910" y="105323"/>
                    <a:pt x="51235" y="105755"/>
                    <a:pt x="51235" y="105755"/>
                  </a:cubicBezTo>
                  <a:cubicBezTo>
                    <a:pt x="51235" y="106187"/>
                    <a:pt x="50561" y="107482"/>
                    <a:pt x="50561" y="107482"/>
                  </a:cubicBezTo>
                  <a:cubicBezTo>
                    <a:pt x="50561" y="107482"/>
                    <a:pt x="49213" y="107913"/>
                    <a:pt x="49213" y="108345"/>
                  </a:cubicBezTo>
                  <a:cubicBezTo>
                    <a:pt x="49213" y="108345"/>
                    <a:pt x="47865" y="108776"/>
                    <a:pt x="47865" y="108776"/>
                  </a:cubicBezTo>
                  <a:cubicBezTo>
                    <a:pt x="47865" y="108776"/>
                    <a:pt x="47865" y="109640"/>
                    <a:pt x="47865" y="109640"/>
                  </a:cubicBezTo>
                  <a:cubicBezTo>
                    <a:pt x="47865" y="109640"/>
                    <a:pt x="48539" y="110503"/>
                    <a:pt x="48539" y="110503"/>
                  </a:cubicBezTo>
                  <a:cubicBezTo>
                    <a:pt x="48539" y="111798"/>
                    <a:pt x="48539" y="111798"/>
                    <a:pt x="48539" y="111798"/>
                  </a:cubicBezTo>
                  <a:cubicBezTo>
                    <a:pt x="48539" y="112661"/>
                    <a:pt x="48539" y="112661"/>
                    <a:pt x="48539" y="112661"/>
                  </a:cubicBezTo>
                  <a:cubicBezTo>
                    <a:pt x="49213" y="113525"/>
                    <a:pt x="49213" y="113525"/>
                    <a:pt x="49213" y="113525"/>
                  </a:cubicBezTo>
                  <a:cubicBezTo>
                    <a:pt x="48539" y="114388"/>
                    <a:pt x="48539" y="114388"/>
                    <a:pt x="48539" y="114388"/>
                  </a:cubicBezTo>
                  <a:cubicBezTo>
                    <a:pt x="47865" y="115683"/>
                    <a:pt x="47865" y="115683"/>
                    <a:pt x="47865" y="115683"/>
                  </a:cubicBezTo>
                  <a:cubicBezTo>
                    <a:pt x="47865" y="116115"/>
                    <a:pt x="47865" y="116115"/>
                    <a:pt x="47865" y="116115"/>
                  </a:cubicBezTo>
                  <a:cubicBezTo>
                    <a:pt x="47865" y="116978"/>
                    <a:pt x="47865" y="116978"/>
                    <a:pt x="47865" y="116978"/>
                  </a:cubicBezTo>
                  <a:cubicBezTo>
                    <a:pt x="47865" y="118705"/>
                    <a:pt x="47865" y="118705"/>
                    <a:pt x="47865" y="118705"/>
                  </a:cubicBezTo>
                  <a:cubicBezTo>
                    <a:pt x="45842" y="118273"/>
                    <a:pt x="45842" y="118273"/>
                    <a:pt x="45842" y="118273"/>
                  </a:cubicBezTo>
                  <a:cubicBezTo>
                    <a:pt x="43820" y="118273"/>
                    <a:pt x="43820" y="118273"/>
                    <a:pt x="43820" y="118273"/>
                  </a:cubicBezTo>
                  <a:cubicBezTo>
                    <a:pt x="41797" y="118705"/>
                    <a:pt x="41797" y="118705"/>
                    <a:pt x="41797" y="118705"/>
                  </a:cubicBezTo>
                  <a:cubicBezTo>
                    <a:pt x="39101" y="119568"/>
                    <a:pt x="39101" y="119568"/>
                    <a:pt x="39101" y="119568"/>
                  </a:cubicBezTo>
                  <a:cubicBezTo>
                    <a:pt x="35056" y="120000"/>
                    <a:pt x="35056" y="120000"/>
                    <a:pt x="35056" y="120000"/>
                  </a:cubicBezTo>
                  <a:cubicBezTo>
                    <a:pt x="31685" y="120000"/>
                    <a:pt x="31685" y="120000"/>
                    <a:pt x="31685" y="120000"/>
                  </a:cubicBezTo>
                  <a:cubicBezTo>
                    <a:pt x="29662" y="119568"/>
                    <a:pt x="29662" y="119568"/>
                    <a:pt x="29662" y="119568"/>
                  </a:cubicBezTo>
                  <a:cubicBezTo>
                    <a:pt x="28314" y="119136"/>
                    <a:pt x="28314" y="119136"/>
                    <a:pt x="28314" y="119136"/>
                  </a:cubicBezTo>
                  <a:cubicBezTo>
                    <a:pt x="26966" y="118273"/>
                    <a:pt x="26966" y="118273"/>
                    <a:pt x="26966" y="118273"/>
                  </a:cubicBezTo>
                  <a:cubicBezTo>
                    <a:pt x="24943" y="116978"/>
                    <a:pt x="24943" y="116978"/>
                    <a:pt x="24943" y="116978"/>
                  </a:cubicBezTo>
                  <a:cubicBezTo>
                    <a:pt x="22921" y="116978"/>
                    <a:pt x="22921" y="116978"/>
                    <a:pt x="22921" y="116978"/>
                  </a:cubicBezTo>
                  <a:cubicBezTo>
                    <a:pt x="21573" y="116546"/>
                    <a:pt x="21573" y="116546"/>
                    <a:pt x="21573" y="116546"/>
                  </a:cubicBezTo>
                  <a:cubicBezTo>
                    <a:pt x="20224" y="116115"/>
                    <a:pt x="20224" y="116115"/>
                    <a:pt x="20224" y="116115"/>
                  </a:cubicBezTo>
                  <a:cubicBezTo>
                    <a:pt x="18876" y="115683"/>
                    <a:pt x="18876" y="115683"/>
                    <a:pt x="18876" y="115683"/>
                  </a:cubicBezTo>
                  <a:cubicBezTo>
                    <a:pt x="17528" y="115683"/>
                    <a:pt x="17528" y="115683"/>
                    <a:pt x="17528" y="115683"/>
                  </a:cubicBezTo>
                  <a:cubicBezTo>
                    <a:pt x="14831" y="114820"/>
                    <a:pt x="14831" y="114820"/>
                    <a:pt x="14831" y="114820"/>
                  </a:cubicBezTo>
                  <a:cubicBezTo>
                    <a:pt x="12134" y="113956"/>
                    <a:pt x="12134" y="113956"/>
                    <a:pt x="12134" y="113956"/>
                  </a:cubicBezTo>
                  <a:cubicBezTo>
                    <a:pt x="10786" y="114388"/>
                    <a:pt x="10786" y="114388"/>
                    <a:pt x="10786" y="114388"/>
                  </a:cubicBezTo>
                  <a:cubicBezTo>
                    <a:pt x="10786" y="114820"/>
                    <a:pt x="10786" y="114820"/>
                    <a:pt x="10786" y="114820"/>
                  </a:cubicBezTo>
                  <a:cubicBezTo>
                    <a:pt x="8764" y="114388"/>
                    <a:pt x="8764" y="114388"/>
                    <a:pt x="8764" y="114388"/>
                  </a:cubicBezTo>
                  <a:cubicBezTo>
                    <a:pt x="7415" y="114388"/>
                    <a:pt x="7415" y="114388"/>
                    <a:pt x="7415" y="114388"/>
                  </a:cubicBezTo>
                  <a:cubicBezTo>
                    <a:pt x="6067" y="114388"/>
                    <a:pt x="6067" y="114388"/>
                    <a:pt x="6067" y="114388"/>
                  </a:cubicBezTo>
                  <a:cubicBezTo>
                    <a:pt x="3370" y="114820"/>
                    <a:pt x="3370" y="114820"/>
                    <a:pt x="3370" y="114820"/>
                  </a:cubicBezTo>
                  <a:cubicBezTo>
                    <a:pt x="1348" y="115251"/>
                    <a:pt x="1348" y="115251"/>
                    <a:pt x="1348" y="115251"/>
                  </a:cubicBezTo>
                  <a:cubicBezTo>
                    <a:pt x="0" y="114820"/>
                    <a:pt x="0" y="114820"/>
                    <a:pt x="0" y="114820"/>
                  </a:cubicBezTo>
                  <a:cubicBezTo>
                    <a:pt x="1348" y="113956"/>
                    <a:pt x="1348" y="113956"/>
                    <a:pt x="1348" y="113956"/>
                  </a:cubicBezTo>
                  <a:cubicBezTo>
                    <a:pt x="2696" y="112661"/>
                    <a:pt x="2696" y="112661"/>
                    <a:pt x="2696" y="112661"/>
                  </a:cubicBezTo>
                  <a:cubicBezTo>
                    <a:pt x="4044" y="112230"/>
                    <a:pt x="4044" y="112230"/>
                    <a:pt x="4044" y="112230"/>
                  </a:cubicBezTo>
                  <a:cubicBezTo>
                    <a:pt x="4719" y="110935"/>
                    <a:pt x="4719" y="110935"/>
                    <a:pt x="4719" y="110935"/>
                  </a:cubicBezTo>
                  <a:cubicBezTo>
                    <a:pt x="6741" y="110071"/>
                    <a:pt x="6741" y="110071"/>
                    <a:pt x="6741" y="110071"/>
                  </a:cubicBezTo>
                  <a:cubicBezTo>
                    <a:pt x="6741" y="108776"/>
                    <a:pt x="6741" y="108776"/>
                    <a:pt x="6741" y="108776"/>
                  </a:cubicBezTo>
                  <a:cubicBezTo>
                    <a:pt x="8089" y="107050"/>
                    <a:pt x="8089" y="107050"/>
                    <a:pt x="8089" y="107050"/>
                  </a:cubicBezTo>
                  <a:cubicBezTo>
                    <a:pt x="8089" y="107050"/>
                    <a:pt x="9438" y="107050"/>
                    <a:pt x="9438" y="106618"/>
                  </a:cubicBezTo>
                  <a:cubicBezTo>
                    <a:pt x="10112" y="105755"/>
                    <a:pt x="10112" y="105323"/>
                    <a:pt x="10786" y="104892"/>
                  </a:cubicBezTo>
                  <a:cubicBezTo>
                    <a:pt x="10786" y="104460"/>
                    <a:pt x="11460" y="104460"/>
                    <a:pt x="11460" y="104028"/>
                  </a:cubicBezTo>
                  <a:cubicBezTo>
                    <a:pt x="11460" y="103597"/>
                    <a:pt x="10786" y="102302"/>
                    <a:pt x="10786" y="102302"/>
                  </a:cubicBezTo>
                  <a:cubicBezTo>
                    <a:pt x="10786" y="102302"/>
                    <a:pt x="12134" y="100575"/>
                    <a:pt x="12134" y="100575"/>
                  </a:cubicBezTo>
                  <a:cubicBezTo>
                    <a:pt x="12808" y="100143"/>
                    <a:pt x="12808" y="98417"/>
                    <a:pt x="12808" y="98417"/>
                  </a:cubicBezTo>
                  <a:cubicBezTo>
                    <a:pt x="12808" y="98417"/>
                    <a:pt x="13483" y="97553"/>
                    <a:pt x="14157" y="97122"/>
                  </a:cubicBezTo>
                  <a:cubicBezTo>
                    <a:pt x="14157" y="96690"/>
                    <a:pt x="14157" y="95395"/>
                    <a:pt x="14157" y="95395"/>
                  </a:cubicBezTo>
                  <a:cubicBezTo>
                    <a:pt x="12808" y="94100"/>
                    <a:pt x="12808" y="94100"/>
                    <a:pt x="12808" y="94100"/>
                  </a:cubicBezTo>
                  <a:cubicBezTo>
                    <a:pt x="14157" y="92374"/>
                    <a:pt x="14157" y="92374"/>
                    <a:pt x="14157" y="92374"/>
                  </a:cubicBezTo>
                  <a:cubicBezTo>
                    <a:pt x="16179" y="90215"/>
                    <a:pt x="16179" y="90215"/>
                    <a:pt x="16179" y="90215"/>
                  </a:cubicBezTo>
                  <a:cubicBezTo>
                    <a:pt x="18202" y="88057"/>
                    <a:pt x="18202" y="88057"/>
                    <a:pt x="18202" y="88057"/>
                  </a:cubicBezTo>
                  <a:cubicBezTo>
                    <a:pt x="18876" y="85899"/>
                    <a:pt x="18876" y="85899"/>
                    <a:pt x="18876" y="85899"/>
                  </a:cubicBezTo>
                  <a:cubicBezTo>
                    <a:pt x="18876" y="85899"/>
                    <a:pt x="18876" y="85035"/>
                    <a:pt x="18876" y="84604"/>
                  </a:cubicBezTo>
                  <a:cubicBezTo>
                    <a:pt x="18876" y="84604"/>
                    <a:pt x="18876" y="83741"/>
                    <a:pt x="18876" y="83741"/>
                  </a:cubicBezTo>
                  <a:cubicBezTo>
                    <a:pt x="18876" y="83741"/>
                    <a:pt x="18876" y="82877"/>
                    <a:pt x="18876" y="82877"/>
                  </a:cubicBezTo>
                  <a:cubicBezTo>
                    <a:pt x="18876" y="82877"/>
                    <a:pt x="18202" y="82014"/>
                    <a:pt x="18202" y="82014"/>
                  </a:cubicBezTo>
                  <a:cubicBezTo>
                    <a:pt x="17528" y="80719"/>
                    <a:pt x="17528" y="80719"/>
                    <a:pt x="17528" y="80719"/>
                  </a:cubicBezTo>
                  <a:cubicBezTo>
                    <a:pt x="16853" y="81151"/>
                    <a:pt x="16853" y="81151"/>
                    <a:pt x="16853" y="81151"/>
                  </a:cubicBezTo>
                  <a:cubicBezTo>
                    <a:pt x="16853" y="81151"/>
                    <a:pt x="16179" y="81582"/>
                    <a:pt x="15505" y="81151"/>
                  </a:cubicBezTo>
                  <a:cubicBezTo>
                    <a:pt x="15505" y="81151"/>
                    <a:pt x="12808" y="81151"/>
                    <a:pt x="12808" y="81151"/>
                  </a:cubicBezTo>
                  <a:cubicBezTo>
                    <a:pt x="11460" y="81582"/>
                    <a:pt x="11460" y="81582"/>
                    <a:pt x="11460" y="81582"/>
                  </a:cubicBezTo>
                  <a:cubicBezTo>
                    <a:pt x="9438" y="81151"/>
                    <a:pt x="9438" y="81151"/>
                    <a:pt x="9438" y="81151"/>
                  </a:cubicBezTo>
                  <a:cubicBezTo>
                    <a:pt x="9438" y="81151"/>
                    <a:pt x="8764" y="81582"/>
                    <a:pt x="8089" y="81582"/>
                  </a:cubicBezTo>
                  <a:cubicBezTo>
                    <a:pt x="8089" y="81582"/>
                    <a:pt x="7415" y="81582"/>
                    <a:pt x="7415" y="81151"/>
                  </a:cubicBezTo>
                  <a:cubicBezTo>
                    <a:pt x="7415" y="81151"/>
                    <a:pt x="9438" y="79856"/>
                    <a:pt x="9438" y="79856"/>
                  </a:cubicBezTo>
                  <a:cubicBezTo>
                    <a:pt x="9438" y="79856"/>
                    <a:pt x="9438" y="79856"/>
                    <a:pt x="9438" y="79424"/>
                  </a:cubicBezTo>
                  <a:cubicBezTo>
                    <a:pt x="9438" y="78992"/>
                    <a:pt x="9438" y="78129"/>
                    <a:pt x="9438" y="78129"/>
                  </a:cubicBezTo>
                  <a:cubicBezTo>
                    <a:pt x="9438" y="77697"/>
                    <a:pt x="8764" y="76402"/>
                    <a:pt x="8764" y="76402"/>
                  </a:cubicBezTo>
                  <a:cubicBezTo>
                    <a:pt x="8764" y="76402"/>
                    <a:pt x="8089" y="75971"/>
                    <a:pt x="8764" y="75539"/>
                  </a:cubicBezTo>
                  <a:cubicBezTo>
                    <a:pt x="8764" y="75107"/>
                    <a:pt x="9438" y="75107"/>
                    <a:pt x="9438" y="75107"/>
                  </a:cubicBezTo>
                  <a:cubicBezTo>
                    <a:pt x="8089" y="74676"/>
                    <a:pt x="8089" y="74676"/>
                    <a:pt x="8089" y="74676"/>
                  </a:cubicBezTo>
                  <a:cubicBezTo>
                    <a:pt x="8089" y="74676"/>
                    <a:pt x="8089" y="74676"/>
                    <a:pt x="7415" y="74676"/>
                  </a:cubicBezTo>
                  <a:cubicBezTo>
                    <a:pt x="6741" y="75107"/>
                    <a:pt x="6067" y="75107"/>
                    <a:pt x="6067" y="75107"/>
                  </a:cubicBezTo>
                  <a:cubicBezTo>
                    <a:pt x="5393" y="74244"/>
                    <a:pt x="5393" y="74244"/>
                    <a:pt x="5393" y="74244"/>
                  </a:cubicBezTo>
                  <a:cubicBezTo>
                    <a:pt x="5393" y="74244"/>
                    <a:pt x="4719" y="74676"/>
                    <a:pt x="4719" y="74244"/>
                  </a:cubicBezTo>
                  <a:cubicBezTo>
                    <a:pt x="4044" y="74244"/>
                    <a:pt x="2696" y="73812"/>
                    <a:pt x="2696" y="73812"/>
                  </a:cubicBezTo>
                  <a:cubicBezTo>
                    <a:pt x="2696" y="73812"/>
                    <a:pt x="2696" y="72949"/>
                    <a:pt x="2696" y="72949"/>
                  </a:cubicBezTo>
                  <a:cubicBezTo>
                    <a:pt x="3370" y="72517"/>
                    <a:pt x="3370" y="72517"/>
                    <a:pt x="3370" y="72086"/>
                  </a:cubicBezTo>
                  <a:cubicBezTo>
                    <a:pt x="3370" y="71654"/>
                    <a:pt x="3370" y="71223"/>
                    <a:pt x="4044" y="70791"/>
                  </a:cubicBezTo>
                  <a:cubicBezTo>
                    <a:pt x="4044" y="70359"/>
                    <a:pt x="4719" y="69928"/>
                    <a:pt x="5393" y="69928"/>
                  </a:cubicBezTo>
                  <a:cubicBezTo>
                    <a:pt x="6067" y="69496"/>
                    <a:pt x="6067" y="69496"/>
                    <a:pt x="6067" y="69496"/>
                  </a:cubicBezTo>
                  <a:cubicBezTo>
                    <a:pt x="7415" y="67769"/>
                    <a:pt x="7415" y="67769"/>
                    <a:pt x="7415" y="67769"/>
                  </a:cubicBezTo>
                  <a:cubicBezTo>
                    <a:pt x="7415" y="67769"/>
                    <a:pt x="7415" y="66906"/>
                    <a:pt x="7415" y="66906"/>
                  </a:cubicBezTo>
                  <a:cubicBezTo>
                    <a:pt x="7415" y="66906"/>
                    <a:pt x="8089" y="66043"/>
                    <a:pt x="8089" y="65611"/>
                  </a:cubicBezTo>
                  <a:cubicBezTo>
                    <a:pt x="8089" y="65611"/>
                    <a:pt x="8764" y="64748"/>
                    <a:pt x="8764" y="64748"/>
                  </a:cubicBezTo>
                  <a:cubicBezTo>
                    <a:pt x="8764" y="64748"/>
                    <a:pt x="9438" y="64316"/>
                    <a:pt x="9438" y="63884"/>
                  </a:cubicBezTo>
                  <a:cubicBezTo>
                    <a:pt x="10112" y="63884"/>
                    <a:pt x="11460" y="63021"/>
                    <a:pt x="11460" y="63021"/>
                  </a:cubicBezTo>
                  <a:cubicBezTo>
                    <a:pt x="11460" y="63021"/>
                    <a:pt x="12134" y="61726"/>
                    <a:pt x="12134" y="61726"/>
                  </a:cubicBezTo>
                  <a:cubicBezTo>
                    <a:pt x="12134" y="61726"/>
                    <a:pt x="12808" y="60431"/>
                    <a:pt x="12808" y="60431"/>
                  </a:cubicBezTo>
                  <a:cubicBezTo>
                    <a:pt x="12134" y="59568"/>
                    <a:pt x="12134" y="59568"/>
                    <a:pt x="12134" y="59568"/>
                  </a:cubicBezTo>
                  <a:cubicBezTo>
                    <a:pt x="11460" y="59136"/>
                    <a:pt x="11460" y="59136"/>
                    <a:pt x="11460" y="59136"/>
                  </a:cubicBezTo>
                  <a:cubicBezTo>
                    <a:pt x="12808" y="58705"/>
                    <a:pt x="12808" y="58705"/>
                    <a:pt x="12808" y="58705"/>
                  </a:cubicBezTo>
                  <a:cubicBezTo>
                    <a:pt x="12808" y="58705"/>
                    <a:pt x="12808" y="58705"/>
                    <a:pt x="13483" y="58705"/>
                  </a:cubicBezTo>
                  <a:cubicBezTo>
                    <a:pt x="14157" y="58705"/>
                    <a:pt x="14831" y="58273"/>
                    <a:pt x="14831" y="58273"/>
                  </a:cubicBezTo>
                  <a:cubicBezTo>
                    <a:pt x="15505" y="58273"/>
                    <a:pt x="16853" y="57841"/>
                    <a:pt x="16853" y="57841"/>
                  </a:cubicBezTo>
                  <a:cubicBezTo>
                    <a:pt x="16853" y="57410"/>
                    <a:pt x="17528" y="57410"/>
                    <a:pt x="17528" y="57410"/>
                  </a:cubicBezTo>
                  <a:cubicBezTo>
                    <a:pt x="18202" y="57410"/>
                    <a:pt x="19550" y="56978"/>
                    <a:pt x="19550" y="56978"/>
                  </a:cubicBezTo>
                  <a:cubicBezTo>
                    <a:pt x="19550" y="56978"/>
                    <a:pt x="20224" y="56546"/>
                    <a:pt x="20224" y="56546"/>
                  </a:cubicBezTo>
                  <a:cubicBezTo>
                    <a:pt x="20224" y="56115"/>
                    <a:pt x="20224" y="56115"/>
                    <a:pt x="20224" y="56115"/>
                  </a:cubicBezTo>
                  <a:cubicBezTo>
                    <a:pt x="21573" y="55683"/>
                    <a:pt x="21573" y="55683"/>
                    <a:pt x="21573" y="55683"/>
                  </a:cubicBezTo>
                  <a:cubicBezTo>
                    <a:pt x="21573" y="55683"/>
                    <a:pt x="22247" y="55251"/>
                    <a:pt x="22247" y="54820"/>
                  </a:cubicBezTo>
                  <a:cubicBezTo>
                    <a:pt x="22247" y="54820"/>
                    <a:pt x="22921" y="53956"/>
                    <a:pt x="22921" y="53956"/>
                  </a:cubicBezTo>
                  <a:cubicBezTo>
                    <a:pt x="22921" y="53525"/>
                    <a:pt x="24943" y="52230"/>
                    <a:pt x="24943" y="52230"/>
                  </a:cubicBezTo>
                  <a:cubicBezTo>
                    <a:pt x="27640" y="49208"/>
                    <a:pt x="27640" y="49208"/>
                    <a:pt x="27640" y="49208"/>
                  </a:cubicBezTo>
                  <a:cubicBezTo>
                    <a:pt x="33707" y="43165"/>
                    <a:pt x="33707" y="43165"/>
                    <a:pt x="33707" y="43165"/>
                  </a:cubicBezTo>
                  <a:cubicBezTo>
                    <a:pt x="33033" y="42302"/>
                    <a:pt x="33033" y="42302"/>
                    <a:pt x="33033" y="42302"/>
                  </a:cubicBezTo>
                  <a:cubicBezTo>
                    <a:pt x="35056" y="40143"/>
                    <a:pt x="35056" y="40143"/>
                    <a:pt x="35056" y="40143"/>
                  </a:cubicBezTo>
                  <a:cubicBezTo>
                    <a:pt x="38426" y="36690"/>
                    <a:pt x="38426" y="36690"/>
                    <a:pt x="38426" y="36690"/>
                  </a:cubicBezTo>
                  <a:cubicBezTo>
                    <a:pt x="41797" y="31942"/>
                    <a:pt x="41797" y="31942"/>
                    <a:pt x="41797" y="31942"/>
                  </a:cubicBezTo>
                  <a:cubicBezTo>
                    <a:pt x="43820" y="29352"/>
                    <a:pt x="43820" y="29352"/>
                    <a:pt x="43820" y="29352"/>
                  </a:cubicBezTo>
                  <a:cubicBezTo>
                    <a:pt x="46516" y="26330"/>
                    <a:pt x="46516" y="26330"/>
                    <a:pt x="46516" y="26330"/>
                  </a:cubicBezTo>
                  <a:cubicBezTo>
                    <a:pt x="47865" y="23741"/>
                    <a:pt x="47865" y="23741"/>
                    <a:pt x="47865" y="23741"/>
                  </a:cubicBezTo>
                  <a:cubicBezTo>
                    <a:pt x="47865" y="20719"/>
                    <a:pt x="47865" y="20719"/>
                    <a:pt x="47865" y="20719"/>
                  </a:cubicBezTo>
                  <a:cubicBezTo>
                    <a:pt x="47865" y="18561"/>
                    <a:pt x="47865" y="18561"/>
                    <a:pt x="47865" y="18561"/>
                  </a:cubicBezTo>
                  <a:cubicBezTo>
                    <a:pt x="47865" y="16834"/>
                    <a:pt x="47865" y="16834"/>
                    <a:pt x="47865" y="16834"/>
                  </a:cubicBezTo>
                  <a:cubicBezTo>
                    <a:pt x="47865" y="15971"/>
                    <a:pt x="47865" y="15971"/>
                    <a:pt x="47865" y="15971"/>
                  </a:cubicBezTo>
                  <a:cubicBezTo>
                    <a:pt x="47865" y="15107"/>
                    <a:pt x="47865" y="15107"/>
                    <a:pt x="47865" y="15107"/>
                  </a:cubicBezTo>
                  <a:cubicBezTo>
                    <a:pt x="47191" y="13812"/>
                    <a:pt x="47191" y="13812"/>
                    <a:pt x="47191" y="13812"/>
                  </a:cubicBezTo>
                  <a:cubicBezTo>
                    <a:pt x="48539" y="12949"/>
                    <a:pt x="48539" y="12949"/>
                    <a:pt x="48539" y="12949"/>
                  </a:cubicBezTo>
                  <a:cubicBezTo>
                    <a:pt x="48539" y="12086"/>
                    <a:pt x="48539" y="12086"/>
                    <a:pt x="48539" y="12086"/>
                  </a:cubicBezTo>
                  <a:cubicBezTo>
                    <a:pt x="48539" y="11223"/>
                    <a:pt x="48539" y="11223"/>
                    <a:pt x="48539" y="11223"/>
                  </a:cubicBezTo>
                  <a:cubicBezTo>
                    <a:pt x="48539" y="10359"/>
                    <a:pt x="48539" y="10359"/>
                    <a:pt x="48539" y="10359"/>
                  </a:cubicBezTo>
                  <a:cubicBezTo>
                    <a:pt x="49213" y="9496"/>
                    <a:pt x="49213" y="9496"/>
                    <a:pt x="49213" y="9496"/>
                  </a:cubicBezTo>
                  <a:cubicBezTo>
                    <a:pt x="48539" y="8201"/>
                    <a:pt x="48539" y="8201"/>
                    <a:pt x="48539" y="8201"/>
                  </a:cubicBezTo>
                  <a:cubicBezTo>
                    <a:pt x="49213" y="7338"/>
                    <a:pt x="49213" y="7338"/>
                    <a:pt x="49213" y="7338"/>
                  </a:cubicBezTo>
                  <a:cubicBezTo>
                    <a:pt x="48539" y="6906"/>
                    <a:pt x="48539" y="6906"/>
                    <a:pt x="48539" y="6906"/>
                  </a:cubicBezTo>
                  <a:cubicBezTo>
                    <a:pt x="49213" y="5611"/>
                    <a:pt x="49213" y="5611"/>
                    <a:pt x="49213" y="5611"/>
                  </a:cubicBezTo>
                  <a:cubicBezTo>
                    <a:pt x="49213" y="4748"/>
                    <a:pt x="49213" y="4748"/>
                    <a:pt x="49213" y="4748"/>
                  </a:cubicBezTo>
                  <a:lnTo>
                    <a:pt x="49887" y="3884"/>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10" name="Shape 3610"/>
            <p:cNvSpPr/>
            <p:nvPr/>
          </p:nvSpPr>
          <p:spPr>
            <a:xfrm>
              <a:off x="4704932" y="2283682"/>
              <a:ext cx="711330" cy="913063"/>
            </a:xfrm>
            <a:custGeom>
              <a:avLst/>
              <a:gdLst/>
              <a:ahLst/>
              <a:cxnLst/>
              <a:rect l="0" t="0" r="0" b="0"/>
              <a:pathLst>
                <a:path w="120000" h="120000" extrusionOk="0">
                  <a:moveTo>
                    <a:pt x="105769" y="94430"/>
                  </a:moveTo>
                  <a:cubicBezTo>
                    <a:pt x="105769" y="94430"/>
                    <a:pt x="105769" y="94430"/>
                    <a:pt x="105769" y="94430"/>
                  </a:cubicBezTo>
                  <a:cubicBezTo>
                    <a:pt x="105769" y="95302"/>
                    <a:pt x="105769" y="95302"/>
                    <a:pt x="105769" y="95302"/>
                  </a:cubicBezTo>
                  <a:cubicBezTo>
                    <a:pt x="106153" y="96755"/>
                    <a:pt x="106153" y="96755"/>
                    <a:pt x="106153" y="96755"/>
                  </a:cubicBezTo>
                  <a:cubicBezTo>
                    <a:pt x="106153" y="97627"/>
                    <a:pt x="106153" y="97627"/>
                    <a:pt x="106153" y="97627"/>
                  </a:cubicBezTo>
                  <a:cubicBezTo>
                    <a:pt x="106153" y="97627"/>
                    <a:pt x="105769" y="98208"/>
                    <a:pt x="105384" y="98208"/>
                  </a:cubicBezTo>
                  <a:cubicBezTo>
                    <a:pt x="105384" y="98208"/>
                    <a:pt x="105000" y="98498"/>
                    <a:pt x="104615" y="98498"/>
                  </a:cubicBezTo>
                  <a:cubicBezTo>
                    <a:pt x="104230" y="98208"/>
                    <a:pt x="103846" y="97917"/>
                    <a:pt x="103846" y="97917"/>
                  </a:cubicBezTo>
                  <a:cubicBezTo>
                    <a:pt x="101538" y="97917"/>
                    <a:pt x="101538" y="97917"/>
                    <a:pt x="101538" y="97917"/>
                  </a:cubicBezTo>
                  <a:cubicBezTo>
                    <a:pt x="101538" y="97917"/>
                    <a:pt x="101538" y="98498"/>
                    <a:pt x="101538" y="98789"/>
                  </a:cubicBezTo>
                  <a:cubicBezTo>
                    <a:pt x="101153" y="99370"/>
                    <a:pt x="101153" y="99370"/>
                    <a:pt x="101153" y="99370"/>
                  </a:cubicBezTo>
                  <a:cubicBezTo>
                    <a:pt x="101153" y="100823"/>
                    <a:pt x="101153" y="100823"/>
                    <a:pt x="101153" y="100823"/>
                  </a:cubicBezTo>
                  <a:cubicBezTo>
                    <a:pt x="99230" y="102276"/>
                    <a:pt x="99230" y="102276"/>
                    <a:pt x="99230" y="102276"/>
                  </a:cubicBezTo>
                  <a:cubicBezTo>
                    <a:pt x="98846" y="102276"/>
                    <a:pt x="98846" y="102276"/>
                    <a:pt x="98846" y="102276"/>
                  </a:cubicBezTo>
                  <a:cubicBezTo>
                    <a:pt x="98846" y="102276"/>
                    <a:pt x="98461" y="102566"/>
                    <a:pt x="98461" y="102566"/>
                  </a:cubicBezTo>
                  <a:cubicBezTo>
                    <a:pt x="98461" y="102566"/>
                    <a:pt x="96538" y="103147"/>
                    <a:pt x="96538" y="103147"/>
                  </a:cubicBezTo>
                  <a:cubicBezTo>
                    <a:pt x="95769" y="103728"/>
                    <a:pt x="95769" y="103728"/>
                    <a:pt x="95769" y="103728"/>
                  </a:cubicBezTo>
                  <a:cubicBezTo>
                    <a:pt x="95384" y="103728"/>
                    <a:pt x="95384" y="103728"/>
                    <a:pt x="95384" y="103728"/>
                  </a:cubicBezTo>
                  <a:cubicBezTo>
                    <a:pt x="95384" y="103728"/>
                    <a:pt x="94230" y="104309"/>
                    <a:pt x="93461" y="104891"/>
                  </a:cubicBezTo>
                  <a:cubicBezTo>
                    <a:pt x="92307" y="105472"/>
                    <a:pt x="92307" y="105472"/>
                    <a:pt x="92307" y="105472"/>
                  </a:cubicBezTo>
                  <a:cubicBezTo>
                    <a:pt x="92307" y="105472"/>
                    <a:pt x="92307" y="105472"/>
                    <a:pt x="92307" y="105472"/>
                  </a:cubicBezTo>
                  <a:cubicBezTo>
                    <a:pt x="92307" y="105472"/>
                    <a:pt x="92307" y="105472"/>
                    <a:pt x="92307" y="105472"/>
                  </a:cubicBezTo>
                  <a:cubicBezTo>
                    <a:pt x="93076" y="106924"/>
                    <a:pt x="93076" y="106924"/>
                    <a:pt x="93076" y="106924"/>
                  </a:cubicBezTo>
                  <a:cubicBezTo>
                    <a:pt x="94230" y="107796"/>
                    <a:pt x="94230" y="107796"/>
                    <a:pt x="94230" y="107796"/>
                  </a:cubicBezTo>
                  <a:cubicBezTo>
                    <a:pt x="95384" y="109249"/>
                    <a:pt x="95384" y="109249"/>
                    <a:pt x="95384" y="109249"/>
                  </a:cubicBezTo>
                  <a:cubicBezTo>
                    <a:pt x="95384" y="110121"/>
                    <a:pt x="95384" y="110121"/>
                    <a:pt x="95384" y="110121"/>
                  </a:cubicBezTo>
                  <a:cubicBezTo>
                    <a:pt x="95384" y="110121"/>
                    <a:pt x="94615" y="110702"/>
                    <a:pt x="94615" y="110702"/>
                  </a:cubicBezTo>
                  <a:cubicBezTo>
                    <a:pt x="94615" y="110992"/>
                    <a:pt x="94230" y="111573"/>
                    <a:pt x="94615" y="111573"/>
                  </a:cubicBezTo>
                  <a:cubicBezTo>
                    <a:pt x="95000" y="111573"/>
                    <a:pt x="96538" y="111864"/>
                    <a:pt x="96538" y="111864"/>
                  </a:cubicBezTo>
                  <a:cubicBezTo>
                    <a:pt x="96538" y="111864"/>
                    <a:pt x="96923" y="111864"/>
                    <a:pt x="96923" y="111864"/>
                  </a:cubicBezTo>
                  <a:cubicBezTo>
                    <a:pt x="97307" y="111864"/>
                    <a:pt x="97307" y="112154"/>
                    <a:pt x="97307" y="112154"/>
                  </a:cubicBezTo>
                  <a:cubicBezTo>
                    <a:pt x="97307" y="113317"/>
                    <a:pt x="97307" y="113317"/>
                    <a:pt x="97307" y="113317"/>
                  </a:cubicBezTo>
                  <a:cubicBezTo>
                    <a:pt x="97307" y="113317"/>
                    <a:pt x="97307" y="113607"/>
                    <a:pt x="97307" y="114769"/>
                  </a:cubicBezTo>
                  <a:cubicBezTo>
                    <a:pt x="97307" y="115932"/>
                    <a:pt x="96923" y="115641"/>
                    <a:pt x="96923" y="115641"/>
                  </a:cubicBezTo>
                  <a:cubicBezTo>
                    <a:pt x="96923" y="115641"/>
                    <a:pt x="95000" y="115060"/>
                    <a:pt x="95000" y="115060"/>
                  </a:cubicBezTo>
                  <a:cubicBezTo>
                    <a:pt x="95000" y="115060"/>
                    <a:pt x="94230" y="114479"/>
                    <a:pt x="94230" y="114479"/>
                  </a:cubicBezTo>
                  <a:cubicBezTo>
                    <a:pt x="93846" y="114188"/>
                    <a:pt x="93846" y="113898"/>
                    <a:pt x="93846" y="113607"/>
                  </a:cubicBezTo>
                  <a:cubicBezTo>
                    <a:pt x="93846" y="113317"/>
                    <a:pt x="94230" y="112736"/>
                    <a:pt x="94230" y="112736"/>
                  </a:cubicBezTo>
                  <a:cubicBezTo>
                    <a:pt x="94230" y="112736"/>
                    <a:pt x="92692" y="112445"/>
                    <a:pt x="92692" y="112445"/>
                  </a:cubicBezTo>
                  <a:cubicBezTo>
                    <a:pt x="92692" y="112445"/>
                    <a:pt x="91538" y="112445"/>
                    <a:pt x="91153" y="112445"/>
                  </a:cubicBezTo>
                  <a:cubicBezTo>
                    <a:pt x="90769" y="112445"/>
                    <a:pt x="90384" y="113026"/>
                    <a:pt x="90384" y="113026"/>
                  </a:cubicBezTo>
                  <a:cubicBezTo>
                    <a:pt x="90000" y="113317"/>
                    <a:pt x="89615" y="113026"/>
                    <a:pt x="89230" y="113026"/>
                  </a:cubicBezTo>
                  <a:cubicBezTo>
                    <a:pt x="89230" y="113026"/>
                    <a:pt x="88846" y="112445"/>
                    <a:pt x="88846" y="112445"/>
                  </a:cubicBezTo>
                  <a:cubicBezTo>
                    <a:pt x="88461" y="112445"/>
                    <a:pt x="86923" y="112154"/>
                    <a:pt x="86538" y="112154"/>
                  </a:cubicBezTo>
                  <a:cubicBezTo>
                    <a:pt x="86538" y="112154"/>
                    <a:pt x="85769" y="112154"/>
                    <a:pt x="85000" y="112154"/>
                  </a:cubicBezTo>
                  <a:cubicBezTo>
                    <a:pt x="84615" y="112445"/>
                    <a:pt x="85000" y="112445"/>
                    <a:pt x="85384" y="113317"/>
                  </a:cubicBezTo>
                  <a:cubicBezTo>
                    <a:pt x="85384" y="114188"/>
                    <a:pt x="85000" y="113607"/>
                    <a:pt x="84615" y="113607"/>
                  </a:cubicBezTo>
                  <a:cubicBezTo>
                    <a:pt x="84230" y="113607"/>
                    <a:pt x="84230" y="113607"/>
                    <a:pt x="83461" y="113607"/>
                  </a:cubicBezTo>
                  <a:cubicBezTo>
                    <a:pt x="82692" y="113607"/>
                    <a:pt x="82307" y="113607"/>
                    <a:pt x="81538" y="113607"/>
                  </a:cubicBezTo>
                  <a:cubicBezTo>
                    <a:pt x="81153" y="113898"/>
                    <a:pt x="81153" y="113898"/>
                    <a:pt x="81153" y="114188"/>
                  </a:cubicBezTo>
                  <a:cubicBezTo>
                    <a:pt x="80769" y="114479"/>
                    <a:pt x="80000" y="114479"/>
                    <a:pt x="79615" y="114479"/>
                  </a:cubicBezTo>
                  <a:cubicBezTo>
                    <a:pt x="79230" y="114479"/>
                    <a:pt x="77692" y="114479"/>
                    <a:pt x="77692" y="114479"/>
                  </a:cubicBezTo>
                  <a:cubicBezTo>
                    <a:pt x="77307" y="114479"/>
                    <a:pt x="76923" y="115060"/>
                    <a:pt x="76538" y="115351"/>
                  </a:cubicBezTo>
                  <a:cubicBezTo>
                    <a:pt x="76538" y="115351"/>
                    <a:pt x="75000" y="115351"/>
                    <a:pt x="75000" y="115351"/>
                  </a:cubicBezTo>
                  <a:cubicBezTo>
                    <a:pt x="74615" y="115641"/>
                    <a:pt x="74615" y="115641"/>
                    <a:pt x="74230" y="115932"/>
                  </a:cubicBezTo>
                  <a:cubicBezTo>
                    <a:pt x="73461" y="116222"/>
                    <a:pt x="73461" y="116222"/>
                    <a:pt x="73076" y="116803"/>
                  </a:cubicBezTo>
                  <a:cubicBezTo>
                    <a:pt x="72307" y="117384"/>
                    <a:pt x="72692" y="117094"/>
                    <a:pt x="71153" y="116803"/>
                  </a:cubicBezTo>
                  <a:cubicBezTo>
                    <a:pt x="70000" y="116803"/>
                    <a:pt x="70769" y="117094"/>
                    <a:pt x="70384" y="117094"/>
                  </a:cubicBezTo>
                  <a:cubicBezTo>
                    <a:pt x="70000" y="117094"/>
                    <a:pt x="69615" y="117384"/>
                    <a:pt x="69230" y="117675"/>
                  </a:cubicBezTo>
                  <a:cubicBezTo>
                    <a:pt x="69230" y="117966"/>
                    <a:pt x="68461" y="117384"/>
                    <a:pt x="68076" y="117384"/>
                  </a:cubicBezTo>
                  <a:cubicBezTo>
                    <a:pt x="67692" y="117675"/>
                    <a:pt x="67692" y="117094"/>
                    <a:pt x="67692" y="116222"/>
                  </a:cubicBezTo>
                  <a:cubicBezTo>
                    <a:pt x="67307" y="115641"/>
                    <a:pt x="66538" y="115641"/>
                    <a:pt x="66538" y="115641"/>
                  </a:cubicBezTo>
                  <a:cubicBezTo>
                    <a:pt x="66538" y="115641"/>
                    <a:pt x="65769" y="115641"/>
                    <a:pt x="65769" y="115351"/>
                  </a:cubicBezTo>
                  <a:cubicBezTo>
                    <a:pt x="65769" y="115060"/>
                    <a:pt x="64230" y="115060"/>
                    <a:pt x="63846" y="115060"/>
                  </a:cubicBezTo>
                  <a:cubicBezTo>
                    <a:pt x="63846" y="115060"/>
                    <a:pt x="62692" y="115060"/>
                    <a:pt x="62692" y="115060"/>
                  </a:cubicBezTo>
                  <a:cubicBezTo>
                    <a:pt x="62692" y="115060"/>
                    <a:pt x="61538" y="115060"/>
                    <a:pt x="61538" y="115351"/>
                  </a:cubicBezTo>
                  <a:cubicBezTo>
                    <a:pt x="61538" y="115351"/>
                    <a:pt x="61153" y="115351"/>
                    <a:pt x="60384" y="115641"/>
                  </a:cubicBezTo>
                  <a:cubicBezTo>
                    <a:pt x="59230" y="115932"/>
                    <a:pt x="60000" y="115641"/>
                    <a:pt x="60000" y="116222"/>
                  </a:cubicBezTo>
                  <a:cubicBezTo>
                    <a:pt x="60384" y="116513"/>
                    <a:pt x="60384" y="116803"/>
                    <a:pt x="60384" y="116803"/>
                  </a:cubicBezTo>
                  <a:cubicBezTo>
                    <a:pt x="60769" y="117094"/>
                    <a:pt x="60384" y="116803"/>
                    <a:pt x="60384" y="117384"/>
                  </a:cubicBezTo>
                  <a:cubicBezTo>
                    <a:pt x="60000" y="117966"/>
                    <a:pt x="60000" y="117675"/>
                    <a:pt x="60000" y="118256"/>
                  </a:cubicBezTo>
                  <a:cubicBezTo>
                    <a:pt x="59615" y="118547"/>
                    <a:pt x="59615" y="118256"/>
                    <a:pt x="59230" y="119128"/>
                  </a:cubicBezTo>
                  <a:cubicBezTo>
                    <a:pt x="58846" y="119709"/>
                    <a:pt x="59230" y="119128"/>
                    <a:pt x="58846" y="119709"/>
                  </a:cubicBezTo>
                  <a:cubicBezTo>
                    <a:pt x="58461" y="120000"/>
                    <a:pt x="57692" y="119709"/>
                    <a:pt x="56923" y="119418"/>
                  </a:cubicBezTo>
                  <a:cubicBezTo>
                    <a:pt x="56538" y="119418"/>
                    <a:pt x="56923" y="119128"/>
                    <a:pt x="56923" y="118547"/>
                  </a:cubicBezTo>
                  <a:cubicBezTo>
                    <a:pt x="57307" y="117966"/>
                    <a:pt x="56923" y="118256"/>
                    <a:pt x="56923" y="117966"/>
                  </a:cubicBezTo>
                  <a:cubicBezTo>
                    <a:pt x="56923" y="117675"/>
                    <a:pt x="56538" y="117966"/>
                    <a:pt x="55769" y="118256"/>
                  </a:cubicBezTo>
                  <a:cubicBezTo>
                    <a:pt x="55384" y="118256"/>
                    <a:pt x="55384" y="117675"/>
                    <a:pt x="55769" y="117094"/>
                  </a:cubicBezTo>
                  <a:cubicBezTo>
                    <a:pt x="55769" y="116513"/>
                    <a:pt x="55384" y="116803"/>
                    <a:pt x="55384" y="116513"/>
                  </a:cubicBezTo>
                  <a:cubicBezTo>
                    <a:pt x="55384" y="116513"/>
                    <a:pt x="55000" y="116222"/>
                    <a:pt x="54615" y="116222"/>
                  </a:cubicBezTo>
                  <a:cubicBezTo>
                    <a:pt x="54230" y="116222"/>
                    <a:pt x="53846" y="115932"/>
                    <a:pt x="53846" y="115932"/>
                  </a:cubicBezTo>
                  <a:cubicBezTo>
                    <a:pt x="53461" y="115641"/>
                    <a:pt x="52692" y="115060"/>
                    <a:pt x="52307" y="114769"/>
                  </a:cubicBezTo>
                  <a:cubicBezTo>
                    <a:pt x="51538" y="114479"/>
                    <a:pt x="50769" y="114769"/>
                    <a:pt x="50769" y="114769"/>
                  </a:cubicBezTo>
                  <a:cubicBezTo>
                    <a:pt x="50769" y="114769"/>
                    <a:pt x="50000" y="115351"/>
                    <a:pt x="49230" y="115932"/>
                  </a:cubicBezTo>
                  <a:cubicBezTo>
                    <a:pt x="49230" y="115932"/>
                    <a:pt x="49230" y="116222"/>
                    <a:pt x="49230" y="116222"/>
                  </a:cubicBezTo>
                  <a:cubicBezTo>
                    <a:pt x="48846" y="116222"/>
                    <a:pt x="48846" y="116222"/>
                    <a:pt x="48846" y="115932"/>
                  </a:cubicBezTo>
                  <a:cubicBezTo>
                    <a:pt x="48846" y="115932"/>
                    <a:pt x="48461" y="115641"/>
                    <a:pt x="48461" y="115641"/>
                  </a:cubicBezTo>
                  <a:cubicBezTo>
                    <a:pt x="48461" y="115641"/>
                    <a:pt x="48461" y="115060"/>
                    <a:pt x="48076" y="115060"/>
                  </a:cubicBezTo>
                  <a:cubicBezTo>
                    <a:pt x="48076" y="115060"/>
                    <a:pt x="47692" y="115060"/>
                    <a:pt x="47307" y="114769"/>
                  </a:cubicBezTo>
                  <a:cubicBezTo>
                    <a:pt x="46923" y="114769"/>
                    <a:pt x="46538" y="114479"/>
                    <a:pt x="46538" y="114479"/>
                  </a:cubicBezTo>
                  <a:cubicBezTo>
                    <a:pt x="46153" y="114479"/>
                    <a:pt x="45384" y="113898"/>
                    <a:pt x="45384" y="113898"/>
                  </a:cubicBezTo>
                  <a:cubicBezTo>
                    <a:pt x="45384" y="113898"/>
                    <a:pt x="45384" y="113898"/>
                    <a:pt x="45000" y="113898"/>
                  </a:cubicBezTo>
                  <a:cubicBezTo>
                    <a:pt x="45000" y="113898"/>
                    <a:pt x="44615" y="113607"/>
                    <a:pt x="44615" y="113607"/>
                  </a:cubicBezTo>
                  <a:cubicBezTo>
                    <a:pt x="44230" y="113607"/>
                    <a:pt x="44230" y="113607"/>
                    <a:pt x="44230" y="113607"/>
                  </a:cubicBezTo>
                  <a:cubicBezTo>
                    <a:pt x="44230" y="113607"/>
                    <a:pt x="44230" y="113607"/>
                    <a:pt x="44230" y="113607"/>
                  </a:cubicBezTo>
                  <a:cubicBezTo>
                    <a:pt x="43846" y="113607"/>
                    <a:pt x="43846" y="113607"/>
                    <a:pt x="43461" y="113317"/>
                  </a:cubicBezTo>
                  <a:cubicBezTo>
                    <a:pt x="42692" y="113317"/>
                    <a:pt x="43076" y="113317"/>
                    <a:pt x="42307" y="113317"/>
                  </a:cubicBezTo>
                  <a:cubicBezTo>
                    <a:pt x="41923" y="113317"/>
                    <a:pt x="41538" y="113317"/>
                    <a:pt x="41538" y="113317"/>
                  </a:cubicBezTo>
                  <a:cubicBezTo>
                    <a:pt x="41538" y="113317"/>
                    <a:pt x="41153" y="113026"/>
                    <a:pt x="40384" y="113026"/>
                  </a:cubicBezTo>
                  <a:cubicBezTo>
                    <a:pt x="40000" y="113317"/>
                    <a:pt x="39230" y="113607"/>
                    <a:pt x="38846" y="113607"/>
                  </a:cubicBezTo>
                  <a:cubicBezTo>
                    <a:pt x="38846" y="113607"/>
                    <a:pt x="38461" y="113317"/>
                    <a:pt x="38461" y="113317"/>
                  </a:cubicBezTo>
                  <a:cubicBezTo>
                    <a:pt x="38461" y="113317"/>
                    <a:pt x="38461" y="113026"/>
                    <a:pt x="38461" y="113026"/>
                  </a:cubicBezTo>
                  <a:cubicBezTo>
                    <a:pt x="38461" y="113026"/>
                    <a:pt x="38076" y="112736"/>
                    <a:pt x="37692" y="112445"/>
                  </a:cubicBezTo>
                  <a:cubicBezTo>
                    <a:pt x="37692" y="112445"/>
                    <a:pt x="37307" y="112445"/>
                    <a:pt x="37307" y="112445"/>
                  </a:cubicBezTo>
                  <a:cubicBezTo>
                    <a:pt x="37307" y="112445"/>
                    <a:pt x="37307" y="112445"/>
                    <a:pt x="37307" y="112736"/>
                  </a:cubicBezTo>
                  <a:cubicBezTo>
                    <a:pt x="37307" y="113026"/>
                    <a:pt x="38076" y="113026"/>
                    <a:pt x="37307" y="113026"/>
                  </a:cubicBezTo>
                  <a:cubicBezTo>
                    <a:pt x="36923" y="112736"/>
                    <a:pt x="36538" y="112736"/>
                    <a:pt x="36538" y="112736"/>
                  </a:cubicBezTo>
                  <a:cubicBezTo>
                    <a:pt x="35384" y="113026"/>
                    <a:pt x="35384" y="113026"/>
                    <a:pt x="35384" y="113026"/>
                  </a:cubicBezTo>
                  <a:cubicBezTo>
                    <a:pt x="35769" y="112736"/>
                    <a:pt x="35769" y="112736"/>
                    <a:pt x="35769" y="112736"/>
                  </a:cubicBezTo>
                  <a:cubicBezTo>
                    <a:pt x="35769" y="112736"/>
                    <a:pt x="36153" y="112736"/>
                    <a:pt x="36153" y="112736"/>
                  </a:cubicBezTo>
                  <a:cubicBezTo>
                    <a:pt x="36153" y="112445"/>
                    <a:pt x="36153" y="112445"/>
                    <a:pt x="36153" y="112445"/>
                  </a:cubicBezTo>
                  <a:cubicBezTo>
                    <a:pt x="36153" y="112445"/>
                    <a:pt x="36153" y="112154"/>
                    <a:pt x="36153" y="112154"/>
                  </a:cubicBezTo>
                  <a:cubicBezTo>
                    <a:pt x="36538" y="112154"/>
                    <a:pt x="36923" y="111864"/>
                    <a:pt x="36538" y="111864"/>
                  </a:cubicBezTo>
                  <a:cubicBezTo>
                    <a:pt x="36153" y="111864"/>
                    <a:pt x="35769" y="111864"/>
                    <a:pt x="35769" y="111864"/>
                  </a:cubicBezTo>
                  <a:cubicBezTo>
                    <a:pt x="35769" y="111573"/>
                    <a:pt x="35769" y="111573"/>
                    <a:pt x="35769" y="111573"/>
                  </a:cubicBezTo>
                  <a:cubicBezTo>
                    <a:pt x="35769" y="111573"/>
                    <a:pt x="35384" y="111283"/>
                    <a:pt x="35384" y="111283"/>
                  </a:cubicBezTo>
                  <a:cubicBezTo>
                    <a:pt x="35384" y="111573"/>
                    <a:pt x="35384" y="111864"/>
                    <a:pt x="35384" y="111864"/>
                  </a:cubicBezTo>
                  <a:cubicBezTo>
                    <a:pt x="35000" y="111864"/>
                    <a:pt x="35000" y="111864"/>
                    <a:pt x="35000" y="111573"/>
                  </a:cubicBezTo>
                  <a:cubicBezTo>
                    <a:pt x="35000" y="111283"/>
                    <a:pt x="35000" y="111283"/>
                    <a:pt x="35000" y="111283"/>
                  </a:cubicBezTo>
                  <a:cubicBezTo>
                    <a:pt x="34615" y="111283"/>
                    <a:pt x="34230" y="111283"/>
                    <a:pt x="34230" y="111283"/>
                  </a:cubicBezTo>
                  <a:cubicBezTo>
                    <a:pt x="34230" y="111283"/>
                    <a:pt x="34615" y="111573"/>
                    <a:pt x="33846" y="111573"/>
                  </a:cubicBezTo>
                  <a:cubicBezTo>
                    <a:pt x="33461" y="111573"/>
                    <a:pt x="33076" y="111864"/>
                    <a:pt x="32692" y="111864"/>
                  </a:cubicBezTo>
                  <a:cubicBezTo>
                    <a:pt x="32307" y="112154"/>
                    <a:pt x="32307" y="112445"/>
                    <a:pt x="32307" y="112445"/>
                  </a:cubicBezTo>
                  <a:cubicBezTo>
                    <a:pt x="32307" y="112736"/>
                    <a:pt x="31538" y="112736"/>
                    <a:pt x="31538" y="113026"/>
                  </a:cubicBezTo>
                  <a:cubicBezTo>
                    <a:pt x="31923" y="113026"/>
                    <a:pt x="31538" y="113026"/>
                    <a:pt x="32307" y="113317"/>
                  </a:cubicBezTo>
                  <a:cubicBezTo>
                    <a:pt x="32692" y="113317"/>
                    <a:pt x="32692" y="113317"/>
                    <a:pt x="33076" y="113317"/>
                  </a:cubicBezTo>
                  <a:cubicBezTo>
                    <a:pt x="33461" y="113607"/>
                    <a:pt x="33846" y="113317"/>
                    <a:pt x="33846" y="113317"/>
                  </a:cubicBezTo>
                  <a:cubicBezTo>
                    <a:pt x="33846" y="113317"/>
                    <a:pt x="33846" y="113317"/>
                    <a:pt x="34230" y="113607"/>
                  </a:cubicBezTo>
                  <a:cubicBezTo>
                    <a:pt x="34230" y="113607"/>
                    <a:pt x="34615" y="113317"/>
                    <a:pt x="34615" y="113607"/>
                  </a:cubicBezTo>
                  <a:cubicBezTo>
                    <a:pt x="34615" y="113898"/>
                    <a:pt x="35000" y="114188"/>
                    <a:pt x="34615" y="114188"/>
                  </a:cubicBezTo>
                  <a:cubicBezTo>
                    <a:pt x="34230" y="114188"/>
                    <a:pt x="33846" y="114479"/>
                    <a:pt x="33846" y="114188"/>
                  </a:cubicBezTo>
                  <a:cubicBezTo>
                    <a:pt x="33846" y="114188"/>
                    <a:pt x="33846" y="113898"/>
                    <a:pt x="33461" y="113898"/>
                  </a:cubicBezTo>
                  <a:cubicBezTo>
                    <a:pt x="33461" y="113898"/>
                    <a:pt x="33076" y="113898"/>
                    <a:pt x="33076" y="113898"/>
                  </a:cubicBezTo>
                  <a:cubicBezTo>
                    <a:pt x="32692" y="114479"/>
                    <a:pt x="32692" y="114479"/>
                    <a:pt x="32692" y="114479"/>
                  </a:cubicBezTo>
                  <a:cubicBezTo>
                    <a:pt x="32692" y="114479"/>
                    <a:pt x="32692" y="114769"/>
                    <a:pt x="32307" y="114769"/>
                  </a:cubicBezTo>
                  <a:cubicBezTo>
                    <a:pt x="31923" y="114769"/>
                    <a:pt x="32307" y="114769"/>
                    <a:pt x="31538" y="114769"/>
                  </a:cubicBezTo>
                  <a:cubicBezTo>
                    <a:pt x="30769" y="114769"/>
                    <a:pt x="30769" y="114479"/>
                    <a:pt x="30384" y="114479"/>
                  </a:cubicBezTo>
                  <a:cubicBezTo>
                    <a:pt x="30384" y="114479"/>
                    <a:pt x="30384" y="114479"/>
                    <a:pt x="30000" y="114479"/>
                  </a:cubicBezTo>
                  <a:cubicBezTo>
                    <a:pt x="30000" y="114479"/>
                    <a:pt x="29230" y="113898"/>
                    <a:pt x="28846" y="114479"/>
                  </a:cubicBezTo>
                  <a:cubicBezTo>
                    <a:pt x="28461" y="114769"/>
                    <a:pt x="28076" y="115060"/>
                    <a:pt x="28076" y="115060"/>
                  </a:cubicBezTo>
                  <a:cubicBezTo>
                    <a:pt x="26923" y="115060"/>
                    <a:pt x="26923" y="115060"/>
                    <a:pt x="26923" y="115060"/>
                  </a:cubicBezTo>
                  <a:cubicBezTo>
                    <a:pt x="26923" y="115060"/>
                    <a:pt x="26538" y="115060"/>
                    <a:pt x="26153" y="115060"/>
                  </a:cubicBezTo>
                  <a:cubicBezTo>
                    <a:pt x="25769" y="115060"/>
                    <a:pt x="25384" y="115060"/>
                    <a:pt x="25384" y="115060"/>
                  </a:cubicBezTo>
                  <a:cubicBezTo>
                    <a:pt x="25000" y="115351"/>
                    <a:pt x="24615" y="114479"/>
                    <a:pt x="24615" y="114479"/>
                  </a:cubicBezTo>
                  <a:cubicBezTo>
                    <a:pt x="24615" y="114479"/>
                    <a:pt x="25000" y="113898"/>
                    <a:pt x="23846" y="114479"/>
                  </a:cubicBezTo>
                  <a:cubicBezTo>
                    <a:pt x="22692" y="115060"/>
                    <a:pt x="22307" y="115060"/>
                    <a:pt x="22307" y="115060"/>
                  </a:cubicBezTo>
                  <a:cubicBezTo>
                    <a:pt x="22307" y="115060"/>
                    <a:pt x="21923" y="115060"/>
                    <a:pt x="21923" y="115351"/>
                  </a:cubicBezTo>
                  <a:cubicBezTo>
                    <a:pt x="21923" y="115060"/>
                    <a:pt x="21923" y="115060"/>
                    <a:pt x="21923" y="115060"/>
                  </a:cubicBezTo>
                  <a:cubicBezTo>
                    <a:pt x="21923" y="115060"/>
                    <a:pt x="21923" y="115060"/>
                    <a:pt x="21923" y="115060"/>
                  </a:cubicBezTo>
                  <a:cubicBezTo>
                    <a:pt x="21923" y="115060"/>
                    <a:pt x="21923" y="115060"/>
                    <a:pt x="21923" y="115060"/>
                  </a:cubicBezTo>
                  <a:cubicBezTo>
                    <a:pt x="21923" y="115060"/>
                    <a:pt x="21923" y="115060"/>
                    <a:pt x="21923" y="115060"/>
                  </a:cubicBezTo>
                  <a:cubicBezTo>
                    <a:pt x="21923" y="115060"/>
                    <a:pt x="21923" y="115060"/>
                    <a:pt x="21923" y="115060"/>
                  </a:cubicBezTo>
                  <a:cubicBezTo>
                    <a:pt x="21923" y="115060"/>
                    <a:pt x="21923" y="115060"/>
                    <a:pt x="21923" y="115060"/>
                  </a:cubicBezTo>
                  <a:cubicBezTo>
                    <a:pt x="21538" y="115060"/>
                    <a:pt x="21538" y="115060"/>
                    <a:pt x="21538" y="114769"/>
                  </a:cubicBezTo>
                  <a:cubicBezTo>
                    <a:pt x="21538" y="114769"/>
                    <a:pt x="21538" y="114769"/>
                    <a:pt x="21538" y="114769"/>
                  </a:cubicBezTo>
                  <a:cubicBezTo>
                    <a:pt x="21538" y="114769"/>
                    <a:pt x="21153" y="114769"/>
                    <a:pt x="21153" y="114479"/>
                  </a:cubicBezTo>
                  <a:cubicBezTo>
                    <a:pt x="20384" y="113898"/>
                    <a:pt x="19230" y="112736"/>
                    <a:pt x="19230" y="112736"/>
                  </a:cubicBezTo>
                  <a:cubicBezTo>
                    <a:pt x="20000" y="111573"/>
                    <a:pt x="20000" y="111573"/>
                    <a:pt x="20000" y="111573"/>
                  </a:cubicBezTo>
                  <a:cubicBezTo>
                    <a:pt x="20000" y="111573"/>
                    <a:pt x="20384" y="109539"/>
                    <a:pt x="20384" y="108958"/>
                  </a:cubicBezTo>
                  <a:cubicBezTo>
                    <a:pt x="20384" y="108668"/>
                    <a:pt x="20384" y="106924"/>
                    <a:pt x="20384" y="106924"/>
                  </a:cubicBezTo>
                  <a:cubicBezTo>
                    <a:pt x="20384" y="106924"/>
                    <a:pt x="18846" y="106634"/>
                    <a:pt x="20000" y="105762"/>
                  </a:cubicBezTo>
                  <a:cubicBezTo>
                    <a:pt x="21153" y="104600"/>
                    <a:pt x="22307" y="103147"/>
                    <a:pt x="22307" y="103147"/>
                  </a:cubicBezTo>
                  <a:cubicBezTo>
                    <a:pt x="22307" y="100242"/>
                    <a:pt x="22307" y="100242"/>
                    <a:pt x="22307" y="100242"/>
                  </a:cubicBezTo>
                  <a:cubicBezTo>
                    <a:pt x="22307" y="100242"/>
                    <a:pt x="21153" y="99370"/>
                    <a:pt x="22692" y="98789"/>
                  </a:cubicBezTo>
                  <a:cubicBezTo>
                    <a:pt x="24230" y="97917"/>
                    <a:pt x="26923" y="95302"/>
                    <a:pt x="26923" y="95302"/>
                  </a:cubicBezTo>
                  <a:cubicBezTo>
                    <a:pt x="29615" y="92978"/>
                    <a:pt x="29615" y="92978"/>
                    <a:pt x="29615" y="92978"/>
                  </a:cubicBezTo>
                  <a:cubicBezTo>
                    <a:pt x="25000" y="92106"/>
                    <a:pt x="25000" y="92106"/>
                    <a:pt x="25000" y="92106"/>
                  </a:cubicBezTo>
                  <a:cubicBezTo>
                    <a:pt x="22307" y="91815"/>
                    <a:pt x="22307" y="91815"/>
                    <a:pt x="22307" y="91815"/>
                  </a:cubicBezTo>
                  <a:cubicBezTo>
                    <a:pt x="20384" y="90944"/>
                    <a:pt x="20384" y="90944"/>
                    <a:pt x="20384" y="90944"/>
                  </a:cubicBezTo>
                  <a:cubicBezTo>
                    <a:pt x="19230" y="89491"/>
                    <a:pt x="19230" y="89491"/>
                    <a:pt x="19230" y="89491"/>
                  </a:cubicBezTo>
                  <a:cubicBezTo>
                    <a:pt x="18076" y="90072"/>
                    <a:pt x="18076" y="90072"/>
                    <a:pt x="18076" y="90072"/>
                  </a:cubicBezTo>
                  <a:cubicBezTo>
                    <a:pt x="16923" y="90653"/>
                    <a:pt x="16923" y="90653"/>
                    <a:pt x="16923" y="90653"/>
                  </a:cubicBezTo>
                  <a:cubicBezTo>
                    <a:pt x="14230" y="90363"/>
                    <a:pt x="14230" y="90363"/>
                    <a:pt x="14230" y="90363"/>
                  </a:cubicBezTo>
                  <a:cubicBezTo>
                    <a:pt x="12307" y="88910"/>
                    <a:pt x="12307" y="88910"/>
                    <a:pt x="12307" y="88910"/>
                  </a:cubicBezTo>
                  <a:cubicBezTo>
                    <a:pt x="10769" y="89782"/>
                    <a:pt x="10769" y="89782"/>
                    <a:pt x="10769" y="89782"/>
                  </a:cubicBezTo>
                  <a:cubicBezTo>
                    <a:pt x="9230" y="88910"/>
                    <a:pt x="9230" y="88910"/>
                    <a:pt x="9230" y="88910"/>
                  </a:cubicBezTo>
                  <a:cubicBezTo>
                    <a:pt x="8076" y="87457"/>
                    <a:pt x="8076" y="87457"/>
                    <a:pt x="8076" y="87457"/>
                  </a:cubicBezTo>
                  <a:cubicBezTo>
                    <a:pt x="7692" y="86295"/>
                    <a:pt x="7692" y="86295"/>
                    <a:pt x="7692" y="86295"/>
                  </a:cubicBezTo>
                  <a:cubicBezTo>
                    <a:pt x="5769" y="84842"/>
                    <a:pt x="5769" y="84842"/>
                    <a:pt x="5769" y="84842"/>
                  </a:cubicBezTo>
                  <a:cubicBezTo>
                    <a:pt x="5000" y="84842"/>
                    <a:pt x="5000" y="84842"/>
                    <a:pt x="5000" y="84842"/>
                  </a:cubicBezTo>
                  <a:cubicBezTo>
                    <a:pt x="5000" y="84552"/>
                    <a:pt x="5000" y="84552"/>
                    <a:pt x="5000" y="84552"/>
                  </a:cubicBezTo>
                  <a:cubicBezTo>
                    <a:pt x="4615" y="82808"/>
                    <a:pt x="4615" y="82808"/>
                    <a:pt x="4615" y="82808"/>
                  </a:cubicBezTo>
                  <a:cubicBezTo>
                    <a:pt x="5769" y="82227"/>
                    <a:pt x="5769" y="82227"/>
                    <a:pt x="5769" y="82227"/>
                  </a:cubicBezTo>
                  <a:cubicBezTo>
                    <a:pt x="6538" y="81355"/>
                    <a:pt x="6538" y="81355"/>
                    <a:pt x="6538" y="81355"/>
                  </a:cubicBezTo>
                  <a:cubicBezTo>
                    <a:pt x="7307" y="80484"/>
                    <a:pt x="7307" y="80484"/>
                    <a:pt x="7307" y="80484"/>
                  </a:cubicBezTo>
                  <a:cubicBezTo>
                    <a:pt x="6923" y="79322"/>
                    <a:pt x="6923" y="79322"/>
                    <a:pt x="6923" y="79322"/>
                  </a:cubicBezTo>
                  <a:cubicBezTo>
                    <a:pt x="6923" y="79322"/>
                    <a:pt x="5384" y="79322"/>
                    <a:pt x="5000" y="79031"/>
                  </a:cubicBezTo>
                  <a:cubicBezTo>
                    <a:pt x="4615" y="79031"/>
                    <a:pt x="3461" y="78450"/>
                    <a:pt x="3461" y="78450"/>
                  </a:cubicBezTo>
                  <a:cubicBezTo>
                    <a:pt x="3076" y="76997"/>
                    <a:pt x="3076" y="76997"/>
                    <a:pt x="3076" y="76997"/>
                  </a:cubicBezTo>
                  <a:cubicBezTo>
                    <a:pt x="2307" y="76125"/>
                    <a:pt x="2307" y="76125"/>
                    <a:pt x="2307" y="76125"/>
                  </a:cubicBezTo>
                  <a:cubicBezTo>
                    <a:pt x="1923" y="74673"/>
                    <a:pt x="1923" y="74673"/>
                    <a:pt x="1923" y="74673"/>
                  </a:cubicBezTo>
                  <a:cubicBezTo>
                    <a:pt x="2307" y="73220"/>
                    <a:pt x="2307" y="73220"/>
                    <a:pt x="2307" y="73220"/>
                  </a:cubicBezTo>
                  <a:cubicBezTo>
                    <a:pt x="2307" y="73220"/>
                    <a:pt x="2307" y="73220"/>
                    <a:pt x="2307" y="73220"/>
                  </a:cubicBezTo>
                  <a:cubicBezTo>
                    <a:pt x="2307" y="73220"/>
                    <a:pt x="2307" y="73220"/>
                    <a:pt x="2307" y="73220"/>
                  </a:cubicBezTo>
                  <a:cubicBezTo>
                    <a:pt x="2692" y="73220"/>
                    <a:pt x="2692" y="73220"/>
                    <a:pt x="2692" y="73220"/>
                  </a:cubicBezTo>
                  <a:cubicBezTo>
                    <a:pt x="3076" y="72639"/>
                    <a:pt x="3076" y="72639"/>
                    <a:pt x="3076" y="72639"/>
                  </a:cubicBezTo>
                  <a:cubicBezTo>
                    <a:pt x="3076" y="72348"/>
                    <a:pt x="3076" y="72348"/>
                    <a:pt x="3076" y="72348"/>
                  </a:cubicBezTo>
                  <a:cubicBezTo>
                    <a:pt x="3076" y="72348"/>
                    <a:pt x="3461" y="72058"/>
                    <a:pt x="3846" y="72058"/>
                  </a:cubicBezTo>
                  <a:cubicBezTo>
                    <a:pt x="3846" y="72058"/>
                    <a:pt x="4230" y="72058"/>
                    <a:pt x="4230" y="72058"/>
                  </a:cubicBezTo>
                  <a:cubicBezTo>
                    <a:pt x="4615" y="72058"/>
                    <a:pt x="4615" y="71186"/>
                    <a:pt x="4615" y="71186"/>
                  </a:cubicBezTo>
                  <a:cubicBezTo>
                    <a:pt x="5384" y="71186"/>
                    <a:pt x="5384" y="71186"/>
                    <a:pt x="5384" y="71186"/>
                  </a:cubicBezTo>
                  <a:cubicBezTo>
                    <a:pt x="5384" y="71186"/>
                    <a:pt x="5769" y="70895"/>
                    <a:pt x="5769" y="70895"/>
                  </a:cubicBezTo>
                  <a:cubicBezTo>
                    <a:pt x="5769" y="70605"/>
                    <a:pt x="5769" y="70314"/>
                    <a:pt x="5769" y="70314"/>
                  </a:cubicBezTo>
                  <a:cubicBezTo>
                    <a:pt x="5769" y="70314"/>
                    <a:pt x="6153" y="69733"/>
                    <a:pt x="6153" y="69443"/>
                  </a:cubicBezTo>
                  <a:cubicBezTo>
                    <a:pt x="6153" y="69152"/>
                    <a:pt x="5769" y="68861"/>
                    <a:pt x="5769" y="68861"/>
                  </a:cubicBezTo>
                  <a:cubicBezTo>
                    <a:pt x="5769" y="68861"/>
                    <a:pt x="5384" y="68280"/>
                    <a:pt x="5000" y="68280"/>
                  </a:cubicBezTo>
                  <a:cubicBezTo>
                    <a:pt x="5000" y="68280"/>
                    <a:pt x="4230" y="68280"/>
                    <a:pt x="4230" y="68280"/>
                  </a:cubicBezTo>
                  <a:cubicBezTo>
                    <a:pt x="3846" y="68280"/>
                    <a:pt x="3461" y="67699"/>
                    <a:pt x="3461" y="67699"/>
                  </a:cubicBezTo>
                  <a:cubicBezTo>
                    <a:pt x="3461" y="67699"/>
                    <a:pt x="3846" y="67409"/>
                    <a:pt x="3846" y="67118"/>
                  </a:cubicBezTo>
                  <a:cubicBezTo>
                    <a:pt x="4230" y="67118"/>
                    <a:pt x="4230" y="66246"/>
                    <a:pt x="4230" y="66246"/>
                  </a:cubicBezTo>
                  <a:cubicBezTo>
                    <a:pt x="4230" y="66246"/>
                    <a:pt x="3846" y="65956"/>
                    <a:pt x="3461" y="65956"/>
                  </a:cubicBezTo>
                  <a:cubicBezTo>
                    <a:pt x="3461" y="65956"/>
                    <a:pt x="2692" y="65956"/>
                    <a:pt x="2692" y="65956"/>
                  </a:cubicBezTo>
                  <a:cubicBezTo>
                    <a:pt x="2692" y="65084"/>
                    <a:pt x="2692" y="65084"/>
                    <a:pt x="2692" y="65084"/>
                  </a:cubicBezTo>
                  <a:cubicBezTo>
                    <a:pt x="2692" y="65084"/>
                    <a:pt x="1923" y="64794"/>
                    <a:pt x="1538" y="64794"/>
                  </a:cubicBezTo>
                  <a:cubicBezTo>
                    <a:pt x="1538" y="64794"/>
                    <a:pt x="1538" y="64503"/>
                    <a:pt x="1153" y="64503"/>
                  </a:cubicBezTo>
                  <a:cubicBezTo>
                    <a:pt x="1538" y="64503"/>
                    <a:pt x="1538" y="64503"/>
                    <a:pt x="1538" y="64503"/>
                  </a:cubicBezTo>
                  <a:cubicBezTo>
                    <a:pt x="1538" y="64503"/>
                    <a:pt x="1538" y="64503"/>
                    <a:pt x="1538" y="64503"/>
                  </a:cubicBezTo>
                  <a:cubicBezTo>
                    <a:pt x="1538" y="64213"/>
                    <a:pt x="1153" y="63922"/>
                    <a:pt x="1153" y="63631"/>
                  </a:cubicBezTo>
                  <a:cubicBezTo>
                    <a:pt x="1153" y="63631"/>
                    <a:pt x="1538" y="63631"/>
                    <a:pt x="1538" y="63631"/>
                  </a:cubicBezTo>
                  <a:cubicBezTo>
                    <a:pt x="1538" y="63631"/>
                    <a:pt x="1538" y="63341"/>
                    <a:pt x="1923" y="63050"/>
                  </a:cubicBezTo>
                  <a:cubicBezTo>
                    <a:pt x="1923" y="63050"/>
                    <a:pt x="1923" y="63050"/>
                    <a:pt x="2307" y="63050"/>
                  </a:cubicBezTo>
                  <a:cubicBezTo>
                    <a:pt x="2307" y="63050"/>
                    <a:pt x="2307" y="62760"/>
                    <a:pt x="2692" y="62760"/>
                  </a:cubicBezTo>
                  <a:cubicBezTo>
                    <a:pt x="2692" y="62469"/>
                    <a:pt x="2692" y="61888"/>
                    <a:pt x="2692" y="61888"/>
                  </a:cubicBezTo>
                  <a:cubicBezTo>
                    <a:pt x="2692" y="61888"/>
                    <a:pt x="2692" y="61888"/>
                    <a:pt x="2307" y="61598"/>
                  </a:cubicBezTo>
                  <a:cubicBezTo>
                    <a:pt x="1923" y="61598"/>
                    <a:pt x="1923" y="61598"/>
                    <a:pt x="1923" y="61307"/>
                  </a:cubicBezTo>
                  <a:cubicBezTo>
                    <a:pt x="1538" y="61307"/>
                    <a:pt x="1923" y="61016"/>
                    <a:pt x="1923" y="61016"/>
                  </a:cubicBezTo>
                  <a:cubicBezTo>
                    <a:pt x="1923" y="61016"/>
                    <a:pt x="1153" y="60726"/>
                    <a:pt x="1153" y="60726"/>
                  </a:cubicBezTo>
                  <a:cubicBezTo>
                    <a:pt x="1153" y="60726"/>
                    <a:pt x="384" y="60726"/>
                    <a:pt x="384" y="60726"/>
                  </a:cubicBezTo>
                  <a:cubicBezTo>
                    <a:pt x="384" y="60726"/>
                    <a:pt x="384" y="60726"/>
                    <a:pt x="384" y="60726"/>
                  </a:cubicBezTo>
                  <a:cubicBezTo>
                    <a:pt x="384" y="60145"/>
                    <a:pt x="384" y="60145"/>
                    <a:pt x="384" y="60145"/>
                  </a:cubicBezTo>
                  <a:cubicBezTo>
                    <a:pt x="0" y="59564"/>
                    <a:pt x="0" y="59564"/>
                    <a:pt x="0" y="59564"/>
                  </a:cubicBezTo>
                  <a:cubicBezTo>
                    <a:pt x="384" y="59273"/>
                    <a:pt x="384" y="59273"/>
                    <a:pt x="384" y="59273"/>
                  </a:cubicBezTo>
                  <a:cubicBezTo>
                    <a:pt x="1153" y="59854"/>
                    <a:pt x="1153" y="59854"/>
                    <a:pt x="1153" y="59854"/>
                  </a:cubicBezTo>
                  <a:cubicBezTo>
                    <a:pt x="1153" y="59854"/>
                    <a:pt x="1153" y="59564"/>
                    <a:pt x="1153" y="59273"/>
                  </a:cubicBezTo>
                  <a:cubicBezTo>
                    <a:pt x="1538" y="59273"/>
                    <a:pt x="1923" y="58692"/>
                    <a:pt x="1923" y="58692"/>
                  </a:cubicBezTo>
                  <a:cubicBezTo>
                    <a:pt x="2692" y="58692"/>
                    <a:pt x="2692" y="58692"/>
                    <a:pt x="2692" y="58692"/>
                  </a:cubicBezTo>
                  <a:cubicBezTo>
                    <a:pt x="2692" y="58692"/>
                    <a:pt x="4230" y="58692"/>
                    <a:pt x="4230" y="58692"/>
                  </a:cubicBezTo>
                  <a:cubicBezTo>
                    <a:pt x="4615" y="58401"/>
                    <a:pt x="3846" y="57820"/>
                    <a:pt x="3846" y="57820"/>
                  </a:cubicBezTo>
                  <a:cubicBezTo>
                    <a:pt x="3846" y="57820"/>
                    <a:pt x="3076" y="58401"/>
                    <a:pt x="3076" y="58401"/>
                  </a:cubicBezTo>
                  <a:cubicBezTo>
                    <a:pt x="2692" y="58401"/>
                    <a:pt x="2692" y="57530"/>
                    <a:pt x="2692" y="57530"/>
                  </a:cubicBezTo>
                  <a:cubicBezTo>
                    <a:pt x="2692" y="56949"/>
                    <a:pt x="2692" y="56949"/>
                    <a:pt x="2692" y="56949"/>
                  </a:cubicBezTo>
                  <a:cubicBezTo>
                    <a:pt x="3461" y="56658"/>
                    <a:pt x="3461" y="56658"/>
                    <a:pt x="3461" y="56658"/>
                  </a:cubicBezTo>
                  <a:cubicBezTo>
                    <a:pt x="3846" y="56077"/>
                    <a:pt x="3846" y="56077"/>
                    <a:pt x="3846" y="56077"/>
                  </a:cubicBezTo>
                  <a:cubicBezTo>
                    <a:pt x="3846" y="56077"/>
                    <a:pt x="4615" y="55496"/>
                    <a:pt x="4615" y="55496"/>
                  </a:cubicBezTo>
                  <a:cubicBezTo>
                    <a:pt x="5000" y="55205"/>
                    <a:pt x="4615" y="54624"/>
                    <a:pt x="4615" y="54624"/>
                  </a:cubicBezTo>
                  <a:cubicBezTo>
                    <a:pt x="5000" y="53753"/>
                    <a:pt x="5000" y="53753"/>
                    <a:pt x="5000" y="53753"/>
                  </a:cubicBezTo>
                  <a:cubicBezTo>
                    <a:pt x="4230" y="52881"/>
                    <a:pt x="4230" y="52881"/>
                    <a:pt x="4230" y="52881"/>
                  </a:cubicBezTo>
                  <a:cubicBezTo>
                    <a:pt x="4230" y="52009"/>
                    <a:pt x="4230" y="52009"/>
                    <a:pt x="4230" y="52009"/>
                  </a:cubicBezTo>
                  <a:cubicBezTo>
                    <a:pt x="3461" y="51138"/>
                    <a:pt x="3461" y="51138"/>
                    <a:pt x="3461" y="51138"/>
                  </a:cubicBezTo>
                  <a:cubicBezTo>
                    <a:pt x="3461" y="50847"/>
                    <a:pt x="3461" y="50847"/>
                    <a:pt x="3461" y="50847"/>
                  </a:cubicBezTo>
                  <a:cubicBezTo>
                    <a:pt x="3076" y="50266"/>
                    <a:pt x="3076" y="50266"/>
                    <a:pt x="3076" y="50266"/>
                  </a:cubicBezTo>
                  <a:cubicBezTo>
                    <a:pt x="3076" y="49685"/>
                    <a:pt x="3076" y="49685"/>
                    <a:pt x="3076" y="49685"/>
                  </a:cubicBezTo>
                  <a:cubicBezTo>
                    <a:pt x="3076" y="49685"/>
                    <a:pt x="2307" y="49104"/>
                    <a:pt x="1923" y="49104"/>
                  </a:cubicBezTo>
                  <a:cubicBezTo>
                    <a:pt x="1538" y="49104"/>
                    <a:pt x="1923" y="48813"/>
                    <a:pt x="1923" y="48813"/>
                  </a:cubicBezTo>
                  <a:cubicBezTo>
                    <a:pt x="1923" y="48232"/>
                    <a:pt x="1923" y="48232"/>
                    <a:pt x="1923" y="48232"/>
                  </a:cubicBezTo>
                  <a:cubicBezTo>
                    <a:pt x="1923" y="47360"/>
                    <a:pt x="1923" y="47360"/>
                    <a:pt x="1923" y="47360"/>
                  </a:cubicBezTo>
                  <a:cubicBezTo>
                    <a:pt x="3846" y="47651"/>
                    <a:pt x="3846" y="47651"/>
                    <a:pt x="3846" y="47651"/>
                  </a:cubicBezTo>
                  <a:cubicBezTo>
                    <a:pt x="4615" y="47651"/>
                    <a:pt x="4615" y="47651"/>
                    <a:pt x="4615" y="47651"/>
                  </a:cubicBezTo>
                  <a:cubicBezTo>
                    <a:pt x="3461" y="47070"/>
                    <a:pt x="3461" y="47070"/>
                    <a:pt x="3461" y="47070"/>
                  </a:cubicBezTo>
                  <a:cubicBezTo>
                    <a:pt x="4615" y="46779"/>
                    <a:pt x="4615" y="46779"/>
                    <a:pt x="4615" y="46779"/>
                  </a:cubicBezTo>
                  <a:cubicBezTo>
                    <a:pt x="5384" y="47360"/>
                    <a:pt x="5384" y="47360"/>
                    <a:pt x="5384" y="47360"/>
                  </a:cubicBezTo>
                  <a:cubicBezTo>
                    <a:pt x="6538" y="47651"/>
                    <a:pt x="6538" y="47651"/>
                    <a:pt x="6538" y="47651"/>
                  </a:cubicBezTo>
                  <a:cubicBezTo>
                    <a:pt x="6923" y="48232"/>
                    <a:pt x="6923" y="48232"/>
                    <a:pt x="6923" y="48232"/>
                  </a:cubicBezTo>
                  <a:cubicBezTo>
                    <a:pt x="7307" y="47651"/>
                    <a:pt x="7307" y="47651"/>
                    <a:pt x="7307" y="47651"/>
                  </a:cubicBezTo>
                  <a:cubicBezTo>
                    <a:pt x="8461" y="47651"/>
                    <a:pt x="8461" y="47651"/>
                    <a:pt x="8461" y="47651"/>
                  </a:cubicBezTo>
                  <a:cubicBezTo>
                    <a:pt x="8846" y="47651"/>
                    <a:pt x="8846" y="47651"/>
                    <a:pt x="8846" y="47651"/>
                  </a:cubicBezTo>
                  <a:cubicBezTo>
                    <a:pt x="10000" y="47360"/>
                    <a:pt x="10000" y="47360"/>
                    <a:pt x="10000" y="47360"/>
                  </a:cubicBezTo>
                  <a:cubicBezTo>
                    <a:pt x="11153" y="47360"/>
                    <a:pt x="11153" y="47360"/>
                    <a:pt x="11153" y="47360"/>
                  </a:cubicBezTo>
                  <a:cubicBezTo>
                    <a:pt x="11538" y="46779"/>
                    <a:pt x="11538" y="46779"/>
                    <a:pt x="11538" y="46779"/>
                  </a:cubicBezTo>
                  <a:cubicBezTo>
                    <a:pt x="12307" y="46489"/>
                    <a:pt x="12307" y="46489"/>
                    <a:pt x="12307" y="46489"/>
                  </a:cubicBezTo>
                  <a:cubicBezTo>
                    <a:pt x="12692" y="46198"/>
                    <a:pt x="12692" y="46198"/>
                    <a:pt x="12692" y="46198"/>
                  </a:cubicBezTo>
                  <a:cubicBezTo>
                    <a:pt x="11538" y="45617"/>
                    <a:pt x="11538" y="45617"/>
                    <a:pt x="11538" y="45617"/>
                  </a:cubicBezTo>
                  <a:cubicBezTo>
                    <a:pt x="10769" y="44745"/>
                    <a:pt x="10769" y="44745"/>
                    <a:pt x="10769" y="44745"/>
                  </a:cubicBezTo>
                  <a:cubicBezTo>
                    <a:pt x="11538" y="44745"/>
                    <a:pt x="11538" y="44745"/>
                    <a:pt x="11538" y="44745"/>
                  </a:cubicBezTo>
                  <a:cubicBezTo>
                    <a:pt x="11538" y="43874"/>
                    <a:pt x="11538" y="43874"/>
                    <a:pt x="11538" y="43874"/>
                  </a:cubicBezTo>
                  <a:cubicBezTo>
                    <a:pt x="11538" y="43874"/>
                    <a:pt x="13076" y="44164"/>
                    <a:pt x="13076" y="44164"/>
                  </a:cubicBezTo>
                  <a:cubicBezTo>
                    <a:pt x="13076" y="43874"/>
                    <a:pt x="13076" y="43874"/>
                    <a:pt x="13461" y="43583"/>
                  </a:cubicBezTo>
                  <a:cubicBezTo>
                    <a:pt x="13846" y="43583"/>
                    <a:pt x="14615" y="43292"/>
                    <a:pt x="14615" y="43292"/>
                  </a:cubicBezTo>
                  <a:cubicBezTo>
                    <a:pt x="15000" y="42711"/>
                    <a:pt x="15000" y="42711"/>
                    <a:pt x="15000" y="42711"/>
                  </a:cubicBezTo>
                  <a:cubicBezTo>
                    <a:pt x="15000" y="42711"/>
                    <a:pt x="15769" y="42421"/>
                    <a:pt x="15769" y="42421"/>
                  </a:cubicBezTo>
                  <a:cubicBezTo>
                    <a:pt x="16153" y="42421"/>
                    <a:pt x="15769" y="42130"/>
                    <a:pt x="15769" y="41840"/>
                  </a:cubicBezTo>
                  <a:cubicBezTo>
                    <a:pt x="15769" y="41549"/>
                    <a:pt x="15769" y="40968"/>
                    <a:pt x="15769" y="40968"/>
                  </a:cubicBezTo>
                  <a:cubicBezTo>
                    <a:pt x="16153" y="40387"/>
                    <a:pt x="16153" y="40387"/>
                    <a:pt x="16153" y="40387"/>
                  </a:cubicBezTo>
                  <a:cubicBezTo>
                    <a:pt x="15384" y="39225"/>
                    <a:pt x="15384" y="39225"/>
                    <a:pt x="15384" y="39225"/>
                  </a:cubicBezTo>
                  <a:cubicBezTo>
                    <a:pt x="14230" y="39515"/>
                    <a:pt x="14230" y="39515"/>
                    <a:pt x="14230" y="39515"/>
                  </a:cubicBezTo>
                  <a:cubicBezTo>
                    <a:pt x="13461" y="38934"/>
                    <a:pt x="13461" y="38934"/>
                    <a:pt x="13461" y="38934"/>
                  </a:cubicBezTo>
                  <a:cubicBezTo>
                    <a:pt x="13461" y="38934"/>
                    <a:pt x="12307" y="38934"/>
                    <a:pt x="12307" y="38644"/>
                  </a:cubicBezTo>
                  <a:cubicBezTo>
                    <a:pt x="11923" y="38353"/>
                    <a:pt x="11538" y="37772"/>
                    <a:pt x="11538" y="37772"/>
                  </a:cubicBezTo>
                  <a:cubicBezTo>
                    <a:pt x="11538" y="37191"/>
                    <a:pt x="11538" y="37191"/>
                    <a:pt x="11538" y="37191"/>
                  </a:cubicBezTo>
                  <a:cubicBezTo>
                    <a:pt x="12692" y="37191"/>
                    <a:pt x="12692" y="37191"/>
                    <a:pt x="12692" y="37191"/>
                  </a:cubicBezTo>
                  <a:cubicBezTo>
                    <a:pt x="11923" y="36900"/>
                    <a:pt x="11923" y="36900"/>
                    <a:pt x="11923" y="36900"/>
                  </a:cubicBezTo>
                  <a:cubicBezTo>
                    <a:pt x="11923" y="36029"/>
                    <a:pt x="11923" y="36029"/>
                    <a:pt x="11923" y="36029"/>
                  </a:cubicBezTo>
                  <a:cubicBezTo>
                    <a:pt x="13461" y="35738"/>
                    <a:pt x="13461" y="35738"/>
                    <a:pt x="13461" y="35738"/>
                  </a:cubicBezTo>
                  <a:cubicBezTo>
                    <a:pt x="13461" y="35738"/>
                    <a:pt x="15384" y="36319"/>
                    <a:pt x="15769" y="36319"/>
                  </a:cubicBezTo>
                  <a:cubicBezTo>
                    <a:pt x="16153" y="36610"/>
                    <a:pt x="16153" y="35447"/>
                    <a:pt x="16153" y="35447"/>
                  </a:cubicBezTo>
                  <a:cubicBezTo>
                    <a:pt x="16538" y="33995"/>
                    <a:pt x="16538" y="33995"/>
                    <a:pt x="16538" y="33995"/>
                  </a:cubicBezTo>
                  <a:cubicBezTo>
                    <a:pt x="16538" y="33995"/>
                    <a:pt x="16153" y="32832"/>
                    <a:pt x="16538" y="32542"/>
                  </a:cubicBezTo>
                  <a:cubicBezTo>
                    <a:pt x="16923" y="32542"/>
                    <a:pt x="18076" y="30799"/>
                    <a:pt x="18076" y="30799"/>
                  </a:cubicBezTo>
                  <a:cubicBezTo>
                    <a:pt x="18076" y="30799"/>
                    <a:pt x="18076" y="29055"/>
                    <a:pt x="18076" y="28765"/>
                  </a:cubicBezTo>
                  <a:cubicBezTo>
                    <a:pt x="18076" y="28474"/>
                    <a:pt x="18076" y="27312"/>
                    <a:pt x="18076" y="27312"/>
                  </a:cubicBezTo>
                  <a:cubicBezTo>
                    <a:pt x="18076" y="27021"/>
                    <a:pt x="18076" y="27021"/>
                    <a:pt x="18076" y="27021"/>
                  </a:cubicBezTo>
                  <a:cubicBezTo>
                    <a:pt x="18076" y="27021"/>
                    <a:pt x="16923" y="26731"/>
                    <a:pt x="16538" y="26731"/>
                  </a:cubicBezTo>
                  <a:cubicBezTo>
                    <a:pt x="16538" y="26440"/>
                    <a:pt x="16923" y="25859"/>
                    <a:pt x="16923" y="25859"/>
                  </a:cubicBezTo>
                  <a:cubicBezTo>
                    <a:pt x="15000" y="25569"/>
                    <a:pt x="15000" y="25569"/>
                    <a:pt x="15000" y="25569"/>
                  </a:cubicBezTo>
                  <a:cubicBezTo>
                    <a:pt x="15384" y="24697"/>
                    <a:pt x="15769" y="23244"/>
                    <a:pt x="16153" y="23244"/>
                  </a:cubicBezTo>
                  <a:cubicBezTo>
                    <a:pt x="16538" y="22953"/>
                    <a:pt x="17307" y="22372"/>
                    <a:pt x="17307" y="22372"/>
                  </a:cubicBezTo>
                  <a:cubicBezTo>
                    <a:pt x="17307" y="21210"/>
                    <a:pt x="17307" y="21210"/>
                    <a:pt x="17307" y="21210"/>
                  </a:cubicBezTo>
                  <a:cubicBezTo>
                    <a:pt x="16538" y="20338"/>
                    <a:pt x="16538" y="20338"/>
                    <a:pt x="16538" y="20338"/>
                  </a:cubicBezTo>
                  <a:cubicBezTo>
                    <a:pt x="17307" y="19467"/>
                    <a:pt x="17307" y="19467"/>
                    <a:pt x="17307" y="19467"/>
                  </a:cubicBezTo>
                  <a:cubicBezTo>
                    <a:pt x="17307" y="19467"/>
                    <a:pt x="18846" y="18886"/>
                    <a:pt x="18846" y="18886"/>
                  </a:cubicBezTo>
                  <a:cubicBezTo>
                    <a:pt x="19230" y="18886"/>
                    <a:pt x="21538" y="18886"/>
                    <a:pt x="21538" y="18886"/>
                  </a:cubicBezTo>
                  <a:cubicBezTo>
                    <a:pt x="23076" y="18305"/>
                    <a:pt x="23076" y="18305"/>
                    <a:pt x="23076" y="18305"/>
                  </a:cubicBezTo>
                  <a:cubicBezTo>
                    <a:pt x="25384" y="18305"/>
                    <a:pt x="25384" y="18305"/>
                    <a:pt x="25384" y="18305"/>
                  </a:cubicBezTo>
                  <a:cubicBezTo>
                    <a:pt x="26923" y="18014"/>
                    <a:pt x="26923" y="18014"/>
                    <a:pt x="26923" y="18014"/>
                  </a:cubicBezTo>
                  <a:cubicBezTo>
                    <a:pt x="28076" y="18595"/>
                    <a:pt x="28076" y="18595"/>
                    <a:pt x="28076" y="18595"/>
                  </a:cubicBezTo>
                  <a:cubicBezTo>
                    <a:pt x="28076" y="18595"/>
                    <a:pt x="28846" y="19176"/>
                    <a:pt x="28846" y="19467"/>
                  </a:cubicBezTo>
                  <a:cubicBezTo>
                    <a:pt x="28846" y="19467"/>
                    <a:pt x="29615" y="20048"/>
                    <a:pt x="29615" y="20338"/>
                  </a:cubicBezTo>
                  <a:cubicBezTo>
                    <a:pt x="29230" y="20338"/>
                    <a:pt x="30000" y="21210"/>
                    <a:pt x="30000" y="21210"/>
                  </a:cubicBezTo>
                  <a:cubicBezTo>
                    <a:pt x="30000" y="21210"/>
                    <a:pt x="29615" y="21791"/>
                    <a:pt x="29615" y="22082"/>
                  </a:cubicBezTo>
                  <a:cubicBezTo>
                    <a:pt x="29615" y="22082"/>
                    <a:pt x="30000" y="23244"/>
                    <a:pt x="30000" y="23244"/>
                  </a:cubicBezTo>
                  <a:cubicBezTo>
                    <a:pt x="30000" y="23535"/>
                    <a:pt x="30769" y="23825"/>
                    <a:pt x="30769" y="23825"/>
                  </a:cubicBezTo>
                  <a:cubicBezTo>
                    <a:pt x="31538" y="23535"/>
                    <a:pt x="31538" y="23535"/>
                    <a:pt x="31538" y="23535"/>
                  </a:cubicBezTo>
                  <a:cubicBezTo>
                    <a:pt x="31923" y="22953"/>
                    <a:pt x="31923" y="22953"/>
                    <a:pt x="31923" y="22953"/>
                  </a:cubicBezTo>
                  <a:cubicBezTo>
                    <a:pt x="31153" y="22082"/>
                    <a:pt x="31153" y="22082"/>
                    <a:pt x="31153" y="22082"/>
                  </a:cubicBezTo>
                  <a:cubicBezTo>
                    <a:pt x="30769" y="22082"/>
                    <a:pt x="30769" y="22082"/>
                    <a:pt x="30769" y="22082"/>
                  </a:cubicBezTo>
                  <a:cubicBezTo>
                    <a:pt x="31153" y="20920"/>
                    <a:pt x="31153" y="20920"/>
                    <a:pt x="31153" y="20920"/>
                  </a:cubicBezTo>
                  <a:cubicBezTo>
                    <a:pt x="31153" y="20920"/>
                    <a:pt x="31923" y="20629"/>
                    <a:pt x="32307" y="20920"/>
                  </a:cubicBezTo>
                  <a:cubicBezTo>
                    <a:pt x="32692" y="20920"/>
                    <a:pt x="33846" y="21791"/>
                    <a:pt x="33846" y="21791"/>
                  </a:cubicBezTo>
                  <a:cubicBezTo>
                    <a:pt x="34615" y="22082"/>
                    <a:pt x="34615" y="22082"/>
                    <a:pt x="34615" y="22082"/>
                  </a:cubicBezTo>
                  <a:cubicBezTo>
                    <a:pt x="34615" y="22082"/>
                    <a:pt x="35769" y="21501"/>
                    <a:pt x="35769" y="21501"/>
                  </a:cubicBezTo>
                  <a:cubicBezTo>
                    <a:pt x="35769" y="21501"/>
                    <a:pt x="34615" y="20338"/>
                    <a:pt x="34615" y="20338"/>
                  </a:cubicBezTo>
                  <a:cubicBezTo>
                    <a:pt x="35000" y="18886"/>
                    <a:pt x="35000" y="18886"/>
                    <a:pt x="35000" y="18886"/>
                  </a:cubicBezTo>
                  <a:cubicBezTo>
                    <a:pt x="35384" y="17723"/>
                    <a:pt x="35384" y="17723"/>
                    <a:pt x="35384" y="17723"/>
                  </a:cubicBezTo>
                  <a:cubicBezTo>
                    <a:pt x="36923" y="16852"/>
                    <a:pt x="36923" y="16852"/>
                    <a:pt x="36923" y="16852"/>
                  </a:cubicBezTo>
                  <a:cubicBezTo>
                    <a:pt x="38076" y="17433"/>
                    <a:pt x="38076" y="17433"/>
                    <a:pt x="38076" y="17433"/>
                  </a:cubicBezTo>
                  <a:cubicBezTo>
                    <a:pt x="40000" y="17433"/>
                    <a:pt x="40000" y="17433"/>
                    <a:pt x="40000" y="17433"/>
                  </a:cubicBezTo>
                  <a:cubicBezTo>
                    <a:pt x="41923" y="17433"/>
                    <a:pt x="41923" y="17433"/>
                    <a:pt x="41923" y="17433"/>
                  </a:cubicBezTo>
                  <a:cubicBezTo>
                    <a:pt x="43076" y="17142"/>
                    <a:pt x="43076" y="17142"/>
                    <a:pt x="43076" y="17142"/>
                  </a:cubicBezTo>
                  <a:cubicBezTo>
                    <a:pt x="44615" y="17142"/>
                    <a:pt x="44615" y="17142"/>
                    <a:pt x="44615" y="17142"/>
                  </a:cubicBezTo>
                  <a:cubicBezTo>
                    <a:pt x="44615" y="17142"/>
                    <a:pt x="43846" y="16561"/>
                    <a:pt x="43846" y="16561"/>
                  </a:cubicBezTo>
                  <a:cubicBezTo>
                    <a:pt x="43461" y="16561"/>
                    <a:pt x="42692" y="15980"/>
                    <a:pt x="42692" y="15980"/>
                  </a:cubicBezTo>
                  <a:cubicBezTo>
                    <a:pt x="42692" y="15980"/>
                    <a:pt x="42307" y="16561"/>
                    <a:pt x="42307" y="16561"/>
                  </a:cubicBezTo>
                  <a:cubicBezTo>
                    <a:pt x="41923" y="16852"/>
                    <a:pt x="40769" y="16852"/>
                    <a:pt x="40769" y="16561"/>
                  </a:cubicBezTo>
                  <a:cubicBezTo>
                    <a:pt x="40384" y="16561"/>
                    <a:pt x="40000" y="15690"/>
                    <a:pt x="40000" y="15690"/>
                  </a:cubicBezTo>
                  <a:cubicBezTo>
                    <a:pt x="40000" y="14818"/>
                    <a:pt x="40000" y="14818"/>
                    <a:pt x="40000" y="14818"/>
                  </a:cubicBezTo>
                  <a:cubicBezTo>
                    <a:pt x="40769" y="14527"/>
                    <a:pt x="40769" y="14527"/>
                    <a:pt x="40769" y="14527"/>
                  </a:cubicBezTo>
                  <a:cubicBezTo>
                    <a:pt x="39615" y="13656"/>
                    <a:pt x="39615" y="13656"/>
                    <a:pt x="39615" y="13656"/>
                  </a:cubicBezTo>
                  <a:cubicBezTo>
                    <a:pt x="39615" y="13656"/>
                    <a:pt x="39615" y="12784"/>
                    <a:pt x="40000" y="12493"/>
                  </a:cubicBezTo>
                  <a:cubicBezTo>
                    <a:pt x="40384" y="12493"/>
                    <a:pt x="40384" y="11912"/>
                    <a:pt x="40384" y="11912"/>
                  </a:cubicBezTo>
                  <a:cubicBezTo>
                    <a:pt x="39230" y="11912"/>
                    <a:pt x="39230" y="11912"/>
                    <a:pt x="39230" y="11912"/>
                  </a:cubicBezTo>
                  <a:cubicBezTo>
                    <a:pt x="39230" y="11912"/>
                    <a:pt x="38846" y="11912"/>
                    <a:pt x="38846" y="11331"/>
                  </a:cubicBezTo>
                  <a:cubicBezTo>
                    <a:pt x="39230" y="10750"/>
                    <a:pt x="39230" y="10460"/>
                    <a:pt x="39230" y="10460"/>
                  </a:cubicBezTo>
                  <a:cubicBezTo>
                    <a:pt x="37692" y="10460"/>
                    <a:pt x="37692" y="10460"/>
                    <a:pt x="37692" y="10460"/>
                  </a:cubicBezTo>
                  <a:cubicBezTo>
                    <a:pt x="36923" y="10460"/>
                    <a:pt x="36923" y="10460"/>
                    <a:pt x="36923" y="10460"/>
                  </a:cubicBezTo>
                  <a:cubicBezTo>
                    <a:pt x="35769" y="9588"/>
                    <a:pt x="35769" y="9588"/>
                    <a:pt x="35769" y="9588"/>
                  </a:cubicBezTo>
                  <a:cubicBezTo>
                    <a:pt x="36153" y="8716"/>
                    <a:pt x="36153" y="8716"/>
                    <a:pt x="36153" y="8716"/>
                  </a:cubicBezTo>
                  <a:cubicBezTo>
                    <a:pt x="38461" y="8426"/>
                    <a:pt x="38461" y="8426"/>
                    <a:pt x="38461" y="8426"/>
                  </a:cubicBezTo>
                  <a:cubicBezTo>
                    <a:pt x="41153" y="7554"/>
                    <a:pt x="41153" y="7554"/>
                    <a:pt x="41153" y="7554"/>
                  </a:cubicBezTo>
                  <a:cubicBezTo>
                    <a:pt x="40769" y="6973"/>
                    <a:pt x="40769" y="6973"/>
                    <a:pt x="40769" y="6973"/>
                  </a:cubicBezTo>
                  <a:cubicBezTo>
                    <a:pt x="40000" y="7263"/>
                    <a:pt x="40000" y="7263"/>
                    <a:pt x="40000" y="7263"/>
                  </a:cubicBezTo>
                  <a:cubicBezTo>
                    <a:pt x="40000" y="7263"/>
                    <a:pt x="39615" y="7554"/>
                    <a:pt x="39615" y="7554"/>
                  </a:cubicBezTo>
                  <a:cubicBezTo>
                    <a:pt x="39230" y="7554"/>
                    <a:pt x="38461" y="7554"/>
                    <a:pt x="38461" y="7554"/>
                  </a:cubicBezTo>
                  <a:cubicBezTo>
                    <a:pt x="38461" y="6973"/>
                    <a:pt x="38461" y="6973"/>
                    <a:pt x="38461" y="6973"/>
                  </a:cubicBezTo>
                  <a:cubicBezTo>
                    <a:pt x="39615" y="6973"/>
                    <a:pt x="39615" y="6973"/>
                    <a:pt x="39615" y="6973"/>
                  </a:cubicBezTo>
                  <a:cubicBezTo>
                    <a:pt x="40384" y="6682"/>
                    <a:pt x="40384" y="6682"/>
                    <a:pt x="40384" y="6682"/>
                  </a:cubicBezTo>
                  <a:cubicBezTo>
                    <a:pt x="39615" y="6392"/>
                    <a:pt x="39615" y="6392"/>
                    <a:pt x="39615" y="6392"/>
                  </a:cubicBezTo>
                  <a:cubicBezTo>
                    <a:pt x="38461" y="5230"/>
                    <a:pt x="38461" y="5230"/>
                    <a:pt x="38461" y="5230"/>
                  </a:cubicBezTo>
                  <a:cubicBezTo>
                    <a:pt x="38076" y="4358"/>
                    <a:pt x="38076" y="4358"/>
                    <a:pt x="38076" y="4358"/>
                  </a:cubicBezTo>
                  <a:cubicBezTo>
                    <a:pt x="37307" y="4067"/>
                    <a:pt x="37307" y="4067"/>
                    <a:pt x="37307" y="4067"/>
                  </a:cubicBezTo>
                  <a:cubicBezTo>
                    <a:pt x="36538" y="3486"/>
                    <a:pt x="36538" y="3486"/>
                    <a:pt x="36538" y="3486"/>
                  </a:cubicBezTo>
                  <a:cubicBezTo>
                    <a:pt x="36538" y="2615"/>
                    <a:pt x="36538" y="2615"/>
                    <a:pt x="36538" y="2615"/>
                  </a:cubicBezTo>
                  <a:cubicBezTo>
                    <a:pt x="36153" y="290"/>
                    <a:pt x="36153" y="290"/>
                    <a:pt x="36153" y="290"/>
                  </a:cubicBezTo>
                  <a:cubicBezTo>
                    <a:pt x="37307" y="290"/>
                    <a:pt x="37307" y="290"/>
                    <a:pt x="37307" y="290"/>
                  </a:cubicBezTo>
                  <a:cubicBezTo>
                    <a:pt x="38076" y="0"/>
                    <a:pt x="38076" y="0"/>
                    <a:pt x="38076" y="0"/>
                  </a:cubicBezTo>
                  <a:cubicBezTo>
                    <a:pt x="38076" y="0"/>
                    <a:pt x="40000" y="581"/>
                    <a:pt x="40384" y="581"/>
                  </a:cubicBezTo>
                  <a:cubicBezTo>
                    <a:pt x="40769" y="581"/>
                    <a:pt x="41538" y="871"/>
                    <a:pt x="41538" y="871"/>
                  </a:cubicBezTo>
                  <a:cubicBezTo>
                    <a:pt x="43076" y="1452"/>
                    <a:pt x="43076" y="1452"/>
                    <a:pt x="43076" y="1452"/>
                  </a:cubicBezTo>
                  <a:cubicBezTo>
                    <a:pt x="44230" y="1743"/>
                    <a:pt x="44230" y="1743"/>
                    <a:pt x="44230" y="1743"/>
                  </a:cubicBezTo>
                  <a:cubicBezTo>
                    <a:pt x="44230" y="1743"/>
                    <a:pt x="44615" y="1743"/>
                    <a:pt x="44615" y="1743"/>
                  </a:cubicBezTo>
                  <a:cubicBezTo>
                    <a:pt x="45000" y="1743"/>
                    <a:pt x="45769" y="1452"/>
                    <a:pt x="45769" y="1452"/>
                  </a:cubicBezTo>
                  <a:cubicBezTo>
                    <a:pt x="45769" y="1452"/>
                    <a:pt x="46923" y="871"/>
                    <a:pt x="47307" y="871"/>
                  </a:cubicBezTo>
                  <a:cubicBezTo>
                    <a:pt x="47307" y="581"/>
                    <a:pt x="47692" y="581"/>
                    <a:pt x="47692" y="581"/>
                  </a:cubicBezTo>
                  <a:cubicBezTo>
                    <a:pt x="48461" y="1743"/>
                    <a:pt x="48461" y="1743"/>
                    <a:pt x="48461" y="1743"/>
                  </a:cubicBezTo>
                  <a:cubicBezTo>
                    <a:pt x="49230" y="1162"/>
                    <a:pt x="49230" y="1162"/>
                    <a:pt x="49230" y="1162"/>
                  </a:cubicBezTo>
                  <a:cubicBezTo>
                    <a:pt x="49615" y="581"/>
                    <a:pt x="49615" y="581"/>
                    <a:pt x="49615" y="581"/>
                  </a:cubicBezTo>
                  <a:cubicBezTo>
                    <a:pt x="52692" y="3196"/>
                    <a:pt x="52692" y="3196"/>
                    <a:pt x="52692" y="3196"/>
                  </a:cubicBezTo>
                  <a:cubicBezTo>
                    <a:pt x="53076" y="4358"/>
                    <a:pt x="53076" y="4358"/>
                    <a:pt x="53076" y="4358"/>
                  </a:cubicBezTo>
                  <a:cubicBezTo>
                    <a:pt x="53076" y="4358"/>
                    <a:pt x="53076" y="5230"/>
                    <a:pt x="53076" y="5230"/>
                  </a:cubicBezTo>
                  <a:cubicBezTo>
                    <a:pt x="52692" y="5230"/>
                    <a:pt x="52307" y="6392"/>
                    <a:pt x="52307" y="6392"/>
                  </a:cubicBezTo>
                  <a:cubicBezTo>
                    <a:pt x="52307" y="7263"/>
                    <a:pt x="52307" y="7263"/>
                    <a:pt x="52307" y="7263"/>
                  </a:cubicBezTo>
                  <a:cubicBezTo>
                    <a:pt x="53076" y="7554"/>
                    <a:pt x="53076" y="7554"/>
                    <a:pt x="53076" y="7554"/>
                  </a:cubicBezTo>
                  <a:cubicBezTo>
                    <a:pt x="54230" y="7554"/>
                    <a:pt x="54230" y="7554"/>
                    <a:pt x="54230" y="7554"/>
                  </a:cubicBezTo>
                  <a:cubicBezTo>
                    <a:pt x="55000" y="8135"/>
                    <a:pt x="55000" y="8135"/>
                    <a:pt x="55000" y="8135"/>
                  </a:cubicBezTo>
                  <a:cubicBezTo>
                    <a:pt x="55384" y="8426"/>
                    <a:pt x="55384" y="8426"/>
                    <a:pt x="55384" y="8426"/>
                  </a:cubicBezTo>
                  <a:cubicBezTo>
                    <a:pt x="56538" y="8426"/>
                    <a:pt x="56538" y="8426"/>
                    <a:pt x="56538" y="8426"/>
                  </a:cubicBezTo>
                  <a:cubicBezTo>
                    <a:pt x="56923" y="8135"/>
                    <a:pt x="56923" y="8135"/>
                    <a:pt x="56923" y="8135"/>
                  </a:cubicBezTo>
                  <a:cubicBezTo>
                    <a:pt x="58461" y="8426"/>
                    <a:pt x="58461" y="8426"/>
                    <a:pt x="58461" y="8426"/>
                  </a:cubicBezTo>
                  <a:cubicBezTo>
                    <a:pt x="59615" y="9007"/>
                    <a:pt x="59615" y="9007"/>
                    <a:pt x="59615" y="9007"/>
                  </a:cubicBezTo>
                  <a:cubicBezTo>
                    <a:pt x="60769" y="9588"/>
                    <a:pt x="60769" y="9588"/>
                    <a:pt x="60769" y="9588"/>
                  </a:cubicBezTo>
                  <a:cubicBezTo>
                    <a:pt x="62692" y="10169"/>
                    <a:pt x="62692" y="10169"/>
                    <a:pt x="62692" y="10169"/>
                  </a:cubicBezTo>
                  <a:cubicBezTo>
                    <a:pt x="63076" y="9297"/>
                    <a:pt x="63076" y="9297"/>
                    <a:pt x="63076" y="9297"/>
                  </a:cubicBezTo>
                  <a:cubicBezTo>
                    <a:pt x="63461" y="9007"/>
                    <a:pt x="63461" y="9007"/>
                    <a:pt x="63461" y="9007"/>
                  </a:cubicBezTo>
                  <a:cubicBezTo>
                    <a:pt x="64615" y="9007"/>
                    <a:pt x="64615" y="9007"/>
                    <a:pt x="64615" y="9007"/>
                  </a:cubicBezTo>
                  <a:cubicBezTo>
                    <a:pt x="65384" y="8716"/>
                    <a:pt x="65384" y="8716"/>
                    <a:pt x="65384" y="8716"/>
                  </a:cubicBezTo>
                  <a:cubicBezTo>
                    <a:pt x="65769" y="8426"/>
                    <a:pt x="65769" y="8426"/>
                    <a:pt x="65769" y="8426"/>
                  </a:cubicBezTo>
                  <a:cubicBezTo>
                    <a:pt x="64615" y="7554"/>
                    <a:pt x="64615" y="7554"/>
                    <a:pt x="64615" y="7554"/>
                  </a:cubicBezTo>
                  <a:cubicBezTo>
                    <a:pt x="64615" y="6682"/>
                    <a:pt x="64615" y="6682"/>
                    <a:pt x="64615" y="6682"/>
                  </a:cubicBezTo>
                  <a:cubicBezTo>
                    <a:pt x="64615" y="6682"/>
                    <a:pt x="65384" y="6101"/>
                    <a:pt x="65384" y="6101"/>
                  </a:cubicBezTo>
                  <a:cubicBezTo>
                    <a:pt x="65769" y="6101"/>
                    <a:pt x="67307" y="6392"/>
                    <a:pt x="67307" y="6392"/>
                  </a:cubicBezTo>
                  <a:cubicBezTo>
                    <a:pt x="67692" y="7263"/>
                    <a:pt x="67692" y="7263"/>
                    <a:pt x="67692" y="7263"/>
                  </a:cubicBezTo>
                  <a:cubicBezTo>
                    <a:pt x="68076" y="8135"/>
                    <a:pt x="68076" y="8135"/>
                    <a:pt x="68076" y="8135"/>
                  </a:cubicBezTo>
                  <a:cubicBezTo>
                    <a:pt x="66538" y="8426"/>
                    <a:pt x="66538" y="8426"/>
                    <a:pt x="66538" y="8426"/>
                  </a:cubicBezTo>
                  <a:cubicBezTo>
                    <a:pt x="66153" y="9007"/>
                    <a:pt x="66153" y="9007"/>
                    <a:pt x="66153" y="9007"/>
                  </a:cubicBezTo>
                  <a:cubicBezTo>
                    <a:pt x="66153" y="10169"/>
                    <a:pt x="66153" y="10169"/>
                    <a:pt x="66153" y="10169"/>
                  </a:cubicBezTo>
                  <a:cubicBezTo>
                    <a:pt x="66153" y="11331"/>
                    <a:pt x="66153" y="11331"/>
                    <a:pt x="66153" y="11331"/>
                  </a:cubicBezTo>
                  <a:cubicBezTo>
                    <a:pt x="66153" y="11331"/>
                    <a:pt x="66153" y="11912"/>
                    <a:pt x="65769" y="11912"/>
                  </a:cubicBezTo>
                  <a:cubicBezTo>
                    <a:pt x="65384" y="12203"/>
                    <a:pt x="64615" y="12203"/>
                    <a:pt x="64615" y="12203"/>
                  </a:cubicBezTo>
                  <a:cubicBezTo>
                    <a:pt x="64615" y="12784"/>
                    <a:pt x="64615" y="12784"/>
                    <a:pt x="64615" y="12784"/>
                  </a:cubicBezTo>
                  <a:cubicBezTo>
                    <a:pt x="63461" y="13365"/>
                    <a:pt x="63461" y="13365"/>
                    <a:pt x="63461" y="13365"/>
                  </a:cubicBezTo>
                  <a:cubicBezTo>
                    <a:pt x="62307" y="13365"/>
                    <a:pt x="62307" y="13365"/>
                    <a:pt x="62307" y="13365"/>
                  </a:cubicBezTo>
                  <a:cubicBezTo>
                    <a:pt x="61923" y="13656"/>
                    <a:pt x="61923" y="13656"/>
                    <a:pt x="61923" y="13656"/>
                  </a:cubicBezTo>
                  <a:cubicBezTo>
                    <a:pt x="62307" y="14527"/>
                    <a:pt x="62307" y="14527"/>
                    <a:pt x="62307" y="14527"/>
                  </a:cubicBezTo>
                  <a:cubicBezTo>
                    <a:pt x="63076" y="15108"/>
                    <a:pt x="63076" y="15108"/>
                    <a:pt x="63076" y="15108"/>
                  </a:cubicBezTo>
                  <a:cubicBezTo>
                    <a:pt x="64230" y="15399"/>
                    <a:pt x="64230" y="15399"/>
                    <a:pt x="64230" y="15399"/>
                  </a:cubicBezTo>
                  <a:cubicBezTo>
                    <a:pt x="65000" y="15108"/>
                    <a:pt x="65000" y="15108"/>
                    <a:pt x="65000" y="15108"/>
                  </a:cubicBezTo>
                  <a:cubicBezTo>
                    <a:pt x="65384" y="14527"/>
                    <a:pt x="65384" y="14527"/>
                    <a:pt x="65384" y="14527"/>
                  </a:cubicBezTo>
                  <a:cubicBezTo>
                    <a:pt x="66538" y="14237"/>
                    <a:pt x="66538" y="14237"/>
                    <a:pt x="66538" y="14237"/>
                  </a:cubicBezTo>
                  <a:cubicBezTo>
                    <a:pt x="68076" y="14818"/>
                    <a:pt x="68076" y="14818"/>
                    <a:pt x="68076" y="14818"/>
                  </a:cubicBezTo>
                  <a:cubicBezTo>
                    <a:pt x="68461" y="15399"/>
                    <a:pt x="68461" y="15399"/>
                    <a:pt x="68461" y="15399"/>
                  </a:cubicBezTo>
                  <a:cubicBezTo>
                    <a:pt x="68461" y="15399"/>
                    <a:pt x="70000" y="15399"/>
                    <a:pt x="70000" y="15399"/>
                  </a:cubicBezTo>
                  <a:cubicBezTo>
                    <a:pt x="70000" y="15399"/>
                    <a:pt x="70384" y="14527"/>
                    <a:pt x="70384" y="14527"/>
                  </a:cubicBezTo>
                  <a:cubicBezTo>
                    <a:pt x="70384" y="14527"/>
                    <a:pt x="70769" y="13946"/>
                    <a:pt x="71153" y="13946"/>
                  </a:cubicBezTo>
                  <a:cubicBezTo>
                    <a:pt x="71538" y="13946"/>
                    <a:pt x="71923" y="13365"/>
                    <a:pt x="72307" y="13365"/>
                  </a:cubicBezTo>
                  <a:cubicBezTo>
                    <a:pt x="72307" y="13075"/>
                    <a:pt x="72692" y="12493"/>
                    <a:pt x="72692" y="12493"/>
                  </a:cubicBezTo>
                  <a:cubicBezTo>
                    <a:pt x="72692" y="12493"/>
                    <a:pt x="73461" y="12203"/>
                    <a:pt x="73846" y="12203"/>
                  </a:cubicBezTo>
                  <a:cubicBezTo>
                    <a:pt x="74230" y="12203"/>
                    <a:pt x="76538" y="11912"/>
                    <a:pt x="76538" y="11912"/>
                  </a:cubicBezTo>
                  <a:cubicBezTo>
                    <a:pt x="76538" y="11912"/>
                    <a:pt x="78076" y="11622"/>
                    <a:pt x="78461" y="11331"/>
                  </a:cubicBezTo>
                  <a:cubicBezTo>
                    <a:pt x="78461" y="11331"/>
                    <a:pt x="80000" y="10460"/>
                    <a:pt x="80000" y="10460"/>
                  </a:cubicBezTo>
                  <a:cubicBezTo>
                    <a:pt x="80384" y="9588"/>
                    <a:pt x="80384" y="9588"/>
                    <a:pt x="80384" y="9588"/>
                  </a:cubicBezTo>
                  <a:cubicBezTo>
                    <a:pt x="81538" y="8716"/>
                    <a:pt x="81538" y="8716"/>
                    <a:pt x="81538" y="8716"/>
                  </a:cubicBezTo>
                  <a:cubicBezTo>
                    <a:pt x="81538" y="8716"/>
                    <a:pt x="81923" y="8716"/>
                    <a:pt x="81923" y="8426"/>
                  </a:cubicBezTo>
                  <a:cubicBezTo>
                    <a:pt x="81923" y="8135"/>
                    <a:pt x="82307" y="7263"/>
                    <a:pt x="82307" y="7263"/>
                  </a:cubicBezTo>
                  <a:cubicBezTo>
                    <a:pt x="83076" y="6973"/>
                    <a:pt x="83076" y="6973"/>
                    <a:pt x="83076" y="6973"/>
                  </a:cubicBezTo>
                  <a:cubicBezTo>
                    <a:pt x="83076" y="6973"/>
                    <a:pt x="83846" y="7263"/>
                    <a:pt x="83846" y="7554"/>
                  </a:cubicBezTo>
                  <a:cubicBezTo>
                    <a:pt x="83846" y="7554"/>
                    <a:pt x="83461" y="8135"/>
                    <a:pt x="83461" y="8135"/>
                  </a:cubicBezTo>
                  <a:cubicBezTo>
                    <a:pt x="83461" y="8135"/>
                    <a:pt x="82692" y="8426"/>
                    <a:pt x="82307" y="8716"/>
                  </a:cubicBezTo>
                  <a:cubicBezTo>
                    <a:pt x="82307" y="8716"/>
                    <a:pt x="82307" y="9297"/>
                    <a:pt x="82307" y="9297"/>
                  </a:cubicBezTo>
                  <a:cubicBezTo>
                    <a:pt x="83076" y="8716"/>
                    <a:pt x="83076" y="8716"/>
                    <a:pt x="83076" y="8716"/>
                  </a:cubicBezTo>
                  <a:cubicBezTo>
                    <a:pt x="83076" y="8716"/>
                    <a:pt x="83461" y="8426"/>
                    <a:pt x="83461" y="8426"/>
                  </a:cubicBezTo>
                  <a:cubicBezTo>
                    <a:pt x="83461" y="8426"/>
                    <a:pt x="85000" y="8135"/>
                    <a:pt x="85000" y="8135"/>
                  </a:cubicBezTo>
                  <a:cubicBezTo>
                    <a:pt x="85000" y="8135"/>
                    <a:pt x="85769" y="8426"/>
                    <a:pt x="85769" y="8426"/>
                  </a:cubicBezTo>
                  <a:cubicBezTo>
                    <a:pt x="85769" y="8426"/>
                    <a:pt x="86538" y="8716"/>
                    <a:pt x="86538" y="8716"/>
                  </a:cubicBezTo>
                  <a:cubicBezTo>
                    <a:pt x="88076" y="8426"/>
                    <a:pt x="88076" y="8426"/>
                    <a:pt x="88076" y="8426"/>
                  </a:cubicBezTo>
                  <a:cubicBezTo>
                    <a:pt x="88076" y="7845"/>
                    <a:pt x="88076" y="7845"/>
                    <a:pt x="88076" y="7845"/>
                  </a:cubicBezTo>
                  <a:cubicBezTo>
                    <a:pt x="88076" y="7845"/>
                    <a:pt x="88076" y="7554"/>
                    <a:pt x="88461" y="7554"/>
                  </a:cubicBezTo>
                  <a:cubicBezTo>
                    <a:pt x="88846" y="7263"/>
                    <a:pt x="89615" y="6973"/>
                    <a:pt x="89615" y="6973"/>
                  </a:cubicBezTo>
                  <a:cubicBezTo>
                    <a:pt x="89615" y="6973"/>
                    <a:pt x="89615" y="6392"/>
                    <a:pt x="89615" y="6101"/>
                  </a:cubicBezTo>
                  <a:cubicBezTo>
                    <a:pt x="89615" y="6101"/>
                    <a:pt x="90000" y="5520"/>
                    <a:pt x="90000" y="5520"/>
                  </a:cubicBezTo>
                  <a:cubicBezTo>
                    <a:pt x="90000" y="5520"/>
                    <a:pt x="90000" y="5520"/>
                    <a:pt x="90000" y="5520"/>
                  </a:cubicBezTo>
                  <a:cubicBezTo>
                    <a:pt x="90000" y="5520"/>
                    <a:pt x="90769" y="5230"/>
                    <a:pt x="90769" y="5230"/>
                  </a:cubicBezTo>
                  <a:cubicBezTo>
                    <a:pt x="90769" y="5230"/>
                    <a:pt x="91153" y="4358"/>
                    <a:pt x="91153" y="4358"/>
                  </a:cubicBezTo>
                  <a:cubicBezTo>
                    <a:pt x="91153" y="4358"/>
                    <a:pt x="91153" y="4067"/>
                    <a:pt x="91538" y="4067"/>
                  </a:cubicBezTo>
                  <a:cubicBezTo>
                    <a:pt x="91538" y="4067"/>
                    <a:pt x="92307" y="3486"/>
                    <a:pt x="92307" y="3486"/>
                  </a:cubicBezTo>
                  <a:cubicBezTo>
                    <a:pt x="92692" y="3196"/>
                    <a:pt x="92692" y="3196"/>
                    <a:pt x="93076" y="3196"/>
                  </a:cubicBezTo>
                  <a:cubicBezTo>
                    <a:pt x="93076" y="3196"/>
                    <a:pt x="93461" y="3777"/>
                    <a:pt x="93461" y="3777"/>
                  </a:cubicBezTo>
                  <a:cubicBezTo>
                    <a:pt x="93461" y="3777"/>
                    <a:pt x="93461" y="4067"/>
                    <a:pt x="93076" y="4358"/>
                  </a:cubicBezTo>
                  <a:cubicBezTo>
                    <a:pt x="92692" y="4358"/>
                    <a:pt x="92307" y="4648"/>
                    <a:pt x="92307" y="4648"/>
                  </a:cubicBezTo>
                  <a:cubicBezTo>
                    <a:pt x="92307" y="4648"/>
                    <a:pt x="93076" y="5230"/>
                    <a:pt x="93076" y="5230"/>
                  </a:cubicBezTo>
                  <a:cubicBezTo>
                    <a:pt x="93076" y="5230"/>
                    <a:pt x="93461" y="5520"/>
                    <a:pt x="93461" y="5520"/>
                  </a:cubicBezTo>
                  <a:cubicBezTo>
                    <a:pt x="93461" y="5811"/>
                    <a:pt x="93076" y="6101"/>
                    <a:pt x="93076" y="6101"/>
                  </a:cubicBezTo>
                  <a:cubicBezTo>
                    <a:pt x="93461" y="6101"/>
                    <a:pt x="94615" y="5811"/>
                    <a:pt x="94615" y="5811"/>
                  </a:cubicBezTo>
                  <a:cubicBezTo>
                    <a:pt x="94615" y="5811"/>
                    <a:pt x="94615" y="5230"/>
                    <a:pt x="94615" y="5230"/>
                  </a:cubicBezTo>
                  <a:cubicBezTo>
                    <a:pt x="94615" y="5230"/>
                    <a:pt x="95384" y="4648"/>
                    <a:pt x="95384" y="4648"/>
                  </a:cubicBezTo>
                  <a:cubicBezTo>
                    <a:pt x="95769" y="4648"/>
                    <a:pt x="96538" y="4939"/>
                    <a:pt x="96538" y="4939"/>
                  </a:cubicBezTo>
                  <a:cubicBezTo>
                    <a:pt x="96538" y="4939"/>
                    <a:pt x="96538" y="5230"/>
                    <a:pt x="96538" y="5520"/>
                  </a:cubicBezTo>
                  <a:cubicBezTo>
                    <a:pt x="96153" y="5520"/>
                    <a:pt x="95384" y="6101"/>
                    <a:pt x="95384" y="6101"/>
                  </a:cubicBezTo>
                  <a:cubicBezTo>
                    <a:pt x="95384" y="6392"/>
                    <a:pt x="95000" y="6392"/>
                    <a:pt x="95384" y="6392"/>
                  </a:cubicBezTo>
                  <a:cubicBezTo>
                    <a:pt x="95384" y="6682"/>
                    <a:pt x="96153" y="7263"/>
                    <a:pt x="96153" y="7263"/>
                  </a:cubicBezTo>
                  <a:cubicBezTo>
                    <a:pt x="97307" y="7845"/>
                    <a:pt x="97307" y="7845"/>
                    <a:pt x="97307" y="7845"/>
                  </a:cubicBezTo>
                  <a:cubicBezTo>
                    <a:pt x="97307" y="7845"/>
                    <a:pt x="97307" y="8135"/>
                    <a:pt x="97307" y="8426"/>
                  </a:cubicBezTo>
                  <a:cubicBezTo>
                    <a:pt x="97307" y="8426"/>
                    <a:pt x="95384" y="8426"/>
                    <a:pt x="95384" y="8426"/>
                  </a:cubicBezTo>
                  <a:cubicBezTo>
                    <a:pt x="95384" y="8426"/>
                    <a:pt x="95384" y="8426"/>
                    <a:pt x="95000" y="8716"/>
                  </a:cubicBezTo>
                  <a:cubicBezTo>
                    <a:pt x="95000" y="8716"/>
                    <a:pt x="94615" y="9007"/>
                    <a:pt x="93846" y="9297"/>
                  </a:cubicBezTo>
                  <a:cubicBezTo>
                    <a:pt x="93076" y="9297"/>
                    <a:pt x="93076" y="9297"/>
                    <a:pt x="93076" y="9588"/>
                  </a:cubicBezTo>
                  <a:cubicBezTo>
                    <a:pt x="93076" y="9878"/>
                    <a:pt x="92692" y="10169"/>
                    <a:pt x="93076" y="10460"/>
                  </a:cubicBezTo>
                  <a:cubicBezTo>
                    <a:pt x="93461" y="10750"/>
                    <a:pt x="94230" y="11041"/>
                    <a:pt x="94230" y="11041"/>
                  </a:cubicBezTo>
                  <a:cubicBezTo>
                    <a:pt x="94230" y="11041"/>
                    <a:pt x="96153" y="11622"/>
                    <a:pt x="96153" y="11331"/>
                  </a:cubicBezTo>
                  <a:cubicBezTo>
                    <a:pt x="96153" y="11331"/>
                    <a:pt x="98846" y="11331"/>
                    <a:pt x="98846" y="11331"/>
                  </a:cubicBezTo>
                  <a:cubicBezTo>
                    <a:pt x="100000" y="11331"/>
                    <a:pt x="100000" y="11331"/>
                    <a:pt x="100000" y="11331"/>
                  </a:cubicBezTo>
                  <a:cubicBezTo>
                    <a:pt x="100000" y="11331"/>
                    <a:pt x="100384" y="11912"/>
                    <a:pt x="100769" y="12203"/>
                  </a:cubicBezTo>
                  <a:cubicBezTo>
                    <a:pt x="100769" y="12203"/>
                    <a:pt x="102307" y="13075"/>
                    <a:pt x="102307" y="13075"/>
                  </a:cubicBezTo>
                  <a:cubicBezTo>
                    <a:pt x="103076" y="13075"/>
                    <a:pt x="103076" y="13075"/>
                    <a:pt x="103076" y="13075"/>
                  </a:cubicBezTo>
                  <a:cubicBezTo>
                    <a:pt x="103461" y="14237"/>
                    <a:pt x="103461" y="14237"/>
                    <a:pt x="103461" y="14237"/>
                  </a:cubicBezTo>
                  <a:cubicBezTo>
                    <a:pt x="103076" y="15108"/>
                    <a:pt x="103076" y="15108"/>
                    <a:pt x="103076" y="15108"/>
                  </a:cubicBezTo>
                  <a:cubicBezTo>
                    <a:pt x="101923" y="15399"/>
                    <a:pt x="101923" y="15399"/>
                    <a:pt x="101923" y="15399"/>
                  </a:cubicBezTo>
                  <a:cubicBezTo>
                    <a:pt x="100384" y="16271"/>
                    <a:pt x="100384" y="16271"/>
                    <a:pt x="100384" y="16271"/>
                  </a:cubicBezTo>
                  <a:cubicBezTo>
                    <a:pt x="99615" y="15980"/>
                    <a:pt x="99615" y="15980"/>
                    <a:pt x="99615" y="15980"/>
                  </a:cubicBezTo>
                  <a:cubicBezTo>
                    <a:pt x="99615" y="15980"/>
                    <a:pt x="100384" y="16561"/>
                    <a:pt x="100769" y="16561"/>
                  </a:cubicBezTo>
                  <a:cubicBezTo>
                    <a:pt x="101153" y="16561"/>
                    <a:pt x="101538" y="16852"/>
                    <a:pt x="101538" y="16852"/>
                  </a:cubicBezTo>
                  <a:cubicBezTo>
                    <a:pt x="101923" y="16852"/>
                    <a:pt x="103461" y="16852"/>
                    <a:pt x="105000" y="16852"/>
                  </a:cubicBezTo>
                  <a:cubicBezTo>
                    <a:pt x="105000" y="17142"/>
                    <a:pt x="105000" y="17142"/>
                    <a:pt x="105000" y="17433"/>
                  </a:cubicBezTo>
                  <a:cubicBezTo>
                    <a:pt x="105384" y="17723"/>
                    <a:pt x="105769" y="18886"/>
                    <a:pt x="105769" y="19176"/>
                  </a:cubicBezTo>
                  <a:cubicBezTo>
                    <a:pt x="105769" y="19176"/>
                    <a:pt x="106153" y="20338"/>
                    <a:pt x="106923" y="21210"/>
                  </a:cubicBezTo>
                  <a:cubicBezTo>
                    <a:pt x="108076" y="22372"/>
                    <a:pt x="107692" y="22663"/>
                    <a:pt x="107692" y="22663"/>
                  </a:cubicBezTo>
                  <a:cubicBezTo>
                    <a:pt x="107692" y="25278"/>
                    <a:pt x="107692" y="25278"/>
                    <a:pt x="107692" y="25278"/>
                  </a:cubicBezTo>
                  <a:cubicBezTo>
                    <a:pt x="107692" y="27602"/>
                    <a:pt x="107692" y="27602"/>
                    <a:pt x="107692" y="27602"/>
                  </a:cubicBezTo>
                  <a:cubicBezTo>
                    <a:pt x="105769" y="28765"/>
                    <a:pt x="105769" y="28765"/>
                    <a:pt x="105769" y="28765"/>
                  </a:cubicBezTo>
                  <a:cubicBezTo>
                    <a:pt x="105000" y="31380"/>
                    <a:pt x="105000" y="31380"/>
                    <a:pt x="105000" y="31380"/>
                  </a:cubicBezTo>
                  <a:cubicBezTo>
                    <a:pt x="105000" y="31380"/>
                    <a:pt x="105384" y="31670"/>
                    <a:pt x="105769" y="31670"/>
                  </a:cubicBezTo>
                  <a:cubicBezTo>
                    <a:pt x="106153" y="31961"/>
                    <a:pt x="107307" y="32832"/>
                    <a:pt x="107307" y="32832"/>
                  </a:cubicBezTo>
                  <a:cubicBezTo>
                    <a:pt x="107692" y="33123"/>
                    <a:pt x="110000" y="33995"/>
                    <a:pt x="111153" y="34285"/>
                  </a:cubicBezTo>
                  <a:cubicBezTo>
                    <a:pt x="112307" y="34866"/>
                    <a:pt x="111923" y="36319"/>
                    <a:pt x="111923" y="36319"/>
                  </a:cubicBezTo>
                  <a:cubicBezTo>
                    <a:pt x="111153" y="38353"/>
                    <a:pt x="111153" y="38353"/>
                    <a:pt x="111153" y="38353"/>
                  </a:cubicBezTo>
                  <a:cubicBezTo>
                    <a:pt x="111153" y="38353"/>
                    <a:pt x="111538" y="39515"/>
                    <a:pt x="112307" y="39515"/>
                  </a:cubicBezTo>
                  <a:cubicBezTo>
                    <a:pt x="112692" y="39225"/>
                    <a:pt x="113076" y="40968"/>
                    <a:pt x="113076" y="40968"/>
                  </a:cubicBezTo>
                  <a:cubicBezTo>
                    <a:pt x="113076" y="40968"/>
                    <a:pt x="113461" y="42711"/>
                    <a:pt x="113461" y="43002"/>
                  </a:cubicBezTo>
                  <a:cubicBezTo>
                    <a:pt x="113076" y="43292"/>
                    <a:pt x="113461" y="43583"/>
                    <a:pt x="113461" y="43583"/>
                  </a:cubicBezTo>
                  <a:cubicBezTo>
                    <a:pt x="114230" y="44745"/>
                    <a:pt x="114230" y="44745"/>
                    <a:pt x="114230" y="44745"/>
                  </a:cubicBezTo>
                  <a:cubicBezTo>
                    <a:pt x="114230" y="44745"/>
                    <a:pt x="113846" y="45617"/>
                    <a:pt x="113461" y="45907"/>
                  </a:cubicBezTo>
                  <a:cubicBezTo>
                    <a:pt x="113461" y="46489"/>
                    <a:pt x="113076" y="47070"/>
                    <a:pt x="113076" y="47070"/>
                  </a:cubicBezTo>
                  <a:cubicBezTo>
                    <a:pt x="113461" y="47941"/>
                    <a:pt x="113461" y="47941"/>
                    <a:pt x="113461" y="47941"/>
                  </a:cubicBezTo>
                  <a:cubicBezTo>
                    <a:pt x="115000" y="49394"/>
                    <a:pt x="115000" y="49394"/>
                    <a:pt x="115000" y="49394"/>
                  </a:cubicBezTo>
                  <a:cubicBezTo>
                    <a:pt x="115000" y="50847"/>
                    <a:pt x="115000" y="50847"/>
                    <a:pt x="115000" y="50847"/>
                  </a:cubicBezTo>
                  <a:cubicBezTo>
                    <a:pt x="115000" y="51719"/>
                    <a:pt x="115000" y="51719"/>
                    <a:pt x="115000" y="51719"/>
                  </a:cubicBezTo>
                  <a:cubicBezTo>
                    <a:pt x="115000" y="51719"/>
                    <a:pt x="116153" y="52009"/>
                    <a:pt x="116538" y="52009"/>
                  </a:cubicBezTo>
                  <a:cubicBezTo>
                    <a:pt x="116923" y="52009"/>
                    <a:pt x="117692" y="52590"/>
                    <a:pt x="117692" y="52590"/>
                  </a:cubicBezTo>
                  <a:cubicBezTo>
                    <a:pt x="117692" y="52590"/>
                    <a:pt x="117692" y="53171"/>
                    <a:pt x="117692" y="53462"/>
                  </a:cubicBezTo>
                  <a:cubicBezTo>
                    <a:pt x="117692" y="53462"/>
                    <a:pt x="118846" y="54624"/>
                    <a:pt x="118846" y="54624"/>
                  </a:cubicBezTo>
                  <a:cubicBezTo>
                    <a:pt x="119230" y="54915"/>
                    <a:pt x="120000" y="55786"/>
                    <a:pt x="120000" y="55786"/>
                  </a:cubicBezTo>
                  <a:cubicBezTo>
                    <a:pt x="120000" y="55786"/>
                    <a:pt x="120000" y="56368"/>
                    <a:pt x="118846" y="57239"/>
                  </a:cubicBezTo>
                  <a:cubicBezTo>
                    <a:pt x="118076" y="58111"/>
                    <a:pt x="118461" y="58111"/>
                    <a:pt x="118461" y="58401"/>
                  </a:cubicBezTo>
                  <a:cubicBezTo>
                    <a:pt x="118461" y="58692"/>
                    <a:pt x="118846" y="59273"/>
                    <a:pt x="118846" y="59273"/>
                  </a:cubicBezTo>
                  <a:cubicBezTo>
                    <a:pt x="118846" y="59273"/>
                    <a:pt x="118461" y="59564"/>
                    <a:pt x="118076" y="59854"/>
                  </a:cubicBezTo>
                  <a:cubicBezTo>
                    <a:pt x="118076" y="59854"/>
                    <a:pt x="117692" y="60435"/>
                    <a:pt x="117692" y="61016"/>
                  </a:cubicBezTo>
                  <a:cubicBezTo>
                    <a:pt x="116153" y="61888"/>
                    <a:pt x="116153" y="61888"/>
                    <a:pt x="116153" y="61888"/>
                  </a:cubicBezTo>
                  <a:cubicBezTo>
                    <a:pt x="116153" y="61888"/>
                    <a:pt x="116153" y="61888"/>
                    <a:pt x="115769" y="62179"/>
                  </a:cubicBezTo>
                  <a:cubicBezTo>
                    <a:pt x="115769" y="61888"/>
                    <a:pt x="115384" y="61888"/>
                    <a:pt x="115000" y="61888"/>
                  </a:cubicBezTo>
                  <a:cubicBezTo>
                    <a:pt x="114615" y="61598"/>
                    <a:pt x="114230" y="61307"/>
                    <a:pt x="114230" y="61307"/>
                  </a:cubicBezTo>
                  <a:cubicBezTo>
                    <a:pt x="114230" y="61307"/>
                    <a:pt x="114230" y="60726"/>
                    <a:pt x="114230" y="60145"/>
                  </a:cubicBezTo>
                  <a:cubicBezTo>
                    <a:pt x="114230" y="59564"/>
                    <a:pt x="114230" y="59854"/>
                    <a:pt x="114230" y="59564"/>
                  </a:cubicBezTo>
                  <a:cubicBezTo>
                    <a:pt x="113846" y="59273"/>
                    <a:pt x="113076" y="58983"/>
                    <a:pt x="112307" y="58692"/>
                  </a:cubicBezTo>
                  <a:cubicBezTo>
                    <a:pt x="111538" y="58692"/>
                    <a:pt x="110000" y="58692"/>
                    <a:pt x="109615" y="58983"/>
                  </a:cubicBezTo>
                  <a:cubicBezTo>
                    <a:pt x="109615" y="58983"/>
                    <a:pt x="109615" y="60145"/>
                    <a:pt x="109615" y="60145"/>
                  </a:cubicBezTo>
                  <a:cubicBezTo>
                    <a:pt x="110384" y="61016"/>
                    <a:pt x="110384" y="61016"/>
                    <a:pt x="110384" y="61016"/>
                  </a:cubicBezTo>
                  <a:cubicBezTo>
                    <a:pt x="110000" y="61598"/>
                    <a:pt x="110000" y="61598"/>
                    <a:pt x="110000" y="61598"/>
                  </a:cubicBezTo>
                  <a:cubicBezTo>
                    <a:pt x="110000" y="61598"/>
                    <a:pt x="106538" y="62179"/>
                    <a:pt x="105384" y="62179"/>
                  </a:cubicBezTo>
                  <a:cubicBezTo>
                    <a:pt x="104230" y="62179"/>
                    <a:pt x="104615" y="62760"/>
                    <a:pt x="104615" y="62760"/>
                  </a:cubicBezTo>
                  <a:cubicBezTo>
                    <a:pt x="103846" y="63922"/>
                    <a:pt x="103846" y="63922"/>
                    <a:pt x="103846" y="63922"/>
                  </a:cubicBezTo>
                  <a:cubicBezTo>
                    <a:pt x="103076" y="64503"/>
                    <a:pt x="103076" y="64503"/>
                    <a:pt x="103076" y="64503"/>
                  </a:cubicBezTo>
                  <a:cubicBezTo>
                    <a:pt x="100769" y="65084"/>
                    <a:pt x="100769" y="65084"/>
                    <a:pt x="100769" y="65084"/>
                  </a:cubicBezTo>
                  <a:cubicBezTo>
                    <a:pt x="100769" y="65084"/>
                    <a:pt x="98461" y="66537"/>
                    <a:pt x="98076" y="66537"/>
                  </a:cubicBezTo>
                  <a:cubicBezTo>
                    <a:pt x="96538" y="67409"/>
                    <a:pt x="96538" y="67409"/>
                    <a:pt x="96538" y="67409"/>
                  </a:cubicBezTo>
                  <a:cubicBezTo>
                    <a:pt x="96538" y="67409"/>
                    <a:pt x="96153" y="67409"/>
                    <a:pt x="95000" y="67990"/>
                  </a:cubicBezTo>
                  <a:cubicBezTo>
                    <a:pt x="93461" y="68280"/>
                    <a:pt x="94230" y="68861"/>
                    <a:pt x="93846" y="69152"/>
                  </a:cubicBezTo>
                  <a:cubicBezTo>
                    <a:pt x="93846" y="69733"/>
                    <a:pt x="93461" y="69733"/>
                    <a:pt x="92692" y="70024"/>
                  </a:cubicBezTo>
                  <a:cubicBezTo>
                    <a:pt x="92307" y="70024"/>
                    <a:pt x="91153" y="69733"/>
                    <a:pt x="90384" y="69733"/>
                  </a:cubicBezTo>
                  <a:cubicBezTo>
                    <a:pt x="90000" y="69733"/>
                    <a:pt x="88846" y="70314"/>
                    <a:pt x="88076" y="70314"/>
                  </a:cubicBezTo>
                  <a:cubicBezTo>
                    <a:pt x="86923" y="70314"/>
                    <a:pt x="86923" y="70314"/>
                    <a:pt x="86923" y="70314"/>
                  </a:cubicBezTo>
                  <a:cubicBezTo>
                    <a:pt x="85384" y="71767"/>
                    <a:pt x="85384" y="71767"/>
                    <a:pt x="85384" y="71767"/>
                  </a:cubicBezTo>
                  <a:cubicBezTo>
                    <a:pt x="84230" y="73510"/>
                    <a:pt x="84230" y="73510"/>
                    <a:pt x="84230" y="73510"/>
                  </a:cubicBezTo>
                  <a:cubicBezTo>
                    <a:pt x="83846" y="72639"/>
                    <a:pt x="83846" y="72639"/>
                    <a:pt x="83846" y="72639"/>
                  </a:cubicBezTo>
                  <a:cubicBezTo>
                    <a:pt x="83461" y="71476"/>
                    <a:pt x="83461" y="71476"/>
                    <a:pt x="83461" y="71476"/>
                  </a:cubicBezTo>
                  <a:cubicBezTo>
                    <a:pt x="81538" y="71476"/>
                    <a:pt x="81538" y="71476"/>
                    <a:pt x="81538" y="71476"/>
                  </a:cubicBezTo>
                  <a:cubicBezTo>
                    <a:pt x="81923" y="72348"/>
                    <a:pt x="81923" y="72348"/>
                    <a:pt x="81923" y="72348"/>
                  </a:cubicBezTo>
                  <a:cubicBezTo>
                    <a:pt x="81923" y="72348"/>
                    <a:pt x="82692" y="74382"/>
                    <a:pt x="83076" y="74673"/>
                  </a:cubicBezTo>
                  <a:cubicBezTo>
                    <a:pt x="83461" y="74963"/>
                    <a:pt x="83846" y="74963"/>
                    <a:pt x="84615" y="75254"/>
                  </a:cubicBezTo>
                  <a:cubicBezTo>
                    <a:pt x="85769" y="75835"/>
                    <a:pt x="85769" y="75835"/>
                    <a:pt x="86923" y="76416"/>
                  </a:cubicBezTo>
                  <a:cubicBezTo>
                    <a:pt x="88076" y="76997"/>
                    <a:pt x="87692" y="77578"/>
                    <a:pt x="87692" y="77869"/>
                  </a:cubicBezTo>
                  <a:cubicBezTo>
                    <a:pt x="87692" y="78450"/>
                    <a:pt x="87692" y="78450"/>
                    <a:pt x="86923" y="79031"/>
                  </a:cubicBezTo>
                  <a:cubicBezTo>
                    <a:pt x="86153" y="79903"/>
                    <a:pt x="86923" y="80484"/>
                    <a:pt x="86923" y="80484"/>
                  </a:cubicBezTo>
                  <a:cubicBezTo>
                    <a:pt x="86923" y="80484"/>
                    <a:pt x="87307" y="81065"/>
                    <a:pt x="88076" y="81646"/>
                  </a:cubicBezTo>
                  <a:cubicBezTo>
                    <a:pt x="88846" y="82227"/>
                    <a:pt x="88461" y="82518"/>
                    <a:pt x="88846" y="83389"/>
                  </a:cubicBezTo>
                  <a:cubicBezTo>
                    <a:pt x="88846" y="84261"/>
                    <a:pt x="88846" y="83970"/>
                    <a:pt x="89615" y="84842"/>
                  </a:cubicBezTo>
                  <a:cubicBezTo>
                    <a:pt x="90384" y="85423"/>
                    <a:pt x="90000" y="85133"/>
                    <a:pt x="90769" y="85714"/>
                  </a:cubicBezTo>
                  <a:cubicBezTo>
                    <a:pt x="91538" y="86295"/>
                    <a:pt x="91538" y="86585"/>
                    <a:pt x="91538" y="86585"/>
                  </a:cubicBezTo>
                  <a:cubicBezTo>
                    <a:pt x="91538" y="86585"/>
                    <a:pt x="93846" y="86004"/>
                    <a:pt x="94615" y="86585"/>
                  </a:cubicBezTo>
                  <a:cubicBezTo>
                    <a:pt x="95384" y="87167"/>
                    <a:pt x="95000" y="86876"/>
                    <a:pt x="96538" y="87748"/>
                  </a:cubicBezTo>
                  <a:cubicBezTo>
                    <a:pt x="97692" y="88910"/>
                    <a:pt x="96538" y="88329"/>
                    <a:pt x="96923" y="89200"/>
                  </a:cubicBezTo>
                  <a:cubicBezTo>
                    <a:pt x="97307" y="89782"/>
                    <a:pt x="97692" y="89491"/>
                    <a:pt x="97692" y="89491"/>
                  </a:cubicBezTo>
                  <a:cubicBezTo>
                    <a:pt x="97692" y="89491"/>
                    <a:pt x="98076" y="89782"/>
                    <a:pt x="98846" y="89782"/>
                  </a:cubicBezTo>
                  <a:cubicBezTo>
                    <a:pt x="99615" y="89782"/>
                    <a:pt x="99615" y="90363"/>
                    <a:pt x="99615" y="90944"/>
                  </a:cubicBezTo>
                  <a:cubicBezTo>
                    <a:pt x="100000" y="91525"/>
                    <a:pt x="100000" y="91525"/>
                    <a:pt x="100769" y="92106"/>
                  </a:cubicBezTo>
                  <a:cubicBezTo>
                    <a:pt x="101153" y="92397"/>
                    <a:pt x="101538" y="92106"/>
                    <a:pt x="102692" y="91815"/>
                  </a:cubicBezTo>
                  <a:cubicBezTo>
                    <a:pt x="103461" y="91815"/>
                    <a:pt x="103076" y="92397"/>
                    <a:pt x="103076" y="92687"/>
                  </a:cubicBezTo>
                  <a:cubicBezTo>
                    <a:pt x="103076" y="92978"/>
                    <a:pt x="103846" y="92978"/>
                    <a:pt x="104615" y="93268"/>
                  </a:cubicBezTo>
                  <a:cubicBezTo>
                    <a:pt x="105384" y="93559"/>
                    <a:pt x="105000" y="93559"/>
                    <a:pt x="105769" y="94140"/>
                  </a:cubicBezTo>
                  <a:cubicBezTo>
                    <a:pt x="105769" y="94140"/>
                    <a:pt x="105769" y="94140"/>
                    <a:pt x="105769" y="94430"/>
                  </a:cubicBezTo>
                  <a:close/>
                  <a:moveTo>
                    <a:pt x="21153" y="114479"/>
                  </a:moveTo>
                  <a:cubicBezTo>
                    <a:pt x="21153" y="114479"/>
                    <a:pt x="21153" y="114479"/>
                    <a:pt x="21153" y="114479"/>
                  </a:cubicBezTo>
                  <a:cubicBezTo>
                    <a:pt x="21153" y="114479"/>
                    <a:pt x="21153" y="114479"/>
                    <a:pt x="21153" y="114479"/>
                  </a:cubicBezTo>
                  <a:cubicBezTo>
                    <a:pt x="21153" y="114479"/>
                    <a:pt x="21153" y="114479"/>
                    <a:pt x="21153" y="114479"/>
                  </a:cubicBezTo>
                  <a:close/>
                  <a:moveTo>
                    <a:pt x="49230" y="116222"/>
                  </a:moveTo>
                  <a:cubicBezTo>
                    <a:pt x="49230" y="116222"/>
                    <a:pt x="49230" y="116222"/>
                    <a:pt x="49230" y="116222"/>
                  </a:cubicBezTo>
                  <a:cubicBezTo>
                    <a:pt x="49230" y="116222"/>
                    <a:pt x="49230" y="116222"/>
                    <a:pt x="49230" y="116222"/>
                  </a:cubicBezTo>
                  <a:cubicBezTo>
                    <a:pt x="49230" y="116222"/>
                    <a:pt x="49230" y="116222"/>
                    <a:pt x="49230" y="116222"/>
                  </a:cubicBezTo>
                  <a:cubicBezTo>
                    <a:pt x="49230" y="116222"/>
                    <a:pt x="49230" y="116222"/>
                    <a:pt x="49230" y="116222"/>
                  </a:cubicBezTo>
                  <a:close/>
                  <a:moveTo>
                    <a:pt x="120000" y="59273"/>
                  </a:moveTo>
                  <a:cubicBezTo>
                    <a:pt x="120000" y="59273"/>
                    <a:pt x="120000" y="59273"/>
                    <a:pt x="120000" y="59273"/>
                  </a:cubicBezTo>
                  <a:cubicBezTo>
                    <a:pt x="120000" y="59273"/>
                    <a:pt x="120000" y="59273"/>
                    <a:pt x="120000" y="59273"/>
                  </a:cubicBezTo>
                  <a:cubicBezTo>
                    <a:pt x="120000" y="59273"/>
                    <a:pt x="120000" y="59273"/>
                    <a:pt x="120000" y="59273"/>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11" name="Shape 3611"/>
            <p:cNvSpPr/>
            <p:nvPr/>
          </p:nvSpPr>
          <p:spPr>
            <a:xfrm>
              <a:off x="4736816" y="3211660"/>
              <a:ext cx="1121418" cy="1240146"/>
            </a:xfrm>
            <a:custGeom>
              <a:avLst/>
              <a:gdLst/>
              <a:ahLst/>
              <a:cxnLst/>
              <a:rect l="0" t="0" r="0" b="0"/>
              <a:pathLst>
                <a:path w="120000" h="120000" extrusionOk="0">
                  <a:moveTo>
                    <a:pt x="91707" y="101818"/>
                  </a:moveTo>
                  <a:cubicBezTo>
                    <a:pt x="91951" y="103315"/>
                    <a:pt x="91951" y="103315"/>
                    <a:pt x="91951" y="103315"/>
                  </a:cubicBezTo>
                  <a:cubicBezTo>
                    <a:pt x="91951" y="103315"/>
                    <a:pt x="90487" y="105454"/>
                    <a:pt x="90487" y="105668"/>
                  </a:cubicBezTo>
                  <a:cubicBezTo>
                    <a:pt x="90487" y="105882"/>
                    <a:pt x="90000" y="106737"/>
                    <a:pt x="89512" y="107379"/>
                  </a:cubicBezTo>
                  <a:cubicBezTo>
                    <a:pt x="89268" y="107807"/>
                    <a:pt x="87804" y="109518"/>
                    <a:pt x="87804" y="109518"/>
                  </a:cubicBezTo>
                  <a:cubicBezTo>
                    <a:pt x="87804" y="109518"/>
                    <a:pt x="87804" y="110160"/>
                    <a:pt x="88292" y="110588"/>
                  </a:cubicBezTo>
                  <a:cubicBezTo>
                    <a:pt x="88536" y="111016"/>
                    <a:pt x="89268" y="111657"/>
                    <a:pt x="89268" y="112299"/>
                  </a:cubicBezTo>
                  <a:cubicBezTo>
                    <a:pt x="89268" y="112727"/>
                    <a:pt x="90487" y="113368"/>
                    <a:pt x="90487" y="113368"/>
                  </a:cubicBezTo>
                  <a:cubicBezTo>
                    <a:pt x="90731" y="114652"/>
                    <a:pt x="90731" y="114652"/>
                    <a:pt x="90731" y="114652"/>
                  </a:cubicBezTo>
                  <a:cubicBezTo>
                    <a:pt x="90731" y="114652"/>
                    <a:pt x="91463" y="115294"/>
                    <a:pt x="91463" y="115508"/>
                  </a:cubicBezTo>
                  <a:cubicBezTo>
                    <a:pt x="91219" y="115721"/>
                    <a:pt x="90000" y="116791"/>
                    <a:pt x="90000" y="116791"/>
                  </a:cubicBezTo>
                  <a:cubicBezTo>
                    <a:pt x="89756" y="118074"/>
                    <a:pt x="89756" y="118074"/>
                    <a:pt x="89756" y="118074"/>
                  </a:cubicBezTo>
                  <a:cubicBezTo>
                    <a:pt x="89756" y="118716"/>
                    <a:pt x="89756" y="118716"/>
                    <a:pt x="89756" y="118716"/>
                  </a:cubicBezTo>
                  <a:cubicBezTo>
                    <a:pt x="89756" y="118716"/>
                    <a:pt x="90000" y="118716"/>
                    <a:pt x="89756" y="119358"/>
                  </a:cubicBezTo>
                  <a:cubicBezTo>
                    <a:pt x="89512" y="119786"/>
                    <a:pt x="89512" y="119786"/>
                    <a:pt x="89268" y="119786"/>
                  </a:cubicBezTo>
                  <a:cubicBezTo>
                    <a:pt x="89024" y="120000"/>
                    <a:pt x="86585" y="119786"/>
                    <a:pt x="86585" y="119786"/>
                  </a:cubicBezTo>
                  <a:cubicBezTo>
                    <a:pt x="84146" y="119358"/>
                    <a:pt x="84146" y="119358"/>
                    <a:pt x="84146" y="119358"/>
                  </a:cubicBezTo>
                  <a:cubicBezTo>
                    <a:pt x="84146" y="119358"/>
                    <a:pt x="82926" y="119144"/>
                    <a:pt x="82439" y="118930"/>
                  </a:cubicBezTo>
                  <a:cubicBezTo>
                    <a:pt x="82195" y="118716"/>
                    <a:pt x="81707" y="118502"/>
                    <a:pt x="81707" y="118502"/>
                  </a:cubicBezTo>
                  <a:cubicBezTo>
                    <a:pt x="80975" y="116577"/>
                    <a:pt x="80975" y="116577"/>
                    <a:pt x="80975" y="116577"/>
                  </a:cubicBezTo>
                  <a:cubicBezTo>
                    <a:pt x="79024" y="116363"/>
                    <a:pt x="79024" y="116363"/>
                    <a:pt x="79024" y="116363"/>
                  </a:cubicBezTo>
                  <a:cubicBezTo>
                    <a:pt x="74146" y="115721"/>
                    <a:pt x="74146" y="115721"/>
                    <a:pt x="74146" y="115721"/>
                  </a:cubicBezTo>
                  <a:cubicBezTo>
                    <a:pt x="74146" y="115721"/>
                    <a:pt x="72439" y="114438"/>
                    <a:pt x="72195" y="114224"/>
                  </a:cubicBezTo>
                  <a:cubicBezTo>
                    <a:pt x="71707" y="114010"/>
                    <a:pt x="71219" y="113368"/>
                    <a:pt x="71219" y="113368"/>
                  </a:cubicBezTo>
                  <a:cubicBezTo>
                    <a:pt x="70243" y="113155"/>
                    <a:pt x="70243" y="113155"/>
                    <a:pt x="70243" y="113155"/>
                  </a:cubicBezTo>
                  <a:cubicBezTo>
                    <a:pt x="68292" y="111443"/>
                    <a:pt x="68292" y="111443"/>
                    <a:pt x="68292" y="111443"/>
                  </a:cubicBezTo>
                  <a:cubicBezTo>
                    <a:pt x="66341" y="111443"/>
                    <a:pt x="66341" y="111443"/>
                    <a:pt x="66341" y="111443"/>
                  </a:cubicBezTo>
                  <a:cubicBezTo>
                    <a:pt x="64878" y="110588"/>
                    <a:pt x="64878" y="110588"/>
                    <a:pt x="64878" y="110588"/>
                  </a:cubicBezTo>
                  <a:cubicBezTo>
                    <a:pt x="63170" y="110588"/>
                    <a:pt x="63170" y="110588"/>
                    <a:pt x="63170" y="110588"/>
                  </a:cubicBezTo>
                  <a:cubicBezTo>
                    <a:pt x="63170" y="110588"/>
                    <a:pt x="61951" y="110374"/>
                    <a:pt x="61951" y="110160"/>
                  </a:cubicBezTo>
                  <a:cubicBezTo>
                    <a:pt x="61707" y="109732"/>
                    <a:pt x="60243" y="109090"/>
                    <a:pt x="60243" y="109090"/>
                  </a:cubicBezTo>
                  <a:cubicBezTo>
                    <a:pt x="60243" y="109090"/>
                    <a:pt x="60243" y="107807"/>
                    <a:pt x="60243" y="107593"/>
                  </a:cubicBezTo>
                  <a:cubicBezTo>
                    <a:pt x="60243" y="107379"/>
                    <a:pt x="60487" y="105240"/>
                    <a:pt x="60487" y="105240"/>
                  </a:cubicBezTo>
                  <a:cubicBezTo>
                    <a:pt x="61463" y="104171"/>
                    <a:pt x="61463" y="104171"/>
                    <a:pt x="61463" y="104171"/>
                  </a:cubicBezTo>
                  <a:cubicBezTo>
                    <a:pt x="62926" y="103743"/>
                    <a:pt x="62926" y="103743"/>
                    <a:pt x="62926" y="103743"/>
                  </a:cubicBezTo>
                  <a:cubicBezTo>
                    <a:pt x="63414" y="104598"/>
                    <a:pt x="63414" y="104598"/>
                    <a:pt x="63414" y="104598"/>
                  </a:cubicBezTo>
                  <a:cubicBezTo>
                    <a:pt x="65121" y="105240"/>
                    <a:pt x="65121" y="105240"/>
                    <a:pt x="65121" y="105240"/>
                  </a:cubicBezTo>
                  <a:cubicBezTo>
                    <a:pt x="66097" y="104598"/>
                    <a:pt x="66097" y="104598"/>
                    <a:pt x="66097" y="104598"/>
                  </a:cubicBezTo>
                  <a:cubicBezTo>
                    <a:pt x="66585" y="103315"/>
                    <a:pt x="66585" y="103315"/>
                    <a:pt x="66585" y="103315"/>
                  </a:cubicBezTo>
                  <a:cubicBezTo>
                    <a:pt x="68048" y="102887"/>
                    <a:pt x="68048" y="102887"/>
                    <a:pt x="68048" y="102887"/>
                  </a:cubicBezTo>
                  <a:cubicBezTo>
                    <a:pt x="69756" y="103529"/>
                    <a:pt x="69756" y="103529"/>
                    <a:pt x="69756" y="103529"/>
                  </a:cubicBezTo>
                  <a:cubicBezTo>
                    <a:pt x="70975" y="104598"/>
                    <a:pt x="70975" y="104598"/>
                    <a:pt x="70975" y="104598"/>
                  </a:cubicBezTo>
                  <a:cubicBezTo>
                    <a:pt x="73414" y="105240"/>
                    <a:pt x="73414" y="105240"/>
                    <a:pt x="73414" y="105240"/>
                  </a:cubicBezTo>
                  <a:cubicBezTo>
                    <a:pt x="75609" y="104812"/>
                    <a:pt x="75609" y="104812"/>
                    <a:pt x="75609" y="104812"/>
                  </a:cubicBezTo>
                  <a:cubicBezTo>
                    <a:pt x="77560" y="104598"/>
                    <a:pt x="77560" y="104598"/>
                    <a:pt x="77560" y="104598"/>
                  </a:cubicBezTo>
                  <a:cubicBezTo>
                    <a:pt x="77560" y="104598"/>
                    <a:pt x="78536" y="104598"/>
                    <a:pt x="79024" y="104598"/>
                  </a:cubicBezTo>
                  <a:cubicBezTo>
                    <a:pt x="79268" y="104385"/>
                    <a:pt x="80731" y="103957"/>
                    <a:pt x="80731" y="103957"/>
                  </a:cubicBezTo>
                  <a:cubicBezTo>
                    <a:pt x="83170" y="103315"/>
                    <a:pt x="83170" y="103315"/>
                    <a:pt x="83170" y="103315"/>
                  </a:cubicBezTo>
                  <a:cubicBezTo>
                    <a:pt x="84634" y="101604"/>
                    <a:pt x="84634" y="101604"/>
                    <a:pt x="84634" y="101604"/>
                  </a:cubicBezTo>
                  <a:cubicBezTo>
                    <a:pt x="86585" y="102245"/>
                    <a:pt x="86585" y="102245"/>
                    <a:pt x="86585" y="102245"/>
                  </a:cubicBezTo>
                  <a:cubicBezTo>
                    <a:pt x="88292" y="102459"/>
                    <a:pt x="88292" y="102459"/>
                    <a:pt x="88292" y="102459"/>
                  </a:cubicBezTo>
                  <a:cubicBezTo>
                    <a:pt x="89024" y="101390"/>
                    <a:pt x="89024" y="101390"/>
                    <a:pt x="89024" y="101390"/>
                  </a:cubicBezTo>
                  <a:cubicBezTo>
                    <a:pt x="90731" y="100534"/>
                    <a:pt x="90731" y="100534"/>
                    <a:pt x="90731" y="100534"/>
                  </a:cubicBezTo>
                  <a:cubicBezTo>
                    <a:pt x="91707" y="101818"/>
                    <a:pt x="91707" y="101818"/>
                    <a:pt x="91707" y="101818"/>
                  </a:cubicBezTo>
                  <a:close/>
                  <a:moveTo>
                    <a:pt x="94634" y="100320"/>
                  </a:moveTo>
                  <a:cubicBezTo>
                    <a:pt x="94634" y="100320"/>
                    <a:pt x="94634" y="100320"/>
                    <a:pt x="94634" y="100320"/>
                  </a:cubicBezTo>
                  <a:cubicBezTo>
                    <a:pt x="93658" y="101176"/>
                    <a:pt x="93658" y="101176"/>
                    <a:pt x="93658" y="101176"/>
                  </a:cubicBezTo>
                  <a:cubicBezTo>
                    <a:pt x="92682" y="101818"/>
                    <a:pt x="92682" y="101818"/>
                    <a:pt x="92682" y="101818"/>
                  </a:cubicBezTo>
                  <a:cubicBezTo>
                    <a:pt x="92682" y="101818"/>
                    <a:pt x="92926" y="102673"/>
                    <a:pt x="92926" y="103101"/>
                  </a:cubicBezTo>
                  <a:cubicBezTo>
                    <a:pt x="93170" y="103529"/>
                    <a:pt x="93902" y="104598"/>
                    <a:pt x="93902" y="104598"/>
                  </a:cubicBezTo>
                  <a:cubicBezTo>
                    <a:pt x="96341" y="104598"/>
                    <a:pt x="96341" y="104598"/>
                    <a:pt x="96341" y="104598"/>
                  </a:cubicBezTo>
                  <a:cubicBezTo>
                    <a:pt x="98048" y="103743"/>
                    <a:pt x="98048" y="103743"/>
                    <a:pt x="98048" y="103743"/>
                  </a:cubicBezTo>
                  <a:cubicBezTo>
                    <a:pt x="98292" y="102245"/>
                    <a:pt x="98292" y="102245"/>
                    <a:pt x="98292" y="102245"/>
                  </a:cubicBezTo>
                  <a:cubicBezTo>
                    <a:pt x="99024" y="100748"/>
                    <a:pt x="99024" y="100748"/>
                    <a:pt x="99024" y="100748"/>
                  </a:cubicBezTo>
                  <a:cubicBezTo>
                    <a:pt x="100487" y="99893"/>
                    <a:pt x="100487" y="99893"/>
                    <a:pt x="100487" y="99893"/>
                  </a:cubicBezTo>
                  <a:cubicBezTo>
                    <a:pt x="101707" y="98823"/>
                    <a:pt x="101707" y="98823"/>
                    <a:pt x="101707" y="98823"/>
                  </a:cubicBezTo>
                  <a:cubicBezTo>
                    <a:pt x="102439" y="97754"/>
                    <a:pt x="102439" y="97754"/>
                    <a:pt x="102439" y="97754"/>
                  </a:cubicBezTo>
                  <a:cubicBezTo>
                    <a:pt x="102682" y="94973"/>
                    <a:pt x="102682" y="94973"/>
                    <a:pt x="102682" y="94973"/>
                  </a:cubicBezTo>
                  <a:cubicBezTo>
                    <a:pt x="103414" y="92834"/>
                    <a:pt x="103414" y="92834"/>
                    <a:pt x="103414" y="92834"/>
                  </a:cubicBezTo>
                  <a:cubicBezTo>
                    <a:pt x="107317" y="91550"/>
                    <a:pt x="107317" y="91550"/>
                    <a:pt x="107317" y="91550"/>
                  </a:cubicBezTo>
                  <a:cubicBezTo>
                    <a:pt x="108048" y="91122"/>
                    <a:pt x="108048" y="91122"/>
                    <a:pt x="108048" y="91122"/>
                  </a:cubicBezTo>
                  <a:cubicBezTo>
                    <a:pt x="108048" y="91122"/>
                    <a:pt x="108048" y="90695"/>
                    <a:pt x="107804" y="90267"/>
                  </a:cubicBezTo>
                  <a:cubicBezTo>
                    <a:pt x="107804" y="90053"/>
                    <a:pt x="107073" y="89411"/>
                    <a:pt x="107073" y="89411"/>
                  </a:cubicBezTo>
                  <a:cubicBezTo>
                    <a:pt x="107073" y="89411"/>
                    <a:pt x="107317" y="88770"/>
                    <a:pt x="107317" y="88556"/>
                  </a:cubicBezTo>
                  <a:cubicBezTo>
                    <a:pt x="107317" y="88342"/>
                    <a:pt x="107073" y="86844"/>
                    <a:pt x="107073" y="86844"/>
                  </a:cubicBezTo>
                  <a:cubicBezTo>
                    <a:pt x="106585" y="85347"/>
                    <a:pt x="106585" y="85347"/>
                    <a:pt x="106585" y="85347"/>
                  </a:cubicBezTo>
                  <a:cubicBezTo>
                    <a:pt x="106585" y="85347"/>
                    <a:pt x="106097" y="85347"/>
                    <a:pt x="105365" y="84919"/>
                  </a:cubicBezTo>
                  <a:cubicBezTo>
                    <a:pt x="104634" y="84705"/>
                    <a:pt x="103414" y="84064"/>
                    <a:pt x="103414" y="84064"/>
                  </a:cubicBezTo>
                  <a:cubicBezTo>
                    <a:pt x="102195" y="83636"/>
                    <a:pt x="102195" y="83636"/>
                    <a:pt x="102195" y="83636"/>
                  </a:cubicBezTo>
                  <a:cubicBezTo>
                    <a:pt x="100731" y="83422"/>
                    <a:pt x="100731" y="83422"/>
                    <a:pt x="100731" y="83422"/>
                  </a:cubicBezTo>
                  <a:cubicBezTo>
                    <a:pt x="100243" y="82352"/>
                    <a:pt x="100243" y="82352"/>
                    <a:pt x="100243" y="82352"/>
                  </a:cubicBezTo>
                  <a:cubicBezTo>
                    <a:pt x="101219" y="79358"/>
                    <a:pt x="101219" y="79358"/>
                    <a:pt x="101219" y="79358"/>
                  </a:cubicBezTo>
                  <a:cubicBezTo>
                    <a:pt x="100487" y="77860"/>
                    <a:pt x="100487" y="77860"/>
                    <a:pt x="100487" y="77860"/>
                  </a:cubicBezTo>
                  <a:cubicBezTo>
                    <a:pt x="102682" y="75721"/>
                    <a:pt x="102682" y="75721"/>
                    <a:pt x="102682" y="75721"/>
                  </a:cubicBezTo>
                  <a:cubicBezTo>
                    <a:pt x="103658" y="74224"/>
                    <a:pt x="103658" y="74224"/>
                    <a:pt x="103658" y="74224"/>
                  </a:cubicBezTo>
                  <a:cubicBezTo>
                    <a:pt x="104878" y="73368"/>
                    <a:pt x="104878" y="73368"/>
                    <a:pt x="104878" y="73368"/>
                  </a:cubicBezTo>
                  <a:cubicBezTo>
                    <a:pt x="106829" y="73796"/>
                    <a:pt x="106829" y="73796"/>
                    <a:pt x="106829" y="73796"/>
                  </a:cubicBezTo>
                  <a:cubicBezTo>
                    <a:pt x="107560" y="74652"/>
                    <a:pt x="107560" y="74652"/>
                    <a:pt x="107560" y="74652"/>
                  </a:cubicBezTo>
                  <a:cubicBezTo>
                    <a:pt x="108780" y="74866"/>
                    <a:pt x="108780" y="74866"/>
                    <a:pt x="108780" y="74866"/>
                  </a:cubicBezTo>
                  <a:cubicBezTo>
                    <a:pt x="110975" y="74866"/>
                    <a:pt x="110975" y="74866"/>
                    <a:pt x="110975" y="74866"/>
                  </a:cubicBezTo>
                  <a:cubicBezTo>
                    <a:pt x="113414" y="75294"/>
                    <a:pt x="113414" y="75294"/>
                    <a:pt x="113414" y="75294"/>
                  </a:cubicBezTo>
                  <a:cubicBezTo>
                    <a:pt x="114390" y="76577"/>
                    <a:pt x="114390" y="76577"/>
                    <a:pt x="114390" y="76577"/>
                  </a:cubicBezTo>
                  <a:cubicBezTo>
                    <a:pt x="115365" y="78074"/>
                    <a:pt x="115365" y="78074"/>
                    <a:pt x="115365" y="78074"/>
                  </a:cubicBezTo>
                  <a:cubicBezTo>
                    <a:pt x="115365" y="78074"/>
                    <a:pt x="115853" y="78716"/>
                    <a:pt x="116097" y="78930"/>
                  </a:cubicBezTo>
                  <a:cubicBezTo>
                    <a:pt x="116097" y="78930"/>
                    <a:pt x="117073" y="79572"/>
                    <a:pt x="117317" y="79572"/>
                  </a:cubicBezTo>
                  <a:cubicBezTo>
                    <a:pt x="117560" y="79786"/>
                    <a:pt x="119024" y="80000"/>
                    <a:pt x="119024" y="80000"/>
                  </a:cubicBezTo>
                  <a:cubicBezTo>
                    <a:pt x="119024" y="80000"/>
                    <a:pt x="119024" y="78502"/>
                    <a:pt x="119268" y="78074"/>
                  </a:cubicBezTo>
                  <a:cubicBezTo>
                    <a:pt x="119512" y="77860"/>
                    <a:pt x="120000" y="77005"/>
                    <a:pt x="120000" y="76791"/>
                  </a:cubicBezTo>
                  <a:cubicBezTo>
                    <a:pt x="120000" y="76577"/>
                    <a:pt x="119512" y="75080"/>
                    <a:pt x="119512" y="75080"/>
                  </a:cubicBezTo>
                  <a:cubicBezTo>
                    <a:pt x="117804" y="73368"/>
                    <a:pt x="117804" y="73368"/>
                    <a:pt x="117804" y="73368"/>
                  </a:cubicBezTo>
                  <a:cubicBezTo>
                    <a:pt x="116097" y="72299"/>
                    <a:pt x="116097" y="72299"/>
                    <a:pt x="116097" y="72299"/>
                  </a:cubicBezTo>
                  <a:cubicBezTo>
                    <a:pt x="111951" y="69946"/>
                    <a:pt x="111951" y="69946"/>
                    <a:pt x="111951" y="69946"/>
                  </a:cubicBezTo>
                  <a:cubicBezTo>
                    <a:pt x="106097" y="68235"/>
                    <a:pt x="106097" y="68235"/>
                    <a:pt x="106097" y="68235"/>
                  </a:cubicBezTo>
                  <a:cubicBezTo>
                    <a:pt x="102195" y="66096"/>
                    <a:pt x="102195" y="66096"/>
                    <a:pt x="102195" y="66096"/>
                  </a:cubicBezTo>
                  <a:cubicBezTo>
                    <a:pt x="99024" y="65454"/>
                    <a:pt x="99024" y="65454"/>
                    <a:pt x="99024" y="65454"/>
                  </a:cubicBezTo>
                  <a:cubicBezTo>
                    <a:pt x="99024" y="65454"/>
                    <a:pt x="95609" y="63957"/>
                    <a:pt x="95365" y="63957"/>
                  </a:cubicBezTo>
                  <a:cubicBezTo>
                    <a:pt x="95121" y="63957"/>
                    <a:pt x="94390" y="63743"/>
                    <a:pt x="94390" y="63743"/>
                  </a:cubicBezTo>
                  <a:cubicBezTo>
                    <a:pt x="94390" y="63743"/>
                    <a:pt x="92439" y="63315"/>
                    <a:pt x="92439" y="63101"/>
                  </a:cubicBezTo>
                  <a:cubicBezTo>
                    <a:pt x="92195" y="62887"/>
                    <a:pt x="91951" y="62245"/>
                    <a:pt x="91707" y="62032"/>
                  </a:cubicBezTo>
                  <a:cubicBezTo>
                    <a:pt x="91707" y="61818"/>
                    <a:pt x="91951" y="61176"/>
                    <a:pt x="91951" y="61176"/>
                  </a:cubicBezTo>
                  <a:cubicBezTo>
                    <a:pt x="92926" y="60320"/>
                    <a:pt x="92926" y="60320"/>
                    <a:pt x="92926" y="60320"/>
                  </a:cubicBezTo>
                  <a:cubicBezTo>
                    <a:pt x="92926" y="60320"/>
                    <a:pt x="93902" y="59465"/>
                    <a:pt x="93902" y="59251"/>
                  </a:cubicBezTo>
                  <a:cubicBezTo>
                    <a:pt x="93902" y="59037"/>
                    <a:pt x="94146" y="57754"/>
                    <a:pt x="94146" y="57754"/>
                  </a:cubicBezTo>
                  <a:cubicBezTo>
                    <a:pt x="92926" y="57326"/>
                    <a:pt x="92926" y="57326"/>
                    <a:pt x="92926" y="57326"/>
                  </a:cubicBezTo>
                  <a:cubicBezTo>
                    <a:pt x="90000" y="57540"/>
                    <a:pt x="90000" y="57540"/>
                    <a:pt x="90000" y="57540"/>
                  </a:cubicBezTo>
                  <a:cubicBezTo>
                    <a:pt x="85365" y="57967"/>
                    <a:pt x="85365" y="57967"/>
                    <a:pt x="85365" y="57967"/>
                  </a:cubicBezTo>
                  <a:cubicBezTo>
                    <a:pt x="82926" y="57967"/>
                    <a:pt x="82926" y="57967"/>
                    <a:pt x="82926" y="57967"/>
                  </a:cubicBezTo>
                  <a:cubicBezTo>
                    <a:pt x="79756" y="56256"/>
                    <a:pt x="79756" y="56256"/>
                    <a:pt x="79756" y="56256"/>
                  </a:cubicBezTo>
                  <a:cubicBezTo>
                    <a:pt x="77073" y="54331"/>
                    <a:pt x="77073" y="54331"/>
                    <a:pt x="77073" y="54331"/>
                  </a:cubicBezTo>
                  <a:cubicBezTo>
                    <a:pt x="75365" y="53475"/>
                    <a:pt x="75365" y="53475"/>
                    <a:pt x="75365" y="53475"/>
                  </a:cubicBezTo>
                  <a:cubicBezTo>
                    <a:pt x="72926" y="51122"/>
                    <a:pt x="72926" y="51122"/>
                    <a:pt x="72926" y="51122"/>
                  </a:cubicBezTo>
                  <a:cubicBezTo>
                    <a:pt x="71707" y="49625"/>
                    <a:pt x="71707" y="49625"/>
                    <a:pt x="71707" y="49625"/>
                  </a:cubicBezTo>
                  <a:cubicBezTo>
                    <a:pt x="71707" y="49625"/>
                    <a:pt x="70975" y="47486"/>
                    <a:pt x="70731" y="46631"/>
                  </a:cubicBezTo>
                  <a:cubicBezTo>
                    <a:pt x="70487" y="45989"/>
                    <a:pt x="68536" y="43636"/>
                    <a:pt x="68536" y="43636"/>
                  </a:cubicBezTo>
                  <a:cubicBezTo>
                    <a:pt x="68536" y="43636"/>
                    <a:pt x="67560" y="41711"/>
                    <a:pt x="67560" y="41497"/>
                  </a:cubicBezTo>
                  <a:cubicBezTo>
                    <a:pt x="67560" y="41283"/>
                    <a:pt x="67073" y="39786"/>
                    <a:pt x="67073" y="39786"/>
                  </a:cubicBezTo>
                  <a:cubicBezTo>
                    <a:pt x="63902" y="38502"/>
                    <a:pt x="63902" y="38502"/>
                    <a:pt x="63902" y="38502"/>
                  </a:cubicBezTo>
                  <a:cubicBezTo>
                    <a:pt x="59756" y="36363"/>
                    <a:pt x="59756" y="36363"/>
                    <a:pt x="59756" y="36363"/>
                  </a:cubicBezTo>
                  <a:cubicBezTo>
                    <a:pt x="56341" y="34438"/>
                    <a:pt x="56341" y="34438"/>
                    <a:pt x="56341" y="34438"/>
                  </a:cubicBezTo>
                  <a:cubicBezTo>
                    <a:pt x="54634" y="32299"/>
                    <a:pt x="54634" y="32299"/>
                    <a:pt x="54634" y="32299"/>
                  </a:cubicBezTo>
                  <a:cubicBezTo>
                    <a:pt x="53170" y="28877"/>
                    <a:pt x="53170" y="28877"/>
                    <a:pt x="53170" y="28877"/>
                  </a:cubicBezTo>
                  <a:cubicBezTo>
                    <a:pt x="52926" y="26096"/>
                    <a:pt x="52926" y="26096"/>
                    <a:pt x="52926" y="26096"/>
                  </a:cubicBezTo>
                  <a:cubicBezTo>
                    <a:pt x="54634" y="25454"/>
                    <a:pt x="54634" y="25454"/>
                    <a:pt x="54634" y="25454"/>
                  </a:cubicBezTo>
                  <a:cubicBezTo>
                    <a:pt x="54634" y="24171"/>
                    <a:pt x="54634" y="24171"/>
                    <a:pt x="54634" y="24171"/>
                  </a:cubicBezTo>
                  <a:cubicBezTo>
                    <a:pt x="53170" y="23315"/>
                    <a:pt x="53170" y="23315"/>
                    <a:pt x="53170" y="23315"/>
                  </a:cubicBezTo>
                  <a:cubicBezTo>
                    <a:pt x="53170" y="22032"/>
                    <a:pt x="53170" y="22032"/>
                    <a:pt x="53170" y="22032"/>
                  </a:cubicBezTo>
                  <a:cubicBezTo>
                    <a:pt x="52439" y="21604"/>
                    <a:pt x="52439" y="21604"/>
                    <a:pt x="52439" y="21604"/>
                  </a:cubicBezTo>
                  <a:cubicBezTo>
                    <a:pt x="51463" y="20534"/>
                    <a:pt x="51463" y="20534"/>
                    <a:pt x="51463" y="20534"/>
                  </a:cubicBezTo>
                  <a:cubicBezTo>
                    <a:pt x="53414" y="19679"/>
                    <a:pt x="53414" y="19679"/>
                    <a:pt x="53414" y="19679"/>
                  </a:cubicBezTo>
                  <a:cubicBezTo>
                    <a:pt x="53414" y="19679"/>
                    <a:pt x="54146" y="18823"/>
                    <a:pt x="55121" y="18823"/>
                  </a:cubicBezTo>
                  <a:cubicBezTo>
                    <a:pt x="56097" y="18823"/>
                    <a:pt x="56829" y="17967"/>
                    <a:pt x="56829" y="17967"/>
                  </a:cubicBezTo>
                  <a:cubicBezTo>
                    <a:pt x="56829" y="17967"/>
                    <a:pt x="57560" y="17326"/>
                    <a:pt x="57804" y="17326"/>
                  </a:cubicBezTo>
                  <a:cubicBezTo>
                    <a:pt x="58292" y="17326"/>
                    <a:pt x="58780" y="17112"/>
                    <a:pt x="59268" y="16898"/>
                  </a:cubicBezTo>
                  <a:cubicBezTo>
                    <a:pt x="59512" y="16898"/>
                    <a:pt x="60243" y="16684"/>
                    <a:pt x="60243" y="16684"/>
                  </a:cubicBezTo>
                  <a:cubicBezTo>
                    <a:pt x="60243" y="16470"/>
                    <a:pt x="60487" y="14973"/>
                    <a:pt x="60731" y="14973"/>
                  </a:cubicBezTo>
                  <a:cubicBezTo>
                    <a:pt x="60975" y="14973"/>
                    <a:pt x="61463" y="15828"/>
                    <a:pt x="62195" y="15828"/>
                  </a:cubicBezTo>
                  <a:cubicBezTo>
                    <a:pt x="62439" y="15828"/>
                    <a:pt x="62926" y="16256"/>
                    <a:pt x="63170" y="16042"/>
                  </a:cubicBezTo>
                  <a:cubicBezTo>
                    <a:pt x="63658" y="15828"/>
                    <a:pt x="63902" y="15187"/>
                    <a:pt x="63902" y="15187"/>
                  </a:cubicBezTo>
                  <a:cubicBezTo>
                    <a:pt x="64146" y="14973"/>
                    <a:pt x="64390" y="14759"/>
                    <a:pt x="65121" y="14545"/>
                  </a:cubicBezTo>
                  <a:cubicBezTo>
                    <a:pt x="65121" y="14545"/>
                    <a:pt x="65121" y="14545"/>
                    <a:pt x="65121" y="14545"/>
                  </a:cubicBezTo>
                  <a:cubicBezTo>
                    <a:pt x="65121" y="14545"/>
                    <a:pt x="64634" y="14331"/>
                    <a:pt x="64634" y="14331"/>
                  </a:cubicBezTo>
                  <a:cubicBezTo>
                    <a:pt x="64634" y="14117"/>
                    <a:pt x="64634" y="14117"/>
                    <a:pt x="64878" y="13903"/>
                  </a:cubicBezTo>
                  <a:cubicBezTo>
                    <a:pt x="64878" y="13689"/>
                    <a:pt x="64878" y="13689"/>
                    <a:pt x="65121" y="13475"/>
                  </a:cubicBezTo>
                  <a:cubicBezTo>
                    <a:pt x="65121" y="13475"/>
                    <a:pt x="65121" y="13048"/>
                    <a:pt x="65121" y="13048"/>
                  </a:cubicBezTo>
                  <a:cubicBezTo>
                    <a:pt x="65121" y="13048"/>
                    <a:pt x="65365" y="12834"/>
                    <a:pt x="65121" y="12834"/>
                  </a:cubicBezTo>
                  <a:cubicBezTo>
                    <a:pt x="65121" y="12620"/>
                    <a:pt x="64878" y="12406"/>
                    <a:pt x="64878" y="12406"/>
                  </a:cubicBezTo>
                  <a:cubicBezTo>
                    <a:pt x="64878" y="12406"/>
                    <a:pt x="64878" y="12406"/>
                    <a:pt x="64634" y="12406"/>
                  </a:cubicBezTo>
                  <a:cubicBezTo>
                    <a:pt x="64634" y="12620"/>
                    <a:pt x="64634" y="12620"/>
                    <a:pt x="64634" y="12620"/>
                  </a:cubicBezTo>
                  <a:cubicBezTo>
                    <a:pt x="64146" y="12834"/>
                    <a:pt x="64146" y="12834"/>
                    <a:pt x="64146" y="12834"/>
                  </a:cubicBezTo>
                  <a:cubicBezTo>
                    <a:pt x="64146" y="12834"/>
                    <a:pt x="63902" y="12406"/>
                    <a:pt x="63902" y="12406"/>
                  </a:cubicBezTo>
                  <a:cubicBezTo>
                    <a:pt x="63658" y="12406"/>
                    <a:pt x="63658" y="12406"/>
                    <a:pt x="63658" y="12192"/>
                  </a:cubicBezTo>
                  <a:cubicBezTo>
                    <a:pt x="63658" y="12192"/>
                    <a:pt x="63902" y="11978"/>
                    <a:pt x="63902" y="11978"/>
                  </a:cubicBezTo>
                  <a:cubicBezTo>
                    <a:pt x="63902" y="11978"/>
                    <a:pt x="63658" y="11764"/>
                    <a:pt x="63658" y="11764"/>
                  </a:cubicBezTo>
                  <a:cubicBezTo>
                    <a:pt x="63658" y="11764"/>
                    <a:pt x="63902" y="11336"/>
                    <a:pt x="64146" y="11336"/>
                  </a:cubicBezTo>
                  <a:cubicBezTo>
                    <a:pt x="64390" y="11122"/>
                    <a:pt x="64878" y="10695"/>
                    <a:pt x="64878" y="10695"/>
                  </a:cubicBezTo>
                  <a:cubicBezTo>
                    <a:pt x="65121" y="10267"/>
                    <a:pt x="65121" y="10267"/>
                    <a:pt x="65121" y="10267"/>
                  </a:cubicBezTo>
                  <a:cubicBezTo>
                    <a:pt x="64878" y="10053"/>
                    <a:pt x="64878" y="10053"/>
                    <a:pt x="64878" y="10053"/>
                  </a:cubicBezTo>
                  <a:cubicBezTo>
                    <a:pt x="64878" y="10053"/>
                    <a:pt x="64634" y="10267"/>
                    <a:pt x="64634" y="10267"/>
                  </a:cubicBezTo>
                  <a:cubicBezTo>
                    <a:pt x="64146" y="10053"/>
                    <a:pt x="64146" y="10053"/>
                    <a:pt x="64146" y="10053"/>
                  </a:cubicBezTo>
                  <a:cubicBezTo>
                    <a:pt x="63658" y="9839"/>
                    <a:pt x="63658" y="9839"/>
                    <a:pt x="63658" y="9839"/>
                  </a:cubicBezTo>
                  <a:cubicBezTo>
                    <a:pt x="62926" y="9839"/>
                    <a:pt x="62926" y="9839"/>
                    <a:pt x="62926" y="9839"/>
                  </a:cubicBezTo>
                  <a:cubicBezTo>
                    <a:pt x="62439" y="9411"/>
                    <a:pt x="62439" y="9411"/>
                    <a:pt x="62439" y="9411"/>
                  </a:cubicBezTo>
                  <a:cubicBezTo>
                    <a:pt x="62682" y="8983"/>
                    <a:pt x="62682" y="8983"/>
                    <a:pt x="62682" y="8983"/>
                  </a:cubicBezTo>
                  <a:cubicBezTo>
                    <a:pt x="62682" y="8556"/>
                    <a:pt x="62682" y="8556"/>
                    <a:pt x="62682" y="8556"/>
                  </a:cubicBezTo>
                  <a:cubicBezTo>
                    <a:pt x="62682" y="8556"/>
                    <a:pt x="63170" y="8128"/>
                    <a:pt x="63170" y="8128"/>
                  </a:cubicBezTo>
                  <a:cubicBezTo>
                    <a:pt x="63414" y="7914"/>
                    <a:pt x="63902" y="7700"/>
                    <a:pt x="63902" y="7700"/>
                  </a:cubicBezTo>
                  <a:cubicBezTo>
                    <a:pt x="64146" y="7272"/>
                    <a:pt x="64146" y="7272"/>
                    <a:pt x="64146" y="7272"/>
                  </a:cubicBezTo>
                  <a:cubicBezTo>
                    <a:pt x="64146" y="7272"/>
                    <a:pt x="64390" y="7058"/>
                    <a:pt x="64634" y="7058"/>
                  </a:cubicBezTo>
                  <a:cubicBezTo>
                    <a:pt x="64878" y="7058"/>
                    <a:pt x="64878" y="7272"/>
                    <a:pt x="64878" y="7058"/>
                  </a:cubicBezTo>
                  <a:cubicBezTo>
                    <a:pt x="65121" y="7058"/>
                    <a:pt x="65121" y="6631"/>
                    <a:pt x="65121" y="6417"/>
                  </a:cubicBezTo>
                  <a:cubicBezTo>
                    <a:pt x="65121" y="5775"/>
                    <a:pt x="65121" y="5775"/>
                    <a:pt x="65121" y="5775"/>
                  </a:cubicBezTo>
                  <a:cubicBezTo>
                    <a:pt x="63902" y="5989"/>
                    <a:pt x="63902" y="5989"/>
                    <a:pt x="63902" y="5989"/>
                  </a:cubicBezTo>
                  <a:cubicBezTo>
                    <a:pt x="63902" y="5989"/>
                    <a:pt x="62682" y="5775"/>
                    <a:pt x="61951" y="5775"/>
                  </a:cubicBezTo>
                  <a:cubicBezTo>
                    <a:pt x="60975" y="5775"/>
                    <a:pt x="59024" y="5347"/>
                    <a:pt x="59024" y="5347"/>
                  </a:cubicBezTo>
                  <a:cubicBezTo>
                    <a:pt x="56585" y="4705"/>
                    <a:pt x="56585" y="4705"/>
                    <a:pt x="56585" y="4705"/>
                  </a:cubicBezTo>
                  <a:cubicBezTo>
                    <a:pt x="55121" y="4705"/>
                    <a:pt x="55121" y="4705"/>
                    <a:pt x="55121" y="4705"/>
                  </a:cubicBezTo>
                  <a:cubicBezTo>
                    <a:pt x="52926" y="4491"/>
                    <a:pt x="52926" y="4491"/>
                    <a:pt x="52926" y="4491"/>
                  </a:cubicBezTo>
                  <a:cubicBezTo>
                    <a:pt x="52926" y="4491"/>
                    <a:pt x="52682" y="4064"/>
                    <a:pt x="52439" y="3850"/>
                  </a:cubicBezTo>
                  <a:cubicBezTo>
                    <a:pt x="52439" y="3636"/>
                    <a:pt x="51707" y="3208"/>
                    <a:pt x="51707" y="3208"/>
                  </a:cubicBezTo>
                  <a:cubicBezTo>
                    <a:pt x="51707" y="2780"/>
                    <a:pt x="51707" y="2780"/>
                    <a:pt x="51707" y="2780"/>
                  </a:cubicBezTo>
                  <a:cubicBezTo>
                    <a:pt x="51219" y="1711"/>
                    <a:pt x="51219" y="1711"/>
                    <a:pt x="51219" y="1711"/>
                  </a:cubicBezTo>
                  <a:cubicBezTo>
                    <a:pt x="50731" y="855"/>
                    <a:pt x="50731" y="855"/>
                    <a:pt x="50731" y="855"/>
                  </a:cubicBezTo>
                  <a:cubicBezTo>
                    <a:pt x="51219" y="213"/>
                    <a:pt x="51219" y="213"/>
                    <a:pt x="51219" y="213"/>
                  </a:cubicBezTo>
                  <a:cubicBezTo>
                    <a:pt x="50731" y="0"/>
                    <a:pt x="50731" y="0"/>
                    <a:pt x="50731" y="0"/>
                  </a:cubicBezTo>
                  <a:cubicBezTo>
                    <a:pt x="50731" y="0"/>
                    <a:pt x="49756" y="213"/>
                    <a:pt x="49268" y="213"/>
                  </a:cubicBezTo>
                  <a:cubicBezTo>
                    <a:pt x="49024" y="427"/>
                    <a:pt x="47560" y="641"/>
                    <a:pt x="47560" y="641"/>
                  </a:cubicBezTo>
                  <a:cubicBezTo>
                    <a:pt x="47073" y="855"/>
                    <a:pt x="47073" y="855"/>
                    <a:pt x="47073" y="855"/>
                  </a:cubicBezTo>
                  <a:cubicBezTo>
                    <a:pt x="45121" y="855"/>
                    <a:pt x="45121" y="855"/>
                    <a:pt x="45121" y="855"/>
                  </a:cubicBezTo>
                  <a:cubicBezTo>
                    <a:pt x="43170" y="1069"/>
                    <a:pt x="43170" y="1069"/>
                    <a:pt x="43170" y="1069"/>
                  </a:cubicBezTo>
                  <a:cubicBezTo>
                    <a:pt x="42439" y="1497"/>
                    <a:pt x="42439" y="1497"/>
                    <a:pt x="42439" y="1497"/>
                  </a:cubicBezTo>
                  <a:cubicBezTo>
                    <a:pt x="40975" y="2139"/>
                    <a:pt x="40975" y="2139"/>
                    <a:pt x="40975" y="2139"/>
                  </a:cubicBezTo>
                  <a:cubicBezTo>
                    <a:pt x="40975" y="2994"/>
                    <a:pt x="40975" y="2994"/>
                    <a:pt x="40975" y="2994"/>
                  </a:cubicBezTo>
                  <a:cubicBezTo>
                    <a:pt x="40243" y="3850"/>
                    <a:pt x="40243" y="3850"/>
                    <a:pt x="40243" y="3850"/>
                  </a:cubicBezTo>
                  <a:cubicBezTo>
                    <a:pt x="39024" y="3850"/>
                    <a:pt x="39024" y="3850"/>
                    <a:pt x="39024" y="3850"/>
                  </a:cubicBezTo>
                  <a:cubicBezTo>
                    <a:pt x="37804" y="2994"/>
                    <a:pt x="37804" y="2994"/>
                    <a:pt x="37804" y="2994"/>
                  </a:cubicBezTo>
                  <a:cubicBezTo>
                    <a:pt x="37317" y="3422"/>
                    <a:pt x="37317" y="3422"/>
                    <a:pt x="37317" y="3422"/>
                  </a:cubicBezTo>
                  <a:cubicBezTo>
                    <a:pt x="36097" y="3208"/>
                    <a:pt x="36097" y="3208"/>
                    <a:pt x="36097" y="3208"/>
                  </a:cubicBezTo>
                  <a:cubicBezTo>
                    <a:pt x="35853" y="3208"/>
                    <a:pt x="35853" y="3208"/>
                    <a:pt x="35853" y="3208"/>
                  </a:cubicBezTo>
                  <a:cubicBezTo>
                    <a:pt x="35609" y="3208"/>
                    <a:pt x="35609" y="3208"/>
                    <a:pt x="35609" y="3208"/>
                  </a:cubicBezTo>
                  <a:cubicBezTo>
                    <a:pt x="35609" y="3208"/>
                    <a:pt x="35365" y="3422"/>
                    <a:pt x="35365" y="3422"/>
                  </a:cubicBezTo>
                  <a:cubicBezTo>
                    <a:pt x="35609" y="3850"/>
                    <a:pt x="35609" y="3850"/>
                    <a:pt x="35609" y="3850"/>
                  </a:cubicBezTo>
                  <a:cubicBezTo>
                    <a:pt x="35365" y="4064"/>
                    <a:pt x="35365" y="4064"/>
                    <a:pt x="35365" y="4064"/>
                  </a:cubicBezTo>
                  <a:cubicBezTo>
                    <a:pt x="35609" y="4491"/>
                    <a:pt x="35609" y="4491"/>
                    <a:pt x="35609" y="4491"/>
                  </a:cubicBezTo>
                  <a:cubicBezTo>
                    <a:pt x="35609" y="4491"/>
                    <a:pt x="35365" y="4705"/>
                    <a:pt x="35121" y="4919"/>
                  </a:cubicBezTo>
                  <a:cubicBezTo>
                    <a:pt x="34878" y="4919"/>
                    <a:pt x="35365" y="5347"/>
                    <a:pt x="35365" y="5347"/>
                  </a:cubicBezTo>
                  <a:cubicBezTo>
                    <a:pt x="35365" y="5347"/>
                    <a:pt x="35609" y="5347"/>
                    <a:pt x="36097" y="5561"/>
                  </a:cubicBezTo>
                  <a:cubicBezTo>
                    <a:pt x="36341" y="5775"/>
                    <a:pt x="36097" y="5775"/>
                    <a:pt x="36097" y="5775"/>
                  </a:cubicBezTo>
                  <a:cubicBezTo>
                    <a:pt x="36097" y="5989"/>
                    <a:pt x="36097" y="6203"/>
                    <a:pt x="35853" y="6203"/>
                  </a:cubicBezTo>
                  <a:cubicBezTo>
                    <a:pt x="35853" y="6417"/>
                    <a:pt x="35853" y="6417"/>
                    <a:pt x="35853" y="6417"/>
                  </a:cubicBezTo>
                  <a:cubicBezTo>
                    <a:pt x="35609" y="6417"/>
                    <a:pt x="35609" y="6417"/>
                    <a:pt x="35609" y="6417"/>
                  </a:cubicBezTo>
                  <a:cubicBezTo>
                    <a:pt x="35609" y="6417"/>
                    <a:pt x="34878" y="6631"/>
                    <a:pt x="34878" y="6417"/>
                  </a:cubicBezTo>
                  <a:cubicBezTo>
                    <a:pt x="34634" y="6417"/>
                    <a:pt x="34878" y="6417"/>
                    <a:pt x="34878" y="6417"/>
                  </a:cubicBezTo>
                  <a:cubicBezTo>
                    <a:pt x="34634" y="6417"/>
                    <a:pt x="34634" y="6417"/>
                    <a:pt x="34634" y="6417"/>
                  </a:cubicBezTo>
                  <a:cubicBezTo>
                    <a:pt x="34634" y="6417"/>
                    <a:pt x="33902" y="5989"/>
                    <a:pt x="33902" y="5989"/>
                  </a:cubicBezTo>
                  <a:cubicBezTo>
                    <a:pt x="33902" y="5775"/>
                    <a:pt x="33902" y="5775"/>
                    <a:pt x="33902" y="5775"/>
                  </a:cubicBezTo>
                  <a:cubicBezTo>
                    <a:pt x="33902" y="5775"/>
                    <a:pt x="33658" y="5561"/>
                    <a:pt x="33658" y="5561"/>
                  </a:cubicBezTo>
                  <a:cubicBezTo>
                    <a:pt x="33414" y="5561"/>
                    <a:pt x="33414" y="5775"/>
                    <a:pt x="33414" y="5775"/>
                  </a:cubicBezTo>
                  <a:cubicBezTo>
                    <a:pt x="33170" y="5775"/>
                    <a:pt x="32926" y="5775"/>
                    <a:pt x="32682" y="5775"/>
                  </a:cubicBezTo>
                  <a:cubicBezTo>
                    <a:pt x="32682" y="5775"/>
                    <a:pt x="32682" y="5989"/>
                    <a:pt x="32439" y="5989"/>
                  </a:cubicBezTo>
                  <a:cubicBezTo>
                    <a:pt x="32439" y="6203"/>
                    <a:pt x="32439" y="6203"/>
                    <a:pt x="32439" y="6417"/>
                  </a:cubicBezTo>
                  <a:cubicBezTo>
                    <a:pt x="32195" y="6417"/>
                    <a:pt x="32195" y="6631"/>
                    <a:pt x="32195" y="6631"/>
                  </a:cubicBezTo>
                  <a:cubicBezTo>
                    <a:pt x="32195" y="6844"/>
                    <a:pt x="32195" y="6844"/>
                    <a:pt x="32195" y="6844"/>
                  </a:cubicBezTo>
                  <a:cubicBezTo>
                    <a:pt x="31951" y="7272"/>
                    <a:pt x="31951" y="7272"/>
                    <a:pt x="31951" y="7272"/>
                  </a:cubicBezTo>
                  <a:cubicBezTo>
                    <a:pt x="32195" y="7272"/>
                    <a:pt x="32195" y="7272"/>
                    <a:pt x="32195" y="7272"/>
                  </a:cubicBezTo>
                  <a:cubicBezTo>
                    <a:pt x="32195" y="7272"/>
                    <a:pt x="32195" y="7700"/>
                    <a:pt x="32195" y="7700"/>
                  </a:cubicBezTo>
                  <a:cubicBezTo>
                    <a:pt x="32195" y="7914"/>
                    <a:pt x="32195" y="7914"/>
                    <a:pt x="32195" y="7914"/>
                  </a:cubicBezTo>
                  <a:cubicBezTo>
                    <a:pt x="32439" y="8128"/>
                    <a:pt x="32682" y="7914"/>
                    <a:pt x="32682" y="7914"/>
                  </a:cubicBezTo>
                  <a:cubicBezTo>
                    <a:pt x="32682" y="7914"/>
                    <a:pt x="32926" y="8128"/>
                    <a:pt x="32926" y="8342"/>
                  </a:cubicBezTo>
                  <a:cubicBezTo>
                    <a:pt x="33170" y="8342"/>
                    <a:pt x="32926" y="8556"/>
                    <a:pt x="32926" y="8556"/>
                  </a:cubicBezTo>
                  <a:cubicBezTo>
                    <a:pt x="32926" y="8556"/>
                    <a:pt x="32682" y="8770"/>
                    <a:pt x="32682" y="8770"/>
                  </a:cubicBezTo>
                  <a:cubicBezTo>
                    <a:pt x="32439" y="8770"/>
                    <a:pt x="32439" y="8770"/>
                    <a:pt x="32682" y="8983"/>
                  </a:cubicBezTo>
                  <a:cubicBezTo>
                    <a:pt x="32682" y="9197"/>
                    <a:pt x="32926" y="9197"/>
                    <a:pt x="32926" y="9197"/>
                  </a:cubicBezTo>
                  <a:cubicBezTo>
                    <a:pt x="33170" y="9197"/>
                    <a:pt x="33170" y="9839"/>
                    <a:pt x="33170" y="9839"/>
                  </a:cubicBezTo>
                  <a:cubicBezTo>
                    <a:pt x="33170" y="10053"/>
                    <a:pt x="32926" y="10267"/>
                    <a:pt x="32926" y="10267"/>
                  </a:cubicBezTo>
                  <a:cubicBezTo>
                    <a:pt x="32926" y="10267"/>
                    <a:pt x="32926" y="10267"/>
                    <a:pt x="32926" y="10267"/>
                  </a:cubicBezTo>
                  <a:cubicBezTo>
                    <a:pt x="32682" y="10267"/>
                    <a:pt x="32682" y="10267"/>
                    <a:pt x="32682" y="10481"/>
                  </a:cubicBezTo>
                  <a:cubicBezTo>
                    <a:pt x="32682" y="10481"/>
                    <a:pt x="32195" y="10481"/>
                    <a:pt x="32195" y="10481"/>
                  </a:cubicBezTo>
                  <a:cubicBezTo>
                    <a:pt x="32195" y="10481"/>
                    <a:pt x="32439" y="10053"/>
                    <a:pt x="32195" y="10053"/>
                  </a:cubicBezTo>
                  <a:cubicBezTo>
                    <a:pt x="32195" y="9839"/>
                    <a:pt x="31951" y="9839"/>
                    <a:pt x="31707" y="9625"/>
                  </a:cubicBezTo>
                  <a:cubicBezTo>
                    <a:pt x="31463" y="9197"/>
                    <a:pt x="31707" y="9197"/>
                    <a:pt x="31707" y="9197"/>
                  </a:cubicBezTo>
                  <a:cubicBezTo>
                    <a:pt x="31707" y="9197"/>
                    <a:pt x="31707" y="9197"/>
                    <a:pt x="31463" y="8983"/>
                  </a:cubicBezTo>
                  <a:cubicBezTo>
                    <a:pt x="31463" y="8770"/>
                    <a:pt x="31463" y="8556"/>
                    <a:pt x="31463" y="8556"/>
                  </a:cubicBezTo>
                  <a:cubicBezTo>
                    <a:pt x="31463" y="8556"/>
                    <a:pt x="30975" y="8556"/>
                    <a:pt x="30731" y="8556"/>
                  </a:cubicBezTo>
                  <a:cubicBezTo>
                    <a:pt x="30243" y="8556"/>
                    <a:pt x="30487" y="8770"/>
                    <a:pt x="30487" y="8770"/>
                  </a:cubicBezTo>
                  <a:cubicBezTo>
                    <a:pt x="30000" y="8770"/>
                    <a:pt x="30000" y="8770"/>
                    <a:pt x="30000" y="8770"/>
                  </a:cubicBezTo>
                  <a:cubicBezTo>
                    <a:pt x="30000" y="8770"/>
                    <a:pt x="29756" y="8983"/>
                    <a:pt x="29756" y="8983"/>
                  </a:cubicBezTo>
                  <a:cubicBezTo>
                    <a:pt x="29512" y="9197"/>
                    <a:pt x="29512" y="8983"/>
                    <a:pt x="29268" y="8983"/>
                  </a:cubicBezTo>
                  <a:cubicBezTo>
                    <a:pt x="29268" y="8983"/>
                    <a:pt x="29024" y="8983"/>
                    <a:pt x="29024" y="8983"/>
                  </a:cubicBezTo>
                  <a:cubicBezTo>
                    <a:pt x="29024" y="8983"/>
                    <a:pt x="28780" y="9197"/>
                    <a:pt x="29024" y="9411"/>
                  </a:cubicBezTo>
                  <a:cubicBezTo>
                    <a:pt x="29024" y="9625"/>
                    <a:pt x="29024" y="9625"/>
                    <a:pt x="28780" y="9625"/>
                  </a:cubicBezTo>
                  <a:cubicBezTo>
                    <a:pt x="28780" y="9839"/>
                    <a:pt x="28292" y="9625"/>
                    <a:pt x="27804" y="9625"/>
                  </a:cubicBezTo>
                  <a:cubicBezTo>
                    <a:pt x="27073" y="9625"/>
                    <a:pt x="27560" y="9411"/>
                    <a:pt x="27317" y="9411"/>
                  </a:cubicBezTo>
                  <a:cubicBezTo>
                    <a:pt x="27317" y="9197"/>
                    <a:pt x="26829" y="9197"/>
                    <a:pt x="26829" y="8983"/>
                  </a:cubicBezTo>
                  <a:cubicBezTo>
                    <a:pt x="26829" y="8556"/>
                    <a:pt x="26829" y="8556"/>
                    <a:pt x="26829" y="8342"/>
                  </a:cubicBezTo>
                  <a:cubicBezTo>
                    <a:pt x="26829" y="8128"/>
                    <a:pt x="26585" y="7914"/>
                    <a:pt x="26585" y="7914"/>
                  </a:cubicBezTo>
                  <a:cubicBezTo>
                    <a:pt x="26341" y="7700"/>
                    <a:pt x="26585" y="7486"/>
                    <a:pt x="26829" y="7486"/>
                  </a:cubicBezTo>
                  <a:cubicBezTo>
                    <a:pt x="26829" y="7272"/>
                    <a:pt x="26585" y="7272"/>
                    <a:pt x="26585" y="7272"/>
                  </a:cubicBezTo>
                  <a:cubicBezTo>
                    <a:pt x="26097" y="7486"/>
                    <a:pt x="26097" y="7486"/>
                    <a:pt x="26097" y="7486"/>
                  </a:cubicBezTo>
                  <a:cubicBezTo>
                    <a:pt x="25853" y="7486"/>
                    <a:pt x="25853" y="7486"/>
                    <a:pt x="25853" y="7486"/>
                  </a:cubicBezTo>
                  <a:cubicBezTo>
                    <a:pt x="25853" y="7486"/>
                    <a:pt x="25609" y="7272"/>
                    <a:pt x="25365" y="7272"/>
                  </a:cubicBezTo>
                  <a:cubicBezTo>
                    <a:pt x="25365" y="7058"/>
                    <a:pt x="25121" y="7272"/>
                    <a:pt x="25121" y="7272"/>
                  </a:cubicBezTo>
                  <a:cubicBezTo>
                    <a:pt x="24634" y="7700"/>
                    <a:pt x="24634" y="7700"/>
                    <a:pt x="24634" y="7700"/>
                  </a:cubicBezTo>
                  <a:cubicBezTo>
                    <a:pt x="24634" y="7914"/>
                    <a:pt x="24634" y="7914"/>
                    <a:pt x="24634" y="7914"/>
                  </a:cubicBezTo>
                  <a:cubicBezTo>
                    <a:pt x="24878" y="8342"/>
                    <a:pt x="24878" y="8342"/>
                    <a:pt x="24878" y="8342"/>
                  </a:cubicBezTo>
                  <a:cubicBezTo>
                    <a:pt x="24878" y="8770"/>
                    <a:pt x="24878" y="8770"/>
                    <a:pt x="24878" y="8770"/>
                  </a:cubicBezTo>
                  <a:cubicBezTo>
                    <a:pt x="24878" y="8770"/>
                    <a:pt x="24878" y="8983"/>
                    <a:pt x="24878" y="9197"/>
                  </a:cubicBezTo>
                  <a:cubicBezTo>
                    <a:pt x="24878" y="9197"/>
                    <a:pt x="24878" y="9411"/>
                    <a:pt x="24878" y="9411"/>
                  </a:cubicBezTo>
                  <a:cubicBezTo>
                    <a:pt x="24878" y="9625"/>
                    <a:pt x="24878" y="9625"/>
                    <a:pt x="24878" y="9625"/>
                  </a:cubicBezTo>
                  <a:cubicBezTo>
                    <a:pt x="24878" y="9625"/>
                    <a:pt x="24634" y="9839"/>
                    <a:pt x="24634" y="10053"/>
                  </a:cubicBezTo>
                  <a:cubicBezTo>
                    <a:pt x="24634" y="10053"/>
                    <a:pt x="24634" y="10267"/>
                    <a:pt x="24634" y="10481"/>
                  </a:cubicBezTo>
                  <a:cubicBezTo>
                    <a:pt x="24390" y="10695"/>
                    <a:pt x="24390" y="10695"/>
                    <a:pt x="24390" y="10695"/>
                  </a:cubicBezTo>
                  <a:cubicBezTo>
                    <a:pt x="24390" y="10695"/>
                    <a:pt x="24146" y="10909"/>
                    <a:pt x="24146" y="11122"/>
                  </a:cubicBezTo>
                  <a:cubicBezTo>
                    <a:pt x="24146" y="11122"/>
                    <a:pt x="23658" y="11122"/>
                    <a:pt x="23658" y="11122"/>
                  </a:cubicBezTo>
                  <a:cubicBezTo>
                    <a:pt x="23658" y="11122"/>
                    <a:pt x="23414" y="11550"/>
                    <a:pt x="23170" y="11550"/>
                  </a:cubicBezTo>
                  <a:cubicBezTo>
                    <a:pt x="23170" y="11550"/>
                    <a:pt x="23170" y="11978"/>
                    <a:pt x="23170" y="12192"/>
                  </a:cubicBezTo>
                  <a:cubicBezTo>
                    <a:pt x="23170" y="12192"/>
                    <a:pt x="23170" y="12406"/>
                    <a:pt x="23170" y="12406"/>
                  </a:cubicBezTo>
                  <a:cubicBezTo>
                    <a:pt x="22682" y="12620"/>
                    <a:pt x="22682" y="12620"/>
                    <a:pt x="22682" y="12620"/>
                  </a:cubicBezTo>
                  <a:cubicBezTo>
                    <a:pt x="22682" y="12620"/>
                    <a:pt x="22926" y="13048"/>
                    <a:pt x="22926" y="13048"/>
                  </a:cubicBezTo>
                  <a:cubicBezTo>
                    <a:pt x="22926" y="13262"/>
                    <a:pt x="22682" y="13262"/>
                    <a:pt x="22682" y="13262"/>
                  </a:cubicBezTo>
                  <a:cubicBezTo>
                    <a:pt x="22439" y="13475"/>
                    <a:pt x="22682" y="13475"/>
                    <a:pt x="22682" y="13689"/>
                  </a:cubicBezTo>
                  <a:cubicBezTo>
                    <a:pt x="22439" y="13903"/>
                    <a:pt x="22682" y="13903"/>
                    <a:pt x="22682" y="13903"/>
                  </a:cubicBezTo>
                  <a:cubicBezTo>
                    <a:pt x="22682" y="14117"/>
                    <a:pt x="23414" y="14331"/>
                    <a:pt x="23414" y="14331"/>
                  </a:cubicBezTo>
                  <a:cubicBezTo>
                    <a:pt x="23414" y="14331"/>
                    <a:pt x="23414" y="14331"/>
                    <a:pt x="23170" y="14545"/>
                  </a:cubicBezTo>
                  <a:cubicBezTo>
                    <a:pt x="22682" y="14759"/>
                    <a:pt x="22926" y="15187"/>
                    <a:pt x="22926" y="15187"/>
                  </a:cubicBezTo>
                  <a:cubicBezTo>
                    <a:pt x="22682" y="15401"/>
                    <a:pt x="22682" y="15401"/>
                    <a:pt x="22682" y="15401"/>
                  </a:cubicBezTo>
                  <a:cubicBezTo>
                    <a:pt x="22682" y="15401"/>
                    <a:pt x="22439" y="15187"/>
                    <a:pt x="22195" y="15187"/>
                  </a:cubicBezTo>
                  <a:cubicBezTo>
                    <a:pt x="22195" y="15187"/>
                    <a:pt x="22195" y="15187"/>
                    <a:pt x="21707" y="15187"/>
                  </a:cubicBezTo>
                  <a:cubicBezTo>
                    <a:pt x="21219" y="15187"/>
                    <a:pt x="21707" y="14973"/>
                    <a:pt x="21707" y="14973"/>
                  </a:cubicBezTo>
                  <a:cubicBezTo>
                    <a:pt x="21707" y="14973"/>
                    <a:pt x="21707" y="14545"/>
                    <a:pt x="21707" y="14331"/>
                  </a:cubicBezTo>
                  <a:cubicBezTo>
                    <a:pt x="21707" y="14331"/>
                    <a:pt x="21707" y="14331"/>
                    <a:pt x="21707" y="14331"/>
                  </a:cubicBezTo>
                  <a:cubicBezTo>
                    <a:pt x="21707" y="14331"/>
                    <a:pt x="21707" y="14117"/>
                    <a:pt x="21463" y="13903"/>
                  </a:cubicBezTo>
                  <a:cubicBezTo>
                    <a:pt x="21463" y="13689"/>
                    <a:pt x="21219" y="13689"/>
                    <a:pt x="21219" y="13689"/>
                  </a:cubicBezTo>
                  <a:cubicBezTo>
                    <a:pt x="20487" y="13262"/>
                    <a:pt x="20487" y="13262"/>
                    <a:pt x="20487" y="13262"/>
                  </a:cubicBezTo>
                  <a:cubicBezTo>
                    <a:pt x="20487" y="13262"/>
                    <a:pt x="20731" y="12834"/>
                    <a:pt x="20975" y="12620"/>
                  </a:cubicBezTo>
                  <a:cubicBezTo>
                    <a:pt x="20975" y="12620"/>
                    <a:pt x="20975" y="12620"/>
                    <a:pt x="20975" y="12620"/>
                  </a:cubicBezTo>
                  <a:cubicBezTo>
                    <a:pt x="20975" y="12620"/>
                    <a:pt x="20975" y="12620"/>
                    <a:pt x="21219" y="12406"/>
                  </a:cubicBezTo>
                  <a:cubicBezTo>
                    <a:pt x="21219" y="12192"/>
                    <a:pt x="20975" y="12192"/>
                    <a:pt x="20975" y="12192"/>
                  </a:cubicBezTo>
                  <a:cubicBezTo>
                    <a:pt x="20731" y="12192"/>
                    <a:pt x="20731" y="12192"/>
                    <a:pt x="20731" y="12192"/>
                  </a:cubicBezTo>
                  <a:cubicBezTo>
                    <a:pt x="20487" y="11978"/>
                    <a:pt x="20487" y="11978"/>
                    <a:pt x="20487" y="11978"/>
                  </a:cubicBezTo>
                  <a:cubicBezTo>
                    <a:pt x="20487" y="11978"/>
                    <a:pt x="20000" y="12192"/>
                    <a:pt x="20000" y="11978"/>
                  </a:cubicBezTo>
                  <a:cubicBezTo>
                    <a:pt x="19756" y="11978"/>
                    <a:pt x="19268" y="11978"/>
                    <a:pt x="19268" y="11764"/>
                  </a:cubicBezTo>
                  <a:cubicBezTo>
                    <a:pt x="19268" y="11764"/>
                    <a:pt x="19024" y="11764"/>
                    <a:pt x="18780" y="11764"/>
                  </a:cubicBezTo>
                  <a:cubicBezTo>
                    <a:pt x="18780" y="11764"/>
                    <a:pt x="18536" y="11764"/>
                    <a:pt x="18536" y="11764"/>
                  </a:cubicBezTo>
                  <a:cubicBezTo>
                    <a:pt x="18292" y="11550"/>
                    <a:pt x="18048" y="11336"/>
                    <a:pt x="18048" y="11336"/>
                  </a:cubicBezTo>
                  <a:cubicBezTo>
                    <a:pt x="18048" y="11122"/>
                    <a:pt x="17804" y="10909"/>
                    <a:pt x="17804" y="10909"/>
                  </a:cubicBezTo>
                  <a:cubicBezTo>
                    <a:pt x="17560" y="10909"/>
                    <a:pt x="17560" y="10909"/>
                    <a:pt x="17560" y="10909"/>
                  </a:cubicBezTo>
                  <a:cubicBezTo>
                    <a:pt x="17560" y="10909"/>
                    <a:pt x="17317" y="10481"/>
                    <a:pt x="17073" y="10481"/>
                  </a:cubicBezTo>
                  <a:cubicBezTo>
                    <a:pt x="17073" y="10481"/>
                    <a:pt x="17073" y="10267"/>
                    <a:pt x="17073" y="10267"/>
                  </a:cubicBezTo>
                  <a:cubicBezTo>
                    <a:pt x="16829" y="10053"/>
                    <a:pt x="16829" y="10053"/>
                    <a:pt x="16829" y="10053"/>
                  </a:cubicBezTo>
                  <a:cubicBezTo>
                    <a:pt x="16829" y="10053"/>
                    <a:pt x="16829" y="9839"/>
                    <a:pt x="16829" y="9625"/>
                  </a:cubicBezTo>
                  <a:cubicBezTo>
                    <a:pt x="16829" y="9625"/>
                    <a:pt x="17073" y="9197"/>
                    <a:pt x="17073" y="9197"/>
                  </a:cubicBezTo>
                  <a:cubicBezTo>
                    <a:pt x="17073" y="9197"/>
                    <a:pt x="16829" y="8770"/>
                    <a:pt x="16829" y="8556"/>
                  </a:cubicBezTo>
                  <a:cubicBezTo>
                    <a:pt x="16829" y="8342"/>
                    <a:pt x="17073" y="7914"/>
                    <a:pt x="17073" y="7914"/>
                  </a:cubicBezTo>
                  <a:cubicBezTo>
                    <a:pt x="17073" y="7914"/>
                    <a:pt x="16097" y="8128"/>
                    <a:pt x="15853" y="8342"/>
                  </a:cubicBezTo>
                  <a:cubicBezTo>
                    <a:pt x="15609" y="8342"/>
                    <a:pt x="15609" y="8556"/>
                    <a:pt x="15609" y="8556"/>
                  </a:cubicBezTo>
                  <a:cubicBezTo>
                    <a:pt x="15609" y="8556"/>
                    <a:pt x="15609" y="8770"/>
                    <a:pt x="15609" y="8983"/>
                  </a:cubicBezTo>
                  <a:cubicBezTo>
                    <a:pt x="15365" y="8983"/>
                    <a:pt x="15365" y="8983"/>
                    <a:pt x="15365" y="8983"/>
                  </a:cubicBezTo>
                  <a:cubicBezTo>
                    <a:pt x="15365" y="8983"/>
                    <a:pt x="14878" y="9411"/>
                    <a:pt x="14634" y="9411"/>
                  </a:cubicBezTo>
                  <a:cubicBezTo>
                    <a:pt x="14634" y="9625"/>
                    <a:pt x="14634" y="9625"/>
                    <a:pt x="14390" y="9625"/>
                  </a:cubicBezTo>
                  <a:cubicBezTo>
                    <a:pt x="14146" y="9625"/>
                    <a:pt x="13902" y="9839"/>
                    <a:pt x="13902" y="9839"/>
                  </a:cubicBezTo>
                  <a:cubicBezTo>
                    <a:pt x="13658" y="10053"/>
                    <a:pt x="13658" y="10053"/>
                    <a:pt x="13658" y="10053"/>
                  </a:cubicBezTo>
                  <a:cubicBezTo>
                    <a:pt x="13902" y="10267"/>
                    <a:pt x="13902" y="10267"/>
                    <a:pt x="13902" y="10267"/>
                  </a:cubicBezTo>
                  <a:cubicBezTo>
                    <a:pt x="14146" y="10909"/>
                    <a:pt x="14146" y="10909"/>
                    <a:pt x="14146" y="10909"/>
                  </a:cubicBezTo>
                  <a:cubicBezTo>
                    <a:pt x="13902" y="11336"/>
                    <a:pt x="13902" y="11336"/>
                    <a:pt x="13902" y="11336"/>
                  </a:cubicBezTo>
                  <a:cubicBezTo>
                    <a:pt x="13902" y="11336"/>
                    <a:pt x="13902" y="11336"/>
                    <a:pt x="13902" y="11550"/>
                  </a:cubicBezTo>
                  <a:cubicBezTo>
                    <a:pt x="13658" y="11978"/>
                    <a:pt x="13658" y="11978"/>
                    <a:pt x="13658" y="11978"/>
                  </a:cubicBezTo>
                  <a:cubicBezTo>
                    <a:pt x="13414" y="12192"/>
                    <a:pt x="13414" y="12192"/>
                    <a:pt x="13414" y="12192"/>
                  </a:cubicBezTo>
                  <a:cubicBezTo>
                    <a:pt x="13170" y="12406"/>
                    <a:pt x="13170" y="12406"/>
                    <a:pt x="13170" y="12406"/>
                  </a:cubicBezTo>
                  <a:cubicBezTo>
                    <a:pt x="13170" y="12406"/>
                    <a:pt x="13170" y="12620"/>
                    <a:pt x="13170" y="12834"/>
                  </a:cubicBezTo>
                  <a:cubicBezTo>
                    <a:pt x="13170" y="12834"/>
                    <a:pt x="13170" y="13048"/>
                    <a:pt x="12926" y="13262"/>
                  </a:cubicBezTo>
                  <a:cubicBezTo>
                    <a:pt x="12682" y="13475"/>
                    <a:pt x="12682" y="13475"/>
                    <a:pt x="12682" y="13475"/>
                  </a:cubicBezTo>
                  <a:cubicBezTo>
                    <a:pt x="12682" y="13475"/>
                    <a:pt x="12439" y="13475"/>
                    <a:pt x="12195" y="13475"/>
                  </a:cubicBezTo>
                  <a:cubicBezTo>
                    <a:pt x="11951" y="13475"/>
                    <a:pt x="11951" y="13689"/>
                    <a:pt x="11707" y="13689"/>
                  </a:cubicBezTo>
                  <a:cubicBezTo>
                    <a:pt x="11219" y="13689"/>
                    <a:pt x="11463" y="13903"/>
                    <a:pt x="11463" y="14117"/>
                  </a:cubicBezTo>
                  <a:cubicBezTo>
                    <a:pt x="11463" y="14117"/>
                    <a:pt x="11463" y="14117"/>
                    <a:pt x="11463" y="14331"/>
                  </a:cubicBezTo>
                  <a:cubicBezTo>
                    <a:pt x="11219" y="14331"/>
                    <a:pt x="10731" y="14331"/>
                    <a:pt x="10731" y="14117"/>
                  </a:cubicBezTo>
                  <a:cubicBezTo>
                    <a:pt x="10487" y="14117"/>
                    <a:pt x="10487" y="14117"/>
                    <a:pt x="10243" y="14117"/>
                  </a:cubicBezTo>
                  <a:cubicBezTo>
                    <a:pt x="10243" y="14331"/>
                    <a:pt x="10000" y="13903"/>
                    <a:pt x="10000" y="13903"/>
                  </a:cubicBezTo>
                  <a:cubicBezTo>
                    <a:pt x="10000" y="13903"/>
                    <a:pt x="9756" y="13689"/>
                    <a:pt x="9756" y="13689"/>
                  </a:cubicBezTo>
                  <a:cubicBezTo>
                    <a:pt x="9756" y="13475"/>
                    <a:pt x="9268" y="13689"/>
                    <a:pt x="9268" y="13689"/>
                  </a:cubicBezTo>
                  <a:cubicBezTo>
                    <a:pt x="9024" y="13475"/>
                    <a:pt x="8536" y="13475"/>
                    <a:pt x="8536" y="13475"/>
                  </a:cubicBezTo>
                  <a:cubicBezTo>
                    <a:pt x="8292" y="13475"/>
                    <a:pt x="8536" y="13689"/>
                    <a:pt x="8536" y="13689"/>
                  </a:cubicBezTo>
                  <a:cubicBezTo>
                    <a:pt x="8536" y="13689"/>
                    <a:pt x="8292" y="13689"/>
                    <a:pt x="8048" y="13689"/>
                  </a:cubicBezTo>
                  <a:cubicBezTo>
                    <a:pt x="7804" y="13689"/>
                    <a:pt x="7804" y="13903"/>
                    <a:pt x="7804" y="13903"/>
                  </a:cubicBezTo>
                  <a:cubicBezTo>
                    <a:pt x="7804" y="14331"/>
                    <a:pt x="7804" y="14331"/>
                    <a:pt x="7804" y="14331"/>
                  </a:cubicBezTo>
                  <a:cubicBezTo>
                    <a:pt x="7804" y="14331"/>
                    <a:pt x="7073" y="14331"/>
                    <a:pt x="6829" y="14331"/>
                  </a:cubicBezTo>
                  <a:cubicBezTo>
                    <a:pt x="6585" y="14331"/>
                    <a:pt x="6341" y="14117"/>
                    <a:pt x="6097" y="14117"/>
                  </a:cubicBezTo>
                  <a:cubicBezTo>
                    <a:pt x="5853" y="14117"/>
                    <a:pt x="5609" y="14331"/>
                    <a:pt x="5609" y="14331"/>
                  </a:cubicBezTo>
                  <a:cubicBezTo>
                    <a:pt x="5609" y="14331"/>
                    <a:pt x="5121" y="14545"/>
                    <a:pt x="5121" y="14545"/>
                  </a:cubicBezTo>
                  <a:cubicBezTo>
                    <a:pt x="5121" y="14545"/>
                    <a:pt x="4878" y="14759"/>
                    <a:pt x="4634" y="14759"/>
                  </a:cubicBezTo>
                  <a:cubicBezTo>
                    <a:pt x="4390" y="14759"/>
                    <a:pt x="4390" y="14545"/>
                    <a:pt x="4390" y="14545"/>
                  </a:cubicBezTo>
                  <a:cubicBezTo>
                    <a:pt x="4390" y="14545"/>
                    <a:pt x="3902" y="14117"/>
                    <a:pt x="3902" y="14117"/>
                  </a:cubicBezTo>
                  <a:cubicBezTo>
                    <a:pt x="3902" y="14117"/>
                    <a:pt x="3902" y="14117"/>
                    <a:pt x="3902" y="14117"/>
                  </a:cubicBezTo>
                  <a:cubicBezTo>
                    <a:pt x="2926" y="14545"/>
                    <a:pt x="2926" y="14545"/>
                    <a:pt x="2926" y="14545"/>
                  </a:cubicBezTo>
                  <a:cubicBezTo>
                    <a:pt x="1707" y="15401"/>
                    <a:pt x="1707" y="15401"/>
                    <a:pt x="1707" y="15401"/>
                  </a:cubicBezTo>
                  <a:cubicBezTo>
                    <a:pt x="1707" y="16470"/>
                    <a:pt x="1707" y="16470"/>
                    <a:pt x="1707" y="16470"/>
                  </a:cubicBezTo>
                  <a:cubicBezTo>
                    <a:pt x="2682" y="16898"/>
                    <a:pt x="2195" y="17326"/>
                    <a:pt x="4390" y="18181"/>
                  </a:cubicBezTo>
                  <a:cubicBezTo>
                    <a:pt x="4634" y="18181"/>
                    <a:pt x="5121" y="19251"/>
                    <a:pt x="5121" y="19251"/>
                  </a:cubicBezTo>
                  <a:cubicBezTo>
                    <a:pt x="5121" y="19465"/>
                    <a:pt x="4634" y="21176"/>
                    <a:pt x="4390" y="21390"/>
                  </a:cubicBezTo>
                  <a:cubicBezTo>
                    <a:pt x="3902" y="21604"/>
                    <a:pt x="3414" y="22459"/>
                    <a:pt x="3414" y="22459"/>
                  </a:cubicBezTo>
                  <a:cubicBezTo>
                    <a:pt x="3414" y="22459"/>
                    <a:pt x="2439" y="23315"/>
                    <a:pt x="2195" y="23315"/>
                  </a:cubicBezTo>
                  <a:cubicBezTo>
                    <a:pt x="1951" y="23315"/>
                    <a:pt x="1219" y="23529"/>
                    <a:pt x="975" y="23529"/>
                  </a:cubicBezTo>
                  <a:cubicBezTo>
                    <a:pt x="975" y="23529"/>
                    <a:pt x="0" y="23529"/>
                    <a:pt x="243" y="23743"/>
                  </a:cubicBezTo>
                  <a:cubicBezTo>
                    <a:pt x="243" y="23743"/>
                    <a:pt x="243" y="24171"/>
                    <a:pt x="243" y="24171"/>
                  </a:cubicBezTo>
                  <a:cubicBezTo>
                    <a:pt x="487" y="24385"/>
                    <a:pt x="1219" y="25240"/>
                    <a:pt x="1219" y="25240"/>
                  </a:cubicBezTo>
                  <a:cubicBezTo>
                    <a:pt x="2439" y="25882"/>
                    <a:pt x="2439" y="25882"/>
                    <a:pt x="2439" y="25882"/>
                  </a:cubicBezTo>
                  <a:cubicBezTo>
                    <a:pt x="3170" y="26524"/>
                    <a:pt x="3170" y="26524"/>
                    <a:pt x="3170" y="26524"/>
                  </a:cubicBezTo>
                  <a:cubicBezTo>
                    <a:pt x="3414" y="28663"/>
                    <a:pt x="3414" y="28663"/>
                    <a:pt x="3414" y="28663"/>
                  </a:cubicBezTo>
                  <a:cubicBezTo>
                    <a:pt x="2439" y="29946"/>
                    <a:pt x="2439" y="29946"/>
                    <a:pt x="2439" y="29946"/>
                  </a:cubicBezTo>
                  <a:cubicBezTo>
                    <a:pt x="1463" y="31016"/>
                    <a:pt x="1951" y="30374"/>
                    <a:pt x="2195" y="31871"/>
                  </a:cubicBezTo>
                  <a:cubicBezTo>
                    <a:pt x="2926" y="31871"/>
                    <a:pt x="2926" y="31871"/>
                    <a:pt x="2926" y="31871"/>
                  </a:cubicBezTo>
                  <a:cubicBezTo>
                    <a:pt x="4146" y="33582"/>
                    <a:pt x="4146" y="33582"/>
                    <a:pt x="4146" y="33582"/>
                  </a:cubicBezTo>
                  <a:cubicBezTo>
                    <a:pt x="6585" y="34438"/>
                    <a:pt x="6585" y="34438"/>
                    <a:pt x="6585" y="34438"/>
                  </a:cubicBezTo>
                  <a:cubicBezTo>
                    <a:pt x="8780" y="34438"/>
                    <a:pt x="8780" y="34438"/>
                    <a:pt x="8780" y="34438"/>
                  </a:cubicBezTo>
                  <a:cubicBezTo>
                    <a:pt x="9756" y="35080"/>
                    <a:pt x="9756" y="35080"/>
                    <a:pt x="9756" y="35080"/>
                  </a:cubicBezTo>
                  <a:cubicBezTo>
                    <a:pt x="9024" y="37433"/>
                    <a:pt x="9024" y="37433"/>
                    <a:pt x="9024" y="37433"/>
                  </a:cubicBezTo>
                  <a:cubicBezTo>
                    <a:pt x="7560" y="38502"/>
                    <a:pt x="7560" y="38502"/>
                    <a:pt x="7560" y="38502"/>
                  </a:cubicBezTo>
                  <a:cubicBezTo>
                    <a:pt x="7560" y="38502"/>
                    <a:pt x="7560" y="38502"/>
                    <a:pt x="7317" y="38502"/>
                  </a:cubicBezTo>
                  <a:cubicBezTo>
                    <a:pt x="7317" y="38502"/>
                    <a:pt x="7560" y="38716"/>
                    <a:pt x="8292" y="38930"/>
                  </a:cubicBezTo>
                  <a:cubicBezTo>
                    <a:pt x="8780" y="38930"/>
                    <a:pt x="8780" y="39358"/>
                    <a:pt x="9512" y="39144"/>
                  </a:cubicBezTo>
                  <a:cubicBezTo>
                    <a:pt x="10243" y="38930"/>
                    <a:pt x="11219" y="38716"/>
                    <a:pt x="11463" y="38502"/>
                  </a:cubicBezTo>
                  <a:cubicBezTo>
                    <a:pt x="11707" y="38074"/>
                    <a:pt x="12195" y="37860"/>
                    <a:pt x="12439" y="37647"/>
                  </a:cubicBezTo>
                  <a:cubicBezTo>
                    <a:pt x="12682" y="37219"/>
                    <a:pt x="14146" y="35721"/>
                    <a:pt x="14390" y="35721"/>
                  </a:cubicBezTo>
                  <a:cubicBezTo>
                    <a:pt x="14390" y="35721"/>
                    <a:pt x="15853" y="34010"/>
                    <a:pt x="16097" y="33796"/>
                  </a:cubicBezTo>
                  <a:cubicBezTo>
                    <a:pt x="16341" y="33582"/>
                    <a:pt x="18292" y="32299"/>
                    <a:pt x="18292" y="32299"/>
                  </a:cubicBezTo>
                  <a:cubicBezTo>
                    <a:pt x="20975" y="31443"/>
                    <a:pt x="20975" y="31443"/>
                    <a:pt x="20975" y="31443"/>
                  </a:cubicBezTo>
                  <a:cubicBezTo>
                    <a:pt x="20975" y="31443"/>
                    <a:pt x="22195" y="32513"/>
                    <a:pt x="22439" y="32727"/>
                  </a:cubicBezTo>
                  <a:cubicBezTo>
                    <a:pt x="22682" y="32727"/>
                    <a:pt x="25365" y="33796"/>
                    <a:pt x="25365" y="33796"/>
                  </a:cubicBezTo>
                  <a:cubicBezTo>
                    <a:pt x="25365" y="33796"/>
                    <a:pt x="27073" y="34438"/>
                    <a:pt x="27317" y="34652"/>
                  </a:cubicBezTo>
                  <a:cubicBezTo>
                    <a:pt x="27317" y="34866"/>
                    <a:pt x="28780" y="35935"/>
                    <a:pt x="28780" y="35935"/>
                  </a:cubicBezTo>
                  <a:cubicBezTo>
                    <a:pt x="29756" y="36363"/>
                    <a:pt x="29756" y="36363"/>
                    <a:pt x="29756" y="36363"/>
                  </a:cubicBezTo>
                  <a:cubicBezTo>
                    <a:pt x="30487" y="35721"/>
                    <a:pt x="30487" y="35721"/>
                    <a:pt x="30487" y="35721"/>
                  </a:cubicBezTo>
                  <a:cubicBezTo>
                    <a:pt x="31463" y="36149"/>
                    <a:pt x="31463" y="36149"/>
                    <a:pt x="31463" y="36149"/>
                  </a:cubicBezTo>
                  <a:cubicBezTo>
                    <a:pt x="33170" y="37005"/>
                    <a:pt x="33170" y="37005"/>
                    <a:pt x="33170" y="37005"/>
                  </a:cubicBezTo>
                  <a:cubicBezTo>
                    <a:pt x="33902" y="38288"/>
                    <a:pt x="33902" y="38288"/>
                    <a:pt x="33902" y="38288"/>
                  </a:cubicBezTo>
                  <a:cubicBezTo>
                    <a:pt x="33902" y="38288"/>
                    <a:pt x="34390" y="40000"/>
                    <a:pt x="34390" y="40641"/>
                  </a:cubicBezTo>
                  <a:cubicBezTo>
                    <a:pt x="34390" y="41283"/>
                    <a:pt x="34634" y="42352"/>
                    <a:pt x="34634" y="42352"/>
                  </a:cubicBezTo>
                  <a:cubicBezTo>
                    <a:pt x="36829" y="43208"/>
                    <a:pt x="36829" y="43208"/>
                    <a:pt x="36829" y="43208"/>
                  </a:cubicBezTo>
                  <a:cubicBezTo>
                    <a:pt x="36829" y="43208"/>
                    <a:pt x="36829" y="45133"/>
                    <a:pt x="36829" y="45347"/>
                  </a:cubicBezTo>
                  <a:cubicBezTo>
                    <a:pt x="36829" y="45775"/>
                    <a:pt x="37073" y="46417"/>
                    <a:pt x="37073" y="47058"/>
                  </a:cubicBezTo>
                  <a:cubicBezTo>
                    <a:pt x="37073" y="47700"/>
                    <a:pt x="37073" y="48342"/>
                    <a:pt x="37073" y="48342"/>
                  </a:cubicBezTo>
                  <a:cubicBezTo>
                    <a:pt x="38048" y="48983"/>
                    <a:pt x="38048" y="48983"/>
                    <a:pt x="38048" y="48983"/>
                  </a:cubicBezTo>
                  <a:cubicBezTo>
                    <a:pt x="39268" y="49625"/>
                    <a:pt x="39268" y="49625"/>
                    <a:pt x="39268" y="49625"/>
                  </a:cubicBezTo>
                  <a:cubicBezTo>
                    <a:pt x="39512" y="50695"/>
                    <a:pt x="39512" y="50695"/>
                    <a:pt x="39512" y="50695"/>
                  </a:cubicBezTo>
                  <a:cubicBezTo>
                    <a:pt x="41463" y="51336"/>
                    <a:pt x="41463" y="51336"/>
                    <a:pt x="41463" y="51336"/>
                  </a:cubicBezTo>
                  <a:cubicBezTo>
                    <a:pt x="41951" y="52620"/>
                    <a:pt x="41951" y="52620"/>
                    <a:pt x="41951" y="52620"/>
                  </a:cubicBezTo>
                  <a:cubicBezTo>
                    <a:pt x="43170" y="53689"/>
                    <a:pt x="43170" y="53689"/>
                    <a:pt x="43170" y="53689"/>
                  </a:cubicBezTo>
                  <a:cubicBezTo>
                    <a:pt x="43170" y="54545"/>
                    <a:pt x="43170" y="54545"/>
                    <a:pt x="43170" y="54545"/>
                  </a:cubicBezTo>
                  <a:cubicBezTo>
                    <a:pt x="43170" y="54545"/>
                    <a:pt x="43170" y="54973"/>
                    <a:pt x="43658" y="54973"/>
                  </a:cubicBezTo>
                  <a:cubicBezTo>
                    <a:pt x="44146" y="54973"/>
                    <a:pt x="45853" y="54759"/>
                    <a:pt x="45853" y="54759"/>
                  </a:cubicBezTo>
                  <a:cubicBezTo>
                    <a:pt x="47560" y="56042"/>
                    <a:pt x="47560" y="56042"/>
                    <a:pt x="47560" y="56042"/>
                  </a:cubicBezTo>
                  <a:cubicBezTo>
                    <a:pt x="49512" y="57540"/>
                    <a:pt x="49512" y="57540"/>
                    <a:pt x="49512" y="57540"/>
                  </a:cubicBezTo>
                  <a:cubicBezTo>
                    <a:pt x="50487" y="59037"/>
                    <a:pt x="50487" y="59037"/>
                    <a:pt x="50487" y="59037"/>
                  </a:cubicBezTo>
                  <a:cubicBezTo>
                    <a:pt x="51951" y="59465"/>
                    <a:pt x="51951" y="59465"/>
                    <a:pt x="51951" y="59465"/>
                  </a:cubicBezTo>
                  <a:cubicBezTo>
                    <a:pt x="53902" y="60534"/>
                    <a:pt x="53902" y="60534"/>
                    <a:pt x="53902" y="60534"/>
                  </a:cubicBezTo>
                  <a:cubicBezTo>
                    <a:pt x="54634" y="62032"/>
                    <a:pt x="54634" y="62032"/>
                    <a:pt x="54634" y="62032"/>
                  </a:cubicBezTo>
                  <a:cubicBezTo>
                    <a:pt x="56341" y="63529"/>
                    <a:pt x="56341" y="63529"/>
                    <a:pt x="56341" y="63529"/>
                  </a:cubicBezTo>
                  <a:cubicBezTo>
                    <a:pt x="57317" y="63957"/>
                    <a:pt x="57317" y="63957"/>
                    <a:pt x="57317" y="63957"/>
                  </a:cubicBezTo>
                  <a:cubicBezTo>
                    <a:pt x="57804" y="64812"/>
                    <a:pt x="57804" y="64812"/>
                    <a:pt x="57804" y="64812"/>
                  </a:cubicBezTo>
                  <a:cubicBezTo>
                    <a:pt x="58780" y="65240"/>
                    <a:pt x="58780" y="65240"/>
                    <a:pt x="58780" y="65240"/>
                  </a:cubicBezTo>
                  <a:cubicBezTo>
                    <a:pt x="59756" y="65454"/>
                    <a:pt x="59756" y="65454"/>
                    <a:pt x="59756" y="65454"/>
                  </a:cubicBezTo>
                  <a:cubicBezTo>
                    <a:pt x="61219" y="65668"/>
                    <a:pt x="61219" y="65668"/>
                    <a:pt x="61219" y="65668"/>
                  </a:cubicBezTo>
                  <a:cubicBezTo>
                    <a:pt x="62195" y="66524"/>
                    <a:pt x="62195" y="66524"/>
                    <a:pt x="62195" y="66524"/>
                  </a:cubicBezTo>
                  <a:cubicBezTo>
                    <a:pt x="62195" y="66524"/>
                    <a:pt x="62682" y="66951"/>
                    <a:pt x="62682" y="67165"/>
                  </a:cubicBezTo>
                  <a:cubicBezTo>
                    <a:pt x="62682" y="67593"/>
                    <a:pt x="62195" y="67807"/>
                    <a:pt x="62926" y="67807"/>
                  </a:cubicBezTo>
                  <a:cubicBezTo>
                    <a:pt x="63658" y="67807"/>
                    <a:pt x="64390" y="67593"/>
                    <a:pt x="64390" y="67593"/>
                  </a:cubicBezTo>
                  <a:cubicBezTo>
                    <a:pt x="65853" y="67379"/>
                    <a:pt x="65853" y="67379"/>
                    <a:pt x="65853" y="67379"/>
                  </a:cubicBezTo>
                  <a:cubicBezTo>
                    <a:pt x="66829" y="67379"/>
                    <a:pt x="66829" y="67379"/>
                    <a:pt x="66829" y="67379"/>
                  </a:cubicBezTo>
                  <a:cubicBezTo>
                    <a:pt x="67804" y="67379"/>
                    <a:pt x="67804" y="67379"/>
                    <a:pt x="67804" y="67379"/>
                  </a:cubicBezTo>
                  <a:cubicBezTo>
                    <a:pt x="69512" y="67165"/>
                    <a:pt x="69512" y="67165"/>
                    <a:pt x="69512" y="67165"/>
                  </a:cubicBezTo>
                  <a:cubicBezTo>
                    <a:pt x="70487" y="67807"/>
                    <a:pt x="70487" y="67807"/>
                    <a:pt x="70487" y="67807"/>
                  </a:cubicBezTo>
                  <a:cubicBezTo>
                    <a:pt x="73170" y="70588"/>
                    <a:pt x="73170" y="70588"/>
                    <a:pt x="73170" y="70588"/>
                  </a:cubicBezTo>
                  <a:cubicBezTo>
                    <a:pt x="73170" y="70588"/>
                    <a:pt x="73902" y="71657"/>
                    <a:pt x="73902" y="72085"/>
                  </a:cubicBezTo>
                  <a:cubicBezTo>
                    <a:pt x="73902" y="72299"/>
                    <a:pt x="74878" y="72085"/>
                    <a:pt x="75121" y="72085"/>
                  </a:cubicBezTo>
                  <a:cubicBezTo>
                    <a:pt x="75365" y="72085"/>
                    <a:pt x="77317" y="72085"/>
                    <a:pt x="77317" y="72085"/>
                  </a:cubicBezTo>
                  <a:cubicBezTo>
                    <a:pt x="78780" y="72941"/>
                    <a:pt x="78780" y="72941"/>
                    <a:pt x="78780" y="72941"/>
                  </a:cubicBezTo>
                  <a:cubicBezTo>
                    <a:pt x="77804" y="74010"/>
                    <a:pt x="77804" y="74010"/>
                    <a:pt x="77804" y="74010"/>
                  </a:cubicBezTo>
                  <a:cubicBezTo>
                    <a:pt x="79268" y="74652"/>
                    <a:pt x="79268" y="74652"/>
                    <a:pt x="79268" y="74652"/>
                  </a:cubicBezTo>
                  <a:cubicBezTo>
                    <a:pt x="80000" y="73796"/>
                    <a:pt x="80000" y="73796"/>
                    <a:pt x="80000" y="73796"/>
                  </a:cubicBezTo>
                  <a:cubicBezTo>
                    <a:pt x="81463" y="74010"/>
                    <a:pt x="81463" y="74010"/>
                    <a:pt x="81463" y="74010"/>
                  </a:cubicBezTo>
                  <a:cubicBezTo>
                    <a:pt x="82682" y="74866"/>
                    <a:pt x="82682" y="74866"/>
                    <a:pt x="82682" y="74866"/>
                  </a:cubicBezTo>
                  <a:cubicBezTo>
                    <a:pt x="82926" y="75508"/>
                    <a:pt x="82926" y="75508"/>
                    <a:pt x="82926" y="75508"/>
                  </a:cubicBezTo>
                  <a:cubicBezTo>
                    <a:pt x="83658" y="75935"/>
                    <a:pt x="83658" y="75935"/>
                    <a:pt x="83658" y="75935"/>
                  </a:cubicBezTo>
                  <a:cubicBezTo>
                    <a:pt x="83414" y="77005"/>
                    <a:pt x="83414" y="77005"/>
                    <a:pt x="83414" y="77005"/>
                  </a:cubicBezTo>
                  <a:cubicBezTo>
                    <a:pt x="83414" y="77647"/>
                    <a:pt x="83414" y="77647"/>
                    <a:pt x="83414" y="77647"/>
                  </a:cubicBezTo>
                  <a:cubicBezTo>
                    <a:pt x="83902" y="78502"/>
                    <a:pt x="83902" y="78502"/>
                    <a:pt x="83902" y="78502"/>
                  </a:cubicBezTo>
                  <a:cubicBezTo>
                    <a:pt x="85121" y="78930"/>
                    <a:pt x="85121" y="78930"/>
                    <a:pt x="85121" y="78930"/>
                  </a:cubicBezTo>
                  <a:cubicBezTo>
                    <a:pt x="86341" y="79572"/>
                    <a:pt x="86341" y="79572"/>
                    <a:pt x="86341" y="79572"/>
                  </a:cubicBezTo>
                  <a:cubicBezTo>
                    <a:pt x="87073" y="80000"/>
                    <a:pt x="87073" y="80000"/>
                    <a:pt x="87073" y="80000"/>
                  </a:cubicBezTo>
                  <a:cubicBezTo>
                    <a:pt x="88048" y="80000"/>
                    <a:pt x="88048" y="80000"/>
                    <a:pt x="88048" y="80000"/>
                  </a:cubicBezTo>
                  <a:cubicBezTo>
                    <a:pt x="89512" y="79786"/>
                    <a:pt x="89512" y="79786"/>
                    <a:pt x="89512" y="79786"/>
                  </a:cubicBezTo>
                  <a:cubicBezTo>
                    <a:pt x="91219" y="80000"/>
                    <a:pt x="91219" y="80000"/>
                    <a:pt x="91219" y="80000"/>
                  </a:cubicBezTo>
                  <a:cubicBezTo>
                    <a:pt x="92682" y="82139"/>
                    <a:pt x="92682" y="82139"/>
                    <a:pt x="92682" y="82139"/>
                  </a:cubicBezTo>
                  <a:cubicBezTo>
                    <a:pt x="93414" y="84064"/>
                    <a:pt x="93414" y="84064"/>
                    <a:pt x="93414" y="84064"/>
                  </a:cubicBezTo>
                  <a:cubicBezTo>
                    <a:pt x="94390" y="85775"/>
                    <a:pt x="94390" y="85775"/>
                    <a:pt x="94390" y="85775"/>
                  </a:cubicBezTo>
                  <a:cubicBezTo>
                    <a:pt x="95121" y="86844"/>
                    <a:pt x="95121" y="86844"/>
                    <a:pt x="95121" y="86844"/>
                  </a:cubicBezTo>
                  <a:cubicBezTo>
                    <a:pt x="95609" y="88556"/>
                    <a:pt x="95609" y="88556"/>
                    <a:pt x="95609" y="88556"/>
                  </a:cubicBezTo>
                  <a:cubicBezTo>
                    <a:pt x="96341" y="89411"/>
                    <a:pt x="96341" y="89411"/>
                    <a:pt x="96341" y="89411"/>
                  </a:cubicBezTo>
                  <a:cubicBezTo>
                    <a:pt x="97560" y="91550"/>
                    <a:pt x="97560" y="91550"/>
                    <a:pt x="97560" y="91550"/>
                  </a:cubicBezTo>
                  <a:cubicBezTo>
                    <a:pt x="98048" y="92406"/>
                    <a:pt x="98048" y="92406"/>
                    <a:pt x="98048" y="92406"/>
                  </a:cubicBezTo>
                  <a:cubicBezTo>
                    <a:pt x="97560" y="93475"/>
                    <a:pt x="97560" y="93475"/>
                    <a:pt x="97560" y="93475"/>
                  </a:cubicBezTo>
                  <a:cubicBezTo>
                    <a:pt x="97560" y="93475"/>
                    <a:pt x="97073" y="94545"/>
                    <a:pt x="96829" y="94545"/>
                  </a:cubicBezTo>
                  <a:cubicBezTo>
                    <a:pt x="96829" y="94759"/>
                    <a:pt x="96097" y="94973"/>
                    <a:pt x="95853" y="94973"/>
                  </a:cubicBezTo>
                  <a:cubicBezTo>
                    <a:pt x="95609" y="95187"/>
                    <a:pt x="95365" y="95187"/>
                    <a:pt x="95121" y="95401"/>
                  </a:cubicBezTo>
                  <a:cubicBezTo>
                    <a:pt x="94878" y="95614"/>
                    <a:pt x="94634" y="96256"/>
                    <a:pt x="94634" y="96256"/>
                  </a:cubicBezTo>
                  <a:cubicBezTo>
                    <a:pt x="95365" y="97540"/>
                    <a:pt x="95365" y="97540"/>
                    <a:pt x="95365" y="97540"/>
                  </a:cubicBezTo>
                  <a:cubicBezTo>
                    <a:pt x="95121" y="99037"/>
                    <a:pt x="95121" y="99037"/>
                    <a:pt x="95121" y="99037"/>
                  </a:cubicBezTo>
                  <a:cubicBezTo>
                    <a:pt x="94634" y="100320"/>
                    <a:pt x="94634" y="100320"/>
                    <a:pt x="94634" y="100320"/>
                  </a:cubicBezTo>
                  <a:close/>
                  <a:moveTo>
                    <a:pt x="13902" y="73796"/>
                  </a:moveTo>
                  <a:cubicBezTo>
                    <a:pt x="13902" y="73796"/>
                    <a:pt x="13902" y="73796"/>
                    <a:pt x="13902" y="73796"/>
                  </a:cubicBezTo>
                  <a:cubicBezTo>
                    <a:pt x="14634" y="71657"/>
                    <a:pt x="14634" y="71657"/>
                    <a:pt x="14634" y="71657"/>
                  </a:cubicBezTo>
                  <a:cubicBezTo>
                    <a:pt x="15609" y="70802"/>
                    <a:pt x="15609" y="70802"/>
                    <a:pt x="15609" y="70802"/>
                  </a:cubicBezTo>
                  <a:cubicBezTo>
                    <a:pt x="15365" y="71871"/>
                    <a:pt x="15365" y="71871"/>
                    <a:pt x="15365" y="71871"/>
                  </a:cubicBezTo>
                  <a:cubicBezTo>
                    <a:pt x="15121" y="73155"/>
                    <a:pt x="15121" y="73155"/>
                    <a:pt x="15121" y="73155"/>
                  </a:cubicBezTo>
                  <a:cubicBezTo>
                    <a:pt x="15121" y="73155"/>
                    <a:pt x="17073" y="73796"/>
                    <a:pt x="17317" y="73796"/>
                  </a:cubicBezTo>
                  <a:cubicBezTo>
                    <a:pt x="17560" y="73796"/>
                    <a:pt x="17804" y="73368"/>
                    <a:pt x="18292" y="73155"/>
                  </a:cubicBezTo>
                  <a:cubicBezTo>
                    <a:pt x="18536" y="72941"/>
                    <a:pt x="20243" y="72941"/>
                    <a:pt x="20243" y="72941"/>
                  </a:cubicBezTo>
                  <a:cubicBezTo>
                    <a:pt x="20243" y="72941"/>
                    <a:pt x="20487" y="72299"/>
                    <a:pt x="20731" y="71871"/>
                  </a:cubicBezTo>
                  <a:cubicBezTo>
                    <a:pt x="20975" y="71443"/>
                    <a:pt x="22195" y="70374"/>
                    <a:pt x="22439" y="70160"/>
                  </a:cubicBezTo>
                  <a:cubicBezTo>
                    <a:pt x="22682" y="70160"/>
                    <a:pt x="23170" y="69732"/>
                    <a:pt x="23414" y="69732"/>
                  </a:cubicBezTo>
                  <a:cubicBezTo>
                    <a:pt x="23658" y="69518"/>
                    <a:pt x="24878" y="69090"/>
                    <a:pt x="24878" y="69090"/>
                  </a:cubicBezTo>
                  <a:cubicBezTo>
                    <a:pt x="28048" y="70160"/>
                    <a:pt x="28048" y="70160"/>
                    <a:pt x="28048" y="70160"/>
                  </a:cubicBezTo>
                  <a:cubicBezTo>
                    <a:pt x="28536" y="71871"/>
                    <a:pt x="28536" y="71871"/>
                    <a:pt x="28536" y="71871"/>
                  </a:cubicBezTo>
                  <a:cubicBezTo>
                    <a:pt x="30243" y="74652"/>
                    <a:pt x="30243" y="74652"/>
                    <a:pt x="30243" y="74652"/>
                  </a:cubicBezTo>
                  <a:cubicBezTo>
                    <a:pt x="30731" y="75935"/>
                    <a:pt x="30731" y="75935"/>
                    <a:pt x="30731" y="75935"/>
                  </a:cubicBezTo>
                  <a:cubicBezTo>
                    <a:pt x="30731" y="75935"/>
                    <a:pt x="31463" y="76577"/>
                    <a:pt x="31219" y="77219"/>
                  </a:cubicBezTo>
                  <a:cubicBezTo>
                    <a:pt x="30975" y="78074"/>
                    <a:pt x="29512" y="80213"/>
                    <a:pt x="29512" y="80213"/>
                  </a:cubicBezTo>
                  <a:cubicBezTo>
                    <a:pt x="29512" y="81497"/>
                    <a:pt x="29512" y="81497"/>
                    <a:pt x="29512" y="81497"/>
                  </a:cubicBezTo>
                  <a:cubicBezTo>
                    <a:pt x="30487" y="83208"/>
                    <a:pt x="30487" y="83208"/>
                    <a:pt x="30487" y="83208"/>
                  </a:cubicBezTo>
                  <a:cubicBezTo>
                    <a:pt x="29024" y="86417"/>
                    <a:pt x="29024" y="86417"/>
                    <a:pt x="29024" y="86417"/>
                  </a:cubicBezTo>
                  <a:cubicBezTo>
                    <a:pt x="29756" y="88770"/>
                    <a:pt x="29756" y="88770"/>
                    <a:pt x="29756" y="88770"/>
                  </a:cubicBezTo>
                  <a:cubicBezTo>
                    <a:pt x="29268" y="91978"/>
                    <a:pt x="29268" y="91978"/>
                    <a:pt x="29268" y="91978"/>
                  </a:cubicBezTo>
                  <a:cubicBezTo>
                    <a:pt x="29024" y="93689"/>
                    <a:pt x="29024" y="93689"/>
                    <a:pt x="29024" y="93689"/>
                  </a:cubicBezTo>
                  <a:cubicBezTo>
                    <a:pt x="29024" y="93689"/>
                    <a:pt x="28048" y="94545"/>
                    <a:pt x="27560" y="94331"/>
                  </a:cubicBezTo>
                  <a:cubicBezTo>
                    <a:pt x="27073" y="94117"/>
                    <a:pt x="24634" y="92620"/>
                    <a:pt x="24634" y="92620"/>
                  </a:cubicBezTo>
                  <a:cubicBezTo>
                    <a:pt x="23658" y="92406"/>
                    <a:pt x="23658" y="92406"/>
                    <a:pt x="23658" y="92406"/>
                  </a:cubicBezTo>
                  <a:cubicBezTo>
                    <a:pt x="22926" y="93903"/>
                    <a:pt x="22926" y="93903"/>
                    <a:pt x="22926" y="93903"/>
                  </a:cubicBezTo>
                  <a:cubicBezTo>
                    <a:pt x="23170" y="94973"/>
                    <a:pt x="23170" y="94973"/>
                    <a:pt x="23170" y="94973"/>
                  </a:cubicBezTo>
                  <a:cubicBezTo>
                    <a:pt x="21951" y="96898"/>
                    <a:pt x="21951" y="96898"/>
                    <a:pt x="21951" y="96898"/>
                  </a:cubicBezTo>
                  <a:cubicBezTo>
                    <a:pt x="20731" y="96898"/>
                    <a:pt x="20731" y="96898"/>
                    <a:pt x="20731" y="96898"/>
                  </a:cubicBezTo>
                  <a:cubicBezTo>
                    <a:pt x="19268" y="96470"/>
                    <a:pt x="19268" y="96470"/>
                    <a:pt x="19268" y="96470"/>
                  </a:cubicBezTo>
                  <a:cubicBezTo>
                    <a:pt x="17804" y="94759"/>
                    <a:pt x="17804" y="94759"/>
                    <a:pt x="17804" y="94759"/>
                  </a:cubicBezTo>
                  <a:cubicBezTo>
                    <a:pt x="17804" y="94759"/>
                    <a:pt x="17804" y="95187"/>
                    <a:pt x="17317" y="95401"/>
                  </a:cubicBezTo>
                  <a:cubicBezTo>
                    <a:pt x="16829" y="95401"/>
                    <a:pt x="16097" y="95187"/>
                    <a:pt x="16097" y="95187"/>
                  </a:cubicBezTo>
                  <a:cubicBezTo>
                    <a:pt x="16585" y="93903"/>
                    <a:pt x="16585" y="93903"/>
                    <a:pt x="16585" y="93903"/>
                  </a:cubicBezTo>
                  <a:cubicBezTo>
                    <a:pt x="16097" y="92406"/>
                    <a:pt x="16097" y="92406"/>
                    <a:pt x="16097" y="92406"/>
                  </a:cubicBezTo>
                  <a:cubicBezTo>
                    <a:pt x="16585" y="90909"/>
                    <a:pt x="16585" y="90909"/>
                    <a:pt x="16585" y="90909"/>
                  </a:cubicBezTo>
                  <a:cubicBezTo>
                    <a:pt x="16585" y="88770"/>
                    <a:pt x="16585" y="88770"/>
                    <a:pt x="16585" y="88770"/>
                  </a:cubicBezTo>
                  <a:cubicBezTo>
                    <a:pt x="17073" y="87914"/>
                    <a:pt x="17073" y="87914"/>
                    <a:pt x="17073" y="87914"/>
                  </a:cubicBezTo>
                  <a:cubicBezTo>
                    <a:pt x="17317" y="86844"/>
                    <a:pt x="17317" y="86844"/>
                    <a:pt x="17317" y="86844"/>
                  </a:cubicBezTo>
                  <a:cubicBezTo>
                    <a:pt x="18048" y="85561"/>
                    <a:pt x="18048" y="85561"/>
                    <a:pt x="18048" y="85561"/>
                  </a:cubicBezTo>
                  <a:cubicBezTo>
                    <a:pt x="17804" y="84491"/>
                    <a:pt x="17804" y="84491"/>
                    <a:pt x="17804" y="84491"/>
                  </a:cubicBezTo>
                  <a:cubicBezTo>
                    <a:pt x="17317" y="84705"/>
                    <a:pt x="17317" y="84705"/>
                    <a:pt x="17317" y="84705"/>
                  </a:cubicBezTo>
                  <a:cubicBezTo>
                    <a:pt x="15853" y="83422"/>
                    <a:pt x="15853" y="83422"/>
                    <a:pt x="15853" y="83422"/>
                  </a:cubicBezTo>
                  <a:cubicBezTo>
                    <a:pt x="15853" y="83422"/>
                    <a:pt x="16341" y="82994"/>
                    <a:pt x="16829" y="82566"/>
                  </a:cubicBezTo>
                  <a:cubicBezTo>
                    <a:pt x="17317" y="82139"/>
                    <a:pt x="17317" y="81925"/>
                    <a:pt x="17317" y="81497"/>
                  </a:cubicBezTo>
                  <a:cubicBezTo>
                    <a:pt x="17317" y="81069"/>
                    <a:pt x="17073" y="80000"/>
                    <a:pt x="16829" y="80000"/>
                  </a:cubicBezTo>
                  <a:cubicBezTo>
                    <a:pt x="16585" y="79786"/>
                    <a:pt x="16097" y="79358"/>
                    <a:pt x="16097" y="79358"/>
                  </a:cubicBezTo>
                  <a:cubicBezTo>
                    <a:pt x="16097" y="78074"/>
                    <a:pt x="16097" y="78074"/>
                    <a:pt x="16097" y="78074"/>
                  </a:cubicBezTo>
                  <a:cubicBezTo>
                    <a:pt x="16097" y="78074"/>
                    <a:pt x="15853" y="77433"/>
                    <a:pt x="15609" y="77433"/>
                  </a:cubicBezTo>
                  <a:cubicBezTo>
                    <a:pt x="15121" y="77219"/>
                    <a:pt x="13902" y="76577"/>
                    <a:pt x="13902" y="76577"/>
                  </a:cubicBezTo>
                  <a:cubicBezTo>
                    <a:pt x="14146" y="75080"/>
                    <a:pt x="14146" y="75080"/>
                    <a:pt x="14146" y="75080"/>
                  </a:cubicBezTo>
                  <a:cubicBezTo>
                    <a:pt x="13658" y="74652"/>
                    <a:pt x="13658" y="74652"/>
                    <a:pt x="13658" y="74652"/>
                  </a:cubicBezTo>
                  <a:lnTo>
                    <a:pt x="13902" y="73796"/>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12" name="Shape 3612"/>
            <p:cNvSpPr/>
            <p:nvPr/>
          </p:nvSpPr>
          <p:spPr>
            <a:xfrm>
              <a:off x="5904410" y="2909082"/>
              <a:ext cx="841064" cy="588110"/>
            </a:xfrm>
            <a:custGeom>
              <a:avLst/>
              <a:gdLst/>
              <a:ahLst/>
              <a:cxnLst/>
              <a:rect l="0" t="0" r="0" b="0"/>
              <a:pathLst>
                <a:path w="120000" h="120000" extrusionOk="0">
                  <a:moveTo>
                    <a:pt x="22439" y="27518"/>
                  </a:moveTo>
                  <a:cubicBezTo>
                    <a:pt x="22439" y="27518"/>
                    <a:pt x="22439" y="27518"/>
                    <a:pt x="22439" y="27518"/>
                  </a:cubicBezTo>
                  <a:cubicBezTo>
                    <a:pt x="21463" y="27969"/>
                    <a:pt x="21463" y="27969"/>
                    <a:pt x="21463" y="27969"/>
                  </a:cubicBezTo>
                  <a:cubicBezTo>
                    <a:pt x="20813" y="28872"/>
                    <a:pt x="20813" y="28872"/>
                    <a:pt x="20813" y="28872"/>
                  </a:cubicBezTo>
                  <a:cubicBezTo>
                    <a:pt x="20162" y="31578"/>
                    <a:pt x="20162" y="31578"/>
                    <a:pt x="20162" y="31578"/>
                  </a:cubicBezTo>
                  <a:cubicBezTo>
                    <a:pt x="20162" y="31578"/>
                    <a:pt x="20162" y="31578"/>
                    <a:pt x="20162" y="31578"/>
                  </a:cubicBezTo>
                  <a:cubicBezTo>
                    <a:pt x="19186" y="32932"/>
                    <a:pt x="19186" y="32932"/>
                    <a:pt x="19186" y="32932"/>
                  </a:cubicBezTo>
                  <a:cubicBezTo>
                    <a:pt x="19186" y="32932"/>
                    <a:pt x="19186" y="32932"/>
                    <a:pt x="19186" y="32932"/>
                  </a:cubicBezTo>
                  <a:cubicBezTo>
                    <a:pt x="18861" y="35187"/>
                    <a:pt x="18861" y="35187"/>
                    <a:pt x="18861" y="35187"/>
                  </a:cubicBezTo>
                  <a:cubicBezTo>
                    <a:pt x="18861" y="35187"/>
                    <a:pt x="19186" y="36992"/>
                    <a:pt x="19186" y="37443"/>
                  </a:cubicBezTo>
                  <a:cubicBezTo>
                    <a:pt x="19186" y="37443"/>
                    <a:pt x="19186" y="37443"/>
                    <a:pt x="19186" y="37443"/>
                  </a:cubicBezTo>
                  <a:cubicBezTo>
                    <a:pt x="19186" y="37443"/>
                    <a:pt x="19186" y="37443"/>
                    <a:pt x="19186" y="37443"/>
                  </a:cubicBezTo>
                  <a:cubicBezTo>
                    <a:pt x="19186" y="37443"/>
                    <a:pt x="19186" y="37443"/>
                    <a:pt x="19186" y="37443"/>
                  </a:cubicBezTo>
                  <a:cubicBezTo>
                    <a:pt x="19186" y="37443"/>
                    <a:pt x="19186" y="37443"/>
                    <a:pt x="19186" y="37443"/>
                  </a:cubicBezTo>
                  <a:cubicBezTo>
                    <a:pt x="19186" y="37443"/>
                    <a:pt x="19186" y="37443"/>
                    <a:pt x="19186" y="37443"/>
                  </a:cubicBezTo>
                  <a:cubicBezTo>
                    <a:pt x="19186" y="37443"/>
                    <a:pt x="19186" y="37443"/>
                    <a:pt x="19186" y="37443"/>
                  </a:cubicBezTo>
                  <a:cubicBezTo>
                    <a:pt x="19186" y="37443"/>
                    <a:pt x="19186" y="37443"/>
                    <a:pt x="19186" y="37443"/>
                  </a:cubicBezTo>
                  <a:cubicBezTo>
                    <a:pt x="19186" y="37443"/>
                    <a:pt x="19186" y="37443"/>
                    <a:pt x="19186" y="37443"/>
                  </a:cubicBezTo>
                  <a:cubicBezTo>
                    <a:pt x="19186" y="37443"/>
                    <a:pt x="19186" y="37443"/>
                    <a:pt x="19186" y="37443"/>
                  </a:cubicBezTo>
                  <a:cubicBezTo>
                    <a:pt x="19186" y="37443"/>
                    <a:pt x="19186" y="37443"/>
                    <a:pt x="19186" y="37443"/>
                  </a:cubicBezTo>
                  <a:cubicBezTo>
                    <a:pt x="19186" y="37443"/>
                    <a:pt x="19186" y="37443"/>
                    <a:pt x="19186" y="37443"/>
                  </a:cubicBezTo>
                  <a:cubicBezTo>
                    <a:pt x="19186" y="37443"/>
                    <a:pt x="19186" y="37443"/>
                    <a:pt x="19186" y="37443"/>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536" y="37894"/>
                    <a:pt x="18211" y="37894"/>
                    <a:pt x="18211" y="37894"/>
                  </a:cubicBezTo>
                  <a:cubicBezTo>
                    <a:pt x="18211" y="37894"/>
                    <a:pt x="18211" y="37894"/>
                    <a:pt x="18211" y="37894"/>
                  </a:cubicBezTo>
                  <a:cubicBezTo>
                    <a:pt x="18211" y="37894"/>
                    <a:pt x="18211" y="37894"/>
                    <a:pt x="18211" y="37894"/>
                  </a:cubicBezTo>
                  <a:cubicBezTo>
                    <a:pt x="18211" y="37894"/>
                    <a:pt x="18211" y="37894"/>
                    <a:pt x="18211" y="37894"/>
                  </a:cubicBezTo>
                  <a:cubicBezTo>
                    <a:pt x="18211" y="37894"/>
                    <a:pt x="18211" y="37894"/>
                    <a:pt x="18211" y="37894"/>
                  </a:cubicBezTo>
                  <a:cubicBezTo>
                    <a:pt x="18211" y="37894"/>
                    <a:pt x="18211" y="37894"/>
                    <a:pt x="18211" y="37894"/>
                  </a:cubicBezTo>
                  <a:cubicBezTo>
                    <a:pt x="18211" y="37894"/>
                    <a:pt x="18211" y="37894"/>
                    <a:pt x="18211" y="37894"/>
                  </a:cubicBezTo>
                  <a:cubicBezTo>
                    <a:pt x="18211" y="37894"/>
                    <a:pt x="18211" y="37894"/>
                    <a:pt x="18211" y="37894"/>
                  </a:cubicBezTo>
                  <a:cubicBezTo>
                    <a:pt x="18211" y="37894"/>
                    <a:pt x="18211" y="37894"/>
                    <a:pt x="18211" y="37894"/>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7886" y="41954"/>
                    <a:pt x="17886" y="41954"/>
                    <a:pt x="17886" y="41954"/>
                  </a:cubicBezTo>
                  <a:cubicBezTo>
                    <a:pt x="16585" y="43759"/>
                    <a:pt x="16585" y="43759"/>
                    <a:pt x="16585" y="43759"/>
                  </a:cubicBezTo>
                  <a:cubicBezTo>
                    <a:pt x="16260" y="46015"/>
                    <a:pt x="16260" y="46015"/>
                    <a:pt x="16260" y="46015"/>
                  </a:cubicBezTo>
                  <a:cubicBezTo>
                    <a:pt x="16260" y="47368"/>
                    <a:pt x="16260" y="47368"/>
                    <a:pt x="16260" y="47368"/>
                  </a:cubicBezTo>
                  <a:cubicBezTo>
                    <a:pt x="16260" y="47368"/>
                    <a:pt x="16260" y="47368"/>
                    <a:pt x="16260" y="47368"/>
                  </a:cubicBezTo>
                  <a:cubicBezTo>
                    <a:pt x="16260" y="47368"/>
                    <a:pt x="16260" y="47368"/>
                    <a:pt x="16260" y="47368"/>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721"/>
                    <a:pt x="16260" y="48721"/>
                    <a:pt x="16260" y="48721"/>
                  </a:cubicBezTo>
                  <a:cubicBezTo>
                    <a:pt x="16260" y="48721"/>
                    <a:pt x="16260" y="48721"/>
                    <a:pt x="16260" y="48721"/>
                  </a:cubicBezTo>
                  <a:cubicBezTo>
                    <a:pt x="16260" y="48721"/>
                    <a:pt x="16260" y="48721"/>
                    <a:pt x="16260" y="48721"/>
                  </a:cubicBezTo>
                  <a:cubicBezTo>
                    <a:pt x="16260" y="48721"/>
                    <a:pt x="16260" y="48721"/>
                    <a:pt x="16260" y="48721"/>
                  </a:cubicBezTo>
                  <a:cubicBezTo>
                    <a:pt x="16260" y="48721"/>
                    <a:pt x="16260" y="48721"/>
                    <a:pt x="16260" y="48721"/>
                  </a:cubicBezTo>
                  <a:cubicBezTo>
                    <a:pt x="16260" y="48721"/>
                    <a:pt x="16260" y="48721"/>
                    <a:pt x="16260" y="48721"/>
                  </a:cubicBezTo>
                  <a:cubicBezTo>
                    <a:pt x="16260" y="48721"/>
                    <a:pt x="16260" y="48721"/>
                    <a:pt x="16260" y="48721"/>
                  </a:cubicBezTo>
                  <a:cubicBezTo>
                    <a:pt x="16260" y="48721"/>
                    <a:pt x="16260" y="48721"/>
                    <a:pt x="16260" y="48721"/>
                  </a:cubicBezTo>
                  <a:cubicBezTo>
                    <a:pt x="16260" y="48721"/>
                    <a:pt x="16260" y="48721"/>
                    <a:pt x="16260" y="48721"/>
                  </a:cubicBezTo>
                  <a:cubicBezTo>
                    <a:pt x="16260" y="48721"/>
                    <a:pt x="16260" y="48721"/>
                    <a:pt x="16260" y="48721"/>
                  </a:cubicBezTo>
                  <a:cubicBezTo>
                    <a:pt x="16260" y="48721"/>
                    <a:pt x="16260" y="48721"/>
                    <a:pt x="16260" y="48721"/>
                  </a:cubicBezTo>
                  <a:cubicBezTo>
                    <a:pt x="16260" y="48721"/>
                    <a:pt x="16260" y="48721"/>
                    <a:pt x="16260" y="48721"/>
                  </a:cubicBezTo>
                  <a:cubicBezTo>
                    <a:pt x="16260" y="48721"/>
                    <a:pt x="16260" y="48721"/>
                    <a:pt x="16260" y="48721"/>
                  </a:cubicBezTo>
                  <a:cubicBezTo>
                    <a:pt x="16260" y="49172"/>
                    <a:pt x="16260" y="49172"/>
                    <a:pt x="15934" y="49172"/>
                  </a:cubicBezTo>
                  <a:cubicBezTo>
                    <a:pt x="15284" y="49624"/>
                    <a:pt x="14959" y="50526"/>
                    <a:pt x="14959" y="50526"/>
                  </a:cubicBezTo>
                  <a:cubicBezTo>
                    <a:pt x="14959" y="53684"/>
                    <a:pt x="14959" y="53684"/>
                    <a:pt x="14959" y="53684"/>
                  </a:cubicBezTo>
                  <a:cubicBezTo>
                    <a:pt x="14634" y="54586"/>
                    <a:pt x="14634" y="54586"/>
                    <a:pt x="14634" y="54586"/>
                  </a:cubicBezTo>
                  <a:cubicBezTo>
                    <a:pt x="13983" y="55939"/>
                    <a:pt x="13983" y="55939"/>
                    <a:pt x="13983" y="55939"/>
                  </a:cubicBezTo>
                  <a:cubicBezTo>
                    <a:pt x="14308" y="57744"/>
                    <a:pt x="14308" y="57744"/>
                    <a:pt x="14308" y="57744"/>
                  </a:cubicBezTo>
                  <a:cubicBezTo>
                    <a:pt x="14308" y="57744"/>
                    <a:pt x="14308" y="57744"/>
                    <a:pt x="14308" y="57744"/>
                  </a:cubicBezTo>
                  <a:cubicBezTo>
                    <a:pt x="13658" y="59097"/>
                    <a:pt x="13658" y="59097"/>
                    <a:pt x="13658" y="59097"/>
                  </a:cubicBezTo>
                  <a:cubicBezTo>
                    <a:pt x="13983" y="61353"/>
                    <a:pt x="13983" y="61353"/>
                    <a:pt x="13983" y="61353"/>
                  </a:cubicBezTo>
                  <a:cubicBezTo>
                    <a:pt x="13333" y="62706"/>
                    <a:pt x="13333" y="62706"/>
                    <a:pt x="13333" y="62706"/>
                  </a:cubicBezTo>
                  <a:cubicBezTo>
                    <a:pt x="13008" y="63157"/>
                    <a:pt x="13008" y="63157"/>
                    <a:pt x="13008" y="63157"/>
                  </a:cubicBezTo>
                  <a:cubicBezTo>
                    <a:pt x="12682" y="64511"/>
                    <a:pt x="12682" y="64511"/>
                    <a:pt x="12682" y="64511"/>
                  </a:cubicBezTo>
                  <a:cubicBezTo>
                    <a:pt x="12032" y="66766"/>
                    <a:pt x="12032" y="66766"/>
                    <a:pt x="12032" y="66766"/>
                  </a:cubicBezTo>
                  <a:cubicBezTo>
                    <a:pt x="9430" y="69924"/>
                    <a:pt x="9430" y="69924"/>
                    <a:pt x="9430" y="69924"/>
                  </a:cubicBezTo>
                  <a:cubicBezTo>
                    <a:pt x="8455" y="69473"/>
                    <a:pt x="8455" y="69473"/>
                    <a:pt x="8455" y="69473"/>
                  </a:cubicBezTo>
                  <a:cubicBezTo>
                    <a:pt x="7804" y="69924"/>
                    <a:pt x="7804" y="69924"/>
                    <a:pt x="7804" y="69924"/>
                  </a:cubicBezTo>
                  <a:cubicBezTo>
                    <a:pt x="7154" y="70827"/>
                    <a:pt x="7154" y="70827"/>
                    <a:pt x="7154" y="70827"/>
                  </a:cubicBezTo>
                  <a:cubicBezTo>
                    <a:pt x="7154" y="70827"/>
                    <a:pt x="7479" y="70827"/>
                    <a:pt x="6829" y="71729"/>
                  </a:cubicBezTo>
                  <a:cubicBezTo>
                    <a:pt x="6178" y="72180"/>
                    <a:pt x="4878" y="72631"/>
                    <a:pt x="4878" y="72631"/>
                  </a:cubicBezTo>
                  <a:cubicBezTo>
                    <a:pt x="4227" y="72631"/>
                    <a:pt x="4227" y="72631"/>
                    <a:pt x="4227" y="72631"/>
                  </a:cubicBezTo>
                  <a:cubicBezTo>
                    <a:pt x="1951" y="72631"/>
                    <a:pt x="1951" y="72631"/>
                    <a:pt x="1951" y="72631"/>
                  </a:cubicBezTo>
                  <a:cubicBezTo>
                    <a:pt x="1951" y="72631"/>
                    <a:pt x="1951" y="72631"/>
                    <a:pt x="1951" y="72631"/>
                  </a:cubicBezTo>
                  <a:cubicBezTo>
                    <a:pt x="1951" y="72631"/>
                    <a:pt x="1951" y="72631"/>
                    <a:pt x="1951" y="72631"/>
                  </a:cubicBezTo>
                  <a:cubicBezTo>
                    <a:pt x="1951" y="72631"/>
                    <a:pt x="1626" y="72180"/>
                    <a:pt x="1300" y="72631"/>
                  </a:cubicBezTo>
                  <a:cubicBezTo>
                    <a:pt x="1300" y="72631"/>
                    <a:pt x="975" y="72631"/>
                    <a:pt x="975" y="72631"/>
                  </a:cubicBezTo>
                  <a:cubicBezTo>
                    <a:pt x="975" y="72631"/>
                    <a:pt x="975" y="72631"/>
                    <a:pt x="975" y="72631"/>
                  </a:cubicBezTo>
                  <a:cubicBezTo>
                    <a:pt x="650" y="72631"/>
                    <a:pt x="650" y="72631"/>
                    <a:pt x="650" y="72631"/>
                  </a:cubicBezTo>
                  <a:cubicBezTo>
                    <a:pt x="650" y="72631"/>
                    <a:pt x="650" y="72631"/>
                    <a:pt x="650" y="72631"/>
                  </a:cubicBezTo>
                  <a:cubicBezTo>
                    <a:pt x="650" y="72631"/>
                    <a:pt x="650" y="72631"/>
                    <a:pt x="650" y="72631"/>
                  </a:cubicBezTo>
                  <a:cubicBezTo>
                    <a:pt x="650" y="72631"/>
                    <a:pt x="650" y="72631"/>
                    <a:pt x="650" y="72631"/>
                  </a:cubicBezTo>
                  <a:cubicBezTo>
                    <a:pt x="650" y="72631"/>
                    <a:pt x="650" y="72631"/>
                    <a:pt x="650" y="72631"/>
                  </a:cubicBezTo>
                  <a:cubicBezTo>
                    <a:pt x="650" y="72631"/>
                    <a:pt x="650" y="72631"/>
                    <a:pt x="650" y="72631"/>
                  </a:cubicBezTo>
                  <a:cubicBezTo>
                    <a:pt x="650" y="72631"/>
                    <a:pt x="650" y="72631"/>
                    <a:pt x="650" y="72631"/>
                  </a:cubicBezTo>
                  <a:cubicBezTo>
                    <a:pt x="650" y="72631"/>
                    <a:pt x="650" y="72631"/>
                    <a:pt x="650" y="72631"/>
                  </a:cubicBezTo>
                  <a:cubicBezTo>
                    <a:pt x="650" y="72631"/>
                    <a:pt x="650" y="72631"/>
                    <a:pt x="650" y="72631"/>
                  </a:cubicBezTo>
                  <a:cubicBezTo>
                    <a:pt x="325" y="72631"/>
                    <a:pt x="325" y="72631"/>
                    <a:pt x="325" y="72631"/>
                  </a:cubicBezTo>
                  <a:cubicBezTo>
                    <a:pt x="325" y="72631"/>
                    <a:pt x="325" y="72631"/>
                    <a:pt x="325" y="72631"/>
                  </a:cubicBezTo>
                  <a:cubicBezTo>
                    <a:pt x="325" y="72631"/>
                    <a:pt x="325" y="72631"/>
                    <a:pt x="325" y="72631"/>
                  </a:cubicBezTo>
                  <a:cubicBezTo>
                    <a:pt x="325" y="72631"/>
                    <a:pt x="325" y="72631"/>
                    <a:pt x="325" y="72631"/>
                  </a:cubicBezTo>
                  <a:cubicBezTo>
                    <a:pt x="325" y="72631"/>
                    <a:pt x="325" y="72631"/>
                    <a:pt x="325" y="72631"/>
                  </a:cubicBezTo>
                  <a:cubicBezTo>
                    <a:pt x="325" y="72631"/>
                    <a:pt x="325" y="72631"/>
                    <a:pt x="325" y="72631"/>
                  </a:cubicBezTo>
                  <a:cubicBezTo>
                    <a:pt x="0" y="72631"/>
                    <a:pt x="0" y="72631"/>
                    <a:pt x="0" y="72631"/>
                  </a:cubicBezTo>
                  <a:cubicBezTo>
                    <a:pt x="0" y="72631"/>
                    <a:pt x="0" y="72631"/>
                    <a:pt x="0" y="72631"/>
                  </a:cubicBezTo>
                  <a:cubicBezTo>
                    <a:pt x="0" y="72631"/>
                    <a:pt x="0" y="72631"/>
                    <a:pt x="0" y="72631"/>
                  </a:cubicBezTo>
                  <a:cubicBezTo>
                    <a:pt x="0" y="72631"/>
                    <a:pt x="0" y="72631"/>
                    <a:pt x="0" y="72631"/>
                  </a:cubicBezTo>
                  <a:cubicBezTo>
                    <a:pt x="0" y="72631"/>
                    <a:pt x="0" y="72631"/>
                    <a:pt x="0" y="72631"/>
                  </a:cubicBezTo>
                  <a:cubicBezTo>
                    <a:pt x="0" y="72631"/>
                    <a:pt x="0" y="72631"/>
                    <a:pt x="0" y="72631"/>
                  </a:cubicBezTo>
                  <a:cubicBezTo>
                    <a:pt x="0" y="72631"/>
                    <a:pt x="0" y="72631"/>
                    <a:pt x="0" y="72631"/>
                  </a:cubicBezTo>
                  <a:cubicBezTo>
                    <a:pt x="0" y="72631"/>
                    <a:pt x="0" y="72631"/>
                    <a:pt x="0" y="72631"/>
                  </a:cubicBezTo>
                  <a:cubicBezTo>
                    <a:pt x="0" y="72631"/>
                    <a:pt x="0" y="72631"/>
                    <a:pt x="0" y="72631"/>
                  </a:cubicBezTo>
                  <a:cubicBezTo>
                    <a:pt x="0" y="72631"/>
                    <a:pt x="0" y="72631"/>
                    <a:pt x="0" y="72631"/>
                  </a:cubicBezTo>
                  <a:cubicBezTo>
                    <a:pt x="0" y="72631"/>
                    <a:pt x="0" y="72631"/>
                    <a:pt x="0" y="72631"/>
                  </a:cubicBezTo>
                  <a:cubicBezTo>
                    <a:pt x="0" y="72631"/>
                    <a:pt x="0" y="72631"/>
                    <a:pt x="0" y="72631"/>
                  </a:cubicBezTo>
                  <a:cubicBezTo>
                    <a:pt x="0" y="72631"/>
                    <a:pt x="325" y="73082"/>
                    <a:pt x="650" y="73082"/>
                  </a:cubicBezTo>
                  <a:cubicBezTo>
                    <a:pt x="1300" y="73533"/>
                    <a:pt x="1626" y="74887"/>
                    <a:pt x="1951" y="74887"/>
                  </a:cubicBezTo>
                  <a:cubicBezTo>
                    <a:pt x="2601" y="75338"/>
                    <a:pt x="3252" y="75338"/>
                    <a:pt x="3577" y="75338"/>
                  </a:cubicBezTo>
                  <a:cubicBezTo>
                    <a:pt x="3902" y="75789"/>
                    <a:pt x="4552" y="76240"/>
                    <a:pt x="4552" y="76240"/>
                  </a:cubicBezTo>
                  <a:cubicBezTo>
                    <a:pt x="4552" y="76240"/>
                    <a:pt x="6178" y="78496"/>
                    <a:pt x="6504" y="78496"/>
                  </a:cubicBezTo>
                  <a:cubicBezTo>
                    <a:pt x="6829" y="78496"/>
                    <a:pt x="6829" y="78496"/>
                    <a:pt x="7154" y="79398"/>
                  </a:cubicBezTo>
                  <a:cubicBezTo>
                    <a:pt x="7479" y="79849"/>
                    <a:pt x="8455" y="79398"/>
                    <a:pt x="8455" y="79398"/>
                  </a:cubicBezTo>
                  <a:cubicBezTo>
                    <a:pt x="8455" y="79398"/>
                    <a:pt x="8780" y="80751"/>
                    <a:pt x="8455" y="81203"/>
                  </a:cubicBezTo>
                  <a:cubicBezTo>
                    <a:pt x="8455" y="81654"/>
                    <a:pt x="8455" y="83007"/>
                    <a:pt x="8455" y="83007"/>
                  </a:cubicBezTo>
                  <a:cubicBezTo>
                    <a:pt x="8455" y="83007"/>
                    <a:pt x="8455" y="83458"/>
                    <a:pt x="8455" y="83909"/>
                  </a:cubicBezTo>
                  <a:cubicBezTo>
                    <a:pt x="8780" y="84812"/>
                    <a:pt x="9105" y="84812"/>
                    <a:pt x="9105" y="85714"/>
                  </a:cubicBezTo>
                  <a:cubicBezTo>
                    <a:pt x="9430" y="86165"/>
                    <a:pt x="9105" y="86165"/>
                    <a:pt x="9430" y="86616"/>
                  </a:cubicBezTo>
                  <a:cubicBezTo>
                    <a:pt x="9756" y="87067"/>
                    <a:pt x="10081" y="87969"/>
                    <a:pt x="10406" y="87969"/>
                  </a:cubicBezTo>
                  <a:cubicBezTo>
                    <a:pt x="10731" y="87969"/>
                    <a:pt x="11056" y="87969"/>
                    <a:pt x="12032" y="88421"/>
                  </a:cubicBezTo>
                  <a:cubicBezTo>
                    <a:pt x="13008" y="89323"/>
                    <a:pt x="13333" y="89323"/>
                    <a:pt x="13658" y="89774"/>
                  </a:cubicBezTo>
                  <a:cubicBezTo>
                    <a:pt x="14308" y="90225"/>
                    <a:pt x="13983" y="89774"/>
                    <a:pt x="14959" y="90225"/>
                  </a:cubicBezTo>
                  <a:cubicBezTo>
                    <a:pt x="16260" y="90676"/>
                    <a:pt x="15934" y="90225"/>
                    <a:pt x="16260" y="90676"/>
                  </a:cubicBezTo>
                  <a:cubicBezTo>
                    <a:pt x="16585" y="90676"/>
                    <a:pt x="16260" y="90225"/>
                    <a:pt x="16910" y="90676"/>
                  </a:cubicBezTo>
                  <a:cubicBezTo>
                    <a:pt x="17886" y="90676"/>
                    <a:pt x="18536" y="91127"/>
                    <a:pt x="18536" y="91127"/>
                  </a:cubicBezTo>
                  <a:cubicBezTo>
                    <a:pt x="18536" y="92030"/>
                    <a:pt x="18536" y="92030"/>
                    <a:pt x="18536" y="92030"/>
                  </a:cubicBezTo>
                  <a:cubicBezTo>
                    <a:pt x="17886" y="93834"/>
                    <a:pt x="17886" y="93834"/>
                    <a:pt x="17886" y="93834"/>
                  </a:cubicBezTo>
                  <a:cubicBezTo>
                    <a:pt x="17886" y="95187"/>
                    <a:pt x="17886" y="95187"/>
                    <a:pt x="17886" y="95187"/>
                  </a:cubicBezTo>
                  <a:cubicBezTo>
                    <a:pt x="17886" y="95187"/>
                    <a:pt x="17235" y="95187"/>
                    <a:pt x="17886" y="95639"/>
                  </a:cubicBezTo>
                  <a:cubicBezTo>
                    <a:pt x="18536" y="96090"/>
                    <a:pt x="19837" y="96541"/>
                    <a:pt x="19837" y="96541"/>
                  </a:cubicBezTo>
                  <a:cubicBezTo>
                    <a:pt x="20813" y="97443"/>
                    <a:pt x="20813" y="97443"/>
                    <a:pt x="20813" y="97443"/>
                  </a:cubicBezTo>
                  <a:cubicBezTo>
                    <a:pt x="20813" y="97443"/>
                    <a:pt x="20162" y="98796"/>
                    <a:pt x="19837" y="99248"/>
                  </a:cubicBezTo>
                  <a:cubicBezTo>
                    <a:pt x="19512" y="99248"/>
                    <a:pt x="18536" y="99248"/>
                    <a:pt x="18536" y="99248"/>
                  </a:cubicBezTo>
                  <a:cubicBezTo>
                    <a:pt x="18536" y="99248"/>
                    <a:pt x="18211" y="100601"/>
                    <a:pt x="18861" y="100601"/>
                  </a:cubicBezTo>
                  <a:cubicBezTo>
                    <a:pt x="19186" y="101052"/>
                    <a:pt x="19837" y="101052"/>
                    <a:pt x="20162" y="101052"/>
                  </a:cubicBezTo>
                  <a:cubicBezTo>
                    <a:pt x="20487" y="101052"/>
                    <a:pt x="21138" y="101503"/>
                    <a:pt x="21138" y="101503"/>
                  </a:cubicBezTo>
                  <a:cubicBezTo>
                    <a:pt x="21138" y="101503"/>
                    <a:pt x="21463" y="101503"/>
                    <a:pt x="21788" y="101954"/>
                  </a:cubicBezTo>
                  <a:cubicBezTo>
                    <a:pt x="21788" y="102857"/>
                    <a:pt x="22113" y="103308"/>
                    <a:pt x="22439" y="103308"/>
                  </a:cubicBezTo>
                  <a:cubicBezTo>
                    <a:pt x="22764" y="103308"/>
                    <a:pt x="23414" y="103308"/>
                    <a:pt x="23739" y="103308"/>
                  </a:cubicBezTo>
                  <a:cubicBezTo>
                    <a:pt x="24065" y="103308"/>
                    <a:pt x="24065" y="102857"/>
                    <a:pt x="24390" y="102857"/>
                  </a:cubicBezTo>
                  <a:cubicBezTo>
                    <a:pt x="24715" y="103308"/>
                    <a:pt x="26666" y="102857"/>
                    <a:pt x="26666" y="102857"/>
                  </a:cubicBezTo>
                  <a:cubicBezTo>
                    <a:pt x="26666" y="102857"/>
                    <a:pt x="26666" y="102857"/>
                    <a:pt x="26991" y="103759"/>
                  </a:cubicBezTo>
                  <a:cubicBezTo>
                    <a:pt x="27642" y="105112"/>
                    <a:pt x="28617" y="105563"/>
                    <a:pt x="28617" y="105563"/>
                  </a:cubicBezTo>
                  <a:cubicBezTo>
                    <a:pt x="28617" y="105563"/>
                    <a:pt x="28943" y="106015"/>
                    <a:pt x="28943" y="105563"/>
                  </a:cubicBezTo>
                  <a:cubicBezTo>
                    <a:pt x="28943" y="105112"/>
                    <a:pt x="29268" y="104661"/>
                    <a:pt x="29268" y="104661"/>
                  </a:cubicBezTo>
                  <a:cubicBezTo>
                    <a:pt x="29268" y="104661"/>
                    <a:pt x="29918" y="103308"/>
                    <a:pt x="29918" y="102857"/>
                  </a:cubicBezTo>
                  <a:cubicBezTo>
                    <a:pt x="30243" y="102406"/>
                    <a:pt x="30569" y="101052"/>
                    <a:pt x="30894" y="101052"/>
                  </a:cubicBezTo>
                  <a:cubicBezTo>
                    <a:pt x="31219" y="100601"/>
                    <a:pt x="32195" y="99699"/>
                    <a:pt x="32195" y="99699"/>
                  </a:cubicBezTo>
                  <a:cubicBezTo>
                    <a:pt x="32195" y="99699"/>
                    <a:pt x="32195" y="99248"/>
                    <a:pt x="32845" y="99699"/>
                  </a:cubicBezTo>
                  <a:cubicBezTo>
                    <a:pt x="33170" y="100601"/>
                    <a:pt x="34146" y="101503"/>
                    <a:pt x="34146" y="101503"/>
                  </a:cubicBezTo>
                  <a:cubicBezTo>
                    <a:pt x="35772" y="101503"/>
                    <a:pt x="35772" y="101503"/>
                    <a:pt x="35772" y="101503"/>
                  </a:cubicBezTo>
                  <a:cubicBezTo>
                    <a:pt x="35772" y="101503"/>
                    <a:pt x="36747" y="101954"/>
                    <a:pt x="36747" y="102406"/>
                  </a:cubicBezTo>
                  <a:cubicBezTo>
                    <a:pt x="36747" y="102857"/>
                    <a:pt x="36422" y="102857"/>
                    <a:pt x="35772" y="103308"/>
                  </a:cubicBezTo>
                  <a:cubicBezTo>
                    <a:pt x="35447" y="103308"/>
                    <a:pt x="34471" y="101954"/>
                    <a:pt x="34471" y="102406"/>
                  </a:cubicBezTo>
                  <a:cubicBezTo>
                    <a:pt x="34146" y="102857"/>
                    <a:pt x="34146" y="103759"/>
                    <a:pt x="34146" y="103759"/>
                  </a:cubicBezTo>
                  <a:cubicBezTo>
                    <a:pt x="32845" y="104661"/>
                    <a:pt x="32845" y="104661"/>
                    <a:pt x="32845" y="104661"/>
                  </a:cubicBezTo>
                  <a:cubicBezTo>
                    <a:pt x="33170" y="105563"/>
                    <a:pt x="33170" y="105563"/>
                    <a:pt x="33170" y="105563"/>
                  </a:cubicBezTo>
                  <a:cubicBezTo>
                    <a:pt x="33170" y="105563"/>
                    <a:pt x="34796" y="106466"/>
                    <a:pt x="34796" y="106917"/>
                  </a:cubicBezTo>
                  <a:cubicBezTo>
                    <a:pt x="34796" y="107368"/>
                    <a:pt x="34796" y="108270"/>
                    <a:pt x="34796" y="108270"/>
                  </a:cubicBezTo>
                  <a:cubicBezTo>
                    <a:pt x="35772" y="108721"/>
                    <a:pt x="35772" y="108721"/>
                    <a:pt x="35772" y="108721"/>
                  </a:cubicBezTo>
                  <a:cubicBezTo>
                    <a:pt x="36422" y="108270"/>
                    <a:pt x="36422" y="108270"/>
                    <a:pt x="36422" y="108270"/>
                  </a:cubicBezTo>
                  <a:cubicBezTo>
                    <a:pt x="36422" y="110075"/>
                    <a:pt x="36422" y="110075"/>
                    <a:pt x="36422" y="110075"/>
                  </a:cubicBezTo>
                  <a:cubicBezTo>
                    <a:pt x="36422" y="111879"/>
                    <a:pt x="36422" y="111879"/>
                    <a:pt x="36422" y="111879"/>
                  </a:cubicBezTo>
                  <a:cubicBezTo>
                    <a:pt x="36422" y="111879"/>
                    <a:pt x="36422" y="111879"/>
                    <a:pt x="36422" y="111879"/>
                  </a:cubicBezTo>
                  <a:cubicBezTo>
                    <a:pt x="36422" y="111879"/>
                    <a:pt x="36422" y="111879"/>
                    <a:pt x="36422" y="111879"/>
                  </a:cubicBezTo>
                  <a:cubicBezTo>
                    <a:pt x="38699" y="110977"/>
                    <a:pt x="40650" y="112781"/>
                    <a:pt x="41626" y="112781"/>
                  </a:cubicBezTo>
                  <a:cubicBezTo>
                    <a:pt x="43577" y="113233"/>
                    <a:pt x="39349" y="116390"/>
                    <a:pt x="40000" y="116390"/>
                  </a:cubicBezTo>
                  <a:cubicBezTo>
                    <a:pt x="40650" y="115939"/>
                    <a:pt x="40000" y="118646"/>
                    <a:pt x="40975" y="119097"/>
                  </a:cubicBezTo>
                  <a:cubicBezTo>
                    <a:pt x="42601" y="119548"/>
                    <a:pt x="43902" y="117744"/>
                    <a:pt x="45853" y="117744"/>
                  </a:cubicBezTo>
                  <a:cubicBezTo>
                    <a:pt x="47479" y="117293"/>
                    <a:pt x="49430" y="118646"/>
                    <a:pt x="50081" y="117744"/>
                  </a:cubicBezTo>
                  <a:cubicBezTo>
                    <a:pt x="51382" y="115488"/>
                    <a:pt x="56585" y="120000"/>
                    <a:pt x="59186" y="117744"/>
                  </a:cubicBezTo>
                  <a:cubicBezTo>
                    <a:pt x="60813" y="115939"/>
                    <a:pt x="67317" y="115037"/>
                    <a:pt x="69593" y="115037"/>
                  </a:cubicBezTo>
                  <a:cubicBezTo>
                    <a:pt x="75447" y="114586"/>
                    <a:pt x="75772" y="114586"/>
                    <a:pt x="78373" y="112330"/>
                  </a:cubicBezTo>
                  <a:cubicBezTo>
                    <a:pt x="78373" y="112330"/>
                    <a:pt x="80000" y="107368"/>
                    <a:pt x="80975" y="105112"/>
                  </a:cubicBezTo>
                  <a:cubicBezTo>
                    <a:pt x="81626" y="103308"/>
                    <a:pt x="83577" y="102406"/>
                    <a:pt x="85528" y="100601"/>
                  </a:cubicBezTo>
                  <a:cubicBezTo>
                    <a:pt x="87154" y="98796"/>
                    <a:pt x="91382" y="96992"/>
                    <a:pt x="92357" y="96541"/>
                  </a:cubicBezTo>
                  <a:cubicBezTo>
                    <a:pt x="93333" y="96541"/>
                    <a:pt x="100162" y="96992"/>
                    <a:pt x="100162" y="96992"/>
                  </a:cubicBezTo>
                  <a:cubicBezTo>
                    <a:pt x="103739" y="95639"/>
                    <a:pt x="103739" y="95639"/>
                    <a:pt x="103739" y="95639"/>
                  </a:cubicBezTo>
                  <a:cubicBezTo>
                    <a:pt x="103739" y="95639"/>
                    <a:pt x="104390" y="99248"/>
                    <a:pt x="105365" y="99699"/>
                  </a:cubicBezTo>
                  <a:cubicBezTo>
                    <a:pt x="109593" y="100601"/>
                    <a:pt x="112195" y="100150"/>
                    <a:pt x="112520" y="96992"/>
                  </a:cubicBezTo>
                  <a:cubicBezTo>
                    <a:pt x="112845" y="94736"/>
                    <a:pt x="111219" y="90676"/>
                    <a:pt x="110894" y="87518"/>
                  </a:cubicBezTo>
                  <a:cubicBezTo>
                    <a:pt x="110569" y="83909"/>
                    <a:pt x="111869" y="80300"/>
                    <a:pt x="111869" y="77142"/>
                  </a:cubicBezTo>
                  <a:cubicBezTo>
                    <a:pt x="111869" y="76691"/>
                    <a:pt x="111219" y="75789"/>
                    <a:pt x="113170" y="72180"/>
                  </a:cubicBezTo>
                  <a:cubicBezTo>
                    <a:pt x="114796" y="68571"/>
                    <a:pt x="119349" y="70375"/>
                    <a:pt x="120000" y="68120"/>
                  </a:cubicBezTo>
                  <a:cubicBezTo>
                    <a:pt x="118048" y="55488"/>
                    <a:pt x="118048" y="55488"/>
                    <a:pt x="118048" y="55488"/>
                  </a:cubicBezTo>
                  <a:cubicBezTo>
                    <a:pt x="117723" y="55488"/>
                    <a:pt x="117723" y="55488"/>
                    <a:pt x="117723" y="55488"/>
                  </a:cubicBezTo>
                  <a:cubicBezTo>
                    <a:pt x="117398" y="55488"/>
                    <a:pt x="117398" y="55488"/>
                    <a:pt x="117398" y="55488"/>
                  </a:cubicBezTo>
                  <a:cubicBezTo>
                    <a:pt x="116747" y="55037"/>
                    <a:pt x="116747" y="55037"/>
                    <a:pt x="116747" y="55037"/>
                  </a:cubicBezTo>
                  <a:cubicBezTo>
                    <a:pt x="116097" y="55037"/>
                    <a:pt x="116097" y="55037"/>
                    <a:pt x="116097" y="55037"/>
                  </a:cubicBezTo>
                  <a:cubicBezTo>
                    <a:pt x="115447" y="54586"/>
                    <a:pt x="115447" y="54586"/>
                    <a:pt x="115447" y="54586"/>
                  </a:cubicBezTo>
                  <a:cubicBezTo>
                    <a:pt x="114796" y="54135"/>
                    <a:pt x="114796" y="54135"/>
                    <a:pt x="114796" y="54135"/>
                  </a:cubicBezTo>
                  <a:cubicBezTo>
                    <a:pt x="114146" y="54135"/>
                    <a:pt x="114146" y="54135"/>
                    <a:pt x="114146" y="54135"/>
                  </a:cubicBezTo>
                  <a:cubicBezTo>
                    <a:pt x="114146" y="54135"/>
                    <a:pt x="114146" y="54135"/>
                    <a:pt x="114146" y="54135"/>
                  </a:cubicBezTo>
                  <a:cubicBezTo>
                    <a:pt x="113821" y="54135"/>
                    <a:pt x="113821" y="54135"/>
                    <a:pt x="113821" y="54135"/>
                  </a:cubicBezTo>
                  <a:cubicBezTo>
                    <a:pt x="111544" y="53684"/>
                    <a:pt x="108617" y="60902"/>
                    <a:pt x="108617" y="60902"/>
                  </a:cubicBezTo>
                  <a:cubicBezTo>
                    <a:pt x="107317" y="64060"/>
                    <a:pt x="107317" y="64060"/>
                    <a:pt x="107317" y="64060"/>
                  </a:cubicBezTo>
                  <a:cubicBezTo>
                    <a:pt x="104065" y="63157"/>
                    <a:pt x="100813" y="62706"/>
                    <a:pt x="98536" y="59097"/>
                  </a:cubicBezTo>
                  <a:cubicBezTo>
                    <a:pt x="98536" y="57744"/>
                    <a:pt x="98536" y="57744"/>
                    <a:pt x="98536" y="57744"/>
                  </a:cubicBezTo>
                  <a:cubicBezTo>
                    <a:pt x="98536" y="57744"/>
                    <a:pt x="98536" y="57744"/>
                    <a:pt x="98536" y="57744"/>
                  </a:cubicBezTo>
                  <a:cubicBezTo>
                    <a:pt x="98536" y="57744"/>
                    <a:pt x="98536" y="57744"/>
                    <a:pt x="98536" y="57744"/>
                  </a:cubicBezTo>
                  <a:cubicBezTo>
                    <a:pt x="98211" y="57293"/>
                    <a:pt x="98211" y="57293"/>
                    <a:pt x="98211" y="57293"/>
                  </a:cubicBezTo>
                  <a:cubicBezTo>
                    <a:pt x="98211" y="57293"/>
                    <a:pt x="97886" y="57293"/>
                    <a:pt x="97886" y="57293"/>
                  </a:cubicBezTo>
                  <a:cubicBezTo>
                    <a:pt x="97560" y="57293"/>
                    <a:pt x="97235" y="56842"/>
                    <a:pt x="97235" y="56842"/>
                  </a:cubicBezTo>
                  <a:cubicBezTo>
                    <a:pt x="97560" y="55939"/>
                    <a:pt x="97560" y="55939"/>
                    <a:pt x="97560" y="55939"/>
                  </a:cubicBezTo>
                  <a:cubicBezTo>
                    <a:pt x="97560" y="55939"/>
                    <a:pt x="97886" y="55488"/>
                    <a:pt x="97886" y="55488"/>
                  </a:cubicBezTo>
                  <a:cubicBezTo>
                    <a:pt x="98211" y="55488"/>
                    <a:pt x="97886" y="55488"/>
                    <a:pt x="97886" y="55037"/>
                  </a:cubicBezTo>
                  <a:cubicBezTo>
                    <a:pt x="97886" y="55037"/>
                    <a:pt x="97886" y="54135"/>
                    <a:pt x="97886" y="53684"/>
                  </a:cubicBezTo>
                  <a:cubicBezTo>
                    <a:pt x="97560" y="53233"/>
                    <a:pt x="97560" y="53233"/>
                    <a:pt x="97560" y="53233"/>
                  </a:cubicBezTo>
                  <a:cubicBezTo>
                    <a:pt x="97560" y="53233"/>
                    <a:pt x="97235" y="52330"/>
                    <a:pt x="96910" y="51879"/>
                  </a:cubicBezTo>
                  <a:cubicBezTo>
                    <a:pt x="96585" y="51879"/>
                    <a:pt x="96910" y="51428"/>
                    <a:pt x="96910" y="51428"/>
                  </a:cubicBezTo>
                  <a:cubicBezTo>
                    <a:pt x="96585" y="50977"/>
                    <a:pt x="96910" y="50977"/>
                    <a:pt x="96910" y="50526"/>
                  </a:cubicBezTo>
                  <a:cubicBezTo>
                    <a:pt x="96910" y="50526"/>
                    <a:pt x="96585" y="49624"/>
                    <a:pt x="96585" y="49624"/>
                  </a:cubicBezTo>
                  <a:cubicBezTo>
                    <a:pt x="96585" y="49624"/>
                    <a:pt x="95934" y="48270"/>
                    <a:pt x="95609" y="47368"/>
                  </a:cubicBezTo>
                  <a:cubicBezTo>
                    <a:pt x="95609" y="46917"/>
                    <a:pt x="95609" y="46466"/>
                    <a:pt x="95609" y="46466"/>
                  </a:cubicBezTo>
                  <a:cubicBezTo>
                    <a:pt x="95934" y="46015"/>
                    <a:pt x="95284" y="45563"/>
                    <a:pt x="95284" y="45563"/>
                  </a:cubicBezTo>
                  <a:cubicBezTo>
                    <a:pt x="95284" y="45563"/>
                    <a:pt x="95284" y="44661"/>
                    <a:pt x="95284" y="44661"/>
                  </a:cubicBezTo>
                  <a:cubicBezTo>
                    <a:pt x="95284" y="44661"/>
                    <a:pt x="95284" y="43759"/>
                    <a:pt x="95284" y="43759"/>
                  </a:cubicBezTo>
                  <a:cubicBezTo>
                    <a:pt x="95609" y="43308"/>
                    <a:pt x="95284" y="42857"/>
                    <a:pt x="95284" y="42406"/>
                  </a:cubicBezTo>
                  <a:cubicBezTo>
                    <a:pt x="95284" y="42406"/>
                    <a:pt x="94634" y="41954"/>
                    <a:pt x="94634" y="41954"/>
                  </a:cubicBezTo>
                  <a:cubicBezTo>
                    <a:pt x="94959" y="41052"/>
                    <a:pt x="94959" y="41052"/>
                    <a:pt x="94959" y="41052"/>
                  </a:cubicBezTo>
                  <a:cubicBezTo>
                    <a:pt x="94959" y="40601"/>
                    <a:pt x="94959" y="40601"/>
                    <a:pt x="94959" y="40601"/>
                  </a:cubicBezTo>
                  <a:cubicBezTo>
                    <a:pt x="94959" y="40601"/>
                    <a:pt x="95284" y="39699"/>
                    <a:pt x="95284" y="39699"/>
                  </a:cubicBezTo>
                  <a:cubicBezTo>
                    <a:pt x="95609" y="39248"/>
                    <a:pt x="95284" y="38796"/>
                    <a:pt x="94959" y="38796"/>
                  </a:cubicBezTo>
                  <a:cubicBezTo>
                    <a:pt x="94634" y="38796"/>
                    <a:pt x="94959" y="38345"/>
                    <a:pt x="94959" y="38345"/>
                  </a:cubicBezTo>
                  <a:cubicBezTo>
                    <a:pt x="95284" y="37443"/>
                    <a:pt x="95284" y="37443"/>
                    <a:pt x="95284" y="37443"/>
                  </a:cubicBezTo>
                  <a:cubicBezTo>
                    <a:pt x="94959" y="36090"/>
                    <a:pt x="94959" y="36090"/>
                    <a:pt x="94959" y="36090"/>
                  </a:cubicBezTo>
                  <a:cubicBezTo>
                    <a:pt x="94959" y="35639"/>
                    <a:pt x="94959" y="35639"/>
                    <a:pt x="94959" y="35639"/>
                  </a:cubicBezTo>
                  <a:cubicBezTo>
                    <a:pt x="94959" y="35639"/>
                    <a:pt x="94634" y="34736"/>
                    <a:pt x="94634" y="34736"/>
                  </a:cubicBezTo>
                  <a:cubicBezTo>
                    <a:pt x="94634" y="34285"/>
                    <a:pt x="94308" y="33383"/>
                    <a:pt x="94308" y="33383"/>
                  </a:cubicBezTo>
                  <a:cubicBezTo>
                    <a:pt x="94308" y="33383"/>
                    <a:pt x="94308" y="32932"/>
                    <a:pt x="94308" y="32932"/>
                  </a:cubicBezTo>
                  <a:cubicBezTo>
                    <a:pt x="94308" y="32481"/>
                    <a:pt x="94308" y="32481"/>
                    <a:pt x="94308" y="32481"/>
                  </a:cubicBezTo>
                  <a:cubicBezTo>
                    <a:pt x="94308" y="32030"/>
                    <a:pt x="93983" y="31578"/>
                    <a:pt x="93658" y="31127"/>
                  </a:cubicBezTo>
                  <a:cubicBezTo>
                    <a:pt x="93333" y="30225"/>
                    <a:pt x="93333" y="30225"/>
                    <a:pt x="93333" y="30225"/>
                  </a:cubicBezTo>
                  <a:cubicBezTo>
                    <a:pt x="93333" y="30225"/>
                    <a:pt x="92682" y="29323"/>
                    <a:pt x="92357" y="28872"/>
                  </a:cubicBezTo>
                  <a:cubicBezTo>
                    <a:pt x="92357" y="27969"/>
                    <a:pt x="92357" y="27969"/>
                    <a:pt x="92032" y="27518"/>
                  </a:cubicBezTo>
                  <a:cubicBezTo>
                    <a:pt x="92032" y="26616"/>
                    <a:pt x="91382" y="25714"/>
                    <a:pt x="91056" y="25714"/>
                  </a:cubicBezTo>
                  <a:cubicBezTo>
                    <a:pt x="91056" y="25714"/>
                    <a:pt x="90731" y="24360"/>
                    <a:pt x="90731" y="23909"/>
                  </a:cubicBezTo>
                  <a:cubicBezTo>
                    <a:pt x="90406" y="23909"/>
                    <a:pt x="89756" y="23458"/>
                    <a:pt x="89756" y="23458"/>
                  </a:cubicBezTo>
                  <a:cubicBezTo>
                    <a:pt x="89430" y="23458"/>
                    <a:pt x="88780" y="23007"/>
                    <a:pt x="88780" y="23007"/>
                  </a:cubicBezTo>
                  <a:cubicBezTo>
                    <a:pt x="87804" y="22556"/>
                    <a:pt x="87804" y="22556"/>
                    <a:pt x="87804" y="22556"/>
                  </a:cubicBezTo>
                  <a:cubicBezTo>
                    <a:pt x="86829" y="21203"/>
                    <a:pt x="86829" y="21203"/>
                    <a:pt x="86829" y="21203"/>
                  </a:cubicBezTo>
                  <a:cubicBezTo>
                    <a:pt x="86829" y="21203"/>
                    <a:pt x="86504" y="21203"/>
                    <a:pt x="86178" y="20751"/>
                  </a:cubicBezTo>
                  <a:cubicBezTo>
                    <a:pt x="86178" y="20751"/>
                    <a:pt x="85853" y="19849"/>
                    <a:pt x="85853" y="19849"/>
                  </a:cubicBezTo>
                  <a:cubicBezTo>
                    <a:pt x="85528" y="18947"/>
                    <a:pt x="85528" y="18947"/>
                    <a:pt x="85528" y="18947"/>
                  </a:cubicBezTo>
                  <a:cubicBezTo>
                    <a:pt x="83577" y="18045"/>
                    <a:pt x="83577" y="18045"/>
                    <a:pt x="83577" y="18045"/>
                  </a:cubicBezTo>
                  <a:cubicBezTo>
                    <a:pt x="83577" y="18045"/>
                    <a:pt x="83252" y="17142"/>
                    <a:pt x="83252" y="17142"/>
                  </a:cubicBezTo>
                  <a:cubicBezTo>
                    <a:pt x="83252" y="16691"/>
                    <a:pt x="82926" y="16691"/>
                    <a:pt x="82926" y="16240"/>
                  </a:cubicBezTo>
                  <a:cubicBezTo>
                    <a:pt x="82926" y="15789"/>
                    <a:pt x="82601" y="15789"/>
                    <a:pt x="82601" y="15338"/>
                  </a:cubicBezTo>
                  <a:cubicBezTo>
                    <a:pt x="82601" y="14887"/>
                    <a:pt x="82276" y="14887"/>
                    <a:pt x="82276" y="14887"/>
                  </a:cubicBezTo>
                  <a:cubicBezTo>
                    <a:pt x="81951" y="14887"/>
                    <a:pt x="81626" y="14887"/>
                    <a:pt x="81626" y="14887"/>
                  </a:cubicBezTo>
                  <a:cubicBezTo>
                    <a:pt x="81626" y="14887"/>
                    <a:pt x="81300" y="14436"/>
                    <a:pt x="81300" y="14436"/>
                  </a:cubicBezTo>
                  <a:cubicBezTo>
                    <a:pt x="81300" y="14436"/>
                    <a:pt x="80650" y="13533"/>
                    <a:pt x="80325" y="13533"/>
                  </a:cubicBezTo>
                  <a:cubicBezTo>
                    <a:pt x="80325" y="13082"/>
                    <a:pt x="80325" y="13082"/>
                    <a:pt x="80325" y="13082"/>
                  </a:cubicBezTo>
                  <a:cubicBezTo>
                    <a:pt x="80325" y="13082"/>
                    <a:pt x="80325" y="13082"/>
                    <a:pt x="80000" y="13082"/>
                  </a:cubicBezTo>
                  <a:cubicBezTo>
                    <a:pt x="79674" y="13082"/>
                    <a:pt x="79674" y="13082"/>
                    <a:pt x="79674" y="12631"/>
                  </a:cubicBezTo>
                  <a:cubicBezTo>
                    <a:pt x="79349" y="12631"/>
                    <a:pt x="79349" y="11729"/>
                    <a:pt x="79024" y="11729"/>
                  </a:cubicBezTo>
                  <a:cubicBezTo>
                    <a:pt x="79024" y="11729"/>
                    <a:pt x="79024" y="11729"/>
                    <a:pt x="78699" y="11729"/>
                  </a:cubicBezTo>
                  <a:cubicBezTo>
                    <a:pt x="78373" y="11729"/>
                    <a:pt x="78048" y="10827"/>
                    <a:pt x="78048" y="10827"/>
                  </a:cubicBezTo>
                  <a:cubicBezTo>
                    <a:pt x="77723" y="10827"/>
                    <a:pt x="78048" y="10375"/>
                    <a:pt x="78048" y="9924"/>
                  </a:cubicBezTo>
                  <a:cubicBezTo>
                    <a:pt x="78048" y="9473"/>
                    <a:pt x="77723" y="9473"/>
                    <a:pt x="77723" y="9473"/>
                  </a:cubicBezTo>
                  <a:cubicBezTo>
                    <a:pt x="77723" y="9473"/>
                    <a:pt x="77723" y="9473"/>
                    <a:pt x="77723" y="9473"/>
                  </a:cubicBezTo>
                  <a:cubicBezTo>
                    <a:pt x="77723" y="9473"/>
                    <a:pt x="77398" y="9473"/>
                    <a:pt x="77398" y="9022"/>
                  </a:cubicBezTo>
                  <a:cubicBezTo>
                    <a:pt x="77398" y="9022"/>
                    <a:pt x="77073" y="8571"/>
                    <a:pt x="77073" y="8120"/>
                  </a:cubicBezTo>
                  <a:cubicBezTo>
                    <a:pt x="77073" y="7669"/>
                    <a:pt x="77073" y="7669"/>
                    <a:pt x="77073" y="7669"/>
                  </a:cubicBezTo>
                  <a:cubicBezTo>
                    <a:pt x="77073" y="7669"/>
                    <a:pt x="76747" y="7218"/>
                    <a:pt x="76747" y="7218"/>
                  </a:cubicBezTo>
                  <a:cubicBezTo>
                    <a:pt x="76422" y="6766"/>
                    <a:pt x="76422" y="6766"/>
                    <a:pt x="76422" y="6766"/>
                  </a:cubicBezTo>
                  <a:cubicBezTo>
                    <a:pt x="76422" y="6315"/>
                    <a:pt x="76422" y="6315"/>
                    <a:pt x="76422" y="6315"/>
                  </a:cubicBezTo>
                  <a:cubicBezTo>
                    <a:pt x="76097" y="6315"/>
                    <a:pt x="76097" y="6315"/>
                    <a:pt x="76097" y="6315"/>
                  </a:cubicBezTo>
                  <a:cubicBezTo>
                    <a:pt x="75772" y="6315"/>
                    <a:pt x="75772" y="5864"/>
                    <a:pt x="75772" y="5413"/>
                  </a:cubicBezTo>
                  <a:cubicBezTo>
                    <a:pt x="75772" y="5413"/>
                    <a:pt x="75772" y="5413"/>
                    <a:pt x="75772" y="5413"/>
                  </a:cubicBezTo>
                  <a:cubicBezTo>
                    <a:pt x="75447" y="4962"/>
                    <a:pt x="75447" y="4962"/>
                    <a:pt x="75447" y="4962"/>
                  </a:cubicBezTo>
                  <a:cubicBezTo>
                    <a:pt x="75121" y="4511"/>
                    <a:pt x="75121" y="4511"/>
                    <a:pt x="75121" y="4511"/>
                  </a:cubicBezTo>
                  <a:cubicBezTo>
                    <a:pt x="74796" y="4060"/>
                    <a:pt x="74796" y="4060"/>
                    <a:pt x="74796" y="4060"/>
                  </a:cubicBezTo>
                  <a:cubicBezTo>
                    <a:pt x="74796" y="4060"/>
                    <a:pt x="74471" y="3609"/>
                    <a:pt x="74471" y="3609"/>
                  </a:cubicBezTo>
                  <a:cubicBezTo>
                    <a:pt x="74146" y="3157"/>
                    <a:pt x="73821" y="2706"/>
                    <a:pt x="73821" y="2706"/>
                  </a:cubicBezTo>
                  <a:cubicBezTo>
                    <a:pt x="73821" y="2706"/>
                    <a:pt x="73821" y="2255"/>
                    <a:pt x="73821" y="2255"/>
                  </a:cubicBezTo>
                  <a:cubicBezTo>
                    <a:pt x="73821" y="2255"/>
                    <a:pt x="73495" y="2255"/>
                    <a:pt x="73495" y="2255"/>
                  </a:cubicBezTo>
                  <a:cubicBezTo>
                    <a:pt x="72845" y="2255"/>
                    <a:pt x="72845" y="2255"/>
                    <a:pt x="72845" y="2255"/>
                  </a:cubicBezTo>
                  <a:cubicBezTo>
                    <a:pt x="72845" y="1353"/>
                    <a:pt x="72845" y="1353"/>
                    <a:pt x="72845" y="1353"/>
                  </a:cubicBezTo>
                  <a:cubicBezTo>
                    <a:pt x="72845" y="1353"/>
                    <a:pt x="72845" y="1353"/>
                    <a:pt x="72520" y="1353"/>
                  </a:cubicBezTo>
                  <a:cubicBezTo>
                    <a:pt x="72195" y="1353"/>
                    <a:pt x="72195" y="902"/>
                    <a:pt x="72195" y="902"/>
                  </a:cubicBezTo>
                  <a:cubicBezTo>
                    <a:pt x="72195" y="451"/>
                    <a:pt x="72195" y="451"/>
                    <a:pt x="72195" y="451"/>
                  </a:cubicBezTo>
                  <a:cubicBezTo>
                    <a:pt x="71219" y="902"/>
                    <a:pt x="71219" y="902"/>
                    <a:pt x="71219" y="902"/>
                  </a:cubicBezTo>
                  <a:cubicBezTo>
                    <a:pt x="71219" y="902"/>
                    <a:pt x="71219" y="902"/>
                    <a:pt x="71219" y="902"/>
                  </a:cubicBezTo>
                  <a:cubicBezTo>
                    <a:pt x="71219" y="902"/>
                    <a:pt x="70569" y="451"/>
                    <a:pt x="70569" y="451"/>
                  </a:cubicBezTo>
                  <a:cubicBezTo>
                    <a:pt x="70569" y="0"/>
                    <a:pt x="70243" y="0"/>
                    <a:pt x="70243" y="0"/>
                  </a:cubicBezTo>
                  <a:cubicBezTo>
                    <a:pt x="69918" y="451"/>
                    <a:pt x="69918" y="451"/>
                    <a:pt x="69918" y="451"/>
                  </a:cubicBezTo>
                  <a:cubicBezTo>
                    <a:pt x="69268" y="451"/>
                    <a:pt x="69268" y="451"/>
                    <a:pt x="69268" y="451"/>
                  </a:cubicBezTo>
                  <a:cubicBezTo>
                    <a:pt x="68943" y="451"/>
                    <a:pt x="68943" y="451"/>
                    <a:pt x="68943" y="451"/>
                  </a:cubicBezTo>
                  <a:cubicBezTo>
                    <a:pt x="68617" y="0"/>
                    <a:pt x="68617" y="0"/>
                    <a:pt x="68617" y="0"/>
                  </a:cubicBezTo>
                  <a:cubicBezTo>
                    <a:pt x="67642" y="451"/>
                    <a:pt x="67317" y="451"/>
                    <a:pt x="67317" y="451"/>
                  </a:cubicBezTo>
                  <a:cubicBezTo>
                    <a:pt x="66341" y="902"/>
                    <a:pt x="64715" y="2255"/>
                    <a:pt x="64715" y="3157"/>
                  </a:cubicBezTo>
                  <a:cubicBezTo>
                    <a:pt x="64390" y="4060"/>
                    <a:pt x="64715" y="6315"/>
                    <a:pt x="64065" y="6766"/>
                  </a:cubicBezTo>
                  <a:cubicBezTo>
                    <a:pt x="63089" y="6766"/>
                    <a:pt x="62113" y="9022"/>
                    <a:pt x="61788" y="9022"/>
                  </a:cubicBezTo>
                  <a:cubicBezTo>
                    <a:pt x="58861" y="11278"/>
                    <a:pt x="58861" y="11278"/>
                    <a:pt x="58861" y="11278"/>
                  </a:cubicBezTo>
                  <a:cubicBezTo>
                    <a:pt x="58861" y="11278"/>
                    <a:pt x="56585" y="12631"/>
                    <a:pt x="55284" y="12631"/>
                  </a:cubicBezTo>
                  <a:cubicBezTo>
                    <a:pt x="53983" y="13082"/>
                    <a:pt x="53008" y="14436"/>
                    <a:pt x="53008" y="14436"/>
                  </a:cubicBezTo>
                  <a:cubicBezTo>
                    <a:pt x="51382" y="17593"/>
                    <a:pt x="51382" y="17593"/>
                    <a:pt x="51382" y="17593"/>
                  </a:cubicBezTo>
                  <a:cubicBezTo>
                    <a:pt x="48780" y="18045"/>
                    <a:pt x="48780" y="18045"/>
                    <a:pt x="48780" y="18045"/>
                  </a:cubicBezTo>
                  <a:cubicBezTo>
                    <a:pt x="47479" y="16240"/>
                    <a:pt x="47479" y="16240"/>
                    <a:pt x="47479" y="16240"/>
                  </a:cubicBezTo>
                  <a:cubicBezTo>
                    <a:pt x="46178" y="16691"/>
                    <a:pt x="46178" y="16691"/>
                    <a:pt x="46178" y="16691"/>
                  </a:cubicBezTo>
                  <a:cubicBezTo>
                    <a:pt x="45853" y="16240"/>
                    <a:pt x="45853" y="16240"/>
                    <a:pt x="45853" y="16240"/>
                  </a:cubicBezTo>
                  <a:cubicBezTo>
                    <a:pt x="45203" y="16691"/>
                    <a:pt x="45203" y="16691"/>
                    <a:pt x="45203" y="16691"/>
                  </a:cubicBezTo>
                  <a:cubicBezTo>
                    <a:pt x="41300" y="16240"/>
                    <a:pt x="41300" y="16240"/>
                    <a:pt x="41300" y="16240"/>
                  </a:cubicBezTo>
                  <a:cubicBezTo>
                    <a:pt x="39349" y="17593"/>
                    <a:pt x="39349" y="17593"/>
                    <a:pt x="39349" y="17593"/>
                  </a:cubicBezTo>
                  <a:cubicBezTo>
                    <a:pt x="35772" y="17142"/>
                    <a:pt x="35772" y="17142"/>
                    <a:pt x="35772" y="17142"/>
                  </a:cubicBezTo>
                  <a:cubicBezTo>
                    <a:pt x="35772" y="17142"/>
                    <a:pt x="33170" y="17593"/>
                    <a:pt x="32520" y="17593"/>
                  </a:cubicBezTo>
                  <a:cubicBezTo>
                    <a:pt x="31544" y="17593"/>
                    <a:pt x="31544" y="17593"/>
                    <a:pt x="31544" y="17593"/>
                  </a:cubicBezTo>
                  <a:cubicBezTo>
                    <a:pt x="30894" y="17142"/>
                    <a:pt x="30243" y="16240"/>
                    <a:pt x="30243" y="16240"/>
                  </a:cubicBezTo>
                  <a:cubicBezTo>
                    <a:pt x="30243" y="16240"/>
                    <a:pt x="28943" y="16691"/>
                    <a:pt x="28617" y="17142"/>
                  </a:cubicBezTo>
                  <a:cubicBezTo>
                    <a:pt x="28292" y="17593"/>
                    <a:pt x="26991" y="19849"/>
                    <a:pt x="26991" y="19849"/>
                  </a:cubicBezTo>
                  <a:cubicBezTo>
                    <a:pt x="26991" y="20300"/>
                    <a:pt x="26991" y="20300"/>
                    <a:pt x="26991" y="20300"/>
                  </a:cubicBezTo>
                  <a:cubicBezTo>
                    <a:pt x="27642" y="22556"/>
                    <a:pt x="27642" y="22556"/>
                    <a:pt x="27642" y="22556"/>
                  </a:cubicBezTo>
                  <a:cubicBezTo>
                    <a:pt x="26341" y="23909"/>
                    <a:pt x="26341" y="23909"/>
                    <a:pt x="26341" y="23909"/>
                  </a:cubicBezTo>
                  <a:cubicBezTo>
                    <a:pt x="26341" y="23909"/>
                    <a:pt x="26341" y="23909"/>
                    <a:pt x="26341" y="23909"/>
                  </a:cubicBezTo>
                  <a:cubicBezTo>
                    <a:pt x="26341" y="23909"/>
                    <a:pt x="26341" y="23909"/>
                    <a:pt x="26341" y="23909"/>
                  </a:cubicBezTo>
                  <a:cubicBezTo>
                    <a:pt x="26341" y="23909"/>
                    <a:pt x="26341" y="23909"/>
                    <a:pt x="26341" y="23909"/>
                  </a:cubicBezTo>
                  <a:cubicBezTo>
                    <a:pt x="26341" y="23909"/>
                    <a:pt x="26341" y="23909"/>
                    <a:pt x="26341" y="23909"/>
                  </a:cubicBezTo>
                  <a:cubicBezTo>
                    <a:pt x="26341" y="24360"/>
                    <a:pt x="26341" y="24360"/>
                    <a:pt x="26341" y="24360"/>
                  </a:cubicBezTo>
                  <a:cubicBezTo>
                    <a:pt x="26341" y="24360"/>
                    <a:pt x="26341" y="24360"/>
                    <a:pt x="26341" y="24360"/>
                  </a:cubicBezTo>
                  <a:cubicBezTo>
                    <a:pt x="26341" y="24360"/>
                    <a:pt x="26341" y="24360"/>
                    <a:pt x="26341" y="24360"/>
                  </a:cubicBezTo>
                  <a:cubicBezTo>
                    <a:pt x="26341" y="24360"/>
                    <a:pt x="26341" y="24360"/>
                    <a:pt x="26341" y="24360"/>
                  </a:cubicBezTo>
                  <a:cubicBezTo>
                    <a:pt x="26341" y="24360"/>
                    <a:pt x="26341" y="24360"/>
                    <a:pt x="26341" y="24360"/>
                  </a:cubicBezTo>
                  <a:cubicBezTo>
                    <a:pt x="26341" y="24360"/>
                    <a:pt x="26341" y="24360"/>
                    <a:pt x="26341" y="24360"/>
                  </a:cubicBezTo>
                  <a:cubicBezTo>
                    <a:pt x="26341" y="24360"/>
                    <a:pt x="26341" y="24360"/>
                    <a:pt x="26341" y="24360"/>
                  </a:cubicBezTo>
                  <a:cubicBezTo>
                    <a:pt x="26341" y="24360"/>
                    <a:pt x="26341" y="24360"/>
                    <a:pt x="26341" y="24360"/>
                  </a:cubicBezTo>
                  <a:cubicBezTo>
                    <a:pt x="26341" y="24360"/>
                    <a:pt x="26341" y="24360"/>
                    <a:pt x="26341" y="24360"/>
                  </a:cubicBezTo>
                  <a:cubicBezTo>
                    <a:pt x="26341" y="24360"/>
                    <a:pt x="26341" y="24360"/>
                    <a:pt x="26341" y="24360"/>
                  </a:cubicBezTo>
                  <a:cubicBezTo>
                    <a:pt x="26341" y="24812"/>
                    <a:pt x="26016" y="24812"/>
                    <a:pt x="25691" y="24812"/>
                  </a:cubicBezTo>
                  <a:cubicBezTo>
                    <a:pt x="25691" y="25263"/>
                    <a:pt x="25365" y="25263"/>
                    <a:pt x="25040" y="25263"/>
                  </a:cubicBezTo>
                  <a:cubicBezTo>
                    <a:pt x="25040" y="25263"/>
                    <a:pt x="25040" y="25263"/>
                    <a:pt x="25040" y="25263"/>
                  </a:cubicBezTo>
                  <a:cubicBezTo>
                    <a:pt x="25040" y="25263"/>
                    <a:pt x="25040" y="25263"/>
                    <a:pt x="25040" y="25263"/>
                  </a:cubicBezTo>
                  <a:cubicBezTo>
                    <a:pt x="25040" y="25263"/>
                    <a:pt x="25040" y="25263"/>
                    <a:pt x="25040" y="25263"/>
                  </a:cubicBezTo>
                  <a:cubicBezTo>
                    <a:pt x="25040" y="25263"/>
                    <a:pt x="25040" y="25263"/>
                    <a:pt x="25040" y="25263"/>
                  </a:cubicBezTo>
                  <a:cubicBezTo>
                    <a:pt x="25040" y="25263"/>
                    <a:pt x="25040" y="25263"/>
                    <a:pt x="25040" y="25263"/>
                  </a:cubicBezTo>
                  <a:cubicBezTo>
                    <a:pt x="25040" y="25263"/>
                    <a:pt x="25040" y="25263"/>
                    <a:pt x="25040" y="25263"/>
                  </a:cubicBezTo>
                  <a:cubicBezTo>
                    <a:pt x="25040" y="25263"/>
                    <a:pt x="25040" y="25263"/>
                    <a:pt x="25040" y="25263"/>
                  </a:cubicBezTo>
                  <a:cubicBezTo>
                    <a:pt x="25040" y="25263"/>
                    <a:pt x="25040" y="25263"/>
                    <a:pt x="25040" y="25263"/>
                  </a:cubicBezTo>
                  <a:cubicBezTo>
                    <a:pt x="25040" y="25263"/>
                    <a:pt x="25040" y="25263"/>
                    <a:pt x="25040" y="25263"/>
                  </a:cubicBezTo>
                  <a:cubicBezTo>
                    <a:pt x="25040" y="25263"/>
                    <a:pt x="25040" y="25263"/>
                    <a:pt x="25040" y="25263"/>
                  </a:cubicBezTo>
                  <a:cubicBezTo>
                    <a:pt x="25040" y="25263"/>
                    <a:pt x="25040" y="25263"/>
                    <a:pt x="25040" y="25263"/>
                  </a:cubicBezTo>
                  <a:cubicBezTo>
                    <a:pt x="25040" y="25263"/>
                    <a:pt x="25040" y="25263"/>
                    <a:pt x="25040" y="25263"/>
                  </a:cubicBezTo>
                  <a:cubicBezTo>
                    <a:pt x="25040" y="25263"/>
                    <a:pt x="25040" y="25263"/>
                    <a:pt x="25040" y="25263"/>
                  </a:cubicBezTo>
                  <a:cubicBezTo>
                    <a:pt x="24715" y="25714"/>
                    <a:pt x="24715" y="25714"/>
                    <a:pt x="24715" y="25714"/>
                  </a:cubicBezTo>
                  <a:cubicBezTo>
                    <a:pt x="23739" y="27067"/>
                    <a:pt x="23739" y="27067"/>
                    <a:pt x="23739" y="27067"/>
                  </a:cubicBezTo>
                  <a:cubicBezTo>
                    <a:pt x="22439" y="27518"/>
                    <a:pt x="22439" y="27518"/>
                    <a:pt x="22439" y="27518"/>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13" name="Shape 3613"/>
            <p:cNvSpPr/>
            <p:nvPr/>
          </p:nvSpPr>
          <p:spPr>
            <a:xfrm>
              <a:off x="6015453" y="2278355"/>
              <a:ext cx="1400673" cy="943960"/>
            </a:xfrm>
            <a:custGeom>
              <a:avLst/>
              <a:gdLst/>
              <a:ahLst/>
              <a:cxnLst/>
              <a:rect l="0" t="0" r="0" b="0"/>
              <a:pathLst>
                <a:path w="120000" h="120000" extrusionOk="0">
                  <a:moveTo>
                    <a:pt x="27557" y="85714"/>
                  </a:moveTo>
                  <a:cubicBezTo>
                    <a:pt x="27752" y="85714"/>
                    <a:pt x="28338" y="84309"/>
                    <a:pt x="28925" y="84309"/>
                  </a:cubicBezTo>
                  <a:cubicBezTo>
                    <a:pt x="29315" y="84028"/>
                    <a:pt x="29120" y="82622"/>
                    <a:pt x="29315" y="82060"/>
                  </a:cubicBezTo>
                  <a:cubicBezTo>
                    <a:pt x="29511" y="81498"/>
                    <a:pt x="30488" y="80374"/>
                    <a:pt x="31074" y="80093"/>
                  </a:cubicBezTo>
                  <a:cubicBezTo>
                    <a:pt x="31270" y="80093"/>
                    <a:pt x="31270" y="80093"/>
                    <a:pt x="31270" y="80093"/>
                  </a:cubicBezTo>
                  <a:cubicBezTo>
                    <a:pt x="31270" y="79531"/>
                    <a:pt x="31270" y="79531"/>
                    <a:pt x="31270" y="79531"/>
                  </a:cubicBezTo>
                  <a:cubicBezTo>
                    <a:pt x="31270" y="79531"/>
                    <a:pt x="31856" y="79250"/>
                    <a:pt x="31856" y="78969"/>
                  </a:cubicBezTo>
                  <a:cubicBezTo>
                    <a:pt x="32052" y="78969"/>
                    <a:pt x="32052" y="79250"/>
                    <a:pt x="32052" y="79250"/>
                  </a:cubicBezTo>
                  <a:cubicBezTo>
                    <a:pt x="32052" y="79250"/>
                    <a:pt x="32247" y="79531"/>
                    <a:pt x="32442" y="79531"/>
                  </a:cubicBezTo>
                  <a:cubicBezTo>
                    <a:pt x="32442" y="79531"/>
                    <a:pt x="32638" y="79250"/>
                    <a:pt x="32638" y="79250"/>
                  </a:cubicBezTo>
                  <a:cubicBezTo>
                    <a:pt x="32638" y="78969"/>
                    <a:pt x="32638" y="78688"/>
                    <a:pt x="32638" y="78688"/>
                  </a:cubicBezTo>
                  <a:cubicBezTo>
                    <a:pt x="32442" y="78407"/>
                    <a:pt x="32442" y="78126"/>
                    <a:pt x="32442" y="78126"/>
                  </a:cubicBezTo>
                  <a:cubicBezTo>
                    <a:pt x="32442" y="78126"/>
                    <a:pt x="32442" y="78126"/>
                    <a:pt x="32442" y="78126"/>
                  </a:cubicBezTo>
                  <a:cubicBezTo>
                    <a:pt x="32442" y="78126"/>
                    <a:pt x="32638" y="78126"/>
                    <a:pt x="32638" y="78126"/>
                  </a:cubicBezTo>
                  <a:cubicBezTo>
                    <a:pt x="32638" y="78126"/>
                    <a:pt x="32833" y="77845"/>
                    <a:pt x="32833" y="77845"/>
                  </a:cubicBezTo>
                  <a:cubicBezTo>
                    <a:pt x="33224" y="78126"/>
                    <a:pt x="33224" y="78126"/>
                    <a:pt x="33224" y="78126"/>
                  </a:cubicBezTo>
                  <a:cubicBezTo>
                    <a:pt x="33224" y="78126"/>
                    <a:pt x="33420" y="78126"/>
                    <a:pt x="33420" y="78126"/>
                  </a:cubicBezTo>
                  <a:cubicBezTo>
                    <a:pt x="33615" y="78407"/>
                    <a:pt x="33811" y="77845"/>
                    <a:pt x="33811" y="77845"/>
                  </a:cubicBezTo>
                  <a:cubicBezTo>
                    <a:pt x="34006" y="77564"/>
                    <a:pt x="34006" y="77564"/>
                    <a:pt x="34006" y="77564"/>
                  </a:cubicBezTo>
                  <a:cubicBezTo>
                    <a:pt x="34006" y="77564"/>
                    <a:pt x="34006" y="77564"/>
                    <a:pt x="34006" y="77283"/>
                  </a:cubicBezTo>
                  <a:cubicBezTo>
                    <a:pt x="34006" y="77283"/>
                    <a:pt x="34201" y="77283"/>
                    <a:pt x="34397" y="77283"/>
                  </a:cubicBezTo>
                  <a:cubicBezTo>
                    <a:pt x="34397" y="77283"/>
                    <a:pt x="34788" y="77283"/>
                    <a:pt x="34983" y="77283"/>
                  </a:cubicBezTo>
                  <a:cubicBezTo>
                    <a:pt x="35179" y="77283"/>
                    <a:pt x="35179" y="77283"/>
                    <a:pt x="35179" y="77283"/>
                  </a:cubicBezTo>
                  <a:cubicBezTo>
                    <a:pt x="35570" y="77002"/>
                    <a:pt x="35570" y="77002"/>
                    <a:pt x="35570" y="77002"/>
                  </a:cubicBezTo>
                  <a:cubicBezTo>
                    <a:pt x="35570" y="77002"/>
                    <a:pt x="35765" y="76721"/>
                    <a:pt x="35765" y="76721"/>
                  </a:cubicBezTo>
                  <a:cubicBezTo>
                    <a:pt x="35765" y="76440"/>
                    <a:pt x="35765" y="76159"/>
                    <a:pt x="35765" y="76159"/>
                  </a:cubicBezTo>
                  <a:cubicBezTo>
                    <a:pt x="35765" y="75878"/>
                    <a:pt x="36156" y="75878"/>
                    <a:pt x="36156" y="75878"/>
                  </a:cubicBezTo>
                  <a:cubicBezTo>
                    <a:pt x="36156" y="75878"/>
                    <a:pt x="36156" y="75878"/>
                    <a:pt x="36156" y="75878"/>
                  </a:cubicBezTo>
                  <a:cubicBezTo>
                    <a:pt x="36351" y="75878"/>
                    <a:pt x="36351" y="76159"/>
                    <a:pt x="36351" y="76159"/>
                  </a:cubicBezTo>
                  <a:cubicBezTo>
                    <a:pt x="36351" y="76159"/>
                    <a:pt x="36547" y="75878"/>
                    <a:pt x="36547" y="75878"/>
                  </a:cubicBezTo>
                  <a:cubicBezTo>
                    <a:pt x="36547" y="75597"/>
                    <a:pt x="36742" y="75597"/>
                    <a:pt x="36742" y="75597"/>
                  </a:cubicBezTo>
                  <a:cubicBezTo>
                    <a:pt x="36742" y="75597"/>
                    <a:pt x="37133" y="75316"/>
                    <a:pt x="37133" y="75035"/>
                  </a:cubicBezTo>
                  <a:cubicBezTo>
                    <a:pt x="37328" y="74754"/>
                    <a:pt x="37328" y="75035"/>
                    <a:pt x="37328" y="74473"/>
                  </a:cubicBezTo>
                  <a:cubicBezTo>
                    <a:pt x="37328" y="74192"/>
                    <a:pt x="37524" y="74473"/>
                    <a:pt x="37524" y="74754"/>
                  </a:cubicBezTo>
                  <a:cubicBezTo>
                    <a:pt x="37524" y="74754"/>
                    <a:pt x="37524" y="74754"/>
                    <a:pt x="37719" y="75035"/>
                  </a:cubicBezTo>
                  <a:cubicBezTo>
                    <a:pt x="37719" y="75035"/>
                    <a:pt x="37719" y="75035"/>
                    <a:pt x="38110" y="75035"/>
                  </a:cubicBezTo>
                  <a:cubicBezTo>
                    <a:pt x="38306" y="75316"/>
                    <a:pt x="38306" y="74754"/>
                    <a:pt x="38697" y="74754"/>
                  </a:cubicBezTo>
                  <a:cubicBezTo>
                    <a:pt x="39087" y="74754"/>
                    <a:pt x="38892" y="74754"/>
                    <a:pt x="39087" y="75035"/>
                  </a:cubicBezTo>
                  <a:cubicBezTo>
                    <a:pt x="39283" y="75035"/>
                    <a:pt x="39283" y="75035"/>
                    <a:pt x="39478" y="75035"/>
                  </a:cubicBezTo>
                  <a:cubicBezTo>
                    <a:pt x="39674" y="75316"/>
                    <a:pt x="39674" y="75316"/>
                    <a:pt x="39674" y="75316"/>
                  </a:cubicBezTo>
                  <a:cubicBezTo>
                    <a:pt x="39674" y="75316"/>
                    <a:pt x="39869" y="75316"/>
                    <a:pt x="40065" y="75597"/>
                  </a:cubicBezTo>
                  <a:cubicBezTo>
                    <a:pt x="40065" y="75878"/>
                    <a:pt x="40456" y="75878"/>
                    <a:pt x="40456" y="75878"/>
                  </a:cubicBezTo>
                  <a:cubicBezTo>
                    <a:pt x="40456" y="75878"/>
                    <a:pt x="40456" y="75878"/>
                    <a:pt x="40456" y="75878"/>
                  </a:cubicBezTo>
                  <a:cubicBezTo>
                    <a:pt x="40456" y="75878"/>
                    <a:pt x="40456" y="75878"/>
                    <a:pt x="40456" y="75878"/>
                  </a:cubicBezTo>
                  <a:cubicBezTo>
                    <a:pt x="40456" y="75878"/>
                    <a:pt x="40456" y="75878"/>
                    <a:pt x="40456" y="75878"/>
                  </a:cubicBezTo>
                  <a:cubicBezTo>
                    <a:pt x="40456" y="75878"/>
                    <a:pt x="40456" y="75878"/>
                    <a:pt x="40456" y="75878"/>
                  </a:cubicBezTo>
                  <a:cubicBezTo>
                    <a:pt x="40456" y="75878"/>
                    <a:pt x="40456" y="75878"/>
                    <a:pt x="40456" y="75878"/>
                  </a:cubicBezTo>
                  <a:cubicBezTo>
                    <a:pt x="40456" y="75878"/>
                    <a:pt x="40456" y="75878"/>
                    <a:pt x="40456" y="75878"/>
                  </a:cubicBezTo>
                  <a:cubicBezTo>
                    <a:pt x="40456" y="75878"/>
                    <a:pt x="40456" y="75878"/>
                    <a:pt x="40456" y="75878"/>
                  </a:cubicBezTo>
                  <a:cubicBezTo>
                    <a:pt x="40456" y="75878"/>
                    <a:pt x="40456" y="75878"/>
                    <a:pt x="40456" y="75878"/>
                  </a:cubicBezTo>
                  <a:cubicBezTo>
                    <a:pt x="40456" y="75878"/>
                    <a:pt x="40456" y="75878"/>
                    <a:pt x="40456"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846" y="75878"/>
                    <a:pt x="40846" y="75878"/>
                    <a:pt x="40846" y="75878"/>
                  </a:cubicBezTo>
                  <a:cubicBezTo>
                    <a:pt x="40846" y="75878"/>
                    <a:pt x="40846" y="75878"/>
                    <a:pt x="40846" y="75878"/>
                  </a:cubicBezTo>
                  <a:cubicBezTo>
                    <a:pt x="40846" y="75878"/>
                    <a:pt x="40846" y="75878"/>
                    <a:pt x="40846" y="75878"/>
                  </a:cubicBezTo>
                  <a:cubicBezTo>
                    <a:pt x="40846" y="75878"/>
                    <a:pt x="40846" y="75878"/>
                    <a:pt x="40846" y="75878"/>
                  </a:cubicBezTo>
                  <a:cubicBezTo>
                    <a:pt x="40846" y="75878"/>
                    <a:pt x="40846" y="75878"/>
                    <a:pt x="40846" y="75878"/>
                  </a:cubicBezTo>
                  <a:cubicBezTo>
                    <a:pt x="40846" y="75878"/>
                    <a:pt x="40846" y="75878"/>
                    <a:pt x="40846" y="75878"/>
                  </a:cubicBezTo>
                  <a:cubicBezTo>
                    <a:pt x="40846" y="75878"/>
                    <a:pt x="40846" y="75878"/>
                    <a:pt x="40846" y="75878"/>
                  </a:cubicBezTo>
                  <a:cubicBezTo>
                    <a:pt x="40846" y="75878"/>
                    <a:pt x="40846" y="75878"/>
                    <a:pt x="40846" y="75878"/>
                  </a:cubicBezTo>
                  <a:cubicBezTo>
                    <a:pt x="40846" y="75878"/>
                    <a:pt x="40846" y="75878"/>
                    <a:pt x="40846" y="75878"/>
                  </a:cubicBezTo>
                  <a:cubicBezTo>
                    <a:pt x="40846" y="75878"/>
                    <a:pt x="40846" y="75878"/>
                    <a:pt x="40846" y="75878"/>
                  </a:cubicBezTo>
                  <a:cubicBezTo>
                    <a:pt x="40846" y="75878"/>
                    <a:pt x="40846" y="75878"/>
                    <a:pt x="40846" y="75878"/>
                  </a:cubicBezTo>
                  <a:cubicBezTo>
                    <a:pt x="40846" y="75878"/>
                    <a:pt x="40846" y="75878"/>
                    <a:pt x="40846" y="75878"/>
                  </a:cubicBezTo>
                  <a:cubicBezTo>
                    <a:pt x="40846" y="75878"/>
                    <a:pt x="40846" y="75878"/>
                    <a:pt x="40846"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237" y="75878"/>
                    <a:pt x="41237" y="75878"/>
                    <a:pt x="41237" y="75878"/>
                  </a:cubicBezTo>
                  <a:cubicBezTo>
                    <a:pt x="41237" y="75878"/>
                    <a:pt x="41237" y="75878"/>
                    <a:pt x="41237" y="75878"/>
                  </a:cubicBezTo>
                  <a:cubicBezTo>
                    <a:pt x="41237" y="75878"/>
                    <a:pt x="41237" y="75878"/>
                    <a:pt x="41237" y="75878"/>
                  </a:cubicBezTo>
                  <a:cubicBezTo>
                    <a:pt x="41237" y="75878"/>
                    <a:pt x="41237" y="75878"/>
                    <a:pt x="41237" y="75878"/>
                  </a:cubicBezTo>
                  <a:cubicBezTo>
                    <a:pt x="41237" y="75878"/>
                    <a:pt x="41237" y="75878"/>
                    <a:pt x="41237" y="75878"/>
                  </a:cubicBezTo>
                  <a:cubicBezTo>
                    <a:pt x="41237" y="75878"/>
                    <a:pt x="41237" y="75878"/>
                    <a:pt x="41237" y="75878"/>
                  </a:cubicBezTo>
                  <a:cubicBezTo>
                    <a:pt x="41237" y="75878"/>
                    <a:pt x="41237" y="75878"/>
                    <a:pt x="41237" y="75878"/>
                  </a:cubicBezTo>
                  <a:cubicBezTo>
                    <a:pt x="41237" y="75878"/>
                    <a:pt x="41237" y="75878"/>
                    <a:pt x="41237" y="75878"/>
                  </a:cubicBezTo>
                  <a:cubicBezTo>
                    <a:pt x="41237" y="75878"/>
                    <a:pt x="41237" y="75878"/>
                    <a:pt x="41237" y="75878"/>
                  </a:cubicBezTo>
                  <a:cubicBezTo>
                    <a:pt x="41433" y="76159"/>
                    <a:pt x="41433" y="76159"/>
                    <a:pt x="41433" y="76159"/>
                  </a:cubicBezTo>
                  <a:cubicBezTo>
                    <a:pt x="41433" y="76159"/>
                    <a:pt x="41433" y="76721"/>
                    <a:pt x="41628" y="76721"/>
                  </a:cubicBezTo>
                  <a:cubicBezTo>
                    <a:pt x="41628" y="77002"/>
                    <a:pt x="41628" y="77002"/>
                    <a:pt x="41824" y="77002"/>
                  </a:cubicBezTo>
                  <a:cubicBezTo>
                    <a:pt x="41824" y="77002"/>
                    <a:pt x="42019" y="76440"/>
                    <a:pt x="42019" y="76159"/>
                  </a:cubicBezTo>
                  <a:cubicBezTo>
                    <a:pt x="42019" y="76159"/>
                    <a:pt x="42214" y="76440"/>
                    <a:pt x="42214" y="76440"/>
                  </a:cubicBezTo>
                  <a:cubicBezTo>
                    <a:pt x="42214" y="76440"/>
                    <a:pt x="42214" y="77002"/>
                    <a:pt x="42410" y="77002"/>
                  </a:cubicBezTo>
                  <a:cubicBezTo>
                    <a:pt x="42410" y="76721"/>
                    <a:pt x="42605" y="76721"/>
                    <a:pt x="42605" y="76721"/>
                  </a:cubicBezTo>
                  <a:cubicBezTo>
                    <a:pt x="42801" y="76721"/>
                    <a:pt x="42605" y="76440"/>
                    <a:pt x="42605" y="76440"/>
                  </a:cubicBezTo>
                  <a:cubicBezTo>
                    <a:pt x="42605" y="76440"/>
                    <a:pt x="42801" y="76159"/>
                    <a:pt x="42801" y="76159"/>
                  </a:cubicBezTo>
                  <a:cubicBezTo>
                    <a:pt x="42996" y="76159"/>
                    <a:pt x="43387" y="76159"/>
                    <a:pt x="43387" y="76159"/>
                  </a:cubicBezTo>
                  <a:cubicBezTo>
                    <a:pt x="43583" y="76159"/>
                    <a:pt x="43583" y="76721"/>
                    <a:pt x="43583" y="76721"/>
                  </a:cubicBezTo>
                  <a:cubicBezTo>
                    <a:pt x="43583" y="76721"/>
                    <a:pt x="43387" y="77283"/>
                    <a:pt x="43387" y="77283"/>
                  </a:cubicBezTo>
                  <a:cubicBezTo>
                    <a:pt x="43387" y="77283"/>
                    <a:pt x="43192" y="77564"/>
                    <a:pt x="43192" y="77845"/>
                  </a:cubicBezTo>
                  <a:cubicBezTo>
                    <a:pt x="43192" y="77845"/>
                    <a:pt x="43192" y="77845"/>
                    <a:pt x="43387" y="77564"/>
                  </a:cubicBezTo>
                  <a:cubicBezTo>
                    <a:pt x="43778" y="77564"/>
                    <a:pt x="43583" y="77283"/>
                    <a:pt x="43583" y="77283"/>
                  </a:cubicBezTo>
                  <a:cubicBezTo>
                    <a:pt x="43778" y="76721"/>
                    <a:pt x="43778" y="76721"/>
                    <a:pt x="43778" y="76721"/>
                  </a:cubicBezTo>
                  <a:cubicBezTo>
                    <a:pt x="43778" y="76721"/>
                    <a:pt x="44169" y="77002"/>
                    <a:pt x="44169" y="77283"/>
                  </a:cubicBezTo>
                  <a:cubicBezTo>
                    <a:pt x="44169" y="77283"/>
                    <a:pt x="44169" y="77564"/>
                    <a:pt x="44169" y="77564"/>
                  </a:cubicBezTo>
                  <a:cubicBezTo>
                    <a:pt x="44169" y="77845"/>
                    <a:pt x="44364" y="77845"/>
                    <a:pt x="44364" y="78126"/>
                  </a:cubicBezTo>
                  <a:cubicBezTo>
                    <a:pt x="44560" y="78407"/>
                    <a:pt x="44364" y="78126"/>
                    <a:pt x="44364" y="78126"/>
                  </a:cubicBezTo>
                  <a:cubicBezTo>
                    <a:pt x="44364" y="77845"/>
                    <a:pt x="44560" y="77283"/>
                    <a:pt x="44560" y="77283"/>
                  </a:cubicBezTo>
                  <a:cubicBezTo>
                    <a:pt x="44755" y="76721"/>
                    <a:pt x="44755" y="76721"/>
                    <a:pt x="44755" y="76721"/>
                  </a:cubicBezTo>
                  <a:cubicBezTo>
                    <a:pt x="44755" y="76721"/>
                    <a:pt x="45537" y="76721"/>
                    <a:pt x="46319" y="76721"/>
                  </a:cubicBezTo>
                  <a:cubicBezTo>
                    <a:pt x="47100" y="76721"/>
                    <a:pt x="46514" y="76440"/>
                    <a:pt x="46514" y="76440"/>
                  </a:cubicBezTo>
                  <a:cubicBezTo>
                    <a:pt x="46905" y="76440"/>
                    <a:pt x="46905" y="76440"/>
                    <a:pt x="46905" y="76440"/>
                  </a:cubicBezTo>
                  <a:cubicBezTo>
                    <a:pt x="47100" y="77564"/>
                    <a:pt x="47100" y="77564"/>
                    <a:pt x="47100" y="77564"/>
                  </a:cubicBezTo>
                  <a:cubicBezTo>
                    <a:pt x="47100" y="77564"/>
                    <a:pt x="47491" y="78126"/>
                    <a:pt x="47687" y="78126"/>
                  </a:cubicBezTo>
                  <a:cubicBezTo>
                    <a:pt x="47882" y="78407"/>
                    <a:pt x="47882" y="78407"/>
                    <a:pt x="48273" y="78688"/>
                  </a:cubicBezTo>
                  <a:cubicBezTo>
                    <a:pt x="48859" y="78688"/>
                    <a:pt x="48664" y="78688"/>
                    <a:pt x="48664" y="78688"/>
                  </a:cubicBezTo>
                  <a:cubicBezTo>
                    <a:pt x="48859" y="78688"/>
                    <a:pt x="48859" y="78126"/>
                    <a:pt x="49055" y="77845"/>
                  </a:cubicBezTo>
                  <a:cubicBezTo>
                    <a:pt x="49055" y="77564"/>
                    <a:pt x="49250" y="77564"/>
                    <a:pt x="49250" y="77564"/>
                  </a:cubicBezTo>
                  <a:cubicBezTo>
                    <a:pt x="49250" y="77564"/>
                    <a:pt x="49641" y="78126"/>
                    <a:pt x="49641" y="78126"/>
                  </a:cubicBezTo>
                  <a:cubicBezTo>
                    <a:pt x="49837" y="78407"/>
                    <a:pt x="49837" y="78688"/>
                    <a:pt x="49837" y="78688"/>
                  </a:cubicBezTo>
                  <a:cubicBezTo>
                    <a:pt x="50423" y="78969"/>
                    <a:pt x="50423" y="78969"/>
                    <a:pt x="50423" y="78969"/>
                  </a:cubicBezTo>
                  <a:cubicBezTo>
                    <a:pt x="50423" y="79250"/>
                    <a:pt x="50423" y="79250"/>
                    <a:pt x="50423" y="79250"/>
                  </a:cubicBezTo>
                  <a:cubicBezTo>
                    <a:pt x="50423" y="80093"/>
                    <a:pt x="50423" y="80093"/>
                    <a:pt x="50423" y="80093"/>
                  </a:cubicBezTo>
                  <a:cubicBezTo>
                    <a:pt x="50814" y="80374"/>
                    <a:pt x="50814" y="80374"/>
                    <a:pt x="50814" y="80374"/>
                  </a:cubicBezTo>
                  <a:cubicBezTo>
                    <a:pt x="50618" y="80936"/>
                    <a:pt x="50618" y="80936"/>
                    <a:pt x="50618" y="80936"/>
                  </a:cubicBezTo>
                  <a:cubicBezTo>
                    <a:pt x="50618" y="80936"/>
                    <a:pt x="50814" y="81498"/>
                    <a:pt x="50814" y="81779"/>
                  </a:cubicBezTo>
                  <a:cubicBezTo>
                    <a:pt x="50814" y="81779"/>
                    <a:pt x="51009" y="82341"/>
                    <a:pt x="51009" y="82341"/>
                  </a:cubicBezTo>
                  <a:cubicBezTo>
                    <a:pt x="51009" y="83185"/>
                    <a:pt x="51009" y="83185"/>
                    <a:pt x="51009" y="83185"/>
                  </a:cubicBezTo>
                  <a:cubicBezTo>
                    <a:pt x="50814" y="83747"/>
                    <a:pt x="50814" y="83747"/>
                    <a:pt x="50814" y="83747"/>
                  </a:cubicBezTo>
                  <a:cubicBezTo>
                    <a:pt x="51009" y="84028"/>
                    <a:pt x="51009" y="84028"/>
                    <a:pt x="51009" y="84028"/>
                  </a:cubicBezTo>
                  <a:cubicBezTo>
                    <a:pt x="51009" y="84028"/>
                    <a:pt x="51009" y="84871"/>
                    <a:pt x="51205" y="85152"/>
                  </a:cubicBezTo>
                  <a:cubicBezTo>
                    <a:pt x="51400" y="85714"/>
                    <a:pt x="51596" y="84871"/>
                    <a:pt x="51596" y="84871"/>
                  </a:cubicBezTo>
                  <a:cubicBezTo>
                    <a:pt x="51986" y="84871"/>
                    <a:pt x="51986" y="84871"/>
                    <a:pt x="51986" y="84871"/>
                  </a:cubicBezTo>
                  <a:cubicBezTo>
                    <a:pt x="52377" y="85714"/>
                    <a:pt x="52377" y="85714"/>
                    <a:pt x="52377" y="85714"/>
                  </a:cubicBezTo>
                  <a:cubicBezTo>
                    <a:pt x="52573" y="85714"/>
                    <a:pt x="52573" y="85714"/>
                    <a:pt x="52573" y="85714"/>
                  </a:cubicBezTo>
                  <a:cubicBezTo>
                    <a:pt x="52964" y="85995"/>
                    <a:pt x="52964" y="85995"/>
                    <a:pt x="52964" y="85995"/>
                  </a:cubicBezTo>
                  <a:cubicBezTo>
                    <a:pt x="53159" y="86838"/>
                    <a:pt x="53159" y="86838"/>
                    <a:pt x="53159" y="86838"/>
                  </a:cubicBezTo>
                  <a:cubicBezTo>
                    <a:pt x="53550" y="86557"/>
                    <a:pt x="53550" y="86557"/>
                    <a:pt x="53550" y="86557"/>
                  </a:cubicBezTo>
                  <a:cubicBezTo>
                    <a:pt x="53745" y="85714"/>
                    <a:pt x="53745" y="85714"/>
                    <a:pt x="53745" y="85714"/>
                  </a:cubicBezTo>
                  <a:cubicBezTo>
                    <a:pt x="54136" y="85995"/>
                    <a:pt x="54136" y="85995"/>
                    <a:pt x="54136" y="85995"/>
                  </a:cubicBezTo>
                  <a:cubicBezTo>
                    <a:pt x="54527" y="85995"/>
                    <a:pt x="54527" y="85995"/>
                    <a:pt x="54527" y="85995"/>
                  </a:cubicBezTo>
                  <a:cubicBezTo>
                    <a:pt x="54527" y="87119"/>
                    <a:pt x="54527" y="87119"/>
                    <a:pt x="54527" y="87119"/>
                  </a:cubicBezTo>
                  <a:cubicBezTo>
                    <a:pt x="54527" y="87119"/>
                    <a:pt x="54723" y="87400"/>
                    <a:pt x="54723" y="87681"/>
                  </a:cubicBezTo>
                  <a:cubicBezTo>
                    <a:pt x="54723" y="87681"/>
                    <a:pt x="54723" y="88243"/>
                    <a:pt x="54723" y="88243"/>
                  </a:cubicBezTo>
                  <a:cubicBezTo>
                    <a:pt x="54918" y="88805"/>
                    <a:pt x="54918" y="88805"/>
                    <a:pt x="54918" y="88805"/>
                  </a:cubicBezTo>
                  <a:cubicBezTo>
                    <a:pt x="54332" y="89086"/>
                    <a:pt x="54332" y="89086"/>
                    <a:pt x="54332" y="89086"/>
                  </a:cubicBezTo>
                  <a:cubicBezTo>
                    <a:pt x="54723" y="89367"/>
                    <a:pt x="54723" y="89367"/>
                    <a:pt x="54723" y="89367"/>
                  </a:cubicBezTo>
                  <a:cubicBezTo>
                    <a:pt x="54723" y="89367"/>
                    <a:pt x="55114" y="89367"/>
                    <a:pt x="55309" y="89367"/>
                  </a:cubicBezTo>
                  <a:cubicBezTo>
                    <a:pt x="55504" y="89367"/>
                    <a:pt x="55504" y="90210"/>
                    <a:pt x="55504" y="90210"/>
                  </a:cubicBezTo>
                  <a:cubicBezTo>
                    <a:pt x="55504" y="90210"/>
                    <a:pt x="55504" y="90491"/>
                    <a:pt x="55309" y="90772"/>
                  </a:cubicBezTo>
                  <a:cubicBezTo>
                    <a:pt x="55309" y="90772"/>
                    <a:pt x="55309" y="91053"/>
                    <a:pt x="55309" y="91334"/>
                  </a:cubicBezTo>
                  <a:cubicBezTo>
                    <a:pt x="55504" y="91334"/>
                    <a:pt x="55895" y="91615"/>
                    <a:pt x="56091" y="91615"/>
                  </a:cubicBezTo>
                  <a:cubicBezTo>
                    <a:pt x="56482" y="91615"/>
                    <a:pt x="56482" y="91615"/>
                    <a:pt x="56482" y="91615"/>
                  </a:cubicBezTo>
                  <a:cubicBezTo>
                    <a:pt x="56872" y="91615"/>
                    <a:pt x="56872" y="91615"/>
                    <a:pt x="56872" y="91615"/>
                  </a:cubicBezTo>
                  <a:cubicBezTo>
                    <a:pt x="56872" y="91615"/>
                    <a:pt x="57068" y="91896"/>
                    <a:pt x="57263" y="91896"/>
                  </a:cubicBezTo>
                  <a:cubicBezTo>
                    <a:pt x="57263" y="91615"/>
                    <a:pt x="57654" y="91615"/>
                    <a:pt x="57654" y="91615"/>
                  </a:cubicBezTo>
                  <a:cubicBezTo>
                    <a:pt x="58045" y="92177"/>
                    <a:pt x="58045" y="92177"/>
                    <a:pt x="58045" y="92177"/>
                  </a:cubicBezTo>
                  <a:cubicBezTo>
                    <a:pt x="58436" y="91896"/>
                    <a:pt x="58436" y="91896"/>
                    <a:pt x="58436" y="91896"/>
                  </a:cubicBezTo>
                  <a:cubicBezTo>
                    <a:pt x="58436" y="92459"/>
                    <a:pt x="58436" y="92459"/>
                    <a:pt x="58436" y="92459"/>
                  </a:cubicBezTo>
                  <a:cubicBezTo>
                    <a:pt x="58436" y="92459"/>
                    <a:pt x="58827" y="93583"/>
                    <a:pt x="58827" y="93583"/>
                  </a:cubicBezTo>
                  <a:cubicBezTo>
                    <a:pt x="59022" y="93864"/>
                    <a:pt x="59022" y="94426"/>
                    <a:pt x="59022" y="94707"/>
                  </a:cubicBezTo>
                  <a:cubicBezTo>
                    <a:pt x="59022" y="94988"/>
                    <a:pt x="59218" y="95550"/>
                    <a:pt x="59218" y="95550"/>
                  </a:cubicBezTo>
                  <a:cubicBezTo>
                    <a:pt x="59218" y="95550"/>
                    <a:pt x="59022" y="95550"/>
                    <a:pt x="58827" y="95831"/>
                  </a:cubicBezTo>
                  <a:cubicBezTo>
                    <a:pt x="58631" y="96112"/>
                    <a:pt x="59022" y="96393"/>
                    <a:pt x="59022" y="96393"/>
                  </a:cubicBezTo>
                  <a:cubicBezTo>
                    <a:pt x="59413" y="96393"/>
                    <a:pt x="59413" y="96393"/>
                    <a:pt x="59413" y="96393"/>
                  </a:cubicBezTo>
                  <a:cubicBezTo>
                    <a:pt x="59413" y="96393"/>
                    <a:pt x="59804" y="96955"/>
                    <a:pt x="59804" y="97236"/>
                  </a:cubicBezTo>
                  <a:cubicBezTo>
                    <a:pt x="59999" y="97517"/>
                    <a:pt x="60390" y="97236"/>
                    <a:pt x="60586" y="97236"/>
                  </a:cubicBezTo>
                  <a:cubicBezTo>
                    <a:pt x="60781" y="96955"/>
                    <a:pt x="61172" y="97236"/>
                    <a:pt x="61172" y="97517"/>
                  </a:cubicBezTo>
                  <a:cubicBezTo>
                    <a:pt x="61172" y="97517"/>
                    <a:pt x="60586" y="97798"/>
                    <a:pt x="60390" y="97798"/>
                  </a:cubicBezTo>
                  <a:cubicBezTo>
                    <a:pt x="60195" y="98079"/>
                    <a:pt x="59609" y="98079"/>
                    <a:pt x="59609" y="98079"/>
                  </a:cubicBezTo>
                  <a:cubicBezTo>
                    <a:pt x="59413" y="98922"/>
                    <a:pt x="59413" y="98922"/>
                    <a:pt x="59413" y="98922"/>
                  </a:cubicBezTo>
                  <a:cubicBezTo>
                    <a:pt x="59022" y="99203"/>
                    <a:pt x="59022" y="99203"/>
                    <a:pt x="59022" y="99203"/>
                  </a:cubicBezTo>
                  <a:cubicBezTo>
                    <a:pt x="58827" y="98360"/>
                    <a:pt x="58827" y="98360"/>
                    <a:pt x="58827" y="98360"/>
                  </a:cubicBezTo>
                  <a:cubicBezTo>
                    <a:pt x="58045" y="97517"/>
                    <a:pt x="58045" y="97517"/>
                    <a:pt x="58045" y="97517"/>
                  </a:cubicBezTo>
                  <a:cubicBezTo>
                    <a:pt x="58045" y="98360"/>
                    <a:pt x="58045" y="98360"/>
                    <a:pt x="58045" y="98360"/>
                  </a:cubicBezTo>
                  <a:cubicBezTo>
                    <a:pt x="57654" y="98641"/>
                    <a:pt x="57654" y="98641"/>
                    <a:pt x="57654" y="98641"/>
                  </a:cubicBezTo>
                  <a:cubicBezTo>
                    <a:pt x="57654" y="98641"/>
                    <a:pt x="57654" y="98922"/>
                    <a:pt x="57654" y="99203"/>
                  </a:cubicBezTo>
                  <a:cubicBezTo>
                    <a:pt x="57654" y="99484"/>
                    <a:pt x="57459" y="99484"/>
                    <a:pt x="57459" y="99484"/>
                  </a:cubicBezTo>
                  <a:cubicBezTo>
                    <a:pt x="57068" y="99203"/>
                    <a:pt x="57068" y="99203"/>
                    <a:pt x="57068" y="99203"/>
                  </a:cubicBezTo>
                  <a:cubicBezTo>
                    <a:pt x="57068" y="99203"/>
                    <a:pt x="56677" y="99203"/>
                    <a:pt x="56482" y="99203"/>
                  </a:cubicBezTo>
                  <a:cubicBezTo>
                    <a:pt x="56286" y="99203"/>
                    <a:pt x="56286" y="98641"/>
                    <a:pt x="56286" y="98641"/>
                  </a:cubicBezTo>
                  <a:cubicBezTo>
                    <a:pt x="56091" y="98922"/>
                    <a:pt x="56091" y="98922"/>
                    <a:pt x="56091" y="98922"/>
                  </a:cubicBezTo>
                  <a:cubicBezTo>
                    <a:pt x="56091" y="98922"/>
                    <a:pt x="56091" y="99203"/>
                    <a:pt x="55895" y="99484"/>
                  </a:cubicBezTo>
                  <a:cubicBezTo>
                    <a:pt x="55895" y="99765"/>
                    <a:pt x="55895" y="99484"/>
                    <a:pt x="55504" y="99484"/>
                  </a:cubicBezTo>
                  <a:cubicBezTo>
                    <a:pt x="55309" y="99765"/>
                    <a:pt x="55309" y="99203"/>
                    <a:pt x="55114" y="98922"/>
                  </a:cubicBezTo>
                  <a:cubicBezTo>
                    <a:pt x="55114" y="98360"/>
                    <a:pt x="55114" y="98922"/>
                    <a:pt x="54918" y="98922"/>
                  </a:cubicBezTo>
                  <a:cubicBezTo>
                    <a:pt x="54723" y="98922"/>
                    <a:pt x="55114" y="99765"/>
                    <a:pt x="55114" y="99765"/>
                  </a:cubicBezTo>
                  <a:cubicBezTo>
                    <a:pt x="54918" y="100046"/>
                    <a:pt x="54918" y="100046"/>
                    <a:pt x="54918" y="100046"/>
                  </a:cubicBezTo>
                  <a:cubicBezTo>
                    <a:pt x="54918" y="100046"/>
                    <a:pt x="54918" y="100608"/>
                    <a:pt x="54527" y="100889"/>
                  </a:cubicBezTo>
                  <a:cubicBezTo>
                    <a:pt x="54332" y="100889"/>
                    <a:pt x="54527" y="100327"/>
                    <a:pt x="54527" y="100327"/>
                  </a:cubicBezTo>
                  <a:cubicBezTo>
                    <a:pt x="54527" y="99203"/>
                    <a:pt x="54527" y="99203"/>
                    <a:pt x="54527" y="99203"/>
                  </a:cubicBezTo>
                  <a:cubicBezTo>
                    <a:pt x="54136" y="97798"/>
                    <a:pt x="54136" y="97798"/>
                    <a:pt x="54136" y="97798"/>
                  </a:cubicBezTo>
                  <a:cubicBezTo>
                    <a:pt x="54136" y="97798"/>
                    <a:pt x="53355" y="98922"/>
                    <a:pt x="53159" y="98922"/>
                  </a:cubicBezTo>
                  <a:cubicBezTo>
                    <a:pt x="53159" y="99203"/>
                    <a:pt x="52768" y="100327"/>
                    <a:pt x="52573" y="100327"/>
                  </a:cubicBezTo>
                  <a:cubicBezTo>
                    <a:pt x="52573" y="100608"/>
                    <a:pt x="52573" y="101170"/>
                    <a:pt x="52573" y="101170"/>
                  </a:cubicBezTo>
                  <a:cubicBezTo>
                    <a:pt x="52964" y="102014"/>
                    <a:pt x="52964" y="102014"/>
                    <a:pt x="52964" y="102014"/>
                  </a:cubicBezTo>
                  <a:cubicBezTo>
                    <a:pt x="52964" y="102857"/>
                    <a:pt x="52964" y="102857"/>
                    <a:pt x="52964" y="102857"/>
                  </a:cubicBezTo>
                  <a:cubicBezTo>
                    <a:pt x="53355" y="103419"/>
                    <a:pt x="53355" y="103419"/>
                    <a:pt x="53355" y="103419"/>
                  </a:cubicBezTo>
                  <a:cubicBezTo>
                    <a:pt x="53355" y="103419"/>
                    <a:pt x="53745" y="103419"/>
                    <a:pt x="53941" y="103700"/>
                  </a:cubicBezTo>
                  <a:cubicBezTo>
                    <a:pt x="54136" y="103700"/>
                    <a:pt x="53941" y="104262"/>
                    <a:pt x="53941" y="104262"/>
                  </a:cubicBezTo>
                  <a:cubicBezTo>
                    <a:pt x="53745" y="105386"/>
                    <a:pt x="53745" y="105386"/>
                    <a:pt x="53745" y="105386"/>
                  </a:cubicBezTo>
                  <a:cubicBezTo>
                    <a:pt x="53745" y="105386"/>
                    <a:pt x="53941" y="105667"/>
                    <a:pt x="54136" y="105948"/>
                  </a:cubicBezTo>
                  <a:cubicBezTo>
                    <a:pt x="54136" y="106229"/>
                    <a:pt x="53745" y="106791"/>
                    <a:pt x="53745" y="106791"/>
                  </a:cubicBezTo>
                  <a:cubicBezTo>
                    <a:pt x="53550" y="106791"/>
                    <a:pt x="52964" y="107634"/>
                    <a:pt x="52964" y="107634"/>
                  </a:cubicBezTo>
                  <a:cubicBezTo>
                    <a:pt x="52964" y="107634"/>
                    <a:pt x="52768" y="107915"/>
                    <a:pt x="52573" y="107915"/>
                  </a:cubicBezTo>
                  <a:cubicBezTo>
                    <a:pt x="52377" y="107915"/>
                    <a:pt x="52768" y="108758"/>
                    <a:pt x="52768" y="108758"/>
                  </a:cubicBezTo>
                  <a:cubicBezTo>
                    <a:pt x="52964" y="109601"/>
                    <a:pt x="52964" y="109601"/>
                    <a:pt x="52964" y="109601"/>
                  </a:cubicBezTo>
                  <a:cubicBezTo>
                    <a:pt x="52964" y="109601"/>
                    <a:pt x="52768" y="109882"/>
                    <a:pt x="52768" y="109882"/>
                  </a:cubicBezTo>
                  <a:cubicBezTo>
                    <a:pt x="52573" y="110163"/>
                    <a:pt x="52573" y="110725"/>
                    <a:pt x="52573" y="110725"/>
                  </a:cubicBezTo>
                  <a:cubicBezTo>
                    <a:pt x="52182" y="110725"/>
                    <a:pt x="52182" y="110725"/>
                    <a:pt x="52182" y="110725"/>
                  </a:cubicBezTo>
                  <a:cubicBezTo>
                    <a:pt x="51986" y="111288"/>
                    <a:pt x="51986" y="111288"/>
                    <a:pt x="51986" y="111288"/>
                  </a:cubicBezTo>
                  <a:cubicBezTo>
                    <a:pt x="51986" y="111288"/>
                    <a:pt x="51986" y="112131"/>
                    <a:pt x="51791" y="112131"/>
                  </a:cubicBezTo>
                  <a:cubicBezTo>
                    <a:pt x="51596" y="112131"/>
                    <a:pt x="51791" y="112693"/>
                    <a:pt x="51791" y="112693"/>
                  </a:cubicBezTo>
                  <a:cubicBezTo>
                    <a:pt x="51596" y="113255"/>
                    <a:pt x="51596" y="113255"/>
                    <a:pt x="51596" y="113255"/>
                  </a:cubicBezTo>
                  <a:cubicBezTo>
                    <a:pt x="52377" y="113817"/>
                    <a:pt x="52377" y="113817"/>
                    <a:pt x="52377" y="113817"/>
                  </a:cubicBezTo>
                  <a:cubicBezTo>
                    <a:pt x="52182" y="114379"/>
                    <a:pt x="52182" y="114379"/>
                    <a:pt x="52182" y="114379"/>
                  </a:cubicBezTo>
                  <a:cubicBezTo>
                    <a:pt x="52182" y="114941"/>
                    <a:pt x="52182" y="114941"/>
                    <a:pt x="52182" y="114941"/>
                  </a:cubicBezTo>
                  <a:cubicBezTo>
                    <a:pt x="52377" y="114941"/>
                    <a:pt x="52377" y="114941"/>
                    <a:pt x="52377" y="114941"/>
                  </a:cubicBezTo>
                  <a:cubicBezTo>
                    <a:pt x="52377" y="114941"/>
                    <a:pt x="51986" y="115222"/>
                    <a:pt x="51791" y="115222"/>
                  </a:cubicBezTo>
                  <a:cubicBezTo>
                    <a:pt x="51596" y="115503"/>
                    <a:pt x="51400" y="115222"/>
                    <a:pt x="51205" y="115503"/>
                  </a:cubicBezTo>
                  <a:cubicBezTo>
                    <a:pt x="51009" y="115503"/>
                    <a:pt x="50423" y="115784"/>
                    <a:pt x="50423" y="115784"/>
                  </a:cubicBezTo>
                  <a:cubicBezTo>
                    <a:pt x="50228" y="116908"/>
                    <a:pt x="50228" y="116908"/>
                    <a:pt x="50228" y="116908"/>
                  </a:cubicBezTo>
                  <a:cubicBezTo>
                    <a:pt x="49837" y="116908"/>
                    <a:pt x="49837" y="116908"/>
                    <a:pt x="49837" y="116908"/>
                  </a:cubicBezTo>
                  <a:cubicBezTo>
                    <a:pt x="49837" y="116346"/>
                    <a:pt x="49837" y="116346"/>
                    <a:pt x="49837" y="116346"/>
                  </a:cubicBezTo>
                  <a:cubicBezTo>
                    <a:pt x="49641" y="116065"/>
                    <a:pt x="49641" y="116065"/>
                    <a:pt x="49641" y="116065"/>
                  </a:cubicBezTo>
                  <a:cubicBezTo>
                    <a:pt x="49641" y="116627"/>
                    <a:pt x="49641" y="116908"/>
                    <a:pt x="49641" y="116908"/>
                  </a:cubicBezTo>
                  <a:cubicBezTo>
                    <a:pt x="51596" y="118875"/>
                    <a:pt x="51596" y="118875"/>
                    <a:pt x="51596" y="118875"/>
                  </a:cubicBezTo>
                  <a:cubicBezTo>
                    <a:pt x="54918" y="120000"/>
                    <a:pt x="54918" y="120000"/>
                    <a:pt x="54918" y="120000"/>
                  </a:cubicBezTo>
                  <a:cubicBezTo>
                    <a:pt x="55700" y="118032"/>
                    <a:pt x="55700" y="118032"/>
                    <a:pt x="55700" y="118032"/>
                  </a:cubicBezTo>
                  <a:cubicBezTo>
                    <a:pt x="55700" y="118032"/>
                    <a:pt x="57459" y="113536"/>
                    <a:pt x="58827" y="113817"/>
                  </a:cubicBezTo>
                  <a:cubicBezTo>
                    <a:pt x="59804" y="114098"/>
                    <a:pt x="61172" y="114660"/>
                    <a:pt x="61368" y="114660"/>
                  </a:cubicBezTo>
                  <a:cubicBezTo>
                    <a:pt x="61172" y="112974"/>
                    <a:pt x="59022" y="110163"/>
                    <a:pt x="59413" y="109601"/>
                  </a:cubicBezTo>
                  <a:cubicBezTo>
                    <a:pt x="59804" y="108758"/>
                    <a:pt x="60781" y="106791"/>
                    <a:pt x="61368" y="105667"/>
                  </a:cubicBezTo>
                  <a:cubicBezTo>
                    <a:pt x="61758" y="104543"/>
                    <a:pt x="63713" y="103700"/>
                    <a:pt x="63713" y="103700"/>
                  </a:cubicBezTo>
                  <a:cubicBezTo>
                    <a:pt x="65276" y="99484"/>
                    <a:pt x="65276" y="99484"/>
                    <a:pt x="65276" y="99484"/>
                  </a:cubicBezTo>
                  <a:cubicBezTo>
                    <a:pt x="64885" y="93021"/>
                    <a:pt x="64495" y="91334"/>
                    <a:pt x="69185" y="90491"/>
                  </a:cubicBezTo>
                  <a:cubicBezTo>
                    <a:pt x="69967" y="90210"/>
                    <a:pt x="70944" y="89367"/>
                    <a:pt x="70944" y="89367"/>
                  </a:cubicBezTo>
                  <a:cubicBezTo>
                    <a:pt x="72508" y="88524"/>
                    <a:pt x="72508" y="88524"/>
                    <a:pt x="72508" y="88524"/>
                  </a:cubicBezTo>
                  <a:cubicBezTo>
                    <a:pt x="75439" y="87962"/>
                    <a:pt x="75439" y="87962"/>
                    <a:pt x="75439" y="87962"/>
                  </a:cubicBezTo>
                  <a:cubicBezTo>
                    <a:pt x="73094" y="89929"/>
                    <a:pt x="73094" y="89929"/>
                    <a:pt x="73094" y="89929"/>
                  </a:cubicBezTo>
                  <a:cubicBezTo>
                    <a:pt x="71335" y="92740"/>
                    <a:pt x="71335" y="92740"/>
                    <a:pt x="71335" y="92740"/>
                  </a:cubicBezTo>
                  <a:cubicBezTo>
                    <a:pt x="73680" y="93583"/>
                    <a:pt x="73680" y="93583"/>
                    <a:pt x="73680" y="93583"/>
                  </a:cubicBezTo>
                  <a:cubicBezTo>
                    <a:pt x="73680" y="93583"/>
                    <a:pt x="73680" y="96112"/>
                    <a:pt x="74853" y="95550"/>
                  </a:cubicBezTo>
                  <a:cubicBezTo>
                    <a:pt x="75830" y="94988"/>
                    <a:pt x="78175" y="93583"/>
                    <a:pt x="78566" y="93583"/>
                  </a:cubicBezTo>
                  <a:cubicBezTo>
                    <a:pt x="78957" y="93302"/>
                    <a:pt x="81107" y="92459"/>
                    <a:pt x="81693" y="92459"/>
                  </a:cubicBezTo>
                  <a:cubicBezTo>
                    <a:pt x="82280" y="92459"/>
                    <a:pt x="85407" y="91896"/>
                    <a:pt x="85407" y="91896"/>
                  </a:cubicBezTo>
                  <a:cubicBezTo>
                    <a:pt x="85798" y="94426"/>
                    <a:pt x="85798" y="94426"/>
                    <a:pt x="85798" y="94426"/>
                  </a:cubicBezTo>
                  <a:cubicBezTo>
                    <a:pt x="84429" y="96955"/>
                    <a:pt x="84429" y="96955"/>
                    <a:pt x="84429" y="96955"/>
                  </a:cubicBezTo>
                  <a:cubicBezTo>
                    <a:pt x="82671" y="99484"/>
                    <a:pt x="82671" y="99484"/>
                    <a:pt x="82671" y="99484"/>
                  </a:cubicBezTo>
                  <a:cubicBezTo>
                    <a:pt x="79934" y="103138"/>
                    <a:pt x="79934" y="103138"/>
                    <a:pt x="79934" y="103138"/>
                  </a:cubicBezTo>
                  <a:cubicBezTo>
                    <a:pt x="79934" y="103138"/>
                    <a:pt x="79153" y="105105"/>
                    <a:pt x="79543" y="105386"/>
                  </a:cubicBezTo>
                  <a:cubicBezTo>
                    <a:pt x="79934" y="105667"/>
                    <a:pt x="82866" y="105105"/>
                    <a:pt x="82866" y="105105"/>
                  </a:cubicBezTo>
                  <a:cubicBezTo>
                    <a:pt x="86188" y="105386"/>
                    <a:pt x="86188" y="105386"/>
                    <a:pt x="86188" y="105386"/>
                  </a:cubicBezTo>
                  <a:cubicBezTo>
                    <a:pt x="86188" y="105386"/>
                    <a:pt x="86775" y="105667"/>
                    <a:pt x="87166" y="107353"/>
                  </a:cubicBezTo>
                  <a:cubicBezTo>
                    <a:pt x="87752" y="109320"/>
                    <a:pt x="88143" y="110163"/>
                    <a:pt x="88338" y="110725"/>
                  </a:cubicBezTo>
                  <a:cubicBezTo>
                    <a:pt x="88729" y="111569"/>
                    <a:pt x="89511" y="113255"/>
                    <a:pt x="89511" y="113255"/>
                  </a:cubicBezTo>
                  <a:cubicBezTo>
                    <a:pt x="89511" y="113255"/>
                    <a:pt x="88729" y="114379"/>
                    <a:pt x="89706" y="114098"/>
                  </a:cubicBezTo>
                  <a:cubicBezTo>
                    <a:pt x="90879" y="114098"/>
                    <a:pt x="91661" y="113817"/>
                    <a:pt x="91661" y="113817"/>
                  </a:cubicBezTo>
                  <a:cubicBezTo>
                    <a:pt x="91661" y="113817"/>
                    <a:pt x="91856" y="112131"/>
                    <a:pt x="92247" y="111569"/>
                  </a:cubicBezTo>
                  <a:cubicBezTo>
                    <a:pt x="92833" y="111288"/>
                    <a:pt x="93420" y="110444"/>
                    <a:pt x="93420" y="110444"/>
                  </a:cubicBezTo>
                  <a:cubicBezTo>
                    <a:pt x="93420" y="110444"/>
                    <a:pt x="93224" y="108758"/>
                    <a:pt x="93811" y="108196"/>
                  </a:cubicBezTo>
                  <a:cubicBezTo>
                    <a:pt x="94397" y="107915"/>
                    <a:pt x="95179" y="107634"/>
                    <a:pt x="95960" y="107353"/>
                  </a:cubicBezTo>
                  <a:cubicBezTo>
                    <a:pt x="96742" y="106791"/>
                    <a:pt x="97524" y="104824"/>
                    <a:pt x="97524" y="104824"/>
                  </a:cubicBezTo>
                  <a:cubicBezTo>
                    <a:pt x="98501" y="103700"/>
                    <a:pt x="98501" y="103700"/>
                    <a:pt x="98501" y="103700"/>
                  </a:cubicBezTo>
                  <a:cubicBezTo>
                    <a:pt x="100846" y="102576"/>
                    <a:pt x="100846" y="102576"/>
                    <a:pt x="100846" y="102576"/>
                  </a:cubicBezTo>
                  <a:cubicBezTo>
                    <a:pt x="100651" y="99765"/>
                    <a:pt x="100651" y="99765"/>
                    <a:pt x="100651" y="99765"/>
                  </a:cubicBezTo>
                  <a:cubicBezTo>
                    <a:pt x="100651" y="99765"/>
                    <a:pt x="100846" y="99203"/>
                    <a:pt x="101433" y="99203"/>
                  </a:cubicBezTo>
                  <a:cubicBezTo>
                    <a:pt x="101824" y="98922"/>
                    <a:pt x="105928" y="96955"/>
                    <a:pt x="105928" y="96955"/>
                  </a:cubicBezTo>
                  <a:cubicBezTo>
                    <a:pt x="107100" y="94145"/>
                    <a:pt x="107100" y="94145"/>
                    <a:pt x="107100" y="94145"/>
                  </a:cubicBezTo>
                  <a:cubicBezTo>
                    <a:pt x="107100" y="91334"/>
                    <a:pt x="107100" y="91334"/>
                    <a:pt x="107100" y="91334"/>
                  </a:cubicBezTo>
                  <a:cubicBezTo>
                    <a:pt x="107100" y="91334"/>
                    <a:pt x="107491" y="89648"/>
                    <a:pt x="106710" y="89648"/>
                  </a:cubicBezTo>
                  <a:cubicBezTo>
                    <a:pt x="105928" y="89648"/>
                    <a:pt x="103973" y="92459"/>
                    <a:pt x="103973" y="92459"/>
                  </a:cubicBezTo>
                  <a:cubicBezTo>
                    <a:pt x="101824" y="92740"/>
                    <a:pt x="101824" y="92740"/>
                    <a:pt x="101824" y="92740"/>
                  </a:cubicBezTo>
                  <a:cubicBezTo>
                    <a:pt x="101824" y="92740"/>
                    <a:pt x="100846" y="95269"/>
                    <a:pt x="100456" y="95269"/>
                  </a:cubicBezTo>
                  <a:cubicBezTo>
                    <a:pt x="100065" y="95550"/>
                    <a:pt x="98892" y="96112"/>
                    <a:pt x="98501" y="95831"/>
                  </a:cubicBezTo>
                  <a:cubicBezTo>
                    <a:pt x="98110" y="95831"/>
                    <a:pt x="98697" y="98922"/>
                    <a:pt x="97328" y="95269"/>
                  </a:cubicBezTo>
                  <a:cubicBezTo>
                    <a:pt x="95960" y="91615"/>
                    <a:pt x="95374" y="91615"/>
                    <a:pt x="95374" y="91615"/>
                  </a:cubicBezTo>
                  <a:cubicBezTo>
                    <a:pt x="94006" y="91615"/>
                    <a:pt x="94006" y="91615"/>
                    <a:pt x="94006" y="91615"/>
                  </a:cubicBezTo>
                  <a:cubicBezTo>
                    <a:pt x="94006" y="91615"/>
                    <a:pt x="92833" y="92459"/>
                    <a:pt x="92638" y="91896"/>
                  </a:cubicBezTo>
                  <a:cubicBezTo>
                    <a:pt x="92638" y="91334"/>
                    <a:pt x="92052" y="89648"/>
                    <a:pt x="92052" y="89648"/>
                  </a:cubicBezTo>
                  <a:cubicBezTo>
                    <a:pt x="90097" y="89648"/>
                    <a:pt x="90097" y="89648"/>
                    <a:pt x="90097" y="89648"/>
                  </a:cubicBezTo>
                  <a:cubicBezTo>
                    <a:pt x="89315" y="90210"/>
                    <a:pt x="89315" y="90210"/>
                    <a:pt x="89315" y="90210"/>
                  </a:cubicBezTo>
                  <a:cubicBezTo>
                    <a:pt x="86384" y="89929"/>
                    <a:pt x="86384" y="89929"/>
                    <a:pt x="86384" y="89929"/>
                  </a:cubicBezTo>
                  <a:cubicBezTo>
                    <a:pt x="85211" y="88805"/>
                    <a:pt x="85211" y="88805"/>
                    <a:pt x="85211" y="88805"/>
                  </a:cubicBezTo>
                  <a:cubicBezTo>
                    <a:pt x="86775" y="87681"/>
                    <a:pt x="86775" y="87681"/>
                    <a:pt x="86775" y="87681"/>
                  </a:cubicBezTo>
                  <a:cubicBezTo>
                    <a:pt x="86775" y="87681"/>
                    <a:pt x="87361" y="88524"/>
                    <a:pt x="87557" y="88524"/>
                  </a:cubicBezTo>
                  <a:cubicBezTo>
                    <a:pt x="87947" y="88243"/>
                    <a:pt x="87557" y="87400"/>
                    <a:pt x="87947" y="87119"/>
                  </a:cubicBezTo>
                  <a:cubicBezTo>
                    <a:pt x="88534" y="86838"/>
                    <a:pt x="89120" y="85995"/>
                    <a:pt x="89706" y="86557"/>
                  </a:cubicBezTo>
                  <a:cubicBezTo>
                    <a:pt x="90293" y="86838"/>
                    <a:pt x="89706" y="88524"/>
                    <a:pt x="90684" y="87400"/>
                  </a:cubicBezTo>
                  <a:cubicBezTo>
                    <a:pt x="91661" y="86276"/>
                    <a:pt x="92638" y="86557"/>
                    <a:pt x="92638" y="86557"/>
                  </a:cubicBezTo>
                  <a:cubicBezTo>
                    <a:pt x="93811" y="83747"/>
                    <a:pt x="93811" y="83747"/>
                    <a:pt x="93811" y="83747"/>
                  </a:cubicBezTo>
                  <a:cubicBezTo>
                    <a:pt x="94592" y="81217"/>
                    <a:pt x="94592" y="81217"/>
                    <a:pt x="94592" y="81217"/>
                  </a:cubicBezTo>
                  <a:cubicBezTo>
                    <a:pt x="94592" y="81217"/>
                    <a:pt x="94983" y="81498"/>
                    <a:pt x="95374" y="81779"/>
                  </a:cubicBezTo>
                  <a:cubicBezTo>
                    <a:pt x="95960" y="81779"/>
                    <a:pt x="97328" y="78407"/>
                    <a:pt x="97328" y="78407"/>
                  </a:cubicBezTo>
                  <a:cubicBezTo>
                    <a:pt x="97328" y="78407"/>
                    <a:pt x="97524" y="75035"/>
                    <a:pt x="97915" y="75035"/>
                  </a:cubicBezTo>
                  <a:cubicBezTo>
                    <a:pt x="98306" y="74754"/>
                    <a:pt x="101237" y="73348"/>
                    <a:pt x="101237" y="73348"/>
                  </a:cubicBezTo>
                  <a:cubicBezTo>
                    <a:pt x="103192" y="71662"/>
                    <a:pt x="103192" y="71662"/>
                    <a:pt x="103192" y="71662"/>
                  </a:cubicBezTo>
                  <a:cubicBezTo>
                    <a:pt x="103192" y="71662"/>
                    <a:pt x="104169" y="69695"/>
                    <a:pt x="104560" y="69414"/>
                  </a:cubicBezTo>
                  <a:cubicBezTo>
                    <a:pt x="104951" y="69414"/>
                    <a:pt x="105342" y="68290"/>
                    <a:pt x="105732" y="66885"/>
                  </a:cubicBezTo>
                  <a:cubicBezTo>
                    <a:pt x="106319" y="65761"/>
                    <a:pt x="106710" y="64918"/>
                    <a:pt x="106710" y="64918"/>
                  </a:cubicBezTo>
                  <a:cubicBezTo>
                    <a:pt x="106710" y="64918"/>
                    <a:pt x="109055" y="64074"/>
                    <a:pt x="108859" y="63793"/>
                  </a:cubicBezTo>
                  <a:cubicBezTo>
                    <a:pt x="108859" y="63231"/>
                    <a:pt x="107882" y="62107"/>
                    <a:pt x="109055" y="62107"/>
                  </a:cubicBezTo>
                  <a:cubicBezTo>
                    <a:pt x="110228" y="62107"/>
                    <a:pt x="110228" y="62107"/>
                    <a:pt x="110814" y="61545"/>
                  </a:cubicBezTo>
                  <a:cubicBezTo>
                    <a:pt x="111205" y="61264"/>
                    <a:pt x="111009" y="60983"/>
                    <a:pt x="111205" y="60140"/>
                  </a:cubicBezTo>
                  <a:cubicBezTo>
                    <a:pt x="111596" y="59578"/>
                    <a:pt x="111791" y="58735"/>
                    <a:pt x="111791" y="58173"/>
                  </a:cubicBezTo>
                  <a:cubicBezTo>
                    <a:pt x="111596" y="57611"/>
                    <a:pt x="110618" y="55362"/>
                    <a:pt x="110618" y="54800"/>
                  </a:cubicBezTo>
                  <a:cubicBezTo>
                    <a:pt x="110423" y="53957"/>
                    <a:pt x="110618" y="52271"/>
                    <a:pt x="110618" y="52271"/>
                  </a:cubicBezTo>
                  <a:cubicBezTo>
                    <a:pt x="110618" y="52271"/>
                    <a:pt x="111205" y="51990"/>
                    <a:pt x="111791" y="51709"/>
                  </a:cubicBezTo>
                  <a:cubicBezTo>
                    <a:pt x="112182" y="51147"/>
                    <a:pt x="112964" y="49180"/>
                    <a:pt x="112964" y="49180"/>
                  </a:cubicBezTo>
                  <a:cubicBezTo>
                    <a:pt x="113159" y="47775"/>
                    <a:pt x="113159" y="47775"/>
                    <a:pt x="113159" y="47775"/>
                  </a:cubicBezTo>
                  <a:cubicBezTo>
                    <a:pt x="113159" y="47775"/>
                    <a:pt x="113941" y="46932"/>
                    <a:pt x="114136" y="46932"/>
                  </a:cubicBezTo>
                  <a:cubicBezTo>
                    <a:pt x="114527" y="46651"/>
                    <a:pt x="117654" y="44964"/>
                    <a:pt x="117850" y="44964"/>
                  </a:cubicBezTo>
                  <a:cubicBezTo>
                    <a:pt x="118045" y="44964"/>
                    <a:pt x="119999" y="45245"/>
                    <a:pt x="119413" y="43840"/>
                  </a:cubicBezTo>
                  <a:cubicBezTo>
                    <a:pt x="118827" y="42716"/>
                    <a:pt x="118631" y="42154"/>
                    <a:pt x="118436" y="41311"/>
                  </a:cubicBezTo>
                  <a:cubicBezTo>
                    <a:pt x="118241" y="40468"/>
                    <a:pt x="118241" y="38501"/>
                    <a:pt x="118241" y="38220"/>
                  </a:cubicBezTo>
                  <a:cubicBezTo>
                    <a:pt x="118436" y="37939"/>
                    <a:pt x="119999" y="37096"/>
                    <a:pt x="118241" y="36814"/>
                  </a:cubicBezTo>
                  <a:cubicBezTo>
                    <a:pt x="116482" y="36533"/>
                    <a:pt x="117850" y="35690"/>
                    <a:pt x="117459" y="35128"/>
                  </a:cubicBezTo>
                  <a:cubicBezTo>
                    <a:pt x="116872" y="34566"/>
                    <a:pt x="115700" y="33442"/>
                    <a:pt x="115700" y="33442"/>
                  </a:cubicBezTo>
                  <a:cubicBezTo>
                    <a:pt x="115114" y="33442"/>
                    <a:pt x="115114" y="33442"/>
                    <a:pt x="115114" y="33442"/>
                  </a:cubicBezTo>
                  <a:cubicBezTo>
                    <a:pt x="115309" y="30632"/>
                    <a:pt x="115309" y="30632"/>
                    <a:pt x="115309" y="30632"/>
                  </a:cubicBezTo>
                  <a:cubicBezTo>
                    <a:pt x="115309" y="30632"/>
                    <a:pt x="115895" y="29508"/>
                    <a:pt x="116091" y="29508"/>
                  </a:cubicBezTo>
                  <a:cubicBezTo>
                    <a:pt x="116286" y="29227"/>
                    <a:pt x="116482" y="28103"/>
                    <a:pt x="116091" y="28103"/>
                  </a:cubicBezTo>
                  <a:cubicBezTo>
                    <a:pt x="115700" y="28384"/>
                    <a:pt x="114527" y="28665"/>
                    <a:pt x="114527" y="28665"/>
                  </a:cubicBezTo>
                  <a:cubicBezTo>
                    <a:pt x="114527" y="28665"/>
                    <a:pt x="113550" y="28665"/>
                    <a:pt x="113745" y="28103"/>
                  </a:cubicBezTo>
                  <a:cubicBezTo>
                    <a:pt x="113745" y="27259"/>
                    <a:pt x="114136" y="27259"/>
                    <a:pt x="114723" y="26416"/>
                  </a:cubicBezTo>
                  <a:cubicBezTo>
                    <a:pt x="115309" y="25573"/>
                    <a:pt x="115504" y="25011"/>
                    <a:pt x="115504" y="25011"/>
                  </a:cubicBezTo>
                  <a:cubicBezTo>
                    <a:pt x="115309" y="23325"/>
                    <a:pt x="115309" y="23325"/>
                    <a:pt x="115309" y="23325"/>
                  </a:cubicBezTo>
                  <a:cubicBezTo>
                    <a:pt x="115309" y="23325"/>
                    <a:pt x="115309" y="22201"/>
                    <a:pt x="115114" y="22201"/>
                  </a:cubicBezTo>
                  <a:cubicBezTo>
                    <a:pt x="115114" y="21920"/>
                    <a:pt x="113941" y="18548"/>
                    <a:pt x="113941" y="18548"/>
                  </a:cubicBezTo>
                  <a:cubicBezTo>
                    <a:pt x="113941" y="18548"/>
                    <a:pt x="112768" y="17985"/>
                    <a:pt x="112573" y="18548"/>
                  </a:cubicBezTo>
                  <a:cubicBezTo>
                    <a:pt x="112573" y="19110"/>
                    <a:pt x="112182" y="20234"/>
                    <a:pt x="112182" y="20234"/>
                  </a:cubicBezTo>
                  <a:cubicBezTo>
                    <a:pt x="110814" y="20234"/>
                    <a:pt x="110814" y="20234"/>
                    <a:pt x="110814" y="20234"/>
                  </a:cubicBezTo>
                  <a:cubicBezTo>
                    <a:pt x="110032" y="19391"/>
                    <a:pt x="110032" y="19391"/>
                    <a:pt x="110032" y="19391"/>
                  </a:cubicBezTo>
                  <a:cubicBezTo>
                    <a:pt x="108469" y="18829"/>
                    <a:pt x="108469" y="18829"/>
                    <a:pt x="108469" y="18829"/>
                  </a:cubicBezTo>
                  <a:cubicBezTo>
                    <a:pt x="108469" y="18829"/>
                    <a:pt x="108273" y="19110"/>
                    <a:pt x="108078" y="19391"/>
                  </a:cubicBezTo>
                  <a:cubicBezTo>
                    <a:pt x="108078" y="19672"/>
                    <a:pt x="106514" y="18266"/>
                    <a:pt x="106514" y="18266"/>
                  </a:cubicBezTo>
                  <a:cubicBezTo>
                    <a:pt x="106514" y="18266"/>
                    <a:pt x="105928" y="19391"/>
                    <a:pt x="105732" y="19672"/>
                  </a:cubicBezTo>
                  <a:cubicBezTo>
                    <a:pt x="105732" y="19672"/>
                    <a:pt x="104169" y="19110"/>
                    <a:pt x="104169" y="19110"/>
                  </a:cubicBezTo>
                  <a:cubicBezTo>
                    <a:pt x="102605" y="19391"/>
                    <a:pt x="102605" y="19391"/>
                    <a:pt x="102605" y="19391"/>
                  </a:cubicBezTo>
                  <a:cubicBezTo>
                    <a:pt x="101237" y="19672"/>
                    <a:pt x="101237" y="19672"/>
                    <a:pt x="101237" y="19672"/>
                  </a:cubicBezTo>
                  <a:cubicBezTo>
                    <a:pt x="100065" y="18829"/>
                    <a:pt x="100065" y="18829"/>
                    <a:pt x="100065" y="18829"/>
                  </a:cubicBezTo>
                  <a:cubicBezTo>
                    <a:pt x="99674" y="19672"/>
                    <a:pt x="99674" y="19672"/>
                    <a:pt x="99674" y="19672"/>
                  </a:cubicBezTo>
                  <a:cubicBezTo>
                    <a:pt x="99869" y="21077"/>
                    <a:pt x="99869" y="21077"/>
                    <a:pt x="99869" y="21077"/>
                  </a:cubicBezTo>
                  <a:cubicBezTo>
                    <a:pt x="98892" y="21920"/>
                    <a:pt x="98892" y="21920"/>
                    <a:pt x="98892" y="21920"/>
                  </a:cubicBezTo>
                  <a:cubicBezTo>
                    <a:pt x="97719" y="20796"/>
                    <a:pt x="97719" y="20796"/>
                    <a:pt x="97719" y="20796"/>
                  </a:cubicBezTo>
                  <a:cubicBezTo>
                    <a:pt x="96742" y="20515"/>
                    <a:pt x="96742" y="20515"/>
                    <a:pt x="96742" y="20515"/>
                  </a:cubicBezTo>
                  <a:cubicBezTo>
                    <a:pt x="95374" y="18548"/>
                    <a:pt x="95374" y="18548"/>
                    <a:pt x="95374" y="18548"/>
                  </a:cubicBezTo>
                  <a:cubicBezTo>
                    <a:pt x="94201" y="17985"/>
                    <a:pt x="94201" y="17985"/>
                    <a:pt x="94201" y="17985"/>
                  </a:cubicBezTo>
                  <a:cubicBezTo>
                    <a:pt x="93029" y="17142"/>
                    <a:pt x="93029" y="17142"/>
                    <a:pt x="93029" y="17142"/>
                  </a:cubicBezTo>
                  <a:cubicBezTo>
                    <a:pt x="93029" y="17142"/>
                    <a:pt x="92442" y="19391"/>
                    <a:pt x="92247" y="19672"/>
                  </a:cubicBezTo>
                  <a:cubicBezTo>
                    <a:pt x="92052" y="19672"/>
                    <a:pt x="91074" y="20234"/>
                    <a:pt x="90879" y="20234"/>
                  </a:cubicBezTo>
                  <a:cubicBezTo>
                    <a:pt x="90488" y="20515"/>
                    <a:pt x="90293" y="21920"/>
                    <a:pt x="90293" y="21920"/>
                  </a:cubicBezTo>
                  <a:cubicBezTo>
                    <a:pt x="89315" y="22763"/>
                    <a:pt x="89315" y="22763"/>
                    <a:pt x="89315" y="22763"/>
                  </a:cubicBezTo>
                  <a:cubicBezTo>
                    <a:pt x="89315" y="22763"/>
                    <a:pt x="88729" y="22201"/>
                    <a:pt x="88338" y="22201"/>
                  </a:cubicBezTo>
                  <a:cubicBezTo>
                    <a:pt x="88143" y="22201"/>
                    <a:pt x="87947" y="22482"/>
                    <a:pt x="87947" y="22482"/>
                  </a:cubicBezTo>
                  <a:cubicBezTo>
                    <a:pt x="87557" y="23325"/>
                    <a:pt x="87557" y="23325"/>
                    <a:pt x="87557" y="23325"/>
                  </a:cubicBezTo>
                  <a:cubicBezTo>
                    <a:pt x="87557" y="23325"/>
                    <a:pt x="87361" y="23325"/>
                    <a:pt x="86775" y="22763"/>
                  </a:cubicBezTo>
                  <a:cubicBezTo>
                    <a:pt x="86384" y="22482"/>
                    <a:pt x="85798" y="21920"/>
                    <a:pt x="85798" y="21920"/>
                  </a:cubicBezTo>
                  <a:cubicBezTo>
                    <a:pt x="85211" y="21639"/>
                    <a:pt x="85211" y="21639"/>
                    <a:pt x="85211" y="21639"/>
                  </a:cubicBezTo>
                  <a:cubicBezTo>
                    <a:pt x="85211" y="21639"/>
                    <a:pt x="83452" y="22763"/>
                    <a:pt x="83257" y="23044"/>
                  </a:cubicBezTo>
                  <a:cubicBezTo>
                    <a:pt x="83257" y="23325"/>
                    <a:pt x="82866" y="24168"/>
                    <a:pt x="82866" y="24168"/>
                  </a:cubicBezTo>
                  <a:cubicBezTo>
                    <a:pt x="81889" y="23044"/>
                    <a:pt x="81889" y="23044"/>
                    <a:pt x="81889" y="23044"/>
                  </a:cubicBezTo>
                  <a:cubicBezTo>
                    <a:pt x="80716" y="21920"/>
                    <a:pt x="80716" y="21920"/>
                    <a:pt x="80716" y="21920"/>
                  </a:cubicBezTo>
                  <a:cubicBezTo>
                    <a:pt x="80521" y="19953"/>
                    <a:pt x="80521" y="19953"/>
                    <a:pt x="80521" y="19953"/>
                  </a:cubicBezTo>
                  <a:cubicBezTo>
                    <a:pt x="78371" y="17142"/>
                    <a:pt x="78371" y="17142"/>
                    <a:pt x="78371" y="17142"/>
                  </a:cubicBezTo>
                  <a:cubicBezTo>
                    <a:pt x="77980" y="14332"/>
                    <a:pt x="77980" y="14332"/>
                    <a:pt x="77980" y="14332"/>
                  </a:cubicBezTo>
                  <a:cubicBezTo>
                    <a:pt x="76416" y="12646"/>
                    <a:pt x="76416" y="12646"/>
                    <a:pt x="76416" y="12646"/>
                  </a:cubicBezTo>
                  <a:cubicBezTo>
                    <a:pt x="75439" y="14332"/>
                    <a:pt x="75439" y="14332"/>
                    <a:pt x="75439" y="14332"/>
                  </a:cubicBezTo>
                  <a:cubicBezTo>
                    <a:pt x="73876" y="14051"/>
                    <a:pt x="73876" y="14051"/>
                    <a:pt x="73876" y="14051"/>
                  </a:cubicBezTo>
                  <a:cubicBezTo>
                    <a:pt x="72312" y="14613"/>
                    <a:pt x="72312" y="14613"/>
                    <a:pt x="72312" y="14613"/>
                  </a:cubicBezTo>
                  <a:cubicBezTo>
                    <a:pt x="72312" y="14613"/>
                    <a:pt x="71335" y="16018"/>
                    <a:pt x="71335" y="15456"/>
                  </a:cubicBezTo>
                  <a:cubicBezTo>
                    <a:pt x="71140" y="14894"/>
                    <a:pt x="71530" y="13770"/>
                    <a:pt x="71530" y="13208"/>
                  </a:cubicBezTo>
                  <a:cubicBezTo>
                    <a:pt x="71335" y="12927"/>
                    <a:pt x="70358" y="13770"/>
                    <a:pt x="70553" y="12646"/>
                  </a:cubicBezTo>
                  <a:cubicBezTo>
                    <a:pt x="70749" y="12084"/>
                    <a:pt x="70553" y="11241"/>
                    <a:pt x="70358" y="10960"/>
                  </a:cubicBezTo>
                  <a:cubicBezTo>
                    <a:pt x="69967" y="10398"/>
                    <a:pt x="68794" y="10398"/>
                    <a:pt x="69185" y="9274"/>
                  </a:cubicBezTo>
                  <a:cubicBezTo>
                    <a:pt x="69576" y="8430"/>
                    <a:pt x="70553" y="7868"/>
                    <a:pt x="70553" y="7868"/>
                  </a:cubicBezTo>
                  <a:cubicBezTo>
                    <a:pt x="70553" y="7306"/>
                    <a:pt x="70553" y="7306"/>
                    <a:pt x="70553" y="7306"/>
                  </a:cubicBezTo>
                  <a:cubicBezTo>
                    <a:pt x="69771" y="6182"/>
                    <a:pt x="69771" y="6182"/>
                    <a:pt x="69771" y="6182"/>
                  </a:cubicBezTo>
                  <a:cubicBezTo>
                    <a:pt x="67622" y="4777"/>
                    <a:pt x="67622" y="4777"/>
                    <a:pt x="67622" y="4777"/>
                  </a:cubicBezTo>
                  <a:cubicBezTo>
                    <a:pt x="67622" y="4777"/>
                    <a:pt x="67426" y="3091"/>
                    <a:pt x="67035" y="3091"/>
                  </a:cubicBezTo>
                  <a:cubicBezTo>
                    <a:pt x="66840" y="2810"/>
                    <a:pt x="66254" y="1967"/>
                    <a:pt x="66254" y="1967"/>
                  </a:cubicBezTo>
                  <a:cubicBezTo>
                    <a:pt x="66254" y="1967"/>
                    <a:pt x="65667" y="843"/>
                    <a:pt x="64885" y="562"/>
                  </a:cubicBezTo>
                  <a:cubicBezTo>
                    <a:pt x="64104" y="0"/>
                    <a:pt x="63517" y="2529"/>
                    <a:pt x="63517" y="2529"/>
                  </a:cubicBezTo>
                  <a:cubicBezTo>
                    <a:pt x="62736" y="1405"/>
                    <a:pt x="62736" y="1405"/>
                    <a:pt x="62736" y="1405"/>
                  </a:cubicBezTo>
                  <a:cubicBezTo>
                    <a:pt x="61172" y="2248"/>
                    <a:pt x="61172" y="2248"/>
                    <a:pt x="61172" y="2248"/>
                  </a:cubicBezTo>
                  <a:cubicBezTo>
                    <a:pt x="59999" y="4777"/>
                    <a:pt x="59999" y="4777"/>
                    <a:pt x="59999" y="4777"/>
                  </a:cubicBezTo>
                  <a:cubicBezTo>
                    <a:pt x="59218" y="5058"/>
                    <a:pt x="59218" y="5058"/>
                    <a:pt x="59218" y="5058"/>
                  </a:cubicBezTo>
                  <a:cubicBezTo>
                    <a:pt x="58045" y="5339"/>
                    <a:pt x="58045" y="5339"/>
                    <a:pt x="58045" y="5339"/>
                  </a:cubicBezTo>
                  <a:cubicBezTo>
                    <a:pt x="56286" y="5901"/>
                    <a:pt x="56286" y="5901"/>
                    <a:pt x="56286" y="5901"/>
                  </a:cubicBezTo>
                  <a:cubicBezTo>
                    <a:pt x="55895" y="7587"/>
                    <a:pt x="55895" y="7587"/>
                    <a:pt x="55895" y="7587"/>
                  </a:cubicBezTo>
                  <a:cubicBezTo>
                    <a:pt x="56091" y="9274"/>
                    <a:pt x="56091" y="9274"/>
                    <a:pt x="56091" y="9274"/>
                  </a:cubicBezTo>
                  <a:cubicBezTo>
                    <a:pt x="55114" y="10398"/>
                    <a:pt x="55114" y="10398"/>
                    <a:pt x="55114" y="10398"/>
                  </a:cubicBezTo>
                  <a:cubicBezTo>
                    <a:pt x="52768" y="10117"/>
                    <a:pt x="52768" y="10117"/>
                    <a:pt x="52768" y="10117"/>
                  </a:cubicBezTo>
                  <a:cubicBezTo>
                    <a:pt x="51205" y="10679"/>
                    <a:pt x="51205" y="10679"/>
                    <a:pt x="51205" y="10679"/>
                  </a:cubicBezTo>
                  <a:cubicBezTo>
                    <a:pt x="50423" y="12365"/>
                    <a:pt x="50423" y="12365"/>
                    <a:pt x="50423" y="12365"/>
                  </a:cubicBezTo>
                  <a:cubicBezTo>
                    <a:pt x="48078" y="12365"/>
                    <a:pt x="48078" y="12365"/>
                    <a:pt x="48078" y="12365"/>
                  </a:cubicBezTo>
                  <a:cubicBezTo>
                    <a:pt x="47687" y="15737"/>
                    <a:pt x="47687" y="15737"/>
                    <a:pt x="47687" y="15737"/>
                  </a:cubicBezTo>
                  <a:cubicBezTo>
                    <a:pt x="47100" y="17985"/>
                    <a:pt x="47100" y="17985"/>
                    <a:pt x="47100" y="17985"/>
                  </a:cubicBezTo>
                  <a:cubicBezTo>
                    <a:pt x="46514" y="20515"/>
                    <a:pt x="46514" y="20515"/>
                    <a:pt x="46514" y="20515"/>
                  </a:cubicBezTo>
                  <a:cubicBezTo>
                    <a:pt x="46905" y="21920"/>
                    <a:pt x="46905" y="21920"/>
                    <a:pt x="46905" y="21920"/>
                  </a:cubicBezTo>
                  <a:cubicBezTo>
                    <a:pt x="47491" y="23887"/>
                    <a:pt x="47491" y="23887"/>
                    <a:pt x="47491" y="23887"/>
                  </a:cubicBezTo>
                  <a:cubicBezTo>
                    <a:pt x="48664" y="25854"/>
                    <a:pt x="48664" y="25854"/>
                    <a:pt x="48664" y="25854"/>
                  </a:cubicBezTo>
                  <a:cubicBezTo>
                    <a:pt x="48664" y="25854"/>
                    <a:pt x="48664" y="25854"/>
                    <a:pt x="48664" y="25854"/>
                  </a:cubicBezTo>
                  <a:cubicBezTo>
                    <a:pt x="47491" y="26416"/>
                    <a:pt x="47491" y="26416"/>
                    <a:pt x="47491" y="26416"/>
                  </a:cubicBezTo>
                  <a:cubicBezTo>
                    <a:pt x="46710" y="26697"/>
                    <a:pt x="46710" y="26697"/>
                    <a:pt x="46710" y="26697"/>
                  </a:cubicBezTo>
                  <a:cubicBezTo>
                    <a:pt x="45928" y="25011"/>
                    <a:pt x="45928" y="25011"/>
                    <a:pt x="45928" y="25011"/>
                  </a:cubicBezTo>
                  <a:cubicBezTo>
                    <a:pt x="44755" y="24449"/>
                    <a:pt x="44755" y="24449"/>
                    <a:pt x="44755" y="24449"/>
                  </a:cubicBezTo>
                  <a:cubicBezTo>
                    <a:pt x="43387" y="25292"/>
                    <a:pt x="43387" y="25292"/>
                    <a:pt x="43387" y="25292"/>
                  </a:cubicBezTo>
                  <a:cubicBezTo>
                    <a:pt x="42019" y="25854"/>
                    <a:pt x="42019" y="25854"/>
                    <a:pt x="42019" y="25854"/>
                  </a:cubicBezTo>
                  <a:cubicBezTo>
                    <a:pt x="41628" y="25854"/>
                    <a:pt x="41628" y="25854"/>
                    <a:pt x="41628" y="25854"/>
                  </a:cubicBezTo>
                  <a:cubicBezTo>
                    <a:pt x="41237" y="26978"/>
                    <a:pt x="41237" y="26978"/>
                    <a:pt x="41237" y="26978"/>
                  </a:cubicBezTo>
                  <a:cubicBezTo>
                    <a:pt x="40065" y="27822"/>
                    <a:pt x="40065" y="27822"/>
                    <a:pt x="40065" y="27822"/>
                  </a:cubicBezTo>
                  <a:cubicBezTo>
                    <a:pt x="40065" y="27822"/>
                    <a:pt x="39674" y="27259"/>
                    <a:pt x="39478" y="26978"/>
                  </a:cubicBezTo>
                  <a:cubicBezTo>
                    <a:pt x="39283" y="26697"/>
                    <a:pt x="38697" y="26135"/>
                    <a:pt x="38697" y="26135"/>
                  </a:cubicBezTo>
                  <a:cubicBezTo>
                    <a:pt x="38697" y="26135"/>
                    <a:pt x="38501" y="25573"/>
                    <a:pt x="38306" y="25292"/>
                  </a:cubicBezTo>
                  <a:cubicBezTo>
                    <a:pt x="38110" y="25292"/>
                    <a:pt x="36938" y="26416"/>
                    <a:pt x="36938" y="26416"/>
                  </a:cubicBezTo>
                  <a:cubicBezTo>
                    <a:pt x="36938" y="26416"/>
                    <a:pt x="35960" y="27259"/>
                    <a:pt x="35960" y="27540"/>
                  </a:cubicBezTo>
                  <a:cubicBezTo>
                    <a:pt x="36156" y="27540"/>
                    <a:pt x="35960" y="28946"/>
                    <a:pt x="35960" y="28946"/>
                  </a:cubicBezTo>
                  <a:cubicBezTo>
                    <a:pt x="34592" y="27259"/>
                    <a:pt x="34592" y="27259"/>
                    <a:pt x="34592" y="27259"/>
                  </a:cubicBezTo>
                  <a:cubicBezTo>
                    <a:pt x="33615" y="28384"/>
                    <a:pt x="33615" y="28384"/>
                    <a:pt x="33615" y="28384"/>
                  </a:cubicBezTo>
                  <a:cubicBezTo>
                    <a:pt x="32833" y="27540"/>
                    <a:pt x="32833" y="27540"/>
                    <a:pt x="32833" y="27540"/>
                  </a:cubicBezTo>
                  <a:cubicBezTo>
                    <a:pt x="32442" y="27259"/>
                    <a:pt x="32442" y="27259"/>
                    <a:pt x="32442" y="27259"/>
                  </a:cubicBezTo>
                  <a:cubicBezTo>
                    <a:pt x="31270" y="29227"/>
                    <a:pt x="31270" y="29227"/>
                    <a:pt x="31270" y="29227"/>
                  </a:cubicBezTo>
                  <a:cubicBezTo>
                    <a:pt x="30488" y="28665"/>
                    <a:pt x="30488" y="28665"/>
                    <a:pt x="30488" y="28665"/>
                  </a:cubicBezTo>
                  <a:cubicBezTo>
                    <a:pt x="30097" y="30632"/>
                    <a:pt x="30097" y="30632"/>
                    <a:pt x="30097" y="30632"/>
                  </a:cubicBezTo>
                  <a:cubicBezTo>
                    <a:pt x="29120" y="29508"/>
                    <a:pt x="29120" y="29508"/>
                    <a:pt x="29120" y="29508"/>
                  </a:cubicBezTo>
                  <a:cubicBezTo>
                    <a:pt x="29120" y="29508"/>
                    <a:pt x="28143" y="29227"/>
                    <a:pt x="27947" y="29227"/>
                  </a:cubicBezTo>
                  <a:cubicBezTo>
                    <a:pt x="27752" y="29227"/>
                    <a:pt x="27166" y="30351"/>
                    <a:pt x="27166" y="30351"/>
                  </a:cubicBezTo>
                  <a:cubicBezTo>
                    <a:pt x="26188" y="29227"/>
                    <a:pt x="26188" y="29227"/>
                    <a:pt x="26188" y="29227"/>
                  </a:cubicBezTo>
                  <a:cubicBezTo>
                    <a:pt x="25407" y="28384"/>
                    <a:pt x="25407" y="28384"/>
                    <a:pt x="25407" y="28384"/>
                  </a:cubicBezTo>
                  <a:cubicBezTo>
                    <a:pt x="25407" y="28384"/>
                    <a:pt x="23257" y="28665"/>
                    <a:pt x="23061" y="28665"/>
                  </a:cubicBezTo>
                  <a:cubicBezTo>
                    <a:pt x="22866" y="28665"/>
                    <a:pt x="21498" y="28384"/>
                    <a:pt x="21498" y="28384"/>
                  </a:cubicBezTo>
                  <a:cubicBezTo>
                    <a:pt x="19739" y="28946"/>
                    <a:pt x="19739" y="28946"/>
                    <a:pt x="19739" y="28946"/>
                  </a:cubicBezTo>
                  <a:cubicBezTo>
                    <a:pt x="17198" y="28946"/>
                    <a:pt x="17198" y="28946"/>
                    <a:pt x="17198" y="28946"/>
                  </a:cubicBezTo>
                  <a:cubicBezTo>
                    <a:pt x="14853" y="29227"/>
                    <a:pt x="14853" y="29227"/>
                    <a:pt x="14853" y="29227"/>
                  </a:cubicBezTo>
                  <a:cubicBezTo>
                    <a:pt x="13094" y="29227"/>
                    <a:pt x="13094" y="29227"/>
                    <a:pt x="13094" y="29227"/>
                  </a:cubicBezTo>
                  <a:cubicBezTo>
                    <a:pt x="11726" y="30632"/>
                    <a:pt x="11726" y="30632"/>
                    <a:pt x="11726" y="30632"/>
                  </a:cubicBezTo>
                  <a:cubicBezTo>
                    <a:pt x="10358" y="30913"/>
                    <a:pt x="10358" y="30913"/>
                    <a:pt x="10358" y="30913"/>
                  </a:cubicBezTo>
                  <a:cubicBezTo>
                    <a:pt x="8794" y="31194"/>
                    <a:pt x="8794" y="31194"/>
                    <a:pt x="8794" y="31194"/>
                  </a:cubicBezTo>
                  <a:cubicBezTo>
                    <a:pt x="8599" y="31194"/>
                    <a:pt x="8599" y="31194"/>
                    <a:pt x="8599" y="31194"/>
                  </a:cubicBezTo>
                  <a:cubicBezTo>
                    <a:pt x="8403" y="31475"/>
                    <a:pt x="8403" y="31475"/>
                    <a:pt x="8403" y="31475"/>
                  </a:cubicBezTo>
                  <a:cubicBezTo>
                    <a:pt x="7817" y="32037"/>
                    <a:pt x="7817" y="32037"/>
                    <a:pt x="7817" y="32037"/>
                  </a:cubicBezTo>
                  <a:cubicBezTo>
                    <a:pt x="7817" y="32318"/>
                    <a:pt x="7817" y="32318"/>
                    <a:pt x="7817" y="32318"/>
                  </a:cubicBezTo>
                  <a:cubicBezTo>
                    <a:pt x="7426" y="32880"/>
                    <a:pt x="7426" y="32880"/>
                    <a:pt x="7426" y="32880"/>
                  </a:cubicBezTo>
                  <a:cubicBezTo>
                    <a:pt x="7231" y="34285"/>
                    <a:pt x="7231" y="34285"/>
                    <a:pt x="7231" y="34285"/>
                  </a:cubicBezTo>
                  <a:cubicBezTo>
                    <a:pt x="7035" y="34847"/>
                    <a:pt x="6644" y="35409"/>
                    <a:pt x="6449" y="35971"/>
                  </a:cubicBezTo>
                  <a:cubicBezTo>
                    <a:pt x="6449" y="35971"/>
                    <a:pt x="6449" y="35971"/>
                    <a:pt x="6449" y="35971"/>
                  </a:cubicBezTo>
                  <a:cubicBezTo>
                    <a:pt x="6449" y="35971"/>
                    <a:pt x="5863" y="35690"/>
                    <a:pt x="5863" y="36252"/>
                  </a:cubicBezTo>
                  <a:cubicBezTo>
                    <a:pt x="5863" y="36533"/>
                    <a:pt x="5863" y="36533"/>
                    <a:pt x="5863" y="36533"/>
                  </a:cubicBezTo>
                  <a:cubicBezTo>
                    <a:pt x="5276" y="36814"/>
                    <a:pt x="4299" y="36252"/>
                    <a:pt x="4299" y="36252"/>
                  </a:cubicBezTo>
                  <a:cubicBezTo>
                    <a:pt x="3322" y="37096"/>
                    <a:pt x="3322" y="37096"/>
                    <a:pt x="3322" y="37096"/>
                  </a:cubicBezTo>
                  <a:cubicBezTo>
                    <a:pt x="3322" y="37377"/>
                    <a:pt x="3322" y="37658"/>
                    <a:pt x="3517" y="37658"/>
                  </a:cubicBezTo>
                  <a:cubicBezTo>
                    <a:pt x="3713" y="37939"/>
                    <a:pt x="3713" y="37939"/>
                    <a:pt x="3713" y="38220"/>
                  </a:cubicBezTo>
                  <a:cubicBezTo>
                    <a:pt x="3908" y="38220"/>
                    <a:pt x="3908" y="38501"/>
                    <a:pt x="3908" y="38501"/>
                  </a:cubicBezTo>
                  <a:cubicBezTo>
                    <a:pt x="4299" y="39906"/>
                    <a:pt x="4299" y="39906"/>
                    <a:pt x="4299" y="39906"/>
                  </a:cubicBezTo>
                  <a:cubicBezTo>
                    <a:pt x="4299" y="41030"/>
                    <a:pt x="4299" y="41030"/>
                    <a:pt x="4299" y="41030"/>
                  </a:cubicBezTo>
                  <a:cubicBezTo>
                    <a:pt x="4299" y="41030"/>
                    <a:pt x="4299" y="41873"/>
                    <a:pt x="4690" y="41873"/>
                  </a:cubicBezTo>
                  <a:cubicBezTo>
                    <a:pt x="5081" y="41873"/>
                    <a:pt x="5276" y="42154"/>
                    <a:pt x="5276" y="42716"/>
                  </a:cubicBezTo>
                  <a:cubicBezTo>
                    <a:pt x="5276" y="43278"/>
                    <a:pt x="6254" y="43840"/>
                    <a:pt x="6254" y="43840"/>
                  </a:cubicBezTo>
                  <a:cubicBezTo>
                    <a:pt x="6254" y="43840"/>
                    <a:pt x="6254" y="44964"/>
                    <a:pt x="6449" y="45245"/>
                  </a:cubicBezTo>
                  <a:cubicBezTo>
                    <a:pt x="6840" y="45526"/>
                    <a:pt x="7231" y="45807"/>
                    <a:pt x="7817" y="45807"/>
                  </a:cubicBezTo>
                  <a:cubicBezTo>
                    <a:pt x="8403" y="46088"/>
                    <a:pt x="8208" y="47213"/>
                    <a:pt x="8599" y="47494"/>
                  </a:cubicBezTo>
                  <a:cubicBezTo>
                    <a:pt x="8990" y="47775"/>
                    <a:pt x="9381" y="48337"/>
                    <a:pt x="8990" y="48337"/>
                  </a:cubicBezTo>
                  <a:cubicBezTo>
                    <a:pt x="8794" y="48618"/>
                    <a:pt x="8208" y="48618"/>
                    <a:pt x="8208" y="48618"/>
                  </a:cubicBezTo>
                  <a:cubicBezTo>
                    <a:pt x="8208" y="48618"/>
                    <a:pt x="8013" y="48899"/>
                    <a:pt x="8013" y="49461"/>
                  </a:cubicBezTo>
                  <a:cubicBezTo>
                    <a:pt x="8208" y="49742"/>
                    <a:pt x="8208" y="49742"/>
                    <a:pt x="8208" y="49742"/>
                  </a:cubicBezTo>
                  <a:cubicBezTo>
                    <a:pt x="8990" y="51147"/>
                    <a:pt x="8990" y="51147"/>
                    <a:pt x="8990" y="51147"/>
                  </a:cubicBezTo>
                  <a:cubicBezTo>
                    <a:pt x="8990" y="52833"/>
                    <a:pt x="8990" y="52833"/>
                    <a:pt x="8990" y="52833"/>
                  </a:cubicBezTo>
                  <a:cubicBezTo>
                    <a:pt x="8990" y="52833"/>
                    <a:pt x="8990" y="53395"/>
                    <a:pt x="8990" y="53957"/>
                  </a:cubicBezTo>
                  <a:cubicBezTo>
                    <a:pt x="8990" y="54238"/>
                    <a:pt x="8794" y="54800"/>
                    <a:pt x="8403" y="54800"/>
                  </a:cubicBezTo>
                  <a:cubicBezTo>
                    <a:pt x="8403" y="54800"/>
                    <a:pt x="8403" y="54800"/>
                    <a:pt x="8403" y="54800"/>
                  </a:cubicBezTo>
                  <a:cubicBezTo>
                    <a:pt x="8403" y="54800"/>
                    <a:pt x="8403" y="54800"/>
                    <a:pt x="8403" y="54800"/>
                  </a:cubicBezTo>
                  <a:cubicBezTo>
                    <a:pt x="8208" y="54800"/>
                    <a:pt x="8208" y="54800"/>
                    <a:pt x="8208" y="54800"/>
                  </a:cubicBezTo>
                  <a:cubicBezTo>
                    <a:pt x="8013" y="55081"/>
                    <a:pt x="8013" y="55644"/>
                    <a:pt x="7817" y="55644"/>
                  </a:cubicBezTo>
                  <a:cubicBezTo>
                    <a:pt x="7622" y="55925"/>
                    <a:pt x="7231" y="55081"/>
                    <a:pt x="7035" y="55925"/>
                  </a:cubicBezTo>
                  <a:cubicBezTo>
                    <a:pt x="6840" y="57049"/>
                    <a:pt x="6449" y="57892"/>
                    <a:pt x="6449" y="58173"/>
                  </a:cubicBezTo>
                  <a:cubicBezTo>
                    <a:pt x="6254" y="58454"/>
                    <a:pt x="5667" y="58735"/>
                    <a:pt x="5667" y="59297"/>
                  </a:cubicBezTo>
                  <a:cubicBezTo>
                    <a:pt x="5472" y="59859"/>
                    <a:pt x="5472" y="59297"/>
                    <a:pt x="5081" y="60702"/>
                  </a:cubicBezTo>
                  <a:cubicBezTo>
                    <a:pt x="4690" y="62107"/>
                    <a:pt x="4495" y="62669"/>
                    <a:pt x="4495" y="62669"/>
                  </a:cubicBezTo>
                  <a:cubicBezTo>
                    <a:pt x="2736" y="66042"/>
                    <a:pt x="2736" y="66042"/>
                    <a:pt x="2736" y="66042"/>
                  </a:cubicBezTo>
                  <a:cubicBezTo>
                    <a:pt x="2736" y="66042"/>
                    <a:pt x="1758" y="68290"/>
                    <a:pt x="1758" y="68571"/>
                  </a:cubicBezTo>
                  <a:cubicBezTo>
                    <a:pt x="1758" y="68852"/>
                    <a:pt x="1758" y="69976"/>
                    <a:pt x="1758" y="69976"/>
                  </a:cubicBezTo>
                  <a:cubicBezTo>
                    <a:pt x="2540" y="71100"/>
                    <a:pt x="2540" y="71100"/>
                    <a:pt x="2540" y="71100"/>
                  </a:cubicBezTo>
                  <a:cubicBezTo>
                    <a:pt x="2540" y="72224"/>
                    <a:pt x="2540" y="72224"/>
                    <a:pt x="2540" y="72224"/>
                  </a:cubicBezTo>
                  <a:cubicBezTo>
                    <a:pt x="2540" y="72224"/>
                    <a:pt x="2540" y="73067"/>
                    <a:pt x="2736" y="73348"/>
                  </a:cubicBezTo>
                  <a:cubicBezTo>
                    <a:pt x="2931" y="73348"/>
                    <a:pt x="2931" y="73348"/>
                    <a:pt x="2931" y="73348"/>
                  </a:cubicBezTo>
                  <a:cubicBezTo>
                    <a:pt x="2736" y="74192"/>
                    <a:pt x="2736" y="74192"/>
                    <a:pt x="2736" y="74192"/>
                  </a:cubicBezTo>
                  <a:cubicBezTo>
                    <a:pt x="2736" y="74192"/>
                    <a:pt x="2931" y="75035"/>
                    <a:pt x="3127" y="75035"/>
                  </a:cubicBezTo>
                  <a:cubicBezTo>
                    <a:pt x="3127" y="75035"/>
                    <a:pt x="3517" y="75316"/>
                    <a:pt x="3517" y="75316"/>
                  </a:cubicBezTo>
                  <a:cubicBezTo>
                    <a:pt x="3517" y="75316"/>
                    <a:pt x="3908" y="75878"/>
                    <a:pt x="3908" y="75878"/>
                  </a:cubicBezTo>
                  <a:cubicBezTo>
                    <a:pt x="4104" y="76159"/>
                    <a:pt x="3908" y="76721"/>
                    <a:pt x="3908" y="76721"/>
                  </a:cubicBezTo>
                  <a:cubicBezTo>
                    <a:pt x="3908" y="76721"/>
                    <a:pt x="3908" y="77002"/>
                    <a:pt x="3713" y="77002"/>
                  </a:cubicBezTo>
                  <a:cubicBezTo>
                    <a:pt x="3517" y="77002"/>
                    <a:pt x="3517" y="77002"/>
                    <a:pt x="3127" y="77002"/>
                  </a:cubicBezTo>
                  <a:cubicBezTo>
                    <a:pt x="3127" y="76721"/>
                    <a:pt x="3127" y="76721"/>
                    <a:pt x="2931" y="76721"/>
                  </a:cubicBezTo>
                  <a:cubicBezTo>
                    <a:pt x="2540" y="76721"/>
                    <a:pt x="2540" y="76721"/>
                    <a:pt x="2540" y="76721"/>
                  </a:cubicBezTo>
                  <a:cubicBezTo>
                    <a:pt x="2345" y="76721"/>
                    <a:pt x="2345" y="76721"/>
                    <a:pt x="2149" y="76721"/>
                  </a:cubicBezTo>
                  <a:cubicBezTo>
                    <a:pt x="1954" y="76721"/>
                    <a:pt x="1954" y="76721"/>
                    <a:pt x="1954" y="76721"/>
                  </a:cubicBezTo>
                  <a:cubicBezTo>
                    <a:pt x="1758" y="76721"/>
                    <a:pt x="1758" y="76721"/>
                    <a:pt x="1563" y="77002"/>
                  </a:cubicBezTo>
                  <a:cubicBezTo>
                    <a:pt x="1563" y="77283"/>
                    <a:pt x="1563" y="77283"/>
                    <a:pt x="1563" y="77283"/>
                  </a:cubicBezTo>
                  <a:cubicBezTo>
                    <a:pt x="1563" y="77283"/>
                    <a:pt x="1368" y="77564"/>
                    <a:pt x="1368" y="77845"/>
                  </a:cubicBezTo>
                  <a:cubicBezTo>
                    <a:pt x="1172" y="77845"/>
                    <a:pt x="1172" y="78407"/>
                    <a:pt x="1172" y="78407"/>
                  </a:cubicBezTo>
                  <a:cubicBezTo>
                    <a:pt x="1172" y="78407"/>
                    <a:pt x="1172" y="78688"/>
                    <a:pt x="1172" y="78688"/>
                  </a:cubicBezTo>
                  <a:cubicBezTo>
                    <a:pt x="1172" y="78688"/>
                    <a:pt x="1172" y="79250"/>
                    <a:pt x="1172" y="79250"/>
                  </a:cubicBezTo>
                  <a:cubicBezTo>
                    <a:pt x="977" y="79812"/>
                    <a:pt x="977" y="79812"/>
                    <a:pt x="977" y="79812"/>
                  </a:cubicBezTo>
                  <a:cubicBezTo>
                    <a:pt x="977" y="79812"/>
                    <a:pt x="781" y="80093"/>
                    <a:pt x="977" y="80374"/>
                  </a:cubicBezTo>
                  <a:cubicBezTo>
                    <a:pt x="977" y="80374"/>
                    <a:pt x="977" y="80655"/>
                    <a:pt x="977" y="80655"/>
                  </a:cubicBezTo>
                  <a:cubicBezTo>
                    <a:pt x="1172" y="80936"/>
                    <a:pt x="1172" y="80936"/>
                    <a:pt x="1172" y="80936"/>
                  </a:cubicBezTo>
                  <a:cubicBezTo>
                    <a:pt x="781" y="81498"/>
                    <a:pt x="781" y="81498"/>
                    <a:pt x="781" y="81498"/>
                  </a:cubicBezTo>
                  <a:cubicBezTo>
                    <a:pt x="781" y="82060"/>
                    <a:pt x="781" y="82060"/>
                    <a:pt x="781" y="82060"/>
                  </a:cubicBezTo>
                  <a:cubicBezTo>
                    <a:pt x="781" y="82060"/>
                    <a:pt x="977" y="82341"/>
                    <a:pt x="781" y="82622"/>
                  </a:cubicBezTo>
                  <a:cubicBezTo>
                    <a:pt x="781" y="82622"/>
                    <a:pt x="586" y="82903"/>
                    <a:pt x="586" y="82903"/>
                  </a:cubicBezTo>
                  <a:cubicBezTo>
                    <a:pt x="586" y="82903"/>
                    <a:pt x="195" y="83466"/>
                    <a:pt x="195" y="83466"/>
                  </a:cubicBezTo>
                  <a:cubicBezTo>
                    <a:pt x="195" y="83466"/>
                    <a:pt x="195" y="83747"/>
                    <a:pt x="195" y="83747"/>
                  </a:cubicBezTo>
                  <a:cubicBezTo>
                    <a:pt x="195" y="83747"/>
                    <a:pt x="0" y="84309"/>
                    <a:pt x="0" y="84309"/>
                  </a:cubicBezTo>
                  <a:cubicBezTo>
                    <a:pt x="0" y="84309"/>
                    <a:pt x="0" y="85152"/>
                    <a:pt x="0" y="85152"/>
                  </a:cubicBezTo>
                  <a:cubicBezTo>
                    <a:pt x="0" y="85152"/>
                    <a:pt x="195" y="85433"/>
                    <a:pt x="195" y="85433"/>
                  </a:cubicBezTo>
                  <a:cubicBezTo>
                    <a:pt x="195" y="85433"/>
                    <a:pt x="195" y="85714"/>
                    <a:pt x="195" y="85995"/>
                  </a:cubicBezTo>
                  <a:cubicBezTo>
                    <a:pt x="0" y="85995"/>
                    <a:pt x="195" y="86276"/>
                    <a:pt x="195" y="86557"/>
                  </a:cubicBezTo>
                  <a:cubicBezTo>
                    <a:pt x="195" y="86557"/>
                    <a:pt x="195" y="86838"/>
                    <a:pt x="195" y="86838"/>
                  </a:cubicBezTo>
                  <a:cubicBezTo>
                    <a:pt x="0" y="87400"/>
                    <a:pt x="0" y="87400"/>
                    <a:pt x="0" y="87400"/>
                  </a:cubicBezTo>
                  <a:cubicBezTo>
                    <a:pt x="0" y="87400"/>
                    <a:pt x="0" y="87400"/>
                    <a:pt x="0" y="87400"/>
                  </a:cubicBezTo>
                  <a:cubicBezTo>
                    <a:pt x="0" y="87681"/>
                    <a:pt x="0" y="87681"/>
                    <a:pt x="0" y="87681"/>
                  </a:cubicBezTo>
                  <a:cubicBezTo>
                    <a:pt x="0" y="88243"/>
                    <a:pt x="0" y="88243"/>
                    <a:pt x="0" y="88243"/>
                  </a:cubicBezTo>
                  <a:cubicBezTo>
                    <a:pt x="390" y="88243"/>
                    <a:pt x="390" y="88243"/>
                    <a:pt x="390" y="88243"/>
                  </a:cubicBezTo>
                  <a:cubicBezTo>
                    <a:pt x="586" y="87962"/>
                    <a:pt x="586" y="87962"/>
                    <a:pt x="586" y="87962"/>
                  </a:cubicBezTo>
                  <a:cubicBezTo>
                    <a:pt x="1563" y="87400"/>
                    <a:pt x="1563" y="87400"/>
                    <a:pt x="1563" y="87400"/>
                  </a:cubicBezTo>
                  <a:cubicBezTo>
                    <a:pt x="2149" y="88243"/>
                    <a:pt x="2149" y="88243"/>
                    <a:pt x="2149" y="88243"/>
                  </a:cubicBezTo>
                  <a:cubicBezTo>
                    <a:pt x="2736" y="89086"/>
                    <a:pt x="2736" y="89086"/>
                    <a:pt x="2736" y="89086"/>
                  </a:cubicBezTo>
                  <a:cubicBezTo>
                    <a:pt x="3713" y="89086"/>
                    <a:pt x="3713" y="89086"/>
                    <a:pt x="3713" y="89086"/>
                  </a:cubicBezTo>
                  <a:cubicBezTo>
                    <a:pt x="4299" y="90210"/>
                    <a:pt x="4299" y="90210"/>
                    <a:pt x="4299" y="90210"/>
                  </a:cubicBezTo>
                  <a:cubicBezTo>
                    <a:pt x="4885" y="91053"/>
                    <a:pt x="4885" y="91053"/>
                    <a:pt x="4885" y="91053"/>
                  </a:cubicBezTo>
                  <a:cubicBezTo>
                    <a:pt x="5863" y="90772"/>
                    <a:pt x="5863" y="90772"/>
                    <a:pt x="5863" y="90772"/>
                  </a:cubicBezTo>
                  <a:cubicBezTo>
                    <a:pt x="6840" y="91615"/>
                    <a:pt x="6840" y="91615"/>
                    <a:pt x="6840" y="91615"/>
                  </a:cubicBezTo>
                  <a:cubicBezTo>
                    <a:pt x="6644" y="92459"/>
                    <a:pt x="6644" y="92459"/>
                    <a:pt x="6644" y="92459"/>
                  </a:cubicBezTo>
                  <a:cubicBezTo>
                    <a:pt x="6644" y="92459"/>
                    <a:pt x="7426" y="91053"/>
                    <a:pt x="7622" y="90772"/>
                  </a:cubicBezTo>
                  <a:cubicBezTo>
                    <a:pt x="7817" y="90491"/>
                    <a:pt x="8599" y="90210"/>
                    <a:pt x="8599" y="90210"/>
                  </a:cubicBezTo>
                  <a:cubicBezTo>
                    <a:pt x="8599" y="90210"/>
                    <a:pt x="8990" y="90772"/>
                    <a:pt x="9381" y="91053"/>
                  </a:cubicBezTo>
                  <a:cubicBezTo>
                    <a:pt x="9967" y="91053"/>
                    <a:pt x="9967" y="91053"/>
                    <a:pt x="9967" y="91053"/>
                  </a:cubicBezTo>
                  <a:cubicBezTo>
                    <a:pt x="10358" y="91053"/>
                    <a:pt x="11921" y="90772"/>
                    <a:pt x="11921" y="90772"/>
                  </a:cubicBezTo>
                  <a:cubicBezTo>
                    <a:pt x="14071" y="91053"/>
                    <a:pt x="14071" y="91053"/>
                    <a:pt x="14071" y="91053"/>
                  </a:cubicBezTo>
                  <a:cubicBezTo>
                    <a:pt x="15244" y="90210"/>
                    <a:pt x="15244" y="90210"/>
                    <a:pt x="15244" y="90210"/>
                  </a:cubicBezTo>
                  <a:cubicBezTo>
                    <a:pt x="17589" y="90491"/>
                    <a:pt x="17589" y="90491"/>
                    <a:pt x="17589" y="90491"/>
                  </a:cubicBezTo>
                  <a:cubicBezTo>
                    <a:pt x="17980" y="90210"/>
                    <a:pt x="17980" y="90210"/>
                    <a:pt x="17980" y="90210"/>
                  </a:cubicBezTo>
                  <a:cubicBezTo>
                    <a:pt x="18175" y="90491"/>
                    <a:pt x="18175" y="90491"/>
                    <a:pt x="18175" y="90491"/>
                  </a:cubicBezTo>
                  <a:cubicBezTo>
                    <a:pt x="18957" y="90210"/>
                    <a:pt x="18957" y="90210"/>
                    <a:pt x="18957" y="90210"/>
                  </a:cubicBezTo>
                  <a:cubicBezTo>
                    <a:pt x="19739" y="91334"/>
                    <a:pt x="19739" y="91334"/>
                    <a:pt x="19739" y="91334"/>
                  </a:cubicBezTo>
                  <a:cubicBezTo>
                    <a:pt x="21302" y="91053"/>
                    <a:pt x="21302" y="91053"/>
                    <a:pt x="21302" y="91053"/>
                  </a:cubicBezTo>
                  <a:cubicBezTo>
                    <a:pt x="22280" y="89086"/>
                    <a:pt x="22280" y="89086"/>
                    <a:pt x="22280" y="89086"/>
                  </a:cubicBezTo>
                  <a:cubicBezTo>
                    <a:pt x="22280" y="89086"/>
                    <a:pt x="22866" y="88243"/>
                    <a:pt x="23648" y="87962"/>
                  </a:cubicBezTo>
                  <a:cubicBezTo>
                    <a:pt x="24429" y="87962"/>
                    <a:pt x="25798" y="87119"/>
                    <a:pt x="25798" y="87119"/>
                  </a:cubicBezTo>
                  <a:lnTo>
                    <a:pt x="27557" y="85714"/>
                  </a:lnTo>
                  <a:close/>
                </a:path>
              </a:pathLst>
            </a:custGeom>
            <a:solidFill>
              <a:schemeClr val="accent2"/>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14" name="Shape 3614"/>
            <p:cNvSpPr/>
            <p:nvPr/>
          </p:nvSpPr>
          <p:spPr>
            <a:xfrm>
              <a:off x="5078737" y="538527"/>
              <a:ext cx="643166" cy="1694015"/>
            </a:xfrm>
            <a:custGeom>
              <a:avLst/>
              <a:gdLst/>
              <a:ahLst/>
              <a:cxnLst/>
              <a:rect l="0" t="0" r="0" b="0"/>
              <a:pathLst>
                <a:path w="120000" h="120000" extrusionOk="0">
                  <a:moveTo>
                    <a:pt x="108510" y="13785"/>
                  </a:moveTo>
                  <a:cubicBezTo>
                    <a:pt x="108510" y="13629"/>
                    <a:pt x="108510" y="13629"/>
                    <a:pt x="108510" y="13629"/>
                  </a:cubicBezTo>
                  <a:cubicBezTo>
                    <a:pt x="108510" y="13629"/>
                    <a:pt x="107659" y="13002"/>
                    <a:pt x="108085" y="12689"/>
                  </a:cubicBezTo>
                  <a:cubicBezTo>
                    <a:pt x="108085" y="12689"/>
                    <a:pt x="108085" y="12689"/>
                    <a:pt x="108085" y="12532"/>
                  </a:cubicBezTo>
                  <a:cubicBezTo>
                    <a:pt x="108085" y="12375"/>
                    <a:pt x="108085" y="12375"/>
                    <a:pt x="108085" y="12375"/>
                  </a:cubicBezTo>
                  <a:cubicBezTo>
                    <a:pt x="106382" y="12532"/>
                    <a:pt x="106382" y="12532"/>
                    <a:pt x="106382" y="12532"/>
                  </a:cubicBezTo>
                  <a:cubicBezTo>
                    <a:pt x="105106" y="11906"/>
                    <a:pt x="105106" y="11906"/>
                    <a:pt x="105106" y="11906"/>
                  </a:cubicBezTo>
                  <a:cubicBezTo>
                    <a:pt x="105531" y="11122"/>
                    <a:pt x="105531" y="11122"/>
                    <a:pt x="105531" y="11122"/>
                  </a:cubicBezTo>
                  <a:cubicBezTo>
                    <a:pt x="104680" y="9242"/>
                    <a:pt x="104680" y="9242"/>
                    <a:pt x="104680" y="9242"/>
                  </a:cubicBezTo>
                  <a:cubicBezTo>
                    <a:pt x="105531" y="8302"/>
                    <a:pt x="105531" y="8302"/>
                    <a:pt x="105531" y="8302"/>
                  </a:cubicBezTo>
                  <a:cubicBezTo>
                    <a:pt x="102978" y="7832"/>
                    <a:pt x="102978" y="7832"/>
                    <a:pt x="102978" y="7832"/>
                  </a:cubicBezTo>
                  <a:cubicBezTo>
                    <a:pt x="101276" y="6892"/>
                    <a:pt x="101276" y="6892"/>
                    <a:pt x="101276" y="6892"/>
                  </a:cubicBezTo>
                  <a:cubicBezTo>
                    <a:pt x="101276" y="6892"/>
                    <a:pt x="100851" y="7206"/>
                    <a:pt x="100425" y="7049"/>
                  </a:cubicBezTo>
                  <a:cubicBezTo>
                    <a:pt x="100000" y="6892"/>
                    <a:pt x="97872" y="5639"/>
                    <a:pt x="97872" y="5639"/>
                  </a:cubicBezTo>
                  <a:cubicBezTo>
                    <a:pt x="94042" y="5169"/>
                    <a:pt x="94042" y="5169"/>
                    <a:pt x="94042" y="5169"/>
                  </a:cubicBezTo>
                  <a:cubicBezTo>
                    <a:pt x="92340" y="4856"/>
                    <a:pt x="92340" y="4856"/>
                    <a:pt x="92340" y="4856"/>
                  </a:cubicBezTo>
                  <a:cubicBezTo>
                    <a:pt x="90212" y="4699"/>
                    <a:pt x="90212" y="4699"/>
                    <a:pt x="90212" y="4699"/>
                  </a:cubicBezTo>
                  <a:cubicBezTo>
                    <a:pt x="90212" y="4699"/>
                    <a:pt x="89787" y="5013"/>
                    <a:pt x="89361" y="4699"/>
                  </a:cubicBezTo>
                  <a:cubicBezTo>
                    <a:pt x="88936" y="4386"/>
                    <a:pt x="88085" y="4073"/>
                    <a:pt x="88085" y="4073"/>
                  </a:cubicBezTo>
                  <a:cubicBezTo>
                    <a:pt x="86382" y="4229"/>
                    <a:pt x="86382" y="4229"/>
                    <a:pt x="86382" y="4229"/>
                  </a:cubicBezTo>
                  <a:cubicBezTo>
                    <a:pt x="85106" y="3603"/>
                    <a:pt x="85106" y="3603"/>
                    <a:pt x="85106" y="3603"/>
                  </a:cubicBezTo>
                  <a:cubicBezTo>
                    <a:pt x="85106" y="3603"/>
                    <a:pt x="84680" y="3603"/>
                    <a:pt x="84255" y="3603"/>
                  </a:cubicBezTo>
                  <a:cubicBezTo>
                    <a:pt x="83829" y="3446"/>
                    <a:pt x="82978" y="3289"/>
                    <a:pt x="82978" y="3289"/>
                  </a:cubicBezTo>
                  <a:cubicBezTo>
                    <a:pt x="81702" y="2506"/>
                    <a:pt x="81702" y="2506"/>
                    <a:pt x="81702" y="2506"/>
                  </a:cubicBezTo>
                  <a:cubicBezTo>
                    <a:pt x="80000" y="2193"/>
                    <a:pt x="80000" y="2193"/>
                    <a:pt x="80000" y="2193"/>
                  </a:cubicBezTo>
                  <a:cubicBezTo>
                    <a:pt x="77872" y="1879"/>
                    <a:pt x="77872" y="1879"/>
                    <a:pt x="77872" y="1879"/>
                  </a:cubicBezTo>
                  <a:cubicBezTo>
                    <a:pt x="77872" y="1253"/>
                    <a:pt x="77872" y="1253"/>
                    <a:pt x="77872" y="1253"/>
                  </a:cubicBezTo>
                  <a:cubicBezTo>
                    <a:pt x="74893" y="626"/>
                    <a:pt x="74893" y="626"/>
                    <a:pt x="74893" y="626"/>
                  </a:cubicBezTo>
                  <a:cubicBezTo>
                    <a:pt x="74893" y="626"/>
                    <a:pt x="74468" y="313"/>
                    <a:pt x="74893" y="313"/>
                  </a:cubicBezTo>
                  <a:cubicBezTo>
                    <a:pt x="75319" y="156"/>
                    <a:pt x="76595" y="156"/>
                    <a:pt x="77446" y="156"/>
                  </a:cubicBezTo>
                  <a:cubicBezTo>
                    <a:pt x="75319" y="0"/>
                    <a:pt x="75319" y="0"/>
                    <a:pt x="75319" y="0"/>
                  </a:cubicBezTo>
                  <a:cubicBezTo>
                    <a:pt x="72765" y="783"/>
                    <a:pt x="72765" y="783"/>
                    <a:pt x="72765" y="783"/>
                  </a:cubicBezTo>
                  <a:cubicBezTo>
                    <a:pt x="71489" y="783"/>
                    <a:pt x="71489" y="783"/>
                    <a:pt x="71489" y="783"/>
                  </a:cubicBezTo>
                  <a:cubicBezTo>
                    <a:pt x="71489" y="783"/>
                    <a:pt x="70638" y="939"/>
                    <a:pt x="70638" y="1096"/>
                  </a:cubicBezTo>
                  <a:cubicBezTo>
                    <a:pt x="71063" y="1253"/>
                    <a:pt x="71914" y="2663"/>
                    <a:pt x="72340" y="2976"/>
                  </a:cubicBezTo>
                  <a:cubicBezTo>
                    <a:pt x="72765" y="3133"/>
                    <a:pt x="72765" y="4229"/>
                    <a:pt x="71063" y="5013"/>
                  </a:cubicBezTo>
                  <a:cubicBezTo>
                    <a:pt x="72765" y="5639"/>
                    <a:pt x="72765" y="5639"/>
                    <a:pt x="72765" y="5639"/>
                  </a:cubicBezTo>
                  <a:cubicBezTo>
                    <a:pt x="71063" y="6422"/>
                    <a:pt x="71063" y="6422"/>
                    <a:pt x="71063" y="6422"/>
                  </a:cubicBezTo>
                  <a:cubicBezTo>
                    <a:pt x="68510" y="6579"/>
                    <a:pt x="68510" y="6579"/>
                    <a:pt x="68510" y="6579"/>
                  </a:cubicBezTo>
                  <a:cubicBezTo>
                    <a:pt x="68510" y="6579"/>
                    <a:pt x="65957" y="6422"/>
                    <a:pt x="65531" y="6266"/>
                  </a:cubicBezTo>
                  <a:cubicBezTo>
                    <a:pt x="65106" y="6109"/>
                    <a:pt x="62978" y="5796"/>
                    <a:pt x="62553" y="5796"/>
                  </a:cubicBezTo>
                  <a:cubicBezTo>
                    <a:pt x="61702" y="5953"/>
                    <a:pt x="55744" y="5796"/>
                    <a:pt x="55744" y="5796"/>
                  </a:cubicBezTo>
                  <a:cubicBezTo>
                    <a:pt x="54468" y="6422"/>
                    <a:pt x="54893" y="9712"/>
                    <a:pt x="55319" y="10182"/>
                  </a:cubicBezTo>
                  <a:cubicBezTo>
                    <a:pt x="54468" y="10809"/>
                    <a:pt x="54468" y="10809"/>
                    <a:pt x="54468" y="10809"/>
                  </a:cubicBezTo>
                  <a:cubicBezTo>
                    <a:pt x="52340" y="10809"/>
                    <a:pt x="52340" y="10809"/>
                    <a:pt x="52340" y="10809"/>
                  </a:cubicBezTo>
                  <a:cubicBezTo>
                    <a:pt x="48085" y="10026"/>
                    <a:pt x="48085" y="10026"/>
                    <a:pt x="48085" y="10026"/>
                  </a:cubicBezTo>
                  <a:cubicBezTo>
                    <a:pt x="46382" y="11279"/>
                    <a:pt x="46382" y="11279"/>
                    <a:pt x="46382" y="11279"/>
                  </a:cubicBezTo>
                  <a:cubicBezTo>
                    <a:pt x="46382" y="11279"/>
                    <a:pt x="44680" y="11906"/>
                    <a:pt x="44680" y="12219"/>
                  </a:cubicBezTo>
                  <a:cubicBezTo>
                    <a:pt x="44680" y="12375"/>
                    <a:pt x="43829" y="13002"/>
                    <a:pt x="43829" y="13002"/>
                  </a:cubicBezTo>
                  <a:cubicBezTo>
                    <a:pt x="43829" y="13159"/>
                    <a:pt x="43829" y="14255"/>
                    <a:pt x="43829" y="14255"/>
                  </a:cubicBezTo>
                  <a:cubicBezTo>
                    <a:pt x="42978" y="14882"/>
                    <a:pt x="42978" y="14882"/>
                    <a:pt x="42978" y="14882"/>
                  </a:cubicBezTo>
                  <a:cubicBezTo>
                    <a:pt x="40425" y="15509"/>
                    <a:pt x="40425" y="15509"/>
                    <a:pt x="40425" y="15509"/>
                  </a:cubicBezTo>
                  <a:cubicBezTo>
                    <a:pt x="40425" y="16292"/>
                    <a:pt x="40425" y="16292"/>
                    <a:pt x="40425" y="16292"/>
                  </a:cubicBezTo>
                  <a:cubicBezTo>
                    <a:pt x="40425" y="16292"/>
                    <a:pt x="41702" y="17232"/>
                    <a:pt x="42553" y="17389"/>
                  </a:cubicBezTo>
                  <a:cubicBezTo>
                    <a:pt x="42978" y="17702"/>
                    <a:pt x="43829" y="18955"/>
                    <a:pt x="43829" y="18955"/>
                  </a:cubicBezTo>
                  <a:cubicBezTo>
                    <a:pt x="43829" y="18955"/>
                    <a:pt x="42553" y="20052"/>
                    <a:pt x="42127" y="20365"/>
                  </a:cubicBezTo>
                  <a:cubicBezTo>
                    <a:pt x="41702" y="20678"/>
                    <a:pt x="38297" y="22245"/>
                    <a:pt x="38297" y="22245"/>
                  </a:cubicBezTo>
                  <a:cubicBezTo>
                    <a:pt x="36170" y="24281"/>
                    <a:pt x="36170" y="24281"/>
                    <a:pt x="36170" y="24281"/>
                  </a:cubicBezTo>
                  <a:cubicBezTo>
                    <a:pt x="36170" y="25691"/>
                    <a:pt x="36170" y="25691"/>
                    <a:pt x="36170" y="25691"/>
                  </a:cubicBezTo>
                  <a:cubicBezTo>
                    <a:pt x="35744" y="26475"/>
                    <a:pt x="35744" y="26475"/>
                    <a:pt x="35744" y="26475"/>
                  </a:cubicBezTo>
                  <a:cubicBezTo>
                    <a:pt x="32765" y="27571"/>
                    <a:pt x="32765" y="27571"/>
                    <a:pt x="32765" y="27571"/>
                  </a:cubicBezTo>
                  <a:cubicBezTo>
                    <a:pt x="28936" y="27728"/>
                    <a:pt x="28936" y="27728"/>
                    <a:pt x="28936" y="27728"/>
                  </a:cubicBezTo>
                  <a:cubicBezTo>
                    <a:pt x="27659" y="28198"/>
                    <a:pt x="27659" y="28198"/>
                    <a:pt x="27659" y="28198"/>
                  </a:cubicBezTo>
                  <a:cubicBezTo>
                    <a:pt x="29787" y="30861"/>
                    <a:pt x="29787" y="30861"/>
                    <a:pt x="29787" y="30861"/>
                  </a:cubicBezTo>
                  <a:cubicBezTo>
                    <a:pt x="28936" y="32114"/>
                    <a:pt x="28936" y="32114"/>
                    <a:pt x="28936" y="32114"/>
                  </a:cubicBezTo>
                  <a:cubicBezTo>
                    <a:pt x="28510" y="33211"/>
                    <a:pt x="28510" y="33211"/>
                    <a:pt x="28510" y="33211"/>
                  </a:cubicBezTo>
                  <a:cubicBezTo>
                    <a:pt x="28510" y="33211"/>
                    <a:pt x="27659" y="34151"/>
                    <a:pt x="28085" y="34308"/>
                  </a:cubicBezTo>
                  <a:cubicBezTo>
                    <a:pt x="28510" y="34621"/>
                    <a:pt x="28936" y="35248"/>
                    <a:pt x="28936" y="35248"/>
                  </a:cubicBezTo>
                  <a:cubicBezTo>
                    <a:pt x="27234" y="35718"/>
                    <a:pt x="27234" y="35718"/>
                    <a:pt x="27234" y="35718"/>
                  </a:cubicBezTo>
                  <a:cubicBezTo>
                    <a:pt x="27659" y="36657"/>
                    <a:pt x="27659" y="36657"/>
                    <a:pt x="27659" y="36657"/>
                  </a:cubicBezTo>
                  <a:cubicBezTo>
                    <a:pt x="21276" y="40731"/>
                    <a:pt x="21276" y="40731"/>
                    <a:pt x="21276" y="40731"/>
                  </a:cubicBezTo>
                  <a:cubicBezTo>
                    <a:pt x="22127" y="41514"/>
                    <a:pt x="22127" y="41514"/>
                    <a:pt x="22127" y="41514"/>
                  </a:cubicBezTo>
                  <a:cubicBezTo>
                    <a:pt x="25957" y="41827"/>
                    <a:pt x="25957" y="41827"/>
                    <a:pt x="25957" y="41827"/>
                  </a:cubicBezTo>
                  <a:cubicBezTo>
                    <a:pt x="26382" y="44334"/>
                    <a:pt x="26382" y="44334"/>
                    <a:pt x="26382" y="44334"/>
                  </a:cubicBezTo>
                  <a:cubicBezTo>
                    <a:pt x="25106" y="45430"/>
                    <a:pt x="25106" y="45430"/>
                    <a:pt x="25106" y="45430"/>
                  </a:cubicBezTo>
                  <a:cubicBezTo>
                    <a:pt x="24680" y="45744"/>
                    <a:pt x="24680" y="45744"/>
                    <a:pt x="24680" y="45744"/>
                  </a:cubicBezTo>
                  <a:cubicBezTo>
                    <a:pt x="14468" y="45900"/>
                    <a:pt x="14468" y="45900"/>
                    <a:pt x="14468" y="45900"/>
                  </a:cubicBezTo>
                  <a:cubicBezTo>
                    <a:pt x="8936" y="48563"/>
                    <a:pt x="8936" y="48563"/>
                    <a:pt x="8936" y="48563"/>
                  </a:cubicBezTo>
                  <a:cubicBezTo>
                    <a:pt x="8085" y="50130"/>
                    <a:pt x="8085" y="50130"/>
                    <a:pt x="8085" y="50130"/>
                  </a:cubicBezTo>
                  <a:cubicBezTo>
                    <a:pt x="7659" y="51227"/>
                    <a:pt x="7659" y="51227"/>
                    <a:pt x="7659" y="51227"/>
                  </a:cubicBezTo>
                  <a:cubicBezTo>
                    <a:pt x="7659" y="51227"/>
                    <a:pt x="6382" y="51853"/>
                    <a:pt x="6382" y="52167"/>
                  </a:cubicBezTo>
                  <a:cubicBezTo>
                    <a:pt x="6382" y="52323"/>
                    <a:pt x="6382" y="53263"/>
                    <a:pt x="6382" y="53263"/>
                  </a:cubicBezTo>
                  <a:cubicBezTo>
                    <a:pt x="8085" y="54516"/>
                    <a:pt x="8085" y="54516"/>
                    <a:pt x="8085" y="54516"/>
                  </a:cubicBezTo>
                  <a:cubicBezTo>
                    <a:pt x="8085" y="55456"/>
                    <a:pt x="8085" y="55456"/>
                    <a:pt x="8085" y="55456"/>
                  </a:cubicBezTo>
                  <a:cubicBezTo>
                    <a:pt x="7234" y="55926"/>
                    <a:pt x="7234" y="55926"/>
                    <a:pt x="7234" y="55926"/>
                  </a:cubicBezTo>
                  <a:cubicBezTo>
                    <a:pt x="7659" y="57023"/>
                    <a:pt x="7659" y="57023"/>
                    <a:pt x="7659" y="57023"/>
                  </a:cubicBezTo>
                  <a:cubicBezTo>
                    <a:pt x="7659" y="57023"/>
                    <a:pt x="8085" y="57336"/>
                    <a:pt x="7659" y="57493"/>
                  </a:cubicBezTo>
                  <a:cubicBezTo>
                    <a:pt x="6808" y="57806"/>
                    <a:pt x="6808" y="58120"/>
                    <a:pt x="7234" y="58433"/>
                  </a:cubicBezTo>
                  <a:cubicBezTo>
                    <a:pt x="7234" y="58590"/>
                    <a:pt x="10212" y="60626"/>
                    <a:pt x="10212" y="60626"/>
                  </a:cubicBezTo>
                  <a:cubicBezTo>
                    <a:pt x="10638" y="65483"/>
                    <a:pt x="10638" y="65483"/>
                    <a:pt x="10638" y="65483"/>
                  </a:cubicBezTo>
                  <a:cubicBezTo>
                    <a:pt x="11914" y="66736"/>
                    <a:pt x="11914" y="66736"/>
                    <a:pt x="11914" y="66736"/>
                  </a:cubicBezTo>
                  <a:cubicBezTo>
                    <a:pt x="14893" y="67519"/>
                    <a:pt x="14893" y="67519"/>
                    <a:pt x="14893" y="67519"/>
                  </a:cubicBezTo>
                  <a:cubicBezTo>
                    <a:pt x="17446" y="68302"/>
                    <a:pt x="17446" y="68302"/>
                    <a:pt x="17446" y="68302"/>
                  </a:cubicBezTo>
                  <a:cubicBezTo>
                    <a:pt x="17872" y="69712"/>
                    <a:pt x="17872" y="69712"/>
                    <a:pt x="17872" y="69712"/>
                  </a:cubicBezTo>
                  <a:cubicBezTo>
                    <a:pt x="17872" y="69712"/>
                    <a:pt x="17021" y="70809"/>
                    <a:pt x="17021" y="70966"/>
                  </a:cubicBezTo>
                  <a:cubicBezTo>
                    <a:pt x="17446" y="71122"/>
                    <a:pt x="14893" y="71122"/>
                    <a:pt x="14893" y="71122"/>
                  </a:cubicBezTo>
                  <a:cubicBezTo>
                    <a:pt x="12765" y="71279"/>
                    <a:pt x="12765" y="71279"/>
                    <a:pt x="12765" y="71279"/>
                  </a:cubicBezTo>
                  <a:cubicBezTo>
                    <a:pt x="10638" y="72062"/>
                    <a:pt x="10638" y="72062"/>
                    <a:pt x="10638" y="72062"/>
                  </a:cubicBezTo>
                  <a:cubicBezTo>
                    <a:pt x="11489" y="73002"/>
                    <a:pt x="11489" y="73002"/>
                    <a:pt x="11489" y="73002"/>
                  </a:cubicBezTo>
                  <a:cubicBezTo>
                    <a:pt x="12765" y="74412"/>
                    <a:pt x="12765" y="74412"/>
                    <a:pt x="12765" y="74412"/>
                  </a:cubicBezTo>
                  <a:cubicBezTo>
                    <a:pt x="15319" y="75509"/>
                    <a:pt x="15319" y="75509"/>
                    <a:pt x="15319" y="75509"/>
                  </a:cubicBezTo>
                  <a:cubicBezTo>
                    <a:pt x="16170" y="76449"/>
                    <a:pt x="16170" y="76449"/>
                    <a:pt x="16170" y="76449"/>
                  </a:cubicBezTo>
                  <a:cubicBezTo>
                    <a:pt x="14893" y="77389"/>
                    <a:pt x="14893" y="77389"/>
                    <a:pt x="14893" y="77389"/>
                  </a:cubicBezTo>
                  <a:cubicBezTo>
                    <a:pt x="14042" y="77859"/>
                    <a:pt x="14042" y="77859"/>
                    <a:pt x="14042" y="77859"/>
                  </a:cubicBezTo>
                  <a:cubicBezTo>
                    <a:pt x="14893" y="78642"/>
                    <a:pt x="14893" y="78642"/>
                    <a:pt x="14893" y="78642"/>
                  </a:cubicBezTo>
                  <a:cubicBezTo>
                    <a:pt x="14893" y="79425"/>
                    <a:pt x="14893" y="79425"/>
                    <a:pt x="14893" y="79425"/>
                  </a:cubicBezTo>
                  <a:cubicBezTo>
                    <a:pt x="14893" y="79425"/>
                    <a:pt x="14042" y="79895"/>
                    <a:pt x="14042" y="80052"/>
                  </a:cubicBezTo>
                  <a:cubicBezTo>
                    <a:pt x="14042" y="80208"/>
                    <a:pt x="12340" y="80678"/>
                    <a:pt x="12340" y="80678"/>
                  </a:cubicBezTo>
                  <a:cubicBezTo>
                    <a:pt x="11063" y="81148"/>
                    <a:pt x="11063" y="81148"/>
                    <a:pt x="11063" y="81148"/>
                  </a:cubicBezTo>
                  <a:cubicBezTo>
                    <a:pt x="9787" y="81305"/>
                    <a:pt x="9787" y="81305"/>
                    <a:pt x="9787" y="81305"/>
                  </a:cubicBezTo>
                  <a:cubicBezTo>
                    <a:pt x="9787" y="81305"/>
                    <a:pt x="8936" y="81148"/>
                    <a:pt x="8510" y="81305"/>
                  </a:cubicBezTo>
                  <a:cubicBezTo>
                    <a:pt x="8510" y="81305"/>
                    <a:pt x="7659" y="81618"/>
                    <a:pt x="7659" y="81618"/>
                  </a:cubicBezTo>
                  <a:cubicBezTo>
                    <a:pt x="7659" y="82088"/>
                    <a:pt x="7659" y="82088"/>
                    <a:pt x="7659" y="82088"/>
                  </a:cubicBezTo>
                  <a:cubicBezTo>
                    <a:pt x="8510" y="82402"/>
                    <a:pt x="8510" y="82402"/>
                    <a:pt x="8510" y="82402"/>
                  </a:cubicBezTo>
                  <a:cubicBezTo>
                    <a:pt x="8085" y="83185"/>
                    <a:pt x="8085" y="83185"/>
                    <a:pt x="8085" y="83185"/>
                  </a:cubicBezTo>
                  <a:cubicBezTo>
                    <a:pt x="6808" y="83655"/>
                    <a:pt x="6808" y="83655"/>
                    <a:pt x="6808" y="83655"/>
                  </a:cubicBezTo>
                  <a:cubicBezTo>
                    <a:pt x="5531" y="83812"/>
                    <a:pt x="5531" y="83812"/>
                    <a:pt x="5531" y="83812"/>
                  </a:cubicBezTo>
                  <a:cubicBezTo>
                    <a:pt x="6382" y="84751"/>
                    <a:pt x="6382" y="84751"/>
                    <a:pt x="6382" y="84751"/>
                  </a:cubicBezTo>
                  <a:cubicBezTo>
                    <a:pt x="8085" y="85848"/>
                    <a:pt x="8085" y="85848"/>
                    <a:pt x="8085" y="85848"/>
                  </a:cubicBezTo>
                  <a:cubicBezTo>
                    <a:pt x="8085" y="86788"/>
                    <a:pt x="8085" y="86788"/>
                    <a:pt x="8085" y="86788"/>
                  </a:cubicBezTo>
                  <a:cubicBezTo>
                    <a:pt x="6808" y="87728"/>
                    <a:pt x="6808" y="87728"/>
                    <a:pt x="6808" y="87728"/>
                  </a:cubicBezTo>
                  <a:cubicBezTo>
                    <a:pt x="6382" y="88825"/>
                    <a:pt x="6382" y="88825"/>
                    <a:pt x="6382" y="88825"/>
                  </a:cubicBezTo>
                  <a:cubicBezTo>
                    <a:pt x="5957" y="89765"/>
                    <a:pt x="5957" y="89765"/>
                    <a:pt x="5957" y="89765"/>
                  </a:cubicBezTo>
                  <a:cubicBezTo>
                    <a:pt x="5106" y="89921"/>
                    <a:pt x="5106" y="89921"/>
                    <a:pt x="5106" y="89921"/>
                  </a:cubicBezTo>
                  <a:cubicBezTo>
                    <a:pt x="3829" y="89921"/>
                    <a:pt x="3829" y="89921"/>
                    <a:pt x="3829" y="89921"/>
                  </a:cubicBezTo>
                  <a:cubicBezTo>
                    <a:pt x="3829" y="89921"/>
                    <a:pt x="3829" y="88981"/>
                    <a:pt x="3404" y="88825"/>
                  </a:cubicBezTo>
                  <a:cubicBezTo>
                    <a:pt x="3404" y="88825"/>
                    <a:pt x="425" y="87885"/>
                    <a:pt x="425" y="87885"/>
                  </a:cubicBezTo>
                  <a:cubicBezTo>
                    <a:pt x="425" y="88825"/>
                    <a:pt x="425" y="88825"/>
                    <a:pt x="425" y="88825"/>
                  </a:cubicBezTo>
                  <a:cubicBezTo>
                    <a:pt x="0" y="89921"/>
                    <a:pt x="0" y="89921"/>
                    <a:pt x="0" y="89921"/>
                  </a:cubicBezTo>
                  <a:cubicBezTo>
                    <a:pt x="0" y="89921"/>
                    <a:pt x="425" y="90548"/>
                    <a:pt x="851" y="90704"/>
                  </a:cubicBezTo>
                  <a:cubicBezTo>
                    <a:pt x="1276" y="90861"/>
                    <a:pt x="1702" y="91958"/>
                    <a:pt x="1702" y="91958"/>
                  </a:cubicBezTo>
                  <a:cubicBezTo>
                    <a:pt x="1276" y="93054"/>
                    <a:pt x="1276" y="93054"/>
                    <a:pt x="1276" y="93054"/>
                  </a:cubicBezTo>
                  <a:cubicBezTo>
                    <a:pt x="1276" y="93054"/>
                    <a:pt x="2127" y="93838"/>
                    <a:pt x="2127" y="93838"/>
                  </a:cubicBezTo>
                  <a:cubicBezTo>
                    <a:pt x="2127" y="93994"/>
                    <a:pt x="2553" y="94621"/>
                    <a:pt x="2553" y="94621"/>
                  </a:cubicBezTo>
                  <a:cubicBezTo>
                    <a:pt x="4255" y="94464"/>
                    <a:pt x="4255" y="94464"/>
                    <a:pt x="4255" y="94464"/>
                  </a:cubicBezTo>
                  <a:cubicBezTo>
                    <a:pt x="3829" y="93994"/>
                    <a:pt x="3829" y="93994"/>
                    <a:pt x="3829" y="93994"/>
                  </a:cubicBezTo>
                  <a:cubicBezTo>
                    <a:pt x="5106" y="94621"/>
                    <a:pt x="5106" y="94621"/>
                    <a:pt x="5106" y="94621"/>
                  </a:cubicBezTo>
                  <a:cubicBezTo>
                    <a:pt x="5106" y="94621"/>
                    <a:pt x="4255" y="94778"/>
                    <a:pt x="5106" y="94621"/>
                  </a:cubicBezTo>
                  <a:cubicBezTo>
                    <a:pt x="5531" y="94621"/>
                    <a:pt x="6382" y="94308"/>
                    <a:pt x="6382" y="94308"/>
                  </a:cubicBezTo>
                  <a:cubicBezTo>
                    <a:pt x="5957" y="94778"/>
                    <a:pt x="5957" y="94778"/>
                    <a:pt x="5957" y="94778"/>
                  </a:cubicBezTo>
                  <a:cubicBezTo>
                    <a:pt x="5106" y="95404"/>
                    <a:pt x="5106" y="95404"/>
                    <a:pt x="5106" y="95404"/>
                  </a:cubicBezTo>
                  <a:cubicBezTo>
                    <a:pt x="5531" y="95561"/>
                    <a:pt x="5531" y="95561"/>
                    <a:pt x="5531" y="95561"/>
                  </a:cubicBezTo>
                  <a:cubicBezTo>
                    <a:pt x="6808" y="95718"/>
                    <a:pt x="6808" y="95718"/>
                    <a:pt x="6808" y="95718"/>
                  </a:cubicBezTo>
                  <a:cubicBezTo>
                    <a:pt x="5106" y="96501"/>
                    <a:pt x="5106" y="96501"/>
                    <a:pt x="5106" y="96501"/>
                  </a:cubicBezTo>
                  <a:cubicBezTo>
                    <a:pt x="5106" y="96501"/>
                    <a:pt x="5957" y="96971"/>
                    <a:pt x="6382" y="97127"/>
                  </a:cubicBezTo>
                  <a:cubicBezTo>
                    <a:pt x="6382" y="97127"/>
                    <a:pt x="8085" y="96657"/>
                    <a:pt x="8085" y="96657"/>
                  </a:cubicBezTo>
                  <a:cubicBezTo>
                    <a:pt x="8085" y="96657"/>
                    <a:pt x="8085" y="96814"/>
                    <a:pt x="8085" y="96971"/>
                  </a:cubicBezTo>
                  <a:cubicBezTo>
                    <a:pt x="8085" y="96971"/>
                    <a:pt x="6808" y="97441"/>
                    <a:pt x="6808" y="97754"/>
                  </a:cubicBezTo>
                  <a:cubicBezTo>
                    <a:pt x="7234" y="97911"/>
                    <a:pt x="9361" y="97597"/>
                    <a:pt x="8936" y="97754"/>
                  </a:cubicBezTo>
                  <a:cubicBezTo>
                    <a:pt x="8510" y="97911"/>
                    <a:pt x="8510" y="98224"/>
                    <a:pt x="8510" y="98224"/>
                  </a:cubicBezTo>
                  <a:cubicBezTo>
                    <a:pt x="8510" y="98224"/>
                    <a:pt x="7234" y="98694"/>
                    <a:pt x="8085" y="98851"/>
                  </a:cubicBezTo>
                  <a:cubicBezTo>
                    <a:pt x="8510" y="99007"/>
                    <a:pt x="9787" y="99164"/>
                    <a:pt x="9361" y="99164"/>
                  </a:cubicBezTo>
                  <a:cubicBezTo>
                    <a:pt x="9361" y="99321"/>
                    <a:pt x="8085" y="99634"/>
                    <a:pt x="8085" y="99634"/>
                  </a:cubicBezTo>
                  <a:cubicBezTo>
                    <a:pt x="8085" y="99634"/>
                    <a:pt x="7659" y="99947"/>
                    <a:pt x="8085" y="100104"/>
                  </a:cubicBezTo>
                  <a:cubicBezTo>
                    <a:pt x="8510" y="100261"/>
                    <a:pt x="9787" y="100261"/>
                    <a:pt x="9787" y="100261"/>
                  </a:cubicBezTo>
                  <a:cubicBezTo>
                    <a:pt x="9787" y="100261"/>
                    <a:pt x="9787" y="99947"/>
                    <a:pt x="9787" y="100104"/>
                  </a:cubicBezTo>
                  <a:cubicBezTo>
                    <a:pt x="9787" y="100261"/>
                    <a:pt x="9361" y="100574"/>
                    <a:pt x="9361" y="100574"/>
                  </a:cubicBezTo>
                  <a:cubicBezTo>
                    <a:pt x="9361" y="100574"/>
                    <a:pt x="8936" y="100887"/>
                    <a:pt x="9361" y="101044"/>
                  </a:cubicBezTo>
                  <a:cubicBezTo>
                    <a:pt x="9787" y="101044"/>
                    <a:pt x="10638" y="101044"/>
                    <a:pt x="10638" y="101044"/>
                  </a:cubicBezTo>
                  <a:cubicBezTo>
                    <a:pt x="10638" y="101044"/>
                    <a:pt x="10638" y="101201"/>
                    <a:pt x="10638" y="101514"/>
                  </a:cubicBezTo>
                  <a:cubicBezTo>
                    <a:pt x="10638" y="101671"/>
                    <a:pt x="10638" y="102140"/>
                    <a:pt x="10638" y="102140"/>
                  </a:cubicBezTo>
                  <a:cubicBezTo>
                    <a:pt x="10638" y="102297"/>
                    <a:pt x="10638" y="102610"/>
                    <a:pt x="10638" y="102610"/>
                  </a:cubicBezTo>
                  <a:cubicBezTo>
                    <a:pt x="10638" y="102610"/>
                    <a:pt x="10212" y="102767"/>
                    <a:pt x="11489" y="102767"/>
                  </a:cubicBezTo>
                  <a:cubicBezTo>
                    <a:pt x="12340" y="102767"/>
                    <a:pt x="12340" y="102610"/>
                    <a:pt x="12765" y="102610"/>
                  </a:cubicBezTo>
                  <a:cubicBezTo>
                    <a:pt x="13191" y="102610"/>
                    <a:pt x="13191" y="102767"/>
                    <a:pt x="13617" y="102924"/>
                  </a:cubicBezTo>
                  <a:cubicBezTo>
                    <a:pt x="13617" y="103237"/>
                    <a:pt x="13617" y="103394"/>
                    <a:pt x="13617" y="103550"/>
                  </a:cubicBezTo>
                  <a:cubicBezTo>
                    <a:pt x="14042" y="103707"/>
                    <a:pt x="15744" y="105274"/>
                    <a:pt x="15744" y="105274"/>
                  </a:cubicBezTo>
                  <a:cubicBezTo>
                    <a:pt x="15744" y="105274"/>
                    <a:pt x="16170" y="105900"/>
                    <a:pt x="16595" y="106057"/>
                  </a:cubicBezTo>
                  <a:cubicBezTo>
                    <a:pt x="16595" y="106214"/>
                    <a:pt x="17021" y="106370"/>
                    <a:pt x="17446" y="106527"/>
                  </a:cubicBezTo>
                  <a:cubicBezTo>
                    <a:pt x="17446" y="106527"/>
                    <a:pt x="18297" y="106997"/>
                    <a:pt x="18297" y="106997"/>
                  </a:cubicBezTo>
                  <a:cubicBezTo>
                    <a:pt x="19574" y="107310"/>
                    <a:pt x="19574" y="107310"/>
                    <a:pt x="19574" y="107310"/>
                  </a:cubicBezTo>
                  <a:cubicBezTo>
                    <a:pt x="21276" y="108407"/>
                    <a:pt x="21276" y="108407"/>
                    <a:pt x="21276" y="108407"/>
                  </a:cubicBezTo>
                  <a:cubicBezTo>
                    <a:pt x="21276" y="108407"/>
                    <a:pt x="22553" y="108877"/>
                    <a:pt x="22553" y="108877"/>
                  </a:cubicBezTo>
                  <a:cubicBezTo>
                    <a:pt x="22978" y="108877"/>
                    <a:pt x="23829" y="108563"/>
                    <a:pt x="23829" y="108563"/>
                  </a:cubicBezTo>
                  <a:cubicBezTo>
                    <a:pt x="23829" y="108563"/>
                    <a:pt x="25106" y="108720"/>
                    <a:pt x="25106" y="108877"/>
                  </a:cubicBezTo>
                  <a:cubicBezTo>
                    <a:pt x="24680" y="108877"/>
                    <a:pt x="24255" y="109503"/>
                    <a:pt x="24255" y="109660"/>
                  </a:cubicBezTo>
                  <a:cubicBezTo>
                    <a:pt x="24680" y="109817"/>
                    <a:pt x="24680" y="110130"/>
                    <a:pt x="24680" y="110130"/>
                  </a:cubicBezTo>
                  <a:cubicBezTo>
                    <a:pt x="23829" y="110287"/>
                    <a:pt x="23829" y="110287"/>
                    <a:pt x="23829" y="110287"/>
                  </a:cubicBezTo>
                  <a:cubicBezTo>
                    <a:pt x="22978" y="110443"/>
                    <a:pt x="22978" y="110443"/>
                    <a:pt x="22978" y="110443"/>
                  </a:cubicBezTo>
                  <a:cubicBezTo>
                    <a:pt x="21276" y="110443"/>
                    <a:pt x="21276" y="110443"/>
                    <a:pt x="21276" y="110443"/>
                  </a:cubicBezTo>
                  <a:cubicBezTo>
                    <a:pt x="20851" y="111070"/>
                    <a:pt x="20851" y="111070"/>
                    <a:pt x="20851" y="111070"/>
                  </a:cubicBezTo>
                  <a:cubicBezTo>
                    <a:pt x="22553" y="111383"/>
                    <a:pt x="22553" y="111383"/>
                    <a:pt x="22553" y="111383"/>
                  </a:cubicBezTo>
                  <a:cubicBezTo>
                    <a:pt x="22553" y="111383"/>
                    <a:pt x="23404" y="111697"/>
                    <a:pt x="23829" y="111697"/>
                  </a:cubicBezTo>
                  <a:cubicBezTo>
                    <a:pt x="23829" y="111853"/>
                    <a:pt x="23829" y="112480"/>
                    <a:pt x="23829" y="112480"/>
                  </a:cubicBezTo>
                  <a:cubicBezTo>
                    <a:pt x="23404" y="112480"/>
                    <a:pt x="21702" y="112480"/>
                    <a:pt x="21702" y="112480"/>
                  </a:cubicBezTo>
                  <a:cubicBezTo>
                    <a:pt x="21702" y="112480"/>
                    <a:pt x="20851" y="112950"/>
                    <a:pt x="20851" y="112950"/>
                  </a:cubicBezTo>
                  <a:cubicBezTo>
                    <a:pt x="20851" y="113107"/>
                    <a:pt x="20425" y="113107"/>
                    <a:pt x="21276" y="113577"/>
                  </a:cubicBezTo>
                  <a:cubicBezTo>
                    <a:pt x="21702" y="113890"/>
                    <a:pt x="23829" y="114830"/>
                    <a:pt x="23829" y="114830"/>
                  </a:cubicBezTo>
                  <a:cubicBezTo>
                    <a:pt x="23829" y="114830"/>
                    <a:pt x="25531" y="115770"/>
                    <a:pt x="25531" y="115770"/>
                  </a:cubicBezTo>
                  <a:cubicBezTo>
                    <a:pt x="25531" y="115926"/>
                    <a:pt x="26808" y="116553"/>
                    <a:pt x="26808" y="116553"/>
                  </a:cubicBezTo>
                  <a:cubicBezTo>
                    <a:pt x="27234" y="116553"/>
                    <a:pt x="27234" y="117180"/>
                    <a:pt x="27234" y="117180"/>
                  </a:cubicBezTo>
                  <a:cubicBezTo>
                    <a:pt x="26808" y="117493"/>
                    <a:pt x="26808" y="117493"/>
                    <a:pt x="26808" y="117493"/>
                  </a:cubicBezTo>
                  <a:cubicBezTo>
                    <a:pt x="26382" y="117963"/>
                    <a:pt x="26382" y="117963"/>
                    <a:pt x="26382" y="117963"/>
                  </a:cubicBezTo>
                  <a:cubicBezTo>
                    <a:pt x="25957" y="118433"/>
                    <a:pt x="25957" y="118433"/>
                    <a:pt x="25957" y="118433"/>
                  </a:cubicBezTo>
                  <a:cubicBezTo>
                    <a:pt x="26382" y="118746"/>
                    <a:pt x="26382" y="118746"/>
                    <a:pt x="26382" y="118746"/>
                  </a:cubicBezTo>
                  <a:cubicBezTo>
                    <a:pt x="25957" y="119060"/>
                    <a:pt x="25957" y="119060"/>
                    <a:pt x="25957" y="119060"/>
                  </a:cubicBezTo>
                  <a:cubicBezTo>
                    <a:pt x="25106" y="119530"/>
                    <a:pt x="25106" y="119530"/>
                    <a:pt x="25106" y="119530"/>
                  </a:cubicBezTo>
                  <a:cubicBezTo>
                    <a:pt x="27234" y="119686"/>
                    <a:pt x="27234" y="119686"/>
                    <a:pt x="27234" y="119686"/>
                  </a:cubicBezTo>
                  <a:cubicBezTo>
                    <a:pt x="29787" y="119530"/>
                    <a:pt x="29787" y="119530"/>
                    <a:pt x="29787" y="119530"/>
                  </a:cubicBezTo>
                  <a:cubicBezTo>
                    <a:pt x="29787" y="119530"/>
                    <a:pt x="30212" y="119843"/>
                    <a:pt x="30212" y="119843"/>
                  </a:cubicBezTo>
                  <a:cubicBezTo>
                    <a:pt x="30638" y="120000"/>
                    <a:pt x="32765" y="119843"/>
                    <a:pt x="32765" y="119843"/>
                  </a:cubicBezTo>
                  <a:cubicBezTo>
                    <a:pt x="34468" y="119530"/>
                    <a:pt x="34468" y="119530"/>
                    <a:pt x="34468" y="119530"/>
                  </a:cubicBezTo>
                  <a:cubicBezTo>
                    <a:pt x="35744" y="119216"/>
                    <a:pt x="35744" y="119216"/>
                    <a:pt x="35744" y="119216"/>
                  </a:cubicBezTo>
                  <a:cubicBezTo>
                    <a:pt x="35744" y="118903"/>
                    <a:pt x="35744" y="118903"/>
                    <a:pt x="35744" y="118903"/>
                  </a:cubicBezTo>
                  <a:cubicBezTo>
                    <a:pt x="35744" y="118903"/>
                    <a:pt x="36595" y="118433"/>
                    <a:pt x="36595" y="118433"/>
                  </a:cubicBezTo>
                  <a:cubicBezTo>
                    <a:pt x="37021" y="118433"/>
                    <a:pt x="38297" y="118590"/>
                    <a:pt x="38297" y="118590"/>
                  </a:cubicBezTo>
                  <a:cubicBezTo>
                    <a:pt x="38297" y="118590"/>
                    <a:pt x="39574" y="118590"/>
                    <a:pt x="39574" y="118746"/>
                  </a:cubicBezTo>
                  <a:cubicBezTo>
                    <a:pt x="39574" y="118903"/>
                    <a:pt x="40425" y="119060"/>
                    <a:pt x="40425" y="119060"/>
                  </a:cubicBezTo>
                  <a:cubicBezTo>
                    <a:pt x="41702" y="119060"/>
                    <a:pt x="41702" y="119060"/>
                    <a:pt x="41702" y="119060"/>
                  </a:cubicBezTo>
                  <a:cubicBezTo>
                    <a:pt x="42978" y="118903"/>
                    <a:pt x="42978" y="118903"/>
                    <a:pt x="42978" y="118903"/>
                  </a:cubicBezTo>
                  <a:cubicBezTo>
                    <a:pt x="44680" y="118746"/>
                    <a:pt x="44680" y="118746"/>
                    <a:pt x="44680" y="118746"/>
                  </a:cubicBezTo>
                  <a:cubicBezTo>
                    <a:pt x="44680" y="118746"/>
                    <a:pt x="44255" y="118433"/>
                    <a:pt x="44680" y="118433"/>
                  </a:cubicBezTo>
                  <a:cubicBezTo>
                    <a:pt x="45106" y="118433"/>
                    <a:pt x="46382" y="118433"/>
                    <a:pt x="46382" y="118433"/>
                  </a:cubicBezTo>
                  <a:cubicBezTo>
                    <a:pt x="46382" y="118433"/>
                    <a:pt x="46808" y="118746"/>
                    <a:pt x="47234" y="118746"/>
                  </a:cubicBezTo>
                  <a:cubicBezTo>
                    <a:pt x="47234" y="118746"/>
                    <a:pt x="48085" y="118433"/>
                    <a:pt x="47659" y="118276"/>
                  </a:cubicBezTo>
                  <a:cubicBezTo>
                    <a:pt x="47234" y="118120"/>
                    <a:pt x="45531" y="117806"/>
                    <a:pt x="45531" y="117806"/>
                  </a:cubicBezTo>
                  <a:cubicBezTo>
                    <a:pt x="45531" y="117806"/>
                    <a:pt x="44680" y="117336"/>
                    <a:pt x="44680" y="117180"/>
                  </a:cubicBezTo>
                  <a:cubicBezTo>
                    <a:pt x="44255" y="117023"/>
                    <a:pt x="44255" y="116553"/>
                    <a:pt x="43829" y="116396"/>
                  </a:cubicBezTo>
                  <a:cubicBezTo>
                    <a:pt x="43404" y="116396"/>
                    <a:pt x="42978" y="116240"/>
                    <a:pt x="42978" y="115926"/>
                  </a:cubicBezTo>
                  <a:cubicBezTo>
                    <a:pt x="43404" y="115456"/>
                    <a:pt x="43404" y="115300"/>
                    <a:pt x="43404" y="115300"/>
                  </a:cubicBezTo>
                  <a:cubicBezTo>
                    <a:pt x="43404" y="115143"/>
                    <a:pt x="43404" y="114516"/>
                    <a:pt x="43404" y="114516"/>
                  </a:cubicBezTo>
                  <a:cubicBezTo>
                    <a:pt x="43404" y="114516"/>
                    <a:pt x="42978" y="114203"/>
                    <a:pt x="44255" y="113890"/>
                  </a:cubicBezTo>
                  <a:cubicBezTo>
                    <a:pt x="45531" y="113577"/>
                    <a:pt x="45531" y="113263"/>
                    <a:pt x="45957" y="113420"/>
                  </a:cubicBezTo>
                  <a:cubicBezTo>
                    <a:pt x="46382" y="113577"/>
                    <a:pt x="47234" y="113890"/>
                    <a:pt x="47659" y="113890"/>
                  </a:cubicBezTo>
                  <a:cubicBezTo>
                    <a:pt x="47659" y="114046"/>
                    <a:pt x="48085" y="114046"/>
                    <a:pt x="48510" y="114203"/>
                  </a:cubicBezTo>
                  <a:cubicBezTo>
                    <a:pt x="48510" y="114360"/>
                    <a:pt x="48085" y="114516"/>
                    <a:pt x="48936" y="114516"/>
                  </a:cubicBezTo>
                  <a:cubicBezTo>
                    <a:pt x="49361" y="114516"/>
                    <a:pt x="50212" y="114516"/>
                    <a:pt x="50212" y="114516"/>
                  </a:cubicBezTo>
                  <a:cubicBezTo>
                    <a:pt x="50212" y="114516"/>
                    <a:pt x="50638" y="114516"/>
                    <a:pt x="50638" y="114360"/>
                  </a:cubicBezTo>
                  <a:cubicBezTo>
                    <a:pt x="50638" y="114203"/>
                    <a:pt x="50638" y="113733"/>
                    <a:pt x="50212" y="113733"/>
                  </a:cubicBezTo>
                  <a:cubicBezTo>
                    <a:pt x="49787" y="113577"/>
                    <a:pt x="49361" y="113420"/>
                    <a:pt x="49361" y="113420"/>
                  </a:cubicBezTo>
                  <a:cubicBezTo>
                    <a:pt x="49361" y="113420"/>
                    <a:pt x="50212" y="113263"/>
                    <a:pt x="48936" y="113107"/>
                  </a:cubicBezTo>
                  <a:cubicBezTo>
                    <a:pt x="47659" y="112793"/>
                    <a:pt x="47659" y="112637"/>
                    <a:pt x="48085" y="112480"/>
                  </a:cubicBezTo>
                  <a:cubicBezTo>
                    <a:pt x="48936" y="112323"/>
                    <a:pt x="50638" y="112480"/>
                    <a:pt x="50638" y="112480"/>
                  </a:cubicBezTo>
                  <a:cubicBezTo>
                    <a:pt x="51914" y="112323"/>
                    <a:pt x="51914" y="112323"/>
                    <a:pt x="51914" y="112323"/>
                  </a:cubicBezTo>
                  <a:cubicBezTo>
                    <a:pt x="51914" y="112323"/>
                    <a:pt x="52765" y="112010"/>
                    <a:pt x="53617" y="112167"/>
                  </a:cubicBezTo>
                  <a:cubicBezTo>
                    <a:pt x="54042" y="112323"/>
                    <a:pt x="55744" y="112167"/>
                    <a:pt x="55744" y="112167"/>
                  </a:cubicBezTo>
                  <a:cubicBezTo>
                    <a:pt x="57872" y="112323"/>
                    <a:pt x="57872" y="112323"/>
                    <a:pt x="57872" y="112323"/>
                  </a:cubicBezTo>
                  <a:cubicBezTo>
                    <a:pt x="58723" y="112010"/>
                    <a:pt x="58723" y="112010"/>
                    <a:pt x="58723" y="112010"/>
                  </a:cubicBezTo>
                  <a:cubicBezTo>
                    <a:pt x="60851" y="112323"/>
                    <a:pt x="60851" y="112323"/>
                    <a:pt x="60851" y="112323"/>
                  </a:cubicBezTo>
                  <a:cubicBezTo>
                    <a:pt x="60851" y="112323"/>
                    <a:pt x="60425" y="112323"/>
                    <a:pt x="61702" y="112480"/>
                  </a:cubicBezTo>
                  <a:cubicBezTo>
                    <a:pt x="62553" y="112480"/>
                    <a:pt x="63829" y="112167"/>
                    <a:pt x="63829" y="112010"/>
                  </a:cubicBezTo>
                  <a:cubicBezTo>
                    <a:pt x="64255" y="112010"/>
                    <a:pt x="65957" y="110913"/>
                    <a:pt x="65957" y="110913"/>
                  </a:cubicBezTo>
                  <a:cubicBezTo>
                    <a:pt x="67234" y="107780"/>
                    <a:pt x="67234" y="107780"/>
                    <a:pt x="67234" y="107780"/>
                  </a:cubicBezTo>
                  <a:cubicBezTo>
                    <a:pt x="67234" y="107780"/>
                    <a:pt x="68936" y="107310"/>
                    <a:pt x="68510" y="107310"/>
                  </a:cubicBezTo>
                  <a:cubicBezTo>
                    <a:pt x="68510" y="107154"/>
                    <a:pt x="68510" y="106057"/>
                    <a:pt x="68510" y="105900"/>
                  </a:cubicBezTo>
                  <a:cubicBezTo>
                    <a:pt x="68510" y="105744"/>
                    <a:pt x="69361" y="104647"/>
                    <a:pt x="69361" y="104647"/>
                  </a:cubicBezTo>
                  <a:cubicBezTo>
                    <a:pt x="69361" y="104647"/>
                    <a:pt x="71063" y="104177"/>
                    <a:pt x="70212" y="103707"/>
                  </a:cubicBezTo>
                  <a:cubicBezTo>
                    <a:pt x="69787" y="103237"/>
                    <a:pt x="69361" y="102454"/>
                    <a:pt x="69361" y="102454"/>
                  </a:cubicBezTo>
                  <a:cubicBezTo>
                    <a:pt x="69361" y="102454"/>
                    <a:pt x="68936" y="101671"/>
                    <a:pt x="68936" y="101514"/>
                  </a:cubicBezTo>
                  <a:cubicBezTo>
                    <a:pt x="68936" y="101357"/>
                    <a:pt x="70638" y="100574"/>
                    <a:pt x="70638" y="100574"/>
                  </a:cubicBezTo>
                  <a:cubicBezTo>
                    <a:pt x="69361" y="99164"/>
                    <a:pt x="69361" y="99164"/>
                    <a:pt x="69361" y="99164"/>
                  </a:cubicBezTo>
                  <a:cubicBezTo>
                    <a:pt x="69361" y="99164"/>
                    <a:pt x="70212" y="98694"/>
                    <a:pt x="70212" y="98537"/>
                  </a:cubicBezTo>
                  <a:cubicBezTo>
                    <a:pt x="70212" y="98381"/>
                    <a:pt x="69361" y="96971"/>
                    <a:pt x="69361" y="96971"/>
                  </a:cubicBezTo>
                  <a:cubicBezTo>
                    <a:pt x="69361" y="96657"/>
                    <a:pt x="69361" y="96657"/>
                    <a:pt x="69361" y="96657"/>
                  </a:cubicBezTo>
                  <a:cubicBezTo>
                    <a:pt x="69361" y="96657"/>
                    <a:pt x="70638" y="95874"/>
                    <a:pt x="70212" y="95718"/>
                  </a:cubicBezTo>
                  <a:cubicBezTo>
                    <a:pt x="70212" y="95561"/>
                    <a:pt x="70212" y="94778"/>
                    <a:pt x="70212" y="94778"/>
                  </a:cubicBezTo>
                  <a:cubicBezTo>
                    <a:pt x="69361" y="93838"/>
                    <a:pt x="69361" y="93838"/>
                    <a:pt x="69361" y="93838"/>
                  </a:cubicBezTo>
                  <a:cubicBezTo>
                    <a:pt x="69361" y="93838"/>
                    <a:pt x="70212" y="93681"/>
                    <a:pt x="69787" y="93524"/>
                  </a:cubicBezTo>
                  <a:cubicBezTo>
                    <a:pt x="69361" y="93211"/>
                    <a:pt x="68936" y="93054"/>
                    <a:pt x="68936" y="93054"/>
                  </a:cubicBezTo>
                  <a:cubicBezTo>
                    <a:pt x="68936" y="92741"/>
                    <a:pt x="68936" y="92741"/>
                    <a:pt x="68936" y="92741"/>
                  </a:cubicBezTo>
                  <a:cubicBezTo>
                    <a:pt x="69361" y="92428"/>
                    <a:pt x="69361" y="92428"/>
                    <a:pt x="69361" y="92428"/>
                  </a:cubicBezTo>
                  <a:cubicBezTo>
                    <a:pt x="70212" y="92114"/>
                    <a:pt x="70212" y="92114"/>
                    <a:pt x="70212" y="92114"/>
                  </a:cubicBezTo>
                  <a:cubicBezTo>
                    <a:pt x="69787" y="91174"/>
                    <a:pt x="69787" y="91174"/>
                    <a:pt x="69787" y="91174"/>
                  </a:cubicBezTo>
                  <a:cubicBezTo>
                    <a:pt x="68085" y="91018"/>
                    <a:pt x="68085" y="91018"/>
                    <a:pt x="68085" y="91018"/>
                  </a:cubicBezTo>
                  <a:cubicBezTo>
                    <a:pt x="68085" y="91018"/>
                    <a:pt x="68085" y="90704"/>
                    <a:pt x="68510" y="90704"/>
                  </a:cubicBezTo>
                  <a:cubicBezTo>
                    <a:pt x="69361" y="90548"/>
                    <a:pt x="72340" y="90078"/>
                    <a:pt x="72340" y="90078"/>
                  </a:cubicBezTo>
                  <a:cubicBezTo>
                    <a:pt x="72340" y="90078"/>
                    <a:pt x="73191" y="89608"/>
                    <a:pt x="73617" y="89608"/>
                  </a:cubicBezTo>
                  <a:cubicBezTo>
                    <a:pt x="73617" y="89451"/>
                    <a:pt x="77021" y="88668"/>
                    <a:pt x="77021" y="88668"/>
                  </a:cubicBezTo>
                  <a:cubicBezTo>
                    <a:pt x="77021" y="88668"/>
                    <a:pt x="77021" y="88198"/>
                    <a:pt x="77021" y="88041"/>
                  </a:cubicBezTo>
                  <a:cubicBezTo>
                    <a:pt x="77446" y="88041"/>
                    <a:pt x="77446" y="87885"/>
                    <a:pt x="77446" y="87571"/>
                  </a:cubicBezTo>
                  <a:cubicBezTo>
                    <a:pt x="77872" y="87571"/>
                    <a:pt x="77021" y="86161"/>
                    <a:pt x="77021" y="85691"/>
                  </a:cubicBezTo>
                  <a:cubicBezTo>
                    <a:pt x="77446" y="85378"/>
                    <a:pt x="78297" y="86005"/>
                    <a:pt x="78297" y="86005"/>
                  </a:cubicBezTo>
                  <a:cubicBezTo>
                    <a:pt x="78723" y="86475"/>
                    <a:pt x="78723" y="86475"/>
                    <a:pt x="78723" y="86475"/>
                  </a:cubicBezTo>
                  <a:cubicBezTo>
                    <a:pt x="78723" y="87415"/>
                    <a:pt x="78723" y="87415"/>
                    <a:pt x="78723" y="87415"/>
                  </a:cubicBezTo>
                  <a:cubicBezTo>
                    <a:pt x="80000" y="87571"/>
                    <a:pt x="80000" y="87571"/>
                    <a:pt x="80000" y="87571"/>
                  </a:cubicBezTo>
                  <a:cubicBezTo>
                    <a:pt x="80425" y="88041"/>
                    <a:pt x="80425" y="88041"/>
                    <a:pt x="80425" y="88041"/>
                  </a:cubicBezTo>
                  <a:cubicBezTo>
                    <a:pt x="80425" y="88041"/>
                    <a:pt x="80000" y="88511"/>
                    <a:pt x="80425" y="88511"/>
                  </a:cubicBezTo>
                  <a:cubicBezTo>
                    <a:pt x="80851" y="88355"/>
                    <a:pt x="80851" y="88355"/>
                    <a:pt x="80851" y="88355"/>
                  </a:cubicBezTo>
                  <a:cubicBezTo>
                    <a:pt x="81276" y="87415"/>
                    <a:pt x="81276" y="87415"/>
                    <a:pt x="81276" y="87415"/>
                  </a:cubicBezTo>
                  <a:cubicBezTo>
                    <a:pt x="81276" y="87415"/>
                    <a:pt x="82978" y="87415"/>
                    <a:pt x="82553" y="87101"/>
                  </a:cubicBezTo>
                  <a:cubicBezTo>
                    <a:pt x="82553" y="86945"/>
                    <a:pt x="82127" y="86631"/>
                    <a:pt x="82553" y="86631"/>
                  </a:cubicBezTo>
                  <a:cubicBezTo>
                    <a:pt x="85106" y="86475"/>
                    <a:pt x="84255" y="86475"/>
                    <a:pt x="85531" y="86161"/>
                  </a:cubicBezTo>
                  <a:cubicBezTo>
                    <a:pt x="85531" y="86161"/>
                    <a:pt x="86382" y="85535"/>
                    <a:pt x="86382" y="85535"/>
                  </a:cubicBezTo>
                  <a:cubicBezTo>
                    <a:pt x="86382" y="85378"/>
                    <a:pt x="86808" y="85065"/>
                    <a:pt x="86808" y="85065"/>
                  </a:cubicBezTo>
                  <a:cubicBezTo>
                    <a:pt x="85957" y="84908"/>
                    <a:pt x="85957" y="84908"/>
                    <a:pt x="85957" y="84908"/>
                  </a:cubicBezTo>
                  <a:cubicBezTo>
                    <a:pt x="85531" y="84438"/>
                    <a:pt x="85531" y="84438"/>
                    <a:pt x="85531" y="84438"/>
                  </a:cubicBezTo>
                  <a:cubicBezTo>
                    <a:pt x="85531" y="84438"/>
                    <a:pt x="85957" y="84125"/>
                    <a:pt x="86382" y="84281"/>
                  </a:cubicBezTo>
                  <a:cubicBezTo>
                    <a:pt x="86382" y="84438"/>
                    <a:pt x="86808" y="84751"/>
                    <a:pt x="87234" y="84751"/>
                  </a:cubicBezTo>
                  <a:cubicBezTo>
                    <a:pt x="87659" y="84751"/>
                    <a:pt x="88936" y="84281"/>
                    <a:pt x="88936" y="84281"/>
                  </a:cubicBezTo>
                  <a:cubicBezTo>
                    <a:pt x="88936" y="83812"/>
                    <a:pt x="85957" y="83185"/>
                    <a:pt x="85106" y="83028"/>
                  </a:cubicBezTo>
                  <a:cubicBezTo>
                    <a:pt x="85106" y="82402"/>
                    <a:pt x="89361" y="81618"/>
                    <a:pt x="89361" y="81462"/>
                  </a:cubicBezTo>
                  <a:cubicBezTo>
                    <a:pt x="89787" y="81305"/>
                    <a:pt x="89787" y="81305"/>
                    <a:pt x="89787" y="81148"/>
                  </a:cubicBezTo>
                  <a:cubicBezTo>
                    <a:pt x="89787" y="80992"/>
                    <a:pt x="89361" y="80835"/>
                    <a:pt x="88936" y="80992"/>
                  </a:cubicBezTo>
                  <a:cubicBezTo>
                    <a:pt x="88936" y="80992"/>
                    <a:pt x="88510" y="81305"/>
                    <a:pt x="88085" y="81305"/>
                  </a:cubicBezTo>
                  <a:cubicBezTo>
                    <a:pt x="88085" y="81305"/>
                    <a:pt x="87234" y="81305"/>
                    <a:pt x="87234" y="81305"/>
                  </a:cubicBezTo>
                  <a:cubicBezTo>
                    <a:pt x="87234" y="81305"/>
                    <a:pt x="86808" y="80992"/>
                    <a:pt x="87234" y="80835"/>
                  </a:cubicBezTo>
                  <a:cubicBezTo>
                    <a:pt x="87659" y="80678"/>
                    <a:pt x="87234" y="80678"/>
                    <a:pt x="88085" y="80522"/>
                  </a:cubicBezTo>
                  <a:cubicBezTo>
                    <a:pt x="88510" y="80365"/>
                    <a:pt x="88936" y="80365"/>
                    <a:pt x="89361" y="80365"/>
                  </a:cubicBezTo>
                  <a:cubicBezTo>
                    <a:pt x="89361" y="80208"/>
                    <a:pt x="89787" y="80052"/>
                    <a:pt x="90212" y="80052"/>
                  </a:cubicBezTo>
                  <a:cubicBezTo>
                    <a:pt x="90638" y="80052"/>
                    <a:pt x="92765" y="79582"/>
                    <a:pt x="92765" y="79582"/>
                  </a:cubicBezTo>
                  <a:cubicBezTo>
                    <a:pt x="93191" y="79268"/>
                    <a:pt x="93191" y="79268"/>
                    <a:pt x="93191" y="79268"/>
                  </a:cubicBezTo>
                  <a:cubicBezTo>
                    <a:pt x="93191" y="79268"/>
                    <a:pt x="91914" y="78798"/>
                    <a:pt x="91914" y="78798"/>
                  </a:cubicBezTo>
                  <a:cubicBezTo>
                    <a:pt x="91914" y="78798"/>
                    <a:pt x="89787" y="78172"/>
                    <a:pt x="89787" y="78172"/>
                  </a:cubicBezTo>
                  <a:cubicBezTo>
                    <a:pt x="89787" y="78172"/>
                    <a:pt x="88936" y="78172"/>
                    <a:pt x="88936" y="78015"/>
                  </a:cubicBezTo>
                  <a:cubicBezTo>
                    <a:pt x="88936" y="78015"/>
                    <a:pt x="88085" y="77702"/>
                    <a:pt x="88085" y="77702"/>
                  </a:cubicBezTo>
                  <a:cubicBezTo>
                    <a:pt x="87234" y="76919"/>
                    <a:pt x="86382" y="77545"/>
                    <a:pt x="84680" y="77232"/>
                  </a:cubicBezTo>
                  <a:cubicBezTo>
                    <a:pt x="84680" y="77232"/>
                    <a:pt x="83829" y="76605"/>
                    <a:pt x="83829" y="76605"/>
                  </a:cubicBezTo>
                  <a:cubicBezTo>
                    <a:pt x="83829" y="76605"/>
                    <a:pt x="84680" y="76605"/>
                    <a:pt x="84680" y="76449"/>
                  </a:cubicBezTo>
                  <a:cubicBezTo>
                    <a:pt x="84680" y="76135"/>
                    <a:pt x="83829" y="75822"/>
                    <a:pt x="83829" y="75822"/>
                  </a:cubicBezTo>
                  <a:cubicBezTo>
                    <a:pt x="82978" y="75509"/>
                    <a:pt x="82978" y="75509"/>
                    <a:pt x="82978" y="75509"/>
                  </a:cubicBezTo>
                  <a:cubicBezTo>
                    <a:pt x="81276" y="74882"/>
                    <a:pt x="81702" y="76292"/>
                    <a:pt x="80425" y="75039"/>
                  </a:cubicBezTo>
                  <a:cubicBezTo>
                    <a:pt x="80425" y="75039"/>
                    <a:pt x="80000" y="75039"/>
                    <a:pt x="79574" y="74725"/>
                  </a:cubicBezTo>
                  <a:cubicBezTo>
                    <a:pt x="79148" y="74569"/>
                    <a:pt x="77872" y="74099"/>
                    <a:pt x="77872" y="74099"/>
                  </a:cubicBezTo>
                  <a:cubicBezTo>
                    <a:pt x="77872" y="74099"/>
                    <a:pt x="77446" y="73629"/>
                    <a:pt x="77446" y="73629"/>
                  </a:cubicBezTo>
                  <a:cubicBezTo>
                    <a:pt x="77021" y="73629"/>
                    <a:pt x="76595" y="73159"/>
                    <a:pt x="76595" y="73159"/>
                  </a:cubicBezTo>
                  <a:cubicBezTo>
                    <a:pt x="74468" y="73629"/>
                    <a:pt x="74468" y="73629"/>
                    <a:pt x="74468" y="73629"/>
                  </a:cubicBezTo>
                  <a:cubicBezTo>
                    <a:pt x="73191" y="74099"/>
                    <a:pt x="73191" y="74099"/>
                    <a:pt x="73191" y="74099"/>
                  </a:cubicBezTo>
                  <a:cubicBezTo>
                    <a:pt x="73191" y="74099"/>
                    <a:pt x="72765" y="73785"/>
                    <a:pt x="72765" y="73785"/>
                  </a:cubicBezTo>
                  <a:cubicBezTo>
                    <a:pt x="72765" y="73785"/>
                    <a:pt x="72765" y="73159"/>
                    <a:pt x="72765" y="73159"/>
                  </a:cubicBezTo>
                  <a:cubicBezTo>
                    <a:pt x="72765" y="73159"/>
                    <a:pt x="71489" y="73002"/>
                    <a:pt x="71063" y="73002"/>
                  </a:cubicBezTo>
                  <a:cubicBezTo>
                    <a:pt x="71063" y="73002"/>
                    <a:pt x="69787" y="73002"/>
                    <a:pt x="69787" y="73002"/>
                  </a:cubicBezTo>
                  <a:cubicBezTo>
                    <a:pt x="68085" y="72845"/>
                    <a:pt x="68085" y="72845"/>
                    <a:pt x="68085" y="72845"/>
                  </a:cubicBezTo>
                  <a:cubicBezTo>
                    <a:pt x="68085" y="72375"/>
                    <a:pt x="68085" y="72375"/>
                    <a:pt x="68085" y="72375"/>
                  </a:cubicBezTo>
                  <a:cubicBezTo>
                    <a:pt x="68085" y="72375"/>
                    <a:pt x="68936" y="72062"/>
                    <a:pt x="68510" y="71906"/>
                  </a:cubicBezTo>
                  <a:cubicBezTo>
                    <a:pt x="68510" y="71749"/>
                    <a:pt x="67234" y="71436"/>
                    <a:pt x="67234" y="71436"/>
                  </a:cubicBezTo>
                  <a:cubicBezTo>
                    <a:pt x="67234" y="71122"/>
                    <a:pt x="67234" y="71122"/>
                    <a:pt x="67234" y="71122"/>
                  </a:cubicBezTo>
                  <a:cubicBezTo>
                    <a:pt x="65957" y="70496"/>
                    <a:pt x="65957" y="70496"/>
                    <a:pt x="65957" y="70496"/>
                  </a:cubicBezTo>
                  <a:cubicBezTo>
                    <a:pt x="65957" y="70496"/>
                    <a:pt x="66808" y="70026"/>
                    <a:pt x="66808" y="70026"/>
                  </a:cubicBezTo>
                  <a:cubicBezTo>
                    <a:pt x="66808" y="69869"/>
                    <a:pt x="65106" y="68459"/>
                    <a:pt x="65106" y="68459"/>
                  </a:cubicBezTo>
                  <a:cubicBezTo>
                    <a:pt x="65106" y="68459"/>
                    <a:pt x="65957" y="67832"/>
                    <a:pt x="65957" y="67676"/>
                  </a:cubicBezTo>
                  <a:cubicBezTo>
                    <a:pt x="65957" y="67676"/>
                    <a:pt x="65106" y="67049"/>
                    <a:pt x="65106" y="67049"/>
                  </a:cubicBezTo>
                  <a:cubicBezTo>
                    <a:pt x="64255" y="67049"/>
                    <a:pt x="64255" y="67049"/>
                    <a:pt x="64255" y="67049"/>
                  </a:cubicBezTo>
                  <a:cubicBezTo>
                    <a:pt x="64255" y="66422"/>
                    <a:pt x="64255" y="66422"/>
                    <a:pt x="64255" y="66422"/>
                  </a:cubicBezTo>
                  <a:cubicBezTo>
                    <a:pt x="64680" y="65953"/>
                    <a:pt x="64680" y="65953"/>
                    <a:pt x="64680" y="65953"/>
                  </a:cubicBezTo>
                  <a:cubicBezTo>
                    <a:pt x="63829" y="65639"/>
                    <a:pt x="63829" y="65639"/>
                    <a:pt x="63829" y="65639"/>
                  </a:cubicBezTo>
                  <a:cubicBezTo>
                    <a:pt x="63829" y="65639"/>
                    <a:pt x="64255" y="65326"/>
                    <a:pt x="64680" y="65326"/>
                  </a:cubicBezTo>
                  <a:cubicBezTo>
                    <a:pt x="64680" y="65326"/>
                    <a:pt x="64680" y="64699"/>
                    <a:pt x="64680" y="64699"/>
                  </a:cubicBezTo>
                  <a:cubicBezTo>
                    <a:pt x="64680" y="64699"/>
                    <a:pt x="65106" y="64386"/>
                    <a:pt x="65531" y="64386"/>
                  </a:cubicBezTo>
                  <a:cubicBezTo>
                    <a:pt x="65531" y="64386"/>
                    <a:pt x="66808" y="64699"/>
                    <a:pt x="66808" y="64699"/>
                  </a:cubicBezTo>
                  <a:cubicBezTo>
                    <a:pt x="66808" y="64699"/>
                    <a:pt x="68085" y="64856"/>
                    <a:pt x="68085" y="64699"/>
                  </a:cubicBezTo>
                  <a:cubicBezTo>
                    <a:pt x="68085" y="64699"/>
                    <a:pt x="67659" y="64229"/>
                    <a:pt x="67659" y="64229"/>
                  </a:cubicBezTo>
                  <a:cubicBezTo>
                    <a:pt x="67659" y="64073"/>
                    <a:pt x="66808" y="63759"/>
                    <a:pt x="66808" y="63759"/>
                  </a:cubicBezTo>
                  <a:cubicBezTo>
                    <a:pt x="66382" y="63603"/>
                    <a:pt x="66382" y="62819"/>
                    <a:pt x="66382" y="62819"/>
                  </a:cubicBezTo>
                  <a:cubicBezTo>
                    <a:pt x="66382" y="62819"/>
                    <a:pt x="65531" y="62193"/>
                    <a:pt x="65957" y="62193"/>
                  </a:cubicBezTo>
                  <a:cubicBezTo>
                    <a:pt x="65957" y="62193"/>
                    <a:pt x="66382" y="61879"/>
                    <a:pt x="66382" y="61879"/>
                  </a:cubicBezTo>
                  <a:cubicBezTo>
                    <a:pt x="66808" y="60783"/>
                    <a:pt x="66808" y="60783"/>
                    <a:pt x="66808" y="60783"/>
                  </a:cubicBezTo>
                  <a:cubicBezTo>
                    <a:pt x="67234" y="59843"/>
                    <a:pt x="67234" y="59843"/>
                    <a:pt x="67234" y="59843"/>
                  </a:cubicBezTo>
                  <a:cubicBezTo>
                    <a:pt x="65957" y="59373"/>
                    <a:pt x="65957" y="59373"/>
                    <a:pt x="65957" y="59373"/>
                  </a:cubicBezTo>
                  <a:cubicBezTo>
                    <a:pt x="65531" y="59060"/>
                    <a:pt x="65531" y="59060"/>
                    <a:pt x="65531" y="59060"/>
                  </a:cubicBezTo>
                  <a:cubicBezTo>
                    <a:pt x="64680" y="58746"/>
                    <a:pt x="64680" y="58746"/>
                    <a:pt x="64680" y="58746"/>
                  </a:cubicBezTo>
                  <a:cubicBezTo>
                    <a:pt x="65531" y="57806"/>
                    <a:pt x="65531" y="57806"/>
                    <a:pt x="65531" y="57806"/>
                  </a:cubicBezTo>
                  <a:cubicBezTo>
                    <a:pt x="67234" y="57806"/>
                    <a:pt x="67234" y="57806"/>
                    <a:pt x="67234" y="57806"/>
                  </a:cubicBezTo>
                  <a:cubicBezTo>
                    <a:pt x="68085" y="57336"/>
                    <a:pt x="68085" y="57336"/>
                    <a:pt x="68085" y="57336"/>
                  </a:cubicBezTo>
                  <a:cubicBezTo>
                    <a:pt x="68085" y="57336"/>
                    <a:pt x="69361" y="57023"/>
                    <a:pt x="69361" y="56866"/>
                  </a:cubicBezTo>
                  <a:cubicBezTo>
                    <a:pt x="69361" y="56866"/>
                    <a:pt x="69787" y="56240"/>
                    <a:pt x="69787" y="56240"/>
                  </a:cubicBezTo>
                  <a:cubicBezTo>
                    <a:pt x="69361" y="55770"/>
                    <a:pt x="69361" y="55770"/>
                    <a:pt x="69361" y="55770"/>
                  </a:cubicBezTo>
                  <a:cubicBezTo>
                    <a:pt x="70212" y="55926"/>
                    <a:pt x="70212" y="55926"/>
                    <a:pt x="70212" y="55926"/>
                  </a:cubicBezTo>
                  <a:cubicBezTo>
                    <a:pt x="70212" y="55456"/>
                    <a:pt x="70212" y="55456"/>
                    <a:pt x="70212" y="55456"/>
                  </a:cubicBezTo>
                  <a:cubicBezTo>
                    <a:pt x="70212" y="55456"/>
                    <a:pt x="70638" y="54986"/>
                    <a:pt x="70638" y="54986"/>
                  </a:cubicBezTo>
                  <a:cubicBezTo>
                    <a:pt x="71063" y="54986"/>
                    <a:pt x="71489" y="54830"/>
                    <a:pt x="71489" y="54830"/>
                  </a:cubicBezTo>
                  <a:cubicBezTo>
                    <a:pt x="71489" y="54830"/>
                    <a:pt x="72340" y="54203"/>
                    <a:pt x="72340" y="54203"/>
                  </a:cubicBezTo>
                  <a:cubicBezTo>
                    <a:pt x="72340" y="54203"/>
                    <a:pt x="72765" y="54360"/>
                    <a:pt x="73191" y="54203"/>
                  </a:cubicBezTo>
                  <a:cubicBezTo>
                    <a:pt x="73617" y="54046"/>
                    <a:pt x="73617" y="54046"/>
                    <a:pt x="73617" y="53890"/>
                  </a:cubicBezTo>
                  <a:cubicBezTo>
                    <a:pt x="74042" y="53577"/>
                    <a:pt x="74893" y="52950"/>
                    <a:pt x="74893" y="52950"/>
                  </a:cubicBezTo>
                  <a:cubicBezTo>
                    <a:pt x="74893" y="52950"/>
                    <a:pt x="74893" y="52793"/>
                    <a:pt x="74893" y="52637"/>
                  </a:cubicBezTo>
                  <a:cubicBezTo>
                    <a:pt x="75319" y="52637"/>
                    <a:pt x="76170" y="52637"/>
                    <a:pt x="76170" y="52480"/>
                  </a:cubicBezTo>
                  <a:cubicBezTo>
                    <a:pt x="75744" y="52323"/>
                    <a:pt x="74893" y="51853"/>
                    <a:pt x="74893" y="51853"/>
                  </a:cubicBezTo>
                  <a:cubicBezTo>
                    <a:pt x="76170" y="51383"/>
                    <a:pt x="76170" y="51383"/>
                    <a:pt x="76170" y="51383"/>
                  </a:cubicBezTo>
                  <a:cubicBezTo>
                    <a:pt x="76170" y="51383"/>
                    <a:pt x="77446" y="50913"/>
                    <a:pt x="77446" y="50913"/>
                  </a:cubicBezTo>
                  <a:cubicBezTo>
                    <a:pt x="77446" y="51070"/>
                    <a:pt x="77872" y="51070"/>
                    <a:pt x="78297" y="50913"/>
                  </a:cubicBezTo>
                  <a:cubicBezTo>
                    <a:pt x="78297" y="50913"/>
                    <a:pt x="78723" y="50757"/>
                    <a:pt x="79148" y="50600"/>
                  </a:cubicBezTo>
                  <a:cubicBezTo>
                    <a:pt x="79148" y="50600"/>
                    <a:pt x="79574" y="50443"/>
                    <a:pt x="80000" y="50443"/>
                  </a:cubicBezTo>
                  <a:cubicBezTo>
                    <a:pt x="80000" y="50287"/>
                    <a:pt x="80425" y="49973"/>
                    <a:pt x="80425" y="49817"/>
                  </a:cubicBezTo>
                  <a:cubicBezTo>
                    <a:pt x="80425" y="49817"/>
                    <a:pt x="81276" y="49033"/>
                    <a:pt x="81276" y="49033"/>
                  </a:cubicBezTo>
                  <a:cubicBezTo>
                    <a:pt x="81276" y="48563"/>
                    <a:pt x="81276" y="48563"/>
                    <a:pt x="81276" y="48563"/>
                  </a:cubicBezTo>
                  <a:cubicBezTo>
                    <a:pt x="81702" y="48407"/>
                    <a:pt x="81702" y="48407"/>
                    <a:pt x="81702" y="48407"/>
                  </a:cubicBezTo>
                  <a:cubicBezTo>
                    <a:pt x="82553" y="48093"/>
                    <a:pt x="82553" y="48093"/>
                    <a:pt x="82553" y="48093"/>
                  </a:cubicBezTo>
                  <a:cubicBezTo>
                    <a:pt x="82553" y="48093"/>
                    <a:pt x="83404" y="47937"/>
                    <a:pt x="83404" y="48093"/>
                  </a:cubicBezTo>
                  <a:cubicBezTo>
                    <a:pt x="83404" y="48093"/>
                    <a:pt x="82978" y="48407"/>
                    <a:pt x="82978" y="48407"/>
                  </a:cubicBezTo>
                  <a:cubicBezTo>
                    <a:pt x="84255" y="48407"/>
                    <a:pt x="84255" y="48407"/>
                    <a:pt x="84255" y="48407"/>
                  </a:cubicBezTo>
                  <a:cubicBezTo>
                    <a:pt x="84255" y="48407"/>
                    <a:pt x="84255" y="48093"/>
                    <a:pt x="84255" y="48250"/>
                  </a:cubicBezTo>
                  <a:cubicBezTo>
                    <a:pt x="84680" y="48250"/>
                    <a:pt x="85106" y="48407"/>
                    <a:pt x="85106" y="48407"/>
                  </a:cubicBezTo>
                  <a:cubicBezTo>
                    <a:pt x="85106" y="48250"/>
                    <a:pt x="85531" y="47937"/>
                    <a:pt x="85531" y="47937"/>
                  </a:cubicBezTo>
                  <a:cubicBezTo>
                    <a:pt x="85531" y="47467"/>
                    <a:pt x="85531" y="47467"/>
                    <a:pt x="85531" y="47467"/>
                  </a:cubicBezTo>
                  <a:cubicBezTo>
                    <a:pt x="85531" y="47467"/>
                    <a:pt x="86382" y="47154"/>
                    <a:pt x="86808" y="46997"/>
                  </a:cubicBezTo>
                  <a:cubicBezTo>
                    <a:pt x="86808" y="46840"/>
                    <a:pt x="88085" y="46370"/>
                    <a:pt x="88085" y="46370"/>
                  </a:cubicBezTo>
                  <a:cubicBezTo>
                    <a:pt x="89361" y="46214"/>
                    <a:pt x="89361" y="46214"/>
                    <a:pt x="89361" y="46214"/>
                  </a:cubicBezTo>
                  <a:cubicBezTo>
                    <a:pt x="89361" y="46214"/>
                    <a:pt x="89787" y="46057"/>
                    <a:pt x="90212" y="46057"/>
                  </a:cubicBezTo>
                  <a:cubicBezTo>
                    <a:pt x="90212" y="46057"/>
                    <a:pt x="91489" y="45430"/>
                    <a:pt x="91489" y="45430"/>
                  </a:cubicBezTo>
                  <a:cubicBezTo>
                    <a:pt x="91489" y="45430"/>
                    <a:pt x="91489" y="45274"/>
                    <a:pt x="91914" y="45117"/>
                  </a:cubicBezTo>
                  <a:cubicBezTo>
                    <a:pt x="91914" y="44960"/>
                    <a:pt x="92765" y="44960"/>
                    <a:pt x="92765" y="44804"/>
                  </a:cubicBezTo>
                  <a:cubicBezTo>
                    <a:pt x="93191" y="44804"/>
                    <a:pt x="94042" y="44020"/>
                    <a:pt x="94042" y="44020"/>
                  </a:cubicBezTo>
                  <a:cubicBezTo>
                    <a:pt x="94042" y="44020"/>
                    <a:pt x="94468" y="44020"/>
                    <a:pt x="94468" y="43864"/>
                  </a:cubicBezTo>
                  <a:cubicBezTo>
                    <a:pt x="94468" y="43550"/>
                    <a:pt x="94893" y="43237"/>
                    <a:pt x="94893" y="43237"/>
                  </a:cubicBezTo>
                  <a:cubicBezTo>
                    <a:pt x="95744" y="42610"/>
                    <a:pt x="95744" y="42610"/>
                    <a:pt x="95744" y="42610"/>
                  </a:cubicBezTo>
                  <a:cubicBezTo>
                    <a:pt x="95744" y="41671"/>
                    <a:pt x="95744" y="41671"/>
                    <a:pt x="95744" y="41671"/>
                  </a:cubicBezTo>
                  <a:cubicBezTo>
                    <a:pt x="96595" y="40887"/>
                    <a:pt x="96595" y="40887"/>
                    <a:pt x="96595" y="40887"/>
                  </a:cubicBezTo>
                  <a:cubicBezTo>
                    <a:pt x="96595" y="40887"/>
                    <a:pt x="97021" y="40731"/>
                    <a:pt x="97021" y="40574"/>
                  </a:cubicBezTo>
                  <a:cubicBezTo>
                    <a:pt x="97446" y="40574"/>
                    <a:pt x="97872" y="40104"/>
                    <a:pt x="97872" y="40104"/>
                  </a:cubicBezTo>
                  <a:cubicBezTo>
                    <a:pt x="97872" y="40104"/>
                    <a:pt x="99148" y="39477"/>
                    <a:pt x="99148" y="39477"/>
                  </a:cubicBezTo>
                  <a:cubicBezTo>
                    <a:pt x="99148" y="39477"/>
                    <a:pt x="99574" y="39007"/>
                    <a:pt x="99574" y="38851"/>
                  </a:cubicBezTo>
                  <a:cubicBezTo>
                    <a:pt x="100000" y="38851"/>
                    <a:pt x="100000" y="38851"/>
                    <a:pt x="100000" y="38851"/>
                  </a:cubicBezTo>
                  <a:cubicBezTo>
                    <a:pt x="100000" y="38381"/>
                    <a:pt x="100000" y="38381"/>
                    <a:pt x="100000" y="38381"/>
                  </a:cubicBezTo>
                  <a:cubicBezTo>
                    <a:pt x="99148" y="37754"/>
                    <a:pt x="99148" y="37754"/>
                    <a:pt x="99148" y="37754"/>
                  </a:cubicBezTo>
                  <a:cubicBezTo>
                    <a:pt x="97446" y="37284"/>
                    <a:pt x="97446" y="37284"/>
                    <a:pt x="97446" y="37284"/>
                  </a:cubicBezTo>
                  <a:cubicBezTo>
                    <a:pt x="96170" y="37284"/>
                    <a:pt x="96170" y="37284"/>
                    <a:pt x="96170" y="37284"/>
                  </a:cubicBezTo>
                  <a:cubicBezTo>
                    <a:pt x="95319" y="36971"/>
                    <a:pt x="95319" y="36971"/>
                    <a:pt x="95319" y="36971"/>
                  </a:cubicBezTo>
                  <a:cubicBezTo>
                    <a:pt x="95744" y="36657"/>
                    <a:pt x="95744" y="36657"/>
                    <a:pt x="95744" y="36657"/>
                  </a:cubicBezTo>
                  <a:cubicBezTo>
                    <a:pt x="94893" y="36187"/>
                    <a:pt x="94893" y="36187"/>
                    <a:pt x="94893" y="36187"/>
                  </a:cubicBezTo>
                  <a:cubicBezTo>
                    <a:pt x="94468" y="35874"/>
                    <a:pt x="94468" y="35874"/>
                    <a:pt x="94468" y="35874"/>
                  </a:cubicBezTo>
                  <a:cubicBezTo>
                    <a:pt x="93617" y="35561"/>
                    <a:pt x="93617" y="35561"/>
                    <a:pt x="93617" y="35561"/>
                  </a:cubicBezTo>
                  <a:cubicBezTo>
                    <a:pt x="93617" y="35561"/>
                    <a:pt x="94468" y="35091"/>
                    <a:pt x="94468" y="35091"/>
                  </a:cubicBezTo>
                  <a:cubicBezTo>
                    <a:pt x="94468" y="35091"/>
                    <a:pt x="94893" y="34934"/>
                    <a:pt x="94893" y="34778"/>
                  </a:cubicBezTo>
                  <a:cubicBezTo>
                    <a:pt x="94893" y="34778"/>
                    <a:pt x="95744" y="34308"/>
                    <a:pt x="95744" y="34308"/>
                  </a:cubicBezTo>
                  <a:cubicBezTo>
                    <a:pt x="95744" y="34308"/>
                    <a:pt x="96595" y="33838"/>
                    <a:pt x="96595" y="33838"/>
                  </a:cubicBezTo>
                  <a:cubicBezTo>
                    <a:pt x="96595" y="33838"/>
                    <a:pt x="97021" y="33681"/>
                    <a:pt x="97021" y="33524"/>
                  </a:cubicBezTo>
                  <a:cubicBezTo>
                    <a:pt x="97021" y="33368"/>
                    <a:pt x="96595" y="32741"/>
                    <a:pt x="96595" y="32741"/>
                  </a:cubicBezTo>
                  <a:cubicBezTo>
                    <a:pt x="96595" y="32741"/>
                    <a:pt x="96595" y="32271"/>
                    <a:pt x="97021" y="32271"/>
                  </a:cubicBezTo>
                  <a:cubicBezTo>
                    <a:pt x="97021" y="32114"/>
                    <a:pt x="97446" y="31958"/>
                    <a:pt x="97446" y="31958"/>
                  </a:cubicBezTo>
                  <a:cubicBezTo>
                    <a:pt x="97446" y="31958"/>
                    <a:pt x="97872" y="31958"/>
                    <a:pt x="98297" y="32114"/>
                  </a:cubicBezTo>
                  <a:cubicBezTo>
                    <a:pt x="98723" y="32114"/>
                    <a:pt x="98723" y="31801"/>
                    <a:pt x="98723" y="31801"/>
                  </a:cubicBezTo>
                  <a:cubicBezTo>
                    <a:pt x="98723" y="31801"/>
                    <a:pt x="98723" y="31331"/>
                    <a:pt x="98297" y="31331"/>
                  </a:cubicBezTo>
                  <a:cubicBezTo>
                    <a:pt x="97872" y="31331"/>
                    <a:pt x="97446" y="31018"/>
                    <a:pt x="97446" y="31018"/>
                  </a:cubicBezTo>
                  <a:cubicBezTo>
                    <a:pt x="97446" y="31018"/>
                    <a:pt x="97872" y="30861"/>
                    <a:pt x="97872" y="30861"/>
                  </a:cubicBezTo>
                  <a:cubicBezTo>
                    <a:pt x="97872" y="30704"/>
                    <a:pt x="98723" y="30548"/>
                    <a:pt x="98723" y="30548"/>
                  </a:cubicBezTo>
                  <a:cubicBezTo>
                    <a:pt x="100000" y="30391"/>
                    <a:pt x="100000" y="30391"/>
                    <a:pt x="100000" y="30391"/>
                  </a:cubicBezTo>
                  <a:cubicBezTo>
                    <a:pt x="99574" y="29921"/>
                    <a:pt x="99574" y="29921"/>
                    <a:pt x="99574" y="29921"/>
                  </a:cubicBezTo>
                  <a:cubicBezTo>
                    <a:pt x="99574" y="29451"/>
                    <a:pt x="99574" y="29451"/>
                    <a:pt x="99574" y="29451"/>
                  </a:cubicBezTo>
                  <a:cubicBezTo>
                    <a:pt x="99574" y="29451"/>
                    <a:pt x="101276" y="29608"/>
                    <a:pt x="101276" y="29608"/>
                  </a:cubicBezTo>
                  <a:cubicBezTo>
                    <a:pt x="101276" y="29765"/>
                    <a:pt x="101702" y="30078"/>
                    <a:pt x="102127" y="30078"/>
                  </a:cubicBezTo>
                  <a:cubicBezTo>
                    <a:pt x="102127" y="29921"/>
                    <a:pt x="102127" y="29608"/>
                    <a:pt x="102127" y="29608"/>
                  </a:cubicBezTo>
                  <a:cubicBezTo>
                    <a:pt x="102127" y="29608"/>
                    <a:pt x="102553" y="29138"/>
                    <a:pt x="102978" y="29295"/>
                  </a:cubicBezTo>
                  <a:cubicBezTo>
                    <a:pt x="103829" y="29451"/>
                    <a:pt x="104255" y="29138"/>
                    <a:pt x="104680" y="29138"/>
                  </a:cubicBezTo>
                  <a:cubicBezTo>
                    <a:pt x="104680" y="28981"/>
                    <a:pt x="105106" y="28668"/>
                    <a:pt x="105106" y="28668"/>
                  </a:cubicBezTo>
                  <a:cubicBezTo>
                    <a:pt x="105106" y="28668"/>
                    <a:pt x="105531" y="28198"/>
                    <a:pt x="105106" y="28041"/>
                  </a:cubicBezTo>
                  <a:cubicBezTo>
                    <a:pt x="104680" y="28041"/>
                    <a:pt x="104255" y="28041"/>
                    <a:pt x="104255" y="27885"/>
                  </a:cubicBezTo>
                  <a:cubicBezTo>
                    <a:pt x="104255" y="27885"/>
                    <a:pt x="104680" y="27571"/>
                    <a:pt x="105106" y="27571"/>
                  </a:cubicBezTo>
                  <a:cubicBezTo>
                    <a:pt x="105531" y="27571"/>
                    <a:pt x="105531" y="27571"/>
                    <a:pt x="106382" y="27415"/>
                  </a:cubicBezTo>
                  <a:cubicBezTo>
                    <a:pt x="106808" y="27258"/>
                    <a:pt x="106808" y="27101"/>
                    <a:pt x="106808" y="27101"/>
                  </a:cubicBezTo>
                  <a:cubicBezTo>
                    <a:pt x="106808" y="27101"/>
                    <a:pt x="108085" y="26945"/>
                    <a:pt x="108085" y="26945"/>
                  </a:cubicBezTo>
                  <a:cubicBezTo>
                    <a:pt x="109787" y="26631"/>
                    <a:pt x="109787" y="26631"/>
                    <a:pt x="109787" y="26631"/>
                  </a:cubicBezTo>
                  <a:cubicBezTo>
                    <a:pt x="109787" y="26318"/>
                    <a:pt x="109787" y="26318"/>
                    <a:pt x="109787" y="26318"/>
                  </a:cubicBezTo>
                  <a:cubicBezTo>
                    <a:pt x="109787" y="26318"/>
                    <a:pt x="110638" y="26318"/>
                    <a:pt x="110638" y="26318"/>
                  </a:cubicBezTo>
                  <a:cubicBezTo>
                    <a:pt x="111063" y="26318"/>
                    <a:pt x="111489" y="26475"/>
                    <a:pt x="111489" y="26475"/>
                  </a:cubicBezTo>
                  <a:cubicBezTo>
                    <a:pt x="111489" y="26475"/>
                    <a:pt x="112340" y="26475"/>
                    <a:pt x="112340" y="26475"/>
                  </a:cubicBezTo>
                  <a:cubicBezTo>
                    <a:pt x="112340" y="26318"/>
                    <a:pt x="111914" y="26161"/>
                    <a:pt x="112340" y="26161"/>
                  </a:cubicBezTo>
                  <a:cubicBezTo>
                    <a:pt x="112765" y="26318"/>
                    <a:pt x="112765" y="26318"/>
                    <a:pt x="112765" y="26475"/>
                  </a:cubicBezTo>
                  <a:cubicBezTo>
                    <a:pt x="113191" y="26475"/>
                    <a:pt x="113191" y="26475"/>
                    <a:pt x="113191" y="26475"/>
                  </a:cubicBezTo>
                  <a:cubicBezTo>
                    <a:pt x="113617" y="26475"/>
                    <a:pt x="114042" y="26631"/>
                    <a:pt x="114468" y="26788"/>
                  </a:cubicBezTo>
                  <a:cubicBezTo>
                    <a:pt x="114468" y="26788"/>
                    <a:pt x="114468" y="26945"/>
                    <a:pt x="114468" y="27101"/>
                  </a:cubicBezTo>
                  <a:cubicBezTo>
                    <a:pt x="114468" y="27258"/>
                    <a:pt x="114468" y="27258"/>
                    <a:pt x="114468" y="27415"/>
                  </a:cubicBezTo>
                  <a:cubicBezTo>
                    <a:pt x="114468" y="27571"/>
                    <a:pt x="114468" y="27571"/>
                    <a:pt x="114468" y="27571"/>
                  </a:cubicBezTo>
                  <a:cubicBezTo>
                    <a:pt x="114468" y="27571"/>
                    <a:pt x="115744" y="27885"/>
                    <a:pt x="115744" y="27728"/>
                  </a:cubicBezTo>
                  <a:cubicBezTo>
                    <a:pt x="115744" y="27571"/>
                    <a:pt x="115744" y="27728"/>
                    <a:pt x="115744" y="27415"/>
                  </a:cubicBezTo>
                  <a:cubicBezTo>
                    <a:pt x="115319" y="27258"/>
                    <a:pt x="115744" y="27101"/>
                    <a:pt x="115744" y="26945"/>
                  </a:cubicBezTo>
                  <a:cubicBezTo>
                    <a:pt x="115319" y="26788"/>
                    <a:pt x="114893" y="26475"/>
                    <a:pt x="114893" y="26318"/>
                  </a:cubicBezTo>
                  <a:cubicBezTo>
                    <a:pt x="114893" y="26318"/>
                    <a:pt x="115319" y="26161"/>
                    <a:pt x="115744" y="26161"/>
                  </a:cubicBezTo>
                  <a:cubicBezTo>
                    <a:pt x="116170" y="26161"/>
                    <a:pt x="115744" y="26005"/>
                    <a:pt x="116170" y="26161"/>
                  </a:cubicBezTo>
                  <a:cubicBezTo>
                    <a:pt x="116595" y="26318"/>
                    <a:pt x="116595" y="26475"/>
                    <a:pt x="117021" y="26475"/>
                  </a:cubicBezTo>
                  <a:cubicBezTo>
                    <a:pt x="117446" y="26475"/>
                    <a:pt x="117446" y="26475"/>
                    <a:pt x="117446" y="26475"/>
                  </a:cubicBezTo>
                  <a:cubicBezTo>
                    <a:pt x="117446" y="26631"/>
                    <a:pt x="117872" y="26788"/>
                    <a:pt x="117872" y="26945"/>
                  </a:cubicBezTo>
                  <a:cubicBezTo>
                    <a:pt x="117872" y="27101"/>
                    <a:pt x="117872" y="27101"/>
                    <a:pt x="117872" y="27258"/>
                  </a:cubicBezTo>
                  <a:cubicBezTo>
                    <a:pt x="117872" y="27258"/>
                    <a:pt x="118723" y="27728"/>
                    <a:pt x="118723" y="27728"/>
                  </a:cubicBezTo>
                  <a:cubicBezTo>
                    <a:pt x="118723" y="27728"/>
                    <a:pt x="119574" y="27415"/>
                    <a:pt x="119574" y="27415"/>
                  </a:cubicBezTo>
                  <a:cubicBezTo>
                    <a:pt x="119574" y="27258"/>
                    <a:pt x="119574" y="27101"/>
                    <a:pt x="119574" y="27101"/>
                  </a:cubicBezTo>
                  <a:cubicBezTo>
                    <a:pt x="119574" y="26945"/>
                    <a:pt x="119574" y="26788"/>
                    <a:pt x="119574" y="26788"/>
                  </a:cubicBezTo>
                  <a:cubicBezTo>
                    <a:pt x="119574" y="26631"/>
                    <a:pt x="118297" y="26161"/>
                    <a:pt x="118297" y="26161"/>
                  </a:cubicBezTo>
                  <a:cubicBezTo>
                    <a:pt x="118297" y="26161"/>
                    <a:pt x="118297" y="26005"/>
                    <a:pt x="118723" y="25848"/>
                  </a:cubicBezTo>
                  <a:cubicBezTo>
                    <a:pt x="118723" y="25848"/>
                    <a:pt x="119148" y="25691"/>
                    <a:pt x="120000" y="25535"/>
                  </a:cubicBezTo>
                  <a:cubicBezTo>
                    <a:pt x="117446" y="23498"/>
                    <a:pt x="117446" y="23498"/>
                    <a:pt x="117446" y="23498"/>
                  </a:cubicBezTo>
                  <a:cubicBezTo>
                    <a:pt x="114893" y="23028"/>
                    <a:pt x="114893" y="23028"/>
                    <a:pt x="114893" y="23028"/>
                  </a:cubicBezTo>
                  <a:cubicBezTo>
                    <a:pt x="113191" y="22402"/>
                    <a:pt x="113191" y="22402"/>
                    <a:pt x="113191" y="22402"/>
                  </a:cubicBezTo>
                  <a:cubicBezTo>
                    <a:pt x="113191" y="21618"/>
                    <a:pt x="113191" y="21618"/>
                    <a:pt x="113191" y="21618"/>
                  </a:cubicBezTo>
                  <a:cubicBezTo>
                    <a:pt x="111914" y="20992"/>
                    <a:pt x="111914" y="20992"/>
                    <a:pt x="111914" y="20992"/>
                  </a:cubicBezTo>
                  <a:cubicBezTo>
                    <a:pt x="111914" y="20992"/>
                    <a:pt x="112340" y="20522"/>
                    <a:pt x="112340" y="20365"/>
                  </a:cubicBezTo>
                  <a:cubicBezTo>
                    <a:pt x="112765" y="20208"/>
                    <a:pt x="113617" y="19425"/>
                    <a:pt x="113617" y="19425"/>
                  </a:cubicBezTo>
                  <a:cubicBezTo>
                    <a:pt x="113617" y="19425"/>
                    <a:pt x="113191" y="18798"/>
                    <a:pt x="113191" y="18642"/>
                  </a:cubicBezTo>
                  <a:cubicBezTo>
                    <a:pt x="113191" y="18485"/>
                    <a:pt x="113617" y="17702"/>
                    <a:pt x="113617" y="17702"/>
                  </a:cubicBezTo>
                  <a:cubicBezTo>
                    <a:pt x="113191" y="16919"/>
                    <a:pt x="113191" y="16919"/>
                    <a:pt x="113191" y="16919"/>
                  </a:cubicBezTo>
                  <a:cubicBezTo>
                    <a:pt x="108085" y="14725"/>
                    <a:pt x="108085" y="14725"/>
                    <a:pt x="108085" y="14725"/>
                  </a:cubicBezTo>
                  <a:cubicBezTo>
                    <a:pt x="108510" y="13785"/>
                    <a:pt x="108510" y="13785"/>
                    <a:pt x="108510" y="13785"/>
                  </a:cubicBezTo>
                  <a:cubicBezTo>
                    <a:pt x="108510" y="13785"/>
                    <a:pt x="108510" y="13785"/>
                    <a:pt x="108510" y="13785"/>
                  </a:cubicBezTo>
                  <a:close/>
                  <a:moveTo>
                    <a:pt x="70212" y="111227"/>
                  </a:moveTo>
                  <a:cubicBezTo>
                    <a:pt x="70212" y="111227"/>
                    <a:pt x="70212" y="111227"/>
                    <a:pt x="70212" y="111227"/>
                  </a:cubicBezTo>
                  <a:cubicBezTo>
                    <a:pt x="70638" y="109973"/>
                    <a:pt x="70638" y="109973"/>
                    <a:pt x="70638" y="109973"/>
                  </a:cubicBezTo>
                  <a:cubicBezTo>
                    <a:pt x="70638" y="109973"/>
                    <a:pt x="69787" y="109503"/>
                    <a:pt x="69787" y="109503"/>
                  </a:cubicBezTo>
                  <a:cubicBezTo>
                    <a:pt x="69787" y="109347"/>
                    <a:pt x="69361" y="109033"/>
                    <a:pt x="69361" y="108563"/>
                  </a:cubicBezTo>
                  <a:cubicBezTo>
                    <a:pt x="69787" y="108093"/>
                    <a:pt x="69787" y="107937"/>
                    <a:pt x="70212" y="107624"/>
                  </a:cubicBezTo>
                  <a:cubicBezTo>
                    <a:pt x="70212" y="107310"/>
                    <a:pt x="71063" y="107154"/>
                    <a:pt x="71063" y="106840"/>
                  </a:cubicBezTo>
                  <a:cubicBezTo>
                    <a:pt x="71063" y="106370"/>
                    <a:pt x="71063" y="106214"/>
                    <a:pt x="71489" y="105900"/>
                  </a:cubicBezTo>
                  <a:cubicBezTo>
                    <a:pt x="71489" y="105587"/>
                    <a:pt x="71914" y="105274"/>
                    <a:pt x="72340" y="105274"/>
                  </a:cubicBezTo>
                  <a:cubicBezTo>
                    <a:pt x="72340" y="105117"/>
                    <a:pt x="73191" y="104490"/>
                    <a:pt x="73191" y="104490"/>
                  </a:cubicBezTo>
                  <a:cubicBezTo>
                    <a:pt x="73617" y="103707"/>
                    <a:pt x="73617" y="103707"/>
                    <a:pt x="73617" y="103707"/>
                  </a:cubicBezTo>
                  <a:cubicBezTo>
                    <a:pt x="73617" y="103707"/>
                    <a:pt x="74468" y="102924"/>
                    <a:pt x="74468" y="102767"/>
                  </a:cubicBezTo>
                  <a:cubicBezTo>
                    <a:pt x="74468" y="102610"/>
                    <a:pt x="74042" y="101984"/>
                    <a:pt x="74042" y="101827"/>
                  </a:cubicBezTo>
                  <a:cubicBezTo>
                    <a:pt x="74468" y="101671"/>
                    <a:pt x="75319" y="101357"/>
                    <a:pt x="75319" y="101357"/>
                  </a:cubicBezTo>
                  <a:cubicBezTo>
                    <a:pt x="76595" y="101357"/>
                    <a:pt x="76595" y="101357"/>
                    <a:pt x="76595" y="101357"/>
                  </a:cubicBezTo>
                  <a:cubicBezTo>
                    <a:pt x="76595" y="101357"/>
                    <a:pt x="76595" y="101827"/>
                    <a:pt x="76170" y="101984"/>
                  </a:cubicBezTo>
                  <a:cubicBezTo>
                    <a:pt x="75744" y="101984"/>
                    <a:pt x="75319" y="102140"/>
                    <a:pt x="75319" y="102140"/>
                  </a:cubicBezTo>
                  <a:cubicBezTo>
                    <a:pt x="75319" y="102297"/>
                    <a:pt x="76170" y="102610"/>
                    <a:pt x="76170" y="102610"/>
                  </a:cubicBezTo>
                  <a:cubicBezTo>
                    <a:pt x="76170" y="103237"/>
                    <a:pt x="76170" y="103237"/>
                    <a:pt x="76170" y="103237"/>
                  </a:cubicBezTo>
                  <a:cubicBezTo>
                    <a:pt x="75319" y="103864"/>
                    <a:pt x="75319" y="103864"/>
                    <a:pt x="75319" y="103864"/>
                  </a:cubicBezTo>
                  <a:cubicBezTo>
                    <a:pt x="74468" y="104647"/>
                    <a:pt x="74468" y="104647"/>
                    <a:pt x="74468" y="104647"/>
                  </a:cubicBezTo>
                  <a:cubicBezTo>
                    <a:pt x="74468" y="105430"/>
                    <a:pt x="74468" y="105430"/>
                    <a:pt x="74468" y="105430"/>
                  </a:cubicBezTo>
                  <a:cubicBezTo>
                    <a:pt x="74042" y="105900"/>
                    <a:pt x="74042" y="105900"/>
                    <a:pt x="74042" y="105900"/>
                  </a:cubicBezTo>
                  <a:cubicBezTo>
                    <a:pt x="73617" y="106370"/>
                    <a:pt x="73617" y="106370"/>
                    <a:pt x="73617" y="106370"/>
                  </a:cubicBezTo>
                  <a:cubicBezTo>
                    <a:pt x="72765" y="107310"/>
                    <a:pt x="72765" y="107310"/>
                    <a:pt x="72765" y="107310"/>
                  </a:cubicBezTo>
                  <a:cubicBezTo>
                    <a:pt x="73191" y="108093"/>
                    <a:pt x="73191" y="108093"/>
                    <a:pt x="73191" y="108093"/>
                  </a:cubicBezTo>
                  <a:cubicBezTo>
                    <a:pt x="71914" y="109033"/>
                    <a:pt x="71914" y="109033"/>
                    <a:pt x="71914" y="109033"/>
                  </a:cubicBezTo>
                  <a:cubicBezTo>
                    <a:pt x="71914" y="109033"/>
                    <a:pt x="71914" y="109503"/>
                    <a:pt x="71914" y="109660"/>
                  </a:cubicBezTo>
                  <a:cubicBezTo>
                    <a:pt x="71914" y="109817"/>
                    <a:pt x="71914" y="110757"/>
                    <a:pt x="71914" y="110757"/>
                  </a:cubicBezTo>
                  <a:cubicBezTo>
                    <a:pt x="71914" y="110757"/>
                    <a:pt x="71914" y="111227"/>
                    <a:pt x="71489" y="111227"/>
                  </a:cubicBezTo>
                  <a:cubicBezTo>
                    <a:pt x="71063" y="111227"/>
                    <a:pt x="70212" y="111227"/>
                    <a:pt x="70212" y="111227"/>
                  </a:cubicBezTo>
                  <a:close/>
                  <a:moveTo>
                    <a:pt x="87659" y="101671"/>
                  </a:moveTo>
                  <a:cubicBezTo>
                    <a:pt x="87659" y="101671"/>
                    <a:pt x="87659" y="101671"/>
                    <a:pt x="87659" y="101671"/>
                  </a:cubicBezTo>
                  <a:cubicBezTo>
                    <a:pt x="87234" y="101357"/>
                    <a:pt x="87234" y="101357"/>
                    <a:pt x="87234" y="101357"/>
                  </a:cubicBezTo>
                  <a:cubicBezTo>
                    <a:pt x="88510" y="101201"/>
                    <a:pt x="88510" y="101201"/>
                    <a:pt x="88510" y="101201"/>
                  </a:cubicBezTo>
                  <a:cubicBezTo>
                    <a:pt x="88510" y="101201"/>
                    <a:pt x="88085" y="100574"/>
                    <a:pt x="88085" y="100417"/>
                  </a:cubicBezTo>
                  <a:cubicBezTo>
                    <a:pt x="88085" y="100261"/>
                    <a:pt x="87659" y="100417"/>
                    <a:pt x="87234" y="100104"/>
                  </a:cubicBezTo>
                  <a:cubicBezTo>
                    <a:pt x="86808" y="99947"/>
                    <a:pt x="86808" y="99477"/>
                    <a:pt x="86808" y="99477"/>
                  </a:cubicBezTo>
                  <a:cubicBezTo>
                    <a:pt x="86808" y="99321"/>
                    <a:pt x="87234" y="98851"/>
                    <a:pt x="87234" y="98851"/>
                  </a:cubicBezTo>
                  <a:cubicBezTo>
                    <a:pt x="87234" y="98851"/>
                    <a:pt x="88510" y="98224"/>
                    <a:pt x="89361" y="97911"/>
                  </a:cubicBezTo>
                  <a:cubicBezTo>
                    <a:pt x="90638" y="97441"/>
                    <a:pt x="90212" y="97441"/>
                    <a:pt x="90212" y="97127"/>
                  </a:cubicBezTo>
                  <a:cubicBezTo>
                    <a:pt x="89787" y="96971"/>
                    <a:pt x="90638" y="96814"/>
                    <a:pt x="90638" y="96814"/>
                  </a:cubicBezTo>
                  <a:cubicBezTo>
                    <a:pt x="91914" y="96344"/>
                    <a:pt x="91914" y="96344"/>
                    <a:pt x="91914" y="96344"/>
                  </a:cubicBezTo>
                  <a:cubicBezTo>
                    <a:pt x="92765" y="95561"/>
                    <a:pt x="92765" y="95561"/>
                    <a:pt x="92765" y="95561"/>
                  </a:cubicBezTo>
                  <a:cubicBezTo>
                    <a:pt x="92765" y="95561"/>
                    <a:pt x="94042" y="96031"/>
                    <a:pt x="94042" y="96031"/>
                  </a:cubicBezTo>
                  <a:cubicBezTo>
                    <a:pt x="94468" y="96031"/>
                    <a:pt x="94468" y="95874"/>
                    <a:pt x="94468" y="95718"/>
                  </a:cubicBezTo>
                  <a:cubicBezTo>
                    <a:pt x="94468" y="95561"/>
                    <a:pt x="95319" y="95561"/>
                    <a:pt x="95319" y="95561"/>
                  </a:cubicBezTo>
                  <a:cubicBezTo>
                    <a:pt x="95744" y="95561"/>
                    <a:pt x="97021" y="95404"/>
                    <a:pt x="97021" y="95404"/>
                  </a:cubicBezTo>
                  <a:cubicBezTo>
                    <a:pt x="97446" y="95091"/>
                    <a:pt x="97446" y="95091"/>
                    <a:pt x="97446" y="95091"/>
                  </a:cubicBezTo>
                  <a:cubicBezTo>
                    <a:pt x="97446" y="95091"/>
                    <a:pt x="99148" y="94934"/>
                    <a:pt x="100000" y="95091"/>
                  </a:cubicBezTo>
                  <a:cubicBezTo>
                    <a:pt x="100425" y="95248"/>
                    <a:pt x="99574" y="95248"/>
                    <a:pt x="99574" y="95404"/>
                  </a:cubicBezTo>
                  <a:cubicBezTo>
                    <a:pt x="99574" y="95561"/>
                    <a:pt x="99574" y="95561"/>
                    <a:pt x="99574" y="95718"/>
                  </a:cubicBezTo>
                  <a:cubicBezTo>
                    <a:pt x="99574" y="95874"/>
                    <a:pt x="99148" y="96031"/>
                    <a:pt x="97872" y="96031"/>
                  </a:cubicBezTo>
                  <a:cubicBezTo>
                    <a:pt x="96595" y="96187"/>
                    <a:pt x="97446" y="96501"/>
                    <a:pt x="97446" y="96501"/>
                  </a:cubicBezTo>
                  <a:cubicBezTo>
                    <a:pt x="97446" y="96501"/>
                    <a:pt x="97446" y="97127"/>
                    <a:pt x="97446" y="97127"/>
                  </a:cubicBezTo>
                  <a:cubicBezTo>
                    <a:pt x="97021" y="97284"/>
                    <a:pt x="96170" y="97597"/>
                    <a:pt x="95319" y="97597"/>
                  </a:cubicBezTo>
                  <a:cubicBezTo>
                    <a:pt x="94893" y="97754"/>
                    <a:pt x="94893" y="98067"/>
                    <a:pt x="94893" y="98067"/>
                  </a:cubicBezTo>
                  <a:cubicBezTo>
                    <a:pt x="94893" y="98224"/>
                    <a:pt x="95319" y="98537"/>
                    <a:pt x="95319" y="98851"/>
                  </a:cubicBezTo>
                  <a:cubicBezTo>
                    <a:pt x="95319" y="99007"/>
                    <a:pt x="95319" y="99007"/>
                    <a:pt x="95744" y="99321"/>
                  </a:cubicBezTo>
                  <a:cubicBezTo>
                    <a:pt x="95744" y="99477"/>
                    <a:pt x="96595" y="99477"/>
                    <a:pt x="97021" y="99477"/>
                  </a:cubicBezTo>
                  <a:cubicBezTo>
                    <a:pt x="97021" y="99634"/>
                    <a:pt x="97872" y="99947"/>
                    <a:pt x="97446" y="100104"/>
                  </a:cubicBezTo>
                  <a:cubicBezTo>
                    <a:pt x="97021" y="100261"/>
                    <a:pt x="96595" y="100417"/>
                    <a:pt x="96170" y="100417"/>
                  </a:cubicBezTo>
                  <a:cubicBezTo>
                    <a:pt x="96170" y="100574"/>
                    <a:pt x="95319" y="101044"/>
                    <a:pt x="95319" y="101044"/>
                  </a:cubicBezTo>
                  <a:cubicBezTo>
                    <a:pt x="95319" y="101044"/>
                    <a:pt x="95744" y="101357"/>
                    <a:pt x="95319" y="101671"/>
                  </a:cubicBezTo>
                  <a:cubicBezTo>
                    <a:pt x="95319" y="101984"/>
                    <a:pt x="94468" y="101827"/>
                    <a:pt x="94042" y="101984"/>
                  </a:cubicBezTo>
                  <a:cubicBezTo>
                    <a:pt x="94042" y="101984"/>
                    <a:pt x="92765" y="102454"/>
                    <a:pt x="92765" y="102454"/>
                  </a:cubicBezTo>
                  <a:cubicBezTo>
                    <a:pt x="92340" y="102454"/>
                    <a:pt x="91914" y="103080"/>
                    <a:pt x="91914" y="103394"/>
                  </a:cubicBezTo>
                  <a:cubicBezTo>
                    <a:pt x="91914" y="103550"/>
                    <a:pt x="91914" y="103864"/>
                    <a:pt x="91914" y="104020"/>
                  </a:cubicBezTo>
                  <a:cubicBezTo>
                    <a:pt x="91914" y="104177"/>
                    <a:pt x="91914" y="104020"/>
                    <a:pt x="91063" y="104490"/>
                  </a:cubicBezTo>
                  <a:cubicBezTo>
                    <a:pt x="89787" y="104960"/>
                    <a:pt x="90212" y="104647"/>
                    <a:pt x="88936" y="104490"/>
                  </a:cubicBezTo>
                  <a:cubicBezTo>
                    <a:pt x="87234" y="104490"/>
                    <a:pt x="88936" y="104334"/>
                    <a:pt x="89361" y="104020"/>
                  </a:cubicBezTo>
                  <a:cubicBezTo>
                    <a:pt x="89787" y="103707"/>
                    <a:pt x="90212" y="103394"/>
                    <a:pt x="90212" y="103394"/>
                  </a:cubicBezTo>
                  <a:cubicBezTo>
                    <a:pt x="89787" y="102767"/>
                    <a:pt x="89787" y="102767"/>
                    <a:pt x="89787" y="102767"/>
                  </a:cubicBezTo>
                  <a:cubicBezTo>
                    <a:pt x="88936" y="102297"/>
                    <a:pt x="88936" y="102297"/>
                    <a:pt x="88936" y="102297"/>
                  </a:cubicBezTo>
                  <a:lnTo>
                    <a:pt x="87659" y="101671"/>
                  </a:lnTo>
                  <a:close/>
                </a:path>
              </a:pathLst>
            </a:custGeom>
            <a:solidFill>
              <a:schemeClr val="accent1"/>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15" name="Shape 3615"/>
            <p:cNvSpPr/>
            <p:nvPr/>
          </p:nvSpPr>
          <p:spPr>
            <a:xfrm>
              <a:off x="4686242" y="235947"/>
              <a:ext cx="1226963" cy="1680165"/>
            </a:xfrm>
            <a:custGeom>
              <a:avLst/>
              <a:gdLst/>
              <a:ahLst/>
              <a:cxnLst/>
              <a:rect l="0" t="0" r="0" b="0"/>
              <a:pathLst>
                <a:path w="120000" h="120000" extrusionOk="0">
                  <a:moveTo>
                    <a:pt x="82527" y="9000"/>
                  </a:moveTo>
                  <a:cubicBezTo>
                    <a:pt x="82081" y="9000"/>
                    <a:pt x="81412" y="9157"/>
                    <a:pt x="81412" y="8842"/>
                  </a:cubicBezTo>
                  <a:cubicBezTo>
                    <a:pt x="81412" y="8684"/>
                    <a:pt x="80743" y="8210"/>
                    <a:pt x="80743" y="8210"/>
                  </a:cubicBezTo>
                  <a:cubicBezTo>
                    <a:pt x="80743" y="8052"/>
                    <a:pt x="80297" y="7736"/>
                    <a:pt x="80966" y="7578"/>
                  </a:cubicBezTo>
                  <a:cubicBezTo>
                    <a:pt x="81412" y="7263"/>
                    <a:pt x="82973" y="6789"/>
                    <a:pt x="83197" y="6789"/>
                  </a:cubicBezTo>
                  <a:cubicBezTo>
                    <a:pt x="83197" y="6789"/>
                    <a:pt x="83866" y="6000"/>
                    <a:pt x="84089" y="5842"/>
                  </a:cubicBezTo>
                  <a:cubicBezTo>
                    <a:pt x="84312" y="5842"/>
                    <a:pt x="85650" y="5842"/>
                    <a:pt x="85650" y="5842"/>
                  </a:cubicBezTo>
                  <a:cubicBezTo>
                    <a:pt x="85650" y="5842"/>
                    <a:pt x="85873" y="6000"/>
                    <a:pt x="86319" y="6000"/>
                  </a:cubicBezTo>
                  <a:cubicBezTo>
                    <a:pt x="86765" y="6157"/>
                    <a:pt x="87657" y="5684"/>
                    <a:pt x="87211" y="6157"/>
                  </a:cubicBezTo>
                  <a:cubicBezTo>
                    <a:pt x="86542" y="6473"/>
                    <a:pt x="86319" y="6631"/>
                    <a:pt x="86096" y="6631"/>
                  </a:cubicBezTo>
                  <a:cubicBezTo>
                    <a:pt x="85873" y="6789"/>
                    <a:pt x="84758" y="7421"/>
                    <a:pt x="84758" y="7736"/>
                  </a:cubicBezTo>
                  <a:cubicBezTo>
                    <a:pt x="84535" y="8052"/>
                    <a:pt x="84758" y="8052"/>
                    <a:pt x="84535" y="8210"/>
                  </a:cubicBezTo>
                  <a:cubicBezTo>
                    <a:pt x="84089" y="8368"/>
                    <a:pt x="82750" y="8842"/>
                    <a:pt x="82527" y="9000"/>
                  </a:cubicBezTo>
                  <a:close/>
                  <a:moveTo>
                    <a:pt x="85427" y="9631"/>
                  </a:moveTo>
                  <a:cubicBezTo>
                    <a:pt x="85427" y="9631"/>
                    <a:pt x="85427" y="9631"/>
                    <a:pt x="85427" y="9631"/>
                  </a:cubicBezTo>
                  <a:cubicBezTo>
                    <a:pt x="85427" y="9631"/>
                    <a:pt x="86096" y="9789"/>
                    <a:pt x="86096" y="9631"/>
                  </a:cubicBezTo>
                  <a:cubicBezTo>
                    <a:pt x="86096" y="9631"/>
                    <a:pt x="86319" y="9315"/>
                    <a:pt x="86319" y="8842"/>
                  </a:cubicBezTo>
                  <a:cubicBezTo>
                    <a:pt x="86542" y="8368"/>
                    <a:pt x="86988" y="8368"/>
                    <a:pt x="87211" y="8210"/>
                  </a:cubicBezTo>
                  <a:cubicBezTo>
                    <a:pt x="87434" y="8052"/>
                    <a:pt x="87211" y="8052"/>
                    <a:pt x="87434" y="7736"/>
                  </a:cubicBezTo>
                  <a:cubicBezTo>
                    <a:pt x="87434" y="7421"/>
                    <a:pt x="87211" y="7421"/>
                    <a:pt x="86765" y="7263"/>
                  </a:cubicBezTo>
                  <a:cubicBezTo>
                    <a:pt x="86096" y="7263"/>
                    <a:pt x="86096" y="7578"/>
                    <a:pt x="85650" y="7578"/>
                  </a:cubicBezTo>
                  <a:cubicBezTo>
                    <a:pt x="85427" y="7736"/>
                    <a:pt x="85427" y="8052"/>
                    <a:pt x="85650" y="8210"/>
                  </a:cubicBezTo>
                  <a:cubicBezTo>
                    <a:pt x="85650" y="8368"/>
                    <a:pt x="85204" y="8526"/>
                    <a:pt x="84758" y="8684"/>
                  </a:cubicBezTo>
                  <a:cubicBezTo>
                    <a:pt x="84312" y="9000"/>
                    <a:pt x="84312" y="9315"/>
                    <a:pt x="84312" y="9315"/>
                  </a:cubicBezTo>
                  <a:cubicBezTo>
                    <a:pt x="85427" y="9631"/>
                    <a:pt x="85427" y="9631"/>
                    <a:pt x="85427" y="9631"/>
                  </a:cubicBezTo>
                  <a:close/>
                  <a:moveTo>
                    <a:pt x="80966" y="19894"/>
                  </a:moveTo>
                  <a:cubicBezTo>
                    <a:pt x="80966" y="19894"/>
                    <a:pt x="80966" y="19894"/>
                    <a:pt x="80966" y="19894"/>
                  </a:cubicBezTo>
                  <a:cubicBezTo>
                    <a:pt x="81858" y="20052"/>
                    <a:pt x="81858" y="20052"/>
                    <a:pt x="81858" y="20052"/>
                  </a:cubicBezTo>
                  <a:cubicBezTo>
                    <a:pt x="83420" y="21315"/>
                    <a:pt x="83420" y="21315"/>
                    <a:pt x="83420" y="21315"/>
                  </a:cubicBezTo>
                  <a:cubicBezTo>
                    <a:pt x="84758" y="22421"/>
                    <a:pt x="84758" y="22421"/>
                    <a:pt x="84758" y="22421"/>
                  </a:cubicBezTo>
                  <a:cubicBezTo>
                    <a:pt x="84758" y="22421"/>
                    <a:pt x="86765" y="23526"/>
                    <a:pt x="87211" y="23684"/>
                  </a:cubicBezTo>
                  <a:cubicBezTo>
                    <a:pt x="87657" y="23842"/>
                    <a:pt x="90111" y="24157"/>
                    <a:pt x="90334" y="24315"/>
                  </a:cubicBezTo>
                  <a:cubicBezTo>
                    <a:pt x="91003" y="23684"/>
                    <a:pt x="91003" y="23684"/>
                    <a:pt x="91003" y="23684"/>
                  </a:cubicBezTo>
                  <a:cubicBezTo>
                    <a:pt x="91895" y="23210"/>
                    <a:pt x="91895" y="23210"/>
                    <a:pt x="91895" y="23210"/>
                  </a:cubicBezTo>
                  <a:cubicBezTo>
                    <a:pt x="91672" y="22894"/>
                    <a:pt x="91672" y="22894"/>
                    <a:pt x="91672" y="22894"/>
                  </a:cubicBezTo>
                  <a:cubicBezTo>
                    <a:pt x="92788" y="22421"/>
                    <a:pt x="92788" y="22421"/>
                    <a:pt x="92788" y="22421"/>
                  </a:cubicBezTo>
                  <a:cubicBezTo>
                    <a:pt x="93680" y="22894"/>
                    <a:pt x="93680" y="22894"/>
                    <a:pt x="93680" y="22894"/>
                  </a:cubicBezTo>
                  <a:cubicBezTo>
                    <a:pt x="95910" y="23210"/>
                    <a:pt x="95910" y="23210"/>
                    <a:pt x="95910" y="23210"/>
                  </a:cubicBezTo>
                  <a:cubicBezTo>
                    <a:pt x="96802" y="23684"/>
                    <a:pt x="96802" y="23684"/>
                    <a:pt x="96802" y="23684"/>
                  </a:cubicBezTo>
                  <a:cubicBezTo>
                    <a:pt x="96802" y="23684"/>
                    <a:pt x="96802" y="23684"/>
                    <a:pt x="97026" y="23684"/>
                  </a:cubicBezTo>
                  <a:cubicBezTo>
                    <a:pt x="97026" y="23684"/>
                    <a:pt x="97026" y="23684"/>
                    <a:pt x="97026" y="23684"/>
                  </a:cubicBezTo>
                  <a:cubicBezTo>
                    <a:pt x="97026" y="23684"/>
                    <a:pt x="97026" y="23684"/>
                    <a:pt x="97026" y="23684"/>
                  </a:cubicBezTo>
                  <a:cubicBezTo>
                    <a:pt x="97249" y="23526"/>
                    <a:pt x="97249" y="23526"/>
                    <a:pt x="97249" y="23526"/>
                  </a:cubicBezTo>
                  <a:cubicBezTo>
                    <a:pt x="97249" y="23526"/>
                    <a:pt x="97249" y="23526"/>
                    <a:pt x="97249" y="23526"/>
                  </a:cubicBezTo>
                  <a:cubicBezTo>
                    <a:pt x="97249" y="23526"/>
                    <a:pt x="97249" y="23526"/>
                    <a:pt x="97249" y="23526"/>
                  </a:cubicBezTo>
                  <a:cubicBezTo>
                    <a:pt x="97249" y="23526"/>
                    <a:pt x="97249" y="23526"/>
                    <a:pt x="97249" y="23526"/>
                  </a:cubicBezTo>
                  <a:cubicBezTo>
                    <a:pt x="97249" y="23526"/>
                    <a:pt x="97472" y="23526"/>
                    <a:pt x="97472" y="23526"/>
                  </a:cubicBezTo>
                  <a:cubicBezTo>
                    <a:pt x="97472" y="23526"/>
                    <a:pt x="97472" y="23526"/>
                    <a:pt x="97472" y="23526"/>
                  </a:cubicBezTo>
                  <a:cubicBezTo>
                    <a:pt x="97472" y="23526"/>
                    <a:pt x="97472" y="23526"/>
                    <a:pt x="97472" y="23526"/>
                  </a:cubicBezTo>
                  <a:cubicBezTo>
                    <a:pt x="97472" y="23526"/>
                    <a:pt x="97472" y="23526"/>
                    <a:pt x="97472" y="23526"/>
                  </a:cubicBezTo>
                  <a:cubicBezTo>
                    <a:pt x="97472" y="23526"/>
                    <a:pt x="97472" y="23526"/>
                    <a:pt x="97472" y="23526"/>
                  </a:cubicBezTo>
                  <a:cubicBezTo>
                    <a:pt x="97695" y="23526"/>
                    <a:pt x="97695" y="23526"/>
                    <a:pt x="97695" y="23526"/>
                  </a:cubicBezTo>
                  <a:cubicBezTo>
                    <a:pt x="97695" y="23526"/>
                    <a:pt x="97695" y="23526"/>
                    <a:pt x="97695" y="23526"/>
                  </a:cubicBezTo>
                  <a:cubicBezTo>
                    <a:pt x="97695" y="23526"/>
                    <a:pt x="97695" y="23526"/>
                    <a:pt x="97695" y="23526"/>
                  </a:cubicBezTo>
                  <a:cubicBezTo>
                    <a:pt x="97695" y="23526"/>
                    <a:pt x="97695" y="23526"/>
                    <a:pt x="97695" y="23526"/>
                  </a:cubicBezTo>
                  <a:cubicBezTo>
                    <a:pt x="97695" y="23526"/>
                    <a:pt x="97695" y="23526"/>
                    <a:pt x="97695" y="23526"/>
                  </a:cubicBezTo>
                  <a:cubicBezTo>
                    <a:pt x="97695" y="23526"/>
                    <a:pt x="97695" y="23526"/>
                    <a:pt x="97695" y="23526"/>
                  </a:cubicBezTo>
                  <a:cubicBezTo>
                    <a:pt x="97695" y="23526"/>
                    <a:pt x="97695" y="23526"/>
                    <a:pt x="97695" y="23526"/>
                  </a:cubicBezTo>
                  <a:cubicBezTo>
                    <a:pt x="97695" y="23526"/>
                    <a:pt x="97695" y="23526"/>
                    <a:pt x="97695" y="23526"/>
                  </a:cubicBezTo>
                  <a:cubicBezTo>
                    <a:pt x="97695" y="23526"/>
                    <a:pt x="97695" y="23526"/>
                    <a:pt x="97695" y="23526"/>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210"/>
                    <a:pt x="97695" y="23210"/>
                    <a:pt x="97695" y="23210"/>
                  </a:cubicBezTo>
                  <a:cubicBezTo>
                    <a:pt x="97695" y="23052"/>
                    <a:pt x="97695" y="22105"/>
                    <a:pt x="97695" y="22105"/>
                  </a:cubicBezTo>
                  <a:cubicBezTo>
                    <a:pt x="97695" y="22105"/>
                    <a:pt x="97026" y="21789"/>
                    <a:pt x="97695" y="21473"/>
                  </a:cubicBezTo>
                  <a:cubicBezTo>
                    <a:pt x="98364" y="21000"/>
                    <a:pt x="99256" y="20526"/>
                    <a:pt x="99256" y="20526"/>
                  </a:cubicBezTo>
                  <a:cubicBezTo>
                    <a:pt x="99256" y="20526"/>
                    <a:pt x="99702" y="20368"/>
                    <a:pt x="99702" y="19894"/>
                  </a:cubicBezTo>
                  <a:cubicBezTo>
                    <a:pt x="99702" y="19421"/>
                    <a:pt x="99256" y="18157"/>
                    <a:pt x="99256" y="18157"/>
                  </a:cubicBezTo>
                  <a:cubicBezTo>
                    <a:pt x="99256" y="18157"/>
                    <a:pt x="98810" y="17368"/>
                    <a:pt x="98810" y="17052"/>
                  </a:cubicBezTo>
                  <a:cubicBezTo>
                    <a:pt x="99256" y="15157"/>
                    <a:pt x="98141" y="13894"/>
                    <a:pt x="98810" y="13578"/>
                  </a:cubicBezTo>
                  <a:cubicBezTo>
                    <a:pt x="98810" y="13578"/>
                    <a:pt x="98810" y="13578"/>
                    <a:pt x="98810" y="13578"/>
                  </a:cubicBezTo>
                  <a:cubicBezTo>
                    <a:pt x="98810" y="13578"/>
                    <a:pt x="98810" y="13578"/>
                    <a:pt x="98810" y="13578"/>
                  </a:cubicBezTo>
                  <a:cubicBezTo>
                    <a:pt x="99256" y="13421"/>
                    <a:pt x="99256" y="13421"/>
                    <a:pt x="99256" y="13421"/>
                  </a:cubicBezTo>
                  <a:cubicBezTo>
                    <a:pt x="99925" y="13105"/>
                    <a:pt x="99925" y="13105"/>
                    <a:pt x="99925" y="13105"/>
                  </a:cubicBezTo>
                  <a:cubicBezTo>
                    <a:pt x="99925" y="13105"/>
                    <a:pt x="99925" y="12947"/>
                    <a:pt x="99925" y="12947"/>
                  </a:cubicBezTo>
                  <a:cubicBezTo>
                    <a:pt x="99925" y="12157"/>
                    <a:pt x="98587" y="11368"/>
                    <a:pt x="100148" y="11210"/>
                  </a:cubicBezTo>
                  <a:cubicBezTo>
                    <a:pt x="100817" y="10894"/>
                    <a:pt x="100817" y="10894"/>
                    <a:pt x="100817" y="10894"/>
                  </a:cubicBezTo>
                  <a:cubicBezTo>
                    <a:pt x="102825" y="10894"/>
                    <a:pt x="102825" y="10894"/>
                    <a:pt x="102825" y="10894"/>
                  </a:cubicBezTo>
                  <a:cubicBezTo>
                    <a:pt x="103271" y="9947"/>
                    <a:pt x="103271" y="9947"/>
                    <a:pt x="103271" y="9947"/>
                  </a:cubicBezTo>
                  <a:cubicBezTo>
                    <a:pt x="104163" y="9315"/>
                    <a:pt x="104163" y="9315"/>
                    <a:pt x="104163" y="9315"/>
                  </a:cubicBezTo>
                  <a:cubicBezTo>
                    <a:pt x="104832" y="9315"/>
                    <a:pt x="105724" y="9157"/>
                    <a:pt x="106171" y="9315"/>
                  </a:cubicBezTo>
                  <a:cubicBezTo>
                    <a:pt x="106617" y="9789"/>
                    <a:pt x="106617" y="10105"/>
                    <a:pt x="107509" y="10263"/>
                  </a:cubicBezTo>
                  <a:cubicBezTo>
                    <a:pt x="110185" y="10894"/>
                    <a:pt x="110185" y="10894"/>
                    <a:pt x="110185" y="10894"/>
                  </a:cubicBezTo>
                  <a:cubicBezTo>
                    <a:pt x="111524" y="11052"/>
                    <a:pt x="111524" y="11052"/>
                    <a:pt x="111524" y="11052"/>
                  </a:cubicBezTo>
                  <a:cubicBezTo>
                    <a:pt x="111524" y="11052"/>
                    <a:pt x="111524" y="11052"/>
                    <a:pt x="111524" y="11052"/>
                  </a:cubicBezTo>
                  <a:cubicBezTo>
                    <a:pt x="111747" y="11052"/>
                    <a:pt x="111747" y="11052"/>
                    <a:pt x="111747" y="11052"/>
                  </a:cubicBezTo>
                  <a:cubicBezTo>
                    <a:pt x="111747" y="11052"/>
                    <a:pt x="111747" y="11052"/>
                    <a:pt x="111747" y="11052"/>
                  </a:cubicBezTo>
                  <a:cubicBezTo>
                    <a:pt x="112193" y="11368"/>
                    <a:pt x="112193" y="11368"/>
                    <a:pt x="112193" y="11368"/>
                  </a:cubicBezTo>
                  <a:cubicBezTo>
                    <a:pt x="112193" y="11368"/>
                    <a:pt x="112193" y="11368"/>
                    <a:pt x="112193" y="11368"/>
                  </a:cubicBezTo>
                  <a:cubicBezTo>
                    <a:pt x="112193" y="11368"/>
                    <a:pt x="112193" y="11368"/>
                    <a:pt x="112193" y="11368"/>
                  </a:cubicBezTo>
                  <a:cubicBezTo>
                    <a:pt x="112193" y="11368"/>
                    <a:pt x="112193" y="11368"/>
                    <a:pt x="112193" y="11368"/>
                  </a:cubicBezTo>
                  <a:cubicBezTo>
                    <a:pt x="112193" y="11684"/>
                    <a:pt x="112193" y="12000"/>
                    <a:pt x="112416" y="12157"/>
                  </a:cubicBezTo>
                  <a:cubicBezTo>
                    <a:pt x="112416" y="12473"/>
                    <a:pt x="112639" y="12947"/>
                    <a:pt x="112639" y="12947"/>
                  </a:cubicBezTo>
                  <a:cubicBezTo>
                    <a:pt x="112639" y="12947"/>
                    <a:pt x="112416" y="13421"/>
                    <a:pt x="112416" y="13736"/>
                  </a:cubicBezTo>
                  <a:cubicBezTo>
                    <a:pt x="112193" y="13894"/>
                    <a:pt x="112193" y="14368"/>
                    <a:pt x="112193" y="14526"/>
                  </a:cubicBezTo>
                  <a:cubicBezTo>
                    <a:pt x="112193" y="14684"/>
                    <a:pt x="112193" y="14842"/>
                    <a:pt x="112193" y="15000"/>
                  </a:cubicBezTo>
                  <a:cubicBezTo>
                    <a:pt x="112193" y="15315"/>
                    <a:pt x="112416" y="15789"/>
                    <a:pt x="112639" y="15947"/>
                  </a:cubicBezTo>
                  <a:cubicBezTo>
                    <a:pt x="112639" y="16105"/>
                    <a:pt x="113754" y="16578"/>
                    <a:pt x="113754" y="16578"/>
                  </a:cubicBezTo>
                  <a:cubicBezTo>
                    <a:pt x="113754" y="16578"/>
                    <a:pt x="113754" y="16578"/>
                    <a:pt x="113531" y="16736"/>
                  </a:cubicBezTo>
                  <a:cubicBezTo>
                    <a:pt x="113531" y="16736"/>
                    <a:pt x="113531" y="16894"/>
                    <a:pt x="113754" y="16894"/>
                  </a:cubicBezTo>
                  <a:cubicBezTo>
                    <a:pt x="114200" y="16894"/>
                    <a:pt x="114869" y="16736"/>
                    <a:pt x="114869" y="16736"/>
                  </a:cubicBezTo>
                  <a:cubicBezTo>
                    <a:pt x="114869" y="16736"/>
                    <a:pt x="114869" y="15315"/>
                    <a:pt x="114646" y="14842"/>
                  </a:cubicBezTo>
                  <a:cubicBezTo>
                    <a:pt x="114423" y="14210"/>
                    <a:pt x="115539" y="13578"/>
                    <a:pt x="115539" y="13578"/>
                  </a:cubicBezTo>
                  <a:cubicBezTo>
                    <a:pt x="117100" y="12473"/>
                    <a:pt x="117100" y="12473"/>
                    <a:pt x="117100" y="12473"/>
                  </a:cubicBezTo>
                  <a:cubicBezTo>
                    <a:pt x="116877" y="11210"/>
                    <a:pt x="116877" y="11210"/>
                    <a:pt x="116877" y="11210"/>
                  </a:cubicBezTo>
                  <a:cubicBezTo>
                    <a:pt x="118661" y="11368"/>
                    <a:pt x="118661" y="11368"/>
                    <a:pt x="118661" y="11368"/>
                  </a:cubicBezTo>
                  <a:cubicBezTo>
                    <a:pt x="118661" y="11368"/>
                    <a:pt x="120000" y="10894"/>
                    <a:pt x="119553" y="10263"/>
                  </a:cubicBezTo>
                  <a:cubicBezTo>
                    <a:pt x="119107" y="9473"/>
                    <a:pt x="118661" y="8210"/>
                    <a:pt x="118215" y="8526"/>
                  </a:cubicBezTo>
                  <a:cubicBezTo>
                    <a:pt x="117546" y="8842"/>
                    <a:pt x="116431" y="9789"/>
                    <a:pt x="116431" y="9789"/>
                  </a:cubicBezTo>
                  <a:cubicBezTo>
                    <a:pt x="116208" y="8210"/>
                    <a:pt x="116208" y="8210"/>
                    <a:pt x="116208" y="8210"/>
                  </a:cubicBezTo>
                  <a:cubicBezTo>
                    <a:pt x="114423" y="8684"/>
                    <a:pt x="114423" y="8684"/>
                    <a:pt x="114423" y="8684"/>
                  </a:cubicBezTo>
                  <a:cubicBezTo>
                    <a:pt x="112639" y="8368"/>
                    <a:pt x="112639" y="8368"/>
                    <a:pt x="112639" y="8368"/>
                  </a:cubicBezTo>
                  <a:cubicBezTo>
                    <a:pt x="112639" y="8368"/>
                    <a:pt x="111970" y="7736"/>
                    <a:pt x="111301" y="7894"/>
                  </a:cubicBezTo>
                  <a:cubicBezTo>
                    <a:pt x="110631" y="7894"/>
                    <a:pt x="109516" y="7894"/>
                    <a:pt x="109516" y="7894"/>
                  </a:cubicBezTo>
                  <a:cubicBezTo>
                    <a:pt x="109516" y="7894"/>
                    <a:pt x="108624" y="7421"/>
                    <a:pt x="109070" y="7263"/>
                  </a:cubicBezTo>
                  <a:cubicBezTo>
                    <a:pt x="109739" y="7263"/>
                    <a:pt x="111078" y="7421"/>
                    <a:pt x="111747" y="7263"/>
                  </a:cubicBezTo>
                  <a:cubicBezTo>
                    <a:pt x="112193" y="7263"/>
                    <a:pt x="115762" y="6631"/>
                    <a:pt x="115762" y="6631"/>
                  </a:cubicBezTo>
                  <a:cubicBezTo>
                    <a:pt x="115985" y="5526"/>
                    <a:pt x="115985" y="5526"/>
                    <a:pt x="115985" y="5526"/>
                  </a:cubicBezTo>
                  <a:cubicBezTo>
                    <a:pt x="117546" y="4578"/>
                    <a:pt x="117546" y="4578"/>
                    <a:pt x="117546" y="4578"/>
                  </a:cubicBezTo>
                  <a:cubicBezTo>
                    <a:pt x="114869" y="3157"/>
                    <a:pt x="114869" y="3157"/>
                    <a:pt x="114869" y="3157"/>
                  </a:cubicBezTo>
                  <a:cubicBezTo>
                    <a:pt x="113754" y="1894"/>
                    <a:pt x="113754" y="1894"/>
                    <a:pt x="113754" y="1894"/>
                  </a:cubicBezTo>
                  <a:cubicBezTo>
                    <a:pt x="113754" y="1894"/>
                    <a:pt x="113531" y="1421"/>
                    <a:pt x="113085" y="1421"/>
                  </a:cubicBezTo>
                  <a:cubicBezTo>
                    <a:pt x="112416" y="1421"/>
                    <a:pt x="110631" y="2052"/>
                    <a:pt x="110631" y="2052"/>
                  </a:cubicBezTo>
                  <a:cubicBezTo>
                    <a:pt x="109293" y="1421"/>
                    <a:pt x="109293" y="1421"/>
                    <a:pt x="109293" y="1421"/>
                  </a:cubicBezTo>
                  <a:cubicBezTo>
                    <a:pt x="107286" y="1578"/>
                    <a:pt x="107286" y="1578"/>
                    <a:pt x="107286" y="1578"/>
                  </a:cubicBezTo>
                  <a:cubicBezTo>
                    <a:pt x="104386" y="947"/>
                    <a:pt x="104386" y="947"/>
                    <a:pt x="104386" y="947"/>
                  </a:cubicBezTo>
                  <a:cubicBezTo>
                    <a:pt x="104386" y="1421"/>
                    <a:pt x="104386" y="1421"/>
                    <a:pt x="104386" y="1421"/>
                  </a:cubicBezTo>
                  <a:cubicBezTo>
                    <a:pt x="104386" y="1421"/>
                    <a:pt x="103494" y="1263"/>
                    <a:pt x="103271" y="947"/>
                  </a:cubicBezTo>
                  <a:cubicBezTo>
                    <a:pt x="103271" y="631"/>
                    <a:pt x="103271" y="315"/>
                    <a:pt x="103271" y="315"/>
                  </a:cubicBezTo>
                  <a:cubicBezTo>
                    <a:pt x="102156" y="473"/>
                    <a:pt x="102156" y="473"/>
                    <a:pt x="102156" y="473"/>
                  </a:cubicBezTo>
                  <a:cubicBezTo>
                    <a:pt x="101710" y="473"/>
                    <a:pt x="101710" y="473"/>
                    <a:pt x="101710" y="473"/>
                  </a:cubicBezTo>
                  <a:cubicBezTo>
                    <a:pt x="100371" y="0"/>
                    <a:pt x="100371" y="0"/>
                    <a:pt x="100371" y="0"/>
                  </a:cubicBezTo>
                  <a:cubicBezTo>
                    <a:pt x="99702" y="947"/>
                    <a:pt x="99702" y="947"/>
                    <a:pt x="99702" y="947"/>
                  </a:cubicBezTo>
                  <a:cubicBezTo>
                    <a:pt x="100594" y="2052"/>
                    <a:pt x="100594" y="2052"/>
                    <a:pt x="100594" y="2052"/>
                  </a:cubicBezTo>
                  <a:cubicBezTo>
                    <a:pt x="99702" y="3315"/>
                    <a:pt x="99702" y="3315"/>
                    <a:pt x="99702" y="3315"/>
                  </a:cubicBezTo>
                  <a:cubicBezTo>
                    <a:pt x="100371" y="4105"/>
                    <a:pt x="100371" y="4105"/>
                    <a:pt x="100371" y="4105"/>
                  </a:cubicBezTo>
                  <a:cubicBezTo>
                    <a:pt x="100371" y="5210"/>
                    <a:pt x="100371" y="5210"/>
                    <a:pt x="100371" y="5210"/>
                  </a:cubicBezTo>
                  <a:cubicBezTo>
                    <a:pt x="99479" y="6473"/>
                    <a:pt x="99479" y="6473"/>
                    <a:pt x="99479" y="6473"/>
                  </a:cubicBezTo>
                  <a:cubicBezTo>
                    <a:pt x="98141" y="5684"/>
                    <a:pt x="98141" y="5684"/>
                    <a:pt x="98141" y="5684"/>
                  </a:cubicBezTo>
                  <a:cubicBezTo>
                    <a:pt x="98364" y="4578"/>
                    <a:pt x="98364" y="4578"/>
                    <a:pt x="98364" y="4578"/>
                  </a:cubicBezTo>
                  <a:cubicBezTo>
                    <a:pt x="99033" y="3315"/>
                    <a:pt x="99033" y="3315"/>
                    <a:pt x="99033" y="3315"/>
                  </a:cubicBezTo>
                  <a:cubicBezTo>
                    <a:pt x="98141" y="2052"/>
                    <a:pt x="98141" y="2052"/>
                    <a:pt x="98141" y="2052"/>
                  </a:cubicBezTo>
                  <a:cubicBezTo>
                    <a:pt x="96356" y="3157"/>
                    <a:pt x="96356" y="3157"/>
                    <a:pt x="96356" y="3157"/>
                  </a:cubicBezTo>
                  <a:cubicBezTo>
                    <a:pt x="96356" y="4736"/>
                    <a:pt x="96356" y="4736"/>
                    <a:pt x="96356" y="4736"/>
                  </a:cubicBezTo>
                  <a:cubicBezTo>
                    <a:pt x="95464" y="5842"/>
                    <a:pt x="95464" y="5842"/>
                    <a:pt x="95464" y="5842"/>
                  </a:cubicBezTo>
                  <a:cubicBezTo>
                    <a:pt x="95464" y="7263"/>
                    <a:pt x="95464" y="7263"/>
                    <a:pt x="95464" y="7263"/>
                  </a:cubicBezTo>
                  <a:cubicBezTo>
                    <a:pt x="95018" y="8368"/>
                    <a:pt x="95018" y="8368"/>
                    <a:pt x="95018" y="8368"/>
                  </a:cubicBezTo>
                  <a:cubicBezTo>
                    <a:pt x="94795" y="9789"/>
                    <a:pt x="94795" y="9789"/>
                    <a:pt x="94795" y="9789"/>
                  </a:cubicBezTo>
                  <a:cubicBezTo>
                    <a:pt x="94795" y="9789"/>
                    <a:pt x="94795" y="10105"/>
                    <a:pt x="94349" y="10105"/>
                  </a:cubicBezTo>
                  <a:cubicBezTo>
                    <a:pt x="93903" y="10263"/>
                    <a:pt x="93011" y="9947"/>
                    <a:pt x="93011" y="9947"/>
                  </a:cubicBezTo>
                  <a:cubicBezTo>
                    <a:pt x="93011" y="7894"/>
                    <a:pt x="93011" y="7894"/>
                    <a:pt x="93011" y="7894"/>
                  </a:cubicBezTo>
                  <a:cubicBezTo>
                    <a:pt x="93457" y="6789"/>
                    <a:pt x="93457" y="6789"/>
                    <a:pt x="93457" y="6789"/>
                  </a:cubicBezTo>
                  <a:cubicBezTo>
                    <a:pt x="94126" y="5842"/>
                    <a:pt x="94126" y="5842"/>
                    <a:pt x="94126" y="5842"/>
                  </a:cubicBezTo>
                  <a:cubicBezTo>
                    <a:pt x="95018" y="4578"/>
                    <a:pt x="95018" y="4578"/>
                    <a:pt x="95018" y="4578"/>
                  </a:cubicBezTo>
                  <a:cubicBezTo>
                    <a:pt x="95018" y="4578"/>
                    <a:pt x="95018" y="3789"/>
                    <a:pt x="94795" y="3631"/>
                  </a:cubicBezTo>
                  <a:cubicBezTo>
                    <a:pt x="94795" y="3631"/>
                    <a:pt x="94349" y="3473"/>
                    <a:pt x="94572" y="3473"/>
                  </a:cubicBezTo>
                  <a:cubicBezTo>
                    <a:pt x="94572" y="3315"/>
                    <a:pt x="95464" y="2684"/>
                    <a:pt x="95464" y="2684"/>
                  </a:cubicBezTo>
                  <a:cubicBezTo>
                    <a:pt x="95464" y="2684"/>
                    <a:pt x="95464" y="2210"/>
                    <a:pt x="94795" y="1894"/>
                  </a:cubicBezTo>
                  <a:cubicBezTo>
                    <a:pt x="94349" y="1736"/>
                    <a:pt x="93903" y="1421"/>
                    <a:pt x="93457" y="1578"/>
                  </a:cubicBezTo>
                  <a:cubicBezTo>
                    <a:pt x="93234" y="1736"/>
                    <a:pt x="92118" y="2052"/>
                    <a:pt x="92118" y="2210"/>
                  </a:cubicBezTo>
                  <a:cubicBezTo>
                    <a:pt x="91895" y="2368"/>
                    <a:pt x="92118" y="2684"/>
                    <a:pt x="92342" y="2842"/>
                  </a:cubicBezTo>
                  <a:cubicBezTo>
                    <a:pt x="92565" y="2842"/>
                    <a:pt x="92788" y="3000"/>
                    <a:pt x="93011" y="3000"/>
                  </a:cubicBezTo>
                  <a:cubicBezTo>
                    <a:pt x="93011" y="3157"/>
                    <a:pt x="93234" y="3631"/>
                    <a:pt x="93011" y="3789"/>
                  </a:cubicBezTo>
                  <a:cubicBezTo>
                    <a:pt x="92788" y="3947"/>
                    <a:pt x="93011" y="4421"/>
                    <a:pt x="92342" y="4263"/>
                  </a:cubicBezTo>
                  <a:cubicBezTo>
                    <a:pt x="91895" y="4105"/>
                    <a:pt x="90557" y="3473"/>
                    <a:pt x="90557" y="3473"/>
                  </a:cubicBezTo>
                  <a:cubicBezTo>
                    <a:pt x="90334" y="3473"/>
                    <a:pt x="90557" y="2842"/>
                    <a:pt x="90111" y="3473"/>
                  </a:cubicBezTo>
                  <a:cubicBezTo>
                    <a:pt x="89665" y="3947"/>
                    <a:pt x="89442" y="4105"/>
                    <a:pt x="89665" y="4421"/>
                  </a:cubicBezTo>
                  <a:cubicBezTo>
                    <a:pt x="89888" y="4736"/>
                    <a:pt x="90111" y="4736"/>
                    <a:pt x="90111" y="4894"/>
                  </a:cubicBezTo>
                  <a:cubicBezTo>
                    <a:pt x="90111" y="5052"/>
                    <a:pt x="89219" y="5052"/>
                    <a:pt x="89219" y="5210"/>
                  </a:cubicBezTo>
                  <a:cubicBezTo>
                    <a:pt x="89219" y="5368"/>
                    <a:pt x="88996" y="5526"/>
                    <a:pt x="89442" y="5842"/>
                  </a:cubicBezTo>
                  <a:cubicBezTo>
                    <a:pt x="89888" y="6000"/>
                    <a:pt x="90334" y="6157"/>
                    <a:pt x="90334" y="6157"/>
                  </a:cubicBezTo>
                  <a:cubicBezTo>
                    <a:pt x="90334" y="6157"/>
                    <a:pt x="90780" y="6631"/>
                    <a:pt x="90557" y="6631"/>
                  </a:cubicBezTo>
                  <a:cubicBezTo>
                    <a:pt x="90557" y="6789"/>
                    <a:pt x="89219" y="6631"/>
                    <a:pt x="89219" y="6789"/>
                  </a:cubicBezTo>
                  <a:cubicBezTo>
                    <a:pt x="89219" y="6947"/>
                    <a:pt x="89219" y="7263"/>
                    <a:pt x="89219" y="7421"/>
                  </a:cubicBezTo>
                  <a:cubicBezTo>
                    <a:pt x="89219" y="7578"/>
                    <a:pt x="89219" y="7894"/>
                    <a:pt x="89219" y="7894"/>
                  </a:cubicBezTo>
                  <a:cubicBezTo>
                    <a:pt x="89219" y="8052"/>
                    <a:pt x="88327" y="8052"/>
                    <a:pt x="88104" y="8210"/>
                  </a:cubicBezTo>
                  <a:cubicBezTo>
                    <a:pt x="87657" y="8368"/>
                    <a:pt x="87434" y="8842"/>
                    <a:pt x="87434" y="9157"/>
                  </a:cubicBezTo>
                  <a:cubicBezTo>
                    <a:pt x="87211" y="9473"/>
                    <a:pt x="87211" y="9789"/>
                    <a:pt x="87211" y="9947"/>
                  </a:cubicBezTo>
                  <a:cubicBezTo>
                    <a:pt x="87211" y="10105"/>
                    <a:pt x="86765" y="10421"/>
                    <a:pt x="86765" y="10421"/>
                  </a:cubicBezTo>
                  <a:cubicBezTo>
                    <a:pt x="86765" y="10421"/>
                    <a:pt x="86765" y="10578"/>
                    <a:pt x="86319" y="10421"/>
                  </a:cubicBezTo>
                  <a:cubicBezTo>
                    <a:pt x="85873" y="10421"/>
                    <a:pt x="84312" y="9789"/>
                    <a:pt x="84089" y="9789"/>
                  </a:cubicBezTo>
                  <a:cubicBezTo>
                    <a:pt x="83643" y="9789"/>
                    <a:pt x="83197" y="9947"/>
                    <a:pt x="83197" y="10263"/>
                  </a:cubicBezTo>
                  <a:cubicBezTo>
                    <a:pt x="83197" y="10421"/>
                    <a:pt x="83866" y="10894"/>
                    <a:pt x="84089" y="10894"/>
                  </a:cubicBezTo>
                  <a:cubicBezTo>
                    <a:pt x="84089" y="10894"/>
                    <a:pt x="85204" y="11052"/>
                    <a:pt x="85427" y="11210"/>
                  </a:cubicBezTo>
                  <a:cubicBezTo>
                    <a:pt x="85427" y="11368"/>
                    <a:pt x="85427" y="12473"/>
                    <a:pt x="85427" y="12473"/>
                  </a:cubicBezTo>
                  <a:cubicBezTo>
                    <a:pt x="85427" y="12473"/>
                    <a:pt x="86319" y="13736"/>
                    <a:pt x="84758" y="12631"/>
                  </a:cubicBezTo>
                  <a:cubicBezTo>
                    <a:pt x="82973" y="11526"/>
                    <a:pt x="82973" y="11368"/>
                    <a:pt x="82750" y="11210"/>
                  </a:cubicBezTo>
                  <a:cubicBezTo>
                    <a:pt x="82527" y="11210"/>
                    <a:pt x="80966" y="10894"/>
                    <a:pt x="80966" y="10894"/>
                  </a:cubicBezTo>
                  <a:cubicBezTo>
                    <a:pt x="80966" y="10894"/>
                    <a:pt x="80743" y="10421"/>
                    <a:pt x="80520" y="10894"/>
                  </a:cubicBezTo>
                  <a:cubicBezTo>
                    <a:pt x="80297" y="11210"/>
                    <a:pt x="80966" y="12000"/>
                    <a:pt x="80966" y="12000"/>
                  </a:cubicBezTo>
                  <a:cubicBezTo>
                    <a:pt x="80743" y="11842"/>
                    <a:pt x="80743" y="11842"/>
                    <a:pt x="80743" y="11842"/>
                  </a:cubicBezTo>
                  <a:cubicBezTo>
                    <a:pt x="80743" y="11842"/>
                    <a:pt x="80074" y="11526"/>
                    <a:pt x="79628" y="11368"/>
                  </a:cubicBezTo>
                  <a:cubicBezTo>
                    <a:pt x="79405" y="11052"/>
                    <a:pt x="78736" y="11368"/>
                    <a:pt x="78736" y="11368"/>
                  </a:cubicBezTo>
                  <a:cubicBezTo>
                    <a:pt x="78736" y="11368"/>
                    <a:pt x="78513" y="11526"/>
                    <a:pt x="78066" y="11842"/>
                  </a:cubicBezTo>
                  <a:cubicBezTo>
                    <a:pt x="77843" y="12000"/>
                    <a:pt x="76951" y="11368"/>
                    <a:pt x="77843" y="12157"/>
                  </a:cubicBezTo>
                  <a:cubicBezTo>
                    <a:pt x="78513" y="12789"/>
                    <a:pt x="79182" y="12947"/>
                    <a:pt x="79405" y="13105"/>
                  </a:cubicBezTo>
                  <a:cubicBezTo>
                    <a:pt x="79405" y="13105"/>
                    <a:pt x="80297" y="13263"/>
                    <a:pt x="80520" y="13421"/>
                  </a:cubicBezTo>
                  <a:cubicBezTo>
                    <a:pt x="80743" y="13578"/>
                    <a:pt x="80743" y="14052"/>
                    <a:pt x="80743" y="14210"/>
                  </a:cubicBezTo>
                  <a:cubicBezTo>
                    <a:pt x="80743" y="14210"/>
                    <a:pt x="81412" y="14842"/>
                    <a:pt x="80297" y="14368"/>
                  </a:cubicBezTo>
                  <a:cubicBezTo>
                    <a:pt x="79182" y="13736"/>
                    <a:pt x="79182" y="13578"/>
                    <a:pt x="78736" y="13578"/>
                  </a:cubicBezTo>
                  <a:cubicBezTo>
                    <a:pt x="78513" y="13578"/>
                    <a:pt x="78066" y="13894"/>
                    <a:pt x="78066" y="13894"/>
                  </a:cubicBezTo>
                  <a:cubicBezTo>
                    <a:pt x="78066" y="13894"/>
                    <a:pt x="76728" y="13736"/>
                    <a:pt x="76728" y="13263"/>
                  </a:cubicBezTo>
                  <a:cubicBezTo>
                    <a:pt x="76505" y="12789"/>
                    <a:pt x="76951" y="12000"/>
                    <a:pt x="76059" y="12157"/>
                  </a:cubicBezTo>
                  <a:cubicBezTo>
                    <a:pt x="74944" y="12157"/>
                    <a:pt x="74721" y="12473"/>
                    <a:pt x="74721" y="12631"/>
                  </a:cubicBezTo>
                  <a:cubicBezTo>
                    <a:pt x="74721" y="12789"/>
                    <a:pt x="74052" y="12947"/>
                    <a:pt x="74721" y="13421"/>
                  </a:cubicBezTo>
                  <a:cubicBezTo>
                    <a:pt x="75390" y="13894"/>
                    <a:pt x="75836" y="14210"/>
                    <a:pt x="76059" y="14210"/>
                  </a:cubicBezTo>
                  <a:cubicBezTo>
                    <a:pt x="76059" y="14210"/>
                    <a:pt x="77397" y="14210"/>
                    <a:pt x="76728" y="14368"/>
                  </a:cubicBezTo>
                  <a:cubicBezTo>
                    <a:pt x="76282" y="14684"/>
                    <a:pt x="75390" y="14684"/>
                    <a:pt x="75167" y="14684"/>
                  </a:cubicBezTo>
                  <a:cubicBezTo>
                    <a:pt x="74944" y="14684"/>
                    <a:pt x="75167" y="14526"/>
                    <a:pt x="74944" y="14684"/>
                  </a:cubicBezTo>
                  <a:cubicBezTo>
                    <a:pt x="74498" y="14842"/>
                    <a:pt x="73382" y="15631"/>
                    <a:pt x="73382" y="15631"/>
                  </a:cubicBezTo>
                  <a:cubicBezTo>
                    <a:pt x="73382" y="15631"/>
                    <a:pt x="73159" y="15315"/>
                    <a:pt x="73159" y="15157"/>
                  </a:cubicBezTo>
                  <a:cubicBezTo>
                    <a:pt x="73159" y="15000"/>
                    <a:pt x="74052" y="14684"/>
                    <a:pt x="74052" y="14368"/>
                  </a:cubicBezTo>
                  <a:cubicBezTo>
                    <a:pt x="74052" y="14052"/>
                    <a:pt x="73605" y="12947"/>
                    <a:pt x="73605" y="12947"/>
                  </a:cubicBezTo>
                  <a:cubicBezTo>
                    <a:pt x="73605" y="12947"/>
                    <a:pt x="72713" y="12631"/>
                    <a:pt x="72713" y="12631"/>
                  </a:cubicBezTo>
                  <a:cubicBezTo>
                    <a:pt x="72490" y="12473"/>
                    <a:pt x="71821" y="12157"/>
                    <a:pt x="71598" y="12315"/>
                  </a:cubicBezTo>
                  <a:cubicBezTo>
                    <a:pt x="71375" y="12473"/>
                    <a:pt x="70929" y="12947"/>
                    <a:pt x="71375" y="13263"/>
                  </a:cubicBezTo>
                  <a:cubicBezTo>
                    <a:pt x="71821" y="13736"/>
                    <a:pt x="72267" y="14052"/>
                    <a:pt x="72044" y="14052"/>
                  </a:cubicBezTo>
                  <a:cubicBezTo>
                    <a:pt x="71598" y="14210"/>
                    <a:pt x="71375" y="14368"/>
                    <a:pt x="71152" y="14210"/>
                  </a:cubicBezTo>
                  <a:cubicBezTo>
                    <a:pt x="70929" y="14210"/>
                    <a:pt x="70483" y="13894"/>
                    <a:pt x="69814" y="14052"/>
                  </a:cubicBezTo>
                  <a:cubicBezTo>
                    <a:pt x="69144" y="14210"/>
                    <a:pt x="68475" y="15157"/>
                    <a:pt x="68475" y="15157"/>
                  </a:cubicBezTo>
                  <a:cubicBezTo>
                    <a:pt x="68475" y="15157"/>
                    <a:pt x="69144" y="16105"/>
                    <a:pt x="69368" y="16263"/>
                  </a:cubicBezTo>
                  <a:cubicBezTo>
                    <a:pt x="69591" y="16263"/>
                    <a:pt x="69814" y="16578"/>
                    <a:pt x="69814" y="16894"/>
                  </a:cubicBezTo>
                  <a:cubicBezTo>
                    <a:pt x="69591" y="17210"/>
                    <a:pt x="69814" y="16736"/>
                    <a:pt x="69368" y="16894"/>
                  </a:cubicBezTo>
                  <a:cubicBezTo>
                    <a:pt x="68698" y="17052"/>
                    <a:pt x="68475" y="17210"/>
                    <a:pt x="68029" y="17210"/>
                  </a:cubicBezTo>
                  <a:cubicBezTo>
                    <a:pt x="67583" y="17210"/>
                    <a:pt x="66468" y="18157"/>
                    <a:pt x="66468" y="18157"/>
                  </a:cubicBezTo>
                  <a:cubicBezTo>
                    <a:pt x="67137" y="18789"/>
                    <a:pt x="67137" y="18789"/>
                    <a:pt x="67137" y="18789"/>
                  </a:cubicBezTo>
                  <a:cubicBezTo>
                    <a:pt x="67137" y="18789"/>
                    <a:pt x="65353" y="19263"/>
                    <a:pt x="64907" y="19421"/>
                  </a:cubicBezTo>
                  <a:cubicBezTo>
                    <a:pt x="64684" y="19421"/>
                    <a:pt x="65576" y="19263"/>
                    <a:pt x="64460" y="19421"/>
                  </a:cubicBezTo>
                  <a:cubicBezTo>
                    <a:pt x="63568" y="19736"/>
                    <a:pt x="62899" y="20368"/>
                    <a:pt x="62676" y="20684"/>
                  </a:cubicBezTo>
                  <a:cubicBezTo>
                    <a:pt x="62676" y="20842"/>
                    <a:pt x="61784" y="20842"/>
                    <a:pt x="61784" y="21315"/>
                  </a:cubicBezTo>
                  <a:cubicBezTo>
                    <a:pt x="61784" y="21631"/>
                    <a:pt x="62007" y="22263"/>
                    <a:pt x="61784" y="22421"/>
                  </a:cubicBezTo>
                  <a:cubicBezTo>
                    <a:pt x="61784" y="22578"/>
                    <a:pt x="61784" y="22578"/>
                    <a:pt x="61784" y="22894"/>
                  </a:cubicBezTo>
                  <a:cubicBezTo>
                    <a:pt x="61784" y="23210"/>
                    <a:pt x="61561" y="23526"/>
                    <a:pt x="62230" y="23526"/>
                  </a:cubicBezTo>
                  <a:cubicBezTo>
                    <a:pt x="62899" y="23526"/>
                    <a:pt x="63791" y="23210"/>
                    <a:pt x="64014" y="23052"/>
                  </a:cubicBezTo>
                  <a:cubicBezTo>
                    <a:pt x="64014" y="22894"/>
                    <a:pt x="64237" y="22263"/>
                    <a:pt x="64460" y="22578"/>
                  </a:cubicBezTo>
                  <a:cubicBezTo>
                    <a:pt x="64907" y="22736"/>
                    <a:pt x="64907" y="23368"/>
                    <a:pt x="64907" y="23368"/>
                  </a:cubicBezTo>
                  <a:cubicBezTo>
                    <a:pt x="64907" y="23368"/>
                    <a:pt x="64907" y="24000"/>
                    <a:pt x="64907" y="24157"/>
                  </a:cubicBezTo>
                  <a:cubicBezTo>
                    <a:pt x="64684" y="24473"/>
                    <a:pt x="66245" y="24157"/>
                    <a:pt x="64684" y="24631"/>
                  </a:cubicBezTo>
                  <a:cubicBezTo>
                    <a:pt x="63122" y="25263"/>
                    <a:pt x="62676" y="25263"/>
                    <a:pt x="62676" y="25421"/>
                  </a:cubicBezTo>
                  <a:cubicBezTo>
                    <a:pt x="62676" y="25736"/>
                    <a:pt x="63568" y="26526"/>
                    <a:pt x="62453" y="26210"/>
                  </a:cubicBezTo>
                  <a:cubicBezTo>
                    <a:pt x="61338" y="26052"/>
                    <a:pt x="61338" y="26210"/>
                    <a:pt x="61338" y="26052"/>
                  </a:cubicBezTo>
                  <a:cubicBezTo>
                    <a:pt x="61115" y="25894"/>
                    <a:pt x="61561" y="26842"/>
                    <a:pt x="60223" y="25421"/>
                  </a:cubicBezTo>
                  <a:cubicBezTo>
                    <a:pt x="58884" y="24000"/>
                    <a:pt x="58884" y="24157"/>
                    <a:pt x="58884" y="23842"/>
                  </a:cubicBezTo>
                  <a:cubicBezTo>
                    <a:pt x="58884" y="23526"/>
                    <a:pt x="58661" y="22421"/>
                    <a:pt x="58661" y="22421"/>
                  </a:cubicBezTo>
                  <a:cubicBezTo>
                    <a:pt x="58661" y="22421"/>
                    <a:pt x="58438" y="21315"/>
                    <a:pt x="57769" y="21789"/>
                  </a:cubicBezTo>
                  <a:cubicBezTo>
                    <a:pt x="56877" y="22263"/>
                    <a:pt x="56877" y="23052"/>
                    <a:pt x="56877" y="23052"/>
                  </a:cubicBezTo>
                  <a:cubicBezTo>
                    <a:pt x="56877" y="23052"/>
                    <a:pt x="55762" y="23842"/>
                    <a:pt x="55539" y="24000"/>
                  </a:cubicBezTo>
                  <a:cubicBezTo>
                    <a:pt x="55315" y="24000"/>
                    <a:pt x="54869" y="24000"/>
                    <a:pt x="54200" y="24315"/>
                  </a:cubicBezTo>
                  <a:cubicBezTo>
                    <a:pt x="53754" y="24789"/>
                    <a:pt x="52193" y="26368"/>
                    <a:pt x="52193" y="26368"/>
                  </a:cubicBezTo>
                  <a:cubicBezTo>
                    <a:pt x="52193" y="26368"/>
                    <a:pt x="51301" y="27473"/>
                    <a:pt x="51524" y="27789"/>
                  </a:cubicBezTo>
                  <a:cubicBezTo>
                    <a:pt x="51747" y="28105"/>
                    <a:pt x="52416" y="28578"/>
                    <a:pt x="52416" y="28578"/>
                  </a:cubicBezTo>
                  <a:cubicBezTo>
                    <a:pt x="52416" y="28578"/>
                    <a:pt x="52639" y="28421"/>
                    <a:pt x="52639" y="28894"/>
                  </a:cubicBezTo>
                  <a:cubicBezTo>
                    <a:pt x="52639" y="29368"/>
                    <a:pt x="53754" y="29526"/>
                    <a:pt x="53754" y="29526"/>
                  </a:cubicBezTo>
                  <a:cubicBezTo>
                    <a:pt x="53754" y="29526"/>
                    <a:pt x="54200" y="29684"/>
                    <a:pt x="53754" y="30000"/>
                  </a:cubicBezTo>
                  <a:cubicBezTo>
                    <a:pt x="53085" y="30315"/>
                    <a:pt x="51301" y="30473"/>
                    <a:pt x="51301" y="30473"/>
                  </a:cubicBezTo>
                  <a:cubicBezTo>
                    <a:pt x="49516" y="30473"/>
                    <a:pt x="49516" y="30473"/>
                    <a:pt x="49516" y="30473"/>
                  </a:cubicBezTo>
                  <a:cubicBezTo>
                    <a:pt x="49516" y="30473"/>
                    <a:pt x="48624" y="31263"/>
                    <a:pt x="48401" y="31263"/>
                  </a:cubicBezTo>
                  <a:cubicBezTo>
                    <a:pt x="47955" y="31421"/>
                    <a:pt x="47286" y="31736"/>
                    <a:pt x="47063" y="32210"/>
                  </a:cubicBezTo>
                  <a:cubicBezTo>
                    <a:pt x="47063" y="32526"/>
                    <a:pt x="45055" y="33789"/>
                    <a:pt x="45055" y="33789"/>
                  </a:cubicBezTo>
                  <a:cubicBezTo>
                    <a:pt x="45055" y="33789"/>
                    <a:pt x="45055" y="34263"/>
                    <a:pt x="45055" y="34421"/>
                  </a:cubicBezTo>
                  <a:cubicBezTo>
                    <a:pt x="45055" y="34578"/>
                    <a:pt x="44163" y="34894"/>
                    <a:pt x="44609" y="35052"/>
                  </a:cubicBezTo>
                  <a:cubicBezTo>
                    <a:pt x="45055" y="35210"/>
                    <a:pt x="45724" y="35368"/>
                    <a:pt x="46171" y="34736"/>
                  </a:cubicBezTo>
                  <a:cubicBezTo>
                    <a:pt x="46617" y="34263"/>
                    <a:pt x="46617" y="33473"/>
                    <a:pt x="46617" y="33473"/>
                  </a:cubicBezTo>
                  <a:cubicBezTo>
                    <a:pt x="46617" y="33473"/>
                    <a:pt x="47063" y="33157"/>
                    <a:pt x="47509" y="33157"/>
                  </a:cubicBezTo>
                  <a:cubicBezTo>
                    <a:pt x="48178" y="33157"/>
                    <a:pt x="48847" y="32684"/>
                    <a:pt x="49516" y="32526"/>
                  </a:cubicBezTo>
                  <a:cubicBezTo>
                    <a:pt x="50185" y="32526"/>
                    <a:pt x="51078" y="31736"/>
                    <a:pt x="51301" y="31736"/>
                  </a:cubicBezTo>
                  <a:cubicBezTo>
                    <a:pt x="51747" y="31736"/>
                    <a:pt x="51524" y="31894"/>
                    <a:pt x="52416" y="31736"/>
                  </a:cubicBezTo>
                  <a:cubicBezTo>
                    <a:pt x="53308" y="31736"/>
                    <a:pt x="54200" y="31736"/>
                    <a:pt x="54423" y="31578"/>
                  </a:cubicBezTo>
                  <a:cubicBezTo>
                    <a:pt x="54869" y="31421"/>
                    <a:pt x="56654" y="32210"/>
                    <a:pt x="56877" y="32368"/>
                  </a:cubicBezTo>
                  <a:cubicBezTo>
                    <a:pt x="56877" y="32526"/>
                    <a:pt x="55315" y="32684"/>
                    <a:pt x="55985" y="33000"/>
                  </a:cubicBezTo>
                  <a:cubicBezTo>
                    <a:pt x="56877" y="33315"/>
                    <a:pt x="56877" y="33473"/>
                    <a:pt x="57100" y="33473"/>
                  </a:cubicBezTo>
                  <a:cubicBezTo>
                    <a:pt x="57323" y="33473"/>
                    <a:pt x="57769" y="33315"/>
                    <a:pt x="58438" y="33157"/>
                  </a:cubicBezTo>
                  <a:cubicBezTo>
                    <a:pt x="58884" y="32842"/>
                    <a:pt x="57992" y="32368"/>
                    <a:pt x="59330" y="32684"/>
                  </a:cubicBezTo>
                  <a:cubicBezTo>
                    <a:pt x="60446" y="33000"/>
                    <a:pt x="60446" y="33315"/>
                    <a:pt x="60446" y="33315"/>
                  </a:cubicBezTo>
                  <a:cubicBezTo>
                    <a:pt x="60223" y="33631"/>
                    <a:pt x="60223" y="33631"/>
                    <a:pt x="60223" y="33631"/>
                  </a:cubicBezTo>
                  <a:cubicBezTo>
                    <a:pt x="59330" y="33789"/>
                    <a:pt x="59330" y="33789"/>
                    <a:pt x="59330" y="33789"/>
                  </a:cubicBezTo>
                  <a:cubicBezTo>
                    <a:pt x="57992" y="33631"/>
                    <a:pt x="57992" y="33631"/>
                    <a:pt x="57992" y="33631"/>
                  </a:cubicBezTo>
                  <a:cubicBezTo>
                    <a:pt x="57100" y="33947"/>
                    <a:pt x="57100" y="33947"/>
                    <a:pt x="57100" y="33947"/>
                  </a:cubicBezTo>
                  <a:cubicBezTo>
                    <a:pt x="57100" y="33947"/>
                    <a:pt x="56877" y="34105"/>
                    <a:pt x="56654" y="34105"/>
                  </a:cubicBezTo>
                  <a:cubicBezTo>
                    <a:pt x="56654" y="34105"/>
                    <a:pt x="54646" y="34263"/>
                    <a:pt x="54646" y="34263"/>
                  </a:cubicBezTo>
                  <a:cubicBezTo>
                    <a:pt x="53754" y="35210"/>
                    <a:pt x="53754" y="35210"/>
                    <a:pt x="53754" y="35210"/>
                  </a:cubicBezTo>
                  <a:cubicBezTo>
                    <a:pt x="53754" y="35210"/>
                    <a:pt x="54423" y="35842"/>
                    <a:pt x="54423" y="35842"/>
                  </a:cubicBezTo>
                  <a:cubicBezTo>
                    <a:pt x="54646" y="35842"/>
                    <a:pt x="55985" y="35526"/>
                    <a:pt x="55985" y="35684"/>
                  </a:cubicBezTo>
                  <a:cubicBezTo>
                    <a:pt x="56208" y="35684"/>
                    <a:pt x="56431" y="36000"/>
                    <a:pt x="56208" y="36157"/>
                  </a:cubicBezTo>
                  <a:cubicBezTo>
                    <a:pt x="56208" y="36315"/>
                    <a:pt x="55315" y="36789"/>
                    <a:pt x="55315" y="36789"/>
                  </a:cubicBezTo>
                  <a:cubicBezTo>
                    <a:pt x="54869" y="37421"/>
                    <a:pt x="54869" y="37421"/>
                    <a:pt x="54869" y="37421"/>
                  </a:cubicBezTo>
                  <a:cubicBezTo>
                    <a:pt x="54869" y="37421"/>
                    <a:pt x="55762" y="37578"/>
                    <a:pt x="55985" y="37578"/>
                  </a:cubicBezTo>
                  <a:cubicBezTo>
                    <a:pt x="55985" y="37578"/>
                    <a:pt x="57323" y="37578"/>
                    <a:pt x="57100" y="37736"/>
                  </a:cubicBezTo>
                  <a:cubicBezTo>
                    <a:pt x="57100" y="37736"/>
                    <a:pt x="55092" y="37894"/>
                    <a:pt x="55092" y="37894"/>
                  </a:cubicBezTo>
                  <a:cubicBezTo>
                    <a:pt x="55092" y="37894"/>
                    <a:pt x="53308" y="37736"/>
                    <a:pt x="53531" y="37736"/>
                  </a:cubicBezTo>
                  <a:cubicBezTo>
                    <a:pt x="53531" y="37894"/>
                    <a:pt x="53308" y="38210"/>
                    <a:pt x="53308" y="38368"/>
                  </a:cubicBezTo>
                  <a:cubicBezTo>
                    <a:pt x="53308" y="38368"/>
                    <a:pt x="52862" y="38842"/>
                    <a:pt x="52862" y="38842"/>
                  </a:cubicBezTo>
                  <a:cubicBezTo>
                    <a:pt x="52639" y="38842"/>
                    <a:pt x="52193" y="38842"/>
                    <a:pt x="51970" y="39000"/>
                  </a:cubicBezTo>
                  <a:cubicBezTo>
                    <a:pt x="51970" y="39157"/>
                    <a:pt x="51747" y="39473"/>
                    <a:pt x="51747" y="39789"/>
                  </a:cubicBezTo>
                  <a:cubicBezTo>
                    <a:pt x="51747" y="39947"/>
                    <a:pt x="52416" y="40421"/>
                    <a:pt x="52416" y="40421"/>
                  </a:cubicBezTo>
                  <a:cubicBezTo>
                    <a:pt x="52193" y="40736"/>
                    <a:pt x="52193" y="40736"/>
                    <a:pt x="52193" y="40736"/>
                  </a:cubicBezTo>
                  <a:cubicBezTo>
                    <a:pt x="51301" y="41368"/>
                    <a:pt x="51301" y="41368"/>
                    <a:pt x="51301" y="41368"/>
                  </a:cubicBezTo>
                  <a:cubicBezTo>
                    <a:pt x="51301" y="41368"/>
                    <a:pt x="50855" y="41526"/>
                    <a:pt x="50855" y="41684"/>
                  </a:cubicBezTo>
                  <a:cubicBezTo>
                    <a:pt x="51078" y="41684"/>
                    <a:pt x="50185" y="42000"/>
                    <a:pt x="50185" y="42000"/>
                  </a:cubicBezTo>
                  <a:cubicBezTo>
                    <a:pt x="48624" y="42631"/>
                    <a:pt x="48624" y="42631"/>
                    <a:pt x="48624" y="42631"/>
                  </a:cubicBezTo>
                  <a:cubicBezTo>
                    <a:pt x="48624" y="42631"/>
                    <a:pt x="48847" y="43105"/>
                    <a:pt x="48847" y="43263"/>
                  </a:cubicBezTo>
                  <a:cubicBezTo>
                    <a:pt x="48847" y="43263"/>
                    <a:pt x="49516" y="43578"/>
                    <a:pt x="49070" y="43894"/>
                  </a:cubicBezTo>
                  <a:cubicBezTo>
                    <a:pt x="48624" y="44052"/>
                    <a:pt x="48178" y="44210"/>
                    <a:pt x="47955" y="44368"/>
                  </a:cubicBezTo>
                  <a:cubicBezTo>
                    <a:pt x="47955" y="44368"/>
                    <a:pt x="47509" y="44526"/>
                    <a:pt x="47509" y="45000"/>
                  </a:cubicBezTo>
                  <a:cubicBezTo>
                    <a:pt x="47732" y="45315"/>
                    <a:pt x="47286" y="45789"/>
                    <a:pt x="47063" y="45789"/>
                  </a:cubicBezTo>
                  <a:cubicBezTo>
                    <a:pt x="47063" y="45789"/>
                    <a:pt x="46617" y="45947"/>
                    <a:pt x="46617" y="46421"/>
                  </a:cubicBezTo>
                  <a:cubicBezTo>
                    <a:pt x="46840" y="46736"/>
                    <a:pt x="46617" y="47842"/>
                    <a:pt x="46617" y="47842"/>
                  </a:cubicBezTo>
                  <a:cubicBezTo>
                    <a:pt x="46617" y="47842"/>
                    <a:pt x="47286" y="48473"/>
                    <a:pt x="47509" y="48473"/>
                  </a:cubicBezTo>
                  <a:cubicBezTo>
                    <a:pt x="47509" y="48473"/>
                    <a:pt x="48624" y="48157"/>
                    <a:pt x="48847" y="48315"/>
                  </a:cubicBezTo>
                  <a:cubicBezTo>
                    <a:pt x="49293" y="48315"/>
                    <a:pt x="49962" y="48631"/>
                    <a:pt x="49962" y="48631"/>
                  </a:cubicBezTo>
                  <a:cubicBezTo>
                    <a:pt x="49962" y="48631"/>
                    <a:pt x="49739" y="49421"/>
                    <a:pt x="49516" y="49578"/>
                  </a:cubicBezTo>
                  <a:cubicBezTo>
                    <a:pt x="49293" y="49578"/>
                    <a:pt x="47955" y="49736"/>
                    <a:pt x="47955" y="49736"/>
                  </a:cubicBezTo>
                  <a:cubicBezTo>
                    <a:pt x="47955" y="49736"/>
                    <a:pt x="47286" y="49421"/>
                    <a:pt x="47063" y="49421"/>
                  </a:cubicBezTo>
                  <a:cubicBezTo>
                    <a:pt x="46840" y="49578"/>
                    <a:pt x="45724" y="50368"/>
                    <a:pt x="45724" y="50368"/>
                  </a:cubicBezTo>
                  <a:cubicBezTo>
                    <a:pt x="45724" y="50368"/>
                    <a:pt x="45724" y="50842"/>
                    <a:pt x="45501" y="50842"/>
                  </a:cubicBezTo>
                  <a:cubicBezTo>
                    <a:pt x="45055" y="51000"/>
                    <a:pt x="44832" y="50684"/>
                    <a:pt x="44832" y="51000"/>
                  </a:cubicBezTo>
                  <a:cubicBezTo>
                    <a:pt x="44832" y="51157"/>
                    <a:pt x="44832" y="51631"/>
                    <a:pt x="44832" y="51789"/>
                  </a:cubicBezTo>
                  <a:cubicBezTo>
                    <a:pt x="44832" y="52105"/>
                    <a:pt x="44832" y="52578"/>
                    <a:pt x="44832" y="52578"/>
                  </a:cubicBezTo>
                  <a:cubicBezTo>
                    <a:pt x="44832" y="52578"/>
                    <a:pt x="44386" y="53210"/>
                    <a:pt x="44163" y="53526"/>
                  </a:cubicBezTo>
                  <a:cubicBezTo>
                    <a:pt x="43940" y="53842"/>
                    <a:pt x="43494" y="54631"/>
                    <a:pt x="43494" y="54789"/>
                  </a:cubicBezTo>
                  <a:cubicBezTo>
                    <a:pt x="43717" y="54947"/>
                    <a:pt x="44163" y="55736"/>
                    <a:pt x="44163" y="55736"/>
                  </a:cubicBezTo>
                  <a:cubicBezTo>
                    <a:pt x="42602" y="56368"/>
                    <a:pt x="42602" y="56368"/>
                    <a:pt x="42602" y="56368"/>
                  </a:cubicBezTo>
                  <a:cubicBezTo>
                    <a:pt x="43048" y="57157"/>
                    <a:pt x="43048" y="57157"/>
                    <a:pt x="43048" y="57157"/>
                  </a:cubicBezTo>
                  <a:cubicBezTo>
                    <a:pt x="43048" y="57157"/>
                    <a:pt x="43271" y="57157"/>
                    <a:pt x="43271" y="57315"/>
                  </a:cubicBezTo>
                  <a:cubicBezTo>
                    <a:pt x="43271" y="57631"/>
                    <a:pt x="42156" y="58105"/>
                    <a:pt x="42156" y="58105"/>
                  </a:cubicBezTo>
                  <a:cubicBezTo>
                    <a:pt x="42156" y="58105"/>
                    <a:pt x="42156" y="58894"/>
                    <a:pt x="42156" y="59052"/>
                  </a:cubicBezTo>
                  <a:cubicBezTo>
                    <a:pt x="42156" y="59210"/>
                    <a:pt x="41040" y="58578"/>
                    <a:pt x="41040" y="58578"/>
                  </a:cubicBezTo>
                  <a:cubicBezTo>
                    <a:pt x="40148" y="58736"/>
                    <a:pt x="40148" y="58736"/>
                    <a:pt x="40148" y="58736"/>
                  </a:cubicBezTo>
                  <a:cubicBezTo>
                    <a:pt x="40148" y="59368"/>
                    <a:pt x="40148" y="59368"/>
                    <a:pt x="40148" y="59368"/>
                  </a:cubicBezTo>
                  <a:cubicBezTo>
                    <a:pt x="39702" y="60000"/>
                    <a:pt x="39702" y="60000"/>
                    <a:pt x="39702" y="60000"/>
                  </a:cubicBezTo>
                  <a:cubicBezTo>
                    <a:pt x="38141" y="60000"/>
                    <a:pt x="38141" y="60000"/>
                    <a:pt x="38141" y="60000"/>
                  </a:cubicBezTo>
                  <a:cubicBezTo>
                    <a:pt x="38141" y="60000"/>
                    <a:pt x="36802" y="60631"/>
                    <a:pt x="36802" y="60631"/>
                  </a:cubicBezTo>
                  <a:cubicBezTo>
                    <a:pt x="37026" y="60789"/>
                    <a:pt x="36356" y="61263"/>
                    <a:pt x="37026" y="61263"/>
                  </a:cubicBezTo>
                  <a:cubicBezTo>
                    <a:pt x="37472" y="61263"/>
                    <a:pt x="37695" y="61263"/>
                    <a:pt x="37918" y="61263"/>
                  </a:cubicBezTo>
                  <a:cubicBezTo>
                    <a:pt x="38364" y="61105"/>
                    <a:pt x="39256" y="60789"/>
                    <a:pt x="39479" y="60789"/>
                  </a:cubicBezTo>
                  <a:cubicBezTo>
                    <a:pt x="39702" y="60789"/>
                    <a:pt x="40371" y="60789"/>
                    <a:pt x="39925" y="61105"/>
                  </a:cubicBezTo>
                  <a:cubicBezTo>
                    <a:pt x="39479" y="61421"/>
                    <a:pt x="39033" y="61421"/>
                    <a:pt x="38810" y="61578"/>
                  </a:cubicBezTo>
                  <a:cubicBezTo>
                    <a:pt x="38364" y="61736"/>
                    <a:pt x="37695" y="61736"/>
                    <a:pt x="37695" y="62210"/>
                  </a:cubicBezTo>
                  <a:cubicBezTo>
                    <a:pt x="37695" y="62684"/>
                    <a:pt x="37472" y="63157"/>
                    <a:pt x="37472" y="63157"/>
                  </a:cubicBezTo>
                  <a:cubicBezTo>
                    <a:pt x="39033" y="62842"/>
                    <a:pt x="39033" y="62842"/>
                    <a:pt x="39033" y="62842"/>
                  </a:cubicBezTo>
                  <a:cubicBezTo>
                    <a:pt x="39033" y="62842"/>
                    <a:pt x="39479" y="62684"/>
                    <a:pt x="39479" y="63157"/>
                  </a:cubicBezTo>
                  <a:cubicBezTo>
                    <a:pt x="39702" y="63789"/>
                    <a:pt x="39033" y="63947"/>
                    <a:pt x="38587" y="63947"/>
                  </a:cubicBezTo>
                  <a:cubicBezTo>
                    <a:pt x="38364" y="63947"/>
                    <a:pt x="37249" y="63315"/>
                    <a:pt x="37249" y="63315"/>
                  </a:cubicBezTo>
                  <a:cubicBezTo>
                    <a:pt x="36356" y="63789"/>
                    <a:pt x="36356" y="63789"/>
                    <a:pt x="36356" y="63789"/>
                  </a:cubicBezTo>
                  <a:cubicBezTo>
                    <a:pt x="36356" y="63789"/>
                    <a:pt x="36133" y="63631"/>
                    <a:pt x="35241" y="64105"/>
                  </a:cubicBezTo>
                  <a:cubicBezTo>
                    <a:pt x="34349" y="64736"/>
                    <a:pt x="33903" y="65526"/>
                    <a:pt x="33903" y="65684"/>
                  </a:cubicBezTo>
                  <a:cubicBezTo>
                    <a:pt x="33903" y="65842"/>
                    <a:pt x="33903" y="66157"/>
                    <a:pt x="33234" y="66473"/>
                  </a:cubicBezTo>
                  <a:cubicBezTo>
                    <a:pt x="32788" y="66631"/>
                    <a:pt x="32118" y="67105"/>
                    <a:pt x="32118" y="67105"/>
                  </a:cubicBezTo>
                  <a:cubicBezTo>
                    <a:pt x="32118" y="67105"/>
                    <a:pt x="31895" y="67578"/>
                    <a:pt x="31672" y="67894"/>
                  </a:cubicBezTo>
                  <a:cubicBezTo>
                    <a:pt x="31449" y="68210"/>
                    <a:pt x="31449" y="68210"/>
                    <a:pt x="31449" y="68210"/>
                  </a:cubicBezTo>
                  <a:cubicBezTo>
                    <a:pt x="32342" y="68842"/>
                    <a:pt x="32342" y="68842"/>
                    <a:pt x="32342" y="68842"/>
                  </a:cubicBezTo>
                  <a:cubicBezTo>
                    <a:pt x="30780" y="69473"/>
                    <a:pt x="30780" y="69473"/>
                    <a:pt x="30780" y="69473"/>
                  </a:cubicBezTo>
                  <a:cubicBezTo>
                    <a:pt x="30111" y="69789"/>
                    <a:pt x="30111" y="69789"/>
                    <a:pt x="30111" y="69789"/>
                  </a:cubicBezTo>
                  <a:cubicBezTo>
                    <a:pt x="30111" y="69789"/>
                    <a:pt x="28773" y="70736"/>
                    <a:pt x="29665" y="70894"/>
                  </a:cubicBezTo>
                  <a:cubicBezTo>
                    <a:pt x="30780" y="71052"/>
                    <a:pt x="31449" y="71052"/>
                    <a:pt x="31449" y="71052"/>
                  </a:cubicBezTo>
                  <a:cubicBezTo>
                    <a:pt x="31449" y="71052"/>
                    <a:pt x="31226" y="72000"/>
                    <a:pt x="31449" y="72000"/>
                  </a:cubicBezTo>
                  <a:cubicBezTo>
                    <a:pt x="31672" y="72000"/>
                    <a:pt x="33680" y="72000"/>
                    <a:pt x="33680" y="72000"/>
                  </a:cubicBezTo>
                  <a:cubicBezTo>
                    <a:pt x="34795" y="71368"/>
                    <a:pt x="34795" y="71368"/>
                    <a:pt x="34795" y="71368"/>
                  </a:cubicBezTo>
                  <a:cubicBezTo>
                    <a:pt x="35464" y="71052"/>
                    <a:pt x="35464" y="71052"/>
                    <a:pt x="35464" y="71052"/>
                  </a:cubicBezTo>
                  <a:cubicBezTo>
                    <a:pt x="35910" y="71684"/>
                    <a:pt x="35910" y="71684"/>
                    <a:pt x="35910" y="71684"/>
                  </a:cubicBezTo>
                  <a:cubicBezTo>
                    <a:pt x="35910" y="71684"/>
                    <a:pt x="35464" y="72157"/>
                    <a:pt x="35018" y="72157"/>
                  </a:cubicBezTo>
                  <a:cubicBezTo>
                    <a:pt x="34349" y="72157"/>
                    <a:pt x="34572" y="72157"/>
                    <a:pt x="34126" y="72473"/>
                  </a:cubicBezTo>
                  <a:cubicBezTo>
                    <a:pt x="33457" y="72947"/>
                    <a:pt x="33234" y="73105"/>
                    <a:pt x="32788" y="73105"/>
                  </a:cubicBezTo>
                  <a:cubicBezTo>
                    <a:pt x="32565" y="73105"/>
                    <a:pt x="32118" y="73578"/>
                    <a:pt x="31672" y="72947"/>
                  </a:cubicBezTo>
                  <a:cubicBezTo>
                    <a:pt x="31449" y="72473"/>
                    <a:pt x="31003" y="72000"/>
                    <a:pt x="31003" y="72000"/>
                  </a:cubicBezTo>
                  <a:cubicBezTo>
                    <a:pt x="28996" y="71368"/>
                    <a:pt x="28996" y="71368"/>
                    <a:pt x="28996" y="71368"/>
                  </a:cubicBezTo>
                  <a:cubicBezTo>
                    <a:pt x="28550" y="71526"/>
                    <a:pt x="28550" y="71526"/>
                    <a:pt x="28550" y="71526"/>
                  </a:cubicBezTo>
                  <a:cubicBezTo>
                    <a:pt x="28550" y="71526"/>
                    <a:pt x="28327" y="72157"/>
                    <a:pt x="28104" y="72157"/>
                  </a:cubicBezTo>
                  <a:cubicBezTo>
                    <a:pt x="27881" y="72157"/>
                    <a:pt x="26542" y="72157"/>
                    <a:pt x="26096" y="72157"/>
                  </a:cubicBezTo>
                  <a:cubicBezTo>
                    <a:pt x="25873" y="72157"/>
                    <a:pt x="25427" y="72157"/>
                    <a:pt x="25427" y="72000"/>
                  </a:cubicBezTo>
                  <a:cubicBezTo>
                    <a:pt x="25204" y="71684"/>
                    <a:pt x="25427" y="71684"/>
                    <a:pt x="25204" y="71526"/>
                  </a:cubicBezTo>
                  <a:cubicBezTo>
                    <a:pt x="24981" y="71368"/>
                    <a:pt x="24535" y="70736"/>
                    <a:pt x="24089" y="70894"/>
                  </a:cubicBezTo>
                  <a:cubicBezTo>
                    <a:pt x="23866" y="70894"/>
                    <a:pt x="22750" y="71210"/>
                    <a:pt x="22750" y="71210"/>
                  </a:cubicBezTo>
                  <a:cubicBezTo>
                    <a:pt x="22527" y="72473"/>
                    <a:pt x="22527" y="72473"/>
                    <a:pt x="22527" y="72473"/>
                  </a:cubicBezTo>
                  <a:cubicBezTo>
                    <a:pt x="22527" y="72473"/>
                    <a:pt x="21858" y="72473"/>
                    <a:pt x="22081" y="72789"/>
                  </a:cubicBezTo>
                  <a:cubicBezTo>
                    <a:pt x="22081" y="73105"/>
                    <a:pt x="22973" y="73421"/>
                    <a:pt x="22973" y="73421"/>
                  </a:cubicBezTo>
                  <a:cubicBezTo>
                    <a:pt x="22973" y="73421"/>
                    <a:pt x="23420" y="73736"/>
                    <a:pt x="23420" y="73894"/>
                  </a:cubicBezTo>
                  <a:cubicBezTo>
                    <a:pt x="23643" y="74210"/>
                    <a:pt x="22973" y="74526"/>
                    <a:pt x="22973" y="74526"/>
                  </a:cubicBezTo>
                  <a:cubicBezTo>
                    <a:pt x="22973" y="74526"/>
                    <a:pt x="21858" y="74526"/>
                    <a:pt x="21635" y="74842"/>
                  </a:cubicBezTo>
                  <a:cubicBezTo>
                    <a:pt x="21635" y="75000"/>
                    <a:pt x="21858" y="75473"/>
                    <a:pt x="21635" y="75473"/>
                  </a:cubicBezTo>
                  <a:cubicBezTo>
                    <a:pt x="21412" y="75631"/>
                    <a:pt x="21189" y="75947"/>
                    <a:pt x="21189" y="76105"/>
                  </a:cubicBezTo>
                  <a:cubicBezTo>
                    <a:pt x="21189" y="76105"/>
                    <a:pt x="21635" y="76894"/>
                    <a:pt x="21635" y="76894"/>
                  </a:cubicBezTo>
                  <a:cubicBezTo>
                    <a:pt x="21635" y="76894"/>
                    <a:pt x="21635" y="77526"/>
                    <a:pt x="21189" y="77210"/>
                  </a:cubicBezTo>
                  <a:cubicBezTo>
                    <a:pt x="20743" y="76894"/>
                    <a:pt x="19405" y="76421"/>
                    <a:pt x="19405" y="76421"/>
                  </a:cubicBezTo>
                  <a:cubicBezTo>
                    <a:pt x="18513" y="75947"/>
                    <a:pt x="18513" y="75947"/>
                    <a:pt x="18513" y="75947"/>
                  </a:cubicBezTo>
                  <a:cubicBezTo>
                    <a:pt x="18513" y="75947"/>
                    <a:pt x="17620" y="76421"/>
                    <a:pt x="17397" y="76421"/>
                  </a:cubicBezTo>
                  <a:cubicBezTo>
                    <a:pt x="17397" y="76578"/>
                    <a:pt x="15836" y="76421"/>
                    <a:pt x="15390" y="76578"/>
                  </a:cubicBezTo>
                  <a:cubicBezTo>
                    <a:pt x="15167" y="76736"/>
                    <a:pt x="15167" y="76894"/>
                    <a:pt x="14944" y="77210"/>
                  </a:cubicBezTo>
                  <a:cubicBezTo>
                    <a:pt x="14498" y="77526"/>
                    <a:pt x="13828" y="77526"/>
                    <a:pt x="14498" y="78000"/>
                  </a:cubicBezTo>
                  <a:cubicBezTo>
                    <a:pt x="14944" y="78473"/>
                    <a:pt x="16059" y="78631"/>
                    <a:pt x="16059" y="78631"/>
                  </a:cubicBezTo>
                  <a:cubicBezTo>
                    <a:pt x="16059" y="78631"/>
                    <a:pt x="16505" y="78789"/>
                    <a:pt x="16059" y="79263"/>
                  </a:cubicBezTo>
                  <a:cubicBezTo>
                    <a:pt x="15613" y="79894"/>
                    <a:pt x="14721" y="79421"/>
                    <a:pt x="14498" y="79421"/>
                  </a:cubicBezTo>
                  <a:cubicBezTo>
                    <a:pt x="14275" y="79263"/>
                    <a:pt x="13382" y="78789"/>
                    <a:pt x="13159" y="78947"/>
                  </a:cubicBezTo>
                  <a:cubicBezTo>
                    <a:pt x="12936" y="79105"/>
                    <a:pt x="12267" y="79894"/>
                    <a:pt x="12267" y="79894"/>
                  </a:cubicBezTo>
                  <a:cubicBezTo>
                    <a:pt x="12267" y="79894"/>
                    <a:pt x="11598" y="80052"/>
                    <a:pt x="11375" y="79894"/>
                  </a:cubicBezTo>
                  <a:cubicBezTo>
                    <a:pt x="11152" y="79894"/>
                    <a:pt x="10483" y="79105"/>
                    <a:pt x="10260" y="79263"/>
                  </a:cubicBezTo>
                  <a:cubicBezTo>
                    <a:pt x="10037" y="79421"/>
                    <a:pt x="9814" y="79736"/>
                    <a:pt x="9814" y="79894"/>
                  </a:cubicBezTo>
                  <a:cubicBezTo>
                    <a:pt x="9814" y="80052"/>
                    <a:pt x="10260" y="80368"/>
                    <a:pt x="10037" y="80526"/>
                  </a:cubicBezTo>
                  <a:cubicBezTo>
                    <a:pt x="10037" y="80684"/>
                    <a:pt x="8921" y="80842"/>
                    <a:pt x="8698" y="81000"/>
                  </a:cubicBezTo>
                  <a:cubicBezTo>
                    <a:pt x="8698" y="81157"/>
                    <a:pt x="8698" y="80842"/>
                    <a:pt x="8252" y="81473"/>
                  </a:cubicBezTo>
                  <a:cubicBezTo>
                    <a:pt x="8029" y="82105"/>
                    <a:pt x="8252" y="82105"/>
                    <a:pt x="8029" y="82105"/>
                  </a:cubicBezTo>
                  <a:cubicBezTo>
                    <a:pt x="7583" y="82263"/>
                    <a:pt x="6691" y="81789"/>
                    <a:pt x="6691" y="81789"/>
                  </a:cubicBezTo>
                  <a:cubicBezTo>
                    <a:pt x="6691" y="81789"/>
                    <a:pt x="6022" y="81315"/>
                    <a:pt x="6022" y="81789"/>
                  </a:cubicBezTo>
                  <a:cubicBezTo>
                    <a:pt x="6022" y="82421"/>
                    <a:pt x="5799" y="83052"/>
                    <a:pt x="5799" y="83052"/>
                  </a:cubicBezTo>
                  <a:cubicBezTo>
                    <a:pt x="6468" y="83368"/>
                    <a:pt x="6468" y="83368"/>
                    <a:pt x="6468" y="83368"/>
                  </a:cubicBezTo>
                  <a:cubicBezTo>
                    <a:pt x="6468" y="83368"/>
                    <a:pt x="6245" y="83684"/>
                    <a:pt x="6022" y="83684"/>
                  </a:cubicBezTo>
                  <a:cubicBezTo>
                    <a:pt x="6022" y="83684"/>
                    <a:pt x="5576" y="83526"/>
                    <a:pt x="5353" y="83210"/>
                  </a:cubicBezTo>
                  <a:cubicBezTo>
                    <a:pt x="5130" y="83052"/>
                    <a:pt x="5353" y="83052"/>
                    <a:pt x="4684" y="82894"/>
                  </a:cubicBezTo>
                  <a:cubicBezTo>
                    <a:pt x="4014" y="82736"/>
                    <a:pt x="3568" y="82421"/>
                    <a:pt x="3568" y="82736"/>
                  </a:cubicBezTo>
                  <a:cubicBezTo>
                    <a:pt x="3568" y="82894"/>
                    <a:pt x="3345" y="83210"/>
                    <a:pt x="3568" y="83368"/>
                  </a:cubicBezTo>
                  <a:cubicBezTo>
                    <a:pt x="3791" y="83684"/>
                    <a:pt x="4237" y="84000"/>
                    <a:pt x="4237" y="84000"/>
                  </a:cubicBezTo>
                  <a:cubicBezTo>
                    <a:pt x="4460" y="84000"/>
                    <a:pt x="4460" y="84000"/>
                    <a:pt x="4460" y="84000"/>
                  </a:cubicBezTo>
                  <a:cubicBezTo>
                    <a:pt x="4460" y="84000"/>
                    <a:pt x="4237" y="84473"/>
                    <a:pt x="4014" y="84473"/>
                  </a:cubicBezTo>
                  <a:cubicBezTo>
                    <a:pt x="3791" y="84631"/>
                    <a:pt x="3568" y="84315"/>
                    <a:pt x="3345" y="84315"/>
                  </a:cubicBezTo>
                  <a:cubicBezTo>
                    <a:pt x="3345" y="84315"/>
                    <a:pt x="2676" y="84631"/>
                    <a:pt x="2676" y="84631"/>
                  </a:cubicBezTo>
                  <a:cubicBezTo>
                    <a:pt x="2676" y="84631"/>
                    <a:pt x="2899" y="84947"/>
                    <a:pt x="2899" y="85105"/>
                  </a:cubicBezTo>
                  <a:cubicBezTo>
                    <a:pt x="2899" y="85263"/>
                    <a:pt x="2230" y="85421"/>
                    <a:pt x="2230" y="85578"/>
                  </a:cubicBezTo>
                  <a:cubicBezTo>
                    <a:pt x="2007" y="85578"/>
                    <a:pt x="1784" y="85736"/>
                    <a:pt x="1784" y="85894"/>
                  </a:cubicBezTo>
                  <a:cubicBezTo>
                    <a:pt x="1784" y="86052"/>
                    <a:pt x="2007" y="86526"/>
                    <a:pt x="2230" y="86368"/>
                  </a:cubicBezTo>
                  <a:cubicBezTo>
                    <a:pt x="2453" y="86368"/>
                    <a:pt x="3568" y="86526"/>
                    <a:pt x="3568" y="86526"/>
                  </a:cubicBezTo>
                  <a:cubicBezTo>
                    <a:pt x="3568" y="86526"/>
                    <a:pt x="3345" y="86842"/>
                    <a:pt x="3122" y="87000"/>
                  </a:cubicBezTo>
                  <a:cubicBezTo>
                    <a:pt x="2899" y="87000"/>
                    <a:pt x="2676" y="87315"/>
                    <a:pt x="2453" y="87473"/>
                  </a:cubicBezTo>
                  <a:cubicBezTo>
                    <a:pt x="2230" y="87789"/>
                    <a:pt x="2676" y="88421"/>
                    <a:pt x="3122" y="88578"/>
                  </a:cubicBezTo>
                  <a:cubicBezTo>
                    <a:pt x="3791" y="88736"/>
                    <a:pt x="4460" y="88736"/>
                    <a:pt x="4460" y="89052"/>
                  </a:cubicBezTo>
                  <a:cubicBezTo>
                    <a:pt x="4237" y="89210"/>
                    <a:pt x="3122" y="89842"/>
                    <a:pt x="2899" y="90000"/>
                  </a:cubicBezTo>
                  <a:cubicBezTo>
                    <a:pt x="2676" y="90000"/>
                    <a:pt x="2230" y="90157"/>
                    <a:pt x="2230" y="90473"/>
                  </a:cubicBezTo>
                  <a:cubicBezTo>
                    <a:pt x="2230" y="90789"/>
                    <a:pt x="2230" y="90947"/>
                    <a:pt x="1784" y="91105"/>
                  </a:cubicBezTo>
                  <a:cubicBezTo>
                    <a:pt x="1338" y="91263"/>
                    <a:pt x="1115" y="91105"/>
                    <a:pt x="1115" y="91578"/>
                  </a:cubicBezTo>
                  <a:cubicBezTo>
                    <a:pt x="1115" y="91894"/>
                    <a:pt x="1338" y="92052"/>
                    <a:pt x="1561" y="92052"/>
                  </a:cubicBezTo>
                  <a:cubicBezTo>
                    <a:pt x="1784" y="92052"/>
                    <a:pt x="1784" y="92052"/>
                    <a:pt x="1784" y="92052"/>
                  </a:cubicBezTo>
                  <a:cubicBezTo>
                    <a:pt x="3568" y="91894"/>
                    <a:pt x="3568" y="91894"/>
                    <a:pt x="3568" y="91894"/>
                  </a:cubicBezTo>
                  <a:cubicBezTo>
                    <a:pt x="3568" y="91894"/>
                    <a:pt x="3345" y="92368"/>
                    <a:pt x="3345" y="92526"/>
                  </a:cubicBezTo>
                  <a:cubicBezTo>
                    <a:pt x="3345" y="92684"/>
                    <a:pt x="2007" y="93631"/>
                    <a:pt x="2007" y="93631"/>
                  </a:cubicBezTo>
                  <a:cubicBezTo>
                    <a:pt x="2007" y="93631"/>
                    <a:pt x="2230" y="94105"/>
                    <a:pt x="2007" y="94105"/>
                  </a:cubicBezTo>
                  <a:cubicBezTo>
                    <a:pt x="1561" y="94263"/>
                    <a:pt x="1115" y="94421"/>
                    <a:pt x="892" y="94578"/>
                  </a:cubicBezTo>
                  <a:cubicBezTo>
                    <a:pt x="892" y="94736"/>
                    <a:pt x="892" y="95052"/>
                    <a:pt x="892" y="95210"/>
                  </a:cubicBezTo>
                  <a:cubicBezTo>
                    <a:pt x="1115" y="95526"/>
                    <a:pt x="1561" y="96000"/>
                    <a:pt x="1561" y="96157"/>
                  </a:cubicBezTo>
                  <a:cubicBezTo>
                    <a:pt x="1784" y="96315"/>
                    <a:pt x="1338" y="96631"/>
                    <a:pt x="1338" y="96631"/>
                  </a:cubicBezTo>
                  <a:cubicBezTo>
                    <a:pt x="892" y="97894"/>
                    <a:pt x="892" y="97894"/>
                    <a:pt x="892" y="97894"/>
                  </a:cubicBezTo>
                  <a:cubicBezTo>
                    <a:pt x="892" y="97894"/>
                    <a:pt x="892" y="98526"/>
                    <a:pt x="892" y="98684"/>
                  </a:cubicBezTo>
                  <a:cubicBezTo>
                    <a:pt x="892" y="98842"/>
                    <a:pt x="0" y="99000"/>
                    <a:pt x="446" y="99473"/>
                  </a:cubicBezTo>
                  <a:cubicBezTo>
                    <a:pt x="892" y="99789"/>
                    <a:pt x="1115" y="99947"/>
                    <a:pt x="1338" y="100105"/>
                  </a:cubicBezTo>
                  <a:cubicBezTo>
                    <a:pt x="1784" y="100105"/>
                    <a:pt x="2899" y="100105"/>
                    <a:pt x="2899" y="100263"/>
                  </a:cubicBezTo>
                  <a:cubicBezTo>
                    <a:pt x="2899" y="100263"/>
                    <a:pt x="2899" y="100421"/>
                    <a:pt x="2230" y="100578"/>
                  </a:cubicBezTo>
                  <a:cubicBezTo>
                    <a:pt x="1784" y="100578"/>
                    <a:pt x="1338" y="100421"/>
                    <a:pt x="1338" y="100736"/>
                  </a:cubicBezTo>
                  <a:cubicBezTo>
                    <a:pt x="1115" y="100894"/>
                    <a:pt x="223" y="101842"/>
                    <a:pt x="223" y="101842"/>
                  </a:cubicBezTo>
                  <a:cubicBezTo>
                    <a:pt x="1338" y="102789"/>
                    <a:pt x="1338" y="102789"/>
                    <a:pt x="1338" y="102789"/>
                  </a:cubicBezTo>
                  <a:cubicBezTo>
                    <a:pt x="1338" y="102789"/>
                    <a:pt x="1784" y="102473"/>
                    <a:pt x="2007" y="102473"/>
                  </a:cubicBezTo>
                  <a:cubicBezTo>
                    <a:pt x="2230" y="102315"/>
                    <a:pt x="2899" y="102473"/>
                    <a:pt x="2899" y="102631"/>
                  </a:cubicBezTo>
                  <a:cubicBezTo>
                    <a:pt x="2899" y="102631"/>
                    <a:pt x="2453" y="103105"/>
                    <a:pt x="2230" y="103105"/>
                  </a:cubicBezTo>
                  <a:cubicBezTo>
                    <a:pt x="2230" y="103263"/>
                    <a:pt x="1561" y="103421"/>
                    <a:pt x="1561" y="103578"/>
                  </a:cubicBezTo>
                  <a:cubicBezTo>
                    <a:pt x="1561" y="103578"/>
                    <a:pt x="2230" y="104210"/>
                    <a:pt x="2230" y="104210"/>
                  </a:cubicBezTo>
                  <a:cubicBezTo>
                    <a:pt x="2230" y="104210"/>
                    <a:pt x="2676" y="104210"/>
                    <a:pt x="2676" y="104526"/>
                  </a:cubicBezTo>
                  <a:cubicBezTo>
                    <a:pt x="2676" y="104684"/>
                    <a:pt x="1784" y="105000"/>
                    <a:pt x="1784" y="105000"/>
                  </a:cubicBezTo>
                  <a:cubicBezTo>
                    <a:pt x="2007" y="105473"/>
                    <a:pt x="2007" y="105473"/>
                    <a:pt x="2007" y="105473"/>
                  </a:cubicBezTo>
                  <a:cubicBezTo>
                    <a:pt x="1338" y="106421"/>
                    <a:pt x="1338" y="106421"/>
                    <a:pt x="1338" y="106421"/>
                  </a:cubicBezTo>
                  <a:cubicBezTo>
                    <a:pt x="2453" y="106894"/>
                    <a:pt x="2453" y="106894"/>
                    <a:pt x="2453" y="106894"/>
                  </a:cubicBezTo>
                  <a:cubicBezTo>
                    <a:pt x="2453" y="106894"/>
                    <a:pt x="3345" y="106894"/>
                    <a:pt x="3122" y="107368"/>
                  </a:cubicBezTo>
                  <a:cubicBezTo>
                    <a:pt x="2676" y="107684"/>
                    <a:pt x="2007" y="108000"/>
                    <a:pt x="2007" y="108157"/>
                  </a:cubicBezTo>
                  <a:cubicBezTo>
                    <a:pt x="2007" y="108473"/>
                    <a:pt x="1784" y="108789"/>
                    <a:pt x="2230" y="108947"/>
                  </a:cubicBezTo>
                  <a:cubicBezTo>
                    <a:pt x="2676" y="108947"/>
                    <a:pt x="2676" y="109105"/>
                    <a:pt x="2899" y="108947"/>
                  </a:cubicBezTo>
                  <a:cubicBezTo>
                    <a:pt x="3345" y="108789"/>
                    <a:pt x="3791" y="108631"/>
                    <a:pt x="3791" y="108631"/>
                  </a:cubicBezTo>
                  <a:cubicBezTo>
                    <a:pt x="3791" y="108631"/>
                    <a:pt x="4460" y="108315"/>
                    <a:pt x="4907" y="108315"/>
                  </a:cubicBezTo>
                  <a:cubicBezTo>
                    <a:pt x="5130" y="108315"/>
                    <a:pt x="5576" y="108473"/>
                    <a:pt x="5799" y="108631"/>
                  </a:cubicBezTo>
                  <a:cubicBezTo>
                    <a:pt x="5799" y="108789"/>
                    <a:pt x="5799" y="108947"/>
                    <a:pt x="6022" y="109105"/>
                  </a:cubicBezTo>
                  <a:cubicBezTo>
                    <a:pt x="6245" y="109105"/>
                    <a:pt x="5799" y="109894"/>
                    <a:pt x="5799" y="109894"/>
                  </a:cubicBezTo>
                  <a:cubicBezTo>
                    <a:pt x="5130" y="110526"/>
                    <a:pt x="5130" y="110526"/>
                    <a:pt x="5130" y="110526"/>
                  </a:cubicBezTo>
                  <a:cubicBezTo>
                    <a:pt x="5130" y="110526"/>
                    <a:pt x="5799" y="111157"/>
                    <a:pt x="5576" y="111157"/>
                  </a:cubicBezTo>
                  <a:cubicBezTo>
                    <a:pt x="5576" y="111157"/>
                    <a:pt x="4460" y="111315"/>
                    <a:pt x="4237" y="111315"/>
                  </a:cubicBezTo>
                  <a:cubicBezTo>
                    <a:pt x="4014" y="111315"/>
                    <a:pt x="3791" y="111157"/>
                    <a:pt x="3791" y="111473"/>
                  </a:cubicBezTo>
                  <a:cubicBezTo>
                    <a:pt x="3568" y="111789"/>
                    <a:pt x="2899" y="112578"/>
                    <a:pt x="2899" y="112578"/>
                  </a:cubicBezTo>
                  <a:cubicBezTo>
                    <a:pt x="2899" y="112578"/>
                    <a:pt x="2676" y="112894"/>
                    <a:pt x="2899" y="113210"/>
                  </a:cubicBezTo>
                  <a:cubicBezTo>
                    <a:pt x="3122" y="113526"/>
                    <a:pt x="4014" y="114631"/>
                    <a:pt x="4014" y="114631"/>
                  </a:cubicBezTo>
                  <a:cubicBezTo>
                    <a:pt x="4014" y="114789"/>
                    <a:pt x="4460" y="115263"/>
                    <a:pt x="5130" y="115578"/>
                  </a:cubicBezTo>
                  <a:cubicBezTo>
                    <a:pt x="5799" y="115894"/>
                    <a:pt x="6245" y="115894"/>
                    <a:pt x="6245" y="116210"/>
                  </a:cubicBezTo>
                  <a:cubicBezTo>
                    <a:pt x="6468" y="116526"/>
                    <a:pt x="6468" y="116526"/>
                    <a:pt x="6468" y="116526"/>
                  </a:cubicBezTo>
                  <a:cubicBezTo>
                    <a:pt x="7360" y="117157"/>
                    <a:pt x="7360" y="117157"/>
                    <a:pt x="7360" y="117157"/>
                  </a:cubicBezTo>
                  <a:cubicBezTo>
                    <a:pt x="7360" y="117157"/>
                    <a:pt x="7806" y="117315"/>
                    <a:pt x="8475" y="117315"/>
                  </a:cubicBezTo>
                  <a:cubicBezTo>
                    <a:pt x="9144" y="117473"/>
                    <a:pt x="10037" y="117473"/>
                    <a:pt x="10037" y="117631"/>
                  </a:cubicBezTo>
                  <a:cubicBezTo>
                    <a:pt x="10260" y="117631"/>
                    <a:pt x="9368" y="118105"/>
                    <a:pt x="9368" y="118105"/>
                  </a:cubicBezTo>
                  <a:cubicBezTo>
                    <a:pt x="9368" y="118105"/>
                    <a:pt x="8252" y="118736"/>
                    <a:pt x="8698" y="118894"/>
                  </a:cubicBezTo>
                  <a:cubicBezTo>
                    <a:pt x="9144" y="119052"/>
                    <a:pt x="12267" y="119526"/>
                    <a:pt x="12267" y="119526"/>
                  </a:cubicBezTo>
                  <a:cubicBezTo>
                    <a:pt x="12267" y="119526"/>
                    <a:pt x="12713" y="119684"/>
                    <a:pt x="12713" y="119842"/>
                  </a:cubicBezTo>
                  <a:cubicBezTo>
                    <a:pt x="12713" y="120000"/>
                    <a:pt x="13382" y="119684"/>
                    <a:pt x="13382" y="119684"/>
                  </a:cubicBezTo>
                  <a:cubicBezTo>
                    <a:pt x="13605" y="119526"/>
                    <a:pt x="14498" y="119842"/>
                    <a:pt x="14721" y="119842"/>
                  </a:cubicBezTo>
                  <a:cubicBezTo>
                    <a:pt x="14721" y="119842"/>
                    <a:pt x="16059" y="119684"/>
                    <a:pt x="16059" y="119684"/>
                  </a:cubicBezTo>
                  <a:cubicBezTo>
                    <a:pt x="17174" y="119368"/>
                    <a:pt x="17174" y="119368"/>
                    <a:pt x="17174" y="119368"/>
                  </a:cubicBezTo>
                  <a:cubicBezTo>
                    <a:pt x="17174" y="119368"/>
                    <a:pt x="17843" y="118578"/>
                    <a:pt x="18289" y="118736"/>
                  </a:cubicBezTo>
                  <a:cubicBezTo>
                    <a:pt x="18959" y="118894"/>
                    <a:pt x="18736" y="119210"/>
                    <a:pt x="19182" y="119210"/>
                  </a:cubicBezTo>
                  <a:cubicBezTo>
                    <a:pt x="19405" y="119210"/>
                    <a:pt x="19851" y="119210"/>
                    <a:pt x="20297" y="118736"/>
                  </a:cubicBezTo>
                  <a:cubicBezTo>
                    <a:pt x="20743" y="118421"/>
                    <a:pt x="21189" y="118105"/>
                    <a:pt x="21412" y="117947"/>
                  </a:cubicBezTo>
                  <a:cubicBezTo>
                    <a:pt x="21635" y="117947"/>
                    <a:pt x="24312" y="116842"/>
                    <a:pt x="24312" y="116842"/>
                  </a:cubicBezTo>
                  <a:cubicBezTo>
                    <a:pt x="26096" y="114631"/>
                    <a:pt x="26096" y="114631"/>
                    <a:pt x="26096" y="114631"/>
                  </a:cubicBezTo>
                  <a:cubicBezTo>
                    <a:pt x="26765" y="113052"/>
                    <a:pt x="26765" y="113052"/>
                    <a:pt x="26765" y="113052"/>
                  </a:cubicBezTo>
                  <a:cubicBezTo>
                    <a:pt x="26765" y="113052"/>
                    <a:pt x="27657" y="112263"/>
                    <a:pt x="28327" y="112263"/>
                  </a:cubicBezTo>
                  <a:cubicBezTo>
                    <a:pt x="28773" y="112263"/>
                    <a:pt x="30334" y="111789"/>
                    <a:pt x="30111" y="111473"/>
                  </a:cubicBezTo>
                  <a:cubicBezTo>
                    <a:pt x="30111" y="111000"/>
                    <a:pt x="30780" y="110842"/>
                    <a:pt x="30780" y="111473"/>
                  </a:cubicBezTo>
                  <a:cubicBezTo>
                    <a:pt x="31003" y="112105"/>
                    <a:pt x="30780" y="112736"/>
                    <a:pt x="31226" y="112421"/>
                  </a:cubicBezTo>
                  <a:cubicBezTo>
                    <a:pt x="31895" y="112105"/>
                    <a:pt x="33011" y="111157"/>
                    <a:pt x="33011" y="111157"/>
                  </a:cubicBezTo>
                  <a:cubicBezTo>
                    <a:pt x="33011" y="111157"/>
                    <a:pt x="33680" y="110684"/>
                    <a:pt x="34126" y="110526"/>
                  </a:cubicBezTo>
                  <a:cubicBezTo>
                    <a:pt x="34572" y="110526"/>
                    <a:pt x="35241" y="109421"/>
                    <a:pt x="35241" y="109421"/>
                  </a:cubicBezTo>
                  <a:cubicBezTo>
                    <a:pt x="35241" y="109421"/>
                    <a:pt x="36133" y="108947"/>
                    <a:pt x="36579" y="109421"/>
                  </a:cubicBezTo>
                  <a:cubicBezTo>
                    <a:pt x="36802" y="110052"/>
                    <a:pt x="37695" y="110842"/>
                    <a:pt x="37695" y="111157"/>
                  </a:cubicBezTo>
                  <a:cubicBezTo>
                    <a:pt x="37695" y="111157"/>
                    <a:pt x="38141" y="111315"/>
                    <a:pt x="38587" y="111473"/>
                  </a:cubicBezTo>
                  <a:cubicBezTo>
                    <a:pt x="38587" y="111157"/>
                    <a:pt x="38587" y="111157"/>
                    <a:pt x="38587" y="111157"/>
                  </a:cubicBezTo>
                  <a:cubicBezTo>
                    <a:pt x="38587" y="110210"/>
                    <a:pt x="38587" y="110210"/>
                    <a:pt x="38587" y="110210"/>
                  </a:cubicBezTo>
                  <a:cubicBezTo>
                    <a:pt x="38587" y="110210"/>
                    <a:pt x="40148" y="111157"/>
                    <a:pt x="40148" y="111157"/>
                  </a:cubicBezTo>
                  <a:cubicBezTo>
                    <a:pt x="40371" y="111315"/>
                    <a:pt x="40371" y="112263"/>
                    <a:pt x="40371" y="112263"/>
                  </a:cubicBezTo>
                  <a:cubicBezTo>
                    <a:pt x="40817" y="112263"/>
                    <a:pt x="40817" y="112263"/>
                    <a:pt x="40817" y="112263"/>
                  </a:cubicBezTo>
                  <a:cubicBezTo>
                    <a:pt x="40817" y="112105"/>
                    <a:pt x="40817" y="112105"/>
                    <a:pt x="40817" y="112105"/>
                  </a:cubicBezTo>
                  <a:cubicBezTo>
                    <a:pt x="41263" y="112263"/>
                    <a:pt x="41263" y="112263"/>
                    <a:pt x="41263" y="112263"/>
                  </a:cubicBezTo>
                  <a:cubicBezTo>
                    <a:pt x="41486" y="112105"/>
                    <a:pt x="41486" y="112105"/>
                    <a:pt x="41486" y="112105"/>
                  </a:cubicBezTo>
                  <a:cubicBezTo>
                    <a:pt x="41710" y="111157"/>
                    <a:pt x="41710" y="111157"/>
                    <a:pt x="41710" y="111157"/>
                  </a:cubicBezTo>
                  <a:cubicBezTo>
                    <a:pt x="41933" y="110052"/>
                    <a:pt x="41933" y="110052"/>
                    <a:pt x="41933" y="110052"/>
                  </a:cubicBezTo>
                  <a:cubicBezTo>
                    <a:pt x="42602" y="109105"/>
                    <a:pt x="42602" y="109105"/>
                    <a:pt x="42602" y="109105"/>
                  </a:cubicBezTo>
                  <a:cubicBezTo>
                    <a:pt x="42602" y="108157"/>
                    <a:pt x="42602" y="108157"/>
                    <a:pt x="42602" y="108157"/>
                  </a:cubicBezTo>
                  <a:cubicBezTo>
                    <a:pt x="41710" y="107052"/>
                    <a:pt x="41710" y="107052"/>
                    <a:pt x="41710" y="107052"/>
                  </a:cubicBezTo>
                  <a:cubicBezTo>
                    <a:pt x="41263" y="106105"/>
                    <a:pt x="41263" y="106105"/>
                    <a:pt x="41263" y="106105"/>
                  </a:cubicBezTo>
                  <a:cubicBezTo>
                    <a:pt x="41933" y="105947"/>
                    <a:pt x="41933" y="105947"/>
                    <a:pt x="41933" y="105947"/>
                  </a:cubicBezTo>
                  <a:cubicBezTo>
                    <a:pt x="41933" y="105789"/>
                    <a:pt x="41933" y="105789"/>
                    <a:pt x="41933" y="105789"/>
                  </a:cubicBezTo>
                  <a:cubicBezTo>
                    <a:pt x="42156" y="105789"/>
                    <a:pt x="42156" y="105789"/>
                    <a:pt x="42156" y="105789"/>
                  </a:cubicBezTo>
                  <a:cubicBezTo>
                    <a:pt x="42602" y="105473"/>
                    <a:pt x="42602" y="105473"/>
                    <a:pt x="42602" y="105473"/>
                  </a:cubicBezTo>
                  <a:cubicBezTo>
                    <a:pt x="42825" y="104684"/>
                    <a:pt x="42825" y="104684"/>
                    <a:pt x="42825" y="104684"/>
                  </a:cubicBezTo>
                  <a:cubicBezTo>
                    <a:pt x="42379" y="104368"/>
                    <a:pt x="42379" y="104368"/>
                    <a:pt x="42379" y="104368"/>
                  </a:cubicBezTo>
                  <a:cubicBezTo>
                    <a:pt x="42379" y="103894"/>
                    <a:pt x="42379" y="103894"/>
                    <a:pt x="42379" y="103894"/>
                  </a:cubicBezTo>
                  <a:cubicBezTo>
                    <a:pt x="42379" y="103894"/>
                    <a:pt x="42825" y="103578"/>
                    <a:pt x="42825" y="103578"/>
                  </a:cubicBezTo>
                  <a:cubicBezTo>
                    <a:pt x="42825" y="103578"/>
                    <a:pt x="42825" y="103578"/>
                    <a:pt x="42825" y="103578"/>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271" y="103421"/>
                    <a:pt x="43271" y="103421"/>
                    <a:pt x="43271" y="103421"/>
                  </a:cubicBezTo>
                  <a:cubicBezTo>
                    <a:pt x="43271" y="103421"/>
                    <a:pt x="43271" y="103421"/>
                    <a:pt x="43271" y="103421"/>
                  </a:cubicBezTo>
                  <a:cubicBezTo>
                    <a:pt x="43271" y="103421"/>
                    <a:pt x="43271" y="103421"/>
                    <a:pt x="43271" y="103421"/>
                  </a:cubicBezTo>
                  <a:cubicBezTo>
                    <a:pt x="43271" y="103421"/>
                    <a:pt x="43271" y="103421"/>
                    <a:pt x="43271" y="103421"/>
                  </a:cubicBezTo>
                  <a:cubicBezTo>
                    <a:pt x="43271" y="103421"/>
                    <a:pt x="43494" y="103263"/>
                    <a:pt x="43494" y="103263"/>
                  </a:cubicBezTo>
                  <a:cubicBezTo>
                    <a:pt x="43717" y="103263"/>
                    <a:pt x="44163" y="103263"/>
                    <a:pt x="44163" y="103263"/>
                  </a:cubicBezTo>
                  <a:cubicBezTo>
                    <a:pt x="44386" y="103263"/>
                    <a:pt x="44386" y="103263"/>
                    <a:pt x="44386" y="103263"/>
                  </a:cubicBezTo>
                  <a:cubicBezTo>
                    <a:pt x="44832" y="102947"/>
                    <a:pt x="44832" y="102947"/>
                    <a:pt x="44832" y="102947"/>
                  </a:cubicBezTo>
                  <a:cubicBezTo>
                    <a:pt x="44832" y="102947"/>
                    <a:pt x="45724" y="102473"/>
                    <a:pt x="45724" y="102315"/>
                  </a:cubicBezTo>
                  <a:cubicBezTo>
                    <a:pt x="45724" y="102157"/>
                    <a:pt x="46171" y="101684"/>
                    <a:pt x="46171" y="101684"/>
                  </a:cubicBezTo>
                  <a:cubicBezTo>
                    <a:pt x="46171" y="100894"/>
                    <a:pt x="46171" y="100894"/>
                    <a:pt x="46171" y="100894"/>
                  </a:cubicBezTo>
                  <a:cubicBezTo>
                    <a:pt x="45724" y="100105"/>
                    <a:pt x="45724" y="100105"/>
                    <a:pt x="45724" y="100105"/>
                  </a:cubicBezTo>
                  <a:cubicBezTo>
                    <a:pt x="46171" y="99631"/>
                    <a:pt x="46171" y="99631"/>
                    <a:pt x="46171" y="99631"/>
                  </a:cubicBezTo>
                  <a:cubicBezTo>
                    <a:pt x="46840" y="98684"/>
                    <a:pt x="46840" y="98684"/>
                    <a:pt x="46840" y="98684"/>
                  </a:cubicBezTo>
                  <a:cubicBezTo>
                    <a:pt x="46394" y="97736"/>
                    <a:pt x="46394" y="97736"/>
                    <a:pt x="46394" y="97736"/>
                  </a:cubicBezTo>
                  <a:cubicBezTo>
                    <a:pt x="45055" y="96631"/>
                    <a:pt x="45055" y="96631"/>
                    <a:pt x="45055" y="96631"/>
                  </a:cubicBezTo>
                  <a:cubicBezTo>
                    <a:pt x="44386" y="95210"/>
                    <a:pt x="44386" y="95210"/>
                    <a:pt x="44386" y="95210"/>
                  </a:cubicBezTo>
                  <a:cubicBezTo>
                    <a:pt x="43940" y="94263"/>
                    <a:pt x="43940" y="94263"/>
                    <a:pt x="43940" y="94263"/>
                  </a:cubicBezTo>
                  <a:cubicBezTo>
                    <a:pt x="45055" y="93473"/>
                    <a:pt x="45055" y="93473"/>
                    <a:pt x="45055" y="93473"/>
                  </a:cubicBezTo>
                  <a:cubicBezTo>
                    <a:pt x="45278" y="93315"/>
                    <a:pt x="45278" y="93315"/>
                    <a:pt x="45278" y="93315"/>
                  </a:cubicBezTo>
                  <a:cubicBezTo>
                    <a:pt x="45278" y="93315"/>
                    <a:pt x="45278" y="93315"/>
                    <a:pt x="45278" y="93315"/>
                  </a:cubicBezTo>
                  <a:cubicBezTo>
                    <a:pt x="45501" y="93315"/>
                    <a:pt x="45501" y="93315"/>
                    <a:pt x="45501" y="93315"/>
                  </a:cubicBezTo>
                  <a:cubicBezTo>
                    <a:pt x="46171" y="93315"/>
                    <a:pt x="46171" y="93315"/>
                    <a:pt x="46171" y="93315"/>
                  </a:cubicBezTo>
                  <a:cubicBezTo>
                    <a:pt x="46171" y="93315"/>
                    <a:pt x="47286" y="93315"/>
                    <a:pt x="47286" y="93157"/>
                  </a:cubicBezTo>
                  <a:cubicBezTo>
                    <a:pt x="47286" y="93157"/>
                    <a:pt x="47286" y="93157"/>
                    <a:pt x="47286" y="93157"/>
                  </a:cubicBezTo>
                  <a:cubicBezTo>
                    <a:pt x="47286" y="93157"/>
                    <a:pt x="47286" y="93157"/>
                    <a:pt x="47286" y="93157"/>
                  </a:cubicBezTo>
                  <a:cubicBezTo>
                    <a:pt x="47286" y="93157"/>
                    <a:pt x="47286" y="93157"/>
                    <a:pt x="47286" y="93157"/>
                  </a:cubicBezTo>
                  <a:cubicBezTo>
                    <a:pt x="47286" y="93157"/>
                    <a:pt x="47286" y="93157"/>
                    <a:pt x="47286" y="93157"/>
                  </a:cubicBezTo>
                  <a:cubicBezTo>
                    <a:pt x="47286" y="93157"/>
                    <a:pt x="47286" y="93157"/>
                    <a:pt x="47286" y="93157"/>
                  </a:cubicBezTo>
                  <a:cubicBezTo>
                    <a:pt x="47286" y="93000"/>
                    <a:pt x="47286" y="93000"/>
                    <a:pt x="47286" y="93000"/>
                  </a:cubicBezTo>
                  <a:cubicBezTo>
                    <a:pt x="47286" y="93000"/>
                    <a:pt x="47286" y="93000"/>
                    <a:pt x="47286" y="93000"/>
                  </a:cubicBezTo>
                  <a:cubicBezTo>
                    <a:pt x="47286" y="93000"/>
                    <a:pt x="47286" y="93000"/>
                    <a:pt x="47286" y="93000"/>
                  </a:cubicBezTo>
                  <a:cubicBezTo>
                    <a:pt x="47286" y="93000"/>
                    <a:pt x="47286" y="93000"/>
                    <a:pt x="47286" y="93000"/>
                  </a:cubicBezTo>
                  <a:cubicBezTo>
                    <a:pt x="47509" y="93000"/>
                    <a:pt x="47509" y="93000"/>
                    <a:pt x="47509" y="93000"/>
                  </a:cubicBezTo>
                  <a:cubicBezTo>
                    <a:pt x="47509" y="93000"/>
                    <a:pt x="47509" y="93000"/>
                    <a:pt x="47509" y="93000"/>
                  </a:cubicBezTo>
                  <a:cubicBezTo>
                    <a:pt x="47509" y="93000"/>
                    <a:pt x="47509" y="93000"/>
                    <a:pt x="47509" y="93000"/>
                  </a:cubicBezTo>
                  <a:cubicBezTo>
                    <a:pt x="47509" y="93000"/>
                    <a:pt x="47509" y="93000"/>
                    <a:pt x="47509" y="93000"/>
                  </a:cubicBezTo>
                  <a:cubicBezTo>
                    <a:pt x="47509" y="93000"/>
                    <a:pt x="47509" y="93000"/>
                    <a:pt x="47509" y="93000"/>
                  </a:cubicBezTo>
                  <a:cubicBezTo>
                    <a:pt x="47509" y="92842"/>
                    <a:pt x="47509" y="92842"/>
                    <a:pt x="47509" y="92842"/>
                  </a:cubicBezTo>
                  <a:cubicBezTo>
                    <a:pt x="47509" y="92842"/>
                    <a:pt x="47509" y="92842"/>
                    <a:pt x="47509" y="92842"/>
                  </a:cubicBezTo>
                  <a:cubicBezTo>
                    <a:pt x="47509" y="92842"/>
                    <a:pt x="47509" y="92842"/>
                    <a:pt x="47509" y="92842"/>
                  </a:cubicBezTo>
                  <a:cubicBezTo>
                    <a:pt x="47509" y="92842"/>
                    <a:pt x="47509" y="92842"/>
                    <a:pt x="47509" y="92842"/>
                  </a:cubicBezTo>
                  <a:cubicBezTo>
                    <a:pt x="47509" y="92842"/>
                    <a:pt x="47509" y="92842"/>
                    <a:pt x="47509" y="92842"/>
                  </a:cubicBezTo>
                  <a:cubicBezTo>
                    <a:pt x="47509" y="92842"/>
                    <a:pt x="47509" y="92842"/>
                    <a:pt x="47509" y="92842"/>
                  </a:cubicBezTo>
                  <a:cubicBezTo>
                    <a:pt x="47509" y="92842"/>
                    <a:pt x="47509" y="92842"/>
                    <a:pt x="47509" y="92842"/>
                  </a:cubicBezTo>
                  <a:cubicBezTo>
                    <a:pt x="47509" y="92684"/>
                    <a:pt x="47509" y="92684"/>
                    <a:pt x="47509" y="92684"/>
                  </a:cubicBezTo>
                  <a:cubicBezTo>
                    <a:pt x="47509" y="92684"/>
                    <a:pt x="47509" y="92684"/>
                    <a:pt x="47509" y="92684"/>
                  </a:cubicBezTo>
                  <a:cubicBezTo>
                    <a:pt x="47509" y="92684"/>
                    <a:pt x="47509" y="92684"/>
                    <a:pt x="47509" y="92684"/>
                  </a:cubicBezTo>
                  <a:cubicBezTo>
                    <a:pt x="47509" y="92684"/>
                    <a:pt x="47509" y="92684"/>
                    <a:pt x="47509" y="92684"/>
                  </a:cubicBezTo>
                  <a:cubicBezTo>
                    <a:pt x="47509" y="92684"/>
                    <a:pt x="47509" y="92684"/>
                    <a:pt x="47509" y="92684"/>
                  </a:cubicBezTo>
                  <a:cubicBezTo>
                    <a:pt x="47509" y="92684"/>
                    <a:pt x="47509" y="92684"/>
                    <a:pt x="47509" y="92684"/>
                  </a:cubicBezTo>
                  <a:cubicBezTo>
                    <a:pt x="47509" y="92526"/>
                    <a:pt x="47509" y="92526"/>
                    <a:pt x="47509" y="92526"/>
                  </a:cubicBezTo>
                  <a:cubicBezTo>
                    <a:pt x="47509" y="92526"/>
                    <a:pt x="47509" y="92526"/>
                    <a:pt x="47509" y="92526"/>
                  </a:cubicBezTo>
                  <a:cubicBezTo>
                    <a:pt x="47509" y="92526"/>
                    <a:pt x="47509" y="92526"/>
                    <a:pt x="47509" y="92526"/>
                  </a:cubicBezTo>
                  <a:cubicBezTo>
                    <a:pt x="47509" y="92526"/>
                    <a:pt x="47509" y="92526"/>
                    <a:pt x="47509" y="92526"/>
                  </a:cubicBezTo>
                  <a:cubicBezTo>
                    <a:pt x="47509" y="92526"/>
                    <a:pt x="47509" y="92526"/>
                    <a:pt x="47509" y="92526"/>
                  </a:cubicBezTo>
                  <a:cubicBezTo>
                    <a:pt x="47509" y="92368"/>
                    <a:pt x="47509" y="92368"/>
                    <a:pt x="47509" y="92368"/>
                  </a:cubicBezTo>
                  <a:cubicBezTo>
                    <a:pt x="47509" y="92368"/>
                    <a:pt x="47509" y="92368"/>
                    <a:pt x="47509" y="92368"/>
                  </a:cubicBezTo>
                  <a:cubicBezTo>
                    <a:pt x="47509" y="92368"/>
                    <a:pt x="47509" y="92368"/>
                    <a:pt x="47509" y="92368"/>
                  </a:cubicBezTo>
                  <a:cubicBezTo>
                    <a:pt x="47509" y="92368"/>
                    <a:pt x="47509" y="92368"/>
                    <a:pt x="47509" y="92368"/>
                  </a:cubicBezTo>
                  <a:cubicBezTo>
                    <a:pt x="47509" y="92368"/>
                    <a:pt x="47509" y="92368"/>
                    <a:pt x="47509" y="92368"/>
                  </a:cubicBezTo>
                  <a:cubicBezTo>
                    <a:pt x="47509" y="92368"/>
                    <a:pt x="47509" y="92368"/>
                    <a:pt x="47509" y="92368"/>
                  </a:cubicBezTo>
                  <a:cubicBezTo>
                    <a:pt x="47509" y="92210"/>
                    <a:pt x="47509" y="92210"/>
                    <a:pt x="47509" y="92210"/>
                  </a:cubicBezTo>
                  <a:cubicBezTo>
                    <a:pt x="47509" y="92210"/>
                    <a:pt x="47509" y="92210"/>
                    <a:pt x="47509" y="92210"/>
                  </a:cubicBezTo>
                  <a:cubicBezTo>
                    <a:pt x="47509" y="92210"/>
                    <a:pt x="47509" y="92210"/>
                    <a:pt x="47509" y="92210"/>
                  </a:cubicBezTo>
                  <a:cubicBezTo>
                    <a:pt x="47509" y="92210"/>
                    <a:pt x="47509" y="92210"/>
                    <a:pt x="47509" y="92210"/>
                  </a:cubicBezTo>
                  <a:cubicBezTo>
                    <a:pt x="47509" y="92210"/>
                    <a:pt x="47509" y="92210"/>
                    <a:pt x="47509" y="92210"/>
                  </a:cubicBezTo>
                  <a:cubicBezTo>
                    <a:pt x="47509" y="92210"/>
                    <a:pt x="47509" y="92210"/>
                    <a:pt x="47509" y="92210"/>
                  </a:cubicBezTo>
                  <a:cubicBezTo>
                    <a:pt x="47509" y="92210"/>
                    <a:pt x="47509" y="92210"/>
                    <a:pt x="47509" y="92210"/>
                  </a:cubicBezTo>
                  <a:cubicBezTo>
                    <a:pt x="47509" y="92052"/>
                    <a:pt x="47509" y="92052"/>
                    <a:pt x="47509" y="92052"/>
                  </a:cubicBezTo>
                  <a:cubicBezTo>
                    <a:pt x="47509" y="92052"/>
                    <a:pt x="47509" y="92052"/>
                    <a:pt x="47509" y="92052"/>
                  </a:cubicBezTo>
                  <a:cubicBezTo>
                    <a:pt x="47509" y="92052"/>
                    <a:pt x="47509" y="92052"/>
                    <a:pt x="47509" y="92052"/>
                  </a:cubicBezTo>
                  <a:cubicBezTo>
                    <a:pt x="47509" y="92052"/>
                    <a:pt x="47509" y="92052"/>
                    <a:pt x="47509" y="92052"/>
                  </a:cubicBezTo>
                  <a:cubicBezTo>
                    <a:pt x="47509" y="92052"/>
                    <a:pt x="47509" y="92052"/>
                    <a:pt x="47509" y="92052"/>
                  </a:cubicBezTo>
                  <a:cubicBezTo>
                    <a:pt x="47509" y="92052"/>
                    <a:pt x="47509" y="92052"/>
                    <a:pt x="47509" y="92052"/>
                  </a:cubicBezTo>
                  <a:cubicBezTo>
                    <a:pt x="47509" y="92052"/>
                    <a:pt x="47509" y="92052"/>
                    <a:pt x="47509" y="92052"/>
                  </a:cubicBezTo>
                  <a:cubicBezTo>
                    <a:pt x="47732" y="92052"/>
                    <a:pt x="47732" y="92052"/>
                    <a:pt x="47732" y="92052"/>
                  </a:cubicBezTo>
                  <a:cubicBezTo>
                    <a:pt x="47732" y="92052"/>
                    <a:pt x="47732" y="92052"/>
                    <a:pt x="47732" y="92052"/>
                  </a:cubicBezTo>
                  <a:cubicBezTo>
                    <a:pt x="47732" y="91894"/>
                    <a:pt x="47732" y="91894"/>
                    <a:pt x="47732" y="91894"/>
                  </a:cubicBezTo>
                  <a:cubicBezTo>
                    <a:pt x="47732" y="91894"/>
                    <a:pt x="47732" y="91894"/>
                    <a:pt x="47732" y="91894"/>
                  </a:cubicBezTo>
                  <a:cubicBezTo>
                    <a:pt x="47732" y="91894"/>
                    <a:pt x="47732" y="91894"/>
                    <a:pt x="47732" y="91894"/>
                  </a:cubicBezTo>
                  <a:cubicBezTo>
                    <a:pt x="47732" y="91894"/>
                    <a:pt x="47732" y="91894"/>
                    <a:pt x="47732" y="91894"/>
                  </a:cubicBezTo>
                  <a:cubicBezTo>
                    <a:pt x="47732" y="91894"/>
                    <a:pt x="47732" y="91894"/>
                    <a:pt x="47732" y="91894"/>
                  </a:cubicBezTo>
                  <a:cubicBezTo>
                    <a:pt x="47732" y="91894"/>
                    <a:pt x="47732" y="91894"/>
                    <a:pt x="47732" y="91894"/>
                  </a:cubicBezTo>
                  <a:cubicBezTo>
                    <a:pt x="47732" y="91894"/>
                    <a:pt x="47732" y="91894"/>
                    <a:pt x="47732" y="91894"/>
                  </a:cubicBezTo>
                  <a:cubicBezTo>
                    <a:pt x="47732" y="91894"/>
                    <a:pt x="47732" y="91894"/>
                    <a:pt x="47732" y="91894"/>
                  </a:cubicBezTo>
                  <a:cubicBezTo>
                    <a:pt x="47732" y="91894"/>
                    <a:pt x="47732" y="91894"/>
                    <a:pt x="47732" y="91894"/>
                  </a:cubicBezTo>
                  <a:cubicBezTo>
                    <a:pt x="47732" y="91894"/>
                    <a:pt x="47732" y="91894"/>
                    <a:pt x="47732" y="91894"/>
                  </a:cubicBezTo>
                  <a:cubicBezTo>
                    <a:pt x="47509" y="90473"/>
                    <a:pt x="47509" y="90473"/>
                    <a:pt x="47509" y="90473"/>
                  </a:cubicBezTo>
                  <a:cubicBezTo>
                    <a:pt x="46171" y="89684"/>
                    <a:pt x="46171" y="89684"/>
                    <a:pt x="46171" y="89684"/>
                  </a:cubicBezTo>
                  <a:cubicBezTo>
                    <a:pt x="44609" y="88894"/>
                    <a:pt x="44609" y="88894"/>
                    <a:pt x="44609" y="88894"/>
                  </a:cubicBezTo>
                  <a:cubicBezTo>
                    <a:pt x="43940" y="87631"/>
                    <a:pt x="43940" y="87631"/>
                    <a:pt x="43940" y="87631"/>
                  </a:cubicBezTo>
                  <a:cubicBezTo>
                    <a:pt x="43717" y="82736"/>
                    <a:pt x="43717" y="82736"/>
                    <a:pt x="43717" y="82736"/>
                  </a:cubicBezTo>
                  <a:cubicBezTo>
                    <a:pt x="43717" y="82736"/>
                    <a:pt x="42156" y="80684"/>
                    <a:pt x="42156" y="80526"/>
                  </a:cubicBezTo>
                  <a:cubicBezTo>
                    <a:pt x="41933" y="80210"/>
                    <a:pt x="41933" y="79894"/>
                    <a:pt x="42379" y="79578"/>
                  </a:cubicBezTo>
                  <a:cubicBezTo>
                    <a:pt x="42602" y="79421"/>
                    <a:pt x="42379" y="79105"/>
                    <a:pt x="42379" y="79105"/>
                  </a:cubicBezTo>
                  <a:cubicBezTo>
                    <a:pt x="42156" y="78000"/>
                    <a:pt x="42156" y="78000"/>
                    <a:pt x="42156" y="78000"/>
                  </a:cubicBezTo>
                  <a:cubicBezTo>
                    <a:pt x="42602" y="77526"/>
                    <a:pt x="42602" y="77526"/>
                    <a:pt x="42602" y="77526"/>
                  </a:cubicBezTo>
                  <a:cubicBezTo>
                    <a:pt x="42602" y="76578"/>
                    <a:pt x="42602" y="76578"/>
                    <a:pt x="42602" y="76578"/>
                  </a:cubicBezTo>
                  <a:cubicBezTo>
                    <a:pt x="41710" y="75315"/>
                    <a:pt x="41710" y="75315"/>
                    <a:pt x="41710" y="75315"/>
                  </a:cubicBezTo>
                  <a:cubicBezTo>
                    <a:pt x="41710" y="75315"/>
                    <a:pt x="41710" y="74368"/>
                    <a:pt x="41710" y="74210"/>
                  </a:cubicBezTo>
                  <a:cubicBezTo>
                    <a:pt x="41710" y="73894"/>
                    <a:pt x="42379" y="73263"/>
                    <a:pt x="42379" y="73263"/>
                  </a:cubicBezTo>
                  <a:cubicBezTo>
                    <a:pt x="42602" y="72157"/>
                    <a:pt x="42602" y="72157"/>
                    <a:pt x="42602" y="72157"/>
                  </a:cubicBezTo>
                  <a:cubicBezTo>
                    <a:pt x="43048" y="70578"/>
                    <a:pt x="43048" y="70578"/>
                    <a:pt x="43048" y="70578"/>
                  </a:cubicBezTo>
                  <a:cubicBezTo>
                    <a:pt x="45947" y="67894"/>
                    <a:pt x="45947" y="67894"/>
                    <a:pt x="45947" y="67894"/>
                  </a:cubicBezTo>
                  <a:cubicBezTo>
                    <a:pt x="46617" y="67894"/>
                    <a:pt x="46617" y="67894"/>
                    <a:pt x="46617" y="67894"/>
                  </a:cubicBezTo>
                  <a:cubicBezTo>
                    <a:pt x="51301" y="67736"/>
                    <a:pt x="51301" y="67736"/>
                    <a:pt x="51301" y="67736"/>
                  </a:cubicBezTo>
                  <a:cubicBezTo>
                    <a:pt x="51524" y="67421"/>
                    <a:pt x="51524" y="67421"/>
                    <a:pt x="51524" y="67421"/>
                  </a:cubicBezTo>
                  <a:cubicBezTo>
                    <a:pt x="51747" y="67263"/>
                    <a:pt x="51747" y="67263"/>
                    <a:pt x="51747" y="67263"/>
                  </a:cubicBezTo>
                  <a:cubicBezTo>
                    <a:pt x="52193" y="66315"/>
                    <a:pt x="52193" y="66315"/>
                    <a:pt x="52193" y="66315"/>
                  </a:cubicBezTo>
                  <a:cubicBezTo>
                    <a:pt x="51970" y="63789"/>
                    <a:pt x="51970" y="63789"/>
                    <a:pt x="51970" y="63789"/>
                  </a:cubicBezTo>
                  <a:cubicBezTo>
                    <a:pt x="49962" y="63473"/>
                    <a:pt x="49962" y="63473"/>
                    <a:pt x="49962" y="63473"/>
                  </a:cubicBezTo>
                  <a:cubicBezTo>
                    <a:pt x="49516" y="62684"/>
                    <a:pt x="49516" y="62684"/>
                    <a:pt x="49516" y="62684"/>
                  </a:cubicBezTo>
                  <a:cubicBezTo>
                    <a:pt x="52862" y="58578"/>
                    <a:pt x="52862" y="58578"/>
                    <a:pt x="52862" y="58578"/>
                  </a:cubicBezTo>
                  <a:cubicBezTo>
                    <a:pt x="52639" y="57631"/>
                    <a:pt x="52639" y="57631"/>
                    <a:pt x="52639" y="57631"/>
                  </a:cubicBezTo>
                  <a:cubicBezTo>
                    <a:pt x="53531" y="57157"/>
                    <a:pt x="53531" y="57157"/>
                    <a:pt x="53531" y="57157"/>
                  </a:cubicBezTo>
                  <a:cubicBezTo>
                    <a:pt x="53531" y="57157"/>
                    <a:pt x="53308" y="56526"/>
                    <a:pt x="53085" y="56210"/>
                  </a:cubicBezTo>
                  <a:cubicBezTo>
                    <a:pt x="52862" y="56052"/>
                    <a:pt x="53308" y="55105"/>
                    <a:pt x="53308" y="55105"/>
                  </a:cubicBezTo>
                  <a:cubicBezTo>
                    <a:pt x="53531" y="54000"/>
                    <a:pt x="53531" y="54000"/>
                    <a:pt x="53531" y="54000"/>
                  </a:cubicBezTo>
                  <a:cubicBezTo>
                    <a:pt x="53977" y="52736"/>
                    <a:pt x="53977" y="52736"/>
                    <a:pt x="53977" y="52736"/>
                  </a:cubicBezTo>
                  <a:cubicBezTo>
                    <a:pt x="52862" y="50052"/>
                    <a:pt x="52862" y="50052"/>
                    <a:pt x="52862" y="50052"/>
                  </a:cubicBezTo>
                  <a:cubicBezTo>
                    <a:pt x="53531" y="49578"/>
                    <a:pt x="53531" y="49578"/>
                    <a:pt x="53531" y="49578"/>
                  </a:cubicBezTo>
                  <a:cubicBezTo>
                    <a:pt x="54423" y="49578"/>
                    <a:pt x="54423" y="49578"/>
                    <a:pt x="54423" y="49578"/>
                  </a:cubicBezTo>
                  <a:cubicBezTo>
                    <a:pt x="54646" y="49578"/>
                    <a:pt x="55092" y="49421"/>
                    <a:pt x="55539" y="49421"/>
                  </a:cubicBezTo>
                  <a:cubicBezTo>
                    <a:pt x="55985" y="49263"/>
                    <a:pt x="56208" y="49105"/>
                    <a:pt x="56877" y="48631"/>
                  </a:cubicBezTo>
                  <a:cubicBezTo>
                    <a:pt x="57100" y="48315"/>
                    <a:pt x="57100" y="48315"/>
                    <a:pt x="57100" y="48315"/>
                  </a:cubicBezTo>
                  <a:cubicBezTo>
                    <a:pt x="57323" y="47526"/>
                    <a:pt x="57323" y="47526"/>
                    <a:pt x="57323" y="47526"/>
                  </a:cubicBezTo>
                  <a:cubicBezTo>
                    <a:pt x="57323" y="46105"/>
                    <a:pt x="57323" y="46105"/>
                    <a:pt x="57323" y="46105"/>
                  </a:cubicBezTo>
                  <a:cubicBezTo>
                    <a:pt x="58438" y="44052"/>
                    <a:pt x="58438" y="44052"/>
                    <a:pt x="58438" y="44052"/>
                  </a:cubicBezTo>
                  <a:cubicBezTo>
                    <a:pt x="58438" y="44052"/>
                    <a:pt x="60223" y="42473"/>
                    <a:pt x="60446" y="42157"/>
                  </a:cubicBezTo>
                  <a:cubicBezTo>
                    <a:pt x="60669" y="41842"/>
                    <a:pt x="61338" y="40736"/>
                    <a:pt x="61338" y="40736"/>
                  </a:cubicBezTo>
                  <a:cubicBezTo>
                    <a:pt x="61338" y="40736"/>
                    <a:pt x="60892" y="39473"/>
                    <a:pt x="60669" y="39157"/>
                  </a:cubicBezTo>
                  <a:cubicBezTo>
                    <a:pt x="60223" y="39000"/>
                    <a:pt x="59553" y="38052"/>
                    <a:pt x="59553" y="38052"/>
                  </a:cubicBezTo>
                  <a:cubicBezTo>
                    <a:pt x="59553" y="37263"/>
                    <a:pt x="59553" y="37263"/>
                    <a:pt x="59553" y="37263"/>
                  </a:cubicBezTo>
                  <a:cubicBezTo>
                    <a:pt x="60892" y="36631"/>
                    <a:pt x="60892" y="36631"/>
                    <a:pt x="60892" y="36631"/>
                  </a:cubicBezTo>
                  <a:cubicBezTo>
                    <a:pt x="61338" y="36000"/>
                    <a:pt x="61338" y="36000"/>
                    <a:pt x="61338" y="36000"/>
                  </a:cubicBezTo>
                  <a:cubicBezTo>
                    <a:pt x="61338" y="36000"/>
                    <a:pt x="61338" y="34894"/>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578"/>
                    <a:pt x="61338" y="34578"/>
                    <a:pt x="61338" y="34578"/>
                  </a:cubicBezTo>
                  <a:cubicBezTo>
                    <a:pt x="61338" y="34578"/>
                    <a:pt x="61338" y="34578"/>
                    <a:pt x="61338" y="34578"/>
                  </a:cubicBezTo>
                  <a:cubicBezTo>
                    <a:pt x="61338" y="34578"/>
                    <a:pt x="61338" y="34578"/>
                    <a:pt x="61338" y="34578"/>
                  </a:cubicBezTo>
                  <a:cubicBezTo>
                    <a:pt x="61338" y="34578"/>
                    <a:pt x="61338" y="34578"/>
                    <a:pt x="61338" y="34578"/>
                  </a:cubicBezTo>
                  <a:cubicBezTo>
                    <a:pt x="61338" y="34578"/>
                    <a:pt x="61338" y="34578"/>
                    <a:pt x="61338" y="34578"/>
                  </a:cubicBezTo>
                  <a:cubicBezTo>
                    <a:pt x="61338" y="34578"/>
                    <a:pt x="61338" y="34578"/>
                    <a:pt x="61338" y="34578"/>
                  </a:cubicBezTo>
                  <a:cubicBezTo>
                    <a:pt x="61338" y="34578"/>
                    <a:pt x="61338" y="34578"/>
                    <a:pt x="61338" y="34578"/>
                  </a:cubicBezTo>
                  <a:cubicBezTo>
                    <a:pt x="61338" y="34578"/>
                    <a:pt x="61338" y="34578"/>
                    <a:pt x="61338" y="34578"/>
                  </a:cubicBezTo>
                  <a:cubicBezTo>
                    <a:pt x="61338" y="34578"/>
                    <a:pt x="61338" y="34578"/>
                    <a:pt x="61338" y="34578"/>
                  </a:cubicBezTo>
                  <a:cubicBezTo>
                    <a:pt x="61338" y="34421"/>
                    <a:pt x="61338" y="34421"/>
                    <a:pt x="61338" y="34421"/>
                  </a:cubicBezTo>
                  <a:cubicBezTo>
                    <a:pt x="61338" y="34421"/>
                    <a:pt x="61338" y="34421"/>
                    <a:pt x="61338" y="34421"/>
                  </a:cubicBezTo>
                  <a:cubicBezTo>
                    <a:pt x="61338" y="34421"/>
                    <a:pt x="61338" y="34421"/>
                    <a:pt x="61338" y="34421"/>
                  </a:cubicBezTo>
                  <a:cubicBezTo>
                    <a:pt x="61338" y="34421"/>
                    <a:pt x="61338" y="34421"/>
                    <a:pt x="61338" y="34421"/>
                  </a:cubicBezTo>
                  <a:cubicBezTo>
                    <a:pt x="61561" y="34421"/>
                    <a:pt x="61561" y="34421"/>
                    <a:pt x="61561" y="34421"/>
                  </a:cubicBezTo>
                  <a:cubicBezTo>
                    <a:pt x="61561" y="34421"/>
                    <a:pt x="61561" y="34421"/>
                    <a:pt x="61561" y="34421"/>
                  </a:cubicBezTo>
                  <a:cubicBezTo>
                    <a:pt x="61561" y="34421"/>
                    <a:pt x="61561" y="34421"/>
                    <a:pt x="61561" y="34421"/>
                  </a:cubicBezTo>
                  <a:cubicBezTo>
                    <a:pt x="61561" y="34421"/>
                    <a:pt x="61561" y="34421"/>
                    <a:pt x="61561" y="34421"/>
                  </a:cubicBezTo>
                  <a:cubicBezTo>
                    <a:pt x="61561" y="34421"/>
                    <a:pt x="61561" y="34421"/>
                    <a:pt x="61561" y="34421"/>
                  </a:cubicBezTo>
                  <a:cubicBezTo>
                    <a:pt x="61561" y="34263"/>
                    <a:pt x="61561" y="34263"/>
                    <a:pt x="61561" y="34263"/>
                  </a:cubicBezTo>
                  <a:cubicBezTo>
                    <a:pt x="61561" y="34263"/>
                    <a:pt x="61561" y="34263"/>
                    <a:pt x="61561" y="34263"/>
                  </a:cubicBezTo>
                  <a:cubicBezTo>
                    <a:pt x="61561" y="34263"/>
                    <a:pt x="61561" y="34263"/>
                    <a:pt x="61561" y="34263"/>
                  </a:cubicBezTo>
                  <a:cubicBezTo>
                    <a:pt x="61561" y="34263"/>
                    <a:pt x="61561" y="34263"/>
                    <a:pt x="61561" y="34263"/>
                  </a:cubicBezTo>
                  <a:cubicBezTo>
                    <a:pt x="61561" y="34263"/>
                    <a:pt x="61561" y="34263"/>
                    <a:pt x="61561" y="34263"/>
                  </a:cubicBezTo>
                  <a:cubicBezTo>
                    <a:pt x="61561" y="34263"/>
                    <a:pt x="61561" y="34263"/>
                    <a:pt x="61561" y="34263"/>
                  </a:cubicBezTo>
                  <a:cubicBezTo>
                    <a:pt x="61561" y="34263"/>
                    <a:pt x="61561" y="34263"/>
                    <a:pt x="61561" y="34263"/>
                  </a:cubicBezTo>
                  <a:cubicBezTo>
                    <a:pt x="61561" y="34263"/>
                    <a:pt x="61561" y="34263"/>
                    <a:pt x="61561" y="34263"/>
                  </a:cubicBezTo>
                  <a:cubicBezTo>
                    <a:pt x="61561" y="34105"/>
                    <a:pt x="61561" y="34105"/>
                    <a:pt x="61561" y="34105"/>
                  </a:cubicBezTo>
                  <a:cubicBezTo>
                    <a:pt x="61561" y="34105"/>
                    <a:pt x="61561" y="34105"/>
                    <a:pt x="61561" y="34105"/>
                  </a:cubicBezTo>
                  <a:cubicBezTo>
                    <a:pt x="61561" y="34105"/>
                    <a:pt x="61561" y="34105"/>
                    <a:pt x="61561" y="34105"/>
                  </a:cubicBezTo>
                  <a:cubicBezTo>
                    <a:pt x="61561" y="34105"/>
                    <a:pt x="61561" y="34105"/>
                    <a:pt x="61561" y="34105"/>
                  </a:cubicBezTo>
                  <a:cubicBezTo>
                    <a:pt x="61561" y="34105"/>
                    <a:pt x="61561" y="34105"/>
                    <a:pt x="61561" y="34105"/>
                  </a:cubicBezTo>
                  <a:cubicBezTo>
                    <a:pt x="61561" y="34105"/>
                    <a:pt x="61561" y="34105"/>
                    <a:pt x="61561" y="34105"/>
                  </a:cubicBezTo>
                  <a:cubicBezTo>
                    <a:pt x="61561" y="34105"/>
                    <a:pt x="61561" y="34105"/>
                    <a:pt x="61561" y="34105"/>
                  </a:cubicBezTo>
                  <a:cubicBezTo>
                    <a:pt x="61784" y="34105"/>
                    <a:pt x="61784" y="34105"/>
                    <a:pt x="61784" y="34105"/>
                  </a:cubicBezTo>
                  <a:cubicBezTo>
                    <a:pt x="61784" y="34105"/>
                    <a:pt x="61784" y="34105"/>
                    <a:pt x="61784" y="34105"/>
                  </a:cubicBezTo>
                  <a:cubicBezTo>
                    <a:pt x="61784" y="33947"/>
                    <a:pt x="61784" y="33947"/>
                    <a:pt x="61784" y="33947"/>
                  </a:cubicBezTo>
                  <a:cubicBezTo>
                    <a:pt x="61784" y="33947"/>
                    <a:pt x="61784" y="33947"/>
                    <a:pt x="61784" y="33947"/>
                  </a:cubicBezTo>
                  <a:cubicBezTo>
                    <a:pt x="61784" y="33947"/>
                    <a:pt x="61784" y="33947"/>
                    <a:pt x="61784" y="33947"/>
                  </a:cubicBezTo>
                  <a:cubicBezTo>
                    <a:pt x="61784" y="33947"/>
                    <a:pt x="61784" y="33947"/>
                    <a:pt x="61784" y="33947"/>
                  </a:cubicBezTo>
                  <a:cubicBezTo>
                    <a:pt x="61784" y="33947"/>
                    <a:pt x="61784" y="33947"/>
                    <a:pt x="61784" y="33947"/>
                  </a:cubicBezTo>
                  <a:cubicBezTo>
                    <a:pt x="61784" y="33947"/>
                    <a:pt x="61784" y="33947"/>
                    <a:pt x="61784" y="33947"/>
                  </a:cubicBezTo>
                  <a:cubicBezTo>
                    <a:pt x="61784" y="33947"/>
                    <a:pt x="61784" y="33947"/>
                    <a:pt x="61784" y="33947"/>
                  </a:cubicBezTo>
                  <a:cubicBezTo>
                    <a:pt x="61784" y="33947"/>
                    <a:pt x="61784" y="33947"/>
                    <a:pt x="61784" y="33947"/>
                  </a:cubicBezTo>
                  <a:cubicBezTo>
                    <a:pt x="61784" y="33947"/>
                    <a:pt x="61784" y="33947"/>
                    <a:pt x="61784" y="33947"/>
                  </a:cubicBezTo>
                  <a:cubicBezTo>
                    <a:pt x="61784" y="33947"/>
                    <a:pt x="61784" y="33947"/>
                    <a:pt x="61784" y="33947"/>
                  </a:cubicBezTo>
                  <a:cubicBezTo>
                    <a:pt x="61784" y="33947"/>
                    <a:pt x="61784" y="33947"/>
                    <a:pt x="61784" y="33947"/>
                  </a:cubicBezTo>
                  <a:cubicBezTo>
                    <a:pt x="61784" y="33947"/>
                    <a:pt x="61784" y="33947"/>
                    <a:pt x="61784" y="33947"/>
                  </a:cubicBezTo>
                  <a:cubicBezTo>
                    <a:pt x="61784" y="33947"/>
                    <a:pt x="61784" y="33947"/>
                    <a:pt x="61784" y="33947"/>
                  </a:cubicBezTo>
                  <a:cubicBezTo>
                    <a:pt x="61784" y="33947"/>
                    <a:pt x="61784" y="33947"/>
                    <a:pt x="61784" y="33947"/>
                  </a:cubicBezTo>
                  <a:cubicBezTo>
                    <a:pt x="61784" y="33631"/>
                    <a:pt x="62676" y="33000"/>
                    <a:pt x="62676" y="33000"/>
                  </a:cubicBezTo>
                  <a:cubicBezTo>
                    <a:pt x="63568" y="31736"/>
                    <a:pt x="63568" y="31736"/>
                    <a:pt x="63568" y="31736"/>
                  </a:cubicBezTo>
                  <a:cubicBezTo>
                    <a:pt x="65799" y="32526"/>
                    <a:pt x="65799" y="32526"/>
                    <a:pt x="65799" y="32526"/>
                  </a:cubicBezTo>
                  <a:cubicBezTo>
                    <a:pt x="66914" y="32526"/>
                    <a:pt x="66914" y="32526"/>
                    <a:pt x="66914" y="32526"/>
                  </a:cubicBezTo>
                  <a:cubicBezTo>
                    <a:pt x="67360" y="31894"/>
                    <a:pt x="67360" y="31894"/>
                    <a:pt x="67360" y="31894"/>
                  </a:cubicBezTo>
                  <a:cubicBezTo>
                    <a:pt x="67137" y="31421"/>
                    <a:pt x="66914" y="28105"/>
                    <a:pt x="67583" y="27473"/>
                  </a:cubicBezTo>
                  <a:cubicBezTo>
                    <a:pt x="67583" y="27473"/>
                    <a:pt x="70706" y="27631"/>
                    <a:pt x="71152" y="27473"/>
                  </a:cubicBezTo>
                  <a:cubicBezTo>
                    <a:pt x="71375" y="27473"/>
                    <a:pt x="72490" y="27789"/>
                    <a:pt x="72713" y="27947"/>
                  </a:cubicBezTo>
                  <a:cubicBezTo>
                    <a:pt x="72713" y="27947"/>
                    <a:pt x="72713" y="27947"/>
                    <a:pt x="72713" y="27947"/>
                  </a:cubicBezTo>
                  <a:cubicBezTo>
                    <a:pt x="72713" y="27947"/>
                    <a:pt x="72713" y="27947"/>
                    <a:pt x="72713" y="27947"/>
                  </a:cubicBezTo>
                  <a:cubicBezTo>
                    <a:pt x="72936" y="28105"/>
                    <a:pt x="73159" y="28105"/>
                    <a:pt x="73382" y="28105"/>
                  </a:cubicBezTo>
                  <a:cubicBezTo>
                    <a:pt x="73828" y="28263"/>
                    <a:pt x="74275" y="28263"/>
                    <a:pt x="74275" y="28263"/>
                  </a:cubicBezTo>
                  <a:cubicBezTo>
                    <a:pt x="75613" y="28105"/>
                    <a:pt x="75613" y="28105"/>
                    <a:pt x="75613" y="28105"/>
                  </a:cubicBezTo>
                  <a:cubicBezTo>
                    <a:pt x="76505" y="27315"/>
                    <a:pt x="76505" y="27315"/>
                    <a:pt x="76505" y="27315"/>
                  </a:cubicBezTo>
                  <a:cubicBezTo>
                    <a:pt x="75613" y="26684"/>
                    <a:pt x="75613" y="26684"/>
                    <a:pt x="75613" y="26684"/>
                  </a:cubicBezTo>
                  <a:cubicBezTo>
                    <a:pt x="76505" y="25894"/>
                    <a:pt x="76505" y="24789"/>
                    <a:pt x="76282" y="24631"/>
                  </a:cubicBezTo>
                  <a:cubicBezTo>
                    <a:pt x="76059" y="24315"/>
                    <a:pt x="75613" y="22894"/>
                    <a:pt x="75390" y="22736"/>
                  </a:cubicBezTo>
                  <a:cubicBezTo>
                    <a:pt x="75390" y="22578"/>
                    <a:pt x="75836" y="22421"/>
                    <a:pt x="75836" y="22421"/>
                  </a:cubicBezTo>
                  <a:cubicBezTo>
                    <a:pt x="76282" y="22421"/>
                    <a:pt x="76282" y="22421"/>
                    <a:pt x="76282" y="22421"/>
                  </a:cubicBezTo>
                  <a:cubicBezTo>
                    <a:pt x="76282" y="22421"/>
                    <a:pt x="76505" y="22263"/>
                    <a:pt x="76728" y="22263"/>
                  </a:cubicBezTo>
                  <a:cubicBezTo>
                    <a:pt x="77843" y="21631"/>
                    <a:pt x="77843" y="21631"/>
                    <a:pt x="77843" y="21631"/>
                  </a:cubicBezTo>
                  <a:cubicBezTo>
                    <a:pt x="78959" y="21789"/>
                    <a:pt x="78959" y="21789"/>
                    <a:pt x="78959" y="21789"/>
                  </a:cubicBezTo>
                  <a:cubicBezTo>
                    <a:pt x="78959" y="21789"/>
                    <a:pt x="78959" y="21631"/>
                    <a:pt x="79182" y="21631"/>
                  </a:cubicBezTo>
                  <a:cubicBezTo>
                    <a:pt x="79405" y="21631"/>
                    <a:pt x="79405" y="21473"/>
                    <a:pt x="79405" y="21473"/>
                  </a:cubicBezTo>
                  <a:cubicBezTo>
                    <a:pt x="79405" y="21473"/>
                    <a:pt x="78736" y="20526"/>
                    <a:pt x="79182" y="20052"/>
                  </a:cubicBezTo>
                  <a:cubicBezTo>
                    <a:pt x="79405" y="19736"/>
                    <a:pt x="79628" y="19736"/>
                    <a:pt x="80074" y="19736"/>
                  </a:cubicBezTo>
                  <a:cubicBezTo>
                    <a:pt x="80074" y="19736"/>
                    <a:pt x="80074" y="19736"/>
                    <a:pt x="80074" y="19736"/>
                  </a:cubicBezTo>
                  <a:cubicBezTo>
                    <a:pt x="80074" y="19736"/>
                    <a:pt x="80074" y="19736"/>
                    <a:pt x="80074" y="19736"/>
                  </a:cubicBezTo>
                  <a:cubicBezTo>
                    <a:pt x="80074" y="19736"/>
                    <a:pt x="80074" y="19736"/>
                    <a:pt x="80074" y="19736"/>
                  </a:cubicBezTo>
                  <a:cubicBezTo>
                    <a:pt x="80074" y="19736"/>
                    <a:pt x="80074" y="19736"/>
                    <a:pt x="80074" y="19736"/>
                  </a:cubicBezTo>
                  <a:cubicBezTo>
                    <a:pt x="80074" y="19736"/>
                    <a:pt x="80074" y="19736"/>
                    <a:pt x="80074" y="19736"/>
                  </a:cubicBezTo>
                  <a:cubicBezTo>
                    <a:pt x="80074" y="19736"/>
                    <a:pt x="80074" y="19736"/>
                    <a:pt x="80074" y="19736"/>
                  </a:cubicBezTo>
                  <a:cubicBezTo>
                    <a:pt x="80297" y="19736"/>
                    <a:pt x="80297" y="19736"/>
                    <a:pt x="80297" y="19736"/>
                  </a:cubicBezTo>
                  <a:cubicBezTo>
                    <a:pt x="80297" y="19736"/>
                    <a:pt x="80297" y="19736"/>
                    <a:pt x="80297" y="19736"/>
                  </a:cubicBezTo>
                  <a:cubicBezTo>
                    <a:pt x="80297" y="19736"/>
                    <a:pt x="80297" y="19736"/>
                    <a:pt x="80297" y="19736"/>
                  </a:cubicBezTo>
                  <a:cubicBezTo>
                    <a:pt x="80297" y="19736"/>
                    <a:pt x="80297" y="19736"/>
                    <a:pt x="80297" y="19736"/>
                  </a:cubicBezTo>
                  <a:cubicBezTo>
                    <a:pt x="80297" y="19736"/>
                    <a:pt x="80297" y="19736"/>
                    <a:pt x="80297" y="19736"/>
                  </a:cubicBezTo>
                  <a:cubicBezTo>
                    <a:pt x="80297" y="19736"/>
                    <a:pt x="80297" y="19736"/>
                    <a:pt x="80297" y="19736"/>
                  </a:cubicBezTo>
                  <a:cubicBezTo>
                    <a:pt x="80297" y="19736"/>
                    <a:pt x="80297" y="19736"/>
                    <a:pt x="80297" y="19736"/>
                  </a:cubicBezTo>
                  <a:cubicBezTo>
                    <a:pt x="80297" y="19736"/>
                    <a:pt x="80297" y="19736"/>
                    <a:pt x="80297" y="19736"/>
                  </a:cubicBezTo>
                  <a:cubicBezTo>
                    <a:pt x="80520" y="19736"/>
                    <a:pt x="80520" y="19736"/>
                    <a:pt x="80520" y="19736"/>
                  </a:cubicBezTo>
                  <a:cubicBezTo>
                    <a:pt x="80520" y="19736"/>
                    <a:pt x="80520" y="19736"/>
                    <a:pt x="80520" y="19736"/>
                  </a:cubicBezTo>
                  <a:cubicBezTo>
                    <a:pt x="80520" y="19736"/>
                    <a:pt x="80520" y="19736"/>
                    <a:pt x="80520" y="19736"/>
                  </a:cubicBezTo>
                  <a:cubicBezTo>
                    <a:pt x="80520" y="19736"/>
                    <a:pt x="80520" y="19736"/>
                    <a:pt x="80520" y="19736"/>
                  </a:cubicBezTo>
                  <a:cubicBezTo>
                    <a:pt x="80520" y="19736"/>
                    <a:pt x="80520" y="19736"/>
                    <a:pt x="80520" y="19736"/>
                  </a:cubicBezTo>
                  <a:cubicBezTo>
                    <a:pt x="80520" y="19736"/>
                    <a:pt x="80520" y="19736"/>
                    <a:pt x="80520" y="19736"/>
                  </a:cubicBezTo>
                  <a:cubicBezTo>
                    <a:pt x="80520" y="19736"/>
                    <a:pt x="80520" y="19736"/>
                    <a:pt x="80520" y="19736"/>
                  </a:cubicBezTo>
                  <a:cubicBezTo>
                    <a:pt x="80520" y="19736"/>
                    <a:pt x="80520" y="19736"/>
                    <a:pt x="80520" y="19736"/>
                  </a:cubicBezTo>
                  <a:cubicBezTo>
                    <a:pt x="80520" y="19736"/>
                    <a:pt x="80520" y="19736"/>
                    <a:pt x="80520" y="19736"/>
                  </a:cubicBezTo>
                  <a:cubicBezTo>
                    <a:pt x="80520" y="19736"/>
                    <a:pt x="80520" y="19736"/>
                    <a:pt x="80520" y="19736"/>
                  </a:cubicBezTo>
                  <a:cubicBezTo>
                    <a:pt x="80520" y="19736"/>
                    <a:pt x="80520" y="19736"/>
                    <a:pt x="80520" y="19736"/>
                  </a:cubicBezTo>
                  <a:cubicBezTo>
                    <a:pt x="80520" y="19736"/>
                    <a:pt x="80520" y="19736"/>
                    <a:pt x="80520" y="19736"/>
                  </a:cubicBezTo>
                  <a:cubicBezTo>
                    <a:pt x="80520" y="19736"/>
                    <a:pt x="80520" y="19736"/>
                    <a:pt x="80520" y="19736"/>
                  </a:cubicBezTo>
                  <a:cubicBezTo>
                    <a:pt x="80520" y="19736"/>
                    <a:pt x="80520" y="19736"/>
                    <a:pt x="80520" y="19736"/>
                  </a:cubicBezTo>
                  <a:cubicBezTo>
                    <a:pt x="80743" y="19736"/>
                    <a:pt x="80743" y="19736"/>
                    <a:pt x="80743" y="19736"/>
                  </a:cubicBezTo>
                  <a:cubicBezTo>
                    <a:pt x="80743" y="19736"/>
                    <a:pt x="80743" y="19736"/>
                    <a:pt x="80743" y="19736"/>
                  </a:cubicBezTo>
                  <a:cubicBezTo>
                    <a:pt x="80743" y="19736"/>
                    <a:pt x="80743" y="19736"/>
                    <a:pt x="80743" y="19736"/>
                  </a:cubicBezTo>
                  <a:cubicBezTo>
                    <a:pt x="80743" y="19736"/>
                    <a:pt x="80743" y="19736"/>
                    <a:pt x="80743" y="19736"/>
                  </a:cubicBezTo>
                  <a:cubicBezTo>
                    <a:pt x="80966" y="19736"/>
                    <a:pt x="80966" y="19736"/>
                    <a:pt x="80966" y="19736"/>
                  </a:cubicBezTo>
                  <a:cubicBezTo>
                    <a:pt x="80966" y="19736"/>
                    <a:pt x="80966" y="19736"/>
                    <a:pt x="80966" y="19736"/>
                  </a:cubicBezTo>
                  <a:cubicBezTo>
                    <a:pt x="80966" y="19736"/>
                    <a:pt x="80966" y="19736"/>
                    <a:pt x="80966" y="19736"/>
                  </a:cubicBezTo>
                  <a:cubicBezTo>
                    <a:pt x="80966" y="19736"/>
                    <a:pt x="80966" y="19736"/>
                    <a:pt x="80966" y="19736"/>
                  </a:cubicBezTo>
                  <a:cubicBezTo>
                    <a:pt x="80966" y="19894"/>
                    <a:pt x="80966" y="19894"/>
                    <a:pt x="80966" y="19894"/>
                  </a:cubicBezTo>
                  <a:cubicBezTo>
                    <a:pt x="80966" y="19894"/>
                    <a:pt x="80966" y="19894"/>
                    <a:pt x="80966" y="19894"/>
                  </a:cubicBezTo>
                  <a:cubicBezTo>
                    <a:pt x="80966" y="19894"/>
                    <a:pt x="80966" y="19894"/>
                    <a:pt x="80966" y="19894"/>
                  </a:cubicBezTo>
                  <a:cubicBezTo>
                    <a:pt x="80966" y="19894"/>
                    <a:pt x="80966" y="19894"/>
                    <a:pt x="80966" y="19894"/>
                  </a:cubicBezTo>
                  <a:cubicBezTo>
                    <a:pt x="80966" y="19894"/>
                    <a:pt x="80966" y="19894"/>
                    <a:pt x="80966" y="19894"/>
                  </a:cubicBezTo>
                  <a:cubicBezTo>
                    <a:pt x="80966" y="19894"/>
                    <a:pt x="80966" y="19894"/>
                    <a:pt x="80966" y="19894"/>
                  </a:cubicBezTo>
                  <a:cubicBezTo>
                    <a:pt x="80966" y="19894"/>
                    <a:pt x="80966" y="19894"/>
                    <a:pt x="80966" y="19894"/>
                  </a:cubicBezTo>
                  <a:cubicBezTo>
                    <a:pt x="80966" y="19894"/>
                    <a:pt x="80966" y="19894"/>
                    <a:pt x="80966" y="19894"/>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16" name="Shape 3616"/>
            <p:cNvSpPr/>
            <p:nvPr/>
          </p:nvSpPr>
          <p:spPr>
            <a:xfrm>
              <a:off x="5828550" y="-33602"/>
              <a:ext cx="3373052" cy="3300665"/>
            </a:xfrm>
            <a:custGeom>
              <a:avLst/>
              <a:gdLst/>
              <a:ahLst/>
              <a:cxnLst/>
              <a:rect l="0" t="0" r="0" b="0"/>
              <a:pathLst>
                <a:path w="120000" h="120000" extrusionOk="0">
                  <a:moveTo>
                    <a:pt x="37322" y="88091"/>
                  </a:moveTo>
                  <a:cubicBezTo>
                    <a:pt x="36673" y="88251"/>
                    <a:pt x="36673" y="88251"/>
                    <a:pt x="36673" y="88251"/>
                  </a:cubicBezTo>
                  <a:cubicBezTo>
                    <a:pt x="36673" y="88251"/>
                    <a:pt x="36267" y="88653"/>
                    <a:pt x="36267" y="88492"/>
                  </a:cubicBezTo>
                  <a:cubicBezTo>
                    <a:pt x="36186" y="88332"/>
                    <a:pt x="36348" y="88010"/>
                    <a:pt x="36348" y="87849"/>
                  </a:cubicBezTo>
                  <a:cubicBezTo>
                    <a:pt x="36267" y="87769"/>
                    <a:pt x="35862" y="88010"/>
                    <a:pt x="35943" y="87689"/>
                  </a:cubicBezTo>
                  <a:cubicBezTo>
                    <a:pt x="36024" y="87528"/>
                    <a:pt x="35943" y="87287"/>
                    <a:pt x="35862" y="87206"/>
                  </a:cubicBezTo>
                  <a:cubicBezTo>
                    <a:pt x="35699" y="87046"/>
                    <a:pt x="35212" y="87046"/>
                    <a:pt x="35375" y="86724"/>
                  </a:cubicBezTo>
                  <a:cubicBezTo>
                    <a:pt x="35537" y="86483"/>
                    <a:pt x="35943" y="86322"/>
                    <a:pt x="35943" y="86322"/>
                  </a:cubicBezTo>
                  <a:cubicBezTo>
                    <a:pt x="35943" y="86162"/>
                    <a:pt x="35943" y="86162"/>
                    <a:pt x="35943" y="86162"/>
                  </a:cubicBezTo>
                  <a:cubicBezTo>
                    <a:pt x="35618" y="85840"/>
                    <a:pt x="35618" y="85840"/>
                    <a:pt x="35618" y="85840"/>
                  </a:cubicBezTo>
                  <a:cubicBezTo>
                    <a:pt x="34726" y="85438"/>
                    <a:pt x="34726" y="85438"/>
                    <a:pt x="34726" y="85438"/>
                  </a:cubicBezTo>
                  <a:cubicBezTo>
                    <a:pt x="34726" y="85438"/>
                    <a:pt x="34645" y="84956"/>
                    <a:pt x="34482" y="84956"/>
                  </a:cubicBezTo>
                  <a:cubicBezTo>
                    <a:pt x="34401" y="84876"/>
                    <a:pt x="34158" y="84634"/>
                    <a:pt x="34158" y="84634"/>
                  </a:cubicBezTo>
                  <a:cubicBezTo>
                    <a:pt x="34158" y="84634"/>
                    <a:pt x="33914" y="84313"/>
                    <a:pt x="33590" y="84233"/>
                  </a:cubicBezTo>
                  <a:cubicBezTo>
                    <a:pt x="33265" y="84072"/>
                    <a:pt x="33022" y="84795"/>
                    <a:pt x="33022" y="84795"/>
                  </a:cubicBezTo>
                  <a:cubicBezTo>
                    <a:pt x="32697" y="84474"/>
                    <a:pt x="32697" y="84474"/>
                    <a:pt x="32697" y="84474"/>
                  </a:cubicBezTo>
                  <a:cubicBezTo>
                    <a:pt x="32048" y="84715"/>
                    <a:pt x="32048" y="84715"/>
                    <a:pt x="32048" y="84715"/>
                  </a:cubicBezTo>
                  <a:cubicBezTo>
                    <a:pt x="31561" y="85438"/>
                    <a:pt x="31561" y="85438"/>
                    <a:pt x="31561" y="85438"/>
                  </a:cubicBezTo>
                  <a:cubicBezTo>
                    <a:pt x="31237" y="85519"/>
                    <a:pt x="31237" y="85519"/>
                    <a:pt x="31237" y="85519"/>
                  </a:cubicBezTo>
                  <a:cubicBezTo>
                    <a:pt x="30750" y="85599"/>
                    <a:pt x="30750" y="85599"/>
                    <a:pt x="30750" y="85599"/>
                  </a:cubicBezTo>
                  <a:cubicBezTo>
                    <a:pt x="30020" y="85760"/>
                    <a:pt x="30020" y="85760"/>
                    <a:pt x="30020" y="85760"/>
                  </a:cubicBezTo>
                  <a:cubicBezTo>
                    <a:pt x="29858" y="86242"/>
                    <a:pt x="29858" y="86242"/>
                    <a:pt x="29858" y="86242"/>
                  </a:cubicBezTo>
                  <a:cubicBezTo>
                    <a:pt x="29939" y="86724"/>
                    <a:pt x="29939" y="86724"/>
                    <a:pt x="29939" y="86724"/>
                  </a:cubicBezTo>
                  <a:cubicBezTo>
                    <a:pt x="29533" y="87046"/>
                    <a:pt x="29533" y="87046"/>
                    <a:pt x="29533" y="87046"/>
                  </a:cubicBezTo>
                  <a:cubicBezTo>
                    <a:pt x="28559" y="86965"/>
                    <a:pt x="28559" y="86965"/>
                    <a:pt x="28559" y="86965"/>
                  </a:cubicBezTo>
                  <a:cubicBezTo>
                    <a:pt x="28722" y="86965"/>
                    <a:pt x="28722" y="86965"/>
                    <a:pt x="28722" y="86965"/>
                  </a:cubicBezTo>
                  <a:cubicBezTo>
                    <a:pt x="28154" y="86644"/>
                    <a:pt x="28154" y="86644"/>
                    <a:pt x="28154" y="86644"/>
                  </a:cubicBezTo>
                  <a:cubicBezTo>
                    <a:pt x="28154" y="86403"/>
                    <a:pt x="28154" y="86403"/>
                    <a:pt x="28154" y="86403"/>
                  </a:cubicBezTo>
                  <a:cubicBezTo>
                    <a:pt x="27829" y="86403"/>
                    <a:pt x="27829" y="86403"/>
                    <a:pt x="27829" y="86403"/>
                  </a:cubicBezTo>
                  <a:cubicBezTo>
                    <a:pt x="27586" y="86322"/>
                    <a:pt x="27586" y="86322"/>
                    <a:pt x="27586" y="86322"/>
                  </a:cubicBezTo>
                  <a:cubicBezTo>
                    <a:pt x="27748" y="86162"/>
                    <a:pt x="27748" y="86162"/>
                    <a:pt x="27748" y="86162"/>
                  </a:cubicBezTo>
                  <a:cubicBezTo>
                    <a:pt x="27586" y="85920"/>
                    <a:pt x="27586" y="85920"/>
                    <a:pt x="27586" y="85920"/>
                  </a:cubicBezTo>
                  <a:cubicBezTo>
                    <a:pt x="27342" y="85438"/>
                    <a:pt x="27342" y="85438"/>
                    <a:pt x="27342" y="85438"/>
                  </a:cubicBezTo>
                  <a:cubicBezTo>
                    <a:pt x="27505" y="85277"/>
                    <a:pt x="27505" y="85277"/>
                    <a:pt x="27505" y="85277"/>
                  </a:cubicBezTo>
                  <a:cubicBezTo>
                    <a:pt x="27180" y="85117"/>
                    <a:pt x="27180" y="85117"/>
                    <a:pt x="27180" y="85117"/>
                  </a:cubicBezTo>
                  <a:cubicBezTo>
                    <a:pt x="27018" y="84956"/>
                    <a:pt x="27018" y="84956"/>
                    <a:pt x="27018" y="84956"/>
                  </a:cubicBezTo>
                  <a:cubicBezTo>
                    <a:pt x="27180" y="84634"/>
                    <a:pt x="27180" y="84634"/>
                    <a:pt x="27180" y="84634"/>
                  </a:cubicBezTo>
                  <a:cubicBezTo>
                    <a:pt x="27018" y="84393"/>
                    <a:pt x="27018" y="84393"/>
                    <a:pt x="27018" y="84393"/>
                  </a:cubicBezTo>
                  <a:cubicBezTo>
                    <a:pt x="26774" y="84072"/>
                    <a:pt x="26774" y="84072"/>
                    <a:pt x="26774" y="84072"/>
                  </a:cubicBezTo>
                  <a:cubicBezTo>
                    <a:pt x="26369" y="83991"/>
                    <a:pt x="26369" y="83991"/>
                    <a:pt x="26369" y="83991"/>
                  </a:cubicBezTo>
                  <a:cubicBezTo>
                    <a:pt x="26044" y="83750"/>
                    <a:pt x="26044" y="83750"/>
                    <a:pt x="26044" y="83750"/>
                  </a:cubicBezTo>
                  <a:cubicBezTo>
                    <a:pt x="26044" y="83509"/>
                    <a:pt x="26044" y="83509"/>
                    <a:pt x="26044" y="83509"/>
                  </a:cubicBezTo>
                  <a:cubicBezTo>
                    <a:pt x="26206" y="82947"/>
                    <a:pt x="26206" y="82947"/>
                    <a:pt x="26206" y="82947"/>
                  </a:cubicBezTo>
                  <a:cubicBezTo>
                    <a:pt x="26206" y="82947"/>
                    <a:pt x="26206" y="82866"/>
                    <a:pt x="26531" y="82705"/>
                  </a:cubicBezTo>
                  <a:cubicBezTo>
                    <a:pt x="26855" y="82625"/>
                    <a:pt x="26937" y="82705"/>
                    <a:pt x="26937" y="82705"/>
                  </a:cubicBezTo>
                  <a:cubicBezTo>
                    <a:pt x="27423" y="82866"/>
                    <a:pt x="27423" y="82866"/>
                    <a:pt x="27423" y="82866"/>
                  </a:cubicBezTo>
                  <a:cubicBezTo>
                    <a:pt x="27991" y="82705"/>
                    <a:pt x="27991" y="82705"/>
                    <a:pt x="27991" y="82705"/>
                  </a:cubicBezTo>
                  <a:cubicBezTo>
                    <a:pt x="27991" y="82705"/>
                    <a:pt x="28559" y="82223"/>
                    <a:pt x="28640" y="82143"/>
                  </a:cubicBezTo>
                  <a:cubicBezTo>
                    <a:pt x="28803" y="82062"/>
                    <a:pt x="28640" y="81661"/>
                    <a:pt x="28640" y="81661"/>
                  </a:cubicBezTo>
                  <a:cubicBezTo>
                    <a:pt x="28965" y="81580"/>
                    <a:pt x="28965" y="81580"/>
                    <a:pt x="28965" y="81580"/>
                  </a:cubicBezTo>
                  <a:cubicBezTo>
                    <a:pt x="29127" y="81339"/>
                    <a:pt x="29127" y="81339"/>
                    <a:pt x="29127" y="81339"/>
                  </a:cubicBezTo>
                  <a:cubicBezTo>
                    <a:pt x="29127" y="80857"/>
                    <a:pt x="29127" y="80857"/>
                    <a:pt x="29127" y="80857"/>
                  </a:cubicBezTo>
                  <a:cubicBezTo>
                    <a:pt x="28722" y="80696"/>
                    <a:pt x="28722" y="80696"/>
                    <a:pt x="28722" y="80696"/>
                  </a:cubicBezTo>
                  <a:cubicBezTo>
                    <a:pt x="28397" y="80616"/>
                    <a:pt x="28397" y="80616"/>
                    <a:pt x="28397" y="80616"/>
                  </a:cubicBezTo>
                  <a:cubicBezTo>
                    <a:pt x="28073" y="80375"/>
                    <a:pt x="28073" y="80375"/>
                    <a:pt x="28073" y="80375"/>
                  </a:cubicBezTo>
                  <a:cubicBezTo>
                    <a:pt x="28235" y="79973"/>
                    <a:pt x="28235" y="79973"/>
                    <a:pt x="28235" y="79973"/>
                  </a:cubicBezTo>
                  <a:cubicBezTo>
                    <a:pt x="27829" y="79973"/>
                    <a:pt x="27829" y="79973"/>
                    <a:pt x="27829" y="79973"/>
                  </a:cubicBezTo>
                  <a:cubicBezTo>
                    <a:pt x="27423" y="79892"/>
                    <a:pt x="27423" y="79892"/>
                    <a:pt x="27423" y="79892"/>
                  </a:cubicBezTo>
                  <a:cubicBezTo>
                    <a:pt x="27099" y="79812"/>
                    <a:pt x="27099" y="79812"/>
                    <a:pt x="27099" y="79812"/>
                  </a:cubicBezTo>
                  <a:cubicBezTo>
                    <a:pt x="26855" y="79892"/>
                    <a:pt x="26855" y="79892"/>
                    <a:pt x="26855" y="79892"/>
                  </a:cubicBezTo>
                  <a:cubicBezTo>
                    <a:pt x="26612" y="80133"/>
                    <a:pt x="26612" y="80133"/>
                    <a:pt x="26612" y="80133"/>
                  </a:cubicBezTo>
                  <a:cubicBezTo>
                    <a:pt x="26206" y="80133"/>
                    <a:pt x="26206" y="80133"/>
                    <a:pt x="26206" y="80133"/>
                  </a:cubicBezTo>
                  <a:cubicBezTo>
                    <a:pt x="26125" y="79410"/>
                    <a:pt x="26125" y="79410"/>
                    <a:pt x="26125" y="79410"/>
                  </a:cubicBezTo>
                  <a:cubicBezTo>
                    <a:pt x="25963" y="79089"/>
                    <a:pt x="25963" y="79089"/>
                    <a:pt x="25963" y="79089"/>
                  </a:cubicBezTo>
                  <a:cubicBezTo>
                    <a:pt x="25557" y="78928"/>
                    <a:pt x="25557" y="78928"/>
                    <a:pt x="25557" y="78928"/>
                  </a:cubicBezTo>
                  <a:cubicBezTo>
                    <a:pt x="24665" y="78767"/>
                    <a:pt x="24665" y="78767"/>
                    <a:pt x="24665" y="78767"/>
                  </a:cubicBezTo>
                  <a:cubicBezTo>
                    <a:pt x="24259" y="78204"/>
                    <a:pt x="24259" y="78204"/>
                    <a:pt x="24259" y="78204"/>
                  </a:cubicBezTo>
                  <a:cubicBezTo>
                    <a:pt x="24178" y="77963"/>
                    <a:pt x="24178" y="77963"/>
                    <a:pt x="24178" y="77963"/>
                  </a:cubicBezTo>
                  <a:cubicBezTo>
                    <a:pt x="24178" y="77963"/>
                    <a:pt x="24097" y="77963"/>
                    <a:pt x="23853" y="77883"/>
                  </a:cubicBezTo>
                  <a:cubicBezTo>
                    <a:pt x="23610" y="77883"/>
                    <a:pt x="23772" y="77642"/>
                    <a:pt x="23772" y="77642"/>
                  </a:cubicBezTo>
                  <a:cubicBezTo>
                    <a:pt x="23772" y="77240"/>
                    <a:pt x="23772" y="77240"/>
                    <a:pt x="23772" y="77240"/>
                  </a:cubicBezTo>
                  <a:cubicBezTo>
                    <a:pt x="23448" y="77240"/>
                    <a:pt x="23448" y="77240"/>
                    <a:pt x="23448" y="77240"/>
                  </a:cubicBezTo>
                  <a:cubicBezTo>
                    <a:pt x="23123" y="76918"/>
                    <a:pt x="23123" y="76918"/>
                    <a:pt x="23123" y="76918"/>
                  </a:cubicBezTo>
                  <a:cubicBezTo>
                    <a:pt x="22555" y="76758"/>
                    <a:pt x="22555" y="76758"/>
                    <a:pt x="22555" y="76758"/>
                  </a:cubicBezTo>
                  <a:cubicBezTo>
                    <a:pt x="22799" y="76115"/>
                    <a:pt x="22799" y="76115"/>
                    <a:pt x="22799" y="76115"/>
                  </a:cubicBezTo>
                  <a:cubicBezTo>
                    <a:pt x="22799" y="75874"/>
                    <a:pt x="22799" y="75874"/>
                    <a:pt x="22799" y="75874"/>
                  </a:cubicBezTo>
                  <a:cubicBezTo>
                    <a:pt x="22880" y="75472"/>
                    <a:pt x="22880" y="75472"/>
                    <a:pt x="22880" y="75472"/>
                  </a:cubicBezTo>
                  <a:cubicBezTo>
                    <a:pt x="22636" y="75231"/>
                    <a:pt x="22636" y="75231"/>
                    <a:pt x="22636" y="75231"/>
                  </a:cubicBezTo>
                  <a:cubicBezTo>
                    <a:pt x="22150" y="74909"/>
                    <a:pt x="22150" y="74909"/>
                    <a:pt x="22150" y="74909"/>
                  </a:cubicBezTo>
                  <a:cubicBezTo>
                    <a:pt x="22150" y="74668"/>
                    <a:pt x="22150" y="74668"/>
                    <a:pt x="22150" y="74668"/>
                  </a:cubicBezTo>
                  <a:cubicBezTo>
                    <a:pt x="22150" y="74427"/>
                    <a:pt x="22150" y="74427"/>
                    <a:pt x="22150" y="74427"/>
                  </a:cubicBezTo>
                  <a:cubicBezTo>
                    <a:pt x="22150" y="73784"/>
                    <a:pt x="22150" y="73784"/>
                    <a:pt x="22150" y="73784"/>
                  </a:cubicBezTo>
                  <a:cubicBezTo>
                    <a:pt x="21987" y="73462"/>
                    <a:pt x="21987" y="73462"/>
                    <a:pt x="21987" y="73462"/>
                  </a:cubicBezTo>
                  <a:cubicBezTo>
                    <a:pt x="21663" y="73623"/>
                    <a:pt x="21663" y="73623"/>
                    <a:pt x="21663" y="73623"/>
                  </a:cubicBezTo>
                  <a:cubicBezTo>
                    <a:pt x="21582" y="73462"/>
                    <a:pt x="21582" y="73462"/>
                    <a:pt x="21582" y="73462"/>
                  </a:cubicBezTo>
                  <a:cubicBezTo>
                    <a:pt x="21338" y="73543"/>
                    <a:pt x="21338" y="73543"/>
                    <a:pt x="21338" y="73543"/>
                  </a:cubicBezTo>
                  <a:cubicBezTo>
                    <a:pt x="21095" y="73382"/>
                    <a:pt x="21095" y="73382"/>
                    <a:pt x="21095" y="73382"/>
                  </a:cubicBezTo>
                  <a:cubicBezTo>
                    <a:pt x="20851" y="73141"/>
                    <a:pt x="20851" y="73141"/>
                    <a:pt x="20851" y="73141"/>
                  </a:cubicBezTo>
                  <a:cubicBezTo>
                    <a:pt x="20121" y="72980"/>
                    <a:pt x="20121" y="72980"/>
                    <a:pt x="20121" y="72980"/>
                  </a:cubicBezTo>
                  <a:cubicBezTo>
                    <a:pt x="20121" y="72980"/>
                    <a:pt x="19878" y="73060"/>
                    <a:pt x="19553" y="73141"/>
                  </a:cubicBezTo>
                  <a:cubicBezTo>
                    <a:pt x="19310" y="73221"/>
                    <a:pt x="19391" y="73302"/>
                    <a:pt x="19229" y="73302"/>
                  </a:cubicBezTo>
                  <a:cubicBezTo>
                    <a:pt x="19066" y="73382"/>
                    <a:pt x="18985" y="73543"/>
                    <a:pt x="18985" y="73703"/>
                  </a:cubicBezTo>
                  <a:cubicBezTo>
                    <a:pt x="18904" y="73864"/>
                    <a:pt x="18580" y="73945"/>
                    <a:pt x="18498" y="73945"/>
                  </a:cubicBezTo>
                  <a:cubicBezTo>
                    <a:pt x="18336" y="74025"/>
                    <a:pt x="18174" y="73784"/>
                    <a:pt x="18174" y="73784"/>
                  </a:cubicBezTo>
                  <a:cubicBezTo>
                    <a:pt x="18174" y="73543"/>
                    <a:pt x="18174" y="73543"/>
                    <a:pt x="18174" y="73543"/>
                  </a:cubicBezTo>
                  <a:cubicBezTo>
                    <a:pt x="18093" y="73060"/>
                    <a:pt x="18093" y="73060"/>
                    <a:pt x="18093" y="73060"/>
                  </a:cubicBezTo>
                  <a:cubicBezTo>
                    <a:pt x="17444" y="73060"/>
                    <a:pt x="17444" y="73060"/>
                    <a:pt x="17444" y="73060"/>
                  </a:cubicBezTo>
                  <a:cubicBezTo>
                    <a:pt x="16876" y="73221"/>
                    <a:pt x="16876" y="73221"/>
                    <a:pt x="16876" y="73221"/>
                  </a:cubicBezTo>
                  <a:cubicBezTo>
                    <a:pt x="16795" y="73382"/>
                    <a:pt x="16795" y="73382"/>
                    <a:pt x="16795" y="73382"/>
                  </a:cubicBezTo>
                  <a:cubicBezTo>
                    <a:pt x="16389" y="73382"/>
                    <a:pt x="16389" y="73382"/>
                    <a:pt x="16389" y="73382"/>
                  </a:cubicBezTo>
                  <a:cubicBezTo>
                    <a:pt x="16227" y="73060"/>
                    <a:pt x="16227" y="73060"/>
                    <a:pt x="16227" y="73060"/>
                  </a:cubicBezTo>
                  <a:cubicBezTo>
                    <a:pt x="15983" y="72980"/>
                    <a:pt x="15983" y="72980"/>
                    <a:pt x="15983" y="72980"/>
                  </a:cubicBezTo>
                  <a:cubicBezTo>
                    <a:pt x="15578" y="73141"/>
                    <a:pt x="15578" y="73141"/>
                    <a:pt x="15578" y="73141"/>
                  </a:cubicBezTo>
                  <a:cubicBezTo>
                    <a:pt x="15578" y="73141"/>
                    <a:pt x="15496" y="73302"/>
                    <a:pt x="15415" y="73302"/>
                  </a:cubicBezTo>
                  <a:cubicBezTo>
                    <a:pt x="15334" y="73382"/>
                    <a:pt x="15253" y="73302"/>
                    <a:pt x="15172" y="73302"/>
                  </a:cubicBezTo>
                  <a:cubicBezTo>
                    <a:pt x="15091" y="73302"/>
                    <a:pt x="14929" y="73221"/>
                    <a:pt x="14847" y="73141"/>
                  </a:cubicBezTo>
                  <a:cubicBezTo>
                    <a:pt x="14847" y="73060"/>
                    <a:pt x="14847" y="72980"/>
                    <a:pt x="14847" y="72900"/>
                  </a:cubicBezTo>
                  <a:cubicBezTo>
                    <a:pt x="14847" y="72819"/>
                    <a:pt x="14847" y="72659"/>
                    <a:pt x="14847" y="72659"/>
                  </a:cubicBezTo>
                  <a:cubicBezTo>
                    <a:pt x="14929" y="72257"/>
                    <a:pt x="14929" y="72257"/>
                    <a:pt x="14929" y="72257"/>
                  </a:cubicBezTo>
                  <a:cubicBezTo>
                    <a:pt x="14929" y="72257"/>
                    <a:pt x="14604" y="72016"/>
                    <a:pt x="14523" y="71935"/>
                  </a:cubicBezTo>
                  <a:cubicBezTo>
                    <a:pt x="14523" y="71774"/>
                    <a:pt x="14442" y="71533"/>
                    <a:pt x="14442" y="71533"/>
                  </a:cubicBezTo>
                  <a:cubicBezTo>
                    <a:pt x="14442" y="71533"/>
                    <a:pt x="14279" y="71453"/>
                    <a:pt x="14198" y="71373"/>
                  </a:cubicBezTo>
                  <a:cubicBezTo>
                    <a:pt x="14117" y="71373"/>
                    <a:pt x="14036" y="71292"/>
                    <a:pt x="14036" y="71292"/>
                  </a:cubicBezTo>
                  <a:cubicBezTo>
                    <a:pt x="14117" y="71051"/>
                    <a:pt x="14117" y="71051"/>
                    <a:pt x="14117" y="71051"/>
                  </a:cubicBezTo>
                  <a:cubicBezTo>
                    <a:pt x="13793" y="70890"/>
                    <a:pt x="13793" y="70890"/>
                    <a:pt x="13793" y="70890"/>
                  </a:cubicBezTo>
                  <a:cubicBezTo>
                    <a:pt x="13387" y="70569"/>
                    <a:pt x="13387" y="70569"/>
                    <a:pt x="13387" y="70569"/>
                  </a:cubicBezTo>
                  <a:cubicBezTo>
                    <a:pt x="13549" y="70328"/>
                    <a:pt x="13549" y="70328"/>
                    <a:pt x="13549" y="70328"/>
                  </a:cubicBezTo>
                  <a:cubicBezTo>
                    <a:pt x="13225" y="70087"/>
                    <a:pt x="13225" y="70087"/>
                    <a:pt x="13225" y="70087"/>
                  </a:cubicBezTo>
                  <a:cubicBezTo>
                    <a:pt x="12900" y="70328"/>
                    <a:pt x="12900" y="70328"/>
                    <a:pt x="12900" y="70328"/>
                  </a:cubicBezTo>
                  <a:cubicBezTo>
                    <a:pt x="12900" y="70006"/>
                    <a:pt x="12900" y="70006"/>
                    <a:pt x="12900" y="70006"/>
                  </a:cubicBezTo>
                  <a:cubicBezTo>
                    <a:pt x="12738" y="69363"/>
                    <a:pt x="12738" y="69363"/>
                    <a:pt x="12738" y="69363"/>
                  </a:cubicBezTo>
                  <a:cubicBezTo>
                    <a:pt x="12900" y="69122"/>
                    <a:pt x="12900" y="69122"/>
                    <a:pt x="12900" y="69122"/>
                  </a:cubicBezTo>
                  <a:cubicBezTo>
                    <a:pt x="12819" y="68318"/>
                    <a:pt x="12819" y="68318"/>
                    <a:pt x="12819" y="68318"/>
                  </a:cubicBezTo>
                  <a:cubicBezTo>
                    <a:pt x="12819" y="68318"/>
                    <a:pt x="12657" y="68238"/>
                    <a:pt x="12576" y="68238"/>
                  </a:cubicBezTo>
                  <a:cubicBezTo>
                    <a:pt x="12494" y="68238"/>
                    <a:pt x="12251" y="68077"/>
                    <a:pt x="12251" y="68077"/>
                  </a:cubicBezTo>
                  <a:cubicBezTo>
                    <a:pt x="11926" y="67997"/>
                    <a:pt x="11926" y="67997"/>
                    <a:pt x="11926" y="67997"/>
                  </a:cubicBezTo>
                  <a:cubicBezTo>
                    <a:pt x="11926" y="67756"/>
                    <a:pt x="11926" y="67756"/>
                    <a:pt x="11926" y="67756"/>
                  </a:cubicBezTo>
                  <a:cubicBezTo>
                    <a:pt x="11683" y="67515"/>
                    <a:pt x="11683" y="67515"/>
                    <a:pt x="11683" y="67515"/>
                  </a:cubicBezTo>
                  <a:cubicBezTo>
                    <a:pt x="11440" y="67595"/>
                    <a:pt x="11440" y="67595"/>
                    <a:pt x="11440" y="67595"/>
                  </a:cubicBezTo>
                  <a:cubicBezTo>
                    <a:pt x="11440" y="67595"/>
                    <a:pt x="11359" y="67595"/>
                    <a:pt x="11359" y="67515"/>
                  </a:cubicBezTo>
                  <a:cubicBezTo>
                    <a:pt x="11359" y="67434"/>
                    <a:pt x="11196" y="67113"/>
                    <a:pt x="11196" y="67113"/>
                  </a:cubicBezTo>
                  <a:cubicBezTo>
                    <a:pt x="11440" y="66872"/>
                    <a:pt x="11440" y="66872"/>
                    <a:pt x="11440" y="66872"/>
                  </a:cubicBezTo>
                  <a:cubicBezTo>
                    <a:pt x="11440" y="66872"/>
                    <a:pt x="11440" y="66550"/>
                    <a:pt x="11440" y="66470"/>
                  </a:cubicBezTo>
                  <a:cubicBezTo>
                    <a:pt x="11440" y="66309"/>
                    <a:pt x="11845" y="66309"/>
                    <a:pt x="11845" y="66309"/>
                  </a:cubicBezTo>
                  <a:cubicBezTo>
                    <a:pt x="12008" y="66229"/>
                    <a:pt x="12008" y="66229"/>
                    <a:pt x="12008" y="66229"/>
                  </a:cubicBezTo>
                  <a:cubicBezTo>
                    <a:pt x="12089" y="65907"/>
                    <a:pt x="12089" y="65907"/>
                    <a:pt x="12089" y="65907"/>
                  </a:cubicBezTo>
                  <a:cubicBezTo>
                    <a:pt x="12089" y="65907"/>
                    <a:pt x="11845" y="65907"/>
                    <a:pt x="11683" y="65746"/>
                  </a:cubicBezTo>
                  <a:cubicBezTo>
                    <a:pt x="11602" y="65586"/>
                    <a:pt x="11683" y="65746"/>
                    <a:pt x="11683" y="65666"/>
                  </a:cubicBezTo>
                  <a:cubicBezTo>
                    <a:pt x="11683" y="65586"/>
                    <a:pt x="11602" y="65666"/>
                    <a:pt x="11602" y="65666"/>
                  </a:cubicBezTo>
                  <a:cubicBezTo>
                    <a:pt x="11602" y="65666"/>
                    <a:pt x="11521" y="65586"/>
                    <a:pt x="11521" y="65505"/>
                  </a:cubicBezTo>
                  <a:cubicBezTo>
                    <a:pt x="11521" y="65425"/>
                    <a:pt x="11521" y="65264"/>
                    <a:pt x="11440" y="65184"/>
                  </a:cubicBezTo>
                  <a:cubicBezTo>
                    <a:pt x="11359" y="65103"/>
                    <a:pt x="11196" y="65023"/>
                    <a:pt x="11196" y="65023"/>
                  </a:cubicBezTo>
                  <a:cubicBezTo>
                    <a:pt x="11115" y="64943"/>
                    <a:pt x="11115" y="65023"/>
                    <a:pt x="10953" y="64862"/>
                  </a:cubicBezTo>
                  <a:cubicBezTo>
                    <a:pt x="10872" y="64701"/>
                    <a:pt x="10872" y="64621"/>
                    <a:pt x="10872" y="64621"/>
                  </a:cubicBezTo>
                  <a:cubicBezTo>
                    <a:pt x="10628" y="64460"/>
                    <a:pt x="10791" y="64058"/>
                    <a:pt x="10628" y="63898"/>
                  </a:cubicBezTo>
                  <a:cubicBezTo>
                    <a:pt x="10304" y="63576"/>
                    <a:pt x="10304" y="63014"/>
                    <a:pt x="10141" y="62853"/>
                  </a:cubicBezTo>
                  <a:cubicBezTo>
                    <a:pt x="9898" y="62451"/>
                    <a:pt x="10060" y="62371"/>
                    <a:pt x="10141" y="62129"/>
                  </a:cubicBezTo>
                  <a:cubicBezTo>
                    <a:pt x="10223" y="61647"/>
                    <a:pt x="10466" y="61245"/>
                    <a:pt x="10547" y="60442"/>
                  </a:cubicBezTo>
                  <a:cubicBezTo>
                    <a:pt x="10547" y="59879"/>
                    <a:pt x="10547" y="59879"/>
                    <a:pt x="10547" y="59879"/>
                  </a:cubicBezTo>
                  <a:cubicBezTo>
                    <a:pt x="10953" y="59557"/>
                    <a:pt x="10953" y="59557"/>
                    <a:pt x="10953" y="59557"/>
                  </a:cubicBezTo>
                  <a:cubicBezTo>
                    <a:pt x="10953" y="59397"/>
                    <a:pt x="10953" y="59397"/>
                    <a:pt x="10953" y="59397"/>
                  </a:cubicBezTo>
                  <a:cubicBezTo>
                    <a:pt x="10547" y="59236"/>
                    <a:pt x="10547" y="59236"/>
                    <a:pt x="10547" y="59236"/>
                  </a:cubicBezTo>
                  <a:cubicBezTo>
                    <a:pt x="10547" y="59236"/>
                    <a:pt x="10547" y="59236"/>
                    <a:pt x="10547" y="59236"/>
                  </a:cubicBezTo>
                  <a:cubicBezTo>
                    <a:pt x="10547" y="59075"/>
                    <a:pt x="10547" y="59075"/>
                    <a:pt x="10547" y="59075"/>
                  </a:cubicBezTo>
                  <a:cubicBezTo>
                    <a:pt x="10304" y="58191"/>
                    <a:pt x="10304" y="58191"/>
                    <a:pt x="10304" y="58191"/>
                  </a:cubicBezTo>
                  <a:cubicBezTo>
                    <a:pt x="10385" y="57789"/>
                    <a:pt x="10385" y="57789"/>
                    <a:pt x="10385" y="57789"/>
                  </a:cubicBezTo>
                  <a:cubicBezTo>
                    <a:pt x="10628" y="58030"/>
                    <a:pt x="10628" y="58030"/>
                    <a:pt x="10628" y="58030"/>
                  </a:cubicBezTo>
                  <a:cubicBezTo>
                    <a:pt x="10872" y="58111"/>
                    <a:pt x="10872" y="58111"/>
                    <a:pt x="10872" y="58111"/>
                  </a:cubicBezTo>
                  <a:cubicBezTo>
                    <a:pt x="11115" y="57870"/>
                    <a:pt x="11115" y="57870"/>
                    <a:pt x="11115" y="57870"/>
                  </a:cubicBezTo>
                  <a:cubicBezTo>
                    <a:pt x="11034" y="57468"/>
                    <a:pt x="11034" y="57468"/>
                    <a:pt x="11034" y="57468"/>
                  </a:cubicBezTo>
                  <a:cubicBezTo>
                    <a:pt x="11034" y="57468"/>
                    <a:pt x="11115" y="57227"/>
                    <a:pt x="11196" y="57227"/>
                  </a:cubicBezTo>
                  <a:cubicBezTo>
                    <a:pt x="11277" y="57307"/>
                    <a:pt x="11764" y="57307"/>
                    <a:pt x="11764" y="57307"/>
                  </a:cubicBezTo>
                  <a:cubicBezTo>
                    <a:pt x="12008" y="57066"/>
                    <a:pt x="12008" y="57066"/>
                    <a:pt x="12008" y="57066"/>
                  </a:cubicBezTo>
                  <a:cubicBezTo>
                    <a:pt x="12008" y="56584"/>
                    <a:pt x="12008" y="56584"/>
                    <a:pt x="12008" y="56584"/>
                  </a:cubicBezTo>
                  <a:cubicBezTo>
                    <a:pt x="12251" y="56262"/>
                    <a:pt x="12251" y="56262"/>
                    <a:pt x="12251" y="56262"/>
                  </a:cubicBezTo>
                  <a:cubicBezTo>
                    <a:pt x="12738" y="56182"/>
                    <a:pt x="12738" y="56182"/>
                    <a:pt x="12738" y="56182"/>
                  </a:cubicBezTo>
                  <a:cubicBezTo>
                    <a:pt x="12738" y="56182"/>
                    <a:pt x="13630" y="56182"/>
                    <a:pt x="13711" y="56262"/>
                  </a:cubicBezTo>
                  <a:cubicBezTo>
                    <a:pt x="13793" y="56262"/>
                    <a:pt x="14198" y="56262"/>
                    <a:pt x="14279" y="56262"/>
                  </a:cubicBezTo>
                  <a:cubicBezTo>
                    <a:pt x="14361" y="56262"/>
                    <a:pt x="14847" y="56262"/>
                    <a:pt x="14847" y="56262"/>
                  </a:cubicBezTo>
                  <a:cubicBezTo>
                    <a:pt x="15010" y="55941"/>
                    <a:pt x="15010" y="55941"/>
                    <a:pt x="15010" y="55941"/>
                  </a:cubicBezTo>
                  <a:cubicBezTo>
                    <a:pt x="14361" y="55780"/>
                    <a:pt x="14361" y="55780"/>
                    <a:pt x="14361" y="55780"/>
                  </a:cubicBezTo>
                  <a:cubicBezTo>
                    <a:pt x="13874" y="55699"/>
                    <a:pt x="13874" y="55699"/>
                    <a:pt x="13874" y="55699"/>
                  </a:cubicBezTo>
                  <a:cubicBezTo>
                    <a:pt x="13630" y="55298"/>
                    <a:pt x="13630" y="55298"/>
                    <a:pt x="13630" y="55298"/>
                  </a:cubicBezTo>
                  <a:cubicBezTo>
                    <a:pt x="13144" y="55298"/>
                    <a:pt x="13144" y="55298"/>
                    <a:pt x="13144" y="55298"/>
                  </a:cubicBezTo>
                  <a:cubicBezTo>
                    <a:pt x="12494" y="55458"/>
                    <a:pt x="12494" y="55458"/>
                    <a:pt x="12494" y="55458"/>
                  </a:cubicBezTo>
                  <a:cubicBezTo>
                    <a:pt x="12089" y="55539"/>
                    <a:pt x="12089" y="55539"/>
                    <a:pt x="12089" y="55539"/>
                  </a:cubicBezTo>
                  <a:cubicBezTo>
                    <a:pt x="11521" y="55458"/>
                    <a:pt x="11521" y="55458"/>
                    <a:pt x="11521" y="55458"/>
                  </a:cubicBezTo>
                  <a:cubicBezTo>
                    <a:pt x="11359" y="55217"/>
                    <a:pt x="11359" y="55217"/>
                    <a:pt x="11359" y="55217"/>
                  </a:cubicBezTo>
                  <a:cubicBezTo>
                    <a:pt x="11359" y="55217"/>
                    <a:pt x="10953" y="55137"/>
                    <a:pt x="10872" y="55137"/>
                  </a:cubicBezTo>
                  <a:cubicBezTo>
                    <a:pt x="10791" y="55137"/>
                    <a:pt x="10709" y="55137"/>
                    <a:pt x="10628" y="55056"/>
                  </a:cubicBezTo>
                  <a:cubicBezTo>
                    <a:pt x="10466" y="55056"/>
                    <a:pt x="10223" y="54494"/>
                    <a:pt x="10223" y="54494"/>
                  </a:cubicBezTo>
                  <a:cubicBezTo>
                    <a:pt x="10223" y="54172"/>
                    <a:pt x="10223" y="54172"/>
                    <a:pt x="10223" y="54172"/>
                  </a:cubicBezTo>
                  <a:cubicBezTo>
                    <a:pt x="10466" y="54494"/>
                    <a:pt x="10466" y="54494"/>
                    <a:pt x="10466" y="54494"/>
                  </a:cubicBezTo>
                  <a:cubicBezTo>
                    <a:pt x="10466" y="54494"/>
                    <a:pt x="10628" y="54574"/>
                    <a:pt x="10628" y="54494"/>
                  </a:cubicBezTo>
                  <a:cubicBezTo>
                    <a:pt x="10628" y="54413"/>
                    <a:pt x="10547" y="53931"/>
                    <a:pt x="10547" y="53931"/>
                  </a:cubicBezTo>
                  <a:cubicBezTo>
                    <a:pt x="10547" y="53931"/>
                    <a:pt x="10628" y="53449"/>
                    <a:pt x="10385" y="53529"/>
                  </a:cubicBezTo>
                  <a:cubicBezTo>
                    <a:pt x="10141" y="53610"/>
                    <a:pt x="9898" y="53770"/>
                    <a:pt x="9898" y="53931"/>
                  </a:cubicBezTo>
                  <a:cubicBezTo>
                    <a:pt x="9898" y="54012"/>
                    <a:pt x="9736" y="54253"/>
                    <a:pt x="9736" y="54413"/>
                  </a:cubicBezTo>
                  <a:cubicBezTo>
                    <a:pt x="9655" y="54494"/>
                    <a:pt x="9574" y="54574"/>
                    <a:pt x="9492" y="54655"/>
                  </a:cubicBezTo>
                  <a:cubicBezTo>
                    <a:pt x="9411" y="54735"/>
                    <a:pt x="9006" y="54815"/>
                    <a:pt x="9006" y="54815"/>
                  </a:cubicBezTo>
                  <a:cubicBezTo>
                    <a:pt x="8681" y="54815"/>
                    <a:pt x="8681" y="54815"/>
                    <a:pt x="8681" y="54815"/>
                  </a:cubicBezTo>
                  <a:cubicBezTo>
                    <a:pt x="8924" y="54494"/>
                    <a:pt x="8924" y="54494"/>
                    <a:pt x="8924" y="54494"/>
                  </a:cubicBezTo>
                  <a:cubicBezTo>
                    <a:pt x="9087" y="54092"/>
                    <a:pt x="9087" y="54092"/>
                    <a:pt x="9087" y="54092"/>
                  </a:cubicBezTo>
                  <a:cubicBezTo>
                    <a:pt x="9087" y="54092"/>
                    <a:pt x="9492" y="53369"/>
                    <a:pt x="9492" y="53208"/>
                  </a:cubicBezTo>
                  <a:cubicBezTo>
                    <a:pt x="9574" y="52967"/>
                    <a:pt x="9655" y="52806"/>
                    <a:pt x="9736" y="52565"/>
                  </a:cubicBezTo>
                  <a:cubicBezTo>
                    <a:pt x="9817" y="52404"/>
                    <a:pt x="10060" y="52324"/>
                    <a:pt x="10060" y="52324"/>
                  </a:cubicBezTo>
                  <a:cubicBezTo>
                    <a:pt x="10304" y="51520"/>
                    <a:pt x="10304" y="51520"/>
                    <a:pt x="10304" y="51520"/>
                  </a:cubicBezTo>
                  <a:cubicBezTo>
                    <a:pt x="11359" y="49430"/>
                    <a:pt x="11359" y="49430"/>
                    <a:pt x="11359" y="49430"/>
                  </a:cubicBezTo>
                  <a:cubicBezTo>
                    <a:pt x="11359" y="49430"/>
                    <a:pt x="11521" y="48787"/>
                    <a:pt x="11602" y="48707"/>
                  </a:cubicBezTo>
                  <a:cubicBezTo>
                    <a:pt x="11602" y="48546"/>
                    <a:pt x="11845" y="48064"/>
                    <a:pt x="11845" y="47903"/>
                  </a:cubicBezTo>
                  <a:cubicBezTo>
                    <a:pt x="11845" y="47742"/>
                    <a:pt x="12089" y="47180"/>
                    <a:pt x="12089" y="47180"/>
                  </a:cubicBezTo>
                  <a:cubicBezTo>
                    <a:pt x="12089" y="47180"/>
                    <a:pt x="12332" y="46296"/>
                    <a:pt x="12332" y="46135"/>
                  </a:cubicBezTo>
                  <a:cubicBezTo>
                    <a:pt x="12332" y="45974"/>
                    <a:pt x="12494" y="45894"/>
                    <a:pt x="12657" y="45813"/>
                  </a:cubicBezTo>
                  <a:cubicBezTo>
                    <a:pt x="12738" y="45733"/>
                    <a:pt x="12981" y="45010"/>
                    <a:pt x="12981" y="44849"/>
                  </a:cubicBezTo>
                  <a:cubicBezTo>
                    <a:pt x="13062" y="44688"/>
                    <a:pt x="13225" y="43241"/>
                    <a:pt x="13225" y="43241"/>
                  </a:cubicBezTo>
                  <a:cubicBezTo>
                    <a:pt x="13062" y="42277"/>
                    <a:pt x="13062" y="42277"/>
                    <a:pt x="13062" y="42277"/>
                  </a:cubicBezTo>
                  <a:cubicBezTo>
                    <a:pt x="12576" y="41875"/>
                    <a:pt x="12576" y="41875"/>
                    <a:pt x="12576" y="41875"/>
                  </a:cubicBezTo>
                  <a:cubicBezTo>
                    <a:pt x="12089" y="41634"/>
                    <a:pt x="12089" y="41634"/>
                    <a:pt x="12089" y="41634"/>
                  </a:cubicBezTo>
                  <a:cubicBezTo>
                    <a:pt x="12089" y="41634"/>
                    <a:pt x="11521" y="41312"/>
                    <a:pt x="11440" y="41232"/>
                  </a:cubicBezTo>
                  <a:cubicBezTo>
                    <a:pt x="11359" y="41152"/>
                    <a:pt x="11034" y="40991"/>
                    <a:pt x="10953" y="40991"/>
                  </a:cubicBezTo>
                  <a:cubicBezTo>
                    <a:pt x="10791" y="40910"/>
                    <a:pt x="10385" y="40830"/>
                    <a:pt x="10304" y="40830"/>
                  </a:cubicBezTo>
                  <a:cubicBezTo>
                    <a:pt x="10223" y="40830"/>
                    <a:pt x="9898" y="40589"/>
                    <a:pt x="9655" y="40428"/>
                  </a:cubicBezTo>
                  <a:cubicBezTo>
                    <a:pt x="9411" y="40267"/>
                    <a:pt x="9087" y="39866"/>
                    <a:pt x="9087" y="39866"/>
                  </a:cubicBezTo>
                  <a:cubicBezTo>
                    <a:pt x="9492" y="39223"/>
                    <a:pt x="9492" y="39223"/>
                    <a:pt x="9492" y="39223"/>
                  </a:cubicBezTo>
                  <a:cubicBezTo>
                    <a:pt x="9492" y="39223"/>
                    <a:pt x="9574" y="38740"/>
                    <a:pt x="9574" y="38580"/>
                  </a:cubicBezTo>
                  <a:cubicBezTo>
                    <a:pt x="9574" y="38499"/>
                    <a:pt x="9574" y="38258"/>
                    <a:pt x="9574" y="38258"/>
                  </a:cubicBezTo>
                  <a:cubicBezTo>
                    <a:pt x="9411" y="37937"/>
                    <a:pt x="9411" y="37937"/>
                    <a:pt x="9411" y="37937"/>
                  </a:cubicBezTo>
                  <a:cubicBezTo>
                    <a:pt x="9168" y="37535"/>
                    <a:pt x="9168" y="37535"/>
                    <a:pt x="9168" y="37535"/>
                  </a:cubicBezTo>
                  <a:cubicBezTo>
                    <a:pt x="9168" y="37535"/>
                    <a:pt x="8843" y="37454"/>
                    <a:pt x="8681" y="37454"/>
                  </a:cubicBezTo>
                  <a:cubicBezTo>
                    <a:pt x="8600" y="37535"/>
                    <a:pt x="8600" y="37294"/>
                    <a:pt x="8519" y="37133"/>
                  </a:cubicBezTo>
                  <a:cubicBezTo>
                    <a:pt x="8519" y="36972"/>
                    <a:pt x="8356" y="36972"/>
                    <a:pt x="8194" y="36892"/>
                  </a:cubicBezTo>
                  <a:cubicBezTo>
                    <a:pt x="7951" y="36731"/>
                    <a:pt x="7870" y="36490"/>
                    <a:pt x="7870" y="36490"/>
                  </a:cubicBezTo>
                  <a:cubicBezTo>
                    <a:pt x="8113" y="36008"/>
                    <a:pt x="8113" y="36008"/>
                    <a:pt x="8113" y="36008"/>
                  </a:cubicBezTo>
                  <a:cubicBezTo>
                    <a:pt x="8113" y="36008"/>
                    <a:pt x="8032" y="35766"/>
                    <a:pt x="7951" y="35686"/>
                  </a:cubicBezTo>
                  <a:cubicBezTo>
                    <a:pt x="7951" y="35606"/>
                    <a:pt x="7626" y="35606"/>
                    <a:pt x="7626" y="35606"/>
                  </a:cubicBezTo>
                  <a:cubicBezTo>
                    <a:pt x="7058" y="35525"/>
                    <a:pt x="7058" y="35525"/>
                    <a:pt x="7058" y="35525"/>
                  </a:cubicBezTo>
                  <a:cubicBezTo>
                    <a:pt x="6653" y="34882"/>
                    <a:pt x="6653" y="34882"/>
                    <a:pt x="6653" y="34882"/>
                  </a:cubicBezTo>
                  <a:cubicBezTo>
                    <a:pt x="6653" y="34882"/>
                    <a:pt x="6734" y="34320"/>
                    <a:pt x="6815" y="34239"/>
                  </a:cubicBezTo>
                  <a:cubicBezTo>
                    <a:pt x="6896" y="34079"/>
                    <a:pt x="6815" y="33998"/>
                    <a:pt x="6815" y="33998"/>
                  </a:cubicBezTo>
                  <a:cubicBezTo>
                    <a:pt x="6409" y="33837"/>
                    <a:pt x="6409" y="33837"/>
                    <a:pt x="6409" y="33837"/>
                  </a:cubicBezTo>
                  <a:cubicBezTo>
                    <a:pt x="6572" y="33516"/>
                    <a:pt x="6572" y="33516"/>
                    <a:pt x="6572" y="33516"/>
                  </a:cubicBezTo>
                  <a:cubicBezTo>
                    <a:pt x="6328" y="33034"/>
                    <a:pt x="6328" y="33034"/>
                    <a:pt x="6328" y="33034"/>
                  </a:cubicBezTo>
                  <a:cubicBezTo>
                    <a:pt x="6409" y="32712"/>
                    <a:pt x="6409" y="32712"/>
                    <a:pt x="6409" y="32712"/>
                  </a:cubicBezTo>
                  <a:cubicBezTo>
                    <a:pt x="6166" y="32391"/>
                    <a:pt x="6166" y="32391"/>
                    <a:pt x="6166" y="32391"/>
                  </a:cubicBezTo>
                  <a:cubicBezTo>
                    <a:pt x="6166" y="32150"/>
                    <a:pt x="6166" y="32150"/>
                    <a:pt x="6166" y="32150"/>
                  </a:cubicBezTo>
                  <a:cubicBezTo>
                    <a:pt x="6409" y="31748"/>
                    <a:pt x="6409" y="31748"/>
                    <a:pt x="6409" y="31748"/>
                  </a:cubicBezTo>
                  <a:cubicBezTo>
                    <a:pt x="6490" y="31346"/>
                    <a:pt x="6490" y="31346"/>
                    <a:pt x="6490" y="31346"/>
                  </a:cubicBezTo>
                  <a:cubicBezTo>
                    <a:pt x="6166" y="30783"/>
                    <a:pt x="6166" y="30783"/>
                    <a:pt x="6166" y="30783"/>
                  </a:cubicBezTo>
                  <a:cubicBezTo>
                    <a:pt x="6166" y="30783"/>
                    <a:pt x="5922" y="30381"/>
                    <a:pt x="5922" y="30301"/>
                  </a:cubicBezTo>
                  <a:cubicBezTo>
                    <a:pt x="5922" y="30221"/>
                    <a:pt x="5273" y="29819"/>
                    <a:pt x="5273" y="29819"/>
                  </a:cubicBezTo>
                  <a:cubicBezTo>
                    <a:pt x="5030" y="29256"/>
                    <a:pt x="5030" y="29256"/>
                    <a:pt x="5030" y="29256"/>
                  </a:cubicBezTo>
                  <a:cubicBezTo>
                    <a:pt x="4381" y="28533"/>
                    <a:pt x="4381" y="28533"/>
                    <a:pt x="4381" y="28533"/>
                  </a:cubicBezTo>
                  <a:cubicBezTo>
                    <a:pt x="3894" y="27970"/>
                    <a:pt x="3894" y="27970"/>
                    <a:pt x="3894" y="27970"/>
                  </a:cubicBezTo>
                  <a:cubicBezTo>
                    <a:pt x="3569" y="27649"/>
                    <a:pt x="3569" y="27649"/>
                    <a:pt x="3569" y="27649"/>
                  </a:cubicBezTo>
                  <a:cubicBezTo>
                    <a:pt x="3326" y="27086"/>
                    <a:pt x="3326" y="27086"/>
                    <a:pt x="3326" y="27086"/>
                  </a:cubicBezTo>
                  <a:cubicBezTo>
                    <a:pt x="3326" y="27086"/>
                    <a:pt x="3488" y="26443"/>
                    <a:pt x="3488" y="26363"/>
                  </a:cubicBezTo>
                  <a:cubicBezTo>
                    <a:pt x="3488" y="26202"/>
                    <a:pt x="3732" y="25639"/>
                    <a:pt x="3732" y="25237"/>
                  </a:cubicBezTo>
                  <a:cubicBezTo>
                    <a:pt x="3651" y="24916"/>
                    <a:pt x="3894" y="24514"/>
                    <a:pt x="3894" y="24514"/>
                  </a:cubicBezTo>
                  <a:cubicBezTo>
                    <a:pt x="3975" y="23791"/>
                    <a:pt x="3975" y="23791"/>
                    <a:pt x="3975" y="23791"/>
                  </a:cubicBezTo>
                  <a:cubicBezTo>
                    <a:pt x="3732" y="23549"/>
                    <a:pt x="3732" y="23549"/>
                    <a:pt x="3732" y="23549"/>
                  </a:cubicBezTo>
                  <a:cubicBezTo>
                    <a:pt x="3245" y="23228"/>
                    <a:pt x="3245" y="23228"/>
                    <a:pt x="3245" y="23228"/>
                  </a:cubicBezTo>
                  <a:cubicBezTo>
                    <a:pt x="2920" y="22826"/>
                    <a:pt x="2920" y="22826"/>
                    <a:pt x="2920" y="22826"/>
                  </a:cubicBezTo>
                  <a:cubicBezTo>
                    <a:pt x="2920" y="22826"/>
                    <a:pt x="2758" y="22344"/>
                    <a:pt x="2190" y="22183"/>
                  </a:cubicBezTo>
                  <a:cubicBezTo>
                    <a:pt x="1622" y="22103"/>
                    <a:pt x="1541" y="22183"/>
                    <a:pt x="1541" y="22183"/>
                  </a:cubicBezTo>
                  <a:cubicBezTo>
                    <a:pt x="973" y="21862"/>
                    <a:pt x="973" y="21862"/>
                    <a:pt x="973" y="21862"/>
                  </a:cubicBezTo>
                  <a:cubicBezTo>
                    <a:pt x="567" y="21219"/>
                    <a:pt x="567" y="21219"/>
                    <a:pt x="567" y="21219"/>
                  </a:cubicBezTo>
                  <a:cubicBezTo>
                    <a:pt x="243" y="20736"/>
                    <a:pt x="243" y="20736"/>
                    <a:pt x="243" y="20736"/>
                  </a:cubicBezTo>
                  <a:cubicBezTo>
                    <a:pt x="486" y="20415"/>
                    <a:pt x="486" y="20415"/>
                    <a:pt x="486" y="20415"/>
                  </a:cubicBezTo>
                  <a:cubicBezTo>
                    <a:pt x="567" y="19933"/>
                    <a:pt x="567" y="19933"/>
                    <a:pt x="567" y="19933"/>
                  </a:cubicBezTo>
                  <a:cubicBezTo>
                    <a:pt x="567" y="19611"/>
                    <a:pt x="567" y="19611"/>
                    <a:pt x="567" y="19611"/>
                  </a:cubicBezTo>
                  <a:cubicBezTo>
                    <a:pt x="567" y="19209"/>
                    <a:pt x="567" y="19209"/>
                    <a:pt x="567" y="19209"/>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8968"/>
                    <a:pt x="0" y="18968"/>
                    <a:pt x="0" y="18968"/>
                  </a:cubicBezTo>
                  <a:cubicBezTo>
                    <a:pt x="0" y="18968"/>
                    <a:pt x="0" y="18968"/>
                    <a:pt x="0" y="18968"/>
                  </a:cubicBezTo>
                  <a:cubicBezTo>
                    <a:pt x="0" y="18968"/>
                    <a:pt x="0" y="18968"/>
                    <a:pt x="0" y="18968"/>
                  </a:cubicBezTo>
                  <a:cubicBezTo>
                    <a:pt x="0" y="18968"/>
                    <a:pt x="0" y="18968"/>
                    <a:pt x="0" y="18968"/>
                  </a:cubicBezTo>
                  <a:cubicBezTo>
                    <a:pt x="81" y="18968"/>
                    <a:pt x="81" y="18968"/>
                    <a:pt x="81" y="18968"/>
                  </a:cubicBezTo>
                  <a:cubicBezTo>
                    <a:pt x="81" y="18968"/>
                    <a:pt x="81" y="18968"/>
                    <a:pt x="81" y="18968"/>
                  </a:cubicBezTo>
                  <a:cubicBezTo>
                    <a:pt x="81" y="18968"/>
                    <a:pt x="81" y="18968"/>
                    <a:pt x="81" y="18968"/>
                  </a:cubicBezTo>
                  <a:cubicBezTo>
                    <a:pt x="81" y="18968"/>
                    <a:pt x="81" y="18968"/>
                    <a:pt x="81" y="18968"/>
                  </a:cubicBezTo>
                  <a:cubicBezTo>
                    <a:pt x="81" y="18968"/>
                    <a:pt x="81" y="18968"/>
                    <a:pt x="81" y="18968"/>
                  </a:cubicBezTo>
                  <a:cubicBezTo>
                    <a:pt x="81" y="18968"/>
                    <a:pt x="81" y="18968"/>
                    <a:pt x="81" y="18968"/>
                  </a:cubicBezTo>
                  <a:cubicBezTo>
                    <a:pt x="81" y="18968"/>
                    <a:pt x="81" y="18968"/>
                    <a:pt x="81" y="18968"/>
                  </a:cubicBezTo>
                  <a:cubicBezTo>
                    <a:pt x="81" y="18968"/>
                    <a:pt x="81" y="18968"/>
                    <a:pt x="81" y="18968"/>
                  </a:cubicBezTo>
                  <a:cubicBezTo>
                    <a:pt x="81" y="18968"/>
                    <a:pt x="81" y="18968"/>
                    <a:pt x="81" y="18968"/>
                  </a:cubicBezTo>
                  <a:cubicBezTo>
                    <a:pt x="81" y="18888"/>
                    <a:pt x="81" y="18888"/>
                    <a:pt x="81" y="18888"/>
                  </a:cubicBezTo>
                  <a:cubicBezTo>
                    <a:pt x="81" y="18888"/>
                    <a:pt x="81" y="18888"/>
                    <a:pt x="81" y="18888"/>
                  </a:cubicBezTo>
                  <a:cubicBezTo>
                    <a:pt x="81" y="18888"/>
                    <a:pt x="81" y="18888"/>
                    <a:pt x="81" y="18888"/>
                  </a:cubicBezTo>
                  <a:cubicBezTo>
                    <a:pt x="162" y="18888"/>
                    <a:pt x="162" y="18888"/>
                    <a:pt x="162" y="18888"/>
                  </a:cubicBezTo>
                  <a:cubicBezTo>
                    <a:pt x="162" y="18888"/>
                    <a:pt x="162" y="18888"/>
                    <a:pt x="162" y="18888"/>
                  </a:cubicBezTo>
                  <a:cubicBezTo>
                    <a:pt x="162" y="18888"/>
                    <a:pt x="162" y="18888"/>
                    <a:pt x="162" y="18888"/>
                  </a:cubicBezTo>
                  <a:cubicBezTo>
                    <a:pt x="162" y="18888"/>
                    <a:pt x="162" y="18888"/>
                    <a:pt x="162" y="18888"/>
                  </a:cubicBezTo>
                  <a:cubicBezTo>
                    <a:pt x="162" y="18888"/>
                    <a:pt x="162" y="18888"/>
                    <a:pt x="162" y="18888"/>
                  </a:cubicBezTo>
                  <a:cubicBezTo>
                    <a:pt x="162" y="18807"/>
                    <a:pt x="162" y="18807"/>
                    <a:pt x="162" y="18807"/>
                  </a:cubicBezTo>
                  <a:cubicBezTo>
                    <a:pt x="162" y="18807"/>
                    <a:pt x="162" y="18807"/>
                    <a:pt x="162" y="18807"/>
                  </a:cubicBezTo>
                  <a:cubicBezTo>
                    <a:pt x="162" y="18807"/>
                    <a:pt x="162" y="18807"/>
                    <a:pt x="162" y="18807"/>
                  </a:cubicBezTo>
                  <a:cubicBezTo>
                    <a:pt x="243" y="18807"/>
                    <a:pt x="243" y="18807"/>
                    <a:pt x="243" y="18807"/>
                  </a:cubicBezTo>
                  <a:cubicBezTo>
                    <a:pt x="243" y="18807"/>
                    <a:pt x="243" y="18807"/>
                    <a:pt x="243" y="18807"/>
                  </a:cubicBezTo>
                  <a:cubicBezTo>
                    <a:pt x="243" y="18807"/>
                    <a:pt x="243" y="18807"/>
                    <a:pt x="243" y="18807"/>
                  </a:cubicBezTo>
                  <a:cubicBezTo>
                    <a:pt x="243" y="18807"/>
                    <a:pt x="243" y="18807"/>
                    <a:pt x="243" y="18807"/>
                  </a:cubicBezTo>
                  <a:cubicBezTo>
                    <a:pt x="243" y="18727"/>
                    <a:pt x="243" y="18727"/>
                    <a:pt x="243" y="18727"/>
                  </a:cubicBezTo>
                  <a:cubicBezTo>
                    <a:pt x="324" y="18727"/>
                    <a:pt x="324" y="18727"/>
                    <a:pt x="324" y="18727"/>
                  </a:cubicBezTo>
                  <a:cubicBezTo>
                    <a:pt x="324" y="18727"/>
                    <a:pt x="324" y="18727"/>
                    <a:pt x="324" y="18727"/>
                  </a:cubicBezTo>
                  <a:cubicBezTo>
                    <a:pt x="324" y="18727"/>
                    <a:pt x="324" y="18727"/>
                    <a:pt x="324" y="18727"/>
                  </a:cubicBezTo>
                  <a:cubicBezTo>
                    <a:pt x="324" y="18727"/>
                    <a:pt x="324" y="18727"/>
                    <a:pt x="324" y="18727"/>
                  </a:cubicBezTo>
                  <a:cubicBezTo>
                    <a:pt x="324" y="18647"/>
                    <a:pt x="324" y="18647"/>
                    <a:pt x="324" y="18647"/>
                  </a:cubicBezTo>
                  <a:cubicBezTo>
                    <a:pt x="324" y="18647"/>
                    <a:pt x="324" y="18647"/>
                    <a:pt x="324" y="18647"/>
                  </a:cubicBezTo>
                  <a:cubicBezTo>
                    <a:pt x="405" y="18647"/>
                    <a:pt x="405" y="18647"/>
                    <a:pt x="405" y="18647"/>
                  </a:cubicBezTo>
                  <a:cubicBezTo>
                    <a:pt x="405" y="18647"/>
                    <a:pt x="405" y="18647"/>
                    <a:pt x="405" y="18647"/>
                  </a:cubicBezTo>
                  <a:cubicBezTo>
                    <a:pt x="405" y="18647"/>
                    <a:pt x="405" y="18647"/>
                    <a:pt x="405" y="18647"/>
                  </a:cubicBezTo>
                  <a:cubicBezTo>
                    <a:pt x="405" y="18647"/>
                    <a:pt x="405" y="18647"/>
                    <a:pt x="405" y="18647"/>
                  </a:cubicBezTo>
                  <a:cubicBezTo>
                    <a:pt x="405" y="18647"/>
                    <a:pt x="405" y="18647"/>
                    <a:pt x="405" y="18647"/>
                  </a:cubicBezTo>
                  <a:cubicBezTo>
                    <a:pt x="405" y="18647"/>
                    <a:pt x="405" y="18647"/>
                    <a:pt x="405" y="18647"/>
                  </a:cubicBezTo>
                  <a:cubicBezTo>
                    <a:pt x="405" y="18647"/>
                    <a:pt x="405" y="18647"/>
                    <a:pt x="405" y="18647"/>
                  </a:cubicBezTo>
                  <a:cubicBezTo>
                    <a:pt x="486" y="18486"/>
                    <a:pt x="567" y="18405"/>
                    <a:pt x="649" y="18405"/>
                  </a:cubicBezTo>
                  <a:cubicBezTo>
                    <a:pt x="649" y="18405"/>
                    <a:pt x="649" y="18325"/>
                    <a:pt x="649" y="18325"/>
                  </a:cubicBezTo>
                  <a:cubicBezTo>
                    <a:pt x="730" y="18325"/>
                    <a:pt x="811" y="18325"/>
                    <a:pt x="973" y="18325"/>
                  </a:cubicBezTo>
                  <a:cubicBezTo>
                    <a:pt x="973" y="18325"/>
                    <a:pt x="1135" y="17602"/>
                    <a:pt x="1054" y="17361"/>
                  </a:cubicBezTo>
                  <a:cubicBezTo>
                    <a:pt x="973" y="17039"/>
                    <a:pt x="1379" y="16718"/>
                    <a:pt x="1379" y="16718"/>
                  </a:cubicBezTo>
                  <a:cubicBezTo>
                    <a:pt x="1947" y="16155"/>
                    <a:pt x="1947" y="16155"/>
                    <a:pt x="1947" y="16155"/>
                  </a:cubicBezTo>
                  <a:cubicBezTo>
                    <a:pt x="1866" y="15512"/>
                    <a:pt x="1866" y="15512"/>
                    <a:pt x="1866" y="15512"/>
                  </a:cubicBezTo>
                  <a:cubicBezTo>
                    <a:pt x="2515" y="15592"/>
                    <a:pt x="2515" y="15592"/>
                    <a:pt x="2515" y="15592"/>
                  </a:cubicBezTo>
                  <a:cubicBezTo>
                    <a:pt x="2515" y="15592"/>
                    <a:pt x="3002" y="15351"/>
                    <a:pt x="2839" y="15030"/>
                  </a:cubicBezTo>
                  <a:cubicBezTo>
                    <a:pt x="2758" y="14869"/>
                    <a:pt x="2677" y="14628"/>
                    <a:pt x="2596" y="14467"/>
                  </a:cubicBezTo>
                  <a:cubicBezTo>
                    <a:pt x="2677" y="14387"/>
                    <a:pt x="2677" y="14387"/>
                    <a:pt x="2677" y="14306"/>
                  </a:cubicBezTo>
                  <a:cubicBezTo>
                    <a:pt x="2677" y="14306"/>
                    <a:pt x="2839" y="14065"/>
                    <a:pt x="2839" y="14065"/>
                  </a:cubicBezTo>
                  <a:cubicBezTo>
                    <a:pt x="3083" y="14065"/>
                    <a:pt x="3083" y="14065"/>
                    <a:pt x="3083" y="14065"/>
                  </a:cubicBezTo>
                  <a:cubicBezTo>
                    <a:pt x="3326" y="14146"/>
                    <a:pt x="3326" y="14146"/>
                    <a:pt x="3326" y="14146"/>
                  </a:cubicBezTo>
                  <a:cubicBezTo>
                    <a:pt x="3326" y="14146"/>
                    <a:pt x="3488" y="14226"/>
                    <a:pt x="3569" y="14226"/>
                  </a:cubicBezTo>
                  <a:cubicBezTo>
                    <a:pt x="3732" y="14226"/>
                    <a:pt x="3975" y="14065"/>
                    <a:pt x="3975" y="14065"/>
                  </a:cubicBezTo>
                  <a:cubicBezTo>
                    <a:pt x="3732" y="13744"/>
                    <a:pt x="3732" y="13744"/>
                    <a:pt x="3732" y="13744"/>
                  </a:cubicBezTo>
                  <a:cubicBezTo>
                    <a:pt x="3813" y="13422"/>
                    <a:pt x="3813" y="13422"/>
                    <a:pt x="3813" y="13422"/>
                  </a:cubicBezTo>
                  <a:cubicBezTo>
                    <a:pt x="4137" y="13422"/>
                    <a:pt x="4137" y="13422"/>
                    <a:pt x="4137" y="13422"/>
                  </a:cubicBezTo>
                  <a:cubicBezTo>
                    <a:pt x="4300" y="13422"/>
                    <a:pt x="4300" y="13422"/>
                    <a:pt x="4300" y="13422"/>
                  </a:cubicBezTo>
                  <a:cubicBezTo>
                    <a:pt x="3975" y="12940"/>
                    <a:pt x="3975" y="12940"/>
                    <a:pt x="3975" y="12940"/>
                  </a:cubicBezTo>
                  <a:cubicBezTo>
                    <a:pt x="3975" y="12940"/>
                    <a:pt x="4056" y="12699"/>
                    <a:pt x="4219" y="12779"/>
                  </a:cubicBezTo>
                  <a:cubicBezTo>
                    <a:pt x="4300" y="12779"/>
                    <a:pt x="4381" y="12940"/>
                    <a:pt x="4462" y="12940"/>
                  </a:cubicBezTo>
                  <a:cubicBezTo>
                    <a:pt x="4543" y="12940"/>
                    <a:pt x="4787" y="13020"/>
                    <a:pt x="4787" y="13020"/>
                  </a:cubicBezTo>
                  <a:cubicBezTo>
                    <a:pt x="5111" y="13101"/>
                    <a:pt x="5111" y="13101"/>
                    <a:pt x="5111" y="13101"/>
                  </a:cubicBezTo>
                  <a:cubicBezTo>
                    <a:pt x="5436" y="13101"/>
                    <a:pt x="5436" y="13101"/>
                    <a:pt x="5436" y="13101"/>
                  </a:cubicBezTo>
                  <a:cubicBezTo>
                    <a:pt x="5841" y="13101"/>
                    <a:pt x="5841" y="13101"/>
                    <a:pt x="5841" y="13101"/>
                  </a:cubicBezTo>
                  <a:cubicBezTo>
                    <a:pt x="6004" y="13342"/>
                    <a:pt x="6004" y="13342"/>
                    <a:pt x="6004" y="13342"/>
                  </a:cubicBezTo>
                  <a:cubicBezTo>
                    <a:pt x="6004" y="13342"/>
                    <a:pt x="6085" y="13503"/>
                    <a:pt x="6004" y="13583"/>
                  </a:cubicBezTo>
                  <a:cubicBezTo>
                    <a:pt x="6004" y="13663"/>
                    <a:pt x="5922" y="13904"/>
                    <a:pt x="5922" y="13904"/>
                  </a:cubicBezTo>
                  <a:cubicBezTo>
                    <a:pt x="5841" y="13904"/>
                    <a:pt x="5760" y="13904"/>
                    <a:pt x="5679" y="13985"/>
                  </a:cubicBezTo>
                  <a:cubicBezTo>
                    <a:pt x="5598" y="13985"/>
                    <a:pt x="5192" y="13985"/>
                    <a:pt x="5192" y="13985"/>
                  </a:cubicBezTo>
                  <a:cubicBezTo>
                    <a:pt x="4868" y="13985"/>
                    <a:pt x="4868" y="13985"/>
                    <a:pt x="4868" y="13985"/>
                  </a:cubicBezTo>
                  <a:cubicBezTo>
                    <a:pt x="4624" y="13985"/>
                    <a:pt x="4624" y="13985"/>
                    <a:pt x="4624" y="13985"/>
                  </a:cubicBezTo>
                  <a:cubicBezTo>
                    <a:pt x="4543" y="14146"/>
                    <a:pt x="4543" y="14146"/>
                    <a:pt x="4543" y="14146"/>
                  </a:cubicBezTo>
                  <a:cubicBezTo>
                    <a:pt x="4543" y="14146"/>
                    <a:pt x="4787" y="14226"/>
                    <a:pt x="4868" y="14306"/>
                  </a:cubicBezTo>
                  <a:cubicBezTo>
                    <a:pt x="5030" y="14306"/>
                    <a:pt x="5030" y="14306"/>
                    <a:pt x="5030" y="14306"/>
                  </a:cubicBezTo>
                  <a:cubicBezTo>
                    <a:pt x="5111" y="14387"/>
                    <a:pt x="5273" y="14547"/>
                    <a:pt x="5273" y="14547"/>
                  </a:cubicBezTo>
                  <a:cubicBezTo>
                    <a:pt x="5192" y="14789"/>
                    <a:pt x="5192" y="14789"/>
                    <a:pt x="5192" y="14789"/>
                  </a:cubicBezTo>
                  <a:cubicBezTo>
                    <a:pt x="5192" y="14789"/>
                    <a:pt x="5436" y="14467"/>
                    <a:pt x="5436" y="14467"/>
                  </a:cubicBezTo>
                  <a:cubicBezTo>
                    <a:pt x="5517" y="14467"/>
                    <a:pt x="5922" y="14467"/>
                    <a:pt x="5922" y="14467"/>
                  </a:cubicBezTo>
                  <a:cubicBezTo>
                    <a:pt x="5922" y="14467"/>
                    <a:pt x="6247" y="14306"/>
                    <a:pt x="6328" y="14306"/>
                  </a:cubicBezTo>
                  <a:cubicBezTo>
                    <a:pt x="6328" y="14306"/>
                    <a:pt x="6247" y="14547"/>
                    <a:pt x="6247" y="14547"/>
                  </a:cubicBezTo>
                  <a:cubicBezTo>
                    <a:pt x="6572" y="14387"/>
                    <a:pt x="6572" y="14387"/>
                    <a:pt x="6572" y="14387"/>
                  </a:cubicBezTo>
                  <a:cubicBezTo>
                    <a:pt x="6896" y="14226"/>
                    <a:pt x="6896" y="14226"/>
                    <a:pt x="6896" y="14226"/>
                  </a:cubicBezTo>
                  <a:cubicBezTo>
                    <a:pt x="7058" y="14226"/>
                    <a:pt x="7058" y="14226"/>
                    <a:pt x="7058" y="14226"/>
                  </a:cubicBezTo>
                  <a:cubicBezTo>
                    <a:pt x="7058" y="14226"/>
                    <a:pt x="7139" y="14467"/>
                    <a:pt x="7139" y="14547"/>
                  </a:cubicBezTo>
                  <a:cubicBezTo>
                    <a:pt x="7058" y="14628"/>
                    <a:pt x="7058" y="14628"/>
                    <a:pt x="7058" y="14789"/>
                  </a:cubicBezTo>
                  <a:cubicBezTo>
                    <a:pt x="7058" y="14869"/>
                    <a:pt x="6977" y="14949"/>
                    <a:pt x="7058" y="15030"/>
                  </a:cubicBezTo>
                  <a:cubicBezTo>
                    <a:pt x="7058" y="15030"/>
                    <a:pt x="7058" y="15110"/>
                    <a:pt x="7139" y="15110"/>
                  </a:cubicBezTo>
                  <a:cubicBezTo>
                    <a:pt x="7221" y="15190"/>
                    <a:pt x="7302" y="15110"/>
                    <a:pt x="7302" y="15110"/>
                  </a:cubicBezTo>
                  <a:cubicBezTo>
                    <a:pt x="7464" y="14708"/>
                    <a:pt x="7464" y="14708"/>
                    <a:pt x="7464" y="14708"/>
                  </a:cubicBezTo>
                  <a:cubicBezTo>
                    <a:pt x="7464" y="14708"/>
                    <a:pt x="7626" y="14547"/>
                    <a:pt x="7626" y="14547"/>
                  </a:cubicBezTo>
                  <a:cubicBezTo>
                    <a:pt x="7707" y="14547"/>
                    <a:pt x="7951" y="14387"/>
                    <a:pt x="7951" y="14387"/>
                  </a:cubicBezTo>
                  <a:cubicBezTo>
                    <a:pt x="8356" y="14387"/>
                    <a:pt x="8356" y="14387"/>
                    <a:pt x="8356" y="14387"/>
                  </a:cubicBezTo>
                  <a:cubicBezTo>
                    <a:pt x="8356" y="14387"/>
                    <a:pt x="8762" y="14306"/>
                    <a:pt x="8843" y="14306"/>
                  </a:cubicBezTo>
                  <a:cubicBezTo>
                    <a:pt x="8843" y="14387"/>
                    <a:pt x="9006" y="14387"/>
                    <a:pt x="9087" y="14387"/>
                  </a:cubicBezTo>
                  <a:cubicBezTo>
                    <a:pt x="9249" y="14387"/>
                    <a:pt x="9330" y="14387"/>
                    <a:pt x="9492" y="14387"/>
                  </a:cubicBezTo>
                  <a:cubicBezTo>
                    <a:pt x="9574" y="14387"/>
                    <a:pt x="9655" y="14387"/>
                    <a:pt x="9655" y="14387"/>
                  </a:cubicBezTo>
                  <a:cubicBezTo>
                    <a:pt x="9655" y="14387"/>
                    <a:pt x="9817" y="14226"/>
                    <a:pt x="9817" y="14226"/>
                  </a:cubicBezTo>
                  <a:cubicBezTo>
                    <a:pt x="9817" y="14146"/>
                    <a:pt x="9817" y="14065"/>
                    <a:pt x="9817" y="14065"/>
                  </a:cubicBezTo>
                  <a:cubicBezTo>
                    <a:pt x="9898" y="13985"/>
                    <a:pt x="9979" y="13824"/>
                    <a:pt x="10060" y="13824"/>
                  </a:cubicBezTo>
                  <a:cubicBezTo>
                    <a:pt x="10141" y="13824"/>
                    <a:pt x="11359" y="13985"/>
                    <a:pt x="11359" y="13985"/>
                  </a:cubicBezTo>
                  <a:cubicBezTo>
                    <a:pt x="12413" y="14306"/>
                    <a:pt x="12413" y="14306"/>
                    <a:pt x="12413" y="14306"/>
                  </a:cubicBezTo>
                  <a:cubicBezTo>
                    <a:pt x="13144" y="14467"/>
                    <a:pt x="13144" y="14467"/>
                    <a:pt x="13144" y="14467"/>
                  </a:cubicBezTo>
                  <a:cubicBezTo>
                    <a:pt x="13144" y="14467"/>
                    <a:pt x="13711" y="14789"/>
                    <a:pt x="13793" y="14789"/>
                  </a:cubicBezTo>
                  <a:cubicBezTo>
                    <a:pt x="13874" y="14869"/>
                    <a:pt x="14929" y="15030"/>
                    <a:pt x="14929" y="15030"/>
                  </a:cubicBezTo>
                  <a:cubicBezTo>
                    <a:pt x="15415" y="15351"/>
                    <a:pt x="15415" y="15351"/>
                    <a:pt x="15415" y="15351"/>
                  </a:cubicBezTo>
                  <a:cubicBezTo>
                    <a:pt x="15415" y="15351"/>
                    <a:pt x="15902" y="15512"/>
                    <a:pt x="15902" y="15592"/>
                  </a:cubicBezTo>
                  <a:cubicBezTo>
                    <a:pt x="15902" y="15673"/>
                    <a:pt x="16227" y="15833"/>
                    <a:pt x="16227" y="15833"/>
                  </a:cubicBezTo>
                  <a:cubicBezTo>
                    <a:pt x="16551" y="15673"/>
                    <a:pt x="16551" y="15673"/>
                    <a:pt x="16551" y="15673"/>
                  </a:cubicBezTo>
                  <a:cubicBezTo>
                    <a:pt x="16551" y="15673"/>
                    <a:pt x="16957" y="15753"/>
                    <a:pt x="16957" y="15753"/>
                  </a:cubicBezTo>
                  <a:cubicBezTo>
                    <a:pt x="17038" y="15833"/>
                    <a:pt x="17849" y="16075"/>
                    <a:pt x="17849" y="16075"/>
                  </a:cubicBezTo>
                  <a:cubicBezTo>
                    <a:pt x="17849" y="16075"/>
                    <a:pt x="18417" y="16235"/>
                    <a:pt x="18498" y="16235"/>
                  </a:cubicBezTo>
                  <a:cubicBezTo>
                    <a:pt x="18580" y="16235"/>
                    <a:pt x="18904" y="16155"/>
                    <a:pt x="18904" y="16155"/>
                  </a:cubicBezTo>
                  <a:cubicBezTo>
                    <a:pt x="18904" y="15914"/>
                    <a:pt x="18904" y="15914"/>
                    <a:pt x="18904" y="15914"/>
                  </a:cubicBezTo>
                  <a:cubicBezTo>
                    <a:pt x="18904" y="15914"/>
                    <a:pt x="18823" y="15753"/>
                    <a:pt x="18985" y="15833"/>
                  </a:cubicBezTo>
                  <a:cubicBezTo>
                    <a:pt x="19148" y="15833"/>
                    <a:pt x="19229" y="15833"/>
                    <a:pt x="19310" y="15914"/>
                  </a:cubicBezTo>
                  <a:cubicBezTo>
                    <a:pt x="19310" y="15994"/>
                    <a:pt x="19472" y="15994"/>
                    <a:pt x="19553" y="16075"/>
                  </a:cubicBezTo>
                  <a:cubicBezTo>
                    <a:pt x="19634" y="16235"/>
                    <a:pt x="19959" y="16316"/>
                    <a:pt x="19959" y="16316"/>
                  </a:cubicBezTo>
                  <a:cubicBezTo>
                    <a:pt x="20365" y="16476"/>
                    <a:pt x="20365" y="16476"/>
                    <a:pt x="20365" y="16476"/>
                  </a:cubicBezTo>
                  <a:cubicBezTo>
                    <a:pt x="20446" y="16718"/>
                    <a:pt x="20446" y="16718"/>
                    <a:pt x="20446" y="16718"/>
                  </a:cubicBezTo>
                  <a:cubicBezTo>
                    <a:pt x="20527" y="16798"/>
                    <a:pt x="20527" y="16798"/>
                    <a:pt x="20527" y="16798"/>
                  </a:cubicBezTo>
                  <a:cubicBezTo>
                    <a:pt x="20608" y="16637"/>
                    <a:pt x="20608" y="16637"/>
                    <a:pt x="20608" y="16637"/>
                  </a:cubicBezTo>
                  <a:cubicBezTo>
                    <a:pt x="20689" y="16557"/>
                    <a:pt x="20770" y="16557"/>
                    <a:pt x="20770" y="16557"/>
                  </a:cubicBezTo>
                  <a:cubicBezTo>
                    <a:pt x="20933" y="16637"/>
                    <a:pt x="20933" y="16637"/>
                    <a:pt x="20933" y="16637"/>
                  </a:cubicBezTo>
                  <a:cubicBezTo>
                    <a:pt x="20933" y="16637"/>
                    <a:pt x="21095" y="16637"/>
                    <a:pt x="21095" y="16637"/>
                  </a:cubicBezTo>
                  <a:cubicBezTo>
                    <a:pt x="21176" y="16637"/>
                    <a:pt x="21419" y="16557"/>
                    <a:pt x="21419" y="16557"/>
                  </a:cubicBezTo>
                  <a:cubicBezTo>
                    <a:pt x="21419" y="16637"/>
                    <a:pt x="21582" y="16798"/>
                    <a:pt x="21663" y="16798"/>
                  </a:cubicBezTo>
                  <a:cubicBezTo>
                    <a:pt x="21663" y="16878"/>
                    <a:pt x="21825" y="17119"/>
                    <a:pt x="21825" y="17119"/>
                  </a:cubicBezTo>
                  <a:cubicBezTo>
                    <a:pt x="21825" y="17119"/>
                    <a:pt x="21825" y="17200"/>
                    <a:pt x="21825" y="17361"/>
                  </a:cubicBezTo>
                  <a:cubicBezTo>
                    <a:pt x="21825" y="17441"/>
                    <a:pt x="21906" y="17521"/>
                    <a:pt x="21906" y="17521"/>
                  </a:cubicBezTo>
                  <a:cubicBezTo>
                    <a:pt x="22068" y="17682"/>
                    <a:pt x="22068" y="17682"/>
                    <a:pt x="22068" y="17682"/>
                  </a:cubicBezTo>
                  <a:cubicBezTo>
                    <a:pt x="22474" y="18325"/>
                    <a:pt x="22474" y="18325"/>
                    <a:pt x="22474" y="18325"/>
                  </a:cubicBezTo>
                  <a:cubicBezTo>
                    <a:pt x="22636" y="18486"/>
                    <a:pt x="22636" y="18486"/>
                    <a:pt x="22636" y="18486"/>
                  </a:cubicBezTo>
                  <a:cubicBezTo>
                    <a:pt x="22799" y="18325"/>
                    <a:pt x="22799" y="18325"/>
                    <a:pt x="22799" y="18325"/>
                  </a:cubicBezTo>
                  <a:cubicBezTo>
                    <a:pt x="23042" y="18325"/>
                    <a:pt x="23042" y="18325"/>
                    <a:pt x="23042" y="18325"/>
                  </a:cubicBezTo>
                  <a:cubicBezTo>
                    <a:pt x="23286" y="18888"/>
                    <a:pt x="23286" y="18888"/>
                    <a:pt x="23286" y="18888"/>
                  </a:cubicBezTo>
                  <a:cubicBezTo>
                    <a:pt x="23529" y="19611"/>
                    <a:pt x="23529" y="19611"/>
                    <a:pt x="23529" y="19611"/>
                  </a:cubicBezTo>
                  <a:cubicBezTo>
                    <a:pt x="23367" y="20576"/>
                    <a:pt x="23367" y="20576"/>
                    <a:pt x="23367" y="20576"/>
                  </a:cubicBezTo>
                  <a:cubicBezTo>
                    <a:pt x="23367" y="21219"/>
                    <a:pt x="23367" y="21219"/>
                    <a:pt x="23367" y="21219"/>
                  </a:cubicBezTo>
                  <a:cubicBezTo>
                    <a:pt x="23367" y="21219"/>
                    <a:pt x="23204" y="21701"/>
                    <a:pt x="23204" y="21781"/>
                  </a:cubicBezTo>
                  <a:cubicBezTo>
                    <a:pt x="23204" y="21942"/>
                    <a:pt x="22799" y="22505"/>
                    <a:pt x="22799" y="22505"/>
                  </a:cubicBezTo>
                  <a:cubicBezTo>
                    <a:pt x="22799" y="22505"/>
                    <a:pt x="22555" y="22987"/>
                    <a:pt x="22474" y="23067"/>
                  </a:cubicBezTo>
                  <a:cubicBezTo>
                    <a:pt x="22393" y="23228"/>
                    <a:pt x="22068" y="23871"/>
                    <a:pt x="22068" y="23871"/>
                  </a:cubicBezTo>
                  <a:cubicBezTo>
                    <a:pt x="21095" y="24835"/>
                    <a:pt x="21095" y="24835"/>
                    <a:pt x="21095" y="24835"/>
                  </a:cubicBezTo>
                  <a:cubicBezTo>
                    <a:pt x="21095" y="24835"/>
                    <a:pt x="20608" y="25077"/>
                    <a:pt x="20446" y="25157"/>
                  </a:cubicBezTo>
                  <a:cubicBezTo>
                    <a:pt x="20365" y="25318"/>
                    <a:pt x="19553" y="25398"/>
                    <a:pt x="19553" y="25398"/>
                  </a:cubicBezTo>
                  <a:cubicBezTo>
                    <a:pt x="18904" y="25398"/>
                    <a:pt x="18904" y="25398"/>
                    <a:pt x="18904" y="25398"/>
                  </a:cubicBezTo>
                  <a:cubicBezTo>
                    <a:pt x="17931" y="25157"/>
                    <a:pt x="17931" y="25157"/>
                    <a:pt x="17931" y="25157"/>
                  </a:cubicBezTo>
                  <a:cubicBezTo>
                    <a:pt x="17363" y="25318"/>
                    <a:pt x="17363" y="25318"/>
                    <a:pt x="17363" y="25318"/>
                  </a:cubicBezTo>
                  <a:cubicBezTo>
                    <a:pt x="16632" y="25559"/>
                    <a:pt x="16632" y="25559"/>
                    <a:pt x="16632" y="25559"/>
                  </a:cubicBezTo>
                  <a:cubicBezTo>
                    <a:pt x="15983" y="25559"/>
                    <a:pt x="15983" y="25559"/>
                    <a:pt x="15983" y="25559"/>
                  </a:cubicBezTo>
                  <a:cubicBezTo>
                    <a:pt x="15172" y="25720"/>
                    <a:pt x="15172" y="25720"/>
                    <a:pt x="15172" y="25720"/>
                  </a:cubicBezTo>
                  <a:cubicBezTo>
                    <a:pt x="15172" y="25720"/>
                    <a:pt x="15010" y="25720"/>
                    <a:pt x="14847" y="25720"/>
                  </a:cubicBezTo>
                  <a:cubicBezTo>
                    <a:pt x="14766" y="25720"/>
                    <a:pt x="14279" y="25559"/>
                    <a:pt x="14279" y="25559"/>
                  </a:cubicBezTo>
                  <a:cubicBezTo>
                    <a:pt x="13711" y="25398"/>
                    <a:pt x="13711" y="25398"/>
                    <a:pt x="13711" y="25398"/>
                  </a:cubicBezTo>
                  <a:cubicBezTo>
                    <a:pt x="13306" y="25398"/>
                    <a:pt x="13306" y="25398"/>
                    <a:pt x="13306" y="25398"/>
                  </a:cubicBezTo>
                  <a:cubicBezTo>
                    <a:pt x="13225" y="25720"/>
                    <a:pt x="13225" y="25720"/>
                    <a:pt x="13225" y="25720"/>
                  </a:cubicBezTo>
                  <a:cubicBezTo>
                    <a:pt x="13225" y="25720"/>
                    <a:pt x="13225" y="25720"/>
                    <a:pt x="13062" y="25720"/>
                  </a:cubicBezTo>
                  <a:cubicBezTo>
                    <a:pt x="12900" y="25720"/>
                    <a:pt x="12738" y="25720"/>
                    <a:pt x="12738" y="25720"/>
                  </a:cubicBezTo>
                  <a:cubicBezTo>
                    <a:pt x="12738" y="25398"/>
                    <a:pt x="12738" y="25398"/>
                    <a:pt x="12738" y="25398"/>
                  </a:cubicBezTo>
                  <a:cubicBezTo>
                    <a:pt x="12170" y="25398"/>
                    <a:pt x="12170" y="25398"/>
                    <a:pt x="12170" y="25398"/>
                  </a:cubicBezTo>
                  <a:cubicBezTo>
                    <a:pt x="12170" y="25398"/>
                    <a:pt x="11926" y="25478"/>
                    <a:pt x="11764" y="25478"/>
                  </a:cubicBezTo>
                  <a:cubicBezTo>
                    <a:pt x="11521" y="25478"/>
                    <a:pt x="11277" y="25237"/>
                    <a:pt x="11196" y="25237"/>
                  </a:cubicBezTo>
                  <a:cubicBezTo>
                    <a:pt x="11115" y="25237"/>
                    <a:pt x="11115" y="25318"/>
                    <a:pt x="11115" y="25318"/>
                  </a:cubicBezTo>
                  <a:cubicBezTo>
                    <a:pt x="11115" y="25559"/>
                    <a:pt x="11115" y="25559"/>
                    <a:pt x="11115" y="25559"/>
                  </a:cubicBezTo>
                  <a:cubicBezTo>
                    <a:pt x="10709" y="25559"/>
                    <a:pt x="10709" y="25559"/>
                    <a:pt x="10709" y="25559"/>
                  </a:cubicBezTo>
                  <a:cubicBezTo>
                    <a:pt x="10223" y="25398"/>
                    <a:pt x="10223" y="25398"/>
                    <a:pt x="10223" y="25398"/>
                  </a:cubicBezTo>
                  <a:cubicBezTo>
                    <a:pt x="9817" y="25077"/>
                    <a:pt x="9817" y="25077"/>
                    <a:pt x="9817" y="25077"/>
                  </a:cubicBezTo>
                  <a:cubicBezTo>
                    <a:pt x="9492" y="24755"/>
                    <a:pt x="9492" y="24755"/>
                    <a:pt x="9492" y="24755"/>
                  </a:cubicBezTo>
                  <a:cubicBezTo>
                    <a:pt x="9492" y="24594"/>
                    <a:pt x="9492" y="24594"/>
                    <a:pt x="9492" y="24594"/>
                  </a:cubicBezTo>
                  <a:cubicBezTo>
                    <a:pt x="9087" y="24594"/>
                    <a:pt x="9087" y="24594"/>
                    <a:pt x="9087" y="24594"/>
                  </a:cubicBezTo>
                  <a:cubicBezTo>
                    <a:pt x="8519" y="24594"/>
                    <a:pt x="8519" y="24594"/>
                    <a:pt x="8519" y="24594"/>
                  </a:cubicBezTo>
                  <a:cubicBezTo>
                    <a:pt x="8194" y="24755"/>
                    <a:pt x="8194" y="24755"/>
                    <a:pt x="8194" y="24755"/>
                  </a:cubicBezTo>
                  <a:cubicBezTo>
                    <a:pt x="8600" y="24835"/>
                    <a:pt x="8600" y="24835"/>
                    <a:pt x="8600" y="24835"/>
                  </a:cubicBezTo>
                  <a:cubicBezTo>
                    <a:pt x="8843" y="24916"/>
                    <a:pt x="8843" y="24916"/>
                    <a:pt x="8843" y="24916"/>
                  </a:cubicBezTo>
                  <a:cubicBezTo>
                    <a:pt x="8843" y="24916"/>
                    <a:pt x="9168" y="24835"/>
                    <a:pt x="9168" y="25077"/>
                  </a:cubicBezTo>
                  <a:cubicBezTo>
                    <a:pt x="9168" y="25237"/>
                    <a:pt x="9006" y="25237"/>
                    <a:pt x="9168" y="25398"/>
                  </a:cubicBezTo>
                  <a:cubicBezTo>
                    <a:pt x="9249" y="25559"/>
                    <a:pt x="9574" y="25720"/>
                    <a:pt x="9574" y="25720"/>
                  </a:cubicBezTo>
                  <a:cubicBezTo>
                    <a:pt x="9574" y="25720"/>
                    <a:pt x="9736" y="25720"/>
                    <a:pt x="9817" y="25720"/>
                  </a:cubicBezTo>
                  <a:cubicBezTo>
                    <a:pt x="9898" y="25720"/>
                    <a:pt x="9979" y="25720"/>
                    <a:pt x="9979" y="25720"/>
                  </a:cubicBezTo>
                  <a:cubicBezTo>
                    <a:pt x="10141" y="25961"/>
                    <a:pt x="10141" y="25961"/>
                    <a:pt x="10141" y="25961"/>
                  </a:cubicBezTo>
                  <a:cubicBezTo>
                    <a:pt x="10141" y="25961"/>
                    <a:pt x="10060" y="26041"/>
                    <a:pt x="10223" y="26041"/>
                  </a:cubicBezTo>
                  <a:cubicBezTo>
                    <a:pt x="10304" y="26041"/>
                    <a:pt x="10709" y="26041"/>
                    <a:pt x="10709" y="26041"/>
                  </a:cubicBezTo>
                  <a:cubicBezTo>
                    <a:pt x="11115" y="26202"/>
                    <a:pt x="11115" y="26202"/>
                    <a:pt x="11115" y="26202"/>
                  </a:cubicBezTo>
                  <a:cubicBezTo>
                    <a:pt x="11115" y="26443"/>
                    <a:pt x="11115" y="26443"/>
                    <a:pt x="11115" y="26443"/>
                  </a:cubicBezTo>
                  <a:cubicBezTo>
                    <a:pt x="11115" y="26443"/>
                    <a:pt x="11034" y="26604"/>
                    <a:pt x="11196" y="26604"/>
                  </a:cubicBezTo>
                  <a:cubicBezTo>
                    <a:pt x="11277" y="26684"/>
                    <a:pt x="11602" y="26604"/>
                    <a:pt x="11602" y="26604"/>
                  </a:cubicBezTo>
                  <a:cubicBezTo>
                    <a:pt x="11602" y="26604"/>
                    <a:pt x="11521" y="26523"/>
                    <a:pt x="11683" y="26604"/>
                  </a:cubicBezTo>
                  <a:cubicBezTo>
                    <a:pt x="11764" y="26684"/>
                    <a:pt x="11845" y="26764"/>
                    <a:pt x="11845" y="26764"/>
                  </a:cubicBezTo>
                  <a:cubicBezTo>
                    <a:pt x="11845" y="26764"/>
                    <a:pt x="11926" y="26925"/>
                    <a:pt x="11926" y="27006"/>
                  </a:cubicBezTo>
                  <a:cubicBezTo>
                    <a:pt x="11926" y="27086"/>
                    <a:pt x="12008" y="27247"/>
                    <a:pt x="12008" y="27247"/>
                  </a:cubicBezTo>
                  <a:cubicBezTo>
                    <a:pt x="12008" y="27247"/>
                    <a:pt x="11764" y="27327"/>
                    <a:pt x="12170" y="27327"/>
                  </a:cubicBezTo>
                  <a:cubicBezTo>
                    <a:pt x="12576" y="27327"/>
                    <a:pt x="12576" y="27327"/>
                    <a:pt x="12576" y="27327"/>
                  </a:cubicBezTo>
                  <a:cubicBezTo>
                    <a:pt x="12900" y="27327"/>
                    <a:pt x="12900" y="27327"/>
                    <a:pt x="12900" y="27327"/>
                  </a:cubicBezTo>
                  <a:cubicBezTo>
                    <a:pt x="13225" y="27407"/>
                    <a:pt x="13225" y="27407"/>
                    <a:pt x="13225" y="27407"/>
                  </a:cubicBezTo>
                  <a:cubicBezTo>
                    <a:pt x="13793" y="27649"/>
                    <a:pt x="13793" y="27649"/>
                    <a:pt x="13793" y="27649"/>
                  </a:cubicBezTo>
                  <a:cubicBezTo>
                    <a:pt x="14361" y="27970"/>
                    <a:pt x="14361" y="27970"/>
                    <a:pt x="14361" y="27970"/>
                  </a:cubicBezTo>
                  <a:cubicBezTo>
                    <a:pt x="14361" y="27970"/>
                    <a:pt x="14279" y="28211"/>
                    <a:pt x="14442" y="28211"/>
                  </a:cubicBezTo>
                  <a:cubicBezTo>
                    <a:pt x="14523" y="28211"/>
                    <a:pt x="14847" y="28211"/>
                    <a:pt x="14847" y="28211"/>
                  </a:cubicBezTo>
                  <a:cubicBezTo>
                    <a:pt x="15091" y="28854"/>
                    <a:pt x="15091" y="28854"/>
                    <a:pt x="15091" y="28854"/>
                  </a:cubicBezTo>
                  <a:cubicBezTo>
                    <a:pt x="14685" y="28854"/>
                    <a:pt x="14685" y="28854"/>
                    <a:pt x="14685" y="28854"/>
                  </a:cubicBezTo>
                  <a:cubicBezTo>
                    <a:pt x="14929" y="29497"/>
                    <a:pt x="14929" y="29497"/>
                    <a:pt x="14929" y="29497"/>
                  </a:cubicBezTo>
                  <a:cubicBezTo>
                    <a:pt x="15091" y="29819"/>
                    <a:pt x="15091" y="29819"/>
                    <a:pt x="15091" y="29819"/>
                  </a:cubicBezTo>
                  <a:cubicBezTo>
                    <a:pt x="15010" y="30221"/>
                    <a:pt x="15010" y="30221"/>
                    <a:pt x="15010" y="30221"/>
                  </a:cubicBezTo>
                  <a:cubicBezTo>
                    <a:pt x="14766" y="30462"/>
                    <a:pt x="14766" y="30462"/>
                    <a:pt x="14766" y="30462"/>
                  </a:cubicBezTo>
                  <a:cubicBezTo>
                    <a:pt x="14766" y="30462"/>
                    <a:pt x="14766" y="30622"/>
                    <a:pt x="14766" y="30622"/>
                  </a:cubicBezTo>
                  <a:cubicBezTo>
                    <a:pt x="14766" y="30703"/>
                    <a:pt x="14929" y="30703"/>
                    <a:pt x="14929" y="30703"/>
                  </a:cubicBezTo>
                  <a:cubicBezTo>
                    <a:pt x="14929" y="30703"/>
                    <a:pt x="15091" y="30864"/>
                    <a:pt x="15091" y="30944"/>
                  </a:cubicBezTo>
                  <a:cubicBezTo>
                    <a:pt x="15091" y="31024"/>
                    <a:pt x="15334" y="31105"/>
                    <a:pt x="15334" y="31185"/>
                  </a:cubicBezTo>
                  <a:cubicBezTo>
                    <a:pt x="15415" y="31265"/>
                    <a:pt x="15659" y="31507"/>
                    <a:pt x="15659" y="31507"/>
                  </a:cubicBezTo>
                  <a:cubicBezTo>
                    <a:pt x="15740" y="31667"/>
                    <a:pt x="15740" y="31667"/>
                    <a:pt x="15740" y="31667"/>
                  </a:cubicBezTo>
                  <a:cubicBezTo>
                    <a:pt x="16064" y="31828"/>
                    <a:pt x="16064" y="31828"/>
                    <a:pt x="16064" y="31828"/>
                  </a:cubicBezTo>
                  <a:cubicBezTo>
                    <a:pt x="16064" y="31828"/>
                    <a:pt x="16064" y="31828"/>
                    <a:pt x="16064" y="31908"/>
                  </a:cubicBezTo>
                  <a:cubicBezTo>
                    <a:pt x="16064" y="32069"/>
                    <a:pt x="16227" y="32230"/>
                    <a:pt x="16227" y="32230"/>
                  </a:cubicBezTo>
                  <a:cubicBezTo>
                    <a:pt x="16551" y="32471"/>
                    <a:pt x="16551" y="32471"/>
                    <a:pt x="16551" y="32471"/>
                  </a:cubicBezTo>
                  <a:cubicBezTo>
                    <a:pt x="16551" y="32471"/>
                    <a:pt x="16551" y="32391"/>
                    <a:pt x="16551" y="32551"/>
                  </a:cubicBezTo>
                  <a:cubicBezTo>
                    <a:pt x="16551" y="32712"/>
                    <a:pt x="16551" y="32953"/>
                    <a:pt x="16551" y="32953"/>
                  </a:cubicBezTo>
                  <a:cubicBezTo>
                    <a:pt x="16876" y="32953"/>
                    <a:pt x="16876" y="32953"/>
                    <a:pt x="16876" y="32953"/>
                  </a:cubicBezTo>
                  <a:cubicBezTo>
                    <a:pt x="16795" y="33275"/>
                    <a:pt x="16795" y="33275"/>
                    <a:pt x="16795" y="33275"/>
                  </a:cubicBezTo>
                  <a:cubicBezTo>
                    <a:pt x="16795" y="33275"/>
                    <a:pt x="16632" y="33275"/>
                    <a:pt x="16795" y="33516"/>
                  </a:cubicBezTo>
                  <a:cubicBezTo>
                    <a:pt x="16957" y="33677"/>
                    <a:pt x="16957" y="33837"/>
                    <a:pt x="16957" y="33837"/>
                  </a:cubicBezTo>
                  <a:cubicBezTo>
                    <a:pt x="17525" y="34239"/>
                    <a:pt x="17525" y="34239"/>
                    <a:pt x="17525" y="34239"/>
                  </a:cubicBezTo>
                  <a:cubicBezTo>
                    <a:pt x="17849" y="34239"/>
                    <a:pt x="17849" y="34239"/>
                    <a:pt x="17849" y="34239"/>
                  </a:cubicBezTo>
                  <a:cubicBezTo>
                    <a:pt x="18174" y="34159"/>
                    <a:pt x="18174" y="34159"/>
                    <a:pt x="18174" y="34159"/>
                  </a:cubicBezTo>
                  <a:cubicBezTo>
                    <a:pt x="18336" y="33837"/>
                    <a:pt x="18336" y="33837"/>
                    <a:pt x="18336" y="33837"/>
                  </a:cubicBezTo>
                  <a:cubicBezTo>
                    <a:pt x="18336" y="33837"/>
                    <a:pt x="18580" y="33837"/>
                    <a:pt x="18823" y="33918"/>
                  </a:cubicBezTo>
                  <a:cubicBezTo>
                    <a:pt x="18985" y="33998"/>
                    <a:pt x="19310" y="33918"/>
                    <a:pt x="19310" y="33918"/>
                  </a:cubicBezTo>
                  <a:cubicBezTo>
                    <a:pt x="19310" y="33918"/>
                    <a:pt x="19310" y="33918"/>
                    <a:pt x="19310" y="34079"/>
                  </a:cubicBezTo>
                  <a:cubicBezTo>
                    <a:pt x="19391" y="34239"/>
                    <a:pt x="19553" y="34159"/>
                    <a:pt x="19553" y="34159"/>
                  </a:cubicBezTo>
                  <a:cubicBezTo>
                    <a:pt x="19553" y="34159"/>
                    <a:pt x="19797" y="34159"/>
                    <a:pt x="19797" y="34239"/>
                  </a:cubicBezTo>
                  <a:cubicBezTo>
                    <a:pt x="19797" y="34320"/>
                    <a:pt x="19959" y="34400"/>
                    <a:pt x="20040" y="34561"/>
                  </a:cubicBezTo>
                  <a:cubicBezTo>
                    <a:pt x="20121" y="34722"/>
                    <a:pt x="20121" y="34641"/>
                    <a:pt x="20202" y="34722"/>
                  </a:cubicBezTo>
                  <a:cubicBezTo>
                    <a:pt x="20202" y="34802"/>
                    <a:pt x="19878" y="34882"/>
                    <a:pt x="20283" y="34882"/>
                  </a:cubicBezTo>
                  <a:cubicBezTo>
                    <a:pt x="20608" y="34963"/>
                    <a:pt x="21419" y="35043"/>
                    <a:pt x="21419" y="35043"/>
                  </a:cubicBezTo>
                  <a:cubicBezTo>
                    <a:pt x="21419" y="35043"/>
                    <a:pt x="21906" y="34882"/>
                    <a:pt x="22150" y="34882"/>
                  </a:cubicBezTo>
                  <a:cubicBezTo>
                    <a:pt x="22393" y="34882"/>
                    <a:pt x="22393" y="34963"/>
                    <a:pt x="22393" y="34963"/>
                  </a:cubicBezTo>
                  <a:cubicBezTo>
                    <a:pt x="22636" y="34963"/>
                    <a:pt x="22636" y="34963"/>
                    <a:pt x="22636" y="34963"/>
                  </a:cubicBezTo>
                  <a:cubicBezTo>
                    <a:pt x="22636" y="34963"/>
                    <a:pt x="22799" y="34882"/>
                    <a:pt x="22799" y="34802"/>
                  </a:cubicBezTo>
                  <a:cubicBezTo>
                    <a:pt x="22799" y="34722"/>
                    <a:pt x="22880" y="34480"/>
                    <a:pt x="22880" y="34480"/>
                  </a:cubicBezTo>
                  <a:cubicBezTo>
                    <a:pt x="22880" y="34480"/>
                    <a:pt x="22799" y="34320"/>
                    <a:pt x="22961" y="34320"/>
                  </a:cubicBezTo>
                  <a:cubicBezTo>
                    <a:pt x="23123" y="34320"/>
                    <a:pt x="23204" y="34239"/>
                    <a:pt x="23204" y="34239"/>
                  </a:cubicBezTo>
                  <a:cubicBezTo>
                    <a:pt x="23448" y="34079"/>
                    <a:pt x="23448" y="34079"/>
                    <a:pt x="23448" y="34079"/>
                  </a:cubicBezTo>
                  <a:cubicBezTo>
                    <a:pt x="23367" y="33436"/>
                    <a:pt x="23367" y="33436"/>
                    <a:pt x="23367" y="33436"/>
                  </a:cubicBezTo>
                  <a:cubicBezTo>
                    <a:pt x="23367" y="33436"/>
                    <a:pt x="23367" y="33194"/>
                    <a:pt x="23286" y="33114"/>
                  </a:cubicBezTo>
                  <a:cubicBezTo>
                    <a:pt x="23123" y="33034"/>
                    <a:pt x="22880" y="32793"/>
                    <a:pt x="22880" y="32793"/>
                  </a:cubicBezTo>
                  <a:cubicBezTo>
                    <a:pt x="22799" y="32551"/>
                    <a:pt x="22799" y="32551"/>
                    <a:pt x="22799" y="32551"/>
                  </a:cubicBezTo>
                  <a:cubicBezTo>
                    <a:pt x="22474" y="32310"/>
                    <a:pt x="22474" y="32310"/>
                    <a:pt x="22474" y="32310"/>
                  </a:cubicBezTo>
                  <a:cubicBezTo>
                    <a:pt x="22474" y="32310"/>
                    <a:pt x="22393" y="32150"/>
                    <a:pt x="22312" y="32150"/>
                  </a:cubicBezTo>
                  <a:cubicBezTo>
                    <a:pt x="22231" y="32230"/>
                    <a:pt x="22312" y="32230"/>
                    <a:pt x="22150" y="32471"/>
                  </a:cubicBezTo>
                  <a:cubicBezTo>
                    <a:pt x="21987" y="32632"/>
                    <a:pt x="21744" y="32712"/>
                    <a:pt x="21744" y="32712"/>
                  </a:cubicBezTo>
                  <a:cubicBezTo>
                    <a:pt x="21257" y="32873"/>
                    <a:pt x="21257" y="32873"/>
                    <a:pt x="21257" y="32873"/>
                  </a:cubicBezTo>
                  <a:cubicBezTo>
                    <a:pt x="21257" y="32873"/>
                    <a:pt x="20933" y="32712"/>
                    <a:pt x="20851" y="32551"/>
                  </a:cubicBezTo>
                  <a:cubicBezTo>
                    <a:pt x="20770" y="32471"/>
                    <a:pt x="20202" y="31989"/>
                    <a:pt x="20202" y="31989"/>
                  </a:cubicBezTo>
                  <a:cubicBezTo>
                    <a:pt x="20202" y="31989"/>
                    <a:pt x="19878" y="31748"/>
                    <a:pt x="19797" y="31748"/>
                  </a:cubicBezTo>
                  <a:cubicBezTo>
                    <a:pt x="19634" y="31748"/>
                    <a:pt x="19472" y="31748"/>
                    <a:pt x="19472" y="31748"/>
                  </a:cubicBezTo>
                  <a:cubicBezTo>
                    <a:pt x="19229" y="31346"/>
                    <a:pt x="19229" y="31346"/>
                    <a:pt x="19229" y="31346"/>
                  </a:cubicBezTo>
                  <a:cubicBezTo>
                    <a:pt x="19148" y="31265"/>
                    <a:pt x="19148" y="31265"/>
                    <a:pt x="19148" y="31265"/>
                  </a:cubicBezTo>
                  <a:cubicBezTo>
                    <a:pt x="19148" y="31265"/>
                    <a:pt x="18904" y="31024"/>
                    <a:pt x="19066" y="31024"/>
                  </a:cubicBezTo>
                  <a:cubicBezTo>
                    <a:pt x="19310" y="31024"/>
                    <a:pt x="19391" y="30783"/>
                    <a:pt x="19391" y="30783"/>
                  </a:cubicBezTo>
                  <a:cubicBezTo>
                    <a:pt x="19391" y="30542"/>
                    <a:pt x="19391" y="30542"/>
                    <a:pt x="19391" y="30542"/>
                  </a:cubicBezTo>
                  <a:cubicBezTo>
                    <a:pt x="19391" y="30381"/>
                    <a:pt x="19391" y="30381"/>
                    <a:pt x="19391" y="30381"/>
                  </a:cubicBezTo>
                  <a:cubicBezTo>
                    <a:pt x="19310" y="29979"/>
                    <a:pt x="19310" y="29979"/>
                    <a:pt x="19310" y="29979"/>
                  </a:cubicBezTo>
                  <a:cubicBezTo>
                    <a:pt x="19310" y="29979"/>
                    <a:pt x="19229" y="29578"/>
                    <a:pt x="19310" y="29497"/>
                  </a:cubicBezTo>
                  <a:cubicBezTo>
                    <a:pt x="19472" y="29497"/>
                    <a:pt x="19959" y="29417"/>
                    <a:pt x="19959" y="29417"/>
                  </a:cubicBezTo>
                  <a:cubicBezTo>
                    <a:pt x="19959" y="29417"/>
                    <a:pt x="20202" y="29497"/>
                    <a:pt x="20446" y="29578"/>
                  </a:cubicBezTo>
                  <a:cubicBezTo>
                    <a:pt x="20608" y="29578"/>
                    <a:pt x="20770" y="29658"/>
                    <a:pt x="20770" y="29658"/>
                  </a:cubicBezTo>
                  <a:cubicBezTo>
                    <a:pt x="20770" y="29658"/>
                    <a:pt x="21257" y="29899"/>
                    <a:pt x="21338" y="29979"/>
                  </a:cubicBezTo>
                  <a:cubicBezTo>
                    <a:pt x="21338" y="30060"/>
                    <a:pt x="21501" y="30140"/>
                    <a:pt x="21663" y="30221"/>
                  </a:cubicBezTo>
                  <a:cubicBezTo>
                    <a:pt x="21906" y="30381"/>
                    <a:pt x="22393" y="30221"/>
                    <a:pt x="22393" y="30221"/>
                  </a:cubicBezTo>
                  <a:cubicBezTo>
                    <a:pt x="22393" y="30221"/>
                    <a:pt x="22636" y="30140"/>
                    <a:pt x="22799" y="30140"/>
                  </a:cubicBezTo>
                  <a:cubicBezTo>
                    <a:pt x="22880" y="30140"/>
                    <a:pt x="23610" y="30140"/>
                    <a:pt x="23610" y="30140"/>
                  </a:cubicBezTo>
                  <a:cubicBezTo>
                    <a:pt x="23610" y="30140"/>
                    <a:pt x="23935" y="30140"/>
                    <a:pt x="24016" y="30140"/>
                  </a:cubicBezTo>
                  <a:cubicBezTo>
                    <a:pt x="24097" y="30140"/>
                    <a:pt x="24421" y="30140"/>
                    <a:pt x="24421" y="30140"/>
                  </a:cubicBezTo>
                  <a:cubicBezTo>
                    <a:pt x="25070" y="30301"/>
                    <a:pt x="25070" y="30301"/>
                    <a:pt x="25070" y="30301"/>
                  </a:cubicBezTo>
                  <a:cubicBezTo>
                    <a:pt x="25557" y="30060"/>
                    <a:pt x="25557" y="30060"/>
                    <a:pt x="25557" y="30060"/>
                  </a:cubicBezTo>
                  <a:cubicBezTo>
                    <a:pt x="25557" y="30060"/>
                    <a:pt x="25557" y="29658"/>
                    <a:pt x="25720" y="29658"/>
                  </a:cubicBezTo>
                  <a:cubicBezTo>
                    <a:pt x="25801" y="29658"/>
                    <a:pt x="25963" y="29658"/>
                    <a:pt x="26125" y="29658"/>
                  </a:cubicBezTo>
                  <a:cubicBezTo>
                    <a:pt x="26288" y="29738"/>
                    <a:pt x="26774" y="29578"/>
                    <a:pt x="26774" y="29578"/>
                  </a:cubicBezTo>
                  <a:cubicBezTo>
                    <a:pt x="26288" y="28935"/>
                    <a:pt x="26288" y="28935"/>
                    <a:pt x="26288" y="28935"/>
                  </a:cubicBezTo>
                  <a:cubicBezTo>
                    <a:pt x="26288" y="28935"/>
                    <a:pt x="26288" y="28935"/>
                    <a:pt x="26125" y="28613"/>
                  </a:cubicBezTo>
                  <a:cubicBezTo>
                    <a:pt x="26044" y="28292"/>
                    <a:pt x="25801" y="27970"/>
                    <a:pt x="25801" y="27970"/>
                  </a:cubicBezTo>
                  <a:cubicBezTo>
                    <a:pt x="25801" y="27970"/>
                    <a:pt x="25476" y="27890"/>
                    <a:pt x="25233" y="27809"/>
                  </a:cubicBezTo>
                  <a:cubicBezTo>
                    <a:pt x="24989" y="27729"/>
                    <a:pt x="25152" y="27809"/>
                    <a:pt x="24989" y="27649"/>
                  </a:cubicBezTo>
                  <a:cubicBezTo>
                    <a:pt x="24827" y="27568"/>
                    <a:pt x="24097" y="27166"/>
                    <a:pt x="24097" y="27166"/>
                  </a:cubicBezTo>
                  <a:cubicBezTo>
                    <a:pt x="24097" y="27166"/>
                    <a:pt x="23772" y="27086"/>
                    <a:pt x="23691" y="26925"/>
                  </a:cubicBezTo>
                  <a:cubicBezTo>
                    <a:pt x="23610" y="26684"/>
                    <a:pt x="23691" y="25961"/>
                    <a:pt x="23691" y="25961"/>
                  </a:cubicBezTo>
                  <a:cubicBezTo>
                    <a:pt x="23772" y="25559"/>
                    <a:pt x="23772" y="25559"/>
                    <a:pt x="23772" y="25559"/>
                  </a:cubicBezTo>
                  <a:cubicBezTo>
                    <a:pt x="24178" y="24755"/>
                    <a:pt x="24178" y="24755"/>
                    <a:pt x="24178" y="24755"/>
                  </a:cubicBezTo>
                  <a:cubicBezTo>
                    <a:pt x="24340" y="24032"/>
                    <a:pt x="24340" y="24032"/>
                    <a:pt x="24340" y="24032"/>
                  </a:cubicBezTo>
                  <a:cubicBezTo>
                    <a:pt x="25152" y="23067"/>
                    <a:pt x="25152" y="23067"/>
                    <a:pt x="25152" y="23067"/>
                  </a:cubicBezTo>
                  <a:cubicBezTo>
                    <a:pt x="25395" y="22344"/>
                    <a:pt x="25395" y="22344"/>
                    <a:pt x="25395" y="22344"/>
                  </a:cubicBezTo>
                  <a:cubicBezTo>
                    <a:pt x="25557" y="21620"/>
                    <a:pt x="25557" y="21620"/>
                    <a:pt x="25557" y="21620"/>
                  </a:cubicBezTo>
                  <a:cubicBezTo>
                    <a:pt x="25557" y="20897"/>
                    <a:pt x="25557" y="20897"/>
                    <a:pt x="25557" y="20897"/>
                  </a:cubicBezTo>
                  <a:cubicBezTo>
                    <a:pt x="25557" y="20334"/>
                    <a:pt x="25557" y="20334"/>
                    <a:pt x="25557" y="20334"/>
                  </a:cubicBezTo>
                  <a:cubicBezTo>
                    <a:pt x="26612" y="20334"/>
                    <a:pt x="26612" y="20334"/>
                    <a:pt x="26612" y="20334"/>
                  </a:cubicBezTo>
                  <a:cubicBezTo>
                    <a:pt x="26612" y="20576"/>
                    <a:pt x="26612" y="20576"/>
                    <a:pt x="26612" y="20576"/>
                  </a:cubicBezTo>
                  <a:cubicBezTo>
                    <a:pt x="26612" y="20576"/>
                    <a:pt x="26774" y="20254"/>
                    <a:pt x="26855" y="20254"/>
                  </a:cubicBezTo>
                  <a:cubicBezTo>
                    <a:pt x="26937" y="20254"/>
                    <a:pt x="27586" y="19852"/>
                    <a:pt x="27586" y="19852"/>
                  </a:cubicBezTo>
                  <a:cubicBezTo>
                    <a:pt x="27829" y="20013"/>
                    <a:pt x="27829" y="20013"/>
                    <a:pt x="27829" y="20013"/>
                  </a:cubicBezTo>
                  <a:cubicBezTo>
                    <a:pt x="28478" y="20174"/>
                    <a:pt x="28478" y="20174"/>
                    <a:pt x="28478" y="20174"/>
                  </a:cubicBezTo>
                  <a:cubicBezTo>
                    <a:pt x="28478" y="20174"/>
                    <a:pt x="28722" y="20254"/>
                    <a:pt x="28640" y="20415"/>
                  </a:cubicBezTo>
                  <a:cubicBezTo>
                    <a:pt x="28559" y="20576"/>
                    <a:pt x="28559" y="20576"/>
                    <a:pt x="28640" y="20576"/>
                  </a:cubicBezTo>
                  <a:cubicBezTo>
                    <a:pt x="28722" y="20576"/>
                    <a:pt x="29046" y="20334"/>
                    <a:pt x="29046" y="20334"/>
                  </a:cubicBezTo>
                  <a:cubicBezTo>
                    <a:pt x="29614" y="20576"/>
                    <a:pt x="29614" y="20576"/>
                    <a:pt x="29614" y="20576"/>
                  </a:cubicBezTo>
                  <a:cubicBezTo>
                    <a:pt x="29127" y="20013"/>
                    <a:pt x="29127" y="20013"/>
                    <a:pt x="29127" y="20013"/>
                  </a:cubicBezTo>
                  <a:cubicBezTo>
                    <a:pt x="29127" y="20013"/>
                    <a:pt x="29046" y="19611"/>
                    <a:pt x="29046" y="19450"/>
                  </a:cubicBezTo>
                  <a:cubicBezTo>
                    <a:pt x="29046" y="19290"/>
                    <a:pt x="28965" y="18647"/>
                    <a:pt x="28965" y="18647"/>
                  </a:cubicBezTo>
                  <a:cubicBezTo>
                    <a:pt x="28884" y="18164"/>
                    <a:pt x="28884" y="18164"/>
                    <a:pt x="28884" y="18164"/>
                  </a:cubicBezTo>
                  <a:cubicBezTo>
                    <a:pt x="28722" y="17762"/>
                    <a:pt x="28722" y="17762"/>
                    <a:pt x="28722" y="17762"/>
                  </a:cubicBezTo>
                  <a:cubicBezTo>
                    <a:pt x="28478" y="17521"/>
                    <a:pt x="28478" y="17521"/>
                    <a:pt x="28478" y="17521"/>
                  </a:cubicBezTo>
                  <a:cubicBezTo>
                    <a:pt x="28397" y="17119"/>
                    <a:pt x="28397" y="17119"/>
                    <a:pt x="28397" y="17119"/>
                  </a:cubicBezTo>
                  <a:cubicBezTo>
                    <a:pt x="28235" y="16798"/>
                    <a:pt x="28235" y="16798"/>
                    <a:pt x="28235" y="16798"/>
                  </a:cubicBezTo>
                  <a:cubicBezTo>
                    <a:pt x="27667" y="16476"/>
                    <a:pt x="27667" y="16476"/>
                    <a:pt x="27667" y="16476"/>
                  </a:cubicBezTo>
                  <a:cubicBezTo>
                    <a:pt x="27261" y="16396"/>
                    <a:pt x="27261" y="16396"/>
                    <a:pt x="27261" y="16396"/>
                  </a:cubicBezTo>
                  <a:cubicBezTo>
                    <a:pt x="26937" y="16476"/>
                    <a:pt x="26937" y="16476"/>
                    <a:pt x="26937" y="16476"/>
                  </a:cubicBezTo>
                  <a:cubicBezTo>
                    <a:pt x="26612" y="16476"/>
                    <a:pt x="26612" y="16476"/>
                    <a:pt x="26612" y="16476"/>
                  </a:cubicBezTo>
                  <a:cubicBezTo>
                    <a:pt x="26369" y="16075"/>
                    <a:pt x="26369" y="16075"/>
                    <a:pt x="26369" y="16075"/>
                  </a:cubicBezTo>
                  <a:cubicBezTo>
                    <a:pt x="26369" y="16075"/>
                    <a:pt x="26288" y="15512"/>
                    <a:pt x="26288" y="15432"/>
                  </a:cubicBezTo>
                  <a:cubicBezTo>
                    <a:pt x="26288" y="15351"/>
                    <a:pt x="26125" y="14789"/>
                    <a:pt x="26125" y="14789"/>
                  </a:cubicBezTo>
                  <a:cubicBezTo>
                    <a:pt x="26044" y="14146"/>
                    <a:pt x="26044" y="14146"/>
                    <a:pt x="26044" y="14146"/>
                  </a:cubicBezTo>
                  <a:cubicBezTo>
                    <a:pt x="25801" y="13503"/>
                    <a:pt x="25801" y="13503"/>
                    <a:pt x="25801" y="13503"/>
                  </a:cubicBezTo>
                  <a:cubicBezTo>
                    <a:pt x="25801" y="13503"/>
                    <a:pt x="25638" y="13101"/>
                    <a:pt x="25557" y="12940"/>
                  </a:cubicBezTo>
                  <a:cubicBezTo>
                    <a:pt x="25476" y="12779"/>
                    <a:pt x="25314" y="12458"/>
                    <a:pt x="25314" y="12458"/>
                  </a:cubicBezTo>
                  <a:cubicBezTo>
                    <a:pt x="25152" y="11895"/>
                    <a:pt x="25152" y="11895"/>
                    <a:pt x="25152" y="11895"/>
                  </a:cubicBezTo>
                  <a:cubicBezTo>
                    <a:pt x="24503" y="11734"/>
                    <a:pt x="24503" y="11734"/>
                    <a:pt x="24503" y="11734"/>
                  </a:cubicBezTo>
                  <a:cubicBezTo>
                    <a:pt x="23448" y="11413"/>
                    <a:pt x="23448" y="11413"/>
                    <a:pt x="23448" y="11413"/>
                  </a:cubicBezTo>
                  <a:cubicBezTo>
                    <a:pt x="22880" y="11172"/>
                    <a:pt x="22880" y="11172"/>
                    <a:pt x="22880" y="11172"/>
                  </a:cubicBezTo>
                  <a:cubicBezTo>
                    <a:pt x="22961" y="10931"/>
                    <a:pt x="22961" y="10931"/>
                    <a:pt x="22961" y="10931"/>
                  </a:cubicBezTo>
                  <a:cubicBezTo>
                    <a:pt x="23286" y="10850"/>
                    <a:pt x="23286" y="10850"/>
                    <a:pt x="23286" y="10850"/>
                  </a:cubicBezTo>
                  <a:cubicBezTo>
                    <a:pt x="23286" y="10850"/>
                    <a:pt x="23448" y="10850"/>
                    <a:pt x="23610" y="10850"/>
                  </a:cubicBezTo>
                  <a:cubicBezTo>
                    <a:pt x="23853" y="10850"/>
                    <a:pt x="24016" y="10850"/>
                    <a:pt x="24178" y="10850"/>
                  </a:cubicBezTo>
                  <a:cubicBezTo>
                    <a:pt x="24340" y="10850"/>
                    <a:pt x="24584" y="10850"/>
                    <a:pt x="24584" y="10850"/>
                  </a:cubicBezTo>
                  <a:cubicBezTo>
                    <a:pt x="24908" y="10448"/>
                    <a:pt x="24908" y="10448"/>
                    <a:pt x="24908" y="10448"/>
                  </a:cubicBezTo>
                  <a:cubicBezTo>
                    <a:pt x="26125" y="9805"/>
                    <a:pt x="26125" y="9805"/>
                    <a:pt x="26125" y="9805"/>
                  </a:cubicBezTo>
                  <a:cubicBezTo>
                    <a:pt x="26693" y="9725"/>
                    <a:pt x="26693" y="9725"/>
                    <a:pt x="26693" y="9725"/>
                  </a:cubicBezTo>
                  <a:cubicBezTo>
                    <a:pt x="27261" y="9725"/>
                    <a:pt x="27261" y="9725"/>
                    <a:pt x="27261" y="9725"/>
                  </a:cubicBezTo>
                  <a:cubicBezTo>
                    <a:pt x="27261" y="9725"/>
                    <a:pt x="27261" y="10046"/>
                    <a:pt x="27423" y="10127"/>
                  </a:cubicBezTo>
                  <a:cubicBezTo>
                    <a:pt x="27586" y="10207"/>
                    <a:pt x="27667" y="10207"/>
                    <a:pt x="27748" y="10288"/>
                  </a:cubicBezTo>
                  <a:cubicBezTo>
                    <a:pt x="27910" y="10288"/>
                    <a:pt x="28397" y="10368"/>
                    <a:pt x="28397" y="10368"/>
                  </a:cubicBezTo>
                  <a:cubicBezTo>
                    <a:pt x="28722" y="10529"/>
                    <a:pt x="28722" y="10529"/>
                    <a:pt x="28722" y="10529"/>
                  </a:cubicBezTo>
                  <a:cubicBezTo>
                    <a:pt x="29046" y="11011"/>
                    <a:pt x="29046" y="11011"/>
                    <a:pt x="29046" y="11011"/>
                  </a:cubicBezTo>
                  <a:cubicBezTo>
                    <a:pt x="29614" y="11332"/>
                    <a:pt x="29614" y="11332"/>
                    <a:pt x="29614" y="11332"/>
                  </a:cubicBezTo>
                  <a:cubicBezTo>
                    <a:pt x="29614" y="11332"/>
                    <a:pt x="29695" y="11574"/>
                    <a:pt x="29614" y="11654"/>
                  </a:cubicBezTo>
                  <a:cubicBezTo>
                    <a:pt x="29533" y="11734"/>
                    <a:pt x="29614" y="11975"/>
                    <a:pt x="29290" y="12136"/>
                  </a:cubicBezTo>
                  <a:cubicBezTo>
                    <a:pt x="28965" y="12297"/>
                    <a:pt x="28559" y="12618"/>
                    <a:pt x="28478" y="12618"/>
                  </a:cubicBezTo>
                  <a:cubicBezTo>
                    <a:pt x="28397" y="12699"/>
                    <a:pt x="28154" y="13020"/>
                    <a:pt x="28154" y="13020"/>
                  </a:cubicBezTo>
                  <a:cubicBezTo>
                    <a:pt x="27991" y="13342"/>
                    <a:pt x="27991" y="13342"/>
                    <a:pt x="27991" y="13342"/>
                  </a:cubicBezTo>
                  <a:cubicBezTo>
                    <a:pt x="28073" y="13583"/>
                    <a:pt x="28073" y="13583"/>
                    <a:pt x="28073" y="13583"/>
                  </a:cubicBezTo>
                  <a:cubicBezTo>
                    <a:pt x="28073" y="13583"/>
                    <a:pt x="28073" y="13663"/>
                    <a:pt x="28073" y="13744"/>
                  </a:cubicBezTo>
                  <a:cubicBezTo>
                    <a:pt x="27991" y="13904"/>
                    <a:pt x="27910" y="14146"/>
                    <a:pt x="27910" y="14146"/>
                  </a:cubicBezTo>
                  <a:cubicBezTo>
                    <a:pt x="27991" y="14547"/>
                    <a:pt x="27991" y="14547"/>
                    <a:pt x="27991" y="14547"/>
                  </a:cubicBezTo>
                  <a:cubicBezTo>
                    <a:pt x="27991" y="14547"/>
                    <a:pt x="28073" y="14708"/>
                    <a:pt x="28154" y="14869"/>
                  </a:cubicBezTo>
                  <a:cubicBezTo>
                    <a:pt x="28154" y="14949"/>
                    <a:pt x="28884" y="15110"/>
                    <a:pt x="28884" y="15110"/>
                  </a:cubicBezTo>
                  <a:cubicBezTo>
                    <a:pt x="29614" y="15190"/>
                    <a:pt x="29614" y="15190"/>
                    <a:pt x="29614" y="15190"/>
                  </a:cubicBezTo>
                  <a:cubicBezTo>
                    <a:pt x="30182" y="15753"/>
                    <a:pt x="30182" y="15753"/>
                    <a:pt x="30182" y="15753"/>
                  </a:cubicBezTo>
                  <a:cubicBezTo>
                    <a:pt x="30669" y="15994"/>
                    <a:pt x="30669" y="15994"/>
                    <a:pt x="30669" y="15994"/>
                  </a:cubicBezTo>
                  <a:cubicBezTo>
                    <a:pt x="31237" y="15914"/>
                    <a:pt x="31237" y="15914"/>
                    <a:pt x="31237" y="15914"/>
                  </a:cubicBezTo>
                  <a:cubicBezTo>
                    <a:pt x="31805" y="15512"/>
                    <a:pt x="31805" y="15512"/>
                    <a:pt x="31805" y="15512"/>
                  </a:cubicBezTo>
                  <a:cubicBezTo>
                    <a:pt x="32210" y="15271"/>
                    <a:pt x="32210" y="15271"/>
                    <a:pt x="32210" y="15271"/>
                  </a:cubicBezTo>
                  <a:cubicBezTo>
                    <a:pt x="32210" y="15271"/>
                    <a:pt x="32454" y="14949"/>
                    <a:pt x="32535" y="14869"/>
                  </a:cubicBezTo>
                  <a:cubicBezTo>
                    <a:pt x="32616" y="14789"/>
                    <a:pt x="32860" y="14547"/>
                    <a:pt x="32860" y="14547"/>
                  </a:cubicBezTo>
                  <a:cubicBezTo>
                    <a:pt x="32860" y="14547"/>
                    <a:pt x="33022" y="14387"/>
                    <a:pt x="33022" y="14306"/>
                  </a:cubicBezTo>
                  <a:cubicBezTo>
                    <a:pt x="33022" y="14226"/>
                    <a:pt x="32941" y="13583"/>
                    <a:pt x="32941" y="13583"/>
                  </a:cubicBezTo>
                  <a:cubicBezTo>
                    <a:pt x="32778" y="13101"/>
                    <a:pt x="32778" y="13101"/>
                    <a:pt x="32778" y="13101"/>
                  </a:cubicBezTo>
                  <a:cubicBezTo>
                    <a:pt x="32535" y="12538"/>
                    <a:pt x="32535" y="12538"/>
                    <a:pt x="32535" y="12538"/>
                  </a:cubicBezTo>
                  <a:cubicBezTo>
                    <a:pt x="32535" y="12538"/>
                    <a:pt x="32373" y="12297"/>
                    <a:pt x="32373" y="12136"/>
                  </a:cubicBezTo>
                  <a:cubicBezTo>
                    <a:pt x="32373" y="12056"/>
                    <a:pt x="32292" y="11734"/>
                    <a:pt x="32292" y="11734"/>
                  </a:cubicBezTo>
                  <a:cubicBezTo>
                    <a:pt x="31967" y="11413"/>
                    <a:pt x="31967" y="11413"/>
                    <a:pt x="31967" y="11413"/>
                  </a:cubicBezTo>
                  <a:cubicBezTo>
                    <a:pt x="32129" y="11091"/>
                    <a:pt x="32129" y="11091"/>
                    <a:pt x="32129" y="11091"/>
                  </a:cubicBezTo>
                  <a:cubicBezTo>
                    <a:pt x="32292" y="10850"/>
                    <a:pt x="32292" y="10850"/>
                    <a:pt x="32292" y="10850"/>
                  </a:cubicBezTo>
                  <a:cubicBezTo>
                    <a:pt x="32697" y="10368"/>
                    <a:pt x="32697" y="10368"/>
                    <a:pt x="32697" y="10368"/>
                  </a:cubicBezTo>
                  <a:cubicBezTo>
                    <a:pt x="32860" y="10046"/>
                    <a:pt x="32860" y="10046"/>
                    <a:pt x="32860" y="10046"/>
                  </a:cubicBezTo>
                  <a:cubicBezTo>
                    <a:pt x="32535" y="9645"/>
                    <a:pt x="32535" y="9645"/>
                    <a:pt x="32535" y="9645"/>
                  </a:cubicBezTo>
                  <a:cubicBezTo>
                    <a:pt x="32292" y="9564"/>
                    <a:pt x="32292" y="9564"/>
                    <a:pt x="32292" y="9564"/>
                  </a:cubicBezTo>
                  <a:cubicBezTo>
                    <a:pt x="32778" y="9323"/>
                    <a:pt x="32778" y="9323"/>
                    <a:pt x="32778" y="9323"/>
                  </a:cubicBezTo>
                  <a:cubicBezTo>
                    <a:pt x="33103" y="9162"/>
                    <a:pt x="33103" y="9162"/>
                    <a:pt x="33103" y="9162"/>
                  </a:cubicBezTo>
                  <a:cubicBezTo>
                    <a:pt x="33509" y="8198"/>
                    <a:pt x="33509" y="8198"/>
                    <a:pt x="33509" y="8198"/>
                  </a:cubicBezTo>
                  <a:cubicBezTo>
                    <a:pt x="33752" y="7635"/>
                    <a:pt x="33752" y="7635"/>
                    <a:pt x="33752" y="7635"/>
                  </a:cubicBezTo>
                  <a:cubicBezTo>
                    <a:pt x="34077" y="6751"/>
                    <a:pt x="34077" y="6751"/>
                    <a:pt x="34077" y="6751"/>
                  </a:cubicBezTo>
                  <a:cubicBezTo>
                    <a:pt x="34077" y="6751"/>
                    <a:pt x="34239" y="6108"/>
                    <a:pt x="34239" y="6028"/>
                  </a:cubicBezTo>
                  <a:cubicBezTo>
                    <a:pt x="34239" y="5947"/>
                    <a:pt x="34482" y="5787"/>
                    <a:pt x="34482" y="5787"/>
                  </a:cubicBezTo>
                  <a:cubicBezTo>
                    <a:pt x="34807" y="5385"/>
                    <a:pt x="34807" y="5385"/>
                    <a:pt x="34807" y="5385"/>
                  </a:cubicBezTo>
                  <a:cubicBezTo>
                    <a:pt x="35050" y="4902"/>
                    <a:pt x="35050" y="4902"/>
                    <a:pt x="35050" y="4902"/>
                  </a:cubicBezTo>
                  <a:cubicBezTo>
                    <a:pt x="35212" y="4581"/>
                    <a:pt x="35212" y="4581"/>
                    <a:pt x="35212" y="4581"/>
                  </a:cubicBezTo>
                  <a:cubicBezTo>
                    <a:pt x="35618" y="3938"/>
                    <a:pt x="35618" y="3938"/>
                    <a:pt x="35618" y="3938"/>
                  </a:cubicBezTo>
                  <a:cubicBezTo>
                    <a:pt x="35943" y="4099"/>
                    <a:pt x="35943" y="4099"/>
                    <a:pt x="35943" y="4099"/>
                  </a:cubicBezTo>
                  <a:cubicBezTo>
                    <a:pt x="35943" y="4099"/>
                    <a:pt x="36105" y="4259"/>
                    <a:pt x="36105" y="4420"/>
                  </a:cubicBezTo>
                  <a:cubicBezTo>
                    <a:pt x="36105" y="4581"/>
                    <a:pt x="36024" y="4661"/>
                    <a:pt x="36105" y="4661"/>
                  </a:cubicBezTo>
                  <a:cubicBezTo>
                    <a:pt x="36267" y="4661"/>
                    <a:pt x="36186" y="4661"/>
                    <a:pt x="36267" y="4581"/>
                  </a:cubicBezTo>
                  <a:cubicBezTo>
                    <a:pt x="36430" y="4420"/>
                    <a:pt x="36511" y="4099"/>
                    <a:pt x="36511" y="4018"/>
                  </a:cubicBezTo>
                  <a:cubicBezTo>
                    <a:pt x="36511" y="3938"/>
                    <a:pt x="36673" y="3938"/>
                    <a:pt x="36511" y="3858"/>
                  </a:cubicBezTo>
                  <a:cubicBezTo>
                    <a:pt x="36267" y="3777"/>
                    <a:pt x="35943" y="3616"/>
                    <a:pt x="35943" y="3616"/>
                  </a:cubicBezTo>
                  <a:cubicBezTo>
                    <a:pt x="35943" y="3616"/>
                    <a:pt x="35618" y="3536"/>
                    <a:pt x="35618" y="3456"/>
                  </a:cubicBezTo>
                  <a:cubicBezTo>
                    <a:pt x="35699" y="3375"/>
                    <a:pt x="35943" y="2652"/>
                    <a:pt x="35943" y="2652"/>
                  </a:cubicBezTo>
                  <a:cubicBezTo>
                    <a:pt x="36267" y="1848"/>
                    <a:pt x="36267" y="1848"/>
                    <a:pt x="36267" y="1848"/>
                  </a:cubicBezTo>
                  <a:cubicBezTo>
                    <a:pt x="36267" y="1366"/>
                    <a:pt x="36267" y="1366"/>
                    <a:pt x="36267" y="1366"/>
                  </a:cubicBezTo>
                  <a:cubicBezTo>
                    <a:pt x="36511" y="964"/>
                    <a:pt x="36511" y="964"/>
                    <a:pt x="36511" y="964"/>
                  </a:cubicBezTo>
                  <a:cubicBezTo>
                    <a:pt x="36754" y="643"/>
                    <a:pt x="36916" y="160"/>
                    <a:pt x="37322" y="0"/>
                  </a:cubicBezTo>
                  <a:cubicBezTo>
                    <a:pt x="120000" y="0"/>
                    <a:pt x="120000" y="0"/>
                    <a:pt x="120000" y="0"/>
                  </a:cubicBezTo>
                  <a:cubicBezTo>
                    <a:pt x="120000" y="59156"/>
                    <a:pt x="120000" y="59156"/>
                    <a:pt x="120000" y="59156"/>
                  </a:cubicBezTo>
                  <a:cubicBezTo>
                    <a:pt x="118864" y="59557"/>
                    <a:pt x="118864" y="59557"/>
                    <a:pt x="118864" y="59557"/>
                  </a:cubicBezTo>
                  <a:cubicBezTo>
                    <a:pt x="118701" y="59557"/>
                    <a:pt x="116430" y="59236"/>
                    <a:pt x="116511" y="59959"/>
                  </a:cubicBezTo>
                  <a:cubicBezTo>
                    <a:pt x="116592" y="60361"/>
                    <a:pt x="116997" y="60442"/>
                    <a:pt x="116997" y="60442"/>
                  </a:cubicBezTo>
                  <a:cubicBezTo>
                    <a:pt x="118052" y="61406"/>
                    <a:pt x="118052" y="61406"/>
                    <a:pt x="118052" y="61406"/>
                  </a:cubicBezTo>
                  <a:cubicBezTo>
                    <a:pt x="117971" y="61969"/>
                    <a:pt x="117971" y="61969"/>
                    <a:pt x="117971" y="61969"/>
                  </a:cubicBezTo>
                  <a:cubicBezTo>
                    <a:pt x="118620" y="62129"/>
                    <a:pt x="118620" y="62129"/>
                    <a:pt x="118620" y="62129"/>
                  </a:cubicBezTo>
                  <a:cubicBezTo>
                    <a:pt x="120000" y="62129"/>
                    <a:pt x="120000" y="62129"/>
                    <a:pt x="120000" y="62129"/>
                  </a:cubicBezTo>
                  <a:cubicBezTo>
                    <a:pt x="120000" y="63094"/>
                    <a:pt x="120000" y="63094"/>
                    <a:pt x="120000" y="63094"/>
                  </a:cubicBezTo>
                  <a:cubicBezTo>
                    <a:pt x="119188" y="63174"/>
                    <a:pt x="118296" y="63335"/>
                    <a:pt x="118133" y="63415"/>
                  </a:cubicBezTo>
                  <a:cubicBezTo>
                    <a:pt x="117241" y="64380"/>
                    <a:pt x="117241" y="64380"/>
                    <a:pt x="117241" y="64380"/>
                  </a:cubicBezTo>
                  <a:cubicBezTo>
                    <a:pt x="118296" y="65746"/>
                    <a:pt x="118296" y="65746"/>
                    <a:pt x="118296" y="65746"/>
                  </a:cubicBezTo>
                  <a:cubicBezTo>
                    <a:pt x="118215" y="66630"/>
                    <a:pt x="118215" y="66630"/>
                    <a:pt x="118215" y="66630"/>
                  </a:cubicBezTo>
                  <a:cubicBezTo>
                    <a:pt x="117322" y="67273"/>
                    <a:pt x="117322" y="67273"/>
                    <a:pt x="117322" y="67273"/>
                  </a:cubicBezTo>
                  <a:cubicBezTo>
                    <a:pt x="118052" y="67997"/>
                    <a:pt x="118052" y="67997"/>
                    <a:pt x="118052" y="67997"/>
                  </a:cubicBezTo>
                  <a:cubicBezTo>
                    <a:pt x="119350" y="67997"/>
                    <a:pt x="119350" y="67997"/>
                    <a:pt x="119350" y="67997"/>
                  </a:cubicBezTo>
                  <a:cubicBezTo>
                    <a:pt x="120000" y="68479"/>
                    <a:pt x="120000" y="68479"/>
                    <a:pt x="120000" y="68479"/>
                  </a:cubicBezTo>
                  <a:cubicBezTo>
                    <a:pt x="120000" y="72257"/>
                    <a:pt x="120000" y="72257"/>
                    <a:pt x="120000" y="72257"/>
                  </a:cubicBezTo>
                  <a:cubicBezTo>
                    <a:pt x="119756" y="72257"/>
                    <a:pt x="119432" y="72337"/>
                    <a:pt x="119026" y="72337"/>
                  </a:cubicBezTo>
                  <a:cubicBezTo>
                    <a:pt x="118458" y="73302"/>
                    <a:pt x="118458" y="73302"/>
                    <a:pt x="118458" y="73302"/>
                  </a:cubicBezTo>
                  <a:cubicBezTo>
                    <a:pt x="114320" y="72578"/>
                    <a:pt x="114320" y="72578"/>
                    <a:pt x="114320" y="72578"/>
                  </a:cubicBezTo>
                  <a:cubicBezTo>
                    <a:pt x="112941" y="71774"/>
                    <a:pt x="112941" y="71774"/>
                    <a:pt x="112941" y="71774"/>
                  </a:cubicBezTo>
                  <a:cubicBezTo>
                    <a:pt x="111886" y="72498"/>
                    <a:pt x="112129" y="72176"/>
                    <a:pt x="111237" y="73141"/>
                  </a:cubicBezTo>
                  <a:cubicBezTo>
                    <a:pt x="108803" y="72498"/>
                    <a:pt x="108803" y="72498"/>
                    <a:pt x="108803" y="72498"/>
                  </a:cubicBezTo>
                  <a:cubicBezTo>
                    <a:pt x="107261" y="73221"/>
                    <a:pt x="107261" y="73221"/>
                    <a:pt x="107261" y="73221"/>
                  </a:cubicBezTo>
                  <a:cubicBezTo>
                    <a:pt x="105476" y="74989"/>
                    <a:pt x="105476" y="74989"/>
                    <a:pt x="105476" y="74989"/>
                  </a:cubicBezTo>
                  <a:cubicBezTo>
                    <a:pt x="102474" y="74829"/>
                    <a:pt x="102474" y="74829"/>
                    <a:pt x="102474" y="74829"/>
                  </a:cubicBezTo>
                  <a:cubicBezTo>
                    <a:pt x="101825" y="73945"/>
                    <a:pt x="101825" y="73945"/>
                    <a:pt x="101825" y="73945"/>
                  </a:cubicBezTo>
                  <a:cubicBezTo>
                    <a:pt x="101663" y="74748"/>
                    <a:pt x="101663" y="74748"/>
                    <a:pt x="101663" y="74748"/>
                  </a:cubicBezTo>
                  <a:cubicBezTo>
                    <a:pt x="102312" y="75552"/>
                    <a:pt x="102312" y="75552"/>
                    <a:pt x="102312" y="75552"/>
                  </a:cubicBezTo>
                  <a:cubicBezTo>
                    <a:pt x="101176" y="76115"/>
                    <a:pt x="101176" y="76115"/>
                    <a:pt x="101176" y="76115"/>
                  </a:cubicBezTo>
                  <a:cubicBezTo>
                    <a:pt x="100770" y="74989"/>
                    <a:pt x="100770" y="74989"/>
                    <a:pt x="100770" y="74989"/>
                  </a:cubicBezTo>
                  <a:cubicBezTo>
                    <a:pt x="99797" y="73784"/>
                    <a:pt x="99797" y="73784"/>
                    <a:pt x="99797" y="73784"/>
                  </a:cubicBezTo>
                  <a:cubicBezTo>
                    <a:pt x="98336" y="73462"/>
                    <a:pt x="98336" y="73462"/>
                    <a:pt x="98336" y="73462"/>
                  </a:cubicBezTo>
                  <a:cubicBezTo>
                    <a:pt x="97525" y="72900"/>
                    <a:pt x="97525" y="72900"/>
                    <a:pt x="97525" y="72900"/>
                  </a:cubicBezTo>
                  <a:cubicBezTo>
                    <a:pt x="97363" y="72819"/>
                    <a:pt x="94361" y="73141"/>
                    <a:pt x="93793" y="73221"/>
                  </a:cubicBezTo>
                  <a:cubicBezTo>
                    <a:pt x="93062" y="72739"/>
                    <a:pt x="92981" y="72739"/>
                    <a:pt x="92170" y="72337"/>
                  </a:cubicBezTo>
                  <a:cubicBezTo>
                    <a:pt x="91359" y="72980"/>
                    <a:pt x="91359" y="72980"/>
                    <a:pt x="91359" y="72980"/>
                  </a:cubicBezTo>
                  <a:cubicBezTo>
                    <a:pt x="91359" y="72980"/>
                    <a:pt x="90953" y="73703"/>
                    <a:pt x="90304" y="73703"/>
                  </a:cubicBezTo>
                  <a:cubicBezTo>
                    <a:pt x="89574" y="73703"/>
                    <a:pt x="89655" y="72739"/>
                    <a:pt x="89655" y="72739"/>
                  </a:cubicBezTo>
                  <a:cubicBezTo>
                    <a:pt x="88600" y="72900"/>
                    <a:pt x="88600" y="72900"/>
                    <a:pt x="88600" y="72900"/>
                  </a:cubicBezTo>
                  <a:cubicBezTo>
                    <a:pt x="87221" y="74829"/>
                    <a:pt x="87221" y="74829"/>
                    <a:pt x="87221" y="74829"/>
                  </a:cubicBezTo>
                  <a:cubicBezTo>
                    <a:pt x="85517" y="76275"/>
                    <a:pt x="85517" y="76275"/>
                    <a:pt x="85517" y="76275"/>
                  </a:cubicBezTo>
                  <a:cubicBezTo>
                    <a:pt x="84543" y="77722"/>
                    <a:pt x="84543" y="77722"/>
                    <a:pt x="84543" y="77722"/>
                  </a:cubicBezTo>
                  <a:cubicBezTo>
                    <a:pt x="82677" y="78446"/>
                    <a:pt x="82677" y="78446"/>
                    <a:pt x="82677" y="78446"/>
                  </a:cubicBezTo>
                  <a:cubicBezTo>
                    <a:pt x="82758" y="79089"/>
                    <a:pt x="82758" y="79089"/>
                    <a:pt x="82758" y="79089"/>
                  </a:cubicBezTo>
                  <a:cubicBezTo>
                    <a:pt x="84624" y="80696"/>
                    <a:pt x="84624" y="80696"/>
                    <a:pt x="84624" y="80696"/>
                  </a:cubicBezTo>
                  <a:cubicBezTo>
                    <a:pt x="83326" y="81580"/>
                    <a:pt x="83326" y="81580"/>
                    <a:pt x="83326" y="81580"/>
                  </a:cubicBezTo>
                  <a:cubicBezTo>
                    <a:pt x="81379" y="79571"/>
                    <a:pt x="82109" y="81098"/>
                    <a:pt x="79675" y="79249"/>
                  </a:cubicBezTo>
                  <a:cubicBezTo>
                    <a:pt x="79269" y="80696"/>
                    <a:pt x="79188" y="80294"/>
                    <a:pt x="79432" y="81500"/>
                  </a:cubicBezTo>
                  <a:cubicBezTo>
                    <a:pt x="78377" y="82223"/>
                    <a:pt x="78377" y="82223"/>
                    <a:pt x="78377" y="82223"/>
                  </a:cubicBezTo>
                  <a:cubicBezTo>
                    <a:pt x="78945" y="84393"/>
                    <a:pt x="78539" y="83670"/>
                    <a:pt x="79918" y="85117"/>
                  </a:cubicBezTo>
                  <a:cubicBezTo>
                    <a:pt x="79107" y="86805"/>
                    <a:pt x="79269" y="86081"/>
                    <a:pt x="79350" y="88091"/>
                  </a:cubicBezTo>
                  <a:cubicBezTo>
                    <a:pt x="81217" y="88653"/>
                    <a:pt x="81217" y="88653"/>
                    <a:pt x="81217" y="88653"/>
                  </a:cubicBezTo>
                  <a:cubicBezTo>
                    <a:pt x="81703" y="89778"/>
                    <a:pt x="81703" y="89778"/>
                    <a:pt x="81703" y="89778"/>
                  </a:cubicBezTo>
                  <a:cubicBezTo>
                    <a:pt x="82920" y="90341"/>
                    <a:pt x="82920" y="90341"/>
                    <a:pt x="82920" y="90341"/>
                  </a:cubicBezTo>
                  <a:cubicBezTo>
                    <a:pt x="84137" y="89537"/>
                    <a:pt x="84137" y="89537"/>
                    <a:pt x="84137" y="89537"/>
                  </a:cubicBezTo>
                  <a:cubicBezTo>
                    <a:pt x="85922" y="90421"/>
                    <a:pt x="85922" y="90421"/>
                    <a:pt x="85922" y="90421"/>
                  </a:cubicBezTo>
                  <a:cubicBezTo>
                    <a:pt x="88275" y="92190"/>
                    <a:pt x="88275" y="92190"/>
                    <a:pt x="88275" y="92190"/>
                  </a:cubicBezTo>
                  <a:cubicBezTo>
                    <a:pt x="89655" y="93878"/>
                    <a:pt x="89655" y="93878"/>
                    <a:pt x="89655" y="93878"/>
                  </a:cubicBezTo>
                  <a:cubicBezTo>
                    <a:pt x="88843" y="93235"/>
                    <a:pt x="88843" y="93235"/>
                    <a:pt x="88843" y="93235"/>
                  </a:cubicBezTo>
                  <a:cubicBezTo>
                    <a:pt x="88356" y="93476"/>
                    <a:pt x="88356" y="93476"/>
                    <a:pt x="88356" y="93476"/>
                  </a:cubicBezTo>
                  <a:cubicBezTo>
                    <a:pt x="88681" y="94038"/>
                    <a:pt x="88681" y="94038"/>
                    <a:pt x="88681" y="94038"/>
                  </a:cubicBezTo>
                  <a:cubicBezTo>
                    <a:pt x="90385" y="94521"/>
                    <a:pt x="90385" y="94521"/>
                    <a:pt x="90385" y="94521"/>
                  </a:cubicBezTo>
                  <a:cubicBezTo>
                    <a:pt x="90304" y="95807"/>
                    <a:pt x="90304" y="95807"/>
                    <a:pt x="90304" y="95807"/>
                  </a:cubicBezTo>
                  <a:cubicBezTo>
                    <a:pt x="89006" y="100629"/>
                    <a:pt x="89006" y="100629"/>
                    <a:pt x="89006" y="100629"/>
                  </a:cubicBezTo>
                  <a:cubicBezTo>
                    <a:pt x="87951" y="102880"/>
                    <a:pt x="87951" y="102880"/>
                    <a:pt x="87951" y="102880"/>
                  </a:cubicBezTo>
                  <a:cubicBezTo>
                    <a:pt x="87707" y="104246"/>
                    <a:pt x="87707" y="104246"/>
                    <a:pt x="87707" y="104246"/>
                  </a:cubicBezTo>
                  <a:cubicBezTo>
                    <a:pt x="87545" y="105612"/>
                    <a:pt x="87545" y="105612"/>
                    <a:pt x="87545" y="105612"/>
                  </a:cubicBezTo>
                  <a:cubicBezTo>
                    <a:pt x="87870" y="106738"/>
                    <a:pt x="87870" y="106738"/>
                    <a:pt x="87870" y="106738"/>
                  </a:cubicBezTo>
                  <a:cubicBezTo>
                    <a:pt x="87870" y="106738"/>
                    <a:pt x="87870" y="107059"/>
                    <a:pt x="88194" y="107381"/>
                  </a:cubicBezTo>
                  <a:cubicBezTo>
                    <a:pt x="88519" y="107702"/>
                    <a:pt x="88600" y="108024"/>
                    <a:pt x="89006" y="108345"/>
                  </a:cubicBezTo>
                  <a:cubicBezTo>
                    <a:pt x="89411" y="108586"/>
                    <a:pt x="89249" y="108747"/>
                    <a:pt x="90709" y="108827"/>
                  </a:cubicBezTo>
                  <a:cubicBezTo>
                    <a:pt x="92089" y="108988"/>
                    <a:pt x="90791" y="109631"/>
                    <a:pt x="90872" y="109872"/>
                  </a:cubicBezTo>
                  <a:cubicBezTo>
                    <a:pt x="90953" y="110033"/>
                    <a:pt x="91034" y="111158"/>
                    <a:pt x="91602" y="112283"/>
                  </a:cubicBezTo>
                  <a:cubicBezTo>
                    <a:pt x="92170" y="113409"/>
                    <a:pt x="92494" y="113248"/>
                    <a:pt x="93387" y="113730"/>
                  </a:cubicBezTo>
                  <a:cubicBezTo>
                    <a:pt x="94279" y="114132"/>
                    <a:pt x="93874" y="114293"/>
                    <a:pt x="94442" y="115418"/>
                  </a:cubicBezTo>
                  <a:cubicBezTo>
                    <a:pt x="95010" y="116463"/>
                    <a:pt x="96389" y="115981"/>
                    <a:pt x="96632" y="115981"/>
                  </a:cubicBezTo>
                  <a:cubicBezTo>
                    <a:pt x="96795" y="115981"/>
                    <a:pt x="96957" y="116222"/>
                    <a:pt x="97200" y="116543"/>
                  </a:cubicBezTo>
                  <a:cubicBezTo>
                    <a:pt x="97200" y="116543"/>
                    <a:pt x="97200" y="116543"/>
                    <a:pt x="97200" y="116543"/>
                  </a:cubicBezTo>
                  <a:cubicBezTo>
                    <a:pt x="97200" y="116543"/>
                    <a:pt x="96713" y="117026"/>
                    <a:pt x="96551" y="117106"/>
                  </a:cubicBezTo>
                  <a:cubicBezTo>
                    <a:pt x="96470" y="117186"/>
                    <a:pt x="96389" y="117267"/>
                    <a:pt x="96308" y="117347"/>
                  </a:cubicBezTo>
                  <a:cubicBezTo>
                    <a:pt x="96227" y="117508"/>
                    <a:pt x="96470" y="117588"/>
                    <a:pt x="96308" y="117669"/>
                  </a:cubicBezTo>
                  <a:cubicBezTo>
                    <a:pt x="96146" y="117749"/>
                    <a:pt x="95983" y="118070"/>
                    <a:pt x="95983" y="118231"/>
                  </a:cubicBezTo>
                  <a:cubicBezTo>
                    <a:pt x="96064" y="118392"/>
                    <a:pt x="95902" y="118633"/>
                    <a:pt x="95902" y="118633"/>
                  </a:cubicBezTo>
                  <a:cubicBezTo>
                    <a:pt x="95902" y="118633"/>
                    <a:pt x="95578" y="119035"/>
                    <a:pt x="95172" y="119035"/>
                  </a:cubicBezTo>
                  <a:cubicBezTo>
                    <a:pt x="94847" y="119115"/>
                    <a:pt x="94604" y="118955"/>
                    <a:pt x="94279" y="118874"/>
                  </a:cubicBezTo>
                  <a:cubicBezTo>
                    <a:pt x="93955" y="118794"/>
                    <a:pt x="93955" y="118794"/>
                    <a:pt x="93955" y="118794"/>
                  </a:cubicBezTo>
                  <a:cubicBezTo>
                    <a:pt x="93955" y="118794"/>
                    <a:pt x="93711" y="118794"/>
                    <a:pt x="93387" y="118713"/>
                  </a:cubicBezTo>
                  <a:cubicBezTo>
                    <a:pt x="93062" y="118553"/>
                    <a:pt x="93306" y="118553"/>
                    <a:pt x="93306" y="118553"/>
                  </a:cubicBezTo>
                  <a:cubicBezTo>
                    <a:pt x="92981" y="118231"/>
                    <a:pt x="92981" y="118231"/>
                    <a:pt x="92981" y="118231"/>
                  </a:cubicBezTo>
                  <a:cubicBezTo>
                    <a:pt x="92657" y="117829"/>
                    <a:pt x="92657" y="117829"/>
                    <a:pt x="92657" y="117829"/>
                  </a:cubicBezTo>
                  <a:cubicBezTo>
                    <a:pt x="92657" y="117829"/>
                    <a:pt x="92576" y="117749"/>
                    <a:pt x="92576" y="117588"/>
                  </a:cubicBezTo>
                  <a:cubicBezTo>
                    <a:pt x="92494" y="117427"/>
                    <a:pt x="92494" y="117588"/>
                    <a:pt x="92332" y="117588"/>
                  </a:cubicBezTo>
                  <a:cubicBezTo>
                    <a:pt x="92170" y="117588"/>
                    <a:pt x="92089" y="117669"/>
                    <a:pt x="91926" y="117588"/>
                  </a:cubicBezTo>
                  <a:cubicBezTo>
                    <a:pt x="91845" y="117508"/>
                    <a:pt x="91845" y="117427"/>
                    <a:pt x="91845" y="117347"/>
                  </a:cubicBezTo>
                  <a:cubicBezTo>
                    <a:pt x="91845" y="117267"/>
                    <a:pt x="91602" y="117106"/>
                    <a:pt x="91359" y="117106"/>
                  </a:cubicBezTo>
                  <a:cubicBezTo>
                    <a:pt x="91115" y="117026"/>
                    <a:pt x="91196" y="116865"/>
                    <a:pt x="90872" y="116865"/>
                  </a:cubicBezTo>
                  <a:cubicBezTo>
                    <a:pt x="90547" y="116865"/>
                    <a:pt x="90791" y="116624"/>
                    <a:pt x="90791" y="116463"/>
                  </a:cubicBezTo>
                  <a:cubicBezTo>
                    <a:pt x="90709" y="116383"/>
                    <a:pt x="90466" y="116624"/>
                    <a:pt x="90385" y="116704"/>
                  </a:cubicBezTo>
                  <a:cubicBezTo>
                    <a:pt x="90304" y="116784"/>
                    <a:pt x="90223" y="116945"/>
                    <a:pt x="90060" y="116945"/>
                  </a:cubicBezTo>
                  <a:cubicBezTo>
                    <a:pt x="89979" y="117026"/>
                    <a:pt x="89898" y="116543"/>
                    <a:pt x="89898" y="116543"/>
                  </a:cubicBezTo>
                  <a:cubicBezTo>
                    <a:pt x="89898" y="116543"/>
                    <a:pt x="89898" y="116543"/>
                    <a:pt x="89574" y="116543"/>
                  </a:cubicBezTo>
                  <a:cubicBezTo>
                    <a:pt x="89168" y="116543"/>
                    <a:pt x="89411" y="116704"/>
                    <a:pt x="89411" y="116704"/>
                  </a:cubicBezTo>
                  <a:cubicBezTo>
                    <a:pt x="89168" y="117267"/>
                    <a:pt x="89168" y="117267"/>
                    <a:pt x="89168" y="117267"/>
                  </a:cubicBezTo>
                  <a:cubicBezTo>
                    <a:pt x="88762" y="117588"/>
                    <a:pt x="88762" y="117588"/>
                    <a:pt x="88762" y="117588"/>
                  </a:cubicBezTo>
                  <a:cubicBezTo>
                    <a:pt x="88762" y="117588"/>
                    <a:pt x="88843" y="117829"/>
                    <a:pt x="88924" y="117990"/>
                  </a:cubicBezTo>
                  <a:cubicBezTo>
                    <a:pt x="88924" y="118151"/>
                    <a:pt x="89168" y="118231"/>
                    <a:pt x="89168" y="118231"/>
                  </a:cubicBezTo>
                  <a:cubicBezTo>
                    <a:pt x="89168" y="118231"/>
                    <a:pt x="89411" y="118392"/>
                    <a:pt x="89655" y="118553"/>
                  </a:cubicBezTo>
                  <a:cubicBezTo>
                    <a:pt x="89898" y="118713"/>
                    <a:pt x="89817" y="118713"/>
                    <a:pt x="89979" y="118713"/>
                  </a:cubicBezTo>
                  <a:cubicBezTo>
                    <a:pt x="90141" y="118794"/>
                    <a:pt x="90385" y="118874"/>
                    <a:pt x="90709" y="119035"/>
                  </a:cubicBezTo>
                  <a:cubicBezTo>
                    <a:pt x="91034" y="119115"/>
                    <a:pt x="90872" y="119035"/>
                    <a:pt x="91359" y="119437"/>
                  </a:cubicBezTo>
                  <a:cubicBezTo>
                    <a:pt x="91764" y="119758"/>
                    <a:pt x="91277" y="119437"/>
                    <a:pt x="91196" y="119678"/>
                  </a:cubicBezTo>
                  <a:cubicBezTo>
                    <a:pt x="91115" y="120000"/>
                    <a:pt x="90628" y="119356"/>
                    <a:pt x="90304" y="119517"/>
                  </a:cubicBezTo>
                  <a:cubicBezTo>
                    <a:pt x="89979" y="119598"/>
                    <a:pt x="89898" y="119356"/>
                    <a:pt x="89655" y="119437"/>
                  </a:cubicBezTo>
                  <a:cubicBezTo>
                    <a:pt x="89655" y="119437"/>
                    <a:pt x="89655" y="119437"/>
                    <a:pt x="89655" y="119437"/>
                  </a:cubicBezTo>
                  <a:cubicBezTo>
                    <a:pt x="89574" y="119437"/>
                    <a:pt x="89574" y="119437"/>
                    <a:pt x="89574" y="119437"/>
                  </a:cubicBezTo>
                  <a:cubicBezTo>
                    <a:pt x="89574" y="119356"/>
                    <a:pt x="89492" y="119276"/>
                    <a:pt x="89492" y="119196"/>
                  </a:cubicBezTo>
                  <a:cubicBezTo>
                    <a:pt x="89411" y="119115"/>
                    <a:pt x="89006" y="119115"/>
                    <a:pt x="89006" y="119115"/>
                  </a:cubicBezTo>
                  <a:cubicBezTo>
                    <a:pt x="88681" y="119035"/>
                    <a:pt x="88681" y="119035"/>
                    <a:pt x="88681" y="119035"/>
                  </a:cubicBezTo>
                  <a:cubicBezTo>
                    <a:pt x="88438" y="118955"/>
                    <a:pt x="88438" y="118955"/>
                    <a:pt x="88438" y="118955"/>
                  </a:cubicBezTo>
                  <a:cubicBezTo>
                    <a:pt x="88194" y="118553"/>
                    <a:pt x="88194" y="118553"/>
                    <a:pt x="88194" y="118553"/>
                  </a:cubicBezTo>
                  <a:cubicBezTo>
                    <a:pt x="87951" y="118392"/>
                    <a:pt x="87951" y="118392"/>
                    <a:pt x="87951" y="118392"/>
                  </a:cubicBezTo>
                  <a:cubicBezTo>
                    <a:pt x="87707" y="118070"/>
                    <a:pt x="87707" y="118070"/>
                    <a:pt x="87707" y="118070"/>
                  </a:cubicBezTo>
                  <a:cubicBezTo>
                    <a:pt x="87789" y="117910"/>
                    <a:pt x="87789" y="117910"/>
                    <a:pt x="87789" y="117910"/>
                  </a:cubicBezTo>
                  <a:cubicBezTo>
                    <a:pt x="88032" y="117588"/>
                    <a:pt x="88032" y="117588"/>
                    <a:pt x="88032" y="117588"/>
                  </a:cubicBezTo>
                  <a:cubicBezTo>
                    <a:pt x="88032" y="117588"/>
                    <a:pt x="88113" y="117588"/>
                    <a:pt x="88194" y="117427"/>
                  </a:cubicBezTo>
                  <a:cubicBezTo>
                    <a:pt x="88356" y="117186"/>
                    <a:pt x="88194" y="117186"/>
                    <a:pt x="88194" y="117186"/>
                  </a:cubicBezTo>
                  <a:cubicBezTo>
                    <a:pt x="88194" y="117186"/>
                    <a:pt x="87870" y="117026"/>
                    <a:pt x="87707" y="116945"/>
                  </a:cubicBezTo>
                  <a:cubicBezTo>
                    <a:pt x="87545" y="116865"/>
                    <a:pt x="87302" y="117106"/>
                    <a:pt x="87302" y="117106"/>
                  </a:cubicBezTo>
                  <a:cubicBezTo>
                    <a:pt x="86815" y="117026"/>
                    <a:pt x="86815" y="117026"/>
                    <a:pt x="86815" y="117026"/>
                  </a:cubicBezTo>
                  <a:cubicBezTo>
                    <a:pt x="86409" y="117026"/>
                    <a:pt x="86409" y="117026"/>
                    <a:pt x="86409" y="117026"/>
                  </a:cubicBezTo>
                  <a:cubicBezTo>
                    <a:pt x="86085" y="116704"/>
                    <a:pt x="86085" y="116704"/>
                    <a:pt x="86085" y="116704"/>
                  </a:cubicBezTo>
                  <a:cubicBezTo>
                    <a:pt x="85517" y="116543"/>
                    <a:pt x="85517" y="116543"/>
                    <a:pt x="85517" y="116543"/>
                  </a:cubicBezTo>
                  <a:cubicBezTo>
                    <a:pt x="85192" y="116383"/>
                    <a:pt x="85192" y="116383"/>
                    <a:pt x="85192" y="116383"/>
                  </a:cubicBezTo>
                  <a:cubicBezTo>
                    <a:pt x="85192" y="116383"/>
                    <a:pt x="85192" y="115740"/>
                    <a:pt x="85192" y="115659"/>
                  </a:cubicBezTo>
                  <a:cubicBezTo>
                    <a:pt x="85192" y="115498"/>
                    <a:pt x="85192" y="115257"/>
                    <a:pt x="85192" y="115257"/>
                  </a:cubicBezTo>
                  <a:cubicBezTo>
                    <a:pt x="85192" y="115257"/>
                    <a:pt x="84705" y="115177"/>
                    <a:pt x="84462" y="115257"/>
                  </a:cubicBezTo>
                  <a:cubicBezTo>
                    <a:pt x="84300" y="115338"/>
                    <a:pt x="84056" y="115257"/>
                    <a:pt x="84056" y="115257"/>
                  </a:cubicBezTo>
                  <a:cubicBezTo>
                    <a:pt x="84056" y="115257"/>
                    <a:pt x="83407" y="115177"/>
                    <a:pt x="83326" y="115016"/>
                  </a:cubicBezTo>
                  <a:cubicBezTo>
                    <a:pt x="83326" y="114855"/>
                    <a:pt x="83326" y="114936"/>
                    <a:pt x="83245" y="114936"/>
                  </a:cubicBezTo>
                  <a:cubicBezTo>
                    <a:pt x="83083" y="114936"/>
                    <a:pt x="82596" y="114936"/>
                    <a:pt x="82596" y="114936"/>
                  </a:cubicBezTo>
                  <a:cubicBezTo>
                    <a:pt x="82109" y="114775"/>
                    <a:pt x="82109" y="114775"/>
                    <a:pt x="82109" y="114775"/>
                  </a:cubicBezTo>
                  <a:cubicBezTo>
                    <a:pt x="82109" y="115498"/>
                    <a:pt x="82109" y="115498"/>
                    <a:pt x="82109" y="115498"/>
                  </a:cubicBezTo>
                  <a:cubicBezTo>
                    <a:pt x="82028" y="115338"/>
                    <a:pt x="82028" y="115338"/>
                    <a:pt x="82028" y="115338"/>
                  </a:cubicBezTo>
                  <a:cubicBezTo>
                    <a:pt x="81217" y="115257"/>
                    <a:pt x="81217" y="115257"/>
                    <a:pt x="81217" y="115257"/>
                  </a:cubicBezTo>
                  <a:cubicBezTo>
                    <a:pt x="80730" y="115498"/>
                    <a:pt x="80730" y="115498"/>
                    <a:pt x="80730" y="115498"/>
                  </a:cubicBezTo>
                  <a:cubicBezTo>
                    <a:pt x="80324" y="115659"/>
                    <a:pt x="80324" y="115659"/>
                    <a:pt x="80324" y="115659"/>
                  </a:cubicBezTo>
                  <a:cubicBezTo>
                    <a:pt x="80324" y="115900"/>
                    <a:pt x="80324" y="115900"/>
                    <a:pt x="80324" y="115900"/>
                  </a:cubicBezTo>
                  <a:cubicBezTo>
                    <a:pt x="80162" y="116141"/>
                    <a:pt x="80162" y="116141"/>
                    <a:pt x="80162" y="116141"/>
                  </a:cubicBezTo>
                  <a:cubicBezTo>
                    <a:pt x="80162" y="116141"/>
                    <a:pt x="79918" y="116222"/>
                    <a:pt x="79756" y="116222"/>
                  </a:cubicBezTo>
                  <a:cubicBezTo>
                    <a:pt x="79756" y="116302"/>
                    <a:pt x="79675" y="116463"/>
                    <a:pt x="79675" y="116543"/>
                  </a:cubicBezTo>
                  <a:cubicBezTo>
                    <a:pt x="79594" y="116624"/>
                    <a:pt x="79432" y="116624"/>
                    <a:pt x="79432" y="116624"/>
                  </a:cubicBezTo>
                  <a:cubicBezTo>
                    <a:pt x="79107" y="116543"/>
                    <a:pt x="79107" y="116543"/>
                    <a:pt x="79107" y="116543"/>
                  </a:cubicBezTo>
                  <a:cubicBezTo>
                    <a:pt x="78864" y="116543"/>
                    <a:pt x="78864" y="116543"/>
                    <a:pt x="78864" y="116543"/>
                  </a:cubicBezTo>
                  <a:cubicBezTo>
                    <a:pt x="78701" y="116383"/>
                    <a:pt x="78701" y="116383"/>
                    <a:pt x="78701" y="116383"/>
                  </a:cubicBezTo>
                  <a:cubicBezTo>
                    <a:pt x="78864" y="116061"/>
                    <a:pt x="78864" y="116061"/>
                    <a:pt x="78864" y="116061"/>
                  </a:cubicBezTo>
                  <a:cubicBezTo>
                    <a:pt x="78864" y="115900"/>
                    <a:pt x="78864" y="115900"/>
                    <a:pt x="78864" y="115900"/>
                  </a:cubicBezTo>
                  <a:cubicBezTo>
                    <a:pt x="78864" y="115900"/>
                    <a:pt x="78864" y="115900"/>
                    <a:pt x="78864" y="115900"/>
                  </a:cubicBezTo>
                  <a:cubicBezTo>
                    <a:pt x="78864" y="115900"/>
                    <a:pt x="78864" y="115900"/>
                    <a:pt x="78864" y="115900"/>
                  </a:cubicBezTo>
                  <a:cubicBezTo>
                    <a:pt x="78377" y="115900"/>
                    <a:pt x="78377" y="115900"/>
                    <a:pt x="78377" y="115900"/>
                  </a:cubicBezTo>
                  <a:cubicBezTo>
                    <a:pt x="77890" y="115740"/>
                    <a:pt x="77890" y="115740"/>
                    <a:pt x="77890" y="115740"/>
                  </a:cubicBezTo>
                  <a:cubicBezTo>
                    <a:pt x="76835" y="115659"/>
                    <a:pt x="76835" y="115659"/>
                    <a:pt x="76835" y="115659"/>
                  </a:cubicBezTo>
                  <a:cubicBezTo>
                    <a:pt x="76186" y="115498"/>
                    <a:pt x="76186" y="115498"/>
                    <a:pt x="76186" y="115498"/>
                  </a:cubicBezTo>
                  <a:cubicBezTo>
                    <a:pt x="75780" y="115097"/>
                    <a:pt x="75780" y="115097"/>
                    <a:pt x="75780" y="115097"/>
                  </a:cubicBezTo>
                  <a:cubicBezTo>
                    <a:pt x="75131" y="114936"/>
                    <a:pt x="75131" y="114936"/>
                    <a:pt x="75131" y="114936"/>
                  </a:cubicBezTo>
                  <a:cubicBezTo>
                    <a:pt x="74563" y="115338"/>
                    <a:pt x="74563" y="115338"/>
                    <a:pt x="74563" y="115338"/>
                  </a:cubicBezTo>
                  <a:cubicBezTo>
                    <a:pt x="74563" y="115338"/>
                    <a:pt x="73995" y="115097"/>
                    <a:pt x="73752" y="115097"/>
                  </a:cubicBezTo>
                  <a:cubicBezTo>
                    <a:pt x="73590" y="115177"/>
                    <a:pt x="73265" y="115257"/>
                    <a:pt x="73184" y="115338"/>
                  </a:cubicBezTo>
                  <a:cubicBezTo>
                    <a:pt x="73103" y="115338"/>
                    <a:pt x="73103" y="115418"/>
                    <a:pt x="73022" y="115418"/>
                  </a:cubicBezTo>
                  <a:cubicBezTo>
                    <a:pt x="73022" y="115418"/>
                    <a:pt x="73022" y="115418"/>
                    <a:pt x="73022" y="115418"/>
                  </a:cubicBezTo>
                  <a:cubicBezTo>
                    <a:pt x="73022" y="115418"/>
                    <a:pt x="73022" y="115418"/>
                    <a:pt x="73022" y="115418"/>
                  </a:cubicBezTo>
                  <a:cubicBezTo>
                    <a:pt x="73022" y="115418"/>
                    <a:pt x="73022" y="115418"/>
                    <a:pt x="73022" y="115418"/>
                  </a:cubicBezTo>
                  <a:cubicBezTo>
                    <a:pt x="73022" y="115498"/>
                    <a:pt x="73022" y="115498"/>
                    <a:pt x="73022" y="115498"/>
                  </a:cubicBezTo>
                  <a:cubicBezTo>
                    <a:pt x="73022" y="115498"/>
                    <a:pt x="73022" y="115498"/>
                    <a:pt x="73022" y="115498"/>
                  </a:cubicBezTo>
                  <a:cubicBezTo>
                    <a:pt x="73022" y="115498"/>
                    <a:pt x="73022" y="115498"/>
                    <a:pt x="73022" y="115498"/>
                  </a:cubicBezTo>
                  <a:cubicBezTo>
                    <a:pt x="73022" y="115498"/>
                    <a:pt x="73022" y="115498"/>
                    <a:pt x="73022" y="115498"/>
                  </a:cubicBezTo>
                  <a:cubicBezTo>
                    <a:pt x="73022" y="115498"/>
                    <a:pt x="73022" y="115498"/>
                    <a:pt x="73022" y="115498"/>
                  </a:cubicBezTo>
                  <a:cubicBezTo>
                    <a:pt x="73022" y="115498"/>
                    <a:pt x="73022" y="115498"/>
                    <a:pt x="73022" y="115498"/>
                  </a:cubicBezTo>
                  <a:cubicBezTo>
                    <a:pt x="72941" y="115498"/>
                    <a:pt x="72941" y="115498"/>
                    <a:pt x="72941" y="115498"/>
                  </a:cubicBezTo>
                  <a:cubicBezTo>
                    <a:pt x="72941" y="115498"/>
                    <a:pt x="72941" y="115498"/>
                    <a:pt x="72941" y="115498"/>
                  </a:cubicBezTo>
                  <a:cubicBezTo>
                    <a:pt x="72941" y="115498"/>
                    <a:pt x="72941" y="115498"/>
                    <a:pt x="72941" y="115498"/>
                  </a:cubicBezTo>
                  <a:cubicBezTo>
                    <a:pt x="72941" y="115498"/>
                    <a:pt x="72941" y="115498"/>
                    <a:pt x="72941" y="115498"/>
                  </a:cubicBezTo>
                  <a:cubicBezTo>
                    <a:pt x="72941" y="115498"/>
                    <a:pt x="72941" y="115498"/>
                    <a:pt x="72941" y="115498"/>
                  </a:cubicBezTo>
                  <a:cubicBezTo>
                    <a:pt x="72941" y="115498"/>
                    <a:pt x="72941" y="115498"/>
                    <a:pt x="72941" y="115498"/>
                  </a:cubicBezTo>
                  <a:cubicBezTo>
                    <a:pt x="72941" y="115498"/>
                    <a:pt x="72941" y="115498"/>
                    <a:pt x="72941" y="115498"/>
                  </a:cubicBezTo>
                  <a:cubicBezTo>
                    <a:pt x="72941" y="115579"/>
                    <a:pt x="72941" y="115579"/>
                    <a:pt x="72941" y="115579"/>
                  </a:cubicBezTo>
                  <a:cubicBezTo>
                    <a:pt x="72941" y="115579"/>
                    <a:pt x="72941" y="115579"/>
                    <a:pt x="72941" y="115579"/>
                  </a:cubicBezTo>
                  <a:cubicBezTo>
                    <a:pt x="72941" y="115579"/>
                    <a:pt x="72941" y="115579"/>
                    <a:pt x="72941" y="115579"/>
                  </a:cubicBezTo>
                  <a:cubicBezTo>
                    <a:pt x="72941" y="115579"/>
                    <a:pt x="72941" y="115579"/>
                    <a:pt x="72941" y="115579"/>
                  </a:cubicBezTo>
                  <a:cubicBezTo>
                    <a:pt x="72941" y="115579"/>
                    <a:pt x="72941" y="115579"/>
                    <a:pt x="72941" y="115579"/>
                  </a:cubicBezTo>
                  <a:cubicBezTo>
                    <a:pt x="72941" y="115579"/>
                    <a:pt x="72941" y="115579"/>
                    <a:pt x="72941" y="115579"/>
                  </a:cubicBezTo>
                  <a:cubicBezTo>
                    <a:pt x="72941" y="115579"/>
                    <a:pt x="72941" y="115579"/>
                    <a:pt x="72941" y="115579"/>
                  </a:cubicBezTo>
                  <a:cubicBezTo>
                    <a:pt x="72941" y="115579"/>
                    <a:pt x="72941" y="115579"/>
                    <a:pt x="72941" y="115579"/>
                  </a:cubicBezTo>
                  <a:cubicBezTo>
                    <a:pt x="72941" y="115579"/>
                    <a:pt x="72941" y="115579"/>
                    <a:pt x="72941" y="115579"/>
                  </a:cubicBezTo>
                  <a:cubicBezTo>
                    <a:pt x="72941" y="115579"/>
                    <a:pt x="72941" y="115579"/>
                    <a:pt x="72941" y="115579"/>
                  </a:cubicBezTo>
                  <a:cubicBezTo>
                    <a:pt x="72941" y="115579"/>
                    <a:pt x="72941" y="115579"/>
                    <a:pt x="72941"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697" y="115659"/>
                    <a:pt x="72535" y="115579"/>
                    <a:pt x="72373" y="115579"/>
                  </a:cubicBezTo>
                  <a:cubicBezTo>
                    <a:pt x="72292" y="115659"/>
                    <a:pt x="72210" y="115740"/>
                    <a:pt x="72048" y="115740"/>
                  </a:cubicBezTo>
                  <a:cubicBezTo>
                    <a:pt x="71886" y="115740"/>
                    <a:pt x="71805" y="115659"/>
                    <a:pt x="71643" y="115659"/>
                  </a:cubicBezTo>
                  <a:cubicBezTo>
                    <a:pt x="71561" y="115740"/>
                    <a:pt x="71480" y="115820"/>
                    <a:pt x="71318" y="115820"/>
                  </a:cubicBezTo>
                  <a:cubicBezTo>
                    <a:pt x="71156" y="115820"/>
                    <a:pt x="71075" y="115659"/>
                    <a:pt x="71075" y="115659"/>
                  </a:cubicBezTo>
                  <a:cubicBezTo>
                    <a:pt x="70831" y="115659"/>
                    <a:pt x="70831" y="115659"/>
                    <a:pt x="70831" y="115659"/>
                  </a:cubicBezTo>
                  <a:cubicBezTo>
                    <a:pt x="70588" y="115418"/>
                    <a:pt x="70588" y="115418"/>
                    <a:pt x="70588" y="115418"/>
                  </a:cubicBezTo>
                  <a:cubicBezTo>
                    <a:pt x="70588" y="115418"/>
                    <a:pt x="70507" y="115579"/>
                    <a:pt x="70263" y="115579"/>
                  </a:cubicBezTo>
                  <a:cubicBezTo>
                    <a:pt x="70101" y="115498"/>
                    <a:pt x="69939" y="115418"/>
                    <a:pt x="69776" y="115498"/>
                  </a:cubicBezTo>
                  <a:cubicBezTo>
                    <a:pt x="69614" y="115498"/>
                    <a:pt x="69371" y="115579"/>
                    <a:pt x="69371" y="115579"/>
                  </a:cubicBezTo>
                  <a:cubicBezTo>
                    <a:pt x="68722" y="115338"/>
                    <a:pt x="68722" y="115338"/>
                    <a:pt x="68722" y="115338"/>
                  </a:cubicBezTo>
                  <a:cubicBezTo>
                    <a:pt x="68316" y="115257"/>
                    <a:pt x="68316" y="115257"/>
                    <a:pt x="68316" y="115257"/>
                  </a:cubicBezTo>
                  <a:cubicBezTo>
                    <a:pt x="67991" y="115177"/>
                    <a:pt x="67991" y="115177"/>
                    <a:pt x="67991" y="115177"/>
                  </a:cubicBezTo>
                  <a:cubicBezTo>
                    <a:pt x="67829" y="115418"/>
                    <a:pt x="67829" y="115418"/>
                    <a:pt x="67829" y="115418"/>
                  </a:cubicBezTo>
                  <a:cubicBezTo>
                    <a:pt x="67423" y="115418"/>
                    <a:pt x="67423" y="115418"/>
                    <a:pt x="67423" y="115418"/>
                  </a:cubicBezTo>
                  <a:cubicBezTo>
                    <a:pt x="67423" y="115418"/>
                    <a:pt x="66937" y="115257"/>
                    <a:pt x="66612" y="115338"/>
                  </a:cubicBezTo>
                  <a:cubicBezTo>
                    <a:pt x="66531" y="115338"/>
                    <a:pt x="66288" y="115579"/>
                    <a:pt x="66206" y="115579"/>
                  </a:cubicBezTo>
                  <a:cubicBezTo>
                    <a:pt x="66125" y="115659"/>
                    <a:pt x="66450" y="115900"/>
                    <a:pt x="66288" y="115900"/>
                  </a:cubicBezTo>
                  <a:cubicBezTo>
                    <a:pt x="63853" y="115659"/>
                    <a:pt x="61014" y="114695"/>
                    <a:pt x="58580" y="114052"/>
                  </a:cubicBezTo>
                  <a:cubicBezTo>
                    <a:pt x="58580" y="114052"/>
                    <a:pt x="56551" y="113569"/>
                    <a:pt x="56227" y="113569"/>
                  </a:cubicBezTo>
                  <a:cubicBezTo>
                    <a:pt x="55902" y="113569"/>
                    <a:pt x="55253" y="112685"/>
                    <a:pt x="55253" y="112444"/>
                  </a:cubicBezTo>
                  <a:cubicBezTo>
                    <a:pt x="55253" y="112203"/>
                    <a:pt x="55172" y="111480"/>
                    <a:pt x="55496" y="111319"/>
                  </a:cubicBezTo>
                  <a:cubicBezTo>
                    <a:pt x="55821" y="111158"/>
                    <a:pt x="55821" y="111158"/>
                    <a:pt x="56389" y="110676"/>
                  </a:cubicBezTo>
                  <a:cubicBezTo>
                    <a:pt x="56876" y="110113"/>
                    <a:pt x="56876" y="109711"/>
                    <a:pt x="56876" y="109711"/>
                  </a:cubicBezTo>
                  <a:cubicBezTo>
                    <a:pt x="55659" y="108988"/>
                    <a:pt x="55659" y="108988"/>
                    <a:pt x="55659" y="108988"/>
                  </a:cubicBezTo>
                  <a:cubicBezTo>
                    <a:pt x="55659" y="108988"/>
                    <a:pt x="54279" y="109711"/>
                    <a:pt x="54036" y="109551"/>
                  </a:cubicBezTo>
                  <a:cubicBezTo>
                    <a:pt x="53711" y="109390"/>
                    <a:pt x="52413" y="110274"/>
                    <a:pt x="52413" y="110274"/>
                  </a:cubicBezTo>
                  <a:cubicBezTo>
                    <a:pt x="51115" y="110354"/>
                    <a:pt x="51115" y="110354"/>
                    <a:pt x="51115" y="110354"/>
                  </a:cubicBezTo>
                  <a:cubicBezTo>
                    <a:pt x="51115" y="110194"/>
                    <a:pt x="51115" y="110194"/>
                    <a:pt x="51115" y="110194"/>
                  </a:cubicBezTo>
                  <a:cubicBezTo>
                    <a:pt x="51115" y="110194"/>
                    <a:pt x="51359" y="109390"/>
                    <a:pt x="51683" y="109551"/>
                  </a:cubicBezTo>
                  <a:cubicBezTo>
                    <a:pt x="52008" y="108586"/>
                    <a:pt x="52008" y="108586"/>
                    <a:pt x="52008" y="108586"/>
                  </a:cubicBezTo>
                  <a:cubicBezTo>
                    <a:pt x="51845" y="107461"/>
                    <a:pt x="51845" y="107461"/>
                    <a:pt x="51845" y="107461"/>
                  </a:cubicBezTo>
                  <a:cubicBezTo>
                    <a:pt x="51521" y="105934"/>
                    <a:pt x="51521" y="105934"/>
                    <a:pt x="51521" y="105934"/>
                  </a:cubicBezTo>
                  <a:cubicBezTo>
                    <a:pt x="53144" y="105853"/>
                    <a:pt x="53144" y="105853"/>
                    <a:pt x="53144" y="105853"/>
                  </a:cubicBezTo>
                  <a:cubicBezTo>
                    <a:pt x="54604" y="105050"/>
                    <a:pt x="54604" y="105050"/>
                    <a:pt x="54604" y="105050"/>
                  </a:cubicBezTo>
                  <a:cubicBezTo>
                    <a:pt x="54117" y="104246"/>
                    <a:pt x="54117" y="104246"/>
                    <a:pt x="54117" y="104246"/>
                  </a:cubicBezTo>
                  <a:cubicBezTo>
                    <a:pt x="52738" y="104728"/>
                    <a:pt x="52738" y="104728"/>
                    <a:pt x="52738" y="104728"/>
                  </a:cubicBezTo>
                  <a:cubicBezTo>
                    <a:pt x="51440" y="104487"/>
                    <a:pt x="51440" y="104487"/>
                    <a:pt x="51440" y="104487"/>
                  </a:cubicBezTo>
                  <a:cubicBezTo>
                    <a:pt x="49736" y="105934"/>
                    <a:pt x="49736" y="105934"/>
                    <a:pt x="49736" y="105934"/>
                  </a:cubicBezTo>
                  <a:cubicBezTo>
                    <a:pt x="47789" y="105934"/>
                    <a:pt x="47789" y="105934"/>
                    <a:pt x="47789" y="105934"/>
                  </a:cubicBezTo>
                  <a:cubicBezTo>
                    <a:pt x="47139" y="105853"/>
                    <a:pt x="47139" y="105853"/>
                    <a:pt x="47139" y="105853"/>
                  </a:cubicBezTo>
                  <a:cubicBezTo>
                    <a:pt x="47221" y="105693"/>
                    <a:pt x="47221" y="105532"/>
                    <a:pt x="47302" y="105532"/>
                  </a:cubicBezTo>
                  <a:cubicBezTo>
                    <a:pt x="47464" y="105452"/>
                    <a:pt x="48681" y="105050"/>
                    <a:pt x="48681" y="105050"/>
                  </a:cubicBezTo>
                  <a:cubicBezTo>
                    <a:pt x="49492" y="104567"/>
                    <a:pt x="49492" y="104567"/>
                    <a:pt x="49492" y="104567"/>
                  </a:cubicBezTo>
                  <a:cubicBezTo>
                    <a:pt x="49492" y="104567"/>
                    <a:pt x="49898" y="104005"/>
                    <a:pt x="50060" y="103924"/>
                  </a:cubicBezTo>
                  <a:cubicBezTo>
                    <a:pt x="50223" y="103924"/>
                    <a:pt x="50385" y="103603"/>
                    <a:pt x="50547" y="103201"/>
                  </a:cubicBezTo>
                  <a:cubicBezTo>
                    <a:pt x="50791" y="102880"/>
                    <a:pt x="50953" y="102638"/>
                    <a:pt x="50953" y="102638"/>
                  </a:cubicBezTo>
                  <a:cubicBezTo>
                    <a:pt x="50953" y="102638"/>
                    <a:pt x="51926" y="102397"/>
                    <a:pt x="51845" y="102317"/>
                  </a:cubicBezTo>
                  <a:cubicBezTo>
                    <a:pt x="51845" y="102156"/>
                    <a:pt x="51440" y="101835"/>
                    <a:pt x="51926" y="101835"/>
                  </a:cubicBezTo>
                  <a:cubicBezTo>
                    <a:pt x="52413" y="101835"/>
                    <a:pt x="52413" y="101835"/>
                    <a:pt x="52657" y="101674"/>
                  </a:cubicBezTo>
                  <a:cubicBezTo>
                    <a:pt x="52819" y="101594"/>
                    <a:pt x="52738" y="101513"/>
                    <a:pt x="52819" y="101272"/>
                  </a:cubicBezTo>
                  <a:cubicBezTo>
                    <a:pt x="52981" y="101111"/>
                    <a:pt x="53062" y="100870"/>
                    <a:pt x="53062" y="100709"/>
                  </a:cubicBezTo>
                  <a:cubicBezTo>
                    <a:pt x="52981" y="100549"/>
                    <a:pt x="52576" y="99906"/>
                    <a:pt x="52576" y="99745"/>
                  </a:cubicBezTo>
                  <a:cubicBezTo>
                    <a:pt x="52494" y="99504"/>
                    <a:pt x="52576" y="99022"/>
                    <a:pt x="52576" y="99022"/>
                  </a:cubicBezTo>
                  <a:cubicBezTo>
                    <a:pt x="52576" y="99022"/>
                    <a:pt x="52819" y="98941"/>
                    <a:pt x="53062" y="98861"/>
                  </a:cubicBezTo>
                  <a:cubicBezTo>
                    <a:pt x="53225" y="98700"/>
                    <a:pt x="53549" y="98137"/>
                    <a:pt x="53549" y="98137"/>
                  </a:cubicBezTo>
                  <a:cubicBezTo>
                    <a:pt x="53630" y="97736"/>
                    <a:pt x="53630" y="97736"/>
                    <a:pt x="53630" y="97736"/>
                  </a:cubicBezTo>
                  <a:cubicBezTo>
                    <a:pt x="53630" y="97736"/>
                    <a:pt x="53955" y="97494"/>
                    <a:pt x="54036" y="97494"/>
                  </a:cubicBezTo>
                  <a:cubicBezTo>
                    <a:pt x="54198" y="97414"/>
                    <a:pt x="55496" y="96932"/>
                    <a:pt x="55578" y="96932"/>
                  </a:cubicBezTo>
                  <a:cubicBezTo>
                    <a:pt x="55659" y="96932"/>
                    <a:pt x="56470" y="97012"/>
                    <a:pt x="56227" y="96610"/>
                  </a:cubicBezTo>
                  <a:cubicBezTo>
                    <a:pt x="55983" y="96289"/>
                    <a:pt x="55902" y="96128"/>
                    <a:pt x="55821" y="95887"/>
                  </a:cubicBezTo>
                  <a:cubicBezTo>
                    <a:pt x="55740" y="95646"/>
                    <a:pt x="55740" y="95083"/>
                    <a:pt x="55740" y="95003"/>
                  </a:cubicBezTo>
                  <a:cubicBezTo>
                    <a:pt x="55821" y="94922"/>
                    <a:pt x="56470" y="94681"/>
                    <a:pt x="55740" y="94601"/>
                  </a:cubicBezTo>
                  <a:cubicBezTo>
                    <a:pt x="55010" y="94521"/>
                    <a:pt x="55578" y="94279"/>
                    <a:pt x="55415" y="94119"/>
                  </a:cubicBezTo>
                  <a:cubicBezTo>
                    <a:pt x="55172" y="93958"/>
                    <a:pt x="54685" y="93636"/>
                    <a:pt x="54685" y="93636"/>
                  </a:cubicBezTo>
                  <a:cubicBezTo>
                    <a:pt x="54442" y="93636"/>
                    <a:pt x="54442" y="93636"/>
                    <a:pt x="54442" y="93636"/>
                  </a:cubicBezTo>
                  <a:cubicBezTo>
                    <a:pt x="54523" y="92833"/>
                    <a:pt x="54523" y="92833"/>
                    <a:pt x="54523" y="92833"/>
                  </a:cubicBezTo>
                  <a:cubicBezTo>
                    <a:pt x="54523" y="92833"/>
                    <a:pt x="54766" y="92511"/>
                    <a:pt x="54847" y="92511"/>
                  </a:cubicBezTo>
                  <a:cubicBezTo>
                    <a:pt x="54929" y="92431"/>
                    <a:pt x="55010" y="92109"/>
                    <a:pt x="54847" y="92109"/>
                  </a:cubicBezTo>
                  <a:cubicBezTo>
                    <a:pt x="54685" y="92190"/>
                    <a:pt x="54198" y="92270"/>
                    <a:pt x="54198" y="92270"/>
                  </a:cubicBezTo>
                  <a:cubicBezTo>
                    <a:pt x="54198" y="92270"/>
                    <a:pt x="53793" y="92270"/>
                    <a:pt x="53874" y="92109"/>
                  </a:cubicBezTo>
                  <a:cubicBezTo>
                    <a:pt x="53874" y="91868"/>
                    <a:pt x="54036" y="91868"/>
                    <a:pt x="54279" y="91627"/>
                  </a:cubicBezTo>
                  <a:cubicBezTo>
                    <a:pt x="54523" y="91386"/>
                    <a:pt x="54604" y="91225"/>
                    <a:pt x="54604" y="91225"/>
                  </a:cubicBezTo>
                  <a:cubicBezTo>
                    <a:pt x="54523" y="90743"/>
                    <a:pt x="54523" y="90743"/>
                    <a:pt x="54523" y="90743"/>
                  </a:cubicBezTo>
                  <a:cubicBezTo>
                    <a:pt x="54523" y="90743"/>
                    <a:pt x="54523" y="90421"/>
                    <a:pt x="54442" y="90421"/>
                  </a:cubicBezTo>
                  <a:cubicBezTo>
                    <a:pt x="54442" y="90341"/>
                    <a:pt x="53955" y="89377"/>
                    <a:pt x="53955" y="89377"/>
                  </a:cubicBezTo>
                  <a:cubicBezTo>
                    <a:pt x="53955" y="89377"/>
                    <a:pt x="53468" y="89216"/>
                    <a:pt x="53387" y="89377"/>
                  </a:cubicBezTo>
                  <a:cubicBezTo>
                    <a:pt x="53387" y="89537"/>
                    <a:pt x="53225" y="89859"/>
                    <a:pt x="53225" y="89859"/>
                  </a:cubicBezTo>
                  <a:cubicBezTo>
                    <a:pt x="52657" y="89859"/>
                    <a:pt x="52657" y="89859"/>
                    <a:pt x="52657" y="89859"/>
                  </a:cubicBezTo>
                  <a:cubicBezTo>
                    <a:pt x="52332" y="89618"/>
                    <a:pt x="52332" y="89618"/>
                    <a:pt x="52332" y="89618"/>
                  </a:cubicBezTo>
                  <a:cubicBezTo>
                    <a:pt x="51683" y="89457"/>
                    <a:pt x="51683" y="89457"/>
                    <a:pt x="51683" y="89457"/>
                  </a:cubicBezTo>
                  <a:cubicBezTo>
                    <a:pt x="51683" y="89457"/>
                    <a:pt x="51602" y="89537"/>
                    <a:pt x="51521" y="89618"/>
                  </a:cubicBezTo>
                  <a:cubicBezTo>
                    <a:pt x="51521" y="89698"/>
                    <a:pt x="50872" y="89296"/>
                    <a:pt x="50872" y="89296"/>
                  </a:cubicBezTo>
                  <a:cubicBezTo>
                    <a:pt x="50872" y="89296"/>
                    <a:pt x="50628" y="89618"/>
                    <a:pt x="50547" y="89698"/>
                  </a:cubicBezTo>
                  <a:cubicBezTo>
                    <a:pt x="50547" y="89698"/>
                    <a:pt x="49898" y="89537"/>
                    <a:pt x="49898" y="89537"/>
                  </a:cubicBezTo>
                  <a:cubicBezTo>
                    <a:pt x="49249" y="89618"/>
                    <a:pt x="49249" y="89618"/>
                    <a:pt x="49249" y="89618"/>
                  </a:cubicBezTo>
                  <a:cubicBezTo>
                    <a:pt x="48681" y="89698"/>
                    <a:pt x="48681" y="89698"/>
                    <a:pt x="48681" y="89698"/>
                  </a:cubicBezTo>
                  <a:cubicBezTo>
                    <a:pt x="48194" y="89457"/>
                    <a:pt x="48194" y="89457"/>
                    <a:pt x="48194" y="89457"/>
                  </a:cubicBezTo>
                  <a:cubicBezTo>
                    <a:pt x="48032" y="89698"/>
                    <a:pt x="48032" y="89698"/>
                    <a:pt x="48032" y="89698"/>
                  </a:cubicBezTo>
                  <a:cubicBezTo>
                    <a:pt x="48113" y="90100"/>
                    <a:pt x="48113" y="90100"/>
                    <a:pt x="48113" y="90100"/>
                  </a:cubicBezTo>
                  <a:cubicBezTo>
                    <a:pt x="47707" y="90341"/>
                    <a:pt x="47707" y="90341"/>
                    <a:pt x="47707" y="90341"/>
                  </a:cubicBezTo>
                  <a:cubicBezTo>
                    <a:pt x="47221" y="90020"/>
                    <a:pt x="47221" y="90020"/>
                    <a:pt x="47221" y="90020"/>
                  </a:cubicBezTo>
                  <a:cubicBezTo>
                    <a:pt x="46815" y="89939"/>
                    <a:pt x="46815" y="89939"/>
                    <a:pt x="46815" y="89939"/>
                  </a:cubicBezTo>
                  <a:cubicBezTo>
                    <a:pt x="46247" y="89377"/>
                    <a:pt x="46247" y="89377"/>
                    <a:pt x="46247" y="89377"/>
                  </a:cubicBezTo>
                  <a:cubicBezTo>
                    <a:pt x="45760" y="89216"/>
                    <a:pt x="45760" y="89216"/>
                    <a:pt x="45760" y="89216"/>
                  </a:cubicBezTo>
                  <a:cubicBezTo>
                    <a:pt x="45273" y="88975"/>
                    <a:pt x="45273" y="88975"/>
                    <a:pt x="45273" y="88975"/>
                  </a:cubicBezTo>
                  <a:cubicBezTo>
                    <a:pt x="45273" y="88975"/>
                    <a:pt x="45030" y="89618"/>
                    <a:pt x="44949" y="89698"/>
                  </a:cubicBezTo>
                  <a:cubicBezTo>
                    <a:pt x="44868" y="89698"/>
                    <a:pt x="44462" y="89859"/>
                    <a:pt x="44381" y="89859"/>
                  </a:cubicBezTo>
                  <a:cubicBezTo>
                    <a:pt x="44219" y="89939"/>
                    <a:pt x="44137" y="90341"/>
                    <a:pt x="44137" y="90341"/>
                  </a:cubicBezTo>
                  <a:cubicBezTo>
                    <a:pt x="43732" y="90582"/>
                    <a:pt x="43732" y="90582"/>
                    <a:pt x="43732" y="90582"/>
                  </a:cubicBezTo>
                  <a:cubicBezTo>
                    <a:pt x="43732" y="90582"/>
                    <a:pt x="43488" y="90421"/>
                    <a:pt x="43326" y="90421"/>
                  </a:cubicBezTo>
                  <a:cubicBezTo>
                    <a:pt x="43245" y="90421"/>
                    <a:pt x="43164" y="90502"/>
                    <a:pt x="43164" y="90502"/>
                  </a:cubicBezTo>
                  <a:cubicBezTo>
                    <a:pt x="43002" y="90743"/>
                    <a:pt x="43002" y="90743"/>
                    <a:pt x="43002" y="90743"/>
                  </a:cubicBezTo>
                  <a:cubicBezTo>
                    <a:pt x="43002" y="90743"/>
                    <a:pt x="42920" y="90743"/>
                    <a:pt x="42677" y="90582"/>
                  </a:cubicBezTo>
                  <a:cubicBezTo>
                    <a:pt x="42515" y="90502"/>
                    <a:pt x="42271" y="90341"/>
                    <a:pt x="42271" y="90341"/>
                  </a:cubicBezTo>
                  <a:cubicBezTo>
                    <a:pt x="42028" y="90261"/>
                    <a:pt x="42028" y="90261"/>
                    <a:pt x="42028" y="90261"/>
                  </a:cubicBezTo>
                  <a:cubicBezTo>
                    <a:pt x="42028" y="90261"/>
                    <a:pt x="41298" y="90582"/>
                    <a:pt x="41217" y="90663"/>
                  </a:cubicBezTo>
                  <a:cubicBezTo>
                    <a:pt x="41217" y="90743"/>
                    <a:pt x="41054" y="90984"/>
                    <a:pt x="41054" y="90984"/>
                  </a:cubicBezTo>
                  <a:cubicBezTo>
                    <a:pt x="40649" y="90663"/>
                    <a:pt x="40649" y="90663"/>
                    <a:pt x="40649" y="90663"/>
                  </a:cubicBezTo>
                  <a:cubicBezTo>
                    <a:pt x="40162" y="90341"/>
                    <a:pt x="40162" y="90341"/>
                    <a:pt x="40162" y="90341"/>
                  </a:cubicBezTo>
                  <a:cubicBezTo>
                    <a:pt x="40081" y="89778"/>
                    <a:pt x="40081" y="89778"/>
                    <a:pt x="40081" y="89778"/>
                  </a:cubicBezTo>
                  <a:cubicBezTo>
                    <a:pt x="39188" y="88975"/>
                    <a:pt x="39188" y="88975"/>
                    <a:pt x="39188" y="88975"/>
                  </a:cubicBezTo>
                  <a:cubicBezTo>
                    <a:pt x="39026" y="88171"/>
                    <a:pt x="39026" y="88171"/>
                    <a:pt x="39026" y="88171"/>
                  </a:cubicBezTo>
                  <a:cubicBezTo>
                    <a:pt x="38377" y="87689"/>
                    <a:pt x="38377" y="87689"/>
                    <a:pt x="38377" y="87689"/>
                  </a:cubicBezTo>
                  <a:cubicBezTo>
                    <a:pt x="37971" y="88171"/>
                    <a:pt x="37971" y="88171"/>
                    <a:pt x="37971" y="88171"/>
                  </a:cubicBezTo>
                  <a:cubicBezTo>
                    <a:pt x="37322" y="88091"/>
                    <a:pt x="37322" y="88091"/>
                    <a:pt x="37322" y="88091"/>
                  </a:cubicBezTo>
                  <a:close/>
                  <a:moveTo>
                    <a:pt x="28965" y="5867"/>
                  </a:moveTo>
                  <a:cubicBezTo>
                    <a:pt x="28965" y="5867"/>
                    <a:pt x="28965" y="5867"/>
                    <a:pt x="28965" y="5867"/>
                  </a:cubicBezTo>
                  <a:cubicBezTo>
                    <a:pt x="29046" y="5947"/>
                    <a:pt x="29046" y="5947"/>
                    <a:pt x="29046" y="5947"/>
                  </a:cubicBezTo>
                  <a:cubicBezTo>
                    <a:pt x="29046" y="5947"/>
                    <a:pt x="29533" y="6430"/>
                    <a:pt x="29939" y="6430"/>
                  </a:cubicBezTo>
                  <a:cubicBezTo>
                    <a:pt x="30344" y="6430"/>
                    <a:pt x="30020" y="6430"/>
                    <a:pt x="30425" y="6349"/>
                  </a:cubicBezTo>
                  <a:cubicBezTo>
                    <a:pt x="30750" y="6188"/>
                    <a:pt x="30831" y="5947"/>
                    <a:pt x="30993" y="5706"/>
                  </a:cubicBezTo>
                  <a:cubicBezTo>
                    <a:pt x="31156" y="5465"/>
                    <a:pt x="31156" y="5465"/>
                    <a:pt x="31156" y="5224"/>
                  </a:cubicBezTo>
                  <a:cubicBezTo>
                    <a:pt x="31156" y="4983"/>
                    <a:pt x="31156" y="4581"/>
                    <a:pt x="31156" y="4340"/>
                  </a:cubicBezTo>
                  <a:cubicBezTo>
                    <a:pt x="31156" y="4099"/>
                    <a:pt x="31399" y="4179"/>
                    <a:pt x="31643" y="4179"/>
                  </a:cubicBezTo>
                  <a:cubicBezTo>
                    <a:pt x="31805" y="4179"/>
                    <a:pt x="31480" y="3536"/>
                    <a:pt x="31480" y="3536"/>
                  </a:cubicBezTo>
                  <a:cubicBezTo>
                    <a:pt x="31480" y="3536"/>
                    <a:pt x="30750" y="3215"/>
                    <a:pt x="30425" y="3215"/>
                  </a:cubicBezTo>
                  <a:cubicBezTo>
                    <a:pt x="30101" y="3215"/>
                    <a:pt x="29371" y="3134"/>
                    <a:pt x="29371" y="3134"/>
                  </a:cubicBezTo>
                  <a:cubicBezTo>
                    <a:pt x="28478" y="4259"/>
                    <a:pt x="28478" y="4259"/>
                    <a:pt x="28478" y="4259"/>
                  </a:cubicBezTo>
                  <a:cubicBezTo>
                    <a:pt x="28478" y="4259"/>
                    <a:pt x="28803" y="5787"/>
                    <a:pt x="28965" y="5867"/>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17" name="Shape 3617"/>
            <p:cNvSpPr/>
            <p:nvPr/>
          </p:nvSpPr>
          <p:spPr>
            <a:xfrm>
              <a:off x="3733035" y="1542150"/>
              <a:ext cx="664055" cy="1216708"/>
            </a:xfrm>
            <a:custGeom>
              <a:avLst/>
              <a:gdLst/>
              <a:ahLst/>
              <a:cxnLst/>
              <a:rect l="0" t="0" r="0" b="0"/>
              <a:pathLst>
                <a:path w="120000" h="120000" extrusionOk="0">
                  <a:moveTo>
                    <a:pt x="30103" y="109309"/>
                  </a:moveTo>
                  <a:cubicBezTo>
                    <a:pt x="28453" y="109963"/>
                    <a:pt x="28453" y="109963"/>
                    <a:pt x="28453" y="109963"/>
                  </a:cubicBezTo>
                  <a:cubicBezTo>
                    <a:pt x="28453" y="110836"/>
                    <a:pt x="28453" y="110836"/>
                    <a:pt x="28453" y="110836"/>
                  </a:cubicBezTo>
                  <a:cubicBezTo>
                    <a:pt x="27628" y="111709"/>
                    <a:pt x="27628" y="111709"/>
                    <a:pt x="27628" y="111709"/>
                  </a:cubicBezTo>
                  <a:cubicBezTo>
                    <a:pt x="27628" y="111709"/>
                    <a:pt x="26804" y="111927"/>
                    <a:pt x="26804" y="112145"/>
                  </a:cubicBezTo>
                  <a:cubicBezTo>
                    <a:pt x="26391" y="112363"/>
                    <a:pt x="24742" y="113018"/>
                    <a:pt x="24742" y="113018"/>
                  </a:cubicBezTo>
                  <a:cubicBezTo>
                    <a:pt x="24742" y="113018"/>
                    <a:pt x="24742" y="113236"/>
                    <a:pt x="24329" y="113236"/>
                  </a:cubicBezTo>
                  <a:cubicBezTo>
                    <a:pt x="23917" y="113236"/>
                    <a:pt x="21030" y="113890"/>
                    <a:pt x="21030" y="113890"/>
                  </a:cubicBezTo>
                  <a:cubicBezTo>
                    <a:pt x="20206" y="114763"/>
                    <a:pt x="20206" y="114763"/>
                    <a:pt x="20206" y="114763"/>
                  </a:cubicBezTo>
                  <a:cubicBezTo>
                    <a:pt x="18556" y="114981"/>
                    <a:pt x="18556" y="114981"/>
                    <a:pt x="18556" y="114981"/>
                  </a:cubicBezTo>
                  <a:cubicBezTo>
                    <a:pt x="17319" y="116072"/>
                    <a:pt x="17319" y="116072"/>
                    <a:pt x="17319" y="116072"/>
                  </a:cubicBezTo>
                  <a:cubicBezTo>
                    <a:pt x="15257" y="116509"/>
                    <a:pt x="15257" y="116509"/>
                    <a:pt x="15257" y="116509"/>
                  </a:cubicBezTo>
                  <a:cubicBezTo>
                    <a:pt x="13608" y="116727"/>
                    <a:pt x="13608" y="116727"/>
                    <a:pt x="13608" y="116727"/>
                  </a:cubicBezTo>
                  <a:cubicBezTo>
                    <a:pt x="11958" y="116290"/>
                    <a:pt x="11958" y="116290"/>
                    <a:pt x="11958" y="116290"/>
                  </a:cubicBezTo>
                  <a:cubicBezTo>
                    <a:pt x="10721" y="116727"/>
                    <a:pt x="10721" y="116727"/>
                    <a:pt x="10721" y="116727"/>
                  </a:cubicBezTo>
                  <a:cubicBezTo>
                    <a:pt x="9484" y="117163"/>
                    <a:pt x="9484" y="117163"/>
                    <a:pt x="9484" y="117163"/>
                  </a:cubicBezTo>
                  <a:cubicBezTo>
                    <a:pt x="9896" y="118036"/>
                    <a:pt x="9896" y="118036"/>
                    <a:pt x="9896" y="118036"/>
                  </a:cubicBezTo>
                  <a:cubicBezTo>
                    <a:pt x="11134" y="118472"/>
                    <a:pt x="11134" y="118472"/>
                    <a:pt x="11134" y="118472"/>
                  </a:cubicBezTo>
                  <a:cubicBezTo>
                    <a:pt x="11958" y="117818"/>
                    <a:pt x="11958" y="117818"/>
                    <a:pt x="11958" y="117818"/>
                  </a:cubicBezTo>
                  <a:cubicBezTo>
                    <a:pt x="14432" y="118254"/>
                    <a:pt x="14432" y="118254"/>
                    <a:pt x="14432" y="118254"/>
                  </a:cubicBezTo>
                  <a:cubicBezTo>
                    <a:pt x="14432" y="118254"/>
                    <a:pt x="15257" y="118909"/>
                    <a:pt x="15670" y="119127"/>
                  </a:cubicBezTo>
                  <a:cubicBezTo>
                    <a:pt x="15670" y="119345"/>
                    <a:pt x="15670" y="120000"/>
                    <a:pt x="16082" y="120000"/>
                  </a:cubicBezTo>
                  <a:cubicBezTo>
                    <a:pt x="16494" y="119781"/>
                    <a:pt x="18556" y="119127"/>
                    <a:pt x="18556" y="119127"/>
                  </a:cubicBezTo>
                  <a:cubicBezTo>
                    <a:pt x="17731" y="118254"/>
                    <a:pt x="17731" y="118254"/>
                    <a:pt x="17731" y="118254"/>
                  </a:cubicBezTo>
                  <a:cubicBezTo>
                    <a:pt x="17731" y="118254"/>
                    <a:pt x="18969" y="118036"/>
                    <a:pt x="19793" y="118036"/>
                  </a:cubicBezTo>
                  <a:cubicBezTo>
                    <a:pt x="20618" y="118036"/>
                    <a:pt x="21443" y="118254"/>
                    <a:pt x="21855" y="117818"/>
                  </a:cubicBezTo>
                  <a:cubicBezTo>
                    <a:pt x="21855" y="117600"/>
                    <a:pt x="23092" y="117600"/>
                    <a:pt x="23092" y="117600"/>
                  </a:cubicBezTo>
                  <a:cubicBezTo>
                    <a:pt x="23092" y="117600"/>
                    <a:pt x="23917" y="116945"/>
                    <a:pt x="23917" y="116945"/>
                  </a:cubicBezTo>
                  <a:cubicBezTo>
                    <a:pt x="23917" y="116727"/>
                    <a:pt x="25154" y="116290"/>
                    <a:pt x="25154" y="116290"/>
                  </a:cubicBezTo>
                  <a:cubicBezTo>
                    <a:pt x="25154" y="116290"/>
                    <a:pt x="28041" y="116945"/>
                    <a:pt x="28453" y="116945"/>
                  </a:cubicBezTo>
                  <a:cubicBezTo>
                    <a:pt x="28865" y="116945"/>
                    <a:pt x="31752" y="116509"/>
                    <a:pt x="31752" y="116509"/>
                  </a:cubicBezTo>
                  <a:cubicBezTo>
                    <a:pt x="32989" y="117163"/>
                    <a:pt x="32989" y="117163"/>
                    <a:pt x="32989" y="117163"/>
                  </a:cubicBezTo>
                  <a:cubicBezTo>
                    <a:pt x="32989" y="117163"/>
                    <a:pt x="32989" y="117600"/>
                    <a:pt x="33814" y="117818"/>
                  </a:cubicBezTo>
                  <a:cubicBezTo>
                    <a:pt x="34639" y="117818"/>
                    <a:pt x="35051" y="117818"/>
                    <a:pt x="35051" y="117818"/>
                  </a:cubicBezTo>
                  <a:cubicBezTo>
                    <a:pt x="36288" y="118690"/>
                    <a:pt x="36288" y="118690"/>
                    <a:pt x="36288" y="118690"/>
                  </a:cubicBezTo>
                  <a:cubicBezTo>
                    <a:pt x="37525" y="119127"/>
                    <a:pt x="37525" y="119127"/>
                    <a:pt x="37525" y="119127"/>
                  </a:cubicBezTo>
                  <a:cubicBezTo>
                    <a:pt x="37525" y="119127"/>
                    <a:pt x="38762" y="119127"/>
                    <a:pt x="38762" y="118909"/>
                  </a:cubicBezTo>
                  <a:cubicBezTo>
                    <a:pt x="38762" y="118690"/>
                    <a:pt x="39175" y="118254"/>
                    <a:pt x="39587" y="118036"/>
                  </a:cubicBezTo>
                  <a:cubicBezTo>
                    <a:pt x="40000" y="118036"/>
                    <a:pt x="41237" y="117818"/>
                    <a:pt x="41237" y="117818"/>
                  </a:cubicBezTo>
                  <a:cubicBezTo>
                    <a:pt x="41237" y="117818"/>
                    <a:pt x="41237" y="117381"/>
                    <a:pt x="41237" y="117163"/>
                  </a:cubicBezTo>
                  <a:cubicBezTo>
                    <a:pt x="41237" y="116727"/>
                    <a:pt x="41237" y="116072"/>
                    <a:pt x="41649" y="115854"/>
                  </a:cubicBezTo>
                  <a:cubicBezTo>
                    <a:pt x="41649" y="115854"/>
                    <a:pt x="42886" y="114981"/>
                    <a:pt x="42886" y="114981"/>
                  </a:cubicBezTo>
                  <a:cubicBezTo>
                    <a:pt x="44948" y="114763"/>
                    <a:pt x="44948" y="114763"/>
                    <a:pt x="44948" y="114763"/>
                  </a:cubicBezTo>
                  <a:cubicBezTo>
                    <a:pt x="49896" y="114545"/>
                    <a:pt x="49896" y="114545"/>
                    <a:pt x="49896" y="114545"/>
                  </a:cubicBezTo>
                  <a:cubicBezTo>
                    <a:pt x="51546" y="114545"/>
                    <a:pt x="51546" y="114545"/>
                    <a:pt x="51546" y="114545"/>
                  </a:cubicBezTo>
                  <a:cubicBezTo>
                    <a:pt x="53608" y="115418"/>
                    <a:pt x="53608" y="115418"/>
                    <a:pt x="53608" y="115418"/>
                  </a:cubicBezTo>
                  <a:cubicBezTo>
                    <a:pt x="55670" y="116509"/>
                    <a:pt x="55670" y="116509"/>
                    <a:pt x="55670" y="116509"/>
                  </a:cubicBezTo>
                  <a:cubicBezTo>
                    <a:pt x="55670" y="116509"/>
                    <a:pt x="56907" y="117381"/>
                    <a:pt x="56907" y="117163"/>
                  </a:cubicBezTo>
                  <a:cubicBezTo>
                    <a:pt x="57319" y="116727"/>
                    <a:pt x="57731" y="115854"/>
                    <a:pt x="58144" y="115854"/>
                  </a:cubicBezTo>
                  <a:cubicBezTo>
                    <a:pt x="58556" y="115854"/>
                    <a:pt x="59793" y="116727"/>
                    <a:pt x="59793" y="116727"/>
                  </a:cubicBezTo>
                  <a:cubicBezTo>
                    <a:pt x="61443" y="116945"/>
                    <a:pt x="61443" y="116945"/>
                    <a:pt x="61443" y="116945"/>
                  </a:cubicBezTo>
                  <a:cubicBezTo>
                    <a:pt x="62680" y="116945"/>
                    <a:pt x="62680" y="116945"/>
                    <a:pt x="62680" y="116945"/>
                  </a:cubicBezTo>
                  <a:cubicBezTo>
                    <a:pt x="63917" y="116290"/>
                    <a:pt x="63917" y="116290"/>
                    <a:pt x="63917" y="116290"/>
                  </a:cubicBezTo>
                  <a:cubicBezTo>
                    <a:pt x="63092" y="115636"/>
                    <a:pt x="63092" y="115636"/>
                    <a:pt x="63092" y="115636"/>
                  </a:cubicBezTo>
                  <a:cubicBezTo>
                    <a:pt x="64742" y="115854"/>
                    <a:pt x="64742" y="115854"/>
                    <a:pt x="64742" y="115854"/>
                  </a:cubicBezTo>
                  <a:cubicBezTo>
                    <a:pt x="69278" y="116072"/>
                    <a:pt x="69278" y="116072"/>
                    <a:pt x="69278" y="116072"/>
                  </a:cubicBezTo>
                  <a:cubicBezTo>
                    <a:pt x="71340" y="115854"/>
                    <a:pt x="71340" y="115854"/>
                    <a:pt x="71340" y="115854"/>
                  </a:cubicBezTo>
                  <a:cubicBezTo>
                    <a:pt x="72989" y="115636"/>
                    <a:pt x="72989" y="115636"/>
                    <a:pt x="72989" y="115636"/>
                  </a:cubicBezTo>
                  <a:cubicBezTo>
                    <a:pt x="72989" y="116072"/>
                    <a:pt x="72989" y="116072"/>
                    <a:pt x="72989" y="116072"/>
                  </a:cubicBezTo>
                  <a:cubicBezTo>
                    <a:pt x="70515" y="116509"/>
                    <a:pt x="70515" y="116509"/>
                    <a:pt x="70515" y="116509"/>
                  </a:cubicBezTo>
                  <a:cubicBezTo>
                    <a:pt x="70515" y="116509"/>
                    <a:pt x="69278" y="116509"/>
                    <a:pt x="69690" y="116727"/>
                  </a:cubicBezTo>
                  <a:cubicBezTo>
                    <a:pt x="70103" y="117163"/>
                    <a:pt x="72164" y="117600"/>
                    <a:pt x="72164" y="117600"/>
                  </a:cubicBezTo>
                  <a:cubicBezTo>
                    <a:pt x="72164" y="117600"/>
                    <a:pt x="70927" y="117818"/>
                    <a:pt x="72577" y="117818"/>
                  </a:cubicBezTo>
                  <a:cubicBezTo>
                    <a:pt x="74226" y="117818"/>
                    <a:pt x="75051" y="117600"/>
                    <a:pt x="75051" y="117600"/>
                  </a:cubicBezTo>
                  <a:cubicBezTo>
                    <a:pt x="76288" y="116945"/>
                    <a:pt x="76288" y="116945"/>
                    <a:pt x="76288" y="116945"/>
                  </a:cubicBezTo>
                  <a:cubicBezTo>
                    <a:pt x="75463" y="116509"/>
                    <a:pt x="75463" y="116509"/>
                    <a:pt x="75463" y="116509"/>
                  </a:cubicBezTo>
                  <a:cubicBezTo>
                    <a:pt x="73402" y="116290"/>
                    <a:pt x="73402" y="116290"/>
                    <a:pt x="73402" y="116290"/>
                  </a:cubicBezTo>
                  <a:cubicBezTo>
                    <a:pt x="73814" y="115418"/>
                    <a:pt x="73814" y="115418"/>
                    <a:pt x="73814" y="115418"/>
                  </a:cubicBezTo>
                  <a:cubicBezTo>
                    <a:pt x="74226" y="115418"/>
                    <a:pt x="74226" y="115418"/>
                    <a:pt x="74226" y="115418"/>
                  </a:cubicBezTo>
                  <a:cubicBezTo>
                    <a:pt x="75463" y="116072"/>
                    <a:pt x="75463" y="116072"/>
                    <a:pt x="75463" y="116072"/>
                  </a:cubicBezTo>
                  <a:cubicBezTo>
                    <a:pt x="76701" y="115636"/>
                    <a:pt x="76701" y="115636"/>
                    <a:pt x="76701" y="115636"/>
                  </a:cubicBezTo>
                  <a:cubicBezTo>
                    <a:pt x="78350" y="115854"/>
                    <a:pt x="78350" y="115854"/>
                    <a:pt x="78350" y="115854"/>
                  </a:cubicBezTo>
                  <a:cubicBezTo>
                    <a:pt x="79175" y="116727"/>
                    <a:pt x="79175" y="116727"/>
                    <a:pt x="79175" y="116727"/>
                  </a:cubicBezTo>
                  <a:cubicBezTo>
                    <a:pt x="79175" y="116727"/>
                    <a:pt x="80000" y="117163"/>
                    <a:pt x="80824" y="116727"/>
                  </a:cubicBezTo>
                  <a:cubicBezTo>
                    <a:pt x="81649" y="116509"/>
                    <a:pt x="82474" y="116290"/>
                    <a:pt x="82474" y="116290"/>
                  </a:cubicBezTo>
                  <a:cubicBezTo>
                    <a:pt x="87422" y="116509"/>
                    <a:pt x="87422" y="116509"/>
                    <a:pt x="87422" y="116509"/>
                  </a:cubicBezTo>
                  <a:cubicBezTo>
                    <a:pt x="87422" y="116509"/>
                    <a:pt x="89896" y="116290"/>
                    <a:pt x="90309" y="116727"/>
                  </a:cubicBezTo>
                  <a:cubicBezTo>
                    <a:pt x="90721" y="116945"/>
                    <a:pt x="91958" y="117381"/>
                    <a:pt x="91958" y="117381"/>
                  </a:cubicBezTo>
                  <a:cubicBezTo>
                    <a:pt x="94020" y="117600"/>
                    <a:pt x="94020" y="117600"/>
                    <a:pt x="94020" y="117600"/>
                  </a:cubicBezTo>
                  <a:cubicBezTo>
                    <a:pt x="96082" y="117600"/>
                    <a:pt x="96082" y="117600"/>
                    <a:pt x="96082" y="117600"/>
                  </a:cubicBezTo>
                  <a:cubicBezTo>
                    <a:pt x="96082" y="117600"/>
                    <a:pt x="96907" y="117163"/>
                    <a:pt x="97319" y="116945"/>
                  </a:cubicBezTo>
                  <a:cubicBezTo>
                    <a:pt x="98144" y="116945"/>
                    <a:pt x="99381" y="116509"/>
                    <a:pt x="99793" y="116509"/>
                  </a:cubicBezTo>
                  <a:cubicBezTo>
                    <a:pt x="100618" y="116509"/>
                    <a:pt x="102680" y="116290"/>
                    <a:pt x="102680" y="116290"/>
                  </a:cubicBezTo>
                  <a:cubicBezTo>
                    <a:pt x="103092" y="116290"/>
                    <a:pt x="103505" y="116509"/>
                    <a:pt x="104329" y="116290"/>
                  </a:cubicBezTo>
                  <a:cubicBezTo>
                    <a:pt x="104742" y="116290"/>
                    <a:pt x="105979" y="115200"/>
                    <a:pt x="105979" y="115200"/>
                  </a:cubicBezTo>
                  <a:cubicBezTo>
                    <a:pt x="105979" y="115200"/>
                    <a:pt x="106391" y="114763"/>
                    <a:pt x="107216" y="114763"/>
                  </a:cubicBezTo>
                  <a:cubicBezTo>
                    <a:pt x="108041" y="114763"/>
                    <a:pt x="109278" y="114763"/>
                    <a:pt x="109690" y="114545"/>
                  </a:cubicBezTo>
                  <a:cubicBezTo>
                    <a:pt x="110103" y="114109"/>
                    <a:pt x="110515" y="113890"/>
                    <a:pt x="110927" y="113672"/>
                  </a:cubicBezTo>
                  <a:cubicBezTo>
                    <a:pt x="111340" y="113454"/>
                    <a:pt x="112164" y="112800"/>
                    <a:pt x="111752" y="112581"/>
                  </a:cubicBezTo>
                  <a:cubicBezTo>
                    <a:pt x="111752" y="112363"/>
                    <a:pt x="112164" y="111490"/>
                    <a:pt x="112164" y="111490"/>
                  </a:cubicBezTo>
                  <a:cubicBezTo>
                    <a:pt x="112164" y="111490"/>
                    <a:pt x="110927" y="111490"/>
                    <a:pt x="110515" y="111490"/>
                  </a:cubicBezTo>
                  <a:cubicBezTo>
                    <a:pt x="110103" y="111272"/>
                    <a:pt x="108453" y="111490"/>
                    <a:pt x="108041" y="111272"/>
                  </a:cubicBezTo>
                  <a:cubicBezTo>
                    <a:pt x="107628" y="111272"/>
                    <a:pt x="105979" y="111272"/>
                    <a:pt x="105979" y="111272"/>
                  </a:cubicBezTo>
                  <a:cubicBezTo>
                    <a:pt x="105567" y="110836"/>
                    <a:pt x="105567" y="110836"/>
                    <a:pt x="105567" y="110836"/>
                  </a:cubicBezTo>
                  <a:cubicBezTo>
                    <a:pt x="105567" y="110836"/>
                    <a:pt x="105154" y="110618"/>
                    <a:pt x="104742" y="110400"/>
                  </a:cubicBezTo>
                  <a:cubicBezTo>
                    <a:pt x="104329" y="110400"/>
                    <a:pt x="104742" y="110400"/>
                    <a:pt x="103917" y="110181"/>
                  </a:cubicBezTo>
                  <a:cubicBezTo>
                    <a:pt x="103505" y="110181"/>
                    <a:pt x="102680" y="109745"/>
                    <a:pt x="102680" y="109745"/>
                  </a:cubicBezTo>
                  <a:cubicBezTo>
                    <a:pt x="101443" y="109527"/>
                    <a:pt x="101443" y="109527"/>
                    <a:pt x="101443" y="109527"/>
                  </a:cubicBezTo>
                  <a:cubicBezTo>
                    <a:pt x="99793" y="109527"/>
                    <a:pt x="99793" y="109527"/>
                    <a:pt x="99793" y="109527"/>
                  </a:cubicBezTo>
                  <a:cubicBezTo>
                    <a:pt x="101443" y="109090"/>
                    <a:pt x="101443" y="109090"/>
                    <a:pt x="101443" y="109090"/>
                  </a:cubicBezTo>
                  <a:cubicBezTo>
                    <a:pt x="101443" y="109090"/>
                    <a:pt x="103092" y="109090"/>
                    <a:pt x="103505" y="109090"/>
                  </a:cubicBezTo>
                  <a:cubicBezTo>
                    <a:pt x="103917" y="109309"/>
                    <a:pt x="105567" y="109309"/>
                    <a:pt x="105567" y="109090"/>
                  </a:cubicBezTo>
                  <a:cubicBezTo>
                    <a:pt x="105979" y="109090"/>
                    <a:pt x="107216" y="108000"/>
                    <a:pt x="107216" y="108000"/>
                  </a:cubicBezTo>
                  <a:cubicBezTo>
                    <a:pt x="106804" y="107345"/>
                    <a:pt x="106804" y="107345"/>
                    <a:pt x="106804" y="107345"/>
                  </a:cubicBezTo>
                  <a:cubicBezTo>
                    <a:pt x="105979" y="106909"/>
                    <a:pt x="105979" y="106909"/>
                    <a:pt x="105979" y="106909"/>
                  </a:cubicBezTo>
                  <a:cubicBezTo>
                    <a:pt x="104329" y="107127"/>
                    <a:pt x="104329" y="107127"/>
                    <a:pt x="104329" y="107127"/>
                  </a:cubicBezTo>
                  <a:cubicBezTo>
                    <a:pt x="106804" y="106472"/>
                    <a:pt x="106804" y="106472"/>
                    <a:pt x="106804" y="106472"/>
                  </a:cubicBezTo>
                  <a:cubicBezTo>
                    <a:pt x="107628" y="106036"/>
                    <a:pt x="107628" y="106036"/>
                    <a:pt x="107628" y="106036"/>
                  </a:cubicBezTo>
                  <a:cubicBezTo>
                    <a:pt x="108865" y="106472"/>
                    <a:pt x="108865" y="106472"/>
                    <a:pt x="108865" y="106472"/>
                  </a:cubicBezTo>
                  <a:cubicBezTo>
                    <a:pt x="108865" y="106472"/>
                    <a:pt x="110927" y="106690"/>
                    <a:pt x="110927" y="106472"/>
                  </a:cubicBezTo>
                  <a:cubicBezTo>
                    <a:pt x="111340" y="106254"/>
                    <a:pt x="111752" y="105818"/>
                    <a:pt x="111752" y="105818"/>
                  </a:cubicBezTo>
                  <a:cubicBezTo>
                    <a:pt x="111752" y="105163"/>
                    <a:pt x="111752" y="105163"/>
                    <a:pt x="111752" y="105163"/>
                  </a:cubicBezTo>
                  <a:cubicBezTo>
                    <a:pt x="115876" y="103636"/>
                    <a:pt x="115876" y="103636"/>
                    <a:pt x="115876" y="103636"/>
                  </a:cubicBezTo>
                  <a:cubicBezTo>
                    <a:pt x="117525" y="102327"/>
                    <a:pt x="117525" y="102327"/>
                    <a:pt x="117525" y="102327"/>
                  </a:cubicBezTo>
                  <a:cubicBezTo>
                    <a:pt x="117938" y="101018"/>
                    <a:pt x="117938" y="101018"/>
                    <a:pt x="117938" y="101018"/>
                  </a:cubicBezTo>
                  <a:cubicBezTo>
                    <a:pt x="120000" y="99054"/>
                    <a:pt x="120000" y="99054"/>
                    <a:pt x="120000" y="99054"/>
                  </a:cubicBezTo>
                  <a:cubicBezTo>
                    <a:pt x="119587" y="96436"/>
                    <a:pt x="119587" y="96436"/>
                    <a:pt x="119587" y="96436"/>
                  </a:cubicBezTo>
                  <a:cubicBezTo>
                    <a:pt x="117525" y="94690"/>
                    <a:pt x="117525" y="94690"/>
                    <a:pt x="117525" y="94690"/>
                  </a:cubicBezTo>
                  <a:cubicBezTo>
                    <a:pt x="117525" y="94690"/>
                    <a:pt x="115051" y="93600"/>
                    <a:pt x="114226" y="93381"/>
                  </a:cubicBezTo>
                  <a:cubicBezTo>
                    <a:pt x="113402" y="93381"/>
                    <a:pt x="108865" y="92727"/>
                    <a:pt x="108865" y="92727"/>
                  </a:cubicBezTo>
                  <a:cubicBezTo>
                    <a:pt x="105567" y="92290"/>
                    <a:pt x="105567" y="92290"/>
                    <a:pt x="105567" y="92290"/>
                  </a:cubicBezTo>
                  <a:cubicBezTo>
                    <a:pt x="103917" y="92727"/>
                    <a:pt x="103917" y="92727"/>
                    <a:pt x="103917" y="92727"/>
                  </a:cubicBezTo>
                  <a:cubicBezTo>
                    <a:pt x="103505" y="93381"/>
                    <a:pt x="103505" y="93381"/>
                    <a:pt x="103505" y="93381"/>
                  </a:cubicBezTo>
                  <a:cubicBezTo>
                    <a:pt x="102268" y="93818"/>
                    <a:pt x="102268" y="93818"/>
                    <a:pt x="102268" y="93818"/>
                  </a:cubicBezTo>
                  <a:cubicBezTo>
                    <a:pt x="102268" y="93818"/>
                    <a:pt x="101030" y="94254"/>
                    <a:pt x="101030" y="94254"/>
                  </a:cubicBezTo>
                  <a:cubicBezTo>
                    <a:pt x="100618" y="94254"/>
                    <a:pt x="99793" y="93600"/>
                    <a:pt x="99793" y="93600"/>
                  </a:cubicBezTo>
                  <a:cubicBezTo>
                    <a:pt x="99793" y="93600"/>
                    <a:pt x="98556" y="92945"/>
                    <a:pt x="98556" y="92945"/>
                  </a:cubicBezTo>
                  <a:cubicBezTo>
                    <a:pt x="98144" y="92945"/>
                    <a:pt x="96907" y="92727"/>
                    <a:pt x="96907" y="92727"/>
                  </a:cubicBezTo>
                  <a:cubicBezTo>
                    <a:pt x="98556" y="92072"/>
                    <a:pt x="98556" y="92072"/>
                    <a:pt x="98556" y="92072"/>
                  </a:cubicBezTo>
                  <a:cubicBezTo>
                    <a:pt x="100618" y="91636"/>
                    <a:pt x="100618" y="91636"/>
                    <a:pt x="100618" y="91636"/>
                  </a:cubicBezTo>
                  <a:cubicBezTo>
                    <a:pt x="100618" y="91636"/>
                    <a:pt x="101443" y="91200"/>
                    <a:pt x="101443" y="90981"/>
                  </a:cubicBezTo>
                  <a:cubicBezTo>
                    <a:pt x="101855" y="90981"/>
                    <a:pt x="102680" y="90545"/>
                    <a:pt x="102680" y="90545"/>
                  </a:cubicBezTo>
                  <a:cubicBezTo>
                    <a:pt x="103092" y="88800"/>
                    <a:pt x="103092" y="88800"/>
                    <a:pt x="103092" y="88800"/>
                  </a:cubicBezTo>
                  <a:cubicBezTo>
                    <a:pt x="102268" y="87054"/>
                    <a:pt x="102268" y="87054"/>
                    <a:pt x="102268" y="87054"/>
                  </a:cubicBezTo>
                  <a:cubicBezTo>
                    <a:pt x="101030" y="86181"/>
                    <a:pt x="101030" y="86181"/>
                    <a:pt x="101030" y="86181"/>
                  </a:cubicBezTo>
                  <a:cubicBezTo>
                    <a:pt x="100206" y="85309"/>
                    <a:pt x="100206" y="85309"/>
                    <a:pt x="100206" y="85309"/>
                  </a:cubicBezTo>
                  <a:cubicBezTo>
                    <a:pt x="99381" y="85309"/>
                    <a:pt x="99381" y="85309"/>
                    <a:pt x="99381" y="85309"/>
                  </a:cubicBezTo>
                  <a:cubicBezTo>
                    <a:pt x="97731" y="84654"/>
                    <a:pt x="97731" y="84654"/>
                    <a:pt x="97731" y="84654"/>
                  </a:cubicBezTo>
                  <a:cubicBezTo>
                    <a:pt x="96494" y="83781"/>
                    <a:pt x="96494" y="83781"/>
                    <a:pt x="96494" y="83781"/>
                  </a:cubicBezTo>
                  <a:cubicBezTo>
                    <a:pt x="96082" y="83127"/>
                    <a:pt x="96082" y="83127"/>
                    <a:pt x="96082" y="83127"/>
                  </a:cubicBezTo>
                  <a:cubicBezTo>
                    <a:pt x="96494" y="82690"/>
                    <a:pt x="96494" y="82690"/>
                    <a:pt x="96494" y="82690"/>
                  </a:cubicBezTo>
                  <a:cubicBezTo>
                    <a:pt x="96907" y="82909"/>
                    <a:pt x="96907" y="82909"/>
                    <a:pt x="96907" y="82909"/>
                  </a:cubicBezTo>
                  <a:cubicBezTo>
                    <a:pt x="96907" y="82909"/>
                    <a:pt x="96907" y="83345"/>
                    <a:pt x="97319" y="83345"/>
                  </a:cubicBezTo>
                  <a:cubicBezTo>
                    <a:pt x="97319" y="83563"/>
                    <a:pt x="97731" y="83781"/>
                    <a:pt x="97731" y="83781"/>
                  </a:cubicBezTo>
                  <a:cubicBezTo>
                    <a:pt x="98144" y="84000"/>
                    <a:pt x="99793" y="84436"/>
                    <a:pt x="99793" y="84436"/>
                  </a:cubicBezTo>
                  <a:cubicBezTo>
                    <a:pt x="100618" y="84436"/>
                    <a:pt x="100618" y="84436"/>
                    <a:pt x="100618" y="84436"/>
                  </a:cubicBezTo>
                  <a:cubicBezTo>
                    <a:pt x="101443" y="85090"/>
                    <a:pt x="101443" y="85090"/>
                    <a:pt x="101443" y="85090"/>
                  </a:cubicBezTo>
                  <a:cubicBezTo>
                    <a:pt x="101443" y="85090"/>
                    <a:pt x="101855" y="84436"/>
                    <a:pt x="101855" y="84436"/>
                  </a:cubicBezTo>
                  <a:cubicBezTo>
                    <a:pt x="101855" y="84218"/>
                    <a:pt x="100618" y="83345"/>
                    <a:pt x="100618" y="83345"/>
                  </a:cubicBezTo>
                  <a:cubicBezTo>
                    <a:pt x="100206" y="83345"/>
                    <a:pt x="99793" y="82472"/>
                    <a:pt x="99793" y="82472"/>
                  </a:cubicBezTo>
                  <a:cubicBezTo>
                    <a:pt x="99381" y="82254"/>
                    <a:pt x="98556" y="80945"/>
                    <a:pt x="98556" y="80945"/>
                  </a:cubicBezTo>
                  <a:cubicBezTo>
                    <a:pt x="98556" y="80945"/>
                    <a:pt x="98144" y="80509"/>
                    <a:pt x="98144" y="80290"/>
                  </a:cubicBezTo>
                  <a:cubicBezTo>
                    <a:pt x="98144" y="80290"/>
                    <a:pt x="98144" y="79200"/>
                    <a:pt x="98144" y="79200"/>
                  </a:cubicBezTo>
                  <a:cubicBezTo>
                    <a:pt x="98969" y="78981"/>
                    <a:pt x="98969" y="78981"/>
                    <a:pt x="98969" y="78981"/>
                  </a:cubicBezTo>
                  <a:cubicBezTo>
                    <a:pt x="99793" y="78545"/>
                    <a:pt x="99793" y="78545"/>
                    <a:pt x="99793" y="78545"/>
                  </a:cubicBezTo>
                  <a:cubicBezTo>
                    <a:pt x="99793" y="78545"/>
                    <a:pt x="99381" y="78545"/>
                    <a:pt x="99381" y="78327"/>
                  </a:cubicBezTo>
                  <a:cubicBezTo>
                    <a:pt x="98969" y="77890"/>
                    <a:pt x="98144" y="77454"/>
                    <a:pt x="98144" y="77454"/>
                  </a:cubicBezTo>
                  <a:cubicBezTo>
                    <a:pt x="98144" y="77454"/>
                    <a:pt x="97319" y="77236"/>
                    <a:pt x="96907" y="77018"/>
                  </a:cubicBezTo>
                  <a:cubicBezTo>
                    <a:pt x="96907" y="76581"/>
                    <a:pt x="96494" y="76145"/>
                    <a:pt x="96494" y="76145"/>
                  </a:cubicBezTo>
                  <a:cubicBezTo>
                    <a:pt x="96494" y="75927"/>
                    <a:pt x="96082" y="74618"/>
                    <a:pt x="96082" y="74618"/>
                  </a:cubicBezTo>
                  <a:cubicBezTo>
                    <a:pt x="94020" y="73527"/>
                    <a:pt x="94020" y="73527"/>
                    <a:pt x="94020" y="73527"/>
                  </a:cubicBezTo>
                  <a:cubicBezTo>
                    <a:pt x="94020" y="73527"/>
                    <a:pt x="93195" y="73090"/>
                    <a:pt x="92783" y="72872"/>
                  </a:cubicBezTo>
                  <a:cubicBezTo>
                    <a:pt x="92783" y="72872"/>
                    <a:pt x="91546" y="72654"/>
                    <a:pt x="91546" y="72654"/>
                  </a:cubicBezTo>
                  <a:cubicBezTo>
                    <a:pt x="91134" y="72654"/>
                    <a:pt x="89072" y="72000"/>
                    <a:pt x="89072" y="72000"/>
                  </a:cubicBezTo>
                  <a:cubicBezTo>
                    <a:pt x="89072" y="72000"/>
                    <a:pt x="87422" y="70909"/>
                    <a:pt x="87422" y="70690"/>
                  </a:cubicBezTo>
                  <a:cubicBezTo>
                    <a:pt x="87422" y="70472"/>
                    <a:pt x="86597" y="69163"/>
                    <a:pt x="86597" y="69163"/>
                  </a:cubicBezTo>
                  <a:cubicBezTo>
                    <a:pt x="86597" y="68290"/>
                    <a:pt x="86597" y="68290"/>
                    <a:pt x="86597" y="68290"/>
                  </a:cubicBezTo>
                  <a:cubicBezTo>
                    <a:pt x="85773" y="66545"/>
                    <a:pt x="85773" y="66545"/>
                    <a:pt x="85773" y="66545"/>
                  </a:cubicBezTo>
                  <a:cubicBezTo>
                    <a:pt x="85360" y="64800"/>
                    <a:pt x="85360" y="64800"/>
                    <a:pt x="85360" y="64800"/>
                  </a:cubicBezTo>
                  <a:cubicBezTo>
                    <a:pt x="85360" y="63054"/>
                    <a:pt x="85360" y="63054"/>
                    <a:pt x="85360" y="63054"/>
                  </a:cubicBezTo>
                  <a:cubicBezTo>
                    <a:pt x="85360" y="61527"/>
                    <a:pt x="85360" y="61527"/>
                    <a:pt x="85360" y="61527"/>
                  </a:cubicBezTo>
                  <a:cubicBezTo>
                    <a:pt x="85360" y="60218"/>
                    <a:pt x="85360" y="60218"/>
                    <a:pt x="85360" y="60218"/>
                  </a:cubicBezTo>
                  <a:cubicBezTo>
                    <a:pt x="83298" y="58909"/>
                    <a:pt x="83298" y="58909"/>
                    <a:pt x="83298" y="58909"/>
                  </a:cubicBezTo>
                  <a:cubicBezTo>
                    <a:pt x="82474" y="57600"/>
                    <a:pt x="82474" y="57600"/>
                    <a:pt x="82474" y="57600"/>
                  </a:cubicBezTo>
                  <a:cubicBezTo>
                    <a:pt x="80000" y="56290"/>
                    <a:pt x="80000" y="56290"/>
                    <a:pt x="80000" y="56290"/>
                  </a:cubicBezTo>
                  <a:cubicBezTo>
                    <a:pt x="78350" y="55200"/>
                    <a:pt x="78350" y="55200"/>
                    <a:pt x="78350" y="55200"/>
                  </a:cubicBezTo>
                  <a:cubicBezTo>
                    <a:pt x="77113" y="54981"/>
                    <a:pt x="77113" y="54981"/>
                    <a:pt x="77113" y="54981"/>
                  </a:cubicBezTo>
                  <a:cubicBezTo>
                    <a:pt x="75051" y="53672"/>
                    <a:pt x="75051" y="53672"/>
                    <a:pt x="75051" y="53672"/>
                  </a:cubicBezTo>
                  <a:cubicBezTo>
                    <a:pt x="73402" y="53454"/>
                    <a:pt x="73402" y="53454"/>
                    <a:pt x="73402" y="53454"/>
                  </a:cubicBezTo>
                  <a:cubicBezTo>
                    <a:pt x="71752" y="53890"/>
                    <a:pt x="71752" y="53890"/>
                    <a:pt x="71752" y="53890"/>
                  </a:cubicBezTo>
                  <a:cubicBezTo>
                    <a:pt x="70103" y="54109"/>
                    <a:pt x="70103" y="54109"/>
                    <a:pt x="70103" y="54109"/>
                  </a:cubicBezTo>
                  <a:cubicBezTo>
                    <a:pt x="68453" y="54327"/>
                    <a:pt x="68453" y="54327"/>
                    <a:pt x="68453" y="54327"/>
                  </a:cubicBezTo>
                  <a:cubicBezTo>
                    <a:pt x="65567" y="53672"/>
                    <a:pt x="65567" y="53672"/>
                    <a:pt x="65567" y="53672"/>
                  </a:cubicBezTo>
                  <a:cubicBezTo>
                    <a:pt x="64329" y="53018"/>
                    <a:pt x="64329" y="53018"/>
                    <a:pt x="64329" y="53018"/>
                  </a:cubicBezTo>
                  <a:cubicBezTo>
                    <a:pt x="62680" y="52800"/>
                    <a:pt x="62680" y="52800"/>
                    <a:pt x="62680" y="52800"/>
                  </a:cubicBezTo>
                  <a:cubicBezTo>
                    <a:pt x="61855" y="52800"/>
                    <a:pt x="61855" y="52800"/>
                    <a:pt x="61855" y="52800"/>
                  </a:cubicBezTo>
                  <a:cubicBezTo>
                    <a:pt x="61855" y="52800"/>
                    <a:pt x="61855" y="52581"/>
                    <a:pt x="61855" y="52581"/>
                  </a:cubicBezTo>
                  <a:cubicBezTo>
                    <a:pt x="61855" y="52581"/>
                    <a:pt x="62680" y="52581"/>
                    <a:pt x="62680" y="52581"/>
                  </a:cubicBezTo>
                  <a:cubicBezTo>
                    <a:pt x="62680" y="52581"/>
                    <a:pt x="63505" y="52800"/>
                    <a:pt x="63917" y="52800"/>
                  </a:cubicBezTo>
                  <a:cubicBezTo>
                    <a:pt x="63917" y="52800"/>
                    <a:pt x="65154" y="53018"/>
                    <a:pt x="65154" y="53018"/>
                  </a:cubicBezTo>
                  <a:cubicBezTo>
                    <a:pt x="65154" y="53018"/>
                    <a:pt x="65567" y="53236"/>
                    <a:pt x="65979" y="53236"/>
                  </a:cubicBezTo>
                  <a:cubicBezTo>
                    <a:pt x="66391" y="53236"/>
                    <a:pt x="67628" y="53236"/>
                    <a:pt x="67628" y="53236"/>
                  </a:cubicBezTo>
                  <a:cubicBezTo>
                    <a:pt x="68865" y="52800"/>
                    <a:pt x="68865" y="52800"/>
                    <a:pt x="68865" y="52800"/>
                  </a:cubicBezTo>
                  <a:cubicBezTo>
                    <a:pt x="69278" y="52145"/>
                    <a:pt x="69278" y="52145"/>
                    <a:pt x="69278" y="52145"/>
                  </a:cubicBezTo>
                  <a:cubicBezTo>
                    <a:pt x="70515" y="51927"/>
                    <a:pt x="70515" y="51927"/>
                    <a:pt x="70515" y="51927"/>
                  </a:cubicBezTo>
                  <a:cubicBezTo>
                    <a:pt x="71340" y="51709"/>
                    <a:pt x="71340" y="51709"/>
                    <a:pt x="71340" y="51709"/>
                  </a:cubicBezTo>
                  <a:cubicBezTo>
                    <a:pt x="72164" y="51709"/>
                    <a:pt x="72164" y="51709"/>
                    <a:pt x="72164" y="51709"/>
                  </a:cubicBezTo>
                  <a:cubicBezTo>
                    <a:pt x="72164" y="51709"/>
                    <a:pt x="72577" y="52145"/>
                    <a:pt x="73402" y="51927"/>
                  </a:cubicBezTo>
                  <a:cubicBezTo>
                    <a:pt x="74226" y="51927"/>
                    <a:pt x="74639" y="51709"/>
                    <a:pt x="74639" y="51709"/>
                  </a:cubicBezTo>
                  <a:cubicBezTo>
                    <a:pt x="74639" y="51709"/>
                    <a:pt x="76288" y="51272"/>
                    <a:pt x="75876" y="51272"/>
                  </a:cubicBezTo>
                  <a:cubicBezTo>
                    <a:pt x="75876" y="51054"/>
                    <a:pt x="75876" y="50836"/>
                    <a:pt x="75463" y="50836"/>
                  </a:cubicBezTo>
                  <a:cubicBezTo>
                    <a:pt x="75463" y="50618"/>
                    <a:pt x="74639" y="50181"/>
                    <a:pt x="74639" y="50181"/>
                  </a:cubicBezTo>
                  <a:cubicBezTo>
                    <a:pt x="74639" y="50181"/>
                    <a:pt x="74226" y="50181"/>
                    <a:pt x="74226" y="49963"/>
                  </a:cubicBezTo>
                  <a:cubicBezTo>
                    <a:pt x="74226" y="49745"/>
                    <a:pt x="74226" y="49309"/>
                    <a:pt x="74226" y="49309"/>
                  </a:cubicBezTo>
                  <a:cubicBezTo>
                    <a:pt x="73402" y="48872"/>
                    <a:pt x="73402" y="48872"/>
                    <a:pt x="73402" y="48872"/>
                  </a:cubicBezTo>
                  <a:cubicBezTo>
                    <a:pt x="73402" y="48872"/>
                    <a:pt x="72989" y="48872"/>
                    <a:pt x="72577" y="48872"/>
                  </a:cubicBezTo>
                  <a:cubicBezTo>
                    <a:pt x="72164" y="48872"/>
                    <a:pt x="71752" y="49090"/>
                    <a:pt x="71752" y="49090"/>
                  </a:cubicBezTo>
                  <a:cubicBezTo>
                    <a:pt x="70103" y="49309"/>
                    <a:pt x="70103" y="49309"/>
                    <a:pt x="70103" y="49309"/>
                  </a:cubicBezTo>
                  <a:cubicBezTo>
                    <a:pt x="68041" y="49527"/>
                    <a:pt x="68041" y="49527"/>
                    <a:pt x="68041" y="49527"/>
                  </a:cubicBezTo>
                  <a:cubicBezTo>
                    <a:pt x="68041" y="49309"/>
                    <a:pt x="68041" y="49309"/>
                    <a:pt x="68041" y="49309"/>
                  </a:cubicBezTo>
                  <a:cubicBezTo>
                    <a:pt x="70103" y="49090"/>
                    <a:pt x="70103" y="49090"/>
                    <a:pt x="70103" y="49090"/>
                  </a:cubicBezTo>
                  <a:cubicBezTo>
                    <a:pt x="71340" y="48654"/>
                    <a:pt x="71340" y="48654"/>
                    <a:pt x="71340" y="48654"/>
                  </a:cubicBezTo>
                  <a:cubicBezTo>
                    <a:pt x="71340" y="48654"/>
                    <a:pt x="71340" y="48436"/>
                    <a:pt x="71752" y="48436"/>
                  </a:cubicBezTo>
                  <a:cubicBezTo>
                    <a:pt x="72164" y="48436"/>
                    <a:pt x="73402" y="48654"/>
                    <a:pt x="73402" y="48654"/>
                  </a:cubicBezTo>
                  <a:cubicBezTo>
                    <a:pt x="73814" y="48654"/>
                    <a:pt x="75463" y="48654"/>
                    <a:pt x="75463" y="48654"/>
                  </a:cubicBezTo>
                  <a:cubicBezTo>
                    <a:pt x="75463" y="48654"/>
                    <a:pt x="76701" y="48218"/>
                    <a:pt x="76701" y="48000"/>
                  </a:cubicBezTo>
                  <a:cubicBezTo>
                    <a:pt x="77113" y="48000"/>
                    <a:pt x="78762" y="47563"/>
                    <a:pt x="78762" y="47563"/>
                  </a:cubicBezTo>
                  <a:cubicBezTo>
                    <a:pt x="78762" y="46909"/>
                    <a:pt x="78762" y="46909"/>
                    <a:pt x="78762" y="46909"/>
                  </a:cubicBezTo>
                  <a:cubicBezTo>
                    <a:pt x="78762" y="46909"/>
                    <a:pt x="79175" y="46254"/>
                    <a:pt x="79587" y="46254"/>
                  </a:cubicBezTo>
                  <a:cubicBezTo>
                    <a:pt x="79587" y="46254"/>
                    <a:pt x="81237" y="45600"/>
                    <a:pt x="81237" y="45600"/>
                  </a:cubicBezTo>
                  <a:cubicBezTo>
                    <a:pt x="82886" y="44727"/>
                    <a:pt x="82886" y="44727"/>
                    <a:pt x="82886" y="44727"/>
                  </a:cubicBezTo>
                  <a:cubicBezTo>
                    <a:pt x="83711" y="43636"/>
                    <a:pt x="83711" y="43636"/>
                    <a:pt x="83711" y="43636"/>
                  </a:cubicBezTo>
                  <a:cubicBezTo>
                    <a:pt x="84536" y="42763"/>
                    <a:pt x="84536" y="42763"/>
                    <a:pt x="84536" y="42763"/>
                  </a:cubicBezTo>
                  <a:cubicBezTo>
                    <a:pt x="84536" y="42763"/>
                    <a:pt x="86185" y="42109"/>
                    <a:pt x="85773" y="41890"/>
                  </a:cubicBezTo>
                  <a:cubicBezTo>
                    <a:pt x="85773" y="41454"/>
                    <a:pt x="85773" y="40800"/>
                    <a:pt x="85773" y="40800"/>
                  </a:cubicBezTo>
                  <a:cubicBezTo>
                    <a:pt x="85773" y="40800"/>
                    <a:pt x="87010" y="40363"/>
                    <a:pt x="87422" y="40145"/>
                  </a:cubicBezTo>
                  <a:cubicBezTo>
                    <a:pt x="87422" y="39927"/>
                    <a:pt x="90309" y="38836"/>
                    <a:pt x="90309" y="38836"/>
                  </a:cubicBezTo>
                  <a:cubicBezTo>
                    <a:pt x="90721" y="37745"/>
                    <a:pt x="90721" y="37745"/>
                    <a:pt x="90721" y="37745"/>
                  </a:cubicBezTo>
                  <a:cubicBezTo>
                    <a:pt x="90309" y="37309"/>
                    <a:pt x="90309" y="37309"/>
                    <a:pt x="90309" y="37309"/>
                  </a:cubicBezTo>
                  <a:cubicBezTo>
                    <a:pt x="89896" y="36654"/>
                    <a:pt x="89896" y="36654"/>
                    <a:pt x="89896" y="36654"/>
                  </a:cubicBezTo>
                  <a:cubicBezTo>
                    <a:pt x="89072" y="36000"/>
                    <a:pt x="89072" y="36000"/>
                    <a:pt x="89072" y="36000"/>
                  </a:cubicBezTo>
                  <a:cubicBezTo>
                    <a:pt x="88247" y="35345"/>
                    <a:pt x="88247" y="35345"/>
                    <a:pt x="88247" y="35345"/>
                  </a:cubicBezTo>
                  <a:cubicBezTo>
                    <a:pt x="86597" y="35345"/>
                    <a:pt x="86597" y="35345"/>
                    <a:pt x="86597" y="35345"/>
                  </a:cubicBezTo>
                  <a:cubicBezTo>
                    <a:pt x="86597" y="35345"/>
                    <a:pt x="86185" y="35781"/>
                    <a:pt x="86185" y="35563"/>
                  </a:cubicBezTo>
                  <a:cubicBezTo>
                    <a:pt x="85773" y="35563"/>
                    <a:pt x="84948" y="35127"/>
                    <a:pt x="84948" y="35127"/>
                  </a:cubicBezTo>
                  <a:cubicBezTo>
                    <a:pt x="83298" y="35345"/>
                    <a:pt x="83298" y="35345"/>
                    <a:pt x="83298" y="35345"/>
                  </a:cubicBezTo>
                  <a:cubicBezTo>
                    <a:pt x="81237" y="35127"/>
                    <a:pt x="81237" y="35127"/>
                    <a:pt x="81237" y="35127"/>
                  </a:cubicBezTo>
                  <a:cubicBezTo>
                    <a:pt x="80824" y="34690"/>
                    <a:pt x="80824" y="34690"/>
                    <a:pt x="80824" y="34690"/>
                  </a:cubicBezTo>
                  <a:cubicBezTo>
                    <a:pt x="79175" y="34690"/>
                    <a:pt x="79175" y="34690"/>
                    <a:pt x="79175" y="34690"/>
                  </a:cubicBezTo>
                  <a:cubicBezTo>
                    <a:pt x="78350" y="34472"/>
                    <a:pt x="78350" y="34472"/>
                    <a:pt x="78350" y="34472"/>
                  </a:cubicBezTo>
                  <a:cubicBezTo>
                    <a:pt x="76701" y="34690"/>
                    <a:pt x="76701" y="34690"/>
                    <a:pt x="76701" y="34690"/>
                  </a:cubicBezTo>
                  <a:cubicBezTo>
                    <a:pt x="75463" y="34690"/>
                    <a:pt x="75463" y="34690"/>
                    <a:pt x="75463" y="34690"/>
                  </a:cubicBezTo>
                  <a:cubicBezTo>
                    <a:pt x="74639" y="34472"/>
                    <a:pt x="74639" y="34472"/>
                    <a:pt x="74639" y="34472"/>
                  </a:cubicBezTo>
                  <a:cubicBezTo>
                    <a:pt x="73402" y="33818"/>
                    <a:pt x="73402" y="33818"/>
                    <a:pt x="73402" y="33818"/>
                  </a:cubicBezTo>
                  <a:cubicBezTo>
                    <a:pt x="70927" y="33818"/>
                    <a:pt x="70927" y="33818"/>
                    <a:pt x="70927" y="33818"/>
                  </a:cubicBezTo>
                  <a:cubicBezTo>
                    <a:pt x="70515" y="34254"/>
                    <a:pt x="70515" y="34254"/>
                    <a:pt x="70515" y="34254"/>
                  </a:cubicBezTo>
                  <a:cubicBezTo>
                    <a:pt x="68865" y="34254"/>
                    <a:pt x="68865" y="34254"/>
                    <a:pt x="68865" y="34254"/>
                  </a:cubicBezTo>
                  <a:cubicBezTo>
                    <a:pt x="68865" y="34254"/>
                    <a:pt x="68453" y="34254"/>
                    <a:pt x="68041" y="34254"/>
                  </a:cubicBezTo>
                  <a:cubicBezTo>
                    <a:pt x="68041" y="34254"/>
                    <a:pt x="67216" y="34472"/>
                    <a:pt x="67216" y="34472"/>
                  </a:cubicBezTo>
                  <a:cubicBezTo>
                    <a:pt x="66391" y="34690"/>
                    <a:pt x="66391" y="34690"/>
                    <a:pt x="66391" y="34690"/>
                  </a:cubicBezTo>
                  <a:cubicBezTo>
                    <a:pt x="65567" y="34690"/>
                    <a:pt x="65567" y="34690"/>
                    <a:pt x="65567" y="34690"/>
                  </a:cubicBezTo>
                  <a:cubicBezTo>
                    <a:pt x="63917" y="34472"/>
                    <a:pt x="63917" y="34472"/>
                    <a:pt x="63917" y="34472"/>
                  </a:cubicBezTo>
                  <a:cubicBezTo>
                    <a:pt x="63092" y="35127"/>
                    <a:pt x="63092" y="35127"/>
                    <a:pt x="63092" y="35127"/>
                  </a:cubicBezTo>
                  <a:cubicBezTo>
                    <a:pt x="61855" y="35345"/>
                    <a:pt x="61855" y="35345"/>
                    <a:pt x="61855" y="35345"/>
                  </a:cubicBezTo>
                  <a:cubicBezTo>
                    <a:pt x="60618" y="36000"/>
                    <a:pt x="60618" y="36000"/>
                    <a:pt x="60618" y="36000"/>
                  </a:cubicBezTo>
                  <a:cubicBezTo>
                    <a:pt x="61030" y="35345"/>
                    <a:pt x="61030" y="35345"/>
                    <a:pt x="61030" y="35345"/>
                  </a:cubicBezTo>
                  <a:cubicBezTo>
                    <a:pt x="61855" y="34909"/>
                    <a:pt x="61855" y="34909"/>
                    <a:pt x="61855" y="34909"/>
                  </a:cubicBezTo>
                  <a:cubicBezTo>
                    <a:pt x="63092" y="34690"/>
                    <a:pt x="63092" y="34690"/>
                    <a:pt x="63092" y="34690"/>
                  </a:cubicBezTo>
                  <a:cubicBezTo>
                    <a:pt x="63917" y="34036"/>
                    <a:pt x="63917" y="34036"/>
                    <a:pt x="63917" y="34036"/>
                  </a:cubicBezTo>
                  <a:cubicBezTo>
                    <a:pt x="63917" y="34036"/>
                    <a:pt x="64742" y="33818"/>
                    <a:pt x="64742" y="33600"/>
                  </a:cubicBezTo>
                  <a:cubicBezTo>
                    <a:pt x="65154" y="33600"/>
                    <a:pt x="65979" y="33163"/>
                    <a:pt x="65979" y="33163"/>
                  </a:cubicBezTo>
                  <a:cubicBezTo>
                    <a:pt x="64742" y="32945"/>
                    <a:pt x="64742" y="32945"/>
                    <a:pt x="64742" y="32945"/>
                  </a:cubicBezTo>
                  <a:cubicBezTo>
                    <a:pt x="63505" y="33381"/>
                    <a:pt x="63505" y="33381"/>
                    <a:pt x="63505" y="33381"/>
                  </a:cubicBezTo>
                  <a:cubicBezTo>
                    <a:pt x="63505" y="33381"/>
                    <a:pt x="63092" y="33381"/>
                    <a:pt x="62680" y="33381"/>
                  </a:cubicBezTo>
                  <a:cubicBezTo>
                    <a:pt x="62680" y="33381"/>
                    <a:pt x="61443" y="33600"/>
                    <a:pt x="61443" y="33600"/>
                  </a:cubicBezTo>
                  <a:cubicBezTo>
                    <a:pt x="58969" y="34036"/>
                    <a:pt x="58969" y="34036"/>
                    <a:pt x="58969" y="34036"/>
                  </a:cubicBezTo>
                  <a:cubicBezTo>
                    <a:pt x="61443" y="33381"/>
                    <a:pt x="61443" y="33381"/>
                    <a:pt x="61443" y="33381"/>
                  </a:cubicBezTo>
                  <a:cubicBezTo>
                    <a:pt x="61443" y="33381"/>
                    <a:pt x="62268" y="33163"/>
                    <a:pt x="62680" y="32945"/>
                  </a:cubicBezTo>
                  <a:cubicBezTo>
                    <a:pt x="63092" y="32945"/>
                    <a:pt x="63917" y="32727"/>
                    <a:pt x="63917" y="32727"/>
                  </a:cubicBezTo>
                  <a:cubicBezTo>
                    <a:pt x="64329" y="32727"/>
                    <a:pt x="65154" y="32509"/>
                    <a:pt x="65154" y="32509"/>
                  </a:cubicBezTo>
                  <a:cubicBezTo>
                    <a:pt x="65567" y="32727"/>
                    <a:pt x="66391" y="32945"/>
                    <a:pt x="66804" y="32727"/>
                  </a:cubicBezTo>
                  <a:cubicBezTo>
                    <a:pt x="66804" y="32727"/>
                    <a:pt x="67216" y="32290"/>
                    <a:pt x="67628" y="32290"/>
                  </a:cubicBezTo>
                  <a:cubicBezTo>
                    <a:pt x="67628" y="32072"/>
                    <a:pt x="68453" y="31636"/>
                    <a:pt x="68453" y="31636"/>
                  </a:cubicBezTo>
                  <a:cubicBezTo>
                    <a:pt x="65979" y="31636"/>
                    <a:pt x="65979" y="31636"/>
                    <a:pt x="65979" y="31636"/>
                  </a:cubicBezTo>
                  <a:cubicBezTo>
                    <a:pt x="65979" y="31636"/>
                    <a:pt x="65567" y="31854"/>
                    <a:pt x="65154" y="31854"/>
                  </a:cubicBezTo>
                  <a:cubicBezTo>
                    <a:pt x="64742" y="31636"/>
                    <a:pt x="63917" y="31636"/>
                    <a:pt x="63505" y="31418"/>
                  </a:cubicBezTo>
                  <a:cubicBezTo>
                    <a:pt x="63505" y="31418"/>
                    <a:pt x="63092" y="31200"/>
                    <a:pt x="63092" y="31200"/>
                  </a:cubicBezTo>
                  <a:cubicBezTo>
                    <a:pt x="62680" y="31200"/>
                    <a:pt x="61855" y="30763"/>
                    <a:pt x="61855" y="30763"/>
                  </a:cubicBezTo>
                  <a:cubicBezTo>
                    <a:pt x="62268" y="30545"/>
                    <a:pt x="62268" y="30545"/>
                    <a:pt x="62268" y="30545"/>
                  </a:cubicBezTo>
                  <a:cubicBezTo>
                    <a:pt x="63092" y="30981"/>
                    <a:pt x="63092" y="30981"/>
                    <a:pt x="63092" y="30981"/>
                  </a:cubicBezTo>
                  <a:cubicBezTo>
                    <a:pt x="63092" y="30981"/>
                    <a:pt x="63505" y="31200"/>
                    <a:pt x="63917" y="31200"/>
                  </a:cubicBezTo>
                  <a:cubicBezTo>
                    <a:pt x="64329" y="31200"/>
                    <a:pt x="64742" y="30981"/>
                    <a:pt x="65567" y="30981"/>
                  </a:cubicBezTo>
                  <a:cubicBezTo>
                    <a:pt x="65979" y="31200"/>
                    <a:pt x="66804" y="30545"/>
                    <a:pt x="66804" y="30545"/>
                  </a:cubicBezTo>
                  <a:cubicBezTo>
                    <a:pt x="66804" y="30545"/>
                    <a:pt x="65979" y="30545"/>
                    <a:pt x="67216" y="30327"/>
                  </a:cubicBezTo>
                  <a:cubicBezTo>
                    <a:pt x="68041" y="29890"/>
                    <a:pt x="67628" y="30109"/>
                    <a:pt x="68453" y="29672"/>
                  </a:cubicBezTo>
                  <a:cubicBezTo>
                    <a:pt x="69278" y="29454"/>
                    <a:pt x="71340" y="28800"/>
                    <a:pt x="71340" y="28800"/>
                  </a:cubicBezTo>
                  <a:cubicBezTo>
                    <a:pt x="73814" y="28363"/>
                    <a:pt x="73814" y="28363"/>
                    <a:pt x="73814" y="28363"/>
                  </a:cubicBezTo>
                  <a:cubicBezTo>
                    <a:pt x="75463" y="27272"/>
                    <a:pt x="75463" y="27272"/>
                    <a:pt x="75463" y="27272"/>
                  </a:cubicBezTo>
                  <a:cubicBezTo>
                    <a:pt x="76701" y="27272"/>
                    <a:pt x="76701" y="27272"/>
                    <a:pt x="76701" y="27272"/>
                  </a:cubicBezTo>
                  <a:cubicBezTo>
                    <a:pt x="78350" y="26400"/>
                    <a:pt x="78350" y="26400"/>
                    <a:pt x="78350" y="26400"/>
                  </a:cubicBezTo>
                  <a:cubicBezTo>
                    <a:pt x="79175" y="25963"/>
                    <a:pt x="79175" y="25963"/>
                    <a:pt x="79175" y="25963"/>
                  </a:cubicBezTo>
                  <a:cubicBezTo>
                    <a:pt x="78762" y="24872"/>
                    <a:pt x="78762" y="24872"/>
                    <a:pt x="78762" y="24872"/>
                  </a:cubicBezTo>
                  <a:cubicBezTo>
                    <a:pt x="79587" y="24000"/>
                    <a:pt x="79587" y="24000"/>
                    <a:pt x="79587" y="24000"/>
                  </a:cubicBezTo>
                  <a:cubicBezTo>
                    <a:pt x="79587" y="23345"/>
                    <a:pt x="79587" y="23345"/>
                    <a:pt x="79587" y="23345"/>
                  </a:cubicBezTo>
                  <a:cubicBezTo>
                    <a:pt x="78350" y="23127"/>
                    <a:pt x="78350" y="23127"/>
                    <a:pt x="78350" y="23127"/>
                  </a:cubicBezTo>
                  <a:cubicBezTo>
                    <a:pt x="75876" y="23127"/>
                    <a:pt x="75876" y="23127"/>
                    <a:pt x="75876" y="23127"/>
                  </a:cubicBezTo>
                  <a:cubicBezTo>
                    <a:pt x="75876" y="23127"/>
                    <a:pt x="75463" y="23781"/>
                    <a:pt x="75051" y="23563"/>
                  </a:cubicBezTo>
                  <a:cubicBezTo>
                    <a:pt x="75051" y="23563"/>
                    <a:pt x="73402" y="22909"/>
                    <a:pt x="72989" y="22909"/>
                  </a:cubicBezTo>
                  <a:cubicBezTo>
                    <a:pt x="72989" y="22909"/>
                    <a:pt x="71340" y="23563"/>
                    <a:pt x="71340" y="23563"/>
                  </a:cubicBezTo>
                  <a:cubicBezTo>
                    <a:pt x="70515" y="23563"/>
                    <a:pt x="70515" y="23563"/>
                    <a:pt x="70515" y="23563"/>
                  </a:cubicBezTo>
                  <a:cubicBezTo>
                    <a:pt x="70515" y="23563"/>
                    <a:pt x="70103" y="23563"/>
                    <a:pt x="69278" y="23563"/>
                  </a:cubicBezTo>
                  <a:cubicBezTo>
                    <a:pt x="68453" y="23345"/>
                    <a:pt x="66804" y="23127"/>
                    <a:pt x="66804" y="23127"/>
                  </a:cubicBezTo>
                  <a:cubicBezTo>
                    <a:pt x="65567" y="23563"/>
                    <a:pt x="65567" y="23563"/>
                    <a:pt x="65567" y="23563"/>
                  </a:cubicBezTo>
                  <a:cubicBezTo>
                    <a:pt x="64742" y="23345"/>
                    <a:pt x="64742" y="23345"/>
                    <a:pt x="64742" y="23345"/>
                  </a:cubicBezTo>
                  <a:cubicBezTo>
                    <a:pt x="63092" y="24000"/>
                    <a:pt x="63092" y="24000"/>
                    <a:pt x="63092" y="24000"/>
                  </a:cubicBezTo>
                  <a:cubicBezTo>
                    <a:pt x="63092" y="23563"/>
                    <a:pt x="63092" y="23563"/>
                    <a:pt x="63092" y="23563"/>
                  </a:cubicBezTo>
                  <a:cubicBezTo>
                    <a:pt x="63917" y="22909"/>
                    <a:pt x="63917" y="22909"/>
                    <a:pt x="63917" y="22909"/>
                  </a:cubicBezTo>
                  <a:cubicBezTo>
                    <a:pt x="63917" y="22909"/>
                    <a:pt x="63505" y="22690"/>
                    <a:pt x="63092" y="22690"/>
                  </a:cubicBezTo>
                  <a:cubicBezTo>
                    <a:pt x="63092" y="22690"/>
                    <a:pt x="62268" y="22472"/>
                    <a:pt x="62268" y="22472"/>
                  </a:cubicBezTo>
                  <a:cubicBezTo>
                    <a:pt x="61443" y="23127"/>
                    <a:pt x="61443" y="23127"/>
                    <a:pt x="61443" y="23127"/>
                  </a:cubicBezTo>
                  <a:cubicBezTo>
                    <a:pt x="59793" y="23563"/>
                    <a:pt x="59793" y="23563"/>
                    <a:pt x="59793" y="23563"/>
                  </a:cubicBezTo>
                  <a:cubicBezTo>
                    <a:pt x="60206" y="23345"/>
                    <a:pt x="60206" y="23345"/>
                    <a:pt x="60206" y="23345"/>
                  </a:cubicBezTo>
                  <a:cubicBezTo>
                    <a:pt x="61443" y="22909"/>
                    <a:pt x="61443" y="22909"/>
                    <a:pt x="61443" y="22909"/>
                  </a:cubicBezTo>
                  <a:cubicBezTo>
                    <a:pt x="61443" y="22472"/>
                    <a:pt x="61443" y="22472"/>
                    <a:pt x="61443" y="22472"/>
                  </a:cubicBezTo>
                  <a:cubicBezTo>
                    <a:pt x="61443" y="22472"/>
                    <a:pt x="61030" y="22472"/>
                    <a:pt x="61030" y="22472"/>
                  </a:cubicBezTo>
                  <a:cubicBezTo>
                    <a:pt x="60618" y="22472"/>
                    <a:pt x="60206" y="22254"/>
                    <a:pt x="60206" y="22254"/>
                  </a:cubicBezTo>
                  <a:cubicBezTo>
                    <a:pt x="59381" y="22036"/>
                    <a:pt x="59381" y="22036"/>
                    <a:pt x="59381" y="22036"/>
                  </a:cubicBezTo>
                  <a:cubicBezTo>
                    <a:pt x="58969" y="21600"/>
                    <a:pt x="58969" y="21600"/>
                    <a:pt x="58969" y="21600"/>
                  </a:cubicBezTo>
                  <a:cubicBezTo>
                    <a:pt x="57731" y="21818"/>
                    <a:pt x="57731" y="21818"/>
                    <a:pt x="57731" y="21818"/>
                  </a:cubicBezTo>
                  <a:cubicBezTo>
                    <a:pt x="57319" y="22254"/>
                    <a:pt x="57319" y="22254"/>
                    <a:pt x="57319" y="22254"/>
                  </a:cubicBezTo>
                  <a:cubicBezTo>
                    <a:pt x="56494" y="22472"/>
                    <a:pt x="56494" y="22472"/>
                    <a:pt x="56494" y="22472"/>
                  </a:cubicBezTo>
                  <a:cubicBezTo>
                    <a:pt x="55670" y="22472"/>
                    <a:pt x="55670" y="22472"/>
                    <a:pt x="55670" y="22472"/>
                  </a:cubicBezTo>
                  <a:cubicBezTo>
                    <a:pt x="56082" y="23127"/>
                    <a:pt x="56082" y="23127"/>
                    <a:pt x="56082" y="23127"/>
                  </a:cubicBezTo>
                  <a:cubicBezTo>
                    <a:pt x="55670" y="23781"/>
                    <a:pt x="55670" y="23781"/>
                    <a:pt x="55670" y="23781"/>
                  </a:cubicBezTo>
                  <a:cubicBezTo>
                    <a:pt x="54432" y="23781"/>
                    <a:pt x="54432" y="23781"/>
                    <a:pt x="54432" y="23781"/>
                  </a:cubicBezTo>
                  <a:cubicBezTo>
                    <a:pt x="54432" y="23781"/>
                    <a:pt x="54432" y="24654"/>
                    <a:pt x="54845" y="24654"/>
                  </a:cubicBezTo>
                  <a:cubicBezTo>
                    <a:pt x="54845" y="24654"/>
                    <a:pt x="55257" y="25090"/>
                    <a:pt x="55257" y="25090"/>
                  </a:cubicBezTo>
                  <a:cubicBezTo>
                    <a:pt x="55257" y="25527"/>
                    <a:pt x="55257" y="25527"/>
                    <a:pt x="55257" y="25527"/>
                  </a:cubicBezTo>
                  <a:cubicBezTo>
                    <a:pt x="55670" y="25745"/>
                    <a:pt x="55670" y="25745"/>
                    <a:pt x="55670" y="25745"/>
                  </a:cubicBezTo>
                  <a:cubicBezTo>
                    <a:pt x="55670" y="25745"/>
                    <a:pt x="55257" y="25745"/>
                    <a:pt x="54845" y="25745"/>
                  </a:cubicBezTo>
                  <a:cubicBezTo>
                    <a:pt x="54845" y="25745"/>
                    <a:pt x="54432" y="25309"/>
                    <a:pt x="54432" y="25309"/>
                  </a:cubicBezTo>
                  <a:cubicBezTo>
                    <a:pt x="52783" y="25309"/>
                    <a:pt x="52783" y="25309"/>
                    <a:pt x="52783" y="25309"/>
                  </a:cubicBezTo>
                  <a:cubicBezTo>
                    <a:pt x="52371" y="25309"/>
                    <a:pt x="52371" y="25309"/>
                    <a:pt x="52371" y="25309"/>
                  </a:cubicBezTo>
                  <a:cubicBezTo>
                    <a:pt x="51958" y="25963"/>
                    <a:pt x="51958" y="25963"/>
                    <a:pt x="51958" y="25963"/>
                  </a:cubicBezTo>
                  <a:cubicBezTo>
                    <a:pt x="52371" y="26618"/>
                    <a:pt x="52371" y="26618"/>
                    <a:pt x="52371" y="26618"/>
                  </a:cubicBezTo>
                  <a:cubicBezTo>
                    <a:pt x="51958" y="27054"/>
                    <a:pt x="51958" y="27054"/>
                    <a:pt x="51958" y="27054"/>
                  </a:cubicBezTo>
                  <a:cubicBezTo>
                    <a:pt x="51546" y="27272"/>
                    <a:pt x="51546" y="27272"/>
                    <a:pt x="51546" y="27272"/>
                  </a:cubicBezTo>
                  <a:cubicBezTo>
                    <a:pt x="51546" y="27272"/>
                    <a:pt x="50721" y="27709"/>
                    <a:pt x="50721" y="27709"/>
                  </a:cubicBezTo>
                  <a:cubicBezTo>
                    <a:pt x="50721" y="27927"/>
                    <a:pt x="51134" y="28581"/>
                    <a:pt x="51134" y="28581"/>
                  </a:cubicBezTo>
                  <a:cubicBezTo>
                    <a:pt x="51134" y="28581"/>
                    <a:pt x="51546" y="29018"/>
                    <a:pt x="51958" y="29018"/>
                  </a:cubicBezTo>
                  <a:cubicBezTo>
                    <a:pt x="51958" y="29236"/>
                    <a:pt x="52783" y="29454"/>
                    <a:pt x="52783" y="29454"/>
                  </a:cubicBezTo>
                  <a:cubicBezTo>
                    <a:pt x="52783" y="30109"/>
                    <a:pt x="52783" y="30109"/>
                    <a:pt x="52783" y="30109"/>
                  </a:cubicBezTo>
                  <a:cubicBezTo>
                    <a:pt x="51958" y="29454"/>
                    <a:pt x="51958" y="29454"/>
                    <a:pt x="51958" y="29454"/>
                  </a:cubicBezTo>
                  <a:cubicBezTo>
                    <a:pt x="51958" y="29454"/>
                    <a:pt x="51546" y="29236"/>
                    <a:pt x="51134" y="29018"/>
                  </a:cubicBezTo>
                  <a:cubicBezTo>
                    <a:pt x="51134" y="29018"/>
                    <a:pt x="50721" y="28581"/>
                    <a:pt x="50721" y="28581"/>
                  </a:cubicBezTo>
                  <a:cubicBezTo>
                    <a:pt x="50721" y="28581"/>
                    <a:pt x="49896" y="28800"/>
                    <a:pt x="49896" y="28800"/>
                  </a:cubicBezTo>
                  <a:cubicBezTo>
                    <a:pt x="49896" y="28800"/>
                    <a:pt x="49484" y="28800"/>
                    <a:pt x="49896" y="29018"/>
                  </a:cubicBezTo>
                  <a:cubicBezTo>
                    <a:pt x="49896" y="29236"/>
                    <a:pt x="49072" y="29454"/>
                    <a:pt x="49072" y="29454"/>
                  </a:cubicBezTo>
                  <a:cubicBezTo>
                    <a:pt x="49072" y="29454"/>
                    <a:pt x="47835" y="29672"/>
                    <a:pt x="47835" y="29454"/>
                  </a:cubicBezTo>
                  <a:cubicBezTo>
                    <a:pt x="47835" y="29236"/>
                    <a:pt x="47835" y="29018"/>
                    <a:pt x="47422" y="28800"/>
                  </a:cubicBezTo>
                  <a:cubicBezTo>
                    <a:pt x="47422" y="28800"/>
                    <a:pt x="47010" y="28800"/>
                    <a:pt x="47010" y="28800"/>
                  </a:cubicBezTo>
                  <a:cubicBezTo>
                    <a:pt x="47010" y="29018"/>
                    <a:pt x="46597" y="29236"/>
                    <a:pt x="46597" y="29236"/>
                  </a:cubicBezTo>
                  <a:cubicBezTo>
                    <a:pt x="47010" y="29890"/>
                    <a:pt x="47010" y="29890"/>
                    <a:pt x="47010" y="29890"/>
                  </a:cubicBezTo>
                  <a:cubicBezTo>
                    <a:pt x="47010" y="29890"/>
                    <a:pt x="46597" y="30327"/>
                    <a:pt x="46597" y="30327"/>
                  </a:cubicBezTo>
                  <a:cubicBezTo>
                    <a:pt x="46597" y="30109"/>
                    <a:pt x="46185" y="29672"/>
                    <a:pt x="46185" y="29454"/>
                  </a:cubicBezTo>
                  <a:cubicBezTo>
                    <a:pt x="46185" y="29454"/>
                    <a:pt x="46185" y="29018"/>
                    <a:pt x="45773" y="29018"/>
                  </a:cubicBezTo>
                  <a:cubicBezTo>
                    <a:pt x="45773" y="29018"/>
                    <a:pt x="44948" y="29454"/>
                    <a:pt x="44948" y="29454"/>
                  </a:cubicBezTo>
                  <a:cubicBezTo>
                    <a:pt x="44948" y="29454"/>
                    <a:pt x="44536" y="29454"/>
                    <a:pt x="44536" y="29672"/>
                  </a:cubicBezTo>
                  <a:cubicBezTo>
                    <a:pt x="44536" y="29672"/>
                    <a:pt x="44123" y="30327"/>
                    <a:pt x="44536" y="30545"/>
                  </a:cubicBezTo>
                  <a:cubicBezTo>
                    <a:pt x="44948" y="30763"/>
                    <a:pt x="44948" y="30763"/>
                    <a:pt x="45360" y="30763"/>
                  </a:cubicBezTo>
                  <a:cubicBezTo>
                    <a:pt x="45773" y="30763"/>
                    <a:pt x="45773" y="30981"/>
                    <a:pt x="45773" y="30981"/>
                  </a:cubicBezTo>
                  <a:cubicBezTo>
                    <a:pt x="44123" y="30981"/>
                    <a:pt x="44123" y="30981"/>
                    <a:pt x="44123" y="30981"/>
                  </a:cubicBezTo>
                  <a:cubicBezTo>
                    <a:pt x="44123" y="30981"/>
                    <a:pt x="43711" y="31200"/>
                    <a:pt x="44123" y="31418"/>
                  </a:cubicBezTo>
                  <a:cubicBezTo>
                    <a:pt x="44123" y="31418"/>
                    <a:pt x="44123" y="31854"/>
                    <a:pt x="44123" y="31854"/>
                  </a:cubicBezTo>
                  <a:cubicBezTo>
                    <a:pt x="44123" y="31854"/>
                    <a:pt x="44948" y="32290"/>
                    <a:pt x="44948" y="32290"/>
                  </a:cubicBezTo>
                  <a:cubicBezTo>
                    <a:pt x="44948" y="32290"/>
                    <a:pt x="44536" y="32727"/>
                    <a:pt x="44536" y="32727"/>
                  </a:cubicBezTo>
                  <a:cubicBezTo>
                    <a:pt x="44536" y="32727"/>
                    <a:pt x="43711" y="32509"/>
                    <a:pt x="43711" y="32509"/>
                  </a:cubicBezTo>
                  <a:cubicBezTo>
                    <a:pt x="43298" y="32290"/>
                    <a:pt x="43298" y="32509"/>
                    <a:pt x="42886" y="32509"/>
                  </a:cubicBezTo>
                  <a:cubicBezTo>
                    <a:pt x="42886" y="32727"/>
                    <a:pt x="42474" y="32945"/>
                    <a:pt x="42474" y="33163"/>
                  </a:cubicBezTo>
                  <a:cubicBezTo>
                    <a:pt x="42474" y="33163"/>
                    <a:pt x="42886" y="33381"/>
                    <a:pt x="42886" y="33600"/>
                  </a:cubicBezTo>
                  <a:cubicBezTo>
                    <a:pt x="42474" y="34036"/>
                    <a:pt x="42474" y="34472"/>
                    <a:pt x="42474" y="34472"/>
                  </a:cubicBezTo>
                  <a:cubicBezTo>
                    <a:pt x="42474" y="34472"/>
                    <a:pt x="42061" y="34472"/>
                    <a:pt x="42474" y="34690"/>
                  </a:cubicBezTo>
                  <a:cubicBezTo>
                    <a:pt x="42886" y="34909"/>
                    <a:pt x="43711" y="34909"/>
                    <a:pt x="44123" y="34909"/>
                  </a:cubicBezTo>
                  <a:cubicBezTo>
                    <a:pt x="44536" y="34909"/>
                    <a:pt x="44536" y="34909"/>
                    <a:pt x="44536" y="34909"/>
                  </a:cubicBezTo>
                  <a:cubicBezTo>
                    <a:pt x="44948" y="34909"/>
                    <a:pt x="45360" y="34909"/>
                    <a:pt x="45773" y="35127"/>
                  </a:cubicBezTo>
                  <a:cubicBezTo>
                    <a:pt x="45773" y="35127"/>
                    <a:pt x="46185" y="35127"/>
                    <a:pt x="46185" y="35127"/>
                  </a:cubicBezTo>
                  <a:cubicBezTo>
                    <a:pt x="46185" y="35127"/>
                    <a:pt x="45773" y="35563"/>
                    <a:pt x="45360" y="35345"/>
                  </a:cubicBezTo>
                  <a:cubicBezTo>
                    <a:pt x="44948" y="35127"/>
                    <a:pt x="44123" y="35127"/>
                    <a:pt x="43711" y="35127"/>
                  </a:cubicBezTo>
                  <a:cubicBezTo>
                    <a:pt x="43298" y="35127"/>
                    <a:pt x="43711" y="35563"/>
                    <a:pt x="43711" y="35563"/>
                  </a:cubicBezTo>
                  <a:cubicBezTo>
                    <a:pt x="44123" y="36000"/>
                    <a:pt x="44123" y="36000"/>
                    <a:pt x="44123" y="36000"/>
                  </a:cubicBezTo>
                  <a:cubicBezTo>
                    <a:pt x="44123" y="36000"/>
                    <a:pt x="44536" y="36218"/>
                    <a:pt x="44123" y="36218"/>
                  </a:cubicBezTo>
                  <a:cubicBezTo>
                    <a:pt x="43711" y="36218"/>
                    <a:pt x="42886" y="36000"/>
                    <a:pt x="42886" y="36000"/>
                  </a:cubicBezTo>
                  <a:cubicBezTo>
                    <a:pt x="42886" y="36000"/>
                    <a:pt x="42886" y="36000"/>
                    <a:pt x="42474" y="36000"/>
                  </a:cubicBezTo>
                  <a:cubicBezTo>
                    <a:pt x="42474" y="36000"/>
                    <a:pt x="42061" y="36218"/>
                    <a:pt x="41649" y="36218"/>
                  </a:cubicBezTo>
                  <a:cubicBezTo>
                    <a:pt x="41237" y="36218"/>
                    <a:pt x="41237" y="36218"/>
                    <a:pt x="40824" y="36000"/>
                  </a:cubicBezTo>
                  <a:cubicBezTo>
                    <a:pt x="40412" y="36000"/>
                    <a:pt x="39587" y="35563"/>
                    <a:pt x="39587" y="35563"/>
                  </a:cubicBezTo>
                  <a:cubicBezTo>
                    <a:pt x="39587" y="35563"/>
                    <a:pt x="39175" y="35563"/>
                    <a:pt x="39175" y="35345"/>
                  </a:cubicBezTo>
                  <a:cubicBezTo>
                    <a:pt x="39175" y="35127"/>
                    <a:pt x="39587" y="34690"/>
                    <a:pt x="39587" y="34690"/>
                  </a:cubicBezTo>
                  <a:cubicBezTo>
                    <a:pt x="40000" y="34472"/>
                    <a:pt x="39587" y="34472"/>
                    <a:pt x="40000" y="34472"/>
                  </a:cubicBezTo>
                  <a:cubicBezTo>
                    <a:pt x="40412" y="34472"/>
                    <a:pt x="41649" y="34472"/>
                    <a:pt x="40824" y="34036"/>
                  </a:cubicBezTo>
                  <a:cubicBezTo>
                    <a:pt x="40412" y="33600"/>
                    <a:pt x="40412" y="33600"/>
                    <a:pt x="40000" y="33600"/>
                  </a:cubicBezTo>
                  <a:cubicBezTo>
                    <a:pt x="39587" y="33818"/>
                    <a:pt x="38762" y="34036"/>
                    <a:pt x="38762" y="34036"/>
                  </a:cubicBezTo>
                  <a:cubicBezTo>
                    <a:pt x="38762" y="34036"/>
                    <a:pt x="38350" y="33818"/>
                    <a:pt x="38762" y="33163"/>
                  </a:cubicBezTo>
                  <a:cubicBezTo>
                    <a:pt x="39175" y="32509"/>
                    <a:pt x="38762" y="32509"/>
                    <a:pt x="39175" y="32290"/>
                  </a:cubicBezTo>
                  <a:cubicBezTo>
                    <a:pt x="39587" y="32072"/>
                    <a:pt x="40000" y="31854"/>
                    <a:pt x="40000" y="31854"/>
                  </a:cubicBezTo>
                  <a:cubicBezTo>
                    <a:pt x="40000" y="31854"/>
                    <a:pt x="40000" y="31636"/>
                    <a:pt x="39175" y="31200"/>
                  </a:cubicBezTo>
                  <a:cubicBezTo>
                    <a:pt x="38762" y="30763"/>
                    <a:pt x="38350" y="30327"/>
                    <a:pt x="38350" y="30327"/>
                  </a:cubicBezTo>
                  <a:cubicBezTo>
                    <a:pt x="37938" y="30109"/>
                    <a:pt x="37113" y="30545"/>
                    <a:pt x="37113" y="30545"/>
                  </a:cubicBezTo>
                  <a:cubicBezTo>
                    <a:pt x="37113" y="30763"/>
                    <a:pt x="36701" y="31200"/>
                    <a:pt x="37113" y="31418"/>
                  </a:cubicBezTo>
                  <a:cubicBezTo>
                    <a:pt x="37113" y="31636"/>
                    <a:pt x="37113" y="31854"/>
                    <a:pt x="36701" y="32072"/>
                  </a:cubicBezTo>
                  <a:cubicBezTo>
                    <a:pt x="36288" y="32072"/>
                    <a:pt x="36288" y="32290"/>
                    <a:pt x="35876" y="32072"/>
                  </a:cubicBezTo>
                  <a:cubicBezTo>
                    <a:pt x="35463" y="31854"/>
                    <a:pt x="35876" y="32072"/>
                    <a:pt x="35463" y="31636"/>
                  </a:cubicBezTo>
                  <a:cubicBezTo>
                    <a:pt x="35051" y="31418"/>
                    <a:pt x="35463" y="31418"/>
                    <a:pt x="35051" y="31418"/>
                  </a:cubicBezTo>
                  <a:cubicBezTo>
                    <a:pt x="34639" y="31200"/>
                    <a:pt x="34226" y="30981"/>
                    <a:pt x="34226" y="30981"/>
                  </a:cubicBezTo>
                  <a:cubicBezTo>
                    <a:pt x="34226" y="30981"/>
                    <a:pt x="32989" y="30763"/>
                    <a:pt x="32989" y="30981"/>
                  </a:cubicBezTo>
                  <a:cubicBezTo>
                    <a:pt x="32989" y="31200"/>
                    <a:pt x="32989" y="31200"/>
                    <a:pt x="33402" y="31418"/>
                  </a:cubicBezTo>
                  <a:cubicBezTo>
                    <a:pt x="33402" y="31636"/>
                    <a:pt x="33814" y="31636"/>
                    <a:pt x="33814" y="31854"/>
                  </a:cubicBezTo>
                  <a:cubicBezTo>
                    <a:pt x="33814" y="32072"/>
                    <a:pt x="33402" y="32072"/>
                    <a:pt x="33402" y="32072"/>
                  </a:cubicBezTo>
                  <a:cubicBezTo>
                    <a:pt x="33402" y="32072"/>
                    <a:pt x="32989" y="31854"/>
                    <a:pt x="32577" y="31854"/>
                  </a:cubicBezTo>
                  <a:cubicBezTo>
                    <a:pt x="32577" y="31854"/>
                    <a:pt x="31752" y="32290"/>
                    <a:pt x="31752" y="32290"/>
                  </a:cubicBezTo>
                  <a:cubicBezTo>
                    <a:pt x="31752" y="32290"/>
                    <a:pt x="31752" y="32509"/>
                    <a:pt x="31752" y="32727"/>
                  </a:cubicBezTo>
                  <a:cubicBezTo>
                    <a:pt x="31752" y="32727"/>
                    <a:pt x="31752" y="32945"/>
                    <a:pt x="31752" y="33163"/>
                  </a:cubicBezTo>
                  <a:cubicBezTo>
                    <a:pt x="32164" y="33381"/>
                    <a:pt x="32164" y="33818"/>
                    <a:pt x="32577" y="33818"/>
                  </a:cubicBezTo>
                  <a:cubicBezTo>
                    <a:pt x="33402" y="33818"/>
                    <a:pt x="35051" y="33381"/>
                    <a:pt x="35051" y="33381"/>
                  </a:cubicBezTo>
                  <a:cubicBezTo>
                    <a:pt x="35051" y="33600"/>
                    <a:pt x="35876" y="33818"/>
                    <a:pt x="36288" y="34036"/>
                  </a:cubicBezTo>
                  <a:cubicBezTo>
                    <a:pt x="36288" y="34036"/>
                    <a:pt x="36288" y="34472"/>
                    <a:pt x="36288" y="34472"/>
                  </a:cubicBezTo>
                  <a:cubicBezTo>
                    <a:pt x="36288" y="34472"/>
                    <a:pt x="35876" y="34690"/>
                    <a:pt x="35463" y="34690"/>
                  </a:cubicBezTo>
                  <a:cubicBezTo>
                    <a:pt x="35051" y="34690"/>
                    <a:pt x="34639" y="34254"/>
                    <a:pt x="34639" y="34690"/>
                  </a:cubicBezTo>
                  <a:cubicBezTo>
                    <a:pt x="34639" y="34909"/>
                    <a:pt x="34226" y="35345"/>
                    <a:pt x="34639" y="35563"/>
                  </a:cubicBezTo>
                  <a:cubicBezTo>
                    <a:pt x="35051" y="35781"/>
                    <a:pt x="35051" y="36218"/>
                    <a:pt x="35876" y="36218"/>
                  </a:cubicBezTo>
                  <a:cubicBezTo>
                    <a:pt x="36701" y="36436"/>
                    <a:pt x="36701" y="36654"/>
                    <a:pt x="37113" y="36436"/>
                  </a:cubicBezTo>
                  <a:cubicBezTo>
                    <a:pt x="37525" y="36218"/>
                    <a:pt x="37525" y="36000"/>
                    <a:pt x="37938" y="36218"/>
                  </a:cubicBezTo>
                  <a:cubicBezTo>
                    <a:pt x="38350" y="36218"/>
                    <a:pt x="38762" y="36218"/>
                    <a:pt x="39175" y="36436"/>
                  </a:cubicBezTo>
                  <a:cubicBezTo>
                    <a:pt x="39175" y="36654"/>
                    <a:pt x="38762" y="36654"/>
                    <a:pt x="38762" y="36654"/>
                  </a:cubicBezTo>
                  <a:cubicBezTo>
                    <a:pt x="38762" y="36654"/>
                    <a:pt x="38350" y="36654"/>
                    <a:pt x="38350" y="36872"/>
                  </a:cubicBezTo>
                  <a:cubicBezTo>
                    <a:pt x="38350" y="36872"/>
                    <a:pt x="37938" y="37090"/>
                    <a:pt x="38350" y="37090"/>
                  </a:cubicBezTo>
                  <a:cubicBezTo>
                    <a:pt x="39175" y="37090"/>
                    <a:pt x="39587" y="37090"/>
                    <a:pt x="39587" y="37090"/>
                  </a:cubicBezTo>
                  <a:cubicBezTo>
                    <a:pt x="39587" y="37090"/>
                    <a:pt x="40000" y="36654"/>
                    <a:pt x="40412" y="36872"/>
                  </a:cubicBezTo>
                  <a:cubicBezTo>
                    <a:pt x="40412" y="37090"/>
                    <a:pt x="40000" y="37090"/>
                    <a:pt x="39587" y="37309"/>
                  </a:cubicBezTo>
                  <a:cubicBezTo>
                    <a:pt x="39175" y="37527"/>
                    <a:pt x="39175" y="37527"/>
                    <a:pt x="39175" y="37745"/>
                  </a:cubicBezTo>
                  <a:cubicBezTo>
                    <a:pt x="39175" y="37963"/>
                    <a:pt x="38762" y="37963"/>
                    <a:pt x="38762" y="38181"/>
                  </a:cubicBezTo>
                  <a:cubicBezTo>
                    <a:pt x="38762" y="38400"/>
                    <a:pt x="37938" y="39272"/>
                    <a:pt x="39175" y="38618"/>
                  </a:cubicBezTo>
                  <a:cubicBezTo>
                    <a:pt x="40824" y="37963"/>
                    <a:pt x="40824" y="38181"/>
                    <a:pt x="40824" y="37963"/>
                  </a:cubicBezTo>
                  <a:cubicBezTo>
                    <a:pt x="40824" y="37745"/>
                    <a:pt x="40824" y="37745"/>
                    <a:pt x="41649" y="37527"/>
                  </a:cubicBezTo>
                  <a:cubicBezTo>
                    <a:pt x="42061" y="37309"/>
                    <a:pt x="42474" y="37309"/>
                    <a:pt x="42886" y="37309"/>
                  </a:cubicBezTo>
                  <a:cubicBezTo>
                    <a:pt x="42886" y="37090"/>
                    <a:pt x="43711" y="37090"/>
                    <a:pt x="43298" y="37309"/>
                  </a:cubicBezTo>
                  <a:cubicBezTo>
                    <a:pt x="42886" y="37527"/>
                    <a:pt x="42474" y="37309"/>
                    <a:pt x="42886" y="37527"/>
                  </a:cubicBezTo>
                  <a:cubicBezTo>
                    <a:pt x="43298" y="37745"/>
                    <a:pt x="43298" y="37963"/>
                    <a:pt x="43711" y="37963"/>
                  </a:cubicBezTo>
                  <a:cubicBezTo>
                    <a:pt x="44123" y="37963"/>
                    <a:pt x="44123" y="37963"/>
                    <a:pt x="44123" y="37963"/>
                  </a:cubicBezTo>
                  <a:cubicBezTo>
                    <a:pt x="44123" y="37963"/>
                    <a:pt x="43298" y="37963"/>
                    <a:pt x="42886" y="37963"/>
                  </a:cubicBezTo>
                  <a:cubicBezTo>
                    <a:pt x="42886" y="37963"/>
                    <a:pt x="42474" y="37963"/>
                    <a:pt x="42474" y="37963"/>
                  </a:cubicBezTo>
                  <a:cubicBezTo>
                    <a:pt x="42061" y="37963"/>
                    <a:pt x="42061" y="38181"/>
                    <a:pt x="42061" y="38181"/>
                  </a:cubicBezTo>
                  <a:cubicBezTo>
                    <a:pt x="41649" y="38400"/>
                    <a:pt x="41649" y="38400"/>
                    <a:pt x="41649" y="38400"/>
                  </a:cubicBezTo>
                  <a:cubicBezTo>
                    <a:pt x="41649" y="38400"/>
                    <a:pt x="42061" y="38618"/>
                    <a:pt x="42061" y="38836"/>
                  </a:cubicBezTo>
                  <a:cubicBezTo>
                    <a:pt x="42061" y="38836"/>
                    <a:pt x="42061" y="38836"/>
                    <a:pt x="41649" y="38836"/>
                  </a:cubicBezTo>
                  <a:cubicBezTo>
                    <a:pt x="41237" y="38836"/>
                    <a:pt x="41649" y="38618"/>
                    <a:pt x="40824" y="38836"/>
                  </a:cubicBezTo>
                  <a:cubicBezTo>
                    <a:pt x="40000" y="38836"/>
                    <a:pt x="40412" y="38400"/>
                    <a:pt x="40000" y="39054"/>
                  </a:cubicBezTo>
                  <a:cubicBezTo>
                    <a:pt x="39587" y="39709"/>
                    <a:pt x="39175" y="39709"/>
                    <a:pt x="39175" y="39709"/>
                  </a:cubicBezTo>
                  <a:cubicBezTo>
                    <a:pt x="39175" y="39709"/>
                    <a:pt x="39175" y="39709"/>
                    <a:pt x="39175" y="39927"/>
                  </a:cubicBezTo>
                  <a:cubicBezTo>
                    <a:pt x="39175" y="39927"/>
                    <a:pt x="39587" y="40145"/>
                    <a:pt x="40000" y="40363"/>
                  </a:cubicBezTo>
                  <a:cubicBezTo>
                    <a:pt x="40824" y="40581"/>
                    <a:pt x="41237" y="40800"/>
                    <a:pt x="41237" y="40800"/>
                  </a:cubicBezTo>
                  <a:cubicBezTo>
                    <a:pt x="41237" y="40800"/>
                    <a:pt x="40824" y="40800"/>
                    <a:pt x="40412" y="40800"/>
                  </a:cubicBezTo>
                  <a:cubicBezTo>
                    <a:pt x="39587" y="41018"/>
                    <a:pt x="39175" y="41018"/>
                    <a:pt x="38762" y="41236"/>
                  </a:cubicBezTo>
                  <a:cubicBezTo>
                    <a:pt x="38762" y="41236"/>
                    <a:pt x="38350" y="41454"/>
                    <a:pt x="37938" y="41454"/>
                  </a:cubicBezTo>
                  <a:cubicBezTo>
                    <a:pt x="37525" y="41454"/>
                    <a:pt x="36288" y="41236"/>
                    <a:pt x="35876" y="41454"/>
                  </a:cubicBezTo>
                  <a:cubicBezTo>
                    <a:pt x="35463" y="41454"/>
                    <a:pt x="35051" y="41454"/>
                    <a:pt x="34639" y="41672"/>
                  </a:cubicBezTo>
                  <a:cubicBezTo>
                    <a:pt x="34639" y="41672"/>
                    <a:pt x="34639" y="41890"/>
                    <a:pt x="34639" y="41890"/>
                  </a:cubicBezTo>
                  <a:cubicBezTo>
                    <a:pt x="34639" y="41890"/>
                    <a:pt x="34226" y="42109"/>
                    <a:pt x="34639" y="42109"/>
                  </a:cubicBezTo>
                  <a:cubicBezTo>
                    <a:pt x="35051" y="42109"/>
                    <a:pt x="36701" y="42109"/>
                    <a:pt x="36701" y="42109"/>
                  </a:cubicBezTo>
                  <a:cubicBezTo>
                    <a:pt x="37113" y="42109"/>
                    <a:pt x="37113" y="42327"/>
                    <a:pt x="37113" y="42327"/>
                  </a:cubicBezTo>
                  <a:cubicBezTo>
                    <a:pt x="36288" y="42327"/>
                    <a:pt x="36288" y="42327"/>
                    <a:pt x="36288" y="42327"/>
                  </a:cubicBezTo>
                  <a:cubicBezTo>
                    <a:pt x="36288" y="42327"/>
                    <a:pt x="35463" y="42327"/>
                    <a:pt x="35051" y="42327"/>
                  </a:cubicBezTo>
                  <a:cubicBezTo>
                    <a:pt x="35051" y="42327"/>
                    <a:pt x="33814" y="42545"/>
                    <a:pt x="33814" y="42545"/>
                  </a:cubicBezTo>
                  <a:cubicBezTo>
                    <a:pt x="33814" y="42545"/>
                    <a:pt x="32989" y="42981"/>
                    <a:pt x="32989" y="43200"/>
                  </a:cubicBezTo>
                  <a:cubicBezTo>
                    <a:pt x="32989" y="43200"/>
                    <a:pt x="32989" y="43418"/>
                    <a:pt x="33402" y="43854"/>
                  </a:cubicBezTo>
                  <a:cubicBezTo>
                    <a:pt x="34226" y="44072"/>
                    <a:pt x="34226" y="44290"/>
                    <a:pt x="34226" y="44509"/>
                  </a:cubicBezTo>
                  <a:cubicBezTo>
                    <a:pt x="34226" y="44509"/>
                    <a:pt x="34226" y="44509"/>
                    <a:pt x="34226" y="44727"/>
                  </a:cubicBezTo>
                  <a:cubicBezTo>
                    <a:pt x="33814" y="44727"/>
                    <a:pt x="32989" y="45163"/>
                    <a:pt x="32989" y="45163"/>
                  </a:cubicBezTo>
                  <a:cubicBezTo>
                    <a:pt x="32989" y="45163"/>
                    <a:pt x="32989" y="45163"/>
                    <a:pt x="32989" y="45600"/>
                  </a:cubicBezTo>
                  <a:cubicBezTo>
                    <a:pt x="32577" y="45818"/>
                    <a:pt x="31752" y="46472"/>
                    <a:pt x="32577" y="46472"/>
                  </a:cubicBezTo>
                  <a:cubicBezTo>
                    <a:pt x="33402" y="46690"/>
                    <a:pt x="32989" y="46909"/>
                    <a:pt x="33814" y="46690"/>
                  </a:cubicBezTo>
                  <a:cubicBezTo>
                    <a:pt x="35051" y="46472"/>
                    <a:pt x="33814" y="46254"/>
                    <a:pt x="35463" y="46472"/>
                  </a:cubicBezTo>
                  <a:cubicBezTo>
                    <a:pt x="37113" y="46690"/>
                    <a:pt x="37525" y="46472"/>
                    <a:pt x="37938" y="46472"/>
                  </a:cubicBezTo>
                  <a:cubicBezTo>
                    <a:pt x="38350" y="46254"/>
                    <a:pt x="38350" y="46254"/>
                    <a:pt x="38762" y="46036"/>
                  </a:cubicBezTo>
                  <a:cubicBezTo>
                    <a:pt x="38762" y="46036"/>
                    <a:pt x="37938" y="45818"/>
                    <a:pt x="39175" y="45818"/>
                  </a:cubicBezTo>
                  <a:cubicBezTo>
                    <a:pt x="40412" y="45600"/>
                    <a:pt x="40412" y="45600"/>
                    <a:pt x="40412" y="45600"/>
                  </a:cubicBezTo>
                  <a:cubicBezTo>
                    <a:pt x="40412" y="45600"/>
                    <a:pt x="39587" y="44945"/>
                    <a:pt x="40412" y="45381"/>
                  </a:cubicBezTo>
                  <a:cubicBezTo>
                    <a:pt x="41649" y="45818"/>
                    <a:pt x="41649" y="46036"/>
                    <a:pt x="41649" y="46036"/>
                  </a:cubicBezTo>
                  <a:cubicBezTo>
                    <a:pt x="40824" y="46472"/>
                    <a:pt x="40824" y="46472"/>
                    <a:pt x="40824" y="46472"/>
                  </a:cubicBezTo>
                  <a:cubicBezTo>
                    <a:pt x="40824" y="46690"/>
                    <a:pt x="40824" y="46690"/>
                    <a:pt x="40824" y="46690"/>
                  </a:cubicBezTo>
                  <a:cubicBezTo>
                    <a:pt x="40824" y="46690"/>
                    <a:pt x="40000" y="46690"/>
                    <a:pt x="39587" y="47127"/>
                  </a:cubicBezTo>
                  <a:cubicBezTo>
                    <a:pt x="39175" y="47563"/>
                    <a:pt x="37938" y="48218"/>
                    <a:pt x="37938" y="48436"/>
                  </a:cubicBezTo>
                  <a:cubicBezTo>
                    <a:pt x="37938" y="48436"/>
                    <a:pt x="38350" y="48218"/>
                    <a:pt x="37525" y="48654"/>
                  </a:cubicBezTo>
                  <a:cubicBezTo>
                    <a:pt x="36288" y="49090"/>
                    <a:pt x="35876" y="49090"/>
                    <a:pt x="35051" y="49309"/>
                  </a:cubicBezTo>
                  <a:cubicBezTo>
                    <a:pt x="34639" y="49745"/>
                    <a:pt x="34639" y="49527"/>
                    <a:pt x="34226" y="49745"/>
                  </a:cubicBezTo>
                  <a:cubicBezTo>
                    <a:pt x="34226" y="49963"/>
                    <a:pt x="33814" y="50181"/>
                    <a:pt x="33814" y="50181"/>
                  </a:cubicBezTo>
                  <a:cubicBezTo>
                    <a:pt x="33402" y="50618"/>
                    <a:pt x="33402" y="50618"/>
                    <a:pt x="33402" y="50618"/>
                  </a:cubicBezTo>
                  <a:cubicBezTo>
                    <a:pt x="32164" y="50836"/>
                    <a:pt x="32164" y="50836"/>
                    <a:pt x="32164" y="50836"/>
                  </a:cubicBezTo>
                  <a:cubicBezTo>
                    <a:pt x="30927" y="50618"/>
                    <a:pt x="30927" y="50618"/>
                    <a:pt x="30927" y="50618"/>
                  </a:cubicBezTo>
                  <a:cubicBezTo>
                    <a:pt x="30103" y="51054"/>
                    <a:pt x="30103" y="51054"/>
                    <a:pt x="30103" y="51054"/>
                  </a:cubicBezTo>
                  <a:cubicBezTo>
                    <a:pt x="30103" y="51054"/>
                    <a:pt x="28865" y="50836"/>
                    <a:pt x="28453" y="50836"/>
                  </a:cubicBezTo>
                  <a:cubicBezTo>
                    <a:pt x="28041" y="51054"/>
                    <a:pt x="27628" y="51272"/>
                    <a:pt x="27628" y="51272"/>
                  </a:cubicBezTo>
                  <a:cubicBezTo>
                    <a:pt x="27628" y="51272"/>
                    <a:pt x="27216" y="51272"/>
                    <a:pt x="27216" y="51709"/>
                  </a:cubicBezTo>
                  <a:cubicBezTo>
                    <a:pt x="27216" y="51927"/>
                    <a:pt x="26804" y="52581"/>
                    <a:pt x="26804" y="52581"/>
                  </a:cubicBezTo>
                  <a:cubicBezTo>
                    <a:pt x="25979" y="53018"/>
                    <a:pt x="25979" y="53018"/>
                    <a:pt x="25979" y="53018"/>
                  </a:cubicBezTo>
                  <a:cubicBezTo>
                    <a:pt x="25979" y="53018"/>
                    <a:pt x="25567" y="53454"/>
                    <a:pt x="26391" y="53236"/>
                  </a:cubicBezTo>
                  <a:cubicBezTo>
                    <a:pt x="27216" y="53018"/>
                    <a:pt x="27628" y="52800"/>
                    <a:pt x="28041" y="52581"/>
                  </a:cubicBezTo>
                  <a:cubicBezTo>
                    <a:pt x="28041" y="52581"/>
                    <a:pt x="28865" y="52363"/>
                    <a:pt x="28865" y="52363"/>
                  </a:cubicBezTo>
                  <a:cubicBezTo>
                    <a:pt x="28865" y="52800"/>
                    <a:pt x="28865" y="52800"/>
                    <a:pt x="28865" y="52800"/>
                  </a:cubicBezTo>
                  <a:cubicBezTo>
                    <a:pt x="28453" y="53672"/>
                    <a:pt x="28453" y="53672"/>
                    <a:pt x="28453" y="53672"/>
                  </a:cubicBezTo>
                  <a:cubicBezTo>
                    <a:pt x="28041" y="53890"/>
                    <a:pt x="28041" y="53890"/>
                    <a:pt x="28041" y="53890"/>
                  </a:cubicBezTo>
                  <a:cubicBezTo>
                    <a:pt x="27628" y="54109"/>
                    <a:pt x="27628" y="54109"/>
                    <a:pt x="27628" y="54109"/>
                  </a:cubicBezTo>
                  <a:cubicBezTo>
                    <a:pt x="27628" y="54109"/>
                    <a:pt x="26804" y="54981"/>
                    <a:pt x="27628" y="54981"/>
                  </a:cubicBezTo>
                  <a:cubicBezTo>
                    <a:pt x="28453" y="54763"/>
                    <a:pt x="28041" y="54763"/>
                    <a:pt x="28865" y="54545"/>
                  </a:cubicBezTo>
                  <a:cubicBezTo>
                    <a:pt x="29690" y="54545"/>
                    <a:pt x="29278" y="54327"/>
                    <a:pt x="30927" y="54109"/>
                  </a:cubicBezTo>
                  <a:cubicBezTo>
                    <a:pt x="32164" y="54109"/>
                    <a:pt x="32164" y="53672"/>
                    <a:pt x="32164" y="53454"/>
                  </a:cubicBezTo>
                  <a:cubicBezTo>
                    <a:pt x="32164" y="53454"/>
                    <a:pt x="32164" y="53236"/>
                    <a:pt x="32164" y="53018"/>
                  </a:cubicBezTo>
                  <a:cubicBezTo>
                    <a:pt x="32164" y="52800"/>
                    <a:pt x="31340" y="52581"/>
                    <a:pt x="32577" y="52363"/>
                  </a:cubicBezTo>
                  <a:cubicBezTo>
                    <a:pt x="33402" y="52363"/>
                    <a:pt x="32989" y="52581"/>
                    <a:pt x="33402" y="52363"/>
                  </a:cubicBezTo>
                  <a:cubicBezTo>
                    <a:pt x="33814" y="52145"/>
                    <a:pt x="33814" y="52581"/>
                    <a:pt x="33814" y="51927"/>
                  </a:cubicBezTo>
                  <a:cubicBezTo>
                    <a:pt x="33814" y="51490"/>
                    <a:pt x="33814" y="51490"/>
                    <a:pt x="34639" y="51272"/>
                  </a:cubicBezTo>
                  <a:cubicBezTo>
                    <a:pt x="35463" y="50836"/>
                    <a:pt x="35051" y="51054"/>
                    <a:pt x="35463" y="50836"/>
                  </a:cubicBezTo>
                  <a:cubicBezTo>
                    <a:pt x="35876" y="50618"/>
                    <a:pt x="35463" y="50618"/>
                    <a:pt x="35876" y="50400"/>
                  </a:cubicBezTo>
                  <a:cubicBezTo>
                    <a:pt x="36701" y="50181"/>
                    <a:pt x="36701" y="50181"/>
                    <a:pt x="36701" y="50181"/>
                  </a:cubicBezTo>
                  <a:cubicBezTo>
                    <a:pt x="36701" y="49963"/>
                    <a:pt x="37938" y="49527"/>
                    <a:pt x="37938" y="49527"/>
                  </a:cubicBezTo>
                  <a:cubicBezTo>
                    <a:pt x="37938" y="49090"/>
                    <a:pt x="37938" y="49090"/>
                    <a:pt x="37938" y="49090"/>
                  </a:cubicBezTo>
                  <a:cubicBezTo>
                    <a:pt x="39587" y="48654"/>
                    <a:pt x="39587" y="48654"/>
                    <a:pt x="39587" y="48654"/>
                  </a:cubicBezTo>
                  <a:cubicBezTo>
                    <a:pt x="39587" y="48654"/>
                    <a:pt x="40000" y="48436"/>
                    <a:pt x="40000" y="48654"/>
                  </a:cubicBezTo>
                  <a:cubicBezTo>
                    <a:pt x="39587" y="48872"/>
                    <a:pt x="39175" y="49309"/>
                    <a:pt x="39175" y="49309"/>
                  </a:cubicBezTo>
                  <a:cubicBezTo>
                    <a:pt x="39175" y="49745"/>
                    <a:pt x="39175" y="49745"/>
                    <a:pt x="39175" y="49745"/>
                  </a:cubicBezTo>
                  <a:cubicBezTo>
                    <a:pt x="37938" y="50181"/>
                    <a:pt x="37938" y="50181"/>
                    <a:pt x="37938" y="50181"/>
                  </a:cubicBezTo>
                  <a:cubicBezTo>
                    <a:pt x="37938" y="50181"/>
                    <a:pt x="38762" y="50400"/>
                    <a:pt x="38350" y="50618"/>
                  </a:cubicBezTo>
                  <a:cubicBezTo>
                    <a:pt x="37938" y="50836"/>
                    <a:pt x="37113" y="51054"/>
                    <a:pt x="37113" y="51054"/>
                  </a:cubicBezTo>
                  <a:cubicBezTo>
                    <a:pt x="37113" y="51490"/>
                    <a:pt x="37113" y="51490"/>
                    <a:pt x="37113" y="51490"/>
                  </a:cubicBezTo>
                  <a:cubicBezTo>
                    <a:pt x="37525" y="51709"/>
                    <a:pt x="37525" y="51709"/>
                    <a:pt x="37525" y="51709"/>
                  </a:cubicBezTo>
                  <a:cubicBezTo>
                    <a:pt x="36701" y="52581"/>
                    <a:pt x="36701" y="52581"/>
                    <a:pt x="36701" y="52581"/>
                  </a:cubicBezTo>
                  <a:cubicBezTo>
                    <a:pt x="37525" y="53018"/>
                    <a:pt x="37525" y="53018"/>
                    <a:pt x="37525" y="53018"/>
                  </a:cubicBezTo>
                  <a:cubicBezTo>
                    <a:pt x="37938" y="53454"/>
                    <a:pt x="37938" y="53454"/>
                    <a:pt x="37938" y="53454"/>
                  </a:cubicBezTo>
                  <a:cubicBezTo>
                    <a:pt x="37938" y="53454"/>
                    <a:pt x="37525" y="53672"/>
                    <a:pt x="37113" y="53890"/>
                  </a:cubicBezTo>
                  <a:cubicBezTo>
                    <a:pt x="36701" y="53890"/>
                    <a:pt x="35876" y="54545"/>
                    <a:pt x="35876" y="54545"/>
                  </a:cubicBezTo>
                  <a:cubicBezTo>
                    <a:pt x="35051" y="55200"/>
                    <a:pt x="35051" y="55200"/>
                    <a:pt x="35051" y="55200"/>
                  </a:cubicBezTo>
                  <a:cubicBezTo>
                    <a:pt x="34226" y="55854"/>
                    <a:pt x="34226" y="55854"/>
                    <a:pt x="34226" y="55854"/>
                  </a:cubicBezTo>
                  <a:cubicBezTo>
                    <a:pt x="34226" y="56509"/>
                    <a:pt x="34226" y="56509"/>
                    <a:pt x="34226" y="56509"/>
                  </a:cubicBezTo>
                  <a:cubicBezTo>
                    <a:pt x="33814" y="57381"/>
                    <a:pt x="33814" y="57381"/>
                    <a:pt x="33814" y="57381"/>
                  </a:cubicBezTo>
                  <a:cubicBezTo>
                    <a:pt x="32989" y="57600"/>
                    <a:pt x="32989" y="57600"/>
                    <a:pt x="32989" y="57600"/>
                  </a:cubicBezTo>
                  <a:cubicBezTo>
                    <a:pt x="32989" y="57600"/>
                    <a:pt x="32577" y="58254"/>
                    <a:pt x="33402" y="58254"/>
                  </a:cubicBezTo>
                  <a:cubicBezTo>
                    <a:pt x="34226" y="58472"/>
                    <a:pt x="34226" y="58472"/>
                    <a:pt x="34639" y="58472"/>
                  </a:cubicBezTo>
                  <a:cubicBezTo>
                    <a:pt x="35463" y="58472"/>
                    <a:pt x="35051" y="58472"/>
                    <a:pt x="35463" y="58472"/>
                  </a:cubicBezTo>
                  <a:cubicBezTo>
                    <a:pt x="35876" y="58472"/>
                    <a:pt x="36701" y="58472"/>
                    <a:pt x="36701" y="58036"/>
                  </a:cubicBezTo>
                  <a:cubicBezTo>
                    <a:pt x="36701" y="57600"/>
                    <a:pt x="36701" y="57163"/>
                    <a:pt x="36701" y="56945"/>
                  </a:cubicBezTo>
                  <a:cubicBezTo>
                    <a:pt x="36701" y="56945"/>
                    <a:pt x="37525" y="56290"/>
                    <a:pt x="37525" y="56290"/>
                  </a:cubicBezTo>
                  <a:cubicBezTo>
                    <a:pt x="37525" y="55418"/>
                    <a:pt x="37525" y="55418"/>
                    <a:pt x="37525" y="55418"/>
                  </a:cubicBezTo>
                  <a:cubicBezTo>
                    <a:pt x="37525" y="55418"/>
                    <a:pt x="37525" y="55200"/>
                    <a:pt x="38350" y="54763"/>
                  </a:cubicBezTo>
                  <a:cubicBezTo>
                    <a:pt x="39175" y="54545"/>
                    <a:pt x="38762" y="54545"/>
                    <a:pt x="39175" y="54545"/>
                  </a:cubicBezTo>
                  <a:cubicBezTo>
                    <a:pt x="39587" y="54327"/>
                    <a:pt x="39587" y="54109"/>
                    <a:pt x="39587" y="53890"/>
                  </a:cubicBezTo>
                  <a:cubicBezTo>
                    <a:pt x="40000" y="53672"/>
                    <a:pt x="40000" y="53672"/>
                    <a:pt x="40000" y="53672"/>
                  </a:cubicBezTo>
                  <a:cubicBezTo>
                    <a:pt x="40412" y="53236"/>
                    <a:pt x="40412" y="53236"/>
                    <a:pt x="40412" y="53236"/>
                  </a:cubicBezTo>
                  <a:cubicBezTo>
                    <a:pt x="40412" y="51490"/>
                    <a:pt x="40412" y="51490"/>
                    <a:pt x="40412" y="51490"/>
                  </a:cubicBezTo>
                  <a:cubicBezTo>
                    <a:pt x="40412" y="51490"/>
                    <a:pt x="40412" y="51054"/>
                    <a:pt x="40824" y="51054"/>
                  </a:cubicBezTo>
                  <a:cubicBezTo>
                    <a:pt x="41237" y="51054"/>
                    <a:pt x="41649" y="51054"/>
                    <a:pt x="41649" y="51054"/>
                  </a:cubicBezTo>
                  <a:cubicBezTo>
                    <a:pt x="41649" y="51054"/>
                    <a:pt x="41649" y="51272"/>
                    <a:pt x="41649" y="51709"/>
                  </a:cubicBezTo>
                  <a:cubicBezTo>
                    <a:pt x="41237" y="52145"/>
                    <a:pt x="41649" y="52800"/>
                    <a:pt x="41649" y="52800"/>
                  </a:cubicBezTo>
                  <a:cubicBezTo>
                    <a:pt x="44536" y="54109"/>
                    <a:pt x="44536" y="54109"/>
                    <a:pt x="44536" y="54109"/>
                  </a:cubicBezTo>
                  <a:cubicBezTo>
                    <a:pt x="44536" y="54109"/>
                    <a:pt x="45773" y="55200"/>
                    <a:pt x="45773" y="55418"/>
                  </a:cubicBezTo>
                  <a:cubicBezTo>
                    <a:pt x="45773" y="55418"/>
                    <a:pt x="47835" y="56290"/>
                    <a:pt x="47835" y="56290"/>
                  </a:cubicBezTo>
                  <a:cubicBezTo>
                    <a:pt x="47835" y="56290"/>
                    <a:pt x="48247" y="56509"/>
                    <a:pt x="47835" y="56727"/>
                  </a:cubicBezTo>
                  <a:cubicBezTo>
                    <a:pt x="47835" y="56945"/>
                    <a:pt x="48247" y="57163"/>
                    <a:pt x="48247" y="57381"/>
                  </a:cubicBezTo>
                  <a:cubicBezTo>
                    <a:pt x="47835" y="57600"/>
                    <a:pt x="47422" y="58254"/>
                    <a:pt x="47422" y="58254"/>
                  </a:cubicBezTo>
                  <a:cubicBezTo>
                    <a:pt x="46597" y="58472"/>
                    <a:pt x="46597" y="58472"/>
                    <a:pt x="46597" y="58472"/>
                  </a:cubicBezTo>
                  <a:cubicBezTo>
                    <a:pt x="45360" y="59127"/>
                    <a:pt x="45360" y="59127"/>
                    <a:pt x="45360" y="59127"/>
                  </a:cubicBezTo>
                  <a:cubicBezTo>
                    <a:pt x="44948" y="60000"/>
                    <a:pt x="44948" y="60000"/>
                    <a:pt x="44948" y="60000"/>
                  </a:cubicBezTo>
                  <a:cubicBezTo>
                    <a:pt x="44123" y="60654"/>
                    <a:pt x="44123" y="60654"/>
                    <a:pt x="44123" y="60654"/>
                  </a:cubicBezTo>
                  <a:cubicBezTo>
                    <a:pt x="42474" y="61090"/>
                    <a:pt x="42474" y="61090"/>
                    <a:pt x="42474" y="61090"/>
                  </a:cubicBezTo>
                  <a:cubicBezTo>
                    <a:pt x="40412" y="62181"/>
                    <a:pt x="40412" y="62181"/>
                    <a:pt x="40412" y="62181"/>
                  </a:cubicBezTo>
                  <a:cubicBezTo>
                    <a:pt x="39587" y="63054"/>
                    <a:pt x="39587" y="63054"/>
                    <a:pt x="39587" y="63054"/>
                  </a:cubicBezTo>
                  <a:cubicBezTo>
                    <a:pt x="38350" y="63927"/>
                    <a:pt x="38350" y="63927"/>
                    <a:pt x="38350" y="63927"/>
                  </a:cubicBezTo>
                  <a:cubicBezTo>
                    <a:pt x="38350" y="64581"/>
                    <a:pt x="38350" y="64581"/>
                    <a:pt x="38350" y="64581"/>
                  </a:cubicBezTo>
                  <a:cubicBezTo>
                    <a:pt x="38350" y="64581"/>
                    <a:pt x="39175" y="65454"/>
                    <a:pt x="39587" y="65454"/>
                  </a:cubicBezTo>
                  <a:cubicBezTo>
                    <a:pt x="39587" y="65454"/>
                    <a:pt x="40000" y="65672"/>
                    <a:pt x="40000" y="65672"/>
                  </a:cubicBezTo>
                  <a:cubicBezTo>
                    <a:pt x="40412" y="66763"/>
                    <a:pt x="40412" y="66763"/>
                    <a:pt x="40412" y="66763"/>
                  </a:cubicBezTo>
                  <a:cubicBezTo>
                    <a:pt x="40412" y="66763"/>
                    <a:pt x="40412" y="67418"/>
                    <a:pt x="40824" y="67418"/>
                  </a:cubicBezTo>
                  <a:cubicBezTo>
                    <a:pt x="41237" y="67200"/>
                    <a:pt x="41649" y="66545"/>
                    <a:pt x="41649" y="66545"/>
                  </a:cubicBezTo>
                  <a:cubicBezTo>
                    <a:pt x="41649" y="66545"/>
                    <a:pt x="40824" y="66109"/>
                    <a:pt x="40824" y="65672"/>
                  </a:cubicBezTo>
                  <a:cubicBezTo>
                    <a:pt x="40824" y="65236"/>
                    <a:pt x="41649" y="64581"/>
                    <a:pt x="41649" y="64581"/>
                  </a:cubicBezTo>
                  <a:cubicBezTo>
                    <a:pt x="42474" y="64363"/>
                    <a:pt x="42474" y="64363"/>
                    <a:pt x="42474" y="64363"/>
                  </a:cubicBezTo>
                  <a:cubicBezTo>
                    <a:pt x="42474" y="64363"/>
                    <a:pt x="42061" y="64363"/>
                    <a:pt x="42474" y="64581"/>
                  </a:cubicBezTo>
                  <a:cubicBezTo>
                    <a:pt x="42886" y="65018"/>
                    <a:pt x="42886" y="64800"/>
                    <a:pt x="43298" y="65018"/>
                  </a:cubicBezTo>
                  <a:cubicBezTo>
                    <a:pt x="43298" y="65236"/>
                    <a:pt x="44536" y="65890"/>
                    <a:pt x="44536" y="65890"/>
                  </a:cubicBezTo>
                  <a:cubicBezTo>
                    <a:pt x="44536" y="65890"/>
                    <a:pt x="45773" y="66545"/>
                    <a:pt x="46185" y="66763"/>
                  </a:cubicBezTo>
                  <a:cubicBezTo>
                    <a:pt x="46597" y="66981"/>
                    <a:pt x="47010" y="67418"/>
                    <a:pt x="47422" y="67418"/>
                  </a:cubicBezTo>
                  <a:cubicBezTo>
                    <a:pt x="47835" y="67200"/>
                    <a:pt x="48247" y="67418"/>
                    <a:pt x="48247" y="66981"/>
                  </a:cubicBezTo>
                  <a:cubicBezTo>
                    <a:pt x="48247" y="66545"/>
                    <a:pt x="48659" y="66545"/>
                    <a:pt x="48659" y="66109"/>
                  </a:cubicBezTo>
                  <a:cubicBezTo>
                    <a:pt x="48247" y="65890"/>
                    <a:pt x="48247" y="65236"/>
                    <a:pt x="48247" y="65236"/>
                  </a:cubicBezTo>
                  <a:cubicBezTo>
                    <a:pt x="48247" y="65236"/>
                    <a:pt x="48247" y="65018"/>
                    <a:pt x="48659" y="65018"/>
                  </a:cubicBezTo>
                  <a:cubicBezTo>
                    <a:pt x="49484" y="65018"/>
                    <a:pt x="49484" y="65454"/>
                    <a:pt x="49484" y="65454"/>
                  </a:cubicBezTo>
                  <a:cubicBezTo>
                    <a:pt x="49484" y="65454"/>
                    <a:pt x="49896" y="66109"/>
                    <a:pt x="50309" y="66327"/>
                  </a:cubicBezTo>
                  <a:cubicBezTo>
                    <a:pt x="50721" y="66327"/>
                    <a:pt x="51134" y="66327"/>
                    <a:pt x="51546" y="66545"/>
                  </a:cubicBezTo>
                  <a:cubicBezTo>
                    <a:pt x="51958" y="66981"/>
                    <a:pt x="54020" y="67200"/>
                    <a:pt x="54020" y="67200"/>
                  </a:cubicBezTo>
                  <a:cubicBezTo>
                    <a:pt x="54020" y="67200"/>
                    <a:pt x="54432" y="66981"/>
                    <a:pt x="54845" y="66763"/>
                  </a:cubicBezTo>
                  <a:cubicBezTo>
                    <a:pt x="54845" y="66545"/>
                    <a:pt x="55670" y="66545"/>
                    <a:pt x="55670" y="66545"/>
                  </a:cubicBezTo>
                  <a:cubicBezTo>
                    <a:pt x="55670" y="66545"/>
                    <a:pt x="55257" y="66109"/>
                    <a:pt x="56494" y="66327"/>
                  </a:cubicBezTo>
                  <a:cubicBezTo>
                    <a:pt x="57319" y="66327"/>
                    <a:pt x="57731" y="66545"/>
                    <a:pt x="57731" y="66327"/>
                  </a:cubicBezTo>
                  <a:cubicBezTo>
                    <a:pt x="58144" y="66109"/>
                    <a:pt x="58969" y="65236"/>
                    <a:pt x="58969" y="65236"/>
                  </a:cubicBezTo>
                  <a:cubicBezTo>
                    <a:pt x="58969" y="65236"/>
                    <a:pt x="58556" y="64581"/>
                    <a:pt x="59793" y="64800"/>
                  </a:cubicBezTo>
                  <a:cubicBezTo>
                    <a:pt x="60618" y="65236"/>
                    <a:pt x="65154" y="65672"/>
                    <a:pt x="65154" y="65672"/>
                  </a:cubicBezTo>
                  <a:cubicBezTo>
                    <a:pt x="64742" y="66109"/>
                    <a:pt x="64742" y="66109"/>
                    <a:pt x="64742" y="66109"/>
                  </a:cubicBezTo>
                  <a:cubicBezTo>
                    <a:pt x="63092" y="65890"/>
                    <a:pt x="63092" y="65890"/>
                    <a:pt x="63092" y="65890"/>
                  </a:cubicBezTo>
                  <a:cubicBezTo>
                    <a:pt x="61855" y="66109"/>
                    <a:pt x="61855" y="66109"/>
                    <a:pt x="61855" y="66109"/>
                  </a:cubicBezTo>
                  <a:cubicBezTo>
                    <a:pt x="61855" y="66109"/>
                    <a:pt x="61443" y="66109"/>
                    <a:pt x="61030" y="66545"/>
                  </a:cubicBezTo>
                  <a:cubicBezTo>
                    <a:pt x="61030" y="66763"/>
                    <a:pt x="61030" y="66981"/>
                    <a:pt x="60618" y="67200"/>
                  </a:cubicBezTo>
                  <a:cubicBezTo>
                    <a:pt x="60618" y="67418"/>
                    <a:pt x="60206" y="67636"/>
                    <a:pt x="59793" y="67636"/>
                  </a:cubicBezTo>
                  <a:cubicBezTo>
                    <a:pt x="59793" y="67854"/>
                    <a:pt x="58144" y="68509"/>
                    <a:pt x="58144" y="68509"/>
                  </a:cubicBezTo>
                  <a:cubicBezTo>
                    <a:pt x="57319" y="69163"/>
                    <a:pt x="57319" y="69163"/>
                    <a:pt x="57319" y="69163"/>
                  </a:cubicBezTo>
                  <a:cubicBezTo>
                    <a:pt x="56494" y="70254"/>
                    <a:pt x="56494" y="70254"/>
                    <a:pt x="56494" y="70254"/>
                  </a:cubicBezTo>
                  <a:cubicBezTo>
                    <a:pt x="56494" y="70254"/>
                    <a:pt x="56494" y="71127"/>
                    <a:pt x="56907" y="71127"/>
                  </a:cubicBezTo>
                  <a:cubicBezTo>
                    <a:pt x="57319" y="71345"/>
                    <a:pt x="58144" y="72000"/>
                    <a:pt x="58144" y="72000"/>
                  </a:cubicBezTo>
                  <a:cubicBezTo>
                    <a:pt x="58144" y="72000"/>
                    <a:pt x="58144" y="72436"/>
                    <a:pt x="58144" y="72654"/>
                  </a:cubicBezTo>
                  <a:cubicBezTo>
                    <a:pt x="58144" y="72872"/>
                    <a:pt x="58144" y="73090"/>
                    <a:pt x="58556" y="73527"/>
                  </a:cubicBezTo>
                  <a:cubicBezTo>
                    <a:pt x="58969" y="73745"/>
                    <a:pt x="59381" y="74618"/>
                    <a:pt x="59381" y="74618"/>
                  </a:cubicBezTo>
                  <a:cubicBezTo>
                    <a:pt x="59793" y="74618"/>
                    <a:pt x="59793" y="74618"/>
                    <a:pt x="59793" y="74618"/>
                  </a:cubicBezTo>
                  <a:cubicBezTo>
                    <a:pt x="59793" y="75272"/>
                    <a:pt x="59793" y="75272"/>
                    <a:pt x="59793" y="75272"/>
                  </a:cubicBezTo>
                  <a:cubicBezTo>
                    <a:pt x="59793" y="75272"/>
                    <a:pt x="59793" y="75927"/>
                    <a:pt x="60206" y="75927"/>
                  </a:cubicBezTo>
                  <a:cubicBezTo>
                    <a:pt x="61030" y="75927"/>
                    <a:pt x="62268" y="75490"/>
                    <a:pt x="62268" y="75490"/>
                  </a:cubicBezTo>
                  <a:cubicBezTo>
                    <a:pt x="65567" y="75054"/>
                    <a:pt x="65567" y="75054"/>
                    <a:pt x="65567" y="75054"/>
                  </a:cubicBezTo>
                  <a:cubicBezTo>
                    <a:pt x="65567" y="75054"/>
                    <a:pt x="65154" y="75927"/>
                    <a:pt x="65154" y="76145"/>
                  </a:cubicBezTo>
                  <a:cubicBezTo>
                    <a:pt x="65154" y="76363"/>
                    <a:pt x="64329" y="76363"/>
                    <a:pt x="63917" y="76581"/>
                  </a:cubicBezTo>
                  <a:cubicBezTo>
                    <a:pt x="63917" y="76800"/>
                    <a:pt x="63917" y="77018"/>
                    <a:pt x="63917" y="77018"/>
                  </a:cubicBezTo>
                  <a:cubicBezTo>
                    <a:pt x="63917" y="77018"/>
                    <a:pt x="63505" y="77672"/>
                    <a:pt x="63092" y="77672"/>
                  </a:cubicBezTo>
                  <a:cubicBezTo>
                    <a:pt x="62268" y="77672"/>
                    <a:pt x="61443" y="77890"/>
                    <a:pt x="61443" y="77890"/>
                  </a:cubicBezTo>
                  <a:cubicBezTo>
                    <a:pt x="61443" y="77890"/>
                    <a:pt x="61030" y="77454"/>
                    <a:pt x="61030" y="78109"/>
                  </a:cubicBezTo>
                  <a:cubicBezTo>
                    <a:pt x="60618" y="78545"/>
                    <a:pt x="60206" y="78981"/>
                    <a:pt x="60206" y="79200"/>
                  </a:cubicBezTo>
                  <a:cubicBezTo>
                    <a:pt x="60206" y="79418"/>
                    <a:pt x="59381" y="79636"/>
                    <a:pt x="60618" y="79854"/>
                  </a:cubicBezTo>
                  <a:cubicBezTo>
                    <a:pt x="61443" y="79854"/>
                    <a:pt x="61443" y="80509"/>
                    <a:pt x="61443" y="80509"/>
                  </a:cubicBezTo>
                  <a:cubicBezTo>
                    <a:pt x="61443" y="80509"/>
                    <a:pt x="60618" y="80945"/>
                    <a:pt x="60206" y="81163"/>
                  </a:cubicBezTo>
                  <a:cubicBezTo>
                    <a:pt x="59793" y="81381"/>
                    <a:pt x="59381" y="81163"/>
                    <a:pt x="59381" y="81381"/>
                  </a:cubicBezTo>
                  <a:cubicBezTo>
                    <a:pt x="59381" y="81600"/>
                    <a:pt x="60206" y="82690"/>
                    <a:pt x="60206" y="82690"/>
                  </a:cubicBezTo>
                  <a:cubicBezTo>
                    <a:pt x="60206" y="82690"/>
                    <a:pt x="60206" y="83345"/>
                    <a:pt x="59381" y="83345"/>
                  </a:cubicBezTo>
                  <a:cubicBezTo>
                    <a:pt x="58556" y="83345"/>
                    <a:pt x="58556" y="83345"/>
                    <a:pt x="58144" y="83345"/>
                  </a:cubicBezTo>
                  <a:cubicBezTo>
                    <a:pt x="57731" y="83345"/>
                    <a:pt x="57319" y="83345"/>
                    <a:pt x="57319" y="83345"/>
                  </a:cubicBezTo>
                  <a:cubicBezTo>
                    <a:pt x="57319" y="83345"/>
                    <a:pt x="57731" y="83563"/>
                    <a:pt x="57731" y="84000"/>
                  </a:cubicBezTo>
                  <a:cubicBezTo>
                    <a:pt x="57731" y="84436"/>
                    <a:pt x="57731" y="84872"/>
                    <a:pt x="57731" y="84872"/>
                  </a:cubicBezTo>
                  <a:cubicBezTo>
                    <a:pt x="56494" y="84654"/>
                    <a:pt x="56494" y="84654"/>
                    <a:pt x="56494" y="84654"/>
                  </a:cubicBezTo>
                  <a:cubicBezTo>
                    <a:pt x="55257" y="84000"/>
                    <a:pt x="55257" y="84000"/>
                    <a:pt x="55257" y="84000"/>
                  </a:cubicBezTo>
                  <a:cubicBezTo>
                    <a:pt x="55257" y="84000"/>
                    <a:pt x="54020" y="84000"/>
                    <a:pt x="53608" y="84000"/>
                  </a:cubicBezTo>
                  <a:cubicBezTo>
                    <a:pt x="53195" y="84218"/>
                    <a:pt x="51958" y="84218"/>
                    <a:pt x="51958" y="84218"/>
                  </a:cubicBezTo>
                  <a:cubicBezTo>
                    <a:pt x="51958" y="84218"/>
                    <a:pt x="49896" y="83781"/>
                    <a:pt x="49484" y="83563"/>
                  </a:cubicBezTo>
                  <a:cubicBezTo>
                    <a:pt x="49484" y="83345"/>
                    <a:pt x="49484" y="83345"/>
                    <a:pt x="49072" y="83563"/>
                  </a:cubicBezTo>
                  <a:cubicBezTo>
                    <a:pt x="49072" y="83563"/>
                    <a:pt x="49484" y="83563"/>
                    <a:pt x="49072" y="83563"/>
                  </a:cubicBezTo>
                  <a:cubicBezTo>
                    <a:pt x="48659" y="83781"/>
                    <a:pt x="49484" y="83781"/>
                    <a:pt x="47835" y="83781"/>
                  </a:cubicBezTo>
                  <a:cubicBezTo>
                    <a:pt x="46185" y="84000"/>
                    <a:pt x="44536" y="84218"/>
                    <a:pt x="44536" y="84218"/>
                  </a:cubicBezTo>
                  <a:cubicBezTo>
                    <a:pt x="44536" y="84218"/>
                    <a:pt x="45773" y="83563"/>
                    <a:pt x="45360" y="83345"/>
                  </a:cubicBezTo>
                  <a:cubicBezTo>
                    <a:pt x="44948" y="83127"/>
                    <a:pt x="45360" y="83345"/>
                    <a:pt x="44536" y="83127"/>
                  </a:cubicBezTo>
                  <a:cubicBezTo>
                    <a:pt x="44123" y="82909"/>
                    <a:pt x="43298" y="82472"/>
                    <a:pt x="43298" y="82254"/>
                  </a:cubicBezTo>
                  <a:cubicBezTo>
                    <a:pt x="43298" y="82036"/>
                    <a:pt x="43298" y="81600"/>
                    <a:pt x="42474" y="81600"/>
                  </a:cubicBezTo>
                  <a:cubicBezTo>
                    <a:pt x="42061" y="81600"/>
                    <a:pt x="41649" y="81163"/>
                    <a:pt x="40824" y="81600"/>
                  </a:cubicBezTo>
                  <a:cubicBezTo>
                    <a:pt x="40412" y="81818"/>
                    <a:pt x="40000" y="81818"/>
                    <a:pt x="40000" y="82036"/>
                  </a:cubicBezTo>
                  <a:cubicBezTo>
                    <a:pt x="39587" y="82254"/>
                    <a:pt x="37938" y="82472"/>
                    <a:pt x="37938" y="82472"/>
                  </a:cubicBezTo>
                  <a:cubicBezTo>
                    <a:pt x="37938" y="82472"/>
                    <a:pt x="39175" y="83345"/>
                    <a:pt x="39175" y="83563"/>
                  </a:cubicBezTo>
                  <a:cubicBezTo>
                    <a:pt x="39175" y="83781"/>
                    <a:pt x="40000" y="84654"/>
                    <a:pt x="40000" y="84654"/>
                  </a:cubicBezTo>
                  <a:cubicBezTo>
                    <a:pt x="42886" y="84654"/>
                    <a:pt x="42886" y="84654"/>
                    <a:pt x="42886" y="84654"/>
                  </a:cubicBezTo>
                  <a:cubicBezTo>
                    <a:pt x="42886" y="84654"/>
                    <a:pt x="40824" y="85090"/>
                    <a:pt x="40824" y="85527"/>
                  </a:cubicBezTo>
                  <a:cubicBezTo>
                    <a:pt x="40412" y="85745"/>
                    <a:pt x="40412" y="85963"/>
                    <a:pt x="40000" y="86181"/>
                  </a:cubicBezTo>
                  <a:cubicBezTo>
                    <a:pt x="39587" y="86400"/>
                    <a:pt x="39587" y="86618"/>
                    <a:pt x="38762" y="86836"/>
                  </a:cubicBezTo>
                  <a:cubicBezTo>
                    <a:pt x="37525" y="86836"/>
                    <a:pt x="36288" y="87054"/>
                    <a:pt x="35463" y="87272"/>
                  </a:cubicBezTo>
                  <a:cubicBezTo>
                    <a:pt x="35051" y="87490"/>
                    <a:pt x="34639" y="87490"/>
                    <a:pt x="34639" y="87709"/>
                  </a:cubicBezTo>
                  <a:cubicBezTo>
                    <a:pt x="34639" y="88145"/>
                    <a:pt x="32164" y="87927"/>
                    <a:pt x="34639" y="88363"/>
                  </a:cubicBezTo>
                  <a:cubicBezTo>
                    <a:pt x="37113" y="88581"/>
                    <a:pt x="37525" y="88800"/>
                    <a:pt x="37525" y="88800"/>
                  </a:cubicBezTo>
                  <a:cubicBezTo>
                    <a:pt x="37525" y="88800"/>
                    <a:pt x="38762" y="88145"/>
                    <a:pt x="39175" y="87927"/>
                  </a:cubicBezTo>
                  <a:cubicBezTo>
                    <a:pt x="40000" y="87490"/>
                    <a:pt x="40000" y="87490"/>
                    <a:pt x="41649" y="87490"/>
                  </a:cubicBezTo>
                  <a:cubicBezTo>
                    <a:pt x="43298" y="87709"/>
                    <a:pt x="43298" y="87490"/>
                    <a:pt x="43298" y="87709"/>
                  </a:cubicBezTo>
                  <a:cubicBezTo>
                    <a:pt x="43298" y="88145"/>
                    <a:pt x="43298" y="88363"/>
                    <a:pt x="43298" y="88800"/>
                  </a:cubicBezTo>
                  <a:cubicBezTo>
                    <a:pt x="42886" y="89236"/>
                    <a:pt x="42061" y="89454"/>
                    <a:pt x="42886" y="90109"/>
                  </a:cubicBezTo>
                  <a:cubicBezTo>
                    <a:pt x="43711" y="90545"/>
                    <a:pt x="42474" y="90981"/>
                    <a:pt x="42474" y="91200"/>
                  </a:cubicBezTo>
                  <a:cubicBezTo>
                    <a:pt x="42474" y="91200"/>
                    <a:pt x="41649" y="91854"/>
                    <a:pt x="42061" y="91854"/>
                  </a:cubicBezTo>
                  <a:cubicBezTo>
                    <a:pt x="42474" y="92072"/>
                    <a:pt x="42474" y="92072"/>
                    <a:pt x="42474" y="92072"/>
                  </a:cubicBezTo>
                  <a:cubicBezTo>
                    <a:pt x="42474" y="92072"/>
                    <a:pt x="41649" y="93163"/>
                    <a:pt x="41649" y="93381"/>
                  </a:cubicBezTo>
                  <a:cubicBezTo>
                    <a:pt x="41649" y="93381"/>
                    <a:pt x="40412" y="94690"/>
                    <a:pt x="40000" y="94690"/>
                  </a:cubicBezTo>
                  <a:cubicBezTo>
                    <a:pt x="39587" y="94909"/>
                    <a:pt x="40412" y="94909"/>
                    <a:pt x="37938" y="95345"/>
                  </a:cubicBezTo>
                  <a:cubicBezTo>
                    <a:pt x="35463" y="95563"/>
                    <a:pt x="34226" y="95781"/>
                    <a:pt x="34226" y="95781"/>
                  </a:cubicBezTo>
                  <a:cubicBezTo>
                    <a:pt x="32164" y="96218"/>
                    <a:pt x="32164" y="96218"/>
                    <a:pt x="32164" y="96218"/>
                  </a:cubicBezTo>
                  <a:cubicBezTo>
                    <a:pt x="30515" y="96872"/>
                    <a:pt x="30515" y="96872"/>
                    <a:pt x="30515" y="96872"/>
                  </a:cubicBezTo>
                  <a:cubicBezTo>
                    <a:pt x="29278" y="96872"/>
                    <a:pt x="29278" y="96872"/>
                    <a:pt x="29278" y="96872"/>
                  </a:cubicBezTo>
                  <a:cubicBezTo>
                    <a:pt x="27216" y="96654"/>
                    <a:pt x="27216" y="96654"/>
                    <a:pt x="27216" y="96654"/>
                  </a:cubicBezTo>
                  <a:cubicBezTo>
                    <a:pt x="27216" y="96654"/>
                    <a:pt x="25154" y="97309"/>
                    <a:pt x="25154" y="97527"/>
                  </a:cubicBezTo>
                  <a:cubicBezTo>
                    <a:pt x="25154" y="97527"/>
                    <a:pt x="23917" y="97745"/>
                    <a:pt x="23505" y="97963"/>
                  </a:cubicBezTo>
                  <a:cubicBezTo>
                    <a:pt x="23505" y="98181"/>
                    <a:pt x="25567" y="98618"/>
                    <a:pt x="25567" y="98618"/>
                  </a:cubicBezTo>
                  <a:cubicBezTo>
                    <a:pt x="25979" y="99272"/>
                    <a:pt x="25979" y="99272"/>
                    <a:pt x="25979" y="99272"/>
                  </a:cubicBezTo>
                  <a:cubicBezTo>
                    <a:pt x="25154" y="99272"/>
                    <a:pt x="25154" y="99272"/>
                    <a:pt x="25154" y="99272"/>
                  </a:cubicBezTo>
                  <a:cubicBezTo>
                    <a:pt x="23505" y="99490"/>
                    <a:pt x="23505" y="99490"/>
                    <a:pt x="23505" y="99490"/>
                  </a:cubicBezTo>
                  <a:cubicBezTo>
                    <a:pt x="23505" y="99927"/>
                    <a:pt x="23505" y="99927"/>
                    <a:pt x="23505" y="99927"/>
                  </a:cubicBezTo>
                  <a:cubicBezTo>
                    <a:pt x="24329" y="100145"/>
                    <a:pt x="24329" y="100145"/>
                    <a:pt x="24329" y="100145"/>
                  </a:cubicBezTo>
                  <a:cubicBezTo>
                    <a:pt x="24329" y="100145"/>
                    <a:pt x="24742" y="100363"/>
                    <a:pt x="25154" y="100363"/>
                  </a:cubicBezTo>
                  <a:cubicBezTo>
                    <a:pt x="25979" y="100363"/>
                    <a:pt x="27628" y="99927"/>
                    <a:pt x="27628" y="99927"/>
                  </a:cubicBezTo>
                  <a:cubicBezTo>
                    <a:pt x="25567" y="100581"/>
                    <a:pt x="25567" y="100581"/>
                    <a:pt x="25567" y="100581"/>
                  </a:cubicBezTo>
                  <a:cubicBezTo>
                    <a:pt x="25154" y="101236"/>
                    <a:pt x="25154" y="101236"/>
                    <a:pt x="25154" y="101236"/>
                  </a:cubicBezTo>
                  <a:cubicBezTo>
                    <a:pt x="25154" y="101236"/>
                    <a:pt x="24742" y="101672"/>
                    <a:pt x="25567" y="101672"/>
                  </a:cubicBezTo>
                  <a:cubicBezTo>
                    <a:pt x="26391" y="101672"/>
                    <a:pt x="27216" y="101672"/>
                    <a:pt x="27216" y="101672"/>
                  </a:cubicBezTo>
                  <a:cubicBezTo>
                    <a:pt x="27216" y="101672"/>
                    <a:pt x="27628" y="101236"/>
                    <a:pt x="28453" y="101236"/>
                  </a:cubicBezTo>
                  <a:cubicBezTo>
                    <a:pt x="29690" y="101454"/>
                    <a:pt x="29690" y="101454"/>
                    <a:pt x="29690" y="101454"/>
                  </a:cubicBezTo>
                  <a:cubicBezTo>
                    <a:pt x="29690" y="101454"/>
                    <a:pt x="30103" y="100800"/>
                    <a:pt x="30515" y="100800"/>
                  </a:cubicBezTo>
                  <a:cubicBezTo>
                    <a:pt x="30515" y="100800"/>
                    <a:pt x="30103" y="100800"/>
                    <a:pt x="31340" y="100800"/>
                  </a:cubicBezTo>
                  <a:cubicBezTo>
                    <a:pt x="32164" y="101018"/>
                    <a:pt x="35051" y="100800"/>
                    <a:pt x="35051" y="100800"/>
                  </a:cubicBezTo>
                  <a:cubicBezTo>
                    <a:pt x="35051" y="100800"/>
                    <a:pt x="35463" y="100800"/>
                    <a:pt x="35463" y="101018"/>
                  </a:cubicBezTo>
                  <a:cubicBezTo>
                    <a:pt x="35463" y="101454"/>
                    <a:pt x="36288" y="101454"/>
                    <a:pt x="36701" y="101890"/>
                  </a:cubicBezTo>
                  <a:cubicBezTo>
                    <a:pt x="37525" y="102109"/>
                    <a:pt x="39175" y="102327"/>
                    <a:pt x="39175" y="102327"/>
                  </a:cubicBezTo>
                  <a:cubicBezTo>
                    <a:pt x="37938" y="102545"/>
                    <a:pt x="37938" y="102545"/>
                    <a:pt x="37938" y="102545"/>
                  </a:cubicBezTo>
                  <a:cubicBezTo>
                    <a:pt x="36288" y="102327"/>
                    <a:pt x="36288" y="102327"/>
                    <a:pt x="36288" y="102327"/>
                  </a:cubicBezTo>
                  <a:cubicBezTo>
                    <a:pt x="36288" y="102327"/>
                    <a:pt x="35463" y="102109"/>
                    <a:pt x="35463" y="102327"/>
                  </a:cubicBezTo>
                  <a:cubicBezTo>
                    <a:pt x="35463" y="102763"/>
                    <a:pt x="35051" y="103418"/>
                    <a:pt x="35051" y="103418"/>
                  </a:cubicBezTo>
                  <a:cubicBezTo>
                    <a:pt x="35463" y="103418"/>
                    <a:pt x="37525" y="103636"/>
                    <a:pt x="37525" y="103636"/>
                  </a:cubicBezTo>
                  <a:cubicBezTo>
                    <a:pt x="39587" y="103636"/>
                    <a:pt x="39587" y="103636"/>
                    <a:pt x="39587" y="103636"/>
                  </a:cubicBezTo>
                  <a:cubicBezTo>
                    <a:pt x="40412" y="103418"/>
                    <a:pt x="40412" y="103418"/>
                    <a:pt x="40412" y="103418"/>
                  </a:cubicBezTo>
                  <a:cubicBezTo>
                    <a:pt x="41649" y="102981"/>
                    <a:pt x="41649" y="102981"/>
                    <a:pt x="41649" y="102981"/>
                  </a:cubicBezTo>
                  <a:cubicBezTo>
                    <a:pt x="41649" y="102981"/>
                    <a:pt x="42061" y="103418"/>
                    <a:pt x="41649" y="103418"/>
                  </a:cubicBezTo>
                  <a:cubicBezTo>
                    <a:pt x="41649" y="103636"/>
                    <a:pt x="42061" y="104072"/>
                    <a:pt x="42061" y="104072"/>
                  </a:cubicBezTo>
                  <a:cubicBezTo>
                    <a:pt x="42061" y="104072"/>
                    <a:pt x="42061" y="104727"/>
                    <a:pt x="42474" y="104727"/>
                  </a:cubicBezTo>
                  <a:cubicBezTo>
                    <a:pt x="42886" y="104727"/>
                    <a:pt x="43711" y="105381"/>
                    <a:pt x="43711" y="105381"/>
                  </a:cubicBezTo>
                  <a:cubicBezTo>
                    <a:pt x="44536" y="106036"/>
                    <a:pt x="44536" y="106036"/>
                    <a:pt x="44536" y="106036"/>
                  </a:cubicBezTo>
                  <a:cubicBezTo>
                    <a:pt x="46185" y="106254"/>
                    <a:pt x="46185" y="106254"/>
                    <a:pt x="46185" y="106254"/>
                  </a:cubicBezTo>
                  <a:cubicBezTo>
                    <a:pt x="46185" y="106254"/>
                    <a:pt x="47422" y="106254"/>
                    <a:pt x="47835" y="106254"/>
                  </a:cubicBezTo>
                  <a:cubicBezTo>
                    <a:pt x="48247" y="106472"/>
                    <a:pt x="49072" y="106690"/>
                    <a:pt x="49072" y="106472"/>
                  </a:cubicBezTo>
                  <a:cubicBezTo>
                    <a:pt x="49484" y="106254"/>
                    <a:pt x="50309" y="105818"/>
                    <a:pt x="50309" y="105818"/>
                  </a:cubicBezTo>
                  <a:cubicBezTo>
                    <a:pt x="51958" y="105163"/>
                    <a:pt x="51958" y="105163"/>
                    <a:pt x="51958" y="105163"/>
                  </a:cubicBezTo>
                  <a:cubicBezTo>
                    <a:pt x="51958" y="105163"/>
                    <a:pt x="52783" y="105163"/>
                    <a:pt x="53608" y="105163"/>
                  </a:cubicBezTo>
                  <a:cubicBezTo>
                    <a:pt x="54020" y="105163"/>
                    <a:pt x="56907" y="104945"/>
                    <a:pt x="56907" y="104945"/>
                  </a:cubicBezTo>
                  <a:cubicBezTo>
                    <a:pt x="56907" y="104945"/>
                    <a:pt x="57319" y="104509"/>
                    <a:pt x="58144" y="104290"/>
                  </a:cubicBezTo>
                  <a:cubicBezTo>
                    <a:pt x="58556" y="104072"/>
                    <a:pt x="60206" y="103636"/>
                    <a:pt x="60206" y="103636"/>
                  </a:cubicBezTo>
                  <a:cubicBezTo>
                    <a:pt x="63092" y="103200"/>
                    <a:pt x="63092" y="103200"/>
                    <a:pt x="63092" y="103200"/>
                  </a:cubicBezTo>
                  <a:cubicBezTo>
                    <a:pt x="60618" y="103636"/>
                    <a:pt x="60618" y="103636"/>
                    <a:pt x="60618" y="103636"/>
                  </a:cubicBezTo>
                  <a:cubicBezTo>
                    <a:pt x="59793" y="104072"/>
                    <a:pt x="59793" y="104072"/>
                    <a:pt x="59793" y="104072"/>
                  </a:cubicBezTo>
                  <a:cubicBezTo>
                    <a:pt x="58144" y="104727"/>
                    <a:pt x="58144" y="104727"/>
                    <a:pt x="58144" y="104727"/>
                  </a:cubicBezTo>
                  <a:cubicBezTo>
                    <a:pt x="57319" y="105163"/>
                    <a:pt x="57319" y="105163"/>
                    <a:pt x="57319" y="105163"/>
                  </a:cubicBezTo>
                  <a:cubicBezTo>
                    <a:pt x="57319" y="105163"/>
                    <a:pt x="56494" y="105381"/>
                    <a:pt x="56082" y="105600"/>
                  </a:cubicBezTo>
                  <a:cubicBezTo>
                    <a:pt x="56082" y="105600"/>
                    <a:pt x="54845" y="106690"/>
                    <a:pt x="54845" y="106690"/>
                  </a:cubicBezTo>
                  <a:cubicBezTo>
                    <a:pt x="53608" y="106909"/>
                    <a:pt x="53608" y="106909"/>
                    <a:pt x="53608" y="106909"/>
                  </a:cubicBezTo>
                  <a:cubicBezTo>
                    <a:pt x="53608" y="106909"/>
                    <a:pt x="52371" y="107345"/>
                    <a:pt x="51958" y="107781"/>
                  </a:cubicBezTo>
                  <a:cubicBezTo>
                    <a:pt x="51546" y="108000"/>
                    <a:pt x="51134" y="108218"/>
                    <a:pt x="51134" y="108218"/>
                  </a:cubicBezTo>
                  <a:cubicBezTo>
                    <a:pt x="51134" y="108218"/>
                    <a:pt x="51546" y="108654"/>
                    <a:pt x="49484" y="108654"/>
                  </a:cubicBezTo>
                  <a:cubicBezTo>
                    <a:pt x="47422" y="108436"/>
                    <a:pt x="45773" y="108218"/>
                    <a:pt x="45773" y="108218"/>
                  </a:cubicBezTo>
                  <a:cubicBezTo>
                    <a:pt x="45773" y="108218"/>
                    <a:pt x="43711" y="108000"/>
                    <a:pt x="43298" y="108000"/>
                  </a:cubicBezTo>
                  <a:cubicBezTo>
                    <a:pt x="42886" y="107781"/>
                    <a:pt x="42886" y="107781"/>
                    <a:pt x="41649" y="107781"/>
                  </a:cubicBezTo>
                  <a:cubicBezTo>
                    <a:pt x="40824" y="107781"/>
                    <a:pt x="36701" y="107127"/>
                    <a:pt x="36701" y="107127"/>
                  </a:cubicBezTo>
                  <a:cubicBezTo>
                    <a:pt x="36701" y="107127"/>
                    <a:pt x="35876" y="107127"/>
                    <a:pt x="35463" y="107345"/>
                  </a:cubicBezTo>
                  <a:cubicBezTo>
                    <a:pt x="35051" y="107563"/>
                    <a:pt x="34226" y="107563"/>
                    <a:pt x="34226" y="107781"/>
                  </a:cubicBezTo>
                  <a:cubicBezTo>
                    <a:pt x="34226" y="108218"/>
                    <a:pt x="34226" y="108436"/>
                    <a:pt x="34226" y="108436"/>
                  </a:cubicBezTo>
                  <a:cubicBezTo>
                    <a:pt x="33814" y="109090"/>
                    <a:pt x="33814" y="109090"/>
                    <a:pt x="33814" y="109090"/>
                  </a:cubicBezTo>
                  <a:cubicBezTo>
                    <a:pt x="32164" y="109309"/>
                    <a:pt x="32164" y="109309"/>
                    <a:pt x="32164" y="109309"/>
                  </a:cubicBezTo>
                  <a:cubicBezTo>
                    <a:pt x="30103" y="109309"/>
                    <a:pt x="30103" y="109309"/>
                    <a:pt x="30103" y="109309"/>
                  </a:cubicBezTo>
                  <a:close/>
                  <a:moveTo>
                    <a:pt x="17731" y="58036"/>
                  </a:moveTo>
                  <a:cubicBezTo>
                    <a:pt x="17731" y="58036"/>
                    <a:pt x="17731" y="58036"/>
                    <a:pt x="17731" y="58036"/>
                  </a:cubicBezTo>
                  <a:cubicBezTo>
                    <a:pt x="18144" y="58036"/>
                    <a:pt x="20618" y="58036"/>
                    <a:pt x="20618" y="58036"/>
                  </a:cubicBezTo>
                  <a:cubicBezTo>
                    <a:pt x="22268" y="58036"/>
                    <a:pt x="22268" y="58036"/>
                    <a:pt x="22268" y="58036"/>
                  </a:cubicBezTo>
                  <a:cubicBezTo>
                    <a:pt x="22268" y="58036"/>
                    <a:pt x="24329" y="58036"/>
                    <a:pt x="24742" y="58036"/>
                  </a:cubicBezTo>
                  <a:cubicBezTo>
                    <a:pt x="25154" y="58036"/>
                    <a:pt x="25567" y="58254"/>
                    <a:pt x="25567" y="58254"/>
                  </a:cubicBezTo>
                  <a:cubicBezTo>
                    <a:pt x="25567" y="58254"/>
                    <a:pt x="26391" y="57818"/>
                    <a:pt x="26804" y="58036"/>
                  </a:cubicBezTo>
                  <a:cubicBezTo>
                    <a:pt x="27216" y="58036"/>
                    <a:pt x="28041" y="58690"/>
                    <a:pt x="28041" y="58690"/>
                  </a:cubicBezTo>
                  <a:cubicBezTo>
                    <a:pt x="28865" y="59781"/>
                    <a:pt x="28865" y="59781"/>
                    <a:pt x="28865" y="59781"/>
                  </a:cubicBezTo>
                  <a:cubicBezTo>
                    <a:pt x="29278" y="61090"/>
                    <a:pt x="29278" y="61090"/>
                    <a:pt x="29278" y="61090"/>
                  </a:cubicBezTo>
                  <a:cubicBezTo>
                    <a:pt x="29690" y="62181"/>
                    <a:pt x="29690" y="62181"/>
                    <a:pt x="29690" y="62181"/>
                  </a:cubicBezTo>
                  <a:cubicBezTo>
                    <a:pt x="31340" y="63272"/>
                    <a:pt x="31340" y="63272"/>
                    <a:pt x="31340" y="63272"/>
                  </a:cubicBezTo>
                  <a:cubicBezTo>
                    <a:pt x="30515" y="63927"/>
                    <a:pt x="30515" y="63927"/>
                    <a:pt x="30515" y="63927"/>
                  </a:cubicBezTo>
                  <a:cubicBezTo>
                    <a:pt x="30515" y="63927"/>
                    <a:pt x="30515" y="64800"/>
                    <a:pt x="30515" y="64800"/>
                  </a:cubicBezTo>
                  <a:cubicBezTo>
                    <a:pt x="30103" y="64800"/>
                    <a:pt x="28865" y="65018"/>
                    <a:pt x="28865" y="65018"/>
                  </a:cubicBezTo>
                  <a:cubicBezTo>
                    <a:pt x="28453" y="65236"/>
                    <a:pt x="28041" y="65890"/>
                    <a:pt x="28041" y="65890"/>
                  </a:cubicBezTo>
                  <a:cubicBezTo>
                    <a:pt x="28041" y="65890"/>
                    <a:pt x="29690" y="65018"/>
                    <a:pt x="30103" y="65236"/>
                  </a:cubicBezTo>
                  <a:cubicBezTo>
                    <a:pt x="30515" y="65236"/>
                    <a:pt x="31752" y="65236"/>
                    <a:pt x="31752" y="65236"/>
                  </a:cubicBezTo>
                  <a:cubicBezTo>
                    <a:pt x="32577" y="65672"/>
                    <a:pt x="32577" y="65672"/>
                    <a:pt x="32577" y="65672"/>
                  </a:cubicBezTo>
                  <a:cubicBezTo>
                    <a:pt x="33402" y="66545"/>
                    <a:pt x="33402" y="66545"/>
                    <a:pt x="33402" y="66545"/>
                  </a:cubicBezTo>
                  <a:cubicBezTo>
                    <a:pt x="33402" y="67636"/>
                    <a:pt x="33402" y="67636"/>
                    <a:pt x="33402" y="67636"/>
                  </a:cubicBezTo>
                  <a:cubicBezTo>
                    <a:pt x="33402" y="67636"/>
                    <a:pt x="33402" y="68509"/>
                    <a:pt x="32989" y="68509"/>
                  </a:cubicBezTo>
                  <a:cubicBezTo>
                    <a:pt x="32989" y="68727"/>
                    <a:pt x="32577" y="68945"/>
                    <a:pt x="32164" y="68945"/>
                  </a:cubicBezTo>
                  <a:cubicBezTo>
                    <a:pt x="31752" y="68945"/>
                    <a:pt x="31340" y="68945"/>
                    <a:pt x="31752" y="68509"/>
                  </a:cubicBezTo>
                  <a:cubicBezTo>
                    <a:pt x="31752" y="68072"/>
                    <a:pt x="32164" y="67636"/>
                    <a:pt x="32164" y="67636"/>
                  </a:cubicBezTo>
                  <a:cubicBezTo>
                    <a:pt x="32164" y="67418"/>
                    <a:pt x="32577" y="66545"/>
                    <a:pt x="32164" y="66545"/>
                  </a:cubicBezTo>
                  <a:cubicBezTo>
                    <a:pt x="31340" y="66545"/>
                    <a:pt x="30927" y="66109"/>
                    <a:pt x="30927" y="66545"/>
                  </a:cubicBezTo>
                  <a:cubicBezTo>
                    <a:pt x="30515" y="66763"/>
                    <a:pt x="30927" y="67636"/>
                    <a:pt x="30927" y="67636"/>
                  </a:cubicBezTo>
                  <a:cubicBezTo>
                    <a:pt x="30927" y="67636"/>
                    <a:pt x="31340" y="67854"/>
                    <a:pt x="31340" y="68072"/>
                  </a:cubicBezTo>
                  <a:cubicBezTo>
                    <a:pt x="30927" y="68290"/>
                    <a:pt x="30927" y="68072"/>
                    <a:pt x="30515" y="68509"/>
                  </a:cubicBezTo>
                  <a:cubicBezTo>
                    <a:pt x="29690" y="68727"/>
                    <a:pt x="30927" y="68945"/>
                    <a:pt x="30927" y="68945"/>
                  </a:cubicBezTo>
                  <a:cubicBezTo>
                    <a:pt x="31340" y="69381"/>
                    <a:pt x="31340" y="69381"/>
                    <a:pt x="31340" y="69381"/>
                  </a:cubicBezTo>
                  <a:cubicBezTo>
                    <a:pt x="31340" y="69381"/>
                    <a:pt x="31340" y="70036"/>
                    <a:pt x="30927" y="70036"/>
                  </a:cubicBezTo>
                  <a:cubicBezTo>
                    <a:pt x="30515" y="70254"/>
                    <a:pt x="30515" y="70472"/>
                    <a:pt x="28865" y="70036"/>
                  </a:cubicBezTo>
                  <a:cubicBezTo>
                    <a:pt x="27216" y="69818"/>
                    <a:pt x="26804" y="69600"/>
                    <a:pt x="26804" y="69600"/>
                  </a:cubicBezTo>
                  <a:cubicBezTo>
                    <a:pt x="26391" y="70690"/>
                    <a:pt x="26391" y="70690"/>
                    <a:pt x="26391" y="70690"/>
                  </a:cubicBezTo>
                  <a:cubicBezTo>
                    <a:pt x="25567" y="71563"/>
                    <a:pt x="25567" y="71563"/>
                    <a:pt x="25567" y="71563"/>
                  </a:cubicBezTo>
                  <a:cubicBezTo>
                    <a:pt x="22680" y="72000"/>
                    <a:pt x="22680" y="72000"/>
                    <a:pt x="22680" y="72000"/>
                  </a:cubicBezTo>
                  <a:cubicBezTo>
                    <a:pt x="21030" y="70909"/>
                    <a:pt x="21030" y="70909"/>
                    <a:pt x="21030" y="70909"/>
                  </a:cubicBezTo>
                  <a:cubicBezTo>
                    <a:pt x="21030" y="70909"/>
                    <a:pt x="19793" y="71127"/>
                    <a:pt x="19381" y="71127"/>
                  </a:cubicBezTo>
                  <a:cubicBezTo>
                    <a:pt x="18969" y="70909"/>
                    <a:pt x="16907" y="70690"/>
                    <a:pt x="16907" y="70690"/>
                  </a:cubicBezTo>
                  <a:cubicBezTo>
                    <a:pt x="16494" y="69600"/>
                    <a:pt x="16494" y="69600"/>
                    <a:pt x="16494" y="69600"/>
                  </a:cubicBezTo>
                  <a:cubicBezTo>
                    <a:pt x="14432" y="68509"/>
                    <a:pt x="14432" y="68509"/>
                    <a:pt x="14432" y="68509"/>
                  </a:cubicBezTo>
                  <a:cubicBezTo>
                    <a:pt x="14845" y="67636"/>
                    <a:pt x="14845" y="67636"/>
                    <a:pt x="14845" y="67636"/>
                  </a:cubicBezTo>
                  <a:cubicBezTo>
                    <a:pt x="13608" y="66327"/>
                    <a:pt x="13608" y="66327"/>
                    <a:pt x="13608" y="66327"/>
                  </a:cubicBezTo>
                  <a:cubicBezTo>
                    <a:pt x="11134" y="66545"/>
                    <a:pt x="11134" y="66545"/>
                    <a:pt x="11134" y="66545"/>
                  </a:cubicBezTo>
                  <a:cubicBezTo>
                    <a:pt x="10309" y="67636"/>
                    <a:pt x="10309" y="67636"/>
                    <a:pt x="10309" y="67636"/>
                  </a:cubicBezTo>
                  <a:cubicBezTo>
                    <a:pt x="10309" y="67636"/>
                    <a:pt x="11134" y="68072"/>
                    <a:pt x="10309" y="68290"/>
                  </a:cubicBezTo>
                  <a:cubicBezTo>
                    <a:pt x="9484" y="68290"/>
                    <a:pt x="7835" y="68509"/>
                    <a:pt x="7835" y="68509"/>
                  </a:cubicBezTo>
                  <a:cubicBezTo>
                    <a:pt x="7835" y="68509"/>
                    <a:pt x="5773" y="68727"/>
                    <a:pt x="5360" y="68727"/>
                  </a:cubicBezTo>
                  <a:cubicBezTo>
                    <a:pt x="5360" y="68727"/>
                    <a:pt x="3711" y="67418"/>
                    <a:pt x="3711" y="67418"/>
                  </a:cubicBezTo>
                  <a:cubicBezTo>
                    <a:pt x="3711" y="67418"/>
                    <a:pt x="2886" y="67418"/>
                    <a:pt x="2474" y="67418"/>
                  </a:cubicBezTo>
                  <a:cubicBezTo>
                    <a:pt x="2061" y="67418"/>
                    <a:pt x="2061" y="67636"/>
                    <a:pt x="2061" y="67200"/>
                  </a:cubicBezTo>
                  <a:cubicBezTo>
                    <a:pt x="2061" y="66763"/>
                    <a:pt x="1649" y="66109"/>
                    <a:pt x="1649" y="66109"/>
                  </a:cubicBezTo>
                  <a:cubicBezTo>
                    <a:pt x="1649" y="66109"/>
                    <a:pt x="2886" y="66763"/>
                    <a:pt x="1649" y="65890"/>
                  </a:cubicBezTo>
                  <a:cubicBezTo>
                    <a:pt x="412" y="65018"/>
                    <a:pt x="0" y="64145"/>
                    <a:pt x="0" y="64145"/>
                  </a:cubicBezTo>
                  <a:cubicBezTo>
                    <a:pt x="2061" y="63490"/>
                    <a:pt x="2061" y="63490"/>
                    <a:pt x="2061" y="63490"/>
                  </a:cubicBezTo>
                  <a:cubicBezTo>
                    <a:pt x="2061" y="63490"/>
                    <a:pt x="4123" y="63490"/>
                    <a:pt x="4536" y="63709"/>
                  </a:cubicBezTo>
                  <a:cubicBezTo>
                    <a:pt x="4948" y="63709"/>
                    <a:pt x="5360" y="63272"/>
                    <a:pt x="5360" y="63272"/>
                  </a:cubicBezTo>
                  <a:cubicBezTo>
                    <a:pt x="5360" y="63272"/>
                    <a:pt x="6185" y="62836"/>
                    <a:pt x="5360" y="62618"/>
                  </a:cubicBezTo>
                  <a:cubicBezTo>
                    <a:pt x="4948" y="62618"/>
                    <a:pt x="4123" y="62181"/>
                    <a:pt x="4123" y="62181"/>
                  </a:cubicBezTo>
                  <a:cubicBezTo>
                    <a:pt x="4123" y="62181"/>
                    <a:pt x="3298" y="61745"/>
                    <a:pt x="4536" y="61527"/>
                  </a:cubicBezTo>
                  <a:cubicBezTo>
                    <a:pt x="5773" y="61527"/>
                    <a:pt x="5773" y="61527"/>
                    <a:pt x="6597" y="61527"/>
                  </a:cubicBezTo>
                  <a:cubicBezTo>
                    <a:pt x="7422" y="61745"/>
                    <a:pt x="7835" y="62400"/>
                    <a:pt x="8247" y="61527"/>
                  </a:cubicBezTo>
                  <a:cubicBezTo>
                    <a:pt x="8659" y="60872"/>
                    <a:pt x="7835" y="60872"/>
                    <a:pt x="9072" y="60654"/>
                  </a:cubicBezTo>
                  <a:cubicBezTo>
                    <a:pt x="10309" y="60654"/>
                    <a:pt x="11134" y="60436"/>
                    <a:pt x="11134" y="60218"/>
                  </a:cubicBezTo>
                  <a:cubicBezTo>
                    <a:pt x="11134" y="60000"/>
                    <a:pt x="11134" y="59127"/>
                    <a:pt x="11546" y="59127"/>
                  </a:cubicBezTo>
                  <a:cubicBezTo>
                    <a:pt x="11958" y="59127"/>
                    <a:pt x="14020" y="59345"/>
                    <a:pt x="14020" y="59345"/>
                  </a:cubicBezTo>
                  <a:cubicBezTo>
                    <a:pt x="14020" y="59345"/>
                    <a:pt x="14845" y="58909"/>
                    <a:pt x="15670" y="59127"/>
                  </a:cubicBezTo>
                  <a:cubicBezTo>
                    <a:pt x="16494" y="59127"/>
                    <a:pt x="16907" y="58909"/>
                    <a:pt x="16907" y="58909"/>
                  </a:cubicBezTo>
                  <a:cubicBezTo>
                    <a:pt x="16907" y="58909"/>
                    <a:pt x="17731" y="58036"/>
                    <a:pt x="17731" y="58036"/>
                  </a:cubicBezTo>
                  <a:close/>
                  <a:moveTo>
                    <a:pt x="30515" y="49527"/>
                  </a:moveTo>
                  <a:cubicBezTo>
                    <a:pt x="30515" y="49527"/>
                    <a:pt x="30515" y="49527"/>
                    <a:pt x="30515" y="49527"/>
                  </a:cubicBezTo>
                  <a:cubicBezTo>
                    <a:pt x="30515" y="49527"/>
                    <a:pt x="30103" y="48872"/>
                    <a:pt x="30515" y="48872"/>
                  </a:cubicBezTo>
                  <a:cubicBezTo>
                    <a:pt x="30927" y="48872"/>
                    <a:pt x="32164" y="48654"/>
                    <a:pt x="32164" y="48654"/>
                  </a:cubicBezTo>
                  <a:cubicBezTo>
                    <a:pt x="32164" y="48654"/>
                    <a:pt x="32577" y="48218"/>
                    <a:pt x="32577" y="48436"/>
                  </a:cubicBezTo>
                  <a:cubicBezTo>
                    <a:pt x="32989" y="48436"/>
                    <a:pt x="32989" y="48872"/>
                    <a:pt x="32577" y="48872"/>
                  </a:cubicBezTo>
                  <a:cubicBezTo>
                    <a:pt x="32577" y="48872"/>
                    <a:pt x="31752" y="49309"/>
                    <a:pt x="31752" y="49309"/>
                  </a:cubicBezTo>
                  <a:cubicBezTo>
                    <a:pt x="31752" y="49309"/>
                    <a:pt x="30927" y="49527"/>
                    <a:pt x="30927" y="49527"/>
                  </a:cubicBezTo>
                  <a:cubicBezTo>
                    <a:pt x="30515" y="49527"/>
                    <a:pt x="30515" y="49527"/>
                    <a:pt x="30515" y="49527"/>
                  </a:cubicBezTo>
                  <a:close/>
                  <a:moveTo>
                    <a:pt x="35876" y="54109"/>
                  </a:moveTo>
                  <a:cubicBezTo>
                    <a:pt x="35876" y="54109"/>
                    <a:pt x="35876" y="54109"/>
                    <a:pt x="35876" y="54109"/>
                  </a:cubicBezTo>
                  <a:cubicBezTo>
                    <a:pt x="35876" y="54109"/>
                    <a:pt x="35876" y="54327"/>
                    <a:pt x="35463" y="54327"/>
                  </a:cubicBezTo>
                  <a:cubicBezTo>
                    <a:pt x="35051" y="54327"/>
                    <a:pt x="34226" y="54327"/>
                    <a:pt x="34226" y="54109"/>
                  </a:cubicBezTo>
                  <a:cubicBezTo>
                    <a:pt x="34226" y="54109"/>
                    <a:pt x="34639" y="53672"/>
                    <a:pt x="35051" y="53672"/>
                  </a:cubicBezTo>
                  <a:cubicBezTo>
                    <a:pt x="35051" y="53672"/>
                    <a:pt x="35463" y="53454"/>
                    <a:pt x="35463" y="53454"/>
                  </a:cubicBezTo>
                  <a:cubicBezTo>
                    <a:pt x="35463" y="53454"/>
                    <a:pt x="35463" y="53236"/>
                    <a:pt x="35463" y="53236"/>
                  </a:cubicBezTo>
                  <a:cubicBezTo>
                    <a:pt x="35876" y="53236"/>
                    <a:pt x="36288" y="53672"/>
                    <a:pt x="36288" y="53672"/>
                  </a:cubicBezTo>
                  <a:cubicBezTo>
                    <a:pt x="35876" y="54109"/>
                    <a:pt x="35876" y="54109"/>
                    <a:pt x="35876" y="54109"/>
                  </a:cubicBezTo>
                  <a:close/>
                  <a:moveTo>
                    <a:pt x="39175" y="55636"/>
                  </a:moveTo>
                  <a:cubicBezTo>
                    <a:pt x="39175" y="55636"/>
                    <a:pt x="39175" y="55636"/>
                    <a:pt x="39175" y="55636"/>
                  </a:cubicBezTo>
                  <a:cubicBezTo>
                    <a:pt x="39175" y="55418"/>
                    <a:pt x="40000" y="54981"/>
                    <a:pt x="40000" y="54763"/>
                  </a:cubicBezTo>
                  <a:cubicBezTo>
                    <a:pt x="40412" y="54763"/>
                    <a:pt x="40412" y="54545"/>
                    <a:pt x="40412" y="54545"/>
                  </a:cubicBezTo>
                  <a:cubicBezTo>
                    <a:pt x="40824" y="54327"/>
                    <a:pt x="41237" y="54327"/>
                    <a:pt x="41649" y="54327"/>
                  </a:cubicBezTo>
                  <a:cubicBezTo>
                    <a:pt x="42474" y="54545"/>
                    <a:pt x="43298" y="54981"/>
                    <a:pt x="42886" y="54981"/>
                  </a:cubicBezTo>
                  <a:cubicBezTo>
                    <a:pt x="42886" y="55200"/>
                    <a:pt x="42474" y="54981"/>
                    <a:pt x="42474" y="55636"/>
                  </a:cubicBezTo>
                  <a:cubicBezTo>
                    <a:pt x="42474" y="56290"/>
                    <a:pt x="42474" y="56290"/>
                    <a:pt x="42474" y="56509"/>
                  </a:cubicBezTo>
                  <a:cubicBezTo>
                    <a:pt x="42886" y="56727"/>
                    <a:pt x="42474" y="57381"/>
                    <a:pt x="42474" y="57381"/>
                  </a:cubicBezTo>
                  <a:cubicBezTo>
                    <a:pt x="42474" y="57381"/>
                    <a:pt x="42061" y="57818"/>
                    <a:pt x="41649" y="57818"/>
                  </a:cubicBezTo>
                  <a:cubicBezTo>
                    <a:pt x="41649" y="57818"/>
                    <a:pt x="41649" y="57818"/>
                    <a:pt x="40824" y="57600"/>
                  </a:cubicBezTo>
                  <a:cubicBezTo>
                    <a:pt x="40412" y="57600"/>
                    <a:pt x="39175" y="57163"/>
                    <a:pt x="39175" y="57163"/>
                  </a:cubicBezTo>
                  <a:cubicBezTo>
                    <a:pt x="39175" y="57163"/>
                    <a:pt x="39175" y="56072"/>
                    <a:pt x="39175" y="56072"/>
                  </a:cubicBezTo>
                  <a:cubicBezTo>
                    <a:pt x="39175" y="55854"/>
                    <a:pt x="38762" y="55636"/>
                    <a:pt x="38762" y="55636"/>
                  </a:cubicBezTo>
                  <a:cubicBezTo>
                    <a:pt x="39175" y="55636"/>
                    <a:pt x="39175" y="55636"/>
                    <a:pt x="39175" y="55636"/>
                  </a:cubicBezTo>
                  <a:close/>
                  <a:moveTo>
                    <a:pt x="30515" y="45818"/>
                  </a:moveTo>
                  <a:cubicBezTo>
                    <a:pt x="30515" y="45818"/>
                    <a:pt x="30515" y="45818"/>
                    <a:pt x="30515" y="45818"/>
                  </a:cubicBezTo>
                  <a:cubicBezTo>
                    <a:pt x="30515" y="45818"/>
                    <a:pt x="30515" y="45600"/>
                    <a:pt x="31340" y="45600"/>
                  </a:cubicBezTo>
                  <a:cubicBezTo>
                    <a:pt x="31752" y="45818"/>
                    <a:pt x="31752" y="46036"/>
                    <a:pt x="31752" y="46254"/>
                  </a:cubicBezTo>
                  <a:cubicBezTo>
                    <a:pt x="31752" y="46472"/>
                    <a:pt x="32989" y="46472"/>
                    <a:pt x="32577" y="46690"/>
                  </a:cubicBezTo>
                  <a:cubicBezTo>
                    <a:pt x="31752" y="46909"/>
                    <a:pt x="31340" y="46909"/>
                    <a:pt x="31340" y="46909"/>
                  </a:cubicBezTo>
                  <a:cubicBezTo>
                    <a:pt x="31340" y="46690"/>
                    <a:pt x="30927" y="46909"/>
                    <a:pt x="30927" y="46690"/>
                  </a:cubicBezTo>
                  <a:cubicBezTo>
                    <a:pt x="30927" y="46472"/>
                    <a:pt x="30103" y="46254"/>
                    <a:pt x="30103" y="46254"/>
                  </a:cubicBezTo>
                  <a:cubicBezTo>
                    <a:pt x="30103" y="46254"/>
                    <a:pt x="30515" y="45818"/>
                    <a:pt x="30515" y="45818"/>
                  </a:cubicBezTo>
                  <a:close/>
                  <a:moveTo>
                    <a:pt x="25154" y="42763"/>
                  </a:moveTo>
                  <a:cubicBezTo>
                    <a:pt x="25154" y="42763"/>
                    <a:pt x="25154" y="42763"/>
                    <a:pt x="25154" y="42763"/>
                  </a:cubicBezTo>
                  <a:cubicBezTo>
                    <a:pt x="25979" y="42981"/>
                    <a:pt x="26391" y="42763"/>
                    <a:pt x="26391" y="42981"/>
                  </a:cubicBezTo>
                  <a:cubicBezTo>
                    <a:pt x="26804" y="42981"/>
                    <a:pt x="27216" y="43200"/>
                    <a:pt x="26804" y="43418"/>
                  </a:cubicBezTo>
                  <a:cubicBezTo>
                    <a:pt x="25979" y="43636"/>
                    <a:pt x="25979" y="43636"/>
                    <a:pt x="25154" y="43636"/>
                  </a:cubicBezTo>
                  <a:cubicBezTo>
                    <a:pt x="24742" y="43636"/>
                    <a:pt x="25567" y="43636"/>
                    <a:pt x="24742" y="43636"/>
                  </a:cubicBezTo>
                  <a:cubicBezTo>
                    <a:pt x="23917" y="43636"/>
                    <a:pt x="22680" y="44072"/>
                    <a:pt x="23505" y="43418"/>
                  </a:cubicBezTo>
                  <a:cubicBezTo>
                    <a:pt x="24329" y="42981"/>
                    <a:pt x="25154" y="42763"/>
                    <a:pt x="25154" y="42763"/>
                  </a:cubicBezTo>
                  <a:close/>
                  <a:moveTo>
                    <a:pt x="29690" y="41672"/>
                  </a:moveTo>
                  <a:cubicBezTo>
                    <a:pt x="29690" y="41672"/>
                    <a:pt x="29690" y="41672"/>
                    <a:pt x="29690" y="41672"/>
                  </a:cubicBezTo>
                  <a:cubicBezTo>
                    <a:pt x="30103" y="41672"/>
                    <a:pt x="30515" y="41236"/>
                    <a:pt x="30927" y="41454"/>
                  </a:cubicBezTo>
                  <a:cubicBezTo>
                    <a:pt x="31340" y="41672"/>
                    <a:pt x="32164" y="41890"/>
                    <a:pt x="31340" y="42109"/>
                  </a:cubicBezTo>
                  <a:cubicBezTo>
                    <a:pt x="30515" y="42327"/>
                    <a:pt x="30515" y="42327"/>
                    <a:pt x="30103" y="42545"/>
                  </a:cubicBezTo>
                  <a:cubicBezTo>
                    <a:pt x="29278" y="42763"/>
                    <a:pt x="28453" y="42981"/>
                    <a:pt x="28041" y="42981"/>
                  </a:cubicBezTo>
                  <a:cubicBezTo>
                    <a:pt x="27628" y="42981"/>
                    <a:pt x="27216" y="42545"/>
                    <a:pt x="27628" y="42545"/>
                  </a:cubicBezTo>
                  <a:cubicBezTo>
                    <a:pt x="28041" y="42545"/>
                    <a:pt x="28453" y="42327"/>
                    <a:pt x="28865" y="42327"/>
                  </a:cubicBezTo>
                  <a:cubicBezTo>
                    <a:pt x="28865" y="42109"/>
                    <a:pt x="29690" y="41672"/>
                    <a:pt x="29690" y="41672"/>
                  </a:cubicBezTo>
                  <a:close/>
                  <a:moveTo>
                    <a:pt x="32164" y="37309"/>
                  </a:moveTo>
                  <a:cubicBezTo>
                    <a:pt x="32164" y="37309"/>
                    <a:pt x="32164" y="37309"/>
                    <a:pt x="32164" y="37309"/>
                  </a:cubicBezTo>
                  <a:cubicBezTo>
                    <a:pt x="32164" y="37309"/>
                    <a:pt x="32164" y="36654"/>
                    <a:pt x="32577" y="36872"/>
                  </a:cubicBezTo>
                  <a:cubicBezTo>
                    <a:pt x="33402" y="36872"/>
                    <a:pt x="33402" y="36872"/>
                    <a:pt x="33402" y="37090"/>
                  </a:cubicBezTo>
                  <a:cubicBezTo>
                    <a:pt x="33402" y="37309"/>
                    <a:pt x="34226" y="37090"/>
                    <a:pt x="33402" y="37309"/>
                  </a:cubicBezTo>
                  <a:cubicBezTo>
                    <a:pt x="32989" y="37309"/>
                    <a:pt x="32164" y="37309"/>
                    <a:pt x="32164" y="37309"/>
                  </a:cubicBezTo>
                  <a:close/>
                  <a:moveTo>
                    <a:pt x="35876" y="39490"/>
                  </a:moveTo>
                  <a:cubicBezTo>
                    <a:pt x="35876" y="39490"/>
                    <a:pt x="35876" y="39490"/>
                    <a:pt x="35876" y="39490"/>
                  </a:cubicBezTo>
                  <a:cubicBezTo>
                    <a:pt x="35876" y="39490"/>
                    <a:pt x="36288" y="39054"/>
                    <a:pt x="36701" y="39054"/>
                  </a:cubicBezTo>
                  <a:cubicBezTo>
                    <a:pt x="36701" y="39054"/>
                    <a:pt x="37113" y="39054"/>
                    <a:pt x="37113" y="39272"/>
                  </a:cubicBezTo>
                  <a:cubicBezTo>
                    <a:pt x="37113" y="39490"/>
                    <a:pt x="37113" y="39927"/>
                    <a:pt x="36701" y="39927"/>
                  </a:cubicBezTo>
                  <a:cubicBezTo>
                    <a:pt x="36288" y="39927"/>
                    <a:pt x="36288" y="40145"/>
                    <a:pt x="35876" y="39927"/>
                  </a:cubicBezTo>
                  <a:cubicBezTo>
                    <a:pt x="35463" y="39927"/>
                    <a:pt x="35876" y="39490"/>
                    <a:pt x="35876" y="39490"/>
                  </a:cubicBezTo>
                  <a:close/>
                  <a:moveTo>
                    <a:pt x="33814" y="38618"/>
                  </a:moveTo>
                  <a:cubicBezTo>
                    <a:pt x="33814" y="38618"/>
                    <a:pt x="33814" y="38618"/>
                    <a:pt x="33814" y="38618"/>
                  </a:cubicBezTo>
                  <a:cubicBezTo>
                    <a:pt x="33814" y="38618"/>
                    <a:pt x="33402" y="37745"/>
                    <a:pt x="34226" y="37745"/>
                  </a:cubicBezTo>
                  <a:cubicBezTo>
                    <a:pt x="35051" y="37527"/>
                    <a:pt x="35463" y="37527"/>
                    <a:pt x="35463" y="37527"/>
                  </a:cubicBezTo>
                  <a:cubicBezTo>
                    <a:pt x="35463" y="37527"/>
                    <a:pt x="36701" y="38400"/>
                    <a:pt x="36701" y="38400"/>
                  </a:cubicBezTo>
                  <a:cubicBezTo>
                    <a:pt x="36288" y="38618"/>
                    <a:pt x="36288" y="38836"/>
                    <a:pt x="35463" y="38836"/>
                  </a:cubicBezTo>
                  <a:cubicBezTo>
                    <a:pt x="35051" y="38836"/>
                    <a:pt x="34639" y="39054"/>
                    <a:pt x="34639" y="38836"/>
                  </a:cubicBezTo>
                  <a:cubicBezTo>
                    <a:pt x="34226" y="38618"/>
                    <a:pt x="33814" y="38618"/>
                    <a:pt x="33814" y="38618"/>
                  </a:cubicBezTo>
                  <a:close/>
                  <a:moveTo>
                    <a:pt x="18556" y="37963"/>
                  </a:moveTo>
                  <a:cubicBezTo>
                    <a:pt x="18556" y="37963"/>
                    <a:pt x="18556" y="37963"/>
                    <a:pt x="18556" y="37963"/>
                  </a:cubicBezTo>
                  <a:cubicBezTo>
                    <a:pt x="18969" y="37963"/>
                    <a:pt x="18969" y="37745"/>
                    <a:pt x="18969" y="38181"/>
                  </a:cubicBezTo>
                  <a:cubicBezTo>
                    <a:pt x="18969" y="38400"/>
                    <a:pt x="18969" y="38618"/>
                    <a:pt x="18969" y="38618"/>
                  </a:cubicBezTo>
                  <a:cubicBezTo>
                    <a:pt x="18969" y="38618"/>
                    <a:pt x="18556" y="39054"/>
                    <a:pt x="18144" y="38836"/>
                  </a:cubicBezTo>
                  <a:cubicBezTo>
                    <a:pt x="17731" y="38618"/>
                    <a:pt x="17731" y="38400"/>
                    <a:pt x="17731" y="38400"/>
                  </a:cubicBezTo>
                  <a:cubicBezTo>
                    <a:pt x="18556" y="37963"/>
                    <a:pt x="18556" y="37963"/>
                    <a:pt x="18556" y="37963"/>
                  </a:cubicBezTo>
                  <a:close/>
                  <a:moveTo>
                    <a:pt x="21855" y="35781"/>
                  </a:moveTo>
                  <a:cubicBezTo>
                    <a:pt x="21855" y="35781"/>
                    <a:pt x="21855" y="35781"/>
                    <a:pt x="21855" y="35781"/>
                  </a:cubicBezTo>
                  <a:cubicBezTo>
                    <a:pt x="22268" y="36000"/>
                    <a:pt x="23092" y="36436"/>
                    <a:pt x="23092" y="36436"/>
                  </a:cubicBezTo>
                  <a:cubicBezTo>
                    <a:pt x="21855" y="37090"/>
                    <a:pt x="21855" y="37090"/>
                    <a:pt x="21855" y="37090"/>
                  </a:cubicBezTo>
                  <a:cubicBezTo>
                    <a:pt x="21855" y="37090"/>
                    <a:pt x="20618" y="37309"/>
                    <a:pt x="20618" y="37527"/>
                  </a:cubicBezTo>
                  <a:cubicBezTo>
                    <a:pt x="20206" y="37527"/>
                    <a:pt x="21030" y="38181"/>
                    <a:pt x="20206" y="37963"/>
                  </a:cubicBezTo>
                  <a:cubicBezTo>
                    <a:pt x="19381" y="37745"/>
                    <a:pt x="18969" y="37309"/>
                    <a:pt x="19381" y="37309"/>
                  </a:cubicBezTo>
                  <a:cubicBezTo>
                    <a:pt x="19793" y="37090"/>
                    <a:pt x="19793" y="37090"/>
                    <a:pt x="20206" y="36872"/>
                  </a:cubicBezTo>
                  <a:cubicBezTo>
                    <a:pt x="20618" y="36654"/>
                    <a:pt x="21443" y="36000"/>
                    <a:pt x="21443" y="36000"/>
                  </a:cubicBezTo>
                  <a:cubicBezTo>
                    <a:pt x="21855" y="35781"/>
                    <a:pt x="21855" y="35781"/>
                    <a:pt x="21855" y="35781"/>
                  </a:cubicBezTo>
                  <a:close/>
                  <a:moveTo>
                    <a:pt x="23917" y="32727"/>
                  </a:moveTo>
                  <a:cubicBezTo>
                    <a:pt x="23917" y="32727"/>
                    <a:pt x="23917" y="32727"/>
                    <a:pt x="23917" y="32727"/>
                  </a:cubicBezTo>
                  <a:cubicBezTo>
                    <a:pt x="23917" y="32727"/>
                    <a:pt x="24742" y="32727"/>
                    <a:pt x="25154" y="32945"/>
                  </a:cubicBezTo>
                  <a:cubicBezTo>
                    <a:pt x="25154" y="32945"/>
                    <a:pt x="25567" y="33600"/>
                    <a:pt x="25567" y="33600"/>
                  </a:cubicBezTo>
                  <a:cubicBezTo>
                    <a:pt x="25567" y="33600"/>
                    <a:pt x="25979" y="33818"/>
                    <a:pt x="25567" y="34036"/>
                  </a:cubicBezTo>
                  <a:cubicBezTo>
                    <a:pt x="25154" y="34254"/>
                    <a:pt x="24329" y="34472"/>
                    <a:pt x="24329" y="34472"/>
                  </a:cubicBezTo>
                  <a:cubicBezTo>
                    <a:pt x="24329" y="35563"/>
                    <a:pt x="24329" y="35563"/>
                    <a:pt x="24329" y="35563"/>
                  </a:cubicBezTo>
                  <a:cubicBezTo>
                    <a:pt x="23917" y="36000"/>
                    <a:pt x="23917" y="36000"/>
                    <a:pt x="23917" y="36000"/>
                  </a:cubicBezTo>
                  <a:cubicBezTo>
                    <a:pt x="22680" y="35781"/>
                    <a:pt x="22680" y="35781"/>
                    <a:pt x="22680" y="35781"/>
                  </a:cubicBezTo>
                  <a:cubicBezTo>
                    <a:pt x="22680" y="34472"/>
                    <a:pt x="22680" y="34472"/>
                    <a:pt x="22680" y="34472"/>
                  </a:cubicBezTo>
                  <a:cubicBezTo>
                    <a:pt x="22268" y="33818"/>
                    <a:pt x="22268" y="33818"/>
                    <a:pt x="22268" y="33818"/>
                  </a:cubicBezTo>
                  <a:cubicBezTo>
                    <a:pt x="23505" y="33163"/>
                    <a:pt x="23505" y="33163"/>
                    <a:pt x="23505" y="33163"/>
                  </a:cubicBezTo>
                  <a:cubicBezTo>
                    <a:pt x="23917" y="32727"/>
                    <a:pt x="23917" y="32727"/>
                    <a:pt x="23917" y="32727"/>
                  </a:cubicBezTo>
                  <a:close/>
                  <a:moveTo>
                    <a:pt x="24742" y="30981"/>
                  </a:moveTo>
                  <a:cubicBezTo>
                    <a:pt x="24742" y="30981"/>
                    <a:pt x="24742" y="30981"/>
                    <a:pt x="24742" y="30981"/>
                  </a:cubicBezTo>
                  <a:cubicBezTo>
                    <a:pt x="24742" y="30981"/>
                    <a:pt x="25567" y="30763"/>
                    <a:pt x="25979" y="30981"/>
                  </a:cubicBezTo>
                  <a:cubicBezTo>
                    <a:pt x="26391" y="31200"/>
                    <a:pt x="26391" y="30763"/>
                    <a:pt x="26804" y="31200"/>
                  </a:cubicBezTo>
                  <a:cubicBezTo>
                    <a:pt x="27216" y="31636"/>
                    <a:pt x="27628" y="31636"/>
                    <a:pt x="27216" y="31854"/>
                  </a:cubicBezTo>
                  <a:cubicBezTo>
                    <a:pt x="27216" y="32072"/>
                    <a:pt x="27216" y="32290"/>
                    <a:pt x="26804" y="32509"/>
                  </a:cubicBezTo>
                  <a:cubicBezTo>
                    <a:pt x="26391" y="32727"/>
                    <a:pt x="26804" y="32945"/>
                    <a:pt x="25979" y="32727"/>
                  </a:cubicBezTo>
                  <a:cubicBezTo>
                    <a:pt x="25154" y="32509"/>
                    <a:pt x="25154" y="32509"/>
                    <a:pt x="24742" y="32290"/>
                  </a:cubicBezTo>
                  <a:cubicBezTo>
                    <a:pt x="24329" y="32072"/>
                    <a:pt x="24329" y="32072"/>
                    <a:pt x="24329" y="32072"/>
                  </a:cubicBezTo>
                  <a:cubicBezTo>
                    <a:pt x="24742" y="30981"/>
                    <a:pt x="24742" y="30981"/>
                    <a:pt x="24742" y="30981"/>
                  </a:cubicBezTo>
                  <a:close/>
                  <a:moveTo>
                    <a:pt x="28453" y="28800"/>
                  </a:moveTo>
                  <a:cubicBezTo>
                    <a:pt x="28453" y="28800"/>
                    <a:pt x="28453" y="28800"/>
                    <a:pt x="28453" y="28800"/>
                  </a:cubicBezTo>
                  <a:cubicBezTo>
                    <a:pt x="28453" y="28800"/>
                    <a:pt x="28865" y="28581"/>
                    <a:pt x="28453" y="29018"/>
                  </a:cubicBezTo>
                  <a:cubicBezTo>
                    <a:pt x="27628" y="29672"/>
                    <a:pt x="27628" y="29890"/>
                    <a:pt x="28041" y="29890"/>
                  </a:cubicBezTo>
                  <a:cubicBezTo>
                    <a:pt x="28041" y="29890"/>
                    <a:pt x="28453" y="29890"/>
                    <a:pt x="28453" y="29890"/>
                  </a:cubicBezTo>
                  <a:cubicBezTo>
                    <a:pt x="28453" y="30763"/>
                    <a:pt x="28453" y="30763"/>
                    <a:pt x="28453" y="30763"/>
                  </a:cubicBezTo>
                  <a:cubicBezTo>
                    <a:pt x="28453" y="30763"/>
                    <a:pt x="28453" y="30981"/>
                    <a:pt x="27216" y="30763"/>
                  </a:cubicBezTo>
                  <a:cubicBezTo>
                    <a:pt x="25979" y="30763"/>
                    <a:pt x="25154" y="30545"/>
                    <a:pt x="25154" y="30545"/>
                  </a:cubicBezTo>
                  <a:cubicBezTo>
                    <a:pt x="23917" y="29890"/>
                    <a:pt x="23917" y="29890"/>
                    <a:pt x="23917" y="29890"/>
                  </a:cubicBezTo>
                  <a:cubicBezTo>
                    <a:pt x="23917" y="29890"/>
                    <a:pt x="23505" y="29672"/>
                    <a:pt x="24329" y="29236"/>
                  </a:cubicBezTo>
                  <a:cubicBezTo>
                    <a:pt x="24742" y="28800"/>
                    <a:pt x="25979" y="29018"/>
                    <a:pt x="25979" y="29018"/>
                  </a:cubicBezTo>
                  <a:cubicBezTo>
                    <a:pt x="25979" y="29018"/>
                    <a:pt x="26391" y="29454"/>
                    <a:pt x="26804" y="29018"/>
                  </a:cubicBezTo>
                  <a:cubicBezTo>
                    <a:pt x="27216" y="28581"/>
                    <a:pt x="27216" y="28145"/>
                    <a:pt x="27628" y="28363"/>
                  </a:cubicBezTo>
                  <a:cubicBezTo>
                    <a:pt x="28041" y="28581"/>
                    <a:pt x="28453" y="28800"/>
                    <a:pt x="28453" y="28800"/>
                  </a:cubicBezTo>
                  <a:close/>
                  <a:moveTo>
                    <a:pt x="31752" y="26400"/>
                  </a:moveTo>
                  <a:cubicBezTo>
                    <a:pt x="31752" y="26400"/>
                    <a:pt x="31752" y="26400"/>
                    <a:pt x="31752" y="26400"/>
                  </a:cubicBezTo>
                  <a:cubicBezTo>
                    <a:pt x="31340" y="26181"/>
                    <a:pt x="31340" y="25745"/>
                    <a:pt x="31340" y="25745"/>
                  </a:cubicBezTo>
                  <a:cubicBezTo>
                    <a:pt x="31752" y="25309"/>
                    <a:pt x="31752" y="25309"/>
                    <a:pt x="31752" y="25309"/>
                  </a:cubicBezTo>
                  <a:cubicBezTo>
                    <a:pt x="31752" y="25309"/>
                    <a:pt x="30927" y="24872"/>
                    <a:pt x="30927" y="24654"/>
                  </a:cubicBezTo>
                  <a:cubicBezTo>
                    <a:pt x="30927" y="24436"/>
                    <a:pt x="30927" y="24000"/>
                    <a:pt x="31752" y="23781"/>
                  </a:cubicBezTo>
                  <a:cubicBezTo>
                    <a:pt x="32164" y="23563"/>
                    <a:pt x="32577" y="23127"/>
                    <a:pt x="32989" y="23127"/>
                  </a:cubicBezTo>
                  <a:cubicBezTo>
                    <a:pt x="32989" y="23345"/>
                    <a:pt x="32989" y="23345"/>
                    <a:pt x="33402" y="23781"/>
                  </a:cubicBezTo>
                  <a:cubicBezTo>
                    <a:pt x="33814" y="24000"/>
                    <a:pt x="33814" y="24436"/>
                    <a:pt x="34226" y="24218"/>
                  </a:cubicBezTo>
                  <a:cubicBezTo>
                    <a:pt x="34639" y="24000"/>
                    <a:pt x="34639" y="23781"/>
                    <a:pt x="35051" y="23563"/>
                  </a:cubicBezTo>
                  <a:cubicBezTo>
                    <a:pt x="35463" y="23345"/>
                    <a:pt x="35876" y="22690"/>
                    <a:pt x="35876" y="22690"/>
                  </a:cubicBezTo>
                  <a:cubicBezTo>
                    <a:pt x="35876" y="22690"/>
                    <a:pt x="36701" y="22909"/>
                    <a:pt x="37113" y="22690"/>
                  </a:cubicBezTo>
                  <a:cubicBezTo>
                    <a:pt x="37938" y="22472"/>
                    <a:pt x="37113" y="22472"/>
                    <a:pt x="38350" y="22254"/>
                  </a:cubicBezTo>
                  <a:cubicBezTo>
                    <a:pt x="39587" y="22254"/>
                    <a:pt x="40000" y="22254"/>
                    <a:pt x="40412" y="21818"/>
                  </a:cubicBezTo>
                  <a:cubicBezTo>
                    <a:pt x="40824" y="21600"/>
                    <a:pt x="40824" y="21818"/>
                    <a:pt x="41237" y="21600"/>
                  </a:cubicBezTo>
                  <a:cubicBezTo>
                    <a:pt x="41649" y="21381"/>
                    <a:pt x="42061" y="21163"/>
                    <a:pt x="42474" y="21163"/>
                  </a:cubicBezTo>
                  <a:cubicBezTo>
                    <a:pt x="42886" y="21381"/>
                    <a:pt x="43298" y="21600"/>
                    <a:pt x="43298" y="21818"/>
                  </a:cubicBezTo>
                  <a:cubicBezTo>
                    <a:pt x="43298" y="22036"/>
                    <a:pt x="43711" y="22472"/>
                    <a:pt x="43298" y="22690"/>
                  </a:cubicBezTo>
                  <a:cubicBezTo>
                    <a:pt x="42886" y="22909"/>
                    <a:pt x="42886" y="23127"/>
                    <a:pt x="42474" y="23127"/>
                  </a:cubicBezTo>
                  <a:cubicBezTo>
                    <a:pt x="42061" y="23345"/>
                    <a:pt x="40824" y="23781"/>
                    <a:pt x="40824" y="23781"/>
                  </a:cubicBezTo>
                  <a:cubicBezTo>
                    <a:pt x="40824" y="23781"/>
                    <a:pt x="40824" y="24218"/>
                    <a:pt x="41237" y="24218"/>
                  </a:cubicBezTo>
                  <a:cubicBezTo>
                    <a:pt x="41649" y="24218"/>
                    <a:pt x="42474" y="23563"/>
                    <a:pt x="42474" y="24000"/>
                  </a:cubicBezTo>
                  <a:cubicBezTo>
                    <a:pt x="42061" y="24436"/>
                    <a:pt x="43298" y="24654"/>
                    <a:pt x="42061" y="24872"/>
                  </a:cubicBezTo>
                  <a:cubicBezTo>
                    <a:pt x="41237" y="24872"/>
                    <a:pt x="40412" y="24654"/>
                    <a:pt x="40412" y="24654"/>
                  </a:cubicBezTo>
                  <a:cubicBezTo>
                    <a:pt x="39587" y="25309"/>
                    <a:pt x="39587" y="25309"/>
                    <a:pt x="39587" y="25309"/>
                  </a:cubicBezTo>
                  <a:cubicBezTo>
                    <a:pt x="39587" y="25309"/>
                    <a:pt x="38762" y="25090"/>
                    <a:pt x="38762" y="25309"/>
                  </a:cubicBezTo>
                  <a:cubicBezTo>
                    <a:pt x="38762" y="25527"/>
                    <a:pt x="39175" y="25963"/>
                    <a:pt x="39175" y="25963"/>
                  </a:cubicBezTo>
                  <a:cubicBezTo>
                    <a:pt x="38350" y="26400"/>
                    <a:pt x="38350" y="26400"/>
                    <a:pt x="38350" y="26400"/>
                  </a:cubicBezTo>
                  <a:cubicBezTo>
                    <a:pt x="38350" y="26400"/>
                    <a:pt x="37113" y="26181"/>
                    <a:pt x="37113" y="26400"/>
                  </a:cubicBezTo>
                  <a:cubicBezTo>
                    <a:pt x="37525" y="26618"/>
                    <a:pt x="37938" y="27054"/>
                    <a:pt x="37938" y="27054"/>
                  </a:cubicBezTo>
                  <a:cubicBezTo>
                    <a:pt x="37938" y="27054"/>
                    <a:pt x="37938" y="27490"/>
                    <a:pt x="37113" y="27490"/>
                  </a:cubicBezTo>
                  <a:cubicBezTo>
                    <a:pt x="36288" y="27490"/>
                    <a:pt x="35463" y="27490"/>
                    <a:pt x="35051" y="27490"/>
                  </a:cubicBezTo>
                  <a:cubicBezTo>
                    <a:pt x="34639" y="27272"/>
                    <a:pt x="34639" y="27272"/>
                    <a:pt x="34639" y="27272"/>
                  </a:cubicBezTo>
                  <a:cubicBezTo>
                    <a:pt x="34226" y="27927"/>
                    <a:pt x="34226" y="27927"/>
                    <a:pt x="34226" y="27927"/>
                  </a:cubicBezTo>
                  <a:cubicBezTo>
                    <a:pt x="34226" y="27927"/>
                    <a:pt x="34639" y="28145"/>
                    <a:pt x="34226" y="28363"/>
                  </a:cubicBezTo>
                  <a:cubicBezTo>
                    <a:pt x="33814" y="28581"/>
                    <a:pt x="32577" y="28581"/>
                    <a:pt x="32577" y="28581"/>
                  </a:cubicBezTo>
                  <a:cubicBezTo>
                    <a:pt x="32577" y="28581"/>
                    <a:pt x="32164" y="28581"/>
                    <a:pt x="32164" y="28581"/>
                  </a:cubicBezTo>
                  <a:cubicBezTo>
                    <a:pt x="32164" y="28800"/>
                    <a:pt x="31752" y="29236"/>
                    <a:pt x="31340" y="29236"/>
                  </a:cubicBezTo>
                  <a:cubicBezTo>
                    <a:pt x="30927" y="29018"/>
                    <a:pt x="30103" y="28800"/>
                    <a:pt x="29690" y="28581"/>
                  </a:cubicBezTo>
                  <a:cubicBezTo>
                    <a:pt x="29690" y="28363"/>
                    <a:pt x="29278" y="27490"/>
                    <a:pt x="30103" y="27709"/>
                  </a:cubicBezTo>
                  <a:cubicBezTo>
                    <a:pt x="30927" y="27709"/>
                    <a:pt x="31752" y="27927"/>
                    <a:pt x="31752" y="27490"/>
                  </a:cubicBezTo>
                  <a:cubicBezTo>
                    <a:pt x="31752" y="27054"/>
                    <a:pt x="31340" y="26836"/>
                    <a:pt x="31340" y="26836"/>
                  </a:cubicBezTo>
                  <a:cubicBezTo>
                    <a:pt x="31752" y="26400"/>
                    <a:pt x="31752" y="26400"/>
                    <a:pt x="31752" y="26400"/>
                  </a:cubicBezTo>
                  <a:close/>
                  <a:moveTo>
                    <a:pt x="110103" y="3272"/>
                  </a:moveTo>
                  <a:cubicBezTo>
                    <a:pt x="110103" y="3272"/>
                    <a:pt x="110103" y="3272"/>
                    <a:pt x="110103" y="3272"/>
                  </a:cubicBezTo>
                  <a:cubicBezTo>
                    <a:pt x="110515" y="3272"/>
                    <a:pt x="111752" y="3490"/>
                    <a:pt x="111752" y="3272"/>
                  </a:cubicBezTo>
                  <a:cubicBezTo>
                    <a:pt x="111752" y="3272"/>
                    <a:pt x="112164" y="2836"/>
                    <a:pt x="112164" y="2836"/>
                  </a:cubicBezTo>
                  <a:cubicBezTo>
                    <a:pt x="111752" y="2618"/>
                    <a:pt x="111340" y="2400"/>
                    <a:pt x="110927" y="2618"/>
                  </a:cubicBezTo>
                  <a:cubicBezTo>
                    <a:pt x="110515" y="2618"/>
                    <a:pt x="110103" y="2836"/>
                    <a:pt x="110103" y="2836"/>
                  </a:cubicBezTo>
                  <a:cubicBezTo>
                    <a:pt x="110103" y="3054"/>
                    <a:pt x="110103" y="3272"/>
                    <a:pt x="110103" y="3272"/>
                  </a:cubicBezTo>
                  <a:close/>
                  <a:moveTo>
                    <a:pt x="96907" y="6981"/>
                  </a:moveTo>
                  <a:cubicBezTo>
                    <a:pt x="96907" y="6981"/>
                    <a:pt x="96907" y="6981"/>
                    <a:pt x="96907" y="6981"/>
                  </a:cubicBezTo>
                  <a:cubicBezTo>
                    <a:pt x="97319" y="6981"/>
                    <a:pt x="97731" y="6545"/>
                    <a:pt x="97731" y="6763"/>
                  </a:cubicBezTo>
                  <a:cubicBezTo>
                    <a:pt x="97731" y="7200"/>
                    <a:pt x="98144" y="7200"/>
                    <a:pt x="97731" y="7418"/>
                  </a:cubicBezTo>
                  <a:cubicBezTo>
                    <a:pt x="97319" y="7418"/>
                    <a:pt x="96494" y="7854"/>
                    <a:pt x="96082" y="7636"/>
                  </a:cubicBezTo>
                  <a:cubicBezTo>
                    <a:pt x="96082" y="7636"/>
                    <a:pt x="96494" y="6763"/>
                    <a:pt x="96494" y="6763"/>
                  </a:cubicBezTo>
                  <a:cubicBezTo>
                    <a:pt x="96907" y="6981"/>
                    <a:pt x="96907" y="6981"/>
                    <a:pt x="96907" y="6981"/>
                  </a:cubicBezTo>
                  <a:close/>
                  <a:moveTo>
                    <a:pt x="104742" y="7418"/>
                  </a:moveTo>
                  <a:cubicBezTo>
                    <a:pt x="104742" y="7418"/>
                    <a:pt x="104742" y="7418"/>
                    <a:pt x="104742" y="7418"/>
                  </a:cubicBezTo>
                  <a:cubicBezTo>
                    <a:pt x="104742" y="7418"/>
                    <a:pt x="104742" y="7636"/>
                    <a:pt x="103917" y="7418"/>
                  </a:cubicBezTo>
                  <a:cubicBezTo>
                    <a:pt x="102680" y="7418"/>
                    <a:pt x="102268" y="7636"/>
                    <a:pt x="102268" y="7200"/>
                  </a:cubicBezTo>
                  <a:cubicBezTo>
                    <a:pt x="102268" y="6981"/>
                    <a:pt x="102680" y="6763"/>
                    <a:pt x="101855" y="6545"/>
                  </a:cubicBezTo>
                  <a:cubicBezTo>
                    <a:pt x="101030" y="6545"/>
                    <a:pt x="101030" y="6545"/>
                    <a:pt x="101030" y="6545"/>
                  </a:cubicBezTo>
                  <a:cubicBezTo>
                    <a:pt x="101030" y="6545"/>
                    <a:pt x="100618" y="6109"/>
                    <a:pt x="101030" y="5890"/>
                  </a:cubicBezTo>
                  <a:cubicBezTo>
                    <a:pt x="101855" y="5454"/>
                    <a:pt x="101855" y="5672"/>
                    <a:pt x="102268" y="5672"/>
                  </a:cubicBezTo>
                  <a:cubicBezTo>
                    <a:pt x="103092" y="5672"/>
                    <a:pt x="102680" y="5672"/>
                    <a:pt x="103505" y="5890"/>
                  </a:cubicBezTo>
                  <a:cubicBezTo>
                    <a:pt x="104329" y="5890"/>
                    <a:pt x="104742" y="6109"/>
                    <a:pt x="104742" y="5672"/>
                  </a:cubicBezTo>
                  <a:cubicBezTo>
                    <a:pt x="104742" y="5454"/>
                    <a:pt x="105154" y="5454"/>
                    <a:pt x="104329" y="5018"/>
                  </a:cubicBezTo>
                  <a:cubicBezTo>
                    <a:pt x="103917" y="4581"/>
                    <a:pt x="103917" y="4800"/>
                    <a:pt x="103505" y="4581"/>
                  </a:cubicBezTo>
                  <a:cubicBezTo>
                    <a:pt x="103092" y="4145"/>
                    <a:pt x="102268" y="3709"/>
                    <a:pt x="102680" y="3490"/>
                  </a:cubicBezTo>
                  <a:cubicBezTo>
                    <a:pt x="102680" y="3272"/>
                    <a:pt x="102268" y="3272"/>
                    <a:pt x="103092" y="2836"/>
                  </a:cubicBezTo>
                  <a:cubicBezTo>
                    <a:pt x="104329" y="2618"/>
                    <a:pt x="105154" y="2181"/>
                    <a:pt x="105567" y="2181"/>
                  </a:cubicBezTo>
                  <a:cubicBezTo>
                    <a:pt x="105979" y="2181"/>
                    <a:pt x="106391" y="2181"/>
                    <a:pt x="106391" y="2400"/>
                  </a:cubicBezTo>
                  <a:cubicBezTo>
                    <a:pt x="106391" y="2836"/>
                    <a:pt x="106391" y="3054"/>
                    <a:pt x="105979" y="3272"/>
                  </a:cubicBezTo>
                  <a:cubicBezTo>
                    <a:pt x="105567" y="3272"/>
                    <a:pt x="105567" y="3490"/>
                    <a:pt x="105567" y="3490"/>
                  </a:cubicBezTo>
                  <a:cubicBezTo>
                    <a:pt x="105567" y="3490"/>
                    <a:pt x="105154" y="4145"/>
                    <a:pt x="105979" y="4145"/>
                  </a:cubicBezTo>
                  <a:cubicBezTo>
                    <a:pt x="106804" y="3927"/>
                    <a:pt x="107216" y="3490"/>
                    <a:pt x="107216" y="3272"/>
                  </a:cubicBezTo>
                  <a:cubicBezTo>
                    <a:pt x="107628" y="3054"/>
                    <a:pt x="108041" y="3272"/>
                    <a:pt x="107628" y="2836"/>
                  </a:cubicBezTo>
                  <a:cubicBezTo>
                    <a:pt x="107628" y="2400"/>
                    <a:pt x="107216" y="2181"/>
                    <a:pt x="107628" y="2181"/>
                  </a:cubicBezTo>
                  <a:cubicBezTo>
                    <a:pt x="108041" y="2181"/>
                    <a:pt x="108453" y="2618"/>
                    <a:pt x="108865" y="2181"/>
                  </a:cubicBezTo>
                  <a:cubicBezTo>
                    <a:pt x="109690" y="1527"/>
                    <a:pt x="109690" y="1309"/>
                    <a:pt x="109690" y="1309"/>
                  </a:cubicBezTo>
                  <a:cubicBezTo>
                    <a:pt x="109690" y="1309"/>
                    <a:pt x="109278" y="1309"/>
                    <a:pt x="110103" y="1090"/>
                  </a:cubicBezTo>
                  <a:cubicBezTo>
                    <a:pt x="110927" y="872"/>
                    <a:pt x="110515" y="654"/>
                    <a:pt x="110927" y="436"/>
                  </a:cubicBezTo>
                  <a:cubicBezTo>
                    <a:pt x="111340" y="218"/>
                    <a:pt x="110515" y="0"/>
                    <a:pt x="111752" y="0"/>
                  </a:cubicBezTo>
                  <a:cubicBezTo>
                    <a:pt x="112577" y="218"/>
                    <a:pt x="112577" y="218"/>
                    <a:pt x="112989" y="436"/>
                  </a:cubicBezTo>
                  <a:cubicBezTo>
                    <a:pt x="113402" y="436"/>
                    <a:pt x="112577" y="1309"/>
                    <a:pt x="112164" y="1309"/>
                  </a:cubicBezTo>
                  <a:cubicBezTo>
                    <a:pt x="111752" y="1309"/>
                    <a:pt x="111752" y="1090"/>
                    <a:pt x="110927" y="1309"/>
                  </a:cubicBezTo>
                  <a:cubicBezTo>
                    <a:pt x="110515" y="1527"/>
                    <a:pt x="111340" y="1963"/>
                    <a:pt x="110927" y="2181"/>
                  </a:cubicBezTo>
                  <a:cubicBezTo>
                    <a:pt x="110515" y="2400"/>
                    <a:pt x="110103" y="2181"/>
                    <a:pt x="109690" y="2400"/>
                  </a:cubicBezTo>
                  <a:cubicBezTo>
                    <a:pt x="109278" y="2618"/>
                    <a:pt x="109278" y="2618"/>
                    <a:pt x="109278" y="2836"/>
                  </a:cubicBezTo>
                  <a:cubicBezTo>
                    <a:pt x="109278" y="3054"/>
                    <a:pt x="108865" y="3272"/>
                    <a:pt x="108453" y="3490"/>
                  </a:cubicBezTo>
                  <a:cubicBezTo>
                    <a:pt x="108453" y="3490"/>
                    <a:pt x="107216" y="3054"/>
                    <a:pt x="108453" y="3490"/>
                  </a:cubicBezTo>
                  <a:cubicBezTo>
                    <a:pt x="109690" y="3927"/>
                    <a:pt x="110103" y="3927"/>
                    <a:pt x="109690" y="4145"/>
                  </a:cubicBezTo>
                  <a:cubicBezTo>
                    <a:pt x="109278" y="4145"/>
                    <a:pt x="108453" y="4145"/>
                    <a:pt x="108041" y="4363"/>
                  </a:cubicBezTo>
                  <a:cubicBezTo>
                    <a:pt x="107628" y="4363"/>
                    <a:pt x="107216" y="4581"/>
                    <a:pt x="108041" y="4800"/>
                  </a:cubicBezTo>
                  <a:cubicBezTo>
                    <a:pt x="108865" y="5018"/>
                    <a:pt x="108453" y="5018"/>
                    <a:pt x="108865" y="5018"/>
                  </a:cubicBezTo>
                  <a:cubicBezTo>
                    <a:pt x="109278" y="4800"/>
                    <a:pt x="111340" y="4800"/>
                    <a:pt x="111340" y="5018"/>
                  </a:cubicBezTo>
                  <a:cubicBezTo>
                    <a:pt x="110927" y="5454"/>
                    <a:pt x="111340" y="5454"/>
                    <a:pt x="110515" y="5672"/>
                  </a:cubicBezTo>
                  <a:cubicBezTo>
                    <a:pt x="109278" y="5890"/>
                    <a:pt x="108453" y="5672"/>
                    <a:pt x="108041" y="5454"/>
                  </a:cubicBezTo>
                  <a:cubicBezTo>
                    <a:pt x="107628" y="5454"/>
                    <a:pt x="107628" y="5018"/>
                    <a:pt x="107628" y="5672"/>
                  </a:cubicBezTo>
                  <a:cubicBezTo>
                    <a:pt x="108041" y="6327"/>
                    <a:pt x="108865" y="6327"/>
                    <a:pt x="108453" y="6327"/>
                  </a:cubicBezTo>
                  <a:cubicBezTo>
                    <a:pt x="107628" y="6327"/>
                    <a:pt x="106804" y="6327"/>
                    <a:pt x="106804" y="6327"/>
                  </a:cubicBezTo>
                  <a:cubicBezTo>
                    <a:pt x="106804" y="6327"/>
                    <a:pt x="106391" y="5890"/>
                    <a:pt x="106804" y="6545"/>
                  </a:cubicBezTo>
                  <a:cubicBezTo>
                    <a:pt x="107216" y="7200"/>
                    <a:pt x="107216" y="7200"/>
                    <a:pt x="107216" y="7200"/>
                  </a:cubicBezTo>
                  <a:cubicBezTo>
                    <a:pt x="107216" y="7200"/>
                    <a:pt x="106391" y="7418"/>
                    <a:pt x="106391" y="7418"/>
                  </a:cubicBezTo>
                  <a:cubicBezTo>
                    <a:pt x="106391" y="7636"/>
                    <a:pt x="106804" y="8072"/>
                    <a:pt x="107216" y="8290"/>
                  </a:cubicBezTo>
                  <a:cubicBezTo>
                    <a:pt x="107216" y="8290"/>
                    <a:pt x="106804" y="9163"/>
                    <a:pt x="106391" y="9163"/>
                  </a:cubicBezTo>
                  <a:cubicBezTo>
                    <a:pt x="106391" y="9163"/>
                    <a:pt x="106391" y="9381"/>
                    <a:pt x="105979" y="9600"/>
                  </a:cubicBezTo>
                  <a:cubicBezTo>
                    <a:pt x="105567" y="9818"/>
                    <a:pt x="105154" y="10036"/>
                    <a:pt x="105154" y="10036"/>
                  </a:cubicBezTo>
                  <a:cubicBezTo>
                    <a:pt x="104329" y="11345"/>
                    <a:pt x="104329" y="11345"/>
                    <a:pt x="104329" y="11345"/>
                  </a:cubicBezTo>
                  <a:cubicBezTo>
                    <a:pt x="104329" y="11345"/>
                    <a:pt x="103917" y="11781"/>
                    <a:pt x="103505" y="11345"/>
                  </a:cubicBezTo>
                  <a:cubicBezTo>
                    <a:pt x="103505" y="10909"/>
                    <a:pt x="103092" y="10909"/>
                    <a:pt x="103505" y="10690"/>
                  </a:cubicBezTo>
                  <a:cubicBezTo>
                    <a:pt x="103917" y="10690"/>
                    <a:pt x="103917" y="10254"/>
                    <a:pt x="104329" y="10036"/>
                  </a:cubicBezTo>
                  <a:cubicBezTo>
                    <a:pt x="104329" y="9818"/>
                    <a:pt x="104742" y="8945"/>
                    <a:pt x="104742" y="8945"/>
                  </a:cubicBezTo>
                  <a:cubicBezTo>
                    <a:pt x="104742" y="8945"/>
                    <a:pt x="105567" y="8945"/>
                    <a:pt x="105979" y="8727"/>
                  </a:cubicBezTo>
                  <a:cubicBezTo>
                    <a:pt x="105979" y="8727"/>
                    <a:pt x="105154" y="7854"/>
                    <a:pt x="105154" y="7854"/>
                  </a:cubicBezTo>
                  <a:cubicBezTo>
                    <a:pt x="105567" y="7418"/>
                    <a:pt x="105567" y="7418"/>
                    <a:pt x="105567" y="7418"/>
                  </a:cubicBezTo>
                  <a:cubicBezTo>
                    <a:pt x="104742" y="7418"/>
                    <a:pt x="104742" y="7418"/>
                    <a:pt x="104742" y="7418"/>
                  </a:cubicBezTo>
                  <a:close/>
                  <a:moveTo>
                    <a:pt x="98556" y="14618"/>
                  </a:moveTo>
                  <a:cubicBezTo>
                    <a:pt x="98556" y="14618"/>
                    <a:pt x="98556" y="14618"/>
                    <a:pt x="98556" y="14618"/>
                  </a:cubicBezTo>
                  <a:cubicBezTo>
                    <a:pt x="98556" y="14618"/>
                    <a:pt x="99793" y="13745"/>
                    <a:pt x="100206" y="13963"/>
                  </a:cubicBezTo>
                  <a:cubicBezTo>
                    <a:pt x="100206" y="13963"/>
                    <a:pt x="100206" y="14181"/>
                    <a:pt x="100206" y="14400"/>
                  </a:cubicBezTo>
                  <a:cubicBezTo>
                    <a:pt x="100206" y="14400"/>
                    <a:pt x="100618" y="14836"/>
                    <a:pt x="100206" y="14836"/>
                  </a:cubicBezTo>
                  <a:cubicBezTo>
                    <a:pt x="99793" y="14836"/>
                    <a:pt x="99381" y="14836"/>
                    <a:pt x="98969" y="14836"/>
                  </a:cubicBezTo>
                  <a:cubicBezTo>
                    <a:pt x="98969" y="14836"/>
                    <a:pt x="98556" y="14618"/>
                    <a:pt x="98556" y="14618"/>
                  </a:cubicBezTo>
                  <a:close/>
                  <a:moveTo>
                    <a:pt x="80824" y="21381"/>
                  </a:moveTo>
                  <a:cubicBezTo>
                    <a:pt x="80824" y="21381"/>
                    <a:pt x="80824" y="21381"/>
                    <a:pt x="80824" y="21381"/>
                  </a:cubicBezTo>
                  <a:cubicBezTo>
                    <a:pt x="81649" y="20945"/>
                    <a:pt x="81649" y="20945"/>
                    <a:pt x="81649" y="20945"/>
                  </a:cubicBezTo>
                  <a:cubicBezTo>
                    <a:pt x="82886" y="21163"/>
                    <a:pt x="82886" y="21163"/>
                    <a:pt x="82886" y="21163"/>
                  </a:cubicBezTo>
                  <a:cubicBezTo>
                    <a:pt x="82886" y="21163"/>
                    <a:pt x="83298" y="20727"/>
                    <a:pt x="83298" y="21163"/>
                  </a:cubicBezTo>
                  <a:cubicBezTo>
                    <a:pt x="82886" y="21600"/>
                    <a:pt x="82061" y="22254"/>
                    <a:pt x="82061" y="22254"/>
                  </a:cubicBezTo>
                  <a:cubicBezTo>
                    <a:pt x="82061" y="22254"/>
                    <a:pt x="82474" y="22254"/>
                    <a:pt x="81649" y="22472"/>
                  </a:cubicBezTo>
                  <a:cubicBezTo>
                    <a:pt x="80824" y="22690"/>
                    <a:pt x="80824" y="22909"/>
                    <a:pt x="80412" y="22472"/>
                  </a:cubicBezTo>
                  <a:cubicBezTo>
                    <a:pt x="80000" y="22254"/>
                    <a:pt x="79587" y="22254"/>
                    <a:pt x="79587" y="22036"/>
                  </a:cubicBezTo>
                  <a:cubicBezTo>
                    <a:pt x="80000" y="21818"/>
                    <a:pt x="80000" y="21381"/>
                    <a:pt x="80000" y="21381"/>
                  </a:cubicBezTo>
                  <a:cubicBezTo>
                    <a:pt x="80824" y="21381"/>
                    <a:pt x="80824" y="21381"/>
                    <a:pt x="80824" y="21381"/>
                  </a:cubicBezTo>
                  <a:close/>
                  <a:moveTo>
                    <a:pt x="89484" y="15709"/>
                  </a:moveTo>
                  <a:cubicBezTo>
                    <a:pt x="89484" y="15709"/>
                    <a:pt x="89484" y="15709"/>
                    <a:pt x="89484" y="15709"/>
                  </a:cubicBezTo>
                  <a:cubicBezTo>
                    <a:pt x="89484" y="15709"/>
                    <a:pt x="89896" y="15272"/>
                    <a:pt x="90309" y="15272"/>
                  </a:cubicBezTo>
                  <a:cubicBezTo>
                    <a:pt x="90721" y="15490"/>
                    <a:pt x="91134" y="15490"/>
                    <a:pt x="91134" y="15709"/>
                  </a:cubicBezTo>
                  <a:cubicBezTo>
                    <a:pt x="90721" y="15927"/>
                    <a:pt x="90309" y="16145"/>
                    <a:pt x="89896" y="16145"/>
                  </a:cubicBezTo>
                  <a:cubicBezTo>
                    <a:pt x="89484" y="16145"/>
                    <a:pt x="89484" y="15709"/>
                    <a:pt x="89484" y="15709"/>
                  </a:cubicBezTo>
                  <a:close/>
                  <a:moveTo>
                    <a:pt x="87835" y="16800"/>
                  </a:moveTo>
                  <a:cubicBezTo>
                    <a:pt x="87835" y="16800"/>
                    <a:pt x="87835" y="16800"/>
                    <a:pt x="87835" y="16800"/>
                  </a:cubicBezTo>
                  <a:cubicBezTo>
                    <a:pt x="87835" y="16800"/>
                    <a:pt x="88659" y="16363"/>
                    <a:pt x="89072" y="16581"/>
                  </a:cubicBezTo>
                  <a:cubicBezTo>
                    <a:pt x="89072" y="16581"/>
                    <a:pt x="89484" y="16581"/>
                    <a:pt x="89072" y="16800"/>
                  </a:cubicBezTo>
                  <a:cubicBezTo>
                    <a:pt x="89072" y="17018"/>
                    <a:pt x="89896" y="16800"/>
                    <a:pt x="88659" y="17018"/>
                  </a:cubicBezTo>
                  <a:cubicBezTo>
                    <a:pt x="87835" y="17454"/>
                    <a:pt x="88247" y="17672"/>
                    <a:pt x="87422" y="17454"/>
                  </a:cubicBezTo>
                  <a:cubicBezTo>
                    <a:pt x="87010" y="17236"/>
                    <a:pt x="87010" y="17018"/>
                    <a:pt x="87010" y="16800"/>
                  </a:cubicBezTo>
                  <a:cubicBezTo>
                    <a:pt x="87010" y="16800"/>
                    <a:pt x="87422" y="16363"/>
                    <a:pt x="87422" y="16363"/>
                  </a:cubicBezTo>
                  <a:cubicBezTo>
                    <a:pt x="87835" y="16581"/>
                    <a:pt x="87835" y="16800"/>
                    <a:pt x="87835" y="16800"/>
                  </a:cubicBezTo>
                  <a:close/>
                  <a:moveTo>
                    <a:pt x="84536" y="17454"/>
                  </a:moveTo>
                  <a:cubicBezTo>
                    <a:pt x="84536" y="17454"/>
                    <a:pt x="84536" y="17454"/>
                    <a:pt x="84536" y="17454"/>
                  </a:cubicBezTo>
                  <a:cubicBezTo>
                    <a:pt x="84536" y="17454"/>
                    <a:pt x="85360" y="17672"/>
                    <a:pt x="85360" y="17672"/>
                  </a:cubicBezTo>
                  <a:cubicBezTo>
                    <a:pt x="85773" y="17890"/>
                    <a:pt x="85773" y="17672"/>
                    <a:pt x="86185" y="17454"/>
                  </a:cubicBezTo>
                  <a:cubicBezTo>
                    <a:pt x="87010" y="17454"/>
                    <a:pt x="86185" y="17454"/>
                    <a:pt x="86597" y="17236"/>
                  </a:cubicBezTo>
                  <a:cubicBezTo>
                    <a:pt x="87010" y="16800"/>
                    <a:pt x="86597" y="17018"/>
                    <a:pt x="86597" y="16800"/>
                  </a:cubicBezTo>
                  <a:cubicBezTo>
                    <a:pt x="86185" y="16800"/>
                    <a:pt x="86185" y="16800"/>
                    <a:pt x="85773" y="16800"/>
                  </a:cubicBezTo>
                  <a:cubicBezTo>
                    <a:pt x="84948" y="16800"/>
                    <a:pt x="84536" y="17454"/>
                    <a:pt x="84536" y="17454"/>
                  </a:cubicBezTo>
                  <a:close/>
                  <a:moveTo>
                    <a:pt x="86185" y="18763"/>
                  </a:moveTo>
                  <a:cubicBezTo>
                    <a:pt x="86185" y="18763"/>
                    <a:pt x="86185" y="18763"/>
                    <a:pt x="86185" y="18763"/>
                  </a:cubicBezTo>
                  <a:cubicBezTo>
                    <a:pt x="86185" y="18763"/>
                    <a:pt x="86597" y="18109"/>
                    <a:pt x="87010" y="18109"/>
                  </a:cubicBezTo>
                  <a:cubicBezTo>
                    <a:pt x="87422" y="18327"/>
                    <a:pt x="87422" y="18109"/>
                    <a:pt x="87422" y="18327"/>
                  </a:cubicBezTo>
                  <a:cubicBezTo>
                    <a:pt x="87422" y="18545"/>
                    <a:pt x="87422" y="18981"/>
                    <a:pt x="87010" y="18981"/>
                  </a:cubicBezTo>
                  <a:cubicBezTo>
                    <a:pt x="86597" y="18981"/>
                    <a:pt x="86185" y="18763"/>
                    <a:pt x="86185" y="18763"/>
                  </a:cubicBezTo>
                  <a:close/>
                  <a:moveTo>
                    <a:pt x="82886" y="18763"/>
                  </a:moveTo>
                  <a:cubicBezTo>
                    <a:pt x="82886" y="18763"/>
                    <a:pt x="82886" y="18763"/>
                    <a:pt x="82886" y="18763"/>
                  </a:cubicBezTo>
                  <a:cubicBezTo>
                    <a:pt x="83298" y="18327"/>
                    <a:pt x="83298" y="18327"/>
                    <a:pt x="83298" y="18327"/>
                  </a:cubicBezTo>
                  <a:cubicBezTo>
                    <a:pt x="84123" y="18545"/>
                    <a:pt x="84123" y="18545"/>
                    <a:pt x="84123" y="18545"/>
                  </a:cubicBezTo>
                  <a:cubicBezTo>
                    <a:pt x="84123" y="18545"/>
                    <a:pt x="84536" y="18763"/>
                    <a:pt x="84123" y="18763"/>
                  </a:cubicBezTo>
                  <a:cubicBezTo>
                    <a:pt x="84123" y="18981"/>
                    <a:pt x="83711" y="18981"/>
                    <a:pt x="83711" y="19200"/>
                  </a:cubicBezTo>
                  <a:cubicBezTo>
                    <a:pt x="83298" y="19200"/>
                    <a:pt x="82886" y="18981"/>
                    <a:pt x="82886" y="18981"/>
                  </a:cubicBezTo>
                  <a:cubicBezTo>
                    <a:pt x="82886" y="18763"/>
                    <a:pt x="82886" y="18763"/>
                    <a:pt x="82886" y="18763"/>
                  </a:cubicBezTo>
                  <a:close/>
                  <a:moveTo>
                    <a:pt x="82886" y="15927"/>
                  </a:moveTo>
                  <a:cubicBezTo>
                    <a:pt x="82886" y="15927"/>
                    <a:pt x="82886" y="15927"/>
                    <a:pt x="82886" y="15927"/>
                  </a:cubicBezTo>
                  <a:cubicBezTo>
                    <a:pt x="82886" y="15927"/>
                    <a:pt x="83711" y="15272"/>
                    <a:pt x="83711" y="15272"/>
                  </a:cubicBezTo>
                  <a:cubicBezTo>
                    <a:pt x="84123" y="15272"/>
                    <a:pt x="84536" y="15054"/>
                    <a:pt x="84536" y="15490"/>
                  </a:cubicBezTo>
                  <a:cubicBezTo>
                    <a:pt x="84536" y="15927"/>
                    <a:pt x="85360" y="16363"/>
                    <a:pt x="84123" y="16363"/>
                  </a:cubicBezTo>
                  <a:cubicBezTo>
                    <a:pt x="83298" y="16363"/>
                    <a:pt x="82886" y="16581"/>
                    <a:pt x="82886" y="16363"/>
                  </a:cubicBezTo>
                  <a:cubicBezTo>
                    <a:pt x="82474" y="16145"/>
                    <a:pt x="82886" y="15927"/>
                    <a:pt x="82886" y="15927"/>
                  </a:cubicBezTo>
                  <a:close/>
                  <a:moveTo>
                    <a:pt x="81237" y="17236"/>
                  </a:moveTo>
                  <a:cubicBezTo>
                    <a:pt x="81237" y="17236"/>
                    <a:pt x="81237" y="17236"/>
                    <a:pt x="81237" y="17236"/>
                  </a:cubicBezTo>
                  <a:cubicBezTo>
                    <a:pt x="81237" y="17236"/>
                    <a:pt x="82061" y="16800"/>
                    <a:pt x="82474" y="16800"/>
                  </a:cubicBezTo>
                  <a:cubicBezTo>
                    <a:pt x="82886" y="17018"/>
                    <a:pt x="83298" y="17018"/>
                    <a:pt x="83298" y="17236"/>
                  </a:cubicBezTo>
                  <a:cubicBezTo>
                    <a:pt x="83298" y="17454"/>
                    <a:pt x="83298" y="17454"/>
                    <a:pt x="82886" y="17672"/>
                  </a:cubicBezTo>
                  <a:cubicBezTo>
                    <a:pt x="82886" y="17890"/>
                    <a:pt x="82474" y="17890"/>
                    <a:pt x="82061" y="17890"/>
                  </a:cubicBezTo>
                  <a:cubicBezTo>
                    <a:pt x="82061" y="17890"/>
                    <a:pt x="81237" y="17236"/>
                    <a:pt x="81237" y="17236"/>
                  </a:cubicBezTo>
                  <a:close/>
                  <a:moveTo>
                    <a:pt x="82474" y="19854"/>
                  </a:moveTo>
                  <a:cubicBezTo>
                    <a:pt x="82474" y="19854"/>
                    <a:pt x="82474" y="19854"/>
                    <a:pt x="82474" y="19854"/>
                  </a:cubicBezTo>
                  <a:cubicBezTo>
                    <a:pt x="82474" y="19854"/>
                    <a:pt x="82061" y="20509"/>
                    <a:pt x="82061" y="20727"/>
                  </a:cubicBezTo>
                  <a:cubicBezTo>
                    <a:pt x="82061" y="20945"/>
                    <a:pt x="83298" y="20945"/>
                    <a:pt x="83711" y="20727"/>
                  </a:cubicBezTo>
                  <a:cubicBezTo>
                    <a:pt x="83711" y="20727"/>
                    <a:pt x="84123" y="20290"/>
                    <a:pt x="84123" y="20290"/>
                  </a:cubicBezTo>
                  <a:cubicBezTo>
                    <a:pt x="84123" y="20290"/>
                    <a:pt x="83711" y="19854"/>
                    <a:pt x="83298" y="19636"/>
                  </a:cubicBezTo>
                  <a:cubicBezTo>
                    <a:pt x="82886" y="19418"/>
                    <a:pt x="82474" y="19854"/>
                    <a:pt x="82474" y="19854"/>
                  </a:cubicBezTo>
                  <a:close/>
                  <a:moveTo>
                    <a:pt x="78762" y="19200"/>
                  </a:moveTo>
                  <a:cubicBezTo>
                    <a:pt x="78762" y="19200"/>
                    <a:pt x="78762" y="19200"/>
                    <a:pt x="78762" y="19200"/>
                  </a:cubicBezTo>
                  <a:cubicBezTo>
                    <a:pt x="78762" y="19854"/>
                    <a:pt x="78762" y="19854"/>
                    <a:pt x="78762" y="19854"/>
                  </a:cubicBezTo>
                  <a:cubicBezTo>
                    <a:pt x="78762" y="19854"/>
                    <a:pt x="79587" y="20290"/>
                    <a:pt x="80000" y="20290"/>
                  </a:cubicBezTo>
                  <a:cubicBezTo>
                    <a:pt x="80412" y="20509"/>
                    <a:pt x="80412" y="20290"/>
                    <a:pt x="81237" y="20509"/>
                  </a:cubicBezTo>
                  <a:cubicBezTo>
                    <a:pt x="81649" y="20509"/>
                    <a:pt x="81649" y="20290"/>
                    <a:pt x="81649" y="20290"/>
                  </a:cubicBezTo>
                  <a:cubicBezTo>
                    <a:pt x="82061" y="20290"/>
                    <a:pt x="82061" y="20290"/>
                    <a:pt x="82061" y="20072"/>
                  </a:cubicBezTo>
                  <a:cubicBezTo>
                    <a:pt x="82061" y="20072"/>
                    <a:pt x="81237" y="19854"/>
                    <a:pt x="80824" y="19636"/>
                  </a:cubicBezTo>
                  <a:cubicBezTo>
                    <a:pt x="80824" y="19418"/>
                    <a:pt x="80824" y="19418"/>
                    <a:pt x="80824" y="19200"/>
                  </a:cubicBezTo>
                  <a:cubicBezTo>
                    <a:pt x="80824" y="19200"/>
                    <a:pt x="81237" y="18981"/>
                    <a:pt x="81649" y="18981"/>
                  </a:cubicBezTo>
                  <a:cubicBezTo>
                    <a:pt x="81649" y="18763"/>
                    <a:pt x="81649" y="18327"/>
                    <a:pt x="81649" y="18327"/>
                  </a:cubicBezTo>
                  <a:cubicBezTo>
                    <a:pt x="81649" y="18327"/>
                    <a:pt x="80824" y="18327"/>
                    <a:pt x="80824" y="18109"/>
                  </a:cubicBezTo>
                  <a:cubicBezTo>
                    <a:pt x="80824" y="18109"/>
                    <a:pt x="80412" y="17890"/>
                    <a:pt x="80000" y="17672"/>
                  </a:cubicBezTo>
                  <a:cubicBezTo>
                    <a:pt x="80000" y="17454"/>
                    <a:pt x="79175" y="17454"/>
                    <a:pt x="78762" y="17454"/>
                  </a:cubicBezTo>
                  <a:cubicBezTo>
                    <a:pt x="78762" y="17454"/>
                    <a:pt x="78350" y="18109"/>
                    <a:pt x="77938" y="18327"/>
                  </a:cubicBezTo>
                  <a:cubicBezTo>
                    <a:pt x="77938" y="18327"/>
                    <a:pt x="77525" y="18763"/>
                    <a:pt x="77525" y="18763"/>
                  </a:cubicBezTo>
                  <a:cubicBezTo>
                    <a:pt x="77525" y="18981"/>
                    <a:pt x="77525" y="19200"/>
                    <a:pt x="77938" y="19418"/>
                  </a:cubicBezTo>
                  <a:cubicBezTo>
                    <a:pt x="78350" y="19418"/>
                    <a:pt x="78762" y="19200"/>
                    <a:pt x="78762" y="19200"/>
                  </a:cubicBezTo>
                  <a:close/>
                  <a:moveTo>
                    <a:pt x="77525" y="20945"/>
                  </a:moveTo>
                  <a:cubicBezTo>
                    <a:pt x="77525" y="20945"/>
                    <a:pt x="77525" y="20945"/>
                    <a:pt x="77525" y="20945"/>
                  </a:cubicBezTo>
                  <a:cubicBezTo>
                    <a:pt x="77113" y="20945"/>
                    <a:pt x="76288" y="20509"/>
                    <a:pt x="76288" y="20509"/>
                  </a:cubicBezTo>
                  <a:cubicBezTo>
                    <a:pt x="76288" y="20509"/>
                    <a:pt x="77113" y="20290"/>
                    <a:pt x="77113" y="20072"/>
                  </a:cubicBezTo>
                  <a:cubicBezTo>
                    <a:pt x="77525" y="20072"/>
                    <a:pt x="77113" y="19854"/>
                    <a:pt x="77938" y="19854"/>
                  </a:cubicBezTo>
                  <a:cubicBezTo>
                    <a:pt x="78762" y="20072"/>
                    <a:pt x="78762" y="20290"/>
                    <a:pt x="78762" y="20290"/>
                  </a:cubicBezTo>
                  <a:cubicBezTo>
                    <a:pt x="78762" y="20290"/>
                    <a:pt x="79175" y="20727"/>
                    <a:pt x="79175" y="20945"/>
                  </a:cubicBezTo>
                  <a:cubicBezTo>
                    <a:pt x="79175" y="20945"/>
                    <a:pt x="79175" y="21163"/>
                    <a:pt x="79175" y="21163"/>
                  </a:cubicBezTo>
                  <a:cubicBezTo>
                    <a:pt x="79175" y="21381"/>
                    <a:pt x="80000" y="21600"/>
                    <a:pt x="78762" y="21600"/>
                  </a:cubicBezTo>
                  <a:cubicBezTo>
                    <a:pt x="77938" y="21600"/>
                    <a:pt x="77938" y="21600"/>
                    <a:pt x="77938" y="21600"/>
                  </a:cubicBezTo>
                  <a:lnTo>
                    <a:pt x="77525" y="20945"/>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18" name="Shape 3618"/>
            <p:cNvSpPr/>
            <p:nvPr/>
          </p:nvSpPr>
          <p:spPr>
            <a:xfrm>
              <a:off x="3278971" y="3425810"/>
              <a:ext cx="1218169" cy="970595"/>
            </a:xfrm>
            <a:custGeom>
              <a:avLst/>
              <a:gdLst/>
              <a:ahLst/>
              <a:cxnLst/>
              <a:rect l="0" t="0" r="0" b="0"/>
              <a:pathLst>
                <a:path w="120000" h="120000" extrusionOk="0">
                  <a:moveTo>
                    <a:pt x="111460" y="43462"/>
                  </a:moveTo>
                  <a:cubicBezTo>
                    <a:pt x="110786" y="44009"/>
                    <a:pt x="110561" y="42642"/>
                    <a:pt x="110112" y="43462"/>
                  </a:cubicBezTo>
                  <a:cubicBezTo>
                    <a:pt x="109438" y="44555"/>
                    <a:pt x="111235" y="47015"/>
                    <a:pt x="110561" y="48382"/>
                  </a:cubicBezTo>
                  <a:cubicBezTo>
                    <a:pt x="109662" y="49749"/>
                    <a:pt x="107865" y="51662"/>
                    <a:pt x="105393" y="52209"/>
                  </a:cubicBezTo>
                  <a:cubicBezTo>
                    <a:pt x="104269" y="52482"/>
                    <a:pt x="103370" y="53849"/>
                    <a:pt x="102471" y="53576"/>
                  </a:cubicBezTo>
                  <a:cubicBezTo>
                    <a:pt x="101797" y="53576"/>
                    <a:pt x="100224" y="55489"/>
                    <a:pt x="100000" y="56036"/>
                  </a:cubicBezTo>
                  <a:cubicBezTo>
                    <a:pt x="99550" y="56856"/>
                    <a:pt x="98202" y="56036"/>
                    <a:pt x="97078" y="56856"/>
                  </a:cubicBezTo>
                  <a:cubicBezTo>
                    <a:pt x="95505" y="57676"/>
                    <a:pt x="96404" y="56583"/>
                    <a:pt x="90786" y="58496"/>
                  </a:cubicBezTo>
                  <a:cubicBezTo>
                    <a:pt x="89662" y="58769"/>
                    <a:pt x="88764" y="59316"/>
                    <a:pt x="87865" y="59589"/>
                  </a:cubicBezTo>
                  <a:cubicBezTo>
                    <a:pt x="86966" y="60136"/>
                    <a:pt x="86067" y="59863"/>
                    <a:pt x="86067" y="62050"/>
                  </a:cubicBezTo>
                  <a:cubicBezTo>
                    <a:pt x="86292" y="63143"/>
                    <a:pt x="87415" y="62323"/>
                    <a:pt x="87191" y="63416"/>
                  </a:cubicBezTo>
                  <a:cubicBezTo>
                    <a:pt x="87191" y="64236"/>
                    <a:pt x="85617" y="63963"/>
                    <a:pt x="84044" y="65056"/>
                  </a:cubicBezTo>
                  <a:cubicBezTo>
                    <a:pt x="83370" y="65603"/>
                    <a:pt x="82921" y="67517"/>
                    <a:pt x="82471" y="68063"/>
                  </a:cubicBezTo>
                  <a:cubicBezTo>
                    <a:pt x="80224" y="69703"/>
                    <a:pt x="78651" y="73257"/>
                    <a:pt x="78651" y="73257"/>
                  </a:cubicBezTo>
                  <a:cubicBezTo>
                    <a:pt x="77528" y="74624"/>
                    <a:pt x="76179" y="75717"/>
                    <a:pt x="75505" y="77357"/>
                  </a:cubicBezTo>
                  <a:cubicBezTo>
                    <a:pt x="73932" y="80911"/>
                    <a:pt x="73483" y="78997"/>
                    <a:pt x="74382" y="83371"/>
                  </a:cubicBezTo>
                  <a:cubicBezTo>
                    <a:pt x="74606" y="83917"/>
                    <a:pt x="74606" y="85831"/>
                    <a:pt x="75280" y="87198"/>
                  </a:cubicBezTo>
                  <a:cubicBezTo>
                    <a:pt x="76404" y="89111"/>
                    <a:pt x="78876" y="91025"/>
                    <a:pt x="78202" y="91571"/>
                  </a:cubicBezTo>
                  <a:cubicBezTo>
                    <a:pt x="77752" y="91845"/>
                    <a:pt x="75056" y="94031"/>
                    <a:pt x="74157" y="94031"/>
                  </a:cubicBezTo>
                  <a:cubicBezTo>
                    <a:pt x="72808" y="94305"/>
                    <a:pt x="72134" y="95398"/>
                    <a:pt x="70337" y="97858"/>
                  </a:cubicBezTo>
                  <a:cubicBezTo>
                    <a:pt x="69438" y="98678"/>
                    <a:pt x="69213" y="99498"/>
                    <a:pt x="68539" y="100592"/>
                  </a:cubicBezTo>
                  <a:cubicBezTo>
                    <a:pt x="67415" y="102232"/>
                    <a:pt x="67865" y="101958"/>
                    <a:pt x="66966" y="103872"/>
                  </a:cubicBezTo>
                  <a:cubicBezTo>
                    <a:pt x="66741" y="104419"/>
                    <a:pt x="66966" y="106332"/>
                    <a:pt x="66966" y="107152"/>
                  </a:cubicBezTo>
                  <a:cubicBezTo>
                    <a:pt x="64719" y="107425"/>
                    <a:pt x="64719" y="107425"/>
                    <a:pt x="64719" y="107425"/>
                  </a:cubicBezTo>
                  <a:cubicBezTo>
                    <a:pt x="60898" y="106059"/>
                    <a:pt x="60898" y="106059"/>
                    <a:pt x="60898" y="106059"/>
                  </a:cubicBezTo>
                  <a:cubicBezTo>
                    <a:pt x="58651" y="108519"/>
                    <a:pt x="58651" y="108519"/>
                    <a:pt x="58651" y="108519"/>
                  </a:cubicBezTo>
                  <a:cubicBezTo>
                    <a:pt x="57752" y="109339"/>
                    <a:pt x="56404" y="108792"/>
                    <a:pt x="55505" y="109612"/>
                  </a:cubicBezTo>
                  <a:cubicBezTo>
                    <a:pt x="55505" y="109612"/>
                    <a:pt x="54831" y="112072"/>
                    <a:pt x="54606" y="112619"/>
                  </a:cubicBezTo>
                  <a:cubicBezTo>
                    <a:pt x="54606" y="113439"/>
                    <a:pt x="53033" y="115626"/>
                    <a:pt x="53033" y="115626"/>
                  </a:cubicBezTo>
                  <a:cubicBezTo>
                    <a:pt x="52808" y="115899"/>
                    <a:pt x="51685" y="117266"/>
                    <a:pt x="51235" y="117539"/>
                  </a:cubicBezTo>
                  <a:cubicBezTo>
                    <a:pt x="50561" y="117813"/>
                    <a:pt x="50112" y="115626"/>
                    <a:pt x="49662" y="115626"/>
                  </a:cubicBezTo>
                  <a:cubicBezTo>
                    <a:pt x="48764" y="115626"/>
                    <a:pt x="48764" y="115353"/>
                    <a:pt x="47865" y="115079"/>
                  </a:cubicBezTo>
                  <a:cubicBezTo>
                    <a:pt x="46741" y="115079"/>
                    <a:pt x="46516" y="116993"/>
                    <a:pt x="45393" y="116993"/>
                  </a:cubicBezTo>
                  <a:cubicBezTo>
                    <a:pt x="43595" y="116719"/>
                    <a:pt x="40449" y="114533"/>
                    <a:pt x="40449" y="114533"/>
                  </a:cubicBezTo>
                  <a:cubicBezTo>
                    <a:pt x="39775" y="114259"/>
                    <a:pt x="39775" y="115353"/>
                    <a:pt x="39101" y="115353"/>
                  </a:cubicBezTo>
                  <a:cubicBezTo>
                    <a:pt x="37752" y="115079"/>
                    <a:pt x="35955" y="113986"/>
                    <a:pt x="34157" y="113439"/>
                  </a:cubicBezTo>
                  <a:cubicBezTo>
                    <a:pt x="32808" y="113166"/>
                    <a:pt x="30112" y="112619"/>
                    <a:pt x="30112" y="112619"/>
                  </a:cubicBezTo>
                  <a:cubicBezTo>
                    <a:pt x="29438" y="113166"/>
                    <a:pt x="28764" y="113166"/>
                    <a:pt x="28089" y="113439"/>
                  </a:cubicBezTo>
                  <a:cubicBezTo>
                    <a:pt x="27191" y="113986"/>
                    <a:pt x="26292" y="114806"/>
                    <a:pt x="25617" y="115079"/>
                  </a:cubicBezTo>
                  <a:cubicBezTo>
                    <a:pt x="24943" y="115353"/>
                    <a:pt x="23595" y="113986"/>
                    <a:pt x="21573" y="115353"/>
                  </a:cubicBezTo>
                  <a:cubicBezTo>
                    <a:pt x="20898" y="115626"/>
                    <a:pt x="20000" y="115353"/>
                    <a:pt x="19550" y="115899"/>
                  </a:cubicBezTo>
                  <a:cubicBezTo>
                    <a:pt x="18876" y="116719"/>
                    <a:pt x="18651" y="117813"/>
                    <a:pt x="17528" y="118359"/>
                  </a:cubicBezTo>
                  <a:cubicBezTo>
                    <a:pt x="16853" y="118633"/>
                    <a:pt x="15955" y="119726"/>
                    <a:pt x="15505" y="120000"/>
                  </a:cubicBezTo>
                  <a:cubicBezTo>
                    <a:pt x="14382" y="119179"/>
                    <a:pt x="12808" y="119179"/>
                    <a:pt x="12359" y="116993"/>
                  </a:cubicBezTo>
                  <a:cubicBezTo>
                    <a:pt x="12134" y="116173"/>
                    <a:pt x="11460" y="116993"/>
                    <a:pt x="11011" y="116173"/>
                  </a:cubicBezTo>
                  <a:cubicBezTo>
                    <a:pt x="10112" y="115079"/>
                    <a:pt x="9438" y="112619"/>
                    <a:pt x="9438" y="111526"/>
                  </a:cubicBezTo>
                  <a:cubicBezTo>
                    <a:pt x="9438" y="111526"/>
                    <a:pt x="10112" y="110432"/>
                    <a:pt x="9438" y="109339"/>
                  </a:cubicBezTo>
                  <a:cubicBezTo>
                    <a:pt x="8988" y="108246"/>
                    <a:pt x="8314" y="107972"/>
                    <a:pt x="8539" y="106879"/>
                  </a:cubicBezTo>
                  <a:cubicBezTo>
                    <a:pt x="9213" y="106879"/>
                    <a:pt x="8988" y="104965"/>
                    <a:pt x="8988" y="104965"/>
                  </a:cubicBezTo>
                  <a:cubicBezTo>
                    <a:pt x="8988" y="104419"/>
                    <a:pt x="7415" y="101138"/>
                    <a:pt x="6966" y="100592"/>
                  </a:cubicBezTo>
                  <a:cubicBezTo>
                    <a:pt x="5842" y="99772"/>
                    <a:pt x="4494" y="98678"/>
                    <a:pt x="3146" y="98405"/>
                  </a:cubicBezTo>
                  <a:cubicBezTo>
                    <a:pt x="0" y="97858"/>
                    <a:pt x="0" y="97858"/>
                    <a:pt x="0" y="97858"/>
                  </a:cubicBezTo>
                  <a:cubicBezTo>
                    <a:pt x="0" y="96765"/>
                    <a:pt x="0" y="96765"/>
                    <a:pt x="0" y="96765"/>
                  </a:cubicBezTo>
                  <a:cubicBezTo>
                    <a:pt x="0" y="96218"/>
                    <a:pt x="0" y="96218"/>
                    <a:pt x="0" y="96218"/>
                  </a:cubicBezTo>
                  <a:cubicBezTo>
                    <a:pt x="0" y="95945"/>
                    <a:pt x="0" y="95945"/>
                    <a:pt x="0" y="95945"/>
                  </a:cubicBezTo>
                  <a:cubicBezTo>
                    <a:pt x="224" y="95125"/>
                    <a:pt x="224" y="95125"/>
                    <a:pt x="224" y="95125"/>
                  </a:cubicBezTo>
                  <a:cubicBezTo>
                    <a:pt x="449" y="94578"/>
                    <a:pt x="449" y="94578"/>
                    <a:pt x="449" y="94578"/>
                  </a:cubicBezTo>
                  <a:cubicBezTo>
                    <a:pt x="224" y="94031"/>
                    <a:pt x="224" y="94031"/>
                    <a:pt x="224" y="94031"/>
                  </a:cubicBezTo>
                  <a:cubicBezTo>
                    <a:pt x="224" y="93485"/>
                    <a:pt x="224" y="93485"/>
                    <a:pt x="224" y="93485"/>
                  </a:cubicBezTo>
                  <a:cubicBezTo>
                    <a:pt x="224" y="92665"/>
                    <a:pt x="224" y="92665"/>
                    <a:pt x="224" y="92665"/>
                  </a:cubicBezTo>
                  <a:cubicBezTo>
                    <a:pt x="224" y="92665"/>
                    <a:pt x="0" y="92118"/>
                    <a:pt x="0" y="92118"/>
                  </a:cubicBezTo>
                  <a:cubicBezTo>
                    <a:pt x="0" y="92118"/>
                    <a:pt x="0" y="91571"/>
                    <a:pt x="0" y="91571"/>
                  </a:cubicBezTo>
                  <a:cubicBezTo>
                    <a:pt x="0" y="91571"/>
                    <a:pt x="449" y="91298"/>
                    <a:pt x="449" y="91298"/>
                  </a:cubicBezTo>
                  <a:cubicBezTo>
                    <a:pt x="449" y="91025"/>
                    <a:pt x="898" y="90751"/>
                    <a:pt x="898" y="90751"/>
                  </a:cubicBezTo>
                  <a:cubicBezTo>
                    <a:pt x="898" y="90751"/>
                    <a:pt x="1123" y="89931"/>
                    <a:pt x="1123" y="89658"/>
                  </a:cubicBezTo>
                  <a:cubicBezTo>
                    <a:pt x="1123" y="89658"/>
                    <a:pt x="1348" y="89384"/>
                    <a:pt x="1348" y="89384"/>
                  </a:cubicBezTo>
                  <a:cubicBezTo>
                    <a:pt x="2022" y="89111"/>
                    <a:pt x="2022" y="89111"/>
                    <a:pt x="2022" y="89111"/>
                  </a:cubicBezTo>
                  <a:cubicBezTo>
                    <a:pt x="2471" y="88564"/>
                    <a:pt x="2471" y="88564"/>
                    <a:pt x="2471" y="88564"/>
                  </a:cubicBezTo>
                  <a:cubicBezTo>
                    <a:pt x="2921" y="88291"/>
                    <a:pt x="2921" y="88291"/>
                    <a:pt x="2921" y="88291"/>
                  </a:cubicBezTo>
                  <a:cubicBezTo>
                    <a:pt x="3370" y="87744"/>
                    <a:pt x="3370" y="87744"/>
                    <a:pt x="3370" y="87744"/>
                  </a:cubicBezTo>
                  <a:cubicBezTo>
                    <a:pt x="3595" y="86651"/>
                    <a:pt x="3595" y="86651"/>
                    <a:pt x="3595" y="86651"/>
                  </a:cubicBezTo>
                  <a:cubicBezTo>
                    <a:pt x="3820" y="86378"/>
                    <a:pt x="3820" y="86378"/>
                    <a:pt x="3820" y="86378"/>
                  </a:cubicBezTo>
                  <a:cubicBezTo>
                    <a:pt x="3820" y="86378"/>
                    <a:pt x="4494" y="86378"/>
                    <a:pt x="4494" y="86378"/>
                  </a:cubicBezTo>
                  <a:cubicBezTo>
                    <a:pt x="4494" y="86378"/>
                    <a:pt x="4943" y="86378"/>
                    <a:pt x="4943" y="86378"/>
                  </a:cubicBezTo>
                  <a:cubicBezTo>
                    <a:pt x="4943" y="86104"/>
                    <a:pt x="4943" y="86104"/>
                    <a:pt x="4943" y="86104"/>
                  </a:cubicBezTo>
                  <a:cubicBezTo>
                    <a:pt x="5393" y="85831"/>
                    <a:pt x="5393" y="85831"/>
                    <a:pt x="5393" y="85831"/>
                  </a:cubicBezTo>
                  <a:cubicBezTo>
                    <a:pt x="5842" y="86378"/>
                    <a:pt x="5842" y="86378"/>
                    <a:pt x="5842" y="86378"/>
                  </a:cubicBezTo>
                  <a:cubicBezTo>
                    <a:pt x="5842" y="86378"/>
                    <a:pt x="6067" y="86378"/>
                    <a:pt x="6292" y="86378"/>
                  </a:cubicBezTo>
                  <a:cubicBezTo>
                    <a:pt x="6292" y="86378"/>
                    <a:pt x="6516" y="86378"/>
                    <a:pt x="6516" y="86378"/>
                  </a:cubicBezTo>
                  <a:cubicBezTo>
                    <a:pt x="6516" y="85558"/>
                    <a:pt x="6516" y="85558"/>
                    <a:pt x="6516" y="85558"/>
                  </a:cubicBezTo>
                  <a:cubicBezTo>
                    <a:pt x="7415" y="84464"/>
                    <a:pt x="7415" y="84464"/>
                    <a:pt x="7415" y="84464"/>
                  </a:cubicBezTo>
                  <a:cubicBezTo>
                    <a:pt x="7415" y="84464"/>
                    <a:pt x="7415" y="84191"/>
                    <a:pt x="7415" y="84191"/>
                  </a:cubicBezTo>
                  <a:cubicBezTo>
                    <a:pt x="7415" y="84191"/>
                    <a:pt x="7415" y="83917"/>
                    <a:pt x="7415" y="83917"/>
                  </a:cubicBezTo>
                  <a:cubicBezTo>
                    <a:pt x="7191" y="83644"/>
                    <a:pt x="6966" y="83917"/>
                    <a:pt x="6966" y="83917"/>
                  </a:cubicBezTo>
                  <a:cubicBezTo>
                    <a:pt x="6966" y="83917"/>
                    <a:pt x="6516" y="83917"/>
                    <a:pt x="6516" y="83917"/>
                  </a:cubicBezTo>
                  <a:cubicBezTo>
                    <a:pt x="6516" y="83917"/>
                    <a:pt x="6067" y="83917"/>
                    <a:pt x="5842" y="83917"/>
                  </a:cubicBezTo>
                  <a:cubicBezTo>
                    <a:pt x="5842" y="83917"/>
                    <a:pt x="5842" y="83644"/>
                    <a:pt x="5842" y="83644"/>
                  </a:cubicBezTo>
                  <a:cubicBezTo>
                    <a:pt x="5617" y="83097"/>
                    <a:pt x="5617" y="83097"/>
                    <a:pt x="5617" y="83097"/>
                  </a:cubicBezTo>
                  <a:cubicBezTo>
                    <a:pt x="5617" y="83097"/>
                    <a:pt x="5393" y="82551"/>
                    <a:pt x="5393" y="82277"/>
                  </a:cubicBezTo>
                  <a:cubicBezTo>
                    <a:pt x="5393" y="82004"/>
                    <a:pt x="5393" y="81731"/>
                    <a:pt x="5393" y="81457"/>
                  </a:cubicBezTo>
                  <a:cubicBezTo>
                    <a:pt x="5393" y="81457"/>
                    <a:pt x="5168" y="81184"/>
                    <a:pt x="5168" y="81184"/>
                  </a:cubicBezTo>
                  <a:cubicBezTo>
                    <a:pt x="5168" y="81184"/>
                    <a:pt x="4943" y="80911"/>
                    <a:pt x="4943" y="80637"/>
                  </a:cubicBezTo>
                  <a:cubicBezTo>
                    <a:pt x="4943" y="80637"/>
                    <a:pt x="4719" y="79817"/>
                    <a:pt x="4719" y="79817"/>
                  </a:cubicBezTo>
                  <a:cubicBezTo>
                    <a:pt x="4494" y="79544"/>
                    <a:pt x="4494" y="79544"/>
                    <a:pt x="4494" y="79544"/>
                  </a:cubicBezTo>
                  <a:cubicBezTo>
                    <a:pt x="4719" y="79271"/>
                    <a:pt x="4719" y="79271"/>
                    <a:pt x="4719" y="79271"/>
                  </a:cubicBezTo>
                  <a:cubicBezTo>
                    <a:pt x="4494" y="78724"/>
                    <a:pt x="4494" y="78724"/>
                    <a:pt x="4494" y="78724"/>
                  </a:cubicBezTo>
                  <a:cubicBezTo>
                    <a:pt x="4943" y="78724"/>
                    <a:pt x="4943" y="78724"/>
                    <a:pt x="4943" y="78724"/>
                  </a:cubicBezTo>
                  <a:cubicBezTo>
                    <a:pt x="4719" y="78451"/>
                    <a:pt x="4719" y="78451"/>
                    <a:pt x="4719" y="78451"/>
                  </a:cubicBezTo>
                  <a:cubicBezTo>
                    <a:pt x="4943" y="77904"/>
                    <a:pt x="4943" y="77904"/>
                    <a:pt x="4943" y="77904"/>
                  </a:cubicBezTo>
                  <a:cubicBezTo>
                    <a:pt x="4943" y="77904"/>
                    <a:pt x="5393" y="77630"/>
                    <a:pt x="5393" y="77630"/>
                  </a:cubicBezTo>
                  <a:cubicBezTo>
                    <a:pt x="5393" y="77630"/>
                    <a:pt x="5842" y="77084"/>
                    <a:pt x="5842" y="77084"/>
                  </a:cubicBezTo>
                  <a:cubicBezTo>
                    <a:pt x="5842" y="77084"/>
                    <a:pt x="5617" y="76810"/>
                    <a:pt x="5617" y="76810"/>
                  </a:cubicBezTo>
                  <a:cubicBezTo>
                    <a:pt x="5617" y="76810"/>
                    <a:pt x="5617" y="76264"/>
                    <a:pt x="5617" y="76264"/>
                  </a:cubicBezTo>
                  <a:cubicBezTo>
                    <a:pt x="6067" y="75170"/>
                    <a:pt x="6067" y="75170"/>
                    <a:pt x="6067" y="75170"/>
                  </a:cubicBezTo>
                  <a:cubicBezTo>
                    <a:pt x="6292" y="75170"/>
                    <a:pt x="6292" y="75170"/>
                    <a:pt x="6292" y="75170"/>
                  </a:cubicBezTo>
                  <a:cubicBezTo>
                    <a:pt x="6966" y="74897"/>
                    <a:pt x="6966" y="74897"/>
                    <a:pt x="6966" y="74897"/>
                  </a:cubicBezTo>
                  <a:cubicBezTo>
                    <a:pt x="7191" y="74624"/>
                    <a:pt x="7191" y="74624"/>
                    <a:pt x="7191" y="74624"/>
                  </a:cubicBezTo>
                  <a:cubicBezTo>
                    <a:pt x="7415" y="74624"/>
                    <a:pt x="7415" y="74624"/>
                    <a:pt x="7415" y="74624"/>
                  </a:cubicBezTo>
                  <a:cubicBezTo>
                    <a:pt x="7865" y="74350"/>
                    <a:pt x="7865" y="74350"/>
                    <a:pt x="7865" y="74350"/>
                  </a:cubicBezTo>
                  <a:cubicBezTo>
                    <a:pt x="8314" y="74077"/>
                    <a:pt x="8314" y="74077"/>
                    <a:pt x="8314" y="74077"/>
                  </a:cubicBezTo>
                  <a:cubicBezTo>
                    <a:pt x="8539" y="73804"/>
                    <a:pt x="8539" y="73804"/>
                    <a:pt x="8539" y="73804"/>
                  </a:cubicBezTo>
                  <a:cubicBezTo>
                    <a:pt x="8539" y="73257"/>
                    <a:pt x="8539" y="73257"/>
                    <a:pt x="8539" y="73257"/>
                  </a:cubicBezTo>
                  <a:cubicBezTo>
                    <a:pt x="8764" y="72984"/>
                    <a:pt x="8764" y="72984"/>
                    <a:pt x="8764" y="72984"/>
                  </a:cubicBezTo>
                  <a:cubicBezTo>
                    <a:pt x="9213" y="72437"/>
                    <a:pt x="9213" y="72437"/>
                    <a:pt x="9213" y="72437"/>
                  </a:cubicBezTo>
                  <a:cubicBezTo>
                    <a:pt x="9662" y="71890"/>
                    <a:pt x="9662" y="71890"/>
                    <a:pt x="9662" y="71890"/>
                  </a:cubicBezTo>
                  <a:cubicBezTo>
                    <a:pt x="9662" y="71343"/>
                    <a:pt x="9662" y="71343"/>
                    <a:pt x="9662" y="71343"/>
                  </a:cubicBezTo>
                  <a:cubicBezTo>
                    <a:pt x="9438" y="71070"/>
                    <a:pt x="9438" y="71070"/>
                    <a:pt x="9438" y="71070"/>
                  </a:cubicBezTo>
                  <a:cubicBezTo>
                    <a:pt x="9438" y="71070"/>
                    <a:pt x="9213" y="70523"/>
                    <a:pt x="9213" y="70250"/>
                  </a:cubicBezTo>
                  <a:cubicBezTo>
                    <a:pt x="9213" y="70250"/>
                    <a:pt x="8988" y="70250"/>
                    <a:pt x="8988" y="70250"/>
                  </a:cubicBezTo>
                  <a:cubicBezTo>
                    <a:pt x="8539" y="70523"/>
                    <a:pt x="8539" y="70523"/>
                    <a:pt x="8539" y="70523"/>
                  </a:cubicBezTo>
                  <a:cubicBezTo>
                    <a:pt x="8539" y="70523"/>
                    <a:pt x="8314" y="70250"/>
                    <a:pt x="8089" y="70250"/>
                  </a:cubicBezTo>
                  <a:cubicBezTo>
                    <a:pt x="8089" y="70250"/>
                    <a:pt x="8089" y="69977"/>
                    <a:pt x="8089" y="69977"/>
                  </a:cubicBezTo>
                  <a:cubicBezTo>
                    <a:pt x="8314" y="69703"/>
                    <a:pt x="8314" y="69703"/>
                    <a:pt x="8314" y="69703"/>
                  </a:cubicBezTo>
                  <a:cubicBezTo>
                    <a:pt x="8314" y="69157"/>
                    <a:pt x="8314" y="69157"/>
                    <a:pt x="8314" y="69157"/>
                  </a:cubicBezTo>
                  <a:cubicBezTo>
                    <a:pt x="7865" y="69157"/>
                    <a:pt x="7865" y="69157"/>
                    <a:pt x="7865" y="69157"/>
                  </a:cubicBezTo>
                  <a:cubicBezTo>
                    <a:pt x="7640" y="68610"/>
                    <a:pt x="7640" y="68610"/>
                    <a:pt x="7640" y="68610"/>
                  </a:cubicBezTo>
                  <a:cubicBezTo>
                    <a:pt x="7415" y="68063"/>
                    <a:pt x="7415" y="68063"/>
                    <a:pt x="7415" y="68063"/>
                  </a:cubicBezTo>
                  <a:cubicBezTo>
                    <a:pt x="7415" y="67517"/>
                    <a:pt x="7415" y="67517"/>
                    <a:pt x="7415" y="67517"/>
                  </a:cubicBezTo>
                  <a:cubicBezTo>
                    <a:pt x="7640" y="67243"/>
                    <a:pt x="7640" y="67243"/>
                    <a:pt x="7640" y="67243"/>
                  </a:cubicBezTo>
                  <a:cubicBezTo>
                    <a:pt x="7640" y="66970"/>
                    <a:pt x="7640" y="66970"/>
                    <a:pt x="7640" y="66970"/>
                  </a:cubicBezTo>
                  <a:cubicBezTo>
                    <a:pt x="7415" y="66697"/>
                    <a:pt x="7415" y="66697"/>
                    <a:pt x="7415" y="66697"/>
                  </a:cubicBezTo>
                  <a:cubicBezTo>
                    <a:pt x="7415" y="66150"/>
                    <a:pt x="7415" y="66150"/>
                    <a:pt x="7415" y="66150"/>
                  </a:cubicBezTo>
                  <a:cubicBezTo>
                    <a:pt x="7191" y="65603"/>
                    <a:pt x="7191" y="65603"/>
                    <a:pt x="7191" y="65603"/>
                  </a:cubicBezTo>
                  <a:cubicBezTo>
                    <a:pt x="7415" y="65330"/>
                    <a:pt x="7415" y="65330"/>
                    <a:pt x="7415" y="65330"/>
                  </a:cubicBezTo>
                  <a:cubicBezTo>
                    <a:pt x="7640" y="65056"/>
                    <a:pt x="7640" y="65056"/>
                    <a:pt x="7640" y="65056"/>
                  </a:cubicBezTo>
                  <a:cubicBezTo>
                    <a:pt x="7640" y="64510"/>
                    <a:pt x="7640" y="64510"/>
                    <a:pt x="7640" y="64510"/>
                  </a:cubicBezTo>
                  <a:cubicBezTo>
                    <a:pt x="7640" y="64510"/>
                    <a:pt x="7191" y="64236"/>
                    <a:pt x="7191" y="64236"/>
                  </a:cubicBezTo>
                  <a:cubicBezTo>
                    <a:pt x="7191" y="64236"/>
                    <a:pt x="6966" y="63690"/>
                    <a:pt x="6966" y="63690"/>
                  </a:cubicBezTo>
                  <a:cubicBezTo>
                    <a:pt x="6966" y="63416"/>
                    <a:pt x="6966" y="63416"/>
                    <a:pt x="6966" y="63416"/>
                  </a:cubicBezTo>
                  <a:cubicBezTo>
                    <a:pt x="6966" y="63416"/>
                    <a:pt x="6516" y="62870"/>
                    <a:pt x="6516" y="62870"/>
                  </a:cubicBezTo>
                  <a:cubicBezTo>
                    <a:pt x="6516" y="62870"/>
                    <a:pt x="6516" y="62323"/>
                    <a:pt x="6516" y="62323"/>
                  </a:cubicBezTo>
                  <a:cubicBezTo>
                    <a:pt x="6516" y="62323"/>
                    <a:pt x="6292" y="61776"/>
                    <a:pt x="6292" y="61776"/>
                  </a:cubicBezTo>
                  <a:cubicBezTo>
                    <a:pt x="6067" y="61503"/>
                    <a:pt x="6067" y="61230"/>
                    <a:pt x="6067" y="61230"/>
                  </a:cubicBezTo>
                  <a:cubicBezTo>
                    <a:pt x="6516" y="61230"/>
                    <a:pt x="6516" y="61230"/>
                    <a:pt x="6516" y="61230"/>
                  </a:cubicBezTo>
                  <a:cubicBezTo>
                    <a:pt x="6966" y="61230"/>
                    <a:pt x="6966" y="61230"/>
                    <a:pt x="6966" y="61230"/>
                  </a:cubicBezTo>
                  <a:cubicBezTo>
                    <a:pt x="7191" y="61776"/>
                    <a:pt x="7191" y="61776"/>
                    <a:pt x="7191" y="61776"/>
                  </a:cubicBezTo>
                  <a:cubicBezTo>
                    <a:pt x="7415" y="61503"/>
                    <a:pt x="7415" y="61503"/>
                    <a:pt x="7415" y="61503"/>
                  </a:cubicBezTo>
                  <a:cubicBezTo>
                    <a:pt x="7415" y="61776"/>
                    <a:pt x="7415" y="61776"/>
                    <a:pt x="7415" y="61776"/>
                  </a:cubicBezTo>
                  <a:cubicBezTo>
                    <a:pt x="7865" y="61776"/>
                    <a:pt x="7865" y="61776"/>
                    <a:pt x="7865" y="61776"/>
                  </a:cubicBezTo>
                  <a:cubicBezTo>
                    <a:pt x="8539" y="61776"/>
                    <a:pt x="8539" y="61776"/>
                    <a:pt x="8539" y="61776"/>
                  </a:cubicBezTo>
                  <a:cubicBezTo>
                    <a:pt x="8988" y="61776"/>
                    <a:pt x="8988" y="61776"/>
                    <a:pt x="8988" y="61776"/>
                  </a:cubicBezTo>
                  <a:cubicBezTo>
                    <a:pt x="9213" y="61776"/>
                    <a:pt x="9213" y="61776"/>
                    <a:pt x="9213" y="61776"/>
                  </a:cubicBezTo>
                  <a:cubicBezTo>
                    <a:pt x="9213" y="61776"/>
                    <a:pt x="9438" y="62050"/>
                    <a:pt x="9438" y="62050"/>
                  </a:cubicBezTo>
                  <a:cubicBezTo>
                    <a:pt x="9662" y="62323"/>
                    <a:pt x="9887" y="62050"/>
                    <a:pt x="9887" y="62050"/>
                  </a:cubicBezTo>
                  <a:cubicBezTo>
                    <a:pt x="9887" y="62323"/>
                    <a:pt x="10337" y="62323"/>
                    <a:pt x="10337" y="62323"/>
                  </a:cubicBezTo>
                  <a:cubicBezTo>
                    <a:pt x="10337" y="62323"/>
                    <a:pt x="10561" y="62050"/>
                    <a:pt x="10786" y="62050"/>
                  </a:cubicBezTo>
                  <a:cubicBezTo>
                    <a:pt x="10786" y="62050"/>
                    <a:pt x="11011" y="62050"/>
                    <a:pt x="11011" y="62050"/>
                  </a:cubicBezTo>
                  <a:cubicBezTo>
                    <a:pt x="11235" y="61776"/>
                    <a:pt x="11235" y="61776"/>
                    <a:pt x="11235" y="61776"/>
                  </a:cubicBezTo>
                  <a:cubicBezTo>
                    <a:pt x="11235" y="61230"/>
                    <a:pt x="11235" y="61230"/>
                    <a:pt x="11235" y="61230"/>
                  </a:cubicBezTo>
                  <a:cubicBezTo>
                    <a:pt x="11460" y="61230"/>
                    <a:pt x="11460" y="61230"/>
                    <a:pt x="11460" y="61230"/>
                  </a:cubicBezTo>
                  <a:cubicBezTo>
                    <a:pt x="11460" y="60956"/>
                    <a:pt x="11460" y="60956"/>
                    <a:pt x="11460" y="60956"/>
                  </a:cubicBezTo>
                  <a:cubicBezTo>
                    <a:pt x="11685" y="60410"/>
                    <a:pt x="11685" y="60410"/>
                    <a:pt x="11685" y="60410"/>
                  </a:cubicBezTo>
                  <a:cubicBezTo>
                    <a:pt x="11685" y="60136"/>
                    <a:pt x="11685" y="60136"/>
                    <a:pt x="11685" y="60136"/>
                  </a:cubicBezTo>
                  <a:cubicBezTo>
                    <a:pt x="12134" y="60136"/>
                    <a:pt x="12134" y="60136"/>
                    <a:pt x="12134" y="60136"/>
                  </a:cubicBezTo>
                  <a:cubicBezTo>
                    <a:pt x="12359" y="59863"/>
                    <a:pt x="12359" y="59863"/>
                    <a:pt x="12359" y="59863"/>
                  </a:cubicBezTo>
                  <a:cubicBezTo>
                    <a:pt x="12584" y="59316"/>
                    <a:pt x="12584" y="59316"/>
                    <a:pt x="12584" y="59316"/>
                  </a:cubicBezTo>
                  <a:cubicBezTo>
                    <a:pt x="12808" y="58769"/>
                    <a:pt x="12808" y="58769"/>
                    <a:pt x="12808" y="58769"/>
                  </a:cubicBezTo>
                  <a:cubicBezTo>
                    <a:pt x="12808" y="58769"/>
                    <a:pt x="13033" y="58223"/>
                    <a:pt x="13033" y="58223"/>
                  </a:cubicBezTo>
                  <a:cubicBezTo>
                    <a:pt x="13033" y="58223"/>
                    <a:pt x="13258" y="57676"/>
                    <a:pt x="13258" y="57676"/>
                  </a:cubicBezTo>
                  <a:cubicBezTo>
                    <a:pt x="13033" y="56856"/>
                    <a:pt x="13033" y="56856"/>
                    <a:pt x="13033" y="56856"/>
                  </a:cubicBezTo>
                  <a:cubicBezTo>
                    <a:pt x="12808" y="56309"/>
                    <a:pt x="12808" y="56309"/>
                    <a:pt x="12808" y="56309"/>
                  </a:cubicBezTo>
                  <a:cubicBezTo>
                    <a:pt x="12584" y="55763"/>
                    <a:pt x="12584" y="55763"/>
                    <a:pt x="12584" y="55763"/>
                  </a:cubicBezTo>
                  <a:cubicBezTo>
                    <a:pt x="12584" y="55763"/>
                    <a:pt x="12584" y="55489"/>
                    <a:pt x="12359" y="55489"/>
                  </a:cubicBezTo>
                  <a:cubicBezTo>
                    <a:pt x="12359" y="55489"/>
                    <a:pt x="12359" y="55216"/>
                    <a:pt x="12359" y="55216"/>
                  </a:cubicBezTo>
                  <a:cubicBezTo>
                    <a:pt x="12359" y="54669"/>
                    <a:pt x="12359" y="54669"/>
                    <a:pt x="12359" y="54669"/>
                  </a:cubicBezTo>
                  <a:cubicBezTo>
                    <a:pt x="12584" y="54396"/>
                    <a:pt x="12584" y="54396"/>
                    <a:pt x="12584" y="54396"/>
                  </a:cubicBezTo>
                  <a:cubicBezTo>
                    <a:pt x="12808" y="54396"/>
                    <a:pt x="12808" y="54396"/>
                    <a:pt x="12808" y="54396"/>
                  </a:cubicBezTo>
                  <a:cubicBezTo>
                    <a:pt x="13258" y="53849"/>
                    <a:pt x="13258" y="53849"/>
                    <a:pt x="13258" y="53849"/>
                  </a:cubicBezTo>
                  <a:cubicBezTo>
                    <a:pt x="13483" y="53849"/>
                    <a:pt x="13483" y="53849"/>
                    <a:pt x="13483" y="53849"/>
                  </a:cubicBezTo>
                  <a:cubicBezTo>
                    <a:pt x="13932" y="53849"/>
                    <a:pt x="13932" y="53849"/>
                    <a:pt x="13932" y="53849"/>
                  </a:cubicBezTo>
                  <a:cubicBezTo>
                    <a:pt x="14382" y="53302"/>
                    <a:pt x="14382" y="53302"/>
                    <a:pt x="14382" y="53302"/>
                  </a:cubicBezTo>
                  <a:cubicBezTo>
                    <a:pt x="14606" y="53302"/>
                    <a:pt x="14606" y="53302"/>
                    <a:pt x="14606" y="53302"/>
                  </a:cubicBezTo>
                  <a:cubicBezTo>
                    <a:pt x="14831" y="53029"/>
                    <a:pt x="14831" y="53029"/>
                    <a:pt x="14831" y="53029"/>
                  </a:cubicBezTo>
                  <a:cubicBezTo>
                    <a:pt x="15056" y="52482"/>
                    <a:pt x="15056" y="52482"/>
                    <a:pt x="15056" y="52482"/>
                  </a:cubicBezTo>
                  <a:cubicBezTo>
                    <a:pt x="14831" y="51936"/>
                    <a:pt x="14831" y="51936"/>
                    <a:pt x="14831" y="51936"/>
                  </a:cubicBezTo>
                  <a:cubicBezTo>
                    <a:pt x="14606" y="51662"/>
                    <a:pt x="14606" y="51662"/>
                    <a:pt x="14606" y="51662"/>
                  </a:cubicBezTo>
                  <a:cubicBezTo>
                    <a:pt x="14831" y="50842"/>
                    <a:pt x="14831" y="50842"/>
                    <a:pt x="14831" y="50842"/>
                  </a:cubicBezTo>
                  <a:cubicBezTo>
                    <a:pt x="15280" y="50569"/>
                    <a:pt x="15280" y="50569"/>
                    <a:pt x="15280" y="50569"/>
                  </a:cubicBezTo>
                  <a:cubicBezTo>
                    <a:pt x="15280" y="49749"/>
                    <a:pt x="15280" y="49749"/>
                    <a:pt x="15280" y="49749"/>
                  </a:cubicBezTo>
                  <a:cubicBezTo>
                    <a:pt x="15056" y="49476"/>
                    <a:pt x="15056" y="49476"/>
                    <a:pt x="15056" y="49476"/>
                  </a:cubicBezTo>
                  <a:cubicBezTo>
                    <a:pt x="15280" y="48929"/>
                    <a:pt x="15280" y="48929"/>
                    <a:pt x="15280" y="48929"/>
                  </a:cubicBezTo>
                  <a:cubicBezTo>
                    <a:pt x="15505" y="48656"/>
                    <a:pt x="15505" y="48656"/>
                    <a:pt x="15505" y="48656"/>
                  </a:cubicBezTo>
                  <a:cubicBezTo>
                    <a:pt x="15505" y="48656"/>
                    <a:pt x="15730" y="48109"/>
                    <a:pt x="15730" y="47835"/>
                  </a:cubicBezTo>
                  <a:cubicBezTo>
                    <a:pt x="15955" y="47835"/>
                    <a:pt x="15955" y="47015"/>
                    <a:pt x="15955" y="47015"/>
                  </a:cubicBezTo>
                  <a:cubicBezTo>
                    <a:pt x="15730" y="46469"/>
                    <a:pt x="15730" y="46469"/>
                    <a:pt x="15730" y="46469"/>
                  </a:cubicBezTo>
                  <a:cubicBezTo>
                    <a:pt x="15730" y="46195"/>
                    <a:pt x="15730" y="46195"/>
                    <a:pt x="15730" y="46195"/>
                  </a:cubicBezTo>
                  <a:cubicBezTo>
                    <a:pt x="15730" y="46195"/>
                    <a:pt x="16179" y="45922"/>
                    <a:pt x="16179" y="45922"/>
                  </a:cubicBezTo>
                  <a:cubicBezTo>
                    <a:pt x="16404" y="45922"/>
                    <a:pt x="16404" y="45102"/>
                    <a:pt x="16404" y="45102"/>
                  </a:cubicBezTo>
                  <a:cubicBezTo>
                    <a:pt x="15955" y="44829"/>
                    <a:pt x="15955" y="44829"/>
                    <a:pt x="15955" y="44829"/>
                  </a:cubicBezTo>
                  <a:cubicBezTo>
                    <a:pt x="15955" y="44829"/>
                    <a:pt x="15955" y="44282"/>
                    <a:pt x="15955" y="44009"/>
                  </a:cubicBezTo>
                  <a:cubicBezTo>
                    <a:pt x="15955" y="44009"/>
                    <a:pt x="15955" y="43462"/>
                    <a:pt x="15955" y="43462"/>
                  </a:cubicBezTo>
                  <a:cubicBezTo>
                    <a:pt x="15730" y="43462"/>
                    <a:pt x="15730" y="43462"/>
                    <a:pt x="15730" y="43462"/>
                  </a:cubicBezTo>
                  <a:cubicBezTo>
                    <a:pt x="15730" y="42915"/>
                    <a:pt x="15730" y="42915"/>
                    <a:pt x="15730" y="42915"/>
                  </a:cubicBezTo>
                  <a:cubicBezTo>
                    <a:pt x="15955" y="42642"/>
                    <a:pt x="15955" y="42642"/>
                    <a:pt x="15955" y="42642"/>
                  </a:cubicBezTo>
                  <a:cubicBezTo>
                    <a:pt x="16404" y="42915"/>
                    <a:pt x="16404" y="42915"/>
                    <a:pt x="16404" y="42915"/>
                  </a:cubicBezTo>
                  <a:cubicBezTo>
                    <a:pt x="16404" y="42915"/>
                    <a:pt x="16629" y="42642"/>
                    <a:pt x="16853" y="42642"/>
                  </a:cubicBezTo>
                  <a:cubicBezTo>
                    <a:pt x="16853" y="42369"/>
                    <a:pt x="17303" y="42369"/>
                    <a:pt x="17303" y="42369"/>
                  </a:cubicBezTo>
                  <a:cubicBezTo>
                    <a:pt x="17528" y="41548"/>
                    <a:pt x="17528" y="41548"/>
                    <a:pt x="17528" y="41548"/>
                  </a:cubicBezTo>
                  <a:cubicBezTo>
                    <a:pt x="18426" y="41002"/>
                    <a:pt x="18426" y="41002"/>
                    <a:pt x="18426" y="41002"/>
                  </a:cubicBezTo>
                  <a:cubicBezTo>
                    <a:pt x="18426" y="40728"/>
                    <a:pt x="18426" y="40728"/>
                    <a:pt x="18426" y="40728"/>
                  </a:cubicBezTo>
                  <a:cubicBezTo>
                    <a:pt x="19101" y="40455"/>
                    <a:pt x="19101" y="40455"/>
                    <a:pt x="19101" y="40455"/>
                  </a:cubicBezTo>
                  <a:cubicBezTo>
                    <a:pt x="19550" y="40728"/>
                    <a:pt x="19550" y="40728"/>
                    <a:pt x="19550" y="40728"/>
                  </a:cubicBezTo>
                  <a:cubicBezTo>
                    <a:pt x="20000" y="40182"/>
                    <a:pt x="20000" y="40182"/>
                    <a:pt x="20000" y="40182"/>
                  </a:cubicBezTo>
                  <a:cubicBezTo>
                    <a:pt x="20224" y="40182"/>
                    <a:pt x="20224" y="40182"/>
                    <a:pt x="20224" y="40182"/>
                  </a:cubicBezTo>
                  <a:cubicBezTo>
                    <a:pt x="20674" y="39908"/>
                    <a:pt x="20674" y="39908"/>
                    <a:pt x="20674" y="39908"/>
                  </a:cubicBezTo>
                  <a:cubicBezTo>
                    <a:pt x="21123" y="39635"/>
                    <a:pt x="21123" y="39635"/>
                    <a:pt x="21123" y="39635"/>
                  </a:cubicBezTo>
                  <a:cubicBezTo>
                    <a:pt x="21797" y="38815"/>
                    <a:pt x="21797" y="38815"/>
                    <a:pt x="21797" y="38815"/>
                  </a:cubicBezTo>
                  <a:cubicBezTo>
                    <a:pt x="22022" y="38815"/>
                    <a:pt x="22022" y="38815"/>
                    <a:pt x="22022" y="38815"/>
                  </a:cubicBezTo>
                  <a:cubicBezTo>
                    <a:pt x="22022" y="38815"/>
                    <a:pt x="22471" y="38542"/>
                    <a:pt x="22471" y="38542"/>
                  </a:cubicBezTo>
                  <a:cubicBezTo>
                    <a:pt x="22471" y="38542"/>
                    <a:pt x="22696" y="37995"/>
                    <a:pt x="22696" y="37995"/>
                  </a:cubicBezTo>
                  <a:cubicBezTo>
                    <a:pt x="23146" y="37722"/>
                    <a:pt x="23146" y="37722"/>
                    <a:pt x="23146" y="37722"/>
                  </a:cubicBezTo>
                  <a:cubicBezTo>
                    <a:pt x="23595" y="36902"/>
                    <a:pt x="23595" y="36902"/>
                    <a:pt x="23595" y="36902"/>
                  </a:cubicBezTo>
                  <a:cubicBezTo>
                    <a:pt x="24044" y="36355"/>
                    <a:pt x="24044" y="36355"/>
                    <a:pt x="24044" y="36355"/>
                  </a:cubicBezTo>
                  <a:cubicBezTo>
                    <a:pt x="23595" y="35535"/>
                    <a:pt x="23595" y="35535"/>
                    <a:pt x="23595" y="35535"/>
                  </a:cubicBezTo>
                  <a:cubicBezTo>
                    <a:pt x="23595" y="35535"/>
                    <a:pt x="23146" y="34988"/>
                    <a:pt x="22921" y="34988"/>
                  </a:cubicBezTo>
                  <a:cubicBezTo>
                    <a:pt x="22921" y="34715"/>
                    <a:pt x="22471" y="34441"/>
                    <a:pt x="22471" y="34441"/>
                  </a:cubicBezTo>
                  <a:cubicBezTo>
                    <a:pt x="22471" y="34441"/>
                    <a:pt x="21797" y="34168"/>
                    <a:pt x="21797" y="34168"/>
                  </a:cubicBezTo>
                  <a:cubicBezTo>
                    <a:pt x="21797" y="34168"/>
                    <a:pt x="21348" y="34441"/>
                    <a:pt x="21348" y="34441"/>
                  </a:cubicBezTo>
                  <a:cubicBezTo>
                    <a:pt x="21123" y="34168"/>
                    <a:pt x="21123" y="34168"/>
                    <a:pt x="21123" y="34168"/>
                  </a:cubicBezTo>
                  <a:cubicBezTo>
                    <a:pt x="21123" y="34168"/>
                    <a:pt x="20898" y="33621"/>
                    <a:pt x="21123" y="33621"/>
                  </a:cubicBezTo>
                  <a:cubicBezTo>
                    <a:pt x="21123" y="33621"/>
                    <a:pt x="21123" y="33348"/>
                    <a:pt x="21123" y="33348"/>
                  </a:cubicBezTo>
                  <a:cubicBezTo>
                    <a:pt x="21123" y="33075"/>
                    <a:pt x="21123" y="33075"/>
                    <a:pt x="21123" y="33075"/>
                  </a:cubicBezTo>
                  <a:cubicBezTo>
                    <a:pt x="21123" y="32801"/>
                    <a:pt x="21123" y="32801"/>
                    <a:pt x="21123" y="32801"/>
                  </a:cubicBezTo>
                  <a:cubicBezTo>
                    <a:pt x="21348" y="32528"/>
                    <a:pt x="21348" y="32528"/>
                    <a:pt x="21348" y="32528"/>
                  </a:cubicBezTo>
                  <a:cubicBezTo>
                    <a:pt x="21348" y="32528"/>
                    <a:pt x="21573" y="32255"/>
                    <a:pt x="21573" y="31981"/>
                  </a:cubicBezTo>
                  <a:cubicBezTo>
                    <a:pt x="21573" y="31981"/>
                    <a:pt x="21797" y="31435"/>
                    <a:pt x="21797" y="31435"/>
                  </a:cubicBezTo>
                  <a:cubicBezTo>
                    <a:pt x="21797" y="31435"/>
                    <a:pt x="21573" y="31161"/>
                    <a:pt x="21573" y="30888"/>
                  </a:cubicBezTo>
                  <a:cubicBezTo>
                    <a:pt x="21348" y="30888"/>
                    <a:pt x="21348" y="30888"/>
                    <a:pt x="21573" y="30615"/>
                  </a:cubicBezTo>
                  <a:cubicBezTo>
                    <a:pt x="21573" y="30615"/>
                    <a:pt x="21573" y="30341"/>
                    <a:pt x="21573" y="30341"/>
                  </a:cubicBezTo>
                  <a:cubicBezTo>
                    <a:pt x="21573" y="30341"/>
                    <a:pt x="21573" y="29794"/>
                    <a:pt x="21348" y="29794"/>
                  </a:cubicBezTo>
                  <a:cubicBezTo>
                    <a:pt x="21348" y="29794"/>
                    <a:pt x="20898" y="30068"/>
                    <a:pt x="20898" y="30068"/>
                  </a:cubicBezTo>
                  <a:cubicBezTo>
                    <a:pt x="20898" y="30068"/>
                    <a:pt x="20224" y="29794"/>
                    <a:pt x="20224" y="29794"/>
                  </a:cubicBezTo>
                  <a:cubicBezTo>
                    <a:pt x="20224" y="29794"/>
                    <a:pt x="20000" y="29521"/>
                    <a:pt x="20000" y="29521"/>
                  </a:cubicBezTo>
                  <a:cubicBezTo>
                    <a:pt x="20000" y="29521"/>
                    <a:pt x="20000" y="28974"/>
                    <a:pt x="19775" y="28974"/>
                  </a:cubicBezTo>
                  <a:cubicBezTo>
                    <a:pt x="19550" y="28701"/>
                    <a:pt x="19550" y="28974"/>
                    <a:pt x="19550" y="28974"/>
                  </a:cubicBezTo>
                  <a:cubicBezTo>
                    <a:pt x="19325" y="29521"/>
                    <a:pt x="19325" y="29521"/>
                    <a:pt x="19325" y="29521"/>
                  </a:cubicBezTo>
                  <a:cubicBezTo>
                    <a:pt x="19325" y="29521"/>
                    <a:pt x="18876" y="29521"/>
                    <a:pt x="18651" y="29248"/>
                  </a:cubicBezTo>
                  <a:cubicBezTo>
                    <a:pt x="18651" y="29248"/>
                    <a:pt x="18426" y="29248"/>
                    <a:pt x="18426" y="29248"/>
                  </a:cubicBezTo>
                  <a:cubicBezTo>
                    <a:pt x="18202" y="29248"/>
                    <a:pt x="18202" y="28974"/>
                    <a:pt x="18202" y="28701"/>
                  </a:cubicBezTo>
                  <a:cubicBezTo>
                    <a:pt x="17977" y="28428"/>
                    <a:pt x="17977" y="28701"/>
                    <a:pt x="17752" y="28701"/>
                  </a:cubicBezTo>
                  <a:cubicBezTo>
                    <a:pt x="17752" y="28701"/>
                    <a:pt x="17303" y="28701"/>
                    <a:pt x="17303" y="28701"/>
                  </a:cubicBezTo>
                  <a:cubicBezTo>
                    <a:pt x="17303" y="28701"/>
                    <a:pt x="16853" y="28154"/>
                    <a:pt x="16853" y="28154"/>
                  </a:cubicBezTo>
                  <a:cubicBezTo>
                    <a:pt x="16853" y="27881"/>
                    <a:pt x="16629" y="27881"/>
                    <a:pt x="16629" y="27881"/>
                  </a:cubicBezTo>
                  <a:cubicBezTo>
                    <a:pt x="16629" y="27881"/>
                    <a:pt x="16179" y="28154"/>
                    <a:pt x="16179" y="28154"/>
                  </a:cubicBezTo>
                  <a:cubicBezTo>
                    <a:pt x="16179" y="28428"/>
                    <a:pt x="16179" y="28428"/>
                    <a:pt x="16179" y="28428"/>
                  </a:cubicBezTo>
                  <a:cubicBezTo>
                    <a:pt x="15955" y="29248"/>
                    <a:pt x="15955" y="29248"/>
                    <a:pt x="15955" y="29248"/>
                  </a:cubicBezTo>
                  <a:cubicBezTo>
                    <a:pt x="15280" y="29794"/>
                    <a:pt x="15280" y="29794"/>
                    <a:pt x="15280" y="29794"/>
                  </a:cubicBezTo>
                  <a:cubicBezTo>
                    <a:pt x="15280" y="29794"/>
                    <a:pt x="14606" y="29794"/>
                    <a:pt x="14382" y="29521"/>
                  </a:cubicBezTo>
                  <a:cubicBezTo>
                    <a:pt x="14382" y="29521"/>
                    <a:pt x="14382" y="29521"/>
                    <a:pt x="14157" y="29521"/>
                  </a:cubicBezTo>
                  <a:cubicBezTo>
                    <a:pt x="13932" y="29521"/>
                    <a:pt x="13932" y="29521"/>
                    <a:pt x="13932" y="29521"/>
                  </a:cubicBezTo>
                  <a:cubicBezTo>
                    <a:pt x="13932" y="29521"/>
                    <a:pt x="13483" y="29794"/>
                    <a:pt x="13483" y="29794"/>
                  </a:cubicBezTo>
                  <a:cubicBezTo>
                    <a:pt x="13483" y="29794"/>
                    <a:pt x="13258" y="29248"/>
                    <a:pt x="13258" y="29248"/>
                  </a:cubicBezTo>
                  <a:cubicBezTo>
                    <a:pt x="13258" y="29248"/>
                    <a:pt x="12808" y="28974"/>
                    <a:pt x="12808" y="28701"/>
                  </a:cubicBezTo>
                  <a:cubicBezTo>
                    <a:pt x="12808" y="28701"/>
                    <a:pt x="12808" y="28974"/>
                    <a:pt x="12808" y="28974"/>
                  </a:cubicBezTo>
                  <a:cubicBezTo>
                    <a:pt x="12808" y="28974"/>
                    <a:pt x="12584" y="29248"/>
                    <a:pt x="12359" y="29248"/>
                  </a:cubicBezTo>
                  <a:cubicBezTo>
                    <a:pt x="12359" y="29248"/>
                    <a:pt x="12134" y="29521"/>
                    <a:pt x="12134" y="29521"/>
                  </a:cubicBezTo>
                  <a:cubicBezTo>
                    <a:pt x="11910" y="29521"/>
                    <a:pt x="12134" y="28974"/>
                    <a:pt x="12134" y="28974"/>
                  </a:cubicBezTo>
                  <a:cubicBezTo>
                    <a:pt x="12359" y="28428"/>
                    <a:pt x="12359" y="28428"/>
                    <a:pt x="12359" y="28428"/>
                  </a:cubicBezTo>
                  <a:cubicBezTo>
                    <a:pt x="12359" y="28428"/>
                    <a:pt x="11685" y="28154"/>
                    <a:pt x="11685" y="27881"/>
                  </a:cubicBezTo>
                  <a:cubicBezTo>
                    <a:pt x="11460" y="27881"/>
                    <a:pt x="11235" y="27608"/>
                    <a:pt x="11235" y="27608"/>
                  </a:cubicBezTo>
                  <a:cubicBezTo>
                    <a:pt x="11235" y="27608"/>
                    <a:pt x="10786" y="27608"/>
                    <a:pt x="10786" y="27608"/>
                  </a:cubicBezTo>
                  <a:cubicBezTo>
                    <a:pt x="10337" y="27608"/>
                    <a:pt x="10337" y="27608"/>
                    <a:pt x="10337" y="27608"/>
                  </a:cubicBezTo>
                  <a:cubicBezTo>
                    <a:pt x="10337" y="27608"/>
                    <a:pt x="10112" y="27608"/>
                    <a:pt x="9887" y="27881"/>
                  </a:cubicBezTo>
                  <a:cubicBezTo>
                    <a:pt x="9887" y="27881"/>
                    <a:pt x="9662" y="28154"/>
                    <a:pt x="9438" y="27881"/>
                  </a:cubicBezTo>
                  <a:cubicBezTo>
                    <a:pt x="9438" y="27881"/>
                    <a:pt x="9662" y="27334"/>
                    <a:pt x="9662" y="27334"/>
                  </a:cubicBezTo>
                  <a:cubicBezTo>
                    <a:pt x="9662" y="27334"/>
                    <a:pt x="9662" y="26788"/>
                    <a:pt x="9662" y="26788"/>
                  </a:cubicBezTo>
                  <a:cubicBezTo>
                    <a:pt x="9438" y="26514"/>
                    <a:pt x="9438" y="27061"/>
                    <a:pt x="9438" y="27061"/>
                  </a:cubicBezTo>
                  <a:cubicBezTo>
                    <a:pt x="9438" y="27061"/>
                    <a:pt x="8988" y="27334"/>
                    <a:pt x="8764" y="27608"/>
                  </a:cubicBezTo>
                  <a:cubicBezTo>
                    <a:pt x="8764" y="27608"/>
                    <a:pt x="8539" y="27608"/>
                    <a:pt x="8539" y="27608"/>
                  </a:cubicBezTo>
                  <a:cubicBezTo>
                    <a:pt x="8314" y="27608"/>
                    <a:pt x="8089" y="27881"/>
                    <a:pt x="7640" y="27881"/>
                  </a:cubicBezTo>
                  <a:cubicBezTo>
                    <a:pt x="7415" y="27881"/>
                    <a:pt x="7191" y="28154"/>
                    <a:pt x="7191" y="27881"/>
                  </a:cubicBezTo>
                  <a:cubicBezTo>
                    <a:pt x="6966" y="27881"/>
                    <a:pt x="6966" y="27608"/>
                    <a:pt x="6966" y="27608"/>
                  </a:cubicBezTo>
                  <a:cubicBezTo>
                    <a:pt x="6966" y="27061"/>
                    <a:pt x="6966" y="27061"/>
                    <a:pt x="6966" y="27061"/>
                  </a:cubicBezTo>
                  <a:cubicBezTo>
                    <a:pt x="6966" y="27061"/>
                    <a:pt x="6741" y="26788"/>
                    <a:pt x="6741" y="26514"/>
                  </a:cubicBezTo>
                  <a:cubicBezTo>
                    <a:pt x="6516" y="26241"/>
                    <a:pt x="6741" y="26241"/>
                    <a:pt x="6741" y="25968"/>
                  </a:cubicBezTo>
                  <a:cubicBezTo>
                    <a:pt x="6741" y="25968"/>
                    <a:pt x="7191" y="25694"/>
                    <a:pt x="7191" y="25694"/>
                  </a:cubicBezTo>
                  <a:cubicBezTo>
                    <a:pt x="7191" y="25421"/>
                    <a:pt x="7415" y="25421"/>
                    <a:pt x="7415" y="25421"/>
                  </a:cubicBezTo>
                  <a:cubicBezTo>
                    <a:pt x="8089" y="25148"/>
                    <a:pt x="8089" y="25148"/>
                    <a:pt x="8089" y="25148"/>
                  </a:cubicBezTo>
                  <a:cubicBezTo>
                    <a:pt x="8089" y="25148"/>
                    <a:pt x="8089" y="24328"/>
                    <a:pt x="8089" y="24054"/>
                  </a:cubicBezTo>
                  <a:cubicBezTo>
                    <a:pt x="8089" y="24054"/>
                    <a:pt x="8089" y="24054"/>
                    <a:pt x="7865" y="24054"/>
                  </a:cubicBezTo>
                  <a:cubicBezTo>
                    <a:pt x="7640" y="24054"/>
                    <a:pt x="7640" y="23781"/>
                    <a:pt x="7640" y="23781"/>
                  </a:cubicBezTo>
                  <a:cubicBezTo>
                    <a:pt x="7640" y="23781"/>
                    <a:pt x="7640" y="23234"/>
                    <a:pt x="7640" y="23234"/>
                  </a:cubicBezTo>
                  <a:cubicBezTo>
                    <a:pt x="7415" y="22687"/>
                    <a:pt x="7415" y="22687"/>
                    <a:pt x="7415" y="22687"/>
                  </a:cubicBezTo>
                  <a:cubicBezTo>
                    <a:pt x="6516" y="22961"/>
                    <a:pt x="6516" y="22961"/>
                    <a:pt x="6516" y="22961"/>
                  </a:cubicBezTo>
                  <a:cubicBezTo>
                    <a:pt x="6516" y="22961"/>
                    <a:pt x="6067" y="23234"/>
                    <a:pt x="5842" y="23234"/>
                  </a:cubicBezTo>
                  <a:cubicBezTo>
                    <a:pt x="5842" y="23234"/>
                    <a:pt x="5393" y="23234"/>
                    <a:pt x="5393" y="23234"/>
                  </a:cubicBezTo>
                  <a:cubicBezTo>
                    <a:pt x="5168" y="23234"/>
                    <a:pt x="4943" y="22961"/>
                    <a:pt x="4943" y="22961"/>
                  </a:cubicBezTo>
                  <a:cubicBezTo>
                    <a:pt x="4943" y="22961"/>
                    <a:pt x="4044" y="23234"/>
                    <a:pt x="4044" y="23234"/>
                  </a:cubicBezTo>
                  <a:cubicBezTo>
                    <a:pt x="4044" y="23234"/>
                    <a:pt x="3820" y="23234"/>
                    <a:pt x="3820" y="23234"/>
                  </a:cubicBezTo>
                  <a:cubicBezTo>
                    <a:pt x="3370" y="23234"/>
                    <a:pt x="3370" y="23234"/>
                    <a:pt x="3370" y="23234"/>
                  </a:cubicBezTo>
                  <a:cubicBezTo>
                    <a:pt x="2921" y="23507"/>
                    <a:pt x="2921" y="23507"/>
                    <a:pt x="2921" y="23507"/>
                  </a:cubicBezTo>
                  <a:cubicBezTo>
                    <a:pt x="2696" y="23781"/>
                    <a:pt x="2696" y="23781"/>
                    <a:pt x="2696" y="23781"/>
                  </a:cubicBezTo>
                  <a:cubicBezTo>
                    <a:pt x="2696" y="23781"/>
                    <a:pt x="2471" y="24054"/>
                    <a:pt x="2471" y="24054"/>
                  </a:cubicBezTo>
                  <a:cubicBezTo>
                    <a:pt x="2247" y="24054"/>
                    <a:pt x="2022" y="24054"/>
                    <a:pt x="1797" y="24054"/>
                  </a:cubicBezTo>
                  <a:cubicBezTo>
                    <a:pt x="1797" y="24054"/>
                    <a:pt x="1573" y="24328"/>
                    <a:pt x="1573" y="24328"/>
                  </a:cubicBezTo>
                  <a:cubicBezTo>
                    <a:pt x="1573" y="24328"/>
                    <a:pt x="1123" y="24601"/>
                    <a:pt x="898" y="24874"/>
                  </a:cubicBezTo>
                  <a:cubicBezTo>
                    <a:pt x="674" y="23507"/>
                    <a:pt x="674" y="23507"/>
                    <a:pt x="674" y="23507"/>
                  </a:cubicBezTo>
                  <a:cubicBezTo>
                    <a:pt x="1348" y="21047"/>
                    <a:pt x="1348" y="21047"/>
                    <a:pt x="1348" y="21047"/>
                  </a:cubicBezTo>
                  <a:cubicBezTo>
                    <a:pt x="2471" y="19954"/>
                    <a:pt x="2471" y="19954"/>
                    <a:pt x="2471" y="19954"/>
                  </a:cubicBezTo>
                  <a:cubicBezTo>
                    <a:pt x="2921" y="17767"/>
                    <a:pt x="2921" y="17767"/>
                    <a:pt x="2921" y="17767"/>
                  </a:cubicBezTo>
                  <a:cubicBezTo>
                    <a:pt x="2247" y="16947"/>
                    <a:pt x="2247" y="16947"/>
                    <a:pt x="2247" y="16947"/>
                  </a:cubicBezTo>
                  <a:cubicBezTo>
                    <a:pt x="2247" y="16127"/>
                    <a:pt x="4269" y="14487"/>
                    <a:pt x="4044" y="13667"/>
                  </a:cubicBezTo>
                  <a:cubicBezTo>
                    <a:pt x="3820" y="12847"/>
                    <a:pt x="1348" y="15307"/>
                    <a:pt x="1123" y="14487"/>
                  </a:cubicBezTo>
                  <a:cubicBezTo>
                    <a:pt x="898" y="12847"/>
                    <a:pt x="1573" y="13120"/>
                    <a:pt x="2696" y="11753"/>
                  </a:cubicBezTo>
                  <a:cubicBezTo>
                    <a:pt x="1348" y="11207"/>
                    <a:pt x="1348" y="11207"/>
                    <a:pt x="1348" y="11207"/>
                  </a:cubicBezTo>
                  <a:cubicBezTo>
                    <a:pt x="1348" y="9567"/>
                    <a:pt x="1348" y="9567"/>
                    <a:pt x="1348" y="9567"/>
                  </a:cubicBezTo>
                  <a:cubicBezTo>
                    <a:pt x="449" y="9020"/>
                    <a:pt x="449" y="9020"/>
                    <a:pt x="449" y="9020"/>
                  </a:cubicBezTo>
                  <a:cubicBezTo>
                    <a:pt x="449" y="9020"/>
                    <a:pt x="674" y="8200"/>
                    <a:pt x="674" y="7380"/>
                  </a:cubicBezTo>
                  <a:cubicBezTo>
                    <a:pt x="674" y="6560"/>
                    <a:pt x="1348" y="6287"/>
                    <a:pt x="1348" y="6287"/>
                  </a:cubicBezTo>
                  <a:cubicBezTo>
                    <a:pt x="2022" y="6013"/>
                    <a:pt x="2471" y="5466"/>
                    <a:pt x="3146" y="4920"/>
                  </a:cubicBezTo>
                  <a:cubicBezTo>
                    <a:pt x="3820" y="3826"/>
                    <a:pt x="4494" y="4373"/>
                    <a:pt x="4943" y="4100"/>
                  </a:cubicBezTo>
                  <a:cubicBezTo>
                    <a:pt x="5617" y="3553"/>
                    <a:pt x="5617" y="4100"/>
                    <a:pt x="7865" y="4646"/>
                  </a:cubicBezTo>
                  <a:cubicBezTo>
                    <a:pt x="8314" y="4373"/>
                    <a:pt x="9213" y="4373"/>
                    <a:pt x="9438" y="3826"/>
                  </a:cubicBezTo>
                  <a:cubicBezTo>
                    <a:pt x="9887" y="3280"/>
                    <a:pt x="10561" y="3553"/>
                    <a:pt x="10561" y="2460"/>
                  </a:cubicBezTo>
                  <a:cubicBezTo>
                    <a:pt x="10786" y="820"/>
                    <a:pt x="13258" y="1913"/>
                    <a:pt x="13258" y="1366"/>
                  </a:cubicBezTo>
                  <a:cubicBezTo>
                    <a:pt x="13707" y="1366"/>
                    <a:pt x="14157" y="0"/>
                    <a:pt x="15280" y="0"/>
                  </a:cubicBezTo>
                  <a:cubicBezTo>
                    <a:pt x="16179" y="273"/>
                    <a:pt x="16404" y="546"/>
                    <a:pt x="17078" y="820"/>
                  </a:cubicBezTo>
                  <a:cubicBezTo>
                    <a:pt x="19550" y="2733"/>
                    <a:pt x="18426" y="3826"/>
                    <a:pt x="21348" y="4920"/>
                  </a:cubicBezTo>
                  <a:cubicBezTo>
                    <a:pt x="23820" y="5740"/>
                    <a:pt x="26741" y="6560"/>
                    <a:pt x="29213" y="7107"/>
                  </a:cubicBezTo>
                  <a:cubicBezTo>
                    <a:pt x="31460" y="7380"/>
                    <a:pt x="33707" y="8473"/>
                    <a:pt x="35955" y="9567"/>
                  </a:cubicBezTo>
                  <a:cubicBezTo>
                    <a:pt x="35955" y="9567"/>
                    <a:pt x="44269" y="14214"/>
                    <a:pt x="44494" y="14487"/>
                  </a:cubicBezTo>
                  <a:cubicBezTo>
                    <a:pt x="44719" y="14487"/>
                    <a:pt x="49438" y="13394"/>
                    <a:pt x="49662" y="13394"/>
                  </a:cubicBezTo>
                  <a:cubicBezTo>
                    <a:pt x="49887" y="13394"/>
                    <a:pt x="51460" y="13667"/>
                    <a:pt x="52584" y="14487"/>
                  </a:cubicBezTo>
                  <a:cubicBezTo>
                    <a:pt x="53258" y="15307"/>
                    <a:pt x="55505" y="17220"/>
                    <a:pt x="55505" y="17220"/>
                  </a:cubicBezTo>
                  <a:cubicBezTo>
                    <a:pt x="55955" y="17494"/>
                    <a:pt x="58651" y="16947"/>
                    <a:pt x="58651" y="16947"/>
                  </a:cubicBezTo>
                  <a:cubicBezTo>
                    <a:pt x="60449" y="16947"/>
                    <a:pt x="62022" y="19407"/>
                    <a:pt x="62921" y="19681"/>
                  </a:cubicBezTo>
                  <a:cubicBezTo>
                    <a:pt x="64044" y="19954"/>
                    <a:pt x="66741" y="18314"/>
                    <a:pt x="67865" y="19681"/>
                  </a:cubicBezTo>
                  <a:cubicBezTo>
                    <a:pt x="67865" y="19681"/>
                    <a:pt x="70112" y="19954"/>
                    <a:pt x="70337" y="21321"/>
                  </a:cubicBezTo>
                  <a:cubicBezTo>
                    <a:pt x="70786" y="22687"/>
                    <a:pt x="71685" y="24874"/>
                    <a:pt x="71685" y="24874"/>
                  </a:cubicBezTo>
                  <a:cubicBezTo>
                    <a:pt x="74606" y="26241"/>
                    <a:pt x="74606" y="26241"/>
                    <a:pt x="74606" y="26241"/>
                  </a:cubicBezTo>
                  <a:cubicBezTo>
                    <a:pt x="74606" y="26241"/>
                    <a:pt x="76179" y="27881"/>
                    <a:pt x="76404" y="28428"/>
                  </a:cubicBezTo>
                  <a:cubicBezTo>
                    <a:pt x="76629" y="28701"/>
                    <a:pt x="80000" y="30068"/>
                    <a:pt x="80000" y="30068"/>
                  </a:cubicBezTo>
                  <a:cubicBezTo>
                    <a:pt x="82247" y="32528"/>
                    <a:pt x="82247" y="32528"/>
                    <a:pt x="82247" y="32528"/>
                  </a:cubicBezTo>
                  <a:cubicBezTo>
                    <a:pt x="85617" y="32528"/>
                    <a:pt x="85617" y="32528"/>
                    <a:pt x="85617" y="32528"/>
                  </a:cubicBezTo>
                  <a:cubicBezTo>
                    <a:pt x="87865" y="33075"/>
                    <a:pt x="87865" y="33075"/>
                    <a:pt x="87865" y="33075"/>
                  </a:cubicBezTo>
                  <a:cubicBezTo>
                    <a:pt x="88988" y="31435"/>
                    <a:pt x="88988" y="31435"/>
                    <a:pt x="88988" y="31435"/>
                  </a:cubicBezTo>
                  <a:cubicBezTo>
                    <a:pt x="88988" y="31435"/>
                    <a:pt x="94606" y="34715"/>
                    <a:pt x="94831" y="34715"/>
                  </a:cubicBezTo>
                  <a:cubicBezTo>
                    <a:pt x="95056" y="34715"/>
                    <a:pt x="95056" y="35535"/>
                    <a:pt x="95280" y="36355"/>
                  </a:cubicBezTo>
                  <a:cubicBezTo>
                    <a:pt x="95280" y="36628"/>
                    <a:pt x="95280" y="36628"/>
                    <a:pt x="95280" y="36628"/>
                  </a:cubicBezTo>
                  <a:cubicBezTo>
                    <a:pt x="95056" y="36628"/>
                    <a:pt x="95280" y="36628"/>
                    <a:pt x="95280" y="36628"/>
                  </a:cubicBezTo>
                  <a:cubicBezTo>
                    <a:pt x="95280" y="36628"/>
                    <a:pt x="95280" y="36628"/>
                    <a:pt x="95280" y="36628"/>
                  </a:cubicBezTo>
                  <a:cubicBezTo>
                    <a:pt x="95280" y="37175"/>
                    <a:pt x="95280" y="37175"/>
                    <a:pt x="95280" y="37175"/>
                  </a:cubicBezTo>
                  <a:cubicBezTo>
                    <a:pt x="95280" y="37448"/>
                    <a:pt x="95280" y="37448"/>
                    <a:pt x="95280" y="37448"/>
                  </a:cubicBezTo>
                  <a:cubicBezTo>
                    <a:pt x="95056" y="37448"/>
                    <a:pt x="95056" y="37448"/>
                    <a:pt x="95056" y="37448"/>
                  </a:cubicBezTo>
                  <a:cubicBezTo>
                    <a:pt x="95056" y="37448"/>
                    <a:pt x="95056" y="37448"/>
                    <a:pt x="95056" y="37448"/>
                  </a:cubicBezTo>
                  <a:cubicBezTo>
                    <a:pt x="95280" y="37722"/>
                    <a:pt x="95280" y="37722"/>
                    <a:pt x="95280" y="37722"/>
                  </a:cubicBezTo>
                  <a:cubicBezTo>
                    <a:pt x="95280" y="37722"/>
                    <a:pt x="95280" y="37722"/>
                    <a:pt x="95280" y="37722"/>
                  </a:cubicBezTo>
                  <a:cubicBezTo>
                    <a:pt x="95280" y="37722"/>
                    <a:pt x="95280" y="37722"/>
                    <a:pt x="95280" y="37995"/>
                  </a:cubicBezTo>
                  <a:cubicBezTo>
                    <a:pt x="95280" y="37995"/>
                    <a:pt x="95280" y="37995"/>
                    <a:pt x="95280" y="37995"/>
                  </a:cubicBezTo>
                  <a:cubicBezTo>
                    <a:pt x="95280" y="37995"/>
                    <a:pt x="95280" y="37995"/>
                    <a:pt x="95280" y="38268"/>
                  </a:cubicBezTo>
                  <a:cubicBezTo>
                    <a:pt x="95280" y="38268"/>
                    <a:pt x="95280" y="38268"/>
                    <a:pt x="95280" y="38268"/>
                  </a:cubicBezTo>
                  <a:cubicBezTo>
                    <a:pt x="95505" y="38268"/>
                    <a:pt x="95505" y="38268"/>
                    <a:pt x="95505" y="38268"/>
                  </a:cubicBezTo>
                  <a:cubicBezTo>
                    <a:pt x="95505" y="38268"/>
                    <a:pt x="95505" y="38268"/>
                    <a:pt x="95505" y="38268"/>
                  </a:cubicBezTo>
                  <a:cubicBezTo>
                    <a:pt x="95505" y="38268"/>
                    <a:pt x="95730" y="38542"/>
                    <a:pt x="95730" y="38542"/>
                  </a:cubicBezTo>
                  <a:cubicBezTo>
                    <a:pt x="95730" y="38542"/>
                    <a:pt x="95730" y="38542"/>
                    <a:pt x="95955" y="38542"/>
                  </a:cubicBezTo>
                  <a:cubicBezTo>
                    <a:pt x="95955" y="38542"/>
                    <a:pt x="95955" y="38542"/>
                    <a:pt x="96179" y="38542"/>
                  </a:cubicBezTo>
                  <a:cubicBezTo>
                    <a:pt x="96179" y="38542"/>
                    <a:pt x="96179" y="38542"/>
                    <a:pt x="96179" y="38542"/>
                  </a:cubicBezTo>
                  <a:cubicBezTo>
                    <a:pt x="96179" y="38542"/>
                    <a:pt x="96404" y="38542"/>
                    <a:pt x="96404" y="38268"/>
                  </a:cubicBezTo>
                  <a:cubicBezTo>
                    <a:pt x="99325" y="39088"/>
                    <a:pt x="99325" y="39088"/>
                    <a:pt x="99325" y="39088"/>
                  </a:cubicBezTo>
                  <a:cubicBezTo>
                    <a:pt x="100000" y="39362"/>
                    <a:pt x="100000" y="39908"/>
                    <a:pt x="100674" y="40455"/>
                  </a:cubicBezTo>
                  <a:cubicBezTo>
                    <a:pt x="102471" y="39635"/>
                    <a:pt x="102471" y="39635"/>
                    <a:pt x="102471" y="39635"/>
                  </a:cubicBezTo>
                  <a:cubicBezTo>
                    <a:pt x="104719" y="41548"/>
                    <a:pt x="104719" y="41548"/>
                    <a:pt x="104719" y="41548"/>
                  </a:cubicBezTo>
                  <a:cubicBezTo>
                    <a:pt x="106741" y="40728"/>
                    <a:pt x="106741" y="40728"/>
                    <a:pt x="106741" y="40728"/>
                  </a:cubicBezTo>
                  <a:cubicBezTo>
                    <a:pt x="108764" y="40728"/>
                    <a:pt x="108764" y="40728"/>
                    <a:pt x="108764" y="40728"/>
                  </a:cubicBezTo>
                  <a:cubicBezTo>
                    <a:pt x="108764" y="40182"/>
                    <a:pt x="113483" y="40728"/>
                    <a:pt x="111460" y="43462"/>
                  </a:cubicBezTo>
                  <a:close/>
                  <a:moveTo>
                    <a:pt x="113707" y="76810"/>
                  </a:moveTo>
                  <a:cubicBezTo>
                    <a:pt x="113707" y="76810"/>
                    <a:pt x="113707" y="76810"/>
                    <a:pt x="113707" y="76810"/>
                  </a:cubicBezTo>
                  <a:cubicBezTo>
                    <a:pt x="113707" y="78451"/>
                    <a:pt x="115955" y="77904"/>
                    <a:pt x="117078" y="78997"/>
                  </a:cubicBezTo>
                  <a:cubicBezTo>
                    <a:pt x="117528" y="79544"/>
                    <a:pt x="117078" y="80911"/>
                    <a:pt x="117752" y="81184"/>
                  </a:cubicBezTo>
                  <a:cubicBezTo>
                    <a:pt x="119325" y="82824"/>
                    <a:pt x="120000" y="79817"/>
                    <a:pt x="118651" y="76810"/>
                  </a:cubicBezTo>
                  <a:cubicBezTo>
                    <a:pt x="118202" y="76264"/>
                    <a:pt x="117528" y="76264"/>
                    <a:pt x="116853" y="76264"/>
                  </a:cubicBezTo>
                  <a:cubicBezTo>
                    <a:pt x="115730" y="76264"/>
                    <a:pt x="113483" y="75444"/>
                    <a:pt x="113707" y="76810"/>
                  </a:cubicBezTo>
                  <a:close/>
                  <a:moveTo>
                    <a:pt x="100674" y="82004"/>
                  </a:moveTo>
                  <a:cubicBezTo>
                    <a:pt x="100674" y="82004"/>
                    <a:pt x="100674" y="82004"/>
                    <a:pt x="100674" y="82004"/>
                  </a:cubicBezTo>
                  <a:cubicBezTo>
                    <a:pt x="101573" y="82277"/>
                    <a:pt x="102471" y="81184"/>
                    <a:pt x="103370" y="81731"/>
                  </a:cubicBezTo>
                  <a:cubicBezTo>
                    <a:pt x="103820" y="82277"/>
                    <a:pt x="103595" y="83371"/>
                    <a:pt x="103820" y="84191"/>
                  </a:cubicBezTo>
                  <a:cubicBezTo>
                    <a:pt x="102471" y="85831"/>
                    <a:pt x="106067" y="85558"/>
                    <a:pt x="106292" y="85558"/>
                  </a:cubicBezTo>
                  <a:cubicBezTo>
                    <a:pt x="106292" y="86104"/>
                    <a:pt x="106741" y="87471"/>
                    <a:pt x="107415" y="86924"/>
                  </a:cubicBezTo>
                  <a:cubicBezTo>
                    <a:pt x="111011" y="81731"/>
                    <a:pt x="111011" y="81731"/>
                    <a:pt x="111011" y="81731"/>
                  </a:cubicBezTo>
                  <a:cubicBezTo>
                    <a:pt x="111011" y="81184"/>
                    <a:pt x="110786" y="80637"/>
                    <a:pt x="110337" y="80637"/>
                  </a:cubicBezTo>
                  <a:cubicBezTo>
                    <a:pt x="109438" y="80091"/>
                    <a:pt x="108314" y="81184"/>
                    <a:pt x="107640" y="80637"/>
                  </a:cubicBezTo>
                  <a:cubicBezTo>
                    <a:pt x="106966" y="80091"/>
                    <a:pt x="108314" y="77904"/>
                    <a:pt x="107415" y="77084"/>
                  </a:cubicBezTo>
                  <a:cubicBezTo>
                    <a:pt x="105617" y="75444"/>
                    <a:pt x="104943" y="77357"/>
                    <a:pt x="103595" y="78724"/>
                  </a:cubicBezTo>
                  <a:cubicBezTo>
                    <a:pt x="102696" y="79544"/>
                    <a:pt x="101348" y="79817"/>
                    <a:pt x="100449" y="80911"/>
                  </a:cubicBezTo>
                  <a:cubicBezTo>
                    <a:pt x="100224" y="81184"/>
                    <a:pt x="100449" y="82004"/>
                    <a:pt x="100674" y="82004"/>
                  </a:cubicBezTo>
                  <a:close/>
                  <a:moveTo>
                    <a:pt x="87865" y="89931"/>
                  </a:moveTo>
                  <a:cubicBezTo>
                    <a:pt x="87865" y="89931"/>
                    <a:pt x="87865" y="89931"/>
                    <a:pt x="87865" y="89931"/>
                  </a:cubicBezTo>
                  <a:cubicBezTo>
                    <a:pt x="86966" y="90751"/>
                    <a:pt x="88764" y="92118"/>
                    <a:pt x="89213" y="92118"/>
                  </a:cubicBezTo>
                  <a:cubicBezTo>
                    <a:pt x="89662" y="92118"/>
                    <a:pt x="92359" y="89931"/>
                    <a:pt x="92359" y="89111"/>
                  </a:cubicBezTo>
                  <a:cubicBezTo>
                    <a:pt x="92134" y="88018"/>
                    <a:pt x="91011" y="87744"/>
                    <a:pt x="90337" y="87744"/>
                  </a:cubicBezTo>
                  <a:cubicBezTo>
                    <a:pt x="89438" y="88018"/>
                    <a:pt x="88539" y="89111"/>
                    <a:pt x="87865" y="89931"/>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19" name="Shape 3619"/>
            <p:cNvSpPr/>
            <p:nvPr/>
          </p:nvSpPr>
          <p:spPr>
            <a:xfrm>
              <a:off x="5979171" y="3676182"/>
              <a:ext cx="930118" cy="839550"/>
            </a:xfrm>
            <a:custGeom>
              <a:avLst/>
              <a:gdLst/>
              <a:ahLst/>
              <a:cxnLst/>
              <a:rect l="0" t="0" r="0" b="0"/>
              <a:pathLst>
                <a:path w="120000" h="120000" extrusionOk="0">
                  <a:moveTo>
                    <a:pt x="65294" y="10105"/>
                  </a:moveTo>
                  <a:cubicBezTo>
                    <a:pt x="66764" y="9473"/>
                    <a:pt x="66764" y="9473"/>
                    <a:pt x="66764" y="9473"/>
                  </a:cubicBezTo>
                  <a:cubicBezTo>
                    <a:pt x="66764" y="9473"/>
                    <a:pt x="68529" y="8842"/>
                    <a:pt x="68823" y="8842"/>
                  </a:cubicBezTo>
                  <a:cubicBezTo>
                    <a:pt x="69117" y="8842"/>
                    <a:pt x="70588" y="8526"/>
                    <a:pt x="70882" y="8210"/>
                  </a:cubicBezTo>
                  <a:cubicBezTo>
                    <a:pt x="71176" y="8210"/>
                    <a:pt x="72058" y="7578"/>
                    <a:pt x="72352" y="7263"/>
                  </a:cubicBezTo>
                  <a:cubicBezTo>
                    <a:pt x="72647" y="7263"/>
                    <a:pt x="73235" y="7263"/>
                    <a:pt x="73823" y="6631"/>
                  </a:cubicBezTo>
                  <a:cubicBezTo>
                    <a:pt x="74117" y="6315"/>
                    <a:pt x="74411" y="5368"/>
                    <a:pt x="74411" y="5052"/>
                  </a:cubicBezTo>
                  <a:cubicBezTo>
                    <a:pt x="74411" y="4736"/>
                    <a:pt x="74117" y="4736"/>
                    <a:pt x="73823" y="3789"/>
                  </a:cubicBezTo>
                  <a:cubicBezTo>
                    <a:pt x="73235" y="2842"/>
                    <a:pt x="72647" y="2210"/>
                    <a:pt x="72647" y="1894"/>
                  </a:cubicBezTo>
                  <a:cubicBezTo>
                    <a:pt x="72352" y="1263"/>
                    <a:pt x="72352" y="631"/>
                    <a:pt x="72647" y="631"/>
                  </a:cubicBezTo>
                  <a:cubicBezTo>
                    <a:pt x="72941" y="315"/>
                    <a:pt x="73823" y="0"/>
                    <a:pt x="74411" y="0"/>
                  </a:cubicBezTo>
                  <a:cubicBezTo>
                    <a:pt x="75000" y="315"/>
                    <a:pt x="76470" y="631"/>
                    <a:pt x="76764" y="631"/>
                  </a:cubicBezTo>
                  <a:cubicBezTo>
                    <a:pt x="77058" y="631"/>
                    <a:pt x="78529" y="1578"/>
                    <a:pt x="78529" y="1578"/>
                  </a:cubicBezTo>
                  <a:cubicBezTo>
                    <a:pt x="78529" y="1578"/>
                    <a:pt x="79117" y="3157"/>
                    <a:pt x="79117" y="3473"/>
                  </a:cubicBezTo>
                  <a:cubicBezTo>
                    <a:pt x="79117" y="3789"/>
                    <a:pt x="80588" y="5684"/>
                    <a:pt x="80000" y="5684"/>
                  </a:cubicBezTo>
                  <a:cubicBezTo>
                    <a:pt x="79705" y="5684"/>
                    <a:pt x="78529" y="6000"/>
                    <a:pt x="78529" y="6000"/>
                  </a:cubicBezTo>
                  <a:cubicBezTo>
                    <a:pt x="77941" y="6947"/>
                    <a:pt x="77941" y="6947"/>
                    <a:pt x="77941" y="6947"/>
                  </a:cubicBezTo>
                  <a:cubicBezTo>
                    <a:pt x="77941" y="6947"/>
                    <a:pt x="77352" y="8210"/>
                    <a:pt x="77352" y="8526"/>
                  </a:cubicBezTo>
                  <a:cubicBezTo>
                    <a:pt x="77352" y="8842"/>
                    <a:pt x="77058" y="10421"/>
                    <a:pt x="77058" y="10421"/>
                  </a:cubicBezTo>
                  <a:cubicBezTo>
                    <a:pt x="78529" y="13894"/>
                    <a:pt x="78529" y="13894"/>
                    <a:pt x="78529" y="13894"/>
                  </a:cubicBezTo>
                  <a:cubicBezTo>
                    <a:pt x="77058" y="16105"/>
                    <a:pt x="77058" y="16105"/>
                    <a:pt x="77058" y="16105"/>
                  </a:cubicBezTo>
                  <a:cubicBezTo>
                    <a:pt x="75882" y="17368"/>
                    <a:pt x="75882" y="17368"/>
                    <a:pt x="75882" y="17368"/>
                  </a:cubicBezTo>
                  <a:cubicBezTo>
                    <a:pt x="75882" y="17368"/>
                    <a:pt x="74117" y="17368"/>
                    <a:pt x="74117" y="17052"/>
                  </a:cubicBezTo>
                  <a:cubicBezTo>
                    <a:pt x="74117" y="16736"/>
                    <a:pt x="72941" y="16105"/>
                    <a:pt x="72941" y="16105"/>
                  </a:cubicBezTo>
                  <a:cubicBezTo>
                    <a:pt x="72941" y="16105"/>
                    <a:pt x="71176" y="16421"/>
                    <a:pt x="70882" y="16736"/>
                  </a:cubicBezTo>
                  <a:cubicBezTo>
                    <a:pt x="70588" y="16736"/>
                    <a:pt x="66470" y="17052"/>
                    <a:pt x="66470" y="17052"/>
                  </a:cubicBezTo>
                  <a:cubicBezTo>
                    <a:pt x="66470" y="17052"/>
                    <a:pt x="65588" y="16736"/>
                    <a:pt x="65294" y="16736"/>
                  </a:cubicBezTo>
                  <a:cubicBezTo>
                    <a:pt x="65000" y="16736"/>
                    <a:pt x="63529" y="16736"/>
                    <a:pt x="63529" y="16736"/>
                  </a:cubicBezTo>
                  <a:cubicBezTo>
                    <a:pt x="63235" y="15473"/>
                    <a:pt x="63235" y="15473"/>
                    <a:pt x="63235" y="15473"/>
                  </a:cubicBezTo>
                  <a:cubicBezTo>
                    <a:pt x="62058" y="15789"/>
                    <a:pt x="62058" y="15789"/>
                    <a:pt x="62058" y="15789"/>
                  </a:cubicBezTo>
                  <a:cubicBezTo>
                    <a:pt x="61764" y="17052"/>
                    <a:pt x="61764" y="17052"/>
                    <a:pt x="61764" y="17052"/>
                  </a:cubicBezTo>
                  <a:cubicBezTo>
                    <a:pt x="60294" y="18000"/>
                    <a:pt x="60294" y="18000"/>
                    <a:pt x="60294" y="18000"/>
                  </a:cubicBezTo>
                  <a:cubicBezTo>
                    <a:pt x="58823" y="18947"/>
                    <a:pt x="58823" y="18947"/>
                    <a:pt x="58823" y="18947"/>
                  </a:cubicBezTo>
                  <a:cubicBezTo>
                    <a:pt x="55882" y="18947"/>
                    <a:pt x="55882" y="18947"/>
                    <a:pt x="55882" y="18947"/>
                  </a:cubicBezTo>
                  <a:cubicBezTo>
                    <a:pt x="54117" y="18947"/>
                    <a:pt x="54117" y="18947"/>
                    <a:pt x="54117" y="18947"/>
                  </a:cubicBezTo>
                  <a:cubicBezTo>
                    <a:pt x="54117" y="19578"/>
                    <a:pt x="54117" y="19578"/>
                    <a:pt x="54117" y="19578"/>
                  </a:cubicBezTo>
                  <a:cubicBezTo>
                    <a:pt x="53235" y="21473"/>
                    <a:pt x="53235" y="21473"/>
                    <a:pt x="53235" y="21473"/>
                  </a:cubicBezTo>
                  <a:cubicBezTo>
                    <a:pt x="52058" y="22421"/>
                    <a:pt x="52058" y="22421"/>
                    <a:pt x="52058" y="22421"/>
                  </a:cubicBezTo>
                  <a:cubicBezTo>
                    <a:pt x="52058" y="22421"/>
                    <a:pt x="50294" y="23052"/>
                    <a:pt x="50000" y="23368"/>
                  </a:cubicBezTo>
                  <a:cubicBezTo>
                    <a:pt x="50000" y="23368"/>
                    <a:pt x="48823" y="23052"/>
                    <a:pt x="48823" y="23052"/>
                  </a:cubicBezTo>
                  <a:cubicBezTo>
                    <a:pt x="47352" y="24000"/>
                    <a:pt x="47352" y="24000"/>
                    <a:pt x="47352" y="24000"/>
                  </a:cubicBezTo>
                  <a:cubicBezTo>
                    <a:pt x="47058" y="24947"/>
                    <a:pt x="47058" y="24947"/>
                    <a:pt x="47058" y="24947"/>
                  </a:cubicBezTo>
                  <a:cubicBezTo>
                    <a:pt x="47647" y="25578"/>
                    <a:pt x="47647" y="25578"/>
                    <a:pt x="47647" y="25578"/>
                  </a:cubicBezTo>
                  <a:cubicBezTo>
                    <a:pt x="48823" y="26210"/>
                    <a:pt x="48823" y="26210"/>
                    <a:pt x="48823" y="26210"/>
                  </a:cubicBezTo>
                  <a:cubicBezTo>
                    <a:pt x="48823" y="26210"/>
                    <a:pt x="49705" y="26526"/>
                    <a:pt x="49705" y="26842"/>
                  </a:cubicBezTo>
                  <a:cubicBezTo>
                    <a:pt x="49705" y="26842"/>
                    <a:pt x="49411" y="27473"/>
                    <a:pt x="49411" y="27473"/>
                  </a:cubicBezTo>
                  <a:cubicBezTo>
                    <a:pt x="49411" y="29052"/>
                    <a:pt x="49411" y="29052"/>
                    <a:pt x="49411" y="29052"/>
                  </a:cubicBezTo>
                  <a:cubicBezTo>
                    <a:pt x="49411" y="29052"/>
                    <a:pt x="50294" y="29368"/>
                    <a:pt x="50588" y="29368"/>
                  </a:cubicBezTo>
                  <a:cubicBezTo>
                    <a:pt x="50588" y="29368"/>
                    <a:pt x="51470" y="28736"/>
                    <a:pt x="51470" y="28736"/>
                  </a:cubicBezTo>
                  <a:cubicBezTo>
                    <a:pt x="51470" y="28421"/>
                    <a:pt x="51764" y="28105"/>
                    <a:pt x="51764" y="28105"/>
                  </a:cubicBezTo>
                  <a:cubicBezTo>
                    <a:pt x="52352" y="28736"/>
                    <a:pt x="52352" y="28736"/>
                    <a:pt x="52352" y="28736"/>
                  </a:cubicBezTo>
                  <a:cubicBezTo>
                    <a:pt x="52352" y="28736"/>
                    <a:pt x="52647" y="29368"/>
                    <a:pt x="52941" y="29368"/>
                  </a:cubicBezTo>
                  <a:cubicBezTo>
                    <a:pt x="52941" y="29368"/>
                    <a:pt x="53823" y="29368"/>
                    <a:pt x="53823" y="29368"/>
                  </a:cubicBezTo>
                  <a:cubicBezTo>
                    <a:pt x="55000" y="30000"/>
                    <a:pt x="55000" y="30000"/>
                    <a:pt x="55000" y="30000"/>
                  </a:cubicBezTo>
                  <a:cubicBezTo>
                    <a:pt x="56470" y="31263"/>
                    <a:pt x="56470" y="31263"/>
                    <a:pt x="56470" y="31263"/>
                  </a:cubicBezTo>
                  <a:cubicBezTo>
                    <a:pt x="56470" y="31263"/>
                    <a:pt x="57647" y="31894"/>
                    <a:pt x="57352" y="32210"/>
                  </a:cubicBezTo>
                  <a:cubicBezTo>
                    <a:pt x="56764" y="32526"/>
                    <a:pt x="56176" y="32842"/>
                    <a:pt x="55882" y="32842"/>
                  </a:cubicBezTo>
                  <a:cubicBezTo>
                    <a:pt x="55882" y="32842"/>
                    <a:pt x="55294" y="32526"/>
                    <a:pt x="55294" y="32210"/>
                  </a:cubicBezTo>
                  <a:cubicBezTo>
                    <a:pt x="55294" y="31578"/>
                    <a:pt x="55000" y="31263"/>
                    <a:pt x="54705" y="31263"/>
                  </a:cubicBezTo>
                  <a:cubicBezTo>
                    <a:pt x="54411" y="31263"/>
                    <a:pt x="53823" y="30631"/>
                    <a:pt x="53823" y="30631"/>
                  </a:cubicBezTo>
                  <a:cubicBezTo>
                    <a:pt x="53529" y="30631"/>
                    <a:pt x="52941" y="30631"/>
                    <a:pt x="52647" y="30947"/>
                  </a:cubicBezTo>
                  <a:cubicBezTo>
                    <a:pt x="52352" y="30947"/>
                    <a:pt x="51764" y="30947"/>
                    <a:pt x="51764" y="30631"/>
                  </a:cubicBezTo>
                  <a:cubicBezTo>
                    <a:pt x="51470" y="30631"/>
                    <a:pt x="51176" y="29684"/>
                    <a:pt x="51176" y="29684"/>
                  </a:cubicBezTo>
                  <a:cubicBezTo>
                    <a:pt x="49705" y="29368"/>
                    <a:pt x="49705" y="29368"/>
                    <a:pt x="49705" y="29368"/>
                  </a:cubicBezTo>
                  <a:cubicBezTo>
                    <a:pt x="49705" y="29368"/>
                    <a:pt x="49411" y="29684"/>
                    <a:pt x="49411" y="30000"/>
                  </a:cubicBezTo>
                  <a:cubicBezTo>
                    <a:pt x="49411" y="30000"/>
                    <a:pt x="48823" y="30631"/>
                    <a:pt x="48823" y="30631"/>
                  </a:cubicBezTo>
                  <a:cubicBezTo>
                    <a:pt x="48529" y="30947"/>
                    <a:pt x="48529" y="30947"/>
                    <a:pt x="48529" y="30947"/>
                  </a:cubicBezTo>
                  <a:cubicBezTo>
                    <a:pt x="48529" y="31578"/>
                    <a:pt x="48529" y="31578"/>
                    <a:pt x="48529" y="31578"/>
                  </a:cubicBezTo>
                  <a:cubicBezTo>
                    <a:pt x="49117" y="32210"/>
                    <a:pt x="49117" y="32210"/>
                    <a:pt x="49117" y="32210"/>
                  </a:cubicBezTo>
                  <a:cubicBezTo>
                    <a:pt x="50294" y="33157"/>
                    <a:pt x="50294" y="33157"/>
                    <a:pt x="50294" y="33157"/>
                  </a:cubicBezTo>
                  <a:cubicBezTo>
                    <a:pt x="50294" y="33157"/>
                    <a:pt x="51764" y="33473"/>
                    <a:pt x="51764" y="33473"/>
                  </a:cubicBezTo>
                  <a:cubicBezTo>
                    <a:pt x="52058" y="33473"/>
                    <a:pt x="52647" y="34421"/>
                    <a:pt x="52647" y="34421"/>
                  </a:cubicBezTo>
                  <a:cubicBezTo>
                    <a:pt x="52647" y="35368"/>
                    <a:pt x="52647" y="35368"/>
                    <a:pt x="52647" y="35368"/>
                  </a:cubicBezTo>
                  <a:cubicBezTo>
                    <a:pt x="52352" y="36315"/>
                    <a:pt x="52352" y="36315"/>
                    <a:pt x="52352" y="36315"/>
                  </a:cubicBezTo>
                  <a:cubicBezTo>
                    <a:pt x="52352" y="36315"/>
                    <a:pt x="52352" y="36947"/>
                    <a:pt x="51764" y="36631"/>
                  </a:cubicBezTo>
                  <a:cubicBezTo>
                    <a:pt x="51176" y="36315"/>
                    <a:pt x="50882" y="36000"/>
                    <a:pt x="50882" y="36000"/>
                  </a:cubicBezTo>
                  <a:cubicBezTo>
                    <a:pt x="50000" y="35684"/>
                    <a:pt x="50000" y="35684"/>
                    <a:pt x="50000" y="35684"/>
                  </a:cubicBezTo>
                  <a:cubicBezTo>
                    <a:pt x="49705" y="34421"/>
                    <a:pt x="49705" y="34421"/>
                    <a:pt x="49705" y="34421"/>
                  </a:cubicBezTo>
                  <a:cubicBezTo>
                    <a:pt x="49705" y="34421"/>
                    <a:pt x="49117" y="33789"/>
                    <a:pt x="49117" y="33789"/>
                  </a:cubicBezTo>
                  <a:cubicBezTo>
                    <a:pt x="48823" y="33789"/>
                    <a:pt x="47352" y="32842"/>
                    <a:pt x="47352" y="32842"/>
                  </a:cubicBezTo>
                  <a:cubicBezTo>
                    <a:pt x="45588" y="32842"/>
                    <a:pt x="45588" y="32842"/>
                    <a:pt x="45588" y="32842"/>
                  </a:cubicBezTo>
                  <a:cubicBezTo>
                    <a:pt x="44411" y="32842"/>
                    <a:pt x="44411" y="32842"/>
                    <a:pt x="44411" y="32842"/>
                  </a:cubicBezTo>
                  <a:cubicBezTo>
                    <a:pt x="44117" y="33789"/>
                    <a:pt x="44117" y="33789"/>
                    <a:pt x="44117" y="33789"/>
                  </a:cubicBezTo>
                  <a:cubicBezTo>
                    <a:pt x="44117" y="33789"/>
                    <a:pt x="44117" y="34421"/>
                    <a:pt x="44411" y="34421"/>
                  </a:cubicBezTo>
                  <a:cubicBezTo>
                    <a:pt x="44411" y="34736"/>
                    <a:pt x="45294" y="35368"/>
                    <a:pt x="45294" y="35368"/>
                  </a:cubicBezTo>
                  <a:cubicBezTo>
                    <a:pt x="45294" y="35368"/>
                    <a:pt x="45882" y="35368"/>
                    <a:pt x="45882" y="35684"/>
                  </a:cubicBezTo>
                  <a:cubicBezTo>
                    <a:pt x="46176" y="36000"/>
                    <a:pt x="46764" y="36631"/>
                    <a:pt x="46764" y="36631"/>
                  </a:cubicBezTo>
                  <a:cubicBezTo>
                    <a:pt x="46764" y="36631"/>
                    <a:pt x="47058" y="36631"/>
                    <a:pt x="47352" y="36631"/>
                  </a:cubicBezTo>
                  <a:cubicBezTo>
                    <a:pt x="47941" y="36631"/>
                    <a:pt x="48529" y="36947"/>
                    <a:pt x="48529" y="36947"/>
                  </a:cubicBezTo>
                  <a:cubicBezTo>
                    <a:pt x="49411" y="37263"/>
                    <a:pt x="49411" y="37263"/>
                    <a:pt x="49411" y="37263"/>
                  </a:cubicBezTo>
                  <a:cubicBezTo>
                    <a:pt x="49705" y="37578"/>
                    <a:pt x="49705" y="37578"/>
                    <a:pt x="49705" y="37578"/>
                  </a:cubicBezTo>
                  <a:cubicBezTo>
                    <a:pt x="49705" y="37578"/>
                    <a:pt x="48823" y="37894"/>
                    <a:pt x="48529" y="37894"/>
                  </a:cubicBezTo>
                  <a:cubicBezTo>
                    <a:pt x="48235" y="38210"/>
                    <a:pt x="47352" y="38210"/>
                    <a:pt x="47352" y="38210"/>
                  </a:cubicBezTo>
                  <a:cubicBezTo>
                    <a:pt x="47352" y="38210"/>
                    <a:pt x="46764" y="37578"/>
                    <a:pt x="46470" y="37578"/>
                  </a:cubicBezTo>
                  <a:cubicBezTo>
                    <a:pt x="46470" y="37578"/>
                    <a:pt x="45588" y="37894"/>
                    <a:pt x="45588" y="37894"/>
                  </a:cubicBezTo>
                  <a:cubicBezTo>
                    <a:pt x="45588" y="37894"/>
                    <a:pt x="45000" y="38526"/>
                    <a:pt x="44705" y="37894"/>
                  </a:cubicBezTo>
                  <a:cubicBezTo>
                    <a:pt x="44411" y="37263"/>
                    <a:pt x="44117" y="36631"/>
                    <a:pt x="44117" y="36631"/>
                  </a:cubicBezTo>
                  <a:cubicBezTo>
                    <a:pt x="44117" y="36000"/>
                    <a:pt x="44117" y="36000"/>
                    <a:pt x="44117" y="36000"/>
                  </a:cubicBezTo>
                  <a:cubicBezTo>
                    <a:pt x="44117" y="35052"/>
                    <a:pt x="44117" y="35052"/>
                    <a:pt x="44117" y="35052"/>
                  </a:cubicBezTo>
                  <a:cubicBezTo>
                    <a:pt x="43823" y="34105"/>
                    <a:pt x="43823" y="34105"/>
                    <a:pt x="43823" y="34105"/>
                  </a:cubicBezTo>
                  <a:cubicBezTo>
                    <a:pt x="42647" y="33473"/>
                    <a:pt x="42647" y="33473"/>
                    <a:pt x="42647" y="33473"/>
                  </a:cubicBezTo>
                  <a:cubicBezTo>
                    <a:pt x="41176" y="33473"/>
                    <a:pt x="41176" y="33473"/>
                    <a:pt x="41176" y="33473"/>
                  </a:cubicBezTo>
                  <a:cubicBezTo>
                    <a:pt x="39705" y="32526"/>
                    <a:pt x="39705" y="32526"/>
                    <a:pt x="39705" y="32526"/>
                  </a:cubicBezTo>
                  <a:cubicBezTo>
                    <a:pt x="37941" y="31894"/>
                    <a:pt x="37941" y="31894"/>
                    <a:pt x="37941" y="31894"/>
                  </a:cubicBezTo>
                  <a:cubicBezTo>
                    <a:pt x="37352" y="30631"/>
                    <a:pt x="37352" y="30631"/>
                    <a:pt x="37352" y="30631"/>
                  </a:cubicBezTo>
                  <a:cubicBezTo>
                    <a:pt x="38529" y="29684"/>
                    <a:pt x="38529" y="29684"/>
                    <a:pt x="38529" y="29684"/>
                  </a:cubicBezTo>
                  <a:cubicBezTo>
                    <a:pt x="38235" y="28736"/>
                    <a:pt x="38235" y="28736"/>
                    <a:pt x="38235" y="28736"/>
                  </a:cubicBezTo>
                  <a:cubicBezTo>
                    <a:pt x="37647" y="28105"/>
                    <a:pt x="37647" y="28105"/>
                    <a:pt x="37647" y="28105"/>
                  </a:cubicBezTo>
                  <a:cubicBezTo>
                    <a:pt x="36176" y="29052"/>
                    <a:pt x="36176" y="29052"/>
                    <a:pt x="36176" y="29052"/>
                  </a:cubicBezTo>
                  <a:cubicBezTo>
                    <a:pt x="36176" y="30000"/>
                    <a:pt x="36176" y="30000"/>
                    <a:pt x="36176" y="30000"/>
                  </a:cubicBezTo>
                  <a:cubicBezTo>
                    <a:pt x="34705" y="30631"/>
                    <a:pt x="34705" y="30631"/>
                    <a:pt x="34705" y="30631"/>
                  </a:cubicBezTo>
                  <a:cubicBezTo>
                    <a:pt x="34117" y="31894"/>
                    <a:pt x="34117" y="31894"/>
                    <a:pt x="34117" y="31894"/>
                  </a:cubicBezTo>
                  <a:cubicBezTo>
                    <a:pt x="35000" y="32842"/>
                    <a:pt x="35000" y="32842"/>
                    <a:pt x="35000" y="32842"/>
                  </a:cubicBezTo>
                  <a:cubicBezTo>
                    <a:pt x="35000" y="34421"/>
                    <a:pt x="35000" y="34421"/>
                    <a:pt x="35000" y="34421"/>
                  </a:cubicBezTo>
                  <a:cubicBezTo>
                    <a:pt x="35000" y="34421"/>
                    <a:pt x="34705" y="36000"/>
                    <a:pt x="35000" y="36315"/>
                  </a:cubicBezTo>
                  <a:cubicBezTo>
                    <a:pt x="35000" y="36315"/>
                    <a:pt x="34705" y="37263"/>
                    <a:pt x="34705" y="37894"/>
                  </a:cubicBezTo>
                  <a:cubicBezTo>
                    <a:pt x="35000" y="38210"/>
                    <a:pt x="35000" y="38526"/>
                    <a:pt x="35588" y="38842"/>
                  </a:cubicBezTo>
                  <a:cubicBezTo>
                    <a:pt x="35882" y="39157"/>
                    <a:pt x="35882" y="39157"/>
                    <a:pt x="36470" y="39473"/>
                  </a:cubicBezTo>
                  <a:cubicBezTo>
                    <a:pt x="37058" y="39789"/>
                    <a:pt x="37352" y="40105"/>
                    <a:pt x="37352" y="40105"/>
                  </a:cubicBezTo>
                  <a:cubicBezTo>
                    <a:pt x="37941" y="41368"/>
                    <a:pt x="37941" y="41368"/>
                    <a:pt x="37941" y="41368"/>
                  </a:cubicBezTo>
                  <a:cubicBezTo>
                    <a:pt x="37941" y="41368"/>
                    <a:pt x="38235" y="41684"/>
                    <a:pt x="38529" y="41684"/>
                  </a:cubicBezTo>
                  <a:cubicBezTo>
                    <a:pt x="38823" y="42000"/>
                    <a:pt x="39705" y="42315"/>
                    <a:pt x="39705" y="42631"/>
                  </a:cubicBezTo>
                  <a:cubicBezTo>
                    <a:pt x="39705" y="43263"/>
                    <a:pt x="40000" y="43894"/>
                    <a:pt x="40000" y="43894"/>
                  </a:cubicBezTo>
                  <a:cubicBezTo>
                    <a:pt x="40000" y="43894"/>
                    <a:pt x="40294" y="44526"/>
                    <a:pt x="40294" y="44526"/>
                  </a:cubicBezTo>
                  <a:cubicBezTo>
                    <a:pt x="40588" y="44842"/>
                    <a:pt x="40882" y="44526"/>
                    <a:pt x="40882" y="44842"/>
                  </a:cubicBezTo>
                  <a:cubicBezTo>
                    <a:pt x="41176" y="45157"/>
                    <a:pt x="40882" y="45473"/>
                    <a:pt x="41470" y="45789"/>
                  </a:cubicBezTo>
                  <a:cubicBezTo>
                    <a:pt x="41764" y="46421"/>
                    <a:pt x="42352" y="46736"/>
                    <a:pt x="42352" y="46736"/>
                  </a:cubicBezTo>
                  <a:cubicBezTo>
                    <a:pt x="42647" y="46736"/>
                    <a:pt x="43235" y="47052"/>
                    <a:pt x="43235" y="47052"/>
                  </a:cubicBezTo>
                  <a:cubicBezTo>
                    <a:pt x="45000" y="48315"/>
                    <a:pt x="45000" y="48315"/>
                    <a:pt x="45000" y="48315"/>
                  </a:cubicBezTo>
                  <a:cubicBezTo>
                    <a:pt x="46176" y="49894"/>
                    <a:pt x="46176" y="49894"/>
                    <a:pt x="46176" y="49894"/>
                  </a:cubicBezTo>
                  <a:cubicBezTo>
                    <a:pt x="47058" y="50842"/>
                    <a:pt x="47058" y="50842"/>
                    <a:pt x="47058" y="50842"/>
                  </a:cubicBezTo>
                  <a:cubicBezTo>
                    <a:pt x="46764" y="52105"/>
                    <a:pt x="46764" y="52105"/>
                    <a:pt x="46764" y="52105"/>
                  </a:cubicBezTo>
                  <a:cubicBezTo>
                    <a:pt x="46470" y="52736"/>
                    <a:pt x="46470" y="52736"/>
                    <a:pt x="46470" y="52736"/>
                  </a:cubicBezTo>
                  <a:cubicBezTo>
                    <a:pt x="46470" y="52736"/>
                    <a:pt x="45882" y="53052"/>
                    <a:pt x="45588" y="53052"/>
                  </a:cubicBezTo>
                  <a:cubicBezTo>
                    <a:pt x="45588" y="53052"/>
                    <a:pt x="45000" y="53368"/>
                    <a:pt x="45000" y="53368"/>
                  </a:cubicBezTo>
                  <a:cubicBezTo>
                    <a:pt x="45000" y="53368"/>
                    <a:pt x="44705" y="53052"/>
                    <a:pt x="44705" y="53052"/>
                  </a:cubicBezTo>
                  <a:cubicBezTo>
                    <a:pt x="45000" y="52736"/>
                    <a:pt x="45882" y="52421"/>
                    <a:pt x="45882" y="52421"/>
                  </a:cubicBezTo>
                  <a:cubicBezTo>
                    <a:pt x="45882" y="52421"/>
                    <a:pt x="45882" y="51473"/>
                    <a:pt x="45588" y="51473"/>
                  </a:cubicBezTo>
                  <a:cubicBezTo>
                    <a:pt x="45294" y="51157"/>
                    <a:pt x="44411" y="50526"/>
                    <a:pt x="44411" y="50526"/>
                  </a:cubicBezTo>
                  <a:cubicBezTo>
                    <a:pt x="43823" y="49894"/>
                    <a:pt x="43823" y="49894"/>
                    <a:pt x="43823" y="49894"/>
                  </a:cubicBezTo>
                  <a:cubicBezTo>
                    <a:pt x="42941" y="49894"/>
                    <a:pt x="42941" y="49894"/>
                    <a:pt x="42941" y="49894"/>
                  </a:cubicBezTo>
                  <a:cubicBezTo>
                    <a:pt x="42941" y="49894"/>
                    <a:pt x="42352" y="49894"/>
                    <a:pt x="42352" y="50210"/>
                  </a:cubicBezTo>
                  <a:cubicBezTo>
                    <a:pt x="42058" y="50526"/>
                    <a:pt x="41176" y="51157"/>
                    <a:pt x="41176" y="51157"/>
                  </a:cubicBezTo>
                  <a:cubicBezTo>
                    <a:pt x="40588" y="52421"/>
                    <a:pt x="40588" y="52421"/>
                    <a:pt x="40588" y="52421"/>
                  </a:cubicBezTo>
                  <a:cubicBezTo>
                    <a:pt x="42058" y="52736"/>
                    <a:pt x="42058" y="52736"/>
                    <a:pt x="42058" y="52736"/>
                  </a:cubicBezTo>
                  <a:cubicBezTo>
                    <a:pt x="42058" y="52736"/>
                    <a:pt x="42647" y="53368"/>
                    <a:pt x="42647" y="53368"/>
                  </a:cubicBezTo>
                  <a:cubicBezTo>
                    <a:pt x="42647" y="53684"/>
                    <a:pt x="43235" y="54315"/>
                    <a:pt x="43235" y="54315"/>
                  </a:cubicBezTo>
                  <a:cubicBezTo>
                    <a:pt x="43823" y="54631"/>
                    <a:pt x="43823" y="54631"/>
                    <a:pt x="43823" y="54631"/>
                  </a:cubicBezTo>
                  <a:cubicBezTo>
                    <a:pt x="43823" y="55263"/>
                    <a:pt x="43823" y="55263"/>
                    <a:pt x="43823" y="55263"/>
                  </a:cubicBezTo>
                  <a:cubicBezTo>
                    <a:pt x="43529" y="56210"/>
                    <a:pt x="43529" y="56210"/>
                    <a:pt x="43529" y="56210"/>
                  </a:cubicBezTo>
                  <a:cubicBezTo>
                    <a:pt x="42647" y="57473"/>
                    <a:pt x="42647" y="57473"/>
                    <a:pt x="42647" y="57473"/>
                  </a:cubicBezTo>
                  <a:cubicBezTo>
                    <a:pt x="42647" y="57473"/>
                    <a:pt x="42058" y="57789"/>
                    <a:pt x="42058" y="57789"/>
                  </a:cubicBezTo>
                  <a:cubicBezTo>
                    <a:pt x="41764" y="57789"/>
                    <a:pt x="41176" y="58421"/>
                    <a:pt x="41176" y="58421"/>
                  </a:cubicBezTo>
                  <a:cubicBezTo>
                    <a:pt x="41176" y="58421"/>
                    <a:pt x="40882" y="58421"/>
                    <a:pt x="40882" y="58421"/>
                  </a:cubicBezTo>
                  <a:cubicBezTo>
                    <a:pt x="40588" y="58421"/>
                    <a:pt x="40000" y="58105"/>
                    <a:pt x="39705" y="58105"/>
                  </a:cubicBezTo>
                  <a:cubicBezTo>
                    <a:pt x="39705" y="58105"/>
                    <a:pt x="39117" y="58421"/>
                    <a:pt x="39117" y="58421"/>
                  </a:cubicBezTo>
                  <a:cubicBezTo>
                    <a:pt x="39117" y="58421"/>
                    <a:pt x="38235" y="59052"/>
                    <a:pt x="39411" y="59368"/>
                  </a:cubicBezTo>
                  <a:cubicBezTo>
                    <a:pt x="40588" y="59368"/>
                    <a:pt x="40882" y="59368"/>
                    <a:pt x="41176" y="59368"/>
                  </a:cubicBezTo>
                  <a:cubicBezTo>
                    <a:pt x="41176" y="59368"/>
                    <a:pt x="42352" y="59368"/>
                    <a:pt x="42352" y="59368"/>
                  </a:cubicBezTo>
                  <a:cubicBezTo>
                    <a:pt x="42352" y="59368"/>
                    <a:pt x="42647" y="59368"/>
                    <a:pt x="42941" y="59684"/>
                  </a:cubicBezTo>
                  <a:cubicBezTo>
                    <a:pt x="43529" y="59684"/>
                    <a:pt x="43823" y="59684"/>
                    <a:pt x="44117" y="60000"/>
                  </a:cubicBezTo>
                  <a:cubicBezTo>
                    <a:pt x="44411" y="60000"/>
                    <a:pt x="44705" y="60315"/>
                    <a:pt x="44705" y="60315"/>
                  </a:cubicBezTo>
                  <a:cubicBezTo>
                    <a:pt x="44705" y="60631"/>
                    <a:pt x="44705" y="60631"/>
                    <a:pt x="45000" y="60631"/>
                  </a:cubicBezTo>
                  <a:cubicBezTo>
                    <a:pt x="45294" y="60631"/>
                    <a:pt x="45588" y="60947"/>
                    <a:pt x="45588" y="60947"/>
                  </a:cubicBezTo>
                  <a:cubicBezTo>
                    <a:pt x="45882" y="60947"/>
                    <a:pt x="45882" y="60947"/>
                    <a:pt x="45882" y="60947"/>
                  </a:cubicBezTo>
                  <a:cubicBezTo>
                    <a:pt x="45882" y="60947"/>
                    <a:pt x="46176" y="60947"/>
                    <a:pt x="46470" y="60947"/>
                  </a:cubicBezTo>
                  <a:cubicBezTo>
                    <a:pt x="46764" y="60947"/>
                    <a:pt x="46764" y="60631"/>
                    <a:pt x="47058" y="60631"/>
                  </a:cubicBezTo>
                  <a:cubicBezTo>
                    <a:pt x="47352" y="60631"/>
                    <a:pt x="48235" y="60631"/>
                    <a:pt x="48235" y="60631"/>
                  </a:cubicBezTo>
                  <a:cubicBezTo>
                    <a:pt x="48823" y="61894"/>
                    <a:pt x="48823" y="61894"/>
                    <a:pt x="48823" y="61894"/>
                  </a:cubicBezTo>
                  <a:cubicBezTo>
                    <a:pt x="48823" y="61894"/>
                    <a:pt x="48823" y="62210"/>
                    <a:pt x="49117" y="62210"/>
                  </a:cubicBezTo>
                  <a:cubicBezTo>
                    <a:pt x="49117" y="62526"/>
                    <a:pt x="49705" y="62842"/>
                    <a:pt x="50000" y="62842"/>
                  </a:cubicBezTo>
                  <a:cubicBezTo>
                    <a:pt x="50294" y="62842"/>
                    <a:pt x="52647" y="62210"/>
                    <a:pt x="52647" y="62210"/>
                  </a:cubicBezTo>
                  <a:cubicBezTo>
                    <a:pt x="51470" y="61263"/>
                    <a:pt x="51470" y="61263"/>
                    <a:pt x="51470" y="61263"/>
                  </a:cubicBezTo>
                  <a:cubicBezTo>
                    <a:pt x="51470" y="61263"/>
                    <a:pt x="50882" y="60631"/>
                    <a:pt x="50588" y="60315"/>
                  </a:cubicBezTo>
                  <a:cubicBezTo>
                    <a:pt x="50588" y="60000"/>
                    <a:pt x="49117" y="59052"/>
                    <a:pt x="49117" y="59052"/>
                  </a:cubicBezTo>
                  <a:cubicBezTo>
                    <a:pt x="47647" y="58736"/>
                    <a:pt x="47647" y="58736"/>
                    <a:pt x="47647" y="58736"/>
                  </a:cubicBezTo>
                  <a:cubicBezTo>
                    <a:pt x="45882" y="57789"/>
                    <a:pt x="45882" y="57789"/>
                    <a:pt x="45882" y="57789"/>
                  </a:cubicBezTo>
                  <a:cubicBezTo>
                    <a:pt x="44117" y="57157"/>
                    <a:pt x="44117" y="57157"/>
                    <a:pt x="44117" y="57157"/>
                  </a:cubicBezTo>
                  <a:cubicBezTo>
                    <a:pt x="44117" y="57157"/>
                    <a:pt x="44705" y="55894"/>
                    <a:pt x="45000" y="55578"/>
                  </a:cubicBezTo>
                  <a:cubicBezTo>
                    <a:pt x="45000" y="55263"/>
                    <a:pt x="45000" y="54315"/>
                    <a:pt x="45294" y="54315"/>
                  </a:cubicBezTo>
                  <a:cubicBezTo>
                    <a:pt x="45588" y="54631"/>
                    <a:pt x="46176" y="54631"/>
                    <a:pt x="46470" y="54631"/>
                  </a:cubicBezTo>
                  <a:cubicBezTo>
                    <a:pt x="46764" y="54631"/>
                    <a:pt x="47352" y="54315"/>
                    <a:pt x="47647" y="54315"/>
                  </a:cubicBezTo>
                  <a:cubicBezTo>
                    <a:pt x="47941" y="54315"/>
                    <a:pt x="48529" y="54631"/>
                    <a:pt x="48529" y="54631"/>
                  </a:cubicBezTo>
                  <a:cubicBezTo>
                    <a:pt x="48529" y="54631"/>
                    <a:pt x="48823" y="55263"/>
                    <a:pt x="48823" y="55578"/>
                  </a:cubicBezTo>
                  <a:cubicBezTo>
                    <a:pt x="49117" y="55578"/>
                    <a:pt x="49117" y="56210"/>
                    <a:pt x="49411" y="56526"/>
                  </a:cubicBezTo>
                  <a:cubicBezTo>
                    <a:pt x="49705" y="56526"/>
                    <a:pt x="51176" y="57157"/>
                    <a:pt x="51176" y="57157"/>
                  </a:cubicBezTo>
                  <a:cubicBezTo>
                    <a:pt x="51176" y="57157"/>
                    <a:pt x="52941" y="57789"/>
                    <a:pt x="52941" y="57789"/>
                  </a:cubicBezTo>
                  <a:cubicBezTo>
                    <a:pt x="53235" y="57789"/>
                    <a:pt x="53823" y="57789"/>
                    <a:pt x="53823" y="57789"/>
                  </a:cubicBezTo>
                  <a:cubicBezTo>
                    <a:pt x="54705" y="58736"/>
                    <a:pt x="54705" y="58736"/>
                    <a:pt x="54705" y="58736"/>
                  </a:cubicBezTo>
                  <a:cubicBezTo>
                    <a:pt x="56470" y="58421"/>
                    <a:pt x="56470" y="58421"/>
                    <a:pt x="56470" y="58421"/>
                  </a:cubicBezTo>
                  <a:cubicBezTo>
                    <a:pt x="58235" y="58105"/>
                    <a:pt x="58235" y="58105"/>
                    <a:pt x="58235" y="58105"/>
                  </a:cubicBezTo>
                  <a:cubicBezTo>
                    <a:pt x="58529" y="58736"/>
                    <a:pt x="58529" y="58736"/>
                    <a:pt x="58529" y="58736"/>
                  </a:cubicBezTo>
                  <a:cubicBezTo>
                    <a:pt x="58529" y="58736"/>
                    <a:pt x="59411" y="59368"/>
                    <a:pt x="59411" y="59368"/>
                  </a:cubicBezTo>
                  <a:cubicBezTo>
                    <a:pt x="59411" y="59684"/>
                    <a:pt x="60000" y="60947"/>
                    <a:pt x="60000" y="60947"/>
                  </a:cubicBezTo>
                  <a:cubicBezTo>
                    <a:pt x="60000" y="60947"/>
                    <a:pt x="60000" y="61894"/>
                    <a:pt x="60000" y="61894"/>
                  </a:cubicBezTo>
                  <a:cubicBezTo>
                    <a:pt x="60000" y="62210"/>
                    <a:pt x="60588" y="63473"/>
                    <a:pt x="60588" y="63473"/>
                  </a:cubicBezTo>
                  <a:cubicBezTo>
                    <a:pt x="60882" y="63789"/>
                    <a:pt x="62058" y="65052"/>
                    <a:pt x="62058" y="65368"/>
                  </a:cubicBezTo>
                  <a:cubicBezTo>
                    <a:pt x="62058" y="65368"/>
                    <a:pt x="62647" y="66315"/>
                    <a:pt x="62941" y="66315"/>
                  </a:cubicBezTo>
                  <a:cubicBezTo>
                    <a:pt x="62941" y="66315"/>
                    <a:pt x="63235" y="66000"/>
                    <a:pt x="63235" y="66000"/>
                  </a:cubicBezTo>
                  <a:cubicBezTo>
                    <a:pt x="63529" y="66000"/>
                    <a:pt x="64411" y="65368"/>
                    <a:pt x="64411" y="65368"/>
                  </a:cubicBezTo>
                  <a:cubicBezTo>
                    <a:pt x="64411" y="65368"/>
                    <a:pt x="65294" y="65368"/>
                    <a:pt x="65294" y="65684"/>
                  </a:cubicBezTo>
                  <a:cubicBezTo>
                    <a:pt x="65294" y="66000"/>
                    <a:pt x="66470" y="66947"/>
                    <a:pt x="66470" y="66947"/>
                  </a:cubicBezTo>
                  <a:cubicBezTo>
                    <a:pt x="66470" y="66947"/>
                    <a:pt x="66764" y="68210"/>
                    <a:pt x="66764" y="68210"/>
                  </a:cubicBezTo>
                  <a:cubicBezTo>
                    <a:pt x="66470" y="68526"/>
                    <a:pt x="65588" y="68842"/>
                    <a:pt x="65588" y="69157"/>
                  </a:cubicBezTo>
                  <a:cubicBezTo>
                    <a:pt x="65294" y="69157"/>
                    <a:pt x="64411" y="69157"/>
                    <a:pt x="64411" y="69157"/>
                  </a:cubicBezTo>
                  <a:cubicBezTo>
                    <a:pt x="64117" y="69473"/>
                    <a:pt x="62941" y="69789"/>
                    <a:pt x="62941" y="69789"/>
                  </a:cubicBezTo>
                  <a:cubicBezTo>
                    <a:pt x="62941" y="68526"/>
                    <a:pt x="62941" y="68526"/>
                    <a:pt x="62941" y="68526"/>
                  </a:cubicBezTo>
                  <a:cubicBezTo>
                    <a:pt x="62941" y="68526"/>
                    <a:pt x="62941" y="68210"/>
                    <a:pt x="62647" y="68210"/>
                  </a:cubicBezTo>
                  <a:cubicBezTo>
                    <a:pt x="62647" y="68210"/>
                    <a:pt x="60882" y="67578"/>
                    <a:pt x="60882" y="67578"/>
                  </a:cubicBezTo>
                  <a:cubicBezTo>
                    <a:pt x="60588" y="66000"/>
                    <a:pt x="60588" y="66000"/>
                    <a:pt x="60588" y="66000"/>
                  </a:cubicBezTo>
                  <a:cubicBezTo>
                    <a:pt x="59705" y="65052"/>
                    <a:pt x="59705" y="65052"/>
                    <a:pt x="59705" y="65052"/>
                  </a:cubicBezTo>
                  <a:cubicBezTo>
                    <a:pt x="58823" y="64421"/>
                    <a:pt x="58823" y="64421"/>
                    <a:pt x="58823" y="64421"/>
                  </a:cubicBezTo>
                  <a:cubicBezTo>
                    <a:pt x="58235" y="63473"/>
                    <a:pt x="58235" y="63473"/>
                    <a:pt x="58235" y="63473"/>
                  </a:cubicBezTo>
                  <a:cubicBezTo>
                    <a:pt x="57058" y="63473"/>
                    <a:pt x="57058" y="63473"/>
                    <a:pt x="57058" y="63473"/>
                  </a:cubicBezTo>
                  <a:cubicBezTo>
                    <a:pt x="57058" y="63473"/>
                    <a:pt x="56470" y="63789"/>
                    <a:pt x="56470" y="63789"/>
                  </a:cubicBezTo>
                  <a:cubicBezTo>
                    <a:pt x="56176" y="64105"/>
                    <a:pt x="55000" y="63789"/>
                    <a:pt x="55000" y="63789"/>
                  </a:cubicBezTo>
                  <a:cubicBezTo>
                    <a:pt x="54117" y="64105"/>
                    <a:pt x="54117" y="64105"/>
                    <a:pt x="54117" y="64105"/>
                  </a:cubicBezTo>
                  <a:cubicBezTo>
                    <a:pt x="54117" y="64736"/>
                    <a:pt x="54117" y="64736"/>
                    <a:pt x="54117" y="64736"/>
                  </a:cubicBezTo>
                  <a:cubicBezTo>
                    <a:pt x="55588" y="64736"/>
                    <a:pt x="55588" y="64736"/>
                    <a:pt x="55588" y="64736"/>
                  </a:cubicBezTo>
                  <a:cubicBezTo>
                    <a:pt x="56764" y="65052"/>
                    <a:pt x="56764" y="65052"/>
                    <a:pt x="56764" y="65052"/>
                  </a:cubicBezTo>
                  <a:cubicBezTo>
                    <a:pt x="58529" y="65368"/>
                    <a:pt x="58529" y="65368"/>
                    <a:pt x="58529" y="65368"/>
                  </a:cubicBezTo>
                  <a:cubicBezTo>
                    <a:pt x="58529" y="66631"/>
                    <a:pt x="58529" y="66631"/>
                    <a:pt x="58529" y="66631"/>
                  </a:cubicBezTo>
                  <a:cubicBezTo>
                    <a:pt x="58529" y="66631"/>
                    <a:pt x="58823" y="67263"/>
                    <a:pt x="58823" y="67578"/>
                  </a:cubicBezTo>
                  <a:cubicBezTo>
                    <a:pt x="58823" y="67894"/>
                    <a:pt x="59411" y="69157"/>
                    <a:pt x="59411" y="69157"/>
                  </a:cubicBezTo>
                  <a:cubicBezTo>
                    <a:pt x="60000" y="71052"/>
                    <a:pt x="60000" y="71052"/>
                    <a:pt x="60000" y="71052"/>
                  </a:cubicBezTo>
                  <a:cubicBezTo>
                    <a:pt x="60588" y="72315"/>
                    <a:pt x="60588" y="72315"/>
                    <a:pt x="60588" y="72315"/>
                  </a:cubicBezTo>
                  <a:cubicBezTo>
                    <a:pt x="61176" y="72631"/>
                    <a:pt x="61176" y="72631"/>
                    <a:pt x="61176" y="72631"/>
                  </a:cubicBezTo>
                  <a:cubicBezTo>
                    <a:pt x="61176" y="73894"/>
                    <a:pt x="61176" y="73894"/>
                    <a:pt x="61176" y="73894"/>
                  </a:cubicBezTo>
                  <a:cubicBezTo>
                    <a:pt x="61764" y="74210"/>
                    <a:pt x="61764" y="74210"/>
                    <a:pt x="61764" y="74210"/>
                  </a:cubicBezTo>
                  <a:cubicBezTo>
                    <a:pt x="61764" y="74210"/>
                    <a:pt x="61470" y="74526"/>
                    <a:pt x="61470" y="74842"/>
                  </a:cubicBezTo>
                  <a:cubicBezTo>
                    <a:pt x="61470" y="74842"/>
                    <a:pt x="60882" y="75789"/>
                    <a:pt x="60882" y="75789"/>
                  </a:cubicBezTo>
                  <a:cubicBezTo>
                    <a:pt x="60882" y="75789"/>
                    <a:pt x="60294" y="75789"/>
                    <a:pt x="60000" y="75789"/>
                  </a:cubicBezTo>
                  <a:cubicBezTo>
                    <a:pt x="60000" y="75473"/>
                    <a:pt x="59705" y="74842"/>
                    <a:pt x="59411" y="74842"/>
                  </a:cubicBezTo>
                  <a:cubicBezTo>
                    <a:pt x="58823" y="74526"/>
                    <a:pt x="58823" y="73894"/>
                    <a:pt x="58529" y="73894"/>
                  </a:cubicBezTo>
                  <a:cubicBezTo>
                    <a:pt x="58235" y="73894"/>
                    <a:pt x="57352" y="73894"/>
                    <a:pt x="57352" y="73894"/>
                  </a:cubicBezTo>
                  <a:cubicBezTo>
                    <a:pt x="57352" y="73894"/>
                    <a:pt x="56764" y="72947"/>
                    <a:pt x="56470" y="72631"/>
                  </a:cubicBezTo>
                  <a:cubicBezTo>
                    <a:pt x="56470" y="72631"/>
                    <a:pt x="56176" y="72315"/>
                    <a:pt x="55882" y="72000"/>
                  </a:cubicBezTo>
                  <a:cubicBezTo>
                    <a:pt x="55588" y="71684"/>
                    <a:pt x="55000" y="70736"/>
                    <a:pt x="55000" y="71052"/>
                  </a:cubicBezTo>
                  <a:cubicBezTo>
                    <a:pt x="55000" y="71684"/>
                    <a:pt x="55294" y="72315"/>
                    <a:pt x="55000" y="72315"/>
                  </a:cubicBezTo>
                  <a:cubicBezTo>
                    <a:pt x="54411" y="72315"/>
                    <a:pt x="54117" y="72315"/>
                    <a:pt x="54117" y="72315"/>
                  </a:cubicBezTo>
                  <a:cubicBezTo>
                    <a:pt x="54117" y="72315"/>
                    <a:pt x="53529" y="72947"/>
                    <a:pt x="53235" y="73263"/>
                  </a:cubicBezTo>
                  <a:cubicBezTo>
                    <a:pt x="53235" y="73263"/>
                    <a:pt x="53529" y="73263"/>
                    <a:pt x="52941" y="73578"/>
                  </a:cubicBezTo>
                  <a:cubicBezTo>
                    <a:pt x="52647" y="73578"/>
                    <a:pt x="52058" y="73578"/>
                    <a:pt x="52058" y="73578"/>
                  </a:cubicBezTo>
                  <a:cubicBezTo>
                    <a:pt x="52058" y="73263"/>
                    <a:pt x="52058" y="73263"/>
                    <a:pt x="52058" y="72947"/>
                  </a:cubicBezTo>
                  <a:cubicBezTo>
                    <a:pt x="52352" y="72631"/>
                    <a:pt x="54117" y="71684"/>
                    <a:pt x="54117" y="71684"/>
                  </a:cubicBezTo>
                  <a:cubicBezTo>
                    <a:pt x="54117" y="71368"/>
                    <a:pt x="53529" y="70421"/>
                    <a:pt x="53529" y="70421"/>
                  </a:cubicBezTo>
                  <a:cubicBezTo>
                    <a:pt x="53235" y="70736"/>
                    <a:pt x="53235" y="70736"/>
                    <a:pt x="53235" y="70736"/>
                  </a:cubicBezTo>
                  <a:cubicBezTo>
                    <a:pt x="52352" y="71368"/>
                    <a:pt x="52352" y="71368"/>
                    <a:pt x="52352" y="71368"/>
                  </a:cubicBezTo>
                  <a:cubicBezTo>
                    <a:pt x="51176" y="72315"/>
                    <a:pt x="51176" y="72315"/>
                    <a:pt x="51176" y="72315"/>
                  </a:cubicBezTo>
                  <a:cubicBezTo>
                    <a:pt x="50294" y="72631"/>
                    <a:pt x="50294" y="72631"/>
                    <a:pt x="50294" y="72631"/>
                  </a:cubicBezTo>
                  <a:cubicBezTo>
                    <a:pt x="49411" y="73263"/>
                    <a:pt x="49411" y="73263"/>
                    <a:pt x="49411" y="73263"/>
                  </a:cubicBezTo>
                  <a:cubicBezTo>
                    <a:pt x="48235" y="73578"/>
                    <a:pt x="48235" y="73578"/>
                    <a:pt x="48235" y="73578"/>
                  </a:cubicBezTo>
                  <a:cubicBezTo>
                    <a:pt x="47058" y="73578"/>
                    <a:pt x="47058" y="73578"/>
                    <a:pt x="47058" y="73578"/>
                  </a:cubicBezTo>
                  <a:cubicBezTo>
                    <a:pt x="46470" y="73263"/>
                    <a:pt x="46470" y="73263"/>
                    <a:pt x="46470" y="73263"/>
                  </a:cubicBezTo>
                  <a:cubicBezTo>
                    <a:pt x="45882" y="72315"/>
                    <a:pt x="45882" y="72315"/>
                    <a:pt x="45882" y="72315"/>
                  </a:cubicBezTo>
                  <a:cubicBezTo>
                    <a:pt x="45588" y="72315"/>
                    <a:pt x="45588" y="72315"/>
                    <a:pt x="45588" y="72315"/>
                  </a:cubicBezTo>
                  <a:cubicBezTo>
                    <a:pt x="45588" y="72315"/>
                    <a:pt x="45294" y="71684"/>
                    <a:pt x="45588" y="71368"/>
                  </a:cubicBezTo>
                  <a:cubicBezTo>
                    <a:pt x="45588" y="71368"/>
                    <a:pt x="45882" y="71052"/>
                    <a:pt x="46470" y="71052"/>
                  </a:cubicBezTo>
                  <a:cubicBezTo>
                    <a:pt x="47058" y="71052"/>
                    <a:pt x="47352" y="71052"/>
                    <a:pt x="47647" y="71052"/>
                  </a:cubicBezTo>
                  <a:cubicBezTo>
                    <a:pt x="47941" y="71052"/>
                    <a:pt x="48235" y="70736"/>
                    <a:pt x="48235" y="70736"/>
                  </a:cubicBezTo>
                  <a:cubicBezTo>
                    <a:pt x="48235" y="70736"/>
                    <a:pt x="48529" y="70736"/>
                    <a:pt x="48529" y="70421"/>
                  </a:cubicBezTo>
                  <a:cubicBezTo>
                    <a:pt x="48529" y="70105"/>
                    <a:pt x="47647" y="68842"/>
                    <a:pt x="47647" y="68842"/>
                  </a:cubicBezTo>
                  <a:cubicBezTo>
                    <a:pt x="47647" y="68842"/>
                    <a:pt x="46470" y="68842"/>
                    <a:pt x="46176" y="69157"/>
                  </a:cubicBezTo>
                  <a:cubicBezTo>
                    <a:pt x="45588" y="69157"/>
                    <a:pt x="45588" y="69789"/>
                    <a:pt x="45000" y="69473"/>
                  </a:cubicBezTo>
                  <a:cubicBezTo>
                    <a:pt x="44411" y="69157"/>
                    <a:pt x="42941" y="68526"/>
                    <a:pt x="42941" y="68526"/>
                  </a:cubicBezTo>
                  <a:cubicBezTo>
                    <a:pt x="41764" y="67263"/>
                    <a:pt x="41764" y="67263"/>
                    <a:pt x="41764" y="67263"/>
                  </a:cubicBezTo>
                  <a:cubicBezTo>
                    <a:pt x="41176" y="67894"/>
                    <a:pt x="41176" y="67894"/>
                    <a:pt x="41176" y="67894"/>
                  </a:cubicBezTo>
                  <a:cubicBezTo>
                    <a:pt x="40294" y="68526"/>
                    <a:pt x="40294" y="68526"/>
                    <a:pt x="40294" y="68526"/>
                  </a:cubicBezTo>
                  <a:cubicBezTo>
                    <a:pt x="40294" y="68526"/>
                    <a:pt x="40294" y="69157"/>
                    <a:pt x="39705" y="68526"/>
                  </a:cubicBezTo>
                  <a:cubicBezTo>
                    <a:pt x="39117" y="67578"/>
                    <a:pt x="39117" y="66947"/>
                    <a:pt x="39117" y="66947"/>
                  </a:cubicBezTo>
                  <a:cubicBezTo>
                    <a:pt x="38235" y="66947"/>
                    <a:pt x="38235" y="66947"/>
                    <a:pt x="38235" y="66947"/>
                  </a:cubicBezTo>
                  <a:cubicBezTo>
                    <a:pt x="37941" y="67894"/>
                    <a:pt x="37941" y="67894"/>
                    <a:pt x="37941" y="67894"/>
                  </a:cubicBezTo>
                  <a:cubicBezTo>
                    <a:pt x="37941" y="67894"/>
                    <a:pt x="37352" y="68842"/>
                    <a:pt x="37352" y="68842"/>
                  </a:cubicBezTo>
                  <a:cubicBezTo>
                    <a:pt x="37058" y="68842"/>
                    <a:pt x="36176" y="68842"/>
                    <a:pt x="35882" y="69157"/>
                  </a:cubicBezTo>
                  <a:cubicBezTo>
                    <a:pt x="35882" y="69157"/>
                    <a:pt x="34411" y="69157"/>
                    <a:pt x="34411" y="69157"/>
                  </a:cubicBezTo>
                  <a:cubicBezTo>
                    <a:pt x="32352" y="68526"/>
                    <a:pt x="32352" y="68526"/>
                    <a:pt x="32352" y="68526"/>
                  </a:cubicBezTo>
                  <a:cubicBezTo>
                    <a:pt x="32352" y="68526"/>
                    <a:pt x="31764" y="68842"/>
                    <a:pt x="31764" y="68842"/>
                  </a:cubicBezTo>
                  <a:cubicBezTo>
                    <a:pt x="31470" y="69157"/>
                    <a:pt x="28529" y="69789"/>
                    <a:pt x="28529" y="69789"/>
                  </a:cubicBezTo>
                  <a:cubicBezTo>
                    <a:pt x="27058" y="70736"/>
                    <a:pt x="27058" y="70736"/>
                    <a:pt x="27058" y="70736"/>
                  </a:cubicBezTo>
                  <a:cubicBezTo>
                    <a:pt x="26176" y="70736"/>
                    <a:pt x="26176" y="70736"/>
                    <a:pt x="26176" y="70736"/>
                  </a:cubicBezTo>
                  <a:cubicBezTo>
                    <a:pt x="25294" y="69473"/>
                    <a:pt x="25294" y="69473"/>
                    <a:pt x="25294" y="69473"/>
                  </a:cubicBezTo>
                  <a:cubicBezTo>
                    <a:pt x="24705" y="68526"/>
                    <a:pt x="24705" y="68526"/>
                    <a:pt x="24705" y="68526"/>
                  </a:cubicBezTo>
                  <a:cubicBezTo>
                    <a:pt x="24705" y="69789"/>
                    <a:pt x="24705" y="69789"/>
                    <a:pt x="24705" y="69789"/>
                  </a:cubicBezTo>
                  <a:cubicBezTo>
                    <a:pt x="24411" y="70421"/>
                    <a:pt x="24411" y="70421"/>
                    <a:pt x="24411" y="70421"/>
                  </a:cubicBezTo>
                  <a:cubicBezTo>
                    <a:pt x="24411" y="70421"/>
                    <a:pt x="23235" y="71684"/>
                    <a:pt x="22941" y="72000"/>
                  </a:cubicBezTo>
                  <a:cubicBezTo>
                    <a:pt x="22941" y="72000"/>
                    <a:pt x="21470" y="70421"/>
                    <a:pt x="21470" y="70421"/>
                  </a:cubicBezTo>
                  <a:cubicBezTo>
                    <a:pt x="21176" y="68210"/>
                    <a:pt x="21176" y="68210"/>
                    <a:pt x="21176" y="68210"/>
                  </a:cubicBezTo>
                  <a:cubicBezTo>
                    <a:pt x="19705" y="66631"/>
                    <a:pt x="19705" y="66631"/>
                    <a:pt x="19705" y="66631"/>
                  </a:cubicBezTo>
                  <a:cubicBezTo>
                    <a:pt x="18823" y="66947"/>
                    <a:pt x="18823" y="66947"/>
                    <a:pt x="18823" y="66947"/>
                  </a:cubicBezTo>
                  <a:cubicBezTo>
                    <a:pt x="18529" y="65368"/>
                    <a:pt x="18529" y="65368"/>
                    <a:pt x="18529" y="65368"/>
                  </a:cubicBezTo>
                  <a:cubicBezTo>
                    <a:pt x="17941" y="64421"/>
                    <a:pt x="17941" y="64421"/>
                    <a:pt x="17941" y="64421"/>
                  </a:cubicBezTo>
                  <a:cubicBezTo>
                    <a:pt x="16764" y="64421"/>
                    <a:pt x="16764" y="64421"/>
                    <a:pt x="16764" y="64421"/>
                  </a:cubicBezTo>
                  <a:cubicBezTo>
                    <a:pt x="16470" y="65052"/>
                    <a:pt x="16470" y="65052"/>
                    <a:pt x="16470" y="65052"/>
                  </a:cubicBezTo>
                  <a:cubicBezTo>
                    <a:pt x="16176" y="66000"/>
                    <a:pt x="16176" y="66000"/>
                    <a:pt x="16176" y="66000"/>
                  </a:cubicBezTo>
                  <a:cubicBezTo>
                    <a:pt x="16176" y="66000"/>
                    <a:pt x="16470" y="66947"/>
                    <a:pt x="16470" y="66947"/>
                  </a:cubicBezTo>
                  <a:cubicBezTo>
                    <a:pt x="16470" y="67263"/>
                    <a:pt x="16176" y="67578"/>
                    <a:pt x="15882" y="67578"/>
                  </a:cubicBezTo>
                  <a:cubicBezTo>
                    <a:pt x="15882" y="67578"/>
                    <a:pt x="14411" y="68210"/>
                    <a:pt x="14411" y="68210"/>
                  </a:cubicBezTo>
                  <a:cubicBezTo>
                    <a:pt x="14411" y="68210"/>
                    <a:pt x="14117" y="67263"/>
                    <a:pt x="14117" y="66947"/>
                  </a:cubicBezTo>
                  <a:cubicBezTo>
                    <a:pt x="14117" y="66315"/>
                    <a:pt x="14117" y="65368"/>
                    <a:pt x="14117" y="65368"/>
                  </a:cubicBezTo>
                  <a:cubicBezTo>
                    <a:pt x="14117" y="65368"/>
                    <a:pt x="15294" y="64736"/>
                    <a:pt x="15294" y="64736"/>
                  </a:cubicBezTo>
                  <a:cubicBezTo>
                    <a:pt x="15294" y="64421"/>
                    <a:pt x="16176" y="62842"/>
                    <a:pt x="16176" y="62842"/>
                  </a:cubicBezTo>
                  <a:cubicBezTo>
                    <a:pt x="16176" y="61894"/>
                    <a:pt x="16176" y="61894"/>
                    <a:pt x="16176" y="61894"/>
                  </a:cubicBezTo>
                  <a:cubicBezTo>
                    <a:pt x="16176" y="61894"/>
                    <a:pt x="17352" y="61578"/>
                    <a:pt x="17647" y="61578"/>
                  </a:cubicBezTo>
                  <a:cubicBezTo>
                    <a:pt x="17941" y="61578"/>
                    <a:pt x="18529" y="61578"/>
                    <a:pt x="18823" y="61894"/>
                  </a:cubicBezTo>
                  <a:cubicBezTo>
                    <a:pt x="19411" y="62210"/>
                    <a:pt x="19117" y="62210"/>
                    <a:pt x="19705" y="62210"/>
                  </a:cubicBezTo>
                  <a:cubicBezTo>
                    <a:pt x="20294" y="61894"/>
                    <a:pt x="20882" y="61578"/>
                    <a:pt x="20882" y="61263"/>
                  </a:cubicBezTo>
                  <a:cubicBezTo>
                    <a:pt x="20882" y="60947"/>
                    <a:pt x="21176" y="59684"/>
                    <a:pt x="20294" y="59684"/>
                  </a:cubicBezTo>
                  <a:cubicBezTo>
                    <a:pt x="19705" y="59684"/>
                    <a:pt x="18823" y="60315"/>
                    <a:pt x="18529" y="60315"/>
                  </a:cubicBezTo>
                  <a:cubicBezTo>
                    <a:pt x="18235" y="60631"/>
                    <a:pt x="17941" y="60315"/>
                    <a:pt x="17352" y="60000"/>
                  </a:cubicBezTo>
                  <a:cubicBezTo>
                    <a:pt x="17058" y="60000"/>
                    <a:pt x="16470" y="59684"/>
                    <a:pt x="16470" y="59684"/>
                  </a:cubicBezTo>
                  <a:cubicBezTo>
                    <a:pt x="15588" y="60631"/>
                    <a:pt x="15588" y="60631"/>
                    <a:pt x="15588" y="60631"/>
                  </a:cubicBezTo>
                  <a:cubicBezTo>
                    <a:pt x="15588" y="60631"/>
                    <a:pt x="16176" y="61894"/>
                    <a:pt x="15000" y="60947"/>
                  </a:cubicBezTo>
                  <a:cubicBezTo>
                    <a:pt x="13823" y="60315"/>
                    <a:pt x="13823" y="60000"/>
                    <a:pt x="13823" y="60000"/>
                  </a:cubicBezTo>
                  <a:cubicBezTo>
                    <a:pt x="12647" y="58736"/>
                    <a:pt x="12647" y="58736"/>
                    <a:pt x="12647" y="58736"/>
                  </a:cubicBezTo>
                  <a:cubicBezTo>
                    <a:pt x="12058" y="56526"/>
                    <a:pt x="12058" y="56526"/>
                    <a:pt x="12058" y="56526"/>
                  </a:cubicBezTo>
                  <a:cubicBezTo>
                    <a:pt x="11176" y="55263"/>
                    <a:pt x="11176" y="55263"/>
                    <a:pt x="11176" y="55263"/>
                  </a:cubicBezTo>
                  <a:cubicBezTo>
                    <a:pt x="11176" y="55263"/>
                    <a:pt x="10882" y="55894"/>
                    <a:pt x="10588" y="56526"/>
                  </a:cubicBezTo>
                  <a:cubicBezTo>
                    <a:pt x="10294" y="56842"/>
                    <a:pt x="9705" y="56842"/>
                    <a:pt x="9411" y="56526"/>
                  </a:cubicBezTo>
                  <a:cubicBezTo>
                    <a:pt x="9411" y="55894"/>
                    <a:pt x="8529" y="54631"/>
                    <a:pt x="8529" y="54631"/>
                  </a:cubicBezTo>
                  <a:cubicBezTo>
                    <a:pt x="8823" y="53368"/>
                    <a:pt x="8823" y="53368"/>
                    <a:pt x="8823" y="53368"/>
                  </a:cubicBezTo>
                  <a:cubicBezTo>
                    <a:pt x="7647" y="53052"/>
                    <a:pt x="7647" y="53052"/>
                    <a:pt x="7647" y="53052"/>
                  </a:cubicBezTo>
                  <a:cubicBezTo>
                    <a:pt x="7647" y="53052"/>
                    <a:pt x="7058" y="52736"/>
                    <a:pt x="7058" y="52421"/>
                  </a:cubicBezTo>
                  <a:cubicBezTo>
                    <a:pt x="7352" y="51789"/>
                    <a:pt x="7941" y="50842"/>
                    <a:pt x="7941" y="50842"/>
                  </a:cubicBezTo>
                  <a:cubicBezTo>
                    <a:pt x="8529" y="49578"/>
                    <a:pt x="8529" y="49578"/>
                    <a:pt x="8529" y="49578"/>
                  </a:cubicBezTo>
                  <a:cubicBezTo>
                    <a:pt x="8529" y="49578"/>
                    <a:pt x="8529" y="48631"/>
                    <a:pt x="8235" y="48315"/>
                  </a:cubicBezTo>
                  <a:cubicBezTo>
                    <a:pt x="8235" y="48000"/>
                    <a:pt x="7941" y="43894"/>
                    <a:pt x="7941" y="43894"/>
                  </a:cubicBezTo>
                  <a:cubicBezTo>
                    <a:pt x="10294" y="42315"/>
                    <a:pt x="10294" y="42315"/>
                    <a:pt x="10294" y="42315"/>
                  </a:cubicBezTo>
                  <a:cubicBezTo>
                    <a:pt x="11764" y="39789"/>
                    <a:pt x="11764" y="39789"/>
                    <a:pt x="11764" y="39789"/>
                  </a:cubicBezTo>
                  <a:cubicBezTo>
                    <a:pt x="12352" y="36947"/>
                    <a:pt x="12352" y="36947"/>
                    <a:pt x="12352" y="36947"/>
                  </a:cubicBezTo>
                  <a:cubicBezTo>
                    <a:pt x="13235" y="34421"/>
                    <a:pt x="13235" y="34421"/>
                    <a:pt x="13235" y="34421"/>
                  </a:cubicBezTo>
                  <a:cubicBezTo>
                    <a:pt x="13235" y="34421"/>
                    <a:pt x="14411" y="33157"/>
                    <a:pt x="14411" y="33473"/>
                  </a:cubicBezTo>
                  <a:cubicBezTo>
                    <a:pt x="14705" y="33789"/>
                    <a:pt x="14411" y="30947"/>
                    <a:pt x="14411" y="30947"/>
                  </a:cubicBezTo>
                  <a:cubicBezTo>
                    <a:pt x="13529" y="30000"/>
                    <a:pt x="13529" y="30000"/>
                    <a:pt x="13529" y="30000"/>
                  </a:cubicBezTo>
                  <a:cubicBezTo>
                    <a:pt x="13529" y="28421"/>
                    <a:pt x="13529" y="28421"/>
                    <a:pt x="13529" y="28421"/>
                  </a:cubicBezTo>
                  <a:cubicBezTo>
                    <a:pt x="13529" y="28421"/>
                    <a:pt x="15000" y="28105"/>
                    <a:pt x="15294" y="28105"/>
                  </a:cubicBezTo>
                  <a:cubicBezTo>
                    <a:pt x="15588" y="28105"/>
                    <a:pt x="16176" y="27789"/>
                    <a:pt x="17058" y="27473"/>
                  </a:cubicBezTo>
                  <a:cubicBezTo>
                    <a:pt x="17647" y="27473"/>
                    <a:pt x="18235" y="26842"/>
                    <a:pt x="18823" y="26842"/>
                  </a:cubicBezTo>
                  <a:cubicBezTo>
                    <a:pt x="19117" y="26842"/>
                    <a:pt x="20588" y="26842"/>
                    <a:pt x="20588" y="26842"/>
                  </a:cubicBezTo>
                  <a:cubicBezTo>
                    <a:pt x="20588" y="26842"/>
                    <a:pt x="22058" y="25894"/>
                    <a:pt x="22352" y="25578"/>
                  </a:cubicBezTo>
                  <a:cubicBezTo>
                    <a:pt x="22647" y="25263"/>
                    <a:pt x="23529" y="24000"/>
                    <a:pt x="23529" y="24000"/>
                  </a:cubicBezTo>
                  <a:cubicBezTo>
                    <a:pt x="23529" y="24000"/>
                    <a:pt x="23823" y="22421"/>
                    <a:pt x="24411" y="22105"/>
                  </a:cubicBezTo>
                  <a:cubicBezTo>
                    <a:pt x="24705" y="22105"/>
                    <a:pt x="25588" y="21473"/>
                    <a:pt x="26176" y="21473"/>
                  </a:cubicBezTo>
                  <a:cubicBezTo>
                    <a:pt x="26764" y="21157"/>
                    <a:pt x="28235" y="20842"/>
                    <a:pt x="28529" y="20842"/>
                  </a:cubicBezTo>
                  <a:cubicBezTo>
                    <a:pt x="28823" y="20842"/>
                    <a:pt x="32352" y="20210"/>
                    <a:pt x="32352" y="20210"/>
                  </a:cubicBezTo>
                  <a:cubicBezTo>
                    <a:pt x="33823" y="18947"/>
                    <a:pt x="33823" y="18947"/>
                    <a:pt x="33823" y="18947"/>
                  </a:cubicBezTo>
                  <a:cubicBezTo>
                    <a:pt x="33529" y="16105"/>
                    <a:pt x="33529" y="16105"/>
                    <a:pt x="33529" y="16105"/>
                  </a:cubicBezTo>
                  <a:cubicBezTo>
                    <a:pt x="37941" y="15473"/>
                    <a:pt x="37941" y="15473"/>
                    <a:pt x="37941" y="15473"/>
                  </a:cubicBezTo>
                  <a:cubicBezTo>
                    <a:pt x="39705" y="14210"/>
                    <a:pt x="39705" y="14210"/>
                    <a:pt x="39705" y="14210"/>
                  </a:cubicBezTo>
                  <a:cubicBezTo>
                    <a:pt x="39705" y="14210"/>
                    <a:pt x="40588" y="13263"/>
                    <a:pt x="40882" y="13263"/>
                  </a:cubicBezTo>
                  <a:cubicBezTo>
                    <a:pt x="41176" y="13578"/>
                    <a:pt x="41764" y="13263"/>
                    <a:pt x="41764" y="13263"/>
                  </a:cubicBezTo>
                  <a:cubicBezTo>
                    <a:pt x="43823" y="12631"/>
                    <a:pt x="43823" y="12631"/>
                    <a:pt x="43823" y="12631"/>
                  </a:cubicBezTo>
                  <a:cubicBezTo>
                    <a:pt x="43823" y="12631"/>
                    <a:pt x="46470" y="11684"/>
                    <a:pt x="46764" y="11368"/>
                  </a:cubicBezTo>
                  <a:cubicBezTo>
                    <a:pt x="46764" y="11368"/>
                    <a:pt x="48235" y="10736"/>
                    <a:pt x="48235" y="10736"/>
                  </a:cubicBezTo>
                  <a:cubicBezTo>
                    <a:pt x="48823" y="9473"/>
                    <a:pt x="48823" y="9473"/>
                    <a:pt x="48823" y="9473"/>
                  </a:cubicBezTo>
                  <a:cubicBezTo>
                    <a:pt x="48823" y="9473"/>
                    <a:pt x="49411" y="8842"/>
                    <a:pt x="50294" y="8842"/>
                  </a:cubicBezTo>
                  <a:cubicBezTo>
                    <a:pt x="50882" y="8842"/>
                    <a:pt x="51470" y="8842"/>
                    <a:pt x="51764" y="8842"/>
                  </a:cubicBezTo>
                  <a:cubicBezTo>
                    <a:pt x="51764" y="8526"/>
                    <a:pt x="52058" y="7894"/>
                    <a:pt x="52352" y="7894"/>
                  </a:cubicBezTo>
                  <a:cubicBezTo>
                    <a:pt x="52647" y="7894"/>
                    <a:pt x="54411" y="7578"/>
                    <a:pt x="54411" y="7578"/>
                  </a:cubicBezTo>
                  <a:cubicBezTo>
                    <a:pt x="55294" y="9157"/>
                    <a:pt x="55294" y="9157"/>
                    <a:pt x="55294" y="9157"/>
                  </a:cubicBezTo>
                  <a:cubicBezTo>
                    <a:pt x="55294" y="9157"/>
                    <a:pt x="57058" y="10421"/>
                    <a:pt x="57352" y="10421"/>
                  </a:cubicBezTo>
                  <a:cubicBezTo>
                    <a:pt x="57647" y="10421"/>
                    <a:pt x="59117" y="9157"/>
                    <a:pt x="59117" y="9157"/>
                  </a:cubicBezTo>
                  <a:cubicBezTo>
                    <a:pt x="62058" y="10105"/>
                    <a:pt x="62058" y="10105"/>
                    <a:pt x="62058" y="10105"/>
                  </a:cubicBezTo>
                  <a:cubicBezTo>
                    <a:pt x="64411" y="10736"/>
                    <a:pt x="64411" y="10736"/>
                    <a:pt x="64411" y="10736"/>
                  </a:cubicBezTo>
                  <a:cubicBezTo>
                    <a:pt x="65294" y="10105"/>
                    <a:pt x="65294" y="10105"/>
                    <a:pt x="65294" y="10105"/>
                  </a:cubicBezTo>
                  <a:close/>
                  <a:moveTo>
                    <a:pt x="55294" y="47052"/>
                  </a:moveTo>
                  <a:cubicBezTo>
                    <a:pt x="55294" y="47052"/>
                    <a:pt x="55294" y="47052"/>
                    <a:pt x="55294" y="47052"/>
                  </a:cubicBezTo>
                  <a:cubicBezTo>
                    <a:pt x="55588" y="47368"/>
                    <a:pt x="55588" y="47368"/>
                    <a:pt x="55588" y="47368"/>
                  </a:cubicBezTo>
                  <a:cubicBezTo>
                    <a:pt x="55588" y="47368"/>
                    <a:pt x="56176" y="47368"/>
                    <a:pt x="56470" y="47052"/>
                  </a:cubicBezTo>
                  <a:cubicBezTo>
                    <a:pt x="56764" y="47052"/>
                    <a:pt x="56176" y="46736"/>
                    <a:pt x="56176" y="46736"/>
                  </a:cubicBezTo>
                  <a:cubicBezTo>
                    <a:pt x="55588" y="46736"/>
                    <a:pt x="55588" y="46736"/>
                    <a:pt x="55588" y="46736"/>
                  </a:cubicBezTo>
                  <a:cubicBezTo>
                    <a:pt x="55588" y="46736"/>
                    <a:pt x="55294" y="47052"/>
                    <a:pt x="55294" y="47052"/>
                  </a:cubicBezTo>
                  <a:close/>
                  <a:moveTo>
                    <a:pt x="54117" y="49578"/>
                  </a:moveTo>
                  <a:cubicBezTo>
                    <a:pt x="54117" y="49578"/>
                    <a:pt x="54117" y="49578"/>
                    <a:pt x="54117" y="49578"/>
                  </a:cubicBezTo>
                  <a:cubicBezTo>
                    <a:pt x="54411" y="49894"/>
                    <a:pt x="54411" y="49894"/>
                    <a:pt x="54411" y="49894"/>
                  </a:cubicBezTo>
                  <a:cubicBezTo>
                    <a:pt x="54411" y="49894"/>
                    <a:pt x="54705" y="48947"/>
                    <a:pt x="55000" y="48631"/>
                  </a:cubicBezTo>
                  <a:cubicBezTo>
                    <a:pt x="55294" y="48000"/>
                    <a:pt x="54705" y="48315"/>
                    <a:pt x="54705" y="48315"/>
                  </a:cubicBezTo>
                  <a:cubicBezTo>
                    <a:pt x="54411" y="48631"/>
                    <a:pt x="54411" y="48631"/>
                    <a:pt x="54411" y="48631"/>
                  </a:cubicBezTo>
                  <a:cubicBezTo>
                    <a:pt x="54411" y="48631"/>
                    <a:pt x="54117" y="49578"/>
                    <a:pt x="54117" y="49578"/>
                  </a:cubicBezTo>
                  <a:close/>
                  <a:moveTo>
                    <a:pt x="93529" y="72947"/>
                  </a:moveTo>
                  <a:cubicBezTo>
                    <a:pt x="93529" y="72947"/>
                    <a:pt x="93529" y="72947"/>
                    <a:pt x="93529" y="72947"/>
                  </a:cubicBezTo>
                  <a:cubicBezTo>
                    <a:pt x="93529" y="72947"/>
                    <a:pt x="94411" y="73578"/>
                    <a:pt x="94411" y="73578"/>
                  </a:cubicBezTo>
                  <a:cubicBezTo>
                    <a:pt x="93823" y="74842"/>
                    <a:pt x="93823" y="74842"/>
                    <a:pt x="93823" y="74842"/>
                  </a:cubicBezTo>
                  <a:cubicBezTo>
                    <a:pt x="92941" y="74210"/>
                    <a:pt x="92941" y="74210"/>
                    <a:pt x="92941" y="74210"/>
                  </a:cubicBezTo>
                  <a:cubicBezTo>
                    <a:pt x="93529" y="72947"/>
                    <a:pt x="93529" y="72947"/>
                    <a:pt x="93529" y="72947"/>
                  </a:cubicBezTo>
                  <a:close/>
                  <a:moveTo>
                    <a:pt x="100588" y="78947"/>
                  </a:moveTo>
                  <a:cubicBezTo>
                    <a:pt x="100588" y="78947"/>
                    <a:pt x="100588" y="78947"/>
                    <a:pt x="100588" y="78947"/>
                  </a:cubicBezTo>
                  <a:cubicBezTo>
                    <a:pt x="100588" y="78947"/>
                    <a:pt x="102058" y="79263"/>
                    <a:pt x="102058" y="78947"/>
                  </a:cubicBezTo>
                  <a:cubicBezTo>
                    <a:pt x="102058" y="78631"/>
                    <a:pt x="102352" y="78000"/>
                    <a:pt x="102352" y="78000"/>
                  </a:cubicBezTo>
                  <a:cubicBezTo>
                    <a:pt x="102058" y="77684"/>
                    <a:pt x="101176" y="77368"/>
                    <a:pt x="101176" y="77368"/>
                  </a:cubicBezTo>
                  <a:cubicBezTo>
                    <a:pt x="100882" y="77368"/>
                    <a:pt x="100588" y="77368"/>
                    <a:pt x="100294" y="77052"/>
                  </a:cubicBezTo>
                  <a:cubicBezTo>
                    <a:pt x="98529" y="74842"/>
                    <a:pt x="99705" y="77684"/>
                    <a:pt x="100588" y="78000"/>
                  </a:cubicBezTo>
                  <a:cubicBezTo>
                    <a:pt x="100588" y="78315"/>
                    <a:pt x="100588" y="78315"/>
                    <a:pt x="100588" y="78315"/>
                  </a:cubicBezTo>
                  <a:cubicBezTo>
                    <a:pt x="100588" y="78947"/>
                    <a:pt x="100588" y="78947"/>
                    <a:pt x="100588" y="78947"/>
                  </a:cubicBezTo>
                  <a:close/>
                  <a:moveTo>
                    <a:pt x="102647" y="81157"/>
                  </a:moveTo>
                  <a:cubicBezTo>
                    <a:pt x="102647" y="81157"/>
                    <a:pt x="102647" y="81157"/>
                    <a:pt x="102647" y="81157"/>
                  </a:cubicBezTo>
                  <a:cubicBezTo>
                    <a:pt x="103823" y="79578"/>
                    <a:pt x="103823" y="79578"/>
                    <a:pt x="103823" y="79578"/>
                  </a:cubicBezTo>
                  <a:cubicBezTo>
                    <a:pt x="103823" y="79578"/>
                    <a:pt x="104411" y="78947"/>
                    <a:pt x="104705" y="78947"/>
                  </a:cubicBezTo>
                  <a:cubicBezTo>
                    <a:pt x="105000" y="78947"/>
                    <a:pt x="106176" y="78631"/>
                    <a:pt x="106176" y="78631"/>
                  </a:cubicBezTo>
                  <a:cubicBezTo>
                    <a:pt x="106176" y="78631"/>
                    <a:pt x="107058" y="78947"/>
                    <a:pt x="106470" y="79263"/>
                  </a:cubicBezTo>
                  <a:cubicBezTo>
                    <a:pt x="106176" y="79578"/>
                    <a:pt x="105294" y="80210"/>
                    <a:pt x="105000" y="80210"/>
                  </a:cubicBezTo>
                  <a:cubicBezTo>
                    <a:pt x="104705" y="80526"/>
                    <a:pt x="104117" y="81473"/>
                    <a:pt x="104117" y="81473"/>
                  </a:cubicBezTo>
                  <a:cubicBezTo>
                    <a:pt x="102941" y="81789"/>
                    <a:pt x="102941" y="81789"/>
                    <a:pt x="102941" y="81789"/>
                  </a:cubicBezTo>
                  <a:cubicBezTo>
                    <a:pt x="101764" y="82421"/>
                    <a:pt x="101764" y="82421"/>
                    <a:pt x="101764" y="82421"/>
                  </a:cubicBezTo>
                  <a:cubicBezTo>
                    <a:pt x="102058" y="83684"/>
                    <a:pt x="102058" y="83684"/>
                    <a:pt x="102058" y="83684"/>
                  </a:cubicBezTo>
                  <a:cubicBezTo>
                    <a:pt x="102058" y="83684"/>
                    <a:pt x="101764" y="84000"/>
                    <a:pt x="101470" y="84000"/>
                  </a:cubicBezTo>
                  <a:cubicBezTo>
                    <a:pt x="101470" y="83684"/>
                    <a:pt x="100588" y="83052"/>
                    <a:pt x="100588" y="83052"/>
                  </a:cubicBezTo>
                  <a:cubicBezTo>
                    <a:pt x="100882" y="81473"/>
                    <a:pt x="100882" y="81473"/>
                    <a:pt x="100882" y="81473"/>
                  </a:cubicBezTo>
                  <a:cubicBezTo>
                    <a:pt x="102058" y="81473"/>
                    <a:pt x="102058" y="81473"/>
                    <a:pt x="102058" y="81473"/>
                  </a:cubicBezTo>
                  <a:cubicBezTo>
                    <a:pt x="102647" y="81157"/>
                    <a:pt x="102647" y="81157"/>
                    <a:pt x="102647" y="81157"/>
                  </a:cubicBezTo>
                  <a:close/>
                  <a:moveTo>
                    <a:pt x="114117" y="90315"/>
                  </a:moveTo>
                  <a:cubicBezTo>
                    <a:pt x="114117" y="90315"/>
                    <a:pt x="114117" y="90315"/>
                    <a:pt x="114117" y="90315"/>
                  </a:cubicBezTo>
                  <a:cubicBezTo>
                    <a:pt x="114117" y="90315"/>
                    <a:pt x="115294" y="91578"/>
                    <a:pt x="115294" y="91578"/>
                  </a:cubicBezTo>
                  <a:cubicBezTo>
                    <a:pt x="115000" y="93157"/>
                    <a:pt x="115000" y="93157"/>
                    <a:pt x="115000" y="93157"/>
                  </a:cubicBezTo>
                  <a:cubicBezTo>
                    <a:pt x="115000" y="93157"/>
                    <a:pt x="115000" y="93789"/>
                    <a:pt x="115588" y="93789"/>
                  </a:cubicBezTo>
                  <a:cubicBezTo>
                    <a:pt x="116176" y="94105"/>
                    <a:pt x="117058" y="94105"/>
                    <a:pt x="117058" y="93473"/>
                  </a:cubicBezTo>
                  <a:cubicBezTo>
                    <a:pt x="117058" y="92842"/>
                    <a:pt x="117352" y="92210"/>
                    <a:pt x="117647" y="91894"/>
                  </a:cubicBezTo>
                  <a:cubicBezTo>
                    <a:pt x="117941" y="91263"/>
                    <a:pt x="118529" y="90315"/>
                    <a:pt x="118529" y="90315"/>
                  </a:cubicBezTo>
                  <a:cubicBezTo>
                    <a:pt x="118529" y="90315"/>
                    <a:pt x="118823" y="90315"/>
                    <a:pt x="119117" y="90000"/>
                  </a:cubicBezTo>
                  <a:cubicBezTo>
                    <a:pt x="119411" y="90000"/>
                    <a:pt x="118823" y="89052"/>
                    <a:pt x="118823" y="89052"/>
                  </a:cubicBezTo>
                  <a:cubicBezTo>
                    <a:pt x="118823" y="89052"/>
                    <a:pt x="118529" y="89052"/>
                    <a:pt x="119117" y="87789"/>
                  </a:cubicBezTo>
                  <a:cubicBezTo>
                    <a:pt x="119705" y="86842"/>
                    <a:pt x="119705" y="86842"/>
                    <a:pt x="119705" y="86842"/>
                  </a:cubicBezTo>
                  <a:cubicBezTo>
                    <a:pt x="119705" y="86526"/>
                    <a:pt x="120000" y="85578"/>
                    <a:pt x="120000" y="85263"/>
                  </a:cubicBezTo>
                  <a:cubicBezTo>
                    <a:pt x="119705" y="84631"/>
                    <a:pt x="119411" y="83052"/>
                    <a:pt x="119411" y="83052"/>
                  </a:cubicBezTo>
                  <a:cubicBezTo>
                    <a:pt x="118823" y="83684"/>
                    <a:pt x="118823" y="83684"/>
                    <a:pt x="118823" y="83684"/>
                  </a:cubicBezTo>
                  <a:cubicBezTo>
                    <a:pt x="118823" y="83684"/>
                    <a:pt x="118235" y="84315"/>
                    <a:pt x="117647" y="84315"/>
                  </a:cubicBezTo>
                  <a:cubicBezTo>
                    <a:pt x="117058" y="84631"/>
                    <a:pt x="116470" y="84947"/>
                    <a:pt x="116470" y="85263"/>
                  </a:cubicBezTo>
                  <a:cubicBezTo>
                    <a:pt x="116470" y="85263"/>
                    <a:pt x="116470" y="86210"/>
                    <a:pt x="116176" y="86526"/>
                  </a:cubicBezTo>
                  <a:cubicBezTo>
                    <a:pt x="115882" y="86842"/>
                    <a:pt x="115000" y="87789"/>
                    <a:pt x="115000" y="87789"/>
                  </a:cubicBezTo>
                  <a:cubicBezTo>
                    <a:pt x="114411" y="89368"/>
                    <a:pt x="114411" y="89368"/>
                    <a:pt x="114411" y="89368"/>
                  </a:cubicBezTo>
                  <a:cubicBezTo>
                    <a:pt x="114411" y="89368"/>
                    <a:pt x="114117" y="90315"/>
                    <a:pt x="114117" y="90315"/>
                  </a:cubicBezTo>
                  <a:close/>
                  <a:moveTo>
                    <a:pt x="109705" y="104526"/>
                  </a:moveTo>
                  <a:cubicBezTo>
                    <a:pt x="109705" y="104526"/>
                    <a:pt x="109705" y="104526"/>
                    <a:pt x="109705" y="104526"/>
                  </a:cubicBezTo>
                  <a:cubicBezTo>
                    <a:pt x="109117" y="104210"/>
                    <a:pt x="108529" y="103578"/>
                    <a:pt x="108529" y="102947"/>
                  </a:cubicBezTo>
                  <a:cubicBezTo>
                    <a:pt x="108529" y="102631"/>
                    <a:pt x="108823" y="102000"/>
                    <a:pt x="108823" y="102000"/>
                  </a:cubicBezTo>
                  <a:cubicBezTo>
                    <a:pt x="108823" y="102000"/>
                    <a:pt x="108235" y="101684"/>
                    <a:pt x="108235" y="101368"/>
                  </a:cubicBezTo>
                  <a:cubicBezTo>
                    <a:pt x="108235" y="101368"/>
                    <a:pt x="108823" y="100105"/>
                    <a:pt x="108823" y="99473"/>
                  </a:cubicBezTo>
                  <a:cubicBezTo>
                    <a:pt x="108529" y="99157"/>
                    <a:pt x="108823" y="97263"/>
                    <a:pt x="108823" y="97263"/>
                  </a:cubicBezTo>
                  <a:cubicBezTo>
                    <a:pt x="108823" y="97263"/>
                    <a:pt x="109705" y="96947"/>
                    <a:pt x="109705" y="97263"/>
                  </a:cubicBezTo>
                  <a:cubicBezTo>
                    <a:pt x="109705" y="97578"/>
                    <a:pt x="109411" y="98526"/>
                    <a:pt x="109411" y="98842"/>
                  </a:cubicBezTo>
                  <a:cubicBezTo>
                    <a:pt x="109411" y="99157"/>
                    <a:pt x="109117" y="100421"/>
                    <a:pt x="109117" y="100736"/>
                  </a:cubicBezTo>
                  <a:cubicBezTo>
                    <a:pt x="109117" y="100736"/>
                    <a:pt x="109411" y="100421"/>
                    <a:pt x="110000" y="101052"/>
                  </a:cubicBezTo>
                  <a:cubicBezTo>
                    <a:pt x="110588" y="101684"/>
                    <a:pt x="110588" y="102631"/>
                    <a:pt x="110588" y="102631"/>
                  </a:cubicBezTo>
                  <a:cubicBezTo>
                    <a:pt x="110000" y="103263"/>
                    <a:pt x="110000" y="103263"/>
                    <a:pt x="110000" y="103263"/>
                  </a:cubicBezTo>
                  <a:cubicBezTo>
                    <a:pt x="109705" y="104526"/>
                    <a:pt x="109705" y="104526"/>
                    <a:pt x="109705" y="104526"/>
                  </a:cubicBezTo>
                  <a:close/>
                  <a:moveTo>
                    <a:pt x="106176" y="105157"/>
                  </a:moveTo>
                  <a:cubicBezTo>
                    <a:pt x="106176" y="105157"/>
                    <a:pt x="106176" y="105157"/>
                    <a:pt x="106176" y="105157"/>
                  </a:cubicBezTo>
                  <a:cubicBezTo>
                    <a:pt x="106176" y="105157"/>
                    <a:pt x="105882" y="106421"/>
                    <a:pt x="105882" y="106736"/>
                  </a:cubicBezTo>
                  <a:cubicBezTo>
                    <a:pt x="105882" y="106736"/>
                    <a:pt x="106176" y="106736"/>
                    <a:pt x="106470" y="106736"/>
                  </a:cubicBezTo>
                  <a:cubicBezTo>
                    <a:pt x="106764" y="106421"/>
                    <a:pt x="107058" y="106421"/>
                    <a:pt x="107352" y="106105"/>
                  </a:cubicBezTo>
                  <a:cubicBezTo>
                    <a:pt x="107647" y="105789"/>
                    <a:pt x="108529" y="105157"/>
                    <a:pt x="108823" y="105157"/>
                  </a:cubicBezTo>
                  <a:cubicBezTo>
                    <a:pt x="109117" y="104842"/>
                    <a:pt x="107647" y="104210"/>
                    <a:pt x="107647" y="104210"/>
                  </a:cubicBezTo>
                  <a:cubicBezTo>
                    <a:pt x="106176" y="105157"/>
                    <a:pt x="106176" y="105157"/>
                    <a:pt x="106176" y="105157"/>
                  </a:cubicBezTo>
                  <a:close/>
                  <a:moveTo>
                    <a:pt x="66176" y="41684"/>
                  </a:moveTo>
                  <a:cubicBezTo>
                    <a:pt x="66176" y="41684"/>
                    <a:pt x="66176" y="41684"/>
                    <a:pt x="66176" y="41684"/>
                  </a:cubicBezTo>
                  <a:cubicBezTo>
                    <a:pt x="66764" y="42000"/>
                    <a:pt x="66764" y="42000"/>
                    <a:pt x="66764" y="42000"/>
                  </a:cubicBezTo>
                  <a:cubicBezTo>
                    <a:pt x="66764" y="42000"/>
                    <a:pt x="67058" y="41684"/>
                    <a:pt x="67352" y="41368"/>
                  </a:cubicBezTo>
                  <a:cubicBezTo>
                    <a:pt x="67647" y="41052"/>
                    <a:pt x="67058" y="40736"/>
                    <a:pt x="67058" y="40736"/>
                  </a:cubicBezTo>
                  <a:cubicBezTo>
                    <a:pt x="66764" y="41052"/>
                    <a:pt x="66764" y="41052"/>
                    <a:pt x="66764" y="41052"/>
                  </a:cubicBezTo>
                  <a:cubicBezTo>
                    <a:pt x="66764" y="41052"/>
                    <a:pt x="66176" y="41684"/>
                    <a:pt x="66176" y="41684"/>
                  </a:cubicBezTo>
                  <a:close/>
                  <a:moveTo>
                    <a:pt x="48235" y="51789"/>
                  </a:moveTo>
                  <a:cubicBezTo>
                    <a:pt x="48235" y="51789"/>
                    <a:pt x="48235" y="51789"/>
                    <a:pt x="48235" y="51789"/>
                  </a:cubicBezTo>
                  <a:cubicBezTo>
                    <a:pt x="48529" y="52105"/>
                    <a:pt x="48529" y="52105"/>
                    <a:pt x="48529" y="52105"/>
                  </a:cubicBezTo>
                  <a:cubicBezTo>
                    <a:pt x="48529" y="52105"/>
                    <a:pt x="48823" y="51473"/>
                    <a:pt x="49411" y="51157"/>
                  </a:cubicBezTo>
                  <a:cubicBezTo>
                    <a:pt x="49705" y="50842"/>
                    <a:pt x="49117" y="50842"/>
                    <a:pt x="49117" y="50842"/>
                  </a:cubicBezTo>
                  <a:cubicBezTo>
                    <a:pt x="48529" y="51157"/>
                    <a:pt x="48529" y="51157"/>
                    <a:pt x="48529" y="51157"/>
                  </a:cubicBezTo>
                  <a:cubicBezTo>
                    <a:pt x="48529" y="51157"/>
                    <a:pt x="48235" y="51473"/>
                    <a:pt x="48235" y="51789"/>
                  </a:cubicBezTo>
                  <a:close/>
                  <a:moveTo>
                    <a:pt x="51176" y="51157"/>
                  </a:moveTo>
                  <a:cubicBezTo>
                    <a:pt x="51176" y="51157"/>
                    <a:pt x="51176" y="51157"/>
                    <a:pt x="51176" y="51157"/>
                  </a:cubicBezTo>
                  <a:cubicBezTo>
                    <a:pt x="51176" y="51789"/>
                    <a:pt x="51176" y="51789"/>
                    <a:pt x="51176" y="51789"/>
                  </a:cubicBezTo>
                  <a:cubicBezTo>
                    <a:pt x="51176" y="51789"/>
                    <a:pt x="52058" y="52105"/>
                    <a:pt x="52647" y="52421"/>
                  </a:cubicBezTo>
                  <a:cubicBezTo>
                    <a:pt x="53529" y="52736"/>
                    <a:pt x="52941" y="51789"/>
                    <a:pt x="52941" y="51789"/>
                  </a:cubicBezTo>
                  <a:cubicBezTo>
                    <a:pt x="52352" y="51157"/>
                    <a:pt x="52352" y="51157"/>
                    <a:pt x="52352" y="51157"/>
                  </a:cubicBezTo>
                  <a:cubicBezTo>
                    <a:pt x="52352" y="51157"/>
                    <a:pt x="51470" y="50842"/>
                    <a:pt x="51176" y="51157"/>
                  </a:cubicBezTo>
                  <a:close/>
                  <a:moveTo>
                    <a:pt x="62058" y="51789"/>
                  </a:moveTo>
                  <a:cubicBezTo>
                    <a:pt x="62058" y="51789"/>
                    <a:pt x="62058" y="51789"/>
                    <a:pt x="62058" y="51789"/>
                  </a:cubicBezTo>
                  <a:cubicBezTo>
                    <a:pt x="61764" y="52421"/>
                    <a:pt x="61764" y="52421"/>
                    <a:pt x="61764" y="52421"/>
                  </a:cubicBezTo>
                  <a:cubicBezTo>
                    <a:pt x="61764" y="52421"/>
                    <a:pt x="62352" y="53052"/>
                    <a:pt x="62647" y="53684"/>
                  </a:cubicBezTo>
                  <a:cubicBezTo>
                    <a:pt x="62941" y="53684"/>
                    <a:pt x="64117" y="54947"/>
                    <a:pt x="64705" y="54947"/>
                  </a:cubicBezTo>
                  <a:cubicBezTo>
                    <a:pt x="67058" y="55894"/>
                    <a:pt x="63235" y="52736"/>
                    <a:pt x="62941" y="52421"/>
                  </a:cubicBezTo>
                  <a:cubicBezTo>
                    <a:pt x="62941" y="52421"/>
                    <a:pt x="62058" y="51473"/>
                    <a:pt x="62058" y="51789"/>
                  </a:cubicBezTo>
                  <a:close/>
                  <a:moveTo>
                    <a:pt x="75882" y="56210"/>
                  </a:moveTo>
                  <a:cubicBezTo>
                    <a:pt x="75882" y="56210"/>
                    <a:pt x="75882" y="56210"/>
                    <a:pt x="75882" y="56210"/>
                  </a:cubicBezTo>
                  <a:cubicBezTo>
                    <a:pt x="76470" y="56842"/>
                    <a:pt x="76470" y="56842"/>
                    <a:pt x="76470" y="56842"/>
                  </a:cubicBezTo>
                  <a:cubicBezTo>
                    <a:pt x="76470" y="56842"/>
                    <a:pt x="77352" y="56526"/>
                    <a:pt x="77941" y="56210"/>
                  </a:cubicBezTo>
                  <a:cubicBezTo>
                    <a:pt x="78529" y="56210"/>
                    <a:pt x="77941" y="55578"/>
                    <a:pt x="77941" y="55578"/>
                  </a:cubicBezTo>
                  <a:cubicBezTo>
                    <a:pt x="77058" y="55578"/>
                    <a:pt x="77058" y="55578"/>
                    <a:pt x="77058" y="55578"/>
                  </a:cubicBezTo>
                  <a:cubicBezTo>
                    <a:pt x="77058" y="55578"/>
                    <a:pt x="75882" y="55894"/>
                    <a:pt x="75882" y="56210"/>
                  </a:cubicBezTo>
                  <a:close/>
                  <a:moveTo>
                    <a:pt x="70000" y="23052"/>
                  </a:moveTo>
                  <a:cubicBezTo>
                    <a:pt x="70000" y="23052"/>
                    <a:pt x="70000" y="23052"/>
                    <a:pt x="70000" y="23052"/>
                  </a:cubicBezTo>
                  <a:cubicBezTo>
                    <a:pt x="70000" y="23052"/>
                    <a:pt x="68823" y="23684"/>
                    <a:pt x="68823" y="23684"/>
                  </a:cubicBezTo>
                  <a:cubicBezTo>
                    <a:pt x="68529" y="23684"/>
                    <a:pt x="68823" y="24315"/>
                    <a:pt x="69117" y="24315"/>
                  </a:cubicBezTo>
                  <a:cubicBezTo>
                    <a:pt x="69411" y="24631"/>
                    <a:pt x="70294" y="24947"/>
                    <a:pt x="70294" y="24947"/>
                  </a:cubicBezTo>
                  <a:cubicBezTo>
                    <a:pt x="70588" y="24947"/>
                    <a:pt x="71470" y="24315"/>
                    <a:pt x="72058" y="23684"/>
                  </a:cubicBezTo>
                  <a:cubicBezTo>
                    <a:pt x="72647" y="23368"/>
                    <a:pt x="71470" y="23052"/>
                    <a:pt x="71470" y="23052"/>
                  </a:cubicBezTo>
                  <a:cubicBezTo>
                    <a:pt x="70000" y="23052"/>
                    <a:pt x="70000" y="23052"/>
                    <a:pt x="70000" y="23052"/>
                  </a:cubicBezTo>
                  <a:close/>
                  <a:moveTo>
                    <a:pt x="59411" y="20842"/>
                  </a:moveTo>
                  <a:cubicBezTo>
                    <a:pt x="59411" y="20842"/>
                    <a:pt x="59411" y="20842"/>
                    <a:pt x="59411" y="20842"/>
                  </a:cubicBezTo>
                  <a:cubicBezTo>
                    <a:pt x="59411" y="20842"/>
                    <a:pt x="58235" y="20842"/>
                    <a:pt x="57941" y="20842"/>
                  </a:cubicBezTo>
                  <a:cubicBezTo>
                    <a:pt x="57941" y="20842"/>
                    <a:pt x="57647" y="21157"/>
                    <a:pt x="57352" y="21473"/>
                  </a:cubicBezTo>
                  <a:cubicBezTo>
                    <a:pt x="57058" y="21789"/>
                    <a:pt x="57058" y="22421"/>
                    <a:pt x="56764" y="23052"/>
                  </a:cubicBezTo>
                  <a:cubicBezTo>
                    <a:pt x="56764" y="23684"/>
                    <a:pt x="57058" y="23684"/>
                    <a:pt x="57058" y="23684"/>
                  </a:cubicBezTo>
                  <a:cubicBezTo>
                    <a:pt x="57352" y="24000"/>
                    <a:pt x="57352" y="24000"/>
                    <a:pt x="57941" y="24631"/>
                  </a:cubicBezTo>
                  <a:cubicBezTo>
                    <a:pt x="58529" y="24947"/>
                    <a:pt x="59117" y="24315"/>
                    <a:pt x="59705" y="24000"/>
                  </a:cubicBezTo>
                  <a:cubicBezTo>
                    <a:pt x="60588" y="23684"/>
                    <a:pt x="60000" y="23368"/>
                    <a:pt x="60294" y="22736"/>
                  </a:cubicBezTo>
                  <a:cubicBezTo>
                    <a:pt x="60294" y="22421"/>
                    <a:pt x="60000" y="21473"/>
                    <a:pt x="60000" y="21473"/>
                  </a:cubicBezTo>
                  <a:cubicBezTo>
                    <a:pt x="60000" y="21157"/>
                    <a:pt x="59411" y="20842"/>
                    <a:pt x="59411" y="20842"/>
                  </a:cubicBezTo>
                  <a:close/>
                  <a:moveTo>
                    <a:pt x="69411" y="32526"/>
                  </a:moveTo>
                  <a:cubicBezTo>
                    <a:pt x="69411" y="32526"/>
                    <a:pt x="69411" y="32526"/>
                    <a:pt x="69411" y="32526"/>
                  </a:cubicBezTo>
                  <a:cubicBezTo>
                    <a:pt x="69411" y="32526"/>
                    <a:pt x="69117" y="33157"/>
                    <a:pt x="69117" y="33157"/>
                  </a:cubicBezTo>
                  <a:cubicBezTo>
                    <a:pt x="69117" y="33157"/>
                    <a:pt x="69117" y="33789"/>
                    <a:pt x="69117" y="33789"/>
                  </a:cubicBezTo>
                  <a:cubicBezTo>
                    <a:pt x="69117" y="33789"/>
                    <a:pt x="68823" y="34105"/>
                    <a:pt x="68529" y="34421"/>
                  </a:cubicBezTo>
                  <a:cubicBezTo>
                    <a:pt x="67941" y="35052"/>
                    <a:pt x="68529" y="35052"/>
                    <a:pt x="68823" y="35368"/>
                  </a:cubicBezTo>
                  <a:cubicBezTo>
                    <a:pt x="69117" y="36000"/>
                    <a:pt x="68823" y="35684"/>
                    <a:pt x="69117" y="35684"/>
                  </a:cubicBezTo>
                  <a:cubicBezTo>
                    <a:pt x="69117" y="36000"/>
                    <a:pt x="69411" y="35684"/>
                    <a:pt x="70000" y="35368"/>
                  </a:cubicBezTo>
                  <a:cubicBezTo>
                    <a:pt x="70588" y="35052"/>
                    <a:pt x="70294" y="35052"/>
                    <a:pt x="70294" y="35052"/>
                  </a:cubicBezTo>
                  <a:cubicBezTo>
                    <a:pt x="70294" y="35052"/>
                    <a:pt x="69705" y="34105"/>
                    <a:pt x="69705" y="34105"/>
                  </a:cubicBezTo>
                  <a:cubicBezTo>
                    <a:pt x="69705" y="34105"/>
                    <a:pt x="69705" y="33789"/>
                    <a:pt x="69705" y="33789"/>
                  </a:cubicBezTo>
                  <a:cubicBezTo>
                    <a:pt x="69705" y="33473"/>
                    <a:pt x="70000" y="33473"/>
                    <a:pt x="70294" y="33157"/>
                  </a:cubicBezTo>
                  <a:cubicBezTo>
                    <a:pt x="70588" y="32526"/>
                    <a:pt x="70588" y="32210"/>
                    <a:pt x="70588" y="32210"/>
                  </a:cubicBezTo>
                  <a:cubicBezTo>
                    <a:pt x="70588" y="31894"/>
                    <a:pt x="70000" y="31894"/>
                    <a:pt x="70000" y="31894"/>
                  </a:cubicBezTo>
                  <a:cubicBezTo>
                    <a:pt x="70000" y="31894"/>
                    <a:pt x="69411" y="32210"/>
                    <a:pt x="69411" y="32526"/>
                  </a:cubicBezTo>
                  <a:close/>
                  <a:moveTo>
                    <a:pt x="68529" y="33157"/>
                  </a:moveTo>
                  <a:cubicBezTo>
                    <a:pt x="68529" y="33157"/>
                    <a:pt x="68529" y="33157"/>
                    <a:pt x="68529" y="33157"/>
                  </a:cubicBezTo>
                  <a:cubicBezTo>
                    <a:pt x="68235" y="32526"/>
                    <a:pt x="68235" y="32526"/>
                    <a:pt x="68235" y="32526"/>
                  </a:cubicBezTo>
                  <a:cubicBezTo>
                    <a:pt x="68235" y="32526"/>
                    <a:pt x="67941" y="32210"/>
                    <a:pt x="67058" y="32210"/>
                  </a:cubicBezTo>
                  <a:cubicBezTo>
                    <a:pt x="66470" y="32210"/>
                    <a:pt x="66470" y="32526"/>
                    <a:pt x="65882" y="32526"/>
                  </a:cubicBezTo>
                  <a:cubicBezTo>
                    <a:pt x="65294" y="32526"/>
                    <a:pt x="65294" y="33157"/>
                    <a:pt x="65294" y="33473"/>
                  </a:cubicBezTo>
                  <a:cubicBezTo>
                    <a:pt x="65000" y="34105"/>
                    <a:pt x="65294" y="33789"/>
                    <a:pt x="65588" y="34105"/>
                  </a:cubicBezTo>
                  <a:cubicBezTo>
                    <a:pt x="65882" y="34421"/>
                    <a:pt x="65588" y="34421"/>
                    <a:pt x="65882" y="35368"/>
                  </a:cubicBezTo>
                  <a:cubicBezTo>
                    <a:pt x="65882" y="36000"/>
                    <a:pt x="66176" y="35684"/>
                    <a:pt x="66176" y="35684"/>
                  </a:cubicBezTo>
                  <a:cubicBezTo>
                    <a:pt x="66470" y="36000"/>
                    <a:pt x="66764" y="35684"/>
                    <a:pt x="67352" y="35368"/>
                  </a:cubicBezTo>
                  <a:cubicBezTo>
                    <a:pt x="67941" y="34736"/>
                    <a:pt x="67352" y="34736"/>
                    <a:pt x="67352" y="34736"/>
                  </a:cubicBezTo>
                  <a:cubicBezTo>
                    <a:pt x="67352" y="34736"/>
                    <a:pt x="67941" y="34421"/>
                    <a:pt x="68529" y="33789"/>
                  </a:cubicBezTo>
                  <a:cubicBezTo>
                    <a:pt x="68823" y="33157"/>
                    <a:pt x="68529" y="33157"/>
                    <a:pt x="68529" y="33157"/>
                  </a:cubicBezTo>
                  <a:close/>
                  <a:moveTo>
                    <a:pt x="83529" y="43894"/>
                  </a:moveTo>
                  <a:cubicBezTo>
                    <a:pt x="83529" y="43894"/>
                    <a:pt x="83529" y="43894"/>
                    <a:pt x="83529" y="43894"/>
                  </a:cubicBezTo>
                  <a:cubicBezTo>
                    <a:pt x="83235" y="43894"/>
                    <a:pt x="82941" y="44526"/>
                    <a:pt x="82941" y="44526"/>
                  </a:cubicBezTo>
                  <a:cubicBezTo>
                    <a:pt x="82941" y="44526"/>
                    <a:pt x="82647" y="44842"/>
                    <a:pt x="82647" y="45157"/>
                  </a:cubicBezTo>
                  <a:cubicBezTo>
                    <a:pt x="82352" y="45157"/>
                    <a:pt x="82058" y="45789"/>
                    <a:pt x="82058" y="45789"/>
                  </a:cubicBezTo>
                  <a:cubicBezTo>
                    <a:pt x="82058" y="45789"/>
                    <a:pt x="82352" y="46105"/>
                    <a:pt x="82647" y="46105"/>
                  </a:cubicBezTo>
                  <a:cubicBezTo>
                    <a:pt x="82941" y="46421"/>
                    <a:pt x="82941" y="46421"/>
                    <a:pt x="83235" y="46421"/>
                  </a:cubicBezTo>
                  <a:cubicBezTo>
                    <a:pt x="83529" y="46421"/>
                    <a:pt x="83529" y="46421"/>
                    <a:pt x="84411" y="46421"/>
                  </a:cubicBezTo>
                  <a:cubicBezTo>
                    <a:pt x="85588" y="46421"/>
                    <a:pt x="86470" y="46421"/>
                    <a:pt x="86764" y="46421"/>
                  </a:cubicBezTo>
                  <a:cubicBezTo>
                    <a:pt x="86764" y="46421"/>
                    <a:pt x="87352" y="46105"/>
                    <a:pt x="87352" y="46105"/>
                  </a:cubicBezTo>
                  <a:cubicBezTo>
                    <a:pt x="87352" y="45789"/>
                    <a:pt x="87352" y="45789"/>
                    <a:pt x="87058" y="45473"/>
                  </a:cubicBezTo>
                  <a:cubicBezTo>
                    <a:pt x="86764" y="44842"/>
                    <a:pt x="86176" y="44526"/>
                    <a:pt x="86176" y="44526"/>
                  </a:cubicBezTo>
                  <a:cubicBezTo>
                    <a:pt x="85882" y="44526"/>
                    <a:pt x="86176" y="43894"/>
                    <a:pt x="86470" y="44210"/>
                  </a:cubicBezTo>
                  <a:cubicBezTo>
                    <a:pt x="86470" y="44210"/>
                    <a:pt x="87352" y="45157"/>
                    <a:pt x="87352" y="45157"/>
                  </a:cubicBezTo>
                  <a:cubicBezTo>
                    <a:pt x="87647" y="45157"/>
                    <a:pt x="88235" y="45157"/>
                    <a:pt x="88235" y="44526"/>
                  </a:cubicBezTo>
                  <a:cubicBezTo>
                    <a:pt x="87941" y="44210"/>
                    <a:pt x="88529" y="43578"/>
                    <a:pt x="87647" y="43263"/>
                  </a:cubicBezTo>
                  <a:cubicBezTo>
                    <a:pt x="87058" y="42947"/>
                    <a:pt x="86764" y="42631"/>
                    <a:pt x="86470" y="42631"/>
                  </a:cubicBezTo>
                  <a:cubicBezTo>
                    <a:pt x="85882" y="42631"/>
                    <a:pt x="86764" y="42947"/>
                    <a:pt x="85588" y="42000"/>
                  </a:cubicBezTo>
                  <a:cubicBezTo>
                    <a:pt x="84411" y="41052"/>
                    <a:pt x="84411" y="41368"/>
                    <a:pt x="84411" y="41368"/>
                  </a:cubicBezTo>
                  <a:cubicBezTo>
                    <a:pt x="84411" y="41368"/>
                    <a:pt x="85000" y="40421"/>
                    <a:pt x="84705" y="40105"/>
                  </a:cubicBezTo>
                  <a:cubicBezTo>
                    <a:pt x="84705" y="40105"/>
                    <a:pt x="83529" y="39789"/>
                    <a:pt x="83529" y="39789"/>
                  </a:cubicBezTo>
                  <a:cubicBezTo>
                    <a:pt x="83529" y="39789"/>
                    <a:pt x="82058" y="40105"/>
                    <a:pt x="82058" y="40105"/>
                  </a:cubicBezTo>
                  <a:cubicBezTo>
                    <a:pt x="81764" y="40421"/>
                    <a:pt x="81470" y="40736"/>
                    <a:pt x="81470" y="40736"/>
                  </a:cubicBezTo>
                  <a:cubicBezTo>
                    <a:pt x="81470" y="41368"/>
                    <a:pt x="81470" y="41368"/>
                    <a:pt x="81470" y="41368"/>
                  </a:cubicBezTo>
                  <a:cubicBezTo>
                    <a:pt x="80882" y="41684"/>
                    <a:pt x="80882" y="41684"/>
                    <a:pt x="80882" y="41684"/>
                  </a:cubicBezTo>
                  <a:cubicBezTo>
                    <a:pt x="80882" y="41684"/>
                    <a:pt x="80588" y="42315"/>
                    <a:pt x="80588" y="42315"/>
                  </a:cubicBezTo>
                  <a:cubicBezTo>
                    <a:pt x="80294" y="42315"/>
                    <a:pt x="79705" y="42631"/>
                    <a:pt x="79705" y="42631"/>
                  </a:cubicBezTo>
                  <a:cubicBezTo>
                    <a:pt x="79411" y="42631"/>
                    <a:pt x="78823" y="42631"/>
                    <a:pt x="78823" y="42947"/>
                  </a:cubicBezTo>
                  <a:cubicBezTo>
                    <a:pt x="78529" y="43263"/>
                    <a:pt x="77647" y="43578"/>
                    <a:pt x="77647" y="43578"/>
                  </a:cubicBezTo>
                  <a:cubicBezTo>
                    <a:pt x="77647" y="43578"/>
                    <a:pt x="77352" y="43894"/>
                    <a:pt x="77941" y="44526"/>
                  </a:cubicBezTo>
                  <a:cubicBezTo>
                    <a:pt x="78529" y="44842"/>
                    <a:pt x="79117" y="44842"/>
                    <a:pt x="79117" y="45157"/>
                  </a:cubicBezTo>
                  <a:cubicBezTo>
                    <a:pt x="79411" y="45157"/>
                    <a:pt x="79411" y="45157"/>
                    <a:pt x="79705" y="45157"/>
                  </a:cubicBezTo>
                  <a:cubicBezTo>
                    <a:pt x="80000" y="45473"/>
                    <a:pt x="80000" y="45473"/>
                    <a:pt x="80588" y="45473"/>
                  </a:cubicBezTo>
                  <a:cubicBezTo>
                    <a:pt x="80882" y="45157"/>
                    <a:pt x="81470" y="45157"/>
                    <a:pt x="81470" y="44842"/>
                  </a:cubicBezTo>
                  <a:cubicBezTo>
                    <a:pt x="81764" y="44526"/>
                    <a:pt x="81764" y="44210"/>
                    <a:pt x="82058" y="43894"/>
                  </a:cubicBezTo>
                  <a:cubicBezTo>
                    <a:pt x="82058" y="43578"/>
                    <a:pt x="82058" y="43263"/>
                    <a:pt x="82647" y="43263"/>
                  </a:cubicBezTo>
                  <a:cubicBezTo>
                    <a:pt x="82941" y="43263"/>
                    <a:pt x="83529" y="42947"/>
                    <a:pt x="83529" y="42947"/>
                  </a:cubicBezTo>
                  <a:cubicBezTo>
                    <a:pt x="83529" y="42947"/>
                    <a:pt x="83529" y="43894"/>
                    <a:pt x="83529" y="43894"/>
                  </a:cubicBezTo>
                  <a:close/>
                  <a:moveTo>
                    <a:pt x="85000" y="57473"/>
                  </a:moveTo>
                  <a:cubicBezTo>
                    <a:pt x="85000" y="57473"/>
                    <a:pt x="85000" y="57473"/>
                    <a:pt x="85000" y="57473"/>
                  </a:cubicBezTo>
                  <a:cubicBezTo>
                    <a:pt x="84705" y="57157"/>
                    <a:pt x="84705" y="57157"/>
                    <a:pt x="84705" y="57157"/>
                  </a:cubicBezTo>
                  <a:cubicBezTo>
                    <a:pt x="84705" y="56842"/>
                    <a:pt x="84705" y="56842"/>
                    <a:pt x="84705" y="56842"/>
                  </a:cubicBezTo>
                  <a:cubicBezTo>
                    <a:pt x="83823" y="55894"/>
                    <a:pt x="83823" y="55894"/>
                    <a:pt x="83823" y="55894"/>
                  </a:cubicBezTo>
                  <a:cubicBezTo>
                    <a:pt x="83823" y="55894"/>
                    <a:pt x="85000" y="55578"/>
                    <a:pt x="85588" y="55263"/>
                  </a:cubicBezTo>
                  <a:cubicBezTo>
                    <a:pt x="86470" y="54947"/>
                    <a:pt x="85588" y="54631"/>
                    <a:pt x="85588" y="54315"/>
                  </a:cubicBezTo>
                  <a:cubicBezTo>
                    <a:pt x="85588" y="54315"/>
                    <a:pt x="85294" y="54315"/>
                    <a:pt x="84705" y="54315"/>
                  </a:cubicBezTo>
                  <a:cubicBezTo>
                    <a:pt x="84411" y="54315"/>
                    <a:pt x="84117" y="54315"/>
                    <a:pt x="83529" y="54631"/>
                  </a:cubicBezTo>
                  <a:cubicBezTo>
                    <a:pt x="83235" y="54631"/>
                    <a:pt x="82941" y="54000"/>
                    <a:pt x="82941" y="54000"/>
                  </a:cubicBezTo>
                  <a:cubicBezTo>
                    <a:pt x="82647" y="54000"/>
                    <a:pt x="81470" y="54000"/>
                    <a:pt x="81176" y="54000"/>
                  </a:cubicBezTo>
                  <a:cubicBezTo>
                    <a:pt x="81176" y="54000"/>
                    <a:pt x="80882" y="54631"/>
                    <a:pt x="80588" y="54947"/>
                  </a:cubicBezTo>
                  <a:cubicBezTo>
                    <a:pt x="80294" y="55263"/>
                    <a:pt x="80000" y="55578"/>
                    <a:pt x="79705" y="55578"/>
                  </a:cubicBezTo>
                  <a:cubicBezTo>
                    <a:pt x="79411" y="55894"/>
                    <a:pt x="80588" y="56526"/>
                    <a:pt x="80882" y="56526"/>
                  </a:cubicBezTo>
                  <a:cubicBezTo>
                    <a:pt x="80882" y="56842"/>
                    <a:pt x="81764" y="56842"/>
                    <a:pt x="81764" y="57157"/>
                  </a:cubicBezTo>
                  <a:cubicBezTo>
                    <a:pt x="82058" y="57157"/>
                    <a:pt x="82941" y="57789"/>
                    <a:pt x="83235" y="57789"/>
                  </a:cubicBezTo>
                  <a:cubicBezTo>
                    <a:pt x="83529" y="58105"/>
                    <a:pt x="82941" y="58421"/>
                    <a:pt x="82647" y="59052"/>
                  </a:cubicBezTo>
                  <a:cubicBezTo>
                    <a:pt x="82352" y="59684"/>
                    <a:pt x="82058" y="59684"/>
                    <a:pt x="81764" y="60000"/>
                  </a:cubicBezTo>
                  <a:cubicBezTo>
                    <a:pt x="81470" y="60315"/>
                    <a:pt x="82058" y="60631"/>
                    <a:pt x="82352" y="60947"/>
                  </a:cubicBezTo>
                  <a:cubicBezTo>
                    <a:pt x="82647" y="61263"/>
                    <a:pt x="83235" y="61578"/>
                    <a:pt x="83235" y="61578"/>
                  </a:cubicBezTo>
                  <a:cubicBezTo>
                    <a:pt x="83529" y="61578"/>
                    <a:pt x="84411" y="60947"/>
                    <a:pt x="84411" y="60947"/>
                  </a:cubicBezTo>
                  <a:cubicBezTo>
                    <a:pt x="84411" y="60947"/>
                    <a:pt x="84705" y="60000"/>
                    <a:pt x="84705" y="60000"/>
                  </a:cubicBezTo>
                  <a:cubicBezTo>
                    <a:pt x="84705" y="59684"/>
                    <a:pt x="85000" y="59052"/>
                    <a:pt x="85000" y="59052"/>
                  </a:cubicBezTo>
                  <a:cubicBezTo>
                    <a:pt x="85294" y="58736"/>
                    <a:pt x="85294" y="58736"/>
                    <a:pt x="85294" y="58736"/>
                  </a:cubicBezTo>
                  <a:cubicBezTo>
                    <a:pt x="85000" y="57473"/>
                    <a:pt x="85000" y="57473"/>
                    <a:pt x="85000" y="57473"/>
                  </a:cubicBezTo>
                  <a:close/>
                  <a:moveTo>
                    <a:pt x="92941" y="66000"/>
                  </a:moveTo>
                  <a:cubicBezTo>
                    <a:pt x="92941" y="66000"/>
                    <a:pt x="92941" y="66000"/>
                    <a:pt x="92941" y="66000"/>
                  </a:cubicBezTo>
                  <a:cubicBezTo>
                    <a:pt x="93235" y="65684"/>
                    <a:pt x="93823" y="65052"/>
                    <a:pt x="93823" y="64736"/>
                  </a:cubicBezTo>
                  <a:cubicBezTo>
                    <a:pt x="93823" y="64736"/>
                    <a:pt x="94411" y="64736"/>
                    <a:pt x="94705" y="64736"/>
                  </a:cubicBezTo>
                  <a:cubicBezTo>
                    <a:pt x="94705" y="64736"/>
                    <a:pt x="95882" y="65052"/>
                    <a:pt x="95882" y="65052"/>
                  </a:cubicBezTo>
                  <a:cubicBezTo>
                    <a:pt x="95882" y="65052"/>
                    <a:pt x="96764" y="65052"/>
                    <a:pt x="96764" y="65052"/>
                  </a:cubicBezTo>
                  <a:cubicBezTo>
                    <a:pt x="96764" y="65052"/>
                    <a:pt x="97647" y="64421"/>
                    <a:pt x="97647" y="64421"/>
                  </a:cubicBezTo>
                  <a:cubicBezTo>
                    <a:pt x="97941" y="64421"/>
                    <a:pt x="98823" y="65368"/>
                    <a:pt x="98823" y="65368"/>
                  </a:cubicBezTo>
                  <a:cubicBezTo>
                    <a:pt x="98823" y="65368"/>
                    <a:pt x="98235" y="66315"/>
                    <a:pt x="97941" y="66315"/>
                  </a:cubicBezTo>
                  <a:cubicBezTo>
                    <a:pt x="97647" y="66631"/>
                    <a:pt x="97352" y="66631"/>
                    <a:pt x="97058" y="66947"/>
                  </a:cubicBezTo>
                  <a:cubicBezTo>
                    <a:pt x="96764" y="67578"/>
                    <a:pt x="96764" y="67578"/>
                    <a:pt x="96764" y="67894"/>
                  </a:cubicBezTo>
                  <a:cubicBezTo>
                    <a:pt x="96470" y="67894"/>
                    <a:pt x="96176" y="68526"/>
                    <a:pt x="95588" y="67894"/>
                  </a:cubicBezTo>
                  <a:cubicBezTo>
                    <a:pt x="95000" y="67578"/>
                    <a:pt x="94411" y="66947"/>
                    <a:pt x="94411" y="66947"/>
                  </a:cubicBezTo>
                  <a:cubicBezTo>
                    <a:pt x="94411" y="66947"/>
                    <a:pt x="93823" y="67263"/>
                    <a:pt x="93529" y="67263"/>
                  </a:cubicBezTo>
                  <a:cubicBezTo>
                    <a:pt x="93235" y="67578"/>
                    <a:pt x="92647" y="67263"/>
                    <a:pt x="92647" y="67263"/>
                  </a:cubicBezTo>
                  <a:cubicBezTo>
                    <a:pt x="92941" y="66947"/>
                    <a:pt x="92647" y="66315"/>
                    <a:pt x="92941" y="66000"/>
                  </a:cubicBezTo>
                  <a:close/>
                  <a:moveTo>
                    <a:pt x="86764" y="72315"/>
                  </a:moveTo>
                  <a:cubicBezTo>
                    <a:pt x="86764" y="72315"/>
                    <a:pt x="86764" y="72315"/>
                    <a:pt x="86764" y="72315"/>
                  </a:cubicBezTo>
                  <a:cubicBezTo>
                    <a:pt x="86764" y="72315"/>
                    <a:pt x="85588" y="71684"/>
                    <a:pt x="85882" y="71368"/>
                  </a:cubicBezTo>
                  <a:cubicBezTo>
                    <a:pt x="86176" y="70736"/>
                    <a:pt x="87352" y="69473"/>
                    <a:pt x="87647" y="69157"/>
                  </a:cubicBezTo>
                  <a:cubicBezTo>
                    <a:pt x="87647" y="69157"/>
                    <a:pt x="88529" y="69473"/>
                    <a:pt x="88529" y="69473"/>
                  </a:cubicBezTo>
                  <a:cubicBezTo>
                    <a:pt x="88823" y="69473"/>
                    <a:pt x="89117" y="68526"/>
                    <a:pt x="89411" y="68526"/>
                  </a:cubicBezTo>
                  <a:cubicBezTo>
                    <a:pt x="89411" y="68526"/>
                    <a:pt x="90588" y="68526"/>
                    <a:pt x="90588" y="68526"/>
                  </a:cubicBezTo>
                  <a:cubicBezTo>
                    <a:pt x="90588" y="68526"/>
                    <a:pt x="90000" y="69789"/>
                    <a:pt x="89411" y="70105"/>
                  </a:cubicBezTo>
                  <a:cubicBezTo>
                    <a:pt x="88823" y="70421"/>
                    <a:pt x="88529" y="70421"/>
                    <a:pt x="88529" y="70736"/>
                  </a:cubicBezTo>
                  <a:cubicBezTo>
                    <a:pt x="88235" y="71052"/>
                    <a:pt x="87941" y="71368"/>
                    <a:pt x="87941" y="71684"/>
                  </a:cubicBezTo>
                  <a:cubicBezTo>
                    <a:pt x="87647" y="71684"/>
                    <a:pt x="86764" y="72315"/>
                    <a:pt x="86764" y="72315"/>
                  </a:cubicBezTo>
                  <a:close/>
                  <a:moveTo>
                    <a:pt x="82941" y="84631"/>
                  </a:moveTo>
                  <a:cubicBezTo>
                    <a:pt x="82941" y="84631"/>
                    <a:pt x="82941" y="84631"/>
                    <a:pt x="82941" y="84631"/>
                  </a:cubicBezTo>
                  <a:cubicBezTo>
                    <a:pt x="83235" y="84947"/>
                    <a:pt x="82647" y="86210"/>
                    <a:pt x="81764" y="85578"/>
                  </a:cubicBezTo>
                  <a:cubicBezTo>
                    <a:pt x="81764" y="85578"/>
                    <a:pt x="81470" y="84947"/>
                    <a:pt x="82058" y="84631"/>
                  </a:cubicBezTo>
                  <a:cubicBezTo>
                    <a:pt x="82352" y="84631"/>
                    <a:pt x="82941" y="84631"/>
                    <a:pt x="82941" y="84631"/>
                  </a:cubicBezTo>
                  <a:close/>
                  <a:moveTo>
                    <a:pt x="82058" y="92210"/>
                  </a:moveTo>
                  <a:cubicBezTo>
                    <a:pt x="82058" y="92210"/>
                    <a:pt x="82058" y="92210"/>
                    <a:pt x="82058" y="92210"/>
                  </a:cubicBezTo>
                  <a:cubicBezTo>
                    <a:pt x="82058" y="92210"/>
                    <a:pt x="82647" y="91578"/>
                    <a:pt x="82647" y="91578"/>
                  </a:cubicBezTo>
                  <a:cubicBezTo>
                    <a:pt x="82941" y="91578"/>
                    <a:pt x="83235" y="91894"/>
                    <a:pt x="83235" y="91894"/>
                  </a:cubicBezTo>
                  <a:cubicBezTo>
                    <a:pt x="83235" y="91894"/>
                    <a:pt x="84117" y="92526"/>
                    <a:pt x="84117" y="92526"/>
                  </a:cubicBezTo>
                  <a:cubicBezTo>
                    <a:pt x="84117" y="92842"/>
                    <a:pt x="84411" y="93473"/>
                    <a:pt x="84117" y="93473"/>
                  </a:cubicBezTo>
                  <a:cubicBezTo>
                    <a:pt x="83823" y="93789"/>
                    <a:pt x="83529" y="94105"/>
                    <a:pt x="83235" y="93789"/>
                  </a:cubicBezTo>
                  <a:cubicBezTo>
                    <a:pt x="82941" y="93789"/>
                    <a:pt x="82647" y="93789"/>
                    <a:pt x="82647" y="93473"/>
                  </a:cubicBezTo>
                  <a:cubicBezTo>
                    <a:pt x="82647" y="93157"/>
                    <a:pt x="82647" y="93157"/>
                    <a:pt x="82647" y="92842"/>
                  </a:cubicBezTo>
                  <a:cubicBezTo>
                    <a:pt x="82647" y="92842"/>
                    <a:pt x="82058" y="92842"/>
                    <a:pt x="82058" y="92842"/>
                  </a:cubicBezTo>
                  <a:cubicBezTo>
                    <a:pt x="82058" y="92210"/>
                    <a:pt x="82058" y="92210"/>
                    <a:pt x="82058" y="92210"/>
                  </a:cubicBezTo>
                  <a:close/>
                  <a:moveTo>
                    <a:pt x="70000" y="88105"/>
                  </a:moveTo>
                  <a:cubicBezTo>
                    <a:pt x="70000" y="88105"/>
                    <a:pt x="70000" y="88105"/>
                    <a:pt x="70000" y="88105"/>
                  </a:cubicBezTo>
                  <a:cubicBezTo>
                    <a:pt x="70294" y="88105"/>
                    <a:pt x="70882" y="87789"/>
                    <a:pt x="70882" y="88105"/>
                  </a:cubicBezTo>
                  <a:cubicBezTo>
                    <a:pt x="71176" y="88421"/>
                    <a:pt x="71470" y="88421"/>
                    <a:pt x="71470" y="88736"/>
                  </a:cubicBezTo>
                  <a:cubicBezTo>
                    <a:pt x="71470" y="88736"/>
                    <a:pt x="71764" y="89052"/>
                    <a:pt x="71176" y="89368"/>
                  </a:cubicBezTo>
                  <a:cubicBezTo>
                    <a:pt x="70588" y="89368"/>
                    <a:pt x="70294" y="89368"/>
                    <a:pt x="70294" y="89368"/>
                  </a:cubicBezTo>
                  <a:cubicBezTo>
                    <a:pt x="70588" y="90315"/>
                    <a:pt x="70588" y="90315"/>
                    <a:pt x="70588" y="90315"/>
                  </a:cubicBezTo>
                  <a:cubicBezTo>
                    <a:pt x="70588" y="90315"/>
                    <a:pt x="71176" y="90315"/>
                    <a:pt x="70294" y="90947"/>
                  </a:cubicBezTo>
                  <a:cubicBezTo>
                    <a:pt x="69705" y="91578"/>
                    <a:pt x="69117" y="91578"/>
                    <a:pt x="69117" y="91578"/>
                  </a:cubicBezTo>
                  <a:cubicBezTo>
                    <a:pt x="69117" y="91263"/>
                    <a:pt x="69117" y="91263"/>
                    <a:pt x="69117" y="91263"/>
                  </a:cubicBezTo>
                  <a:cubicBezTo>
                    <a:pt x="68235" y="91578"/>
                    <a:pt x="68235" y="91578"/>
                    <a:pt x="68235" y="91578"/>
                  </a:cubicBezTo>
                  <a:cubicBezTo>
                    <a:pt x="68235" y="91578"/>
                    <a:pt x="67941" y="91894"/>
                    <a:pt x="67941" y="91578"/>
                  </a:cubicBezTo>
                  <a:cubicBezTo>
                    <a:pt x="67647" y="90947"/>
                    <a:pt x="67352" y="90315"/>
                    <a:pt x="67941" y="90315"/>
                  </a:cubicBezTo>
                  <a:cubicBezTo>
                    <a:pt x="68529" y="90000"/>
                    <a:pt x="68529" y="89684"/>
                    <a:pt x="68823" y="90000"/>
                  </a:cubicBezTo>
                  <a:cubicBezTo>
                    <a:pt x="69117" y="90315"/>
                    <a:pt x="69117" y="90631"/>
                    <a:pt x="69117" y="90631"/>
                  </a:cubicBezTo>
                  <a:cubicBezTo>
                    <a:pt x="69411" y="89684"/>
                    <a:pt x="69411" y="89684"/>
                    <a:pt x="69411" y="89684"/>
                  </a:cubicBezTo>
                  <a:cubicBezTo>
                    <a:pt x="69411" y="89684"/>
                    <a:pt x="69117" y="89684"/>
                    <a:pt x="69117" y="89368"/>
                  </a:cubicBezTo>
                  <a:cubicBezTo>
                    <a:pt x="69411" y="89052"/>
                    <a:pt x="69411" y="89052"/>
                    <a:pt x="69705" y="88736"/>
                  </a:cubicBezTo>
                  <a:cubicBezTo>
                    <a:pt x="70000" y="88736"/>
                    <a:pt x="70294" y="89052"/>
                    <a:pt x="70294" y="89052"/>
                  </a:cubicBezTo>
                  <a:cubicBezTo>
                    <a:pt x="70000" y="88105"/>
                    <a:pt x="70000" y="88105"/>
                    <a:pt x="70000" y="88105"/>
                  </a:cubicBezTo>
                  <a:close/>
                  <a:moveTo>
                    <a:pt x="75882" y="90315"/>
                  </a:moveTo>
                  <a:cubicBezTo>
                    <a:pt x="75882" y="90315"/>
                    <a:pt x="75882" y="90315"/>
                    <a:pt x="75882" y="90315"/>
                  </a:cubicBezTo>
                  <a:cubicBezTo>
                    <a:pt x="75882" y="90315"/>
                    <a:pt x="76176" y="90315"/>
                    <a:pt x="76176" y="90631"/>
                  </a:cubicBezTo>
                  <a:cubicBezTo>
                    <a:pt x="76470" y="90947"/>
                    <a:pt x="76470" y="90947"/>
                    <a:pt x="76176" y="90947"/>
                  </a:cubicBezTo>
                  <a:cubicBezTo>
                    <a:pt x="76176" y="90947"/>
                    <a:pt x="75294" y="90947"/>
                    <a:pt x="75294" y="90947"/>
                  </a:cubicBezTo>
                  <a:cubicBezTo>
                    <a:pt x="75294" y="90947"/>
                    <a:pt x="75000" y="91263"/>
                    <a:pt x="75000" y="90631"/>
                  </a:cubicBezTo>
                  <a:cubicBezTo>
                    <a:pt x="75000" y="90315"/>
                    <a:pt x="75000" y="90000"/>
                    <a:pt x="75000" y="90000"/>
                  </a:cubicBezTo>
                  <a:cubicBezTo>
                    <a:pt x="75882" y="90315"/>
                    <a:pt x="75882" y="90315"/>
                    <a:pt x="75882" y="90315"/>
                  </a:cubicBezTo>
                  <a:close/>
                  <a:moveTo>
                    <a:pt x="77941" y="89052"/>
                  </a:moveTo>
                  <a:cubicBezTo>
                    <a:pt x="77941" y="89052"/>
                    <a:pt x="77941" y="89052"/>
                    <a:pt x="77941" y="89052"/>
                  </a:cubicBezTo>
                  <a:cubicBezTo>
                    <a:pt x="79117" y="88105"/>
                    <a:pt x="79117" y="88105"/>
                    <a:pt x="79117" y="88105"/>
                  </a:cubicBezTo>
                  <a:cubicBezTo>
                    <a:pt x="79117" y="88105"/>
                    <a:pt x="79411" y="89052"/>
                    <a:pt x="78823" y="89368"/>
                  </a:cubicBezTo>
                  <a:cubicBezTo>
                    <a:pt x="78529" y="89684"/>
                    <a:pt x="78235" y="89684"/>
                    <a:pt x="78235" y="89684"/>
                  </a:cubicBezTo>
                  <a:cubicBezTo>
                    <a:pt x="77647" y="89368"/>
                    <a:pt x="77647" y="89368"/>
                    <a:pt x="77647" y="89368"/>
                  </a:cubicBezTo>
                  <a:cubicBezTo>
                    <a:pt x="77941" y="89052"/>
                    <a:pt x="77941" y="89052"/>
                    <a:pt x="77941" y="89052"/>
                  </a:cubicBezTo>
                  <a:close/>
                  <a:moveTo>
                    <a:pt x="80294" y="86842"/>
                  </a:moveTo>
                  <a:cubicBezTo>
                    <a:pt x="80294" y="86842"/>
                    <a:pt x="80294" y="86842"/>
                    <a:pt x="80294" y="86842"/>
                  </a:cubicBezTo>
                  <a:cubicBezTo>
                    <a:pt x="80294" y="86842"/>
                    <a:pt x="80000" y="87789"/>
                    <a:pt x="80294" y="88421"/>
                  </a:cubicBezTo>
                  <a:cubicBezTo>
                    <a:pt x="80294" y="88736"/>
                    <a:pt x="80294" y="88736"/>
                    <a:pt x="80588" y="88736"/>
                  </a:cubicBezTo>
                  <a:cubicBezTo>
                    <a:pt x="80882" y="89052"/>
                    <a:pt x="81176" y="89052"/>
                    <a:pt x="81470" y="88736"/>
                  </a:cubicBezTo>
                  <a:cubicBezTo>
                    <a:pt x="81764" y="88736"/>
                    <a:pt x="81764" y="87789"/>
                    <a:pt x="81764" y="87789"/>
                  </a:cubicBezTo>
                  <a:cubicBezTo>
                    <a:pt x="81764" y="87789"/>
                    <a:pt x="81764" y="87473"/>
                    <a:pt x="81470" y="86842"/>
                  </a:cubicBezTo>
                  <a:cubicBezTo>
                    <a:pt x="81176" y="85894"/>
                    <a:pt x="80588" y="86842"/>
                    <a:pt x="80294" y="86842"/>
                  </a:cubicBezTo>
                  <a:close/>
                  <a:moveTo>
                    <a:pt x="80588" y="81789"/>
                  </a:moveTo>
                  <a:cubicBezTo>
                    <a:pt x="80588" y="81789"/>
                    <a:pt x="80588" y="81789"/>
                    <a:pt x="80588" y="81789"/>
                  </a:cubicBezTo>
                  <a:cubicBezTo>
                    <a:pt x="80588" y="81473"/>
                    <a:pt x="80588" y="80526"/>
                    <a:pt x="80882" y="80210"/>
                  </a:cubicBezTo>
                  <a:cubicBezTo>
                    <a:pt x="81176" y="80210"/>
                    <a:pt x="81176" y="79894"/>
                    <a:pt x="81470" y="79578"/>
                  </a:cubicBezTo>
                  <a:cubicBezTo>
                    <a:pt x="81470" y="79263"/>
                    <a:pt x="82647" y="79263"/>
                    <a:pt x="82647" y="79263"/>
                  </a:cubicBezTo>
                  <a:cubicBezTo>
                    <a:pt x="82941" y="79894"/>
                    <a:pt x="82941" y="79894"/>
                    <a:pt x="82941" y="79894"/>
                  </a:cubicBezTo>
                  <a:cubicBezTo>
                    <a:pt x="82941" y="79894"/>
                    <a:pt x="82941" y="80526"/>
                    <a:pt x="82941" y="80842"/>
                  </a:cubicBezTo>
                  <a:cubicBezTo>
                    <a:pt x="82941" y="81157"/>
                    <a:pt x="82941" y="81157"/>
                    <a:pt x="83235" y="81789"/>
                  </a:cubicBezTo>
                  <a:cubicBezTo>
                    <a:pt x="83235" y="82105"/>
                    <a:pt x="82941" y="82736"/>
                    <a:pt x="82941" y="83052"/>
                  </a:cubicBezTo>
                  <a:cubicBezTo>
                    <a:pt x="82647" y="83368"/>
                    <a:pt x="82647" y="83684"/>
                    <a:pt x="82352" y="83684"/>
                  </a:cubicBezTo>
                  <a:cubicBezTo>
                    <a:pt x="82058" y="84000"/>
                    <a:pt x="82058" y="84315"/>
                    <a:pt x="81764" y="84000"/>
                  </a:cubicBezTo>
                  <a:cubicBezTo>
                    <a:pt x="81470" y="83684"/>
                    <a:pt x="80588" y="83368"/>
                    <a:pt x="80588" y="83052"/>
                  </a:cubicBezTo>
                  <a:cubicBezTo>
                    <a:pt x="80588" y="83052"/>
                    <a:pt x="80588" y="82421"/>
                    <a:pt x="80588" y="82421"/>
                  </a:cubicBezTo>
                  <a:cubicBezTo>
                    <a:pt x="80588" y="81789"/>
                    <a:pt x="80588" y="81789"/>
                    <a:pt x="80588" y="81789"/>
                  </a:cubicBezTo>
                  <a:close/>
                  <a:moveTo>
                    <a:pt x="77058" y="83368"/>
                  </a:moveTo>
                  <a:cubicBezTo>
                    <a:pt x="77058" y="83368"/>
                    <a:pt x="77058" y="83368"/>
                    <a:pt x="77058" y="83368"/>
                  </a:cubicBezTo>
                  <a:cubicBezTo>
                    <a:pt x="77058" y="83052"/>
                    <a:pt x="77352" y="81789"/>
                    <a:pt x="77352" y="81789"/>
                  </a:cubicBezTo>
                  <a:cubicBezTo>
                    <a:pt x="77352" y="81789"/>
                    <a:pt x="77352" y="81157"/>
                    <a:pt x="77941" y="80842"/>
                  </a:cubicBezTo>
                  <a:cubicBezTo>
                    <a:pt x="78235" y="80842"/>
                    <a:pt x="78235" y="80526"/>
                    <a:pt x="78529" y="80842"/>
                  </a:cubicBezTo>
                  <a:cubicBezTo>
                    <a:pt x="78823" y="81157"/>
                    <a:pt x="79117" y="81473"/>
                    <a:pt x="79117" y="81473"/>
                  </a:cubicBezTo>
                  <a:cubicBezTo>
                    <a:pt x="79117" y="81473"/>
                    <a:pt x="78823" y="81473"/>
                    <a:pt x="78823" y="81789"/>
                  </a:cubicBezTo>
                  <a:cubicBezTo>
                    <a:pt x="78823" y="81789"/>
                    <a:pt x="79117" y="82421"/>
                    <a:pt x="79117" y="82421"/>
                  </a:cubicBezTo>
                  <a:cubicBezTo>
                    <a:pt x="78823" y="82736"/>
                    <a:pt x="78529" y="83052"/>
                    <a:pt x="78235" y="83368"/>
                  </a:cubicBezTo>
                  <a:cubicBezTo>
                    <a:pt x="78235" y="83684"/>
                    <a:pt x="77647" y="84000"/>
                    <a:pt x="77647" y="84000"/>
                  </a:cubicBezTo>
                  <a:cubicBezTo>
                    <a:pt x="76764" y="84631"/>
                    <a:pt x="76764" y="84631"/>
                    <a:pt x="76764" y="84631"/>
                  </a:cubicBezTo>
                  <a:cubicBezTo>
                    <a:pt x="76764" y="84947"/>
                    <a:pt x="76764" y="84947"/>
                    <a:pt x="76764" y="84947"/>
                  </a:cubicBezTo>
                  <a:cubicBezTo>
                    <a:pt x="76470" y="84947"/>
                    <a:pt x="76470" y="84947"/>
                    <a:pt x="76470" y="84947"/>
                  </a:cubicBezTo>
                  <a:cubicBezTo>
                    <a:pt x="75882" y="84000"/>
                    <a:pt x="75882" y="84000"/>
                    <a:pt x="75882" y="84000"/>
                  </a:cubicBezTo>
                  <a:cubicBezTo>
                    <a:pt x="76764" y="83368"/>
                    <a:pt x="76764" y="83368"/>
                    <a:pt x="76764" y="83368"/>
                  </a:cubicBezTo>
                  <a:cubicBezTo>
                    <a:pt x="77058" y="83368"/>
                    <a:pt x="77058" y="83368"/>
                    <a:pt x="77058" y="83368"/>
                  </a:cubicBezTo>
                  <a:close/>
                  <a:moveTo>
                    <a:pt x="71176" y="84631"/>
                  </a:moveTo>
                  <a:cubicBezTo>
                    <a:pt x="71176" y="84631"/>
                    <a:pt x="71176" y="84631"/>
                    <a:pt x="71176" y="84631"/>
                  </a:cubicBezTo>
                  <a:cubicBezTo>
                    <a:pt x="72058" y="84315"/>
                    <a:pt x="72058" y="84315"/>
                    <a:pt x="72058" y="84315"/>
                  </a:cubicBezTo>
                  <a:cubicBezTo>
                    <a:pt x="72941" y="84947"/>
                    <a:pt x="72941" y="84947"/>
                    <a:pt x="72941" y="84947"/>
                  </a:cubicBezTo>
                  <a:cubicBezTo>
                    <a:pt x="72941" y="85894"/>
                    <a:pt x="72941" y="85894"/>
                    <a:pt x="72941" y="85894"/>
                  </a:cubicBezTo>
                  <a:cubicBezTo>
                    <a:pt x="72941" y="85894"/>
                    <a:pt x="72352" y="87157"/>
                    <a:pt x="72058" y="86842"/>
                  </a:cubicBezTo>
                  <a:cubicBezTo>
                    <a:pt x="71764" y="86210"/>
                    <a:pt x="71764" y="85578"/>
                    <a:pt x="71764" y="85578"/>
                  </a:cubicBezTo>
                  <a:cubicBezTo>
                    <a:pt x="71176" y="84631"/>
                    <a:pt x="71176" y="84631"/>
                    <a:pt x="71176" y="84631"/>
                  </a:cubicBezTo>
                  <a:close/>
                  <a:moveTo>
                    <a:pt x="67352" y="82105"/>
                  </a:moveTo>
                  <a:cubicBezTo>
                    <a:pt x="67352" y="82105"/>
                    <a:pt x="67352" y="82105"/>
                    <a:pt x="67352" y="82105"/>
                  </a:cubicBezTo>
                  <a:cubicBezTo>
                    <a:pt x="67352" y="82105"/>
                    <a:pt x="68823" y="81789"/>
                    <a:pt x="68823" y="82105"/>
                  </a:cubicBezTo>
                  <a:cubicBezTo>
                    <a:pt x="68823" y="82105"/>
                    <a:pt x="68823" y="82736"/>
                    <a:pt x="69117" y="82736"/>
                  </a:cubicBezTo>
                  <a:cubicBezTo>
                    <a:pt x="69117" y="83052"/>
                    <a:pt x="68235" y="84000"/>
                    <a:pt x="67941" y="84000"/>
                  </a:cubicBezTo>
                  <a:cubicBezTo>
                    <a:pt x="67941" y="84000"/>
                    <a:pt x="67647" y="83684"/>
                    <a:pt x="67647" y="83684"/>
                  </a:cubicBezTo>
                  <a:cubicBezTo>
                    <a:pt x="67352" y="82105"/>
                    <a:pt x="67352" y="82105"/>
                    <a:pt x="67352" y="82105"/>
                  </a:cubicBezTo>
                  <a:close/>
                  <a:moveTo>
                    <a:pt x="66176" y="78000"/>
                  </a:moveTo>
                  <a:cubicBezTo>
                    <a:pt x="66176" y="78000"/>
                    <a:pt x="66176" y="78000"/>
                    <a:pt x="66176" y="78000"/>
                  </a:cubicBezTo>
                  <a:cubicBezTo>
                    <a:pt x="66176" y="78000"/>
                    <a:pt x="66470" y="77684"/>
                    <a:pt x="66764" y="77684"/>
                  </a:cubicBezTo>
                  <a:cubicBezTo>
                    <a:pt x="67058" y="78000"/>
                    <a:pt x="67058" y="78947"/>
                    <a:pt x="67058" y="78947"/>
                  </a:cubicBezTo>
                  <a:cubicBezTo>
                    <a:pt x="66764" y="79894"/>
                    <a:pt x="66764" y="79894"/>
                    <a:pt x="66764" y="79894"/>
                  </a:cubicBezTo>
                  <a:cubicBezTo>
                    <a:pt x="66764" y="79894"/>
                    <a:pt x="66176" y="80842"/>
                    <a:pt x="66176" y="80842"/>
                  </a:cubicBezTo>
                  <a:cubicBezTo>
                    <a:pt x="66176" y="80526"/>
                    <a:pt x="65882" y="78947"/>
                    <a:pt x="65882" y="78947"/>
                  </a:cubicBezTo>
                  <a:cubicBezTo>
                    <a:pt x="66176" y="78000"/>
                    <a:pt x="66176" y="78000"/>
                    <a:pt x="66176" y="78000"/>
                  </a:cubicBezTo>
                  <a:close/>
                  <a:moveTo>
                    <a:pt x="64411" y="75473"/>
                  </a:moveTo>
                  <a:cubicBezTo>
                    <a:pt x="64411" y="75473"/>
                    <a:pt x="64411" y="75473"/>
                    <a:pt x="64411" y="75473"/>
                  </a:cubicBezTo>
                  <a:cubicBezTo>
                    <a:pt x="64411" y="75473"/>
                    <a:pt x="64117" y="76421"/>
                    <a:pt x="64117" y="76736"/>
                  </a:cubicBezTo>
                  <a:cubicBezTo>
                    <a:pt x="64117" y="76736"/>
                    <a:pt x="64411" y="77368"/>
                    <a:pt x="64411" y="77368"/>
                  </a:cubicBezTo>
                  <a:cubicBezTo>
                    <a:pt x="64411" y="77684"/>
                    <a:pt x="64411" y="77368"/>
                    <a:pt x="64705" y="77052"/>
                  </a:cubicBezTo>
                  <a:cubicBezTo>
                    <a:pt x="65000" y="76736"/>
                    <a:pt x="65000" y="76421"/>
                    <a:pt x="65000" y="76421"/>
                  </a:cubicBezTo>
                  <a:cubicBezTo>
                    <a:pt x="65000" y="76421"/>
                    <a:pt x="65588" y="76105"/>
                    <a:pt x="65588" y="75789"/>
                  </a:cubicBezTo>
                  <a:cubicBezTo>
                    <a:pt x="65882" y="75789"/>
                    <a:pt x="65882" y="74842"/>
                    <a:pt x="65882" y="74842"/>
                  </a:cubicBezTo>
                  <a:cubicBezTo>
                    <a:pt x="65882" y="74842"/>
                    <a:pt x="65000" y="74210"/>
                    <a:pt x="65000" y="74526"/>
                  </a:cubicBezTo>
                  <a:cubicBezTo>
                    <a:pt x="64705" y="74526"/>
                    <a:pt x="64411" y="75473"/>
                    <a:pt x="64411" y="75473"/>
                  </a:cubicBezTo>
                  <a:close/>
                  <a:moveTo>
                    <a:pt x="68529" y="74842"/>
                  </a:moveTo>
                  <a:cubicBezTo>
                    <a:pt x="68529" y="74842"/>
                    <a:pt x="68529" y="74842"/>
                    <a:pt x="68529" y="74842"/>
                  </a:cubicBezTo>
                  <a:cubicBezTo>
                    <a:pt x="68823" y="74842"/>
                    <a:pt x="68823" y="74842"/>
                    <a:pt x="68823" y="74842"/>
                  </a:cubicBezTo>
                  <a:cubicBezTo>
                    <a:pt x="68823" y="75157"/>
                    <a:pt x="68823" y="75157"/>
                    <a:pt x="68823" y="75157"/>
                  </a:cubicBezTo>
                  <a:cubicBezTo>
                    <a:pt x="68823" y="75157"/>
                    <a:pt x="69705" y="74842"/>
                    <a:pt x="70000" y="74842"/>
                  </a:cubicBezTo>
                  <a:cubicBezTo>
                    <a:pt x="70294" y="74526"/>
                    <a:pt x="70000" y="74210"/>
                    <a:pt x="70000" y="73894"/>
                  </a:cubicBezTo>
                  <a:cubicBezTo>
                    <a:pt x="69705" y="73578"/>
                    <a:pt x="68529" y="74842"/>
                    <a:pt x="68529" y="74842"/>
                  </a:cubicBezTo>
                  <a:close/>
                  <a:moveTo>
                    <a:pt x="72647" y="76105"/>
                  </a:moveTo>
                  <a:cubicBezTo>
                    <a:pt x="72647" y="76105"/>
                    <a:pt x="72647" y="76105"/>
                    <a:pt x="72647" y="76105"/>
                  </a:cubicBezTo>
                  <a:cubicBezTo>
                    <a:pt x="72058" y="75789"/>
                    <a:pt x="72058" y="75789"/>
                    <a:pt x="72058" y="75789"/>
                  </a:cubicBezTo>
                  <a:cubicBezTo>
                    <a:pt x="72058" y="76421"/>
                    <a:pt x="72058" y="76421"/>
                    <a:pt x="72058" y="76421"/>
                  </a:cubicBezTo>
                  <a:cubicBezTo>
                    <a:pt x="72058" y="76421"/>
                    <a:pt x="72352" y="77052"/>
                    <a:pt x="72647" y="77368"/>
                  </a:cubicBezTo>
                  <a:cubicBezTo>
                    <a:pt x="72647" y="77368"/>
                    <a:pt x="72058" y="78000"/>
                    <a:pt x="72058" y="78000"/>
                  </a:cubicBezTo>
                  <a:cubicBezTo>
                    <a:pt x="72647" y="78947"/>
                    <a:pt x="72647" y="78947"/>
                    <a:pt x="72647" y="78947"/>
                  </a:cubicBezTo>
                  <a:cubicBezTo>
                    <a:pt x="73529" y="77368"/>
                    <a:pt x="73529" y="77368"/>
                    <a:pt x="73529" y="77368"/>
                  </a:cubicBezTo>
                  <a:cubicBezTo>
                    <a:pt x="73529" y="77368"/>
                    <a:pt x="73235" y="76736"/>
                    <a:pt x="73235" y="76736"/>
                  </a:cubicBezTo>
                  <a:cubicBezTo>
                    <a:pt x="73235" y="76421"/>
                    <a:pt x="72647" y="76105"/>
                    <a:pt x="72647" y="76105"/>
                  </a:cubicBezTo>
                  <a:close/>
                  <a:moveTo>
                    <a:pt x="76764" y="76105"/>
                  </a:moveTo>
                  <a:cubicBezTo>
                    <a:pt x="76764" y="76105"/>
                    <a:pt x="76764" y="76105"/>
                    <a:pt x="76764" y="76105"/>
                  </a:cubicBezTo>
                  <a:cubicBezTo>
                    <a:pt x="77058" y="76736"/>
                    <a:pt x="77058" y="76736"/>
                    <a:pt x="77058" y="76736"/>
                  </a:cubicBezTo>
                  <a:cubicBezTo>
                    <a:pt x="77058" y="76736"/>
                    <a:pt x="76764" y="77368"/>
                    <a:pt x="76470" y="77368"/>
                  </a:cubicBezTo>
                  <a:cubicBezTo>
                    <a:pt x="76470" y="77368"/>
                    <a:pt x="76176" y="77052"/>
                    <a:pt x="76176" y="77052"/>
                  </a:cubicBezTo>
                  <a:cubicBezTo>
                    <a:pt x="76764" y="76105"/>
                    <a:pt x="76764" y="76105"/>
                    <a:pt x="76764" y="76105"/>
                  </a:cubicBezTo>
                  <a:close/>
                  <a:moveTo>
                    <a:pt x="77647" y="75157"/>
                  </a:moveTo>
                  <a:cubicBezTo>
                    <a:pt x="77647" y="75157"/>
                    <a:pt x="77647" y="75157"/>
                    <a:pt x="77647" y="75157"/>
                  </a:cubicBezTo>
                  <a:cubicBezTo>
                    <a:pt x="77941" y="75789"/>
                    <a:pt x="77941" y="75789"/>
                    <a:pt x="77941" y="75789"/>
                  </a:cubicBezTo>
                  <a:cubicBezTo>
                    <a:pt x="77941" y="75789"/>
                    <a:pt x="78823" y="75473"/>
                    <a:pt x="79411" y="75157"/>
                  </a:cubicBezTo>
                  <a:cubicBezTo>
                    <a:pt x="80294" y="74842"/>
                    <a:pt x="79411" y="74526"/>
                    <a:pt x="79411" y="74526"/>
                  </a:cubicBezTo>
                  <a:cubicBezTo>
                    <a:pt x="78529" y="74526"/>
                    <a:pt x="78529" y="74526"/>
                    <a:pt x="78529" y="74526"/>
                  </a:cubicBezTo>
                  <a:cubicBezTo>
                    <a:pt x="78529" y="74526"/>
                    <a:pt x="77647" y="74842"/>
                    <a:pt x="77647" y="75157"/>
                  </a:cubicBezTo>
                  <a:close/>
                  <a:moveTo>
                    <a:pt x="72647" y="72631"/>
                  </a:moveTo>
                  <a:cubicBezTo>
                    <a:pt x="72647" y="72631"/>
                    <a:pt x="72647" y="72631"/>
                    <a:pt x="72647" y="72631"/>
                  </a:cubicBezTo>
                  <a:cubicBezTo>
                    <a:pt x="73529" y="73578"/>
                    <a:pt x="73529" y="73578"/>
                    <a:pt x="73529" y="73578"/>
                  </a:cubicBezTo>
                  <a:cubicBezTo>
                    <a:pt x="73529" y="73578"/>
                    <a:pt x="74705" y="74210"/>
                    <a:pt x="75000" y="74210"/>
                  </a:cubicBezTo>
                  <a:cubicBezTo>
                    <a:pt x="75000" y="74526"/>
                    <a:pt x="75588" y="74210"/>
                    <a:pt x="76176" y="74210"/>
                  </a:cubicBezTo>
                  <a:cubicBezTo>
                    <a:pt x="76470" y="73894"/>
                    <a:pt x="76470" y="73894"/>
                    <a:pt x="76470" y="73578"/>
                  </a:cubicBezTo>
                  <a:cubicBezTo>
                    <a:pt x="76470" y="73578"/>
                    <a:pt x="76176" y="73263"/>
                    <a:pt x="76176" y="73263"/>
                  </a:cubicBezTo>
                  <a:cubicBezTo>
                    <a:pt x="76176" y="73263"/>
                    <a:pt x="75882" y="72631"/>
                    <a:pt x="75000" y="72631"/>
                  </a:cubicBezTo>
                  <a:cubicBezTo>
                    <a:pt x="74411" y="72947"/>
                    <a:pt x="74411" y="72631"/>
                    <a:pt x="74411" y="72631"/>
                  </a:cubicBezTo>
                  <a:cubicBezTo>
                    <a:pt x="74411" y="72631"/>
                    <a:pt x="74117" y="72631"/>
                    <a:pt x="73235" y="72315"/>
                  </a:cubicBezTo>
                  <a:cubicBezTo>
                    <a:pt x="72647" y="72315"/>
                    <a:pt x="72941" y="72631"/>
                    <a:pt x="72647" y="72631"/>
                  </a:cubicBezTo>
                  <a:close/>
                  <a:moveTo>
                    <a:pt x="72058" y="72315"/>
                  </a:moveTo>
                  <a:cubicBezTo>
                    <a:pt x="72058" y="72315"/>
                    <a:pt x="72058" y="72315"/>
                    <a:pt x="72058" y="72315"/>
                  </a:cubicBezTo>
                  <a:cubicBezTo>
                    <a:pt x="72352" y="72000"/>
                    <a:pt x="72352" y="72000"/>
                    <a:pt x="72352" y="72000"/>
                  </a:cubicBezTo>
                  <a:cubicBezTo>
                    <a:pt x="72352" y="72000"/>
                    <a:pt x="72352" y="71368"/>
                    <a:pt x="72352" y="70421"/>
                  </a:cubicBezTo>
                  <a:cubicBezTo>
                    <a:pt x="72352" y="69789"/>
                    <a:pt x="72058" y="70105"/>
                    <a:pt x="72058" y="70105"/>
                  </a:cubicBezTo>
                  <a:cubicBezTo>
                    <a:pt x="72058" y="69789"/>
                    <a:pt x="72058" y="69473"/>
                    <a:pt x="71764" y="68842"/>
                  </a:cubicBezTo>
                  <a:cubicBezTo>
                    <a:pt x="71470" y="68526"/>
                    <a:pt x="71470" y="68842"/>
                    <a:pt x="71176" y="68842"/>
                  </a:cubicBezTo>
                  <a:cubicBezTo>
                    <a:pt x="71176" y="68842"/>
                    <a:pt x="70882" y="69157"/>
                    <a:pt x="70294" y="69157"/>
                  </a:cubicBezTo>
                  <a:cubicBezTo>
                    <a:pt x="69705" y="69157"/>
                    <a:pt x="70000" y="68526"/>
                    <a:pt x="69705" y="68210"/>
                  </a:cubicBezTo>
                  <a:cubicBezTo>
                    <a:pt x="69411" y="67894"/>
                    <a:pt x="68823" y="67894"/>
                    <a:pt x="68823" y="67894"/>
                  </a:cubicBezTo>
                  <a:cubicBezTo>
                    <a:pt x="68529" y="67894"/>
                    <a:pt x="67941" y="68842"/>
                    <a:pt x="67941" y="69157"/>
                  </a:cubicBezTo>
                  <a:cubicBezTo>
                    <a:pt x="67941" y="69473"/>
                    <a:pt x="68235" y="69473"/>
                    <a:pt x="69117" y="70421"/>
                  </a:cubicBezTo>
                  <a:cubicBezTo>
                    <a:pt x="70000" y="71052"/>
                    <a:pt x="70294" y="71052"/>
                    <a:pt x="70588" y="71052"/>
                  </a:cubicBezTo>
                  <a:cubicBezTo>
                    <a:pt x="70882" y="71368"/>
                    <a:pt x="71764" y="72000"/>
                    <a:pt x="72058" y="72315"/>
                  </a:cubicBezTo>
                  <a:close/>
                  <a:moveTo>
                    <a:pt x="63529" y="113684"/>
                  </a:moveTo>
                  <a:cubicBezTo>
                    <a:pt x="63529" y="113684"/>
                    <a:pt x="63529" y="113684"/>
                    <a:pt x="63529" y="113684"/>
                  </a:cubicBezTo>
                  <a:cubicBezTo>
                    <a:pt x="63823" y="112736"/>
                    <a:pt x="63823" y="112736"/>
                    <a:pt x="63823" y="112736"/>
                  </a:cubicBezTo>
                  <a:cubicBezTo>
                    <a:pt x="63235" y="111789"/>
                    <a:pt x="63235" y="111789"/>
                    <a:pt x="63235" y="111789"/>
                  </a:cubicBezTo>
                  <a:cubicBezTo>
                    <a:pt x="63235" y="110526"/>
                    <a:pt x="63235" y="110526"/>
                    <a:pt x="63235" y="110526"/>
                  </a:cubicBezTo>
                  <a:cubicBezTo>
                    <a:pt x="63529" y="110210"/>
                    <a:pt x="63529" y="110210"/>
                    <a:pt x="63529" y="110210"/>
                  </a:cubicBezTo>
                  <a:cubicBezTo>
                    <a:pt x="63529" y="110210"/>
                    <a:pt x="64117" y="110842"/>
                    <a:pt x="64117" y="111157"/>
                  </a:cubicBezTo>
                  <a:cubicBezTo>
                    <a:pt x="64117" y="111473"/>
                    <a:pt x="64117" y="112105"/>
                    <a:pt x="64117" y="112105"/>
                  </a:cubicBezTo>
                  <a:cubicBezTo>
                    <a:pt x="64117" y="112105"/>
                    <a:pt x="65000" y="112736"/>
                    <a:pt x="65000" y="112736"/>
                  </a:cubicBezTo>
                  <a:cubicBezTo>
                    <a:pt x="65294" y="112736"/>
                    <a:pt x="67058" y="112421"/>
                    <a:pt x="67058" y="112421"/>
                  </a:cubicBezTo>
                  <a:cubicBezTo>
                    <a:pt x="67058" y="112421"/>
                    <a:pt x="67647" y="111473"/>
                    <a:pt x="67647" y="111473"/>
                  </a:cubicBezTo>
                  <a:cubicBezTo>
                    <a:pt x="67941" y="111157"/>
                    <a:pt x="68823" y="110526"/>
                    <a:pt x="68823" y="110526"/>
                  </a:cubicBezTo>
                  <a:cubicBezTo>
                    <a:pt x="68823" y="110526"/>
                    <a:pt x="68823" y="110210"/>
                    <a:pt x="69411" y="110842"/>
                  </a:cubicBezTo>
                  <a:cubicBezTo>
                    <a:pt x="70000" y="111157"/>
                    <a:pt x="69411" y="112105"/>
                    <a:pt x="69411" y="112105"/>
                  </a:cubicBezTo>
                  <a:cubicBezTo>
                    <a:pt x="69117" y="112105"/>
                    <a:pt x="69117" y="112421"/>
                    <a:pt x="69117" y="112421"/>
                  </a:cubicBezTo>
                  <a:cubicBezTo>
                    <a:pt x="69705" y="113052"/>
                    <a:pt x="69705" y="113052"/>
                    <a:pt x="69705" y="113052"/>
                  </a:cubicBezTo>
                  <a:cubicBezTo>
                    <a:pt x="69705" y="113052"/>
                    <a:pt x="69705" y="112421"/>
                    <a:pt x="70000" y="112421"/>
                  </a:cubicBezTo>
                  <a:cubicBezTo>
                    <a:pt x="70294" y="112421"/>
                    <a:pt x="70294" y="112105"/>
                    <a:pt x="70588" y="112105"/>
                  </a:cubicBezTo>
                  <a:cubicBezTo>
                    <a:pt x="70588" y="112421"/>
                    <a:pt x="71176" y="113052"/>
                    <a:pt x="71176" y="113052"/>
                  </a:cubicBezTo>
                  <a:cubicBezTo>
                    <a:pt x="71176" y="113052"/>
                    <a:pt x="71176" y="114000"/>
                    <a:pt x="71470" y="114000"/>
                  </a:cubicBezTo>
                  <a:cubicBezTo>
                    <a:pt x="71764" y="113684"/>
                    <a:pt x="72352" y="114000"/>
                    <a:pt x="72647" y="113684"/>
                  </a:cubicBezTo>
                  <a:cubicBezTo>
                    <a:pt x="72941" y="113684"/>
                    <a:pt x="75882" y="112736"/>
                    <a:pt x="75882" y="112736"/>
                  </a:cubicBezTo>
                  <a:cubicBezTo>
                    <a:pt x="76764" y="112105"/>
                    <a:pt x="76764" y="112105"/>
                    <a:pt x="76764" y="112105"/>
                  </a:cubicBezTo>
                  <a:cubicBezTo>
                    <a:pt x="76764" y="112105"/>
                    <a:pt x="77352" y="111789"/>
                    <a:pt x="77941" y="111789"/>
                  </a:cubicBezTo>
                  <a:cubicBezTo>
                    <a:pt x="78235" y="111789"/>
                    <a:pt x="80000" y="111157"/>
                    <a:pt x="80000" y="111157"/>
                  </a:cubicBezTo>
                  <a:cubicBezTo>
                    <a:pt x="80000" y="111157"/>
                    <a:pt x="80882" y="110526"/>
                    <a:pt x="81470" y="110842"/>
                  </a:cubicBezTo>
                  <a:cubicBezTo>
                    <a:pt x="81764" y="111473"/>
                    <a:pt x="82941" y="112421"/>
                    <a:pt x="82941" y="112421"/>
                  </a:cubicBezTo>
                  <a:cubicBezTo>
                    <a:pt x="84705" y="112105"/>
                    <a:pt x="84705" y="112105"/>
                    <a:pt x="84705" y="112105"/>
                  </a:cubicBezTo>
                  <a:cubicBezTo>
                    <a:pt x="84705" y="112105"/>
                    <a:pt x="85294" y="111789"/>
                    <a:pt x="85294" y="111789"/>
                  </a:cubicBezTo>
                  <a:cubicBezTo>
                    <a:pt x="85588" y="112105"/>
                    <a:pt x="87352" y="111789"/>
                    <a:pt x="87352" y="111789"/>
                  </a:cubicBezTo>
                  <a:cubicBezTo>
                    <a:pt x="87352" y="111789"/>
                    <a:pt x="88235" y="110842"/>
                    <a:pt x="88529" y="110842"/>
                  </a:cubicBezTo>
                  <a:cubicBezTo>
                    <a:pt x="88529" y="110842"/>
                    <a:pt x="90588" y="110210"/>
                    <a:pt x="90588" y="110210"/>
                  </a:cubicBezTo>
                  <a:cubicBezTo>
                    <a:pt x="90588" y="110210"/>
                    <a:pt x="90882" y="110210"/>
                    <a:pt x="90882" y="110842"/>
                  </a:cubicBezTo>
                  <a:cubicBezTo>
                    <a:pt x="90882" y="111473"/>
                    <a:pt x="90882" y="112421"/>
                    <a:pt x="90882" y="112736"/>
                  </a:cubicBezTo>
                  <a:cubicBezTo>
                    <a:pt x="91176" y="113052"/>
                    <a:pt x="90882" y="113684"/>
                    <a:pt x="91470" y="113684"/>
                  </a:cubicBezTo>
                  <a:cubicBezTo>
                    <a:pt x="92058" y="113368"/>
                    <a:pt x="92647" y="113052"/>
                    <a:pt x="92647" y="113052"/>
                  </a:cubicBezTo>
                  <a:cubicBezTo>
                    <a:pt x="92647" y="113052"/>
                    <a:pt x="92058" y="113052"/>
                    <a:pt x="93235" y="112421"/>
                  </a:cubicBezTo>
                  <a:cubicBezTo>
                    <a:pt x="94117" y="111789"/>
                    <a:pt x="94411" y="111473"/>
                    <a:pt x="94705" y="111473"/>
                  </a:cubicBezTo>
                  <a:cubicBezTo>
                    <a:pt x="95000" y="111473"/>
                    <a:pt x="95000" y="111157"/>
                    <a:pt x="95294" y="111157"/>
                  </a:cubicBezTo>
                  <a:cubicBezTo>
                    <a:pt x="95882" y="111157"/>
                    <a:pt x="95882" y="111157"/>
                    <a:pt x="96176" y="111157"/>
                  </a:cubicBezTo>
                  <a:cubicBezTo>
                    <a:pt x="96470" y="110842"/>
                    <a:pt x="97058" y="109894"/>
                    <a:pt x="97058" y="109894"/>
                  </a:cubicBezTo>
                  <a:cubicBezTo>
                    <a:pt x="97058" y="109894"/>
                    <a:pt x="97352" y="109263"/>
                    <a:pt x="97647" y="109263"/>
                  </a:cubicBezTo>
                  <a:cubicBezTo>
                    <a:pt x="97647" y="109263"/>
                    <a:pt x="98235" y="108947"/>
                    <a:pt x="98235" y="108947"/>
                  </a:cubicBezTo>
                  <a:cubicBezTo>
                    <a:pt x="97941" y="109894"/>
                    <a:pt x="97941" y="109894"/>
                    <a:pt x="97941" y="109894"/>
                  </a:cubicBezTo>
                  <a:cubicBezTo>
                    <a:pt x="97941" y="109894"/>
                    <a:pt x="98529" y="111157"/>
                    <a:pt x="98529" y="111473"/>
                  </a:cubicBezTo>
                  <a:cubicBezTo>
                    <a:pt x="98529" y="111473"/>
                    <a:pt x="98529" y="111789"/>
                    <a:pt x="98235" y="112105"/>
                  </a:cubicBezTo>
                  <a:cubicBezTo>
                    <a:pt x="98235" y="112736"/>
                    <a:pt x="98235" y="113052"/>
                    <a:pt x="98235" y="113052"/>
                  </a:cubicBezTo>
                  <a:cubicBezTo>
                    <a:pt x="97941" y="113368"/>
                    <a:pt x="97941" y="113684"/>
                    <a:pt x="97941" y="114000"/>
                  </a:cubicBezTo>
                  <a:cubicBezTo>
                    <a:pt x="97647" y="114000"/>
                    <a:pt x="96764" y="114631"/>
                    <a:pt x="96764" y="114631"/>
                  </a:cubicBezTo>
                  <a:cubicBezTo>
                    <a:pt x="95294" y="114315"/>
                    <a:pt x="95294" y="114315"/>
                    <a:pt x="95294" y="114315"/>
                  </a:cubicBezTo>
                  <a:cubicBezTo>
                    <a:pt x="95294" y="114315"/>
                    <a:pt x="94705" y="114631"/>
                    <a:pt x="94411" y="114947"/>
                  </a:cubicBezTo>
                  <a:cubicBezTo>
                    <a:pt x="93823" y="114947"/>
                    <a:pt x="92941" y="115894"/>
                    <a:pt x="92647" y="115894"/>
                  </a:cubicBezTo>
                  <a:cubicBezTo>
                    <a:pt x="92352" y="115894"/>
                    <a:pt x="91470" y="115894"/>
                    <a:pt x="90588" y="115894"/>
                  </a:cubicBezTo>
                  <a:cubicBezTo>
                    <a:pt x="89705" y="116210"/>
                    <a:pt x="87352" y="116842"/>
                    <a:pt x="87352" y="116842"/>
                  </a:cubicBezTo>
                  <a:cubicBezTo>
                    <a:pt x="87352" y="116842"/>
                    <a:pt x="87058" y="117157"/>
                    <a:pt x="86764" y="117473"/>
                  </a:cubicBezTo>
                  <a:cubicBezTo>
                    <a:pt x="86176" y="117473"/>
                    <a:pt x="85000" y="118105"/>
                    <a:pt x="84705" y="118105"/>
                  </a:cubicBezTo>
                  <a:cubicBezTo>
                    <a:pt x="84411" y="118421"/>
                    <a:pt x="83529" y="119052"/>
                    <a:pt x="83235" y="119052"/>
                  </a:cubicBezTo>
                  <a:cubicBezTo>
                    <a:pt x="82941" y="119052"/>
                    <a:pt x="82647" y="119368"/>
                    <a:pt x="81470" y="119368"/>
                  </a:cubicBezTo>
                  <a:cubicBezTo>
                    <a:pt x="80000" y="119684"/>
                    <a:pt x="79705" y="120000"/>
                    <a:pt x="79705" y="120000"/>
                  </a:cubicBezTo>
                  <a:cubicBezTo>
                    <a:pt x="78823" y="120000"/>
                    <a:pt x="78823" y="120000"/>
                    <a:pt x="78823" y="120000"/>
                  </a:cubicBezTo>
                  <a:cubicBezTo>
                    <a:pt x="78823" y="117789"/>
                    <a:pt x="78823" y="117789"/>
                    <a:pt x="78823" y="117789"/>
                  </a:cubicBezTo>
                  <a:cubicBezTo>
                    <a:pt x="78823" y="117789"/>
                    <a:pt x="78823" y="116842"/>
                    <a:pt x="77941" y="117157"/>
                  </a:cubicBezTo>
                  <a:cubicBezTo>
                    <a:pt x="77058" y="117473"/>
                    <a:pt x="78235" y="117157"/>
                    <a:pt x="76470" y="117473"/>
                  </a:cubicBezTo>
                  <a:cubicBezTo>
                    <a:pt x="75000" y="117789"/>
                    <a:pt x="74117" y="116842"/>
                    <a:pt x="74117" y="116842"/>
                  </a:cubicBezTo>
                  <a:cubicBezTo>
                    <a:pt x="74117" y="116842"/>
                    <a:pt x="72647" y="116842"/>
                    <a:pt x="72058" y="117157"/>
                  </a:cubicBezTo>
                  <a:cubicBezTo>
                    <a:pt x="71470" y="117157"/>
                    <a:pt x="70588" y="117157"/>
                    <a:pt x="70294" y="117157"/>
                  </a:cubicBezTo>
                  <a:cubicBezTo>
                    <a:pt x="70000" y="117473"/>
                    <a:pt x="70000" y="117157"/>
                    <a:pt x="69117" y="117473"/>
                  </a:cubicBezTo>
                  <a:cubicBezTo>
                    <a:pt x="68235" y="117473"/>
                    <a:pt x="67352" y="117789"/>
                    <a:pt x="67352" y="117789"/>
                  </a:cubicBezTo>
                  <a:cubicBezTo>
                    <a:pt x="66470" y="117157"/>
                    <a:pt x="66470" y="117157"/>
                    <a:pt x="66470" y="117157"/>
                  </a:cubicBezTo>
                  <a:cubicBezTo>
                    <a:pt x="66470" y="117157"/>
                    <a:pt x="65588" y="117157"/>
                    <a:pt x="65294" y="117473"/>
                  </a:cubicBezTo>
                  <a:cubicBezTo>
                    <a:pt x="64705" y="117789"/>
                    <a:pt x="65000" y="118105"/>
                    <a:pt x="64411" y="118105"/>
                  </a:cubicBezTo>
                  <a:cubicBezTo>
                    <a:pt x="63823" y="118105"/>
                    <a:pt x="64117" y="118421"/>
                    <a:pt x="63529" y="118105"/>
                  </a:cubicBezTo>
                  <a:cubicBezTo>
                    <a:pt x="62647" y="117789"/>
                    <a:pt x="62058" y="117473"/>
                    <a:pt x="62058" y="117473"/>
                  </a:cubicBezTo>
                  <a:cubicBezTo>
                    <a:pt x="61764" y="115578"/>
                    <a:pt x="61764" y="115578"/>
                    <a:pt x="61764" y="115578"/>
                  </a:cubicBezTo>
                  <a:cubicBezTo>
                    <a:pt x="61764" y="115578"/>
                    <a:pt x="61764" y="115578"/>
                    <a:pt x="61764" y="114631"/>
                  </a:cubicBezTo>
                  <a:cubicBezTo>
                    <a:pt x="61470" y="114000"/>
                    <a:pt x="61176" y="112736"/>
                    <a:pt x="61176" y="112736"/>
                  </a:cubicBezTo>
                  <a:cubicBezTo>
                    <a:pt x="61764" y="111789"/>
                    <a:pt x="61764" y="111789"/>
                    <a:pt x="61764" y="111789"/>
                  </a:cubicBezTo>
                  <a:cubicBezTo>
                    <a:pt x="61764" y="111789"/>
                    <a:pt x="62058" y="112421"/>
                    <a:pt x="62058" y="112736"/>
                  </a:cubicBezTo>
                  <a:cubicBezTo>
                    <a:pt x="62058" y="112736"/>
                    <a:pt x="62058" y="113684"/>
                    <a:pt x="62352" y="113684"/>
                  </a:cubicBezTo>
                  <a:cubicBezTo>
                    <a:pt x="62941" y="113684"/>
                    <a:pt x="63529" y="113684"/>
                    <a:pt x="63529" y="113684"/>
                  </a:cubicBezTo>
                  <a:close/>
                  <a:moveTo>
                    <a:pt x="50588" y="100736"/>
                  </a:moveTo>
                  <a:cubicBezTo>
                    <a:pt x="50588" y="100736"/>
                    <a:pt x="50588" y="100736"/>
                    <a:pt x="50588" y="100736"/>
                  </a:cubicBezTo>
                  <a:cubicBezTo>
                    <a:pt x="51470" y="100421"/>
                    <a:pt x="51470" y="100421"/>
                    <a:pt x="51470" y="100421"/>
                  </a:cubicBezTo>
                  <a:cubicBezTo>
                    <a:pt x="51764" y="101368"/>
                    <a:pt x="51764" y="101368"/>
                    <a:pt x="51764" y="101368"/>
                  </a:cubicBezTo>
                  <a:cubicBezTo>
                    <a:pt x="52647" y="101684"/>
                    <a:pt x="52647" y="101684"/>
                    <a:pt x="52647" y="101684"/>
                  </a:cubicBezTo>
                  <a:cubicBezTo>
                    <a:pt x="52647" y="101684"/>
                    <a:pt x="53823" y="102315"/>
                    <a:pt x="53823" y="102631"/>
                  </a:cubicBezTo>
                  <a:cubicBezTo>
                    <a:pt x="53823" y="102631"/>
                    <a:pt x="53235" y="103578"/>
                    <a:pt x="53235" y="103578"/>
                  </a:cubicBezTo>
                  <a:cubicBezTo>
                    <a:pt x="53235" y="103578"/>
                    <a:pt x="53235" y="104210"/>
                    <a:pt x="53235" y="104526"/>
                  </a:cubicBezTo>
                  <a:cubicBezTo>
                    <a:pt x="53235" y="104526"/>
                    <a:pt x="52647" y="104526"/>
                    <a:pt x="52352" y="104526"/>
                  </a:cubicBezTo>
                  <a:cubicBezTo>
                    <a:pt x="52058" y="104210"/>
                    <a:pt x="51176" y="103894"/>
                    <a:pt x="51176" y="103894"/>
                  </a:cubicBezTo>
                  <a:cubicBezTo>
                    <a:pt x="51176" y="102631"/>
                    <a:pt x="51176" y="102631"/>
                    <a:pt x="51176" y="102631"/>
                  </a:cubicBezTo>
                  <a:cubicBezTo>
                    <a:pt x="50294" y="101684"/>
                    <a:pt x="50294" y="101684"/>
                    <a:pt x="50294" y="101684"/>
                  </a:cubicBezTo>
                  <a:cubicBezTo>
                    <a:pt x="50588" y="100736"/>
                    <a:pt x="50588" y="100736"/>
                    <a:pt x="50588" y="100736"/>
                  </a:cubicBezTo>
                  <a:close/>
                  <a:moveTo>
                    <a:pt x="27058" y="73263"/>
                  </a:moveTo>
                  <a:cubicBezTo>
                    <a:pt x="27058" y="73263"/>
                    <a:pt x="27058" y="73263"/>
                    <a:pt x="27058" y="73263"/>
                  </a:cubicBezTo>
                  <a:cubicBezTo>
                    <a:pt x="27058" y="73263"/>
                    <a:pt x="26470" y="73263"/>
                    <a:pt x="26470" y="73263"/>
                  </a:cubicBezTo>
                  <a:cubicBezTo>
                    <a:pt x="26176" y="73263"/>
                    <a:pt x="25882" y="73263"/>
                    <a:pt x="25588" y="73263"/>
                  </a:cubicBezTo>
                  <a:cubicBezTo>
                    <a:pt x="25294" y="73263"/>
                    <a:pt x="25588" y="73894"/>
                    <a:pt x="25588" y="74210"/>
                  </a:cubicBezTo>
                  <a:cubicBezTo>
                    <a:pt x="25588" y="74210"/>
                    <a:pt x="25588" y="74842"/>
                    <a:pt x="25588" y="75157"/>
                  </a:cubicBezTo>
                  <a:cubicBezTo>
                    <a:pt x="25294" y="75473"/>
                    <a:pt x="25000" y="75789"/>
                    <a:pt x="25000" y="76105"/>
                  </a:cubicBezTo>
                  <a:cubicBezTo>
                    <a:pt x="25000" y="76105"/>
                    <a:pt x="25000" y="76736"/>
                    <a:pt x="25000" y="77052"/>
                  </a:cubicBezTo>
                  <a:cubicBezTo>
                    <a:pt x="24705" y="77052"/>
                    <a:pt x="24117" y="77684"/>
                    <a:pt x="23823" y="77684"/>
                  </a:cubicBezTo>
                  <a:cubicBezTo>
                    <a:pt x="23529" y="78000"/>
                    <a:pt x="22941" y="78315"/>
                    <a:pt x="22941" y="78315"/>
                  </a:cubicBezTo>
                  <a:cubicBezTo>
                    <a:pt x="23529" y="79894"/>
                    <a:pt x="23529" y="79894"/>
                    <a:pt x="23529" y="79894"/>
                  </a:cubicBezTo>
                  <a:cubicBezTo>
                    <a:pt x="23529" y="79894"/>
                    <a:pt x="24117" y="79578"/>
                    <a:pt x="24411" y="79894"/>
                  </a:cubicBezTo>
                  <a:cubicBezTo>
                    <a:pt x="24705" y="80210"/>
                    <a:pt x="25588" y="80842"/>
                    <a:pt x="25882" y="80842"/>
                  </a:cubicBezTo>
                  <a:cubicBezTo>
                    <a:pt x="25882" y="80842"/>
                    <a:pt x="26470" y="82736"/>
                    <a:pt x="26470" y="82736"/>
                  </a:cubicBezTo>
                  <a:cubicBezTo>
                    <a:pt x="26764" y="83052"/>
                    <a:pt x="27058" y="82736"/>
                    <a:pt x="27058" y="82736"/>
                  </a:cubicBezTo>
                  <a:cubicBezTo>
                    <a:pt x="27058" y="82736"/>
                    <a:pt x="27647" y="83052"/>
                    <a:pt x="27941" y="83368"/>
                  </a:cubicBezTo>
                  <a:cubicBezTo>
                    <a:pt x="28235" y="83368"/>
                    <a:pt x="28823" y="83684"/>
                    <a:pt x="29117" y="84000"/>
                  </a:cubicBezTo>
                  <a:cubicBezTo>
                    <a:pt x="29411" y="84000"/>
                    <a:pt x="30000" y="84947"/>
                    <a:pt x="30294" y="84947"/>
                  </a:cubicBezTo>
                  <a:cubicBezTo>
                    <a:pt x="30588" y="85263"/>
                    <a:pt x="31176" y="85894"/>
                    <a:pt x="31176" y="85894"/>
                  </a:cubicBezTo>
                  <a:cubicBezTo>
                    <a:pt x="31176" y="85894"/>
                    <a:pt x="31764" y="86842"/>
                    <a:pt x="32058" y="87473"/>
                  </a:cubicBezTo>
                  <a:cubicBezTo>
                    <a:pt x="32058" y="87789"/>
                    <a:pt x="32058" y="87789"/>
                    <a:pt x="31764" y="88105"/>
                  </a:cubicBezTo>
                  <a:cubicBezTo>
                    <a:pt x="31470" y="88421"/>
                    <a:pt x="31470" y="88736"/>
                    <a:pt x="31176" y="89368"/>
                  </a:cubicBezTo>
                  <a:cubicBezTo>
                    <a:pt x="30882" y="90000"/>
                    <a:pt x="31470" y="90631"/>
                    <a:pt x="31470" y="90631"/>
                  </a:cubicBezTo>
                  <a:cubicBezTo>
                    <a:pt x="31470" y="92210"/>
                    <a:pt x="31470" y="92210"/>
                    <a:pt x="31470" y="92210"/>
                  </a:cubicBezTo>
                  <a:cubicBezTo>
                    <a:pt x="31764" y="92842"/>
                    <a:pt x="31764" y="92842"/>
                    <a:pt x="31764" y="92842"/>
                  </a:cubicBezTo>
                  <a:cubicBezTo>
                    <a:pt x="31764" y="92842"/>
                    <a:pt x="32058" y="93157"/>
                    <a:pt x="32352" y="93157"/>
                  </a:cubicBezTo>
                  <a:cubicBezTo>
                    <a:pt x="32647" y="93473"/>
                    <a:pt x="32647" y="93473"/>
                    <a:pt x="32647" y="93473"/>
                  </a:cubicBezTo>
                  <a:cubicBezTo>
                    <a:pt x="32647" y="93473"/>
                    <a:pt x="33235" y="94105"/>
                    <a:pt x="33529" y="94421"/>
                  </a:cubicBezTo>
                  <a:cubicBezTo>
                    <a:pt x="33529" y="94736"/>
                    <a:pt x="33235" y="95052"/>
                    <a:pt x="33235" y="95368"/>
                  </a:cubicBezTo>
                  <a:cubicBezTo>
                    <a:pt x="33235" y="95684"/>
                    <a:pt x="33529" y="96947"/>
                    <a:pt x="33529" y="96947"/>
                  </a:cubicBezTo>
                  <a:cubicBezTo>
                    <a:pt x="33529" y="96947"/>
                    <a:pt x="34117" y="96631"/>
                    <a:pt x="34705" y="96315"/>
                  </a:cubicBezTo>
                  <a:cubicBezTo>
                    <a:pt x="35000" y="96315"/>
                    <a:pt x="35294" y="96631"/>
                    <a:pt x="35588" y="96631"/>
                  </a:cubicBezTo>
                  <a:cubicBezTo>
                    <a:pt x="35882" y="96947"/>
                    <a:pt x="35882" y="97263"/>
                    <a:pt x="35882" y="97263"/>
                  </a:cubicBezTo>
                  <a:cubicBezTo>
                    <a:pt x="35882" y="97263"/>
                    <a:pt x="36764" y="96631"/>
                    <a:pt x="36764" y="96315"/>
                  </a:cubicBezTo>
                  <a:cubicBezTo>
                    <a:pt x="36764" y="96315"/>
                    <a:pt x="36764" y="95684"/>
                    <a:pt x="36764" y="95684"/>
                  </a:cubicBezTo>
                  <a:cubicBezTo>
                    <a:pt x="36764" y="95684"/>
                    <a:pt x="36764" y="94421"/>
                    <a:pt x="36764" y="94105"/>
                  </a:cubicBezTo>
                  <a:cubicBezTo>
                    <a:pt x="36764" y="93789"/>
                    <a:pt x="36470" y="92842"/>
                    <a:pt x="36470" y="92526"/>
                  </a:cubicBezTo>
                  <a:cubicBezTo>
                    <a:pt x="36470" y="92526"/>
                    <a:pt x="36764" y="91894"/>
                    <a:pt x="36764" y="91894"/>
                  </a:cubicBezTo>
                  <a:cubicBezTo>
                    <a:pt x="36764" y="91894"/>
                    <a:pt x="37647" y="91578"/>
                    <a:pt x="37941" y="91578"/>
                  </a:cubicBezTo>
                  <a:cubicBezTo>
                    <a:pt x="38235" y="91578"/>
                    <a:pt x="38529" y="91894"/>
                    <a:pt x="38823" y="92210"/>
                  </a:cubicBezTo>
                  <a:cubicBezTo>
                    <a:pt x="38823" y="92526"/>
                    <a:pt x="38823" y="93789"/>
                    <a:pt x="38823" y="93789"/>
                  </a:cubicBezTo>
                  <a:cubicBezTo>
                    <a:pt x="40588" y="94105"/>
                    <a:pt x="40588" y="94105"/>
                    <a:pt x="40588" y="94105"/>
                  </a:cubicBezTo>
                  <a:cubicBezTo>
                    <a:pt x="40588" y="94105"/>
                    <a:pt x="41176" y="94421"/>
                    <a:pt x="41176" y="94421"/>
                  </a:cubicBezTo>
                  <a:cubicBezTo>
                    <a:pt x="41176" y="94736"/>
                    <a:pt x="41470" y="95368"/>
                    <a:pt x="41764" y="95684"/>
                  </a:cubicBezTo>
                  <a:cubicBezTo>
                    <a:pt x="42058" y="96000"/>
                    <a:pt x="42352" y="96315"/>
                    <a:pt x="42352" y="96315"/>
                  </a:cubicBezTo>
                  <a:cubicBezTo>
                    <a:pt x="42352" y="96315"/>
                    <a:pt x="42941" y="97894"/>
                    <a:pt x="43235" y="98210"/>
                  </a:cubicBezTo>
                  <a:cubicBezTo>
                    <a:pt x="43235" y="98526"/>
                    <a:pt x="43235" y="99157"/>
                    <a:pt x="43235" y="99789"/>
                  </a:cubicBezTo>
                  <a:cubicBezTo>
                    <a:pt x="43235" y="100421"/>
                    <a:pt x="43235" y="100421"/>
                    <a:pt x="43235" y="100421"/>
                  </a:cubicBezTo>
                  <a:cubicBezTo>
                    <a:pt x="43235" y="100421"/>
                    <a:pt x="44117" y="100736"/>
                    <a:pt x="44411" y="101052"/>
                  </a:cubicBezTo>
                  <a:cubicBezTo>
                    <a:pt x="45000" y="101368"/>
                    <a:pt x="44705" y="101052"/>
                    <a:pt x="45000" y="100736"/>
                  </a:cubicBezTo>
                  <a:cubicBezTo>
                    <a:pt x="45294" y="100421"/>
                    <a:pt x="45000" y="100105"/>
                    <a:pt x="45000" y="99789"/>
                  </a:cubicBezTo>
                  <a:cubicBezTo>
                    <a:pt x="45000" y="99473"/>
                    <a:pt x="45000" y="98842"/>
                    <a:pt x="44705" y="98210"/>
                  </a:cubicBezTo>
                  <a:cubicBezTo>
                    <a:pt x="44705" y="97894"/>
                    <a:pt x="44705" y="97578"/>
                    <a:pt x="44705" y="97578"/>
                  </a:cubicBezTo>
                  <a:cubicBezTo>
                    <a:pt x="44705" y="97578"/>
                    <a:pt x="45000" y="96947"/>
                    <a:pt x="45000" y="96631"/>
                  </a:cubicBezTo>
                  <a:cubicBezTo>
                    <a:pt x="45000" y="96631"/>
                    <a:pt x="45000" y="96000"/>
                    <a:pt x="45000" y="95684"/>
                  </a:cubicBezTo>
                  <a:cubicBezTo>
                    <a:pt x="45000" y="95368"/>
                    <a:pt x="45588" y="95052"/>
                    <a:pt x="45588" y="95052"/>
                  </a:cubicBezTo>
                  <a:cubicBezTo>
                    <a:pt x="45588" y="95052"/>
                    <a:pt x="45588" y="94736"/>
                    <a:pt x="45882" y="94105"/>
                  </a:cubicBezTo>
                  <a:cubicBezTo>
                    <a:pt x="46176" y="93789"/>
                    <a:pt x="45882" y="94105"/>
                    <a:pt x="46176" y="94105"/>
                  </a:cubicBezTo>
                  <a:cubicBezTo>
                    <a:pt x="46470" y="93789"/>
                    <a:pt x="46764" y="93789"/>
                    <a:pt x="47352" y="93789"/>
                  </a:cubicBezTo>
                  <a:cubicBezTo>
                    <a:pt x="47647" y="93789"/>
                    <a:pt x="47941" y="94105"/>
                    <a:pt x="47941" y="94105"/>
                  </a:cubicBezTo>
                  <a:cubicBezTo>
                    <a:pt x="48529" y="95052"/>
                    <a:pt x="48529" y="95052"/>
                    <a:pt x="48529" y="95052"/>
                  </a:cubicBezTo>
                  <a:cubicBezTo>
                    <a:pt x="48529" y="95052"/>
                    <a:pt x="48529" y="95052"/>
                    <a:pt x="48529" y="95368"/>
                  </a:cubicBezTo>
                  <a:cubicBezTo>
                    <a:pt x="48529" y="95684"/>
                    <a:pt x="49117" y="96315"/>
                    <a:pt x="49117" y="96315"/>
                  </a:cubicBezTo>
                  <a:cubicBezTo>
                    <a:pt x="50294" y="97263"/>
                    <a:pt x="50294" y="97263"/>
                    <a:pt x="50294" y="97263"/>
                  </a:cubicBezTo>
                  <a:cubicBezTo>
                    <a:pt x="50294" y="97263"/>
                    <a:pt x="50294" y="97578"/>
                    <a:pt x="50294" y="97578"/>
                  </a:cubicBezTo>
                  <a:cubicBezTo>
                    <a:pt x="50294" y="97894"/>
                    <a:pt x="50588" y="98526"/>
                    <a:pt x="50882" y="98842"/>
                  </a:cubicBezTo>
                  <a:cubicBezTo>
                    <a:pt x="51176" y="99473"/>
                    <a:pt x="50882" y="98526"/>
                    <a:pt x="51176" y="98526"/>
                  </a:cubicBezTo>
                  <a:cubicBezTo>
                    <a:pt x="51176" y="98210"/>
                    <a:pt x="51470" y="97894"/>
                    <a:pt x="51470" y="97894"/>
                  </a:cubicBezTo>
                  <a:cubicBezTo>
                    <a:pt x="52058" y="98842"/>
                    <a:pt x="52058" y="98842"/>
                    <a:pt x="52058" y="98842"/>
                  </a:cubicBezTo>
                  <a:cubicBezTo>
                    <a:pt x="52058" y="98842"/>
                    <a:pt x="53235" y="99157"/>
                    <a:pt x="53529" y="99157"/>
                  </a:cubicBezTo>
                  <a:cubicBezTo>
                    <a:pt x="53823" y="98842"/>
                    <a:pt x="54117" y="98526"/>
                    <a:pt x="54117" y="98526"/>
                  </a:cubicBezTo>
                  <a:cubicBezTo>
                    <a:pt x="53529" y="97894"/>
                    <a:pt x="53529" y="97894"/>
                    <a:pt x="53529" y="97894"/>
                  </a:cubicBezTo>
                  <a:cubicBezTo>
                    <a:pt x="52941" y="96947"/>
                    <a:pt x="52941" y="96947"/>
                    <a:pt x="52941" y="96947"/>
                  </a:cubicBezTo>
                  <a:cubicBezTo>
                    <a:pt x="52941" y="96947"/>
                    <a:pt x="52058" y="96000"/>
                    <a:pt x="51764" y="96000"/>
                  </a:cubicBezTo>
                  <a:cubicBezTo>
                    <a:pt x="51470" y="95684"/>
                    <a:pt x="51176" y="95368"/>
                    <a:pt x="51176" y="95052"/>
                  </a:cubicBezTo>
                  <a:cubicBezTo>
                    <a:pt x="50882" y="94736"/>
                    <a:pt x="50882" y="94105"/>
                    <a:pt x="50882" y="94105"/>
                  </a:cubicBezTo>
                  <a:cubicBezTo>
                    <a:pt x="51176" y="93789"/>
                    <a:pt x="51176" y="93157"/>
                    <a:pt x="51470" y="92526"/>
                  </a:cubicBezTo>
                  <a:cubicBezTo>
                    <a:pt x="51764" y="91894"/>
                    <a:pt x="51176" y="92526"/>
                    <a:pt x="51176" y="92526"/>
                  </a:cubicBezTo>
                  <a:cubicBezTo>
                    <a:pt x="51176" y="92526"/>
                    <a:pt x="50588" y="91578"/>
                    <a:pt x="50882" y="91263"/>
                  </a:cubicBezTo>
                  <a:cubicBezTo>
                    <a:pt x="50882" y="91263"/>
                    <a:pt x="49705" y="89368"/>
                    <a:pt x="49705" y="89368"/>
                  </a:cubicBezTo>
                  <a:cubicBezTo>
                    <a:pt x="49705" y="89368"/>
                    <a:pt x="49411" y="88736"/>
                    <a:pt x="49411" y="88736"/>
                  </a:cubicBezTo>
                  <a:cubicBezTo>
                    <a:pt x="49411" y="88736"/>
                    <a:pt x="48529" y="88105"/>
                    <a:pt x="48235" y="88105"/>
                  </a:cubicBezTo>
                  <a:cubicBezTo>
                    <a:pt x="47941" y="87789"/>
                    <a:pt x="47647" y="87473"/>
                    <a:pt x="47647" y="87473"/>
                  </a:cubicBezTo>
                  <a:cubicBezTo>
                    <a:pt x="47647" y="87157"/>
                    <a:pt x="47647" y="86526"/>
                    <a:pt x="47647" y="86210"/>
                  </a:cubicBezTo>
                  <a:cubicBezTo>
                    <a:pt x="47352" y="85894"/>
                    <a:pt x="47058" y="85263"/>
                    <a:pt x="46764" y="84947"/>
                  </a:cubicBezTo>
                  <a:cubicBezTo>
                    <a:pt x="46470" y="84631"/>
                    <a:pt x="46176" y="84000"/>
                    <a:pt x="45882" y="83368"/>
                  </a:cubicBezTo>
                  <a:cubicBezTo>
                    <a:pt x="45588" y="83052"/>
                    <a:pt x="45294" y="82421"/>
                    <a:pt x="45294" y="82421"/>
                  </a:cubicBezTo>
                  <a:cubicBezTo>
                    <a:pt x="45000" y="81157"/>
                    <a:pt x="45000" y="81157"/>
                    <a:pt x="45000" y="81157"/>
                  </a:cubicBezTo>
                  <a:cubicBezTo>
                    <a:pt x="45000" y="80526"/>
                    <a:pt x="45000" y="80526"/>
                    <a:pt x="45000" y="80526"/>
                  </a:cubicBezTo>
                  <a:cubicBezTo>
                    <a:pt x="45882" y="81157"/>
                    <a:pt x="45882" y="81157"/>
                    <a:pt x="45882" y="81157"/>
                  </a:cubicBezTo>
                  <a:cubicBezTo>
                    <a:pt x="45882" y="81157"/>
                    <a:pt x="46470" y="80842"/>
                    <a:pt x="46764" y="80842"/>
                  </a:cubicBezTo>
                  <a:cubicBezTo>
                    <a:pt x="47058" y="80842"/>
                    <a:pt x="47941" y="81157"/>
                    <a:pt x="47941" y="81157"/>
                  </a:cubicBezTo>
                  <a:cubicBezTo>
                    <a:pt x="47941" y="81157"/>
                    <a:pt x="48529" y="81473"/>
                    <a:pt x="48823" y="81473"/>
                  </a:cubicBezTo>
                  <a:cubicBezTo>
                    <a:pt x="48823" y="81473"/>
                    <a:pt x="49117" y="81789"/>
                    <a:pt x="49411" y="81473"/>
                  </a:cubicBezTo>
                  <a:cubicBezTo>
                    <a:pt x="49705" y="81473"/>
                    <a:pt x="50000" y="82105"/>
                    <a:pt x="50000" y="82421"/>
                  </a:cubicBezTo>
                  <a:cubicBezTo>
                    <a:pt x="50000" y="82736"/>
                    <a:pt x="49705" y="83052"/>
                    <a:pt x="49705" y="83052"/>
                  </a:cubicBezTo>
                  <a:cubicBezTo>
                    <a:pt x="49705" y="83368"/>
                    <a:pt x="49705" y="83684"/>
                    <a:pt x="49705" y="83684"/>
                  </a:cubicBezTo>
                  <a:cubicBezTo>
                    <a:pt x="49705" y="83684"/>
                    <a:pt x="50294" y="84000"/>
                    <a:pt x="50588" y="84000"/>
                  </a:cubicBezTo>
                  <a:cubicBezTo>
                    <a:pt x="50588" y="84315"/>
                    <a:pt x="50294" y="84631"/>
                    <a:pt x="50294" y="84631"/>
                  </a:cubicBezTo>
                  <a:cubicBezTo>
                    <a:pt x="50294" y="84631"/>
                    <a:pt x="50294" y="85263"/>
                    <a:pt x="50294" y="85578"/>
                  </a:cubicBezTo>
                  <a:cubicBezTo>
                    <a:pt x="50588" y="85578"/>
                    <a:pt x="50882" y="84947"/>
                    <a:pt x="50882" y="84947"/>
                  </a:cubicBezTo>
                  <a:cubicBezTo>
                    <a:pt x="50882" y="84947"/>
                    <a:pt x="51176" y="84315"/>
                    <a:pt x="51176" y="84000"/>
                  </a:cubicBezTo>
                  <a:cubicBezTo>
                    <a:pt x="51176" y="83684"/>
                    <a:pt x="51764" y="83368"/>
                    <a:pt x="51764" y="83368"/>
                  </a:cubicBezTo>
                  <a:cubicBezTo>
                    <a:pt x="52352" y="82105"/>
                    <a:pt x="52352" y="82105"/>
                    <a:pt x="52352" y="82105"/>
                  </a:cubicBezTo>
                  <a:cubicBezTo>
                    <a:pt x="52941" y="81473"/>
                    <a:pt x="52941" y="81473"/>
                    <a:pt x="52941" y="81473"/>
                  </a:cubicBezTo>
                  <a:cubicBezTo>
                    <a:pt x="52941" y="81473"/>
                    <a:pt x="54117" y="81157"/>
                    <a:pt x="54411" y="80842"/>
                  </a:cubicBezTo>
                  <a:cubicBezTo>
                    <a:pt x="54705" y="80526"/>
                    <a:pt x="54705" y="80842"/>
                    <a:pt x="54705" y="80526"/>
                  </a:cubicBezTo>
                  <a:cubicBezTo>
                    <a:pt x="55000" y="80526"/>
                    <a:pt x="55000" y="79894"/>
                    <a:pt x="55000" y="79894"/>
                  </a:cubicBezTo>
                  <a:cubicBezTo>
                    <a:pt x="54411" y="79263"/>
                    <a:pt x="54411" y="79263"/>
                    <a:pt x="54411" y="79263"/>
                  </a:cubicBezTo>
                  <a:cubicBezTo>
                    <a:pt x="53235" y="79578"/>
                    <a:pt x="53235" y="79578"/>
                    <a:pt x="53235" y="79578"/>
                  </a:cubicBezTo>
                  <a:cubicBezTo>
                    <a:pt x="52941" y="78947"/>
                    <a:pt x="52941" y="78947"/>
                    <a:pt x="52941" y="78947"/>
                  </a:cubicBezTo>
                  <a:cubicBezTo>
                    <a:pt x="52941" y="78947"/>
                    <a:pt x="52941" y="78947"/>
                    <a:pt x="53235" y="78947"/>
                  </a:cubicBezTo>
                  <a:cubicBezTo>
                    <a:pt x="53235" y="78947"/>
                    <a:pt x="53235" y="77684"/>
                    <a:pt x="53235" y="77684"/>
                  </a:cubicBezTo>
                  <a:cubicBezTo>
                    <a:pt x="53235" y="77684"/>
                    <a:pt x="52647" y="78000"/>
                    <a:pt x="52352" y="78000"/>
                  </a:cubicBezTo>
                  <a:cubicBezTo>
                    <a:pt x="52058" y="78000"/>
                    <a:pt x="52352" y="78947"/>
                    <a:pt x="52352" y="78947"/>
                  </a:cubicBezTo>
                  <a:cubicBezTo>
                    <a:pt x="52352" y="78947"/>
                    <a:pt x="50882" y="78631"/>
                    <a:pt x="50588" y="78631"/>
                  </a:cubicBezTo>
                  <a:cubicBezTo>
                    <a:pt x="50294" y="78315"/>
                    <a:pt x="50294" y="78000"/>
                    <a:pt x="50294" y="78000"/>
                  </a:cubicBezTo>
                  <a:cubicBezTo>
                    <a:pt x="50000" y="77684"/>
                    <a:pt x="50588" y="76736"/>
                    <a:pt x="50588" y="76736"/>
                  </a:cubicBezTo>
                  <a:cubicBezTo>
                    <a:pt x="50882" y="75473"/>
                    <a:pt x="50882" y="75473"/>
                    <a:pt x="50882" y="75473"/>
                  </a:cubicBezTo>
                  <a:cubicBezTo>
                    <a:pt x="50882" y="75473"/>
                    <a:pt x="49411" y="75157"/>
                    <a:pt x="49411" y="74842"/>
                  </a:cubicBezTo>
                  <a:cubicBezTo>
                    <a:pt x="49411" y="74526"/>
                    <a:pt x="47941" y="75473"/>
                    <a:pt x="47352" y="74842"/>
                  </a:cubicBezTo>
                  <a:cubicBezTo>
                    <a:pt x="47058" y="74210"/>
                    <a:pt x="47058" y="74210"/>
                    <a:pt x="47058" y="74210"/>
                  </a:cubicBezTo>
                  <a:cubicBezTo>
                    <a:pt x="46470" y="73578"/>
                    <a:pt x="46470" y="73578"/>
                    <a:pt x="46470" y="73578"/>
                  </a:cubicBezTo>
                  <a:cubicBezTo>
                    <a:pt x="45882" y="73578"/>
                    <a:pt x="45882" y="73578"/>
                    <a:pt x="45882" y="73578"/>
                  </a:cubicBezTo>
                  <a:cubicBezTo>
                    <a:pt x="45882" y="73578"/>
                    <a:pt x="45000" y="73894"/>
                    <a:pt x="44705" y="73894"/>
                  </a:cubicBezTo>
                  <a:cubicBezTo>
                    <a:pt x="44411" y="73894"/>
                    <a:pt x="44411" y="73263"/>
                    <a:pt x="44411" y="73263"/>
                  </a:cubicBezTo>
                  <a:cubicBezTo>
                    <a:pt x="42941" y="72631"/>
                    <a:pt x="42941" y="72631"/>
                    <a:pt x="42941" y="72631"/>
                  </a:cubicBezTo>
                  <a:cubicBezTo>
                    <a:pt x="41470" y="72315"/>
                    <a:pt x="41470" y="72315"/>
                    <a:pt x="41470" y="72315"/>
                  </a:cubicBezTo>
                  <a:cubicBezTo>
                    <a:pt x="41470" y="72315"/>
                    <a:pt x="39705" y="72000"/>
                    <a:pt x="39117" y="71684"/>
                  </a:cubicBezTo>
                  <a:cubicBezTo>
                    <a:pt x="38823" y="71684"/>
                    <a:pt x="37352" y="71368"/>
                    <a:pt x="36764" y="71368"/>
                  </a:cubicBezTo>
                  <a:cubicBezTo>
                    <a:pt x="36176" y="71368"/>
                    <a:pt x="35588" y="71368"/>
                    <a:pt x="35000" y="71052"/>
                  </a:cubicBezTo>
                  <a:cubicBezTo>
                    <a:pt x="34705" y="70736"/>
                    <a:pt x="33823" y="70421"/>
                    <a:pt x="33823" y="70421"/>
                  </a:cubicBezTo>
                  <a:cubicBezTo>
                    <a:pt x="33823" y="70421"/>
                    <a:pt x="32058" y="69789"/>
                    <a:pt x="32058" y="69789"/>
                  </a:cubicBezTo>
                  <a:cubicBezTo>
                    <a:pt x="31764" y="69789"/>
                    <a:pt x="31470" y="69789"/>
                    <a:pt x="31470" y="69789"/>
                  </a:cubicBezTo>
                  <a:cubicBezTo>
                    <a:pt x="31176" y="69789"/>
                    <a:pt x="30588" y="70736"/>
                    <a:pt x="30000" y="71052"/>
                  </a:cubicBezTo>
                  <a:cubicBezTo>
                    <a:pt x="29705" y="71052"/>
                    <a:pt x="29705" y="72000"/>
                    <a:pt x="29411" y="72315"/>
                  </a:cubicBezTo>
                  <a:cubicBezTo>
                    <a:pt x="29411" y="72947"/>
                    <a:pt x="29117" y="73263"/>
                    <a:pt x="28823" y="73263"/>
                  </a:cubicBezTo>
                  <a:cubicBezTo>
                    <a:pt x="28823" y="73578"/>
                    <a:pt x="27058" y="72947"/>
                    <a:pt x="27058" y="73263"/>
                  </a:cubicBezTo>
                  <a:close/>
                  <a:moveTo>
                    <a:pt x="17647" y="79578"/>
                  </a:moveTo>
                  <a:cubicBezTo>
                    <a:pt x="17647" y="79578"/>
                    <a:pt x="17647" y="79578"/>
                    <a:pt x="17647" y="79578"/>
                  </a:cubicBezTo>
                  <a:cubicBezTo>
                    <a:pt x="17647" y="79578"/>
                    <a:pt x="18235" y="79263"/>
                    <a:pt x="18235" y="79578"/>
                  </a:cubicBezTo>
                  <a:cubicBezTo>
                    <a:pt x="18235" y="79578"/>
                    <a:pt x="18529" y="79894"/>
                    <a:pt x="18529" y="80210"/>
                  </a:cubicBezTo>
                  <a:cubicBezTo>
                    <a:pt x="18823" y="80210"/>
                    <a:pt x="19411" y="80842"/>
                    <a:pt x="19705" y="80842"/>
                  </a:cubicBezTo>
                  <a:cubicBezTo>
                    <a:pt x="20000" y="80842"/>
                    <a:pt x="20882" y="80842"/>
                    <a:pt x="20882" y="80842"/>
                  </a:cubicBezTo>
                  <a:cubicBezTo>
                    <a:pt x="21764" y="81789"/>
                    <a:pt x="21764" y="81789"/>
                    <a:pt x="21764" y="81789"/>
                  </a:cubicBezTo>
                  <a:cubicBezTo>
                    <a:pt x="21764" y="81789"/>
                    <a:pt x="22647" y="82105"/>
                    <a:pt x="22647" y="82421"/>
                  </a:cubicBezTo>
                  <a:cubicBezTo>
                    <a:pt x="22647" y="82421"/>
                    <a:pt x="21176" y="83368"/>
                    <a:pt x="21176" y="83368"/>
                  </a:cubicBezTo>
                  <a:cubicBezTo>
                    <a:pt x="20882" y="83684"/>
                    <a:pt x="20882" y="83684"/>
                    <a:pt x="20882" y="83684"/>
                  </a:cubicBezTo>
                  <a:cubicBezTo>
                    <a:pt x="20882" y="83684"/>
                    <a:pt x="20882" y="84315"/>
                    <a:pt x="20294" y="84000"/>
                  </a:cubicBezTo>
                  <a:cubicBezTo>
                    <a:pt x="20000" y="84000"/>
                    <a:pt x="19705" y="84000"/>
                    <a:pt x="19411" y="83684"/>
                  </a:cubicBezTo>
                  <a:cubicBezTo>
                    <a:pt x="19411" y="83368"/>
                    <a:pt x="19411" y="83368"/>
                    <a:pt x="19117" y="83052"/>
                  </a:cubicBezTo>
                  <a:cubicBezTo>
                    <a:pt x="18529" y="82736"/>
                    <a:pt x="17352" y="81789"/>
                    <a:pt x="17352" y="81789"/>
                  </a:cubicBezTo>
                  <a:cubicBezTo>
                    <a:pt x="17352" y="80842"/>
                    <a:pt x="17352" y="80842"/>
                    <a:pt x="17352" y="80842"/>
                  </a:cubicBezTo>
                  <a:cubicBezTo>
                    <a:pt x="17352" y="80210"/>
                    <a:pt x="17352" y="80210"/>
                    <a:pt x="17352" y="80210"/>
                  </a:cubicBezTo>
                  <a:cubicBezTo>
                    <a:pt x="17647" y="79578"/>
                    <a:pt x="17647" y="79578"/>
                    <a:pt x="17647" y="79578"/>
                  </a:cubicBezTo>
                  <a:close/>
                  <a:moveTo>
                    <a:pt x="14117" y="73894"/>
                  </a:moveTo>
                  <a:cubicBezTo>
                    <a:pt x="14117" y="73894"/>
                    <a:pt x="14117" y="73894"/>
                    <a:pt x="14117" y="73894"/>
                  </a:cubicBezTo>
                  <a:cubicBezTo>
                    <a:pt x="13235" y="72631"/>
                    <a:pt x="13235" y="72631"/>
                    <a:pt x="13235" y="72631"/>
                  </a:cubicBezTo>
                  <a:cubicBezTo>
                    <a:pt x="12647" y="73894"/>
                    <a:pt x="12647" y="73894"/>
                    <a:pt x="12647" y="73894"/>
                  </a:cubicBezTo>
                  <a:cubicBezTo>
                    <a:pt x="12352" y="75157"/>
                    <a:pt x="12352" y="75157"/>
                    <a:pt x="12352" y="75157"/>
                  </a:cubicBezTo>
                  <a:cubicBezTo>
                    <a:pt x="13235" y="75789"/>
                    <a:pt x="13235" y="75789"/>
                    <a:pt x="13235" y="75789"/>
                  </a:cubicBezTo>
                  <a:cubicBezTo>
                    <a:pt x="13529" y="75789"/>
                    <a:pt x="13529" y="75789"/>
                    <a:pt x="13529" y="75789"/>
                  </a:cubicBezTo>
                  <a:cubicBezTo>
                    <a:pt x="14117" y="74842"/>
                    <a:pt x="14117" y="74842"/>
                    <a:pt x="14117" y="74842"/>
                  </a:cubicBezTo>
                  <a:cubicBezTo>
                    <a:pt x="14705" y="75789"/>
                    <a:pt x="14705" y="75789"/>
                    <a:pt x="14705" y="75789"/>
                  </a:cubicBezTo>
                  <a:cubicBezTo>
                    <a:pt x="15294" y="77052"/>
                    <a:pt x="15294" y="77052"/>
                    <a:pt x="15294" y="77052"/>
                  </a:cubicBezTo>
                  <a:cubicBezTo>
                    <a:pt x="15294" y="77052"/>
                    <a:pt x="15882" y="76421"/>
                    <a:pt x="16176" y="76105"/>
                  </a:cubicBezTo>
                  <a:cubicBezTo>
                    <a:pt x="16470" y="76105"/>
                    <a:pt x="17647" y="77052"/>
                    <a:pt x="17647" y="77052"/>
                  </a:cubicBezTo>
                  <a:cubicBezTo>
                    <a:pt x="17647" y="77052"/>
                    <a:pt x="18823" y="76421"/>
                    <a:pt x="19117" y="76421"/>
                  </a:cubicBezTo>
                  <a:cubicBezTo>
                    <a:pt x="19411" y="76421"/>
                    <a:pt x="18529" y="75473"/>
                    <a:pt x="18529" y="75473"/>
                  </a:cubicBezTo>
                  <a:cubicBezTo>
                    <a:pt x="17647" y="74526"/>
                    <a:pt x="17647" y="74526"/>
                    <a:pt x="17647" y="74526"/>
                  </a:cubicBezTo>
                  <a:cubicBezTo>
                    <a:pt x="17058" y="73894"/>
                    <a:pt x="17058" y="73894"/>
                    <a:pt x="17058" y="73894"/>
                  </a:cubicBezTo>
                  <a:cubicBezTo>
                    <a:pt x="15882" y="73263"/>
                    <a:pt x="15882" y="73263"/>
                    <a:pt x="15882" y="73263"/>
                  </a:cubicBezTo>
                  <a:cubicBezTo>
                    <a:pt x="15882" y="72947"/>
                    <a:pt x="15882" y="72947"/>
                    <a:pt x="15882" y="72947"/>
                  </a:cubicBezTo>
                  <a:cubicBezTo>
                    <a:pt x="16176" y="72315"/>
                    <a:pt x="16176" y="72315"/>
                    <a:pt x="16176" y="72315"/>
                  </a:cubicBezTo>
                  <a:cubicBezTo>
                    <a:pt x="16176" y="72315"/>
                    <a:pt x="16176" y="72947"/>
                    <a:pt x="16764" y="72631"/>
                  </a:cubicBezTo>
                  <a:cubicBezTo>
                    <a:pt x="17352" y="72631"/>
                    <a:pt x="17352" y="72631"/>
                    <a:pt x="17352" y="72315"/>
                  </a:cubicBezTo>
                  <a:cubicBezTo>
                    <a:pt x="17647" y="72315"/>
                    <a:pt x="17352" y="72000"/>
                    <a:pt x="17352" y="72000"/>
                  </a:cubicBezTo>
                  <a:cubicBezTo>
                    <a:pt x="16470" y="71368"/>
                    <a:pt x="16470" y="71368"/>
                    <a:pt x="16470" y="71368"/>
                  </a:cubicBezTo>
                  <a:cubicBezTo>
                    <a:pt x="16764" y="70421"/>
                    <a:pt x="16764" y="70421"/>
                    <a:pt x="16764" y="70421"/>
                  </a:cubicBezTo>
                  <a:cubicBezTo>
                    <a:pt x="15882" y="69789"/>
                    <a:pt x="15882" y="69789"/>
                    <a:pt x="15882" y="69789"/>
                  </a:cubicBezTo>
                  <a:cubicBezTo>
                    <a:pt x="15588" y="70736"/>
                    <a:pt x="15588" y="70736"/>
                    <a:pt x="15588" y="70736"/>
                  </a:cubicBezTo>
                  <a:cubicBezTo>
                    <a:pt x="14705" y="70421"/>
                    <a:pt x="14705" y="70421"/>
                    <a:pt x="14705" y="70421"/>
                  </a:cubicBezTo>
                  <a:cubicBezTo>
                    <a:pt x="14705" y="70421"/>
                    <a:pt x="14411" y="71052"/>
                    <a:pt x="14411" y="71052"/>
                  </a:cubicBezTo>
                  <a:cubicBezTo>
                    <a:pt x="14411" y="71368"/>
                    <a:pt x="14705" y="72315"/>
                    <a:pt x="14705" y="72315"/>
                  </a:cubicBezTo>
                  <a:cubicBezTo>
                    <a:pt x="14117" y="73894"/>
                    <a:pt x="14117" y="73894"/>
                    <a:pt x="14117" y="73894"/>
                  </a:cubicBezTo>
                  <a:close/>
                  <a:moveTo>
                    <a:pt x="3235" y="50842"/>
                  </a:moveTo>
                  <a:cubicBezTo>
                    <a:pt x="3235" y="50842"/>
                    <a:pt x="3235" y="50842"/>
                    <a:pt x="3235" y="50842"/>
                  </a:cubicBezTo>
                  <a:cubicBezTo>
                    <a:pt x="2647" y="50842"/>
                    <a:pt x="2647" y="50842"/>
                    <a:pt x="2647" y="50842"/>
                  </a:cubicBezTo>
                  <a:cubicBezTo>
                    <a:pt x="2647" y="50842"/>
                    <a:pt x="2647" y="51157"/>
                    <a:pt x="2941" y="51473"/>
                  </a:cubicBezTo>
                  <a:cubicBezTo>
                    <a:pt x="3235" y="51789"/>
                    <a:pt x="3823" y="53684"/>
                    <a:pt x="3823" y="53684"/>
                  </a:cubicBezTo>
                  <a:cubicBezTo>
                    <a:pt x="4411" y="54000"/>
                    <a:pt x="4411" y="54000"/>
                    <a:pt x="4411" y="54000"/>
                  </a:cubicBezTo>
                  <a:cubicBezTo>
                    <a:pt x="5588" y="54631"/>
                    <a:pt x="5588" y="54631"/>
                    <a:pt x="5588" y="54631"/>
                  </a:cubicBezTo>
                  <a:cubicBezTo>
                    <a:pt x="6470" y="55578"/>
                    <a:pt x="6470" y="55578"/>
                    <a:pt x="6470" y="55578"/>
                  </a:cubicBezTo>
                  <a:cubicBezTo>
                    <a:pt x="6470" y="55578"/>
                    <a:pt x="7058" y="56526"/>
                    <a:pt x="6176" y="56210"/>
                  </a:cubicBezTo>
                  <a:cubicBezTo>
                    <a:pt x="5294" y="55894"/>
                    <a:pt x="4411" y="55263"/>
                    <a:pt x="4117" y="54947"/>
                  </a:cubicBezTo>
                  <a:cubicBezTo>
                    <a:pt x="3529" y="54947"/>
                    <a:pt x="2941" y="54631"/>
                    <a:pt x="2941" y="54631"/>
                  </a:cubicBezTo>
                  <a:cubicBezTo>
                    <a:pt x="2941" y="54631"/>
                    <a:pt x="2647" y="53052"/>
                    <a:pt x="2647" y="52736"/>
                  </a:cubicBezTo>
                  <a:cubicBezTo>
                    <a:pt x="2352" y="52736"/>
                    <a:pt x="1764" y="52421"/>
                    <a:pt x="1764" y="52421"/>
                  </a:cubicBezTo>
                  <a:cubicBezTo>
                    <a:pt x="0" y="51473"/>
                    <a:pt x="0" y="51473"/>
                    <a:pt x="0" y="51473"/>
                  </a:cubicBezTo>
                  <a:cubicBezTo>
                    <a:pt x="0" y="51473"/>
                    <a:pt x="0" y="50210"/>
                    <a:pt x="294" y="49894"/>
                  </a:cubicBezTo>
                  <a:cubicBezTo>
                    <a:pt x="294" y="49894"/>
                    <a:pt x="294" y="49263"/>
                    <a:pt x="882" y="49263"/>
                  </a:cubicBezTo>
                  <a:cubicBezTo>
                    <a:pt x="1176" y="48947"/>
                    <a:pt x="2058" y="48947"/>
                    <a:pt x="2058" y="48947"/>
                  </a:cubicBezTo>
                  <a:cubicBezTo>
                    <a:pt x="2058" y="48947"/>
                    <a:pt x="2058" y="48000"/>
                    <a:pt x="2352" y="48315"/>
                  </a:cubicBezTo>
                  <a:cubicBezTo>
                    <a:pt x="2647" y="48631"/>
                    <a:pt x="3235" y="49578"/>
                    <a:pt x="3235" y="49578"/>
                  </a:cubicBezTo>
                  <a:lnTo>
                    <a:pt x="3235" y="50842"/>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20" name="Shape 3620"/>
            <p:cNvSpPr/>
            <p:nvPr/>
          </p:nvSpPr>
          <p:spPr>
            <a:xfrm>
              <a:off x="6551975" y="3312876"/>
              <a:ext cx="1810761" cy="943960"/>
            </a:xfrm>
            <a:custGeom>
              <a:avLst/>
              <a:gdLst/>
              <a:ahLst/>
              <a:cxnLst/>
              <a:rect l="0" t="0" r="0" b="0"/>
              <a:pathLst>
                <a:path w="120000" h="120000" extrusionOk="0">
                  <a:moveTo>
                    <a:pt x="109874" y="22482"/>
                  </a:moveTo>
                  <a:cubicBezTo>
                    <a:pt x="108362" y="23606"/>
                    <a:pt x="108362" y="23606"/>
                    <a:pt x="108362" y="23606"/>
                  </a:cubicBezTo>
                  <a:cubicBezTo>
                    <a:pt x="108362" y="24168"/>
                    <a:pt x="108362" y="24168"/>
                    <a:pt x="108362" y="24168"/>
                  </a:cubicBezTo>
                  <a:cubicBezTo>
                    <a:pt x="109269" y="26135"/>
                    <a:pt x="109269" y="26135"/>
                    <a:pt x="109269" y="26135"/>
                  </a:cubicBezTo>
                  <a:cubicBezTo>
                    <a:pt x="110176" y="26697"/>
                    <a:pt x="110176" y="26697"/>
                    <a:pt x="110176" y="26697"/>
                  </a:cubicBezTo>
                  <a:cubicBezTo>
                    <a:pt x="110780" y="29508"/>
                    <a:pt x="110780" y="29508"/>
                    <a:pt x="110780" y="29508"/>
                  </a:cubicBezTo>
                  <a:cubicBezTo>
                    <a:pt x="112141" y="32599"/>
                    <a:pt x="112141" y="32599"/>
                    <a:pt x="112141" y="32599"/>
                  </a:cubicBezTo>
                  <a:cubicBezTo>
                    <a:pt x="113047" y="36252"/>
                    <a:pt x="113047" y="36252"/>
                    <a:pt x="113047" y="36252"/>
                  </a:cubicBezTo>
                  <a:cubicBezTo>
                    <a:pt x="114256" y="36533"/>
                    <a:pt x="114256" y="36533"/>
                    <a:pt x="114256" y="36533"/>
                  </a:cubicBezTo>
                  <a:cubicBezTo>
                    <a:pt x="114559" y="37939"/>
                    <a:pt x="114256" y="35971"/>
                    <a:pt x="114256" y="38220"/>
                  </a:cubicBezTo>
                  <a:cubicBezTo>
                    <a:pt x="113954" y="41592"/>
                    <a:pt x="113803" y="39344"/>
                    <a:pt x="114256" y="43278"/>
                  </a:cubicBezTo>
                  <a:cubicBezTo>
                    <a:pt x="114256" y="44402"/>
                    <a:pt x="116523" y="43840"/>
                    <a:pt x="116675" y="43840"/>
                  </a:cubicBezTo>
                  <a:cubicBezTo>
                    <a:pt x="116523" y="44121"/>
                    <a:pt x="117430" y="44964"/>
                    <a:pt x="117128" y="46370"/>
                  </a:cubicBezTo>
                  <a:cubicBezTo>
                    <a:pt x="116826" y="47494"/>
                    <a:pt x="118337" y="46932"/>
                    <a:pt x="117884" y="48618"/>
                  </a:cubicBezTo>
                  <a:cubicBezTo>
                    <a:pt x="117732" y="49180"/>
                    <a:pt x="118942" y="48618"/>
                    <a:pt x="119546" y="49180"/>
                  </a:cubicBezTo>
                  <a:cubicBezTo>
                    <a:pt x="120000" y="49461"/>
                    <a:pt x="120000" y="50866"/>
                    <a:pt x="119848" y="51147"/>
                  </a:cubicBezTo>
                  <a:cubicBezTo>
                    <a:pt x="119546" y="51990"/>
                    <a:pt x="119395" y="51428"/>
                    <a:pt x="118790" y="52552"/>
                  </a:cubicBezTo>
                  <a:cubicBezTo>
                    <a:pt x="117884" y="53676"/>
                    <a:pt x="118337" y="54519"/>
                    <a:pt x="118337" y="54800"/>
                  </a:cubicBezTo>
                  <a:cubicBezTo>
                    <a:pt x="118186" y="55644"/>
                    <a:pt x="117884" y="55925"/>
                    <a:pt x="117732" y="56206"/>
                  </a:cubicBezTo>
                  <a:cubicBezTo>
                    <a:pt x="116675" y="55081"/>
                    <a:pt x="116675" y="55081"/>
                    <a:pt x="116675" y="55081"/>
                  </a:cubicBezTo>
                  <a:cubicBezTo>
                    <a:pt x="116372" y="52833"/>
                    <a:pt x="116372" y="52833"/>
                    <a:pt x="116372" y="52833"/>
                  </a:cubicBezTo>
                  <a:cubicBezTo>
                    <a:pt x="115012" y="52833"/>
                    <a:pt x="115012" y="52833"/>
                    <a:pt x="115012" y="52833"/>
                  </a:cubicBezTo>
                  <a:cubicBezTo>
                    <a:pt x="114408" y="55081"/>
                    <a:pt x="114408" y="55081"/>
                    <a:pt x="114408" y="55081"/>
                  </a:cubicBezTo>
                  <a:cubicBezTo>
                    <a:pt x="111385" y="55644"/>
                    <a:pt x="111385" y="55644"/>
                    <a:pt x="111385" y="55644"/>
                  </a:cubicBezTo>
                  <a:cubicBezTo>
                    <a:pt x="110327" y="57049"/>
                    <a:pt x="109722" y="54519"/>
                    <a:pt x="109118" y="56768"/>
                  </a:cubicBezTo>
                  <a:cubicBezTo>
                    <a:pt x="107758" y="57049"/>
                    <a:pt x="108967" y="57611"/>
                    <a:pt x="107607" y="57330"/>
                  </a:cubicBezTo>
                  <a:cubicBezTo>
                    <a:pt x="107304" y="57330"/>
                    <a:pt x="107455" y="60702"/>
                    <a:pt x="106700" y="61545"/>
                  </a:cubicBezTo>
                  <a:cubicBezTo>
                    <a:pt x="106246" y="61826"/>
                    <a:pt x="106246" y="62388"/>
                    <a:pt x="105642" y="62388"/>
                  </a:cubicBezTo>
                  <a:cubicBezTo>
                    <a:pt x="104735" y="62107"/>
                    <a:pt x="105340" y="60983"/>
                    <a:pt x="105188" y="60983"/>
                  </a:cubicBezTo>
                  <a:cubicBezTo>
                    <a:pt x="104282" y="60702"/>
                    <a:pt x="104282" y="60702"/>
                    <a:pt x="104282" y="60702"/>
                  </a:cubicBezTo>
                  <a:cubicBezTo>
                    <a:pt x="103526" y="64074"/>
                    <a:pt x="103526" y="64074"/>
                    <a:pt x="103526" y="64074"/>
                  </a:cubicBezTo>
                  <a:cubicBezTo>
                    <a:pt x="101259" y="65761"/>
                    <a:pt x="101259" y="65761"/>
                    <a:pt x="101259" y="65761"/>
                  </a:cubicBezTo>
                  <a:cubicBezTo>
                    <a:pt x="99596" y="67447"/>
                    <a:pt x="99596" y="67447"/>
                    <a:pt x="99596" y="67447"/>
                  </a:cubicBezTo>
                  <a:cubicBezTo>
                    <a:pt x="96423" y="69133"/>
                    <a:pt x="96423" y="69133"/>
                    <a:pt x="96423" y="69133"/>
                  </a:cubicBezTo>
                  <a:cubicBezTo>
                    <a:pt x="94760" y="71943"/>
                    <a:pt x="94760" y="71943"/>
                    <a:pt x="94760" y="71943"/>
                  </a:cubicBezTo>
                  <a:cubicBezTo>
                    <a:pt x="92191" y="73348"/>
                    <a:pt x="94458" y="73348"/>
                    <a:pt x="92040" y="77564"/>
                  </a:cubicBezTo>
                  <a:cubicBezTo>
                    <a:pt x="90377" y="80655"/>
                    <a:pt x="87657" y="81498"/>
                    <a:pt x="85239" y="82903"/>
                  </a:cubicBezTo>
                  <a:cubicBezTo>
                    <a:pt x="83274" y="80936"/>
                    <a:pt x="83274" y="80936"/>
                    <a:pt x="83274" y="80936"/>
                  </a:cubicBezTo>
                  <a:cubicBezTo>
                    <a:pt x="83274" y="80936"/>
                    <a:pt x="82367" y="81498"/>
                    <a:pt x="81914" y="81498"/>
                  </a:cubicBezTo>
                  <a:cubicBezTo>
                    <a:pt x="81460" y="81779"/>
                    <a:pt x="79949" y="84871"/>
                    <a:pt x="79949" y="84871"/>
                  </a:cubicBezTo>
                  <a:cubicBezTo>
                    <a:pt x="77984" y="88243"/>
                    <a:pt x="77984" y="88243"/>
                    <a:pt x="77984" y="88243"/>
                  </a:cubicBezTo>
                  <a:cubicBezTo>
                    <a:pt x="77229" y="89086"/>
                    <a:pt x="76322" y="89929"/>
                    <a:pt x="75264" y="89929"/>
                  </a:cubicBezTo>
                  <a:cubicBezTo>
                    <a:pt x="73904" y="88243"/>
                    <a:pt x="73904" y="88243"/>
                    <a:pt x="73904" y="88243"/>
                  </a:cubicBezTo>
                  <a:cubicBezTo>
                    <a:pt x="72544" y="88243"/>
                    <a:pt x="71939" y="89648"/>
                    <a:pt x="72695" y="91615"/>
                  </a:cubicBezTo>
                  <a:cubicBezTo>
                    <a:pt x="72997" y="92459"/>
                    <a:pt x="72695" y="93021"/>
                    <a:pt x="72846" y="93864"/>
                  </a:cubicBezTo>
                  <a:cubicBezTo>
                    <a:pt x="72846" y="95269"/>
                    <a:pt x="74206" y="95831"/>
                    <a:pt x="74055" y="96955"/>
                  </a:cubicBezTo>
                  <a:cubicBezTo>
                    <a:pt x="73904" y="97517"/>
                    <a:pt x="73148" y="97517"/>
                    <a:pt x="72544" y="98360"/>
                  </a:cubicBezTo>
                  <a:cubicBezTo>
                    <a:pt x="72090" y="98922"/>
                    <a:pt x="72997" y="102014"/>
                    <a:pt x="72695" y="102014"/>
                  </a:cubicBezTo>
                  <a:cubicBezTo>
                    <a:pt x="72695" y="102014"/>
                    <a:pt x="71939" y="105386"/>
                    <a:pt x="71335" y="104824"/>
                  </a:cubicBezTo>
                  <a:cubicBezTo>
                    <a:pt x="71032" y="104262"/>
                    <a:pt x="70579" y="103419"/>
                    <a:pt x="70277" y="102295"/>
                  </a:cubicBezTo>
                  <a:cubicBezTo>
                    <a:pt x="69974" y="101451"/>
                    <a:pt x="68916" y="100608"/>
                    <a:pt x="68765" y="99484"/>
                  </a:cubicBezTo>
                  <a:cubicBezTo>
                    <a:pt x="68312" y="98360"/>
                    <a:pt x="70277" y="93864"/>
                    <a:pt x="70125" y="93583"/>
                  </a:cubicBezTo>
                  <a:cubicBezTo>
                    <a:pt x="70277" y="92740"/>
                    <a:pt x="70277" y="92740"/>
                    <a:pt x="69974" y="91053"/>
                  </a:cubicBezTo>
                  <a:cubicBezTo>
                    <a:pt x="69974" y="90210"/>
                    <a:pt x="68614" y="89929"/>
                    <a:pt x="68312" y="89086"/>
                  </a:cubicBezTo>
                  <a:cubicBezTo>
                    <a:pt x="67405" y="92177"/>
                    <a:pt x="67405" y="92177"/>
                    <a:pt x="67405" y="92177"/>
                  </a:cubicBezTo>
                  <a:cubicBezTo>
                    <a:pt x="66196" y="93583"/>
                    <a:pt x="66196" y="93583"/>
                    <a:pt x="66196" y="93583"/>
                  </a:cubicBezTo>
                  <a:cubicBezTo>
                    <a:pt x="64987" y="93864"/>
                    <a:pt x="66952" y="96393"/>
                    <a:pt x="66045" y="96112"/>
                  </a:cubicBezTo>
                  <a:cubicBezTo>
                    <a:pt x="65894" y="95831"/>
                    <a:pt x="64836" y="97517"/>
                    <a:pt x="63929" y="96674"/>
                  </a:cubicBezTo>
                  <a:cubicBezTo>
                    <a:pt x="62871" y="95550"/>
                    <a:pt x="61511" y="95269"/>
                    <a:pt x="61057" y="95269"/>
                  </a:cubicBezTo>
                  <a:cubicBezTo>
                    <a:pt x="59697" y="96393"/>
                    <a:pt x="59697" y="96393"/>
                    <a:pt x="59697" y="96393"/>
                  </a:cubicBezTo>
                  <a:cubicBezTo>
                    <a:pt x="59244" y="97798"/>
                    <a:pt x="59093" y="99484"/>
                    <a:pt x="58790" y="100327"/>
                  </a:cubicBezTo>
                  <a:cubicBezTo>
                    <a:pt x="57581" y="103419"/>
                    <a:pt x="57581" y="103419"/>
                    <a:pt x="57581" y="103419"/>
                  </a:cubicBezTo>
                  <a:cubicBezTo>
                    <a:pt x="55919" y="104543"/>
                    <a:pt x="57279" y="105386"/>
                    <a:pt x="56523" y="105948"/>
                  </a:cubicBezTo>
                  <a:cubicBezTo>
                    <a:pt x="56221" y="106229"/>
                    <a:pt x="55768" y="108196"/>
                    <a:pt x="54710" y="108758"/>
                  </a:cubicBezTo>
                  <a:cubicBezTo>
                    <a:pt x="54105" y="109039"/>
                    <a:pt x="53198" y="110444"/>
                    <a:pt x="52443" y="110444"/>
                  </a:cubicBezTo>
                  <a:cubicBezTo>
                    <a:pt x="52141" y="110444"/>
                    <a:pt x="50478" y="112693"/>
                    <a:pt x="50327" y="113255"/>
                  </a:cubicBezTo>
                  <a:cubicBezTo>
                    <a:pt x="49118" y="112693"/>
                    <a:pt x="45793" y="111007"/>
                    <a:pt x="45491" y="108758"/>
                  </a:cubicBezTo>
                  <a:cubicBezTo>
                    <a:pt x="45188" y="106791"/>
                    <a:pt x="44130" y="109601"/>
                    <a:pt x="43224" y="107634"/>
                  </a:cubicBezTo>
                  <a:cubicBezTo>
                    <a:pt x="40957" y="106229"/>
                    <a:pt x="40957" y="106229"/>
                    <a:pt x="40957" y="106229"/>
                  </a:cubicBezTo>
                  <a:cubicBezTo>
                    <a:pt x="39445" y="106229"/>
                    <a:pt x="39445" y="106229"/>
                    <a:pt x="39445" y="106229"/>
                  </a:cubicBezTo>
                  <a:cubicBezTo>
                    <a:pt x="38841" y="106229"/>
                    <a:pt x="36120" y="106791"/>
                    <a:pt x="35516" y="107353"/>
                  </a:cubicBezTo>
                  <a:cubicBezTo>
                    <a:pt x="35969" y="110444"/>
                    <a:pt x="35818" y="108196"/>
                    <a:pt x="35818" y="111850"/>
                  </a:cubicBezTo>
                  <a:cubicBezTo>
                    <a:pt x="34911" y="112131"/>
                    <a:pt x="35969" y="115784"/>
                    <a:pt x="35214" y="116908"/>
                  </a:cubicBezTo>
                  <a:cubicBezTo>
                    <a:pt x="32644" y="118032"/>
                    <a:pt x="32644" y="118032"/>
                    <a:pt x="32644" y="118032"/>
                  </a:cubicBezTo>
                  <a:cubicBezTo>
                    <a:pt x="31133" y="119718"/>
                    <a:pt x="31133" y="119718"/>
                    <a:pt x="31133" y="119718"/>
                  </a:cubicBezTo>
                  <a:cubicBezTo>
                    <a:pt x="28413" y="119718"/>
                    <a:pt x="28413" y="119718"/>
                    <a:pt x="28413" y="119718"/>
                  </a:cubicBezTo>
                  <a:cubicBezTo>
                    <a:pt x="28413" y="120000"/>
                    <a:pt x="27052" y="118313"/>
                    <a:pt x="26901" y="117189"/>
                  </a:cubicBezTo>
                  <a:cubicBezTo>
                    <a:pt x="26146" y="113536"/>
                    <a:pt x="26599" y="114098"/>
                    <a:pt x="25994" y="113536"/>
                  </a:cubicBezTo>
                  <a:cubicBezTo>
                    <a:pt x="24937" y="112974"/>
                    <a:pt x="24937" y="113817"/>
                    <a:pt x="24634" y="113536"/>
                  </a:cubicBezTo>
                  <a:cubicBezTo>
                    <a:pt x="24634" y="113255"/>
                    <a:pt x="24030" y="113536"/>
                    <a:pt x="23123" y="114941"/>
                  </a:cubicBezTo>
                  <a:cubicBezTo>
                    <a:pt x="22821" y="115784"/>
                    <a:pt x="22216" y="118032"/>
                    <a:pt x="21914" y="118313"/>
                  </a:cubicBezTo>
                  <a:cubicBezTo>
                    <a:pt x="21612" y="118875"/>
                    <a:pt x="21612" y="116908"/>
                    <a:pt x="21309" y="117189"/>
                  </a:cubicBezTo>
                  <a:cubicBezTo>
                    <a:pt x="20705" y="117751"/>
                    <a:pt x="20856" y="116065"/>
                    <a:pt x="19647" y="117470"/>
                  </a:cubicBezTo>
                  <a:cubicBezTo>
                    <a:pt x="19193" y="118032"/>
                    <a:pt x="17682" y="117189"/>
                    <a:pt x="19496" y="116065"/>
                  </a:cubicBezTo>
                  <a:cubicBezTo>
                    <a:pt x="19798" y="116065"/>
                    <a:pt x="22216" y="112693"/>
                    <a:pt x="22216" y="112412"/>
                  </a:cubicBezTo>
                  <a:cubicBezTo>
                    <a:pt x="22367" y="111850"/>
                    <a:pt x="20705" y="110444"/>
                    <a:pt x="20554" y="110444"/>
                  </a:cubicBezTo>
                  <a:cubicBezTo>
                    <a:pt x="20403" y="110444"/>
                    <a:pt x="19647" y="112693"/>
                    <a:pt x="18891" y="113255"/>
                  </a:cubicBezTo>
                  <a:cubicBezTo>
                    <a:pt x="17682" y="113817"/>
                    <a:pt x="17682" y="114098"/>
                    <a:pt x="17078" y="114379"/>
                  </a:cubicBezTo>
                  <a:cubicBezTo>
                    <a:pt x="16624" y="114660"/>
                    <a:pt x="16473" y="113536"/>
                    <a:pt x="16171" y="113817"/>
                  </a:cubicBezTo>
                  <a:cubicBezTo>
                    <a:pt x="15717" y="114098"/>
                    <a:pt x="15717" y="114660"/>
                    <a:pt x="15415" y="114660"/>
                  </a:cubicBezTo>
                  <a:cubicBezTo>
                    <a:pt x="14659" y="114660"/>
                    <a:pt x="15113" y="112693"/>
                    <a:pt x="15113" y="112693"/>
                  </a:cubicBezTo>
                  <a:cubicBezTo>
                    <a:pt x="15717" y="112131"/>
                    <a:pt x="15566" y="112693"/>
                    <a:pt x="16473" y="112131"/>
                  </a:cubicBezTo>
                  <a:cubicBezTo>
                    <a:pt x="16775" y="111850"/>
                    <a:pt x="17682" y="111288"/>
                    <a:pt x="17682" y="110444"/>
                  </a:cubicBezTo>
                  <a:cubicBezTo>
                    <a:pt x="17229" y="107353"/>
                    <a:pt x="16473" y="110163"/>
                    <a:pt x="16171" y="109039"/>
                  </a:cubicBezTo>
                  <a:cubicBezTo>
                    <a:pt x="15869" y="107915"/>
                    <a:pt x="15415" y="108477"/>
                    <a:pt x="15264" y="107915"/>
                  </a:cubicBezTo>
                  <a:cubicBezTo>
                    <a:pt x="14962" y="106510"/>
                    <a:pt x="14962" y="111850"/>
                    <a:pt x="14357" y="107915"/>
                  </a:cubicBezTo>
                  <a:cubicBezTo>
                    <a:pt x="14055" y="105948"/>
                    <a:pt x="14811" y="105948"/>
                    <a:pt x="13148" y="105105"/>
                  </a:cubicBezTo>
                  <a:cubicBezTo>
                    <a:pt x="13148" y="105105"/>
                    <a:pt x="12846" y="104824"/>
                    <a:pt x="12695" y="104824"/>
                  </a:cubicBezTo>
                  <a:cubicBezTo>
                    <a:pt x="12695" y="104543"/>
                    <a:pt x="12846" y="104262"/>
                    <a:pt x="12846" y="104262"/>
                  </a:cubicBezTo>
                  <a:cubicBezTo>
                    <a:pt x="12846" y="104262"/>
                    <a:pt x="12392" y="103419"/>
                    <a:pt x="12241" y="103419"/>
                  </a:cubicBezTo>
                  <a:cubicBezTo>
                    <a:pt x="12241" y="103419"/>
                    <a:pt x="11788" y="103981"/>
                    <a:pt x="11788" y="103981"/>
                  </a:cubicBezTo>
                  <a:cubicBezTo>
                    <a:pt x="11788" y="103981"/>
                    <a:pt x="11637" y="103981"/>
                    <a:pt x="11486" y="103981"/>
                  </a:cubicBezTo>
                  <a:cubicBezTo>
                    <a:pt x="11486" y="103700"/>
                    <a:pt x="11939" y="103700"/>
                    <a:pt x="12544" y="103138"/>
                  </a:cubicBezTo>
                  <a:cubicBezTo>
                    <a:pt x="12846" y="103138"/>
                    <a:pt x="12997" y="103981"/>
                    <a:pt x="13299" y="103981"/>
                  </a:cubicBezTo>
                  <a:cubicBezTo>
                    <a:pt x="13602" y="104262"/>
                    <a:pt x="14206" y="103981"/>
                    <a:pt x="14206" y="103700"/>
                  </a:cubicBezTo>
                  <a:cubicBezTo>
                    <a:pt x="14357" y="103419"/>
                    <a:pt x="13602" y="102576"/>
                    <a:pt x="13753" y="101170"/>
                  </a:cubicBezTo>
                  <a:cubicBezTo>
                    <a:pt x="13753" y="100608"/>
                    <a:pt x="14055" y="100608"/>
                    <a:pt x="13753" y="100327"/>
                  </a:cubicBezTo>
                  <a:cubicBezTo>
                    <a:pt x="13450" y="100046"/>
                    <a:pt x="13450" y="99765"/>
                    <a:pt x="13450" y="99765"/>
                  </a:cubicBezTo>
                  <a:cubicBezTo>
                    <a:pt x="11486" y="99484"/>
                    <a:pt x="11486" y="99484"/>
                    <a:pt x="11486" y="99484"/>
                  </a:cubicBezTo>
                  <a:cubicBezTo>
                    <a:pt x="11486" y="99484"/>
                    <a:pt x="11486" y="99484"/>
                    <a:pt x="11183" y="99203"/>
                  </a:cubicBezTo>
                  <a:cubicBezTo>
                    <a:pt x="10881" y="98922"/>
                    <a:pt x="10579" y="98641"/>
                    <a:pt x="10579" y="98641"/>
                  </a:cubicBezTo>
                  <a:cubicBezTo>
                    <a:pt x="9974" y="97798"/>
                    <a:pt x="9974" y="97798"/>
                    <a:pt x="9974" y="97798"/>
                  </a:cubicBezTo>
                  <a:cubicBezTo>
                    <a:pt x="9974" y="97798"/>
                    <a:pt x="9370" y="98079"/>
                    <a:pt x="9219" y="98079"/>
                  </a:cubicBezTo>
                  <a:cubicBezTo>
                    <a:pt x="9219" y="98079"/>
                    <a:pt x="9370" y="99203"/>
                    <a:pt x="9370" y="99203"/>
                  </a:cubicBezTo>
                  <a:cubicBezTo>
                    <a:pt x="9219" y="99484"/>
                    <a:pt x="9219" y="100608"/>
                    <a:pt x="8614" y="99765"/>
                  </a:cubicBezTo>
                  <a:cubicBezTo>
                    <a:pt x="8463" y="99484"/>
                    <a:pt x="8010" y="98641"/>
                    <a:pt x="7858" y="98641"/>
                  </a:cubicBezTo>
                  <a:cubicBezTo>
                    <a:pt x="7707" y="98922"/>
                    <a:pt x="7103" y="98641"/>
                    <a:pt x="7103" y="98360"/>
                  </a:cubicBezTo>
                  <a:cubicBezTo>
                    <a:pt x="6952" y="98079"/>
                    <a:pt x="6498" y="97798"/>
                    <a:pt x="6498" y="97798"/>
                  </a:cubicBezTo>
                  <a:cubicBezTo>
                    <a:pt x="6498" y="97798"/>
                    <a:pt x="6952" y="96674"/>
                    <a:pt x="6801" y="96393"/>
                  </a:cubicBezTo>
                  <a:cubicBezTo>
                    <a:pt x="6649" y="96393"/>
                    <a:pt x="7556" y="96955"/>
                    <a:pt x="7556" y="96955"/>
                  </a:cubicBezTo>
                  <a:cubicBezTo>
                    <a:pt x="7556" y="96955"/>
                    <a:pt x="7556" y="95550"/>
                    <a:pt x="7707" y="95550"/>
                  </a:cubicBezTo>
                  <a:cubicBezTo>
                    <a:pt x="7858" y="95269"/>
                    <a:pt x="7405" y="95269"/>
                    <a:pt x="7254" y="94988"/>
                  </a:cubicBezTo>
                  <a:cubicBezTo>
                    <a:pt x="7103" y="94707"/>
                    <a:pt x="6952" y="93864"/>
                    <a:pt x="6952" y="93864"/>
                  </a:cubicBezTo>
                  <a:cubicBezTo>
                    <a:pt x="6952" y="93864"/>
                    <a:pt x="6649" y="93583"/>
                    <a:pt x="6649" y="93302"/>
                  </a:cubicBezTo>
                  <a:cubicBezTo>
                    <a:pt x="6498" y="92177"/>
                    <a:pt x="6952" y="91334"/>
                    <a:pt x="7103" y="91334"/>
                  </a:cubicBezTo>
                  <a:cubicBezTo>
                    <a:pt x="7254" y="91615"/>
                    <a:pt x="7254" y="91615"/>
                    <a:pt x="7405" y="91615"/>
                  </a:cubicBezTo>
                  <a:cubicBezTo>
                    <a:pt x="7707" y="91896"/>
                    <a:pt x="7707" y="91896"/>
                    <a:pt x="7707" y="91896"/>
                  </a:cubicBezTo>
                  <a:cubicBezTo>
                    <a:pt x="7707" y="91896"/>
                    <a:pt x="8010" y="92740"/>
                    <a:pt x="8010" y="92740"/>
                  </a:cubicBezTo>
                  <a:cubicBezTo>
                    <a:pt x="8161" y="92740"/>
                    <a:pt x="8614" y="93583"/>
                    <a:pt x="8614" y="93583"/>
                  </a:cubicBezTo>
                  <a:cubicBezTo>
                    <a:pt x="8614" y="93583"/>
                    <a:pt x="8916" y="94707"/>
                    <a:pt x="9068" y="94988"/>
                  </a:cubicBezTo>
                  <a:cubicBezTo>
                    <a:pt x="9219" y="94988"/>
                    <a:pt x="9219" y="94426"/>
                    <a:pt x="9521" y="94426"/>
                  </a:cubicBezTo>
                  <a:cubicBezTo>
                    <a:pt x="9823" y="94707"/>
                    <a:pt x="10125" y="95269"/>
                    <a:pt x="10277" y="94988"/>
                  </a:cubicBezTo>
                  <a:cubicBezTo>
                    <a:pt x="10428" y="94988"/>
                    <a:pt x="10579" y="93583"/>
                    <a:pt x="10579" y="93583"/>
                  </a:cubicBezTo>
                  <a:cubicBezTo>
                    <a:pt x="10579" y="93583"/>
                    <a:pt x="9672" y="92459"/>
                    <a:pt x="9521" y="92459"/>
                  </a:cubicBezTo>
                  <a:cubicBezTo>
                    <a:pt x="9521" y="92177"/>
                    <a:pt x="9219" y="91896"/>
                    <a:pt x="9219" y="91615"/>
                  </a:cubicBezTo>
                  <a:cubicBezTo>
                    <a:pt x="9068" y="91615"/>
                    <a:pt x="8765" y="91334"/>
                    <a:pt x="8765" y="91334"/>
                  </a:cubicBezTo>
                  <a:cubicBezTo>
                    <a:pt x="8765" y="91334"/>
                    <a:pt x="8614" y="90491"/>
                    <a:pt x="8614" y="90491"/>
                  </a:cubicBezTo>
                  <a:cubicBezTo>
                    <a:pt x="8463" y="90210"/>
                    <a:pt x="8614" y="89648"/>
                    <a:pt x="8614" y="89648"/>
                  </a:cubicBezTo>
                  <a:cubicBezTo>
                    <a:pt x="8765" y="89367"/>
                    <a:pt x="9068" y="89086"/>
                    <a:pt x="9219" y="89086"/>
                  </a:cubicBezTo>
                  <a:cubicBezTo>
                    <a:pt x="9370" y="89086"/>
                    <a:pt x="9823" y="88805"/>
                    <a:pt x="9823" y="88805"/>
                  </a:cubicBezTo>
                  <a:cubicBezTo>
                    <a:pt x="9974" y="87400"/>
                    <a:pt x="9974" y="87400"/>
                    <a:pt x="9974" y="87400"/>
                  </a:cubicBezTo>
                  <a:cubicBezTo>
                    <a:pt x="9974" y="87400"/>
                    <a:pt x="10277" y="86276"/>
                    <a:pt x="10277" y="86276"/>
                  </a:cubicBezTo>
                  <a:cubicBezTo>
                    <a:pt x="10125" y="86276"/>
                    <a:pt x="9068" y="87119"/>
                    <a:pt x="9068" y="86838"/>
                  </a:cubicBezTo>
                  <a:cubicBezTo>
                    <a:pt x="8916" y="86838"/>
                    <a:pt x="8614" y="86838"/>
                    <a:pt x="8614" y="86557"/>
                  </a:cubicBezTo>
                  <a:cubicBezTo>
                    <a:pt x="8463" y="86276"/>
                    <a:pt x="8463" y="85714"/>
                    <a:pt x="8463" y="85433"/>
                  </a:cubicBezTo>
                  <a:cubicBezTo>
                    <a:pt x="8463" y="85152"/>
                    <a:pt x="8614" y="84590"/>
                    <a:pt x="8614" y="84590"/>
                  </a:cubicBezTo>
                  <a:cubicBezTo>
                    <a:pt x="8614" y="84590"/>
                    <a:pt x="8463" y="84028"/>
                    <a:pt x="8312" y="84028"/>
                  </a:cubicBezTo>
                  <a:cubicBezTo>
                    <a:pt x="8312" y="83747"/>
                    <a:pt x="8161" y="83185"/>
                    <a:pt x="8161" y="83185"/>
                  </a:cubicBezTo>
                  <a:cubicBezTo>
                    <a:pt x="8161" y="83185"/>
                    <a:pt x="7103" y="82060"/>
                    <a:pt x="7103" y="82060"/>
                  </a:cubicBezTo>
                  <a:cubicBezTo>
                    <a:pt x="7103" y="81779"/>
                    <a:pt x="7103" y="80936"/>
                    <a:pt x="7254" y="80936"/>
                  </a:cubicBezTo>
                  <a:cubicBezTo>
                    <a:pt x="7254" y="80655"/>
                    <a:pt x="7103" y="80093"/>
                    <a:pt x="7405" y="79531"/>
                  </a:cubicBezTo>
                  <a:cubicBezTo>
                    <a:pt x="7858" y="78969"/>
                    <a:pt x="8161" y="77283"/>
                    <a:pt x="8161" y="77283"/>
                  </a:cubicBezTo>
                  <a:cubicBezTo>
                    <a:pt x="8161" y="77283"/>
                    <a:pt x="7103" y="77002"/>
                    <a:pt x="7103" y="77002"/>
                  </a:cubicBezTo>
                  <a:cubicBezTo>
                    <a:pt x="6952" y="77002"/>
                    <a:pt x="6498" y="78126"/>
                    <a:pt x="6498" y="78126"/>
                  </a:cubicBezTo>
                  <a:cubicBezTo>
                    <a:pt x="6498" y="78126"/>
                    <a:pt x="5894" y="78407"/>
                    <a:pt x="5894" y="78688"/>
                  </a:cubicBezTo>
                  <a:cubicBezTo>
                    <a:pt x="5743" y="78688"/>
                    <a:pt x="4987" y="78969"/>
                    <a:pt x="4987" y="79250"/>
                  </a:cubicBezTo>
                  <a:cubicBezTo>
                    <a:pt x="4836" y="79250"/>
                    <a:pt x="4534" y="79812"/>
                    <a:pt x="4382" y="79812"/>
                  </a:cubicBezTo>
                  <a:cubicBezTo>
                    <a:pt x="4231" y="80093"/>
                    <a:pt x="3627" y="80655"/>
                    <a:pt x="3627" y="80655"/>
                  </a:cubicBezTo>
                  <a:cubicBezTo>
                    <a:pt x="3627" y="80655"/>
                    <a:pt x="3022" y="80655"/>
                    <a:pt x="3022" y="80655"/>
                  </a:cubicBezTo>
                  <a:cubicBezTo>
                    <a:pt x="3022" y="80374"/>
                    <a:pt x="3022" y="78407"/>
                    <a:pt x="3022" y="78407"/>
                  </a:cubicBezTo>
                  <a:cubicBezTo>
                    <a:pt x="3022" y="78407"/>
                    <a:pt x="3324" y="78126"/>
                    <a:pt x="3324" y="77845"/>
                  </a:cubicBezTo>
                  <a:cubicBezTo>
                    <a:pt x="3324" y="77845"/>
                    <a:pt x="3173" y="76721"/>
                    <a:pt x="3022" y="76440"/>
                  </a:cubicBezTo>
                  <a:cubicBezTo>
                    <a:pt x="3022" y="76440"/>
                    <a:pt x="3022" y="75035"/>
                    <a:pt x="3022" y="74754"/>
                  </a:cubicBezTo>
                  <a:cubicBezTo>
                    <a:pt x="3022" y="74192"/>
                    <a:pt x="2871" y="73348"/>
                    <a:pt x="2871" y="73348"/>
                  </a:cubicBezTo>
                  <a:cubicBezTo>
                    <a:pt x="2720" y="71943"/>
                    <a:pt x="2720" y="71943"/>
                    <a:pt x="2720" y="71943"/>
                  </a:cubicBezTo>
                  <a:cubicBezTo>
                    <a:pt x="2871" y="70819"/>
                    <a:pt x="2871" y="70819"/>
                    <a:pt x="2871" y="70819"/>
                  </a:cubicBezTo>
                  <a:cubicBezTo>
                    <a:pt x="3022" y="70257"/>
                    <a:pt x="3022" y="70257"/>
                    <a:pt x="3022" y="70257"/>
                  </a:cubicBezTo>
                  <a:cubicBezTo>
                    <a:pt x="3022" y="70257"/>
                    <a:pt x="3324" y="69133"/>
                    <a:pt x="3324" y="69133"/>
                  </a:cubicBezTo>
                  <a:cubicBezTo>
                    <a:pt x="3324" y="68852"/>
                    <a:pt x="3627" y="67728"/>
                    <a:pt x="3627" y="67728"/>
                  </a:cubicBezTo>
                  <a:cubicBezTo>
                    <a:pt x="3778" y="67447"/>
                    <a:pt x="4685" y="65761"/>
                    <a:pt x="4685" y="65761"/>
                  </a:cubicBezTo>
                  <a:cubicBezTo>
                    <a:pt x="5138" y="64637"/>
                    <a:pt x="5138" y="64637"/>
                    <a:pt x="5138" y="64637"/>
                  </a:cubicBezTo>
                  <a:cubicBezTo>
                    <a:pt x="5138" y="64637"/>
                    <a:pt x="5743" y="64637"/>
                    <a:pt x="5894" y="64637"/>
                  </a:cubicBezTo>
                  <a:cubicBezTo>
                    <a:pt x="5894" y="64637"/>
                    <a:pt x="6498" y="63793"/>
                    <a:pt x="6498" y="63793"/>
                  </a:cubicBezTo>
                  <a:cubicBezTo>
                    <a:pt x="6649" y="63231"/>
                    <a:pt x="6649" y="63231"/>
                    <a:pt x="6649" y="63231"/>
                  </a:cubicBezTo>
                  <a:cubicBezTo>
                    <a:pt x="7103" y="63231"/>
                    <a:pt x="7103" y="63231"/>
                    <a:pt x="7103" y="63231"/>
                  </a:cubicBezTo>
                  <a:cubicBezTo>
                    <a:pt x="7103" y="63231"/>
                    <a:pt x="7405" y="62669"/>
                    <a:pt x="7556" y="62669"/>
                  </a:cubicBezTo>
                  <a:cubicBezTo>
                    <a:pt x="7556" y="62669"/>
                    <a:pt x="7858" y="62669"/>
                    <a:pt x="8161" y="62669"/>
                  </a:cubicBezTo>
                  <a:cubicBezTo>
                    <a:pt x="8463" y="62669"/>
                    <a:pt x="8614" y="62388"/>
                    <a:pt x="8765" y="62388"/>
                  </a:cubicBezTo>
                  <a:cubicBezTo>
                    <a:pt x="8765" y="62669"/>
                    <a:pt x="9370" y="63793"/>
                    <a:pt x="9370" y="63793"/>
                  </a:cubicBezTo>
                  <a:cubicBezTo>
                    <a:pt x="11183" y="63231"/>
                    <a:pt x="11183" y="63231"/>
                    <a:pt x="11183" y="63231"/>
                  </a:cubicBezTo>
                  <a:cubicBezTo>
                    <a:pt x="11939" y="62669"/>
                    <a:pt x="11939" y="62669"/>
                    <a:pt x="11939" y="62669"/>
                  </a:cubicBezTo>
                  <a:cubicBezTo>
                    <a:pt x="11939" y="62669"/>
                    <a:pt x="11939" y="61826"/>
                    <a:pt x="11939" y="61826"/>
                  </a:cubicBezTo>
                  <a:cubicBezTo>
                    <a:pt x="11788" y="61545"/>
                    <a:pt x="11032" y="61264"/>
                    <a:pt x="11032" y="61264"/>
                  </a:cubicBezTo>
                  <a:cubicBezTo>
                    <a:pt x="11032" y="61264"/>
                    <a:pt x="10881" y="61264"/>
                    <a:pt x="11032" y="61264"/>
                  </a:cubicBezTo>
                  <a:cubicBezTo>
                    <a:pt x="11032" y="60983"/>
                    <a:pt x="11335" y="59859"/>
                    <a:pt x="11335" y="59859"/>
                  </a:cubicBezTo>
                  <a:cubicBezTo>
                    <a:pt x="11486" y="59859"/>
                    <a:pt x="11637" y="59859"/>
                    <a:pt x="11939" y="59859"/>
                  </a:cubicBezTo>
                  <a:cubicBezTo>
                    <a:pt x="12241" y="59859"/>
                    <a:pt x="12846" y="59859"/>
                    <a:pt x="12846" y="59859"/>
                  </a:cubicBezTo>
                  <a:cubicBezTo>
                    <a:pt x="12846" y="59859"/>
                    <a:pt x="13148" y="60421"/>
                    <a:pt x="12846" y="60702"/>
                  </a:cubicBezTo>
                  <a:cubicBezTo>
                    <a:pt x="12695" y="60983"/>
                    <a:pt x="12544" y="60983"/>
                    <a:pt x="12544" y="61264"/>
                  </a:cubicBezTo>
                  <a:cubicBezTo>
                    <a:pt x="12544" y="61264"/>
                    <a:pt x="12544" y="61826"/>
                    <a:pt x="12695" y="61826"/>
                  </a:cubicBezTo>
                  <a:cubicBezTo>
                    <a:pt x="12695" y="61826"/>
                    <a:pt x="13450" y="61545"/>
                    <a:pt x="13450" y="61545"/>
                  </a:cubicBezTo>
                  <a:cubicBezTo>
                    <a:pt x="13450" y="61545"/>
                    <a:pt x="13602" y="60983"/>
                    <a:pt x="13904" y="60983"/>
                  </a:cubicBezTo>
                  <a:cubicBezTo>
                    <a:pt x="14055" y="60702"/>
                    <a:pt x="14508" y="60421"/>
                    <a:pt x="14508" y="60421"/>
                  </a:cubicBezTo>
                  <a:cubicBezTo>
                    <a:pt x="16020" y="60140"/>
                    <a:pt x="16020" y="60140"/>
                    <a:pt x="16020" y="60140"/>
                  </a:cubicBezTo>
                  <a:cubicBezTo>
                    <a:pt x="17078" y="59578"/>
                    <a:pt x="17078" y="59578"/>
                    <a:pt x="17078" y="59578"/>
                  </a:cubicBezTo>
                  <a:cubicBezTo>
                    <a:pt x="17078" y="59578"/>
                    <a:pt x="18287" y="58173"/>
                    <a:pt x="18589" y="58173"/>
                  </a:cubicBezTo>
                  <a:cubicBezTo>
                    <a:pt x="19042" y="58454"/>
                    <a:pt x="19345" y="58454"/>
                    <a:pt x="19496" y="58173"/>
                  </a:cubicBezTo>
                  <a:cubicBezTo>
                    <a:pt x="19647" y="57892"/>
                    <a:pt x="19949" y="57049"/>
                    <a:pt x="19949" y="57049"/>
                  </a:cubicBezTo>
                  <a:cubicBezTo>
                    <a:pt x="19647" y="56768"/>
                    <a:pt x="19647" y="56768"/>
                    <a:pt x="19647" y="56768"/>
                  </a:cubicBezTo>
                  <a:cubicBezTo>
                    <a:pt x="18891" y="56768"/>
                    <a:pt x="18891" y="56768"/>
                    <a:pt x="18891" y="56768"/>
                  </a:cubicBezTo>
                  <a:cubicBezTo>
                    <a:pt x="18891" y="56768"/>
                    <a:pt x="18136" y="57049"/>
                    <a:pt x="18136" y="57049"/>
                  </a:cubicBezTo>
                  <a:cubicBezTo>
                    <a:pt x="17984" y="56768"/>
                    <a:pt x="17531" y="56768"/>
                    <a:pt x="17682" y="56487"/>
                  </a:cubicBezTo>
                  <a:cubicBezTo>
                    <a:pt x="17833" y="55925"/>
                    <a:pt x="17833" y="55925"/>
                    <a:pt x="18136" y="55362"/>
                  </a:cubicBezTo>
                  <a:cubicBezTo>
                    <a:pt x="18287" y="55081"/>
                    <a:pt x="18438" y="54800"/>
                    <a:pt x="18589" y="54519"/>
                  </a:cubicBezTo>
                  <a:cubicBezTo>
                    <a:pt x="18891" y="54519"/>
                    <a:pt x="18891" y="54238"/>
                    <a:pt x="19193" y="53957"/>
                  </a:cubicBezTo>
                  <a:cubicBezTo>
                    <a:pt x="19496" y="53676"/>
                    <a:pt x="19496" y="53676"/>
                    <a:pt x="20100" y="53114"/>
                  </a:cubicBezTo>
                  <a:cubicBezTo>
                    <a:pt x="20705" y="52833"/>
                    <a:pt x="21914" y="51147"/>
                    <a:pt x="22065" y="51147"/>
                  </a:cubicBezTo>
                  <a:cubicBezTo>
                    <a:pt x="22216" y="51147"/>
                    <a:pt x="22367" y="51428"/>
                    <a:pt x="22972" y="50866"/>
                  </a:cubicBezTo>
                  <a:cubicBezTo>
                    <a:pt x="23727" y="50585"/>
                    <a:pt x="24181" y="49742"/>
                    <a:pt x="24030" y="49742"/>
                  </a:cubicBezTo>
                  <a:cubicBezTo>
                    <a:pt x="23879" y="49742"/>
                    <a:pt x="23576" y="49461"/>
                    <a:pt x="23274" y="49742"/>
                  </a:cubicBezTo>
                  <a:cubicBezTo>
                    <a:pt x="22821" y="50023"/>
                    <a:pt x="23123" y="49461"/>
                    <a:pt x="22518" y="50023"/>
                  </a:cubicBezTo>
                  <a:cubicBezTo>
                    <a:pt x="21763" y="50866"/>
                    <a:pt x="20705" y="51428"/>
                    <a:pt x="20403" y="51428"/>
                  </a:cubicBezTo>
                  <a:cubicBezTo>
                    <a:pt x="20100" y="51147"/>
                    <a:pt x="19798" y="50866"/>
                    <a:pt x="19496" y="50304"/>
                  </a:cubicBezTo>
                  <a:cubicBezTo>
                    <a:pt x="19042" y="49742"/>
                    <a:pt x="18136" y="49742"/>
                    <a:pt x="18136" y="49461"/>
                  </a:cubicBezTo>
                  <a:cubicBezTo>
                    <a:pt x="17984" y="49461"/>
                    <a:pt x="16775" y="50304"/>
                    <a:pt x="16775" y="50304"/>
                  </a:cubicBezTo>
                  <a:cubicBezTo>
                    <a:pt x="16775" y="50304"/>
                    <a:pt x="15113" y="50585"/>
                    <a:pt x="14659" y="50585"/>
                  </a:cubicBezTo>
                  <a:cubicBezTo>
                    <a:pt x="14357" y="50585"/>
                    <a:pt x="13450" y="50304"/>
                    <a:pt x="13299" y="50304"/>
                  </a:cubicBezTo>
                  <a:cubicBezTo>
                    <a:pt x="13299" y="50304"/>
                    <a:pt x="12392" y="50866"/>
                    <a:pt x="12392" y="50866"/>
                  </a:cubicBezTo>
                  <a:cubicBezTo>
                    <a:pt x="12241" y="50866"/>
                    <a:pt x="11637" y="52552"/>
                    <a:pt x="11335" y="52833"/>
                  </a:cubicBezTo>
                  <a:cubicBezTo>
                    <a:pt x="11032" y="53114"/>
                    <a:pt x="10277" y="52833"/>
                    <a:pt x="10277" y="52833"/>
                  </a:cubicBezTo>
                  <a:cubicBezTo>
                    <a:pt x="10277" y="52833"/>
                    <a:pt x="9974" y="53395"/>
                    <a:pt x="9672" y="53676"/>
                  </a:cubicBezTo>
                  <a:cubicBezTo>
                    <a:pt x="9370" y="53957"/>
                    <a:pt x="8916" y="54519"/>
                    <a:pt x="8614" y="54800"/>
                  </a:cubicBezTo>
                  <a:cubicBezTo>
                    <a:pt x="8312" y="55081"/>
                    <a:pt x="8161" y="57330"/>
                    <a:pt x="8161" y="57611"/>
                  </a:cubicBezTo>
                  <a:cubicBezTo>
                    <a:pt x="8010" y="58173"/>
                    <a:pt x="7254" y="60140"/>
                    <a:pt x="7254" y="60140"/>
                  </a:cubicBezTo>
                  <a:cubicBezTo>
                    <a:pt x="6498" y="61545"/>
                    <a:pt x="6498" y="61545"/>
                    <a:pt x="6498" y="61545"/>
                  </a:cubicBezTo>
                  <a:cubicBezTo>
                    <a:pt x="6498" y="61545"/>
                    <a:pt x="5894" y="62669"/>
                    <a:pt x="5743" y="62669"/>
                  </a:cubicBezTo>
                  <a:cubicBezTo>
                    <a:pt x="5591" y="62950"/>
                    <a:pt x="4685" y="64637"/>
                    <a:pt x="4685" y="64637"/>
                  </a:cubicBezTo>
                  <a:cubicBezTo>
                    <a:pt x="4685" y="64637"/>
                    <a:pt x="4382" y="64355"/>
                    <a:pt x="4382" y="64355"/>
                  </a:cubicBezTo>
                  <a:cubicBezTo>
                    <a:pt x="4382" y="64355"/>
                    <a:pt x="3778" y="66042"/>
                    <a:pt x="3778" y="66042"/>
                  </a:cubicBezTo>
                  <a:cubicBezTo>
                    <a:pt x="3778" y="66042"/>
                    <a:pt x="3476" y="67447"/>
                    <a:pt x="3324" y="67728"/>
                  </a:cubicBezTo>
                  <a:cubicBezTo>
                    <a:pt x="3324" y="68009"/>
                    <a:pt x="2720" y="69695"/>
                    <a:pt x="2720" y="69695"/>
                  </a:cubicBezTo>
                  <a:cubicBezTo>
                    <a:pt x="2569" y="70257"/>
                    <a:pt x="2569" y="70257"/>
                    <a:pt x="2569" y="70257"/>
                  </a:cubicBezTo>
                  <a:cubicBezTo>
                    <a:pt x="2418" y="71381"/>
                    <a:pt x="2418" y="71381"/>
                    <a:pt x="2418" y="71381"/>
                  </a:cubicBezTo>
                  <a:cubicBezTo>
                    <a:pt x="2418" y="71381"/>
                    <a:pt x="2115" y="71943"/>
                    <a:pt x="2115" y="71662"/>
                  </a:cubicBezTo>
                  <a:cubicBezTo>
                    <a:pt x="2115" y="71381"/>
                    <a:pt x="2115" y="70257"/>
                    <a:pt x="2267" y="69976"/>
                  </a:cubicBezTo>
                  <a:cubicBezTo>
                    <a:pt x="2418" y="69695"/>
                    <a:pt x="2418" y="69133"/>
                    <a:pt x="2418" y="69133"/>
                  </a:cubicBezTo>
                  <a:cubicBezTo>
                    <a:pt x="2267" y="67728"/>
                    <a:pt x="2267" y="67728"/>
                    <a:pt x="2267" y="67728"/>
                  </a:cubicBezTo>
                  <a:cubicBezTo>
                    <a:pt x="2267" y="67728"/>
                    <a:pt x="2115" y="68290"/>
                    <a:pt x="2267" y="67447"/>
                  </a:cubicBezTo>
                  <a:cubicBezTo>
                    <a:pt x="2418" y="66604"/>
                    <a:pt x="2267" y="66604"/>
                    <a:pt x="2418" y="66323"/>
                  </a:cubicBezTo>
                  <a:cubicBezTo>
                    <a:pt x="2720" y="66042"/>
                    <a:pt x="2569" y="66042"/>
                    <a:pt x="3022" y="65480"/>
                  </a:cubicBezTo>
                  <a:cubicBezTo>
                    <a:pt x="3324" y="64918"/>
                    <a:pt x="3173" y="64637"/>
                    <a:pt x="3324" y="64637"/>
                  </a:cubicBezTo>
                  <a:cubicBezTo>
                    <a:pt x="3627" y="64355"/>
                    <a:pt x="3627" y="64355"/>
                    <a:pt x="3929" y="64074"/>
                  </a:cubicBezTo>
                  <a:cubicBezTo>
                    <a:pt x="4382" y="63512"/>
                    <a:pt x="4534" y="63231"/>
                    <a:pt x="4685" y="62950"/>
                  </a:cubicBezTo>
                  <a:cubicBezTo>
                    <a:pt x="4685" y="62669"/>
                    <a:pt x="5440" y="62107"/>
                    <a:pt x="5289" y="61826"/>
                  </a:cubicBezTo>
                  <a:cubicBezTo>
                    <a:pt x="5289" y="61545"/>
                    <a:pt x="5440" y="60983"/>
                    <a:pt x="4987" y="60983"/>
                  </a:cubicBezTo>
                  <a:cubicBezTo>
                    <a:pt x="4685" y="60983"/>
                    <a:pt x="4080" y="61545"/>
                    <a:pt x="3778" y="61826"/>
                  </a:cubicBezTo>
                  <a:cubicBezTo>
                    <a:pt x="3324" y="62107"/>
                    <a:pt x="2871" y="62669"/>
                    <a:pt x="2871" y="62669"/>
                  </a:cubicBezTo>
                  <a:cubicBezTo>
                    <a:pt x="2871" y="62669"/>
                    <a:pt x="1813" y="63231"/>
                    <a:pt x="1662" y="63231"/>
                  </a:cubicBezTo>
                  <a:cubicBezTo>
                    <a:pt x="1511" y="62950"/>
                    <a:pt x="1209" y="63231"/>
                    <a:pt x="1057" y="63231"/>
                  </a:cubicBezTo>
                  <a:cubicBezTo>
                    <a:pt x="755" y="63512"/>
                    <a:pt x="151" y="62950"/>
                    <a:pt x="151" y="62950"/>
                  </a:cubicBezTo>
                  <a:cubicBezTo>
                    <a:pt x="0" y="60983"/>
                    <a:pt x="0" y="60983"/>
                    <a:pt x="0" y="60983"/>
                  </a:cubicBezTo>
                  <a:cubicBezTo>
                    <a:pt x="0" y="60983"/>
                    <a:pt x="0" y="60983"/>
                    <a:pt x="0" y="60983"/>
                  </a:cubicBezTo>
                  <a:cubicBezTo>
                    <a:pt x="151" y="60983"/>
                    <a:pt x="151" y="61264"/>
                    <a:pt x="151" y="61264"/>
                  </a:cubicBezTo>
                  <a:cubicBezTo>
                    <a:pt x="151" y="61264"/>
                    <a:pt x="151" y="61264"/>
                    <a:pt x="151" y="61264"/>
                  </a:cubicBezTo>
                  <a:cubicBezTo>
                    <a:pt x="302" y="61545"/>
                    <a:pt x="1057" y="61545"/>
                    <a:pt x="1057" y="61545"/>
                  </a:cubicBezTo>
                  <a:cubicBezTo>
                    <a:pt x="1662" y="60421"/>
                    <a:pt x="1662" y="60421"/>
                    <a:pt x="1662" y="60421"/>
                  </a:cubicBezTo>
                  <a:cubicBezTo>
                    <a:pt x="2418" y="58454"/>
                    <a:pt x="2418" y="58454"/>
                    <a:pt x="2418" y="58454"/>
                  </a:cubicBezTo>
                  <a:cubicBezTo>
                    <a:pt x="1662" y="55362"/>
                    <a:pt x="1662" y="55362"/>
                    <a:pt x="1662" y="55362"/>
                  </a:cubicBezTo>
                  <a:cubicBezTo>
                    <a:pt x="1662" y="55362"/>
                    <a:pt x="1662" y="55362"/>
                    <a:pt x="1662" y="55362"/>
                  </a:cubicBezTo>
                  <a:cubicBezTo>
                    <a:pt x="1662" y="55362"/>
                    <a:pt x="1662" y="55362"/>
                    <a:pt x="1662" y="55362"/>
                  </a:cubicBezTo>
                  <a:cubicBezTo>
                    <a:pt x="1662" y="55362"/>
                    <a:pt x="1662" y="55362"/>
                    <a:pt x="1662" y="55362"/>
                  </a:cubicBezTo>
                  <a:cubicBezTo>
                    <a:pt x="1662" y="55081"/>
                    <a:pt x="1813" y="53957"/>
                    <a:pt x="1813" y="53676"/>
                  </a:cubicBezTo>
                  <a:cubicBezTo>
                    <a:pt x="1813" y="53395"/>
                    <a:pt x="2115" y="52271"/>
                    <a:pt x="2115" y="52271"/>
                  </a:cubicBezTo>
                  <a:cubicBezTo>
                    <a:pt x="2418" y="51428"/>
                    <a:pt x="2418" y="51428"/>
                    <a:pt x="2418" y="51428"/>
                  </a:cubicBezTo>
                  <a:cubicBezTo>
                    <a:pt x="2418" y="51428"/>
                    <a:pt x="3022" y="51147"/>
                    <a:pt x="3173" y="51147"/>
                  </a:cubicBezTo>
                  <a:cubicBezTo>
                    <a:pt x="3476" y="51147"/>
                    <a:pt x="2720" y="49461"/>
                    <a:pt x="2720" y="49180"/>
                  </a:cubicBezTo>
                  <a:cubicBezTo>
                    <a:pt x="2720" y="48899"/>
                    <a:pt x="2418" y="47494"/>
                    <a:pt x="2418" y="47494"/>
                  </a:cubicBezTo>
                  <a:cubicBezTo>
                    <a:pt x="2418" y="47494"/>
                    <a:pt x="1662" y="46651"/>
                    <a:pt x="1511" y="46651"/>
                  </a:cubicBezTo>
                  <a:cubicBezTo>
                    <a:pt x="1360" y="46651"/>
                    <a:pt x="604" y="46370"/>
                    <a:pt x="302" y="46088"/>
                  </a:cubicBezTo>
                  <a:cubicBezTo>
                    <a:pt x="302" y="46088"/>
                    <a:pt x="302" y="46088"/>
                    <a:pt x="302" y="46088"/>
                  </a:cubicBezTo>
                  <a:cubicBezTo>
                    <a:pt x="302" y="46088"/>
                    <a:pt x="302" y="46088"/>
                    <a:pt x="302" y="46088"/>
                  </a:cubicBezTo>
                  <a:cubicBezTo>
                    <a:pt x="302" y="46088"/>
                    <a:pt x="151" y="45807"/>
                    <a:pt x="151" y="45526"/>
                  </a:cubicBezTo>
                  <a:cubicBezTo>
                    <a:pt x="151" y="45526"/>
                    <a:pt x="151" y="45526"/>
                    <a:pt x="151" y="45526"/>
                  </a:cubicBezTo>
                  <a:cubicBezTo>
                    <a:pt x="151" y="45526"/>
                    <a:pt x="151" y="45526"/>
                    <a:pt x="151" y="45526"/>
                  </a:cubicBezTo>
                  <a:cubicBezTo>
                    <a:pt x="151" y="45245"/>
                    <a:pt x="151" y="45245"/>
                    <a:pt x="151" y="45245"/>
                  </a:cubicBezTo>
                  <a:cubicBezTo>
                    <a:pt x="151" y="45245"/>
                    <a:pt x="151" y="45245"/>
                    <a:pt x="151" y="45245"/>
                  </a:cubicBezTo>
                  <a:cubicBezTo>
                    <a:pt x="151" y="45245"/>
                    <a:pt x="151" y="45245"/>
                    <a:pt x="151" y="45245"/>
                  </a:cubicBezTo>
                  <a:cubicBezTo>
                    <a:pt x="151" y="45245"/>
                    <a:pt x="151" y="45245"/>
                    <a:pt x="151" y="45245"/>
                  </a:cubicBezTo>
                  <a:cubicBezTo>
                    <a:pt x="151" y="45245"/>
                    <a:pt x="151" y="45245"/>
                    <a:pt x="151" y="45245"/>
                  </a:cubicBezTo>
                  <a:cubicBezTo>
                    <a:pt x="302" y="44683"/>
                    <a:pt x="755" y="44402"/>
                    <a:pt x="755" y="44402"/>
                  </a:cubicBezTo>
                  <a:cubicBezTo>
                    <a:pt x="1360" y="43559"/>
                    <a:pt x="1360" y="43559"/>
                    <a:pt x="1360" y="43559"/>
                  </a:cubicBezTo>
                  <a:cubicBezTo>
                    <a:pt x="1209" y="42435"/>
                    <a:pt x="1209" y="42435"/>
                    <a:pt x="1209" y="42435"/>
                  </a:cubicBezTo>
                  <a:cubicBezTo>
                    <a:pt x="1209" y="42435"/>
                    <a:pt x="1813" y="41592"/>
                    <a:pt x="1964" y="41311"/>
                  </a:cubicBezTo>
                  <a:cubicBezTo>
                    <a:pt x="2267" y="41030"/>
                    <a:pt x="3324" y="40468"/>
                    <a:pt x="3324" y="40468"/>
                  </a:cubicBezTo>
                  <a:cubicBezTo>
                    <a:pt x="3778" y="39063"/>
                    <a:pt x="3778" y="39063"/>
                    <a:pt x="3778" y="39063"/>
                  </a:cubicBezTo>
                  <a:cubicBezTo>
                    <a:pt x="4534" y="38782"/>
                    <a:pt x="4534" y="38782"/>
                    <a:pt x="4534" y="38782"/>
                  </a:cubicBezTo>
                  <a:cubicBezTo>
                    <a:pt x="4836" y="37939"/>
                    <a:pt x="4836" y="37939"/>
                    <a:pt x="4836" y="37939"/>
                  </a:cubicBezTo>
                  <a:cubicBezTo>
                    <a:pt x="5591" y="38220"/>
                    <a:pt x="5591" y="38220"/>
                    <a:pt x="5591" y="38220"/>
                  </a:cubicBezTo>
                  <a:cubicBezTo>
                    <a:pt x="6801" y="39625"/>
                    <a:pt x="6801" y="39625"/>
                    <a:pt x="6801" y="39625"/>
                  </a:cubicBezTo>
                  <a:cubicBezTo>
                    <a:pt x="6801" y="39625"/>
                    <a:pt x="7707" y="38782"/>
                    <a:pt x="7858" y="38501"/>
                  </a:cubicBezTo>
                  <a:cubicBezTo>
                    <a:pt x="8161" y="38220"/>
                    <a:pt x="8463" y="38220"/>
                    <a:pt x="8463" y="38220"/>
                  </a:cubicBezTo>
                  <a:cubicBezTo>
                    <a:pt x="8916" y="37658"/>
                    <a:pt x="8916" y="37658"/>
                    <a:pt x="8916" y="37658"/>
                  </a:cubicBezTo>
                  <a:cubicBezTo>
                    <a:pt x="8916" y="37658"/>
                    <a:pt x="9672" y="37096"/>
                    <a:pt x="9823" y="36814"/>
                  </a:cubicBezTo>
                  <a:cubicBezTo>
                    <a:pt x="9823" y="36814"/>
                    <a:pt x="9823" y="36814"/>
                    <a:pt x="9823" y="36814"/>
                  </a:cubicBezTo>
                  <a:cubicBezTo>
                    <a:pt x="9823" y="36814"/>
                    <a:pt x="9823" y="36814"/>
                    <a:pt x="9823" y="36814"/>
                  </a:cubicBezTo>
                  <a:cubicBezTo>
                    <a:pt x="10125" y="42154"/>
                    <a:pt x="9370" y="39344"/>
                    <a:pt x="10881" y="41311"/>
                  </a:cubicBezTo>
                  <a:cubicBezTo>
                    <a:pt x="11032" y="41592"/>
                    <a:pt x="10881" y="41873"/>
                    <a:pt x="11032" y="42154"/>
                  </a:cubicBezTo>
                  <a:cubicBezTo>
                    <a:pt x="11032" y="42716"/>
                    <a:pt x="12090" y="43559"/>
                    <a:pt x="12090" y="43559"/>
                  </a:cubicBezTo>
                  <a:cubicBezTo>
                    <a:pt x="12090" y="43559"/>
                    <a:pt x="12997" y="43559"/>
                    <a:pt x="12997" y="43840"/>
                  </a:cubicBezTo>
                  <a:cubicBezTo>
                    <a:pt x="13148" y="44121"/>
                    <a:pt x="14055" y="44964"/>
                    <a:pt x="14055" y="44964"/>
                  </a:cubicBezTo>
                  <a:cubicBezTo>
                    <a:pt x="16020" y="44121"/>
                    <a:pt x="16020" y="44121"/>
                    <a:pt x="16020" y="44121"/>
                  </a:cubicBezTo>
                  <a:cubicBezTo>
                    <a:pt x="16926" y="45807"/>
                    <a:pt x="16926" y="45807"/>
                    <a:pt x="16926" y="45807"/>
                  </a:cubicBezTo>
                  <a:cubicBezTo>
                    <a:pt x="17984" y="45245"/>
                    <a:pt x="17984" y="45245"/>
                    <a:pt x="17984" y="45245"/>
                  </a:cubicBezTo>
                  <a:cubicBezTo>
                    <a:pt x="17984" y="45245"/>
                    <a:pt x="18438" y="45526"/>
                    <a:pt x="18740" y="45807"/>
                  </a:cubicBezTo>
                  <a:cubicBezTo>
                    <a:pt x="19042" y="46088"/>
                    <a:pt x="19949" y="45807"/>
                    <a:pt x="20251" y="45526"/>
                  </a:cubicBezTo>
                  <a:cubicBezTo>
                    <a:pt x="20554" y="45526"/>
                    <a:pt x="21309" y="44683"/>
                    <a:pt x="21612" y="44964"/>
                  </a:cubicBezTo>
                  <a:cubicBezTo>
                    <a:pt x="21914" y="44964"/>
                    <a:pt x="23274" y="44402"/>
                    <a:pt x="23274" y="44402"/>
                  </a:cubicBezTo>
                  <a:cubicBezTo>
                    <a:pt x="24030" y="43278"/>
                    <a:pt x="24030" y="43278"/>
                    <a:pt x="24030" y="43278"/>
                  </a:cubicBezTo>
                  <a:cubicBezTo>
                    <a:pt x="25541" y="41873"/>
                    <a:pt x="25541" y="41873"/>
                    <a:pt x="25541" y="41873"/>
                  </a:cubicBezTo>
                  <a:cubicBezTo>
                    <a:pt x="27204" y="45245"/>
                    <a:pt x="27204" y="45245"/>
                    <a:pt x="27204" y="45245"/>
                  </a:cubicBezTo>
                  <a:cubicBezTo>
                    <a:pt x="27204" y="45245"/>
                    <a:pt x="28866" y="44683"/>
                    <a:pt x="29017" y="44683"/>
                  </a:cubicBezTo>
                  <a:cubicBezTo>
                    <a:pt x="29319" y="44683"/>
                    <a:pt x="30528" y="43840"/>
                    <a:pt x="30528" y="43840"/>
                  </a:cubicBezTo>
                  <a:cubicBezTo>
                    <a:pt x="30528" y="43840"/>
                    <a:pt x="30831" y="42997"/>
                    <a:pt x="30680" y="42154"/>
                  </a:cubicBezTo>
                  <a:cubicBezTo>
                    <a:pt x="30680" y="41592"/>
                    <a:pt x="30528" y="41030"/>
                    <a:pt x="30528" y="41030"/>
                  </a:cubicBezTo>
                  <a:cubicBezTo>
                    <a:pt x="30528" y="41030"/>
                    <a:pt x="30226" y="40468"/>
                    <a:pt x="30680" y="40187"/>
                  </a:cubicBezTo>
                  <a:cubicBezTo>
                    <a:pt x="31133" y="39906"/>
                    <a:pt x="31284" y="39344"/>
                    <a:pt x="31586" y="39063"/>
                  </a:cubicBezTo>
                  <a:cubicBezTo>
                    <a:pt x="32040" y="38501"/>
                    <a:pt x="32342" y="37658"/>
                    <a:pt x="32493" y="37377"/>
                  </a:cubicBezTo>
                  <a:cubicBezTo>
                    <a:pt x="32644" y="37377"/>
                    <a:pt x="32947" y="36252"/>
                    <a:pt x="33098" y="36252"/>
                  </a:cubicBezTo>
                  <a:cubicBezTo>
                    <a:pt x="33098" y="35971"/>
                    <a:pt x="33400" y="35128"/>
                    <a:pt x="33400" y="34847"/>
                  </a:cubicBezTo>
                  <a:cubicBezTo>
                    <a:pt x="33551" y="34847"/>
                    <a:pt x="34307" y="33442"/>
                    <a:pt x="34307" y="33442"/>
                  </a:cubicBezTo>
                  <a:cubicBezTo>
                    <a:pt x="34609" y="32599"/>
                    <a:pt x="34609" y="32599"/>
                    <a:pt x="34609" y="32599"/>
                  </a:cubicBezTo>
                  <a:cubicBezTo>
                    <a:pt x="34609" y="32599"/>
                    <a:pt x="35214" y="30351"/>
                    <a:pt x="35516" y="30070"/>
                  </a:cubicBezTo>
                  <a:cubicBezTo>
                    <a:pt x="35818" y="30070"/>
                    <a:pt x="37481" y="27540"/>
                    <a:pt x="37783" y="27822"/>
                  </a:cubicBezTo>
                  <a:cubicBezTo>
                    <a:pt x="38085" y="27822"/>
                    <a:pt x="39143" y="26135"/>
                    <a:pt x="39445" y="25573"/>
                  </a:cubicBezTo>
                  <a:cubicBezTo>
                    <a:pt x="39748" y="25292"/>
                    <a:pt x="39748" y="24730"/>
                    <a:pt x="40503" y="24449"/>
                  </a:cubicBezTo>
                  <a:cubicBezTo>
                    <a:pt x="41108" y="24449"/>
                    <a:pt x="45340" y="23325"/>
                    <a:pt x="45340" y="23325"/>
                  </a:cubicBezTo>
                  <a:cubicBezTo>
                    <a:pt x="47758" y="21920"/>
                    <a:pt x="47758" y="21920"/>
                    <a:pt x="47758" y="21920"/>
                  </a:cubicBezTo>
                  <a:cubicBezTo>
                    <a:pt x="48967" y="20234"/>
                    <a:pt x="48967" y="20234"/>
                    <a:pt x="48967" y="20234"/>
                  </a:cubicBezTo>
                  <a:cubicBezTo>
                    <a:pt x="49118" y="19391"/>
                    <a:pt x="49118" y="19391"/>
                    <a:pt x="49118" y="19391"/>
                  </a:cubicBezTo>
                  <a:cubicBezTo>
                    <a:pt x="50478" y="19391"/>
                    <a:pt x="50478" y="19391"/>
                    <a:pt x="50478" y="19391"/>
                  </a:cubicBezTo>
                  <a:cubicBezTo>
                    <a:pt x="50478" y="19391"/>
                    <a:pt x="50327" y="20515"/>
                    <a:pt x="50327" y="20515"/>
                  </a:cubicBezTo>
                  <a:cubicBezTo>
                    <a:pt x="50327" y="20796"/>
                    <a:pt x="50176" y="21077"/>
                    <a:pt x="50629" y="21358"/>
                  </a:cubicBezTo>
                  <a:cubicBezTo>
                    <a:pt x="51083" y="21920"/>
                    <a:pt x="51536" y="22482"/>
                    <a:pt x="51687" y="22482"/>
                  </a:cubicBezTo>
                  <a:cubicBezTo>
                    <a:pt x="51838" y="22482"/>
                    <a:pt x="52141" y="22763"/>
                    <a:pt x="52292" y="22763"/>
                  </a:cubicBezTo>
                  <a:cubicBezTo>
                    <a:pt x="52443" y="23044"/>
                    <a:pt x="53198" y="23325"/>
                    <a:pt x="53198" y="23325"/>
                  </a:cubicBezTo>
                  <a:cubicBezTo>
                    <a:pt x="53198" y="23325"/>
                    <a:pt x="54105" y="22763"/>
                    <a:pt x="54105" y="22763"/>
                  </a:cubicBezTo>
                  <a:cubicBezTo>
                    <a:pt x="54105" y="22482"/>
                    <a:pt x="54559" y="22201"/>
                    <a:pt x="54861" y="21920"/>
                  </a:cubicBezTo>
                  <a:cubicBezTo>
                    <a:pt x="55163" y="21639"/>
                    <a:pt x="56372" y="21077"/>
                    <a:pt x="56372" y="21077"/>
                  </a:cubicBezTo>
                  <a:cubicBezTo>
                    <a:pt x="56372" y="21077"/>
                    <a:pt x="56675" y="21920"/>
                    <a:pt x="56826" y="21920"/>
                  </a:cubicBezTo>
                  <a:cubicBezTo>
                    <a:pt x="56826" y="22201"/>
                    <a:pt x="57430" y="22763"/>
                    <a:pt x="57279" y="23325"/>
                  </a:cubicBezTo>
                  <a:cubicBezTo>
                    <a:pt x="57279" y="23606"/>
                    <a:pt x="57279" y="24449"/>
                    <a:pt x="57279" y="24449"/>
                  </a:cubicBezTo>
                  <a:cubicBezTo>
                    <a:pt x="58186" y="25292"/>
                    <a:pt x="58186" y="25292"/>
                    <a:pt x="58186" y="25292"/>
                  </a:cubicBezTo>
                  <a:cubicBezTo>
                    <a:pt x="58186" y="25292"/>
                    <a:pt x="58790" y="25854"/>
                    <a:pt x="58942" y="26135"/>
                  </a:cubicBezTo>
                  <a:cubicBezTo>
                    <a:pt x="59093" y="26135"/>
                    <a:pt x="60000" y="26416"/>
                    <a:pt x="60000" y="26416"/>
                  </a:cubicBezTo>
                  <a:cubicBezTo>
                    <a:pt x="60151" y="24449"/>
                    <a:pt x="60151" y="24449"/>
                    <a:pt x="60151" y="24449"/>
                  </a:cubicBezTo>
                  <a:cubicBezTo>
                    <a:pt x="60151" y="24449"/>
                    <a:pt x="60453" y="23887"/>
                    <a:pt x="60906" y="23887"/>
                  </a:cubicBezTo>
                  <a:cubicBezTo>
                    <a:pt x="61360" y="23887"/>
                    <a:pt x="62115" y="23887"/>
                    <a:pt x="62115" y="23887"/>
                  </a:cubicBezTo>
                  <a:cubicBezTo>
                    <a:pt x="62115" y="23887"/>
                    <a:pt x="62720" y="24168"/>
                    <a:pt x="62720" y="24449"/>
                  </a:cubicBezTo>
                  <a:cubicBezTo>
                    <a:pt x="62720" y="24730"/>
                    <a:pt x="63476" y="25573"/>
                    <a:pt x="63476" y="25573"/>
                  </a:cubicBezTo>
                  <a:cubicBezTo>
                    <a:pt x="64534" y="25011"/>
                    <a:pt x="64534" y="25011"/>
                    <a:pt x="64534" y="25011"/>
                  </a:cubicBezTo>
                  <a:cubicBezTo>
                    <a:pt x="64987" y="25292"/>
                    <a:pt x="64987" y="25292"/>
                    <a:pt x="64987" y="25292"/>
                  </a:cubicBezTo>
                  <a:cubicBezTo>
                    <a:pt x="66347" y="25573"/>
                    <a:pt x="66347" y="25573"/>
                    <a:pt x="66347" y="25573"/>
                  </a:cubicBezTo>
                  <a:cubicBezTo>
                    <a:pt x="66347" y="25573"/>
                    <a:pt x="66649" y="25573"/>
                    <a:pt x="66649" y="25292"/>
                  </a:cubicBezTo>
                  <a:cubicBezTo>
                    <a:pt x="66801" y="25011"/>
                    <a:pt x="66801" y="24168"/>
                    <a:pt x="66801" y="24168"/>
                  </a:cubicBezTo>
                  <a:cubicBezTo>
                    <a:pt x="66801" y="24168"/>
                    <a:pt x="66649" y="24168"/>
                    <a:pt x="67103" y="23887"/>
                  </a:cubicBezTo>
                  <a:cubicBezTo>
                    <a:pt x="67556" y="23887"/>
                    <a:pt x="67405" y="23606"/>
                    <a:pt x="67556" y="23887"/>
                  </a:cubicBezTo>
                  <a:cubicBezTo>
                    <a:pt x="67707" y="24168"/>
                    <a:pt x="68312" y="24168"/>
                    <a:pt x="68614" y="24449"/>
                  </a:cubicBezTo>
                  <a:cubicBezTo>
                    <a:pt x="68765" y="24449"/>
                    <a:pt x="69370" y="24730"/>
                    <a:pt x="69521" y="24730"/>
                  </a:cubicBezTo>
                  <a:cubicBezTo>
                    <a:pt x="69672" y="24730"/>
                    <a:pt x="71183" y="24449"/>
                    <a:pt x="71183" y="24449"/>
                  </a:cubicBezTo>
                  <a:cubicBezTo>
                    <a:pt x="71183" y="24449"/>
                    <a:pt x="70881" y="24730"/>
                    <a:pt x="71486" y="24168"/>
                  </a:cubicBezTo>
                  <a:cubicBezTo>
                    <a:pt x="72090" y="23606"/>
                    <a:pt x="72846" y="22763"/>
                    <a:pt x="72846" y="22763"/>
                  </a:cubicBezTo>
                  <a:cubicBezTo>
                    <a:pt x="72846" y="22763"/>
                    <a:pt x="72846" y="22763"/>
                    <a:pt x="73299" y="22482"/>
                  </a:cubicBezTo>
                  <a:cubicBezTo>
                    <a:pt x="73753" y="22201"/>
                    <a:pt x="73753" y="21077"/>
                    <a:pt x="73753" y="21077"/>
                  </a:cubicBezTo>
                  <a:cubicBezTo>
                    <a:pt x="73753" y="21077"/>
                    <a:pt x="73753" y="21077"/>
                    <a:pt x="74055" y="21077"/>
                  </a:cubicBezTo>
                  <a:cubicBezTo>
                    <a:pt x="74206" y="20796"/>
                    <a:pt x="75113" y="20515"/>
                    <a:pt x="75113" y="20515"/>
                  </a:cubicBezTo>
                  <a:cubicBezTo>
                    <a:pt x="75113" y="20515"/>
                    <a:pt x="75264" y="19953"/>
                    <a:pt x="75415" y="19672"/>
                  </a:cubicBezTo>
                  <a:cubicBezTo>
                    <a:pt x="75566" y="19672"/>
                    <a:pt x="75869" y="19110"/>
                    <a:pt x="75869" y="19110"/>
                  </a:cubicBezTo>
                  <a:cubicBezTo>
                    <a:pt x="76020" y="19110"/>
                    <a:pt x="76020" y="19110"/>
                    <a:pt x="76020" y="19110"/>
                  </a:cubicBezTo>
                  <a:cubicBezTo>
                    <a:pt x="76624" y="18829"/>
                    <a:pt x="76624" y="18829"/>
                    <a:pt x="76624" y="18829"/>
                  </a:cubicBezTo>
                  <a:cubicBezTo>
                    <a:pt x="76775" y="18266"/>
                    <a:pt x="76775" y="18266"/>
                    <a:pt x="76775" y="18266"/>
                  </a:cubicBezTo>
                  <a:cubicBezTo>
                    <a:pt x="77984" y="18829"/>
                    <a:pt x="77984" y="18829"/>
                    <a:pt x="77984" y="18829"/>
                  </a:cubicBezTo>
                  <a:cubicBezTo>
                    <a:pt x="77984" y="18829"/>
                    <a:pt x="79042" y="19110"/>
                    <a:pt x="79193" y="18829"/>
                  </a:cubicBezTo>
                  <a:cubicBezTo>
                    <a:pt x="79496" y="18829"/>
                    <a:pt x="79949" y="17423"/>
                    <a:pt x="80251" y="17704"/>
                  </a:cubicBezTo>
                  <a:cubicBezTo>
                    <a:pt x="80403" y="17704"/>
                    <a:pt x="80705" y="18266"/>
                    <a:pt x="80856" y="17985"/>
                  </a:cubicBezTo>
                  <a:cubicBezTo>
                    <a:pt x="81007" y="17985"/>
                    <a:pt x="81158" y="18548"/>
                    <a:pt x="81612" y="17985"/>
                  </a:cubicBezTo>
                  <a:cubicBezTo>
                    <a:pt x="82216" y="17142"/>
                    <a:pt x="82670" y="16018"/>
                    <a:pt x="82670" y="16018"/>
                  </a:cubicBezTo>
                  <a:cubicBezTo>
                    <a:pt x="82670" y="16018"/>
                    <a:pt x="82518" y="15456"/>
                    <a:pt x="82972" y="15175"/>
                  </a:cubicBezTo>
                  <a:cubicBezTo>
                    <a:pt x="83425" y="14613"/>
                    <a:pt x="83425" y="14332"/>
                    <a:pt x="83727" y="14332"/>
                  </a:cubicBezTo>
                  <a:cubicBezTo>
                    <a:pt x="84030" y="14051"/>
                    <a:pt x="84030" y="14332"/>
                    <a:pt x="84181" y="13770"/>
                  </a:cubicBezTo>
                  <a:cubicBezTo>
                    <a:pt x="84181" y="13208"/>
                    <a:pt x="84181" y="12646"/>
                    <a:pt x="84332" y="12365"/>
                  </a:cubicBezTo>
                  <a:cubicBezTo>
                    <a:pt x="84483" y="12365"/>
                    <a:pt x="84634" y="11803"/>
                    <a:pt x="84937" y="11803"/>
                  </a:cubicBezTo>
                  <a:cubicBezTo>
                    <a:pt x="85088" y="11522"/>
                    <a:pt x="85390" y="11241"/>
                    <a:pt x="85390" y="10679"/>
                  </a:cubicBezTo>
                  <a:cubicBezTo>
                    <a:pt x="85541" y="10117"/>
                    <a:pt x="85239" y="10398"/>
                    <a:pt x="85541" y="10117"/>
                  </a:cubicBezTo>
                  <a:cubicBezTo>
                    <a:pt x="85843" y="9555"/>
                    <a:pt x="85994" y="9274"/>
                    <a:pt x="86297" y="8711"/>
                  </a:cubicBezTo>
                  <a:cubicBezTo>
                    <a:pt x="86599" y="8430"/>
                    <a:pt x="86750" y="8149"/>
                    <a:pt x="86901" y="7587"/>
                  </a:cubicBezTo>
                  <a:cubicBezTo>
                    <a:pt x="86901" y="7025"/>
                    <a:pt x="86901" y="6744"/>
                    <a:pt x="87052" y="5901"/>
                  </a:cubicBezTo>
                  <a:cubicBezTo>
                    <a:pt x="87355" y="5058"/>
                    <a:pt x="87052" y="4496"/>
                    <a:pt x="87506" y="4496"/>
                  </a:cubicBezTo>
                  <a:cubicBezTo>
                    <a:pt x="87657" y="4496"/>
                    <a:pt x="87657" y="4496"/>
                    <a:pt x="87808" y="4496"/>
                  </a:cubicBezTo>
                  <a:cubicBezTo>
                    <a:pt x="87808" y="5058"/>
                    <a:pt x="88110" y="5339"/>
                    <a:pt x="88413" y="5620"/>
                  </a:cubicBezTo>
                  <a:cubicBezTo>
                    <a:pt x="88866" y="5901"/>
                    <a:pt x="90075" y="4777"/>
                    <a:pt x="90075" y="4777"/>
                  </a:cubicBezTo>
                  <a:cubicBezTo>
                    <a:pt x="90831" y="4215"/>
                    <a:pt x="90831" y="4215"/>
                    <a:pt x="90831" y="4215"/>
                  </a:cubicBezTo>
                  <a:cubicBezTo>
                    <a:pt x="91586" y="3934"/>
                    <a:pt x="91586" y="3934"/>
                    <a:pt x="91586" y="3934"/>
                  </a:cubicBezTo>
                  <a:cubicBezTo>
                    <a:pt x="91586" y="3934"/>
                    <a:pt x="93400" y="3653"/>
                    <a:pt x="93702" y="3372"/>
                  </a:cubicBezTo>
                  <a:cubicBezTo>
                    <a:pt x="94156" y="2810"/>
                    <a:pt x="94156" y="2248"/>
                    <a:pt x="94156" y="2248"/>
                  </a:cubicBezTo>
                  <a:cubicBezTo>
                    <a:pt x="94005" y="1405"/>
                    <a:pt x="94005" y="1405"/>
                    <a:pt x="94005" y="1405"/>
                  </a:cubicBezTo>
                  <a:cubicBezTo>
                    <a:pt x="94005" y="1405"/>
                    <a:pt x="94911" y="562"/>
                    <a:pt x="95365" y="281"/>
                  </a:cubicBezTo>
                  <a:cubicBezTo>
                    <a:pt x="95667" y="0"/>
                    <a:pt x="95969" y="562"/>
                    <a:pt x="95969" y="562"/>
                  </a:cubicBezTo>
                  <a:cubicBezTo>
                    <a:pt x="96423" y="1405"/>
                    <a:pt x="96423" y="1405"/>
                    <a:pt x="96423" y="1405"/>
                  </a:cubicBezTo>
                  <a:cubicBezTo>
                    <a:pt x="97027" y="2529"/>
                    <a:pt x="97027" y="2529"/>
                    <a:pt x="97027" y="2529"/>
                  </a:cubicBezTo>
                  <a:cubicBezTo>
                    <a:pt x="97783" y="2810"/>
                    <a:pt x="97783" y="2810"/>
                    <a:pt x="97783" y="2810"/>
                  </a:cubicBezTo>
                  <a:cubicBezTo>
                    <a:pt x="97783" y="2810"/>
                    <a:pt x="98236" y="3653"/>
                    <a:pt x="98387" y="3934"/>
                  </a:cubicBezTo>
                  <a:cubicBezTo>
                    <a:pt x="98387" y="4496"/>
                    <a:pt x="98387" y="4496"/>
                    <a:pt x="98387" y="4496"/>
                  </a:cubicBezTo>
                  <a:cubicBezTo>
                    <a:pt x="99294" y="4496"/>
                    <a:pt x="99294" y="4496"/>
                    <a:pt x="99294" y="4496"/>
                  </a:cubicBezTo>
                  <a:cubicBezTo>
                    <a:pt x="100050" y="3934"/>
                    <a:pt x="100050" y="3934"/>
                    <a:pt x="100050" y="3934"/>
                  </a:cubicBezTo>
                  <a:cubicBezTo>
                    <a:pt x="100806" y="4777"/>
                    <a:pt x="100806" y="4777"/>
                    <a:pt x="100806" y="4777"/>
                  </a:cubicBezTo>
                  <a:cubicBezTo>
                    <a:pt x="101410" y="4496"/>
                    <a:pt x="101410" y="4496"/>
                    <a:pt x="101410" y="4496"/>
                  </a:cubicBezTo>
                  <a:cubicBezTo>
                    <a:pt x="101561" y="4496"/>
                    <a:pt x="101561" y="4777"/>
                    <a:pt x="101712" y="4777"/>
                  </a:cubicBezTo>
                  <a:cubicBezTo>
                    <a:pt x="101712" y="5058"/>
                    <a:pt x="101712" y="5339"/>
                    <a:pt x="101712" y="5620"/>
                  </a:cubicBezTo>
                  <a:cubicBezTo>
                    <a:pt x="101863" y="6182"/>
                    <a:pt x="102015" y="6182"/>
                    <a:pt x="102015" y="6182"/>
                  </a:cubicBezTo>
                  <a:cubicBezTo>
                    <a:pt x="102317" y="7025"/>
                    <a:pt x="102317" y="7025"/>
                    <a:pt x="102317" y="7025"/>
                  </a:cubicBezTo>
                  <a:cubicBezTo>
                    <a:pt x="102468" y="7868"/>
                    <a:pt x="102468" y="7868"/>
                    <a:pt x="102468" y="7868"/>
                  </a:cubicBezTo>
                  <a:cubicBezTo>
                    <a:pt x="102317" y="9274"/>
                    <a:pt x="102317" y="9274"/>
                    <a:pt x="102317" y="9274"/>
                  </a:cubicBezTo>
                  <a:cubicBezTo>
                    <a:pt x="102317" y="9274"/>
                    <a:pt x="102015" y="10679"/>
                    <a:pt x="101863" y="11241"/>
                  </a:cubicBezTo>
                  <a:cubicBezTo>
                    <a:pt x="101712" y="11803"/>
                    <a:pt x="102166" y="12365"/>
                    <a:pt x="102166" y="12365"/>
                  </a:cubicBezTo>
                  <a:cubicBezTo>
                    <a:pt x="102317" y="12927"/>
                    <a:pt x="102317" y="12927"/>
                    <a:pt x="102317" y="12927"/>
                  </a:cubicBezTo>
                  <a:cubicBezTo>
                    <a:pt x="102317" y="12927"/>
                    <a:pt x="102468" y="13770"/>
                    <a:pt x="102619" y="14051"/>
                  </a:cubicBezTo>
                  <a:cubicBezTo>
                    <a:pt x="102619" y="14332"/>
                    <a:pt x="102619" y="14332"/>
                    <a:pt x="102619" y="14332"/>
                  </a:cubicBezTo>
                  <a:cubicBezTo>
                    <a:pt x="102619" y="14332"/>
                    <a:pt x="103073" y="14894"/>
                    <a:pt x="103224" y="15175"/>
                  </a:cubicBezTo>
                  <a:cubicBezTo>
                    <a:pt x="103375" y="15175"/>
                    <a:pt x="103375" y="15456"/>
                    <a:pt x="103526" y="15737"/>
                  </a:cubicBezTo>
                  <a:cubicBezTo>
                    <a:pt x="103677" y="16018"/>
                    <a:pt x="103526" y="16580"/>
                    <a:pt x="103526" y="16580"/>
                  </a:cubicBezTo>
                  <a:cubicBezTo>
                    <a:pt x="103073" y="17423"/>
                    <a:pt x="103073" y="17423"/>
                    <a:pt x="103073" y="17423"/>
                  </a:cubicBezTo>
                  <a:cubicBezTo>
                    <a:pt x="103073" y="17423"/>
                    <a:pt x="103828" y="17423"/>
                    <a:pt x="104130" y="17423"/>
                  </a:cubicBezTo>
                  <a:cubicBezTo>
                    <a:pt x="104433" y="17423"/>
                    <a:pt x="104433" y="17423"/>
                    <a:pt x="104584" y="17423"/>
                  </a:cubicBezTo>
                  <a:cubicBezTo>
                    <a:pt x="104735" y="17423"/>
                    <a:pt x="105340" y="17704"/>
                    <a:pt x="105340" y="17704"/>
                  </a:cubicBezTo>
                  <a:cubicBezTo>
                    <a:pt x="105340" y="17704"/>
                    <a:pt x="105642" y="17423"/>
                    <a:pt x="105793" y="17423"/>
                  </a:cubicBezTo>
                  <a:cubicBezTo>
                    <a:pt x="106095" y="17142"/>
                    <a:pt x="106397" y="17142"/>
                    <a:pt x="106397" y="17142"/>
                  </a:cubicBezTo>
                  <a:cubicBezTo>
                    <a:pt x="107002" y="16299"/>
                    <a:pt x="107002" y="16299"/>
                    <a:pt x="107002" y="16299"/>
                  </a:cubicBezTo>
                  <a:cubicBezTo>
                    <a:pt x="107002" y="16299"/>
                    <a:pt x="107758" y="16580"/>
                    <a:pt x="108060" y="16580"/>
                  </a:cubicBezTo>
                  <a:cubicBezTo>
                    <a:pt x="108211" y="16580"/>
                    <a:pt x="108664" y="16580"/>
                    <a:pt x="108816" y="16299"/>
                  </a:cubicBezTo>
                  <a:cubicBezTo>
                    <a:pt x="108967" y="16299"/>
                    <a:pt x="109571" y="16861"/>
                    <a:pt x="109571" y="16861"/>
                  </a:cubicBezTo>
                  <a:cubicBezTo>
                    <a:pt x="109571" y="16861"/>
                    <a:pt x="109874" y="17423"/>
                    <a:pt x="110025" y="17704"/>
                  </a:cubicBezTo>
                  <a:cubicBezTo>
                    <a:pt x="109874" y="18548"/>
                    <a:pt x="109722" y="19110"/>
                    <a:pt x="109722" y="19391"/>
                  </a:cubicBezTo>
                  <a:cubicBezTo>
                    <a:pt x="109874" y="19672"/>
                    <a:pt x="110327" y="20234"/>
                    <a:pt x="110478" y="20796"/>
                  </a:cubicBezTo>
                  <a:cubicBezTo>
                    <a:pt x="110478" y="21077"/>
                    <a:pt x="109874" y="22482"/>
                    <a:pt x="109874" y="22482"/>
                  </a:cubicBezTo>
                  <a:close/>
                  <a:moveTo>
                    <a:pt x="0" y="46088"/>
                  </a:moveTo>
                  <a:cubicBezTo>
                    <a:pt x="0" y="46088"/>
                    <a:pt x="0" y="46088"/>
                    <a:pt x="0" y="46088"/>
                  </a:cubicBezTo>
                  <a:cubicBezTo>
                    <a:pt x="0" y="46088"/>
                    <a:pt x="0" y="46088"/>
                    <a:pt x="0" y="46088"/>
                  </a:cubicBezTo>
                  <a:cubicBezTo>
                    <a:pt x="0" y="46088"/>
                    <a:pt x="0" y="46088"/>
                    <a:pt x="0" y="46088"/>
                  </a:cubicBezTo>
                  <a:cubicBezTo>
                    <a:pt x="0" y="46088"/>
                    <a:pt x="0" y="46088"/>
                    <a:pt x="0" y="46088"/>
                  </a:cubicBezTo>
                  <a:cubicBezTo>
                    <a:pt x="0" y="46088"/>
                    <a:pt x="0" y="46088"/>
                    <a:pt x="0" y="46088"/>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21" name="Shape 3621"/>
            <p:cNvSpPr/>
            <p:nvPr/>
          </p:nvSpPr>
          <p:spPr>
            <a:xfrm>
              <a:off x="5477832" y="363797"/>
              <a:ext cx="722325" cy="1278502"/>
            </a:xfrm>
            <a:custGeom>
              <a:avLst/>
              <a:gdLst/>
              <a:ahLst/>
              <a:cxnLst/>
              <a:rect l="0" t="0" r="0" b="0"/>
              <a:pathLst>
                <a:path w="120000" h="120000" extrusionOk="0">
                  <a:moveTo>
                    <a:pt x="7570" y="20761"/>
                  </a:moveTo>
                  <a:cubicBezTo>
                    <a:pt x="6435" y="19723"/>
                    <a:pt x="6435" y="19723"/>
                    <a:pt x="6435" y="19723"/>
                  </a:cubicBezTo>
                  <a:cubicBezTo>
                    <a:pt x="4921" y="19307"/>
                    <a:pt x="4921" y="19307"/>
                    <a:pt x="4921" y="19307"/>
                  </a:cubicBezTo>
                  <a:cubicBezTo>
                    <a:pt x="3028" y="18892"/>
                    <a:pt x="3028" y="18892"/>
                    <a:pt x="3028" y="18892"/>
                  </a:cubicBezTo>
                  <a:cubicBezTo>
                    <a:pt x="3028" y="18062"/>
                    <a:pt x="3028" y="18062"/>
                    <a:pt x="3028" y="18062"/>
                  </a:cubicBezTo>
                  <a:cubicBezTo>
                    <a:pt x="378" y="17231"/>
                    <a:pt x="378" y="17231"/>
                    <a:pt x="378" y="17231"/>
                  </a:cubicBezTo>
                  <a:cubicBezTo>
                    <a:pt x="378" y="17231"/>
                    <a:pt x="0" y="16816"/>
                    <a:pt x="378" y="16816"/>
                  </a:cubicBezTo>
                  <a:cubicBezTo>
                    <a:pt x="757" y="16608"/>
                    <a:pt x="2271" y="16608"/>
                    <a:pt x="2649" y="16608"/>
                  </a:cubicBezTo>
                  <a:cubicBezTo>
                    <a:pt x="2649" y="16401"/>
                    <a:pt x="2649" y="16401"/>
                    <a:pt x="2649" y="16401"/>
                  </a:cubicBezTo>
                  <a:cubicBezTo>
                    <a:pt x="3028" y="16401"/>
                    <a:pt x="3028" y="16401"/>
                    <a:pt x="3028" y="16401"/>
                  </a:cubicBezTo>
                  <a:cubicBezTo>
                    <a:pt x="3406" y="16401"/>
                    <a:pt x="3406" y="16193"/>
                    <a:pt x="3406" y="16193"/>
                  </a:cubicBezTo>
                  <a:cubicBezTo>
                    <a:pt x="3406" y="16193"/>
                    <a:pt x="2271" y="14948"/>
                    <a:pt x="3028" y="14325"/>
                  </a:cubicBezTo>
                  <a:cubicBezTo>
                    <a:pt x="3028" y="14117"/>
                    <a:pt x="3028" y="14117"/>
                    <a:pt x="3028" y="14117"/>
                  </a:cubicBezTo>
                  <a:cubicBezTo>
                    <a:pt x="3028" y="14117"/>
                    <a:pt x="3028" y="14117"/>
                    <a:pt x="3028" y="14117"/>
                  </a:cubicBezTo>
                  <a:cubicBezTo>
                    <a:pt x="3785" y="13702"/>
                    <a:pt x="5299" y="13702"/>
                    <a:pt x="6056" y="14117"/>
                  </a:cubicBezTo>
                  <a:cubicBezTo>
                    <a:pt x="7570" y="14325"/>
                    <a:pt x="7570" y="14325"/>
                    <a:pt x="7570" y="14325"/>
                  </a:cubicBezTo>
                  <a:cubicBezTo>
                    <a:pt x="10220" y="15986"/>
                    <a:pt x="10220" y="15986"/>
                    <a:pt x="10220" y="15986"/>
                  </a:cubicBezTo>
                  <a:cubicBezTo>
                    <a:pt x="12492" y="17439"/>
                    <a:pt x="12492" y="17439"/>
                    <a:pt x="12492" y="17439"/>
                  </a:cubicBezTo>
                  <a:cubicBezTo>
                    <a:pt x="12492" y="17439"/>
                    <a:pt x="15899" y="18892"/>
                    <a:pt x="16656" y="19100"/>
                  </a:cubicBezTo>
                  <a:cubicBezTo>
                    <a:pt x="17413" y="19307"/>
                    <a:pt x="21577" y="19723"/>
                    <a:pt x="21955" y="19930"/>
                  </a:cubicBezTo>
                  <a:cubicBezTo>
                    <a:pt x="23091" y="19100"/>
                    <a:pt x="23091" y="19100"/>
                    <a:pt x="23091" y="19100"/>
                  </a:cubicBezTo>
                  <a:cubicBezTo>
                    <a:pt x="24605" y="18477"/>
                    <a:pt x="24605" y="18477"/>
                    <a:pt x="24605" y="18477"/>
                  </a:cubicBezTo>
                  <a:cubicBezTo>
                    <a:pt x="24227" y="18062"/>
                    <a:pt x="24227" y="18062"/>
                    <a:pt x="24227" y="18062"/>
                  </a:cubicBezTo>
                  <a:cubicBezTo>
                    <a:pt x="26119" y="17439"/>
                    <a:pt x="26119" y="17439"/>
                    <a:pt x="26119" y="17439"/>
                  </a:cubicBezTo>
                  <a:cubicBezTo>
                    <a:pt x="27634" y="18062"/>
                    <a:pt x="27634" y="18062"/>
                    <a:pt x="27634" y="18062"/>
                  </a:cubicBezTo>
                  <a:cubicBezTo>
                    <a:pt x="31419" y="18477"/>
                    <a:pt x="31419" y="18477"/>
                    <a:pt x="31419" y="18477"/>
                  </a:cubicBezTo>
                  <a:cubicBezTo>
                    <a:pt x="32933" y="19100"/>
                    <a:pt x="32933" y="19100"/>
                    <a:pt x="32933" y="19100"/>
                  </a:cubicBezTo>
                  <a:cubicBezTo>
                    <a:pt x="32933" y="19100"/>
                    <a:pt x="33312" y="19100"/>
                    <a:pt x="33690" y="18892"/>
                  </a:cubicBezTo>
                  <a:cubicBezTo>
                    <a:pt x="33690" y="18892"/>
                    <a:pt x="33690" y="18892"/>
                    <a:pt x="33690" y="18892"/>
                  </a:cubicBezTo>
                  <a:cubicBezTo>
                    <a:pt x="34069" y="18892"/>
                    <a:pt x="34069" y="18892"/>
                    <a:pt x="34447" y="18685"/>
                  </a:cubicBezTo>
                  <a:cubicBezTo>
                    <a:pt x="34447" y="18685"/>
                    <a:pt x="34447" y="18685"/>
                    <a:pt x="34447" y="18685"/>
                  </a:cubicBezTo>
                  <a:cubicBezTo>
                    <a:pt x="34447" y="18685"/>
                    <a:pt x="34447" y="18685"/>
                    <a:pt x="34447" y="18685"/>
                  </a:cubicBezTo>
                  <a:cubicBezTo>
                    <a:pt x="34447" y="18685"/>
                    <a:pt x="34447" y="18685"/>
                    <a:pt x="34447" y="18685"/>
                  </a:cubicBezTo>
                  <a:cubicBezTo>
                    <a:pt x="34447" y="18685"/>
                    <a:pt x="34447" y="18685"/>
                    <a:pt x="34447" y="18685"/>
                  </a:cubicBezTo>
                  <a:cubicBezTo>
                    <a:pt x="34447" y="18685"/>
                    <a:pt x="34447" y="18685"/>
                    <a:pt x="34447" y="18685"/>
                  </a:cubicBezTo>
                  <a:cubicBezTo>
                    <a:pt x="34447" y="18477"/>
                    <a:pt x="34447" y="18477"/>
                    <a:pt x="34447" y="18477"/>
                  </a:cubicBezTo>
                  <a:cubicBezTo>
                    <a:pt x="34447" y="18269"/>
                    <a:pt x="34447" y="17024"/>
                    <a:pt x="34447" y="17024"/>
                  </a:cubicBezTo>
                  <a:cubicBezTo>
                    <a:pt x="34447" y="17024"/>
                    <a:pt x="33312" y="16608"/>
                    <a:pt x="34447" y="16193"/>
                  </a:cubicBezTo>
                  <a:cubicBezTo>
                    <a:pt x="35583" y="15570"/>
                    <a:pt x="37097" y="14948"/>
                    <a:pt x="37097" y="14948"/>
                  </a:cubicBezTo>
                  <a:cubicBezTo>
                    <a:pt x="37097" y="14948"/>
                    <a:pt x="37854" y="14740"/>
                    <a:pt x="37854" y="14117"/>
                  </a:cubicBezTo>
                  <a:cubicBezTo>
                    <a:pt x="37854" y="13494"/>
                    <a:pt x="37097" y="11833"/>
                    <a:pt x="37097" y="11833"/>
                  </a:cubicBezTo>
                  <a:cubicBezTo>
                    <a:pt x="37097" y="11833"/>
                    <a:pt x="36340" y="10795"/>
                    <a:pt x="36340" y="10380"/>
                  </a:cubicBezTo>
                  <a:cubicBezTo>
                    <a:pt x="37097" y="7889"/>
                    <a:pt x="35205" y="6020"/>
                    <a:pt x="36340" y="5813"/>
                  </a:cubicBezTo>
                  <a:cubicBezTo>
                    <a:pt x="36340" y="5813"/>
                    <a:pt x="36340" y="5813"/>
                    <a:pt x="36340" y="5813"/>
                  </a:cubicBezTo>
                  <a:cubicBezTo>
                    <a:pt x="37097" y="5605"/>
                    <a:pt x="37097" y="5605"/>
                    <a:pt x="37097" y="5605"/>
                  </a:cubicBezTo>
                  <a:cubicBezTo>
                    <a:pt x="38233" y="5190"/>
                    <a:pt x="38233" y="5190"/>
                    <a:pt x="38233" y="5190"/>
                  </a:cubicBezTo>
                  <a:cubicBezTo>
                    <a:pt x="38233" y="5190"/>
                    <a:pt x="38233" y="4982"/>
                    <a:pt x="38233" y="4982"/>
                  </a:cubicBezTo>
                  <a:cubicBezTo>
                    <a:pt x="38233" y="3944"/>
                    <a:pt x="35962" y="2906"/>
                    <a:pt x="38611" y="2698"/>
                  </a:cubicBezTo>
                  <a:cubicBezTo>
                    <a:pt x="39747" y="2283"/>
                    <a:pt x="39747" y="2283"/>
                    <a:pt x="39747" y="2283"/>
                  </a:cubicBezTo>
                  <a:cubicBezTo>
                    <a:pt x="43154" y="2283"/>
                    <a:pt x="43154" y="2283"/>
                    <a:pt x="43154" y="2283"/>
                  </a:cubicBezTo>
                  <a:cubicBezTo>
                    <a:pt x="43911" y="1038"/>
                    <a:pt x="43911" y="1038"/>
                    <a:pt x="43911" y="1038"/>
                  </a:cubicBezTo>
                  <a:cubicBezTo>
                    <a:pt x="45425" y="207"/>
                    <a:pt x="45425" y="207"/>
                    <a:pt x="45425" y="207"/>
                  </a:cubicBezTo>
                  <a:cubicBezTo>
                    <a:pt x="46561" y="207"/>
                    <a:pt x="48075" y="0"/>
                    <a:pt x="48832" y="207"/>
                  </a:cubicBezTo>
                  <a:cubicBezTo>
                    <a:pt x="49589" y="830"/>
                    <a:pt x="49589" y="1245"/>
                    <a:pt x="51104" y="1453"/>
                  </a:cubicBezTo>
                  <a:cubicBezTo>
                    <a:pt x="55646" y="2283"/>
                    <a:pt x="55646" y="2283"/>
                    <a:pt x="55646" y="2283"/>
                  </a:cubicBezTo>
                  <a:cubicBezTo>
                    <a:pt x="58296" y="2491"/>
                    <a:pt x="58296" y="2491"/>
                    <a:pt x="58296" y="2491"/>
                  </a:cubicBezTo>
                  <a:cubicBezTo>
                    <a:pt x="59053" y="2906"/>
                    <a:pt x="59053" y="2906"/>
                    <a:pt x="59053" y="2906"/>
                  </a:cubicBezTo>
                  <a:cubicBezTo>
                    <a:pt x="59053" y="2906"/>
                    <a:pt x="59053" y="2906"/>
                    <a:pt x="59053" y="2906"/>
                  </a:cubicBezTo>
                  <a:cubicBezTo>
                    <a:pt x="59053" y="3321"/>
                    <a:pt x="59053" y="3737"/>
                    <a:pt x="59432" y="3944"/>
                  </a:cubicBezTo>
                  <a:cubicBezTo>
                    <a:pt x="59432" y="4359"/>
                    <a:pt x="59810" y="4982"/>
                    <a:pt x="59810" y="4982"/>
                  </a:cubicBezTo>
                  <a:cubicBezTo>
                    <a:pt x="59810" y="4982"/>
                    <a:pt x="59432" y="5605"/>
                    <a:pt x="59432" y="6020"/>
                  </a:cubicBezTo>
                  <a:cubicBezTo>
                    <a:pt x="59053" y="6228"/>
                    <a:pt x="59053" y="6851"/>
                    <a:pt x="59053" y="7058"/>
                  </a:cubicBezTo>
                  <a:cubicBezTo>
                    <a:pt x="59053" y="7266"/>
                    <a:pt x="59053" y="7474"/>
                    <a:pt x="59053" y="7681"/>
                  </a:cubicBezTo>
                  <a:cubicBezTo>
                    <a:pt x="59053" y="8096"/>
                    <a:pt x="59432" y="8719"/>
                    <a:pt x="59810" y="8927"/>
                  </a:cubicBezTo>
                  <a:cubicBezTo>
                    <a:pt x="59810" y="9134"/>
                    <a:pt x="61703" y="9757"/>
                    <a:pt x="61703" y="9757"/>
                  </a:cubicBezTo>
                  <a:cubicBezTo>
                    <a:pt x="61703" y="9757"/>
                    <a:pt x="61703" y="9965"/>
                    <a:pt x="59810" y="10795"/>
                  </a:cubicBezTo>
                  <a:cubicBezTo>
                    <a:pt x="58296" y="11833"/>
                    <a:pt x="58296" y="11833"/>
                    <a:pt x="58296" y="11833"/>
                  </a:cubicBezTo>
                  <a:cubicBezTo>
                    <a:pt x="60946" y="12249"/>
                    <a:pt x="60946" y="12249"/>
                    <a:pt x="60946" y="12249"/>
                  </a:cubicBezTo>
                  <a:cubicBezTo>
                    <a:pt x="60946" y="13287"/>
                    <a:pt x="60946" y="13287"/>
                    <a:pt x="60946" y="13287"/>
                  </a:cubicBezTo>
                  <a:cubicBezTo>
                    <a:pt x="60946" y="14117"/>
                    <a:pt x="60946" y="14117"/>
                    <a:pt x="60946" y="14117"/>
                  </a:cubicBezTo>
                  <a:cubicBezTo>
                    <a:pt x="60567" y="15363"/>
                    <a:pt x="60567" y="15363"/>
                    <a:pt x="60567" y="15363"/>
                  </a:cubicBezTo>
                  <a:cubicBezTo>
                    <a:pt x="59432" y="16193"/>
                    <a:pt x="59432" y="16193"/>
                    <a:pt x="59432" y="16193"/>
                  </a:cubicBezTo>
                  <a:cubicBezTo>
                    <a:pt x="60946" y="17439"/>
                    <a:pt x="60946" y="17439"/>
                    <a:pt x="60946" y="17439"/>
                  </a:cubicBezTo>
                  <a:cubicBezTo>
                    <a:pt x="62839" y="19100"/>
                    <a:pt x="62839" y="19100"/>
                    <a:pt x="62839" y="19100"/>
                  </a:cubicBezTo>
                  <a:cubicBezTo>
                    <a:pt x="65488" y="19930"/>
                    <a:pt x="65488" y="19930"/>
                    <a:pt x="65488" y="19930"/>
                  </a:cubicBezTo>
                  <a:cubicBezTo>
                    <a:pt x="65488" y="19930"/>
                    <a:pt x="65867" y="19723"/>
                    <a:pt x="68517" y="19930"/>
                  </a:cubicBezTo>
                  <a:cubicBezTo>
                    <a:pt x="71167" y="20346"/>
                    <a:pt x="71924" y="21591"/>
                    <a:pt x="71924" y="21591"/>
                  </a:cubicBezTo>
                  <a:cubicBezTo>
                    <a:pt x="73438" y="22629"/>
                    <a:pt x="73438" y="22629"/>
                    <a:pt x="73438" y="22629"/>
                  </a:cubicBezTo>
                  <a:cubicBezTo>
                    <a:pt x="75709" y="23460"/>
                    <a:pt x="75709" y="23460"/>
                    <a:pt x="75709" y="23460"/>
                  </a:cubicBezTo>
                  <a:cubicBezTo>
                    <a:pt x="76845" y="24083"/>
                    <a:pt x="76845" y="24083"/>
                    <a:pt x="76845" y="24083"/>
                  </a:cubicBezTo>
                  <a:cubicBezTo>
                    <a:pt x="76466" y="25951"/>
                    <a:pt x="76466" y="25951"/>
                    <a:pt x="76466" y="25951"/>
                  </a:cubicBezTo>
                  <a:cubicBezTo>
                    <a:pt x="76466" y="25951"/>
                    <a:pt x="75331" y="26989"/>
                    <a:pt x="75709" y="27820"/>
                  </a:cubicBezTo>
                  <a:cubicBezTo>
                    <a:pt x="75709" y="28858"/>
                    <a:pt x="74574" y="30311"/>
                    <a:pt x="74574" y="30726"/>
                  </a:cubicBezTo>
                  <a:cubicBezTo>
                    <a:pt x="74574" y="30934"/>
                    <a:pt x="73817" y="32595"/>
                    <a:pt x="73817" y="32595"/>
                  </a:cubicBezTo>
                  <a:cubicBezTo>
                    <a:pt x="74952" y="34048"/>
                    <a:pt x="74952" y="34048"/>
                    <a:pt x="74952" y="34048"/>
                  </a:cubicBezTo>
                  <a:cubicBezTo>
                    <a:pt x="76466" y="34878"/>
                    <a:pt x="76466" y="34878"/>
                    <a:pt x="76466" y="34878"/>
                  </a:cubicBezTo>
                  <a:cubicBezTo>
                    <a:pt x="78738" y="36332"/>
                    <a:pt x="78738" y="36332"/>
                    <a:pt x="78738" y="36332"/>
                  </a:cubicBezTo>
                  <a:cubicBezTo>
                    <a:pt x="81766" y="38200"/>
                    <a:pt x="81766" y="38200"/>
                    <a:pt x="81766" y="38200"/>
                  </a:cubicBezTo>
                  <a:cubicBezTo>
                    <a:pt x="82902" y="39653"/>
                    <a:pt x="82902" y="39653"/>
                    <a:pt x="82902" y="39653"/>
                  </a:cubicBezTo>
                  <a:cubicBezTo>
                    <a:pt x="82902" y="39653"/>
                    <a:pt x="85930" y="40692"/>
                    <a:pt x="85930" y="40899"/>
                  </a:cubicBezTo>
                  <a:cubicBezTo>
                    <a:pt x="85930" y="41107"/>
                    <a:pt x="87066" y="42145"/>
                    <a:pt x="87066" y="42145"/>
                  </a:cubicBezTo>
                  <a:cubicBezTo>
                    <a:pt x="88580" y="43598"/>
                    <a:pt x="88580" y="43598"/>
                    <a:pt x="88580" y="43598"/>
                  </a:cubicBezTo>
                  <a:cubicBezTo>
                    <a:pt x="88201" y="44636"/>
                    <a:pt x="88201" y="44636"/>
                    <a:pt x="88201" y="44636"/>
                  </a:cubicBezTo>
                  <a:cubicBezTo>
                    <a:pt x="87066" y="45674"/>
                    <a:pt x="87066" y="45674"/>
                    <a:pt x="87066" y="45674"/>
                  </a:cubicBezTo>
                  <a:cubicBezTo>
                    <a:pt x="87066" y="46297"/>
                    <a:pt x="87066" y="46297"/>
                    <a:pt x="87066" y="46297"/>
                  </a:cubicBezTo>
                  <a:cubicBezTo>
                    <a:pt x="88201" y="47128"/>
                    <a:pt x="88201" y="47128"/>
                    <a:pt x="88201" y="47128"/>
                  </a:cubicBezTo>
                  <a:cubicBezTo>
                    <a:pt x="87823" y="47958"/>
                    <a:pt x="87823" y="47958"/>
                    <a:pt x="87823" y="47958"/>
                  </a:cubicBezTo>
                  <a:cubicBezTo>
                    <a:pt x="88958" y="49204"/>
                    <a:pt x="88958" y="49204"/>
                    <a:pt x="88958" y="49204"/>
                  </a:cubicBezTo>
                  <a:cubicBezTo>
                    <a:pt x="88201" y="50034"/>
                    <a:pt x="88201" y="50034"/>
                    <a:pt x="88201" y="50034"/>
                  </a:cubicBezTo>
                  <a:cubicBezTo>
                    <a:pt x="90094" y="50449"/>
                    <a:pt x="90094" y="50449"/>
                    <a:pt x="90094" y="50449"/>
                  </a:cubicBezTo>
                  <a:cubicBezTo>
                    <a:pt x="90094" y="50449"/>
                    <a:pt x="90473" y="50657"/>
                    <a:pt x="90094" y="51072"/>
                  </a:cubicBezTo>
                  <a:cubicBezTo>
                    <a:pt x="89716" y="51280"/>
                    <a:pt x="89337" y="52733"/>
                    <a:pt x="89337" y="52733"/>
                  </a:cubicBezTo>
                  <a:cubicBezTo>
                    <a:pt x="91230" y="54394"/>
                    <a:pt x="91230" y="54394"/>
                    <a:pt x="91230" y="54394"/>
                  </a:cubicBezTo>
                  <a:cubicBezTo>
                    <a:pt x="93880" y="54602"/>
                    <a:pt x="93880" y="54602"/>
                    <a:pt x="93880" y="54602"/>
                  </a:cubicBezTo>
                  <a:cubicBezTo>
                    <a:pt x="93880" y="54602"/>
                    <a:pt x="95394" y="54602"/>
                    <a:pt x="95394" y="54809"/>
                  </a:cubicBezTo>
                  <a:cubicBezTo>
                    <a:pt x="95772" y="55017"/>
                    <a:pt x="96151" y="55640"/>
                    <a:pt x="96151" y="55640"/>
                  </a:cubicBezTo>
                  <a:cubicBezTo>
                    <a:pt x="95015" y="56885"/>
                    <a:pt x="95015" y="56885"/>
                    <a:pt x="95015" y="56885"/>
                  </a:cubicBezTo>
                  <a:cubicBezTo>
                    <a:pt x="95015" y="56885"/>
                    <a:pt x="95394" y="57508"/>
                    <a:pt x="96529" y="57923"/>
                  </a:cubicBezTo>
                  <a:cubicBezTo>
                    <a:pt x="97287" y="58131"/>
                    <a:pt x="98044" y="58131"/>
                    <a:pt x="98044" y="58546"/>
                  </a:cubicBezTo>
                  <a:cubicBezTo>
                    <a:pt x="98422" y="58961"/>
                    <a:pt x="98422" y="59584"/>
                    <a:pt x="98801" y="59377"/>
                  </a:cubicBezTo>
                  <a:cubicBezTo>
                    <a:pt x="99558" y="59377"/>
                    <a:pt x="101072" y="59584"/>
                    <a:pt x="101072" y="59584"/>
                  </a:cubicBezTo>
                  <a:cubicBezTo>
                    <a:pt x="102208" y="60622"/>
                    <a:pt x="102208" y="60622"/>
                    <a:pt x="102208" y="60622"/>
                  </a:cubicBezTo>
                  <a:cubicBezTo>
                    <a:pt x="102965" y="61453"/>
                    <a:pt x="102965" y="61453"/>
                    <a:pt x="102965" y="61453"/>
                  </a:cubicBezTo>
                  <a:cubicBezTo>
                    <a:pt x="102965" y="61453"/>
                    <a:pt x="102965" y="62076"/>
                    <a:pt x="102965" y="62283"/>
                  </a:cubicBezTo>
                  <a:cubicBezTo>
                    <a:pt x="102965" y="62698"/>
                    <a:pt x="102586" y="63944"/>
                    <a:pt x="102586" y="63944"/>
                  </a:cubicBezTo>
                  <a:cubicBezTo>
                    <a:pt x="100694" y="65605"/>
                    <a:pt x="100694" y="65605"/>
                    <a:pt x="100694" y="65605"/>
                  </a:cubicBezTo>
                  <a:cubicBezTo>
                    <a:pt x="100694" y="65605"/>
                    <a:pt x="102208" y="66643"/>
                    <a:pt x="103343" y="67058"/>
                  </a:cubicBezTo>
                  <a:cubicBezTo>
                    <a:pt x="104479" y="67474"/>
                    <a:pt x="105993" y="68096"/>
                    <a:pt x="106372" y="68096"/>
                  </a:cubicBezTo>
                  <a:cubicBezTo>
                    <a:pt x="106750" y="68096"/>
                    <a:pt x="108643" y="68304"/>
                    <a:pt x="109400" y="68512"/>
                  </a:cubicBezTo>
                  <a:cubicBezTo>
                    <a:pt x="109779" y="68512"/>
                    <a:pt x="111293" y="68927"/>
                    <a:pt x="111671" y="69134"/>
                  </a:cubicBezTo>
                  <a:cubicBezTo>
                    <a:pt x="112050" y="69342"/>
                    <a:pt x="114700" y="70173"/>
                    <a:pt x="114700" y="70173"/>
                  </a:cubicBezTo>
                  <a:cubicBezTo>
                    <a:pt x="116971" y="70795"/>
                    <a:pt x="116971" y="70795"/>
                    <a:pt x="116971" y="70795"/>
                  </a:cubicBezTo>
                  <a:cubicBezTo>
                    <a:pt x="119242" y="71833"/>
                    <a:pt x="119242" y="71833"/>
                    <a:pt x="119242" y="71833"/>
                  </a:cubicBezTo>
                  <a:cubicBezTo>
                    <a:pt x="120000" y="74325"/>
                    <a:pt x="120000" y="74325"/>
                    <a:pt x="120000" y="74325"/>
                  </a:cubicBezTo>
                  <a:cubicBezTo>
                    <a:pt x="120000" y="74325"/>
                    <a:pt x="119242" y="78062"/>
                    <a:pt x="118864" y="78477"/>
                  </a:cubicBezTo>
                  <a:cubicBezTo>
                    <a:pt x="118864" y="78892"/>
                    <a:pt x="117728" y="80761"/>
                    <a:pt x="117350" y="80968"/>
                  </a:cubicBezTo>
                  <a:cubicBezTo>
                    <a:pt x="116593" y="81176"/>
                    <a:pt x="115835" y="81384"/>
                    <a:pt x="115835" y="81799"/>
                  </a:cubicBezTo>
                  <a:cubicBezTo>
                    <a:pt x="115835" y="82214"/>
                    <a:pt x="114700" y="84498"/>
                    <a:pt x="114700" y="84498"/>
                  </a:cubicBezTo>
                  <a:cubicBezTo>
                    <a:pt x="114700" y="84498"/>
                    <a:pt x="113564" y="85951"/>
                    <a:pt x="113564" y="86366"/>
                  </a:cubicBezTo>
                  <a:cubicBezTo>
                    <a:pt x="113564" y="86782"/>
                    <a:pt x="112429" y="88027"/>
                    <a:pt x="112429" y="88442"/>
                  </a:cubicBezTo>
                  <a:cubicBezTo>
                    <a:pt x="112050" y="88650"/>
                    <a:pt x="111293" y="90311"/>
                    <a:pt x="111293" y="90311"/>
                  </a:cubicBezTo>
                  <a:cubicBezTo>
                    <a:pt x="106372" y="95709"/>
                    <a:pt x="106372" y="95709"/>
                    <a:pt x="106372" y="95709"/>
                  </a:cubicBezTo>
                  <a:cubicBezTo>
                    <a:pt x="105236" y="97785"/>
                    <a:pt x="105236" y="97785"/>
                    <a:pt x="105236" y="97785"/>
                  </a:cubicBezTo>
                  <a:cubicBezTo>
                    <a:pt x="105236" y="97785"/>
                    <a:pt x="104100" y="97993"/>
                    <a:pt x="103722" y="98408"/>
                  </a:cubicBezTo>
                  <a:cubicBezTo>
                    <a:pt x="103343" y="99031"/>
                    <a:pt x="102965" y="99446"/>
                    <a:pt x="102586" y="100069"/>
                  </a:cubicBezTo>
                  <a:cubicBezTo>
                    <a:pt x="102586" y="100484"/>
                    <a:pt x="100694" y="102352"/>
                    <a:pt x="100694" y="102352"/>
                  </a:cubicBezTo>
                  <a:cubicBezTo>
                    <a:pt x="99936" y="103391"/>
                    <a:pt x="99936" y="103391"/>
                    <a:pt x="99936" y="103391"/>
                  </a:cubicBezTo>
                  <a:cubicBezTo>
                    <a:pt x="98422" y="104429"/>
                    <a:pt x="98422" y="104429"/>
                    <a:pt x="98422" y="104429"/>
                  </a:cubicBezTo>
                  <a:cubicBezTo>
                    <a:pt x="98422" y="104429"/>
                    <a:pt x="97287" y="104844"/>
                    <a:pt x="97287" y="104844"/>
                  </a:cubicBezTo>
                  <a:cubicBezTo>
                    <a:pt x="97287" y="104844"/>
                    <a:pt x="96529" y="104844"/>
                    <a:pt x="96529" y="104844"/>
                  </a:cubicBezTo>
                  <a:cubicBezTo>
                    <a:pt x="94637" y="104844"/>
                    <a:pt x="94637" y="104844"/>
                    <a:pt x="94637" y="104844"/>
                  </a:cubicBezTo>
                  <a:cubicBezTo>
                    <a:pt x="93501" y="104429"/>
                    <a:pt x="93501" y="104429"/>
                    <a:pt x="93501" y="104429"/>
                  </a:cubicBezTo>
                  <a:cubicBezTo>
                    <a:pt x="93501" y="104429"/>
                    <a:pt x="92365" y="104844"/>
                    <a:pt x="92365" y="104844"/>
                  </a:cubicBezTo>
                  <a:cubicBezTo>
                    <a:pt x="92365" y="105051"/>
                    <a:pt x="91608" y="105259"/>
                    <a:pt x="91608" y="105467"/>
                  </a:cubicBezTo>
                  <a:cubicBezTo>
                    <a:pt x="91608" y="105467"/>
                    <a:pt x="91230" y="105882"/>
                    <a:pt x="90851" y="105882"/>
                  </a:cubicBezTo>
                  <a:cubicBezTo>
                    <a:pt x="90473" y="106089"/>
                    <a:pt x="90094" y="106297"/>
                    <a:pt x="89716" y="106297"/>
                  </a:cubicBezTo>
                  <a:cubicBezTo>
                    <a:pt x="89716" y="106505"/>
                    <a:pt x="88958" y="106505"/>
                    <a:pt x="88958" y="106505"/>
                  </a:cubicBezTo>
                  <a:cubicBezTo>
                    <a:pt x="88958" y="106505"/>
                    <a:pt x="88958" y="106712"/>
                    <a:pt x="88580" y="106920"/>
                  </a:cubicBezTo>
                  <a:cubicBezTo>
                    <a:pt x="88580" y="106920"/>
                    <a:pt x="87444" y="106920"/>
                    <a:pt x="87066" y="106712"/>
                  </a:cubicBezTo>
                  <a:cubicBezTo>
                    <a:pt x="86687" y="106505"/>
                    <a:pt x="85930" y="106297"/>
                    <a:pt x="86309" y="106297"/>
                  </a:cubicBezTo>
                  <a:cubicBezTo>
                    <a:pt x="86309" y="106505"/>
                    <a:pt x="85930" y="106920"/>
                    <a:pt x="85930" y="106920"/>
                  </a:cubicBezTo>
                  <a:cubicBezTo>
                    <a:pt x="85930" y="107128"/>
                    <a:pt x="85173" y="107750"/>
                    <a:pt x="84794" y="107750"/>
                  </a:cubicBezTo>
                  <a:cubicBezTo>
                    <a:pt x="84416" y="107750"/>
                    <a:pt x="83659" y="107543"/>
                    <a:pt x="83280" y="107335"/>
                  </a:cubicBezTo>
                  <a:cubicBezTo>
                    <a:pt x="82902" y="107335"/>
                    <a:pt x="82523" y="107335"/>
                    <a:pt x="82523" y="107335"/>
                  </a:cubicBezTo>
                  <a:cubicBezTo>
                    <a:pt x="82523" y="107543"/>
                    <a:pt x="82523" y="108166"/>
                    <a:pt x="82523" y="108373"/>
                  </a:cubicBezTo>
                  <a:cubicBezTo>
                    <a:pt x="82523" y="108373"/>
                    <a:pt x="82523" y="108581"/>
                    <a:pt x="82523" y="108788"/>
                  </a:cubicBezTo>
                  <a:cubicBezTo>
                    <a:pt x="82145" y="108788"/>
                    <a:pt x="81388" y="108996"/>
                    <a:pt x="81388" y="108996"/>
                  </a:cubicBezTo>
                  <a:cubicBezTo>
                    <a:pt x="81388" y="108996"/>
                    <a:pt x="81766" y="109411"/>
                    <a:pt x="81388" y="109411"/>
                  </a:cubicBezTo>
                  <a:cubicBezTo>
                    <a:pt x="81009" y="109619"/>
                    <a:pt x="80630" y="109826"/>
                    <a:pt x="80252" y="109826"/>
                  </a:cubicBezTo>
                  <a:cubicBezTo>
                    <a:pt x="80252" y="109619"/>
                    <a:pt x="79495" y="109411"/>
                    <a:pt x="79495" y="109411"/>
                  </a:cubicBezTo>
                  <a:cubicBezTo>
                    <a:pt x="79116" y="109619"/>
                    <a:pt x="78738" y="110034"/>
                    <a:pt x="78738" y="110034"/>
                  </a:cubicBezTo>
                  <a:cubicBezTo>
                    <a:pt x="78738" y="110242"/>
                    <a:pt x="78359" y="110449"/>
                    <a:pt x="78359" y="110449"/>
                  </a:cubicBezTo>
                  <a:cubicBezTo>
                    <a:pt x="78359" y="110449"/>
                    <a:pt x="75709" y="112110"/>
                    <a:pt x="75709" y="112110"/>
                  </a:cubicBezTo>
                  <a:cubicBezTo>
                    <a:pt x="75331" y="112110"/>
                    <a:pt x="74574" y="111487"/>
                    <a:pt x="74574" y="111487"/>
                  </a:cubicBezTo>
                  <a:cubicBezTo>
                    <a:pt x="74574" y="111695"/>
                    <a:pt x="74574" y="112110"/>
                    <a:pt x="74574" y="112110"/>
                  </a:cubicBezTo>
                  <a:cubicBezTo>
                    <a:pt x="74195" y="112318"/>
                    <a:pt x="73438" y="112525"/>
                    <a:pt x="73438" y="112525"/>
                  </a:cubicBezTo>
                  <a:cubicBezTo>
                    <a:pt x="73438" y="112733"/>
                    <a:pt x="73059" y="112525"/>
                    <a:pt x="72681" y="112525"/>
                  </a:cubicBezTo>
                  <a:cubicBezTo>
                    <a:pt x="72681" y="112733"/>
                    <a:pt x="72302" y="112733"/>
                    <a:pt x="72302" y="112941"/>
                  </a:cubicBezTo>
                  <a:cubicBezTo>
                    <a:pt x="72302" y="113148"/>
                    <a:pt x="71924" y="113356"/>
                    <a:pt x="71924" y="113356"/>
                  </a:cubicBezTo>
                  <a:cubicBezTo>
                    <a:pt x="71924" y="113356"/>
                    <a:pt x="71167" y="113564"/>
                    <a:pt x="71167" y="113771"/>
                  </a:cubicBezTo>
                  <a:cubicBezTo>
                    <a:pt x="70788" y="113979"/>
                    <a:pt x="70031" y="114186"/>
                    <a:pt x="70031" y="114186"/>
                  </a:cubicBezTo>
                  <a:cubicBezTo>
                    <a:pt x="70031" y="114186"/>
                    <a:pt x="69652" y="114394"/>
                    <a:pt x="69274" y="114186"/>
                  </a:cubicBezTo>
                  <a:cubicBezTo>
                    <a:pt x="68895" y="114186"/>
                    <a:pt x="68138" y="113564"/>
                    <a:pt x="68138" y="113564"/>
                  </a:cubicBezTo>
                  <a:cubicBezTo>
                    <a:pt x="68138" y="113564"/>
                    <a:pt x="67381" y="113564"/>
                    <a:pt x="67381" y="113771"/>
                  </a:cubicBezTo>
                  <a:cubicBezTo>
                    <a:pt x="67003" y="113979"/>
                    <a:pt x="67003" y="114186"/>
                    <a:pt x="66624" y="114186"/>
                  </a:cubicBezTo>
                  <a:cubicBezTo>
                    <a:pt x="66246" y="114394"/>
                    <a:pt x="65867" y="114394"/>
                    <a:pt x="65488" y="114394"/>
                  </a:cubicBezTo>
                  <a:cubicBezTo>
                    <a:pt x="65110" y="114602"/>
                    <a:pt x="64353" y="114602"/>
                    <a:pt x="64353" y="114809"/>
                  </a:cubicBezTo>
                  <a:cubicBezTo>
                    <a:pt x="63974" y="114809"/>
                    <a:pt x="63596" y="115224"/>
                    <a:pt x="63596" y="115432"/>
                  </a:cubicBezTo>
                  <a:cubicBezTo>
                    <a:pt x="63596" y="115640"/>
                    <a:pt x="64353" y="115640"/>
                    <a:pt x="63596" y="115640"/>
                  </a:cubicBezTo>
                  <a:cubicBezTo>
                    <a:pt x="62839" y="115847"/>
                    <a:pt x="61703" y="115847"/>
                    <a:pt x="61703" y="115847"/>
                  </a:cubicBezTo>
                  <a:cubicBezTo>
                    <a:pt x="61703" y="115847"/>
                    <a:pt x="60946" y="116055"/>
                    <a:pt x="60946" y="116262"/>
                  </a:cubicBezTo>
                  <a:cubicBezTo>
                    <a:pt x="60567" y="116470"/>
                    <a:pt x="60946" y="116470"/>
                    <a:pt x="60189" y="116678"/>
                  </a:cubicBezTo>
                  <a:cubicBezTo>
                    <a:pt x="59810" y="116678"/>
                    <a:pt x="59432" y="116885"/>
                    <a:pt x="59432" y="116885"/>
                  </a:cubicBezTo>
                  <a:cubicBezTo>
                    <a:pt x="58675" y="116470"/>
                    <a:pt x="58675" y="116470"/>
                    <a:pt x="58675" y="116470"/>
                  </a:cubicBezTo>
                  <a:cubicBezTo>
                    <a:pt x="59053" y="116055"/>
                    <a:pt x="59053" y="116055"/>
                    <a:pt x="59053" y="116055"/>
                  </a:cubicBezTo>
                  <a:cubicBezTo>
                    <a:pt x="59053" y="116055"/>
                    <a:pt x="58675" y="115640"/>
                    <a:pt x="58675" y="115847"/>
                  </a:cubicBezTo>
                  <a:cubicBezTo>
                    <a:pt x="58296" y="116262"/>
                    <a:pt x="58675" y="116470"/>
                    <a:pt x="58675" y="116470"/>
                  </a:cubicBezTo>
                  <a:cubicBezTo>
                    <a:pt x="58675" y="116470"/>
                    <a:pt x="58296" y="116470"/>
                    <a:pt x="58296" y="116678"/>
                  </a:cubicBezTo>
                  <a:cubicBezTo>
                    <a:pt x="57917" y="116885"/>
                    <a:pt x="58296" y="116885"/>
                    <a:pt x="57917" y="117093"/>
                  </a:cubicBezTo>
                  <a:cubicBezTo>
                    <a:pt x="57917" y="117301"/>
                    <a:pt x="57539" y="117508"/>
                    <a:pt x="57160" y="117508"/>
                  </a:cubicBezTo>
                  <a:cubicBezTo>
                    <a:pt x="57160" y="117716"/>
                    <a:pt x="56782" y="117716"/>
                    <a:pt x="56403" y="117716"/>
                  </a:cubicBezTo>
                  <a:cubicBezTo>
                    <a:pt x="56403" y="117716"/>
                    <a:pt x="55646" y="117716"/>
                    <a:pt x="55646" y="117716"/>
                  </a:cubicBezTo>
                  <a:cubicBezTo>
                    <a:pt x="55268" y="117716"/>
                    <a:pt x="54889" y="117508"/>
                    <a:pt x="55268" y="117508"/>
                  </a:cubicBezTo>
                  <a:cubicBezTo>
                    <a:pt x="55268" y="117508"/>
                    <a:pt x="56025" y="117301"/>
                    <a:pt x="56025" y="117301"/>
                  </a:cubicBezTo>
                  <a:cubicBezTo>
                    <a:pt x="56025" y="117301"/>
                    <a:pt x="56403" y="117093"/>
                    <a:pt x="56025" y="117093"/>
                  </a:cubicBezTo>
                  <a:cubicBezTo>
                    <a:pt x="55646" y="116885"/>
                    <a:pt x="55268" y="116678"/>
                    <a:pt x="55268" y="116678"/>
                  </a:cubicBezTo>
                  <a:cubicBezTo>
                    <a:pt x="55268" y="116678"/>
                    <a:pt x="55646" y="116885"/>
                    <a:pt x="54511" y="116885"/>
                  </a:cubicBezTo>
                  <a:cubicBezTo>
                    <a:pt x="53753" y="117093"/>
                    <a:pt x="53375" y="117093"/>
                    <a:pt x="53375" y="116885"/>
                  </a:cubicBezTo>
                  <a:cubicBezTo>
                    <a:pt x="53375" y="116885"/>
                    <a:pt x="52618" y="116885"/>
                    <a:pt x="52996" y="116678"/>
                  </a:cubicBezTo>
                  <a:cubicBezTo>
                    <a:pt x="53753" y="116470"/>
                    <a:pt x="53753" y="116262"/>
                    <a:pt x="54132" y="116262"/>
                  </a:cubicBezTo>
                  <a:cubicBezTo>
                    <a:pt x="54511" y="116262"/>
                    <a:pt x="54511" y="115847"/>
                    <a:pt x="54511" y="115640"/>
                  </a:cubicBezTo>
                  <a:cubicBezTo>
                    <a:pt x="54511" y="115640"/>
                    <a:pt x="55268" y="116055"/>
                    <a:pt x="54132" y="115640"/>
                  </a:cubicBezTo>
                  <a:cubicBezTo>
                    <a:pt x="53375" y="115017"/>
                    <a:pt x="53375" y="115017"/>
                    <a:pt x="53375" y="115017"/>
                  </a:cubicBezTo>
                  <a:cubicBezTo>
                    <a:pt x="53375" y="115017"/>
                    <a:pt x="52996" y="115224"/>
                    <a:pt x="52996" y="115432"/>
                  </a:cubicBezTo>
                  <a:cubicBezTo>
                    <a:pt x="53375" y="115640"/>
                    <a:pt x="54132" y="115847"/>
                    <a:pt x="52996" y="116055"/>
                  </a:cubicBezTo>
                  <a:cubicBezTo>
                    <a:pt x="51861" y="116055"/>
                    <a:pt x="51861" y="116055"/>
                    <a:pt x="51861" y="116055"/>
                  </a:cubicBezTo>
                  <a:cubicBezTo>
                    <a:pt x="51482" y="116262"/>
                    <a:pt x="50347" y="116262"/>
                    <a:pt x="50347" y="116262"/>
                  </a:cubicBezTo>
                  <a:cubicBezTo>
                    <a:pt x="50347" y="116262"/>
                    <a:pt x="49589" y="116262"/>
                    <a:pt x="49968" y="116470"/>
                  </a:cubicBezTo>
                  <a:cubicBezTo>
                    <a:pt x="49968" y="116678"/>
                    <a:pt x="50725" y="116885"/>
                    <a:pt x="50725" y="116885"/>
                  </a:cubicBezTo>
                  <a:cubicBezTo>
                    <a:pt x="50725" y="116885"/>
                    <a:pt x="50725" y="117093"/>
                    <a:pt x="49968" y="117093"/>
                  </a:cubicBezTo>
                  <a:cubicBezTo>
                    <a:pt x="49589" y="117301"/>
                    <a:pt x="48832" y="117301"/>
                    <a:pt x="48832" y="117301"/>
                  </a:cubicBezTo>
                  <a:cubicBezTo>
                    <a:pt x="48454" y="117508"/>
                    <a:pt x="48454" y="117508"/>
                    <a:pt x="48454" y="117508"/>
                  </a:cubicBezTo>
                  <a:cubicBezTo>
                    <a:pt x="48454" y="117508"/>
                    <a:pt x="48075" y="117508"/>
                    <a:pt x="48075" y="117301"/>
                  </a:cubicBezTo>
                  <a:cubicBezTo>
                    <a:pt x="48075" y="117301"/>
                    <a:pt x="48454" y="117093"/>
                    <a:pt x="48454" y="116885"/>
                  </a:cubicBezTo>
                  <a:cubicBezTo>
                    <a:pt x="48454" y="116678"/>
                    <a:pt x="48832" y="116885"/>
                    <a:pt x="48454" y="116678"/>
                  </a:cubicBezTo>
                  <a:cubicBezTo>
                    <a:pt x="48075" y="116262"/>
                    <a:pt x="47697" y="116262"/>
                    <a:pt x="47697" y="116055"/>
                  </a:cubicBezTo>
                  <a:cubicBezTo>
                    <a:pt x="48075" y="115847"/>
                    <a:pt x="48832" y="115640"/>
                    <a:pt x="48832" y="115640"/>
                  </a:cubicBezTo>
                  <a:cubicBezTo>
                    <a:pt x="48832" y="115432"/>
                    <a:pt x="48832" y="115224"/>
                    <a:pt x="48832" y="115224"/>
                  </a:cubicBezTo>
                  <a:cubicBezTo>
                    <a:pt x="48832" y="115224"/>
                    <a:pt x="48454" y="115224"/>
                    <a:pt x="48832" y="115017"/>
                  </a:cubicBezTo>
                  <a:cubicBezTo>
                    <a:pt x="49211" y="114602"/>
                    <a:pt x="49589" y="114394"/>
                    <a:pt x="49589" y="114394"/>
                  </a:cubicBezTo>
                  <a:cubicBezTo>
                    <a:pt x="49589" y="114186"/>
                    <a:pt x="49211" y="113979"/>
                    <a:pt x="48832" y="113979"/>
                  </a:cubicBezTo>
                  <a:cubicBezTo>
                    <a:pt x="48832" y="113979"/>
                    <a:pt x="48454" y="114394"/>
                    <a:pt x="48454" y="114602"/>
                  </a:cubicBezTo>
                  <a:cubicBezTo>
                    <a:pt x="48454" y="114602"/>
                    <a:pt x="48832" y="115017"/>
                    <a:pt x="47697" y="114809"/>
                  </a:cubicBezTo>
                  <a:cubicBezTo>
                    <a:pt x="46561" y="114809"/>
                    <a:pt x="45804" y="114809"/>
                    <a:pt x="45425" y="114602"/>
                  </a:cubicBezTo>
                  <a:cubicBezTo>
                    <a:pt x="45425" y="114394"/>
                    <a:pt x="44668" y="114186"/>
                    <a:pt x="45804" y="114186"/>
                  </a:cubicBezTo>
                  <a:cubicBezTo>
                    <a:pt x="46940" y="113979"/>
                    <a:pt x="46940" y="113979"/>
                    <a:pt x="46940" y="113979"/>
                  </a:cubicBezTo>
                  <a:cubicBezTo>
                    <a:pt x="47318" y="113771"/>
                    <a:pt x="47318" y="113564"/>
                    <a:pt x="47318" y="113356"/>
                  </a:cubicBezTo>
                  <a:cubicBezTo>
                    <a:pt x="46940" y="113356"/>
                    <a:pt x="46561" y="112941"/>
                    <a:pt x="46561" y="113148"/>
                  </a:cubicBezTo>
                  <a:cubicBezTo>
                    <a:pt x="46182" y="113564"/>
                    <a:pt x="46182" y="113771"/>
                    <a:pt x="46182" y="113771"/>
                  </a:cubicBezTo>
                  <a:cubicBezTo>
                    <a:pt x="46182" y="113771"/>
                    <a:pt x="44668" y="113771"/>
                    <a:pt x="44668" y="113771"/>
                  </a:cubicBezTo>
                  <a:cubicBezTo>
                    <a:pt x="44668" y="113771"/>
                    <a:pt x="44290" y="113564"/>
                    <a:pt x="44290" y="113356"/>
                  </a:cubicBezTo>
                  <a:cubicBezTo>
                    <a:pt x="44290" y="113356"/>
                    <a:pt x="44668" y="112525"/>
                    <a:pt x="44668" y="112525"/>
                  </a:cubicBezTo>
                  <a:cubicBezTo>
                    <a:pt x="44668" y="112525"/>
                    <a:pt x="45425" y="112318"/>
                    <a:pt x="45047" y="112318"/>
                  </a:cubicBezTo>
                  <a:cubicBezTo>
                    <a:pt x="45047" y="112318"/>
                    <a:pt x="44290" y="112110"/>
                    <a:pt x="44290" y="112318"/>
                  </a:cubicBezTo>
                  <a:cubicBezTo>
                    <a:pt x="43911" y="112318"/>
                    <a:pt x="44290" y="112525"/>
                    <a:pt x="44290" y="112733"/>
                  </a:cubicBezTo>
                  <a:cubicBezTo>
                    <a:pt x="44290" y="112941"/>
                    <a:pt x="44290" y="113148"/>
                    <a:pt x="43911" y="113148"/>
                  </a:cubicBezTo>
                  <a:cubicBezTo>
                    <a:pt x="43533" y="113356"/>
                    <a:pt x="42018" y="113356"/>
                    <a:pt x="42018" y="113356"/>
                  </a:cubicBezTo>
                  <a:cubicBezTo>
                    <a:pt x="42018" y="113148"/>
                    <a:pt x="41640" y="113148"/>
                    <a:pt x="42018" y="112941"/>
                  </a:cubicBezTo>
                  <a:cubicBezTo>
                    <a:pt x="42018" y="112733"/>
                    <a:pt x="42018" y="112525"/>
                    <a:pt x="42018" y="112525"/>
                  </a:cubicBezTo>
                  <a:cubicBezTo>
                    <a:pt x="42018" y="112525"/>
                    <a:pt x="41640" y="112110"/>
                    <a:pt x="41640" y="112318"/>
                  </a:cubicBezTo>
                  <a:cubicBezTo>
                    <a:pt x="41261" y="112318"/>
                    <a:pt x="40883" y="112318"/>
                    <a:pt x="40883" y="112318"/>
                  </a:cubicBezTo>
                  <a:cubicBezTo>
                    <a:pt x="40883" y="111903"/>
                    <a:pt x="40883" y="111903"/>
                    <a:pt x="40883" y="111903"/>
                  </a:cubicBezTo>
                  <a:cubicBezTo>
                    <a:pt x="40126" y="111903"/>
                    <a:pt x="40126" y="111903"/>
                    <a:pt x="40126" y="111903"/>
                  </a:cubicBezTo>
                  <a:cubicBezTo>
                    <a:pt x="39747" y="111903"/>
                    <a:pt x="39747" y="111903"/>
                    <a:pt x="39747" y="111903"/>
                  </a:cubicBezTo>
                  <a:cubicBezTo>
                    <a:pt x="39747" y="111903"/>
                    <a:pt x="39369" y="111695"/>
                    <a:pt x="39369" y="111695"/>
                  </a:cubicBezTo>
                  <a:cubicBezTo>
                    <a:pt x="38990" y="111695"/>
                    <a:pt x="38990" y="111695"/>
                    <a:pt x="38990" y="111903"/>
                  </a:cubicBezTo>
                  <a:cubicBezTo>
                    <a:pt x="38611" y="111903"/>
                    <a:pt x="37476" y="112110"/>
                    <a:pt x="37476" y="112110"/>
                  </a:cubicBezTo>
                  <a:cubicBezTo>
                    <a:pt x="37476" y="112110"/>
                    <a:pt x="37476" y="111695"/>
                    <a:pt x="37097" y="112110"/>
                  </a:cubicBezTo>
                  <a:cubicBezTo>
                    <a:pt x="37097" y="112318"/>
                    <a:pt x="35205" y="112318"/>
                    <a:pt x="35205" y="112318"/>
                  </a:cubicBezTo>
                  <a:cubicBezTo>
                    <a:pt x="35205" y="112318"/>
                    <a:pt x="34826" y="111903"/>
                    <a:pt x="34826" y="111695"/>
                  </a:cubicBezTo>
                  <a:cubicBezTo>
                    <a:pt x="34826" y="111695"/>
                    <a:pt x="35205" y="111072"/>
                    <a:pt x="35205" y="111072"/>
                  </a:cubicBezTo>
                  <a:cubicBezTo>
                    <a:pt x="35583" y="110865"/>
                    <a:pt x="35583" y="110865"/>
                    <a:pt x="35583" y="110865"/>
                  </a:cubicBezTo>
                  <a:cubicBezTo>
                    <a:pt x="35205" y="110657"/>
                    <a:pt x="35205" y="110657"/>
                    <a:pt x="35205" y="110657"/>
                  </a:cubicBezTo>
                  <a:cubicBezTo>
                    <a:pt x="35205" y="110657"/>
                    <a:pt x="34069" y="110657"/>
                    <a:pt x="34447" y="110657"/>
                  </a:cubicBezTo>
                  <a:cubicBezTo>
                    <a:pt x="34447" y="110449"/>
                    <a:pt x="35205" y="110034"/>
                    <a:pt x="35205" y="110034"/>
                  </a:cubicBezTo>
                  <a:cubicBezTo>
                    <a:pt x="35205" y="110034"/>
                    <a:pt x="35583" y="109826"/>
                    <a:pt x="35583" y="109826"/>
                  </a:cubicBezTo>
                  <a:cubicBezTo>
                    <a:pt x="35962" y="109619"/>
                    <a:pt x="36719" y="109619"/>
                    <a:pt x="36340" y="109411"/>
                  </a:cubicBezTo>
                  <a:cubicBezTo>
                    <a:pt x="35962" y="109411"/>
                    <a:pt x="35583" y="109204"/>
                    <a:pt x="35583" y="109204"/>
                  </a:cubicBezTo>
                  <a:cubicBezTo>
                    <a:pt x="35583" y="109204"/>
                    <a:pt x="35205" y="109204"/>
                    <a:pt x="35205" y="108996"/>
                  </a:cubicBezTo>
                  <a:cubicBezTo>
                    <a:pt x="35205" y="108996"/>
                    <a:pt x="35583" y="108581"/>
                    <a:pt x="35583" y="108373"/>
                  </a:cubicBezTo>
                  <a:cubicBezTo>
                    <a:pt x="35583" y="108166"/>
                    <a:pt x="35205" y="107958"/>
                    <a:pt x="35205" y="107958"/>
                  </a:cubicBezTo>
                  <a:cubicBezTo>
                    <a:pt x="34826" y="107958"/>
                    <a:pt x="35205" y="108166"/>
                    <a:pt x="34447" y="108166"/>
                  </a:cubicBezTo>
                  <a:cubicBezTo>
                    <a:pt x="34069" y="108373"/>
                    <a:pt x="32933" y="108788"/>
                    <a:pt x="32933" y="108788"/>
                  </a:cubicBezTo>
                  <a:cubicBezTo>
                    <a:pt x="32933" y="108581"/>
                    <a:pt x="32933" y="108373"/>
                    <a:pt x="32933" y="108166"/>
                  </a:cubicBezTo>
                  <a:cubicBezTo>
                    <a:pt x="33312" y="107958"/>
                    <a:pt x="34447" y="107958"/>
                    <a:pt x="34826" y="107750"/>
                  </a:cubicBezTo>
                  <a:cubicBezTo>
                    <a:pt x="34826" y="107543"/>
                    <a:pt x="34069" y="106920"/>
                    <a:pt x="34069" y="106920"/>
                  </a:cubicBezTo>
                  <a:cubicBezTo>
                    <a:pt x="34069" y="106920"/>
                    <a:pt x="34826" y="107128"/>
                    <a:pt x="34447" y="106712"/>
                  </a:cubicBezTo>
                  <a:cubicBezTo>
                    <a:pt x="33690" y="106505"/>
                    <a:pt x="33690" y="106505"/>
                    <a:pt x="33690" y="106505"/>
                  </a:cubicBezTo>
                  <a:cubicBezTo>
                    <a:pt x="33690" y="106297"/>
                    <a:pt x="33690" y="106089"/>
                    <a:pt x="34069" y="105882"/>
                  </a:cubicBezTo>
                  <a:cubicBezTo>
                    <a:pt x="34447" y="105467"/>
                    <a:pt x="34826" y="105467"/>
                    <a:pt x="34826" y="105259"/>
                  </a:cubicBezTo>
                  <a:cubicBezTo>
                    <a:pt x="34826" y="105259"/>
                    <a:pt x="33690" y="105051"/>
                    <a:pt x="33690" y="104844"/>
                  </a:cubicBezTo>
                  <a:cubicBezTo>
                    <a:pt x="33690" y="104636"/>
                    <a:pt x="32933" y="104636"/>
                    <a:pt x="33690" y="104221"/>
                  </a:cubicBezTo>
                  <a:cubicBezTo>
                    <a:pt x="34069" y="104013"/>
                    <a:pt x="34447" y="104013"/>
                    <a:pt x="34447" y="104013"/>
                  </a:cubicBezTo>
                  <a:cubicBezTo>
                    <a:pt x="34447" y="104013"/>
                    <a:pt x="34447" y="103391"/>
                    <a:pt x="34447" y="103183"/>
                  </a:cubicBezTo>
                  <a:cubicBezTo>
                    <a:pt x="34447" y="102975"/>
                    <a:pt x="34826" y="102975"/>
                    <a:pt x="34826" y="102768"/>
                  </a:cubicBezTo>
                  <a:cubicBezTo>
                    <a:pt x="34447" y="102560"/>
                    <a:pt x="34069" y="102560"/>
                    <a:pt x="33690" y="102145"/>
                  </a:cubicBezTo>
                  <a:cubicBezTo>
                    <a:pt x="33690" y="101937"/>
                    <a:pt x="33690" y="101937"/>
                    <a:pt x="33690" y="101730"/>
                  </a:cubicBezTo>
                  <a:cubicBezTo>
                    <a:pt x="34069" y="101730"/>
                    <a:pt x="34447" y="101522"/>
                    <a:pt x="34069" y="101522"/>
                  </a:cubicBezTo>
                  <a:cubicBezTo>
                    <a:pt x="34069" y="101314"/>
                    <a:pt x="34069" y="101107"/>
                    <a:pt x="34069" y="101107"/>
                  </a:cubicBezTo>
                  <a:cubicBezTo>
                    <a:pt x="34069" y="101107"/>
                    <a:pt x="34069" y="101107"/>
                    <a:pt x="33690" y="100692"/>
                  </a:cubicBezTo>
                  <a:cubicBezTo>
                    <a:pt x="33312" y="100484"/>
                    <a:pt x="33312" y="100069"/>
                    <a:pt x="33312" y="99861"/>
                  </a:cubicBezTo>
                  <a:cubicBezTo>
                    <a:pt x="33312" y="99653"/>
                    <a:pt x="33690" y="98823"/>
                    <a:pt x="33690" y="98823"/>
                  </a:cubicBezTo>
                  <a:cubicBezTo>
                    <a:pt x="33690" y="98823"/>
                    <a:pt x="33690" y="98200"/>
                    <a:pt x="32933" y="97993"/>
                  </a:cubicBezTo>
                  <a:cubicBezTo>
                    <a:pt x="32555" y="97577"/>
                    <a:pt x="31798" y="97370"/>
                    <a:pt x="31798" y="97370"/>
                  </a:cubicBezTo>
                  <a:cubicBezTo>
                    <a:pt x="31798" y="97370"/>
                    <a:pt x="31798" y="96955"/>
                    <a:pt x="31798" y="96747"/>
                  </a:cubicBezTo>
                  <a:cubicBezTo>
                    <a:pt x="31798" y="96747"/>
                    <a:pt x="31041" y="96539"/>
                    <a:pt x="31041" y="96332"/>
                  </a:cubicBezTo>
                  <a:cubicBezTo>
                    <a:pt x="31041" y="96124"/>
                    <a:pt x="30662" y="95709"/>
                    <a:pt x="30662" y="95709"/>
                  </a:cubicBezTo>
                  <a:cubicBezTo>
                    <a:pt x="30662" y="95709"/>
                    <a:pt x="30283" y="95709"/>
                    <a:pt x="30662" y="95294"/>
                  </a:cubicBezTo>
                  <a:cubicBezTo>
                    <a:pt x="30662" y="94671"/>
                    <a:pt x="30662" y="94463"/>
                    <a:pt x="30662" y="94256"/>
                  </a:cubicBezTo>
                  <a:cubicBezTo>
                    <a:pt x="30283" y="94048"/>
                    <a:pt x="29905" y="93633"/>
                    <a:pt x="29905" y="93425"/>
                  </a:cubicBezTo>
                  <a:cubicBezTo>
                    <a:pt x="29905" y="93217"/>
                    <a:pt x="29905" y="92802"/>
                    <a:pt x="29905" y="92802"/>
                  </a:cubicBezTo>
                  <a:cubicBezTo>
                    <a:pt x="29905" y="92802"/>
                    <a:pt x="29905" y="92595"/>
                    <a:pt x="29526" y="92387"/>
                  </a:cubicBezTo>
                  <a:cubicBezTo>
                    <a:pt x="29148" y="92179"/>
                    <a:pt x="28012" y="91141"/>
                    <a:pt x="28012" y="91141"/>
                  </a:cubicBezTo>
                  <a:cubicBezTo>
                    <a:pt x="28012" y="91141"/>
                    <a:pt x="27634" y="91141"/>
                    <a:pt x="27634" y="90726"/>
                  </a:cubicBezTo>
                  <a:cubicBezTo>
                    <a:pt x="27255" y="90311"/>
                    <a:pt x="27255" y="89896"/>
                    <a:pt x="27255" y="89896"/>
                  </a:cubicBezTo>
                  <a:cubicBezTo>
                    <a:pt x="27255" y="89896"/>
                    <a:pt x="27255" y="89273"/>
                    <a:pt x="27255" y="89273"/>
                  </a:cubicBezTo>
                  <a:cubicBezTo>
                    <a:pt x="26119" y="88650"/>
                    <a:pt x="26119" y="88650"/>
                    <a:pt x="26119" y="88650"/>
                  </a:cubicBezTo>
                  <a:cubicBezTo>
                    <a:pt x="26498" y="87820"/>
                    <a:pt x="26498" y="87820"/>
                    <a:pt x="26498" y="87820"/>
                  </a:cubicBezTo>
                  <a:cubicBezTo>
                    <a:pt x="26498" y="86989"/>
                    <a:pt x="26498" y="86989"/>
                    <a:pt x="26498" y="86989"/>
                  </a:cubicBezTo>
                  <a:cubicBezTo>
                    <a:pt x="26498" y="86989"/>
                    <a:pt x="26498" y="85951"/>
                    <a:pt x="26876" y="85951"/>
                  </a:cubicBezTo>
                  <a:cubicBezTo>
                    <a:pt x="27255" y="85951"/>
                    <a:pt x="28012" y="85328"/>
                    <a:pt x="28012" y="85328"/>
                  </a:cubicBezTo>
                  <a:cubicBezTo>
                    <a:pt x="28012" y="85328"/>
                    <a:pt x="28769" y="84705"/>
                    <a:pt x="28391" y="84498"/>
                  </a:cubicBezTo>
                  <a:cubicBezTo>
                    <a:pt x="28391" y="84290"/>
                    <a:pt x="28012" y="83460"/>
                    <a:pt x="28012" y="83460"/>
                  </a:cubicBezTo>
                  <a:cubicBezTo>
                    <a:pt x="28012" y="83460"/>
                    <a:pt x="28769" y="82837"/>
                    <a:pt x="28391" y="82837"/>
                  </a:cubicBezTo>
                  <a:cubicBezTo>
                    <a:pt x="28391" y="82629"/>
                    <a:pt x="27634" y="81799"/>
                    <a:pt x="27634" y="81799"/>
                  </a:cubicBezTo>
                  <a:cubicBezTo>
                    <a:pt x="26498" y="82422"/>
                    <a:pt x="26498" y="82422"/>
                    <a:pt x="26498" y="82422"/>
                  </a:cubicBezTo>
                  <a:cubicBezTo>
                    <a:pt x="25741" y="82214"/>
                    <a:pt x="25741" y="82214"/>
                    <a:pt x="25741" y="82214"/>
                  </a:cubicBezTo>
                  <a:cubicBezTo>
                    <a:pt x="26119" y="81384"/>
                    <a:pt x="26119" y="81384"/>
                    <a:pt x="26119" y="81384"/>
                  </a:cubicBezTo>
                  <a:cubicBezTo>
                    <a:pt x="26119" y="81384"/>
                    <a:pt x="25362" y="80968"/>
                    <a:pt x="25362" y="80761"/>
                  </a:cubicBezTo>
                  <a:cubicBezTo>
                    <a:pt x="25362" y="80553"/>
                    <a:pt x="26119" y="80138"/>
                    <a:pt x="26119" y="80138"/>
                  </a:cubicBezTo>
                  <a:cubicBezTo>
                    <a:pt x="26119" y="80138"/>
                    <a:pt x="26876" y="80968"/>
                    <a:pt x="26876" y="81176"/>
                  </a:cubicBezTo>
                  <a:cubicBezTo>
                    <a:pt x="26876" y="81384"/>
                    <a:pt x="27634" y="81591"/>
                    <a:pt x="27634" y="81591"/>
                  </a:cubicBezTo>
                  <a:cubicBezTo>
                    <a:pt x="28012" y="81384"/>
                    <a:pt x="28012" y="80968"/>
                    <a:pt x="28391" y="80968"/>
                  </a:cubicBezTo>
                  <a:cubicBezTo>
                    <a:pt x="28769" y="80968"/>
                    <a:pt x="29148" y="81176"/>
                    <a:pt x="29148" y="81384"/>
                  </a:cubicBezTo>
                  <a:cubicBezTo>
                    <a:pt x="29148" y="81384"/>
                    <a:pt x="30662" y="81176"/>
                    <a:pt x="30662" y="81176"/>
                  </a:cubicBezTo>
                  <a:cubicBezTo>
                    <a:pt x="30662" y="81176"/>
                    <a:pt x="30283" y="80968"/>
                    <a:pt x="31419" y="80968"/>
                  </a:cubicBezTo>
                  <a:cubicBezTo>
                    <a:pt x="32555" y="81176"/>
                    <a:pt x="32555" y="80968"/>
                    <a:pt x="32555" y="80553"/>
                  </a:cubicBezTo>
                  <a:cubicBezTo>
                    <a:pt x="32555" y="80346"/>
                    <a:pt x="31419" y="79515"/>
                    <a:pt x="32176" y="79515"/>
                  </a:cubicBezTo>
                  <a:cubicBezTo>
                    <a:pt x="33312" y="79515"/>
                    <a:pt x="33690" y="79723"/>
                    <a:pt x="33690" y="79723"/>
                  </a:cubicBezTo>
                  <a:cubicBezTo>
                    <a:pt x="33690" y="79723"/>
                    <a:pt x="33690" y="79930"/>
                    <a:pt x="33690" y="80138"/>
                  </a:cubicBezTo>
                  <a:cubicBezTo>
                    <a:pt x="33690" y="80553"/>
                    <a:pt x="34826" y="80968"/>
                    <a:pt x="34826" y="80553"/>
                  </a:cubicBezTo>
                  <a:cubicBezTo>
                    <a:pt x="35205" y="80138"/>
                    <a:pt x="35205" y="80346"/>
                    <a:pt x="35205" y="79930"/>
                  </a:cubicBezTo>
                  <a:cubicBezTo>
                    <a:pt x="35205" y="79515"/>
                    <a:pt x="34447" y="79515"/>
                    <a:pt x="34069" y="79100"/>
                  </a:cubicBezTo>
                  <a:cubicBezTo>
                    <a:pt x="34069" y="78892"/>
                    <a:pt x="33690" y="79307"/>
                    <a:pt x="33690" y="78685"/>
                  </a:cubicBezTo>
                  <a:cubicBezTo>
                    <a:pt x="34069" y="78062"/>
                    <a:pt x="34069" y="77854"/>
                    <a:pt x="34447" y="77854"/>
                  </a:cubicBezTo>
                  <a:cubicBezTo>
                    <a:pt x="35205" y="77647"/>
                    <a:pt x="34447" y="77854"/>
                    <a:pt x="35205" y="77647"/>
                  </a:cubicBezTo>
                  <a:cubicBezTo>
                    <a:pt x="35962" y="77647"/>
                    <a:pt x="36340" y="77231"/>
                    <a:pt x="35962" y="76608"/>
                  </a:cubicBezTo>
                  <a:cubicBezTo>
                    <a:pt x="35962" y="76193"/>
                    <a:pt x="35583" y="75986"/>
                    <a:pt x="35962" y="75778"/>
                  </a:cubicBezTo>
                  <a:cubicBezTo>
                    <a:pt x="36719" y="75570"/>
                    <a:pt x="36340" y="75363"/>
                    <a:pt x="37097" y="75570"/>
                  </a:cubicBezTo>
                  <a:cubicBezTo>
                    <a:pt x="37854" y="75778"/>
                    <a:pt x="37476" y="75778"/>
                    <a:pt x="38233" y="75778"/>
                  </a:cubicBezTo>
                  <a:cubicBezTo>
                    <a:pt x="38611" y="75570"/>
                    <a:pt x="38611" y="74532"/>
                    <a:pt x="38611" y="74532"/>
                  </a:cubicBezTo>
                  <a:cubicBezTo>
                    <a:pt x="38233" y="74740"/>
                    <a:pt x="37476" y="74325"/>
                    <a:pt x="37476" y="74325"/>
                  </a:cubicBezTo>
                  <a:cubicBezTo>
                    <a:pt x="37097" y="74325"/>
                    <a:pt x="37097" y="73910"/>
                    <a:pt x="37476" y="73702"/>
                  </a:cubicBezTo>
                  <a:cubicBezTo>
                    <a:pt x="37476" y="73702"/>
                    <a:pt x="37476" y="73287"/>
                    <a:pt x="37854" y="73287"/>
                  </a:cubicBezTo>
                  <a:cubicBezTo>
                    <a:pt x="38611" y="73287"/>
                    <a:pt x="38611" y="73494"/>
                    <a:pt x="39369" y="73287"/>
                  </a:cubicBezTo>
                  <a:cubicBezTo>
                    <a:pt x="39747" y="73079"/>
                    <a:pt x="39747" y="73079"/>
                    <a:pt x="40126" y="72871"/>
                  </a:cubicBezTo>
                  <a:cubicBezTo>
                    <a:pt x="40504" y="72664"/>
                    <a:pt x="40883" y="72664"/>
                    <a:pt x="41261" y="72249"/>
                  </a:cubicBezTo>
                  <a:cubicBezTo>
                    <a:pt x="41261" y="72041"/>
                    <a:pt x="41640" y="70795"/>
                    <a:pt x="41640" y="70795"/>
                  </a:cubicBezTo>
                  <a:cubicBezTo>
                    <a:pt x="41261" y="70588"/>
                    <a:pt x="42018" y="70795"/>
                    <a:pt x="42776" y="70588"/>
                  </a:cubicBezTo>
                  <a:cubicBezTo>
                    <a:pt x="43154" y="70380"/>
                    <a:pt x="43533" y="69134"/>
                    <a:pt x="43911" y="68927"/>
                  </a:cubicBezTo>
                  <a:cubicBezTo>
                    <a:pt x="44290" y="68512"/>
                    <a:pt x="45425" y="67681"/>
                    <a:pt x="45425" y="67474"/>
                  </a:cubicBezTo>
                  <a:cubicBezTo>
                    <a:pt x="45425" y="67266"/>
                    <a:pt x="46561" y="65813"/>
                    <a:pt x="46561" y="65813"/>
                  </a:cubicBezTo>
                  <a:cubicBezTo>
                    <a:pt x="48075" y="64359"/>
                    <a:pt x="48075" y="64359"/>
                    <a:pt x="48075" y="64359"/>
                  </a:cubicBezTo>
                  <a:cubicBezTo>
                    <a:pt x="48075" y="64359"/>
                    <a:pt x="48075" y="63944"/>
                    <a:pt x="47697" y="63529"/>
                  </a:cubicBezTo>
                  <a:cubicBezTo>
                    <a:pt x="47697" y="63321"/>
                    <a:pt x="47318" y="62491"/>
                    <a:pt x="47697" y="62283"/>
                  </a:cubicBezTo>
                  <a:cubicBezTo>
                    <a:pt x="48075" y="62283"/>
                    <a:pt x="48454" y="61660"/>
                    <a:pt x="48454" y="61660"/>
                  </a:cubicBezTo>
                  <a:cubicBezTo>
                    <a:pt x="48454" y="60830"/>
                    <a:pt x="48454" y="60830"/>
                    <a:pt x="48454" y="60830"/>
                  </a:cubicBezTo>
                  <a:cubicBezTo>
                    <a:pt x="48454" y="60830"/>
                    <a:pt x="50347" y="60207"/>
                    <a:pt x="50347" y="60207"/>
                  </a:cubicBezTo>
                  <a:cubicBezTo>
                    <a:pt x="52618" y="60000"/>
                    <a:pt x="51104" y="59377"/>
                    <a:pt x="53753" y="60000"/>
                  </a:cubicBezTo>
                  <a:cubicBezTo>
                    <a:pt x="53753" y="60000"/>
                    <a:pt x="55268" y="59792"/>
                    <a:pt x="54889" y="59584"/>
                  </a:cubicBezTo>
                  <a:cubicBezTo>
                    <a:pt x="54889" y="59584"/>
                    <a:pt x="53375" y="58754"/>
                    <a:pt x="53375" y="58754"/>
                  </a:cubicBezTo>
                  <a:cubicBezTo>
                    <a:pt x="54132" y="58131"/>
                    <a:pt x="54132" y="58131"/>
                    <a:pt x="54132" y="58131"/>
                  </a:cubicBezTo>
                  <a:cubicBezTo>
                    <a:pt x="54132" y="58131"/>
                    <a:pt x="55268" y="57716"/>
                    <a:pt x="54132" y="57508"/>
                  </a:cubicBezTo>
                  <a:cubicBezTo>
                    <a:pt x="53375" y="57301"/>
                    <a:pt x="52618" y="57093"/>
                    <a:pt x="52618" y="56885"/>
                  </a:cubicBezTo>
                  <a:cubicBezTo>
                    <a:pt x="52618" y="56885"/>
                    <a:pt x="52239" y="56055"/>
                    <a:pt x="52239" y="55847"/>
                  </a:cubicBezTo>
                  <a:cubicBezTo>
                    <a:pt x="52239" y="55640"/>
                    <a:pt x="51861" y="55017"/>
                    <a:pt x="51861" y="55017"/>
                  </a:cubicBezTo>
                  <a:cubicBezTo>
                    <a:pt x="51861" y="55017"/>
                    <a:pt x="51861" y="54186"/>
                    <a:pt x="51861" y="53979"/>
                  </a:cubicBezTo>
                  <a:cubicBezTo>
                    <a:pt x="51861" y="53771"/>
                    <a:pt x="51482" y="53148"/>
                    <a:pt x="51104" y="52941"/>
                  </a:cubicBezTo>
                  <a:cubicBezTo>
                    <a:pt x="50725" y="52733"/>
                    <a:pt x="49211" y="52110"/>
                    <a:pt x="49211" y="52110"/>
                  </a:cubicBezTo>
                  <a:cubicBezTo>
                    <a:pt x="46561" y="51487"/>
                    <a:pt x="46561" y="51487"/>
                    <a:pt x="46561" y="51487"/>
                  </a:cubicBezTo>
                  <a:cubicBezTo>
                    <a:pt x="45804" y="51903"/>
                    <a:pt x="45804" y="51903"/>
                    <a:pt x="45804" y="51903"/>
                  </a:cubicBezTo>
                  <a:cubicBezTo>
                    <a:pt x="43911" y="50865"/>
                    <a:pt x="43911" y="50865"/>
                    <a:pt x="43911" y="50865"/>
                  </a:cubicBezTo>
                  <a:cubicBezTo>
                    <a:pt x="42397" y="50657"/>
                    <a:pt x="42397" y="50657"/>
                    <a:pt x="42397" y="50657"/>
                  </a:cubicBezTo>
                  <a:cubicBezTo>
                    <a:pt x="40883" y="50657"/>
                    <a:pt x="40883" y="50657"/>
                    <a:pt x="40883" y="50657"/>
                  </a:cubicBezTo>
                  <a:cubicBezTo>
                    <a:pt x="38233" y="47543"/>
                    <a:pt x="38233" y="47543"/>
                    <a:pt x="38233" y="47543"/>
                  </a:cubicBezTo>
                  <a:cubicBezTo>
                    <a:pt x="35962" y="46920"/>
                    <a:pt x="35962" y="46920"/>
                    <a:pt x="35962" y="46920"/>
                  </a:cubicBezTo>
                  <a:cubicBezTo>
                    <a:pt x="34447" y="46089"/>
                    <a:pt x="34447" y="46089"/>
                    <a:pt x="34447" y="46089"/>
                  </a:cubicBezTo>
                  <a:cubicBezTo>
                    <a:pt x="34447" y="45051"/>
                    <a:pt x="34447" y="45051"/>
                    <a:pt x="34447" y="45051"/>
                  </a:cubicBezTo>
                  <a:cubicBezTo>
                    <a:pt x="33312" y="44221"/>
                    <a:pt x="33312" y="44221"/>
                    <a:pt x="33312" y="44221"/>
                  </a:cubicBezTo>
                  <a:cubicBezTo>
                    <a:pt x="33312" y="44221"/>
                    <a:pt x="33690" y="43598"/>
                    <a:pt x="33690" y="43391"/>
                  </a:cubicBezTo>
                  <a:cubicBezTo>
                    <a:pt x="34069" y="43183"/>
                    <a:pt x="34826" y="42145"/>
                    <a:pt x="34826" y="42145"/>
                  </a:cubicBezTo>
                  <a:cubicBezTo>
                    <a:pt x="34826" y="42145"/>
                    <a:pt x="34447" y="41314"/>
                    <a:pt x="34447" y="41107"/>
                  </a:cubicBezTo>
                  <a:cubicBezTo>
                    <a:pt x="34447" y="40899"/>
                    <a:pt x="34826" y="39861"/>
                    <a:pt x="34826" y="39861"/>
                  </a:cubicBezTo>
                  <a:cubicBezTo>
                    <a:pt x="34447" y="38823"/>
                    <a:pt x="34447" y="38823"/>
                    <a:pt x="34447" y="38823"/>
                  </a:cubicBezTo>
                  <a:cubicBezTo>
                    <a:pt x="29905" y="35916"/>
                    <a:pt x="29905" y="35916"/>
                    <a:pt x="29905" y="35916"/>
                  </a:cubicBezTo>
                  <a:cubicBezTo>
                    <a:pt x="30283" y="34671"/>
                    <a:pt x="30283" y="34671"/>
                    <a:pt x="30283" y="34671"/>
                  </a:cubicBezTo>
                  <a:cubicBezTo>
                    <a:pt x="29905" y="34048"/>
                    <a:pt x="29905" y="34048"/>
                    <a:pt x="29905" y="34048"/>
                  </a:cubicBezTo>
                  <a:cubicBezTo>
                    <a:pt x="29526" y="33425"/>
                    <a:pt x="29526" y="33425"/>
                    <a:pt x="29905" y="33010"/>
                  </a:cubicBezTo>
                  <a:cubicBezTo>
                    <a:pt x="29905" y="32802"/>
                    <a:pt x="29905" y="32802"/>
                    <a:pt x="29905" y="32802"/>
                  </a:cubicBezTo>
                  <a:cubicBezTo>
                    <a:pt x="28391" y="33010"/>
                    <a:pt x="28391" y="33010"/>
                    <a:pt x="28391" y="33010"/>
                  </a:cubicBezTo>
                  <a:cubicBezTo>
                    <a:pt x="27255" y="32179"/>
                    <a:pt x="27255" y="32179"/>
                    <a:pt x="27255" y="32179"/>
                  </a:cubicBezTo>
                  <a:cubicBezTo>
                    <a:pt x="27634" y="31141"/>
                    <a:pt x="27634" y="31141"/>
                    <a:pt x="27634" y="31141"/>
                  </a:cubicBezTo>
                  <a:cubicBezTo>
                    <a:pt x="26876" y="28650"/>
                    <a:pt x="26876" y="28650"/>
                    <a:pt x="26876" y="28650"/>
                  </a:cubicBezTo>
                  <a:cubicBezTo>
                    <a:pt x="27634" y="27404"/>
                    <a:pt x="27634" y="27404"/>
                    <a:pt x="27634" y="27404"/>
                  </a:cubicBezTo>
                  <a:cubicBezTo>
                    <a:pt x="25362" y="26782"/>
                    <a:pt x="25362" y="26782"/>
                    <a:pt x="25362" y="26782"/>
                  </a:cubicBezTo>
                  <a:cubicBezTo>
                    <a:pt x="23848" y="25536"/>
                    <a:pt x="23848" y="25536"/>
                    <a:pt x="23848" y="25536"/>
                  </a:cubicBezTo>
                  <a:cubicBezTo>
                    <a:pt x="23848" y="25536"/>
                    <a:pt x="23470" y="25951"/>
                    <a:pt x="23091" y="25743"/>
                  </a:cubicBezTo>
                  <a:cubicBezTo>
                    <a:pt x="22712" y="25536"/>
                    <a:pt x="20820" y="23875"/>
                    <a:pt x="20820" y="23875"/>
                  </a:cubicBezTo>
                  <a:cubicBezTo>
                    <a:pt x="17413" y="23252"/>
                    <a:pt x="17413" y="23252"/>
                    <a:pt x="17413" y="23252"/>
                  </a:cubicBezTo>
                  <a:cubicBezTo>
                    <a:pt x="15899" y="22837"/>
                    <a:pt x="15899" y="22837"/>
                    <a:pt x="15899" y="22837"/>
                  </a:cubicBezTo>
                  <a:cubicBezTo>
                    <a:pt x="14006" y="22629"/>
                    <a:pt x="14006" y="22629"/>
                    <a:pt x="14006" y="22629"/>
                  </a:cubicBezTo>
                  <a:cubicBezTo>
                    <a:pt x="14006" y="22629"/>
                    <a:pt x="13627" y="23044"/>
                    <a:pt x="13249" y="22629"/>
                  </a:cubicBezTo>
                  <a:cubicBezTo>
                    <a:pt x="12870" y="22214"/>
                    <a:pt x="12113" y="21799"/>
                    <a:pt x="12113" y="21799"/>
                  </a:cubicBezTo>
                  <a:cubicBezTo>
                    <a:pt x="10599" y="22006"/>
                    <a:pt x="10599" y="22006"/>
                    <a:pt x="10599" y="22006"/>
                  </a:cubicBezTo>
                  <a:cubicBezTo>
                    <a:pt x="9463" y="21176"/>
                    <a:pt x="9463" y="21176"/>
                    <a:pt x="9463" y="21176"/>
                  </a:cubicBezTo>
                  <a:cubicBezTo>
                    <a:pt x="9463" y="21176"/>
                    <a:pt x="9085" y="21176"/>
                    <a:pt x="8706" y="21176"/>
                  </a:cubicBezTo>
                  <a:cubicBezTo>
                    <a:pt x="8328" y="20968"/>
                    <a:pt x="7570" y="20761"/>
                    <a:pt x="7570" y="20761"/>
                  </a:cubicBezTo>
                  <a:close/>
                  <a:moveTo>
                    <a:pt x="53753" y="117923"/>
                  </a:moveTo>
                  <a:cubicBezTo>
                    <a:pt x="53753" y="117923"/>
                    <a:pt x="53753" y="117923"/>
                    <a:pt x="53753" y="117923"/>
                  </a:cubicBezTo>
                  <a:cubicBezTo>
                    <a:pt x="53753" y="117923"/>
                    <a:pt x="53753" y="118131"/>
                    <a:pt x="53753" y="118339"/>
                  </a:cubicBezTo>
                  <a:cubicBezTo>
                    <a:pt x="53753" y="118339"/>
                    <a:pt x="54132" y="118546"/>
                    <a:pt x="54511" y="118546"/>
                  </a:cubicBezTo>
                  <a:cubicBezTo>
                    <a:pt x="54511" y="118546"/>
                    <a:pt x="55268" y="118339"/>
                    <a:pt x="55646" y="118131"/>
                  </a:cubicBezTo>
                  <a:cubicBezTo>
                    <a:pt x="56403" y="117923"/>
                    <a:pt x="55646" y="118131"/>
                    <a:pt x="55646" y="118131"/>
                  </a:cubicBezTo>
                  <a:cubicBezTo>
                    <a:pt x="54889" y="117716"/>
                    <a:pt x="54889" y="117716"/>
                    <a:pt x="54889" y="117716"/>
                  </a:cubicBezTo>
                  <a:cubicBezTo>
                    <a:pt x="54889" y="117716"/>
                    <a:pt x="54132" y="117923"/>
                    <a:pt x="53753" y="117923"/>
                  </a:cubicBezTo>
                  <a:close/>
                  <a:moveTo>
                    <a:pt x="48832" y="117923"/>
                  </a:moveTo>
                  <a:cubicBezTo>
                    <a:pt x="48832" y="117923"/>
                    <a:pt x="48832" y="117923"/>
                    <a:pt x="48832" y="117923"/>
                  </a:cubicBezTo>
                  <a:cubicBezTo>
                    <a:pt x="48832" y="117923"/>
                    <a:pt x="48832" y="118339"/>
                    <a:pt x="48832" y="118339"/>
                  </a:cubicBezTo>
                  <a:cubicBezTo>
                    <a:pt x="48832" y="118546"/>
                    <a:pt x="49211" y="118546"/>
                    <a:pt x="49589" y="118339"/>
                  </a:cubicBezTo>
                  <a:cubicBezTo>
                    <a:pt x="49589" y="118339"/>
                    <a:pt x="49968" y="118339"/>
                    <a:pt x="50347" y="118131"/>
                  </a:cubicBezTo>
                  <a:cubicBezTo>
                    <a:pt x="50725" y="117923"/>
                    <a:pt x="50347" y="117716"/>
                    <a:pt x="49968" y="117716"/>
                  </a:cubicBezTo>
                  <a:cubicBezTo>
                    <a:pt x="49968" y="117508"/>
                    <a:pt x="49589" y="117716"/>
                    <a:pt x="49589" y="117716"/>
                  </a:cubicBezTo>
                  <a:cubicBezTo>
                    <a:pt x="49211" y="117716"/>
                    <a:pt x="48832" y="117923"/>
                    <a:pt x="48832" y="117923"/>
                  </a:cubicBezTo>
                  <a:close/>
                  <a:moveTo>
                    <a:pt x="39747" y="115432"/>
                  </a:moveTo>
                  <a:cubicBezTo>
                    <a:pt x="39747" y="115432"/>
                    <a:pt x="39747" y="115432"/>
                    <a:pt x="39747" y="115432"/>
                  </a:cubicBezTo>
                  <a:cubicBezTo>
                    <a:pt x="39369" y="115640"/>
                    <a:pt x="39369" y="115640"/>
                    <a:pt x="39369" y="115640"/>
                  </a:cubicBezTo>
                  <a:cubicBezTo>
                    <a:pt x="39369" y="115640"/>
                    <a:pt x="38990" y="115847"/>
                    <a:pt x="39369" y="116055"/>
                  </a:cubicBezTo>
                  <a:cubicBezTo>
                    <a:pt x="39369" y="116470"/>
                    <a:pt x="39747" y="116470"/>
                    <a:pt x="39747" y="116470"/>
                  </a:cubicBezTo>
                  <a:cubicBezTo>
                    <a:pt x="39747" y="116470"/>
                    <a:pt x="40126" y="116262"/>
                    <a:pt x="40883" y="116262"/>
                  </a:cubicBezTo>
                  <a:cubicBezTo>
                    <a:pt x="41261" y="116262"/>
                    <a:pt x="42018" y="115847"/>
                    <a:pt x="42018" y="115640"/>
                  </a:cubicBezTo>
                  <a:cubicBezTo>
                    <a:pt x="42397" y="115640"/>
                    <a:pt x="42397" y="115224"/>
                    <a:pt x="42776" y="115224"/>
                  </a:cubicBezTo>
                  <a:cubicBezTo>
                    <a:pt x="43154" y="115224"/>
                    <a:pt x="44290" y="115432"/>
                    <a:pt x="44668" y="115432"/>
                  </a:cubicBezTo>
                  <a:cubicBezTo>
                    <a:pt x="45047" y="115432"/>
                    <a:pt x="44290" y="114809"/>
                    <a:pt x="44290" y="114809"/>
                  </a:cubicBezTo>
                  <a:cubicBezTo>
                    <a:pt x="44290" y="114602"/>
                    <a:pt x="43154" y="114809"/>
                    <a:pt x="43154" y="114809"/>
                  </a:cubicBezTo>
                  <a:cubicBezTo>
                    <a:pt x="43154" y="114809"/>
                    <a:pt x="42397" y="114809"/>
                    <a:pt x="42018" y="114602"/>
                  </a:cubicBezTo>
                  <a:cubicBezTo>
                    <a:pt x="41640" y="114602"/>
                    <a:pt x="41640" y="114602"/>
                    <a:pt x="41640" y="114602"/>
                  </a:cubicBezTo>
                  <a:cubicBezTo>
                    <a:pt x="41261" y="114809"/>
                    <a:pt x="41261" y="115017"/>
                    <a:pt x="40883" y="115224"/>
                  </a:cubicBezTo>
                  <a:cubicBezTo>
                    <a:pt x="40504" y="115432"/>
                    <a:pt x="40504" y="115224"/>
                    <a:pt x="40504" y="115017"/>
                  </a:cubicBezTo>
                  <a:cubicBezTo>
                    <a:pt x="40504" y="115017"/>
                    <a:pt x="39747" y="114809"/>
                    <a:pt x="39369" y="115017"/>
                  </a:cubicBezTo>
                  <a:cubicBezTo>
                    <a:pt x="39369" y="115017"/>
                    <a:pt x="39747" y="115224"/>
                    <a:pt x="39747" y="115432"/>
                  </a:cubicBezTo>
                  <a:close/>
                  <a:moveTo>
                    <a:pt x="36719" y="115432"/>
                  </a:moveTo>
                  <a:cubicBezTo>
                    <a:pt x="36719" y="115432"/>
                    <a:pt x="36719" y="115432"/>
                    <a:pt x="36719" y="115432"/>
                  </a:cubicBezTo>
                  <a:cubicBezTo>
                    <a:pt x="36719" y="115432"/>
                    <a:pt x="37476" y="115640"/>
                    <a:pt x="38233" y="115640"/>
                  </a:cubicBezTo>
                  <a:cubicBezTo>
                    <a:pt x="38611" y="115640"/>
                    <a:pt x="38233" y="115432"/>
                    <a:pt x="38611" y="115224"/>
                  </a:cubicBezTo>
                  <a:cubicBezTo>
                    <a:pt x="38611" y="115017"/>
                    <a:pt x="38233" y="115224"/>
                    <a:pt x="37854" y="115017"/>
                  </a:cubicBezTo>
                  <a:cubicBezTo>
                    <a:pt x="37476" y="115017"/>
                    <a:pt x="37476" y="115017"/>
                    <a:pt x="37097" y="115017"/>
                  </a:cubicBezTo>
                  <a:cubicBezTo>
                    <a:pt x="36340" y="115017"/>
                    <a:pt x="36719" y="115432"/>
                    <a:pt x="36719" y="115432"/>
                  </a:cubicBezTo>
                  <a:close/>
                  <a:moveTo>
                    <a:pt x="33312" y="113148"/>
                  </a:moveTo>
                  <a:cubicBezTo>
                    <a:pt x="33312" y="113148"/>
                    <a:pt x="33312" y="113148"/>
                    <a:pt x="33312" y="113148"/>
                  </a:cubicBezTo>
                  <a:cubicBezTo>
                    <a:pt x="32933" y="114186"/>
                    <a:pt x="34826" y="113564"/>
                    <a:pt x="34826" y="112941"/>
                  </a:cubicBezTo>
                  <a:cubicBezTo>
                    <a:pt x="34447" y="112525"/>
                    <a:pt x="34826" y="112525"/>
                    <a:pt x="34069" y="112110"/>
                  </a:cubicBezTo>
                  <a:cubicBezTo>
                    <a:pt x="33690" y="111487"/>
                    <a:pt x="33690" y="112110"/>
                    <a:pt x="33312" y="112318"/>
                  </a:cubicBezTo>
                  <a:cubicBezTo>
                    <a:pt x="32933" y="112733"/>
                    <a:pt x="33690" y="112733"/>
                    <a:pt x="33690" y="112941"/>
                  </a:cubicBezTo>
                  <a:cubicBezTo>
                    <a:pt x="33690" y="113148"/>
                    <a:pt x="33312" y="112941"/>
                    <a:pt x="33312" y="113148"/>
                  </a:cubicBezTo>
                  <a:close/>
                  <a:moveTo>
                    <a:pt x="30283" y="115640"/>
                  </a:moveTo>
                  <a:cubicBezTo>
                    <a:pt x="30283" y="115640"/>
                    <a:pt x="30283" y="115640"/>
                    <a:pt x="30283" y="115640"/>
                  </a:cubicBezTo>
                  <a:cubicBezTo>
                    <a:pt x="30283" y="115640"/>
                    <a:pt x="29905" y="115847"/>
                    <a:pt x="30283" y="116262"/>
                  </a:cubicBezTo>
                  <a:cubicBezTo>
                    <a:pt x="30283" y="116470"/>
                    <a:pt x="30283" y="116262"/>
                    <a:pt x="31419" y="115847"/>
                  </a:cubicBezTo>
                  <a:cubicBezTo>
                    <a:pt x="32176" y="115432"/>
                    <a:pt x="31041" y="115640"/>
                    <a:pt x="31041" y="115640"/>
                  </a:cubicBezTo>
                  <a:cubicBezTo>
                    <a:pt x="31041" y="115432"/>
                    <a:pt x="30662" y="115640"/>
                    <a:pt x="30283" y="115640"/>
                  </a:cubicBezTo>
                  <a:close/>
                  <a:moveTo>
                    <a:pt x="30283" y="116885"/>
                  </a:moveTo>
                  <a:cubicBezTo>
                    <a:pt x="30283" y="116885"/>
                    <a:pt x="30283" y="116885"/>
                    <a:pt x="30283" y="116885"/>
                  </a:cubicBezTo>
                  <a:cubicBezTo>
                    <a:pt x="30283" y="116885"/>
                    <a:pt x="30283" y="117301"/>
                    <a:pt x="30662" y="117301"/>
                  </a:cubicBezTo>
                  <a:cubicBezTo>
                    <a:pt x="31041" y="117301"/>
                    <a:pt x="31041" y="117093"/>
                    <a:pt x="31419" y="116885"/>
                  </a:cubicBezTo>
                  <a:cubicBezTo>
                    <a:pt x="31419" y="116678"/>
                    <a:pt x="31041" y="116678"/>
                    <a:pt x="31041" y="116470"/>
                  </a:cubicBezTo>
                  <a:cubicBezTo>
                    <a:pt x="30662" y="116470"/>
                    <a:pt x="30283" y="116678"/>
                    <a:pt x="30283" y="116885"/>
                  </a:cubicBezTo>
                  <a:close/>
                  <a:moveTo>
                    <a:pt x="29148" y="117923"/>
                  </a:moveTo>
                  <a:cubicBezTo>
                    <a:pt x="29148" y="117923"/>
                    <a:pt x="29148" y="117923"/>
                    <a:pt x="29148" y="117923"/>
                  </a:cubicBezTo>
                  <a:cubicBezTo>
                    <a:pt x="28391" y="117923"/>
                    <a:pt x="28391" y="117923"/>
                    <a:pt x="28391" y="117923"/>
                  </a:cubicBezTo>
                  <a:cubicBezTo>
                    <a:pt x="28391" y="117923"/>
                    <a:pt x="28391" y="117923"/>
                    <a:pt x="27255" y="118339"/>
                  </a:cubicBezTo>
                  <a:cubicBezTo>
                    <a:pt x="26119" y="118546"/>
                    <a:pt x="26876" y="118754"/>
                    <a:pt x="26876" y="118961"/>
                  </a:cubicBezTo>
                  <a:cubicBezTo>
                    <a:pt x="26876" y="119377"/>
                    <a:pt x="28012" y="118961"/>
                    <a:pt x="28769" y="118754"/>
                  </a:cubicBezTo>
                  <a:cubicBezTo>
                    <a:pt x="29148" y="118754"/>
                    <a:pt x="28769" y="118546"/>
                    <a:pt x="29148" y="118546"/>
                  </a:cubicBezTo>
                  <a:cubicBezTo>
                    <a:pt x="29148" y="118546"/>
                    <a:pt x="29148" y="118546"/>
                    <a:pt x="29905" y="118339"/>
                  </a:cubicBezTo>
                  <a:cubicBezTo>
                    <a:pt x="30662" y="118131"/>
                    <a:pt x="30283" y="118131"/>
                    <a:pt x="30283" y="117923"/>
                  </a:cubicBezTo>
                  <a:cubicBezTo>
                    <a:pt x="30283" y="117923"/>
                    <a:pt x="29526" y="117716"/>
                    <a:pt x="29148" y="117923"/>
                  </a:cubicBezTo>
                  <a:close/>
                  <a:moveTo>
                    <a:pt x="19305" y="118961"/>
                  </a:moveTo>
                  <a:cubicBezTo>
                    <a:pt x="19305" y="118961"/>
                    <a:pt x="19305" y="118961"/>
                    <a:pt x="19305" y="118961"/>
                  </a:cubicBezTo>
                  <a:cubicBezTo>
                    <a:pt x="19684" y="118961"/>
                    <a:pt x="20063" y="118754"/>
                    <a:pt x="20441" y="118961"/>
                  </a:cubicBezTo>
                  <a:cubicBezTo>
                    <a:pt x="20820" y="119169"/>
                    <a:pt x="20441" y="119584"/>
                    <a:pt x="20441" y="119584"/>
                  </a:cubicBezTo>
                  <a:cubicBezTo>
                    <a:pt x="20063" y="119792"/>
                    <a:pt x="19684" y="120000"/>
                    <a:pt x="19305" y="120000"/>
                  </a:cubicBezTo>
                  <a:cubicBezTo>
                    <a:pt x="18927" y="120000"/>
                    <a:pt x="18548" y="120000"/>
                    <a:pt x="18170" y="119792"/>
                  </a:cubicBezTo>
                  <a:cubicBezTo>
                    <a:pt x="18170" y="119584"/>
                    <a:pt x="18170" y="118961"/>
                    <a:pt x="18170" y="118961"/>
                  </a:cubicBezTo>
                  <a:cubicBezTo>
                    <a:pt x="18548" y="118961"/>
                    <a:pt x="19305" y="118961"/>
                    <a:pt x="19305" y="118961"/>
                  </a:cubicBezTo>
                  <a:close/>
                  <a:moveTo>
                    <a:pt x="22334" y="115847"/>
                  </a:moveTo>
                  <a:cubicBezTo>
                    <a:pt x="22334" y="115847"/>
                    <a:pt x="22334" y="115847"/>
                    <a:pt x="22334" y="115847"/>
                  </a:cubicBezTo>
                  <a:cubicBezTo>
                    <a:pt x="22334" y="115847"/>
                    <a:pt x="22334" y="115847"/>
                    <a:pt x="22334" y="115847"/>
                  </a:cubicBezTo>
                  <a:cubicBezTo>
                    <a:pt x="22334" y="115847"/>
                    <a:pt x="22334" y="116262"/>
                    <a:pt x="21955" y="116262"/>
                  </a:cubicBezTo>
                  <a:cubicBezTo>
                    <a:pt x="21198" y="116470"/>
                    <a:pt x="21577" y="115847"/>
                    <a:pt x="21577" y="115640"/>
                  </a:cubicBezTo>
                  <a:cubicBezTo>
                    <a:pt x="21577" y="115432"/>
                    <a:pt x="20063" y="115847"/>
                    <a:pt x="20063" y="115847"/>
                  </a:cubicBezTo>
                  <a:cubicBezTo>
                    <a:pt x="20063" y="115847"/>
                    <a:pt x="20063" y="116470"/>
                    <a:pt x="19684" y="116678"/>
                  </a:cubicBezTo>
                  <a:cubicBezTo>
                    <a:pt x="19305" y="116678"/>
                    <a:pt x="19305" y="116678"/>
                    <a:pt x="18927" y="116885"/>
                  </a:cubicBezTo>
                  <a:cubicBezTo>
                    <a:pt x="18548" y="117093"/>
                    <a:pt x="18548" y="117508"/>
                    <a:pt x="18548" y="117508"/>
                  </a:cubicBezTo>
                  <a:cubicBezTo>
                    <a:pt x="18927" y="117716"/>
                    <a:pt x="19684" y="117716"/>
                    <a:pt x="19684" y="117716"/>
                  </a:cubicBezTo>
                  <a:cubicBezTo>
                    <a:pt x="20063" y="117716"/>
                    <a:pt x="20063" y="117716"/>
                    <a:pt x="21198" y="118131"/>
                  </a:cubicBezTo>
                  <a:cubicBezTo>
                    <a:pt x="22712" y="118339"/>
                    <a:pt x="21577" y="118131"/>
                    <a:pt x="22712" y="118131"/>
                  </a:cubicBezTo>
                  <a:cubicBezTo>
                    <a:pt x="23470" y="118131"/>
                    <a:pt x="23091" y="118339"/>
                    <a:pt x="23470" y="118339"/>
                  </a:cubicBezTo>
                  <a:cubicBezTo>
                    <a:pt x="23848" y="118339"/>
                    <a:pt x="24227" y="118754"/>
                    <a:pt x="24605" y="118961"/>
                  </a:cubicBezTo>
                  <a:cubicBezTo>
                    <a:pt x="25362" y="119169"/>
                    <a:pt x="25741" y="118754"/>
                    <a:pt x="26119" y="118754"/>
                  </a:cubicBezTo>
                  <a:cubicBezTo>
                    <a:pt x="26119" y="118546"/>
                    <a:pt x="26876" y="117923"/>
                    <a:pt x="26876" y="117923"/>
                  </a:cubicBezTo>
                  <a:cubicBezTo>
                    <a:pt x="26876" y="117923"/>
                    <a:pt x="24605" y="117508"/>
                    <a:pt x="24605" y="117508"/>
                  </a:cubicBezTo>
                  <a:cubicBezTo>
                    <a:pt x="24227" y="117508"/>
                    <a:pt x="23848" y="116885"/>
                    <a:pt x="24605" y="116885"/>
                  </a:cubicBezTo>
                  <a:cubicBezTo>
                    <a:pt x="24984" y="116885"/>
                    <a:pt x="24984" y="117093"/>
                    <a:pt x="25362" y="117301"/>
                  </a:cubicBezTo>
                  <a:cubicBezTo>
                    <a:pt x="25362" y="117508"/>
                    <a:pt x="25741" y="117508"/>
                    <a:pt x="26119" y="117508"/>
                  </a:cubicBezTo>
                  <a:cubicBezTo>
                    <a:pt x="26498" y="117508"/>
                    <a:pt x="26876" y="117301"/>
                    <a:pt x="26876" y="117093"/>
                  </a:cubicBezTo>
                  <a:cubicBezTo>
                    <a:pt x="26876" y="116885"/>
                    <a:pt x="26498" y="117093"/>
                    <a:pt x="25741" y="116470"/>
                  </a:cubicBezTo>
                  <a:cubicBezTo>
                    <a:pt x="24605" y="115847"/>
                    <a:pt x="25741" y="116055"/>
                    <a:pt x="26119" y="116055"/>
                  </a:cubicBezTo>
                  <a:cubicBezTo>
                    <a:pt x="26119" y="115847"/>
                    <a:pt x="26876" y="115432"/>
                    <a:pt x="26876" y="115432"/>
                  </a:cubicBezTo>
                  <a:cubicBezTo>
                    <a:pt x="27255" y="115224"/>
                    <a:pt x="26119" y="115224"/>
                    <a:pt x="25741" y="115017"/>
                  </a:cubicBezTo>
                  <a:cubicBezTo>
                    <a:pt x="25362" y="115017"/>
                    <a:pt x="25362" y="115017"/>
                    <a:pt x="25362" y="115017"/>
                  </a:cubicBezTo>
                  <a:cubicBezTo>
                    <a:pt x="25362" y="115224"/>
                    <a:pt x="24227" y="115017"/>
                    <a:pt x="23848" y="114809"/>
                  </a:cubicBezTo>
                  <a:cubicBezTo>
                    <a:pt x="23848" y="114809"/>
                    <a:pt x="23848" y="114394"/>
                    <a:pt x="23470" y="114186"/>
                  </a:cubicBezTo>
                  <a:cubicBezTo>
                    <a:pt x="23470" y="114186"/>
                    <a:pt x="22712" y="114186"/>
                    <a:pt x="21955" y="114186"/>
                  </a:cubicBezTo>
                  <a:cubicBezTo>
                    <a:pt x="21198" y="114186"/>
                    <a:pt x="21577" y="114809"/>
                    <a:pt x="21577" y="114809"/>
                  </a:cubicBezTo>
                  <a:cubicBezTo>
                    <a:pt x="21577" y="114809"/>
                    <a:pt x="21955" y="115224"/>
                    <a:pt x="22334" y="115432"/>
                  </a:cubicBezTo>
                  <a:cubicBezTo>
                    <a:pt x="22334" y="115432"/>
                    <a:pt x="22334" y="115847"/>
                    <a:pt x="22334" y="115847"/>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22" name="Shape 3622"/>
            <p:cNvSpPr/>
            <p:nvPr/>
          </p:nvSpPr>
          <p:spPr>
            <a:xfrm>
              <a:off x="8031807" y="1593291"/>
              <a:ext cx="1169793" cy="1439380"/>
            </a:xfrm>
            <a:custGeom>
              <a:avLst/>
              <a:gdLst/>
              <a:ahLst/>
              <a:cxnLst/>
              <a:rect l="0" t="0" r="0" b="0"/>
              <a:pathLst>
                <a:path w="120000" h="120000" extrusionOk="0">
                  <a:moveTo>
                    <a:pt x="35321" y="81290"/>
                  </a:moveTo>
                  <a:cubicBezTo>
                    <a:pt x="42339" y="77788"/>
                    <a:pt x="42339" y="77788"/>
                    <a:pt x="42339" y="77788"/>
                  </a:cubicBezTo>
                  <a:cubicBezTo>
                    <a:pt x="50760" y="72811"/>
                    <a:pt x="50760" y="72811"/>
                    <a:pt x="50760" y="72811"/>
                  </a:cubicBezTo>
                  <a:cubicBezTo>
                    <a:pt x="59883" y="72442"/>
                    <a:pt x="59883" y="72442"/>
                    <a:pt x="59883" y="72442"/>
                  </a:cubicBezTo>
                  <a:cubicBezTo>
                    <a:pt x="62222" y="72811"/>
                    <a:pt x="62923" y="74101"/>
                    <a:pt x="67134" y="71520"/>
                  </a:cubicBezTo>
                  <a:cubicBezTo>
                    <a:pt x="71578" y="73917"/>
                    <a:pt x="71578" y="73917"/>
                    <a:pt x="71578" y="73917"/>
                  </a:cubicBezTo>
                  <a:cubicBezTo>
                    <a:pt x="74385" y="78341"/>
                    <a:pt x="74385" y="78341"/>
                    <a:pt x="74385" y="78341"/>
                  </a:cubicBezTo>
                  <a:cubicBezTo>
                    <a:pt x="75789" y="84792"/>
                    <a:pt x="75789" y="84792"/>
                    <a:pt x="75789" y="84792"/>
                  </a:cubicBezTo>
                  <a:cubicBezTo>
                    <a:pt x="82339" y="84792"/>
                    <a:pt x="82339" y="84792"/>
                    <a:pt x="82339" y="84792"/>
                  </a:cubicBezTo>
                  <a:cubicBezTo>
                    <a:pt x="86783" y="83317"/>
                    <a:pt x="86783" y="83317"/>
                    <a:pt x="86783" y="83317"/>
                  </a:cubicBezTo>
                  <a:cubicBezTo>
                    <a:pt x="89824" y="85345"/>
                    <a:pt x="89122" y="84608"/>
                    <a:pt x="89824" y="86267"/>
                  </a:cubicBezTo>
                  <a:cubicBezTo>
                    <a:pt x="87017" y="88110"/>
                    <a:pt x="87485" y="87741"/>
                    <a:pt x="84210" y="89216"/>
                  </a:cubicBezTo>
                  <a:cubicBezTo>
                    <a:pt x="82807" y="93640"/>
                    <a:pt x="82807" y="93640"/>
                    <a:pt x="82807" y="93640"/>
                  </a:cubicBezTo>
                  <a:cubicBezTo>
                    <a:pt x="81169" y="93824"/>
                    <a:pt x="81169" y="93824"/>
                    <a:pt x="81169" y="93824"/>
                  </a:cubicBezTo>
                  <a:cubicBezTo>
                    <a:pt x="81169" y="89400"/>
                    <a:pt x="80701" y="91059"/>
                    <a:pt x="83274" y="87004"/>
                  </a:cubicBezTo>
                  <a:cubicBezTo>
                    <a:pt x="81871" y="86451"/>
                    <a:pt x="81871" y="86451"/>
                    <a:pt x="81871" y="86451"/>
                  </a:cubicBezTo>
                  <a:cubicBezTo>
                    <a:pt x="74853" y="86451"/>
                    <a:pt x="74853" y="86451"/>
                    <a:pt x="74853" y="86451"/>
                  </a:cubicBezTo>
                  <a:cubicBezTo>
                    <a:pt x="68538" y="86451"/>
                    <a:pt x="71578" y="86082"/>
                    <a:pt x="64795" y="87373"/>
                  </a:cubicBezTo>
                  <a:cubicBezTo>
                    <a:pt x="64561" y="87926"/>
                    <a:pt x="61988" y="87188"/>
                    <a:pt x="61520" y="87741"/>
                  </a:cubicBezTo>
                  <a:cubicBezTo>
                    <a:pt x="58479" y="91612"/>
                    <a:pt x="57309" y="92534"/>
                    <a:pt x="65029" y="94377"/>
                  </a:cubicBezTo>
                  <a:cubicBezTo>
                    <a:pt x="64093" y="96405"/>
                    <a:pt x="64093" y="96405"/>
                    <a:pt x="64093" y="96405"/>
                  </a:cubicBezTo>
                  <a:cubicBezTo>
                    <a:pt x="60818" y="94930"/>
                    <a:pt x="62456" y="95299"/>
                    <a:pt x="57309" y="95483"/>
                  </a:cubicBezTo>
                  <a:cubicBezTo>
                    <a:pt x="54035" y="95668"/>
                    <a:pt x="54035" y="95668"/>
                    <a:pt x="54035" y="95668"/>
                  </a:cubicBezTo>
                  <a:cubicBezTo>
                    <a:pt x="54035" y="97880"/>
                    <a:pt x="54035" y="97880"/>
                    <a:pt x="54035" y="97880"/>
                  </a:cubicBezTo>
                  <a:cubicBezTo>
                    <a:pt x="57543" y="97695"/>
                    <a:pt x="57543" y="97695"/>
                    <a:pt x="57543" y="97695"/>
                  </a:cubicBezTo>
                  <a:cubicBezTo>
                    <a:pt x="60818" y="99170"/>
                    <a:pt x="60818" y="99170"/>
                    <a:pt x="60818" y="99170"/>
                  </a:cubicBezTo>
                  <a:cubicBezTo>
                    <a:pt x="62923" y="101013"/>
                    <a:pt x="62923" y="101013"/>
                    <a:pt x="62923" y="101013"/>
                  </a:cubicBezTo>
                  <a:cubicBezTo>
                    <a:pt x="68070" y="104700"/>
                    <a:pt x="68070" y="104700"/>
                    <a:pt x="68070" y="104700"/>
                  </a:cubicBezTo>
                  <a:cubicBezTo>
                    <a:pt x="68771" y="108018"/>
                    <a:pt x="68771" y="108018"/>
                    <a:pt x="68771" y="108018"/>
                  </a:cubicBezTo>
                  <a:cubicBezTo>
                    <a:pt x="71578" y="107649"/>
                    <a:pt x="71345" y="107465"/>
                    <a:pt x="73918" y="108387"/>
                  </a:cubicBezTo>
                  <a:cubicBezTo>
                    <a:pt x="78128" y="109861"/>
                    <a:pt x="78830" y="109308"/>
                    <a:pt x="83742" y="108571"/>
                  </a:cubicBezTo>
                  <a:cubicBezTo>
                    <a:pt x="84678" y="110230"/>
                    <a:pt x="84678" y="110230"/>
                    <a:pt x="84678" y="110230"/>
                  </a:cubicBezTo>
                  <a:cubicBezTo>
                    <a:pt x="84678" y="113917"/>
                    <a:pt x="84678" y="113917"/>
                    <a:pt x="84678" y="113917"/>
                  </a:cubicBezTo>
                  <a:cubicBezTo>
                    <a:pt x="85380" y="117235"/>
                    <a:pt x="85380" y="117235"/>
                    <a:pt x="85380" y="117235"/>
                  </a:cubicBezTo>
                  <a:cubicBezTo>
                    <a:pt x="89122" y="115391"/>
                    <a:pt x="89122" y="115391"/>
                    <a:pt x="89122" y="115391"/>
                  </a:cubicBezTo>
                  <a:cubicBezTo>
                    <a:pt x="90760" y="113364"/>
                    <a:pt x="90760" y="113364"/>
                    <a:pt x="90760" y="113364"/>
                  </a:cubicBezTo>
                  <a:cubicBezTo>
                    <a:pt x="96608" y="111889"/>
                    <a:pt x="96608" y="111889"/>
                    <a:pt x="96608" y="111889"/>
                  </a:cubicBezTo>
                  <a:cubicBezTo>
                    <a:pt x="103391" y="112258"/>
                    <a:pt x="103391" y="112258"/>
                    <a:pt x="103391" y="112258"/>
                  </a:cubicBezTo>
                  <a:cubicBezTo>
                    <a:pt x="103391" y="112442"/>
                    <a:pt x="111578" y="116497"/>
                    <a:pt x="112748" y="117419"/>
                  </a:cubicBezTo>
                  <a:cubicBezTo>
                    <a:pt x="113684" y="118341"/>
                    <a:pt x="115087" y="120000"/>
                    <a:pt x="115087" y="120000"/>
                  </a:cubicBezTo>
                  <a:cubicBezTo>
                    <a:pt x="119532" y="119078"/>
                    <a:pt x="119532" y="119078"/>
                    <a:pt x="119532" y="119078"/>
                  </a:cubicBezTo>
                  <a:cubicBezTo>
                    <a:pt x="120000" y="118709"/>
                    <a:pt x="120000" y="118709"/>
                    <a:pt x="120000" y="118709"/>
                  </a:cubicBezTo>
                  <a:cubicBezTo>
                    <a:pt x="120000" y="113917"/>
                    <a:pt x="120000" y="113917"/>
                    <a:pt x="120000" y="113917"/>
                  </a:cubicBezTo>
                  <a:cubicBezTo>
                    <a:pt x="105029" y="85714"/>
                    <a:pt x="105029" y="85714"/>
                    <a:pt x="105029" y="85714"/>
                  </a:cubicBezTo>
                  <a:cubicBezTo>
                    <a:pt x="120000" y="80368"/>
                    <a:pt x="120000" y="80368"/>
                    <a:pt x="120000" y="80368"/>
                  </a:cubicBezTo>
                  <a:cubicBezTo>
                    <a:pt x="120000" y="30046"/>
                    <a:pt x="120000" y="30046"/>
                    <a:pt x="120000" y="30046"/>
                  </a:cubicBezTo>
                  <a:cubicBezTo>
                    <a:pt x="119298" y="30046"/>
                    <a:pt x="118362" y="30230"/>
                    <a:pt x="117192" y="30230"/>
                  </a:cubicBezTo>
                  <a:cubicBezTo>
                    <a:pt x="115555" y="32442"/>
                    <a:pt x="115555" y="32442"/>
                    <a:pt x="115555" y="32442"/>
                  </a:cubicBezTo>
                  <a:cubicBezTo>
                    <a:pt x="103625" y="30783"/>
                    <a:pt x="103625" y="30783"/>
                    <a:pt x="103625" y="30783"/>
                  </a:cubicBezTo>
                  <a:cubicBezTo>
                    <a:pt x="99649" y="28940"/>
                    <a:pt x="99649" y="28940"/>
                    <a:pt x="99649" y="28940"/>
                  </a:cubicBezTo>
                  <a:cubicBezTo>
                    <a:pt x="96608" y="30599"/>
                    <a:pt x="97309" y="29861"/>
                    <a:pt x="94736" y="32073"/>
                  </a:cubicBezTo>
                  <a:cubicBezTo>
                    <a:pt x="87719" y="30599"/>
                    <a:pt x="87719" y="30599"/>
                    <a:pt x="87719" y="30599"/>
                  </a:cubicBezTo>
                  <a:cubicBezTo>
                    <a:pt x="83274" y="32258"/>
                    <a:pt x="83274" y="32258"/>
                    <a:pt x="83274" y="32258"/>
                  </a:cubicBezTo>
                  <a:cubicBezTo>
                    <a:pt x="78128" y="36313"/>
                    <a:pt x="78128" y="36313"/>
                    <a:pt x="78128" y="36313"/>
                  </a:cubicBezTo>
                  <a:cubicBezTo>
                    <a:pt x="69473" y="35944"/>
                    <a:pt x="69473" y="35944"/>
                    <a:pt x="69473" y="35944"/>
                  </a:cubicBezTo>
                  <a:cubicBezTo>
                    <a:pt x="67602" y="33917"/>
                    <a:pt x="67602" y="33917"/>
                    <a:pt x="67602" y="33917"/>
                  </a:cubicBezTo>
                  <a:cubicBezTo>
                    <a:pt x="67134" y="35760"/>
                    <a:pt x="67134" y="35760"/>
                    <a:pt x="67134" y="35760"/>
                  </a:cubicBezTo>
                  <a:cubicBezTo>
                    <a:pt x="69005" y="37603"/>
                    <a:pt x="69005" y="37603"/>
                    <a:pt x="69005" y="37603"/>
                  </a:cubicBezTo>
                  <a:cubicBezTo>
                    <a:pt x="65730" y="38894"/>
                    <a:pt x="65730" y="38894"/>
                    <a:pt x="65730" y="38894"/>
                  </a:cubicBezTo>
                  <a:cubicBezTo>
                    <a:pt x="64561" y="36313"/>
                    <a:pt x="64561" y="36313"/>
                    <a:pt x="64561" y="36313"/>
                  </a:cubicBezTo>
                  <a:cubicBezTo>
                    <a:pt x="61754" y="33548"/>
                    <a:pt x="61754" y="33548"/>
                    <a:pt x="61754" y="33548"/>
                  </a:cubicBezTo>
                  <a:cubicBezTo>
                    <a:pt x="57543" y="32811"/>
                    <a:pt x="57543" y="32811"/>
                    <a:pt x="57543" y="32811"/>
                  </a:cubicBezTo>
                  <a:cubicBezTo>
                    <a:pt x="55204" y="31520"/>
                    <a:pt x="55204" y="31520"/>
                    <a:pt x="55204" y="31520"/>
                  </a:cubicBezTo>
                  <a:cubicBezTo>
                    <a:pt x="54736" y="31336"/>
                    <a:pt x="46081" y="32073"/>
                    <a:pt x="44444" y="32258"/>
                  </a:cubicBezTo>
                  <a:cubicBezTo>
                    <a:pt x="42339" y="31152"/>
                    <a:pt x="42105" y="31152"/>
                    <a:pt x="39766" y="30230"/>
                  </a:cubicBezTo>
                  <a:cubicBezTo>
                    <a:pt x="37426" y="31705"/>
                    <a:pt x="37426" y="31705"/>
                    <a:pt x="37426" y="31705"/>
                  </a:cubicBezTo>
                  <a:cubicBezTo>
                    <a:pt x="37426" y="31705"/>
                    <a:pt x="36257" y="33364"/>
                    <a:pt x="34385" y="33364"/>
                  </a:cubicBezTo>
                  <a:cubicBezTo>
                    <a:pt x="32280" y="33364"/>
                    <a:pt x="32514" y="31152"/>
                    <a:pt x="32514" y="31152"/>
                  </a:cubicBezTo>
                  <a:cubicBezTo>
                    <a:pt x="29473" y="31520"/>
                    <a:pt x="29473" y="31520"/>
                    <a:pt x="29473" y="31520"/>
                  </a:cubicBezTo>
                  <a:cubicBezTo>
                    <a:pt x="25497" y="35944"/>
                    <a:pt x="25497" y="35944"/>
                    <a:pt x="25497" y="35944"/>
                  </a:cubicBezTo>
                  <a:cubicBezTo>
                    <a:pt x="20584" y="39262"/>
                    <a:pt x="20584" y="39262"/>
                    <a:pt x="20584" y="39262"/>
                  </a:cubicBezTo>
                  <a:cubicBezTo>
                    <a:pt x="17777" y="42580"/>
                    <a:pt x="17777" y="42580"/>
                    <a:pt x="17777" y="42580"/>
                  </a:cubicBezTo>
                  <a:cubicBezTo>
                    <a:pt x="12397" y="44239"/>
                    <a:pt x="12397" y="44239"/>
                    <a:pt x="12397" y="44239"/>
                  </a:cubicBezTo>
                  <a:cubicBezTo>
                    <a:pt x="12631" y="45714"/>
                    <a:pt x="12631" y="45714"/>
                    <a:pt x="12631" y="45714"/>
                  </a:cubicBezTo>
                  <a:cubicBezTo>
                    <a:pt x="18011" y="49400"/>
                    <a:pt x="18011" y="49400"/>
                    <a:pt x="18011" y="49400"/>
                  </a:cubicBezTo>
                  <a:cubicBezTo>
                    <a:pt x="14269" y="51428"/>
                    <a:pt x="14269" y="51428"/>
                    <a:pt x="14269" y="51428"/>
                  </a:cubicBezTo>
                  <a:cubicBezTo>
                    <a:pt x="8654" y="46820"/>
                    <a:pt x="10760" y="50322"/>
                    <a:pt x="3742" y="46082"/>
                  </a:cubicBezTo>
                  <a:cubicBezTo>
                    <a:pt x="2573" y="49400"/>
                    <a:pt x="2339" y="48479"/>
                    <a:pt x="3040" y="51244"/>
                  </a:cubicBezTo>
                  <a:cubicBezTo>
                    <a:pt x="0" y="52903"/>
                    <a:pt x="0" y="52903"/>
                    <a:pt x="0" y="52903"/>
                  </a:cubicBezTo>
                  <a:cubicBezTo>
                    <a:pt x="1637" y="57880"/>
                    <a:pt x="467" y="56221"/>
                    <a:pt x="4444" y="59539"/>
                  </a:cubicBezTo>
                  <a:cubicBezTo>
                    <a:pt x="2105" y="63410"/>
                    <a:pt x="2573" y="61751"/>
                    <a:pt x="2807" y="66359"/>
                  </a:cubicBezTo>
                  <a:cubicBezTo>
                    <a:pt x="8187" y="67649"/>
                    <a:pt x="8187" y="67649"/>
                    <a:pt x="8187" y="67649"/>
                  </a:cubicBezTo>
                  <a:cubicBezTo>
                    <a:pt x="9590" y="70230"/>
                    <a:pt x="9590" y="70230"/>
                    <a:pt x="9590" y="70230"/>
                  </a:cubicBezTo>
                  <a:cubicBezTo>
                    <a:pt x="13099" y="71520"/>
                    <a:pt x="13099" y="71520"/>
                    <a:pt x="13099" y="71520"/>
                  </a:cubicBezTo>
                  <a:cubicBezTo>
                    <a:pt x="16608" y="69677"/>
                    <a:pt x="16608" y="69677"/>
                    <a:pt x="16608" y="69677"/>
                  </a:cubicBezTo>
                  <a:cubicBezTo>
                    <a:pt x="21754" y="71705"/>
                    <a:pt x="21754" y="71705"/>
                    <a:pt x="21754" y="71705"/>
                  </a:cubicBezTo>
                  <a:cubicBezTo>
                    <a:pt x="28538" y="75760"/>
                    <a:pt x="28538" y="75760"/>
                    <a:pt x="28538" y="75760"/>
                  </a:cubicBezTo>
                  <a:cubicBezTo>
                    <a:pt x="32514" y="79631"/>
                    <a:pt x="32514" y="79631"/>
                    <a:pt x="32514" y="79631"/>
                  </a:cubicBezTo>
                  <a:cubicBezTo>
                    <a:pt x="30175" y="78156"/>
                    <a:pt x="30175" y="78156"/>
                    <a:pt x="30175" y="78156"/>
                  </a:cubicBezTo>
                  <a:cubicBezTo>
                    <a:pt x="28771" y="78709"/>
                    <a:pt x="28771" y="78709"/>
                    <a:pt x="28771" y="78709"/>
                  </a:cubicBezTo>
                  <a:cubicBezTo>
                    <a:pt x="29707" y="80000"/>
                    <a:pt x="29707" y="80000"/>
                    <a:pt x="29707" y="80000"/>
                  </a:cubicBezTo>
                  <a:cubicBezTo>
                    <a:pt x="35321" y="81290"/>
                    <a:pt x="35321" y="81290"/>
                    <a:pt x="35321" y="81290"/>
                  </a:cubicBezTo>
                  <a:close/>
                  <a:moveTo>
                    <a:pt x="120000" y="0"/>
                  </a:moveTo>
                  <a:cubicBezTo>
                    <a:pt x="120000" y="0"/>
                    <a:pt x="120000" y="0"/>
                    <a:pt x="120000" y="0"/>
                  </a:cubicBezTo>
                  <a:cubicBezTo>
                    <a:pt x="116725" y="921"/>
                    <a:pt x="116725" y="921"/>
                    <a:pt x="116725" y="921"/>
                  </a:cubicBezTo>
                  <a:cubicBezTo>
                    <a:pt x="116257" y="921"/>
                    <a:pt x="109707" y="184"/>
                    <a:pt x="109941" y="1843"/>
                  </a:cubicBezTo>
                  <a:cubicBezTo>
                    <a:pt x="110175" y="2764"/>
                    <a:pt x="111345" y="2949"/>
                    <a:pt x="111345" y="2949"/>
                  </a:cubicBezTo>
                  <a:cubicBezTo>
                    <a:pt x="114385" y="5161"/>
                    <a:pt x="114385" y="5161"/>
                    <a:pt x="114385" y="5161"/>
                  </a:cubicBezTo>
                  <a:cubicBezTo>
                    <a:pt x="114152" y="6451"/>
                    <a:pt x="114152" y="6451"/>
                    <a:pt x="114152" y="6451"/>
                  </a:cubicBezTo>
                  <a:cubicBezTo>
                    <a:pt x="116023" y="6820"/>
                    <a:pt x="116023" y="6820"/>
                    <a:pt x="116023" y="6820"/>
                  </a:cubicBezTo>
                  <a:cubicBezTo>
                    <a:pt x="120000" y="6820"/>
                    <a:pt x="120000" y="6820"/>
                    <a:pt x="120000" y="6820"/>
                  </a:cubicBezTo>
                  <a:cubicBezTo>
                    <a:pt x="120000" y="0"/>
                    <a:pt x="120000" y="0"/>
                    <a:pt x="120000" y="0"/>
                  </a:cubicBezTo>
                  <a:close/>
                  <a:moveTo>
                    <a:pt x="120000" y="9032"/>
                  </a:moveTo>
                  <a:cubicBezTo>
                    <a:pt x="120000" y="9032"/>
                    <a:pt x="120000" y="9032"/>
                    <a:pt x="120000" y="9032"/>
                  </a:cubicBezTo>
                  <a:cubicBezTo>
                    <a:pt x="117660" y="9216"/>
                    <a:pt x="115087" y="9585"/>
                    <a:pt x="114619" y="9769"/>
                  </a:cubicBezTo>
                  <a:cubicBezTo>
                    <a:pt x="112046" y="11981"/>
                    <a:pt x="112046" y="11981"/>
                    <a:pt x="112046" y="11981"/>
                  </a:cubicBezTo>
                  <a:cubicBezTo>
                    <a:pt x="115087" y="15115"/>
                    <a:pt x="115087" y="15115"/>
                    <a:pt x="115087" y="15115"/>
                  </a:cubicBezTo>
                  <a:cubicBezTo>
                    <a:pt x="114853" y="17142"/>
                    <a:pt x="114853" y="17142"/>
                    <a:pt x="114853" y="17142"/>
                  </a:cubicBezTo>
                  <a:cubicBezTo>
                    <a:pt x="112280" y="18617"/>
                    <a:pt x="112280" y="18617"/>
                    <a:pt x="112280" y="18617"/>
                  </a:cubicBezTo>
                  <a:cubicBezTo>
                    <a:pt x="114385" y="20276"/>
                    <a:pt x="114385" y="20276"/>
                    <a:pt x="114385" y="20276"/>
                  </a:cubicBezTo>
                  <a:cubicBezTo>
                    <a:pt x="118128" y="20276"/>
                    <a:pt x="118128" y="20276"/>
                    <a:pt x="118128" y="20276"/>
                  </a:cubicBezTo>
                  <a:cubicBezTo>
                    <a:pt x="120000" y="21382"/>
                    <a:pt x="120000" y="21382"/>
                    <a:pt x="120000" y="21382"/>
                  </a:cubicBezTo>
                  <a:lnTo>
                    <a:pt x="120000" y="9032"/>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3623" name="Shape 3623"/>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EUROPE EDITABLE MAP</a:t>
            </a:r>
          </a:p>
        </p:txBody>
      </p:sp>
      <p:sp>
        <p:nvSpPr>
          <p:cNvPr id="3624" name="Shape 3624"/>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3625" name="Shape 3625"/>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3626" name="Shape 3626"/>
          <p:cNvGrpSpPr/>
          <p:nvPr/>
        </p:nvGrpSpPr>
        <p:grpSpPr>
          <a:xfrm>
            <a:off x="1476562" y="4338258"/>
            <a:ext cx="11003808" cy="6612520"/>
            <a:chOff x="11972290" y="4332248"/>
            <a:chExt cx="12640146" cy="7595845"/>
          </a:xfrm>
        </p:grpSpPr>
        <p:sp>
          <p:nvSpPr>
            <p:cNvPr id="3627" name="Shape 3627"/>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28" name="Shape 3628"/>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29" name="Shape 3629"/>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3630" name="Shape 3630"/>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31" name="Shape 3631"/>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32" name="Shape 3632"/>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3633" name="Shape 3633"/>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34" name="Shape 3634"/>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35" name="Shape 3635"/>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3636" name="Shape 3636"/>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37" name="Shape 3637"/>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38" name="Shape 3638"/>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3639" name="Shape 3639"/>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3643"/>
        <p:cNvGrpSpPr/>
        <p:nvPr/>
      </p:nvGrpSpPr>
      <p:grpSpPr>
        <a:xfrm>
          <a:off x="0" y="0"/>
          <a:ext cx="0" cy="0"/>
          <a:chOff x="0" y="0"/>
          <a:chExt cx="0" cy="0"/>
        </a:xfrm>
      </p:grpSpPr>
      <p:grpSp>
        <p:nvGrpSpPr>
          <p:cNvPr id="3644" name="Shape 3644"/>
          <p:cNvGrpSpPr/>
          <p:nvPr/>
        </p:nvGrpSpPr>
        <p:grpSpPr>
          <a:xfrm>
            <a:off x="1999797" y="3767159"/>
            <a:ext cx="8025946" cy="9110640"/>
            <a:chOff x="2239068" y="2908350"/>
            <a:chExt cx="8462739" cy="9606465"/>
          </a:xfrm>
        </p:grpSpPr>
        <p:sp>
          <p:nvSpPr>
            <p:cNvPr id="3645" name="Shape 3645"/>
            <p:cNvSpPr/>
            <p:nvPr/>
          </p:nvSpPr>
          <p:spPr>
            <a:xfrm>
              <a:off x="2239068" y="9900760"/>
              <a:ext cx="1670828" cy="2614056"/>
            </a:xfrm>
            <a:custGeom>
              <a:avLst/>
              <a:gdLst/>
              <a:ahLst/>
              <a:cxnLst/>
              <a:rect l="0" t="0" r="0" b="0"/>
              <a:pathLst>
                <a:path w="120000" h="120000" extrusionOk="0">
                  <a:moveTo>
                    <a:pt x="86028" y="104367"/>
                  </a:moveTo>
                  <a:lnTo>
                    <a:pt x="86028" y="104367"/>
                  </a:lnTo>
                  <a:cubicBezTo>
                    <a:pt x="85563" y="104506"/>
                    <a:pt x="85563" y="104665"/>
                    <a:pt x="85098" y="104823"/>
                  </a:cubicBezTo>
                  <a:cubicBezTo>
                    <a:pt x="84881" y="104962"/>
                    <a:pt x="84384" y="104962"/>
                    <a:pt x="84384" y="105101"/>
                  </a:cubicBezTo>
                  <a:cubicBezTo>
                    <a:pt x="84384" y="105399"/>
                    <a:pt x="84632" y="105399"/>
                    <a:pt x="84632" y="105696"/>
                  </a:cubicBezTo>
                  <a:cubicBezTo>
                    <a:pt x="84632" y="105855"/>
                    <a:pt x="84384" y="105855"/>
                    <a:pt x="84384" y="105994"/>
                  </a:cubicBezTo>
                  <a:cubicBezTo>
                    <a:pt x="84167" y="106153"/>
                    <a:pt x="84167" y="106291"/>
                    <a:pt x="83950" y="106450"/>
                  </a:cubicBezTo>
                  <a:cubicBezTo>
                    <a:pt x="83702" y="106748"/>
                    <a:pt x="83702" y="106887"/>
                    <a:pt x="83453" y="107045"/>
                  </a:cubicBezTo>
                  <a:cubicBezTo>
                    <a:pt x="83453" y="107184"/>
                    <a:pt x="83019" y="107343"/>
                    <a:pt x="83019" y="107482"/>
                  </a:cubicBezTo>
                  <a:cubicBezTo>
                    <a:pt x="82523" y="107938"/>
                    <a:pt x="82306" y="108077"/>
                    <a:pt x="82306" y="108533"/>
                  </a:cubicBezTo>
                  <a:cubicBezTo>
                    <a:pt x="82306" y="108672"/>
                    <a:pt x="82088" y="108672"/>
                    <a:pt x="82088" y="108831"/>
                  </a:cubicBezTo>
                  <a:cubicBezTo>
                    <a:pt x="82088" y="109862"/>
                    <a:pt x="82088" y="109862"/>
                    <a:pt x="82088" y="109862"/>
                  </a:cubicBezTo>
                  <a:cubicBezTo>
                    <a:pt x="82088" y="110021"/>
                    <a:pt x="82088" y="110160"/>
                    <a:pt x="82088" y="110319"/>
                  </a:cubicBezTo>
                  <a:cubicBezTo>
                    <a:pt x="82088" y="110457"/>
                    <a:pt x="82088" y="110616"/>
                    <a:pt x="81840" y="110914"/>
                  </a:cubicBezTo>
                  <a:cubicBezTo>
                    <a:pt x="81840" y="111053"/>
                    <a:pt x="81592" y="111211"/>
                    <a:pt x="81592" y="111350"/>
                  </a:cubicBezTo>
                  <a:cubicBezTo>
                    <a:pt x="81375" y="111648"/>
                    <a:pt x="81375" y="111806"/>
                    <a:pt x="81158" y="112104"/>
                  </a:cubicBezTo>
                  <a:cubicBezTo>
                    <a:pt x="80910" y="112402"/>
                    <a:pt x="80692" y="112540"/>
                    <a:pt x="80227" y="112838"/>
                  </a:cubicBezTo>
                  <a:cubicBezTo>
                    <a:pt x="79979" y="112977"/>
                    <a:pt x="79979" y="113136"/>
                    <a:pt x="79513" y="113433"/>
                  </a:cubicBezTo>
                  <a:cubicBezTo>
                    <a:pt x="79296" y="113572"/>
                    <a:pt x="79048" y="113572"/>
                    <a:pt x="79048" y="113731"/>
                  </a:cubicBezTo>
                  <a:cubicBezTo>
                    <a:pt x="78831" y="113731"/>
                    <a:pt x="78831" y="113889"/>
                    <a:pt x="78831" y="113889"/>
                  </a:cubicBezTo>
                  <a:cubicBezTo>
                    <a:pt x="79296" y="115219"/>
                    <a:pt x="79296" y="115219"/>
                    <a:pt x="79296" y="115219"/>
                  </a:cubicBezTo>
                  <a:cubicBezTo>
                    <a:pt x="79296" y="115357"/>
                    <a:pt x="79296" y="115516"/>
                    <a:pt x="79296" y="115814"/>
                  </a:cubicBezTo>
                  <a:cubicBezTo>
                    <a:pt x="79048" y="115953"/>
                    <a:pt x="79048" y="116111"/>
                    <a:pt x="79048" y="116250"/>
                  </a:cubicBezTo>
                  <a:cubicBezTo>
                    <a:pt x="79048" y="116250"/>
                    <a:pt x="79048" y="116250"/>
                    <a:pt x="79048" y="116409"/>
                  </a:cubicBezTo>
                  <a:cubicBezTo>
                    <a:pt x="79296" y="116409"/>
                    <a:pt x="79296" y="116548"/>
                    <a:pt x="79513" y="116548"/>
                  </a:cubicBezTo>
                  <a:cubicBezTo>
                    <a:pt x="79513" y="116706"/>
                    <a:pt x="79513" y="116845"/>
                    <a:pt x="79762" y="117004"/>
                  </a:cubicBezTo>
                  <a:cubicBezTo>
                    <a:pt x="79979" y="116706"/>
                    <a:pt x="79979" y="116409"/>
                    <a:pt x="80444" y="116409"/>
                  </a:cubicBezTo>
                  <a:cubicBezTo>
                    <a:pt x="81158" y="116250"/>
                    <a:pt x="81592" y="116250"/>
                    <a:pt x="82088" y="116250"/>
                  </a:cubicBezTo>
                  <a:cubicBezTo>
                    <a:pt x="82771" y="116250"/>
                    <a:pt x="82771" y="116250"/>
                    <a:pt x="82771" y="116250"/>
                  </a:cubicBezTo>
                  <a:cubicBezTo>
                    <a:pt x="82771" y="116111"/>
                    <a:pt x="82771" y="115953"/>
                    <a:pt x="82771" y="115814"/>
                  </a:cubicBezTo>
                  <a:cubicBezTo>
                    <a:pt x="83019" y="115655"/>
                    <a:pt x="82771" y="115516"/>
                    <a:pt x="83019" y="115219"/>
                  </a:cubicBezTo>
                  <a:cubicBezTo>
                    <a:pt x="83019" y="115080"/>
                    <a:pt x="83236" y="114921"/>
                    <a:pt x="83236" y="114623"/>
                  </a:cubicBezTo>
                  <a:cubicBezTo>
                    <a:pt x="83236" y="114485"/>
                    <a:pt x="83019" y="114485"/>
                    <a:pt x="82771" y="114326"/>
                  </a:cubicBezTo>
                  <a:cubicBezTo>
                    <a:pt x="82771" y="114326"/>
                    <a:pt x="82771" y="114167"/>
                    <a:pt x="82771" y="114028"/>
                  </a:cubicBezTo>
                  <a:cubicBezTo>
                    <a:pt x="82771" y="113731"/>
                    <a:pt x="83019" y="113572"/>
                    <a:pt x="83236" y="113294"/>
                  </a:cubicBezTo>
                  <a:cubicBezTo>
                    <a:pt x="83453" y="113136"/>
                    <a:pt x="83453" y="112977"/>
                    <a:pt x="83453" y="112699"/>
                  </a:cubicBezTo>
                  <a:cubicBezTo>
                    <a:pt x="83702" y="112243"/>
                    <a:pt x="83702" y="111806"/>
                    <a:pt x="84384" y="111648"/>
                  </a:cubicBezTo>
                  <a:cubicBezTo>
                    <a:pt x="84632" y="111509"/>
                    <a:pt x="84881" y="111509"/>
                    <a:pt x="85098" y="111350"/>
                  </a:cubicBezTo>
                  <a:cubicBezTo>
                    <a:pt x="85315" y="111211"/>
                    <a:pt x="85098" y="110914"/>
                    <a:pt x="85315" y="110755"/>
                  </a:cubicBezTo>
                  <a:cubicBezTo>
                    <a:pt x="85315" y="110616"/>
                    <a:pt x="85563" y="110616"/>
                    <a:pt x="85811" y="110457"/>
                  </a:cubicBezTo>
                  <a:cubicBezTo>
                    <a:pt x="86028" y="110160"/>
                    <a:pt x="86028" y="110021"/>
                    <a:pt x="86028" y="109723"/>
                  </a:cubicBezTo>
                  <a:cubicBezTo>
                    <a:pt x="86028" y="109426"/>
                    <a:pt x="86028" y="109267"/>
                    <a:pt x="86028" y="108970"/>
                  </a:cubicBezTo>
                  <a:cubicBezTo>
                    <a:pt x="86028" y="108533"/>
                    <a:pt x="86246" y="108374"/>
                    <a:pt x="86246" y="107938"/>
                  </a:cubicBezTo>
                  <a:cubicBezTo>
                    <a:pt x="86494" y="107640"/>
                    <a:pt x="86494" y="107482"/>
                    <a:pt x="86494" y="107184"/>
                  </a:cubicBezTo>
                  <a:cubicBezTo>
                    <a:pt x="86494" y="106153"/>
                    <a:pt x="86494" y="106153"/>
                    <a:pt x="86494" y="106153"/>
                  </a:cubicBezTo>
                  <a:cubicBezTo>
                    <a:pt x="86494" y="105994"/>
                    <a:pt x="86494" y="105994"/>
                    <a:pt x="86711" y="105855"/>
                  </a:cubicBezTo>
                  <a:cubicBezTo>
                    <a:pt x="86711" y="105696"/>
                    <a:pt x="86711" y="105557"/>
                    <a:pt x="86711" y="105260"/>
                  </a:cubicBezTo>
                  <a:cubicBezTo>
                    <a:pt x="86711" y="105101"/>
                    <a:pt x="86711" y="104962"/>
                    <a:pt x="86494" y="104823"/>
                  </a:cubicBezTo>
                  <a:cubicBezTo>
                    <a:pt x="86494" y="104665"/>
                    <a:pt x="86246" y="104506"/>
                    <a:pt x="86028" y="104367"/>
                  </a:cubicBezTo>
                  <a:close/>
                  <a:moveTo>
                    <a:pt x="61861" y="115953"/>
                  </a:moveTo>
                  <a:lnTo>
                    <a:pt x="61861" y="115953"/>
                  </a:lnTo>
                  <a:cubicBezTo>
                    <a:pt x="61861" y="116111"/>
                    <a:pt x="62078" y="116111"/>
                    <a:pt x="62295" y="116250"/>
                  </a:cubicBezTo>
                  <a:cubicBezTo>
                    <a:pt x="62543" y="116409"/>
                    <a:pt x="62543" y="116548"/>
                    <a:pt x="62543" y="116845"/>
                  </a:cubicBezTo>
                  <a:cubicBezTo>
                    <a:pt x="62543" y="117143"/>
                    <a:pt x="62792" y="117302"/>
                    <a:pt x="62792" y="117599"/>
                  </a:cubicBezTo>
                  <a:cubicBezTo>
                    <a:pt x="63009" y="118194"/>
                    <a:pt x="63226" y="118492"/>
                    <a:pt x="63722" y="118928"/>
                  </a:cubicBezTo>
                  <a:cubicBezTo>
                    <a:pt x="63940" y="119226"/>
                    <a:pt x="63722" y="119523"/>
                    <a:pt x="64157" y="119682"/>
                  </a:cubicBezTo>
                  <a:cubicBezTo>
                    <a:pt x="64622" y="119821"/>
                    <a:pt x="64870" y="119682"/>
                    <a:pt x="65336" y="119821"/>
                  </a:cubicBezTo>
                  <a:cubicBezTo>
                    <a:pt x="65553" y="119821"/>
                    <a:pt x="65801" y="119821"/>
                    <a:pt x="66018" y="119821"/>
                  </a:cubicBezTo>
                  <a:cubicBezTo>
                    <a:pt x="66732" y="119980"/>
                    <a:pt x="66949" y="119980"/>
                    <a:pt x="67662" y="119980"/>
                  </a:cubicBezTo>
                  <a:cubicBezTo>
                    <a:pt x="68128" y="119980"/>
                    <a:pt x="68345" y="119821"/>
                    <a:pt x="68593" y="119821"/>
                  </a:cubicBezTo>
                  <a:cubicBezTo>
                    <a:pt x="69058" y="119821"/>
                    <a:pt x="69058" y="119682"/>
                    <a:pt x="69276" y="119682"/>
                  </a:cubicBezTo>
                  <a:cubicBezTo>
                    <a:pt x="69741" y="119523"/>
                    <a:pt x="69989" y="119385"/>
                    <a:pt x="70206" y="119226"/>
                  </a:cubicBezTo>
                  <a:cubicBezTo>
                    <a:pt x="70455" y="119087"/>
                    <a:pt x="70672" y="118789"/>
                    <a:pt x="70920" y="118631"/>
                  </a:cubicBezTo>
                  <a:cubicBezTo>
                    <a:pt x="71137" y="118333"/>
                    <a:pt x="71602" y="118036"/>
                    <a:pt x="71851" y="117738"/>
                  </a:cubicBezTo>
                  <a:cubicBezTo>
                    <a:pt x="71851" y="117440"/>
                    <a:pt x="71851" y="117143"/>
                    <a:pt x="72068" y="116845"/>
                  </a:cubicBezTo>
                  <a:cubicBezTo>
                    <a:pt x="72068" y="116706"/>
                    <a:pt x="72068" y="116548"/>
                    <a:pt x="72068" y="116409"/>
                  </a:cubicBezTo>
                  <a:cubicBezTo>
                    <a:pt x="72068" y="115814"/>
                    <a:pt x="72068" y="115814"/>
                    <a:pt x="72068" y="115814"/>
                  </a:cubicBezTo>
                  <a:cubicBezTo>
                    <a:pt x="71851" y="115814"/>
                    <a:pt x="71602" y="115814"/>
                    <a:pt x="71137" y="115814"/>
                  </a:cubicBezTo>
                  <a:cubicBezTo>
                    <a:pt x="70920" y="115814"/>
                    <a:pt x="70672" y="115655"/>
                    <a:pt x="70455" y="115516"/>
                  </a:cubicBezTo>
                  <a:cubicBezTo>
                    <a:pt x="70206" y="115357"/>
                    <a:pt x="70206" y="115357"/>
                    <a:pt x="69989" y="115219"/>
                  </a:cubicBezTo>
                  <a:cubicBezTo>
                    <a:pt x="69276" y="115080"/>
                    <a:pt x="69058" y="114921"/>
                    <a:pt x="68593" y="114623"/>
                  </a:cubicBezTo>
                  <a:cubicBezTo>
                    <a:pt x="68128" y="114485"/>
                    <a:pt x="68128" y="114326"/>
                    <a:pt x="67662" y="114167"/>
                  </a:cubicBezTo>
                  <a:cubicBezTo>
                    <a:pt x="67197" y="114167"/>
                    <a:pt x="66949" y="114167"/>
                    <a:pt x="66732" y="114167"/>
                  </a:cubicBezTo>
                  <a:cubicBezTo>
                    <a:pt x="66266" y="114167"/>
                    <a:pt x="66018" y="114028"/>
                    <a:pt x="65553" y="114028"/>
                  </a:cubicBezTo>
                  <a:cubicBezTo>
                    <a:pt x="65087" y="114028"/>
                    <a:pt x="65087" y="114326"/>
                    <a:pt x="64622" y="114623"/>
                  </a:cubicBezTo>
                  <a:cubicBezTo>
                    <a:pt x="64622" y="114762"/>
                    <a:pt x="64622" y="114762"/>
                    <a:pt x="64622" y="114762"/>
                  </a:cubicBezTo>
                  <a:cubicBezTo>
                    <a:pt x="64405" y="114921"/>
                    <a:pt x="64157" y="115080"/>
                    <a:pt x="64157" y="115219"/>
                  </a:cubicBezTo>
                  <a:cubicBezTo>
                    <a:pt x="63940" y="115516"/>
                    <a:pt x="63722" y="115516"/>
                    <a:pt x="63226" y="115516"/>
                  </a:cubicBezTo>
                  <a:cubicBezTo>
                    <a:pt x="63009" y="115655"/>
                    <a:pt x="63009" y="115655"/>
                    <a:pt x="62792" y="115655"/>
                  </a:cubicBezTo>
                  <a:cubicBezTo>
                    <a:pt x="62295" y="115814"/>
                    <a:pt x="61861" y="115814"/>
                    <a:pt x="61861" y="115953"/>
                  </a:cubicBezTo>
                  <a:close/>
                  <a:moveTo>
                    <a:pt x="54167" y="113136"/>
                  </a:moveTo>
                  <a:lnTo>
                    <a:pt x="54167" y="113136"/>
                  </a:lnTo>
                  <a:cubicBezTo>
                    <a:pt x="53950" y="113294"/>
                    <a:pt x="53950" y="113294"/>
                    <a:pt x="53950" y="113433"/>
                  </a:cubicBezTo>
                  <a:cubicBezTo>
                    <a:pt x="53950" y="113572"/>
                    <a:pt x="54167" y="113731"/>
                    <a:pt x="54415" y="113731"/>
                  </a:cubicBezTo>
                  <a:cubicBezTo>
                    <a:pt x="54632" y="113889"/>
                    <a:pt x="54881" y="114028"/>
                    <a:pt x="55098" y="114167"/>
                  </a:cubicBezTo>
                  <a:cubicBezTo>
                    <a:pt x="55098" y="114326"/>
                    <a:pt x="55098" y="114326"/>
                    <a:pt x="55346" y="114326"/>
                  </a:cubicBezTo>
                  <a:cubicBezTo>
                    <a:pt x="55346" y="114485"/>
                    <a:pt x="55563" y="114485"/>
                    <a:pt x="55811" y="114623"/>
                  </a:cubicBezTo>
                  <a:cubicBezTo>
                    <a:pt x="56028" y="114762"/>
                    <a:pt x="56028" y="114921"/>
                    <a:pt x="56277" y="114921"/>
                  </a:cubicBezTo>
                  <a:cubicBezTo>
                    <a:pt x="56277" y="114921"/>
                    <a:pt x="56277" y="114921"/>
                    <a:pt x="56494" y="114762"/>
                  </a:cubicBezTo>
                  <a:cubicBezTo>
                    <a:pt x="56742" y="114762"/>
                    <a:pt x="56742" y="114485"/>
                    <a:pt x="56959" y="114485"/>
                  </a:cubicBezTo>
                  <a:cubicBezTo>
                    <a:pt x="57207" y="114485"/>
                    <a:pt x="57425" y="114485"/>
                    <a:pt x="57673" y="114326"/>
                  </a:cubicBezTo>
                  <a:cubicBezTo>
                    <a:pt x="57425" y="114167"/>
                    <a:pt x="57207" y="114167"/>
                    <a:pt x="56959" y="114028"/>
                  </a:cubicBezTo>
                  <a:cubicBezTo>
                    <a:pt x="56494" y="113889"/>
                    <a:pt x="56494" y="113433"/>
                    <a:pt x="56028" y="113433"/>
                  </a:cubicBezTo>
                  <a:cubicBezTo>
                    <a:pt x="55811" y="113433"/>
                    <a:pt x="55563" y="113572"/>
                    <a:pt x="55346" y="113433"/>
                  </a:cubicBezTo>
                  <a:cubicBezTo>
                    <a:pt x="54881" y="113433"/>
                    <a:pt x="54632" y="113294"/>
                    <a:pt x="54167" y="113136"/>
                  </a:cubicBezTo>
                  <a:close/>
                  <a:moveTo>
                    <a:pt x="40920" y="79530"/>
                  </a:moveTo>
                  <a:lnTo>
                    <a:pt x="40920" y="79530"/>
                  </a:lnTo>
                  <a:cubicBezTo>
                    <a:pt x="40455" y="80125"/>
                    <a:pt x="39772" y="80125"/>
                    <a:pt x="38841" y="80423"/>
                  </a:cubicBezTo>
                  <a:cubicBezTo>
                    <a:pt x="38593" y="80423"/>
                    <a:pt x="38345" y="80423"/>
                    <a:pt x="38128" y="80720"/>
                  </a:cubicBezTo>
                  <a:cubicBezTo>
                    <a:pt x="37911" y="81018"/>
                    <a:pt x="37662" y="81177"/>
                    <a:pt x="37445" y="81613"/>
                  </a:cubicBezTo>
                  <a:cubicBezTo>
                    <a:pt x="37197" y="81772"/>
                    <a:pt x="37445" y="82069"/>
                    <a:pt x="36980" y="82208"/>
                  </a:cubicBezTo>
                  <a:cubicBezTo>
                    <a:pt x="36980" y="82367"/>
                    <a:pt x="36732" y="82506"/>
                    <a:pt x="36514" y="82506"/>
                  </a:cubicBezTo>
                  <a:cubicBezTo>
                    <a:pt x="36732" y="82664"/>
                    <a:pt x="36732" y="82803"/>
                    <a:pt x="36980" y="82962"/>
                  </a:cubicBezTo>
                  <a:cubicBezTo>
                    <a:pt x="37197" y="83101"/>
                    <a:pt x="37445" y="83260"/>
                    <a:pt x="37662" y="83260"/>
                  </a:cubicBezTo>
                  <a:cubicBezTo>
                    <a:pt x="37911" y="83260"/>
                    <a:pt x="38128" y="83101"/>
                    <a:pt x="38345" y="82803"/>
                  </a:cubicBezTo>
                  <a:cubicBezTo>
                    <a:pt x="38593" y="82664"/>
                    <a:pt x="38841" y="82506"/>
                    <a:pt x="39058" y="82367"/>
                  </a:cubicBezTo>
                  <a:cubicBezTo>
                    <a:pt x="39058" y="82208"/>
                    <a:pt x="39058" y="82069"/>
                    <a:pt x="39307" y="81772"/>
                  </a:cubicBezTo>
                  <a:cubicBezTo>
                    <a:pt x="39307" y="81613"/>
                    <a:pt x="39307" y="81474"/>
                    <a:pt x="39524" y="81315"/>
                  </a:cubicBezTo>
                  <a:cubicBezTo>
                    <a:pt x="39524" y="81177"/>
                    <a:pt x="39524" y="81018"/>
                    <a:pt x="39524" y="80879"/>
                  </a:cubicBezTo>
                  <a:cubicBezTo>
                    <a:pt x="39772" y="80879"/>
                    <a:pt x="39772" y="80879"/>
                    <a:pt x="39989" y="80879"/>
                  </a:cubicBezTo>
                  <a:cubicBezTo>
                    <a:pt x="40237" y="80879"/>
                    <a:pt x="40237" y="80720"/>
                    <a:pt x="40455" y="80581"/>
                  </a:cubicBezTo>
                  <a:lnTo>
                    <a:pt x="40455" y="80423"/>
                  </a:lnTo>
                  <a:cubicBezTo>
                    <a:pt x="40455" y="80125"/>
                    <a:pt x="40703" y="80125"/>
                    <a:pt x="40920" y="79986"/>
                  </a:cubicBezTo>
                  <a:cubicBezTo>
                    <a:pt x="40920" y="79847"/>
                    <a:pt x="40920" y="79847"/>
                    <a:pt x="41168" y="79689"/>
                  </a:cubicBezTo>
                  <a:cubicBezTo>
                    <a:pt x="40920" y="79530"/>
                    <a:pt x="40920" y="79530"/>
                    <a:pt x="40920" y="79530"/>
                  </a:cubicBezTo>
                  <a:close/>
                  <a:moveTo>
                    <a:pt x="43712" y="76277"/>
                  </a:moveTo>
                  <a:lnTo>
                    <a:pt x="43712" y="76277"/>
                  </a:lnTo>
                  <a:cubicBezTo>
                    <a:pt x="43712" y="76574"/>
                    <a:pt x="43712" y="76574"/>
                    <a:pt x="43464" y="76872"/>
                  </a:cubicBezTo>
                  <a:cubicBezTo>
                    <a:pt x="43464" y="77011"/>
                    <a:pt x="43247" y="77011"/>
                    <a:pt x="43247" y="77169"/>
                  </a:cubicBezTo>
                  <a:cubicBezTo>
                    <a:pt x="43247" y="77308"/>
                    <a:pt x="43464" y="77308"/>
                    <a:pt x="43464" y="77467"/>
                  </a:cubicBezTo>
                  <a:cubicBezTo>
                    <a:pt x="43712" y="77745"/>
                    <a:pt x="43960" y="77903"/>
                    <a:pt x="43960" y="78340"/>
                  </a:cubicBezTo>
                  <a:cubicBezTo>
                    <a:pt x="43960" y="78340"/>
                    <a:pt x="43960" y="78340"/>
                    <a:pt x="44177" y="78340"/>
                  </a:cubicBezTo>
                  <a:cubicBezTo>
                    <a:pt x="44395" y="78340"/>
                    <a:pt x="44395" y="78201"/>
                    <a:pt x="44643" y="78201"/>
                  </a:cubicBezTo>
                  <a:cubicBezTo>
                    <a:pt x="45108" y="78062"/>
                    <a:pt x="45325" y="78062"/>
                    <a:pt x="46039" y="78062"/>
                  </a:cubicBezTo>
                  <a:cubicBezTo>
                    <a:pt x="46039" y="77903"/>
                    <a:pt x="46039" y="77903"/>
                    <a:pt x="46039" y="77745"/>
                  </a:cubicBezTo>
                  <a:cubicBezTo>
                    <a:pt x="45573" y="77606"/>
                    <a:pt x="45108" y="77606"/>
                    <a:pt x="44643" y="77308"/>
                  </a:cubicBezTo>
                  <a:cubicBezTo>
                    <a:pt x="44177" y="77169"/>
                    <a:pt x="44395" y="76872"/>
                    <a:pt x="43960" y="76574"/>
                  </a:cubicBezTo>
                  <a:cubicBezTo>
                    <a:pt x="43960" y="76415"/>
                    <a:pt x="43960" y="76415"/>
                    <a:pt x="43712" y="76277"/>
                  </a:cubicBezTo>
                  <a:close/>
                  <a:moveTo>
                    <a:pt x="55098" y="67945"/>
                  </a:moveTo>
                  <a:lnTo>
                    <a:pt x="55098" y="67945"/>
                  </a:lnTo>
                  <a:cubicBezTo>
                    <a:pt x="55098" y="67786"/>
                    <a:pt x="55346" y="67647"/>
                    <a:pt x="55346" y="67488"/>
                  </a:cubicBezTo>
                  <a:cubicBezTo>
                    <a:pt x="55098" y="67488"/>
                    <a:pt x="55098" y="67488"/>
                    <a:pt x="54881" y="67488"/>
                  </a:cubicBezTo>
                  <a:lnTo>
                    <a:pt x="54881" y="67488"/>
                  </a:lnTo>
                  <a:cubicBezTo>
                    <a:pt x="54632" y="67647"/>
                    <a:pt x="54415" y="67647"/>
                    <a:pt x="53950" y="67647"/>
                  </a:cubicBezTo>
                  <a:cubicBezTo>
                    <a:pt x="53485" y="67647"/>
                    <a:pt x="53236" y="67488"/>
                    <a:pt x="53019" y="67488"/>
                  </a:cubicBezTo>
                  <a:cubicBezTo>
                    <a:pt x="52554" y="67488"/>
                    <a:pt x="52554" y="67488"/>
                    <a:pt x="52554" y="67488"/>
                  </a:cubicBezTo>
                  <a:cubicBezTo>
                    <a:pt x="52554" y="67647"/>
                    <a:pt x="52554" y="67786"/>
                    <a:pt x="52554" y="67945"/>
                  </a:cubicBezTo>
                  <a:cubicBezTo>
                    <a:pt x="52554" y="68242"/>
                    <a:pt x="52306" y="68242"/>
                    <a:pt x="52306" y="68540"/>
                  </a:cubicBezTo>
                  <a:cubicBezTo>
                    <a:pt x="52306" y="68976"/>
                    <a:pt x="52771" y="69274"/>
                    <a:pt x="52771" y="69730"/>
                  </a:cubicBezTo>
                  <a:cubicBezTo>
                    <a:pt x="53019" y="69869"/>
                    <a:pt x="53019" y="70028"/>
                    <a:pt x="53236" y="70166"/>
                  </a:cubicBezTo>
                  <a:cubicBezTo>
                    <a:pt x="53485" y="70325"/>
                    <a:pt x="53485" y="70464"/>
                    <a:pt x="53702" y="70464"/>
                  </a:cubicBezTo>
                  <a:cubicBezTo>
                    <a:pt x="53702" y="70623"/>
                    <a:pt x="53702" y="70623"/>
                    <a:pt x="53950" y="70623"/>
                  </a:cubicBezTo>
                  <a:cubicBezTo>
                    <a:pt x="54167" y="70325"/>
                    <a:pt x="54167" y="70166"/>
                    <a:pt x="54415" y="69869"/>
                  </a:cubicBezTo>
                  <a:cubicBezTo>
                    <a:pt x="54632" y="69730"/>
                    <a:pt x="54632" y="69730"/>
                    <a:pt x="54881" y="69571"/>
                  </a:cubicBezTo>
                  <a:cubicBezTo>
                    <a:pt x="55346" y="69274"/>
                    <a:pt x="55563" y="69135"/>
                    <a:pt x="55811" y="68976"/>
                  </a:cubicBezTo>
                  <a:lnTo>
                    <a:pt x="55811" y="68837"/>
                  </a:lnTo>
                  <a:cubicBezTo>
                    <a:pt x="55563" y="68837"/>
                    <a:pt x="55563" y="68837"/>
                    <a:pt x="55346" y="68679"/>
                  </a:cubicBezTo>
                  <a:cubicBezTo>
                    <a:pt x="55098" y="68540"/>
                    <a:pt x="55098" y="68242"/>
                    <a:pt x="55098" y="67945"/>
                  </a:cubicBezTo>
                  <a:close/>
                  <a:moveTo>
                    <a:pt x="62792" y="59771"/>
                  </a:moveTo>
                  <a:lnTo>
                    <a:pt x="62792" y="59771"/>
                  </a:lnTo>
                  <a:cubicBezTo>
                    <a:pt x="63226" y="59613"/>
                    <a:pt x="63474" y="59474"/>
                    <a:pt x="63940" y="59474"/>
                  </a:cubicBezTo>
                  <a:cubicBezTo>
                    <a:pt x="64157" y="59474"/>
                    <a:pt x="64157" y="59315"/>
                    <a:pt x="64405" y="59474"/>
                  </a:cubicBezTo>
                  <a:cubicBezTo>
                    <a:pt x="64405" y="59474"/>
                    <a:pt x="64405" y="59474"/>
                    <a:pt x="64405" y="59613"/>
                  </a:cubicBezTo>
                  <a:cubicBezTo>
                    <a:pt x="64622" y="59771"/>
                    <a:pt x="64622" y="59771"/>
                    <a:pt x="64622" y="59910"/>
                  </a:cubicBezTo>
                  <a:cubicBezTo>
                    <a:pt x="64622" y="60208"/>
                    <a:pt x="64405" y="60367"/>
                    <a:pt x="64157" y="60664"/>
                  </a:cubicBezTo>
                  <a:cubicBezTo>
                    <a:pt x="64157" y="60803"/>
                    <a:pt x="63940" y="60962"/>
                    <a:pt x="63474" y="61101"/>
                  </a:cubicBezTo>
                  <a:cubicBezTo>
                    <a:pt x="63474" y="61259"/>
                    <a:pt x="63226" y="61398"/>
                    <a:pt x="63226" y="61557"/>
                  </a:cubicBezTo>
                  <a:cubicBezTo>
                    <a:pt x="63009" y="61854"/>
                    <a:pt x="63009" y="61993"/>
                    <a:pt x="62792" y="62291"/>
                  </a:cubicBezTo>
                  <a:cubicBezTo>
                    <a:pt x="62543" y="62449"/>
                    <a:pt x="62295" y="62588"/>
                    <a:pt x="61861" y="62747"/>
                  </a:cubicBezTo>
                  <a:cubicBezTo>
                    <a:pt x="61613" y="62747"/>
                    <a:pt x="61613" y="63045"/>
                    <a:pt x="61365" y="63045"/>
                  </a:cubicBezTo>
                  <a:cubicBezTo>
                    <a:pt x="60930" y="63045"/>
                    <a:pt x="60930" y="63045"/>
                    <a:pt x="60930" y="63045"/>
                  </a:cubicBezTo>
                  <a:cubicBezTo>
                    <a:pt x="60930" y="62747"/>
                    <a:pt x="60930" y="62588"/>
                    <a:pt x="60930" y="62449"/>
                  </a:cubicBezTo>
                  <a:cubicBezTo>
                    <a:pt x="60682" y="62449"/>
                    <a:pt x="60434" y="62747"/>
                    <a:pt x="60217" y="62747"/>
                  </a:cubicBezTo>
                  <a:cubicBezTo>
                    <a:pt x="60000" y="62747"/>
                    <a:pt x="59751" y="62588"/>
                    <a:pt x="59503" y="62449"/>
                  </a:cubicBezTo>
                  <a:cubicBezTo>
                    <a:pt x="59286" y="62291"/>
                    <a:pt x="59069" y="62291"/>
                    <a:pt x="58603" y="62291"/>
                  </a:cubicBezTo>
                  <a:cubicBezTo>
                    <a:pt x="58138" y="62291"/>
                    <a:pt x="57890" y="62449"/>
                    <a:pt x="57425" y="62449"/>
                  </a:cubicBezTo>
                  <a:cubicBezTo>
                    <a:pt x="57207" y="62449"/>
                    <a:pt x="57207" y="62152"/>
                    <a:pt x="57207" y="61993"/>
                  </a:cubicBezTo>
                  <a:lnTo>
                    <a:pt x="56959" y="61854"/>
                  </a:lnTo>
                  <a:cubicBezTo>
                    <a:pt x="56028" y="62152"/>
                    <a:pt x="56028" y="62747"/>
                    <a:pt x="56028" y="63342"/>
                  </a:cubicBezTo>
                  <a:cubicBezTo>
                    <a:pt x="56028" y="63640"/>
                    <a:pt x="56028" y="63779"/>
                    <a:pt x="55811" y="64076"/>
                  </a:cubicBezTo>
                  <a:cubicBezTo>
                    <a:pt x="55563" y="64374"/>
                    <a:pt x="55563" y="64532"/>
                    <a:pt x="55098" y="64810"/>
                  </a:cubicBezTo>
                  <a:cubicBezTo>
                    <a:pt x="54881" y="64969"/>
                    <a:pt x="54881" y="65128"/>
                    <a:pt x="54632" y="65128"/>
                  </a:cubicBezTo>
                  <a:cubicBezTo>
                    <a:pt x="54415" y="65128"/>
                    <a:pt x="54415" y="64969"/>
                    <a:pt x="54167" y="64969"/>
                  </a:cubicBezTo>
                  <a:cubicBezTo>
                    <a:pt x="53950" y="64969"/>
                    <a:pt x="54167" y="65128"/>
                    <a:pt x="53950" y="65128"/>
                  </a:cubicBezTo>
                  <a:cubicBezTo>
                    <a:pt x="54167" y="65266"/>
                    <a:pt x="54167" y="65266"/>
                    <a:pt x="54167" y="65405"/>
                  </a:cubicBezTo>
                  <a:cubicBezTo>
                    <a:pt x="54167" y="65564"/>
                    <a:pt x="53950" y="65564"/>
                    <a:pt x="53702" y="65564"/>
                  </a:cubicBezTo>
                  <a:cubicBezTo>
                    <a:pt x="53485" y="65723"/>
                    <a:pt x="53236" y="65723"/>
                    <a:pt x="53019" y="65862"/>
                  </a:cubicBezTo>
                  <a:cubicBezTo>
                    <a:pt x="52771" y="66000"/>
                    <a:pt x="52554" y="66159"/>
                    <a:pt x="52306" y="66318"/>
                  </a:cubicBezTo>
                  <a:cubicBezTo>
                    <a:pt x="52088" y="66457"/>
                    <a:pt x="51840" y="66457"/>
                    <a:pt x="51623" y="66596"/>
                  </a:cubicBezTo>
                  <a:cubicBezTo>
                    <a:pt x="51158" y="66913"/>
                    <a:pt x="51158" y="67052"/>
                    <a:pt x="50910" y="67349"/>
                  </a:cubicBezTo>
                  <a:cubicBezTo>
                    <a:pt x="50692" y="67488"/>
                    <a:pt x="50692" y="67647"/>
                    <a:pt x="50444" y="67786"/>
                  </a:cubicBezTo>
                  <a:cubicBezTo>
                    <a:pt x="50227" y="67945"/>
                    <a:pt x="49762" y="67945"/>
                    <a:pt x="49296" y="67945"/>
                  </a:cubicBezTo>
                  <a:cubicBezTo>
                    <a:pt x="49048" y="67945"/>
                    <a:pt x="49048" y="67945"/>
                    <a:pt x="48831" y="67945"/>
                  </a:cubicBezTo>
                  <a:cubicBezTo>
                    <a:pt x="48831" y="67488"/>
                    <a:pt x="48831" y="67488"/>
                    <a:pt x="48831" y="67488"/>
                  </a:cubicBezTo>
                  <a:cubicBezTo>
                    <a:pt x="48831" y="67349"/>
                    <a:pt x="48831" y="67349"/>
                    <a:pt x="48831" y="67349"/>
                  </a:cubicBezTo>
                  <a:cubicBezTo>
                    <a:pt x="48831" y="67191"/>
                    <a:pt x="49048" y="67052"/>
                    <a:pt x="49048" y="66913"/>
                  </a:cubicBezTo>
                  <a:cubicBezTo>
                    <a:pt x="49048" y="66754"/>
                    <a:pt x="48583" y="66457"/>
                    <a:pt x="48366" y="66457"/>
                  </a:cubicBezTo>
                  <a:cubicBezTo>
                    <a:pt x="48117" y="66457"/>
                    <a:pt x="48117" y="66457"/>
                    <a:pt x="47900" y="66596"/>
                  </a:cubicBezTo>
                  <a:cubicBezTo>
                    <a:pt x="47900" y="66318"/>
                    <a:pt x="48117" y="66159"/>
                    <a:pt x="48366" y="66000"/>
                  </a:cubicBezTo>
                  <a:cubicBezTo>
                    <a:pt x="48583" y="65862"/>
                    <a:pt x="48583" y="65723"/>
                    <a:pt x="48831" y="65564"/>
                  </a:cubicBezTo>
                  <a:lnTo>
                    <a:pt x="48831" y="65405"/>
                  </a:lnTo>
                  <a:cubicBezTo>
                    <a:pt x="48831" y="65405"/>
                    <a:pt x="48831" y="65405"/>
                    <a:pt x="49048" y="65405"/>
                  </a:cubicBezTo>
                  <a:cubicBezTo>
                    <a:pt x="49048" y="65405"/>
                    <a:pt x="49296" y="65405"/>
                    <a:pt x="49513" y="65405"/>
                  </a:cubicBezTo>
                  <a:cubicBezTo>
                    <a:pt x="49513" y="65405"/>
                    <a:pt x="49762" y="65405"/>
                    <a:pt x="49979" y="65405"/>
                  </a:cubicBezTo>
                  <a:cubicBezTo>
                    <a:pt x="49979" y="65266"/>
                    <a:pt x="49979" y="65128"/>
                    <a:pt x="49762" y="65128"/>
                  </a:cubicBezTo>
                  <a:cubicBezTo>
                    <a:pt x="49513" y="64969"/>
                    <a:pt x="49296" y="64969"/>
                    <a:pt x="49048" y="64969"/>
                  </a:cubicBezTo>
                  <a:cubicBezTo>
                    <a:pt x="48831" y="64810"/>
                    <a:pt x="48831" y="64671"/>
                    <a:pt x="48583" y="64671"/>
                  </a:cubicBezTo>
                  <a:cubicBezTo>
                    <a:pt x="48366" y="64532"/>
                    <a:pt x="47900" y="64671"/>
                    <a:pt x="47900" y="64374"/>
                  </a:cubicBezTo>
                  <a:cubicBezTo>
                    <a:pt x="47900" y="64215"/>
                    <a:pt x="47900" y="64076"/>
                    <a:pt x="47900" y="63937"/>
                  </a:cubicBezTo>
                  <a:cubicBezTo>
                    <a:pt x="47900" y="63640"/>
                    <a:pt x="47900" y="63640"/>
                    <a:pt x="47900" y="63342"/>
                  </a:cubicBezTo>
                  <a:cubicBezTo>
                    <a:pt x="47900" y="63183"/>
                    <a:pt x="47900" y="63183"/>
                    <a:pt x="48117" y="63045"/>
                  </a:cubicBezTo>
                  <a:cubicBezTo>
                    <a:pt x="48366" y="62449"/>
                    <a:pt x="48583" y="62152"/>
                    <a:pt x="48831" y="61696"/>
                  </a:cubicBezTo>
                  <a:cubicBezTo>
                    <a:pt x="49296" y="61259"/>
                    <a:pt x="49513" y="61101"/>
                    <a:pt x="49762" y="60803"/>
                  </a:cubicBezTo>
                  <a:cubicBezTo>
                    <a:pt x="49762" y="60505"/>
                    <a:pt x="49762" y="60367"/>
                    <a:pt x="49979" y="60208"/>
                  </a:cubicBezTo>
                  <a:cubicBezTo>
                    <a:pt x="49979" y="60069"/>
                    <a:pt x="50444" y="59910"/>
                    <a:pt x="50444" y="59613"/>
                  </a:cubicBezTo>
                  <a:cubicBezTo>
                    <a:pt x="50444" y="59613"/>
                    <a:pt x="50227" y="59474"/>
                    <a:pt x="50227" y="59315"/>
                  </a:cubicBezTo>
                  <a:cubicBezTo>
                    <a:pt x="50910" y="59315"/>
                    <a:pt x="51375" y="59176"/>
                    <a:pt x="52088" y="59176"/>
                  </a:cubicBezTo>
                  <a:cubicBezTo>
                    <a:pt x="52306" y="59176"/>
                    <a:pt x="52554" y="59018"/>
                    <a:pt x="52771" y="59018"/>
                  </a:cubicBezTo>
                  <a:cubicBezTo>
                    <a:pt x="53702" y="58879"/>
                    <a:pt x="54167" y="58879"/>
                    <a:pt x="54881" y="58720"/>
                  </a:cubicBezTo>
                  <a:cubicBezTo>
                    <a:pt x="55098" y="58720"/>
                    <a:pt x="55098" y="58581"/>
                    <a:pt x="55346" y="58581"/>
                  </a:cubicBezTo>
                  <a:cubicBezTo>
                    <a:pt x="55811" y="58581"/>
                    <a:pt x="55563" y="58879"/>
                    <a:pt x="55811" y="59176"/>
                  </a:cubicBezTo>
                  <a:cubicBezTo>
                    <a:pt x="55811" y="59474"/>
                    <a:pt x="55811" y="59613"/>
                    <a:pt x="55811" y="59910"/>
                  </a:cubicBezTo>
                  <a:cubicBezTo>
                    <a:pt x="55811" y="60367"/>
                    <a:pt x="55811" y="60505"/>
                    <a:pt x="55811" y="60962"/>
                  </a:cubicBezTo>
                  <a:cubicBezTo>
                    <a:pt x="56959" y="60803"/>
                    <a:pt x="57425" y="60367"/>
                    <a:pt x="58603" y="60069"/>
                  </a:cubicBezTo>
                  <a:cubicBezTo>
                    <a:pt x="59069" y="59910"/>
                    <a:pt x="59503" y="59910"/>
                    <a:pt x="60000" y="59771"/>
                  </a:cubicBezTo>
                  <a:cubicBezTo>
                    <a:pt x="60217" y="59613"/>
                    <a:pt x="60434" y="59474"/>
                    <a:pt x="60682" y="59315"/>
                  </a:cubicBezTo>
                  <a:cubicBezTo>
                    <a:pt x="61147" y="59315"/>
                    <a:pt x="61365" y="59315"/>
                    <a:pt x="61613" y="59315"/>
                  </a:cubicBezTo>
                  <a:cubicBezTo>
                    <a:pt x="61861" y="59315"/>
                    <a:pt x="61861" y="59315"/>
                    <a:pt x="61861" y="59315"/>
                  </a:cubicBezTo>
                  <a:cubicBezTo>
                    <a:pt x="62078" y="59315"/>
                    <a:pt x="62078" y="59315"/>
                    <a:pt x="62295" y="59315"/>
                  </a:cubicBezTo>
                  <a:cubicBezTo>
                    <a:pt x="62543" y="59315"/>
                    <a:pt x="62792" y="59613"/>
                    <a:pt x="62792" y="59771"/>
                  </a:cubicBezTo>
                  <a:close/>
                  <a:moveTo>
                    <a:pt x="36049" y="43266"/>
                  </a:moveTo>
                  <a:lnTo>
                    <a:pt x="36049" y="43266"/>
                  </a:lnTo>
                  <a:cubicBezTo>
                    <a:pt x="36049" y="42969"/>
                    <a:pt x="36049" y="42810"/>
                    <a:pt x="35801" y="42532"/>
                  </a:cubicBezTo>
                  <a:cubicBezTo>
                    <a:pt x="35801" y="41778"/>
                    <a:pt x="34870" y="41620"/>
                    <a:pt x="33940" y="41024"/>
                  </a:cubicBezTo>
                  <a:cubicBezTo>
                    <a:pt x="33722" y="40747"/>
                    <a:pt x="33009" y="40747"/>
                    <a:pt x="33009" y="40290"/>
                  </a:cubicBezTo>
                  <a:cubicBezTo>
                    <a:pt x="33009" y="39834"/>
                    <a:pt x="33722" y="39556"/>
                    <a:pt x="33722" y="38961"/>
                  </a:cubicBezTo>
                  <a:cubicBezTo>
                    <a:pt x="33722" y="37473"/>
                    <a:pt x="33722" y="37473"/>
                    <a:pt x="33722" y="37473"/>
                  </a:cubicBezTo>
                  <a:cubicBezTo>
                    <a:pt x="33722" y="37176"/>
                    <a:pt x="33257" y="37176"/>
                    <a:pt x="33257" y="37017"/>
                  </a:cubicBezTo>
                  <a:cubicBezTo>
                    <a:pt x="33257" y="36878"/>
                    <a:pt x="33474" y="36720"/>
                    <a:pt x="33474" y="36720"/>
                  </a:cubicBezTo>
                  <a:cubicBezTo>
                    <a:pt x="36049" y="36720"/>
                    <a:pt x="37445" y="36720"/>
                    <a:pt x="39989" y="36720"/>
                  </a:cubicBezTo>
                  <a:cubicBezTo>
                    <a:pt x="40237" y="36720"/>
                    <a:pt x="40455" y="36581"/>
                    <a:pt x="40455" y="36581"/>
                  </a:cubicBezTo>
                  <a:cubicBezTo>
                    <a:pt x="40703" y="36878"/>
                    <a:pt x="40920" y="36878"/>
                    <a:pt x="41168" y="37176"/>
                  </a:cubicBezTo>
                  <a:cubicBezTo>
                    <a:pt x="41168" y="37315"/>
                    <a:pt x="41168" y="37473"/>
                    <a:pt x="41385" y="37612"/>
                  </a:cubicBezTo>
                  <a:cubicBezTo>
                    <a:pt x="41633" y="37771"/>
                    <a:pt x="42099" y="37910"/>
                    <a:pt x="42316" y="38069"/>
                  </a:cubicBezTo>
                  <a:cubicBezTo>
                    <a:pt x="42533" y="38366"/>
                    <a:pt x="42533" y="38505"/>
                    <a:pt x="42781" y="38664"/>
                  </a:cubicBezTo>
                  <a:cubicBezTo>
                    <a:pt x="42781" y="38505"/>
                    <a:pt x="42781" y="38505"/>
                    <a:pt x="42781" y="38505"/>
                  </a:cubicBezTo>
                  <a:cubicBezTo>
                    <a:pt x="42781" y="37910"/>
                    <a:pt x="42781" y="37910"/>
                    <a:pt x="42781" y="37910"/>
                  </a:cubicBezTo>
                  <a:cubicBezTo>
                    <a:pt x="42781" y="37612"/>
                    <a:pt x="42781" y="37473"/>
                    <a:pt x="43029" y="37176"/>
                  </a:cubicBezTo>
                  <a:cubicBezTo>
                    <a:pt x="43464" y="36878"/>
                    <a:pt x="43712" y="36720"/>
                    <a:pt x="43712" y="36422"/>
                  </a:cubicBezTo>
                  <a:cubicBezTo>
                    <a:pt x="43712" y="36283"/>
                    <a:pt x="43712" y="36124"/>
                    <a:pt x="43464" y="35986"/>
                  </a:cubicBezTo>
                  <a:cubicBezTo>
                    <a:pt x="43464" y="35986"/>
                    <a:pt x="43247" y="35986"/>
                    <a:pt x="43247" y="35827"/>
                  </a:cubicBezTo>
                  <a:cubicBezTo>
                    <a:pt x="43247" y="35688"/>
                    <a:pt x="43247" y="35827"/>
                    <a:pt x="43247" y="35688"/>
                  </a:cubicBezTo>
                  <a:cubicBezTo>
                    <a:pt x="43247" y="35688"/>
                    <a:pt x="43247" y="35688"/>
                    <a:pt x="43247" y="35529"/>
                  </a:cubicBezTo>
                  <a:cubicBezTo>
                    <a:pt x="43247" y="34637"/>
                    <a:pt x="42533" y="34200"/>
                    <a:pt x="41633" y="33605"/>
                  </a:cubicBezTo>
                  <a:cubicBezTo>
                    <a:pt x="41633" y="33446"/>
                    <a:pt x="41633" y="33307"/>
                    <a:pt x="41851" y="33307"/>
                  </a:cubicBezTo>
                  <a:cubicBezTo>
                    <a:pt x="42533" y="33149"/>
                    <a:pt x="43029" y="33446"/>
                    <a:pt x="43464" y="33307"/>
                  </a:cubicBezTo>
                  <a:cubicBezTo>
                    <a:pt x="43712" y="33307"/>
                    <a:pt x="43712" y="33149"/>
                    <a:pt x="43712" y="33010"/>
                  </a:cubicBezTo>
                  <a:cubicBezTo>
                    <a:pt x="44395" y="32554"/>
                    <a:pt x="44395" y="32117"/>
                    <a:pt x="44643" y="31522"/>
                  </a:cubicBezTo>
                  <a:cubicBezTo>
                    <a:pt x="45573" y="31820"/>
                    <a:pt x="45822" y="32117"/>
                    <a:pt x="46721" y="32415"/>
                  </a:cubicBezTo>
                  <a:cubicBezTo>
                    <a:pt x="46970" y="32554"/>
                    <a:pt x="47187" y="32554"/>
                    <a:pt x="47435" y="32712"/>
                  </a:cubicBezTo>
                  <a:cubicBezTo>
                    <a:pt x="47652" y="32851"/>
                    <a:pt x="47435" y="33149"/>
                    <a:pt x="47652" y="33446"/>
                  </a:cubicBezTo>
                  <a:cubicBezTo>
                    <a:pt x="47652" y="33605"/>
                    <a:pt x="47900" y="33744"/>
                    <a:pt x="48117" y="33903"/>
                  </a:cubicBezTo>
                  <a:cubicBezTo>
                    <a:pt x="48117" y="34041"/>
                    <a:pt x="48366" y="34339"/>
                    <a:pt x="48831" y="34339"/>
                  </a:cubicBezTo>
                  <a:cubicBezTo>
                    <a:pt x="49048" y="34339"/>
                    <a:pt x="49048" y="34041"/>
                    <a:pt x="49513" y="33903"/>
                  </a:cubicBezTo>
                  <a:cubicBezTo>
                    <a:pt x="50227" y="33605"/>
                    <a:pt x="50692" y="33307"/>
                    <a:pt x="51375" y="33010"/>
                  </a:cubicBezTo>
                  <a:cubicBezTo>
                    <a:pt x="52088" y="32851"/>
                    <a:pt x="52306" y="32554"/>
                    <a:pt x="53019" y="32415"/>
                  </a:cubicBezTo>
                  <a:cubicBezTo>
                    <a:pt x="53485" y="32256"/>
                    <a:pt x="54415" y="32256"/>
                    <a:pt x="54415" y="31820"/>
                  </a:cubicBezTo>
                  <a:cubicBezTo>
                    <a:pt x="54415" y="31363"/>
                    <a:pt x="53485" y="31224"/>
                    <a:pt x="52771" y="30927"/>
                  </a:cubicBezTo>
                  <a:cubicBezTo>
                    <a:pt x="53019" y="30490"/>
                    <a:pt x="53485" y="30332"/>
                    <a:pt x="53950" y="30034"/>
                  </a:cubicBezTo>
                  <a:cubicBezTo>
                    <a:pt x="54167" y="29895"/>
                    <a:pt x="54415" y="29737"/>
                    <a:pt x="54632" y="29737"/>
                  </a:cubicBezTo>
                  <a:cubicBezTo>
                    <a:pt x="55098" y="29578"/>
                    <a:pt x="55563" y="29578"/>
                    <a:pt x="55811" y="29439"/>
                  </a:cubicBezTo>
                  <a:cubicBezTo>
                    <a:pt x="56277" y="29300"/>
                    <a:pt x="56277" y="29142"/>
                    <a:pt x="56494" y="28983"/>
                  </a:cubicBezTo>
                  <a:cubicBezTo>
                    <a:pt x="56494" y="28983"/>
                    <a:pt x="56742" y="28983"/>
                    <a:pt x="56959" y="28983"/>
                  </a:cubicBezTo>
                  <a:cubicBezTo>
                    <a:pt x="57207" y="29439"/>
                    <a:pt x="57207" y="29737"/>
                    <a:pt x="57207" y="30173"/>
                  </a:cubicBezTo>
                  <a:cubicBezTo>
                    <a:pt x="57425" y="30629"/>
                    <a:pt x="57425" y="30768"/>
                    <a:pt x="57890" y="30927"/>
                  </a:cubicBezTo>
                  <a:cubicBezTo>
                    <a:pt x="57890" y="31086"/>
                    <a:pt x="58138" y="30927"/>
                    <a:pt x="58355" y="30927"/>
                  </a:cubicBezTo>
                  <a:cubicBezTo>
                    <a:pt x="60000" y="30927"/>
                    <a:pt x="60930" y="30927"/>
                    <a:pt x="62078" y="30173"/>
                  </a:cubicBezTo>
                  <a:cubicBezTo>
                    <a:pt x="62792" y="29737"/>
                    <a:pt x="63722" y="29578"/>
                    <a:pt x="63722" y="28844"/>
                  </a:cubicBezTo>
                  <a:cubicBezTo>
                    <a:pt x="63722" y="28705"/>
                    <a:pt x="63474" y="28546"/>
                    <a:pt x="63474" y="28249"/>
                  </a:cubicBezTo>
                  <a:cubicBezTo>
                    <a:pt x="63474" y="27951"/>
                    <a:pt x="63940" y="27654"/>
                    <a:pt x="64157" y="27356"/>
                  </a:cubicBezTo>
                  <a:cubicBezTo>
                    <a:pt x="64405" y="27059"/>
                    <a:pt x="64405" y="26920"/>
                    <a:pt x="64622" y="26622"/>
                  </a:cubicBezTo>
                  <a:cubicBezTo>
                    <a:pt x="64870" y="26463"/>
                    <a:pt x="65336" y="26463"/>
                    <a:pt x="65336" y="26166"/>
                  </a:cubicBezTo>
                  <a:cubicBezTo>
                    <a:pt x="65336" y="25571"/>
                    <a:pt x="64870" y="25432"/>
                    <a:pt x="64405" y="24976"/>
                  </a:cubicBezTo>
                  <a:cubicBezTo>
                    <a:pt x="64405" y="24837"/>
                    <a:pt x="64157" y="24837"/>
                    <a:pt x="64157" y="24678"/>
                  </a:cubicBezTo>
                  <a:cubicBezTo>
                    <a:pt x="64157" y="23944"/>
                    <a:pt x="65336" y="23646"/>
                    <a:pt x="66266" y="23190"/>
                  </a:cubicBezTo>
                  <a:cubicBezTo>
                    <a:pt x="67197" y="22754"/>
                    <a:pt x="67880" y="22595"/>
                    <a:pt x="69058" y="22595"/>
                  </a:cubicBezTo>
                  <a:cubicBezTo>
                    <a:pt x="70206" y="22456"/>
                    <a:pt x="70920" y="22456"/>
                    <a:pt x="71851" y="22159"/>
                  </a:cubicBezTo>
                  <a:cubicBezTo>
                    <a:pt x="72316" y="21861"/>
                    <a:pt x="72068" y="21405"/>
                    <a:pt x="72533" y="21107"/>
                  </a:cubicBezTo>
                  <a:cubicBezTo>
                    <a:pt x="72781" y="20968"/>
                    <a:pt x="73247" y="21107"/>
                    <a:pt x="73712" y="21107"/>
                  </a:cubicBezTo>
                  <a:cubicBezTo>
                    <a:pt x="74395" y="21107"/>
                    <a:pt x="74860" y="21107"/>
                    <a:pt x="75325" y="21107"/>
                  </a:cubicBezTo>
                  <a:cubicBezTo>
                    <a:pt x="75791" y="21266"/>
                    <a:pt x="75791" y="21405"/>
                    <a:pt x="76256" y="21405"/>
                  </a:cubicBezTo>
                  <a:cubicBezTo>
                    <a:pt x="76970" y="21405"/>
                    <a:pt x="77187" y="20810"/>
                    <a:pt x="77900" y="20810"/>
                  </a:cubicBezTo>
                  <a:cubicBezTo>
                    <a:pt x="78366" y="20810"/>
                    <a:pt x="78366" y="21107"/>
                    <a:pt x="78583" y="21266"/>
                  </a:cubicBezTo>
                  <a:cubicBezTo>
                    <a:pt x="78831" y="21861"/>
                    <a:pt x="79048" y="22456"/>
                    <a:pt x="79979" y="22456"/>
                  </a:cubicBezTo>
                  <a:cubicBezTo>
                    <a:pt x="80692" y="22456"/>
                    <a:pt x="80910" y="22159"/>
                    <a:pt x="81375" y="21702"/>
                  </a:cubicBezTo>
                  <a:cubicBezTo>
                    <a:pt x="82088" y="21861"/>
                    <a:pt x="82523" y="21861"/>
                    <a:pt x="83236" y="21861"/>
                  </a:cubicBezTo>
                  <a:cubicBezTo>
                    <a:pt x="83236" y="22000"/>
                    <a:pt x="83453" y="22159"/>
                    <a:pt x="83453" y="22297"/>
                  </a:cubicBezTo>
                  <a:cubicBezTo>
                    <a:pt x="83453" y="23051"/>
                    <a:pt x="82523" y="23349"/>
                    <a:pt x="82523" y="24083"/>
                  </a:cubicBezTo>
                  <a:cubicBezTo>
                    <a:pt x="82523" y="24539"/>
                    <a:pt x="83019" y="24678"/>
                    <a:pt x="83453" y="25134"/>
                  </a:cubicBezTo>
                  <a:cubicBezTo>
                    <a:pt x="84167" y="25868"/>
                    <a:pt x="84632" y="26325"/>
                    <a:pt x="85098" y="27217"/>
                  </a:cubicBezTo>
                  <a:cubicBezTo>
                    <a:pt x="85563" y="27812"/>
                    <a:pt x="86246" y="28110"/>
                    <a:pt x="86959" y="28705"/>
                  </a:cubicBezTo>
                  <a:cubicBezTo>
                    <a:pt x="87642" y="29142"/>
                    <a:pt x="88107" y="29439"/>
                    <a:pt x="89038" y="29737"/>
                  </a:cubicBezTo>
                  <a:cubicBezTo>
                    <a:pt x="89968" y="30034"/>
                    <a:pt x="90682" y="30173"/>
                    <a:pt x="92078" y="30332"/>
                  </a:cubicBezTo>
                  <a:cubicBezTo>
                    <a:pt x="93474" y="30490"/>
                    <a:pt x="94405" y="30629"/>
                    <a:pt x="96018" y="30768"/>
                  </a:cubicBezTo>
                  <a:cubicBezTo>
                    <a:pt x="96483" y="30768"/>
                    <a:pt x="96732" y="30927"/>
                    <a:pt x="97197" y="30927"/>
                  </a:cubicBezTo>
                  <a:cubicBezTo>
                    <a:pt x="98345" y="30927"/>
                    <a:pt x="99058" y="30629"/>
                    <a:pt x="99741" y="30173"/>
                  </a:cubicBezTo>
                  <a:cubicBezTo>
                    <a:pt x="100206" y="30034"/>
                    <a:pt x="100423" y="29895"/>
                    <a:pt x="100672" y="29737"/>
                  </a:cubicBezTo>
                  <a:cubicBezTo>
                    <a:pt x="101354" y="29300"/>
                    <a:pt x="101602" y="28844"/>
                    <a:pt x="102285" y="28249"/>
                  </a:cubicBezTo>
                  <a:cubicBezTo>
                    <a:pt x="103681" y="28249"/>
                    <a:pt x="104395" y="28249"/>
                    <a:pt x="105542" y="28249"/>
                  </a:cubicBezTo>
                  <a:cubicBezTo>
                    <a:pt x="106938" y="28249"/>
                    <a:pt x="107869" y="28546"/>
                    <a:pt x="108583" y="29300"/>
                  </a:cubicBezTo>
                  <a:cubicBezTo>
                    <a:pt x="108800" y="29578"/>
                    <a:pt x="108800" y="29737"/>
                    <a:pt x="109048" y="30034"/>
                  </a:cubicBezTo>
                  <a:cubicBezTo>
                    <a:pt x="109513" y="30768"/>
                    <a:pt x="109979" y="31363"/>
                    <a:pt x="109979" y="32256"/>
                  </a:cubicBezTo>
                  <a:cubicBezTo>
                    <a:pt x="109979" y="32851"/>
                    <a:pt x="109731" y="33149"/>
                    <a:pt x="109265" y="33605"/>
                  </a:cubicBezTo>
                  <a:cubicBezTo>
                    <a:pt x="108800" y="34200"/>
                    <a:pt x="108583" y="34637"/>
                    <a:pt x="107869" y="35093"/>
                  </a:cubicBezTo>
                  <a:cubicBezTo>
                    <a:pt x="107652" y="35529"/>
                    <a:pt x="107187" y="35688"/>
                    <a:pt x="106721" y="36124"/>
                  </a:cubicBezTo>
                  <a:cubicBezTo>
                    <a:pt x="106256" y="36720"/>
                    <a:pt x="105542" y="37176"/>
                    <a:pt x="104612" y="37176"/>
                  </a:cubicBezTo>
                  <a:cubicBezTo>
                    <a:pt x="103929" y="37176"/>
                    <a:pt x="103464" y="36878"/>
                    <a:pt x="102781" y="36878"/>
                  </a:cubicBezTo>
                  <a:cubicBezTo>
                    <a:pt x="102533" y="36878"/>
                    <a:pt x="102285" y="37017"/>
                    <a:pt x="101851" y="37017"/>
                  </a:cubicBezTo>
                  <a:cubicBezTo>
                    <a:pt x="101851" y="37473"/>
                    <a:pt x="101851" y="37473"/>
                    <a:pt x="101851" y="37473"/>
                  </a:cubicBezTo>
                  <a:cubicBezTo>
                    <a:pt x="101851" y="37612"/>
                    <a:pt x="102068" y="37771"/>
                    <a:pt x="102285" y="37910"/>
                  </a:cubicBezTo>
                  <a:cubicBezTo>
                    <a:pt x="102533" y="38505"/>
                    <a:pt x="102533" y="38803"/>
                    <a:pt x="103216" y="39259"/>
                  </a:cubicBezTo>
                  <a:cubicBezTo>
                    <a:pt x="103681" y="39556"/>
                    <a:pt x="104612" y="39695"/>
                    <a:pt x="105542" y="39695"/>
                  </a:cubicBezTo>
                  <a:cubicBezTo>
                    <a:pt x="106938" y="39695"/>
                    <a:pt x="107652" y="39398"/>
                    <a:pt x="109048" y="39398"/>
                  </a:cubicBezTo>
                  <a:cubicBezTo>
                    <a:pt x="109513" y="39398"/>
                    <a:pt x="109731" y="39695"/>
                    <a:pt x="109979" y="39695"/>
                  </a:cubicBezTo>
                  <a:cubicBezTo>
                    <a:pt x="110910" y="39834"/>
                    <a:pt x="111592" y="40152"/>
                    <a:pt x="112523" y="40152"/>
                  </a:cubicBezTo>
                  <a:cubicBezTo>
                    <a:pt x="113453" y="40152"/>
                    <a:pt x="114167" y="39834"/>
                    <a:pt x="115098" y="39695"/>
                  </a:cubicBezTo>
                  <a:cubicBezTo>
                    <a:pt x="114850" y="40152"/>
                    <a:pt x="114632" y="40290"/>
                    <a:pt x="114167" y="40747"/>
                  </a:cubicBezTo>
                  <a:cubicBezTo>
                    <a:pt x="113236" y="41342"/>
                    <a:pt x="112771" y="41937"/>
                    <a:pt x="112523" y="42671"/>
                  </a:cubicBezTo>
                  <a:cubicBezTo>
                    <a:pt x="113453" y="42969"/>
                    <a:pt x="114167" y="43107"/>
                    <a:pt x="115098" y="42969"/>
                  </a:cubicBezTo>
                  <a:cubicBezTo>
                    <a:pt x="115315" y="43266"/>
                    <a:pt x="115315" y="43266"/>
                    <a:pt x="115315" y="43266"/>
                  </a:cubicBezTo>
                  <a:cubicBezTo>
                    <a:pt x="115098" y="43564"/>
                    <a:pt x="114850" y="43703"/>
                    <a:pt x="114850" y="44000"/>
                  </a:cubicBezTo>
                  <a:cubicBezTo>
                    <a:pt x="114850" y="44298"/>
                    <a:pt x="115315" y="44456"/>
                    <a:pt x="115563" y="44456"/>
                  </a:cubicBezTo>
                  <a:cubicBezTo>
                    <a:pt x="116494" y="44595"/>
                    <a:pt x="117176" y="44595"/>
                    <a:pt x="118107" y="44595"/>
                  </a:cubicBezTo>
                  <a:cubicBezTo>
                    <a:pt x="118107" y="44893"/>
                    <a:pt x="118107" y="44893"/>
                    <a:pt x="118107" y="44893"/>
                  </a:cubicBezTo>
                  <a:cubicBezTo>
                    <a:pt x="117642" y="45052"/>
                    <a:pt x="117425" y="45190"/>
                    <a:pt x="116959" y="45349"/>
                  </a:cubicBezTo>
                  <a:cubicBezTo>
                    <a:pt x="116494" y="45647"/>
                    <a:pt x="116028" y="45786"/>
                    <a:pt x="116028" y="46242"/>
                  </a:cubicBezTo>
                  <a:cubicBezTo>
                    <a:pt x="116028" y="46381"/>
                    <a:pt x="116246" y="46539"/>
                    <a:pt x="116246" y="46678"/>
                  </a:cubicBezTo>
                  <a:cubicBezTo>
                    <a:pt x="116494" y="46976"/>
                    <a:pt x="116494" y="47273"/>
                    <a:pt x="116711" y="47432"/>
                  </a:cubicBezTo>
                  <a:cubicBezTo>
                    <a:pt x="116959" y="47571"/>
                    <a:pt x="117425" y="47571"/>
                    <a:pt x="117642" y="47571"/>
                  </a:cubicBezTo>
                  <a:cubicBezTo>
                    <a:pt x="118572" y="47869"/>
                    <a:pt x="119038" y="47869"/>
                    <a:pt x="119968" y="48166"/>
                  </a:cubicBezTo>
                  <a:cubicBezTo>
                    <a:pt x="119503" y="48622"/>
                    <a:pt x="118821" y="48761"/>
                    <a:pt x="118821" y="49218"/>
                  </a:cubicBezTo>
                  <a:cubicBezTo>
                    <a:pt x="118821" y="49515"/>
                    <a:pt x="119038" y="49654"/>
                    <a:pt x="119038" y="50110"/>
                  </a:cubicBezTo>
                  <a:cubicBezTo>
                    <a:pt x="119038" y="50408"/>
                    <a:pt x="118572" y="50547"/>
                    <a:pt x="118355" y="50705"/>
                  </a:cubicBezTo>
                  <a:cubicBezTo>
                    <a:pt x="118107" y="51142"/>
                    <a:pt x="118355" y="51439"/>
                    <a:pt x="118355" y="51737"/>
                  </a:cubicBezTo>
                  <a:cubicBezTo>
                    <a:pt x="118107" y="51896"/>
                    <a:pt x="117890" y="51896"/>
                    <a:pt x="117642" y="51896"/>
                  </a:cubicBezTo>
                  <a:cubicBezTo>
                    <a:pt x="116711" y="51896"/>
                    <a:pt x="116246" y="51737"/>
                    <a:pt x="115315" y="51737"/>
                  </a:cubicBezTo>
                  <a:cubicBezTo>
                    <a:pt x="115098" y="52193"/>
                    <a:pt x="114850" y="52491"/>
                    <a:pt x="114632" y="52927"/>
                  </a:cubicBezTo>
                  <a:cubicBezTo>
                    <a:pt x="114632" y="53086"/>
                    <a:pt x="114632" y="53225"/>
                    <a:pt x="114384" y="53364"/>
                  </a:cubicBezTo>
                  <a:cubicBezTo>
                    <a:pt x="114384" y="53522"/>
                    <a:pt x="114167" y="53522"/>
                    <a:pt x="113919" y="53522"/>
                  </a:cubicBezTo>
                  <a:cubicBezTo>
                    <a:pt x="113702" y="53820"/>
                    <a:pt x="113453" y="53959"/>
                    <a:pt x="112988" y="54276"/>
                  </a:cubicBezTo>
                  <a:cubicBezTo>
                    <a:pt x="112306" y="54713"/>
                    <a:pt x="112306" y="55149"/>
                    <a:pt x="111840" y="55744"/>
                  </a:cubicBezTo>
                  <a:cubicBezTo>
                    <a:pt x="111127" y="56498"/>
                    <a:pt x="111127" y="56935"/>
                    <a:pt x="109979" y="57530"/>
                  </a:cubicBezTo>
                  <a:cubicBezTo>
                    <a:pt x="109731" y="57530"/>
                    <a:pt x="109513" y="57688"/>
                    <a:pt x="109265" y="57688"/>
                  </a:cubicBezTo>
                  <a:cubicBezTo>
                    <a:pt x="109048" y="57688"/>
                    <a:pt x="109048" y="57688"/>
                    <a:pt x="108800" y="57688"/>
                  </a:cubicBezTo>
                  <a:cubicBezTo>
                    <a:pt x="108583" y="57827"/>
                    <a:pt x="108583" y="58125"/>
                    <a:pt x="108583" y="58284"/>
                  </a:cubicBezTo>
                  <a:cubicBezTo>
                    <a:pt x="108335" y="58581"/>
                    <a:pt x="108117" y="58720"/>
                    <a:pt x="108117" y="59176"/>
                  </a:cubicBezTo>
                  <a:cubicBezTo>
                    <a:pt x="108117" y="59315"/>
                    <a:pt x="108335" y="59315"/>
                    <a:pt x="108583" y="59474"/>
                  </a:cubicBezTo>
                  <a:cubicBezTo>
                    <a:pt x="108583" y="59613"/>
                    <a:pt x="109048" y="59771"/>
                    <a:pt x="109048" y="60069"/>
                  </a:cubicBezTo>
                  <a:cubicBezTo>
                    <a:pt x="109048" y="60367"/>
                    <a:pt x="108583" y="60664"/>
                    <a:pt x="108583" y="60962"/>
                  </a:cubicBezTo>
                  <a:cubicBezTo>
                    <a:pt x="108335" y="61398"/>
                    <a:pt x="108117" y="61696"/>
                    <a:pt x="107652" y="61993"/>
                  </a:cubicBezTo>
                  <a:cubicBezTo>
                    <a:pt x="107404" y="61993"/>
                    <a:pt x="107404" y="62152"/>
                    <a:pt x="107404" y="62152"/>
                  </a:cubicBezTo>
                  <a:cubicBezTo>
                    <a:pt x="106938" y="62449"/>
                    <a:pt x="106473" y="62449"/>
                    <a:pt x="106256" y="62747"/>
                  </a:cubicBezTo>
                  <a:cubicBezTo>
                    <a:pt x="106008" y="63183"/>
                    <a:pt x="106008" y="63481"/>
                    <a:pt x="105791" y="63937"/>
                  </a:cubicBezTo>
                  <a:cubicBezTo>
                    <a:pt x="105325" y="64532"/>
                    <a:pt x="104860" y="64810"/>
                    <a:pt x="104395" y="65405"/>
                  </a:cubicBezTo>
                  <a:cubicBezTo>
                    <a:pt x="103929" y="66318"/>
                    <a:pt x="103929" y="66754"/>
                    <a:pt x="103681" y="67647"/>
                  </a:cubicBezTo>
                  <a:cubicBezTo>
                    <a:pt x="103464" y="68083"/>
                    <a:pt x="103464" y="68381"/>
                    <a:pt x="103216" y="68837"/>
                  </a:cubicBezTo>
                  <a:cubicBezTo>
                    <a:pt x="102998" y="69730"/>
                    <a:pt x="102998" y="70325"/>
                    <a:pt x="102533" y="71059"/>
                  </a:cubicBezTo>
                  <a:cubicBezTo>
                    <a:pt x="102285" y="71654"/>
                    <a:pt x="101602" y="71813"/>
                    <a:pt x="101137" y="72249"/>
                  </a:cubicBezTo>
                  <a:cubicBezTo>
                    <a:pt x="100423" y="73301"/>
                    <a:pt x="100423" y="73896"/>
                    <a:pt x="100423" y="74928"/>
                  </a:cubicBezTo>
                  <a:cubicBezTo>
                    <a:pt x="100423" y="75681"/>
                    <a:pt x="100206" y="76118"/>
                    <a:pt x="99989" y="76713"/>
                  </a:cubicBezTo>
                  <a:cubicBezTo>
                    <a:pt x="99989" y="77011"/>
                    <a:pt x="99741" y="77308"/>
                    <a:pt x="99741" y="77606"/>
                  </a:cubicBezTo>
                  <a:cubicBezTo>
                    <a:pt x="99741" y="78062"/>
                    <a:pt x="100423" y="78062"/>
                    <a:pt x="100423" y="78498"/>
                  </a:cubicBezTo>
                  <a:cubicBezTo>
                    <a:pt x="100423" y="79252"/>
                    <a:pt x="100206" y="79689"/>
                    <a:pt x="100206" y="80581"/>
                  </a:cubicBezTo>
                  <a:cubicBezTo>
                    <a:pt x="100206" y="81772"/>
                    <a:pt x="100206" y="81772"/>
                    <a:pt x="100206" y="81772"/>
                  </a:cubicBezTo>
                  <a:cubicBezTo>
                    <a:pt x="100206" y="82208"/>
                    <a:pt x="100423" y="82367"/>
                    <a:pt x="100423" y="82803"/>
                  </a:cubicBezTo>
                  <a:cubicBezTo>
                    <a:pt x="100423" y="82962"/>
                    <a:pt x="100206" y="83101"/>
                    <a:pt x="99989" y="83260"/>
                  </a:cubicBezTo>
                  <a:cubicBezTo>
                    <a:pt x="99493" y="83557"/>
                    <a:pt x="99276" y="83696"/>
                    <a:pt x="98810" y="83855"/>
                  </a:cubicBezTo>
                  <a:cubicBezTo>
                    <a:pt x="98345" y="84152"/>
                    <a:pt x="98345" y="84450"/>
                    <a:pt x="98128" y="84886"/>
                  </a:cubicBezTo>
                  <a:cubicBezTo>
                    <a:pt x="97880" y="85481"/>
                    <a:pt x="98128" y="85779"/>
                    <a:pt x="97662" y="86374"/>
                  </a:cubicBezTo>
                  <a:cubicBezTo>
                    <a:pt x="97414" y="86830"/>
                    <a:pt x="97197" y="86969"/>
                    <a:pt x="96732" y="87426"/>
                  </a:cubicBezTo>
                  <a:cubicBezTo>
                    <a:pt x="96949" y="87862"/>
                    <a:pt x="96949" y="87862"/>
                    <a:pt x="96949" y="87862"/>
                  </a:cubicBezTo>
                  <a:cubicBezTo>
                    <a:pt x="96483" y="88457"/>
                    <a:pt x="95553" y="88596"/>
                    <a:pt x="95336" y="89350"/>
                  </a:cubicBezTo>
                  <a:cubicBezTo>
                    <a:pt x="95336" y="89647"/>
                    <a:pt x="95336" y="89786"/>
                    <a:pt x="95336" y="90104"/>
                  </a:cubicBezTo>
                  <a:cubicBezTo>
                    <a:pt x="95087" y="89945"/>
                    <a:pt x="94870" y="89786"/>
                    <a:pt x="94622" y="89647"/>
                  </a:cubicBezTo>
                  <a:cubicBezTo>
                    <a:pt x="93691" y="89647"/>
                    <a:pt x="93009" y="89647"/>
                    <a:pt x="92295" y="89350"/>
                  </a:cubicBezTo>
                  <a:cubicBezTo>
                    <a:pt x="92543" y="88596"/>
                    <a:pt x="92543" y="88596"/>
                    <a:pt x="92543" y="88596"/>
                  </a:cubicBezTo>
                  <a:cubicBezTo>
                    <a:pt x="92295" y="88160"/>
                    <a:pt x="91613" y="88021"/>
                    <a:pt x="90899" y="87862"/>
                  </a:cubicBezTo>
                  <a:cubicBezTo>
                    <a:pt x="90434" y="87723"/>
                    <a:pt x="89968" y="87723"/>
                    <a:pt x="89503" y="87564"/>
                  </a:cubicBezTo>
                  <a:cubicBezTo>
                    <a:pt x="89038" y="87564"/>
                    <a:pt x="88821" y="87267"/>
                    <a:pt x="88355" y="87267"/>
                  </a:cubicBezTo>
                  <a:cubicBezTo>
                    <a:pt x="87425" y="87267"/>
                    <a:pt x="87176" y="87723"/>
                    <a:pt x="86494" y="88160"/>
                  </a:cubicBezTo>
                  <a:cubicBezTo>
                    <a:pt x="85811" y="88457"/>
                    <a:pt x="85315" y="88755"/>
                    <a:pt x="85098" y="89350"/>
                  </a:cubicBezTo>
                  <a:cubicBezTo>
                    <a:pt x="84881" y="89509"/>
                    <a:pt x="84881" y="89509"/>
                    <a:pt x="84881" y="89786"/>
                  </a:cubicBezTo>
                  <a:cubicBezTo>
                    <a:pt x="84881" y="89945"/>
                    <a:pt x="85098" y="90104"/>
                    <a:pt x="85315" y="90104"/>
                  </a:cubicBezTo>
                  <a:cubicBezTo>
                    <a:pt x="85811" y="90381"/>
                    <a:pt x="86246" y="90540"/>
                    <a:pt x="86959" y="90699"/>
                  </a:cubicBezTo>
                  <a:cubicBezTo>
                    <a:pt x="87425" y="90699"/>
                    <a:pt x="87890" y="90838"/>
                    <a:pt x="87890" y="91135"/>
                  </a:cubicBezTo>
                  <a:cubicBezTo>
                    <a:pt x="87890" y="91730"/>
                    <a:pt x="86959" y="91869"/>
                    <a:pt x="86959" y="92326"/>
                  </a:cubicBezTo>
                  <a:cubicBezTo>
                    <a:pt x="86959" y="92623"/>
                    <a:pt x="87176" y="92623"/>
                    <a:pt x="87425" y="92762"/>
                  </a:cubicBezTo>
                  <a:cubicBezTo>
                    <a:pt x="87642" y="92762"/>
                    <a:pt x="87425" y="92921"/>
                    <a:pt x="87642" y="93060"/>
                  </a:cubicBezTo>
                  <a:cubicBezTo>
                    <a:pt x="86959" y="93218"/>
                    <a:pt x="86711" y="93655"/>
                    <a:pt x="86028" y="93655"/>
                  </a:cubicBezTo>
                  <a:cubicBezTo>
                    <a:pt x="85811" y="93655"/>
                    <a:pt x="85563" y="93516"/>
                    <a:pt x="85098" y="93516"/>
                  </a:cubicBezTo>
                  <a:cubicBezTo>
                    <a:pt x="84384" y="93516"/>
                    <a:pt x="84384" y="93952"/>
                    <a:pt x="84167" y="94408"/>
                  </a:cubicBezTo>
                  <a:cubicBezTo>
                    <a:pt x="83950" y="95004"/>
                    <a:pt x="83950" y="95301"/>
                    <a:pt x="83453" y="95738"/>
                  </a:cubicBezTo>
                  <a:cubicBezTo>
                    <a:pt x="82523" y="96630"/>
                    <a:pt x="81375" y="96789"/>
                    <a:pt x="79762" y="97087"/>
                  </a:cubicBezTo>
                  <a:cubicBezTo>
                    <a:pt x="78831" y="97225"/>
                    <a:pt x="78117" y="97384"/>
                    <a:pt x="77187" y="97682"/>
                  </a:cubicBezTo>
                  <a:cubicBezTo>
                    <a:pt x="75791" y="97979"/>
                    <a:pt x="74860" y="98118"/>
                    <a:pt x="73929" y="98713"/>
                  </a:cubicBezTo>
                  <a:cubicBezTo>
                    <a:pt x="72781" y="99467"/>
                    <a:pt x="72533" y="100360"/>
                    <a:pt x="72533" y="99011"/>
                  </a:cubicBezTo>
                  <a:cubicBezTo>
                    <a:pt x="72533" y="98416"/>
                    <a:pt x="72316" y="98118"/>
                    <a:pt x="71602" y="97979"/>
                  </a:cubicBezTo>
                  <a:cubicBezTo>
                    <a:pt x="72068" y="97523"/>
                    <a:pt x="72781" y="97384"/>
                    <a:pt x="73464" y="97087"/>
                  </a:cubicBezTo>
                  <a:cubicBezTo>
                    <a:pt x="74177" y="96789"/>
                    <a:pt x="74395" y="96491"/>
                    <a:pt x="74643" y="95896"/>
                  </a:cubicBezTo>
                  <a:cubicBezTo>
                    <a:pt x="74860" y="95599"/>
                    <a:pt x="75108" y="95301"/>
                    <a:pt x="75108" y="95004"/>
                  </a:cubicBezTo>
                  <a:cubicBezTo>
                    <a:pt x="75108" y="94547"/>
                    <a:pt x="75108" y="94408"/>
                    <a:pt x="75108" y="94111"/>
                  </a:cubicBezTo>
                  <a:cubicBezTo>
                    <a:pt x="75108" y="93655"/>
                    <a:pt x="76256" y="93655"/>
                    <a:pt x="76256" y="93218"/>
                  </a:cubicBezTo>
                  <a:cubicBezTo>
                    <a:pt x="76256" y="92762"/>
                    <a:pt x="76039" y="92464"/>
                    <a:pt x="76039" y="91869"/>
                  </a:cubicBezTo>
                  <a:cubicBezTo>
                    <a:pt x="76256" y="91572"/>
                    <a:pt x="76721" y="91433"/>
                    <a:pt x="76721" y="91135"/>
                  </a:cubicBezTo>
                  <a:cubicBezTo>
                    <a:pt x="76721" y="90699"/>
                    <a:pt x="76504" y="90381"/>
                    <a:pt x="76256" y="89945"/>
                  </a:cubicBezTo>
                  <a:cubicBezTo>
                    <a:pt x="76039" y="89509"/>
                    <a:pt x="76039" y="89350"/>
                    <a:pt x="75791" y="88913"/>
                  </a:cubicBezTo>
                  <a:cubicBezTo>
                    <a:pt x="75573" y="88755"/>
                    <a:pt x="75325" y="88755"/>
                    <a:pt x="75108" y="88457"/>
                  </a:cubicBezTo>
                  <a:cubicBezTo>
                    <a:pt x="74860" y="88318"/>
                    <a:pt x="74860" y="88160"/>
                    <a:pt x="74395" y="88021"/>
                  </a:cubicBezTo>
                  <a:cubicBezTo>
                    <a:pt x="74177" y="87862"/>
                    <a:pt x="73929" y="87862"/>
                    <a:pt x="73712" y="87723"/>
                  </a:cubicBezTo>
                  <a:cubicBezTo>
                    <a:pt x="73464" y="87723"/>
                    <a:pt x="73464" y="87426"/>
                    <a:pt x="73464" y="87267"/>
                  </a:cubicBezTo>
                  <a:cubicBezTo>
                    <a:pt x="73247" y="87128"/>
                    <a:pt x="73247" y="86969"/>
                    <a:pt x="73247" y="86830"/>
                  </a:cubicBezTo>
                  <a:cubicBezTo>
                    <a:pt x="73247" y="85481"/>
                    <a:pt x="73247" y="85481"/>
                    <a:pt x="73247" y="85481"/>
                  </a:cubicBezTo>
                  <a:cubicBezTo>
                    <a:pt x="72316" y="85481"/>
                    <a:pt x="71851" y="85640"/>
                    <a:pt x="71137" y="85343"/>
                  </a:cubicBezTo>
                  <a:cubicBezTo>
                    <a:pt x="70920" y="85343"/>
                    <a:pt x="70672" y="85343"/>
                    <a:pt x="70672" y="85343"/>
                  </a:cubicBezTo>
                  <a:cubicBezTo>
                    <a:pt x="70455" y="85184"/>
                    <a:pt x="70455" y="85045"/>
                    <a:pt x="70455" y="84747"/>
                  </a:cubicBezTo>
                  <a:cubicBezTo>
                    <a:pt x="70455" y="84291"/>
                    <a:pt x="71137" y="83994"/>
                    <a:pt x="71851" y="83855"/>
                  </a:cubicBezTo>
                  <a:cubicBezTo>
                    <a:pt x="72068" y="83696"/>
                    <a:pt x="72316" y="83398"/>
                    <a:pt x="72998" y="83398"/>
                  </a:cubicBezTo>
                  <a:cubicBezTo>
                    <a:pt x="73247" y="83398"/>
                    <a:pt x="73247" y="83696"/>
                    <a:pt x="73464" y="83855"/>
                  </a:cubicBezTo>
                  <a:cubicBezTo>
                    <a:pt x="73712" y="84152"/>
                    <a:pt x="73929" y="84291"/>
                    <a:pt x="73929" y="84450"/>
                  </a:cubicBezTo>
                  <a:cubicBezTo>
                    <a:pt x="73929" y="84747"/>
                    <a:pt x="73712" y="84886"/>
                    <a:pt x="73712" y="85184"/>
                  </a:cubicBezTo>
                  <a:cubicBezTo>
                    <a:pt x="74643" y="84886"/>
                    <a:pt x="75573" y="85045"/>
                    <a:pt x="76039" y="84450"/>
                  </a:cubicBezTo>
                  <a:cubicBezTo>
                    <a:pt x="76721" y="83855"/>
                    <a:pt x="76504" y="83398"/>
                    <a:pt x="77187" y="82803"/>
                  </a:cubicBezTo>
                  <a:cubicBezTo>
                    <a:pt x="77187" y="82506"/>
                    <a:pt x="77652" y="82506"/>
                    <a:pt x="77652" y="82367"/>
                  </a:cubicBezTo>
                  <a:cubicBezTo>
                    <a:pt x="77652" y="82069"/>
                    <a:pt x="77187" y="81772"/>
                    <a:pt x="76970" y="81613"/>
                  </a:cubicBezTo>
                  <a:cubicBezTo>
                    <a:pt x="76721" y="81474"/>
                    <a:pt x="76504" y="81177"/>
                    <a:pt x="76039" y="81177"/>
                  </a:cubicBezTo>
                  <a:cubicBezTo>
                    <a:pt x="75573" y="81018"/>
                    <a:pt x="75325" y="81177"/>
                    <a:pt x="74860" y="81018"/>
                  </a:cubicBezTo>
                  <a:cubicBezTo>
                    <a:pt x="74860" y="81018"/>
                    <a:pt x="74643" y="80879"/>
                    <a:pt x="74643" y="80720"/>
                  </a:cubicBezTo>
                  <a:cubicBezTo>
                    <a:pt x="73929" y="80581"/>
                    <a:pt x="73712" y="80423"/>
                    <a:pt x="73464" y="79986"/>
                  </a:cubicBezTo>
                  <a:cubicBezTo>
                    <a:pt x="73247" y="79986"/>
                    <a:pt x="73247" y="79986"/>
                    <a:pt x="72998" y="79986"/>
                  </a:cubicBezTo>
                  <a:cubicBezTo>
                    <a:pt x="72533" y="80125"/>
                    <a:pt x="72533" y="80284"/>
                    <a:pt x="72068" y="80423"/>
                  </a:cubicBezTo>
                  <a:cubicBezTo>
                    <a:pt x="71137" y="80720"/>
                    <a:pt x="70206" y="80879"/>
                    <a:pt x="70206" y="81613"/>
                  </a:cubicBezTo>
                  <a:cubicBezTo>
                    <a:pt x="70206" y="81911"/>
                    <a:pt x="70672" y="82069"/>
                    <a:pt x="70672" y="82367"/>
                  </a:cubicBezTo>
                  <a:cubicBezTo>
                    <a:pt x="70672" y="82664"/>
                    <a:pt x="70206" y="82803"/>
                    <a:pt x="69989" y="83260"/>
                  </a:cubicBezTo>
                  <a:cubicBezTo>
                    <a:pt x="69989" y="83398"/>
                    <a:pt x="69989" y="83557"/>
                    <a:pt x="69989" y="83696"/>
                  </a:cubicBezTo>
                  <a:cubicBezTo>
                    <a:pt x="69741" y="84152"/>
                    <a:pt x="69276" y="84450"/>
                    <a:pt x="68810" y="84886"/>
                  </a:cubicBezTo>
                  <a:cubicBezTo>
                    <a:pt x="68593" y="85343"/>
                    <a:pt x="68345" y="85481"/>
                    <a:pt x="68128" y="85938"/>
                  </a:cubicBezTo>
                  <a:cubicBezTo>
                    <a:pt x="68128" y="86077"/>
                    <a:pt x="68128" y="86374"/>
                    <a:pt x="68128" y="86672"/>
                  </a:cubicBezTo>
                  <a:cubicBezTo>
                    <a:pt x="67880" y="87128"/>
                    <a:pt x="67414" y="87564"/>
                    <a:pt x="67414" y="88160"/>
                  </a:cubicBezTo>
                  <a:cubicBezTo>
                    <a:pt x="67414" y="88457"/>
                    <a:pt x="67662" y="88755"/>
                    <a:pt x="67880" y="89052"/>
                  </a:cubicBezTo>
                  <a:cubicBezTo>
                    <a:pt x="68128" y="89786"/>
                    <a:pt x="68128" y="90243"/>
                    <a:pt x="68345" y="91135"/>
                  </a:cubicBezTo>
                  <a:cubicBezTo>
                    <a:pt x="68345" y="91572"/>
                    <a:pt x="69058" y="91869"/>
                    <a:pt x="69741" y="92167"/>
                  </a:cubicBezTo>
                  <a:cubicBezTo>
                    <a:pt x="69989" y="92326"/>
                    <a:pt x="69989" y="92623"/>
                    <a:pt x="70206" y="92623"/>
                  </a:cubicBezTo>
                  <a:cubicBezTo>
                    <a:pt x="70455" y="92762"/>
                    <a:pt x="70920" y="92762"/>
                    <a:pt x="71137" y="92921"/>
                  </a:cubicBezTo>
                  <a:cubicBezTo>
                    <a:pt x="71385" y="93060"/>
                    <a:pt x="71137" y="93218"/>
                    <a:pt x="71385" y="93357"/>
                  </a:cubicBezTo>
                  <a:cubicBezTo>
                    <a:pt x="71385" y="93516"/>
                    <a:pt x="71602" y="93655"/>
                    <a:pt x="71602" y="93813"/>
                  </a:cubicBezTo>
                  <a:cubicBezTo>
                    <a:pt x="71602" y="94250"/>
                    <a:pt x="71602" y="94547"/>
                    <a:pt x="71137" y="94706"/>
                  </a:cubicBezTo>
                  <a:cubicBezTo>
                    <a:pt x="70672" y="94845"/>
                    <a:pt x="70206" y="95004"/>
                    <a:pt x="69989" y="95142"/>
                  </a:cubicBezTo>
                  <a:cubicBezTo>
                    <a:pt x="69741" y="95301"/>
                    <a:pt x="69741" y="95440"/>
                    <a:pt x="69524" y="95440"/>
                  </a:cubicBezTo>
                  <a:cubicBezTo>
                    <a:pt x="68810" y="95440"/>
                    <a:pt x="68593" y="95142"/>
                    <a:pt x="68128" y="95142"/>
                  </a:cubicBezTo>
                  <a:cubicBezTo>
                    <a:pt x="67662" y="95142"/>
                    <a:pt x="67662" y="95301"/>
                    <a:pt x="67414" y="95440"/>
                  </a:cubicBezTo>
                  <a:lnTo>
                    <a:pt x="67197" y="95440"/>
                  </a:lnTo>
                  <a:cubicBezTo>
                    <a:pt x="66949" y="95301"/>
                    <a:pt x="66732" y="95142"/>
                    <a:pt x="66732" y="95004"/>
                  </a:cubicBezTo>
                  <a:cubicBezTo>
                    <a:pt x="66732" y="94706"/>
                    <a:pt x="66732" y="94408"/>
                    <a:pt x="66732" y="94250"/>
                  </a:cubicBezTo>
                  <a:cubicBezTo>
                    <a:pt x="66483" y="93813"/>
                    <a:pt x="66018" y="93357"/>
                    <a:pt x="65336" y="93357"/>
                  </a:cubicBezTo>
                  <a:cubicBezTo>
                    <a:pt x="63940" y="93060"/>
                    <a:pt x="63226" y="93218"/>
                    <a:pt x="61861" y="93060"/>
                  </a:cubicBezTo>
                  <a:cubicBezTo>
                    <a:pt x="60217" y="93060"/>
                    <a:pt x="59503" y="93060"/>
                    <a:pt x="58138" y="93060"/>
                  </a:cubicBezTo>
                  <a:cubicBezTo>
                    <a:pt x="57673" y="93060"/>
                    <a:pt x="57425" y="93060"/>
                    <a:pt x="57207" y="93060"/>
                  </a:cubicBezTo>
                  <a:cubicBezTo>
                    <a:pt x="56742" y="92921"/>
                    <a:pt x="56742" y="92623"/>
                    <a:pt x="56494" y="92326"/>
                  </a:cubicBezTo>
                  <a:cubicBezTo>
                    <a:pt x="56494" y="92326"/>
                    <a:pt x="56277" y="92326"/>
                    <a:pt x="56277" y="92167"/>
                  </a:cubicBezTo>
                  <a:cubicBezTo>
                    <a:pt x="56028" y="91869"/>
                    <a:pt x="56028" y="91730"/>
                    <a:pt x="56028" y="91433"/>
                  </a:cubicBezTo>
                  <a:cubicBezTo>
                    <a:pt x="55811" y="91433"/>
                    <a:pt x="55563" y="91274"/>
                    <a:pt x="55346" y="91274"/>
                  </a:cubicBezTo>
                  <a:cubicBezTo>
                    <a:pt x="55346" y="91274"/>
                    <a:pt x="55098" y="91135"/>
                    <a:pt x="55346" y="91135"/>
                  </a:cubicBezTo>
                  <a:cubicBezTo>
                    <a:pt x="55346" y="90977"/>
                    <a:pt x="55563" y="90977"/>
                    <a:pt x="55563" y="90838"/>
                  </a:cubicBezTo>
                  <a:cubicBezTo>
                    <a:pt x="55563" y="90381"/>
                    <a:pt x="55098" y="90243"/>
                    <a:pt x="54632" y="90104"/>
                  </a:cubicBezTo>
                  <a:cubicBezTo>
                    <a:pt x="53950" y="89786"/>
                    <a:pt x="53236" y="89647"/>
                    <a:pt x="52771" y="89191"/>
                  </a:cubicBezTo>
                  <a:cubicBezTo>
                    <a:pt x="53702" y="88913"/>
                    <a:pt x="54167" y="88755"/>
                    <a:pt x="54632" y="88318"/>
                  </a:cubicBezTo>
                  <a:cubicBezTo>
                    <a:pt x="55098" y="88596"/>
                    <a:pt x="55563" y="88755"/>
                    <a:pt x="56028" y="88913"/>
                  </a:cubicBezTo>
                  <a:cubicBezTo>
                    <a:pt x="56494" y="89052"/>
                    <a:pt x="56742" y="89350"/>
                    <a:pt x="57207" y="89350"/>
                  </a:cubicBezTo>
                  <a:cubicBezTo>
                    <a:pt x="57673" y="89350"/>
                    <a:pt x="57890" y="88913"/>
                    <a:pt x="58138" y="88596"/>
                  </a:cubicBezTo>
                  <a:cubicBezTo>
                    <a:pt x="58603" y="88160"/>
                    <a:pt x="58821" y="87862"/>
                    <a:pt x="59069" y="87426"/>
                  </a:cubicBezTo>
                  <a:cubicBezTo>
                    <a:pt x="59503" y="86830"/>
                    <a:pt x="59503" y="86533"/>
                    <a:pt x="59751" y="85938"/>
                  </a:cubicBezTo>
                  <a:cubicBezTo>
                    <a:pt x="59751" y="85640"/>
                    <a:pt x="60000" y="85481"/>
                    <a:pt x="60000" y="85184"/>
                  </a:cubicBezTo>
                  <a:cubicBezTo>
                    <a:pt x="60000" y="83696"/>
                    <a:pt x="60000" y="83696"/>
                    <a:pt x="60000" y="83696"/>
                  </a:cubicBezTo>
                  <a:cubicBezTo>
                    <a:pt x="60000" y="83101"/>
                    <a:pt x="59286" y="82803"/>
                    <a:pt x="58821" y="82208"/>
                  </a:cubicBezTo>
                  <a:cubicBezTo>
                    <a:pt x="58138" y="81772"/>
                    <a:pt x="57890" y="81315"/>
                    <a:pt x="57207" y="80720"/>
                  </a:cubicBezTo>
                  <a:cubicBezTo>
                    <a:pt x="56742" y="80581"/>
                    <a:pt x="56494" y="80423"/>
                    <a:pt x="56028" y="80284"/>
                  </a:cubicBezTo>
                  <a:cubicBezTo>
                    <a:pt x="55811" y="80284"/>
                    <a:pt x="55346" y="80284"/>
                    <a:pt x="55346" y="80125"/>
                  </a:cubicBezTo>
                  <a:cubicBezTo>
                    <a:pt x="55098" y="79986"/>
                    <a:pt x="55346" y="79689"/>
                    <a:pt x="55346" y="79530"/>
                  </a:cubicBezTo>
                  <a:cubicBezTo>
                    <a:pt x="55098" y="79252"/>
                    <a:pt x="54632" y="79094"/>
                    <a:pt x="54632" y="78657"/>
                  </a:cubicBezTo>
                  <a:cubicBezTo>
                    <a:pt x="54632" y="78498"/>
                    <a:pt x="54881" y="78340"/>
                    <a:pt x="54881" y="78062"/>
                  </a:cubicBezTo>
                  <a:cubicBezTo>
                    <a:pt x="55098" y="77606"/>
                    <a:pt x="55346" y="77308"/>
                    <a:pt x="55563" y="76872"/>
                  </a:cubicBezTo>
                  <a:cubicBezTo>
                    <a:pt x="56028" y="76277"/>
                    <a:pt x="56277" y="75979"/>
                    <a:pt x="56277" y="75384"/>
                  </a:cubicBezTo>
                  <a:cubicBezTo>
                    <a:pt x="56277" y="74789"/>
                    <a:pt x="56277" y="74491"/>
                    <a:pt x="56028" y="73896"/>
                  </a:cubicBezTo>
                  <a:cubicBezTo>
                    <a:pt x="56028" y="73598"/>
                    <a:pt x="55811" y="73598"/>
                    <a:pt x="55563" y="73440"/>
                  </a:cubicBezTo>
                  <a:cubicBezTo>
                    <a:pt x="55563" y="73301"/>
                    <a:pt x="55346" y="73301"/>
                    <a:pt x="55346" y="73142"/>
                  </a:cubicBezTo>
                  <a:cubicBezTo>
                    <a:pt x="55346" y="72547"/>
                    <a:pt x="56028" y="72408"/>
                    <a:pt x="56028" y="71813"/>
                  </a:cubicBezTo>
                  <a:cubicBezTo>
                    <a:pt x="56028" y="71515"/>
                    <a:pt x="56028" y="71357"/>
                    <a:pt x="55563" y="71059"/>
                  </a:cubicBezTo>
                  <a:cubicBezTo>
                    <a:pt x="55563" y="71059"/>
                    <a:pt x="55346" y="71218"/>
                    <a:pt x="55346" y="71059"/>
                  </a:cubicBezTo>
                  <a:cubicBezTo>
                    <a:pt x="54881" y="71059"/>
                    <a:pt x="54881" y="70920"/>
                    <a:pt x="54632" y="70762"/>
                  </a:cubicBezTo>
                  <a:cubicBezTo>
                    <a:pt x="54881" y="70464"/>
                    <a:pt x="54881" y="70464"/>
                    <a:pt x="54881" y="70464"/>
                  </a:cubicBezTo>
                  <a:cubicBezTo>
                    <a:pt x="55811" y="70325"/>
                    <a:pt x="56494" y="70166"/>
                    <a:pt x="56959" y="69571"/>
                  </a:cubicBezTo>
                  <a:cubicBezTo>
                    <a:pt x="57207" y="69571"/>
                    <a:pt x="57673" y="69730"/>
                    <a:pt x="57890" y="69730"/>
                  </a:cubicBezTo>
                  <a:cubicBezTo>
                    <a:pt x="58138" y="69869"/>
                    <a:pt x="57890" y="70028"/>
                    <a:pt x="58138" y="70028"/>
                  </a:cubicBezTo>
                  <a:cubicBezTo>
                    <a:pt x="58355" y="70166"/>
                    <a:pt x="58603" y="70325"/>
                    <a:pt x="58821" y="70464"/>
                  </a:cubicBezTo>
                  <a:cubicBezTo>
                    <a:pt x="60000" y="69571"/>
                    <a:pt x="60930" y="69274"/>
                    <a:pt x="61861" y="68083"/>
                  </a:cubicBezTo>
                  <a:cubicBezTo>
                    <a:pt x="61861" y="67786"/>
                    <a:pt x="62078" y="67647"/>
                    <a:pt x="62543" y="67349"/>
                  </a:cubicBezTo>
                  <a:cubicBezTo>
                    <a:pt x="62792" y="67349"/>
                    <a:pt x="63009" y="67349"/>
                    <a:pt x="63226" y="67191"/>
                  </a:cubicBezTo>
                  <a:cubicBezTo>
                    <a:pt x="63474" y="67052"/>
                    <a:pt x="63226" y="66913"/>
                    <a:pt x="63474" y="66754"/>
                  </a:cubicBezTo>
                  <a:cubicBezTo>
                    <a:pt x="63474" y="66457"/>
                    <a:pt x="63722" y="66159"/>
                    <a:pt x="64157" y="66000"/>
                  </a:cubicBezTo>
                  <a:cubicBezTo>
                    <a:pt x="64157" y="65862"/>
                    <a:pt x="64405" y="66000"/>
                    <a:pt x="64405" y="66000"/>
                  </a:cubicBezTo>
                  <a:cubicBezTo>
                    <a:pt x="65087" y="65564"/>
                    <a:pt x="64622" y="65128"/>
                    <a:pt x="64870" y="64532"/>
                  </a:cubicBezTo>
                  <a:cubicBezTo>
                    <a:pt x="65087" y="64076"/>
                    <a:pt x="65553" y="64076"/>
                    <a:pt x="65801" y="63779"/>
                  </a:cubicBezTo>
                  <a:cubicBezTo>
                    <a:pt x="66732" y="63183"/>
                    <a:pt x="66949" y="62747"/>
                    <a:pt x="67414" y="61993"/>
                  </a:cubicBezTo>
                  <a:cubicBezTo>
                    <a:pt x="67662" y="61854"/>
                    <a:pt x="67662" y="61696"/>
                    <a:pt x="67662" y="61557"/>
                  </a:cubicBezTo>
                  <a:cubicBezTo>
                    <a:pt x="67880" y="61259"/>
                    <a:pt x="68345" y="61259"/>
                    <a:pt x="68345" y="60962"/>
                  </a:cubicBezTo>
                  <a:cubicBezTo>
                    <a:pt x="68345" y="60803"/>
                    <a:pt x="67880" y="60664"/>
                    <a:pt x="67662" y="60505"/>
                  </a:cubicBezTo>
                  <a:cubicBezTo>
                    <a:pt x="67662" y="60208"/>
                    <a:pt x="67662" y="60069"/>
                    <a:pt x="67662" y="59771"/>
                  </a:cubicBezTo>
                  <a:cubicBezTo>
                    <a:pt x="67662" y="59315"/>
                    <a:pt x="68345" y="59018"/>
                    <a:pt x="68810" y="58581"/>
                  </a:cubicBezTo>
                  <a:lnTo>
                    <a:pt x="68810" y="58422"/>
                  </a:lnTo>
                  <a:cubicBezTo>
                    <a:pt x="69524" y="57827"/>
                    <a:pt x="69989" y="57530"/>
                    <a:pt x="70455" y="56935"/>
                  </a:cubicBezTo>
                  <a:cubicBezTo>
                    <a:pt x="70455" y="56796"/>
                    <a:pt x="70672" y="56637"/>
                    <a:pt x="70672" y="56498"/>
                  </a:cubicBezTo>
                  <a:cubicBezTo>
                    <a:pt x="70672" y="56339"/>
                    <a:pt x="70455" y="56339"/>
                    <a:pt x="70455" y="56201"/>
                  </a:cubicBezTo>
                  <a:cubicBezTo>
                    <a:pt x="69741" y="56339"/>
                    <a:pt x="69524" y="56498"/>
                    <a:pt x="68810" y="56637"/>
                  </a:cubicBezTo>
                  <a:cubicBezTo>
                    <a:pt x="68128" y="56796"/>
                    <a:pt x="67414" y="56637"/>
                    <a:pt x="66483" y="56935"/>
                  </a:cubicBezTo>
                  <a:cubicBezTo>
                    <a:pt x="66018" y="57232"/>
                    <a:pt x="66018" y="57391"/>
                    <a:pt x="65553" y="57688"/>
                  </a:cubicBezTo>
                  <a:cubicBezTo>
                    <a:pt x="65087" y="58125"/>
                    <a:pt x="64870" y="58422"/>
                    <a:pt x="64405" y="59018"/>
                  </a:cubicBezTo>
                  <a:cubicBezTo>
                    <a:pt x="63722" y="58879"/>
                    <a:pt x="63009" y="58720"/>
                    <a:pt x="63009" y="58284"/>
                  </a:cubicBezTo>
                  <a:cubicBezTo>
                    <a:pt x="63009" y="57986"/>
                    <a:pt x="63009" y="57827"/>
                    <a:pt x="63009" y="57530"/>
                  </a:cubicBezTo>
                  <a:cubicBezTo>
                    <a:pt x="63009" y="57232"/>
                    <a:pt x="63009" y="57232"/>
                    <a:pt x="63009" y="57232"/>
                  </a:cubicBezTo>
                  <a:cubicBezTo>
                    <a:pt x="63009" y="57530"/>
                    <a:pt x="63009" y="57530"/>
                    <a:pt x="63009" y="57530"/>
                  </a:cubicBezTo>
                  <a:cubicBezTo>
                    <a:pt x="63226" y="57232"/>
                    <a:pt x="63474" y="56935"/>
                    <a:pt x="63722" y="56796"/>
                  </a:cubicBezTo>
                  <a:cubicBezTo>
                    <a:pt x="64405" y="56498"/>
                    <a:pt x="64870" y="56339"/>
                    <a:pt x="65336" y="56062"/>
                  </a:cubicBezTo>
                  <a:cubicBezTo>
                    <a:pt x="65553" y="55744"/>
                    <a:pt x="65801" y="55605"/>
                    <a:pt x="66266" y="55467"/>
                  </a:cubicBezTo>
                  <a:cubicBezTo>
                    <a:pt x="66949" y="55149"/>
                    <a:pt x="67414" y="54871"/>
                    <a:pt x="68345" y="54554"/>
                  </a:cubicBezTo>
                  <a:cubicBezTo>
                    <a:pt x="69058" y="54276"/>
                    <a:pt x="69989" y="54118"/>
                    <a:pt x="69989" y="53681"/>
                  </a:cubicBezTo>
                  <a:cubicBezTo>
                    <a:pt x="69989" y="53225"/>
                    <a:pt x="69524" y="53086"/>
                    <a:pt x="69524" y="52788"/>
                  </a:cubicBezTo>
                  <a:cubicBezTo>
                    <a:pt x="69524" y="52491"/>
                    <a:pt x="69741" y="52332"/>
                    <a:pt x="69741" y="52193"/>
                  </a:cubicBezTo>
                  <a:cubicBezTo>
                    <a:pt x="69741" y="51737"/>
                    <a:pt x="69276" y="51598"/>
                    <a:pt x="69058" y="51301"/>
                  </a:cubicBezTo>
                  <a:cubicBezTo>
                    <a:pt x="68593" y="50705"/>
                    <a:pt x="68128" y="50408"/>
                    <a:pt x="67197" y="50249"/>
                  </a:cubicBezTo>
                  <a:cubicBezTo>
                    <a:pt x="67197" y="49952"/>
                    <a:pt x="67414" y="49952"/>
                    <a:pt x="67414" y="49654"/>
                  </a:cubicBezTo>
                  <a:cubicBezTo>
                    <a:pt x="67414" y="49515"/>
                    <a:pt x="66949" y="49515"/>
                    <a:pt x="66732" y="49356"/>
                  </a:cubicBezTo>
                  <a:cubicBezTo>
                    <a:pt x="66483" y="49356"/>
                    <a:pt x="66266" y="49218"/>
                    <a:pt x="65801" y="49218"/>
                  </a:cubicBezTo>
                  <a:cubicBezTo>
                    <a:pt x="65336" y="49059"/>
                    <a:pt x="64870" y="48761"/>
                    <a:pt x="64622" y="48464"/>
                  </a:cubicBezTo>
                  <a:cubicBezTo>
                    <a:pt x="64405" y="48027"/>
                    <a:pt x="64157" y="47869"/>
                    <a:pt x="63722" y="47432"/>
                  </a:cubicBezTo>
                  <a:cubicBezTo>
                    <a:pt x="63474" y="47273"/>
                    <a:pt x="63474" y="47135"/>
                    <a:pt x="63226" y="46976"/>
                  </a:cubicBezTo>
                  <a:cubicBezTo>
                    <a:pt x="63009" y="46837"/>
                    <a:pt x="62543" y="46678"/>
                    <a:pt x="62543" y="46539"/>
                  </a:cubicBezTo>
                  <a:cubicBezTo>
                    <a:pt x="62543" y="45944"/>
                    <a:pt x="63474" y="45786"/>
                    <a:pt x="63474" y="45349"/>
                  </a:cubicBezTo>
                  <a:cubicBezTo>
                    <a:pt x="63474" y="44754"/>
                    <a:pt x="63009" y="44456"/>
                    <a:pt x="62792" y="44000"/>
                  </a:cubicBezTo>
                  <a:cubicBezTo>
                    <a:pt x="62543" y="44000"/>
                    <a:pt x="62792" y="43861"/>
                    <a:pt x="62792" y="43861"/>
                  </a:cubicBezTo>
                  <a:cubicBezTo>
                    <a:pt x="62543" y="43266"/>
                    <a:pt x="61861" y="43107"/>
                    <a:pt x="60930" y="42969"/>
                  </a:cubicBezTo>
                  <a:cubicBezTo>
                    <a:pt x="60000" y="42810"/>
                    <a:pt x="59069" y="42969"/>
                    <a:pt x="58355" y="42373"/>
                  </a:cubicBezTo>
                  <a:cubicBezTo>
                    <a:pt x="57890" y="42076"/>
                    <a:pt x="57890" y="41620"/>
                    <a:pt x="57673" y="41183"/>
                  </a:cubicBezTo>
                  <a:cubicBezTo>
                    <a:pt x="56959" y="41481"/>
                    <a:pt x="56742" y="41778"/>
                    <a:pt x="56028" y="42215"/>
                  </a:cubicBezTo>
                  <a:cubicBezTo>
                    <a:pt x="55563" y="42532"/>
                    <a:pt x="55346" y="42671"/>
                    <a:pt x="54881" y="42969"/>
                  </a:cubicBezTo>
                  <a:cubicBezTo>
                    <a:pt x="54415" y="43107"/>
                    <a:pt x="53950" y="43107"/>
                    <a:pt x="53950" y="43405"/>
                  </a:cubicBezTo>
                  <a:cubicBezTo>
                    <a:pt x="53950" y="43703"/>
                    <a:pt x="54167" y="43861"/>
                    <a:pt x="54167" y="44000"/>
                  </a:cubicBezTo>
                  <a:cubicBezTo>
                    <a:pt x="54632" y="44595"/>
                    <a:pt x="54415" y="44893"/>
                    <a:pt x="54881" y="45488"/>
                  </a:cubicBezTo>
                  <a:cubicBezTo>
                    <a:pt x="55098" y="45944"/>
                    <a:pt x="55346" y="46242"/>
                    <a:pt x="55811" y="46678"/>
                  </a:cubicBezTo>
                  <a:cubicBezTo>
                    <a:pt x="55811" y="46976"/>
                    <a:pt x="56277" y="46976"/>
                    <a:pt x="56277" y="47273"/>
                  </a:cubicBezTo>
                  <a:cubicBezTo>
                    <a:pt x="56277" y="47869"/>
                    <a:pt x="55811" y="48166"/>
                    <a:pt x="55346" y="48464"/>
                  </a:cubicBezTo>
                  <a:cubicBezTo>
                    <a:pt x="55346" y="48622"/>
                    <a:pt x="55346" y="48761"/>
                    <a:pt x="55098" y="48761"/>
                  </a:cubicBezTo>
                  <a:cubicBezTo>
                    <a:pt x="54167" y="49059"/>
                    <a:pt x="53485" y="49218"/>
                    <a:pt x="52771" y="49515"/>
                  </a:cubicBezTo>
                  <a:cubicBezTo>
                    <a:pt x="52554" y="49654"/>
                    <a:pt x="52771" y="49813"/>
                    <a:pt x="52771" y="49813"/>
                  </a:cubicBezTo>
                  <a:cubicBezTo>
                    <a:pt x="53019" y="49952"/>
                    <a:pt x="53485" y="49952"/>
                    <a:pt x="53950" y="49952"/>
                  </a:cubicBezTo>
                  <a:cubicBezTo>
                    <a:pt x="54632" y="50110"/>
                    <a:pt x="55098" y="50408"/>
                    <a:pt x="55811" y="50408"/>
                  </a:cubicBezTo>
                  <a:cubicBezTo>
                    <a:pt x="57425" y="50408"/>
                    <a:pt x="57890" y="49654"/>
                    <a:pt x="59503" y="49654"/>
                  </a:cubicBezTo>
                  <a:cubicBezTo>
                    <a:pt x="60000" y="49654"/>
                    <a:pt x="60217" y="49952"/>
                    <a:pt x="60434" y="50110"/>
                  </a:cubicBezTo>
                  <a:cubicBezTo>
                    <a:pt x="60682" y="50408"/>
                    <a:pt x="60930" y="50547"/>
                    <a:pt x="61147" y="50844"/>
                  </a:cubicBezTo>
                  <a:cubicBezTo>
                    <a:pt x="61861" y="51439"/>
                    <a:pt x="62078" y="51896"/>
                    <a:pt x="62078" y="52491"/>
                  </a:cubicBezTo>
                  <a:cubicBezTo>
                    <a:pt x="62078" y="53225"/>
                    <a:pt x="61613" y="53522"/>
                    <a:pt x="61613" y="54118"/>
                  </a:cubicBezTo>
                  <a:cubicBezTo>
                    <a:pt x="61613" y="54415"/>
                    <a:pt x="61861" y="54554"/>
                    <a:pt x="61861" y="54871"/>
                  </a:cubicBezTo>
                  <a:cubicBezTo>
                    <a:pt x="61861" y="55308"/>
                    <a:pt x="61365" y="55467"/>
                    <a:pt x="60930" y="55467"/>
                  </a:cubicBezTo>
                  <a:cubicBezTo>
                    <a:pt x="60217" y="55605"/>
                    <a:pt x="59503" y="55467"/>
                    <a:pt x="58821" y="55605"/>
                  </a:cubicBezTo>
                  <a:cubicBezTo>
                    <a:pt x="57890" y="55744"/>
                    <a:pt x="57425" y="56062"/>
                    <a:pt x="56959" y="56498"/>
                  </a:cubicBezTo>
                  <a:cubicBezTo>
                    <a:pt x="56742" y="56796"/>
                    <a:pt x="56494" y="57093"/>
                    <a:pt x="56028" y="57093"/>
                  </a:cubicBezTo>
                  <a:cubicBezTo>
                    <a:pt x="55563" y="57093"/>
                    <a:pt x="55563" y="56796"/>
                    <a:pt x="55346" y="56637"/>
                  </a:cubicBezTo>
                  <a:cubicBezTo>
                    <a:pt x="54881" y="56498"/>
                    <a:pt x="54415" y="56498"/>
                    <a:pt x="54167" y="56339"/>
                  </a:cubicBezTo>
                  <a:cubicBezTo>
                    <a:pt x="53702" y="56201"/>
                    <a:pt x="53702" y="55744"/>
                    <a:pt x="53236" y="55605"/>
                  </a:cubicBezTo>
                  <a:cubicBezTo>
                    <a:pt x="53236" y="55467"/>
                    <a:pt x="53019" y="55467"/>
                    <a:pt x="52771" y="55467"/>
                  </a:cubicBezTo>
                  <a:cubicBezTo>
                    <a:pt x="53236" y="55308"/>
                    <a:pt x="53485" y="55149"/>
                    <a:pt x="53950" y="55010"/>
                  </a:cubicBezTo>
                  <a:cubicBezTo>
                    <a:pt x="54167" y="54871"/>
                    <a:pt x="54167" y="54713"/>
                    <a:pt x="54632" y="54415"/>
                  </a:cubicBezTo>
                  <a:cubicBezTo>
                    <a:pt x="55098" y="54276"/>
                    <a:pt x="55346" y="53959"/>
                    <a:pt x="55346" y="53522"/>
                  </a:cubicBezTo>
                  <a:cubicBezTo>
                    <a:pt x="55346" y="53364"/>
                    <a:pt x="55346" y="53225"/>
                    <a:pt x="55346" y="53086"/>
                  </a:cubicBezTo>
                  <a:cubicBezTo>
                    <a:pt x="55098" y="52927"/>
                    <a:pt x="55346" y="52788"/>
                    <a:pt x="55346" y="52630"/>
                  </a:cubicBezTo>
                  <a:cubicBezTo>
                    <a:pt x="55098" y="52491"/>
                    <a:pt x="54632" y="52332"/>
                    <a:pt x="54415" y="52332"/>
                  </a:cubicBezTo>
                  <a:cubicBezTo>
                    <a:pt x="54167" y="52193"/>
                    <a:pt x="53950" y="52193"/>
                    <a:pt x="53702" y="52193"/>
                  </a:cubicBezTo>
                  <a:cubicBezTo>
                    <a:pt x="52554" y="52193"/>
                    <a:pt x="52088" y="52332"/>
                    <a:pt x="50910" y="52630"/>
                  </a:cubicBezTo>
                  <a:cubicBezTo>
                    <a:pt x="49296" y="52788"/>
                    <a:pt x="48366" y="53086"/>
                    <a:pt x="46970" y="53820"/>
                  </a:cubicBezTo>
                  <a:cubicBezTo>
                    <a:pt x="45822" y="54554"/>
                    <a:pt x="44891" y="54871"/>
                    <a:pt x="43712" y="55903"/>
                  </a:cubicBezTo>
                  <a:cubicBezTo>
                    <a:pt x="43247" y="56201"/>
                    <a:pt x="43029" y="56637"/>
                    <a:pt x="42316" y="56935"/>
                  </a:cubicBezTo>
                  <a:cubicBezTo>
                    <a:pt x="41851" y="57093"/>
                    <a:pt x="41633" y="57391"/>
                    <a:pt x="41385" y="57688"/>
                  </a:cubicBezTo>
                  <a:cubicBezTo>
                    <a:pt x="41168" y="57827"/>
                    <a:pt x="40920" y="58125"/>
                    <a:pt x="40455" y="58125"/>
                  </a:cubicBezTo>
                  <a:lnTo>
                    <a:pt x="40237" y="57986"/>
                  </a:lnTo>
                  <a:cubicBezTo>
                    <a:pt x="40703" y="57391"/>
                    <a:pt x="40920" y="56935"/>
                    <a:pt x="41168" y="56339"/>
                  </a:cubicBezTo>
                  <a:cubicBezTo>
                    <a:pt x="41385" y="55903"/>
                    <a:pt x="41385" y="55605"/>
                    <a:pt x="41633" y="55149"/>
                  </a:cubicBezTo>
                  <a:cubicBezTo>
                    <a:pt x="42316" y="54871"/>
                    <a:pt x="43247" y="54871"/>
                    <a:pt x="43247" y="54415"/>
                  </a:cubicBezTo>
                  <a:cubicBezTo>
                    <a:pt x="43247" y="53959"/>
                    <a:pt x="42781" y="53820"/>
                    <a:pt x="42316" y="53522"/>
                  </a:cubicBezTo>
                  <a:cubicBezTo>
                    <a:pt x="41851" y="53364"/>
                    <a:pt x="41633" y="53086"/>
                    <a:pt x="41385" y="52927"/>
                  </a:cubicBezTo>
                  <a:cubicBezTo>
                    <a:pt x="40237" y="52193"/>
                    <a:pt x="39307" y="52035"/>
                    <a:pt x="38345" y="51301"/>
                  </a:cubicBezTo>
                  <a:cubicBezTo>
                    <a:pt x="37197" y="50547"/>
                    <a:pt x="36980" y="49952"/>
                    <a:pt x="36266" y="49218"/>
                  </a:cubicBezTo>
                  <a:cubicBezTo>
                    <a:pt x="35801" y="48464"/>
                    <a:pt x="35118" y="48166"/>
                    <a:pt x="35118" y="47571"/>
                  </a:cubicBezTo>
                  <a:cubicBezTo>
                    <a:pt x="35118" y="47135"/>
                    <a:pt x="35336" y="46837"/>
                    <a:pt x="35801" y="46381"/>
                  </a:cubicBezTo>
                  <a:cubicBezTo>
                    <a:pt x="35801" y="46083"/>
                    <a:pt x="35801" y="45944"/>
                    <a:pt x="36049" y="45647"/>
                  </a:cubicBezTo>
                  <a:cubicBezTo>
                    <a:pt x="36049" y="45190"/>
                    <a:pt x="36266" y="44893"/>
                    <a:pt x="36266" y="44456"/>
                  </a:cubicBezTo>
                  <a:cubicBezTo>
                    <a:pt x="36266" y="44298"/>
                    <a:pt x="36266" y="44159"/>
                    <a:pt x="36266" y="44000"/>
                  </a:cubicBezTo>
                  <a:cubicBezTo>
                    <a:pt x="36732" y="44000"/>
                    <a:pt x="36980" y="44000"/>
                    <a:pt x="37445" y="44000"/>
                  </a:cubicBezTo>
                  <a:cubicBezTo>
                    <a:pt x="37662" y="44000"/>
                    <a:pt x="37911" y="43861"/>
                    <a:pt x="38128" y="43861"/>
                  </a:cubicBezTo>
                  <a:cubicBezTo>
                    <a:pt x="38345" y="43861"/>
                    <a:pt x="38593" y="44000"/>
                    <a:pt x="38593" y="44159"/>
                  </a:cubicBezTo>
                  <a:cubicBezTo>
                    <a:pt x="38841" y="44298"/>
                    <a:pt x="38841" y="44456"/>
                    <a:pt x="39058" y="44595"/>
                  </a:cubicBezTo>
                  <a:cubicBezTo>
                    <a:pt x="39524" y="44893"/>
                    <a:pt x="40237" y="44754"/>
                    <a:pt x="40455" y="45190"/>
                  </a:cubicBezTo>
                  <a:cubicBezTo>
                    <a:pt x="40455" y="45488"/>
                    <a:pt x="40237" y="45786"/>
                    <a:pt x="40703" y="45944"/>
                  </a:cubicBezTo>
                  <a:cubicBezTo>
                    <a:pt x="40920" y="46083"/>
                    <a:pt x="41168" y="46242"/>
                    <a:pt x="41633" y="46242"/>
                  </a:cubicBezTo>
                  <a:cubicBezTo>
                    <a:pt x="41851" y="46381"/>
                    <a:pt x="42316" y="46381"/>
                    <a:pt x="42316" y="46678"/>
                  </a:cubicBezTo>
                  <a:cubicBezTo>
                    <a:pt x="42316" y="46976"/>
                    <a:pt x="41851" y="47135"/>
                    <a:pt x="41851" y="47432"/>
                  </a:cubicBezTo>
                  <a:cubicBezTo>
                    <a:pt x="41851" y="47571"/>
                    <a:pt x="42099" y="47730"/>
                    <a:pt x="42099" y="47869"/>
                  </a:cubicBezTo>
                  <a:cubicBezTo>
                    <a:pt x="42316" y="48166"/>
                    <a:pt x="42316" y="48464"/>
                    <a:pt x="42316" y="48761"/>
                  </a:cubicBezTo>
                  <a:cubicBezTo>
                    <a:pt x="42316" y="49059"/>
                    <a:pt x="42316" y="49218"/>
                    <a:pt x="42316" y="49515"/>
                  </a:cubicBezTo>
                  <a:cubicBezTo>
                    <a:pt x="42316" y="49654"/>
                    <a:pt x="42533" y="49813"/>
                    <a:pt x="42533" y="49952"/>
                  </a:cubicBezTo>
                  <a:cubicBezTo>
                    <a:pt x="42533" y="50110"/>
                    <a:pt x="42316" y="50249"/>
                    <a:pt x="42533" y="50249"/>
                  </a:cubicBezTo>
                  <a:cubicBezTo>
                    <a:pt x="42781" y="50249"/>
                    <a:pt x="43029" y="50249"/>
                    <a:pt x="43247" y="50110"/>
                  </a:cubicBezTo>
                  <a:cubicBezTo>
                    <a:pt x="43712" y="49952"/>
                    <a:pt x="43960" y="49813"/>
                    <a:pt x="44395" y="49515"/>
                  </a:cubicBezTo>
                  <a:cubicBezTo>
                    <a:pt x="44643" y="49356"/>
                    <a:pt x="44891" y="49356"/>
                    <a:pt x="45108" y="49218"/>
                  </a:cubicBezTo>
                  <a:cubicBezTo>
                    <a:pt x="45108" y="49218"/>
                    <a:pt x="45325" y="49059"/>
                    <a:pt x="45573" y="49059"/>
                  </a:cubicBezTo>
                  <a:cubicBezTo>
                    <a:pt x="45822" y="49059"/>
                    <a:pt x="45822" y="49059"/>
                    <a:pt x="46039" y="49059"/>
                  </a:cubicBezTo>
                  <a:cubicBezTo>
                    <a:pt x="46039" y="48622"/>
                    <a:pt x="46039" y="48622"/>
                    <a:pt x="46039" y="48622"/>
                  </a:cubicBezTo>
                  <a:cubicBezTo>
                    <a:pt x="46039" y="48464"/>
                    <a:pt x="46039" y="48464"/>
                    <a:pt x="46039" y="48325"/>
                  </a:cubicBezTo>
                  <a:cubicBezTo>
                    <a:pt x="45822" y="48027"/>
                    <a:pt x="45822" y="47869"/>
                    <a:pt x="45822" y="47571"/>
                  </a:cubicBezTo>
                  <a:cubicBezTo>
                    <a:pt x="45822" y="47273"/>
                    <a:pt x="46039" y="46976"/>
                    <a:pt x="46039" y="46678"/>
                  </a:cubicBezTo>
                  <a:cubicBezTo>
                    <a:pt x="46039" y="46381"/>
                    <a:pt x="45822" y="46242"/>
                    <a:pt x="45573" y="45944"/>
                  </a:cubicBezTo>
                  <a:cubicBezTo>
                    <a:pt x="45325" y="45786"/>
                    <a:pt x="45573" y="45488"/>
                    <a:pt x="45325" y="45190"/>
                  </a:cubicBezTo>
                  <a:cubicBezTo>
                    <a:pt x="45108" y="44893"/>
                    <a:pt x="44643" y="45052"/>
                    <a:pt x="44177" y="45052"/>
                  </a:cubicBezTo>
                  <a:cubicBezTo>
                    <a:pt x="43712" y="44893"/>
                    <a:pt x="43464" y="44893"/>
                    <a:pt x="43029" y="44893"/>
                  </a:cubicBezTo>
                  <a:cubicBezTo>
                    <a:pt x="42781" y="44893"/>
                    <a:pt x="42533" y="44754"/>
                    <a:pt x="42316" y="44754"/>
                  </a:cubicBezTo>
                  <a:cubicBezTo>
                    <a:pt x="42099" y="44754"/>
                    <a:pt x="42099" y="44754"/>
                    <a:pt x="41851" y="44754"/>
                  </a:cubicBezTo>
                  <a:cubicBezTo>
                    <a:pt x="41385" y="44595"/>
                    <a:pt x="41168" y="44595"/>
                    <a:pt x="40703" y="44595"/>
                  </a:cubicBezTo>
                  <a:cubicBezTo>
                    <a:pt x="40237" y="44595"/>
                    <a:pt x="39989" y="44595"/>
                    <a:pt x="39772" y="44456"/>
                  </a:cubicBezTo>
                  <a:cubicBezTo>
                    <a:pt x="39772" y="44456"/>
                    <a:pt x="39772" y="44298"/>
                    <a:pt x="39772" y="44159"/>
                  </a:cubicBezTo>
                  <a:cubicBezTo>
                    <a:pt x="39772" y="44000"/>
                    <a:pt x="39772" y="43703"/>
                    <a:pt x="39524" y="43564"/>
                  </a:cubicBezTo>
                  <a:cubicBezTo>
                    <a:pt x="39524" y="43564"/>
                    <a:pt x="39307" y="43564"/>
                    <a:pt x="39307" y="43405"/>
                  </a:cubicBezTo>
                  <a:cubicBezTo>
                    <a:pt x="39307" y="43266"/>
                    <a:pt x="39772" y="43107"/>
                    <a:pt x="39772" y="42969"/>
                  </a:cubicBezTo>
                  <a:cubicBezTo>
                    <a:pt x="39772" y="42810"/>
                    <a:pt x="39772" y="42810"/>
                    <a:pt x="39772" y="42671"/>
                  </a:cubicBezTo>
                  <a:cubicBezTo>
                    <a:pt x="39524" y="42671"/>
                    <a:pt x="39307" y="42671"/>
                    <a:pt x="39058" y="42671"/>
                  </a:cubicBezTo>
                  <a:cubicBezTo>
                    <a:pt x="38841" y="42671"/>
                    <a:pt x="38593" y="42810"/>
                    <a:pt x="38345" y="42810"/>
                  </a:cubicBezTo>
                  <a:cubicBezTo>
                    <a:pt x="37911" y="42969"/>
                    <a:pt x="37662" y="42969"/>
                    <a:pt x="36980" y="43107"/>
                  </a:cubicBezTo>
                  <a:cubicBezTo>
                    <a:pt x="36732" y="43266"/>
                    <a:pt x="36732" y="43405"/>
                    <a:pt x="36514" y="43405"/>
                  </a:cubicBezTo>
                  <a:cubicBezTo>
                    <a:pt x="36266" y="43405"/>
                    <a:pt x="36266" y="43266"/>
                    <a:pt x="36049" y="43266"/>
                  </a:cubicBezTo>
                  <a:close/>
                  <a:moveTo>
                    <a:pt x="31861" y="37771"/>
                  </a:moveTo>
                  <a:lnTo>
                    <a:pt x="31861" y="37771"/>
                  </a:lnTo>
                  <a:cubicBezTo>
                    <a:pt x="32078" y="37771"/>
                    <a:pt x="32078" y="37612"/>
                    <a:pt x="32078" y="37473"/>
                  </a:cubicBezTo>
                  <a:cubicBezTo>
                    <a:pt x="32543" y="37176"/>
                    <a:pt x="32792" y="36878"/>
                    <a:pt x="33009" y="36422"/>
                  </a:cubicBezTo>
                  <a:cubicBezTo>
                    <a:pt x="33009" y="36124"/>
                    <a:pt x="33009" y="36124"/>
                    <a:pt x="33009" y="35827"/>
                  </a:cubicBezTo>
                  <a:cubicBezTo>
                    <a:pt x="33009" y="35688"/>
                    <a:pt x="33257" y="35529"/>
                    <a:pt x="33009" y="35390"/>
                  </a:cubicBezTo>
                  <a:cubicBezTo>
                    <a:pt x="32792" y="35232"/>
                    <a:pt x="32792" y="35232"/>
                    <a:pt x="32543" y="35232"/>
                  </a:cubicBezTo>
                  <a:cubicBezTo>
                    <a:pt x="32326" y="35093"/>
                    <a:pt x="32326" y="34934"/>
                    <a:pt x="32078" y="34934"/>
                  </a:cubicBezTo>
                  <a:cubicBezTo>
                    <a:pt x="31861" y="34795"/>
                    <a:pt x="31613" y="34795"/>
                    <a:pt x="31613" y="34637"/>
                  </a:cubicBezTo>
                  <a:cubicBezTo>
                    <a:pt x="31613" y="34934"/>
                    <a:pt x="31613" y="35093"/>
                    <a:pt x="31613" y="35390"/>
                  </a:cubicBezTo>
                  <a:cubicBezTo>
                    <a:pt x="31396" y="35529"/>
                    <a:pt x="31396" y="35688"/>
                    <a:pt x="31396" y="35986"/>
                  </a:cubicBezTo>
                  <a:cubicBezTo>
                    <a:pt x="31147" y="36283"/>
                    <a:pt x="31147" y="36581"/>
                    <a:pt x="30682" y="36720"/>
                  </a:cubicBezTo>
                  <a:cubicBezTo>
                    <a:pt x="30465" y="36878"/>
                    <a:pt x="30465" y="36878"/>
                    <a:pt x="30217" y="36878"/>
                  </a:cubicBezTo>
                  <a:cubicBezTo>
                    <a:pt x="30000" y="36878"/>
                    <a:pt x="30000" y="36720"/>
                    <a:pt x="29751" y="36581"/>
                  </a:cubicBezTo>
                  <a:cubicBezTo>
                    <a:pt x="29751" y="36422"/>
                    <a:pt x="29534" y="36283"/>
                    <a:pt x="29286" y="36124"/>
                  </a:cubicBezTo>
                  <a:cubicBezTo>
                    <a:pt x="29286" y="35986"/>
                    <a:pt x="29069" y="35986"/>
                    <a:pt x="29069" y="35827"/>
                  </a:cubicBezTo>
                  <a:cubicBezTo>
                    <a:pt x="28821" y="35688"/>
                    <a:pt x="28603" y="35529"/>
                    <a:pt x="28603" y="35232"/>
                  </a:cubicBezTo>
                  <a:cubicBezTo>
                    <a:pt x="28355" y="35529"/>
                    <a:pt x="28355" y="35688"/>
                    <a:pt x="28138" y="35986"/>
                  </a:cubicBezTo>
                  <a:cubicBezTo>
                    <a:pt x="27890" y="36283"/>
                    <a:pt x="27673" y="36283"/>
                    <a:pt x="27673" y="36581"/>
                  </a:cubicBezTo>
                  <a:cubicBezTo>
                    <a:pt x="28138" y="36720"/>
                    <a:pt x="28355" y="36878"/>
                    <a:pt x="28603" y="37017"/>
                  </a:cubicBezTo>
                  <a:cubicBezTo>
                    <a:pt x="28603" y="37176"/>
                    <a:pt x="28821" y="37315"/>
                    <a:pt x="28821" y="37473"/>
                  </a:cubicBezTo>
                  <a:cubicBezTo>
                    <a:pt x="28821" y="37612"/>
                    <a:pt x="28603" y="37612"/>
                    <a:pt x="28603" y="37771"/>
                  </a:cubicBezTo>
                  <a:cubicBezTo>
                    <a:pt x="28355" y="38069"/>
                    <a:pt x="28355" y="38207"/>
                    <a:pt x="28138" y="38505"/>
                  </a:cubicBezTo>
                  <a:cubicBezTo>
                    <a:pt x="27890" y="38803"/>
                    <a:pt x="27673" y="39100"/>
                    <a:pt x="27425" y="39398"/>
                  </a:cubicBezTo>
                  <a:cubicBezTo>
                    <a:pt x="27207" y="39556"/>
                    <a:pt x="27207" y="39695"/>
                    <a:pt x="26959" y="39834"/>
                  </a:cubicBezTo>
                  <a:cubicBezTo>
                    <a:pt x="26959" y="39993"/>
                    <a:pt x="26959" y="39993"/>
                    <a:pt x="26959" y="40152"/>
                  </a:cubicBezTo>
                  <a:cubicBezTo>
                    <a:pt x="26742" y="40152"/>
                    <a:pt x="26742" y="40152"/>
                    <a:pt x="26494" y="40290"/>
                  </a:cubicBezTo>
                  <a:cubicBezTo>
                    <a:pt x="26277" y="40290"/>
                    <a:pt x="26028" y="40429"/>
                    <a:pt x="26028" y="40588"/>
                  </a:cubicBezTo>
                  <a:cubicBezTo>
                    <a:pt x="25811" y="40886"/>
                    <a:pt x="25563" y="40886"/>
                    <a:pt x="25563" y="41183"/>
                  </a:cubicBezTo>
                  <a:cubicBezTo>
                    <a:pt x="25811" y="41183"/>
                    <a:pt x="26277" y="41183"/>
                    <a:pt x="26494" y="41183"/>
                  </a:cubicBezTo>
                  <a:cubicBezTo>
                    <a:pt x="26742" y="41342"/>
                    <a:pt x="26742" y="41342"/>
                    <a:pt x="26742" y="41481"/>
                  </a:cubicBezTo>
                  <a:cubicBezTo>
                    <a:pt x="26959" y="41620"/>
                    <a:pt x="27207" y="41620"/>
                    <a:pt x="27425" y="41620"/>
                  </a:cubicBezTo>
                  <a:cubicBezTo>
                    <a:pt x="27673" y="41620"/>
                    <a:pt x="27890" y="41481"/>
                    <a:pt x="28138" y="41481"/>
                  </a:cubicBezTo>
                  <a:cubicBezTo>
                    <a:pt x="28138" y="41481"/>
                    <a:pt x="28355" y="41481"/>
                    <a:pt x="28603" y="41481"/>
                  </a:cubicBezTo>
                  <a:cubicBezTo>
                    <a:pt x="28821" y="41342"/>
                    <a:pt x="28821" y="41024"/>
                    <a:pt x="29069" y="40886"/>
                  </a:cubicBezTo>
                  <a:cubicBezTo>
                    <a:pt x="29286" y="40429"/>
                    <a:pt x="29751" y="40290"/>
                    <a:pt x="30000" y="39993"/>
                  </a:cubicBezTo>
                  <a:cubicBezTo>
                    <a:pt x="30217" y="39695"/>
                    <a:pt x="30465" y="39556"/>
                    <a:pt x="30682" y="39259"/>
                  </a:cubicBezTo>
                  <a:cubicBezTo>
                    <a:pt x="30930" y="39100"/>
                    <a:pt x="30930" y="38961"/>
                    <a:pt x="31147" y="38664"/>
                  </a:cubicBezTo>
                  <a:cubicBezTo>
                    <a:pt x="31396" y="38366"/>
                    <a:pt x="31613" y="38207"/>
                    <a:pt x="31861" y="37771"/>
                  </a:cubicBezTo>
                  <a:close/>
                  <a:moveTo>
                    <a:pt x="17900" y="38505"/>
                  </a:moveTo>
                  <a:lnTo>
                    <a:pt x="17900" y="38505"/>
                  </a:lnTo>
                  <a:cubicBezTo>
                    <a:pt x="17683" y="38505"/>
                    <a:pt x="17683" y="38505"/>
                    <a:pt x="17435" y="38505"/>
                  </a:cubicBezTo>
                  <a:cubicBezTo>
                    <a:pt x="16970" y="38664"/>
                    <a:pt x="16970" y="38803"/>
                    <a:pt x="16752" y="38803"/>
                  </a:cubicBezTo>
                  <a:cubicBezTo>
                    <a:pt x="16287" y="38803"/>
                    <a:pt x="16039" y="38961"/>
                    <a:pt x="15822" y="39100"/>
                  </a:cubicBezTo>
                  <a:cubicBezTo>
                    <a:pt x="16039" y="39259"/>
                    <a:pt x="16287" y="39259"/>
                    <a:pt x="16752" y="39398"/>
                  </a:cubicBezTo>
                  <a:cubicBezTo>
                    <a:pt x="16970" y="39556"/>
                    <a:pt x="16970" y="39556"/>
                    <a:pt x="17218" y="39556"/>
                  </a:cubicBezTo>
                  <a:cubicBezTo>
                    <a:pt x="17683" y="39556"/>
                    <a:pt x="17900" y="39556"/>
                    <a:pt x="18366" y="39259"/>
                  </a:cubicBezTo>
                  <a:lnTo>
                    <a:pt x="18366" y="39259"/>
                  </a:lnTo>
                  <a:cubicBezTo>
                    <a:pt x="18366" y="38961"/>
                    <a:pt x="18148" y="38803"/>
                    <a:pt x="17900" y="38505"/>
                  </a:cubicBezTo>
                  <a:close/>
                  <a:moveTo>
                    <a:pt x="12316" y="48464"/>
                  </a:moveTo>
                  <a:lnTo>
                    <a:pt x="12316" y="48464"/>
                  </a:lnTo>
                  <a:cubicBezTo>
                    <a:pt x="12099" y="48464"/>
                    <a:pt x="12099" y="48761"/>
                    <a:pt x="12099" y="48920"/>
                  </a:cubicBezTo>
                  <a:cubicBezTo>
                    <a:pt x="12099" y="49515"/>
                    <a:pt x="12099" y="49515"/>
                    <a:pt x="12099" y="49515"/>
                  </a:cubicBezTo>
                  <a:cubicBezTo>
                    <a:pt x="12099" y="49654"/>
                    <a:pt x="11851" y="49654"/>
                    <a:pt x="11851" y="49813"/>
                  </a:cubicBezTo>
                  <a:cubicBezTo>
                    <a:pt x="12099" y="49813"/>
                    <a:pt x="12099" y="49813"/>
                    <a:pt x="12316" y="49813"/>
                  </a:cubicBezTo>
                  <a:cubicBezTo>
                    <a:pt x="12316" y="49813"/>
                    <a:pt x="12564" y="49813"/>
                    <a:pt x="12781" y="49813"/>
                  </a:cubicBezTo>
                  <a:cubicBezTo>
                    <a:pt x="13029" y="49813"/>
                    <a:pt x="13029" y="49952"/>
                    <a:pt x="13247" y="50110"/>
                  </a:cubicBezTo>
                  <a:cubicBezTo>
                    <a:pt x="13712" y="49952"/>
                    <a:pt x="13712" y="49654"/>
                    <a:pt x="13712" y="49356"/>
                  </a:cubicBezTo>
                  <a:cubicBezTo>
                    <a:pt x="13712" y="49218"/>
                    <a:pt x="13712" y="49218"/>
                    <a:pt x="13712" y="49059"/>
                  </a:cubicBezTo>
                  <a:cubicBezTo>
                    <a:pt x="13712" y="48920"/>
                    <a:pt x="13712" y="48920"/>
                    <a:pt x="13495" y="48920"/>
                  </a:cubicBezTo>
                  <a:cubicBezTo>
                    <a:pt x="13247" y="48761"/>
                    <a:pt x="13029" y="48761"/>
                    <a:pt x="12781" y="48761"/>
                  </a:cubicBezTo>
                  <a:cubicBezTo>
                    <a:pt x="12564" y="48622"/>
                    <a:pt x="12564" y="48464"/>
                    <a:pt x="12316" y="48464"/>
                  </a:cubicBezTo>
                  <a:close/>
                  <a:moveTo>
                    <a:pt x="17218" y="43861"/>
                  </a:moveTo>
                  <a:lnTo>
                    <a:pt x="17218" y="43861"/>
                  </a:lnTo>
                  <a:cubicBezTo>
                    <a:pt x="17218" y="44000"/>
                    <a:pt x="17435" y="44000"/>
                    <a:pt x="17435" y="44000"/>
                  </a:cubicBezTo>
                  <a:cubicBezTo>
                    <a:pt x="17435" y="44159"/>
                    <a:pt x="17218" y="44298"/>
                    <a:pt x="17218" y="44298"/>
                  </a:cubicBezTo>
                  <a:cubicBezTo>
                    <a:pt x="17218" y="44754"/>
                    <a:pt x="17218" y="44893"/>
                    <a:pt x="16970" y="45349"/>
                  </a:cubicBezTo>
                  <a:cubicBezTo>
                    <a:pt x="16970" y="45647"/>
                    <a:pt x="16752" y="45786"/>
                    <a:pt x="16752" y="45944"/>
                  </a:cubicBezTo>
                  <a:cubicBezTo>
                    <a:pt x="16752" y="46242"/>
                    <a:pt x="16287" y="46381"/>
                    <a:pt x="16287" y="46678"/>
                  </a:cubicBezTo>
                  <a:cubicBezTo>
                    <a:pt x="16287" y="46837"/>
                    <a:pt x="16287" y="46837"/>
                    <a:pt x="16287" y="46837"/>
                  </a:cubicBezTo>
                  <a:cubicBezTo>
                    <a:pt x="16504" y="46976"/>
                    <a:pt x="16752" y="46976"/>
                    <a:pt x="16752" y="46976"/>
                  </a:cubicBezTo>
                  <a:cubicBezTo>
                    <a:pt x="17435" y="46976"/>
                    <a:pt x="17683" y="46837"/>
                    <a:pt x="18366" y="46678"/>
                  </a:cubicBezTo>
                  <a:cubicBezTo>
                    <a:pt x="18366" y="46678"/>
                    <a:pt x="18614" y="46539"/>
                    <a:pt x="18831" y="46539"/>
                  </a:cubicBezTo>
                  <a:cubicBezTo>
                    <a:pt x="19079" y="46539"/>
                    <a:pt x="19079" y="46539"/>
                    <a:pt x="19079" y="46539"/>
                  </a:cubicBezTo>
                  <a:cubicBezTo>
                    <a:pt x="19079" y="46678"/>
                    <a:pt x="19079" y="46837"/>
                    <a:pt x="19079" y="46837"/>
                  </a:cubicBezTo>
                  <a:cubicBezTo>
                    <a:pt x="19079" y="47135"/>
                    <a:pt x="19079" y="47432"/>
                    <a:pt x="18614" y="47571"/>
                  </a:cubicBezTo>
                  <a:cubicBezTo>
                    <a:pt x="18366" y="47730"/>
                    <a:pt x="18366" y="47869"/>
                    <a:pt x="18148" y="47869"/>
                  </a:cubicBezTo>
                  <a:cubicBezTo>
                    <a:pt x="17683" y="48027"/>
                    <a:pt x="17683" y="48027"/>
                    <a:pt x="17218" y="48166"/>
                  </a:cubicBezTo>
                  <a:cubicBezTo>
                    <a:pt x="16970" y="48325"/>
                    <a:pt x="16752" y="48325"/>
                    <a:pt x="16752" y="48464"/>
                  </a:cubicBezTo>
                  <a:cubicBezTo>
                    <a:pt x="16504" y="48464"/>
                    <a:pt x="16504" y="48622"/>
                    <a:pt x="16504" y="48761"/>
                  </a:cubicBezTo>
                  <a:cubicBezTo>
                    <a:pt x="16287" y="49059"/>
                    <a:pt x="16039" y="49218"/>
                    <a:pt x="16039" y="49515"/>
                  </a:cubicBezTo>
                  <a:cubicBezTo>
                    <a:pt x="16039" y="49813"/>
                    <a:pt x="16039" y="49952"/>
                    <a:pt x="16039" y="50110"/>
                  </a:cubicBezTo>
                  <a:cubicBezTo>
                    <a:pt x="15822" y="50249"/>
                    <a:pt x="15573" y="50249"/>
                    <a:pt x="15356" y="50249"/>
                  </a:cubicBezTo>
                  <a:cubicBezTo>
                    <a:pt x="15108" y="50249"/>
                    <a:pt x="14891" y="50249"/>
                    <a:pt x="14891" y="50249"/>
                  </a:cubicBezTo>
                  <a:cubicBezTo>
                    <a:pt x="14643" y="50110"/>
                    <a:pt x="14643" y="49952"/>
                    <a:pt x="14643" y="49813"/>
                  </a:cubicBezTo>
                  <a:cubicBezTo>
                    <a:pt x="14643" y="49515"/>
                    <a:pt x="15108" y="49356"/>
                    <a:pt x="15108" y="48920"/>
                  </a:cubicBezTo>
                  <a:cubicBezTo>
                    <a:pt x="15108" y="48622"/>
                    <a:pt x="14643" y="48325"/>
                    <a:pt x="14177" y="48166"/>
                  </a:cubicBezTo>
                  <a:cubicBezTo>
                    <a:pt x="14177" y="48027"/>
                    <a:pt x="13960" y="47869"/>
                    <a:pt x="13960" y="47869"/>
                  </a:cubicBezTo>
                  <a:cubicBezTo>
                    <a:pt x="13495" y="47869"/>
                    <a:pt x="13247" y="47869"/>
                    <a:pt x="13029" y="47730"/>
                  </a:cubicBezTo>
                  <a:cubicBezTo>
                    <a:pt x="13247" y="47571"/>
                    <a:pt x="13495" y="47432"/>
                    <a:pt x="13712" y="47432"/>
                  </a:cubicBezTo>
                  <a:cubicBezTo>
                    <a:pt x="13712" y="47273"/>
                    <a:pt x="13960" y="47273"/>
                    <a:pt x="14177" y="47273"/>
                  </a:cubicBezTo>
                  <a:cubicBezTo>
                    <a:pt x="14426" y="47135"/>
                    <a:pt x="14891" y="46976"/>
                    <a:pt x="14891" y="46678"/>
                  </a:cubicBezTo>
                  <a:cubicBezTo>
                    <a:pt x="15108" y="46242"/>
                    <a:pt x="14891" y="45786"/>
                    <a:pt x="15356" y="45349"/>
                  </a:cubicBezTo>
                  <a:cubicBezTo>
                    <a:pt x="15573" y="45488"/>
                    <a:pt x="15573" y="45647"/>
                    <a:pt x="15822" y="45786"/>
                  </a:cubicBezTo>
                  <a:cubicBezTo>
                    <a:pt x="15822" y="45647"/>
                    <a:pt x="15822" y="45488"/>
                    <a:pt x="15822" y="45190"/>
                  </a:cubicBezTo>
                  <a:cubicBezTo>
                    <a:pt x="16039" y="44595"/>
                    <a:pt x="16504" y="44456"/>
                    <a:pt x="17218" y="43861"/>
                  </a:cubicBezTo>
                  <a:close/>
                  <a:moveTo>
                    <a:pt x="8128" y="50705"/>
                  </a:moveTo>
                  <a:lnTo>
                    <a:pt x="8128" y="50705"/>
                  </a:lnTo>
                  <a:cubicBezTo>
                    <a:pt x="7911" y="50705"/>
                    <a:pt x="7911" y="50844"/>
                    <a:pt x="7662" y="50844"/>
                  </a:cubicBezTo>
                  <a:lnTo>
                    <a:pt x="7662" y="51003"/>
                  </a:lnTo>
                  <a:cubicBezTo>
                    <a:pt x="7662" y="51301"/>
                    <a:pt x="8128" y="51439"/>
                    <a:pt x="8128" y="51737"/>
                  </a:cubicBezTo>
                  <a:cubicBezTo>
                    <a:pt x="8128" y="51896"/>
                    <a:pt x="7911" y="51896"/>
                    <a:pt x="7911" y="52035"/>
                  </a:cubicBezTo>
                  <a:cubicBezTo>
                    <a:pt x="7911" y="52332"/>
                    <a:pt x="8376" y="52332"/>
                    <a:pt x="8841" y="52332"/>
                  </a:cubicBezTo>
                  <a:cubicBezTo>
                    <a:pt x="9058" y="52332"/>
                    <a:pt x="9058" y="52332"/>
                    <a:pt x="9307" y="52332"/>
                  </a:cubicBezTo>
                  <a:cubicBezTo>
                    <a:pt x="9307" y="52193"/>
                    <a:pt x="9524" y="52035"/>
                    <a:pt x="9524" y="51896"/>
                  </a:cubicBezTo>
                  <a:cubicBezTo>
                    <a:pt x="9524" y="51737"/>
                    <a:pt x="9524" y="51598"/>
                    <a:pt x="9307" y="51301"/>
                  </a:cubicBezTo>
                  <a:cubicBezTo>
                    <a:pt x="9307" y="51142"/>
                    <a:pt x="9307" y="51003"/>
                    <a:pt x="9307" y="51003"/>
                  </a:cubicBezTo>
                  <a:cubicBezTo>
                    <a:pt x="9307" y="50844"/>
                    <a:pt x="9058" y="50844"/>
                    <a:pt x="8841" y="50844"/>
                  </a:cubicBezTo>
                  <a:cubicBezTo>
                    <a:pt x="8593" y="50705"/>
                    <a:pt x="8376" y="50705"/>
                    <a:pt x="8128" y="50705"/>
                  </a:cubicBezTo>
                  <a:close/>
                  <a:moveTo>
                    <a:pt x="6266" y="52035"/>
                  </a:moveTo>
                  <a:lnTo>
                    <a:pt x="6266" y="52035"/>
                  </a:lnTo>
                  <a:cubicBezTo>
                    <a:pt x="6266" y="52332"/>
                    <a:pt x="6514" y="52491"/>
                    <a:pt x="6763" y="52630"/>
                  </a:cubicBezTo>
                  <a:cubicBezTo>
                    <a:pt x="6980" y="52927"/>
                    <a:pt x="7197" y="52927"/>
                    <a:pt x="7662" y="53086"/>
                  </a:cubicBezTo>
                  <a:cubicBezTo>
                    <a:pt x="7911" y="53086"/>
                    <a:pt x="7911" y="53086"/>
                    <a:pt x="7911" y="53225"/>
                  </a:cubicBezTo>
                  <a:cubicBezTo>
                    <a:pt x="8128" y="53364"/>
                    <a:pt x="7911" y="53364"/>
                    <a:pt x="7911" y="53522"/>
                  </a:cubicBezTo>
                  <a:cubicBezTo>
                    <a:pt x="7911" y="53959"/>
                    <a:pt x="8128" y="54276"/>
                    <a:pt x="8128" y="54554"/>
                  </a:cubicBezTo>
                  <a:cubicBezTo>
                    <a:pt x="8376" y="54713"/>
                    <a:pt x="8376" y="54713"/>
                    <a:pt x="8593" y="54871"/>
                  </a:cubicBezTo>
                  <a:cubicBezTo>
                    <a:pt x="8841" y="55149"/>
                    <a:pt x="8841" y="55308"/>
                    <a:pt x="9058" y="55467"/>
                  </a:cubicBezTo>
                  <a:cubicBezTo>
                    <a:pt x="9307" y="55605"/>
                    <a:pt x="9524" y="55605"/>
                    <a:pt x="9524" y="55744"/>
                  </a:cubicBezTo>
                  <a:cubicBezTo>
                    <a:pt x="9524" y="55903"/>
                    <a:pt x="9307" y="55903"/>
                    <a:pt x="9058" y="56062"/>
                  </a:cubicBezTo>
                  <a:cubicBezTo>
                    <a:pt x="8841" y="56062"/>
                    <a:pt x="8841" y="56201"/>
                    <a:pt x="8593" y="56201"/>
                  </a:cubicBezTo>
                  <a:cubicBezTo>
                    <a:pt x="7911" y="56201"/>
                    <a:pt x="7662" y="56201"/>
                    <a:pt x="7197" y="56201"/>
                  </a:cubicBezTo>
                  <a:cubicBezTo>
                    <a:pt x="7197" y="56201"/>
                    <a:pt x="6980" y="56339"/>
                    <a:pt x="6763" y="56339"/>
                  </a:cubicBezTo>
                  <a:cubicBezTo>
                    <a:pt x="6514" y="56339"/>
                    <a:pt x="6514" y="56339"/>
                    <a:pt x="6514" y="56339"/>
                  </a:cubicBezTo>
                  <a:cubicBezTo>
                    <a:pt x="6514" y="56062"/>
                    <a:pt x="6514" y="56062"/>
                    <a:pt x="6514" y="55744"/>
                  </a:cubicBezTo>
                  <a:cubicBezTo>
                    <a:pt x="6049" y="55903"/>
                    <a:pt x="5832" y="55903"/>
                    <a:pt x="5584" y="56062"/>
                  </a:cubicBezTo>
                  <a:cubicBezTo>
                    <a:pt x="5336" y="56201"/>
                    <a:pt x="5336" y="56201"/>
                    <a:pt x="5118" y="56201"/>
                  </a:cubicBezTo>
                  <a:cubicBezTo>
                    <a:pt x="5118" y="56339"/>
                    <a:pt x="4653" y="56339"/>
                    <a:pt x="4653" y="56339"/>
                  </a:cubicBezTo>
                  <a:cubicBezTo>
                    <a:pt x="4653" y="56637"/>
                    <a:pt x="4901" y="56796"/>
                    <a:pt x="5118" y="56935"/>
                  </a:cubicBezTo>
                  <a:cubicBezTo>
                    <a:pt x="5336" y="57093"/>
                    <a:pt x="5336" y="57232"/>
                    <a:pt x="5584" y="57391"/>
                  </a:cubicBezTo>
                  <a:cubicBezTo>
                    <a:pt x="5832" y="57391"/>
                    <a:pt x="5832" y="57391"/>
                    <a:pt x="6049" y="57530"/>
                  </a:cubicBezTo>
                  <a:cubicBezTo>
                    <a:pt x="5832" y="57688"/>
                    <a:pt x="5584" y="57688"/>
                    <a:pt x="5336" y="57688"/>
                  </a:cubicBezTo>
                  <a:cubicBezTo>
                    <a:pt x="5118" y="57688"/>
                    <a:pt x="4901" y="57688"/>
                    <a:pt x="4653" y="57688"/>
                  </a:cubicBezTo>
                  <a:lnTo>
                    <a:pt x="4405" y="57688"/>
                  </a:lnTo>
                  <a:cubicBezTo>
                    <a:pt x="4188" y="57688"/>
                    <a:pt x="4405" y="57530"/>
                    <a:pt x="4188" y="57391"/>
                  </a:cubicBezTo>
                  <a:cubicBezTo>
                    <a:pt x="3971" y="57093"/>
                    <a:pt x="3722" y="57093"/>
                    <a:pt x="3257" y="57093"/>
                  </a:cubicBezTo>
                  <a:cubicBezTo>
                    <a:pt x="2792" y="57093"/>
                    <a:pt x="2543" y="57093"/>
                    <a:pt x="2326" y="57093"/>
                  </a:cubicBezTo>
                  <a:cubicBezTo>
                    <a:pt x="1861" y="57093"/>
                    <a:pt x="1644" y="57093"/>
                    <a:pt x="1396" y="56935"/>
                  </a:cubicBezTo>
                  <a:lnTo>
                    <a:pt x="1178" y="56796"/>
                  </a:lnTo>
                  <a:cubicBezTo>
                    <a:pt x="713" y="56796"/>
                    <a:pt x="713" y="56935"/>
                    <a:pt x="248" y="57093"/>
                  </a:cubicBezTo>
                  <a:cubicBezTo>
                    <a:pt x="248" y="57093"/>
                    <a:pt x="248" y="57093"/>
                    <a:pt x="0" y="57093"/>
                  </a:cubicBezTo>
                  <a:cubicBezTo>
                    <a:pt x="0" y="56637"/>
                    <a:pt x="0" y="56498"/>
                    <a:pt x="0" y="56201"/>
                  </a:cubicBezTo>
                  <a:cubicBezTo>
                    <a:pt x="0" y="56062"/>
                    <a:pt x="0" y="56062"/>
                    <a:pt x="0" y="56062"/>
                  </a:cubicBezTo>
                  <a:lnTo>
                    <a:pt x="0" y="55903"/>
                  </a:lnTo>
                  <a:lnTo>
                    <a:pt x="0" y="55744"/>
                  </a:lnTo>
                  <a:cubicBezTo>
                    <a:pt x="248" y="55903"/>
                    <a:pt x="248" y="55903"/>
                    <a:pt x="465" y="56062"/>
                  </a:cubicBezTo>
                  <a:cubicBezTo>
                    <a:pt x="465" y="55903"/>
                    <a:pt x="465" y="55903"/>
                    <a:pt x="465" y="55744"/>
                  </a:cubicBezTo>
                  <a:cubicBezTo>
                    <a:pt x="713" y="55605"/>
                    <a:pt x="930" y="55605"/>
                    <a:pt x="1178" y="55467"/>
                  </a:cubicBezTo>
                  <a:cubicBezTo>
                    <a:pt x="1178" y="55308"/>
                    <a:pt x="1178" y="55308"/>
                    <a:pt x="1178" y="55149"/>
                  </a:cubicBezTo>
                  <a:cubicBezTo>
                    <a:pt x="1178" y="54713"/>
                    <a:pt x="930" y="54415"/>
                    <a:pt x="930" y="54118"/>
                  </a:cubicBezTo>
                  <a:cubicBezTo>
                    <a:pt x="930" y="53681"/>
                    <a:pt x="1178" y="53364"/>
                    <a:pt x="1178" y="52927"/>
                  </a:cubicBezTo>
                  <a:cubicBezTo>
                    <a:pt x="1178" y="52630"/>
                    <a:pt x="1178" y="52491"/>
                    <a:pt x="1396" y="52332"/>
                  </a:cubicBezTo>
                  <a:cubicBezTo>
                    <a:pt x="1396" y="52332"/>
                    <a:pt x="1396" y="52332"/>
                    <a:pt x="1396" y="52193"/>
                  </a:cubicBezTo>
                  <a:cubicBezTo>
                    <a:pt x="1644" y="52491"/>
                    <a:pt x="1861" y="52491"/>
                    <a:pt x="1861" y="52788"/>
                  </a:cubicBezTo>
                  <a:cubicBezTo>
                    <a:pt x="2109" y="52927"/>
                    <a:pt x="2326" y="53086"/>
                    <a:pt x="2543" y="53225"/>
                  </a:cubicBezTo>
                  <a:cubicBezTo>
                    <a:pt x="3040" y="53086"/>
                    <a:pt x="3257" y="52927"/>
                    <a:pt x="3971" y="52788"/>
                  </a:cubicBezTo>
                  <a:cubicBezTo>
                    <a:pt x="4405" y="52788"/>
                    <a:pt x="4653" y="52788"/>
                    <a:pt x="5118" y="52630"/>
                  </a:cubicBezTo>
                  <a:cubicBezTo>
                    <a:pt x="5584" y="52491"/>
                    <a:pt x="5832" y="52332"/>
                    <a:pt x="6266" y="52035"/>
                  </a:cubicBezTo>
                  <a:close/>
                  <a:moveTo>
                    <a:pt x="37445" y="23190"/>
                  </a:moveTo>
                  <a:lnTo>
                    <a:pt x="37445" y="23190"/>
                  </a:lnTo>
                  <a:cubicBezTo>
                    <a:pt x="37197" y="23349"/>
                    <a:pt x="36980" y="23349"/>
                    <a:pt x="36980" y="23646"/>
                  </a:cubicBezTo>
                  <a:cubicBezTo>
                    <a:pt x="36980" y="23785"/>
                    <a:pt x="37197" y="23944"/>
                    <a:pt x="37197" y="24242"/>
                  </a:cubicBezTo>
                  <a:cubicBezTo>
                    <a:pt x="37197" y="24380"/>
                    <a:pt x="37197" y="24380"/>
                    <a:pt x="37197" y="24539"/>
                  </a:cubicBezTo>
                  <a:lnTo>
                    <a:pt x="37197" y="24539"/>
                  </a:lnTo>
                  <a:cubicBezTo>
                    <a:pt x="36732" y="24539"/>
                    <a:pt x="36732" y="24380"/>
                    <a:pt x="36266" y="24380"/>
                  </a:cubicBezTo>
                  <a:cubicBezTo>
                    <a:pt x="36266" y="24380"/>
                    <a:pt x="36266" y="24380"/>
                    <a:pt x="36266" y="24539"/>
                  </a:cubicBezTo>
                  <a:cubicBezTo>
                    <a:pt x="36266" y="24678"/>
                    <a:pt x="36266" y="24678"/>
                    <a:pt x="36266" y="24837"/>
                  </a:cubicBezTo>
                  <a:cubicBezTo>
                    <a:pt x="36266" y="24976"/>
                    <a:pt x="36049" y="24976"/>
                    <a:pt x="36049" y="25134"/>
                  </a:cubicBezTo>
                  <a:cubicBezTo>
                    <a:pt x="36049" y="25273"/>
                    <a:pt x="36266" y="25273"/>
                    <a:pt x="36514" y="25273"/>
                  </a:cubicBezTo>
                  <a:cubicBezTo>
                    <a:pt x="36514" y="25432"/>
                    <a:pt x="36732" y="25571"/>
                    <a:pt x="36732" y="25729"/>
                  </a:cubicBezTo>
                  <a:cubicBezTo>
                    <a:pt x="36732" y="25868"/>
                    <a:pt x="36514" y="25868"/>
                    <a:pt x="36732" y="26027"/>
                  </a:cubicBezTo>
                  <a:cubicBezTo>
                    <a:pt x="36732" y="26027"/>
                    <a:pt x="36980" y="26027"/>
                    <a:pt x="37197" y="26166"/>
                  </a:cubicBezTo>
                  <a:cubicBezTo>
                    <a:pt x="37445" y="26166"/>
                    <a:pt x="37445" y="26325"/>
                    <a:pt x="37445" y="26325"/>
                  </a:cubicBezTo>
                  <a:cubicBezTo>
                    <a:pt x="37662" y="26761"/>
                    <a:pt x="37662" y="26920"/>
                    <a:pt x="38128" y="27217"/>
                  </a:cubicBezTo>
                  <a:cubicBezTo>
                    <a:pt x="38593" y="26920"/>
                    <a:pt x="38841" y="26463"/>
                    <a:pt x="39524" y="26325"/>
                  </a:cubicBezTo>
                  <a:cubicBezTo>
                    <a:pt x="39989" y="26325"/>
                    <a:pt x="40703" y="26325"/>
                    <a:pt x="41168" y="25868"/>
                  </a:cubicBezTo>
                  <a:cubicBezTo>
                    <a:pt x="40703" y="25868"/>
                    <a:pt x="40455" y="25729"/>
                    <a:pt x="40237" y="25571"/>
                  </a:cubicBezTo>
                  <a:cubicBezTo>
                    <a:pt x="40237" y="25432"/>
                    <a:pt x="39989" y="25273"/>
                    <a:pt x="39989" y="25134"/>
                  </a:cubicBezTo>
                  <a:cubicBezTo>
                    <a:pt x="39989" y="24837"/>
                    <a:pt x="40237" y="24837"/>
                    <a:pt x="40237" y="24539"/>
                  </a:cubicBezTo>
                  <a:cubicBezTo>
                    <a:pt x="40237" y="24539"/>
                    <a:pt x="40237" y="24380"/>
                    <a:pt x="40237" y="24242"/>
                  </a:cubicBezTo>
                  <a:cubicBezTo>
                    <a:pt x="40237" y="24083"/>
                    <a:pt x="40237" y="23944"/>
                    <a:pt x="40237" y="23785"/>
                  </a:cubicBezTo>
                  <a:cubicBezTo>
                    <a:pt x="40237" y="23646"/>
                    <a:pt x="40237" y="23646"/>
                    <a:pt x="39989" y="23646"/>
                  </a:cubicBezTo>
                  <a:cubicBezTo>
                    <a:pt x="39989" y="23646"/>
                    <a:pt x="39772" y="23646"/>
                    <a:pt x="39524" y="23646"/>
                  </a:cubicBezTo>
                  <a:cubicBezTo>
                    <a:pt x="39058" y="23488"/>
                    <a:pt x="39058" y="23488"/>
                    <a:pt x="38593" y="23349"/>
                  </a:cubicBezTo>
                  <a:lnTo>
                    <a:pt x="38345" y="23190"/>
                  </a:lnTo>
                  <a:cubicBezTo>
                    <a:pt x="38128" y="23190"/>
                    <a:pt x="38128" y="23190"/>
                    <a:pt x="37911" y="23190"/>
                  </a:cubicBezTo>
                  <a:cubicBezTo>
                    <a:pt x="37662" y="23190"/>
                    <a:pt x="37662" y="23190"/>
                    <a:pt x="37445" y="23190"/>
                  </a:cubicBezTo>
                  <a:close/>
                  <a:moveTo>
                    <a:pt x="25811" y="1646"/>
                  </a:moveTo>
                  <a:lnTo>
                    <a:pt x="25811" y="1646"/>
                  </a:lnTo>
                  <a:cubicBezTo>
                    <a:pt x="25346" y="1646"/>
                    <a:pt x="25346" y="1487"/>
                    <a:pt x="24881" y="1487"/>
                  </a:cubicBezTo>
                  <a:cubicBezTo>
                    <a:pt x="24632" y="1785"/>
                    <a:pt x="24632" y="1944"/>
                    <a:pt x="24415" y="2082"/>
                  </a:cubicBezTo>
                  <a:cubicBezTo>
                    <a:pt x="24167" y="2539"/>
                    <a:pt x="24167" y="2836"/>
                    <a:pt x="23950" y="3431"/>
                  </a:cubicBezTo>
                  <a:cubicBezTo>
                    <a:pt x="23950" y="3570"/>
                    <a:pt x="23733" y="3570"/>
                    <a:pt x="23733" y="3729"/>
                  </a:cubicBezTo>
                  <a:cubicBezTo>
                    <a:pt x="24167" y="3868"/>
                    <a:pt x="24632" y="3868"/>
                    <a:pt x="24632" y="4165"/>
                  </a:cubicBezTo>
                  <a:cubicBezTo>
                    <a:pt x="24632" y="4622"/>
                    <a:pt x="24415" y="4919"/>
                    <a:pt x="23950" y="5197"/>
                  </a:cubicBezTo>
                  <a:cubicBezTo>
                    <a:pt x="23733" y="5514"/>
                    <a:pt x="23733" y="5653"/>
                    <a:pt x="23485" y="5951"/>
                  </a:cubicBezTo>
                  <a:cubicBezTo>
                    <a:pt x="23236" y="6248"/>
                    <a:pt x="23019" y="6387"/>
                    <a:pt x="23019" y="6844"/>
                  </a:cubicBezTo>
                  <a:lnTo>
                    <a:pt x="23236" y="6844"/>
                  </a:lnTo>
                  <a:cubicBezTo>
                    <a:pt x="23236" y="6982"/>
                    <a:pt x="23019" y="7141"/>
                    <a:pt x="23019" y="7300"/>
                  </a:cubicBezTo>
                  <a:cubicBezTo>
                    <a:pt x="22802" y="7300"/>
                    <a:pt x="23019" y="7439"/>
                    <a:pt x="23019" y="7439"/>
                  </a:cubicBezTo>
                  <a:cubicBezTo>
                    <a:pt x="23019" y="8629"/>
                    <a:pt x="23019" y="8629"/>
                    <a:pt x="23019" y="8629"/>
                  </a:cubicBezTo>
                  <a:cubicBezTo>
                    <a:pt x="23019" y="8768"/>
                    <a:pt x="22802" y="8768"/>
                    <a:pt x="22802" y="8927"/>
                  </a:cubicBezTo>
                  <a:cubicBezTo>
                    <a:pt x="22802" y="9224"/>
                    <a:pt x="22802" y="9224"/>
                    <a:pt x="22802" y="9224"/>
                  </a:cubicBezTo>
                  <a:cubicBezTo>
                    <a:pt x="23019" y="9224"/>
                    <a:pt x="23019" y="9224"/>
                    <a:pt x="23019" y="9224"/>
                  </a:cubicBezTo>
                  <a:cubicBezTo>
                    <a:pt x="23236" y="9065"/>
                    <a:pt x="23485" y="9065"/>
                    <a:pt x="23950" y="9065"/>
                  </a:cubicBezTo>
                  <a:cubicBezTo>
                    <a:pt x="23950" y="9224"/>
                    <a:pt x="23950" y="9363"/>
                    <a:pt x="23950" y="9522"/>
                  </a:cubicBezTo>
                  <a:cubicBezTo>
                    <a:pt x="23950" y="9661"/>
                    <a:pt x="23950" y="9661"/>
                    <a:pt x="24167" y="9661"/>
                  </a:cubicBezTo>
                  <a:cubicBezTo>
                    <a:pt x="24415" y="9661"/>
                    <a:pt x="24415" y="9522"/>
                    <a:pt x="24415" y="9363"/>
                  </a:cubicBezTo>
                  <a:cubicBezTo>
                    <a:pt x="24632" y="9363"/>
                    <a:pt x="24881" y="9224"/>
                    <a:pt x="25098" y="9224"/>
                  </a:cubicBezTo>
                  <a:cubicBezTo>
                    <a:pt x="25346" y="9363"/>
                    <a:pt x="25346" y="9363"/>
                    <a:pt x="25346" y="9363"/>
                  </a:cubicBezTo>
                  <a:cubicBezTo>
                    <a:pt x="25346" y="10851"/>
                    <a:pt x="25346" y="10851"/>
                    <a:pt x="25346" y="10851"/>
                  </a:cubicBezTo>
                  <a:cubicBezTo>
                    <a:pt x="24881" y="10712"/>
                    <a:pt x="24632" y="10712"/>
                    <a:pt x="24415" y="10414"/>
                  </a:cubicBezTo>
                  <a:cubicBezTo>
                    <a:pt x="24415" y="10553"/>
                    <a:pt x="24167" y="10553"/>
                    <a:pt x="24167" y="10553"/>
                  </a:cubicBezTo>
                  <a:cubicBezTo>
                    <a:pt x="24167" y="10712"/>
                    <a:pt x="24415" y="10851"/>
                    <a:pt x="24415" y="10851"/>
                  </a:cubicBezTo>
                  <a:cubicBezTo>
                    <a:pt x="24415" y="11148"/>
                    <a:pt x="24167" y="11148"/>
                    <a:pt x="23950" y="11307"/>
                  </a:cubicBezTo>
                  <a:cubicBezTo>
                    <a:pt x="23733" y="11010"/>
                    <a:pt x="23733" y="11010"/>
                    <a:pt x="23485" y="10851"/>
                  </a:cubicBezTo>
                  <a:cubicBezTo>
                    <a:pt x="23485" y="10712"/>
                    <a:pt x="23485" y="10712"/>
                    <a:pt x="23236" y="10712"/>
                  </a:cubicBezTo>
                  <a:cubicBezTo>
                    <a:pt x="23019" y="10712"/>
                    <a:pt x="23019" y="10851"/>
                    <a:pt x="22802" y="10851"/>
                  </a:cubicBezTo>
                  <a:cubicBezTo>
                    <a:pt x="22554" y="10851"/>
                    <a:pt x="22306" y="11010"/>
                    <a:pt x="22088" y="11010"/>
                  </a:cubicBezTo>
                  <a:cubicBezTo>
                    <a:pt x="21871" y="11010"/>
                    <a:pt x="21871" y="11010"/>
                    <a:pt x="21623" y="11010"/>
                  </a:cubicBezTo>
                  <a:cubicBezTo>
                    <a:pt x="21623" y="11010"/>
                    <a:pt x="21375" y="11010"/>
                    <a:pt x="21158" y="11010"/>
                  </a:cubicBezTo>
                  <a:cubicBezTo>
                    <a:pt x="20941" y="10851"/>
                    <a:pt x="20941" y="10553"/>
                    <a:pt x="20692" y="10553"/>
                  </a:cubicBezTo>
                  <a:cubicBezTo>
                    <a:pt x="20444" y="10553"/>
                    <a:pt x="20227" y="10712"/>
                    <a:pt x="20227" y="10851"/>
                  </a:cubicBezTo>
                  <a:cubicBezTo>
                    <a:pt x="20227" y="11010"/>
                    <a:pt x="20227" y="11010"/>
                    <a:pt x="20444" y="11148"/>
                  </a:cubicBezTo>
                  <a:cubicBezTo>
                    <a:pt x="20444" y="11307"/>
                    <a:pt x="20692" y="11446"/>
                    <a:pt x="20692" y="11744"/>
                  </a:cubicBezTo>
                  <a:cubicBezTo>
                    <a:pt x="20692" y="12200"/>
                    <a:pt x="20227" y="12339"/>
                    <a:pt x="20010" y="12795"/>
                  </a:cubicBezTo>
                  <a:cubicBezTo>
                    <a:pt x="19762" y="13231"/>
                    <a:pt x="19762" y="13390"/>
                    <a:pt x="19544" y="13827"/>
                  </a:cubicBezTo>
                  <a:cubicBezTo>
                    <a:pt x="19544" y="13985"/>
                    <a:pt x="19296" y="14124"/>
                    <a:pt x="19296" y="14283"/>
                  </a:cubicBezTo>
                  <a:cubicBezTo>
                    <a:pt x="19296" y="14719"/>
                    <a:pt x="19296" y="14878"/>
                    <a:pt x="19296" y="15314"/>
                  </a:cubicBezTo>
                  <a:cubicBezTo>
                    <a:pt x="19079" y="15453"/>
                    <a:pt x="19079" y="15612"/>
                    <a:pt x="19079" y="15910"/>
                  </a:cubicBezTo>
                  <a:lnTo>
                    <a:pt x="19296" y="16048"/>
                  </a:lnTo>
                  <a:cubicBezTo>
                    <a:pt x="20227" y="16366"/>
                    <a:pt x="20227" y="16366"/>
                    <a:pt x="20227" y="16366"/>
                  </a:cubicBezTo>
                  <a:cubicBezTo>
                    <a:pt x="20444" y="16505"/>
                    <a:pt x="20692" y="16644"/>
                    <a:pt x="20941" y="16644"/>
                  </a:cubicBezTo>
                  <a:cubicBezTo>
                    <a:pt x="21375" y="16644"/>
                    <a:pt x="21623" y="16505"/>
                    <a:pt x="22088" y="16366"/>
                  </a:cubicBezTo>
                  <a:cubicBezTo>
                    <a:pt x="22306" y="16207"/>
                    <a:pt x="22802" y="16207"/>
                    <a:pt x="22802" y="16048"/>
                  </a:cubicBezTo>
                  <a:cubicBezTo>
                    <a:pt x="23019" y="15771"/>
                    <a:pt x="22802" y="15612"/>
                    <a:pt x="23019" y="15453"/>
                  </a:cubicBezTo>
                  <a:cubicBezTo>
                    <a:pt x="23236" y="15176"/>
                    <a:pt x="23485" y="15017"/>
                    <a:pt x="23733" y="14580"/>
                  </a:cubicBezTo>
                  <a:cubicBezTo>
                    <a:pt x="23950" y="14283"/>
                    <a:pt x="23950" y="14124"/>
                    <a:pt x="23950" y="13827"/>
                  </a:cubicBezTo>
                  <a:cubicBezTo>
                    <a:pt x="23950" y="13688"/>
                    <a:pt x="24167" y="13688"/>
                    <a:pt x="24415" y="13529"/>
                  </a:cubicBezTo>
                  <a:cubicBezTo>
                    <a:pt x="24415" y="13390"/>
                    <a:pt x="24632" y="13093"/>
                    <a:pt x="24632" y="12934"/>
                  </a:cubicBezTo>
                  <a:cubicBezTo>
                    <a:pt x="24632" y="12636"/>
                    <a:pt x="24632" y="12497"/>
                    <a:pt x="24881" y="12200"/>
                  </a:cubicBezTo>
                  <a:cubicBezTo>
                    <a:pt x="24881" y="12041"/>
                    <a:pt x="25098" y="11902"/>
                    <a:pt x="25346" y="11744"/>
                  </a:cubicBezTo>
                  <a:cubicBezTo>
                    <a:pt x="25811" y="11744"/>
                    <a:pt x="26028" y="11744"/>
                    <a:pt x="26277" y="11605"/>
                  </a:cubicBezTo>
                  <a:cubicBezTo>
                    <a:pt x="26742" y="11605"/>
                    <a:pt x="26742" y="11446"/>
                    <a:pt x="26742" y="11148"/>
                  </a:cubicBezTo>
                  <a:cubicBezTo>
                    <a:pt x="26742" y="11010"/>
                    <a:pt x="26742" y="11010"/>
                    <a:pt x="26494" y="11010"/>
                  </a:cubicBezTo>
                  <a:cubicBezTo>
                    <a:pt x="26277" y="11010"/>
                    <a:pt x="26277" y="10851"/>
                    <a:pt x="26277" y="10851"/>
                  </a:cubicBezTo>
                  <a:cubicBezTo>
                    <a:pt x="26494" y="10553"/>
                    <a:pt x="26494" y="10256"/>
                    <a:pt x="26959" y="10117"/>
                  </a:cubicBezTo>
                  <a:cubicBezTo>
                    <a:pt x="26959" y="9958"/>
                    <a:pt x="27425" y="9958"/>
                    <a:pt x="27425" y="9819"/>
                  </a:cubicBezTo>
                  <a:cubicBezTo>
                    <a:pt x="26959" y="9522"/>
                    <a:pt x="26742" y="9224"/>
                    <a:pt x="26742" y="8768"/>
                  </a:cubicBezTo>
                  <a:cubicBezTo>
                    <a:pt x="26742" y="8629"/>
                    <a:pt x="26742" y="8629"/>
                    <a:pt x="26742" y="8470"/>
                  </a:cubicBezTo>
                  <a:cubicBezTo>
                    <a:pt x="26742" y="8331"/>
                    <a:pt x="26742" y="8331"/>
                    <a:pt x="26494" y="8331"/>
                  </a:cubicBezTo>
                  <a:cubicBezTo>
                    <a:pt x="26277" y="8173"/>
                    <a:pt x="26277" y="8034"/>
                    <a:pt x="26277" y="7875"/>
                  </a:cubicBezTo>
                  <a:cubicBezTo>
                    <a:pt x="26277" y="7578"/>
                    <a:pt x="26277" y="7439"/>
                    <a:pt x="26494" y="7300"/>
                  </a:cubicBezTo>
                  <a:cubicBezTo>
                    <a:pt x="26494" y="7141"/>
                    <a:pt x="26494" y="6982"/>
                    <a:pt x="26494" y="6844"/>
                  </a:cubicBezTo>
                  <a:cubicBezTo>
                    <a:pt x="26742" y="6844"/>
                    <a:pt x="26742" y="6844"/>
                    <a:pt x="26742" y="6844"/>
                  </a:cubicBezTo>
                  <a:cubicBezTo>
                    <a:pt x="26959" y="6705"/>
                    <a:pt x="26959" y="6705"/>
                    <a:pt x="27207" y="6546"/>
                  </a:cubicBezTo>
                  <a:cubicBezTo>
                    <a:pt x="27673" y="6110"/>
                    <a:pt x="28138" y="5951"/>
                    <a:pt x="28603" y="5514"/>
                  </a:cubicBezTo>
                  <a:cubicBezTo>
                    <a:pt x="29286" y="5058"/>
                    <a:pt x="29286" y="4761"/>
                    <a:pt x="29534" y="4165"/>
                  </a:cubicBezTo>
                  <a:cubicBezTo>
                    <a:pt x="29751" y="3868"/>
                    <a:pt x="30000" y="3570"/>
                    <a:pt x="30000" y="3273"/>
                  </a:cubicBezTo>
                  <a:cubicBezTo>
                    <a:pt x="30000" y="3134"/>
                    <a:pt x="30217" y="2975"/>
                    <a:pt x="30217" y="2836"/>
                  </a:cubicBezTo>
                  <a:cubicBezTo>
                    <a:pt x="30217" y="2678"/>
                    <a:pt x="29751" y="2678"/>
                    <a:pt x="29534" y="2539"/>
                  </a:cubicBezTo>
                  <a:cubicBezTo>
                    <a:pt x="29286" y="2539"/>
                    <a:pt x="29286" y="2380"/>
                    <a:pt x="29286" y="2380"/>
                  </a:cubicBezTo>
                  <a:cubicBezTo>
                    <a:pt x="29534" y="2241"/>
                    <a:pt x="29534" y="2241"/>
                    <a:pt x="29751" y="2241"/>
                  </a:cubicBezTo>
                  <a:cubicBezTo>
                    <a:pt x="30000" y="2082"/>
                    <a:pt x="30217" y="2082"/>
                    <a:pt x="30217" y="2082"/>
                  </a:cubicBezTo>
                  <a:cubicBezTo>
                    <a:pt x="30217" y="1944"/>
                    <a:pt x="30217" y="1785"/>
                    <a:pt x="30217" y="1785"/>
                  </a:cubicBezTo>
                  <a:cubicBezTo>
                    <a:pt x="30217" y="1487"/>
                    <a:pt x="30000" y="1348"/>
                    <a:pt x="30000" y="1190"/>
                  </a:cubicBezTo>
                  <a:cubicBezTo>
                    <a:pt x="30000" y="892"/>
                    <a:pt x="30000" y="753"/>
                    <a:pt x="30000" y="595"/>
                  </a:cubicBezTo>
                  <a:cubicBezTo>
                    <a:pt x="30000" y="297"/>
                    <a:pt x="30000" y="0"/>
                    <a:pt x="29534" y="0"/>
                  </a:cubicBezTo>
                  <a:cubicBezTo>
                    <a:pt x="29286" y="0"/>
                    <a:pt x="29286" y="158"/>
                    <a:pt x="29069" y="158"/>
                  </a:cubicBezTo>
                  <a:cubicBezTo>
                    <a:pt x="28821" y="158"/>
                    <a:pt x="28603" y="297"/>
                    <a:pt x="28355" y="456"/>
                  </a:cubicBezTo>
                  <a:cubicBezTo>
                    <a:pt x="28355" y="456"/>
                    <a:pt x="28138" y="595"/>
                    <a:pt x="27890" y="595"/>
                  </a:cubicBezTo>
                  <a:cubicBezTo>
                    <a:pt x="27425" y="892"/>
                    <a:pt x="27425" y="1051"/>
                    <a:pt x="26959" y="1348"/>
                  </a:cubicBezTo>
                  <a:cubicBezTo>
                    <a:pt x="26494" y="1487"/>
                    <a:pt x="26277" y="1646"/>
                    <a:pt x="25811" y="1646"/>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46" name="Shape 3646"/>
            <p:cNvSpPr/>
            <p:nvPr/>
          </p:nvSpPr>
          <p:spPr>
            <a:xfrm>
              <a:off x="3345969" y="8910010"/>
              <a:ext cx="1790854" cy="1507084"/>
            </a:xfrm>
            <a:custGeom>
              <a:avLst/>
              <a:gdLst/>
              <a:ahLst/>
              <a:cxnLst/>
              <a:rect l="0" t="0" r="0" b="0"/>
              <a:pathLst>
                <a:path w="120000" h="120000" extrusionOk="0">
                  <a:moveTo>
                    <a:pt x="76168" y="96213"/>
                  </a:moveTo>
                  <a:lnTo>
                    <a:pt x="76168" y="96213"/>
                  </a:lnTo>
                  <a:cubicBezTo>
                    <a:pt x="75937" y="96213"/>
                    <a:pt x="75937" y="96213"/>
                    <a:pt x="75937" y="96213"/>
                  </a:cubicBezTo>
                  <a:cubicBezTo>
                    <a:pt x="75271" y="96213"/>
                    <a:pt x="75271" y="96213"/>
                    <a:pt x="75271" y="96213"/>
                  </a:cubicBezTo>
                  <a:cubicBezTo>
                    <a:pt x="75271" y="96213"/>
                    <a:pt x="75271" y="96213"/>
                    <a:pt x="75271" y="96488"/>
                  </a:cubicBezTo>
                  <a:cubicBezTo>
                    <a:pt x="75271" y="96729"/>
                    <a:pt x="75271" y="97005"/>
                    <a:pt x="75503" y="97246"/>
                  </a:cubicBezTo>
                  <a:cubicBezTo>
                    <a:pt x="75503" y="97521"/>
                    <a:pt x="75503" y="97762"/>
                    <a:pt x="75705" y="98037"/>
                  </a:cubicBezTo>
                  <a:cubicBezTo>
                    <a:pt x="75937" y="98278"/>
                    <a:pt x="76168" y="98278"/>
                    <a:pt x="76168" y="98278"/>
                  </a:cubicBezTo>
                  <a:cubicBezTo>
                    <a:pt x="76574" y="99070"/>
                    <a:pt x="76371" y="98554"/>
                    <a:pt x="76574" y="97762"/>
                  </a:cubicBezTo>
                  <a:cubicBezTo>
                    <a:pt x="76805" y="97762"/>
                    <a:pt x="77037" y="97762"/>
                    <a:pt x="77037" y="97521"/>
                  </a:cubicBezTo>
                  <a:cubicBezTo>
                    <a:pt x="77037" y="97246"/>
                    <a:pt x="76805" y="97246"/>
                    <a:pt x="76805" y="97246"/>
                  </a:cubicBezTo>
                  <a:cubicBezTo>
                    <a:pt x="76574" y="97005"/>
                    <a:pt x="76574" y="97005"/>
                    <a:pt x="76574" y="96729"/>
                  </a:cubicBezTo>
                  <a:cubicBezTo>
                    <a:pt x="76574" y="96488"/>
                    <a:pt x="76371" y="96488"/>
                    <a:pt x="76168" y="96213"/>
                  </a:cubicBezTo>
                  <a:close/>
                  <a:moveTo>
                    <a:pt x="74866" y="97246"/>
                  </a:moveTo>
                  <a:lnTo>
                    <a:pt x="74866" y="97246"/>
                  </a:lnTo>
                  <a:cubicBezTo>
                    <a:pt x="74200" y="97762"/>
                    <a:pt x="73765" y="97762"/>
                    <a:pt x="73129" y="97762"/>
                  </a:cubicBezTo>
                  <a:cubicBezTo>
                    <a:pt x="73129" y="98278"/>
                    <a:pt x="72897" y="98278"/>
                    <a:pt x="72897" y="98795"/>
                  </a:cubicBezTo>
                  <a:cubicBezTo>
                    <a:pt x="72897" y="99311"/>
                    <a:pt x="72897" y="99586"/>
                    <a:pt x="72897" y="100103"/>
                  </a:cubicBezTo>
                  <a:cubicBezTo>
                    <a:pt x="73129" y="100103"/>
                    <a:pt x="73129" y="100103"/>
                    <a:pt x="73129" y="100103"/>
                  </a:cubicBezTo>
                  <a:cubicBezTo>
                    <a:pt x="73331" y="99827"/>
                    <a:pt x="73563" y="99827"/>
                    <a:pt x="73765" y="99586"/>
                  </a:cubicBezTo>
                  <a:cubicBezTo>
                    <a:pt x="73997" y="99586"/>
                    <a:pt x="73997" y="99311"/>
                    <a:pt x="73997" y="99311"/>
                  </a:cubicBezTo>
                  <a:cubicBezTo>
                    <a:pt x="74431" y="99070"/>
                    <a:pt x="75068" y="98795"/>
                    <a:pt x="75068" y="98278"/>
                  </a:cubicBezTo>
                  <a:cubicBezTo>
                    <a:pt x="75068" y="98037"/>
                    <a:pt x="74866" y="97762"/>
                    <a:pt x="74866" y="97246"/>
                  </a:cubicBezTo>
                  <a:close/>
                  <a:moveTo>
                    <a:pt x="71160" y="98554"/>
                  </a:moveTo>
                  <a:lnTo>
                    <a:pt x="71160" y="98554"/>
                  </a:lnTo>
                  <a:cubicBezTo>
                    <a:pt x="70957" y="98554"/>
                    <a:pt x="70957" y="98554"/>
                    <a:pt x="70957" y="98554"/>
                  </a:cubicBezTo>
                  <a:cubicBezTo>
                    <a:pt x="70523" y="98554"/>
                    <a:pt x="70089" y="98554"/>
                    <a:pt x="70089" y="99070"/>
                  </a:cubicBezTo>
                  <a:cubicBezTo>
                    <a:pt x="70089" y="99311"/>
                    <a:pt x="70291" y="99586"/>
                    <a:pt x="70291" y="100103"/>
                  </a:cubicBezTo>
                  <a:cubicBezTo>
                    <a:pt x="70291" y="100344"/>
                    <a:pt x="70291" y="100619"/>
                    <a:pt x="70089" y="100860"/>
                  </a:cubicBezTo>
                  <a:cubicBezTo>
                    <a:pt x="70089" y="101135"/>
                    <a:pt x="69857" y="101376"/>
                    <a:pt x="69655" y="101376"/>
                  </a:cubicBezTo>
                  <a:cubicBezTo>
                    <a:pt x="69220" y="101893"/>
                    <a:pt x="68786" y="102168"/>
                    <a:pt x="68786" y="102925"/>
                  </a:cubicBezTo>
                  <a:cubicBezTo>
                    <a:pt x="68786" y="103201"/>
                    <a:pt x="68989" y="103201"/>
                    <a:pt x="68989" y="103201"/>
                  </a:cubicBezTo>
                  <a:cubicBezTo>
                    <a:pt x="69220" y="103201"/>
                    <a:pt x="69220" y="103201"/>
                    <a:pt x="69423" y="102925"/>
                  </a:cubicBezTo>
                  <a:cubicBezTo>
                    <a:pt x="69655" y="102685"/>
                    <a:pt x="69857" y="102685"/>
                    <a:pt x="70291" y="102685"/>
                  </a:cubicBezTo>
                  <a:cubicBezTo>
                    <a:pt x="70957" y="102409"/>
                    <a:pt x="71160" y="102685"/>
                    <a:pt x="71594" y="102409"/>
                  </a:cubicBezTo>
                  <a:cubicBezTo>
                    <a:pt x="71594" y="100860"/>
                    <a:pt x="71594" y="100860"/>
                    <a:pt x="71594" y="100860"/>
                  </a:cubicBezTo>
                  <a:lnTo>
                    <a:pt x="71826" y="100619"/>
                  </a:lnTo>
                  <a:cubicBezTo>
                    <a:pt x="71826" y="100103"/>
                    <a:pt x="71594" y="100103"/>
                    <a:pt x="71594" y="99586"/>
                  </a:cubicBezTo>
                  <a:cubicBezTo>
                    <a:pt x="71392" y="99311"/>
                    <a:pt x="71160" y="98795"/>
                    <a:pt x="71160" y="98554"/>
                  </a:cubicBezTo>
                  <a:close/>
                  <a:moveTo>
                    <a:pt x="68120" y="99311"/>
                  </a:moveTo>
                  <a:lnTo>
                    <a:pt x="68120" y="99311"/>
                  </a:lnTo>
                  <a:cubicBezTo>
                    <a:pt x="67483" y="99827"/>
                    <a:pt x="67252" y="100344"/>
                    <a:pt x="66615" y="100619"/>
                  </a:cubicBezTo>
                  <a:cubicBezTo>
                    <a:pt x="66383" y="100619"/>
                    <a:pt x="65949" y="100619"/>
                    <a:pt x="65515" y="100860"/>
                  </a:cubicBezTo>
                  <a:cubicBezTo>
                    <a:pt x="65515" y="101135"/>
                    <a:pt x="65515" y="101376"/>
                    <a:pt x="65515" y="101652"/>
                  </a:cubicBezTo>
                  <a:cubicBezTo>
                    <a:pt x="65515" y="101893"/>
                    <a:pt x="65515" y="101893"/>
                    <a:pt x="65515" y="102168"/>
                  </a:cubicBezTo>
                  <a:cubicBezTo>
                    <a:pt x="65515" y="102409"/>
                    <a:pt x="65515" y="102409"/>
                    <a:pt x="65515" y="102409"/>
                  </a:cubicBezTo>
                  <a:cubicBezTo>
                    <a:pt x="65949" y="102409"/>
                    <a:pt x="65949" y="102409"/>
                    <a:pt x="65949" y="102409"/>
                  </a:cubicBezTo>
                  <a:cubicBezTo>
                    <a:pt x="66383" y="102409"/>
                    <a:pt x="66615" y="102409"/>
                    <a:pt x="67049" y="102168"/>
                  </a:cubicBezTo>
                  <a:cubicBezTo>
                    <a:pt x="67252" y="102168"/>
                    <a:pt x="67252" y="101893"/>
                    <a:pt x="67483" y="101376"/>
                  </a:cubicBezTo>
                  <a:cubicBezTo>
                    <a:pt x="67686" y="101376"/>
                    <a:pt x="67686" y="101135"/>
                    <a:pt x="67686" y="101135"/>
                  </a:cubicBezTo>
                  <a:cubicBezTo>
                    <a:pt x="67917" y="100344"/>
                    <a:pt x="68120" y="100103"/>
                    <a:pt x="68120" y="99311"/>
                  </a:cubicBezTo>
                  <a:close/>
                  <a:moveTo>
                    <a:pt x="65312" y="103442"/>
                  </a:moveTo>
                  <a:lnTo>
                    <a:pt x="65312" y="103442"/>
                  </a:lnTo>
                  <a:cubicBezTo>
                    <a:pt x="65080" y="103442"/>
                    <a:pt x="64878" y="103717"/>
                    <a:pt x="64646" y="103717"/>
                  </a:cubicBezTo>
                  <a:cubicBezTo>
                    <a:pt x="64443" y="103717"/>
                    <a:pt x="64212" y="103717"/>
                    <a:pt x="64212" y="103717"/>
                  </a:cubicBezTo>
                  <a:cubicBezTo>
                    <a:pt x="64009" y="103958"/>
                    <a:pt x="64009" y="104234"/>
                    <a:pt x="64009" y="104234"/>
                  </a:cubicBezTo>
                  <a:cubicBezTo>
                    <a:pt x="64009" y="104750"/>
                    <a:pt x="64009" y="104750"/>
                    <a:pt x="64009" y="105266"/>
                  </a:cubicBezTo>
                  <a:cubicBezTo>
                    <a:pt x="64646" y="104991"/>
                    <a:pt x="64878" y="104475"/>
                    <a:pt x="65515" y="104475"/>
                  </a:cubicBezTo>
                  <a:cubicBezTo>
                    <a:pt x="65515" y="104234"/>
                    <a:pt x="65515" y="104234"/>
                    <a:pt x="65515" y="104234"/>
                  </a:cubicBezTo>
                  <a:cubicBezTo>
                    <a:pt x="65515" y="103958"/>
                    <a:pt x="65312" y="103717"/>
                    <a:pt x="65312" y="103442"/>
                  </a:cubicBezTo>
                  <a:close/>
                  <a:moveTo>
                    <a:pt x="60535" y="102685"/>
                  </a:moveTo>
                  <a:lnTo>
                    <a:pt x="60535" y="102685"/>
                  </a:lnTo>
                  <a:lnTo>
                    <a:pt x="60303" y="102685"/>
                  </a:lnTo>
                  <a:cubicBezTo>
                    <a:pt x="60303" y="102925"/>
                    <a:pt x="60101" y="103201"/>
                    <a:pt x="60101" y="103442"/>
                  </a:cubicBezTo>
                  <a:cubicBezTo>
                    <a:pt x="60101" y="103717"/>
                    <a:pt x="60303" y="103717"/>
                    <a:pt x="60535" y="103717"/>
                  </a:cubicBezTo>
                  <a:cubicBezTo>
                    <a:pt x="60738" y="103958"/>
                    <a:pt x="60738" y="103958"/>
                    <a:pt x="60969" y="104234"/>
                  </a:cubicBezTo>
                  <a:cubicBezTo>
                    <a:pt x="61404" y="104234"/>
                    <a:pt x="61404" y="104475"/>
                    <a:pt x="61838" y="104475"/>
                  </a:cubicBezTo>
                  <a:cubicBezTo>
                    <a:pt x="62041" y="104475"/>
                    <a:pt x="62272" y="104234"/>
                    <a:pt x="62272" y="103717"/>
                  </a:cubicBezTo>
                  <a:cubicBezTo>
                    <a:pt x="62272" y="103442"/>
                    <a:pt x="62041" y="103442"/>
                    <a:pt x="61838" y="103442"/>
                  </a:cubicBezTo>
                  <a:cubicBezTo>
                    <a:pt x="61838" y="103201"/>
                    <a:pt x="61606" y="103201"/>
                    <a:pt x="61404" y="103201"/>
                  </a:cubicBezTo>
                  <a:cubicBezTo>
                    <a:pt x="61172" y="102925"/>
                    <a:pt x="60969" y="102925"/>
                    <a:pt x="60738" y="102685"/>
                  </a:cubicBezTo>
                  <a:cubicBezTo>
                    <a:pt x="60535" y="102685"/>
                    <a:pt x="60535" y="102685"/>
                    <a:pt x="60535" y="102685"/>
                  </a:cubicBezTo>
                  <a:close/>
                  <a:moveTo>
                    <a:pt x="54687" y="103442"/>
                  </a:moveTo>
                  <a:lnTo>
                    <a:pt x="54687" y="103442"/>
                  </a:lnTo>
                  <a:cubicBezTo>
                    <a:pt x="54253" y="103442"/>
                    <a:pt x="54021" y="103442"/>
                    <a:pt x="53819" y="103717"/>
                  </a:cubicBezTo>
                  <a:cubicBezTo>
                    <a:pt x="53587" y="104475"/>
                    <a:pt x="53819" y="104750"/>
                    <a:pt x="53819" y="105507"/>
                  </a:cubicBezTo>
                  <a:cubicBezTo>
                    <a:pt x="53819" y="105748"/>
                    <a:pt x="53819" y="106024"/>
                    <a:pt x="53587" y="106299"/>
                  </a:cubicBezTo>
                  <a:cubicBezTo>
                    <a:pt x="53587" y="106299"/>
                    <a:pt x="53384" y="106024"/>
                    <a:pt x="53384" y="106299"/>
                  </a:cubicBezTo>
                  <a:cubicBezTo>
                    <a:pt x="52950" y="106540"/>
                    <a:pt x="52718" y="106781"/>
                    <a:pt x="52718" y="107332"/>
                  </a:cubicBezTo>
                  <a:cubicBezTo>
                    <a:pt x="52718" y="107573"/>
                    <a:pt x="52950" y="107814"/>
                    <a:pt x="52950" y="108089"/>
                  </a:cubicBezTo>
                  <a:cubicBezTo>
                    <a:pt x="53153" y="107814"/>
                    <a:pt x="53384" y="107814"/>
                    <a:pt x="53587" y="107814"/>
                  </a:cubicBezTo>
                  <a:cubicBezTo>
                    <a:pt x="54253" y="107814"/>
                    <a:pt x="54687" y="107814"/>
                    <a:pt x="55324" y="108364"/>
                  </a:cubicBezTo>
                  <a:cubicBezTo>
                    <a:pt x="55556" y="108089"/>
                    <a:pt x="55556" y="108089"/>
                    <a:pt x="55556" y="108089"/>
                  </a:cubicBezTo>
                  <a:cubicBezTo>
                    <a:pt x="55556" y="107814"/>
                    <a:pt x="55758" y="107814"/>
                    <a:pt x="55758" y="107573"/>
                  </a:cubicBezTo>
                  <a:cubicBezTo>
                    <a:pt x="55758" y="106781"/>
                    <a:pt x="54687" y="106540"/>
                    <a:pt x="54687" y="105748"/>
                  </a:cubicBezTo>
                  <a:cubicBezTo>
                    <a:pt x="54687" y="105507"/>
                    <a:pt x="54890" y="105266"/>
                    <a:pt x="54890" y="104750"/>
                  </a:cubicBezTo>
                  <a:cubicBezTo>
                    <a:pt x="54890" y="104234"/>
                    <a:pt x="54687" y="103958"/>
                    <a:pt x="54687" y="103442"/>
                  </a:cubicBezTo>
                  <a:close/>
                  <a:moveTo>
                    <a:pt x="53384" y="98554"/>
                  </a:moveTo>
                  <a:lnTo>
                    <a:pt x="53384" y="98554"/>
                  </a:lnTo>
                  <a:cubicBezTo>
                    <a:pt x="53384" y="99070"/>
                    <a:pt x="53384" y="99586"/>
                    <a:pt x="53384" y="99827"/>
                  </a:cubicBezTo>
                  <a:cubicBezTo>
                    <a:pt x="53384" y="100860"/>
                    <a:pt x="53587" y="101652"/>
                    <a:pt x="53153" y="102409"/>
                  </a:cubicBezTo>
                  <a:cubicBezTo>
                    <a:pt x="52950" y="102925"/>
                    <a:pt x="52718" y="103201"/>
                    <a:pt x="52718" y="103717"/>
                  </a:cubicBezTo>
                  <a:cubicBezTo>
                    <a:pt x="52718" y="104475"/>
                    <a:pt x="52950" y="104991"/>
                    <a:pt x="52950" y="105507"/>
                  </a:cubicBezTo>
                  <a:cubicBezTo>
                    <a:pt x="52718" y="105748"/>
                    <a:pt x="52718" y="105748"/>
                    <a:pt x="52718" y="105748"/>
                  </a:cubicBezTo>
                  <a:cubicBezTo>
                    <a:pt x="52516" y="105507"/>
                    <a:pt x="52284" y="105507"/>
                    <a:pt x="51850" y="105266"/>
                  </a:cubicBezTo>
                  <a:cubicBezTo>
                    <a:pt x="52082" y="104475"/>
                    <a:pt x="52082" y="104475"/>
                    <a:pt x="52082" y="104475"/>
                  </a:cubicBezTo>
                  <a:cubicBezTo>
                    <a:pt x="52082" y="103717"/>
                    <a:pt x="52082" y="103442"/>
                    <a:pt x="52082" y="102685"/>
                  </a:cubicBezTo>
                  <a:cubicBezTo>
                    <a:pt x="51647" y="102685"/>
                    <a:pt x="51213" y="102925"/>
                    <a:pt x="50779" y="102409"/>
                  </a:cubicBezTo>
                  <a:cubicBezTo>
                    <a:pt x="50113" y="101893"/>
                    <a:pt x="50113" y="101135"/>
                    <a:pt x="49910" y="100103"/>
                  </a:cubicBezTo>
                  <a:cubicBezTo>
                    <a:pt x="50344" y="100344"/>
                    <a:pt x="50344" y="100344"/>
                    <a:pt x="50344" y="100344"/>
                  </a:cubicBezTo>
                  <a:cubicBezTo>
                    <a:pt x="50779" y="100619"/>
                    <a:pt x="50981" y="100619"/>
                    <a:pt x="51416" y="100860"/>
                  </a:cubicBezTo>
                  <a:cubicBezTo>
                    <a:pt x="51416" y="101135"/>
                    <a:pt x="51416" y="101135"/>
                    <a:pt x="51647" y="101376"/>
                  </a:cubicBezTo>
                  <a:cubicBezTo>
                    <a:pt x="51850" y="101652"/>
                    <a:pt x="52284" y="101893"/>
                    <a:pt x="52516" y="102168"/>
                  </a:cubicBezTo>
                  <a:cubicBezTo>
                    <a:pt x="52516" y="101376"/>
                    <a:pt x="52516" y="101135"/>
                    <a:pt x="52516" y="100344"/>
                  </a:cubicBezTo>
                  <a:cubicBezTo>
                    <a:pt x="52284" y="99827"/>
                    <a:pt x="51850" y="99311"/>
                    <a:pt x="51850" y="98554"/>
                  </a:cubicBezTo>
                  <a:cubicBezTo>
                    <a:pt x="52516" y="98795"/>
                    <a:pt x="52718" y="98795"/>
                    <a:pt x="53384" y="98554"/>
                  </a:cubicBezTo>
                  <a:close/>
                  <a:moveTo>
                    <a:pt x="44699" y="114285"/>
                  </a:moveTo>
                  <a:lnTo>
                    <a:pt x="44699" y="114285"/>
                  </a:lnTo>
                  <a:cubicBezTo>
                    <a:pt x="44468" y="114285"/>
                    <a:pt x="44265" y="114526"/>
                    <a:pt x="44033" y="114802"/>
                  </a:cubicBezTo>
                  <a:cubicBezTo>
                    <a:pt x="43831" y="114802"/>
                    <a:pt x="43599" y="114802"/>
                    <a:pt x="43396" y="114802"/>
                  </a:cubicBezTo>
                  <a:cubicBezTo>
                    <a:pt x="43396" y="115043"/>
                    <a:pt x="43194" y="115318"/>
                    <a:pt x="43194" y="115559"/>
                  </a:cubicBezTo>
                  <a:cubicBezTo>
                    <a:pt x="43194" y="116351"/>
                    <a:pt x="43599" y="116867"/>
                    <a:pt x="43831" y="117900"/>
                  </a:cubicBezTo>
                  <a:cubicBezTo>
                    <a:pt x="44033" y="118141"/>
                    <a:pt x="44033" y="118932"/>
                    <a:pt x="44468" y="118932"/>
                  </a:cubicBezTo>
                  <a:cubicBezTo>
                    <a:pt x="45568" y="118932"/>
                    <a:pt x="45770" y="117108"/>
                    <a:pt x="46870" y="117108"/>
                  </a:cubicBezTo>
                  <a:cubicBezTo>
                    <a:pt x="47507" y="117108"/>
                    <a:pt x="47739" y="117900"/>
                    <a:pt x="48173" y="118657"/>
                  </a:cubicBezTo>
                  <a:cubicBezTo>
                    <a:pt x="48607" y="118416"/>
                    <a:pt x="48607" y="118416"/>
                    <a:pt x="48607" y="118416"/>
                  </a:cubicBezTo>
                  <a:cubicBezTo>
                    <a:pt x="48607" y="118141"/>
                    <a:pt x="48607" y="117900"/>
                    <a:pt x="48607" y="117624"/>
                  </a:cubicBezTo>
                  <a:cubicBezTo>
                    <a:pt x="48607" y="117108"/>
                    <a:pt x="49042" y="117108"/>
                    <a:pt x="49244" y="116867"/>
                  </a:cubicBezTo>
                  <a:cubicBezTo>
                    <a:pt x="49476" y="116867"/>
                    <a:pt x="49244" y="116592"/>
                    <a:pt x="49476" y="116592"/>
                  </a:cubicBezTo>
                  <a:cubicBezTo>
                    <a:pt x="49679" y="116592"/>
                    <a:pt x="49679" y="116592"/>
                    <a:pt x="49910" y="116592"/>
                  </a:cubicBezTo>
                  <a:cubicBezTo>
                    <a:pt x="50547" y="116351"/>
                    <a:pt x="50981" y="115834"/>
                    <a:pt x="51416" y="115318"/>
                  </a:cubicBezTo>
                  <a:cubicBezTo>
                    <a:pt x="51213" y="115318"/>
                    <a:pt x="51213" y="115043"/>
                    <a:pt x="50981" y="115043"/>
                  </a:cubicBezTo>
                  <a:cubicBezTo>
                    <a:pt x="50113" y="115043"/>
                    <a:pt x="49679" y="115559"/>
                    <a:pt x="49244" y="116075"/>
                  </a:cubicBezTo>
                  <a:cubicBezTo>
                    <a:pt x="48810" y="116351"/>
                    <a:pt x="48810" y="116867"/>
                    <a:pt x="48376" y="116867"/>
                  </a:cubicBezTo>
                  <a:cubicBezTo>
                    <a:pt x="48173" y="116867"/>
                    <a:pt x="48173" y="116351"/>
                    <a:pt x="47942" y="116351"/>
                  </a:cubicBezTo>
                  <a:cubicBezTo>
                    <a:pt x="47739" y="116351"/>
                    <a:pt x="47305" y="116351"/>
                    <a:pt x="47073" y="116075"/>
                  </a:cubicBezTo>
                  <a:cubicBezTo>
                    <a:pt x="46870" y="115834"/>
                    <a:pt x="46870" y="115559"/>
                    <a:pt x="46639" y="115318"/>
                  </a:cubicBezTo>
                  <a:cubicBezTo>
                    <a:pt x="46205" y="114526"/>
                    <a:pt x="45568" y="114285"/>
                    <a:pt x="44699" y="114285"/>
                  </a:cubicBezTo>
                  <a:close/>
                  <a:moveTo>
                    <a:pt x="74200" y="11359"/>
                  </a:moveTo>
                  <a:lnTo>
                    <a:pt x="74200" y="11359"/>
                  </a:lnTo>
                  <a:cubicBezTo>
                    <a:pt x="73997" y="11084"/>
                    <a:pt x="73765" y="11084"/>
                    <a:pt x="73563" y="11084"/>
                  </a:cubicBezTo>
                  <a:cubicBezTo>
                    <a:pt x="72897" y="11084"/>
                    <a:pt x="72897" y="12117"/>
                    <a:pt x="72897" y="13149"/>
                  </a:cubicBezTo>
                  <a:cubicBezTo>
                    <a:pt x="72694" y="13149"/>
                    <a:pt x="72694" y="13425"/>
                    <a:pt x="72463" y="13425"/>
                  </a:cubicBezTo>
                  <a:cubicBezTo>
                    <a:pt x="72463" y="13941"/>
                    <a:pt x="72463" y="14182"/>
                    <a:pt x="72463" y="14457"/>
                  </a:cubicBezTo>
                  <a:cubicBezTo>
                    <a:pt x="72463" y="14457"/>
                    <a:pt x="72463" y="14698"/>
                    <a:pt x="72694" y="14698"/>
                  </a:cubicBezTo>
                  <a:cubicBezTo>
                    <a:pt x="73129" y="14698"/>
                    <a:pt x="73129" y="14182"/>
                    <a:pt x="73331" y="13941"/>
                  </a:cubicBezTo>
                  <a:cubicBezTo>
                    <a:pt x="73563" y="13666"/>
                    <a:pt x="73765" y="13149"/>
                    <a:pt x="73997" y="13149"/>
                  </a:cubicBezTo>
                  <a:cubicBezTo>
                    <a:pt x="74200" y="13149"/>
                    <a:pt x="74431" y="13149"/>
                    <a:pt x="74634" y="13149"/>
                  </a:cubicBezTo>
                  <a:cubicBezTo>
                    <a:pt x="74634" y="12633"/>
                    <a:pt x="74200" y="12117"/>
                    <a:pt x="74200" y="11359"/>
                  </a:cubicBezTo>
                  <a:close/>
                  <a:moveTo>
                    <a:pt x="70291" y="11600"/>
                  </a:moveTo>
                  <a:lnTo>
                    <a:pt x="70291" y="11600"/>
                  </a:lnTo>
                  <a:cubicBezTo>
                    <a:pt x="70291" y="11359"/>
                    <a:pt x="70523" y="11359"/>
                    <a:pt x="70726" y="11359"/>
                  </a:cubicBezTo>
                  <a:cubicBezTo>
                    <a:pt x="70726" y="11084"/>
                    <a:pt x="70726" y="10843"/>
                    <a:pt x="70957" y="10567"/>
                  </a:cubicBezTo>
                  <a:cubicBezTo>
                    <a:pt x="71594" y="9810"/>
                    <a:pt x="72260" y="10051"/>
                    <a:pt x="72897" y="10051"/>
                  </a:cubicBezTo>
                  <a:cubicBezTo>
                    <a:pt x="72463" y="10567"/>
                    <a:pt x="72028" y="10843"/>
                    <a:pt x="71826" y="11600"/>
                  </a:cubicBezTo>
                  <a:cubicBezTo>
                    <a:pt x="71594" y="11876"/>
                    <a:pt x="71826" y="12117"/>
                    <a:pt x="71826" y="12633"/>
                  </a:cubicBezTo>
                  <a:cubicBezTo>
                    <a:pt x="71594" y="12633"/>
                    <a:pt x="71594" y="12633"/>
                    <a:pt x="71392" y="12908"/>
                  </a:cubicBezTo>
                  <a:cubicBezTo>
                    <a:pt x="71160" y="12908"/>
                    <a:pt x="71160" y="12633"/>
                    <a:pt x="70957" y="12633"/>
                  </a:cubicBezTo>
                  <a:cubicBezTo>
                    <a:pt x="70291" y="12633"/>
                    <a:pt x="70089" y="12908"/>
                    <a:pt x="69655" y="13425"/>
                  </a:cubicBezTo>
                  <a:cubicBezTo>
                    <a:pt x="69655" y="13425"/>
                    <a:pt x="69655" y="13666"/>
                    <a:pt x="69655" y="13941"/>
                  </a:cubicBezTo>
                  <a:cubicBezTo>
                    <a:pt x="69423" y="13941"/>
                    <a:pt x="69220" y="13941"/>
                    <a:pt x="69220" y="13941"/>
                  </a:cubicBezTo>
                  <a:cubicBezTo>
                    <a:pt x="69220" y="12908"/>
                    <a:pt x="69220" y="12392"/>
                    <a:pt x="69655" y="11359"/>
                  </a:cubicBezTo>
                  <a:cubicBezTo>
                    <a:pt x="70291" y="11600"/>
                    <a:pt x="70291" y="11600"/>
                    <a:pt x="70291" y="11600"/>
                  </a:cubicBezTo>
                  <a:close/>
                  <a:moveTo>
                    <a:pt x="79411" y="0"/>
                  </a:moveTo>
                  <a:lnTo>
                    <a:pt x="79411" y="0"/>
                  </a:lnTo>
                  <a:cubicBezTo>
                    <a:pt x="78977" y="275"/>
                    <a:pt x="78542" y="275"/>
                    <a:pt x="77905" y="791"/>
                  </a:cubicBezTo>
                  <a:cubicBezTo>
                    <a:pt x="77442" y="1032"/>
                    <a:pt x="77240" y="1549"/>
                    <a:pt x="76805" y="2340"/>
                  </a:cubicBezTo>
                  <a:cubicBezTo>
                    <a:pt x="76574" y="3098"/>
                    <a:pt x="76168" y="3339"/>
                    <a:pt x="76168" y="4130"/>
                  </a:cubicBezTo>
                  <a:cubicBezTo>
                    <a:pt x="76168" y="4647"/>
                    <a:pt x="76371" y="4922"/>
                    <a:pt x="76574" y="5404"/>
                  </a:cubicBezTo>
                  <a:cubicBezTo>
                    <a:pt x="76805" y="5955"/>
                    <a:pt x="77037" y="6196"/>
                    <a:pt x="77442" y="6712"/>
                  </a:cubicBezTo>
                  <a:cubicBezTo>
                    <a:pt x="78108" y="7469"/>
                    <a:pt x="78311" y="8502"/>
                    <a:pt x="79179" y="8502"/>
                  </a:cubicBezTo>
                  <a:cubicBezTo>
                    <a:pt x="79411" y="8502"/>
                    <a:pt x="79411" y="8261"/>
                    <a:pt x="79642" y="8261"/>
                  </a:cubicBezTo>
                  <a:cubicBezTo>
                    <a:pt x="80279" y="7986"/>
                    <a:pt x="80714" y="8261"/>
                    <a:pt x="81148" y="7745"/>
                  </a:cubicBezTo>
                  <a:cubicBezTo>
                    <a:pt x="81351" y="7469"/>
                    <a:pt x="81351" y="7228"/>
                    <a:pt x="81582" y="6987"/>
                  </a:cubicBezTo>
                  <a:cubicBezTo>
                    <a:pt x="82016" y="6712"/>
                    <a:pt x="82451" y="6437"/>
                    <a:pt x="82451" y="5955"/>
                  </a:cubicBezTo>
                  <a:cubicBezTo>
                    <a:pt x="82451" y="5679"/>
                    <a:pt x="82451" y="5404"/>
                    <a:pt x="82219" y="5163"/>
                  </a:cubicBezTo>
                  <a:cubicBezTo>
                    <a:pt x="82219" y="4130"/>
                    <a:pt x="82451" y="3614"/>
                    <a:pt x="82016" y="2857"/>
                  </a:cubicBezTo>
                  <a:cubicBezTo>
                    <a:pt x="82016" y="2581"/>
                    <a:pt x="81582" y="2581"/>
                    <a:pt x="81351" y="2340"/>
                  </a:cubicBezTo>
                  <a:cubicBezTo>
                    <a:pt x="81148" y="2065"/>
                    <a:pt x="80916" y="1824"/>
                    <a:pt x="80714" y="1549"/>
                  </a:cubicBezTo>
                  <a:cubicBezTo>
                    <a:pt x="80279" y="1032"/>
                    <a:pt x="80048" y="275"/>
                    <a:pt x="79411" y="0"/>
                  </a:cubicBezTo>
                  <a:close/>
                  <a:moveTo>
                    <a:pt x="116960" y="53149"/>
                  </a:moveTo>
                  <a:lnTo>
                    <a:pt x="116960" y="53149"/>
                  </a:lnTo>
                  <a:cubicBezTo>
                    <a:pt x="116728" y="53390"/>
                    <a:pt x="116496" y="53666"/>
                    <a:pt x="116294" y="53907"/>
                  </a:cubicBezTo>
                  <a:cubicBezTo>
                    <a:pt x="116091" y="54182"/>
                    <a:pt x="115628" y="54182"/>
                    <a:pt x="115628" y="54698"/>
                  </a:cubicBezTo>
                  <a:cubicBezTo>
                    <a:pt x="115628" y="54939"/>
                    <a:pt x="115860" y="55215"/>
                    <a:pt x="115860" y="55456"/>
                  </a:cubicBezTo>
                  <a:cubicBezTo>
                    <a:pt x="116728" y="55456"/>
                    <a:pt x="116728" y="55456"/>
                    <a:pt x="116728" y="55456"/>
                  </a:cubicBezTo>
                  <a:cubicBezTo>
                    <a:pt x="116728" y="56764"/>
                    <a:pt x="116728" y="56764"/>
                    <a:pt x="116728" y="56764"/>
                  </a:cubicBezTo>
                  <a:cubicBezTo>
                    <a:pt x="116294" y="57005"/>
                    <a:pt x="116091" y="57280"/>
                    <a:pt x="115628" y="57521"/>
                  </a:cubicBezTo>
                  <a:cubicBezTo>
                    <a:pt x="114991" y="58037"/>
                    <a:pt x="114991" y="58829"/>
                    <a:pt x="114557" y="59862"/>
                  </a:cubicBezTo>
                  <a:cubicBezTo>
                    <a:pt x="114354" y="60378"/>
                    <a:pt x="113891" y="60378"/>
                    <a:pt x="113486" y="60619"/>
                  </a:cubicBezTo>
                  <a:cubicBezTo>
                    <a:pt x="113022" y="61135"/>
                    <a:pt x="112617" y="61652"/>
                    <a:pt x="112386" y="62444"/>
                  </a:cubicBezTo>
                  <a:cubicBezTo>
                    <a:pt x="112386" y="62685"/>
                    <a:pt x="112386" y="62960"/>
                    <a:pt x="112386" y="63201"/>
                  </a:cubicBezTo>
                  <a:cubicBezTo>
                    <a:pt x="112386" y="63717"/>
                    <a:pt x="112183" y="63717"/>
                    <a:pt x="112183" y="64234"/>
                  </a:cubicBezTo>
                  <a:cubicBezTo>
                    <a:pt x="112183" y="64750"/>
                    <a:pt x="112183" y="65025"/>
                    <a:pt x="112183" y="65507"/>
                  </a:cubicBezTo>
                  <a:cubicBezTo>
                    <a:pt x="112183" y="66058"/>
                    <a:pt x="111951" y="66540"/>
                    <a:pt x="111951" y="67091"/>
                  </a:cubicBezTo>
                  <a:cubicBezTo>
                    <a:pt x="111951" y="67848"/>
                    <a:pt x="112617" y="68123"/>
                    <a:pt x="112617" y="68881"/>
                  </a:cubicBezTo>
                  <a:cubicBezTo>
                    <a:pt x="112617" y="69397"/>
                    <a:pt x="112183" y="69638"/>
                    <a:pt x="112183" y="70154"/>
                  </a:cubicBezTo>
                  <a:cubicBezTo>
                    <a:pt x="111749" y="71187"/>
                    <a:pt x="111749" y="71703"/>
                    <a:pt x="111749" y="72736"/>
                  </a:cubicBezTo>
                  <a:cubicBezTo>
                    <a:pt x="111749" y="73012"/>
                    <a:pt x="111951" y="73012"/>
                    <a:pt x="112183" y="73012"/>
                  </a:cubicBezTo>
                  <a:cubicBezTo>
                    <a:pt x="112617" y="73528"/>
                    <a:pt x="112820" y="73528"/>
                    <a:pt x="113254" y="74044"/>
                  </a:cubicBezTo>
                  <a:cubicBezTo>
                    <a:pt x="113254" y="74285"/>
                    <a:pt x="113486" y="74561"/>
                    <a:pt x="113688" y="74802"/>
                  </a:cubicBezTo>
                  <a:cubicBezTo>
                    <a:pt x="113688" y="75077"/>
                    <a:pt x="114123" y="75318"/>
                    <a:pt x="114123" y="75593"/>
                  </a:cubicBezTo>
                  <a:cubicBezTo>
                    <a:pt x="114123" y="76110"/>
                    <a:pt x="113891" y="76351"/>
                    <a:pt x="113891" y="76867"/>
                  </a:cubicBezTo>
                  <a:cubicBezTo>
                    <a:pt x="113891" y="77383"/>
                    <a:pt x="113891" y="77659"/>
                    <a:pt x="114123" y="78175"/>
                  </a:cubicBezTo>
                  <a:lnTo>
                    <a:pt x="114123" y="78175"/>
                  </a:lnTo>
                  <a:cubicBezTo>
                    <a:pt x="113891" y="78175"/>
                    <a:pt x="113688" y="78416"/>
                    <a:pt x="113688" y="78416"/>
                  </a:cubicBezTo>
                  <a:cubicBezTo>
                    <a:pt x="113486" y="78416"/>
                    <a:pt x="113486" y="77900"/>
                    <a:pt x="113254" y="77900"/>
                  </a:cubicBezTo>
                  <a:cubicBezTo>
                    <a:pt x="112386" y="77900"/>
                    <a:pt x="112183" y="78932"/>
                    <a:pt x="111314" y="78932"/>
                  </a:cubicBezTo>
                  <a:cubicBezTo>
                    <a:pt x="110648" y="78691"/>
                    <a:pt x="110880" y="78175"/>
                    <a:pt x="110880" y="79449"/>
                  </a:cubicBezTo>
                  <a:cubicBezTo>
                    <a:pt x="110880" y="80240"/>
                    <a:pt x="110214" y="80481"/>
                    <a:pt x="109780" y="80757"/>
                  </a:cubicBezTo>
                  <a:cubicBezTo>
                    <a:pt x="109143" y="81514"/>
                    <a:pt x="108911" y="82030"/>
                    <a:pt x="108477" y="82822"/>
                  </a:cubicBezTo>
                  <a:cubicBezTo>
                    <a:pt x="107609" y="83580"/>
                    <a:pt x="107174" y="83855"/>
                    <a:pt x="106103" y="84096"/>
                  </a:cubicBezTo>
                  <a:cubicBezTo>
                    <a:pt x="105872" y="84371"/>
                    <a:pt x="105872" y="84371"/>
                    <a:pt x="105669" y="84371"/>
                  </a:cubicBezTo>
                  <a:cubicBezTo>
                    <a:pt x="105235" y="84371"/>
                    <a:pt x="104800" y="84371"/>
                    <a:pt x="104366" y="84096"/>
                  </a:cubicBezTo>
                  <a:cubicBezTo>
                    <a:pt x="103932" y="83855"/>
                    <a:pt x="103700" y="83339"/>
                    <a:pt x="103266" y="83339"/>
                  </a:cubicBezTo>
                  <a:cubicBezTo>
                    <a:pt x="101963" y="83339"/>
                    <a:pt x="100458" y="84096"/>
                    <a:pt x="100458" y="85645"/>
                  </a:cubicBezTo>
                  <a:cubicBezTo>
                    <a:pt x="100458" y="86161"/>
                    <a:pt x="100458" y="86437"/>
                    <a:pt x="100661" y="86678"/>
                  </a:cubicBezTo>
                  <a:cubicBezTo>
                    <a:pt x="101326" y="86161"/>
                    <a:pt x="101761" y="85920"/>
                    <a:pt x="102195" y="85404"/>
                  </a:cubicBezTo>
                  <a:cubicBezTo>
                    <a:pt x="102398" y="84888"/>
                    <a:pt x="102398" y="84612"/>
                    <a:pt x="102629" y="84371"/>
                  </a:cubicBezTo>
                  <a:cubicBezTo>
                    <a:pt x="103063" y="84888"/>
                    <a:pt x="103498" y="85129"/>
                    <a:pt x="103498" y="85645"/>
                  </a:cubicBezTo>
                  <a:cubicBezTo>
                    <a:pt x="103498" y="86437"/>
                    <a:pt x="103266" y="86953"/>
                    <a:pt x="103063" y="87194"/>
                  </a:cubicBezTo>
                  <a:cubicBezTo>
                    <a:pt x="102629" y="87710"/>
                    <a:pt x="102195" y="87710"/>
                    <a:pt x="101963" y="88227"/>
                  </a:cubicBezTo>
                  <a:cubicBezTo>
                    <a:pt x="101529" y="88984"/>
                    <a:pt x="101761" y="89776"/>
                    <a:pt x="101095" y="90292"/>
                  </a:cubicBezTo>
                  <a:cubicBezTo>
                    <a:pt x="100892" y="90567"/>
                    <a:pt x="100661" y="90567"/>
                    <a:pt x="100458" y="90567"/>
                  </a:cubicBezTo>
                  <a:cubicBezTo>
                    <a:pt x="99792" y="90567"/>
                    <a:pt x="99589" y="90292"/>
                    <a:pt x="98924" y="90017"/>
                  </a:cubicBezTo>
                  <a:cubicBezTo>
                    <a:pt x="98287" y="89776"/>
                    <a:pt x="97621" y="90017"/>
                    <a:pt x="96752" y="90017"/>
                  </a:cubicBezTo>
                  <a:cubicBezTo>
                    <a:pt x="96347" y="90017"/>
                    <a:pt x="96115" y="90017"/>
                    <a:pt x="95681" y="90017"/>
                  </a:cubicBezTo>
                  <a:cubicBezTo>
                    <a:pt x="95478" y="90017"/>
                    <a:pt x="95478" y="89535"/>
                    <a:pt x="95247" y="89259"/>
                  </a:cubicBezTo>
                  <a:cubicBezTo>
                    <a:pt x="95247" y="88984"/>
                    <a:pt x="95015" y="88743"/>
                    <a:pt x="94813" y="88502"/>
                  </a:cubicBezTo>
                  <a:cubicBezTo>
                    <a:pt x="94378" y="87710"/>
                    <a:pt x="93741" y="87194"/>
                    <a:pt x="92873" y="87194"/>
                  </a:cubicBezTo>
                  <a:cubicBezTo>
                    <a:pt x="92004" y="87194"/>
                    <a:pt x="91570" y="87710"/>
                    <a:pt x="91136" y="88502"/>
                  </a:cubicBezTo>
                  <a:cubicBezTo>
                    <a:pt x="90702" y="88743"/>
                    <a:pt x="90267" y="88984"/>
                    <a:pt x="90036" y="89259"/>
                  </a:cubicBezTo>
                  <a:cubicBezTo>
                    <a:pt x="89833" y="89535"/>
                    <a:pt x="89601" y="89776"/>
                    <a:pt x="89399" y="90017"/>
                  </a:cubicBezTo>
                  <a:cubicBezTo>
                    <a:pt x="89167" y="90292"/>
                    <a:pt x="88965" y="90017"/>
                    <a:pt x="88733" y="90292"/>
                  </a:cubicBezTo>
                  <a:cubicBezTo>
                    <a:pt x="87864" y="90567"/>
                    <a:pt x="87430" y="90808"/>
                    <a:pt x="86562" y="91049"/>
                  </a:cubicBezTo>
                  <a:cubicBezTo>
                    <a:pt x="86127" y="91049"/>
                    <a:pt x="86127" y="91325"/>
                    <a:pt x="85693" y="91325"/>
                  </a:cubicBezTo>
                  <a:cubicBezTo>
                    <a:pt x="85259" y="91325"/>
                    <a:pt x="85259" y="90808"/>
                    <a:pt x="85056" y="90567"/>
                  </a:cubicBezTo>
                  <a:cubicBezTo>
                    <a:pt x="85056" y="90292"/>
                    <a:pt x="84825" y="90292"/>
                    <a:pt x="84622" y="90292"/>
                  </a:cubicBezTo>
                  <a:cubicBezTo>
                    <a:pt x="84390" y="90808"/>
                    <a:pt x="84188" y="91325"/>
                    <a:pt x="83753" y="91841"/>
                  </a:cubicBezTo>
                  <a:cubicBezTo>
                    <a:pt x="83319" y="92082"/>
                    <a:pt x="83088" y="92358"/>
                    <a:pt x="82885" y="92874"/>
                  </a:cubicBezTo>
                  <a:cubicBezTo>
                    <a:pt x="82653" y="93390"/>
                    <a:pt x="82653" y="93907"/>
                    <a:pt x="82653" y="94148"/>
                  </a:cubicBezTo>
                  <a:cubicBezTo>
                    <a:pt x="82451" y="94664"/>
                    <a:pt x="82016" y="94939"/>
                    <a:pt x="81582" y="94939"/>
                  </a:cubicBezTo>
                  <a:cubicBezTo>
                    <a:pt x="80714" y="94939"/>
                    <a:pt x="80279" y="94664"/>
                    <a:pt x="79411" y="94664"/>
                  </a:cubicBezTo>
                  <a:cubicBezTo>
                    <a:pt x="78977" y="94664"/>
                    <a:pt x="78542" y="94664"/>
                    <a:pt x="78311" y="94664"/>
                  </a:cubicBezTo>
                  <a:cubicBezTo>
                    <a:pt x="77905" y="94423"/>
                    <a:pt x="77674" y="93907"/>
                    <a:pt x="77240" y="93631"/>
                  </a:cubicBezTo>
                  <a:cubicBezTo>
                    <a:pt x="77240" y="94148"/>
                    <a:pt x="77037" y="94423"/>
                    <a:pt x="76805" y="94939"/>
                  </a:cubicBezTo>
                  <a:cubicBezTo>
                    <a:pt x="76805" y="95180"/>
                    <a:pt x="76805" y="95697"/>
                    <a:pt x="76371" y="95697"/>
                  </a:cubicBezTo>
                  <a:cubicBezTo>
                    <a:pt x="75705" y="95697"/>
                    <a:pt x="75271" y="95180"/>
                    <a:pt x="75068" y="94664"/>
                  </a:cubicBezTo>
                  <a:cubicBezTo>
                    <a:pt x="74634" y="94664"/>
                    <a:pt x="74634" y="94939"/>
                    <a:pt x="74200" y="94939"/>
                  </a:cubicBezTo>
                  <a:cubicBezTo>
                    <a:pt x="73997" y="94939"/>
                    <a:pt x="73765" y="94939"/>
                    <a:pt x="73563" y="94664"/>
                  </a:cubicBezTo>
                  <a:cubicBezTo>
                    <a:pt x="73331" y="94664"/>
                    <a:pt x="73331" y="94423"/>
                    <a:pt x="73129" y="94423"/>
                  </a:cubicBezTo>
                  <a:cubicBezTo>
                    <a:pt x="72463" y="94423"/>
                    <a:pt x="72463" y="95456"/>
                    <a:pt x="72260" y="95972"/>
                  </a:cubicBezTo>
                  <a:cubicBezTo>
                    <a:pt x="71826" y="96488"/>
                    <a:pt x="71392" y="96729"/>
                    <a:pt x="70726" y="96729"/>
                  </a:cubicBezTo>
                  <a:cubicBezTo>
                    <a:pt x="70089" y="96729"/>
                    <a:pt x="69655" y="96488"/>
                    <a:pt x="68989" y="96213"/>
                  </a:cubicBezTo>
                  <a:cubicBezTo>
                    <a:pt x="68352" y="96488"/>
                    <a:pt x="67917" y="96729"/>
                    <a:pt x="67049" y="97005"/>
                  </a:cubicBezTo>
                  <a:cubicBezTo>
                    <a:pt x="66615" y="97005"/>
                    <a:pt x="66383" y="97246"/>
                    <a:pt x="65949" y="97521"/>
                  </a:cubicBezTo>
                  <a:cubicBezTo>
                    <a:pt x="65515" y="98037"/>
                    <a:pt x="65312" y="98554"/>
                    <a:pt x="64646" y="98554"/>
                  </a:cubicBezTo>
                  <a:cubicBezTo>
                    <a:pt x="64212" y="98554"/>
                    <a:pt x="64212" y="98037"/>
                    <a:pt x="63778" y="98037"/>
                  </a:cubicBezTo>
                  <a:cubicBezTo>
                    <a:pt x="63575" y="98037"/>
                    <a:pt x="63575" y="98278"/>
                    <a:pt x="63575" y="98278"/>
                  </a:cubicBezTo>
                  <a:cubicBezTo>
                    <a:pt x="62475" y="98795"/>
                    <a:pt x="62475" y="99586"/>
                    <a:pt x="61838" y="100344"/>
                  </a:cubicBezTo>
                  <a:cubicBezTo>
                    <a:pt x="60969" y="101135"/>
                    <a:pt x="60535" y="101652"/>
                    <a:pt x="59667" y="101893"/>
                  </a:cubicBezTo>
                  <a:cubicBezTo>
                    <a:pt x="59232" y="102168"/>
                    <a:pt x="59030" y="102409"/>
                    <a:pt x="58566" y="102409"/>
                  </a:cubicBezTo>
                  <a:cubicBezTo>
                    <a:pt x="58161" y="102409"/>
                    <a:pt x="57930" y="102168"/>
                    <a:pt x="57495" y="102168"/>
                  </a:cubicBezTo>
                  <a:cubicBezTo>
                    <a:pt x="56829" y="102168"/>
                    <a:pt x="56627" y="102409"/>
                    <a:pt x="55961" y="102409"/>
                  </a:cubicBezTo>
                  <a:cubicBezTo>
                    <a:pt x="55324" y="102409"/>
                    <a:pt x="55324" y="102409"/>
                    <a:pt x="55324" y="102409"/>
                  </a:cubicBezTo>
                  <a:cubicBezTo>
                    <a:pt x="55324" y="101376"/>
                    <a:pt x="55324" y="101376"/>
                    <a:pt x="55324" y="101376"/>
                  </a:cubicBezTo>
                  <a:cubicBezTo>
                    <a:pt x="55758" y="100619"/>
                    <a:pt x="55758" y="100619"/>
                    <a:pt x="55758" y="100619"/>
                  </a:cubicBezTo>
                  <a:cubicBezTo>
                    <a:pt x="55092" y="99827"/>
                    <a:pt x="54455" y="99586"/>
                    <a:pt x="54253" y="98554"/>
                  </a:cubicBezTo>
                  <a:cubicBezTo>
                    <a:pt x="53819" y="97762"/>
                    <a:pt x="54021" y="96729"/>
                    <a:pt x="53587" y="95972"/>
                  </a:cubicBezTo>
                  <a:cubicBezTo>
                    <a:pt x="52950" y="95456"/>
                    <a:pt x="52516" y="95697"/>
                    <a:pt x="51647" y="95697"/>
                  </a:cubicBezTo>
                  <a:cubicBezTo>
                    <a:pt x="50981" y="95697"/>
                    <a:pt x="50547" y="95697"/>
                    <a:pt x="49910" y="95456"/>
                  </a:cubicBezTo>
                  <a:cubicBezTo>
                    <a:pt x="49679" y="95456"/>
                    <a:pt x="49679" y="95180"/>
                    <a:pt x="49476" y="95180"/>
                  </a:cubicBezTo>
                  <a:cubicBezTo>
                    <a:pt x="48810" y="95180"/>
                    <a:pt x="48376" y="95972"/>
                    <a:pt x="47942" y="96729"/>
                  </a:cubicBezTo>
                  <a:cubicBezTo>
                    <a:pt x="47305" y="97521"/>
                    <a:pt x="46870" y="98037"/>
                    <a:pt x="46436" y="98795"/>
                  </a:cubicBezTo>
                  <a:cubicBezTo>
                    <a:pt x="46870" y="99070"/>
                    <a:pt x="47073" y="99070"/>
                    <a:pt x="47507" y="99070"/>
                  </a:cubicBezTo>
                  <a:cubicBezTo>
                    <a:pt x="47739" y="99070"/>
                    <a:pt x="47739" y="99311"/>
                    <a:pt x="47942" y="99311"/>
                  </a:cubicBezTo>
                  <a:cubicBezTo>
                    <a:pt x="47507" y="99827"/>
                    <a:pt x="47073" y="100103"/>
                    <a:pt x="46639" y="100619"/>
                  </a:cubicBezTo>
                  <a:cubicBezTo>
                    <a:pt x="46436" y="100860"/>
                    <a:pt x="46436" y="101135"/>
                    <a:pt x="46205" y="101135"/>
                  </a:cubicBezTo>
                  <a:cubicBezTo>
                    <a:pt x="46205" y="101376"/>
                    <a:pt x="46002" y="101135"/>
                    <a:pt x="45770" y="101135"/>
                  </a:cubicBezTo>
                  <a:cubicBezTo>
                    <a:pt x="45770" y="100619"/>
                    <a:pt x="45770" y="100103"/>
                    <a:pt x="45770" y="99586"/>
                  </a:cubicBezTo>
                  <a:cubicBezTo>
                    <a:pt x="45568" y="100344"/>
                    <a:pt x="45336" y="100860"/>
                    <a:pt x="45133" y="101652"/>
                  </a:cubicBezTo>
                  <a:cubicBezTo>
                    <a:pt x="44902" y="102168"/>
                    <a:pt x="44468" y="102168"/>
                    <a:pt x="44468" y="102409"/>
                  </a:cubicBezTo>
                  <a:cubicBezTo>
                    <a:pt x="44468" y="102925"/>
                    <a:pt x="44699" y="103201"/>
                    <a:pt x="44699" y="103717"/>
                  </a:cubicBezTo>
                  <a:cubicBezTo>
                    <a:pt x="44699" y="103958"/>
                    <a:pt x="45133" y="104234"/>
                    <a:pt x="45133" y="104475"/>
                  </a:cubicBezTo>
                  <a:cubicBezTo>
                    <a:pt x="45133" y="105748"/>
                    <a:pt x="43831" y="106299"/>
                    <a:pt x="43831" y="107814"/>
                  </a:cubicBezTo>
                  <a:cubicBezTo>
                    <a:pt x="43831" y="109397"/>
                    <a:pt x="44265" y="110154"/>
                    <a:pt x="44265" y="111703"/>
                  </a:cubicBezTo>
                  <a:cubicBezTo>
                    <a:pt x="44265" y="112736"/>
                    <a:pt x="43599" y="112977"/>
                    <a:pt x="43194" y="113493"/>
                  </a:cubicBezTo>
                  <a:cubicBezTo>
                    <a:pt x="42731" y="113769"/>
                    <a:pt x="42731" y="114010"/>
                    <a:pt x="42528" y="114010"/>
                  </a:cubicBezTo>
                  <a:cubicBezTo>
                    <a:pt x="42094" y="114285"/>
                    <a:pt x="41862" y="114010"/>
                    <a:pt x="41659" y="114010"/>
                  </a:cubicBezTo>
                  <a:cubicBezTo>
                    <a:pt x="41659" y="118141"/>
                    <a:pt x="41659" y="118141"/>
                    <a:pt x="41659" y="118141"/>
                  </a:cubicBezTo>
                  <a:cubicBezTo>
                    <a:pt x="41659" y="118657"/>
                    <a:pt x="41862" y="119173"/>
                    <a:pt x="41862" y="119965"/>
                  </a:cubicBezTo>
                  <a:cubicBezTo>
                    <a:pt x="40791" y="118932"/>
                    <a:pt x="40588" y="117624"/>
                    <a:pt x="39488" y="116867"/>
                  </a:cubicBezTo>
                  <a:cubicBezTo>
                    <a:pt x="38851" y="116592"/>
                    <a:pt x="38185" y="116351"/>
                    <a:pt x="37548" y="116075"/>
                  </a:cubicBezTo>
                  <a:cubicBezTo>
                    <a:pt x="36882" y="115559"/>
                    <a:pt x="36882" y="114802"/>
                    <a:pt x="36246" y="114285"/>
                  </a:cubicBezTo>
                  <a:cubicBezTo>
                    <a:pt x="35145" y="113253"/>
                    <a:pt x="34277" y="112736"/>
                    <a:pt x="32974" y="111944"/>
                  </a:cubicBezTo>
                  <a:cubicBezTo>
                    <a:pt x="32106" y="111428"/>
                    <a:pt x="31671" y="111187"/>
                    <a:pt x="30803" y="110671"/>
                  </a:cubicBezTo>
                  <a:cubicBezTo>
                    <a:pt x="30600" y="110430"/>
                    <a:pt x="30369" y="110154"/>
                    <a:pt x="30166" y="110154"/>
                  </a:cubicBezTo>
                  <a:cubicBezTo>
                    <a:pt x="29934" y="109879"/>
                    <a:pt x="29934" y="109638"/>
                    <a:pt x="29732" y="109638"/>
                  </a:cubicBezTo>
                  <a:cubicBezTo>
                    <a:pt x="27995" y="109638"/>
                    <a:pt x="27995" y="109638"/>
                    <a:pt x="27995" y="109638"/>
                  </a:cubicBezTo>
                  <a:cubicBezTo>
                    <a:pt x="27560" y="109638"/>
                    <a:pt x="27329" y="109879"/>
                    <a:pt x="27126" y="110154"/>
                  </a:cubicBezTo>
                  <a:cubicBezTo>
                    <a:pt x="26460" y="110154"/>
                    <a:pt x="26026" y="110154"/>
                    <a:pt x="25389" y="110671"/>
                  </a:cubicBezTo>
                  <a:cubicBezTo>
                    <a:pt x="24289" y="111187"/>
                    <a:pt x="24086" y="112736"/>
                    <a:pt x="22986" y="112736"/>
                  </a:cubicBezTo>
                  <a:cubicBezTo>
                    <a:pt x="22118" y="112736"/>
                    <a:pt x="21712" y="111703"/>
                    <a:pt x="20612" y="111703"/>
                  </a:cubicBezTo>
                  <a:cubicBezTo>
                    <a:pt x="19975" y="111703"/>
                    <a:pt x="19744" y="112977"/>
                    <a:pt x="18875" y="112977"/>
                  </a:cubicBezTo>
                  <a:cubicBezTo>
                    <a:pt x="18644" y="112977"/>
                    <a:pt x="18441" y="112736"/>
                    <a:pt x="18238" y="112461"/>
                  </a:cubicBezTo>
                  <a:cubicBezTo>
                    <a:pt x="17804" y="111944"/>
                    <a:pt x="17370" y="111944"/>
                    <a:pt x="17138" y="111428"/>
                  </a:cubicBezTo>
                  <a:cubicBezTo>
                    <a:pt x="16501" y="111944"/>
                    <a:pt x="16270" y="112461"/>
                    <a:pt x="15835" y="113253"/>
                  </a:cubicBezTo>
                  <a:cubicBezTo>
                    <a:pt x="14967" y="114802"/>
                    <a:pt x="14098" y="115834"/>
                    <a:pt x="12593" y="115834"/>
                  </a:cubicBezTo>
                  <a:cubicBezTo>
                    <a:pt x="11927" y="115834"/>
                    <a:pt x="11493" y="115559"/>
                    <a:pt x="10856" y="115318"/>
                  </a:cubicBezTo>
                  <a:cubicBezTo>
                    <a:pt x="10190" y="115043"/>
                    <a:pt x="9553" y="114285"/>
                    <a:pt x="9553" y="113253"/>
                  </a:cubicBezTo>
                  <a:cubicBezTo>
                    <a:pt x="9553" y="112220"/>
                    <a:pt x="8887" y="111428"/>
                    <a:pt x="8019" y="111428"/>
                  </a:cubicBezTo>
                  <a:cubicBezTo>
                    <a:pt x="7382" y="111187"/>
                    <a:pt x="7150" y="111187"/>
                    <a:pt x="6716" y="110671"/>
                  </a:cubicBezTo>
                  <a:cubicBezTo>
                    <a:pt x="6282" y="110430"/>
                    <a:pt x="6282" y="109879"/>
                    <a:pt x="5876" y="109879"/>
                  </a:cubicBezTo>
                  <a:cubicBezTo>
                    <a:pt x="5008" y="109879"/>
                    <a:pt x="4776" y="111187"/>
                    <a:pt x="4139" y="112220"/>
                  </a:cubicBezTo>
                  <a:cubicBezTo>
                    <a:pt x="4139" y="112220"/>
                    <a:pt x="3908" y="112220"/>
                    <a:pt x="3908" y="112461"/>
                  </a:cubicBezTo>
                  <a:cubicBezTo>
                    <a:pt x="3039" y="113769"/>
                    <a:pt x="2605" y="114526"/>
                    <a:pt x="1737" y="115559"/>
                  </a:cubicBezTo>
                  <a:cubicBezTo>
                    <a:pt x="1302" y="114526"/>
                    <a:pt x="1100" y="114010"/>
                    <a:pt x="1100" y="112977"/>
                  </a:cubicBezTo>
                  <a:cubicBezTo>
                    <a:pt x="1100" y="110430"/>
                    <a:pt x="1100" y="110430"/>
                    <a:pt x="1100" y="110430"/>
                  </a:cubicBezTo>
                  <a:cubicBezTo>
                    <a:pt x="1100" y="109122"/>
                    <a:pt x="1100" y="108364"/>
                    <a:pt x="434" y="107332"/>
                  </a:cubicBezTo>
                  <a:cubicBezTo>
                    <a:pt x="231" y="107056"/>
                    <a:pt x="0" y="107056"/>
                    <a:pt x="0" y="106540"/>
                  </a:cubicBezTo>
                  <a:cubicBezTo>
                    <a:pt x="0" y="105748"/>
                    <a:pt x="434" y="105507"/>
                    <a:pt x="868" y="104991"/>
                  </a:cubicBezTo>
                  <a:cubicBezTo>
                    <a:pt x="1302" y="104234"/>
                    <a:pt x="1302" y="103717"/>
                    <a:pt x="1737" y="102685"/>
                  </a:cubicBezTo>
                  <a:cubicBezTo>
                    <a:pt x="1737" y="102409"/>
                    <a:pt x="2171" y="102168"/>
                    <a:pt x="2171" y="101652"/>
                  </a:cubicBezTo>
                  <a:cubicBezTo>
                    <a:pt x="2171" y="100860"/>
                    <a:pt x="1534" y="100344"/>
                    <a:pt x="1100" y="99827"/>
                  </a:cubicBezTo>
                  <a:cubicBezTo>
                    <a:pt x="665" y="99586"/>
                    <a:pt x="434" y="99311"/>
                    <a:pt x="434" y="99070"/>
                  </a:cubicBezTo>
                  <a:cubicBezTo>
                    <a:pt x="434" y="98554"/>
                    <a:pt x="665" y="98554"/>
                    <a:pt x="665" y="98037"/>
                  </a:cubicBezTo>
                  <a:cubicBezTo>
                    <a:pt x="665" y="97521"/>
                    <a:pt x="231" y="97246"/>
                    <a:pt x="231" y="96729"/>
                  </a:cubicBezTo>
                  <a:cubicBezTo>
                    <a:pt x="231" y="96488"/>
                    <a:pt x="231" y="96213"/>
                    <a:pt x="231" y="95972"/>
                  </a:cubicBezTo>
                  <a:cubicBezTo>
                    <a:pt x="1100" y="95972"/>
                    <a:pt x="1737" y="95972"/>
                    <a:pt x="2402" y="95456"/>
                  </a:cubicBezTo>
                  <a:cubicBezTo>
                    <a:pt x="2605" y="95456"/>
                    <a:pt x="2605" y="95180"/>
                    <a:pt x="2808" y="95180"/>
                  </a:cubicBezTo>
                  <a:cubicBezTo>
                    <a:pt x="3039" y="94939"/>
                    <a:pt x="3271" y="94664"/>
                    <a:pt x="3474" y="94664"/>
                  </a:cubicBezTo>
                  <a:cubicBezTo>
                    <a:pt x="4139" y="94148"/>
                    <a:pt x="4776" y="94664"/>
                    <a:pt x="5211" y="94148"/>
                  </a:cubicBezTo>
                  <a:cubicBezTo>
                    <a:pt x="5413" y="94148"/>
                    <a:pt x="5211" y="93907"/>
                    <a:pt x="5413" y="93631"/>
                  </a:cubicBezTo>
                  <a:cubicBezTo>
                    <a:pt x="4776" y="93115"/>
                    <a:pt x="4139" y="93115"/>
                    <a:pt x="3474" y="92598"/>
                  </a:cubicBezTo>
                  <a:cubicBezTo>
                    <a:pt x="3271" y="92598"/>
                    <a:pt x="4776" y="93115"/>
                    <a:pt x="5645" y="93115"/>
                  </a:cubicBezTo>
                  <a:cubicBezTo>
                    <a:pt x="6079" y="93115"/>
                    <a:pt x="6282" y="92874"/>
                    <a:pt x="6716" y="92874"/>
                  </a:cubicBezTo>
                  <a:cubicBezTo>
                    <a:pt x="7150" y="92874"/>
                    <a:pt x="7382" y="92874"/>
                    <a:pt x="7816" y="93390"/>
                  </a:cubicBezTo>
                  <a:cubicBezTo>
                    <a:pt x="7816" y="93631"/>
                    <a:pt x="7816" y="93907"/>
                    <a:pt x="8019" y="94148"/>
                  </a:cubicBezTo>
                  <a:cubicBezTo>
                    <a:pt x="8250" y="94148"/>
                    <a:pt x="8453" y="94148"/>
                    <a:pt x="8887" y="94148"/>
                  </a:cubicBezTo>
                  <a:cubicBezTo>
                    <a:pt x="9119" y="94423"/>
                    <a:pt x="9322" y="94664"/>
                    <a:pt x="9553" y="94664"/>
                  </a:cubicBezTo>
                  <a:cubicBezTo>
                    <a:pt x="9756" y="94664"/>
                    <a:pt x="9987" y="94148"/>
                    <a:pt x="10190" y="93907"/>
                  </a:cubicBezTo>
                  <a:cubicBezTo>
                    <a:pt x="10190" y="93631"/>
                    <a:pt x="10190" y="93390"/>
                    <a:pt x="10190" y="93115"/>
                  </a:cubicBezTo>
                  <a:cubicBezTo>
                    <a:pt x="10422" y="92874"/>
                    <a:pt x="10422" y="93115"/>
                    <a:pt x="10624" y="92874"/>
                  </a:cubicBezTo>
                  <a:cubicBezTo>
                    <a:pt x="11059" y="92598"/>
                    <a:pt x="11290" y="92598"/>
                    <a:pt x="11724" y="92358"/>
                  </a:cubicBezTo>
                  <a:cubicBezTo>
                    <a:pt x="11724" y="92874"/>
                    <a:pt x="11724" y="92874"/>
                    <a:pt x="11724" y="92874"/>
                  </a:cubicBezTo>
                  <a:cubicBezTo>
                    <a:pt x="11290" y="93115"/>
                    <a:pt x="11290" y="93390"/>
                    <a:pt x="10856" y="93631"/>
                  </a:cubicBezTo>
                  <a:cubicBezTo>
                    <a:pt x="11290" y="94148"/>
                    <a:pt x="11927" y="94148"/>
                    <a:pt x="12593" y="94148"/>
                  </a:cubicBezTo>
                  <a:cubicBezTo>
                    <a:pt x="13664" y="94148"/>
                    <a:pt x="14330" y="93631"/>
                    <a:pt x="15199" y="93115"/>
                  </a:cubicBezTo>
                  <a:cubicBezTo>
                    <a:pt x="15835" y="92874"/>
                    <a:pt x="16270" y="92874"/>
                    <a:pt x="16704" y="92598"/>
                  </a:cubicBezTo>
                  <a:cubicBezTo>
                    <a:pt x="17138" y="92082"/>
                    <a:pt x="17370" y="91841"/>
                    <a:pt x="17804" y="91325"/>
                  </a:cubicBezTo>
                  <a:cubicBezTo>
                    <a:pt x="18238" y="90808"/>
                    <a:pt x="18644" y="90567"/>
                    <a:pt x="18875" y="90017"/>
                  </a:cubicBezTo>
                  <a:cubicBezTo>
                    <a:pt x="19310" y="89259"/>
                    <a:pt x="19310" y="88743"/>
                    <a:pt x="19310" y="88227"/>
                  </a:cubicBezTo>
                  <a:cubicBezTo>
                    <a:pt x="19512" y="87951"/>
                    <a:pt x="19310" y="87951"/>
                    <a:pt x="19310" y="87710"/>
                  </a:cubicBezTo>
                  <a:cubicBezTo>
                    <a:pt x="19744" y="86953"/>
                    <a:pt x="20612" y="87194"/>
                    <a:pt x="21249" y="86678"/>
                  </a:cubicBezTo>
                  <a:cubicBezTo>
                    <a:pt x="21915" y="85920"/>
                    <a:pt x="22118" y="85129"/>
                    <a:pt x="22349" y="84096"/>
                  </a:cubicBezTo>
                  <a:cubicBezTo>
                    <a:pt x="22552" y="82822"/>
                    <a:pt x="23218" y="82030"/>
                    <a:pt x="24289" y="81514"/>
                  </a:cubicBezTo>
                  <a:cubicBezTo>
                    <a:pt x="24521" y="81514"/>
                    <a:pt x="24723" y="81514"/>
                    <a:pt x="24955" y="81514"/>
                  </a:cubicBezTo>
                  <a:cubicBezTo>
                    <a:pt x="25389" y="81273"/>
                    <a:pt x="25592" y="80757"/>
                    <a:pt x="26026" y="80757"/>
                  </a:cubicBezTo>
                  <a:cubicBezTo>
                    <a:pt x="26258" y="80757"/>
                    <a:pt x="26460" y="80757"/>
                    <a:pt x="26692" y="80757"/>
                  </a:cubicBezTo>
                  <a:cubicBezTo>
                    <a:pt x="27995" y="80757"/>
                    <a:pt x="29066" y="80757"/>
                    <a:pt x="30369" y="79965"/>
                  </a:cubicBezTo>
                  <a:cubicBezTo>
                    <a:pt x="30803" y="79724"/>
                    <a:pt x="31034" y="79449"/>
                    <a:pt x="31469" y="78932"/>
                  </a:cubicBezTo>
                  <a:cubicBezTo>
                    <a:pt x="31903" y="78416"/>
                    <a:pt x="32337" y="78175"/>
                    <a:pt x="32540" y="77383"/>
                  </a:cubicBezTo>
                  <a:cubicBezTo>
                    <a:pt x="32772" y="77142"/>
                    <a:pt x="32540" y="76867"/>
                    <a:pt x="32772" y="76351"/>
                  </a:cubicBezTo>
                  <a:cubicBezTo>
                    <a:pt x="32974" y="75834"/>
                    <a:pt x="33206" y="75834"/>
                    <a:pt x="33640" y="75593"/>
                  </a:cubicBezTo>
                  <a:cubicBezTo>
                    <a:pt x="34074" y="75318"/>
                    <a:pt x="34509" y="75318"/>
                    <a:pt x="34711" y="75077"/>
                  </a:cubicBezTo>
                  <a:cubicBezTo>
                    <a:pt x="35145" y="74802"/>
                    <a:pt x="35145" y="74561"/>
                    <a:pt x="35377" y="74285"/>
                  </a:cubicBezTo>
                  <a:cubicBezTo>
                    <a:pt x="36014" y="73012"/>
                    <a:pt x="36680" y="72495"/>
                    <a:pt x="37751" y="71462"/>
                  </a:cubicBezTo>
                  <a:cubicBezTo>
                    <a:pt x="38417" y="70946"/>
                    <a:pt x="38620" y="70154"/>
                    <a:pt x="39256" y="69397"/>
                  </a:cubicBezTo>
                  <a:cubicBezTo>
                    <a:pt x="39922" y="68123"/>
                    <a:pt x="40791" y="68123"/>
                    <a:pt x="41457" y="66815"/>
                  </a:cubicBezTo>
                  <a:cubicBezTo>
                    <a:pt x="41659" y="66299"/>
                    <a:pt x="42094" y="65783"/>
                    <a:pt x="42325" y="65266"/>
                  </a:cubicBezTo>
                  <a:cubicBezTo>
                    <a:pt x="42731" y="64750"/>
                    <a:pt x="43194" y="64475"/>
                    <a:pt x="43831" y="64234"/>
                  </a:cubicBezTo>
                  <a:cubicBezTo>
                    <a:pt x="44468" y="63442"/>
                    <a:pt x="45133" y="62960"/>
                    <a:pt x="46002" y="62960"/>
                  </a:cubicBezTo>
                  <a:cubicBezTo>
                    <a:pt x="46205" y="62960"/>
                    <a:pt x="46205" y="63201"/>
                    <a:pt x="46436" y="63201"/>
                  </a:cubicBezTo>
                  <a:cubicBezTo>
                    <a:pt x="46870" y="63201"/>
                    <a:pt x="47073" y="62685"/>
                    <a:pt x="47073" y="62444"/>
                  </a:cubicBezTo>
                  <a:cubicBezTo>
                    <a:pt x="47305" y="61652"/>
                    <a:pt x="47507" y="61135"/>
                    <a:pt x="47739" y="60619"/>
                  </a:cubicBezTo>
                  <a:cubicBezTo>
                    <a:pt x="47942" y="60378"/>
                    <a:pt x="48173" y="60103"/>
                    <a:pt x="48607" y="59862"/>
                  </a:cubicBezTo>
                  <a:cubicBezTo>
                    <a:pt x="49042" y="59345"/>
                    <a:pt x="49244" y="58829"/>
                    <a:pt x="49679" y="58313"/>
                  </a:cubicBezTo>
                  <a:cubicBezTo>
                    <a:pt x="50344" y="57280"/>
                    <a:pt x="50547" y="56488"/>
                    <a:pt x="51213" y="55731"/>
                  </a:cubicBezTo>
                  <a:cubicBezTo>
                    <a:pt x="51647" y="54698"/>
                    <a:pt x="52284" y="54423"/>
                    <a:pt x="52950" y="53907"/>
                  </a:cubicBezTo>
                  <a:cubicBezTo>
                    <a:pt x="54687" y="52874"/>
                    <a:pt x="55556" y="51841"/>
                    <a:pt x="57061" y="50808"/>
                  </a:cubicBezTo>
                  <a:cubicBezTo>
                    <a:pt x="57698" y="50292"/>
                    <a:pt x="58161" y="50051"/>
                    <a:pt x="58566" y="49294"/>
                  </a:cubicBezTo>
                  <a:cubicBezTo>
                    <a:pt x="59232" y="48261"/>
                    <a:pt x="59667" y="47710"/>
                    <a:pt x="59667" y="46437"/>
                  </a:cubicBezTo>
                  <a:cubicBezTo>
                    <a:pt x="59667" y="45920"/>
                    <a:pt x="59667" y="45645"/>
                    <a:pt x="59435" y="45404"/>
                  </a:cubicBezTo>
                  <a:cubicBezTo>
                    <a:pt x="59030" y="44888"/>
                    <a:pt x="58566" y="44647"/>
                    <a:pt x="58161" y="44130"/>
                  </a:cubicBezTo>
                  <a:cubicBezTo>
                    <a:pt x="58364" y="44130"/>
                    <a:pt x="58364" y="43855"/>
                    <a:pt x="58566" y="43855"/>
                  </a:cubicBezTo>
                  <a:cubicBezTo>
                    <a:pt x="58798" y="43855"/>
                    <a:pt x="59030" y="44130"/>
                    <a:pt x="59435" y="44130"/>
                  </a:cubicBezTo>
                  <a:cubicBezTo>
                    <a:pt x="60101" y="44130"/>
                    <a:pt x="60535" y="44130"/>
                    <a:pt x="60969" y="43614"/>
                  </a:cubicBezTo>
                  <a:cubicBezTo>
                    <a:pt x="61404" y="43339"/>
                    <a:pt x="61404" y="42822"/>
                    <a:pt x="61606" y="42306"/>
                  </a:cubicBezTo>
                  <a:cubicBezTo>
                    <a:pt x="61838" y="41790"/>
                    <a:pt x="62041" y="41549"/>
                    <a:pt x="62475" y="41273"/>
                  </a:cubicBezTo>
                  <a:cubicBezTo>
                    <a:pt x="63575" y="40757"/>
                    <a:pt x="64212" y="40516"/>
                    <a:pt x="65080" y="40240"/>
                  </a:cubicBezTo>
                  <a:cubicBezTo>
                    <a:pt x="65515" y="40240"/>
                    <a:pt x="65746" y="40000"/>
                    <a:pt x="65949" y="40000"/>
                  </a:cubicBezTo>
                  <a:cubicBezTo>
                    <a:pt x="68120" y="40000"/>
                    <a:pt x="68120" y="40000"/>
                    <a:pt x="68120" y="40000"/>
                  </a:cubicBezTo>
                  <a:cubicBezTo>
                    <a:pt x="68352" y="40000"/>
                    <a:pt x="68554" y="40000"/>
                    <a:pt x="68786" y="39724"/>
                  </a:cubicBezTo>
                  <a:cubicBezTo>
                    <a:pt x="69220" y="39724"/>
                    <a:pt x="69423" y="39483"/>
                    <a:pt x="69857" y="39483"/>
                  </a:cubicBezTo>
                  <a:cubicBezTo>
                    <a:pt x="71392" y="38691"/>
                    <a:pt x="72028" y="37659"/>
                    <a:pt x="73129" y="36626"/>
                  </a:cubicBezTo>
                  <a:cubicBezTo>
                    <a:pt x="73765" y="37418"/>
                    <a:pt x="74634" y="37418"/>
                    <a:pt x="75705" y="37418"/>
                  </a:cubicBezTo>
                  <a:cubicBezTo>
                    <a:pt x="76574" y="37418"/>
                    <a:pt x="77037" y="37142"/>
                    <a:pt x="77905" y="37142"/>
                  </a:cubicBezTo>
                  <a:cubicBezTo>
                    <a:pt x="78542" y="37142"/>
                    <a:pt x="78977" y="37142"/>
                    <a:pt x="79845" y="36901"/>
                  </a:cubicBezTo>
                  <a:cubicBezTo>
                    <a:pt x="79179" y="37934"/>
                    <a:pt x="78542" y="38450"/>
                    <a:pt x="78542" y="39724"/>
                  </a:cubicBezTo>
                  <a:cubicBezTo>
                    <a:pt x="78542" y="40516"/>
                    <a:pt x="78745" y="41032"/>
                    <a:pt x="79179" y="41790"/>
                  </a:cubicBezTo>
                  <a:cubicBezTo>
                    <a:pt x="79642" y="42306"/>
                    <a:pt x="79845" y="42306"/>
                    <a:pt x="80048" y="42822"/>
                  </a:cubicBezTo>
                  <a:cubicBezTo>
                    <a:pt x="80714" y="43098"/>
                    <a:pt x="80916" y="43339"/>
                    <a:pt x="81582" y="43339"/>
                  </a:cubicBezTo>
                  <a:cubicBezTo>
                    <a:pt x="82016" y="43339"/>
                    <a:pt x="82219" y="43098"/>
                    <a:pt x="82653" y="42822"/>
                  </a:cubicBezTo>
                  <a:cubicBezTo>
                    <a:pt x="83319" y="42306"/>
                    <a:pt x="83753" y="41790"/>
                    <a:pt x="84390" y="41032"/>
                  </a:cubicBezTo>
                  <a:cubicBezTo>
                    <a:pt x="85056" y="40240"/>
                    <a:pt x="85259" y="40000"/>
                    <a:pt x="85693" y="39208"/>
                  </a:cubicBezTo>
                  <a:cubicBezTo>
                    <a:pt x="86127" y="38691"/>
                    <a:pt x="86359" y="38175"/>
                    <a:pt x="86793" y="38175"/>
                  </a:cubicBezTo>
                  <a:cubicBezTo>
                    <a:pt x="87227" y="38175"/>
                    <a:pt x="87227" y="38450"/>
                    <a:pt x="87430" y="38450"/>
                  </a:cubicBezTo>
                  <a:cubicBezTo>
                    <a:pt x="87662" y="38691"/>
                    <a:pt x="87864" y="38691"/>
                    <a:pt x="88096" y="38967"/>
                  </a:cubicBezTo>
                  <a:cubicBezTo>
                    <a:pt x="89167" y="39483"/>
                    <a:pt x="89833" y="39483"/>
                    <a:pt x="91136" y="40000"/>
                  </a:cubicBezTo>
                  <a:cubicBezTo>
                    <a:pt x="91773" y="40000"/>
                    <a:pt x="92207" y="40240"/>
                    <a:pt x="92873" y="40240"/>
                  </a:cubicBezTo>
                  <a:cubicBezTo>
                    <a:pt x="93741" y="40516"/>
                    <a:pt x="94378" y="40757"/>
                    <a:pt x="95247" y="40757"/>
                  </a:cubicBezTo>
                  <a:cubicBezTo>
                    <a:pt x="96550" y="40757"/>
                    <a:pt x="97418" y="40757"/>
                    <a:pt x="98721" y="40516"/>
                  </a:cubicBezTo>
                  <a:cubicBezTo>
                    <a:pt x="99589" y="40240"/>
                    <a:pt x="100024" y="39724"/>
                    <a:pt x="100892" y="39483"/>
                  </a:cubicBezTo>
                  <a:cubicBezTo>
                    <a:pt x="101529" y="39483"/>
                    <a:pt x="101963" y="39483"/>
                    <a:pt x="102832" y="39483"/>
                  </a:cubicBezTo>
                  <a:cubicBezTo>
                    <a:pt x="104366" y="39483"/>
                    <a:pt x="105235" y="39208"/>
                    <a:pt x="106740" y="38967"/>
                  </a:cubicBezTo>
                  <a:cubicBezTo>
                    <a:pt x="107406" y="38967"/>
                    <a:pt x="107840" y="38691"/>
                    <a:pt x="108275" y="38691"/>
                  </a:cubicBezTo>
                  <a:cubicBezTo>
                    <a:pt x="109780" y="38175"/>
                    <a:pt x="110648" y="38175"/>
                    <a:pt x="111951" y="37418"/>
                  </a:cubicBezTo>
                  <a:cubicBezTo>
                    <a:pt x="112183" y="37418"/>
                    <a:pt x="112386" y="37142"/>
                    <a:pt x="112617" y="36901"/>
                  </a:cubicBezTo>
                  <a:cubicBezTo>
                    <a:pt x="113486" y="36385"/>
                    <a:pt x="113891" y="36385"/>
                    <a:pt x="114557" y="35869"/>
                  </a:cubicBezTo>
                  <a:cubicBezTo>
                    <a:pt x="114991" y="35593"/>
                    <a:pt x="114991" y="35352"/>
                    <a:pt x="115425" y="35077"/>
                  </a:cubicBezTo>
                  <a:lnTo>
                    <a:pt x="115425" y="35077"/>
                  </a:lnTo>
                  <a:lnTo>
                    <a:pt x="115425" y="35077"/>
                  </a:lnTo>
                  <a:cubicBezTo>
                    <a:pt x="115628" y="35593"/>
                    <a:pt x="115860" y="35869"/>
                    <a:pt x="116091" y="36110"/>
                  </a:cubicBezTo>
                  <a:cubicBezTo>
                    <a:pt x="116496" y="36626"/>
                    <a:pt x="116728" y="36385"/>
                    <a:pt x="116960" y="36901"/>
                  </a:cubicBezTo>
                  <a:cubicBezTo>
                    <a:pt x="117162" y="37418"/>
                    <a:pt x="116960" y="37934"/>
                    <a:pt x="117162" y="38691"/>
                  </a:cubicBezTo>
                  <a:cubicBezTo>
                    <a:pt x="116728" y="40000"/>
                    <a:pt x="116728" y="40000"/>
                    <a:pt x="116728" y="40000"/>
                  </a:cubicBezTo>
                  <a:cubicBezTo>
                    <a:pt x="117162" y="41032"/>
                    <a:pt x="117365" y="41549"/>
                    <a:pt x="117597" y="42581"/>
                  </a:cubicBezTo>
                  <a:cubicBezTo>
                    <a:pt x="117597" y="42822"/>
                    <a:pt x="117597" y="43098"/>
                    <a:pt x="117799" y="43339"/>
                  </a:cubicBezTo>
                  <a:cubicBezTo>
                    <a:pt x="118031" y="43614"/>
                    <a:pt x="118668" y="43339"/>
                    <a:pt x="118899" y="43855"/>
                  </a:cubicBezTo>
                  <a:cubicBezTo>
                    <a:pt x="118899" y="44130"/>
                    <a:pt x="118668" y="44130"/>
                    <a:pt x="118668" y="44371"/>
                  </a:cubicBezTo>
                  <a:cubicBezTo>
                    <a:pt x="118668" y="45920"/>
                    <a:pt x="118668" y="45920"/>
                    <a:pt x="118668" y="45920"/>
                  </a:cubicBezTo>
                  <a:cubicBezTo>
                    <a:pt x="118668" y="46437"/>
                    <a:pt x="119102" y="46678"/>
                    <a:pt x="119334" y="47228"/>
                  </a:cubicBezTo>
                  <a:cubicBezTo>
                    <a:pt x="119536" y="47469"/>
                    <a:pt x="119536" y="47986"/>
                    <a:pt x="119536" y="48502"/>
                  </a:cubicBezTo>
                  <a:cubicBezTo>
                    <a:pt x="119536" y="49535"/>
                    <a:pt x="119971" y="50051"/>
                    <a:pt x="119971" y="51084"/>
                  </a:cubicBezTo>
                  <a:lnTo>
                    <a:pt x="119768" y="51325"/>
                  </a:lnTo>
                  <a:cubicBezTo>
                    <a:pt x="119536" y="51841"/>
                    <a:pt x="119334" y="52358"/>
                    <a:pt x="118899" y="52633"/>
                  </a:cubicBezTo>
                  <a:cubicBezTo>
                    <a:pt x="118899" y="52874"/>
                    <a:pt x="118668" y="52874"/>
                    <a:pt x="118668" y="52874"/>
                  </a:cubicBezTo>
                  <a:cubicBezTo>
                    <a:pt x="118234" y="53149"/>
                    <a:pt x="118031" y="53666"/>
                    <a:pt x="117597" y="53907"/>
                  </a:cubicBezTo>
                  <a:cubicBezTo>
                    <a:pt x="117162" y="53666"/>
                    <a:pt x="117162" y="53390"/>
                    <a:pt x="116960" y="53149"/>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47" name="Shape 3647"/>
            <p:cNvSpPr/>
            <p:nvPr/>
          </p:nvSpPr>
          <p:spPr>
            <a:xfrm>
              <a:off x="3909898" y="9988403"/>
              <a:ext cx="1341235" cy="1084109"/>
            </a:xfrm>
            <a:custGeom>
              <a:avLst/>
              <a:gdLst/>
              <a:ahLst/>
              <a:cxnLst/>
              <a:rect l="0" t="0" r="0" b="0"/>
              <a:pathLst>
                <a:path w="120000" h="120000" extrusionOk="0">
                  <a:moveTo>
                    <a:pt x="47822" y="21457"/>
                  </a:moveTo>
                  <a:lnTo>
                    <a:pt x="47822" y="21457"/>
                  </a:lnTo>
                  <a:cubicBezTo>
                    <a:pt x="46662" y="21457"/>
                    <a:pt x="46662" y="21457"/>
                    <a:pt x="46662" y="21457"/>
                  </a:cubicBezTo>
                  <a:cubicBezTo>
                    <a:pt x="46662" y="21839"/>
                    <a:pt x="46662" y="22174"/>
                    <a:pt x="46662" y="22556"/>
                  </a:cubicBezTo>
                  <a:cubicBezTo>
                    <a:pt x="46662" y="22891"/>
                    <a:pt x="46662" y="23273"/>
                    <a:pt x="46932" y="23273"/>
                  </a:cubicBezTo>
                  <a:cubicBezTo>
                    <a:pt x="47242" y="23608"/>
                    <a:pt x="47242" y="23990"/>
                    <a:pt x="47512" y="23990"/>
                  </a:cubicBezTo>
                  <a:cubicBezTo>
                    <a:pt x="48672" y="23990"/>
                    <a:pt x="48672" y="23990"/>
                    <a:pt x="48672" y="23990"/>
                  </a:cubicBezTo>
                  <a:cubicBezTo>
                    <a:pt x="48672" y="23608"/>
                    <a:pt x="48672" y="23273"/>
                    <a:pt x="48672" y="22891"/>
                  </a:cubicBezTo>
                  <a:cubicBezTo>
                    <a:pt x="48672" y="22556"/>
                    <a:pt x="48402" y="22556"/>
                    <a:pt x="48402" y="22174"/>
                  </a:cubicBezTo>
                  <a:cubicBezTo>
                    <a:pt x="48092" y="21839"/>
                    <a:pt x="48092" y="21839"/>
                    <a:pt x="47822" y="21457"/>
                  </a:cubicBezTo>
                  <a:close/>
                  <a:moveTo>
                    <a:pt x="46662" y="25041"/>
                  </a:moveTo>
                  <a:lnTo>
                    <a:pt x="46662" y="25041"/>
                  </a:lnTo>
                  <a:cubicBezTo>
                    <a:pt x="46662" y="24707"/>
                    <a:pt x="46662" y="24324"/>
                    <a:pt x="46353" y="23990"/>
                  </a:cubicBezTo>
                  <a:cubicBezTo>
                    <a:pt x="46082" y="24324"/>
                    <a:pt x="45773" y="24324"/>
                    <a:pt x="45502" y="24324"/>
                  </a:cubicBezTo>
                  <a:cubicBezTo>
                    <a:pt x="45193" y="24707"/>
                    <a:pt x="44613" y="24707"/>
                    <a:pt x="44613" y="25041"/>
                  </a:cubicBezTo>
                  <a:cubicBezTo>
                    <a:pt x="44613" y="25424"/>
                    <a:pt x="45193" y="25758"/>
                    <a:pt x="45193" y="26475"/>
                  </a:cubicBezTo>
                  <a:cubicBezTo>
                    <a:pt x="45193" y="26857"/>
                    <a:pt x="44613" y="26857"/>
                    <a:pt x="44613" y="27526"/>
                  </a:cubicBezTo>
                  <a:cubicBezTo>
                    <a:pt x="44613" y="28291"/>
                    <a:pt x="44613" y="28291"/>
                    <a:pt x="44922" y="28960"/>
                  </a:cubicBezTo>
                  <a:cubicBezTo>
                    <a:pt x="45502" y="28626"/>
                    <a:pt x="46082" y="28291"/>
                    <a:pt x="46662" y="27192"/>
                  </a:cubicBezTo>
                  <a:cubicBezTo>
                    <a:pt x="46932" y="26857"/>
                    <a:pt x="47512" y="26475"/>
                    <a:pt x="47822" y="25758"/>
                  </a:cubicBezTo>
                  <a:cubicBezTo>
                    <a:pt x="47242" y="25758"/>
                    <a:pt x="46932" y="25424"/>
                    <a:pt x="46662" y="25041"/>
                  </a:cubicBezTo>
                  <a:close/>
                  <a:moveTo>
                    <a:pt x="27255" y="36845"/>
                  </a:moveTo>
                  <a:lnTo>
                    <a:pt x="27255" y="36845"/>
                  </a:lnTo>
                  <a:cubicBezTo>
                    <a:pt x="26945" y="36845"/>
                    <a:pt x="26365" y="36845"/>
                    <a:pt x="26095" y="37228"/>
                  </a:cubicBezTo>
                  <a:cubicBezTo>
                    <a:pt x="25476" y="37945"/>
                    <a:pt x="25476" y="38661"/>
                    <a:pt x="24935" y="39378"/>
                  </a:cubicBezTo>
                  <a:cubicBezTo>
                    <a:pt x="25786" y="39713"/>
                    <a:pt x="26365" y="39713"/>
                    <a:pt x="27255" y="39378"/>
                  </a:cubicBezTo>
                  <a:cubicBezTo>
                    <a:pt x="27255" y="38661"/>
                    <a:pt x="27255" y="37945"/>
                    <a:pt x="27255" y="36845"/>
                  </a:cubicBezTo>
                  <a:close/>
                  <a:moveTo>
                    <a:pt x="29265" y="46164"/>
                  </a:moveTo>
                  <a:lnTo>
                    <a:pt x="29265" y="46164"/>
                  </a:lnTo>
                  <a:cubicBezTo>
                    <a:pt x="29265" y="44731"/>
                    <a:pt x="30425" y="45113"/>
                    <a:pt x="31275" y="44014"/>
                  </a:cubicBezTo>
                  <a:cubicBezTo>
                    <a:pt x="31855" y="43297"/>
                    <a:pt x="31855" y="42246"/>
                    <a:pt x="32164" y="41146"/>
                  </a:cubicBezTo>
                  <a:cubicBezTo>
                    <a:pt x="32744" y="37945"/>
                    <a:pt x="34484" y="37228"/>
                    <a:pt x="35914" y="35077"/>
                  </a:cubicBezTo>
                  <a:cubicBezTo>
                    <a:pt x="37384" y="33261"/>
                    <a:pt x="39703" y="34026"/>
                    <a:pt x="40554" y="31827"/>
                  </a:cubicBezTo>
                  <a:cubicBezTo>
                    <a:pt x="40863" y="30776"/>
                    <a:pt x="40554" y="30059"/>
                    <a:pt x="41134" y="29342"/>
                  </a:cubicBezTo>
                  <a:cubicBezTo>
                    <a:pt x="41134" y="29342"/>
                    <a:pt x="41134" y="28960"/>
                    <a:pt x="41134" y="28626"/>
                  </a:cubicBezTo>
                  <a:cubicBezTo>
                    <a:pt x="41443" y="28626"/>
                    <a:pt x="41713" y="28960"/>
                    <a:pt x="41713" y="29342"/>
                  </a:cubicBezTo>
                  <a:cubicBezTo>
                    <a:pt x="42293" y="29725"/>
                    <a:pt x="42873" y="29725"/>
                    <a:pt x="43182" y="30394"/>
                  </a:cubicBezTo>
                  <a:cubicBezTo>
                    <a:pt x="43762" y="30776"/>
                    <a:pt x="43762" y="31493"/>
                    <a:pt x="44033" y="32210"/>
                  </a:cubicBezTo>
                  <a:cubicBezTo>
                    <a:pt x="44922" y="34026"/>
                    <a:pt x="44922" y="35077"/>
                    <a:pt x="45502" y="36845"/>
                  </a:cubicBezTo>
                  <a:cubicBezTo>
                    <a:pt x="46082" y="37945"/>
                    <a:pt x="46662" y="38661"/>
                    <a:pt x="47242" y="39378"/>
                  </a:cubicBezTo>
                  <a:cubicBezTo>
                    <a:pt x="47822" y="39713"/>
                    <a:pt x="48402" y="40430"/>
                    <a:pt x="48981" y="40430"/>
                  </a:cubicBezTo>
                  <a:cubicBezTo>
                    <a:pt x="50682" y="41146"/>
                    <a:pt x="52152" y="41146"/>
                    <a:pt x="53891" y="40095"/>
                  </a:cubicBezTo>
                  <a:cubicBezTo>
                    <a:pt x="54742" y="39378"/>
                    <a:pt x="55322" y="38661"/>
                    <a:pt x="56211" y="38279"/>
                  </a:cubicBezTo>
                  <a:cubicBezTo>
                    <a:pt x="57061" y="37945"/>
                    <a:pt x="57641" y="37562"/>
                    <a:pt x="58801" y="37562"/>
                  </a:cubicBezTo>
                  <a:cubicBezTo>
                    <a:pt x="61121" y="37562"/>
                    <a:pt x="61121" y="37562"/>
                    <a:pt x="61121" y="37562"/>
                  </a:cubicBezTo>
                  <a:cubicBezTo>
                    <a:pt x="62590" y="37562"/>
                    <a:pt x="63170" y="38661"/>
                    <a:pt x="64600" y="38661"/>
                  </a:cubicBezTo>
                  <a:cubicBezTo>
                    <a:pt x="65180" y="38661"/>
                    <a:pt x="65760" y="37945"/>
                    <a:pt x="66340" y="37945"/>
                  </a:cubicBezTo>
                  <a:cubicBezTo>
                    <a:pt x="67229" y="37562"/>
                    <a:pt x="67500" y="37945"/>
                    <a:pt x="68389" y="37562"/>
                  </a:cubicBezTo>
                  <a:cubicBezTo>
                    <a:pt x="68969" y="37562"/>
                    <a:pt x="68969" y="36845"/>
                    <a:pt x="69239" y="36845"/>
                  </a:cubicBezTo>
                  <a:cubicBezTo>
                    <a:pt x="69819" y="36511"/>
                    <a:pt x="70128" y="36129"/>
                    <a:pt x="70399" y="35794"/>
                  </a:cubicBezTo>
                  <a:cubicBezTo>
                    <a:pt x="71288" y="33643"/>
                    <a:pt x="71559" y="32210"/>
                    <a:pt x="71559" y="29725"/>
                  </a:cubicBezTo>
                  <a:cubicBezTo>
                    <a:pt x="71559" y="27909"/>
                    <a:pt x="71288" y="27192"/>
                    <a:pt x="71288" y="25424"/>
                  </a:cubicBezTo>
                  <a:cubicBezTo>
                    <a:pt x="71288" y="24324"/>
                    <a:pt x="71559" y="23990"/>
                    <a:pt x="71868" y="22891"/>
                  </a:cubicBezTo>
                  <a:cubicBezTo>
                    <a:pt x="72448" y="21839"/>
                    <a:pt x="72989" y="21123"/>
                    <a:pt x="73878" y="20406"/>
                  </a:cubicBezTo>
                  <a:cubicBezTo>
                    <a:pt x="74458" y="20023"/>
                    <a:pt x="75038" y="20023"/>
                    <a:pt x="75927" y="19307"/>
                  </a:cubicBezTo>
                  <a:cubicBezTo>
                    <a:pt x="76469" y="18972"/>
                    <a:pt x="76778" y="18590"/>
                    <a:pt x="77358" y="18255"/>
                  </a:cubicBezTo>
                  <a:cubicBezTo>
                    <a:pt x="77938" y="17873"/>
                    <a:pt x="78247" y="17156"/>
                    <a:pt x="78788" y="16821"/>
                  </a:cubicBezTo>
                  <a:cubicBezTo>
                    <a:pt x="80257" y="16105"/>
                    <a:pt x="81417" y="16105"/>
                    <a:pt x="82847" y="15388"/>
                  </a:cubicBezTo>
                  <a:cubicBezTo>
                    <a:pt x="83737" y="15005"/>
                    <a:pt x="83427" y="13572"/>
                    <a:pt x="83427" y="12138"/>
                  </a:cubicBezTo>
                  <a:cubicBezTo>
                    <a:pt x="87216" y="12138"/>
                    <a:pt x="87216" y="12138"/>
                    <a:pt x="87216" y="12138"/>
                  </a:cubicBezTo>
                  <a:cubicBezTo>
                    <a:pt x="88376" y="12138"/>
                    <a:pt x="88956" y="12855"/>
                    <a:pt x="90115" y="12855"/>
                  </a:cubicBezTo>
                  <a:cubicBezTo>
                    <a:pt x="90966" y="12855"/>
                    <a:pt x="91546" y="12520"/>
                    <a:pt x="92435" y="12138"/>
                  </a:cubicBezTo>
                  <a:cubicBezTo>
                    <a:pt x="92706" y="11804"/>
                    <a:pt x="93015" y="11087"/>
                    <a:pt x="93286" y="11087"/>
                  </a:cubicBezTo>
                  <a:cubicBezTo>
                    <a:pt x="94175" y="11087"/>
                    <a:pt x="94175" y="11087"/>
                    <a:pt x="94175" y="11087"/>
                  </a:cubicBezTo>
                  <a:cubicBezTo>
                    <a:pt x="94175" y="12520"/>
                    <a:pt x="94175" y="13237"/>
                    <a:pt x="94175" y="14289"/>
                  </a:cubicBezTo>
                  <a:cubicBezTo>
                    <a:pt x="95025" y="14289"/>
                    <a:pt x="95605" y="14671"/>
                    <a:pt x="96494" y="14671"/>
                  </a:cubicBezTo>
                  <a:cubicBezTo>
                    <a:pt x="97074" y="14671"/>
                    <a:pt x="97074" y="13954"/>
                    <a:pt x="97345" y="13954"/>
                  </a:cubicBezTo>
                  <a:cubicBezTo>
                    <a:pt x="97345" y="13572"/>
                    <a:pt x="97654" y="13954"/>
                    <a:pt x="97925" y="13954"/>
                  </a:cubicBezTo>
                  <a:cubicBezTo>
                    <a:pt x="97925" y="14289"/>
                    <a:pt x="97925" y="14671"/>
                    <a:pt x="98234" y="15005"/>
                  </a:cubicBezTo>
                  <a:cubicBezTo>
                    <a:pt x="98234" y="15388"/>
                    <a:pt x="98234" y="15722"/>
                    <a:pt x="98505" y="16105"/>
                  </a:cubicBezTo>
                  <a:cubicBezTo>
                    <a:pt x="98505" y="16439"/>
                    <a:pt x="99085" y="16439"/>
                    <a:pt x="99394" y="16439"/>
                  </a:cubicBezTo>
                  <a:cubicBezTo>
                    <a:pt x="100515" y="16821"/>
                    <a:pt x="101404" y="17538"/>
                    <a:pt x="102293" y="18590"/>
                  </a:cubicBezTo>
                  <a:cubicBezTo>
                    <a:pt x="103144" y="19689"/>
                    <a:pt x="103994" y="20023"/>
                    <a:pt x="105154" y="20406"/>
                  </a:cubicBezTo>
                  <a:cubicBezTo>
                    <a:pt x="106623" y="20406"/>
                    <a:pt x="106894" y="22556"/>
                    <a:pt x="108363" y="22556"/>
                  </a:cubicBezTo>
                  <a:cubicBezTo>
                    <a:pt x="108943" y="22556"/>
                    <a:pt x="109213" y="22556"/>
                    <a:pt x="109793" y="22174"/>
                  </a:cubicBezTo>
                  <a:cubicBezTo>
                    <a:pt x="110103" y="22174"/>
                    <a:pt x="110103" y="21839"/>
                    <a:pt x="110373" y="21839"/>
                  </a:cubicBezTo>
                  <a:cubicBezTo>
                    <a:pt x="114162" y="21839"/>
                    <a:pt x="114162" y="21839"/>
                    <a:pt x="114162" y="21839"/>
                  </a:cubicBezTo>
                  <a:cubicBezTo>
                    <a:pt x="114432" y="22174"/>
                    <a:pt x="114432" y="22556"/>
                    <a:pt x="114432" y="22891"/>
                  </a:cubicBezTo>
                  <a:cubicBezTo>
                    <a:pt x="114432" y="23608"/>
                    <a:pt x="114162" y="23990"/>
                    <a:pt x="114162" y="24707"/>
                  </a:cubicBezTo>
                  <a:cubicBezTo>
                    <a:pt x="114162" y="25758"/>
                    <a:pt x="114162" y="26140"/>
                    <a:pt x="114432" y="27192"/>
                  </a:cubicBezTo>
                  <a:cubicBezTo>
                    <a:pt x="114432" y="27526"/>
                    <a:pt x="114742" y="27909"/>
                    <a:pt x="114742" y="28626"/>
                  </a:cubicBezTo>
                  <a:cubicBezTo>
                    <a:pt x="114742" y="29342"/>
                    <a:pt x="114432" y="30059"/>
                    <a:pt x="114162" y="30776"/>
                  </a:cubicBezTo>
                  <a:cubicBezTo>
                    <a:pt x="114162" y="31827"/>
                    <a:pt x="114432" y="32210"/>
                    <a:pt x="114162" y="33261"/>
                  </a:cubicBezTo>
                  <a:cubicBezTo>
                    <a:pt x="114162" y="34360"/>
                    <a:pt x="113853" y="35077"/>
                    <a:pt x="113853" y="36129"/>
                  </a:cubicBezTo>
                  <a:cubicBezTo>
                    <a:pt x="113853" y="36845"/>
                    <a:pt x="113853" y="38279"/>
                    <a:pt x="114742" y="38279"/>
                  </a:cubicBezTo>
                  <a:cubicBezTo>
                    <a:pt x="115322" y="38279"/>
                    <a:pt x="115322" y="37228"/>
                    <a:pt x="116172" y="37228"/>
                  </a:cubicBezTo>
                  <a:cubicBezTo>
                    <a:pt x="116752" y="37228"/>
                    <a:pt x="116752" y="38661"/>
                    <a:pt x="117061" y="39378"/>
                  </a:cubicBezTo>
                  <a:cubicBezTo>
                    <a:pt x="117061" y="39713"/>
                    <a:pt x="117332" y="40095"/>
                    <a:pt x="117641" y="40430"/>
                  </a:cubicBezTo>
                  <a:cubicBezTo>
                    <a:pt x="117641" y="40812"/>
                    <a:pt x="118221" y="41146"/>
                    <a:pt x="118221" y="41529"/>
                  </a:cubicBezTo>
                  <a:cubicBezTo>
                    <a:pt x="118221" y="43679"/>
                    <a:pt x="115902" y="44396"/>
                    <a:pt x="115902" y="46547"/>
                  </a:cubicBezTo>
                  <a:cubicBezTo>
                    <a:pt x="115902" y="47264"/>
                    <a:pt x="116752" y="46881"/>
                    <a:pt x="117641" y="47264"/>
                  </a:cubicBezTo>
                  <a:cubicBezTo>
                    <a:pt x="118492" y="47598"/>
                    <a:pt x="119072" y="47980"/>
                    <a:pt x="119961" y="48315"/>
                  </a:cubicBezTo>
                  <a:cubicBezTo>
                    <a:pt x="119072" y="49032"/>
                    <a:pt x="118492" y="49414"/>
                    <a:pt x="117641" y="50131"/>
                  </a:cubicBezTo>
                  <a:cubicBezTo>
                    <a:pt x="117332" y="50465"/>
                    <a:pt x="117332" y="50465"/>
                    <a:pt x="117061" y="50848"/>
                  </a:cubicBezTo>
                  <a:cubicBezTo>
                    <a:pt x="115592" y="52281"/>
                    <a:pt x="114432" y="52998"/>
                    <a:pt x="112693" y="54432"/>
                  </a:cubicBezTo>
                  <a:cubicBezTo>
                    <a:pt x="112422" y="54767"/>
                    <a:pt x="111842" y="55149"/>
                    <a:pt x="111262" y="55483"/>
                  </a:cubicBezTo>
                  <a:cubicBezTo>
                    <a:pt x="110682" y="56200"/>
                    <a:pt x="110373" y="56917"/>
                    <a:pt x="109523" y="57634"/>
                  </a:cubicBezTo>
                  <a:cubicBezTo>
                    <a:pt x="108363" y="59068"/>
                    <a:pt x="107203" y="59450"/>
                    <a:pt x="106043" y="60884"/>
                  </a:cubicBezTo>
                  <a:cubicBezTo>
                    <a:pt x="104884" y="62317"/>
                    <a:pt x="104304" y="62986"/>
                    <a:pt x="103144" y="64086"/>
                  </a:cubicBezTo>
                  <a:cubicBezTo>
                    <a:pt x="101134" y="65519"/>
                    <a:pt x="100824" y="67287"/>
                    <a:pt x="99974" y="69820"/>
                  </a:cubicBezTo>
                  <a:cubicBezTo>
                    <a:pt x="99085" y="71589"/>
                    <a:pt x="98234" y="72688"/>
                    <a:pt x="97925" y="74456"/>
                  </a:cubicBezTo>
                  <a:cubicBezTo>
                    <a:pt x="97654" y="75555"/>
                    <a:pt x="97345" y="75890"/>
                    <a:pt x="97074" y="76989"/>
                  </a:cubicBezTo>
                  <a:cubicBezTo>
                    <a:pt x="96185" y="80573"/>
                    <a:pt x="95605" y="82724"/>
                    <a:pt x="95025" y="86260"/>
                  </a:cubicBezTo>
                  <a:cubicBezTo>
                    <a:pt x="94445" y="85591"/>
                    <a:pt x="94445" y="84874"/>
                    <a:pt x="93865" y="84157"/>
                  </a:cubicBezTo>
                  <a:cubicBezTo>
                    <a:pt x="93595" y="83440"/>
                    <a:pt x="93286" y="83058"/>
                    <a:pt x="93015" y="83058"/>
                  </a:cubicBezTo>
                  <a:cubicBezTo>
                    <a:pt x="92706" y="82724"/>
                    <a:pt x="92126" y="83058"/>
                    <a:pt x="91855" y="82724"/>
                  </a:cubicBezTo>
                  <a:cubicBezTo>
                    <a:pt x="91546" y="82341"/>
                    <a:pt x="91855" y="82007"/>
                    <a:pt x="91546" y="81624"/>
                  </a:cubicBezTo>
                  <a:cubicBezTo>
                    <a:pt x="91546" y="81290"/>
                    <a:pt x="91275" y="81290"/>
                    <a:pt x="91275" y="81290"/>
                  </a:cubicBezTo>
                  <a:cubicBezTo>
                    <a:pt x="90966" y="80573"/>
                    <a:pt x="90966" y="80191"/>
                    <a:pt x="90695" y="79856"/>
                  </a:cubicBezTo>
                  <a:cubicBezTo>
                    <a:pt x="89806" y="78422"/>
                    <a:pt x="88956" y="78040"/>
                    <a:pt x="88376" y="76606"/>
                  </a:cubicBezTo>
                  <a:cubicBezTo>
                    <a:pt x="88376" y="76272"/>
                    <a:pt x="88376" y="75555"/>
                    <a:pt x="88376" y="75173"/>
                  </a:cubicBezTo>
                  <a:cubicBezTo>
                    <a:pt x="87796" y="74121"/>
                    <a:pt x="86907" y="73739"/>
                    <a:pt x="86056" y="73405"/>
                  </a:cubicBezTo>
                  <a:cubicBezTo>
                    <a:pt x="85476" y="73022"/>
                    <a:pt x="84896" y="73022"/>
                    <a:pt x="84587" y="72688"/>
                  </a:cubicBezTo>
                  <a:cubicBezTo>
                    <a:pt x="84317" y="71971"/>
                    <a:pt x="84317" y="71254"/>
                    <a:pt x="84007" y="70872"/>
                  </a:cubicBezTo>
                  <a:cubicBezTo>
                    <a:pt x="83427" y="69820"/>
                    <a:pt x="82577" y="70155"/>
                    <a:pt x="81688" y="69438"/>
                  </a:cubicBezTo>
                  <a:cubicBezTo>
                    <a:pt x="81108" y="69438"/>
                    <a:pt x="80837" y="69103"/>
                    <a:pt x="80528" y="69103"/>
                  </a:cubicBezTo>
                  <a:cubicBezTo>
                    <a:pt x="79948" y="68721"/>
                    <a:pt x="79368" y="68387"/>
                    <a:pt x="78788" y="68387"/>
                  </a:cubicBezTo>
                  <a:cubicBezTo>
                    <a:pt x="76778" y="67670"/>
                    <a:pt x="75618" y="67670"/>
                    <a:pt x="73608" y="67670"/>
                  </a:cubicBezTo>
                  <a:cubicBezTo>
                    <a:pt x="71868" y="67670"/>
                    <a:pt x="70979" y="67287"/>
                    <a:pt x="69548" y="68004"/>
                  </a:cubicBezTo>
                  <a:cubicBezTo>
                    <a:pt x="67809" y="69103"/>
                    <a:pt x="67229" y="70537"/>
                    <a:pt x="65489" y="71254"/>
                  </a:cubicBezTo>
                  <a:cubicBezTo>
                    <a:pt x="64909" y="71589"/>
                    <a:pt x="64329" y="71971"/>
                    <a:pt x="63749" y="72305"/>
                  </a:cubicBezTo>
                  <a:cubicBezTo>
                    <a:pt x="62860" y="72688"/>
                    <a:pt x="62280" y="72688"/>
                    <a:pt x="61701" y="73022"/>
                  </a:cubicBezTo>
                  <a:cubicBezTo>
                    <a:pt x="60850" y="73405"/>
                    <a:pt x="60270" y="73739"/>
                    <a:pt x="59690" y="74456"/>
                  </a:cubicBezTo>
                  <a:cubicBezTo>
                    <a:pt x="59110" y="75173"/>
                    <a:pt x="58801" y="75555"/>
                    <a:pt x="58530" y="76272"/>
                  </a:cubicBezTo>
                  <a:cubicBezTo>
                    <a:pt x="58221" y="76989"/>
                    <a:pt x="58221" y="77706"/>
                    <a:pt x="57951" y="77706"/>
                  </a:cubicBezTo>
                  <a:cubicBezTo>
                    <a:pt x="57371" y="77706"/>
                    <a:pt x="57061" y="76989"/>
                    <a:pt x="56481" y="76989"/>
                  </a:cubicBezTo>
                  <a:cubicBezTo>
                    <a:pt x="56211" y="76989"/>
                    <a:pt x="55940" y="76989"/>
                    <a:pt x="55631" y="76989"/>
                  </a:cubicBezTo>
                  <a:cubicBezTo>
                    <a:pt x="55631" y="79474"/>
                    <a:pt x="54162" y="80908"/>
                    <a:pt x="54162" y="83440"/>
                  </a:cubicBezTo>
                  <a:cubicBezTo>
                    <a:pt x="54162" y="84874"/>
                    <a:pt x="54742" y="85591"/>
                    <a:pt x="54742" y="87359"/>
                  </a:cubicBezTo>
                  <a:cubicBezTo>
                    <a:pt x="54742" y="88458"/>
                    <a:pt x="54162" y="88793"/>
                    <a:pt x="53621" y="89510"/>
                  </a:cubicBezTo>
                  <a:cubicBezTo>
                    <a:pt x="53311" y="90227"/>
                    <a:pt x="53621" y="90943"/>
                    <a:pt x="53311" y="91326"/>
                  </a:cubicBezTo>
                  <a:cubicBezTo>
                    <a:pt x="53002" y="91660"/>
                    <a:pt x="52731" y="91660"/>
                    <a:pt x="52461" y="91660"/>
                  </a:cubicBezTo>
                  <a:cubicBezTo>
                    <a:pt x="52152" y="91660"/>
                    <a:pt x="52152" y="91326"/>
                    <a:pt x="51842" y="90943"/>
                  </a:cubicBezTo>
                  <a:cubicBezTo>
                    <a:pt x="51572" y="93094"/>
                    <a:pt x="50992" y="94145"/>
                    <a:pt x="50103" y="95961"/>
                  </a:cubicBezTo>
                  <a:cubicBezTo>
                    <a:pt x="50103" y="96296"/>
                    <a:pt x="49832" y="96678"/>
                    <a:pt x="49832" y="97013"/>
                  </a:cubicBezTo>
                  <a:cubicBezTo>
                    <a:pt x="49561" y="97395"/>
                    <a:pt x="49252" y="97395"/>
                    <a:pt x="49252" y="97395"/>
                  </a:cubicBezTo>
                  <a:cubicBezTo>
                    <a:pt x="48402" y="98829"/>
                    <a:pt x="47822" y="99545"/>
                    <a:pt x="46932" y="100979"/>
                  </a:cubicBezTo>
                  <a:cubicBezTo>
                    <a:pt x="46662" y="100597"/>
                    <a:pt x="46353" y="100262"/>
                    <a:pt x="45502" y="100262"/>
                  </a:cubicBezTo>
                  <a:cubicBezTo>
                    <a:pt x="45193" y="100262"/>
                    <a:pt x="45193" y="100597"/>
                    <a:pt x="44922" y="100979"/>
                  </a:cubicBezTo>
                  <a:cubicBezTo>
                    <a:pt x="44342" y="102031"/>
                    <a:pt x="44342" y="102413"/>
                    <a:pt x="44033" y="103464"/>
                  </a:cubicBezTo>
                  <a:cubicBezTo>
                    <a:pt x="43762" y="104181"/>
                    <a:pt x="43762" y="104563"/>
                    <a:pt x="43762" y="105280"/>
                  </a:cubicBezTo>
                  <a:cubicBezTo>
                    <a:pt x="43762" y="105997"/>
                    <a:pt x="43453" y="106332"/>
                    <a:pt x="43453" y="107048"/>
                  </a:cubicBezTo>
                  <a:cubicBezTo>
                    <a:pt x="43453" y="108148"/>
                    <a:pt x="44033" y="108482"/>
                    <a:pt x="44033" y="109581"/>
                  </a:cubicBezTo>
                  <a:cubicBezTo>
                    <a:pt x="44033" y="109916"/>
                    <a:pt x="43762" y="110298"/>
                    <a:pt x="43762" y="110633"/>
                  </a:cubicBezTo>
                  <a:cubicBezTo>
                    <a:pt x="43182" y="110633"/>
                    <a:pt x="42603" y="111015"/>
                    <a:pt x="42023" y="110633"/>
                  </a:cubicBezTo>
                  <a:cubicBezTo>
                    <a:pt x="42023" y="112066"/>
                    <a:pt x="41713" y="112783"/>
                    <a:pt x="41713" y="114217"/>
                  </a:cubicBezTo>
                  <a:cubicBezTo>
                    <a:pt x="41713" y="115316"/>
                    <a:pt x="42873" y="115316"/>
                    <a:pt x="43182" y="116367"/>
                  </a:cubicBezTo>
                  <a:cubicBezTo>
                    <a:pt x="43453" y="117084"/>
                    <a:pt x="43453" y="117467"/>
                    <a:pt x="43453" y="118183"/>
                  </a:cubicBezTo>
                  <a:cubicBezTo>
                    <a:pt x="43762" y="118853"/>
                    <a:pt x="44033" y="118853"/>
                    <a:pt x="44033" y="119617"/>
                  </a:cubicBezTo>
                  <a:lnTo>
                    <a:pt x="43762" y="119952"/>
                  </a:lnTo>
                  <a:cubicBezTo>
                    <a:pt x="43182" y="119617"/>
                    <a:pt x="42603" y="119617"/>
                    <a:pt x="42293" y="118853"/>
                  </a:cubicBezTo>
                  <a:cubicBezTo>
                    <a:pt x="41713" y="118518"/>
                    <a:pt x="41713" y="117467"/>
                    <a:pt x="41134" y="117084"/>
                  </a:cubicBezTo>
                  <a:cubicBezTo>
                    <a:pt x="40554" y="116750"/>
                    <a:pt x="39974" y="116750"/>
                    <a:pt x="39123" y="116750"/>
                  </a:cubicBezTo>
                  <a:cubicBezTo>
                    <a:pt x="37654" y="116750"/>
                    <a:pt x="36494" y="117084"/>
                    <a:pt x="35335" y="118183"/>
                  </a:cubicBezTo>
                  <a:cubicBezTo>
                    <a:pt x="34755" y="118518"/>
                    <a:pt x="34484" y="118853"/>
                    <a:pt x="33904" y="118853"/>
                  </a:cubicBezTo>
                  <a:cubicBezTo>
                    <a:pt x="33595" y="118853"/>
                    <a:pt x="33595" y="118853"/>
                    <a:pt x="33324" y="118853"/>
                  </a:cubicBezTo>
                  <a:cubicBezTo>
                    <a:pt x="32435" y="118183"/>
                    <a:pt x="32164" y="117801"/>
                    <a:pt x="31585" y="117084"/>
                  </a:cubicBezTo>
                  <a:cubicBezTo>
                    <a:pt x="31585" y="117084"/>
                    <a:pt x="31275" y="117084"/>
                    <a:pt x="31005" y="117084"/>
                  </a:cubicBezTo>
                  <a:cubicBezTo>
                    <a:pt x="30695" y="116750"/>
                    <a:pt x="30695" y="115651"/>
                    <a:pt x="30425" y="115651"/>
                  </a:cubicBezTo>
                  <a:cubicBezTo>
                    <a:pt x="29265" y="115651"/>
                    <a:pt x="28685" y="117084"/>
                    <a:pt x="27525" y="117084"/>
                  </a:cubicBezTo>
                  <a:cubicBezTo>
                    <a:pt x="27255" y="117084"/>
                    <a:pt x="27255" y="116750"/>
                    <a:pt x="26945" y="116750"/>
                  </a:cubicBezTo>
                  <a:cubicBezTo>
                    <a:pt x="28685" y="113882"/>
                    <a:pt x="28685" y="111732"/>
                    <a:pt x="30425" y="108864"/>
                  </a:cubicBezTo>
                  <a:cubicBezTo>
                    <a:pt x="29845" y="108148"/>
                    <a:pt x="29265" y="107765"/>
                    <a:pt x="28685" y="107765"/>
                  </a:cubicBezTo>
                  <a:cubicBezTo>
                    <a:pt x="24935" y="107765"/>
                    <a:pt x="24935" y="107765"/>
                    <a:pt x="24935" y="107765"/>
                  </a:cubicBezTo>
                  <a:cubicBezTo>
                    <a:pt x="24317" y="107431"/>
                    <a:pt x="24046" y="106714"/>
                    <a:pt x="23466" y="106332"/>
                  </a:cubicBezTo>
                  <a:cubicBezTo>
                    <a:pt x="23157" y="106332"/>
                    <a:pt x="23157" y="105997"/>
                    <a:pt x="22886" y="105997"/>
                  </a:cubicBezTo>
                  <a:cubicBezTo>
                    <a:pt x="22306" y="105997"/>
                    <a:pt x="21726" y="106332"/>
                    <a:pt x="21456" y="105997"/>
                  </a:cubicBezTo>
                  <a:cubicBezTo>
                    <a:pt x="21146" y="105997"/>
                    <a:pt x="21456" y="105615"/>
                    <a:pt x="21146" y="105280"/>
                  </a:cubicBezTo>
                  <a:cubicBezTo>
                    <a:pt x="21146" y="105280"/>
                    <a:pt x="20876" y="105280"/>
                    <a:pt x="20876" y="104898"/>
                  </a:cubicBezTo>
                  <a:cubicBezTo>
                    <a:pt x="20876" y="104563"/>
                    <a:pt x="21146" y="104563"/>
                    <a:pt x="21146" y="104181"/>
                  </a:cubicBezTo>
                  <a:cubicBezTo>
                    <a:pt x="22036" y="104181"/>
                    <a:pt x="22036" y="104181"/>
                    <a:pt x="22036" y="104181"/>
                  </a:cubicBezTo>
                  <a:cubicBezTo>
                    <a:pt x="21146" y="102031"/>
                    <a:pt x="20567" y="100979"/>
                    <a:pt x="19407" y="98829"/>
                  </a:cubicBezTo>
                  <a:cubicBezTo>
                    <a:pt x="19716" y="98829"/>
                    <a:pt x="19987" y="98446"/>
                    <a:pt x="20296" y="98112"/>
                  </a:cubicBezTo>
                  <a:cubicBezTo>
                    <a:pt x="19987" y="98112"/>
                    <a:pt x="19716" y="98112"/>
                    <a:pt x="19716" y="97729"/>
                  </a:cubicBezTo>
                  <a:cubicBezTo>
                    <a:pt x="19716" y="97013"/>
                    <a:pt x="19987" y="96678"/>
                    <a:pt x="20296" y="95961"/>
                  </a:cubicBezTo>
                  <a:cubicBezTo>
                    <a:pt x="20296" y="95579"/>
                    <a:pt x="20296" y="95244"/>
                    <a:pt x="20296" y="94862"/>
                  </a:cubicBezTo>
                  <a:cubicBezTo>
                    <a:pt x="20296" y="94528"/>
                    <a:pt x="20876" y="94528"/>
                    <a:pt x="20876" y="94145"/>
                  </a:cubicBezTo>
                  <a:cubicBezTo>
                    <a:pt x="20876" y="93428"/>
                    <a:pt x="19716" y="93094"/>
                    <a:pt x="18827" y="93094"/>
                  </a:cubicBezTo>
                  <a:cubicBezTo>
                    <a:pt x="19136" y="93094"/>
                    <a:pt x="18827" y="92759"/>
                    <a:pt x="18827" y="92759"/>
                  </a:cubicBezTo>
                  <a:cubicBezTo>
                    <a:pt x="19136" y="92377"/>
                    <a:pt x="19407" y="91995"/>
                    <a:pt x="19407" y="91326"/>
                  </a:cubicBezTo>
                  <a:cubicBezTo>
                    <a:pt x="19407" y="90943"/>
                    <a:pt x="19407" y="90561"/>
                    <a:pt x="19136" y="90227"/>
                  </a:cubicBezTo>
                  <a:cubicBezTo>
                    <a:pt x="19987" y="90561"/>
                    <a:pt x="20567" y="90943"/>
                    <a:pt x="21456" y="91326"/>
                  </a:cubicBezTo>
                  <a:cubicBezTo>
                    <a:pt x="21726" y="90561"/>
                    <a:pt x="21456" y="89892"/>
                    <a:pt x="21456" y="89127"/>
                  </a:cubicBezTo>
                  <a:cubicBezTo>
                    <a:pt x="21726" y="88076"/>
                    <a:pt x="22615" y="87694"/>
                    <a:pt x="22615" y="87025"/>
                  </a:cubicBezTo>
                  <a:cubicBezTo>
                    <a:pt x="22615" y="86642"/>
                    <a:pt x="22615" y="86260"/>
                    <a:pt x="22615" y="86260"/>
                  </a:cubicBezTo>
                  <a:cubicBezTo>
                    <a:pt x="22306" y="85925"/>
                    <a:pt x="22036" y="86260"/>
                    <a:pt x="22036" y="85925"/>
                  </a:cubicBezTo>
                  <a:cubicBezTo>
                    <a:pt x="21726" y="85591"/>
                    <a:pt x="21726" y="85209"/>
                    <a:pt x="21456" y="84874"/>
                  </a:cubicBezTo>
                  <a:cubicBezTo>
                    <a:pt x="21146" y="84492"/>
                    <a:pt x="20876" y="84492"/>
                    <a:pt x="20567" y="84157"/>
                  </a:cubicBezTo>
                  <a:cubicBezTo>
                    <a:pt x="20876" y="83440"/>
                    <a:pt x="21146" y="83058"/>
                    <a:pt x="21146" y="82341"/>
                  </a:cubicBezTo>
                  <a:cubicBezTo>
                    <a:pt x="20876" y="82341"/>
                    <a:pt x="20567" y="82007"/>
                    <a:pt x="20296" y="82007"/>
                  </a:cubicBezTo>
                  <a:cubicBezTo>
                    <a:pt x="19716" y="82007"/>
                    <a:pt x="19407" y="82341"/>
                    <a:pt x="18827" y="82341"/>
                  </a:cubicBezTo>
                  <a:cubicBezTo>
                    <a:pt x="17976" y="82341"/>
                    <a:pt x="17396" y="82007"/>
                    <a:pt x="16507" y="82007"/>
                  </a:cubicBezTo>
                  <a:cubicBezTo>
                    <a:pt x="16507" y="80191"/>
                    <a:pt x="16507" y="80191"/>
                    <a:pt x="16507" y="80191"/>
                  </a:cubicBezTo>
                  <a:cubicBezTo>
                    <a:pt x="16507" y="79474"/>
                    <a:pt x="16817" y="78757"/>
                    <a:pt x="17396" y="78040"/>
                  </a:cubicBezTo>
                  <a:cubicBezTo>
                    <a:pt x="16817" y="78040"/>
                    <a:pt x="16237" y="77706"/>
                    <a:pt x="16237" y="76989"/>
                  </a:cubicBezTo>
                  <a:cubicBezTo>
                    <a:pt x="16237" y="76272"/>
                    <a:pt x="16507" y="75555"/>
                    <a:pt x="16507" y="74838"/>
                  </a:cubicBezTo>
                  <a:cubicBezTo>
                    <a:pt x="16507" y="73739"/>
                    <a:pt x="15927" y="73405"/>
                    <a:pt x="15927" y="72305"/>
                  </a:cubicBezTo>
                  <a:cubicBezTo>
                    <a:pt x="13917" y="72305"/>
                    <a:pt x="13917" y="72305"/>
                    <a:pt x="13917" y="72305"/>
                  </a:cubicBezTo>
                  <a:cubicBezTo>
                    <a:pt x="13337" y="72305"/>
                    <a:pt x="12757" y="72688"/>
                    <a:pt x="11868" y="73022"/>
                  </a:cubicBezTo>
                  <a:cubicBezTo>
                    <a:pt x="11018" y="73405"/>
                    <a:pt x="10128" y="73739"/>
                    <a:pt x="9278" y="74456"/>
                  </a:cubicBezTo>
                  <a:cubicBezTo>
                    <a:pt x="8698" y="74838"/>
                    <a:pt x="8118" y="75173"/>
                    <a:pt x="7538" y="75890"/>
                  </a:cubicBezTo>
                  <a:cubicBezTo>
                    <a:pt x="6958" y="76272"/>
                    <a:pt x="6649" y="76272"/>
                    <a:pt x="6108" y="76989"/>
                  </a:cubicBezTo>
                  <a:cubicBezTo>
                    <a:pt x="5489" y="76989"/>
                    <a:pt x="5489" y="77706"/>
                    <a:pt x="4948" y="77706"/>
                  </a:cubicBezTo>
                  <a:cubicBezTo>
                    <a:pt x="4639" y="77706"/>
                    <a:pt x="4639" y="77323"/>
                    <a:pt x="4059" y="77323"/>
                  </a:cubicBezTo>
                  <a:cubicBezTo>
                    <a:pt x="3479" y="77323"/>
                    <a:pt x="3170" y="77706"/>
                    <a:pt x="2628" y="78040"/>
                  </a:cubicBezTo>
                  <a:cubicBezTo>
                    <a:pt x="2010" y="78422"/>
                    <a:pt x="0" y="79474"/>
                    <a:pt x="889" y="78040"/>
                  </a:cubicBezTo>
                  <a:cubicBezTo>
                    <a:pt x="1739" y="76606"/>
                    <a:pt x="2628" y="76272"/>
                    <a:pt x="4059" y="75555"/>
                  </a:cubicBezTo>
                  <a:cubicBezTo>
                    <a:pt x="5798" y="74121"/>
                    <a:pt x="6958" y="73405"/>
                    <a:pt x="8698" y="72688"/>
                  </a:cubicBezTo>
                  <a:cubicBezTo>
                    <a:pt x="10128" y="71971"/>
                    <a:pt x="11018" y="71254"/>
                    <a:pt x="12177" y="70537"/>
                  </a:cubicBezTo>
                  <a:cubicBezTo>
                    <a:pt x="13337" y="69820"/>
                    <a:pt x="14188" y="69438"/>
                    <a:pt x="15657" y="68721"/>
                  </a:cubicBezTo>
                  <a:cubicBezTo>
                    <a:pt x="15657" y="68387"/>
                    <a:pt x="15927" y="68004"/>
                    <a:pt x="15927" y="68004"/>
                  </a:cubicBezTo>
                  <a:cubicBezTo>
                    <a:pt x="16507" y="67287"/>
                    <a:pt x="16817" y="66953"/>
                    <a:pt x="17396" y="66236"/>
                  </a:cubicBezTo>
                  <a:cubicBezTo>
                    <a:pt x="17976" y="65519"/>
                    <a:pt x="18556" y="65185"/>
                    <a:pt x="19136" y="64086"/>
                  </a:cubicBezTo>
                  <a:cubicBezTo>
                    <a:pt x="19716" y="62986"/>
                    <a:pt x="19987" y="62652"/>
                    <a:pt x="20876" y="61935"/>
                  </a:cubicBezTo>
                  <a:cubicBezTo>
                    <a:pt x="22615" y="60884"/>
                    <a:pt x="23775" y="60501"/>
                    <a:pt x="25206" y="59068"/>
                  </a:cubicBezTo>
                  <a:cubicBezTo>
                    <a:pt x="26095" y="58351"/>
                    <a:pt x="26636" y="58016"/>
                    <a:pt x="27525" y="56917"/>
                  </a:cubicBezTo>
                  <a:cubicBezTo>
                    <a:pt x="28105" y="55483"/>
                    <a:pt x="28685" y="55149"/>
                    <a:pt x="29265" y="53715"/>
                  </a:cubicBezTo>
                  <a:cubicBezTo>
                    <a:pt x="29265" y="52998"/>
                    <a:pt x="29265" y="52281"/>
                    <a:pt x="29265" y="51182"/>
                  </a:cubicBezTo>
                  <a:cubicBezTo>
                    <a:pt x="29536" y="50131"/>
                    <a:pt x="29536" y="49749"/>
                    <a:pt x="29536" y="48697"/>
                  </a:cubicBezTo>
                  <a:cubicBezTo>
                    <a:pt x="29536" y="47598"/>
                    <a:pt x="29265" y="47264"/>
                    <a:pt x="29265" y="46164"/>
                  </a:cubicBezTo>
                  <a:close/>
                  <a:moveTo>
                    <a:pt x="95025" y="2485"/>
                  </a:moveTo>
                  <a:lnTo>
                    <a:pt x="95025" y="2485"/>
                  </a:lnTo>
                  <a:cubicBezTo>
                    <a:pt x="95025" y="2819"/>
                    <a:pt x="95335" y="2819"/>
                    <a:pt x="95335" y="3201"/>
                  </a:cubicBezTo>
                  <a:cubicBezTo>
                    <a:pt x="95335" y="3918"/>
                    <a:pt x="94755" y="4253"/>
                    <a:pt x="94445" y="5017"/>
                  </a:cubicBezTo>
                  <a:cubicBezTo>
                    <a:pt x="95025" y="5017"/>
                    <a:pt x="95335" y="4635"/>
                    <a:pt x="95914" y="4635"/>
                  </a:cubicBezTo>
                  <a:cubicBezTo>
                    <a:pt x="96494" y="4635"/>
                    <a:pt x="97345" y="5017"/>
                    <a:pt x="97345" y="5686"/>
                  </a:cubicBezTo>
                  <a:cubicBezTo>
                    <a:pt x="97345" y="6786"/>
                    <a:pt x="97345" y="7502"/>
                    <a:pt x="97345" y="8936"/>
                  </a:cubicBezTo>
                  <a:cubicBezTo>
                    <a:pt x="97654" y="8936"/>
                    <a:pt x="97654" y="8936"/>
                    <a:pt x="97654" y="8936"/>
                  </a:cubicBezTo>
                  <a:cubicBezTo>
                    <a:pt x="97925" y="7502"/>
                    <a:pt x="98234" y="6786"/>
                    <a:pt x="99394" y="6069"/>
                  </a:cubicBezTo>
                  <a:cubicBezTo>
                    <a:pt x="99664" y="6069"/>
                    <a:pt x="99664" y="5686"/>
                    <a:pt x="99974" y="5686"/>
                  </a:cubicBezTo>
                  <a:cubicBezTo>
                    <a:pt x="100244" y="5686"/>
                    <a:pt x="100515" y="6069"/>
                    <a:pt x="100824" y="6451"/>
                  </a:cubicBezTo>
                  <a:cubicBezTo>
                    <a:pt x="100824" y="6786"/>
                    <a:pt x="100824" y="7120"/>
                    <a:pt x="100824" y="7502"/>
                  </a:cubicBezTo>
                  <a:cubicBezTo>
                    <a:pt x="101134" y="7885"/>
                    <a:pt x="101134" y="8219"/>
                    <a:pt x="101675" y="8219"/>
                  </a:cubicBezTo>
                  <a:cubicBezTo>
                    <a:pt x="101675" y="8219"/>
                    <a:pt x="101675" y="8219"/>
                    <a:pt x="101984" y="8219"/>
                  </a:cubicBezTo>
                  <a:cubicBezTo>
                    <a:pt x="101984" y="6451"/>
                    <a:pt x="102293" y="5686"/>
                    <a:pt x="102564" y="3918"/>
                  </a:cubicBezTo>
                  <a:cubicBezTo>
                    <a:pt x="102564" y="3201"/>
                    <a:pt x="102835" y="2819"/>
                    <a:pt x="102835" y="2150"/>
                  </a:cubicBezTo>
                  <a:cubicBezTo>
                    <a:pt x="102835" y="1433"/>
                    <a:pt x="102835" y="1433"/>
                    <a:pt x="102564" y="716"/>
                  </a:cubicBezTo>
                  <a:lnTo>
                    <a:pt x="102564" y="334"/>
                  </a:lnTo>
                  <a:cubicBezTo>
                    <a:pt x="102293" y="0"/>
                    <a:pt x="102293" y="0"/>
                    <a:pt x="101984" y="0"/>
                  </a:cubicBezTo>
                  <a:cubicBezTo>
                    <a:pt x="101134" y="0"/>
                    <a:pt x="100824" y="334"/>
                    <a:pt x="100244" y="334"/>
                  </a:cubicBezTo>
                  <a:cubicBezTo>
                    <a:pt x="99974" y="716"/>
                    <a:pt x="99664" y="716"/>
                    <a:pt x="99394" y="716"/>
                  </a:cubicBezTo>
                  <a:cubicBezTo>
                    <a:pt x="98505" y="1051"/>
                    <a:pt x="97925" y="1051"/>
                    <a:pt x="97345" y="1433"/>
                  </a:cubicBezTo>
                  <a:cubicBezTo>
                    <a:pt x="96765" y="1768"/>
                    <a:pt x="96494" y="2150"/>
                    <a:pt x="95914" y="2150"/>
                  </a:cubicBezTo>
                  <a:cubicBezTo>
                    <a:pt x="95605" y="2150"/>
                    <a:pt x="95025" y="2150"/>
                    <a:pt x="95025" y="2485"/>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48" name="Shape 3648"/>
            <p:cNvSpPr/>
            <p:nvPr/>
          </p:nvSpPr>
          <p:spPr>
            <a:xfrm>
              <a:off x="5012987" y="9262489"/>
              <a:ext cx="1305038" cy="1375618"/>
            </a:xfrm>
            <a:custGeom>
              <a:avLst/>
              <a:gdLst/>
              <a:ahLst/>
              <a:cxnLst/>
              <a:rect l="0" t="0" r="0" b="0"/>
              <a:pathLst>
                <a:path w="120000" h="120000" extrusionOk="0">
                  <a:moveTo>
                    <a:pt x="18748" y="75932"/>
                  </a:moveTo>
                  <a:lnTo>
                    <a:pt x="18748" y="75932"/>
                  </a:lnTo>
                  <a:cubicBezTo>
                    <a:pt x="19026" y="76195"/>
                    <a:pt x="19026" y="76195"/>
                    <a:pt x="19026" y="76195"/>
                  </a:cubicBezTo>
                  <a:cubicBezTo>
                    <a:pt x="18748" y="76760"/>
                    <a:pt x="18430" y="77062"/>
                    <a:pt x="18430" y="77325"/>
                  </a:cubicBezTo>
                  <a:lnTo>
                    <a:pt x="18430" y="77627"/>
                  </a:lnTo>
                  <a:cubicBezTo>
                    <a:pt x="18430" y="77890"/>
                    <a:pt x="18430" y="77890"/>
                    <a:pt x="18748" y="78192"/>
                  </a:cubicBezTo>
                  <a:cubicBezTo>
                    <a:pt x="19026" y="78455"/>
                    <a:pt x="19026" y="78757"/>
                    <a:pt x="19344" y="79322"/>
                  </a:cubicBezTo>
                  <a:cubicBezTo>
                    <a:pt x="19622" y="79585"/>
                    <a:pt x="19940" y="79887"/>
                    <a:pt x="20218" y="80451"/>
                  </a:cubicBezTo>
                  <a:cubicBezTo>
                    <a:pt x="20536" y="80715"/>
                    <a:pt x="20536" y="80715"/>
                    <a:pt x="20814" y="81016"/>
                  </a:cubicBezTo>
                  <a:cubicBezTo>
                    <a:pt x="20814" y="81280"/>
                    <a:pt x="21132" y="81581"/>
                    <a:pt x="21410" y="81845"/>
                  </a:cubicBezTo>
                  <a:cubicBezTo>
                    <a:pt x="21727" y="81845"/>
                    <a:pt x="21727" y="82146"/>
                    <a:pt x="21727" y="82410"/>
                  </a:cubicBezTo>
                  <a:cubicBezTo>
                    <a:pt x="22005" y="82410"/>
                    <a:pt x="22005" y="82410"/>
                    <a:pt x="22005" y="82410"/>
                  </a:cubicBezTo>
                  <a:cubicBezTo>
                    <a:pt x="22919" y="82410"/>
                    <a:pt x="23515" y="82146"/>
                    <a:pt x="24389" y="81845"/>
                  </a:cubicBezTo>
                  <a:cubicBezTo>
                    <a:pt x="24985" y="81845"/>
                    <a:pt x="25302" y="81581"/>
                    <a:pt x="25858" y="81280"/>
                  </a:cubicBezTo>
                  <a:cubicBezTo>
                    <a:pt x="26176" y="81016"/>
                    <a:pt x="26494" y="81016"/>
                    <a:pt x="26772" y="80715"/>
                  </a:cubicBezTo>
                  <a:cubicBezTo>
                    <a:pt x="27368" y="80150"/>
                    <a:pt x="28242" y="79887"/>
                    <a:pt x="29155" y="79585"/>
                  </a:cubicBezTo>
                  <a:cubicBezTo>
                    <a:pt x="29433" y="79322"/>
                    <a:pt x="29433" y="79322"/>
                    <a:pt x="30029" y="79020"/>
                  </a:cubicBezTo>
                  <a:cubicBezTo>
                    <a:pt x="30625" y="78757"/>
                    <a:pt x="30943" y="78757"/>
                    <a:pt x="31221" y="78192"/>
                  </a:cubicBezTo>
                  <a:cubicBezTo>
                    <a:pt x="30943" y="78192"/>
                    <a:pt x="30625" y="77890"/>
                    <a:pt x="30625" y="77325"/>
                  </a:cubicBezTo>
                  <a:cubicBezTo>
                    <a:pt x="30347" y="76760"/>
                    <a:pt x="30029" y="76497"/>
                    <a:pt x="30029" y="75932"/>
                  </a:cubicBezTo>
                  <a:cubicBezTo>
                    <a:pt x="29751" y="75367"/>
                    <a:pt x="29751" y="75065"/>
                    <a:pt x="29751" y="74500"/>
                  </a:cubicBezTo>
                  <a:cubicBezTo>
                    <a:pt x="29433" y="74237"/>
                    <a:pt x="29433" y="73935"/>
                    <a:pt x="29433" y="73370"/>
                  </a:cubicBezTo>
                  <a:cubicBezTo>
                    <a:pt x="29433" y="72241"/>
                    <a:pt x="29433" y="72241"/>
                    <a:pt x="29433" y="72241"/>
                  </a:cubicBezTo>
                  <a:cubicBezTo>
                    <a:pt x="29433" y="71676"/>
                    <a:pt x="29433" y="71676"/>
                    <a:pt x="29751" y="71412"/>
                  </a:cubicBezTo>
                  <a:cubicBezTo>
                    <a:pt x="29751" y="71111"/>
                    <a:pt x="29751" y="70847"/>
                    <a:pt x="30029" y="70847"/>
                  </a:cubicBezTo>
                  <a:cubicBezTo>
                    <a:pt x="30029" y="70282"/>
                    <a:pt x="30029" y="69981"/>
                    <a:pt x="30347" y="69717"/>
                  </a:cubicBezTo>
                  <a:cubicBezTo>
                    <a:pt x="30625" y="69453"/>
                    <a:pt x="30943" y="69453"/>
                    <a:pt x="31221" y="69152"/>
                  </a:cubicBezTo>
                  <a:cubicBezTo>
                    <a:pt x="31817" y="68587"/>
                    <a:pt x="32135" y="68022"/>
                    <a:pt x="32413" y="67457"/>
                  </a:cubicBezTo>
                  <a:cubicBezTo>
                    <a:pt x="32730" y="66892"/>
                    <a:pt x="33008" y="66591"/>
                    <a:pt x="33326" y="66064"/>
                  </a:cubicBezTo>
                  <a:cubicBezTo>
                    <a:pt x="33604" y="65461"/>
                    <a:pt x="33604" y="65197"/>
                    <a:pt x="33604" y="64934"/>
                  </a:cubicBezTo>
                  <a:cubicBezTo>
                    <a:pt x="33922" y="64067"/>
                    <a:pt x="34200" y="63804"/>
                    <a:pt x="34518" y="63239"/>
                  </a:cubicBezTo>
                  <a:cubicBezTo>
                    <a:pt x="34796" y="63239"/>
                    <a:pt x="34796" y="62937"/>
                    <a:pt x="34796" y="62674"/>
                  </a:cubicBezTo>
                  <a:cubicBezTo>
                    <a:pt x="34796" y="62372"/>
                    <a:pt x="34518" y="62109"/>
                    <a:pt x="34200" y="61544"/>
                  </a:cubicBezTo>
                  <a:cubicBezTo>
                    <a:pt x="33922" y="61242"/>
                    <a:pt x="33326" y="60979"/>
                    <a:pt x="33008" y="61242"/>
                  </a:cubicBezTo>
                  <a:cubicBezTo>
                    <a:pt x="32730" y="61544"/>
                    <a:pt x="32730" y="61807"/>
                    <a:pt x="32413" y="62109"/>
                  </a:cubicBezTo>
                  <a:cubicBezTo>
                    <a:pt x="31817" y="62674"/>
                    <a:pt x="31539" y="62937"/>
                    <a:pt x="30943" y="63502"/>
                  </a:cubicBezTo>
                  <a:cubicBezTo>
                    <a:pt x="30625" y="63804"/>
                    <a:pt x="30347" y="64067"/>
                    <a:pt x="30029" y="64369"/>
                  </a:cubicBezTo>
                  <a:cubicBezTo>
                    <a:pt x="29433" y="64934"/>
                    <a:pt x="29155" y="65197"/>
                    <a:pt x="28242" y="65762"/>
                  </a:cubicBezTo>
                  <a:lnTo>
                    <a:pt x="27964" y="66064"/>
                  </a:lnTo>
                  <a:cubicBezTo>
                    <a:pt x="27050" y="66591"/>
                    <a:pt x="27050" y="67193"/>
                    <a:pt x="26176" y="67721"/>
                  </a:cubicBezTo>
                  <a:cubicBezTo>
                    <a:pt x="25858" y="68022"/>
                    <a:pt x="25580" y="68022"/>
                    <a:pt x="24985" y="68323"/>
                  </a:cubicBezTo>
                  <a:cubicBezTo>
                    <a:pt x="24667" y="68323"/>
                    <a:pt x="24667" y="68587"/>
                    <a:pt x="24667" y="68851"/>
                  </a:cubicBezTo>
                  <a:cubicBezTo>
                    <a:pt x="24389" y="69453"/>
                    <a:pt x="24111" y="69717"/>
                    <a:pt x="23793" y="70282"/>
                  </a:cubicBezTo>
                  <a:cubicBezTo>
                    <a:pt x="23197" y="71111"/>
                    <a:pt x="22919" y="71412"/>
                    <a:pt x="22601" y="71977"/>
                  </a:cubicBezTo>
                  <a:cubicBezTo>
                    <a:pt x="22005" y="73107"/>
                    <a:pt x="22005" y="73672"/>
                    <a:pt x="21132" y="74500"/>
                  </a:cubicBezTo>
                  <a:cubicBezTo>
                    <a:pt x="21132" y="74802"/>
                    <a:pt x="20814" y="75065"/>
                    <a:pt x="20536" y="75065"/>
                  </a:cubicBezTo>
                  <a:cubicBezTo>
                    <a:pt x="20218" y="75367"/>
                    <a:pt x="20218" y="75630"/>
                    <a:pt x="19940" y="75630"/>
                  </a:cubicBezTo>
                  <a:cubicBezTo>
                    <a:pt x="19622" y="75630"/>
                    <a:pt x="19622" y="75367"/>
                    <a:pt x="19344" y="75367"/>
                  </a:cubicBezTo>
                  <a:cubicBezTo>
                    <a:pt x="19026" y="75630"/>
                    <a:pt x="19026" y="75630"/>
                    <a:pt x="18748" y="75932"/>
                  </a:cubicBezTo>
                  <a:close/>
                  <a:moveTo>
                    <a:pt x="5044" y="7608"/>
                  </a:moveTo>
                  <a:lnTo>
                    <a:pt x="5044" y="7608"/>
                  </a:lnTo>
                  <a:cubicBezTo>
                    <a:pt x="6236" y="7344"/>
                    <a:pt x="7149" y="7043"/>
                    <a:pt x="8301" y="7043"/>
                  </a:cubicBezTo>
                  <a:cubicBezTo>
                    <a:pt x="9215" y="6779"/>
                    <a:pt x="9493" y="6478"/>
                    <a:pt x="10407" y="6214"/>
                  </a:cubicBezTo>
                  <a:cubicBezTo>
                    <a:pt x="11002" y="6214"/>
                    <a:pt x="11281" y="5913"/>
                    <a:pt x="11598" y="5913"/>
                  </a:cubicBezTo>
                  <a:cubicBezTo>
                    <a:pt x="12194" y="5913"/>
                    <a:pt x="12790" y="6214"/>
                    <a:pt x="13386" y="6214"/>
                  </a:cubicBezTo>
                  <a:cubicBezTo>
                    <a:pt x="13982" y="6214"/>
                    <a:pt x="14260" y="6214"/>
                    <a:pt x="14856" y="6214"/>
                  </a:cubicBezTo>
                  <a:cubicBezTo>
                    <a:pt x="15451" y="6214"/>
                    <a:pt x="15769" y="6478"/>
                    <a:pt x="16365" y="6478"/>
                  </a:cubicBezTo>
                  <a:cubicBezTo>
                    <a:pt x="16643" y="6478"/>
                    <a:pt x="16643" y="6214"/>
                    <a:pt x="16961" y="6214"/>
                  </a:cubicBezTo>
                  <a:cubicBezTo>
                    <a:pt x="17557" y="5913"/>
                    <a:pt x="18152" y="5913"/>
                    <a:pt x="18748" y="5649"/>
                  </a:cubicBezTo>
                  <a:cubicBezTo>
                    <a:pt x="20536" y="5084"/>
                    <a:pt x="21410" y="4783"/>
                    <a:pt x="23197" y="4783"/>
                  </a:cubicBezTo>
                  <a:cubicBezTo>
                    <a:pt x="24667" y="4783"/>
                    <a:pt x="25302" y="5649"/>
                    <a:pt x="26494" y="6214"/>
                  </a:cubicBezTo>
                  <a:cubicBezTo>
                    <a:pt x="27686" y="6779"/>
                    <a:pt x="28560" y="6779"/>
                    <a:pt x="29433" y="7608"/>
                  </a:cubicBezTo>
                  <a:cubicBezTo>
                    <a:pt x="29751" y="7344"/>
                    <a:pt x="29751" y="7344"/>
                    <a:pt x="30029" y="7043"/>
                  </a:cubicBezTo>
                  <a:cubicBezTo>
                    <a:pt x="30029" y="7043"/>
                    <a:pt x="29751" y="6779"/>
                    <a:pt x="30029" y="6779"/>
                  </a:cubicBezTo>
                  <a:cubicBezTo>
                    <a:pt x="30029" y="6214"/>
                    <a:pt x="30625" y="6214"/>
                    <a:pt x="30943" y="5913"/>
                  </a:cubicBezTo>
                  <a:cubicBezTo>
                    <a:pt x="31539" y="5348"/>
                    <a:pt x="32135" y="5084"/>
                    <a:pt x="32730" y="4519"/>
                  </a:cubicBezTo>
                  <a:cubicBezTo>
                    <a:pt x="33326" y="3954"/>
                    <a:pt x="33326" y="3653"/>
                    <a:pt x="33922" y="3389"/>
                  </a:cubicBezTo>
                  <a:cubicBezTo>
                    <a:pt x="34200" y="3389"/>
                    <a:pt x="34796" y="3653"/>
                    <a:pt x="35392" y="3653"/>
                  </a:cubicBezTo>
                  <a:cubicBezTo>
                    <a:pt x="35988" y="3653"/>
                    <a:pt x="35988" y="2824"/>
                    <a:pt x="36583" y="2259"/>
                  </a:cubicBezTo>
                  <a:cubicBezTo>
                    <a:pt x="36901" y="2259"/>
                    <a:pt x="37179" y="1958"/>
                    <a:pt x="37497" y="1694"/>
                  </a:cubicBezTo>
                  <a:cubicBezTo>
                    <a:pt x="37775" y="1393"/>
                    <a:pt x="38093" y="1129"/>
                    <a:pt x="38371" y="828"/>
                  </a:cubicBezTo>
                  <a:cubicBezTo>
                    <a:pt x="39285" y="564"/>
                    <a:pt x="40158" y="828"/>
                    <a:pt x="41350" y="564"/>
                  </a:cubicBezTo>
                  <a:cubicBezTo>
                    <a:pt x="42542" y="564"/>
                    <a:pt x="43138" y="0"/>
                    <a:pt x="44051" y="0"/>
                  </a:cubicBezTo>
                  <a:cubicBezTo>
                    <a:pt x="44925" y="0"/>
                    <a:pt x="45243" y="564"/>
                    <a:pt x="45521" y="1129"/>
                  </a:cubicBezTo>
                  <a:cubicBezTo>
                    <a:pt x="46117" y="1958"/>
                    <a:pt x="46713" y="2523"/>
                    <a:pt x="46713" y="3653"/>
                  </a:cubicBezTo>
                  <a:cubicBezTo>
                    <a:pt x="46713" y="4519"/>
                    <a:pt x="45839" y="5084"/>
                    <a:pt x="45521" y="5913"/>
                  </a:cubicBezTo>
                  <a:cubicBezTo>
                    <a:pt x="44329" y="8173"/>
                    <a:pt x="43138" y="9303"/>
                    <a:pt x="41350" y="11563"/>
                  </a:cubicBezTo>
                  <a:cubicBezTo>
                    <a:pt x="41668" y="11563"/>
                    <a:pt x="41668" y="11563"/>
                    <a:pt x="41946" y="11563"/>
                  </a:cubicBezTo>
                  <a:cubicBezTo>
                    <a:pt x="42859" y="11563"/>
                    <a:pt x="42859" y="10734"/>
                    <a:pt x="43733" y="10169"/>
                  </a:cubicBezTo>
                  <a:cubicBezTo>
                    <a:pt x="44051" y="9868"/>
                    <a:pt x="44647" y="10169"/>
                    <a:pt x="45243" y="10169"/>
                  </a:cubicBezTo>
                  <a:cubicBezTo>
                    <a:pt x="45243" y="10998"/>
                    <a:pt x="44647" y="12693"/>
                    <a:pt x="45839" y="12693"/>
                  </a:cubicBezTo>
                  <a:cubicBezTo>
                    <a:pt x="48222" y="12693"/>
                    <a:pt x="48222" y="12693"/>
                    <a:pt x="48222" y="12693"/>
                  </a:cubicBezTo>
                  <a:cubicBezTo>
                    <a:pt x="48818" y="12693"/>
                    <a:pt x="49096" y="12429"/>
                    <a:pt x="49414" y="12128"/>
                  </a:cubicBezTo>
                  <a:cubicBezTo>
                    <a:pt x="50009" y="11563"/>
                    <a:pt x="50605" y="11299"/>
                    <a:pt x="51201" y="10998"/>
                  </a:cubicBezTo>
                  <a:cubicBezTo>
                    <a:pt x="52393" y="10734"/>
                    <a:pt x="52949" y="10433"/>
                    <a:pt x="53862" y="9868"/>
                  </a:cubicBezTo>
                  <a:cubicBezTo>
                    <a:pt x="53862" y="9868"/>
                    <a:pt x="53862" y="10169"/>
                    <a:pt x="54141" y="10433"/>
                  </a:cubicBezTo>
                  <a:lnTo>
                    <a:pt x="54141" y="10433"/>
                  </a:lnTo>
                  <a:cubicBezTo>
                    <a:pt x="53862" y="11299"/>
                    <a:pt x="53584" y="11864"/>
                    <a:pt x="53584" y="12693"/>
                  </a:cubicBezTo>
                  <a:cubicBezTo>
                    <a:pt x="53584" y="13559"/>
                    <a:pt x="54141" y="13822"/>
                    <a:pt x="54458" y="14689"/>
                  </a:cubicBezTo>
                  <a:cubicBezTo>
                    <a:pt x="54458" y="15254"/>
                    <a:pt x="54458" y="15517"/>
                    <a:pt x="54736" y="16082"/>
                  </a:cubicBezTo>
                  <a:cubicBezTo>
                    <a:pt x="55054" y="16647"/>
                    <a:pt x="55650" y="16647"/>
                    <a:pt x="55650" y="17212"/>
                  </a:cubicBezTo>
                  <a:cubicBezTo>
                    <a:pt x="55650" y="18079"/>
                    <a:pt x="55332" y="18907"/>
                    <a:pt x="55054" y="19774"/>
                  </a:cubicBezTo>
                  <a:cubicBezTo>
                    <a:pt x="55054" y="20602"/>
                    <a:pt x="55054" y="20602"/>
                    <a:pt x="55054" y="20602"/>
                  </a:cubicBezTo>
                  <a:cubicBezTo>
                    <a:pt x="56246" y="20602"/>
                    <a:pt x="56842" y="20301"/>
                    <a:pt x="58033" y="20301"/>
                  </a:cubicBezTo>
                  <a:cubicBezTo>
                    <a:pt x="59503" y="20301"/>
                    <a:pt x="60695" y="20301"/>
                    <a:pt x="61886" y="20903"/>
                  </a:cubicBezTo>
                  <a:cubicBezTo>
                    <a:pt x="62800" y="21167"/>
                    <a:pt x="63078" y="21732"/>
                    <a:pt x="63992" y="21732"/>
                  </a:cubicBezTo>
                  <a:cubicBezTo>
                    <a:pt x="65461" y="22033"/>
                    <a:pt x="66971" y="21431"/>
                    <a:pt x="68440" y="21431"/>
                  </a:cubicBezTo>
                  <a:lnTo>
                    <a:pt x="68440" y="21431"/>
                  </a:lnTo>
                  <a:cubicBezTo>
                    <a:pt x="68758" y="20903"/>
                    <a:pt x="69036" y="20301"/>
                    <a:pt x="69632" y="19472"/>
                  </a:cubicBezTo>
                  <a:cubicBezTo>
                    <a:pt x="69632" y="18907"/>
                    <a:pt x="69632" y="18644"/>
                    <a:pt x="70228" y="18079"/>
                  </a:cubicBezTo>
                  <a:cubicBezTo>
                    <a:pt x="70546" y="18079"/>
                    <a:pt x="70546" y="18342"/>
                    <a:pt x="70824" y="18079"/>
                  </a:cubicBezTo>
                  <a:cubicBezTo>
                    <a:pt x="71142" y="18079"/>
                    <a:pt x="71420" y="18079"/>
                    <a:pt x="71737" y="18079"/>
                  </a:cubicBezTo>
                  <a:cubicBezTo>
                    <a:pt x="72015" y="18079"/>
                    <a:pt x="72015" y="18644"/>
                    <a:pt x="72333" y="18907"/>
                  </a:cubicBezTo>
                  <a:cubicBezTo>
                    <a:pt x="72611" y="19171"/>
                    <a:pt x="72929" y="19171"/>
                    <a:pt x="73207" y="19171"/>
                  </a:cubicBezTo>
                  <a:cubicBezTo>
                    <a:pt x="73525" y="19171"/>
                    <a:pt x="73525" y="18907"/>
                    <a:pt x="73803" y="18907"/>
                  </a:cubicBezTo>
                  <a:cubicBezTo>
                    <a:pt x="74121" y="18342"/>
                    <a:pt x="74399" y="17777"/>
                    <a:pt x="74677" y="17514"/>
                  </a:cubicBezTo>
                  <a:cubicBezTo>
                    <a:pt x="74677" y="14952"/>
                    <a:pt x="74677" y="14952"/>
                    <a:pt x="74677" y="14952"/>
                  </a:cubicBezTo>
                  <a:cubicBezTo>
                    <a:pt x="74677" y="14689"/>
                    <a:pt x="75312" y="14387"/>
                    <a:pt x="75312" y="14124"/>
                  </a:cubicBezTo>
                  <a:cubicBezTo>
                    <a:pt x="75590" y="13559"/>
                    <a:pt x="75590" y="13258"/>
                    <a:pt x="75590" y="12693"/>
                  </a:cubicBezTo>
                  <a:cubicBezTo>
                    <a:pt x="75868" y="13258"/>
                    <a:pt x="76186" y="13559"/>
                    <a:pt x="76782" y="13822"/>
                  </a:cubicBezTo>
                  <a:cubicBezTo>
                    <a:pt x="77060" y="14124"/>
                    <a:pt x="77378" y="14689"/>
                    <a:pt x="77696" y="14689"/>
                  </a:cubicBezTo>
                  <a:cubicBezTo>
                    <a:pt x="78570" y="14689"/>
                    <a:pt x="79165" y="13822"/>
                    <a:pt x="79761" y="13258"/>
                  </a:cubicBezTo>
                  <a:cubicBezTo>
                    <a:pt x="79761" y="12994"/>
                    <a:pt x="79761" y="12994"/>
                    <a:pt x="80079" y="12693"/>
                  </a:cubicBezTo>
                  <a:cubicBezTo>
                    <a:pt x="80357" y="12693"/>
                    <a:pt x="80635" y="12693"/>
                    <a:pt x="80953" y="12429"/>
                  </a:cubicBezTo>
                  <a:cubicBezTo>
                    <a:pt x="81231" y="12429"/>
                    <a:pt x="81549" y="12429"/>
                    <a:pt x="81827" y="12128"/>
                  </a:cubicBezTo>
                  <a:cubicBezTo>
                    <a:pt x="82423" y="12128"/>
                    <a:pt x="82740" y="12128"/>
                    <a:pt x="83018" y="11864"/>
                  </a:cubicBezTo>
                  <a:cubicBezTo>
                    <a:pt x="83336" y="11563"/>
                    <a:pt x="83018" y="10998"/>
                    <a:pt x="83018" y="10734"/>
                  </a:cubicBezTo>
                  <a:cubicBezTo>
                    <a:pt x="83932" y="10734"/>
                    <a:pt x="84210" y="10433"/>
                    <a:pt x="85124" y="10169"/>
                  </a:cubicBezTo>
                  <a:cubicBezTo>
                    <a:pt x="86315" y="9604"/>
                    <a:pt x="87189" y="9604"/>
                    <a:pt x="87785" y="8738"/>
                  </a:cubicBezTo>
                  <a:cubicBezTo>
                    <a:pt x="87785" y="8738"/>
                    <a:pt x="87785" y="8474"/>
                    <a:pt x="87785" y="8173"/>
                  </a:cubicBezTo>
                  <a:cubicBezTo>
                    <a:pt x="87189" y="7909"/>
                    <a:pt x="86593" y="7909"/>
                    <a:pt x="86315" y="7344"/>
                  </a:cubicBezTo>
                  <a:cubicBezTo>
                    <a:pt x="85998" y="6779"/>
                    <a:pt x="85998" y="6478"/>
                    <a:pt x="85719" y="5913"/>
                  </a:cubicBezTo>
                  <a:cubicBezTo>
                    <a:pt x="85719" y="5348"/>
                    <a:pt x="85402" y="5084"/>
                    <a:pt x="85402" y="4519"/>
                  </a:cubicBezTo>
                  <a:cubicBezTo>
                    <a:pt x="85402" y="4218"/>
                    <a:pt x="85719" y="4218"/>
                    <a:pt x="85719" y="4218"/>
                  </a:cubicBezTo>
                  <a:cubicBezTo>
                    <a:pt x="86315" y="3954"/>
                    <a:pt x="86593" y="3653"/>
                    <a:pt x="86911" y="3653"/>
                  </a:cubicBezTo>
                  <a:cubicBezTo>
                    <a:pt x="88103" y="3653"/>
                    <a:pt x="88699" y="4783"/>
                    <a:pt x="89890" y="4783"/>
                  </a:cubicBezTo>
                  <a:cubicBezTo>
                    <a:pt x="90486" y="4783"/>
                    <a:pt x="90764" y="4519"/>
                    <a:pt x="91360" y="4519"/>
                  </a:cubicBezTo>
                  <a:lnTo>
                    <a:pt x="91678" y="5084"/>
                  </a:lnTo>
                  <a:lnTo>
                    <a:pt x="91678" y="5084"/>
                  </a:lnTo>
                  <a:cubicBezTo>
                    <a:pt x="91678" y="5913"/>
                    <a:pt x="91678" y="6478"/>
                    <a:pt x="91956" y="7344"/>
                  </a:cubicBezTo>
                  <a:cubicBezTo>
                    <a:pt x="92552" y="7344"/>
                    <a:pt x="92869" y="7344"/>
                    <a:pt x="93743" y="7344"/>
                  </a:cubicBezTo>
                  <a:cubicBezTo>
                    <a:pt x="93465" y="7608"/>
                    <a:pt x="93465" y="7909"/>
                    <a:pt x="93465" y="8474"/>
                  </a:cubicBezTo>
                  <a:cubicBezTo>
                    <a:pt x="93465" y="9604"/>
                    <a:pt x="93743" y="10734"/>
                    <a:pt x="94657" y="11563"/>
                  </a:cubicBezTo>
                  <a:cubicBezTo>
                    <a:pt x="94935" y="11299"/>
                    <a:pt x="95253" y="10998"/>
                    <a:pt x="95253" y="10734"/>
                  </a:cubicBezTo>
                  <a:cubicBezTo>
                    <a:pt x="95849" y="11299"/>
                    <a:pt x="96722" y="11563"/>
                    <a:pt x="96722" y="12429"/>
                  </a:cubicBezTo>
                  <a:cubicBezTo>
                    <a:pt x="96722" y="12994"/>
                    <a:pt x="96127" y="13258"/>
                    <a:pt x="96127" y="13822"/>
                  </a:cubicBezTo>
                  <a:cubicBezTo>
                    <a:pt x="96127" y="14952"/>
                    <a:pt x="97914" y="15254"/>
                    <a:pt x="97914" y="16384"/>
                  </a:cubicBezTo>
                  <a:cubicBezTo>
                    <a:pt x="97914" y="16647"/>
                    <a:pt x="97636" y="16949"/>
                    <a:pt x="97636" y="17514"/>
                  </a:cubicBezTo>
                  <a:cubicBezTo>
                    <a:pt x="97636" y="18079"/>
                    <a:pt x="97914" y="18342"/>
                    <a:pt x="97914" y="19171"/>
                  </a:cubicBezTo>
                  <a:cubicBezTo>
                    <a:pt x="97914" y="19774"/>
                    <a:pt x="97636" y="20301"/>
                    <a:pt x="97636" y="20903"/>
                  </a:cubicBezTo>
                  <a:cubicBezTo>
                    <a:pt x="97318" y="22033"/>
                    <a:pt x="97914" y="22561"/>
                    <a:pt x="97636" y="23427"/>
                  </a:cubicBezTo>
                  <a:cubicBezTo>
                    <a:pt x="97318" y="23992"/>
                    <a:pt x="96722" y="24256"/>
                    <a:pt x="96444" y="24557"/>
                  </a:cubicBezTo>
                  <a:cubicBezTo>
                    <a:pt x="97040" y="25687"/>
                    <a:pt x="97636" y="26516"/>
                    <a:pt x="97636" y="27645"/>
                  </a:cubicBezTo>
                  <a:lnTo>
                    <a:pt x="97636" y="27645"/>
                  </a:lnTo>
                  <a:cubicBezTo>
                    <a:pt x="99106" y="27645"/>
                    <a:pt x="100019" y="27645"/>
                    <a:pt x="101211" y="28210"/>
                  </a:cubicBezTo>
                  <a:cubicBezTo>
                    <a:pt x="101489" y="27947"/>
                    <a:pt x="101489" y="27947"/>
                    <a:pt x="101807" y="27947"/>
                  </a:cubicBezTo>
                  <a:cubicBezTo>
                    <a:pt x="101807" y="27382"/>
                    <a:pt x="101807" y="27080"/>
                    <a:pt x="102085" y="26817"/>
                  </a:cubicBezTo>
                  <a:cubicBezTo>
                    <a:pt x="102681" y="26817"/>
                    <a:pt x="102959" y="26817"/>
                    <a:pt x="103277" y="26817"/>
                  </a:cubicBezTo>
                  <a:cubicBezTo>
                    <a:pt x="103594" y="27645"/>
                    <a:pt x="103872" y="28210"/>
                    <a:pt x="104468" y="29077"/>
                  </a:cubicBezTo>
                  <a:cubicBezTo>
                    <a:pt x="104786" y="29905"/>
                    <a:pt x="105660" y="29905"/>
                    <a:pt x="105978" y="30772"/>
                  </a:cubicBezTo>
                  <a:cubicBezTo>
                    <a:pt x="106256" y="31035"/>
                    <a:pt x="106256" y="31600"/>
                    <a:pt x="106534" y="31902"/>
                  </a:cubicBezTo>
                  <a:cubicBezTo>
                    <a:pt x="106534" y="31902"/>
                    <a:pt x="107169" y="31902"/>
                    <a:pt x="107447" y="31902"/>
                  </a:cubicBezTo>
                  <a:cubicBezTo>
                    <a:pt x="108361" y="31902"/>
                    <a:pt x="108917" y="32467"/>
                    <a:pt x="109831" y="33032"/>
                  </a:cubicBezTo>
                  <a:lnTo>
                    <a:pt x="109831" y="33032"/>
                  </a:lnTo>
                  <a:cubicBezTo>
                    <a:pt x="110427" y="33860"/>
                    <a:pt x="110705" y="34161"/>
                    <a:pt x="111300" y="34990"/>
                  </a:cubicBezTo>
                  <a:cubicBezTo>
                    <a:pt x="111300" y="35555"/>
                    <a:pt x="111300" y="35856"/>
                    <a:pt x="111618" y="36421"/>
                  </a:cubicBezTo>
                  <a:cubicBezTo>
                    <a:pt x="111896" y="36421"/>
                    <a:pt x="111896" y="36421"/>
                    <a:pt x="112214" y="36685"/>
                  </a:cubicBezTo>
                  <a:cubicBezTo>
                    <a:pt x="112492" y="37250"/>
                    <a:pt x="112810" y="38116"/>
                    <a:pt x="113088" y="38380"/>
                  </a:cubicBezTo>
                  <a:lnTo>
                    <a:pt x="113088" y="38380"/>
                  </a:lnTo>
                  <a:cubicBezTo>
                    <a:pt x="112810" y="38644"/>
                    <a:pt x="112492" y="38644"/>
                    <a:pt x="111896" y="38945"/>
                  </a:cubicBezTo>
                  <a:cubicBezTo>
                    <a:pt x="111300" y="39246"/>
                    <a:pt x="111022" y="39510"/>
                    <a:pt x="110109" y="39510"/>
                  </a:cubicBezTo>
                  <a:cubicBezTo>
                    <a:pt x="109831" y="39510"/>
                    <a:pt x="109831" y="39246"/>
                    <a:pt x="109513" y="38945"/>
                  </a:cubicBezTo>
                  <a:cubicBezTo>
                    <a:pt x="109235" y="40376"/>
                    <a:pt x="108917" y="41205"/>
                    <a:pt x="108917" y="42636"/>
                  </a:cubicBezTo>
                  <a:cubicBezTo>
                    <a:pt x="108639" y="43766"/>
                    <a:pt x="108639" y="44293"/>
                    <a:pt x="108361" y="45160"/>
                  </a:cubicBezTo>
                  <a:cubicBezTo>
                    <a:pt x="108043" y="45725"/>
                    <a:pt x="108043" y="46290"/>
                    <a:pt x="107447" y="47118"/>
                  </a:cubicBezTo>
                  <a:cubicBezTo>
                    <a:pt x="106852" y="48813"/>
                    <a:pt x="105978" y="49378"/>
                    <a:pt x="105064" y="51073"/>
                  </a:cubicBezTo>
                  <a:cubicBezTo>
                    <a:pt x="104150" y="51939"/>
                    <a:pt x="103872" y="52504"/>
                    <a:pt x="103277" y="53333"/>
                  </a:cubicBezTo>
                  <a:cubicBezTo>
                    <a:pt x="102681" y="53898"/>
                    <a:pt x="102403" y="54199"/>
                    <a:pt x="102085" y="55028"/>
                  </a:cubicBezTo>
                  <a:cubicBezTo>
                    <a:pt x="103594" y="58983"/>
                    <a:pt x="103594" y="58983"/>
                    <a:pt x="103594" y="58983"/>
                  </a:cubicBezTo>
                  <a:cubicBezTo>
                    <a:pt x="102681" y="60414"/>
                    <a:pt x="102681" y="60414"/>
                    <a:pt x="102681" y="60414"/>
                  </a:cubicBezTo>
                  <a:cubicBezTo>
                    <a:pt x="103594" y="60677"/>
                    <a:pt x="104150" y="60979"/>
                    <a:pt x="105064" y="60979"/>
                  </a:cubicBezTo>
                  <a:cubicBezTo>
                    <a:pt x="105978" y="60979"/>
                    <a:pt x="106534" y="60979"/>
                    <a:pt x="107447" y="61242"/>
                  </a:cubicBezTo>
                  <a:cubicBezTo>
                    <a:pt x="107725" y="61544"/>
                    <a:pt x="107725" y="62109"/>
                    <a:pt x="108043" y="62109"/>
                  </a:cubicBezTo>
                  <a:cubicBezTo>
                    <a:pt x="108639" y="62372"/>
                    <a:pt x="109235" y="62674"/>
                    <a:pt x="109831" y="62937"/>
                  </a:cubicBezTo>
                  <a:cubicBezTo>
                    <a:pt x="110705" y="63502"/>
                    <a:pt x="111300" y="64067"/>
                    <a:pt x="112214" y="64369"/>
                  </a:cubicBezTo>
                  <a:cubicBezTo>
                    <a:pt x="113684" y="64934"/>
                    <a:pt x="114280" y="65197"/>
                    <a:pt x="115789" y="65461"/>
                  </a:cubicBezTo>
                  <a:cubicBezTo>
                    <a:pt x="116981" y="66064"/>
                    <a:pt x="117855" y="66064"/>
                    <a:pt x="118768" y="66892"/>
                  </a:cubicBezTo>
                  <a:cubicBezTo>
                    <a:pt x="119046" y="67457"/>
                    <a:pt x="119046" y="67721"/>
                    <a:pt x="119364" y="68022"/>
                  </a:cubicBezTo>
                  <a:cubicBezTo>
                    <a:pt x="119642" y="68851"/>
                    <a:pt x="119960" y="69453"/>
                    <a:pt x="119960" y="70282"/>
                  </a:cubicBezTo>
                  <a:cubicBezTo>
                    <a:pt x="119960" y="71412"/>
                    <a:pt x="119960" y="71977"/>
                    <a:pt x="119642" y="72806"/>
                  </a:cubicBezTo>
                  <a:cubicBezTo>
                    <a:pt x="119364" y="73370"/>
                    <a:pt x="118768" y="73370"/>
                    <a:pt x="118768" y="73672"/>
                  </a:cubicBezTo>
                  <a:cubicBezTo>
                    <a:pt x="118450" y="73935"/>
                    <a:pt x="118450" y="74237"/>
                    <a:pt x="118450" y="74802"/>
                  </a:cubicBezTo>
                  <a:cubicBezTo>
                    <a:pt x="118450" y="75932"/>
                    <a:pt x="118768" y="76497"/>
                    <a:pt x="119364" y="77627"/>
                  </a:cubicBezTo>
                  <a:cubicBezTo>
                    <a:pt x="118172" y="78192"/>
                    <a:pt x="117259" y="78455"/>
                    <a:pt x="115789" y="78455"/>
                  </a:cubicBezTo>
                  <a:cubicBezTo>
                    <a:pt x="115471" y="78455"/>
                    <a:pt x="115471" y="78455"/>
                    <a:pt x="115193" y="78192"/>
                  </a:cubicBezTo>
                  <a:cubicBezTo>
                    <a:pt x="115471" y="77627"/>
                    <a:pt x="116067" y="77325"/>
                    <a:pt x="116067" y="76760"/>
                  </a:cubicBezTo>
                  <a:cubicBezTo>
                    <a:pt x="114001" y="76497"/>
                    <a:pt x="112810" y="76195"/>
                    <a:pt x="110705" y="76195"/>
                  </a:cubicBezTo>
                  <a:cubicBezTo>
                    <a:pt x="110427" y="76195"/>
                    <a:pt x="110109" y="76497"/>
                    <a:pt x="109831" y="76497"/>
                  </a:cubicBezTo>
                  <a:cubicBezTo>
                    <a:pt x="110109" y="75932"/>
                    <a:pt x="110109" y="75630"/>
                    <a:pt x="109831" y="75065"/>
                  </a:cubicBezTo>
                  <a:cubicBezTo>
                    <a:pt x="107447" y="75932"/>
                    <a:pt x="106852" y="78192"/>
                    <a:pt x="104468" y="78757"/>
                  </a:cubicBezTo>
                  <a:cubicBezTo>
                    <a:pt x="104150" y="77890"/>
                    <a:pt x="104150" y="77890"/>
                    <a:pt x="104150" y="77890"/>
                  </a:cubicBezTo>
                  <a:cubicBezTo>
                    <a:pt x="103594" y="78192"/>
                    <a:pt x="103277" y="78192"/>
                    <a:pt x="102681" y="78757"/>
                  </a:cubicBezTo>
                  <a:cubicBezTo>
                    <a:pt x="102403" y="79020"/>
                    <a:pt x="102403" y="79585"/>
                    <a:pt x="102085" y="79585"/>
                  </a:cubicBezTo>
                  <a:cubicBezTo>
                    <a:pt x="101211" y="79887"/>
                    <a:pt x="100893" y="79585"/>
                    <a:pt x="100019" y="79585"/>
                  </a:cubicBezTo>
                  <a:cubicBezTo>
                    <a:pt x="98510" y="79585"/>
                    <a:pt x="98232" y="80451"/>
                    <a:pt x="97040" y="81016"/>
                  </a:cubicBezTo>
                  <a:cubicBezTo>
                    <a:pt x="96444" y="81280"/>
                    <a:pt x="96127" y="81581"/>
                    <a:pt x="95531" y="81845"/>
                  </a:cubicBezTo>
                  <a:cubicBezTo>
                    <a:pt x="94657" y="81581"/>
                    <a:pt x="94657" y="81581"/>
                    <a:pt x="94657" y="81581"/>
                  </a:cubicBezTo>
                  <a:cubicBezTo>
                    <a:pt x="94061" y="82146"/>
                    <a:pt x="93743" y="82410"/>
                    <a:pt x="93743" y="82975"/>
                  </a:cubicBezTo>
                  <a:cubicBezTo>
                    <a:pt x="93465" y="83540"/>
                    <a:pt x="93743" y="84105"/>
                    <a:pt x="93465" y="84406"/>
                  </a:cubicBezTo>
                  <a:cubicBezTo>
                    <a:pt x="93147" y="85235"/>
                    <a:pt x="92552" y="85536"/>
                    <a:pt x="92274" y="86365"/>
                  </a:cubicBezTo>
                  <a:cubicBezTo>
                    <a:pt x="92274" y="86666"/>
                    <a:pt x="92274" y="87193"/>
                    <a:pt x="91956" y="87193"/>
                  </a:cubicBezTo>
                  <a:cubicBezTo>
                    <a:pt x="91678" y="87495"/>
                    <a:pt x="91360" y="87796"/>
                    <a:pt x="90764" y="87796"/>
                  </a:cubicBezTo>
                  <a:cubicBezTo>
                    <a:pt x="90486" y="87796"/>
                    <a:pt x="90168" y="87193"/>
                    <a:pt x="89890" y="87193"/>
                  </a:cubicBezTo>
                  <a:cubicBezTo>
                    <a:pt x="89572" y="87193"/>
                    <a:pt x="89294" y="87495"/>
                    <a:pt x="88977" y="87495"/>
                  </a:cubicBezTo>
                  <a:cubicBezTo>
                    <a:pt x="88977" y="88323"/>
                    <a:pt x="88977" y="88323"/>
                    <a:pt x="88977" y="88323"/>
                  </a:cubicBezTo>
                  <a:cubicBezTo>
                    <a:pt x="88977" y="88926"/>
                    <a:pt x="89572" y="89190"/>
                    <a:pt x="89890" y="89755"/>
                  </a:cubicBezTo>
                  <a:cubicBezTo>
                    <a:pt x="90486" y="91148"/>
                    <a:pt x="90486" y="91713"/>
                    <a:pt x="90764" y="93145"/>
                  </a:cubicBezTo>
                  <a:cubicBezTo>
                    <a:pt x="90486" y="93145"/>
                    <a:pt x="90486" y="93408"/>
                    <a:pt x="90168" y="93408"/>
                  </a:cubicBezTo>
                  <a:cubicBezTo>
                    <a:pt x="89890" y="93408"/>
                    <a:pt x="89572" y="93145"/>
                    <a:pt x="89294" y="93145"/>
                  </a:cubicBezTo>
                  <a:cubicBezTo>
                    <a:pt x="88977" y="93973"/>
                    <a:pt x="88699" y="94538"/>
                    <a:pt x="87785" y="95404"/>
                  </a:cubicBezTo>
                  <a:cubicBezTo>
                    <a:pt x="87507" y="95668"/>
                    <a:pt x="87507" y="96233"/>
                    <a:pt x="86911" y="96534"/>
                  </a:cubicBezTo>
                  <a:cubicBezTo>
                    <a:pt x="86593" y="96534"/>
                    <a:pt x="85998" y="96233"/>
                    <a:pt x="85402" y="96534"/>
                  </a:cubicBezTo>
                  <a:cubicBezTo>
                    <a:pt x="85124" y="96798"/>
                    <a:pt x="85124" y="97099"/>
                    <a:pt x="84806" y="97363"/>
                  </a:cubicBezTo>
                  <a:cubicBezTo>
                    <a:pt x="84528" y="97664"/>
                    <a:pt x="84528" y="97664"/>
                    <a:pt x="84210" y="97664"/>
                  </a:cubicBezTo>
                  <a:cubicBezTo>
                    <a:pt x="83018" y="98493"/>
                    <a:pt x="83018" y="99623"/>
                    <a:pt x="82423" y="100753"/>
                  </a:cubicBezTo>
                  <a:cubicBezTo>
                    <a:pt x="81231" y="101883"/>
                    <a:pt x="80953" y="102749"/>
                    <a:pt x="80357" y="104444"/>
                  </a:cubicBezTo>
                  <a:cubicBezTo>
                    <a:pt x="80079" y="105273"/>
                    <a:pt x="79443" y="105838"/>
                    <a:pt x="79165" y="106704"/>
                  </a:cubicBezTo>
                  <a:cubicBezTo>
                    <a:pt x="78570" y="107532"/>
                    <a:pt x="78570" y="108097"/>
                    <a:pt x="78252" y="108964"/>
                  </a:cubicBezTo>
                  <a:cubicBezTo>
                    <a:pt x="77974" y="109529"/>
                    <a:pt x="77696" y="109792"/>
                    <a:pt x="77378" y="110357"/>
                  </a:cubicBezTo>
                  <a:cubicBezTo>
                    <a:pt x="76782" y="111751"/>
                    <a:pt x="76504" y="112617"/>
                    <a:pt x="76186" y="113747"/>
                  </a:cubicBezTo>
                  <a:cubicBezTo>
                    <a:pt x="75590" y="115141"/>
                    <a:pt x="74677" y="116007"/>
                    <a:pt x="73207" y="116572"/>
                  </a:cubicBezTo>
                  <a:cubicBezTo>
                    <a:pt x="72929" y="116836"/>
                    <a:pt x="72333" y="117137"/>
                    <a:pt x="71737" y="117401"/>
                  </a:cubicBezTo>
                  <a:cubicBezTo>
                    <a:pt x="71420" y="117702"/>
                    <a:pt x="70824" y="117966"/>
                    <a:pt x="70546" y="118267"/>
                  </a:cubicBezTo>
                  <a:cubicBezTo>
                    <a:pt x="70228" y="118531"/>
                    <a:pt x="70228" y="119096"/>
                    <a:pt x="69950" y="119397"/>
                  </a:cubicBezTo>
                  <a:cubicBezTo>
                    <a:pt x="69036" y="119962"/>
                    <a:pt x="68440" y="118832"/>
                    <a:pt x="67567" y="118531"/>
                  </a:cubicBezTo>
                  <a:cubicBezTo>
                    <a:pt x="66653" y="118267"/>
                    <a:pt x="66375" y="118267"/>
                    <a:pt x="65461" y="117966"/>
                  </a:cubicBezTo>
                  <a:cubicBezTo>
                    <a:pt x="63396" y="117401"/>
                    <a:pt x="62204" y="117401"/>
                    <a:pt x="60099" y="116836"/>
                  </a:cubicBezTo>
                  <a:cubicBezTo>
                    <a:pt x="57437" y="116271"/>
                    <a:pt x="56246" y="115743"/>
                    <a:pt x="53584" y="114613"/>
                  </a:cubicBezTo>
                  <a:cubicBezTo>
                    <a:pt x="52393" y="114312"/>
                    <a:pt x="51201" y="113747"/>
                    <a:pt x="50883" y="112617"/>
                  </a:cubicBezTo>
                  <a:cubicBezTo>
                    <a:pt x="50883" y="111751"/>
                    <a:pt x="51201" y="111224"/>
                    <a:pt x="50605" y="110621"/>
                  </a:cubicBezTo>
                  <a:cubicBezTo>
                    <a:pt x="50287" y="110357"/>
                    <a:pt x="50009" y="110621"/>
                    <a:pt x="49692" y="110357"/>
                  </a:cubicBezTo>
                  <a:cubicBezTo>
                    <a:pt x="49414" y="110357"/>
                    <a:pt x="49414" y="110094"/>
                    <a:pt x="49096" y="110094"/>
                  </a:cubicBezTo>
                  <a:cubicBezTo>
                    <a:pt x="49414" y="109227"/>
                    <a:pt x="49096" y="108662"/>
                    <a:pt x="49414" y="107834"/>
                  </a:cubicBezTo>
                  <a:cubicBezTo>
                    <a:pt x="50287" y="107834"/>
                    <a:pt x="51201" y="107834"/>
                    <a:pt x="52075" y="107269"/>
                  </a:cubicBezTo>
                  <a:cubicBezTo>
                    <a:pt x="50883" y="105838"/>
                    <a:pt x="49414" y="105574"/>
                    <a:pt x="47626" y="105009"/>
                  </a:cubicBezTo>
                  <a:cubicBezTo>
                    <a:pt x="46713" y="104444"/>
                    <a:pt x="46117" y="104143"/>
                    <a:pt x="45243" y="103578"/>
                  </a:cubicBezTo>
                  <a:cubicBezTo>
                    <a:pt x="43733" y="102749"/>
                    <a:pt x="43138" y="102184"/>
                    <a:pt x="41668" y="101318"/>
                  </a:cubicBezTo>
                  <a:cubicBezTo>
                    <a:pt x="41072" y="101054"/>
                    <a:pt x="40476" y="100753"/>
                    <a:pt x="40158" y="100188"/>
                  </a:cubicBezTo>
                  <a:cubicBezTo>
                    <a:pt x="39880" y="99359"/>
                    <a:pt x="39880" y="98794"/>
                    <a:pt x="39880" y="97928"/>
                  </a:cubicBezTo>
                  <a:cubicBezTo>
                    <a:pt x="38967" y="97928"/>
                    <a:pt x="38967" y="97928"/>
                    <a:pt x="38967" y="97928"/>
                  </a:cubicBezTo>
                  <a:cubicBezTo>
                    <a:pt x="38093" y="97928"/>
                    <a:pt x="37775" y="98229"/>
                    <a:pt x="36901" y="98493"/>
                  </a:cubicBezTo>
                  <a:cubicBezTo>
                    <a:pt x="36901" y="98229"/>
                    <a:pt x="36583" y="97928"/>
                    <a:pt x="36583" y="97664"/>
                  </a:cubicBezTo>
                  <a:cubicBezTo>
                    <a:pt x="36583" y="96534"/>
                    <a:pt x="36901" y="95969"/>
                    <a:pt x="37179" y="94839"/>
                  </a:cubicBezTo>
                  <a:cubicBezTo>
                    <a:pt x="37179" y="94538"/>
                    <a:pt x="37497" y="94274"/>
                    <a:pt x="37497" y="93973"/>
                  </a:cubicBezTo>
                  <a:cubicBezTo>
                    <a:pt x="37497" y="93145"/>
                    <a:pt x="36583" y="92843"/>
                    <a:pt x="36583" y="92015"/>
                  </a:cubicBezTo>
                  <a:cubicBezTo>
                    <a:pt x="36583" y="90583"/>
                    <a:pt x="37497" y="89755"/>
                    <a:pt x="38093" y="88323"/>
                  </a:cubicBezTo>
                  <a:cubicBezTo>
                    <a:pt x="38689" y="86666"/>
                    <a:pt x="39285" y="85235"/>
                    <a:pt x="41072" y="84670"/>
                  </a:cubicBezTo>
                  <a:cubicBezTo>
                    <a:pt x="40754" y="84105"/>
                    <a:pt x="40476" y="83540"/>
                    <a:pt x="40476" y="82975"/>
                  </a:cubicBezTo>
                  <a:cubicBezTo>
                    <a:pt x="40476" y="82711"/>
                    <a:pt x="40476" y="82711"/>
                    <a:pt x="40476" y="82711"/>
                  </a:cubicBezTo>
                  <a:cubicBezTo>
                    <a:pt x="40476" y="82146"/>
                    <a:pt x="40754" y="82146"/>
                    <a:pt x="40754" y="81581"/>
                  </a:cubicBezTo>
                  <a:cubicBezTo>
                    <a:pt x="40754" y="80451"/>
                    <a:pt x="39563" y="79887"/>
                    <a:pt x="38371" y="79322"/>
                  </a:cubicBezTo>
                  <a:cubicBezTo>
                    <a:pt x="38093" y="79322"/>
                    <a:pt x="38093" y="78757"/>
                    <a:pt x="37497" y="78455"/>
                  </a:cubicBezTo>
                  <a:cubicBezTo>
                    <a:pt x="36901" y="78455"/>
                    <a:pt x="36583" y="78192"/>
                    <a:pt x="36305" y="77890"/>
                  </a:cubicBezTo>
                  <a:cubicBezTo>
                    <a:pt x="36901" y="76760"/>
                    <a:pt x="38093" y="76760"/>
                    <a:pt x="39563" y="76195"/>
                  </a:cubicBezTo>
                  <a:cubicBezTo>
                    <a:pt x="40158" y="75932"/>
                    <a:pt x="40754" y="75630"/>
                    <a:pt x="41350" y="75065"/>
                  </a:cubicBezTo>
                  <a:cubicBezTo>
                    <a:pt x="42264" y="74802"/>
                    <a:pt x="42859" y="74500"/>
                    <a:pt x="43455" y="73935"/>
                  </a:cubicBezTo>
                  <a:cubicBezTo>
                    <a:pt x="44925" y="73107"/>
                    <a:pt x="45839" y="72542"/>
                    <a:pt x="46713" y="71412"/>
                  </a:cubicBezTo>
                  <a:cubicBezTo>
                    <a:pt x="47626" y="70282"/>
                    <a:pt x="48500" y="69717"/>
                    <a:pt x="49096" y="68587"/>
                  </a:cubicBezTo>
                  <a:cubicBezTo>
                    <a:pt x="49692" y="67721"/>
                    <a:pt x="49692" y="67457"/>
                    <a:pt x="50287" y="66591"/>
                  </a:cubicBezTo>
                  <a:cubicBezTo>
                    <a:pt x="50883" y="65762"/>
                    <a:pt x="51479" y="65461"/>
                    <a:pt x="52075" y="64369"/>
                  </a:cubicBezTo>
                  <a:cubicBezTo>
                    <a:pt x="52671" y="62937"/>
                    <a:pt x="52949" y="62109"/>
                    <a:pt x="52949" y="60677"/>
                  </a:cubicBezTo>
                  <a:cubicBezTo>
                    <a:pt x="52949" y="60112"/>
                    <a:pt x="52671" y="59548"/>
                    <a:pt x="52075" y="58983"/>
                  </a:cubicBezTo>
                  <a:cubicBezTo>
                    <a:pt x="52075" y="58719"/>
                    <a:pt x="51797" y="58983"/>
                    <a:pt x="51797" y="58719"/>
                  </a:cubicBezTo>
                  <a:cubicBezTo>
                    <a:pt x="51797" y="58154"/>
                    <a:pt x="51797" y="57853"/>
                    <a:pt x="51479" y="57288"/>
                  </a:cubicBezTo>
                  <a:cubicBezTo>
                    <a:pt x="51201" y="56723"/>
                    <a:pt x="50605" y="56723"/>
                    <a:pt x="50009" y="56459"/>
                  </a:cubicBezTo>
                  <a:cubicBezTo>
                    <a:pt x="49414" y="56459"/>
                    <a:pt x="49096" y="56158"/>
                    <a:pt x="48500" y="56158"/>
                  </a:cubicBezTo>
                  <a:cubicBezTo>
                    <a:pt x="47308" y="56459"/>
                    <a:pt x="46713" y="56723"/>
                    <a:pt x="45243" y="57024"/>
                  </a:cubicBezTo>
                  <a:cubicBezTo>
                    <a:pt x="44647" y="57024"/>
                    <a:pt x="44051" y="57024"/>
                    <a:pt x="43455" y="57589"/>
                  </a:cubicBezTo>
                  <a:cubicBezTo>
                    <a:pt x="42542" y="57853"/>
                    <a:pt x="41946" y="58154"/>
                    <a:pt x="40754" y="58418"/>
                  </a:cubicBezTo>
                  <a:cubicBezTo>
                    <a:pt x="39880" y="58719"/>
                    <a:pt x="39285" y="59284"/>
                    <a:pt x="38093" y="59284"/>
                  </a:cubicBezTo>
                  <a:cubicBezTo>
                    <a:pt x="36583" y="59284"/>
                    <a:pt x="35710" y="58983"/>
                    <a:pt x="34518" y="58719"/>
                  </a:cubicBezTo>
                  <a:cubicBezTo>
                    <a:pt x="33326" y="58719"/>
                    <a:pt x="32730" y="58418"/>
                    <a:pt x="31817" y="58154"/>
                  </a:cubicBezTo>
                  <a:lnTo>
                    <a:pt x="31539" y="57853"/>
                  </a:lnTo>
                  <a:cubicBezTo>
                    <a:pt x="30943" y="57589"/>
                    <a:pt x="30625" y="57853"/>
                    <a:pt x="30347" y="57589"/>
                  </a:cubicBezTo>
                  <a:cubicBezTo>
                    <a:pt x="30029" y="57589"/>
                    <a:pt x="30029" y="57288"/>
                    <a:pt x="29751" y="57024"/>
                  </a:cubicBezTo>
                  <a:cubicBezTo>
                    <a:pt x="29433" y="57024"/>
                    <a:pt x="29155" y="56723"/>
                    <a:pt x="28877" y="56723"/>
                  </a:cubicBezTo>
                  <a:cubicBezTo>
                    <a:pt x="26772" y="55593"/>
                    <a:pt x="26176" y="53898"/>
                    <a:pt x="23793" y="53333"/>
                  </a:cubicBezTo>
                  <a:cubicBezTo>
                    <a:pt x="22919" y="52768"/>
                    <a:pt x="22323" y="52768"/>
                    <a:pt x="21410" y="52504"/>
                  </a:cubicBezTo>
                  <a:cubicBezTo>
                    <a:pt x="20814" y="52203"/>
                    <a:pt x="20218" y="52203"/>
                    <a:pt x="19940" y="51939"/>
                  </a:cubicBezTo>
                  <a:cubicBezTo>
                    <a:pt x="19622" y="51638"/>
                    <a:pt x="19344" y="51073"/>
                    <a:pt x="18748" y="51073"/>
                  </a:cubicBezTo>
                  <a:cubicBezTo>
                    <a:pt x="17835" y="51073"/>
                    <a:pt x="17239" y="51939"/>
                    <a:pt x="16365" y="51939"/>
                  </a:cubicBezTo>
                  <a:cubicBezTo>
                    <a:pt x="15173" y="52203"/>
                    <a:pt x="14260" y="51939"/>
                    <a:pt x="13068" y="51939"/>
                  </a:cubicBezTo>
                  <a:cubicBezTo>
                    <a:pt x="11876" y="51939"/>
                    <a:pt x="11002" y="52203"/>
                    <a:pt x="9493" y="52504"/>
                  </a:cubicBezTo>
                  <a:cubicBezTo>
                    <a:pt x="9215" y="52768"/>
                    <a:pt x="8619" y="53069"/>
                    <a:pt x="8023" y="53333"/>
                  </a:cubicBezTo>
                  <a:cubicBezTo>
                    <a:pt x="7706" y="53333"/>
                    <a:pt x="7706" y="53634"/>
                    <a:pt x="7428" y="53634"/>
                  </a:cubicBezTo>
                  <a:cubicBezTo>
                    <a:pt x="6832" y="53634"/>
                    <a:pt x="6832" y="53333"/>
                    <a:pt x="6236" y="53333"/>
                  </a:cubicBezTo>
                  <a:cubicBezTo>
                    <a:pt x="5044" y="53333"/>
                    <a:pt x="4448" y="53898"/>
                    <a:pt x="3574" y="54463"/>
                  </a:cubicBezTo>
                  <a:cubicBezTo>
                    <a:pt x="3574" y="54463"/>
                    <a:pt x="3257" y="54463"/>
                    <a:pt x="3257" y="54764"/>
                  </a:cubicBezTo>
                  <a:lnTo>
                    <a:pt x="3257" y="54764"/>
                  </a:lnTo>
                  <a:cubicBezTo>
                    <a:pt x="2939" y="54199"/>
                    <a:pt x="2939" y="53898"/>
                    <a:pt x="2939" y="53333"/>
                  </a:cubicBezTo>
                  <a:cubicBezTo>
                    <a:pt x="2939" y="52768"/>
                    <a:pt x="3257" y="52504"/>
                    <a:pt x="3257" y="51939"/>
                  </a:cubicBezTo>
                  <a:cubicBezTo>
                    <a:pt x="3257" y="51638"/>
                    <a:pt x="2661" y="51374"/>
                    <a:pt x="2661" y="51073"/>
                  </a:cubicBezTo>
                  <a:cubicBezTo>
                    <a:pt x="2383" y="50809"/>
                    <a:pt x="2065" y="50508"/>
                    <a:pt x="2065" y="50244"/>
                  </a:cubicBezTo>
                  <a:cubicBezTo>
                    <a:pt x="1469" y="49679"/>
                    <a:pt x="1191" y="49679"/>
                    <a:pt x="595" y="49114"/>
                  </a:cubicBezTo>
                  <a:cubicBezTo>
                    <a:pt x="278" y="49114"/>
                    <a:pt x="0" y="49114"/>
                    <a:pt x="0" y="48813"/>
                  </a:cubicBezTo>
                  <a:cubicBezTo>
                    <a:pt x="0" y="47683"/>
                    <a:pt x="0" y="47118"/>
                    <a:pt x="595" y="45988"/>
                  </a:cubicBezTo>
                  <a:cubicBezTo>
                    <a:pt x="595" y="45423"/>
                    <a:pt x="1191" y="45160"/>
                    <a:pt x="1191" y="44595"/>
                  </a:cubicBezTo>
                  <a:cubicBezTo>
                    <a:pt x="1191" y="43766"/>
                    <a:pt x="278" y="43465"/>
                    <a:pt x="278" y="42636"/>
                  </a:cubicBezTo>
                  <a:cubicBezTo>
                    <a:pt x="278" y="42033"/>
                    <a:pt x="595" y="41506"/>
                    <a:pt x="595" y="40903"/>
                  </a:cubicBezTo>
                  <a:cubicBezTo>
                    <a:pt x="595" y="40376"/>
                    <a:pt x="595" y="40075"/>
                    <a:pt x="595" y="39510"/>
                  </a:cubicBezTo>
                  <a:cubicBezTo>
                    <a:pt x="595" y="38945"/>
                    <a:pt x="873" y="38945"/>
                    <a:pt x="873" y="38380"/>
                  </a:cubicBezTo>
                  <a:cubicBezTo>
                    <a:pt x="873" y="38116"/>
                    <a:pt x="873" y="37815"/>
                    <a:pt x="873" y="37551"/>
                  </a:cubicBezTo>
                  <a:cubicBezTo>
                    <a:pt x="1191" y="36685"/>
                    <a:pt x="1747" y="36120"/>
                    <a:pt x="2383" y="35555"/>
                  </a:cubicBezTo>
                  <a:cubicBezTo>
                    <a:pt x="2939" y="35291"/>
                    <a:pt x="3574" y="35291"/>
                    <a:pt x="3853" y="34726"/>
                  </a:cubicBezTo>
                  <a:cubicBezTo>
                    <a:pt x="4448" y="33596"/>
                    <a:pt x="4448" y="32730"/>
                    <a:pt x="5322" y="32165"/>
                  </a:cubicBezTo>
                  <a:cubicBezTo>
                    <a:pt x="5958" y="31902"/>
                    <a:pt x="6236" y="31600"/>
                    <a:pt x="6832" y="31337"/>
                  </a:cubicBezTo>
                  <a:cubicBezTo>
                    <a:pt x="6832" y="29905"/>
                    <a:pt x="6832" y="29905"/>
                    <a:pt x="6832" y="29905"/>
                  </a:cubicBezTo>
                  <a:cubicBezTo>
                    <a:pt x="5640" y="29905"/>
                    <a:pt x="5640" y="29905"/>
                    <a:pt x="5640" y="29905"/>
                  </a:cubicBezTo>
                  <a:cubicBezTo>
                    <a:pt x="5640" y="29642"/>
                    <a:pt x="5322" y="29340"/>
                    <a:pt x="5322" y="29077"/>
                  </a:cubicBezTo>
                  <a:cubicBezTo>
                    <a:pt x="5322" y="28512"/>
                    <a:pt x="5958" y="28512"/>
                    <a:pt x="6236" y="28210"/>
                  </a:cubicBezTo>
                  <a:cubicBezTo>
                    <a:pt x="6514" y="27947"/>
                    <a:pt x="6832" y="27645"/>
                    <a:pt x="7149" y="27382"/>
                  </a:cubicBezTo>
                  <a:lnTo>
                    <a:pt x="7149" y="27382"/>
                  </a:lnTo>
                  <a:cubicBezTo>
                    <a:pt x="7428" y="27645"/>
                    <a:pt x="7428" y="27947"/>
                    <a:pt x="8023" y="28210"/>
                  </a:cubicBezTo>
                  <a:cubicBezTo>
                    <a:pt x="8619" y="27947"/>
                    <a:pt x="8897" y="27382"/>
                    <a:pt x="9493" y="27080"/>
                  </a:cubicBezTo>
                  <a:cubicBezTo>
                    <a:pt x="9493" y="27080"/>
                    <a:pt x="9811" y="27080"/>
                    <a:pt x="9811" y="26817"/>
                  </a:cubicBezTo>
                  <a:cubicBezTo>
                    <a:pt x="10407" y="26516"/>
                    <a:pt x="10685" y="25951"/>
                    <a:pt x="11002" y="25386"/>
                  </a:cubicBezTo>
                  <a:lnTo>
                    <a:pt x="11281" y="25122"/>
                  </a:lnTo>
                  <a:cubicBezTo>
                    <a:pt x="11281" y="23992"/>
                    <a:pt x="10685" y="23427"/>
                    <a:pt x="10685" y="22297"/>
                  </a:cubicBezTo>
                  <a:cubicBezTo>
                    <a:pt x="10685" y="21732"/>
                    <a:pt x="10685" y="21167"/>
                    <a:pt x="10407" y="20903"/>
                  </a:cubicBezTo>
                  <a:cubicBezTo>
                    <a:pt x="10089" y="20301"/>
                    <a:pt x="9493" y="20037"/>
                    <a:pt x="9493" y="19472"/>
                  </a:cubicBezTo>
                  <a:cubicBezTo>
                    <a:pt x="9493" y="17777"/>
                    <a:pt x="9493" y="17777"/>
                    <a:pt x="9493" y="17777"/>
                  </a:cubicBezTo>
                  <a:cubicBezTo>
                    <a:pt x="9493" y="17514"/>
                    <a:pt x="9811" y="17514"/>
                    <a:pt x="9811" y="17212"/>
                  </a:cubicBezTo>
                  <a:cubicBezTo>
                    <a:pt x="9493" y="16647"/>
                    <a:pt x="8619" y="16949"/>
                    <a:pt x="8301" y="16647"/>
                  </a:cubicBezTo>
                  <a:cubicBezTo>
                    <a:pt x="8023" y="16384"/>
                    <a:pt x="8023" y="16082"/>
                    <a:pt x="8023" y="15819"/>
                  </a:cubicBezTo>
                  <a:cubicBezTo>
                    <a:pt x="7706" y="14689"/>
                    <a:pt x="7428" y="14124"/>
                    <a:pt x="6832" y="12994"/>
                  </a:cubicBezTo>
                  <a:cubicBezTo>
                    <a:pt x="7428" y="11563"/>
                    <a:pt x="7428" y="11563"/>
                    <a:pt x="7428" y="11563"/>
                  </a:cubicBezTo>
                  <a:cubicBezTo>
                    <a:pt x="7149" y="10734"/>
                    <a:pt x="7428" y="10169"/>
                    <a:pt x="7149" y="9604"/>
                  </a:cubicBezTo>
                  <a:cubicBezTo>
                    <a:pt x="6832" y="9039"/>
                    <a:pt x="6514" y="9303"/>
                    <a:pt x="5958" y="8738"/>
                  </a:cubicBezTo>
                  <a:cubicBezTo>
                    <a:pt x="5640" y="8474"/>
                    <a:pt x="5322" y="8173"/>
                    <a:pt x="5044" y="7608"/>
                  </a:cubicBezTo>
                  <a:close/>
                </a:path>
              </a:pathLst>
            </a:custGeom>
            <a:solidFill>
              <a:schemeClr val="accent1"/>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49" name="Shape 3649"/>
            <p:cNvSpPr/>
            <p:nvPr/>
          </p:nvSpPr>
          <p:spPr>
            <a:xfrm>
              <a:off x="5595967" y="7534392"/>
              <a:ext cx="2194748" cy="2440675"/>
            </a:xfrm>
            <a:custGeom>
              <a:avLst/>
              <a:gdLst/>
              <a:ahLst/>
              <a:cxnLst/>
              <a:rect l="0" t="0" r="0" b="0"/>
              <a:pathLst>
                <a:path w="120000" h="120000" extrusionOk="0">
                  <a:moveTo>
                    <a:pt x="75212" y="15268"/>
                  </a:moveTo>
                  <a:lnTo>
                    <a:pt x="75212" y="15268"/>
                  </a:lnTo>
                  <a:cubicBezTo>
                    <a:pt x="75212" y="15416"/>
                    <a:pt x="75212" y="15586"/>
                    <a:pt x="75212" y="15905"/>
                  </a:cubicBezTo>
                  <a:cubicBezTo>
                    <a:pt x="75212" y="16690"/>
                    <a:pt x="75212" y="17327"/>
                    <a:pt x="75212" y="18113"/>
                  </a:cubicBezTo>
                  <a:cubicBezTo>
                    <a:pt x="76086" y="17816"/>
                    <a:pt x="76251" y="17327"/>
                    <a:pt x="76960" y="16860"/>
                  </a:cubicBezTo>
                  <a:cubicBezTo>
                    <a:pt x="77314" y="17327"/>
                    <a:pt x="77858" y="17476"/>
                    <a:pt x="77858" y="18113"/>
                  </a:cubicBezTo>
                  <a:cubicBezTo>
                    <a:pt x="77858" y="18750"/>
                    <a:pt x="76960" y="18750"/>
                    <a:pt x="76606" y="19239"/>
                  </a:cubicBezTo>
                  <a:cubicBezTo>
                    <a:pt x="76440" y="19557"/>
                    <a:pt x="76440" y="20024"/>
                    <a:pt x="76440" y="20513"/>
                  </a:cubicBezTo>
                  <a:cubicBezTo>
                    <a:pt x="76440" y="20980"/>
                    <a:pt x="76440" y="21298"/>
                    <a:pt x="76086" y="21617"/>
                  </a:cubicBezTo>
                  <a:cubicBezTo>
                    <a:pt x="75921" y="21787"/>
                    <a:pt x="75543" y="21787"/>
                    <a:pt x="75212" y="21787"/>
                  </a:cubicBezTo>
                  <a:cubicBezTo>
                    <a:pt x="75023" y="21935"/>
                    <a:pt x="74834" y="22105"/>
                    <a:pt x="74669" y="22254"/>
                  </a:cubicBezTo>
                  <a:cubicBezTo>
                    <a:pt x="74669" y="23061"/>
                    <a:pt x="74669" y="23061"/>
                    <a:pt x="74669" y="23061"/>
                  </a:cubicBezTo>
                  <a:cubicBezTo>
                    <a:pt x="74834" y="23061"/>
                    <a:pt x="75023" y="23061"/>
                    <a:pt x="75212" y="23061"/>
                  </a:cubicBezTo>
                  <a:cubicBezTo>
                    <a:pt x="75732" y="23061"/>
                    <a:pt x="75732" y="22742"/>
                    <a:pt x="76086" y="22742"/>
                  </a:cubicBezTo>
                  <a:cubicBezTo>
                    <a:pt x="76960" y="22424"/>
                    <a:pt x="77314" y="22105"/>
                    <a:pt x="78212" y="21935"/>
                  </a:cubicBezTo>
                  <a:cubicBezTo>
                    <a:pt x="78732" y="21787"/>
                    <a:pt x="79275" y="21787"/>
                    <a:pt x="79795" y="21617"/>
                  </a:cubicBezTo>
                  <a:cubicBezTo>
                    <a:pt x="80338" y="21298"/>
                    <a:pt x="80503" y="20980"/>
                    <a:pt x="81047" y="20661"/>
                  </a:cubicBezTo>
                  <a:cubicBezTo>
                    <a:pt x="81401" y="20513"/>
                    <a:pt x="81755" y="20513"/>
                    <a:pt x="81921" y="20194"/>
                  </a:cubicBezTo>
                  <a:cubicBezTo>
                    <a:pt x="82629" y="19557"/>
                    <a:pt x="82629" y="19090"/>
                    <a:pt x="82984" y="18283"/>
                  </a:cubicBezTo>
                  <a:cubicBezTo>
                    <a:pt x="83338" y="17158"/>
                    <a:pt x="83692" y="16542"/>
                    <a:pt x="84236" y="15416"/>
                  </a:cubicBezTo>
                  <a:cubicBezTo>
                    <a:pt x="84047" y="14949"/>
                    <a:pt x="84047" y="14949"/>
                    <a:pt x="84047" y="14949"/>
                  </a:cubicBezTo>
                  <a:cubicBezTo>
                    <a:pt x="79795" y="14949"/>
                    <a:pt x="79795" y="14949"/>
                    <a:pt x="79795" y="14949"/>
                  </a:cubicBezTo>
                  <a:cubicBezTo>
                    <a:pt x="79795" y="14949"/>
                    <a:pt x="79795" y="14779"/>
                    <a:pt x="79795" y="14631"/>
                  </a:cubicBezTo>
                  <a:cubicBezTo>
                    <a:pt x="79795" y="14461"/>
                    <a:pt x="79795" y="14312"/>
                    <a:pt x="79984" y="14142"/>
                  </a:cubicBezTo>
                  <a:cubicBezTo>
                    <a:pt x="80338" y="13356"/>
                    <a:pt x="80858" y="13038"/>
                    <a:pt x="81401" y="12549"/>
                  </a:cubicBezTo>
                  <a:cubicBezTo>
                    <a:pt x="81921" y="12082"/>
                    <a:pt x="82110" y="11594"/>
                    <a:pt x="82110" y="10957"/>
                  </a:cubicBezTo>
                  <a:cubicBezTo>
                    <a:pt x="82275" y="10001"/>
                    <a:pt x="82275" y="9534"/>
                    <a:pt x="82464" y="8748"/>
                  </a:cubicBezTo>
                  <a:cubicBezTo>
                    <a:pt x="82629" y="8281"/>
                    <a:pt x="82818" y="7963"/>
                    <a:pt x="82818" y="7474"/>
                  </a:cubicBezTo>
                  <a:cubicBezTo>
                    <a:pt x="82818" y="7326"/>
                    <a:pt x="82464" y="7326"/>
                    <a:pt x="82464" y="7326"/>
                  </a:cubicBezTo>
                  <a:cubicBezTo>
                    <a:pt x="82110" y="7156"/>
                    <a:pt x="81755" y="7156"/>
                    <a:pt x="81566" y="7326"/>
                  </a:cubicBezTo>
                  <a:cubicBezTo>
                    <a:pt x="81212" y="7326"/>
                    <a:pt x="81047" y="7474"/>
                    <a:pt x="81047" y="7644"/>
                  </a:cubicBezTo>
                  <a:cubicBezTo>
                    <a:pt x="80858" y="7963"/>
                    <a:pt x="81047" y="8281"/>
                    <a:pt x="80858" y="8430"/>
                  </a:cubicBezTo>
                  <a:cubicBezTo>
                    <a:pt x="80692" y="9046"/>
                    <a:pt x="80149" y="9364"/>
                    <a:pt x="79440" y="9534"/>
                  </a:cubicBezTo>
                  <a:cubicBezTo>
                    <a:pt x="79086" y="9534"/>
                    <a:pt x="78921" y="9853"/>
                    <a:pt x="78732" y="10171"/>
                  </a:cubicBezTo>
                  <a:cubicBezTo>
                    <a:pt x="78023" y="11127"/>
                    <a:pt x="77149" y="11594"/>
                    <a:pt x="76606" y="12719"/>
                  </a:cubicBezTo>
                  <a:cubicBezTo>
                    <a:pt x="76440" y="13038"/>
                    <a:pt x="76440" y="13356"/>
                    <a:pt x="76251" y="13675"/>
                  </a:cubicBezTo>
                  <a:cubicBezTo>
                    <a:pt x="75921" y="14312"/>
                    <a:pt x="75212" y="14461"/>
                    <a:pt x="75212" y="15268"/>
                  </a:cubicBezTo>
                  <a:close/>
                  <a:moveTo>
                    <a:pt x="8834" y="97044"/>
                  </a:moveTo>
                  <a:lnTo>
                    <a:pt x="8834" y="97044"/>
                  </a:lnTo>
                  <a:lnTo>
                    <a:pt x="8834" y="97044"/>
                  </a:lnTo>
                  <a:cubicBezTo>
                    <a:pt x="7960" y="97044"/>
                    <a:pt x="7062" y="97384"/>
                    <a:pt x="6188" y="97214"/>
                  </a:cubicBezTo>
                  <a:cubicBezTo>
                    <a:pt x="5645" y="97214"/>
                    <a:pt x="5480" y="96896"/>
                    <a:pt x="4937" y="96747"/>
                  </a:cubicBezTo>
                  <a:cubicBezTo>
                    <a:pt x="4228" y="96407"/>
                    <a:pt x="3519" y="96407"/>
                    <a:pt x="2645" y="96407"/>
                  </a:cubicBezTo>
                  <a:cubicBezTo>
                    <a:pt x="1937" y="96407"/>
                    <a:pt x="1582" y="96577"/>
                    <a:pt x="874" y="96577"/>
                  </a:cubicBezTo>
                  <a:cubicBezTo>
                    <a:pt x="874" y="96110"/>
                    <a:pt x="874" y="96110"/>
                    <a:pt x="874" y="96110"/>
                  </a:cubicBezTo>
                  <a:cubicBezTo>
                    <a:pt x="1039" y="95622"/>
                    <a:pt x="1228" y="95154"/>
                    <a:pt x="1228" y="94666"/>
                  </a:cubicBezTo>
                  <a:cubicBezTo>
                    <a:pt x="1228" y="94347"/>
                    <a:pt x="874" y="94347"/>
                    <a:pt x="685" y="94029"/>
                  </a:cubicBezTo>
                  <a:cubicBezTo>
                    <a:pt x="519" y="93710"/>
                    <a:pt x="519" y="93562"/>
                    <a:pt x="519" y="93243"/>
                  </a:cubicBezTo>
                  <a:cubicBezTo>
                    <a:pt x="330" y="92755"/>
                    <a:pt x="0" y="92606"/>
                    <a:pt x="0" y="92118"/>
                  </a:cubicBezTo>
                  <a:cubicBezTo>
                    <a:pt x="0" y="91651"/>
                    <a:pt x="165" y="91332"/>
                    <a:pt x="330" y="90844"/>
                  </a:cubicBezTo>
                  <a:lnTo>
                    <a:pt x="330" y="90844"/>
                  </a:lnTo>
                  <a:cubicBezTo>
                    <a:pt x="519" y="91162"/>
                    <a:pt x="519" y="91481"/>
                    <a:pt x="874" y="91799"/>
                  </a:cubicBezTo>
                  <a:cubicBezTo>
                    <a:pt x="1417" y="92288"/>
                    <a:pt x="1937" y="92118"/>
                    <a:pt x="2645" y="92288"/>
                  </a:cubicBezTo>
                  <a:cubicBezTo>
                    <a:pt x="3165" y="92436"/>
                    <a:pt x="3354" y="92925"/>
                    <a:pt x="3874" y="93073"/>
                  </a:cubicBezTo>
                  <a:cubicBezTo>
                    <a:pt x="4228" y="93243"/>
                    <a:pt x="4417" y="93243"/>
                    <a:pt x="4771" y="93392"/>
                  </a:cubicBezTo>
                  <a:cubicBezTo>
                    <a:pt x="4937" y="92925"/>
                    <a:pt x="4937" y="92436"/>
                    <a:pt x="5125" y="91969"/>
                  </a:cubicBezTo>
                  <a:cubicBezTo>
                    <a:pt x="5480" y="91969"/>
                    <a:pt x="5480" y="91969"/>
                    <a:pt x="5480" y="91969"/>
                  </a:cubicBezTo>
                  <a:cubicBezTo>
                    <a:pt x="5645" y="92436"/>
                    <a:pt x="5834" y="93073"/>
                    <a:pt x="6543" y="93073"/>
                  </a:cubicBezTo>
                  <a:cubicBezTo>
                    <a:pt x="6708" y="93073"/>
                    <a:pt x="6708" y="92925"/>
                    <a:pt x="6708" y="92925"/>
                  </a:cubicBezTo>
                  <a:cubicBezTo>
                    <a:pt x="7251" y="92755"/>
                    <a:pt x="7771" y="92606"/>
                    <a:pt x="7960" y="92118"/>
                  </a:cubicBezTo>
                  <a:cubicBezTo>
                    <a:pt x="7606" y="91481"/>
                    <a:pt x="7606" y="91481"/>
                    <a:pt x="7606" y="91481"/>
                  </a:cubicBezTo>
                  <a:lnTo>
                    <a:pt x="7771" y="91332"/>
                  </a:lnTo>
                  <a:cubicBezTo>
                    <a:pt x="8480" y="91481"/>
                    <a:pt x="8669" y="91799"/>
                    <a:pt x="9377" y="91799"/>
                  </a:cubicBezTo>
                  <a:cubicBezTo>
                    <a:pt x="9543" y="91799"/>
                    <a:pt x="9732" y="91481"/>
                    <a:pt x="9897" y="91332"/>
                  </a:cubicBezTo>
                  <a:cubicBezTo>
                    <a:pt x="9897" y="91332"/>
                    <a:pt x="10086" y="91332"/>
                    <a:pt x="10086" y="91162"/>
                  </a:cubicBezTo>
                  <a:cubicBezTo>
                    <a:pt x="10440" y="90844"/>
                    <a:pt x="10440" y="90525"/>
                    <a:pt x="10440" y="90058"/>
                  </a:cubicBezTo>
                  <a:cubicBezTo>
                    <a:pt x="10606" y="89739"/>
                    <a:pt x="10795" y="89569"/>
                    <a:pt x="10960" y="89251"/>
                  </a:cubicBezTo>
                  <a:cubicBezTo>
                    <a:pt x="10960" y="89421"/>
                    <a:pt x="11149" y="89251"/>
                    <a:pt x="11314" y="89421"/>
                  </a:cubicBezTo>
                  <a:cubicBezTo>
                    <a:pt x="11503" y="89888"/>
                    <a:pt x="11314" y="90207"/>
                    <a:pt x="11314" y="90695"/>
                  </a:cubicBezTo>
                  <a:cubicBezTo>
                    <a:pt x="11503" y="90844"/>
                    <a:pt x="11503" y="91013"/>
                    <a:pt x="11669" y="91013"/>
                  </a:cubicBezTo>
                  <a:cubicBezTo>
                    <a:pt x="11858" y="90695"/>
                    <a:pt x="12023" y="90376"/>
                    <a:pt x="12212" y="89888"/>
                  </a:cubicBezTo>
                  <a:cubicBezTo>
                    <a:pt x="12377" y="89569"/>
                    <a:pt x="12732" y="89569"/>
                    <a:pt x="13086" y="89421"/>
                  </a:cubicBezTo>
                  <a:cubicBezTo>
                    <a:pt x="13795" y="89102"/>
                    <a:pt x="14503" y="88932"/>
                    <a:pt x="14503" y="88295"/>
                  </a:cubicBezTo>
                  <a:cubicBezTo>
                    <a:pt x="14503" y="87510"/>
                    <a:pt x="14149" y="87021"/>
                    <a:pt x="14149" y="86384"/>
                  </a:cubicBezTo>
                  <a:cubicBezTo>
                    <a:pt x="14149" y="86236"/>
                    <a:pt x="14338" y="86236"/>
                    <a:pt x="14503" y="86236"/>
                  </a:cubicBezTo>
                  <a:cubicBezTo>
                    <a:pt x="14669" y="85917"/>
                    <a:pt x="15047" y="85917"/>
                    <a:pt x="15377" y="85917"/>
                  </a:cubicBezTo>
                  <a:cubicBezTo>
                    <a:pt x="15377" y="85917"/>
                    <a:pt x="15566" y="85917"/>
                    <a:pt x="15566" y="86066"/>
                  </a:cubicBezTo>
                  <a:cubicBezTo>
                    <a:pt x="15566" y="86236"/>
                    <a:pt x="15377" y="86384"/>
                    <a:pt x="15377" y="86703"/>
                  </a:cubicBezTo>
                  <a:cubicBezTo>
                    <a:pt x="15377" y="87021"/>
                    <a:pt x="15755" y="87340"/>
                    <a:pt x="15755" y="87658"/>
                  </a:cubicBezTo>
                  <a:cubicBezTo>
                    <a:pt x="15921" y="87977"/>
                    <a:pt x="16086" y="88295"/>
                    <a:pt x="16275" y="88465"/>
                  </a:cubicBezTo>
                  <a:cubicBezTo>
                    <a:pt x="17149" y="87658"/>
                    <a:pt x="17503" y="87021"/>
                    <a:pt x="17503" y="85917"/>
                  </a:cubicBezTo>
                  <a:cubicBezTo>
                    <a:pt x="17503" y="85599"/>
                    <a:pt x="17338" y="85429"/>
                    <a:pt x="17149" y="85280"/>
                  </a:cubicBezTo>
                  <a:cubicBezTo>
                    <a:pt x="16984" y="84792"/>
                    <a:pt x="16984" y="84473"/>
                    <a:pt x="16795" y="83836"/>
                  </a:cubicBezTo>
                  <a:cubicBezTo>
                    <a:pt x="16629" y="83539"/>
                    <a:pt x="16629" y="83199"/>
                    <a:pt x="16440" y="82902"/>
                  </a:cubicBezTo>
                  <a:cubicBezTo>
                    <a:pt x="16275" y="82562"/>
                    <a:pt x="16275" y="82265"/>
                    <a:pt x="16086" y="82095"/>
                  </a:cubicBezTo>
                  <a:cubicBezTo>
                    <a:pt x="15921" y="81776"/>
                    <a:pt x="15755" y="81776"/>
                    <a:pt x="15566" y="81628"/>
                  </a:cubicBezTo>
                  <a:cubicBezTo>
                    <a:pt x="15047" y="80990"/>
                    <a:pt x="14858" y="80651"/>
                    <a:pt x="14669" y="79865"/>
                  </a:cubicBezTo>
                  <a:cubicBezTo>
                    <a:pt x="14338" y="79398"/>
                    <a:pt x="13960" y="79079"/>
                    <a:pt x="13960" y="78442"/>
                  </a:cubicBezTo>
                  <a:cubicBezTo>
                    <a:pt x="13960" y="77954"/>
                    <a:pt x="14669" y="77954"/>
                    <a:pt x="15047" y="77635"/>
                  </a:cubicBezTo>
                  <a:cubicBezTo>
                    <a:pt x="15377" y="77317"/>
                    <a:pt x="15377" y="76998"/>
                    <a:pt x="15566" y="76531"/>
                  </a:cubicBezTo>
                  <a:cubicBezTo>
                    <a:pt x="15921" y="75894"/>
                    <a:pt x="15921" y="75406"/>
                    <a:pt x="16440" y="74620"/>
                  </a:cubicBezTo>
                  <a:cubicBezTo>
                    <a:pt x="16629" y="74132"/>
                    <a:pt x="16984" y="73813"/>
                    <a:pt x="17338" y="73346"/>
                  </a:cubicBezTo>
                  <a:cubicBezTo>
                    <a:pt x="17503" y="73027"/>
                    <a:pt x="17503" y="72857"/>
                    <a:pt x="17503" y="72539"/>
                  </a:cubicBezTo>
                  <a:cubicBezTo>
                    <a:pt x="17692" y="71923"/>
                    <a:pt x="17858" y="71583"/>
                    <a:pt x="18047" y="70946"/>
                  </a:cubicBezTo>
                  <a:cubicBezTo>
                    <a:pt x="18755" y="70798"/>
                    <a:pt x="19110" y="70649"/>
                    <a:pt x="19629" y="70309"/>
                  </a:cubicBezTo>
                  <a:cubicBezTo>
                    <a:pt x="20338" y="69842"/>
                    <a:pt x="20527" y="69672"/>
                    <a:pt x="21047" y="69205"/>
                  </a:cubicBezTo>
                  <a:cubicBezTo>
                    <a:pt x="21401" y="68886"/>
                    <a:pt x="21755" y="68886"/>
                    <a:pt x="21944" y="68568"/>
                  </a:cubicBezTo>
                  <a:cubicBezTo>
                    <a:pt x="22299" y="68101"/>
                    <a:pt x="22464" y="67782"/>
                    <a:pt x="22818" y="67464"/>
                  </a:cubicBezTo>
                  <a:cubicBezTo>
                    <a:pt x="23173" y="67294"/>
                    <a:pt x="23527" y="67145"/>
                    <a:pt x="24070" y="66975"/>
                  </a:cubicBezTo>
                  <a:cubicBezTo>
                    <a:pt x="24590" y="66827"/>
                    <a:pt x="24944" y="66508"/>
                    <a:pt x="25488" y="66020"/>
                  </a:cubicBezTo>
                  <a:cubicBezTo>
                    <a:pt x="25653" y="65871"/>
                    <a:pt x="26007" y="65701"/>
                    <a:pt x="26362" y="65552"/>
                  </a:cubicBezTo>
                  <a:cubicBezTo>
                    <a:pt x="26716" y="65064"/>
                    <a:pt x="26905" y="64915"/>
                    <a:pt x="27259" y="64427"/>
                  </a:cubicBezTo>
                  <a:cubicBezTo>
                    <a:pt x="27614" y="63960"/>
                    <a:pt x="27779" y="63641"/>
                    <a:pt x="28133" y="63323"/>
                  </a:cubicBezTo>
                  <a:cubicBezTo>
                    <a:pt x="28322" y="63153"/>
                    <a:pt x="28488" y="63153"/>
                    <a:pt x="28488" y="63153"/>
                  </a:cubicBezTo>
                  <a:cubicBezTo>
                    <a:pt x="28677" y="62686"/>
                    <a:pt x="28842" y="62367"/>
                    <a:pt x="29196" y="62049"/>
                  </a:cubicBezTo>
                  <a:cubicBezTo>
                    <a:pt x="30070" y="60775"/>
                    <a:pt x="30448" y="59968"/>
                    <a:pt x="31322" y="58545"/>
                  </a:cubicBezTo>
                  <a:cubicBezTo>
                    <a:pt x="31866" y="57589"/>
                    <a:pt x="32574" y="56952"/>
                    <a:pt x="33094" y="55997"/>
                  </a:cubicBezTo>
                  <a:cubicBezTo>
                    <a:pt x="33448" y="55529"/>
                    <a:pt x="33614" y="55041"/>
                    <a:pt x="33968" y="54574"/>
                  </a:cubicBezTo>
                  <a:cubicBezTo>
                    <a:pt x="34157" y="54255"/>
                    <a:pt x="34322" y="54086"/>
                    <a:pt x="34677" y="53767"/>
                  </a:cubicBezTo>
                  <a:cubicBezTo>
                    <a:pt x="34866" y="53300"/>
                    <a:pt x="35031" y="52981"/>
                    <a:pt x="35220" y="52344"/>
                  </a:cubicBezTo>
                  <a:cubicBezTo>
                    <a:pt x="35574" y="51707"/>
                    <a:pt x="35740" y="51219"/>
                    <a:pt x="35740" y="50433"/>
                  </a:cubicBezTo>
                  <a:cubicBezTo>
                    <a:pt x="35740" y="49308"/>
                    <a:pt x="35740" y="48671"/>
                    <a:pt x="35740" y="47566"/>
                  </a:cubicBezTo>
                  <a:cubicBezTo>
                    <a:pt x="35740" y="47248"/>
                    <a:pt x="35574" y="47078"/>
                    <a:pt x="35574" y="46759"/>
                  </a:cubicBezTo>
                  <a:cubicBezTo>
                    <a:pt x="35220" y="45485"/>
                    <a:pt x="34866" y="44700"/>
                    <a:pt x="34511" y="43277"/>
                  </a:cubicBezTo>
                  <a:cubicBezTo>
                    <a:pt x="34157" y="43425"/>
                    <a:pt x="33968" y="43425"/>
                    <a:pt x="33614" y="43574"/>
                  </a:cubicBezTo>
                  <a:cubicBezTo>
                    <a:pt x="33259" y="43425"/>
                    <a:pt x="33259" y="43425"/>
                    <a:pt x="33259" y="43425"/>
                  </a:cubicBezTo>
                  <a:cubicBezTo>
                    <a:pt x="33259" y="43277"/>
                    <a:pt x="33259" y="43107"/>
                    <a:pt x="33259" y="42788"/>
                  </a:cubicBezTo>
                  <a:cubicBezTo>
                    <a:pt x="33259" y="42151"/>
                    <a:pt x="33259" y="41684"/>
                    <a:pt x="33614" y="41047"/>
                  </a:cubicBezTo>
                  <a:cubicBezTo>
                    <a:pt x="33614" y="40877"/>
                    <a:pt x="33614" y="40877"/>
                    <a:pt x="33614" y="40729"/>
                  </a:cubicBezTo>
                  <a:cubicBezTo>
                    <a:pt x="33803" y="40559"/>
                    <a:pt x="33968" y="40410"/>
                    <a:pt x="34157" y="40240"/>
                  </a:cubicBezTo>
                  <a:cubicBezTo>
                    <a:pt x="34322" y="40092"/>
                    <a:pt x="34511" y="39773"/>
                    <a:pt x="34511" y="39454"/>
                  </a:cubicBezTo>
                  <a:cubicBezTo>
                    <a:pt x="34677" y="38966"/>
                    <a:pt x="34866" y="38817"/>
                    <a:pt x="34866" y="38329"/>
                  </a:cubicBezTo>
                  <a:cubicBezTo>
                    <a:pt x="34866" y="36906"/>
                    <a:pt x="34866" y="36906"/>
                    <a:pt x="34866" y="36906"/>
                  </a:cubicBezTo>
                  <a:cubicBezTo>
                    <a:pt x="34866" y="36588"/>
                    <a:pt x="35385" y="36588"/>
                    <a:pt x="35574" y="36418"/>
                  </a:cubicBezTo>
                  <a:cubicBezTo>
                    <a:pt x="35929" y="36269"/>
                    <a:pt x="36283" y="36099"/>
                    <a:pt x="36448" y="36099"/>
                  </a:cubicBezTo>
                  <a:cubicBezTo>
                    <a:pt x="37157" y="35781"/>
                    <a:pt x="37511" y="35314"/>
                    <a:pt x="38220" y="35314"/>
                  </a:cubicBezTo>
                  <a:cubicBezTo>
                    <a:pt x="38763" y="35314"/>
                    <a:pt x="38929" y="35951"/>
                    <a:pt x="39637" y="35951"/>
                  </a:cubicBezTo>
                  <a:cubicBezTo>
                    <a:pt x="39992" y="35951"/>
                    <a:pt x="40181" y="35632"/>
                    <a:pt x="40346" y="35632"/>
                  </a:cubicBezTo>
                  <a:cubicBezTo>
                    <a:pt x="40700" y="35314"/>
                    <a:pt x="40889" y="35144"/>
                    <a:pt x="41244" y="34995"/>
                  </a:cubicBezTo>
                  <a:cubicBezTo>
                    <a:pt x="41598" y="34677"/>
                    <a:pt x="41952" y="34507"/>
                    <a:pt x="42307" y="34358"/>
                  </a:cubicBezTo>
                  <a:cubicBezTo>
                    <a:pt x="43370" y="33870"/>
                    <a:pt x="43889" y="33402"/>
                    <a:pt x="44787" y="32914"/>
                  </a:cubicBezTo>
                  <a:cubicBezTo>
                    <a:pt x="45496" y="32447"/>
                    <a:pt x="46015" y="32128"/>
                    <a:pt x="46889" y="31958"/>
                  </a:cubicBezTo>
                  <a:cubicBezTo>
                    <a:pt x="47244" y="31958"/>
                    <a:pt x="47433" y="31958"/>
                    <a:pt x="47787" y="31958"/>
                  </a:cubicBezTo>
                  <a:cubicBezTo>
                    <a:pt x="48637" y="31810"/>
                    <a:pt x="48992" y="31640"/>
                    <a:pt x="49889" y="31640"/>
                  </a:cubicBezTo>
                  <a:cubicBezTo>
                    <a:pt x="50244" y="31640"/>
                    <a:pt x="50598" y="31958"/>
                    <a:pt x="50763" y="32277"/>
                  </a:cubicBezTo>
                  <a:cubicBezTo>
                    <a:pt x="50952" y="32447"/>
                    <a:pt x="50763" y="32596"/>
                    <a:pt x="50952" y="32765"/>
                  </a:cubicBezTo>
                  <a:cubicBezTo>
                    <a:pt x="50952" y="33233"/>
                    <a:pt x="51307" y="33402"/>
                    <a:pt x="51307" y="33721"/>
                  </a:cubicBezTo>
                  <a:cubicBezTo>
                    <a:pt x="51307" y="34039"/>
                    <a:pt x="51118" y="34188"/>
                    <a:pt x="50763" y="34358"/>
                  </a:cubicBezTo>
                  <a:cubicBezTo>
                    <a:pt x="50244" y="34358"/>
                    <a:pt x="49889" y="34188"/>
                    <a:pt x="49346" y="34358"/>
                  </a:cubicBezTo>
                  <a:cubicBezTo>
                    <a:pt x="48992" y="34507"/>
                    <a:pt x="48992" y="34825"/>
                    <a:pt x="48826" y="35144"/>
                  </a:cubicBezTo>
                  <a:cubicBezTo>
                    <a:pt x="48637" y="35462"/>
                    <a:pt x="48472" y="35632"/>
                    <a:pt x="48472" y="36099"/>
                  </a:cubicBezTo>
                  <a:cubicBezTo>
                    <a:pt x="48472" y="36269"/>
                    <a:pt x="48472" y="36269"/>
                    <a:pt x="48637" y="36418"/>
                  </a:cubicBezTo>
                  <a:cubicBezTo>
                    <a:pt x="48637" y="36906"/>
                    <a:pt x="48637" y="37055"/>
                    <a:pt x="48637" y="37543"/>
                  </a:cubicBezTo>
                  <a:cubicBezTo>
                    <a:pt x="48826" y="37543"/>
                    <a:pt x="48826" y="37692"/>
                    <a:pt x="48826" y="37692"/>
                  </a:cubicBezTo>
                  <a:cubicBezTo>
                    <a:pt x="48826" y="38010"/>
                    <a:pt x="48472" y="38329"/>
                    <a:pt x="48283" y="38329"/>
                  </a:cubicBezTo>
                  <a:cubicBezTo>
                    <a:pt x="47787" y="38499"/>
                    <a:pt x="47433" y="38499"/>
                    <a:pt x="47078" y="38499"/>
                  </a:cubicBezTo>
                  <a:cubicBezTo>
                    <a:pt x="46535" y="38648"/>
                    <a:pt x="46370" y="38817"/>
                    <a:pt x="45826" y="38966"/>
                  </a:cubicBezTo>
                  <a:cubicBezTo>
                    <a:pt x="45496" y="39136"/>
                    <a:pt x="45118" y="39285"/>
                    <a:pt x="44952" y="39603"/>
                  </a:cubicBezTo>
                  <a:cubicBezTo>
                    <a:pt x="44598" y="40240"/>
                    <a:pt x="44598" y="41047"/>
                    <a:pt x="43700" y="41514"/>
                  </a:cubicBezTo>
                  <a:cubicBezTo>
                    <a:pt x="43181" y="41833"/>
                    <a:pt x="42661" y="42003"/>
                    <a:pt x="41952" y="42003"/>
                  </a:cubicBezTo>
                  <a:cubicBezTo>
                    <a:pt x="41055" y="42003"/>
                    <a:pt x="41055" y="40559"/>
                    <a:pt x="40181" y="40559"/>
                  </a:cubicBezTo>
                  <a:cubicBezTo>
                    <a:pt x="39992" y="40559"/>
                    <a:pt x="39992" y="40877"/>
                    <a:pt x="39826" y="41196"/>
                  </a:cubicBezTo>
                  <a:cubicBezTo>
                    <a:pt x="39637" y="41514"/>
                    <a:pt x="39637" y="41684"/>
                    <a:pt x="39283" y="41833"/>
                  </a:cubicBezTo>
                  <a:cubicBezTo>
                    <a:pt x="38929" y="42151"/>
                    <a:pt x="38574" y="42151"/>
                    <a:pt x="38409" y="42470"/>
                  </a:cubicBezTo>
                  <a:cubicBezTo>
                    <a:pt x="38220" y="42470"/>
                    <a:pt x="38220" y="42640"/>
                    <a:pt x="38220" y="42788"/>
                  </a:cubicBezTo>
                  <a:cubicBezTo>
                    <a:pt x="38763" y="43107"/>
                    <a:pt x="39118" y="43425"/>
                    <a:pt x="39472" y="43914"/>
                  </a:cubicBezTo>
                  <a:cubicBezTo>
                    <a:pt x="40181" y="43574"/>
                    <a:pt x="40535" y="42958"/>
                    <a:pt x="41409" y="42958"/>
                  </a:cubicBezTo>
                  <a:cubicBezTo>
                    <a:pt x="41598" y="42958"/>
                    <a:pt x="41598" y="43277"/>
                    <a:pt x="41763" y="43277"/>
                  </a:cubicBezTo>
                  <a:cubicBezTo>
                    <a:pt x="42307" y="43277"/>
                    <a:pt x="42472" y="43107"/>
                    <a:pt x="42992" y="42958"/>
                  </a:cubicBezTo>
                  <a:cubicBezTo>
                    <a:pt x="43181" y="43277"/>
                    <a:pt x="43181" y="43277"/>
                    <a:pt x="43181" y="43277"/>
                  </a:cubicBezTo>
                  <a:cubicBezTo>
                    <a:pt x="42661" y="43914"/>
                    <a:pt x="42118" y="44062"/>
                    <a:pt x="41244" y="44381"/>
                  </a:cubicBezTo>
                  <a:cubicBezTo>
                    <a:pt x="40700" y="44551"/>
                    <a:pt x="40535" y="44700"/>
                    <a:pt x="39992" y="44551"/>
                  </a:cubicBezTo>
                  <a:cubicBezTo>
                    <a:pt x="39826" y="44848"/>
                    <a:pt x="39826" y="44848"/>
                    <a:pt x="39826" y="44848"/>
                  </a:cubicBezTo>
                  <a:cubicBezTo>
                    <a:pt x="40346" y="45337"/>
                    <a:pt x="40535" y="45825"/>
                    <a:pt x="41244" y="46122"/>
                  </a:cubicBezTo>
                  <a:cubicBezTo>
                    <a:pt x="42992" y="44381"/>
                    <a:pt x="42992" y="44381"/>
                    <a:pt x="42992" y="44381"/>
                  </a:cubicBezTo>
                  <a:cubicBezTo>
                    <a:pt x="43700" y="45974"/>
                    <a:pt x="43700" y="45974"/>
                    <a:pt x="43700" y="45974"/>
                  </a:cubicBezTo>
                  <a:cubicBezTo>
                    <a:pt x="41763" y="51856"/>
                    <a:pt x="41763" y="51856"/>
                    <a:pt x="41763" y="51856"/>
                  </a:cubicBezTo>
                  <a:cubicBezTo>
                    <a:pt x="41763" y="52493"/>
                    <a:pt x="42307" y="52811"/>
                    <a:pt x="42826" y="53300"/>
                  </a:cubicBezTo>
                  <a:cubicBezTo>
                    <a:pt x="43535" y="53937"/>
                    <a:pt x="44244" y="54255"/>
                    <a:pt x="45307" y="54574"/>
                  </a:cubicBezTo>
                  <a:cubicBezTo>
                    <a:pt x="46370" y="55041"/>
                    <a:pt x="47244" y="54892"/>
                    <a:pt x="48472" y="55041"/>
                  </a:cubicBezTo>
                  <a:cubicBezTo>
                    <a:pt x="48637" y="55041"/>
                    <a:pt x="48826" y="55190"/>
                    <a:pt x="49181" y="55190"/>
                  </a:cubicBezTo>
                  <a:cubicBezTo>
                    <a:pt x="50055" y="55190"/>
                    <a:pt x="50409" y="54892"/>
                    <a:pt x="51118" y="54404"/>
                  </a:cubicBezTo>
                  <a:cubicBezTo>
                    <a:pt x="51826" y="53937"/>
                    <a:pt x="52370" y="53618"/>
                    <a:pt x="52724" y="52811"/>
                  </a:cubicBezTo>
                  <a:cubicBezTo>
                    <a:pt x="53078" y="51537"/>
                    <a:pt x="52889" y="50263"/>
                    <a:pt x="54307" y="49796"/>
                  </a:cubicBezTo>
                  <a:cubicBezTo>
                    <a:pt x="55724" y="49159"/>
                    <a:pt x="56433" y="48840"/>
                    <a:pt x="57850" y="48203"/>
                  </a:cubicBezTo>
                  <a:cubicBezTo>
                    <a:pt x="58204" y="48203"/>
                    <a:pt x="58559" y="48033"/>
                    <a:pt x="58913" y="47885"/>
                  </a:cubicBezTo>
                  <a:cubicBezTo>
                    <a:pt x="59976" y="47566"/>
                    <a:pt x="60685" y="47566"/>
                    <a:pt x="61748" y="47248"/>
                  </a:cubicBezTo>
                  <a:cubicBezTo>
                    <a:pt x="62811" y="46611"/>
                    <a:pt x="63874" y="46611"/>
                    <a:pt x="65102" y="46122"/>
                  </a:cubicBezTo>
                  <a:cubicBezTo>
                    <a:pt x="65811" y="45825"/>
                    <a:pt x="66165" y="45655"/>
                    <a:pt x="66874" y="45188"/>
                  </a:cubicBezTo>
                  <a:cubicBezTo>
                    <a:pt x="67771" y="44551"/>
                    <a:pt x="68291" y="44381"/>
                    <a:pt x="69188" y="43744"/>
                  </a:cubicBezTo>
                  <a:cubicBezTo>
                    <a:pt x="70062" y="43277"/>
                    <a:pt x="70417" y="42640"/>
                    <a:pt x="71480" y="42640"/>
                  </a:cubicBezTo>
                  <a:cubicBezTo>
                    <a:pt x="71834" y="42640"/>
                    <a:pt x="72023" y="42788"/>
                    <a:pt x="72377" y="42788"/>
                  </a:cubicBezTo>
                  <a:cubicBezTo>
                    <a:pt x="72708" y="42788"/>
                    <a:pt x="72897" y="42640"/>
                    <a:pt x="73251" y="42470"/>
                  </a:cubicBezTo>
                  <a:cubicBezTo>
                    <a:pt x="73606" y="42470"/>
                    <a:pt x="73795" y="42470"/>
                    <a:pt x="74125" y="42470"/>
                  </a:cubicBezTo>
                  <a:cubicBezTo>
                    <a:pt x="75377" y="42003"/>
                    <a:pt x="75921" y="41514"/>
                    <a:pt x="76795" y="40729"/>
                  </a:cubicBezTo>
                  <a:cubicBezTo>
                    <a:pt x="77314" y="40410"/>
                    <a:pt x="77858" y="40240"/>
                    <a:pt x="78377" y="39773"/>
                  </a:cubicBezTo>
                  <a:cubicBezTo>
                    <a:pt x="78921" y="39285"/>
                    <a:pt x="79440" y="39136"/>
                    <a:pt x="80149" y="38817"/>
                  </a:cubicBezTo>
                  <a:cubicBezTo>
                    <a:pt x="80858" y="38499"/>
                    <a:pt x="81212" y="38010"/>
                    <a:pt x="81755" y="37543"/>
                  </a:cubicBezTo>
                  <a:cubicBezTo>
                    <a:pt x="81921" y="37373"/>
                    <a:pt x="82110" y="37373"/>
                    <a:pt x="82464" y="37225"/>
                  </a:cubicBezTo>
                  <a:cubicBezTo>
                    <a:pt x="83173" y="36588"/>
                    <a:pt x="83338" y="36269"/>
                    <a:pt x="83881" y="35632"/>
                  </a:cubicBezTo>
                  <a:cubicBezTo>
                    <a:pt x="84401" y="34995"/>
                    <a:pt x="84755" y="34825"/>
                    <a:pt x="85110" y="34358"/>
                  </a:cubicBezTo>
                  <a:cubicBezTo>
                    <a:pt x="85653" y="33551"/>
                    <a:pt x="85818" y="32914"/>
                    <a:pt x="86173" y="32128"/>
                  </a:cubicBezTo>
                  <a:cubicBezTo>
                    <a:pt x="86716" y="31343"/>
                    <a:pt x="87425" y="31173"/>
                    <a:pt x="87944" y="30366"/>
                  </a:cubicBezTo>
                  <a:cubicBezTo>
                    <a:pt x="88488" y="29729"/>
                    <a:pt x="88842" y="29431"/>
                    <a:pt x="89196" y="28625"/>
                  </a:cubicBezTo>
                  <a:cubicBezTo>
                    <a:pt x="89196" y="28306"/>
                    <a:pt x="89196" y="28157"/>
                    <a:pt x="89196" y="27839"/>
                  </a:cubicBezTo>
                  <a:cubicBezTo>
                    <a:pt x="89716" y="26565"/>
                    <a:pt x="89905" y="25928"/>
                    <a:pt x="90236" y="24654"/>
                  </a:cubicBezTo>
                  <a:cubicBezTo>
                    <a:pt x="90425" y="24016"/>
                    <a:pt x="90425" y="23528"/>
                    <a:pt x="91133" y="23061"/>
                  </a:cubicBezTo>
                  <a:cubicBezTo>
                    <a:pt x="91488" y="22891"/>
                    <a:pt x="91842" y="22742"/>
                    <a:pt x="92362" y="22424"/>
                  </a:cubicBezTo>
                  <a:cubicBezTo>
                    <a:pt x="92905" y="22254"/>
                    <a:pt x="93070" y="22105"/>
                    <a:pt x="93614" y="21787"/>
                  </a:cubicBezTo>
                  <a:cubicBezTo>
                    <a:pt x="94322" y="21298"/>
                    <a:pt x="94488" y="20831"/>
                    <a:pt x="95196" y="20343"/>
                  </a:cubicBezTo>
                  <a:cubicBezTo>
                    <a:pt x="95740" y="20194"/>
                    <a:pt x="95905" y="20024"/>
                    <a:pt x="96448" y="19876"/>
                  </a:cubicBezTo>
                  <a:cubicBezTo>
                    <a:pt x="98385" y="19090"/>
                    <a:pt x="99803" y="19090"/>
                    <a:pt x="101574" y="17964"/>
                  </a:cubicBezTo>
                  <a:cubicBezTo>
                    <a:pt x="102283" y="17646"/>
                    <a:pt x="102637" y="17158"/>
                    <a:pt x="103157" y="16690"/>
                  </a:cubicBezTo>
                  <a:cubicBezTo>
                    <a:pt x="104244" y="16053"/>
                    <a:pt x="104952" y="15735"/>
                    <a:pt x="105472" y="14779"/>
                  </a:cubicBezTo>
                  <a:cubicBezTo>
                    <a:pt x="105826" y="14142"/>
                    <a:pt x="105992" y="13824"/>
                    <a:pt x="106346" y="13187"/>
                  </a:cubicBezTo>
                  <a:cubicBezTo>
                    <a:pt x="106535" y="12868"/>
                    <a:pt x="106535" y="12719"/>
                    <a:pt x="106700" y="12401"/>
                  </a:cubicBezTo>
                  <a:cubicBezTo>
                    <a:pt x="107055" y="11912"/>
                    <a:pt x="107244" y="11764"/>
                    <a:pt x="107244" y="11275"/>
                  </a:cubicBezTo>
                  <a:cubicBezTo>
                    <a:pt x="107409" y="10490"/>
                    <a:pt x="107409" y="10001"/>
                    <a:pt x="107409" y="9216"/>
                  </a:cubicBezTo>
                  <a:cubicBezTo>
                    <a:pt x="107598" y="8600"/>
                    <a:pt x="107763" y="8281"/>
                    <a:pt x="107763" y="7644"/>
                  </a:cubicBezTo>
                  <a:cubicBezTo>
                    <a:pt x="107763" y="5882"/>
                    <a:pt x="107763" y="5882"/>
                    <a:pt x="107763" y="5882"/>
                  </a:cubicBezTo>
                  <a:cubicBezTo>
                    <a:pt x="107763" y="4777"/>
                    <a:pt x="108307" y="4289"/>
                    <a:pt x="108826" y="3185"/>
                  </a:cubicBezTo>
                  <a:cubicBezTo>
                    <a:pt x="109535" y="2229"/>
                    <a:pt x="109370" y="1443"/>
                    <a:pt x="110078" y="318"/>
                  </a:cubicBezTo>
                  <a:cubicBezTo>
                    <a:pt x="110078" y="169"/>
                    <a:pt x="110244" y="169"/>
                    <a:pt x="110244" y="0"/>
                  </a:cubicBezTo>
                  <a:lnTo>
                    <a:pt x="110244" y="0"/>
                  </a:lnTo>
                  <a:cubicBezTo>
                    <a:pt x="110433" y="169"/>
                    <a:pt x="110598" y="637"/>
                    <a:pt x="110952" y="806"/>
                  </a:cubicBezTo>
                  <a:cubicBezTo>
                    <a:pt x="111141" y="806"/>
                    <a:pt x="111496" y="806"/>
                    <a:pt x="111661" y="806"/>
                  </a:cubicBezTo>
                  <a:cubicBezTo>
                    <a:pt x="112015" y="955"/>
                    <a:pt x="112370" y="1274"/>
                    <a:pt x="112724" y="1443"/>
                  </a:cubicBezTo>
                  <a:cubicBezTo>
                    <a:pt x="113267" y="1592"/>
                    <a:pt x="113622" y="1592"/>
                    <a:pt x="113976" y="1762"/>
                  </a:cubicBezTo>
                  <a:cubicBezTo>
                    <a:pt x="114330" y="1762"/>
                    <a:pt x="114685" y="1762"/>
                    <a:pt x="114850" y="2081"/>
                  </a:cubicBezTo>
                  <a:cubicBezTo>
                    <a:pt x="115039" y="2229"/>
                    <a:pt x="114850" y="2399"/>
                    <a:pt x="114850" y="2548"/>
                  </a:cubicBezTo>
                  <a:cubicBezTo>
                    <a:pt x="115039" y="3355"/>
                    <a:pt x="115204" y="3652"/>
                    <a:pt x="115204" y="4459"/>
                  </a:cubicBezTo>
                  <a:cubicBezTo>
                    <a:pt x="115204" y="4629"/>
                    <a:pt x="115039" y="4629"/>
                    <a:pt x="115039" y="4777"/>
                  </a:cubicBezTo>
                  <a:cubicBezTo>
                    <a:pt x="115039" y="5096"/>
                    <a:pt x="115204" y="5266"/>
                    <a:pt x="115393" y="5414"/>
                  </a:cubicBezTo>
                  <a:cubicBezTo>
                    <a:pt x="115559" y="5733"/>
                    <a:pt x="115559" y="5882"/>
                    <a:pt x="115559" y="6200"/>
                  </a:cubicBezTo>
                  <a:cubicBezTo>
                    <a:pt x="116102" y="6200"/>
                    <a:pt x="116456" y="6370"/>
                    <a:pt x="116976" y="6370"/>
                  </a:cubicBezTo>
                  <a:cubicBezTo>
                    <a:pt x="117519" y="6519"/>
                    <a:pt x="117874" y="6370"/>
                    <a:pt x="118228" y="6519"/>
                  </a:cubicBezTo>
                  <a:cubicBezTo>
                    <a:pt x="118748" y="6689"/>
                    <a:pt x="118748" y="7156"/>
                    <a:pt x="119102" y="7474"/>
                  </a:cubicBezTo>
                  <a:cubicBezTo>
                    <a:pt x="119456" y="7963"/>
                    <a:pt x="119976" y="8281"/>
                    <a:pt x="119976" y="8897"/>
                  </a:cubicBezTo>
                  <a:cubicBezTo>
                    <a:pt x="119976" y="9046"/>
                    <a:pt x="119811" y="9046"/>
                    <a:pt x="119645" y="9046"/>
                  </a:cubicBezTo>
                  <a:cubicBezTo>
                    <a:pt x="119645" y="9216"/>
                    <a:pt x="119645" y="9216"/>
                    <a:pt x="119456" y="9364"/>
                  </a:cubicBezTo>
                  <a:cubicBezTo>
                    <a:pt x="119291" y="10001"/>
                    <a:pt x="118748" y="10320"/>
                    <a:pt x="118039" y="10490"/>
                  </a:cubicBezTo>
                  <a:cubicBezTo>
                    <a:pt x="117330" y="10808"/>
                    <a:pt x="116976" y="11275"/>
                    <a:pt x="116267" y="11275"/>
                  </a:cubicBezTo>
                  <a:cubicBezTo>
                    <a:pt x="115559" y="11275"/>
                    <a:pt x="115204" y="11127"/>
                    <a:pt x="114685" y="11127"/>
                  </a:cubicBezTo>
                  <a:cubicBezTo>
                    <a:pt x="113976" y="14631"/>
                    <a:pt x="113976" y="14631"/>
                    <a:pt x="113976" y="14631"/>
                  </a:cubicBezTo>
                  <a:cubicBezTo>
                    <a:pt x="114330" y="14779"/>
                    <a:pt x="114496" y="14779"/>
                    <a:pt x="114496" y="14949"/>
                  </a:cubicBezTo>
                  <a:cubicBezTo>
                    <a:pt x="114496" y="15268"/>
                    <a:pt x="114330" y="15416"/>
                    <a:pt x="114330" y="15586"/>
                  </a:cubicBezTo>
                  <a:cubicBezTo>
                    <a:pt x="114141" y="15735"/>
                    <a:pt x="114141" y="15905"/>
                    <a:pt x="113976" y="16053"/>
                  </a:cubicBezTo>
                  <a:cubicBezTo>
                    <a:pt x="113976" y="16223"/>
                    <a:pt x="113622" y="16223"/>
                    <a:pt x="113622" y="16542"/>
                  </a:cubicBezTo>
                  <a:cubicBezTo>
                    <a:pt x="113267" y="16860"/>
                    <a:pt x="113433" y="17158"/>
                    <a:pt x="113267" y="17476"/>
                  </a:cubicBezTo>
                  <a:cubicBezTo>
                    <a:pt x="112913" y="18453"/>
                    <a:pt x="112913" y="19090"/>
                    <a:pt x="112913" y="20194"/>
                  </a:cubicBezTo>
                  <a:cubicBezTo>
                    <a:pt x="112913" y="20513"/>
                    <a:pt x="112913" y="20831"/>
                    <a:pt x="113267" y="20980"/>
                  </a:cubicBezTo>
                  <a:cubicBezTo>
                    <a:pt x="113433" y="21150"/>
                    <a:pt x="113622" y="21150"/>
                    <a:pt x="113787" y="21298"/>
                  </a:cubicBezTo>
                  <a:cubicBezTo>
                    <a:pt x="113976" y="21468"/>
                    <a:pt x="114141" y="21617"/>
                    <a:pt x="114330" y="21787"/>
                  </a:cubicBezTo>
                  <a:cubicBezTo>
                    <a:pt x="114685" y="21787"/>
                    <a:pt x="115039" y="21617"/>
                    <a:pt x="115204" y="21787"/>
                  </a:cubicBezTo>
                  <a:cubicBezTo>
                    <a:pt x="115393" y="21935"/>
                    <a:pt x="115393" y="22105"/>
                    <a:pt x="115393" y="22254"/>
                  </a:cubicBezTo>
                  <a:cubicBezTo>
                    <a:pt x="115559" y="22572"/>
                    <a:pt x="115748" y="22572"/>
                    <a:pt x="115913" y="22742"/>
                  </a:cubicBezTo>
                  <a:lnTo>
                    <a:pt x="115913" y="22742"/>
                  </a:lnTo>
                  <a:cubicBezTo>
                    <a:pt x="115559" y="23210"/>
                    <a:pt x="115393" y="23528"/>
                    <a:pt x="114850" y="24016"/>
                  </a:cubicBezTo>
                  <a:cubicBezTo>
                    <a:pt x="114496" y="24165"/>
                    <a:pt x="114330" y="24165"/>
                    <a:pt x="114141" y="24335"/>
                  </a:cubicBezTo>
                  <a:cubicBezTo>
                    <a:pt x="113787" y="24802"/>
                    <a:pt x="113787" y="25291"/>
                    <a:pt x="113267" y="25758"/>
                  </a:cubicBezTo>
                  <a:cubicBezTo>
                    <a:pt x="113267" y="25758"/>
                    <a:pt x="113078" y="25758"/>
                    <a:pt x="113078" y="25928"/>
                  </a:cubicBezTo>
                  <a:cubicBezTo>
                    <a:pt x="112913" y="26076"/>
                    <a:pt x="112913" y="26246"/>
                    <a:pt x="112913" y="26395"/>
                  </a:cubicBezTo>
                  <a:cubicBezTo>
                    <a:pt x="112724" y="26713"/>
                    <a:pt x="112559" y="26883"/>
                    <a:pt x="112204" y="27202"/>
                  </a:cubicBezTo>
                  <a:cubicBezTo>
                    <a:pt x="112015" y="27202"/>
                    <a:pt x="111850" y="27350"/>
                    <a:pt x="111661" y="27520"/>
                  </a:cubicBezTo>
                  <a:cubicBezTo>
                    <a:pt x="111307" y="27839"/>
                    <a:pt x="110787" y="27987"/>
                    <a:pt x="110787" y="28306"/>
                  </a:cubicBezTo>
                  <a:cubicBezTo>
                    <a:pt x="110787" y="29092"/>
                    <a:pt x="110952" y="29580"/>
                    <a:pt x="111141" y="30217"/>
                  </a:cubicBezTo>
                  <a:cubicBezTo>
                    <a:pt x="111141" y="30706"/>
                    <a:pt x="110952" y="31003"/>
                    <a:pt x="111141" y="31343"/>
                  </a:cubicBezTo>
                  <a:cubicBezTo>
                    <a:pt x="111141" y="31491"/>
                    <a:pt x="111496" y="31343"/>
                    <a:pt x="111496" y="31491"/>
                  </a:cubicBezTo>
                  <a:cubicBezTo>
                    <a:pt x="111496" y="31640"/>
                    <a:pt x="111661" y="31810"/>
                    <a:pt x="111661" y="31958"/>
                  </a:cubicBezTo>
                  <a:cubicBezTo>
                    <a:pt x="111661" y="32277"/>
                    <a:pt x="111307" y="32277"/>
                    <a:pt x="111141" y="32277"/>
                  </a:cubicBezTo>
                  <a:cubicBezTo>
                    <a:pt x="110787" y="32277"/>
                    <a:pt x="110598" y="31958"/>
                    <a:pt x="110244" y="31958"/>
                  </a:cubicBezTo>
                  <a:cubicBezTo>
                    <a:pt x="109724" y="31958"/>
                    <a:pt x="109535" y="32447"/>
                    <a:pt x="109015" y="32447"/>
                  </a:cubicBezTo>
                  <a:cubicBezTo>
                    <a:pt x="108661" y="32447"/>
                    <a:pt x="108472" y="32128"/>
                    <a:pt x="108118" y="32128"/>
                  </a:cubicBezTo>
                  <a:cubicBezTo>
                    <a:pt x="107952" y="32128"/>
                    <a:pt x="107952" y="32277"/>
                    <a:pt x="107763" y="32277"/>
                  </a:cubicBezTo>
                  <a:cubicBezTo>
                    <a:pt x="107244" y="32447"/>
                    <a:pt x="107055" y="32447"/>
                    <a:pt x="106535" y="32447"/>
                  </a:cubicBezTo>
                  <a:cubicBezTo>
                    <a:pt x="106700" y="32596"/>
                    <a:pt x="106889" y="32765"/>
                    <a:pt x="106889" y="32914"/>
                  </a:cubicBezTo>
                  <a:cubicBezTo>
                    <a:pt x="106889" y="33551"/>
                    <a:pt x="106889" y="33551"/>
                    <a:pt x="106889" y="33551"/>
                  </a:cubicBezTo>
                  <a:cubicBezTo>
                    <a:pt x="106181" y="33551"/>
                    <a:pt x="105826" y="33551"/>
                    <a:pt x="105283" y="33721"/>
                  </a:cubicBezTo>
                  <a:cubicBezTo>
                    <a:pt x="104952" y="33870"/>
                    <a:pt x="104574" y="34039"/>
                    <a:pt x="104055" y="34188"/>
                  </a:cubicBezTo>
                  <a:cubicBezTo>
                    <a:pt x="103535" y="34188"/>
                    <a:pt x="103157" y="34188"/>
                    <a:pt x="102637" y="34188"/>
                  </a:cubicBezTo>
                  <a:cubicBezTo>
                    <a:pt x="102118" y="34358"/>
                    <a:pt x="101574" y="34188"/>
                    <a:pt x="101574" y="34677"/>
                  </a:cubicBezTo>
                  <a:cubicBezTo>
                    <a:pt x="101574" y="34825"/>
                    <a:pt x="101763" y="34825"/>
                    <a:pt x="101763" y="34995"/>
                  </a:cubicBezTo>
                  <a:cubicBezTo>
                    <a:pt x="101763" y="35314"/>
                    <a:pt x="101763" y="35632"/>
                    <a:pt x="101574" y="35632"/>
                  </a:cubicBezTo>
                  <a:cubicBezTo>
                    <a:pt x="101929" y="35781"/>
                    <a:pt x="102283" y="35781"/>
                    <a:pt x="102283" y="36099"/>
                  </a:cubicBezTo>
                  <a:cubicBezTo>
                    <a:pt x="102283" y="36269"/>
                    <a:pt x="102118" y="36588"/>
                    <a:pt x="102118" y="36906"/>
                  </a:cubicBezTo>
                  <a:cubicBezTo>
                    <a:pt x="101929" y="37373"/>
                    <a:pt x="101763" y="37862"/>
                    <a:pt x="101763" y="38499"/>
                  </a:cubicBezTo>
                  <a:cubicBezTo>
                    <a:pt x="101574" y="39285"/>
                    <a:pt x="100700" y="39603"/>
                    <a:pt x="100700" y="40559"/>
                  </a:cubicBezTo>
                  <a:cubicBezTo>
                    <a:pt x="100700" y="40729"/>
                    <a:pt x="100866" y="40729"/>
                    <a:pt x="100866" y="40877"/>
                  </a:cubicBezTo>
                  <a:cubicBezTo>
                    <a:pt x="100866" y="41047"/>
                    <a:pt x="100866" y="41366"/>
                    <a:pt x="100866" y="41684"/>
                  </a:cubicBezTo>
                  <a:cubicBezTo>
                    <a:pt x="101409" y="41684"/>
                    <a:pt x="101929" y="41514"/>
                    <a:pt x="102283" y="41833"/>
                  </a:cubicBezTo>
                  <a:cubicBezTo>
                    <a:pt x="102637" y="42151"/>
                    <a:pt x="102472" y="42470"/>
                    <a:pt x="102472" y="42958"/>
                  </a:cubicBezTo>
                  <a:cubicBezTo>
                    <a:pt x="102472" y="43277"/>
                    <a:pt x="102472" y="43425"/>
                    <a:pt x="102472" y="43744"/>
                  </a:cubicBezTo>
                  <a:cubicBezTo>
                    <a:pt x="102472" y="43744"/>
                    <a:pt x="102118" y="43744"/>
                    <a:pt x="102118" y="43914"/>
                  </a:cubicBezTo>
                  <a:lnTo>
                    <a:pt x="102118" y="44062"/>
                  </a:lnTo>
                  <a:cubicBezTo>
                    <a:pt x="102118" y="44551"/>
                    <a:pt x="102283" y="44848"/>
                    <a:pt x="102283" y="45188"/>
                  </a:cubicBezTo>
                  <a:cubicBezTo>
                    <a:pt x="102472" y="45337"/>
                    <a:pt x="102283" y="45485"/>
                    <a:pt x="102472" y="45825"/>
                  </a:cubicBezTo>
                  <a:cubicBezTo>
                    <a:pt x="102637" y="46122"/>
                    <a:pt x="102992" y="46122"/>
                    <a:pt x="102992" y="46611"/>
                  </a:cubicBezTo>
                  <a:cubicBezTo>
                    <a:pt x="102992" y="46929"/>
                    <a:pt x="102826" y="47078"/>
                    <a:pt x="102637" y="47396"/>
                  </a:cubicBezTo>
                  <a:cubicBezTo>
                    <a:pt x="102472" y="47715"/>
                    <a:pt x="102637" y="48033"/>
                    <a:pt x="102637" y="48352"/>
                  </a:cubicBezTo>
                  <a:cubicBezTo>
                    <a:pt x="102637" y="48671"/>
                    <a:pt x="102472" y="48671"/>
                    <a:pt x="102472" y="48989"/>
                  </a:cubicBezTo>
                  <a:cubicBezTo>
                    <a:pt x="102283" y="49159"/>
                    <a:pt x="102472" y="49477"/>
                    <a:pt x="102283" y="49796"/>
                  </a:cubicBezTo>
                  <a:lnTo>
                    <a:pt x="102283" y="49796"/>
                  </a:lnTo>
                  <a:cubicBezTo>
                    <a:pt x="101929" y="49796"/>
                    <a:pt x="101929" y="49796"/>
                    <a:pt x="101929" y="49796"/>
                  </a:cubicBezTo>
                  <a:cubicBezTo>
                    <a:pt x="101763" y="49477"/>
                    <a:pt x="101929" y="49159"/>
                    <a:pt x="101574" y="48989"/>
                  </a:cubicBezTo>
                  <a:cubicBezTo>
                    <a:pt x="101409" y="48671"/>
                    <a:pt x="101055" y="48989"/>
                    <a:pt x="100700" y="48671"/>
                  </a:cubicBezTo>
                  <a:cubicBezTo>
                    <a:pt x="100511" y="48671"/>
                    <a:pt x="100700" y="48352"/>
                    <a:pt x="100511" y="48203"/>
                  </a:cubicBezTo>
                  <a:cubicBezTo>
                    <a:pt x="100511" y="47885"/>
                    <a:pt x="100346" y="47715"/>
                    <a:pt x="100157" y="47396"/>
                  </a:cubicBezTo>
                  <a:cubicBezTo>
                    <a:pt x="99992" y="47078"/>
                    <a:pt x="99637" y="47078"/>
                    <a:pt x="99283" y="46929"/>
                  </a:cubicBezTo>
                  <a:cubicBezTo>
                    <a:pt x="98929" y="46759"/>
                    <a:pt x="98740" y="46441"/>
                    <a:pt x="98574" y="46122"/>
                  </a:cubicBezTo>
                  <a:cubicBezTo>
                    <a:pt x="98385" y="46759"/>
                    <a:pt x="98220" y="47248"/>
                    <a:pt x="97866" y="47715"/>
                  </a:cubicBezTo>
                  <a:cubicBezTo>
                    <a:pt x="97677" y="47885"/>
                    <a:pt x="97511" y="47715"/>
                    <a:pt x="97511" y="47885"/>
                  </a:cubicBezTo>
                  <a:cubicBezTo>
                    <a:pt x="97157" y="48203"/>
                    <a:pt x="96803" y="48203"/>
                    <a:pt x="96259" y="48203"/>
                  </a:cubicBezTo>
                  <a:cubicBezTo>
                    <a:pt x="95740" y="48203"/>
                    <a:pt x="95551" y="48203"/>
                    <a:pt x="95031" y="48203"/>
                  </a:cubicBezTo>
                  <a:cubicBezTo>
                    <a:pt x="95031" y="48522"/>
                    <a:pt x="95031" y="48671"/>
                    <a:pt x="95031" y="48840"/>
                  </a:cubicBezTo>
                  <a:cubicBezTo>
                    <a:pt x="95031" y="49626"/>
                    <a:pt x="95196" y="49945"/>
                    <a:pt x="95196" y="50752"/>
                  </a:cubicBezTo>
                  <a:cubicBezTo>
                    <a:pt x="95196" y="50900"/>
                    <a:pt x="95196" y="50900"/>
                    <a:pt x="95031" y="51070"/>
                  </a:cubicBezTo>
                  <a:cubicBezTo>
                    <a:pt x="93614" y="51070"/>
                    <a:pt x="93614" y="51070"/>
                    <a:pt x="93614" y="51070"/>
                  </a:cubicBezTo>
                  <a:cubicBezTo>
                    <a:pt x="93779" y="51856"/>
                    <a:pt x="93968" y="52663"/>
                    <a:pt x="93259" y="52981"/>
                  </a:cubicBezTo>
                  <a:cubicBezTo>
                    <a:pt x="92551" y="53448"/>
                    <a:pt x="92031" y="53618"/>
                    <a:pt x="91133" y="53767"/>
                  </a:cubicBezTo>
                  <a:cubicBezTo>
                    <a:pt x="91133" y="54086"/>
                    <a:pt x="91133" y="54255"/>
                    <a:pt x="91133" y="54574"/>
                  </a:cubicBezTo>
                  <a:cubicBezTo>
                    <a:pt x="91133" y="54723"/>
                    <a:pt x="90779" y="54892"/>
                    <a:pt x="90614" y="55041"/>
                  </a:cubicBezTo>
                  <a:cubicBezTo>
                    <a:pt x="90425" y="55190"/>
                    <a:pt x="90236" y="55529"/>
                    <a:pt x="90070" y="55529"/>
                  </a:cubicBezTo>
                  <a:cubicBezTo>
                    <a:pt x="89716" y="55529"/>
                    <a:pt x="89527" y="55360"/>
                    <a:pt x="89196" y="55360"/>
                  </a:cubicBezTo>
                  <a:cubicBezTo>
                    <a:pt x="89007" y="55190"/>
                    <a:pt x="89007" y="55041"/>
                    <a:pt x="88653" y="55041"/>
                  </a:cubicBezTo>
                  <a:cubicBezTo>
                    <a:pt x="88299" y="55041"/>
                    <a:pt x="87944" y="55529"/>
                    <a:pt x="87779" y="55827"/>
                  </a:cubicBezTo>
                  <a:lnTo>
                    <a:pt x="87779" y="55827"/>
                  </a:lnTo>
                  <a:cubicBezTo>
                    <a:pt x="87425" y="55997"/>
                    <a:pt x="87236" y="55827"/>
                    <a:pt x="86881" y="55997"/>
                  </a:cubicBezTo>
                  <a:cubicBezTo>
                    <a:pt x="86362" y="56167"/>
                    <a:pt x="86007" y="56464"/>
                    <a:pt x="85464" y="56464"/>
                  </a:cubicBezTo>
                  <a:cubicBezTo>
                    <a:pt x="85110" y="56464"/>
                    <a:pt x="85110" y="56464"/>
                    <a:pt x="84755" y="56464"/>
                  </a:cubicBezTo>
                  <a:cubicBezTo>
                    <a:pt x="84236" y="56634"/>
                    <a:pt x="83692" y="56804"/>
                    <a:pt x="82984" y="56804"/>
                  </a:cubicBezTo>
                  <a:cubicBezTo>
                    <a:pt x="82984" y="56952"/>
                    <a:pt x="82984" y="57101"/>
                    <a:pt x="82984" y="57101"/>
                  </a:cubicBezTo>
                  <a:cubicBezTo>
                    <a:pt x="82984" y="57589"/>
                    <a:pt x="83338" y="57908"/>
                    <a:pt x="83338" y="58375"/>
                  </a:cubicBezTo>
                  <a:cubicBezTo>
                    <a:pt x="83338" y="58545"/>
                    <a:pt x="83173" y="58545"/>
                    <a:pt x="82984" y="58545"/>
                  </a:cubicBezTo>
                  <a:cubicBezTo>
                    <a:pt x="82464" y="58694"/>
                    <a:pt x="82110" y="58545"/>
                    <a:pt x="81755" y="58694"/>
                  </a:cubicBezTo>
                  <a:cubicBezTo>
                    <a:pt x="81401" y="58863"/>
                    <a:pt x="81401" y="59331"/>
                    <a:pt x="81212" y="59649"/>
                  </a:cubicBezTo>
                  <a:cubicBezTo>
                    <a:pt x="81047" y="59819"/>
                    <a:pt x="80858" y="59968"/>
                    <a:pt x="80692" y="60138"/>
                  </a:cubicBezTo>
                  <a:cubicBezTo>
                    <a:pt x="80338" y="60605"/>
                    <a:pt x="80503" y="60923"/>
                    <a:pt x="80149" y="61560"/>
                  </a:cubicBezTo>
                  <a:cubicBezTo>
                    <a:pt x="79984" y="62197"/>
                    <a:pt x="79795" y="62516"/>
                    <a:pt x="79795" y="63153"/>
                  </a:cubicBezTo>
                  <a:cubicBezTo>
                    <a:pt x="79795" y="63641"/>
                    <a:pt x="79795" y="63960"/>
                    <a:pt x="79984" y="64427"/>
                  </a:cubicBezTo>
                  <a:cubicBezTo>
                    <a:pt x="80149" y="64915"/>
                    <a:pt x="80338" y="65234"/>
                    <a:pt x="80858" y="65383"/>
                  </a:cubicBezTo>
                  <a:cubicBezTo>
                    <a:pt x="81755" y="65552"/>
                    <a:pt x="82110" y="65552"/>
                    <a:pt x="82984" y="65552"/>
                  </a:cubicBezTo>
                  <a:cubicBezTo>
                    <a:pt x="83527" y="65552"/>
                    <a:pt x="83881" y="65383"/>
                    <a:pt x="84401" y="65383"/>
                  </a:cubicBezTo>
                  <a:cubicBezTo>
                    <a:pt x="85110" y="65383"/>
                    <a:pt x="85464" y="65383"/>
                    <a:pt x="86173" y="65383"/>
                  </a:cubicBezTo>
                  <a:cubicBezTo>
                    <a:pt x="86173" y="66975"/>
                    <a:pt x="86173" y="66975"/>
                    <a:pt x="86173" y="66975"/>
                  </a:cubicBezTo>
                  <a:cubicBezTo>
                    <a:pt x="86173" y="67612"/>
                    <a:pt x="86527" y="67931"/>
                    <a:pt x="86527" y="68568"/>
                  </a:cubicBezTo>
                  <a:cubicBezTo>
                    <a:pt x="86527" y="69056"/>
                    <a:pt x="86007" y="69205"/>
                    <a:pt x="85653" y="69672"/>
                  </a:cubicBezTo>
                  <a:cubicBezTo>
                    <a:pt x="85653" y="69672"/>
                    <a:pt x="85299" y="69672"/>
                    <a:pt x="85299" y="69842"/>
                  </a:cubicBezTo>
                  <a:cubicBezTo>
                    <a:pt x="85299" y="70012"/>
                    <a:pt x="85464" y="70161"/>
                    <a:pt x="85653" y="70309"/>
                  </a:cubicBezTo>
                  <a:cubicBezTo>
                    <a:pt x="85818" y="70946"/>
                    <a:pt x="85818" y="71435"/>
                    <a:pt x="85818" y="72220"/>
                  </a:cubicBezTo>
                  <a:cubicBezTo>
                    <a:pt x="85818" y="72390"/>
                    <a:pt x="85818" y="72539"/>
                    <a:pt x="85818" y="72709"/>
                  </a:cubicBezTo>
                  <a:cubicBezTo>
                    <a:pt x="85464" y="72709"/>
                    <a:pt x="85110" y="72857"/>
                    <a:pt x="84755" y="72709"/>
                  </a:cubicBezTo>
                  <a:cubicBezTo>
                    <a:pt x="84944" y="73176"/>
                    <a:pt x="84944" y="73664"/>
                    <a:pt x="85299" y="73813"/>
                  </a:cubicBezTo>
                  <a:cubicBezTo>
                    <a:pt x="85464" y="73983"/>
                    <a:pt x="85653" y="73813"/>
                    <a:pt x="85818" y="73983"/>
                  </a:cubicBezTo>
                  <a:cubicBezTo>
                    <a:pt x="86362" y="74450"/>
                    <a:pt x="86007" y="74938"/>
                    <a:pt x="86173" y="75576"/>
                  </a:cubicBezTo>
                  <a:cubicBezTo>
                    <a:pt x="86173" y="76043"/>
                    <a:pt x="86173" y="76531"/>
                    <a:pt x="86362" y="76998"/>
                  </a:cubicBezTo>
                  <a:cubicBezTo>
                    <a:pt x="86881" y="77635"/>
                    <a:pt x="87425" y="77635"/>
                    <a:pt x="87944" y="78272"/>
                  </a:cubicBezTo>
                  <a:lnTo>
                    <a:pt x="87944" y="78272"/>
                  </a:lnTo>
                  <a:cubicBezTo>
                    <a:pt x="87944" y="78442"/>
                    <a:pt x="87944" y="78591"/>
                    <a:pt x="88133" y="78761"/>
                  </a:cubicBezTo>
                  <a:cubicBezTo>
                    <a:pt x="88299" y="79398"/>
                    <a:pt x="89007" y="79546"/>
                    <a:pt x="89007" y="80184"/>
                  </a:cubicBezTo>
                  <a:cubicBezTo>
                    <a:pt x="89007" y="80353"/>
                    <a:pt x="88842" y="80353"/>
                    <a:pt x="88653" y="80502"/>
                  </a:cubicBezTo>
                  <a:lnTo>
                    <a:pt x="88653" y="80502"/>
                  </a:lnTo>
                  <a:cubicBezTo>
                    <a:pt x="89362" y="80821"/>
                    <a:pt x="89716" y="80821"/>
                    <a:pt x="90425" y="80821"/>
                  </a:cubicBezTo>
                  <a:cubicBezTo>
                    <a:pt x="90425" y="81139"/>
                    <a:pt x="90425" y="81458"/>
                    <a:pt x="90614" y="81628"/>
                  </a:cubicBezTo>
                  <a:cubicBezTo>
                    <a:pt x="90779" y="81776"/>
                    <a:pt x="90944" y="81628"/>
                    <a:pt x="91133" y="81776"/>
                  </a:cubicBezTo>
                  <a:cubicBezTo>
                    <a:pt x="91488" y="81776"/>
                    <a:pt x="91653" y="82095"/>
                    <a:pt x="92031" y="82265"/>
                  </a:cubicBezTo>
                  <a:cubicBezTo>
                    <a:pt x="92551" y="82413"/>
                    <a:pt x="92905" y="82265"/>
                    <a:pt x="93614" y="82265"/>
                  </a:cubicBezTo>
                  <a:cubicBezTo>
                    <a:pt x="94488" y="82413"/>
                    <a:pt x="94488" y="82413"/>
                    <a:pt x="94488" y="82413"/>
                  </a:cubicBezTo>
                  <a:lnTo>
                    <a:pt x="94488" y="82413"/>
                  </a:lnTo>
                  <a:cubicBezTo>
                    <a:pt x="95385" y="83687"/>
                    <a:pt x="95196" y="84792"/>
                    <a:pt x="96259" y="85917"/>
                  </a:cubicBezTo>
                  <a:cubicBezTo>
                    <a:pt x="96803" y="86384"/>
                    <a:pt x="97157" y="86873"/>
                    <a:pt x="97866" y="87191"/>
                  </a:cubicBezTo>
                  <a:cubicBezTo>
                    <a:pt x="98574" y="87510"/>
                    <a:pt x="98929" y="87658"/>
                    <a:pt x="99448" y="87977"/>
                  </a:cubicBezTo>
                  <a:cubicBezTo>
                    <a:pt x="99637" y="88147"/>
                    <a:pt x="99637" y="88295"/>
                    <a:pt x="99803" y="88465"/>
                  </a:cubicBezTo>
                  <a:lnTo>
                    <a:pt x="99803" y="88465"/>
                  </a:lnTo>
                  <a:cubicBezTo>
                    <a:pt x="99448" y="88784"/>
                    <a:pt x="98929" y="88614"/>
                    <a:pt x="98929" y="89102"/>
                  </a:cubicBezTo>
                  <a:cubicBezTo>
                    <a:pt x="98929" y="89739"/>
                    <a:pt x="99283" y="90058"/>
                    <a:pt x="99283" y="90695"/>
                  </a:cubicBezTo>
                  <a:cubicBezTo>
                    <a:pt x="99283" y="91013"/>
                    <a:pt x="99094" y="91332"/>
                    <a:pt x="98929" y="91651"/>
                  </a:cubicBezTo>
                  <a:cubicBezTo>
                    <a:pt x="98740" y="91969"/>
                    <a:pt x="98740" y="92118"/>
                    <a:pt x="98574" y="92288"/>
                  </a:cubicBezTo>
                  <a:cubicBezTo>
                    <a:pt x="98220" y="92606"/>
                    <a:pt x="97866" y="92606"/>
                    <a:pt x="97322" y="92755"/>
                  </a:cubicBezTo>
                  <a:lnTo>
                    <a:pt x="97157" y="92755"/>
                  </a:lnTo>
                  <a:cubicBezTo>
                    <a:pt x="96968" y="92925"/>
                    <a:pt x="96968" y="93073"/>
                    <a:pt x="96968" y="93073"/>
                  </a:cubicBezTo>
                  <a:cubicBezTo>
                    <a:pt x="96803" y="93243"/>
                    <a:pt x="96803" y="93392"/>
                    <a:pt x="96448" y="93562"/>
                  </a:cubicBezTo>
                  <a:cubicBezTo>
                    <a:pt x="96094" y="93880"/>
                    <a:pt x="95551" y="93562"/>
                    <a:pt x="95031" y="93880"/>
                  </a:cubicBezTo>
                  <a:cubicBezTo>
                    <a:pt x="94842" y="93880"/>
                    <a:pt x="94842" y="94029"/>
                    <a:pt x="94677" y="94029"/>
                  </a:cubicBezTo>
                  <a:cubicBezTo>
                    <a:pt x="94488" y="94199"/>
                    <a:pt x="94133" y="94347"/>
                    <a:pt x="93968" y="94666"/>
                  </a:cubicBezTo>
                  <a:lnTo>
                    <a:pt x="93968" y="94836"/>
                  </a:lnTo>
                  <a:cubicBezTo>
                    <a:pt x="93968" y="95303"/>
                    <a:pt x="93968" y="95622"/>
                    <a:pt x="93614" y="95940"/>
                  </a:cubicBezTo>
                  <a:lnTo>
                    <a:pt x="93614" y="95940"/>
                  </a:lnTo>
                  <a:cubicBezTo>
                    <a:pt x="93968" y="95940"/>
                    <a:pt x="94133" y="96110"/>
                    <a:pt x="94488" y="96110"/>
                  </a:cubicBezTo>
                  <a:cubicBezTo>
                    <a:pt x="94677" y="96110"/>
                    <a:pt x="94842" y="95940"/>
                    <a:pt x="95031" y="95940"/>
                  </a:cubicBezTo>
                  <a:cubicBezTo>
                    <a:pt x="95385" y="95940"/>
                    <a:pt x="95551" y="95940"/>
                    <a:pt x="95740" y="96110"/>
                  </a:cubicBezTo>
                  <a:cubicBezTo>
                    <a:pt x="95905" y="96577"/>
                    <a:pt x="96094" y="96896"/>
                    <a:pt x="96094" y="97533"/>
                  </a:cubicBezTo>
                  <a:cubicBezTo>
                    <a:pt x="96094" y="97851"/>
                    <a:pt x="96094" y="98021"/>
                    <a:pt x="96094" y="98318"/>
                  </a:cubicBezTo>
                  <a:cubicBezTo>
                    <a:pt x="96094" y="98488"/>
                    <a:pt x="96259" y="98637"/>
                    <a:pt x="96259" y="98807"/>
                  </a:cubicBezTo>
                  <a:cubicBezTo>
                    <a:pt x="96259" y="99592"/>
                    <a:pt x="95196" y="99762"/>
                    <a:pt x="95196" y="100548"/>
                  </a:cubicBezTo>
                  <a:cubicBezTo>
                    <a:pt x="95196" y="100867"/>
                    <a:pt x="95551" y="101036"/>
                    <a:pt x="95551" y="101185"/>
                  </a:cubicBezTo>
                  <a:cubicBezTo>
                    <a:pt x="95740" y="101992"/>
                    <a:pt x="95740" y="102459"/>
                    <a:pt x="96259" y="102948"/>
                  </a:cubicBezTo>
                  <a:cubicBezTo>
                    <a:pt x="96968" y="103415"/>
                    <a:pt x="97677" y="103585"/>
                    <a:pt x="98385" y="103733"/>
                  </a:cubicBezTo>
                  <a:lnTo>
                    <a:pt x="98385" y="103733"/>
                  </a:lnTo>
                  <a:cubicBezTo>
                    <a:pt x="98385" y="103903"/>
                    <a:pt x="98220" y="104052"/>
                    <a:pt x="98220" y="104052"/>
                  </a:cubicBezTo>
                  <a:cubicBezTo>
                    <a:pt x="98220" y="104222"/>
                    <a:pt x="98031" y="104052"/>
                    <a:pt x="97866" y="104222"/>
                  </a:cubicBezTo>
                  <a:cubicBezTo>
                    <a:pt x="97866" y="104370"/>
                    <a:pt x="97866" y="104540"/>
                    <a:pt x="97866" y="104689"/>
                  </a:cubicBezTo>
                  <a:cubicBezTo>
                    <a:pt x="97866" y="105496"/>
                    <a:pt x="98220" y="105963"/>
                    <a:pt x="98220" y="106749"/>
                  </a:cubicBezTo>
                  <a:cubicBezTo>
                    <a:pt x="98220" y="108193"/>
                    <a:pt x="98220" y="108193"/>
                    <a:pt x="98220" y="108193"/>
                  </a:cubicBezTo>
                  <a:cubicBezTo>
                    <a:pt x="98220" y="108660"/>
                    <a:pt x="98740" y="108660"/>
                    <a:pt x="99094" y="109000"/>
                  </a:cubicBezTo>
                  <a:cubicBezTo>
                    <a:pt x="99448" y="109148"/>
                    <a:pt x="99448" y="109637"/>
                    <a:pt x="99448" y="109934"/>
                  </a:cubicBezTo>
                  <a:cubicBezTo>
                    <a:pt x="99448" y="110571"/>
                    <a:pt x="99094" y="110890"/>
                    <a:pt x="98740" y="111378"/>
                  </a:cubicBezTo>
                  <a:cubicBezTo>
                    <a:pt x="98574" y="111697"/>
                    <a:pt x="98385" y="111845"/>
                    <a:pt x="98220" y="112164"/>
                  </a:cubicBezTo>
                  <a:cubicBezTo>
                    <a:pt x="97677" y="113119"/>
                    <a:pt x="97322" y="113756"/>
                    <a:pt x="96448" y="114563"/>
                  </a:cubicBezTo>
                  <a:cubicBezTo>
                    <a:pt x="95905" y="115030"/>
                    <a:pt x="95385" y="115200"/>
                    <a:pt x="95196" y="115837"/>
                  </a:cubicBezTo>
                  <a:cubicBezTo>
                    <a:pt x="95031" y="116305"/>
                    <a:pt x="95031" y="116623"/>
                    <a:pt x="94677" y="116942"/>
                  </a:cubicBezTo>
                  <a:cubicBezTo>
                    <a:pt x="94322" y="117430"/>
                    <a:pt x="94133" y="117579"/>
                    <a:pt x="93614" y="117897"/>
                  </a:cubicBezTo>
                  <a:cubicBezTo>
                    <a:pt x="93259" y="118067"/>
                    <a:pt x="93070" y="118216"/>
                    <a:pt x="92740" y="118534"/>
                  </a:cubicBezTo>
                  <a:cubicBezTo>
                    <a:pt x="92551" y="118704"/>
                    <a:pt x="92362" y="119023"/>
                    <a:pt x="92031" y="119023"/>
                  </a:cubicBezTo>
                  <a:cubicBezTo>
                    <a:pt x="91653" y="119023"/>
                    <a:pt x="91488" y="118704"/>
                    <a:pt x="91133" y="118386"/>
                  </a:cubicBezTo>
                  <a:cubicBezTo>
                    <a:pt x="90779" y="118216"/>
                    <a:pt x="90614" y="118067"/>
                    <a:pt x="90236" y="117749"/>
                  </a:cubicBezTo>
                  <a:cubicBezTo>
                    <a:pt x="89716" y="117430"/>
                    <a:pt x="89527" y="117112"/>
                    <a:pt x="89196" y="116623"/>
                  </a:cubicBezTo>
                  <a:cubicBezTo>
                    <a:pt x="89007" y="116474"/>
                    <a:pt x="88842" y="116305"/>
                    <a:pt x="88842" y="115837"/>
                  </a:cubicBezTo>
                  <a:cubicBezTo>
                    <a:pt x="88842" y="115349"/>
                    <a:pt x="89196" y="115200"/>
                    <a:pt x="89362" y="114563"/>
                  </a:cubicBezTo>
                  <a:cubicBezTo>
                    <a:pt x="89527" y="114245"/>
                    <a:pt x="89362" y="114075"/>
                    <a:pt x="89362" y="113608"/>
                  </a:cubicBezTo>
                  <a:cubicBezTo>
                    <a:pt x="89362" y="111697"/>
                    <a:pt x="89362" y="111697"/>
                    <a:pt x="89362" y="111697"/>
                  </a:cubicBezTo>
                  <a:cubicBezTo>
                    <a:pt x="89362" y="111208"/>
                    <a:pt x="89362" y="110890"/>
                    <a:pt x="89527" y="110571"/>
                  </a:cubicBezTo>
                  <a:cubicBezTo>
                    <a:pt x="89716" y="110253"/>
                    <a:pt x="90070" y="110253"/>
                    <a:pt x="90070" y="109934"/>
                  </a:cubicBezTo>
                  <a:cubicBezTo>
                    <a:pt x="90070" y="109297"/>
                    <a:pt x="89716" y="109000"/>
                    <a:pt x="89716" y="108363"/>
                  </a:cubicBezTo>
                  <a:cubicBezTo>
                    <a:pt x="89716" y="107874"/>
                    <a:pt x="89716" y="107386"/>
                    <a:pt x="89905" y="106919"/>
                  </a:cubicBezTo>
                  <a:cubicBezTo>
                    <a:pt x="90236" y="106919"/>
                    <a:pt x="90236" y="107089"/>
                    <a:pt x="90614" y="107089"/>
                  </a:cubicBezTo>
                  <a:cubicBezTo>
                    <a:pt x="92031" y="107089"/>
                    <a:pt x="92031" y="107089"/>
                    <a:pt x="92031" y="107089"/>
                  </a:cubicBezTo>
                  <a:cubicBezTo>
                    <a:pt x="92362" y="107089"/>
                    <a:pt x="92740" y="106919"/>
                    <a:pt x="92740" y="106600"/>
                  </a:cubicBezTo>
                  <a:cubicBezTo>
                    <a:pt x="92740" y="105814"/>
                    <a:pt x="92031" y="105496"/>
                    <a:pt x="91322" y="105007"/>
                  </a:cubicBezTo>
                  <a:cubicBezTo>
                    <a:pt x="90944" y="104859"/>
                    <a:pt x="90614" y="104689"/>
                    <a:pt x="90425" y="104370"/>
                  </a:cubicBezTo>
                  <a:cubicBezTo>
                    <a:pt x="90236" y="104370"/>
                    <a:pt x="90236" y="104222"/>
                    <a:pt x="90070" y="104052"/>
                  </a:cubicBezTo>
                  <a:cubicBezTo>
                    <a:pt x="89905" y="104052"/>
                    <a:pt x="89196" y="104222"/>
                    <a:pt x="88842" y="104222"/>
                  </a:cubicBezTo>
                  <a:cubicBezTo>
                    <a:pt x="89196" y="104052"/>
                    <a:pt x="89196" y="104052"/>
                    <a:pt x="89196" y="104052"/>
                  </a:cubicBezTo>
                  <a:cubicBezTo>
                    <a:pt x="88653" y="104052"/>
                    <a:pt x="88299" y="104052"/>
                    <a:pt x="87779" y="104052"/>
                  </a:cubicBezTo>
                  <a:cubicBezTo>
                    <a:pt x="87070" y="104052"/>
                    <a:pt x="86716" y="104222"/>
                    <a:pt x="86007" y="104222"/>
                  </a:cubicBezTo>
                  <a:cubicBezTo>
                    <a:pt x="85464" y="104370"/>
                    <a:pt x="85110" y="104222"/>
                    <a:pt x="84590" y="104370"/>
                  </a:cubicBezTo>
                  <a:cubicBezTo>
                    <a:pt x="84401" y="104540"/>
                    <a:pt x="84401" y="104689"/>
                    <a:pt x="84236" y="104859"/>
                  </a:cubicBezTo>
                  <a:cubicBezTo>
                    <a:pt x="83881" y="105326"/>
                    <a:pt x="83692" y="105496"/>
                    <a:pt x="83338" y="105814"/>
                  </a:cubicBezTo>
                  <a:cubicBezTo>
                    <a:pt x="83173" y="106133"/>
                    <a:pt x="82984" y="106282"/>
                    <a:pt x="82629" y="106600"/>
                  </a:cubicBezTo>
                  <a:cubicBezTo>
                    <a:pt x="82275" y="106749"/>
                    <a:pt x="81921" y="106919"/>
                    <a:pt x="81921" y="107386"/>
                  </a:cubicBezTo>
                  <a:cubicBezTo>
                    <a:pt x="81921" y="107726"/>
                    <a:pt x="82110" y="107874"/>
                    <a:pt x="82464" y="108023"/>
                  </a:cubicBezTo>
                  <a:cubicBezTo>
                    <a:pt x="81755" y="108830"/>
                    <a:pt x="81047" y="109297"/>
                    <a:pt x="79984" y="109785"/>
                  </a:cubicBezTo>
                  <a:cubicBezTo>
                    <a:pt x="79440" y="110104"/>
                    <a:pt x="79275" y="110422"/>
                    <a:pt x="78732" y="110571"/>
                  </a:cubicBezTo>
                  <a:cubicBezTo>
                    <a:pt x="78377" y="110741"/>
                    <a:pt x="78212" y="110741"/>
                    <a:pt x="77858" y="111059"/>
                  </a:cubicBezTo>
                  <a:cubicBezTo>
                    <a:pt x="77669" y="111059"/>
                    <a:pt x="77669" y="111378"/>
                    <a:pt x="77669" y="111697"/>
                  </a:cubicBezTo>
                  <a:cubicBezTo>
                    <a:pt x="77669" y="111845"/>
                    <a:pt x="77858" y="112015"/>
                    <a:pt x="77858" y="112334"/>
                  </a:cubicBezTo>
                  <a:cubicBezTo>
                    <a:pt x="77858" y="113289"/>
                    <a:pt x="77503" y="114075"/>
                    <a:pt x="76606" y="114563"/>
                  </a:cubicBezTo>
                  <a:cubicBezTo>
                    <a:pt x="75921" y="115030"/>
                    <a:pt x="75543" y="115519"/>
                    <a:pt x="75023" y="115986"/>
                  </a:cubicBezTo>
                  <a:cubicBezTo>
                    <a:pt x="74669" y="116474"/>
                    <a:pt x="74125" y="116623"/>
                    <a:pt x="74125" y="117260"/>
                  </a:cubicBezTo>
                  <a:cubicBezTo>
                    <a:pt x="74125" y="118067"/>
                    <a:pt x="74314" y="118704"/>
                    <a:pt x="74834" y="119490"/>
                  </a:cubicBezTo>
                  <a:cubicBezTo>
                    <a:pt x="73251" y="119341"/>
                    <a:pt x="72708" y="118534"/>
                    <a:pt x="71125" y="118067"/>
                  </a:cubicBezTo>
                  <a:cubicBezTo>
                    <a:pt x="70417" y="117749"/>
                    <a:pt x="69897" y="117749"/>
                    <a:pt x="69000" y="117579"/>
                  </a:cubicBezTo>
                  <a:cubicBezTo>
                    <a:pt x="68291" y="117430"/>
                    <a:pt x="67937" y="117260"/>
                    <a:pt x="67228" y="117260"/>
                  </a:cubicBezTo>
                  <a:cubicBezTo>
                    <a:pt x="66354" y="117260"/>
                    <a:pt x="65811" y="117579"/>
                    <a:pt x="64937" y="117749"/>
                  </a:cubicBezTo>
                  <a:cubicBezTo>
                    <a:pt x="64582" y="117897"/>
                    <a:pt x="64393" y="117897"/>
                    <a:pt x="64039" y="117897"/>
                  </a:cubicBezTo>
                  <a:cubicBezTo>
                    <a:pt x="63874" y="118067"/>
                    <a:pt x="63685" y="118216"/>
                    <a:pt x="63519" y="118216"/>
                  </a:cubicBezTo>
                  <a:cubicBezTo>
                    <a:pt x="63165" y="118216"/>
                    <a:pt x="62976" y="118067"/>
                    <a:pt x="62622" y="117897"/>
                  </a:cubicBezTo>
                  <a:cubicBezTo>
                    <a:pt x="61913" y="117749"/>
                    <a:pt x="61582" y="117749"/>
                    <a:pt x="60874" y="117579"/>
                  </a:cubicBezTo>
                  <a:cubicBezTo>
                    <a:pt x="59622" y="117579"/>
                    <a:pt x="59102" y="117579"/>
                    <a:pt x="57850" y="117579"/>
                  </a:cubicBezTo>
                  <a:cubicBezTo>
                    <a:pt x="56267" y="117579"/>
                    <a:pt x="55204" y="117579"/>
                    <a:pt x="53598" y="117749"/>
                  </a:cubicBezTo>
                  <a:cubicBezTo>
                    <a:pt x="53078" y="117897"/>
                    <a:pt x="52724" y="117897"/>
                    <a:pt x="52181" y="118067"/>
                  </a:cubicBezTo>
                  <a:cubicBezTo>
                    <a:pt x="51661" y="118216"/>
                    <a:pt x="51118" y="118067"/>
                    <a:pt x="50598" y="118216"/>
                  </a:cubicBezTo>
                  <a:cubicBezTo>
                    <a:pt x="48637" y="118534"/>
                    <a:pt x="47598" y="118853"/>
                    <a:pt x="45826" y="119341"/>
                  </a:cubicBezTo>
                  <a:cubicBezTo>
                    <a:pt x="45496" y="119490"/>
                    <a:pt x="45118" y="119660"/>
                    <a:pt x="44598" y="119660"/>
                  </a:cubicBezTo>
                  <a:cubicBezTo>
                    <a:pt x="44409" y="119660"/>
                    <a:pt x="44244" y="119660"/>
                    <a:pt x="44078" y="119660"/>
                  </a:cubicBezTo>
                  <a:cubicBezTo>
                    <a:pt x="43700" y="119808"/>
                    <a:pt x="43535" y="119978"/>
                    <a:pt x="43181" y="119978"/>
                  </a:cubicBezTo>
                  <a:cubicBezTo>
                    <a:pt x="42992" y="119978"/>
                    <a:pt x="42992" y="119808"/>
                    <a:pt x="42826" y="119808"/>
                  </a:cubicBezTo>
                  <a:cubicBezTo>
                    <a:pt x="43181" y="118853"/>
                    <a:pt x="43535" y="118534"/>
                    <a:pt x="44244" y="117579"/>
                  </a:cubicBezTo>
                  <a:cubicBezTo>
                    <a:pt x="44598" y="117897"/>
                    <a:pt x="44787" y="118216"/>
                    <a:pt x="45118" y="118216"/>
                  </a:cubicBezTo>
                  <a:cubicBezTo>
                    <a:pt x="45661" y="118216"/>
                    <a:pt x="45826" y="117897"/>
                    <a:pt x="46181" y="117749"/>
                  </a:cubicBezTo>
                  <a:cubicBezTo>
                    <a:pt x="47078" y="117430"/>
                    <a:pt x="47787" y="117430"/>
                    <a:pt x="48283" y="116793"/>
                  </a:cubicBezTo>
                  <a:cubicBezTo>
                    <a:pt x="48826" y="116305"/>
                    <a:pt x="49181" y="115986"/>
                    <a:pt x="49889" y="115349"/>
                  </a:cubicBezTo>
                  <a:cubicBezTo>
                    <a:pt x="50409" y="114882"/>
                    <a:pt x="50952" y="114563"/>
                    <a:pt x="50952" y="113926"/>
                  </a:cubicBezTo>
                  <a:cubicBezTo>
                    <a:pt x="50952" y="113289"/>
                    <a:pt x="50055" y="113438"/>
                    <a:pt x="49535" y="113438"/>
                  </a:cubicBezTo>
                  <a:cubicBezTo>
                    <a:pt x="48826" y="113289"/>
                    <a:pt x="48283" y="113119"/>
                    <a:pt x="47598" y="113119"/>
                  </a:cubicBezTo>
                  <a:cubicBezTo>
                    <a:pt x="47433" y="113119"/>
                    <a:pt x="47433" y="113438"/>
                    <a:pt x="47244" y="113608"/>
                  </a:cubicBezTo>
                  <a:cubicBezTo>
                    <a:pt x="47078" y="113926"/>
                    <a:pt x="46889" y="114245"/>
                    <a:pt x="46535" y="114245"/>
                  </a:cubicBezTo>
                  <a:cubicBezTo>
                    <a:pt x="46181" y="114245"/>
                    <a:pt x="46015" y="114075"/>
                    <a:pt x="45661" y="114075"/>
                  </a:cubicBezTo>
                  <a:cubicBezTo>
                    <a:pt x="44952" y="114075"/>
                    <a:pt x="44787" y="114075"/>
                    <a:pt x="44078" y="114075"/>
                  </a:cubicBezTo>
                  <a:cubicBezTo>
                    <a:pt x="43535" y="114075"/>
                    <a:pt x="43181" y="114245"/>
                    <a:pt x="42826" y="114075"/>
                  </a:cubicBezTo>
                  <a:cubicBezTo>
                    <a:pt x="42118" y="114075"/>
                    <a:pt x="42118" y="113438"/>
                    <a:pt x="41763" y="112971"/>
                  </a:cubicBezTo>
                  <a:cubicBezTo>
                    <a:pt x="41598" y="112801"/>
                    <a:pt x="41409" y="112801"/>
                    <a:pt x="41409" y="112482"/>
                  </a:cubicBezTo>
                  <a:cubicBezTo>
                    <a:pt x="41055" y="111845"/>
                    <a:pt x="41055" y="111378"/>
                    <a:pt x="40535" y="110890"/>
                  </a:cubicBezTo>
                  <a:cubicBezTo>
                    <a:pt x="40181" y="111059"/>
                    <a:pt x="40181" y="111059"/>
                    <a:pt x="40181" y="111059"/>
                  </a:cubicBezTo>
                  <a:cubicBezTo>
                    <a:pt x="39992" y="111527"/>
                    <a:pt x="39637" y="112015"/>
                    <a:pt x="39637" y="112652"/>
                  </a:cubicBezTo>
                  <a:cubicBezTo>
                    <a:pt x="39637" y="113289"/>
                    <a:pt x="39992" y="113438"/>
                    <a:pt x="40181" y="113926"/>
                  </a:cubicBezTo>
                  <a:cubicBezTo>
                    <a:pt x="40346" y="114712"/>
                    <a:pt x="40535" y="115200"/>
                    <a:pt x="41055" y="115837"/>
                  </a:cubicBezTo>
                  <a:cubicBezTo>
                    <a:pt x="41055" y="115986"/>
                    <a:pt x="41055" y="115986"/>
                    <a:pt x="41055" y="115986"/>
                  </a:cubicBezTo>
                  <a:cubicBezTo>
                    <a:pt x="40181" y="115837"/>
                    <a:pt x="39637" y="115837"/>
                    <a:pt x="38929" y="115519"/>
                  </a:cubicBezTo>
                  <a:cubicBezTo>
                    <a:pt x="38220" y="115349"/>
                    <a:pt x="37700" y="115030"/>
                    <a:pt x="37700" y="114393"/>
                  </a:cubicBezTo>
                  <a:cubicBezTo>
                    <a:pt x="37700" y="113608"/>
                    <a:pt x="37866" y="113289"/>
                    <a:pt x="38055" y="112482"/>
                  </a:cubicBezTo>
                  <a:cubicBezTo>
                    <a:pt x="37346" y="109785"/>
                    <a:pt x="37346" y="109785"/>
                    <a:pt x="37346" y="109785"/>
                  </a:cubicBezTo>
                  <a:cubicBezTo>
                    <a:pt x="37346" y="108830"/>
                    <a:pt x="37346" y="108023"/>
                    <a:pt x="37866" y="107089"/>
                  </a:cubicBezTo>
                  <a:cubicBezTo>
                    <a:pt x="37866" y="106749"/>
                    <a:pt x="38220" y="106600"/>
                    <a:pt x="38220" y="106282"/>
                  </a:cubicBezTo>
                  <a:cubicBezTo>
                    <a:pt x="38220" y="105814"/>
                    <a:pt x="38220" y="105814"/>
                    <a:pt x="38220" y="105814"/>
                  </a:cubicBezTo>
                  <a:cubicBezTo>
                    <a:pt x="37700" y="105814"/>
                    <a:pt x="37700" y="105814"/>
                    <a:pt x="37700" y="105814"/>
                  </a:cubicBezTo>
                  <a:cubicBezTo>
                    <a:pt x="36992" y="105814"/>
                    <a:pt x="36803" y="106133"/>
                    <a:pt x="36094" y="106451"/>
                  </a:cubicBezTo>
                  <a:cubicBezTo>
                    <a:pt x="35929" y="106451"/>
                    <a:pt x="35740" y="106600"/>
                    <a:pt x="35385" y="106600"/>
                  </a:cubicBezTo>
                  <a:lnTo>
                    <a:pt x="35385" y="106600"/>
                  </a:lnTo>
                  <a:cubicBezTo>
                    <a:pt x="35220" y="106451"/>
                    <a:pt x="35031" y="105963"/>
                    <a:pt x="34866" y="105645"/>
                  </a:cubicBezTo>
                  <a:cubicBezTo>
                    <a:pt x="34677" y="105496"/>
                    <a:pt x="34677" y="105496"/>
                    <a:pt x="34511" y="105496"/>
                  </a:cubicBezTo>
                  <a:cubicBezTo>
                    <a:pt x="34322" y="105177"/>
                    <a:pt x="34322" y="105007"/>
                    <a:pt x="34322" y="104689"/>
                  </a:cubicBezTo>
                  <a:cubicBezTo>
                    <a:pt x="33968" y="104222"/>
                    <a:pt x="33803" y="104052"/>
                    <a:pt x="33448" y="103585"/>
                  </a:cubicBezTo>
                  <a:lnTo>
                    <a:pt x="33448" y="103585"/>
                  </a:lnTo>
                  <a:cubicBezTo>
                    <a:pt x="32905" y="103266"/>
                    <a:pt x="32574" y="102948"/>
                    <a:pt x="32031" y="102948"/>
                  </a:cubicBezTo>
                  <a:cubicBezTo>
                    <a:pt x="31866" y="102948"/>
                    <a:pt x="31488" y="102948"/>
                    <a:pt x="31488" y="102948"/>
                  </a:cubicBezTo>
                  <a:cubicBezTo>
                    <a:pt x="31322" y="102778"/>
                    <a:pt x="31322" y="102459"/>
                    <a:pt x="31157" y="102311"/>
                  </a:cubicBezTo>
                  <a:cubicBezTo>
                    <a:pt x="30968" y="101822"/>
                    <a:pt x="30448" y="101822"/>
                    <a:pt x="30259" y="101355"/>
                  </a:cubicBezTo>
                  <a:cubicBezTo>
                    <a:pt x="29905" y="100867"/>
                    <a:pt x="29740" y="100548"/>
                    <a:pt x="29551" y="100081"/>
                  </a:cubicBezTo>
                  <a:cubicBezTo>
                    <a:pt x="29362" y="100081"/>
                    <a:pt x="29196" y="100081"/>
                    <a:pt x="28842" y="100081"/>
                  </a:cubicBezTo>
                  <a:cubicBezTo>
                    <a:pt x="28677" y="100230"/>
                    <a:pt x="28677" y="100399"/>
                    <a:pt x="28677" y="100718"/>
                  </a:cubicBezTo>
                  <a:cubicBezTo>
                    <a:pt x="28488" y="100718"/>
                    <a:pt x="28488" y="100718"/>
                    <a:pt x="28322" y="100867"/>
                  </a:cubicBezTo>
                  <a:cubicBezTo>
                    <a:pt x="27614" y="100548"/>
                    <a:pt x="27070" y="100548"/>
                    <a:pt x="26196" y="100548"/>
                  </a:cubicBezTo>
                  <a:lnTo>
                    <a:pt x="26196" y="100548"/>
                  </a:lnTo>
                  <a:cubicBezTo>
                    <a:pt x="26196" y="99911"/>
                    <a:pt x="25842" y="99444"/>
                    <a:pt x="25488" y="98807"/>
                  </a:cubicBezTo>
                  <a:cubicBezTo>
                    <a:pt x="25653" y="98637"/>
                    <a:pt x="26007" y="98488"/>
                    <a:pt x="26196" y="98170"/>
                  </a:cubicBezTo>
                  <a:cubicBezTo>
                    <a:pt x="26362" y="97681"/>
                    <a:pt x="26007" y="97384"/>
                    <a:pt x="26196" y="96747"/>
                  </a:cubicBezTo>
                  <a:cubicBezTo>
                    <a:pt x="26196" y="96407"/>
                    <a:pt x="26362" y="96110"/>
                    <a:pt x="26362" y="95770"/>
                  </a:cubicBezTo>
                  <a:cubicBezTo>
                    <a:pt x="26362" y="95303"/>
                    <a:pt x="26196" y="95154"/>
                    <a:pt x="26196" y="94836"/>
                  </a:cubicBezTo>
                  <a:cubicBezTo>
                    <a:pt x="26196" y="94517"/>
                    <a:pt x="26362" y="94347"/>
                    <a:pt x="26362" y="94199"/>
                  </a:cubicBezTo>
                  <a:cubicBezTo>
                    <a:pt x="26362" y="93562"/>
                    <a:pt x="25299" y="93392"/>
                    <a:pt x="25299" y="92755"/>
                  </a:cubicBezTo>
                  <a:cubicBezTo>
                    <a:pt x="25299" y="92436"/>
                    <a:pt x="25653" y="92288"/>
                    <a:pt x="25653" y="91969"/>
                  </a:cubicBezTo>
                  <a:cubicBezTo>
                    <a:pt x="25653" y="91481"/>
                    <a:pt x="25133" y="91332"/>
                    <a:pt x="24779" y="91013"/>
                  </a:cubicBezTo>
                  <a:cubicBezTo>
                    <a:pt x="24779" y="91162"/>
                    <a:pt x="24590" y="91332"/>
                    <a:pt x="24425" y="91481"/>
                  </a:cubicBezTo>
                  <a:cubicBezTo>
                    <a:pt x="23881" y="91013"/>
                    <a:pt x="23716" y="90376"/>
                    <a:pt x="23716" y="89739"/>
                  </a:cubicBezTo>
                  <a:cubicBezTo>
                    <a:pt x="23716" y="89421"/>
                    <a:pt x="23716" y="89251"/>
                    <a:pt x="23881" y="89102"/>
                  </a:cubicBezTo>
                  <a:cubicBezTo>
                    <a:pt x="23362" y="89102"/>
                    <a:pt x="23173" y="89102"/>
                    <a:pt x="22818" y="89102"/>
                  </a:cubicBezTo>
                  <a:cubicBezTo>
                    <a:pt x="22653" y="88614"/>
                    <a:pt x="22653" y="88295"/>
                    <a:pt x="22653" y="87828"/>
                  </a:cubicBezTo>
                  <a:lnTo>
                    <a:pt x="22653" y="87828"/>
                  </a:lnTo>
                  <a:lnTo>
                    <a:pt x="22464" y="87510"/>
                  </a:lnTo>
                  <a:cubicBezTo>
                    <a:pt x="22110" y="87510"/>
                    <a:pt x="21944" y="87658"/>
                    <a:pt x="21590" y="87658"/>
                  </a:cubicBezTo>
                  <a:cubicBezTo>
                    <a:pt x="20881" y="87658"/>
                    <a:pt x="20527" y="87021"/>
                    <a:pt x="19818" y="87021"/>
                  </a:cubicBezTo>
                  <a:cubicBezTo>
                    <a:pt x="19629" y="87021"/>
                    <a:pt x="19464" y="87191"/>
                    <a:pt x="19110" y="87340"/>
                  </a:cubicBezTo>
                  <a:cubicBezTo>
                    <a:pt x="19110" y="87340"/>
                    <a:pt x="18921" y="87340"/>
                    <a:pt x="18921" y="87510"/>
                  </a:cubicBezTo>
                  <a:cubicBezTo>
                    <a:pt x="18921" y="87828"/>
                    <a:pt x="19110" y="87977"/>
                    <a:pt x="19110" y="88295"/>
                  </a:cubicBezTo>
                  <a:cubicBezTo>
                    <a:pt x="19275" y="88614"/>
                    <a:pt x="19275" y="88784"/>
                    <a:pt x="19464" y="89102"/>
                  </a:cubicBezTo>
                  <a:cubicBezTo>
                    <a:pt x="19629" y="89421"/>
                    <a:pt x="19984" y="89421"/>
                    <a:pt x="20338" y="89569"/>
                  </a:cubicBezTo>
                  <a:cubicBezTo>
                    <a:pt x="20338" y="89739"/>
                    <a:pt x="20338" y="89888"/>
                    <a:pt x="20338" y="89888"/>
                  </a:cubicBezTo>
                  <a:cubicBezTo>
                    <a:pt x="19984" y="90376"/>
                    <a:pt x="19464" y="90376"/>
                    <a:pt x="18755" y="90695"/>
                  </a:cubicBezTo>
                  <a:cubicBezTo>
                    <a:pt x="18212" y="90844"/>
                    <a:pt x="18047" y="91013"/>
                    <a:pt x="17503" y="91013"/>
                  </a:cubicBezTo>
                  <a:cubicBezTo>
                    <a:pt x="17503" y="91162"/>
                    <a:pt x="17692" y="91481"/>
                    <a:pt x="17503" y="91651"/>
                  </a:cubicBezTo>
                  <a:cubicBezTo>
                    <a:pt x="17338" y="91799"/>
                    <a:pt x="17149" y="91799"/>
                    <a:pt x="16795" y="91799"/>
                  </a:cubicBezTo>
                  <a:cubicBezTo>
                    <a:pt x="16629" y="91969"/>
                    <a:pt x="16440" y="91969"/>
                    <a:pt x="16275" y="91969"/>
                  </a:cubicBezTo>
                  <a:cubicBezTo>
                    <a:pt x="16086" y="92118"/>
                    <a:pt x="15921" y="92118"/>
                    <a:pt x="15755" y="92118"/>
                  </a:cubicBezTo>
                  <a:cubicBezTo>
                    <a:pt x="15566" y="92288"/>
                    <a:pt x="15566" y="92288"/>
                    <a:pt x="15566" y="92436"/>
                  </a:cubicBezTo>
                  <a:cubicBezTo>
                    <a:pt x="15212" y="92755"/>
                    <a:pt x="14858" y="93243"/>
                    <a:pt x="14338" y="93243"/>
                  </a:cubicBezTo>
                  <a:cubicBezTo>
                    <a:pt x="14149" y="93243"/>
                    <a:pt x="13960" y="92925"/>
                    <a:pt x="13795" y="92755"/>
                  </a:cubicBezTo>
                  <a:cubicBezTo>
                    <a:pt x="13440" y="92606"/>
                    <a:pt x="13251" y="92436"/>
                    <a:pt x="13086" y="92118"/>
                  </a:cubicBezTo>
                  <a:cubicBezTo>
                    <a:pt x="13086" y="92436"/>
                    <a:pt x="13086" y="92606"/>
                    <a:pt x="12921" y="92925"/>
                  </a:cubicBezTo>
                  <a:cubicBezTo>
                    <a:pt x="12921" y="93073"/>
                    <a:pt x="12543" y="93243"/>
                    <a:pt x="12543" y="93392"/>
                  </a:cubicBezTo>
                  <a:cubicBezTo>
                    <a:pt x="12543" y="94836"/>
                    <a:pt x="12543" y="94836"/>
                    <a:pt x="12543" y="94836"/>
                  </a:cubicBezTo>
                  <a:cubicBezTo>
                    <a:pt x="12377" y="94984"/>
                    <a:pt x="12212" y="95303"/>
                    <a:pt x="12023" y="95622"/>
                  </a:cubicBezTo>
                  <a:cubicBezTo>
                    <a:pt x="11858" y="95622"/>
                    <a:pt x="11858" y="95770"/>
                    <a:pt x="11669" y="95770"/>
                  </a:cubicBezTo>
                  <a:cubicBezTo>
                    <a:pt x="11503" y="95770"/>
                    <a:pt x="11314" y="95770"/>
                    <a:pt x="11149" y="95622"/>
                  </a:cubicBezTo>
                  <a:cubicBezTo>
                    <a:pt x="10960" y="95473"/>
                    <a:pt x="10960" y="95154"/>
                    <a:pt x="10795" y="95154"/>
                  </a:cubicBezTo>
                  <a:cubicBezTo>
                    <a:pt x="10606" y="95154"/>
                    <a:pt x="10440" y="95154"/>
                    <a:pt x="10251" y="95154"/>
                  </a:cubicBezTo>
                  <a:cubicBezTo>
                    <a:pt x="10086" y="95303"/>
                    <a:pt x="10086" y="95154"/>
                    <a:pt x="9897" y="95154"/>
                  </a:cubicBezTo>
                  <a:cubicBezTo>
                    <a:pt x="9543" y="95473"/>
                    <a:pt x="9543" y="95622"/>
                    <a:pt x="9543" y="95940"/>
                  </a:cubicBezTo>
                  <a:cubicBezTo>
                    <a:pt x="9188" y="96407"/>
                    <a:pt x="9023" y="96747"/>
                    <a:pt x="8834" y="97044"/>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50" name="Shape 3650"/>
            <p:cNvSpPr/>
            <p:nvPr/>
          </p:nvSpPr>
          <p:spPr>
            <a:xfrm>
              <a:off x="7055324" y="8408921"/>
              <a:ext cx="1211683" cy="2471159"/>
            </a:xfrm>
            <a:custGeom>
              <a:avLst/>
              <a:gdLst/>
              <a:ahLst/>
              <a:cxnLst/>
              <a:rect l="0" t="0" r="0" b="0"/>
              <a:pathLst>
                <a:path w="120000" h="120000" extrusionOk="0">
                  <a:moveTo>
                    <a:pt x="67061" y="117481"/>
                  </a:moveTo>
                  <a:lnTo>
                    <a:pt x="67061" y="117481"/>
                  </a:lnTo>
                  <a:cubicBezTo>
                    <a:pt x="67061" y="117313"/>
                    <a:pt x="66718" y="117145"/>
                    <a:pt x="66419" y="116998"/>
                  </a:cubicBezTo>
                  <a:cubicBezTo>
                    <a:pt x="65435" y="117145"/>
                    <a:pt x="65435" y="117145"/>
                    <a:pt x="65435" y="117145"/>
                  </a:cubicBezTo>
                  <a:cubicBezTo>
                    <a:pt x="65435" y="117628"/>
                    <a:pt x="65435" y="117628"/>
                    <a:pt x="65435" y="117628"/>
                  </a:cubicBezTo>
                  <a:cubicBezTo>
                    <a:pt x="65435" y="117943"/>
                    <a:pt x="65777" y="117943"/>
                    <a:pt x="66077" y="118090"/>
                  </a:cubicBezTo>
                  <a:cubicBezTo>
                    <a:pt x="66419" y="118572"/>
                    <a:pt x="66718" y="118719"/>
                    <a:pt x="67061" y="119202"/>
                  </a:cubicBezTo>
                  <a:cubicBezTo>
                    <a:pt x="67360" y="119664"/>
                    <a:pt x="68345" y="119979"/>
                    <a:pt x="69286" y="119979"/>
                  </a:cubicBezTo>
                  <a:cubicBezTo>
                    <a:pt x="70271" y="119979"/>
                    <a:pt x="70271" y="119664"/>
                    <a:pt x="70271" y="119349"/>
                  </a:cubicBezTo>
                  <a:cubicBezTo>
                    <a:pt x="70271" y="119202"/>
                    <a:pt x="69928" y="119202"/>
                    <a:pt x="69928" y="119034"/>
                  </a:cubicBezTo>
                  <a:cubicBezTo>
                    <a:pt x="69629" y="118719"/>
                    <a:pt x="69286" y="118572"/>
                    <a:pt x="68644" y="118405"/>
                  </a:cubicBezTo>
                  <a:cubicBezTo>
                    <a:pt x="68002" y="118090"/>
                    <a:pt x="67703" y="117775"/>
                    <a:pt x="67061" y="117481"/>
                  </a:cubicBezTo>
                  <a:close/>
                  <a:moveTo>
                    <a:pt x="58074" y="95928"/>
                  </a:moveTo>
                  <a:lnTo>
                    <a:pt x="58074" y="95928"/>
                  </a:lnTo>
                  <a:cubicBezTo>
                    <a:pt x="57731" y="95928"/>
                    <a:pt x="57731" y="95928"/>
                    <a:pt x="57432" y="96075"/>
                  </a:cubicBezTo>
                  <a:cubicBezTo>
                    <a:pt x="57432" y="96243"/>
                    <a:pt x="57089" y="96390"/>
                    <a:pt x="57089" y="96558"/>
                  </a:cubicBezTo>
                  <a:cubicBezTo>
                    <a:pt x="57089" y="96873"/>
                    <a:pt x="57731" y="97187"/>
                    <a:pt x="58373" y="97187"/>
                  </a:cubicBezTo>
                  <a:cubicBezTo>
                    <a:pt x="59015" y="97187"/>
                    <a:pt x="59657" y="97187"/>
                    <a:pt x="59657" y="96873"/>
                  </a:cubicBezTo>
                  <a:cubicBezTo>
                    <a:pt x="59657" y="96705"/>
                    <a:pt x="59358" y="96705"/>
                    <a:pt x="59358" y="96558"/>
                  </a:cubicBezTo>
                  <a:cubicBezTo>
                    <a:pt x="59015" y="96390"/>
                    <a:pt x="58373" y="96075"/>
                    <a:pt x="58074" y="95928"/>
                  </a:cubicBezTo>
                  <a:close/>
                  <a:moveTo>
                    <a:pt x="52296" y="90891"/>
                  </a:moveTo>
                  <a:lnTo>
                    <a:pt x="52296" y="90891"/>
                  </a:lnTo>
                  <a:cubicBezTo>
                    <a:pt x="52296" y="91059"/>
                    <a:pt x="52296" y="91206"/>
                    <a:pt x="52596" y="91353"/>
                  </a:cubicBezTo>
                  <a:cubicBezTo>
                    <a:pt x="52938" y="91521"/>
                    <a:pt x="52938" y="91689"/>
                    <a:pt x="53238" y="91689"/>
                  </a:cubicBezTo>
                  <a:cubicBezTo>
                    <a:pt x="54864" y="91689"/>
                    <a:pt x="56148" y="91059"/>
                    <a:pt x="56148" y="90262"/>
                  </a:cubicBezTo>
                  <a:cubicBezTo>
                    <a:pt x="56148" y="89947"/>
                    <a:pt x="56148" y="89464"/>
                    <a:pt x="55506" y="89317"/>
                  </a:cubicBezTo>
                  <a:cubicBezTo>
                    <a:pt x="55164" y="89171"/>
                    <a:pt x="54522" y="89464"/>
                    <a:pt x="53880" y="89464"/>
                  </a:cubicBezTo>
                  <a:cubicBezTo>
                    <a:pt x="53580" y="89464"/>
                    <a:pt x="53238" y="89317"/>
                    <a:pt x="52938" y="89464"/>
                  </a:cubicBezTo>
                  <a:cubicBezTo>
                    <a:pt x="52596" y="89632"/>
                    <a:pt x="52938" y="89800"/>
                    <a:pt x="52596" y="90094"/>
                  </a:cubicBezTo>
                  <a:cubicBezTo>
                    <a:pt x="52596" y="90430"/>
                    <a:pt x="52296" y="90430"/>
                    <a:pt x="52296" y="90891"/>
                  </a:cubicBezTo>
                  <a:close/>
                  <a:moveTo>
                    <a:pt x="36590" y="86023"/>
                  </a:moveTo>
                  <a:lnTo>
                    <a:pt x="36590" y="86023"/>
                  </a:lnTo>
                  <a:cubicBezTo>
                    <a:pt x="35948" y="86023"/>
                    <a:pt x="35606" y="86484"/>
                    <a:pt x="35306" y="86799"/>
                  </a:cubicBezTo>
                  <a:cubicBezTo>
                    <a:pt x="35606" y="86799"/>
                    <a:pt x="35606" y="86967"/>
                    <a:pt x="35948" y="86967"/>
                  </a:cubicBezTo>
                  <a:cubicBezTo>
                    <a:pt x="36890" y="86967"/>
                    <a:pt x="37232" y="86967"/>
                    <a:pt x="37874" y="86967"/>
                  </a:cubicBezTo>
                  <a:cubicBezTo>
                    <a:pt x="37874" y="86652"/>
                    <a:pt x="37874" y="86652"/>
                    <a:pt x="37874" y="86337"/>
                  </a:cubicBezTo>
                  <a:cubicBezTo>
                    <a:pt x="37874" y="86023"/>
                    <a:pt x="37232" y="86023"/>
                    <a:pt x="36590" y="86023"/>
                  </a:cubicBezTo>
                  <a:close/>
                  <a:moveTo>
                    <a:pt x="40741" y="82392"/>
                  </a:moveTo>
                  <a:lnTo>
                    <a:pt x="40741" y="82392"/>
                  </a:lnTo>
                  <a:cubicBezTo>
                    <a:pt x="40741" y="82560"/>
                    <a:pt x="41084" y="82560"/>
                    <a:pt x="41084" y="82707"/>
                  </a:cubicBezTo>
                  <a:cubicBezTo>
                    <a:pt x="41383" y="82707"/>
                    <a:pt x="41383" y="82875"/>
                    <a:pt x="41383" y="82875"/>
                  </a:cubicBezTo>
                  <a:cubicBezTo>
                    <a:pt x="42025" y="82707"/>
                    <a:pt x="42325" y="82392"/>
                    <a:pt x="42325" y="82077"/>
                  </a:cubicBezTo>
                  <a:cubicBezTo>
                    <a:pt x="42667" y="81762"/>
                    <a:pt x="43009" y="81615"/>
                    <a:pt x="43309" y="81448"/>
                  </a:cubicBezTo>
                  <a:cubicBezTo>
                    <a:pt x="43609" y="81133"/>
                    <a:pt x="43609" y="80986"/>
                    <a:pt x="43609" y="80671"/>
                  </a:cubicBezTo>
                  <a:cubicBezTo>
                    <a:pt x="43009" y="80671"/>
                    <a:pt x="42667" y="80671"/>
                    <a:pt x="42025" y="80671"/>
                  </a:cubicBezTo>
                  <a:cubicBezTo>
                    <a:pt x="42025" y="80818"/>
                    <a:pt x="42325" y="80818"/>
                    <a:pt x="42325" y="80818"/>
                  </a:cubicBezTo>
                  <a:cubicBezTo>
                    <a:pt x="42025" y="81615"/>
                    <a:pt x="40741" y="81762"/>
                    <a:pt x="40741" y="82392"/>
                  </a:cubicBezTo>
                  <a:close/>
                  <a:moveTo>
                    <a:pt x="47161" y="69506"/>
                  </a:moveTo>
                  <a:lnTo>
                    <a:pt x="47161" y="69506"/>
                  </a:lnTo>
                  <a:cubicBezTo>
                    <a:pt x="46519" y="69653"/>
                    <a:pt x="46519" y="69653"/>
                    <a:pt x="46519" y="69653"/>
                  </a:cubicBezTo>
                  <a:cubicBezTo>
                    <a:pt x="46519" y="71080"/>
                    <a:pt x="46519" y="71080"/>
                    <a:pt x="46519" y="71080"/>
                  </a:cubicBezTo>
                  <a:cubicBezTo>
                    <a:pt x="46519" y="71395"/>
                    <a:pt x="46176" y="71542"/>
                    <a:pt x="46176" y="72025"/>
                  </a:cubicBezTo>
                  <a:cubicBezTo>
                    <a:pt x="46176" y="72339"/>
                    <a:pt x="46861" y="72486"/>
                    <a:pt x="47460" y="72654"/>
                  </a:cubicBezTo>
                  <a:cubicBezTo>
                    <a:pt x="48102" y="72801"/>
                    <a:pt x="48445" y="73284"/>
                    <a:pt x="49087" y="73284"/>
                  </a:cubicBezTo>
                  <a:cubicBezTo>
                    <a:pt x="49386" y="73284"/>
                    <a:pt x="49728" y="72969"/>
                    <a:pt x="50028" y="72801"/>
                  </a:cubicBezTo>
                  <a:cubicBezTo>
                    <a:pt x="50028" y="72801"/>
                    <a:pt x="50370" y="72654"/>
                    <a:pt x="50370" y="72486"/>
                  </a:cubicBezTo>
                  <a:cubicBezTo>
                    <a:pt x="50370" y="71227"/>
                    <a:pt x="50370" y="71227"/>
                    <a:pt x="50370" y="71227"/>
                  </a:cubicBezTo>
                  <a:cubicBezTo>
                    <a:pt x="50670" y="70912"/>
                    <a:pt x="50670" y="70912"/>
                    <a:pt x="50670" y="70912"/>
                  </a:cubicBezTo>
                  <a:cubicBezTo>
                    <a:pt x="50670" y="70766"/>
                    <a:pt x="50670" y="70766"/>
                    <a:pt x="50670" y="70766"/>
                  </a:cubicBezTo>
                  <a:cubicBezTo>
                    <a:pt x="49728" y="70598"/>
                    <a:pt x="49087" y="70598"/>
                    <a:pt x="48445" y="70283"/>
                  </a:cubicBezTo>
                  <a:cubicBezTo>
                    <a:pt x="47803" y="69968"/>
                    <a:pt x="47803" y="69821"/>
                    <a:pt x="47161" y="69506"/>
                  </a:cubicBezTo>
                  <a:close/>
                  <a:moveTo>
                    <a:pt x="40741" y="6757"/>
                  </a:moveTo>
                  <a:lnTo>
                    <a:pt x="40741" y="6757"/>
                  </a:lnTo>
                  <a:cubicBezTo>
                    <a:pt x="41726" y="6757"/>
                    <a:pt x="42325" y="6442"/>
                    <a:pt x="43009" y="6442"/>
                  </a:cubicBezTo>
                  <a:cubicBezTo>
                    <a:pt x="43609" y="6589"/>
                    <a:pt x="43951" y="6904"/>
                    <a:pt x="44593" y="6904"/>
                  </a:cubicBezTo>
                  <a:cubicBezTo>
                    <a:pt x="45877" y="7219"/>
                    <a:pt x="47161" y="6904"/>
                    <a:pt x="48445" y="7219"/>
                  </a:cubicBezTo>
                  <a:lnTo>
                    <a:pt x="48445" y="7219"/>
                  </a:lnTo>
                  <a:cubicBezTo>
                    <a:pt x="50028" y="6757"/>
                    <a:pt x="50670" y="6274"/>
                    <a:pt x="52296" y="5645"/>
                  </a:cubicBezTo>
                  <a:cubicBezTo>
                    <a:pt x="53238" y="5813"/>
                    <a:pt x="53238" y="5813"/>
                    <a:pt x="53238" y="5813"/>
                  </a:cubicBezTo>
                  <a:cubicBezTo>
                    <a:pt x="54222" y="5645"/>
                    <a:pt x="54522" y="5330"/>
                    <a:pt x="55506" y="5183"/>
                  </a:cubicBezTo>
                  <a:cubicBezTo>
                    <a:pt x="55805" y="5015"/>
                    <a:pt x="56148" y="5015"/>
                    <a:pt x="56447" y="4868"/>
                  </a:cubicBezTo>
                  <a:cubicBezTo>
                    <a:pt x="56790" y="4700"/>
                    <a:pt x="56790" y="4554"/>
                    <a:pt x="57089" y="4386"/>
                  </a:cubicBezTo>
                  <a:cubicBezTo>
                    <a:pt x="57731" y="4239"/>
                    <a:pt x="58373" y="4554"/>
                    <a:pt x="58716" y="4386"/>
                  </a:cubicBezTo>
                  <a:cubicBezTo>
                    <a:pt x="59015" y="4386"/>
                    <a:pt x="59015" y="4239"/>
                    <a:pt x="59358" y="4239"/>
                  </a:cubicBezTo>
                  <a:cubicBezTo>
                    <a:pt x="59657" y="3924"/>
                    <a:pt x="60000" y="3756"/>
                    <a:pt x="60641" y="3609"/>
                  </a:cubicBezTo>
                  <a:cubicBezTo>
                    <a:pt x="61283" y="3294"/>
                    <a:pt x="61583" y="3126"/>
                    <a:pt x="62225" y="3126"/>
                  </a:cubicBezTo>
                  <a:cubicBezTo>
                    <a:pt x="62867" y="2980"/>
                    <a:pt x="63209" y="3126"/>
                    <a:pt x="63851" y="2980"/>
                  </a:cubicBezTo>
                  <a:cubicBezTo>
                    <a:pt x="64493" y="2980"/>
                    <a:pt x="64793" y="2833"/>
                    <a:pt x="65435" y="2665"/>
                  </a:cubicBezTo>
                  <a:cubicBezTo>
                    <a:pt x="66718" y="2497"/>
                    <a:pt x="67360" y="2497"/>
                    <a:pt x="68644" y="2350"/>
                  </a:cubicBezTo>
                  <a:cubicBezTo>
                    <a:pt x="68644" y="1720"/>
                    <a:pt x="68644" y="1091"/>
                    <a:pt x="69928" y="776"/>
                  </a:cubicBezTo>
                  <a:cubicBezTo>
                    <a:pt x="71212" y="146"/>
                    <a:pt x="72496" y="0"/>
                    <a:pt x="74079" y="0"/>
                  </a:cubicBezTo>
                  <a:cubicBezTo>
                    <a:pt x="76348" y="0"/>
                    <a:pt x="77631" y="608"/>
                    <a:pt x="79857" y="776"/>
                  </a:cubicBezTo>
                  <a:cubicBezTo>
                    <a:pt x="81483" y="944"/>
                    <a:pt x="82425" y="944"/>
                    <a:pt x="83708" y="1238"/>
                  </a:cubicBezTo>
                  <a:cubicBezTo>
                    <a:pt x="84350" y="1406"/>
                    <a:pt x="84992" y="1573"/>
                    <a:pt x="85335" y="1867"/>
                  </a:cubicBezTo>
                  <a:cubicBezTo>
                    <a:pt x="85634" y="1867"/>
                    <a:pt x="85634" y="2035"/>
                    <a:pt x="85634" y="2035"/>
                  </a:cubicBezTo>
                  <a:cubicBezTo>
                    <a:pt x="86276" y="2497"/>
                    <a:pt x="86918" y="2665"/>
                    <a:pt x="87261" y="3126"/>
                  </a:cubicBezTo>
                  <a:cubicBezTo>
                    <a:pt x="87560" y="3294"/>
                    <a:pt x="87560" y="3609"/>
                    <a:pt x="87902" y="3609"/>
                  </a:cubicBezTo>
                  <a:cubicBezTo>
                    <a:pt x="88202" y="3924"/>
                    <a:pt x="88844" y="3609"/>
                    <a:pt x="89486" y="3756"/>
                  </a:cubicBezTo>
                  <a:cubicBezTo>
                    <a:pt x="89828" y="3924"/>
                    <a:pt x="89828" y="4071"/>
                    <a:pt x="89828" y="4386"/>
                  </a:cubicBezTo>
                  <a:cubicBezTo>
                    <a:pt x="90470" y="5330"/>
                    <a:pt x="89828" y="5960"/>
                    <a:pt x="90470" y="6904"/>
                  </a:cubicBezTo>
                  <a:lnTo>
                    <a:pt x="90470" y="6904"/>
                  </a:lnTo>
                  <a:cubicBezTo>
                    <a:pt x="91112" y="6904"/>
                    <a:pt x="92054" y="6904"/>
                    <a:pt x="92696" y="7219"/>
                  </a:cubicBezTo>
                  <a:cubicBezTo>
                    <a:pt x="93680" y="7387"/>
                    <a:pt x="93338" y="8016"/>
                    <a:pt x="94322" y="8163"/>
                  </a:cubicBezTo>
                  <a:cubicBezTo>
                    <a:pt x="94964" y="8331"/>
                    <a:pt x="95263" y="8331"/>
                    <a:pt x="96205" y="8331"/>
                  </a:cubicBezTo>
                  <a:cubicBezTo>
                    <a:pt x="96205" y="8793"/>
                    <a:pt x="95905" y="9275"/>
                    <a:pt x="96890" y="9590"/>
                  </a:cubicBezTo>
                  <a:cubicBezTo>
                    <a:pt x="97489" y="9905"/>
                    <a:pt x="98174" y="9737"/>
                    <a:pt x="98773" y="10052"/>
                  </a:cubicBezTo>
                  <a:cubicBezTo>
                    <a:pt x="99757" y="10367"/>
                    <a:pt x="100057" y="10682"/>
                    <a:pt x="101041" y="10682"/>
                  </a:cubicBezTo>
                  <a:cubicBezTo>
                    <a:pt x="101683" y="10682"/>
                    <a:pt x="102025" y="10367"/>
                    <a:pt x="102624" y="10220"/>
                  </a:cubicBezTo>
                  <a:cubicBezTo>
                    <a:pt x="103266" y="9905"/>
                    <a:pt x="103609" y="9590"/>
                    <a:pt x="104550" y="9275"/>
                  </a:cubicBezTo>
                  <a:cubicBezTo>
                    <a:pt x="104893" y="9108"/>
                    <a:pt x="105534" y="8961"/>
                    <a:pt x="105834" y="8646"/>
                  </a:cubicBezTo>
                  <a:cubicBezTo>
                    <a:pt x="106176" y="8478"/>
                    <a:pt x="106476" y="8331"/>
                    <a:pt x="106476" y="8163"/>
                  </a:cubicBezTo>
                  <a:cubicBezTo>
                    <a:pt x="106476" y="7848"/>
                    <a:pt x="105834" y="7701"/>
                    <a:pt x="105834" y="7387"/>
                  </a:cubicBezTo>
                  <a:cubicBezTo>
                    <a:pt x="105534" y="6904"/>
                    <a:pt x="105534" y="6757"/>
                    <a:pt x="105534" y="6274"/>
                  </a:cubicBezTo>
                  <a:cubicBezTo>
                    <a:pt x="106176" y="6442"/>
                    <a:pt x="106476" y="6589"/>
                    <a:pt x="106818" y="6757"/>
                  </a:cubicBezTo>
                  <a:cubicBezTo>
                    <a:pt x="107118" y="7072"/>
                    <a:pt x="107118" y="7387"/>
                    <a:pt x="107760" y="7534"/>
                  </a:cubicBezTo>
                  <a:cubicBezTo>
                    <a:pt x="109044" y="8016"/>
                    <a:pt x="110028" y="8016"/>
                    <a:pt x="111312" y="8163"/>
                  </a:cubicBezTo>
                  <a:cubicBezTo>
                    <a:pt x="112596" y="8331"/>
                    <a:pt x="113537" y="8331"/>
                    <a:pt x="114522" y="8478"/>
                  </a:cubicBezTo>
                  <a:cubicBezTo>
                    <a:pt x="115805" y="8646"/>
                    <a:pt x="116105" y="8961"/>
                    <a:pt x="117089" y="9275"/>
                  </a:cubicBezTo>
                  <a:lnTo>
                    <a:pt x="117089" y="9275"/>
                  </a:lnTo>
                  <a:cubicBezTo>
                    <a:pt x="116747" y="9905"/>
                    <a:pt x="116447" y="10367"/>
                    <a:pt x="115805" y="10996"/>
                  </a:cubicBezTo>
                  <a:cubicBezTo>
                    <a:pt x="114522" y="12256"/>
                    <a:pt x="113880" y="13053"/>
                    <a:pt x="112596" y="14459"/>
                  </a:cubicBezTo>
                  <a:cubicBezTo>
                    <a:pt x="111611" y="15403"/>
                    <a:pt x="111312" y="16033"/>
                    <a:pt x="110328" y="16977"/>
                  </a:cubicBezTo>
                  <a:cubicBezTo>
                    <a:pt x="110328" y="17292"/>
                    <a:pt x="109686" y="17439"/>
                    <a:pt x="109386" y="17754"/>
                  </a:cubicBezTo>
                  <a:cubicBezTo>
                    <a:pt x="108402" y="18866"/>
                    <a:pt x="108402" y="19496"/>
                    <a:pt x="107760" y="20587"/>
                  </a:cubicBezTo>
                  <a:cubicBezTo>
                    <a:pt x="107760" y="20902"/>
                    <a:pt x="107460" y="21217"/>
                    <a:pt x="107460" y="21532"/>
                  </a:cubicBezTo>
                  <a:cubicBezTo>
                    <a:pt x="107460" y="22329"/>
                    <a:pt x="108402" y="22791"/>
                    <a:pt x="108402" y="23588"/>
                  </a:cubicBezTo>
                  <a:cubicBezTo>
                    <a:pt x="108402" y="24994"/>
                    <a:pt x="105192" y="25309"/>
                    <a:pt x="105192" y="26568"/>
                  </a:cubicBezTo>
                  <a:cubicBezTo>
                    <a:pt x="105192" y="27030"/>
                    <a:pt x="105534" y="27198"/>
                    <a:pt x="105534" y="27513"/>
                  </a:cubicBezTo>
                  <a:cubicBezTo>
                    <a:pt x="105834" y="28457"/>
                    <a:pt x="105834" y="29087"/>
                    <a:pt x="106176" y="30031"/>
                  </a:cubicBezTo>
                  <a:cubicBezTo>
                    <a:pt x="106476" y="30493"/>
                    <a:pt x="106818" y="30807"/>
                    <a:pt x="106818" y="31122"/>
                  </a:cubicBezTo>
                  <a:cubicBezTo>
                    <a:pt x="107118" y="31437"/>
                    <a:pt x="107118" y="31605"/>
                    <a:pt x="107118" y="31752"/>
                  </a:cubicBezTo>
                  <a:cubicBezTo>
                    <a:pt x="108102" y="33011"/>
                    <a:pt x="109044" y="33641"/>
                    <a:pt x="110028" y="34753"/>
                  </a:cubicBezTo>
                  <a:cubicBezTo>
                    <a:pt x="110970" y="35844"/>
                    <a:pt x="111954" y="36327"/>
                    <a:pt x="113238" y="37418"/>
                  </a:cubicBezTo>
                  <a:cubicBezTo>
                    <a:pt x="113880" y="37880"/>
                    <a:pt x="114179" y="38216"/>
                    <a:pt x="114821" y="38677"/>
                  </a:cubicBezTo>
                  <a:cubicBezTo>
                    <a:pt x="115805" y="39307"/>
                    <a:pt x="116447" y="39769"/>
                    <a:pt x="117389" y="40566"/>
                  </a:cubicBezTo>
                  <a:cubicBezTo>
                    <a:pt x="117731" y="41028"/>
                    <a:pt x="118031" y="41343"/>
                    <a:pt x="118673" y="41825"/>
                  </a:cubicBezTo>
                  <a:cubicBezTo>
                    <a:pt x="119015" y="42140"/>
                    <a:pt x="119657" y="41972"/>
                    <a:pt x="119957" y="41972"/>
                  </a:cubicBezTo>
                  <a:cubicBezTo>
                    <a:pt x="119957" y="43546"/>
                    <a:pt x="119957" y="43546"/>
                    <a:pt x="119957" y="43546"/>
                  </a:cubicBezTo>
                  <a:cubicBezTo>
                    <a:pt x="119657" y="43546"/>
                    <a:pt x="119657" y="43546"/>
                    <a:pt x="119315" y="43546"/>
                  </a:cubicBezTo>
                  <a:cubicBezTo>
                    <a:pt x="118673" y="43546"/>
                    <a:pt x="118373" y="43399"/>
                    <a:pt x="117731" y="43231"/>
                  </a:cubicBezTo>
                  <a:cubicBezTo>
                    <a:pt x="117389" y="43231"/>
                    <a:pt x="117089" y="43231"/>
                    <a:pt x="116747" y="43231"/>
                  </a:cubicBezTo>
                  <a:cubicBezTo>
                    <a:pt x="116105" y="43399"/>
                    <a:pt x="116105" y="43399"/>
                    <a:pt x="116105" y="43399"/>
                  </a:cubicBezTo>
                  <a:cubicBezTo>
                    <a:pt x="116105" y="43399"/>
                    <a:pt x="115164" y="43714"/>
                    <a:pt x="114179" y="43714"/>
                  </a:cubicBezTo>
                  <a:cubicBezTo>
                    <a:pt x="110970" y="43714"/>
                    <a:pt x="110970" y="43714"/>
                    <a:pt x="110970" y="43714"/>
                  </a:cubicBezTo>
                  <a:cubicBezTo>
                    <a:pt x="109686" y="43714"/>
                    <a:pt x="109044" y="44176"/>
                    <a:pt x="107760" y="44491"/>
                  </a:cubicBezTo>
                  <a:cubicBezTo>
                    <a:pt x="106818" y="44805"/>
                    <a:pt x="106176" y="44973"/>
                    <a:pt x="105534" y="45288"/>
                  </a:cubicBezTo>
                  <a:cubicBezTo>
                    <a:pt x="105192" y="45435"/>
                    <a:pt x="105192" y="45603"/>
                    <a:pt x="104893" y="45750"/>
                  </a:cubicBezTo>
                  <a:cubicBezTo>
                    <a:pt x="103266" y="46694"/>
                    <a:pt x="102025" y="47177"/>
                    <a:pt x="100399" y="48268"/>
                  </a:cubicBezTo>
                  <a:cubicBezTo>
                    <a:pt x="99757" y="48751"/>
                    <a:pt x="99757" y="49066"/>
                    <a:pt x="99115" y="49527"/>
                  </a:cubicBezTo>
                  <a:cubicBezTo>
                    <a:pt x="98773" y="50010"/>
                    <a:pt x="98473" y="50157"/>
                    <a:pt x="98174" y="50640"/>
                  </a:cubicBezTo>
                  <a:cubicBezTo>
                    <a:pt x="97831" y="51416"/>
                    <a:pt x="97831" y="52046"/>
                    <a:pt x="97831" y="52990"/>
                  </a:cubicBezTo>
                  <a:cubicBezTo>
                    <a:pt x="97489" y="53305"/>
                    <a:pt x="97489" y="53620"/>
                    <a:pt x="97489" y="54081"/>
                  </a:cubicBezTo>
                  <a:cubicBezTo>
                    <a:pt x="97489" y="58027"/>
                    <a:pt x="97489" y="58027"/>
                    <a:pt x="97489" y="58027"/>
                  </a:cubicBezTo>
                  <a:cubicBezTo>
                    <a:pt x="95905" y="58656"/>
                    <a:pt x="94621" y="58803"/>
                    <a:pt x="92696" y="59433"/>
                  </a:cubicBezTo>
                  <a:cubicBezTo>
                    <a:pt x="91112" y="59916"/>
                    <a:pt x="90128" y="60545"/>
                    <a:pt x="87902" y="60545"/>
                  </a:cubicBezTo>
                  <a:cubicBezTo>
                    <a:pt x="86918" y="60545"/>
                    <a:pt x="85977" y="60377"/>
                    <a:pt x="84992" y="60377"/>
                  </a:cubicBezTo>
                  <a:cubicBezTo>
                    <a:pt x="84051" y="60377"/>
                    <a:pt x="83708" y="60692"/>
                    <a:pt x="83067" y="60860"/>
                  </a:cubicBezTo>
                  <a:cubicBezTo>
                    <a:pt x="82425" y="61175"/>
                    <a:pt x="82125" y="61322"/>
                    <a:pt x="81141" y="61490"/>
                  </a:cubicBezTo>
                  <a:cubicBezTo>
                    <a:pt x="79557" y="61951"/>
                    <a:pt x="79215" y="62581"/>
                    <a:pt x="78273" y="63210"/>
                  </a:cubicBezTo>
                  <a:cubicBezTo>
                    <a:pt x="76647" y="64008"/>
                    <a:pt x="76647" y="64784"/>
                    <a:pt x="75706" y="65561"/>
                  </a:cubicBezTo>
                  <a:cubicBezTo>
                    <a:pt x="74764" y="66190"/>
                    <a:pt x="73780" y="66505"/>
                    <a:pt x="72496" y="66505"/>
                  </a:cubicBezTo>
                  <a:cubicBezTo>
                    <a:pt x="71854" y="66505"/>
                    <a:pt x="71854" y="66505"/>
                    <a:pt x="71212" y="66505"/>
                  </a:cubicBezTo>
                  <a:cubicBezTo>
                    <a:pt x="70912" y="66505"/>
                    <a:pt x="70570" y="66673"/>
                    <a:pt x="70271" y="66673"/>
                  </a:cubicBezTo>
                  <a:cubicBezTo>
                    <a:pt x="69629" y="66673"/>
                    <a:pt x="69928" y="66044"/>
                    <a:pt x="69286" y="65729"/>
                  </a:cubicBezTo>
                  <a:cubicBezTo>
                    <a:pt x="69286" y="65729"/>
                    <a:pt x="68987" y="65729"/>
                    <a:pt x="68987" y="65561"/>
                  </a:cubicBezTo>
                  <a:cubicBezTo>
                    <a:pt x="68644" y="65561"/>
                    <a:pt x="68644" y="65729"/>
                    <a:pt x="68345" y="65561"/>
                  </a:cubicBezTo>
                  <a:cubicBezTo>
                    <a:pt x="68002" y="65561"/>
                    <a:pt x="67703" y="65267"/>
                    <a:pt x="67360" y="65267"/>
                  </a:cubicBezTo>
                  <a:cubicBezTo>
                    <a:pt x="66718" y="65099"/>
                    <a:pt x="66419" y="65267"/>
                    <a:pt x="66077" y="65099"/>
                  </a:cubicBezTo>
                  <a:cubicBezTo>
                    <a:pt x="65777" y="65099"/>
                    <a:pt x="66077" y="64931"/>
                    <a:pt x="65777" y="64784"/>
                  </a:cubicBezTo>
                  <a:cubicBezTo>
                    <a:pt x="66077" y="64637"/>
                    <a:pt x="66718" y="64470"/>
                    <a:pt x="67360" y="64470"/>
                  </a:cubicBezTo>
                  <a:cubicBezTo>
                    <a:pt x="67703" y="64470"/>
                    <a:pt x="68002" y="64637"/>
                    <a:pt x="68644" y="64470"/>
                  </a:cubicBezTo>
                  <a:cubicBezTo>
                    <a:pt x="68987" y="64470"/>
                    <a:pt x="69286" y="64302"/>
                    <a:pt x="69629" y="64302"/>
                  </a:cubicBezTo>
                  <a:cubicBezTo>
                    <a:pt x="69928" y="64155"/>
                    <a:pt x="70271" y="64302"/>
                    <a:pt x="70570" y="64155"/>
                  </a:cubicBezTo>
                  <a:cubicBezTo>
                    <a:pt x="70912" y="64155"/>
                    <a:pt x="70912" y="64008"/>
                    <a:pt x="70912" y="63840"/>
                  </a:cubicBezTo>
                  <a:cubicBezTo>
                    <a:pt x="70912" y="63525"/>
                    <a:pt x="70271" y="63378"/>
                    <a:pt x="70271" y="63210"/>
                  </a:cubicBezTo>
                  <a:cubicBezTo>
                    <a:pt x="69629" y="62581"/>
                    <a:pt x="68644" y="62434"/>
                    <a:pt x="68644" y="61804"/>
                  </a:cubicBezTo>
                  <a:cubicBezTo>
                    <a:pt x="68644" y="61007"/>
                    <a:pt x="69629" y="60692"/>
                    <a:pt x="69629" y="59916"/>
                  </a:cubicBezTo>
                  <a:cubicBezTo>
                    <a:pt x="69629" y="59433"/>
                    <a:pt x="68987" y="59118"/>
                    <a:pt x="68987" y="58656"/>
                  </a:cubicBezTo>
                  <a:cubicBezTo>
                    <a:pt x="68987" y="58342"/>
                    <a:pt x="69286" y="58174"/>
                    <a:pt x="69629" y="57859"/>
                  </a:cubicBezTo>
                  <a:cubicBezTo>
                    <a:pt x="69928" y="57859"/>
                    <a:pt x="70271" y="57859"/>
                    <a:pt x="70271" y="57712"/>
                  </a:cubicBezTo>
                  <a:cubicBezTo>
                    <a:pt x="70570" y="57544"/>
                    <a:pt x="70570" y="57397"/>
                    <a:pt x="70570" y="57229"/>
                  </a:cubicBezTo>
                  <a:cubicBezTo>
                    <a:pt x="70570" y="56915"/>
                    <a:pt x="70912" y="56768"/>
                    <a:pt x="70912" y="56600"/>
                  </a:cubicBezTo>
                  <a:cubicBezTo>
                    <a:pt x="70912" y="56285"/>
                    <a:pt x="70570" y="55970"/>
                    <a:pt x="70271" y="55655"/>
                  </a:cubicBezTo>
                  <a:cubicBezTo>
                    <a:pt x="70271" y="55341"/>
                    <a:pt x="70570" y="55194"/>
                    <a:pt x="70271" y="54879"/>
                  </a:cubicBezTo>
                  <a:cubicBezTo>
                    <a:pt x="69928" y="54711"/>
                    <a:pt x="69286" y="54711"/>
                    <a:pt x="69286" y="54417"/>
                  </a:cubicBezTo>
                  <a:cubicBezTo>
                    <a:pt x="69286" y="53934"/>
                    <a:pt x="70271" y="53788"/>
                    <a:pt x="70912" y="53620"/>
                  </a:cubicBezTo>
                  <a:cubicBezTo>
                    <a:pt x="71554" y="53452"/>
                    <a:pt x="71854" y="53158"/>
                    <a:pt x="72496" y="52990"/>
                  </a:cubicBezTo>
                  <a:cubicBezTo>
                    <a:pt x="73780" y="52675"/>
                    <a:pt x="74764" y="52675"/>
                    <a:pt x="75064" y="52046"/>
                  </a:cubicBezTo>
                  <a:cubicBezTo>
                    <a:pt x="75363" y="51731"/>
                    <a:pt x="75363" y="51416"/>
                    <a:pt x="75706" y="51101"/>
                  </a:cubicBezTo>
                  <a:cubicBezTo>
                    <a:pt x="76647" y="50157"/>
                    <a:pt x="78573" y="50157"/>
                    <a:pt x="79215" y="49380"/>
                  </a:cubicBezTo>
                  <a:cubicBezTo>
                    <a:pt x="79857" y="48898"/>
                    <a:pt x="80199" y="48583"/>
                    <a:pt x="80841" y="48436"/>
                  </a:cubicBezTo>
                  <a:cubicBezTo>
                    <a:pt x="81141" y="48268"/>
                    <a:pt x="81483" y="48121"/>
                    <a:pt x="81783" y="47953"/>
                  </a:cubicBezTo>
                  <a:cubicBezTo>
                    <a:pt x="82425" y="47953"/>
                    <a:pt x="83067" y="47953"/>
                    <a:pt x="83067" y="47639"/>
                  </a:cubicBezTo>
                  <a:cubicBezTo>
                    <a:pt x="83067" y="46547"/>
                    <a:pt x="81141" y="46232"/>
                    <a:pt x="79557" y="45603"/>
                  </a:cubicBezTo>
                  <a:cubicBezTo>
                    <a:pt x="78573" y="45288"/>
                    <a:pt x="77931" y="45120"/>
                    <a:pt x="76990" y="44658"/>
                  </a:cubicBezTo>
                  <a:cubicBezTo>
                    <a:pt x="76348" y="44491"/>
                    <a:pt x="76048" y="44176"/>
                    <a:pt x="75363" y="44029"/>
                  </a:cubicBezTo>
                  <a:cubicBezTo>
                    <a:pt x="75064" y="43861"/>
                    <a:pt x="74764" y="43546"/>
                    <a:pt x="74079" y="43546"/>
                  </a:cubicBezTo>
                  <a:cubicBezTo>
                    <a:pt x="72796" y="43546"/>
                    <a:pt x="72496" y="44176"/>
                    <a:pt x="71854" y="44658"/>
                  </a:cubicBezTo>
                  <a:cubicBezTo>
                    <a:pt x="70912" y="45120"/>
                    <a:pt x="69928" y="45288"/>
                    <a:pt x="69286" y="45918"/>
                  </a:cubicBezTo>
                  <a:cubicBezTo>
                    <a:pt x="68987" y="46379"/>
                    <a:pt x="68987" y="46547"/>
                    <a:pt x="68644" y="47009"/>
                  </a:cubicBezTo>
                  <a:cubicBezTo>
                    <a:pt x="68345" y="47177"/>
                    <a:pt x="67703" y="47177"/>
                    <a:pt x="67360" y="47492"/>
                  </a:cubicBezTo>
                  <a:cubicBezTo>
                    <a:pt x="67061" y="47953"/>
                    <a:pt x="67360" y="48268"/>
                    <a:pt x="67360" y="48751"/>
                  </a:cubicBezTo>
                  <a:cubicBezTo>
                    <a:pt x="67061" y="49380"/>
                    <a:pt x="66077" y="49695"/>
                    <a:pt x="65135" y="50157"/>
                  </a:cubicBezTo>
                  <a:cubicBezTo>
                    <a:pt x="64151" y="50640"/>
                    <a:pt x="63509" y="50954"/>
                    <a:pt x="62225" y="51269"/>
                  </a:cubicBezTo>
                  <a:cubicBezTo>
                    <a:pt x="61925" y="51269"/>
                    <a:pt x="61583" y="51269"/>
                    <a:pt x="61283" y="51416"/>
                  </a:cubicBezTo>
                  <a:cubicBezTo>
                    <a:pt x="60641" y="51899"/>
                    <a:pt x="60941" y="52193"/>
                    <a:pt x="60941" y="52822"/>
                  </a:cubicBezTo>
                  <a:cubicBezTo>
                    <a:pt x="60641" y="53158"/>
                    <a:pt x="60299" y="53452"/>
                    <a:pt x="60299" y="53934"/>
                  </a:cubicBezTo>
                  <a:cubicBezTo>
                    <a:pt x="60299" y="54711"/>
                    <a:pt x="60299" y="55341"/>
                    <a:pt x="61583" y="55655"/>
                  </a:cubicBezTo>
                  <a:cubicBezTo>
                    <a:pt x="62567" y="55970"/>
                    <a:pt x="63209" y="55970"/>
                    <a:pt x="63851" y="56285"/>
                  </a:cubicBezTo>
                  <a:cubicBezTo>
                    <a:pt x="64151" y="56453"/>
                    <a:pt x="64793" y="56768"/>
                    <a:pt x="64793" y="57082"/>
                  </a:cubicBezTo>
                  <a:cubicBezTo>
                    <a:pt x="64793" y="57712"/>
                    <a:pt x="63209" y="57859"/>
                    <a:pt x="61925" y="57859"/>
                  </a:cubicBezTo>
                  <a:cubicBezTo>
                    <a:pt x="61583" y="58656"/>
                    <a:pt x="61925" y="58971"/>
                    <a:pt x="61925" y="59748"/>
                  </a:cubicBezTo>
                  <a:cubicBezTo>
                    <a:pt x="60641" y="59748"/>
                    <a:pt x="60000" y="59916"/>
                    <a:pt x="59015" y="59916"/>
                  </a:cubicBezTo>
                  <a:cubicBezTo>
                    <a:pt x="59015" y="59286"/>
                    <a:pt x="58716" y="58803"/>
                    <a:pt x="58373" y="58027"/>
                  </a:cubicBezTo>
                  <a:cubicBezTo>
                    <a:pt x="58373" y="57229"/>
                    <a:pt x="58373" y="56768"/>
                    <a:pt x="57432" y="55970"/>
                  </a:cubicBezTo>
                  <a:cubicBezTo>
                    <a:pt x="56790" y="55508"/>
                    <a:pt x="55805" y="55341"/>
                    <a:pt x="54522" y="55026"/>
                  </a:cubicBezTo>
                  <a:cubicBezTo>
                    <a:pt x="53580" y="54879"/>
                    <a:pt x="52938" y="54564"/>
                    <a:pt x="51654" y="54564"/>
                  </a:cubicBezTo>
                  <a:cubicBezTo>
                    <a:pt x="49386" y="54564"/>
                    <a:pt x="48102" y="54711"/>
                    <a:pt x="46176" y="55026"/>
                  </a:cubicBezTo>
                  <a:cubicBezTo>
                    <a:pt x="44893" y="55194"/>
                    <a:pt x="44293" y="55341"/>
                    <a:pt x="43309" y="55655"/>
                  </a:cubicBezTo>
                  <a:cubicBezTo>
                    <a:pt x="41726" y="55970"/>
                    <a:pt x="40741" y="56138"/>
                    <a:pt x="39457" y="56600"/>
                  </a:cubicBezTo>
                  <a:cubicBezTo>
                    <a:pt x="38174" y="56915"/>
                    <a:pt x="37532" y="56915"/>
                    <a:pt x="36590" y="57229"/>
                  </a:cubicBezTo>
                  <a:cubicBezTo>
                    <a:pt x="35948" y="57544"/>
                    <a:pt x="36248" y="57859"/>
                    <a:pt x="36248" y="58342"/>
                  </a:cubicBezTo>
                  <a:cubicBezTo>
                    <a:pt x="36248" y="58803"/>
                    <a:pt x="36248" y="58971"/>
                    <a:pt x="36248" y="59433"/>
                  </a:cubicBezTo>
                  <a:cubicBezTo>
                    <a:pt x="35606" y="59601"/>
                    <a:pt x="35306" y="59601"/>
                    <a:pt x="34664" y="59601"/>
                  </a:cubicBezTo>
                  <a:cubicBezTo>
                    <a:pt x="34322" y="59748"/>
                    <a:pt x="34022" y="59916"/>
                    <a:pt x="33680" y="60062"/>
                  </a:cubicBezTo>
                  <a:lnTo>
                    <a:pt x="33680" y="60062"/>
                  </a:lnTo>
                  <a:cubicBezTo>
                    <a:pt x="32396" y="59916"/>
                    <a:pt x="31112" y="59748"/>
                    <a:pt x="29828" y="59286"/>
                  </a:cubicBezTo>
                  <a:cubicBezTo>
                    <a:pt x="28887" y="58803"/>
                    <a:pt x="28887" y="58342"/>
                    <a:pt x="28544" y="57544"/>
                  </a:cubicBezTo>
                  <a:cubicBezTo>
                    <a:pt x="28544" y="57397"/>
                    <a:pt x="27902" y="57229"/>
                    <a:pt x="27902" y="56915"/>
                  </a:cubicBezTo>
                  <a:cubicBezTo>
                    <a:pt x="27902" y="56138"/>
                    <a:pt x="29828" y="55970"/>
                    <a:pt x="29828" y="55194"/>
                  </a:cubicBezTo>
                  <a:cubicBezTo>
                    <a:pt x="29828" y="55026"/>
                    <a:pt x="29529" y="54879"/>
                    <a:pt x="29529" y="54711"/>
                  </a:cubicBezTo>
                  <a:cubicBezTo>
                    <a:pt x="29529" y="54417"/>
                    <a:pt x="29529" y="54249"/>
                    <a:pt x="29529" y="53934"/>
                  </a:cubicBezTo>
                  <a:cubicBezTo>
                    <a:pt x="29529" y="53305"/>
                    <a:pt x="29186" y="52990"/>
                    <a:pt x="28887" y="52528"/>
                  </a:cubicBezTo>
                  <a:cubicBezTo>
                    <a:pt x="28544" y="52360"/>
                    <a:pt x="28245" y="52360"/>
                    <a:pt x="27603" y="52360"/>
                  </a:cubicBezTo>
                  <a:cubicBezTo>
                    <a:pt x="27261" y="52360"/>
                    <a:pt x="26961" y="52528"/>
                    <a:pt x="26619" y="52528"/>
                  </a:cubicBezTo>
                  <a:cubicBezTo>
                    <a:pt x="25977" y="52528"/>
                    <a:pt x="25677" y="52360"/>
                    <a:pt x="25035" y="52360"/>
                  </a:cubicBezTo>
                  <a:lnTo>
                    <a:pt x="25035" y="52360"/>
                  </a:lnTo>
                  <a:cubicBezTo>
                    <a:pt x="25677" y="52046"/>
                    <a:pt x="25677" y="51731"/>
                    <a:pt x="25677" y="51269"/>
                  </a:cubicBezTo>
                  <a:lnTo>
                    <a:pt x="25677" y="51101"/>
                  </a:lnTo>
                  <a:cubicBezTo>
                    <a:pt x="25977" y="50786"/>
                    <a:pt x="26619" y="50640"/>
                    <a:pt x="26961" y="50472"/>
                  </a:cubicBezTo>
                  <a:cubicBezTo>
                    <a:pt x="27261" y="50472"/>
                    <a:pt x="27261" y="50325"/>
                    <a:pt x="27603" y="50325"/>
                  </a:cubicBezTo>
                  <a:cubicBezTo>
                    <a:pt x="28544" y="50010"/>
                    <a:pt x="29529" y="50325"/>
                    <a:pt x="30171" y="50010"/>
                  </a:cubicBezTo>
                  <a:cubicBezTo>
                    <a:pt x="30813" y="49842"/>
                    <a:pt x="30813" y="49695"/>
                    <a:pt x="31112" y="49527"/>
                  </a:cubicBezTo>
                  <a:cubicBezTo>
                    <a:pt x="31112" y="49527"/>
                    <a:pt x="31112" y="49380"/>
                    <a:pt x="31455" y="49213"/>
                  </a:cubicBezTo>
                  <a:lnTo>
                    <a:pt x="31754" y="49213"/>
                  </a:lnTo>
                  <a:cubicBezTo>
                    <a:pt x="32738" y="49066"/>
                    <a:pt x="33380" y="49066"/>
                    <a:pt x="34022" y="48751"/>
                  </a:cubicBezTo>
                  <a:cubicBezTo>
                    <a:pt x="34322" y="48583"/>
                    <a:pt x="34322" y="48436"/>
                    <a:pt x="34664" y="48121"/>
                  </a:cubicBezTo>
                  <a:cubicBezTo>
                    <a:pt x="34964" y="47806"/>
                    <a:pt x="35306" y="47492"/>
                    <a:pt x="35306" y="47177"/>
                  </a:cubicBezTo>
                  <a:cubicBezTo>
                    <a:pt x="35306" y="46547"/>
                    <a:pt x="34664" y="46232"/>
                    <a:pt x="34664" y="45603"/>
                  </a:cubicBezTo>
                  <a:cubicBezTo>
                    <a:pt x="34664" y="45120"/>
                    <a:pt x="35606" y="45288"/>
                    <a:pt x="36248" y="44973"/>
                  </a:cubicBezTo>
                  <a:lnTo>
                    <a:pt x="36248" y="44973"/>
                  </a:lnTo>
                  <a:cubicBezTo>
                    <a:pt x="35948" y="44805"/>
                    <a:pt x="35948" y="44658"/>
                    <a:pt x="35606" y="44491"/>
                  </a:cubicBezTo>
                  <a:cubicBezTo>
                    <a:pt x="34664" y="44176"/>
                    <a:pt x="34022" y="44029"/>
                    <a:pt x="32738" y="43714"/>
                  </a:cubicBezTo>
                  <a:cubicBezTo>
                    <a:pt x="31455" y="43399"/>
                    <a:pt x="30813" y="42917"/>
                    <a:pt x="29828" y="42455"/>
                  </a:cubicBezTo>
                  <a:cubicBezTo>
                    <a:pt x="27902" y="41343"/>
                    <a:pt x="28245" y="40251"/>
                    <a:pt x="26619" y="38992"/>
                  </a:cubicBezTo>
                  <a:lnTo>
                    <a:pt x="26619" y="38992"/>
                  </a:lnTo>
                  <a:cubicBezTo>
                    <a:pt x="25035" y="38845"/>
                    <a:pt x="25035" y="38845"/>
                    <a:pt x="25035" y="38845"/>
                  </a:cubicBezTo>
                  <a:cubicBezTo>
                    <a:pt x="23751" y="38845"/>
                    <a:pt x="23109" y="38992"/>
                    <a:pt x="22168" y="38845"/>
                  </a:cubicBezTo>
                  <a:cubicBezTo>
                    <a:pt x="21483" y="38677"/>
                    <a:pt x="21184" y="38363"/>
                    <a:pt x="20542" y="38363"/>
                  </a:cubicBezTo>
                  <a:cubicBezTo>
                    <a:pt x="20199" y="38216"/>
                    <a:pt x="19900" y="38363"/>
                    <a:pt x="19600" y="38216"/>
                  </a:cubicBezTo>
                  <a:cubicBezTo>
                    <a:pt x="19258" y="38048"/>
                    <a:pt x="19258" y="37733"/>
                    <a:pt x="19258" y="37418"/>
                  </a:cubicBezTo>
                  <a:cubicBezTo>
                    <a:pt x="17974" y="37418"/>
                    <a:pt x="17332" y="37418"/>
                    <a:pt x="16048" y="37103"/>
                  </a:cubicBezTo>
                  <a:lnTo>
                    <a:pt x="16048" y="37103"/>
                  </a:lnTo>
                  <a:cubicBezTo>
                    <a:pt x="16390" y="36956"/>
                    <a:pt x="16690" y="36956"/>
                    <a:pt x="16690" y="36789"/>
                  </a:cubicBezTo>
                  <a:cubicBezTo>
                    <a:pt x="16690" y="36159"/>
                    <a:pt x="15406" y="36012"/>
                    <a:pt x="15106" y="35383"/>
                  </a:cubicBezTo>
                  <a:cubicBezTo>
                    <a:pt x="14764" y="35215"/>
                    <a:pt x="14764" y="35068"/>
                    <a:pt x="14764" y="34900"/>
                  </a:cubicBezTo>
                  <a:lnTo>
                    <a:pt x="14764" y="34900"/>
                  </a:lnTo>
                  <a:cubicBezTo>
                    <a:pt x="13823" y="34270"/>
                    <a:pt x="12838" y="34270"/>
                    <a:pt x="11897" y="33641"/>
                  </a:cubicBezTo>
                  <a:cubicBezTo>
                    <a:pt x="11554" y="33179"/>
                    <a:pt x="11554" y="32696"/>
                    <a:pt x="11554" y="32235"/>
                  </a:cubicBezTo>
                  <a:cubicBezTo>
                    <a:pt x="11255" y="31605"/>
                    <a:pt x="11897" y="31122"/>
                    <a:pt x="10912" y="30661"/>
                  </a:cubicBezTo>
                  <a:cubicBezTo>
                    <a:pt x="10613" y="30493"/>
                    <a:pt x="10271" y="30661"/>
                    <a:pt x="9971" y="30493"/>
                  </a:cubicBezTo>
                  <a:cubicBezTo>
                    <a:pt x="9329" y="30346"/>
                    <a:pt x="9329" y="29863"/>
                    <a:pt x="8987" y="29401"/>
                  </a:cubicBezTo>
                  <a:cubicBezTo>
                    <a:pt x="9629" y="29548"/>
                    <a:pt x="10271" y="29401"/>
                    <a:pt x="10912" y="29401"/>
                  </a:cubicBezTo>
                  <a:cubicBezTo>
                    <a:pt x="10912" y="29233"/>
                    <a:pt x="10912" y="29087"/>
                    <a:pt x="10912" y="28919"/>
                  </a:cubicBezTo>
                  <a:cubicBezTo>
                    <a:pt x="10912" y="28142"/>
                    <a:pt x="10912" y="27660"/>
                    <a:pt x="10613" y="27030"/>
                  </a:cubicBezTo>
                  <a:cubicBezTo>
                    <a:pt x="10271" y="26883"/>
                    <a:pt x="9971" y="26736"/>
                    <a:pt x="9971" y="26568"/>
                  </a:cubicBezTo>
                  <a:cubicBezTo>
                    <a:pt x="9971" y="26400"/>
                    <a:pt x="10613" y="26400"/>
                    <a:pt x="10613" y="26400"/>
                  </a:cubicBezTo>
                  <a:cubicBezTo>
                    <a:pt x="11255" y="25939"/>
                    <a:pt x="12196" y="25792"/>
                    <a:pt x="12196" y="25309"/>
                  </a:cubicBezTo>
                  <a:cubicBezTo>
                    <a:pt x="12196" y="24679"/>
                    <a:pt x="11554" y="24365"/>
                    <a:pt x="11554" y="23735"/>
                  </a:cubicBezTo>
                  <a:cubicBezTo>
                    <a:pt x="11554" y="22161"/>
                    <a:pt x="11554" y="22161"/>
                    <a:pt x="11554" y="22161"/>
                  </a:cubicBezTo>
                  <a:cubicBezTo>
                    <a:pt x="10271" y="22161"/>
                    <a:pt x="9629" y="22161"/>
                    <a:pt x="8345" y="22161"/>
                  </a:cubicBezTo>
                  <a:cubicBezTo>
                    <a:pt x="7403" y="22161"/>
                    <a:pt x="6761" y="22329"/>
                    <a:pt x="5777" y="22329"/>
                  </a:cubicBezTo>
                  <a:cubicBezTo>
                    <a:pt x="4194" y="22329"/>
                    <a:pt x="3552" y="22329"/>
                    <a:pt x="1925" y="22161"/>
                  </a:cubicBezTo>
                  <a:cubicBezTo>
                    <a:pt x="984" y="22014"/>
                    <a:pt x="641" y="21699"/>
                    <a:pt x="342" y="21217"/>
                  </a:cubicBezTo>
                  <a:cubicBezTo>
                    <a:pt x="0" y="20755"/>
                    <a:pt x="0" y="20440"/>
                    <a:pt x="0" y="19958"/>
                  </a:cubicBezTo>
                  <a:cubicBezTo>
                    <a:pt x="0" y="19328"/>
                    <a:pt x="342" y="19013"/>
                    <a:pt x="641" y="18384"/>
                  </a:cubicBezTo>
                  <a:cubicBezTo>
                    <a:pt x="1283" y="17754"/>
                    <a:pt x="984" y="17439"/>
                    <a:pt x="1626" y="16977"/>
                  </a:cubicBezTo>
                  <a:cubicBezTo>
                    <a:pt x="1925" y="16810"/>
                    <a:pt x="2268" y="16663"/>
                    <a:pt x="2567" y="16495"/>
                  </a:cubicBezTo>
                  <a:cubicBezTo>
                    <a:pt x="2910" y="16180"/>
                    <a:pt x="2910" y="15718"/>
                    <a:pt x="3552" y="15550"/>
                  </a:cubicBezTo>
                  <a:cubicBezTo>
                    <a:pt x="4194" y="15403"/>
                    <a:pt x="4835" y="15550"/>
                    <a:pt x="5777" y="15403"/>
                  </a:cubicBezTo>
                  <a:cubicBezTo>
                    <a:pt x="6119" y="15403"/>
                    <a:pt x="6419" y="15403"/>
                    <a:pt x="6419" y="15236"/>
                  </a:cubicBezTo>
                  <a:cubicBezTo>
                    <a:pt x="6419" y="14774"/>
                    <a:pt x="5777" y="14459"/>
                    <a:pt x="5777" y="13976"/>
                  </a:cubicBezTo>
                  <a:cubicBezTo>
                    <a:pt x="5777" y="13976"/>
                    <a:pt x="5777" y="13830"/>
                    <a:pt x="5777" y="13683"/>
                  </a:cubicBezTo>
                  <a:cubicBezTo>
                    <a:pt x="7061" y="13683"/>
                    <a:pt x="8045" y="13515"/>
                    <a:pt x="8987" y="13347"/>
                  </a:cubicBezTo>
                  <a:cubicBezTo>
                    <a:pt x="9629" y="13347"/>
                    <a:pt x="9629" y="13347"/>
                    <a:pt x="10271" y="13347"/>
                  </a:cubicBezTo>
                  <a:cubicBezTo>
                    <a:pt x="11255" y="13347"/>
                    <a:pt x="11897" y="13053"/>
                    <a:pt x="12838" y="12885"/>
                  </a:cubicBezTo>
                  <a:cubicBezTo>
                    <a:pt x="13480" y="12717"/>
                    <a:pt x="13823" y="12885"/>
                    <a:pt x="14465" y="12717"/>
                  </a:cubicBezTo>
                  <a:lnTo>
                    <a:pt x="14465" y="12717"/>
                  </a:lnTo>
                  <a:cubicBezTo>
                    <a:pt x="14764" y="12423"/>
                    <a:pt x="15406" y="11941"/>
                    <a:pt x="16048" y="11941"/>
                  </a:cubicBezTo>
                  <a:cubicBezTo>
                    <a:pt x="16690" y="11941"/>
                    <a:pt x="16690" y="12088"/>
                    <a:pt x="17032" y="12256"/>
                  </a:cubicBezTo>
                  <a:cubicBezTo>
                    <a:pt x="17631" y="12256"/>
                    <a:pt x="17974" y="12423"/>
                    <a:pt x="18616" y="12423"/>
                  </a:cubicBezTo>
                  <a:cubicBezTo>
                    <a:pt x="18915" y="12423"/>
                    <a:pt x="19258" y="12088"/>
                    <a:pt x="19600" y="11941"/>
                  </a:cubicBezTo>
                  <a:cubicBezTo>
                    <a:pt x="19900" y="11794"/>
                    <a:pt x="20542" y="11626"/>
                    <a:pt x="20542" y="11479"/>
                  </a:cubicBezTo>
                  <a:cubicBezTo>
                    <a:pt x="20542" y="11164"/>
                    <a:pt x="20542" y="10996"/>
                    <a:pt x="20542" y="10682"/>
                  </a:cubicBezTo>
                  <a:cubicBezTo>
                    <a:pt x="22168" y="10535"/>
                    <a:pt x="23109" y="10367"/>
                    <a:pt x="24393" y="9905"/>
                  </a:cubicBezTo>
                  <a:cubicBezTo>
                    <a:pt x="25677" y="9590"/>
                    <a:pt x="25335" y="8793"/>
                    <a:pt x="25035" y="8016"/>
                  </a:cubicBezTo>
                  <a:cubicBezTo>
                    <a:pt x="27603" y="8016"/>
                    <a:pt x="27603" y="8016"/>
                    <a:pt x="27603" y="8016"/>
                  </a:cubicBezTo>
                  <a:cubicBezTo>
                    <a:pt x="27902" y="7848"/>
                    <a:pt x="27902" y="7848"/>
                    <a:pt x="27902" y="7701"/>
                  </a:cubicBezTo>
                  <a:cubicBezTo>
                    <a:pt x="27902" y="6904"/>
                    <a:pt x="27603" y="6589"/>
                    <a:pt x="27603" y="5813"/>
                  </a:cubicBezTo>
                  <a:cubicBezTo>
                    <a:pt x="27603" y="5645"/>
                    <a:pt x="27603" y="5498"/>
                    <a:pt x="27603" y="5183"/>
                  </a:cubicBezTo>
                  <a:cubicBezTo>
                    <a:pt x="28544" y="5183"/>
                    <a:pt x="28887" y="5183"/>
                    <a:pt x="29828" y="5183"/>
                  </a:cubicBezTo>
                  <a:cubicBezTo>
                    <a:pt x="30813" y="5183"/>
                    <a:pt x="31455" y="5183"/>
                    <a:pt x="32097" y="4868"/>
                  </a:cubicBezTo>
                  <a:cubicBezTo>
                    <a:pt x="32097" y="4700"/>
                    <a:pt x="32396" y="4868"/>
                    <a:pt x="32738" y="4700"/>
                  </a:cubicBezTo>
                  <a:cubicBezTo>
                    <a:pt x="33380" y="4239"/>
                    <a:pt x="33680" y="3756"/>
                    <a:pt x="34022" y="3126"/>
                  </a:cubicBezTo>
                  <a:cubicBezTo>
                    <a:pt x="34322" y="3441"/>
                    <a:pt x="34664" y="3756"/>
                    <a:pt x="35306" y="3924"/>
                  </a:cubicBezTo>
                  <a:cubicBezTo>
                    <a:pt x="35948" y="4071"/>
                    <a:pt x="36590" y="4071"/>
                    <a:pt x="36890" y="4386"/>
                  </a:cubicBezTo>
                  <a:cubicBezTo>
                    <a:pt x="37232" y="4700"/>
                    <a:pt x="37532" y="4868"/>
                    <a:pt x="37532" y="5183"/>
                  </a:cubicBezTo>
                  <a:cubicBezTo>
                    <a:pt x="37874" y="5330"/>
                    <a:pt x="37532" y="5645"/>
                    <a:pt x="37874" y="5645"/>
                  </a:cubicBezTo>
                  <a:cubicBezTo>
                    <a:pt x="38516" y="5960"/>
                    <a:pt x="39158" y="5645"/>
                    <a:pt x="39457" y="5960"/>
                  </a:cubicBezTo>
                  <a:cubicBezTo>
                    <a:pt x="40099" y="6128"/>
                    <a:pt x="39800" y="6442"/>
                    <a:pt x="40099" y="6757"/>
                  </a:cubicBezTo>
                  <a:cubicBezTo>
                    <a:pt x="40741" y="6757"/>
                    <a:pt x="40741" y="6757"/>
                    <a:pt x="40741" y="6757"/>
                  </a:cubicBezTo>
                  <a:close/>
                </a:path>
              </a:pathLst>
            </a:custGeom>
            <a:solidFill>
              <a:schemeClr val="accent2"/>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51" name="Shape 3651"/>
            <p:cNvSpPr/>
            <p:nvPr/>
          </p:nvSpPr>
          <p:spPr>
            <a:xfrm>
              <a:off x="7438261" y="5613862"/>
              <a:ext cx="1415535" cy="3014167"/>
            </a:xfrm>
            <a:custGeom>
              <a:avLst/>
              <a:gdLst/>
              <a:ahLst/>
              <a:cxnLst/>
              <a:rect l="0" t="0" r="0" b="0"/>
              <a:pathLst>
                <a:path w="120000" h="120000" extrusionOk="0">
                  <a:moveTo>
                    <a:pt x="14798" y="76433"/>
                  </a:moveTo>
                  <a:lnTo>
                    <a:pt x="14798" y="76433"/>
                  </a:lnTo>
                  <a:cubicBezTo>
                    <a:pt x="15091" y="76571"/>
                    <a:pt x="15347" y="76949"/>
                    <a:pt x="15897" y="77087"/>
                  </a:cubicBezTo>
                  <a:cubicBezTo>
                    <a:pt x="16190" y="77087"/>
                    <a:pt x="16739" y="77087"/>
                    <a:pt x="16996" y="77087"/>
                  </a:cubicBezTo>
                  <a:cubicBezTo>
                    <a:pt x="17545" y="77207"/>
                    <a:pt x="18095" y="77465"/>
                    <a:pt x="18644" y="77603"/>
                  </a:cubicBezTo>
                  <a:cubicBezTo>
                    <a:pt x="19487" y="77723"/>
                    <a:pt x="20036" y="77723"/>
                    <a:pt x="20586" y="77861"/>
                  </a:cubicBezTo>
                  <a:cubicBezTo>
                    <a:pt x="21135" y="77861"/>
                    <a:pt x="21684" y="77861"/>
                    <a:pt x="21941" y="78119"/>
                  </a:cubicBezTo>
                  <a:cubicBezTo>
                    <a:pt x="22234" y="78239"/>
                    <a:pt x="21941" y="78377"/>
                    <a:pt x="21941" y="78497"/>
                  </a:cubicBezTo>
                  <a:cubicBezTo>
                    <a:pt x="22234" y="79151"/>
                    <a:pt x="22490" y="79392"/>
                    <a:pt x="22490" y="80045"/>
                  </a:cubicBezTo>
                  <a:cubicBezTo>
                    <a:pt x="22490" y="80183"/>
                    <a:pt x="22234" y="80183"/>
                    <a:pt x="22234" y="80303"/>
                  </a:cubicBezTo>
                  <a:cubicBezTo>
                    <a:pt x="22234" y="80561"/>
                    <a:pt x="22490" y="80699"/>
                    <a:pt x="22783" y="80819"/>
                  </a:cubicBezTo>
                  <a:cubicBezTo>
                    <a:pt x="23040" y="81077"/>
                    <a:pt x="23040" y="81198"/>
                    <a:pt x="23040" y="81456"/>
                  </a:cubicBezTo>
                  <a:cubicBezTo>
                    <a:pt x="23882" y="81456"/>
                    <a:pt x="24432" y="81593"/>
                    <a:pt x="25238" y="81593"/>
                  </a:cubicBezTo>
                  <a:cubicBezTo>
                    <a:pt x="26080" y="81714"/>
                    <a:pt x="26630" y="81593"/>
                    <a:pt x="27179" y="81714"/>
                  </a:cubicBezTo>
                  <a:cubicBezTo>
                    <a:pt x="27985" y="81851"/>
                    <a:pt x="27985" y="82230"/>
                    <a:pt x="28534" y="82488"/>
                  </a:cubicBezTo>
                  <a:cubicBezTo>
                    <a:pt x="29084" y="82883"/>
                    <a:pt x="29890" y="83141"/>
                    <a:pt x="29890" y="83640"/>
                  </a:cubicBezTo>
                  <a:cubicBezTo>
                    <a:pt x="29890" y="83760"/>
                    <a:pt x="29633" y="83760"/>
                    <a:pt x="29377" y="83760"/>
                  </a:cubicBezTo>
                  <a:cubicBezTo>
                    <a:pt x="29377" y="83898"/>
                    <a:pt x="29377" y="83898"/>
                    <a:pt x="29084" y="84018"/>
                  </a:cubicBezTo>
                  <a:cubicBezTo>
                    <a:pt x="28827" y="84534"/>
                    <a:pt x="27985" y="84792"/>
                    <a:pt x="26886" y="84930"/>
                  </a:cubicBezTo>
                  <a:cubicBezTo>
                    <a:pt x="25787" y="85188"/>
                    <a:pt x="25238" y="85566"/>
                    <a:pt x="24139" y="85566"/>
                  </a:cubicBezTo>
                  <a:cubicBezTo>
                    <a:pt x="23040" y="85566"/>
                    <a:pt x="22490" y="85446"/>
                    <a:pt x="21684" y="85446"/>
                  </a:cubicBezTo>
                  <a:cubicBezTo>
                    <a:pt x="20586" y="88284"/>
                    <a:pt x="20586" y="88284"/>
                    <a:pt x="20586" y="88284"/>
                  </a:cubicBezTo>
                  <a:cubicBezTo>
                    <a:pt x="21135" y="88404"/>
                    <a:pt x="21391" y="88404"/>
                    <a:pt x="21391" y="88542"/>
                  </a:cubicBezTo>
                  <a:cubicBezTo>
                    <a:pt x="21391" y="88800"/>
                    <a:pt x="21135" y="88920"/>
                    <a:pt x="21135" y="89058"/>
                  </a:cubicBezTo>
                  <a:cubicBezTo>
                    <a:pt x="20842" y="89178"/>
                    <a:pt x="20842" y="89316"/>
                    <a:pt x="20586" y="89436"/>
                  </a:cubicBezTo>
                  <a:cubicBezTo>
                    <a:pt x="20586" y="89574"/>
                    <a:pt x="20036" y="89574"/>
                    <a:pt x="20036" y="89832"/>
                  </a:cubicBezTo>
                  <a:cubicBezTo>
                    <a:pt x="19487" y="90090"/>
                    <a:pt x="19743" y="90331"/>
                    <a:pt x="19487" y="90589"/>
                  </a:cubicBezTo>
                  <a:cubicBezTo>
                    <a:pt x="18937" y="91380"/>
                    <a:pt x="18937" y="91896"/>
                    <a:pt x="18937" y="92790"/>
                  </a:cubicBezTo>
                  <a:cubicBezTo>
                    <a:pt x="18937" y="93048"/>
                    <a:pt x="18937" y="93306"/>
                    <a:pt x="19487" y="93426"/>
                  </a:cubicBezTo>
                  <a:cubicBezTo>
                    <a:pt x="19743" y="93564"/>
                    <a:pt x="20036" y="93564"/>
                    <a:pt x="20293" y="93684"/>
                  </a:cubicBezTo>
                  <a:cubicBezTo>
                    <a:pt x="20586" y="93822"/>
                    <a:pt x="20842" y="93942"/>
                    <a:pt x="21135" y="94080"/>
                  </a:cubicBezTo>
                  <a:cubicBezTo>
                    <a:pt x="21684" y="94080"/>
                    <a:pt x="22234" y="93942"/>
                    <a:pt x="22490" y="94080"/>
                  </a:cubicBezTo>
                  <a:cubicBezTo>
                    <a:pt x="22783" y="94200"/>
                    <a:pt x="22783" y="94338"/>
                    <a:pt x="22783" y="94458"/>
                  </a:cubicBezTo>
                  <a:cubicBezTo>
                    <a:pt x="23040" y="94716"/>
                    <a:pt x="23333" y="94716"/>
                    <a:pt x="23589" y="94854"/>
                  </a:cubicBezTo>
                  <a:lnTo>
                    <a:pt x="23589" y="94854"/>
                  </a:lnTo>
                  <a:cubicBezTo>
                    <a:pt x="23040" y="95232"/>
                    <a:pt x="22783" y="95490"/>
                    <a:pt x="21941" y="95886"/>
                  </a:cubicBezTo>
                  <a:cubicBezTo>
                    <a:pt x="21391" y="96006"/>
                    <a:pt x="21135" y="96006"/>
                    <a:pt x="20842" y="96144"/>
                  </a:cubicBezTo>
                  <a:cubicBezTo>
                    <a:pt x="20293" y="96522"/>
                    <a:pt x="20293" y="96918"/>
                    <a:pt x="19487" y="97296"/>
                  </a:cubicBezTo>
                  <a:cubicBezTo>
                    <a:pt x="19487" y="97296"/>
                    <a:pt x="19194" y="97296"/>
                    <a:pt x="19194" y="97434"/>
                  </a:cubicBezTo>
                  <a:cubicBezTo>
                    <a:pt x="18937" y="97554"/>
                    <a:pt x="18937" y="97692"/>
                    <a:pt x="18937" y="97812"/>
                  </a:cubicBezTo>
                  <a:cubicBezTo>
                    <a:pt x="18644" y="98070"/>
                    <a:pt x="18388" y="98208"/>
                    <a:pt x="17838" y="98466"/>
                  </a:cubicBezTo>
                  <a:cubicBezTo>
                    <a:pt x="17545" y="98466"/>
                    <a:pt x="17289" y="98586"/>
                    <a:pt x="16996" y="98724"/>
                  </a:cubicBezTo>
                  <a:cubicBezTo>
                    <a:pt x="16446" y="98982"/>
                    <a:pt x="15641" y="99102"/>
                    <a:pt x="15641" y="99360"/>
                  </a:cubicBezTo>
                  <a:cubicBezTo>
                    <a:pt x="15641" y="99997"/>
                    <a:pt x="15897" y="100392"/>
                    <a:pt x="16190" y="100908"/>
                  </a:cubicBezTo>
                  <a:cubicBezTo>
                    <a:pt x="16190" y="101304"/>
                    <a:pt x="15897" y="101545"/>
                    <a:pt x="16190" y="101820"/>
                  </a:cubicBezTo>
                  <a:cubicBezTo>
                    <a:pt x="16190" y="101940"/>
                    <a:pt x="16739" y="101820"/>
                    <a:pt x="16739" y="101940"/>
                  </a:cubicBezTo>
                  <a:cubicBezTo>
                    <a:pt x="16739" y="102061"/>
                    <a:pt x="16996" y="102198"/>
                    <a:pt x="16996" y="102319"/>
                  </a:cubicBezTo>
                  <a:cubicBezTo>
                    <a:pt x="16996" y="102577"/>
                    <a:pt x="16446" y="102577"/>
                    <a:pt x="16190" y="102577"/>
                  </a:cubicBezTo>
                  <a:cubicBezTo>
                    <a:pt x="15641" y="102577"/>
                    <a:pt x="15347" y="102319"/>
                    <a:pt x="14798" y="102319"/>
                  </a:cubicBezTo>
                  <a:cubicBezTo>
                    <a:pt x="13992" y="102319"/>
                    <a:pt x="13699" y="102714"/>
                    <a:pt x="12893" y="102714"/>
                  </a:cubicBezTo>
                  <a:cubicBezTo>
                    <a:pt x="12344" y="102714"/>
                    <a:pt x="12051" y="102456"/>
                    <a:pt x="11501" y="102456"/>
                  </a:cubicBezTo>
                  <a:cubicBezTo>
                    <a:pt x="11245" y="102456"/>
                    <a:pt x="11245" y="102577"/>
                    <a:pt x="10952" y="102577"/>
                  </a:cubicBezTo>
                  <a:cubicBezTo>
                    <a:pt x="10146" y="102714"/>
                    <a:pt x="9853" y="102714"/>
                    <a:pt x="9047" y="102714"/>
                  </a:cubicBezTo>
                  <a:cubicBezTo>
                    <a:pt x="9304" y="102835"/>
                    <a:pt x="9597" y="102972"/>
                    <a:pt x="9597" y="103093"/>
                  </a:cubicBezTo>
                  <a:cubicBezTo>
                    <a:pt x="9597" y="103609"/>
                    <a:pt x="9597" y="103609"/>
                    <a:pt x="9597" y="103609"/>
                  </a:cubicBezTo>
                  <a:cubicBezTo>
                    <a:pt x="8498" y="103609"/>
                    <a:pt x="7948" y="103609"/>
                    <a:pt x="7106" y="103746"/>
                  </a:cubicBezTo>
                  <a:cubicBezTo>
                    <a:pt x="6593" y="103866"/>
                    <a:pt x="6007" y="104004"/>
                    <a:pt x="5201" y="104124"/>
                  </a:cubicBezTo>
                  <a:cubicBezTo>
                    <a:pt x="4395" y="104124"/>
                    <a:pt x="3809" y="104124"/>
                    <a:pt x="3003" y="104124"/>
                  </a:cubicBezTo>
                  <a:cubicBezTo>
                    <a:pt x="2197" y="104262"/>
                    <a:pt x="1355" y="104124"/>
                    <a:pt x="1355" y="104520"/>
                  </a:cubicBezTo>
                  <a:cubicBezTo>
                    <a:pt x="1355" y="104640"/>
                    <a:pt x="1648" y="104640"/>
                    <a:pt x="1648" y="104778"/>
                  </a:cubicBezTo>
                  <a:cubicBezTo>
                    <a:pt x="1648" y="105036"/>
                    <a:pt x="1648" y="105294"/>
                    <a:pt x="1355" y="105294"/>
                  </a:cubicBezTo>
                  <a:cubicBezTo>
                    <a:pt x="1904" y="105414"/>
                    <a:pt x="2454" y="105414"/>
                    <a:pt x="2454" y="105672"/>
                  </a:cubicBezTo>
                  <a:cubicBezTo>
                    <a:pt x="2454" y="105810"/>
                    <a:pt x="2197" y="106068"/>
                    <a:pt x="2197" y="106326"/>
                  </a:cubicBezTo>
                  <a:cubicBezTo>
                    <a:pt x="1904" y="106704"/>
                    <a:pt x="1648" y="107100"/>
                    <a:pt x="1648" y="107616"/>
                  </a:cubicBezTo>
                  <a:cubicBezTo>
                    <a:pt x="1355" y="108252"/>
                    <a:pt x="0" y="108510"/>
                    <a:pt x="0" y="109284"/>
                  </a:cubicBezTo>
                  <a:cubicBezTo>
                    <a:pt x="0" y="109422"/>
                    <a:pt x="256" y="109422"/>
                    <a:pt x="256" y="109542"/>
                  </a:cubicBezTo>
                  <a:cubicBezTo>
                    <a:pt x="256" y="109680"/>
                    <a:pt x="256" y="109938"/>
                    <a:pt x="256" y="110196"/>
                  </a:cubicBezTo>
                  <a:cubicBezTo>
                    <a:pt x="1098" y="110196"/>
                    <a:pt x="1904" y="110058"/>
                    <a:pt x="2454" y="110316"/>
                  </a:cubicBezTo>
                  <a:cubicBezTo>
                    <a:pt x="3003" y="110574"/>
                    <a:pt x="2747" y="110832"/>
                    <a:pt x="2747" y="111228"/>
                  </a:cubicBezTo>
                  <a:cubicBezTo>
                    <a:pt x="2747" y="111486"/>
                    <a:pt x="2747" y="111606"/>
                    <a:pt x="2747" y="111864"/>
                  </a:cubicBezTo>
                  <a:cubicBezTo>
                    <a:pt x="2747" y="111864"/>
                    <a:pt x="2197" y="111864"/>
                    <a:pt x="2197" y="112002"/>
                  </a:cubicBezTo>
                  <a:lnTo>
                    <a:pt x="2197" y="112122"/>
                  </a:lnTo>
                  <a:cubicBezTo>
                    <a:pt x="2197" y="112518"/>
                    <a:pt x="2454" y="112759"/>
                    <a:pt x="2454" y="113034"/>
                  </a:cubicBezTo>
                  <a:cubicBezTo>
                    <a:pt x="2747" y="113154"/>
                    <a:pt x="2454" y="113275"/>
                    <a:pt x="2747" y="113550"/>
                  </a:cubicBezTo>
                  <a:cubicBezTo>
                    <a:pt x="3003" y="113791"/>
                    <a:pt x="3553" y="113791"/>
                    <a:pt x="3553" y="114186"/>
                  </a:cubicBezTo>
                  <a:cubicBezTo>
                    <a:pt x="3553" y="114444"/>
                    <a:pt x="3296" y="114564"/>
                    <a:pt x="3003" y="114822"/>
                  </a:cubicBezTo>
                  <a:cubicBezTo>
                    <a:pt x="2747" y="115080"/>
                    <a:pt x="3003" y="115338"/>
                    <a:pt x="3003" y="115596"/>
                  </a:cubicBezTo>
                  <a:cubicBezTo>
                    <a:pt x="3003" y="115854"/>
                    <a:pt x="2747" y="115854"/>
                    <a:pt x="2747" y="116112"/>
                  </a:cubicBezTo>
                  <a:cubicBezTo>
                    <a:pt x="2454" y="116250"/>
                    <a:pt x="2747" y="116508"/>
                    <a:pt x="2454" y="116766"/>
                  </a:cubicBezTo>
                  <a:lnTo>
                    <a:pt x="2454" y="116766"/>
                  </a:lnTo>
                  <a:cubicBezTo>
                    <a:pt x="3296" y="116766"/>
                    <a:pt x="3809" y="116508"/>
                    <a:pt x="4395" y="116508"/>
                  </a:cubicBezTo>
                  <a:cubicBezTo>
                    <a:pt x="4908" y="116628"/>
                    <a:pt x="5201" y="116886"/>
                    <a:pt x="5750" y="116886"/>
                  </a:cubicBezTo>
                  <a:cubicBezTo>
                    <a:pt x="6849" y="117144"/>
                    <a:pt x="7948" y="116886"/>
                    <a:pt x="9047" y="117144"/>
                  </a:cubicBezTo>
                  <a:lnTo>
                    <a:pt x="9047" y="117144"/>
                  </a:lnTo>
                  <a:cubicBezTo>
                    <a:pt x="10402" y="116766"/>
                    <a:pt x="10952" y="116370"/>
                    <a:pt x="12344" y="115854"/>
                  </a:cubicBezTo>
                  <a:cubicBezTo>
                    <a:pt x="13150" y="115992"/>
                    <a:pt x="13150" y="115992"/>
                    <a:pt x="13150" y="115992"/>
                  </a:cubicBezTo>
                  <a:cubicBezTo>
                    <a:pt x="13992" y="115854"/>
                    <a:pt x="14249" y="115596"/>
                    <a:pt x="15091" y="115476"/>
                  </a:cubicBezTo>
                  <a:cubicBezTo>
                    <a:pt x="15347" y="115338"/>
                    <a:pt x="15641" y="115338"/>
                    <a:pt x="15897" y="115218"/>
                  </a:cubicBezTo>
                  <a:cubicBezTo>
                    <a:pt x="16190" y="115080"/>
                    <a:pt x="16190" y="114960"/>
                    <a:pt x="16446" y="114822"/>
                  </a:cubicBezTo>
                  <a:cubicBezTo>
                    <a:pt x="16996" y="114702"/>
                    <a:pt x="17545" y="114960"/>
                    <a:pt x="17838" y="114822"/>
                  </a:cubicBezTo>
                  <a:cubicBezTo>
                    <a:pt x="18095" y="114822"/>
                    <a:pt x="18095" y="114702"/>
                    <a:pt x="18388" y="114702"/>
                  </a:cubicBezTo>
                  <a:cubicBezTo>
                    <a:pt x="18644" y="114444"/>
                    <a:pt x="18937" y="114307"/>
                    <a:pt x="19487" y="114186"/>
                  </a:cubicBezTo>
                  <a:cubicBezTo>
                    <a:pt x="20036" y="113928"/>
                    <a:pt x="20293" y="113791"/>
                    <a:pt x="20842" y="113791"/>
                  </a:cubicBezTo>
                  <a:cubicBezTo>
                    <a:pt x="21391" y="113670"/>
                    <a:pt x="21684" y="113791"/>
                    <a:pt x="22234" y="113670"/>
                  </a:cubicBezTo>
                  <a:cubicBezTo>
                    <a:pt x="22783" y="113670"/>
                    <a:pt x="23040" y="113550"/>
                    <a:pt x="23589" y="113412"/>
                  </a:cubicBezTo>
                  <a:cubicBezTo>
                    <a:pt x="24688" y="113275"/>
                    <a:pt x="25238" y="113275"/>
                    <a:pt x="26336" y="113154"/>
                  </a:cubicBezTo>
                  <a:cubicBezTo>
                    <a:pt x="26336" y="112638"/>
                    <a:pt x="26336" y="112122"/>
                    <a:pt x="27435" y="111864"/>
                  </a:cubicBezTo>
                  <a:cubicBezTo>
                    <a:pt x="28534" y="111348"/>
                    <a:pt x="29633" y="111228"/>
                    <a:pt x="30989" y="111228"/>
                  </a:cubicBezTo>
                  <a:cubicBezTo>
                    <a:pt x="32930" y="111228"/>
                    <a:pt x="34029" y="111727"/>
                    <a:pt x="35934" y="111864"/>
                  </a:cubicBezTo>
                  <a:cubicBezTo>
                    <a:pt x="37326" y="112002"/>
                    <a:pt x="38131" y="112002"/>
                    <a:pt x="39230" y="112243"/>
                  </a:cubicBezTo>
                  <a:cubicBezTo>
                    <a:pt x="39780" y="112380"/>
                    <a:pt x="40329" y="112518"/>
                    <a:pt x="40622" y="112759"/>
                  </a:cubicBezTo>
                  <a:cubicBezTo>
                    <a:pt x="40879" y="112759"/>
                    <a:pt x="40879" y="112896"/>
                    <a:pt x="40879" y="112896"/>
                  </a:cubicBezTo>
                  <a:cubicBezTo>
                    <a:pt x="41428" y="113275"/>
                    <a:pt x="41978" y="113412"/>
                    <a:pt x="42271" y="113791"/>
                  </a:cubicBezTo>
                  <a:cubicBezTo>
                    <a:pt x="42527" y="113928"/>
                    <a:pt x="42527" y="114186"/>
                    <a:pt x="42820" y="114186"/>
                  </a:cubicBezTo>
                  <a:cubicBezTo>
                    <a:pt x="43076" y="114444"/>
                    <a:pt x="43626" y="114186"/>
                    <a:pt x="44175" y="114307"/>
                  </a:cubicBezTo>
                  <a:cubicBezTo>
                    <a:pt x="44468" y="114444"/>
                    <a:pt x="44468" y="114564"/>
                    <a:pt x="44468" y="114822"/>
                  </a:cubicBezTo>
                  <a:cubicBezTo>
                    <a:pt x="45018" y="115596"/>
                    <a:pt x="44468" y="116112"/>
                    <a:pt x="45018" y="116886"/>
                  </a:cubicBezTo>
                  <a:lnTo>
                    <a:pt x="45018" y="116886"/>
                  </a:lnTo>
                  <a:cubicBezTo>
                    <a:pt x="45567" y="116886"/>
                    <a:pt x="46373" y="116886"/>
                    <a:pt x="46923" y="117144"/>
                  </a:cubicBezTo>
                  <a:cubicBezTo>
                    <a:pt x="47765" y="117282"/>
                    <a:pt x="47472" y="117798"/>
                    <a:pt x="48315" y="117918"/>
                  </a:cubicBezTo>
                  <a:cubicBezTo>
                    <a:pt x="48864" y="118056"/>
                    <a:pt x="49120" y="118056"/>
                    <a:pt x="49926" y="118056"/>
                  </a:cubicBezTo>
                  <a:cubicBezTo>
                    <a:pt x="49926" y="118434"/>
                    <a:pt x="49670" y="118830"/>
                    <a:pt x="50512" y="119088"/>
                  </a:cubicBezTo>
                  <a:cubicBezTo>
                    <a:pt x="51025" y="119346"/>
                    <a:pt x="51611" y="119208"/>
                    <a:pt x="52124" y="119466"/>
                  </a:cubicBezTo>
                  <a:cubicBezTo>
                    <a:pt x="52967" y="119724"/>
                    <a:pt x="53223" y="119982"/>
                    <a:pt x="54065" y="119982"/>
                  </a:cubicBezTo>
                  <a:cubicBezTo>
                    <a:pt x="54615" y="119982"/>
                    <a:pt x="54908" y="119724"/>
                    <a:pt x="55421" y="119604"/>
                  </a:cubicBezTo>
                  <a:cubicBezTo>
                    <a:pt x="55970" y="119346"/>
                    <a:pt x="56263" y="119088"/>
                    <a:pt x="57069" y="118830"/>
                  </a:cubicBezTo>
                  <a:cubicBezTo>
                    <a:pt x="57362" y="118692"/>
                    <a:pt x="57912" y="118572"/>
                    <a:pt x="58168" y="118314"/>
                  </a:cubicBezTo>
                  <a:cubicBezTo>
                    <a:pt x="58461" y="118176"/>
                    <a:pt x="58717" y="118056"/>
                    <a:pt x="58717" y="117918"/>
                  </a:cubicBezTo>
                  <a:cubicBezTo>
                    <a:pt x="58717" y="117660"/>
                    <a:pt x="58168" y="117540"/>
                    <a:pt x="58168" y="117282"/>
                  </a:cubicBezTo>
                  <a:cubicBezTo>
                    <a:pt x="57912" y="116886"/>
                    <a:pt x="57912" y="116766"/>
                    <a:pt x="57912" y="116370"/>
                  </a:cubicBezTo>
                  <a:cubicBezTo>
                    <a:pt x="58461" y="116508"/>
                    <a:pt x="58717" y="116628"/>
                    <a:pt x="59010" y="116766"/>
                  </a:cubicBezTo>
                  <a:cubicBezTo>
                    <a:pt x="59267" y="117024"/>
                    <a:pt x="59267" y="117282"/>
                    <a:pt x="59816" y="117402"/>
                  </a:cubicBezTo>
                  <a:cubicBezTo>
                    <a:pt x="60915" y="117798"/>
                    <a:pt x="61758" y="117798"/>
                    <a:pt x="62857" y="117918"/>
                  </a:cubicBezTo>
                  <a:cubicBezTo>
                    <a:pt x="63956" y="118056"/>
                    <a:pt x="64761" y="118056"/>
                    <a:pt x="65604" y="118176"/>
                  </a:cubicBezTo>
                  <a:cubicBezTo>
                    <a:pt x="66703" y="118314"/>
                    <a:pt x="66959" y="118572"/>
                    <a:pt x="67802" y="118830"/>
                  </a:cubicBezTo>
                  <a:lnTo>
                    <a:pt x="67802" y="118830"/>
                  </a:lnTo>
                  <a:cubicBezTo>
                    <a:pt x="67802" y="118692"/>
                    <a:pt x="67802" y="118572"/>
                    <a:pt x="68058" y="118434"/>
                  </a:cubicBezTo>
                  <a:cubicBezTo>
                    <a:pt x="68058" y="118056"/>
                    <a:pt x="68058" y="117798"/>
                    <a:pt x="68351" y="117282"/>
                  </a:cubicBezTo>
                  <a:cubicBezTo>
                    <a:pt x="69450" y="117282"/>
                    <a:pt x="70000" y="117144"/>
                    <a:pt x="71098" y="117144"/>
                  </a:cubicBezTo>
                  <a:cubicBezTo>
                    <a:pt x="71355" y="117024"/>
                    <a:pt x="71355" y="116766"/>
                    <a:pt x="71648" y="116628"/>
                  </a:cubicBezTo>
                  <a:cubicBezTo>
                    <a:pt x="71904" y="116508"/>
                    <a:pt x="72197" y="116508"/>
                    <a:pt x="72747" y="116370"/>
                  </a:cubicBezTo>
                  <a:cubicBezTo>
                    <a:pt x="73296" y="116250"/>
                    <a:pt x="73553" y="116112"/>
                    <a:pt x="74102" y="115992"/>
                  </a:cubicBezTo>
                  <a:cubicBezTo>
                    <a:pt x="74395" y="115734"/>
                    <a:pt x="74652" y="115596"/>
                    <a:pt x="74945" y="115338"/>
                  </a:cubicBezTo>
                  <a:cubicBezTo>
                    <a:pt x="75201" y="115080"/>
                    <a:pt x="75201" y="114960"/>
                    <a:pt x="75494" y="114702"/>
                  </a:cubicBezTo>
                  <a:cubicBezTo>
                    <a:pt x="75494" y="114186"/>
                    <a:pt x="75494" y="113791"/>
                    <a:pt x="75750" y="113275"/>
                  </a:cubicBezTo>
                  <a:cubicBezTo>
                    <a:pt x="75750" y="113154"/>
                    <a:pt x="76300" y="113034"/>
                    <a:pt x="76300" y="112896"/>
                  </a:cubicBezTo>
                  <a:cubicBezTo>
                    <a:pt x="76593" y="112638"/>
                    <a:pt x="76593" y="112380"/>
                    <a:pt x="76593" y="112002"/>
                  </a:cubicBezTo>
                  <a:cubicBezTo>
                    <a:pt x="76593" y="111486"/>
                    <a:pt x="77106" y="111090"/>
                    <a:pt x="77106" y="110574"/>
                  </a:cubicBezTo>
                  <a:cubicBezTo>
                    <a:pt x="77106" y="107874"/>
                    <a:pt x="77106" y="107874"/>
                    <a:pt x="77106" y="107874"/>
                  </a:cubicBezTo>
                  <a:cubicBezTo>
                    <a:pt x="77106" y="107358"/>
                    <a:pt x="77399" y="106962"/>
                    <a:pt x="77399" y="106446"/>
                  </a:cubicBezTo>
                  <a:cubicBezTo>
                    <a:pt x="77399" y="106326"/>
                    <a:pt x="77692" y="106326"/>
                    <a:pt x="77692" y="106188"/>
                  </a:cubicBezTo>
                  <a:cubicBezTo>
                    <a:pt x="77692" y="105930"/>
                    <a:pt x="77106" y="105810"/>
                    <a:pt x="77106" y="105552"/>
                  </a:cubicBezTo>
                  <a:cubicBezTo>
                    <a:pt x="77106" y="105414"/>
                    <a:pt x="77399" y="105414"/>
                    <a:pt x="77399" y="105294"/>
                  </a:cubicBezTo>
                  <a:cubicBezTo>
                    <a:pt x="77399" y="105156"/>
                    <a:pt x="77399" y="105036"/>
                    <a:pt x="77399" y="104898"/>
                  </a:cubicBezTo>
                  <a:cubicBezTo>
                    <a:pt x="77399" y="104382"/>
                    <a:pt x="77399" y="104004"/>
                    <a:pt x="77399" y="103609"/>
                  </a:cubicBezTo>
                  <a:cubicBezTo>
                    <a:pt x="77399" y="102456"/>
                    <a:pt x="77106" y="101820"/>
                    <a:pt x="76593" y="100788"/>
                  </a:cubicBezTo>
                  <a:cubicBezTo>
                    <a:pt x="76007" y="99102"/>
                    <a:pt x="76007" y="98208"/>
                    <a:pt x="75494" y="96660"/>
                  </a:cubicBezTo>
                  <a:cubicBezTo>
                    <a:pt x="74945" y="95490"/>
                    <a:pt x="74395" y="94854"/>
                    <a:pt x="73553" y="93822"/>
                  </a:cubicBezTo>
                  <a:cubicBezTo>
                    <a:pt x="72747" y="92790"/>
                    <a:pt x="72747" y="92137"/>
                    <a:pt x="72454" y="90984"/>
                  </a:cubicBezTo>
                  <a:cubicBezTo>
                    <a:pt x="72454" y="90468"/>
                    <a:pt x="72197" y="90210"/>
                    <a:pt x="72197" y="89574"/>
                  </a:cubicBezTo>
                  <a:cubicBezTo>
                    <a:pt x="72197" y="88662"/>
                    <a:pt x="72454" y="88026"/>
                    <a:pt x="73003" y="87114"/>
                  </a:cubicBezTo>
                  <a:cubicBezTo>
                    <a:pt x="74102" y="85704"/>
                    <a:pt x="74945" y="84930"/>
                    <a:pt x="77106" y="83760"/>
                  </a:cubicBezTo>
                  <a:cubicBezTo>
                    <a:pt x="77692" y="83399"/>
                    <a:pt x="78498" y="83399"/>
                    <a:pt x="79304" y="83004"/>
                  </a:cubicBezTo>
                  <a:cubicBezTo>
                    <a:pt x="79304" y="82883"/>
                    <a:pt x="79304" y="82746"/>
                    <a:pt x="79304" y="82625"/>
                  </a:cubicBezTo>
                  <a:cubicBezTo>
                    <a:pt x="79304" y="82367"/>
                    <a:pt x="79047" y="82230"/>
                    <a:pt x="78791" y="82109"/>
                  </a:cubicBezTo>
                  <a:cubicBezTo>
                    <a:pt x="78498" y="81972"/>
                    <a:pt x="78791" y="81851"/>
                    <a:pt x="78498" y="81851"/>
                  </a:cubicBezTo>
                  <a:cubicBezTo>
                    <a:pt x="78205" y="81851"/>
                    <a:pt x="77948" y="81851"/>
                    <a:pt x="77692" y="81714"/>
                  </a:cubicBezTo>
                  <a:cubicBezTo>
                    <a:pt x="77948" y="81335"/>
                    <a:pt x="79047" y="81077"/>
                    <a:pt x="80146" y="81077"/>
                  </a:cubicBezTo>
                  <a:cubicBezTo>
                    <a:pt x="81501" y="81077"/>
                    <a:pt x="82051" y="81335"/>
                    <a:pt x="83443" y="81714"/>
                  </a:cubicBezTo>
                  <a:cubicBezTo>
                    <a:pt x="83443" y="81335"/>
                    <a:pt x="83699" y="81077"/>
                    <a:pt x="83992" y="80819"/>
                  </a:cubicBezTo>
                  <a:cubicBezTo>
                    <a:pt x="84249" y="80699"/>
                    <a:pt x="84542" y="80561"/>
                    <a:pt x="84798" y="80424"/>
                  </a:cubicBezTo>
                  <a:cubicBezTo>
                    <a:pt x="85641" y="80424"/>
                    <a:pt x="86190" y="80561"/>
                    <a:pt x="86739" y="80561"/>
                  </a:cubicBezTo>
                  <a:cubicBezTo>
                    <a:pt x="88644" y="80561"/>
                    <a:pt x="89487" y="80303"/>
                    <a:pt x="91391" y="80303"/>
                  </a:cubicBezTo>
                  <a:cubicBezTo>
                    <a:pt x="91684" y="80303"/>
                    <a:pt x="91941" y="80303"/>
                    <a:pt x="91941" y="80424"/>
                  </a:cubicBezTo>
                  <a:cubicBezTo>
                    <a:pt x="92234" y="80699"/>
                    <a:pt x="92234" y="80940"/>
                    <a:pt x="92490" y="80940"/>
                  </a:cubicBezTo>
                  <a:cubicBezTo>
                    <a:pt x="93040" y="80940"/>
                    <a:pt x="93040" y="80699"/>
                    <a:pt x="93589" y="80699"/>
                  </a:cubicBezTo>
                  <a:cubicBezTo>
                    <a:pt x="93589" y="80699"/>
                    <a:pt x="93882" y="80819"/>
                    <a:pt x="94139" y="80819"/>
                  </a:cubicBezTo>
                  <a:cubicBezTo>
                    <a:pt x="94139" y="81077"/>
                    <a:pt x="93589" y="81198"/>
                    <a:pt x="94139" y="81456"/>
                  </a:cubicBezTo>
                  <a:cubicBezTo>
                    <a:pt x="94139" y="81593"/>
                    <a:pt x="94432" y="81714"/>
                    <a:pt x="94688" y="81851"/>
                  </a:cubicBezTo>
                  <a:cubicBezTo>
                    <a:pt x="95787" y="82367"/>
                    <a:pt x="96336" y="82883"/>
                    <a:pt x="97728" y="83141"/>
                  </a:cubicBezTo>
                  <a:cubicBezTo>
                    <a:pt x="97985" y="83004"/>
                    <a:pt x="97985" y="82883"/>
                    <a:pt x="97985" y="82746"/>
                  </a:cubicBezTo>
                  <a:cubicBezTo>
                    <a:pt x="97985" y="82367"/>
                    <a:pt x="97435" y="82109"/>
                    <a:pt x="97435" y="81714"/>
                  </a:cubicBezTo>
                  <a:cubicBezTo>
                    <a:pt x="97435" y="81456"/>
                    <a:pt x="97728" y="81198"/>
                    <a:pt x="97435" y="81077"/>
                  </a:cubicBezTo>
                  <a:cubicBezTo>
                    <a:pt x="97142" y="80699"/>
                    <a:pt x="96630" y="80699"/>
                    <a:pt x="96336" y="80424"/>
                  </a:cubicBezTo>
                  <a:cubicBezTo>
                    <a:pt x="96336" y="79392"/>
                    <a:pt x="96336" y="79392"/>
                    <a:pt x="96336" y="79392"/>
                  </a:cubicBezTo>
                  <a:cubicBezTo>
                    <a:pt x="97142" y="78755"/>
                    <a:pt x="97142" y="78755"/>
                    <a:pt x="97142" y="78755"/>
                  </a:cubicBezTo>
                  <a:cubicBezTo>
                    <a:pt x="97142" y="78635"/>
                    <a:pt x="96886" y="78497"/>
                    <a:pt x="96886" y="78239"/>
                  </a:cubicBezTo>
                  <a:cubicBezTo>
                    <a:pt x="97142" y="78239"/>
                    <a:pt x="97435" y="78377"/>
                    <a:pt x="97728" y="78239"/>
                  </a:cubicBezTo>
                  <a:cubicBezTo>
                    <a:pt x="97985" y="78119"/>
                    <a:pt x="97728" y="77981"/>
                    <a:pt x="97728" y="77723"/>
                  </a:cubicBezTo>
                  <a:cubicBezTo>
                    <a:pt x="97728" y="77603"/>
                    <a:pt x="97728" y="77345"/>
                    <a:pt x="97435" y="77207"/>
                  </a:cubicBezTo>
                  <a:cubicBezTo>
                    <a:pt x="96886" y="77207"/>
                    <a:pt x="96630" y="77207"/>
                    <a:pt x="96080" y="77207"/>
                  </a:cubicBezTo>
                  <a:cubicBezTo>
                    <a:pt x="96080" y="76571"/>
                    <a:pt x="96080" y="76571"/>
                    <a:pt x="96080" y="76571"/>
                  </a:cubicBezTo>
                  <a:cubicBezTo>
                    <a:pt x="95787" y="76571"/>
                    <a:pt x="95531" y="76571"/>
                    <a:pt x="95238" y="76433"/>
                  </a:cubicBezTo>
                  <a:cubicBezTo>
                    <a:pt x="95531" y="76055"/>
                    <a:pt x="96080" y="75918"/>
                    <a:pt x="96630" y="75660"/>
                  </a:cubicBezTo>
                  <a:cubicBezTo>
                    <a:pt x="96630" y="75539"/>
                    <a:pt x="96886" y="75539"/>
                    <a:pt x="96886" y="75402"/>
                  </a:cubicBezTo>
                  <a:cubicBezTo>
                    <a:pt x="96886" y="75281"/>
                    <a:pt x="97435" y="75402"/>
                    <a:pt x="97435" y="75281"/>
                  </a:cubicBezTo>
                  <a:cubicBezTo>
                    <a:pt x="97435" y="74765"/>
                    <a:pt x="96886" y="74370"/>
                    <a:pt x="95787" y="74370"/>
                  </a:cubicBezTo>
                  <a:cubicBezTo>
                    <a:pt x="95531" y="74370"/>
                    <a:pt x="95238" y="74370"/>
                    <a:pt x="94981" y="74370"/>
                  </a:cubicBezTo>
                  <a:cubicBezTo>
                    <a:pt x="94981" y="74249"/>
                    <a:pt x="94688" y="74249"/>
                    <a:pt x="94688" y="74112"/>
                  </a:cubicBezTo>
                  <a:cubicBezTo>
                    <a:pt x="94688" y="73733"/>
                    <a:pt x="95531" y="73733"/>
                    <a:pt x="96080" y="73475"/>
                  </a:cubicBezTo>
                  <a:cubicBezTo>
                    <a:pt x="96886" y="73217"/>
                    <a:pt x="97142" y="72959"/>
                    <a:pt x="97728" y="72701"/>
                  </a:cubicBezTo>
                  <a:cubicBezTo>
                    <a:pt x="98241" y="72443"/>
                    <a:pt x="98827" y="72185"/>
                    <a:pt x="98827" y="71790"/>
                  </a:cubicBezTo>
                  <a:cubicBezTo>
                    <a:pt x="98827" y="71532"/>
                    <a:pt x="98241" y="71274"/>
                    <a:pt x="97728" y="71153"/>
                  </a:cubicBezTo>
                  <a:cubicBezTo>
                    <a:pt x="97985" y="70758"/>
                    <a:pt x="98534" y="70500"/>
                    <a:pt x="99084" y="70121"/>
                  </a:cubicBezTo>
                  <a:cubicBezTo>
                    <a:pt x="99340" y="69984"/>
                    <a:pt x="99633" y="69863"/>
                    <a:pt x="99633" y="69743"/>
                  </a:cubicBezTo>
                  <a:cubicBezTo>
                    <a:pt x="99926" y="69605"/>
                    <a:pt x="100183" y="69605"/>
                    <a:pt x="100183" y="69605"/>
                  </a:cubicBezTo>
                  <a:cubicBezTo>
                    <a:pt x="100732" y="69347"/>
                    <a:pt x="100732" y="69089"/>
                    <a:pt x="100732" y="68831"/>
                  </a:cubicBezTo>
                  <a:cubicBezTo>
                    <a:pt x="100732" y="68453"/>
                    <a:pt x="100439" y="68315"/>
                    <a:pt x="100439" y="67937"/>
                  </a:cubicBezTo>
                  <a:cubicBezTo>
                    <a:pt x="101025" y="68057"/>
                    <a:pt x="101025" y="68057"/>
                    <a:pt x="101025" y="68057"/>
                  </a:cubicBezTo>
                  <a:cubicBezTo>
                    <a:pt x="101282" y="68453"/>
                    <a:pt x="101282" y="68831"/>
                    <a:pt x="101831" y="69089"/>
                  </a:cubicBezTo>
                  <a:cubicBezTo>
                    <a:pt x="102087" y="68831"/>
                    <a:pt x="102087" y="68711"/>
                    <a:pt x="102380" y="68453"/>
                  </a:cubicBezTo>
                  <a:cubicBezTo>
                    <a:pt x="102637" y="68573"/>
                    <a:pt x="102637" y="68711"/>
                    <a:pt x="103186" y="68711"/>
                  </a:cubicBezTo>
                  <a:cubicBezTo>
                    <a:pt x="103186" y="67799"/>
                    <a:pt x="103186" y="67799"/>
                    <a:pt x="103186" y="67799"/>
                  </a:cubicBezTo>
                  <a:cubicBezTo>
                    <a:pt x="103186" y="67679"/>
                    <a:pt x="102637" y="67541"/>
                    <a:pt x="102637" y="67283"/>
                  </a:cubicBezTo>
                  <a:cubicBezTo>
                    <a:pt x="102637" y="67025"/>
                    <a:pt x="103186" y="66767"/>
                    <a:pt x="103186" y="66509"/>
                  </a:cubicBezTo>
                  <a:cubicBezTo>
                    <a:pt x="103186" y="65993"/>
                    <a:pt x="102380" y="65873"/>
                    <a:pt x="102087" y="65357"/>
                  </a:cubicBezTo>
                  <a:cubicBezTo>
                    <a:pt x="102930" y="65357"/>
                    <a:pt x="103479" y="65357"/>
                    <a:pt x="104285" y="65357"/>
                  </a:cubicBezTo>
                  <a:cubicBezTo>
                    <a:pt x="104578" y="65873"/>
                    <a:pt x="104578" y="66251"/>
                    <a:pt x="105128" y="66647"/>
                  </a:cubicBezTo>
                  <a:cubicBezTo>
                    <a:pt x="105677" y="66647"/>
                    <a:pt x="105677" y="66647"/>
                    <a:pt x="105677" y="66647"/>
                  </a:cubicBezTo>
                  <a:cubicBezTo>
                    <a:pt x="105934" y="66251"/>
                    <a:pt x="105677" y="65993"/>
                    <a:pt x="105934" y="65735"/>
                  </a:cubicBezTo>
                  <a:cubicBezTo>
                    <a:pt x="106227" y="65615"/>
                    <a:pt x="106776" y="65477"/>
                    <a:pt x="106776" y="65357"/>
                  </a:cubicBezTo>
                  <a:cubicBezTo>
                    <a:pt x="106776" y="65099"/>
                    <a:pt x="106227" y="64962"/>
                    <a:pt x="106227" y="64704"/>
                  </a:cubicBezTo>
                  <a:cubicBezTo>
                    <a:pt x="106227" y="64446"/>
                    <a:pt x="106776" y="64583"/>
                    <a:pt x="107032" y="64325"/>
                  </a:cubicBezTo>
                  <a:cubicBezTo>
                    <a:pt x="107875" y="63551"/>
                    <a:pt x="106227" y="64583"/>
                    <a:pt x="108131" y="64583"/>
                  </a:cubicBezTo>
                  <a:cubicBezTo>
                    <a:pt x="108974" y="64583"/>
                    <a:pt x="109230" y="64325"/>
                    <a:pt x="109780" y="64325"/>
                  </a:cubicBezTo>
                  <a:cubicBezTo>
                    <a:pt x="110879" y="64325"/>
                    <a:pt x="110879" y="64325"/>
                    <a:pt x="110879" y="64325"/>
                  </a:cubicBezTo>
                  <a:cubicBezTo>
                    <a:pt x="111172" y="64325"/>
                    <a:pt x="111172" y="64325"/>
                    <a:pt x="111172" y="64325"/>
                  </a:cubicBezTo>
                  <a:cubicBezTo>
                    <a:pt x="110879" y="63930"/>
                    <a:pt x="110879" y="63930"/>
                    <a:pt x="110879" y="63930"/>
                  </a:cubicBezTo>
                  <a:cubicBezTo>
                    <a:pt x="111172" y="63809"/>
                    <a:pt x="111428" y="63930"/>
                    <a:pt x="111428" y="63930"/>
                  </a:cubicBezTo>
                  <a:cubicBezTo>
                    <a:pt x="111721" y="63809"/>
                    <a:pt x="111428" y="63672"/>
                    <a:pt x="111721" y="63672"/>
                  </a:cubicBezTo>
                  <a:cubicBezTo>
                    <a:pt x="110879" y="63293"/>
                    <a:pt x="110329" y="63156"/>
                    <a:pt x="110329" y="62640"/>
                  </a:cubicBezTo>
                  <a:cubicBezTo>
                    <a:pt x="110329" y="62519"/>
                    <a:pt x="110329" y="62382"/>
                    <a:pt x="110622" y="62261"/>
                  </a:cubicBezTo>
                  <a:cubicBezTo>
                    <a:pt x="111172" y="62382"/>
                    <a:pt x="111428" y="62519"/>
                    <a:pt x="111721" y="62640"/>
                  </a:cubicBezTo>
                  <a:cubicBezTo>
                    <a:pt x="111978" y="62777"/>
                    <a:pt x="111978" y="63035"/>
                    <a:pt x="112527" y="63035"/>
                  </a:cubicBezTo>
                  <a:cubicBezTo>
                    <a:pt x="112820" y="63035"/>
                    <a:pt x="112820" y="63035"/>
                    <a:pt x="113076" y="63035"/>
                  </a:cubicBezTo>
                  <a:cubicBezTo>
                    <a:pt x="113076" y="62777"/>
                    <a:pt x="113369" y="62640"/>
                    <a:pt x="113369" y="62519"/>
                  </a:cubicBezTo>
                  <a:cubicBezTo>
                    <a:pt x="113369" y="62003"/>
                    <a:pt x="112271" y="61745"/>
                    <a:pt x="111172" y="61487"/>
                  </a:cubicBezTo>
                  <a:cubicBezTo>
                    <a:pt x="111428" y="61350"/>
                    <a:pt x="111428" y="61229"/>
                    <a:pt x="111428" y="61229"/>
                  </a:cubicBezTo>
                  <a:cubicBezTo>
                    <a:pt x="112527" y="61229"/>
                    <a:pt x="113919" y="61092"/>
                    <a:pt x="113919" y="60576"/>
                  </a:cubicBezTo>
                  <a:cubicBezTo>
                    <a:pt x="113919" y="60455"/>
                    <a:pt x="113919" y="60455"/>
                    <a:pt x="113626" y="60318"/>
                  </a:cubicBezTo>
                  <a:cubicBezTo>
                    <a:pt x="113369" y="60318"/>
                    <a:pt x="111721" y="60197"/>
                    <a:pt x="112820" y="60318"/>
                  </a:cubicBezTo>
                  <a:cubicBezTo>
                    <a:pt x="113369" y="60060"/>
                    <a:pt x="113626" y="59802"/>
                    <a:pt x="114175" y="59681"/>
                  </a:cubicBezTo>
                  <a:cubicBezTo>
                    <a:pt x="114468" y="59681"/>
                    <a:pt x="114468" y="59681"/>
                    <a:pt x="114725" y="59681"/>
                  </a:cubicBezTo>
                  <a:cubicBezTo>
                    <a:pt x="115018" y="59561"/>
                    <a:pt x="115274" y="59286"/>
                    <a:pt x="115567" y="59045"/>
                  </a:cubicBezTo>
                  <a:cubicBezTo>
                    <a:pt x="115018" y="59045"/>
                    <a:pt x="115018" y="59045"/>
                    <a:pt x="114468" y="59045"/>
                  </a:cubicBezTo>
                  <a:lnTo>
                    <a:pt x="114175" y="59165"/>
                  </a:lnTo>
                  <a:cubicBezTo>
                    <a:pt x="113919" y="59165"/>
                    <a:pt x="113369" y="59165"/>
                    <a:pt x="113369" y="59045"/>
                  </a:cubicBezTo>
                  <a:lnTo>
                    <a:pt x="113626" y="58907"/>
                  </a:lnTo>
                  <a:cubicBezTo>
                    <a:pt x="113626" y="58770"/>
                    <a:pt x="113626" y="58649"/>
                    <a:pt x="113369" y="58391"/>
                  </a:cubicBezTo>
                  <a:cubicBezTo>
                    <a:pt x="113919" y="58391"/>
                    <a:pt x="113919" y="58391"/>
                    <a:pt x="114175" y="58254"/>
                  </a:cubicBezTo>
                  <a:cubicBezTo>
                    <a:pt x="114175" y="58254"/>
                    <a:pt x="114175" y="58133"/>
                    <a:pt x="114175" y="58013"/>
                  </a:cubicBezTo>
                  <a:cubicBezTo>
                    <a:pt x="113919" y="58013"/>
                    <a:pt x="113626" y="58013"/>
                    <a:pt x="113626" y="57875"/>
                  </a:cubicBezTo>
                  <a:cubicBezTo>
                    <a:pt x="113626" y="57738"/>
                    <a:pt x="113919" y="57738"/>
                    <a:pt x="113919" y="57738"/>
                  </a:cubicBezTo>
                  <a:cubicBezTo>
                    <a:pt x="115274" y="57497"/>
                    <a:pt x="116117" y="57359"/>
                    <a:pt x="116666" y="56723"/>
                  </a:cubicBezTo>
                  <a:cubicBezTo>
                    <a:pt x="116117" y="56843"/>
                    <a:pt x="115824" y="56843"/>
                    <a:pt x="115274" y="56843"/>
                  </a:cubicBezTo>
                  <a:cubicBezTo>
                    <a:pt x="114725" y="56843"/>
                    <a:pt x="114468" y="57101"/>
                    <a:pt x="113919" y="57101"/>
                  </a:cubicBezTo>
                  <a:cubicBezTo>
                    <a:pt x="113626" y="57101"/>
                    <a:pt x="113626" y="56981"/>
                    <a:pt x="113369" y="56981"/>
                  </a:cubicBezTo>
                  <a:cubicBezTo>
                    <a:pt x="113626" y="56723"/>
                    <a:pt x="113919" y="56585"/>
                    <a:pt x="114468" y="56465"/>
                  </a:cubicBezTo>
                  <a:cubicBezTo>
                    <a:pt x="115018" y="56327"/>
                    <a:pt x="115824" y="56327"/>
                    <a:pt x="115824" y="56069"/>
                  </a:cubicBezTo>
                  <a:cubicBezTo>
                    <a:pt x="115824" y="55949"/>
                    <a:pt x="115567" y="55811"/>
                    <a:pt x="115567" y="55811"/>
                  </a:cubicBezTo>
                  <a:cubicBezTo>
                    <a:pt x="115824" y="55691"/>
                    <a:pt x="116117" y="55553"/>
                    <a:pt x="116117" y="55433"/>
                  </a:cubicBezTo>
                  <a:cubicBezTo>
                    <a:pt x="116373" y="55295"/>
                    <a:pt x="116117" y="55037"/>
                    <a:pt x="116373" y="55037"/>
                  </a:cubicBezTo>
                  <a:cubicBezTo>
                    <a:pt x="116923" y="54779"/>
                    <a:pt x="117472" y="54917"/>
                    <a:pt x="117765" y="54779"/>
                  </a:cubicBezTo>
                  <a:cubicBezTo>
                    <a:pt x="118278" y="54659"/>
                    <a:pt x="118571" y="54659"/>
                    <a:pt x="118864" y="54522"/>
                  </a:cubicBezTo>
                  <a:cubicBezTo>
                    <a:pt x="119120" y="54522"/>
                    <a:pt x="119413" y="54522"/>
                    <a:pt x="119413" y="54401"/>
                  </a:cubicBezTo>
                  <a:cubicBezTo>
                    <a:pt x="119413" y="54264"/>
                    <a:pt x="119413" y="54143"/>
                    <a:pt x="119413" y="54006"/>
                  </a:cubicBezTo>
                  <a:cubicBezTo>
                    <a:pt x="119413" y="53885"/>
                    <a:pt x="119670" y="53748"/>
                    <a:pt x="119670" y="53490"/>
                  </a:cubicBezTo>
                  <a:lnTo>
                    <a:pt x="119670" y="53369"/>
                  </a:lnTo>
                  <a:cubicBezTo>
                    <a:pt x="118278" y="53627"/>
                    <a:pt x="117472" y="53885"/>
                    <a:pt x="115824" y="54006"/>
                  </a:cubicBezTo>
                  <a:cubicBezTo>
                    <a:pt x="115567" y="53748"/>
                    <a:pt x="115567" y="53748"/>
                    <a:pt x="115567" y="53748"/>
                  </a:cubicBezTo>
                  <a:cubicBezTo>
                    <a:pt x="115824" y="53490"/>
                    <a:pt x="115824" y="53232"/>
                    <a:pt x="116373" y="53111"/>
                  </a:cubicBezTo>
                  <a:cubicBezTo>
                    <a:pt x="116923" y="52853"/>
                    <a:pt x="117472" y="52853"/>
                    <a:pt x="118278" y="52716"/>
                  </a:cubicBezTo>
                  <a:cubicBezTo>
                    <a:pt x="119120" y="52595"/>
                    <a:pt x="119120" y="52200"/>
                    <a:pt x="119670" y="51821"/>
                  </a:cubicBezTo>
                  <a:cubicBezTo>
                    <a:pt x="119963" y="51563"/>
                    <a:pt x="119963" y="51426"/>
                    <a:pt x="119963" y="51168"/>
                  </a:cubicBezTo>
                  <a:cubicBezTo>
                    <a:pt x="119963" y="50910"/>
                    <a:pt x="119670" y="50652"/>
                    <a:pt x="119413" y="50531"/>
                  </a:cubicBezTo>
                  <a:cubicBezTo>
                    <a:pt x="119120" y="50394"/>
                    <a:pt x="118571" y="50394"/>
                    <a:pt x="118571" y="50273"/>
                  </a:cubicBezTo>
                  <a:cubicBezTo>
                    <a:pt x="118278" y="50015"/>
                    <a:pt x="118278" y="49878"/>
                    <a:pt x="118278" y="49757"/>
                  </a:cubicBezTo>
                  <a:cubicBezTo>
                    <a:pt x="118278" y="48846"/>
                    <a:pt x="118278" y="48846"/>
                    <a:pt x="118278" y="48846"/>
                  </a:cubicBezTo>
                  <a:cubicBezTo>
                    <a:pt x="118021" y="48983"/>
                    <a:pt x="118021" y="48983"/>
                    <a:pt x="118021" y="48983"/>
                  </a:cubicBezTo>
                  <a:cubicBezTo>
                    <a:pt x="117216" y="49637"/>
                    <a:pt x="116666" y="49878"/>
                    <a:pt x="116117" y="50531"/>
                  </a:cubicBezTo>
                  <a:cubicBezTo>
                    <a:pt x="115567" y="50531"/>
                    <a:pt x="115567" y="50531"/>
                    <a:pt x="115567" y="50531"/>
                  </a:cubicBezTo>
                  <a:cubicBezTo>
                    <a:pt x="115567" y="49878"/>
                    <a:pt x="116117" y="49499"/>
                    <a:pt x="116666" y="48983"/>
                  </a:cubicBezTo>
                  <a:cubicBezTo>
                    <a:pt x="117216" y="48605"/>
                    <a:pt x="117216" y="48330"/>
                    <a:pt x="117216" y="47831"/>
                  </a:cubicBezTo>
                  <a:cubicBezTo>
                    <a:pt x="117472" y="47315"/>
                    <a:pt x="117765" y="47057"/>
                    <a:pt x="117765" y="46541"/>
                  </a:cubicBezTo>
                  <a:cubicBezTo>
                    <a:pt x="117765" y="45887"/>
                    <a:pt x="117216" y="45629"/>
                    <a:pt x="117216" y="45113"/>
                  </a:cubicBezTo>
                  <a:cubicBezTo>
                    <a:pt x="117216" y="43961"/>
                    <a:pt x="117216" y="43961"/>
                    <a:pt x="117216" y="43961"/>
                  </a:cubicBezTo>
                  <a:cubicBezTo>
                    <a:pt x="115274" y="41760"/>
                    <a:pt x="115274" y="41760"/>
                    <a:pt x="115274" y="41760"/>
                  </a:cubicBezTo>
                  <a:cubicBezTo>
                    <a:pt x="115567" y="41123"/>
                    <a:pt x="116117" y="40865"/>
                    <a:pt x="116117" y="40212"/>
                  </a:cubicBezTo>
                  <a:cubicBezTo>
                    <a:pt x="116117" y="39833"/>
                    <a:pt x="115567" y="39833"/>
                    <a:pt x="115018" y="39696"/>
                  </a:cubicBezTo>
                  <a:cubicBezTo>
                    <a:pt x="114175" y="39438"/>
                    <a:pt x="113919" y="39180"/>
                    <a:pt x="113076" y="38922"/>
                  </a:cubicBezTo>
                  <a:cubicBezTo>
                    <a:pt x="112271" y="38543"/>
                    <a:pt x="111978" y="38285"/>
                    <a:pt x="111428" y="37907"/>
                  </a:cubicBezTo>
                  <a:cubicBezTo>
                    <a:pt x="111172" y="37511"/>
                    <a:pt x="110879" y="37391"/>
                    <a:pt x="110879" y="36995"/>
                  </a:cubicBezTo>
                  <a:cubicBezTo>
                    <a:pt x="110879" y="36875"/>
                    <a:pt x="110622" y="36737"/>
                    <a:pt x="110879" y="36600"/>
                  </a:cubicBezTo>
                  <a:cubicBezTo>
                    <a:pt x="111172" y="36479"/>
                    <a:pt x="111428" y="36359"/>
                    <a:pt x="111721" y="36359"/>
                  </a:cubicBezTo>
                  <a:cubicBezTo>
                    <a:pt x="112271" y="36221"/>
                    <a:pt x="112271" y="35963"/>
                    <a:pt x="112271" y="35705"/>
                  </a:cubicBezTo>
                  <a:cubicBezTo>
                    <a:pt x="112271" y="35585"/>
                    <a:pt x="112271" y="35447"/>
                    <a:pt x="111978" y="35447"/>
                  </a:cubicBezTo>
                  <a:cubicBezTo>
                    <a:pt x="111978" y="35447"/>
                    <a:pt x="111721" y="35447"/>
                    <a:pt x="111428" y="35447"/>
                  </a:cubicBezTo>
                  <a:cubicBezTo>
                    <a:pt x="110622" y="35189"/>
                    <a:pt x="110073" y="35069"/>
                    <a:pt x="109523" y="34673"/>
                  </a:cubicBezTo>
                  <a:cubicBezTo>
                    <a:pt x="109523" y="34553"/>
                    <a:pt x="109523" y="34415"/>
                    <a:pt x="109780" y="34415"/>
                  </a:cubicBezTo>
                  <a:cubicBezTo>
                    <a:pt x="110073" y="34295"/>
                    <a:pt x="110879" y="34295"/>
                    <a:pt x="110879" y="34037"/>
                  </a:cubicBezTo>
                  <a:cubicBezTo>
                    <a:pt x="110879" y="33521"/>
                    <a:pt x="110073" y="33263"/>
                    <a:pt x="109523" y="32867"/>
                  </a:cubicBezTo>
                  <a:cubicBezTo>
                    <a:pt x="109230" y="32610"/>
                    <a:pt x="108681" y="32352"/>
                    <a:pt x="108424" y="31973"/>
                  </a:cubicBezTo>
                  <a:cubicBezTo>
                    <a:pt x="108424" y="31973"/>
                    <a:pt x="108424" y="31836"/>
                    <a:pt x="108131" y="31836"/>
                  </a:cubicBezTo>
                  <a:cubicBezTo>
                    <a:pt x="107582" y="31457"/>
                    <a:pt x="107032" y="31320"/>
                    <a:pt x="106483" y="30941"/>
                  </a:cubicBezTo>
                  <a:cubicBezTo>
                    <a:pt x="105934" y="30546"/>
                    <a:pt x="105677" y="30288"/>
                    <a:pt x="105128" y="29909"/>
                  </a:cubicBezTo>
                  <a:cubicBezTo>
                    <a:pt x="104285" y="29256"/>
                    <a:pt x="104029" y="28877"/>
                    <a:pt x="103479" y="28224"/>
                  </a:cubicBezTo>
                  <a:cubicBezTo>
                    <a:pt x="102930" y="27587"/>
                    <a:pt x="102637" y="27071"/>
                    <a:pt x="101538" y="26693"/>
                  </a:cubicBezTo>
                  <a:cubicBezTo>
                    <a:pt x="100732" y="26418"/>
                    <a:pt x="99926" y="26555"/>
                    <a:pt x="99084" y="26297"/>
                  </a:cubicBezTo>
                  <a:cubicBezTo>
                    <a:pt x="97142" y="26297"/>
                    <a:pt x="96336" y="25523"/>
                    <a:pt x="95531" y="24749"/>
                  </a:cubicBezTo>
                  <a:cubicBezTo>
                    <a:pt x="94688" y="23855"/>
                    <a:pt x="94432" y="23339"/>
                    <a:pt x="94139" y="22307"/>
                  </a:cubicBezTo>
                  <a:cubicBezTo>
                    <a:pt x="93589" y="21396"/>
                    <a:pt x="93333" y="20759"/>
                    <a:pt x="93040" y="19848"/>
                  </a:cubicBezTo>
                  <a:cubicBezTo>
                    <a:pt x="92783" y="19469"/>
                    <a:pt x="92490" y="19332"/>
                    <a:pt x="92490" y="18953"/>
                  </a:cubicBezTo>
                  <a:cubicBezTo>
                    <a:pt x="92234" y="18437"/>
                    <a:pt x="92234" y="18179"/>
                    <a:pt x="92234" y="17663"/>
                  </a:cubicBezTo>
                  <a:cubicBezTo>
                    <a:pt x="91941" y="16253"/>
                    <a:pt x="91941" y="15462"/>
                    <a:pt x="91941" y="14051"/>
                  </a:cubicBezTo>
                  <a:cubicBezTo>
                    <a:pt x="91941" y="12761"/>
                    <a:pt x="91941" y="11987"/>
                    <a:pt x="92234" y="10698"/>
                  </a:cubicBezTo>
                  <a:cubicBezTo>
                    <a:pt x="92490" y="10061"/>
                    <a:pt x="92490" y="9803"/>
                    <a:pt x="92490" y="9150"/>
                  </a:cubicBezTo>
                  <a:cubicBezTo>
                    <a:pt x="92490" y="8255"/>
                    <a:pt x="92783" y="7739"/>
                    <a:pt x="93333" y="6845"/>
                  </a:cubicBezTo>
                  <a:cubicBezTo>
                    <a:pt x="93589" y="6054"/>
                    <a:pt x="93882" y="5555"/>
                    <a:pt x="94432" y="4901"/>
                  </a:cubicBezTo>
                  <a:cubicBezTo>
                    <a:pt x="94688" y="4643"/>
                    <a:pt x="94981" y="4523"/>
                    <a:pt x="94981" y="4265"/>
                  </a:cubicBezTo>
                  <a:cubicBezTo>
                    <a:pt x="94981" y="2975"/>
                    <a:pt x="94981" y="2975"/>
                    <a:pt x="94981" y="2975"/>
                  </a:cubicBezTo>
                  <a:cubicBezTo>
                    <a:pt x="94688" y="3095"/>
                    <a:pt x="94432" y="3233"/>
                    <a:pt x="94139" y="3353"/>
                  </a:cubicBezTo>
                  <a:cubicBezTo>
                    <a:pt x="93333" y="3749"/>
                    <a:pt x="92783" y="3869"/>
                    <a:pt x="91941" y="4127"/>
                  </a:cubicBezTo>
                  <a:cubicBezTo>
                    <a:pt x="90586" y="4523"/>
                    <a:pt x="90036" y="5039"/>
                    <a:pt x="88644" y="5039"/>
                  </a:cubicBezTo>
                  <a:cubicBezTo>
                    <a:pt x="87289" y="5039"/>
                    <a:pt x="86739" y="4643"/>
                    <a:pt x="85641" y="4265"/>
                  </a:cubicBezTo>
                  <a:cubicBezTo>
                    <a:pt x="84542" y="4127"/>
                    <a:pt x="83992" y="4007"/>
                    <a:pt x="83150" y="3611"/>
                  </a:cubicBezTo>
                  <a:lnTo>
                    <a:pt x="82893" y="3491"/>
                  </a:lnTo>
                  <a:cubicBezTo>
                    <a:pt x="81501" y="2837"/>
                    <a:pt x="80695" y="2201"/>
                    <a:pt x="79304" y="1685"/>
                  </a:cubicBezTo>
                  <a:cubicBezTo>
                    <a:pt x="78205" y="1685"/>
                    <a:pt x="77399" y="1685"/>
                    <a:pt x="76593" y="1547"/>
                  </a:cubicBezTo>
                  <a:cubicBezTo>
                    <a:pt x="75750" y="1427"/>
                    <a:pt x="75494" y="1169"/>
                    <a:pt x="74945" y="911"/>
                  </a:cubicBezTo>
                  <a:cubicBezTo>
                    <a:pt x="73846" y="653"/>
                    <a:pt x="73003" y="395"/>
                    <a:pt x="72197" y="0"/>
                  </a:cubicBezTo>
                  <a:cubicBezTo>
                    <a:pt x="72197" y="257"/>
                    <a:pt x="71904" y="395"/>
                    <a:pt x="71904" y="653"/>
                  </a:cubicBezTo>
                  <a:cubicBezTo>
                    <a:pt x="71904" y="911"/>
                    <a:pt x="71904" y="1031"/>
                    <a:pt x="71904" y="1289"/>
                  </a:cubicBezTo>
                  <a:cubicBezTo>
                    <a:pt x="71648" y="1805"/>
                    <a:pt x="70805" y="2063"/>
                    <a:pt x="70000" y="2579"/>
                  </a:cubicBezTo>
                  <a:cubicBezTo>
                    <a:pt x="69450" y="2837"/>
                    <a:pt x="69157" y="2975"/>
                    <a:pt x="68901" y="3353"/>
                  </a:cubicBezTo>
                  <a:cubicBezTo>
                    <a:pt x="68901" y="3611"/>
                    <a:pt x="68901" y="3749"/>
                    <a:pt x="68901" y="4007"/>
                  </a:cubicBezTo>
                  <a:cubicBezTo>
                    <a:pt x="68608" y="4523"/>
                    <a:pt x="68351" y="4781"/>
                    <a:pt x="68058" y="5159"/>
                  </a:cubicBezTo>
                  <a:cubicBezTo>
                    <a:pt x="67802" y="5297"/>
                    <a:pt x="67509" y="5417"/>
                    <a:pt x="67509" y="5555"/>
                  </a:cubicBezTo>
                  <a:cubicBezTo>
                    <a:pt x="67252" y="6054"/>
                    <a:pt x="67509" y="6329"/>
                    <a:pt x="67509" y="6845"/>
                  </a:cubicBezTo>
                  <a:cubicBezTo>
                    <a:pt x="67252" y="6965"/>
                    <a:pt x="67252" y="7086"/>
                    <a:pt x="67252" y="7223"/>
                  </a:cubicBezTo>
                  <a:cubicBezTo>
                    <a:pt x="66959" y="7997"/>
                    <a:pt x="66959" y="8513"/>
                    <a:pt x="66703" y="9150"/>
                  </a:cubicBezTo>
                  <a:cubicBezTo>
                    <a:pt x="66703" y="9545"/>
                    <a:pt x="66410" y="9803"/>
                    <a:pt x="66410" y="10182"/>
                  </a:cubicBezTo>
                  <a:cubicBezTo>
                    <a:pt x="66410" y="10440"/>
                    <a:pt x="66959" y="10577"/>
                    <a:pt x="67509" y="10698"/>
                  </a:cubicBezTo>
                  <a:cubicBezTo>
                    <a:pt x="75750" y="8892"/>
                    <a:pt x="75750" y="8892"/>
                    <a:pt x="75750" y="8892"/>
                  </a:cubicBezTo>
                  <a:cubicBezTo>
                    <a:pt x="76593" y="9029"/>
                    <a:pt x="76849" y="9287"/>
                    <a:pt x="77692" y="9287"/>
                  </a:cubicBezTo>
                  <a:cubicBezTo>
                    <a:pt x="78498" y="9287"/>
                    <a:pt x="78791" y="8892"/>
                    <a:pt x="79597" y="8771"/>
                  </a:cubicBezTo>
                  <a:cubicBezTo>
                    <a:pt x="80146" y="8513"/>
                    <a:pt x="80989" y="8513"/>
                    <a:pt x="81501" y="8255"/>
                  </a:cubicBezTo>
                  <a:cubicBezTo>
                    <a:pt x="82051" y="7997"/>
                    <a:pt x="81794" y="7602"/>
                    <a:pt x="82051" y="7223"/>
                  </a:cubicBezTo>
                  <a:cubicBezTo>
                    <a:pt x="82344" y="6965"/>
                    <a:pt x="82600" y="6845"/>
                    <a:pt x="82893" y="6845"/>
                  </a:cubicBezTo>
                  <a:cubicBezTo>
                    <a:pt x="83699" y="6845"/>
                    <a:pt x="83992" y="6965"/>
                    <a:pt x="84249" y="7223"/>
                  </a:cubicBezTo>
                  <a:cubicBezTo>
                    <a:pt x="85091" y="7602"/>
                    <a:pt x="85347" y="7877"/>
                    <a:pt x="85897" y="8255"/>
                  </a:cubicBezTo>
                  <a:cubicBezTo>
                    <a:pt x="86446" y="8634"/>
                    <a:pt x="86739" y="8771"/>
                    <a:pt x="86996" y="9150"/>
                  </a:cubicBezTo>
                  <a:cubicBezTo>
                    <a:pt x="87289" y="9408"/>
                    <a:pt x="87545" y="9545"/>
                    <a:pt x="87545" y="9924"/>
                  </a:cubicBezTo>
                  <a:cubicBezTo>
                    <a:pt x="87545" y="10577"/>
                    <a:pt x="85897" y="10835"/>
                    <a:pt x="85897" y="11471"/>
                  </a:cubicBezTo>
                  <a:cubicBezTo>
                    <a:pt x="85897" y="13535"/>
                    <a:pt x="85897" y="13535"/>
                    <a:pt x="85897" y="13535"/>
                  </a:cubicBezTo>
                  <a:cubicBezTo>
                    <a:pt x="85897" y="13793"/>
                    <a:pt x="85641" y="13931"/>
                    <a:pt x="85641" y="14051"/>
                  </a:cubicBezTo>
                  <a:cubicBezTo>
                    <a:pt x="85347" y="14705"/>
                    <a:pt x="85091" y="15083"/>
                    <a:pt x="84798" y="15599"/>
                  </a:cubicBezTo>
                  <a:cubicBezTo>
                    <a:pt x="84249" y="16373"/>
                    <a:pt x="83150" y="17147"/>
                    <a:pt x="81501" y="17147"/>
                  </a:cubicBezTo>
                  <a:cubicBezTo>
                    <a:pt x="80989" y="17147"/>
                    <a:pt x="80695" y="17010"/>
                    <a:pt x="80402" y="16889"/>
                  </a:cubicBezTo>
                  <a:cubicBezTo>
                    <a:pt x="79890" y="16769"/>
                    <a:pt x="79304" y="16631"/>
                    <a:pt x="78791" y="16373"/>
                  </a:cubicBezTo>
                  <a:cubicBezTo>
                    <a:pt x="77692" y="16115"/>
                    <a:pt x="76849" y="15978"/>
                    <a:pt x="75750" y="15599"/>
                  </a:cubicBezTo>
                  <a:cubicBezTo>
                    <a:pt x="74652" y="15221"/>
                    <a:pt x="74395" y="14705"/>
                    <a:pt x="73003" y="14309"/>
                  </a:cubicBezTo>
                  <a:cubicBezTo>
                    <a:pt x="72454" y="14051"/>
                    <a:pt x="72197" y="13793"/>
                    <a:pt x="71355" y="13793"/>
                  </a:cubicBezTo>
                  <a:cubicBezTo>
                    <a:pt x="70256" y="13793"/>
                    <a:pt x="70549" y="14447"/>
                    <a:pt x="70256" y="14963"/>
                  </a:cubicBezTo>
                  <a:cubicBezTo>
                    <a:pt x="70000" y="15462"/>
                    <a:pt x="70000" y="15857"/>
                    <a:pt x="69450" y="16373"/>
                  </a:cubicBezTo>
                  <a:cubicBezTo>
                    <a:pt x="69157" y="16889"/>
                    <a:pt x="69157" y="17147"/>
                    <a:pt x="68351" y="17663"/>
                  </a:cubicBezTo>
                  <a:cubicBezTo>
                    <a:pt x="67802" y="18042"/>
                    <a:pt x="67252" y="18437"/>
                    <a:pt x="66153" y="18437"/>
                  </a:cubicBezTo>
                  <a:cubicBezTo>
                    <a:pt x="65860" y="18437"/>
                    <a:pt x="65604" y="18300"/>
                    <a:pt x="65311" y="18179"/>
                  </a:cubicBezTo>
                  <a:cubicBezTo>
                    <a:pt x="65054" y="18179"/>
                    <a:pt x="64761" y="18042"/>
                    <a:pt x="64212" y="18042"/>
                  </a:cubicBezTo>
                  <a:cubicBezTo>
                    <a:pt x="63663" y="17921"/>
                    <a:pt x="63113" y="17921"/>
                    <a:pt x="62857" y="17663"/>
                  </a:cubicBezTo>
                  <a:cubicBezTo>
                    <a:pt x="62564" y="17405"/>
                    <a:pt x="62564" y="17147"/>
                    <a:pt x="62564" y="16769"/>
                  </a:cubicBezTo>
                  <a:cubicBezTo>
                    <a:pt x="62307" y="16253"/>
                    <a:pt x="62014" y="15857"/>
                    <a:pt x="61758" y="15341"/>
                  </a:cubicBezTo>
                  <a:cubicBezTo>
                    <a:pt x="61208" y="13793"/>
                    <a:pt x="60366" y="13019"/>
                    <a:pt x="60366" y="11609"/>
                  </a:cubicBezTo>
                  <a:cubicBezTo>
                    <a:pt x="60366" y="10061"/>
                    <a:pt x="60366" y="10061"/>
                    <a:pt x="60366" y="10061"/>
                  </a:cubicBezTo>
                  <a:cubicBezTo>
                    <a:pt x="60366" y="9545"/>
                    <a:pt x="60659" y="9150"/>
                    <a:pt x="60109" y="8634"/>
                  </a:cubicBezTo>
                  <a:cubicBezTo>
                    <a:pt x="59816" y="8393"/>
                    <a:pt x="59267" y="8393"/>
                    <a:pt x="58717" y="8255"/>
                  </a:cubicBezTo>
                  <a:cubicBezTo>
                    <a:pt x="58461" y="8255"/>
                    <a:pt x="58168" y="8118"/>
                    <a:pt x="57619" y="8118"/>
                  </a:cubicBezTo>
                  <a:cubicBezTo>
                    <a:pt x="57069" y="8118"/>
                    <a:pt x="56813" y="8393"/>
                    <a:pt x="56520" y="8634"/>
                  </a:cubicBezTo>
                  <a:cubicBezTo>
                    <a:pt x="56520" y="8892"/>
                    <a:pt x="55970" y="8892"/>
                    <a:pt x="55714" y="9029"/>
                  </a:cubicBezTo>
                  <a:cubicBezTo>
                    <a:pt x="55164" y="9287"/>
                    <a:pt x="54615" y="9545"/>
                    <a:pt x="54065" y="9545"/>
                  </a:cubicBezTo>
                  <a:cubicBezTo>
                    <a:pt x="53223" y="9545"/>
                    <a:pt x="53223" y="9287"/>
                    <a:pt x="52710" y="9029"/>
                  </a:cubicBezTo>
                  <a:cubicBezTo>
                    <a:pt x="52124" y="8771"/>
                    <a:pt x="51868" y="8634"/>
                    <a:pt x="51025" y="8255"/>
                  </a:cubicBezTo>
                  <a:cubicBezTo>
                    <a:pt x="50219" y="7877"/>
                    <a:pt x="49670" y="7739"/>
                    <a:pt x="48571" y="7481"/>
                  </a:cubicBezTo>
                  <a:cubicBezTo>
                    <a:pt x="48021" y="8255"/>
                    <a:pt x="48021" y="8771"/>
                    <a:pt x="48021" y="9666"/>
                  </a:cubicBezTo>
                  <a:cubicBezTo>
                    <a:pt x="48021" y="9924"/>
                    <a:pt x="48021" y="10061"/>
                    <a:pt x="47472" y="10319"/>
                  </a:cubicBezTo>
                  <a:cubicBezTo>
                    <a:pt x="47216" y="10440"/>
                    <a:pt x="46666" y="10440"/>
                    <a:pt x="46117" y="10440"/>
                  </a:cubicBezTo>
                  <a:cubicBezTo>
                    <a:pt x="45567" y="10440"/>
                    <a:pt x="45274" y="10577"/>
                    <a:pt x="44725" y="10698"/>
                  </a:cubicBezTo>
                  <a:cubicBezTo>
                    <a:pt x="46117" y="11093"/>
                    <a:pt x="46923" y="11471"/>
                    <a:pt x="47472" y="12245"/>
                  </a:cubicBezTo>
                  <a:cubicBezTo>
                    <a:pt x="47472" y="12503"/>
                    <a:pt x="47472" y="12641"/>
                    <a:pt x="47765" y="12899"/>
                  </a:cubicBezTo>
                  <a:cubicBezTo>
                    <a:pt x="47765" y="13019"/>
                    <a:pt x="48315" y="13019"/>
                    <a:pt x="48571" y="13157"/>
                  </a:cubicBezTo>
                  <a:cubicBezTo>
                    <a:pt x="48864" y="13415"/>
                    <a:pt x="49120" y="13535"/>
                    <a:pt x="49413" y="13793"/>
                  </a:cubicBezTo>
                  <a:cubicBezTo>
                    <a:pt x="48864" y="13931"/>
                    <a:pt x="48864" y="13931"/>
                    <a:pt x="48864" y="13931"/>
                  </a:cubicBezTo>
                  <a:cubicBezTo>
                    <a:pt x="48571" y="13673"/>
                    <a:pt x="48021" y="13415"/>
                    <a:pt x="47472" y="13157"/>
                  </a:cubicBezTo>
                  <a:cubicBezTo>
                    <a:pt x="47472" y="13535"/>
                    <a:pt x="47472" y="13673"/>
                    <a:pt x="47472" y="13931"/>
                  </a:cubicBezTo>
                  <a:cubicBezTo>
                    <a:pt x="47472" y="14447"/>
                    <a:pt x="47472" y="14705"/>
                    <a:pt x="47216" y="15083"/>
                  </a:cubicBezTo>
                  <a:cubicBezTo>
                    <a:pt x="47216" y="15978"/>
                    <a:pt x="46923" y="16494"/>
                    <a:pt x="46373" y="17285"/>
                  </a:cubicBezTo>
                  <a:cubicBezTo>
                    <a:pt x="46117" y="17663"/>
                    <a:pt x="45824" y="17921"/>
                    <a:pt x="45567" y="18300"/>
                  </a:cubicBezTo>
                  <a:cubicBezTo>
                    <a:pt x="45274" y="18695"/>
                    <a:pt x="45274" y="18953"/>
                    <a:pt x="44725" y="19211"/>
                  </a:cubicBezTo>
                  <a:cubicBezTo>
                    <a:pt x="43919" y="19590"/>
                    <a:pt x="43076" y="19469"/>
                    <a:pt x="41978" y="19727"/>
                  </a:cubicBezTo>
                  <a:cubicBezTo>
                    <a:pt x="41428" y="19985"/>
                    <a:pt x="41172" y="20243"/>
                    <a:pt x="40622" y="20501"/>
                  </a:cubicBezTo>
                  <a:cubicBezTo>
                    <a:pt x="40329" y="20622"/>
                    <a:pt x="40073" y="20622"/>
                    <a:pt x="39780" y="20622"/>
                  </a:cubicBezTo>
                  <a:cubicBezTo>
                    <a:pt x="39230" y="20759"/>
                    <a:pt x="38974" y="21017"/>
                    <a:pt x="38681" y="21017"/>
                  </a:cubicBezTo>
                  <a:cubicBezTo>
                    <a:pt x="37326" y="21017"/>
                    <a:pt x="37032" y="20106"/>
                    <a:pt x="35934" y="20106"/>
                  </a:cubicBezTo>
                  <a:cubicBezTo>
                    <a:pt x="35384" y="20106"/>
                    <a:pt x="35384" y="20243"/>
                    <a:pt x="35384" y="20364"/>
                  </a:cubicBezTo>
                  <a:cubicBezTo>
                    <a:pt x="34835" y="20622"/>
                    <a:pt x="34285" y="20880"/>
                    <a:pt x="33772" y="21138"/>
                  </a:cubicBezTo>
                  <a:cubicBezTo>
                    <a:pt x="33186" y="21533"/>
                    <a:pt x="33186" y="21791"/>
                    <a:pt x="32673" y="22307"/>
                  </a:cubicBezTo>
                  <a:cubicBezTo>
                    <a:pt x="32087" y="22823"/>
                    <a:pt x="31282" y="23081"/>
                    <a:pt x="30476" y="23459"/>
                  </a:cubicBezTo>
                  <a:cubicBezTo>
                    <a:pt x="29633" y="23717"/>
                    <a:pt x="28278" y="23717"/>
                    <a:pt x="28278" y="24233"/>
                  </a:cubicBezTo>
                  <a:cubicBezTo>
                    <a:pt x="28278" y="24491"/>
                    <a:pt x="28534" y="24629"/>
                    <a:pt x="28534" y="24887"/>
                  </a:cubicBezTo>
                  <a:cubicBezTo>
                    <a:pt x="29377" y="24887"/>
                    <a:pt x="30183" y="24749"/>
                    <a:pt x="30732" y="25007"/>
                  </a:cubicBezTo>
                  <a:cubicBezTo>
                    <a:pt x="31575" y="25145"/>
                    <a:pt x="31575" y="25403"/>
                    <a:pt x="31575" y="25781"/>
                  </a:cubicBezTo>
                  <a:cubicBezTo>
                    <a:pt x="31575" y="28499"/>
                    <a:pt x="31575" y="28499"/>
                    <a:pt x="31575" y="28499"/>
                  </a:cubicBezTo>
                  <a:cubicBezTo>
                    <a:pt x="31575" y="30030"/>
                    <a:pt x="34835" y="30546"/>
                    <a:pt x="34835" y="32094"/>
                  </a:cubicBezTo>
                  <a:cubicBezTo>
                    <a:pt x="34835" y="32867"/>
                    <a:pt x="34578" y="33263"/>
                    <a:pt x="34285" y="33899"/>
                  </a:cubicBezTo>
                  <a:cubicBezTo>
                    <a:pt x="34285" y="34157"/>
                    <a:pt x="34285" y="34295"/>
                    <a:pt x="34285" y="34553"/>
                  </a:cubicBezTo>
                  <a:cubicBezTo>
                    <a:pt x="34029" y="34931"/>
                    <a:pt x="33772" y="35069"/>
                    <a:pt x="33479" y="35447"/>
                  </a:cubicBezTo>
                  <a:cubicBezTo>
                    <a:pt x="33479" y="35705"/>
                    <a:pt x="33479" y="35843"/>
                    <a:pt x="33186" y="36101"/>
                  </a:cubicBezTo>
                  <a:cubicBezTo>
                    <a:pt x="32930" y="36875"/>
                    <a:pt x="32673" y="37391"/>
                    <a:pt x="32087" y="38148"/>
                  </a:cubicBezTo>
                  <a:cubicBezTo>
                    <a:pt x="31282" y="38543"/>
                    <a:pt x="30989" y="38922"/>
                    <a:pt x="30476" y="39438"/>
                  </a:cubicBezTo>
                  <a:cubicBezTo>
                    <a:pt x="30183" y="39696"/>
                    <a:pt x="29890" y="39833"/>
                    <a:pt x="29377" y="39954"/>
                  </a:cubicBezTo>
                  <a:cubicBezTo>
                    <a:pt x="27985" y="40607"/>
                    <a:pt x="26886" y="40728"/>
                    <a:pt x="25238" y="40728"/>
                  </a:cubicBezTo>
                  <a:cubicBezTo>
                    <a:pt x="23589" y="40728"/>
                    <a:pt x="22783" y="40470"/>
                    <a:pt x="21391" y="40091"/>
                  </a:cubicBezTo>
                  <a:cubicBezTo>
                    <a:pt x="21391" y="40212"/>
                    <a:pt x="21391" y="40212"/>
                    <a:pt x="21391" y="40349"/>
                  </a:cubicBezTo>
                  <a:cubicBezTo>
                    <a:pt x="21391" y="40470"/>
                    <a:pt x="21684" y="40607"/>
                    <a:pt x="21684" y="40728"/>
                  </a:cubicBezTo>
                  <a:cubicBezTo>
                    <a:pt x="22234" y="41381"/>
                    <a:pt x="22490" y="41639"/>
                    <a:pt x="22783" y="42276"/>
                  </a:cubicBezTo>
                  <a:cubicBezTo>
                    <a:pt x="23040" y="42671"/>
                    <a:pt x="23040" y="43050"/>
                    <a:pt x="23589" y="43308"/>
                  </a:cubicBezTo>
                  <a:cubicBezTo>
                    <a:pt x="24139" y="43566"/>
                    <a:pt x="24688" y="43566"/>
                    <a:pt x="25531" y="43566"/>
                  </a:cubicBezTo>
                  <a:cubicBezTo>
                    <a:pt x="26080" y="43566"/>
                    <a:pt x="26336" y="43445"/>
                    <a:pt x="26886" y="43308"/>
                  </a:cubicBezTo>
                  <a:cubicBezTo>
                    <a:pt x="27179" y="43308"/>
                    <a:pt x="27179" y="43050"/>
                    <a:pt x="27435" y="42929"/>
                  </a:cubicBezTo>
                  <a:cubicBezTo>
                    <a:pt x="27985" y="42792"/>
                    <a:pt x="28278" y="42671"/>
                    <a:pt x="28827" y="42671"/>
                  </a:cubicBezTo>
                  <a:cubicBezTo>
                    <a:pt x="29377" y="42671"/>
                    <a:pt x="29633" y="42534"/>
                    <a:pt x="29890" y="42534"/>
                  </a:cubicBezTo>
                  <a:cubicBezTo>
                    <a:pt x="30476" y="42534"/>
                    <a:pt x="30732" y="42671"/>
                    <a:pt x="30989" y="42671"/>
                  </a:cubicBezTo>
                  <a:cubicBezTo>
                    <a:pt x="32673" y="42792"/>
                    <a:pt x="33479" y="43187"/>
                    <a:pt x="34285" y="43703"/>
                  </a:cubicBezTo>
                  <a:cubicBezTo>
                    <a:pt x="36227" y="44993"/>
                    <a:pt x="36776" y="45887"/>
                    <a:pt x="36776" y="47435"/>
                  </a:cubicBezTo>
                  <a:cubicBezTo>
                    <a:pt x="36776" y="48467"/>
                    <a:pt x="36776" y="48467"/>
                    <a:pt x="36776" y="48467"/>
                  </a:cubicBezTo>
                  <a:cubicBezTo>
                    <a:pt x="36776" y="48725"/>
                    <a:pt x="36483" y="48846"/>
                    <a:pt x="36483" y="49121"/>
                  </a:cubicBezTo>
                  <a:cubicBezTo>
                    <a:pt x="36227" y="50273"/>
                    <a:pt x="36483" y="51047"/>
                    <a:pt x="35934" y="52200"/>
                  </a:cubicBezTo>
                  <a:cubicBezTo>
                    <a:pt x="35934" y="52595"/>
                    <a:pt x="35677" y="52974"/>
                    <a:pt x="35384" y="53490"/>
                  </a:cubicBezTo>
                  <a:cubicBezTo>
                    <a:pt x="35128" y="54401"/>
                    <a:pt x="34578" y="54917"/>
                    <a:pt x="34285" y="55949"/>
                  </a:cubicBezTo>
                  <a:cubicBezTo>
                    <a:pt x="34029" y="56465"/>
                    <a:pt x="33772" y="56723"/>
                    <a:pt x="33479" y="57239"/>
                  </a:cubicBezTo>
                  <a:cubicBezTo>
                    <a:pt x="33186" y="57497"/>
                    <a:pt x="33186" y="57617"/>
                    <a:pt x="32930" y="57875"/>
                  </a:cubicBezTo>
                  <a:cubicBezTo>
                    <a:pt x="32673" y="58013"/>
                    <a:pt x="32673" y="58254"/>
                    <a:pt x="32087" y="58254"/>
                  </a:cubicBezTo>
                  <a:cubicBezTo>
                    <a:pt x="31831" y="58254"/>
                    <a:pt x="31831" y="58133"/>
                    <a:pt x="31575" y="58133"/>
                  </a:cubicBezTo>
                  <a:cubicBezTo>
                    <a:pt x="30989" y="58133"/>
                    <a:pt x="30989" y="58391"/>
                    <a:pt x="30732" y="58529"/>
                  </a:cubicBezTo>
                  <a:cubicBezTo>
                    <a:pt x="30476" y="58907"/>
                    <a:pt x="30476" y="59045"/>
                    <a:pt x="30183" y="59423"/>
                  </a:cubicBezTo>
                  <a:cubicBezTo>
                    <a:pt x="29890" y="59802"/>
                    <a:pt x="29633" y="60060"/>
                    <a:pt x="29377" y="60455"/>
                  </a:cubicBezTo>
                  <a:cubicBezTo>
                    <a:pt x="29377" y="60834"/>
                    <a:pt x="29377" y="61229"/>
                    <a:pt x="29377" y="61608"/>
                  </a:cubicBezTo>
                  <a:cubicBezTo>
                    <a:pt x="29084" y="62124"/>
                    <a:pt x="28827" y="62382"/>
                    <a:pt x="28534" y="62898"/>
                  </a:cubicBezTo>
                  <a:cubicBezTo>
                    <a:pt x="28278" y="63809"/>
                    <a:pt x="28278" y="64446"/>
                    <a:pt x="27728" y="65357"/>
                  </a:cubicBezTo>
                  <a:cubicBezTo>
                    <a:pt x="26886" y="66251"/>
                    <a:pt x="26080" y="66767"/>
                    <a:pt x="25531" y="67679"/>
                  </a:cubicBezTo>
                  <a:cubicBezTo>
                    <a:pt x="25238" y="68315"/>
                    <a:pt x="24981" y="68573"/>
                    <a:pt x="24688" y="69227"/>
                  </a:cubicBezTo>
                  <a:cubicBezTo>
                    <a:pt x="24139" y="69984"/>
                    <a:pt x="24139" y="70637"/>
                    <a:pt x="23333" y="71411"/>
                  </a:cubicBezTo>
                  <a:cubicBezTo>
                    <a:pt x="22783" y="71790"/>
                    <a:pt x="21684" y="71927"/>
                    <a:pt x="20842" y="72185"/>
                  </a:cubicBezTo>
                  <a:cubicBezTo>
                    <a:pt x="20293" y="72443"/>
                    <a:pt x="19743" y="72564"/>
                    <a:pt x="19194" y="72822"/>
                  </a:cubicBezTo>
                  <a:cubicBezTo>
                    <a:pt x="18095" y="73217"/>
                    <a:pt x="17838" y="73475"/>
                    <a:pt x="17289" y="73991"/>
                  </a:cubicBezTo>
                  <a:cubicBezTo>
                    <a:pt x="16739" y="74370"/>
                    <a:pt x="16446" y="74628"/>
                    <a:pt x="15897" y="75144"/>
                  </a:cubicBezTo>
                  <a:cubicBezTo>
                    <a:pt x="15347" y="75660"/>
                    <a:pt x="15091" y="75918"/>
                    <a:pt x="14798" y="7643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52" name="Shape 3652"/>
            <p:cNvSpPr/>
            <p:nvPr/>
          </p:nvSpPr>
          <p:spPr>
            <a:xfrm>
              <a:off x="7508752" y="2908350"/>
              <a:ext cx="3193056" cy="2798870"/>
            </a:xfrm>
            <a:custGeom>
              <a:avLst/>
              <a:gdLst/>
              <a:ahLst/>
              <a:cxnLst/>
              <a:rect l="0" t="0" r="0" b="0"/>
              <a:pathLst>
                <a:path w="120000" h="120000" extrusionOk="0">
                  <a:moveTo>
                    <a:pt x="110128" y="62631"/>
                  </a:moveTo>
                  <a:lnTo>
                    <a:pt x="110128" y="62631"/>
                  </a:lnTo>
                  <a:cubicBezTo>
                    <a:pt x="110242" y="63187"/>
                    <a:pt x="110242" y="63613"/>
                    <a:pt x="110615" y="64021"/>
                  </a:cubicBezTo>
                  <a:cubicBezTo>
                    <a:pt x="110729" y="64169"/>
                    <a:pt x="110972" y="64169"/>
                    <a:pt x="111102" y="64298"/>
                  </a:cubicBezTo>
                  <a:cubicBezTo>
                    <a:pt x="111346" y="64576"/>
                    <a:pt x="111459" y="64725"/>
                    <a:pt x="111459" y="65132"/>
                  </a:cubicBezTo>
                  <a:cubicBezTo>
                    <a:pt x="111216" y="64984"/>
                    <a:pt x="111102" y="64984"/>
                    <a:pt x="110972" y="64725"/>
                  </a:cubicBezTo>
                  <a:cubicBezTo>
                    <a:pt x="110859" y="64576"/>
                    <a:pt x="110859" y="64576"/>
                    <a:pt x="110729" y="64428"/>
                  </a:cubicBezTo>
                  <a:cubicBezTo>
                    <a:pt x="110729" y="64298"/>
                    <a:pt x="110615" y="64298"/>
                    <a:pt x="110485" y="64298"/>
                  </a:cubicBezTo>
                  <a:cubicBezTo>
                    <a:pt x="110372" y="64298"/>
                    <a:pt x="110372" y="64169"/>
                    <a:pt x="110128" y="64169"/>
                  </a:cubicBezTo>
                  <a:cubicBezTo>
                    <a:pt x="109998" y="64298"/>
                    <a:pt x="109884" y="64298"/>
                    <a:pt x="109641" y="64298"/>
                  </a:cubicBezTo>
                  <a:lnTo>
                    <a:pt x="109641" y="64298"/>
                  </a:lnTo>
                  <a:cubicBezTo>
                    <a:pt x="109641" y="64428"/>
                    <a:pt x="109755" y="64428"/>
                    <a:pt x="109755" y="64576"/>
                  </a:cubicBezTo>
                  <a:cubicBezTo>
                    <a:pt x="109884" y="64725"/>
                    <a:pt x="109755" y="64854"/>
                    <a:pt x="109884" y="64984"/>
                  </a:cubicBezTo>
                  <a:cubicBezTo>
                    <a:pt x="109998" y="64984"/>
                    <a:pt x="110128" y="64984"/>
                    <a:pt x="110242" y="64984"/>
                  </a:cubicBezTo>
                  <a:lnTo>
                    <a:pt x="110242" y="64984"/>
                  </a:lnTo>
                  <a:cubicBezTo>
                    <a:pt x="110485" y="65132"/>
                    <a:pt x="110615" y="65132"/>
                    <a:pt x="110729" y="65132"/>
                  </a:cubicBezTo>
                  <a:cubicBezTo>
                    <a:pt x="110972" y="65281"/>
                    <a:pt x="111102" y="65410"/>
                    <a:pt x="111216" y="65540"/>
                  </a:cubicBezTo>
                  <a:cubicBezTo>
                    <a:pt x="110972" y="65540"/>
                    <a:pt x="110859" y="65540"/>
                    <a:pt x="110729" y="65836"/>
                  </a:cubicBezTo>
                  <a:cubicBezTo>
                    <a:pt x="110729" y="65966"/>
                    <a:pt x="110729" y="65966"/>
                    <a:pt x="110729" y="65966"/>
                  </a:cubicBezTo>
                  <a:cubicBezTo>
                    <a:pt x="110972" y="65966"/>
                    <a:pt x="111102" y="65966"/>
                    <a:pt x="111346" y="66096"/>
                  </a:cubicBezTo>
                  <a:cubicBezTo>
                    <a:pt x="111589" y="66244"/>
                    <a:pt x="111589" y="66522"/>
                    <a:pt x="111833" y="66522"/>
                  </a:cubicBezTo>
                  <a:cubicBezTo>
                    <a:pt x="112076" y="66652"/>
                    <a:pt x="112320" y="66522"/>
                    <a:pt x="112677" y="66522"/>
                  </a:cubicBezTo>
                  <a:cubicBezTo>
                    <a:pt x="112807" y="66522"/>
                    <a:pt x="112807" y="66652"/>
                    <a:pt x="112921" y="66652"/>
                  </a:cubicBezTo>
                  <a:cubicBezTo>
                    <a:pt x="113164" y="66652"/>
                    <a:pt x="113164" y="66652"/>
                    <a:pt x="113164" y="66652"/>
                  </a:cubicBezTo>
                  <a:cubicBezTo>
                    <a:pt x="113164" y="66522"/>
                    <a:pt x="113164" y="66522"/>
                    <a:pt x="113164" y="66522"/>
                  </a:cubicBezTo>
                  <a:cubicBezTo>
                    <a:pt x="112807" y="66392"/>
                    <a:pt x="112677" y="66096"/>
                    <a:pt x="112434" y="65966"/>
                  </a:cubicBezTo>
                  <a:cubicBezTo>
                    <a:pt x="111459" y="65281"/>
                    <a:pt x="112677" y="65966"/>
                    <a:pt x="112921" y="66096"/>
                  </a:cubicBezTo>
                  <a:cubicBezTo>
                    <a:pt x="113051" y="66096"/>
                    <a:pt x="113051" y="66096"/>
                    <a:pt x="113164" y="66244"/>
                  </a:cubicBezTo>
                  <a:cubicBezTo>
                    <a:pt x="113294" y="66244"/>
                    <a:pt x="113408" y="66244"/>
                    <a:pt x="113538" y="66244"/>
                  </a:cubicBezTo>
                  <a:cubicBezTo>
                    <a:pt x="113651" y="66244"/>
                    <a:pt x="113765" y="66392"/>
                    <a:pt x="114025" y="66392"/>
                  </a:cubicBezTo>
                  <a:cubicBezTo>
                    <a:pt x="114138" y="66392"/>
                    <a:pt x="114252" y="66244"/>
                    <a:pt x="114382" y="66096"/>
                  </a:cubicBezTo>
                  <a:cubicBezTo>
                    <a:pt x="114512" y="65966"/>
                    <a:pt x="114739" y="65836"/>
                    <a:pt x="114869" y="65540"/>
                  </a:cubicBezTo>
                  <a:cubicBezTo>
                    <a:pt x="114983" y="65410"/>
                    <a:pt x="114983" y="65281"/>
                    <a:pt x="115112" y="65132"/>
                  </a:cubicBezTo>
                  <a:cubicBezTo>
                    <a:pt x="115226" y="64984"/>
                    <a:pt x="115486" y="64854"/>
                    <a:pt x="115600" y="64725"/>
                  </a:cubicBezTo>
                  <a:cubicBezTo>
                    <a:pt x="115843" y="64428"/>
                    <a:pt x="115973" y="64428"/>
                    <a:pt x="116200" y="64169"/>
                  </a:cubicBezTo>
                  <a:cubicBezTo>
                    <a:pt x="116330" y="64021"/>
                    <a:pt x="116330" y="63891"/>
                    <a:pt x="116444" y="63743"/>
                  </a:cubicBezTo>
                  <a:cubicBezTo>
                    <a:pt x="116817" y="63465"/>
                    <a:pt x="117061" y="63335"/>
                    <a:pt x="117174" y="62909"/>
                  </a:cubicBezTo>
                  <a:cubicBezTo>
                    <a:pt x="117304" y="62909"/>
                    <a:pt x="117304" y="62909"/>
                    <a:pt x="117304" y="62909"/>
                  </a:cubicBezTo>
                  <a:cubicBezTo>
                    <a:pt x="117418" y="63057"/>
                    <a:pt x="117418" y="63187"/>
                    <a:pt x="117548" y="63187"/>
                  </a:cubicBezTo>
                  <a:cubicBezTo>
                    <a:pt x="117662" y="63465"/>
                    <a:pt x="117905" y="63465"/>
                    <a:pt x="118149" y="63465"/>
                  </a:cubicBezTo>
                  <a:cubicBezTo>
                    <a:pt x="119610" y="63057"/>
                    <a:pt x="119610" y="63057"/>
                    <a:pt x="119610" y="63057"/>
                  </a:cubicBezTo>
                  <a:cubicBezTo>
                    <a:pt x="119740" y="63187"/>
                    <a:pt x="119853" y="63187"/>
                    <a:pt x="119853" y="63187"/>
                  </a:cubicBezTo>
                  <a:cubicBezTo>
                    <a:pt x="119983" y="63465"/>
                    <a:pt x="119983" y="63613"/>
                    <a:pt x="119983" y="63891"/>
                  </a:cubicBezTo>
                  <a:cubicBezTo>
                    <a:pt x="119983" y="64021"/>
                    <a:pt x="119853" y="64021"/>
                    <a:pt x="119740" y="64169"/>
                  </a:cubicBezTo>
                  <a:cubicBezTo>
                    <a:pt x="119610" y="64298"/>
                    <a:pt x="119610" y="64298"/>
                    <a:pt x="119366" y="64298"/>
                  </a:cubicBezTo>
                  <a:cubicBezTo>
                    <a:pt x="119123" y="64428"/>
                    <a:pt x="119009" y="64576"/>
                    <a:pt x="118766" y="64725"/>
                  </a:cubicBezTo>
                  <a:cubicBezTo>
                    <a:pt x="118522" y="64725"/>
                    <a:pt x="118392" y="64854"/>
                    <a:pt x="118278" y="64984"/>
                  </a:cubicBezTo>
                  <a:cubicBezTo>
                    <a:pt x="118035" y="65132"/>
                    <a:pt x="117905" y="65410"/>
                    <a:pt x="117548" y="65410"/>
                  </a:cubicBezTo>
                  <a:cubicBezTo>
                    <a:pt x="117418" y="65410"/>
                    <a:pt x="117304" y="65281"/>
                    <a:pt x="117174" y="65281"/>
                  </a:cubicBezTo>
                  <a:cubicBezTo>
                    <a:pt x="117061" y="65281"/>
                    <a:pt x="117061" y="65281"/>
                    <a:pt x="117061" y="65281"/>
                  </a:cubicBezTo>
                  <a:cubicBezTo>
                    <a:pt x="117061" y="65132"/>
                    <a:pt x="116931" y="65132"/>
                    <a:pt x="116931" y="64984"/>
                  </a:cubicBezTo>
                  <a:cubicBezTo>
                    <a:pt x="116931" y="64854"/>
                    <a:pt x="116817" y="64725"/>
                    <a:pt x="116817" y="64576"/>
                  </a:cubicBezTo>
                  <a:cubicBezTo>
                    <a:pt x="116444" y="64984"/>
                    <a:pt x="116444" y="65410"/>
                    <a:pt x="116200" y="65836"/>
                  </a:cubicBezTo>
                  <a:cubicBezTo>
                    <a:pt x="115973" y="66096"/>
                    <a:pt x="115713" y="66096"/>
                    <a:pt x="115600" y="66244"/>
                  </a:cubicBezTo>
                  <a:cubicBezTo>
                    <a:pt x="115486" y="66392"/>
                    <a:pt x="115356" y="66522"/>
                    <a:pt x="115356" y="66800"/>
                  </a:cubicBezTo>
                  <a:cubicBezTo>
                    <a:pt x="115356" y="66948"/>
                    <a:pt x="115226" y="66948"/>
                    <a:pt x="115226" y="67078"/>
                  </a:cubicBezTo>
                  <a:cubicBezTo>
                    <a:pt x="115112" y="67486"/>
                    <a:pt x="115226" y="67764"/>
                    <a:pt x="115112" y="68042"/>
                  </a:cubicBezTo>
                  <a:cubicBezTo>
                    <a:pt x="115112" y="68319"/>
                    <a:pt x="114983" y="68468"/>
                    <a:pt x="114869" y="68597"/>
                  </a:cubicBezTo>
                  <a:cubicBezTo>
                    <a:pt x="114739" y="68875"/>
                    <a:pt x="114739" y="69024"/>
                    <a:pt x="114625" y="69302"/>
                  </a:cubicBezTo>
                  <a:cubicBezTo>
                    <a:pt x="114512" y="69302"/>
                    <a:pt x="114512" y="69302"/>
                    <a:pt x="114512" y="69302"/>
                  </a:cubicBezTo>
                  <a:cubicBezTo>
                    <a:pt x="114382" y="69302"/>
                    <a:pt x="114382" y="69153"/>
                    <a:pt x="114252" y="69024"/>
                  </a:cubicBezTo>
                  <a:cubicBezTo>
                    <a:pt x="114138" y="69024"/>
                    <a:pt x="114025" y="68875"/>
                    <a:pt x="113895" y="68875"/>
                  </a:cubicBezTo>
                  <a:cubicBezTo>
                    <a:pt x="113538" y="68875"/>
                    <a:pt x="113294" y="69024"/>
                    <a:pt x="113051" y="69024"/>
                  </a:cubicBezTo>
                  <a:cubicBezTo>
                    <a:pt x="112320" y="69024"/>
                    <a:pt x="111946" y="69153"/>
                    <a:pt x="111216" y="69302"/>
                  </a:cubicBezTo>
                  <a:cubicBezTo>
                    <a:pt x="110729" y="69431"/>
                    <a:pt x="110372" y="69302"/>
                    <a:pt x="109998" y="69579"/>
                  </a:cubicBezTo>
                  <a:cubicBezTo>
                    <a:pt x="109755" y="69857"/>
                    <a:pt x="109511" y="69857"/>
                    <a:pt x="109397" y="70135"/>
                  </a:cubicBezTo>
                  <a:cubicBezTo>
                    <a:pt x="109268" y="70135"/>
                    <a:pt x="109154" y="70265"/>
                    <a:pt x="109024" y="70265"/>
                  </a:cubicBezTo>
                  <a:cubicBezTo>
                    <a:pt x="108910" y="70413"/>
                    <a:pt x="108780" y="70691"/>
                    <a:pt x="108667" y="70691"/>
                  </a:cubicBezTo>
                  <a:cubicBezTo>
                    <a:pt x="108423" y="70691"/>
                    <a:pt x="108423" y="70265"/>
                    <a:pt x="108293" y="69987"/>
                  </a:cubicBezTo>
                  <a:cubicBezTo>
                    <a:pt x="108050" y="70135"/>
                    <a:pt x="107936" y="70135"/>
                    <a:pt x="107806" y="70265"/>
                  </a:cubicBezTo>
                  <a:cubicBezTo>
                    <a:pt x="107563" y="70413"/>
                    <a:pt x="107449" y="70413"/>
                    <a:pt x="107319" y="70543"/>
                  </a:cubicBezTo>
                  <a:cubicBezTo>
                    <a:pt x="107206" y="70821"/>
                    <a:pt x="107206" y="70969"/>
                    <a:pt x="107206" y="71377"/>
                  </a:cubicBezTo>
                  <a:cubicBezTo>
                    <a:pt x="107206" y="71525"/>
                    <a:pt x="107206" y="71803"/>
                    <a:pt x="107319" y="71933"/>
                  </a:cubicBezTo>
                  <a:cubicBezTo>
                    <a:pt x="107449" y="72081"/>
                    <a:pt x="107563" y="72081"/>
                    <a:pt x="107806" y="72211"/>
                  </a:cubicBezTo>
                  <a:cubicBezTo>
                    <a:pt x="107693" y="72211"/>
                    <a:pt x="107563" y="72359"/>
                    <a:pt x="107449" y="72359"/>
                  </a:cubicBezTo>
                  <a:cubicBezTo>
                    <a:pt x="106962" y="72359"/>
                    <a:pt x="106962" y="72359"/>
                    <a:pt x="106962" y="72359"/>
                  </a:cubicBezTo>
                  <a:cubicBezTo>
                    <a:pt x="106832" y="72489"/>
                    <a:pt x="106832" y="72489"/>
                    <a:pt x="106832" y="72637"/>
                  </a:cubicBezTo>
                  <a:cubicBezTo>
                    <a:pt x="106718" y="72915"/>
                    <a:pt x="106832" y="73193"/>
                    <a:pt x="106589" y="73323"/>
                  </a:cubicBezTo>
                  <a:cubicBezTo>
                    <a:pt x="106231" y="73471"/>
                    <a:pt x="106102" y="73471"/>
                    <a:pt x="105744" y="73600"/>
                  </a:cubicBezTo>
                  <a:cubicBezTo>
                    <a:pt x="105614" y="73749"/>
                    <a:pt x="105614" y="74027"/>
                    <a:pt x="105501" y="74156"/>
                  </a:cubicBezTo>
                  <a:cubicBezTo>
                    <a:pt x="105501" y="74305"/>
                    <a:pt x="105371" y="74434"/>
                    <a:pt x="105257" y="74583"/>
                  </a:cubicBezTo>
                  <a:cubicBezTo>
                    <a:pt x="104884" y="74712"/>
                    <a:pt x="104640" y="74861"/>
                    <a:pt x="104283" y="74861"/>
                  </a:cubicBezTo>
                  <a:cubicBezTo>
                    <a:pt x="103926" y="74861"/>
                    <a:pt x="103666" y="74583"/>
                    <a:pt x="103179" y="74583"/>
                  </a:cubicBezTo>
                  <a:cubicBezTo>
                    <a:pt x="102952" y="74583"/>
                    <a:pt x="102822" y="74434"/>
                    <a:pt x="102692" y="74305"/>
                  </a:cubicBezTo>
                  <a:cubicBezTo>
                    <a:pt x="102465" y="74156"/>
                    <a:pt x="102465" y="74156"/>
                    <a:pt x="102205" y="74027"/>
                  </a:cubicBezTo>
                  <a:cubicBezTo>
                    <a:pt x="102205" y="73878"/>
                    <a:pt x="102091" y="73878"/>
                    <a:pt x="102091" y="73749"/>
                  </a:cubicBezTo>
                  <a:cubicBezTo>
                    <a:pt x="102091" y="73600"/>
                    <a:pt x="102205" y="73600"/>
                    <a:pt x="102205" y="73471"/>
                  </a:cubicBezTo>
                  <a:cubicBezTo>
                    <a:pt x="102205" y="73323"/>
                    <a:pt x="102335" y="73323"/>
                    <a:pt x="102335" y="73193"/>
                  </a:cubicBezTo>
                  <a:cubicBezTo>
                    <a:pt x="102465" y="73323"/>
                    <a:pt x="102578" y="73323"/>
                    <a:pt x="102692" y="73471"/>
                  </a:cubicBezTo>
                  <a:cubicBezTo>
                    <a:pt x="102952" y="73600"/>
                    <a:pt x="102952" y="74027"/>
                    <a:pt x="103179" y="74027"/>
                  </a:cubicBezTo>
                  <a:lnTo>
                    <a:pt x="103309" y="73878"/>
                  </a:lnTo>
                  <a:cubicBezTo>
                    <a:pt x="103439" y="73878"/>
                    <a:pt x="103552" y="73749"/>
                    <a:pt x="103666" y="73749"/>
                  </a:cubicBezTo>
                  <a:cubicBezTo>
                    <a:pt x="103796" y="73471"/>
                    <a:pt x="103926" y="73471"/>
                    <a:pt x="104040" y="73323"/>
                  </a:cubicBezTo>
                  <a:cubicBezTo>
                    <a:pt x="104153" y="73193"/>
                    <a:pt x="104283" y="73193"/>
                    <a:pt x="104283" y="73045"/>
                  </a:cubicBezTo>
                  <a:cubicBezTo>
                    <a:pt x="104283" y="72767"/>
                    <a:pt x="104153" y="72767"/>
                    <a:pt x="104040" y="72637"/>
                  </a:cubicBezTo>
                  <a:cubicBezTo>
                    <a:pt x="103796" y="72489"/>
                    <a:pt x="103666" y="72489"/>
                    <a:pt x="103552" y="72489"/>
                  </a:cubicBezTo>
                  <a:cubicBezTo>
                    <a:pt x="102952" y="72489"/>
                    <a:pt x="102952" y="72489"/>
                    <a:pt x="102952" y="72489"/>
                  </a:cubicBezTo>
                  <a:cubicBezTo>
                    <a:pt x="102692" y="72489"/>
                    <a:pt x="102578" y="72211"/>
                    <a:pt x="102465" y="72081"/>
                  </a:cubicBezTo>
                  <a:cubicBezTo>
                    <a:pt x="102205" y="72359"/>
                    <a:pt x="102205" y="72637"/>
                    <a:pt x="101848" y="72767"/>
                  </a:cubicBezTo>
                  <a:cubicBezTo>
                    <a:pt x="101734" y="72767"/>
                    <a:pt x="101734" y="72915"/>
                    <a:pt x="101604" y="72915"/>
                  </a:cubicBezTo>
                  <a:cubicBezTo>
                    <a:pt x="101491" y="72915"/>
                    <a:pt x="101361" y="72767"/>
                    <a:pt x="101117" y="72915"/>
                  </a:cubicBezTo>
                  <a:cubicBezTo>
                    <a:pt x="100760" y="72915"/>
                    <a:pt x="100516" y="73193"/>
                    <a:pt x="100273" y="73600"/>
                  </a:cubicBezTo>
                  <a:cubicBezTo>
                    <a:pt x="100143" y="73749"/>
                    <a:pt x="100029" y="73878"/>
                    <a:pt x="100029" y="74156"/>
                  </a:cubicBezTo>
                  <a:cubicBezTo>
                    <a:pt x="100029" y="74583"/>
                    <a:pt x="100143" y="74712"/>
                    <a:pt x="100273" y="74990"/>
                  </a:cubicBezTo>
                  <a:cubicBezTo>
                    <a:pt x="100386" y="75268"/>
                    <a:pt x="100386" y="75416"/>
                    <a:pt x="100516" y="75694"/>
                  </a:cubicBezTo>
                  <a:cubicBezTo>
                    <a:pt x="100630" y="75824"/>
                    <a:pt x="100760" y="75824"/>
                    <a:pt x="100874" y="75972"/>
                  </a:cubicBezTo>
                  <a:cubicBezTo>
                    <a:pt x="100874" y="76102"/>
                    <a:pt x="100874" y="76102"/>
                    <a:pt x="100874" y="76102"/>
                  </a:cubicBezTo>
                  <a:lnTo>
                    <a:pt x="100874" y="76250"/>
                  </a:lnTo>
                  <a:cubicBezTo>
                    <a:pt x="100386" y="76250"/>
                    <a:pt x="100143" y="76250"/>
                    <a:pt x="99656" y="76250"/>
                  </a:cubicBezTo>
                  <a:cubicBezTo>
                    <a:pt x="99542" y="76250"/>
                    <a:pt x="99412" y="76250"/>
                    <a:pt x="99412" y="76250"/>
                  </a:cubicBezTo>
                  <a:cubicBezTo>
                    <a:pt x="99169" y="76250"/>
                    <a:pt x="99169" y="76250"/>
                    <a:pt x="98925" y="76102"/>
                  </a:cubicBezTo>
                  <a:cubicBezTo>
                    <a:pt x="98925" y="76102"/>
                    <a:pt x="98925" y="75972"/>
                    <a:pt x="98812" y="75972"/>
                  </a:cubicBezTo>
                  <a:cubicBezTo>
                    <a:pt x="97220" y="75972"/>
                    <a:pt x="97220" y="75972"/>
                    <a:pt x="97220" y="75972"/>
                  </a:cubicBezTo>
                  <a:cubicBezTo>
                    <a:pt x="96863" y="75972"/>
                    <a:pt x="96620" y="75824"/>
                    <a:pt x="96246" y="75824"/>
                  </a:cubicBezTo>
                  <a:cubicBezTo>
                    <a:pt x="96003" y="75824"/>
                    <a:pt x="95889" y="76102"/>
                    <a:pt x="95532" y="76102"/>
                  </a:cubicBezTo>
                  <a:cubicBezTo>
                    <a:pt x="95158" y="76102"/>
                    <a:pt x="94915" y="75972"/>
                    <a:pt x="94542" y="75824"/>
                  </a:cubicBezTo>
                  <a:cubicBezTo>
                    <a:pt x="94298" y="75694"/>
                    <a:pt x="94184" y="75694"/>
                    <a:pt x="94071" y="75546"/>
                  </a:cubicBezTo>
                  <a:cubicBezTo>
                    <a:pt x="93811" y="75546"/>
                    <a:pt x="93811" y="75416"/>
                    <a:pt x="93584" y="75416"/>
                  </a:cubicBezTo>
                  <a:cubicBezTo>
                    <a:pt x="93584" y="75268"/>
                    <a:pt x="93454" y="75268"/>
                    <a:pt x="93454" y="75138"/>
                  </a:cubicBezTo>
                  <a:cubicBezTo>
                    <a:pt x="93454" y="74990"/>
                    <a:pt x="93454" y="74990"/>
                    <a:pt x="93454" y="74861"/>
                  </a:cubicBezTo>
                  <a:cubicBezTo>
                    <a:pt x="93454" y="74861"/>
                    <a:pt x="93324" y="74861"/>
                    <a:pt x="93324" y="74712"/>
                  </a:cubicBezTo>
                  <a:cubicBezTo>
                    <a:pt x="93210" y="74712"/>
                    <a:pt x="93097" y="74712"/>
                    <a:pt x="92967" y="74583"/>
                  </a:cubicBezTo>
                  <a:cubicBezTo>
                    <a:pt x="92723" y="74583"/>
                    <a:pt x="92723" y="74434"/>
                    <a:pt x="92480" y="74434"/>
                  </a:cubicBezTo>
                  <a:cubicBezTo>
                    <a:pt x="91879" y="74434"/>
                    <a:pt x="91879" y="74434"/>
                    <a:pt x="91879" y="74434"/>
                  </a:cubicBezTo>
                  <a:cubicBezTo>
                    <a:pt x="91749" y="74434"/>
                    <a:pt x="91635" y="74434"/>
                    <a:pt x="91505" y="74434"/>
                  </a:cubicBezTo>
                  <a:cubicBezTo>
                    <a:pt x="91018" y="74583"/>
                    <a:pt x="90645" y="74712"/>
                    <a:pt x="90174" y="74861"/>
                  </a:cubicBezTo>
                  <a:cubicBezTo>
                    <a:pt x="89801" y="74990"/>
                    <a:pt x="89557" y="75138"/>
                    <a:pt x="89200" y="75416"/>
                  </a:cubicBezTo>
                  <a:cubicBezTo>
                    <a:pt x="88826" y="75546"/>
                    <a:pt x="88713" y="75546"/>
                    <a:pt x="88469" y="75694"/>
                  </a:cubicBezTo>
                  <a:cubicBezTo>
                    <a:pt x="88226" y="75824"/>
                    <a:pt x="88226" y="75972"/>
                    <a:pt x="87982" y="75972"/>
                  </a:cubicBezTo>
                  <a:cubicBezTo>
                    <a:pt x="87852" y="76102"/>
                    <a:pt x="87739" y="76250"/>
                    <a:pt x="87495" y="76250"/>
                  </a:cubicBezTo>
                  <a:cubicBezTo>
                    <a:pt x="87365" y="76380"/>
                    <a:pt x="87365" y="76380"/>
                    <a:pt x="87122" y="76528"/>
                  </a:cubicBezTo>
                  <a:cubicBezTo>
                    <a:pt x="86878" y="76658"/>
                    <a:pt x="86635" y="76788"/>
                    <a:pt x="86391" y="76936"/>
                  </a:cubicBezTo>
                  <a:cubicBezTo>
                    <a:pt x="86277" y="77066"/>
                    <a:pt x="86148" y="77066"/>
                    <a:pt x="85904" y="77214"/>
                  </a:cubicBezTo>
                  <a:cubicBezTo>
                    <a:pt x="85547" y="77492"/>
                    <a:pt x="85303" y="77770"/>
                    <a:pt x="84930" y="78177"/>
                  </a:cubicBezTo>
                  <a:cubicBezTo>
                    <a:pt x="84686" y="78604"/>
                    <a:pt x="84443" y="78733"/>
                    <a:pt x="84086" y="79159"/>
                  </a:cubicBezTo>
                  <a:cubicBezTo>
                    <a:pt x="84086" y="79159"/>
                    <a:pt x="84086" y="79159"/>
                    <a:pt x="83956" y="79289"/>
                  </a:cubicBezTo>
                  <a:cubicBezTo>
                    <a:pt x="83842" y="79586"/>
                    <a:pt x="83598" y="79586"/>
                    <a:pt x="83485" y="79845"/>
                  </a:cubicBezTo>
                  <a:cubicBezTo>
                    <a:pt x="83355" y="79993"/>
                    <a:pt x="83225" y="80123"/>
                    <a:pt x="83111" y="80271"/>
                  </a:cubicBezTo>
                  <a:cubicBezTo>
                    <a:pt x="82998" y="80401"/>
                    <a:pt x="82868" y="80549"/>
                    <a:pt x="82738" y="80679"/>
                  </a:cubicBezTo>
                  <a:cubicBezTo>
                    <a:pt x="81650" y="81939"/>
                    <a:pt x="81650" y="81939"/>
                    <a:pt x="81650" y="81939"/>
                  </a:cubicBezTo>
                  <a:cubicBezTo>
                    <a:pt x="81407" y="82217"/>
                    <a:pt x="81293" y="82217"/>
                    <a:pt x="81163" y="82347"/>
                  </a:cubicBezTo>
                  <a:cubicBezTo>
                    <a:pt x="81049" y="82495"/>
                    <a:pt x="80920" y="82625"/>
                    <a:pt x="80806" y="82773"/>
                  </a:cubicBezTo>
                  <a:cubicBezTo>
                    <a:pt x="80806" y="82903"/>
                    <a:pt x="80676" y="82903"/>
                    <a:pt x="80562" y="83051"/>
                  </a:cubicBezTo>
                  <a:cubicBezTo>
                    <a:pt x="80432" y="83180"/>
                    <a:pt x="80432" y="83329"/>
                    <a:pt x="80189" y="83458"/>
                  </a:cubicBezTo>
                  <a:cubicBezTo>
                    <a:pt x="79945" y="83736"/>
                    <a:pt x="79832" y="83885"/>
                    <a:pt x="79588" y="84163"/>
                  </a:cubicBezTo>
                  <a:cubicBezTo>
                    <a:pt x="79345" y="84292"/>
                    <a:pt x="79215" y="84441"/>
                    <a:pt x="78971" y="84718"/>
                  </a:cubicBezTo>
                  <a:cubicBezTo>
                    <a:pt x="78858" y="84848"/>
                    <a:pt x="78858" y="84996"/>
                    <a:pt x="78728" y="85126"/>
                  </a:cubicBezTo>
                  <a:cubicBezTo>
                    <a:pt x="78484" y="85404"/>
                    <a:pt x="78370" y="85552"/>
                    <a:pt x="78241" y="85682"/>
                  </a:cubicBezTo>
                  <a:cubicBezTo>
                    <a:pt x="77997" y="86108"/>
                    <a:pt x="77883" y="86238"/>
                    <a:pt x="77754" y="86664"/>
                  </a:cubicBezTo>
                  <a:cubicBezTo>
                    <a:pt x="77510" y="87072"/>
                    <a:pt x="77510" y="87350"/>
                    <a:pt x="77266" y="87757"/>
                  </a:cubicBezTo>
                  <a:cubicBezTo>
                    <a:pt x="77153" y="87906"/>
                    <a:pt x="77023" y="88054"/>
                    <a:pt x="76909" y="88184"/>
                  </a:cubicBezTo>
                  <a:cubicBezTo>
                    <a:pt x="76666" y="88462"/>
                    <a:pt x="76666" y="88610"/>
                    <a:pt x="76536" y="88869"/>
                  </a:cubicBezTo>
                  <a:cubicBezTo>
                    <a:pt x="76292" y="89166"/>
                    <a:pt x="76179" y="89295"/>
                    <a:pt x="75935" y="89573"/>
                  </a:cubicBezTo>
                  <a:cubicBezTo>
                    <a:pt x="75805" y="89703"/>
                    <a:pt x="75692" y="89851"/>
                    <a:pt x="75562" y="90129"/>
                  </a:cubicBezTo>
                  <a:cubicBezTo>
                    <a:pt x="75562" y="90259"/>
                    <a:pt x="75448" y="90407"/>
                    <a:pt x="75448" y="90537"/>
                  </a:cubicBezTo>
                  <a:cubicBezTo>
                    <a:pt x="75318" y="90685"/>
                    <a:pt x="75318" y="90685"/>
                    <a:pt x="75204" y="90815"/>
                  </a:cubicBezTo>
                  <a:cubicBezTo>
                    <a:pt x="75204" y="91093"/>
                    <a:pt x="75075" y="91241"/>
                    <a:pt x="74961" y="91519"/>
                  </a:cubicBezTo>
                  <a:cubicBezTo>
                    <a:pt x="74717" y="91797"/>
                    <a:pt x="74717" y="92075"/>
                    <a:pt x="74474" y="92353"/>
                  </a:cubicBezTo>
                  <a:cubicBezTo>
                    <a:pt x="74474" y="92483"/>
                    <a:pt x="74344" y="92631"/>
                    <a:pt x="74344" y="92909"/>
                  </a:cubicBezTo>
                  <a:cubicBezTo>
                    <a:pt x="74230" y="93038"/>
                    <a:pt x="74230" y="93038"/>
                    <a:pt x="74100" y="93187"/>
                  </a:cubicBezTo>
                  <a:cubicBezTo>
                    <a:pt x="73987" y="93743"/>
                    <a:pt x="73857" y="94021"/>
                    <a:pt x="73743" y="94576"/>
                  </a:cubicBezTo>
                  <a:cubicBezTo>
                    <a:pt x="73743" y="94854"/>
                    <a:pt x="73630" y="95132"/>
                    <a:pt x="73630" y="95540"/>
                  </a:cubicBezTo>
                  <a:cubicBezTo>
                    <a:pt x="73630" y="95818"/>
                    <a:pt x="73630" y="95966"/>
                    <a:pt x="73743" y="96244"/>
                  </a:cubicBezTo>
                  <a:cubicBezTo>
                    <a:pt x="73743" y="96374"/>
                    <a:pt x="73743" y="96522"/>
                    <a:pt x="73857" y="96652"/>
                  </a:cubicBezTo>
                  <a:cubicBezTo>
                    <a:pt x="73987" y="97078"/>
                    <a:pt x="74100" y="97208"/>
                    <a:pt x="74100" y="97486"/>
                  </a:cubicBezTo>
                  <a:cubicBezTo>
                    <a:pt x="74100" y="97764"/>
                    <a:pt x="73987" y="98042"/>
                    <a:pt x="73987" y="98190"/>
                  </a:cubicBezTo>
                  <a:cubicBezTo>
                    <a:pt x="73987" y="99431"/>
                    <a:pt x="73987" y="99431"/>
                    <a:pt x="73987" y="99431"/>
                  </a:cubicBezTo>
                  <a:cubicBezTo>
                    <a:pt x="73987" y="99579"/>
                    <a:pt x="73987" y="99709"/>
                    <a:pt x="73857" y="99987"/>
                  </a:cubicBezTo>
                  <a:cubicBezTo>
                    <a:pt x="73857" y="100265"/>
                    <a:pt x="73743" y="100395"/>
                    <a:pt x="73743" y="100821"/>
                  </a:cubicBezTo>
                  <a:cubicBezTo>
                    <a:pt x="73743" y="100951"/>
                    <a:pt x="73743" y="101099"/>
                    <a:pt x="73743" y="101247"/>
                  </a:cubicBezTo>
                  <a:cubicBezTo>
                    <a:pt x="73743" y="101377"/>
                    <a:pt x="73743" y="101507"/>
                    <a:pt x="73743" y="101655"/>
                  </a:cubicBezTo>
                  <a:cubicBezTo>
                    <a:pt x="73630" y="101933"/>
                    <a:pt x="73500" y="101933"/>
                    <a:pt x="73256" y="102211"/>
                  </a:cubicBezTo>
                  <a:cubicBezTo>
                    <a:pt x="73143" y="102359"/>
                    <a:pt x="73013" y="102618"/>
                    <a:pt x="72883" y="102767"/>
                  </a:cubicBezTo>
                  <a:cubicBezTo>
                    <a:pt x="72769" y="103045"/>
                    <a:pt x="72769" y="103174"/>
                    <a:pt x="72769" y="103452"/>
                  </a:cubicBezTo>
                  <a:cubicBezTo>
                    <a:pt x="72655" y="103452"/>
                    <a:pt x="72655" y="103600"/>
                    <a:pt x="72655" y="103730"/>
                  </a:cubicBezTo>
                  <a:cubicBezTo>
                    <a:pt x="72655" y="104286"/>
                    <a:pt x="72655" y="104564"/>
                    <a:pt x="72526" y="105120"/>
                  </a:cubicBezTo>
                  <a:cubicBezTo>
                    <a:pt x="72168" y="104990"/>
                    <a:pt x="72038" y="104712"/>
                    <a:pt x="71795" y="104286"/>
                  </a:cubicBezTo>
                  <a:cubicBezTo>
                    <a:pt x="71681" y="104008"/>
                    <a:pt x="71551" y="104008"/>
                    <a:pt x="71438" y="103878"/>
                  </a:cubicBezTo>
                  <a:cubicBezTo>
                    <a:pt x="71194" y="103730"/>
                    <a:pt x="71194" y="103600"/>
                    <a:pt x="71194" y="103323"/>
                  </a:cubicBezTo>
                  <a:cubicBezTo>
                    <a:pt x="70951" y="102767"/>
                    <a:pt x="70707" y="102359"/>
                    <a:pt x="70204" y="101933"/>
                  </a:cubicBezTo>
                  <a:cubicBezTo>
                    <a:pt x="69976" y="101803"/>
                    <a:pt x="69847" y="101655"/>
                    <a:pt x="69733" y="101507"/>
                  </a:cubicBezTo>
                  <a:cubicBezTo>
                    <a:pt x="69246" y="101247"/>
                    <a:pt x="69002" y="101099"/>
                    <a:pt x="68629" y="100821"/>
                  </a:cubicBezTo>
                  <a:cubicBezTo>
                    <a:pt x="68385" y="100691"/>
                    <a:pt x="68272" y="100543"/>
                    <a:pt x="68028" y="100265"/>
                  </a:cubicBezTo>
                  <a:cubicBezTo>
                    <a:pt x="67898" y="100135"/>
                    <a:pt x="67785" y="99987"/>
                    <a:pt x="67655" y="99839"/>
                  </a:cubicBezTo>
                  <a:cubicBezTo>
                    <a:pt x="67411" y="99709"/>
                    <a:pt x="67298" y="99579"/>
                    <a:pt x="67054" y="99579"/>
                  </a:cubicBezTo>
                  <a:cubicBezTo>
                    <a:pt x="66567" y="99302"/>
                    <a:pt x="66323" y="99153"/>
                    <a:pt x="65836" y="99153"/>
                  </a:cubicBezTo>
                  <a:cubicBezTo>
                    <a:pt x="65463" y="99024"/>
                    <a:pt x="65219" y="99024"/>
                    <a:pt x="64732" y="99024"/>
                  </a:cubicBezTo>
                  <a:cubicBezTo>
                    <a:pt x="64375" y="98875"/>
                    <a:pt x="64132" y="98875"/>
                    <a:pt x="63888" y="98597"/>
                  </a:cubicBezTo>
                  <a:cubicBezTo>
                    <a:pt x="63758" y="98468"/>
                    <a:pt x="63758" y="98319"/>
                    <a:pt x="63644" y="98190"/>
                  </a:cubicBezTo>
                  <a:cubicBezTo>
                    <a:pt x="63515" y="98190"/>
                    <a:pt x="63401" y="98042"/>
                    <a:pt x="63271" y="98042"/>
                  </a:cubicBezTo>
                  <a:cubicBezTo>
                    <a:pt x="62784" y="97912"/>
                    <a:pt x="62557" y="97764"/>
                    <a:pt x="62070" y="97764"/>
                  </a:cubicBezTo>
                  <a:cubicBezTo>
                    <a:pt x="61810" y="97634"/>
                    <a:pt x="61696" y="97634"/>
                    <a:pt x="61453" y="97486"/>
                  </a:cubicBezTo>
                  <a:cubicBezTo>
                    <a:pt x="61323" y="97486"/>
                    <a:pt x="61323" y="97356"/>
                    <a:pt x="61323" y="97356"/>
                  </a:cubicBezTo>
                  <a:cubicBezTo>
                    <a:pt x="61209" y="97208"/>
                    <a:pt x="61095" y="97078"/>
                    <a:pt x="60966" y="96930"/>
                  </a:cubicBezTo>
                  <a:cubicBezTo>
                    <a:pt x="60836" y="96652"/>
                    <a:pt x="60722" y="96374"/>
                    <a:pt x="60365" y="96244"/>
                  </a:cubicBezTo>
                  <a:cubicBezTo>
                    <a:pt x="59991" y="96096"/>
                    <a:pt x="59748" y="95966"/>
                    <a:pt x="59504" y="95688"/>
                  </a:cubicBezTo>
                  <a:cubicBezTo>
                    <a:pt x="59147" y="95262"/>
                    <a:pt x="58904" y="95262"/>
                    <a:pt x="58530" y="94984"/>
                  </a:cubicBezTo>
                  <a:cubicBezTo>
                    <a:pt x="58287" y="94706"/>
                    <a:pt x="58043" y="94706"/>
                    <a:pt x="57686" y="94576"/>
                  </a:cubicBezTo>
                  <a:cubicBezTo>
                    <a:pt x="57556" y="94428"/>
                    <a:pt x="57442" y="94428"/>
                    <a:pt x="57312" y="94298"/>
                  </a:cubicBezTo>
                  <a:cubicBezTo>
                    <a:pt x="56955" y="94150"/>
                    <a:pt x="56825" y="94150"/>
                    <a:pt x="56468" y="94021"/>
                  </a:cubicBezTo>
                  <a:cubicBezTo>
                    <a:pt x="56095" y="93594"/>
                    <a:pt x="55851" y="93465"/>
                    <a:pt x="55494" y="93187"/>
                  </a:cubicBezTo>
                  <a:cubicBezTo>
                    <a:pt x="55364" y="93187"/>
                    <a:pt x="55364" y="93038"/>
                    <a:pt x="55250" y="92909"/>
                  </a:cubicBezTo>
                  <a:cubicBezTo>
                    <a:pt x="54877" y="92483"/>
                    <a:pt x="54634" y="92353"/>
                    <a:pt x="54276" y="92075"/>
                  </a:cubicBezTo>
                  <a:cubicBezTo>
                    <a:pt x="53903" y="91797"/>
                    <a:pt x="53659" y="91519"/>
                    <a:pt x="53416" y="91093"/>
                  </a:cubicBezTo>
                  <a:cubicBezTo>
                    <a:pt x="53059" y="90815"/>
                    <a:pt x="53059" y="90407"/>
                    <a:pt x="52572" y="90129"/>
                  </a:cubicBezTo>
                  <a:cubicBezTo>
                    <a:pt x="52084" y="89573"/>
                    <a:pt x="51597" y="89703"/>
                    <a:pt x="50997" y="89573"/>
                  </a:cubicBezTo>
                  <a:cubicBezTo>
                    <a:pt x="50753" y="89425"/>
                    <a:pt x="50623" y="89425"/>
                    <a:pt x="50380" y="89295"/>
                  </a:cubicBezTo>
                  <a:cubicBezTo>
                    <a:pt x="50136" y="89166"/>
                    <a:pt x="49893" y="89017"/>
                    <a:pt x="49763" y="88739"/>
                  </a:cubicBezTo>
                  <a:cubicBezTo>
                    <a:pt x="49535" y="88462"/>
                    <a:pt x="49406" y="88462"/>
                    <a:pt x="49292" y="88184"/>
                  </a:cubicBezTo>
                  <a:cubicBezTo>
                    <a:pt x="49048" y="88054"/>
                    <a:pt x="49048" y="87906"/>
                    <a:pt x="48918" y="87757"/>
                  </a:cubicBezTo>
                  <a:cubicBezTo>
                    <a:pt x="48805" y="87628"/>
                    <a:pt x="48675" y="87498"/>
                    <a:pt x="48561" y="87350"/>
                  </a:cubicBezTo>
                  <a:cubicBezTo>
                    <a:pt x="48431" y="87201"/>
                    <a:pt x="48431" y="87072"/>
                    <a:pt x="48318" y="86942"/>
                  </a:cubicBezTo>
                  <a:cubicBezTo>
                    <a:pt x="47944" y="86516"/>
                    <a:pt x="47701" y="86386"/>
                    <a:pt x="47344" y="86108"/>
                  </a:cubicBezTo>
                  <a:cubicBezTo>
                    <a:pt x="47100" y="85960"/>
                    <a:pt x="46970" y="85960"/>
                    <a:pt x="46727" y="85830"/>
                  </a:cubicBezTo>
                  <a:cubicBezTo>
                    <a:pt x="46126" y="85682"/>
                    <a:pt x="45752" y="85682"/>
                    <a:pt x="45152" y="85404"/>
                  </a:cubicBezTo>
                  <a:cubicBezTo>
                    <a:pt x="44778" y="85274"/>
                    <a:pt x="44535" y="85274"/>
                    <a:pt x="44048" y="85126"/>
                  </a:cubicBezTo>
                  <a:cubicBezTo>
                    <a:pt x="43934" y="85126"/>
                    <a:pt x="43804" y="85126"/>
                    <a:pt x="43690" y="84996"/>
                  </a:cubicBezTo>
                  <a:cubicBezTo>
                    <a:pt x="43203" y="84996"/>
                    <a:pt x="42830" y="84848"/>
                    <a:pt x="42343" y="84848"/>
                  </a:cubicBezTo>
                  <a:cubicBezTo>
                    <a:pt x="41742" y="84848"/>
                    <a:pt x="41742" y="84848"/>
                    <a:pt x="41742" y="84848"/>
                  </a:cubicBezTo>
                  <a:cubicBezTo>
                    <a:pt x="41499" y="84848"/>
                    <a:pt x="41499" y="84996"/>
                    <a:pt x="41255" y="84996"/>
                  </a:cubicBezTo>
                  <a:cubicBezTo>
                    <a:pt x="40882" y="85126"/>
                    <a:pt x="40768" y="85274"/>
                    <a:pt x="40395" y="85404"/>
                  </a:cubicBezTo>
                  <a:cubicBezTo>
                    <a:pt x="40167" y="85552"/>
                    <a:pt x="39924" y="85682"/>
                    <a:pt x="39550" y="85830"/>
                  </a:cubicBezTo>
                  <a:cubicBezTo>
                    <a:pt x="39307" y="85960"/>
                    <a:pt x="39193" y="86108"/>
                    <a:pt x="39063" y="86238"/>
                  </a:cubicBezTo>
                  <a:cubicBezTo>
                    <a:pt x="38820" y="86386"/>
                    <a:pt x="38706" y="86516"/>
                    <a:pt x="38462" y="86664"/>
                  </a:cubicBezTo>
                  <a:cubicBezTo>
                    <a:pt x="38219" y="86794"/>
                    <a:pt x="38089" y="86942"/>
                    <a:pt x="37975" y="87201"/>
                  </a:cubicBezTo>
                  <a:cubicBezTo>
                    <a:pt x="37846" y="87201"/>
                    <a:pt x="37732" y="87201"/>
                    <a:pt x="37732" y="87350"/>
                  </a:cubicBezTo>
                  <a:cubicBezTo>
                    <a:pt x="37602" y="87350"/>
                    <a:pt x="37602" y="87498"/>
                    <a:pt x="37488" y="87628"/>
                  </a:cubicBezTo>
                  <a:cubicBezTo>
                    <a:pt x="37488" y="87628"/>
                    <a:pt x="37358" y="87498"/>
                    <a:pt x="37358" y="87628"/>
                  </a:cubicBezTo>
                  <a:cubicBezTo>
                    <a:pt x="37245" y="87628"/>
                    <a:pt x="37115" y="87757"/>
                    <a:pt x="37001" y="87906"/>
                  </a:cubicBezTo>
                  <a:cubicBezTo>
                    <a:pt x="36871" y="88054"/>
                    <a:pt x="36758" y="88054"/>
                    <a:pt x="36628" y="88184"/>
                  </a:cubicBezTo>
                  <a:cubicBezTo>
                    <a:pt x="36384" y="88610"/>
                    <a:pt x="36141" y="88869"/>
                    <a:pt x="35784" y="89295"/>
                  </a:cubicBezTo>
                  <a:cubicBezTo>
                    <a:pt x="35654" y="89425"/>
                    <a:pt x="35540" y="89425"/>
                    <a:pt x="35410" y="89573"/>
                  </a:cubicBezTo>
                  <a:cubicBezTo>
                    <a:pt x="35410" y="89703"/>
                    <a:pt x="35296" y="89851"/>
                    <a:pt x="35167" y="89851"/>
                  </a:cubicBezTo>
                  <a:lnTo>
                    <a:pt x="35053" y="89851"/>
                  </a:lnTo>
                  <a:cubicBezTo>
                    <a:pt x="34923" y="89981"/>
                    <a:pt x="34923" y="89981"/>
                    <a:pt x="34809" y="89981"/>
                  </a:cubicBezTo>
                  <a:cubicBezTo>
                    <a:pt x="34566" y="90129"/>
                    <a:pt x="34322" y="90259"/>
                    <a:pt x="34079" y="90407"/>
                  </a:cubicBezTo>
                  <a:cubicBezTo>
                    <a:pt x="33949" y="90685"/>
                    <a:pt x="33835" y="90815"/>
                    <a:pt x="33705" y="90963"/>
                  </a:cubicBezTo>
                  <a:cubicBezTo>
                    <a:pt x="33235" y="91519"/>
                    <a:pt x="32975" y="91927"/>
                    <a:pt x="32488" y="92483"/>
                  </a:cubicBezTo>
                  <a:cubicBezTo>
                    <a:pt x="32260" y="92909"/>
                    <a:pt x="32001" y="93038"/>
                    <a:pt x="31643" y="93465"/>
                  </a:cubicBezTo>
                  <a:cubicBezTo>
                    <a:pt x="31514" y="93594"/>
                    <a:pt x="31514" y="93743"/>
                    <a:pt x="31400" y="93872"/>
                  </a:cubicBezTo>
                  <a:cubicBezTo>
                    <a:pt x="31400" y="94021"/>
                    <a:pt x="31286" y="94021"/>
                    <a:pt x="31286" y="94150"/>
                  </a:cubicBezTo>
                  <a:cubicBezTo>
                    <a:pt x="31286" y="94298"/>
                    <a:pt x="31286" y="94298"/>
                    <a:pt x="31156" y="94298"/>
                  </a:cubicBezTo>
                  <a:cubicBezTo>
                    <a:pt x="31026" y="94298"/>
                    <a:pt x="31026" y="94298"/>
                    <a:pt x="31026" y="94298"/>
                  </a:cubicBezTo>
                  <a:cubicBezTo>
                    <a:pt x="30799" y="94298"/>
                    <a:pt x="30669" y="94150"/>
                    <a:pt x="30556" y="94021"/>
                  </a:cubicBezTo>
                  <a:cubicBezTo>
                    <a:pt x="30312" y="93872"/>
                    <a:pt x="30312" y="93743"/>
                    <a:pt x="30182" y="93594"/>
                  </a:cubicBezTo>
                  <a:cubicBezTo>
                    <a:pt x="30069" y="93465"/>
                    <a:pt x="29825" y="93465"/>
                    <a:pt x="29825" y="93187"/>
                  </a:cubicBezTo>
                  <a:cubicBezTo>
                    <a:pt x="29825" y="93038"/>
                    <a:pt x="29939" y="92909"/>
                    <a:pt x="29939" y="92631"/>
                  </a:cubicBezTo>
                  <a:lnTo>
                    <a:pt x="29825" y="92483"/>
                  </a:lnTo>
                  <a:cubicBezTo>
                    <a:pt x="29695" y="92483"/>
                    <a:pt x="29695" y="92353"/>
                    <a:pt x="29581" y="92353"/>
                  </a:cubicBezTo>
                  <a:cubicBezTo>
                    <a:pt x="29452" y="92205"/>
                    <a:pt x="29338" y="92075"/>
                    <a:pt x="29338" y="91927"/>
                  </a:cubicBezTo>
                  <a:cubicBezTo>
                    <a:pt x="29208" y="91797"/>
                    <a:pt x="29208" y="91649"/>
                    <a:pt x="29208" y="91519"/>
                  </a:cubicBezTo>
                  <a:cubicBezTo>
                    <a:pt x="29208" y="91241"/>
                    <a:pt x="29094" y="91093"/>
                    <a:pt x="28964" y="90815"/>
                  </a:cubicBezTo>
                  <a:cubicBezTo>
                    <a:pt x="28964" y="90537"/>
                    <a:pt x="28964" y="90537"/>
                    <a:pt x="28851" y="90259"/>
                  </a:cubicBezTo>
                  <a:cubicBezTo>
                    <a:pt x="28851" y="90129"/>
                    <a:pt x="28721" y="89981"/>
                    <a:pt x="28477" y="89851"/>
                  </a:cubicBezTo>
                  <a:cubicBezTo>
                    <a:pt x="28234" y="89425"/>
                    <a:pt x="27990" y="89166"/>
                    <a:pt x="27503" y="89017"/>
                  </a:cubicBezTo>
                  <a:cubicBezTo>
                    <a:pt x="27260" y="88869"/>
                    <a:pt x="27146" y="88869"/>
                    <a:pt x="27016" y="88739"/>
                  </a:cubicBezTo>
                  <a:cubicBezTo>
                    <a:pt x="26773" y="88610"/>
                    <a:pt x="26773" y="88313"/>
                    <a:pt x="26773" y="88054"/>
                  </a:cubicBezTo>
                  <a:cubicBezTo>
                    <a:pt x="26659" y="87757"/>
                    <a:pt x="26529" y="87628"/>
                    <a:pt x="26286" y="87350"/>
                  </a:cubicBezTo>
                  <a:cubicBezTo>
                    <a:pt x="26172" y="87072"/>
                    <a:pt x="26042" y="86942"/>
                    <a:pt x="25928" y="86794"/>
                  </a:cubicBezTo>
                  <a:cubicBezTo>
                    <a:pt x="25798" y="86516"/>
                    <a:pt x="25685" y="86386"/>
                    <a:pt x="25555" y="86238"/>
                  </a:cubicBezTo>
                  <a:cubicBezTo>
                    <a:pt x="25441" y="86238"/>
                    <a:pt x="25441" y="86238"/>
                    <a:pt x="25311" y="86238"/>
                  </a:cubicBezTo>
                  <a:cubicBezTo>
                    <a:pt x="25068" y="86238"/>
                    <a:pt x="24954" y="86238"/>
                    <a:pt x="24711" y="86238"/>
                  </a:cubicBezTo>
                  <a:cubicBezTo>
                    <a:pt x="24337" y="86238"/>
                    <a:pt x="24094" y="86238"/>
                    <a:pt x="23607" y="86238"/>
                  </a:cubicBezTo>
                  <a:cubicBezTo>
                    <a:pt x="23363" y="86238"/>
                    <a:pt x="23249" y="86238"/>
                    <a:pt x="23006" y="86238"/>
                  </a:cubicBezTo>
                  <a:cubicBezTo>
                    <a:pt x="22275" y="86238"/>
                    <a:pt x="22275" y="86238"/>
                    <a:pt x="22275" y="86238"/>
                  </a:cubicBezTo>
                  <a:lnTo>
                    <a:pt x="22145" y="86238"/>
                  </a:lnTo>
                  <a:cubicBezTo>
                    <a:pt x="21301" y="86238"/>
                    <a:pt x="21301" y="86238"/>
                    <a:pt x="21301" y="86238"/>
                  </a:cubicBezTo>
                  <a:cubicBezTo>
                    <a:pt x="21058" y="86238"/>
                    <a:pt x="20928" y="86516"/>
                    <a:pt x="20814" y="86664"/>
                  </a:cubicBezTo>
                  <a:cubicBezTo>
                    <a:pt x="20570" y="87350"/>
                    <a:pt x="20327" y="87628"/>
                    <a:pt x="19953" y="88184"/>
                  </a:cubicBezTo>
                  <a:cubicBezTo>
                    <a:pt x="19840" y="88184"/>
                    <a:pt x="19726" y="88313"/>
                    <a:pt x="19596" y="88462"/>
                  </a:cubicBezTo>
                  <a:cubicBezTo>
                    <a:pt x="19353" y="88739"/>
                    <a:pt x="19109" y="88869"/>
                    <a:pt x="18996" y="89295"/>
                  </a:cubicBezTo>
                  <a:cubicBezTo>
                    <a:pt x="18866" y="89573"/>
                    <a:pt x="18866" y="89851"/>
                    <a:pt x="18752" y="89981"/>
                  </a:cubicBezTo>
                  <a:cubicBezTo>
                    <a:pt x="18508" y="90685"/>
                    <a:pt x="18508" y="91093"/>
                    <a:pt x="18265" y="91649"/>
                  </a:cubicBezTo>
                  <a:cubicBezTo>
                    <a:pt x="18135" y="92205"/>
                    <a:pt x="18021" y="92631"/>
                    <a:pt x="17892" y="93187"/>
                  </a:cubicBezTo>
                  <a:cubicBezTo>
                    <a:pt x="17892" y="93316"/>
                    <a:pt x="17892" y="93316"/>
                    <a:pt x="17892" y="93316"/>
                  </a:cubicBezTo>
                  <a:cubicBezTo>
                    <a:pt x="17892" y="94984"/>
                    <a:pt x="17892" y="94984"/>
                    <a:pt x="17892" y="94984"/>
                  </a:cubicBezTo>
                  <a:cubicBezTo>
                    <a:pt x="17892" y="95262"/>
                    <a:pt x="17778" y="95540"/>
                    <a:pt x="17892" y="95966"/>
                  </a:cubicBezTo>
                  <a:cubicBezTo>
                    <a:pt x="18021" y="96244"/>
                    <a:pt x="18265" y="96522"/>
                    <a:pt x="18622" y="96522"/>
                  </a:cubicBezTo>
                  <a:cubicBezTo>
                    <a:pt x="18996" y="96522"/>
                    <a:pt x="19239" y="96522"/>
                    <a:pt x="19466" y="96522"/>
                  </a:cubicBezTo>
                  <a:cubicBezTo>
                    <a:pt x="19840" y="96652"/>
                    <a:pt x="19953" y="96930"/>
                    <a:pt x="20327" y="97208"/>
                  </a:cubicBezTo>
                  <a:cubicBezTo>
                    <a:pt x="20700" y="97486"/>
                    <a:pt x="20928" y="97764"/>
                    <a:pt x="21301" y="98190"/>
                  </a:cubicBezTo>
                  <a:cubicBezTo>
                    <a:pt x="21545" y="98319"/>
                    <a:pt x="21675" y="98468"/>
                    <a:pt x="21788" y="98597"/>
                  </a:cubicBezTo>
                  <a:cubicBezTo>
                    <a:pt x="22145" y="98875"/>
                    <a:pt x="22389" y="99024"/>
                    <a:pt x="22519" y="99431"/>
                  </a:cubicBezTo>
                  <a:cubicBezTo>
                    <a:pt x="22632" y="99579"/>
                    <a:pt x="22762" y="99709"/>
                    <a:pt x="22876" y="99839"/>
                  </a:cubicBezTo>
                  <a:cubicBezTo>
                    <a:pt x="23006" y="99987"/>
                    <a:pt x="23006" y="99987"/>
                    <a:pt x="23120" y="99987"/>
                  </a:cubicBezTo>
                  <a:cubicBezTo>
                    <a:pt x="23120" y="99987"/>
                    <a:pt x="23120" y="99987"/>
                    <a:pt x="23249" y="99987"/>
                  </a:cubicBezTo>
                  <a:cubicBezTo>
                    <a:pt x="23493" y="99987"/>
                    <a:pt x="23607" y="99839"/>
                    <a:pt x="23850" y="99709"/>
                  </a:cubicBezTo>
                  <a:cubicBezTo>
                    <a:pt x="24094" y="99709"/>
                    <a:pt x="24224" y="99709"/>
                    <a:pt x="24337" y="99709"/>
                  </a:cubicBezTo>
                  <a:cubicBezTo>
                    <a:pt x="24711" y="99579"/>
                    <a:pt x="24954" y="99431"/>
                    <a:pt x="25311" y="99431"/>
                  </a:cubicBezTo>
                  <a:cubicBezTo>
                    <a:pt x="25685" y="99431"/>
                    <a:pt x="25928" y="99579"/>
                    <a:pt x="26172" y="99839"/>
                  </a:cubicBezTo>
                  <a:cubicBezTo>
                    <a:pt x="26286" y="99987"/>
                    <a:pt x="26415" y="99987"/>
                    <a:pt x="26529" y="100135"/>
                  </a:cubicBezTo>
                  <a:cubicBezTo>
                    <a:pt x="26659" y="100265"/>
                    <a:pt x="26659" y="100395"/>
                    <a:pt x="26773" y="100543"/>
                  </a:cubicBezTo>
                  <a:cubicBezTo>
                    <a:pt x="27016" y="100691"/>
                    <a:pt x="27016" y="100821"/>
                    <a:pt x="27146" y="101099"/>
                  </a:cubicBezTo>
                  <a:cubicBezTo>
                    <a:pt x="27260" y="101247"/>
                    <a:pt x="27260" y="101377"/>
                    <a:pt x="27390" y="101507"/>
                  </a:cubicBezTo>
                  <a:cubicBezTo>
                    <a:pt x="27390" y="101655"/>
                    <a:pt x="27390" y="101803"/>
                    <a:pt x="27503" y="101933"/>
                  </a:cubicBezTo>
                  <a:cubicBezTo>
                    <a:pt x="27747" y="102211"/>
                    <a:pt x="27877" y="102359"/>
                    <a:pt x="28120" y="102489"/>
                  </a:cubicBezTo>
                  <a:cubicBezTo>
                    <a:pt x="28477" y="102896"/>
                    <a:pt x="28721" y="103045"/>
                    <a:pt x="29094" y="103452"/>
                  </a:cubicBezTo>
                  <a:cubicBezTo>
                    <a:pt x="29452" y="103878"/>
                    <a:pt x="29452" y="104286"/>
                    <a:pt x="29825" y="104712"/>
                  </a:cubicBezTo>
                  <a:cubicBezTo>
                    <a:pt x="29939" y="104842"/>
                    <a:pt x="29939" y="104842"/>
                    <a:pt x="30069" y="104990"/>
                  </a:cubicBezTo>
                  <a:cubicBezTo>
                    <a:pt x="30426" y="105268"/>
                    <a:pt x="30556" y="105546"/>
                    <a:pt x="30799" y="105824"/>
                  </a:cubicBezTo>
                  <a:cubicBezTo>
                    <a:pt x="31156" y="105954"/>
                    <a:pt x="31286" y="106102"/>
                    <a:pt x="31514" y="106232"/>
                  </a:cubicBezTo>
                  <a:cubicBezTo>
                    <a:pt x="32001" y="106380"/>
                    <a:pt x="32260" y="106380"/>
                    <a:pt x="32618" y="106510"/>
                  </a:cubicBezTo>
                  <a:cubicBezTo>
                    <a:pt x="32861" y="106510"/>
                    <a:pt x="32975" y="106510"/>
                    <a:pt x="33235" y="106658"/>
                  </a:cubicBezTo>
                  <a:cubicBezTo>
                    <a:pt x="33348" y="106658"/>
                    <a:pt x="33592" y="106658"/>
                    <a:pt x="33592" y="106936"/>
                  </a:cubicBezTo>
                  <a:cubicBezTo>
                    <a:pt x="33592" y="107492"/>
                    <a:pt x="33592" y="107492"/>
                    <a:pt x="33592" y="107492"/>
                  </a:cubicBezTo>
                  <a:cubicBezTo>
                    <a:pt x="33592" y="107770"/>
                    <a:pt x="33462" y="108048"/>
                    <a:pt x="33705" y="108177"/>
                  </a:cubicBezTo>
                  <a:cubicBezTo>
                    <a:pt x="33835" y="108326"/>
                    <a:pt x="34079" y="108177"/>
                    <a:pt x="34192" y="108455"/>
                  </a:cubicBezTo>
                  <a:cubicBezTo>
                    <a:pt x="34079" y="108604"/>
                    <a:pt x="34079" y="108733"/>
                    <a:pt x="33949" y="109011"/>
                  </a:cubicBezTo>
                  <a:cubicBezTo>
                    <a:pt x="33835" y="109159"/>
                    <a:pt x="33835" y="109159"/>
                    <a:pt x="33705" y="109159"/>
                  </a:cubicBezTo>
                  <a:cubicBezTo>
                    <a:pt x="33592" y="109159"/>
                    <a:pt x="33462" y="109159"/>
                    <a:pt x="33348" y="109159"/>
                  </a:cubicBezTo>
                  <a:cubicBezTo>
                    <a:pt x="33105" y="109159"/>
                    <a:pt x="32975" y="109437"/>
                    <a:pt x="32747" y="109567"/>
                  </a:cubicBezTo>
                  <a:cubicBezTo>
                    <a:pt x="32618" y="109845"/>
                    <a:pt x="32488" y="109845"/>
                    <a:pt x="32374" y="109975"/>
                  </a:cubicBezTo>
                  <a:cubicBezTo>
                    <a:pt x="32260" y="110271"/>
                    <a:pt x="32260" y="110401"/>
                    <a:pt x="32130" y="110531"/>
                  </a:cubicBezTo>
                  <a:cubicBezTo>
                    <a:pt x="32001" y="110531"/>
                    <a:pt x="31887" y="110531"/>
                    <a:pt x="31773" y="110531"/>
                  </a:cubicBezTo>
                  <a:cubicBezTo>
                    <a:pt x="31514" y="110679"/>
                    <a:pt x="31514" y="110827"/>
                    <a:pt x="31286" y="110827"/>
                  </a:cubicBezTo>
                  <a:cubicBezTo>
                    <a:pt x="31026" y="110957"/>
                    <a:pt x="30913" y="110957"/>
                    <a:pt x="30669" y="111087"/>
                  </a:cubicBezTo>
                  <a:cubicBezTo>
                    <a:pt x="30556" y="111235"/>
                    <a:pt x="30556" y="111235"/>
                    <a:pt x="30426" y="111235"/>
                  </a:cubicBezTo>
                  <a:cubicBezTo>
                    <a:pt x="30182" y="111235"/>
                    <a:pt x="30182" y="110957"/>
                    <a:pt x="30069" y="110827"/>
                  </a:cubicBezTo>
                  <a:cubicBezTo>
                    <a:pt x="30069" y="110679"/>
                    <a:pt x="29939" y="110531"/>
                    <a:pt x="29695" y="110401"/>
                  </a:cubicBezTo>
                  <a:cubicBezTo>
                    <a:pt x="29338" y="110271"/>
                    <a:pt x="29094" y="110123"/>
                    <a:pt x="28721" y="109845"/>
                  </a:cubicBezTo>
                  <a:cubicBezTo>
                    <a:pt x="28477" y="109715"/>
                    <a:pt x="28234" y="109715"/>
                    <a:pt x="27990" y="109567"/>
                  </a:cubicBezTo>
                  <a:cubicBezTo>
                    <a:pt x="27877" y="109567"/>
                    <a:pt x="27747" y="109567"/>
                    <a:pt x="27747" y="109567"/>
                  </a:cubicBezTo>
                  <a:cubicBezTo>
                    <a:pt x="27503" y="109567"/>
                    <a:pt x="27390" y="109567"/>
                    <a:pt x="27146" y="109567"/>
                  </a:cubicBezTo>
                  <a:cubicBezTo>
                    <a:pt x="26902" y="109437"/>
                    <a:pt x="26902" y="109437"/>
                    <a:pt x="26659" y="109437"/>
                  </a:cubicBezTo>
                  <a:cubicBezTo>
                    <a:pt x="26415" y="109437"/>
                    <a:pt x="26286" y="109437"/>
                    <a:pt x="26042" y="109567"/>
                  </a:cubicBezTo>
                  <a:cubicBezTo>
                    <a:pt x="25928" y="109715"/>
                    <a:pt x="25798" y="109845"/>
                    <a:pt x="25685" y="109975"/>
                  </a:cubicBezTo>
                  <a:cubicBezTo>
                    <a:pt x="25685" y="110123"/>
                    <a:pt x="25685" y="110271"/>
                    <a:pt x="25555" y="110271"/>
                  </a:cubicBezTo>
                  <a:cubicBezTo>
                    <a:pt x="25441" y="110271"/>
                    <a:pt x="25311" y="110123"/>
                    <a:pt x="25311" y="109975"/>
                  </a:cubicBezTo>
                  <a:cubicBezTo>
                    <a:pt x="25311" y="109845"/>
                    <a:pt x="25441" y="109845"/>
                    <a:pt x="25441" y="109715"/>
                  </a:cubicBezTo>
                  <a:cubicBezTo>
                    <a:pt x="25555" y="109567"/>
                    <a:pt x="25555" y="109437"/>
                    <a:pt x="25685" y="109289"/>
                  </a:cubicBezTo>
                  <a:cubicBezTo>
                    <a:pt x="25685" y="109159"/>
                    <a:pt x="25798" y="109159"/>
                    <a:pt x="25798" y="109011"/>
                  </a:cubicBezTo>
                  <a:cubicBezTo>
                    <a:pt x="25798" y="108733"/>
                    <a:pt x="25555" y="108604"/>
                    <a:pt x="25441" y="108455"/>
                  </a:cubicBezTo>
                  <a:cubicBezTo>
                    <a:pt x="25198" y="108326"/>
                    <a:pt x="25068" y="108048"/>
                    <a:pt x="24954" y="108048"/>
                  </a:cubicBezTo>
                  <a:cubicBezTo>
                    <a:pt x="24711" y="108048"/>
                    <a:pt x="24581" y="108326"/>
                    <a:pt x="24337" y="108455"/>
                  </a:cubicBezTo>
                  <a:cubicBezTo>
                    <a:pt x="24224" y="108604"/>
                    <a:pt x="24094" y="108733"/>
                    <a:pt x="24094" y="108882"/>
                  </a:cubicBezTo>
                  <a:cubicBezTo>
                    <a:pt x="23850" y="109289"/>
                    <a:pt x="23607" y="109437"/>
                    <a:pt x="23493" y="109975"/>
                  </a:cubicBezTo>
                  <a:cubicBezTo>
                    <a:pt x="23493" y="110123"/>
                    <a:pt x="23363" y="110271"/>
                    <a:pt x="23363" y="110401"/>
                  </a:cubicBezTo>
                  <a:cubicBezTo>
                    <a:pt x="23249" y="110531"/>
                    <a:pt x="23249" y="110531"/>
                    <a:pt x="23120" y="110679"/>
                  </a:cubicBezTo>
                  <a:cubicBezTo>
                    <a:pt x="23006" y="110679"/>
                    <a:pt x="23006" y="110827"/>
                    <a:pt x="22762" y="110827"/>
                  </a:cubicBezTo>
                  <a:cubicBezTo>
                    <a:pt x="22519" y="111087"/>
                    <a:pt x="22389" y="111087"/>
                    <a:pt x="22032" y="111383"/>
                  </a:cubicBezTo>
                  <a:cubicBezTo>
                    <a:pt x="21902" y="111513"/>
                    <a:pt x="21902" y="111642"/>
                    <a:pt x="21675" y="111642"/>
                  </a:cubicBezTo>
                  <a:cubicBezTo>
                    <a:pt x="21545" y="111642"/>
                    <a:pt x="21415" y="111513"/>
                    <a:pt x="21187" y="111513"/>
                  </a:cubicBezTo>
                  <a:cubicBezTo>
                    <a:pt x="21058" y="111383"/>
                    <a:pt x="21058" y="111383"/>
                    <a:pt x="20928" y="111383"/>
                  </a:cubicBezTo>
                  <a:cubicBezTo>
                    <a:pt x="20814" y="111383"/>
                    <a:pt x="20814" y="111513"/>
                    <a:pt x="20814" y="111642"/>
                  </a:cubicBezTo>
                  <a:cubicBezTo>
                    <a:pt x="20700" y="111791"/>
                    <a:pt x="20700" y="111791"/>
                    <a:pt x="20700" y="111939"/>
                  </a:cubicBezTo>
                  <a:cubicBezTo>
                    <a:pt x="20570" y="112198"/>
                    <a:pt x="20570" y="112476"/>
                    <a:pt x="20441" y="112754"/>
                  </a:cubicBezTo>
                  <a:cubicBezTo>
                    <a:pt x="20441" y="113180"/>
                    <a:pt x="20441" y="113458"/>
                    <a:pt x="20327" y="113866"/>
                  </a:cubicBezTo>
                  <a:cubicBezTo>
                    <a:pt x="20327" y="114014"/>
                    <a:pt x="20327" y="114144"/>
                    <a:pt x="20327" y="114292"/>
                  </a:cubicBezTo>
                  <a:cubicBezTo>
                    <a:pt x="20327" y="114978"/>
                    <a:pt x="20327" y="114978"/>
                    <a:pt x="20327" y="114978"/>
                  </a:cubicBezTo>
                  <a:cubicBezTo>
                    <a:pt x="20327" y="115404"/>
                    <a:pt x="20570" y="115682"/>
                    <a:pt x="20570" y="116090"/>
                  </a:cubicBezTo>
                  <a:cubicBezTo>
                    <a:pt x="20570" y="116238"/>
                    <a:pt x="20570" y="116368"/>
                    <a:pt x="20441" y="116368"/>
                  </a:cubicBezTo>
                  <a:cubicBezTo>
                    <a:pt x="20441" y="116516"/>
                    <a:pt x="20327" y="116516"/>
                    <a:pt x="20213" y="116516"/>
                  </a:cubicBezTo>
                  <a:cubicBezTo>
                    <a:pt x="19953" y="116646"/>
                    <a:pt x="19840" y="116646"/>
                    <a:pt x="19596" y="116794"/>
                  </a:cubicBezTo>
                  <a:cubicBezTo>
                    <a:pt x="18996" y="117072"/>
                    <a:pt x="18622" y="117072"/>
                    <a:pt x="18135" y="117350"/>
                  </a:cubicBezTo>
                  <a:cubicBezTo>
                    <a:pt x="17892" y="117479"/>
                    <a:pt x="17648" y="117628"/>
                    <a:pt x="17534" y="117757"/>
                  </a:cubicBezTo>
                  <a:cubicBezTo>
                    <a:pt x="17404" y="117757"/>
                    <a:pt x="17291" y="117906"/>
                    <a:pt x="17161" y="118035"/>
                  </a:cubicBezTo>
                  <a:cubicBezTo>
                    <a:pt x="17047" y="118184"/>
                    <a:pt x="17047" y="118313"/>
                    <a:pt x="17047" y="118462"/>
                  </a:cubicBezTo>
                  <a:cubicBezTo>
                    <a:pt x="16917" y="118739"/>
                    <a:pt x="16804" y="118869"/>
                    <a:pt x="16674" y="119147"/>
                  </a:cubicBezTo>
                  <a:cubicBezTo>
                    <a:pt x="16674" y="119425"/>
                    <a:pt x="16560" y="119573"/>
                    <a:pt x="16430" y="119703"/>
                  </a:cubicBezTo>
                  <a:cubicBezTo>
                    <a:pt x="16430" y="119851"/>
                    <a:pt x="16317" y="119981"/>
                    <a:pt x="16187" y="119981"/>
                  </a:cubicBezTo>
                  <a:cubicBezTo>
                    <a:pt x="16073" y="119981"/>
                    <a:pt x="16073" y="119851"/>
                    <a:pt x="15943" y="119851"/>
                  </a:cubicBezTo>
                  <a:cubicBezTo>
                    <a:pt x="15700" y="119703"/>
                    <a:pt x="15586" y="119703"/>
                    <a:pt x="15456" y="119573"/>
                  </a:cubicBezTo>
                  <a:cubicBezTo>
                    <a:pt x="15342" y="119295"/>
                    <a:pt x="15213" y="119147"/>
                    <a:pt x="14969" y="119147"/>
                  </a:cubicBezTo>
                  <a:cubicBezTo>
                    <a:pt x="14612" y="119147"/>
                    <a:pt x="14368" y="119295"/>
                    <a:pt x="13995" y="119295"/>
                  </a:cubicBezTo>
                  <a:cubicBezTo>
                    <a:pt x="13881" y="119295"/>
                    <a:pt x="13751" y="119147"/>
                    <a:pt x="13638" y="118869"/>
                  </a:cubicBezTo>
                  <a:cubicBezTo>
                    <a:pt x="13508" y="118739"/>
                    <a:pt x="13394" y="118462"/>
                    <a:pt x="13264" y="118184"/>
                  </a:cubicBezTo>
                  <a:cubicBezTo>
                    <a:pt x="13021" y="117757"/>
                    <a:pt x="12907" y="117479"/>
                    <a:pt x="12664" y="116924"/>
                  </a:cubicBezTo>
                  <a:cubicBezTo>
                    <a:pt x="12534" y="116516"/>
                    <a:pt x="12664" y="116238"/>
                    <a:pt x="12420" y="115812"/>
                  </a:cubicBezTo>
                  <a:cubicBezTo>
                    <a:pt x="12306" y="115534"/>
                    <a:pt x="12306" y="115256"/>
                    <a:pt x="12306" y="114848"/>
                  </a:cubicBezTo>
                  <a:cubicBezTo>
                    <a:pt x="12176" y="114700"/>
                    <a:pt x="12176" y="114570"/>
                    <a:pt x="12176" y="114422"/>
                  </a:cubicBezTo>
                  <a:cubicBezTo>
                    <a:pt x="12176" y="114014"/>
                    <a:pt x="12306" y="113866"/>
                    <a:pt x="12306" y="113458"/>
                  </a:cubicBezTo>
                  <a:cubicBezTo>
                    <a:pt x="12306" y="113310"/>
                    <a:pt x="12534" y="113180"/>
                    <a:pt x="12534" y="113032"/>
                  </a:cubicBezTo>
                  <a:cubicBezTo>
                    <a:pt x="12534" y="112347"/>
                    <a:pt x="12534" y="112347"/>
                    <a:pt x="12534" y="112347"/>
                  </a:cubicBezTo>
                  <a:cubicBezTo>
                    <a:pt x="12534" y="112198"/>
                    <a:pt x="12534" y="112198"/>
                    <a:pt x="12534" y="112069"/>
                  </a:cubicBezTo>
                  <a:cubicBezTo>
                    <a:pt x="12664" y="111791"/>
                    <a:pt x="12777" y="111642"/>
                    <a:pt x="12907" y="111383"/>
                  </a:cubicBezTo>
                  <a:cubicBezTo>
                    <a:pt x="13151" y="110957"/>
                    <a:pt x="13264" y="110827"/>
                    <a:pt x="13508" y="110401"/>
                  </a:cubicBezTo>
                  <a:cubicBezTo>
                    <a:pt x="13508" y="110271"/>
                    <a:pt x="13638" y="110123"/>
                    <a:pt x="13751" y="109975"/>
                  </a:cubicBezTo>
                  <a:cubicBezTo>
                    <a:pt x="13751" y="109845"/>
                    <a:pt x="13881" y="109715"/>
                    <a:pt x="13995" y="109567"/>
                  </a:cubicBezTo>
                  <a:cubicBezTo>
                    <a:pt x="13995" y="109437"/>
                    <a:pt x="13995" y="109289"/>
                    <a:pt x="13995" y="109011"/>
                  </a:cubicBezTo>
                  <a:cubicBezTo>
                    <a:pt x="13995" y="108733"/>
                    <a:pt x="13995" y="108604"/>
                    <a:pt x="14125" y="108326"/>
                  </a:cubicBezTo>
                  <a:cubicBezTo>
                    <a:pt x="14238" y="108326"/>
                    <a:pt x="14238" y="108326"/>
                    <a:pt x="14238" y="108326"/>
                  </a:cubicBezTo>
                  <a:cubicBezTo>
                    <a:pt x="14482" y="108455"/>
                    <a:pt x="14482" y="108455"/>
                    <a:pt x="14482" y="108455"/>
                  </a:cubicBezTo>
                  <a:cubicBezTo>
                    <a:pt x="14726" y="108326"/>
                    <a:pt x="14855" y="108048"/>
                    <a:pt x="14855" y="107770"/>
                  </a:cubicBezTo>
                  <a:cubicBezTo>
                    <a:pt x="14855" y="107344"/>
                    <a:pt x="14855" y="107066"/>
                    <a:pt x="14969" y="106658"/>
                  </a:cubicBezTo>
                  <a:cubicBezTo>
                    <a:pt x="14969" y="106510"/>
                    <a:pt x="14969" y="106510"/>
                    <a:pt x="14969" y="106380"/>
                  </a:cubicBezTo>
                  <a:cubicBezTo>
                    <a:pt x="14969" y="105954"/>
                    <a:pt x="15099" y="105676"/>
                    <a:pt x="15099" y="105268"/>
                  </a:cubicBezTo>
                  <a:cubicBezTo>
                    <a:pt x="15099" y="104842"/>
                    <a:pt x="14969" y="104712"/>
                    <a:pt x="14855" y="104434"/>
                  </a:cubicBezTo>
                  <a:cubicBezTo>
                    <a:pt x="14855" y="104008"/>
                    <a:pt x="14855" y="103878"/>
                    <a:pt x="14855" y="103600"/>
                  </a:cubicBezTo>
                  <a:cubicBezTo>
                    <a:pt x="14726" y="103323"/>
                    <a:pt x="14726" y="103174"/>
                    <a:pt x="14726" y="103045"/>
                  </a:cubicBezTo>
                  <a:cubicBezTo>
                    <a:pt x="14482" y="102618"/>
                    <a:pt x="14368" y="102489"/>
                    <a:pt x="14125" y="102063"/>
                  </a:cubicBezTo>
                  <a:cubicBezTo>
                    <a:pt x="13995" y="101933"/>
                    <a:pt x="13881" y="101803"/>
                    <a:pt x="13751" y="101507"/>
                  </a:cubicBezTo>
                  <a:cubicBezTo>
                    <a:pt x="13638" y="101247"/>
                    <a:pt x="13638" y="101099"/>
                    <a:pt x="13508" y="100951"/>
                  </a:cubicBezTo>
                  <a:cubicBezTo>
                    <a:pt x="13394" y="100543"/>
                    <a:pt x="13264" y="100395"/>
                    <a:pt x="13151" y="100135"/>
                  </a:cubicBezTo>
                  <a:cubicBezTo>
                    <a:pt x="13021" y="99987"/>
                    <a:pt x="13021" y="99839"/>
                    <a:pt x="12907" y="99709"/>
                  </a:cubicBezTo>
                  <a:cubicBezTo>
                    <a:pt x="12777" y="99709"/>
                    <a:pt x="12664" y="99579"/>
                    <a:pt x="12420" y="99579"/>
                  </a:cubicBezTo>
                  <a:cubicBezTo>
                    <a:pt x="11933" y="99431"/>
                    <a:pt x="11560" y="99579"/>
                    <a:pt x="11202" y="99302"/>
                  </a:cubicBezTo>
                  <a:cubicBezTo>
                    <a:pt x="10959" y="99153"/>
                    <a:pt x="10845" y="98875"/>
                    <a:pt x="10715" y="98597"/>
                  </a:cubicBezTo>
                  <a:cubicBezTo>
                    <a:pt x="10585" y="98319"/>
                    <a:pt x="10585" y="98190"/>
                    <a:pt x="10472" y="97912"/>
                  </a:cubicBezTo>
                  <a:cubicBezTo>
                    <a:pt x="10358" y="97356"/>
                    <a:pt x="10115" y="96930"/>
                    <a:pt x="9627" y="96800"/>
                  </a:cubicBezTo>
                  <a:cubicBezTo>
                    <a:pt x="9384" y="96652"/>
                    <a:pt x="9254" y="96522"/>
                    <a:pt x="9010" y="96374"/>
                  </a:cubicBezTo>
                  <a:cubicBezTo>
                    <a:pt x="8653" y="96244"/>
                    <a:pt x="8523" y="95966"/>
                    <a:pt x="8523" y="95688"/>
                  </a:cubicBezTo>
                  <a:cubicBezTo>
                    <a:pt x="8523" y="95410"/>
                    <a:pt x="8523" y="95262"/>
                    <a:pt x="8523" y="94984"/>
                  </a:cubicBezTo>
                  <a:cubicBezTo>
                    <a:pt x="8410" y="94706"/>
                    <a:pt x="8280" y="94428"/>
                    <a:pt x="8280" y="94150"/>
                  </a:cubicBezTo>
                  <a:cubicBezTo>
                    <a:pt x="8280" y="93743"/>
                    <a:pt x="8410" y="93465"/>
                    <a:pt x="8653" y="93187"/>
                  </a:cubicBezTo>
                  <a:cubicBezTo>
                    <a:pt x="8897" y="92760"/>
                    <a:pt x="9010" y="92483"/>
                    <a:pt x="9254" y="92075"/>
                  </a:cubicBezTo>
                  <a:cubicBezTo>
                    <a:pt x="9384" y="91649"/>
                    <a:pt x="9498" y="91371"/>
                    <a:pt x="9627" y="90963"/>
                  </a:cubicBezTo>
                  <a:cubicBezTo>
                    <a:pt x="9627" y="90537"/>
                    <a:pt x="9741" y="90407"/>
                    <a:pt x="9741" y="89981"/>
                  </a:cubicBezTo>
                  <a:cubicBezTo>
                    <a:pt x="9741" y="88869"/>
                    <a:pt x="9498" y="88313"/>
                    <a:pt x="9498" y="87350"/>
                  </a:cubicBezTo>
                  <a:cubicBezTo>
                    <a:pt x="9498" y="86942"/>
                    <a:pt x="9498" y="86942"/>
                    <a:pt x="9498" y="86942"/>
                  </a:cubicBezTo>
                  <a:cubicBezTo>
                    <a:pt x="9498" y="86516"/>
                    <a:pt x="9498" y="86238"/>
                    <a:pt x="9498" y="85682"/>
                  </a:cubicBezTo>
                  <a:cubicBezTo>
                    <a:pt x="9498" y="85126"/>
                    <a:pt x="9741" y="84848"/>
                    <a:pt x="9741" y="84292"/>
                  </a:cubicBezTo>
                  <a:cubicBezTo>
                    <a:pt x="9985" y="84014"/>
                    <a:pt x="10228" y="83885"/>
                    <a:pt x="10472" y="83736"/>
                  </a:cubicBezTo>
                  <a:cubicBezTo>
                    <a:pt x="10585" y="83607"/>
                    <a:pt x="10715" y="83458"/>
                    <a:pt x="10845" y="83458"/>
                  </a:cubicBezTo>
                  <a:cubicBezTo>
                    <a:pt x="11072" y="83458"/>
                    <a:pt x="11202" y="83458"/>
                    <a:pt x="11332" y="83458"/>
                  </a:cubicBezTo>
                  <a:cubicBezTo>
                    <a:pt x="11446" y="83458"/>
                    <a:pt x="11560" y="83329"/>
                    <a:pt x="11689" y="83329"/>
                  </a:cubicBezTo>
                  <a:cubicBezTo>
                    <a:pt x="12047" y="83329"/>
                    <a:pt x="12306" y="83180"/>
                    <a:pt x="12664" y="83180"/>
                  </a:cubicBezTo>
                  <a:cubicBezTo>
                    <a:pt x="12777" y="83329"/>
                    <a:pt x="12907" y="83180"/>
                    <a:pt x="13151" y="83180"/>
                  </a:cubicBezTo>
                  <a:cubicBezTo>
                    <a:pt x="13264" y="83180"/>
                    <a:pt x="13394" y="83180"/>
                    <a:pt x="13508" y="83051"/>
                  </a:cubicBezTo>
                  <a:cubicBezTo>
                    <a:pt x="13638" y="82903"/>
                    <a:pt x="13638" y="82773"/>
                    <a:pt x="13638" y="82495"/>
                  </a:cubicBezTo>
                  <a:lnTo>
                    <a:pt x="13751" y="82347"/>
                  </a:lnTo>
                  <a:cubicBezTo>
                    <a:pt x="13881" y="82217"/>
                    <a:pt x="13995" y="82069"/>
                    <a:pt x="14125" y="82069"/>
                  </a:cubicBezTo>
                  <a:cubicBezTo>
                    <a:pt x="14368" y="81939"/>
                    <a:pt x="14482" y="81791"/>
                    <a:pt x="14726" y="81661"/>
                  </a:cubicBezTo>
                  <a:cubicBezTo>
                    <a:pt x="14855" y="81661"/>
                    <a:pt x="14969" y="81661"/>
                    <a:pt x="15099" y="81513"/>
                  </a:cubicBezTo>
                  <a:cubicBezTo>
                    <a:pt x="15213" y="81513"/>
                    <a:pt x="15213" y="81383"/>
                    <a:pt x="15213" y="81105"/>
                  </a:cubicBezTo>
                  <a:cubicBezTo>
                    <a:pt x="15213" y="80827"/>
                    <a:pt x="15342" y="80679"/>
                    <a:pt x="15456" y="80549"/>
                  </a:cubicBezTo>
                  <a:cubicBezTo>
                    <a:pt x="15700" y="80123"/>
                    <a:pt x="15700" y="79845"/>
                    <a:pt x="15830" y="79437"/>
                  </a:cubicBezTo>
                  <a:lnTo>
                    <a:pt x="15943" y="79437"/>
                  </a:lnTo>
                  <a:cubicBezTo>
                    <a:pt x="15943" y="79586"/>
                    <a:pt x="15943" y="79715"/>
                    <a:pt x="16073" y="79715"/>
                  </a:cubicBezTo>
                  <a:cubicBezTo>
                    <a:pt x="16187" y="79845"/>
                    <a:pt x="16187" y="79715"/>
                    <a:pt x="16317" y="79845"/>
                  </a:cubicBezTo>
                  <a:cubicBezTo>
                    <a:pt x="16430" y="79845"/>
                    <a:pt x="16430" y="79845"/>
                    <a:pt x="16430" y="79993"/>
                  </a:cubicBezTo>
                  <a:cubicBezTo>
                    <a:pt x="16560" y="80123"/>
                    <a:pt x="16674" y="80123"/>
                    <a:pt x="16804" y="80401"/>
                  </a:cubicBezTo>
                  <a:cubicBezTo>
                    <a:pt x="16804" y="80679"/>
                    <a:pt x="16804" y="80827"/>
                    <a:pt x="16917" y="81105"/>
                  </a:cubicBezTo>
                  <a:cubicBezTo>
                    <a:pt x="17161" y="80957"/>
                    <a:pt x="17161" y="80957"/>
                    <a:pt x="17404" y="80957"/>
                  </a:cubicBezTo>
                  <a:cubicBezTo>
                    <a:pt x="17648" y="80827"/>
                    <a:pt x="17778" y="80827"/>
                    <a:pt x="18021" y="80827"/>
                  </a:cubicBezTo>
                  <a:cubicBezTo>
                    <a:pt x="18021" y="80549"/>
                    <a:pt x="18135" y="80401"/>
                    <a:pt x="18135" y="79993"/>
                  </a:cubicBezTo>
                  <a:cubicBezTo>
                    <a:pt x="18135" y="79993"/>
                    <a:pt x="18135" y="79993"/>
                    <a:pt x="18135" y="79845"/>
                  </a:cubicBezTo>
                  <a:cubicBezTo>
                    <a:pt x="18135" y="79715"/>
                    <a:pt x="18135" y="79715"/>
                    <a:pt x="18135" y="79586"/>
                  </a:cubicBezTo>
                  <a:cubicBezTo>
                    <a:pt x="18135" y="79437"/>
                    <a:pt x="18135" y="79289"/>
                    <a:pt x="18265" y="79159"/>
                  </a:cubicBezTo>
                  <a:cubicBezTo>
                    <a:pt x="18265" y="79030"/>
                    <a:pt x="18379" y="79030"/>
                    <a:pt x="18379" y="79030"/>
                  </a:cubicBezTo>
                  <a:cubicBezTo>
                    <a:pt x="18622" y="78733"/>
                    <a:pt x="18622" y="78474"/>
                    <a:pt x="18866" y="78177"/>
                  </a:cubicBezTo>
                  <a:cubicBezTo>
                    <a:pt x="19109" y="77918"/>
                    <a:pt x="19109" y="77621"/>
                    <a:pt x="19353" y="77362"/>
                  </a:cubicBezTo>
                  <a:cubicBezTo>
                    <a:pt x="19466" y="77066"/>
                    <a:pt x="19596" y="76936"/>
                    <a:pt x="19726" y="76528"/>
                  </a:cubicBezTo>
                  <a:cubicBezTo>
                    <a:pt x="19726" y="76528"/>
                    <a:pt x="19726" y="76380"/>
                    <a:pt x="19840" y="76250"/>
                  </a:cubicBezTo>
                  <a:cubicBezTo>
                    <a:pt x="19840" y="76250"/>
                    <a:pt x="19840" y="76250"/>
                    <a:pt x="19953" y="76250"/>
                  </a:cubicBezTo>
                  <a:cubicBezTo>
                    <a:pt x="20083" y="75972"/>
                    <a:pt x="20327" y="75824"/>
                    <a:pt x="20700" y="75694"/>
                  </a:cubicBezTo>
                  <a:cubicBezTo>
                    <a:pt x="20814" y="75694"/>
                    <a:pt x="20928" y="75546"/>
                    <a:pt x="21058" y="75546"/>
                  </a:cubicBezTo>
                  <a:cubicBezTo>
                    <a:pt x="21301" y="75268"/>
                    <a:pt x="21545" y="75138"/>
                    <a:pt x="21788" y="74861"/>
                  </a:cubicBezTo>
                  <a:cubicBezTo>
                    <a:pt x="21902" y="74712"/>
                    <a:pt x="22032" y="74583"/>
                    <a:pt x="22145" y="74305"/>
                  </a:cubicBezTo>
                  <a:cubicBezTo>
                    <a:pt x="22275" y="74156"/>
                    <a:pt x="22275" y="74156"/>
                    <a:pt x="22275" y="74027"/>
                  </a:cubicBezTo>
                  <a:cubicBezTo>
                    <a:pt x="22275" y="73600"/>
                    <a:pt x="22032" y="73600"/>
                    <a:pt x="21902" y="73193"/>
                  </a:cubicBezTo>
                  <a:cubicBezTo>
                    <a:pt x="21788" y="72915"/>
                    <a:pt x="21675" y="72767"/>
                    <a:pt x="21545" y="72359"/>
                  </a:cubicBezTo>
                  <a:cubicBezTo>
                    <a:pt x="21415" y="72211"/>
                    <a:pt x="21301" y="72211"/>
                    <a:pt x="21187" y="72081"/>
                  </a:cubicBezTo>
                  <a:cubicBezTo>
                    <a:pt x="21058" y="71933"/>
                    <a:pt x="21058" y="71803"/>
                    <a:pt x="21058" y="71655"/>
                  </a:cubicBezTo>
                  <a:cubicBezTo>
                    <a:pt x="20928" y="71377"/>
                    <a:pt x="20814" y="71099"/>
                    <a:pt x="20700" y="70821"/>
                  </a:cubicBezTo>
                  <a:cubicBezTo>
                    <a:pt x="20441" y="70413"/>
                    <a:pt x="20213" y="70135"/>
                    <a:pt x="19840" y="69709"/>
                  </a:cubicBezTo>
                  <a:cubicBezTo>
                    <a:pt x="19726" y="69579"/>
                    <a:pt x="19596" y="69579"/>
                    <a:pt x="19466" y="69431"/>
                  </a:cubicBezTo>
                  <a:cubicBezTo>
                    <a:pt x="19353" y="69153"/>
                    <a:pt x="19109" y="69024"/>
                    <a:pt x="18996" y="68746"/>
                  </a:cubicBezTo>
                  <a:cubicBezTo>
                    <a:pt x="18996" y="68746"/>
                    <a:pt x="18866" y="68597"/>
                    <a:pt x="18866" y="68468"/>
                  </a:cubicBezTo>
                  <a:cubicBezTo>
                    <a:pt x="18752" y="68190"/>
                    <a:pt x="18622" y="67912"/>
                    <a:pt x="18508" y="67634"/>
                  </a:cubicBezTo>
                  <a:cubicBezTo>
                    <a:pt x="18996" y="65836"/>
                    <a:pt x="18996" y="65836"/>
                    <a:pt x="18996" y="65836"/>
                  </a:cubicBezTo>
                  <a:cubicBezTo>
                    <a:pt x="18996" y="65132"/>
                    <a:pt x="18996" y="65132"/>
                    <a:pt x="18996" y="65132"/>
                  </a:cubicBezTo>
                  <a:cubicBezTo>
                    <a:pt x="18996" y="64854"/>
                    <a:pt x="18996" y="64854"/>
                    <a:pt x="18996" y="64854"/>
                  </a:cubicBezTo>
                  <a:lnTo>
                    <a:pt x="18996" y="64854"/>
                  </a:lnTo>
                  <a:cubicBezTo>
                    <a:pt x="19466" y="64854"/>
                    <a:pt x="19466" y="64854"/>
                    <a:pt x="19466" y="64854"/>
                  </a:cubicBezTo>
                  <a:cubicBezTo>
                    <a:pt x="19726" y="64854"/>
                    <a:pt x="19726" y="64854"/>
                    <a:pt x="19726" y="64854"/>
                  </a:cubicBezTo>
                  <a:cubicBezTo>
                    <a:pt x="19953" y="64854"/>
                    <a:pt x="20083" y="64725"/>
                    <a:pt x="20213" y="64725"/>
                  </a:cubicBezTo>
                  <a:cubicBezTo>
                    <a:pt x="20570" y="64725"/>
                    <a:pt x="20814" y="64725"/>
                    <a:pt x="20928" y="64428"/>
                  </a:cubicBezTo>
                  <a:cubicBezTo>
                    <a:pt x="21058" y="64169"/>
                    <a:pt x="21187" y="63891"/>
                    <a:pt x="21301" y="63613"/>
                  </a:cubicBezTo>
                  <a:cubicBezTo>
                    <a:pt x="21415" y="63613"/>
                    <a:pt x="21415" y="63613"/>
                    <a:pt x="21545" y="63613"/>
                  </a:cubicBezTo>
                  <a:cubicBezTo>
                    <a:pt x="21788" y="63743"/>
                    <a:pt x="21788" y="64021"/>
                    <a:pt x="22032" y="64169"/>
                  </a:cubicBezTo>
                  <a:cubicBezTo>
                    <a:pt x="22275" y="64298"/>
                    <a:pt x="22519" y="64298"/>
                    <a:pt x="22632" y="64576"/>
                  </a:cubicBezTo>
                  <a:cubicBezTo>
                    <a:pt x="22762" y="64725"/>
                    <a:pt x="22762" y="64725"/>
                    <a:pt x="22762" y="64854"/>
                  </a:cubicBezTo>
                  <a:cubicBezTo>
                    <a:pt x="23006" y="65281"/>
                    <a:pt x="23120" y="65688"/>
                    <a:pt x="23493" y="65836"/>
                  </a:cubicBezTo>
                  <a:cubicBezTo>
                    <a:pt x="23736" y="65836"/>
                    <a:pt x="23980" y="65836"/>
                    <a:pt x="24224" y="65966"/>
                  </a:cubicBezTo>
                  <a:lnTo>
                    <a:pt x="24337" y="66096"/>
                  </a:lnTo>
                  <a:cubicBezTo>
                    <a:pt x="24337" y="66244"/>
                    <a:pt x="24337" y="66244"/>
                    <a:pt x="24337" y="66244"/>
                  </a:cubicBezTo>
                  <a:cubicBezTo>
                    <a:pt x="24224" y="66392"/>
                    <a:pt x="24094" y="66392"/>
                    <a:pt x="24094" y="66522"/>
                  </a:cubicBezTo>
                  <a:cubicBezTo>
                    <a:pt x="24094" y="66652"/>
                    <a:pt x="24224" y="66652"/>
                    <a:pt x="24337" y="66800"/>
                  </a:cubicBezTo>
                  <a:cubicBezTo>
                    <a:pt x="24581" y="66948"/>
                    <a:pt x="24711" y="66948"/>
                    <a:pt x="24824" y="66948"/>
                  </a:cubicBezTo>
                  <a:cubicBezTo>
                    <a:pt x="25068" y="66948"/>
                    <a:pt x="25311" y="67078"/>
                    <a:pt x="25441" y="67208"/>
                  </a:cubicBezTo>
                  <a:cubicBezTo>
                    <a:pt x="25685" y="67356"/>
                    <a:pt x="25928" y="67486"/>
                    <a:pt x="26172" y="67634"/>
                  </a:cubicBezTo>
                  <a:cubicBezTo>
                    <a:pt x="26415" y="67634"/>
                    <a:pt x="26529" y="67634"/>
                    <a:pt x="26659" y="67764"/>
                  </a:cubicBezTo>
                  <a:cubicBezTo>
                    <a:pt x="26659" y="67912"/>
                    <a:pt x="26773" y="67912"/>
                    <a:pt x="26773" y="68042"/>
                  </a:cubicBezTo>
                  <a:cubicBezTo>
                    <a:pt x="26773" y="68597"/>
                    <a:pt x="26773" y="68597"/>
                    <a:pt x="26773" y="68597"/>
                  </a:cubicBezTo>
                  <a:cubicBezTo>
                    <a:pt x="27016" y="68597"/>
                    <a:pt x="27016" y="68597"/>
                    <a:pt x="27016" y="68597"/>
                  </a:cubicBezTo>
                  <a:cubicBezTo>
                    <a:pt x="27503" y="68597"/>
                    <a:pt x="27633" y="68468"/>
                    <a:pt x="27990" y="68319"/>
                  </a:cubicBezTo>
                  <a:cubicBezTo>
                    <a:pt x="28364" y="68319"/>
                    <a:pt x="28607" y="68319"/>
                    <a:pt x="28964" y="68319"/>
                  </a:cubicBezTo>
                  <a:cubicBezTo>
                    <a:pt x="29338" y="68190"/>
                    <a:pt x="29581" y="68042"/>
                    <a:pt x="29939" y="67764"/>
                  </a:cubicBezTo>
                  <a:cubicBezTo>
                    <a:pt x="30182" y="67764"/>
                    <a:pt x="30312" y="67764"/>
                    <a:pt x="30556" y="67634"/>
                  </a:cubicBezTo>
                  <a:cubicBezTo>
                    <a:pt x="30669" y="67634"/>
                    <a:pt x="30669" y="67486"/>
                    <a:pt x="30799" y="67486"/>
                  </a:cubicBezTo>
                  <a:cubicBezTo>
                    <a:pt x="31026" y="67486"/>
                    <a:pt x="31286" y="67634"/>
                    <a:pt x="31286" y="67912"/>
                  </a:cubicBezTo>
                  <a:cubicBezTo>
                    <a:pt x="31286" y="68042"/>
                    <a:pt x="31156" y="68042"/>
                    <a:pt x="31156" y="68190"/>
                  </a:cubicBezTo>
                  <a:cubicBezTo>
                    <a:pt x="31156" y="68319"/>
                    <a:pt x="31156" y="68319"/>
                    <a:pt x="31286" y="68468"/>
                  </a:cubicBezTo>
                  <a:cubicBezTo>
                    <a:pt x="31400" y="68746"/>
                    <a:pt x="31514" y="68746"/>
                    <a:pt x="31773" y="68875"/>
                  </a:cubicBezTo>
                  <a:cubicBezTo>
                    <a:pt x="32001" y="69153"/>
                    <a:pt x="32130" y="69302"/>
                    <a:pt x="32488" y="69431"/>
                  </a:cubicBezTo>
                  <a:cubicBezTo>
                    <a:pt x="32747" y="69709"/>
                    <a:pt x="32975" y="69857"/>
                    <a:pt x="33348" y="69857"/>
                  </a:cubicBezTo>
                  <a:cubicBezTo>
                    <a:pt x="33592" y="69987"/>
                    <a:pt x="33705" y="70135"/>
                    <a:pt x="33949" y="70135"/>
                  </a:cubicBezTo>
                  <a:cubicBezTo>
                    <a:pt x="34322" y="70135"/>
                    <a:pt x="34566" y="69987"/>
                    <a:pt x="34923" y="69857"/>
                  </a:cubicBezTo>
                  <a:cubicBezTo>
                    <a:pt x="35053" y="69857"/>
                    <a:pt x="35167" y="69709"/>
                    <a:pt x="35296" y="69709"/>
                  </a:cubicBezTo>
                  <a:cubicBezTo>
                    <a:pt x="35410" y="69579"/>
                    <a:pt x="35540" y="69431"/>
                    <a:pt x="35654" y="69302"/>
                  </a:cubicBezTo>
                  <a:cubicBezTo>
                    <a:pt x="35784" y="69302"/>
                    <a:pt x="35784" y="69153"/>
                    <a:pt x="35897" y="69024"/>
                  </a:cubicBezTo>
                  <a:cubicBezTo>
                    <a:pt x="36027" y="69024"/>
                    <a:pt x="36141" y="68875"/>
                    <a:pt x="36271" y="68746"/>
                  </a:cubicBezTo>
                  <a:cubicBezTo>
                    <a:pt x="36384" y="68597"/>
                    <a:pt x="36384" y="68597"/>
                    <a:pt x="36514" y="68468"/>
                  </a:cubicBezTo>
                  <a:cubicBezTo>
                    <a:pt x="36758" y="68319"/>
                    <a:pt x="36758" y="68190"/>
                    <a:pt x="36871" y="68042"/>
                  </a:cubicBezTo>
                  <a:cubicBezTo>
                    <a:pt x="37358" y="67356"/>
                    <a:pt x="37602" y="66948"/>
                    <a:pt x="38089" y="66244"/>
                  </a:cubicBezTo>
                  <a:cubicBezTo>
                    <a:pt x="38219" y="66096"/>
                    <a:pt x="38219" y="65966"/>
                    <a:pt x="38333" y="65836"/>
                  </a:cubicBezTo>
                  <a:cubicBezTo>
                    <a:pt x="38462" y="65688"/>
                    <a:pt x="38576" y="65688"/>
                    <a:pt x="38706" y="65410"/>
                  </a:cubicBezTo>
                  <a:cubicBezTo>
                    <a:pt x="38820" y="65132"/>
                    <a:pt x="38820" y="64984"/>
                    <a:pt x="38820" y="64576"/>
                  </a:cubicBezTo>
                  <a:lnTo>
                    <a:pt x="38950" y="64428"/>
                  </a:lnTo>
                  <a:cubicBezTo>
                    <a:pt x="38950" y="63465"/>
                    <a:pt x="38950" y="63465"/>
                    <a:pt x="38950" y="63465"/>
                  </a:cubicBezTo>
                  <a:cubicBezTo>
                    <a:pt x="38950" y="63335"/>
                    <a:pt x="38950" y="63187"/>
                    <a:pt x="38950" y="63057"/>
                  </a:cubicBezTo>
                  <a:cubicBezTo>
                    <a:pt x="38950" y="62353"/>
                    <a:pt x="38820" y="61945"/>
                    <a:pt x="38576" y="61241"/>
                  </a:cubicBezTo>
                  <a:lnTo>
                    <a:pt x="38576" y="61111"/>
                  </a:lnTo>
                  <a:cubicBezTo>
                    <a:pt x="38462" y="60685"/>
                    <a:pt x="38333" y="60555"/>
                    <a:pt x="38089" y="60277"/>
                  </a:cubicBezTo>
                  <a:cubicBezTo>
                    <a:pt x="38089" y="60129"/>
                    <a:pt x="37975" y="59999"/>
                    <a:pt x="37846" y="59851"/>
                  </a:cubicBezTo>
                  <a:cubicBezTo>
                    <a:pt x="37846" y="59722"/>
                    <a:pt x="37732" y="59573"/>
                    <a:pt x="37732" y="59444"/>
                  </a:cubicBezTo>
                  <a:cubicBezTo>
                    <a:pt x="37602" y="59295"/>
                    <a:pt x="37602" y="59166"/>
                    <a:pt x="37602" y="59017"/>
                  </a:cubicBezTo>
                  <a:cubicBezTo>
                    <a:pt x="37602" y="58888"/>
                    <a:pt x="37732" y="58739"/>
                    <a:pt x="37732" y="58462"/>
                  </a:cubicBezTo>
                  <a:cubicBezTo>
                    <a:pt x="37846" y="58332"/>
                    <a:pt x="37846" y="58184"/>
                    <a:pt x="37975" y="57906"/>
                  </a:cubicBezTo>
                  <a:cubicBezTo>
                    <a:pt x="37975" y="57776"/>
                    <a:pt x="38089" y="57628"/>
                    <a:pt x="38089" y="57498"/>
                  </a:cubicBezTo>
                  <a:cubicBezTo>
                    <a:pt x="38089" y="57220"/>
                    <a:pt x="38089" y="57072"/>
                    <a:pt x="37975" y="56812"/>
                  </a:cubicBezTo>
                  <a:cubicBezTo>
                    <a:pt x="37846" y="56516"/>
                    <a:pt x="37732" y="56386"/>
                    <a:pt x="37602" y="56108"/>
                  </a:cubicBezTo>
                  <a:cubicBezTo>
                    <a:pt x="37602" y="55960"/>
                    <a:pt x="37602" y="55830"/>
                    <a:pt x="37488" y="55701"/>
                  </a:cubicBezTo>
                  <a:cubicBezTo>
                    <a:pt x="37488" y="55274"/>
                    <a:pt x="37358" y="54996"/>
                    <a:pt x="37358" y="54718"/>
                  </a:cubicBezTo>
                  <a:cubicBezTo>
                    <a:pt x="37245" y="54292"/>
                    <a:pt x="37245" y="54163"/>
                    <a:pt x="37115" y="53885"/>
                  </a:cubicBezTo>
                  <a:cubicBezTo>
                    <a:pt x="37115" y="53755"/>
                    <a:pt x="37001" y="53755"/>
                    <a:pt x="37001" y="53607"/>
                  </a:cubicBezTo>
                  <a:cubicBezTo>
                    <a:pt x="37001" y="53329"/>
                    <a:pt x="37001" y="53199"/>
                    <a:pt x="37115" y="52903"/>
                  </a:cubicBezTo>
                  <a:cubicBezTo>
                    <a:pt x="37115" y="52773"/>
                    <a:pt x="37115" y="52773"/>
                    <a:pt x="37245" y="52643"/>
                  </a:cubicBezTo>
                  <a:cubicBezTo>
                    <a:pt x="37245" y="52495"/>
                    <a:pt x="37245" y="52495"/>
                    <a:pt x="37358" y="52495"/>
                  </a:cubicBezTo>
                  <a:cubicBezTo>
                    <a:pt x="37488" y="52217"/>
                    <a:pt x="37602" y="52087"/>
                    <a:pt x="37846" y="51809"/>
                  </a:cubicBezTo>
                  <a:cubicBezTo>
                    <a:pt x="37846" y="51661"/>
                    <a:pt x="37975" y="51661"/>
                    <a:pt x="37975" y="51531"/>
                  </a:cubicBezTo>
                  <a:cubicBezTo>
                    <a:pt x="37975" y="51383"/>
                    <a:pt x="37975" y="51383"/>
                    <a:pt x="37975" y="51253"/>
                  </a:cubicBezTo>
                  <a:cubicBezTo>
                    <a:pt x="37975" y="51105"/>
                    <a:pt x="38089" y="51105"/>
                    <a:pt x="38219" y="50975"/>
                  </a:cubicBezTo>
                  <a:cubicBezTo>
                    <a:pt x="38333" y="50827"/>
                    <a:pt x="38462" y="50697"/>
                    <a:pt x="38576" y="50549"/>
                  </a:cubicBezTo>
                  <a:cubicBezTo>
                    <a:pt x="38820" y="50420"/>
                    <a:pt x="39063" y="50420"/>
                    <a:pt x="39307" y="50271"/>
                  </a:cubicBezTo>
                  <a:cubicBezTo>
                    <a:pt x="39550" y="50271"/>
                    <a:pt x="39794" y="50142"/>
                    <a:pt x="40037" y="50142"/>
                  </a:cubicBezTo>
                  <a:cubicBezTo>
                    <a:pt x="40167" y="49993"/>
                    <a:pt x="40281" y="49993"/>
                    <a:pt x="40281" y="49864"/>
                  </a:cubicBezTo>
                  <a:cubicBezTo>
                    <a:pt x="40395" y="49715"/>
                    <a:pt x="40524" y="49586"/>
                    <a:pt x="40654" y="49586"/>
                  </a:cubicBezTo>
                  <a:cubicBezTo>
                    <a:pt x="40768" y="49586"/>
                    <a:pt x="40882" y="49586"/>
                    <a:pt x="41012" y="49586"/>
                  </a:cubicBezTo>
                  <a:cubicBezTo>
                    <a:pt x="41141" y="49586"/>
                    <a:pt x="41255" y="49437"/>
                    <a:pt x="41255" y="49437"/>
                  </a:cubicBezTo>
                  <a:cubicBezTo>
                    <a:pt x="41499" y="49159"/>
                    <a:pt x="41742" y="49030"/>
                    <a:pt x="41856" y="48882"/>
                  </a:cubicBezTo>
                  <a:cubicBezTo>
                    <a:pt x="42229" y="48474"/>
                    <a:pt x="42343" y="48196"/>
                    <a:pt x="42473" y="47640"/>
                  </a:cubicBezTo>
                  <a:cubicBezTo>
                    <a:pt x="42586" y="47084"/>
                    <a:pt x="42716" y="46806"/>
                    <a:pt x="42960" y="46250"/>
                  </a:cubicBezTo>
                  <a:cubicBezTo>
                    <a:pt x="42960" y="45972"/>
                    <a:pt x="43074" y="45824"/>
                    <a:pt x="43074" y="45416"/>
                  </a:cubicBezTo>
                  <a:cubicBezTo>
                    <a:pt x="43074" y="44583"/>
                    <a:pt x="43074" y="44027"/>
                    <a:pt x="43074" y="43193"/>
                  </a:cubicBezTo>
                  <a:cubicBezTo>
                    <a:pt x="43074" y="42359"/>
                    <a:pt x="43074" y="41951"/>
                    <a:pt x="43074" y="41247"/>
                  </a:cubicBezTo>
                  <a:cubicBezTo>
                    <a:pt x="43074" y="40413"/>
                    <a:pt x="43203" y="40135"/>
                    <a:pt x="43203" y="39302"/>
                  </a:cubicBezTo>
                  <a:cubicBezTo>
                    <a:pt x="43203" y="38616"/>
                    <a:pt x="43203" y="38190"/>
                    <a:pt x="43074" y="37504"/>
                  </a:cubicBezTo>
                  <a:cubicBezTo>
                    <a:pt x="43074" y="37226"/>
                    <a:pt x="42960" y="37078"/>
                    <a:pt x="42960" y="36800"/>
                  </a:cubicBezTo>
                  <a:cubicBezTo>
                    <a:pt x="42960" y="36670"/>
                    <a:pt x="42960" y="36522"/>
                    <a:pt x="42960" y="36392"/>
                  </a:cubicBezTo>
                  <a:cubicBezTo>
                    <a:pt x="42960" y="36244"/>
                    <a:pt x="42830" y="36244"/>
                    <a:pt x="42830" y="36114"/>
                  </a:cubicBezTo>
                  <a:cubicBezTo>
                    <a:pt x="42830" y="35966"/>
                    <a:pt x="42960" y="35966"/>
                    <a:pt x="42960" y="35966"/>
                  </a:cubicBezTo>
                  <a:cubicBezTo>
                    <a:pt x="43074" y="35836"/>
                    <a:pt x="43203" y="35836"/>
                    <a:pt x="43203" y="35836"/>
                  </a:cubicBezTo>
                  <a:cubicBezTo>
                    <a:pt x="43447" y="35688"/>
                    <a:pt x="43561" y="35558"/>
                    <a:pt x="43690" y="35281"/>
                  </a:cubicBezTo>
                  <a:cubicBezTo>
                    <a:pt x="43804" y="34854"/>
                    <a:pt x="43934" y="34576"/>
                    <a:pt x="44048" y="34169"/>
                  </a:cubicBezTo>
                  <a:cubicBezTo>
                    <a:pt x="44178" y="33891"/>
                    <a:pt x="44291" y="33743"/>
                    <a:pt x="44421" y="33483"/>
                  </a:cubicBezTo>
                  <a:cubicBezTo>
                    <a:pt x="44421" y="33335"/>
                    <a:pt x="44535" y="33187"/>
                    <a:pt x="44535" y="33057"/>
                  </a:cubicBezTo>
                  <a:cubicBezTo>
                    <a:pt x="44778" y="32631"/>
                    <a:pt x="44778" y="32371"/>
                    <a:pt x="44908" y="31945"/>
                  </a:cubicBezTo>
                  <a:cubicBezTo>
                    <a:pt x="44908" y="31519"/>
                    <a:pt x="44908" y="31260"/>
                    <a:pt x="45022" y="30982"/>
                  </a:cubicBezTo>
                  <a:cubicBezTo>
                    <a:pt x="45022" y="30426"/>
                    <a:pt x="45152" y="30148"/>
                    <a:pt x="45152" y="29722"/>
                  </a:cubicBezTo>
                  <a:cubicBezTo>
                    <a:pt x="45152" y="29444"/>
                    <a:pt x="45152" y="29314"/>
                    <a:pt x="45152" y="29036"/>
                  </a:cubicBezTo>
                  <a:cubicBezTo>
                    <a:pt x="45152" y="28888"/>
                    <a:pt x="45395" y="28758"/>
                    <a:pt x="45395" y="28480"/>
                  </a:cubicBezTo>
                  <a:cubicBezTo>
                    <a:pt x="45509" y="28054"/>
                    <a:pt x="45509" y="27776"/>
                    <a:pt x="45509" y="27368"/>
                  </a:cubicBezTo>
                  <a:cubicBezTo>
                    <a:pt x="45509" y="25274"/>
                    <a:pt x="45265" y="24163"/>
                    <a:pt x="45022" y="22087"/>
                  </a:cubicBezTo>
                  <a:cubicBezTo>
                    <a:pt x="44908" y="21531"/>
                    <a:pt x="44778" y="21105"/>
                    <a:pt x="44778" y="20549"/>
                  </a:cubicBezTo>
                  <a:cubicBezTo>
                    <a:pt x="44778" y="20420"/>
                    <a:pt x="44665" y="20290"/>
                    <a:pt x="44665" y="20290"/>
                  </a:cubicBezTo>
                  <a:cubicBezTo>
                    <a:pt x="44665" y="19864"/>
                    <a:pt x="44665" y="19734"/>
                    <a:pt x="44535" y="19437"/>
                  </a:cubicBezTo>
                  <a:cubicBezTo>
                    <a:pt x="44535" y="19308"/>
                    <a:pt x="44421" y="19308"/>
                    <a:pt x="44421" y="19178"/>
                  </a:cubicBezTo>
                  <a:cubicBezTo>
                    <a:pt x="44291" y="18752"/>
                    <a:pt x="44291" y="18344"/>
                    <a:pt x="44178" y="17788"/>
                  </a:cubicBezTo>
                  <a:cubicBezTo>
                    <a:pt x="44048" y="17510"/>
                    <a:pt x="44048" y="17362"/>
                    <a:pt x="43934" y="17084"/>
                  </a:cubicBezTo>
                  <a:cubicBezTo>
                    <a:pt x="43804" y="16528"/>
                    <a:pt x="43804" y="16250"/>
                    <a:pt x="43690" y="15694"/>
                  </a:cubicBezTo>
                  <a:cubicBezTo>
                    <a:pt x="43561" y="15287"/>
                    <a:pt x="43561" y="15009"/>
                    <a:pt x="43447" y="14731"/>
                  </a:cubicBezTo>
                  <a:cubicBezTo>
                    <a:pt x="43317" y="14583"/>
                    <a:pt x="43317" y="14453"/>
                    <a:pt x="43203" y="14305"/>
                  </a:cubicBezTo>
                  <a:cubicBezTo>
                    <a:pt x="42960" y="13749"/>
                    <a:pt x="42716" y="13341"/>
                    <a:pt x="42473" y="12785"/>
                  </a:cubicBezTo>
                  <a:cubicBezTo>
                    <a:pt x="42229" y="12081"/>
                    <a:pt x="42229" y="11803"/>
                    <a:pt x="41986" y="11117"/>
                  </a:cubicBezTo>
                  <a:cubicBezTo>
                    <a:pt x="41856" y="10969"/>
                    <a:pt x="41856" y="10840"/>
                    <a:pt x="41742" y="10562"/>
                  </a:cubicBezTo>
                  <a:cubicBezTo>
                    <a:pt x="41629" y="10154"/>
                    <a:pt x="41499" y="10006"/>
                    <a:pt x="41499" y="9598"/>
                  </a:cubicBezTo>
                  <a:cubicBezTo>
                    <a:pt x="41499" y="9172"/>
                    <a:pt x="41499" y="9042"/>
                    <a:pt x="41629" y="8616"/>
                  </a:cubicBezTo>
                  <a:cubicBezTo>
                    <a:pt x="41742" y="8486"/>
                    <a:pt x="41856" y="8338"/>
                    <a:pt x="41856" y="8208"/>
                  </a:cubicBezTo>
                  <a:cubicBezTo>
                    <a:pt x="41986" y="8208"/>
                    <a:pt x="41986" y="8060"/>
                    <a:pt x="41986" y="8060"/>
                  </a:cubicBezTo>
                  <a:cubicBezTo>
                    <a:pt x="42116" y="7930"/>
                    <a:pt x="42229" y="7782"/>
                    <a:pt x="42229" y="7652"/>
                  </a:cubicBezTo>
                  <a:cubicBezTo>
                    <a:pt x="42343" y="7504"/>
                    <a:pt x="42343" y="7374"/>
                    <a:pt x="42343" y="7096"/>
                  </a:cubicBezTo>
                  <a:cubicBezTo>
                    <a:pt x="42343" y="6948"/>
                    <a:pt x="42229" y="6819"/>
                    <a:pt x="42229" y="6670"/>
                  </a:cubicBezTo>
                  <a:cubicBezTo>
                    <a:pt x="42229" y="6541"/>
                    <a:pt x="42343" y="6392"/>
                    <a:pt x="42473" y="6263"/>
                  </a:cubicBezTo>
                  <a:cubicBezTo>
                    <a:pt x="42716" y="6114"/>
                    <a:pt x="42830" y="5985"/>
                    <a:pt x="42960" y="5707"/>
                  </a:cubicBezTo>
                  <a:cubicBezTo>
                    <a:pt x="43074" y="5429"/>
                    <a:pt x="43203" y="5281"/>
                    <a:pt x="43203" y="4873"/>
                  </a:cubicBezTo>
                  <a:cubicBezTo>
                    <a:pt x="43203" y="4595"/>
                    <a:pt x="43074" y="4595"/>
                    <a:pt x="42960" y="4317"/>
                  </a:cubicBezTo>
                  <a:cubicBezTo>
                    <a:pt x="42960" y="4169"/>
                    <a:pt x="42960" y="4039"/>
                    <a:pt x="42960" y="3761"/>
                  </a:cubicBezTo>
                  <a:cubicBezTo>
                    <a:pt x="42830" y="3483"/>
                    <a:pt x="42830" y="3335"/>
                    <a:pt x="42830" y="2927"/>
                  </a:cubicBezTo>
                  <a:cubicBezTo>
                    <a:pt x="42830" y="2223"/>
                    <a:pt x="42830" y="2223"/>
                    <a:pt x="42830" y="2223"/>
                  </a:cubicBezTo>
                  <a:cubicBezTo>
                    <a:pt x="42960" y="2371"/>
                    <a:pt x="42960" y="2501"/>
                    <a:pt x="43074" y="2501"/>
                  </a:cubicBezTo>
                  <a:cubicBezTo>
                    <a:pt x="43074" y="2649"/>
                    <a:pt x="43203" y="2501"/>
                    <a:pt x="43203" y="2649"/>
                  </a:cubicBezTo>
                  <a:cubicBezTo>
                    <a:pt x="43317" y="2779"/>
                    <a:pt x="43447" y="2927"/>
                    <a:pt x="43561" y="3057"/>
                  </a:cubicBezTo>
                  <a:cubicBezTo>
                    <a:pt x="43690" y="3483"/>
                    <a:pt x="43934" y="3761"/>
                    <a:pt x="44291" y="3761"/>
                  </a:cubicBezTo>
                  <a:cubicBezTo>
                    <a:pt x="44535" y="3761"/>
                    <a:pt x="44535" y="3483"/>
                    <a:pt x="44778" y="3335"/>
                  </a:cubicBezTo>
                  <a:cubicBezTo>
                    <a:pt x="44778" y="3335"/>
                    <a:pt x="44778" y="3205"/>
                    <a:pt x="44908" y="3205"/>
                  </a:cubicBezTo>
                  <a:cubicBezTo>
                    <a:pt x="44908" y="3205"/>
                    <a:pt x="45022" y="3335"/>
                    <a:pt x="45022" y="3483"/>
                  </a:cubicBezTo>
                  <a:cubicBezTo>
                    <a:pt x="45152" y="3483"/>
                    <a:pt x="45265" y="3483"/>
                    <a:pt x="45509" y="3483"/>
                  </a:cubicBezTo>
                  <a:cubicBezTo>
                    <a:pt x="45752" y="3483"/>
                    <a:pt x="45882" y="3335"/>
                    <a:pt x="46126" y="3205"/>
                  </a:cubicBezTo>
                  <a:cubicBezTo>
                    <a:pt x="46240" y="3057"/>
                    <a:pt x="46369" y="3057"/>
                    <a:pt x="46613" y="2927"/>
                  </a:cubicBezTo>
                  <a:cubicBezTo>
                    <a:pt x="46970" y="2501"/>
                    <a:pt x="46970" y="2093"/>
                    <a:pt x="47100" y="1667"/>
                  </a:cubicBezTo>
                  <a:cubicBezTo>
                    <a:pt x="47214" y="1389"/>
                    <a:pt x="47344" y="1260"/>
                    <a:pt x="47344" y="982"/>
                  </a:cubicBezTo>
                  <a:cubicBezTo>
                    <a:pt x="47457" y="704"/>
                    <a:pt x="47457" y="426"/>
                    <a:pt x="47701" y="426"/>
                  </a:cubicBezTo>
                  <a:cubicBezTo>
                    <a:pt x="47944" y="277"/>
                    <a:pt x="48074" y="277"/>
                    <a:pt x="48188" y="277"/>
                  </a:cubicBezTo>
                  <a:cubicBezTo>
                    <a:pt x="48431" y="148"/>
                    <a:pt x="48561" y="0"/>
                    <a:pt x="48675" y="277"/>
                  </a:cubicBezTo>
                  <a:cubicBezTo>
                    <a:pt x="48918" y="555"/>
                    <a:pt x="48805" y="833"/>
                    <a:pt x="48918" y="1111"/>
                  </a:cubicBezTo>
                  <a:cubicBezTo>
                    <a:pt x="49048" y="1260"/>
                    <a:pt x="49162" y="1389"/>
                    <a:pt x="49406" y="1389"/>
                  </a:cubicBezTo>
                  <a:cubicBezTo>
                    <a:pt x="49763" y="1667"/>
                    <a:pt x="49763" y="2093"/>
                    <a:pt x="49893" y="2501"/>
                  </a:cubicBezTo>
                  <a:cubicBezTo>
                    <a:pt x="49893" y="2779"/>
                    <a:pt x="50023" y="2927"/>
                    <a:pt x="50136" y="3205"/>
                  </a:cubicBezTo>
                  <a:cubicBezTo>
                    <a:pt x="50266" y="3483"/>
                    <a:pt x="50380" y="3613"/>
                    <a:pt x="50623" y="3761"/>
                  </a:cubicBezTo>
                  <a:cubicBezTo>
                    <a:pt x="50867" y="3891"/>
                    <a:pt x="50997" y="4039"/>
                    <a:pt x="51110" y="4169"/>
                  </a:cubicBezTo>
                  <a:cubicBezTo>
                    <a:pt x="51354" y="4317"/>
                    <a:pt x="51484" y="4447"/>
                    <a:pt x="51597" y="4595"/>
                  </a:cubicBezTo>
                  <a:cubicBezTo>
                    <a:pt x="51727" y="4873"/>
                    <a:pt x="51955" y="4873"/>
                    <a:pt x="52214" y="5151"/>
                  </a:cubicBezTo>
                  <a:cubicBezTo>
                    <a:pt x="52328" y="5281"/>
                    <a:pt x="52442" y="5429"/>
                    <a:pt x="52572" y="5558"/>
                  </a:cubicBezTo>
                  <a:cubicBezTo>
                    <a:pt x="52929" y="5836"/>
                    <a:pt x="53189" y="6263"/>
                    <a:pt x="53416" y="6670"/>
                  </a:cubicBezTo>
                  <a:cubicBezTo>
                    <a:pt x="53789" y="7096"/>
                    <a:pt x="53789" y="7374"/>
                    <a:pt x="54033" y="7782"/>
                  </a:cubicBezTo>
                  <a:cubicBezTo>
                    <a:pt x="54276" y="8338"/>
                    <a:pt x="54520" y="8486"/>
                    <a:pt x="54763" y="8894"/>
                  </a:cubicBezTo>
                  <a:cubicBezTo>
                    <a:pt x="55007" y="9302"/>
                    <a:pt x="55121" y="9598"/>
                    <a:pt x="55364" y="9857"/>
                  </a:cubicBezTo>
                  <a:cubicBezTo>
                    <a:pt x="55494" y="10006"/>
                    <a:pt x="55608" y="10006"/>
                    <a:pt x="55738" y="10154"/>
                  </a:cubicBezTo>
                  <a:cubicBezTo>
                    <a:pt x="56095" y="10562"/>
                    <a:pt x="56338" y="10840"/>
                    <a:pt x="56582" y="11266"/>
                  </a:cubicBezTo>
                  <a:cubicBezTo>
                    <a:pt x="56712" y="11525"/>
                    <a:pt x="56825" y="11673"/>
                    <a:pt x="56955" y="11803"/>
                  </a:cubicBezTo>
                  <a:cubicBezTo>
                    <a:pt x="57199" y="12081"/>
                    <a:pt x="57199" y="12229"/>
                    <a:pt x="57442" y="12507"/>
                  </a:cubicBezTo>
                  <a:cubicBezTo>
                    <a:pt x="57686" y="12915"/>
                    <a:pt x="57800" y="13193"/>
                    <a:pt x="58173" y="13471"/>
                  </a:cubicBezTo>
                  <a:cubicBezTo>
                    <a:pt x="58416" y="13749"/>
                    <a:pt x="58530" y="14027"/>
                    <a:pt x="58774" y="14305"/>
                  </a:cubicBezTo>
                  <a:cubicBezTo>
                    <a:pt x="59017" y="14583"/>
                    <a:pt x="59147" y="14731"/>
                    <a:pt x="59261" y="15138"/>
                  </a:cubicBezTo>
                  <a:cubicBezTo>
                    <a:pt x="59391" y="15287"/>
                    <a:pt x="59391" y="15416"/>
                    <a:pt x="59391" y="15565"/>
                  </a:cubicBezTo>
                  <a:cubicBezTo>
                    <a:pt x="59391" y="15843"/>
                    <a:pt x="59634" y="15843"/>
                    <a:pt x="59634" y="15972"/>
                  </a:cubicBezTo>
                  <a:cubicBezTo>
                    <a:pt x="59748" y="16399"/>
                    <a:pt x="59878" y="16528"/>
                    <a:pt x="59991" y="16806"/>
                  </a:cubicBezTo>
                  <a:cubicBezTo>
                    <a:pt x="60235" y="17510"/>
                    <a:pt x="60235" y="17918"/>
                    <a:pt x="60608" y="18474"/>
                  </a:cubicBezTo>
                  <a:cubicBezTo>
                    <a:pt x="60722" y="18622"/>
                    <a:pt x="60836" y="18752"/>
                    <a:pt x="61095" y="19030"/>
                  </a:cubicBezTo>
                  <a:cubicBezTo>
                    <a:pt x="61323" y="19437"/>
                    <a:pt x="61453" y="19734"/>
                    <a:pt x="61696" y="20142"/>
                  </a:cubicBezTo>
                  <a:cubicBezTo>
                    <a:pt x="61810" y="20290"/>
                    <a:pt x="61810" y="20420"/>
                    <a:pt x="61940" y="20549"/>
                  </a:cubicBezTo>
                  <a:cubicBezTo>
                    <a:pt x="61940" y="20697"/>
                    <a:pt x="62070" y="20697"/>
                    <a:pt x="62070" y="20846"/>
                  </a:cubicBezTo>
                  <a:cubicBezTo>
                    <a:pt x="62183" y="20975"/>
                    <a:pt x="62297" y="21105"/>
                    <a:pt x="62297" y="21253"/>
                  </a:cubicBezTo>
                  <a:cubicBezTo>
                    <a:pt x="62557" y="21809"/>
                    <a:pt x="62914" y="22087"/>
                    <a:pt x="63157" y="22643"/>
                  </a:cubicBezTo>
                  <a:cubicBezTo>
                    <a:pt x="63271" y="22773"/>
                    <a:pt x="63401" y="22921"/>
                    <a:pt x="63401" y="23199"/>
                  </a:cubicBezTo>
                  <a:cubicBezTo>
                    <a:pt x="63644" y="23199"/>
                    <a:pt x="63644" y="23477"/>
                    <a:pt x="63758" y="23607"/>
                  </a:cubicBezTo>
                  <a:cubicBezTo>
                    <a:pt x="64002" y="23885"/>
                    <a:pt x="64245" y="24033"/>
                    <a:pt x="64375" y="24311"/>
                  </a:cubicBezTo>
                  <a:cubicBezTo>
                    <a:pt x="64732" y="24867"/>
                    <a:pt x="64862" y="25145"/>
                    <a:pt x="65219" y="25423"/>
                  </a:cubicBezTo>
                  <a:cubicBezTo>
                    <a:pt x="65463" y="25701"/>
                    <a:pt x="65706" y="25701"/>
                    <a:pt x="65950" y="25978"/>
                  </a:cubicBezTo>
                  <a:cubicBezTo>
                    <a:pt x="65950" y="25978"/>
                    <a:pt x="65950" y="26108"/>
                    <a:pt x="66080" y="26256"/>
                  </a:cubicBezTo>
                  <a:cubicBezTo>
                    <a:pt x="66194" y="26386"/>
                    <a:pt x="66323" y="26534"/>
                    <a:pt x="66567" y="26812"/>
                  </a:cubicBezTo>
                  <a:cubicBezTo>
                    <a:pt x="66681" y="26942"/>
                    <a:pt x="66681" y="27090"/>
                    <a:pt x="66810" y="27090"/>
                  </a:cubicBezTo>
                  <a:cubicBezTo>
                    <a:pt x="66924" y="27368"/>
                    <a:pt x="67054" y="27498"/>
                    <a:pt x="67168" y="27646"/>
                  </a:cubicBezTo>
                  <a:cubicBezTo>
                    <a:pt x="67411" y="28054"/>
                    <a:pt x="67541" y="28332"/>
                    <a:pt x="67655" y="28610"/>
                  </a:cubicBezTo>
                  <a:cubicBezTo>
                    <a:pt x="67785" y="28888"/>
                    <a:pt x="67898" y="28888"/>
                    <a:pt x="68142" y="29036"/>
                  </a:cubicBezTo>
                  <a:cubicBezTo>
                    <a:pt x="68385" y="29314"/>
                    <a:pt x="68515" y="29314"/>
                    <a:pt x="68759" y="29592"/>
                  </a:cubicBezTo>
                  <a:cubicBezTo>
                    <a:pt x="68872" y="29722"/>
                    <a:pt x="68872" y="29870"/>
                    <a:pt x="69002" y="29870"/>
                  </a:cubicBezTo>
                  <a:cubicBezTo>
                    <a:pt x="69489" y="30277"/>
                    <a:pt x="69733" y="30555"/>
                    <a:pt x="70204" y="30833"/>
                  </a:cubicBezTo>
                  <a:cubicBezTo>
                    <a:pt x="70334" y="30982"/>
                    <a:pt x="70464" y="31111"/>
                    <a:pt x="70577" y="31111"/>
                  </a:cubicBezTo>
                  <a:cubicBezTo>
                    <a:pt x="70821" y="31260"/>
                    <a:pt x="70821" y="31389"/>
                    <a:pt x="71064" y="31389"/>
                  </a:cubicBezTo>
                  <a:cubicBezTo>
                    <a:pt x="71308" y="31667"/>
                    <a:pt x="71551" y="31815"/>
                    <a:pt x="71681" y="31945"/>
                  </a:cubicBezTo>
                  <a:cubicBezTo>
                    <a:pt x="71925" y="32075"/>
                    <a:pt x="72038" y="32223"/>
                    <a:pt x="72282" y="32501"/>
                  </a:cubicBezTo>
                  <a:cubicBezTo>
                    <a:pt x="72282" y="32501"/>
                    <a:pt x="72396" y="32501"/>
                    <a:pt x="72396" y="32631"/>
                  </a:cubicBezTo>
                  <a:cubicBezTo>
                    <a:pt x="72526" y="32779"/>
                    <a:pt x="72526" y="32779"/>
                    <a:pt x="72655" y="32927"/>
                  </a:cubicBezTo>
                  <a:cubicBezTo>
                    <a:pt x="72883" y="33057"/>
                    <a:pt x="73013" y="33187"/>
                    <a:pt x="73256" y="33483"/>
                  </a:cubicBezTo>
                  <a:cubicBezTo>
                    <a:pt x="73500" y="33743"/>
                    <a:pt x="73630" y="33891"/>
                    <a:pt x="73857" y="34039"/>
                  </a:cubicBezTo>
                  <a:cubicBezTo>
                    <a:pt x="74100" y="34169"/>
                    <a:pt x="74230" y="34298"/>
                    <a:pt x="74344" y="34447"/>
                  </a:cubicBezTo>
                  <a:cubicBezTo>
                    <a:pt x="74474" y="34447"/>
                    <a:pt x="74717" y="34576"/>
                    <a:pt x="74831" y="34725"/>
                  </a:cubicBezTo>
                  <a:cubicBezTo>
                    <a:pt x="74961" y="35003"/>
                    <a:pt x="74961" y="35132"/>
                    <a:pt x="75075" y="35410"/>
                  </a:cubicBezTo>
                  <a:cubicBezTo>
                    <a:pt x="75204" y="35558"/>
                    <a:pt x="75318" y="35688"/>
                    <a:pt x="75448" y="35836"/>
                  </a:cubicBezTo>
                  <a:cubicBezTo>
                    <a:pt x="75562" y="36114"/>
                    <a:pt x="75562" y="36244"/>
                    <a:pt x="75805" y="36392"/>
                  </a:cubicBezTo>
                  <a:cubicBezTo>
                    <a:pt x="76049" y="36670"/>
                    <a:pt x="76179" y="36670"/>
                    <a:pt x="76536" y="36800"/>
                  </a:cubicBezTo>
                  <a:cubicBezTo>
                    <a:pt x="76666" y="36948"/>
                    <a:pt x="76779" y="37078"/>
                    <a:pt x="77023" y="37226"/>
                  </a:cubicBezTo>
                  <a:cubicBezTo>
                    <a:pt x="77266" y="37226"/>
                    <a:pt x="77396" y="37356"/>
                    <a:pt x="77510" y="37356"/>
                  </a:cubicBezTo>
                  <a:cubicBezTo>
                    <a:pt x="78127" y="37782"/>
                    <a:pt x="78484" y="38060"/>
                    <a:pt x="79101" y="38338"/>
                  </a:cubicBezTo>
                  <a:cubicBezTo>
                    <a:pt x="79458" y="38746"/>
                    <a:pt x="79832" y="38894"/>
                    <a:pt x="80319" y="39172"/>
                  </a:cubicBezTo>
                  <a:cubicBezTo>
                    <a:pt x="80562" y="39302"/>
                    <a:pt x="80676" y="39450"/>
                    <a:pt x="80920" y="39450"/>
                  </a:cubicBezTo>
                  <a:cubicBezTo>
                    <a:pt x="81163" y="39579"/>
                    <a:pt x="81293" y="39579"/>
                    <a:pt x="81537" y="39579"/>
                  </a:cubicBezTo>
                  <a:cubicBezTo>
                    <a:pt x="82024" y="39728"/>
                    <a:pt x="82251" y="40006"/>
                    <a:pt x="82738" y="40284"/>
                  </a:cubicBezTo>
                  <a:cubicBezTo>
                    <a:pt x="82511" y="40135"/>
                    <a:pt x="82251" y="40006"/>
                    <a:pt x="82024" y="40006"/>
                  </a:cubicBezTo>
                  <a:cubicBezTo>
                    <a:pt x="81650" y="40006"/>
                    <a:pt x="81407" y="40006"/>
                    <a:pt x="81163" y="39857"/>
                  </a:cubicBezTo>
                  <a:cubicBezTo>
                    <a:pt x="81049" y="39857"/>
                    <a:pt x="80920" y="39728"/>
                    <a:pt x="80806" y="39728"/>
                  </a:cubicBezTo>
                  <a:cubicBezTo>
                    <a:pt x="80676" y="39728"/>
                    <a:pt x="80676" y="39728"/>
                    <a:pt x="80562" y="39728"/>
                  </a:cubicBezTo>
                  <a:cubicBezTo>
                    <a:pt x="80562" y="40006"/>
                    <a:pt x="80562" y="40135"/>
                    <a:pt x="80562" y="40284"/>
                  </a:cubicBezTo>
                  <a:cubicBezTo>
                    <a:pt x="80676" y="40691"/>
                    <a:pt x="81049" y="40969"/>
                    <a:pt x="81293" y="41247"/>
                  </a:cubicBezTo>
                  <a:cubicBezTo>
                    <a:pt x="81407" y="41395"/>
                    <a:pt x="81537" y="41525"/>
                    <a:pt x="81650" y="41655"/>
                  </a:cubicBezTo>
                  <a:cubicBezTo>
                    <a:pt x="82024" y="42081"/>
                    <a:pt x="82511" y="42359"/>
                    <a:pt x="82998" y="42359"/>
                  </a:cubicBezTo>
                  <a:cubicBezTo>
                    <a:pt x="83355" y="42359"/>
                    <a:pt x="83355" y="42081"/>
                    <a:pt x="83598" y="42081"/>
                  </a:cubicBezTo>
                  <a:cubicBezTo>
                    <a:pt x="83842" y="42081"/>
                    <a:pt x="83842" y="42211"/>
                    <a:pt x="84086" y="42359"/>
                  </a:cubicBezTo>
                  <a:cubicBezTo>
                    <a:pt x="84329" y="42359"/>
                    <a:pt x="84443" y="42359"/>
                    <a:pt x="84686" y="42507"/>
                  </a:cubicBezTo>
                  <a:cubicBezTo>
                    <a:pt x="84816" y="42507"/>
                    <a:pt x="84930" y="42507"/>
                    <a:pt x="85060" y="42507"/>
                  </a:cubicBezTo>
                  <a:cubicBezTo>
                    <a:pt x="85417" y="42507"/>
                    <a:pt x="85904" y="42359"/>
                    <a:pt x="85904" y="41951"/>
                  </a:cubicBezTo>
                  <a:cubicBezTo>
                    <a:pt x="85904" y="41655"/>
                    <a:pt x="85660" y="41525"/>
                    <a:pt x="85417" y="41395"/>
                  </a:cubicBezTo>
                  <a:cubicBezTo>
                    <a:pt x="85060" y="41117"/>
                    <a:pt x="84816" y="40969"/>
                    <a:pt x="84329" y="40840"/>
                  </a:cubicBezTo>
                  <a:cubicBezTo>
                    <a:pt x="83956" y="40691"/>
                    <a:pt x="83712" y="40691"/>
                    <a:pt x="83355" y="40562"/>
                  </a:cubicBezTo>
                  <a:cubicBezTo>
                    <a:pt x="83111" y="40413"/>
                    <a:pt x="83111" y="40284"/>
                    <a:pt x="82868" y="40135"/>
                  </a:cubicBezTo>
                  <a:cubicBezTo>
                    <a:pt x="83712" y="40284"/>
                    <a:pt x="84199" y="40562"/>
                    <a:pt x="85060" y="40840"/>
                  </a:cubicBezTo>
                  <a:cubicBezTo>
                    <a:pt x="85417" y="41117"/>
                    <a:pt x="85660" y="41117"/>
                    <a:pt x="86034" y="41395"/>
                  </a:cubicBezTo>
                  <a:cubicBezTo>
                    <a:pt x="87008" y="41525"/>
                    <a:pt x="87609" y="41525"/>
                    <a:pt x="88583" y="41803"/>
                  </a:cubicBezTo>
                  <a:cubicBezTo>
                    <a:pt x="88956" y="41951"/>
                    <a:pt x="89200" y="41951"/>
                    <a:pt x="89557" y="42211"/>
                  </a:cubicBezTo>
                  <a:cubicBezTo>
                    <a:pt x="89557" y="42359"/>
                    <a:pt x="89557" y="42507"/>
                    <a:pt x="89557" y="42507"/>
                  </a:cubicBezTo>
                  <a:cubicBezTo>
                    <a:pt x="89200" y="42637"/>
                    <a:pt x="89070" y="42637"/>
                    <a:pt x="88713" y="42915"/>
                  </a:cubicBezTo>
                  <a:cubicBezTo>
                    <a:pt x="88469" y="43063"/>
                    <a:pt x="88226" y="43193"/>
                    <a:pt x="88226" y="43619"/>
                  </a:cubicBezTo>
                  <a:cubicBezTo>
                    <a:pt x="88226" y="44027"/>
                    <a:pt x="88339" y="44175"/>
                    <a:pt x="88469" y="44583"/>
                  </a:cubicBezTo>
                  <a:cubicBezTo>
                    <a:pt x="88469" y="44712"/>
                    <a:pt x="88469" y="44990"/>
                    <a:pt x="88713" y="44990"/>
                  </a:cubicBezTo>
                  <a:cubicBezTo>
                    <a:pt x="88826" y="44990"/>
                    <a:pt x="88956" y="44861"/>
                    <a:pt x="89070" y="44861"/>
                  </a:cubicBezTo>
                  <a:cubicBezTo>
                    <a:pt x="89314" y="44712"/>
                    <a:pt x="89557" y="44583"/>
                    <a:pt x="89687" y="44305"/>
                  </a:cubicBezTo>
                  <a:cubicBezTo>
                    <a:pt x="89930" y="44027"/>
                    <a:pt x="89930" y="43619"/>
                    <a:pt x="89930" y="43193"/>
                  </a:cubicBezTo>
                  <a:cubicBezTo>
                    <a:pt x="90044" y="42767"/>
                    <a:pt x="90044" y="42637"/>
                    <a:pt x="90044" y="42211"/>
                  </a:cubicBezTo>
                  <a:cubicBezTo>
                    <a:pt x="90418" y="42359"/>
                    <a:pt x="90645" y="42211"/>
                    <a:pt x="91018" y="42211"/>
                  </a:cubicBezTo>
                  <a:cubicBezTo>
                    <a:pt x="91148" y="42767"/>
                    <a:pt x="91392" y="43063"/>
                    <a:pt x="91392" y="43619"/>
                  </a:cubicBezTo>
                  <a:cubicBezTo>
                    <a:pt x="91392" y="43749"/>
                    <a:pt x="91392" y="43878"/>
                    <a:pt x="91392" y="43878"/>
                  </a:cubicBezTo>
                  <a:cubicBezTo>
                    <a:pt x="91392" y="44175"/>
                    <a:pt x="91635" y="44305"/>
                    <a:pt x="91635" y="44583"/>
                  </a:cubicBezTo>
                  <a:cubicBezTo>
                    <a:pt x="91749" y="44990"/>
                    <a:pt x="91879" y="45138"/>
                    <a:pt x="91992" y="45546"/>
                  </a:cubicBezTo>
                  <a:cubicBezTo>
                    <a:pt x="92366" y="46102"/>
                    <a:pt x="92723" y="46380"/>
                    <a:pt x="93324" y="46806"/>
                  </a:cubicBezTo>
                  <a:cubicBezTo>
                    <a:pt x="93584" y="46806"/>
                    <a:pt x="93697" y="46936"/>
                    <a:pt x="93941" y="46936"/>
                  </a:cubicBezTo>
                  <a:cubicBezTo>
                    <a:pt x="94671" y="47214"/>
                    <a:pt x="95158" y="47362"/>
                    <a:pt x="96003" y="47362"/>
                  </a:cubicBezTo>
                  <a:cubicBezTo>
                    <a:pt x="96376" y="47362"/>
                    <a:pt x="96620" y="47492"/>
                    <a:pt x="96977" y="47492"/>
                  </a:cubicBezTo>
                  <a:cubicBezTo>
                    <a:pt x="98195" y="47492"/>
                    <a:pt x="98195" y="47492"/>
                    <a:pt x="98195" y="47492"/>
                  </a:cubicBezTo>
                  <a:cubicBezTo>
                    <a:pt x="98925" y="47492"/>
                    <a:pt x="99299" y="47492"/>
                    <a:pt x="100029" y="47362"/>
                  </a:cubicBezTo>
                  <a:cubicBezTo>
                    <a:pt x="100516" y="47362"/>
                    <a:pt x="100760" y="47362"/>
                    <a:pt x="101117" y="47214"/>
                  </a:cubicBezTo>
                  <a:cubicBezTo>
                    <a:pt x="101491" y="47084"/>
                    <a:pt x="101604" y="46806"/>
                    <a:pt x="101848" y="46528"/>
                  </a:cubicBezTo>
                  <a:cubicBezTo>
                    <a:pt x="102578" y="46102"/>
                    <a:pt x="102952" y="45824"/>
                    <a:pt x="103439" y="45138"/>
                  </a:cubicBezTo>
                  <a:cubicBezTo>
                    <a:pt x="103666" y="44861"/>
                    <a:pt x="103666" y="44712"/>
                    <a:pt x="103926" y="44434"/>
                  </a:cubicBezTo>
                  <a:cubicBezTo>
                    <a:pt x="104040" y="44305"/>
                    <a:pt x="104153" y="44175"/>
                    <a:pt x="104283" y="44027"/>
                  </a:cubicBezTo>
                  <a:cubicBezTo>
                    <a:pt x="104527" y="43471"/>
                    <a:pt x="104640" y="43063"/>
                    <a:pt x="105014" y="42637"/>
                  </a:cubicBezTo>
                  <a:cubicBezTo>
                    <a:pt x="105501" y="42081"/>
                    <a:pt x="105988" y="41951"/>
                    <a:pt x="106475" y="41525"/>
                  </a:cubicBezTo>
                  <a:cubicBezTo>
                    <a:pt x="106832" y="40969"/>
                    <a:pt x="107206" y="40840"/>
                    <a:pt x="107563" y="40413"/>
                  </a:cubicBezTo>
                  <a:cubicBezTo>
                    <a:pt x="107936" y="40006"/>
                    <a:pt x="108180" y="39728"/>
                    <a:pt x="108667" y="39450"/>
                  </a:cubicBezTo>
                  <a:cubicBezTo>
                    <a:pt x="109268" y="39024"/>
                    <a:pt x="109154" y="38190"/>
                    <a:pt x="109511" y="37356"/>
                  </a:cubicBezTo>
                  <a:cubicBezTo>
                    <a:pt x="109884" y="36392"/>
                    <a:pt x="110485" y="36244"/>
                    <a:pt x="110972" y="35281"/>
                  </a:cubicBezTo>
                  <a:cubicBezTo>
                    <a:pt x="110972" y="35281"/>
                    <a:pt x="111102" y="35281"/>
                    <a:pt x="111216" y="35281"/>
                  </a:cubicBezTo>
                  <a:cubicBezTo>
                    <a:pt x="111346" y="35558"/>
                    <a:pt x="111216" y="35836"/>
                    <a:pt x="111346" y="36244"/>
                  </a:cubicBezTo>
                  <a:cubicBezTo>
                    <a:pt x="111346" y="36522"/>
                    <a:pt x="111459" y="36670"/>
                    <a:pt x="111459" y="36948"/>
                  </a:cubicBezTo>
                  <a:cubicBezTo>
                    <a:pt x="111459" y="38060"/>
                    <a:pt x="111459" y="38060"/>
                    <a:pt x="111459" y="38060"/>
                  </a:cubicBezTo>
                  <a:cubicBezTo>
                    <a:pt x="111459" y="38190"/>
                    <a:pt x="111459" y="38190"/>
                    <a:pt x="111459" y="38338"/>
                  </a:cubicBezTo>
                  <a:cubicBezTo>
                    <a:pt x="111346" y="39024"/>
                    <a:pt x="111102" y="39302"/>
                    <a:pt x="110859" y="40006"/>
                  </a:cubicBezTo>
                  <a:cubicBezTo>
                    <a:pt x="110729" y="40135"/>
                    <a:pt x="110615" y="40413"/>
                    <a:pt x="110485" y="40691"/>
                  </a:cubicBezTo>
                  <a:cubicBezTo>
                    <a:pt x="110372" y="40840"/>
                    <a:pt x="110242" y="40840"/>
                    <a:pt x="110128" y="40969"/>
                  </a:cubicBezTo>
                  <a:cubicBezTo>
                    <a:pt x="109511" y="41525"/>
                    <a:pt x="109755" y="42211"/>
                    <a:pt x="109641" y="43063"/>
                  </a:cubicBezTo>
                  <a:cubicBezTo>
                    <a:pt x="109511" y="43323"/>
                    <a:pt x="109397" y="43471"/>
                    <a:pt x="109268" y="43749"/>
                  </a:cubicBezTo>
                  <a:cubicBezTo>
                    <a:pt x="109024" y="44305"/>
                    <a:pt x="108667" y="44583"/>
                    <a:pt x="108423" y="45138"/>
                  </a:cubicBezTo>
                  <a:cubicBezTo>
                    <a:pt x="108293" y="45416"/>
                    <a:pt x="108293" y="45546"/>
                    <a:pt x="108180" y="45824"/>
                  </a:cubicBezTo>
                  <a:cubicBezTo>
                    <a:pt x="107693" y="46806"/>
                    <a:pt x="107206" y="47084"/>
                    <a:pt x="106832" y="48196"/>
                  </a:cubicBezTo>
                  <a:cubicBezTo>
                    <a:pt x="106718" y="48474"/>
                    <a:pt x="106832" y="48882"/>
                    <a:pt x="106832" y="49308"/>
                  </a:cubicBezTo>
                  <a:cubicBezTo>
                    <a:pt x="106832" y="49715"/>
                    <a:pt x="106718" y="49993"/>
                    <a:pt x="106589" y="50420"/>
                  </a:cubicBezTo>
                  <a:cubicBezTo>
                    <a:pt x="106475" y="50697"/>
                    <a:pt x="106231" y="50827"/>
                    <a:pt x="106231" y="51105"/>
                  </a:cubicBezTo>
                  <a:cubicBezTo>
                    <a:pt x="106231" y="51939"/>
                    <a:pt x="106475" y="52495"/>
                    <a:pt x="106718" y="53199"/>
                  </a:cubicBezTo>
                  <a:cubicBezTo>
                    <a:pt x="106832" y="53607"/>
                    <a:pt x="106832" y="53885"/>
                    <a:pt x="106962" y="54163"/>
                  </a:cubicBezTo>
                  <a:cubicBezTo>
                    <a:pt x="107206" y="54589"/>
                    <a:pt x="107319" y="54848"/>
                    <a:pt x="107563" y="55274"/>
                  </a:cubicBezTo>
                  <a:cubicBezTo>
                    <a:pt x="107806" y="55701"/>
                    <a:pt x="108050" y="55701"/>
                    <a:pt x="108423" y="55960"/>
                  </a:cubicBezTo>
                  <a:cubicBezTo>
                    <a:pt x="108667" y="56108"/>
                    <a:pt x="108780" y="56516"/>
                    <a:pt x="108780" y="56812"/>
                  </a:cubicBezTo>
                  <a:cubicBezTo>
                    <a:pt x="108910" y="57220"/>
                    <a:pt x="109024" y="57498"/>
                    <a:pt x="109154" y="58054"/>
                  </a:cubicBezTo>
                  <a:cubicBezTo>
                    <a:pt x="109154" y="58332"/>
                    <a:pt x="109154" y="58610"/>
                    <a:pt x="109268" y="58888"/>
                  </a:cubicBezTo>
                  <a:cubicBezTo>
                    <a:pt x="109511" y="59573"/>
                    <a:pt x="109641" y="59851"/>
                    <a:pt x="109755" y="60555"/>
                  </a:cubicBezTo>
                  <a:cubicBezTo>
                    <a:pt x="109884" y="61389"/>
                    <a:pt x="109884" y="61945"/>
                    <a:pt x="110128" y="62631"/>
                  </a:cubicBezTo>
                  <a:close/>
                  <a:moveTo>
                    <a:pt x="31773" y="2093"/>
                  </a:moveTo>
                  <a:lnTo>
                    <a:pt x="31773" y="2093"/>
                  </a:lnTo>
                  <a:cubicBezTo>
                    <a:pt x="31643" y="2223"/>
                    <a:pt x="31514" y="2371"/>
                    <a:pt x="31400" y="2501"/>
                  </a:cubicBezTo>
                  <a:cubicBezTo>
                    <a:pt x="31156" y="2649"/>
                    <a:pt x="31026" y="2501"/>
                    <a:pt x="30913" y="2501"/>
                  </a:cubicBezTo>
                  <a:cubicBezTo>
                    <a:pt x="30913" y="2779"/>
                    <a:pt x="30913" y="2927"/>
                    <a:pt x="30913" y="3205"/>
                  </a:cubicBezTo>
                  <a:cubicBezTo>
                    <a:pt x="30913" y="3613"/>
                    <a:pt x="30799" y="3891"/>
                    <a:pt x="30799" y="4317"/>
                  </a:cubicBezTo>
                  <a:cubicBezTo>
                    <a:pt x="30799" y="4595"/>
                    <a:pt x="30913" y="4725"/>
                    <a:pt x="31026" y="4873"/>
                  </a:cubicBezTo>
                  <a:cubicBezTo>
                    <a:pt x="31156" y="5151"/>
                    <a:pt x="31156" y="5429"/>
                    <a:pt x="31286" y="5558"/>
                  </a:cubicBezTo>
                  <a:cubicBezTo>
                    <a:pt x="31286" y="5707"/>
                    <a:pt x="31400" y="5707"/>
                    <a:pt x="31400" y="5836"/>
                  </a:cubicBezTo>
                  <a:cubicBezTo>
                    <a:pt x="31514" y="6114"/>
                    <a:pt x="31400" y="6263"/>
                    <a:pt x="31400" y="6541"/>
                  </a:cubicBezTo>
                  <a:cubicBezTo>
                    <a:pt x="31400" y="6670"/>
                    <a:pt x="31514" y="6819"/>
                    <a:pt x="31400" y="6948"/>
                  </a:cubicBezTo>
                  <a:cubicBezTo>
                    <a:pt x="31400" y="7096"/>
                    <a:pt x="31400" y="7096"/>
                    <a:pt x="31400" y="7226"/>
                  </a:cubicBezTo>
                  <a:cubicBezTo>
                    <a:pt x="31400" y="7374"/>
                    <a:pt x="31514" y="7504"/>
                    <a:pt x="31643" y="7504"/>
                  </a:cubicBezTo>
                  <a:cubicBezTo>
                    <a:pt x="31773" y="7504"/>
                    <a:pt x="31887" y="7374"/>
                    <a:pt x="31887" y="7226"/>
                  </a:cubicBezTo>
                  <a:cubicBezTo>
                    <a:pt x="31887" y="7226"/>
                    <a:pt x="31887" y="7226"/>
                    <a:pt x="31887" y="7096"/>
                  </a:cubicBezTo>
                  <a:cubicBezTo>
                    <a:pt x="31887" y="6819"/>
                    <a:pt x="31887" y="6819"/>
                    <a:pt x="31887" y="6541"/>
                  </a:cubicBezTo>
                  <a:cubicBezTo>
                    <a:pt x="32001" y="5985"/>
                    <a:pt x="32001" y="5707"/>
                    <a:pt x="32001" y="5281"/>
                  </a:cubicBezTo>
                  <a:cubicBezTo>
                    <a:pt x="32001" y="5003"/>
                    <a:pt x="32130" y="4873"/>
                    <a:pt x="32130" y="4725"/>
                  </a:cubicBezTo>
                  <a:cubicBezTo>
                    <a:pt x="32130" y="3483"/>
                    <a:pt x="32130" y="3483"/>
                    <a:pt x="32130" y="3483"/>
                  </a:cubicBezTo>
                  <a:cubicBezTo>
                    <a:pt x="32130" y="3057"/>
                    <a:pt x="32130" y="2779"/>
                    <a:pt x="32001" y="2371"/>
                  </a:cubicBezTo>
                  <a:cubicBezTo>
                    <a:pt x="32001" y="2223"/>
                    <a:pt x="31887" y="2223"/>
                    <a:pt x="31773" y="2093"/>
                  </a:cubicBezTo>
                  <a:close/>
                  <a:moveTo>
                    <a:pt x="34436" y="8060"/>
                  </a:moveTo>
                  <a:lnTo>
                    <a:pt x="34436" y="8060"/>
                  </a:lnTo>
                  <a:cubicBezTo>
                    <a:pt x="34322" y="8208"/>
                    <a:pt x="34322" y="8338"/>
                    <a:pt x="34192" y="8486"/>
                  </a:cubicBezTo>
                  <a:cubicBezTo>
                    <a:pt x="34079" y="8764"/>
                    <a:pt x="33835" y="8764"/>
                    <a:pt x="33705" y="9042"/>
                  </a:cubicBezTo>
                  <a:cubicBezTo>
                    <a:pt x="33592" y="9302"/>
                    <a:pt x="33592" y="9450"/>
                    <a:pt x="33592" y="9728"/>
                  </a:cubicBezTo>
                  <a:cubicBezTo>
                    <a:pt x="33592" y="10154"/>
                    <a:pt x="33592" y="10284"/>
                    <a:pt x="33705" y="10710"/>
                  </a:cubicBezTo>
                  <a:cubicBezTo>
                    <a:pt x="33705" y="10969"/>
                    <a:pt x="33835" y="10969"/>
                    <a:pt x="34079" y="11266"/>
                  </a:cubicBezTo>
                  <a:lnTo>
                    <a:pt x="34079" y="11395"/>
                  </a:lnTo>
                  <a:cubicBezTo>
                    <a:pt x="34322" y="11803"/>
                    <a:pt x="34566" y="11951"/>
                    <a:pt x="34809" y="12229"/>
                  </a:cubicBezTo>
                  <a:cubicBezTo>
                    <a:pt x="35053" y="12229"/>
                    <a:pt x="35167" y="12359"/>
                    <a:pt x="35296" y="12507"/>
                  </a:cubicBezTo>
                  <a:cubicBezTo>
                    <a:pt x="35410" y="12637"/>
                    <a:pt x="35410" y="12785"/>
                    <a:pt x="35540" y="12785"/>
                  </a:cubicBezTo>
                  <a:cubicBezTo>
                    <a:pt x="35654" y="12785"/>
                    <a:pt x="35654" y="12637"/>
                    <a:pt x="35654" y="12637"/>
                  </a:cubicBezTo>
                  <a:cubicBezTo>
                    <a:pt x="35784" y="12637"/>
                    <a:pt x="35897" y="12507"/>
                    <a:pt x="36027" y="12359"/>
                  </a:cubicBezTo>
                  <a:cubicBezTo>
                    <a:pt x="36271" y="12359"/>
                    <a:pt x="36384" y="12229"/>
                    <a:pt x="36514" y="12081"/>
                  </a:cubicBezTo>
                  <a:cubicBezTo>
                    <a:pt x="36514" y="12081"/>
                    <a:pt x="36514" y="12081"/>
                    <a:pt x="36628" y="11951"/>
                  </a:cubicBezTo>
                  <a:cubicBezTo>
                    <a:pt x="36871" y="11525"/>
                    <a:pt x="37001" y="11266"/>
                    <a:pt x="37001" y="10840"/>
                  </a:cubicBezTo>
                  <a:cubicBezTo>
                    <a:pt x="37001" y="10710"/>
                    <a:pt x="37001" y="10562"/>
                    <a:pt x="36871" y="10413"/>
                  </a:cubicBezTo>
                  <a:cubicBezTo>
                    <a:pt x="36871" y="10154"/>
                    <a:pt x="36871" y="9857"/>
                    <a:pt x="36871" y="9598"/>
                  </a:cubicBezTo>
                  <a:cubicBezTo>
                    <a:pt x="36758" y="9450"/>
                    <a:pt x="36758" y="9302"/>
                    <a:pt x="36758" y="9042"/>
                  </a:cubicBezTo>
                  <a:cubicBezTo>
                    <a:pt x="36628" y="8894"/>
                    <a:pt x="36514" y="8894"/>
                    <a:pt x="36271" y="8894"/>
                  </a:cubicBezTo>
                  <a:cubicBezTo>
                    <a:pt x="35897" y="8764"/>
                    <a:pt x="35654" y="8764"/>
                    <a:pt x="35410" y="8338"/>
                  </a:cubicBezTo>
                  <a:cubicBezTo>
                    <a:pt x="35296" y="8208"/>
                    <a:pt x="35167" y="8208"/>
                    <a:pt x="35053" y="8060"/>
                  </a:cubicBezTo>
                  <a:cubicBezTo>
                    <a:pt x="34809" y="7930"/>
                    <a:pt x="34809" y="7782"/>
                    <a:pt x="34566" y="7782"/>
                  </a:cubicBezTo>
                  <a:cubicBezTo>
                    <a:pt x="34322" y="7782"/>
                    <a:pt x="34322" y="7782"/>
                    <a:pt x="34322" y="7782"/>
                  </a:cubicBezTo>
                  <a:cubicBezTo>
                    <a:pt x="34436" y="8060"/>
                    <a:pt x="34436" y="8060"/>
                    <a:pt x="34436" y="8060"/>
                  </a:cubicBezTo>
                  <a:close/>
                  <a:moveTo>
                    <a:pt x="259" y="116368"/>
                  </a:moveTo>
                  <a:lnTo>
                    <a:pt x="259" y="116368"/>
                  </a:lnTo>
                  <a:cubicBezTo>
                    <a:pt x="259" y="116368"/>
                    <a:pt x="259" y="116516"/>
                    <a:pt x="129" y="116516"/>
                  </a:cubicBezTo>
                  <a:cubicBezTo>
                    <a:pt x="129" y="116646"/>
                    <a:pt x="0" y="116646"/>
                    <a:pt x="0" y="116794"/>
                  </a:cubicBezTo>
                  <a:cubicBezTo>
                    <a:pt x="0" y="117072"/>
                    <a:pt x="129" y="117072"/>
                    <a:pt x="129" y="117350"/>
                  </a:cubicBezTo>
                  <a:cubicBezTo>
                    <a:pt x="259" y="117350"/>
                    <a:pt x="259" y="117350"/>
                    <a:pt x="259" y="117350"/>
                  </a:cubicBezTo>
                  <a:cubicBezTo>
                    <a:pt x="373" y="117350"/>
                    <a:pt x="373" y="117350"/>
                    <a:pt x="373" y="117350"/>
                  </a:cubicBezTo>
                  <a:cubicBezTo>
                    <a:pt x="746" y="117201"/>
                    <a:pt x="860" y="117072"/>
                    <a:pt x="1104" y="117072"/>
                  </a:cubicBezTo>
                  <a:cubicBezTo>
                    <a:pt x="1104" y="116794"/>
                    <a:pt x="1104" y="116794"/>
                    <a:pt x="1104" y="116794"/>
                  </a:cubicBezTo>
                  <a:cubicBezTo>
                    <a:pt x="860" y="116516"/>
                    <a:pt x="616" y="116368"/>
                    <a:pt x="259" y="116368"/>
                  </a:cubicBezTo>
                  <a:close/>
                  <a:moveTo>
                    <a:pt x="1704" y="98319"/>
                  </a:moveTo>
                  <a:lnTo>
                    <a:pt x="1704" y="98319"/>
                  </a:lnTo>
                  <a:cubicBezTo>
                    <a:pt x="1704" y="98468"/>
                    <a:pt x="1704" y="98468"/>
                    <a:pt x="1834" y="98597"/>
                  </a:cubicBezTo>
                  <a:cubicBezTo>
                    <a:pt x="1834" y="98746"/>
                    <a:pt x="1834" y="98746"/>
                    <a:pt x="1834" y="98875"/>
                  </a:cubicBezTo>
                  <a:cubicBezTo>
                    <a:pt x="1704" y="99579"/>
                    <a:pt x="1704" y="99579"/>
                    <a:pt x="1704" y="99579"/>
                  </a:cubicBezTo>
                  <a:cubicBezTo>
                    <a:pt x="1704" y="99709"/>
                    <a:pt x="1834" y="99709"/>
                    <a:pt x="1834" y="99839"/>
                  </a:cubicBezTo>
                  <a:cubicBezTo>
                    <a:pt x="1834" y="99987"/>
                    <a:pt x="1948" y="99987"/>
                    <a:pt x="1948" y="99987"/>
                  </a:cubicBezTo>
                  <a:cubicBezTo>
                    <a:pt x="2078" y="100135"/>
                    <a:pt x="2078" y="100135"/>
                    <a:pt x="2078" y="100265"/>
                  </a:cubicBezTo>
                  <a:cubicBezTo>
                    <a:pt x="2078" y="100543"/>
                    <a:pt x="2078" y="100821"/>
                    <a:pt x="2191" y="101099"/>
                  </a:cubicBezTo>
                  <a:cubicBezTo>
                    <a:pt x="2321" y="100951"/>
                    <a:pt x="2435" y="100821"/>
                    <a:pt x="2565" y="100821"/>
                  </a:cubicBezTo>
                  <a:cubicBezTo>
                    <a:pt x="2678" y="100691"/>
                    <a:pt x="2678" y="100691"/>
                    <a:pt x="2808" y="100543"/>
                  </a:cubicBezTo>
                  <a:cubicBezTo>
                    <a:pt x="3052" y="100543"/>
                    <a:pt x="3166" y="100543"/>
                    <a:pt x="3295" y="100265"/>
                  </a:cubicBezTo>
                  <a:cubicBezTo>
                    <a:pt x="3295" y="99987"/>
                    <a:pt x="3295" y="99839"/>
                    <a:pt x="3409" y="99579"/>
                  </a:cubicBezTo>
                  <a:cubicBezTo>
                    <a:pt x="3409" y="99302"/>
                    <a:pt x="3409" y="99024"/>
                    <a:pt x="3539" y="98746"/>
                  </a:cubicBezTo>
                  <a:cubicBezTo>
                    <a:pt x="3539" y="98190"/>
                    <a:pt x="3409" y="97764"/>
                    <a:pt x="3782" y="97356"/>
                  </a:cubicBezTo>
                  <a:cubicBezTo>
                    <a:pt x="3896" y="97208"/>
                    <a:pt x="4026" y="97078"/>
                    <a:pt x="4270" y="96800"/>
                  </a:cubicBezTo>
                  <a:cubicBezTo>
                    <a:pt x="4383" y="96652"/>
                    <a:pt x="4513" y="96522"/>
                    <a:pt x="4513" y="96374"/>
                  </a:cubicBezTo>
                  <a:cubicBezTo>
                    <a:pt x="4513" y="96244"/>
                    <a:pt x="4270" y="95966"/>
                    <a:pt x="4140" y="96096"/>
                  </a:cubicBezTo>
                  <a:lnTo>
                    <a:pt x="4026" y="96244"/>
                  </a:lnTo>
                  <a:cubicBezTo>
                    <a:pt x="3896" y="96374"/>
                    <a:pt x="3782" y="96522"/>
                    <a:pt x="3653" y="96522"/>
                  </a:cubicBezTo>
                  <a:cubicBezTo>
                    <a:pt x="3409" y="96800"/>
                    <a:pt x="3166" y="96800"/>
                    <a:pt x="2808" y="96800"/>
                  </a:cubicBezTo>
                  <a:cubicBezTo>
                    <a:pt x="2565" y="96800"/>
                    <a:pt x="2321" y="96652"/>
                    <a:pt x="2191" y="96800"/>
                  </a:cubicBezTo>
                  <a:cubicBezTo>
                    <a:pt x="2078" y="96930"/>
                    <a:pt x="2078" y="97078"/>
                    <a:pt x="2078" y="97208"/>
                  </a:cubicBezTo>
                  <a:cubicBezTo>
                    <a:pt x="1948" y="97356"/>
                    <a:pt x="1948" y="97486"/>
                    <a:pt x="1834" y="97634"/>
                  </a:cubicBezTo>
                  <a:cubicBezTo>
                    <a:pt x="1704" y="97912"/>
                    <a:pt x="1704" y="98042"/>
                    <a:pt x="1704" y="98319"/>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3653" name="Shape 3653"/>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JAPAN EDITABLE MAP</a:t>
            </a:r>
          </a:p>
        </p:txBody>
      </p:sp>
      <p:sp>
        <p:nvSpPr>
          <p:cNvPr id="3654" name="Shape 3654"/>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655" name="Shape 3655"/>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3656" name="Shape 3656"/>
          <p:cNvGrpSpPr/>
          <p:nvPr/>
        </p:nvGrpSpPr>
        <p:grpSpPr>
          <a:xfrm>
            <a:off x="11937177" y="4338258"/>
            <a:ext cx="11003808" cy="6612520"/>
            <a:chOff x="11972290" y="4332248"/>
            <a:chExt cx="12640146" cy="7595845"/>
          </a:xfrm>
        </p:grpSpPr>
        <p:sp>
          <p:nvSpPr>
            <p:cNvPr id="3657" name="Shape 3657"/>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58" name="Shape 3658"/>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59" name="Shape 3659"/>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3660" name="Shape 3660"/>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61" name="Shape 3661"/>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62" name="Shape 3662"/>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3663" name="Shape 3663"/>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64" name="Shape 3664"/>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65" name="Shape 3665"/>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3666" name="Shape 3666"/>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67" name="Shape 3667"/>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68" name="Shape 3668"/>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3669" name="Shape 3669"/>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3673"/>
        <p:cNvGrpSpPr/>
        <p:nvPr/>
      </p:nvGrpSpPr>
      <p:grpSpPr>
        <a:xfrm>
          <a:off x="0" y="0"/>
          <a:ext cx="0" cy="0"/>
          <a:chOff x="0" y="0"/>
          <a:chExt cx="0" cy="0"/>
        </a:xfrm>
      </p:grpSpPr>
      <p:sp>
        <p:nvSpPr>
          <p:cNvPr id="3674" name="Shape 3674"/>
          <p:cNvSpPr/>
          <p:nvPr/>
        </p:nvSpPr>
        <p:spPr>
          <a:xfrm>
            <a:off x="-38100" y="38100"/>
            <a:ext cx="24415749" cy="13716000"/>
          </a:xfrm>
          <a:prstGeom prst="rect">
            <a:avLst/>
          </a:prstGeom>
          <a:blipFill>
            <a:blip r:embed="rId3"/>
            <a:stretch>
              <a:fillRect/>
            </a:stretch>
          </a:blip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3675" name="Shape 3675"/>
          <p:cNvSpPr txBox="1"/>
          <p:nvPr/>
        </p:nvSpPr>
        <p:spPr>
          <a:xfrm>
            <a:off x="4621337" y="2885841"/>
            <a:ext cx="15110395"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b="1">
                <a:solidFill>
                  <a:srgbClr val="000000"/>
                </a:solidFill>
                <a:latin typeface="Montserrat" panose="02000505000000020004"/>
                <a:ea typeface="Montserrat" panose="02000505000000020004"/>
                <a:cs typeface="Montserrat" panose="02000505000000020004"/>
                <a:sym typeface="Montserrat" panose="02000505000000020004"/>
              </a:rPr>
              <a:t>GET IN TOUCH</a:t>
            </a:r>
          </a:p>
        </p:txBody>
      </p:sp>
      <p:sp>
        <p:nvSpPr>
          <p:cNvPr id="3676" name="Shape 3676"/>
          <p:cNvSpPr txBox="1"/>
          <p:nvPr/>
        </p:nvSpPr>
        <p:spPr>
          <a:xfrm>
            <a:off x="6967606" y="4539364"/>
            <a:ext cx="10366237" cy="375487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800">
                <a:solidFill>
                  <a:srgbClr val="000000"/>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a:t>
            </a:r>
          </a:p>
          <a:p>
            <a:pPr marL="0" marR="0" lvl="0" indent="0" algn="ctr" rtl="0">
              <a:lnSpc>
                <a:spcPct val="150000"/>
              </a:lnSpc>
              <a:spcBef>
                <a:spcPts val="0"/>
              </a:spcBef>
              <a:buNone/>
            </a:pPr>
            <a:endParaRPr sz="3200">
              <a:solidFill>
                <a:srgbClr val="000000"/>
              </a:solidFill>
              <a:latin typeface="Montserrat" panose="02000505000000020004"/>
              <a:ea typeface="Montserrat" panose="02000505000000020004"/>
              <a:cs typeface="Montserrat" panose="02000505000000020004"/>
              <a:sym typeface="Montserrat" panose="02000505000000020004"/>
            </a:endParaRPr>
          </a:p>
          <a:p>
            <a:pPr marL="0" marR="0" lvl="0" indent="0" algn="ctr" rtl="0">
              <a:spcBef>
                <a:spcPts val="0"/>
              </a:spcBef>
              <a:buSzPct val="25000"/>
              <a:buNone/>
            </a:pPr>
            <a:r>
              <a:rPr lang="en-US" sz="2800">
                <a:solidFill>
                  <a:srgbClr val="000000"/>
                </a:solidFill>
                <a:latin typeface="Montserrat" panose="02000505000000020004"/>
                <a:ea typeface="Montserrat" panose="02000505000000020004"/>
                <a:cs typeface="Montserrat" panose="02000505000000020004"/>
                <a:sym typeface="Montserrat" panose="02000505000000020004"/>
              </a:rPr>
              <a:t>EMPIRES BUILDING</a:t>
            </a:r>
          </a:p>
          <a:p>
            <a:pPr marL="0" marR="0" lvl="0" indent="0" algn="ctr" rtl="0">
              <a:spcBef>
                <a:spcPts val="0"/>
              </a:spcBef>
              <a:buSzPct val="25000"/>
              <a:buNone/>
            </a:pPr>
            <a:r>
              <a:rPr lang="en-US" sz="2800">
                <a:solidFill>
                  <a:srgbClr val="000000"/>
                </a:solidFill>
                <a:latin typeface="Montserrat" panose="02000505000000020004"/>
                <a:ea typeface="Montserrat" panose="02000505000000020004"/>
                <a:cs typeface="Montserrat" panose="02000505000000020004"/>
                <a:sym typeface="Montserrat" panose="02000505000000020004"/>
              </a:rPr>
              <a:t>7788 NEW YORK CITY, US</a:t>
            </a:r>
          </a:p>
        </p:txBody>
      </p:sp>
      <p:sp>
        <p:nvSpPr>
          <p:cNvPr id="3677" name="Shape 3677"/>
          <p:cNvSpPr txBox="1"/>
          <p:nvPr/>
        </p:nvSpPr>
        <p:spPr>
          <a:xfrm>
            <a:off x="4728892" y="10670027"/>
            <a:ext cx="3265638"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00000"/>
                </a:solidFill>
                <a:latin typeface="Montserrat" panose="02000505000000020004"/>
                <a:ea typeface="Montserrat" panose="02000505000000020004"/>
                <a:cs typeface="Montserrat" panose="02000505000000020004"/>
                <a:sym typeface="Montserrat" panose="02000505000000020004"/>
              </a:rPr>
              <a:t>1-800-VOLT</a:t>
            </a:r>
          </a:p>
        </p:txBody>
      </p:sp>
      <p:sp>
        <p:nvSpPr>
          <p:cNvPr id="3678" name="Shape 3678"/>
          <p:cNvSpPr txBox="1"/>
          <p:nvPr/>
        </p:nvSpPr>
        <p:spPr>
          <a:xfrm>
            <a:off x="4173225" y="11302893"/>
            <a:ext cx="4376944" cy="120032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00000"/>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a:t>
            </a:r>
          </a:p>
        </p:txBody>
      </p:sp>
      <p:sp>
        <p:nvSpPr>
          <p:cNvPr id="3679" name="Shape 3679"/>
          <p:cNvSpPr txBox="1"/>
          <p:nvPr/>
        </p:nvSpPr>
        <p:spPr>
          <a:xfrm>
            <a:off x="10495589" y="10561364"/>
            <a:ext cx="3467615"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00000"/>
                </a:solidFill>
                <a:latin typeface="Montserrat" panose="02000505000000020004"/>
                <a:ea typeface="Montserrat" panose="02000505000000020004"/>
                <a:cs typeface="Montserrat" panose="02000505000000020004"/>
                <a:sym typeface="Montserrat" panose="02000505000000020004"/>
              </a:rPr>
              <a:t>WEAREVOLT</a:t>
            </a:r>
          </a:p>
        </p:txBody>
      </p:sp>
      <p:sp>
        <p:nvSpPr>
          <p:cNvPr id="3680" name="Shape 3680"/>
          <p:cNvSpPr txBox="1"/>
          <p:nvPr/>
        </p:nvSpPr>
        <p:spPr>
          <a:xfrm>
            <a:off x="10040907" y="11302893"/>
            <a:ext cx="4376944" cy="120032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00000"/>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a:t>
            </a:r>
          </a:p>
        </p:txBody>
      </p:sp>
      <p:sp>
        <p:nvSpPr>
          <p:cNvPr id="3681" name="Shape 3681"/>
          <p:cNvSpPr txBox="1"/>
          <p:nvPr/>
        </p:nvSpPr>
        <p:spPr>
          <a:xfrm>
            <a:off x="17510181" y="10561364"/>
            <a:ext cx="1539204"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00000"/>
                </a:solidFill>
                <a:latin typeface="Montserrat" panose="02000505000000020004"/>
                <a:ea typeface="Montserrat" panose="02000505000000020004"/>
                <a:cs typeface="Montserrat" panose="02000505000000020004"/>
                <a:sym typeface="Montserrat" panose="02000505000000020004"/>
              </a:rPr>
              <a:t>VOLT</a:t>
            </a:r>
          </a:p>
        </p:txBody>
      </p:sp>
      <p:sp>
        <p:nvSpPr>
          <p:cNvPr id="3682" name="Shape 3682"/>
          <p:cNvSpPr txBox="1"/>
          <p:nvPr/>
        </p:nvSpPr>
        <p:spPr>
          <a:xfrm>
            <a:off x="16091298" y="11302893"/>
            <a:ext cx="4376944" cy="120032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00000"/>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a:t>
            </a:r>
          </a:p>
        </p:txBody>
      </p:sp>
      <p:sp>
        <p:nvSpPr>
          <p:cNvPr id="3683" name="Shape 3683"/>
          <p:cNvSpPr/>
          <p:nvPr/>
        </p:nvSpPr>
        <p:spPr>
          <a:xfrm>
            <a:off x="6108467" y="9486947"/>
            <a:ext cx="506458" cy="928502"/>
          </a:xfrm>
          <a:custGeom>
            <a:avLst/>
            <a:gdLst/>
            <a:ahLst/>
            <a:cxnLst/>
            <a:rect l="0" t="0" r="0" b="0"/>
            <a:pathLst>
              <a:path w="120000" h="120000" extrusionOk="0">
                <a:moveTo>
                  <a:pt x="65000" y="8183"/>
                </a:moveTo>
                <a:lnTo>
                  <a:pt x="55000" y="8183"/>
                </a:lnTo>
                <a:cubicBezTo>
                  <a:pt x="52238" y="8183"/>
                  <a:pt x="50000" y="9400"/>
                  <a:pt x="50000" y="10911"/>
                </a:cubicBezTo>
                <a:cubicBezTo>
                  <a:pt x="50000" y="12416"/>
                  <a:pt x="52238" y="13638"/>
                  <a:pt x="55000" y="13638"/>
                </a:cubicBezTo>
                <a:lnTo>
                  <a:pt x="65000" y="13638"/>
                </a:lnTo>
                <a:cubicBezTo>
                  <a:pt x="67761" y="13638"/>
                  <a:pt x="70000" y="12416"/>
                  <a:pt x="70000" y="10911"/>
                </a:cubicBezTo>
                <a:cubicBezTo>
                  <a:pt x="70000" y="9400"/>
                  <a:pt x="67761" y="8183"/>
                  <a:pt x="65000" y="8183"/>
                </a:cubicBezTo>
                <a:moveTo>
                  <a:pt x="110000" y="16361"/>
                </a:moveTo>
                <a:lnTo>
                  <a:pt x="10000" y="16361"/>
                </a:lnTo>
                <a:lnTo>
                  <a:pt x="10000" y="10911"/>
                </a:lnTo>
                <a:cubicBezTo>
                  <a:pt x="10000" y="7900"/>
                  <a:pt x="14472" y="5455"/>
                  <a:pt x="20000" y="5455"/>
                </a:cubicBezTo>
                <a:lnTo>
                  <a:pt x="100000" y="5455"/>
                </a:lnTo>
                <a:cubicBezTo>
                  <a:pt x="105516" y="5455"/>
                  <a:pt x="110000" y="7900"/>
                  <a:pt x="110000" y="10911"/>
                </a:cubicBezTo>
                <a:cubicBezTo>
                  <a:pt x="110000" y="10911"/>
                  <a:pt x="110000" y="16361"/>
                  <a:pt x="110000" y="16361"/>
                </a:cubicBezTo>
                <a:close/>
                <a:moveTo>
                  <a:pt x="110000" y="98183"/>
                </a:moveTo>
                <a:lnTo>
                  <a:pt x="10000" y="98183"/>
                </a:lnTo>
                <a:lnTo>
                  <a:pt x="10000" y="21816"/>
                </a:lnTo>
                <a:lnTo>
                  <a:pt x="110000" y="21816"/>
                </a:lnTo>
                <a:cubicBezTo>
                  <a:pt x="110000" y="21816"/>
                  <a:pt x="110000" y="98183"/>
                  <a:pt x="110000" y="98183"/>
                </a:cubicBezTo>
                <a:close/>
                <a:moveTo>
                  <a:pt x="110000" y="109088"/>
                </a:moveTo>
                <a:cubicBezTo>
                  <a:pt x="110000" y="112105"/>
                  <a:pt x="105516" y="114544"/>
                  <a:pt x="100000" y="114544"/>
                </a:cubicBezTo>
                <a:lnTo>
                  <a:pt x="20000" y="114544"/>
                </a:lnTo>
                <a:cubicBezTo>
                  <a:pt x="14472" y="114544"/>
                  <a:pt x="10000" y="112105"/>
                  <a:pt x="10000" y="109088"/>
                </a:cubicBezTo>
                <a:lnTo>
                  <a:pt x="10000" y="103638"/>
                </a:lnTo>
                <a:lnTo>
                  <a:pt x="110000" y="103638"/>
                </a:lnTo>
                <a:cubicBezTo>
                  <a:pt x="110000" y="103638"/>
                  <a:pt x="110000" y="109088"/>
                  <a:pt x="110000" y="109088"/>
                </a:cubicBezTo>
                <a:close/>
                <a:moveTo>
                  <a:pt x="100000" y="0"/>
                </a:moveTo>
                <a:lnTo>
                  <a:pt x="20000" y="0"/>
                </a:lnTo>
                <a:cubicBezTo>
                  <a:pt x="8955" y="0"/>
                  <a:pt x="0" y="4883"/>
                  <a:pt x="0" y="10911"/>
                </a:cubicBezTo>
                <a:lnTo>
                  <a:pt x="0" y="109088"/>
                </a:lnTo>
                <a:cubicBezTo>
                  <a:pt x="0" y="115116"/>
                  <a:pt x="8955" y="120000"/>
                  <a:pt x="20000" y="120000"/>
                </a:cubicBezTo>
                <a:lnTo>
                  <a:pt x="100000" y="120000"/>
                </a:lnTo>
                <a:cubicBezTo>
                  <a:pt x="111044" y="120000"/>
                  <a:pt x="120000" y="115116"/>
                  <a:pt x="120000" y="109088"/>
                </a:cubicBezTo>
                <a:lnTo>
                  <a:pt x="120000" y="10911"/>
                </a:lnTo>
                <a:cubicBezTo>
                  <a:pt x="120000" y="4883"/>
                  <a:pt x="111044" y="0"/>
                  <a:pt x="100000" y="0"/>
                </a:cubicBezTo>
                <a:moveTo>
                  <a:pt x="60000" y="111816"/>
                </a:moveTo>
                <a:cubicBezTo>
                  <a:pt x="62761" y="111816"/>
                  <a:pt x="65000" y="110600"/>
                  <a:pt x="65000" y="109088"/>
                </a:cubicBezTo>
                <a:cubicBezTo>
                  <a:pt x="65000" y="107588"/>
                  <a:pt x="62761" y="106361"/>
                  <a:pt x="60000" y="106361"/>
                </a:cubicBezTo>
                <a:cubicBezTo>
                  <a:pt x="57238" y="106361"/>
                  <a:pt x="55000" y="107588"/>
                  <a:pt x="55000" y="109088"/>
                </a:cubicBezTo>
                <a:cubicBezTo>
                  <a:pt x="55000" y="110600"/>
                  <a:pt x="57238" y="111816"/>
                  <a:pt x="60000" y="111816"/>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00000"/>
              </a:solidFill>
              <a:latin typeface="Lato" panose="020F0502020204030203"/>
              <a:ea typeface="Lato" panose="020F0502020204030203"/>
              <a:cs typeface="Lato" panose="020F0502020204030203"/>
              <a:sym typeface="Lato" panose="020F0502020204030203"/>
            </a:endParaRPr>
          </a:p>
        </p:txBody>
      </p:sp>
      <p:sp>
        <p:nvSpPr>
          <p:cNvPr id="3684" name="Shape 3684"/>
          <p:cNvSpPr/>
          <p:nvPr/>
        </p:nvSpPr>
        <p:spPr>
          <a:xfrm>
            <a:off x="17943700" y="9621911"/>
            <a:ext cx="772926" cy="772924"/>
          </a:xfrm>
          <a:custGeom>
            <a:avLst/>
            <a:gdLst/>
            <a:ahLst/>
            <a:cxnLst/>
            <a:rect l="0" t="0" r="0" b="0"/>
            <a:pathLst>
              <a:path w="120000" h="120000" extrusionOk="0">
                <a:moveTo>
                  <a:pt x="99166" y="97888"/>
                </a:moveTo>
                <a:cubicBezTo>
                  <a:pt x="95944" y="95122"/>
                  <a:pt x="92244" y="92677"/>
                  <a:pt x="88083" y="90688"/>
                </a:cubicBezTo>
                <a:cubicBezTo>
                  <a:pt x="88155" y="90466"/>
                  <a:pt x="88233" y="90244"/>
                  <a:pt x="88311" y="90016"/>
                </a:cubicBezTo>
                <a:cubicBezTo>
                  <a:pt x="89616" y="85866"/>
                  <a:pt x="90666" y="81422"/>
                  <a:pt x="91411" y="76727"/>
                </a:cubicBezTo>
                <a:cubicBezTo>
                  <a:pt x="91505" y="76133"/>
                  <a:pt x="91577" y="75533"/>
                  <a:pt x="91661" y="74933"/>
                </a:cubicBezTo>
                <a:cubicBezTo>
                  <a:pt x="91911" y="73144"/>
                  <a:pt x="92116" y="71327"/>
                  <a:pt x="92277" y="69483"/>
                </a:cubicBezTo>
                <a:cubicBezTo>
                  <a:pt x="92338" y="68794"/>
                  <a:pt x="92400" y="68111"/>
                  <a:pt x="92450" y="67416"/>
                </a:cubicBezTo>
                <a:cubicBezTo>
                  <a:pt x="92555" y="65877"/>
                  <a:pt x="92577" y="64300"/>
                  <a:pt x="92627" y="62727"/>
                </a:cubicBezTo>
                <a:lnTo>
                  <a:pt x="114433" y="62727"/>
                </a:lnTo>
                <a:cubicBezTo>
                  <a:pt x="113755" y="76372"/>
                  <a:pt x="108055" y="88677"/>
                  <a:pt x="99166" y="97888"/>
                </a:cubicBezTo>
                <a:moveTo>
                  <a:pt x="76188" y="112100"/>
                </a:moveTo>
                <a:cubicBezTo>
                  <a:pt x="77361" y="110872"/>
                  <a:pt x="78483" y="109500"/>
                  <a:pt x="79561" y="108022"/>
                </a:cubicBezTo>
                <a:cubicBezTo>
                  <a:pt x="79661" y="107883"/>
                  <a:pt x="79761" y="107744"/>
                  <a:pt x="79861" y="107605"/>
                </a:cubicBezTo>
                <a:cubicBezTo>
                  <a:pt x="82022" y="104566"/>
                  <a:pt x="83977" y="101066"/>
                  <a:pt x="85666" y="97155"/>
                </a:cubicBezTo>
                <a:cubicBezTo>
                  <a:pt x="85755" y="96944"/>
                  <a:pt x="85838" y="96722"/>
                  <a:pt x="85927" y="96511"/>
                </a:cubicBezTo>
                <a:cubicBezTo>
                  <a:pt x="86027" y="96272"/>
                  <a:pt x="86105" y="96011"/>
                  <a:pt x="86205" y="95772"/>
                </a:cubicBezTo>
                <a:cubicBezTo>
                  <a:pt x="89572" y="97416"/>
                  <a:pt x="92583" y="99388"/>
                  <a:pt x="95233" y="101583"/>
                </a:cubicBezTo>
                <a:cubicBezTo>
                  <a:pt x="89716" y="106272"/>
                  <a:pt x="83272" y="109900"/>
                  <a:pt x="76188" y="112100"/>
                </a:cubicBezTo>
                <a:moveTo>
                  <a:pt x="62727" y="114272"/>
                </a:moveTo>
                <a:lnTo>
                  <a:pt x="62727" y="90116"/>
                </a:lnTo>
                <a:cubicBezTo>
                  <a:pt x="69433" y="90394"/>
                  <a:pt x="75766" y="91627"/>
                  <a:pt x="81400" y="93716"/>
                </a:cubicBezTo>
                <a:cubicBezTo>
                  <a:pt x="76944" y="105050"/>
                  <a:pt x="70300" y="112766"/>
                  <a:pt x="62727" y="114272"/>
                </a:cubicBezTo>
                <a:moveTo>
                  <a:pt x="62727" y="62727"/>
                </a:moveTo>
                <a:lnTo>
                  <a:pt x="87205" y="62727"/>
                </a:lnTo>
                <a:cubicBezTo>
                  <a:pt x="86972" y="72194"/>
                  <a:pt x="85511" y="81005"/>
                  <a:pt x="83172" y="88600"/>
                </a:cubicBezTo>
                <a:cubicBezTo>
                  <a:pt x="76972" y="86300"/>
                  <a:pt x="70044" y="84950"/>
                  <a:pt x="62727" y="84666"/>
                </a:cubicBezTo>
                <a:cubicBezTo>
                  <a:pt x="62727" y="84666"/>
                  <a:pt x="62727" y="62727"/>
                  <a:pt x="62727" y="62727"/>
                </a:cubicBezTo>
                <a:close/>
                <a:moveTo>
                  <a:pt x="62727" y="35333"/>
                </a:moveTo>
                <a:cubicBezTo>
                  <a:pt x="70044" y="35050"/>
                  <a:pt x="76972" y="33700"/>
                  <a:pt x="83172" y="31400"/>
                </a:cubicBezTo>
                <a:cubicBezTo>
                  <a:pt x="85511" y="38994"/>
                  <a:pt x="86972" y="47805"/>
                  <a:pt x="87205" y="57272"/>
                </a:cubicBezTo>
                <a:lnTo>
                  <a:pt x="62727" y="57272"/>
                </a:lnTo>
                <a:cubicBezTo>
                  <a:pt x="62727" y="57272"/>
                  <a:pt x="62727" y="35333"/>
                  <a:pt x="62727" y="35333"/>
                </a:cubicBezTo>
                <a:close/>
                <a:moveTo>
                  <a:pt x="62727" y="5727"/>
                </a:moveTo>
                <a:cubicBezTo>
                  <a:pt x="70300" y="7233"/>
                  <a:pt x="76944" y="14950"/>
                  <a:pt x="81400" y="26283"/>
                </a:cubicBezTo>
                <a:cubicBezTo>
                  <a:pt x="75766" y="28372"/>
                  <a:pt x="69433" y="29605"/>
                  <a:pt x="62727" y="29883"/>
                </a:cubicBezTo>
                <a:cubicBezTo>
                  <a:pt x="62727" y="29883"/>
                  <a:pt x="62727" y="5727"/>
                  <a:pt x="62727" y="5727"/>
                </a:cubicBezTo>
                <a:close/>
                <a:moveTo>
                  <a:pt x="95233" y="18416"/>
                </a:moveTo>
                <a:cubicBezTo>
                  <a:pt x="92583" y="20616"/>
                  <a:pt x="89572" y="22583"/>
                  <a:pt x="86205" y="24227"/>
                </a:cubicBezTo>
                <a:cubicBezTo>
                  <a:pt x="86105" y="23988"/>
                  <a:pt x="86027" y="23727"/>
                  <a:pt x="85927" y="23494"/>
                </a:cubicBezTo>
                <a:cubicBezTo>
                  <a:pt x="85838" y="23277"/>
                  <a:pt x="85755" y="23061"/>
                  <a:pt x="85666" y="22844"/>
                </a:cubicBezTo>
                <a:cubicBezTo>
                  <a:pt x="83977" y="18933"/>
                  <a:pt x="82022" y="15433"/>
                  <a:pt x="79861" y="12394"/>
                </a:cubicBezTo>
                <a:cubicBezTo>
                  <a:pt x="79761" y="12255"/>
                  <a:pt x="79661" y="12116"/>
                  <a:pt x="79561" y="11977"/>
                </a:cubicBezTo>
                <a:cubicBezTo>
                  <a:pt x="78483" y="10500"/>
                  <a:pt x="77361" y="9127"/>
                  <a:pt x="76188" y="7900"/>
                </a:cubicBezTo>
                <a:cubicBezTo>
                  <a:pt x="83272" y="10100"/>
                  <a:pt x="89716" y="13727"/>
                  <a:pt x="95233" y="18416"/>
                </a:cubicBezTo>
                <a:moveTo>
                  <a:pt x="114433" y="57272"/>
                </a:moveTo>
                <a:lnTo>
                  <a:pt x="92627" y="57272"/>
                </a:lnTo>
                <a:cubicBezTo>
                  <a:pt x="92577" y="55705"/>
                  <a:pt x="92555" y="54122"/>
                  <a:pt x="92450" y="52583"/>
                </a:cubicBezTo>
                <a:cubicBezTo>
                  <a:pt x="92400" y="51888"/>
                  <a:pt x="92338" y="51205"/>
                  <a:pt x="92277" y="50516"/>
                </a:cubicBezTo>
                <a:cubicBezTo>
                  <a:pt x="92116" y="48672"/>
                  <a:pt x="91911" y="46855"/>
                  <a:pt x="91661" y="45066"/>
                </a:cubicBezTo>
                <a:cubicBezTo>
                  <a:pt x="91577" y="44472"/>
                  <a:pt x="91505" y="43866"/>
                  <a:pt x="91411" y="43272"/>
                </a:cubicBezTo>
                <a:cubicBezTo>
                  <a:pt x="90666" y="38577"/>
                  <a:pt x="89616" y="34133"/>
                  <a:pt x="88311" y="29983"/>
                </a:cubicBezTo>
                <a:cubicBezTo>
                  <a:pt x="88233" y="29761"/>
                  <a:pt x="88155" y="29538"/>
                  <a:pt x="88083" y="29311"/>
                </a:cubicBezTo>
                <a:cubicBezTo>
                  <a:pt x="92244" y="27322"/>
                  <a:pt x="95944" y="24877"/>
                  <a:pt x="99166" y="22116"/>
                </a:cubicBezTo>
                <a:cubicBezTo>
                  <a:pt x="108055" y="31322"/>
                  <a:pt x="113755" y="43627"/>
                  <a:pt x="114433" y="57272"/>
                </a:cubicBezTo>
                <a:moveTo>
                  <a:pt x="57272" y="29883"/>
                </a:moveTo>
                <a:cubicBezTo>
                  <a:pt x="50561" y="29605"/>
                  <a:pt x="44227" y="28372"/>
                  <a:pt x="38594" y="26283"/>
                </a:cubicBezTo>
                <a:cubicBezTo>
                  <a:pt x="43050" y="14950"/>
                  <a:pt x="49694" y="7233"/>
                  <a:pt x="57272" y="5727"/>
                </a:cubicBezTo>
                <a:cubicBezTo>
                  <a:pt x="57272" y="5727"/>
                  <a:pt x="57272" y="29883"/>
                  <a:pt x="57272" y="29883"/>
                </a:cubicBezTo>
                <a:close/>
                <a:moveTo>
                  <a:pt x="57272" y="57272"/>
                </a:moveTo>
                <a:lnTo>
                  <a:pt x="32794" y="57272"/>
                </a:lnTo>
                <a:cubicBezTo>
                  <a:pt x="33027" y="47805"/>
                  <a:pt x="34483" y="38994"/>
                  <a:pt x="36827" y="31400"/>
                </a:cubicBezTo>
                <a:cubicBezTo>
                  <a:pt x="43027" y="33700"/>
                  <a:pt x="49950" y="35050"/>
                  <a:pt x="57272" y="35333"/>
                </a:cubicBezTo>
                <a:cubicBezTo>
                  <a:pt x="57272" y="35333"/>
                  <a:pt x="57272" y="57272"/>
                  <a:pt x="57272" y="57272"/>
                </a:cubicBezTo>
                <a:close/>
                <a:moveTo>
                  <a:pt x="57272" y="84666"/>
                </a:moveTo>
                <a:cubicBezTo>
                  <a:pt x="49950" y="84950"/>
                  <a:pt x="43027" y="86300"/>
                  <a:pt x="36827" y="88600"/>
                </a:cubicBezTo>
                <a:cubicBezTo>
                  <a:pt x="34483" y="81005"/>
                  <a:pt x="33027" y="72194"/>
                  <a:pt x="32794" y="62727"/>
                </a:cubicBezTo>
                <a:lnTo>
                  <a:pt x="57272" y="62727"/>
                </a:lnTo>
                <a:cubicBezTo>
                  <a:pt x="57272" y="62727"/>
                  <a:pt x="57272" y="84666"/>
                  <a:pt x="57272" y="84666"/>
                </a:cubicBezTo>
                <a:close/>
                <a:moveTo>
                  <a:pt x="57272" y="114272"/>
                </a:moveTo>
                <a:cubicBezTo>
                  <a:pt x="49694" y="112766"/>
                  <a:pt x="43050" y="105050"/>
                  <a:pt x="38594" y="93716"/>
                </a:cubicBezTo>
                <a:cubicBezTo>
                  <a:pt x="44227" y="91627"/>
                  <a:pt x="50561" y="90394"/>
                  <a:pt x="57272" y="90116"/>
                </a:cubicBezTo>
                <a:cubicBezTo>
                  <a:pt x="57272" y="90116"/>
                  <a:pt x="57272" y="114272"/>
                  <a:pt x="57272" y="114272"/>
                </a:cubicBezTo>
                <a:close/>
                <a:moveTo>
                  <a:pt x="24766" y="101583"/>
                </a:moveTo>
                <a:cubicBezTo>
                  <a:pt x="27411" y="99388"/>
                  <a:pt x="30422" y="97416"/>
                  <a:pt x="33794" y="95772"/>
                </a:cubicBezTo>
                <a:cubicBezTo>
                  <a:pt x="33888" y="96011"/>
                  <a:pt x="33972" y="96272"/>
                  <a:pt x="34066" y="96511"/>
                </a:cubicBezTo>
                <a:cubicBezTo>
                  <a:pt x="34161" y="96722"/>
                  <a:pt x="34238" y="96944"/>
                  <a:pt x="34333" y="97155"/>
                </a:cubicBezTo>
                <a:cubicBezTo>
                  <a:pt x="36022" y="101066"/>
                  <a:pt x="37972" y="104566"/>
                  <a:pt x="40133" y="107605"/>
                </a:cubicBezTo>
                <a:cubicBezTo>
                  <a:pt x="40233" y="107744"/>
                  <a:pt x="40338" y="107883"/>
                  <a:pt x="40438" y="108022"/>
                </a:cubicBezTo>
                <a:cubicBezTo>
                  <a:pt x="41511" y="109500"/>
                  <a:pt x="42633" y="110872"/>
                  <a:pt x="43811" y="112100"/>
                </a:cubicBezTo>
                <a:cubicBezTo>
                  <a:pt x="36722" y="109900"/>
                  <a:pt x="30283" y="106272"/>
                  <a:pt x="24766" y="101583"/>
                </a:cubicBezTo>
                <a:moveTo>
                  <a:pt x="5566" y="62727"/>
                </a:moveTo>
                <a:lnTo>
                  <a:pt x="27372" y="62727"/>
                </a:lnTo>
                <a:cubicBezTo>
                  <a:pt x="27416" y="64300"/>
                  <a:pt x="27444" y="65877"/>
                  <a:pt x="27544" y="67416"/>
                </a:cubicBezTo>
                <a:cubicBezTo>
                  <a:pt x="27594" y="68111"/>
                  <a:pt x="27661" y="68794"/>
                  <a:pt x="27716" y="69483"/>
                </a:cubicBezTo>
                <a:cubicBezTo>
                  <a:pt x="27877" y="71327"/>
                  <a:pt x="28083" y="73144"/>
                  <a:pt x="28333" y="74933"/>
                </a:cubicBezTo>
                <a:cubicBezTo>
                  <a:pt x="28422" y="75533"/>
                  <a:pt x="28494" y="76133"/>
                  <a:pt x="28588" y="76727"/>
                </a:cubicBezTo>
                <a:cubicBezTo>
                  <a:pt x="29333" y="81422"/>
                  <a:pt x="30377" y="85866"/>
                  <a:pt x="31688" y="90016"/>
                </a:cubicBezTo>
                <a:cubicBezTo>
                  <a:pt x="31766" y="90244"/>
                  <a:pt x="31838" y="90466"/>
                  <a:pt x="31911" y="90688"/>
                </a:cubicBezTo>
                <a:cubicBezTo>
                  <a:pt x="27755" y="92677"/>
                  <a:pt x="24055" y="95122"/>
                  <a:pt x="20827" y="97888"/>
                </a:cubicBezTo>
                <a:cubicBezTo>
                  <a:pt x="11944" y="88677"/>
                  <a:pt x="6238" y="76372"/>
                  <a:pt x="5566" y="62727"/>
                </a:cubicBezTo>
                <a:moveTo>
                  <a:pt x="20827" y="22116"/>
                </a:moveTo>
                <a:cubicBezTo>
                  <a:pt x="24055" y="24877"/>
                  <a:pt x="27755" y="27322"/>
                  <a:pt x="31911" y="29311"/>
                </a:cubicBezTo>
                <a:cubicBezTo>
                  <a:pt x="31838" y="29538"/>
                  <a:pt x="31766" y="29761"/>
                  <a:pt x="31688" y="29983"/>
                </a:cubicBezTo>
                <a:cubicBezTo>
                  <a:pt x="30383" y="34133"/>
                  <a:pt x="29333" y="38577"/>
                  <a:pt x="28588" y="43272"/>
                </a:cubicBezTo>
                <a:cubicBezTo>
                  <a:pt x="28494" y="43866"/>
                  <a:pt x="28422" y="44472"/>
                  <a:pt x="28333" y="45066"/>
                </a:cubicBezTo>
                <a:cubicBezTo>
                  <a:pt x="28083" y="46855"/>
                  <a:pt x="27877" y="48672"/>
                  <a:pt x="27716" y="50516"/>
                </a:cubicBezTo>
                <a:cubicBezTo>
                  <a:pt x="27661" y="51205"/>
                  <a:pt x="27594" y="51888"/>
                  <a:pt x="27544" y="52583"/>
                </a:cubicBezTo>
                <a:cubicBezTo>
                  <a:pt x="27444" y="54122"/>
                  <a:pt x="27416" y="55705"/>
                  <a:pt x="27372" y="57272"/>
                </a:cubicBezTo>
                <a:lnTo>
                  <a:pt x="5566" y="57272"/>
                </a:lnTo>
                <a:cubicBezTo>
                  <a:pt x="6238" y="43627"/>
                  <a:pt x="11944" y="31322"/>
                  <a:pt x="20827" y="22116"/>
                </a:cubicBezTo>
                <a:moveTo>
                  <a:pt x="43811" y="7900"/>
                </a:moveTo>
                <a:cubicBezTo>
                  <a:pt x="42633" y="9127"/>
                  <a:pt x="41511" y="10500"/>
                  <a:pt x="40438" y="11977"/>
                </a:cubicBezTo>
                <a:cubicBezTo>
                  <a:pt x="40338" y="12116"/>
                  <a:pt x="40233" y="12255"/>
                  <a:pt x="40133" y="12394"/>
                </a:cubicBezTo>
                <a:cubicBezTo>
                  <a:pt x="37972" y="15433"/>
                  <a:pt x="36022" y="18933"/>
                  <a:pt x="34333" y="22844"/>
                </a:cubicBezTo>
                <a:cubicBezTo>
                  <a:pt x="34238" y="23061"/>
                  <a:pt x="34161" y="23277"/>
                  <a:pt x="34066" y="23494"/>
                </a:cubicBezTo>
                <a:cubicBezTo>
                  <a:pt x="33972" y="23727"/>
                  <a:pt x="33888" y="23988"/>
                  <a:pt x="33794" y="24227"/>
                </a:cubicBezTo>
                <a:cubicBezTo>
                  <a:pt x="30422" y="22583"/>
                  <a:pt x="27411" y="20616"/>
                  <a:pt x="24766" y="18416"/>
                </a:cubicBezTo>
                <a:cubicBezTo>
                  <a:pt x="30283" y="13727"/>
                  <a:pt x="36722" y="10100"/>
                  <a:pt x="43811" y="7900"/>
                </a:cubicBezTo>
                <a:moveTo>
                  <a:pt x="60000" y="0"/>
                </a:moveTo>
                <a:cubicBezTo>
                  <a:pt x="26861" y="0"/>
                  <a:pt x="0" y="26861"/>
                  <a:pt x="0" y="60000"/>
                </a:cubicBezTo>
                <a:cubicBezTo>
                  <a:pt x="0" y="93138"/>
                  <a:pt x="26861" y="120000"/>
                  <a:pt x="60000" y="120000"/>
                </a:cubicBezTo>
                <a:cubicBezTo>
                  <a:pt x="93133" y="120000"/>
                  <a:pt x="120000" y="93138"/>
                  <a:pt x="120000" y="60000"/>
                </a:cubicBezTo>
                <a:cubicBezTo>
                  <a:pt x="120000" y="26861"/>
                  <a:pt x="93133" y="0"/>
                  <a:pt x="60000"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00000"/>
              </a:solidFill>
              <a:latin typeface="Lato" panose="020F0502020204030203"/>
              <a:ea typeface="Lato" panose="020F0502020204030203"/>
              <a:cs typeface="Lato" panose="020F0502020204030203"/>
              <a:sym typeface="Lato" panose="020F0502020204030203"/>
            </a:endParaRPr>
          </a:p>
        </p:txBody>
      </p:sp>
      <p:sp>
        <p:nvSpPr>
          <p:cNvPr id="3685" name="Shape 3685"/>
          <p:cNvSpPr/>
          <p:nvPr/>
        </p:nvSpPr>
        <p:spPr>
          <a:xfrm>
            <a:off x="11838185" y="9626685"/>
            <a:ext cx="701279" cy="701000"/>
          </a:xfrm>
          <a:custGeom>
            <a:avLst/>
            <a:gdLst/>
            <a:ahLst/>
            <a:cxnLst/>
            <a:rect l="0" t="0" r="0" b="0"/>
            <a:pathLst>
              <a:path w="120000" h="120000" extrusionOk="0">
                <a:moveTo>
                  <a:pt x="68750" y="81861"/>
                </a:moveTo>
                <a:cubicBezTo>
                  <a:pt x="66711" y="84322"/>
                  <a:pt x="64561" y="86283"/>
                  <a:pt x="62366" y="87683"/>
                </a:cubicBezTo>
                <a:cubicBezTo>
                  <a:pt x="60188" y="89083"/>
                  <a:pt x="57894" y="90050"/>
                  <a:pt x="55566" y="90566"/>
                </a:cubicBezTo>
                <a:cubicBezTo>
                  <a:pt x="50150" y="91761"/>
                  <a:pt x="45027" y="91627"/>
                  <a:pt x="40788" y="89883"/>
                </a:cubicBezTo>
                <a:cubicBezTo>
                  <a:pt x="38400" y="88905"/>
                  <a:pt x="36316" y="87527"/>
                  <a:pt x="34594" y="85788"/>
                </a:cubicBezTo>
                <a:cubicBezTo>
                  <a:pt x="32861" y="84050"/>
                  <a:pt x="31494" y="81988"/>
                  <a:pt x="30516" y="79666"/>
                </a:cubicBezTo>
                <a:cubicBezTo>
                  <a:pt x="29538" y="77355"/>
                  <a:pt x="29044" y="74772"/>
                  <a:pt x="29044" y="71988"/>
                </a:cubicBezTo>
                <a:cubicBezTo>
                  <a:pt x="29044" y="67561"/>
                  <a:pt x="29922" y="62788"/>
                  <a:pt x="31655" y="57811"/>
                </a:cubicBezTo>
                <a:cubicBezTo>
                  <a:pt x="33388" y="52827"/>
                  <a:pt x="35855" y="48138"/>
                  <a:pt x="38988" y="43888"/>
                </a:cubicBezTo>
                <a:cubicBezTo>
                  <a:pt x="42105" y="39666"/>
                  <a:pt x="45916" y="36100"/>
                  <a:pt x="50322" y="33294"/>
                </a:cubicBezTo>
                <a:cubicBezTo>
                  <a:pt x="54661" y="30533"/>
                  <a:pt x="59477" y="29138"/>
                  <a:pt x="64644" y="29138"/>
                </a:cubicBezTo>
                <a:cubicBezTo>
                  <a:pt x="66744" y="29138"/>
                  <a:pt x="68961" y="29377"/>
                  <a:pt x="71227" y="29850"/>
                </a:cubicBezTo>
                <a:cubicBezTo>
                  <a:pt x="73466" y="30316"/>
                  <a:pt x="75627" y="31105"/>
                  <a:pt x="77655" y="32194"/>
                </a:cubicBezTo>
                <a:cubicBezTo>
                  <a:pt x="79650" y="33272"/>
                  <a:pt x="81433" y="34700"/>
                  <a:pt x="82950" y="36450"/>
                </a:cubicBezTo>
                <a:cubicBezTo>
                  <a:pt x="84383" y="38100"/>
                  <a:pt x="85494" y="40211"/>
                  <a:pt x="86255" y="42733"/>
                </a:cubicBezTo>
                <a:lnTo>
                  <a:pt x="74183" y="72416"/>
                </a:lnTo>
                <a:cubicBezTo>
                  <a:pt x="72622" y="76222"/>
                  <a:pt x="70794" y="79400"/>
                  <a:pt x="68750" y="81861"/>
                </a:cubicBezTo>
                <a:moveTo>
                  <a:pt x="112305" y="89488"/>
                </a:moveTo>
                <a:cubicBezTo>
                  <a:pt x="109716" y="93005"/>
                  <a:pt x="106644" y="96355"/>
                  <a:pt x="103161" y="99444"/>
                </a:cubicBezTo>
                <a:cubicBezTo>
                  <a:pt x="99683" y="102533"/>
                  <a:pt x="95788" y="105255"/>
                  <a:pt x="91577" y="107550"/>
                </a:cubicBezTo>
                <a:cubicBezTo>
                  <a:pt x="87383" y="109833"/>
                  <a:pt x="82855" y="111644"/>
                  <a:pt x="78133" y="112927"/>
                </a:cubicBezTo>
                <a:cubicBezTo>
                  <a:pt x="73427" y="114200"/>
                  <a:pt x="68422" y="114850"/>
                  <a:pt x="63266" y="114850"/>
                </a:cubicBezTo>
                <a:cubicBezTo>
                  <a:pt x="55505" y="114850"/>
                  <a:pt x="48038" y="113655"/>
                  <a:pt x="41072" y="111311"/>
                </a:cubicBezTo>
                <a:cubicBezTo>
                  <a:pt x="34127" y="108972"/>
                  <a:pt x="27938" y="105450"/>
                  <a:pt x="22683" y="100827"/>
                </a:cubicBezTo>
                <a:cubicBezTo>
                  <a:pt x="17433" y="96222"/>
                  <a:pt x="13211" y="90411"/>
                  <a:pt x="10127" y="83561"/>
                </a:cubicBezTo>
                <a:cubicBezTo>
                  <a:pt x="7050" y="76716"/>
                  <a:pt x="5494" y="68650"/>
                  <a:pt x="5494" y="59594"/>
                </a:cubicBezTo>
                <a:cubicBezTo>
                  <a:pt x="5494" y="52055"/>
                  <a:pt x="6966" y="44922"/>
                  <a:pt x="9872" y="38394"/>
                </a:cubicBezTo>
                <a:cubicBezTo>
                  <a:pt x="12783" y="31866"/>
                  <a:pt x="16872" y="26072"/>
                  <a:pt x="22022" y="21188"/>
                </a:cubicBezTo>
                <a:cubicBezTo>
                  <a:pt x="27177" y="16294"/>
                  <a:pt x="33344" y="12388"/>
                  <a:pt x="40355" y="9566"/>
                </a:cubicBezTo>
                <a:cubicBezTo>
                  <a:pt x="47366" y="6750"/>
                  <a:pt x="55077" y="5322"/>
                  <a:pt x="63266" y="5322"/>
                </a:cubicBezTo>
                <a:cubicBezTo>
                  <a:pt x="70555" y="5322"/>
                  <a:pt x="77444" y="6422"/>
                  <a:pt x="83733" y="8605"/>
                </a:cubicBezTo>
                <a:cubicBezTo>
                  <a:pt x="90000" y="10788"/>
                  <a:pt x="95472" y="13872"/>
                  <a:pt x="99988" y="17794"/>
                </a:cubicBezTo>
                <a:cubicBezTo>
                  <a:pt x="104494" y="21700"/>
                  <a:pt x="108083" y="26472"/>
                  <a:pt x="110650" y="31966"/>
                </a:cubicBezTo>
                <a:cubicBezTo>
                  <a:pt x="113205" y="37461"/>
                  <a:pt x="114505" y="43572"/>
                  <a:pt x="114505" y="50127"/>
                </a:cubicBezTo>
                <a:cubicBezTo>
                  <a:pt x="114505" y="55944"/>
                  <a:pt x="113433" y="61438"/>
                  <a:pt x="111322" y="66455"/>
                </a:cubicBezTo>
                <a:cubicBezTo>
                  <a:pt x="109200" y="71494"/>
                  <a:pt x="106505" y="75905"/>
                  <a:pt x="103322" y="79555"/>
                </a:cubicBezTo>
                <a:cubicBezTo>
                  <a:pt x="100155" y="83200"/>
                  <a:pt x="96627" y="86122"/>
                  <a:pt x="92855" y="88222"/>
                </a:cubicBezTo>
                <a:cubicBezTo>
                  <a:pt x="89133" y="90305"/>
                  <a:pt x="85544" y="91355"/>
                  <a:pt x="82177" y="91355"/>
                </a:cubicBezTo>
                <a:cubicBezTo>
                  <a:pt x="80133" y="91355"/>
                  <a:pt x="78616" y="90966"/>
                  <a:pt x="77666" y="90194"/>
                </a:cubicBezTo>
                <a:cubicBezTo>
                  <a:pt x="76722" y="89433"/>
                  <a:pt x="76166" y="88422"/>
                  <a:pt x="75972" y="87094"/>
                </a:cubicBezTo>
                <a:cubicBezTo>
                  <a:pt x="75766" y="85666"/>
                  <a:pt x="75927" y="83938"/>
                  <a:pt x="76466" y="81966"/>
                </a:cubicBezTo>
                <a:cubicBezTo>
                  <a:pt x="77022" y="79916"/>
                  <a:pt x="77816" y="77683"/>
                  <a:pt x="78833" y="75311"/>
                </a:cubicBezTo>
                <a:lnTo>
                  <a:pt x="98494" y="26916"/>
                </a:lnTo>
                <a:lnTo>
                  <a:pt x="92650" y="26916"/>
                </a:lnTo>
                <a:lnTo>
                  <a:pt x="89033" y="36355"/>
                </a:lnTo>
                <a:cubicBezTo>
                  <a:pt x="87305" y="32722"/>
                  <a:pt x="84483" y="29794"/>
                  <a:pt x="80622" y="27622"/>
                </a:cubicBezTo>
                <a:cubicBezTo>
                  <a:pt x="76127" y="25094"/>
                  <a:pt x="70983" y="23816"/>
                  <a:pt x="65327" y="23816"/>
                </a:cubicBezTo>
                <a:cubicBezTo>
                  <a:pt x="59094" y="23816"/>
                  <a:pt x="53311" y="25377"/>
                  <a:pt x="48127" y="28450"/>
                </a:cubicBezTo>
                <a:cubicBezTo>
                  <a:pt x="42994" y="31494"/>
                  <a:pt x="38555" y="35450"/>
                  <a:pt x="34938" y="40211"/>
                </a:cubicBezTo>
                <a:cubicBezTo>
                  <a:pt x="31338" y="44950"/>
                  <a:pt x="28511" y="50177"/>
                  <a:pt x="26538" y="55744"/>
                </a:cubicBezTo>
                <a:cubicBezTo>
                  <a:pt x="24555" y="61316"/>
                  <a:pt x="23555" y="66783"/>
                  <a:pt x="23555" y="71988"/>
                </a:cubicBezTo>
                <a:cubicBezTo>
                  <a:pt x="23555" y="75377"/>
                  <a:pt x="24188" y="78616"/>
                  <a:pt x="25438" y="81605"/>
                </a:cubicBezTo>
                <a:cubicBezTo>
                  <a:pt x="26688" y="84594"/>
                  <a:pt x="28405" y="87227"/>
                  <a:pt x="30550" y="89427"/>
                </a:cubicBezTo>
                <a:cubicBezTo>
                  <a:pt x="32705" y="91638"/>
                  <a:pt x="35300" y="93416"/>
                  <a:pt x="38272" y="94711"/>
                </a:cubicBezTo>
                <a:cubicBezTo>
                  <a:pt x="44794" y="97561"/>
                  <a:pt x="52716" y="97133"/>
                  <a:pt x="60577" y="94583"/>
                </a:cubicBezTo>
                <a:cubicBezTo>
                  <a:pt x="64233" y="93394"/>
                  <a:pt x="67555" y="91177"/>
                  <a:pt x="70494" y="87972"/>
                </a:cubicBezTo>
                <a:cubicBezTo>
                  <a:pt x="70638" y="90144"/>
                  <a:pt x="71522" y="92005"/>
                  <a:pt x="73133" y="93538"/>
                </a:cubicBezTo>
                <a:cubicBezTo>
                  <a:pt x="75327" y="95616"/>
                  <a:pt x="78255" y="96677"/>
                  <a:pt x="81838" y="96677"/>
                </a:cubicBezTo>
                <a:cubicBezTo>
                  <a:pt x="86116" y="96677"/>
                  <a:pt x="90594" y="95422"/>
                  <a:pt x="95133" y="92961"/>
                </a:cubicBezTo>
                <a:cubicBezTo>
                  <a:pt x="99633" y="90522"/>
                  <a:pt x="103777" y="87150"/>
                  <a:pt x="107455" y="82944"/>
                </a:cubicBezTo>
                <a:cubicBezTo>
                  <a:pt x="111116" y="78755"/>
                  <a:pt x="114155" y="73800"/>
                  <a:pt x="116483" y="68227"/>
                </a:cubicBezTo>
                <a:cubicBezTo>
                  <a:pt x="118816" y="62633"/>
                  <a:pt x="120000" y="56544"/>
                  <a:pt x="120000" y="50127"/>
                </a:cubicBezTo>
                <a:cubicBezTo>
                  <a:pt x="120000" y="42505"/>
                  <a:pt x="118488" y="35494"/>
                  <a:pt x="115516" y="29300"/>
                </a:cubicBezTo>
                <a:cubicBezTo>
                  <a:pt x="112544" y="23100"/>
                  <a:pt x="108433" y="17772"/>
                  <a:pt x="103300" y="13455"/>
                </a:cubicBezTo>
                <a:cubicBezTo>
                  <a:pt x="98177" y="9150"/>
                  <a:pt x="92105" y="5794"/>
                  <a:pt x="85255" y="3483"/>
                </a:cubicBezTo>
                <a:cubicBezTo>
                  <a:pt x="78422" y="1172"/>
                  <a:pt x="71022" y="0"/>
                  <a:pt x="63266" y="0"/>
                </a:cubicBezTo>
                <a:cubicBezTo>
                  <a:pt x="54694" y="0"/>
                  <a:pt x="46472" y="1505"/>
                  <a:pt x="38827" y="4472"/>
                </a:cubicBezTo>
                <a:cubicBezTo>
                  <a:pt x="31177" y="7444"/>
                  <a:pt x="24383" y="11627"/>
                  <a:pt x="18644" y="16916"/>
                </a:cubicBezTo>
                <a:cubicBezTo>
                  <a:pt x="12894" y="22200"/>
                  <a:pt x="8305" y="28538"/>
                  <a:pt x="4994" y="35755"/>
                </a:cubicBezTo>
                <a:cubicBezTo>
                  <a:pt x="1677" y="42983"/>
                  <a:pt x="0" y="51005"/>
                  <a:pt x="0" y="59594"/>
                </a:cubicBezTo>
                <a:cubicBezTo>
                  <a:pt x="0" y="70027"/>
                  <a:pt x="1855" y="79177"/>
                  <a:pt x="5516" y="86788"/>
                </a:cubicBezTo>
                <a:cubicBezTo>
                  <a:pt x="9177" y="94400"/>
                  <a:pt x="14044" y="100744"/>
                  <a:pt x="19972" y="105655"/>
                </a:cubicBezTo>
                <a:cubicBezTo>
                  <a:pt x="25894" y="110555"/>
                  <a:pt x="32722" y="114216"/>
                  <a:pt x="40272" y="116527"/>
                </a:cubicBezTo>
                <a:cubicBezTo>
                  <a:pt x="47783" y="118833"/>
                  <a:pt x="55522" y="120000"/>
                  <a:pt x="63266" y="120000"/>
                </a:cubicBezTo>
                <a:cubicBezTo>
                  <a:pt x="68600" y="120000"/>
                  <a:pt x="73983" y="119300"/>
                  <a:pt x="79261" y="117933"/>
                </a:cubicBezTo>
                <a:cubicBezTo>
                  <a:pt x="84522" y="116561"/>
                  <a:pt x="89600" y="114577"/>
                  <a:pt x="94350" y="112050"/>
                </a:cubicBezTo>
                <a:cubicBezTo>
                  <a:pt x="99105" y="109516"/>
                  <a:pt x="103566" y="106400"/>
                  <a:pt x="107622" y="102772"/>
                </a:cubicBezTo>
                <a:cubicBezTo>
                  <a:pt x="111688" y="99138"/>
                  <a:pt x="115161" y="95055"/>
                  <a:pt x="117955" y="90644"/>
                </a:cubicBezTo>
                <a:lnTo>
                  <a:pt x="118950" y="89072"/>
                </a:lnTo>
                <a:lnTo>
                  <a:pt x="112611" y="89072"/>
                </a:lnTo>
                <a:cubicBezTo>
                  <a:pt x="112611" y="89072"/>
                  <a:pt x="112305" y="89488"/>
                  <a:pt x="112305" y="89488"/>
                </a:cubicBezTo>
                <a:close/>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00000"/>
              </a:solidFill>
              <a:latin typeface="Lato" panose="020F0502020204030203"/>
              <a:ea typeface="Lato" panose="020F0502020204030203"/>
              <a:cs typeface="Lato" panose="020F0502020204030203"/>
              <a:sym typeface="Lato" panose="020F0502020204030203"/>
            </a:endParaRP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3690"/>
        <p:cNvGrpSpPr/>
        <p:nvPr/>
      </p:nvGrpSpPr>
      <p:grpSpPr>
        <a:xfrm>
          <a:off x="0" y="0"/>
          <a:ext cx="0" cy="0"/>
          <a:chOff x="0" y="0"/>
          <a:chExt cx="0" cy="0"/>
        </a:xfrm>
      </p:grpSpPr>
      <p:sp>
        <p:nvSpPr>
          <p:cNvPr id="3691" name="Shape 3691"/>
          <p:cNvSpPr/>
          <p:nvPr/>
        </p:nvSpPr>
        <p:spPr>
          <a:xfrm>
            <a:off x="1758541" y="2853083"/>
            <a:ext cx="558655" cy="558655"/>
          </a:xfrm>
          <a:custGeom>
            <a:avLst/>
            <a:gdLst/>
            <a:ahLst/>
            <a:cxnLst/>
            <a:rect l="0" t="0" r="0" b="0"/>
            <a:pathLst>
              <a:path w="120000" h="120000" extrusionOk="0">
                <a:moveTo>
                  <a:pt x="62727" y="98183"/>
                </a:moveTo>
                <a:cubicBezTo>
                  <a:pt x="64233" y="98183"/>
                  <a:pt x="65455" y="96961"/>
                  <a:pt x="65455" y="95455"/>
                </a:cubicBezTo>
                <a:cubicBezTo>
                  <a:pt x="65455" y="93950"/>
                  <a:pt x="64233" y="92727"/>
                  <a:pt x="62727" y="92727"/>
                </a:cubicBezTo>
                <a:cubicBezTo>
                  <a:pt x="61222" y="92727"/>
                  <a:pt x="60000" y="93950"/>
                  <a:pt x="60000" y="95455"/>
                </a:cubicBezTo>
                <a:cubicBezTo>
                  <a:pt x="60000" y="96961"/>
                  <a:pt x="61222" y="98183"/>
                  <a:pt x="62727" y="98183"/>
                </a:cubicBezTo>
                <a:moveTo>
                  <a:pt x="98183" y="103638"/>
                </a:moveTo>
                <a:lnTo>
                  <a:pt x="76361" y="103638"/>
                </a:lnTo>
                <a:lnTo>
                  <a:pt x="76361" y="68183"/>
                </a:lnTo>
                <a:cubicBezTo>
                  <a:pt x="76361" y="66677"/>
                  <a:pt x="75138" y="65455"/>
                  <a:pt x="73638" y="65455"/>
                </a:cubicBezTo>
                <a:lnTo>
                  <a:pt x="46361" y="65455"/>
                </a:lnTo>
                <a:cubicBezTo>
                  <a:pt x="44861" y="65455"/>
                  <a:pt x="43638" y="66677"/>
                  <a:pt x="43638" y="68183"/>
                </a:cubicBezTo>
                <a:lnTo>
                  <a:pt x="43638" y="103638"/>
                </a:lnTo>
                <a:lnTo>
                  <a:pt x="21816" y="103638"/>
                </a:lnTo>
                <a:lnTo>
                  <a:pt x="21816" y="44766"/>
                </a:lnTo>
                <a:lnTo>
                  <a:pt x="60000" y="6583"/>
                </a:lnTo>
                <a:lnTo>
                  <a:pt x="98183" y="44766"/>
                </a:lnTo>
                <a:cubicBezTo>
                  <a:pt x="98183" y="44766"/>
                  <a:pt x="98183" y="103638"/>
                  <a:pt x="98183" y="103638"/>
                </a:cubicBezTo>
                <a:close/>
                <a:moveTo>
                  <a:pt x="98183" y="114544"/>
                </a:moveTo>
                <a:lnTo>
                  <a:pt x="76361" y="114544"/>
                </a:lnTo>
                <a:lnTo>
                  <a:pt x="76361" y="109088"/>
                </a:lnTo>
                <a:lnTo>
                  <a:pt x="98183" y="109088"/>
                </a:lnTo>
                <a:cubicBezTo>
                  <a:pt x="98183" y="109088"/>
                  <a:pt x="98183" y="114544"/>
                  <a:pt x="98183" y="114544"/>
                </a:cubicBezTo>
                <a:close/>
                <a:moveTo>
                  <a:pt x="70911" y="114544"/>
                </a:moveTo>
                <a:lnTo>
                  <a:pt x="49088" y="114544"/>
                </a:lnTo>
                <a:lnTo>
                  <a:pt x="49088" y="70911"/>
                </a:lnTo>
                <a:lnTo>
                  <a:pt x="70911" y="70911"/>
                </a:lnTo>
                <a:cubicBezTo>
                  <a:pt x="70911" y="70911"/>
                  <a:pt x="70911" y="114544"/>
                  <a:pt x="70911" y="114544"/>
                </a:cubicBezTo>
                <a:close/>
                <a:moveTo>
                  <a:pt x="43638" y="114544"/>
                </a:moveTo>
                <a:lnTo>
                  <a:pt x="21816" y="114544"/>
                </a:lnTo>
                <a:lnTo>
                  <a:pt x="21816" y="109088"/>
                </a:lnTo>
                <a:lnTo>
                  <a:pt x="43638" y="109088"/>
                </a:lnTo>
                <a:cubicBezTo>
                  <a:pt x="43638" y="109088"/>
                  <a:pt x="43638" y="114544"/>
                  <a:pt x="43638" y="114544"/>
                </a:cubicBezTo>
                <a:close/>
                <a:moveTo>
                  <a:pt x="81816" y="10911"/>
                </a:moveTo>
                <a:lnTo>
                  <a:pt x="92727" y="10911"/>
                </a:lnTo>
                <a:lnTo>
                  <a:pt x="92727" y="31600"/>
                </a:lnTo>
                <a:lnTo>
                  <a:pt x="81816" y="20688"/>
                </a:lnTo>
                <a:cubicBezTo>
                  <a:pt x="81816" y="20688"/>
                  <a:pt x="81816" y="10911"/>
                  <a:pt x="81816" y="10911"/>
                </a:cubicBezTo>
                <a:close/>
                <a:moveTo>
                  <a:pt x="119200" y="58072"/>
                </a:moveTo>
                <a:lnTo>
                  <a:pt x="98183" y="37055"/>
                </a:lnTo>
                <a:lnTo>
                  <a:pt x="98183" y="8183"/>
                </a:lnTo>
                <a:cubicBezTo>
                  <a:pt x="98183" y="6677"/>
                  <a:pt x="96961" y="5455"/>
                  <a:pt x="95455" y="5455"/>
                </a:cubicBezTo>
                <a:lnTo>
                  <a:pt x="79088" y="5455"/>
                </a:lnTo>
                <a:cubicBezTo>
                  <a:pt x="77588" y="5455"/>
                  <a:pt x="76361" y="6677"/>
                  <a:pt x="76361" y="8183"/>
                </a:cubicBezTo>
                <a:lnTo>
                  <a:pt x="76361" y="15233"/>
                </a:lnTo>
                <a:lnTo>
                  <a:pt x="61927" y="800"/>
                </a:lnTo>
                <a:cubicBezTo>
                  <a:pt x="61433" y="305"/>
                  <a:pt x="60750" y="0"/>
                  <a:pt x="60000" y="0"/>
                </a:cubicBezTo>
                <a:cubicBezTo>
                  <a:pt x="59250" y="0"/>
                  <a:pt x="58566" y="305"/>
                  <a:pt x="58072" y="800"/>
                </a:cubicBezTo>
                <a:lnTo>
                  <a:pt x="800" y="58072"/>
                </a:lnTo>
                <a:cubicBezTo>
                  <a:pt x="305" y="58566"/>
                  <a:pt x="0" y="59250"/>
                  <a:pt x="0" y="60000"/>
                </a:cubicBezTo>
                <a:cubicBezTo>
                  <a:pt x="0" y="61511"/>
                  <a:pt x="1222" y="62727"/>
                  <a:pt x="2727" y="62727"/>
                </a:cubicBezTo>
                <a:cubicBezTo>
                  <a:pt x="3477" y="62727"/>
                  <a:pt x="4161" y="62422"/>
                  <a:pt x="4655" y="61927"/>
                </a:cubicBezTo>
                <a:lnTo>
                  <a:pt x="16361" y="50222"/>
                </a:lnTo>
                <a:lnTo>
                  <a:pt x="16361" y="117272"/>
                </a:lnTo>
                <a:cubicBezTo>
                  <a:pt x="16361" y="118783"/>
                  <a:pt x="17588" y="120000"/>
                  <a:pt x="19088" y="120000"/>
                </a:cubicBezTo>
                <a:lnTo>
                  <a:pt x="100911" y="120000"/>
                </a:lnTo>
                <a:cubicBezTo>
                  <a:pt x="102411" y="120000"/>
                  <a:pt x="103638" y="118783"/>
                  <a:pt x="103638" y="117272"/>
                </a:cubicBezTo>
                <a:lnTo>
                  <a:pt x="103638" y="50222"/>
                </a:lnTo>
                <a:lnTo>
                  <a:pt x="115344" y="61927"/>
                </a:lnTo>
                <a:cubicBezTo>
                  <a:pt x="115838" y="62422"/>
                  <a:pt x="116522" y="62727"/>
                  <a:pt x="117272" y="62727"/>
                </a:cubicBezTo>
                <a:cubicBezTo>
                  <a:pt x="118777" y="62727"/>
                  <a:pt x="120000" y="61511"/>
                  <a:pt x="120000" y="60000"/>
                </a:cubicBezTo>
                <a:cubicBezTo>
                  <a:pt x="120000" y="59250"/>
                  <a:pt x="119694" y="58566"/>
                  <a:pt x="119200" y="580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692" name="Shape 3692"/>
          <p:cNvSpPr/>
          <p:nvPr/>
        </p:nvSpPr>
        <p:spPr>
          <a:xfrm>
            <a:off x="2825064" y="2853083"/>
            <a:ext cx="558655" cy="558655"/>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moveTo>
                  <a:pt x="79088" y="93066"/>
                </a:moveTo>
                <a:cubicBezTo>
                  <a:pt x="77783" y="93816"/>
                  <a:pt x="77338" y="95488"/>
                  <a:pt x="78094" y="96788"/>
                </a:cubicBezTo>
                <a:cubicBezTo>
                  <a:pt x="78844" y="98100"/>
                  <a:pt x="80516" y="98544"/>
                  <a:pt x="81816" y="97788"/>
                </a:cubicBezTo>
                <a:cubicBezTo>
                  <a:pt x="83122" y="97038"/>
                  <a:pt x="83566" y="95372"/>
                  <a:pt x="82816" y="94066"/>
                </a:cubicBezTo>
                <a:cubicBezTo>
                  <a:pt x="82061" y="92761"/>
                  <a:pt x="80400" y="92316"/>
                  <a:pt x="79088" y="93066"/>
                </a:cubicBezTo>
                <a:moveTo>
                  <a:pt x="60000" y="65455"/>
                </a:moveTo>
                <a:cubicBezTo>
                  <a:pt x="56988" y="65455"/>
                  <a:pt x="54544" y="63011"/>
                  <a:pt x="54544" y="60000"/>
                </a:cubicBezTo>
                <a:cubicBezTo>
                  <a:pt x="54544" y="56988"/>
                  <a:pt x="56988" y="54544"/>
                  <a:pt x="60000" y="54544"/>
                </a:cubicBezTo>
                <a:cubicBezTo>
                  <a:pt x="63011" y="54544"/>
                  <a:pt x="65455" y="56988"/>
                  <a:pt x="65455" y="60000"/>
                </a:cubicBezTo>
                <a:cubicBezTo>
                  <a:pt x="65455" y="63011"/>
                  <a:pt x="63011" y="65455"/>
                  <a:pt x="60000" y="65455"/>
                </a:cubicBezTo>
                <a:moveTo>
                  <a:pt x="84544" y="57272"/>
                </a:moveTo>
                <a:lnTo>
                  <a:pt x="70522" y="57272"/>
                </a:lnTo>
                <a:cubicBezTo>
                  <a:pt x="69527" y="53466"/>
                  <a:pt x="66544" y="50466"/>
                  <a:pt x="62727" y="49477"/>
                </a:cubicBezTo>
                <a:lnTo>
                  <a:pt x="62727" y="19088"/>
                </a:lnTo>
                <a:cubicBezTo>
                  <a:pt x="62727" y="17588"/>
                  <a:pt x="61505" y="16361"/>
                  <a:pt x="60000" y="16361"/>
                </a:cubicBezTo>
                <a:cubicBezTo>
                  <a:pt x="58494" y="16361"/>
                  <a:pt x="57272" y="17588"/>
                  <a:pt x="57272" y="19088"/>
                </a:cubicBezTo>
                <a:lnTo>
                  <a:pt x="57272" y="49477"/>
                </a:lnTo>
                <a:cubicBezTo>
                  <a:pt x="52577" y="50694"/>
                  <a:pt x="49088" y="54922"/>
                  <a:pt x="49088" y="60000"/>
                </a:cubicBezTo>
                <a:cubicBezTo>
                  <a:pt x="49088" y="66027"/>
                  <a:pt x="53977" y="70911"/>
                  <a:pt x="60000" y="70911"/>
                </a:cubicBezTo>
                <a:cubicBezTo>
                  <a:pt x="65077" y="70911"/>
                  <a:pt x="69311" y="67427"/>
                  <a:pt x="70522" y="62727"/>
                </a:cubicBezTo>
                <a:lnTo>
                  <a:pt x="84544" y="62727"/>
                </a:lnTo>
                <a:cubicBezTo>
                  <a:pt x="86050" y="62727"/>
                  <a:pt x="87272" y="61511"/>
                  <a:pt x="87272" y="60000"/>
                </a:cubicBezTo>
                <a:cubicBezTo>
                  <a:pt x="87272" y="58494"/>
                  <a:pt x="86050" y="57272"/>
                  <a:pt x="84544" y="57272"/>
                </a:cubicBezTo>
                <a:moveTo>
                  <a:pt x="94066" y="37183"/>
                </a:moveTo>
                <a:cubicBezTo>
                  <a:pt x="92761" y="37938"/>
                  <a:pt x="92311" y="39605"/>
                  <a:pt x="93066" y="40911"/>
                </a:cubicBezTo>
                <a:cubicBezTo>
                  <a:pt x="93816" y="42216"/>
                  <a:pt x="95488" y="42661"/>
                  <a:pt x="96788" y="41905"/>
                </a:cubicBezTo>
                <a:cubicBezTo>
                  <a:pt x="98094" y="41155"/>
                  <a:pt x="98538" y="39488"/>
                  <a:pt x="97788" y="38183"/>
                </a:cubicBezTo>
                <a:cubicBezTo>
                  <a:pt x="97038" y="36877"/>
                  <a:pt x="95366" y="36427"/>
                  <a:pt x="94066" y="37183"/>
                </a:cubicBezTo>
                <a:moveTo>
                  <a:pt x="60000" y="98183"/>
                </a:moveTo>
                <a:cubicBezTo>
                  <a:pt x="58494" y="98183"/>
                  <a:pt x="57272" y="99405"/>
                  <a:pt x="57272" y="100911"/>
                </a:cubicBezTo>
                <a:cubicBezTo>
                  <a:pt x="57272" y="102416"/>
                  <a:pt x="58494" y="103638"/>
                  <a:pt x="60000" y="103638"/>
                </a:cubicBezTo>
                <a:cubicBezTo>
                  <a:pt x="61505" y="103638"/>
                  <a:pt x="62727" y="102416"/>
                  <a:pt x="62727" y="100911"/>
                </a:cubicBezTo>
                <a:cubicBezTo>
                  <a:pt x="62727" y="99405"/>
                  <a:pt x="61505" y="98183"/>
                  <a:pt x="60000" y="98183"/>
                </a:cubicBezTo>
                <a:moveTo>
                  <a:pt x="96788" y="78094"/>
                </a:moveTo>
                <a:cubicBezTo>
                  <a:pt x="95488" y="77338"/>
                  <a:pt x="93816" y="77783"/>
                  <a:pt x="93066" y="79088"/>
                </a:cubicBezTo>
                <a:cubicBezTo>
                  <a:pt x="92311" y="80400"/>
                  <a:pt x="92761" y="82066"/>
                  <a:pt x="94066" y="82816"/>
                </a:cubicBezTo>
                <a:cubicBezTo>
                  <a:pt x="95366" y="83572"/>
                  <a:pt x="97038" y="83122"/>
                  <a:pt x="97788" y="81816"/>
                </a:cubicBezTo>
                <a:cubicBezTo>
                  <a:pt x="98538" y="80511"/>
                  <a:pt x="98094" y="78844"/>
                  <a:pt x="96788" y="78094"/>
                </a:cubicBezTo>
                <a:moveTo>
                  <a:pt x="25933" y="37183"/>
                </a:moveTo>
                <a:cubicBezTo>
                  <a:pt x="24627" y="36427"/>
                  <a:pt x="22961" y="36877"/>
                  <a:pt x="22211" y="38183"/>
                </a:cubicBezTo>
                <a:cubicBezTo>
                  <a:pt x="21461" y="39488"/>
                  <a:pt x="21900" y="41155"/>
                  <a:pt x="23211" y="41905"/>
                </a:cubicBezTo>
                <a:cubicBezTo>
                  <a:pt x="24511" y="42661"/>
                  <a:pt x="26183" y="42216"/>
                  <a:pt x="26933" y="40911"/>
                </a:cubicBezTo>
                <a:cubicBezTo>
                  <a:pt x="27688" y="39605"/>
                  <a:pt x="27238" y="37938"/>
                  <a:pt x="25933" y="37183"/>
                </a:cubicBezTo>
                <a:moveTo>
                  <a:pt x="79088" y="26933"/>
                </a:moveTo>
                <a:cubicBezTo>
                  <a:pt x="80400" y="27688"/>
                  <a:pt x="82061" y="27238"/>
                  <a:pt x="82816" y="25938"/>
                </a:cubicBezTo>
                <a:cubicBezTo>
                  <a:pt x="83566" y="24633"/>
                  <a:pt x="83122" y="22966"/>
                  <a:pt x="81816" y="22211"/>
                </a:cubicBezTo>
                <a:cubicBezTo>
                  <a:pt x="80516" y="21461"/>
                  <a:pt x="78844" y="21905"/>
                  <a:pt x="78094" y="23211"/>
                </a:cubicBezTo>
                <a:cubicBezTo>
                  <a:pt x="77338" y="24511"/>
                  <a:pt x="77783" y="26183"/>
                  <a:pt x="79088" y="26933"/>
                </a:cubicBezTo>
                <a:moveTo>
                  <a:pt x="19088" y="57272"/>
                </a:moveTo>
                <a:cubicBezTo>
                  <a:pt x="17588" y="57272"/>
                  <a:pt x="16361" y="58494"/>
                  <a:pt x="16361" y="60000"/>
                </a:cubicBezTo>
                <a:cubicBezTo>
                  <a:pt x="16361" y="61511"/>
                  <a:pt x="17588" y="62727"/>
                  <a:pt x="19088" y="62727"/>
                </a:cubicBezTo>
                <a:cubicBezTo>
                  <a:pt x="20594" y="62727"/>
                  <a:pt x="21816" y="61511"/>
                  <a:pt x="21816" y="60000"/>
                </a:cubicBezTo>
                <a:cubicBezTo>
                  <a:pt x="21816" y="58494"/>
                  <a:pt x="20594" y="57272"/>
                  <a:pt x="19088" y="57272"/>
                </a:cubicBezTo>
                <a:moveTo>
                  <a:pt x="38183" y="22211"/>
                </a:moveTo>
                <a:cubicBezTo>
                  <a:pt x="36877" y="22966"/>
                  <a:pt x="36433" y="24633"/>
                  <a:pt x="37183" y="25938"/>
                </a:cubicBezTo>
                <a:cubicBezTo>
                  <a:pt x="37938" y="27238"/>
                  <a:pt x="39605" y="27688"/>
                  <a:pt x="40911" y="26933"/>
                </a:cubicBezTo>
                <a:cubicBezTo>
                  <a:pt x="42216" y="26183"/>
                  <a:pt x="42661" y="24511"/>
                  <a:pt x="41905" y="23211"/>
                </a:cubicBezTo>
                <a:cubicBezTo>
                  <a:pt x="41155" y="21905"/>
                  <a:pt x="39488" y="21461"/>
                  <a:pt x="38183" y="22211"/>
                </a:cubicBezTo>
                <a:moveTo>
                  <a:pt x="23211" y="78094"/>
                </a:moveTo>
                <a:cubicBezTo>
                  <a:pt x="21900" y="78844"/>
                  <a:pt x="21461" y="80511"/>
                  <a:pt x="22211" y="81816"/>
                </a:cubicBezTo>
                <a:cubicBezTo>
                  <a:pt x="22961" y="83122"/>
                  <a:pt x="24627" y="83572"/>
                  <a:pt x="25933" y="82816"/>
                </a:cubicBezTo>
                <a:cubicBezTo>
                  <a:pt x="27238" y="82066"/>
                  <a:pt x="27688" y="80400"/>
                  <a:pt x="26933" y="79088"/>
                </a:cubicBezTo>
                <a:cubicBezTo>
                  <a:pt x="26183" y="77783"/>
                  <a:pt x="24511" y="77338"/>
                  <a:pt x="23211" y="78094"/>
                </a:cubicBezTo>
                <a:moveTo>
                  <a:pt x="40911" y="93066"/>
                </a:moveTo>
                <a:cubicBezTo>
                  <a:pt x="39605" y="92316"/>
                  <a:pt x="37938" y="92761"/>
                  <a:pt x="37183" y="94066"/>
                </a:cubicBezTo>
                <a:cubicBezTo>
                  <a:pt x="36433" y="95372"/>
                  <a:pt x="36877" y="97038"/>
                  <a:pt x="38183" y="97788"/>
                </a:cubicBezTo>
                <a:cubicBezTo>
                  <a:pt x="39488" y="98544"/>
                  <a:pt x="41155" y="98100"/>
                  <a:pt x="41905" y="96788"/>
                </a:cubicBezTo>
                <a:cubicBezTo>
                  <a:pt x="42661" y="95488"/>
                  <a:pt x="42216" y="93816"/>
                  <a:pt x="40911" y="93066"/>
                </a:cubicBezTo>
                <a:moveTo>
                  <a:pt x="100911" y="57272"/>
                </a:moveTo>
                <a:cubicBezTo>
                  <a:pt x="99405" y="57272"/>
                  <a:pt x="98183" y="58494"/>
                  <a:pt x="98183" y="60000"/>
                </a:cubicBezTo>
                <a:cubicBezTo>
                  <a:pt x="98183" y="61511"/>
                  <a:pt x="99405" y="62727"/>
                  <a:pt x="100911" y="62727"/>
                </a:cubicBezTo>
                <a:cubicBezTo>
                  <a:pt x="102411" y="62727"/>
                  <a:pt x="103638" y="61511"/>
                  <a:pt x="103638" y="60000"/>
                </a:cubicBezTo>
                <a:cubicBezTo>
                  <a:pt x="103638" y="58494"/>
                  <a:pt x="102411" y="57272"/>
                  <a:pt x="100911" y="5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693" name="Shape 3693"/>
          <p:cNvSpPr/>
          <p:nvPr/>
        </p:nvSpPr>
        <p:spPr>
          <a:xfrm>
            <a:off x="3891585" y="2853083"/>
            <a:ext cx="558655" cy="558655"/>
          </a:xfrm>
          <a:custGeom>
            <a:avLst/>
            <a:gdLst/>
            <a:ahLst/>
            <a:cxnLst/>
            <a:rect l="0" t="0" r="0" b="0"/>
            <a:pathLst>
              <a:path w="120000" h="120000" extrusionOk="0">
                <a:moveTo>
                  <a:pt x="60000" y="65455"/>
                </a:moveTo>
                <a:cubicBezTo>
                  <a:pt x="56988" y="65455"/>
                  <a:pt x="54544" y="63011"/>
                  <a:pt x="54544" y="60000"/>
                </a:cubicBezTo>
                <a:cubicBezTo>
                  <a:pt x="54544" y="56988"/>
                  <a:pt x="56988" y="54544"/>
                  <a:pt x="60000" y="54544"/>
                </a:cubicBezTo>
                <a:cubicBezTo>
                  <a:pt x="63011" y="54544"/>
                  <a:pt x="65455" y="56988"/>
                  <a:pt x="65455" y="60000"/>
                </a:cubicBezTo>
                <a:cubicBezTo>
                  <a:pt x="65455" y="63011"/>
                  <a:pt x="63011" y="65455"/>
                  <a:pt x="60000" y="65455"/>
                </a:cubicBezTo>
                <a:moveTo>
                  <a:pt x="79088" y="57272"/>
                </a:moveTo>
                <a:lnTo>
                  <a:pt x="70522" y="57272"/>
                </a:lnTo>
                <a:cubicBezTo>
                  <a:pt x="69533" y="53455"/>
                  <a:pt x="66550" y="50466"/>
                  <a:pt x="62727" y="49477"/>
                </a:cubicBezTo>
                <a:lnTo>
                  <a:pt x="62727" y="30000"/>
                </a:lnTo>
                <a:cubicBezTo>
                  <a:pt x="62727" y="28494"/>
                  <a:pt x="61505" y="27272"/>
                  <a:pt x="60000" y="27272"/>
                </a:cubicBezTo>
                <a:cubicBezTo>
                  <a:pt x="58494" y="27272"/>
                  <a:pt x="57272" y="28494"/>
                  <a:pt x="57272" y="30000"/>
                </a:cubicBezTo>
                <a:lnTo>
                  <a:pt x="57272" y="49477"/>
                </a:lnTo>
                <a:cubicBezTo>
                  <a:pt x="52577" y="50694"/>
                  <a:pt x="49088" y="54922"/>
                  <a:pt x="49088" y="60000"/>
                </a:cubicBezTo>
                <a:cubicBezTo>
                  <a:pt x="49088" y="66027"/>
                  <a:pt x="53977" y="70911"/>
                  <a:pt x="60000" y="70911"/>
                </a:cubicBezTo>
                <a:cubicBezTo>
                  <a:pt x="65077" y="70911"/>
                  <a:pt x="69311" y="67427"/>
                  <a:pt x="70522" y="62727"/>
                </a:cubicBezTo>
                <a:lnTo>
                  <a:pt x="79088" y="62727"/>
                </a:lnTo>
                <a:cubicBezTo>
                  <a:pt x="80594" y="62727"/>
                  <a:pt x="81816" y="61511"/>
                  <a:pt x="81816" y="60000"/>
                </a:cubicBezTo>
                <a:cubicBezTo>
                  <a:pt x="81816" y="58494"/>
                  <a:pt x="80594" y="57272"/>
                  <a:pt x="79088" y="57272"/>
                </a:cubicBezTo>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moveTo>
                  <a:pt x="60000" y="103638"/>
                </a:moveTo>
                <a:cubicBezTo>
                  <a:pt x="35900" y="103638"/>
                  <a:pt x="16361" y="84100"/>
                  <a:pt x="16361" y="60000"/>
                </a:cubicBezTo>
                <a:cubicBezTo>
                  <a:pt x="16361" y="35900"/>
                  <a:pt x="35900" y="16361"/>
                  <a:pt x="60000" y="16361"/>
                </a:cubicBezTo>
                <a:cubicBezTo>
                  <a:pt x="84100" y="16361"/>
                  <a:pt x="103638" y="35900"/>
                  <a:pt x="103638" y="60000"/>
                </a:cubicBezTo>
                <a:cubicBezTo>
                  <a:pt x="103638" y="84100"/>
                  <a:pt x="84100" y="103638"/>
                  <a:pt x="60000" y="103638"/>
                </a:cubicBezTo>
                <a:moveTo>
                  <a:pt x="60000" y="10911"/>
                </a:moveTo>
                <a:cubicBezTo>
                  <a:pt x="32888" y="10911"/>
                  <a:pt x="10911" y="32888"/>
                  <a:pt x="10911" y="60000"/>
                </a:cubicBezTo>
                <a:cubicBezTo>
                  <a:pt x="10911" y="87111"/>
                  <a:pt x="32888" y="109088"/>
                  <a:pt x="60000" y="109088"/>
                </a:cubicBezTo>
                <a:cubicBezTo>
                  <a:pt x="87111" y="109088"/>
                  <a:pt x="109088" y="87111"/>
                  <a:pt x="109088" y="60000"/>
                </a:cubicBezTo>
                <a:cubicBezTo>
                  <a:pt x="109088" y="32888"/>
                  <a:pt x="87111" y="10911"/>
                  <a:pt x="60000" y="1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694" name="Shape 3694"/>
          <p:cNvSpPr/>
          <p:nvPr/>
        </p:nvSpPr>
        <p:spPr>
          <a:xfrm>
            <a:off x="5034287" y="2853083"/>
            <a:ext cx="406294" cy="558655"/>
          </a:xfrm>
          <a:custGeom>
            <a:avLst/>
            <a:gdLst/>
            <a:ahLst/>
            <a:cxnLst/>
            <a:rect l="0" t="0" r="0" b="0"/>
            <a:pathLst>
              <a:path w="120000" h="120000" extrusionOk="0">
                <a:moveTo>
                  <a:pt x="112500" y="109088"/>
                </a:moveTo>
                <a:cubicBezTo>
                  <a:pt x="112500" y="112100"/>
                  <a:pt x="109138" y="114544"/>
                  <a:pt x="105000" y="114544"/>
                </a:cubicBezTo>
                <a:lnTo>
                  <a:pt x="15000" y="114544"/>
                </a:lnTo>
                <a:cubicBezTo>
                  <a:pt x="10861" y="114544"/>
                  <a:pt x="7500" y="112100"/>
                  <a:pt x="7500" y="109088"/>
                </a:cubicBezTo>
                <a:lnTo>
                  <a:pt x="7500" y="60000"/>
                </a:lnTo>
                <a:cubicBezTo>
                  <a:pt x="7500" y="56988"/>
                  <a:pt x="10861" y="54544"/>
                  <a:pt x="15000" y="54544"/>
                </a:cubicBezTo>
                <a:lnTo>
                  <a:pt x="105000" y="54544"/>
                </a:lnTo>
                <a:cubicBezTo>
                  <a:pt x="109138" y="54544"/>
                  <a:pt x="112500" y="56988"/>
                  <a:pt x="112500" y="60000"/>
                </a:cubicBezTo>
                <a:cubicBezTo>
                  <a:pt x="112500" y="60000"/>
                  <a:pt x="112500" y="109088"/>
                  <a:pt x="112500" y="109088"/>
                </a:cubicBezTo>
                <a:close/>
                <a:moveTo>
                  <a:pt x="22500" y="32727"/>
                </a:moveTo>
                <a:cubicBezTo>
                  <a:pt x="22500" y="17666"/>
                  <a:pt x="39288" y="5455"/>
                  <a:pt x="60000" y="5455"/>
                </a:cubicBezTo>
                <a:cubicBezTo>
                  <a:pt x="80711" y="5455"/>
                  <a:pt x="97500" y="17666"/>
                  <a:pt x="97500" y="32727"/>
                </a:cubicBezTo>
                <a:lnTo>
                  <a:pt x="97500" y="49088"/>
                </a:lnTo>
                <a:lnTo>
                  <a:pt x="22500" y="49088"/>
                </a:lnTo>
                <a:cubicBezTo>
                  <a:pt x="22500" y="49088"/>
                  <a:pt x="22500" y="32727"/>
                  <a:pt x="22500" y="32727"/>
                </a:cubicBezTo>
                <a:close/>
                <a:moveTo>
                  <a:pt x="105000" y="49088"/>
                </a:moveTo>
                <a:lnTo>
                  <a:pt x="105000" y="32727"/>
                </a:lnTo>
                <a:cubicBezTo>
                  <a:pt x="105000" y="14655"/>
                  <a:pt x="84850" y="0"/>
                  <a:pt x="60000" y="0"/>
                </a:cubicBezTo>
                <a:cubicBezTo>
                  <a:pt x="35150" y="0"/>
                  <a:pt x="15000" y="14655"/>
                  <a:pt x="15000" y="32727"/>
                </a:cubicBezTo>
                <a:lnTo>
                  <a:pt x="15000" y="49088"/>
                </a:lnTo>
                <a:cubicBezTo>
                  <a:pt x="6716" y="49088"/>
                  <a:pt x="0" y="53977"/>
                  <a:pt x="0" y="60000"/>
                </a:cubicBezTo>
                <a:lnTo>
                  <a:pt x="0" y="109088"/>
                </a:lnTo>
                <a:cubicBezTo>
                  <a:pt x="0" y="115116"/>
                  <a:pt x="6716" y="120000"/>
                  <a:pt x="15000" y="120000"/>
                </a:cubicBezTo>
                <a:lnTo>
                  <a:pt x="105000" y="120000"/>
                </a:lnTo>
                <a:cubicBezTo>
                  <a:pt x="113283" y="120000"/>
                  <a:pt x="120000" y="115116"/>
                  <a:pt x="120000" y="109088"/>
                </a:cubicBezTo>
                <a:lnTo>
                  <a:pt x="120000" y="60000"/>
                </a:lnTo>
                <a:cubicBezTo>
                  <a:pt x="120000" y="53977"/>
                  <a:pt x="113283" y="49088"/>
                  <a:pt x="105000" y="49088"/>
                </a:cubicBezTo>
                <a:moveTo>
                  <a:pt x="63750" y="86516"/>
                </a:moveTo>
                <a:lnTo>
                  <a:pt x="63750" y="90000"/>
                </a:lnTo>
                <a:cubicBezTo>
                  <a:pt x="63750" y="91511"/>
                  <a:pt x="62066" y="92727"/>
                  <a:pt x="60000" y="92727"/>
                </a:cubicBezTo>
                <a:cubicBezTo>
                  <a:pt x="57933" y="92727"/>
                  <a:pt x="56250" y="91511"/>
                  <a:pt x="56250" y="90000"/>
                </a:cubicBezTo>
                <a:lnTo>
                  <a:pt x="56250" y="86516"/>
                </a:lnTo>
                <a:cubicBezTo>
                  <a:pt x="54016" y="85572"/>
                  <a:pt x="52500" y="83833"/>
                  <a:pt x="52500" y="81816"/>
                </a:cubicBezTo>
                <a:cubicBezTo>
                  <a:pt x="52500" y="78811"/>
                  <a:pt x="55861" y="76361"/>
                  <a:pt x="60000" y="76361"/>
                </a:cubicBezTo>
                <a:cubicBezTo>
                  <a:pt x="64138" y="76361"/>
                  <a:pt x="67500" y="78811"/>
                  <a:pt x="67500" y="81816"/>
                </a:cubicBezTo>
                <a:cubicBezTo>
                  <a:pt x="67500" y="83833"/>
                  <a:pt x="65977" y="85572"/>
                  <a:pt x="63750" y="86516"/>
                </a:cubicBezTo>
                <a:moveTo>
                  <a:pt x="60000" y="70911"/>
                </a:moveTo>
                <a:cubicBezTo>
                  <a:pt x="51716" y="70911"/>
                  <a:pt x="45000" y="75794"/>
                  <a:pt x="45000" y="81816"/>
                </a:cubicBezTo>
                <a:cubicBezTo>
                  <a:pt x="45000" y="84622"/>
                  <a:pt x="46494" y="87150"/>
                  <a:pt x="48877" y="89077"/>
                </a:cubicBezTo>
                <a:cubicBezTo>
                  <a:pt x="48827" y="89383"/>
                  <a:pt x="48750" y="89688"/>
                  <a:pt x="48750" y="90000"/>
                </a:cubicBezTo>
                <a:cubicBezTo>
                  <a:pt x="48750" y="94522"/>
                  <a:pt x="53783" y="98183"/>
                  <a:pt x="60000" y="98183"/>
                </a:cubicBezTo>
                <a:cubicBezTo>
                  <a:pt x="66216" y="98183"/>
                  <a:pt x="71250" y="94522"/>
                  <a:pt x="71250" y="90000"/>
                </a:cubicBezTo>
                <a:cubicBezTo>
                  <a:pt x="71250" y="89688"/>
                  <a:pt x="71166" y="89383"/>
                  <a:pt x="71122" y="89077"/>
                </a:cubicBezTo>
                <a:cubicBezTo>
                  <a:pt x="73505" y="87144"/>
                  <a:pt x="75000" y="84622"/>
                  <a:pt x="75000" y="81816"/>
                </a:cubicBezTo>
                <a:cubicBezTo>
                  <a:pt x="75000" y="75794"/>
                  <a:pt x="68283" y="70911"/>
                  <a:pt x="60000" y="7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695" name="Shape 3695"/>
          <p:cNvSpPr/>
          <p:nvPr/>
        </p:nvSpPr>
        <p:spPr>
          <a:xfrm>
            <a:off x="6100810" y="2853083"/>
            <a:ext cx="406294" cy="558655"/>
          </a:xfrm>
          <a:custGeom>
            <a:avLst/>
            <a:gdLst/>
            <a:ahLst/>
            <a:cxnLst/>
            <a:rect l="0" t="0" r="0" b="0"/>
            <a:pathLst>
              <a:path w="120000" h="120000" extrusionOk="0">
                <a:moveTo>
                  <a:pt x="63750" y="86516"/>
                </a:moveTo>
                <a:lnTo>
                  <a:pt x="63750" y="90000"/>
                </a:lnTo>
                <a:cubicBezTo>
                  <a:pt x="63750" y="91505"/>
                  <a:pt x="62066" y="92727"/>
                  <a:pt x="60000" y="92727"/>
                </a:cubicBezTo>
                <a:cubicBezTo>
                  <a:pt x="57933" y="92727"/>
                  <a:pt x="56250" y="91505"/>
                  <a:pt x="56250" y="90000"/>
                </a:cubicBezTo>
                <a:lnTo>
                  <a:pt x="56250" y="86516"/>
                </a:lnTo>
                <a:cubicBezTo>
                  <a:pt x="54016" y="85572"/>
                  <a:pt x="52500" y="83833"/>
                  <a:pt x="52500" y="81816"/>
                </a:cubicBezTo>
                <a:cubicBezTo>
                  <a:pt x="52500" y="78805"/>
                  <a:pt x="55861" y="76361"/>
                  <a:pt x="60000" y="76361"/>
                </a:cubicBezTo>
                <a:cubicBezTo>
                  <a:pt x="64138" y="76361"/>
                  <a:pt x="67500" y="78805"/>
                  <a:pt x="67500" y="81816"/>
                </a:cubicBezTo>
                <a:cubicBezTo>
                  <a:pt x="67500" y="83833"/>
                  <a:pt x="65977" y="85572"/>
                  <a:pt x="63750" y="86516"/>
                </a:cubicBezTo>
                <a:moveTo>
                  <a:pt x="60000" y="70911"/>
                </a:moveTo>
                <a:cubicBezTo>
                  <a:pt x="51716" y="70911"/>
                  <a:pt x="45000" y="75794"/>
                  <a:pt x="45000" y="81816"/>
                </a:cubicBezTo>
                <a:cubicBezTo>
                  <a:pt x="45000" y="84622"/>
                  <a:pt x="46494" y="87144"/>
                  <a:pt x="48877" y="89077"/>
                </a:cubicBezTo>
                <a:cubicBezTo>
                  <a:pt x="48827" y="89383"/>
                  <a:pt x="48750" y="89683"/>
                  <a:pt x="48750" y="90000"/>
                </a:cubicBezTo>
                <a:cubicBezTo>
                  <a:pt x="48750" y="94522"/>
                  <a:pt x="53783" y="98183"/>
                  <a:pt x="60000" y="98183"/>
                </a:cubicBezTo>
                <a:cubicBezTo>
                  <a:pt x="66216" y="98183"/>
                  <a:pt x="71250" y="94522"/>
                  <a:pt x="71250" y="90000"/>
                </a:cubicBezTo>
                <a:cubicBezTo>
                  <a:pt x="71250" y="89683"/>
                  <a:pt x="71166" y="89383"/>
                  <a:pt x="71122" y="89077"/>
                </a:cubicBezTo>
                <a:cubicBezTo>
                  <a:pt x="73505" y="87150"/>
                  <a:pt x="75000" y="84622"/>
                  <a:pt x="75000" y="81816"/>
                </a:cubicBezTo>
                <a:cubicBezTo>
                  <a:pt x="75000" y="75794"/>
                  <a:pt x="68283" y="70911"/>
                  <a:pt x="60000" y="70911"/>
                </a:cubicBezTo>
                <a:moveTo>
                  <a:pt x="112500" y="109088"/>
                </a:moveTo>
                <a:cubicBezTo>
                  <a:pt x="112500" y="112105"/>
                  <a:pt x="109138" y="114544"/>
                  <a:pt x="105000" y="114544"/>
                </a:cubicBezTo>
                <a:lnTo>
                  <a:pt x="15000" y="114544"/>
                </a:lnTo>
                <a:cubicBezTo>
                  <a:pt x="10861" y="114544"/>
                  <a:pt x="7500" y="112105"/>
                  <a:pt x="7500" y="109088"/>
                </a:cubicBezTo>
                <a:lnTo>
                  <a:pt x="7500" y="60000"/>
                </a:lnTo>
                <a:cubicBezTo>
                  <a:pt x="7500" y="56988"/>
                  <a:pt x="10861" y="54544"/>
                  <a:pt x="15000" y="54544"/>
                </a:cubicBezTo>
                <a:lnTo>
                  <a:pt x="105000" y="54544"/>
                </a:lnTo>
                <a:cubicBezTo>
                  <a:pt x="109138" y="54544"/>
                  <a:pt x="112500" y="56988"/>
                  <a:pt x="112500" y="60000"/>
                </a:cubicBezTo>
                <a:cubicBezTo>
                  <a:pt x="112500" y="60000"/>
                  <a:pt x="112500" y="109088"/>
                  <a:pt x="112500" y="109088"/>
                </a:cubicBezTo>
                <a:close/>
                <a:moveTo>
                  <a:pt x="105000" y="49088"/>
                </a:moveTo>
                <a:lnTo>
                  <a:pt x="105000" y="32727"/>
                </a:lnTo>
                <a:cubicBezTo>
                  <a:pt x="105000" y="14655"/>
                  <a:pt x="84850" y="0"/>
                  <a:pt x="60000" y="0"/>
                </a:cubicBezTo>
                <a:cubicBezTo>
                  <a:pt x="35150" y="0"/>
                  <a:pt x="15000" y="14655"/>
                  <a:pt x="15000" y="32727"/>
                </a:cubicBezTo>
                <a:cubicBezTo>
                  <a:pt x="15000" y="34233"/>
                  <a:pt x="16683" y="35455"/>
                  <a:pt x="18750" y="35455"/>
                </a:cubicBezTo>
                <a:cubicBezTo>
                  <a:pt x="20816" y="35455"/>
                  <a:pt x="22500" y="34233"/>
                  <a:pt x="22500" y="32727"/>
                </a:cubicBezTo>
                <a:cubicBezTo>
                  <a:pt x="22500" y="17666"/>
                  <a:pt x="39288" y="5455"/>
                  <a:pt x="60000" y="5455"/>
                </a:cubicBezTo>
                <a:cubicBezTo>
                  <a:pt x="80711" y="5455"/>
                  <a:pt x="97500" y="17666"/>
                  <a:pt x="97500" y="32727"/>
                </a:cubicBezTo>
                <a:lnTo>
                  <a:pt x="97500" y="49088"/>
                </a:lnTo>
                <a:lnTo>
                  <a:pt x="15000" y="49088"/>
                </a:lnTo>
                <a:cubicBezTo>
                  <a:pt x="6716" y="49088"/>
                  <a:pt x="0" y="53977"/>
                  <a:pt x="0" y="60000"/>
                </a:cubicBezTo>
                <a:lnTo>
                  <a:pt x="0" y="109088"/>
                </a:lnTo>
                <a:cubicBezTo>
                  <a:pt x="0" y="115116"/>
                  <a:pt x="6716" y="120000"/>
                  <a:pt x="15000" y="120000"/>
                </a:cubicBezTo>
                <a:lnTo>
                  <a:pt x="105000" y="120000"/>
                </a:lnTo>
                <a:cubicBezTo>
                  <a:pt x="113283" y="120000"/>
                  <a:pt x="120000" y="115116"/>
                  <a:pt x="120000" y="109088"/>
                </a:cubicBezTo>
                <a:lnTo>
                  <a:pt x="120000" y="60000"/>
                </a:lnTo>
                <a:cubicBezTo>
                  <a:pt x="120000" y="53977"/>
                  <a:pt x="113283" y="49088"/>
                  <a:pt x="105000" y="490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696" name="Shape 3696"/>
          <p:cNvSpPr/>
          <p:nvPr/>
        </p:nvSpPr>
        <p:spPr>
          <a:xfrm>
            <a:off x="7141939" y="2853083"/>
            <a:ext cx="457081" cy="558674"/>
          </a:xfrm>
          <a:custGeom>
            <a:avLst/>
            <a:gdLst/>
            <a:ahLst/>
            <a:cxnLst/>
            <a:rect l="0" t="0" r="0" b="0"/>
            <a:pathLst>
              <a:path w="120000" h="120000" extrusionOk="0">
                <a:moveTo>
                  <a:pt x="113333" y="109088"/>
                </a:moveTo>
                <a:cubicBezTo>
                  <a:pt x="113333" y="112100"/>
                  <a:pt x="110344" y="114538"/>
                  <a:pt x="106666" y="114538"/>
                </a:cubicBezTo>
                <a:lnTo>
                  <a:pt x="33333" y="114538"/>
                </a:lnTo>
                <a:lnTo>
                  <a:pt x="33333" y="5455"/>
                </a:lnTo>
                <a:lnTo>
                  <a:pt x="73333" y="5455"/>
                </a:lnTo>
                <a:lnTo>
                  <a:pt x="73333" y="38177"/>
                </a:lnTo>
                <a:lnTo>
                  <a:pt x="86666" y="27272"/>
                </a:lnTo>
                <a:lnTo>
                  <a:pt x="100000" y="38177"/>
                </a:lnTo>
                <a:lnTo>
                  <a:pt x="100000" y="5455"/>
                </a:lnTo>
                <a:lnTo>
                  <a:pt x="106666" y="5455"/>
                </a:lnTo>
                <a:cubicBezTo>
                  <a:pt x="110344" y="5455"/>
                  <a:pt x="113333" y="7900"/>
                  <a:pt x="113333" y="10911"/>
                </a:cubicBezTo>
                <a:cubicBezTo>
                  <a:pt x="113333" y="10911"/>
                  <a:pt x="113333" y="109088"/>
                  <a:pt x="113333" y="109088"/>
                </a:cubicBezTo>
                <a:close/>
                <a:moveTo>
                  <a:pt x="26666" y="114538"/>
                </a:moveTo>
                <a:lnTo>
                  <a:pt x="13333" y="114538"/>
                </a:lnTo>
                <a:cubicBezTo>
                  <a:pt x="9655" y="114538"/>
                  <a:pt x="6666" y="112100"/>
                  <a:pt x="6666" y="109088"/>
                </a:cubicBezTo>
                <a:lnTo>
                  <a:pt x="6666" y="10911"/>
                </a:lnTo>
                <a:cubicBezTo>
                  <a:pt x="6666" y="7900"/>
                  <a:pt x="9655" y="5455"/>
                  <a:pt x="13333" y="5455"/>
                </a:cubicBezTo>
                <a:lnTo>
                  <a:pt x="26666" y="5455"/>
                </a:lnTo>
                <a:cubicBezTo>
                  <a:pt x="26666" y="5455"/>
                  <a:pt x="26666" y="114538"/>
                  <a:pt x="26666" y="114538"/>
                </a:cubicBezTo>
                <a:close/>
                <a:moveTo>
                  <a:pt x="80000" y="5455"/>
                </a:moveTo>
                <a:lnTo>
                  <a:pt x="93333" y="5455"/>
                </a:lnTo>
                <a:lnTo>
                  <a:pt x="93333" y="24544"/>
                </a:lnTo>
                <a:lnTo>
                  <a:pt x="86666" y="19088"/>
                </a:lnTo>
                <a:lnTo>
                  <a:pt x="80000" y="24544"/>
                </a:lnTo>
                <a:cubicBezTo>
                  <a:pt x="80000" y="24544"/>
                  <a:pt x="80000" y="5455"/>
                  <a:pt x="80000" y="5455"/>
                </a:cubicBezTo>
                <a:close/>
                <a:moveTo>
                  <a:pt x="106666" y="0"/>
                </a:moveTo>
                <a:lnTo>
                  <a:pt x="13333" y="0"/>
                </a:lnTo>
                <a:cubicBezTo>
                  <a:pt x="5972" y="0"/>
                  <a:pt x="0" y="4883"/>
                  <a:pt x="0" y="10911"/>
                </a:cubicBezTo>
                <a:lnTo>
                  <a:pt x="0" y="109088"/>
                </a:lnTo>
                <a:cubicBezTo>
                  <a:pt x="0" y="115111"/>
                  <a:pt x="5972" y="120000"/>
                  <a:pt x="13333" y="120000"/>
                </a:cubicBezTo>
                <a:lnTo>
                  <a:pt x="106666" y="120000"/>
                </a:lnTo>
                <a:cubicBezTo>
                  <a:pt x="114027" y="120000"/>
                  <a:pt x="120000" y="115111"/>
                  <a:pt x="120000" y="109088"/>
                </a:cubicBezTo>
                <a:lnTo>
                  <a:pt x="120000" y="10911"/>
                </a:lnTo>
                <a:cubicBezTo>
                  <a:pt x="120000" y="4883"/>
                  <a:pt x="114027" y="0"/>
                  <a:pt x="106666"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697" name="Shape 3697"/>
          <p:cNvSpPr/>
          <p:nvPr/>
        </p:nvSpPr>
        <p:spPr>
          <a:xfrm>
            <a:off x="8208460" y="2853083"/>
            <a:ext cx="457081" cy="558655"/>
          </a:xfrm>
          <a:custGeom>
            <a:avLst/>
            <a:gdLst/>
            <a:ahLst/>
            <a:cxnLst/>
            <a:rect l="0" t="0" r="0" b="0"/>
            <a:pathLst>
              <a:path w="120000" h="120000" extrusionOk="0">
                <a:moveTo>
                  <a:pt x="113333" y="109088"/>
                </a:moveTo>
                <a:cubicBezTo>
                  <a:pt x="113333" y="112105"/>
                  <a:pt x="110344" y="114544"/>
                  <a:pt x="106666" y="114544"/>
                </a:cubicBezTo>
                <a:lnTo>
                  <a:pt x="40000" y="114544"/>
                </a:lnTo>
                <a:lnTo>
                  <a:pt x="40000" y="5455"/>
                </a:lnTo>
                <a:lnTo>
                  <a:pt x="106666" y="5455"/>
                </a:lnTo>
                <a:cubicBezTo>
                  <a:pt x="110344" y="5455"/>
                  <a:pt x="113333" y="7900"/>
                  <a:pt x="113333" y="10911"/>
                </a:cubicBezTo>
                <a:cubicBezTo>
                  <a:pt x="113333" y="10911"/>
                  <a:pt x="113333" y="109088"/>
                  <a:pt x="113333" y="109088"/>
                </a:cubicBezTo>
                <a:close/>
                <a:moveTo>
                  <a:pt x="33333" y="114544"/>
                </a:moveTo>
                <a:lnTo>
                  <a:pt x="20000" y="114544"/>
                </a:lnTo>
                <a:cubicBezTo>
                  <a:pt x="16316" y="114544"/>
                  <a:pt x="13333" y="112105"/>
                  <a:pt x="13333" y="109088"/>
                </a:cubicBezTo>
                <a:lnTo>
                  <a:pt x="13333" y="103638"/>
                </a:lnTo>
                <a:lnTo>
                  <a:pt x="16666" y="103638"/>
                </a:lnTo>
                <a:cubicBezTo>
                  <a:pt x="18511" y="103638"/>
                  <a:pt x="20000" y="102416"/>
                  <a:pt x="20000" y="100911"/>
                </a:cubicBezTo>
                <a:cubicBezTo>
                  <a:pt x="20000" y="99405"/>
                  <a:pt x="18511" y="98183"/>
                  <a:pt x="16666" y="98183"/>
                </a:cubicBezTo>
                <a:lnTo>
                  <a:pt x="13333" y="98183"/>
                </a:lnTo>
                <a:lnTo>
                  <a:pt x="13333" y="87272"/>
                </a:lnTo>
                <a:lnTo>
                  <a:pt x="16666" y="87272"/>
                </a:lnTo>
                <a:cubicBezTo>
                  <a:pt x="18511" y="87272"/>
                  <a:pt x="20000" y="86055"/>
                  <a:pt x="20000" y="84544"/>
                </a:cubicBezTo>
                <a:cubicBezTo>
                  <a:pt x="20000" y="83038"/>
                  <a:pt x="18511" y="81816"/>
                  <a:pt x="16666" y="81816"/>
                </a:cubicBezTo>
                <a:lnTo>
                  <a:pt x="13333" y="81816"/>
                </a:lnTo>
                <a:lnTo>
                  <a:pt x="13333" y="70911"/>
                </a:lnTo>
                <a:lnTo>
                  <a:pt x="16666" y="70911"/>
                </a:lnTo>
                <a:cubicBezTo>
                  <a:pt x="18511" y="70911"/>
                  <a:pt x="20000" y="69688"/>
                  <a:pt x="20000" y="68183"/>
                </a:cubicBezTo>
                <a:cubicBezTo>
                  <a:pt x="20000" y="66677"/>
                  <a:pt x="18511" y="65455"/>
                  <a:pt x="16666" y="65455"/>
                </a:cubicBezTo>
                <a:lnTo>
                  <a:pt x="13333" y="65455"/>
                </a:lnTo>
                <a:lnTo>
                  <a:pt x="13333" y="54544"/>
                </a:lnTo>
                <a:lnTo>
                  <a:pt x="16666" y="54544"/>
                </a:lnTo>
                <a:cubicBezTo>
                  <a:pt x="18511" y="54544"/>
                  <a:pt x="20000" y="53327"/>
                  <a:pt x="20000" y="51816"/>
                </a:cubicBezTo>
                <a:cubicBezTo>
                  <a:pt x="20000" y="50311"/>
                  <a:pt x="18511" y="49088"/>
                  <a:pt x="16666" y="49088"/>
                </a:cubicBezTo>
                <a:lnTo>
                  <a:pt x="13333" y="49088"/>
                </a:lnTo>
                <a:lnTo>
                  <a:pt x="13333" y="38183"/>
                </a:lnTo>
                <a:lnTo>
                  <a:pt x="16666" y="38183"/>
                </a:lnTo>
                <a:cubicBezTo>
                  <a:pt x="18511" y="38183"/>
                  <a:pt x="20000" y="36961"/>
                  <a:pt x="20000" y="35455"/>
                </a:cubicBezTo>
                <a:cubicBezTo>
                  <a:pt x="20000" y="33950"/>
                  <a:pt x="18511" y="32727"/>
                  <a:pt x="16666" y="32727"/>
                </a:cubicBezTo>
                <a:lnTo>
                  <a:pt x="13333" y="32727"/>
                </a:lnTo>
                <a:lnTo>
                  <a:pt x="13333" y="21816"/>
                </a:lnTo>
                <a:lnTo>
                  <a:pt x="16666" y="21816"/>
                </a:lnTo>
                <a:cubicBezTo>
                  <a:pt x="18511" y="21816"/>
                  <a:pt x="20000" y="20600"/>
                  <a:pt x="20000" y="19088"/>
                </a:cubicBezTo>
                <a:cubicBezTo>
                  <a:pt x="20000" y="17588"/>
                  <a:pt x="18511" y="16361"/>
                  <a:pt x="16666" y="16361"/>
                </a:cubicBezTo>
                <a:lnTo>
                  <a:pt x="13333" y="16361"/>
                </a:lnTo>
                <a:lnTo>
                  <a:pt x="13333" y="10911"/>
                </a:lnTo>
                <a:cubicBezTo>
                  <a:pt x="13333" y="7900"/>
                  <a:pt x="16316" y="5455"/>
                  <a:pt x="20000" y="5455"/>
                </a:cubicBezTo>
                <a:lnTo>
                  <a:pt x="33333" y="5455"/>
                </a:lnTo>
                <a:cubicBezTo>
                  <a:pt x="33333" y="5455"/>
                  <a:pt x="33333" y="114544"/>
                  <a:pt x="33333" y="114544"/>
                </a:cubicBezTo>
                <a:close/>
                <a:moveTo>
                  <a:pt x="106666" y="0"/>
                </a:moveTo>
                <a:lnTo>
                  <a:pt x="20000" y="0"/>
                </a:lnTo>
                <a:cubicBezTo>
                  <a:pt x="12638" y="0"/>
                  <a:pt x="6666" y="4883"/>
                  <a:pt x="6666" y="10911"/>
                </a:cubicBezTo>
                <a:lnTo>
                  <a:pt x="6666" y="16361"/>
                </a:lnTo>
                <a:lnTo>
                  <a:pt x="3333" y="16361"/>
                </a:lnTo>
                <a:cubicBezTo>
                  <a:pt x="1488" y="16361"/>
                  <a:pt x="0" y="17588"/>
                  <a:pt x="0" y="19088"/>
                </a:cubicBezTo>
                <a:cubicBezTo>
                  <a:pt x="0" y="20600"/>
                  <a:pt x="1488" y="21816"/>
                  <a:pt x="3333" y="21816"/>
                </a:cubicBezTo>
                <a:lnTo>
                  <a:pt x="6666" y="21816"/>
                </a:lnTo>
                <a:lnTo>
                  <a:pt x="6666" y="32727"/>
                </a:lnTo>
                <a:lnTo>
                  <a:pt x="3333" y="32727"/>
                </a:lnTo>
                <a:cubicBezTo>
                  <a:pt x="1488" y="32727"/>
                  <a:pt x="0" y="33950"/>
                  <a:pt x="0" y="35455"/>
                </a:cubicBezTo>
                <a:cubicBezTo>
                  <a:pt x="0" y="36961"/>
                  <a:pt x="1488" y="38183"/>
                  <a:pt x="3333" y="38183"/>
                </a:cubicBezTo>
                <a:lnTo>
                  <a:pt x="6666" y="38183"/>
                </a:lnTo>
                <a:lnTo>
                  <a:pt x="6666" y="49088"/>
                </a:lnTo>
                <a:lnTo>
                  <a:pt x="3333" y="49088"/>
                </a:lnTo>
                <a:cubicBezTo>
                  <a:pt x="1488" y="49088"/>
                  <a:pt x="0" y="50311"/>
                  <a:pt x="0" y="51816"/>
                </a:cubicBezTo>
                <a:cubicBezTo>
                  <a:pt x="0" y="53327"/>
                  <a:pt x="1488" y="54544"/>
                  <a:pt x="3333" y="54544"/>
                </a:cubicBezTo>
                <a:lnTo>
                  <a:pt x="6666" y="54544"/>
                </a:lnTo>
                <a:lnTo>
                  <a:pt x="6666" y="65455"/>
                </a:lnTo>
                <a:lnTo>
                  <a:pt x="3333" y="65455"/>
                </a:lnTo>
                <a:cubicBezTo>
                  <a:pt x="1488" y="65455"/>
                  <a:pt x="0" y="66677"/>
                  <a:pt x="0" y="68183"/>
                </a:cubicBezTo>
                <a:cubicBezTo>
                  <a:pt x="0" y="69688"/>
                  <a:pt x="1488" y="70911"/>
                  <a:pt x="3333" y="70911"/>
                </a:cubicBezTo>
                <a:lnTo>
                  <a:pt x="6666" y="70911"/>
                </a:lnTo>
                <a:lnTo>
                  <a:pt x="6666" y="81816"/>
                </a:lnTo>
                <a:lnTo>
                  <a:pt x="3333" y="81816"/>
                </a:lnTo>
                <a:cubicBezTo>
                  <a:pt x="1488" y="81816"/>
                  <a:pt x="0" y="83038"/>
                  <a:pt x="0" y="84544"/>
                </a:cubicBezTo>
                <a:cubicBezTo>
                  <a:pt x="0" y="86055"/>
                  <a:pt x="1488" y="87272"/>
                  <a:pt x="3333" y="87272"/>
                </a:cubicBezTo>
                <a:lnTo>
                  <a:pt x="6666" y="87272"/>
                </a:lnTo>
                <a:lnTo>
                  <a:pt x="6666" y="98183"/>
                </a:lnTo>
                <a:lnTo>
                  <a:pt x="3333" y="98183"/>
                </a:lnTo>
                <a:cubicBezTo>
                  <a:pt x="1488" y="98183"/>
                  <a:pt x="0" y="99405"/>
                  <a:pt x="0" y="100911"/>
                </a:cubicBezTo>
                <a:cubicBezTo>
                  <a:pt x="0" y="102416"/>
                  <a:pt x="1488" y="103638"/>
                  <a:pt x="3333" y="103638"/>
                </a:cubicBezTo>
                <a:lnTo>
                  <a:pt x="6666" y="103638"/>
                </a:lnTo>
                <a:lnTo>
                  <a:pt x="6666" y="109088"/>
                </a:lnTo>
                <a:cubicBezTo>
                  <a:pt x="6666" y="115116"/>
                  <a:pt x="12638" y="120000"/>
                  <a:pt x="20000" y="120000"/>
                </a:cubicBezTo>
                <a:lnTo>
                  <a:pt x="106666" y="120000"/>
                </a:lnTo>
                <a:cubicBezTo>
                  <a:pt x="114027" y="120000"/>
                  <a:pt x="120000" y="115116"/>
                  <a:pt x="120000" y="109088"/>
                </a:cubicBezTo>
                <a:lnTo>
                  <a:pt x="120000" y="10911"/>
                </a:lnTo>
                <a:cubicBezTo>
                  <a:pt x="120000" y="4883"/>
                  <a:pt x="114027" y="0"/>
                  <a:pt x="106666"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698" name="Shape 3698"/>
          <p:cNvSpPr/>
          <p:nvPr/>
        </p:nvSpPr>
        <p:spPr>
          <a:xfrm>
            <a:off x="9274982" y="2853083"/>
            <a:ext cx="457081" cy="558655"/>
          </a:xfrm>
          <a:custGeom>
            <a:avLst/>
            <a:gdLst/>
            <a:ahLst/>
            <a:cxnLst/>
            <a:rect l="0" t="0" r="0" b="0"/>
            <a:pathLst>
              <a:path w="120000" h="120000" extrusionOk="0">
                <a:moveTo>
                  <a:pt x="80000" y="32727"/>
                </a:moveTo>
                <a:lnTo>
                  <a:pt x="80000" y="5455"/>
                </a:lnTo>
                <a:lnTo>
                  <a:pt x="83333" y="5455"/>
                </a:lnTo>
                <a:lnTo>
                  <a:pt x="113333" y="32727"/>
                </a:lnTo>
                <a:cubicBezTo>
                  <a:pt x="113333" y="32727"/>
                  <a:pt x="80000" y="32727"/>
                  <a:pt x="80000" y="32727"/>
                </a:cubicBezTo>
                <a:close/>
                <a:moveTo>
                  <a:pt x="113333" y="109088"/>
                </a:moveTo>
                <a:cubicBezTo>
                  <a:pt x="113333" y="112105"/>
                  <a:pt x="110344" y="114544"/>
                  <a:pt x="106666" y="114544"/>
                </a:cubicBezTo>
                <a:lnTo>
                  <a:pt x="13333" y="114544"/>
                </a:lnTo>
                <a:cubicBezTo>
                  <a:pt x="9650" y="114544"/>
                  <a:pt x="6666" y="112105"/>
                  <a:pt x="6666" y="109088"/>
                </a:cubicBezTo>
                <a:lnTo>
                  <a:pt x="6666" y="10911"/>
                </a:lnTo>
                <a:cubicBezTo>
                  <a:pt x="6666" y="7900"/>
                  <a:pt x="9650" y="5455"/>
                  <a:pt x="13333" y="5455"/>
                </a:cubicBezTo>
                <a:lnTo>
                  <a:pt x="73333" y="5455"/>
                </a:lnTo>
                <a:lnTo>
                  <a:pt x="73333" y="32727"/>
                </a:lnTo>
                <a:cubicBezTo>
                  <a:pt x="73333" y="35738"/>
                  <a:pt x="76322" y="38183"/>
                  <a:pt x="80000" y="38183"/>
                </a:cubicBezTo>
                <a:lnTo>
                  <a:pt x="113333" y="38183"/>
                </a:lnTo>
                <a:cubicBezTo>
                  <a:pt x="113333" y="38183"/>
                  <a:pt x="113333" y="109088"/>
                  <a:pt x="113333" y="109088"/>
                </a:cubicBezTo>
                <a:close/>
                <a:moveTo>
                  <a:pt x="8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30000"/>
                </a:lnTo>
                <a:cubicBezTo>
                  <a:pt x="120000" y="30000"/>
                  <a:pt x="86666" y="0"/>
                  <a:pt x="86666" y="0"/>
                </a:cubicBezTo>
                <a:close/>
                <a:moveTo>
                  <a:pt x="26666" y="49088"/>
                </a:moveTo>
                <a:cubicBezTo>
                  <a:pt x="26666" y="50600"/>
                  <a:pt x="28155" y="51816"/>
                  <a:pt x="30000" y="51816"/>
                </a:cubicBezTo>
                <a:lnTo>
                  <a:pt x="90000" y="51816"/>
                </a:lnTo>
                <a:cubicBezTo>
                  <a:pt x="91844" y="51816"/>
                  <a:pt x="93333" y="50600"/>
                  <a:pt x="93333" y="49088"/>
                </a:cubicBezTo>
                <a:cubicBezTo>
                  <a:pt x="93333" y="47588"/>
                  <a:pt x="91844" y="46361"/>
                  <a:pt x="90000" y="46361"/>
                </a:cubicBezTo>
                <a:lnTo>
                  <a:pt x="30000" y="46361"/>
                </a:lnTo>
                <a:cubicBezTo>
                  <a:pt x="28155" y="46361"/>
                  <a:pt x="26666" y="47588"/>
                  <a:pt x="26666" y="49088"/>
                </a:cubicBezTo>
                <a:moveTo>
                  <a:pt x="90000" y="68183"/>
                </a:moveTo>
                <a:lnTo>
                  <a:pt x="30000" y="68183"/>
                </a:lnTo>
                <a:cubicBezTo>
                  <a:pt x="28155" y="68183"/>
                  <a:pt x="26666" y="69405"/>
                  <a:pt x="26666" y="70911"/>
                </a:cubicBezTo>
                <a:cubicBezTo>
                  <a:pt x="26666" y="72416"/>
                  <a:pt x="28155" y="73638"/>
                  <a:pt x="30000" y="73638"/>
                </a:cubicBezTo>
                <a:lnTo>
                  <a:pt x="90000" y="73638"/>
                </a:lnTo>
                <a:cubicBezTo>
                  <a:pt x="91844" y="73638"/>
                  <a:pt x="93333" y="72416"/>
                  <a:pt x="93333" y="70911"/>
                </a:cubicBezTo>
                <a:cubicBezTo>
                  <a:pt x="93333" y="69405"/>
                  <a:pt x="91844" y="68183"/>
                  <a:pt x="90000" y="68183"/>
                </a:cubicBezTo>
                <a:moveTo>
                  <a:pt x="30000" y="30000"/>
                </a:moveTo>
                <a:lnTo>
                  <a:pt x="46666" y="30000"/>
                </a:lnTo>
                <a:cubicBezTo>
                  <a:pt x="48511" y="30000"/>
                  <a:pt x="50000" y="28783"/>
                  <a:pt x="50000" y="27272"/>
                </a:cubicBezTo>
                <a:cubicBezTo>
                  <a:pt x="50000" y="25766"/>
                  <a:pt x="48511" y="24544"/>
                  <a:pt x="46666" y="24544"/>
                </a:cubicBezTo>
                <a:lnTo>
                  <a:pt x="30000" y="24544"/>
                </a:lnTo>
                <a:cubicBezTo>
                  <a:pt x="28155" y="24544"/>
                  <a:pt x="26666" y="25766"/>
                  <a:pt x="26666" y="27272"/>
                </a:cubicBezTo>
                <a:cubicBezTo>
                  <a:pt x="26666" y="28783"/>
                  <a:pt x="28155" y="30000"/>
                  <a:pt x="30000" y="30000"/>
                </a:cubicBezTo>
                <a:moveTo>
                  <a:pt x="70000" y="90000"/>
                </a:moveTo>
                <a:lnTo>
                  <a:pt x="30000" y="90000"/>
                </a:lnTo>
                <a:cubicBezTo>
                  <a:pt x="28155" y="90000"/>
                  <a:pt x="26666" y="91222"/>
                  <a:pt x="26666" y="92727"/>
                </a:cubicBezTo>
                <a:cubicBezTo>
                  <a:pt x="26666" y="94233"/>
                  <a:pt x="28155" y="95455"/>
                  <a:pt x="30000" y="95455"/>
                </a:cubicBezTo>
                <a:lnTo>
                  <a:pt x="70000" y="95455"/>
                </a:lnTo>
                <a:cubicBezTo>
                  <a:pt x="71844" y="95455"/>
                  <a:pt x="73333" y="94233"/>
                  <a:pt x="73333" y="92727"/>
                </a:cubicBezTo>
                <a:cubicBezTo>
                  <a:pt x="73333" y="91222"/>
                  <a:pt x="71844" y="90000"/>
                  <a:pt x="70000" y="9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699" name="Shape 3699"/>
          <p:cNvSpPr/>
          <p:nvPr/>
        </p:nvSpPr>
        <p:spPr>
          <a:xfrm>
            <a:off x="10341506" y="2853083"/>
            <a:ext cx="457081" cy="558655"/>
          </a:xfrm>
          <a:custGeom>
            <a:avLst/>
            <a:gdLst/>
            <a:ahLst/>
            <a:cxnLst/>
            <a:rect l="0" t="0" r="0" b="0"/>
            <a:pathLst>
              <a:path w="120000" h="120000" extrusionOk="0">
                <a:moveTo>
                  <a:pt x="60000" y="49088"/>
                </a:moveTo>
                <a:lnTo>
                  <a:pt x="60000" y="33150"/>
                </a:lnTo>
                <a:lnTo>
                  <a:pt x="77383" y="49088"/>
                </a:lnTo>
                <a:cubicBezTo>
                  <a:pt x="77383" y="49088"/>
                  <a:pt x="60000" y="49088"/>
                  <a:pt x="60000" y="49088"/>
                </a:cubicBezTo>
                <a:close/>
                <a:moveTo>
                  <a:pt x="80000" y="109088"/>
                </a:moveTo>
                <a:cubicBezTo>
                  <a:pt x="80000" y="112105"/>
                  <a:pt x="77011" y="114544"/>
                  <a:pt x="73333" y="114544"/>
                </a:cubicBezTo>
                <a:lnTo>
                  <a:pt x="13333" y="114544"/>
                </a:lnTo>
                <a:cubicBezTo>
                  <a:pt x="9655" y="114544"/>
                  <a:pt x="6666" y="112105"/>
                  <a:pt x="6666" y="109088"/>
                </a:cubicBezTo>
                <a:lnTo>
                  <a:pt x="6666" y="38183"/>
                </a:lnTo>
                <a:cubicBezTo>
                  <a:pt x="6666" y="35172"/>
                  <a:pt x="9655" y="32727"/>
                  <a:pt x="13333" y="32727"/>
                </a:cubicBezTo>
                <a:lnTo>
                  <a:pt x="53333" y="32727"/>
                </a:lnTo>
                <a:lnTo>
                  <a:pt x="53333" y="49088"/>
                </a:lnTo>
                <a:cubicBezTo>
                  <a:pt x="53333" y="52100"/>
                  <a:pt x="56322" y="54544"/>
                  <a:pt x="60000" y="54544"/>
                </a:cubicBezTo>
                <a:lnTo>
                  <a:pt x="80000" y="54544"/>
                </a:lnTo>
                <a:cubicBezTo>
                  <a:pt x="80000" y="54544"/>
                  <a:pt x="80000" y="109088"/>
                  <a:pt x="80000" y="109088"/>
                </a:cubicBezTo>
                <a:close/>
                <a:moveTo>
                  <a:pt x="13333" y="27272"/>
                </a:moveTo>
                <a:cubicBezTo>
                  <a:pt x="5972" y="27272"/>
                  <a:pt x="0" y="32155"/>
                  <a:pt x="0" y="38183"/>
                </a:cubicBezTo>
                <a:lnTo>
                  <a:pt x="0" y="109088"/>
                </a:lnTo>
                <a:cubicBezTo>
                  <a:pt x="0" y="115116"/>
                  <a:pt x="5972" y="120000"/>
                  <a:pt x="13333" y="120000"/>
                </a:cubicBezTo>
                <a:lnTo>
                  <a:pt x="73333" y="120000"/>
                </a:lnTo>
                <a:cubicBezTo>
                  <a:pt x="80694" y="120000"/>
                  <a:pt x="86666" y="115116"/>
                  <a:pt x="86666" y="109088"/>
                </a:cubicBezTo>
                <a:lnTo>
                  <a:pt x="86666" y="49088"/>
                </a:lnTo>
                <a:lnTo>
                  <a:pt x="63333" y="27272"/>
                </a:lnTo>
                <a:cubicBezTo>
                  <a:pt x="63333" y="27272"/>
                  <a:pt x="13333" y="27272"/>
                  <a:pt x="13333" y="27272"/>
                </a:cubicBezTo>
                <a:close/>
                <a:moveTo>
                  <a:pt x="93333" y="21816"/>
                </a:moveTo>
                <a:lnTo>
                  <a:pt x="93333" y="5877"/>
                </a:lnTo>
                <a:lnTo>
                  <a:pt x="110716" y="21816"/>
                </a:lnTo>
                <a:cubicBezTo>
                  <a:pt x="110716" y="21816"/>
                  <a:pt x="93333" y="21816"/>
                  <a:pt x="93333" y="21816"/>
                </a:cubicBezTo>
                <a:close/>
                <a:moveTo>
                  <a:pt x="96666" y="0"/>
                </a:moveTo>
                <a:lnTo>
                  <a:pt x="46666" y="0"/>
                </a:lnTo>
                <a:cubicBezTo>
                  <a:pt x="39305" y="0"/>
                  <a:pt x="33333" y="4883"/>
                  <a:pt x="33333" y="10911"/>
                </a:cubicBezTo>
                <a:lnTo>
                  <a:pt x="33333" y="19088"/>
                </a:lnTo>
                <a:cubicBezTo>
                  <a:pt x="33333" y="20600"/>
                  <a:pt x="34822" y="21816"/>
                  <a:pt x="36666" y="21816"/>
                </a:cubicBezTo>
                <a:cubicBezTo>
                  <a:pt x="38511" y="21816"/>
                  <a:pt x="40000" y="20600"/>
                  <a:pt x="40000" y="19088"/>
                </a:cubicBezTo>
                <a:lnTo>
                  <a:pt x="40000" y="10911"/>
                </a:lnTo>
                <a:cubicBezTo>
                  <a:pt x="40000" y="7900"/>
                  <a:pt x="42988" y="5455"/>
                  <a:pt x="46666" y="5455"/>
                </a:cubicBezTo>
                <a:lnTo>
                  <a:pt x="86666" y="5455"/>
                </a:lnTo>
                <a:lnTo>
                  <a:pt x="86666" y="21816"/>
                </a:lnTo>
                <a:cubicBezTo>
                  <a:pt x="86666" y="24827"/>
                  <a:pt x="89655" y="27272"/>
                  <a:pt x="93333" y="27272"/>
                </a:cubicBezTo>
                <a:lnTo>
                  <a:pt x="113333" y="27272"/>
                </a:lnTo>
                <a:lnTo>
                  <a:pt x="113333" y="81816"/>
                </a:lnTo>
                <a:cubicBezTo>
                  <a:pt x="113333" y="84827"/>
                  <a:pt x="110344" y="87272"/>
                  <a:pt x="106666" y="87272"/>
                </a:cubicBezTo>
                <a:lnTo>
                  <a:pt x="96666" y="87272"/>
                </a:lnTo>
                <a:cubicBezTo>
                  <a:pt x="94822" y="87272"/>
                  <a:pt x="93333" y="88494"/>
                  <a:pt x="93333" y="90000"/>
                </a:cubicBezTo>
                <a:cubicBezTo>
                  <a:pt x="93333" y="91511"/>
                  <a:pt x="94822" y="92727"/>
                  <a:pt x="96666" y="92727"/>
                </a:cubicBezTo>
                <a:lnTo>
                  <a:pt x="106666" y="92727"/>
                </a:lnTo>
                <a:cubicBezTo>
                  <a:pt x="114027" y="92727"/>
                  <a:pt x="120000" y="87844"/>
                  <a:pt x="120000" y="81816"/>
                </a:cubicBezTo>
                <a:lnTo>
                  <a:pt x="120000" y="21816"/>
                </a:lnTo>
                <a:cubicBezTo>
                  <a:pt x="120000" y="21816"/>
                  <a:pt x="96666" y="0"/>
                  <a:pt x="96666" y="0"/>
                </a:cubicBezTo>
                <a:close/>
                <a:moveTo>
                  <a:pt x="20000" y="68183"/>
                </a:moveTo>
                <a:cubicBezTo>
                  <a:pt x="20000" y="69688"/>
                  <a:pt x="21488" y="70911"/>
                  <a:pt x="23333" y="70911"/>
                </a:cubicBezTo>
                <a:lnTo>
                  <a:pt x="63333" y="70911"/>
                </a:lnTo>
                <a:cubicBezTo>
                  <a:pt x="65177" y="70911"/>
                  <a:pt x="66666" y="69688"/>
                  <a:pt x="66666" y="68183"/>
                </a:cubicBezTo>
                <a:cubicBezTo>
                  <a:pt x="66666" y="66677"/>
                  <a:pt x="65177" y="65455"/>
                  <a:pt x="63333" y="65455"/>
                </a:cubicBezTo>
                <a:lnTo>
                  <a:pt x="23333" y="65455"/>
                </a:lnTo>
                <a:cubicBezTo>
                  <a:pt x="21488" y="65455"/>
                  <a:pt x="20000" y="66677"/>
                  <a:pt x="20000" y="68183"/>
                </a:cubicBezTo>
                <a:moveTo>
                  <a:pt x="23333" y="54544"/>
                </a:moveTo>
                <a:lnTo>
                  <a:pt x="36666" y="54544"/>
                </a:lnTo>
                <a:cubicBezTo>
                  <a:pt x="38511" y="54544"/>
                  <a:pt x="40000" y="53327"/>
                  <a:pt x="40000" y="51816"/>
                </a:cubicBezTo>
                <a:cubicBezTo>
                  <a:pt x="40000" y="50311"/>
                  <a:pt x="38511" y="49088"/>
                  <a:pt x="36666" y="49088"/>
                </a:cubicBezTo>
                <a:lnTo>
                  <a:pt x="23333" y="49088"/>
                </a:lnTo>
                <a:cubicBezTo>
                  <a:pt x="21488" y="49088"/>
                  <a:pt x="20000" y="50311"/>
                  <a:pt x="20000" y="51816"/>
                </a:cubicBezTo>
                <a:cubicBezTo>
                  <a:pt x="20000" y="53327"/>
                  <a:pt x="21488" y="54544"/>
                  <a:pt x="23333" y="54544"/>
                </a:cubicBezTo>
                <a:moveTo>
                  <a:pt x="50000" y="98183"/>
                </a:moveTo>
                <a:lnTo>
                  <a:pt x="23333" y="98183"/>
                </a:lnTo>
                <a:cubicBezTo>
                  <a:pt x="21488" y="98183"/>
                  <a:pt x="20000" y="99405"/>
                  <a:pt x="20000" y="100911"/>
                </a:cubicBezTo>
                <a:cubicBezTo>
                  <a:pt x="20000" y="102416"/>
                  <a:pt x="21488" y="103638"/>
                  <a:pt x="23333" y="103638"/>
                </a:cubicBezTo>
                <a:lnTo>
                  <a:pt x="50000" y="103638"/>
                </a:lnTo>
                <a:cubicBezTo>
                  <a:pt x="51844" y="103638"/>
                  <a:pt x="53333" y="102416"/>
                  <a:pt x="53333" y="100911"/>
                </a:cubicBezTo>
                <a:cubicBezTo>
                  <a:pt x="53333" y="99405"/>
                  <a:pt x="51844" y="98183"/>
                  <a:pt x="50000" y="98183"/>
                </a:cubicBezTo>
                <a:moveTo>
                  <a:pt x="63333" y="81816"/>
                </a:moveTo>
                <a:lnTo>
                  <a:pt x="23333" y="81816"/>
                </a:lnTo>
                <a:cubicBezTo>
                  <a:pt x="21488" y="81816"/>
                  <a:pt x="20000" y="83038"/>
                  <a:pt x="20000" y="84544"/>
                </a:cubicBezTo>
                <a:cubicBezTo>
                  <a:pt x="20000" y="86055"/>
                  <a:pt x="21488" y="87272"/>
                  <a:pt x="23333" y="87272"/>
                </a:cubicBezTo>
                <a:lnTo>
                  <a:pt x="63333" y="87272"/>
                </a:lnTo>
                <a:cubicBezTo>
                  <a:pt x="65177" y="87272"/>
                  <a:pt x="66666" y="86055"/>
                  <a:pt x="66666" y="84544"/>
                </a:cubicBezTo>
                <a:cubicBezTo>
                  <a:pt x="66666" y="83038"/>
                  <a:pt x="65177" y="81816"/>
                  <a:pt x="63333" y="8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00" name="Shape 3700"/>
          <p:cNvSpPr/>
          <p:nvPr/>
        </p:nvSpPr>
        <p:spPr>
          <a:xfrm>
            <a:off x="11408028" y="2853083"/>
            <a:ext cx="457081" cy="558674"/>
          </a:xfrm>
          <a:custGeom>
            <a:avLst/>
            <a:gdLst/>
            <a:ahLst/>
            <a:cxnLst/>
            <a:rect l="0" t="0" r="0" b="0"/>
            <a:pathLst>
              <a:path w="120000" h="120000" extrusionOk="0">
                <a:moveTo>
                  <a:pt x="80000" y="32727"/>
                </a:moveTo>
                <a:lnTo>
                  <a:pt x="80000" y="5455"/>
                </a:lnTo>
                <a:lnTo>
                  <a:pt x="83333" y="5455"/>
                </a:lnTo>
                <a:lnTo>
                  <a:pt x="113333" y="32727"/>
                </a:lnTo>
                <a:cubicBezTo>
                  <a:pt x="113333" y="32727"/>
                  <a:pt x="80000" y="32727"/>
                  <a:pt x="80000" y="32727"/>
                </a:cubicBezTo>
                <a:close/>
                <a:moveTo>
                  <a:pt x="113333" y="109088"/>
                </a:moveTo>
                <a:cubicBezTo>
                  <a:pt x="113333" y="112100"/>
                  <a:pt x="110344" y="114538"/>
                  <a:pt x="106666" y="114538"/>
                </a:cubicBezTo>
                <a:lnTo>
                  <a:pt x="13333" y="114538"/>
                </a:lnTo>
                <a:cubicBezTo>
                  <a:pt x="9655" y="114538"/>
                  <a:pt x="6666" y="112100"/>
                  <a:pt x="6666" y="109088"/>
                </a:cubicBezTo>
                <a:lnTo>
                  <a:pt x="6666" y="10911"/>
                </a:lnTo>
                <a:cubicBezTo>
                  <a:pt x="6666" y="7900"/>
                  <a:pt x="9655" y="5455"/>
                  <a:pt x="13333" y="5455"/>
                </a:cubicBezTo>
                <a:lnTo>
                  <a:pt x="73333" y="5455"/>
                </a:lnTo>
                <a:lnTo>
                  <a:pt x="73333" y="32727"/>
                </a:lnTo>
                <a:cubicBezTo>
                  <a:pt x="73333" y="35738"/>
                  <a:pt x="76322" y="38177"/>
                  <a:pt x="80000" y="38177"/>
                </a:cubicBezTo>
                <a:lnTo>
                  <a:pt x="113333" y="38177"/>
                </a:lnTo>
                <a:cubicBezTo>
                  <a:pt x="113333" y="38177"/>
                  <a:pt x="113333" y="109088"/>
                  <a:pt x="113333" y="109088"/>
                </a:cubicBezTo>
                <a:close/>
                <a:moveTo>
                  <a:pt x="86666" y="0"/>
                </a:moveTo>
                <a:lnTo>
                  <a:pt x="13333" y="0"/>
                </a:lnTo>
                <a:cubicBezTo>
                  <a:pt x="5972" y="0"/>
                  <a:pt x="0" y="4883"/>
                  <a:pt x="0" y="10911"/>
                </a:cubicBezTo>
                <a:lnTo>
                  <a:pt x="0" y="109088"/>
                </a:lnTo>
                <a:cubicBezTo>
                  <a:pt x="0" y="115111"/>
                  <a:pt x="5972" y="120000"/>
                  <a:pt x="13333" y="120000"/>
                </a:cubicBezTo>
                <a:lnTo>
                  <a:pt x="106666" y="120000"/>
                </a:lnTo>
                <a:cubicBezTo>
                  <a:pt x="114027" y="120000"/>
                  <a:pt x="120000" y="115111"/>
                  <a:pt x="120000" y="109088"/>
                </a:cubicBezTo>
                <a:lnTo>
                  <a:pt x="120000" y="30000"/>
                </a:lnTo>
                <a:cubicBezTo>
                  <a:pt x="120000" y="30000"/>
                  <a:pt x="86666" y="0"/>
                  <a:pt x="86666" y="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01" name="Shape 3701"/>
          <p:cNvSpPr/>
          <p:nvPr/>
        </p:nvSpPr>
        <p:spPr>
          <a:xfrm>
            <a:off x="1809327" y="3919605"/>
            <a:ext cx="457081" cy="558674"/>
          </a:xfrm>
          <a:custGeom>
            <a:avLst/>
            <a:gdLst/>
            <a:ahLst/>
            <a:cxnLst/>
            <a:rect l="0" t="0" r="0" b="0"/>
            <a:pathLst>
              <a:path w="120000" h="120000" extrusionOk="0">
                <a:moveTo>
                  <a:pt x="60000" y="49088"/>
                </a:moveTo>
                <a:lnTo>
                  <a:pt x="60000" y="33144"/>
                </a:lnTo>
                <a:lnTo>
                  <a:pt x="77377" y="49088"/>
                </a:lnTo>
                <a:cubicBezTo>
                  <a:pt x="77377" y="49088"/>
                  <a:pt x="60000" y="49088"/>
                  <a:pt x="60000" y="49088"/>
                </a:cubicBezTo>
                <a:close/>
                <a:moveTo>
                  <a:pt x="80000" y="109088"/>
                </a:moveTo>
                <a:cubicBezTo>
                  <a:pt x="80000" y="112100"/>
                  <a:pt x="77011" y="114538"/>
                  <a:pt x="73333" y="114538"/>
                </a:cubicBezTo>
                <a:lnTo>
                  <a:pt x="13333" y="114538"/>
                </a:lnTo>
                <a:cubicBezTo>
                  <a:pt x="9655" y="114538"/>
                  <a:pt x="6666" y="112100"/>
                  <a:pt x="6666" y="109088"/>
                </a:cubicBezTo>
                <a:lnTo>
                  <a:pt x="6666" y="38177"/>
                </a:lnTo>
                <a:cubicBezTo>
                  <a:pt x="6666" y="35172"/>
                  <a:pt x="9655" y="32727"/>
                  <a:pt x="13333" y="32727"/>
                </a:cubicBezTo>
                <a:lnTo>
                  <a:pt x="53333" y="32727"/>
                </a:lnTo>
                <a:lnTo>
                  <a:pt x="53333" y="49088"/>
                </a:lnTo>
                <a:cubicBezTo>
                  <a:pt x="53333" y="52100"/>
                  <a:pt x="56322" y="54544"/>
                  <a:pt x="60000" y="54544"/>
                </a:cubicBezTo>
                <a:lnTo>
                  <a:pt x="80000" y="54544"/>
                </a:lnTo>
                <a:cubicBezTo>
                  <a:pt x="80000" y="54544"/>
                  <a:pt x="80000" y="109088"/>
                  <a:pt x="80000" y="109088"/>
                </a:cubicBezTo>
                <a:close/>
                <a:moveTo>
                  <a:pt x="13333" y="27272"/>
                </a:moveTo>
                <a:cubicBezTo>
                  <a:pt x="5972" y="27272"/>
                  <a:pt x="0" y="32155"/>
                  <a:pt x="0" y="38177"/>
                </a:cubicBezTo>
                <a:lnTo>
                  <a:pt x="0" y="109088"/>
                </a:lnTo>
                <a:cubicBezTo>
                  <a:pt x="0" y="115111"/>
                  <a:pt x="5972" y="120000"/>
                  <a:pt x="13333" y="120000"/>
                </a:cubicBezTo>
                <a:lnTo>
                  <a:pt x="73333" y="120000"/>
                </a:lnTo>
                <a:cubicBezTo>
                  <a:pt x="80694" y="120000"/>
                  <a:pt x="86666" y="115111"/>
                  <a:pt x="86666" y="109088"/>
                </a:cubicBezTo>
                <a:lnTo>
                  <a:pt x="86666" y="49088"/>
                </a:lnTo>
                <a:lnTo>
                  <a:pt x="63333" y="27272"/>
                </a:lnTo>
                <a:cubicBezTo>
                  <a:pt x="63333" y="27272"/>
                  <a:pt x="13333" y="27272"/>
                  <a:pt x="13333" y="27272"/>
                </a:cubicBezTo>
                <a:close/>
                <a:moveTo>
                  <a:pt x="93333" y="21816"/>
                </a:moveTo>
                <a:lnTo>
                  <a:pt x="93333" y="5877"/>
                </a:lnTo>
                <a:lnTo>
                  <a:pt x="110711" y="21816"/>
                </a:lnTo>
                <a:cubicBezTo>
                  <a:pt x="110711" y="21816"/>
                  <a:pt x="93333" y="21816"/>
                  <a:pt x="93333" y="21816"/>
                </a:cubicBezTo>
                <a:close/>
                <a:moveTo>
                  <a:pt x="96666" y="0"/>
                </a:moveTo>
                <a:lnTo>
                  <a:pt x="46666" y="0"/>
                </a:lnTo>
                <a:cubicBezTo>
                  <a:pt x="39305" y="0"/>
                  <a:pt x="33333" y="4883"/>
                  <a:pt x="33333" y="10911"/>
                </a:cubicBezTo>
                <a:lnTo>
                  <a:pt x="33333" y="19088"/>
                </a:lnTo>
                <a:cubicBezTo>
                  <a:pt x="33333" y="20600"/>
                  <a:pt x="34827" y="21816"/>
                  <a:pt x="36666" y="21816"/>
                </a:cubicBezTo>
                <a:cubicBezTo>
                  <a:pt x="38505" y="21816"/>
                  <a:pt x="40000" y="20600"/>
                  <a:pt x="40000" y="19088"/>
                </a:cubicBezTo>
                <a:lnTo>
                  <a:pt x="40000" y="10911"/>
                </a:lnTo>
                <a:cubicBezTo>
                  <a:pt x="40000" y="7900"/>
                  <a:pt x="42988" y="5455"/>
                  <a:pt x="46666" y="5455"/>
                </a:cubicBezTo>
                <a:lnTo>
                  <a:pt x="86666" y="5455"/>
                </a:lnTo>
                <a:lnTo>
                  <a:pt x="86666" y="21816"/>
                </a:lnTo>
                <a:cubicBezTo>
                  <a:pt x="86666" y="24827"/>
                  <a:pt x="89655" y="27272"/>
                  <a:pt x="93333" y="27272"/>
                </a:cubicBezTo>
                <a:lnTo>
                  <a:pt x="113333" y="27272"/>
                </a:lnTo>
                <a:lnTo>
                  <a:pt x="113333" y="81816"/>
                </a:lnTo>
                <a:cubicBezTo>
                  <a:pt x="113333" y="84827"/>
                  <a:pt x="110344" y="87272"/>
                  <a:pt x="106666" y="87272"/>
                </a:cubicBezTo>
                <a:lnTo>
                  <a:pt x="96666" y="87272"/>
                </a:lnTo>
                <a:cubicBezTo>
                  <a:pt x="94827" y="87272"/>
                  <a:pt x="93333" y="88494"/>
                  <a:pt x="93333" y="89994"/>
                </a:cubicBezTo>
                <a:cubicBezTo>
                  <a:pt x="93333" y="91505"/>
                  <a:pt x="94827" y="92722"/>
                  <a:pt x="96666" y="92722"/>
                </a:cubicBezTo>
                <a:lnTo>
                  <a:pt x="106666" y="92722"/>
                </a:lnTo>
                <a:cubicBezTo>
                  <a:pt x="114027" y="92722"/>
                  <a:pt x="120000" y="87838"/>
                  <a:pt x="120000" y="81816"/>
                </a:cubicBezTo>
                <a:lnTo>
                  <a:pt x="120000" y="21816"/>
                </a:lnTo>
                <a:cubicBezTo>
                  <a:pt x="120000" y="21816"/>
                  <a:pt x="96666" y="0"/>
                  <a:pt x="96666" y="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02" name="Shape 3702"/>
          <p:cNvSpPr/>
          <p:nvPr/>
        </p:nvSpPr>
        <p:spPr>
          <a:xfrm>
            <a:off x="2825064" y="3919605"/>
            <a:ext cx="558655" cy="558655"/>
          </a:xfrm>
          <a:custGeom>
            <a:avLst/>
            <a:gdLst/>
            <a:ahLst/>
            <a:cxnLst/>
            <a:rect l="0" t="0" r="0" b="0"/>
            <a:pathLst>
              <a:path w="120000" h="120000" extrusionOk="0">
                <a:moveTo>
                  <a:pt x="24544" y="65455"/>
                </a:moveTo>
                <a:lnTo>
                  <a:pt x="79088" y="65455"/>
                </a:lnTo>
                <a:cubicBezTo>
                  <a:pt x="80594" y="65455"/>
                  <a:pt x="81816" y="64233"/>
                  <a:pt x="81816" y="62727"/>
                </a:cubicBezTo>
                <a:cubicBezTo>
                  <a:pt x="81816" y="61222"/>
                  <a:pt x="80594" y="60000"/>
                  <a:pt x="79088" y="60000"/>
                </a:cubicBezTo>
                <a:lnTo>
                  <a:pt x="24544" y="60000"/>
                </a:lnTo>
                <a:cubicBezTo>
                  <a:pt x="23038" y="60000"/>
                  <a:pt x="21816" y="61222"/>
                  <a:pt x="21816" y="62727"/>
                </a:cubicBezTo>
                <a:cubicBezTo>
                  <a:pt x="21816" y="64233"/>
                  <a:pt x="23038" y="65455"/>
                  <a:pt x="24544" y="65455"/>
                </a:cubicBezTo>
                <a:moveTo>
                  <a:pt x="114544" y="114544"/>
                </a:moveTo>
                <a:lnTo>
                  <a:pt x="32727" y="114544"/>
                </a:lnTo>
                <a:lnTo>
                  <a:pt x="32727" y="90000"/>
                </a:lnTo>
                <a:cubicBezTo>
                  <a:pt x="32727" y="88494"/>
                  <a:pt x="31505" y="87272"/>
                  <a:pt x="30000" y="87272"/>
                </a:cubicBezTo>
                <a:lnTo>
                  <a:pt x="5455" y="87272"/>
                </a:lnTo>
                <a:lnTo>
                  <a:pt x="5455" y="5455"/>
                </a:lnTo>
                <a:lnTo>
                  <a:pt x="114544" y="5455"/>
                </a:lnTo>
                <a:cubicBezTo>
                  <a:pt x="114544" y="5455"/>
                  <a:pt x="114544" y="114544"/>
                  <a:pt x="114544" y="114544"/>
                </a:cubicBezTo>
                <a:close/>
                <a:moveTo>
                  <a:pt x="27272" y="111816"/>
                </a:moveTo>
                <a:lnTo>
                  <a:pt x="8183" y="92727"/>
                </a:lnTo>
                <a:lnTo>
                  <a:pt x="27272" y="92727"/>
                </a:lnTo>
                <a:cubicBezTo>
                  <a:pt x="27272" y="92727"/>
                  <a:pt x="27272" y="111816"/>
                  <a:pt x="27272" y="111816"/>
                </a:cubicBezTo>
                <a:close/>
                <a:moveTo>
                  <a:pt x="114544" y="0"/>
                </a:moveTo>
                <a:lnTo>
                  <a:pt x="5455" y="0"/>
                </a:lnTo>
                <a:cubicBezTo>
                  <a:pt x="2444" y="0"/>
                  <a:pt x="0" y="2444"/>
                  <a:pt x="0" y="5455"/>
                </a:cubicBezTo>
                <a:lnTo>
                  <a:pt x="0" y="92727"/>
                </a:lnTo>
                <a:lnTo>
                  <a:pt x="27272" y="120000"/>
                </a:lnTo>
                <a:lnTo>
                  <a:pt x="114544" y="120000"/>
                </a:lnTo>
                <a:cubicBezTo>
                  <a:pt x="117555" y="120000"/>
                  <a:pt x="120000" y="117561"/>
                  <a:pt x="120000" y="114544"/>
                </a:cubicBezTo>
                <a:lnTo>
                  <a:pt x="120000" y="5455"/>
                </a:lnTo>
                <a:cubicBezTo>
                  <a:pt x="120000" y="2444"/>
                  <a:pt x="117555" y="0"/>
                  <a:pt x="114544" y="0"/>
                </a:cubicBezTo>
                <a:moveTo>
                  <a:pt x="24544" y="49088"/>
                </a:moveTo>
                <a:lnTo>
                  <a:pt x="95455" y="49088"/>
                </a:lnTo>
                <a:cubicBezTo>
                  <a:pt x="96961" y="49088"/>
                  <a:pt x="98183" y="47872"/>
                  <a:pt x="98183" y="46361"/>
                </a:cubicBezTo>
                <a:cubicBezTo>
                  <a:pt x="98183" y="44861"/>
                  <a:pt x="96961" y="43638"/>
                  <a:pt x="95455" y="43638"/>
                </a:cubicBezTo>
                <a:lnTo>
                  <a:pt x="24544" y="43638"/>
                </a:lnTo>
                <a:cubicBezTo>
                  <a:pt x="23038" y="43638"/>
                  <a:pt x="21816" y="44861"/>
                  <a:pt x="21816" y="46361"/>
                </a:cubicBezTo>
                <a:cubicBezTo>
                  <a:pt x="21816" y="47872"/>
                  <a:pt x="23038" y="49088"/>
                  <a:pt x="24544" y="49088"/>
                </a:cubicBezTo>
                <a:moveTo>
                  <a:pt x="24544" y="32727"/>
                </a:moveTo>
                <a:lnTo>
                  <a:pt x="57272" y="32727"/>
                </a:lnTo>
                <a:cubicBezTo>
                  <a:pt x="58777" y="32727"/>
                  <a:pt x="60000" y="31511"/>
                  <a:pt x="60000" y="30000"/>
                </a:cubicBezTo>
                <a:cubicBezTo>
                  <a:pt x="60000" y="28494"/>
                  <a:pt x="58777" y="27272"/>
                  <a:pt x="57272" y="27272"/>
                </a:cubicBezTo>
                <a:lnTo>
                  <a:pt x="24544" y="27272"/>
                </a:lnTo>
                <a:cubicBezTo>
                  <a:pt x="23038" y="27272"/>
                  <a:pt x="21816" y="28494"/>
                  <a:pt x="21816" y="30000"/>
                </a:cubicBezTo>
                <a:cubicBezTo>
                  <a:pt x="21816" y="31511"/>
                  <a:pt x="23038" y="32727"/>
                  <a:pt x="24544" y="327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03" name="Shape 3703"/>
          <p:cNvSpPr/>
          <p:nvPr/>
        </p:nvSpPr>
        <p:spPr>
          <a:xfrm>
            <a:off x="3942373" y="3919605"/>
            <a:ext cx="457081" cy="558655"/>
          </a:xfrm>
          <a:custGeom>
            <a:avLst/>
            <a:gdLst/>
            <a:ahLst/>
            <a:cxnLst/>
            <a:rect l="0" t="0" r="0" b="0"/>
            <a:pathLst>
              <a:path w="120000" h="120000" extrusionOk="0">
                <a:moveTo>
                  <a:pt x="80000" y="76361"/>
                </a:moveTo>
                <a:lnTo>
                  <a:pt x="20000" y="76361"/>
                </a:lnTo>
                <a:cubicBezTo>
                  <a:pt x="18161" y="76361"/>
                  <a:pt x="16666" y="77588"/>
                  <a:pt x="16666" y="79088"/>
                </a:cubicBezTo>
                <a:cubicBezTo>
                  <a:pt x="16666" y="80600"/>
                  <a:pt x="18161" y="81816"/>
                  <a:pt x="20000" y="81816"/>
                </a:cubicBezTo>
                <a:lnTo>
                  <a:pt x="80000" y="81816"/>
                </a:lnTo>
                <a:cubicBezTo>
                  <a:pt x="81838" y="81816"/>
                  <a:pt x="83333" y="80600"/>
                  <a:pt x="83333" y="79088"/>
                </a:cubicBezTo>
                <a:cubicBezTo>
                  <a:pt x="83333" y="77588"/>
                  <a:pt x="81838" y="76361"/>
                  <a:pt x="80000" y="76361"/>
                </a:cubicBezTo>
                <a:moveTo>
                  <a:pt x="16666" y="62727"/>
                </a:moveTo>
                <a:cubicBezTo>
                  <a:pt x="16666" y="64233"/>
                  <a:pt x="18161" y="65455"/>
                  <a:pt x="20000" y="65455"/>
                </a:cubicBezTo>
                <a:lnTo>
                  <a:pt x="100000" y="65455"/>
                </a:lnTo>
                <a:cubicBezTo>
                  <a:pt x="101838" y="65455"/>
                  <a:pt x="103333" y="64233"/>
                  <a:pt x="103333" y="62727"/>
                </a:cubicBezTo>
                <a:cubicBezTo>
                  <a:pt x="103333" y="61222"/>
                  <a:pt x="101838" y="60000"/>
                  <a:pt x="100000" y="60000"/>
                </a:cubicBezTo>
                <a:lnTo>
                  <a:pt x="20000" y="60000"/>
                </a:lnTo>
                <a:cubicBezTo>
                  <a:pt x="18161" y="60000"/>
                  <a:pt x="16666" y="61222"/>
                  <a:pt x="16666" y="62727"/>
                </a:cubicBezTo>
                <a:moveTo>
                  <a:pt x="113333" y="114544"/>
                </a:moveTo>
                <a:lnTo>
                  <a:pt x="36666" y="114544"/>
                </a:lnTo>
                <a:lnTo>
                  <a:pt x="6666" y="90000"/>
                </a:lnTo>
                <a:lnTo>
                  <a:pt x="6666" y="16361"/>
                </a:lnTo>
                <a:lnTo>
                  <a:pt x="23333" y="16361"/>
                </a:lnTo>
                <a:lnTo>
                  <a:pt x="23333" y="24544"/>
                </a:lnTo>
                <a:cubicBezTo>
                  <a:pt x="23333" y="26055"/>
                  <a:pt x="24827" y="27272"/>
                  <a:pt x="26666" y="27272"/>
                </a:cubicBezTo>
                <a:cubicBezTo>
                  <a:pt x="28505" y="27272"/>
                  <a:pt x="30000" y="26055"/>
                  <a:pt x="30000" y="24544"/>
                </a:cubicBezTo>
                <a:lnTo>
                  <a:pt x="30000" y="16361"/>
                </a:lnTo>
                <a:lnTo>
                  <a:pt x="36666" y="16361"/>
                </a:lnTo>
                <a:lnTo>
                  <a:pt x="36666" y="24544"/>
                </a:lnTo>
                <a:cubicBezTo>
                  <a:pt x="36666" y="26055"/>
                  <a:pt x="38161" y="27272"/>
                  <a:pt x="40000" y="27272"/>
                </a:cubicBezTo>
                <a:cubicBezTo>
                  <a:pt x="41838" y="27272"/>
                  <a:pt x="43333" y="26055"/>
                  <a:pt x="43333" y="24544"/>
                </a:cubicBezTo>
                <a:lnTo>
                  <a:pt x="43333" y="16361"/>
                </a:lnTo>
                <a:lnTo>
                  <a:pt x="50000" y="16361"/>
                </a:lnTo>
                <a:lnTo>
                  <a:pt x="50000" y="24544"/>
                </a:lnTo>
                <a:cubicBezTo>
                  <a:pt x="50000" y="26055"/>
                  <a:pt x="51494" y="27272"/>
                  <a:pt x="53333" y="27272"/>
                </a:cubicBezTo>
                <a:cubicBezTo>
                  <a:pt x="55172" y="27272"/>
                  <a:pt x="56666" y="26055"/>
                  <a:pt x="56666" y="24544"/>
                </a:cubicBezTo>
                <a:lnTo>
                  <a:pt x="56666" y="16361"/>
                </a:lnTo>
                <a:lnTo>
                  <a:pt x="63333" y="16361"/>
                </a:lnTo>
                <a:lnTo>
                  <a:pt x="63333" y="24544"/>
                </a:lnTo>
                <a:cubicBezTo>
                  <a:pt x="63333" y="26055"/>
                  <a:pt x="64827" y="27272"/>
                  <a:pt x="66666" y="27272"/>
                </a:cubicBezTo>
                <a:cubicBezTo>
                  <a:pt x="68505" y="27272"/>
                  <a:pt x="70000" y="26055"/>
                  <a:pt x="70000" y="24544"/>
                </a:cubicBezTo>
                <a:lnTo>
                  <a:pt x="70000" y="16361"/>
                </a:lnTo>
                <a:lnTo>
                  <a:pt x="76666" y="16361"/>
                </a:lnTo>
                <a:lnTo>
                  <a:pt x="76666" y="24544"/>
                </a:lnTo>
                <a:cubicBezTo>
                  <a:pt x="76666" y="26055"/>
                  <a:pt x="78161" y="27272"/>
                  <a:pt x="80000" y="27272"/>
                </a:cubicBezTo>
                <a:cubicBezTo>
                  <a:pt x="81838" y="27272"/>
                  <a:pt x="83333" y="26055"/>
                  <a:pt x="83333" y="24544"/>
                </a:cubicBezTo>
                <a:lnTo>
                  <a:pt x="83333" y="16361"/>
                </a:lnTo>
                <a:lnTo>
                  <a:pt x="90000" y="16361"/>
                </a:lnTo>
                <a:lnTo>
                  <a:pt x="90000" y="24544"/>
                </a:lnTo>
                <a:cubicBezTo>
                  <a:pt x="90000" y="26055"/>
                  <a:pt x="91494" y="27272"/>
                  <a:pt x="93333" y="27272"/>
                </a:cubicBezTo>
                <a:cubicBezTo>
                  <a:pt x="95172" y="27272"/>
                  <a:pt x="96666" y="26055"/>
                  <a:pt x="96666" y="24544"/>
                </a:cubicBezTo>
                <a:lnTo>
                  <a:pt x="96666" y="16361"/>
                </a:lnTo>
                <a:lnTo>
                  <a:pt x="113333" y="16361"/>
                </a:lnTo>
                <a:cubicBezTo>
                  <a:pt x="113333" y="16361"/>
                  <a:pt x="113333" y="114544"/>
                  <a:pt x="113333" y="114544"/>
                </a:cubicBezTo>
                <a:close/>
                <a:moveTo>
                  <a:pt x="6666" y="114544"/>
                </a:moveTo>
                <a:lnTo>
                  <a:pt x="6666" y="98183"/>
                </a:lnTo>
                <a:lnTo>
                  <a:pt x="26666" y="114544"/>
                </a:lnTo>
                <a:cubicBezTo>
                  <a:pt x="26666" y="114544"/>
                  <a:pt x="6666" y="114544"/>
                  <a:pt x="6666" y="114544"/>
                </a:cubicBezTo>
                <a:close/>
                <a:moveTo>
                  <a:pt x="113333" y="10911"/>
                </a:moveTo>
                <a:lnTo>
                  <a:pt x="96666" y="10911"/>
                </a:lnTo>
                <a:lnTo>
                  <a:pt x="96666" y="2727"/>
                </a:lnTo>
                <a:cubicBezTo>
                  <a:pt x="96666" y="1222"/>
                  <a:pt x="95172" y="0"/>
                  <a:pt x="93333" y="0"/>
                </a:cubicBezTo>
                <a:cubicBezTo>
                  <a:pt x="91494" y="0"/>
                  <a:pt x="90000" y="1222"/>
                  <a:pt x="90000" y="2727"/>
                </a:cubicBezTo>
                <a:lnTo>
                  <a:pt x="90000" y="10911"/>
                </a:lnTo>
                <a:lnTo>
                  <a:pt x="83333" y="10911"/>
                </a:lnTo>
                <a:lnTo>
                  <a:pt x="83333" y="2727"/>
                </a:lnTo>
                <a:cubicBezTo>
                  <a:pt x="83333" y="1222"/>
                  <a:pt x="81838" y="0"/>
                  <a:pt x="80000" y="0"/>
                </a:cubicBezTo>
                <a:cubicBezTo>
                  <a:pt x="78161" y="0"/>
                  <a:pt x="76666" y="1222"/>
                  <a:pt x="76666" y="2727"/>
                </a:cubicBezTo>
                <a:lnTo>
                  <a:pt x="76666" y="10911"/>
                </a:lnTo>
                <a:lnTo>
                  <a:pt x="70000" y="10911"/>
                </a:lnTo>
                <a:lnTo>
                  <a:pt x="70000" y="2727"/>
                </a:lnTo>
                <a:cubicBezTo>
                  <a:pt x="70000" y="1222"/>
                  <a:pt x="68505" y="0"/>
                  <a:pt x="66666" y="0"/>
                </a:cubicBezTo>
                <a:cubicBezTo>
                  <a:pt x="64827" y="0"/>
                  <a:pt x="63333" y="1222"/>
                  <a:pt x="63333" y="2727"/>
                </a:cubicBezTo>
                <a:lnTo>
                  <a:pt x="63333" y="10911"/>
                </a:lnTo>
                <a:lnTo>
                  <a:pt x="56666" y="10911"/>
                </a:lnTo>
                <a:lnTo>
                  <a:pt x="56666" y="2727"/>
                </a:lnTo>
                <a:cubicBezTo>
                  <a:pt x="56666" y="1222"/>
                  <a:pt x="55172" y="0"/>
                  <a:pt x="53333" y="0"/>
                </a:cubicBezTo>
                <a:cubicBezTo>
                  <a:pt x="51494" y="0"/>
                  <a:pt x="50000" y="1222"/>
                  <a:pt x="50000" y="2727"/>
                </a:cubicBezTo>
                <a:lnTo>
                  <a:pt x="50000" y="10911"/>
                </a:lnTo>
                <a:lnTo>
                  <a:pt x="43333" y="10911"/>
                </a:lnTo>
                <a:lnTo>
                  <a:pt x="43333" y="2727"/>
                </a:lnTo>
                <a:cubicBezTo>
                  <a:pt x="43333" y="1222"/>
                  <a:pt x="41838" y="0"/>
                  <a:pt x="40000" y="0"/>
                </a:cubicBezTo>
                <a:cubicBezTo>
                  <a:pt x="38161" y="0"/>
                  <a:pt x="36666" y="1222"/>
                  <a:pt x="36666" y="2727"/>
                </a:cubicBezTo>
                <a:lnTo>
                  <a:pt x="36666" y="10911"/>
                </a:lnTo>
                <a:lnTo>
                  <a:pt x="30000" y="10911"/>
                </a:lnTo>
                <a:lnTo>
                  <a:pt x="30000" y="2727"/>
                </a:lnTo>
                <a:cubicBezTo>
                  <a:pt x="30000" y="1222"/>
                  <a:pt x="28505" y="0"/>
                  <a:pt x="26666" y="0"/>
                </a:cubicBezTo>
                <a:cubicBezTo>
                  <a:pt x="24827" y="0"/>
                  <a:pt x="23333" y="1222"/>
                  <a:pt x="23333" y="2727"/>
                </a:cubicBezTo>
                <a:lnTo>
                  <a:pt x="23333" y="10911"/>
                </a:lnTo>
                <a:lnTo>
                  <a:pt x="6666" y="10911"/>
                </a:lnTo>
                <a:cubicBezTo>
                  <a:pt x="2988" y="10911"/>
                  <a:pt x="0" y="13355"/>
                  <a:pt x="0" y="16361"/>
                </a:cubicBezTo>
                <a:lnTo>
                  <a:pt x="0" y="114544"/>
                </a:lnTo>
                <a:cubicBezTo>
                  <a:pt x="0" y="117561"/>
                  <a:pt x="2988" y="120000"/>
                  <a:pt x="6666" y="120000"/>
                </a:cubicBezTo>
                <a:lnTo>
                  <a:pt x="113333" y="120000"/>
                </a:lnTo>
                <a:cubicBezTo>
                  <a:pt x="117011" y="120000"/>
                  <a:pt x="120000" y="117561"/>
                  <a:pt x="120000" y="114544"/>
                </a:cubicBezTo>
                <a:lnTo>
                  <a:pt x="120000" y="16361"/>
                </a:lnTo>
                <a:cubicBezTo>
                  <a:pt x="120000" y="13355"/>
                  <a:pt x="117011" y="10911"/>
                  <a:pt x="113333" y="10911"/>
                </a:cubicBezTo>
                <a:moveTo>
                  <a:pt x="20000" y="49088"/>
                </a:moveTo>
                <a:lnTo>
                  <a:pt x="60000" y="49088"/>
                </a:lnTo>
                <a:cubicBezTo>
                  <a:pt x="61838" y="49088"/>
                  <a:pt x="63333" y="47872"/>
                  <a:pt x="63333" y="46361"/>
                </a:cubicBezTo>
                <a:cubicBezTo>
                  <a:pt x="63333" y="44861"/>
                  <a:pt x="61838" y="43638"/>
                  <a:pt x="60000" y="43638"/>
                </a:cubicBezTo>
                <a:lnTo>
                  <a:pt x="20000" y="43638"/>
                </a:lnTo>
                <a:cubicBezTo>
                  <a:pt x="18161" y="43638"/>
                  <a:pt x="16666" y="44861"/>
                  <a:pt x="16666" y="46361"/>
                </a:cubicBezTo>
                <a:cubicBezTo>
                  <a:pt x="16666" y="47872"/>
                  <a:pt x="18161" y="49088"/>
                  <a:pt x="20000" y="490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04" name="Shape 3704"/>
          <p:cNvSpPr/>
          <p:nvPr/>
        </p:nvSpPr>
        <p:spPr>
          <a:xfrm>
            <a:off x="5008894" y="3919605"/>
            <a:ext cx="457081" cy="558655"/>
          </a:xfrm>
          <a:custGeom>
            <a:avLst/>
            <a:gdLst/>
            <a:ahLst/>
            <a:cxnLst/>
            <a:rect l="0" t="0" r="0" b="0"/>
            <a:pathLst>
              <a:path w="120000" h="120000" extrusionOk="0">
                <a:moveTo>
                  <a:pt x="113333" y="32727"/>
                </a:moveTo>
                <a:lnTo>
                  <a:pt x="6666" y="32727"/>
                </a:lnTo>
                <a:lnTo>
                  <a:pt x="6666" y="21816"/>
                </a:lnTo>
                <a:lnTo>
                  <a:pt x="33333" y="21816"/>
                </a:lnTo>
                <a:cubicBezTo>
                  <a:pt x="33333" y="24827"/>
                  <a:pt x="36322" y="27272"/>
                  <a:pt x="40000" y="27272"/>
                </a:cubicBezTo>
                <a:lnTo>
                  <a:pt x="80000" y="27272"/>
                </a:lnTo>
                <a:cubicBezTo>
                  <a:pt x="83677" y="27272"/>
                  <a:pt x="86666" y="24827"/>
                  <a:pt x="86666" y="21816"/>
                </a:cubicBezTo>
                <a:lnTo>
                  <a:pt x="113333" y="21816"/>
                </a:lnTo>
                <a:cubicBezTo>
                  <a:pt x="113333" y="21816"/>
                  <a:pt x="113333" y="32727"/>
                  <a:pt x="113333" y="32727"/>
                </a:cubicBezTo>
                <a:close/>
                <a:moveTo>
                  <a:pt x="113333" y="114544"/>
                </a:moveTo>
                <a:lnTo>
                  <a:pt x="6666" y="114544"/>
                </a:lnTo>
                <a:lnTo>
                  <a:pt x="6666" y="38183"/>
                </a:lnTo>
                <a:lnTo>
                  <a:pt x="113333" y="38183"/>
                </a:lnTo>
                <a:cubicBezTo>
                  <a:pt x="113333" y="38183"/>
                  <a:pt x="113333" y="114544"/>
                  <a:pt x="113333" y="114544"/>
                </a:cubicBezTo>
                <a:close/>
                <a:moveTo>
                  <a:pt x="40000" y="10911"/>
                </a:moveTo>
                <a:lnTo>
                  <a:pt x="80000" y="10911"/>
                </a:lnTo>
                <a:lnTo>
                  <a:pt x="80000" y="21816"/>
                </a:lnTo>
                <a:lnTo>
                  <a:pt x="40000" y="21816"/>
                </a:lnTo>
                <a:cubicBezTo>
                  <a:pt x="40000" y="21816"/>
                  <a:pt x="40000" y="10911"/>
                  <a:pt x="40000" y="10911"/>
                </a:cubicBezTo>
                <a:close/>
                <a:moveTo>
                  <a:pt x="113333" y="16361"/>
                </a:moveTo>
                <a:lnTo>
                  <a:pt x="86666" y="16361"/>
                </a:lnTo>
                <a:lnTo>
                  <a:pt x="86666" y="10911"/>
                </a:lnTo>
                <a:cubicBezTo>
                  <a:pt x="86666" y="7900"/>
                  <a:pt x="83677" y="5455"/>
                  <a:pt x="80000" y="5455"/>
                </a:cubicBezTo>
                <a:lnTo>
                  <a:pt x="66666" y="5455"/>
                </a:lnTo>
                <a:cubicBezTo>
                  <a:pt x="66666" y="2444"/>
                  <a:pt x="63677" y="0"/>
                  <a:pt x="60000" y="0"/>
                </a:cubicBezTo>
                <a:cubicBezTo>
                  <a:pt x="56322" y="0"/>
                  <a:pt x="53333" y="2444"/>
                  <a:pt x="53333" y="5455"/>
                </a:cubicBezTo>
                <a:lnTo>
                  <a:pt x="40000" y="5455"/>
                </a:lnTo>
                <a:cubicBezTo>
                  <a:pt x="36322" y="5455"/>
                  <a:pt x="33333" y="7900"/>
                  <a:pt x="33333" y="10911"/>
                </a:cubicBezTo>
                <a:lnTo>
                  <a:pt x="33333" y="16361"/>
                </a:lnTo>
                <a:lnTo>
                  <a:pt x="6666" y="16361"/>
                </a:lnTo>
                <a:cubicBezTo>
                  <a:pt x="2988" y="16361"/>
                  <a:pt x="0" y="18811"/>
                  <a:pt x="0" y="21816"/>
                </a:cubicBezTo>
                <a:lnTo>
                  <a:pt x="0" y="114544"/>
                </a:lnTo>
                <a:cubicBezTo>
                  <a:pt x="0" y="117555"/>
                  <a:pt x="2988" y="120000"/>
                  <a:pt x="6666" y="120000"/>
                </a:cubicBezTo>
                <a:lnTo>
                  <a:pt x="113333" y="120000"/>
                </a:lnTo>
                <a:cubicBezTo>
                  <a:pt x="117011" y="120000"/>
                  <a:pt x="120000" y="117555"/>
                  <a:pt x="120000" y="114544"/>
                </a:cubicBezTo>
                <a:lnTo>
                  <a:pt x="120000" y="21816"/>
                </a:lnTo>
                <a:cubicBezTo>
                  <a:pt x="120000" y="18811"/>
                  <a:pt x="117011" y="16361"/>
                  <a:pt x="113333" y="16361"/>
                </a:cubicBezTo>
                <a:moveTo>
                  <a:pt x="23333" y="92727"/>
                </a:moveTo>
                <a:lnTo>
                  <a:pt x="83333" y="92727"/>
                </a:lnTo>
                <a:cubicBezTo>
                  <a:pt x="85172" y="92727"/>
                  <a:pt x="86666" y="91511"/>
                  <a:pt x="86666" y="90000"/>
                </a:cubicBezTo>
                <a:cubicBezTo>
                  <a:pt x="86666" y="88494"/>
                  <a:pt x="85172" y="87272"/>
                  <a:pt x="83333" y="87272"/>
                </a:cubicBezTo>
                <a:lnTo>
                  <a:pt x="23333" y="87272"/>
                </a:lnTo>
                <a:cubicBezTo>
                  <a:pt x="21494" y="87272"/>
                  <a:pt x="20000" y="88494"/>
                  <a:pt x="20000" y="90000"/>
                </a:cubicBezTo>
                <a:cubicBezTo>
                  <a:pt x="20000" y="91511"/>
                  <a:pt x="21494" y="92727"/>
                  <a:pt x="23333" y="92727"/>
                </a:cubicBezTo>
                <a:moveTo>
                  <a:pt x="23333" y="76361"/>
                </a:moveTo>
                <a:lnTo>
                  <a:pt x="96666" y="76361"/>
                </a:lnTo>
                <a:cubicBezTo>
                  <a:pt x="98505" y="76361"/>
                  <a:pt x="100000" y="75144"/>
                  <a:pt x="100000" y="73638"/>
                </a:cubicBezTo>
                <a:cubicBezTo>
                  <a:pt x="100000" y="72133"/>
                  <a:pt x="98505" y="70911"/>
                  <a:pt x="96666" y="70911"/>
                </a:cubicBezTo>
                <a:lnTo>
                  <a:pt x="23333" y="70911"/>
                </a:lnTo>
                <a:cubicBezTo>
                  <a:pt x="21494" y="70911"/>
                  <a:pt x="20000" y="72133"/>
                  <a:pt x="20000" y="73638"/>
                </a:cubicBezTo>
                <a:cubicBezTo>
                  <a:pt x="20000" y="75144"/>
                  <a:pt x="21494" y="76361"/>
                  <a:pt x="23333" y="76361"/>
                </a:cubicBezTo>
                <a:moveTo>
                  <a:pt x="23333" y="60000"/>
                </a:moveTo>
                <a:lnTo>
                  <a:pt x="63333" y="60000"/>
                </a:lnTo>
                <a:cubicBezTo>
                  <a:pt x="65172" y="60000"/>
                  <a:pt x="66666" y="58783"/>
                  <a:pt x="66666" y="57272"/>
                </a:cubicBezTo>
                <a:cubicBezTo>
                  <a:pt x="66666" y="55766"/>
                  <a:pt x="65172" y="54544"/>
                  <a:pt x="63333" y="54544"/>
                </a:cubicBezTo>
                <a:lnTo>
                  <a:pt x="23333" y="54544"/>
                </a:lnTo>
                <a:cubicBezTo>
                  <a:pt x="21494" y="54544"/>
                  <a:pt x="20000" y="55766"/>
                  <a:pt x="20000" y="57272"/>
                </a:cubicBezTo>
                <a:cubicBezTo>
                  <a:pt x="20000" y="58783"/>
                  <a:pt x="21494" y="60000"/>
                  <a:pt x="23333" y="6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05" name="Shape 3705"/>
          <p:cNvSpPr/>
          <p:nvPr/>
        </p:nvSpPr>
        <p:spPr>
          <a:xfrm>
            <a:off x="6024630" y="4008482"/>
            <a:ext cx="558655" cy="380902"/>
          </a:xfrm>
          <a:custGeom>
            <a:avLst/>
            <a:gdLst/>
            <a:ahLst/>
            <a:cxnLst/>
            <a:rect l="0" t="0" r="0" b="0"/>
            <a:pathLst>
              <a:path w="120000" h="120000" extrusionOk="0">
                <a:moveTo>
                  <a:pt x="120000" y="4000"/>
                </a:moveTo>
                <a:cubicBezTo>
                  <a:pt x="120000" y="1794"/>
                  <a:pt x="118777" y="0"/>
                  <a:pt x="117272" y="0"/>
                </a:cubicBezTo>
                <a:cubicBezTo>
                  <a:pt x="116494" y="0"/>
                  <a:pt x="115805" y="488"/>
                  <a:pt x="115311" y="1255"/>
                </a:cubicBezTo>
                <a:lnTo>
                  <a:pt x="115300" y="1238"/>
                </a:lnTo>
                <a:lnTo>
                  <a:pt x="43600" y="110294"/>
                </a:lnTo>
                <a:lnTo>
                  <a:pt x="4655" y="53172"/>
                </a:lnTo>
                <a:cubicBezTo>
                  <a:pt x="4161" y="52450"/>
                  <a:pt x="3477" y="52000"/>
                  <a:pt x="2727" y="52000"/>
                </a:cubicBezTo>
                <a:cubicBezTo>
                  <a:pt x="1222" y="52000"/>
                  <a:pt x="0" y="53794"/>
                  <a:pt x="0" y="56000"/>
                </a:cubicBezTo>
                <a:cubicBezTo>
                  <a:pt x="0" y="57105"/>
                  <a:pt x="305" y="58105"/>
                  <a:pt x="800" y="58827"/>
                </a:cubicBezTo>
                <a:lnTo>
                  <a:pt x="41705" y="118833"/>
                </a:lnTo>
                <a:cubicBezTo>
                  <a:pt x="42200" y="119555"/>
                  <a:pt x="42883" y="120000"/>
                  <a:pt x="43638" y="120000"/>
                </a:cubicBezTo>
                <a:cubicBezTo>
                  <a:pt x="44416" y="120000"/>
                  <a:pt x="45105" y="119516"/>
                  <a:pt x="45600" y="118755"/>
                </a:cubicBezTo>
                <a:lnTo>
                  <a:pt x="45611" y="118761"/>
                </a:lnTo>
                <a:lnTo>
                  <a:pt x="119250" y="6761"/>
                </a:lnTo>
                <a:lnTo>
                  <a:pt x="119233" y="6750"/>
                </a:lnTo>
                <a:cubicBezTo>
                  <a:pt x="119705" y="6038"/>
                  <a:pt x="120000" y="5072"/>
                  <a:pt x="120000" y="4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06" name="Shape 3706"/>
          <p:cNvSpPr/>
          <p:nvPr/>
        </p:nvSpPr>
        <p:spPr>
          <a:xfrm>
            <a:off x="7091153" y="3919605"/>
            <a:ext cx="558655" cy="558655"/>
          </a:xfrm>
          <a:custGeom>
            <a:avLst/>
            <a:gdLst/>
            <a:ahLst/>
            <a:cxnLst/>
            <a:rect l="0" t="0" r="0" b="0"/>
            <a:pathLst>
              <a:path w="120000" h="120000" extrusionOk="0">
                <a:moveTo>
                  <a:pt x="115177" y="37005"/>
                </a:moveTo>
                <a:cubicBezTo>
                  <a:pt x="114111" y="35950"/>
                  <a:pt x="112377" y="35961"/>
                  <a:pt x="111322" y="37038"/>
                </a:cubicBezTo>
                <a:cubicBezTo>
                  <a:pt x="110572" y="37800"/>
                  <a:pt x="110388" y="38888"/>
                  <a:pt x="110716" y="39838"/>
                </a:cubicBezTo>
                <a:lnTo>
                  <a:pt x="110655" y="39861"/>
                </a:lnTo>
                <a:cubicBezTo>
                  <a:pt x="113138" y="46100"/>
                  <a:pt x="114544" y="52877"/>
                  <a:pt x="114544" y="60000"/>
                </a:cubicBezTo>
                <a:cubicBezTo>
                  <a:pt x="114544" y="90127"/>
                  <a:pt x="90127" y="114544"/>
                  <a:pt x="60000" y="114544"/>
                </a:cubicBezTo>
                <a:cubicBezTo>
                  <a:pt x="29877" y="114544"/>
                  <a:pt x="5455" y="90127"/>
                  <a:pt x="5455" y="60000"/>
                </a:cubicBezTo>
                <a:cubicBezTo>
                  <a:pt x="5455" y="29872"/>
                  <a:pt x="29877" y="5455"/>
                  <a:pt x="60000" y="5455"/>
                </a:cubicBezTo>
                <a:cubicBezTo>
                  <a:pt x="75416" y="5455"/>
                  <a:pt x="89316" y="11866"/>
                  <a:pt x="99233" y="22161"/>
                </a:cubicBezTo>
                <a:lnTo>
                  <a:pt x="99266" y="22122"/>
                </a:lnTo>
                <a:cubicBezTo>
                  <a:pt x="100344" y="23094"/>
                  <a:pt x="101994" y="23072"/>
                  <a:pt x="103022" y="22027"/>
                </a:cubicBezTo>
                <a:cubicBezTo>
                  <a:pt x="104077" y="20950"/>
                  <a:pt x="104066" y="19227"/>
                  <a:pt x="102994" y="18166"/>
                </a:cubicBezTo>
                <a:cubicBezTo>
                  <a:pt x="102888" y="18066"/>
                  <a:pt x="102755" y="18022"/>
                  <a:pt x="102644" y="17944"/>
                </a:cubicBezTo>
                <a:cubicBezTo>
                  <a:pt x="91783" y="6894"/>
                  <a:pt x="76722" y="0"/>
                  <a:pt x="60000" y="0"/>
                </a:cubicBezTo>
                <a:cubicBezTo>
                  <a:pt x="26861" y="0"/>
                  <a:pt x="0" y="26861"/>
                  <a:pt x="0" y="60000"/>
                </a:cubicBezTo>
                <a:cubicBezTo>
                  <a:pt x="0" y="93133"/>
                  <a:pt x="26861" y="120000"/>
                  <a:pt x="60000" y="120000"/>
                </a:cubicBezTo>
                <a:cubicBezTo>
                  <a:pt x="93138" y="120000"/>
                  <a:pt x="120000" y="93133"/>
                  <a:pt x="120000" y="60000"/>
                </a:cubicBezTo>
                <a:cubicBezTo>
                  <a:pt x="120000" y="52288"/>
                  <a:pt x="118494" y="44938"/>
                  <a:pt x="115838" y="38161"/>
                </a:cubicBezTo>
                <a:cubicBezTo>
                  <a:pt x="115711" y="37744"/>
                  <a:pt x="115516" y="37338"/>
                  <a:pt x="115177" y="37005"/>
                </a:cubicBezTo>
                <a:moveTo>
                  <a:pt x="59955" y="75188"/>
                </a:moveTo>
                <a:lnTo>
                  <a:pt x="34655" y="49888"/>
                </a:lnTo>
                <a:cubicBezTo>
                  <a:pt x="34161" y="49394"/>
                  <a:pt x="33483" y="49088"/>
                  <a:pt x="32727" y="49088"/>
                </a:cubicBezTo>
                <a:cubicBezTo>
                  <a:pt x="31222" y="49088"/>
                  <a:pt x="30000" y="50311"/>
                  <a:pt x="30000" y="51816"/>
                </a:cubicBezTo>
                <a:cubicBezTo>
                  <a:pt x="30000" y="52572"/>
                  <a:pt x="30305" y="53250"/>
                  <a:pt x="30800" y="53750"/>
                </a:cubicBezTo>
                <a:lnTo>
                  <a:pt x="58072" y="81016"/>
                </a:lnTo>
                <a:cubicBezTo>
                  <a:pt x="58566" y="81511"/>
                  <a:pt x="59244" y="81816"/>
                  <a:pt x="60000" y="81816"/>
                </a:cubicBezTo>
                <a:cubicBezTo>
                  <a:pt x="60777" y="81816"/>
                  <a:pt x="61466" y="81488"/>
                  <a:pt x="61966" y="80966"/>
                </a:cubicBezTo>
                <a:lnTo>
                  <a:pt x="61972" y="80977"/>
                </a:lnTo>
                <a:lnTo>
                  <a:pt x="107516" y="33266"/>
                </a:lnTo>
                <a:cubicBezTo>
                  <a:pt x="107516" y="33272"/>
                  <a:pt x="107522" y="33277"/>
                  <a:pt x="107522" y="33283"/>
                </a:cubicBezTo>
                <a:lnTo>
                  <a:pt x="111416" y="29194"/>
                </a:lnTo>
                <a:cubicBezTo>
                  <a:pt x="111416" y="29194"/>
                  <a:pt x="111411" y="29188"/>
                  <a:pt x="111411" y="29183"/>
                </a:cubicBezTo>
                <a:lnTo>
                  <a:pt x="119244" y="20972"/>
                </a:lnTo>
                <a:lnTo>
                  <a:pt x="119238" y="20966"/>
                </a:lnTo>
                <a:cubicBezTo>
                  <a:pt x="119705" y="20477"/>
                  <a:pt x="120000" y="19816"/>
                  <a:pt x="120000" y="19088"/>
                </a:cubicBezTo>
                <a:cubicBezTo>
                  <a:pt x="120000" y="17588"/>
                  <a:pt x="118777" y="16361"/>
                  <a:pt x="117272" y="16361"/>
                </a:cubicBezTo>
                <a:cubicBezTo>
                  <a:pt x="116494" y="16361"/>
                  <a:pt x="115800" y="16694"/>
                  <a:pt x="115305" y="17216"/>
                </a:cubicBezTo>
                <a:lnTo>
                  <a:pt x="115300" y="17205"/>
                </a:lnTo>
                <a:lnTo>
                  <a:pt x="108294" y="24550"/>
                </a:lnTo>
                <a:cubicBezTo>
                  <a:pt x="108288" y="24544"/>
                  <a:pt x="108283" y="24533"/>
                  <a:pt x="108277" y="24527"/>
                </a:cubicBezTo>
                <a:lnTo>
                  <a:pt x="104472" y="28516"/>
                </a:lnTo>
                <a:cubicBezTo>
                  <a:pt x="104477" y="28522"/>
                  <a:pt x="104483" y="28533"/>
                  <a:pt x="104483" y="28538"/>
                </a:cubicBezTo>
                <a:cubicBezTo>
                  <a:pt x="104483" y="28538"/>
                  <a:pt x="59955" y="75188"/>
                  <a:pt x="59955" y="7518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07" name="Shape 3707"/>
          <p:cNvSpPr/>
          <p:nvPr/>
        </p:nvSpPr>
        <p:spPr>
          <a:xfrm>
            <a:off x="8208460" y="3970392"/>
            <a:ext cx="457081" cy="457081"/>
          </a:xfrm>
          <a:custGeom>
            <a:avLst/>
            <a:gdLst/>
            <a:ahLst/>
            <a:cxnLst/>
            <a:rect l="0" t="0" r="0" b="0"/>
            <a:pathLst>
              <a:path w="120000" h="120000" extrusionOk="0">
                <a:moveTo>
                  <a:pt x="64711" y="60000"/>
                </a:moveTo>
                <a:lnTo>
                  <a:pt x="119022" y="5688"/>
                </a:lnTo>
                <a:cubicBezTo>
                  <a:pt x="119627" y="5088"/>
                  <a:pt x="120000" y="4255"/>
                  <a:pt x="120000" y="3333"/>
                </a:cubicBezTo>
                <a:cubicBezTo>
                  <a:pt x="120000" y="1494"/>
                  <a:pt x="118511" y="0"/>
                  <a:pt x="116666" y="0"/>
                </a:cubicBezTo>
                <a:cubicBezTo>
                  <a:pt x="115750" y="0"/>
                  <a:pt x="114916" y="372"/>
                  <a:pt x="114311" y="977"/>
                </a:cubicBezTo>
                <a:lnTo>
                  <a:pt x="60000" y="55288"/>
                </a:lnTo>
                <a:lnTo>
                  <a:pt x="5688" y="977"/>
                </a:lnTo>
                <a:cubicBezTo>
                  <a:pt x="5088" y="372"/>
                  <a:pt x="4255" y="0"/>
                  <a:pt x="3333" y="0"/>
                </a:cubicBezTo>
                <a:cubicBezTo>
                  <a:pt x="1488" y="0"/>
                  <a:pt x="0" y="1494"/>
                  <a:pt x="0" y="3333"/>
                </a:cubicBezTo>
                <a:cubicBezTo>
                  <a:pt x="0" y="4255"/>
                  <a:pt x="372" y="5088"/>
                  <a:pt x="977" y="5694"/>
                </a:cubicBezTo>
                <a:lnTo>
                  <a:pt x="55288" y="60000"/>
                </a:lnTo>
                <a:lnTo>
                  <a:pt x="977" y="114311"/>
                </a:lnTo>
                <a:cubicBezTo>
                  <a:pt x="372" y="114911"/>
                  <a:pt x="0" y="115744"/>
                  <a:pt x="0" y="116666"/>
                </a:cubicBezTo>
                <a:cubicBezTo>
                  <a:pt x="0" y="118511"/>
                  <a:pt x="1488" y="120000"/>
                  <a:pt x="3333" y="120000"/>
                </a:cubicBezTo>
                <a:cubicBezTo>
                  <a:pt x="4255" y="120000"/>
                  <a:pt x="5088" y="119627"/>
                  <a:pt x="5688" y="119022"/>
                </a:cubicBezTo>
                <a:lnTo>
                  <a:pt x="60000" y="64711"/>
                </a:lnTo>
                <a:lnTo>
                  <a:pt x="114311" y="119022"/>
                </a:lnTo>
                <a:cubicBezTo>
                  <a:pt x="114916" y="119627"/>
                  <a:pt x="115750" y="120000"/>
                  <a:pt x="116666" y="120000"/>
                </a:cubicBezTo>
                <a:cubicBezTo>
                  <a:pt x="118511" y="120000"/>
                  <a:pt x="120000" y="118511"/>
                  <a:pt x="120000" y="116666"/>
                </a:cubicBezTo>
                <a:cubicBezTo>
                  <a:pt x="120000" y="115744"/>
                  <a:pt x="119627" y="114911"/>
                  <a:pt x="119022" y="114311"/>
                </a:cubicBezTo>
                <a:cubicBezTo>
                  <a:pt x="119022" y="114311"/>
                  <a:pt x="64711" y="60000"/>
                  <a:pt x="64711" y="6000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08" name="Shape 3708"/>
          <p:cNvSpPr/>
          <p:nvPr/>
        </p:nvSpPr>
        <p:spPr>
          <a:xfrm>
            <a:off x="9224196" y="3919605"/>
            <a:ext cx="558655" cy="558655"/>
          </a:xfrm>
          <a:custGeom>
            <a:avLst/>
            <a:gdLst/>
            <a:ahLst/>
            <a:cxnLst/>
            <a:rect l="0" t="0" r="0" b="0"/>
            <a:pathLst>
              <a:path w="120000" h="120000" extrusionOk="0">
                <a:moveTo>
                  <a:pt x="103638" y="27272"/>
                </a:moveTo>
                <a:lnTo>
                  <a:pt x="109088" y="27272"/>
                </a:lnTo>
                <a:lnTo>
                  <a:pt x="109088" y="21816"/>
                </a:lnTo>
                <a:lnTo>
                  <a:pt x="103638" y="21816"/>
                </a:lnTo>
                <a:cubicBezTo>
                  <a:pt x="103638" y="21816"/>
                  <a:pt x="103638" y="27272"/>
                  <a:pt x="103638" y="27272"/>
                </a:cubicBezTo>
                <a:close/>
                <a:moveTo>
                  <a:pt x="109088" y="70911"/>
                </a:moveTo>
                <a:lnTo>
                  <a:pt x="103638" y="70911"/>
                </a:lnTo>
                <a:lnTo>
                  <a:pt x="103638" y="76361"/>
                </a:lnTo>
                <a:lnTo>
                  <a:pt x="109088" y="76361"/>
                </a:lnTo>
                <a:cubicBezTo>
                  <a:pt x="109088" y="76361"/>
                  <a:pt x="109088" y="70911"/>
                  <a:pt x="109088" y="70911"/>
                </a:cubicBezTo>
                <a:close/>
                <a:moveTo>
                  <a:pt x="103638" y="16361"/>
                </a:moveTo>
                <a:lnTo>
                  <a:pt x="109088" y="16361"/>
                </a:lnTo>
                <a:lnTo>
                  <a:pt x="109088" y="10911"/>
                </a:lnTo>
                <a:lnTo>
                  <a:pt x="103638" y="10911"/>
                </a:lnTo>
                <a:cubicBezTo>
                  <a:pt x="103638" y="10911"/>
                  <a:pt x="103638" y="16361"/>
                  <a:pt x="103638" y="16361"/>
                </a:cubicBezTo>
                <a:close/>
                <a:moveTo>
                  <a:pt x="114544" y="57272"/>
                </a:moveTo>
                <a:lnTo>
                  <a:pt x="98183" y="57272"/>
                </a:lnTo>
                <a:lnTo>
                  <a:pt x="98183" y="5455"/>
                </a:lnTo>
                <a:lnTo>
                  <a:pt x="109088" y="5455"/>
                </a:lnTo>
                <a:cubicBezTo>
                  <a:pt x="112100" y="5455"/>
                  <a:pt x="114544" y="7900"/>
                  <a:pt x="114544" y="10911"/>
                </a:cubicBezTo>
                <a:cubicBezTo>
                  <a:pt x="114544" y="10911"/>
                  <a:pt x="114544" y="57272"/>
                  <a:pt x="114544" y="57272"/>
                </a:cubicBezTo>
                <a:close/>
                <a:moveTo>
                  <a:pt x="114544" y="109088"/>
                </a:moveTo>
                <a:cubicBezTo>
                  <a:pt x="114544" y="112100"/>
                  <a:pt x="112100" y="114544"/>
                  <a:pt x="109088" y="114544"/>
                </a:cubicBezTo>
                <a:lnTo>
                  <a:pt x="98183" y="114544"/>
                </a:lnTo>
                <a:lnTo>
                  <a:pt x="98183" y="62727"/>
                </a:lnTo>
                <a:lnTo>
                  <a:pt x="114544" y="62727"/>
                </a:lnTo>
                <a:cubicBezTo>
                  <a:pt x="114544" y="62727"/>
                  <a:pt x="114544" y="109088"/>
                  <a:pt x="114544" y="109088"/>
                </a:cubicBezTo>
                <a:close/>
                <a:moveTo>
                  <a:pt x="92727" y="57272"/>
                </a:moveTo>
                <a:lnTo>
                  <a:pt x="27272" y="57272"/>
                </a:lnTo>
                <a:lnTo>
                  <a:pt x="27272" y="5455"/>
                </a:lnTo>
                <a:lnTo>
                  <a:pt x="92727" y="5455"/>
                </a:lnTo>
                <a:cubicBezTo>
                  <a:pt x="92727" y="5455"/>
                  <a:pt x="92727" y="57272"/>
                  <a:pt x="92727" y="57272"/>
                </a:cubicBezTo>
                <a:close/>
                <a:moveTo>
                  <a:pt x="92727" y="114544"/>
                </a:moveTo>
                <a:lnTo>
                  <a:pt x="27272" y="114544"/>
                </a:lnTo>
                <a:lnTo>
                  <a:pt x="27272" y="62727"/>
                </a:lnTo>
                <a:lnTo>
                  <a:pt x="92727" y="62727"/>
                </a:lnTo>
                <a:cubicBezTo>
                  <a:pt x="92727" y="62727"/>
                  <a:pt x="92727" y="114544"/>
                  <a:pt x="92727" y="114544"/>
                </a:cubicBezTo>
                <a:close/>
                <a:moveTo>
                  <a:pt x="21816" y="57272"/>
                </a:moveTo>
                <a:lnTo>
                  <a:pt x="5455" y="57272"/>
                </a:lnTo>
                <a:lnTo>
                  <a:pt x="5455" y="10911"/>
                </a:lnTo>
                <a:cubicBezTo>
                  <a:pt x="5455" y="7900"/>
                  <a:pt x="7894" y="5455"/>
                  <a:pt x="10911" y="5455"/>
                </a:cubicBezTo>
                <a:lnTo>
                  <a:pt x="21816" y="5455"/>
                </a:lnTo>
                <a:cubicBezTo>
                  <a:pt x="21816" y="5455"/>
                  <a:pt x="21816" y="57272"/>
                  <a:pt x="21816" y="57272"/>
                </a:cubicBezTo>
                <a:close/>
                <a:moveTo>
                  <a:pt x="21816" y="114544"/>
                </a:moveTo>
                <a:lnTo>
                  <a:pt x="10911" y="114544"/>
                </a:lnTo>
                <a:cubicBezTo>
                  <a:pt x="7894" y="114544"/>
                  <a:pt x="5455" y="112100"/>
                  <a:pt x="5455" y="109088"/>
                </a:cubicBezTo>
                <a:lnTo>
                  <a:pt x="5455" y="62727"/>
                </a:lnTo>
                <a:lnTo>
                  <a:pt x="21816" y="62727"/>
                </a:lnTo>
                <a:cubicBezTo>
                  <a:pt x="21816" y="62727"/>
                  <a:pt x="21816" y="114544"/>
                  <a:pt x="21816" y="114544"/>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109088" y="81816"/>
                </a:moveTo>
                <a:lnTo>
                  <a:pt x="103638" y="81816"/>
                </a:lnTo>
                <a:lnTo>
                  <a:pt x="103638" y="87272"/>
                </a:lnTo>
                <a:lnTo>
                  <a:pt x="109088" y="87272"/>
                </a:lnTo>
                <a:cubicBezTo>
                  <a:pt x="109088" y="87272"/>
                  <a:pt x="109088" y="81816"/>
                  <a:pt x="109088" y="81816"/>
                </a:cubicBezTo>
                <a:close/>
                <a:moveTo>
                  <a:pt x="103638" y="38183"/>
                </a:moveTo>
                <a:lnTo>
                  <a:pt x="109088" y="38183"/>
                </a:lnTo>
                <a:lnTo>
                  <a:pt x="109088" y="32727"/>
                </a:lnTo>
                <a:lnTo>
                  <a:pt x="103638" y="32727"/>
                </a:lnTo>
                <a:cubicBezTo>
                  <a:pt x="103638" y="32727"/>
                  <a:pt x="103638" y="38183"/>
                  <a:pt x="103638" y="38183"/>
                </a:cubicBezTo>
                <a:close/>
                <a:moveTo>
                  <a:pt x="103638" y="49088"/>
                </a:moveTo>
                <a:lnTo>
                  <a:pt x="109088" y="49088"/>
                </a:lnTo>
                <a:lnTo>
                  <a:pt x="109088" y="43638"/>
                </a:lnTo>
                <a:lnTo>
                  <a:pt x="103638" y="43638"/>
                </a:lnTo>
                <a:cubicBezTo>
                  <a:pt x="103638" y="43638"/>
                  <a:pt x="103638" y="49088"/>
                  <a:pt x="103638" y="49088"/>
                </a:cubicBezTo>
                <a:close/>
                <a:moveTo>
                  <a:pt x="109088" y="92727"/>
                </a:moveTo>
                <a:lnTo>
                  <a:pt x="103638" y="92727"/>
                </a:lnTo>
                <a:lnTo>
                  <a:pt x="103638" y="98183"/>
                </a:lnTo>
                <a:lnTo>
                  <a:pt x="109088" y="98183"/>
                </a:lnTo>
                <a:cubicBezTo>
                  <a:pt x="109088" y="98183"/>
                  <a:pt x="109088" y="92727"/>
                  <a:pt x="109088" y="92727"/>
                </a:cubicBezTo>
                <a:close/>
                <a:moveTo>
                  <a:pt x="109088" y="103638"/>
                </a:moveTo>
                <a:lnTo>
                  <a:pt x="103638" y="103638"/>
                </a:lnTo>
                <a:lnTo>
                  <a:pt x="103638" y="109088"/>
                </a:lnTo>
                <a:lnTo>
                  <a:pt x="109088" y="109088"/>
                </a:lnTo>
                <a:cubicBezTo>
                  <a:pt x="109088" y="109088"/>
                  <a:pt x="109088" y="103638"/>
                  <a:pt x="109088" y="103638"/>
                </a:cubicBezTo>
                <a:close/>
                <a:moveTo>
                  <a:pt x="16361" y="103638"/>
                </a:moveTo>
                <a:lnTo>
                  <a:pt x="10911" y="103638"/>
                </a:lnTo>
                <a:lnTo>
                  <a:pt x="10911" y="109088"/>
                </a:lnTo>
                <a:lnTo>
                  <a:pt x="16361" y="109088"/>
                </a:lnTo>
                <a:cubicBezTo>
                  <a:pt x="16361" y="109088"/>
                  <a:pt x="16361" y="103638"/>
                  <a:pt x="16361" y="103638"/>
                </a:cubicBezTo>
                <a:close/>
                <a:moveTo>
                  <a:pt x="16361" y="92727"/>
                </a:moveTo>
                <a:lnTo>
                  <a:pt x="10911" y="92727"/>
                </a:lnTo>
                <a:lnTo>
                  <a:pt x="10911" y="98183"/>
                </a:lnTo>
                <a:lnTo>
                  <a:pt x="16361" y="98183"/>
                </a:lnTo>
                <a:cubicBezTo>
                  <a:pt x="16361" y="98183"/>
                  <a:pt x="16361" y="92727"/>
                  <a:pt x="16361" y="92727"/>
                </a:cubicBezTo>
                <a:close/>
                <a:moveTo>
                  <a:pt x="10911" y="16361"/>
                </a:moveTo>
                <a:lnTo>
                  <a:pt x="16361" y="16361"/>
                </a:lnTo>
                <a:lnTo>
                  <a:pt x="16361" y="10911"/>
                </a:lnTo>
                <a:lnTo>
                  <a:pt x="10911" y="10911"/>
                </a:lnTo>
                <a:cubicBezTo>
                  <a:pt x="10911" y="10911"/>
                  <a:pt x="10911" y="16361"/>
                  <a:pt x="10911" y="16361"/>
                </a:cubicBezTo>
                <a:close/>
                <a:moveTo>
                  <a:pt x="16361" y="81816"/>
                </a:moveTo>
                <a:lnTo>
                  <a:pt x="10911" y="81816"/>
                </a:lnTo>
                <a:lnTo>
                  <a:pt x="10911" y="87272"/>
                </a:lnTo>
                <a:lnTo>
                  <a:pt x="16361" y="87272"/>
                </a:lnTo>
                <a:cubicBezTo>
                  <a:pt x="16361" y="87272"/>
                  <a:pt x="16361" y="81816"/>
                  <a:pt x="16361" y="81816"/>
                </a:cubicBezTo>
                <a:close/>
                <a:moveTo>
                  <a:pt x="16361" y="70911"/>
                </a:moveTo>
                <a:lnTo>
                  <a:pt x="10911" y="70911"/>
                </a:lnTo>
                <a:lnTo>
                  <a:pt x="10911" y="76361"/>
                </a:lnTo>
                <a:lnTo>
                  <a:pt x="16361" y="76361"/>
                </a:lnTo>
                <a:cubicBezTo>
                  <a:pt x="16361" y="76361"/>
                  <a:pt x="16361" y="70911"/>
                  <a:pt x="16361" y="70911"/>
                </a:cubicBezTo>
                <a:close/>
                <a:moveTo>
                  <a:pt x="10911" y="38183"/>
                </a:moveTo>
                <a:lnTo>
                  <a:pt x="16361" y="38183"/>
                </a:lnTo>
                <a:lnTo>
                  <a:pt x="16361" y="32727"/>
                </a:lnTo>
                <a:lnTo>
                  <a:pt x="10911" y="32727"/>
                </a:lnTo>
                <a:cubicBezTo>
                  <a:pt x="10911" y="32727"/>
                  <a:pt x="10911" y="38183"/>
                  <a:pt x="10911" y="38183"/>
                </a:cubicBezTo>
                <a:close/>
                <a:moveTo>
                  <a:pt x="10911" y="27272"/>
                </a:moveTo>
                <a:lnTo>
                  <a:pt x="16361" y="27272"/>
                </a:lnTo>
                <a:lnTo>
                  <a:pt x="16361" y="21816"/>
                </a:lnTo>
                <a:lnTo>
                  <a:pt x="10911" y="21816"/>
                </a:lnTo>
                <a:cubicBezTo>
                  <a:pt x="10911" y="21816"/>
                  <a:pt x="10911" y="27272"/>
                  <a:pt x="10911" y="27272"/>
                </a:cubicBezTo>
                <a:close/>
                <a:moveTo>
                  <a:pt x="10911" y="49088"/>
                </a:moveTo>
                <a:lnTo>
                  <a:pt x="16361" y="49088"/>
                </a:lnTo>
                <a:lnTo>
                  <a:pt x="16361" y="43638"/>
                </a:lnTo>
                <a:lnTo>
                  <a:pt x="10911" y="43638"/>
                </a:lnTo>
                <a:cubicBezTo>
                  <a:pt x="10911" y="43638"/>
                  <a:pt x="10911" y="49088"/>
                  <a:pt x="10911" y="4908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09" name="Shape 3709"/>
          <p:cNvSpPr/>
          <p:nvPr/>
        </p:nvSpPr>
        <p:spPr>
          <a:xfrm>
            <a:off x="10290718" y="3919605"/>
            <a:ext cx="558655" cy="558655"/>
          </a:xfrm>
          <a:custGeom>
            <a:avLst/>
            <a:gdLst/>
            <a:ahLst/>
            <a:cxnLst/>
            <a:rect l="0" t="0" r="0" b="0"/>
            <a:pathLst>
              <a:path w="120000" h="120000" extrusionOk="0">
                <a:moveTo>
                  <a:pt x="87272" y="103638"/>
                </a:moveTo>
                <a:lnTo>
                  <a:pt x="81816" y="103638"/>
                </a:lnTo>
                <a:lnTo>
                  <a:pt x="81816" y="109088"/>
                </a:lnTo>
                <a:lnTo>
                  <a:pt x="87272" y="109088"/>
                </a:lnTo>
                <a:cubicBezTo>
                  <a:pt x="87272" y="109088"/>
                  <a:pt x="87272" y="103638"/>
                  <a:pt x="87272" y="103638"/>
                </a:cubicBezTo>
                <a:close/>
                <a:moveTo>
                  <a:pt x="87272" y="81816"/>
                </a:moveTo>
                <a:lnTo>
                  <a:pt x="81816" y="81816"/>
                </a:lnTo>
                <a:lnTo>
                  <a:pt x="81816" y="87272"/>
                </a:lnTo>
                <a:lnTo>
                  <a:pt x="87272" y="87272"/>
                </a:lnTo>
                <a:cubicBezTo>
                  <a:pt x="87272" y="87272"/>
                  <a:pt x="87272" y="81816"/>
                  <a:pt x="87272" y="81816"/>
                </a:cubicBezTo>
                <a:close/>
                <a:moveTo>
                  <a:pt x="81816" y="60000"/>
                </a:moveTo>
                <a:lnTo>
                  <a:pt x="87272" y="60000"/>
                </a:lnTo>
                <a:lnTo>
                  <a:pt x="87272" y="54544"/>
                </a:lnTo>
                <a:lnTo>
                  <a:pt x="81816" y="54544"/>
                </a:lnTo>
                <a:cubicBezTo>
                  <a:pt x="81816" y="54544"/>
                  <a:pt x="81816" y="60000"/>
                  <a:pt x="81816" y="60000"/>
                </a:cubicBezTo>
                <a:close/>
                <a:moveTo>
                  <a:pt x="87272" y="92727"/>
                </a:moveTo>
                <a:lnTo>
                  <a:pt x="81816" y="92727"/>
                </a:lnTo>
                <a:lnTo>
                  <a:pt x="81816" y="98183"/>
                </a:lnTo>
                <a:lnTo>
                  <a:pt x="87272" y="98183"/>
                </a:lnTo>
                <a:cubicBezTo>
                  <a:pt x="87272" y="98183"/>
                  <a:pt x="87272" y="92727"/>
                  <a:pt x="87272" y="92727"/>
                </a:cubicBezTo>
                <a:close/>
                <a:moveTo>
                  <a:pt x="81816" y="49088"/>
                </a:moveTo>
                <a:lnTo>
                  <a:pt x="87272" y="49088"/>
                </a:lnTo>
                <a:lnTo>
                  <a:pt x="87272" y="43638"/>
                </a:lnTo>
                <a:lnTo>
                  <a:pt x="81816" y="43638"/>
                </a:lnTo>
                <a:cubicBezTo>
                  <a:pt x="81816" y="43638"/>
                  <a:pt x="81816" y="49088"/>
                  <a:pt x="81816" y="49088"/>
                </a:cubicBezTo>
                <a:close/>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3"/>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81816" y="38183"/>
                </a:moveTo>
                <a:lnTo>
                  <a:pt x="87272" y="38183"/>
                </a:lnTo>
                <a:lnTo>
                  <a:pt x="87272" y="32727"/>
                </a:lnTo>
                <a:lnTo>
                  <a:pt x="81816" y="32727"/>
                </a:lnTo>
                <a:cubicBezTo>
                  <a:pt x="81816" y="32727"/>
                  <a:pt x="81816" y="38183"/>
                  <a:pt x="81816" y="38183"/>
                </a:cubicBezTo>
                <a:close/>
                <a:moveTo>
                  <a:pt x="92727" y="68183"/>
                </a:moveTo>
                <a:lnTo>
                  <a:pt x="76361" y="68183"/>
                </a:lnTo>
                <a:lnTo>
                  <a:pt x="76361" y="27272"/>
                </a:lnTo>
                <a:lnTo>
                  <a:pt x="87272" y="27272"/>
                </a:lnTo>
                <a:cubicBezTo>
                  <a:pt x="90283" y="27272"/>
                  <a:pt x="92727" y="29716"/>
                  <a:pt x="92727" y="32727"/>
                </a:cubicBezTo>
                <a:cubicBezTo>
                  <a:pt x="92727" y="32727"/>
                  <a:pt x="92727" y="68183"/>
                  <a:pt x="92727" y="68183"/>
                </a:cubicBezTo>
                <a:close/>
                <a:moveTo>
                  <a:pt x="92727" y="109088"/>
                </a:moveTo>
                <a:cubicBezTo>
                  <a:pt x="92727" y="112100"/>
                  <a:pt x="90283" y="114544"/>
                  <a:pt x="87272" y="114544"/>
                </a:cubicBezTo>
                <a:lnTo>
                  <a:pt x="76361" y="114544"/>
                </a:lnTo>
                <a:lnTo>
                  <a:pt x="76361" y="73638"/>
                </a:lnTo>
                <a:lnTo>
                  <a:pt x="92727" y="73638"/>
                </a:lnTo>
                <a:cubicBezTo>
                  <a:pt x="92727" y="73638"/>
                  <a:pt x="92727" y="109088"/>
                  <a:pt x="92727" y="109088"/>
                </a:cubicBezTo>
                <a:close/>
                <a:moveTo>
                  <a:pt x="70911" y="68183"/>
                </a:moveTo>
                <a:lnTo>
                  <a:pt x="27272" y="68183"/>
                </a:lnTo>
                <a:lnTo>
                  <a:pt x="27272" y="27272"/>
                </a:lnTo>
                <a:lnTo>
                  <a:pt x="70911" y="27272"/>
                </a:lnTo>
                <a:cubicBezTo>
                  <a:pt x="70911" y="27272"/>
                  <a:pt x="70911" y="68183"/>
                  <a:pt x="70911" y="68183"/>
                </a:cubicBezTo>
                <a:close/>
                <a:moveTo>
                  <a:pt x="70911" y="114544"/>
                </a:moveTo>
                <a:lnTo>
                  <a:pt x="27272" y="114544"/>
                </a:lnTo>
                <a:lnTo>
                  <a:pt x="27272" y="73638"/>
                </a:lnTo>
                <a:lnTo>
                  <a:pt x="70911" y="73638"/>
                </a:lnTo>
                <a:cubicBezTo>
                  <a:pt x="70911" y="73638"/>
                  <a:pt x="70911" y="114544"/>
                  <a:pt x="70911" y="114544"/>
                </a:cubicBezTo>
                <a:close/>
                <a:moveTo>
                  <a:pt x="21816" y="68183"/>
                </a:moveTo>
                <a:lnTo>
                  <a:pt x="5455" y="68183"/>
                </a:lnTo>
                <a:lnTo>
                  <a:pt x="5455" y="32727"/>
                </a:lnTo>
                <a:cubicBezTo>
                  <a:pt x="5455" y="29716"/>
                  <a:pt x="7900" y="27272"/>
                  <a:pt x="10911" y="27272"/>
                </a:cubicBezTo>
                <a:lnTo>
                  <a:pt x="21816" y="27272"/>
                </a:lnTo>
                <a:cubicBezTo>
                  <a:pt x="21816" y="27272"/>
                  <a:pt x="21816" y="68183"/>
                  <a:pt x="21816" y="68183"/>
                </a:cubicBezTo>
                <a:close/>
                <a:moveTo>
                  <a:pt x="21816" y="114544"/>
                </a:moveTo>
                <a:lnTo>
                  <a:pt x="10911" y="114544"/>
                </a:lnTo>
                <a:cubicBezTo>
                  <a:pt x="7900" y="114544"/>
                  <a:pt x="5455" y="112100"/>
                  <a:pt x="5455" y="109088"/>
                </a:cubicBezTo>
                <a:lnTo>
                  <a:pt x="5455" y="73638"/>
                </a:lnTo>
                <a:lnTo>
                  <a:pt x="21816" y="73638"/>
                </a:lnTo>
                <a:cubicBezTo>
                  <a:pt x="21816" y="73638"/>
                  <a:pt x="21816" y="114544"/>
                  <a:pt x="21816" y="114544"/>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moveTo>
                  <a:pt x="10911" y="49088"/>
                </a:moveTo>
                <a:lnTo>
                  <a:pt x="16361" y="49088"/>
                </a:lnTo>
                <a:lnTo>
                  <a:pt x="16361" y="43638"/>
                </a:lnTo>
                <a:lnTo>
                  <a:pt x="10911" y="43638"/>
                </a:lnTo>
                <a:cubicBezTo>
                  <a:pt x="10911" y="43638"/>
                  <a:pt x="10911" y="49088"/>
                  <a:pt x="10911" y="49088"/>
                </a:cubicBezTo>
                <a:close/>
                <a:moveTo>
                  <a:pt x="10911" y="60000"/>
                </a:moveTo>
                <a:lnTo>
                  <a:pt x="16361" y="60000"/>
                </a:lnTo>
                <a:lnTo>
                  <a:pt x="16361" y="54544"/>
                </a:lnTo>
                <a:lnTo>
                  <a:pt x="10911" y="54544"/>
                </a:lnTo>
                <a:cubicBezTo>
                  <a:pt x="10911" y="54544"/>
                  <a:pt x="10911" y="60000"/>
                  <a:pt x="10911" y="60000"/>
                </a:cubicBezTo>
                <a:close/>
                <a:moveTo>
                  <a:pt x="16361" y="92727"/>
                </a:moveTo>
                <a:lnTo>
                  <a:pt x="10911" y="92727"/>
                </a:lnTo>
                <a:lnTo>
                  <a:pt x="10911" y="98183"/>
                </a:lnTo>
                <a:lnTo>
                  <a:pt x="16361" y="98183"/>
                </a:lnTo>
                <a:cubicBezTo>
                  <a:pt x="16361" y="98183"/>
                  <a:pt x="16361" y="92727"/>
                  <a:pt x="16361" y="92727"/>
                </a:cubicBezTo>
                <a:close/>
                <a:moveTo>
                  <a:pt x="10911" y="38183"/>
                </a:moveTo>
                <a:lnTo>
                  <a:pt x="16361" y="38183"/>
                </a:lnTo>
                <a:lnTo>
                  <a:pt x="16361" y="32727"/>
                </a:lnTo>
                <a:lnTo>
                  <a:pt x="10911" y="32727"/>
                </a:lnTo>
                <a:cubicBezTo>
                  <a:pt x="10911" y="32727"/>
                  <a:pt x="10911" y="38183"/>
                  <a:pt x="10911" y="38183"/>
                </a:cubicBezTo>
                <a:close/>
                <a:moveTo>
                  <a:pt x="16361" y="81816"/>
                </a:moveTo>
                <a:lnTo>
                  <a:pt x="10911" y="81816"/>
                </a:lnTo>
                <a:lnTo>
                  <a:pt x="10911" y="87272"/>
                </a:lnTo>
                <a:lnTo>
                  <a:pt x="16361" y="87272"/>
                </a:lnTo>
                <a:cubicBezTo>
                  <a:pt x="16361" y="87272"/>
                  <a:pt x="16361" y="81816"/>
                  <a:pt x="16361" y="81816"/>
                </a:cubicBezTo>
                <a:close/>
                <a:moveTo>
                  <a:pt x="16361" y="103638"/>
                </a:moveTo>
                <a:lnTo>
                  <a:pt x="10911" y="103638"/>
                </a:lnTo>
                <a:lnTo>
                  <a:pt x="10911" y="109088"/>
                </a:lnTo>
                <a:lnTo>
                  <a:pt x="16361" y="109088"/>
                </a:lnTo>
                <a:cubicBezTo>
                  <a:pt x="16361" y="109088"/>
                  <a:pt x="16361" y="103638"/>
                  <a:pt x="16361" y="10363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10" name="Shape 3710"/>
          <p:cNvSpPr/>
          <p:nvPr/>
        </p:nvSpPr>
        <p:spPr>
          <a:xfrm>
            <a:off x="11357240" y="3919605"/>
            <a:ext cx="558655" cy="558655"/>
          </a:xfrm>
          <a:custGeom>
            <a:avLst/>
            <a:gdLst/>
            <a:ahLst/>
            <a:cxnLst/>
            <a:rect l="0" t="0" r="0" b="0"/>
            <a:pathLst>
              <a:path w="120000" h="120000" extrusionOk="0">
                <a:moveTo>
                  <a:pt x="49088" y="45861"/>
                </a:moveTo>
                <a:lnTo>
                  <a:pt x="71316" y="60000"/>
                </a:lnTo>
                <a:lnTo>
                  <a:pt x="49088" y="74138"/>
                </a:lnTo>
                <a:cubicBezTo>
                  <a:pt x="49088" y="74138"/>
                  <a:pt x="49088" y="45861"/>
                  <a:pt x="49088" y="45861"/>
                </a:cubicBezTo>
                <a:close/>
                <a:moveTo>
                  <a:pt x="46361" y="81816"/>
                </a:moveTo>
                <a:cubicBezTo>
                  <a:pt x="47005" y="81816"/>
                  <a:pt x="47577" y="81561"/>
                  <a:pt x="48038" y="81188"/>
                </a:cubicBezTo>
                <a:lnTo>
                  <a:pt x="48066" y="81222"/>
                </a:lnTo>
                <a:lnTo>
                  <a:pt x="78066" y="62133"/>
                </a:lnTo>
                <a:lnTo>
                  <a:pt x="78038" y="62100"/>
                </a:lnTo>
                <a:cubicBezTo>
                  <a:pt x="78666" y="61600"/>
                  <a:pt x="79088" y="60861"/>
                  <a:pt x="79088" y="60000"/>
                </a:cubicBezTo>
                <a:cubicBezTo>
                  <a:pt x="79088" y="59138"/>
                  <a:pt x="78666" y="58400"/>
                  <a:pt x="78038" y="57900"/>
                </a:cubicBezTo>
                <a:lnTo>
                  <a:pt x="78066" y="57872"/>
                </a:lnTo>
                <a:lnTo>
                  <a:pt x="48066" y="38777"/>
                </a:lnTo>
                <a:lnTo>
                  <a:pt x="48038" y="38811"/>
                </a:lnTo>
                <a:cubicBezTo>
                  <a:pt x="47577" y="38438"/>
                  <a:pt x="47005" y="38183"/>
                  <a:pt x="46361" y="38183"/>
                </a:cubicBezTo>
                <a:cubicBezTo>
                  <a:pt x="44855" y="38183"/>
                  <a:pt x="43638" y="39405"/>
                  <a:pt x="43638" y="40911"/>
                </a:cubicBezTo>
                <a:lnTo>
                  <a:pt x="43638" y="79088"/>
                </a:lnTo>
                <a:cubicBezTo>
                  <a:pt x="43638" y="80594"/>
                  <a:pt x="44855" y="81816"/>
                  <a:pt x="46361" y="81816"/>
                </a:cubicBezTo>
                <a:moveTo>
                  <a:pt x="109088" y="103638"/>
                </a:moveTo>
                <a:lnTo>
                  <a:pt x="103638" y="103638"/>
                </a:lnTo>
                <a:lnTo>
                  <a:pt x="103638" y="109088"/>
                </a:lnTo>
                <a:lnTo>
                  <a:pt x="109088" y="109088"/>
                </a:lnTo>
                <a:cubicBezTo>
                  <a:pt x="109088" y="109088"/>
                  <a:pt x="109088" y="103638"/>
                  <a:pt x="109088" y="103638"/>
                </a:cubicBezTo>
                <a:close/>
                <a:moveTo>
                  <a:pt x="109088" y="81816"/>
                </a:moveTo>
                <a:lnTo>
                  <a:pt x="103638" y="81816"/>
                </a:lnTo>
                <a:lnTo>
                  <a:pt x="103638" y="87272"/>
                </a:lnTo>
                <a:lnTo>
                  <a:pt x="109088" y="87272"/>
                </a:lnTo>
                <a:cubicBezTo>
                  <a:pt x="109088" y="87272"/>
                  <a:pt x="109088" y="81816"/>
                  <a:pt x="109088" y="81816"/>
                </a:cubicBezTo>
                <a:close/>
                <a:moveTo>
                  <a:pt x="109088" y="70911"/>
                </a:moveTo>
                <a:lnTo>
                  <a:pt x="103638" y="70911"/>
                </a:lnTo>
                <a:lnTo>
                  <a:pt x="103638" y="76361"/>
                </a:lnTo>
                <a:lnTo>
                  <a:pt x="109088" y="76361"/>
                </a:lnTo>
                <a:cubicBezTo>
                  <a:pt x="109088" y="76361"/>
                  <a:pt x="109088" y="70911"/>
                  <a:pt x="109088" y="70911"/>
                </a:cubicBezTo>
                <a:close/>
                <a:moveTo>
                  <a:pt x="109088" y="92727"/>
                </a:moveTo>
                <a:lnTo>
                  <a:pt x="103638" y="92727"/>
                </a:lnTo>
                <a:lnTo>
                  <a:pt x="103638" y="98183"/>
                </a:lnTo>
                <a:lnTo>
                  <a:pt x="109088" y="98183"/>
                </a:lnTo>
                <a:cubicBezTo>
                  <a:pt x="109088" y="98183"/>
                  <a:pt x="109088" y="92727"/>
                  <a:pt x="109088" y="92727"/>
                </a:cubicBezTo>
                <a:close/>
                <a:moveTo>
                  <a:pt x="103638" y="16361"/>
                </a:moveTo>
                <a:lnTo>
                  <a:pt x="109088" y="16361"/>
                </a:lnTo>
                <a:lnTo>
                  <a:pt x="109088" y="10911"/>
                </a:lnTo>
                <a:lnTo>
                  <a:pt x="103638" y="10911"/>
                </a:lnTo>
                <a:cubicBezTo>
                  <a:pt x="103638" y="10911"/>
                  <a:pt x="103638" y="16361"/>
                  <a:pt x="103638" y="16361"/>
                </a:cubicBezTo>
                <a:close/>
                <a:moveTo>
                  <a:pt x="114544" y="57272"/>
                </a:moveTo>
                <a:lnTo>
                  <a:pt x="98183" y="57272"/>
                </a:lnTo>
                <a:lnTo>
                  <a:pt x="98183" y="5455"/>
                </a:lnTo>
                <a:lnTo>
                  <a:pt x="109088" y="5455"/>
                </a:lnTo>
                <a:cubicBezTo>
                  <a:pt x="112100" y="5455"/>
                  <a:pt x="114544" y="7894"/>
                  <a:pt x="114544" y="10911"/>
                </a:cubicBezTo>
                <a:cubicBezTo>
                  <a:pt x="114544" y="10911"/>
                  <a:pt x="114544" y="57272"/>
                  <a:pt x="114544" y="57272"/>
                </a:cubicBezTo>
                <a:close/>
                <a:moveTo>
                  <a:pt x="114544" y="109088"/>
                </a:moveTo>
                <a:cubicBezTo>
                  <a:pt x="114544" y="112100"/>
                  <a:pt x="112100" y="114544"/>
                  <a:pt x="109088" y="114544"/>
                </a:cubicBezTo>
                <a:lnTo>
                  <a:pt x="98183" y="114544"/>
                </a:lnTo>
                <a:lnTo>
                  <a:pt x="98183" y="62727"/>
                </a:lnTo>
                <a:lnTo>
                  <a:pt x="114544" y="62727"/>
                </a:lnTo>
                <a:cubicBezTo>
                  <a:pt x="114544" y="62727"/>
                  <a:pt x="114544" y="109088"/>
                  <a:pt x="114544" y="109088"/>
                </a:cubicBezTo>
                <a:close/>
                <a:moveTo>
                  <a:pt x="92727" y="114544"/>
                </a:moveTo>
                <a:lnTo>
                  <a:pt x="27272" y="114544"/>
                </a:lnTo>
                <a:lnTo>
                  <a:pt x="27272" y="5455"/>
                </a:lnTo>
                <a:lnTo>
                  <a:pt x="92727" y="5455"/>
                </a:lnTo>
                <a:cubicBezTo>
                  <a:pt x="92727" y="5455"/>
                  <a:pt x="92727" y="114544"/>
                  <a:pt x="92727" y="114544"/>
                </a:cubicBezTo>
                <a:close/>
                <a:moveTo>
                  <a:pt x="21816" y="57272"/>
                </a:moveTo>
                <a:lnTo>
                  <a:pt x="5455" y="57272"/>
                </a:lnTo>
                <a:lnTo>
                  <a:pt x="5455" y="10911"/>
                </a:lnTo>
                <a:cubicBezTo>
                  <a:pt x="5455" y="7894"/>
                  <a:pt x="7900" y="5455"/>
                  <a:pt x="10911" y="5455"/>
                </a:cubicBezTo>
                <a:lnTo>
                  <a:pt x="21816" y="5455"/>
                </a:lnTo>
                <a:cubicBezTo>
                  <a:pt x="21816" y="5455"/>
                  <a:pt x="21816" y="57272"/>
                  <a:pt x="21816" y="57272"/>
                </a:cubicBezTo>
                <a:close/>
                <a:moveTo>
                  <a:pt x="21816" y="114544"/>
                </a:moveTo>
                <a:lnTo>
                  <a:pt x="10911" y="114544"/>
                </a:lnTo>
                <a:cubicBezTo>
                  <a:pt x="7900" y="114544"/>
                  <a:pt x="5455" y="112100"/>
                  <a:pt x="5455" y="109088"/>
                </a:cubicBezTo>
                <a:lnTo>
                  <a:pt x="5455" y="62727"/>
                </a:lnTo>
                <a:lnTo>
                  <a:pt x="21816" y="62727"/>
                </a:lnTo>
                <a:cubicBezTo>
                  <a:pt x="21816" y="62727"/>
                  <a:pt x="21816" y="114544"/>
                  <a:pt x="21816" y="114544"/>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103638" y="49088"/>
                </a:moveTo>
                <a:lnTo>
                  <a:pt x="109088" y="49088"/>
                </a:lnTo>
                <a:lnTo>
                  <a:pt x="109088" y="43638"/>
                </a:lnTo>
                <a:lnTo>
                  <a:pt x="103638" y="43638"/>
                </a:lnTo>
                <a:cubicBezTo>
                  <a:pt x="103638" y="43638"/>
                  <a:pt x="103638" y="49088"/>
                  <a:pt x="103638" y="49088"/>
                </a:cubicBezTo>
                <a:close/>
                <a:moveTo>
                  <a:pt x="103638" y="38183"/>
                </a:moveTo>
                <a:lnTo>
                  <a:pt x="109088" y="38183"/>
                </a:lnTo>
                <a:lnTo>
                  <a:pt x="109088" y="32727"/>
                </a:lnTo>
                <a:lnTo>
                  <a:pt x="103638" y="32727"/>
                </a:lnTo>
                <a:cubicBezTo>
                  <a:pt x="103638" y="32727"/>
                  <a:pt x="103638" y="38183"/>
                  <a:pt x="103638" y="38183"/>
                </a:cubicBezTo>
                <a:close/>
                <a:moveTo>
                  <a:pt x="103638" y="27272"/>
                </a:moveTo>
                <a:lnTo>
                  <a:pt x="109088" y="27272"/>
                </a:lnTo>
                <a:lnTo>
                  <a:pt x="109088" y="21816"/>
                </a:lnTo>
                <a:lnTo>
                  <a:pt x="103638" y="21816"/>
                </a:lnTo>
                <a:cubicBezTo>
                  <a:pt x="103638" y="21816"/>
                  <a:pt x="103638" y="27272"/>
                  <a:pt x="103638" y="27272"/>
                </a:cubicBezTo>
                <a:close/>
                <a:moveTo>
                  <a:pt x="10911" y="16361"/>
                </a:moveTo>
                <a:lnTo>
                  <a:pt x="16361" y="16361"/>
                </a:lnTo>
                <a:lnTo>
                  <a:pt x="16361" y="10911"/>
                </a:lnTo>
                <a:lnTo>
                  <a:pt x="10911" y="10911"/>
                </a:lnTo>
                <a:cubicBezTo>
                  <a:pt x="10911" y="10911"/>
                  <a:pt x="10911" y="16361"/>
                  <a:pt x="10911" y="16361"/>
                </a:cubicBezTo>
                <a:close/>
                <a:moveTo>
                  <a:pt x="10911" y="49088"/>
                </a:moveTo>
                <a:lnTo>
                  <a:pt x="16361" y="49088"/>
                </a:lnTo>
                <a:lnTo>
                  <a:pt x="16361" y="43638"/>
                </a:lnTo>
                <a:lnTo>
                  <a:pt x="10911" y="43638"/>
                </a:lnTo>
                <a:cubicBezTo>
                  <a:pt x="10911" y="43638"/>
                  <a:pt x="10911" y="49088"/>
                  <a:pt x="10911" y="49088"/>
                </a:cubicBezTo>
                <a:close/>
                <a:moveTo>
                  <a:pt x="16361" y="92727"/>
                </a:moveTo>
                <a:lnTo>
                  <a:pt x="10911" y="92727"/>
                </a:lnTo>
                <a:lnTo>
                  <a:pt x="10911" y="98183"/>
                </a:lnTo>
                <a:lnTo>
                  <a:pt x="16361" y="98183"/>
                </a:lnTo>
                <a:cubicBezTo>
                  <a:pt x="16361" y="98183"/>
                  <a:pt x="16361" y="92727"/>
                  <a:pt x="16361" y="92727"/>
                </a:cubicBezTo>
                <a:close/>
                <a:moveTo>
                  <a:pt x="16361" y="70911"/>
                </a:moveTo>
                <a:lnTo>
                  <a:pt x="10911" y="70911"/>
                </a:lnTo>
                <a:lnTo>
                  <a:pt x="10911" y="76361"/>
                </a:lnTo>
                <a:lnTo>
                  <a:pt x="16361" y="76361"/>
                </a:lnTo>
                <a:cubicBezTo>
                  <a:pt x="16361" y="76361"/>
                  <a:pt x="16361" y="70911"/>
                  <a:pt x="16361" y="70911"/>
                </a:cubicBezTo>
                <a:close/>
                <a:moveTo>
                  <a:pt x="16361" y="81816"/>
                </a:moveTo>
                <a:lnTo>
                  <a:pt x="10911" y="81816"/>
                </a:lnTo>
                <a:lnTo>
                  <a:pt x="10911" y="87272"/>
                </a:lnTo>
                <a:lnTo>
                  <a:pt x="16361" y="87272"/>
                </a:lnTo>
                <a:cubicBezTo>
                  <a:pt x="16361" y="87272"/>
                  <a:pt x="16361" y="81816"/>
                  <a:pt x="16361" y="81816"/>
                </a:cubicBezTo>
                <a:close/>
                <a:moveTo>
                  <a:pt x="16361" y="103638"/>
                </a:moveTo>
                <a:lnTo>
                  <a:pt x="10911" y="103638"/>
                </a:lnTo>
                <a:lnTo>
                  <a:pt x="10911" y="109088"/>
                </a:lnTo>
                <a:lnTo>
                  <a:pt x="16361" y="109088"/>
                </a:lnTo>
                <a:cubicBezTo>
                  <a:pt x="16361" y="109088"/>
                  <a:pt x="16361" y="103638"/>
                  <a:pt x="16361" y="103638"/>
                </a:cubicBezTo>
                <a:close/>
                <a:moveTo>
                  <a:pt x="10911" y="38183"/>
                </a:moveTo>
                <a:lnTo>
                  <a:pt x="16361" y="38183"/>
                </a:lnTo>
                <a:lnTo>
                  <a:pt x="16361" y="32727"/>
                </a:lnTo>
                <a:lnTo>
                  <a:pt x="10911" y="32727"/>
                </a:lnTo>
                <a:cubicBezTo>
                  <a:pt x="10911" y="32727"/>
                  <a:pt x="10911" y="38183"/>
                  <a:pt x="10911" y="38183"/>
                </a:cubicBezTo>
                <a:close/>
                <a:moveTo>
                  <a:pt x="10911" y="27272"/>
                </a:moveTo>
                <a:lnTo>
                  <a:pt x="16361" y="27272"/>
                </a:lnTo>
                <a:lnTo>
                  <a:pt x="16361" y="21816"/>
                </a:lnTo>
                <a:lnTo>
                  <a:pt x="10911" y="21816"/>
                </a:lnTo>
                <a:cubicBezTo>
                  <a:pt x="10911" y="21816"/>
                  <a:pt x="10911" y="27272"/>
                  <a:pt x="10911" y="27272"/>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11" name="Shape 3711"/>
          <p:cNvSpPr/>
          <p:nvPr/>
        </p:nvSpPr>
        <p:spPr>
          <a:xfrm>
            <a:off x="1758541" y="4986128"/>
            <a:ext cx="558655" cy="558655"/>
          </a:xfrm>
          <a:custGeom>
            <a:avLst/>
            <a:gdLst/>
            <a:ahLst/>
            <a:cxnLst/>
            <a:rect l="0" t="0" r="0" b="0"/>
            <a:pathLst>
              <a:path w="120000" h="120000" extrusionOk="0">
                <a:moveTo>
                  <a:pt x="60000" y="114550"/>
                </a:moveTo>
                <a:cubicBezTo>
                  <a:pt x="29872" y="114550"/>
                  <a:pt x="5455" y="90127"/>
                  <a:pt x="5455" y="60000"/>
                </a:cubicBezTo>
                <a:cubicBezTo>
                  <a:pt x="5455" y="29877"/>
                  <a:pt x="29872" y="5455"/>
                  <a:pt x="60000" y="5455"/>
                </a:cubicBezTo>
                <a:cubicBezTo>
                  <a:pt x="74088" y="5455"/>
                  <a:pt x="86877" y="10833"/>
                  <a:pt x="96538" y="19605"/>
                </a:cubicBezTo>
                <a:lnTo>
                  <a:pt x="58072" y="58072"/>
                </a:lnTo>
                <a:cubicBezTo>
                  <a:pt x="57577" y="58566"/>
                  <a:pt x="57272" y="59250"/>
                  <a:pt x="57272" y="60000"/>
                </a:cubicBezTo>
                <a:cubicBezTo>
                  <a:pt x="57272" y="61511"/>
                  <a:pt x="58494" y="62727"/>
                  <a:pt x="60000" y="62727"/>
                </a:cubicBezTo>
                <a:lnTo>
                  <a:pt x="114411" y="62727"/>
                </a:lnTo>
                <a:cubicBezTo>
                  <a:pt x="112977" y="91577"/>
                  <a:pt x="89205" y="114550"/>
                  <a:pt x="60000" y="114550"/>
                </a:cubicBezTo>
                <a:moveTo>
                  <a:pt x="114411" y="57272"/>
                </a:moveTo>
                <a:lnTo>
                  <a:pt x="66583" y="57272"/>
                </a:lnTo>
                <a:lnTo>
                  <a:pt x="100394" y="23461"/>
                </a:lnTo>
                <a:cubicBezTo>
                  <a:pt x="108561" y="32511"/>
                  <a:pt x="113761" y="44283"/>
                  <a:pt x="114411" y="57272"/>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12" name="Shape 3712"/>
          <p:cNvSpPr/>
          <p:nvPr/>
        </p:nvSpPr>
        <p:spPr>
          <a:xfrm>
            <a:off x="2825064" y="5036914"/>
            <a:ext cx="558655" cy="457081"/>
          </a:xfrm>
          <a:custGeom>
            <a:avLst/>
            <a:gdLst/>
            <a:ahLst/>
            <a:cxnLst/>
            <a:rect l="0" t="0" r="0" b="0"/>
            <a:pathLst>
              <a:path w="120000" h="120000" extrusionOk="0">
                <a:moveTo>
                  <a:pt x="114544" y="113333"/>
                </a:moveTo>
                <a:lnTo>
                  <a:pt x="103638" y="113333"/>
                </a:lnTo>
                <a:lnTo>
                  <a:pt x="103638" y="6666"/>
                </a:lnTo>
                <a:lnTo>
                  <a:pt x="114544" y="6666"/>
                </a:lnTo>
                <a:cubicBezTo>
                  <a:pt x="114544" y="6666"/>
                  <a:pt x="114544" y="113333"/>
                  <a:pt x="114544" y="113333"/>
                </a:cubicBezTo>
                <a:close/>
                <a:moveTo>
                  <a:pt x="117272" y="0"/>
                </a:moveTo>
                <a:lnTo>
                  <a:pt x="100911" y="0"/>
                </a:lnTo>
                <a:cubicBezTo>
                  <a:pt x="99405" y="0"/>
                  <a:pt x="98183" y="1494"/>
                  <a:pt x="98183" y="3333"/>
                </a:cubicBezTo>
                <a:lnTo>
                  <a:pt x="98183" y="116666"/>
                </a:lnTo>
                <a:cubicBezTo>
                  <a:pt x="98183" y="118511"/>
                  <a:pt x="99405" y="120000"/>
                  <a:pt x="100911" y="120000"/>
                </a:cubicBezTo>
                <a:lnTo>
                  <a:pt x="117272" y="120000"/>
                </a:lnTo>
                <a:cubicBezTo>
                  <a:pt x="118777" y="120000"/>
                  <a:pt x="120000" y="118511"/>
                  <a:pt x="120000" y="116666"/>
                </a:cubicBezTo>
                <a:lnTo>
                  <a:pt x="120000" y="3333"/>
                </a:lnTo>
                <a:cubicBezTo>
                  <a:pt x="120000" y="1494"/>
                  <a:pt x="118777" y="0"/>
                  <a:pt x="117272" y="0"/>
                </a:cubicBezTo>
                <a:moveTo>
                  <a:pt x="49088" y="113333"/>
                </a:moveTo>
                <a:lnTo>
                  <a:pt x="38183" y="113333"/>
                </a:lnTo>
                <a:lnTo>
                  <a:pt x="38183" y="20000"/>
                </a:lnTo>
                <a:lnTo>
                  <a:pt x="49088" y="20000"/>
                </a:lnTo>
                <a:cubicBezTo>
                  <a:pt x="49088" y="20000"/>
                  <a:pt x="49088" y="113333"/>
                  <a:pt x="49088" y="113333"/>
                </a:cubicBezTo>
                <a:close/>
                <a:moveTo>
                  <a:pt x="51816" y="13333"/>
                </a:moveTo>
                <a:lnTo>
                  <a:pt x="35455" y="13333"/>
                </a:lnTo>
                <a:cubicBezTo>
                  <a:pt x="33950" y="13333"/>
                  <a:pt x="32727" y="14827"/>
                  <a:pt x="32727" y="16666"/>
                </a:cubicBezTo>
                <a:lnTo>
                  <a:pt x="32727" y="116666"/>
                </a:lnTo>
                <a:cubicBezTo>
                  <a:pt x="32727" y="118511"/>
                  <a:pt x="33950" y="120000"/>
                  <a:pt x="35455" y="120000"/>
                </a:cubicBezTo>
                <a:lnTo>
                  <a:pt x="51816" y="120000"/>
                </a:lnTo>
                <a:cubicBezTo>
                  <a:pt x="53322" y="120000"/>
                  <a:pt x="54544" y="118511"/>
                  <a:pt x="54544" y="116666"/>
                </a:cubicBezTo>
                <a:lnTo>
                  <a:pt x="54544" y="16666"/>
                </a:lnTo>
                <a:cubicBezTo>
                  <a:pt x="54544" y="14827"/>
                  <a:pt x="53322" y="13333"/>
                  <a:pt x="51816" y="13333"/>
                </a:cubicBezTo>
                <a:moveTo>
                  <a:pt x="81816" y="113333"/>
                </a:moveTo>
                <a:lnTo>
                  <a:pt x="70911" y="113333"/>
                </a:lnTo>
                <a:lnTo>
                  <a:pt x="70911" y="60000"/>
                </a:lnTo>
                <a:lnTo>
                  <a:pt x="81816" y="60000"/>
                </a:lnTo>
                <a:cubicBezTo>
                  <a:pt x="81816" y="60000"/>
                  <a:pt x="81816" y="113333"/>
                  <a:pt x="81816" y="113333"/>
                </a:cubicBezTo>
                <a:close/>
                <a:moveTo>
                  <a:pt x="84544" y="53333"/>
                </a:moveTo>
                <a:lnTo>
                  <a:pt x="68183" y="53333"/>
                </a:lnTo>
                <a:cubicBezTo>
                  <a:pt x="66677" y="53333"/>
                  <a:pt x="65455" y="54827"/>
                  <a:pt x="65455" y="56666"/>
                </a:cubicBezTo>
                <a:lnTo>
                  <a:pt x="65455" y="116666"/>
                </a:lnTo>
                <a:cubicBezTo>
                  <a:pt x="65455" y="118511"/>
                  <a:pt x="66677" y="120000"/>
                  <a:pt x="68183" y="120000"/>
                </a:cubicBezTo>
                <a:lnTo>
                  <a:pt x="84544" y="120000"/>
                </a:lnTo>
                <a:cubicBezTo>
                  <a:pt x="86050" y="120000"/>
                  <a:pt x="87272" y="118511"/>
                  <a:pt x="87272" y="116666"/>
                </a:cubicBezTo>
                <a:lnTo>
                  <a:pt x="87272" y="56666"/>
                </a:lnTo>
                <a:cubicBezTo>
                  <a:pt x="87272" y="54827"/>
                  <a:pt x="86050" y="53333"/>
                  <a:pt x="84544" y="53333"/>
                </a:cubicBezTo>
                <a:moveTo>
                  <a:pt x="16361" y="113333"/>
                </a:moveTo>
                <a:lnTo>
                  <a:pt x="5455" y="113333"/>
                </a:lnTo>
                <a:lnTo>
                  <a:pt x="5455" y="80000"/>
                </a:lnTo>
                <a:lnTo>
                  <a:pt x="16361" y="80000"/>
                </a:lnTo>
                <a:cubicBezTo>
                  <a:pt x="16361" y="80000"/>
                  <a:pt x="16361" y="113333"/>
                  <a:pt x="16361" y="113333"/>
                </a:cubicBezTo>
                <a:close/>
                <a:moveTo>
                  <a:pt x="19088" y="73333"/>
                </a:moveTo>
                <a:lnTo>
                  <a:pt x="2727" y="73333"/>
                </a:lnTo>
                <a:cubicBezTo>
                  <a:pt x="1222" y="73333"/>
                  <a:pt x="0" y="74827"/>
                  <a:pt x="0" y="76666"/>
                </a:cubicBezTo>
                <a:lnTo>
                  <a:pt x="0" y="116666"/>
                </a:lnTo>
                <a:cubicBezTo>
                  <a:pt x="0" y="118511"/>
                  <a:pt x="1222" y="120000"/>
                  <a:pt x="2727" y="120000"/>
                </a:cubicBezTo>
                <a:lnTo>
                  <a:pt x="19088" y="120000"/>
                </a:lnTo>
                <a:cubicBezTo>
                  <a:pt x="20594" y="120000"/>
                  <a:pt x="21816" y="118511"/>
                  <a:pt x="21816" y="116666"/>
                </a:cubicBezTo>
                <a:lnTo>
                  <a:pt x="21816" y="76666"/>
                </a:lnTo>
                <a:cubicBezTo>
                  <a:pt x="21816" y="74827"/>
                  <a:pt x="20594" y="73333"/>
                  <a:pt x="19088" y="7333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13" name="Shape 3713"/>
          <p:cNvSpPr/>
          <p:nvPr/>
        </p:nvSpPr>
        <p:spPr>
          <a:xfrm>
            <a:off x="3891585" y="4986128"/>
            <a:ext cx="558655" cy="558655"/>
          </a:xfrm>
          <a:custGeom>
            <a:avLst/>
            <a:gdLst/>
            <a:ahLst/>
            <a:cxnLst/>
            <a:rect l="0" t="0" r="0" b="0"/>
            <a:pathLst>
              <a:path w="120000" h="120000" extrusionOk="0">
                <a:moveTo>
                  <a:pt x="100405" y="96550"/>
                </a:moveTo>
                <a:lnTo>
                  <a:pt x="86905" y="83050"/>
                </a:lnTo>
                <a:cubicBezTo>
                  <a:pt x="92222" y="76844"/>
                  <a:pt x="95455" y="68811"/>
                  <a:pt x="95455" y="60000"/>
                </a:cubicBezTo>
                <a:cubicBezTo>
                  <a:pt x="95455" y="51188"/>
                  <a:pt x="92222" y="43150"/>
                  <a:pt x="86905" y="36950"/>
                </a:cubicBezTo>
                <a:lnTo>
                  <a:pt x="100405" y="23450"/>
                </a:lnTo>
                <a:cubicBezTo>
                  <a:pt x="109161" y="33127"/>
                  <a:pt x="114544" y="45922"/>
                  <a:pt x="114544" y="60000"/>
                </a:cubicBezTo>
                <a:cubicBezTo>
                  <a:pt x="114544" y="74083"/>
                  <a:pt x="109161" y="86872"/>
                  <a:pt x="100405" y="96550"/>
                </a:cubicBezTo>
                <a:moveTo>
                  <a:pt x="60000" y="114550"/>
                </a:moveTo>
                <a:cubicBezTo>
                  <a:pt x="45916" y="114550"/>
                  <a:pt x="33127" y="109166"/>
                  <a:pt x="23450" y="100405"/>
                </a:cubicBezTo>
                <a:lnTo>
                  <a:pt x="36950" y="86905"/>
                </a:lnTo>
                <a:cubicBezTo>
                  <a:pt x="43150" y="92222"/>
                  <a:pt x="51188" y="95455"/>
                  <a:pt x="60000" y="95455"/>
                </a:cubicBezTo>
                <a:cubicBezTo>
                  <a:pt x="68811" y="95455"/>
                  <a:pt x="76850" y="92222"/>
                  <a:pt x="83050" y="86905"/>
                </a:cubicBezTo>
                <a:lnTo>
                  <a:pt x="96550" y="100405"/>
                </a:lnTo>
                <a:cubicBezTo>
                  <a:pt x="86872" y="109166"/>
                  <a:pt x="74077" y="114550"/>
                  <a:pt x="60000" y="114550"/>
                </a:cubicBezTo>
                <a:moveTo>
                  <a:pt x="5455" y="60000"/>
                </a:moveTo>
                <a:cubicBezTo>
                  <a:pt x="5455" y="45922"/>
                  <a:pt x="10833" y="33127"/>
                  <a:pt x="19594" y="23450"/>
                </a:cubicBezTo>
                <a:lnTo>
                  <a:pt x="33094" y="36950"/>
                </a:lnTo>
                <a:cubicBezTo>
                  <a:pt x="27772" y="43150"/>
                  <a:pt x="24544" y="51188"/>
                  <a:pt x="24544" y="60000"/>
                </a:cubicBezTo>
                <a:cubicBezTo>
                  <a:pt x="24544" y="68811"/>
                  <a:pt x="27772" y="76844"/>
                  <a:pt x="33094" y="83050"/>
                </a:cubicBezTo>
                <a:lnTo>
                  <a:pt x="19594" y="96550"/>
                </a:lnTo>
                <a:cubicBezTo>
                  <a:pt x="10833" y="86872"/>
                  <a:pt x="5455" y="74083"/>
                  <a:pt x="5455" y="60000"/>
                </a:cubicBezTo>
                <a:moveTo>
                  <a:pt x="90000" y="60000"/>
                </a:moveTo>
                <a:cubicBezTo>
                  <a:pt x="90000" y="76566"/>
                  <a:pt x="76566" y="90000"/>
                  <a:pt x="60000" y="90000"/>
                </a:cubicBezTo>
                <a:cubicBezTo>
                  <a:pt x="43427" y="90000"/>
                  <a:pt x="30000" y="76566"/>
                  <a:pt x="30000" y="60000"/>
                </a:cubicBezTo>
                <a:cubicBezTo>
                  <a:pt x="30000" y="43427"/>
                  <a:pt x="43427" y="30000"/>
                  <a:pt x="60000" y="30000"/>
                </a:cubicBezTo>
                <a:cubicBezTo>
                  <a:pt x="76566" y="30000"/>
                  <a:pt x="90000" y="43427"/>
                  <a:pt x="90000" y="60000"/>
                </a:cubicBezTo>
                <a:moveTo>
                  <a:pt x="60000" y="5455"/>
                </a:moveTo>
                <a:cubicBezTo>
                  <a:pt x="74077" y="5455"/>
                  <a:pt x="86872" y="10833"/>
                  <a:pt x="96550" y="19594"/>
                </a:cubicBezTo>
                <a:lnTo>
                  <a:pt x="83050" y="33094"/>
                </a:lnTo>
                <a:cubicBezTo>
                  <a:pt x="76844" y="27772"/>
                  <a:pt x="68811" y="24544"/>
                  <a:pt x="60000" y="24544"/>
                </a:cubicBezTo>
                <a:cubicBezTo>
                  <a:pt x="51188" y="24544"/>
                  <a:pt x="43150" y="27772"/>
                  <a:pt x="36950" y="33094"/>
                </a:cubicBezTo>
                <a:lnTo>
                  <a:pt x="23450" y="19594"/>
                </a:lnTo>
                <a:cubicBezTo>
                  <a:pt x="33127" y="10833"/>
                  <a:pt x="45916" y="5455"/>
                  <a:pt x="60000" y="5455"/>
                </a:cubicBezTo>
                <a:moveTo>
                  <a:pt x="60000" y="0"/>
                </a:moveTo>
                <a:cubicBezTo>
                  <a:pt x="26861" y="0"/>
                  <a:pt x="0" y="26861"/>
                  <a:pt x="0" y="60000"/>
                </a:cubicBezTo>
                <a:cubicBezTo>
                  <a:pt x="0" y="93133"/>
                  <a:pt x="26861" y="120000"/>
                  <a:pt x="60000" y="120000"/>
                </a:cubicBezTo>
                <a:cubicBezTo>
                  <a:pt x="93133" y="120000"/>
                  <a:pt x="120000" y="93133"/>
                  <a:pt x="120000" y="60000"/>
                </a:cubicBezTo>
                <a:cubicBezTo>
                  <a:pt x="120000" y="26861"/>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14" name="Shape 3714"/>
          <p:cNvSpPr/>
          <p:nvPr/>
        </p:nvSpPr>
        <p:spPr>
          <a:xfrm>
            <a:off x="4958107" y="5201971"/>
            <a:ext cx="558655" cy="126967"/>
          </a:xfrm>
          <a:custGeom>
            <a:avLst/>
            <a:gdLst/>
            <a:ahLst/>
            <a:cxnLst/>
            <a:rect l="0" t="0" r="0" b="0"/>
            <a:pathLst>
              <a:path w="120000" h="120000" extrusionOk="0">
                <a:moveTo>
                  <a:pt x="106361" y="96000"/>
                </a:moveTo>
                <a:cubicBezTo>
                  <a:pt x="101844" y="96000"/>
                  <a:pt x="98183" y="79888"/>
                  <a:pt x="98183" y="60000"/>
                </a:cubicBezTo>
                <a:cubicBezTo>
                  <a:pt x="98183" y="40133"/>
                  <a:pt x="101844" y="24000"/>
                  <a:pt x="106361" y="24000"/>
                </a:cubicBezTo>
                <a:cubicBezTo>
                  <a:pt x="110883" y="24000"/>
                  <a:pt x="114544" y="40133"/>
                  <a:pt x="114544" y="60000"/>
                </a:cubicBezTo>
                <a:cubicBezTo>
                  <a:pt x="114544" y="79888"/>
                  <a:pt x="110883" y="96000"/>
                  <a:pt x="106361" y="96000"/>
                </a:cubicBezTo>
                <a:moveTo>
                  <a:pt x="106361" y="0"/>
                </a:moveTo>
                <a:cubicBezTo>
                  <a:pt x="98833" y="0"/>
                  <a:pt x="92727" y="26872"/>
                  <a:pt x="92727" y="60000"/>
                </a:cubicBezTo>
                <a:cubicBezTo>
                  <a:pt x="92727" y="93144"/>
                  <a:pt x="98833" y="120000"/>
                  <a:pt x="106361" y="120000"/>
                </a:cubicBezTo>
                <a:cubicBezTo>
                  <a:pt x="113894" y="120000"/>
                  <a:pt x="120000" y="93144"/>
                  <a:pt x="120000" y="60000"/>
                </a:cubicBezTo>
                <a:cubicBezTo>
                  <a:pt x="120000" y="26872"/>
                  <a:pt x="113894" y="0"/>
                  <a:pt x="106361" y="0"/>
                </a:cubicBezTo>
                <a:moveTo>
                  <a:pt x="60000" y="96000"/>
                </a:moveTo>
                <a:cubicBezTo>
                  <a:pt x="55477" y="96000"/>
                  <a:pt x="51816" y="79888"/>
                  <a:pt x="51816" y="60000"/>
                </a:cubicBezTo>
                <a:cubicBezTo>
                  <a:pt x="51816" y="40133"/>
                  <a:pt x="55477" y="24000"/>
                  <a:pt x="60000" y="24000"/>
                </a:cubicBezTo>
                <a:cubicBezTo>
                  <a:pt x="64522" y="24000"/>
                  <a:pt x="68183" y="40133"/>
                  <a:pt x="68183" y="60000"/>
                </a:cubicBezTo>
                <a:cubicBezTo>
                  <a:pt x="68183" y="79888"/>
                  <a:pt x="64522" y="96000"/>
                  <a:pt x="60000" y="96000"/>
                </a:cubicBezTo>
                <a:moveTo>
                  <a:pt x="60000" y="0"/>
                </a:moveTo>
                <a:cubicBezTo>
                  <a:pt x="52466" y="0"/>
                  <a:pt x="46361" y="26872"/>
                  <a:pt x="46361" y="60000"/>
                </a:cubicBezTo>
                <a:cubicBezTo>
                  <a:pt x="46361" y="93144"/>
                  <a:pt x="52466" y="120000"/>
                  <a:pt x="60000" y="120000"/>
                </a:cubicBezTo>
                <a:cubicBezTo>
                  <a:pt x="67533" y="120000"/>
                  <a:pt x="73638" y="93144"/>
                  <a:pt x="73638" y="60000"/>
                </a:cubicBezTo>
                <a:cubicBezTo>
                  <a:pt x="73638" y="26872"/>
                  <a:pt x="67533" y="0"/>
                  <a:pt x="60000" y="0"/>
                </a:cubicBezTo>
                <a:moveTo>
                  <a:pt x="13638" y="96000"/>
                </a:moveTo>
                <a:cubicBezTo>
                  <a:pt x="9116" y="96000"/>
                  <a:pt x="5455" y="79888"/>
                  <a:pt x="5455" y="60000"/>
                </a:cubicBezTo>
                <a:cubicBezTo>
                  <a:pt x="5455" y="40133"/>
                  <a:pt x="9116" y="24000"/>
                  <a:pt x="13638" y="24000"/>
                </a:cubicBezTo>
                <a:cubicBezTo>
                  <a:pt x="18155" y="24000"/>
                  <a:pt x="21816" y="40133"/>
                  <a:pt x="21816" y="60000"/>
                </a:cubicBezTo>
                <a:cubicBezTo>
                  <a:pt x="21816" y="79888"/>
                  <a:pt x="18155" y="96000"/>
                  <a:pt x="13638" y="96000"/>
                </a:cubicBezTo>
                <a:moveTo>
                  <a:pt x="13638" y="0"/>
                </a:moveTo>
                <a:cubicBezTo>
                  <a:pt x="6105" y="0"/>
                  <a:pt x="0" y="26872"/>
                  <a:pt x="0" y="60000"/>
                </a:cubicBezTo>
                <a:cubicBezTo>
                  <a:pt x="0" y="93144"/>
                  <a:pt x="6105" y="120000"/>
                  <a:pt x="13638" y="120000"/>
                </a:cubicBezTo>
                <a:cubicBezTo>
                  <a:pt x="21172" y="120000"/>
                  <a:pt x="27272" y="93144"/>
                  <a:pt x="27272" y="60000"/>
                </a:cubicBezTo>
                <a:cubicBezTo>
                  <a:pt x="27272" y="26872"/>
                  <a:pt x="21172" y="0"/>
                  <a:pt x="1363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15" name="Shape 3715"/>
          <p:cNvSpPr/>
          <p:nvPr/>
        </p:nvSpPr>
        <p:spPr>
          <a:xfrm>
            <a:off x="6024630" y="4986128"/>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moveTo>
                  <a:pt x="60000" y="62727"/>
                </a:moveTo>
                <a:cubicBezTo>
                  <a:pt x="58494" y="62727"/>
                  <a:pt x="57272" y="61511"/>
                  <a:pt x="57272" y="60000"/>
                </a:cubicBezTo>
                <a:cubicBezTo>
                  <a:pt x="57272" y="58494"/>
                  <a:pt x="58494" y="57272"/>
                  <a:pt x="60000" y="57272"/>
                </a:cubicBezTo>
                <a:cubicBezTo>
                  <a:pt x="61505" y="57272"/>
                  <a:pt x="62727" y="58494"/>
                  <a:pt x="62727" y="60000"/>
                </a:cubicBezTo>
                <a:cubicBezTo>
                  <a:pt x="62727" y="61511"/>
                  <a:pt x="61505" y="62727"/>
                  <a:pt x="60000" y="62727"/>
                </a:cubicBezTo>
                <a:moveTo>
                  <a:pt x="60000" y="51816"/>
                </a:moveTo>
                <a:cubicBezTo>
                  <a:pt x="55477" y="51816"/>
                  <a:pt x="51816" y="55483"/>
                  <a:pt x="51816" y="60000"/>
                </a:cubicBezTo>
                <a:cubicBezTo>
                  <a:pt x="51816" y="64522"/>
                  <a:pt x="55477" y="68183"/>
                  <a:pt x="60000" y="68183"/>
                </a:cubicBezTo>
                <a:cubicBezTo>
                  <a:pt x="64522" y="68183"/>
                  <a:pt x="68183" y="64522"/>
                  <a:pt x="68183" y="60000"/>
                </a:cubicBezTo>
                <a:cubicBezTo>
                  <a:pt x="68183" y="55483"/>
                  <a:pt x="64522" y="51816"/>
                  <a:pt x="60000" y="51816"/>
                </a:cubicBezTo>
                <a:moveTo>
                  <a:pt x="30000" y="62727"/>
                </a:moveTo>
                <a:cubicBezTo>
                  <a:pt x="28494" y="62727"/>
                  <a:pt x="27272" y="61511"/>
                  <a:pt x="27272" y="60000"/>
                </a:cubicBezTo>
                <a:cubicBezTo>
                  <a:pt x="27272" y="58494"/>
                  <a:pt x="28494" y="57272"/>
                  <a:pt x="30000" y="57272"/>
                </a:cubicBezTo>
                <a:cubicBezTo>
                  <a:pt x="31505" y="57272"/>
                  <a:pt x="32727" y="58494"/>
                  <a:pt x="32727" y="60000"/>
                </a:cubicBezTo>
                <a:cubicBezTo>
                  <a:pt x="32727" y="61511"/>
                  <a:pt x="31505" y="62727"/>
                  <a:pt x="30000" y="62727"/>
                </a:cubicBezTo>
                <a:moveTo>
                  <a:pt x="30000" y="51816"/>
                </a:moveTo>
                <a:cubicBezTo>
                  <a:pt x="25477" y="51816"/>
                  <a:pt x="21816" y="55483"/>
                  <a:pt x="21816" y="60000"/>
                </a:cubicBezTo>
                <a:cubicBezTo>
                  <a:pt x="21816" y="64522"/>
                  <a:pt x="25477" y="68183"/>
                  <a:pt x="30000" y="68183"/>
                </a:cubicBezTo>
                <a:cubicBezTo>
                  <a:pt x="34522" y="68183"/>
                  <a:pt x="38183" y="64522"/>
                  <a:pt x="38183" y="60000"/>
                </a:cubicBezTo>
                <a:cubicBezTo>
                  <a:pt x="38183" y="55483"/>
                  <a:pt x="34522" y="51816"/>
                  <a:pt x="30000" y="51816"/>
                </a:cubicBezTo>
                <a:moveTo>
                  <a:pt x="90000" y="62727"/>
                </a:moveTo>
                <a:cubicBezTo>
                  <a:pt x="88494" y="62727"/>
                  <a:pt x="87272" y="61511"/>
                  <a:pt x="87272" y="60000"/>
                </a:cubicBezTo>
                <a:cubicBezTo>
                  <a:pt x="87272" y="58494"/>
                  <a:pt x="88494" y="57272"/>
                  <a:pt x="90000" y="57272"/>
                </a:cubicBezTo>
                <a:cubicBezTo>
                  <a:pt x="91505" y="57272"/>
                  <a:pt x="92727" y="58494"/>
                  <a:pt x="92727" y="60000"/>
                </a:cubicBezTo>
                <a:cubicBezTo>
                  <a:pt x="92727" y="61511"/>
                  <a:pt x="91505" y="62727"/>
                  <a:pt x="90000" y="62727"/>
                </a:cubicBezTo>
                <a:moveTo>
                  <a:pt x="90000" y="51816"/>
                </a:moveTo>
                <a:cubicBezTo>
                  <a:pt x="85477" y="51816"/>
                  <a:pt x="81816" y="55483"/>
                  <a:pt x="81816" y="60000"/>
                </a:cubicBezTo>
                <a:cubicBezTo>
                  <a:pt x="81816" y="64522"/>
                  <a:pt x="85477" y="68183"/>
                  <a:pt x="90000" y="68183"/>
                </a:cubicBezTo>
                <a:cubicBezTo>
                  <a:pt x="94522" y="68183"/>
                  <a:pt x="98183" y="64522"/>
                  <a:pt x="98183" y="60000"/>
                </a:cubicBezTo>
                <a:cubicBezTo>
                  <a:pt x="98183" y="55483"/>
                  <a:pt x="94522" y="51816"/>
                  <a:pt x="90000" y="5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16" name="Shape 3716"/>
          <p:cNvSpPr/>
          <p:nvPr/>
        </p:nvSpPr>
        <p:spPr>
          <a:xfrm>
            <a:off x="7091153" y="4986128"/>
            <a:ext cx="558655" cy="558655"/>
          </a:xfrm>
          <a:custGeom>
            <a:avLst/>
            <a:gdLst/>
            <a:ahLst/>
            <a:cxnLst/>
            <a:rect l="0" t="0" r="0" b="0"/>
            <a:pathLst>
              <a:path w="120000" h="120000" extrusionOk="0">
                <a:moveTo>
                  <a:pt x="117272" y="40911"/>
                </a:moveTo>
                <a:cubicBezTo>
                  <a:pt x="115766" y="40911"/>
                  <a:pt x="114544" y="42133"/>
                  <a:pt x="114544" y="43638"/>
                </a:cubicBezTo>
                <a:lnTo>
                  <a:pt x="114544" y="103638"/>
                </a:lnTo>
                <a:cubicBezTo>
                  <a:pt x="114544" y="109661"/>
                  <a:pt x="109661" y="114544"/>
                  <a:pt x="103638" y="114544"/>
                </a:cubicBezTo>
                <a:lnTo>
                  <a:pt x="16361" y="114544"/>
                </a:lnTo>
                <a:cubicBezTo>
                  <a:pt x="10338" y="114544"/>
                  <a:pt x="5455" y="109661"/>
                  <a:pt x="5455" y="103638"/>
                </a:cubicBezTo>
                <a:lnTo>
                  <a:pt x="5455" y="16361"/>
                </a:lnTo>
                <a:cubicBezTo>
                  <a:pt x="5455" y="10338"/>
                  <a:pt x="10338" y="5455"/>
                  <a:pt x="16361" y="5455"/>
                </a:cubicBezTo>
                <a:lnTo>
                  <a:pt x="76361" y="5455"/>
                </a:lnTo>
                <a:cubicBezTo>
                  <a:pt x="77872" y="5455"/>
                  <a:pt x="79088" y="4233"/>
                  <a:pt x="79088" y="2727"/>
                </a:cubicBezTo>
                <a:cubicBezTo>
                  <a:pt x="79088" y="1222"/>
                  <a:pt x="77872" y="0"/>
                  <a:pt x="76361" y="0"/>
                </a:cubicBezTo>
                <a:lnTo>
                  <a:pt x="16361" y="0"/>
                </a:lnTo>
                <a:cubicBezTo>
                  <a:pt x="7322" y="0"/>
                  <a:pt x="0" y="7327"/>
                  <a:pt x="0" y="16361"/>
                </a:cubicBezTo>
                <a:lnTo>
                  <a:pt x="0" y="103638"/>
                </a:lnTo>
                <a:cubicBezTo>
                  <a:pt x="0" y="112677"/>
                  <a:pt x="7322" y="120000"/>
                  <a:pt x="16361" y="120000"/>
                </a:cubicBezTo>
                <a:lnTo>
                  <a:pt x="103638" y="120000"/>
                </a:lnTo>
                <a:cubicBezTo>
                  <a:pt x="112677" y="120000"/>
                  <a:pt x="120000" y="112677"/>
                  <a:pt x="120000" y="103638"/>
                </a:cubicBezTo>
                <a:lnTo>
                  <a:pt x="120000" y="43638"/>
                </a:lnTo>
                <a:cubicBezTo>
                  <a:pt x="120000" y="42133"/>
                  <a:pt x="118777" y="40911"/>
                  <a:pt x="117272" y="40911"/>
                </a:cubicBezTo>
                <a:moveTo>
                  <a:pt x="38922" y="70911"/>
                </a:moveTo>
                <a:lnTo>
                  <a:pt x="49088" y="70911"/>
                </a:lnTo>
                <a:lnTo>
                  <a:pt x="49088" y="81077"/>
                </a:lnTo>
                <a:lnTo>
                  <a:pt x="36816" y="83183"/>
                </a:lnTo>
                <a:cubicBezTo>
                  <a:pt x="36816" y="83183"/>
                  <a:pt x="38922" y="70911"/>
                  <a:pt x="38922" y="70911"/>
                </a:cubicBezTo>
                <a:close/>
                <a:moveTo>
                  <a:pt x="93194" y="15233"/>
                </a:moveTo>
                <a:lnTo>
                  <a:pt x="104766" y="26805"/>
                </a:lnTo>
                <a:lnTo>
                  <a:pt x="54544" y="77027"/>
                </a:lnTo>
                <a:lnTo>
                  <a:pt x="54544" y="65455"/>
                </a:lnTo>
                <a:lnTo>
                  <a:pt x="42977" y="65455"/>
                </a:lnTo>
                <a:cubicBezTo>
                  <a:pt x="42977" y="65455"/>
                  <a:pt x="93194" y="15233"/>
                  <a:pt x="93194" y="15233"/>
                </a:cubicBezTo>
                <a:close/>
                <a:moveTo>
                  <a:pt x="100577" y="7855"/>
                </a:moveTo>
                <a:cubicBezTo>
                  <a:pt x="102061" y="6372"/>
                  <a:pt x="104105" y="5455"/>
                  <a:pt x="106361" y="5455"/>
                </a:cubicBezTo>
                <a:cubicBezTo>
                  <a:pt x="110883" y="5455"/>
                  <a:pt x="114544" y="9122"/>
                  <a:pt x="114544" y="13638"/>
                </a:cubicBezTo>
                <a:cubicBezTo>
                  <a:pt x="114544" y="15894"/>
                  <a:pt x="113627" y="17944"/>
                  <a:pt x="112150" y="19422"/>
                </a:cubicBezTo>
                <a:lnTo>
                  <a:pt x="108622" y="22950"/>
                </a:lnTo>
                <a:lnTo>
                  <a:pt x="97050" y="11377"/>
                </a:lnTo>
                <a:cubicBezTo>
                  <a:pt x="97050" y="11377"/>
                  <a:pt x="100577" y="7855"/>
                  <a:pt x="100577" y="7855"/>
                </a:cubicBezTo>
                <a:close/>
                <a:moveTo>
                  <a:pt x="30000" y="90000"/>
                </a:moveTo>
                <a:lnTo>
                  <a:pt x="53277" y="86005"/>
                </a:lnTo>
                <a:lnTo>
                  <a:pt x="116005" y="23277"/>
                </a:lnTo>
                <a:cubicBezTo>
                  <a:pt x="118472" y="20811"/>
                  <a:pt x="120000" y="17405"/>
                  <a:pt x="120000" y="13638"/>
                </a:cubicBezTo>
                <a:cubicBezTo>
                  <a:pt x="120000" y="6105"/>
                  <a:pt x="113894" y="0"/>
                  <a:pt x="106361" y="0"/>
                </a:cubicBezTo>
                <a:cubicBezTo>
                  <a:pt x="102600" y="0"/>
                  <a:pt x="99188" y="1527"/>
                  <a:pt x="96722" y="3994"/>
                </a:cubicBezTo>
                <a:lnTo>
                  <a:pt x="33994" y="66722"/>
                </a:lnTo>
                <a:cubicBezTo>
                  <a:pt x="33994" y="66722"/>
                  <a:pt x="30000" y="90000"/>
                  <a:pt x="30000" y="9000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17" name="Shape 3717"/>
          <p:cNvSpPr/>
          <p:nvPr/>
        </p:nvSpPr>
        <p:spPr>
          <a:xfrm>
            <a:off x="8157675" y="4986128"/>
            <a:ext cx="558655" cy="558655"/>
          </a:xfrm>
          <a:custGeom>
            <a:avLst/>
            <a:gdLst/>
            <a:ahLst/>
            <a:cxnLst/>
            <a:rect l="0" t="0" r="0" b="0"/>
            <a:pathLst>
              <a:path w="120000" h="120000" extrusionOk="0">
                <a:moveTo>
                  <a:pt x="109750" y="33388"/>
                </a:moveTo>
                <a:lnTo>
                  <a:pt x="103500" y="39644"/>
                </a:lnTo>
                <a:lnTo>
                  <a:pt x="80361" y="16500"/>
                </a:lnTo>
                <a:lnTo>
                  <a:pt x="86611" y="10250"/>
                </a:lnTo>
                <a:cubicBezTo>
                  <a:pt x="86611" y="10250"/>
                  <a:pt x="91061" y="5455"/>
                  <a:pt x="98183" y="5455"/>
                </a:cubicBezTo>
                <a:cubicBezTo>
                  <a:pt x="107222" y="5455"/>
                  <a:pt x="114544" y="12777"/>
                  <a:pt x="114544" y="21816"/>
                </a:cubicBezTo>
                <a:cubicBezTo>
                  <a:pt x="114544" y="26338"/>
                  <a:pt x="112711" y="30427"/>
                  <a:pt x="109750" y="33388"/>
                </a:cubicBezTo>
                <a:moveTo>
                  <a:pt x="40911" y="102233"/>
                </a:moveTo>
                <a:lnTo>
                  <a:pt x="40911" y="81816"/>
                </a:lnTo>
                <a:cubicBezTo>
                  <a:pt x="40911" y="80311"/>
                  <a:pt x="39688" y="79088"/>
                  <a:pt x="38183" y="79088"/>
                </a:cubicBezTo>
                <a:lnTo>
                  <a:pt x="17766" y="79088"/>
                </a:lnTo>
                <a:lnTo>
                  <a:pt x="76500" y="20361"/>
                </a:lnTo>
                <a:lnTo>
                  <a:pt x="99638" y="43500"/>
                </a:lnTo>
                <a:cubicBezTo>
                  <a:pt x="99638" y="43500"/>
                  <a:pt x="40911" y="102233"/>
                  <a:pt x="40911" y="102233"/>
                </a:cubicBezTo>
                <a:close/>
                <a:moveTo>
                  <a:pt x="35455" y="105788"/>
                </a:moveTo>
                <a:lnTo>
                  <a:pt x="16361" y="110250"/>
                </a:lnTo>
                <a:lnTo>
                  <a:pt x="16361" y="103638"/>
                </a:lnTo>
                <a:lnTo>
                  <a:pt x="9750" y="103638"/>
                </a:lnTo>
                <a:lnTo>
                  <a:pt x="14211" y="84544"/>
                </a:lnTo>
                <a:lnTo>
                  <a:pt x="35455" y="84544"/>
                </a:lnTo>
                <a:cubicBezTo>
                  <a:pt x="35455" y="84544"/>
                  <a:pt x="35455" y="105788"/>
                  <a:pt x="35455" y="105788"/>
                </a:cubicBezTo>
                <a:close/>
                <a:moveTo>
                  <a:pt x="98183" y="0"/>
                </a:moveTo>
                <a:cubicBezTo>
                  <a:pt x="92155" y="0"/>
                  <a:pt x="86700" y="2438"/>
                  <a:pt x="82755" y="6394"/>
                </a:cubicBezTo>
                <a:lnTo>
                  <a:pt x="9116" y="80027"/>
                </a:lnTo>
                <a:lnTo>
                  <a:pt x="0" y="120000"/>
                </a:lnTo>
                <a:lnTo>
                  <a:pt x="39972" y="110883"/>
                </a:lnTo>
                <a:lnTo>
                  <a:pt x="113605" y="37244"/>
                </a:lnTo>
                <a:cubicBezTo>
                  <a:pt x="117555" y="33300"/>
                  <a:pt x="120000" y="27844"/>
                  <a:pt x="120000" y="21816"/>
                </a:cubicBezTo>
                <a:cubicBezTo>
                  <a:pt x="120000" y="9766"/>
                  <a:pt x="110233" y="0"/>
                  <a:pt x="98183"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18" name="Shape 3718"/>
          <p:cNvSpPr/>
          <p:nvPr/>
        </p:nvSpPr>
        <p:spPr>
          <a:xfrm>
            <a:off x="9224196" y="5011521"/>
            <a:ext cx="558655" cy="507868"/>
          </a:xfrm>
          <a:custGeom>
            <a:avLst/>
            <a:gdLst/>
            <a:ahLst/>
            <a:cxnLst/>
            <a:rect l="0" t="0" r="0" b="0"/>
            <a:pathLst>
              <a:path w="120000" h="120000" extrusionOk="0">
                <a:moveTo>
                  <a:pt x="60000" y="102000"/>
                </a:moveTo>
                <a:cubicBezTo>
                  <a:pt x="54800" y="102000"/>
                  <a:pt x="49566" y="101316"/>
                  <a:pt x="44433" y="99972"/>
                </a:cubicBezTo>
                <a:cubicBezTo>
                  <a:pt x="44016" y="99861"/>
                  <a:pt x="43588" y="99805"/>
                  <a:pt x="43166" y="99805"/>
                </a:cubicBezTo>
                <a:cubicBezTo>
                  <a:pt x="42477" y="99805"/>
                  <a:pt x="41788" y="99950"/>
                  <a:pt x="41144" y="100238"/>
                </a:cubicBezTo>
                <a:lnTo>
                  <a:pt x="18622" y="110144"/>
                </a:lnTo>
                <a:lnTo>
                  <a:pt x="22294" y="92972"/>
                </a:lnTo>
                <a:cubicBezTo>
                  <a:pt x="22766" y="90772"/>
                  <a:pt x="22066" y="88466"/>
                  <a:pt x="20494" y="87011"/>
                </a:cubicBezTo>
                <a:cubicBezTo>
                  <a:pt x="10800" y="78027"/>
                  <a:pt x="5455" y="66300"/>
                  <a:pt x="5455" y="54000"/>
                </a:cubicBezTo>
                <a:cubicBezTo>
                  <a:pt x="5455" y="27533"/>
                  <a:pt x="29927" y="6000"/>
                  <a:pt x="60000" y="6000"/>
                </a:cubicBezTo>
                <a:cubicBezTo>
                  <a:pt x="90077" y="6000"/>
                  <a:pt x="114544" y="27533"/>
                  <a:pt x="114544" y="54000"/>
                </a:cubicBezTo>
                <a:cubicBezTo>
                  <a:pt x="114544" y="80466"/>
                  <a:pt x="90077" y="102000"/>
                  <a:pt x="60000" y="102000"/>
                </a:cubicBezTo>
                <a:moveTo>
                  <a:pt x="60000" y="0"/>
                </a:moveTo>
                <a:cubicBezTo>
                  <a:pt x="26861" y="0"/>
                  <a:pt x="0" y="24177"/>
                  <a:pt x="0" y="54000"/>
                </a:cubicBezTo>
                <a:cubicBezTo>
                  <a:pt x="0" y="68627"/>
                  <a:pt x="6488" y="81877"/>
                  <a:pt x="16983" y="91600"/>
                </a:cubicBezTo>
                <a:lnTo>
                  <a:pt x="10911" y="120000"/>
                </a:lnTo>
                <a:lnTo>
                  <a:pt x="43166" y="105811"/>
                </a:lnTo>
                <a:cubicBezTo>
                  <a:pt x="48511" y="107211"/>
                  <a:pt x="54150" y="108000"/>
                  <a:pt x="60000" y="108000"/>
                </a:cubicBezTo>
                <a:cubicBezTo>
                  <a:pt x="93138" y="108000"/>
                  <a:pt x="120000" y="83827"/>
                  <a:pt x="120000" y="54000"/>
                </a:cubicBezTo>
                <a:cubicBezTo>
                  <a:pt x="120000" y="24177"/>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19" name="Shape 3719"/>
          <p:cNvSpPr/>
          <p:nvPr/>
        </p:nvSpPr>
        <p:spPr>
          <a:xfrm>
            <a:off x="10290718" y="5011521"/>
            <a:ext cx="558655" cy="507868"/>
          </a:xfrm>
          <a:custGeom>
            <a:avLst/>
            <a:gdLst/>
            <a:ahLst/>
            <a:cxnLst/>
            <a:rect l="0" t="0" r="0" b="0"/>
            <a:pathLst>
              <a:path w="120000" h="120000" extrusionOk="0">
                <a:moveTo>
                  <a:pt x="87272" y="45000"/>
                </a:moveTo>
                <a:cubicBezTo>
                  <a:pt x="82755" y="45000"/>
                  <a:pt x="79088" y="49033"/>
                  <a:pt x="79088" y="54000"/>
                </a:cubicBezTo>
                <a:cubicBezTo>
                  <a:pt x="79088" y="58972"/>
                  <a:pt x="82755" y="63000"/>
                  <a:pt x="87272" y="63000"/>
                </a:cubicBezTo>
                <a:cubicBezTo>
                  <a:pt x="91788" y="63000"/>
                  <a:pt x="95455" y="58972"/>
                  <a:pt x="95455" y="54000"/>
                </a:cubicBezTo>
                <a:cubicBezTo>
                  <a:pt x="95455" y="49033"/>
                  <a:pt x="91788" y="45000"/>
                  <a:pt x="87272" y="45000"/>
                </a:cubicBezTo>
                <a:moveTo>
                  <a:pt x="60000" y="102000"/>
                </a:moveTo>
                <a:cubicBezTo>
                  <a:pt x="54800" y="102000"/>
                  <a:pt x="49566" y="101316"/>
                  <a:pt x="44433" y="99972"/>
                </a:cubicBezTo>
                <a:cubicBezTo>
                  <a:pt x="44016" y="99861"/>
                  <a:pt x="43588" y="99805"/>
                  <a:pt x="43166" y="99805"/>
                </a:cubicBezTo>
                <a:cubicBezTo>
                  <a:pt x="42477" y="99805"/>
                  <a:pt x="41788" y="99950"/>
                  <a:pt x="41144" y="100238"/>
                </a:cubicBezTo>
                <a:lnTo>
                  <a:pt x="18622" y="110144"/>
                </a:lnTo>
                <a:lnTo>
                  <a:pt x="22294" y="92972"/>
                </a:lnTo>
                <a:cubicBezTo>
                  <a:pt x="22766" y="90772"/>
                  <a:pt x="22066" y="88466"/>
                  <a:pt x="20494" y="87011"/>
                </a:cubicBezTo>
                <a:cubicBezTo>
                  <a:pt x="10800" y="78027"/>
                  <a:pt x="5455" y="66300"/>
                  <a:pt x="5455" y="54000"/>
                </a:cubicBezTo>
                <a:cubicBezTo>
                  <a:pt x="5455" y="27533"/>
                  <a:pt x="29927" y="6000"/>
                  <a:pt x="60000" y="6000"/>
                </a:cubicBezTo>
                <a:cubicBezTo>
                  <a:pt x="90077" y="6000"/>
                  <a:pt x="114544" y="27533"/>
                  <a:pt x="114544" y="54000"/>
                </a:cubicBezTo>
                <a:cubicBezTo>
                  <a:pt x="114544" y="80466"/>
                  <a:pt x="90077" y="102000"/>
                  <a:pt x="60000" y="102000"/>
                </a:cubicBezTo>
                <a:moveTo>
                  <a:pt x="60000" y="0"/>
                </a:moveTo>
                <a:cubicBezTo>
                  <a:pt x="26861" y="0"/>
                  <a:pt x="0" y="24177"/>
                  <a:pt x="0" y="54000"/>
                </a:cubicBezTo>
                <a:cubicBezTo>
                  <a:pt x="0" y="68627"/>
                  <a:pt x="6488" y="81877"/>
                  <a:pt x="16983" y="91600"/>
                </a:cubicBezTo>
                <a:lnTo>
                  <a:pt x="10911" y="120000"/>
                </a:lnTo>
                <a:lnTo>
                  <a:pt x="43166" y="105811"/>
                </a:lnTo>
                <a:cubicBezTo>
                  <a:pt x="48511" y="107211"/>
                  <a:pt x="54150" y="108000"/>
                  <a:pt x="60000" y="108000"/>
                </a:cubicBezTo>
                <a:cubicBezTo>
                  <a:pt x="93138" y="108000"/>
                  <a:pt x="120000" y="83827"/>
                  <a:pt x="120000" y="54000"/>
                </a:cubicBezTo>
                <a:cubicBezTo>
                  <a:pt x="120000" y="24177"/>
                  <a:pt x="93138" y="0"/>
                  <a:pt x="60000" y="0"/>
                </a:cubicBezTo>
                <a:moveTo>
                  <a:pt x="60000" y="45000"/>
                </a:moveTo>
                <a:cubicBezTo>
                  <a:pt x="55483" y="45000"/>
                  <a:pt x="51816" y="49033"/>
                  <a:pt x="51816" y="54000"/>
                </a:cubicBezTo>
                <a:cubicBezTo>
                  <a:pt x="51816" y="58972"/>
                  <a:pt x="55483" y="63000"/>
                  <a:pt x="60000" y="63000"/>
                </a:cubicBezTo>
                <a:cubicBezTo>
                  <a:pt x="64516" y="63000"/>
                  <a:pt x="68183" y="58972"/>
                  <a:pt x="68183" y="54000"/>
                </a:cubicBezTo>
                <a:cubicBezTo>
                  <a:pt x="68183" y="49033"/>
                  <a:pt x="64516" y="45000"/>
                  <a:pt x="60000" y="45000"/>
                </a:cubicBezTo>
                <a:moveTo>
                  <a:pt x="32727" y="45000"/>
                </a:moveTo>
                <a:cubicBezTo>
                  <a:pt x="28211" y="45000"/>
                  <a:pt x="24544" y="49033"/>
                  <a:pt x="24544" y="54000"/>
                </a:cubicBezTo>
                <a:cubicBezTo>
                  <a:pt x="24544" y="58972"/>
                  <a:pt x="28211" y="63000"/>
                  <a:pt x="32727" y="63000"/>
                </a:cubicBezTo>
                <a:cubicBezTo>
                  <a:pt x="37244" y="63000"/>
                  <a:pt x="40911" y="58972"/>
                  <a:pt x="40911" y="54000"/>
                </a:cubicBezTo>
                <a:cubicBezTo>
                  <a:pt x="40911" y="49033"/>
                  <a:pt x="37244" y="45000"/>
                  <a:pt x="32727" y="45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20" name="Shape 3720"/>
          <p:cNvSpPr/>
          <p:nvPr/>
        </p:nvSpPr>
        <p:spPr>
          <a:xfrm>
            <a:off x="11357240" y="5011521"/>
            <a:ext cx="558655" cy="507868"/>
          </a:xfrm>
          <a:custGeom>
            <a:avLst/>
            <a:gdLst/>
            <a:ahLst/>
            <a:cxnLst/>
            <a:rect l="0" t="0" r="0" b="0"/>
            <a:pathLst>
              <a:path w="120000" h="120000" extrusionOk="0">
                <a:moveTo>
                  <a:pt x="43638" y="105000"/>
                </a:moveTo>
                <a:cubicBezTo>
                  <a:pt x="40438" y="105000"/>
                  <a:pt x="37133" y="104594"/>
                  <a:pt x="33811" y="103794"/>
                </a:cubicBezTo>
                <a:cubicBezTo>
                  <a:pt x="33427" y="103700"/>
                  <a:pt x="33033" y="103655"/>
                  <a:pt x="32644" y="103655"/>
                </a:cubicBezTo>
                <a:cubicBezTo>
                  <a:pt x="31977" y="103655"/>
                  <a:pt x="31311" y="103788"/>
                  <a:pt x="30683" y="104050"/>
                </a:cubicBezTo>
                <a:lnTo>
                  <a:pt x="16427" y="110083"/>
                </a:lnTo>
                <a:lnTo>
                  <a:pt x="18694" y="101350"/>
                </a:lnTo>
                <a:cubicBezTo>
                  <a:pt x="19300" y="99038"/>
                  <a:pt x="18583" y="96555"/>
                  <a:pt x="16883" y="95044"/>
                </a:cubicBezTo>
                <a:cubicBezTo>
                  <a:pt x="9511" y="88477"/>
                  <a:pt x="5455" y="79766"/>
                  <a:pt x="5455" y="70500"/>
                </a:cubicBezTo>
                <a:cubicBezTo>
                  <a:pt x="5455" y="51477"/>
                  <a:pt x="22583" y="36000"/>
                  <a:pt x="43638" y="36000"/>
                </a:cubicBezTo>
                <a:cubicBezTo>
                  <a:pt x="64688" y="36000"/>
                  <a:pt x="81816" y="51477"/>
                  <a:pt x="81816" y="70500"/>
                </a:cubicBezTo>
                <a:cubicBezTo>
                  <a:pt x="81816" y="89522"/>
                  <a:pt x="64688" y="105000"/>
                  <a:pt x="43638" y="105000"/>
                </a:cubicBezTo>
                <a:moveTo>
                  <a:pt x="43638" y="30000"/>
                </a:moveTo>
                <a:cubicBezTo>
                  <a:pt x="19538" y="30000"/>
                  <a:pt x="0" y="48133"/>
                  <a:pt x="0" y="70500"/>
                </a:cubicBezTo>
                <a:cubicBezTo>
                  <a:pt x="0" y="81988"/>
                  <a:pt x="5177" y="92333"/>
                  <a:pt x="13455" y="99705"/>
                </a:cubicBezTo>
                <a:lnTo>
                  <a:pt x="8183" y="120000"/>
                </a:lnTo>
                <a:lnTo>
                  <a:pt x="32644" y="109655"/>
                </a:lnTo>
                <a:cubicBezTo>
                  <a:pt x="36161" y="110505"/>
                  <a:pt x="39827" y="111000"/>
                  <a:pt x="43638" y="111000"/>
                </a:cubicBezTo>
                <a:cubicBezTo>
                  <a:pt x="67733" y="111000"/>
                  <a:pt x="87272" y="92866"/>
                  <a:pt x="87272" y="70500"/>
                </a:cubicBezTo>
                <a:cubicBezTo>
                  <a:pt x="87272" y="48133"/>
                  <a:pt x="67733" y="30000"/>
                  <a:pt x="43638" y="30000"/>
                </a:cubicBezTo>
                <a:moveTo>
                  <a:pt x="120000" y="40500"/>
                </a:moveTo>
                <a:cubicBezTo>
                  <a:pt x="120000" y="18133"/>
                  <a:pt x="100466" y="0"/>
                  <a:pt x="76361" y="0"/>
                </a:cubicBezTo>
                <a:cubicBezTo>
                  <a:pt x="58366" y="0"/>
                  <a:pt x="42916" y="10116"/>
                  <a:pt x="36250" y="24566"/>
                </a:cubicBezTo>
                <a:cubicBezTo>
                  <a:pt x="38400" y="24261"/>
                  <a:pt x="40588" y="24066"/>
                  <a:pt x="42822" y="24033"/>
                </a:cubicBezTo>
                <a:cubicBezTo>
                  <a:pt x="49305" y="13300"/>
                  <a:pt x="61905" y="6000"/>
                  <a:pt x="76361" y="6000"/>
                </a:cubicBezTo>
                <a:cubicBezTo>
                  <a:pt x="97416" y="6000"/>
                  <a:pt x="114544" y="21477"/>
                  <a:pt x="114544" y="40500"/>
                </a:cubicBezTo>
                <a:cubicBezTo>
                  <a:pt x="114544" y="49766"/>
                  <a:pt x="110488" y="58477"/>
                  <a:pt x="103116" y="65038"/>
                </a:cubicBezTo>
                <a:cubicBezTo>
                  <a:pt x="101416" y="66555"/>
                  <a:pt x="100700" y="69044"/>
                  <a:pt x="101300" y="71350"/>
                </a:cubicBezTo>
                <a:lnTo>
                  <a:pt x="103572" y="80083"/>
                </a:lnTo>
                <a:lnTo>
                  <a:pt x="92294" y="75311"/>
                </a:lnTo>
                <a:cubicBezTo>
                  <a:pt x="92072" y="77344"/>
                  <a:pt x="91666" y="79322"/>
                  <a:pt x="91172" y="81266"/>
                </a:cubicBezTo>
                <a:lnTo>
                  <a:pt x="111816" y="90000"/>
                </a:lnTo>
                <a:lnTo>
                  <a:pt x="106544" y="69705"/>
                </a:lnTo>
                <a:cubicBezTo>
                  <a:pt x="114827" y="62333"/>
                  <a:pt x="120000" y="51988"/>
                  <a:pt x="120000" y="405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21" name="Shape 3721"/>
          <p:cNvSpPr/>
          <p:nvPr/>
        </p:nvSpPr>
        <p:spPr>
          <a:xfrm>
            <a:off x="1758541" y="6052651"/>
            <a:ext cx="558655" cy="558655"/>
          </a:xfrm>
          <a:custGeom>
            <a:avLst/>
            <a:gdLst/>
            <a:ahLst/>
            <a:cxnLst/>
            <a:rect l="0" t="0" r="0" b="0"/>
            <a:pathLst>
              <a:path w="120000" h="120000" extrusionOk="0">
                <a:moveTo>
                  <a:pt x="100405" y="96550"/>
                </a:moveTo>
                <a:lnTo>
                  <a:pt x="23450" y="19594"/>
                </a:lnTo>
                <a:cubicBezTo>
                  <a:pt x="33127" y="10833"/>
                  <a:pt x="45916" y="5455"/>
                  <a:pt x="60000" y="5455"/>
                </a:cubicBezTo>
                <a:cubicBezTo>
                  <a:pt x="90127" y="5455"/>
                  <a:pt x="114544" y="29872"/>
                  <a:pt x="114544" y="60000"/>
                </a:cubicBezTo>
                <a:cubicBezTo>
                  <a:pt x="114544" y="74083"/>
                  <a:pt x="109166" y="86872"/>
                  <a:pt x="100405" y="96550"/>
                </a:cubicBezTo>
                <a:moveTo>
                  <a:pt x="60000" y="114544"/>
                </a:moveTo>
                <a:cubicBezTo>
                  <a:pt x="29872" y="114544"/>
                  <a:pt x="5455" y="90127"/>
                  <a:pt x="5455" y="60000"/>
                </a:cubicBezTo>
                <a:cubicBezTo>
                  <a:pt x="5455" y="45922"/>
                  <a:pt x="10833" y="33127"/>
                  <a:pt x="19594" y="23450"/>
                </a:cubicBezTo>
                <a:lnTo>
                  <a:pt x="96550" y="100405"/>
                </a:lnTo>
                <a:cubicBezTo>
                  <a:pt x="86872" y="109166"/>
                  <a:pt x="74077" y="114544"/>
                  <a:pt x="60000" y="114544"/>
                </a:cubicBezTo>
                <a:moveTo>
                  <a:pt x="60000" y="0"/>
                </a:moveTo>
                <a:cubicBezTo>
                  <a:pt x="26861" y="0"/>
                  <a:pt x="0" y="26866"/>
                  <a:pt x="0" y="60000"/>
                </a:cubicBezTo>
                <a:cubicBezTo>
                  <a:pt x="0" y="93133"/>
                  <a:pt x="26861" y="120000"/>
                  <a:pt x="60000" y="120000"/>
                </a:cubicBezTo>
                <a:cubicBezTo>
                  <a:pt x="93133" y="120000"/>
                  <a:pt x="120000" y="93133"/>
                  <a:pt x="120000" y="60000"/>
                </a:cubicBezTo>
                <a:cubicBezTo>
                  <a:pt x="120000" y="26866"/>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22" name="Shape 3722"/>
          <p:cNvSpPr/>
          <p:nvPr/>
        </p:nvSpPr>
        <p:spPr>
          <a:xfrm>
            <a:off x="2825064" y="6052651"/>
            <a:ext cx="558655" cy="558655"/>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moveTo>
                  <a:pt x="65966" y="29977"/>
                </a:moveTo>
                <a:cubicBezTo>
                  <a:pt x="63850" y="29977"/>
                  <a:pt x="62033" y="30661"/>
                  <a:pt x="60522" y="32033"/>
                </a:cubicBezTo>
                <a:cubicBezTo>
                  <a:pt x="59005" y="33405"/>
                  <a:pt x="58244" y="35055"/>
                  <a:pt x="58244" y="36988"/>
                </a:cubicBezTo>
                <a:cubicBezTo>
                  <a:pt x="58244" y="38916"/>
                  <a:pt x="59005" y="40561"/>
                  <a:pt x="60522" y="41916"/>
                </a:cubicBezTo>
                <a:cubicBezTo>
                  <a:pt x="62033" y="43277"/>
                  <a:pt x="63850" y="43955"/>
                  <a:pt x="65966" y="43955"/>
                </a:cubicBezTo>
                <a:cubicBezTo>
                  <a:pt x="68083" y="43955"/>
                  <a:pt x="69894" y="43277"/>
                  <a:pt x="71400" y="41916"/>
                </a:cubicBezTo>
                <a:cubicBezTo>
                  <a:pt x="72900" y="40561"/>
                  <a:pt x="73650" y="38916"/>
                  <a:pt x="73650" y="36988"/>
                </a:cubicBezTo>
                <a:cubicBezTo>
                  <a:pt x="73650" y="35055"/>
                  <a:pt x="72900" y="33405"/>
                  <a:pt x="71400" y="32033"/>
                </a:cubicBezTo>
                <a:cubicBezTo>
                  <a:pt x="69894" y="30661"/>
                  <a:pt x="68083" y="29977"/>
                  <a:pt x="65966" y="29977"/>
                </a:cubicBezTo>
                <a:moveTo>
                  <a:pt x="68011" y="84600"/>
                </a:moveTo>
                <a:cubicBezTo>
                  <a:pt x="66344" y="84600"/>
                  <a:pt x="65166" y="84333"/>
                  <a:pt x="64488" y="83794"/>
                </a:cubicBezTo>
                <a:cubicBezTo>
                  <a:pt x="63811" y="83261"/>
                  <a:pt x="63472" y="82261"/>
                  <a:pt x="63472" y="80788"/>
                </a:cubicBezTo>
                <a:cubicBezTo>
                  <a:pt x="63472" y="80200"/>
                  <a:pt x="63577" y="79338"/>
                  <a:pt x="63788" y="78200"/>
                </a:cubicBezTo>
                <a:cubicBezTo>
                  <a:pt x="63994" y="77055"/>
                  <a:pt x="64233" y="76038"/>
                  <a:pt x="64494" y="75150"/>
                </a:cubicBezTo>
                <a:lnTo>
                  <a:pt x="67716" y="64066"/>
                </a:lnTo>
                <a:cubicBezTo>
                  <a:pt x="68033" y="63050"/>
                  <a:pt x="68244" y="61933"/>
                  <a:pt x="68366" y="60716"/>
                </a:cubicBezTo>
                <a:cubicBezTo>
                  <a:pt x="68483" y="59494"/>
                  <a:pt x="68538" y="58650"/>
                  <a:pt x="68538" y="58161"/>
                </a:cubicBezTo>
                <a:cubicBezTo>
                  <a:pt x="68538" y="55827"/>
                  <a:pt x="67694" y="53927"/>
                  <a:pt x="66011" y="52466"/>
                </a:cubicBezTo>
                <a:cubicBezTo>
                  <a:pt x="64322" y="51011"/>
                  <a:pt x="61922" y="50277"/>
                  <a:pt x="58811" y="50277"/>
                </a:cubicBezTo>
                <a:cubicBezTo>
                  <a:pt x="57083" y="50277"/>
                  <a:pt x="55250" y="50577"/>
                  <a:pt x="53316" y="51172"/>
                </a:cubicBezTo>
                <a:cubicBezTo>
                  <a:pt x="51377" y="51772"/>
                  <a:pt x="49355" y="52488"/>
                  <a:pt x="47233" y="53327"/>
                </a:cubicBezTo>
                <a:lnTo>
                  <a:pt x="46372" y="56755"/>
                </a:lnTo>
                <a:cubicBezTo>
                  <a:pt x="47000" y="56527"/>
                  <a:pt x="47750" y="56283"/>
                  <a:pt x="48627" y="56027"/>
                </a:cubicBezTo>
                <a:cubicBezTo>
                  <a:pt x="49505" y="55777"/>
                  <a:pt x="50366" y="55650"/>
                  <a:pt x="51205" y="55650"/>
                </a:cubicBezTo>
                <a:cubicBezTo>
                  <a:pt x="52911" y="55650"/>
                  <a:pt x="54061" y="55933"/>
                  <a:pt x="54661" y="56488"/>
                </a:cubicBezTo>
                <a:cubicBezTo>
                  <a:pt x="55266" y="57050"/>
                  <a:pt x="55566" y="58038"/>
                  <a:pt x="55566" y="59461"/>
                </a:cubicBezTo>
                <a:cubicBezTo>
                  <a:pt x="55566" y="60244"/>
                  <a:pt x="55472" y="61116"/>
                  <a:pt x="55272" y="62066"/>
                </a:cubicBezTo>
                <a:cubicBezTo>
                  <a:pt x="55077" y="63016"/>
                  <a:pt x="54833" y="64033"/>
                  <a:pt x="54544" y="65094"/>
                </a:cubicBezTo>
                <a:lnTo>
                  <a:pt x="51305" y="76216"/>
                </a:lnTo>
                <a:cubicBezTo>
                  <a:pt x="51022" y="77383"/>
                  <a:pt x="50811" y="78433"/>
                  <a:pt x="50683" y="79361"/>
                </a:cubicBezTo>
                <a:cubicBezTo>
                  <a:pt x="50555" y="80283"/>
                  <a:pt x="50488" y="81194"/>
                  <a:pt x="50488" y="82083"/>
                </a:cubicBezTo>
                <a:cubicBezTo>
                  <a:pt x="50488" y="84366"/>
                  <a:pt x="51355" y="86255"/>
                  <a:pt x="53088" y="87738"/>
                </a:cubicBezTo>
                <a:cubicBezTo>
                  <a:pt x="54827" y="89222"/>
                  <a:pt x="57266" y="89966"/>
                  <a:pt x="60400" y="89966"/>
                </a:cubicBezTo>
                <a:cubicBezTo>
                  <a:pt x="62438" y="89966"/>
                  <a:pt x="64227" y="89705"/>
                  <a:pt x="65772" y="89183"/>
                </a:cubicBezTo>
                <a:cubicBezTo>
                  <a:pt x="67316" y="88666"/>
                  <a:pt x="69377" y="87911"/>
                  <a:pt x="71966" y="86916"/>
                </a:cubicBezTo>
                <a:lnTo>
                  <a:pt x="72827" y="83488"/>
                </a:lnTo>
                <a:cubicBezTo>
                  <a:pt x="72383" y="83694"/>
                  <a:pt x="71666" y="83927"/>
                  <a:pt x="70672" y="84194"/>
                </a:cubicBezTo>
                <a:cubicBezTo>
                  <a:pt x="69683" y="84466"/>
                  <a:pt x="68794" y="84600"/>
                  <a:pt x="68011" y="846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23" name="Shape 3723"/>
          <p:cNvSpPr/>
          <p:nvPr/>
        </p:nvSpPr>
        <p:spPr>
          <a:xfrm>
            <a:off x="3891585" y="6052651"/>
            <a:ext cx="558655" cy="558655"/>
          </a:xfrm>
          <a:custGeom>
            <a:avLst/>
            <a:gdLst/>
            <a:ahLst/>
            <a:cxnLst/>
            <a:rect l="0" t="0" r="0" b="0"/>
            <a:pathLst>
              <a:path w="120000" h="120000" extrusionOk="0">
                <a:moveTo>
                  <a:pt x="72172" y="36438"/>
                </a:moveTo>
                <a:cubicBezTo>
                  <a:pt x="70705" y="35227"/>
                  <a:pt x="69000" y="34288"/>
                  <a:pt x="67100" y="33655"/>
                </a:cubicBezTo>
                <a:cubicBezTo>
                  <a:pt x="65205" y="33033"/>
                  <a:pt x="63150" y="32716"/>
                  <a:pt x="60988" y="32716"/>
                </a:cubicBezTo>
                <a:cubicBezTo>
                  <a:pt x="58205" y="32716"/>
                  <a:pt x="55694" y="33150"/>
                  <a:pt x="53516" y="34000"/>
                </a:cubicBezTo>
                <a:cubicBezTo>
                  <a:pt x="51327" y="34861"/>
                  <a:pt x="49444" y="36077"/>
                  <a:pt x="47905" y="37616"/>
                </a:cubicBezTo>
                <a:cubicBezTo>
                  <a:pt x="46366" y="39161"/>
                  <a:pt x="45183" y="41066"/>
                  <a:pt x="44400" y="43266"/>
                </a:cubicBezTo>
                <a:cubicBezTo>
                  <a:pt x="43627" y="45444"/>
                  <a:pt x="43233" y="47888"/>
                  <a:pt x="43233" y="50533"/>
                </a:cubicBezTo>
                <a:lnTo>
                  <a:pt x="43233" y="51205"/>
                </a:lnTo>
                <a:lnTo>
                  <a:pt x="49333" y="51205"/>
                </a:lnTo>
                <a:lnTo>
                  <a:pt x="49316" y="50516"/>
                </a:lnTo>
                <a:cubicBezTo>
                  <a:pt x="49266" y="48705"/>
                  <a:pt x="49488" y="47005"/>
                  <a:pt x="49961" y="45483"/>
                </a:cubicBezTo>
                <a:cubicBezTo>
                  <a:pt x="50438" y="43966"/>
                  <a:pt x="51150" y="42638"/>
                  <a:pt x="52094" y="41516"/>
                </a:cubicBezTo>
                <a:cubicBezTo>
                  <a:pt x="53027" y="40411"/>
                  <a:pt x="54233" y="39527"/>
                  <a:pt x="55688" y="38888"/>
                </a:cubicBezTo>
                <a:cubicBezTo>
                  <a:pt x="57150" y="38244"/>
                  <a:pt x="58855" y="37927"/>
                  <a:pt x="60761" y="37927"/>
                </a:cubicBezTo>
                <a:cubicBezTo>
                  <a:pt x="62122" y="37927"/>
                  <a:pt x="63433" y="38155"/>
                  <a:pt x="64661" y="38611"/>
                </a:cubicBezTo>
                <a:cubicBezTo>
                  <a:pt x="65877" y="39066"/>
                  <a:pt x="66961" y="39700"/>
                  <a:pt x="67877" y="40494"/>
                </a:cubicBezTo>
                <a:cubicBezTo>
                  <a:pt x="68783" y="41283"/>
                  <a:pt x="69511" y="42250"/>
                  <a:pt x="70050" y="43377"/>
                </a:cubicBezTo>
                <a:cubicBezTo>
                  <a:pt x="70577" y="44505"/>
                  <a:pt x="70844" y="45755"/>
                  <a:pt x="70844" y="47100"/>
                </a:cubicBezTo>
                <a:cubicBezTo>
                  <a:pt x="70844" y="48872"/>
                  <a:pt x="70411" y="50494"/>
                  <a:pt x="69550" y="51944"/>
                </a:cubicBezTo>
                <a:cubicBezTo>
                  <a:pt x="68661" y="53433"/>
                  <a:pt x="67522" y="54805"/>
                  <a:pt x="66183" y="56011"/>
                </a:cubicBezTo>
                <a:cubicBezTo>
                  <a:pt x="64577" y="57427"/>
                  <a:pt x="63188" y="58711"/>
                  <a:pt x="62055" y="59838"/>
                </a:cubicBezTo>
                <a:cubicBezTo>
                  <a:pt x="60883" y="60994"/>
                  <a:pt x="59938" y="62222"/>
                  <a:pt x="59233" y="63488"/>
                </a:cubicBezTo>
                <a:cubicBezTo>
                  <a:pt x="58522" y="64761"/>
                  <a:pt x="58005" y="66200"/>
                  <a:pt x="57694" y="67772"/>
                </a:cubicBezTo>
                <a:cubicBezTo>
                  <a:pt x="57383" y="69322"/>
                  <a:pt x="57250" y="71261"/>
                  <a:pt x="57305" y="73538"/>
                </a:cubicBezTo>
                <a:lnTo>
                  <a:pt x="57322" y="74194"/>
                </a:lnTo>
                <a:lnTo>
                  <a:pt x="63372" y="74194"/>
                </a:lnTo>
                <a:lnTo>
                  <a:pt x="63388" y="73538"/>
                </a:lnTo>
                <a:cubicBezTo>
                  <a:pt x="63433" y="71322"/>
                  <a:pt x="63533" y="69616"/>
                  <a:pt x="63683" y="68455"/>
                </a:cubicBezTo>
                <a:cubicBezTo>
                  <a:pt x="63822" y="67361"/>
                  <a:pt x="64100" y="66422"/>
                  <a:pt x="64505" y="65672"/>
                </a:cubicBezTo>
                <a:cubicBezTo>
                  <a:pt x="64927" y="64911"/>
                  <a:pt x="65572" y="64116"/>
                  <a:pt x="66438" y="63327"/>
                </a:cubicBezTo>
                <a:cubicBezTo>
                  <a:pt x="67372" y="62472"/>
                  <a:pt x="68616" y="61283"/>
                  <a:pt x="70166" y="59788"/>
                </a:cubicBezTo>
                <a:cubicBezTo>
                  <a:pt x="72105" y="58005"/>
                  <a:pt x="73722" y="56122"/>
                  <a:pt x="74972" y="54183"/>
                </a:cubicBezTo>
                <a:cubicBezTo>
                  <a:pt x="76272" y="52183"/>
                  <a:pt x="76927" y="49733"/>
                  <a:pt x="76927" y="46883"/>
                </a:cubicBezTo>
                <a:cubicBezTo>
                  <a:pt x="76927" y="44655"/>
                  <a:pt x="76500" y="42638"/>
                  <a:pt x="75655" y="40900"/>
                </a:cubicBezTo>
                <a:cubicBezTo>
                  <a:pt x="74816" y="39166"/>
                  <a:pt x="73644" y="37666"/>
                  <a:pt x="72172" y="36438"/>
                </a:cubicBezTo>
                <a:moveTo>
                  <a:pt x="56550" y="87255"/>
                </a:moveTo>
                <a:lnTo>
                  <a:pt x="64211" y="87255"/>
                </a:lnTo>
                <a:lnTo>
                  <a:pt x="64211" y="78177"/>
                </a:lnTo>
                <a:lnTo>
                  <a:pt x="56550" y="78177"/>
                </a:lnTo>
                <a:cubicBezTo>
                  <a:pt x="56550" y="78177"/>
                  <a:pt x="56550" y="87255"/>
                  <a:pt x="56550" y="87255"/>
                </a:cubicBezTo>
                <a:close/>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1" y="0"/>
                  <a:pt x="0" y="26866"/>
                  <a:pt x="0" y="60000"/>
                </a:cubicBezTo>
                <a:cubicBezTo>
                  <a:pt x="0" y="93133"/>
                  <a:pt x="26861" y="120000"/>
                  <a:pt x="60000" y="120000"/>
                </a:cubicBezTo>
                <a:cubicBezTo>
                  <a:pt x="93133" y="120000"/>
                  <a:pt x="120000" y="93133"/>
                  <a:pt x="120000" y="60000"/>
                </a:cubicBezTo>
                <a:cubicBezTo>
                  <a:pt x="120000" y="26866"/>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24" name="Shape 3724"/>
          <p:cNvSpPr/>
          <p:nvPr/>
        </p:nvSpPr>
        <p:spPr>
          <a:xfrm>
            <a:off x="4958107" y="6052651"/>
            <a:ext cx="558655" cy="558655"/>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moveTo>
                  <a:pt x="65455" y="32727"/>
                </a:moveTo>
                <a:lnTo>
                  <a:pt x="54544" y="32727"/>
                </a:lnTo>
                <a:cubicBezTo>
                  <a:pt x="53038" y="32727"/>
                  <a:pt x="51816" y="33950"/>
                  <a:pt x="51816" y="35455"/>
                </a:cubicBezTo>
                <a:cubicBezTo>
                  <a:pt x="51816" y="35522"/>
                  <a:pt x="51855" y="35583"/>
                  <a:pt x="51855" y="35650"/>
                </a:cubicBezTo>
                <a:lnTo>
                  <a:pt x="51822" y="35650"/>
                </a:lnTo>
                <a:lnTo>
                  <a:pt x="54550" y="68377"/>
                </a:lnTo>
                <a:lnTo>
                  <a:pt x="54583" y="68372"/>
                </a:lnTo>
                <a:cubicBezTo>
                  <a:pt x="54688" y="69788"/>
                  <a:pt x="55833" y="70911"/>
                  <a:pt x="57272" y="70911"/>
                </a:cubicBezTo>
                <a:lnTo>
                  <a:pt x="62727" y="70911"/>
                </a:lnTo>
                <a:cubicBezTo>
                  <a:pt x="64166" y="70911"/>
                  <a:pt x="65311" y="69788"/>
                  <a:pt x="65416" y="68372"/>
                </a:cubicBezTo>
                <a:lnTo>
                  <a:pt x="65450" y="68377"/>
                </a:lnTo>
                <a:lnTo>
                  <a:pt x="68177" y="35650"/>
                </a:lnTo>
                <a:lnTo>
                  <a:pt x="68144" y="35650"/>
                </a:lnTo>
                <a:cubicBezTo>
                  <a:pt x="68150" y="35583"/>
                  <a:pt x="68183" y="35522"/>
                  <a:pt x="68183" y="35455"/>
                </a:cubicBezTo>
                <a:cubicBezTo>
                  <a:pt x="68183" y="33950"/>
                  <a:pt x="66961" y="32727"/>
                  <a:pt x="65455" y="32727"/>
                </a:cubicBezTo>
                <a:moveTo>
                  <a:pt x="60000" y="76361"/>
                </a:moveTo>
                <a:cubicBezTo>
                  <a:pt x="56988" y="76361"/>
                  <a:pt x="54544" y="78811"/>
                  <a:pt x="54544" y="81816"/>
                </a:cubicBezTo>
                <a:cubicBezTo>
                  <a:pt x="54544" y="84827"/>
                  <a:pt x="56988" y="87272"/>
                  <a:pt x="60000" y="87272"/>
                </a:cubicBezTo>
                <a:cubicBezTo>
                  <a:pt x="63011" y="87272"/>
                  <a:pt x="65455" y="84827"/>
                  <a:pt x="65455" y="81816"/>
                </a:cubicBezTo>
                <a:cubicBezTo>
                  <a:pt x="65455" y="78811"/>
                  <a:pt x="63011" y="76361"/>
                  <a:pt x="60000" y="7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25" name="Shape 3725"/>
          <p:cNvSpPr/>
          <p:nvPr/>
        </p:nvSpPr>
        <p:spPr>
          <a:xfrm>
            <a:off x="6024630" y="6103437"/>
            <a:ext cx="558655" cy="457081"/>
          </a:xfrm>
          <a:custGeom>
            <a:avLst/>
            <a:gdLst/>
            <a:ahLst/>
            <a:cxnLst/>
            <a:rect l="0" t="0" r="0" b="0"/>
            <a:pathLst>
              <a:path w="120000" h="120000" extrusionOk="0">
                <a:moveTo>
                  <a:pt x="13638" y="86666"/>
                </a:moveTo>
                <a:lnTo>
                  <a:pt x="5455" y="86666"/>
                </a:lnTo>
                <a:lnTo>
                  <a:pt x="5455" y="6666"/>
                </a:lnTo>
                <a:lnTo>
                  <a:pt x="92727" y="6666"/>
                </a:lnTo>
                <a:lnTo>
                  <a:pt x="92727" y="16666"/>
                </a:lnTo>
                <a:cubicBezTo>
                  <a:pt x="92727" y="18511"/>
                  <a:pt x="93950" y="20000"/>
                  <a:pt x="95455" y="20000"/>
                </a:cubicBezTo>
                <a:cubicBezTo>
                  <a:pt x="96961" y="20000"/>
                  <a:pt x="98183" y="18511"/>
                  <a:pt x="98183" y="16666"/>
                </a:cubicBezTo>
                <a:lnTo>
                  <a:pt x="98183" y="6666"/>
                </a:lnTo>
                <a:cubicBezTo>
                  <a:pt x="98183" y="2988"/>
                  <a:pt x="95738" y="0"/>
                  <a:pt x="92727" y="0"/>
                </a:cubicBezTo>
                <a:lnTo>
                  <a:pt x="5455" y="0"/>
                </a:lnTo>
                <a:cubicBezTo>
                  <a:pt x="2444" y="0"/>
                  <a:pt x="0" y="2988"/>
                  <a:pt x="0" y="6666"/>
                </a:cubicBezTo>
                <a:lnTo>
                  <a:pt x="0" y="86666"/>
                </a:lnTo>
                <a:cubicBezTo>
                  <a:pt x="0" y="90344"/>
                  <a:pt x="2444" y="93333"/>
                  <a:pt x="5455" y="93333"/>
                </a:cubicBezTo>
                <a:lnTo>
                  <a:pt x="13638" y="93333"/>
                </a:lnTo>
                <a:cubicBezTo>
                  <a:pt x="15138" y="93333"/>
                  <a:pt x="16361" y="91844"/>
                  <a:pt x="16361" y="90000"/>
                </a:cubicBezTo>
                <a:cubicBezTo>
                  <a:pt x="16361" y="88161"/>
                  <a:pt x="15138" y="86666"/>
                  <a:pt x="13638" y="86666"/>
                </a:cubicBezTo>
                <a:moveTo>
                  <a:pt x="114544" y="113333"/>
                </a:moveTo>
                <a:lnTo>
                  <a:pt x="27272" y="113333"/>
                </a:lnTo>
                <a:lnTo>
                  <a:pt x="27272" y="33333"/>
                </a:lnTo>
                <a:lnTo>
                  <a:pt x="114544" y="33333"/>
                </a:lnTo>
                <a:cubicBezTo>
                  <a:pt x="114544" y="33333"/>
                  <a:pt x="114544" y="113333"/>
                  <a:pt x="114544" y="113333"/>
                </a:cubicBezTo>
                <a:close/>
                <a:moveTo>
                  <a:pt x="114544" y="26666"/>
                </a:moveTo>
                <a:lnTo>
                  <a:pt x="27272" y="26666"/>
                </a:lnTo>
                <a:cubicBezTo>
                  <a:pt x="24261" y="26666"/>
                  <a:pt x="21816" y="29655"/>
                  <a:pt x="21816" y="33333"/>
                </a:cubicBezTo>
                <a:lnTo>
                  <a:pt x="21816" y="113333"/>
                </a:lnTo>
                <a:cubicBezTo>
                  <a:pt x="21816" y="117011"/>
                  <a:pt x="24261" y="120000"/>
                  <a:pt x="27272" y="120000"/>
                </a:cubicBezTo>
                <a:lnTo>
                  <a:pt x="114544" y="120000"/>
                </a:lnTo>
                <a:cubicBezTo>
                  <a:pt x="117555" y="120000"/>
                  <a:pt x="120000" y="117011"/>
                  <a:pt x="120000" y="113333"/>
                </a:cubicBezTo>
                <a:lnTo>
                  <a:pt x="120000" y="33333"/>
                </a:lnTo>
                <a:cubicBezTo>
                  <a:pt x="120000" y="29655"/>
                  <a:pt x="117555" y="26666"/>
                  <a:pt x="114544" y="2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26" name="Shape 3726"/>
          <p:cNvSpPr/>
          <p:nvPr/>
        </p:nvSpPr>
        <p:spPr>
          <a:xfrm>
            <a:off x="7091153" y="6052651"/>
            <a:ext cx="558655" cy="558655"/>
          </a:xfrm>
          <a:custGeom>
            <a:avLst/>
            <a:gdLst/>
            <a:ahLst/>
            <a:cxnLst/>
            <a:rect l="0" t="0" r="0" b="0"/>
            <a:pathLst>
              <a:path w="120000" h="120000" extrusionOk="0">
                <a:moveTo>
                  <a:pt x="13638" y="76361"/>
                </a:moveTo>
                <a:cubicBezTo>
                  <a:pt x="15144" y="76361"/>
                  <a:pt x="16361" y="75144"/>
                  <a:pt x="16361" y="73638"/>
                </a:cubicBezTo>
                <a:cubicBezTo>
                  <a:pt x="16361" y="72133"/>
                  <a:pt x="15144" y="70911"/>
                  <a:pt x="13638" y="70911"/>
                </a:cubicBezTo>
                <a:lnTo>
                  <a:pt x="5455" y="70911"/>
                </a:lnTo>
                <a:lnTo>
                  <a:pt x="5455" y="5455"/>
                </a:lnTo>
                <a:lnTo>
                  <a:pt x="92727" y="5455"/>
                </a:lnTo>
                <a:lnTo>
                  <a:pt x="92727" y="13638"/>
                </a:lnTo>
                <a:cubicBezTo>
                  <a:pt x="92727" y="15144"/>
                  <a:pt x="93944" y="16361"/>
                  <a:pt x="95455" y="16361"/>
                </a:cubicBezTo>
                <a:cubicBezTo>
                  <a:pt x="96961" y="16361"/>
                  <a:pt x="98183" y="15144"/>
                  <a:pt x="98183" y="13638"/>
                </a:cubicBezTo>
                <a:lnTo>
                  <a:pt x="98183" y="5455"/>
                </a:lnTo>
                <a:cubicBezTo>
                  <a:pt x="98183" y="2444"/>
                  <a:pt x="95738" y="0"/>
                  <a:pt x="92727" y="0"/>
                </a:cubicBezTo>
                <a:lnTo>
                  <a:pt x="5455" y="0"/>
                </a:lnTo>
                <a:cubicBezTo>
                  <a:pt x="2444" y="0"/>
                  <a:pt x="0" y="2444"/>
                  <a:pt x="0" y="5455"/>
                </a:cubicBezTo>
                <a:lnTo>
                  <a:pt x="0" y="92727"/>
                </a:lnTo>
                <a:cubicBezTo>
                  <a:pt x="0" y="95738"/>
                  <a:pt x="2444" y="98183"/>
                  <a:pt x="5455" y="98183"/>
                </a:cubicBezTo>
                <a:lnTo>
                  <a:pt x="13638" y="98183"/>
                </a:lnTo>
                <a:cubicBezTo>
                  <a:pt x="15144" y="98183"/>
                  <a:pt x="16361" y="96961"/>
                  <a:pt x="16361" y="95455"/>
                </a:cubicBezTo>
                <a:cubicBezTo>
                  <a:pt x="16361" y="93950"/>
                  <a:pt x="15144" y="92727"/>
                  <a:pt x="13638" y="92727"/>
                </a:cubicBezTo>
                <a:lnTo>
                  <a:pt x="5455" y="92727"/>
                </a:lnTo>
                <a:lnTo>
                  <a:pt x="5455" y="76361"/>
                </a:lnTo>
                <a:cubicBezTo>
                  <a:pt x="5455" y="76361"/>
                  <a:pt x="13638" y="76361"/>
                  <a:pt x="13638" y="76361"/>
                </a:cubicBezTo>
                <a:close/>
                <a:moveTo>
                  <a:pt x="114544" y="92727"/>
                </a:moveTo>
                <a:lnTo>
                  <a:pt x="27272" y="92727"/>
                </a:lnTo>
                <a:lnTo>
                  <a:pt x="27272" y="27272"/>
                </a:lnTo>
                <a:lnTo>
                  <a:pt x="114544" y="27272"/>
                </a:lnTo>
                <a:cubicBezTo>
                  <a:pt x="114544" y="27272"/>
                  <a:pt x="114544" y="92727"/>
                  <a:pt x="114544" y="92727"/>
                </a:cubicBezTo>
                <a:close/>
                <a:moveTo>
                  <a:pt x="114544" y="114544"/>
                </a:moveTo>
                <a:lnTo>
                  <a:pt x="27272" y="114544"/>
                </a:lnTo>
                <a:lnTo>
                  <a:pt x="27272" y="98183"/>
                </a:lnTo>
                <a:lnTo>
                  <a:pt x="114544" y="98183"/>
                </a:lnTo>
                <a:cubicBezTo>
                  <a:pt x="114544" y="98183"/>
                  <a:pt x="114544" y="114544"/>
                  <a:pt x="114544" y="114544"/>
                </a:cubicBezTo>
                <a:close/>
                <a:moveTo>
                  <a:pt x="114544" y="21816"/>
                </a:moveTo>
                <a:lnTo>
                  <a:pt x="27272" y="21816"/>
                </a:lnTo>
                <a:cubicBezTo>
                  <a:pt x="24261" y="21816"/>
                  <a:pt x="21816" y="24261"/>
                  <a:pt x="21816" y="27272"/>
                </a:cubicBezTo>
                <a:lnTo>
                  <a:pt x="21816" y="114544"/>
                </a:lnTo>
                <a:cubicBezTo>
                  <a:pt x="21816" y="117555"/>
                  <a:pt x="24261" y="120000"/>
                  <a:pt x="27272" y="120000"/>
                </a:cubicBezTo>
                <a:lnTo>
                  <a:pt x="114544" y="120000"/>
                </a:lnTo>
                <a:cubicBezTo>
                  <a:pt x="117555" y="120000"/>
                  <a:pt x="120000" y="117555"/>
                  <a:pt x="120000" y="114544"/>
                </a:cubicBezTo>
                <a:lnTo>
                  <a:pt x="120000" y="27272"/>
                </a:lnTo>
                <a:cubicBezTo>
                  <a:pt x="120000" y="24261"/>
                  <a:pt x="117555" y="21816"/>
                  <a:pt x="114544" y="2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27" name="Shape 3727"/>
          <p:cNvSpPr/>
          <p:nvPr/>
        </p:nvSpPr>
        <p:spPr>
          <a:xfrm>
            <a:off x="8157675" y="6103437"/>
            <a:ext cx="558655" cy="457081"/>
          </a:xfrm>
          <a:custGeom>
            <a:avLst/>
            <a:gdLst/>
            <a:ahLst/>
            <a:cxnLst/>
            <a:rect l="0" t="0" r="0" b="0"/>
            <a:pathLst>
              <a:path w="120000" h="120000" extrusionOk="0">
                <a:moveTo>
                  <a:pt x="13638" y="20000"/>
                </a:moveTo>
                <a:lnTo>
                  <a:pt x="106361" y="20000"/>
                </a:lnTo>
                <a:cubicBezTo>
                  <a:pt x="107872" y="20000"/>
                  <a:pt x="109088" y="18511"/>
                  <a:pt x="109088" y="16666"/>
                </a:cubicBezTo>
                <a:cubicBezTo>
                  <a:pt x="109088" y="14827"/>
                  <a:pt x="107872" y="13333"/>
                  <a:pt x="106361" y="13333"/>
                </a:cubicBezTo>
                <a:lnTo>
                  <a:pt x="13638" y="13333"/>
                </a:lnTo>
                <a:cubicBezTo>
                  <a:pt x="12127" y="13333"/>
                  <a:pt x="10911" y="14827"/>
                  <a:pt x="10911" y="16666"/>
                </a:cubicBezTo>
                <a:cubicBezTo>
                  <a:pt x="10911" y="18511"/>
                  <a:pt x="12127" y="20000"/>
                  <a:pt x="13638" y="20000"/>
                </a:cubicBezTo>
                <a:moveTo>
                  <a:pt x="114544" y="113333"/>
                </a:moveTo>
                <a:lnTo>
                  <a:pt x="5455" y="113333"/>
                </a:lnTo>
                <a:lnTo>
                  <a:pt x="5455" y="33333"/>
                </a:lnTo>
                <a:lnTo>
                  <a:pt x="114544" y="33333"/>
                </a:lnTo>
                <a:cubicBezTo>
                  <a:pt x="114544" y="33333"/>
                  <a:pt x="114544" y="113333"/>
                  <a:pt x="114544" y="113333"/>
                </a:cubicBezTo>
                <a:close/>
                <a:moveTo>
                  <a:pt x="114544" y="26666"/>
                </a:moveTo>
                <a:lnTo>
                  <a:pt x="5455" y="26666"/>
                </a:lnTo>
                <a:cubicBezTo>
                  <a:pt x="2438" y="26666"/>
                  <a:pt x="0" y="29655"/>
                  <a:pt x="0" y="33333"/>
                </a:cubicBezTo>
                <a:lnTo>
                  <a:pt x="0" y="113333"/>
                </a:lnTo>
                <a:cubicBezTo>
                  <a:pt x="0" y="117011"/>
                  <a:pt x="2438" y="120000"/>
                  <a:pt x="5455" y="120000"/>
                </a:cubicBezTo>
                <a:lnTo>
                  <a:pt x="114544" y="120000"/>
                </a:lnTo>
                <a:cubicBezTo>
                  <a:pt x="117555" y="120000"/>
                  <a:pt x="120000" y="117011"/>
                  <a:pt x="120000" y="113333"/>
                </a:cubicBezTo>
                <a:lnTo>
                  <a:pt x="120000" y="33333"/>
                </a:lnTo>
                <a:cubicBezTo>
                  <a:pt x="120000" y="29655"/>
                  <a:pt x="117555" y="26666"/>
                  <a:pt x="114544" y="26666"/>
                </a:cubicBezTo>
                <a:moveTo>
                  <a:pt x="24544" y="6666"/>
                </a:moveTo>
                <a:lnTo>
                  <a:pt x="95455" y="6666"/>
                </a:lnTo>
                <a:cubicBezTo>
                  <a:pt x="96961" y="6666"/>
                  <a:pt x="98183" y="5177"/>
                  <a:pt x="98183" y="3333"/>
                </a:cubicBezTo>
                <a:cubicBezTo>
                  <a:pt x="98183" y="1494"/>
                  <a:pt x="96961" y="0"/>
                  <a:pt x="95455" y="0"/>
                </a:cubicBezTo>
                <a:lnTo>
                  <a:pt x="24544" y="0"/>
                </a:lnTo>
                <a:cubicBezTo>
                  <a:pt x="23038" y="0"/>
                  <a:pt x="21816" y="1494"/>
                  <a:pt x="21816" y="3333"/>
                </a:cubicBezTo>
                <a:cubicBezTo>
                  <a:pt x="21816" y="5177"/>
                  <a:pt x="23038" y="6666"/>
                  <a:pt x="24544" y="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28" name="Shape 3728"/>
          <p:cNvSpPr/>
          <p:nvPr/>
        </p:nvSpPr>
        <p:spPr>
          <a:xfrm>
            <a:off x="9224196" y="6052651"/>
            <a:ext cx="558655" cy="558655"/>
          </a:xfrm>
          <a:custGeom>
            <a:avLst/>
            <a:gdLst/>
            <a:ahLst/>
            <a:cxnLst/>
            <a:rect l="0" t="0" r="0" b="0"/>
            <a:pathLst>
              <a:path w="120000" h="120000" extrusionOk="0">
                <a:moveTo>
                  <a:pt x="114544" y="109088"/>
                </a:moveTo>
                <a:cubicBezTo>
                  <a:pt x="114544" y="112105"/>
                  <a:pt x="112100" y="114550"/>
                  <a:pt x="109088" y="114550"/>
                </a:cubicBezTo>
                <a:lnTo>
                  <a:pt x="10911" y="114550"/>
                </a:lnTo>
                <a:cubicBezTo>
                  <a:pt x="7894" y="114550"/>
                  <a:pt x="5455" y="112105"/>
                  <a:pt x="5455" y="109088"/>
                </a:cubicBezTo>
                <a:lnTo>
                  <a:pt x="5455" y="10911"/>
                </a:lnTo>
                <a:cubicBezTo>
                  <a:pt x="5455" y="7900"/>
                  <a:pt x="7894"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23855" y="98183"/>
                </a:moveTo>
                <a:lnTo>
                  <a:pt x="46533" y="59622"/>
                </a:lnTo>
                <a:lnTo>
                  <a:pt x="60211" y="80138"/>
                </a:lnTo>
                <a:cubicBezTo>
                  <a:pt x="60344" y="80466"/>
                  <a:pt x="60544" y="80755"/>
                  <a:pt x="60788" y="81005"/>
                </a:cubicBezTo>
                <a:lnTo>
                  <a:pt x="60800" y="81016"/>
                </a:lnTo>
                <a:cubicBezTo>
                  <a:pt x="61294" y="81516"/>
                  <a:pt x="61972" y="81816"/>
                  <a:pt x="62727" y="81816"/>
                </a:cubicBezTo>
                <a:cubicBezTo>
                  <a:pt x="63483" y="81816"/>
                  <a:pt x="64161" y="81516"/>
                  <a:pt x="64655" y="81016"/>
                </a:cubicBezTo>
                <a:lnTo>
                  <a:pt x="76033" y="69644"/>
                </a:lnTo>
                <a:lnTo>
                  <a:pt x="95788" y="98183"/>
                </a:lnTo>
                <a:cubicBezTo>
                  <a:pt x="95788" y="98183"/>
                  <a:pt x="23855" y="98183"/>
                  <a:pt x="23855" y="98183"/>
                </a:cubicBezTo>
                <a:close/>
                <a:moveTo>
                  <a:pt x="103444" y="99900"/>
                </a:moveTo>
                <a:lnTo>
                  <a:pt x="103427" y="99877"/>
                </a:lnTo>
                <a:cubicBezTo>
                  <a:pt x="103277" y="99516"/>
                  <a:pt x="103061" y="99211"/>
                  <a:pt x="102783" y="98944"/>
                </a:cubicBezTo>
                <a:lnTo>
                  <a:pt x="78894" y="64444"/>
                </a:lnTo>
                <a:lnTo>
                  <a:pt x="78888" y="64450"/>
                </a:lnTo>
                <a:cubicBezTo>
                  <a:pt x="78483" y="63444"/>
                  <a:pt x="77511" y="62727"/>
                  <a:pt x="76361" y="62727"/>
                </a:cubicBezTo>
                <a:cubicBezTo>
                  <a:pt x="75611" y="62727"/>
                  <a:pt x="74933" y="63033"/>
                  <a:pt x="74433" y="63527"/>
                </a:cubicBezTo>
                <a:lnTo>
                  <a:pt x="63111" y="74850"/>
                </a:lnTo>
                <a:lnTo>
                  <a:pt x="48877" y="53500"/>
                </a:lnTo>
                <a:cubicBezTo>
                  <a:pt x="48466" y="52516"/>
                  <a:pt x="47500" y="51816"/>
                  <a:pt x="46361" y="51816"/>
                </a:cubicBezTo>
                <a:cubicBezTo>
                  <a:pt x="45416" y="51816"/>
                  <a:pt x="44627" y="52333"/>
                  <a:pt x="44138" y="53061"/>
                </a:cubicBezTo>
                <a:lnTo>
                  <a:pt x="44094" y="53033"/>
                </a:lnTo>
                <a:lnTo>
                  <a:pt x="16822" y="99394"/>
                </a:lnTo>
                <a:lnTo>
                  <a:pt x="16866" y="99427"/>
                </a:lnTo>
                <a:cubicBezTo>
                  <a:pt x="16572" y="99855"/>
                  <a:pt x="16361" y="100350"/>
                  <a:pt x="16361" y="100911"/>
                </a:cubicBezTo>
                <a:cubicBezTo>
                  <a:pt x="16361" y="102416"/>
                  <a:pt x="17583" y="103638"/>
                  <a:pt x="19088" y="103638"/>
                </a:cubicBezTo>
                <a:lnTo>
                  <a:pt x="100911" y="103638"/>
                </a:lnTo>
                <a:cubicBezTo>
                  <a:pt x="102416" y="103638"/>
                  <a:pt x="103638" y="102416"/>
                  <a:pt x="103638" y="100911"/>
                </a:cubicBezTo>
                <a:cubicBezTo>
                  <a:pt x="103638" y="100550"/>
                  <a:pt x="103555" y="100216"/>
                  <a:pt x="103433" y="99905"/>
                </a:cubicBezTo>
                <a:cubicBezTo>
                  <a:pt x="103433" y="99905"/>
                  <a:pt x="103444" y="99900"/>
                  <a:pt x="103444" y="99900"/>
                </a:cubicBezTo>
                <a:close/>
                <a:moveTo>
                  <a:pt x="30000" y="21816"/>
                </a:moveTo>
                <a:cubicBezTo>
                  <a:pt x="34516" y="21816"/>
                  <a:pt x="38183" y="25483"/>
                  <a:pt x="38183" y="30000"/>
                </a:cubicBezTo>
                <a:cubicBezTo>
                  <a:pt x="38183" y="34522"/>
                  <a:pt x="34516" y="38183"/>
                  <a:pt x="30000" y="38183"/>
                </a:cubicBezTo>
                <a:cubicBezTo>
                  <a:pt x="25483" y="38183"/>
                  <a:pt x="21816" y="34522"/>
                  <a:pt x="21816" y="30000"/>
                </a:cubicBezTo>
                <a:cubicBezTo>
                  <a:pt x="21816" y="25483"/>
                  <a:pt x="25483" y="21816"/>
                  <a:pt x="30000" y="21816"/>
                </a:cubicBezTo>
                <a:moveTo>
                  <a:pt x="30000" y="43638"/>
                </a:moveTo>
                <a:cubicBezTo>
                  <a:pt x="37533" y="43638"/>
                  <a:pt x="43638" y="37533"/>
                  <a:pt x="43638" y="30000"/>
                </a:cubicBezTo>
                <a:cubicBezTo>
                  <a:pt x="43638" y="22472"/>
                  <a:pt x="37533" y="16361"/>
                  <a:pt x="30000" y="16361"/>
                </a:cubicBezTo>
                <a:cubicBezTo>
                  <a:pt x="22466" y="16361"/>
                  <a:pt x="16361" y="22472"/>
                  <a:pt x="16361" y="30000"/>
                </a:cubicBezTo>
                <a:cubicBezTo>
                  <a:pt x="16361" y="37533"/>
                  <a:pt x="22466" y="43638"/>
                  <a:pt x="30000" y="4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29" name="Shape 3729"/>
          <p:cNvSpPr/>
          <p:nvPr/>
        </p:nvSpPr>
        <p:spPr>
          <a:xfrm>
            <a:off x="10290718" y="6052651"/>
            <a:ext cx="558655" cy="558655"/>
          </a:xfrm>
          <a:custGeom>
            <a:avLst/>
            <a:gdLst/>
            <a:ahLst/>
            <a:cxnLst/>
            <a:rect l="0" t="0" r="0" b="0"/>
            <a:pathLst>
              <a:path w="120000" h="120000" extrusionOk="0">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8"/>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24188" y="98183"/>
                </a:moveTo>
                <a:lnTo>
                  <a:pt x="40938" y="73050"/>
                </a:lnTo>
                <a:lnTo>
                  <a:pt x="49305" y="85594"/>
                </a:lnTo>
                <a:cubicBezTo>
                  <a:pt x="49716" y="86577"/>
                  <a:pt x="50683" y="87272"/>
                  <a:pt x="51816" y="87272"/>
                </a:cubicBezTo>
                <a:cubicBezTo>
                  <a:pt x="52572" y="87272"/>
                  <a:pt x="53255" y="86972"/>
                  <a:pt x="53744" y="86472"/>
                </a:cubicBezTo>
                <a:lnTo>
                  <a:pt x="62211" y="78011"/>
                </a:lnTo>
                <a:lnTo>
                  <a:pt x="74311" y="98183"/>
                </a:lnTo>
                <a:cubicBezTo>
                  <a:pt x="74311" y="98183"/>
                  <a:pt x="24188" y="98183"/>
                  <a:pt x="24188" y="98183"/>
                </a:cubicBezTo>
                <a:close/>
                <a:moveTo>
                  <a:pt x="81622" y="99900"/>
                </a:moveTo>
                <a:lnTo>
                  <a:pt x="81611" y="99872"/>
                </a:lnTo>
                <a:cubicBezTo>
                  <a:pt x="81583" y="99816"/>
                  <a:pt x="81538" y="99772"/>
                  <a:pt x="81516" y="99716"/>
                </a:cubicBezTo>
                <a:lnTo>
                  <a:pt x="65261" y="72627"/>
                </a:lnTo>
                <a:lnTo>
                  <a:pt x="65250" y="72627"/>
                </a:lnTo>
                <a:cubicBezTo>
                  <a:pt x="64850" y="71622"/>
                  <a:pt x="63877" y="70911"/>
                  <a:pt x="62727" y="70911"/>
                </a:cubicBezTo>
                <a:cubicBezTo>
                  <a:pt x="61972" y="70911"/>
                  <a:pt x="61294" y="71216"/>
                  <a:pt x="60800" y="71711"/>
                </a:cubicBezTo>
                <a:lnTo>
                  <a:pt x="52205" y="80300"/>
                </a:lnTo>
                <a:lnTo>
                  <a:pt x="43422" y="67133"/>
                </a:lnTo>
                <a:cubicBezTo>
                  <a:pt x="43011" y="66150"/>
                  <a:pt x="42044" y="65455"/>
                  <a:pt x="40911" y="65455"/>
                </a:cubicBezTo>
                <a:cubicBezTo>
                  <a:pt x="39961" y="65455"/>
                  <a:pt x="39172" y="65966"/>
                  <a:pt x="38683" y="66700"/>
                </a:cubicBezTo>
                <a:lnTo>
                  <a:pt x="38638" y="66666"/>
                </a:lnTo>
                <a:lnTo>
                  <a:pt x="16822" y="99394"/>
                </a:lnTo>
                <a:lnTo>
                  <a:pt x="16866" y="99427"/>
                </a:lnTo>
                <a:cubicBezTo>
                  <a:pt x="16572" y="99855"/>
                  <a:pt x="16361" y="100350"/>
                  <a:pt x="16361" y="100911"/>
                </a:cubicBezTo>
                <a:cubicBezTo>
                  <a:pt x="16361" y="102416"/>
                  <a:pt x="17583" y="103638"/>
                  <a:pt x="19088" y="103638"/>
                </a:cubicBezTo>
                <a:lnTo>
                  <a:pt x="79088" y="103638"/>
                </a:lnTo>
                <a:cubicBezTo>
                  <a:pt x="80600" y="103638"/>
                  <a:pt x="81816" y="102416"/>
                  <a:pt x="81816" y="100911"/>
                </a:cubicBezTo>
                <a:cubicBezTo>
                  <a:pt x="81816" y="100550"/>
                  <a:pt x="81738" y="100216"/>
                  <a:pt x="81616" y="99905"/>
                </a:cubicBezTo>
                <a:cubicBezTo>
                  <a:pt x="81616" y="99905"/>
                  <a:pt x="81622" y="99900"/>
                  <a:pt x="81622" y="99900"/>
                </a:cubicBezTo>
                <a:close/>
                <a:moveTo>
                  <a:pt x="27272" y="43638"/>
                </a:moveTo>
                <a:cubicBezTo>
                  <a:pt x="30283" y="43638"/>
                  <a:pt x="32727" y="46083"/>
                  <a:pt x="32727" y="49088"/>
                </a:cubicBezTo>
                <a:cubicBezTo>
                  <a:pt x="32727" y="52105"/>
                  <a:pt x="30283" y="54544"/>
                  <a:pt x="27272" y="54544"/>
                </a:cubicBezTo>
                <a:cubicBezTo>
                  <a:pt x="24261" y="54544"/>
                  <a:pt x="21816" y="52105"/>
                  <a:pt x="21816" y="49088"/>
                </a:cubicBezTo>
                <a:cubicBezTo>
                  <a:pt x="21816" y="46083"/>
                  <a:pt x="24261" y="43638"/>
                  <a:pt x="27272" y="43638"/>
                </a:cubicBezTo>
                <a:moveTo>
                  <a:pt x="27272" y="60000"/>
                </a:moveTo>
                <a:cubicBezTo>
                  <a:pt x="33300" y="60000"/>
                  <a:pt x="38183" y="55116"/>
                  <a:pt x="38183" y="49088"/>
                </a:cubicBezTo>
                <a:cubicBezTo>
                  <a:pt x="38183" y="43066"/>
                  <a:pt x="33300" y="38183"/>
                  <a:pt x="27272" y="38183"/>
                </a:cubicBezTo>
                <a:cubicBezTo>
                  <a:pt x="21250" y="38183"/>
                  <a:pt x="16361" y="43066"/>
                  <a:pt x="16361" y="49088"/>
                </a:cubicBezTo>
                <a:cubicBezTo>
                  <a:pt x="16361" y="55116"/>
                  <a:pt x="21250" y="60000"/>
                  <a:pt x="27272" y="60000"/>
                </a:cubicBezTo>
                <a:moveTo>
                  <a:pt x="92727" y="109088"/>
                </a:moveTo>
                <a:cubicBezTo>
                  <a:pt x="92727" y="112105"/>
                  <a:pt x="90283" y="114550"/>
                  <a:pt x="87272" y="114550"/>
                </a:cubicBezTo>
                <a:lnTo>
                  <a:pt x="10911" y="114550"/>
                </a:lnTo>
                <a:cubicBezTo>
                  <a:pt x="7900" y="114550"/>
                  <a:pt x="5455" y="112105"/>
                  <a:pt x="5455" y="109088"/>
                </a:cubicBezTo>
                <a:lnTo>
                  <a:pt x="5455" y="32727"/>
                </a:lnTo>
                <a:cubicBezTo>
                  <a:pt x="5455" y="29716"/>
                  <a:pt x="7900" y="27272"/>
                  <a:pt x="10911" y="27272"/>
                </a:cubicBezTo>
                <a:lnTo>
                  <a:pt x="87272" y="27272"/>
                </a:lnTo>
                <a:cubicBezTo>
                  <a:pt x="90283" y="27272"/>
                  <a:pt x="92727" y="29716"/>
                  <a:pt x="92727" y="32727"/>
                </a:cubicBezTo>
                <a:cubicBezTo>
                  <a:pt x="92727" y="32727"/>
                  <a:pt x="92727" y="109088"/>
                  <a:pt x="92727" y="109088"/>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30" name="Shape 3730"/>
          <p:cNvSpPr/>
          <p:nvPr/>
        </p:nvSpPr>
        <p:spPr>
          <a:xfrm>
            <a:off x="11357240" y="6052651"/>
            <a:ext cx="558655" cy="558655"/>
          </a:xfrm>
          <a:custGeom>
            <a:avLst/>
            <a:gdLst/>
            <a:ahLst/>
            <a:cxnLst/>
            <a:rect l="0" t="0" r="0" b="0"/>
            <a:pathLst>
              <a:path w="120000" h="120000" extrusionOk="0">
                <a:moveTo>
                  <a:pt x="54544" y="60000"/>
                </a:moveTo>
                <a:lnTo>
                  <a:pt x="65455" y="60000"/>
                </a:lnTo>
                <a:lnTo>
                  <a:pt x="65455" y="70911"/>
                </a:lnTo>
                <a:lnTo>
                  <a:pt x="54544" y="70911"/>
                </a:lnTo>
                <a:cubicBezTo>
                  <a:pt x="54544" y="70911"/>
                  <a:pt x="54544" y="60000"/>
                  <a:pt x="54544" y="60000"/>
                </a:cubicBezTo>
                <a:close/>
                <a:moveTo>
                  <a:pt x="51816" y="76361"/>
                </a:moveTo>
                <a:lnTo>
                  <a:pt x="68183" y="76361"/>
                </a:lnTo>
                <a:cubicBezTo>
                  <a:pt x="69688" y="76361"/>
                  <a:pt x="70911" y="75144"/>
                  <a:pt x="70911" y="73638"/>
                </a:cubicBezTo>
                <a:lnTo>
                  <a:pt x="70911" y="57272"/>
                </a:lnTo>
                <a:cubicBezTo>
                  <a:pt x="70911" y="55766"/>
                  <a:pt x="69688" y="54544"/>
                  <a:pt x="68183" y="54544"/>
                </a:cubicBezTo>
                <a:lnTo>
                  <a:pt x="51816" y="54544"/>
                </a:lnTo>
                <a:cubicBezTo>
                  <a:pt x="50311" y="54544"/>
                  <a:pt x="49088" y="55766"/>
                  <a:pt x="49088" y="57272"/>
                </a:cubicBezTo>
                <a:lnTo>
                  <a:pt x="49088" y="73638"/>
                </a:lnTo>
                <a:cubicBezTo>
                  <a:pt x="49088" y="75144"/>
                  <a:pt x="50311" y="76361"/>
                  <a:pt x="51816" y="76361"/>
                </a:cubicBezTo>
                <a:moveTo>
                  <a:pt x="81816" y="87272"/>
                </a:moveTo>
                <a:lnTo>
                  <a:pt x="92727" y="87272"/>
                </a:lnTo>
                <a:lnTo>
                  <a:pt x="92727" y="98183"/>
                </a:lnTo>
                <a:lnTo>
                  <a:pt x="81816" y="98183"/>
                </a:lnTo>
                <a:cubicBezTo>
                  <a:pt x="81816" y="98183"/>
                  <a:pt x="81816" y="87272"/>
                  <a:pt x="81816" y="87272"/>
                </a:cubicBezTo>
                <a:close/>
                <a:moveTo>
                  <a:pt x="79088" y="103638"/>
                </a:moveTo>
                <a:lnTo>
                  <a:pt x="95455" y="103638"/>
                </a:lnTo>
                <a:cubicBezTo>
                  <a:pt x="96961" y="103638"/>
                  <a:pt x="98183" y="102416"/>
                  <a:pt x="98183" y="100911"/>
                </a:cubicBezTo>
                <a:lnTo>
                  <a:pt x="98183" y="84544"/>
                </a:lnTo>
                <a:cubicBezTo>
                  <a:pt x="98183" y="83038"/>
                  <a:pt x="96961" y="81816"/>
                  <a:pt x="95455" y="81816"/>
                </a:cubicBezTo>
                <a:lnTo>
                  <a:pt x="79088" y="81816"/>
                </a:lnTo>
                <a:cubicBezTo>
                  <a:pt x="77583" y="81816"/>
                  <a:pt x="76361" y="83038"/>
                  <a:pt x="76361" y="84544"/>
                </a:cubicBezTo>
                <a:lnTo>
                  <a:pt x="76361" y="100911"/>
                </a:lnTo>
                <a:cubicBezTo>
                  <a:pt x="76361" y="102416"/>
                  <a:pt x="77583" y="103638"/>
                  <a:pt x="79088" y="103638"/>
                </a:cubicBezTo>
                <a:moveTo>
                  <a:pt x="54544" y="32727"/>
                </a:moveTo>
                <a:lnTo>
                  <a:pt x="65455" y="32727"/>
                </a:lnTo>
                <a:lnTo>
                  <a:pt x="65455" y="43638"/>
                </a:lnTo>
                <a:lnTo>
                  <a:pt x="54544" y="43638"/>
                </a:lnTo>
                <a:cubicBezTo>
                  <a:pt x="54544" y="43638"/>
                  <a:pt x="54544" y="32727"/>
                  <a:pt x="54544" y="32727"/>
                </a:cubicBezTo>
                <a:close/>
                <a:moveTo>
                  <a:pt x="51816" y="49088"/>
                </a:moveTo>
                <a:lnTo>
                  <a:pt x="68183" y="49088"/>
                </a:lnTo>
                <a:cubicBezTo>
                  <a:pt x="69688" y="49088"/>
                  <a:pt x="70911" y="47872"/>
                  <a:pt x="70911" y="46361"/>
                </a:cubicBezTo>
                <a:lnTo>
                  <a:pt x="70911" y="30000"/>
                </a:lnTo>
                <a:cubicBezTo>
                  <a:pt x="70911" y="28494"/>
                  <a:pt x="69688" y="27272"/>
                  <a:pt x="68183" y="27272"/>
                </a:cubicBezTo>
                <a:lnTo>
                  <a:pt x="51816" y="27272"/>
                </a:lnTo>
                <a:cubicBezTo>
                  <a:pt x="50311" y="27272"/>
                  <a:pt x="49088" y="28494"/>
                  <a:pt x="49088" y="30000"/>
                </a:cubicBezTo>
                <a:lnTo>
                  <a:pt x="49088" y="46361"/>
                </a:lnTo>
                <a:cubicBezTo>
                  <a:pt x="49088" y="47872"/>
                  <a:pt x="50311" y="49088"/>
                  <a:pt x="51816" y="49088"/>
                </a:cubicBezTo>
                <a:moveTo>
                  <a:pt x="27272" y="87272"/>
                </a:moveTo>
                <a:lnTo>
                  <a:pt x="38183" y="87272"/>
                </a:lnTo>
                <a:lnTo>
                  <a:pt x="38183" y="98183"/>
                </a:lnTo>
                <a:lnTo>
                  <a:pt x="27272" y="98183"/>
                </a:lnTo>
                <a:cubicBezTo>
                  <a:pt x="27272" y="98183"/>
                  <a:pt x="27272" y="87272"/>
                  <a:pt x="27272" y="87272"/>
                </a:cubicBezTo>
                <a:close/>
                <a:moveTo>
                  <a:pt x="24544" y="103638"/>
                </a:moveTo>
                <a:lnTo>
                  <a:pt x="40911" y="103638"/>
                </a:lnTo>
                <a:cubicBezTo>
                  <a:pt x="42416" y="103638"/>
                  <a:pt x="43638" y="102416"/>
                  <a:pt x="43638" y="100911"/>
                </a:cubicBezTo>
                <a:lnTo>
                  <a:pt x="43638" y="84544"/>
                </a:lnTo>
                <a:cubicBezTo>
                  <a:pt x="43638" y="83038"/>
                  <a:pt x="42416" y="81816"/>
                  <a:pt x="40911" y="81816"/>
                </a:cubicBezTo>
                <a:lnTo>
                  <a:pt x="24544" y="81816"/>
                </a:lnTo>
                <a:cubicBezTo>
                  <a:pt x="23038" y="81816"/>
                  <a:pt x="21816" y="83038"/>
                  <a:pt x="21816" y="84544"/>
                </a:cubicBezTo>
                <a:lnTo>
                  <a:pt x="21816" y="100911"/>
                </a:lnTo>
                <a:cubicBezTo>
                  <a:pt x="21816" y="102416"/>
                  <a:pt x="23038" y="103638"/>
                  <a:pt x="24544" y="103638"/>
                </a:cubicBezTo>
                <a:moveTo>
                  <a:pt x="81816" y="60000"/>
                </a:moveTo>
                <a:lnTo>
                  <a:pt x="92727" y="60000"/>
                </a:lnTo>
                <a:lnTo>
                  <a:pt x="92727" y="70911"/>
                </a:lnTo>
                <a:lnTo>
                  <a:pt x="81816" y="70911"/>
                </a:lnTo>
                <a:cubicBezTo>
                  <a:pt x="81816" y="70911"/>
                  <a:pt x="81816" y="60000"/>
                  <a:pt x="81816" y="60000"/>
                </a:cubicBezTo>
                <a:close/>
                <a:moveTo>
                  <a:pt x="79088" y="76361"/>
                </a:moveTo>
                <a:lnTo>
                  <a:pt x="95455" y="76361"/>
                </a:lnTo>
                <a:cubicBezTo>
                  <a:pt x="96961" y="76361"/>
                  <a:pt x="98183" y="75144"/>
                  <a:pt x="98183" y="73638"/>
                </a:cubicBezTo>
                <a:lnTo>
                  <a:pt x="98183" y="57272"/>
                </a:lnTo>
                <a:cubicBezTo>
                  <a:pt x="98183" y="55766"/>
                  <a:pt x="96961" y="54544"/>
                  <a:pt x="95455" y="54544"/>
                </a:cubicBezTo>
                <a:lnTo>
                  <a:pt x="79088" y="54544"/>
                </a:lnTo>
                <a:cubicBezTo>
                  <a:pt x="77583" y="54544"/>
                  <a:pt x="76361" y="55766"/>
                  <a:pt x="76361" y="57272"/>
                </a:cubicBezTo>
                <a:lnTo>
                  <a:pt x="76361" y="73638"/>
                </a:lnTo>
                <a:cubicBezTo>
                  <a:pt x="76361" y="75144"/>
                  <a:pt x="77583" y="76361"/>
                  <a:pt x="79088" y="76361"/>
                </a:cubicBezTo>
                <a:moveTo>
                  <a:pt x="27272" y="60000"/>
                </a:moveTo>
                <a:lnTo>
                  <a:pt x="38183" y="60000"/>
                </a:lnTo>
                <a:lnTo>
                  <a:pt x="38183" y="70911"/>
                </a:lnTo>
                <a:lnTo>
                  <a:pt x="27272" y="70911"/>
                </a:lnTo>
                <a:cubicBezTo>
                  <a:pt x="27272" y="70911"/>
                  <a:pt x="27272" y="60000"/>
                  <a:pt x="27272" y="60000"/>
                </a:cubicBezTo>
                <a:close/>
                <a:moveTo>
                  <a:pt x="24544" y="76361"/>
                </a:moveTo>
                <a:lnTo>
                  <a:pt x="40911" y="76361"/>
                </a:lnTo>
                <a:cubicBezTo>
                  <a:pt x="42416" y="76361"/>
                  <a:pt x="43638" y="75144"/>
                  <a:pt x="43638" y="73638"/>
                </a:cubicBezTo>
                <a:lnTo>
                  <a:pt x="43638" y="57272"/>
                </a:lnTo>
                <a:cubicBezTo>
                  <a:pt x="43638" y="55766"/>
                  <a:pt x="42416" y="54544"/>
                  <a:pt x="40911" y="54544"/>
                </a:cubicBezTo>
                <a:lnTo>
                  <a:pt x="24544" y="54544"/>
                </a:lnTo>
                <a:cubicBezTo>
                  <a:pt x="23038" y="54544"/>
                  <a:pt x="21816" y="55766"/>
                  <a:pt x="21816" y="57272"/>
                </a:cubicBezTo>
                <a:lnTo>
                  <a:pt x="21816" y="73638"/>
                </a:lnTo>
                <a:cubicBezTo>
                  <a:pt x="21816" y="75144"/>
                  <a:pt x="23038" y="76361"/>
                  <a:pt x="24544" y="76361"/>
                </a:cubicBezTo>
                <a:moveTo>
                  <a:pt x="27272" y="32727"/>
                </a:moveTo>
                <a:lnTo>
                  <a:pt x="38183" y="32727"/>
                </a:lnTo>
                <a:lnTo>
                  <a:pt x="38183" y="43638"/>
                </a:lnTo>
                <a:lnTo>
                  <a:pt x="27272" y="43638"/>
                </a:lnTo>
                <a:cubicBezTo>
                  <a:pt x="27272" y="43638"/>
                  <a:pt x="27272" y="32727"/>
                  <a:pt x="27272" y="32727"/>
                </a:cubicBezTo>
                <a:close/>
                <a:moveTo>
                  <a:pt x="24544" y="49088"/>
                </a:moveTo>
                <a:lnTo>
                  <a:pt x="40911" y="49088"/>
                </a:lnTo>
                <a:cubicBezTo>
                  <a:pt x="42416" y="49088"/>
                  <a:pt x="43638" y="47872"/>
                  <a:pt x="43638" y="46361"/>
                </a:cubicBezTo>
                <a:lnTo>
                  <a:pt x="43638" y="30000"/>
                </a:lnTo>
                <a:cubicBezTo>
                  <a:pt x="43638" y="28494"/>
                  <a:pt x="42416" y="27272"/>
                  <a:pt x="40911" y="27272"/>
                </a:cubicBezTo>
                <a:lnTo>
                  <a:pt x="24544" y="27272"/>
                </a:lnTo>
                <a:cubicBezTo>
                  <a:pt x="23038" y="27272"/>
                  <a:pt x="21816" y="28494"/>
                  <a:pt x="21816" y="30000"/>
                </a:cubicBezTo>
                <a:lnTo>
                  <a:pt x="21816" y="46361"/>
                </a:lnTo>
                <a:cubicBezTo>
                  <a:pt x="21816" y="47872"/>
                  <a:pt x="23038" y="49088"/>
                  <a:pt x="24544" y="49088"/>
                </a:cubicBezTo>
                <a:moveTo>
                  <a:pt x="81816" y="32727"/>
                </a:moveTo>
                <a:lnTo>
                  <a:pt x="92727" y="32727"/>
                </a:lnTo>
                <a:lnTo>
                  <a:pt x="92727" y="43638"/>
                </a:lnTo>
                <a:lnTo>
                  <a:pt x="81816" y="43638"/>
                </a:lnTo>
                <a:cubicBezTo>
                  <a:pt x="81816" y="43638"/>
                  <a:pt x="81816" y="32727"/>
                  <a:pt x="81816" y="32727"/>
                </a:cubicBezTo>
                <a:close/>
                <a:moveTo>
                  <a:pt x="79088" y="49088"/>
                </a:moveTo>
                <a:lnTo>
                  <a:pt x="95455" y="49088"/>
                </a:lnTo>
                <a:cubicBezTo>
                  <a:pt x="96961" y="49088"/>
                  <a:pt x="98183" y="47872"/>
                  <a:pt x="98183" y="46361"/>
                </a:cubicBezTo>
                <a:lnTo>
                  <a:pt x="98183" y="30000"/>
                </a:lnTo>
                <a:cubicBezTo>
                  <a:pt x="98183" y="28494"/>
                  <a:pt x="96961" y="27272"/>
                  <a:pt x="95455" y="27272"/>
                </a:cubicBezTo>
                <a:lnTo>
                  <a:pt x="79088" y="27272"/>
                </a:lnTo>
                <a:cubicBezTo>
                  <a:pt x="77583" y="27272"/>
                  <a:pt x="76361" y="28494"/>
                  <a:pt x="76361" y="30000"/>
                </a:cubicBezTo>
                <a:lnTo>
                  <a:pt x="76361" y="46361"/>
                </a:lnTo>
                <a:cubicBezTo>
                  <a:pt x="76361" y="47872"/>
                  <a:pt x="77583" y="49088"/>
                  <a:pt x="79088" y="49088"/>
                </a:cubicBezTo>
                <a:moveTo>
                  <a:pt x="109088" y="10911"/>
                </a:moveTo>
                <a:lnTo>
                  <a:pt x="10911" y="10911"/>
                </a:lnTo>
                <a:lnTo>
                  <a:pt x="10911" y="5455"/>
                </a:lnTo>
                <a:lnTo>
                  <a:pt x="109088" y="5455"/>
                </a:lnTo>
                <a:cubicBezTo>
                  <a:pt x="109088" y="5455"/>
                  <a:pt x="109088" y="10911"/>
                  <a:pt x="109088" y="10911"/>
                </a:cubicBezTo>
                <a:close/>
                <a:moveTo>
                  <a:pt x="109088" y="114544"/>
                </a:moveTo>
                <a:lnTo>
                  <a:pt x="70911" y="114544"/>
                </a:lnTo>
                <a:lnTo>
                  <a:pt x="70911" y="84544"/>
                </a:lnTo>
                <a:cubicBezTo>
                  <a:pt x="70911" y="83038"/>
                  <a:pt x="69688" y="81816"/>
                  <a:pt x="68183" y="81816"/>
                </a:cubicBezTo>
                <a:lnTo>
                  <a:pt x="51816" y="81816"/>
                </a:lnTo>
                <a:cubicBezTo>
                  <a:pt x="50311" y="81816"/>
                  <a:pt x="49088" y="83038"/>
                  <a:pt x="49088" y="84544"/>
                </a:cubicBezTo>
                <a:lnTo>
                  <a:pt x="49088" y="114544"/>
                </a:lnTo>
                <a:lnTo>
                  <a:pt x="10911" y="114544"/>
                </a:lnTo>
                <a:lnTo>
                  <a:pt x="10911" y="16361"/>
                </a:lnTo>
                <a:lnTo>
                  <a:pt x="109088" y="16361"/>
                </a:lnTo>
                <a:cubicBezTo>
                  <a:pt x="109088" y="16361"/>
                  <a:pt x="109088" y="114544"/>
                  <a:pt x="109088" y="114544"/>
                </a:cubicBezTo>
                <a:close/>
                <a:moveTo>
                  <a:pt x="65455" y="114544"/>
                </a:moveTo>
                <a:lnTo>
                  <a:pt x="54544" y="114544"/>
                </a:lnTo>
                <a:lnTo>
                  <a:pt x="54544" y="87272"/>
                </a:lnTo>
                <a:lnTo>
                  <a:pt x="65455" y="87272"/>
                </a:lnTo>
                <a:cubicBezTo>
                  <a:pt x="65455" y="87272"/>
                  <a:pt x="65455" y="114544"/>
                  <a:pt x="65455" y="114544"/>
                </a:cubicBezTo>
                <a:close/>
                <a:moveTo>
                  <a:pt x="117272" y="10911"/>
                </a:moveTo>
                <a:lnTo>
                  <a:pt x="114544" y="10911"/>
                </a:lnTo>
                <a:lnTo>
                  <a:pt x="114544" y="2727"/>
                </a:lnTo>
                <a:cubicBezTo>
                  <a:pt x="114544" y="1222"/>
                  <a:pt x="113327" y="0"/>
                  <a:pt x="111816" y="0"/>
                </a:cubicBezTo>
                <a:lnTo>
                  <a:pt x="8183" y="0"/>
                </a:lnTo>
                <a:cubicBezTo>
                  <a:pt x="6672" y="0"/>
                  <a:pt x="5455" y="1222"/>
                  <a:pt x="5455" y="2727"/>
                </a:cubicBezTo>
                <a:lnTo>
                  <a:pt x="5455" y="10911"/>
                </a:lnTo>
                <a:lnTo>
                  <a:pt x="2727" y="10911"/>
                </a:lnTo>
                <a:cubicBezTo>
                  <a:pt x="1222" y="10911"/>
                  <a:pt x="0" y="12133"/>
                  <a:pt x="0" y="13638"/>
                </a:cubicBezTo>
                <a:cubicBezTo>
                  <a:pt x="0" y="15144"/>
                  <a:pt x="1222" y="16361"/>
                  <a:pt x="2727" y="16361"/>
                </a:cubicBezTo>
                <a:lnTo>
                  <a:pt x="5455" y="16361"/>
                </a:lnTo>
                <a:lnTo>
                  <a:pt x="5455" y="117272"/>
                </a:lnTo>
                <a:cubicBezTo>
                  <a:pt x="5455" y="118783"/>
                  <a:pt x="6672" y="120000"/>
                  <a:pt x="8183" y="120000"/>
                </a:cubicBezTo>
                <a:lnTo>
                  <a:pt x="111816" y="120000"/>
                </a:lnTo>
                <a:cubicBezTo>
                  <a:pt x="113327" y="120000"/>
                  <a:pt x="114544" y="118783"/>
                  <a:pt x="114544" y="117272"/>
                </a:cubicBezTo>
                <a:lnTo>
                  <a:pt x="114544" y="16361"/>
                </a:lnTo>
                <a:lnTo>
                  <a:pt x="117272" y="16361"/>
                </a:lnTo>
                <a:cubicBezTo>
                  <a:pt x="118777" y="16361"/>
                  <a:pt x="120000" y="15144"/>
                  <a:pt x="120000" y="13638"/>
                </a:cubicBezTo>
                <a:cubicBezTo>
                  <a:pt x="120000" y="12133"/>
                  <a:pt x="118777" y="10911"/>
                  <a:pt x="117272" y="1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31" name="Shape 3731"/>
          <p:cNvSpPr/>
          <p:nvPr/>
        </p:nvSpPr>
        <p:spPr>
          <a:xfrm>
            <a:off x="1758541" y="7169959"/>
            <a:ext cx="558655" cy="457094"/>
          </a:xfrm>
          <a:custGeom>
            <a:avLst/>
            <a:gdLst/>
            <a:ahLst/>
            <a:cxnLst/>
            <a:rect l="0" t="0" r="0" b="0"/>
            <a:pathLst>
              <a:path w="120000" h="120000" extrusionOk="0">
                <a:moveTo>
                  <a:pt x="43638" y="46666"/>
                </a:moveTo>
                <a:lnTo>
                  <a:pt x="76361" y="46666"/>
                </a:lnTo>
                <a:lnTo>
                  <a:pt x="76361" y="53333"/>
                </a:lnTo>
                <a:lnTo>
                  <a:pt x="43638" y="53333"/>
                </a:lnTo>
                <a:cubicBezTo>
                  <a:pt x="43638" y="53333"/>
                  <a:pt x="43638" y="46666"/>
                  <a:pt x="43638" y="46666"/>
                </a:cubicBezTo>
                <a:close/>
                <a:moveTo>
                  <a:pt x="43638" y="60000"/>
                </a:moveTo>
                <a:lnTo>
                  <a:pt x="76361" y="60000"/>
                </a:lnTo>
                <a:cubicBezTo>
                  <a:pt x="79372" y="60000"/>
                  <a:pt x="81816" y="57011"/>
                  <a:pt x="81816" y="53333"/>
                </a:cubicBezTo>
                <a:lnTo>
                  <a:pt x="81816" y="46666"/>
                </a:lnTo>
                <a:cubicBezTo>
                  <a:pt x="81816" y="42983"/>
                  <a:pt x="79372" y="40000"/>
                  <a:pt x="76361" y="40000"/>
                </a:cubicBezTo>
                <a:lnTo>
                  <a:pt x="43638" y="40000"/>
                </a:lnTo>
                <a:cubicBezTo>
                  <a:pt x="40627" y="40000"/>
                  <a:pt x="38183" y="42983"/>
                  <a:pt x="38183" y="46666"/>
                </a:cubicBezTo>
                <a:lnTo>
                  <a:pt x="38183" y="53333"/>
                </a:lnTo>
                <a:cubicBezTo>
                  <a:pt x="38183" y="57011"/>
                  <a:pt x="40627" y="60000"/>
                  <a:pt x="43638" y="60000"/>
                </a:cubicBezTo>
                <a:moveTo>
                  <a:pt x="114544" y="20000"/>
                </a:moveTo>
                <a:lnTo>
                  <a:pt x="5455" y="20000"/>
                </a:lnTo>
                <a:lnTo>
                  <a:pt x="5455" y="6666"/>
                </a:lnTo>
                <a:lnTo>
                  <a:pt x="114544" y="6666"/>
                </a:lnTo>
                <a:cubicBezTo>
                  <a:pt x="114544" y="6666"/>
                  <a:pt x="114544" y="20000"/>
                  <a:pt x="114544" y="20000"/>
                </a:cubicBezTo>
                <a:close/>
                <a:moveTo>
                  <a:pt x="103638" y="113327"/>
                </a:moveTo>
                <a:lnTo>
                  <a:pt x="16361" y="113327"/>
                </a:lnTo>
                <a:lnTo>
                  <a:pt x="16361" y="26666"/>
                </a:lnTo>
                <a:lnTo>
                  <a:pt x="103638" y="26666"/>
                </a:lnTo>
                <a:cubicBezTo>
                  <a:pt x="103638" y="26666"/>
                  <a:pt x="103638" y="113327"/>
                  <a:pt x="103638" y="113327"/>
                </a:cubicBezTo>
                <a:close/>
                <a:moveTo>
                  <a:pt x="114544" y="0"/>
                </a:moveTo>
                <a:lnTo>
                  <a:pt x="5455" y="0"/>
                </a:lnTo>
                <a:cubicBezTo>
                  <a:pt x="2444" y="0"/>
                  <a:pt x="0" y="2988"/>
                  <a:pt x="0" y="6666"/>
                </a:cubicBezTo>
                <a:lnTo>
                  <a:pt x="0" y="20000"/>
                </a:lnTo>
                <a:cubicBezTo>
                  <a:pt x="0" y="23683"/>
                  <a:pt x="2444" y="26666"/>
                  <a:pt x="5455" y="26666"/>
                </a:cubicBezTo>
                <a:lnTo>
                  <a:pt x="10911" y="26666"/>
                </a:lnTo>
                <a:lnTo>
                  <a:pt x="10911" y="113327"/>
                </a:lnTo>
                <a:cubicBezTo>
                  <a:pt x="10911" y="117011"/>
                  <a:pt x="13350" y="120000"/>
                  <a:pt x="16361" y="120000"/>
                </a:cubicBezTo>
                <a:lnTo>
                  <a:pt x="103638" y="120000"/>
                </a:lnTo>
                <a:cubicBezTo>
                  <a:pt x="106650" y="120000"/>
                  <a:pt x="109088" y="117011"/>
                  <a:pt x="109088" y="113327"/>
                </a:cubicBezTo>
                <a:lnTo>
                  <a:pt x="109088" y="26666"/>
                </a:lnTo>
                <a:lnTo>
                  <a:pt x="114544" y="26666"/>
                </a:lnTo>
                <a:cubicBezTo>
                  <a:pt x="117555" y="26666"/>
                  <a:pt x="120000" y="23683"/>
                  <a:pt x="120000" y="20000"/>
                </a:cubicBezTo>
                <a:lnTo>
                  <a:pt x="120000" y="6666"/>
                </a:lnTo>
                <a:cubicBezTo>
                  <a:pt x="120000" y="2988"/>
                  <a:pt x="117555" y="0"/>
                  <a:pt x="114544"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32" name="Shape 3732"/>
          <p:cNvSpPr/>
          <p:nvPr/>
        </p:nvSpPr>
        <p:spPr>
          <a:xfrm>
            <a:off x="2825064" y="7169959"/>
            <a:ext cx="558655" cy="457100"/>
          </a:xfrm>
          <a:custGeom>
            <a:avLst/>
            <a:gdLst/>
            <a:ahLst/>
            <a:cxnLst/>
            <a:rect l="0" t="0" r="0" b="0"/>
            <a:pathLst>
              <a:path w="120000" h="120000" extrusionOk="0">
                <a:moveTo>
                  <a:pt x="35455" y="66666"/>
                </a:moveTo>
                <a:cubicBezTo>
                  <a:pt x="36961" y="66666"/>
                  <a:pt x="38183" y="68155"/>
                  <a:pt x="38183" y="69994"/>
                </a:cubicBezTo>
                <a:cubicBezTo>
                  <a:pt x="38183" y="71838"/>
                  <a:pt x="36961" y="73327"/>
                  <a:pt x="35455" y="73327"/>
                </a:cubicBezTo>
                <a:cubicBezTo>
                  <a:pt x="33950" y="73327"/>
                  <a:pt x="32727" y="71838"/>
                  <a:pt x="32727" y="69994"/>
                </a:cubicBezTo>
                <a:cubicBezTo>
                  <a:pt x="32727" y="68155"/>
                  <a:pt x="33950" y="66666"/>
                  <a:pt x="35455" y="66666"/>
                </a:cubicBezTo>
                <a:moveTo>
                  <a:pt x="35455" y="79994"/>
                </a:moveTo>
                <a:cubicBezTo>
                  <a:pt x="39972" y="79994"/>
                  <a:pt x="43638" y="75522"/>
                  <a:pt x="43638" y="69994"/>
                </a:cubicBezTo>
                <a:cubicBezTo>
                  <a:pt x="43638" y="64477"/>
                  <a:pt x="39972" y="60000"/>
                  <a:pt x="35455" y="60000"/>
                </a:cubicBezTo>
                <a:cubicBezTo>
                  <a:pt x="30933" y="60000"/>
                  <a:pt x="27272" y="64477"/>
                  <a:pt x="27272" y="69994"/>
                </a:cubicBezTo>
                <a:cubicBezTo>
                  <a:pt x="27272" y="75522"/>
                  <a:pt x="30933" y="79994"/>
                  <a:pt x="35455" y="79994"/>
                </a:cubicBezTo>
                <a:moveTo>
                  <a:pt x="114544" y="20000"/>
                </a:moveTo>
                <a:lnTo>
                  <a:pt x="5455" y="20000"/>
                </a:lnTo>
                <a:lnTo>
                  <a:pt x="5455" y="6666"/>
                </a:lnTo>
                <a:lnTo>
                  <a:pt x="114544" y="6666"/>
                </a:lnTo>
                <a:cubicBezTo>
                  <a:pt x="114544" y="6666"/>
                  <a:pt x="114544" y="20000"/>
                  <a:pt x="114544" y="20000"/>
                </a:cubicBezTo>
                <a:close/>
                <a:moveTo>
                  <a:pt x="103638" y="113327"/>
                </a:moveTo>
                <a:lnTo>
                  <a:pt x="16361" y="113327"/>
                </a:lnTo>
                <a:lnTo>
                  <a:pt x="16361" y="26666"/>
                </a:lnTo>
                <a:lnTo>
                  <a:pt x="103638" y="26666"/>
                </a:lnTo>
                <a:cubicBezTo>
                  <a:pt x="103638" y="26666"/>
                  <a:pt x="103638" y="113327"/>
                  <a:pt x="103638" y="113327"/>
                </a:cubicBezTo>
                <a:close/>
                <a:moveTo>
                  <a:pt x="114544" y="0"/>
                </a:moveTo>
                <a:lnTo>
                  <a:pt x="5455" y="0"/>
                </a:lnTo>
                <a:cubicBezTo>
                  <a:pt x="2444" y="0"/>
                  <a:pt x="0" y="2988"/>
                  <a:pt x="0" y="6666"/>
                </a:cubicBezTo>
                <a:lnTo>
                  <a:pt x="0" y="20000"/>
                </a:lnTo>
                <a:cubicBezTo>
                  <a:pt x="0" y="23683"/>
                  <a:pt x="2444" y="26666"/>
                  <a:pt x="5455" y="26666"/>
                </a:cubicBezTo>
                <a:lnTo>
                  <a:pt x="10911" y="26666"/>
                </a:lnTo>
                <a:lnTo>
                  <a:pt x="10911" y="113327"/>
                </a:lnTo>
                <a:cubicBezTo>
                  <a:pt x="10911" y="117011"/>
                  <a:pt x="13350" y="120000"/>
                  <a:pt x="16361" y="120000"/>
                </a:cubicBezTo>
                <a:lnTo>
                  <a:pt x="103638" y="120000"/>
                </a:lnTo>
                <a:cubicBezTo>
                  <a:pt x="106650" y="120000"/>
                  <a:pt x="109088" y="117011"/>
                  <a:pt x="109088" y="113327"/>
                </a:cubicBezTo>
                <a:lnTo>
                  <a:pt x="109088" y="26666"/>
                </a:lnTo>
                <a:lnTo>
                  <a:pt x="114544" y="26666"/>
                </a:lnTo>
                <a:cubicBezTo>
                  <a:pt x="117555" y="26666"/>
                  <a:pt x="120000" y="23683"/>
                  <a:pt x="120000" y="20000"/>
                </a:cubicBezTo>
                <a:lnTo>
                  <a:pt x="120000" y="6666"/>
                </a:lnTo>
                <a:cubicBezTo>
                  <a:pt x="120000" y="2988"/>
                  <a:pt x="117555" y="0"/>
                  <a:pt x="114544" y="0"/>
                </a:cubicBezTo>
                <a:moveTo>
                  <a:pt x="60000" y="66666"/>
                </a:moveTo>
                <a:cubicBezTo>
                  <a:pt x="61505" y="66666"/>
                  <a:pt x="62727" y="68155"/>
                  <a:pt x="62727" y="69994"/>
                </a:cubicBezTo>
                <a:cubicBezTo>
                  <a:pt x="62727" y="71838"/>
                  <a:pt x="61505" y="73327"/>
                  <a:pt x="60000" y="73327"/>
                </a:cubicBezTo>
                <a:cubicBezTo>
                  <a:pt x="58494" y="73327"/>
                  <a:pt x="57272" y="71838"/>
                  <a:pt x="57272" y="69994"/>
                </a:cubicBezTo>
                <a:cubicBezTo>
                  <a:pt x="57272" y="68155"/>
                  <a:pt x="58494" y="66666"/>
                  <a:pt x="60000" y="66666"/>
                </a:cubicBezTo>
                <a:moveTo>
                  <a:pt x="60000" y="79994"/>
                </a:moveTo>
                <a:cubicBezTo>
                  <a:pt x="64522" y="79994"/>
                  <a:pt x="68183" y="75522"/>
                  <a:pt x="68183" y="69994"/>
                </a:cubicBezTo>
                <a:cubicBezTo>
                  <a:pt x="68183" y="64477"/>
                  <a:pt x="64522" y="60000"/>
                  <a:pt x="60000" y="60000"/>
                </a:cubicBezTo>
                <a:cubicBezTo>
                  <a:pt x="55477" y="60000"/>
                  <a:pt x="51816" y="64477"/>
                  <a:pt x="51816" y="69994"/>
                </a:cubicBezTo>
                <a:cubicBezTo>
                  <a:pt x="51816" y="75522"/>
                  <a:pt x="55477" y="79994"/>
                  <a:pt x="60000" y="79994"/>
                </a:cubicBezTo>
                <a:moveTo>
                  <a:pt x="84544" y="66666"/>
                </a:moveTo>
                <a:cubicBezTo>
                  <a:pt x="86050" y="66666"/>
                  <a:pt x="87272" y="68155"/>
                  <a:pt x="87272" y="69994"/>
                </a:cubicBezTo>
                <a:cubicBezTo>
                  <a:pt x="87272" y="71838"/>
                  <a:pt x="86050" y="73327"/>
                  <a:pt x="84544" y="73327"/>
                </a:cubicBezTo>
                <a:cubicBezTo>
                  <a:pt x="83038" y="73327"/>
                  <a:pt x="81816" y="71838"/>
                  <a:pt x="81816" y="69994"/>
                </a:cubicBezTo>
                <a:cubicBezTo>
                  <a:pt x="81816" y="68155"/>
                  <a:pt x="83038" y="66666"/>
                  <a:pt x="84544" y="66666"/>
                </a:cubicBezTo>
                <a:moveTo>
                  <a:pt x="84544" y="79994"/>
                </a:moveTo>
                <a:cubicBezTo>
                  <a:pt x="89066" y="79994"/>
                  <a:pt x="92727" y="75522"/>
                  <a:pt x="92727" y="69994"/>
                </a:cubicBezTo>
                <a:cubicBezTo>
                  <a:pt x="92727" y="64477"/>
                  <a:pt x="89066" y="60000"/>
                  <a:pt x="84544" y="60000"/>
                </a:cubicBezTo>
                <a:cubicBezTo>
                  <a:pt x="80027" y="60000"/>
                  <a:pt x="76361" y="64477"/>
                  <a:pt x="76361" y="69994"/>
                </a:cubicBezTo>
                <a:cubicBezTo>
                  <a:pt x="76361" y="75522"/>
                  <a:pt x="80027" y="79994"/>
                  <a:pt x="84544" y="7999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33" name="Shape 3733"/>
          <p:cNvSpPr/>
          <p:nvPr/>
        </p:nvSpPr>
        <p:spPr>
          <a:xfrm>
            <a:off x="3891585" y="7119171"/>
            <a:ext cx="558655" cy="558674"/>
          </a:xfrm>
          <a:custGeom>
            <a:avLst/>
            <a:gdLst/>
            <a:ahLst/>
            <a:cxnLst/>
            <a:rect l="0" t="0" r="0" b="0"/>
            <a:pathLst>
              <a:path w="120000" h="120000" extrusionOk="0">
                <a:moveTo>
                  <a:pt x="114544" y="27272"/>
                </a:moveTo>
                <a:lnTo>
                  <a:pt x="70911" y="27272"/>
                </a:lnTo>
                <a:cubicBezTo>
                  <a:pt x="69405" y="27272"/>
                  <a:pt x="68183" y="28494"/>
                  <a:pt x="68183" y="30000"/>
                </a:cubicBezTo>
                <a:cubicBezTo>
                  <a:pt x="68183" y="31505"/>
                  <a:pt x="69405" y="32727"/>
                  <a:pt x="70911" y="32727"/>
                </a:cubicBezTo>
                <a:lnTo>
                  <a:pt x="114544" y="32727"/>
                </a:lnTo>
                <a:lnTo>
                  <a:pt x="114544" y="43633"/>
                </a:lnTo>
                <a:lnTo>
                  <a:pt x="70911" y="43633"/>
                </a:lnTo>
                <a:cubicBezTo>
                  <a:pt x="69405" y="43633"/>
                  <a:pt x="68183" y="44855"/>
                  <a:pt x="68183" y="46361"/>
                </a:cubicBezTo>
                <a:cubicBezTo>
                  <a:pt x="68183" y="47872"/>
                  <a:pt x="69405" y="49088"/>
                  <a:pt x="70911" y="49088"/>
                </a:cubicBezTo>
                <a:lnTo>
                  <a:pt x="103638" y="49088"/>
                </a:lnTo>
                <a:lnTo>
                  <a:pt x="103638" y="114538"/>
                </a:lnTo>
                <a:lnTo>
                  <a:pt x="16361" y="114538"/>
                </a:lnTo>
                <a:lnTo>
                  <a:pt x="16361" y="49088"/>
                </a:lnTo>
                <a:lnTo>
                  <a:pt x="49088" y="49088"/>
                </a:lnTo>
                <a:cubicBezTo>
                  <a:pt x="50594" y="49088"/>
                  <a:pt x="51816" y="47872"/>
                  <a:pt x="51816" y="46361"/>
                </a:cubicBezTo>
                <a:cubicBezTo>
                  <a:pt x="51816" y="44855"/>
                  <a:pt x="50594" y="43633"/>
                  <a:pt x="49088" y="43633"/>
                </a:cubicBezTo>
                <a:lnTo>
                  <a:pt x="5455" y="43633"/>
                </a:lnTo>
                <a:lnTo>
                  <a:pt x="5455" y="32727"/>
                </a:lnTo>
                <a:lnTo>
                  <a:pt x="49088" y="32727"/>
                </a:lnTo>
                <a:cubicBezTo>
                  <a:pt x="50594" y="32727"/>
                  <a:pt x="51816" y="31505"/>
                  <a:pt x="51816" y="30000"/>
                </a:cubicBezTo>
                <a:cubicBezTo>
                  <a:pt x="51816" y="28494"/>
                  <a:pt x="50594" y="27272"/>
                  <a:pt x="49088" y="27272"/>
                </a:cubicBezTo>
                <a:lnTo>
                  <a:pt x="5455" y="27272"/>
                </a:lnTo>
                <a:cubicBezTo>
                  <a:pt x="2444" y="27272"/>
                  <a:pt x="0" y="29716"/>
                  <a:pt x="0" y="32727"/>
                </a:cubicBezTo>
                <a:lnTo>
                  <a:pt x="0" y="43633"/>
                </a:lnTo>
                <a:cubicBezTo>
                  <a:pt x="0" y="46644"/>
                  <a:pt x="2444" y="49088"/>
                  <a:pt x="5455" y="49088"/>
                </a:cubicBezTo>
                <a:lnTo>
                  <a:pt x="10911" y="49088"/>
                </a:lnTo>
                <a:lnTo>
                  <a:pt x="10911" y="114538"/>
                </a:lnTo>
                <a:cubicBezTo>
                  <a:pt x="10911" y="117550"/>
                  <a:pt x="13350" y="120000"/>
                  <a:pt x="16361" y="120000"/>
                </a:cubicBezTo>
                <a:lnTo>
                  <a:pt x="103638" y="120000"/>
                </a:lnTo>
                <a:cubicBezTo>
                  <a:pt x="106650" y="120000"/>
                  <a:pt x="109088" y="117550"/>
                  <a:pt x="109088" y="114538"/>
                </a:cubicBezTo>
                <a:lnTo>
                  <a:pt x="109088" y="49088"/>
                </a:lnTo>
                <a:lnTo>
                  <a:pt x="114544" y="49088"/>
                </a:lnTo>
                <a:cubicBezTo>
                  <a:pt x="117555" y="49088"/>
                  <a:pt x="120000" y="46644"/>
                  <a:pt x="120000" y="43633"/>
                </a:cubicBezTo>
                <a:lnTo>
                  <a:pt x="120000" y="32727"/>
                </a:lnTo>
                <a:cubicBezTo>
                  <a:pt x="120000" y="29716"/>
                  <a:pt x="117555" y="27272"/>
                  <a:pt x="114544" y="27272"/>
                </a:cubicBezTo>
                <a:moveTo>
                  <a:pt x="43638" y="65455"/>
                </a:moveTo>
                <a:cubicBezTo>
                  <a:pt x="42133" y="65455"/>
                  <a:pt x="40911" y="66672"/>
                  <a:pt x="40911" y="68177"/>
                </a:cubicBezTo>
                <a:cubicBezTo>
                  <a:pt x="40911" y="68933"/>
                  <a:pt x="41216" y="69616"/>
                  <a:pt x="41705" y="70105"/>
                </a:cubicBezTo>
                <a:lnTo>
                  <a:pt x="58072" y="86472"/>
                </a:lnTo>
                <a:cubicBezTo>
                  <a:pt x="58566" y="86966"/>
                  <a:pt x="59250" y="87272"/>
                  <a:pt x="60000" y="87272"/>
                </a:cubicBezTo>
                <a:cubicBezTo>
                  <a:pt x="60750" y="87272"/>
                  <a:pt x="61433" y="86966"/>
                  <a:pt x="61927" y="86472"/>
                </a:cubicBezTo>
                <a:lnTo>
                  <a:pt x="78294" y="70105"/>
                </a:lnTo>
                <a:cubicBezTo>
                  <a:pt x="78783" y="69616"/>
                  <a:pt x="79088" y="68933"/>
                  <a:pt x="79088" y="68177"/>
                </a:cubicBezTo>
                <a:cubicBezTo>
                  <a:pt x="79088" y="66672"/>
                  <a:pt x="77866" y="65455"/>
                  <a:pt x="76361" y="65455"/>
                </a:cubicBezTo>
                <a:cubicBezTo>
                  <a:pt x="75611" y="65455"/>
                  <a:pt x="74927" y="65761"/>
                  <a:pt x="74433" y="66250"/>
                </a:cubicBezTo>
                <a:lnTo>
                  <a:pt x="62727" y="77961"/>
                </a:lnTo>
                <a:lnTo>
                  <a:pt x="62727" y="2733"/>
                </a:lnTo>
                <a:lnTo>
                  <a:pt x="62727" y="2727"/>
                </a:lnTo>
                <a:cubicBezTo>
                  <a:pt x="62727" y="1222"/>
                  <a:pt x="61505" y="0"/>
                  <a:pt x="60000" y="0"/>
                </a:cubicBezTo>
                <a:cubicBezTo>
                  <a:pt x="58494" y="0"/>
                  <a:pt x="57272" y="1222"/>
                  <a:pt x="57272" y="2727"/>
                </a:cubicBezTo>
                <a:lnTo>
                  <a:pt x="57272" y="77961"/>
                </a:lnTo>
                <a:lnTo>
                  <a:pt x="45566" y="66250"/>
                </a:lnTo>
                <a:cubicBezTo>
                  <a:pt x="45072" y="65761"/>
                  <a:pt x="44388" y="65455"/>
                  <a:pt x="43638" y="6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34" name="Shape 3734"/>
          <p:cNvSpPr/>
          <p:nvPr/>
        </p:nvSpPr>
        <p:spPr>
          <a:xfrm>
            <a:off x="4958107" y="7119171"/>
            <a:ext cx="558655" cy="558674"/>
          </a:xfrm>
          <a:custGeom>
            <a:avLst/>
            <a:gdLst/>
            <a:ahLst/>
            <a:cxnLst/>
            <a:rect l="0" t="0" r="0" b="0"/>
            <a:pathLst>
              <a:path w="120000" h="120000" extrusionOk="0">
                <a:moveTo>
                  <a:pt x="114544" y="27272"/>
                </a:moveTo>
                <a:lnTo>
                  <a:pt x="70911" y="27272"/>
                </a:lnTo>
                <a:cubicBezTo>
                  <a:pt x="69405" y="27272"/>
                  <a:pt x="68183" y="28494"/>
                  <a:pt x="68183" y="30000"/>
                </a:cubicBezTo>
                <a:cubicBezTo>
                  <a:pt x="68183" y="31505"/>
                  <a:pt x="69405" y="32727"/>
                  <a:pt x="70911" y="32727"/>
                </a:cubicBezTo>
                <a:lnTo>
                  <a:pt x="114544" y="32727"/>
                </a:lnTo>
                <a:lnTo>
                  <a:pt x="114544" y="43633"/>
                </a:lnTo>
                <a:lnTo>
                  <a:pt x="70911" y="43633"/>
                </a:lnTo>
                <a:cubicBezTo>
                  <a:pt x="69405" y="43633"/>
                  <a:pt x="68183" y="44855"/>
                  <a:pt x="68183" y="46361"/>
                </a:cubicBezTo>
                <a:cubicBezTo>
                  <a:pt x="68183" y="47872"/>
                  <a:pt x="69405" y="49088"/>
                  <a:pt x="70911" y="49088"/>
                </a:cubicBezTo>
                <a:lnTo>
                  <a:pt x="103638" y="49088"/>
                </a:lnTo>
                <a:lnTo>
                  <a:pt x="103638" y="114538"/>
                </a:lnTo>
                <a:lnTo>
                  <a:pt x="16361" y="114538"/>
                </a:lnTo>
                <a:lnTo>
                  <a:pt x="16361" y="49088"/>
                </a:lnTo>
                <a:lnTo>
                  <a:pt x="49088" y="49088"/>
                </a:lnTo>
                <a:cubicBezTo>
                  <a:pt x="50594" y="49088"/>
                  <a:pt x="51816" y="47872"/>
                  <a:pt x="51816" y="46361"/>
                </a:cubicBezTo>
                <a:cubicBezTo>
                  <a:pt x="51816" y="44855"/>
                  <a:pt x="50594" y="43633"/>
                  <a:pt x="49088" y="43633"/>
                </a:cubicBezTo>
                <a:lnTo>
                  <a:pt x="5455" y="43633"/>
                </a:lnTo>
                <a:lnTo>
                  <a:pt x="5455" y="32727"/>
                </a:lnTo>
                <a:lnTo>
                  <a:pt x="49088" y="32727"/>
                </a:lnTo>
                <a:cubicBezTo>
                  <a:pt x="50594" y="32727"/>
                  <a:pt x="51816" y="31505"/>
                  <a:pt x="51816" y="30000"/>
                </a:cubicBezTo>
                <a:cubicBezTo>
                  <a:pt x="51816" y="28494"/>
                  <a:pt x="50594" y="27272"/>
                  <a:pt x="49088" y="27272"/>
                </a:cubicBezTo>
                <a:lnTo>
                  <a:pt x="5455" y="27272"/>
                </a:lnTo>
                <a:cubicBezTo>
                  <a:pt x="2444" y="27272"/>
                  <a:pt x="0" y="29716"/>
                  <a:pt x="0" y="32727"/>
                </a:cubicBezTo>
                <a:lnTo>
                  <a:pt x="0" y="43633"/>
                </a:lnTo>
                <a:cubicBezTo>
                  <a:pt x="0" y="46644"/>
                  <a:pt x="2444" y="49088"/>
                  <a:pt x="5455" y="49088"/>
                </a:cubicBezTo>
                <a:lnTo>
                  <a:pt x="10911" y="49088"/>
                </a:lnTo>
                <a:lnTo>
                  <a:pt x="10911" y="114538"/>
                </a:lnTo>
                <a:cubicBezTo>
                  <a:pt x="10911" y="117550"/>
                  <a:pt x="13350" y="120000"/>
                  <a:pt x="16361" y="120000"/>
                </a:cubicBezTo>
                <a:lnTo>
                  <a:pt x="103638" y="120000"/>
                </a:lnTo>
                <a:cubicBezTo>
                  <a:pt x="106650" y="120000"/>
                  <a:pt x="109088" y="117550"/>
                  <a:pt x="109088" y="114538"/>
                </a:cubicBezTo>
                <a:lnTo>
                  <a:pt x="109088" y="49088"/>
                </a:lnTo>
                <a:lnTo>
                  <a:pt x="114544" y="49088"/>
                </a:lnTo>
                <a:cubicBezTo>
                  <a:pt x="117555" y="49088"/>
                  <a:pt x="120000" y="46644"/>
                  <a:pt x="120000" y="43633"/>
                </a:cubicBezTo>
                <a:lnTo>
                  <a:pt x="120000" y="32727"/>
                </a:lnTo>
                <a:cubicBezTo>
                  <a:pt x="120000" y="29716"/>
                  <a:pt x="117555" y="27272"/>
                  <a:pt x="114544" y="27272"/>
                </a:cubicBezTo>
                <a:moveTo>
                  <a:pt x="43638" y="21816"/>
                </a:moveTo>
                <a:cubicBezTo>
                  <a:pt x="44388" y="21816"/>
                  <a:pt x="45072" y="21511"/>
                  <a:pt x="45566" y="21022"/>
                </a:cubicBezTo>
                <a:lnTo>
                  <a:pt x="57272" y="9311"/>
                </a:lnTo>
                <a:lnTo>
                  <a:pt x="57272" y="84544"/>
                </a:lnTo>
                <a:lnTo>
                  <a:pt x="57272" y="84544"/>
                </a:lnTo>
                <a:cubicBezTo>
                  <a:pt x="57272" y="86050"/>
                  <a:pt x="58494" y="87272"/>
                  <a:pt x="60000" y="87272"/>
                </a:cubicBezTo>
                <a:cubicBezTo>
                  <a:pt x="61505" y="87272"/>
                  <a:pt x="62727" y="86050"/>
                  <a:pt x="62727" y="84544"/>
                </a:cubicBezTo>
                <a:lnTo>
                  <a:pt x="62727" y="9311"/>
                </a:lnTo>
                <a:lnTo>
                  <a:pt x="74433" y="21022"/>
                </a:lnTo>
                <a:cubicBezTo>
                  <a:pt x="74927" y="21511"/>
                  <a:pt x="75611" y="21816"/>
                  <a:pt x="76361" y="21816"/>
                </a:cubicBezTo>
                <a:cubicBezTo>
                  <a:pt x="77866" y="21816"/>
                  <a:pt x="79088" y="20600"/>
                  <a:pt x="79088" y="19088"/>
                </a:cubicBezTo>
                <a:cubicBezTo>
                  <a:pt x="79088" y="18338"/>
                  <a:pt x="78783" y="17655"/>
                  <a:pt x="78294" y="17161"/>
                </a:cubicBezTo>
                <a:lnTo>
                  <a:pt x="61927" y="800"/>
                </a:lnTo>
                <a:cubicBezTo>
                  <a:pt x="61433" y="305"/>
                  <a:pt x="60750" y="0"/>
                  <a:pt x="60000" y="0"/>
                </a:cubicBezTo>
                <a:cubicBezTo>
                  <a:pt x="59250" y="0"/>
                  <a:pt x="58566" y="305"/>
                  <a:pt x="58072" y="800"/>
                </a:cubicBezTo>
                <a:lnTo>
                  <a:pt x="41705" y="17161"/>
                </a:lnTo>
                <a:cubicBezTo>
                  <a:pt x="41216" y="17655"/>
                  <a:pt x="40911" y="18338"/>
                  <a:pt x="40911" y="19088"/>
                </a:cubicBezTo>
                <a:cubicBezTo>
                  <a:pt x="40911" y="20600"/>
                  <a:pt x="42133" y="21816"/>
                  <a:pt x="43638" y="2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35" name="Shape 3735"/>
          <p:cNvSpPr/>
          <p:nvPr/>
        </p:nvSpPr>
        <p:spPr>
          <a:xfrm>
            <a:off x="6024630" y="7119171"/>
            <a:ext cx="558655" cy="558668"/>
          </a:xfrm>
          <a:custGeom>
            <a:avLst/>
            <a:gdLst/>
            <a:ahLst/>
            <a:cxnLst/>
            <a:rect l="0" t="0" r="0" b="0"/>
            <a:pathLst>
              <a:path w="120000" h="120000" extrusionOk="0">
                <a:moveTo>
                  <a:pt x="114544" y="49088"/>
                </a:moveTo>
                <a:lnTo>
                  <a:pt x="5455" y="49088"/>
                </a:lnTo>
                <a:lnTo>
                  <a:pt x="5455" y="38183"/>
                </a:lnTo>
                <a:lnTo>
                  <a:pt x="114544" y="38183"/>
                </a:lnTo>
                <a:cubicBezTo>
                  <a:pt x="114544" y="38183"/>
                  <a:pt x="114544" y="49088"/>
                  <a:pt x="114544" y="49088"/>
                </a:cubicBezTo>
                <a:close/>
                <a:moveTo>
                  <a:pt x="103638" y="114544"/>
                </a:moveTo>
                <a:lnTo>
                  <a:pt x="16361" y="114544"/>
                </a:lnTo>
                <a:lnTo>
                  <a:pt x="16361" y="54544"/>
                </a:lnTo>
                <a:lnTo>
                  <a:pt x="103638" y="54544"/>
                </a:lnTo>
                <a:cubicBezTo>
                  <a:pt x="103638" y="54544"/>
                  <a:pt x="103638" y="114544"/>
                  <a:pt x="103638" y="114544"/>
                </a:cubicBezTo>
                <a:close/>
                <a:moveTo>
                  <a:pt x="21816" y="5455"/>
                </a:moveTo>
                <a:lnTo>
                  <a:pt x="65455" y="5455"/>
                </a:lnTo>
                <a:lnTo>
                  <a:pt x="65455" y="19088"/>
                </a:lnTo>
                <a:cubicBezTo>
                  <a:pt x="65455" y="20600"/>
                  <a:pt x="66677" y="21816"/>
                  <a:pt x="68183" y="21816"/>
                </a:cubicBezTo>
                <a:lnTo>
                  <a:pt x="81816" y="21816"/>
                </a:lnTo>
                <a:lnTo>
                  <a:pt x="81816" y="32727"/>
                </a:lnTo>
                <a:lnTo>
                  <a:pt x="21816" y="32727"/>
                </a:lnTo>
                <a:cubicBezTo>
                  <a:pt x="21816" y="32727"/>
                  <a:pt x="21816" y="5455"/>
                  <a:pt x="21816" y="5455"/>
                </a:cubicBezTo>
                <a:close/>
                <a:moveTo>
                  <a:pt x="70911" y="8183"/>
                </a:moveTo>
                <a:lnTo>
                  <a:pt x="79088" y="16361"/>
                </a:lnTo>
                <a:lnTo>
                  <a:pt x="70911" y="16361"/>
                </a:lnTo>
                <a:cubicBezTo>
                  <a:pt x="70911" y="16361"/>
                  <a:pt x="70911" y="8183"/>
                  <a:pt x="70911" y="8183"/>
                </a:cubicBezTo>
                <a:close/>
                <a:moveTo>
                  <a:pt x="98183" y="10911"/>
                </a:moveTo>
                <a:lnTo>
                  <a:pt x="98183" y="32727"/>
                </a:lnTo>
                <a:lnTo>
                  <a:pt x="87272" y="32727"/>
                </a:lnTo>
                <a:lnTo>
                  <a:pt x="87272" y="16361"/>
                </a:lnTo>
                <a:lnTo>
                  <a:pt x="81816" y="10911"/>
                </a:lnTo>
                <a:cubicBezTo>
                  <a:pt x="81816" y="10911"/>
                  <a:pt x="98183" y="10911"/>
                  <a:pt x="98183" y="10911"/>
                </a:cubicBezTo>
                <a:close/>
                <a:moveTo>
                  <a:pt x="114544" y="32727"/>
                </a:moveTo>
                <a:lnTo>
                  <a:pt x="103638" y="32727"/>
                </a:lnTo>
                <a:lnTo>
                  <a:pt x="103638" y="10911"/>
                </a:lnTo>
                <a:cubicBezTo>
                  <a:pt x="103638" y="7900"/>
                  <a:pt x="101194" y="5455"/>
                  <a:pt x="98183" y="5455"/>
                </a:cubicBezTo>
                <a:lnTo>
                  <a:pt x="76361" y="5455"/>
                </a:lnTo>
                <a:lnTo>
                  <a:pt x="70911" y="0"/>
                </a:lnTo>
                <a:lnTo>
                  <a:pt x="21816" y="0"/>
                </a:lnTo>
                <a:cubicBezTo>
                  <a:pt x="18805" y="0"/>
                  <a:pt x="16361" y="2444"/>
                  <a:pt x="16361" y="5455"/>
                </a:cubicBezTo>
                <a:lnTo>
                  <a:pt x="16361" y="32727"/>
                </a:lnTo>
                <a:lnTo>
                  <a:pt x="5455" y="32727"/>
                </a:lnTo>
                <a:cubicBezTo>
                  <a:pt x="2444" y="32727"/>
                  <a:pt x="0" y="35172"/>
                  <a:pt x="0" y="38183"/>
                </a:cubicBezTo>
                <a:lnTo>
                  <a:pt x="0" y="49088"/>
                </a:lnTo>
                <a:cubicBezTo>
                  <a:pt x="0" y="52105"/>
                  <a:pt x="2444" y="54544"/>
                  <a:pt x="5455" y="54544"/>
                </a:cubicBezTo>
                <a:lnTo>
                  <a:pt x="10911" y="54544"/>
                </a:lnTo>
                <a:lnTo>
                  <a:pt x="10911" y="114544"/>
                </a:lnTo>
                <a:cubicBezTo>
                  <a:pt x="10911" y="117555"/>
                  <a:pt x="13350" y="120000"/>
                  <a:pt x="16361" y="120000"/>
                </a:cubicBezTo>
                <a:lnTo>
                  <a:pt x="103638" y="120000"/>
                </a:lnTo>
                <a:cubicBezTo>
                  <a:pt x="106650" y="120000"/>
                  <a:pt x="109088" y="117555"/>
                  <a:pt x="109088" y="114544"/>
                </a:cubicBezTo>
                <a:lnTo>
                  <a:pt x="109088" y="54544"/>
                </a:lnTo>
                <a:lnTo>
                  <a:pt x="114544" y="54544"/>
                </a:lnTo>
                <a:cubicBezTo>
                  <a:pt x="117555" y="54544"/>
                  <a:pt x="120000" y="52105"/>
                  <a:pt x="120000" y="49088"/>
                </a:cubicBezTo>
                <a:lnTo>
                  <a:pt x="120000" y="38183"/>
                </a:lnTo>
                <a:cubicBezTo>
                  <a:pt x="120000" y="35172"/>
                  <a:pt x="117555" y="32727"/>
                  <a:pt x="114544" y="32727"/>
                </a:cubicBezTo>
                <a:moveTo>
                  <a:pt x="43638" y="70905"/>
                </a:moveTo>
                <a:lnTo>
                  <a:pt x="76361" y="70905"/>
                </a:lnTo>
                <a:lnTo>
                  <a:pt x="76361" y="76361"/>
                </a:lnTo>
                <a:lnTo>
                  <a:pt x="43638" y="76361"/>
                </a:lnTo>
                <a:cubicBezTo>
                  <a:pt x="43638" y="76361"/>
                  <a:pt x="43638" y="70905"/>
                  <a:pt x="43638" y="70905"/>
                </a:cubicBezTo>
                <a:close/>
                <a:moveTo>
                  <a:pt x="43638" y="81816"/>
                </a:moveTo>
                <a:lnTo>
                  <a:pt x="76361" y="81816"/>
                </a:lnTo>
                <a:cubicBezTo>
                  <a:pt x="79372" y="81816"/>
                  <a:pt x="81816" y="79372"/>
                  <a:pt x="81816" y="76361"/>
                </a:cubicBezTo>
                <a:lnTo>
                  <a:pt x="81816" y="70905"/>
                </a:lnTo>
                <a:cubicBezTo>
                  <a:pt x="81816" y="67894"/>
                  <a:pt x="79372" y="65455"/>
                  <a:pt x="76361" y="65455"/>
                </a:cubicBezTo>
                <a:lnTo>
                  <a:pt x="43638" y="65455"/>
                </a:lnTo>
                <a:cubicBezTo>
                  <a:pt x="40627" y="65455"/>
                  <a:pt x="38183" y="67894"/>
                  <a:pt x="38183" y="70905"/>
                </a:cubicBezTo>
                <a:lnTo>
                  <a:pt x="38183" y="76361"/>
                </a:lnTo>
                <a:cubicBezTo>
                  <a:pt x="38183" y="79372"/>
                  <a:pt x="40627" y="81816"/>
                  <a:pt x="43638" y="8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36" name="Shape 3736"/>
          <p:cNvSpPr/>
          <p:nvPr/>
        </p:nvSpPr>
        <p:spPr>
          <a:xfrm>
            <a:off x="7091153" y="7131868"/>
            <a:ext cx="558655" cy="545961"/>
          </a:xfrm>
          <a:custGeom>
            <a:avLst/>
            <a:gdLst/>
            <a:ahLst/>
            <a:cxnLst/>
            <a:rect l="0" t="0" r="0" b="0"/>
            <a:pathLst>
              <a:path w="120000" h="120000" extrusionOk="0">
                <a:moveTo>
                  <a:pt x="41833" y="23623"/>
                </a:moveTo>
                <a:lnTo>
                  <a:pt x="37111" y="20832"/>
                </a:lnTo>
                <a:lnTo>
                  <a:pt x="34383" y="25667"/>
                </a:lnTo>
                <a:lnTo>
                  <a:pt x="39111" y="28459"/>
                </a:lnTo>
                <a:cubicBezTo>
                  <a:pt x="39111" y="28459"/>
                  <a:pt x="41833" y="23623"/>
                  <a:pt x="41833" y="23623"/>
                </a:cubicBezTo>
                <a:close/>
                <a:moveTo>
                  <a:pt x="47288" y="13953"/>
                </a:moveTo>
                <a:lnTo>
                  <a:pt x="42566" y="11167"/>
                </a:lnTo>
                <a:lnTo>
                  <a:pt x="39838" y="16002"/>
                </a:lnTo>
                <a:lnTo>
                  <a:pt x="44561" y="18794"/>
                </a:lnTo>
                <a:cubicBezTo>
                  <a:pt x="44561" y="18794"/>
                  <a:pt x="47288" y="13953"/>
                  <a:pt x="47288" y="13953"/>
                </a:cubicBezTo>
                <a:close/>
                <a:moveTo>
                  <a:pt x="114544" y="47439"/>
                </a:moveTo>
                <a:lnTo>
                  <a:pt x="5455" y="47439"/>
                </a:lnTo>
                <a:lnTo>
                  <a:pt x="5455" y="36277"/>
                </a:lnTo>
                <a:lnTo>
                  <a:pt x="114544" y="36277"/>
                </a:lnTo>
                <a:cubicBezTo>
                  <a:pt x="114544" y="36277"/>
                  <a:pt x="114544" y="47439"/>
                  <a:pt x="114544" y="47439"/>
                </a:cubicBezTo>
                <a:close/>
                <a:moveTo>
                  <a:pt x="103638" y="114416"/>
                </a:moveTo>
                <a:lnTo>
                  <a:pt x="16361" y="114416"/>
                </a:lnTo>
                <a:lnTo>
                  <a:pt x="16361" y="53023"/>
                </a:lnTo>
                <a:lnTo>
                  <a:pt x="103638" y="53023"/>
                </a:lnTo>
                <a:cubicBezTo>
                  <a:pt x="103638" y="53023"/>
                  <a:pt x="103638" y="114416"/>
                  <a:pt x="103638" y="114416"/>
                </a:cubicBezTo>
                <a:close/>
                <a:moveTo>
                  <a:pt x="37838" y="8375"/>
                </a:moveTo>
                <a:cubicBezTo>
                  <a:pt x="39350" y="5707"/>
                  <a:pt x="42683" y="4790"/>
                  <a:pt x="45294" y="6332"/>
                </a:cubicBezTo>
                <a:lnTo>
                  <a:pt x="54744" y="11916"/>
                </a:lnTo>
                <a:lnTo>
                  <a:pt x="44144" y="30699"/>
                </a:lnTo>
                <a:lnTo>
                  <a:pt x="31994" y="30699"/>
                </a:lnTo>
                <a:lnTo>
                  <a:pt x="31655" y="30502"/>
                </a:lnTo>
                <a:lnTo>
                  <a:pt x="31544" y="30699"/>
                </a:lnTo>
                <a:lnTo>
                  <a:pt x="25250" y="30699"/>
                </a:lnTo>
                <a:cubicBezTo>
                  <a:pt x="25250" y="30699"/>
                  <a:pt x="37838" y="8375"/>
                  <a:pt x="37838" y="8375"/>
                </a:cubicBezTo>
                <a:close/>
                <a:moveTo>
                  <a:pt x="86538" y="30699"/>
                </a:moveTo>
                <a:lnTo>
                  <a:pt x="50438" y="30699"/>
                </a:lnTo>
                <a:lnTo>
                  <a:pt x="59466" y="14702"/>
                </a:lnTo>
                <a:cubicBezTo>
                  <a:pt x="59466" y="14702"/>
                  <a:pt x="86538" y="30699"/>
                  <a:pt x="86538" y="30699"/>
                </a:cubicBezTo>
                <a:close/>
                <a:moveTo>
                  <a:pt x="88500" y="15529"/>
                </a:moveTo>
                <a:cubicBezTo>
                  <a:pt x="91411" y="14730"/>
                  <a:pt x="94394" y="16497"/>
                  <a:pt x="95177" y="19475"/>
                </a:cubicBezTo>
                <a:lnTo>
                  <a:pt x="98116" y="30699"/>
                </a:lnTo>
                <a:lnTo>
                  <a:pt x="97444" y="30699"/>
                </a:lnTo>
                <a:lnTo>
                  <a:pt x="90438" y="26556"/>
                </a:lnTo>
                <a:lnTo>
                  <a:pt x="91322" y="26308"/>
                </a:lnTo>
                <a:lnTo>
                  <a:pt x="89911" y="20916"/>
                </a:lnTo>
                <a:lnTo>
                  <a:pt x="84644" y="22363"/>
                </a:lnTo>
                <a:lnTo>
                  <a:pt x="84883" y="23275"/>
                </a:lnTo>
                <a:lnTo>
                  <a:pt x="78200" y="19329"/>
                </a:lnTo>
                <a:lnTo>
                  <a:pt x="77961" y="18417"/>
                </a:lnTo>
                <a:cubicBezTo>
                  <a:pt x="77961" y="18417"/>
                  <a:pt x="88500" y="15529"/>
                  <a:pt x="88500" y="15529"/>
                </a:cubicBezTo>
                <a:close/>
                <a:moveTo>
                  <a:pt x="114544" y="30699"/>
                </a:moveTo>
                <a:lnTo>
                  <a:pt x="103766" y="30699"/>
                </a:lnTo>
                <a:lnTo>
                  <a:pt x="100450" y="18028"/>
                </a:lnTo>
                <a:cubicBezTo>
                  <a:pt x="98888" y="12073"/>
                  <a:pt x="92911" y="8544"/>
                  <a:pt x="87088" y="10137"/>
                </a:cubicBezTo>
                <a:lnTo>
                  <a:pt x="70394" y="14719"/>
                </a:lnTo>
                <a:lnTo>
                  <a:pt x="48022" y="1497"/>
                </a:lnTo>
                <a:cubicBezTo>
                  <a:pt x="42800" y="-1581"/>
                  <a:pt x="36133" y="247"/>
                  <a:pt x="33116" y="5583"/>
                </a:cubicBezTo>
                <a:lnTo>
                  <a:pt x="18944" y="30699"/>
                </a:lnTo>
                <a:lnTo>
                  <a:pt x="5455" y="30699"/>
                </a:lnTo>
                <a:cubicBezTo>
                  <a:pt x="2444" y="30699"/>
                  <a:pt x="0" y="33198"/>
                  <a:pt x="0" y="36277"/>
                </a:cubicBezTo>
                <a:lnTo>
                  <a:pt x="0" y="47439"/>
                </a:lnTo>
                <a:cubicBezTo>
                  <a:pt x="0" y="50529"/>
                  <a:pt x="2444" y="53023"/>
                  <a:pt x="5455" y="53023"/>
                </a:cubicBezTo>
                <a:lnTo>
                  <a:pt x="10911" y="53023"/>
                </a:lnTo>
                <a:lnTo>
                  <a:pt x="10911" y="114416"/>
                </a:lnTo>
                <a:cubicBezTo>
                  <a:pt x="10911" y="117500"/>
                  <a:pt x="13350" y="120000"/>
                  <a:pt x="16361" y="120000"/>
                </a:cubicBezTo>
                <a:lnTo>
                  <a:pt x="103638" y="120000"/>
                </a:lnTo>
                <a:cubicBezTo>
                  <a:pt x="106650" y="120000"/>
                  <a:pt x="109088" y="117500"/>
                  <a:pt x="109088" y="114416"/>
                </a:cubicBezTo>
                <a:lnTo>
                  <a:pt x="109088" y="53023"/>
                </a:lnTo>
                <a:lnTo>
                  <a:pt x="114544" y="53023"/>
                </a:lnTo>
                <a:cubicBezTo>
                  <a:pt x="117555" y="53023"/>
                  <a:pt x="120000" y="50529"/>
                  <a:pt x="120000" y="47439"/>
                </a:cubicBezTo>
                <a:lnTo>
                  <a:pt x="120000" y="36277"/>
                </a:lnTo>
                <a:cubicBezTo>
                  <a:pt x="120000" y="33198"/>
                  <a:pt x="117555" y="30699"/>
                  <a:pt x="114544" y="30699"/>
                </a:cubicBezTo>
                <a:moveTo>
                  <a:pt x="43638" y="69768"/>
                </a:moveTo>
                <a:lnTo>
                  <a:pt x="76361" y="69768"/>
                </a:lnTo>
                <a:lnTo>
                  <a:pt x="76361" y="75346"/>
                </a:lnTo>
                <a:lnTo>
                  <a:pt x="43638" y="75346"/>
                </a:lnTo>
                <a:cubicBezTo>
                  <a:pt x="43638" y="75346"/>
                  <a:pt x="43638" y="69768"/>
                  <a:pt x="43638" y="69768"/>
                </a:cubicBezTo>
                <a:close/>
                <a:moveTo>
                  <a:pt x="43638" y="80930"/>
                </a:moveTo>
                <a:lnTo>
                  <a:pt x="76361" y="80930"/>
                </a:lnTo>
                <a:cubicBezTo>
                  <a:pt x="79377" y="80930"/>
                  <a:pt x="81816" y="78431"/>
                  <a:pt x="81816" y="75346"/>
                </a:cubicBezTo>
                <a:lnTo>
                  <a:pt x="81816" y="69768"/>
                </a:lnTo>
                <a:cubicBezTo>
                  <a:pt x="81816" y="66684"/>
                  <a:pt x="79377" y="64184"/>
                  <a:pt x="76361" y="64184"/>
                </a:cubicBezTo>
                <a:lnTo>
                  <a:pt x="43638" y="64184"/>
                </a:lnTo>
                <a:cubicBezTo>
                  <a:pt x="40622" y="64184"/>
                  <a:pt x="38183" y="66684"/>
                  <a:pt x="38183" y="69768"/>
                </a:cubicBezTo>
                <a:lnTo>
                  <a:pt x="38183" y="75346"/>
                </a:lnTo>
                <a:cubicBezTo>
                  <a:pt x="38183" y="78431"/>
                  <a:pt x="40622" y="80930"/>
                  <a:pt x="43638" y="8093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37" name="Shape 3737"/>
          <p:cNvSpPr/>
          <p:nvPr/>
        </p:nvSpPr>
        <p:spPr>
          <a:xfrm>
            <a:off x="8157675" y="7119172"/>
            <a:ext cx="558655" cy="558655"/>
          </a:xfrm>
          <a:custGeom>
            <a:avLst/>
            <a:gdLst/>
            <a:ahLst/>
            <a:cxnLst/>
            <a:rect l="0" t="0" r="0" b="0"/>
            <a:pathLst>
              <a:path w="120000" h="120000" extrusionOk="0">
                <a:moveTo>
                  <a:pt x="51816" y="98183"/>
                </a:moveTo>
                <a:cubicBezTo>
                  <a:pt x="26211" y="98183"/>
                  <a:pt x="5455" y="77422"/>
                  <a:pt x="5455" y="51816"/>
                </a:cubicBezTo>
                <a:cubicBezTo>
                  <a:pt x="5455" y="26211"/>
                  <a:pt x="26211" y="5455"/>
                  <a:pt x="51816" y="5455"/>
                </a:cubicBezTo>
                <a:cubicBezTo>
                  <a:pt x="77422" y="5455"/>
                  <a:pt x="98183" y="26211"/>
                  <a:pt x="98183" y="51816"/>
                </a:cubicBezTo>
                <a:cubicBezTo>
                  <a:pt x="98183" y="77422"/>
                  <a:pt x="77422" y="98183"/>
                  <a:pt x="51816" y="98183"/>
                </a:cubicBezTo>
                <a:moveTo>
                  <a:pt x="119200" y="115344"/>
                </a:moveTo>
                <a:lnTo>
                  <a:pt x="90294" y="86438"/>
                </a:lnTo>
                <a:cubicBezTo>
                  <a:pt x="98561" y="77261"/>
                  <a:pt x="103638" y="65144"/>
                  <a:pt x="103638" y="51816"/>
                </a:cubicBezTo>
                <a:cubicBezTo>
                  <a:pt x="103638" y="23200"/>
                  <a:pt x="80438" y="0"/>
                  <a:pt x="51816" y="0"/>
                </a:cubicBezTo>
                <a:cubicBezTo>
                  <a:pt x="23200" y="0"/>
                  <a:pt x="0" y="23200"/>
                  <a:pt x="0" y="51816"/>
                </a:cubicBezTo>
                <a:cubicBezTo>
                  <a:pt x="0" y="80438"/>
                  <a:pt x="23200" y="103638"/>
                  <a:pt x="51816" y="103638"/>
                </a:cubicBezTo>
                <a:cubicBezTo>
                  <a:pt x="65144" y="103638"/>
                  <a:pt x="77261" y="98566"/>
                  <a:pt x="86438" y="90294"/>
                </a:cubicBezTo>
                <a:lnTo>
                  <a:pt x="115344" y="119200"/>
                </a:lnTo>
                <a:cubicBezTo>
                  <a:pt x="115838" y="119700"/>
                  <a:pt x="116516" y="120000"/>
                  <a:pt x="117272" y="120000"/>
                </a:cubicBezTo>
                <a:cubicBezTo>
                  <a:pt x="118777" y="120000"/>
                  <a:pt x="120000" y="118783"/>
                  <a:pt x="120000" y="117272"/>
                </a:cubicBezTo>
                <a:cubicBezTo>
                  <a:pt x="120000" y="116522"/>
                  <a:pt x="119694" y="115838"/>
                  <a:pt x="119200" y="1153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38" name="Shape 3738"/>
          <p:cNvSpPr/>
          <p:nvPr/>
        </p:nvSpPr>
        <p:spPr>
          <a:xfrm>
            <a:off x="9224196" y="7119172"/>
            <a:ext cx="558655" cy="558655"/>
          </a:xfrm>
          <a:custGeom>
            <a:avLst/>
            <a:gdLst/>
            <a:ahLst/>
            <a:cxnLst/>
            <a:rect l="0" t="0" r="0" b="0"/>
            <a:pathLst>
              <a:path w="120000" h="120000" extrusionOk="0">
                <a:moveTo>
                  <a:pt x="51816" y="98183"/>
                </a:moveTo>
                <a:cubicBezTo>
                  <a:pt x="26211" y="98183"/>
                  <a:pt x="5455" y="77422"/>
                  <a:pt x="5455" y="51816"/>
                </a:cubicBezTo>
                <a:cubicBezTo>
                  <a:pt x="5455" y="26211"/>
                  <a:pt x="26211" y="5455"/>
                  <a:pt x="51816" y="5455"/>
                </a:cubicBezTo>
                <a:cubicBezTo>
                  <a:pt x="77422" y="5455"/>
                  <a:pt x="98183" y="26211"/>
                  <a:pt x="98183" y="51816"/>
                </a:cubicBezTo>
                <a:cubicBezTo>
                  <a:pt x="98183" y="77422"/>
                  <a:pt x="77422" y="98183"/>
                  <a:pt x="51816" y="98183"/>
                </a:cubicBezTo>
                <a:moveTo>
                  <a:pt x="119200" y="115344"/>
                </a:moveTo>
                <a:lnTo>
                  <a:pt x="90294" y="86438"/>
                </a:lnTo>
                <a:cubicBezTo>
                  <a:pt x="98561" y="77261"/>
                  <a:pt x="103638" y="65144"/>
                  <a:pt x="103638" y="51816"/>
                </a:cubicBezTo>
                <a:cubicBezTo>
                  <a:pt x="103638" y="23200"/>
                  <a:pt x="80438" y="0"/>
                  <a:pt x="51816" y="0"/>
                </a:cubicBezTo>
                <a:cubicBezTo>
                  <a:pt x="23200" y="0"/>
                  <a:pt x="0" y="23200"/>
                  <a:pt x="0" y="51816"/>
                </a:cubicBezTo>
                <a:cubicBezTo>
                  <a:pt x="0" y="80438"/>
                  <a:pt x="23200" y="103638"/>
                  <a:pt x="51816" y="103638"/>
                </a:cubicBezTo>
                <a:cubicBezTo>
                  <a:pt x="65144" y="103638"/>
                  <a:pt x="77261" y="98566"/>
                  <a:pt x="86438" y="90294"/>
                </a:cubicBezTo>
                <a:lnTo>
                  <a:pt x="115344" y="119200"/>
                </a:lnTo>
                <a:cubicBezTo>
                  <a:pt x="115838" y="119700"/>
                  <a:pt x="116516" y="120000"/>
                  <a:pt x="117272" y="120000"/>
                </a:cubicBezTo>
                <a:cubicBezTo>
                  <a:pt x="118777" y="120000"/>
                  <a:pt x="120000" y="118783"/>
                  <a:pt x="120000" y="117272"/>
                </a:cubicBezTo>
                <a:cubicBezTo>
                  <a:pt x="120000" y="116522"/>
                  <a:pt x="119694" y="115838"/>
                  <a:pt x="119200" y="115344"/>
                </a:cubicBezTo>
                <a:moveTo>
                  <a:pt x="76361" y="49088"/>
                </a:moveTo>
                <a:lnTo>
                  <a:pt x="54544" y="49088"/>
                </a:lnTo>
                <a:lnTo>
                  <a:pt x="54544" y="27272"/>
                </a:lnTo>
                <a:cubicBezTo>
                  <a:pt x="54544" y="25766"/>
                  <a:pt x="53327" y="24544"/>
                  <a:pt x="51816" y="24544"/>
                </a:cubicBezTo>
                <a:cubicBezTo>
                  <a:pt x="50311" y="24544"/>
                  <a:pt x="49088" y="25766"/>
                  <a:pt x="49088" y="27272"/>
                </a:cubicBezTo>
                <a:lnTo>
                  <a:pt x="49088" y="49088"/>
                </a:lnTo>
                <a:lnTo>
                  <a:pt x="27272" y="49088"/>
                </a:lnTo>
                <a:cubicBezTo>
                  <a:pt x="25766" y="49088"/>
                  <a:pt x="24544" y="50311"/>
                  <a:pt x="24544" y="51816"/>
                </a:cubicBezTo>
                <a:cubicBezTo>
                  <a:pt x="24544" y="53327"/>
                  <a:pt x="25766" y="54544"/>
                  <a:pt x="27272" y="54544"/>
                </a:cubicBezTo>
                <a:lnTo>
                  <a:pt x="49088" y="54544"/>
                </a:lnTo>
                <a:lnTo>
                  <a:pt x="49088" y="76361"/>
                </a:lnTo>
                <a:cubicBezTo>
                  <a:pt x="49088" y="77872"/>
                  <a:pt x="50311" y="79088"/>
                  <a:pt x="51816" y="79088"/>
                </a:cubicBezTo>
                <a:cubicBezTo>
                  <a:pt x="53327" y="79088"/>
                  <a:pt x="54544" y="77872"/>
                  <a:pt x="54544" y="76361"/>
                </a:cubicBezTo>
                <a:lnTo>
                  <a:pt x="54544" y="54544"/>
                </a:lnTo>
                <a:lnTo>
                  <a:pt x="76361" y="54544"/>
                </a:lnTo>
                <a:cubicBezTo>
                  <a:pt x="77872" y="54544"/>
                  <a:pt x="79088" y="53327"/>
                  <a:pt x="79088" y="51816"/>
                </a:cubicBezTo>
                <a:cubicBezTo>
                  <a:pt x="79088" y="50311"/>
                  <a:pt x="77872" y="49088"/>
                  <a:pt x="76361" y="490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39" name="Shape 3739"/>
          <p:cNvSpPr/>
          <p:nvPr/>
        </p:nvSpPr>
        <p:spPr>
          <a:xfrm>
            <a:off x="10290718" y="7119172"/>
            <a:ext cx="558655" cy="558655"/>
          </a:xfrm>
          <a:custGeom>
            <a:avLst/>
            <a:gdLst/>
            <a:ahLst/>
            <a:cxnLst/>
            <a:rect l="0" t="0" r="0" b="0"/>
            <a:pathLst>
              <a:path w="120000" h="120000" extrusionOk="0">
                <a:moveTo>
                  <a:pt x="51816" y="98183"/>
                </a:moveTo>
                <a:cubicBezTo>
                  <a:pt x="26211" y="98183"/>
                  <a:pt x="5455" y="77422"/>
                  <a:pt x="5455" y="51816"/>
                </a:cubicBezTo>
                <a:cubicBezTo>
                  <a:pt x="5455" y="26211"/>
                  <a:pt x="26211" y="5455"/>
                  <a:pt x="51816" y="5455"/>
                </a:cubicBezTo>
                <a:cubicBezTo>
                  <a:pt x="77422" y="5455"/>
                  <a:pt x="98183" y="26211"/>
                  <a:pt x="98183" y="51816"/>
                </a:cubicBezTo>
                <a:cubicBezTo>
                  <a:pt x="98183" y="77422"/>
                  <a:pt x="77422" y="98183"/>
                  <a:pt x="51816" y="98183"/>
                </a:cubicBezTo>
                <a:moveTo>
                  <a:pt x="119200" y="115344"/>
                </a:moveTo>
                <a:lnTo>
                  <a:pt x="90294" y="86438"/>
                </a:lnTo>
                <a:cubicBezTo>
                  <a:pt x="98561" y="77261"/>
                  <a:pt x="103638" y="65144"/>
                  <a:pt x="103638" y="51816"/>
                </a:cubicBezTo>
                <a:cubicBezTo>
                  <a:pt x="103638" y="23200"/>
                  <a:pt x="80438" y="0"/>
                  <a:pt x="51816" y="0"/>
                </a:cubicBezTo>
                <a:cubicBezTo>
                  <a:pt x="23200" y="0"/>
                  <a:pt x="0" y="23200"/>
                  <a:pt x="0" y="51816"/>
                </a:cubicBezTo>
                <a:cubicBezTo>
                  <a:pt x="0" y="80438"/>
                  <a:pt x="23200" y="103638"/>
                  <a:pt x="51816" y="103638"/>
                </a:cubicBezTo>
                <a:cubicBezTo>
                  <a:pt x="65144" y="103638"/>
                  <a:pt x="77261" y="98566"/>
                  <a:pt x="86438" y="90294"/>
                </a:cubicBezTo>
                <a:lnTo>
                  <a:pt x="115344" y="119200"/>
                </a:lnTo>
                <a:cubicBezTo>
                  <a:pt x="115838" y="119700"/>
                  <a:pt x="116516" y="120000"/>
                  <a:pt x="117272" y="120000"/>
                </a:cubicBezTo>
                <a:cubicBezTo>
                  <a:pt x="118777" y="120000"/>
                  <a:pt x="120000" y="118783"/>
                  <a:pt x="120000" y="117272"/>
                </a:cubicBezTo>
                <a:cubicBezTo>
                  <a:pt x="120000" y="116522"/>
                  <a:pt x="119694" y="115838"/>
                  <a:pt x="119200" y="115344"/>
                </a:cubicBezTo>
                <a:moveTo>
                  <a:pt x="76361" y="49088"/>
                </a:moveTo>
                <a:lnTo>
                  <a:pt x="27272" y="49088"/>
                </a:lnTo>
                <a:cubicBezTo>
                  <a:pt x="25766" y="49088"/>
                  <a:pt x="24544" y="50311"/>
                  <a:pt x="24544" y="51816"/>
                </a:cubicBezTo>
                <a:cubicBezTo>
                  <a:pt x="24544" y="53327"/>
                  <a:pt x="25766" y="54544"/>
                  <a:pt x="27272" y="54544"/>
                </a:cubicBezTo>
                <a:lnTo>
                  <a:pt x="76361" y="54544"/>
                </a:lnTo>
                <a:cubicBezTo>
                  <a:pt x="77872" y="54544"/>
                  <a:pt x="79088" y="53327"/>
                  <a:pt x="79088" y="51816"/>
                </a:cubicBezTo>
                <a:cubicBezTo>
                  <a:pt x="79088" y="50311"/>
                  <a:pt x="77872" y="49088"/>
                  <a:pt x="76361" y="490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40" name="Shape 3740"/>
          <p:cNvSpPr/>
          <p:nvPr/>
        </p:nvSpPr>
        <p:spPr>
          <a:xfrm>
            <a:off x="11382634" y="7119172"/>
            <a:ext cx="507868" cy="558655"/>
          </a:xfrm>
          <a:custGeom>
            <a:avLst/>
            <a:gdLst/>
            <a:ahLst/>
            <a:cxnLst/>
            <a:rect l="0" t="0" r="0" b="0"/>
            <a:pathLst>
              <a:path w="120000" h="120000" extrusionOk="0">
                <a:moveTo>
                  <a:pt x="60000" y="27272"/>
                </a:moveTo>
                <a:cubicBezTo>
                  <a:pt x="30177" y="27272"/>
                  <a:pt x="6000" y="22388"/>
                  <a:pt x="6000" y="16361"/>
                </a:cubicBezTo>
                <a:cubicBezTo>
                  <a:pt x="6000" y="10338"/>
                  <a:pt x="30177" y="5455"/>
                  <a:pt x="60000" y="5455"/>
                </a:cubicBezTo>
                <a:cubicBezTo>
                  <a:pt x="89822" y="5455"/>
                  <a:pt x="114000" y="10338"/>
                  <a:pt x="114000" y="16361"/>
                </a:cubicBezTo>
                <a:cubicBezTo>
                  <a:pt x="114000" y="22388"/>
                  <a:pt x="89822" y="27272"/>
                  <a:pt x="60000" y="27272"/>
                </a:cubicBezTo>
                <a:moveTo>
                  <a:pt x="90583" y="48105"/>
                </a:moveTo>
                <a:cubicBezTo>
                  <a:pt x="78500" y="57000"/>
                  <a:pt x="66000" y="66200"/>
                  <a:pt x="66000" y="81816"/>
                </a:cubicBezTo>
                <a:cubicBezTo>
                  <a:pt x="66000" y="97561"/>
                  <a:pt x="66000" y="107055"/>
                  <a:pt x="64677" y="111861"/>
                </a:cubicBezTo>
                <a:cubicBezTo>
                  <a:pt x="64011" y="114294"/>
                  <a:pt x="63938" y="114544"/>
                  <a:pt x="60000" y="114544"/>
                </a:cubicBezTo>
                <a:cubicBezTo>
                  <a:pt x="56061" y="114544"/>
                  <a:pt x="55988" y="114294"/>
                  <a:pt x="55316" y="111861"/>
                </a:cubicBezTo>
                <a:cubicBezTo>
                  <a:pt x="54544" y="109038"/>
                  <a:pt x="54227" y="104555"/>
                  <a:pt x="54100" y="98183"/>
                </a:cubicBezTo>
                <a:lnTo>
                  <a:pt x="57000" y="98183"/>
                </a:lnTo>
                <a:cubicBezTo>
                  <a:pt x="58655" y="98183"/>
                  <a:pt x="60000" y="96961"/>
                  <a:pt x="60000" y="95455"/>
                </a:cubicBezTo>
                <a:cubicBezTo>
                  <a:pt x="60000" y="93950"/>
                  <a:pt x="58655" y="92727"/>
                  <a:pt x="57000" y="92727"/>
                </a:cubicBezTo>
                <a:lnTo>
                  <a:pt x="54022" y="92727"/>
                </a:lnTo>
                <a:cubicBezTo>
                  <a:pt x="54011" y="91005"/>
                  <a:pt x="54005" y="89216"/>
                  <a:pt x="54005" y="87272"/>
                </a:cubicBezTo>
                <a:lnTo>
                  <a:pt x="57000" y="87272"/>
                </a:lnTo>
                <a:cubicBezTo>
                  <a:pt x="58655" y="87272"/>
                  <a:pt x="60000" y="86050"/>
                  <a:pt x="60000" y="84544"/>
                </a:cubicBezTo>
                <a:cubicBezTo>
                  <a:pt x="60000" y="83038"/>
                  <a:pt x="58655" y="81816"/>
                  <a:pt x="57000" y="81816"/>
                </a:cubicBezTo>
                <a:lnTo>
                  <a:pt x="54000" y="81816"/>
                </a:lnTo>
                <a:cubicBezTo>
                  <a:pt x="54000" y="66200"/>
                  <a:pt x="41500" y="57000"/>
                  <a:pt x="29416" y="48105"/>
                </a:cubicBezTo>
                <a:cubicBezTo>
                  <a:pt x="19683" y="40944"/>
                  <a:pt x="10400" y="34105"/>
                  <a:pt x="7188" y="24133"/>
                </a:cubicBezTo>
                <a:cubicBezTo>
                  <a:pt x="17327" y="29255"/>
                  <a:pt x="37172" y="32727"/>
                  <a:pt x="60000" y="32727"/>
                </a:cubicBezTo>
                <a:cubicBezTo>
                  <a:pt x="82805" y="32727"/>
                  <a:pt x="102638" y="29255"/>
                  <a:pt x="112788" y="24150"/>
                </a:cubicBezTo>
                <a:cubicBezTo>
                  <a:pt x="109561" y="34127"/>
                  <a:pt x="100294" y="40961"/>
                  <a:pt x="90583" y="48105"/>
                </a:cubicBezTo>
                <a:moveTo>
                  <a:pt x="60000" y="0"/>
                </a:moveTo>
                <a:cubicBezTo>
                  <a:pt x="26861" y="0"/>
                  <a:pt x="0" y="7327"/>
                  <a:pt x="0" y="16361"/>
                </a:cubicBezTo>
                <a:cubicBezTo>
                  <a:pt x="0" y="49088"/>
                  <a:pt x="48000" y="54544"/>
                  <a:pt x="48000" y="81816"/>
                </a:cubicBezTo>
                <a:lnTo>
                  <a:pt x="48000" y="84538"/>
                </a:lnTo>
                <a:lnTo>
                  <a:pt x="48000" y="84544"/>
                </a:lnTo>
                <a:lnTo>
                  <a:pt x="48000" y="84550"/>
                </a:lnTo>
                <a:cubicBezTo>
                  <a:pt x="48005" y="88544"/>
                  <a:pt x="48011" y="92066"/>
                  <a:pt x="48050" y="95233"/>
                </a:cubicBezTo>
                <a:cubicBezTo>
                  <a:pt x="48038" y="95305"/>
                  <a:pt x="48000" y="95377"/>
                  <a:pt x="48000" y="95455"/>
                </a:cubicBezTo>
                <a:cubicBezTo>
                  <a:pt x="48000" y="95550"/>
                  <a:pt x="48044" y="95622"/>
                  <a:pt x="48061" y="95722"/>
                </a:cubicBezTo>
                <a:cubicBezTo>
                  <a:pt x="48327" y="116088"/>
                  <a:pt x="49972" y="120000"/>
                  <a:pt x="60000" y="120000"/>
                </a:cubicBezTo>
                <a:cubicBezTo>
                  <a:pt x="72000" y="120000"/>
                  <a:pt x="72000" y="114544"/>
                  <a:pt x="72000" y="81816"/>
                </a:cubicBezTo>
                <a:cubicBezTo>
                  <a:pt x="72000" y="54544"/>
                  <a:pt x="120000" y="49088"/>
                  <a:pt x="120000" y="16361"/>
                </a:cubicBezTo>
                <a:cubicBezTo>
                  <a:pt x="120000" y="7327"/>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41" name="Shape 3741"/>
          <p:cNvSpPr/>
          <p:nvPr/>
        </p:nvSpPr>
        <p:spPr>
          <a:xfrm>
            <a:off x="1758541" y="8185695"/>
            <a:ext cx="558655" cy="558655"/>
          </a:xfrm>
          <a:custGeom>
            <a:avLst/>
            <a:gdLst/>
            <a:ahLst/>
            <a:cxnLst/>
            <a:rect l="0" t="0" r="0" b="0"/>
            <a:pathLst>
              <a:path w="120000" h="120000" extrusionOk="0">
                <a:moveTo>
                  <a:pt x="117272" y="81816"/>
                </a:moveTo>
                <a:lnTo>
                  <a:pt x="103638" y="81816"/>
                </a:lnTo>
                <a:lnTo>
                  <a:pt x="103638" y="68183"/>
                </a:lnTo>
                <a:cubicBezTo>
                  <a:pt x="103638" y="66677"/>
                  <a:pt x="102411" y="65455"/>
                  <a:pt x="100911" y="65455"/>
                </a:cubicBezTo>
                <a:cubicBezTo>
                  <a:pt x="99405" y="65455"/>
                  <a:pt x="98183" y="66677"/>
                  <a:pt x="98183" y="68183"/>
                </a:cubicBezTo>
                <a:lnTo>
                  <a:pt x="98183" y="81816"/>
                </a:lnTo>
                <a:lnTo>
                  <a:pt x="84544" y="81816"/>
                </a:lnTo>
                <a:cubicBezTo>
                  <a:pt x="83038" y="81816"/>
                  <a:pt x="81816" y="83038"/>
                  <a:pt x="81816" y="84544"/>
                </a:cubicBezTo>
                <a:cubicBezTo>
                  <a:pt x="81816" y="86055"/>
                  <a:pt x="83038" y="87272"/>
                  <a:pt x="84544" y="87272"/>
                </a:cubicBezTo>
                <a:lnTo>
                  <a:pt x="98183" y="87272"/>
                </a:lnTo>
                <a:lnTo>
                  <a:pt x="98183" y="100911"/>
                </a:lnTo>
                <a:cubicBezTo>
                  <a:pt x="98183" y="102416"/>
                  <a:pt x="99405" y="103638"/>
                  <a:pt x="100911" y="103638"/>
                </a:cubicBezTo>
                <a:cubicBezTo>
                  <a:pt x="102411" y="103638"/>
                  <a:pt x="103638" y="102416"/>
                  <a:pt x="103638" y="100911"/>
                </a:cubicBezTo>
                <a:lnTo>
                  <a:pt x="103638" y="87272"/>
                </a:lnTo>
                <a:lnTo>
                  <a:pt x="117272" y="87272"/>
                </a:lnTo>
                <a:cubicBezTo>
                  <a:pt x="118777" y="87272"/>
                  <a:pt x="120000" y="86055"/>
                  <a:pt x="120000" y="84544"/>
                </a:cubicBezTo>
                <a:cubicBezTo>
                  <a:pt x="120000" y="83038"/>
                  <a:pt x="118777" y="81816"/>
                  <a:pt x="117272" y="81816"/>
                </a:cubicBezTo>
                <a:moveTo>
                  <a:pt x="82350" y="48105"/>
                </a:moveTo>
                <a:cubicBezTo>
                  <a:pt x="71361" y="57000"/>
                  <a:pt x="60000" y="66200"/>
                  <a:pt x="60000" y="81816"/>
                </a:cubicBezTo>
                <a:cubicBezTo>
                  <a:pt x="60000" y="97561"/>
                  <a:pt x="60000" y="107055"/>
                  <a:pt x="58800" y="111861"/>
                </a:cubicBezTo>
                <a:cubicBezTo>
                  <a:pt x="58188" y="114294"/>
                  <a:pt x="58127" y="114544"/>
                  <a:pt x="54544" y="114544"/>
                </a:cubicBezTo>
                <a:cubicBezTo>
                  <a:pt x="50961" y="114544"/>
                  <a:pt x="50900" y="114294"/>
                  <a:pt x="50288" y="111861"/>
                </a:cubicBezTo>
                <a:cubicBezTo>
                  <a:pt x="49588" y="109038"/>
                  <a:pt x="49300" y="104555"/>
                  <a:pt x="49183" y="98183"/>
                </a:cubicBezTo>
                <a:lnTo>
                  <a:pt x="51816" y="98183"/>
                </a:lnTo>
                <a:cubicBezTo>
                  <a:pt x="53322" y="98183"/>
                  <a:pt x="54544" y="96961"/>
                  <a:pt x="54544" y="95455"/>
                </a:cubicBezTo>
                <a:cubicBezTo>
                  <a:pt x="54544" y="93944"/>
                  <a:pt x="53322" y="92727"/>
                  <a:pt x="51816" y="92727"/>
                </a:cubicBezTo>
                <a:lnTo>
                  <a:pt x="49111" y="92727"/>
                </a:lnTo>
                <a:cubicBezTo>
                  <a:pt x="49100" y="91005"/>
                  <a:pt x="49094" y="89216"/>
                  <a:pt x="49094" y="87272"/>
                </a:cubicBezTo>
                <a:lnTo>
                  <a:pt x="51816" y="87272"/>
                </a:lnTo>
                <a:cubicBezTo>
                  <a:pt x="53322" y="87272"/>
                  <a:pt x="54544" y="86055"/>
                  <a:pt x="54544" y="84544"/>
                </a:cubicBezTo>
                <a:cubicBezTo>
                  <a:pt x="54544" y="83038"/>
                  <a:pt x="53322" y="81816"/>
                  <a:pt x="51816" y="81816"/>
                </a:cubicBezTo>
                <a:lnTo>
                  <a:pt x="49088" y="81816"/>
                </a:lnTo>
                <a:cubicBezTo>
                  <a:pt x="49088" y="66200"/>
                  <a:pt x="37727" y="57000"/>
                  <a:pt x="26738" y="48105"/>
                </a:cubicBezTo>
                <a:cubicBezTo>
                  <a:pt x="17894" y="40944"/>
                  <a:pt x="9455" y="34105"/>
                  <a:pt x="6533" y="24133"/>
                </a:cubicBezTo>
                <a:cubicBezTo>
                  <a:pt x="15750" y="29255"/>
                  <a:pt x="33794" y="32727"/>
                  <a:pt x="54544" y="32727"/>
                </a:cubicBezTo>
                <a:cubicBezTo>
                  <a:pt x="75277" y="32727"/>
                  <a:pt x="93305" y="29255"/>
                  <a:pt x="102533" y="24150"/>
                </a:cubicBezTo>
                <a:cubicBezTo>
                  <a:pt x="99600" y="34127"/>
                  <a:pt x="91177" y="40961"/>
                  <a:pt x="82350" y="48105"/>
                </a:cubicBezTo>
                <a:moveTo>
                  <a:pt x="5455" y="16361"/>
                </a:moveTo>
                <a:cubicBezTo>
                  <a:pt x="5455" y="10338"/>
                  <a:pt x="27433" y="5455"/>
                  <a:pt x="54544" y="5455"/>
                </a:cubicBezTo>
                <a:cubicBezTo>
                  <a:pt x="81655" y="5455"/>
                  <a:pt x="103638" y="10338"/>
                  <a:pt x="103638" y="16361"/>
                </a:cubicBezTo>
                <a:cubicBezTo>
                  <a:pt x="103638" y="22394"/>
                  <a:pt x="81655" y="27272"/>
                  <a:pt x="54544" y="27272"/>
                </a:cubicBezTo>
                <a:cubicBezTo>
                  <a:pt x="27433" y="27272"/>
                  <a:pt x="5455" y="22394"/>
                  <a:pt x="5455" y="16361"/>
                </a:cubicBezTo>
                <a:moveTo>
                  <a:pt x="109088" y="16361"/>
                </a:moveTo>
                <a:cubicBezTo>
                  <a:pt x="109088" y="7327"/>
                  <a:pt x="84672" y="0"/>
                  <a:pt x="54544" y="0"/>
                </a:cubicBezTo>
                <a:cubicBezTo>
                  <a:pt x="24422" y="0"/>
                  <a:pt x="0" y="7327"/>
                  <a:pt x="0" y="16361"/>
                </a:cubicBezTo>
                <a:cubicBezTo>
                  <a:pt x="0" y="49088"/>
                  <a:pt x="43638" y="54544"/>
                  <a:pt x="43638" y="81816"/>
                </a:cubicBezTo>
                <a:cubicBezTo>
                  <a:pt x="43638" y="82777"/>
                  <a:pt x="43638" y="83627"/>
                  <a:pt x="43638" y="84538"/>
                </a:cubicBezTo>
                <a:cubicBezTo>
                  <a:pt x="43638" y="84538"/>
                  <a:pt x="43638" y="84544"/>
                  <a:pt x="43638" y="84544"/>
                </a:cubicBezTo>
                <a:cubicBezTo>
                  <a:pt x="43638" y="84550"/>
                  <a:pt x="43638" y="84550"/>
                  <a:pt x="43638" y="84550"/>
                </a:cubicBezTo>
                <a:cubicBezTo>
                  <a:pt x="43638" y="88544"/>
                  <a:pt x="43644" y="92066"/>
                  <a:pt x="43683" y="95233"/>
                </a:cubicBezTo>
                <a:cubicBezTo>
                  <a:pt x="43672" y="95305"/>
                  <a:pt x="43638" y="95377"/>
                  <a:pt x="43638" y="95455"/>
                </a:cubicBezTo>
                <a:cubicBezTo>
                  <a:pt x="43638" y="95550"/>
                  <a:pt x="43677" y="95622"/>
                  <a:pt x="43688" y="95716"/>
                </a:cubicBezTo>
                <a:cubicBezTo>
                  <a:pt x="43933" y="116088"/>
                  <a:pt x="45427" y="120000"/>
                  <a:pt x="54544" y="120000"/>
                </a:cubicBezTo>
                <a:cubicBezTo>
                  <a:pt x="65455" y="120000"/>
                  <a:pt x="65455" y="114544"/>
                  <a:pt x="65455" y="81816"/>
                </a:cubicBezTo>
                <a:cubicBezTo>
                  <a:pt x="65455" y="54544"/>
                  <a:pt x="109088" y="49088"/>
                  <a:pt x="109088" y="1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42" name="Shape 3742"/>
          <p:cNvSpPr/>
          <p:nvPr/>
        </p:nvSpPr>
        <p:spPr>
          <a:xfrm>
            <a:off x="2825064" y="8185695"/>
            <a:ext cx="558655" cy="558655"/>
          </a:xfrm>
          <a:custGeom>
            <a:avLst/>
            <a:gdLst/>
            <a:ahLst/>
            <a:cxnLst/>
            <a:rect l="0" t="0" r="0" b="0"/>
            <a:pathLst>
              <a:path w="120000" h="120000" extrusionOk="0">
                <a:moveTo>
                  <a:pt x="117272" y="81816"/>
                </a:moveTo>
                <a:lnTo>
                  <a:pt x="84544" y="81816"/>
                </a:lnTo>
                <a:cubicBezTo>
                  <a:pt x="83038" y="81816"/>
                  <a:pt x="81816" y="83038"/>
                  <a:pt x="81816" y="84544"/>
                </a:cubicBezTo>
                <a:cubicBezTo>
                  <a:pt x="81816" y="86055"/>
                  <a:pt x="83038" y="87272"/>
                  <a:pt x="84544" y="87272"/>
                </a:cubicBezTo>
                <a:lnTo>
                  <a:pt x="117272" y="87272"/>
                </a:lnTo>
                <a:cubicBezTo>
                  <a:pt x="118777" y="87272"/>
                  <a:pt x="120000" y="86055"/>
                  <a:pt x="120000" y="84544"/>
                </a:cubicBezTo>
                <a:cubicBezTo>
                  <a:pt x="120000" y="83038"/>
                  <a:pt x="118777" y="81816"/>
                  <a:pt x="117272" y="81816"/>
                </a:cubicBezTo>
                <a:moveTo>
                  <a:pt x="82350" y="48105"/>
                </a:moveTo>
                <a:cubicBezTo>
                  <a:pt x="71361" y="57000"/>
                  <a:pt x="60000" y="66200"/>
                  <a:pt x="60000" y="81816"/>
                </a:cubicBezTo>
                <a:cubicBezTo>
                  <a:pt x="60000" y="97561"/>
                  <a:pt x="60000" y="107055"/>
                  <a:pt x="58800" y="111861"/>
                </a:cubicBezTo>
                <a:cubicBezTo>
                  <a:pt x="58188" y="114294"/>
                  <a:pt x="58127" y="114544"/>
                  <a:pt x="54544" y="114544"/>
                </a:cubicBezTo>
                <a:cubicBezTo>
                  <a:pt x="50961" y="114544"/>
                  <a:pt x="50900" y="114294"/>
                  <a:pt x="50288" y="111861"/>
                </a:cubicBezTo>
                <a:cubicBezTo>
                  <a:pt x="49588" y="109038"/>
                  <a:pt x="49300" y="104555"/>
                  <a:pt x="49183" y="98183"/>
                </a:cubicBezTo>
                <a:lnTo>
                  <a:pt x="51816" y="98183"/>
                </a:lnTo>
                <a:cubicBezTo>
                  <a:pt x="53322" y="98183"/>
                  <a:pt x="54544" y="96961"/>
                  <a:pt x="54544" y="95455"/>
                </a:cubicBezTo>
                <a:cubicBezTo>
                  <a:pt x="54544" y="93944"/>
                  <a:pt x="53322" y="92727"/>
                  <a:pt x="51816" y="92727"/>
                </a:cubicBezTo>
                <a:lnTo>
                  <a:pt x="49111" y="92727"/>
                </a:lnTo>
                <a:cubicBezTo>
                  <a:pt x="49100" y="91005"/>
                  <a:pt x="49094" y="89216"/>
                  <a:pt x="49094" y="87272"/>
                </a:cubicBezTo>
                <a:lnTo>
                  <a:pt x="51816" y="87272"/>
                </a:lnTo>
                <a:cubicBezTo>
                  <a:pt x="53322" y="87272"/>
                  <a:pt x="54544" y="86055"/>
                  <a:pt x="54544" y="84544"/>
                </a:cubicBezTo>
                <a:cubicBezTo>
                  <a:pt x="54544" y="83038"/>
                  <a:pt x="53322" y="81816"/>
                  <a:pt x="51816" y="81816"/>
                </a:cubicBezTo>
                <a:lnTo>
                  <a:pt x="49088" y="81816"/>
                </a:lnTo>
                <a:cubicBezTo>
                  <a:pt x="49088" y="66200"/>
                  <a:pt x="37727" y="57000"/>
                  <a:pt x="26738" y="48105"/>
                </a:cubicBezTo>
                <a:cubicBezTo>
                  <a:pt x="17894" y="40944"/>
                  <a:pt x="9455" y="34105"/>
                  <a:pt x="6533" y="24133"/>
                </a:cubicBezTo>
                <a:cubicBezTo>
                  <a:pt x="15750" y="29255"/>
                  <a:pt x="33794" y="32727"/>
                  <a:pt x="54544" y="32727"/>
                </a:cubicBezTo>
                <a:cubicBezTo>
                  <a:pt x="75277" y="32727"/>
                  <a:pt x="93305" y="29255"/>
                  <a:pt x="102533" y="24150"/>
                </a:cubicBezTo>
                <a:cubicBezTo>
                  <a:pt x="99600" y="34127"/>
                  <a:pt x="91177" y="40961"/>
                  <a:pt x="82350" y="48105"/>
                </a:cubicBezTo>
                <a:moveTo>
                  <a:pt x="5455" y="16361"/>
                </a:moveTo>
                <a:cubicBezTo>
                  <a:pt x="5455" y="10338"/>
                  <a:pt x="27433" y="5455"/>
                  <a:pt x="54544" y="5455"/>
                </a:cubicBezTo>
                <a:cubicBezTo>
                  <a:pt x="81655" y="5455"/>
                  <a:pt x="103638" y="10338"/>
                  <a:pt x="103638" y="16361"/>
                </a:cubicBezTo>
                <a:cubicBezTo>
                  <a:pt x="103638" y="22394"/>
                  <a:pt x="81655" y="27272"/>
                  <a:pt x="54544" y="27272"/>
                </a:cubicBezTo>
                <a:cubicBezTo>
                  <a:pt x="27433" y="27272"/>
                  <a:pt x="5455" y="22394"/>
                  <a:pt x="5455" y="16361"/>
                </a:cubicBezTo>
                <a:moveTo>
                  <a:pt x="109088" y="16361"/>
                </a:moveTo>
                <a:cubicBezTo>
                  <a:pt x="109088" y="7327"/>
                  <a:pt x="84672" y="0"/>
                  <a:pt x="54544" y="0"/>
                </a:cubicBezTo>
                <a:cubicBezTo>
                  <a:pt x="24422" y="0"/>
                  <a:pt x="0" y="7327"/>
                  <a:pt x="0" y="16361"/>
                </a:cubicBezTo>
                <a:cubicBezTo>
                  <a:pt x="0" y="49088"/>
                  <a:pt x="43638" y="54544"/>
                  <a:pt x="43638" y="81816"/>
                </a:cubicBezTo>
                <a:cubicBezTo>
                  <a:pt x="43638" y="82777"/>
                  <a:pt x="43638" y="83627"/>
                  <a:pt x="43638" y="84538"/>
                </a:cubicBezTo>
                <a:cubicBezTo>
                  <a:pt x="43638" y="84538"/>
                  <a:pt x="43638" y="84544"/>
                  <a:pt x="43638" y="84544"/>
                </a:cubicBezTo>
                <a:cubicBezTo>
                  <a:pt x="43638" y="84550"/>
                  <a:pt x="43638" y="84550"/>
                  <a:pt x="43638" y="84550"/>
                </a:cubicBezTo>
                <a:cubicBezTo>
                  <a:pt x="43638" y="88544"/>
                  <a:pt x="43644" y="92066"/>
                  <a:pt x="43683" y="95233"/>
                </a:cubicBezTo>
                <a:cubicBezTo>
                  <a:pt x="43672" y="95305"/>
                  <a:pt x="43638" y="95377"/>
                  <a:pt x="43638" y="95455"/>
                </a:cubicBezTo>
                <a:cubicBezTo>
                  <a:pt x="43638" y="95550"/>
                  <a:pt x="43677" y="95622"/>
                  <a:pt x="43688" y="95716"/>
                </a:cubicBezTo>
                <a:cubicBezTo>
                  <a:pt x="43933" y="116088"/>
                  <a:pt x="45427" y="120000"/>
                  <a:pt x="54544" y="120000"/>
                </a:cubicBezTo>
                <a:cubicBezTo>
                  <a:pt x="65455" y="120000"/>
                  <a:pt x="65455" y="114544"/>
                  <a:pt x="65455" y="81816"/>
                </a:cubicBezTo>
                <a:cubicBezTo>
                  <a:pt x="65455" y="54544"/>
                  <a:pt x="109088" y="49088"/>
                  <a:pt x="109088" y="1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43" name="Shape 3743"/>
          <p:cNvSpPr/>
          <p:nvPr/>
        </p:nvSpPr>
        <p:spPr>
          <a:xfrm>
            <a:off x="3916978" y="8185695"/>
            <a:ext cx="507868" cy="558655"/>
          </a:xfrm>
          <a:custGeom>
            <a:avLst/>
            <a:gdLst/>
            <a:ahLst/>
            <a:cxnLst/>
            <a:rect l="0" t="0" r="0" b="0"/>
            <a:pathLst>
              <a:path w="120000" h="120000" extrusionOk="0">
                <a:moveTo>
                  <a:pt x="114000" y="27661"/>
                </a:moveTo>
                <a:lnTo>
                  <a:pt x="42000" y="37733"/>
                </a:lnTo>
                <a:lnTo>
                  <a:pt x="42000" y="15977"/>
                </a:lnTo>
                <a:lnTo>
                  <a:pt x="114000" y="5905"/>
                </a:lnTo>
                <a:cubicBezTo>
                  <a:pt x="114000" y="5905"/>
                  <a:pt x="114000" y="27661"/>
                  <a:pt x="114000" y="27661"/>
                </a:cubicBezTo>
                <a:close/>
                <a:moveTo>
                  <a:pt x="105000" y="98183"/>
                </a:moveTo>
                <a:lnTo>
                  <a:pt x="93000" y="98183"/>
                </a:lnTo>
                <a:cubicBezTo>
                  <a:pt x="88027" y="98183"/>
                  <a:pt x="84000" y="94522"/>
                  <a:pt x="84000" y="90000"/>
                </a:cubicBezTo>
                <a:cubicBezTo>
                  <a:pt x="84000" y="85483"/>
                  <a:pt x="88027" y="81816"/>
                  <a:pt x="93000" y="81816"/>
                </a:cubicBezTo>
                <a:lnTo>
                  <a:pt x="105000" y="81816"/>
                </a:lnTo>
                <a:cubicBezTo>
                  <a:pt x="109972" y="81816"/>
                  <a:pt x="114000" y="85483"/>
                  <a:pt x="114000" y="90000"/>
                </a:cubicBezTo>
                <a:cubicBezTo>
                  <a:pt x="114000" y="94522"/>
                  <a:pt x="109972" y="98183"/>
                  <a:pt x="105000" y="98183"/>
                </a:cubicBezTo>
                <a:moveTo>
                  <a:pt x="27000" y="114544"/>
                </a:moveTo>
                <a:lnTo>
                  <a:pt x="15000" y="114544"/>
                </a:lnTo>
                <a:cubicBezTo>
                  <a:pt x="10027" y="114544"/>
                  <a:pt x="6000" y="110883"/>
                  <a:pt x="6000" y="106366"/>
                </a:cubicBezTo>
                <a:cubicBezTo>
                  <a:pt x="6000" y="101844"/>
                  <a:pt x="10027" y="98183"/>
                  <a:pt x="15000" y="98183"/>
                </a:cubicBezTo>
                <a:lnTo>
                  <a:pt x="27000" y="98183"/>
                </a:lnTo>
                <a:cubicBezTo>
                  <a:pt x="31972" y="98183"/>
                  <a:pt x="36000" y="101844"/>
                  <a:pt x="36000" y="106366"/>
                </a:cubicBezTo>
                <a:cubicBezTo>
                  <a:pt x="36000" y="110883"/>
                  <a:pt x="31972" y="114544"/>
                  <a:pt x="27000" y="114544"/>
                </a:cubicBezTo>
                <a:moveTo>
                  <a:pt x="117000" y="0"/>
                </a:moveTo>
                <a:cubicBezTo>
                  <a:pt x="116838" y="0"/>
                  <a:pt x="116700" y="61"/>
                  <a:pt x="116555" y="83"/>
                </a:cubicBezTo>
                <a:lnTo>
                  <a:pt x="116544" y="33"/>
                </a:lnTo>
                <a:lnTo>
                  <a:pt x="38544" y="10938"/>
                </a:lnTo>
                <a:lnTo>
                  <a:pt x="38555" y="10994"/>
                </a:lnTo>
                <a:cubicBezTo>
                  <a:pt x="37116" y="11200"/>
                  <a:pt x="36000" y="12277"/>
                  <a:pt x="36000" y="13638"/>
                </a:cubicBezTo>
                <a:lnTo>
                  <a:pt x="36000" y="95516"/>
                </a:lnTo>
                <a:cubicBezTo>
                  <a:pt x="33488" y="93788"/>
                  <a:pt x="30394" y="92727"/>
                  <a:pt x="27000" y="92727"/>
                </a:cubicBezTo>
                <a:lnTo>
                  <a:pt x="15000" y="92727"/>
                </a:lnTo>
                <a:cubicBezTo>
                  <a:pt x="6716" y="92727"/>
                  <a:pt x="0" y="98833"/>
                  <a:pt x="0" y="106366"/>
                </a:cubicBezTo>
                <a:cubicBezTo>
                  <a:pt x="0" y="113894"/>
                  <a:pt x="6716" y="120000"/>
                  <a:pt x="15000" y="120000"/>
                </a:cubicBezTo>
                <a:lnTo>
                  <a:pt x="27000" y="120000"/>
                </a:lnTo>
                <a:cubicBezTo>
                  <a:pt x="35288" y="120000"/>
                  <a:pt x="42000" y="113894"/>
                  <a:pt x="42000" y="106366"/>
                </a:cubicBezTo>
                <a:lnTo>
                  <a:pt x="42000" y="43250"/>
                </a:lnTo>
                <a:lnTo>
                  <a:pt x="114000" y="33177"/>
                </a:lnTo>
                <a:lnTo>
                  <a:pt x="114000" y="79155"/>
                </a:lnTo>
                <a:cubicBezTo>
                  <a:pt x="111488" y="77427"/>
                  <a:pt x="108394" y="76361"/>
                  <a:pt x="105000" y="76361"/>
                </a:cubicBezTo>
                <a:lnTo>
                  <a:pt x="93000" y="76361"/>
                </a:lnTo>
                <a:cubicBezTo>
                  <a:pt x="84716" y="76361"/>
                  <a:pt x="78000" y="82472"/>
                  <a:pt x="78000" y="90000"/>
                </a:cubicBezTo>
                <a:cubicBezTo>
                  <a:pt x="78000" y="97533"/>
                  <a:pt x="84716" y="103638"/>
                  <a:pt x="93000" y="103638"/>
                </a:cubicBezTo>
                <a:lnTo>
                  <a:pt x="105000" y="103638"/>
                </a:lnTo>
                <a:cubicBezTo>
                  <a:pt x="113288" y="103638"/>
                  <a:pt x="120000" y="97533"/>
                  <a:pt x="120000" y="90000"/>
                </a:cubicBezTo>
                <a:lnTo>
                  <a:pt x="120000" y="2727"/>
                </a:lnTo>
                <a:cubicBezTo>
                  <a:pt x="120000" y="1222"/>
                  <a:pt x="118655" y="0"/>
                  <a:pt x="117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44" name="Shape 3744"/>
          <p:cNvSpPr/>
          <p:nvPr/>
        </p:nvSpPr>
        <p:spPr>
          <a:xfrm>
            <a:off x="5059682" y="8185695"/>
            <a:ext cx="355508" cy="558655"/>
          </a:xfrm>
          <a:custGeom>
            <a:avLst/>
            <a:gdLst/>
            <a:ahLst/>
            <a:cxnLst/>
            <a:rect l="0" t="0" r="0" b="0"/>
            <a:pathLst>
              <a:path w="120000" h="120000" extrusionOk="0">
                <a:moveTo>
                  <a:pt x="111427" y="32427"/>
                </a:moveTo>
                <a:lnTo>
                  <a:pt x="60000" y="27755"/>
                </a:lnTo>
                <a:lnTo>
                  <a:pt x="60000" y="5755"/>
                </a:lnTo>
                <a:lnTo>
                  <a:pt x="111427" y="10433"/>
                </a:lnTo>
                <a:cubicBezTo>
                  <a:pt x="111427" y="10433"/>
                  <a:pt x="111427" y="32427"/>
                  <a:pt x="111427" y="32427"/>
                </a:cubicBezTo>
                <a:close/>
                <a:moveTo>
                  <a:pt x="38572" y="114544"/>
                </a:moveTo>
                <a:lnTo>
                  <a:pt x="21427" y="114544"/>
                </a:lnTo>
                <a:cubicBezTo>
                  <a:pt x="14327" y="114544"/>
                  <a:pt x="8572" y="110883"/>
                  <a:pt x="8572" y="106366"/>
                </a:cubicBezTo>
                <a:cubicBezTo>
                  <a:pt x="8572" y="101844"/>
                  <a:pt x="14327" y="98183"/>
                  <a:pt x="21427" y="98183"/>
                </a:cubicBezTo>
                <a:lnTo>
                  <a:pt x="38572" y="98183"/>
                </a:lnTo>
                <a:cubicBezTo>
                  <a:pt x="45672" y="98183"/>
                  <a:pt x="51427" y="101844"/>
                  <a:pt x="51427" y="106366"/>
                </a:cubicBezTo>
                <a:cubicBezTo>
                  <a:pt x="51427" y="110883"/>
                  <a:pt x="45672" y="114544"/>
                  <a:pt x="38572" y="114544"/>
                </a:cubicBezTo>
                <a:moveTo>
                  <a:pt x="115716" y="5455"/>
                </a:moveTo>
                <a:cubicBezTo>
                  <a:pt x="115488" y="5455"/>
                  <a:pt x="115288" y="5516"/>
                  <a:pt x="115077" y="5538"/>
                </a:cubicBezTo>
                <a:lnTo>
                  <a:pt x="115061" y="5488"/>
                </a:lnTo>
                <a:lnTo>
                  <a:pt x="57466" y="250"/>
                </a:lnTo>
                <a:cubicBezTo>
                  <a:pt x="56933" y="94"/>
                  <a:pt x="56338" y="0"/>
                  <a:pt x="55716" y="0"/>
                </a:cubicBezTo>
                <a:cubicBezTo>
                  <a:pt x="55566" y="0"/>
                  <a:pt x="55438" y="44"/>
                  <a:pt x="55300" y="55"/>
                </a:cubicBezTo>
                <a:lnTo>
                  <a:pt x="55061" y="33"/>
                </a:lnTo>
                <a:lnTo>
                  <a:pt x="55077" y="83"/>
                </a:lnTo>
                <a:cubicBezTo>
                  <a:pt x="53027" y="288"/>
                  <a:pt x="51427" y="1366"/>
                  <a:pt x="51427" y="2727"/>
                </a:cubicBezTo>
                <a:lnTo>
                  <a:pt x="51427" y="95516"/>
                </a:lnTo>
                <a:cubicBezTo>
                  <a:pt x="47844" y="93788"/>
                  <a:pt x="43416" y="92727"/>
                  <a:pt x="38572" y="92727"/>
                </a:cubicBezTo>
                <a:lnTo>
                  <a:pt x="21427" y="92727"/>
                </a:lnTo>
                <a:cubicBezTo>
                  <a:pt x="9594" y="92727"/>
                  <a:pt x="0" y="98833"/>
                  <a:pt x="0" y="106366"/>
                </a:cubicBezTo>
                <a:cubicBezTo>
                  <a:pt x="0" y="113894"/>
                  <a:pt x="9594" y="120000"/>
                  <a:pt x="21427" y="120000"/>
                </a:cubicBezTo>
                <a:lnTo>
                  <a:pt x="38572" y="120000"/>
                </a:lnTo>
                <a:cubicBezTo>
                  <a:pt x="50411" y="120000"/>
                  <a:pt x="60000" y="113894"/>
                  <a:pt x="60000" y="106366"/>
                </a:cubicBezTo>
                <a:lnTo>
                  <a:pt x="60000" y="33027"/>
                </a:lnTo>
                <a:lnTo>
                  <a:pt x="113961" y="37933"/>
                </a:lnTo>
                <a:cubicBezTo>
                  <a:pt x="114500" y="38083"/>
                  <a:pt x="115083" y="38183"/>
                  <a:pt x="115716" y="38183"/>
                </a:cubicBezTo>
                <a:cubicBezTo>
                  <a:pt x="115861" y="38183"/>
                  <a:pt x="115983" y="38138"/>
                  <a:pt x="116133" y="38133"/>
                </a:cubicBezTo>
                <a:lnTo>
                  <a:pt x="116366" y="38150"/>
                </a:lnTo>
                <a:lnTo>
                  <a:pt x="116350" y="38100"/>
                </a:lnTo>
                <a:cubicBezTo>
                  <a:pt x="118405" y="37900"/>
                  <a:pt x="120000" y="36816"/>
                  <a:pt x="120000" y="35455"/>
                </a:cubicBezTo>
                <a:lnTo>
                  <a:pt x="120000" y="8183"/>
                </a:lnTo>
                <a:cubicBezTo>
                  <a:pt x="120000" y="6677"/>
                  <a:pt x="118077" y="5455"/>
                  <a:pt x="115716" y="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45" name="Shape 3745"/>
          <p:cNvSpPr/>
          <p:nvPr/>
        </p:nvSpPr>
        <p:spPr>
          <a:xfrm>
            <a:off x="6024630" y="8185695"/>
            <a:ext cx="558655" cy="558655"/>
          </a:xfrm>
          <a:custGeom>
            <a:avLst/>
            <a:gdLst/>
            <a:ahLst/>
            <a:cxnLst/>
            <a:rect l="0" t="0" r="0" b="0"/>
            <a:pathLst>
              <a:path w="120000" h="120000" extrusionOk="0">
                <a:moveTo>
                  <a:pt x="90316" y="105466"/>
                </a:moveTo>
                <a:lnTo>
                  <a:pt x="63222" y="85600"/>
                </a:lnTo>
                <a:lnTo>
                  <a:pt x="60000" y="83238"/>
                </a:lnTo>
                <a:lnTo>
                  <a:pt x="56772" y="85600"/>
                </a:lnTo>
                <a:lnTo>
                  <a:pt x="29683" y="105466"/>
                </a:lnTo>
                <a:lnTo>
                  <a:pt x="40627" y="72638"/>
                </a:lnTo>
                <a:lnTo>
                  <a:pt x="41855" y="68950"/>
                </a:lnTo>
                <a:lnTo>
                  <a:pt x="38777" y="66583"/>
                </a:lnTo>
                <a:lnTo>
                  <a:pt x="16038" y="49088"/>
                </a:lnTo>
                <a:lnTo>
                  <a:pt x="47416" y="49088"/>
                </a:lnTo>
                <a:lnTo>
                  <a:pt x="48744" y="45550"/>
                </a:lnTo>
                <a:lnTo>
                  <a:pt x="60000" y="15533"/>
                </a:lnTo>
                <a:lnTo>
                  <a:pt x="71255" y="45550"/>
                </a:lnTo>
                <a:lnTo>
                  <a:pt x="72583" y="49088"/>
                </a:lnTo>
                <a:lnTo>
                  <a:pt x="103966" y="49088"/>
                </a:lnTo>
                <a:lnTo>
                  <a:pt x="81216" y="66583"/>
                </a:lnTo>
                <a:lnTo>
                  <a:pt x="78144" y="68950"/>
                </a:lnTo>
                <a:cubicBezTo>
                  <a:pt x="78144" y="68950"/>
                  <a:pt x="90316" y="105466"/>
                  <a:pt x="90316" y="105466"/>
                </a:cubicBezTo>
                <a:close/>
                <a:moveTo>
                  <a:pt x="120000" y="43638"/>
                </a:moveTo>
                <a:lnTo>
                  <a:pt x="76361" y="43638"/>
                </a:lnTo>
                <a:lnTo>
                  <a:pt x="60000" y="0"/>
                </a:lnTo>
                <a:lnTo>
                  <a:pt x="43638" y="43638"/>
                </a:lnTo>
                <a:lnTo>
                  <a:pt x="0" y="43638"/>
                </a:lnTo>
                <a:lnTo>
                  <a:pt x="35455" y="70911"/>
                </a:lnTo>
                <a:lnTo>
                  <a:pt x="19088" y="120000"/>
                </a:lnTo>
                <a:lnTo>
                  <a:pt x="60000" y="90000"/>
                </a:lnTo>
                <a:lnTo>
                  <a:pt x="100911" y="120000"/>
                </a:lnTo>
                <a:lnTo>
                  <a:pt x="84544" y="70911"/>
                </a:lnTo>
                <a:cubicBezTo>
                  <a:pt x="84544" y="70911"/>
                  <a:pt x="120000" y="43638"/>
                  <a:pt x="120000" y="4363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46" name="Shape 3746"/>
          <p:cNvSpPr/>
          <p:nvPr/>
        </p:nvSpPr>
        <p:spPr>
          <a:xfrm>
            <a:off x="7091153" y="8185695"/>
            <a:ext cx="558655" cy="558655"/>
          </a:xfrm>
          <a:custGeom>
            <a:avLst/>
            <a:gdLst/>
            <a:ahLst/>
            <a:cxnLst/>
            <a:rect l="0" t="0" r="0" b="0"/>
            <a:pathLst>
              <a:path w="120000" h="120000" extrusionOk="0">
                <a:moveTo>
                  <a:pt x="52472" y="88255"/>
                </a:moveTo>
                <a:lnTo>
                  <a:pt x="58211" y="105466"/>
                </a:lnTo>
                <a:lnTo>
                  <a:pt x="44133" y="95144"/>
                </a:lnTo>
                <a:lnTo>
                  <a:pt x="40911" y="92777"/>
                </a:lnTo>
                <a:lnTo>
                  <a:pt x="37683" y="95144"/>
                </a:lnTo>
                <a:lnTo>
                  <a:pt x="23605" y="105466"/>
                </a:lnTo>
                <a:lnTo>
                  <a:pt x="29350" y="88255"/>
                </a:lnTo>
                <a:lnTo>
                  <a:pt x="30583" y="84555"/>
                </a:lnTo>
                <a:lnTo>
                  <a:pt x="27477" y="82188"/>
                </a:lnTo>
                <a:lnTo>
                  <a:pt x="16155" y="73555"/>
                </a:lnTo>
                <a:lnTo>
                  <a:pt x="33538" y="73555"/>
                </a:lnTo>
                <a:lnTo>
                  <a:pt x="34861" y="70011"/>
                </a:lnTo>
                <a:lnTo>
                  <a:pt x="40911" y="53794"/>
                </a:lnTo>
                <a:lnTo>
                  <a:pt x="46955" y="70011"/>
                </a:lnTo>
                <a:lnTo>
                  <a:pt x="48277" y="73555"/>
                </a:lnTo>
                <a:lnTo>
                  <a:pt x="65666" y="73555"/>
                </a:lnTo>
                <a:lnTo>
                  <a:pt x="54338" y="82188"/>
                </a:lnTo>
                <a:lnTo>
                  <a:pt x="51238" y="84555"/>
                </a:lnTo>
                <a:cubicBezTo>
                  <a:pt x="51238" y="84555"/>
                  <a:pt x="52472" y="88255"/>
                  <a:pt x="52472" y="88255"/>
                </a:cubicBezTo>
                <a:close/>
                <a:moveTo>
                  <a:pt x="52066" y="68105"/>
                </a:moveTo>
                <a:lnTo>
                  <a:pt x="40911" y="38183"/>
                </a:lnTo>
                <a:lnTo>
                  <a:pt x="29750" y="68105"/>
                </a:lnTo>
                <a:lnTo>
                  <a:pt x="0" y="68105"/>
                </a:lnTo>
                <a:lnTo>
                  <a:pt x="24172" y="86527"/>
                </a:lnTo>
                <a:lnTo>
                  <a:pt x="13016" y="120000"/>
                </a:lnTo>
                <a:lnTo>
                  <a:pt x="40911" y="99544"/>
                </a:lnTo>
                <a:lnTo>
                  <a:pt x="68800" y="120000"/>
                </a:lnTo>
                <a:lnTo>
                  <a:pt x="57644" y="86527"/>
                </a:lnTo>
                <a:lnTo>
                  <a:pt x="81816" y="68105"/>
                </a:lnTo>
                <a:cubicBezTo>
                  <a:pt x="81816" y="68105"/>
                  <a:pt x="52066" y="68105"/>
                  <a:pt x="52066" y="68105"/>
                </a:cubicBezTo>
                <a:close/>
                <a:moveTo>
                  <a:pt x="93227" y="40600"/>
                </a:moveTo>
                <a:lnTo>
                  <a:pt x="90000" y="38238"/>
                </a:lnTo>
                <a:lnTo>
                  <a:pt x="86772" y="40600"/>
                </a:lnTo>
                <a:lnTo>
                  <a:pt x="80144" y="45466"/>
                </a:lnTo>
                <a:lnTo>
                  <a:pt x="82900" y="37183"/>
                </a:lnTo>
                <a:lnTo>
                  <a:pt x="84127" y="33505"/>
                </a:lnTo>
                <a:lnTo>
                  <a:pt x="81055" y="31138"/>
                </a:lnTo>
                <a:lnTo>
                  <a:pt x="76011" y="27250"/>
                </a:lnTo>
                <a:lnTo>
                  <a:pt x="85600" y="27250"/>
                </a:lnTo>
                <a:lnTo>
                  <a:pt x="86927" y="23705"/>
                </a:lnTo>
                <a:lnTo>
                  <a:pt x="90000" y="15516"/>
                </a:lnTo>
                <a:lnTo>
                  <a:pt x="93077" y="23705"/>
                </a:lnTo>
                <a:lnTo>
                  <a:pt x="94400" y="27250"/>
                </a:lnTo>
                <a:lnTo>
                  <a:pt x="103988" y="27250"/>
                </a:lnTo>
                <a:lnTo>
                  <a:pt x="98944" y="31138"/>
                </a:lnTo>
                <a:lnTo>
                  <a:pt x="95872" y="33505"/>
                </a:lnTo>
                <a:lnTo>
                  <a:pt x="97100" y="37183"/>
                </a:lnTo>
                <a:lnTo>
                  <a:pt x="99861" y="45466"/>
                </a:lnTo>
                <a:cubicBezTo>
                  <a:pt x="99861" y="45466"/>
                  <a:pt x="93227" y="40600"/>
                  <a:pt x="93227" y="40600"/>
                </a:cubicBezTo>
                <a:close/>
                <a:moveTo>
                  <a:pt x="120000" y="21788"/>
                </a:moveTo>
                <a:lnTo>
                  <a:pt x="98183" y="21788"/>
                </a:lnTo>
                <a:lnTo>
                  <a:pt x="90000" y="0"/>
                </a:lnTo>
                <a:lnTo>
                  <a:pt x="81816" y="21788"/>
                </a:lnTo>
                <a:lnTo>
                  <a:pt x="60000" y="21788"/>
                </a:lnTo>
                <a:lnTo>
                  <a:pt x="77727" y="35455"/>
                </a:lnTo>
                <a:lnTo>
                  <a:pt x="69544" y="60000"/>
                </a:lnTo>
                <a:lnTo>
                  <a:pt x="90000" y="45000"/>
                </a:lnTo>
                <a:lnTo>
                  <a:pt x="110455" y="60000"/>
                </a:lnTo>
                <a:lnTo>
                  <a:pt x="102272" y="35455"/>
                </a:lnTo>
                <a:cubicBezTo>
                  <a:pt x="102272" y="35455"/>
                  <a:pt x="120000" y="21788"/>
                  <a:pt x="120000" y="2178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47" name="Shape 3747"/>
          <p:cNvSpPr/>
          <p:nvPr/>
        </p:nvSpPr>
        <p:spPr>
          <a:xfrm>
            <a:off x="8157675" y="8185695"/>
            <a:ext cx="558655" cy="558655"/>
          </a:xfrm>
          <a:custGeom>
            <a:avLst/>
            <a:gdLst/>
            <a:ahLst/>
            <a:cxnLst/>
            <a:rect l="0" t="0" r="0" b="0"/>
            <a:pathLst>
              <a:path w="120000" h="120000" extrusionOk="0">
                <a:moveTo>
                  <a:pt x="67405" y="66388"/>
                </a:moveTo>
                <a:lnTo>
                  <a:pt x="71283" y="78022"/>
                </a:lnTo>
                <a:lnTo>
                  <a:pt x="61861" y="71116"/>
                </a:lnTo>
                <a:lnTo>
                  <a:pt x="58638" y="68750"/>
                </a:lnTo>
                <a:lnTo>
                  <a:pt x="55411" y="71116"/>
                </a:lnTo>
                <a:lnTo>
                  <a:pt x="45983" y="78022"/>
                </a:lnTo>
                <a:lnTo>
                  <a:pt x="49866" y="66388"/>
                </a:lnTo>
                <a:lnTo>
                  <a:pt x="51083" y="62727"/>
                </a:lnTo>
                <a:lnTo>
                  <a:pt x="48038" y="60355"/>
                </a:lnTo>
                <a:lnTo>
                  <a:pt x="40444" y="54450"/>
                </a:lnTo>
                <a:lnTo>
                  <a:pt x="53111" y="54450"/>
                </a:lnTo>
                <a:lnTo>
                  <a:pt x="54438" y="50927"/>
                </a:lnTo>
                <a:lnTo>
                  <a:pt x="58638" y="39816"/>
                </a:lnTo>
                <a:lnTo>
                  <a:pt x="62833" y="50927"/>
                </a:lnTo>
                <a:lnTo>
                  <a:pt x="64161" y="54450"/>
                </a:lnTo>
                <a:lnTo>
                  <a:pt x="76827" y="54450"/>
                </a:lnTo>
                <a:lnTo>
                  <a:pt x="69233" y="60355"/>
                </a:lnTo>
                <a:lnTo>
                  <a:pt x="66188" y="62727"/>
                </a:lnTo>
                <a:cubicBezTo>
                  <a:pt x="66188" y="62727"/>
                  <a:pt x="67405" y="66388"/>
                  <a:pt x="67405" y="66388"/>
                </a:cubicBezTo>
                <a:close/>
                <a:moveTo>
                  <a:pt x="67933" y="49000"/>
                </a:moveTo>
                <a:lnTo>
                  <a:pt x="58638" y="24377"/>
                </a:lnTo>
                <a:lnTo>
                  <a:pt x="49338" y="49000"/>
                </a:lnTo>
                <a:lnTo>
                  <a:pt x="24544" y="49000"/>
                </a:lnTo>
                <a:lnTo>
                  <a:pt x="44688" y="64661"/>
                </a:lnTo>
                <a:lnTo>
                  <a:pt x="35394" y="92555"/>
                </a:lnTo>
                <a:lnTo>
                  <a:pt x="58638" y="75511"/>
                </a:lnTo>
                <a:lnTo>
                  <a:pt x="81877" y="92555"/>
                </a:lnTo>
                <a:lnTo>
                  <a:pt x="72583" y="64661"/>
                </a:lnTo>
                <a:lnTo>
                  <a:pt x="92727" y="49000"/>
                </a:lnTo>
                <a:cubicBezTo>
                  <a:pt x="92727" y="49000"/>
                  <a:pt x="67933" y="49000"/>
                  <a:pt x="67933" y="49000"/>
                </a:cubicBezTo>
                <a:close/>
                <a:moveTo>
                  <a:pt x="60000" y="114544"/>
                </a:moveTo>
                <a:cubicBezTo>
                  <a:pt x="29877" y="114544"/>
                  <a:pt x="5455" y="90127"/>
                  <a:pt x="5455" y="60000"/>
                </a:cubicBezTo>
                <a:cubicBezTo>
                  <a:pt x="5455" y="29872"/>
                  <a:pt x="29877" y="5455"/>
                  <a:pt x="60000" y="5455"/>
                </a:cubicBezTo>
                <a:cubicBezTo>
                  <a:pt x="90127" y="5455"/>
                  <a:pt x="114544" y="29872"/>
                  <a:pt x="114544" y="60000"/>
                </a:cubicBezTo>
                <a:cubicBezTo>
                  <a:pt x="114544" y="90127"/>
                  <a:pt x="90127" y="114544"/>
                  <a:pt x="60000" y="114544"/>
                </a:cubicBezTo>
                <a:moveTo>
                  <a:pt x="60000" y="0"/>
                </a:moveTo>
                <a:cubicBezTo>
                  <a:pt x="26861" y="0"/>
                  <a:pt x="0" y="26866"/>
                  <a:pt x="0" y="60000"/>
                </a:cubicBezTo>
                <a:cubicBezTo>
                  <a:pt x="0" y="93138"/>
                  <a:pt x="26861" y="120000"/>
                  <a:pt x="60000" y="120000"/>
                </a:cubicBezTo>
                <a:cubicBezTo>
                  <a:pt x="93138" y="120000"/>
                  <a:pt x="120000" y="93138"/>
                  <a:pt x="120000" y="60000"/>
                </a:cubicBezTo>
                <a:cubicBezTo>
                  <a:pt x="120000" y="26866"/>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48" name="Shape 3748"/>
          <p:cNvSpPr/>
          <p:nvPr/>
        </p:nvSpPr>
        <p:spPr>
          <a:xfrm>
            <a:off x="9224196" y="8185695"/>
            <a:ext cx="558655" cy="558655"/>
          </a:xfrm>
          <a:custGeom>
            <a:avLst/>
            <a:gdLst/>
            <a:ahLst/>
            <a:cxnLst/>
            <a:rect l="0" t="0" r="0" b="0"/>
            <a:pathLst>
              <a:path w="120000" h="120000" extrusionOk="0">
                <a:moveTo>
                  <a:pt x="100911" y="24550"/>
                </a:moveTo>
                <a:lnTo>
                  <a:pt x="51816" y="24550"/>
                </a:lnTo>
                <a:cubicBezTo>
                  <a:pt x="50311" y="24550"/>
                  <a:pt x="49088" y="25766"/>
                  <a:pt x="49088" y="27272"/>
                </a:cubicBezTo>
                <a:cubicBezTo>
                  <a:pt x="49088" y="28783"/>
                  <a:pt x="50311" y="30000"/>
                  <a:pt x="51816" y="30000"/>
                </a:cubicBezTo>
                <a:lnTo>
                  <a:pt x="100911" y="30000"/>
                </a:lnTo>
                <a:cubicBezTo>
                  <a:pt x="102416" y="30000"/>
                  <a:pt x="103638" y="28783"/>
                  <a:pt x="103638" y="27272"/>
                </a:cubicBezTo>
                <a:cubicBezTo>
                  <a:pt x="103638" y="25766"/>
                  <a:pt x="102416" y="24550"/>
                  <a:pt x="100911" y="24550"/>
                </a:cubicBezTo>
                <a:moveTo>
                  <a:pt x="114544" y="109088"/>
                </a:moveTo>
                <a:cubicBezTo>
                  <a:pt x="114544" y="112105"/>
                  <a:pt x="112100" y="114544"/>
                  <a:pt x="109088" y="114544"/>
                </a:cubicBezTo>
                <a:lnTo>
                  <a:pt x="10911" y="114544"/>
                </a:lnTo>
                <a:cubicBezTo>
                  <a:pt x="7894" y="114544"/>
                  <a:pt x="5455" y="112105"/>
                  <a:pt x="5455" y="109088"/>
                </a:cubicBezTo>
                <a:lnTo>
                  <a:pt x="5455" y="10911"/>
                </a:lnTo>
                <a:cubicBezTo>
                  <a:pt x="5455" y="7900"/>
                  <a:pt x="7894"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100911" y="57277"/>
                </a:moveTo>
                <a:lnTo>
                  <a:pt x="51816" y="57277"/>
                </a:lnTo>
                <a:cubicBezTo>
                  <a:pt x="50311" y="57277"/>
                  <a:pt x="49088" y="58494"/>
                  <a:pt x="49088" y="60000"/>
                </a:cubicBezTo>
                <a:cubicBezTo>
                  <a:pt x="49088" y="61511"/>
                  <a:pt x="50311" y="62727"/>
                  <a:pt x="51816" y="62727"/>
                </a:cubicBezTo>
                <a:lnTo>
                  <a:pt x="100911" y="62727"/>
                </a:lnTo>
                <a:cubicBezTo>
                  <a:pt x="102416" y="62727"/>
                  <a:pt x="103638" y="61511"/>
                  <a:pt x="103638" y="60000"/>
                </a:cubicBezTo>
                <a:cubicBezTo>
                  <a:pt x="103638" y="58494"/>
                  <a:pt x="102416" y="57277"/>
                  <a:pt x="100911" y="57277"/>
                </a:cubicBezTo>
                <a:moveTo>
                  <a:pt x="30250" y="89750"/>
                </a:moveTo>
                <a:lnTo>
                  <a:pt x="27272" y="81822"/>
                </a:lnTo>
                <a:lnTo>
                  <a:pt x="24300" y="89750"/>
                </a:lnTo>
                <a:lnTo>
                  <a:pt x="16361" y="89750"/>
                </a:lnTo>
                <a:lnTo>
                  <a:pt x="22811" y="94711"/>
                </a:lnTo>
                <a:lnTo>
                  <a:pt x="19838" y="103638"/>
                </a:lnTo>
                <a:lnTo>
                  <a:pt x="27272" y="98183"/>
                </a:lnTo>
                <a:lnTo>
                  <a:pt x="34711" y="103638"/>
                </a:lnTo>
                <a:lnTo>
                  <a:pt x="31738" y="94711"/>
                </a:lnTo>
                <a:lnTo>
                  <a:pt x="38183" y="89750"/>
                </a:lnTo>
                <a:cubicBezTo>
                  <a:pt x="38183" y="89750"/>
                  <a:pt x="30250" y="89750"/>
                  <a:pt x="30250" y="89750"/>
                </a:cubicBezTo>
                <a:close/>
                <a:moveTo>
                  <a:pt x="27272" y="49088"/>
                </a:moveTo>
                <a:lnTo>
                  <a:pt x="24300" y="57027"/>
                </a:lnTo>
                <a:lnTo>
                  <a:pt x="16361" y="57027"/>
                </a:lnTo>
                <a:lnTo>
                  <a:pt x="22811" y="61983"/>
                </a:lnTo>
                <a:lnTo>
                  <a:pt x="19838" y="70911"/>
                </a:lnTo>
                <a:lnTo>
                  <a:pt x="27272" y="65455"/>
                </a:lnTo>
                <a:lnTo>
                  <a:pt x="34711" y="70911"/>
                </a:lnTo>
                <a:lnTo>
                  <a:pt x="31738" y="61983"/>
                </a:lnTo>
                <a:lnTo>
                  <a:pt x="38183" y="57027"/>
                </a:lnTo>
                <a:lnTo>
                  <a:pt x="30250" y="57027"/>
                </a:lnTo>
                <a:cubicBezTo>
                  <a:pt x="30250" y="57027"/>
                  <a:pt x="27272" y="49088"/>
                  <a:pt x="27272" y="49088"/>
                </a:cubicBezTo>
                <a:close/>
                <a:moveTo>
                  <a:pt x="27272" y="16361"/>
                </a:moveTo>
                <a:lnTo>
                  <a:pt x="24300" y="24300"/>
                </a:lnTo>
                <a:lnTo>
                  <a:pt x="16361" y="24300"/>
                </a:lnTo>
                <a:lnTo>
                  <a:pt x="22811" y="29255"/>
                </a:lnTo>
                <a:lnTo>
                  <a:pt x="19838" y="38183"/>
                </a:lnTo>
                <a:lnTo>
                  <a:pt x="27272" y="32727"/>
                </a:lnTo>
                <a:lnTo>
                  <a:pt x="34711" y="38183"/>
                </a:lnTo>
                <a:lnTo>
                  <a:pt x="31738" y="29255"/>
                </a:lnTo>
                <a:lnTo>
                  <a:pt x="38183" y="24300"/>
                </a:lnTo>
                <a:lnTo>
                  <a:pt x="30250" y="24300"/>
                </a:lnTo>
                <a:cubicBezTo>
                  <a:pt x="30250" y="24300"/>
                  <a:pt x="27272" y="16361"/>
                  <a:pt x="27272" y="16361"/>
                </a:cubicBezTo>
                <a:close/>
                <a:moveTo>
                  <a:pt x="100911" y="90000"/>
                </a:moveTo>
                <a:lnTo>
                  <a:pt x="51816" y="90000"/>
                </a:lnTo>
                <a:cubicBezTo>
                  <a:pt x="50311" y="90000"/>
                  <a:pt x="49088" y="91222"/>
                  <a:pt x="49088" y="92727"/>
                </a:cubicBezTo>
                <a:cubicBezTo>
                  <a:pt x="49088" y="94233"/>
                  <a:pt x="50311" y="95455"/>
                  <a:pt x="51816" y="95455"/>
                </a:cubicBezTo>
                <a:lnTo>
                  <a:pt x="100911" y="95455"/>
                </a:lnTo>
                <a:cubicBezTo>
                  <a:pt x="102416" y="95455"/>
                  <a:pt x="103638" y="94233"/>
                  <a:pt x="103638" y="92727"/>
                </a:cubicBezTo>
                <a:cubicBezTo>
                  <a:pt x="103638" y="91222"/>
                  <a:pt x="102416" y="90000"/>
                  <a:pt x="100911" y="9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49" name="Shape 3749"/>
          <p:cNvSpPr/>
          <p:nvPr/>
        </p:nvSpPr>
        <p:spPr>
          <a:xfrm>
            <a:off x="10290718" y="8185695"/>
            <a:ext cx="558655" cy="558655"/>
          </a:xfrm>
          <a:custGeom>
            <a:avLst/>
            <a:gdLst/>
            <a:ahLst/>
            <a:cxnLst/>
            <a:rect l="0" t="0" r="0" b="0"/>
            <a:pathLst>
              <a:path w="120000" h="120000" extrusionOk="0">
                <a:moveTo>
                  <a:pt x="62727" y="98183"/>
                </a:moveTo>
                <a:cubicBezTo>
                  <a:pt x="63483" y="98183"/>
                  <a:pt x="64161" y="97877"/>
                  <a:pt x="64655" y="97383"/>
                </a:cubicBezTo>
                <a:lnTo>
                  <a:pt x="81016" y="81016"/>
                </a:lnTo>
                <a:cubicBezTo>
                  <a:pt x="81516" y="80527"/>
                  <a:pt x="81816" y="79844"/>
                  <a:pt x="81816" y="79088"/>
                </a:cubicBezTo>
                <a:cubicBezTo>
                  <a:pt x="81816" y="77588"/>
                  <a:pt x="80600" y="76361"/>
                  <a:pt x="79088" y="76361"/>
                </a:cubicBezTo>
                <a:cubicBezTo>
                  <a:pt x="78338" y="76361"/>
                  <a:pt x="77655" y="76672"/>
                  <a:pt x="77161" y="77166"/>
                </a:cubicBezTo>
                <a:lnTo>
                  <a:pt x="60800" y="93527"/>
                </a:lnTo>
                <a:cubicBezTo>
                  <a:pt x="60305" y="94022"/>
                  <a:pt x="60000" y="94705"/>
                  <a:pt x="60000" y="95461"/>
                </a:cubicBezTo>
                <a:cubicBezTo>
                  <a:pt x="60000" y="96961"/>
                  <a:pt x="61222" y="98183"/>
                  <a:pt x="62727" y="98183"/>
                </a:cubicBezTo>
                <a:moveTo>
                  <a:pt x="49888" y="82616"/>
                </a:moveTo>
                <a:cubicBezTo>
                  <a:pt x="49394" y="83116"/>
                  <a:pt x="49088" y="83794"/>
                  <a:pt x="49088" y="84544"/>
                </a:cubicBezTo>
                <a:cubicBezTo>
                  <a:pt x="49088" y="86055"/>
                  <a:pt x="50311" y="87272"/>
                  <a:pt x="51816" y="87272"/>
                </a:cubicBezTo>
                <a:cubicBezTo>
                  <a:pt x="52572" y="87272"/>
                  <a:pt x="53255" y="86972"/>
                  <a:pt x="53744" y="86472"/>
                </a:cubicBezTo>
                <a:lnTo>
                  <a:pt x="59200" y="81016"/>
                </a:lnTo>
                <a:cubicBezTo>
                  <a:pt x="59694" y="80527"/>
                  <a:pt x="60000" y="79844"/>
                  <a:pt x="60000" y="79088"/>
                </a:cubicBezTo>
                <a:cubicBezTo>
                  <a:pt x="60000" y="77588"/>
                  <a:pt x="58777" y="76361"/>
                  <a:pt x="57272" y="76361"/>
                </a:cubicBezTo>
                <a:cubicBezTo>
                  <a:pt x="56522" y="76361"/>
                  <a:pt x="55838" y="76672"/>
                  <a:pt x="55344" y="77166"/>
                </a:cubicBezTo>
                <a:cubicBezTo>
                  <a:pt x="55344" y="77166"/>
                  <a:pt x="49888" y="82616"/>
                  <a:pt x="49888" y="82616"/>
                </a:cubicBezTo>
                <a:close/>
                <a:moveTo>
                  <a:pt x="62727" y="113416"/>
                </a:moveTo>
                <a:lnTo>
                  <a:pt x="5455" y="56144"/>
                </a:lnTo>
                <a:lnTo>
                  <a:pt x="5455" y="8183"/>
                </a:lnTo>
                <a:cubicBezTo>
                  <a:pt x="5455" y="6677"/>
                  <a:pt x="6672" y="5455"/>
                  <a:pt x="8183" y="5455"/>
                </a:cubicBezTo>
                <a:lnTo>
                  <a:pt x="56144" y="5455"/>
                </a:lnTo>
                <a:lnTo>
                  <a:pt x="113416" y="62727"/>
                </a:lnTo>
                <a:cubicBezTo>
                  <a:pt x="113416" y="62727"/>
                  <a:pt x="62727" y="113416"/>
                  <a:pt x="62727" y="113416"/>
                </a:cubicBezTo>
                <a:close/>
                <a:moveTo>
                  <a:pt x="119200" y="60800"/>
                </a:moveTo>
                <a:lnTo>
                  <a:pt x="59200" y="800"/>
                </a:lnTo>
                <a:cubicBezTo>
                  <a:pt x="58705" y="305"/>
                  <a:pt x="58027" y="0"/>
                  <a:pt x="57272" y="0"/>
                </a:cubicBezTo>
                <a:lnTo>
                  <a:pt x="8183" y="0"/>
                </a:lnTo>
                <a:cubicBezTo>
                  <a:pt x="3666" y="0"/>
                  <a:pt x="0" y="3666"/>
                  <a:pt x="0" y="8183"/>
                </a:cubicBezTo>
                <a:lnTo>
                  <a:pt x="0" y="57277"/>
                </a:lnTo>
                <a:cubicBezTo>
                  <a:pt x="0" y="58027"/>
                  <a:pt x="305" y="58705"/>
                  <a:pt x="800" y="59200"/>
                </a:cubicBezTo>
                <a:lnTo>
                  <a:pt x="60800" y="119200"/>
                </a:lnTo>
                <a:cubicBezTo>
                  <a:pt x="61294" y="119700"/>
                  <a:pt x="61972" y="120000"/>
                  <a:pt x="62727" y="120000"/>
                </a:cubicBezTo>
                <a:cubicBezTo>
                  <a:pt x="63483" y="120000"/>
                  <a:pt x="64161" y="119700"/>
                  <a:pt x="64655" y="119200"/>
                </a:cubicBezTo>
                <a:lnTo>
                  <a:pt x="119200" y="64655"/>
                </a:lnTo>
                <a:cubicBezTo>
                  <a:pt x="119694" y="64161"/>
                  <a:pt x="120000" y="63483"/>
                  <a:pt x="120000" y="62727"/>
                </a:cubicBezTo>
                <a:cubicBezTo>
                  <a:pt x="120000" y="61977"/>
                  <a:pt x="119694" y="61294"/>
                  <a:pt x="119200" y="60800"/>
                </a:cubicBezTo>
                <a:moveTo>
                  <a:pt x="65455" y="73638"/>
                </a:moveTo>
                <a:cubicBezTo>
                  <a:pt x="66205" y="73638"/>
                  <a:pt x="66888" y="73333"/>
                  <a:pt x="67383" y="72838"/>
                </a:cubicBezTo>
                <a:lnTo>
                  <a:pt x="78294" y="61927"/>
                </a:lnTo>
                <a:cubicBezTo>
                  <a:pt x="78788" y="61433"/>
                  <a:pt x="79088" y="60755"/>
                  <a:pt x="79088" y="60000"/>
                </a:cubicBezTo>
                <a:cubicBezTo>
                  <a:pt x="79088" y="58494"/>
                  <a:pt x="77872" y="57277"/>
                  <a:pt x="76361" y="57277"/>
                </a:cubicBezTo>
                <a:cubicBezTo>
                  <a:pt x="75611" y="57277"/>
                  <a:pt x="74927" y="57577"/>
                  <a:pt x="74433" y="58072"/>
                </a:cubicBezTo>
                <a:lnTo>
                  <a:pt x="63527" y="68983"/>
                </a:lnTo>
                <a:cubicBezTo>
                  <a:pt x="63033" y="69477"/>
                  <a:pt x="62727" y="70161"/>
                  <a:pt x="62727" y="70911"/>
                </a:cubicBezTo>
                <a:cubicBezTo>
                  <a:pt x="62727" y="72416"/>
                  <a:pt x="63944" y="73638"/>
                  <a:pt x="65455" y="73638"/>
                </a:cubicBezTo>
                <a:moveTo>
                  <a:pt x="24544" y="27272"/>
                </a:moveTo>
                <a:cubicBezTo>
                  <a:pt x="23038" y="27272"/>
                  <a:pt x="21816" y="26055"/>
                  <a:pt x="21816" y="24544"/>
                </a:cubicBezTo>
                <a:cubicBezTo>
                  <a:pt x="21816" y="23038"/>
                  <a:pt x="23038" y="21816"/>
                  <a:pt x="24544" y="21816"/>
                </a:cubicBezTo>
                <a:cubicBezTo>
                  <a:pt x="26055" y="21816"/>
                  <a:pt x="27272" y="23038"/>
                  <a:pt x="27272" y="24544"/>
                </a:cubicBezTo>
                <a:cubicBezTo>
                  <a:pt x="27272" y="26055"/>
                  <a:pt x="26055" y="27272"/>
                  <a:pt x="24544" y="27272"/>
                </a:cubicBezTo>
                <a:moveTo>
                  <a:pt x="24544" y="16361"/>
                </a:moveTo>
                <a:cubicBezTo>
                  <a:pt x="20027" y="16361"/>
                  <a:pt x="16361" y="20027"/>
                  <a:pt x="16361" y="24544"/>
                </a:cubicBezTo>
                <a:cubicBezTo>
                  <a:pt x="16361" y="29066"/>
                  <a:pt x="20027" y="32727"/>
                  <a:pt x="24544" y="32727"/>
                </a:cubicBezTo>
                <a:cubicBezTo>
                  <a:pt x="29061" y="32727"/>
                  <a:pt x="32727" y="29066"/>
                  <a:pt x="32727" y="24544"/>
                </a:cubicBezTo>
                <a:cubicBezTo>
                  <a:pt x="32727" y="20027"/>
                  <a:pt x="29061" y="16361"/>
                  <a:pt x="24544" y="1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50" name="Shape 3750"/>
          <p:cNvSpPr/>
          <p:nvPr/>
        </p:nvSpPr>
        <p:spPr>
          <a:xfrm>
            <a:off x="11357240" y="8185695"/>
            <a:ext cx="558655" cy="558655"/>
          </a:xfrm>
          <a:custGeom>
            <a:avLst/>
            <a:gdLst/>
            <a:ahLst/>
            <a:cxnLst/>
            <a:rect l="0" t="0" r="0" b="0"/>
            <a:pathLst>
              <a:path w="120000" h="120000" extrusionOk="0">
                <a:moveTo>
                  <a:pt x="57272" y="98183"/>
                </a:moveTo>
                <a:cubicBezTo>
                  <a:pt x="58027" y="98183"/>
                  <a:pt x="58705" y="97877"/>
                  <a:pt x="59200" y="97383"/>
                </a:cubicBezTo>
                <a:lnTo>
                  <a:pt x="70111" y="86472"/>
                </a:lnTo>
                <a:cubicBezTo>
                  <a:pt x="70605" y="85983"/>
                  <a:pt x="70911" y="85300"/>
                  <a:pt x="70911" y="84544"/>
                </a:cubicBezTo>
                <a:cubicBezTo>
                  <a:pt x="70911" y="83038"/>
                  <a:pt x="69688" y="81822"/>
                  <a:pt x="68183" y="81822"/>
                </a:cubicBezTo>
                <a:cubicBezTo>
                  <a:pt x="67427" y="81822"/>
                  <a:pt x="66744" y="82122"/>
                  <a:pt x="66255" y="82616"/>
                </a:cubicBezTo>
                <a:lnTo>
                  <a:pt x="55344" y="93527"/>
                </a:lnTo>
                <a:cubicBezTo>
                  <a:pt x="54850" y="94022"/>
                  <a:pt x="54544" y="94700"/>
                  <a:pt x="54544" y="95461"/>
                </a:cubicBezTo>
                <a:cubicBezTo>
                  <a:pt x="54544" y="96961"/>
                  <a:pt x="55766" y="98183"/>
                  <a:pt x="57272" y="98183"/>
                </a:cubicBezTo>
                <a:moveTo>
                  <a:pt x="57272" y="113416"/>
                </a:moveTo>
                <a:lnTo>
                  <a:pt x="5455" y="61600"/>
                </a:lnTo>
                <a:lnTo>
                  <a:pt x="5455" y="24544"/>
                </a:lnTo>
                <a:cubicBezTo>
                  <a:pt x="5455" y="23038"/>
                  <a:pt x="6672" y="21816"/>
                  <a:pt x="8183" y="21816"/>
                </a:cubicBezTo>
                <a:lnTo>
                  <a:pt x="45233" y="21816"/>
                </a:lnTo>
                <a:lnTo>
                  <a:pt x="97050" y="73638"/>
                </a:lnTo>
                <a:cubicBezTo>
                  <a:pt x="97050" y="73638"/>
                  <a:pt x="57272" y="113416"/>
                  <a:pt x="57272" y="113416"/>
                </a:cubicBezTo>
                <a:close/>
                <a:moveTo>
                  <a:pt x="48294" y="17166"/>
                </a:moveTo>
                <a:cubicBezTo>
                  <a:pt x="47800" y="16672"/>
                  <a:pt x="47116" y="16361"/>
                  <a:pt x="46361" y="16361"/>
                </a:cubicBezTo>
                <a:lnTo>
                  <a:pt x="8183" y="16361"/>
                </a:lnTo>
                <a:cubicBezTo>
                  <a:pt x="3666" y="16361"/>
                  <a:pt x="0" y="20027"/>
                  <a:pt x="0" y="24544"/>
                </a:cubicBezTo>
                <a:lnTo>
                  <a:pt x="0" y="62727"/>
                </a:lnTo>
                <a:cubicBezTo>
                  <a:pt x="0" y="63483"/>
                  <a:pt x="305" y="64161"/>
                  <a:pt x="800" y="64655"/>
                </a:cubicBezTo>
                <a:lnTo>
                  <a:pt x="55344" y="119200"/>
                </a:lnTo>
                <a:cubicBezTo>
                  <a:pt x="55838" y="119700"/>
                  <a:pt x="56522" y="120000"/>
                  <a:pt x="57272" y="120000"/>
                </a:cubicBezTo>
                <a:cubicBezTo>
                  <a:pt x="58027" y="120000"/>
                  <a:pt x="58705" y="119700"/>
                  <a:pt x="59200" y="119200"/>
                </a:cubicBezTo>
                <a:lnTo>
                  <a:pt x="102838" y="75566"/>
                </a:lnTo>
                <a:cubicBezTo>
                  <a:pt x="103333" y="75072"/>
                  <a:pt x="103638" y="74388"/>
                  <a:pt x="103638" y="73638"/>
                </a:cubicBezTo>
                <a:cubicBezTo>
                  <a:pt x="103638" y="72883"/>
                  <a:pt x="103327" y="72205"/>
                  <a:pt x="102838" y="71711"/>
                </a:cubicBezTo>
                <a:cubicBezTo>
                  <a:pt x="102838" y="71711"/>
                  <a:pt x="48294" y="17166"/>
                  <a:pt x="48294" y="17166"/>
                </a:cubicBezTo>
                <a:close/>
                <a:moveTo>
                  <a:pt x="43638" y="84544"/>
                </a:moveTo>
                <a:cubicBezTo>
                  <a:pt x="43638" y="86055"/>
                  <a:pt x="44855" y="87272"/>
                  <a:pt x="46361" y="87272"/>
                </a:cubicBezTo>
                <a:cubicBezTo>
                  <a:pt x="47116" y="87272"/>
                  <a:pt x="47800" y="86972"/>
                  <a:pt x="48294" y="86472"/>
                </a:cubicBezTo>
                <a:lnTo>
                  <a:pt x="51016" y="83744"/>
                </a:lnTo>
                <a:cubicBezTo>
                  <a:pt x="51516" y="83255"/>
                  <a:pt x="51816" y="82572"/>
                  <a:pt x="51816" y="81822"/>
                </a:cubicBezTo>
                <a:cubicBezTo>
                  <a:pt x="51816" y="80311"/>
                  <a:pt x="50600" y="79088"/>
                  <a:pt x="49088" y="79088"/>
                </a:cubicBezTo>
                <a:cubicBezTo>
                  <a:pt x="48338" y="79088"/>
                  <a:pt x="47655" y="79394"/>
                  <a:pt x="47161" y="79894"/>
                </a:cubicBezTo>
                <a:lnTo>
                  <a:pt x="44433" y="82616"/>
                </a:lnTo>
                <a:cubicBezTo>
                  <a:pt x="43944" y="83116"/>
                  <a:pt x="43638" y="83794"/>
                  <a:pt x="43638" y="84544"/>
                </a:cubicBezTo>
                <a:moveTo>
                  <a:pt x="119200" y="55344"/>
                </a:moveTo>
                <a:lnTo>
                  <a:pt x="64655" y="800"/>
                </a:lnTo>
                <a:cubicBezTo>
                  <a:pt x="64161" y="305"/>
                  <a:pt x="63483" y="0"/>
                  <a:pt x="62727" y="0"/>
                </a:cubicBezTo>
                <a:lnTo>
                  <a:pt x="24544" y="0"/>
                </a:lnTo>
                <a:cubicBezTo>
                  <a:pt x="20027" y="0"/>
                  <a:pt x="16361" y="3666"/>
                  <a:pt x="16361" y="8183"/>
                </a:cubicBezTo>
                <a:cubicBezTo>
                  <a:pt x="16361" y="9688"/>
                  <a:pt x="17583" y="10911"/>
                  <a:pt x="19088" y="10911"/>
                </a:cubicBezTo>
                <a:cubicBezTo>
                  <a:pt x="20600" y="10911"/>
                  <a:pt x="21816" y="9688"/>
                  <a:pt x="21816" y="8183"/>
                </a:cubicBezTo>
                <a:cubicBezTo>
                  <a:pt x="21816" y="6677"/>
                  <a:pt x="23038" y="5455"/>
                  <a:pt x="24544" y="5455"/>
                </a:cubicBezTo>
                <a:lnTo>
                  <a:pt x="61600" y="5455"/>
                </a:lnTo>
                <a:lnTo>
                  <a:pt x="113416" y="57277"/>
                </a:lnTo>
                <a:lnTo>
                  <a:pt x="107161" y="63527"/>
                </a:lnTo>
                <a:cubicBezTo>
                  <a:pt x="106672" y="64022"/>
                  <a:pt x="106361" y="64700"/>
                  <a:pt x="106361" y="65455"/>
                </a:cubicBezTo>
                <a:cubicBezTo>
                  <a:pt x="106361" y="66961"/>
                  <a:pt x="107588" y="68183"/>
                  <a:pt x="109088" y="68183"/>
                </a:cubicBezTo>
                <a:cubicBezTo>
                  <a:pt x="109844" y="68183"/>
                  <a:pt x="110527" y="67877"/>
                  <a:pt x="111016" y="67383"/>
                </a:cubicBezTo>
                <a:lnTo>
                  <a:pt x="119200" y="59200"/>
                </a:lnTo>
                <a:cubicBezTo>
                  <a:pt x="119694" y="58705"/>
                  <a:pt x="120000" y="58027"/>
                  <a:pt x="120000" y="57277"/>
                </a:cubicBezTo>
                <a:cubicBezTo>
                  <a:pt x="120000" y="56522"/>
                  <a:pt x="119694" y="55838"/>
                  <a:pt x="119200" y="55344"/>
                </a:cubicBezTo>
                <a:moveTo>
                  <a:pt x="57272" y="76361"/>
                </a:moveTo>
                <a:cubicBezTo>
                  <a:pt x="58027" y="76361"/>
                  <a:pt x="58705" y="76061"/>
                  <a:pt x="59200" y="75566"/>
                </a:cubicBezTo>
                <a:lnTo>
                  <a:pt x="64655" y="70111"/>
                </a:lnTo>
                <a:cubicBezTo>
                  <a:pt x="65150" y="69616"/>
                  <a:pt x="65455" y="68933"/>
                  <a:pt x="65455" y="68183"/>
                </a:cubicBezTo>
                <a:cubicBezTo>
                  <a:pt x="65455" y="66677"/>
                  <a:pt x="64233" y="65455"/>
                  <a:pt x="62727" y="65455"/>
                </a:cubicBezTo>
                <a:cubicBezTo>
                  <a:pt x="61977" y="65455"/>
                  <a:pt x="61294" y="65761"/>
                  <a:pt x="60800" y="66255"/>
                </a:cubicBezTo>
                <a:lnTo>
                  <a:pt x="55344" y="71711"/>
                </a:lnTo>
                <a:cubicBezTo>
                  <a:pt x="54850" y="72205"/>
                  <a:pt x="54544" y="72883"/>
                  <a:pt x="54544" y="73638"/>
                </a:cubicBezTo>
                <a:cubicBezTo>
                  <a:pt x="54544" y="75144"/>
                  <a:pt x="55766" y="76361"/>
                  <a:pt x="57272" y="76361"/>
                </a:cubicBezTo>
                <a:moveTo>
                  <a:pt x="24544" y="43638"/>
                </a:moveTo>
                <a:cubicBezTo>
                  <a:pt x="23038" y="43638"/>
                  <a:pt x="21816" y="42416"/>
                  <a:pt x="21816" y="40911"/>
                </a:cubicBezTo>
                <a:cubicBezTo>
                  <a:pt x="21816" y="39405"/>
                  <a:pt x="23038" y="38183"/>
                  <a:pt x="24544" y="38183"/>
                </a:cubicBezTo>
                <a:cubicBezTo>
                  <a:pt x="26055" y="38183"/>
                  <a:pt x="27272" y="39405"/>
                  <a:pt x="27272" y="40911"/>
                </a:cubicBezTo>
                <a:cubicBezTo>
                  <a:pt x="27272" y="42416"/>
                  <a:pt x="26055" y="43638"/>
                  <a:pt x="24544" y="43638"/>
                </a:cubicBezTo>
                <a:moveTo>
                  <a:pt x="24544" y="32727"/>
                </a:moveTo>
                <a:cubicBezTo>
                  <a:pt x="20027" y="32727"/>
                  <a:pt x="16361" y="36394"/>
                  <a:pt x="16361" y="40911"/>
                </a:cubicBezTo>
                <a:cubicBezTo>
                  <a:pt x="16361" y="45427"/>
                  <a:pt x="20027" y="49094"/>
                  <a:pt x="24544" y="49094"/>
                </a:cubicBezTo>
                <a:cubicBezTo>
                  <a:pt x="29066" y="49094"/>
                  <a:pt x="32727" y="45427"/>
                  <a:pt x="32727" y="40911"/>
                </a:cubicBezTo>
                <a:cubicBezTo>
                  <a:pt x="32727" y="36394"/>
                  <a:pt x="29066" y="32727"/>
                  <a:pt x="24544" y="327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51" name="Shape 3751"/>
          <p:cNvSpPr/>
          <p:nvPr/>
        </p:nvSpPr>
        <p:spPr>
          <a:xfrm>
            <a:off x="12550729" y="2853102"/>
            <a:ext cx="457081" cy="558655"/>
          </a:xfrm>
          <a:custGeom>
            <a:avLst/>
            <a:gdLst/>
            <a:ahLst/>
            <a:cxnLst/>
            <a:rect l="0" t="0" r="0" b="0"/>
            <a:pathLst>
              <a:path w="120000" h="120000" extrusionOk="0">
                <a:moveTo>
                  <a:pt x="50000" y="81816"/>
                </a:moveTo>
                <a:lnTo>
                  <a:pt x="30000" y="81816"/>
                </a:lnTo>
                <a:cubicBezTo>
                  <a:pt x="28161" y="81816"/>
                  <a:pt x="26666" y="83038"/>
                  <a:pt x="26666" y="84544"/>
                </a:cubicBezTo>
                <a:cubicBezTo>
                  <a:pt x="26666" y="86055"/>
                  <a:pt x="28161" y="87272"/>
                  <a:pt x="30000" y="87272"/>
                </a:cubicBezTo>
                <a:lnTo>
                  <a:pt x="50000" y="87272"/>
                </a:lnTo>
                <a:cubicBezTo>
                  <a:pt x="51838" y="87272"/>
                  <a:pt x="53333" y="86055"/>
                  <a:pt x="53333" y="84544"/>
                </a:cubicBezTo>
                <a:cubicBezTo>
                  <a:pt x="53333" y="83038"/>
                  <a:pt x="51838" y="81816"/>
                  <a:pt x="50000" y="81816"/>
                </a:cubicBezTo>
                <a:moveTo>
                  <a:pt x="113333" y="14327"/>
                </a:moveTo>
                <a:cubicBezTo>
                  <a:pt x="104666" y="20872"/>
                  <a:pt x="86877" y="25633"/>
                  <a:pt x="69255" y="26916"/>
                </a:cubicBezTo>
                <a:cubicBezTo>
                  <a:pt x="67761" y="23927"/>
                  <a:pt x="64188" y="21816"/>
                  <a:pt x="60000" y="21816"/>
                </a:cubicBezTo>
                <a:cubicBezTo>
                  <a:pt x="55811" y="21816"/>
                  <a:pt x="52238" y="23927"/>
                  <a:pt x="50750" y="26916"/>
                </a:cubicBezTo>
                <a:cubicBezTo>
                  <a:pt x="33122" y="25633"/>
                  <a:pt x="15333" y="20872"/>
                  <a:pt x="6666" y="14327"/>
                </a:cubicBezTo>
                <a:lnTo>
                  <a:pt x="6666" y="10911"/>
                </a:lnTo>
                <a:cubicBezTo>
                  <a:pt x="6666" y="7900"/>
                  <a:pt x="9655" y="5455"/>
                  <a:pt x="13333" y="5455"/>
                </a:cubicBezTo>
                <a:lnTo>
                  <a:pt x="106666" y="5455"/>
                </a:lnTo>
                <a:cubicBezTo>
                  <a:pt x="110344" y="5455"/>
                  <a:pt x="113333" y="7900"/>
                  <a:pt x="113333" y="10911"/>
                </a:cubicBezTo>
                <a:cubicBezTo>
                  <a:pt x="113333" y="10911"/>
                  <a:pt x="113333" y="14327"/>
                  <a:pt x="113333" y="14327"/>
                </a:cubicBezTo>
                <a:close/>
                <a:moveTo>
                  <a:pt x="56666" y="30000"/>
                </a:moveTo>
                <a:cubicBezTo>
                  <a:pt x="56666" y="28494"/>
                  <a:pt x="58161" y="27272"/>
                  <a:pt x="60000" y="27272"/>
                </a:cubicBezTo>
                <a:cubicBezTo>
                  <a:pt x="61838" y="27272"/>
                  <a:pt x="63333" y="28494"/>
                  <a:pt x="63333" y="30000"/>
                </a:cubicBezTo>
                <a:cubicBezTo>
                  <a:pt x="63333" y="31511"/>
                  <a:pt x="61838" y="32727"/>
                  <a:pt x="60000" y="32727"/>
                </a:cubicBezTo>
                <a:cubicBezTo>
                  <a:pt x="58161" y="32727"/>
                  <a:pt x="56666" y="31511"/>
                  <a:pt x="56666" y="30000"/>
                </a:cubicBezTo>
                <a:moveTo>
                  <a:pt x="113333" y="109088"/>
                </a:moveTo>
                <a:cubicBezTo>
                  <a:pt x="113333" y="112100"/>
                  <a:pt x="110344" y="114550"/>
                  <a:pt x="106666" y="114550"/>
                </a:cubicBezTo>
                <a:lnTo>
                  <a:pt x="13333" y="114550"/>
                </a:lnTo>
                <a:cubicBezTo>
                  <a:pt x="9655" y="114550"/>
                  <a:pt x="6666" y="112100"/>
                  <a:pt x="6666" y="109088"/>
                </a:cubicBezTo>
                <a:lnTo>
                  <a:pt x="6666" y="21438"/>
                </a:lnTo>
                <a:cubicBezTo>
                  <a:pt x="16705" y="27188"/>
                  <a:pt x="33988" y="31205"/>
                  <a:pt x="50477" y="32372"/>
                </a:cubicBezTo>
                <a:cubicBezTo>
                  <a:pt x="51727" y="35727"/>
                  <a:pt x="55488" y="38183"/>
                  <a:pt x="60000" y="38183"/>
                </a:cubicBezTo>
                <a:cubicBezTo>
                  <a:pt x="64505" y="38183"/>
                  <a:pt x="68272" y="35727"/>
                  <a:pt x="69522" y="32372"/>
                </a:cubicBezTo>
                <a:cubicBezTo>
                  <a:pt x="86011" y="31205"/>
                  <a:pt x="103294" y="27188"/>
                  <a:pt x="113333" y="21438"/>
                </a:cubicBezTo>
                <a:cubicBezTo>
                  <a:pt x="113333" y="21438"/>
                  <a:pt x="113333" y="109088"/>
                  <a:pt x="113333" y="109088"/>
                </a:cubicBezTo>
                <a:close/>
                <a:moveTo>
                  <a:pt x="10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10911"/>
                </a:lnTo>
                <a:cubicBezTo>
                  <a:pt x="120000" y="4883"/>
                  <a:pt x="114027" y="0"/>
                  <a:pt x="106666" y="0"/>
                </a:cubicBezTo>
                <a:moveTo>
                  <a:pt x="43333" y="92727"/>
                </a:moveTo>
                <a:lnTo>
                  <a:pt x="30000" y="92727"/>
                </a:lnTo>
                <a:cubicBezTo>
                  <a:pt x="28161" y="92727"/>
                  <a:pt x="26666" y="93950"/>
                  <a:pt x="26666" y="95455"/>
                </a:cubicBezTo>
                <a:cubicBezTo>
                  <a:pt x="26666" y="96961"/>
                  <a:pt x="28161" y="98183"/>
                  <a:pt x="30000" y="98183"/>
                </a:cubicBezTo>
                <a:lnTo>
                  <a:pt x="43333" y="98183"/>
                </a:lnTo>
                <a:cubicBezTo>
                  <a:pt x="45172" y="98183"/>
                  <a:pt x="46666" y="96961"/>
                  <a:pt x="46666" y="95455"/>
                </a:cubicBezTo>
                <a:cubicBezTo>
                  <a:pt x="46666" y="93950"/>
                  <a:pt x="45172" y="92727"/>
                  <a:pt x="43333" y="927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52" name="Shape 3752"/>
          <p:cNvSpPr/>
          <p:nvPr/>
        </p:nvSpPr>
        <p:spPr>
          <a:xfrm>
            <a:off x="13617251" y="2853102"/>
            <a:ext cx="457081" cy="558655"/>
          </a:xfrm>
          <a:custGeom>
            <a:avLst/>
            <a:gdLst/>
            <a:ahLst/>
            <a:cxnLst/>
            <a:rect l="0" t="0" r="0" b="0"/>
            <a:pathLst>
              <a:path w="120000" h="120000" extrusionOk="0">
                <a:moveTo>
                  <a:pt x="86666" y="33755"/>
                </a:moveTo>
                <a:cubicBezTo>
                  <a:pt x="80155" y="39494"/>
                  <a:pt x="70472" y="42494"/>
                  <a:pt x="55950" y="43350"/>
                </a:cubicBezTo>
                <a:cubicBezTo>
                  <a:pt x="54477" y="40327"/>
                  <a:pt x="50888" y="38183"/>
                  <a:pt x="46666" y="38183"/>
                </a:cubicBezTo>
                <a:cubicBezTo>
                  <a:pt x="42444" y="38183"/>
                  <a:pt x="38855" y="40327"/>
                  <a:pt x="37383" y="43350"/>
                </a:cubicBezTo>
                <a:cubicBezTo>
                  <a:pt x="22861" y="42494"/>
                  <a:pt x="13177" y="39494"/>
                  <a:pt x="6666" y="33755"/>
                </a:cubicBezTo>
                <a:lnTo>
                  <a:pt x="6666" y="32727"/>
                </a:lnTo>
                <a:cubicBezTo>
                  <a:pt x="6666" y="29716"/>
                  <a:pt x="9655" y="27272"/>
                  <a:pt x="13333" y="27272"/>
                </a:cubicBezTo>
                <a:lnTo>
                  <a:pt x="80000" y="27272"/>
                </a:lnTo>
                <a:cubicBezTo>
                  <a:pt x="83677" y="27272"/>
                  <a:pt x="86666" y="29716"/>
                  <a:pt x="86666" y="32727"/>
                </a:cubicBezTo>
                <a:cubicBezTo>
                  <a:pt x="86666" y="32727"/>
                  <a:pt x="86666" y="33755"/>
                  <a:pt x="86666" y="33755"/>
                </a:cubicBezTo>
                <a:close/>
                <a:moveTo>
                  <a:pt x="43333" y="46366"/>
                </a:moveTo>
                <a:cubicBezTo>
                  <a:pt x="43333" y="44855"/>
                  <a:pt x="44827" y="43638"/>
                  <a:pt x="46666" y="43638"/>
                </a:cubicBezTo>
                <a:cubicBezTo>
                  <a:pt x="48505" y="43638"/>
                  <a:pt x="50000" y="44855"/>
                  <a:pt x="50000" y="46366"/>
                </a:cubicBezTo>
                <a:cubicBezTo>
                  <a:pt x="50000" y="47872"/>
                  <a:pt x="48505" y="49088"/>
                  <a:pt x="46666" y="49088"/>
                </a:cubicBezTo>
                <a:cubicBezTo>
                  <a:pt x="44827" y="49088"/>
                  <a:pt x="43333" y="47872"/>
                  <a:pt x="43333" y="46366"/>
                </a:cubicBezTo>
                <a:moveTo>
                  <a:pt x="86666" y="109088"/>
                </a:moveTo>
                <a:cubicBezTo>
                  <a:pt x="86666" y="112105"/>
                  <a:pt x="83677" y="114550"/>
                  <a:pt x="80000" y="114550"/>
                </a:cubicBezTo>
                <a:lnTo>
                  <a:pt x="13333" y="114550"/>
                </a:lnTo>
                <a:cubicBezTo>
                  <a:pt x="9655" y="114550"/>
                  <a:pt x="6666" y="112105"/>
                  <a:pt x="6666" y="109088"/>
                </a:cubicBezTo>
                <a:lnTo>
                  <a:pt x="6666" y="40655"/>
                </a:lnTo>
                <a:cubicBezTo>
                  <a:pt x="14766" y="45800"/>
                  <a:pt x="23894" y="48144"/>
                  <a:pt x="37183" y="48833"/>
                </a:cubicBezTo>
                <a:cubicBezTo>
                  <a:pt x="38466" y="52138"/>
                  <a:pt x="42205" y="54550"/>
                  <a:pt x="46666" y="54550"/>
                </a:cubicBezTo>
                <a:cubicBezTo>
                  <a:pt x="51127" y="54550"/>
                  <a:pt x="54861" y="52138"/>
                  <a:pt x="56155" y="48833"/>
                </a:cubicBezTo>
                <a:cubicBezTo>
                  <a:pt x="69438" y="48144"/>
                  <a:pt x="78566" y="45800"/>
                  <a:pt x="86666" y="40655"/>
                </a:cubicBezTo>
                <a:cubicBezTo>
                  <a:pt x="86666" y="40655"/>
                  <a:pt x="86666" y="109088"/>
                  <a:pt x="86666" y="109088"/>
                </a:cubicBezTo>
                <a:close/>
                <a:moveTo>
                  <a:pt x="80000" y="21816"/>
                </a:moveTo>
                <a:lnTo>
                  <a:pt x="13333" y="21816"/>
                </a:lnTo>
                <a:cubicBezTo>
                  <a:pt x="5972" y="21816"/>
                  <a:pt x="0" y="26700"/>
                  <a:pt x="0" y="32727"/>
                </a:cubicBezTo>
                <a:lnTo>
                  <a:pt x="0" y="109088"/>
                </a:lnTo>
                <a:cubicBezTo>
                  <a:pt x="0" y="115116"/>
                  <a:pt x="5972" y="120000"/>
                  <a:pt x="13333" y="120000"/>
                </a:cubicBezTo>
                <a:lnTo>
                  <a:pt x="80000" y="120000"/>
                </a:lnTo>
                <a:cubicBezTo>
                  <a:pt x="87361" y="120000"/>
                  <a:pt x="93333" y="115116"/>
                  <a:pt x="93333" y="109088"/>
                </a:cubicBezTo>
                <a:lnTo>
                  <a:pt x="93333" y="32727"/>
                </a:lnTo>
                <a:cubicBezTo>
                  <a:pt x="93333" y="26700"/>
                  <a:pt x="87361" y="21816"/>
                  <a:pt x="80000" y="21816"/>
                </a:cubicBezTo>
                <a:moveTo>
                  <a:pt x="30000" y="98183"/>
                </a:moveTo>
                <a:lnTo>
                  <a:pt x="23333" y="98183"/>
                </a:lnTo>
                <a:cubicBezTo>
                  <a:pt x="21494" y="98183"/>
                  <a:pt x="20000" y="99405"/>
                  <a:pt x="20000" y="100911"/>
                </a:cubicBezTo>
                <a:cubicBezTo>
                  <a:pt x="20000" y="102416"/>
                  <a:pt x="21494" y="103638"/>
                  <a:pt x="23333" y="103638"/>
                </a:cubicBezTo>
                <a:lnTo>
                  <a:pt x="30000" y="103638"/>
                </a:lnTo>
                <a:cubicBezTo>
                  <a:pt x="31838" y="103638"/>
                  <a:pt x="33333" y="102416"/>
                  <a:pt x="33333" y="100911"/>
                </a:cubicBezTo>
                <a:cubicBezTo>
                  <a:pt x="33333" y="99405"/>
                  <a:pt x="31838" y="98183"/>
                  <a:pt x="30000" y="98183"/>
                </a:cubicBezTo>
                <a:moveTo>
                  <a:pt x="36666" y="87272"/>
                </a:moveTo>
                <a:lnTo>
                  <a:pt x="23333" y="87272"/>
                </a:lnTo>
                <a:cubicBezTo>
                  <a:pt x="21494" y="87272"/>
                  <a:pt x="20000" y="88494"/>
                  <a:pt x="20000" y="90000"/>
                </a:cubicBezTo>
                <a:cubicBezTo>
                  <a:pt x="20000" y="91511"/>
                  <a:pt x="21494" y="92727"/>
                  <a:pt x="23333" y="92727"/>
                </a:cubicBezTo>
                <a:lnTo>
                  <a:pt x="36666" y="92727"/>
                </a:lnTo>
                <a:cubicBezTo>
                  <a:pt x="38505" y="92727"/>
                  <a:pt x="40000" y="91511"/>
                  <a:pt x="40000" y="90000"/>
                </a:cubicBezTo>
                <a:cubicBezTo>
                  <a:pt x="40000" y="88494"/>
                  <a:pt x="38505" y="87272"/>
                  <a:pt x="36666" y="87272"/>
                </a:cubicBezTo>
                <a:moveTo>
                  <a:pt x="106666" y="0"/>
                </a:moveTo>
                <a:lnTo>
                  <a:pt x="40000" y="0"/>
                </a:lnTo>
                <a:cubicBezTo>
                  <a:pt x="32638" y="0"/>
                  <a:pt x="26666" y="4883"/>
                  <a:pt x="26666" y="10911"/>
                </a:cubicBezTo>
                <a:lnTo>
                  <a:pt x="26666" y="13638"/>
                </a:lnTo>
                <a:cubicBezTo>
                  <a:pt x="26666" y="15144"/>
                  <a:pt x="28161" y="16361"/>
                  <a:pt x="30000" y="16361"/>
                </a:cubicBezTo>
                <a:cubicBezTo>
                  <a:pt x="31838" y="16361"/>
                  <a:pt x="33333" y="15144"/>
                  <a:pt x="33333" y="13638"/>
                </a:cubicBezTo>
                <a:lnTo>
                  <a:pt x="33333" y="10911"/>
                </a:lnTo>
                <a:cubicBezTo>
                  <a:pt x="33333" y="7900"/>
                  <a:pt x="36322" y="5455"/>
                  <a:pt x="40000" y="5455"/>
                </a:cubicBezTo>
                <a:lnTo>
                  <a:pt x="106666" y="5455"/>
                </a:lnTo>
                <a:cubicBezTo>
                  <a:pt x="110344" y="5455"/>
                  <a:pt x="113333" y="7900"/>
                  <a:pt x="113333" y="10911"/>
                </a:cubicBezTo>
                <a:lnTo>
                  <a:pt x="113333" y="87272"/>
                </a:lnTo>
                <a:cubicBezTo>
                  <a:pt x="113333" y="90288"/>
                  <a:pt x="110344" y="92727"/>
                  <a:pt x="106666" y="92727"/>
                </a:cubicBezTo>
                <a:lnTo>
                  <a:pt x="103333" y="92727"/>
                </a:lnTo>
                <a:cubicBezTo>
                  <a:pt x="101494" y="92727"/>
                  <a:pt x="100000" y="93950"/>
                  <a:pt x="100000" y="95455"/>
                </a:cubicBezTo>
                <a:cubicBezTo>
                  <a:pt x="100000" y="96961"/>
                  <a:pt x="101494" y="98183"/>
                  <a:pt x="103333" y="98183"/>
                </a:cubicBezTo>
                <a:lnTo>
                  <a:pt x="106666" y="98183"/>
                </a:lnTo>
                <a:cubicBezTo>
                  <a:pt x="114027" y="98183"/>
                  <a:pt x="120000" y="93300"/>
                  <a:pt x="120000" y="87272"/>
                </a:cubicBezTo>
                <a:lnTo>
                  <a:pt x="120000" y="10911"/>
                </a:lnTo>
                <a:cubicBezTo>
                  <a:pt x="120000" y="4883"/>
                  <a:pt x="114027" y="0"/>
                  <a:pt x="106666"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53" name="Shape 3753"/>
          <p:cNvSpPr/>
          <p:nvPr/>
        </p:nvSpPr>
        <p:spPr>
          <a:xfrm>
            <a:off x="14632987" y="2853102"/>
            <a:ext cx="558655" cy="558655"/>
          </a:xfrm>
          <a:custGeom>
            <a:avLst/>
            <a:gdLst/>
            <a:ahLst/>
            <a:cxnLst/>
            <a:rect l="0" t="0" r="0" b="0"/>
            <a:pathLst>
              <a:path w="120000" h="120000" extrusionOk="0">
                <a:moveTo>
                  <a:pt x="68227" y="110255"/>
                </a:moveTo>
                <a:lnTo>
                  <a:pt x="52294" y="71566"/>
                </a:lnTo>
                <a:lnTo>
                  <a:pt x="109194" y="14666"/>
                </a:lnTo>
                <a:cubicBezTo>
                  <a:pt x="109194" y="14666"/>
                  <a:pt x="68227" y="110255"/>
                  <a:pt x="68227" y="110255"/>
                </a:cubicBezTo>
                <a:close/>
                <a:moveTo>
                  <a:pt x="9750" y="51777"/>
                </a:moveTo>
                <a:lnTo>
                  <a:pt x="105333" y="10805"/>
                </a:lnTo>
                <a:lnTo>
                  <a:pt x="48438" y="67705"/>
                </a:lnTo>
                <a:cubicBezTo>
                  <a:pt x="48438" y="67705"/>
                  <a:pt x="9750" y="51777"/>
                  <a:pt x="9750" y="51777"/>
                </a:cubicBezTo>
                <a:close/>
                <a:moveTo>
                  <a:pt x="120000" y="2727"/>
                </a:moveTo>
                <a:cubicBezTo>
                  <a:pt x="120000" y="1222"/>
                  <a:pt x="118777" y="0"/>
                  <a:pt x="117272" y="0"/>
                </a:cubicBezTo>
                <a:cubicBezTo>
                  <a:pt x="116855" y="0"/>
                  <a:pt x="116466" y="111"/>
                  <a:pt x="116111" y="288"/>
                </a:cubicBezTo>
                <a:lnTo>
                  <a:pt x="116100" y="266"/>
                </a:lnTo>
                <a:lnTo>
                  <a:pt x="1677" y="49305"/>
                </a:lnTo>
                <a:cubicBezTo>
                  <a:pt x="1672" y="49305"/>
                  <a:pt x="1661" y="49311"/>
                  <a:pt x="1650" y="49316"/>
                </a:cubicBezTo>
                <a:lnTo>
                  <a:pt x="1555" y="49361"/>
                </a:lnTo>
                <a:lnTo>
                  <a:pt x="1561" y="49372"/>
                </a:lnTo>
                <a:cubicBezTo>
                  <a:pt x="644" y="49816"/>
                  <a:pt x="0" y="50733"/>
                  <a:pt x="0" y="51816"/>
                </a:cubicBezTo>
                <a:cubicBezTo>
                  <a:pt x="0" y="53055"/>
                  <a:pt x="838" y="54061"/>
                  <a:pt x="1972" y="54394"/>
                </a:cubicBezTo>
                <a:lnTo>
                  <a:pt x="1961" y="54438"/>
                </a:lnTo>
                <a:lnTo>
                  <a:pt x="47011" y="72988"/>
                </a:lnTo>
                <a:lnTo>
                  <a:pt x="65561" y="118044"/>
                </a:lnTo>
                <a:lnTo>
                  <a:pt x="65605" y="118027"/>
                </a:lnTo>
                <a:cubicBezTo>
                  <a:pt x="65938" y="119161"/>
                  <a:pt x="66944" y="120000"/>
                  <a:pt x="68183" y="120000"/>
                </a:cubicBezTo>
                <a:cubicBezTo>
                  <a:pt x="69266" y="120000"/>
                  <a:pt x="70188" y="119355"/>
                  <a:pt x="70627" y="118438"/>
                </a:cubicBezTo>
                <a:lnTo>
                  <a:pt x="70644" y="118444"/>
                </a:lnTo>
                <a:lnTo>
                  <a:pt x="70683" y="118350"/>
                </a:lnTo>
                <a:cubicBezTo>
                  <a:pt x="70688" y="118338"/>
                  <a:pt x="70694" y="118333"/>
                  <a:pt x="70694" y="118322"/>
                </a:cubicBezTo>
                <a:lnTo>
                  <a:pt x="119738" y="3900"/>
                </a:lnTo>
                <a:lnTo>
                  <a:pt x="119705" y="3883"/>
                </a:lnTo>
                <a:cubicBezTo>
                  <a:pt x="119877" y="3533"/>
                  <a:pt x="120000" y="3150"/>
                  <a:pt x="120000" y="2727"/>
                </a:cubicBezTo>
                <a:moveTo>
                  <a:pt x="43638" y="90000"/>
                </a:moveTo>
                <a:cubicBezTo>
                  <a:pt x="42883" y="90000"/>
                  <a:pt x="42200" y="90305"/>
                  <a:pt x="41705" y="90800"/>
                </a:cubicBezTo>
                <a:lnTo>
                  <a:pt x="33527" y="98983"/>
                </a:lnTo>
                <a:cubicBezTo>
                  <a:pt x="33033" y="99472"/>
                  <a:pt x="32727" y="100161"/>
                  <a:pt x="32727" y="100911"/>
                </a:cubicBezTo>
                <a:cubicBezTo>
                  <a:pt x="32727" y="102416"/>
                  <a:pt x="33950" y="103638"/>
                  <a:pt x="35455" y="103638"/>
                </a:cubicBezTo>
                <a:cubicBezTo>
                  <a:pt x="36205" y="103638"/>
                  <a:pt x="36888" y="103333"/>
                  <a:pt x="37383" y="102838"/>
                </a:cubicBezTo>
                <a:lnTo>
                  <a:pt x="45566" y="94655"/>
                </a:lnTo>
                <a:cubicBezTo>
                  <a:pt x="46061" y="94166"/>
                  <a:pt x="46361" y="93483"/>
                  <a:pt x="46361" y="92727"/>
                </a:cubicBezTo>
                <a:cubicBezTo>
                  <a:pt x="46361" y="91222"/>
                  <a:pt x="45144" y="90000"/>
                  <a:pt x="43638" y="90000"/>
                </a:cubicBezTo>
                <a:moveTo>
                  <a:pt x="43638" y="79094"/>
                </a:moveTo>
                <a:cubicBezTo>
                  <a:pt x="43638" y="77588"/>
                  <a:pt x="42416" y="76361"/>
                  <a:pt x="40911" y="76361"/>
                </a:cubicBezTo>
                <a:cubicBezTo>
                  <a:pt x="40155" y="76361"/>
                  <a:pt x="39472" y="76672"/>
                  <a:pt x="38983" y="77161"/>
                </a:cubicBezTo>
                <a:lnTo>
                  <a:pt x="11705" y="104433"/>
                </a:lnTo>
                <a:cubicBezTo>
                  <a:pt x="11216" y="104933"/>
                  <a:pt x="10911" y="105616"/>
                  <a:pt x="10911" y="106361"/>
                </a:cubicBezTo>
                <a:cubicBezTo>
                  <a:pt x="10911" y="107872"/>
                  <a:pt x="12133" y="109088"/>
                  <a:pt x="13638" y="109088"/>
                </a:cubicBezTo>
                <a:cubicBezTo>
                  <a:pt x="14388" y="109088"/>
                  <a:pt x="15072" y="108788"/>
                  <a:pt x="15566" y="108294"/>
                </a:cubicBezTo>
                <a:lnTo>
                  <a:pt x="42838" y="81016"/>
                </a:lnTo>
                <a:cubicBezTo>
                  <a:pt x="43333" y="80527"/>
                  <a:pt x="43638" y="79844"/>
                  <a:pt x="43638" y="79094"/>
                </a:cubicBezTo>
                <a:moveTo>
                  <a:pt x="26472" y="81016"/>
                </a:moveTo>
                <a:lnTo>
                  <a:pt x="29200" y="78294"/>
                </a:lnTo>
                <a:cubicBezTo>
                  <a:pt x="29694" y="77800"/>
                  <a:pt x="30000" y="77116"/>
                  <a:pt x="30000" y="76361"/>
                </a:cubicBezTo>
                <a:cubicBezTo>
                  <a:pt x="30000" y="74861"/>
                  <a:pt x="28777" y="73638"/>
                  <a:pt x="27272" y="73638"/>
                </a:cubicBezTo>
                <a:cubicBezTo>
                  <a:pt x="26522" y="73638"/>
                  <a:pt x="25838" y="73944"/>
                  <a:pt x="25344" y="74433"/>
                </a:cubicBezTo>
                <a:lnTo>
                  <a:pt x="22616" y="77161"/>
                </a:lnTo>
                <a:cubicBezTo>
                  <a:pt x="22122" y="77661"/>
                  <a:pt x="21816" y="78338"/>
                  <a:pt x="21816" y="79094"/>
                </a:cubicBezTo>
                <a:cubicBezTo>
                  <a:pt x="21816" y="80594"/>
                  <a:pt x="23038" y="81816"/>
                  <a:pt x="24544" y="81816"/>
                </a:cubicBezTo>
                <a:cubicBezTo>
                  <a:pt x="25300" y="81816"/>
                  <a:pt x="25977" y="81516"/>
                  <a:pt x="26472" y="810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54" name="Shape 3754"/>
          <p:cNvSpPr/>
          <p:nvPr/>
        </p:nvSpPr>
        <p:spPr>
          <a:xfrm>
            <a:off x="15699509" y="2878494"/>
            <a:ext cx="558655" cy="507887"/>
          </a:xfrm>
          <a:custGeom>
            <a:avLst/>
            <a:gdLst/>
            <a:ahLst/>
            <a:cxnLst/>
            <a:rect l="0" t="0" r="0" b="0"/>
            <a:pathLst>
              <a:path w="120000" h="120000" extrusionOk="0">
                <a:moveTo>
                  <a:pt x="95455" y="69000"/>
                </a:moveTo>
                <a:cubicBezTo>
                  <a:pt x="90933" y="69000"/>
                  <a:pt x="87272" y="64966"/>
                  <a:pt x="87272" y="60000"/>
                </a:cubicBezTo>
                <a:cubicBezTo>
                  <a:pt x="87272" y="55033"/>
                  <a:pt x="90933" y="51000"/>
                  <a:pt x="95455" y="51000"/>
                </a:cubicBezTo>
                <a:cubicBezTo>
                  <a:pt x="99972" y="51000"/>
                  <a:pt x="103638" y="55033"/>
                  <a:pt x="103638" y="60000"/>
                </a:cubicBezTo>
                <a:cubicBezTo>
                  <a:pt x="103638" y="64966"/>
                  <a:pt x="99972" y="69000"/>
                  <a:pt x="95455" y="69000"/>
                </a:cubicBezTo>
                <a:moveTo>
                  <a:pt x="117272" y="57000"/>
                </a:moveTo>
                <a:lnTo>
                  <a:pt x="108816" y="57000"/>
                </a:lnTo>
                <a:cubicBezTo>
                  <a:pt x="107555" y="50155"/>
                  <a:pt x="102050" y="45000"/>
                  <a:pt x="95455" y="45000"/>
                </a:cubicBezTo>
                <a:cubicBezTo>
                  <a:pt x="88855" y="45000"/>
                  <a:pt x="83355" y="50155"/>
                  <a:pt x="82094" y="57000"/>
                </a:cubicBezTo>
                <a:lnTo>
                  <a:pt x="2727" y="57000"/>
                </a:lnTo>
                <a:cubicBezTo>
                  <a:pt x="1222" y="57000"/>
                  <a:pt x="0" y="58344"/>
                  <a:pt x="0" y="60000"/>
                </a:cubicBezTo>
                <a:cubicBezTo>
                  <a:pt x="0" y="61655"/>
                  <a:pt x="1222" y="63000"/>
                  <a:pt x="2727" y="63000"/>
                </a:cubicBezTo>
                <a:lnTo>
                  <a:pt x="82094" y="63000"/>
                </a:lnTo>
                <a:cubicBezTo>
                  <a:pt x="83355" y="69844"/>
                  <a:pt x="88855" y="75000"/>
                  <a:pt x="95455" y="75000"/>
                </a:cubicBezTo>
                <a:cubicBezTo>
                  <a:pt x="102050" y="75000"/>
                  <a:pt x="107555" y="69844"/>
                  <a:pt x="108816" y="63000"/>
                </a:cubicBezTo>
                <a:lnTo>
                  <a:pt x="117272" y="63000"/>
                </a:lnTo>
                <a:cubicBezTo>
                  <a:pt x="118777" y="63000"/>
                  <a:pt x="120000" y="61655"/>
                  <a:pt x="120000" y="60000"/>
                </a:cubicBezTo>
                <a:cubicBezTo>
                  <a:pt x="120000" y="58344"/>
                  <a:pt x="118777" y="57000"/>
                  <a:pt x="117272" y="57000"/>
                </a:cubicBezTo>
                <a:moveTo>
                  <a:pt x="30000" y="6000"/>
                </a:moveTo>
                <a:cubicBezTo>
                  <a:pt x="34522" y="6000"/>
                  <a:pt x="38183" y="10033"/>
                  <a:pt x="38183" y="15000"/>
                </a:cubicBezTo>
                <a:cubicBezTo>
                  <a:pt x="38183" y="19972"/>
                  <a:pt x="34522" y="24000"/>
                  <a:pt x="30000" y="24000"/>
                </a:cubicBezTo>
                <a:cubicBezTo>
                  <a:pt x="25477" y="24000"/>
                  <a:pt x="21816" y="19972"/>
                  <a:pt x="21816" y="15000"/>
                </a:cubicBezTo>
                <a:cubicBezTo>
                  <a:pt x="21816" y="10033"/>
                  <a:pt x="25477" y="6000"/>
                  <a:pt x="30000" y="6000"/>
                </a:cubicBezTo>
                <a:moveTo>
                  <a:pt x="2727" y="18000"/>
                </a:moveTo>
                <a:lnTo>
                  <a:pt x="16638" y="18000"/>
                </a:lnTo>
                <a:cubicBezTo>
                  <a:pt x="17900" y="24844"/>
                  <a:pt x="23405" y="30000"/>
                  <a:pt x="30000" y="30000"/>
                </a:cubicBezTo>
                <a:cubicBezTo>
                  <a:pt x="36594" y="30000"/>
                  <a:pt x="42100" y="24844"/>
                  <a:pt x="43361" y="18000"/>
                </a:cubicBezTo>
                <a:lnTo>
                  <a:pt x="117272" y="18000"/>
                </a:lnTo>
                <a:cubicBezTo>
                  <a:pt x="118777" y="18000"/>
                  <a:pt x="120000" y="16661"/>
                  <a:pt x="120000" y="15000"/>
                </a:cubicBezTo>
                <a:cubicBezTo>
                  <a:pt x="120000" y="13344"/>
                  <a:pt x="118777" y="12000"/>
                  <a:pt x="117272" y="12000"/>
                </a:cubicBezTo>
                <a:lnTo>
                  <a:pt x="43361" y="12000"/>
                </a:lnTo>
                <a:cubicBezTo>
                  <a:pt x="42100" y="5155"/>
                  <a:pt x="36594" y="0"/>
                  <a:pt x="30000" y="0"/>
                </a:cubicBezTo>
                <a:cubicBezTo>
                  <a:pt x="23405" y="0"/>
                  <a:pt x="17900" y="5155"/>
                  <a:pt x="16638" y="12000"/>
                </a:cubicBezTo>
                <a:lnTo>
                  <a:pt x="2727" y="12000"/>
                </a:lnTo>
                <a:cubicBezTo>
                  <a:pt x="1222" y="12000"/>
                  <a:pt x="0" y="13344"/>
                  <a:pt x="0" y="15000"/>
                </a:cubicBezTo>
                <a:cubicBezTo>
                  <a:pt x="0" y="16661"/>
                  <a:pt x="1222" y="18000"/>
                  <a:pt x="2727" y="18000"/>
                </a:cubicBezTo>
                <a:moveTo>
                  <a:pt x="51816" y="113994"/>
                </a:moveTo>
                <a:cubicBezTo>
                  <a:pt x="47300" y="113994"/>
                  <a:pt x="43638" y="109966"/>
                  <a:pt x="43638" y="104994"/>
                </a:cubicBezTo>
                <a:cubicBezTo>
                  <a:pt x="43638" y="100027"/>
                  <a:pt x="47300" y="95994"/>
                  <a:pt x="51816" y="95994"/>
                </a:cubicBezTo>
                <a:cubicBezTo>
                  <a:pt x="56338" y="95994"/>
                  <a:pt x="60000" y="100027"/>
                  <a:pt x="60000" y="104994"/>
                </a:cubicBezTo>
                <a:cubicBezTo>
                  <a:pt x="60000" y="109966"/>
                  <a:pt x="56338" y="113994"/>
                  <a:pt x="51816" y="113994"/>
                </a:cubicBezTo>
                <a:moveTo>
                  <a:pt x="117272" y="101994"/>
                </a:moveTo>
                <a:lnTo>
                  <a:pt x="65177" y="101994"/>
                </a:lnTo>
                <a:cubicBezTo>
                  <a:pt x="63916" y="95150"/>
                  <a:pt x="58416" y="89994"/>
                  <a:pt x="51816" y="89994"/>
                </a:cubicBezTo>
                <a:cubicBezTo>
                  <a:pt x="45222" y="89994"/>
                  <a:pt x="39722" y="95150"/>
                  <a:pt x="38455" y="101994"/>
                </a:cubicBezTo>
                <a:lnTo>
                  <a:pt x="2727" y="101994"/>
                </a:lnTo>
                <a:cubicBezTo>
                  <a:pt x="1222" y="101994"/>
                  <a:pt x="0" y="103338"/>
                  <a:pt x="0" y="104994"/>
                </a:cubicBezTo>
                <a:cubicBezTo>
                  <a:pt x="0" y="106655"/>
                  <a:pt x="1222" y="107994"/>
                  <a:pt x="2727" y="107994"/>
                </a:cubicBezTo>
                <a:lnTo>
                  <a:pt x="38455" y="107994"/>
                </a:lnTo>
                <a:cubicBezTo>
                  <a:pt x="39722" y="114844"/>
                  <a:pt x="45222" y="120000"/>
                  <a:pt x="51816" y="120000"/>
                </a:cubicBezTo>
                <a:cubicBezTo>
                  <a:pt x="58416" y="120000"/>
                  <a:pt x="63916" y="114844"/>
                  <a:pt x="65177" y="107994"/>
                </a:cubicBezTo>
                <a:lnTo>
                  <a:pt x="117272" y="107994"/>
                </a:lnTo>
                <a:cubicBezTo>
                  <a:pt x="118777" y="107994"/>
                  <a:pt x="120000" y="106655"/>
                  <a:pt x="120000" y="104994"/>
                </a:cubicBezTo>
                <a:cubicBezTo>
                  <a:pt x="120000" y="103338"/>
                  <a:pt x="118777" y="101994"/>
                  <a:pt x="117272" y="10199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55" name="Shape 3755"/>
          <p:cNvSpPr/>
          <p:nvPr/>
        </p:nvSpPr>
        <p:spPr>
          <a:xfrm>
            <a:off x="16766031" y="2878494"/>
            <a:ext cx="558655" cy="507887"/>
          </a:xfrm>
          <a:custGeom>
            <a:avLst/>
            <a:gdLst/>
            <a:ahLst/>
            <a:cxnLst/>
            <a:rect l="0" t="0" r="0" b="0"/>
            <a:pathLst>
              <a:path w="120000" h="120000" extrusionOk="0">
                <a:moveTo>
                  <a:pt x="35455" y="83994"/>
                </a:moveTo>
                <a:cubicBezTo>
                  <a:pt x="39972" y="83994"/>
                  <a:pt x="43638" y="79966"/>
                  <a:pt x="43638" y="75000"/>
                </a:cubicBezTo>
                <a:cubicBezTo>
                  <a:pt x="43638" y="70027"/>
                  <a:pt x="39972" y="66000"/>
                  <a:pt x="35455" y="66000"/>
                </a:cubicBezTo>
                <a:cubicBezTo>
                  <a:pt x="30933" y="66000"/>
                  <a:pt x="27272" y="70027"/>
                  <a:pt x="27272" y="75000"/>
                </a:cubicBezTo>
                <a:cubicBezTo>
                  <a:pt x="27272" y="79966"/>
                  <a:pt x="30933" y="83994"/>
                  <a:pt x="35455" y="83994"/>
                </a:cubicBezTo>
                <a:moveTo>
                  <a:pt x="13638" y="18000"/>
                </a:moveTo>
                <a:cubicBezTo>
                  <a:pt x="15138" y="18000"/>
                  <a:pt x="16361" y="16661"/>
                  <a:pt x="16361" y="15000"/>
                </a:cubicBezTo>
                <a:cubicBezTo>
                  <a:pt x="16361" y="13344"/>
                  <a:pt x="15138" y="12000"/>
                  <a:pt x="13638" y="12000"/>
                </a:cubicBezTo>
                <a:cubicBezTo>
                  <a:pt x="12133" y="12000"/>
                  <a:pt x="10911" y="13344"/>
                  <a:pt x="10911" y="15000"/>
                </a:cubicBezTo>
                <a:cubicBezTo>
                  <a:pt x="10911" y="16661"/>
                  <a:pt x="12133" y="18000"/>
                  <a:pt x="13638" y="18000"/>
                </a:cubicBezTo>
                <a:moveTo>
                  <a:pt x="21816" y="45000"/>
                </a:moveTo>
                <a:cubicBezTo>
                  <a:pt x="21816" y="36716"/>
                  <a:pt x="27922" y="30000"/>
                  <a:pt x="35455" y="30000"/>
                </a:cubicBezTo>
                <a:cubicBezTo>
                  <a:pt x="42988" y="30000"/>
                  <a:pt x="49088" y="36716"/>
                  <a:pt x="49088" y="45000"/>
                </a:cubicBezTo>
                <a:lnTo>
                  <a:pt x="49088" y="75000"/>
                </a:lnTo>
                <a:cubicBezTo>
                  <a:pt x="49088" y="83283"/>
                  <a:pt x="42988" y="89994"/>
                  <a:pt x="35455" y="89994"/>
                </a:cubicBezTo>
                <a:cubicBezTo>
                  <a:pt x="27922" y="89994"/>
                  <a:pt x="21816" y="83283"/>
                  <a:pt x="21816" y="75000"/>
                </a:cubicBezTo>
                <a:cubicBezTo>
                  <a:pt x="21816" y="75000"/>
                  <a:pt x="21816" y="45000"/>
                  <a:pt x="21816" y="45000"/>
                </a:cubicBezTo>
                <a:close/>
                <a:moveTo>
                  <a:pt x="16361" y="75000"/>
                </a:moveTo>
                <a:cubicBezTo>
                  <a:pt x="16361" y="86594"/>
                  <a:pt x="24911" y="95994"/>
                  <a:pt x="35455" y="95994"/>
                </a:cubicBezTo>
                <a:cubicBezTo>
                  <a:pt x="46000" y="95994"/>
                  <a:pt x="54544" y="86594"/>
                  <a:pt x="54544" y="75000"/>
                </a:cubicBezTo>
                <a:lnTo>
                  <a:pt x="54544" y="45000"/>
                </a:lnTo>
                <a:cubicBezTo>
                  <a:pt x="54544" y="33400"/>
                  <a:pt x="46000" y="24000"/>
                  <a:pt x="35455" y="24000"/>
                </a:cubicBezTo>
                <a:cubicBezTo>
                  <a:pt x="24911" y="24000"/>
                  <a:pt x="16361" y="33400"/>
                  <a:pt x="16361" y="45000"/>
                </a:cubicBezTo>
                <a:cubicBezTo>
                  <a:pt x="16361" y="45000"/>
                  <a:pt x="16361" y="75000"/>
                  <a:pt x="16361" y="75000"/>
                </a:cubicBezTo>
                <a:close/>
                <a:moveTo>
                  <a:pt x="13638" y="107994"/>
                </a:moveTo>
                <a:cubicBezTo>
                  <a:pt x="15138" y="107994"/>
                  <a:pt x="16361" y="106655"/>
                  <a:pt x="16361" y="104994"/>
                </a:cubicBezTo>
                <a:cubicBezTo>
                  <a:pt x="16361" y="103338"/>
                  <a:pt x="15138" y="101994"/>
                  <a:pt x="13638" y="101994"/>
                </a:cubicBezTo>
                <a:cubicBezTo>
                  <a:pt x="12133" y="101994"/>
                  <a:pt x="10911" y="103338"/>
                  <a:pt x="10911" y="104994"/>
                </a:cubicBezTo>
                <a:cubicBezTo>
                  <a:pt x="10911" y="106655"/>
                  <a:pt x="12133" y="107994"/>
                  <a:pt x="13638" y="107994"/>
                </a:cubicBezTo>
                <a:moveTo>
                  <a:pt x="114544" y="113994"/>
                </a:moveTo>
                <a:lnTo>
                  <a:pt x="5455" y="113994"/>
                </a:lnTo>
                <a:lnTo>
                  <a:pt x="5455" y="6000"/>
                </a:lnTo>
                <a:lnTo>
                  <a:pt x="114544" y="6000"/>
                </a:lnTo>
                <a:cubicBezTo>
                  <a:pt x="114544" y="6000"/>
                  <a:pt x="114544" y="113994"/>
                  <a:pt x="114544" y="113994"/>
                </a:cubicBezTo>
                <a:close/>
                <a:moveTo>
                  <a:pt x="114544" y="0"/>
                </a:moveTo>
                <a:lnTo>
                  <a:pt x="5455" y="0"/>
                </a:lnTo>
                <a:cubicBezTo>
                  <a:pt x="2444" y="0"/>
                  <a:pt x="0" y="2688"/>
                  <a:pt x="0" y="6000"/>
                </a:cubicBezTo>
                <a:lnTo>
                  <a:pt x="0" y="113994"/>
                </a:lnTo>
                <a:cubicBezTo>
                  <a:pt x="0" y="117305"/>
                  <a:pt x="2444" y="120000"/>
                  <a:pt x="5455" y="120000"/>
                </a:cubicBezTo>
                <a:lnTo>
                  <a:pt x="114544" y="120000"/>
                </a:lnTo>
                <a:cubicBezTo>
                  <a:pt x="117555" y="120000"/>
                  <a:pt x="120000" y="117305"/>
                  <a:pt x="120000" y="113994"/>
                </a:cubicBezTo>
                <a:lnTo>
                  <a:pt x="120000" y="6000"/>
                </a:lnTo>
                <a:cubicBezTo>
                  <a:pt x="120000" y="2688"/>
                  <a:pt x="117555" y="0"/>
                  <a:pt x="114544" y="0"/>
                </a:cubicBezTo>
                <a:moveTo>
                  <a:pt x="106361" y="18000"/>
                </a:moveTo>
                <a:cubicBezTo>
                  <a:pt x="107866" y="18000"/>
                  <a:pt x="109088" y="16661"/>
                  <a:pt x="109088" y="15000"/>
                </a:cubicBezTo>
                <a:cubicBezTo>
                  <a:pt x="109088" y="13344"/>
                  <a:pt x="107866" y="12000"/>
                  <a:pt x="106361" y="12000"/>
                </a:cubicBezTo>
                <a:cubicBezTo>
                  <a:pt x="104861" y="12000"/>
                  <a:pt x="103638" y="13344"/>
                  <a:pt x="103638" y="15000"/>
                </a:cubicBezTo>
                <a:cubicBezTo>
                  <a:pt x="103638" y="16661"/>
                  <a:pt x="104861" y="18000"/>
                  <a:pt x="106361" y="18000"/>
                </a:cubicBezTo>
                <a:moveTo>
                  <a:pt x="70911" y="45000"/>
                </a:moveTo>
                <a:cubicBezTo>
                  <a:pt x="70911" y="36716"/>
                  <a:pt x="77016" y="30000"/>
                  <a:pt x="84544" y="30000"/>
                </a:cubicBezTo>
                <a:cubicBezTo>
                  <a:pt x="92077" y="30000"/>
                  <a:pt x="98183" y="36716"/>
                  <a:pt x="98183" y="45000"/>
                </a:cubicBezTo>
                <a:lnTo>
                  <a:pt x="98183" y="75000"/>
                </a:lnTo>
                <a:cubicBezTo>
                  <a:pt x="98183" y="83283"/>
                  <a:pt x="92077" y="89994"/>
                  <a:pt x="84544" y="89994"/>
                </a:cubicBezTo>
                <a:cubicBezTo>
                  <a:pt x="77016" y="89994"/>
                  <a:pt x="70911" y="83283"/>
                  <a:pt x="70911" y="75000"/>
                </a:cubicBezTo>
                <a:cubicBezTo>
                  <a:pt x="70911" y="75000"/>
                  <a:pt x="70911" y="45000"/>
                  <a:pt x="70911" y="45000"/>
                </a:cubicBezTo>
                <a:close/>
                <a:moveTo>
                  <a:pt x="84544" y="95994"/>
                </a:moveTo>
                <a:cubicBezTo>
                  <a:pt x="95088" y="95994"/>
                  <a:pt x="103638" y="86594"/>
                  <a:pt x="103638" y="75000"/>
                </a:cubicBezTo>
                <a:lnTo>
                  <a:pt x="103638" y="45000"/>
                </a:lnTo>
                <a:cubicBezTo>
                  <a:pt x="103638" y="33400"/>
                  <a:pt x="95088" y="24000"/>
                  <a:pt x="84544" y="24000"/>
                </a:cubicBezTo>
                <a:cubicBezTo>
                  <a:pt x="74000" y="24000"/>
                  <a:pt x="65455" y="33400"/>
                  <a:pt x="65455" y="45000"/>
                </a:cubicBezTo>
                <a:lnTo>
                  <a:pt x="65455" y="75000"/>
                </a:lnTo>
                <a:cubicBezTo>
                  <a:pt x="65455" y="86594"/>
                  <a:pt x="74000" y="95994"/>
                  <a:pt x="84544" y="95994"/>
                </a:cubicBezTo>
                <a:moveTo>
                  <a:pt x="84544" y="54000"/>
                </a:moveTo>
                <a:cubicBezTo>
                  <a:pt x="89066" y="54000"/>
                  <a:pt x="92727" y="49972"/>
                  <a:pt x="92727" y="45000"/>
                </a:cubicBezTo>
                <a:cubicBezTo>
                  <a:pt x="92727" y="40033"/>
                  <a:pt x="89066" y="36000"/>
                  <a:pt x="84544" y="36000"/>
                </a:cubicBezTo>
                <a:cubicBezTo>
                  <a:pt x="80027" y="36000"/>
                  <a:pt x="76361" y="40033"/>
                  <a:pt x="76361" y="45000"/>
                </a:cubicBezTo>
                <a:cubicBezTo>
                  <a:pt x="76361" y="49972"/>
                  <a:pt x="80027" y="54000"/>
                  <a:pt x="84544" y="54000"/>
                </a:cubicBezTo>
                <a:moveTo>
                  <a:pt x="106361" y="101994"/>
                </a:moveTo>
                <a:cubicBezTo>
                  <a:pt x="104861" y="101994"/>
                  <a:pt x="103638" y="103338"/>
                  <a:pt x="103638" y="104994"/>
                </a:cubicBezTo>
                <a:cubicBezTo>
                  <a:pt x="103638" y="106655"/>
                  <a:pt x="104861" y="107994"/>
                  <a:pt x="106361" y="107994"/>
                </a:cubicBezTo>
                <a:cubicBezTo>
                  <a:pt x="107866" y="107994"/>
                  <a:pt x="109088" y="106655"/>
                  <a:pt x="109088" y="104994"/>
                </a:cubicBezTo>
                <a:cubicBezTo>
                  <a:pt x="109088" y="103338"/>
                  <a:pt x="107866" y="101994"/>
                  <a:pt x="106361" y="10199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56" name="Shape 3756"/>
          <p:cNvSpPr/>
          <p:nvPr/>
        </p:nvSpPr>
        <p:spPr>
          <a:xfrm>
            <a:off x="17832554" y="2853102"/>
            <a:ext cx="558655" cy="558655"/>
          </a:xfrm>
          <a:custGeom>
            <a:avLst/>
            <a:gdLst/>
            <a:ahLst/>
            <a:cxnLst/>
            <a:rect l="0" t="0" r="0" b="0"/>
            <a:pathLst>
              <a:path w="120000" h="120000" extrusionOk="0">
                <a:moveTo>
                  <a:pt x="114544" y="109088"/>
                </a:moveTo>
                <a:cubicBezTo>
                  <a:pt x="114544" y="112100"/>
                  <a:pt x="112100" y="114550"/>
                  <a:pt x="109088" y="114550"/>
                </a:cubicBezTo>
                <a:lnTo>
                  <a:pt x="10911" y="114550"/>
                </a:lnTo>
                <a:cubicBezTo>
                  <a:pt x="7900" y="114550"/>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43638" y="35455"/>
                </a:moveTo>
                <a:cubicBezTo>
                  <a:pt x="40627" y="35455"/>
                  <a:pt x="38183" y="33016"/>
                  <a:pt x="38183" y="30000"/>
                </a:cubicBezTo>
                <a:cubicBezTo>
                  <a:pt x="38183" y="26988"/>
                  <a:pt x="40627" y="24544"/>
                  <a:pt x="43638" y="24544"/>
                </a:cubicBezTo>
                <a:cubicBezTo>
                  <a:pt x="46644" y="24544"/>
                  <a:pt x="49088" y="26988"/>
                  <a:pt x="49088" y="30000"/>
                </a:cubicBezTo>
                <a:cubicBezTo>
                  <a:pt x="49088" y="33016"/>
                  <a:pt x="46644" y="35455"/>
                  <a:pt x="43638" y="35455"/>
                </a:cubicBezTo>
                <a:moveTo>
                  <a:pt x="100911" y="27272"/>
                </a:moveTo>
                <a:lnTo>
                  <a:pt x="54161" y="27272"/>
                </a:lnTo>
                <a:cubicBezTo>
                  <a:pt x="52944" y="22577"/>
                  <a:pt x="48711" y="19088"/>
                  <a:pt x="43638" y="19088"/>
                </a:cubicBezTo>
                <a:cubicBezTo>
                  <a:pt x="38561" y="19088"/>
                  <a:pt x="34333" y="22577"/>
                  <a:pt x="33111" y="27272"/>
                </a:cubicBezTo>
                <a:lnTo>
                  <a:pt x="19088" y="27272"/>
                </a:lnTo>
                <a:cubicBezTo>
                  <a:pt x="17583" y="27272"/>
                  <a:pt x="16361" y="28494"/>
                  <a:pt x="16361" y="30000"/>
                </a:cubicBezTo>
                <a:cubicBezTo>
                  <a:pt x="16361" y="31511"/>
                  <a:pt x="17583" y="32727"/>
                  <a:pt x="19088" y="32727"/>
                </a:cubicBezTo>
                <a:lnTo>
                  <a:pt x="33111" y="32727"/>
                </a:lnTo>
                <a:cubicBezTo>
                  <a:pt x="34333" y="37427"/>
                  <a:pt x="38561" y="40911"/>
                  <a:pt x="43638" y="40911"/>
                </a:cubicBezTo>
                <a:cubicBezTo>
                  <a:pt x="48711" y="40911"/>
                  <a:pt x="52944" y="37427"/>
                  <a:pt x="54161" y="32727"/>
                </a:cubicBezTo>
                <a:lnTo>
                  <a:pt x="100911" y="32727"/>
                </a:lnTo>
                <a:cubicBezTo>
                  <a:pt x="102416" y="32727"/>
                  <a:pt x="103638" y="31511"/>
                  <a:pt x="103638" y="30000"/>
                </a:cubicBezTo>
                <a:cubicBezTo>
                  <a:pt x="103638" y="28494"/>
                  <a:pt x="102416" y="27272"/>
                  <a:pt x="100911" y="27272"/>
                </a:cubicBezTo>
                <a:moveTo>
                  <a:pt x="81816" y="65455"/>
                </a:moveTo>
                <a:cubicBezTo>
                  <a:pt x="78811" y="65455"/>
                  <a:pt x="76361" y="63011"/>
                  <a:pt x="76361" y="60000"/>
                </a:cubicBezTo>
                <a:cubicBezTo>
                  <a:pt x="76361" y="56988"/>
                  <a:pt x="78811" y="54544"/>
                  <a:pt x="81816" y="54544"/>
                </a:cubicBezTo>
                <a:cubicBezTo>
                  <a:pt x="84827" y="54544"/>
                  <a:pt x="87272" y="56988"/>
                  <a:pt x="87272" y="60000"/>
                </a:cubicBezTo>
                <a:cubicBezTo>
                  <a:pt x="87272" y="63011"/>
                  <a:pt x="84827" y="65455"/>
                  <a:pt x="81816" y="65455"/>
                </a:cubicBezTo>
                <a:moveTo>
                  <a:pt x="100911" y="57277"/>
                </a:moveTo>
                <a:lnTo>
                  <a:pt x="92338" y="57277"/>
                </a:lnTo>
                <a:cubicBezTo>
                  <a:pt x="91122" y="52577"/>
                  <a:pt x="86894" y="49088"/>
                  <a:pt x="81816" y="49088"/>
                </a:cubicBezTo>
                <a:cubicBezTo>
                  <a:pt x="76744" y="49088"/>
                  <a:pt x="72511" y="52577"/>
                  <a:pt x="71294" y="57277"/>
                </a:cubicBezTo>
                <a:lnTo>
                  <a:pt x="19088" y="57277"/>
                </a:lnTo>
                <a:cubicBezTo>
                  <a:pt x="17583" y="57277"/>
                  <a:pt x="16361" y="58494"/>
                  <a:pt x="16361" y="60000"/>
                </a:cubicBezTo>
                <a:cubicBezTo>
                  <a:pt x="16361" y="61511"/>
                  <a:pt x="17583" y="62727"/>
                  <a:pt x="19088" y="62727"/>
                </a:cubicBezTo>
                <a:lnTo>
                  <a:pt x="71294" y="62727"/>
                </a:lnTo>
                <a:cubicBezTo>
                  <a:pt x="72511" y="67427"/>
                  <a:pt x="76744" y="70911"/>
                  <a:pt x="81816" y="70911"/>
                </a:cubicBezTo>
                <a:cubicBezTo>
                  <a:pt x="86894" y="70911"/>
                  <a:pt x="91122" y="67427"/>
                  <a:pt x="92338" y="62727"/>
                </a:cubicBezTo>
                <a:lnTo>
                  <a:pt x="100911" y="62727"/>
                </a:lnTo>
                <a:cubicBezTo>
                  <a:pt x="102416" y="62727"/>
                  <a:pt x="103638" y="61511"/>
                  <a:pt x="103638" y="60000"/>
                </a:cubicBezTo>
                <a:cubicBezTo>
                  <a:pt x="103638" y="58494"/>
                  <a:pt x="102416" y="57277"/>
                  <a:pt x="100911" y="57277"/>
                </a:cubicBezTo>
                <a:moveTo>
                  <a:pt x="54544" y="95455"/>
                </a:moveTo>
                <a:cubicBezTo>
                  <a:pt x="51533" y="95455"/>
                  <a:pt x="49088" y="93016"/>
                  <a:pt x="49088" y="90000"/>
                </a:cubicBezTo>
                <a:cubicBezTo>
                  <a:pt x="49088" y="86988"/>
                  <a:pt x="51533" y="84544"/>
                  <a:pt x="54544" y="84544"/>
                </a:cubicBezTo>
                <a:cubicBezTo>
                  <a:pt x="57555" y="84544"/>
                  <a:pt x="60000" y="86988"/>
                  <a:pt x="60000" y="90000"/>
                </a:cubicBezTo>
                <a:cubicBezTo>
                  <a:pt x="60000" y="93016"/>
                  <a:pt x="57555" y="95455"/>
                  <a:pt x="54544" y="95455"/>
                </a:cubicBezTo>
                <a:moveTo>
                  <a:pt x="100911" y="87272"/>
                </a:moveTo>
                <a:lnTo>
                  <a:pt x="65066" y="87272"/>
                </a:lnTo>
                <a:cubicBezTo>
                  <a:pt x="63850" y="82572"/>
                  <a:pt x="59622" y="79094"/>
                  <a:pt x="54544" y="79094"/>
                </a:cubicBezTo>
                <a:cubicBezTo>
                  <a:pt x="49466" y="79094"/>
                  <a:pt x="45238" y="82572"/>
                  <a:pt x="44022" y="87272"/>
                </a:cubicBezTo>
                <a:lnTo>
                  <a:pt x="19088" y="87272"/>
                </a:lnTo>
                <a:cubicBezTo>
                  <a:pt x="17583" y="87272"/>
                  <a:pt x="16361" y="88494"/>
                  <a:pt x="16361" y="90000"/>
                </a:cubicBezTo>
                <a:cubicBezTo>
                  <a:pt x="16361" y="91511"/>
                  <a:pt x="17583" y="92727"/>
                  <a:pt x="19088" y="92727"/>
                </a:cubicBezTo>
                <a:lnTo>
                  <a:pt x="44022" y="92727"/>
                </a:lnTo>
                <a:cubicBezTo>
                  <a:pt x="45238" y="97427"/>
                  <a:pt x="49466" y="100911"/>
                  <a:pt x="54544" y="100911"/>
                </a:cubicBezTo>
                <a:cubicBezTo>
                  <a:pt x="59622" y="100911"/>
                  <a:pt x="63850" y="97427"/>
                  <a:pt x="65066" y="92727"/>
                </a:cubicBezTo>
                <a:lnTo>
                  <a:pt x="100911" y="92727"/>
                </a:lnTo>
                <a:cubicBezTo>
                  <a:pt x="102416" y="92727"/>
                  <a:pt x="103638" y="91511"/>
                  <a:pt x="103638" y="90000"/>
                </a:cubicBezTo>
                <a:cubicBezTo>
                  <a:pt x="103638" y="88494"/>
                  <a:pt x="102416" y="87272"/>
                  <a:pt x="100911" y="8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57" name="Shape 3757"/>
          <p:cNvSpPr/>
          <p:nvPr/>
        </p:nvSpPr>
        <p:spPr>
          <a:xfrm>
            <a:off x="18899076" y="2853102"/>
            <a:ext cx="558655" cy="558655"/>
          </a:xfrm>
          <a:custGeom>
            <a:avLst/>
            <a:gdLst/>
            <a:ahLst/>
            <a:cxnLst/>
            <a:rect l="0" t="0" r="0" b="0"/>
            <a:pathLst>
              <a:path w="120000" h="120000" extrusionOk="0">
                <a:moveTo>
                  <a:pt x="60000" y="81816"/>
                </a:moveTo>
                <a:cubicBezTo>
                  <a:pt x="47950" y="81816"/>
                  <a:pt x="38183" y="72050"/>
                  <a:pt x="38183" y="60000"/>
                </a:cubicBezTo>
                <a:cubicBezTo>
                  <a:pt x="38183" y="47950"/>
                  <a:pt x="47950" y="38183"/>
                  <a:pt x="60000" y="38183"/>
                </a:cubicBezTo>
                <a:cubicBezTo>
                  <a:pt x="72050" y="38183"/>
                  <a:pt x="81816" y="47950"/>
                  <a:pt x="81816" y="60000"/>
                </a:cubicBezTo>
                <a:cubicBezTo>
                  <a:pt x="81816" y="72050"/>
                  <a:pt x="72050" y="81816"/>
                  <a:pt x="60000" y="81816"/>
                </a:cubicBezTo>
                <a:moveTo>
                  <a:pt x="60000" y="32727"/>
                </a:moveTo>
                <a:cubicBezTo>
                  <a:pt x="44933" y="32727"/>
                  <a:pt x="32727" y="44938"/>
                  <a:pt x="32727" y="60000"/>
                </a:cubicBezTo>
                <a:cubicBezTo>
                  <a:pt x="32727" y="75066"/>
                  <a:pt x="44933" y="87272"/>
                  <a:pt x="60000" y="87272"/>
                </a:cubicBezTo>
                <a:cubicBezTo>
                  <a:pt x="75066" y="87272"/>
                  <a:pt x="87272" y="75066"/>
                  <a:pt x="87272" y="60000"/>
                </a:cubicBezTo>
                <a:cubicBezTo>
                  <a:pt x="87272" y="44938"/>
                  <a:pt x="75066" y="32727"/>
                  <a:pt x="60000" y="32727"/>
                </a:cubicBezTo>
                <a:moveTo>
                  <a:pt x="114544" y="66738"/>
                </a:moveTo>
                <a:cubicBezTo>
                  <a:pt x="114522" y="66744"/>
                  <a:pt x="114505" y="66755"/>
                  <a:pt x="114483" y="66755"/>
                </a:cubicBezTo>
                <a:lnTo>
                  <a:pt x="108900" y="68155"/>
                </a:lnTo>
                <a:cubicBezTo>
                  <a:pt x="106977" y="68633"/>
                  <a:pt x="105466" y="70122"/>
                  <a:pt x="104955" y="72033"/>
                </a:cubicBezTo>
                <a:cubicBezTo>
                  <a:pt x="103905" y="75955"/>
                  <a:pt x="102338" y="79727"/>
                  <a:pt x="100294" y="83255"/>
                </a:cubicBezTo>
                <a:cubicBezTo>
                  <a:pt x="99294" y="84972"/>
                  <a:pt x="99311" y="87094"/>
                  <a:pt x="100333" y="88800"/>
                </a:cubicBezTo>
                <a:lnTo>
                  <a:pt x="103338" y="93805"/>
                </a:lnTo>
                <a:lnTo>
                  <a:pt x="93811" y="103333"/>
                </a:lnTo>
                <a:cubicBezTo>
                  <a:pt x="93788" y="103327"/>
                  <a:pt x="93766" y="103316"/>
                  <a:pt x="93750" y="103305"/>
                </a:cubicBezTo>
                <a:lnTo>
                  <a:pt x="88766" y="100316"/>
                </a:lnTo>
                <a:cubicBezTo>
                  <a:pt x="87900" y="99800"/>
                  <a:pt x="86933" y="99538"/>
                  <a:pt x="85961" y="99538"/>
                </a:cubicBezTo>
                <a:cubicBezTo>
                  <a:pt x="85022" y="99538"/>
                  <a:pt x="84077" y="99783"/>
                  <a:pt x="83233" y="100272"/>
                </a:cubicBezTo>
                <a:cubicBezTo>
                  <a:pt x="79711" y="102305"/>
                  <a:pt x="75950" y="103866"/>
                  <a:pt x="72044" y="104911"/>
                </a:cubicBezTo>
                <a:cubicBezTo>
                  <a:pt x="70133" y="105422"/>
                  <a:pt x="68644" y="106933"/>
                  <a:pt x="68161" y="108855"/>
                </a:cubicBezTo>
                <a:lnTo>
                  <a:pt x="66755" y="114483"/>
                </a:lnTo>
                <a:cubicBezTo>
                  <a:pt x="66750" y="114505"/>
                  <a:pt x="66744" y="114522"/>
                  <a:pt x="66733" y="114550"/>
                </a:cubicBezTo>
                <a:lnTo>
                  <a:pt x="53261" y="114550"/>
                </a:lnTo>
                <a:lnTo>
                  <a:pt x="51838" y="108855"/>
                </a:lnTo>
                <a:cubicBezTo>
                  <a:pt x="51355" y="106933"/>
                  <a:pt x="49866" y="105422"/>
                  <a:pt x="47955" y="104911"/>
                </a:cubicBezTo>
                <a:cubicBezTo>
                  <a:pt x="44050" y="103866"/>
                  <a:pt x="40283" y="102305"/>
                  <a:pt x="36761" y="100272"/>
                </a:cubicBezTo>
                <a:cubicBezTo>
                  <a:pt x="35916" y="99783"/>
                  <a:pt x="34977" y="99538"/>
                  <a:pt x="34038" y="99538"/>
                </a:cubicBezTo>
                <a:cubicBezTo>
                  <a:pt x="33061" y="99538"/>
                  <a:pt x="32094" y="99800"/>
                  <a:pt x="31227" y="100316"/>
                </a:cubicBezTo>
                <a:lnTo>
                  <a:pt x="26250" y="103305"/>
                </a:lnTo>
                <a:cubicBezTo>
                  <a:pt x="26233" y="103316"/>
                  <a:pt x="26211" y="103327"/>
                  <a:pt x="26188" y="103333"/>
                </a:cubicBezTo>
                <a:lnTo>
                  <a:pt x="16666" y="93805"/>
                </a:lnTo>
                <a:lnTo>
                  <a:pt x="19666" y="88800"/>
                </a:lnTo>
                <a:cubicBezTo>
                  <a:pt x="20688" y="87094"/>
                  <a:pt x="20705" y="84972"/>
                  <a:pt x="19711" y="83255"/>
                </a:cubicBezTo>
                <a:cubicBezTo>
                  <a:pt x="17661" y="79727"/>
                  <a:pt x="16094" y="75955"/>
                  <a:pt x="15044" y="72033"/>
                </a:cubicBezTo>
                <a:cubicBezTo>
                  <a:pt x="14533" y="70122"/>
                  <a:pt x="13016" y="68633"/>
                  <a:pt x="11100" y="68155"/>
                </a:cubicBezTo>
                <a:lnTo>
                  <a:pt x="5516" y="66755"/>
                </a:lnTo>
                <a:cubicBezTo>
                  <a:pt x="5494" y="66755"/>
                  <a:pt x="5477" y="66744"/>
                  <a:pt x="5455" y="66738"/>
                </a:cubicBezTo>
                <a:lnTo>
                  <a:pt x="5455" y="53261"/>
                </a:lnTo>
                <a:lnTo>
                  <a:pt x="11100" y="51850"/>
                </a:lnTo>
                <a:cubicBezTo>
                  <a:pt x="13016" y="51366"/>
                  <a:pt x="14533" y="49883"/>
                  <a:pt x="15044" y="47966"/>
                </a:cubicBezTo>
                <a:cubicBezTo>
                  <a:pt x="16094" y="44044"/>
                  <a:pt x="17661" y="40272"/>
                  <a:pt x="19711" y="36750"/>
                </a:cubicBezTo>
                <a:cubicBezTo>
                  <a:pt x="20705" y="35027"/>
                  <a:pt x="20688" y="32905"/>
                  <a:pt x="19666" y="31205"/>
                </a:cubicBezTo>
                <a:lnTo>
                  <a:pt x="16694" y="26250"/>
                </a:lnTo>
                <a:cubicBezTo>
                  <a:pt x="16688" y="26233"/>
                  <a:pt x="16677" y="26211"/>
                  <a:pt x="16666" y="26194"/>
                </a:cubicBezTo>
                <a:lnTo>
                  <a:pt x="26194" y="16666"/>
                </a:lnTo>
                <a:lnTo>
                  <a:pt x="31227" y="19688"/>
                </a:lnTo>
                <a:cubicBezTo>
                  <a:pt x="32094" y="20200"/>
                  <a:pt x="33061" y="20461"/>
                  <a:pt x="34038" y="20461"/>
                </a:cubicBezTo>
                <a:cubicBezTo>
                  <a:pt x="34977" y="20461"/>
                  <a:pt x="35916" y="20216"/>
                  <a:pt x="36766" y="19727"/>
                </a:cubicBezTo>
                <a:cubicBezTo>
                  <a:pt x="40283" y="17694"/>
                  <a:pt x="44050" y="16133"/>
                  <a:pt x="47955" y="15094"/>
                </a:cubicBezTo>
                <a:cubicBezTo>
                  <a:pt x="49866" y="14577"/>
                  <a:pt x="51355" y="13072"/>
                  <a:pt x="51838" y="11150"/>
                </a:cubicBezTo>
                <a:lnTo>
                  <a:pt x="53261" y="5455"/>
                </a:lnTo>
                <a:lnTo>
                  <a:pt x="66733" y="5455"/>
                </a:lnTo>
                <a:cubicBezTo>
                  <a:pt x="66744" y="5477"/>
                  <a:pt x="66750" y="5494"/>
                  <a:pt x="66755" y="5516"/>
                </a:cubicBezTo>
                <a:lnTo>
                  <a:pt x="68161" y="11150"/>
                </a:lnTo>
                <a:cubicBezTo>
                  <a:pt x="68644" y="13072"/>
                  <a:pt x="70133" y="14577"/>
                  <a:pt x="72044" y="15094"/>
                </a:cubicBezTo>
                <a:cubicBezTo>
                  <a:pt x="75950" y="16133"/>
                  <a:pt x="79711" y="17694"/>
                  <a:pt x="83233" y="19727"/>
                </a:cubicBezTo>
                <a:cubicBezTo>
                  <a:pt x="84077" y="20216"/>
                  <a:pt x="85022" y="20461"/>
                  <a:pt x="85961" y="20461"/>
                </a:cubicBezTo>
                <a:cubicBezTo>
                  <a:pt x="86933" y="20461"/>
                  <a:pt x="87900" y="20200"/>
                  <a:pt x="88766" y="19688"/>
                </a:cubicBezTo>
                <a:lnTo>
                  <a:pt x="93800" y="16666"/>
                </a:lnTo>
                <a:lnTo>
                  <a:pt x="103333" y="26194"/>
                </a:lnTo>
                <a:cubicBezTo>
                  <a:pt x="103322" y="26211"/>
                  <a:pt x="103316" y="26233"/>
                  <a:pt x="103305" y="26255"/>
                </a:cubicBezTo>
                <a:lnTo>
                  <a:pt x="100333" y="31200"/>
                </a:lnTo>
                <a:cubicBezTo>
                  <a:pt x="99311" y="32905"/>
                  <a:pt x="99294" y="35027"/>
                  <a:pt x="100294" y="36750"/>
                </a:cubicBezTo>
                <a:cubicBezTo>
                  <a:pt x="102338" y="40272"/>
                  <a:pt x="103905" y="44044"/>
                  <a:pt x="104955" y="47966"/>
                </a:cubicBezTo>
                <a:cubicBezTo>
                  <a:pt x="105466" y="49883"/>
                  <a:pt x="106977" y="51366"/>
                  <a:pt x="108900" y="51850"/>
                </a:cubicBezTo>
                <a:lnTo>
                  <a:pt x="114544" y="53261"/>
                </a:lnTo>
                <a:cubicBezTo>
                  <a:pt x="114544" y="53261"/>
                  <a:pt x="114544" y="66738"/>
                  <a:pt x="114544" y="66738"/>
                </a:cubicBezTo>
                <a:close/>
                <a:moveTo>
                  <a:pt x="116000" y="48005"/>
                </a:moveTo>
                <a:lnTo>
                  <a:pt x="110227" y="46555"/>
                </a:lnTo>
                <a:cubicBezTo>
                  <a:pt x="109033" y="42111"/>
                  <a:pt x="107266" y="37900"/>
                  <a:pt x="105011" y="34011"/>
                </a:cubicBezTo>
                <a:lnTo>
                  <a:pt x="108083" y="28888"/>
                </a:lnTo>
                <a:cubicBezTo>
                  <a:pt x="109027" y="27061"/>
                  <a:pt x="109644" y="24794"/>
                  <a:pt x="108083" y="23233"/>
                </a:cubicBezTo>
                <a:lnTo>
                  <a:pt x="96772" y="11916"/>
                </a:lnTo>
                <a:cubicBezTo>
                  <a:pt x="96066" y="11211"/>
                  <a:pt x="95200" y="10938"/>
                  <a:pt x="94305" y="10938"/>
                </a:cubicBezTo>
                <a:cubicBezTo>
                  <a:pt x="93211" y="10938"/>
                  <a:pt x="92066" y="11350"/>
                  <a:pt x="91111" y="11916"/>
                </a:cubicBezTo>
                <a:lnTo>
                  <a:pt x="85961" y="15011"/>
                </a:lnTo>
                <a:cubicBezTo>
                  <a:pt x="82083" y="12766"/>
                  <a:pt x="77888" y="11011"/>
                  <a:pt x="73455" y="9822"/>
                </a:cubicBezTo>
                <a:lnTo>
                  <a:pt x="72000" y="4000"/>
                </a:lnTo>
                <a:cubicBezTo>
                  <a:pt x="71377" y="2038"/>
                  <a:pt x="70211" y="0"/>
                  <a:pt x="68000" y="0"/>
                </a:cubicBezTo>
                <a:lnTo>
                  <a:pt x="52000" y="0"/>
                </a:lnTo>
                <a:cubicBezTo>
                  <a:pt x="49788" y="0"/>
                  <a:pt x="48500" y="2038"/>
                  <a:pt x="48000" y="4000"/>
                </a:cubicBezTo>
                <a:lnTo>
                  <a:pt x="46544" y="9822"/>
                </a:lnTo>
                <a:cubicBezTo>
                  <a:pt x="42111" y="11011"/>
                  <a:pt x="37916" y="12766"/>
                  <a:pt x="34038" y="15011"/>
                </a:cubicBezTo>
                <a:lnTo>
                  <a:pt x="28888" y="11916"/>
                </a:lnTo>
                <a:cubicBezTo>
                  <a:pt x="27933" y="11350"/>
                  <a:pt x="26788" y="10938"/>
                  <a:pt x="25694" y="10938"/>
                </a:cubicBezTo>
                <a:cubicBezTo>
                  <a:pt x="24800" y="10938"/>
                  <a:pt x="23933" y="11211"/>
                  <a:pt x="23227" y="11916"/>
                </a:cubicBezTo>
                <a:lnTo>
                  <a:pt x="11916" y="23233"/>
                </a:lnTo>
                <a:cubicBezTo>
                  <a:pt x="10355" y="24794"/>
                  <a:pt x="10972" y="27061"/>
                  <a:pt x="11916" y="28888"/>
                </a:cubicBezTo>
                <a:lnTo>
                  <a:pt x="14988" y="34011"/>
                </a:lnTo>
                <a:cubicBezTo>
                  <a:pt x="12733" y="37900"/>
                  <a:pt x="10961" y="42111"/>
                  <a:pt x="9772" y="46555"/>
                </a:cubicBezTo>
                <a:lnTo>
                  <a:pt x="4000" y="48005"/>
                </a:lnTo>
                <a:cubicBezTo>
                  <a:pt x="2038" y="48500"/>
                  <a:pt x="0" y="49794"/>
                  <a:pt x="0" y="52000"/>
                </a:cubicBezTo>
                <a:lnTo>
                  <a:pt x="0" y="68000"/>
                </a:lnTo>
                <a:cubicBezTo>
                  <a:pt x="0" y="70211"/>
                  <a:pt x="2038" y="71377"/>
                  <a:pt x="4000" y="72000"/>
                </a:cubicBezTo>
                <a:lnTo>
                  <a:pt x="9772" y="73444"/>
                </a:lnTo>
                <a:cubicBezTo>
                  <a:pt x="10961" y="77894"/>
                  <a:pt x="12733" y="82100"/>
                  <a:pt x="14988" y="85988"/>
                </a:cubicBezTo>
                <a:lnTo>
                  <a:pt x="11916" y="91111"/>
                </a:lnTo>
                <a:cubicBezTo>
                  <a:pt x="10883" y="92855"/>
                  <a:pt x="10355" y="95205"/>
                  <a:pt x="11916" y="96772"/>
                </a:cubicBezTo>
                <a:lnTo>
                  <a:pt x="23227" y="108083"/>
                </a:lnTo>
                <a:cubicBezTo>
                  <a:pt x="23916" y="108772"/>
                  <a:pt x="24744" y="109038"/>
                  <a:pt x="25611" y="109038"/>
                </a:cubicBezTo>
                <a:cubicBezTo>
                  <a:pt x="26705" y="109038"/>
                  <a:pt x="27866" y="108611"/>
                  <a:pt x="28888" y="108083"/>
                </a:cubicBezTo>
                <a:lnTo>
                  <a:pt x="34038" y="104994"/>
                </a:lnTo>
                <a:cubicBezTo>
                  <a:pt x="37916" y="107233"/>
                  <a:pt x="42111" y="108994"/>
                  <a:pt x="46544" y="110177"/>
                </a:cubicBezTo>
                <a:lnTo>
                  <a:pt x="48000" y="116000"/>
                </a:lnTo>
                <a:cubicBezTo>
                  <a:pt x="48500" y="117961"/>
                  <a:pt x="49788" y="120000"/>
                  <a:pt x="52000" y="120000"/>
                </a:cubicBezTo>
                <a:lnTo>
                  <a:pt x="68000" y="120000"/>
                </a:lnTo>
                <a:cubicBezTo>
                  <a:pt x="70211" y="120000"/>
                  <a:pt x="71377" y="117961"/>
                  <a:pt x="72000" y="116000"/>
                </a:cubicBezTo>
                <a:lnTo>
                  <a:pt x="73455" y="110177"/>
                </a:lnTo>
                <a:cubicBezTo>
                  <a:pt x="77888" y="108994"/>
                  <a:pt x="82083" y="107233"/>
                  <a:pt x="85961" y="104994"/>
                </a:cubicBezTo>
                <a:lnTo>
                  <a:pt x="91111" y="108083"/>
                </a:lnTo>
                <a:cubicBezTo>
                  <a:pt x="92133" y="108611"/>
                  <a:pt x="93294" y="109038"/>
                  <a:pt x="94388" y="109038"/>
                </a:cubicBezTo>
                <a:cubicBezTo>
                  <a:pt x="95255" y="109038"/>
                  <a:pt x="96077" y="108772"/>
                  <a:pt x="96772" y="108083"/>
                </a:cubicBezTo>
                <a:lnTo>
                  <a:pt x="108083" y="96772"/>
                </a:lnTo>
                <a:cubicBezTo>
                  <a:pt x="109644" y="95205"/>
                  <a:pt x="109116" y="92855"/>
                  <a:pt x="108083" y="91111"/>
                </a:cubicBezTo>
                <a:lnTo>
                  <a:pt x="105011" y="85988"/>
                </a:lnTo>
                <a:cubicBezTo>
                  <a:pt x="107266" y="82100"/>
                  <a:pt x="109033" y="77894"/>
                  <a:pt x="110227" y="73444"/>
                </a:cubicBezTo>
                <a:lnTo>
                  <a:pt x="116000" y="72000"/>
                </a:lnTo>
                <a:cubicBezTo>
                  <a:pt x="117961" y="71377"/>
                  <a:pt x="120000" y="70211"/>
                  <a:pt x="120000" y="68000"/>
                </a:cubicBezTo>
                <a:lnTo>
                  <a:pt x="120000" y="52000"/>
                </a:lnTo>
                <a:cubicBezTo>
                  <a:pt x="120000" y="49794"/>
                  <a:pt x="117961" y="48500"/>
                  <a:pt x="116000" y="4800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58" name="Shape 3758"/>
          <p:cNvSpPr/>
          <p:nvPr/>
        </p:nvSpPr>
        <p:spPr>
          <a:xfrm>
            <a:off x="19965598" y="2853102"/>
            <a:ext cx="558655" cy="558655"/>
          </a:xfrm>
          <a:custGeom>
            <a:avLst/>
            <a:gdLst/>
            <a:ahLst/>
            <a:cxnLst/>
            <a:rect l="0" t="0" r="0" b="0"/>
            <a:pathLst>
              <a:path w="120000" h="120000" extrusionOk="0">
                <a:moveTo>
                  <a:pt x="114544" y="66733"/>
                </a:moveTo>
                <a:cubicBezTo>
                  <a:pt x="114522" y="66744"/>
                  <a:pt x="114505" y="66755"/>
                  <a:pt x="114483" y="66755"/>
                </a:cubicBezTo>
                <a:lnTo>
                  <a:pt x="108900" y="68155"/>
                </a:lnTo>
                <a:cubicBezTo>
                  <a:pt x="106977" y="68633"/>
                  <a:pt x="105466" y="70122"/>
                  <a:pt x="104955" y="72033"/>
                </a:cubicBezTo>
                <a:cubicBezTo>
                  <a:pt x="103905" y="75955"/>
                  <a:pt x="102338" y="79733"/>
                  <a:pt x="100294" y="83255"/>
                </a:cubicBezTo>
                <a:cubicBezTo>
                  <a:pt x="99294" y="84972"/>
                  <a:pt x="99311" y="87094"/>
                  <a:pt x="100333" y="88800"/>
                </a:cubicBezTo>
                <a:lnTo>
                  <a:pt x="103338" y="93805"/>
                </a:lnTo>
                <a:lnTo>
                  <a:pt x="93811" y="103333"/>
                </a:lnTo>
                <a:cubicBezTo>
                  <a:pt x="93788" y="103322"/>
                  <a:pt x="93766" y="103316"/>
                  <a:pt x="93750" y="103305"/>
                </a:cubicBezTo>
                <a:lnTo>
                  <a:pt x="88766" y="100316"/>
                </a:lnTo>
                <a:cubicBezTo>
                  <a:pt x="87900" y="99800"/>
                  <a:pt x="86933" y="99538"/>
                  <a:pt x="85961" y="99538"/>
                </a:cubicBezTo>
                <a:cubicBezTo>
                  <a:pt x="85022" y="99538"/>
                  <a:pt x="84077" y="99783"/>
                  <a:pt x="83233" y="100272"/>
                </a:cubicBezTo>
                <a:cubicBezTo>
                  <a:pt x="79711" y="102305"/>
                  <a:pt x="75950" y="103866"/>
                  <a:pt x="72044" y="104911"/>
                </a:cubicBezTo>
                <a:cubicBezTo>
                  <a:pt x="70133" y="105422"/>
                  <a:pt x="68644" y="106933"/>
                  <a:pt x="68161" y="108855"/>
                </a:cubicBezTo>
                <a:lnTo>
                  <a:pt x="66755" y="114483"/>
                </a:lnTo>
                <a:cubicBezTo>
                  <a:pt x="66750" y="114505"/>
                  <a:pt x="66744" y="114522"/>
                  <a:pt x="66733" y="114550"/>
                </a:cubicBezTo>
                <a:lnTo>
                  <a:pt x="53261" y="114550"/>
                </a:lnTo>
                <a:lnTo>
                  <a:pt x="51838" y="108855"/>
                </a:lnTo>
                <a:cubicBezTo>
                  <a:pt x="51355" y="106933"/>
                  <a:pt x="49866" y="105422"/>
                  <a:pt x="47955" y="104911"/>
                </a:cubicBezTo>
                <a:cubicBezTo>
                  <a:pt x="44050" y="103866"/>
                  <a:pt x="40288" y="102305"/>
                  <a:pt x="36761" y="100272"/>
                </a:cubicBezTo>
                <a:cubicBezTo>
                  <a:pt x="35916" y="99783"/>
                  <a:pt x="34977" y="99538"/>
                  <a:pt x="34038" y="99538"/>
                </a:cubicBezTo>
                <a:cubicBezTo>
                  <a:pt x="33061" y="99538"/>
                  <a:pt x="32094" y="99800"/>
                  <a:pt x="31227" y="100316"/>
                </a:cubicBezTo>
                <a:lnTo>
                  <a:pt x="26250" y="103305"/>
                </a:lnTo>
                <a:cubicBezTo>
                  <a:pt x="26233" y="103316"/>
                  <a:pt x="26211" y="103322"/>
                  <a:pt x="26188" y="103333"/>
                </a:cubicBezTo>
                <a:lnTo>
                  <a:pt x="16666" y="93805"/>
                </a:lnTo>
                <a:lnTo>
                  <a:pt x="19666" y="88800"/>
                </a:lnTo>
                <a:cubicBezTo>
                  <a:pt x="20688" y="87094"/>
                  <a:pt x="20705" y="84972"/>
                  <a:pt x="19711" y="83255"/>
                </a:cubicBezTo>
                <a:cubicBezTo>
                  <a:pt x="17661" y="79727"/>
                  <a:pt x="16094" y="75955"/>
                  <a:pt x="15044" y="72033"/>
                </a:cubicBezTo>
                <a:cubicBezTo>
                  <a:pt x="14533" y="70122"/>
                  <a:pt x="13016" y="68633"/>
                  <a:pt x="11100" y="68155"/>
                </a:cubicBezTo>
                <a:lnTo>
                  <a:pt x="5516" y="66755"/>
                </a:lnTo>
                <a:cubicBezTo>
                  <a:pt x="5494" y="66755"/>
                  <a:pt x="5477" y="66744"/>
                  <a:pt x="5455" y="66733"/>
                </a:cubicBezTo>
                <a:lnTo>
                  <a:pt x="5455" y="53261"/>
                </a:lnTo>
                <a:lnTo>
                  <a:pt x="11100" y="51850"/>
                </a:lnTo>
                <a:cubicBezTo>
                  <a:pt x="13016" y="51366"/>
                  <a:pt x="14533" y="49883"/>
                  <a:pt x="15044" y="47966"/>
                </a:cubicBezTo>
                <a:cubicBezTo>
                  <a:pt x="16094" y="44050"/>
                  <a:pt x="17661" y="40272"/>
                  <a:pt x="19711" y="36750"/>
                </a:cubicBezTo>
                <a:cubicBezTo>
                  <a:pt x="20705" y="35027"/>
                  <a:pt x="20688" y="32905"/>
                  <a:pt x="19666" y="31205"/>
                </a:cubicBezTo>
                <a:lnTo>
                  <a:pt x="16694" y="26250"/>
                </a:lnTo>
                <a:cubicBezTo>
                  <a:pt x="16688" y="26233"/>
                  <a:pt x="16677" y="26216"/>
                  <a:pt x="16666" y="26194"/>
                </a:cubicBezTo>
                <a:lnTo>
                  <a:pt x="26194" y="16666"/>
                </a:lnTo>
                <a:lnTo>
                  <a:pt x="31227" y="19683"/>
                </a:lnTo>
                <a:cubicBezTo>
                  <a:pt x="32094" y="20205"/>
                  <a:pt x="33061" y="20461"/>
                  <a:pt x="34038" y="20461"/>
                </a:cubicBezTo>
                <a:cubicBezTo>
                  <a:pt x="34977" y="20461"/>
                  <a:pt x="35916" y="20216"/>
                  <a:pt x="36766" y="19733"/>
                </a:cubicBezTo>
                <a:cubicBezTo>
                  <a:pt x="40283" y="17694"/>
                  <a:pt x="44050" y="16133"/>
                  <a:pt x="47955" y="15094"/>
                </a:cubicBezTo>
                <a:cubicBezTo>
                  <a:pt x="49866" y="14577"/>
                  <a:pt x="51355" y="13066"/>
                  <a:pt x="51838" y="11144"/>
                </a:cubicBezTo>
                <a:lnTo>
                  <a:pt x="53261" y="5455"/>
                </a:lnTo>
                <a:lnTo>
                  <a:pt x="66733" y="5455"/>
                </a:lnTo>
                <a:cubicBezTo>
                  <a:pt x="66744" y="5477"/>
                  <a:pt x="66750" y="5494"/>
                  <a:pt x="66755" y="5516"/>
                </a:cubicBezTo>
                <a:lnTo>
                  <a:pt x="68161" y="11144"/>
                </a:lnTo>
                <a:cubicBezTo>
                  <a:pt x="68644" y="13066"/>
                  <a:pt x="70133" y="14577"/>
                  <a:pt x="72044" y="15094"/>
                </a:cubicBezTo>
                <a:cubicBezTo>
                  <a:pt x="75950" y="16133"/>
                  <a:pt x="79711" y="17694"/>
                  <a:pt x="83233" y="19733"/>
                </a:cubicBezTo>
                <a:cubicBezTo>
                  <a:pt x="84077" y="20216"/>
                  <a:pt x="85022" y="20461"/>
                  <a:pt x="85961" y="20461"/>
                </a:cubicBezTo>
                <a:cubicBezTo>
                  <a:pt x="86933" y="20461"/>
                  <a:pt x="87900" y="20205"/>
                  <a:pt x="88766" y="19683"/>
                </a:cubicBezTo>
                <a:lnTo>
                  <a:pt x="93800" y="16666"/>
                </a:lnTo>
                <a:lnTo>
                  <a:pt x="103333" y="26194"/>
                </a:lnTo>
                <a:cubicBezTo>
                  <a:pt x="103322" y="26216"/>
                  <a:pt x="103316" y="26233"/>
                  <a:pt x="103305" y="26250"/>
                </a:cubicBezTo>
                <a:lnTo>
                  <a:pt x="100333" y="31200"/>
                </a:lnTo>
                <a:cubicBezTo>
                  <a:pt x="99311" y="32905"/>
                  <a:pt x="99294" y="35027"/>
                  <a:pt x="100294" y="36750"/>
                </a:cubicBezTo>
                <a:cubicBezTo>
                  <a:pt x="102338" y="40272"/>
                  <a:pt x="103905" y="44044"/>
                  <a:pt x="104955" y="47966"/>
                </a:cubicBezTo>
                <a:cubicBezTo>
                  <a:pt x="105466" y="49883"/>
                  <a:pt x="106977" y="51366"/>
                  <a:pt x="108900" y="51850"/>
                </a:cubicBezTo>
                <a:lnTo>
                  <a:pt x="114544" y="53261"/>
                </a:lnTo>
                <a:cubicBezTo>
                  <a:pt x="114544" y="53261"/>
                  <a:pt x="114544" y="66733"/>
                  <a:pt x="114544" y="66733"/>
                </a:cubicBezTo>
                <a:close/>
                <a:moveTo>
                  <a:pt x="116000" y="48005"/>
                </a:moveTo>
                <a:lnTo>
                  <a:pt x="110227" y="46555"/>
                </a:lnTo>
                <a:cubicBezTo>
                  <a:pt x="109033" y="42111"/>
                  <a:pt x="107266" y="37900"/>
                  <a:pt x="105011" y="34011"/>
                </a:cubicBezTo>
                <a:lnTo>
                  <a:pt x="108083" y="28888"/>
                </a:lnTo>
                <a:cubicBezTo>
                  <a:pt x="109027" y="27061"/>
                  <a:pt x="109644" y="24794"/>
                  <a:pt x="108083" y="23233"/>
                </a:cubicBezTo>
                <a:lnTo>
                  <a:pt x="96772" y="11916"/>
                </a:lnTo>
                <a:cubicBezTo>
                  <a:pt x="96066" y="11216"/>
                  <a:pt x="95200" y="10933"/>
                  <a:pt x="94305" y="10933"/>
                </a:cubicBezTo>
                <a:cubicBezTo>
                  <a:pt x="93211" y="10933"/>
                  <a:pt x="92066" y="11350"/>
                  <a:pt x="91111" y="11916"/>
                </a:cubicBezTo>
                <a:lnTo>
                  <a:pt x="85961" y="15005"/>
                </a:lnTo>
                <a:cubicBezTo>
                  <a:pt x="82083" y="12766"/>
                  <a:pt x="77888" y="11011"/>
                  <a:pt x="73455" y="9822"/>
                </a:cubicBezTo>
                <a:lnTo>
                  <a:pt x="72000" y="4000"/>
                </a:lnTo>
                <a:cubicBezTo>
                  <a:pt x="71377" y="2038"/>
                  <a:pt x="70211" y="0"/>
                  <a:pt x="68000" y="0"/>
                </a:cubicBezTo>
                <a:lnTo>
                  <a:pt x="52000" y="0"/>
                </a:lnTo>
                <a:cubicBezTo>
                  <a:pt x="49788" y="0"/>
                  <a:pt x="48500" y="2038"/>
                  <a:pt x="48000" y="4000"/>
                </a:cubicBezTo>
                <a:lnTo>
                  <a:pt x="46544" y="9822"/>
                </a:lnTo>
                <a:cubicBezTo>
                  <a:pt x="42111" y="11011"/>
                  <a:pt x="37916" y="12766"/>
                  <a:pt x="34038" y="15005"/>
                </a:cubicBezTo>
                <a:lnTo>
                  <a:pt x="28888" y="11916"/>
                </a:lnTo>
                <a:cubicBezTo>
                  <a:pt x="27933" y="11350"/>
                  <a:pt x="26788" y="10933"/>
                  <a:pt x="25694" y="10933"/>
                </a:cubicBezTo>
                <a:cubicBezTo>
                  <a:pt x="24800" y="10933"/>
                  <a:pt x="23933" y="11216"/>
                  <a:pt x="23227" y="11916"/>
                </a:cubicBezTo>
                <a:lnTo>
                  <a:pt x="11916" y="23233"/>
                </a:lnTo>
                <a:cubicBezTo>
                  <a:pt x="10355" y="24794"/>
                  <a:pt x="10972" y="27061"/>
                  <a:pt x="11916" y="28888"/>
                </a:cubicBezTo>
                <a:lnTo>
                  <a:pt x="14988" y="34011"/>
                </a:lnTo>
                <a:cubicBezTo>
                  <a:pt x="12733" y="37900"/>
                  <a:pt x="10961" y="42111"/>
                  <a:pt x="9772" y="46555"/>
                </a:cubicBezTo>
                <a:lnTo>
                  <a:pt x="4000" y="48005"/>
                </a:lnTo>
                <a:cubicBezTo>
                  <a:pt x="2038" y="48500"/>
                  <a:pt x="0" y="49788"/>
                  <a:pt x="0" y="52005"/>
                </a:cubicBezTo>
                <a:lnTo>
                  <a:pt x="0" y="68000"/>
                </a:lnTo>
                <a:cubicBezTo>
                  <a:pt x="0" y="70211"/>
                  <a:pt x="2038" y="71377"/>
                  <a:pt x="4000" y="72000"/>
                </a:cubicBezTo>
                <a:lnTo>
                  <a:pt x="9772" y="73444"/>
                </a:lnTo>
                <a:cubicBezTo>
                  <a:pt x="10961" y="77894"/>
                  <a:pt x="12733" y="82100"/>
                  <a:pt x="14988" y="85994"/>
                </a:cubicBezTo>
                <a:lnTo>
                  <a:pt x="11916" y="91111"/>
                </a:lnTo>
                <a:cubicBezTo>
                  <a:pt x="10883" y="92850"/>
                  <a:pt x="10355" y="95205"/>
                  <a:pt x="11916" y="96772"/>
                </a:cubicBezTo>
                <a:lnTo>
                  <a:pt x="23227" y="108083"/>
                </a:lnTo>
                <a:cubicBezTo>
                  <a:pt x="23916" y="108772"/>
                  <a:pt x="24744" y="109038"/>
                  <a:pt x="25611" y="109038"/>
                </a:cubicBezTo>
                <a:cubicBezTo>
                  <a:pt x="26705" y="109038"/>
                  <a:pt x="27866" y="108611"/>
                  <a:pt x="28888" y="108083"/>
                </a:cubicBezTo>
                <a:lnTo>
                  <a:pt x="34038" y="104994"/>
                </a:lnTo>
                <a:cubicBezTo>
                  <a:pt x="37916" y="107233"/>
                  <a:pt x="42111" y="108994"/>
                  <a:pt x="46544" y="110177"/>
                </a:cubicBezTo>
                <a:lnTo>
                  <a:pt x="48000" y="116000"/>
                </a:lnTo>
                <a:cubicBezTo>
                  <a:pt x="48500" y="117961"/>
                  <a:pt x="49788" y="120000"/>
                  <a:pt x="52000" y="120000"/>
                </a:cubicBezTo>
                <a:lnTo>
                  <a:pt x="68000" y="120000"/>
                </a:lnTo>
                <a:cubicBezTo>
                  <a:pt x="70211" y="120000"/>
                  <a:pt x="71377" y="117961"/>
                  <a:pt x="72000" y="116000"/>
                </a:cubicBezTo>
                <a:lnTo>
                  <a:pt x="73455" y="110177"/>
                </a:lnTo>
                <a:cubicBezTo>
                  <a:pt x="77888" y="108994"/>
                  <a:pt x="82083" y="107233"/>
                  <a:pt x="85961" y="104994"/>
                </a:cubicBezTo>
                <a:lnTo>
                  <a:pt x="91111" y="108083"/>
                </a:lnTo>
                <a:cubicBezTo>
                  <a:pt x="92133" y="108611"/>
                  <a:pt x="93294" y="109038"/>
                  <a:pt x="94388" y="109038"/>
                </a:cubicBezTo>
                <a:cubicBezTo>
                  <a:pt x="95255" y="109038"/>
                  <a:pt x="96077" y="108772"/>
                  <a:pt x="96772" y="108083"/>
                </a:cubicBezTo>
                <a:lnTo>
                  <a:pt x="108083" y="96772"/>
                </a:lnTo>
                <a:cubicBezTo>
                  <a:pt x="109644" y="95205"/>
                  <a:pt x="109116" y="92850"/>
                  <a:pt x="108083" y="91111"/>
                </a:cubicBezTo>
                <a:lnTo>
                  <a:pt x="105011" y="85994"/>
                </a:lnTo>
                <a:cubicBezTo>
                  <a:pt x="107266" y="82100"/>
                  <a:pt x="109033" y="77894"/>
                  <a:pt x="110227" y="73444"/>
                </a:cubicBezTo>
                <a:lnTo>
                  <a:pt x="116000" y="72000"/>
                </a:lnTo>
                <a:cubicBezTo>
                  <a:pt x="117961" y="71377"/>
                  <a:pt x="120000" y="70211"/>
                  <a:pt x="120000" y="68000"/>
                </a:cubicBezTo>
                <a:lnTo>
                  <a:pt x="120000" y="52005"/>
                </a:lnTo>
                <a:cubicBezTo>
                  <a:pt x="120000" y="49788"/>
                  <a:pt x="117961" y="48500"/>
                  <a:pt x="116000" y="48005"/>
                </a:cubicBezTo>
                <a:moveTo>
                  <a:pt x="87272" y="60000"/>
                </a:moveTo>
                <a:cubicBezTo>
                  <a:pt x="87272" y="74144"/>
                  <a:pt x="76505" y="85766"/>
                  <a:pt x="62727" y="87138"/>
                </a:cubicBezTo>
                <a:lnTo>
                  <a:pt x="62727" y="70522"/>
                </a:lnTo>
                <a:cubicBezTo>
                  <a:pt x="67427" y="69311"/>
                  <a:pt x="70911" y="65077"/>
                  <a:pt x="70911" y="60000"/>
                </a:cubicBezTo>
                <a:cubicBezTo>
                  <a:pt x="70911" y="59055"/>
                  <a:pt x="70750" y="58155"/>
                  <a:pt x="70522" y="57277"/>
                </a:cubicBezTo>
                <a:lnTo>
                  <a:pt x="85044" y="49205"/>
                </a:lnTo>
                <a:cubicBezTo>
                  <a:pt x="86472" y="52516"/>
                  <a:pt x="87272" y="56166"/>
                  <a:pt x="87272" y="60000"/>
                </a:cubicBezTo>
                <a:moveTo>
                  <a:pt x="54544" y="60000"/>
                </a:moveTo>
                <a:cubicBezTo>
                  <a:pt x="54544" y="56988"/>
                  <a:pt x="56988" y="54544"/>
                  <a:pt x="60000" y="54544"/>
                </a:cubicBezTo>
                <a:cubicBezTo>
                  <a:pt x="63011" y="54544"/>
                  <a:pt x="65455" y="56988"/>
                  <a:pt x="65455" y="60000"/>
                </a:cubicBezTo>
                <a:cubicBezTo>
                  <a:pt x="65455" y="63011"/>
                  <a:pt x="63011" y="65455"/>
                  <a:pt x="60000" y="65455"/>
                </a:cubicBezTo>
                <a:cubicBezTo>
                  <a:pt x="56988" y="65455"/>
                  <a:pt x="54544" y="63011"/>
                  <a:pt x="54544" y="60000"/>
                </a:cubicBezTo>
                <a:moveTo>
                  <a:pt x="57272" y="87138"/>
                </a:moveTo>
                <a:cubicBezTo>
                  <a:pt x="43494" y="85766"/>
                  <a:pt x="32727" y="74144"/>
                  <a:pt x="32727" y="60000"/>
                </a:cubicBezTo>
                <a:cubicBezTo>
                  <a:pt x="32727" y="56166"/>
                  <a:pt x="33527" y="52516"/>
                  <a:pt x="34955" y="49205"/>
                </a:cubicBezTo>
                <a:lnTo>
                  <a:pt x="49477" y="57277"/>
                </a:lnTo>
                <a:cubicBezTo>
                  <a:pt x="49250" y="58155"/>
                  <a:pt x="49088" y="59055"/>
                  <a:pt x="49088" y="60000"/>
                </a:cubicBezTo>
                <a:cubicBezTo>
                  <a:pt x="49088" y="65077"/>
                  <a:pt x="52572" y="69311"/>
                  <a:pt x="57272" y="70522"/>
                </a:cubicBezTo>
                <a:cubicBezTo>
                  <a:pt x="57272" y="70522"/>
                  <a:pt x="57272" y="87138"/>
                  <a:pt x="57272" y="87138"/>
                </a:cubicBezTo>
                <a:close/>
                <a:moveTo>
                  <a:pt x="60000" y="32727"/>
                </a:moveTo>
                <a:cubicBezTo>
                  <a:pt x="69277" y="32727"/>
                  <a:pt x="77455" y="37372"/>
                  <a:pt x="82383" y="44444"/>
                </a:cubicBezTo>
                <a:lnTo>
                  <a:pt x="67888" y="52500"/>
                </a:lnTo>
                <a:cubicBezTo>
                  <a:pt x="65900" y="50411"/>
                  <a:pt x="63111" y="49088"/>
                  <a:pt x="60000" y="49088"/>
                </a:cubicBezTo>
                <a:cubicBezTo>
                  <a:pt x="56888" y="49088"/>
                  <a:pt x="54100" y="50411"/>
                  <a:pt x="52111" y="52500"/>
                </a:cubicBezTo>
                <a:lnTo>
                  <a:pt x="37616" y="44444"/>
                </a:lnTo>
                <a:cubicBezTo>
                  <a:pt x="42544" y="37372"/>
                  <a:pt x="50722" y="32727"/>
                  <a:pt x="60000" y="32727"/>
                </a:cubicBezTo>
                <a:moveTo>
                  <a:pt x="60000" y="27272"/>
                </a:moveTo>
                <a:cubicBezTo>
                  <a:pt x="41927" y="27272"/>
                  <a:pt x="27272" y="41927"/>
                  <a:pt x="27272" y="60000"/>
                </a:cubicBezTo>
                <a:cubicBezTo>
                  <a:pt x="27272" y="78077"/>
                  <a:pt x="41927" y="92727"/>
                  <a:pt x="60000" y="92727"/>
                </a:cubicBezTo>
                <a:cubicBezTo>
                  <a:pt x="78072" y="92727"/>
                  <a:pt x="92727" y="78077"/>
                  <a:pt x="92727" y="60000"/>
                </a:cubicBezTo>
                <a:cubicBezTo>
                  <a:pt x="92727" y="41927"/>
                  <a:pt x="78072" y="27272"/>
                  <a:pt x="60000" y="2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59" name="Shape 3759"/>
          <p:cNvSpPr/>
          <p:nvPr/>
        </p:nvSpPr>
        <p:spPr>
          <a:xfrm>
            <a:off x="21032120" y="2853102"/>
            <a:ext cx="558655" cy="558655"/>
          </a:xfrm>
          <a:custGeom>
            <a:avLst/>
            <a:gdLst/>
            <a:ahLst/>
            <a:cxnLst/>
            <a:rect l="0" t="0" r="0" b="0"/>
            <a:pathLst>
              <a:path w="120000" h="120000" extrusionOk="0">
                <a:moveTo>
                  <a:pt x="114544" y="44972"/>
                </a:moveTo>
                <a:lnTo>
                  <a:pt x="111616" y="48000"/>
                </a:lnTo>
                <a:cubicBezTo>
                  <a:pt x="107188" y="46811"/>
                  <a:pt x="102677" y="46233"/>
                  <a:pt x="98194" y="46233"/>
                </a:cubicBezTo>
                <a:lnTo>
                  <a:pt x="95277" y="40983"/>
                </a:lnTo>
                <a:cubicBezTo>
                  <a:pt x="94733" y="40016"/>
                  <a:pt x="93950" y="39083"/>
                  <a:pt x="93005" y="38538"/>
                </a:cubicBezTo>
                <a:cubicBezTo>
                  <a:pt x="92227" y="38088"/>
                  <a:pt x="91344" y="37900"/>
                  <a:pt x="90377" y="38155"/>
                </a:cubicBezTo>
                <a:lnTo>
                  <a:pt x="74927" y="42294"/>
                </a:lnTo>
                <a:cubicBezTo>
                  <a:pt x="72788" y="42866"/>
                  <a:pt x="72194" y="45138"/>
                  <a:pt x="72094" y="47194"/>
                </a:cubicBezTo>
                <a:lnTo>
                  <a:pt x="72200" y="53166"/>
                </a:lnTo>
                <a:cubicBezTo>
                  <a:pt x="68294" y="55405"/>
                  <a:pt x="64661" y="58172"/>
                  <a:pt x="61405" y="61427"/>
                </a:cubicBezTo>
                <a:lnTo>
                  <a:pt x="55683" y="59788"/>
                </a:lnTo>
                <a:cubicBezTo>
                  <a:pt x="53738" y="59244"/>
                  <a:pt x="51327" y="59344"/>
                  <a:pt x="50222" y="61255"/>
                </a:cubicBezTo>
                <a:lnTo>
                  <a:pt x="42222" y="75111"/>
                </a:lnTo>
                <a:cubicBezTo>
                  <a:pt x="41116" y="77022"/>
                  <a:pt x="42300" y="79050"/>
                  <a:pt x="43683" y="80577"/>
                </a:cubicBezTo>
                <a:lnTo>
                  <a:pt x="47961" y="84711"/>
                </a:lnTo>
                <a:cubicBezTo>
                  <a:pt x="46772" y="89161"/>
                  <a:pt x="46194" y="93688"/>
                  <a:pt x="46205" y="98188"/>
                </a:cubicBezTo>
                <a:lnTo>
                  <a:pt x="40983" y="101088"/>
                </a:lnTo>
                <a:cubicBezTo>
                  <a:pt x="39222" y="102072"/>
                  <a:pt x="37583" y="103850"/>
                  <a:pt x="38155" y="105983"/>
                </a:cubicBezTo>
                <a:lnTo>
                  <a:pt x="40450" y="114550"/>
                </a:lnTo>
                <a:lnTo>
                  <a:pt x="10911" y="114550"/>
                </a:lnTo>
                <a:cubicBezTo>
                  <a:pt x="7900" y="114550"/>
                  <a:pt x="5455" y="112100"/>
                  <a:pt x="5455" y="109088"/>
                </a:cubicBezTo>
                <a:lnTo>
                  <a:pt x="5455" y="62727"/>
                </a:lnTo>
                <a:lnTo>
                  <a:pt x="10727" y="62727"/>
                </a:lnTo>
                <a:cubicBezTo>
                  <a:pt x="12933" y="62727"/>
                  <a:pt x="14100" y="60688"/>
                  <a:pt x="14727" y="58727"/>
                </a:cubicBezTo>
                <a:lnTo>
                  <a:pt x="16183" y="52905"/>
                </a:lnTo>
                <a:cubicBezTo>
                  <a:pt x="20616" y="51722"/>
                  <a:pt x="24811" y="49961"/>
                  <a:pt x="28688" y="47722"/>
                </a:cubicBezTo>
                <a:lnTo>
                  <a:pt x="33838" y="50811"/>
                </a:lnTo>
                <a:cubicBezTo>
                  <a:pt x="34861" y="51338"/>
                  <a:pt x="36022" y="51761"/>
                  <a:pt x="37116" y="51761"/>
                </a:cubicBezTo>
                <a:cubicBezTo>
                  <a:pt x="37983" y="51761"/>
                  <a:pt x="38805" y="51500"/>
                  <a:pt x="39500" y="50811"/>
                </a:cubicBezTo>
                <a:lnTo>
                  <a:pt x="50811" y="39494"/>
                </a:lnTo>
                <a:cubicBezTo>
                  <a:pt x="52372" y="37933"/>
                  <a:pt x="51844" y="35577"/>
                  <a:pt x="50811" y="33838"/>
                </a:cubicBezTo>
                <a:lnTo>
                  <a:pt x="47738" y="28716"/>
                </a:lnTo>
                <a:cubicBezTo>
                  <a:pt x="49994" y="24827"/>
                  <a:pt x="51761" y="20616"/>
                  <a:pt x="52950" y="16172"/>
                </a:cubicBezTo>
                <a:lnTo>
                  <a:pt x="58727" y="14727"/>
                </a:lnTo>
                <a:cubicBezTo>
                  <a:pt x="60688" y="14100"/>
                  <a:pt x="62727" y="12933"/>
                  <a:pt x="62727" y="10727"/>
                </a:cubicBezTo>
                <a:lnTo>
                  <a:pt x="62727" y="5455"/>
                </a:lnTo>
                <a:lnTo>
                  <a:pt x="109088" y="5455"/>
                </a:lnTo>
                <a:cubicBezTo>
                  <a:pt x="112100" y="5455"/>
                  <a:pt x="114544" y="7894"/>
                  <a:pt x="114544" y="10911"/>
                </a:cubicBezTo>
                <a:cubicBezTo>
                  <a:pt x="114544" y="10911"/>
                  <a:pt x="114544" y="44972"/>
                  <a:pt x="114544" y="44972"/>
                </a:cubicBezTo>
                <a:close/>
                <a:moveTo>
                  <a:pt x="114544" y="69966"/>
                </a:moveTo>
                <a:cubicBezTo>
                  <a:pt x="109722" y="67155"/>
                  <a:pt x="104166" y="65455"/>
                  <a:pt x="98183" y="65455"/>
                </a:cubicBezTo>
                <a:cubicBezTo>
                  <a:pt x="80105" y="65455"/>
                  <a:pt x="65455" y="80105"/>
                  <a:pt x="65455" y="98183"/>
                </a:cubicBezTo>
                <a:cubicBezTo>
                  <a:pt x="65455" y="104172"/>
                  <a:pt x="67155" y="109722"/>
                  <a:pt x="69966" y="114550"/>
                </a:cubicBezTo>
                <a:lnTo>
                  <a:pt x="46100" y="114550"/>
                </a:lnTo>
                <a:lnTo>
                  <a:pt x="43750" y="105788"/>
                </a:lnTo>
                <a:lnTo>
                  <a:pt x="48855" y="102955"/>
                </a:lnTo>
                <a:cubicBezTo>
                  <a:pt x="50588" y="101988"/>
                  <a:pt x="51661" y="100155"/>
                  <a:pt x="51661" y="98172"/>
                </a:cubicBezTo>
                <a:cubicBezTo>
                  <a:pt x="51655" y="94100"/>
                  <a:pt x="52177" y="90044"/>
                  <a:pt x="53233" y="86122"/>
                </a:cubicBezTo>
                <a:cubicBezTo>
                  <a:pt x="53744" y="84211"/>
                  <a:pt x="53177" y="82172"/>
                  <a:pt x="51755" y="80794"/>
                </a:cubicBezTo>
                <a:lnTo>
                  <a:pt x="47622" y="76794"/>
                </a:lnTo>
                <a:cubicBezTo>
                  <a:pt x="47605" y="76777"/>
                  <a:pt x="47588" y="76761"/>
                  <a:pt x="47577" y="76738"/>
                </a:cubicBezTo>
                <a:lnTo>
                  <a:pt x="54311" y="65072"/>
                </a:lnTo>
                <a:lnTo>
                  <a:pt x="59905" y="66672"/>
                </a:lnTo>
                <a:cubicBezTo>
                  <a:pt x="61811" y="67216"/>
                  <a:pt x="63861" y="66683"/>
                  <a:pt x="65266" y="65283"/>
                </a:cubicBezTo>
                <a:cubicBezTo>
                  <a:pt x="68133" y="62411"/>
                  <a:pt x="71377" y="59927"/>
                  <a:pt x="74916" y="57894"/>
                </a:cubicBezTo>
                <a:cubicBezTo>
                  <a:pt x="76633" y="56905"/>
                  <a:pt x="77683" y="55061"/>
                  <a:pt x="77650" y="53077"/>
                </a:cubicBezTo>
                <a:lnTo>
                  <a:pt x="77555" y="47300"/>
                </a:lnTo>
                <a:lnTo>
                  <a:pt x="77555" y="47238"/>
                </a:lnTo>
                <a:lnTo>
                  <a:pt x="90577" y="43750"/>
                </a:lnTo>
                <a:lnTo>
                  <a:pt x="93427" y="48883"/>
                </a:lnTo>
                <a:cubicBezTo>
                  <a:pt x="93916" y="49766"/>
                  <a:pt x="94622" y="50472"/>
                  <a:pt x="95466" y="50955"/>
                </a:cubicBezTo>
                <a:cubicBezTo>
                  <a:pt x="96277" y="51427"/>
                  <a:pt x="97216" y="51688"/>
                  <a:pt x="98194" y="51688"/>
                </a:cubicBezTo>
                <a:cubicBezTo>
                  <a:pt x="102261" y="51688"/>
                  <a:pt x="106305" y="52216"/>
                  <a:pt x="110205" y="53272"/>
                </a:cubicBezTo>
                <a:cubicBezTo>
                  <a:pt x="111700" y="53666"/>
                  <a:pt x="113272" y="53394"/>
                  <a:pt x="114544" y="52577"/>
                </a:cubicBezTo>
                <a:cubicBezTo>
                  <a:pt x="114544" y="52577"/>
                  <a:pt x="114544" y="69966"/>
                  <a:pt x="114544" y="69966"/>
                </a:cubicBezTo>
                <a:close/>
                <a:moveTo>
                  <a:pt x="114544" y="85972"/>
                </a:moveTo>
                <a:lnTo>
                  <a:pt x="106072" y="90683"/>
                </a:lnTo>
                <a:cubicBezTo>
                  <a:pt x="104083" y="88588"/>
                  <a:pt x="101294" y="87272"/>
                  <a:pt x="98183" y="87272"/>
                </a:cubicBezTo>
                <a:cubicBezTo>
                  <a:pt x="95072" y="87272"/>
                  <a:pt x="92277" y="88588"/>
                  <a:pt x="90294" y="90683"/>
                </a:cubicBezTo>
                <a:lnTo>
                  <a:pt x="75794" y="82627"/>
                </a:lnTo>
                <a:cubicBezTo>
                  <a:pt x="80722" y="75550"/>
                  <a:pt x="88905" y="70911"/>
                  <a:pt x="98183" y="70911"/>
                </a:cubicBezTo>
                <a:cubicBezTo>
                  <a:pt x="104350" y="70911"/>
                  <a:pt x="109988" y="73005"/>
                  <a:pt x="114544" y="76466"/>
                </a:cubicBezTo>
                <a:cubicBezTo>
                  <a:pt x="114544" y="76466"/>
                  <a:pt x="114544" y="85972"/>
                  <a:pt x="114544" y="85972"/>
                </a:cubicBezTo>
                <a:close/>
                <a:moveTo>
                  <a:pt x="114544" y="109088"/>
                </a:moveTo>
                <a:cubicBezTo>
                  <a:pt x="114544" y="112100"/>
                  <a:pt x="112100" y="114550"/>
                  <a:pt x="109088" y="114550"/>
                </a:cubicBezTo>
                <a:lnTo>
                  <a:pt x="100911" y="114550"/>
                </a:lnTo>
                <a:lnTo>
                  <a:pt x="100911" y="108705"/>
                </a:lnTo>
                <a:cubicBezTo>
                  <a:pt x="105605" y="107488"/>
                  <a:pt x="109088" y="103261"/>
                  <a:pt x="109088" y="98183"/>
                </a:cubicBezTo>
                <a:cubicBezTo>
                  <a:pt x="109088" y="97233"/>
                  <a:pt x="108933" y="96327"/>
                  <a:pt x="108705" y="95455"/>
                </a:cubicBezTo>
                <a:lnTo>
                  <a:pt x="114544" y="92211"/>
                </a:lnTo>
                <a:cubicBezTo>
                  <a:pt x="114544" y="92211"/>
                  <a:pt x="114544" y="109088"/>
                  <a:pt x="114544" y="109088"/>
                </a:cubicBezTo>
                <a:close/>
                <a:moveTo>
                  <a:pt x="92727" y="98183"/>
                </a:moveTo>
                <a:cubicBezTo>
                  <a:pt x="92727" y="95172"/>
                  <a:pt x="95172" y="92727"/>
                  <a:pt x="98183" y="92727"/>
                </a:cubicBezTo>
                <a:cubicBezTo>
                  <a:pt x="101188" y="92727"/>
                  <a:pt x="103638" y="95172"/>
                  <a:pt x="103638" y="98183"/>
                </a:cubicBezTo>
                <a:cubicBezTo>
                  <a:pt x="103638" y="101194"/>
                  <a:pt x="101188" y="103638"/>
                  <a:pt x="98183" y="103638"/>
                </a:cubicBezTo>
                <a:cubicBezTo>
                  <a:pt x="95172" y="103638"/>
                  <a:pt x="92727" y="101194"/>
                  <a:pt x="92727" y="98183"/>
                </a:cubicBezTo>
                <a:moveTo>
                  <a:pt x="95455" y="114550"/>
                </a:moveTo>
                <a:lnTo>
                  <a:pt x="76427" y="114550"/>
                </a:lnTo>
                <a:cubicBezTo>
                  <a:pt x="72988" y="109983"/>
                  <a:pt x="70911" y="104338"/>
                  <a:pt x="70911" y="98183"/>
                </a:cubicBezTo>
                <a:cubicBezTo>
                  <a:pt x="70911" y="94344"/>
                  <a:pt x="71705" y="90700"/>
                  <a:pt x="73138" y="87388"/>
                </a:cubicBezTo>
                <a:lnTo>
                  <a:pt x="87661" y="95455"/>
                </a:lnTo>
                <a:cubicBezTo>
                  <a:pt x="87433" y="96327"/>
                  <a:pt x="87272" y="97233"/>
                  <a:pt x="87272" y="98183"/>
                </a:cubicBezTo>
                <a:cubicBezTo>
                  <a:pt x="87272" y="103261"/>
                  <a:pt x="90755" y="107488"/>
                  <a:pt x="95455" y="108705"/>
                </a:cubicBezTo>
                <a:cubicBezTo>
                  <a:pt x="95455" y="108705"/>
                  <a:pt x="95455" y="114550"/>
                  <a:pt x="95455" y="114550"/>
                </a:cubicBezTo>
                <a:close/>
                <a:moveTo>
                  <a:pt x="5455" y="29866"/>
                </a:moveTo>
                <a:cubicBezTo>
                  <a:pt x="18338" y="28583"/>
                  <a:pt x="28583" y="18338"/>
                  <a:pt x="29861" y="5455"/>
                </a:cubicBezTo>
                <a:lnTo>
                  <a:pt x="57272" y="5455"/>
                </a:lnTo>
                <a:lnTo>
                  <a:pt x="57272" y="9461"/>
                </a:lnTo>
                <a:cubicBezTo>
                  <a:pt x="57250" y="9472"/>
                  <a:pt x="57233" y="9477"/>
                  <a:pt x="57211" y="9483"/>
                </a:cubicBezTo>
                <a:lnTo>
                  <a:pt x="51627" y="10877"/>
                </a:lnTo>
                <a:cubicBezTo>
                  <a:pt x="49705" y="11361"/>
                  <a:pt x="48194" y="12850"/>
                  <a:pt x="47683" y="14761"/>
                </a:cubicBezTo>
                <a:cubicBezTo>
                  <a:pt x="46633" y="18683"/>
                  <a:pt x="45066" y="22455"/>
                  <a:pt x="43022" y="25977"/>
                </a:cubicBezTo>
                <a:cubicBezTo>
                  <a:pt x="42022" y="27700"/>
                  <a:pt x="42038" y="29822"/>
                  <a:pt x="43061" y="31522"/>
                </a:cubicBezTo>
                <a:lnTo>
                  <a:pt x="46066" y="36527"/>
                </a:lnTo>
                <a:lnTo>
                  <a:pt x="36533" y="46061"/>
                </a:lnTo>
                <a:cubicBezTo>
                  <a:pt x="36516" y="46055"/>
                  <a:pt x="36494" y="46044"/>
                  <a:pt x="36477" y="46033"/>
                </a:cubicBezTo>
                <a:lnTo>
                  <a:pt x="31494" y="43044"/>
                </a:lnTo>
                <a:cubicBezTo>
                  <a:pt x="30627" y="42527"/>
                  <a:pt x="29661" y="42266"/>
                  <a:pt x="28688" y="42266"/>
                </a:cubicBezTo>
                <a:cubicBezTo>
                  <a:pt x="27750" y="42266"/>
                  <a:pt x="26805" y="42511"/>
                  <a:pt x="25961" y="42994"/>
                </a:cubicBezTo>
                <a:cubicBezTo>
                  <a:pt x="22438" y="45033"/>
                  <a:pt x="18677" y="46594"/>
                  <a:pt x="14772" y="47638"/>
                </a:cubicBezTo>
                <a:cubicBezTo>
                  <a:pt x="12861" y="48144"/>
                  <a:pt x="11372" y="49655"/>
                  <a:pt x="10888" y="51583"/>
                </a:cubicBezTo>
                <a:lnTo>
                  <a:pt x="9483" y="57211"/>
                </a:lnTo>
                <a:cubicBezTo>
                  <a:pt x="9477" y="57233"/>
                  <a:pt x="9472" y="57250"/>
                  <a:pt x="9461" y="57277"/>
                </a:cubicBezTo>
                <a:lnTo>
                  <a:pt x="5455" y="57277"/>
                </a:lnTo>
                <a:cubicBezTo>
                  <a:pt x="5455" y="57277"/>
                  <a:pt x="5455" y="29866"/>
                  <a:pt x="5455" y="29866"/>
                </a:cubicBezTo>
                <a:close/>
                <a:moveTo>
                  <a:pt x="5455" y="10911"/>
                </a:moveTo>
                <a:cubicBezTo>
                  <a:pt x="5455" y="7894"/>
                  <a:pt x="7900" y="5455"/>
                  <a:pt x="10911" y="5455"/>
                </a:cubicBezTo>
                <a:lnTo>
                  <a:pt x="24355" y="5455"/>
                </a:lnTo>
                <a:cubicBezTo>
                  <a:pt x="23122" y="15322"/>
                  <a:pt x="15322" y="23122"/>
                  <a:pt x="5455" y="24355"/>
                </a:cubicBezTo>
                <a:cubicBezTo>
                  <a:pt x="5455" y="24355"/>
                  <a:pt x="5455" y="10911"/>
                  <a:pt x="5455" y="10911"/>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60" name="Shape 3760"/>
          <p:cNvSpPr/>
          <p:nvPr/>
        </p:nvSpPr>
        <p:spPr>
          <a:xfrm>
            <a:off x="22098643" y="2903889"/>
            <a:ext cx="558655" cy="457081"/>
          </a:xfrm>
          <a:custGeom>
            <a:avLst/>
            <a:gdLst/>
            <a:ahLst/>
            <a:cxnLst/>
            <a:rect l="0" t="0" r="0" b="0"/>
            <a:pathLst>
              <a:path w="120000" h="120000" extrusionOk="0">
                <a:moveTo>
                  <a:pt x="19088" y="46666"/>
                </a:moveTo>
                <a:lnTo>
                  <a:pt x="100911" y="46666"/>
                </a:lnTo>
                <a:cubicBezTo>
                  <a:pt x="102416" y="46666"/>
                  <a:pt x="103638" y="45177"/>
                  <a:pt x="103638" y="43333"/>
                </a:cubicBezTo>
                <a:cubicBezTo>
                  <a:pt x="103638" y="41488"/>
                  <a:pt x="102416" y="40000"/>
                  <a:pt x="100911" y="40000"/>
                </a:cubicBezTo>
                <a:lnTo>
                  <a:pt x="19088" y="40000"/>
                </a:lnTo>
                <a:cubicBezTo>
                  <a:pt x="17583" y="40000"/>
                  <a:pt x="16361" y="41488"/>
                  <a:pt x="16361" y="43333"/>
                </a:cubicBezTo>
                <a:cubicBezTo>
                  <a:pt x="16361" y="45177"/>
                  <a:pt x="17583" y="46666"/>
                  <a:pt x="19088" y="46666"/>
                </a:cubicBezTo>
                <a:moveTo>
                  <a:pt x="19088" y="60000"/>
                </a:moveTo>
                <a:lnTo>
                  <a:pt x="100911" y="60000"/>
                </a:lnTo>
                <a:cubicBezTo>
                  <a:pt x="102416" y="60000"/>
                  <a:pt x="103638" y="58511"/>
                  <a:pt x="103638" y="56666"/>
                </a:cubicBezTo>
                <a:cubicBezTo>
                  <a:pt x="103638" y="54822"/>
                  <a:pt x="102416" y="53333"/>
                  <a:pt x="100911" y="53333"/>
                </a:cubicBezTo>
                <a:lnTo>
                  <a:pt x="19088" y="53333"/>
                </a:lnTo>
                <a:cubicBezTo>
                  <a:pt x="17583" y="53333"/>
                  <a:pt x="16361" y="54822"/>
                  <a:pt x="16361" y="56666"/>
                </a:cubicBezTo>
                <a:cubicBezTo>
                  <a:pt x="16361" y="58511"/>
                  <a:pt x="17583" y="60000"/>
                  <a:pt x="19088" y="60000"/>
                </a:cubicBezTo>
                <a:moveTo>
                  <a:pt x="19088" y="73333"/>
                </a:moveTo>
                <a:lnTo>
                  <a:pt x="73638" y="73333"/>
                </a:lnTo>
                <a:cubicBezTo>
                  <a:pt x="75144" y="73333"/>
                  <a:pt x="76361" y="71838"/>
                  <a:pt x="76361" y="70005"/>
                </a:cubicBezTo>
                <a:cubicBezTo>
                  <a:pt x="76361" y="68155"/>
                  <a:pt x="75144" y="66666"/>
                  <a:pt x="73638" y="66666"/>
                </a:cubicBezTo>
                <a:lnTo>
                  <a:pt x="19088" y="66666"/>
                </a:lnTo>
                <a:cubicBezTo>
                  <a:pt x="17583" y="66666"/>
                  <a:pt x="16361" y="68155"/>
                  <a:pt x="16361" y="70005"/>
                </a:cubicBezTo>
                <a:cubicBezTo>
                  <a:pt x="16361" y="71838"/>
                  <a:pt x="17583" y="73333"/>
                  <a:pt x="19088" y="73333"/>
                </a:cubicBezTo>
                <a:moveTo>
                  <a:pt x="114544" y="106666"/>
                </a:moveTo>
                <a:lnTo>
                  <a:pt x="100633" y="106666"/>
                </a:lnTo>
                <a:cubicBezTo>
                  <a:pt x="99372" y="99061"/>
                  <a:pt x="93872" y="93333"/>
                  <a:pt x="87272" y="93333"/>
                </a:cubicBezTo>
                <a:cubicBezTo>
                  <a:pt x="80677" y="93333"/>
                  <a:pt x="75177" y="99061"/>
                  <a:pt x="73911" y="106666"/>
                </a:cubicBezTo>
                <a:lnTo>
                  <a:pt x="46088" y="106666"/>
                </a:lnTo>
                <a:cubicBezTo>
                  <a:pt x="44822" y="99061"/>
                  <a:pt x="39322" y="93333"/>
                  <a:pt x="32727" y="93333"/>
                </a:cubicBezTo>
                <a:cubicBezTo>
                  <a:pt x="26127" y="93333"/>
                  <a:pt x="20627" y="99061"/>
                  <a:pt x="19366" y="106666"/>
                </a:cubicBezTo>
                <a:lnTo>
                  <a:pt x="5455" y="106666"/>
                </a:lnTo>
                <a:lnTo>
                  <a:pt x="5455" y="6666"/>
                </a:lnTo>
                <a:lnTo>
                  <a:pt x="114544" y="6666"/>
                </a:lnTo>
                <a:cubicBezTo>
                  <a:pt x="114544" y="6666"/>
                  <a:pt x="114544" y="106666"/>
                  <a:pt x="114544" y="106666"/>
                </a:cubicBezTo>
                <a:close/>
                <a:moveTo>
                  <a:pt x="114544" y="0"/>
                </a:moveTo>
                <a:lnTo>
                  <a:pt x="5455" y="0"/>
                </a:lnTo>
                <a:cubicBezTo>
                  <a:pt x="2444" y="0"/>
                  <a:pt x="0" y="2988"/>
                  <a:pt x="0" y="6666"/>
                </a:cubicBezTo>
                <a:lnTo>
                  <a:pt x="0" y="106666"/>
                </a:lnTo>
                <a:cubicBezTo>
                  <a:pt x="0" y="110344"/>
                  <a:pt x="2444" y="113333"/>
                  <a:pt x="5455" y="113333"/>
                </a:cubicBezTo>
                <a:lnTo>
                  <a:pt x="21816" y="113333"/>
                </a:lnTo>
                <a:cubicBezTo>
                  <a:pt x="23327" y="113333"/>
                  <a:pt x="24544" y="111844"/>
                  <a:pt x="24544" y="110000"/>
                </a:cubicBezTo>
                <a:cubicBezTo>
                  <a:pt x="24544" y="104483"/>
                  <a:pt x="28211" y="100000"/>
                  <a:pt x="32727" y="100000"/>
                </a:cubicBezTo>
                <a:cubicBezTo>
                  <a:pt x="37244" y="100000"/>
                  <a:pt x="40911" y="104483"/>
                  <a:pt x="40911" y="110000"/>
                </a:cubicBezTo>
                <a:cubicBezTo>
                  <a:pt x="40911" y="111844"/>
                  <a:pt x="42127" y="113333"/>
                  <a:pt x="43638" y="113333"/>
                </a:cubicBezTo>
                <a:lnTo>
                  <a:pt x="76361" y="113333"/>
                </a:lnTo>
                <a:cubicBezTo>
                  <a:pt x="77872" y="113333"/>
                  <a:pt x="79088" y="111844"/>
                  <a:pt x="79088" y="110000"/>
                </a:cubicBezTo>
                <a:cubicBezTo>
                  <a:pt x="79088" y="104483"/>
                  <a:pt x="82755" y="100000"/>
                  <a:pt x="87272" y="100000"/>
                </a:cubicBezTo>
                <a:cubicBezTo>
                  <a:pt x="91794" y="100000"/>
                  <a:pt x="95455" y="104483"/>
                  <a:pt x="95455" y="110000"/>
                </a:cubicBezTo>
                <a:cubicBezTo>
                  <a:pt x="95455" y="111844"/>
                  <a:pt x="96672" y="113333"/>
                  <a:pt x="98183" y="113333"/>
                </a:cubicBezTo>
                <a:lnTo>
                  <a:pt x="114544" y="113333"/>
                </a:lnTo>
                <a:cubicBezTo>
                  <a:pt x="117555" y="113333"/>
                  <a:pt x="120000" y="110344"/>
                  <a:pt x="120000" y="106666"/>
                </a:cubicBezTo>
                <a:lnTo>
                  <a:pt x="120000" y="6666"/>
                </a:lnTo>
                <a:cubicBezTo>
                  <a:pt x="120000" y="2988"/>
                  <a:pt x="117555" y="0"/>
                  <a:pt x="114544" y="0"/>
                </a:cubicBezTo>
                <a:moveTo>
                  <a:pt x="32727" y="106666"/>
                </a:moveTo>
                <a:cubicBezTo>
                  <a:pt x="31222" y="106666"/>
                  <a:pt x="30000" y="108155"/>
                  <a:pt x="30000" y="110000"/>
                </a:cubicBezTo>
                <a:lnTo>
                  <a:pt x="30000" y="116666"/>
                </a:lnTo>
                <a:cubicBezTo>
                  <a:pt x="30000" y="118511"/>
                  <a:pt x="31222" y="120000"/>
                  <a:pt x="32727" y="120000"/>
                </a:cubicBezTo>
                <a:cubicBezTo>
                  <a:pt x="34233" y="120000"/>
                  <a:pt x="35455" y="118511"/>
                  <a:pt x="35455" y="116666"/>
                </a:cubicBezTo>
                <a:lnTo>
                  <a:pt x="35455" y="110000"/>
                </a:lnTo>
                <a:cubicBezTo>
                  <a:pt x="35455" y="108155"/>
                  <a:pt x="34233" y="106666"/>
                  <a:pt x="32727" y="106666"/>
                </a:cubicBezTo>
                <a:moveTo>
                  <a:pt x="19088" y="33333"/>
                </a:moveTo>
                <a:lnTo>
                  <a:pt x="100911" y="33333"/>
                </a:lnTo>
                <a:cubicBezTo>
                  <a:pt x="102416" y="33333"/>
                  <a:pt x="103638" y="31844"/>
                  <a:pt x="103638" y="30000"/>
                </a:cubicBezTo>
                <a:cubicBezTo>
                  <a:pt x="103638" y="28161"/>
                  <a:pt x="102416" y="26666"/>
                  <a:pt x="100911" y="26666"/>
                </a:cubicBezTo>
                <a:lnTo>
                  <a:pt x="19088" y="26666"/>
                </a:lnTo>
                <a:cubicBezTo>
                  <a:pt x="17583" y="26666"/>
                  <a:pt x="16361" y="28161"/>
                  <a:pt x="16361" y="30000"/>
                </a:cubicBezTo>
                <a:cubicBezTo>
                  <a:pt x="16361" y="31844"/>
                  <a:pt x="17583" y="33333"/>
                  <a:pt x="19088" y="33333"/>
                </a:cubicBezTo>
                <a:moveTo>
                  <a:pt x="87272" y="106666"/>
                </a:moveTo>
                <a:cubicBezTo>
                  <a:pt x="85766" y="106666"/>
                  <a:pt x="84544" y="108155"/>
                  <a:pt x="84544" y="110000"/>
                </a:cubicBezTo>
                <a:lnTo>
                  <a:pt x="84544" y="116666"/>
                </a:lnTo>
                <a:cubicBezTo>
                  <a:pt x="84544" y="118511"/>
                  <a:pt x="85766" y="120000"/>
                  <a:pt x="87272" y="120000"/>
                </a:cubicBezTo>
                <a:cubicBezTo>
                  <a:pt x="88777" y="120000"/>
                  <a:pt x="90000" y="118511"/>
                  <a:pt x="90000" y="116666"/>
                </a:cubicBezTo>
                <a:lnTo>
                  <a:pt x="90000" y="110000"/>
                </a:lnTo>
                <a:cubicBezTo>
                  <a:pt x="90000" y="108155"/>
                  <a:pt x="88777" y="106666"/>
                  <a:pt x="87272" y="10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61" name="Shape 3761"/>
          <p:cNvSpPr/>
          <p:nvPr/>
        </p:nvSpPr>
        <p:spPr>
          <a:xfrm>
            <a:off x="12499943" y="3945017"/>
            <a:ext cx="558655" cy="507868"/>
          </a:xfrm>
          <a:custGeom>
            <a:avLst/>
            <a:gdLst/>
            <a:ahLst/>
            <a:cxnLst/>
            <a:rect l="0" t="0" r="0" b="0"/>
            <a:pathLst>
              <a:path w="120000" h="120000" extrusionOk="0">
                <a:moveTo>
                  <a:pt x="40911" y="78000"/>
                </a:moveTo>
                <a:lnTo>
                  <a:pt x="79088" y="78000"/>
                </a:lnTo>
                <a:cubicBezTo>
                  <a:pt x="80594" y="78000"/>
                  <a:pt x="81816" y="76661"/>
                  <a:pt x="81816" y="75000"/>
                </a:cubicBezTo>
                <a:cubicBezTo>
                  <a:pt x="81816" y="73344"/>
                  <a:pt x="80594" y="72000"/>
                  <a:pt x="79088" y="72000"/>
                </a:cubicBezTo>
                <a:lnTo>
                  <a:pt x="40911" y="72000"/>
                </a:lnTo>
                <a:cubicBezTo>
                  <a:pt x="39405" y="72000"/>
                  <a:pt x="38183" y="73344"/>
                  <a:pt x="38183" y="75000"/>
                </a:cubicBezTo>
                <a:cubicBezTo>
                  <a:pt x="38183" y="76661"/>
                  <a:pt x="39405" y="78000"/>
                  <a:pt x="40911" y="78000"/>
                </a:cubicBezTo>
                <a:moveTo>
                  <a:pt x="40911" y="66000"/>
                </a:moveTo>
                <a:lnTo>
                  <a:pt x="100911" y="66000"/>
                </a:lnTo>
                <a:cubicBezTo>
                  <a:pt x="102411" y="66000"/>
                  <a:pt x="103638" y="64661"/>
                  <a:pt x="103638" y="63000"/>
                </a:cubicBezTo>
                <a:cubicBezTo>
                  <a:pt x="103638" y="61344"/>
                  <a:pt x="102411" y="60000"/>
                  <a:pt x="100911" y="60000"/>
                </a:cubicBezTo>
                <a:lnTo>
                  <a:pt x="40911" y="60000"/>
                </a:lnTo>
                <a:cubicBezTo>
                  <a:pt x="39405" y="60000"/>
                  <a:pt x="38183" y="61344"/>
                  <a:pt x="38183" y="63000"/>
                </a:cubicBezTo>
                <a:cubicBezTo>
                  <a:pt x="38183" y="64661"/>
                  <a:pt x="39405" y="66000"/>
                  <a:pt x="40911" y="66000"/>
                </a:cubicBezTo>
                <a:moveTo>
                  <a:pt x="114544" y="108000"/>
                </a:moveTo>
                <a:lnTo>
                  <a:pt x="103361" y="108000"/>
                </a:lnTo>
                <a:cubicBezTo>
                  <a:pt x="102100" y="101155"/>
                  <a:pt x="96594" y="96000"/>
                  <a:pt x="90000" y="96000"/>
                </a:cubicBezTo>
                <a:cubicBezTo>
                  <a:pt x="83405" y="96000"/>
                  <a:pt x="77900" y="101155"/>
                  <a:pt x="76638" y="108000"/>
                </a:cubicBezTo>
                <a:lnTo>
                  <a:pt x="65177" y="108000"/>
                </a:lnTo>
                <a:cubicBezTo>
                  <a:pt x="63916" y="101155"/>
                  <a:pt x="58416" y="96000"/>
                  <a:pt x="51816" y="96000"/>
                </a:cubicBezTo>
                <a:cubicBezTo>
                  <a:pt x="45222" y="96000"/>
                  <a:pt x="39722" y="101155"/>
                  <a:pt x="38455" y="108000"/>
                </a:cubicBezTo>
                <a:lnTo>
                  <a:pt x="27272" y="108000"/>
                </a:lnTo>
                <a:lnTo>
                  <a:pt x="27272" y="30000"/>
                </a:lnTo>
                <a:lnTo>
                  <a:pt x="114544" y="30000"/>
                </a:lnTo>
                <a:cubicBezTo>
                  <a:pt x="114544" y="30000"/>
                  <a:pt x="114544" y="108000"/>
                  <a:pt x="114544" y="108000"/>
                </a:cubicBezTo>
                <a:close/>
                <a:moveTo>
                  <a:pt x="114544" y="24000"/>
                </a:moveTo>
                <a:lnTo>
                  <a:pt x="27272" y="24000"/>
                </a:lnTo>
                <a:cubicBezTo>
                  <a:pt x="24261" y="24000"/>
                  <a:pt x="21816" y="26688"/>
                  <a:pt x="21816" y="30000"/>
                </a:cubicBezTo>
                <a:lnTo>
                  <a:pt x="21816" y="108000"/>
                </a:lnTo>
                <a:cubicBezTo>
                  <a:pt x="21816" y="111311"/>
                  <a:pt x="24261" y="114000"/>
                  <a:pt x="27272" y="114000"/>
                </a:cubicBezTo>
                <a:lnTo>
                  <a:pt x="40911" y="114000"/>
                </a:lnTo>
                <a:cubicBezTo>
                  <a:pt x="42411" y="114000"/>
                  <a:pt x="43638" y="112661"/>
                  <a:pt x="43638" y="111000"/>
                </a:cubicBezTo>
                <a:cubicBezTo>
                  <a:pt x="43638" y="106027"/>
                  <a:pt x="47300" y="102000"/>
                  <a:pt x="51816" y="102000"/>
                </a:cubicBezTo>
                <a:cubicBezTo>
                  <a:pt x="56338" y="102000"/>
                  <a:pt x="60000" y="106027"/>
                  <a:pt x="60000" y="111000"/>
                </a:cubicBezTo>
                <a:cubicBezTo>
                  <a:pt x="60000" y="112661"/>
                  <a:pt x="61222" y="114000"/>
                  <a:pt x="62727" y="114000"/>
                </a:cubicBezTo>
                <a:lnTo>
                  <a:pt x="79088" y="114000"/>
                </a:lnTo>
                <a:cubicBezTo>
                  <a:pt x="80594" y="114000"/>
                  <a:pt x="81816" y="112661"/>
                  <a:pt x="81816" y="111000"/>
                </a:cubicBezTo>
                <a:cubicBezTo>
                  <a:pt x="81816" y="106027"/>
                  <a:pt x="85477" y="102000"/>
                  <a:pt x="90000" y="102000"/>
                </a:cubicBezTo>
                <a:cubicBezTo>
                  <a:pt x="94522" y="102000"/>
                  <a:pt x="98183" y="106027"/>
                  <a:pt x="98183" y="111000"/>
                </a:cubicBezTo>
                <a:cubicBezTo>
                  <a:pt x="98183" y="112661"/>
                  <a:pt x="99405" y="114000"/>
                  <a:pt x="100911" y="114000"/>
                </a:cubicBezTo>
                <a:lnTo>
                  <a:pt x="114544" y="114000"/>
                </a:lnTo>
                <a:cubicBezTo>
                  <a:pt x="117555" y="114000"/>
                  <a:pt x="120000" y="111311"/>
                  <a:pt x="120000" y="108000"/>
                </a:cubicBezTo>
                <a:lnTo>
                  <a:pt x="120000" y="30000"/>
                </a:lnTo>
                <a:cubicBezTo>
                  <a:pt x="120000" y="26688"/>
                  <a:pt x="117555" y="24000"/>
                  <a:pt x="114544" y="24000"/>
                </a:cubicBezTo>
                <a:moveTo>
                  <a:pt x="40911" y="54000"/>
                </a:moveTo>
                <a:lnTo>
                  <a:pt x="100911" y="54000"/>
                </a:lnTo>
                <a:cubicBezTo>
                  <a:pt x="102411" y="54000"/>
                  <a:pt x="103638" y="52661"/>
                  <a:pt x="103638" y="51000"/>
                </a:cubicBezTo>
                <a:cubicBezTo>
                  <a:pt x="103638" y="49344"/>
                  <a:pt x="102411" y="48000"/>
                  <a:pt x="100911" y="48000"/>
                </a:cubicBezTo>
                <a:lnTo>
                  <a:pt x="40911" y="48000"/>
                </a:lnTo>
                <a:cubicBezTo>
                  <a:pt x="39405" y="48000"/>
                  <a:pt x="38183" y="49344"/>
                  <a:pt x="38183" y="51000"/>
                </a:cubicBezTo>
                <a:cubicBezTo>
                  <a:pt x="38183" y="52661"/>
                  <a:pt x="39405" y="54000"/>
                  <a:pt x="40911" y="54000"/>
                </a:cubicBezTo>
                <a:moveTo>
                  <a:pt x="51816" y="108000"/>
                </a:moveTo>
                <a:cubicBezTo>
                  <a:pt x="50311" y="108000"/>
                  <a:pt x="49088" y="109344"/>
                  <a:pt x="49088" y="111000"/>
                </a:cubicBezTo>
                <a:lnTo>
                  <a:pt x="49088" y="117000"/>
                </a:lnTo>
                <a:cubicBezTo>
                  <a:pt x="49088" y="118661"/>
                  <a:pt x="50311" y="120000"/>
                  <a:pt x="51816" y="120000"/>
                </a:cubicBezTo>
                <a:cubicBezTo>
                  <a:pt x="53322" y="120000"/>
                  <a:pt x="54544" y="118661"/>
                  <a:pt x="54544" y="117000"/>
                </a:cubicBezTo>
                <a:lnTo>
                  <a:pt x="54544" y="111000"/>
                </a:lnTo>
                <a:cubicBezTo>
                  <a:pt x="54544" y="109344"/>
                  <a:pt x="53322" y="108000"/>
                  <a:pt x="51816" y="108000"/>
                </a:cubicBezTo>
                <a:moveTo>
                  <a:pt x="13638" y="84000"/>
                </a:moveTo>
                <a:lnTo>
                  <a:pt x="5455" y="84000"/>
                </a:lnTo>
                <a:lnTo>
                  <a:pt x="5455" y="6000"/>
                </a:lnTo>
                <a:lnTo>
                  <a:pt x="92727" y="6000"/>
                </a:lnTo>
                <a:lnTo>
                  <a:pt x="92727" y="15000"/>
                </a:lnTo>
                <a:cubicBezTo>
                  <a:pt x="92727" y="16661"/>
                  <a:pt x="93950" y="18000"/>
                  <a:pt x="95455" y="18000"/>
                </a:cubicBezTo>
                <a:cubicBezTo>
                  <a:pt x="96961" y="18000"/>
                  <a:pt x="98183" y="16661"/>
                  <a:pt x="98183" y="15000"/>
                </a:cubicBezTo>
                <a:lnTo>
                  <a:pt x="98183" y="6000"/>
                </a:lnTo>
                <a:cubicBezTo>
                  <a:pt x="98183" y="2688"/>
                  <a:pt x="95738" y="0"/>
                  <a:pt x="92727" y="0"/>
                </a:cubicBezTo>
                <a:lnTo>
                  <a:pt x="5455" y="0"/>
                </a:lnTo>
                <a:cubicBezTo>
                  <a:pt x="2444" y="0"/>
                  <a:pt x="0" y="2688"/>
                  <a:pt x="0" y="6000"/>
                </a:cubicBezTo>
                <a:lnTo>
                  <a:pt x="0" y="84000"/>
                </a:lnTo>
                <a:cubicBezTo>
                  <a:pt x="0" y="87311"/>
                  <a:pt x="2444" y="90005"/>
                  <a:pt x="5455" y="90005"/>
                </a:cubicBezTo>
                <a:lnTo>
                  <a:pt x="13638" y="90005"/>
                </a:lnTo>
                <a:cubicBezTo>
                  <a:pt x="15138" y="90005"/>
                  <a:pt x="16361" y="88661"/>
                  <a:pt x="16361" y="87000"/>
                </a:cubicBezTo>
                <a:cubicBezTo>
                  <a:pt x="16361" y="85344"/>
                  <a:pt x="15138" y="84000"/>
                  <a:pt x="13638" y="84000"/>
                </a:cubicBezTo>
                <a:moveTo>
                  <a:pt x="90000" y="108000"/>
                </a:moveTo>
                <a:cubicBezTo>
                  <a:pt x="88494" y="108000"/>
                  <a:pt x="87272" y="109344"/>
                  <a:pt x="87272" y="111000"/>
                </a:cubicBezTo>
                <a:lnTo>
                  <a:pt x="87272" y="117000"/>
                </a:lnTo>
                <a:cubicBezTo>
                  <a:pt x="87272" y="118661"/>
                  <a:pt x="88494" y="120000"/>
                  <a:pt x="90000" y="120000"/>
                </a:cubicBezTo>
                <a:cubicBezTo>
                  <a:pt x="91505" y="120000"/>
                  <a:pt x="92727" y="118661"/>
                  <a:pt x="92727" y="117000"/>
                </a:cubicBezTo>
                <a:lnTo>
                  <a:pt x="92727" y="111000"/>
                </a:lnTo>
                <a:cubicBezTo>
                  <a:pt x="92727" y="109344"/>
                  <a:pt x="91505" y="108000"/>
                  <a:pt x="90000" y="108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62" name="Shape 3762"/>
          <p:cNvSpPr/>
          <p:nvPr/>
        </p:nvSpPr>
        <p:spPr>
          <a:xfrm>
            <a:off x="13566465" y="3995805"/>
            <a:ext cx="558655" cy="406294"/>
          </a:xfrm>
          <a:custGeom>
            <a:avLst/>
            <a:gdLst/>
            <a:ahLst/>
            <a:cxnLst/>
            <a:rect l="0" t="0" r="0" b="0"/>
            <a:pathLst>
              <a:path w="120000" h="120000" extrusionOk="0">
                <a:moveTo>
                  <a:pt x="19088" y="30000"/>
                </a:moveTo>
                <a:lnTo>
                  <a:pt x="51816" y="30000"/>
                </a:lnTo>
                <a:cubicBezTo>
                  <a:pt x="53322" y="30000"/>
                  <a:pt x="54544" y="28322"/>
                  <a:pt x="54544" y="26250"/>
                </a:cubicBezTo>
                <a:cubicBezTo>
                  <a:pt x="54544" y="24183"/>
                  <a:pt x="53322" y="22500"/>
                  <a:pt x="51816" y="22500"/>
                </a:cubicBezTo>
                <a:lnTo>
                  <a:pt x="19088" y="22500"/>
                </a:lnTo>
                <a:cubicBezTo>
                  <a:pt x="17588" y="22500"/>
                  <a:pt x="16361" y="24183"/>
                  <a:pt x="16361" y="26250"/>
                </a:cubicBezTo>
                <a:cubicBezTo>
                  <a:pt x="16361" y="28322"/>
                  <a:pt x="17588" y="30000"/>
                  <a:pt x="19088" y="30000"/>
                </a:cubicBezTo>
                <a:moveTo>
                  <a:pt x="19088" y="45000"/>
                </a:moveTo>
                <a:lnTo>
                  <a:pt x="40911" y="45000"/>
                </a:lnTo>
                <a:cubicBezTo>
                  <a:pt x="42411" y="45000"/>
                  <a:pt x="43638" y="43322"/>
                  <a:pt x="43638" y="41250"/>
                </a:cubicBezTo>
                <a:cubicBezTo>
                  <a:pt x="43638" y="39183"/>
                  <a:pt x="42411" y="37500"/>
                  <a:pt x="40911" y="37500"/>
                </a:cubicBezTo>
                <a:lnTo>
                  <a:pt x="19088" y="37500"/>
                </a:lnTo>
                <a:cubicBezTo>
                  <a:pt x="17588" y="37500"/>
                  <a:pt x="16361" y="39183"/>
                  <a:pt x="16361" y="41250"/>
                </a:cubicBezTo>
                <a:cubicBezTo>
                  <a:pt x="16361" y="43322"/>
                  <a:pt x="17588" y="45000"/>
                  <a:pt x="19088" y="45000"/>
                </a:cubicBezTo>
                <a:moveTo>
                  <a:pt x="19088" y="60000"/>
                </a:moveTo>
                <a:lnTo>
                  <a:pt x="51816" y="60000"/>
                </a:lnTo>
                <a:cubicBezTo>
                  <a:pt x="53322" y="60000"/>
                  <a:pt x="54544" y="58322"/>
                  <a:pt x="54544" y="56250"/>
                </a:cubicBezTo>
                <a:cubicBezTo>
                  <a:pt x="54544" y="54183"/>
                  <a:pt x="53322" y="52500"/>
                  <a:pt x="51816" y="52500"/>
                </a:cubicBezTo>
                <a:lnTo>
                  <a:pt x="19088" y="52500"/>
                </a:lnTo>
                <a:cubicBezTo>
                  <a:pt x="17588" y="52500"/>
                  <a:pt x="16361" y="54183"/>
                  <a:pt x="16361" y="56250"/>
                </a:cubicBezTo>
                <a:cubicBezTo>
                  <a:pt x="16361" y="58322"/>
                  <a:pt x="17588" y="60000"/>
                  <a:pt x="19088" y="60000"/>
                </a:cubicBezTo>
                <a:moveTo>
                  <a:pt x="114544" y="112500"/>
                </a:moveTo>
                <a:lnTo>
                  <a:pt x="87272" y="112500"/>
                </a:lnTo>
                <a:lnTo>
                  <a:pt x="87272" y="97505"/>
                </a:lnTo>
                <a:lnTo>
                  <a:pt x="92727" y="97505"/>
                </a:lnTo>
                <a:cubicBezTo>
                  <a:pt x="94233" y="97505"/>
                  <a:pt x="95455" y="95822"/>
                  <a:pt x="95455" y="93750"/>
                </a:cubicBezTo>
                <a:cubicBezTo>
                  <a:pt x="95455" y="91683"/>
                  <a:pt x="94233" y="90000"/>
                  <a:pt x="92727" y="90000"/>
                </a:cubicBezTo>
                <a:lnTo>
                  <a:pt x="76361" y="90000"/>
                </a:lnTo>
                <a:cubicBezTo>
                  <a:pt x="74861" y="90000"/>
                  <a:pt x="73638" y="91683"/>
                  <a:pt x="73638" y="93750"/>
                </a:cubicBezTo>
                <a:cubicBezTo>
                  <a:pt x="73638" y="95822"/>
                  <a:pt x="74861" y="97505"/>
                  <a:pt x="76361" y="97505"/>
                </a:cubicBezTo>
                <a:lnTo>
                  <a:pt x="81816" y="97505"/>
                </a:lnTo>
                <a:lnTo>
                  <a:pt x="81816" y="112500"/>
                </a:lnTo>
                <a:lnTo>
                  <a:pt x="38183" y="112500"/>
                </a:lnTo>
                <a:lnTo>
                  <a:pt x="38183" y="97505"/>
                </a:lnTo>
                <a:lnTo>
                  <a:pt x="43638" y="97505"/>
                </a:lnTo>
                <a:cubicBezTo>
                  <a:pt x="45138" y="97505"/>
                  <a:pt x="46361" y="95822"/>
                  <a:pt x="46361" y="93750"/>
                </a:cubicBezTo>
                <a:cubicBezTo>
                  <a:pt x="46361" y="91683"/>
                  <a:pt x="45138" y="90000"/>
                  <a:pt x="43638" y="90000"/>
                </a:cubicBezTo>
                <a:lnTo>
                  <a:pt x="27272" y="90000"/>
                </a:lnTo>
                <a:cubicBezTo>
                  <a:pt x="25766" y="90000"/>
                  <a:pt x="24544" y="91683"/>
                  <a:pt x="24544" y="93750"/>
                </a:cubicBezTo>
                <a:cubicBezTo>
                  <a:pt x="24544" y="95822"/>
                  <a:pt x="25766" y="97505"/>
                  <a:pt x="27272" y="97505"/>
                </a:cubicBezTo>
                <a:lnTo>
                  <a:pt x="32727" y="97505"/>
                </a:lnTo>
                <a:lnTo>
                  <a:pt x="32727" y="112500"/>
                </a:lnTo>
                <a:lnTo>
                  <a:pt x="5455" y="112500"/>
                </a:lnTo>
                <a:lnTo>
                  <a:pt x="5455" y="7500"/>
                </a:lnTo>
                <a:lnTo>
                  <a:pt x="114544" y="7500"/>
                </a:lnTo>
                <a:cubicBezTo>
                  <a:pt x="114544" y="7500"/>
                  <a:pt x="114544" y="112500"/>
                  <a:pt x="114544" y="112500"/>
                </a:cubicBezTo>
                <a:close/>
                <a:moveTo>
                  <a:pt x="114544" y="0"/>
                </a:moveTo>
                <a:lnTo>
                  <a:pt x="5455" y="0"/>
                </a:lnTo>
                <a:cubicBezTo>
                  <a:pt x="2444" y="0"/>
                  <a:pt x="0" y="3361"/>
                  <a:pt x="0" y="7500"/>
                </a:cubicBezTo>
                <a:lnTo>
                  <a:pt x="0" y="112500"/>
                </a:lnTo>
                <a:cubicBezTo>
                  <a:pt x="0" y="116638"/>
                  <a:pt x="2444" y="120000"/>
                  <a:pt x="5455" y="120000"/>
                </a:cubicBezTo>
                <a:lnTo>
                  <a:pt x="114544" y="120000"/>
                </a:lnTo>
                <a:cubicBezTo>
                  <a:pt x="117555" y="120000"/>
                  <a:pt x="120000" y="116638"/>
                  <a:pt x="120000" y="112500"/>
                </a:cubicBezTo>
                <a:lnTo>
                  <a:pt x="120000" y="7500"/>
                </a:lnTo>
                <a:cubicBezTo>
                  <a:pt x="120000" y="3361"/>
                  <a:pt x="117555" y="0"/>
                  <a:pt x="114544" y="0"/>
                </a:cubicBezTo>
                <a:moveTo>
                  <a:pt x="19088" y="75000"/>
                </a:moveTo>
                <a:lnTo>
                  <a:pt x="40911" y="75000"/>
                </a:lnTo>
                <a:cubicBezTo>
                  <a:pt x="42411" y="75000"/>
                  <a:pt x="43638" y="73322"/>
                  <a:pt x="43638" y="71250"/>
                </a:cubicBezTo>
                <a:cubicBezTo>
                  <a:pt x="43638" y="69177"/>
                  <a:pt x="42411" y="67500"/>
                  <a:pt x="40911" y="67500"/>
                </a:cubicBezTo>
                <a:lnTo>
                  <a:pt x="19088" y="67500"/>
                </a:lnTo>
                <a:cubicBezTo>
                  <a:pt x="17588" y="67500"/>
                  <a:pt x="16361" y="69177"/>
                  <a:pt x="16361" y="71250"/>
                </a:cubicBezTo>
                <a:cubicBezTo>
                  <a:pt x="16361" y="73322"/>
                  <a:pt x="17588" y="75000"/>
                  <a:pt x="19088" y="75000"/>
                </a:cubicBezTo>
                <a:moveTo>
                  <a:pt x="68183" y="30000"/>
                </a:moveTo>
                <a:lnTo>
                  <a:pt x="90000" y="30000"/>
                </a:lnTo>
                <a:cubicBezTo>
                  <a:pt x="91505" y="30000"/>
                  <a:pt x="92727" y="28322"/>
                  <a:pt x="92727" y="26250"/>
                </a:cubicBezTo>
                <a:cubicBezTo>
                  <a:pt x="92727" y="24183"/>
                  <a:pt x="91505" y="22500"/>
                  <a:pt x="90000" y="22500"/>
                </a:cubicBezTo>
                <a:lnTo>
                  <a:pt x="68183" y="22500"/>
                </a:lnTo>
                <a:cubicBezTo>
                  <a:pt x="66677" y="22500"/>
                  <a:pt x="65455" y="24183"/>
                  <a:pt x="65455" y="26250"/>
                </a:cubicBezTo>
                <a:cubicBezTo>
                  <a:pt x="65455" y="28322"/>
                  <a:pt x="66677" y="30000"/>
                  <a:pt x="68183" y="30000"/>
                </a:cubicBezTo>
                <a:moveTo>
                  <a:pt x="68183" y="60000"/>
                </a:moveTo>
                <a:lnTo>
                  <a:pt x="90000" y="60000"/>
                </a:lnTo>
                <a:cubicBezTo>
                  <a:pt x="91505" y="60000"/>
                  <a:pt x="92727" y="58322"/>
                  <a:pt x="92727" y="56250"/>
                </a:cubicBezTo>
                <a:cubicBezTo>
                  <a:pt x="92727" y="54183"/>
                  <a:pt x="91505" y="52500"/>
                  <a:pt x="90000" y="52500"/>
                </a:cubicBezTo>
                <a:lnTo>
                  <a:pt x="68183" y="52500"/>
                </a:lnTo>
                <a:cubicBezTo>
                  <a:pt x="66677" y="52500"/>
                  <a:pt x="65455" y="54183"/>
                  <a:pt x="65455" y="56250"/>
                </a:cubicBezTo>
                <a:cubicBezTo>
                  <a:pt x="65455" y="58322"/>
                  <a:pt x="66677" y="60000"/>
                  <a:pt x="68183" y="60000"/>
                </a:cubicBezTo>
                <a:moveTo>
                  <a:pt x="68183" y="75000"/>
                </a:moveTo>
                <a:lnTo>
                  <a:pt x="100911" y="75000"/>
                </a:lnTo>
                <a:cubicBezTo>
                  <a:pt x="102411" y="75000"/>
                  <a:pt x="103638" y="73322"/>
                  <a:pt x="103638" y="71250"/>
                </a:cubicBezTo>
                <a:cubicBezTo>
                  <a:pt x="103638" y="69177"/>
                  <a:pt x="102411" y="67500"/>
                  <a:pt x="100911" y="67500"/>
                </a:cubicBezTo>
                <a:lnTo>
                  <a:pt x="68183" y="67500"/>
                </a:lnTo>
                <a:cubicBezTo>
                  <a:pt x="66677" y="67500"/>
                  <a:pt x="65455" y="69177"/>
                  <a:pt x="65455" y="71250"/>
                </a:cubicBezTo>
                <a:cubicBezTo>
                  <a:pt x="65455" y="73322"/>
                  <a:pt x="66677" y="75000"/>
                  <a:pt x="68183" y="75000"/>
                </a:cubicBezTo>
                <a:moveTo>
                  <a:pt x="68183" y="45000"/>
                </a:moveTo>
                <a:lnTo>
                  <a:pt x="100911" y="45000"/>
                </a:lnTo>
                <a:cubicBezTo>
                  <a:pt x="102411" y="45000"/>
                  <a:pt x="103638" y="43322"/>
                  <a:pt x="103638" y="41250"/>
                </a:cubicBezTo>
                <a:cubicBezTo>
                  <a:pt x="103638" y="39183"/>
                  <a:pt x="102411" y="37500"/>
                  <a:pt x="100911" y="37500"/>
                </a:cubicBezTo>
                <a:lnTo>
                  <a:pt x="68183" y="37500"/>
                </a:lnTo>
                <a:cubicBezTo>
                  <a:pt x="66677" y="37500"/>
                  <a:pt x="65455" y="39183"/>
                  <a:pt x="65455" y="41250"/>
                </a:cubicBezTo>
                <a:cubicBezTo>
                  <a:pt x="65455" y="43322"/>
                  <a:pt x="66677" y="45000"/>
                  <a:pt x="68183" y="45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63" name="Shape 3763"/>
          <p:cNvSpPr/>
          <p:nvPr/>
        </p:nvSpPr>
        <p:spPr>
          <a:xfrm>
            <a:off x="14632987" y="3970412"/>
            <a:ext cx="558655" cy="457081"/>
          </a:xfrm>
          <a:custGeom>
            <a:avLst/>
            <a:gdLst/>
            <a:ahLst/>
            <a:cxnLst/>
            <a:rect l="0" t="0" r="0" b="0"/>
            <a:pathLst>
              <a:path w="120000" h="120000" extrusionOk="0">
                <a:moveTo>
                  <a:pt x="40911" y="53333"/>
                </a:moveTo>
                <a:lnTo>
                  <a:pt x="62727" y="53333"/>
                </a:lnTo>
                <a:cubicBezTo>
                  <a:pt x="64233" y="53333"/>
                  <a:pt x="65455" y="51844"/>
                  <a:pt x="65455" y="50000"/>
                </a:cubicBezTo>
                <a:cubicBezTo>
                  <a:pt x="65455" y="48161"/>
                  <a:pt x="64233" y="46666"/>
                  <a:pt x="62727" y="46666"/>
                </a:cubicBezTo>
                <a:lnTo>
                  <a:pt x="40911" y="46666"/>
                </a:lnTo>
                <a:cubicBezTo>
                  <a:pt x="39405" y="46666"/>
                  <a:pt x="38183" y="48161"/>
                  <a:pt x="38183" y="50000"/>
                </a:cubicBezTo>
                <a:cubicBezTo>
                  <a:pt x="38183" y="51844"/>
                  <a:pt x="39405" y="53333"/>
                  <a:pt x="40911" y="53333"/>
                </a:cubicBezTo>
                <a:moveTo>
                  <a:pt x="40911" y="66666"/>
                </a:moveTo>
                <a:lnTo>
                  <a:pt x="51816" y="66666"/>
                </a:lnTo>
                <a:cubicBezTo>
                  <a:pt x="53322" y="66666"/>
                  <a:pt x="54544" y="65177"/>
                  <a:pt x="54544" y="63333"/>
                </a:cubicBezTo>
                <a:cubicBezTo>
                  <a:pt x="54544" y="61494"/>
                  <a:pt x="53322" y="60000"/>
                  <a:pt x="51816" y="60000"/>
                </a:cubicBezTo>
                <a:lnTo>
                  <a:pt x="40911" y="60000"/>
                </a:lnTo>
                <a:cubicBezTo>
                  <a:pt x="39405" y="60000"/>
                  <a:pt x="38183" y="61494"/>
                  <a:pt x="38183" y="63333"/>
                </a:cubicBezTo>
                <a:cubicBezTo>
                  <a:pt x="38183" y="65177"/>
                  <a:pt x="39405" y="66666"/>
                  <a:pt x="40911" y="66666"/>
                </a:cubicBezTo>
                <a:moveTo>
                  <a:pt x="114544" y="113333"/>
                </a:moveTo>
                <a:lnTo>
                  <a:pt x="92727" y="113333"/>
                </a:lnTo>
                <a:lnTo>
                  <a:pt x="92727" y="106666"/>
                </a:lnTo>
                <a:lnTo>
                  <a:pt x="95455" y="106666"/>
                </a:lnTo>
                <a:cubicBezTo>
                  <a:pt x="96961" y="106666"/>
                  <a:pt x="98183" y="105177"/>
                  <a:pt x="98183" y="103333"/>
                </a:cubicBezTo>
                <a:cubicBezTo>
                  <a:pt x="98183" y="101494"/>
                  <a:pt x="96961" y="100000"/>
                  <a:pt x="95455" y="100000"/>
                </a:cubicBezTo>
                <a:lnTo>
                  <a:pt x="84544" y="100000"/>
                </a:lnTo>
                <a:cubicBezTo>
                  <a:pt x="83038" y="100000"/>
                  <a:pt x="81816" y="101494"/>
                  <a:pt x="81816" y="103333"/>
                </a:cubicBezTo>
                <a:cubicBezTo>
                  <a:pt x="81816" y="105177"/>
                  <a:pt x="83038" y="106666"/>
                  <a:pt x="84544" y="106666"/>
                </a:cubicBezTo>
                <a:lnTo>
                  <a:pt x="87272" y="106666"/>
                </a:lnTo>
                <a:lnTo>
                  <a:pt x="87272" y="113333"/>
                </a:lnTo>
                <a:lnTo>
                  <a:pt x="54544" y="113333"/>
                </a:lnTo>
                <a:lnTo>
                  <a:pt x="54544" y="106666"/>
                </a:lnTo>
                <a:lnTo>
                  <a:pt x="57272" y="106666"/>
                </a:lnTo>
                <a:cubicBezTo>
                  <a:pt x="58777" y="106666"/>
                  <a:pt x="60000" y="105177"/>
                  <a:pt x="60000" y="103333"/>
                </a:cubicBezTo>
                <a:cubicBezTo>
                  <a:pt x="60000" y="101494"/>
                  <a:pt x="58777" y="100000"/>
                  <a:pt x="57272" y="100000"/>
                </a:cubicBezTo>
                <a:lnTo>
                  <a:pt x="46361" y="100000"/>
                </a:lnTo>
                <a:cubicBezTo>
                  <a:pt x="44861" y="100000"/>
                  <a:pt x="43638" y="101494"/>
                  <a:pt x="43638" y="103333"/>
                </a:cubicBezTo>
                <a:cubicBezTo>
                  <a:pt x="43638" y="105177"/>
                  <a:pt x="44861" y="106666"/>
                  <a:pt x="46361" y="106666"/>
                </a:cubicBezTo>
                <a:lnTo>
                  <a:pt x="49088" y="106666"/>
                </a:lnTo>
                <a:lnTo>
                  <a:pt x="49088" y="113333"/>
                </a:lnTo>
                <a:lnTo>
                  <a:pt x="27272" y="113333"/>
                </a:lnTo>
                <a:lnTo>
                  <a:pt x="27272" y="33333"/>
                </a:lnTo>
                <a:lnTo>
                  <a:pt x="114544" y="33333"/>
                </a:lnTo>
                <a:cubicBezTo>
                  <a:pt x="114544" y="33333"/>
                  <a:pt x="114544" y="113333"/>
                  <a:pt x="114544" y="113333"/>
                </a:cubicBezTo>
                <a:close/>
                <a:moveTo>
                  <a:pt x="114544" y="26666"/>
                </a:moveTo>
                <a:lnTo>
                  <a:pt x="27272" y="26666"/>
                </a:lnTo>
                <a:cubicBezTo>
                  <a:pt x="24261" y="26666"/>
                  <a:pt x="21816" y="29655"/>
                  <a:pt x="21816" y="33333"/>
                </a:cubicBezTo>
                <a:lnTo>
                  <a:pt x="21816" y="113333"/>
                </a:lnTo>
                <a:cubicBezTo>
                  <a:pt x="21816" y="117011"/>
                  <a:pt x="24261" y="120000"/>
                  <a:pt x="27272" y="120000"/>
                </a:cubicBezTo>
                <a:lnTo>
                  <a:pt x="114544" y="120000"/>
                </a:lnTo>
                <a:cubicBezTo>
                  <a:pt x="117555" y="120000"/>
                  <a:pt x="120000" y="117011"/>
                  <a:pt x="120000" y="113333"/>
                </a:cubicBezTo>
                <a:lnTo>
                  <a:pt x="120000" y="33333"/>
                </a:lnTo>
                <a:cubicBezTo>
                  <a:pt x="120000" y="29655"/>
                  <a:pt x="117555" y="26666"/>
                  <a:pt x="114544" y="26666"/>
                </a:cubicBezTo>
                <a:moveTo>
                  <a:pt x="40911" y="80000"/>
                </a:moveTo>
                <a:lnTo>
                  <a:pt x="62727" y="80000"/>
                </a:lnTo>
                <a:cubicBezTo>
                  <a:pt x="64233" y="80000"/>
                  <a:pt x="65455" y="78511"/>
                  <a:pt x="65455" y="76666"/>
                </a:cubicBezTo>
                <a:cubicBezTo>
                  <a:pt x="65455" y="74827"/>
                  <a:pt x="64233" y="73333"/>
                  <a:pt x="62727" y="73333"/>
                </a:cubicBezTo>
                <a:lnTo>
                  <a:pt x="40911" y="73333"/>
                </a:lnTo>
                <a:cubicBezTo>
                  <a:pt x="39405" y="73333"/>
                  <a:pt x="38183" y="74827"/>
                  <a:pt x="38183" y="76666"/>
                </a:cubicBezTo>
                <a:cubicBezTo>
                  <a:pt x="38183" y="78511"/>
                  <a:pt x="39405" y="80000"/>
                  <a:pt x="40911" y="80000"/>
                </a:cubicBezTo>
                <a:moveTo>
                  <a:pt x="13638" y="86666"/>
                </a:moveTo>
                <a:lnTo>
                  <a:pt x="5455" y="86666"/>
                </a:lnTo>
                <a:lnTo>
                  <a:pt x="5455" y="6666"/>
                </a:lnTo>
                <a:lnTo>
                  <a:pt x="92727" y="6666"/>
                </a:lnTo>
                <a:lnTo>
                  <a:pt x="92727" y="16666"/>
                </a:lnTo>
                <a:cubicBezTo>
                  <a:pt x="92727" y="18511"/>
                  <a:pt x="93950" y="20000"/>
                  <a:pt x="95455" y="20000"/>
                </a:cubicBezTo>
                <a:cubicBezTo>
                  <a:pt x="96961" y="20000"/>
                  <a:pt x="98183" y="18511"/>
                  <a:pt x="98183" y="16666"/>
                </a:cubicBezTo>
                <a:lnTo>
                  <a:pt x="98183" y="6666"/>
                </a:lnTo>
                <a:cubicBezTo>
                  <a:pt x="98183" y="2988"/>
                  <a:pt x="95738" y="0"/>
                  <a:pt x="92727" y="0"/>
                </a:cubicBezTo>
                <a:lnTo>
                  <a:pt x="5455" y="0"/>
                </a:lnTo>
                <a:cubicBezTo>
                  <a:pt x="2444" y="0"/>
                  <a:pt x="0" y="2988"/>
                  <a:pt x="0" y="6666"/>
                </a:cubicBezTo>
                <a:lnTo>
                  <a:pt x="0" y="86666"/>
                </a:lnTo>
                <a:cubicBezTo>
                  <a:pt x="0" y="90344"/>
                  <a:pt x="2444" y="93338"/>
                  <a:pt x="5455" y="93338"/>
                </a:cubicBezTo>
                <a:lnTo>
                  <a:pt x="13638" y="93338"/>
                </a:lnTo>
                <a:cubicBezTo>
                  <a:pt x="15138" y="93338"/>
                  <a:pt x="16361" y="91844"/>
                  <a:pt x="16361" y="90000"/>
                </a:cubicBezTo>
                <a:cubicBezTo>
                  <a:pt x="16361" y="88161"/>
                  <a:pt x="15138" y="86666"/>
                  <a:pt x="13638" y="86666"/>
                </a:cubicBezTo>
                <a:moveTo>
                  <a:pt x="79088" y="80000"/>
                </a:moveTo>
                <a:lnTo>
                  <a:pt x="90000" y="80000"/>
                </a:lnTo>
                <a:cubicBezTo>
                  <a:pt x="91505" y="80000"/>
                  <a:pt x="92727" y="78511"/>
                  <a:pt x="92727" y="76666"/>
                </a:cubicBezTo>
                <a:cubicBezTo>
                  <a:pt x="92727" y="74827"/>
                  <a:pt x="91505" y="73333"/>
                  <a:pt x="90000" y="73333"/>
                </a:cubicBezTo>
                <a:lnTo>
                  <a:pt x="79088" y="73333"/>
                </a:lnTo>
                <a:cubicBezTo>
                  <a:pt x="77588" y="73333"/>
                  <a:pt x="76361" y="74827"/>
                  <a:pt x="76361" y="76666"/>
                </a:cubicBezTo>
                <a:cubicBezTo>
                  <a:pt x="76361" y="78511"/>
                  <a:pt x="77588" y="80000"/>
                  <a:pt x="79088" y="80000"/>
                </a:cubicBezTo>
                <a:moveTo>
                  <a:pt x="79088" y="53333"/>
                </a:moveTo>
                <a:lnTo>
                  <a:pt x="90000" y="53333"/>
                </a:lnTo>
                <a:cubicBezTo>
                  <a:pt x="91505" y="53333"/>
                  <a:pt x="92727" y="51844"/>
                  <a:pt x="92727" y="50000"/>
                </a:cubicBezTo>
                <a:cubicBezTo>
                  <a:pt x="92727" y="48161"/>
                  <a:pt x="91505" y="46666"/>
                  <a:pt x="90000" y="46666"/>
                </a:cubicBezTo>
                <a:lnTo>
                  <a:pt x="79088" y="46666"/>
                </a:lnTo>
                <a:cubicBezTo>
                  <a:pt x="77588" y="46666"/>
                  <a:pt x="76361" y="48161"/>
                  <a:pt x="76361" y="50000"/>
                </a:cubicBezTo>
                <a:cubicBezTo>
                  <a:pt x="76361" y="51844"/>
                  <a:pt x="77588" y="53333"/>
                  <a:pt x="79088" y="53333"/>
                </a:cubicBezTo>
                <a:moveTo>
                  <a:pt x="79088" y="66666"/>
                </a:moveTo>
                <a:lnTo>
                  <a:pt x="100911" y="66666"/>
                </a:lnTo>
                <a:cubicBezTo>
                  <a:pt x="102411" y="66666"/>
                  <a:pt x="103638" y="65177"/>
                  <a:pt x="103638" y="63333"/>
                </a:cubicBezTo>
                <a:cubicBezTo>
                  <a:pt x="103638" y="61494"/>
                  <a:pt x="102411" y="60000"/>
                  <a:pt x="100911" y="60000"/>
                </a:cubicBezTo>
                <a:lnTo>
                  <a:pt x="79088" y="60000"/>
                </a:lnTo>
                <a:cubicBezTo>
                  <a:pt x="77588" y="60000"/>
                  <a:pt x="76361" y="61494"/>
                  <a:pt x="76361" y="63333"/>
                </a:cubicBezTo>
                <a:cubicBezTo>
                  <a:pt x="76361" y="65177"/>
                  <a:pt x="77588" y="66666"/>
                  <a:pt x="79088" y="6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64" name="Shape 3764"/>
          <p:cNvSpPr/>
          <p:nvPr/>
        </p:nvSpPr>
        <p:spPr>
          <a:xfrm>
            <a:off x="15699509" y="3970412"/>
            <a:ext cx="558655" cy="457081"/>
          </a:xfrm>
          <a:custGeom>
            <a:avLst/>
            <a:gdLst/>
            <a:ahLst/>
            <a:cxnLst/>
            <a:rect l="0" t="0" r="0" b="0"/>
            <a:pathLst>
              <a:path w="120000" h="120000" extrusionOk="0">
                <a:moveTo>
                  <a:pt x="38183" y="46666"/>
                </a:moveTo>
                <a:lnTo>
                  <a:pt x="60000" y="46666"/>
                </a:lnTo>
                <a:lnTo>
                  <a:pt x="60000" y="66672"/>
                </a:lnTo>
                <a:lnTo>
                  <a:pt x="38183" y="66672"/>
                </a:lnTo>
                <a:cubicBezTo>
                  <a:pt x="38183" y="66672"/>
                  <a:pt x="38183" y="46666"/>
                  <a:pt x="38183" y="46666"/>
                </a:cubicBezTo>
                <a:close/>
                <a:moveTo>
                  <a:pt x="35455" y="73333"/>
                </a:moveTo>
                <a:lnTo>
                  <a:pt x="62727" y="73333"/>
                </a:lnTo>
                <a:cubicBezTo>
                  <a:pt x="64233" y="73333"/>
                  <a:pt x="65455" y="71844"/>
                  <a:pt x="65455" y="70000"/>
                </a:cubicBezTo>
                <a:lnTo>
                  <a:pt x="65455" y="43333"/>
                </a:lnTo>
                <a:cubicBezTo>
                  <a:pt x="65455" y="41494"/>
                  <a:pt x="64233" y="40000"/>
                  <a:pt x="62727" y="40000"/>
                </a:cubicBezTo>
                <a:lnTo>
                  <a:pt x="35455" y="40000"/>
                </a:lnTo>
                <a:cubicBezTo>
                  <a:pt x="33950" y="40000"/>
                  <a:pt x="32727" y="41494"/>
                  <a:pt x="32727" y="43333"/>
                </a:cubicBezTo>
                <a:lnTo>
                  <a:pt x="32727" y="70000"/>
                </a:lnTo>
                <a:cubicBezTo>
                  <a:pt x="32727" y="71844"/>
                  <a:pt x="33950" y="73333"/>
                  <a:pt x="35455" y="73333"/>
                </a:cubicBezTo>
                <a:moveTo>
                  <a:pt x="35455" y="26666"/>
                </a:moveTo>
                <a:cubicBezTo>
                  <a:pt x="36961" y="26666"/>
                  <a:pt x="38183" y="25172"/>
                  <a:pt x="38183" y="23333"/>
                </a:cubicBezTo>
                <a:cubicBezTo>
                  <a:pt x="38183" y="21488"/>
                  <a:pt x="36961" y="20000"/>
                  <a:pt x="35455" y="20000"/>
                </a:cubicBezTo>
                <a:cubicBezTo>
                  <a:pt x="33950" y="20000"/>
                  <a:pt x="32727" y="21488"/>
                  <a:pt x="32727" y="23333"/>
                </a:cubicBezTo>
                <a:cubicBezTo>
                  <a:pt x="32727" y="25172"/>
                  <a:pt x="33950" y="26666"/>
                  <a:pt x="35455" y="26666"/>
                </a:cubicBezTo>
                <a:moveTo>
                  <a:pt x="114544" y="113333"/>
                </a:moveTo>
                <a:lnTo>
                  <a:pt x="16361" y="113333"/>
                </a:lnTo>
                <a:cubicBezTo>
                  <a:pt x="10338" y="113333"/>
                  <a:pt x="5455" y="107361"/>
                  <a:pt x="5455" y="100000"/>
                </a:cubicBezTo>
                <a:lnTo>
                  <a:pt x="5455" y="26666"/>
                </a:lnTo>
                <a:lnTo>
                  <a:pt x="16361" y="26666"/>
                </a:lnTo>
                <a:lnTo>
                  <a:pt x="16361" y="96666"/>
                </a:lnTo>
                <a:cubicBezTo>
                  <a:pt x="16361" y="98511"/>
                  <a:pt x="17588" y="100000"/>
                  <a:pt x="19088" y="100000"/>
                </a:cubicBezTo>
                <a:cubicBezTo>
                  <a:pt x="20594" y="100000"/>
                  <a:pt x="21816" y="98511"/>
                  <a:pt x="21816" y="96666"/>
                </a:cubicBezTo>
                <a:lnTo>
                  <a:pt x="21816" y="6666"/>
                </a:lnTo>
                <a:lnTo>
                  <a:pt x="114544" y="6666"/>
                </a:lnTo>
                <a:cubicBezTo>
                  <a:pt x="114544" y="6666"/>
                  <a:pt x="114544" y="113333"/>
                  <a:pt x="114544" y="113333"/>
                </a:cubicBezTo>
                <a:close/>
                <a:moveTo>
                  <a:pt x="114544" y="0"/>
                </a:moveTo>
                <a:lnTo>
                  <a:pt x="21816" y="0"/>
                </a:lnTo>
                <a:cubicBezTo>
                  <a:pt x="18805" y="0"/>
                  <a:pt x="16361" y="2988"/>
                  <a:pt x="16361" y="6666"/>
                </a:cubicBezTo>
                <a:lnTo>
                  <a:pt x="16361" y="20000"/>
                </a:lnTo>
                <a:lnTo>
                  <a:pt x="5455" y="20000"/>
                </a:lnTo>
                <a:cubicBezTo>
                  <a:pt x="2444" y="20000"/>
                  <a:pt x="0" y="22988"/>
                  <a:pt x="0" y="26666"/>
                </a:cubicBezTo>
                <a:lnTo>
                  <a:pt x="0" y="100000"/>
                </a:lnTo>
                <a:cubicBezTo>
                  <a:pt x="0" y="111044"/>
                  <a:pt x="7327" y="120000"/>
                  <a:pt x="16361" y="120000"/>
                </a:cubicBezTo>
                <a:lnTo>
                  <a:pt x="114544" y="120000"/>
                </a:lnTo>
                <a:cubicBezTo>
                  <a:pt x="117555" y="120000"/>
                  <a:pt x="120000" y="117011"/>
                  <a:pt x="120000" y="113333"/>
                </a:cubicBezTo>
                <a:lnTo>
                  <a:pt x="120000" y="6666"/>
                </a:lnTo>
                <a:cubicBezTo>
                  <a:pt x="120000" y="2988"/>
                  <a:pt x="117555" y="0"/>
                  <a:pt x="114544" y="0"/>
                </a:cubicBezTo>
                <a:moveTo>
                  <a:pt x="35455" y="100000"/>
                </a:moveTo>
                <a:lnTo>
                  <a:pt x="100911" y="100000"/>
                </a:lnTo>
                <a:cubicBezTo>
                  <a:pt x="102411" y="100000"/>
                  <a:pt x="103638" y="98511"/>
                  <a:pt x="103638" y="96666"/>
                </a:cubicBezTo>
                <a:cubicBezTo>
                  <a:pt x="103638" y="94822"/>
                  <a:pt x="102411" y="93338"/>
                  <a:pt x="100911" y="93338"/>
                </a:cubicBezTo>
                <a:lnTo>
                  <a:pt x="35455" y="93338"/>
                </a:lnTo>
                <a:cubicBezTo>
                  <a:pt x="33950" y="93338"/>
                  <a:pt x="32727" y="94822"/>
                  <a:pt x="32727" y="96666"/>
                </a:cubicBezTo>
                <a:cubicBezTo>
                  <a:pt x="32727" y="98511"/>
                  <a:pt x="33950" y="100000"/>
                  <a:pt x="35455" y="100000"/>
                </a:cubicBezTo>
                <a:moveTo>
                  <a:pt x="35455" y="86666"/>
                </a:moveTo>
                <a:lnTo>
                  <a:pt x="100911" y="86666"/>
                </a:lnTo>
                <a:cubicBezTo>
                  <a:pt x="102411" y="86666"/>
                  <a:pt x="103638" y="85177"/>
                  <a:pt x="103638" y="83333"/>
                </a:cubicBezTo>
                <a:cubicBezTo>
                  <a:pt x="103638" y="81488"/>
                  <a:pt x="102411" y="80005"/>
                  <a:pt x="100911" y="80005"/>
                </a:cubicBezTo>
                <a:lnTo>
                  <a:pt x="35455" y="80005"/>
                </a:lnTo>
                <a:cubicBezTo>
                  <a:pt x="33950" y="80005"/>
                  <a:pt x="32727" y="81488"/>
                  <a:pt x="32727" y="83333"/>
                </a:cubicBezTo>
                <a:cubicBezTo>
                  <a:pt x="32727" y="85177"/>
                  <a:pt x="33950" y="86666"/>
                  <a:pt x="35455" y="86666"/>
                </a:cubicBezTo>
                <a:moveTo>
                  <a:pt x="46361" y="26666"/>
                </a:moveTo>
                <a:cubicBezTo>
                  <a:pt x="47866" y="26666"/>
                  <a:pt x="49088" y="25172"/>
                  <a:pt x="49088" y="23333"/>
                </a:cubicBezTo>
                <a:cubicBezTo>
                  <a:pt x="49088" y="21488"/>
                  <a:pt x="47866" y="20000"/>
                  <a:pt x="46361" y="20000"/>
                </a:cubicBezTo>
                <a:cubicBezTo>
                  <a:pt x="44861" y="20000"/>
                  <a:pt x="43638" y="21488"/>
                  <a:pt x="43638" y="23333"/>
                </a:cubicBezTo>
                <a:cubicBezTo>
                  <a:pt x="43638" y="25172"/>
                  <a:pt x="44861" y="26666"/>
                  <a:pt x="46361" y="26666"/>
                </a:cubicBezTo>
                <a:moveTo>
                  <a:pt x="100911" y="40000"/>
                </a:moveTo>
                <a:lnTo>
                  <a:pt x="79088" y="40000"/>
                </a:lnTo>
                <a:cubicBezTo>
                  <a:pt x="77588" y="40000"/>
                  <a:pt x="76361" y="41494"/>
                  <a:pt x="76361" y="43333"/>
                </a:cubicBezTo>
                <a:cubicBezTo>
                  <a:pt x="76361" y="45177"/>
                  <a:pt x="77588" y="46666"/>
                  <a:pt x="79088" y="46666"/>
                </a:cubicBezTo>
                <a:lnTo>
                  <a:pt x="100911" y="46666"/>
                </a:lnTo>
                <a:cubicBezTo>
                  <a:pt x="102411" y="46666"/>
                  <a:pt x="103638" y="45177"/>
                  <a:pt x="103638" y="43333"/>
                </a:cubicBezTo>
                <a:cubicBezTo>
                  <a:pt x="103638" y="41494"/>
                  <a:pt x="102411" y="40000"/>
                  <a:pt x="100911" y="40000"/>
                </a:cubicBezTo>
                <a:moveTo>
                  <a:pt x="100911" y="66672"/>
                </a:moveTo>
                <a:lnTo>
                  <a:pt x="79088" y="66672"/>
                </a:lnTo>
                <a:cubicBezTo>
                  <a:pt x="77588" y="66672"/>
                  <a:pt x="76361" y="68155"/>
                  <a:pt x="76361" y="70000"/>
                </a:cubicBezTo>
                <a:cubicBezTo>
                  <a:pt x="76361" y="71844"/>
                  <a:pt x="77588" y="73333"/>
                  <a:pt x="79088" y="73333"/>
                </a:cubicBezTo>
                <a:lnTo>
                  <a:pt x="100911" y="73333"/>
                </a:lnTo>
                <a:cubicBezTo>
                  <a:pt x="102411" y="73333"/>
                  <a:pt x="103638" y="71844"/>
                  <a:pt x="103638" y="70000"/>
                </a:cubicBezTo>
                <a:cubicBezTo>
                  <a:pt x="103638" y="68155"/>
                  <a:pt x="102411" y="66672"/>
                  <a:pt x="100911" y="66672"/>
                </a:cubicBezTo>
                <a:moveTo>
                  <a:pt x="100911" y="53333"/>
                </a:moveTo>
                <a:lnTo>
                  <a:pt x="79088" y="53333"/>
                </a:lnTo>
                <a:cubicBezTo>
                  <a:pt x="77588" y="53333"/>
                  <a:pt x="76361" y="54827"/>
                  <a:pt x="76361" y="56666"/>
                </a:cubicBezTo>
                <a:cubicBezTo>
                  <a:pt x="76361" y="58511"/>
                  <a:pt x="77588" y="60000"/>
                  <a:pt x="79088" y="60000"/>
                </a:cubicBezTo>
                <a:lnTo>
                  <a:pt x="100911" y="60000"/>
                </a:lnTo>
                <a:cubicBezTo>
                  <a:pt x="102411" y="60000"/>
                  <a:pt x="103638" y="58511"/>
                  <a:pt x="103638" y="56666"/>
                </a:cubicBezTo>
                <a:cubicBezTo>
                  <a:pt x="103638" y="54827"/>
                  <a:pt x="102411" y="53333"/>
                  <a:pt x="100911" y="53333"/>
                </a:cubicBezTo>
                <a:moveTo>
                  <a:pt x="100911" y="26666"/>
                </a:moveTo>
                <a:cubicBezTo>
                  <a:pt x="102411" y="26666"/>
                  <a:pt x="103638" y="25172"/>
                  <a:pt x="103638" y="23333"/>
                </a:cubicBezTo>
                <a:cubicBezTo>
                  <a:pt x="103638" y="21488"/>
                  <a:pt x="102411" y="20000"/>
                  <a:pt x="100911" y="20000"/>
                </a:cubicBezTo>
                <a:cubicBezTo>
                  <a:pt x="99405" y="20000"/>
                  <a:pt x="98183" y="21488"/>
                  <a:pt x="98183" y="23333"/>
                </a:cubicBezTo>
                <a:cubicBezTo>
                  <a:pt x="98183" y="25172"/>
                  <a:pt x="99405" y="26666"/>
                  <a:pt x="100911" y="26666"/>
                </a:cubicBezTo>
                <a:moveTo>
                  <a:pt x="90000" y="26666"/>
                </a:moveTo>
                <a:cubicBezTo>
                  <a:pt x="91505" y="26666"/>
                  <a:pt x="92727" y="25172"/>
                  <a:pt x="92727" y="23333"/>
                </a:cubicBezTo>
                <a:cubicBezTo>
                  <a:pt x="92727" y="21488"/>
                  <a:pt x="91505" y="20000"/>
                  <a:pt x="90000" y="20000"/>
                </a:cubicBezTo>
                <a:cubicBezTo>
                  <a:pt x="88494" y="20000"/>
                  <a:pt x="87272" y="21488"/>
                  <a:pt x="87272" y="23333"/>
                </a:cubicBezTo>
                <a:cubicBezTo>
                  <a:pt x="87272" y="25172"/>
                  <a:pt x="88494" y="26666"/>
                  <a:pt x="90000" y="26666"/>
                </a:cubicBezTo>
                <a:moveTo>
                  <a:pt x="57272" y="26666"/>
                </a:moveTo>
                <a:lnTo>
                  <a:pt x="79088" y="26666"/>
                </a:lnTo>
                <a:cubicBezTo>
                  <a:pt x="80594" y="26666"/>
                  <a:pt x="81816" y="25172"/>
                  <a:pt x="81816" y="23333"/>
                </a:cubicBezTo>
                <a:cubicBezTo>
                  <a:pt x="81816" y="21488"/>
                  <a:pt x="80594" y="20000"/>
                  <a:pt x="79088" y="20000"/>
                </a:cubicBezTo>
                <a:lnTo>
                  <a:pt x="57272" y="20000"/>
                </a:lnTo>
                <a:cubicBezTo>
                  <a:pt x="55766" y="20000"/>
                  <a:pt x="54544" y="21488"/>
                  <a:pt x="54544" y="23333"/>
                </a:cubicBezTo>
                <a:cubicBezTo>
                  <a:pt x="54544" y="25172"/>
                  <a:pt x="55766" y="26666"/>
                  <a:pt x="57272" y="2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65" name="Shape 3765"/>
          <p:cNvSpPr/>
          <p:nvPr/>
        </p:nvSpPr>
        <p:spPr>
          <a:xfrm>
            <a:off x="16766031" y="3919625"/>
            <a:ext cx="558655" cy="558655"/>
          </a:xfrm>
          <a:custGeom>
            <a:avLst/>
            <a:gdLst/>
            <a:ahLst/>
            <a:cxnLst/>
            <a:rect l="0" t="0" r="0" b="0"/>
            <a:pathLst>
              <a:path w="120000" h="120000" extrusionOk="0">
                <a:moveTo>
                  <a:pt x="35455" y="43638"/>
                </a:moveTo>
                <a:cubicBezTo>
                  <a:pt x="36961" y="43638"/>
                  <a:pt x="38183" y="42416"/>
                  <a:pt x="38183" y="40911"/>
                </a:cubicBezTo>
                <a:cubicBezTo>
                  <a:pt x="38183" y="39400"/>
                  <a:pt x="36961" y="38183"/>
                  <a:pt x="35455" y="38183"/>
                </a:cubicBezTo>
                <a:cubicBezTo>
                  <a:pt x="33950" y="38183"/>
                  <a:pt x="32727" y="39400"/>
                  <a:pt x="32727" y="40911"/>
                </a:cubicBezTo>
                <a:cubicBezTo>
                  <a:pt x="32727" y="42416"/>
                  <a:pt x="33950" y="43638"/>
                  <a:pt x="35455" y="43638"/>
                </a:cubicBezTo>
                <a:moveTo>
                  <a:pt x="38183" y="60000"/>
                </a:moveTo>
                <a:lnTo>
                  <a:pt x="60000" y="60000"/>
                </a:lnTo>
                <a:lnTo>
                  <a:pt x="60000" y="76366"/>
                </a:lnTo>
                <a:lnTo>
                  <a:pt x="38183" y="76366"/>
                </a:lnTo>
                <a:cubicBezTo>
                  <a:pt x="38183" y="76366"/>
                  <a:pt x="38183" y="60000"/>
                  <a:pt x="38183" y="60000"/>
                </a:cubicBezTo>
                <a:close/>
                <a:moveTo>
                  <a:pt x="35455" y="81816"/>
                </a:moveTo>
                <a:lnTo>
                  <a:pt x="62727" y="81816"/>
                </a:lnTo>
                <a:cubicBezTo>
                  <a:pt x="64233" y="81816"/>
                  <a:pt x="65455" y="80600"/>
                  <a:pt x="65455" y="79088"/>
                </a:cubicBezTo>
                <a:lnTo>
                  <a:pt x="65455" y="57272"/>
                </a:lnTo>
                <a:cubicBezTo>
                  <a:pt x="65455" y="55766"/>
                  <a:pt x="64233" y="54544"/>
                  <a:pt x="62727" y="54544"/>
                </a:cubicBezTo>
                <a:lnTo>
                  <a:pt x="35455" y="54544"/>
                </a:lnTo>
                <a:cubicBezTo>
                  <a:pt x="33950" y="54544"/>
                  <a:pt x="32727" y="55766"/>
                  <a:pt x="32727" y="57272"/>
                </a:cubicBezTo>
                <a:lnTo>
                  <a:pt x="32727" y="79088"/>
                </a:lnTo>
                <a:cubicBezTo>
                  <a:pt x="32727" y="80600"/>
                  <a:pt x="33950" y="81816"/>
                  <a:pt x="35455" y="81816"/>
                </a:cubicBezTo>
                <a:moveTo>
                  <a:pt x="46361" y="43638"/>
                </a:moveTo>
                <a:cubicBezTo>
                  <a:pt x="47866" y="43638"/>
                  <a:pt x="49088" y="42416"/>
                  <a:pt x="49088" y="40911"/>
                </a:cubicBezTo>
                <a:cubicBezTo>
                  <a:pt x="49088" y="39400"/>
                  <a:pt x="47866" y="38183"/>
                  <a:pt x="46361" y="38183"/>
                </a:cubicBezTo>
                <a:cubicBezTo>
                  <a:pt x="44861" y="38183"/>
                  <a:pt x="43638" y="39400"/>
                  <a:pt x="43638" y="40911"/>
                </a:cubicBezTo>
                <a:cubicBezTo>
                  <a:pt x="43638" y="42416"/>
                  <a:pt x="44861" y="43638"/>
                  <a:pt x="46361" y="43638"/>
                </a:cubicBezTo>
                <a:moveTo>
                  <a:pt x="114544" y="114544"/>
                </a:moveTo>
                <a:lnTo>
                  <a:pt x="16361" y="114544"/>
                </a:lnTo>
                <a:cubicBezTo>
                  <a:pt x="10338" y="114544"/>
                  <a:pt x="5455" y="109661"/>
                  <a:pt x="5455" y="103638"/>
                </a:cubicBezTo>
                <a:lnTo>
                  <a:pt x="5455" y="43638"/>
                </a:lnTo>
                <a:lnTo>
                  <a:pt x="16361" y="43638"/>
                </a:lnTo>
                <a:lnTo>
                  <a:pt x="16361" y="100911"/>
                </a:lnTo>
                <a:cubicBezTo>
                  <a:pt x="16361" y="102416"/>
                  <a:pt x="17588" y="103638"/>
                  <a:pt x="19088" y="103638"/>
                </a:cubicBezTo>
                <a:cubicBezTo>
                  <a:pt x="20594" y="103638"/>
                  <a:pt x="21816" y="102416"/>
                  <a:pt x="21816" y="100911"/>
                </a:cubicBezTo>
                <a:lnTo>
                  <a:pt x="21816" y="27272"/>
                </a:lnTo>
                <a:lnTo>
                  <a:pt x="114544" y="27272"/>
                </a:lnTo>
                <a:cubicBezTo>
                  <a:pt x="114544" y="27272"/>
                  <a:pt x="114544" y="114544"/>
                  <a:pt x="114544" y="114544"/>
                </a:cubicBezTo>
                <a:close/>
                <a:moveTo>
                  <a:pt x="114544" y="21816"/>
                </a:moveTo>
                <a:lnTo>
                  <a:pt x="21816" y="21816"/>
                </a:lnTo>
                <a:cubicBezTo>
                  <a:pt x="18805" y="21816"/>
                  <a:pt x="16361" y="24261"/>
                  <a:pt x="16361" y="27272"/>
                </a:cubicBezTo>
                <a:lnTo>
                  <a:pt x="16361" y="38183"/>
                </a:lnTo>
                <a:lnTo>
                  <a:pt x="5455" y="38183"/>
                </a:lnTo>
                <a:cubicBezTo>
                  <a:pt x="2444" y="38183"/>
                  <a:pt x="0" y="40627"/>
                  <a:pt x="0" y="43638"/>
                </a:cubicBezTo>
                <a:lnTo>
                  <a:pt x="0" y="103638"/>
                </a:lnTo>
                <a:cubicBezTo>
                  <a:pt x="0" y="112677"/>
                  <a:pt x="7327" y="120000"/>
                  <a:pt x="16361" y="120000"/>
                </a:cubicBezTo>
                <a:lnTo>
                  <a:pt x="114544" y="120000"/>
                </a:lnTo>
                <a:cubicBezTo>
                  <a:pt x="117555" y="120000"/>
                  <a:pt x="120000" y="117555"/>
                  <a:pt x="120000" y="114544"/>
                </a:cubicBezTo>
                <a:lnTo>
                  <a:pt x="120000" y="27272"/>
                </a:lnTo>
                <a:cubicBezTo>
                  <a:pt x="120000" y="24261"/>
                  <a:pt x="117555" y="21816"/>
                  <a:pt x="114544" y="21816"/>
                </a:cubicBezTo>
                <a:moveTo>
                  <a:pt x="35455" y="92727"/>
                </a:moveTo>
                <a:lnTo>
                  <a:pt x="100911" y="92727"/>
                </a:lnTo>
                <a:cubicBezTo>
                  <a:pt x="102411" y="92727"/>
                  <a:pt x="103638" y="91511"/>
                  <a:pt x="103638" y="90000"/>
                </a:cubicBezTo>
                <a:cubicBezTo>
                  <a:pt x="103638" y="88494"/>
                  <a:pt x="102411" y="87277"/>
                  <a:pt x="100911" y="87277"/>
                </a:cubicBezTo>
                <a:lnTo>
                  <a:pt x="35455" y="87277"/>
                </a:lnTo>
                <a:cubicBezTo>
                  <a:pt x="33950" y="87277"/>
                  <a:pt x="32727" y="88494"/>
                  <a:pt x="32727" y="90000"/>
                </a:cubicBezTo>
                <a:cubicBezTo>
                  <a:pt x="32727" y="91511"/>
                  <a:pt x="33950" y="92727"/>
                  <a:pt x="35455" y="92727"/>
                </a:cubicBezTo>
                <a:moveTo>
                  <a:pt x="57272" y="43638"/>
                </a:moveTo>
                <a:lnTo>
                  <a:pt x="79088" y="43638"/>
                </a:lnTo>
                <a:cubicBezTo>
                  <a:pt x="80594" y="43638"/>
                  <a:pt x="81816" y="42416"/>
                  <a:pt x="81816" y="40911"/>
                </a:cubicBezTo>
                <a:cubicBezTo>
                  <a:pt x="81816" y="39400"/>
                  <a:pt x="80594" y="38183"/>
                  <a:pt x="79088" y="38183"/>
                </a:cubicBezTo>
                <a:lnTo>
                  <a:pt x="57272" y="38183"/>
                </a:lnTo>
                <a:cubicBezTo>
                  <a:pt x="55766" y="38183"/>
                  <a:pt x="54544" y="39400"/>
                  <a:pt x="54544" y="40911"/>
                </a:cubicBezTo>
                <a:cubicBezTo>
                  <a:pt x="54544" y="42416"/>
                  <a:pt x="55766" y="43638"/>
                  <a:pt x="57272" y="43638"/>
                </a:cubicBezTo>
                <a:moveTo>
                  <a:pt x="35455" y="103638"/>
                </a:moveTo>
                <a:lnTo>
                  <a:pt x="100911" y="103638"/>
                </a:lnTo>
                <a:cubicBezTo>
                  <a:pt x="102411" y="103638"/>
                  <a:pt x="103638" y="102416"/>
                  <a:pt x="103638" y="100911"/>
                </a:cubicBezTo>
                <a:cubicBezTo>
                  <a:pt x="103638" y="99405"/>
                  <a:pt x="102411" y="98183"/>
                  <a:pt x="100911" y="98183"/>
                </a:cubicBezTo>
                <a:lnTo>
                  <a:pt x="35455" y="98183"/>
                </a:lnTo>
                <a:cubicBezTo>
                  <a:pt x="33950" y="98183"/>
                  <a:pt x="32727" y="99405"/>
                  <a:pt x="32727" y="100911"/>
                </a:cubicBezTo>
                <a:cubicBezTo>
                  <a:pt x="32727" y="102416"/>
                  <a:pt x="33950" y="103638"/>
                  <a:pt x="35455" y="103638"/>
                </a:cubicBezTo>
                <a:moveTo>
                  <a:pt x="27272" y="16361"/>
                </a:moveTo>
                <a:lnTo>
                  <a:pt x="111816" y="16361"/>
                </a:lnTo>
                <a:cubicBezTo>
                  <a:pt x="113322" y="16361"/>
                  <a:pt x="114544" y="15144"/>
                  <a:pt x="114544" y="13638"/>
                </a:cubicBezTo>
                <a:cubicBezTo>
                  <a:pt x="114544" y="12133"/>
                  <a:pt x="113322" y="10911"/>
                  <a:pt x="111816" y="10911"/>
                </a:cubicBezTo>
                <a:lnTo>
                  <a:pt x="27272" y="10911"/>
                </a:lnTo>
                <a:cubicBezTo>
                  <a:pt x="25766" y="10911"/>
                  <a:pt x="24544" y="12133"/>
                  <a:pt x="24544" y="13638"/>
                </a:cubicBezTo>
                <a:cubicBezTo>
                  <a:pt x="24544" y="15144"/>
                  <a:pt x="25766" y="16361"/>
                  <a:pt x="27272" y="16361"/>
                </a:cubicBezTo>
                <a:moveTo>
                  <a:pt x="100911" y="65461"/>
                </a:moveTo>
                <a:lnTo>
                  <a:pt x="79088" y="65461"/>
                </a:lnTo>
                <a:cubicBezTo>
                  <a:pt x="77588" y="65461"/>
                  <a:pt x="76361" y="66672"/>
                  <a:pt x="76361" y="68183"/>
                </a:cubicBezTo>
                <a:cubicBezTo>
                  <a:pt x="76361" y="69688"/>
                  <a:pt x="77588" y="70911"/>
                  <a:pt x="79088" y="70911"/>
                </a:cubicBezTo>
                <a:lnTo>
                  <a:pt x="100911" y="70911"/>
                </a:lnTo>
                <a:cubicBezTo>
                  <a:pt x="102411" y="70911"/>
                  <a:pt x="103638" y="69688"/>
                  <a:pt x="103638" y="68183"/>
                </a:cubicBezTo>
                <a:cubicBezTo>
                  <a:pt x="103638" y="66672"/>
                  <a:pt x="102411" y="65461"/>
                  <a:pt x="100911" y="65461"/>
                </a:cubicBezTo>
                <a:moveTo>
                  <a:pt x="35455" y="5455"/>
                </a:moveTo>
                <a:lnTo>
                  <a:pt x="106361" y="5455"/>
                </a:lnTo>
                <a:cubicBezTo>
                  <a:pt x="107866" y="5455"/>
                  <a:pt x="109088" y="4233"/>
                  <a:pt x="109088" y="2727"/>
                </a:cubicBezTo>
                <a:cubicBezTo>
                  <a:pt x="109088" y="1222"/>
                  <a:pt x="107866" y="0"/>
                  <a:pt x="106361" y="0"/>
                </a:cubicBezTo>
                <a:lnTo>
                  <a:pt x="35455" y="0"/>
                </a:lnTo>
                <a:cubicBezTo>
                  <a:pt x="33950" y="0"/>
                  <a:pt x="32727" y="1222"/>
                  <a:pt x="32727" y="2727"/>
                </a:cubicBezTo>
                <a:cubicBezTo>
                  <a:pt x="32727" y="4233"/>
                  <a:pt x="33950" y="5455"/>
                  <a:pt x="35455" y="5455"/>
                </a:cubicBezTo>
                <a:moveTo>
                  <a:pt x="100911" y="76366"/>
                </a:moveTo>
                <a:lnTo>
                  <a:pt x="79088" y="76366"/>
                </a:lnTo>
                <a:cubicBezTo>
                  <a:pt x="77588" y="76366"/>
                  <a:pt x="76361" y="77583"/>
                  <a:pt x="76361" y="79088"/>
                </a:cubicBezTo>
                <a:cubicBezTo>
                  <a:pt x="76361" y="80600"/>
                  <a:pt x="77588" y="81816"/>
                  <a:pt x="79088" y="81816"/>
                </a:cubicBezTo>
                <a:lnTo>
                  <a:pt x="100911" y="81816"/>
                </a:lnTo>
                <a:cubicBezTo>
                  <a:pt x="102411" y="81816"/>
                  <a:pt x="103638" y="80600"/>
                  <a:pt x="103638" y="79088"/>
                </a:cubicBezTo>
                <a:cubicBezTo>
                  <a:pt x="103638" y="77583"/>
                  <a:pt x="102411" y="76366"/>
                  <a:pt x="100911" y="76366"/>
                </a:cubicBezTo>
                <a:moveTo>
                  <a:pt x="90000" y="43638"/>
                </a:moveTo>
                <a:cubicBezTo>
                  <a:pt x="91505" y="43638"/>
                  <a:pt x="92727" y="42416"/>
                  <a:pt x="92727" y="40911"/>
                </a:cubicBezTo>
                <a:cubicBezTo>
                  <a:pt x="92727" y="39400"/>
                  <a:pt x="91505" y="38183"/>
                  <a:pt x="90000" y="38183"/>
                </a:cubicBezTo>
                <a:cubicBezTo>
                  <a:pt x="88494" y="38183"/>
                  <a:pt x="87272" y="39400"/>
                  <a:pt x="87272" y="40911"/>
                </a:cubicBezTo>
                <a:cubicBezTo>
                  <a:pt x="87272" y="42416"/>
                  <a:pt x="88494" y="43638"/>
                  <a:pt x="90000" y="43638"/>
                </a:cubicBezTo>
                <a:moveTo>
                  <a:pt x="100911" y="43638"/>
                </a:moveTo>
                <a:cubicBezTo>
                  <a:pt x="102411" y="43638"/>
                  <a:pt x="103638" y="42416"/>
                  <a:pt x="103638" y="40911"/>
                </a:cubicBezTo>
                <a:cubicBezTo>
                  <a:pt x="103638" y="39400"/>
                  <a:pt x="102411" y="38183"/>
                  <a:pt x="100911" y="38183"/>
                </a:cubicBezTo>
                <a:cubicBezTo>
                  <a:pt x="99405" y="38183"/>
                  <a:pt x="98183" y="39400"/>
                  <a:pt x="98183" y="40911"/>
                </a:cubicBezTo>
                <a:cubicBezTo>
                  <a:pt x="98183" y="42416"/>
                  <a:pt x="99405" y="43638"/>
                  <a:pt x="100911" y="43638"/>
                </a:cubicBezTo>
                <a:moveTo>
                  <a:pt x="100911" y="54544"/>
                </a:moveTo>
                <a:lnTo>
                  <a:pt x="79088" y="54544"/>
                </a:lnTo>
                <a:cubicBezTo>
                  <a:pt x="77588" y="54544"/>
                  <a:pt x="76361" y="55766"/>
                  <a:pt x="76361" y="57272"/>
                </a:cubicBezTo>
                <a:cubicBezTo>
                  <a:pt x="76361" y="58783"/>
                  <a:pt x="77588" y="60000"/>
                  <a:pt x="79088" y="60000"/>
                </a:cubicBezTo>
                <a:lnTo>
                  <a:pt x="100911" y="60000"/>
                </a:lnTo>
                <a:cubicBezTo>
                  <a:pt x="102411" y="60000"/>
                  <a:pt x="103638" y="58783"/>
                  <a:pt x="103638" y="57272"/>
                </a:cubicBezTo>
                <a:cubicBezTo>
                  <a:pt x="103638" y="55766"/>
                  <a:pt x="102411" y="54544"/>
                  <a:pt x="100911" y="545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66" name="Shape 3766"/>
          <p:cNvSpPr/>
          <p:nvPr/>
        </p:nvSpPr>
        <p:spPr>
          <a:xfrm>
            <a:off x="17832554" y="3919625"/>
            <a:ext cx="558655" cy="558655"/>
          </a:xfrm>
          <a:custGeom>
            <a:avLst/>
            <a:gdLst/>
            <a:ahLst/>
            <a:cxnLst/>
            <a:rect l="0" t="0" r="0" b="0"/>
            <a:pathLst>
              <a:path w="120000" h="120000" extrusionOk="0">
                <a:moveTo>
                  <a:pt x="60000" y="114544"/>
                </a:moveTo>
                <a:cubicBezTo>
                  <a:pt x="29877" y="114544"/>
                  <a:pt x="5455" y="90127"/>
                  <a:pt x="5455" y="60000"/>
                </a:cubicBezTo>
                <a:cubicBezTo>
                  <a:pt x="5455" y="29877"/>
                  <a:pt x="29877" y="5455"/>
                  <a:pt x="60000" y="5455"/>
                </a:cubicBezTo>
                <a:cubicBezTo>
                  <a:pt x="90127" y="5455"/>
                  <a:pt x="114544" y="29877"/>
                  <a:pt x="114544" y="60000"/>
                </a:cubicBezTo>
                <a:cubicBezTo>
                  <a:pt x="114544" y="90127"/>
                  <a:pt x="90127" y="114544"/>
                  <a:pt x="60000" y="114544"/>
                </a:cubicBezTo>
                <a:moveTo>
                  <a:pt x="60000" y="0"/>
                </a:moveTo>
                <a:cubicBezTo>
                  <a:pt x="26861" y="0"/>
                  <a:pt x="0" y="26866"/>
                  <a:pt x="0" y="60000"/>
                </a:cubicBezTo>
                <a:cubicBezTo>
                  <a:pt x="0" y="93138"/>
                  <a:pt x="26861" y="120000"/>
                  <a:pt x="60000" y="120000"/>
                </a:cubicBezTo>
                <a:cubicBezTo>
                  <a:pt x="93138" y="120000"/>
                  <a:pt x="120000" y="93138"/>
                  <a:pt x="120000" y="60000"/>
                </a:cubicBezTo>
                <a:cubicBezTo>
                  <a:pt x="120000" y="26866"/>
                  <a:pt x="93138" y="0"/>
                  <a:pt x="60000" y="0"/>
                </a:cubicBezTo>
                <a:moveTo>
                  <a:pt x="90000" y="57272"/>
                </a:moveTo>
                <a:lnTo>
                  <a:pt x="62727" y="57272"/>
                </a:lnTo>
                <a:lnTo>
                  <a:pt x="62727" y="30005"/>
                </a:lnTo>
                <a:cubicBezTo>
                  <a:pt x="62727" y="28494"/>
                  <a:pt x="61505" y="27272"/>
                  <a:pt x="60000" y="27272"/>
                </a:cubicBezTo>
                <a:cubicBezTo>
                  <a:pt x="58494" y="27272"/>
                  <a:pt x="57272" y="28494"/>
                  <a:pt x="57272" y="30005"/>
                </a:cubicBezTo>
                <a:lnTo>
                  <a:pt x="57272" y="57272"/>
                </a:lnTo>
                <a:lnTo>
                  <a:pt x="30000" y="57272"/>
                </a:lnTo>
                <a:cubicBezTo>
                  <a:pt x="28494" y="57272"/>
                  <a:pt x="27272" y="58494"/>
                  <a:pt x="27272" y="60000"/>
                </a:cubicBezTo>
                <a:cubicBezTo>
                  <a:pt x="27272" y="61511"/>
                  <a:pt x="28494" y="62733"/>
                  <a:pt x="30000" y="62733"/>
                </a:cubicBezTo>
                <a:lnTo>
                  <a:pt x="57272" y="62733"/>
                </a:lnTo>
                <a:lnTo>
                  <a:pt x="57272" y="90000"/>
                </a:lnTo>
                <a:cubicBezTo>
                  <a:pt x="57272" y="91511"/>
                  <a:pt x="58494" y="92727"/>
                  <a:pt x="60000" y="92727"/>
                </a:cubicBezTo>
                <a:cubicBezTo>
                  <a:pt x="61505" y="92727"/>
                  <a:pt x="62727" y="91511"/>
                  <a:pt x="62727" y="90000"/>
                </a:cubicBezTo>
                <a:lnTo>
                  <a:pt x="62727" y="62733"/>
                </a:lnTo>
                <a:lnTo>
                  <a:pt x="90000" y="62733"/>
                </a:lnTo>
                <a:cubicBezTo>
                  <a:pt x="91505" y="62733"/>
                  <a:pt x="92727" y="61511"/>
                  <a:pt x="92727" y="60000"/>
                </a:cubicBezTo>
                <a:cubicBezTo>
                  <a:pt x="92727" y="58494"/>
                  <a:pt x="91505" y="57272"/>
                  <a:pt x="90000" y="5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67" name="Shape 3767"/>
          <p:cNvSpPr/>
          <p:nvPr/>
        </p:nvSpPr>
        <p:spPr>
          <a:xfrm>
            <a:off x="18899076" y="3919625"/>
            <a:ext cx="558655" cy="558655"/>
          </a:xfrm>
          <a:custGeom>
            <a:avLst/>
            <a:gdLst/>
            <a:ahLst/>
            <a:cxnLst/>
            <a:rect l="0" t="0" r="0" b="0"/>
            <a:pathLst>
              <a:path w="120000" h="120000" extrusionOk="0">
                <a:moveTo>
                  <a:pt x="60000" y="114544"/>
                </a:moveTo>
                <a:cubicBezTo>
                  <a:pt x="29877" y="114544"/>
                  <a:pt x="5455" y="90127"/>
                  <a:pt x="5455" y="60000"/>
                </a:cubicBezTo>
                <a:cubicBezTo>
                  <a:pt x="5455" y="29877"/>
                  <a:pt x="29877" y="5455"/>
                  <a:pt x="60000" y="5455"/>
                </a:cubicBezTo>
                <a:cubicBezTo>
                  <a:pt x="90127" y="5455"/>
                  <a:pt x="114544" y="29877"/>
                  <a:pt x="114544" y="60000"/>
                </a:cubicBezTo>
                <a:cubicBezTo>
                  <a:pt x="114544" y="90127"/>
                  <a:pt x="90127" y="114544"/>
                  <a:pt x="60000" y="114544"/>
                </a:cubicBezTo>
                <a:moveTo>
                  <a:pt x="60000" y="0"/>
                </a:moveTo>
                <a:cubicBezTo>
                  <a:pt x="26861" y="0"/>
                  <a:pt x="0" y="26866"/>
                  <a:pt x="0" y="60000"/>
                </a:cubicBezTo>
                <a:cubicBezTo>
                  <a:pt x="0" y="93138"/>
                  <a:pt x="26861" y="120000"/>
                  <a:pt x="60000" y="120000"/>
                </a:cubicBezTo>
                <a:cubicBezTo>
                  <a:pt x="93138" y="120000"/>
                  <a:pt x="120000" y="93138"/>
                  <a:pt x="120000" y="60000"/>
                </a:cubicBezTo>
                <a:cubicBezTo>
                  <a:pt x="120000" y="26866"/>
                  <a:pt x="93138" y="0"/>
                  <a:pt x="60000" y="0"/>
                </a:cubicBezTo>
                <a:moveTo>
                  <a:pt x="90000" y="57272"/>
                </a:moveTo>
                <a:lnTo>
                  <a:pt x="30000" y="57272"/>
                </a:lnTo>
                <a:cubicBezTo>
                  <a:pt x="28494" y="57272"/>
                  <a:pt x="27272" y="58494"/>
                  <a:pt x="27272" y="60000"/>
                </a:cubicBezTo>
                <a:cubicBezTo>
                  <a:pt x="27272" y="61511"/>
                  <a:pt x="28494" y="62733"/>
                  <a:pt x="30000" y="62733"/>
                </a:cubicBezTo>
                <a:lnTo>
                  <a:pt x="90000" y="62733"/>
                </a:lnTo>
                <a:cubicBezTo>
                  <a:pt x="91505" y="62733"/>
                  <a:pt x="92727" y="61511"/>
                  <a:pt x="92727" y="60000"/>
                </a:cubicBezTo>
                <a:cubicBezTo>
                  <a:pt x="92727" y="58494"/>
                  <a:pt x="91505" y="57272"/>
                  <a:pt x="90000" y="5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68" name="Shape 3768"/>
          <p:cNvSpPr/>
          <p:nvPr/>
        </p:nvSpPr>
        <p:spPr>
          <a:xfrm>
            <a:off x="19965598" y="3970412"/>
            <a:ext cx="558655" cy="457081"/>
          </a:xfrm>
          <a:custGeom>
            <a:avLst/>
            <a:gdLst/>
            <a:ahLst/>
            <a:cxnLst/>
            <a:rect l="0" t="0" r="0" b="0"/>
            <a:pathLst>
              <a:path w="120000" h="120000" extrusionOk="0">
                <a:moveTo>
                  <a:pt x="30000" y="33338"/>
                </a:moveTo>
                <a:lnTo>
                  <a:pt x="46361" y="33338"/>
                </a:lnTo>
                <a:cubicBezTo>
                  <a:pt x="47872" y="33338"/>
                  <a:pt x="49088" y="31844"/>
                  <a:pt x="49088" y="30000"/>
                </a:cubicBezTo>
                <a:cubicBezTo>
                  <a:pt x="49088" y="28161"/>
                  <a:pt x="47872" y="26666"/>
                  <a:pt x="46361" y="26666"/>
                </a:cubicBezTo>
                <a:lnTo>
                  <a:pt x="30000" y="26666"/>
                </a:lnTo>
                <a:cubicBezTo>
                  <a:pt x="28494" y="26666"/>
                  <a:pt x="27272" y="28161"/>
                  <a:pt x="27272" y="30000"/>
                </a:cubicBezTo>
                <a:cubicBezTo>
                  <a:pt x="27272" y="31844"/>
                  <a:pt x="28494" y="33338"/>
                  <a:pt x="30000" y="33338"/>
                </a:cubicBezTo>
                <a:moveTo>
                  <a:pt x="114544" y="113333"/>
                </a:moveTo>
                <a:lnTo>
                  <a:pt x="103638" y="113333"/>
                </a:lnTo>
                <a:lnTo>
                  <a:pt x="103638" y="100000"/>
                </a:lnTo>
                <a:cubicBezTo>
                  <a:pt x="105144" y="100000"/>
                  <a:pt x="106361" y="98511"/>
                  <a:pt x="106361" y="96666"/>
                </a:cubicBezTo>
                <a:cubicBezTo>
                  <a:pt x="106361" y="94827"/>
                  <a:pt x="105144" y="93338"/>
                  <a:pt x="103638" y="93338"/>
                </a:cubicBezTo>
                <a:lnTo>
                  <a:pt x="103638" y="20005"/>
                </a:lnTo>
                <a:lnTo>
                  <a:pt x="114544" y="20005"/>
                </a:lnTo>
                <a:cubicBezTo>
                  <a:pt x="114544" y="20005"/>
                  <a:pt x="114544" y="113333"/>
                  <a:pt x="114544" y="113333"/>
                </a:cubicBezTo>
                <a:close/>
                <a:moveTo>
                  <a:pt x="98183" y="93338"/>
                </a:moveTo>
                <a:cubicBezTo>
                  <a:pt x="96672" y="93338"/>
                  <a:pt x="95455" y="94827"/>
                  <a:pt x="95455" y="96666"/>
                </a:cubicBezTo>
                <a:cubicBezTo>
                  <a:pt x="95455" y="98511"/>
                  <a:pt x="96672" y="100000"/>
                  <a:pt x="98183" y="100000"/>
                </a:cubicBezTo>
                <a:lnTo>
                  <a:pt x="98183" y="113333"/>
                </a:lnTo>
                <a:lnTo>
                  <a:pt x="21816" y="113333"/>
                </a:lnTo>
                <a:lnTo>
                  <a:pt x="21816" y="100000"/>
                </a:lnTo>
                <a:cubicBezTo>
                  <a:pt x="23327" y="100000"/>
                  <a:pt x="24544" y="98511"/>
                  <a:pt x="24544" y="96666"/>
                </a:cubicBezTo>
                <a:cubicBezTo>
                  <a:pt x="24544" y="94827"/>
                  <a:pt x="23327" y="93338"/>
                  <a:pt x="21816" y="93338"/>
                </a:cubicBezTo>
                <a:lnTo>
                  <a:pt x="21816" y="20005"/>
                </a:lnTo>
                <a:lnTo>
                  <a:pt x="98183" y="20005"/>
                </a:lnTo>
                <a:cubicBezTo>
                  <a:pt x="98183" y="20005"/>
                  <a:pt x="98183" y="93338"/>
                  <a:pt x="98183" y="93338"/>
                </a:cubicBezTo>
                <a:close/>
                <a:moveTo>
                  <a:pt x="16361" y="93338"/>
                </a:moveTo>
                <a:cubicBezTo>
                  <a:pt x="14855" y="93338"/>
                  <a:pt x="13638" y="94827"/>
                  <a:pt x="13638" y="96666"/>
                </a:cubicBezTo>
                <a:cubicBezTo>
                  <a:pt x="13638" y="98511"/>
                  <a:pt x="14855" y="100000"/>
                  <a:pt x="16361" y="100000"/>
                </a:cubicBezTo>
                <a:lnTo>
                  <a:pt x="16361" y="113333"/>
                </a:lnTo>
                <a:lnTo>
                  <a:pt x="5455" y="113333"/>
                </a:lnTo>
                <a:lnTo>
                  <a:pt x="5455" y="20005"/>
                </a:lnTo>
                <a:lnTo>
                  <a:pt x="16361" y="20005"/>
                </a:lnTo>
                <a:cubicBezTo>
                  <a:pt x="16361" y="20005"/>
                  <a:pt x="16361" y="93338"/>
                  <a:pt x="16361" y="93338"/>
                </a:cubicBezTo>
                <a:close/>
                <a:moveTo>
                  <a:pt x="49088" y="6666"/>
                </a:moveTo>
                <a:lnTo>
                  <a:pt x="70911" y="6666"/>
                </a:lnTo>
                <a:cubicBezTo>
                  <a:pt x="73916" y="6666"/>
                  <a:pt x="76361" y="9655"/>
                  <a:pt x="76361" y="13333"/>
                </a:cubicBezTo>
                <a:lnTo>
                  <a:pt x="43638" y="13333"/>
                </a:lnTo>
                <a:cubicBezTo>
                  <a:pt x="43638" y="9655"/>
                  <a:pt x="46083" y="6666"/>
                  <a:pt x="49088" y="6666"/>
                </a:cubicBezTo>
                <a:moveTo>
                  <a:pt x="114544" y="13333"/>
                </a:moveTo>
                <a:lnTo>
                  <a:pt x="81816" y="13333"/>
                </a:lnTo>
                <a:cubicBezTo>
                  <a:pt x="81816" y="5972"/>
                  <a:pt x="76933" y="0"/>
                  <a:pt x="70911" y="0"/>
                </a:cubicBezTo>
                <a:lnTo>
                  <a:pt x="49088" y="0"/>
                </a:lnTo>
                <a:cubicBezTo>
                  <a:pt x="43066" y="0"/>
                  <a:pt x="38183" y="5972"/>
                  <a:pt x="38183" y="13333"/>
                </a:cubicBezTo>
                <a:lnTo>
                  <a:pt x="5455" y="13333"/>
                </a:lnTo>
                <a:cubicBezTo>
                  <a:pt x="2438" y="13333"/>
                  <a:pt x="0" y="16322"/>
                  <a:pt x="0" y="20005"/>
                </a:cubicBezTo>
                <a:lnTo>
                  <a:pt x="0" y="113333"/>
                </a:lnTo>
                <a:cubicBezTo>
                  <a:pt x="0" y="117016"/>
                  <a:pt x="2438" y="120000"/>
                  <a:pt x="5455" y="120000"/>
                </a:cubicBezTo>
                <a:lnTo>
                  <a:pt x="114544" y="120000"/>
                </a:lnTo>
                <a:cubicBezTo>
                  <a:pt x="117555" y="120000"/>
                  <a:pt x="120000" y="117016"/>
                  <a:pt x="120000" y="113333"/>
                </a:cubicBezTo>
                <a:lnTo>
                  <a:pt x="120000" y="20005"/>
                </a:lnTo>
                <a:cubicBezTo>
                  <a:pt x="120000" y="16322"/>
                  <a:pt x="117555" y="13333"/>
                  <a:pt x="114544" y="13333"/>
                </a:cubicBezTo>
                <a:moveTo>
                  <a:pt x="30000" y="46666"/>
                </a:moveTo>
                <a:lnTo>
                  <a:pt x="35455" y="46666"/>
                </a:lnTo>
                <a:cubicBezTo>
                  <a:pt x="36961" y="46666"/>
                  <a:pt x="38183" y="45177"/>
                  <a:pt x="38183" y="43333"/>
                </a:cubicBezTo>
                <a:cubicBezTo>
                  <a:pt x="38183" y="41494"/>
                  <a:pt x="36961" y="40000"/>
                  <a:pt x="35455" y="40000"/>
                </a:cubicBezTo>
                <a:lnTo>
                  <a:pt x="30000" y="40000"/>
                </a:lnTo>
                <a:cubicBezTo>
                  <a:pt x="28494" y="40000"/>
                  <a:pt x="27272" y="41494"/>
                  <a:pt x="27272" y="43333"/>
                </a:cubicBezTo>
                <a:cubicBezTo>
                  <a:pt x="27272" y="45177"/>
                  <a:pt x="28494" y="46666"/>
                  <a:pt x="30000" y="4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69" name="Shape 3769"/>
          <p:cNvSpPr/>
          <p:nvPr/>
        </p:nvSpPr>
        <p:spPr>
          <a:xfrm>
            <a:off x="21032120" y="3945017"/>
            <a:ext cx="558655" cy="507868"/>
          </a:xfrm>
          <a:custGeom>
            <a:avLst/>
            <a:gdLst/>
            <a:ahLst/>
            <a:cxnLst/>
            <a:rect l="0" t="0" r="0" b="0"/>
            <a:pathLst>
              <a:path w="120000" h="120000" extrusionOk="0">
                <a:moveTo>
                  <a:pt x="92727" y="114000"/>
                </a:moveTo>
                <a:lnTo>
                  <a:pt x="81816" y="114000"/>
                </a:lnTo>
                <a:lnTo>
                  <a:pt x="81816" y="102000"/>
                </a:lnTo>
                <a:cubicBezTo>
                  <a:pt x="83327" y="102000"/>
                  <a:pt x="84544" y="100661"/>
                  <a:pt x="84544" y="99000"/>
                </a:cubicBezTo>
                <a:cubicBezTo>
                  <a:pt x="84544" y="97344"/>
                  <a:pt x="83327" y="96000"/>
                  <a:pt x="81816" y="96000"/>
                </a:cubicBezTo>
                <a:lnTo>
                  <a:pt x="81816" y="42000"/>
                </a:lnTo>
                <a:lnTo>
                  <a:pt x="92727" y="42000"/>
                </a:lnTo>
                <a:cubicBezTo>
                  <a:pt x="92727" y="42000"/>
                  <a:pt x="92727" y="114000"/>
                  <a:pt x="92727" y="114000"/>
                </a:cubicBezTo>
                <a:close/>
                <a:moveTo>
                  <a:pt x="76361" y="96000"/>
                </a:moveTo>
                <a:cubicBezTo>
                  <a:pt x="74855" y="96000"/>
                  <a:pt x="73638" y="97344"/>
                  <a:pt x="73638" y="99000"/>
                </a:cubicBezTo>
                <a:cubicBezTo>
                  <a:pt x="73638" y="100661"/>
                  <a:pt x="74855" y="102000"/>
                  <a:pt x="76361" y="102000"/>
                </a:cubicBezTo>
                <a:lnTo>
                  <a:pt x="76361" y="114000"/>
                </a:lnTo>
                <a:lnTo>
                  <a:pt x="21816" y="114000"/>
                </a:lnTo>
                <a:lnTo>
                  <a:pt x="21816" y="102000"/>
                </a:lnTo>
                <a:cubicBezTo>
                  <a:pt x="23327" y="102000"/>
                  <a:pt x="24544" y="100661"/>
                  <a:pt x="24544" y="99000"/>
                </a:cubicBezTo>
                <a:cubicBezTo>
                  <a:pt x="24544" y="97344"/>
                  <a:pt x="23327" y="96000"/>
                  <a:pt x="21816" y="96000"/>
                </a:cubicBezTo>
                <a:lnTo>
                  <a:pt x="21816" y="42000"/>
                </a:lnTo>
                <a:lnTo>
                  <a:pt x="76361" y="42000"/>
                </a:lnTo>
                <a:cubicBezTo>
                  <a:pt x="76361" y="42000"/>
                  <a:pt x="76361" y="96000"/>
                  <a:pt x="76361" y="96000"/>
                </a:cubicBezTo>
                <a:close/>
                <a:moveTo>
                  <a:pt x="16361" y="96000"/>
                </a:moveTo>
                <a:cubicBezTo>
                  <a:pt x="14855" y="96000"/>
                  <a:pt x="13638" y="97344"/>
                  <a:pt x="13638" y="99000"/>
                </a:cubicBezTo>
                <a:cubicBezTo>
                  <a:pt x="13638" y="100661"/>
                  <a:pt x="14855" y="102000"/>
                  <a:pt x="16361" y="102000"/>
                </a:cubicBezTo>
                <a:lnTo>
                  <a:pt x="16361" y="114000"/>
                </a:lnTo>
                <a:lnTo>
                  <a:pt x="5455" y="114000"/>
                </a:lnTo>
                <a:lnTo>
                  <a:pt x="5455" y="42000"/>
                </a:lnTo>
                <a:lnTo>
                  <a:pt x="16361" y="42000"/>
                </a:lnTo>
                <a:cubicBezTo>
                  <a:pt x="16361" y="42000"/>
                  <a:pt x="16361" y="96000"/>
                  <a:pt x="16361" y="96000"/>
                </a:cubicBezTo>
                <a:close/>
                <a:moveTo>
                  <a:pt x="43638" y="30000"/>
                </a:moveTo>
                <a:lnTo>
                  <a:pt x="54544" y="30000"/>
                </a:lnTo>
                <a:cubicBezTo>
                  <a:pt x="57555" y="30000"/>
                  <a:pt x="60000" y="32688"/>
                  <a:pt x="60000" y="36005"/>
                </a:cubicBezTo>
                <a:lnTo>
                  <a:pt x="38183" y="36005"/>
                </a:lnTo>
                <a:cubicBezTo>
                  <a:pt x="38183" y="32688"/>
                  <a:pt x="40627" y="30000"/>
                  <a:pt x="43638" y="30000"/>
                </a:cubicBezTo>
                <a:moveTo>
                  <a:pt x="92727" y="36005"/>
                </a:moveTo>
                <a:lnTo>
                  <a:pt x="65455" y="36005"/>
                </a:lnTo>
                <a:cubicBezTo>
                  <a:pt x="65455" y="29372"/>
                  <a:pt x="60572" y="24005"/>
                  <a:pt x="54544" y="24005"/>
                </a:cubicBezTo>
                <a:lnTo>
                  <a:pt x="43638" y="24005"/>
                </a:lnTo>
                <a:cubicBezTo>
                  <a:pt x="37611" y="24005"/>
                  <a:pt x="32727" y="29372"/>
                  <a:pt x="32727" y="36005"/>
                </a:cubicBezTo>
                <a:lnTo>
                  <a:pt x="5455" y="36005"/>
                </a:lnTo>
                <a:cubicBezTo>
                  <a:pt x="2444" y="36005"/>
                  <a:pt x="0" y="38688"/>
                  <a:pt x="0" y="42000"/>
                </a:cubicBezTo>
                <a:lnTo>
                  <a:pt x="0" y="114000"/>
                </a:lnTo>
                <a:cubicBezTo>
                  <a:pt x="0" y="117311"/>
                  <a:pt x="2444" y="120000"/>
                  <a:pt x="5455" y="120000"/>
                </a:cubicBezTo>
                <a:lnTo>
                  <a:pt x="92727" y="120000"/>
                </a:lnTo>
                <a:cubicBezTo>
                  <a:pt x="95738" y="120000"/>
                  <a:pt x="98183" y="117311"/>
                  <a:pt x="98183" y="114000"/>
                </a:cubicBezTo>
                <a:lnTo>
                  <a:pt x="98183" y="42000"/>
                </a:lnTo>
                <a:cubicBezTo>
                  <a:pt x="98183" y="38688"/>
                  <a:pt x="95738" y="36005"/>
                  <a:pt x="92727" y="36005"/>
                </a:cubicBezTo>
                <a:moveTo>
                  <a:pt x="60000" y="12005"/>
                </a:moveTo>
                <a:cubicBezTo>
                  <a:pt x="60000" y="8688"/>
                  <a:pt x="62444" y="6000"/>
                  <a:pt x="65455" y="6000"/>
                </a:cubicBezTo>
                <a:lnTo>
                  <a:pt x="76361" y="6000"/>
                </a:lnTo>
                <a:cubicBezTo>
                  <a:pt x="79372" y="6000"/>
                  <a:pt x="81816" y="8688"/>
                  <a:pt x="81816" y="12005"/>
                </a:cubicBezTo>
                <a:cubicBezTo>
                  <a:pt x="81816" y="12005"/>
                  <a:pt x="60000" y="12005"/>
                  <a:pt x="60000" y="12005"/>
                </a:cubicBezTo>
                <a:close/>
                <a:moveTo>
                  <a:pt x="114544" y="12005"/>
                </a:moveTo>
                <a:lnTo>
                  <a:pt x="87272" y="12005"/>
                </a:lnTo>
                <a:cubicBezTo>
                  <a:pt x="87272" y="5372"/>
                  <a:pt x="82388" y="0"/>
                  <a:pt x="76361" y="0"/>
                </a:cubicBezTo>
                <a:lnTo>
                  <a:pt x="65455" y="0"/>
                </a:lnTo>
                <a:cubicBezTo>
                  <a:pt x="59427" y="0"/>
                  <a:pt x="54544" y="5372"/>
                  <a:pt x="54544" y="12005"/>
                </a:cubicBezTo>
                <a:lnTo>
                  <a:pt x="27272" y="12005"/>
                </a:lnTo>
                <a:cubicBezTo>
                  <a:pt x="24261" y="12005"/>
                  <a:pt x="21816" y="14688"/>
                  <a:pt x="21816" y="18000"/>
                </a:cubicBezTo>
                <a:lnTo>
                  <a:pt x="21816" y="27000"/>
                </a:lnTo>
                <a:cubicBezTo>
                  <a:pt x="21816" y="28661"/>
                  <a:pt x="23038" y="30000"/>
                  <a:pt x="24544" y="30000"/>
                </a:cubicBezTo>
                <a:cubicBezTo>
                  <a:pt x="26055" y="30000"/>
                  <a:pt x="27272" y="28661"/>
                  <a:pt x="27272" y="27000"/>
                </a:cubicBezTo>
                <a:lnTo>
                  <a:pt x="27272" y="18000"/>
                </a:lnTo>
                <a:lnTo>
                  <a:pt x="114544" y="18000"/>
                </a:lnTo>
                <a:lnTo>
                  <a:pt x="114544" y="90005"/>
                </a:lnTo>
                <a:lnTo>
                  <a:pt x="106361" y="90005"/>
                </a:lnTo>
                <a:cubicBezTo>
                  <a:pt x="104855" y="90005"/>
                  <a:pt x="103638" y="91344"/>
                  <a:pt x="103638" y="93000"/>
                </a:cubicBezTo>
                <a:cubicBezTo>
                  <a:pt x="103638" y="94661"/>
                  <a:pt x="104855" y="96000"/>
                  <a:pt x="106361" y="96000"/>
                </a:cubicBezTo>
                <a:lnTo>
                  <a:pt x="114544" y="96000"/>
                </a:lnTo>
                <a:cubicBezTo>
                  <a:pt x="117555" y="96000"/>
                  <a:pt x="120000" y="93311"/>
                  <a:pt x="120000" y="90005"/>
                </a:cubicBezTo>
                <a:lnTo>
                  <a:pt x="120000" y="18000"/>
                </a:lnTo>
                <a:cubicBezTo>
                  <a:pt x="120000" y="14688"/>
                  <a:pt x="117555" y="12005"/>
                  <a:pt x="114544" y="12005"/>
                </a:cubicBezTo>
                <a:moveTo>
                  <a:pt x="30000" y="66005"/>
                </a:moveTo>
                <a:lnTo>
                  <a:pt x="35455" y="66005"/>
                </a:lnTo>
                <a:cubicBezTo>
                  <a:pt x="36961" y="66005"/>
                  <a:pt x="38183" y="64661"/>
                  <a:pt x="38183" y="63005"/>
                </a:cubicBezTo>
                <a:cubicBezTo>
                  <a:pt x="38183" y="61344"/>
                  <a:pt x="36961" y="60000"/>
                  <a:pt x="35455" y="60000"/>
                </a:cubicBezTo>
                <a:lnTo>
                  <a:pt x="30000" y="60000"/>
                </a:lnTo>
                <a:cubicBezTo>
                  <a:pt x="28494" y="60000"/>
                  <a:pt x="27272" y="61344"/>
                  <a:pt x="27272" y="63005"/>
                </a:cubicBezTo>
                <a:cubicBezTo>
                  <a:pt x="27272" y="64661"/>
                  <a:pt x="28494" y="66005"/>
                  <a:pt x="30000" y="66005"/>
                </a:cubicBezTo>
                <a:moveTo>
                  <a:pt x="30000" y="54000"/>
                </a:moveTo>
                <a:lnTo>
                  <a:pt x="46361" y="54000"/>
                </a:lnTo>
                <a:cubicBezTo>
                  <a:pt x="47872" y="54000"/>
                  <a:pt x="49088" y="52661"/>
                  <a:pt x="49088" y="51005"/>
                </a:cubicBezTo>
                <a:cubicBezTo>
                  <a:pt x="49088" y="49344"/>
                  <a:pt x="47872" y="48000"/>
                  <a:pt x="46361" y="48000"/>
                </a:cubicBezTo>
                <a:lnTo>
                  <a:pt x="30000" y="48000"/>
                </a:lnTo>
                <a:cubicBezTo>
                  <a:pt x="28494" y="48000"/>
                  <a:pt x="27272" y="49344"/>
                  <a:pt x="27272" y="51005"/>
                </a:cubicBezTo>
                <a:cubicBezTo>
                  <a:pt x="27272" y="52661"/>
                  <a:pt x="28494" y="54000"/>
                  <a:pt x="30000" y="54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70" name="Shape 3770"/>
          <p:cNvSpPr/>
          <p:nvPr/>
        </p:nvSpPr>
        <p:spPr>
          <a:xfrm>
            <a:off x="22098643" y="3970412"/>
            <a:ext cx="558655" cy="457081"/>
          </a:xfrm>
          <a:custGeom>
            <a:avLst/>
            <a:gdLst/>
            <a:ahLst/>
            <a:cxnLst/>
            <a:rect l="0" t="0" r="0" b="0"/>
            <a:pathLst>
              <a:path w="120000" h="120000" extrusionOk="0">
                <a:moveTo>
                  <a:pt x="114544" y="53333"/>
                </a:moveTo>
                <a:lnTo>
                  <a:pt x="98183" y="53333"/>
                </a:lnTo>
                <a:lnTo>
                  <a:pt x="98183" y="46666"/>
                </a:lnTo>
                <a:cubicBezTo>
                  <a:pt x="98183" y="42988"/>
                  <a:pt x="95738" y="40000"/>
                  <a:pt x="92727" y="40000"/>
                </a:cubicBezTo>
                <a:lnTo>
                  <a:pt x="81816" y="40000"/>
                </a:lnTo>
                <a:cubicBezTo>
                  <a:pt x="78811" y="40000"/>
                  <a:pt x="76361" y="42988"/>
                  <a:pt x="76361" y="46666"/>
                </a:cubicBezTo>
                <a:lnTo>
                  <a:pt x="76361" y="53333"/>
                </a:lnTo>
                <a:lnTo>
                  <a:pt x="43638" y="53333"/>
                </a:lnTo>
                <a:lnTo>
                  <a:pt x="43638" y="46666"/>
                </a:lnTo>
                <a:cubicBezTo>
                  <a:pt x="43638" y="42988"/>
                  <a:pt x="41188" y="40000"/>
                  <a:pt x="38183" y="40000"/>
                </a:cubicBezTo>
                <a:lnTo>
                  <a:pt x="27272" y="40000"/>
                </a:lnTo>
                <a:cubicBezTo>
                  <a:pt x="24261" y="40000"/>
                  <a:pt x="21816" y="42988"/>
                  <a:pt x="21816" y="46666"/>
                </a:cubicBezTo>
                <a:lnTo>
                  <a:pt x="21816" y="53333"/>
                </a:lnTo>
                <a:lnTo>
                  <a:pt x="5455" y="53333"/>
                </a:lnTo>
                <a:lnTo>
                  <a:pt x="5455" y="20005"/>
                </a:lnTo>
                <a:lnTo>
                  <a:pt x="114544" y="20005"/>
                </a:lnTo>
                <a:cubicBezTo>
                  <a:pt x="114544" y="20005"/>
                  <a:pt x="114544" y="53333"/>
                  <a:pt x="114544" y="53333"/>
                </a:cubicBezTo>
                <a:close/>
                <a:moveTo>
                  <a:pt x="81816" y="46666"/>
                </a:moveTo>
                <a:lnTo>
                  <a:pt x="92727" y="46666"/>
                </a:lnTo>
                <a:lnTo>
                  <a:pt x="92727" y="66672"/>
                </a:lnTo>
                <a:lnTo>
                  <a:pt x="81816" y="66672"/>
                </a:lnTo>
                <a:cubicBezTo>
                  <a:pt x="81816" y="66672"/>
                  <a:pt x="81816" y="46666"/>
                  <a:pt x="81816" y="46666"/>
                </a:cubicBezTo>
                <a:close/>
                <a:moveTo>
                  <a:pt x="27272" y="46666"/>
                </a:moveTo>
                <a:lnTo>
                  <a:pt x="38183" y="46666"/>
                </a:lnTo>
                <a:lnTo>
                  <a:pt x="38183" y="66672"/>
                </a:lnTo>
                <a:lnTo>
                  <a:pt x="27272" y="66672"/>
                </a:lnTo>
                <a:cubicBezTo>
                  <a:pt x="27272" y="66672"/>
                  <a:pt x="27272" y="46666"/>
                  <a:pt x="27272" y="46666"/>
                </a:cubicBezTo>
                <a:close/>
                <a:moveTo>
                  <a:pt x="109088" y="113333"/>
                </a:moveTo>
                <a:lnTo>
                  <a:pt x="10911" y="113333"/>
                </a:lnTo>
                <a:lnTo>
                  <a:pt x="10911" y="60000"/>
                </a:lnTo>
                <a:lnTo>
                  <a:pt x="21816" y="60000"/>
                </a:lnTo>
                <a:lnTo>
                  <a:pt x="21816" y="66672"/>
                </a:lnTo>
                <a:cubicBezTo>
                  <a:pt x="21816" y="70344"/>
                  <a:pt x="24261" y="73333"/>
                  <a:pt x="27272" y="73333"/>
                </a:cubicBezTo>
                <a:lnTo>
                  <a:pt x="38183" y="73333"/>
                </a:lnTo>
                <a:cubicBezTo>
                  <a:pt x="41188" y="73333"/>
                  <a:pt x="43638" y="70344"/>
                  <a:pt x="43638" y="66672"/>
                </a:cubicBezTo>
                <a:lnTo>
                  <a:pt x="43638" y="60000"/>
                </a:lnTo>
                <a:lnTo>
                  <a:pt x="76361" y="60000"/>
                </a:lnTo>
                <a:lnTo>
                  <a:pt x="76361" y="66672"/>
                </a:lnTo>
                <a:cubicBezTo>
                  <a:pt x="76361" y="70344"/>
                  <a:pt x="78811" y="73333"/>
                  <a:pt x="81816" y="73333"/>
                </a:cubicBezTo>
                <a:lnTo>
                  <a:pt x="92727" y="73333"/>
                </a:lnTo>
                <a:cubicBezTo>
                  <a:pt x="95738" y="73333"/>
                  <a:pt x="98183" y="70344"/>
                  <a:pt x="98183" y="66672"/>
                </a:cubicBezTo>
                <a:lnTo>
                  <a:pt x="98183" y="60000"/>
                </a:lnTo>
                <a:lnTo>
                  <a:pt x="109088" y="60000"/>
                </a:lnTo>
                <a:cubicBezTo>
                  <a:pt x="109088" y="60000"/>
                  <a:pt x="109088" y="113333"/>
                  <a:pt x="109088" y="113333"/>
                </a:cubicBezTo>
                <a:close/>
                <a:moveTo>
                  <a:pt x="49088" y="6666"/>
                </a:moveTo>
                <a:lnTo>
                  <a:pt x="70911" y="6666"/>
                </a:lnTo>
                <a:cubicBezTo>
                  <a:pt x="73916" y="6666"/>
                  <a:pt x="76361" y="9655"/>
                  <a:pt x="76361" y="13333"/>
                </a:cubicBezTo>
                <a:lnTo>
                  <a:pt x="43638" y="13333"/>
                </a:lnTo>
                <a:cubicBezTo>
                  <a:pt x="43638" y="9655"/>
                  <a:pt x="46083" y="6666"/>
                  <a:pt x="49088" y="6666"/>
                </a:cubicBezTo>
                <a:moveTo>
                  <a:pt x="114544" y="13333"/>
                </a:moveTo>
                <a:lnTo>
                  <a:pt x="81816" y="13333"/>
                </a:lnTo>
                <a:cubicBezTo>
                  <a:pt x="81816" y="5972"/>
                  <a:pt x="76933" y="0"/>
                  <a:pt x="70911" y="0"/>
                </a:cubicBezTo>
                <a:lnTo>
                  <a:pt x="49088" y="0"/>
                </a:lnTo>
                <a:cubicBezTo>
                  <a:pt x="43066" y="0"/>
                  <a:pt x="38183" y="5972"/>
                  <a:pt x="38183" y="13333"/>
                </a:cubicBezTo>
                <a:lnTo>
                  <a:pt x="5455" y="13333"/>
                </a:lnTo>
                <a:cubicBezTo>
                  <a:pt x="2444" y="13333"/>
                  <a:pt x="0" y="16322"/>
                  <a:pt x="0" y="20005"/>
                </a:cubicBezTo>
                <a:lnTo>
                  <a:pt x="0" y="53333"/>
                </a:lnTo>
                <a:cubicBezTo>
                  <a:pt x="0" y="57011"/>
                  <a:pt x="2444" y="60000"/>
                  <a:pt x="5455" y="60000"/>
                </a:cubicBezTo>
                <a:lnTo>
                  <a:pt x="5455" y="113333"/>
                </a:lnTo>
                <a:cubicBezTo>
                  <a:pt x="5455" y="117011"/>
                  <a:pt x="7900" y="120000"/>
                  <a:pt x="10911" y="120000"/>
                </a:cubicBezTo>
                <a:lnTo>
                  <a:pt x="109088" y="120000"/>
                </a:lnTo>
                <a:cubicBezTo>
                  <a:pt x="112100" y="120000"/>
                  <a:pt x="114544" y="117011"/>
                  <a:pt x="114544" y="113333"/>
                </a:cubicBezTo>
                <a:lnTo>
                  <a:pt x="114544" y="60000"/>
                </a:lnTo>
                <a:cubicBezTo>
                  <a:pt x="117555" y="60000"/>
                  <a:pt x="120000" y="57011"/>
                  <a:pt x="120000" y="53333"/>
                </a:cubicBezTo>
                <a:lnTo>
                  <a:pt x="120000" y="20005"/>
                </a:lnTo>
                <a:cubicBezTo>
                  <a:pt x="120000" y="16322"/>
                  <a:pt x="117555" y="13333"/>
                  <a:pt x="114544" y="1333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71" name="Shape 3771"/>
          <p:cNvSpPr/>
          <p:nvPr/>
        </p:nvSpPr>
        <p:spPr>
          <a:xfrm>
            <a:off x="12499942" y="4986146"/>
            <a:ext cx="558920" cy="558904"/>
          </a:xfrm>
          <a:custGeom>
            <a:avLst/>
            <a:gdLst/>
            <a:ahLst/>
            <a:cxnLst/>
            <a:rect l="0" t="0" r="0" b="0"/>
            <a:pathLst>
              <a:path w="120000" h="120000" extrusionOk="0">
                <a:moveTo>
                  <a:pt x="114546" y="114546"/>
                </a:moveTo>
                <a:lnTo>
                  <a:pt x="98191" y="114546"/>
                </a:lnTo>
                <a:lnTo>
                  <a:pt x="98191" y="106368"/>
                </a:lnTo>
                <a:cubicBezTo>
                  <a:pt x="98191" y="104866"/>
                  <a:pt x="96969" y="103645"/>
                  <a:pt x="95467" y="103645"/>
                </a:cubicBezTo>
                <a:lnTo>
                  <a:pt x="87290" y="103645"/>
                </a:lnTo>
                <a:lnTo>
                  <a:pt x="87290" y="95467"/>
                </a:lnTo>
                <a:cubicBezTo>
                  <a:pt x="87290" y="93959"/>
                  <a:pt x="86068" y="92737"/>
                  <a:pt x="84560" y="92737"/>
                </a:cubicBezTo>
                <a:lnTo>
                  <a:pt x="74791" y="92737"/>
                </a:lnTo>
                <a:lnTo>
                  <a:pt x="57780" y="75648"/>
                </a:lnTo>
                <a:cubicBezTo>
                  <a:pt x="57287" y="75155"/>
                  <a:pt x="56609" y="74847"/>
                  <a:pt x="55852" y="74847"/>
                </a:cubicBezTo>
                <a:cubicBezTo>
                  <a:pt x="55034" y="74847"/>
                  <a:pt x="54327" y="75228"/>
                  <a:pt x="53829" y="75800"/>
                </a:cubicBezTo>
                <a:lnTo>
                  <a:pt x="49406" y="80216"/>
                </a:lnTo>
                <a:cubicBezTo>
                  <a:pt x="47276" y="82346"/>
                  <a:pt x="43829" y="82346"/>
                  <a:pt x="41705" y="80216"/>
                </a:cubicBezTo>
                <a:lnTo>
                  <a:pt x="7039" y="45556"/>
                </a:lnTo>
                <a:cubicBezTo>
                  <a:pt x="4915" y="43426"/>
                  <a:pt x="4915" y="39979"/>
                  <a:pt x="7039" y="37849"/>
                </a:cubicBezTo>
                <a:lnTo>
                  <a:pt x="37855" y="7034"/>
                </a:lnTo>
                <a:cubicBezTo>
                  <a:pt x="39979" y="4909"/>
                  <a:pt x="43432" y="4909"/>
                  <a:pt x="45556" y="7034"/>
                </a:cubicBezTo>
                <a:lnTo>
                  <a:pt x="80216" y="41700"/>
                </a:lnTo>
                <a:cubicBezTo>
                  <a:pt x="82340" y="43829"/>
                  <a:pt x="82340" y="47276"/>
                  <a:pt x="80216" y="49406"/>
                </a:cubicBezTo>
                <a:lnTo>
                  <a:pt x="75884" y="53739"/>
                </a:lnTo>
                <a:cubicBezTo>
                  <a:pt x="75312" y="54238"/>
                  <a:pt x="74936" y="54950"/>
                  <a:pt x="74936" y="55768"/>
                </a:cubicBezTo>
                <a:cubicBezTo>
                  <a:pt x="74936" y="56519"/>
                  <a:pt x="75239" y="57203"/>
                  <a:pt x="75738" y="57696"/>
                </a:cubicBezTo>
                <a:lnTo>
                  <a:pt x="114546" y="96594"/>
                </a:lnTo>
                <a:cubicBezTo>
                  <a:pt x="114546" y="96594"/>
                  <a:pt x="114546" y="114546"/>
                  <a:pt x="114546" y="114546"/>
                </a:cubicBezTo>
                <a:close/>
                <a:moveTo>
                  <a:pt x="119204" y="93539"/>
                </a:moveTo>
                <a:lnTo>
                  <a:pt x="81533" y="55790"/>
                </a:lnTo>
                <a:lnTo>
                  <a:pt x="84067" y="53257"/>
                </a:lnTo>
                <a:cubicBezTo>
                  <a:pt x="88321" y="49003"/>
                  <a:pt x="88321" y="42103"/>
                  <a:pt x="84067" y="37849"/>
                </a:cubicBezTo>
                <a:lnTo>
                  <a:pt x="49406" y="3189"/>
                </a:lnTo>
                <a:cubicBezTo>
                  <a:pt x="45152" y="-1064"/>
                  <a:pt x="38253" y="-1064"/>
                  <a:pt x="33999" y="3189"/>
                </a:cubicBezTo>
                <a:lnTo>
                  <a:pt x="3189" y="33999"/>
                </a:lnTo>
                <a:cubicBezTo>
                  <a:pt x="-1064" y="38253"/>
                  <a:pt x="-1064" y="45152"/>
                  <a:pt x="3189" y="49406"/>
                </a:cubicBezTo>
                <a:lnTo>
                  <a:pt x="37855" y="84067"/>
                </a:lnTo>
                <a:cubicBezTo>
                  <a:pt x="42109" y="88321"/>
                  <a:pt x="49003" y="88321"/>
                  <a:pt x="53257" y="84067"/>
                </a:cubicBezTo>
                <a:lnTo>
                  <a:pt x="55869" y="81455"/>
                </a:lnTo>
                <a:lnTo>
                  <a:pt x="71730" y="97390"/>
                </a:lnTo>
                <a:cubicBezTo>
                  <a:pt x="72224" y="97888"/>
                  <a:pt x="72907" y="98191"/>
                  <a:pt x="73659" y="98191"/>
                </a:cubicBezTo>
                <a:lnTo>
                  <a:pt x="81836" y="98191"/>
                </a:lnTo>
                <a:lnTo>
                  <a:pt x="81836" y="106368"/>
                </a:lnTo>
                <a:cubicBezTo>
                  <a:pt x="81836" y="107876"/>
                  <a:pt x="83058" y="109092"/>
                  <a:pt x="84560" y="109092"/>
                </a:cubicBezTo>
                <a:lnTo>
                  <a:pt x="92737" y="109092"/>
                </a:lnTo>
                <a:lnTo>
                  <a:pt x="92737" y="117276"/>
                </a:lnTo>
                <a:cubicBezTo>
                  <a:pt x="92737" y="118783"/>
                  <a:pt x="93959" y="120000"/>
                  <a:pt x="95467" y="120000"/>
                </a:cubicBezTo>
                <a:lnTo>
                  <a:pt x="117276" y="120000"/>
                </a:lnTo>
                <a:cubicBezTo>
                  <a:pt x="118778" y="120000"/>
                  <a:pt x="120000" y="118783"/>
                  <a:pt x="120000" y="117276"/>
                </a:cubicBezTo>
                <a:lnTo>
                  <a:pt x="120000" y="95467"/>
                </a:lnTo>
                <a:cubicBezTo>
                  <a:pt x="120000" y="94716"/>
                  <a:pt x="119697" y="94032"/>
                  <a:pt x="119204" y="93539"/>
                </a:cubicBezTo>
                <a:moveTo>
                  <a:pt x="38219" y="43667"/>
                </a:moveTo>
                <a:cubicBezTo>
                  <a:pt x="35209" y="43667"/>
                  <a:pt x="32765" y="41229"/>
                  <a:pt x="32765" y="38219"/>
                </a:cubicBezTo>
                <a:cubicBezTo>
                  <a:pt x="32765" y="35209"/>
                  <a:pt x="35209" y="32765"/>
                  <a:pt x="38219" y="32765"/>
                </a:cubicBezTo>
                <a:cubicBezTo>
                  <a:pt x="41229" y="32765"/>
                  <a:pt x="43673" y="35209"/>
                  <a:pt x="43673" y="38219"/>
                </a:cubicBezTo>
                <a:cubicBezTo>
                  <a:pt x="43673" y="41229"/>
                  <a:pt x="41229" y="43667"/>
                  <a:pt x="38219" y="43667"/>
                </a:cubicBezTo>
                <a:moveTo>
                  <a:pt x="38219" y="27312"/>
                </a:moveTo>
                <a:cubicBezTo>
                  <a:pt x="32199" y="27312"/>
                  <a:pt x="27318" y="32194"/>
                  <a:pt x="27318" y="38219"/>
                </a:cubicBezTo>
                <a:cubicBezTo>
                  <a:pt x="27318" y="44239"/>
                  <a:pt x="32199" y="49126"/>
                  <a:pt x="38219" y="49126"/>
                </a:cubicBezTo>
                <a:cubicBezTo>
                  <a:pt x="44239" y="49126"/>
                  <a:pt x="49126" y="44239"/>
                  <a:pt x="49126" y="38219"/>
                </a:cubicBezTo>
                <a:cubicBezTo>
                  <a:pt x="49126" y="32194"/>
                  <a:pt x="44239" y="27312"/>
                  <a:pt x="38219" y="2731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72" name="Shape 3772"/>
          <p:cNvSpPr/>
          <p:nvPr/>
        </p:nvSpPr>
        <p:spPr>
          <a:xfrm>
            <a:off x="13566465" y="4986146"/>
            <a:ext cx="558655" cy="558655"/>
          </a:xfrm>
          <a:custGeom>
            <a:avLst/>
            <a:gdLst/>
            <a:ahLst/>
            <a:cxnLst/>
            <a:rect l="0" t="0" r="0" b="0"/>
            <a:pathLst>
              <a:path w="120000" h="120000" extrusionOk="0">
                <a:moveTo>
                  <a:pt x="60000" y="57272"/>
                </a:moveTo>
                <a:cubicBezTo>
                  <a:pt x="60000" y="58783"/>
                  <a:pt x="58777" y="60000"/>
                  <a:pt x="57272" y="60000"/>
                </a:cubicBezTo>
                <a:cubicBezTo>
                  <a:pt x="55766" y="60000"/>
                  <a:pt x="54544" y="58783"/>
                  <a:pt x="54544" y="57272"/>
                </a:cubicBezTo>
                <a:cubicBezTo>
                  <a:pt x="54544" y="55766"/>
                  <a:pt x="55766" y="54544"/>
                  <a:pt x="57272" y="54544"/>
                </a:cubicBezTo>
                <a:cubicBezTo>
                  <a:pt x="58777" y="54544"/>
                  <a:pt x="60000" y="55766"/>
                  <a:pt x="60000" y="57272"/>
                </a:cubicBezTo>
                <a:moveTo>
                  <a:pt x="114544" y="114544"/>
                </a:moveTo>
                <a:lnTo>
                  <a:pt x="103638" y="114544"/>
                </a:lnTo>
                <a:lnTo>
                  <a:pt x="103638" y="106361"/>
                </a:lnTo>
                <a:cubicBezTo>
                  <a:pt x="103638" y="104861"/>
                  <a:pt x="102411" y="103638"/>
                  <a:pt x="100911" y="103638"/>
                </a:cubicBezTo>
                <a:lnTo>
                  <a:pt x="92727" y="103638"/>
                </a:lnTo>
                <a:lnTo>
                  <a:pt x="92727" y="95455"/>
                </a:lnTo>
                <a:cubicBezTo>
                  <a:pt x="92727" y="93950"/>
                  <a:pt x="91505" y="92727"/>
                  <a:pt x="90000" y="92727"/>
                </a:cubicBezTo>
                <a:lnTo>
                  <a:pt x="80227" y="92727"/>
                </a:lnTo>
                <a:lnTo>
                  <a:pt x="71388" y="83811"/>
                </a:lnTo>
                <a:cubicBezTo>
                  <a:pt x="70894" y="83316"/>
                  <a:pt x="70216" y="83016"/>
                  <a:pt x="69461" y="83016"/>
                </a:cubicBezTo>
                <a:cubicBezTo>
                  <a:pt x="68644" y="83016"/>
                  <a:pt x="67933" y="83388"/>
                  <a:pt x="67433" y="83961"/>
                </a:cubicBezTo>
                <a:lnTo>
                  <a:pt x="65738" y="85655"/>
                </a:lnTo>
                <a:cubicBezTo>
                  <a:pt x="63611" y="87783"/>
                  <a:pt x="60161" y="87783"/>
                  <a:pt x="58027" y="85655"/>
                </a:cubicBezTo>
                <a:lnTo>
                  <a:pt x="34261" y="61883"/>
                </a:lnTo>
                <a:cubicBezTo>
                  <a:pt x="32133" y="59755"/>
                  <a:pt x="32133" y="56311"/>
                  <a:pt x="34261" y="54177"/>
                </a:cubicBezTo>
                <a:lnTo>
                  <a:pt x="54177" y="34261"/>
                </a:lnTo>
                <a:cubicBezTo>
                  <a:pt x="56305" y="32133"/>
                  <a:pt x="59755" y="32133"/>
                  <a:pt x="61883" y="34261"/>
                </a:cubicBezTo>
                <a:lnTo>
                  <a:pt x="65338" y="37716"/>
                </a:lnTo>
                <a:cubicBezTo>
                  <a:pt x="64994" y="42272"/>
                  <a:pt x="63650" y="46538"/>
                  <a:pt x="61494" y="50300"/>
                </a:cubicBezTo>
                <a:cubicBezTo>
                  <a:pt x="60261" y="49550"/>
                  <a:pt x="58822" y="49094"/>
                  <a:pt x="57272" y="49094"/>
                </a:cubicBezTo>
                <a:cubicBezTo>
                  <a:pt x="52755" y="49094"/>
                  <a:pt x="49088" y="52755"/>
                  <a:pt x="49088" y="57272"/>
                </a:cubicBezTo>
                <a:cubicBezTo>
                  <a:pt x="49088" y="61794"/>
                  <a:pt x="52755" y="65455"/>
                  <a:pt x="57272" y="65455"/>
                </a:cubicBezTo>
                <a:cubicBezTo>
                  <a:pt x="61794" y="65455"/>
                  <a:pt x="65455" y="61794"/>
                  <a:pt x="65455" y="57272"/>
                </a:cubicBezTo>
                <a:cubicBezTo>
                  <a:pt x="65455" y="56422"/>
                  <a:pt x="65288" y="55622"/>
                  <a:pt x="65050" y="54850"/>
                </a:cubicBezTo>
                <a:cubicBezTo>
                  <a:pt x="67477" y="51166"/>
                  <a:pt x="69255" y="47016"/>
                  <a:pt x="70172" y="42550"/>
                </a:cubicBezTo>
                <a:lnTo>
                  <a:pt x="85650" y="58033"/>
                </a:lnTo>
                <a:cubicBezTo>
                  <a:pt x="87777" y="60161"/>
                  <a:pt x="87777" y="63611"/>
                  <a:pt x="85650" y="65738"/>
                </a:cubicBezTo>
                <a:lnTo>
                  <a:pt x="84044" y="67344"/>
                </a:lnTo>
                <a:cubicBezTo>
                  <a:pt x="83472" y="67850"/>
                  <a:pt x="83094" y="68561"/>
                  <a:pt x="83094" y="69372"/>
                </a:cubicBezTo>
                <a:cubicBezTo>
                  <a:pt x="83094" y="70127"/>
                  <a:pt x="83405" y="70811"/>
                  <a:pt x="83894" y="71305"/>
                </a:cubicBezTo>
                <a:lnTo>
                  <a:pt x="114544" y="102038"/>
                </a:lnTo>
                <a:cubicBezTo>
                  <a:pt x="114544" y="102038"/>
                  <a:pt x="114544" y="114544"/>
                  <a:pt x="114544" y="114544"/>
                </a:cubicBezTo>
                <a:close/>
                <a:moveTo>
                  <a:pt x="29683" y="64850"/>
                </a:moveTo>
                <a:cubicBezTo>
                  <a:pt x="15883" y="62166"/>
                  <a:pt x="5455" y="50044"/>
                  <a:pt x="5455" y="35461"/>
                </a:cubicBezTo>
                <a:cubicBezTo>
                  <a:pt x="5455" y="18888"/>
                  <a:pt x="18883" y="5455"/>
                  <a:pt x="35455" y="5455"/>
                </a:cubicBezTo>
                <a:cubicBezTo>
                  <a:pt x="50061" y="5455"/>
                  <a:pt x="62211" y="15900"/>
                  <a:pt x="64894" y="29716"/>
                </a:cubicBezTo>
                <a:cubicBezTo>
                  <a:pt x="60611" y="26216"/>
                  <a:pt x="54316" y="26416"/>
                  <a:pt x="50322" y="30405"/>
                </a:cubicBezTo>
                <a:lnTo>
                  <a:pt x="30411" y="50322"/>
                </a:lnTo>
                <a:cubicBezTo>
                  <a:pt x="26427" y="54305"/>
                  <a:pt x="26216" y="60577"/>
                  <a:pt x="29683" y="64850"/>
                </a:cubicBezTo>
                <a:moveTo>
                  <a:pt x="119200" y="98983"/>
                </a:moveTo>
                <a:lnTo>
                  <a:pt x="89677" y="69377"/>
                </a:lnTo>
                <a:cubicBezTo>
                  <a:pt x="93744" y="65111"/>
                  <a:pt x="93694" y="58372"/>
                  <a:pt x="89505" y="54177"/>
                </a:cubicBezTo>
                <a:lnTo>
                  <a:pt x="70905" y="35577"/>
                </a:lnTo>
                <a:cubicBezTo>
                  <a:pt x="70905" y="35533"/>
                  <a:pt x="70911" y="35494"/>
                  <a:pt x="70911" y="35461"/>
                </a:cubicBezTo>
                <a:cubicBezTo>
                  <a:pt x="70911" y="15872"/>
                  <a:pt x="55038" y="0"/>
                  <a:pt x="35455" y="0"/>
                </a:cubicBezTo>
                <a:cubicBezTo>
                  <a:pt x="15872" y="0"/>
                  <a:pt x="0" y="15872"/>
                  <a:pt x="0" y="35461"/>
                </a:cubicBezTo>
                <a:cubicBezTo>
                  <a:pt x="0" y="55038"/>
                  <a:pt x="15872" y="70911"/>
                  <a:pt x="35455" y="70911"/>
                </a:cubicBezTo>
                <a:cubicBezTo>
                  <a:pt x="35494" y="70911"/>
                  <a:pt x="35533" y="70905"/>
                  <a:pt x="35572" y="70905"/>
                </a:cubicBezTo>
                <a:lnTo>
                  <a:pt x="54177" y="89505"/>
                </a:lnTo>
                <a:cubicBezTo>
                  <a:pt x="58394" y="93722"/>
                  <a:pt x="65194" y="93750"/>
                  <a:pt x="69461" y="89611"/>
                </a:cubicBezTo>
                <a:lnTo>
                  <a:pt x="77161" y="97383"/>
                </a:lnTo>
                <a:cubicBezTo>
                  <a:pt x="77655" y="97877"/>
                  <a:pt x="78338" y="98183"/>
                  <a:pt x="79088" y="98183"/>
                </a:cubicBezTo>
                <a:lnTo>
                  <a:pt x="87272" y="98183"/>
                </a:lnTo>
                <a:lnTo>
                  <a:pt x="87272" y="106361"/>
                </a:lnTo>
                <a:cubicBezTo>
                  <a:pt x="87272" y="107872"/>
                  <a:pt x="88494" y="109088"/>
                  <a:pt x="90000" y="109088"/>
                </a:cubicBezTo>
                <a:lnTo>
                  <a:pt x="98183" y="109088"/>
                </a:lnTo>
                <a:lnTo>
                  <a:pt x="98183" y="117272"/>
                </a:lnTo>
                <a:cubicBezTo>
                  <a:pt x="98183" y="118783"/>
                  <a:pt x="99405" y="120000"/>
                  <a:pt x="100911" y="120000"/>
                </a:cubicBezTo>
                <a:lnTo>
                  <a:pt x="117272" y="120000"/>
                </a:lnTo>
                <a:cubicBezTo>
                  <a:pt x="118777" y="120000"/>
                  <a:pt x="120000" y="118783"/>
                  <a:pt x="120000" y="117272"/>
                </a:cubicBezTo>
                <a:lnTo>
                  <a:pt x="120000" y="100911"/>
                </a:lnTo>
                <a:cubicBezTo>
                  <a:pt x="120000" y="100161"/>
                  <a:pt x="119694" y="99477"/>
                  <a:pt x="119200" y="989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73" name="Shape 3773"/>
          <p:cNvSpPr/>
          <p:nvPr/>
        </p:nvSpPr>
        <p:spPr>
          <a:xfrm>
            <a:off x="14632987" y="5036932"/>
            <a:ext cx="558655" cy="457062"/>
          </a:xfrm>
          <a:custGeom>
            <a:avLst/>
            <a:gdLst/>
            <a:ahLst/>
            <a:cxnLst/>
            <a:rect l="0" t="0" r="0" b="0"/>
            <a:pathLst>
              <a:path w="120000" h="120000" extrusionOk="0">
                <a:moveTo>
                  <a:pt x="109088" y="113333"/>
                </a:moveTo>
                <a:lnTo>
                  <a:pt x="10911" y="113333"/>
                </a:lnTo>
                <a:cubicBezTo>
                  <a:pt x="7900" y="113333"/>
                  <a:pt x="5455" y="110344"/>
                  <a:pt x="5455" y="106666"/>
                </a:cubicBezTo>
                <a:cubicBezTo>
                  <a:pt x="5455" y="102988"/>
                  <a:pt x="7900" y="100000"/>
                  <a:pt x="10911" y="100000"/>
                </a:cubicBezTo>
                <a:lnTo>
                  <a:pt x="109088" y="100000"/>
                </a:lnTo>
                <a:cubicBezTo>
                  <a:pt x="112100" y="100000"/>
                  <a:pt x="114544" y="102988"/>
                  <a:pt x="114544" y="106666"/>
                </a:cubicBezTo>
                <a:cubicBezTo>
                  <a:pt x="114544" y="110344"/>
                  <a:pt x="112100" y="113333"/>
                  <a:pt x="109088" y="113333"/>
                </a:cubicBezTo>
                <a:moveTo>
                  <a:pt x="109088" y="93333"/>
                </a:moveTo>
                <a:lnTo>
                  <a:pt x="10911" y="93333"/>
                </a:lnTo>
                <a:cubicBezTo>
                  <a:pt x="4883" y="93333"/>
                  <a:pt x="0" y="99300"/>
                  <a:pt x="0" y="106666"/>
                </a:cubicBezTo>
                <a:cubicBezTo>
                  <a:pt x="0" y="114033"/>
                  <a:pt x="4883" y="120000"/>
                  <a:pt x="10911" y="120000"/>
                </a:cubicBezTo>
                <a:lnTo>
                  <a:pt x="109088" y="120000"/>
                </a:lnTo>
                <a:cubicBezTo>
                  <a:pt x="115116" y="120000"/>
                  <a:pt x="120000" y="114033"/>
                  <a:pt x="120000" y="106666"/>
                </a:cubicBezTo>
                <a:cubicBezTo>
                  <a:pt x="120000" y="99300"/>
                  <a:pt x="115116" y="93333"/>
                  <a:pt x="109088" y="93333"/>
                </a:cubicBezTo>
                <a:moveTo>
                  <a:pt x="10911" y="6666"/>
                </a:moveTo>
                <a:lnTo>
                  <a:pt x="109088" y="6666"/>
                </a:lnTo>
                <a:cubicBezTo>
                  <a:pt x="112100" y="6666"/>
                  <a:pt x="114544" y="9650"/>
                  <a:pt x="114544" y="13327"/>
                </a:cubicBezTo>
                <a:cubicBezTo>
                  <a:pt x="114544" y="17016"/>
                  <a:pt x="112100" y="19994"/>
                  <a:pt x="109088" y="19994"/>
                </a:cubicBezTo>
                <a:lnTo>
                  <a:pt x="10911" y="19994"/>
                </a:lnTo>
                <a:cubicBezTo>
                  <a:pt x="7900" y="19994"/>
                  <a:pt x="5455" y="17016"/>
                  <a:pt x="5455" y="13327"/>
                </a:cubicBezTo>
                <a:cubicBezTo>
                  <a:pt x="5455" y="9650"/>
                  <a:pt x="7900" y="6666"/>
                  <a:pt x="10911" y="6666"/>
                </a:cubicBezTo>
                <a:moveTo>
                  <a:pt x="10911" y="26661"/>
                </a:moveTo>
                <a:lnTo>
                  <a:pt x="109088" y="26661"/>
                </a:lnTo>
                <a:cubicBezTo>
                  <a:pt x="115116" y="26661"/>
                  <a:pt x="120000" y="20694"/>
                  <a:pt x="120000" y="13327"/>
                </a:cubicBezTo>
                <a:cubicBezTo>
                  <a:pt x="120000" y="5966"/>
                  <a:pt x="115116" y="0"/>
                  <a:pt x="109088" y="0"/>
                </a:cubicBezTo>
                <a:lnTo>
                  <a:pt x="10911" y="0"/>
                </a:lnTo>
                <a:cubicBezTo>
                  <a:pt x="4883" y="0"/>
                  <a:pt x="0" y="5966"/>
                  <a:pt x="0" y="13327"/>
                </a:cubicBezTo>
                <a:cubicBezTo>
                  <a:pt x="0" y="20694"/>
                  <a:pt x="4883" y="26661"/>
                  <a:pt x="10911" y="26661"/>
                </a:cubicBezTo>
                <a:moveTo>
                  <a:pt x="109088" y="66666"/>
                </a:moveTo>
                <a:lnTo>
                  <a:pt x="10911" y="66666"/>
                </a:lnTo>
                <a:cubicBezTo>
                  <a:pt x="7900" y="66666"/>
                  <a:pt x="5455" y="63683"/>
                  <a:pt x="5455" y="60000"/>
                </a:cubicBezTo>
                <a:cubicBezTo>
                  <a:pt x="5455" y="56316"/>
                  <a:pt x="7900" y="53333"/>
                  <a:pt x="10911" y="53333"/>
                </a:cubicBezTo>
                <a:lnTo>
                  <a:pt x="109088" y="53333"/>
                </a:lnTo>
                <a:cubicBezTo>
                  <a:pt x="112100" y="53333"/>
                  <a:pt x="114544" y="56316"/>
                  <a:pt x="114544" y="60000"/>
                </a:cubicBezTo>
                <a:cubicBezTo>
                  <a:pt x="114544" y="63683"/>
                  <a:pt x="112100" y="66666"/>
                  <a:pt x="109088" y="66666"/>
                </a:cubicBezTo>
                <a:moveTo>
                  <a:pt x="109088" y="46666"/>
                </a:moveTo>
                <a:lnTo>
                  <a:pt x="10911" y="46666"/>
                </a:lnTo>
                <a:cubicBezTo>
                  <a:pt x="4883" y="46666"/>
                  <a:pt x="0" y="52633"/>
                  <a:pt x="0" y="60000"/>
                </a:cubicBezTo>
                <a:cubicBezTo>
                  <a:pt x="0" y="67361"/>
                  <a:pt x="4883" y="73333"/>
                  <a:pt x="10911" y="73333"/>
                </a:cubicBezTo>
                <a:lnTo>
                  <a:pt x="109088" y="73333"/>
                </a:lnTo>
                <a:cubicBezTo>
                  <a:pt x="115116" y="73333"/>
                  <a:pt x="120000" y="67361"/>
                  <a:pt x="120000" y="60000"/>
                </a:cubicBezTo>
                <a:cubicBezTo>
                  <a:pt x="120000" y="52633"/>
                  <a:pt x="115116" y="46666"/>
                  <a:pt x="109088" y="4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74" name="Shape 3774"/>
          <p:cNvSpPr/>
          <p:nvPr/>
        </p:nvSpPr>
        <p:spPr>
          <a:xfrm>
            <a:off x="15699509" y="5036933"/>
            <a:ext cx="558655" cy="457081"/>
          </a:xfrm>
          <a:custGeom>
            <a:avLst/>
            <a:gdLst/>
            <a:ahLst/>
            <a:cxnLst/>
            <a:rect l="0" t="0" r="0" b="0"/>
            <a:pathLst>
              <a:path w="120000" h="120000" extrusionOk="0">
                <a:moveTo>
                  <a:pt x="10911" y="20000"/>
                </a:moveTo>
                <a:cubicBezTo>
                  <a:pt x="7900" y="20000"/>
                  <a:pt x="5455" y="17016"/>
                  <a:pt x="5455" y="13333"/>
                </a:cubicBezTo>
                <a:cubicBezTo>
                  <a:pt x="5455" y="9655"/>
                  <a:pt x="7900" y="6666"/>
                  <a:pt x="10911" y="6666"/>
                </a:cubicBezTo>
                <a:cubicBezTo>
                  <a:pt x="13922" y="6666"/>
                  <a:pt x="16361" y="9655"/>
                  <a:pt x="16361" y="13333"/>
                </a:cubicBezTo>
                <a:cubicBezTo>
                  <a:pt x="16361" y="17016"/>
                  <a:pt x="13922" y="20000"/>
                  <a:pt x="10911" y="20000"/>
                </a:cubicBezTo>
                <a:moveTo>
                  <a:pt x="10911" y="0"/>
                </a:moveTo>
                <a:cubicBezTo>
                  <a:pt x="4883" y="0"/>
                  <a:pt x="0" y="5972"/>
                  <a:pt x="0" y="13333"/>
                </a:cubicBezTo>
                <a:cubicBezTo>
                  <a:pt x="0" y="20700"/>
                  <a:pt x="4883" y="26666"/>
                  <a:pt x="10911" y="26666"/>
                </a:cubicBezTo>
                <a:cubicBezTo>
                  <a:pt x="16933" y="26666"/>
                  <a:pt x="21816" y="20700"/>
                  <a:pt x="21816" y="13333"/>
                </a:cubicBezTo>
                <a:cubicBezTo>
                  <a:pt x="21816" y="5972"/>
                  <a:pt x="16933" y="0"/>
                  <a:pt x="10911" y="0"/>
                </a:cubicBezTo>
                <a:moveTo>
                  <a:pt x="10911" y="66666"/>
                </a:moveTo>
                <a:cubicBezTo>
                  <a:pt x="7900" y="66666"/>
                  <a:pt x="5455" y="63683"/>
                  <a:pt x="5455" y="60000"/>
                </a:cubicBezTo>
                <a:cubicBezTo>
                  <a:pt x="5455" y="56322"/>
                  <a:pt x="7900" y="53333"/>
                  <a:pt x="10911" y="53333"/>
                </a:cubicBezTo>
                <a:cubicBezTo>
                  <a:pt x="13922" y="53333"/>
                  <a:pt x="16361" y="56322"/>
                  <a:pt x="16361" y="60000"/>
                </a:cubicBezTo>
                <a:cubicBezTo>
                  <a:pt x="16361" y="63683"/>
                  <a:pt x="13922" y="66666"/>
                  <a:pt x="10911" y="66666"/>
                </a:cubicBezTo>
                <a:moveTo>
                  <a:pt x="10911" y="46672"/>
                </a:moveTo>
                <a:cubicBezTo>
                  <a:pt x="4883" y="46672"/>
                  <a:pt x="0" y="52638"/>
                  <a:pt x="0" y="60000"/>
                </a:cubicBezTo>
                <a:cubicBezTo>
                  <a:pt x="0" y="67366"/>
                  <a:pt x="4883" y="73333"/>
                  <a:pt x="10911" y="73333"/>
                </a:cubicBezTo>
                <a:cubicBezTo>
                  <a:pt x="16933" y="73333"/>
                  <a:pt x="21816" y="67366"/>
                  <a:pt x="21816" y="60000"/>
                </a:cubicBezTo>
                <a:cubicBezTo>
                  <a:pt x="21816" y="52638"/>
                  <a:pt x="16933" y="46672"/>
                  <a:pt x="10911" y="46672"/>
                </a:cubicBezTo>
                <a:moveTo>
                  <a:pt x="109088" y="66666"/>
                </a:moveTo>
                <a:lnTo>
                  <a:pt x="43638" y="66666"/>
                </a:lnTo>
                <a:cubicBezTo>
                  <a:pt x="40627" y="66666"/>
                  <a:pt x="38183" y="63683"/>
                  <a:pt x="38183" y="60005"/>
                </a:cubicBezTo>
                <a:cubicBezTo>
                  <a:pt x="38183" y="56322"/>
                  <a:pt x="40627" y="53333"/>
                  <a:pt x="43638" y="53333"/>
                </a:cubicBezTo>
                <a:lnTo>
                  <a:pt x="109088" y="53333"/>
                </a:lnTo>
                <a:cubicBezTo>
                  <a:pt x="112100" y="53333"/>
                  <a:pt x="114544" y="56322"/>
                  <a:pt x="114544" y="60005"/>
                </a:cubicBezTo>
                <a:cubicBezTo>
                  <a:pt x="114544" y="63683"/>
                  <a:pt x="112100" y="66666"/>
                  <a:pt x="109088" y="66666"/>
                </a:cubicBezTo>
                <a:moveTo>
                  <a:pt x="109088" y="46672"/>
                </a:moveTo>
                <a:lnTo>
                  <a:pt x="43638" y="46672"/>
                </a:lnTo>
                <a:cubicBezTo>
                  <a:pt x="37611" y="46672"/>
                  <a:pt x="32727" y="52638"/>
                  <a:pt x="32727" y="60005"/>
                </a:cubicBezTo>
                <a:cubicBezTo>
                  <a:pt x="32727" y="67366"/>
                  <a:pt x="37611" y="73333"/>
                  <a:pt x="43638" y="73333"/>
                </a:cubicBezTo>
                <a:lnTo>
                  <a:pt x="109088" y="73333"/>
                </a:lnTo>
                <a:cubicBezTo>
                  <a:pt x="115116" y="73333"/>
                  <a:pt x="120000" y="67366"/>
                  <a:pt x="120000" y="60005"/>
                </a:cubicBezTo>
                <a:cubicBezTo>
                  <a:pt x="120000" y="52638"/>
                  <a:pt x="115116" y="46672"/>
                  <a:pt x="109088" y="46672"/>
                </a:cubicBezTo>
                <a:moveTo>
                  <a:pt x="109088" y="113333"/>
                </a:moveTo>
                <a:lnTo>
                  <a:pt x="43638" y="113333"/>
                </a:lnTo>
                <a:cubicBezTo>
                  <a:pt x="40627" y="113333"/>
                  <a:pt x="38183" y="110344"/>
                  <a:pt x="38183" y="106666"/>
                </a:cubicBezTo>
                <a:cubicBezTo>
                  <a:pt x="38183" y="102988"/>
                  <a:pt x="40627" y="100000"/>
                  <a:pt x="43638" y="100000"/>
                </a:cubicBezTo>
                <a:lnTo>
                  <a:pt x="109088" y="100000"/>
                </a:lnTo>
                <a:cubicBezTo>
                  <a:pt x="112100" y="100000"/>
                  <a:pt x="114544" y="102988"/>
                  <a:pt x="114544" y="106666"/>
                </a:cubicBezTo>
                <a:cubicBezTo>
                  <a:pt x="114544" y="110344"/>
                  <a:pt x="112100" y="113333"/>
                  <a:pt x="109088" y="113333"/>
                </a:cubicBezTo>
                <a:moveTo>
                  <a:pt x="109088" y="93333"/>
                </a:moveTo>
                <a:lnTo>
                  <a:pt x="43638" y="93333"/>
                </a:lnTo>
                <a:cubicBezTo>
                  <a:pt x="37611" y="93333"/>
                  <a:pt x="32727" y="99305"/>
                  <a:pt x="32727" y="106666"/>
                </a:cubicBezTo>
                <a:cubicBezTo>
                  <a:pt x="32727" y="114033"/>
                  <a:pt x="37611" y="120000"/>
                  <a:pt x="43638" y="120000"/>
                </a:cubicBezTo>
                <a:lnTo>
                  <a:pt x="109088" y="120000"/>
                </a:lnTo>
                <a:cubicBezTo>
                  <a:pt x="115116" y="120000"/>
                  <a:pt x="120000" y="114033"/>
                  <a:pt x="120000" y="106666"/>
                </a:cubicBezTo>
                <a:cubicBezTo>
                  <a:pt x="120000" y="99305"/>
                  <a:pt x="115116" y="93333"/>
                  <a:pt x="109088" y="93333"/>
                </a:cubicBezTo>
                <a:moveTo>
                  <a:pt x="43638" y="6672"/>
                </a:moveTo>
                <a:lnTo>
                  <a:pt x="109088" y="6672"/>
                </a:lnTo>
                <a:cubicBezTo>
                  <a:pt x="112100" y="6672"/>
                  <a:pt x="114544" y="9655"/>
                  <a:pt x="114544" y="13333"/>
                </a:cubicBezTo>
                <a:cubicBezTo>
                  <a:pt x="114544" y="17016"/>
                  <a:pt x="112100" y="20000"/>
                  <a:pt x="109088" y="20000"/>
                </a:cubicBezTo>
                <a:lnTo>
                  <a:pt x="43638" y="20000"/>
                </a:lnTo>
                <a:cubicBezTo>
                  <a:pt x="40627" y="20000"/>
                  <a:pt x="38183" y="17016"/>
                  <a:pt x="38183" y="13333"/>
                </a:cubicBezTo>
                <a:cubicBezTo>
                  <a:pt x="38183" y="9655"/>
                  <a:pt x="40627" y="6672"/>
                  <a:pt x="43638" y="6672"/>
                </a:cubicBezTo>
                <a:moveTo>
                  <a:pt x="43638" y="26666"/>
                </a:moveTo>
                <a:lnTo>
                  <a:pt x="109088" y="26666"/>
                </a:lnTo>
                <a:cubicBezTo>
                  <a:pt x="115116" y="26666"/>
                  <a:pt x="120000" y="20700"/>
                  <a:pt x="120000" y="13333"/>
                </a:cubicBezTo>
                <a:cubicBezTo>
                  <a:pt x="120000" y="5972"/>
                  <a:pt x="115116" y="5"/>
                  <a:pt x="109088" y="5"/>
                </a:cubicBezTo>
                <a:lnTo>
                  <a:pt x="43638" y="5"/>
                </a:lnTo>
                <a:cubicBezTo>
                  <a:pt x="37611" y="5"/>
                  <a:pt x="32727" y="5972"/>
                  <a:pt x="32727" y="13333"/>
                </a:cubicBezTo>
                <a:cubicBezTo>
                  <a:pt x="32727" y="20700"/>
                  <a:pt x="37611" y="26666"/>
                  <a:pt x="43638" y="26666"/>
                </a:cubicBezTo>
                <a:moveTo>
                  <a:pt x="10911" y="113333"/>
                </a:moveTo>
                <a:cubicBezTo>
                  <a:pt x="7900" y="113333"/>
                  <a:pt x="5455" y="110344"/>
                  <a:pt x="5455" y="106666"/>
                </a:cubicBezTo>
                <a:cubicBezTo>
                  <a:pt x="5455" y="102988"/>
                  <a:pt x="7900" y="100000"/>
                  <a:pt x="10911" y="100000"/>
                </a:cubicBezTo>
                <a:cubicBezTo>
                  <a:pt x="13922" y="100000"/>
                  <a:pt x="16361" y="102988"/>
                  <a:pt x="16361" y="106666"/>
                </a:cubicBezTo>
                <a:cubicBezTo>
                  <a:pt x="16361" y="110344"/>
                  <a:pt x="13922" y="113333"/>
                  <a:pt x="10911" y="113333"/>
                </a:cubicBezTo>
                <a:moveTo>
                  <a:pt x="10911" y="93333"/>
                </a:moveTo>
                <a:cubicBezTo>
                  <a:pt x="4883" y="93333"/>
                  <a:pt x="0" y="99305"/>
                  <a:pt x="0" y="106666"/>
                </a:cubicBezTo>
                <a:cubicBezTo>
                  <a:pt x="0" y="114033"/>
                  <a:pt x="4883" y="120000"/>
                  <a:pt x="10911" y="120000"/>
                </a:cubicBezTo>
                <a:cubicBezTo>
                  <a:pt x="16933" y="120000"/>
                  <a:pt x="21816" y="114033"/>
                  <a:pt x="21816" y="106666"/>
                </a:cubicBezTo>
                <a:cubicBezTo>
                  <a:pt x="21816" y="99305"/>
                  <a:pt x="16933" y="93333"/>
                  <a:pt x="10911" y="9333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75" name="Shape 3775"/>
          <p:cNvSpPr/>
          <p:nvPr/>
        </p:nvSpPr>
        <p:spPr>
          <a:xfrm>
            <a:off x="16766031" y="5036933"/>
            <a:ext cx="558655" cy="457081"/>
          </a:xfrm>
          <a:custGeom>
            <a:avLst/>
            <a:gdLst/>
            <a:ahLst/>
            <a:cxnLst/>
            <a:rect l="0" t="0" r="0" b="0"/>
            <a:pathLst>
              <a:path w="120000" h="120000" extrusionOk="0">
                <a:moveTo>
                  <a:pt x="117272" y="73333"/>
                </a:moveTo>
                <a:lnTo>
                  <a:pt x="30000" y="73333"/>
                </a:lnTo>
                <a:cubicBezTo>
                  <a:pt x="28494" y="73333"/>
                  <a:pt x="27272" y="74827"/>
                  <a:pt x="27272" y="76666"/>
                </a:cubicBezTo>
                <a:cubicBezTo>
                  <a:pt x="27272" y="78511"/>
                  <a:pt x="28494" y="80000"/>
                  <a:pt x="30000" y="80000"/>
                </a:cubicBezTo>
                <a:lnTo>
                  <a:pt x="117272" y="80000"/>
                </a:lnTo>
                <a:cubicBezTo>
                  <a:pt x="118777" y="80000"/>
                  <a:pt x="120000" y="78511"/>
                  <a:pt x="120000" y="76666"/>
                </a:cubicBezTo>
                <a:cubicBezTo>
                  <a:pt x="120000" y="74827"/>
                  <a:pt x="118777" y="73333"/>
                  <a:pt x="117272" y="73333"/>
                </a:cubicBezTo>
                <a:moveTo>
                  <a:pt x="117272" y="40000"/>
                </a:moveTo>
                <a:lnTo>
                  <a:pt x="30000" y="40000"/>
                </a:lnTo>
                <a:cubicBezTo>
                  <a:pt x="28494" y="40000"/>
                  <a:pt x="27272" y="41494"/>
                  <a:pt x="27272" y="43333"/>
                </a:cubicBezTo>
                <a:cubicBezTo>
                  <a:pt x="27272" y="45177"/>
                  <a:pt x="28494" y="46672"/>
                  <a:pt x="30000" y="46672"/>
                </a:cubicBezTo>
                <a:lnTo>
                  <a:pt x="117272" y="46672"/>
                </a:lnTo>
                <a:cubicBezTo>
                  <a:pt x="118777" y="46672"/>
                  <a:pt x="120000" y="45177"/>
                  <a:pt x="120000" y="43333"/>
                </a:cubicBezTo>
                <a:cubicBezTo>
                  <a:pt x="120000" y="41494"/>
                  <a:pt x="118777" y="40000"/>
                  <a:pt x="117272" y="40000"/>
                </a:cubicBezTo>
                <a:moveTo>
                  <a:pt x="8183" y="0"/>
                </a:moveTo>
                <a:cubicBezTo>
                  <a:pt x="3661" y="0"/>
                  <a:pt x="0" y="4483"/>
                  <a:pt x="0" y="10000"/>
                </a:cubicBezTo>
                <a:cubicBezTo>
                  <a:pt x="0" y="15522"/>
                  <a:pt x="3661" y="20000"/>
                  <a:pt x="8183" y="20000"/>
                </a:cubicBezTo>
                <a:cubicBezTo>
                  <a:pt x="12700" y="20000"/>
                  <a:pt x="16361" y="15522"/>
                  <a:pt x="16361" y="10000"/>
                </a:cubicBezTo>
                <a:cubicBezTo>
                  <a:pt x="16361" y="4483"/>
                  <a:pt x="12700" y="0"/>
                  <a:pt x="8183" y="0"/>
                </a:cubicBezTo>
                <a:moveTo>
                  <a:pt x="117272" y="106666"/>
                </a:moveTo>
                <a:lnTo>
                  <a:pt x="30000" y="106666"/>
                </a:lnTo>
                <a:cubicBezTo>
                  <a:pt x="28494" y="106666"/>
                  <a:pt x="27272" y="108161"/>
                  <a:pt x="27272" y="110000"/>
                </a:cubicBezTo>
                <a:cubicBezTo>
                  <a:pt x="27272" y="111844"/>
                  <a:pt x="28494" y="113333"/>
                  <a:pt x="30000" y="113333"/>
                </a:cubicBezTo>
                <a:lnTo>
                  <a:pt x="117272" y="113333"/>
                </a:lnTo>
                <a:cubicBezTo>
                  <a:pt x="118777" y="113333"/>
                  <a:pt x="120000" y="111844"/>
                  <a:pt x="120000" y="110000"/>
                </a:cubicBezTo>
                <a:cubicBezTo>
                  <a:pt x="120000" y="108161"/>
                  <a:pt x="118777" y="106666"/>
                  <a:pt x="117272" y="106666"/>
                </a:cubicBezTo>
                <a:moveTo>
                  <a:pt x="30000" y="13333"/>
                </a:moveTo>
                <a:lnTo>
                  <a:pt x="117272" y="13333"/>
                </a:lnTo>
                <a:cubicBezTo>
                  <a:pt x="118777" y="13333"/>
                  <a:pt x="120000" y="11844"/>
                  <a:pt x="120000" y="10000"/>
                </a:cubicBezTo>
                <a:cubicBezTo>
                  <a:pt x="120000" y="8161"/>
                  <a:pt x="118777" y="6666"/>
                  <a:pt x="117272" y="6666"/>
                </a:cubicBezTo>
                <a:lnTo>
                  <a:pt x="30000" y="6666"/>
                </a:lnTo>
                <a:cubicBezTo>
                  <a:pt x="28494" y="6666"/>
                  <a:pt x="27272" y="8161"/>
                  <a:pt x="27272" y="10000"/>
                </a:cubicBezTo>
                <a:cubicBezTo>
                  <a:pt x="27272" y="11844"/>
                  <a:pt x="28494" y="13333"/>
                  <a:pt x="30000" y="13333"/>
                </a:cubicBezTo>
                <a:moveTo>
                  <a:pt x="8183" y="100000"/>
                </a:moveTo>
                <a:cubicBezTo>
                  <a:pt x="3661" y="100000"/>
                  <a:pt x="0" y="104477"/>
                  <a:pt x="0" y="110000"/>
                </a:cubicBezTo>
                <a:cubicBezTo>
                  <a:pt x="0" y="115522"/>
                  <a:pt x="3661" y="120000"/>
                  <a:pt x="8183" y="120000"/>
                </a:cubicBezTo>
                <a:cubicBezTo>
                  <a:pt x="12700" y="120000"/>
                  <a:pt x="16361" y="115522"/>
                  <a:pt x="16361" y="110000"/>
                </a:cubicBezTo>
                <a:cubicBezTo>
                  <a:pt x="16361" y="104477"/>
                  <a:pt x="12700" y="100000"/>
                  <a:pt x="8183" y="100000"/>
                </a:cubicBezTo>
                <a:moveTo>
                  <a:pt x="8183" y="33333"/>
                </a:moveTo>
                <a:cubicBezTo>
                  <a:pt x="3661" y="33333"/>
                  <a:pt x="0" y="37816"/>
                  <a:pt x="0" y="43333"/>
                </a:cubicBezTo>
                <a:cubicBezTo>
                  <a:pt x="0" y="48855"/>
                  <a:pt x="3661" y="53333"/>
                  <a:pt x="8183" y="53333"/>
                </a:cubicBezTo>
                <a:cubicBezTo>
                  <a:pt x="12700" y="53333"/>
                  <a:pt x="16361" y="48855"/>
                  <a:pt x="16361" y="43333"/>
                </a:cubicBezTo>
                <a:cubicBezTo>
                  <a:pt x="16361" y="37816"/>
                  <a:pt x="12700" y="33333"/>
                  <a:pt x="8183" y="33333"/>
                </a:cubicBezTo>
                <a:moveTo>
                  <a:pt x="8183" y="66666"/>
                </a:moveTo>
                <a:cubicBezTo>
                  <a:pt x="3661" y="66666"/>
                  <a:pt x="0" y="71150"/>
                  <a:pt x="0" y="76666"/>
                </a:cubicBezTo>
                <a:cubicBezTo>
                  <a:pt x="0" y="82188"/>
                  <a:pt x="3661" y="86666"/>
                  <a:pt x="8183" y="86666"/>
                </a:cubicBezTo>
                <a:cubicBezTo>
                  <a:pt x="12700" y="86666"/>
                  <a:pt x="16361" y="82188"/>
                  <a:pt x="16361" y="76666"/>
                </a:cubicBezTo>
                <a:cubicBezTo>
                  <a:pt x="16361" y="71150"/>
                  <a:pt x="12700" y="66666"/>
                  <a:pt x="8183" y="6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76" name="Shape 3776"/>
          <p:cNvSpPr/>
          <p:nvPr/>
        </p:nvSpPr>
        <p:spPr>
          <a:xfrm>
            <a:off x="17832554" y="5036932"/>
            <a:ext cx="558655" cy="457068"/>
          </a:xfrm>
          <a:custGeom>
            <a:avLst/>
            <a:gdLst/>
            <a:ahLst/>
            <a:cxnLst/>
            <a:rect l="0" t="0" r="0" b="0"/>
            <a:pathLst>
              <a:path w="120000" h="120000" extrusionOk="0">
                <a:moveTo>
                  <a:pt x="114544" y="33333"/>
                </a:moveTo>
                <a:lnTo>
                  <a:pt x="5455" y="33333"/>
                </a:lnTo>
                <a:lnTo>
                  <a:pt x="5455" y="13327"/>
                </a:lnTo>
                <a:cubicBezTo>
                  <a:pt x="5455" y="9650"/>
                  <a:pt x="7900" y="6666"/>
                  <a:pt x="10911" y="6666"/>
                </a:cubicBezTo>
                <a:lnTo>
                  <a:pt x="38183" y="6666"/>
                </a:lnTo>
                <a:cubicBezTo>
                  <a:pt x="46361" y="6666"/>
                  <a:pt x="46361" y="20000"/>
                  <a:pt x="60000" y="20000"/>
                </a:cubicBezTo>
                <a:lnTo>
                  <a:pt x="109088" y="20000"/>
                </a:lnTo>
                <a:cubicBezTo>
                  <a:pt x="112100" y="20000"/>
                  <a:pt x="114544" y="22983"/>
                  <a:pt x="114544" y="26666"/>
                </a:cubicBezTo>
                <a:cubicBezTo>
                  <a:pt x="114544" y="26666"/>
                  <a:pt x="114544" y="33333"/>
                  <a:pt x="114544" y="33333"/>
                </a:cubicBezTo>
                <a:close/>
                <a:moveTo>
                  <a:pt x="114544" y="106666"/>
                </a:moveTo>
                <a:cubicBezTo>
                  <a:pt x="114544" y="110350"/>
                  <a:pt x="112100" y="113333"/>
                  <a:pt x="109088" y="113333"/>
                </a:cubicBezTo>
                <a:lnTo>
                  <a:pt x="10911" y="113333"/>
                </a:lnTo>
                <a:cubicBezTo>
                  <a:pt x="7900" y="113333"/>
                  <a:pt x="5455" y="110350"/>
                  <a:pt x="5455" y="106666"/>
                </a:cubicBezTo>
                <a:lnTo>
                  <a:pt x="5455" y="40000"/>
                </a:lnTo>
                <a:lnTo>
                  <a:pt x="114544" y="40000"/>
                </a:lnTo>
                <a:cubicBezTo>
                  <a:pt x="114544" y="40000"/>
                  <a:pt x="114544" y="106666"/>
                  <a:pt x="114544" y="106666"/>
                </a:cubicBezTo>
                <a:close/>
                <a:moveTo>
                  <a:pt x="109088" y="13327"/>
                </a:moveTo>
                <a:lnTo>
                  <a:pt x="60000" y="13327"/>
                </a:lnTo>
                <a:cubicBezTo>
                  <a:pt x="49088" y="13327"/>
                  <a:pt x="49088" y="0"/>
                  <a:pt x="38183" y="0"/>
                </a:cubicBezTo>
                <a:lnTo>
                  <a:pt x="10911" y="0"/>
                </a:lnTo>
                <a:cubicBezTo>
                  <a:pt x="4883" y="0"/>
                  <a:pt x="0" y="5966"/>
                  <a:pt x="0" y="13327"/>
                </a:cubicBezTo>
                <a:lnTo>
                  <a:pt x="0" y="106666"/>
                </a:lnTo>
                <a:cubicBezTo>
                  <a:pt x="0" y="114033"/>
                  <a:pt x="4883" y="120000"/>
                  <a:pt x="10911" y="120000"/>
                </a:cubicBezTo>
                <a:lnTo>
                  <a:pt x="109088" y="120000"/>
                </a:lnTo>
                <a:cubicBezTo>
                  <a:pt x="115116" y="120000"/>
                  <a:pt x="120000" y="114033"/>
                  <a:pt x="120000" y="106666"/>
                </a:cubicBezTo>
                <a:lnTo>
                  <a:pt x="120000" y="26666"/>
                </a:lnTo>
                <a:cubicBezTo>
                  <a:pt x="120000" y="19300"/>
                  <a:pt x="115116" y="13327"/>
                  <a:pt x="109088" y="133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77" name="Shape 3777"/>
          <p:cNvSpPr/>
          <p:nvPr/>
        </p:nvSpPr>
        <p:spPr>
          <a:xfrm>
            <a:off x="18899076" y="5011539"/>
            <a:ext cx="558655" cy="507868"/>
          </a:xfrm>
          <a:custGeom>
            <a:avLst/>
            <a:gdLst/>
            <a:ahLst/>
            <a:cxnLst/>
            <a:rect l="0" t="0" r="0" b="0"/>
            <a:pathLst>
              <a:path w="120000" h="120000" extrusionOk="0">
                <a:moveTo>
                  <a:pt x="109088" y="12005"/>
                </a:moveTo>
                <a:lnTo>
                  <a:pt x="76361" y="12005"/>
                </a:lnTo>
                <a:cubicBezTo>
                  <a:pt x="65455" y="12000"/>
                  <a:pt x="65455" y="0"/>
                  <a:pt x="54544" y="0"/>
                </a:cubicBezTo>
                <a:lnTo>
                  <a:pt x="32727" y="0"/>
                </a:lnTo>
                <a:cubicBezTo>
                  <a:pt x="26700" y="0"/>
                  <a:pt x="21816" y="5372"/>
                  <a:pt x="21816" y="12005"/>
                </a:cubicBezTo>
                <a:lnTo>
                  <a:pt x="21816" y="15000"/>
                </a:lnTo>
                <a:cubicBezTo>
                  <a:pt x="21816" y="16661"/>
                  <a:pt x="23038" y="18000"/>
                  <a:pt x="24544" y="18000"/>
                </a:cubicBezTo>
                <a:cubicBezTo>
                  <a:pt x="26055" y="18000"/>
                  <a:pt x="27272" y="16661"/>
                  <a:pt x="27272" y="15000"/>
                </a:cubicBezTo>
                <a:lnTo>
                  <a:pt x="27272" y="12005"/>
                </a:lnTo>
                <a:cubicBezTo>
                  <a:pt x="27272" y="8688"/>
                  <a:pt x="29711" y="6000"/>
                  <a:pt x="32727" y="6000"/>
                </a:cubicBezTo>
                <a:lnTo>
                  <a:pt x="54544" y="6000"/>
                </a:lnTo>
                <a:cubicBezTo>
                  <a:pt x="62727" y="6000"/>
                  <a:pt x="62727" y="17994"/>
                  <a:pt x="76355" y="18000"/>
                </a:cubicBezTo>
                <a:lnTo>
                  <a:pt x="109088" y="18000"/>
                </a:lnTo>
                <a:cubicBezTo>
                  <a:pt x="112100" y="18000"/>
                  <a:pt x="114544" y="20688"/>
                  <a:pt x="114544" y="24005"/>
                </a:cubicBezTo>
                <a:lnTo>
                  <a:pt x="114544" y="84000"/>
                </a:lnTo>
                <a:cubicBezTo>
                  <a:pt x="114544" y="87316"/>
                  <a:pt x="112100" y="90000"/>
                  <a:pt x="109088" y="90000"/>
                </a:cubicBezTo>
                <a:lnTo>
                  <a:pt x="106361" y="90000"/>
                </a:lnTo>
                <a:cubicBezTo>
                  <a:pt x="104855" y="90000"/>
                  <a:pt x="103638" y="91344"/>
                  <a:pt x="103638" y="93000"/>
                </a:cubicBezTo>
                <a:cubicBezTo>
                  <a:pt x="103638" y="94661"/>
                  <a:pt x="104855" y="96000"/>
                  <a:pt x="106361" y="96000"/>
                </a:cubicBezTo>
                <a:lnTo>
                  <a:pt x="109088" y="96000"/>
                </a:lnTo>
                <a:cubicBezTo>
                  <a:pt x="115116" y="96000"/>
                  <a:pt x="120000" y="90633"/>
                  <a:pt x="120000" y="84000"/>
                </a:cubicBezTo>
                <a:lnTo>
                  <a:pt x="120000" y="24005"/>
                </a:lnTo>
                <a:cubicBezTo>
                  <a:pt x="120000" y="17372"/>
                  <a:pt x="115116" y="12005"/>
                  <a:pt x="109088" y="12005"/>
                </a:cubicBezTo>
                <a:moveTo>
                  <a:pt x="92727" y="54000"/>
                </a:moveTo>
                <a:lnTo>
                  <a:pt x="5455" y="54000"/>
                </a:lnTo>
                <a:lnTo>
                  <a:pt x="5455" y="36005"/>
                </a:lnTo>
                <a:cubicBezTo>
                  <a:pt x="5455" y="32688"/>
                  <a:pt x="7894" y="30000"/>
                  <a:pt x="10911" y="30000"/>
                </a:cubicBezTo>
                <a:lnTo>
                  <a:pt x="32727" y="30000"/>
                </a:lnTo>
                <a:cubicBezTo>
                  <a:pt x="40911" y="30000"/>
                  <a:pt x="40911" y="42000"/>
                  <a:pt x="54544" y="42000"/>
                </a:cubicBezTo>
                <a:lnTo>
                  <a:pt x="87272" y="42000"/>
                </a:lnTo>
                <a:cubicBezTo>
                  <a:pt x="90283" y="42000"/>
                  <a:pt x="92727" y="44688"/>
                  <a:pt x="92727" y="48005"/>
                </a:cubicBezTo>
                <a:cubicBezTo>
                  <a:pt x="92727" y="48005"/>
                  <a:pt x="92727" y="54000"/>
                  <a:pt x="92727" y="54000"/>
                </a:cubicBezTo>
                <a:close/>
                <a:moveTo>
                  <a:pt x="92727" y="108000"/>
                </a:moveTo>
                <a:cubicBezTo>
                  <a:pt x="92727" y="111316"/>
                  <a:pt x="90283" y="114000"/>
                  <a:pt x="87272" y="114000"/>
                </a:cubicBezTo>
                <a:lnTo>
                  <a:pt x="10911" y="114000"/>
                </a:lnTo>
                <a:cubicBezTo>
                  <a:pt x="7894" y="114000"/>
                  <a:pt x="5455" y="111316"/>
                  <a:pt x="5455" y="108000"/>
                </a:cubicBezTo>
                <a:lnTo>
                  <a:pt x="5455" y="60005"/>
                </a:lnTo>
                <a:lnTo>
                  <a:pt x="92727" y="60005"/>
                </a:lnTo>
                <a:cubicBezTo>
                  <a:pt x="92727" y="60005"/>
                  <a:pt x="92727" y="108000"/>
                  <a:pt x="92727" y="108000"/>
                </a:cubicBezTo>
                <a:close/>
                <a:moveTo>
                  <a:pt x="87272" y="36005"/>
                </a:moveTo>
                <a:lnTo>
                  <a:pt x="54544" y="36005"/>
                </a:lnTo>
                <a:cubicBezTo>
                  <a:pt x="43638" y="36000"/>
                  <a:pt x="43638" y="24000"/>
                  <a:pt x="32727" y="24000"/>
                </a:cubicBezTo>
                <a:lnTo>
                  <a:pt x="10911" y="24000"/>
                </a:lnTo>
                <a:cubicBezTo>
                  <a:pt x="4883" y="24000"/>
                  <a:pt x="0" y="29372"/>
                  <a:pt x="0" y="36005"/>
                </a:cubicBezTo>
                <a:lnTo>
                  <a:pt x="0" y="108000"/>
                </a:lnTo>
                <a:cubicBezTo>
                  <a:pt x="0" y="114633"/>
                  <a:pt x="4883" y="120000"/>
                  <a:pt x="10911" y="120000"/>
                </a:cubicBezTo>
                <a:lnTo>
                  <a:pt x="87272" y="120000"/>
                </a:lnTo>
                <a:cubicBezTo>
                  <a:pt x="93300" y="120000"/>
                  <a:pt x="98183" y="114633"/>
                  <a:pt x="98183" y="108000"/>
                </a:cubicBezTo>
                <a:lnTo>
                  <a:pt x="98183" y="48005"/>
                </a:lnTo>
                <a:cubicBezTo>
                  <a:pt x="98183" y="41372"/>
                  <a:pt x="93300" y="36005"/>
                  <a:pt x="87272" y="3600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78" name="Shape 3778"/>
          <p:cNvSpPr/>
          <p:nvPr/>
        </p:nvSpPr>
        <p:spPr>
          <a:xfrm>
            <a:off x="19965598" y="5036932"/>
            <a:ext cx="558655" cy="457062"/>
          </a:xfrm>
          <a:custGeom>
            <a:avLst/>
            <a:gdLst/>
            <a:ahLst/>
            <a:cxnLst/>
            <a:rect l="0" t="0" r="0" b="0"/>
            <a:pathLst>
              <a:path w="120000" h="120000" extrusionOk="0">
                <a:moveTo>
                  <a:pt x="60000" y="73333"/>
                </a:moveTo>
                <a:cubicBezTo>
                  <a:pt x="61505" y="73333"/>
                  <a:pt x="62727" y="74827"/>
                  <a:pt x="62727" y="76666"/>
                </a:cubicBezTo>
                <a:cubicBezTo>
                  <a:pt x="62727" y="78511"/>
                  <a:pt x="61505" y="80000"/>
                  <a:pt x="60000" y="80000"/>
                </a:cubicBezTo>
                <a:cubicBezTo>
                  <a:pt x="58494" y="80000"/>
                  <a:pt x="57272" y="78511"/>
                  <a:pt x="57272" y="76666"/>
                </a:cubicBezTo>
                <a:cubicBezTo>
                  <a:pt x="57272" y="74827"/>
                  <a:pt x="58494" y="73333"/>
                  <a:pt x="60000" y="73333"/>
                </a:cubicBezTo>
                <a:moveTo>
                  <a:pt x="60000" y="86666"/>
                </a:moveTo>
                <a:cubicBezTo>
                  <a:pt x="64516" y="86666"/>
                  <a:pt x="68183" y="82188"/>
                  <a:pt x="68183" y="76666"/>
                </a:cubicBezTo>
                <a:cubicBezTo>
                  <a:pt x="68183" y="71144"/>
                  <a:pt x="64516" y="66666"/>
                  <a:pt x="60000" y="66666"/>
                </a:cubicBezTo>
                <a:cubicBezTo>
                  <a:pt x="55483" y="66666"/>
                  <a:pt x="51816" y="71144"/>
                  <a:pt x="51816" y="76666"/>
                </a:cubicBezTo>
                <a:cubicBezTo>
                  <a:pt x="51816" y="82188"/>
                  <a:pt x="55483" y="86666"/>
                  <a:pt x="60000" y="86666"/>
                </a:cubicBezTo>
                <a:moveTo>
                  <a:pt x="30000" y="73333"/>
                </a:moveTo>
                <a:cubicBezTo>
                  <a:pt x="31505" y="73333"/>
                  <a:pt x="32727" y="74827"/>
                  <a:pt x="32727" y="76666"/>
                </a:cubicBezTo>
                <a:cubicBezTo>
                  <a:pt x="32727" y="78511"/>
                  <a:pt x="31505" y="80000"/>
                  <a:pt x="30000" y="80000"/>
                </a:cubicBezTo>
                <a:cubicBezTo>
                  <a:pt x="28494" y="80000"/>
                  <a:pt x="27272" y="78511"/>
                  <a:pt x="27272" y="76666"/>
                </a:cubicBezTo>
                <a:cubicBezTo>
                  <a:pt x="27272" y="74827"/>
                  <a:pt x="28494" y="73333"/>
                  <a:pt x="30000" y="73333"/>
                </a:cubicBezTo>
                <a:moveTo>
                  <a:pt x="30000" y="86666"/>
                </a:moveTo>
                <a:cubicBezTo>
                  <a:pt x="34516" y="86666"/>
                  <a:pt x="38183" y="82188"/>
                  <a:pt x="38183" y="76666"/>
                </a:cubicBezTo>
                <a:cubicBezTo>
                  <a:pt x="38183" y="71144"/>
                  <a:pt x="34516" y="66666"/>
                  <a:pt x="30000" y="66666"/>
                </a:cubicBezTo>
                <a:cubicBezTo>
                  <a:pt x="25483" y="66666"/>
                  <a:pt x="21816" y="71144"/>
                  <a:pt x="21816" y="76666"/>
                </a:cubicBezTo>
                <a:cubicBezTo>
                  <a:pt x="21816" y="82188"/>
                  <a:pt x="25483" y="86666"/>
                  <a:pt x="30000" y="86666"/>
                </a:cubicBezTo>
                <a:moveTo>
                  <a:pt x="114544" y="33333"/>
                </a:moveTo>
                <a:lnTo>
                  <a:pt x="5455" y="33333"/>
                </a:lnTo>
                <a:lnTo>
                  <a:pt x="5455" y="13327"/>
                </a:lnTo>
                <a:cubicBezTo>
                  <a:pt x="5455" y="9650"/>
                  <a:pt x="7894" y="6666"/>
                  <a:pt x="10911" y="6666"/>
                </a:cubicBezTo>
                <a:lnTo>
                  <a:pt x="38183" y="6666"/>
                </a:lnTo>
                <a:cubicBezTo>
                  <a:pt x="46361" y="6666"/>
                  <a:pt x="46361" y="20000"/>
                  <a:pt x="60000" y="20000"/>
                </a:cubicBezTo>
                <a:lnTo>
                  <a:pt x="109088" y="20000"/>
                </a:lnTo>
                <a:cubicBezTo>
                  <a:pt x="112100" y="20000"/>
                  <a:pt x="114544" y="22983"/>
                  <a:pt x="114544" y="26661"/>
                </a:cubicBezTo>
                <a:cubicBezTo>
                  <a:pt x="114544" y="26661"/>
                  <a:pt x="114544" y="33333"/>
                  <a:pt x="114544" y="33333"/>
                </a:cubicBezTo>
                <a:close/>
                <a:moveTo>
                  <a:pt x="114544" y="106666"/>
                </a:moveTo>
                <a:cubicBezTo>
                  <a:pt x="114544" y="110344"/>
                  <a:pt x="112100" y="113333"/>
                  <a:pt x="109088" y="113333"/>
                </a:cubicBezTo>
                <a:lnTo>
                  <a:pt x="10911" y="113333"/>
                </a:lnTo>
                <a:cubicBezTo>
                  <a:pt x="7894" y="113333"/>
                  <a:pt x="5455" y="110344"/>
                  <a:pt x="5455" y="106666"/>
                </a:cubicBezTo>
                <a:lnTo>
                  <a:pt x="5455" y="39994"/>
                </a:lnTo>
                <a:lnTo>
                  <a:pt x="114544" y="39994"/>
                </a:lnTo>
                <a:cubicBezTo>
                  <a:pt x="114544" y="39994"/>
                  <a:pt x="114544" y="106666"/>
                  <a:pt x="114544" y="106666"/>
                </a:cubicBezTo>
                <a:close/>
                <a:moveTo>
                  <a:pt x="109088" y="13327"/>
                </a:moveTo>
                <a:lnTo>
                  <a:pt x="60000" y="13327"/>
                </a:lnTo>
                <a:cubicBezTo>
                  <a:pt x="49088" y="13327"/>
                  <a:pt x="49088" y="0"/>
                  <a:pt x="38183" y="0"/>
                </a:cubicBezTo>
                <a:lnTo>
                  <a:pt x="10911" y="0"/>
                </a:lnTo>
                <a:cubicBezTo>
                  <a:pt x="4883" y="0"/>
                  <a:pt x="0" y="5966"/>
                  <a:pt x="0" y="13327"/>
                </a:cubicBezTo>
                <a:lnTo>
                  <a:pt x="0" y="106666"/>
                </a:lnTo>
                <a:cubicBezTo>
                  <a:pt x="0" y="114033"/>
                  <a:pt x="4883" y="120000"/>
                  <a:pt x="10911" y="120000"/>
                </a:cubicBezTo>
                <a:lnTo>
                  <a:pt x="109088" y="120000"/>
                </a:lnTo>
                <a:cubicBezTo>
                  <a:pt x="115116" y="120000"/>
                  <a:pt x="120000" y="114033"/>
                  <a:pt x="120000" y="106666"/>
                </a:cubicBezTo>
                <a:lnTo>
                  <a:pt x="120000" y="26661"/>
                </a:lnTo>
                <a:cubicBezTo>
                  <a:pt x="120000" y="19300"/>
                  <a:pt x="115116" y="13327"/>
                  <a:pt x="109088" y="13327"/>
                </a:cubicBezTo>
                <a:moveTo>
                  <a:pt x="90000" y="73333"/>
                </a:moveTo>
                <a:cubicBezTo>
                  <a:pt x="91505" y="73333"/>
                  <a:pt x="92727" y="74827"/>
                  <a:pt x="92727" y="76666"/>
                </a:cubicBezTo>
                <a:cubicBezTo>
                  <a:pt x="92727" y="78511"/>
                  <a:pt x="91505" y="80000"/>
                  <a:pt x="90000" y="80000"/>
                </a:cubicBezTo>
                <a:cubicBezTo>
                  <a:pt x="88494" y="80000"/>
                  <a:pt x="87272" y="78511"/>
                  <a:pt x="87272" y="76666"/>
                </a:cubicBezTo>
                <a:cubicBezTo>
                  <a:pt x="87272" y="74827"/>
                  <a:pt x="88494" y="73333"/>
                  <a:pt x="90000" y="73333"/>
                </a:cubicBezTo>
                <a:moveTo>
                  <a:pt x="90000" y="86666"/>
                </a:moveTo>
                <a:cubicBezTo>
                  <a:pt x="94516" y="86666"/>
                  <a:pt x="98183" y="82188"/>
                  <a:pt x="98183" y="76666"/>
                </a:cubicBezTo>
                <a:cubicBezTo>
                  <a:pt x="98183" y="71144"/>
                  <a:pt x="94516" y="66666"/>
                  <a:pt x="90000" y="66666"/>
                </a:cubicBezTo>
                <a:cubicBezTo>
                  <a:pt x="85483" y="66666"/>
                  <a:pt x="81816" y="71144"/>
                  <a:pt x="81816" y="76666"/>
                </a:cubicBezTo>
                <a:cubicBezTo>
                  <a:pt x="81816" y="82188"/>
                  <a:pt x="85483" y="86666"/>
                  <a:pt x="90000" y="8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79" name="Shape 3779"/>
          <p:cNvSpPr/>
          <p:nvPr/>
        </p:nvSpPr>
        <p:spPr>
          <a:xfrm>
            <a:off x="21032120" y="4986146"/>
            <a:ext cx="558655" cy="558655"/>
          </a:xfrm>
          <a:custGeom>
            <a:avLst/>
            <a:gdLst/>
            <a:ahLst/>
            <a:cxnLst/>
            <a:rect l="0" t="0" r="0" b="0"/>
            <a:pathLst>
              <a:path w="120000" h="120000" extrusionOk="0">
                <a:moveTo>
                  <a:pt x="109088" y="10911"/>
                </a:moveTo>
                <a:lnTo>
                  <a:pt x="60000" y="10911"/>
                </a:lnTo>
                <a:cubicBezTo>
                  <a:pt x="49088" y="10911"/>
                  <a:pt x="49088" y="0"/>
                  <a:pt x="38183" y="0"/>
                </a:cubicBezTo>
                <a:lnTo>
                  <a:pt x="10911" y="0"/>
                </a:lnTo>
                <a:cubicBezTo>
                  <a:pt x="4883" y="0"/>
                  <a:pt x="0" y="4883"/>
                  <a:pt x="0" y="10911"/>
                </a:cubicBezTo>
                <a:lnTo>
                  <a:pt x="0" y="87272"/>
                </a:lnTo>
                <a:cubicBezTo>
                  <a:pt x="0" y="93300"/>
                  <a:pt x="4883" y="98183"/>
                  <a:pt x="10911" y="98183"/>
                </a:cubicBezTo>
                <a:lnTo>
                  <a:pt x="36661" y="98183"/>
                </a:lnTo>
                <a:cubicBezTo>
                  <a:pt x="34761" y="96511"/>
                  <a:pt x="33005" y="94700"/>
                  <a:pt x="31422" y="92727"/>
                </a:cubicBezTo>
                <a:lnTo>
                  <a:pt x="10911" y="92727"/>
                </a:lnTo>
                <a:cubicBezTo>
                  <a:pt x="7900" y="92727"/>
                  <a:pt x="5455" y="90288"/>
                  <a:pt x="5455" y="87272"/>
                </a:cubicBezTo>
                <a:lnTo>
                  <a:pt x="5455" y="32727"/>
                </a:lnTo>
                <a:lnTo>
                  <a:pt x="36661" y="32727"/>
                </a:lnTo>
                <a:cubicBezTo>
                  <a:pt x="39016" y="30650"/>
                  <a:pt x="41577" y="28805"/>
                  <a:pt x="44344" y="27272"/>
                </a:cubicBezTo>
                <a:lnTo>
                  <a:pt x="5455" y="27272"/>
                </a:lnTo>
                <a:lnTo>
                  <a:pt x="5455" y="10911"/>
                </a:lnTo>
                <a:cubicBezTo>
                  <a:pt x="5455" y="7900"/>
                  <a:pt x="7900" y="5455"/>
                  <a:pt x="10911" y="5455"/>
                </a:cubicBezTo>
                <a:lnTo>
                  <a:pt x="38183" y="5455"/>
                </a:lnTo>
                <a:cubicBezTo>
                  <a:pt x="46361" y="5455"/>
                  <a:pt x="46361" y="16366"/>
                  <a:pt x="60000" y="16366"/>
                </a:cubicBezTo>
                <a:lnTo>
                  <a:pt x="109088" y="16366"/>
                </a:lnTo>
                <a:cubicBezTo>
                  <a:pt x="112100" y="16366"/>
                  <a:pt x="114544" y="18805"/>
                  <a:pt x="114544" y="21816"/>
                </a:cubicBezTo>
                <a:lnTo>
                  <a:pt x="114544" y="27272"/>
                </a:lnTo>
                <a:lnTo>
                  <a:pt x="86566" y="27272"/>
                </a:lnTo>
                <a:cubicBezTo>
                  <a:pt x="89333" y="28805"/>
                  <a:pt x="91894" y="30650"/>
                  <a:pt x="94250" y="32727"/>
                </a:cubicBezTo>
                <a:lnTo>
                  <a:pt x="114544" y="32727"/>
                </a:lnTo>
                <a:lnTo>
                  <a:pt x="114544" y="87272"/>
                </a:lnTo>
                <a:cubicBezTo>
                  <a:pt x="114544" y="90288"/>
                  <a:pt x="112100" y="92727"/>
                  <a:pt x="109088" y="92727"/>
                </a:cubicBezTo>
                <a:lnTo>
                  <a:pt x="104255" y="92727"/>
                </a:lnTo>
                <a:lnTo>
                  <a:pt x="109655" y="98127"/>
                </a:lnTo>
                <a:cubicBezTo>
                  <a:pt x="115411" y="97827"/>
                  <a:pt x="120000" y="93105"/>
                  <a:pt x="120000" y="87272"/>
                </a:cubicBezTo>
                <a:lnTo>
                  <a:pt x="120000" y="21816"/>
                </a:lnTo>
                <a:cubicBezTo>
                  <a:pt x="120000" y="15794"/>
                  <a:pt x="115116" y="10911"/>
                  <a:pt x="109088" y="10911"/>
                </a:cubicBezTo>
                <a:moveTo>
                  <a:pt x="65455" y="98183"/>
                </a:moveTo>
                <a:cubicBezTo>
                  <a:pt x="47383" y="98183"/>
                  <a:pt x="32727" y="83533"/>
                  <a:pt x="32727" y="65455"/>
                </a:cubicBezTo>
                <a:cubicBezTo>
                  <a:pt x="32727" y="47383"/>
                  <a:pt x="47383" y="32727"/>
                  <a:pt x="65455" y="32727"/>
                </a:cubicBezTo>
                <a:cubicBezTo>
                  <a:pt x="83527" y="32727"/>
                  <a:pt x="98183" y="47383"/>
                  <a:pt x="98183" y="65455"/>
                </a:cubicBezTo>
                <a:cubicBezTo>
                  <a:pt x="98183" y="83533"/>
                  <a:pt x="83527" y="98183"/>
                  <a:pt x="65455" y="98183"/>
                </a:cubicBezTo>
                <a:moveTo>
                  <a:pt x="94288" y="90433"/>
                </a:moveTo>
                <a:cubicBezTo>
                  <a:pt x="100100" y="83733"/>
                  <a:pt x="103638" y="75016"/>
                  <a:pt x="103638" y="65455"/>
                </a:cubicBezTo>
                <a:cubicBezTo>
                  <a:pt x="103638" y="44372"/>
                  <a:pt x="86544" y="27277"/>
                  <a:pt x="65455" y="27277"/>
                </a:cubicBezTo>
                <a:cubicBezTo>
                  <a:pt x="44366" y="27277"/>
                  <a:pt x="27272" y="44372"/>
                  <a:pt x="27272" y="65455"/>
                </a:cubicBezTo>
                <a:cubicBezTo>
                  <a:pt x="27272" y="86544"/>
                  <a:pt x="44366" y="103638"/>
                  <a:pt x="65455" y="103638"/>
                </a:cubicBezTo>
                <a:cubicBezTo>
                  <a:pt x="75016" y="103638"/>
                  <a:pt x="83733" y="100094"/>
                  <a:pt x="90433" y="94288"/>
                </a:cubicBezTo>
                <a:lnTo>
                  <a:pt x="94288" y="98144"/>
                </a:lnTo>
                <a:cubicBezTo>
                  <a:pt x="94272" y="98155"/>
                  <a:pt x="94261" y="98172"/>
                  <a:pt x="94250" y="98183"/>
                </a:cubicBezTo>
                <a:lnTo>
                  <a:pt x="94327" y="98183"/>
                </a:lnTo>
                <a:lnTo>
                  <a:pt x="115344" y="119205"/>
                </a:lnTo>
                <a:cubicBezTo>
                  <a:pt x="115838" y="119700"/>
                  <a:pt x="116522" y="120000"/>
                  <a:pt x="117272" y="120000"/>
                </a:cubicBezTo>
                <a:cubicBezTo>
                  <a:pt x="118777" y="120000"/>
                  <a:pt x="120000" y="118783"/>
                  <a:pt x="120000" y="117272"/>
                </a:cubicBezTo>
                <a:cubicBezTo>
                  <a:pt x="120000" y="116522"/>
                  <a:pt x="119694" y="115838"/>
                  <a:pt x="119200" y="115344"/>
                </a:cubicBezTo>
                <a:cubicBezTo>
                  <a:pt x="119200" y="115344"/>
                  <a:pt x="94288" y="90433"/>
                  <a:pt x="94288" y="90433"/>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80" name="Shape 3780"/>
          <p:cNvSpPr/>
          <p:nvPr/>
        </p:nvSpPr>
        <p:spPr>
          <a:xfrm>
            <a:off x="22098643" y="4986146"/>
            <a:ext cx="558655" cy="558655"/>
          </a:xfrm>
          <a:custGeom>
            <a:avLst/>
            <a:gdLst/>
            <a:ahLst/>
            <a:cxnLst/>
            <a:rect l="0" t="0" r="0" b="0"/>
            <a:pathLst>
              <a:path w="120000" h="120000" extrusionOk="0">
                <a:moveTo>
                  <a:pt x="99766" y="97250"/>
                </a:moveTo>
                <a:cubicBezTo>
                  <a:pt x="96511" y="94133"/>
                  <a:pt x="90233" y="88583"/>
                  <a:pt x="83983" y="85627"/>
                </a:cubicBezTo>
                <a:cubicBezTo>
                  <a:pt x="78827" y="83194"/>
                  <a:pt x="75872" y="80727"/>
                  <a:pt x="74950" y="78094"/>
                </a:cubicBezTo>
                <a:cubicBezTo>
                  <a:pt x="74316" y="76266"/>
                  <a:pt x="74600" y="74172"/>
                  <a:pt x="75827" y="71688"/>
                </a:cubicBezTo>
                <a:cubicBezTo>
                  <a:pt x="76750" y="69816"/>
                  <a:pt x="77622" y="68255"/>
                  <a:pt x="78427" y="66822"/>
                </a:cubicBezTo>
                <a:cubicBezTo>
                  <a:pt x="81833" y="60744"/>
                  <a:pt x="84461" y="56361"/>
                  <a:pt x="84461" y="40822"/>
                </a:cubicBezTo>
                <a:cubicBezTo>
                  <a:pt x="84461" y="17566"/>
                  <a:pt x="71038" y="16394"/>
                  <a:pt x="68383" y="16394"/>
                </a:cubicBezTo>
                <a:cubicBezTo>
                  <a:pt x="66205" y="16394"/>
                  <a:pt x="64844" y="16872"/>
                  <a:pt x="63527" y="17338"/>
                </a:cubicBezTo>
                <a:cubicBezTo>
                  <a:pt x="62083" y="17850"/>
                  <a:pt x="60594" y="18383"/>
                  <a:pt x="57200" y="18438"/>
                </a:cubicBezTo>
                <a:cubicBezTo>
                  <a:pt x="51055" y="18538"/>
                  <a:pt x="38183" y="18750"/>
                  <a:pt x="38183" y="40144"/>
                </a:cubicBezTo>
                <a:cubicBezTo>
                  <a:pt x="38183" y="55105"/>
                  <a:pt x="42077" y="61977"/>
                  <a:pt x="45138" y="67500"/>
                </a:cubicBezTo>
                <a:cubicBezTo>
                  <a:pt x="45922" y="68911"/>
                  <a:pt x="46661" y="70250"/>
                  <a:pt x="47250" y="71583"/>
                </a:cubicBezTo>
                <a:cubicBezTo>
                  <a:pt x="49850" y="77494"/>
                  <a:pt x="47950" y="81627"/>
                  <a:pt x="41255" y="84577"/>
                </a:cubicBezTo>
                <a:cubicBezTo>
                  <a:pt x="32805" y="88316"/>
                  <a:pt x="28822" y="90261"/>
                  <a:pt x="20516" y="97566"/>
                </a:cubicBezTo>
                <a:cubicBezTo>
                  <a:pt x="11205" y="87777"/>
                  <a:pt x="5455" y="74572"/>
                  <a:pt x="5455" y="60000"/>
                </a:cubicBezTo>
                <a:cubicBezTo>
                  <a:pt x="5455" y="29872"/>
                  <a:pt x="29872" y="5455"/>
                  <a:pt x="60000" y="5455"/>
                </a:cubicBezTo>
                <a:cubicBezTo>
                  <a:pt x="90127" y="5455"/>
                  <a:pt x="114544" y="29872"/>
                  <a:pt x="114544" y="60000"/>
                </a:cubicBezTo>
                <a:cubicBezTo>
                  <a:pt x="114544" y="74416"/>
                  <a:pt x="108905" y="87494"/>
                  <a:pt x="99766" y="97250"/>
                </a:cubicBezTo>
                <a:moveTo>
                  <a:pt x="60000" y="114544"/>
                </a:moveTo>
                <a:cubicBezTo>
                  <a:pt x="46422" y="114544"/>
                  <a:pt x="34027" y="109555"/>
                  <a:pt x="24483" y="101344"/>
                </a:cubicBezTo>
                <a:cubicBezTo>
                  <a:pt x="31833" y="94911"/>
                  <a:pt x="35344" y="93150"/>
                  <a:pt x="43461" y="89566"/>
                </a:cubicBezTo>
                <a:cubicBezTo>
                  <a:pt x="52861" y="85416"/>
                  <a:pt x="56061" y="78061"/>
                  <a:pt x="52238" y="69383"/>
                </a:cubicBezTo>
                <a:cubicBezTo>
                  <a:pt x="51550" y="67822"/>
                  <a:pt x="50755" y="66383"/>
                  <a:pt x="49911" y="64855"/>
                </a:cubicBezTo>
                <a:cubicBezTo>
                  <a:pt x="47005" y="59622"/>
                  <a:pt x="43638" y="53694"/>
                  <a:pt x="43638" y="40144"/>
                </a:cubicBezTo>
                <a:cubicBezTo>
                  <a:pt x="43638" y="24116"/>
                  <a:pt x="51244" y="23988"/>
                  <a:pt x="57288" y="23888"/>
                </a:cubicBezTo>
                <a:cubicBezTo>
                  <a:pt x="61577" y="23816"/>
                  <a:pt x="63672" y="23077"/>
                  <a:pt x="65350" y="22483"/>
                </a:cubicBezTo>
                <a:cubicBezTo>
                  <a:pt x="66466" y="22083"/>
                  <a:pt x="67144" y="21850"/>
                  <a:pt x="68383" y="21850"/>
                </a:cubicBezTo>
                <a:cubicBezTo>
                  <a:pt x="73433" y="21850"/>
                  <a:pt x="79005" y="26833"/>
                  <a:pt x="79005" y="40822"/>
                </a:cubicBezTo>
                <a:cubicBezTo>
                  <a:pt x="79005" y="54933"/>
                  <a:pt x="76888" y="58405"/>
                  <a:pt x="73672" y="64155"/>
                </a:cubicBezTo>
                <a:cubicBezTo>
                  <a:pt x="72822" y="65666"/>
                  <a:pt x="71905" y="67305"/>
                  <a:pt x="70933" y="69277"/>
                </a:cubicBezTo>
                <a:cubicBezTo>
                  <a:pt x="69055" y="73083"/>
                  <a:pt x="68677" y="76655"/>
                  <a:pt x="69805" y="79888"/>
                </a:cubicBezTo>
                <a:cubicBezTo>
                  <a:pt x="71250" y="84033"/>
                  <a:pt x="75011" y="87427"/>
                  <a:pt x="81644" y="90566"/>
                </a:cubicBezTo>
                <a:cubicBezTo>
                  <a:pt x="87083" y="93133"/>
                  <a:pt x="92777" y="98150"/>
                  <a:pt x="95838" y="101050"/>
                </a:cubicBezTo>
                <a:cubicBezTo>
                  <a:pt x="86250" y="109427"/>
                  <a:pt x="73733" y="114544"/>
                  <a:pt x="60000" y="114544"/>
                </a:cubicBezTo>
                <a:moveTo>
                  <a:pt x="60000" y="0"/>
                </a:moveTo>
                <a:cubicBezTo>
                  <a:pt x="26861" y="0"/>
                  <a:pt x="0" y="26861"/>
                  <a:pt x="0" y="60000"/>
                </a:cubicBezTo>
                <a:cubicBezTo>
                  <a:pt x="0" y="93133"/>
                  <a:pt x="26861" y="120000"/>
                  <a:pt x="60000" y="120000"/>
                </a:cubicBezTo>
                <a:cubicBezTo>
                  <a:pt x="93138" y="120000"/>
                  <a:pt x="120000" y="93133"/>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81" name="Shape 3781"/>
          <p:cNvSpPr/>
          <p:nvPr/>
        </p:nvSpPr>
        <p:spPr>
          <a:xfrm>
            <a:off x="12499943" y="6052669"/>
            <a:ext cx="558655" cy="558655"/>
          </a:xfrm>
          <a:custGeom>
            <a:avLst/>
            <a:gdLst/>
            <a:ahLst/>
            <a:cxnLst/>
            <a:rect l="0" t="0" r="0" b="0"/>
            <a:pathLst>
              <a:path w="120000" h="120000" extrusionOk="0">
                <a:moveTo>
                  <a:pt x="97738" y="99322"/>
                </a:moveTo>
                <a:cubicBezTo>
                  <a:pt x="91744" y="91922"/>
                  <a:pt x="84316" y="87844"/>
                  <a:pt x="78244" y="85127"/>
                </a:cubicBezTo>
                <a:cubicBezTo>
                  <a:pt x="76900" y="84522"/>
                  <a:pt x="76038" y="83883"/>
                  <a:pt x="75544" y="83277"/>
                </a:cubicBezTo>
                <a:cubicBezTo>
                  <a:pt x="84655" y="83105"/>
                  <a:pt x="91783" y="79094"/>
                  <a:pt x="92116" y="78905"/>
                </a:cubicBezTo>
                <a:cubicBezTo>
                  <a:pt x="93061" y="78366"/>
                  <a:pt x="93588" y="77322"/>
                  <a:pt x="93477" y="76244"/>
                </a:cubicBezTo>
                <a:cubicBezTo>
                  <a:pt x="93372" y="75255"/>
                  <a:pt x="92738" y="74411"/>
                  <a:pt x="91833" y="74027"/>
                </a:cubicBezTo>
                <a:cubicBezTo>
                  <a:pt x="91450" y="73750"/>
                  <a:pt x="87016" y="70161"/>
                  <a:pt x="87016" y="50283"/>
                </a:cubicBezTo>
                <a:cubicBezTo>
                  <a:pt x="87016" y="27777"/>
                  <a:pt x="78416" y="16361"/>
                  <a:pt x="61450" y="16361"/>
                </a:cubicBezTo>
                <a:cubicBezTo>
                  <a:pt x="47116" y="16361"/>
                  <a:pt x="32472" y="20233"/>
                  <a:pt x="32472" y="48922"/>
                </a:cubicBezTo>
                <a:cubicBezTo>
                  <a:pt x="32472" y="69750"/>
                  <a:pt x="28994" y="73766"/>
                  <a:pt x="28455" y="74261"/>
                </a:cubicBezTo>
                <a:cubicBezTo>
                  <a:pt x="27538" y="74533"/>
                  <a:pt x="26811" y="75283"/>
                  <a:pt x="26577" y="76238"/>
                </a:cubicBezTo>
                <a:cubicBezTo>
                  <a:pt x="26300" y="77416"/>
                  <a:pt x="26822" y="78627"/>
                  <a:pt x="27861" y="79233"/>
                </a:cubicBezTo>
                <a:cubicBezTo>
                  <a:pt x="35533" y="83688"/>
                  <a:pt x="41566" y="84088"/>
                  <a:pt x="44805" y="83838"/>
                </a:cubicBezTo>
                <a:cubicBezTo>
                  <a:pt x="44411" y="84172"/>
                  <a:pt x="43611" y="84672"/>
                  <a:pt x="42022" y="85194"/>
                </a:cubicBezTo>
                <a:cubicBezTo>
                  <a:pt x="34505" y="87644"/>
                  <a:pt x="26477" y="93372"/>
                  <a:pt x="21988" y="99077"/>
                </a:cubicBezTo>
                <a:cubicBezTo>
                  <a:pt x="11805" y="89166"/>
                  <a:pt x="5455" y="75333"/>
                  <a:pt x="5455" y="60000"/>
                </a:cubicBezTo>
                <a:cubicBezTo>
                  <a:pt x="5455" y="29872"/>
                  <a:pt x="29872" y="5455"/>
                  <a:pt x="60000" y="5455"/>
                </a:cubicBezTo>
                <a:cubicBezTo>
                  <a:pt x="90122" y="5455"/>
                  <a:pt x="114544" y="29872"/>
                  <a:pt x="114544" y="60000"/>
                </a:cubicBezTo>
                <a:cubicBezTo>
                  <a:pt x="114544" y="75466"/>
                  <a:pt x="108077" y="89400"/>
                  <a:pt x="97738" y="99322"/>
                </a:cubicBezTo>
                <a:moveTo>
                  <a:pt x="60000" y="114544"/>
                </a:moveTo>
                <a:cubicBezTo>
                  <a:pt x="47161" y="114544"/>
                  <a:pt x="35388" y="110083"/>
                  <a:pt x="26072" y="102666"/>
                </a:cubicBezTo>
                <a:cubicBezTo>
                  <a:pt x="29777" y="97800"/>
                  <a:pt x="37183" y="92511"/>
                  <a:pt x="43716" y="90377"/>
                </a:cubicBezTo>
                <a:cubicBezTo>
                  <a:pt x="47655" y="89094"/>
                  <a:pt x="49933" y="87155"/>
                  <a:pt x="50483" y="84622"/>
                </a:cubicBezTo>
                <a:cubicBezTo>
                  <a:pt x="51188" y="81422"/>
                  <a:pt x="48750" y="79055"/>
                  <a:pt x="48472" y="78794"/>
                </a:cubicBezTo>
                <a:cubicBezTo>
                  <a:pt x="47761" y="78138"/>
                  <a:pt x="46733" y="77916"/>
                  <a:pt x="45811" y="78194"/>
                </a:cubicBezTo>
                <a:cubicBezTo>
                  <a:pt x="45600" y="78255"/>
                  <a:pt x="41144" y="79494"/>
                  <a:pt x="33827" y="76188"/>
                </a:cubicBezTo>
                <a:cubicBezTo>
                  <a:pt x="36033" y="72366"/>
                  <a:pt x="37922" y="64544"/>
                  <a:pt x="37922" y="48922"/>
                </a:cubicBezTo>
                <a:cubicBezTo>
                  <a:pt x="37922" y="23894"/>
                  <a:pt x="49050" y="21822"/>
                  <a:pt x="61450" y="21822"/>
                </a:cubicBezTo>
                <a:cubicBezTo>
                  <a:pt x="70083" y="21822"/>
                  <a:pt x="81561" y="24766"/>
                  <a:pt x="81561" y="50283"/>
                </a:cubicBezTo>
                <a:cubicBezTo>
                  <a:pt x="81561" y="64788"/>
                  <a:pt x="83844" y="72033"/>
                  <a:pt x="86105" y="75650"/>
                </a:cubicBezTo>
                <a:cubicBezTo>
                  <a:pt x="83016" y="76827"/>
                  <a:pt x="78100" y="78200"/>
                  <a:pt x="72761" y="77738"/>
                </a:cubicBezTo>
                <a:cubicBezTo>
                  <a:pt x="71572" y="77616"/>
                  <a:pt x="70500" y="78288"/>
                  <a:pt x="70027" y="79361"/>
                </a:cubicBezTo>
                <a:cubicBezTo>
                  <a:pt x="69000" y="81688"/>
                  <a:pt x="68933" y="86938"/>
                  <a:pt x="76016" y="90105"/>
                </a:cubicBezTo>
                <a:cubicBezTo>
                  <a:pt x="81538" y="92577"/>
                  <a:pt x="88294" y="96283"/>
                  <a:pt x="93611" y="102900"/>
                </a:cubicBezTo>
                <a:cubicBezTo>
                  <a:pt x="84344" y="110172"/>
                  <a:pt x="72694" y="114544"/>
                  <a:pt x="60000" y="114544"/>
                </a:cubicBezTo>
                <a:moveTo>
                  <a:pt x="60000" y="0"/>
                </a:moveTo>
                <a:cubicBezTo>
                  <a:pt x="26861" y="0"/>
                  <a:pt x="0" y="26866"/>
                  <a:pt x="0" y="60000"/>
                </a:cubicBezTo>
                <a:cubicBezTo>
                  <a:pt x="0" y="93138"/>
                  <a:pt x="26861" y="120000"/>
                  <a:pt x="60000" y="120000"/>
                </a:cubicBezTo>
                <a:cubicBezTo>
                  <a:pt x="93133" y="120000"/>
                  <a:pt x="120000" y="93138"/>
                  <a:pt x="120000" y="60000"/>
                </a:cubicBezTo>
                <a:cubicBezTo>
                  <a:pt x="120000" y="26866"/>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82" name="Shape 3782"/>
          <p:cNvSpPr/>
          <p:nvPr/>
        </p:nvSpPr>
        <p:spPr>
          <a:xfrm>
            <a:off x="13566465" y="6078062"/>
            <a:ext cx="558655" cy="507993"/>
          </a:xfrm>
          <a:custGeom>
            <a:avLst/>
            <a:gdLst/>
            <a:ahLst/>
            <a:cxnLst/>
            <a:rect l="0" t="0" r="0" b="0"/>
            <a:pathLst>
              <a:path w="120000" h="120000" extrusionOk="0">
                <a:moveTo>
                  <a:pt x="5644" y="114000"/>
                </a:moveTo>
                <a:cubicBezTo>
                  <a:pt x="6988" y="103750"/>
                  <a:pt x="15288" y="99572"/>
                  <a:pt x="23283" y="96450"/>
                </a:cubicBezTo>
                <a:cubicBezTo>
                  <a:pt x="28644" y="94927"/>
                  <a:pt x="38244" y="88727"/>
                  <a:pt x="38244" y="75372"/>
                </a:cubicBezTo>
                <a:cubicBezTo>
                  <a:pt x="38244" y="63944"/>
                  <a:pt x="33961" y="58372"/>
                  <a:pt x="31655" y="55383"/>
                </a:cubicBezTo>
                <a:cubicBezTo>
                  <a:pt x="31366" y="55011"/>
                  <a:pt x="31105" y="54677"/>
                  <a:pt x="30900" y="54366"/>
                </a:cubicBezTo>
                <a:cubicBezTo>
                  <a:pt x="30833" y="54272"/>
                  <a:pt x="30766" y="54177"/>
                  <a:pt x="30700" y="54083"/>
                </a:cubicBezTo>
                <a:cubicBezTo>
                  <a:pt x="30505" y="53677"/>
                  <a:pt x="29427" y="50983"/>
                  <a:pt x="30850" y="44505"/>
                </a:cubicBezTo>
                <a:cubicBezTo>
                  <a:pt x="31133" y="43205"/>
                  <a:pt x="31016" y="41838"/>
                  <a:pt x="30516" y="40622"/>
                </a:cubicBezTo>
                <a:cubicBezTo>
                  <a:pt x="29161" y="37338"/>
                  <a:pt x="25572" y="28616"/>
                  <a:pt x="27972" y="22155"/>
                </a:cubicBezTo>
                <a:cubicBezTo>
                  <a:pt x="31216" y="13394"/>
                  <a:pt x="34111" y="11661"/>
                  <a:pt x="39361" y="9122"/>
                </a:cubicBezTo>
                <a:cubicBezTo>
                  <a:pt x="39622" y="8994"/>
                  <a:pt x="39872" y="8844"/>
                  <a:pt x="40111" y="8677"/>
                </a:cubicBezTo>
                <a:cubicBezTo>
                  <a:pt x="41433" y="7738"/>
                  <a:pt x="45738" y="6000"/>
                  <a:pt x="50161" y="6000"/>
                </a:cubicBezTo>
                <a:cubicBezTo>
                  <a:pt x="52594" y="6000"/>
                  <a:pt x="54666" y="6511"/>
                  <a:pt x="56316" y="7516"/>
                </a:cubicBezTo>
                <a:cubicBezTo>
                  <a:pt x="58283" y="8716"/>
                  <a:pt x="60138" y="10933"/>
                  <a:pt x="62822" y="17850"/>
                </a:cubicBezTo>
                <a:cubicBezTo>
                  <a:pt x="66616" y="27633"/>
                  <a:pt x="65666" y="35983"/>
                  <a:pt x="63038" y="39922"/>
                </a:cubicBezTo>
                <a:cubicBezTo>
                  <a:pt x="62083" y="41344"/>
                  <a:pt x="61755" y="43161"/>
                  <a:pt x="62133" y="44877"/>
                </a:cubicBezTo>
                <a:cubicBezTo>
                  <a:pt x="63455" y="50911"/>
                  <a:pt x="62483" y="53344"/>
                  <a:pt x="62277" y="53772"/>
                </a:cubicBezTo>
                <a:cubicBezTo>
                  <a:pt x="62116" y="53955"/>
                  <a:pt x="61961" y="54155"/>
                  <a:pt x="61827" y="54366"/>
                </a:cubicBezTo>
                <a:cubicBezTo>
                  <a:pt x="61616" y="54677"/>
                  <a:pt x="61355" y="55011"/>
                  <a:pt x="61066" y="55383"/>
                </a:cubicBezTo>
                <a:cubicBezTo>
                  <a:pt x="58766" y="58372"/>
                  <a:pt x="54477" y="63944"/>
                  <a:pt x="54477" y="75372"/>
                </a:cubicBezTo>
                <a:cubicBezTo>
                  <a:pt x="54477" y="88733"/>
                  <a:pt x="64083" y="94927"/>
                  <a:pt x="69444" y="96450"/>
                </a:cubicBezTo>
                <a:cubicBezTo>
                  <a:pt x="77361" y="99533"/>
                  <a:pt x="85733" y="103694"/>
                  <a:pt x="87083" y="114000"/>
                </a:cubicBezTo>
                <a:cubicBezTo>
                  <a:pt x="87083" y="114000"/>
                  <a:pt x="5644" y="114000"/>
                  <a:pt x="5644" y="114000"/>
                </a:cubicBezTo>
                <a:close/>
                <a:moveTo>
                  <a:pt x="71011" y="90700"/>
                </a:moveTo>
                <a:cubicBezTo>
                  <a:pt x="71011" y="90700"/>
                  <a:pt x="59933" y="87850"/>
                  <a:pt x="59933" y="75372"/>
                </a:cubicBezTo>
                <a:cubicBezTo>
                  <a:pt x="59933" y="64416"/>
                  <a:pt x="64483" y="60555"/>
                  <a:pt x="66238" y="57888"/>
                </a:cubicBezTo>
                <a:cubicBezTo>
                  <a:pt x="66238" y="57888"/>
                  <a:pt x="69850" y="54477"/>
                  <a:pt x="67433" y="43472"/>
                </a:cubicBezTo>
                <a:cubicBezTo>
                  <a:pt x="71461" y="37444"/>
                  <a:pt x="72216" y="26783"/>
                  <a:pt x="67838" y="15494"/>
                </a:cubicBezTo>
                <a:cubicBezTo>
                  <a:pt x="65088" y="8411"/>
                  <a:pt x="62661" y="4527"/>
                  <a:pt x="58961" y="2272"/>
                </a:cubicBezTo>
                <a:cubicBezTo>
                  <a:pt x="56244" y="616"/>
                  <a:pt x="53161" y="0"/>
                  <a:pt x="50161" y="0"/>
                </a:cubicBezTo>
                <a:cubicBezTo>
                  <a:pt x="44572" y="0"/>
                  <a:pt x="39277" y="2133"/>
                  <a:pt x="37166" y="3627"/>
                </a:cubicBezTo>
                <a:cubicBezTo>
                  <a:pt x="30977" y="6622"/>
                  <a:pt x="26822" y="9377"/>
                  <a:pt x="22922" y="19883"/>
                </a:cubicBezTo>
                <a:cubicBezTo>
                  <a:pt x="19755" y="28411"/>
                  <a:pt x="23561" y="38283"/>
                  <a:pt x="25544" y="43094"/>
                </a:cubicBezTo>
                <a:cubicBezTo>
                  <a:pt x="23127" y="54105"/>
                  <a:pt x="26483" y="57888"/>
                  <a:pt x="26483" y="57888"/>
                </a:cubicBezTo>
                <a:cubicBezTo>
                  <a:pt x="28238" y="60555"/>
                  <a:pt x="32794" y="64416"/>
                  <a:pt x="32794" y="75372"/>
                </a:cubicBezTo>
                <a:cubicBezTo>
                  <a:pt x="32794" y="87850"/>
                  <a:pt x="21716" y="90700"/>
                  <a:pt x="21716" y="90700"/>
                </a:cubicBezTo>
                <a:cubicBezTo>
                  <a:pt x="14677" y="93427"/>
                  <a:pt x="0" y="99005"/>
                  <a:pt x="0" y="117000"/>
                </a:cubicBezTo>
                <a:cubicBezTo>
                  <a:pt x="0" y="117000"/>
                  <a:pt x="0" y="120000"/>
                  <a:pt x="2727" y="120000"/>
                </a:cubicBezTo>
                <a:lnTo>
                  <a:pt x="90000" y="120000"/>
                </a:lnTo>
                <a:cubicBezTo>
                  <a:pt x="92727" y="120000"/>
                  <a:pt x="92727" y="117000"/>
                  <a:pt x="92727" y="117000"/>
                </a:cubicBezTo>
                <a:cubicBezTo>
                  <a:pt x="92727" y="99005"/>
                  <a:pt x="78044" y="93427"/>
                  <a:pt x="71011" y="90700"/>
                </a:cubicBezTo>
                <a:moveTo>
                  <a:pt x="100194" y="87633"/>
                </a:moveTo>
                <a:cubicBezTo>
                  <a:pt x="100194" y="87633"/>
                  <a:pt x="90094" y="85066"/>
                  <a:pt x="90094" y="73838"/>
                </a:cubicBezTo>
                <a:cubicBezTo>
                  <a:pt x="90094" y="63972"/>
                  <a:pt x="94927" y="60500"/>
                  <a:pt x="96533" y="58100"/>
                </a:cubicBezTo>
                <a:cubicBezTo>
                  <a:pt x="96533" y="58100"/>
                  <a:pt x="99822" y="55033"/>
                  <a:pt x="97622" y="45122"/>
                </a:cubicBezTo>
                <a:cubicBezTo>
                  <a:pt x="101288" y="39700"/>
                  <a:pt x="102150" y="30105"/>
                  <a:pt x="98161" y="19944"/>
                </a:cubicBezTo>
                <a:cubicBezTo>
                  <a:pt x="95655" y="13566"/>
                  <a:pt x="92588" y="10077"/>
                  <a:pt x="89216" y="8050"/>
                </a:cubicBezTo>
                <a:cubicBezTo>
                  <a:pt x="86733" y="6555"/>
                  <a:pt x="83927" y="6005"/>
                  <a:pt x="81188" y="6005"/>
                </a:cubicBezTo>
                <a:cubicBezTo>
                  <a:pt x="77111" y="6005"/>
                  <a:pt x="73233" y="7227"/>
                  <a:pt x="70850" y="8411"/>
                </a:cubicBezTo>
                <a:cubicBezTo>
                  <a:pt x="71544" y="9894"/>
                  <a:pt x="72205" y="11466"/>
                  <a:pt x="72861" y="13144"/>
                </a:cubicBezTo>
                <a:cubicBezTo>
                  <a:pt x="72950" y="13383"/>
                  <a:pt x="73016" y="13627"/>
                  <a:pt x="73105" y="13866"/>
                </a:cubicBezTo>
                <a:cubicBezTo>
                  <a:pt x="74644" y="13111"/>
                  <a:pt x="77744" y="12000"/>
                  <a:pt x="81188" y="12000"/>
                </a:cubicBezTo>
                <a:cubicBezTo>
                  <a:pt x="83338" y="12000"/>
                  <a:pt x="85155" y="12438"/>
                  <a:pt x="86600" y="13311"/>
                </a:cubicBezTo>
                <a:cubicBezTo>
                  <a:pt x="88294" y="14327"/>
                  <a:pt x="90816" y="16372"/>
                  <a:pt x="93150" y="22327"/>
                </a:cubicBezTo>
                <a:cubicBezTo>
                  <a:pt x="96477" y="30783"/>
                  <a:pt x="95594" y="38072"/>
                  <a:pt x="93244" y="41544"/>
                </a:cubicBezTo>
                <a:cubicBezTo>
                  <a:pt x="92277" y="42977"/>
                  <a:pt x="91938" y="44816"/>
                  <a:pt x="92322" y="46550"/>
                </a:cubicBezTo>
                <a:cubicBezTo>
                  <a:pt x="93427" y="51516"/>
                  <a:pt x="92716" y="53600"/>
                  <a:pt x="92533" y="54016"/>
                </a:cubicBezTo>
                <a:cubicBezTo>
                  <a:pt x="92394" y="54188"/>
                  <a:pt x="92261" y="54366"/>
                  <a:pt x="92133" y="54555"/>
                </a:cubicBezTo>
                <a:cubicBezTo>
                  <a:pt x="92027" y="54711"/>
                  <a:pt x="91650" y="55161"/>
                  <a:pt x="91372" y="55488"/>
                </a:cubicBezTo>
                <a:cubicBezTo>
                  <a:pt x="89016" y="58266"/>
                  <a:pt x="84644" y="63438"/>
                  <a:pt x="84644" y="73838"/>
                </a:cubicBezTo>
                <a:cubicBezTo>
                  <a:pt x="84644" y="86222"/>
                  <a:pt x="93616" y="91972"/>
                  <a:pt x="98650" y="93388"/>
                </a:cubicBezTo>
                <a:cubicBezTo>
                  <a:pt x="105833" y="96150"/>
                  <a:pt x="112838" y="99588"/>
                  <a:pt x="114277" y="108000"/>
                </a:cubicBezTo>
                <a:lnTo>
                  <a:pt x="97022" y="108000"/>
                </a:lnTo>
                <a:cubicBezTo>
                  <a:pt x="97516" y="109850"/>
                  <a:pt x="97861" y="111844"/>
                  <a:pt x="98027" y="114000"/>
                </a:cubicBezTo>
                <a:lnTo>
                  <a:pt x="117511" y="114000"/>
                </a:lnTo>
                <a:cubicBezTo>
                  <a:pt x="120000" y="114000"/>
                  <a:pt x="120000" y="111300"/>
                  <a:pt x="120000" y="111300"/>
                </a:cubicBezTo>
                <a:cubicBezTo>
                  <a:pt x="120000" y="95105"/>
                  <a:pt x="106616" y="90083"/>
                  <a:pt x="100194" y="8763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83" name="Shape 3783"/>
          <p:cNvSpPr/>
          <p:nvPr/>
        </p:nvSpPr>
        <p:spPr>
          <a:xfrm>
            <a:off x="14632987" y="6103455"/>
            <a:ext cx="558655" cy="457132"/>
          </a:xfrm>
          <a:custGeom>
            <a:avLst/>
            <a:gdLst/>
            <a:ahLst/>
            <a:cxnLst/>
            <a:rect l="0" t="0" r="0" b="0"/>
            <a:pathLst>
              <a:path w="120000" h="120000" extrusionOk="0">
                <a:moveTo>
                  <a:pt x="24761" y="113333"/>
                </a:moveTo>
                <a:cubicBezTo>
                  <a:pt x="26033" y="103950"/>
                  <a:pt x="32761" y="100200"/>
                  <a:pt x="39633" y="97183"/>
                </a:cubicBezTo>
                <a:lnTo>
                  <a:pt x="39850" y="97094"/>
                </a:lnTo>
                <a:cubicBezTo>
                  <a:pt x="44750" y="95500"/>
                  <a:pt x="53477" y="89105"/>
                  <a:pt x="53477" y="75383"/>
                </a:cubicBezTo>
                <a:cubicBezTo>
                  <a:pt x="53477" y="63744"/>
                  <a:pt x="49622" y="58066"/>
                  <a:pt x="47544" y="55011"/>
                </a:cubicBezTo>
                <a:cubicBezTo>
                  <a:pt x="47133" y="54394"/>
                  <a:pt x="46633" y="53605"/>
                  <a:pt x="46744" y="53777"/>
                </a:cubicBezTo>
                <a:cubicBezTo>
                  <a:pt x="46577" y="53327"/>
                  <a:pt x="45761" y="50716"/>
                  <a:pt x="46938" y="44638"/>
                </a:cubicBezTo>
                <a:cubicBezTo>
                  <a:pt x="47494" y="41788"/>
                  <a:pt x="46555" y="40227"/>
                  <a:pt x="46555" y="40227"/>
                </a:cubicBezTo>
                <a:cubicBezTo>
                  <a:pt x="45066" y="36138"/>
                  <a:pt x="42300" y="28516"/>
                  <a:pt x="44377" y="22361"/>
                </a:cubicBezTo>
                <a:cubicBezTo>
                  <a:pt x="47166" y="13844"/>
                  <a:pt x="49638" y="12166"/>
                  <a:pt x="54116" y="9705"/>
                </a:cubicBezTo>
                <a:cubicBezTo>
                  <a:pt x="54377" y="9561"/>
                  <a:pt x="54633" y="9394"/>
                  <a:pt x="54872" y="9205"/>
                </a:cubicBezTo>
                <a:cubicBezTo>
                  <a:pt x="55716" y="8527"/>
                  <a:pt x="59300" y="6666"/>
                  <a:pt x="63350" y="6666"/>
                </a:cubicBezTo>
                <a:cubicBezTo>
                  <a:pt x="65377" y="6666"/>
                  <a:pt x="67083" y="7138"/>
                  <a:pt x="68433" y="8077"/>
                </a:cubicBezTo>
                <a:cubicBezTo>
                  <a:pt x="70055" y="9194"/>
                  <a:pt x="71611" y="11327"/>
                  <a:pt x="73961" y="18172"/>
                </a:cubicBezTo>
                <a:cubicBezTo>
                  <a:pt x="78338" y="30383"/>
                  <a:pt x="75566" y="37211"/>
                  <a:pt x="74166" y="39577"/>
                </a:cubicBezTo>
                <a:cubicBezTo>
                  <a:pt x="73238" y="41150"/>
                  <a:pt x="72922" y="43133"/>
                  <a:pt x="73283" y="45011"/>
                </a:cubicBezTo>
                <a:cubicBezTo>
                  <a:pt x="74366" y="50605"/>
                  <a:pt x="73666" y="52966"/>
                  <a:pt x="73483" y="53438"/>
                </a:cubicBezTo>
                <a:cubicBezTo>
                  <a:pt x="73438" y="53505"/>
                  <a:pt x="72783" y="54522"/>
                  <a:pt x="72450" y="55011"/>
                </a:cubicBezTo>
                <a:cubicBezTo>
                  <a:pt x="70377" y="58066"/>
                  <a:pt x="66516" y="63744"/>
                  <a:pt x="66516" y="75383"/>
                </a:cubicBezTo>
                <a:cubicBezTo>
                  <a:pt x="66516" y="89105"/>
                  <a:pt x="75250" y="95500"/>
                  <a:pt x="80150" y="97094"/>
                </a:cubicBezTo>
                <a:lnTo>
                  <a:pt x="80366" y="97183"/>
                </a:lnTo>
                <a:cubicBezTo>
                  <a:pt x="87238" y="100200"/>
                  <a:pt x="93966" y="103950"/>
                  <a:pt x="95238" y="113333"/>
                </a:cubicBezTo>
                <a:cubicBezTo>
                  <a:pt x="95238" y="113333"/>
                  <a:pt x="24761" y="113333"/>
                  <a:pt x="24761" y="113333"/>
                </a:cubicBezTo>
                <a:close/>
                <a:moveTo>
                  <a:pt x="81750" y="90711"/>
                </a:moveTo>
                <a:cubicBezTo>
                  <a:pt x="81750" y="90711"/>
                  <a:pt x="71972" y="87861"/>
                  <a:pt x="71972" y="75383"/>
                </a:cubicBezTo>
                <a:cubicBezTo>
                  <a:pt x="71972" y="64422"/>
                  <a:pt x="75988" y="60561"/>
                  <a:pt x="77538" y="57894"/>
                </a:cubicBezTo>
                <a:cubicBezTo>
                  <a:pt x="77538" y="57894"/>
                  <a:pt x="80727" y="54483"/>
                  <a:pt x="78588" y="43477"/>
                </a:cubicBezTo>
                <a:cubicBezTo>
                  <a:pt x="82150" y="37444"/>
                  <a:pt x="83305" y="27622"/>
                  <a:pt x="78950" y="15494"/>
                </a:cubicBezTo>
                <a:cubicBezTo>
                  <a:pt x="76522" y="8411"/>
                  <a:pt x="74383" y="4527"/>
                  <a:pt x="71116" y="2272"/>
                </a:cubicBezTo>
                <a:cubicBezTo>
                  <a:pt x="68722" y="611"/>
                  <a:pt x="66000" y="0"/>
                  <a:pt x="63350" y="0"/>
                </a:cubicBezTo>
                <a:cubicBezTo>
                  <a:pt x="58422" y="0"/>
                  <a:pt x="53750" y="2133"/>
                  <a:pt x="51883" y="3627"/>
                </a:cubicBezTo>
                <a:cubicBezTo>
                  <a:pt x="46427" y="6622"/>
                  <a:pt x="42761" y="9377"/>
                  <a:pt x="39316" y="19883"/>
                </a:cubicBezTo>
                <a:cubicBezTo>
                  <a:pt x="36333" y="28711"/>
                  <a:pt x="39883" y="38288"/>
                  <a:pt x="41633" y="43100"/>
                </a:cubicBezTo>
                <a:cubicBezTo>
                  <a:pt x="39500" y="54111"/>
                  <a:pt x="42455" y="57894"/>
                  <a:pt x="42455" y="57894"/>
                </a:cubicBezTo>
                <a:cubicBezTo>
                  <a:pt x="44011" y="60561"/>
                  <a:pt x="48022" y="64422"/>
                  <a:pt x="48022" y="75383"/>
                </a:cubicBezTo>
                <a:cubicBezTo>
                  <a:pt x="48022" y="87861"/>
                  <a:pt x="38250" y="90711"/>
                  <a:pt x="38250" y="90711"/>
                </a:cubicBezTo>
                <a:cubicBezTo>
                  <a:pt x="32044" y="93438"/>
                  <a:pt x="19088" y="98666"/>
                  <a:pt x="19088" y="116666"/>
                </a:cubicBezTo>
                <a:cubicBezTo>
                  <a:pt x="19088" y="116666"/>
                  <a:pt x="19088" y="120000"/>
                  <a:pt x="21816" y="120000"/>
                </a:cubicBezTo>
                <a:lnTo>
                  <a:pt x="98183" y="120000"/>
                </a:lnTo>
                <a:cubicBezTo>
                  <a:pt x="100911" y="120000"/>
                  <a:pt x="100911" y="116666"/>
                  <a:pt x="100911" y="116666"/>
                </a:cubicBezTo>
                <a:cubicBezTo>
                  <a:pt x="100911" y="98666"/>
                  <a:pt x="87955" y="93438"/>
                  <a:pt x="81750" y="90711"/>
                </a:cubicBezTo>
                <a:moveTo>
                  <a:pt x="108422" y="83366"/>
                </a:moveTo>
                <a:cubicBezTo>
                  <a:pt x="108422" y="83366"/>
                  <a:pt x="102311" y="81672"/>
                  <a:pt x="102311" y="71966"/>
                </a:cubicBezTo>
                <a:cubicBezTo>
                  <a:pt x="102311" y="63438"/>
                  <a:pt x="104411" y="60438"/>
                  <a:pt x="105650" y="58366"/>
                </a:cubicBezTo>
                <a:cubicBezTo>
                  <a:pt x="105650" y="58366"/>
                  <a:pt x="108016" y="55416"/>
                  <a:pt x="106311" y="46861"/>
                </a:cubicBezTo>
                <a:cubicBezTo>
                  <a:pt x="107711" y="43111"/>
                  <a:pt x="110555" y="35661"/>
                  <a:pt x="108166" y="28800"/>
                </a:cubicBezTo>
                <a:cubicBezTo>
                  <a:pt x="105411" y="20633"/>
                  <a:pt x="103583" y="18483"/>
                  <a:pt x="99222" y="16155"/>
                </a:cubicBezTo>
                <a:cubicBezTo>
                  <a:pt x="97727" y="14994"/>
                  <a:pt x="93988" y="13333"/>
                  <a:pt x="90044" y="13333"/>
                </a:cubicBezTo>
                <a:cubicBezTo>
                  <a:pt x="88183" y="13333"/>
                  <a:pt x="86283" y="13738"/>
                  <a:pt x="84544" y="14705"/>
                </a:cubicBezTo>
                <a:cubicBezTo>
                  <a:pt x="85238" y="16861"/>
                  <a:pt x="85827" y="19000"/>
                  <a:pt x="86250" y="21105"/>
                </a:cubicBezTo>
                <a:cubicBezTo>
                  <a:pt x="86316" y="21055"/>
                  <a:pt x="86388" y="20994"/>
                  <a:pt x="86461" y="20944"/>
                </a:cubicBezTo>
                <a:cubicBezTo>
                  <a:pt x="87388" y="20316"/>
                  <a:pt x="88600" y="20000"/>
                  <a:pt x="90044" y="20000"/>
                </a:cubicBezTo>
                <a:cubicBezTo>
                  <a:pt x="92866" y="20000"/>
                  <a:pt x="95616" y="21250"/>
                  <a:pt x="96288" y="21772"/>
                </a:cubicBezTo>
                <a:cubicBezTo>
                  <a:pt x="96527" y="21961"/>
                  <a:pt x="96783" y="22127"/>
                  <a:pt x="97038" y="22266"/>
                </a:cubicBezTo>
                <a:cubicBezTo>
                  <a:pt x="99722" y="23694"/>
                  <a:pt x="100727" y="24233"/>
                  <a:pt x="103122" y="31338"/>
                </a:cubicBezTo>
                <a:cubicBezTo>
                  <a:pt x="104566" y="35483"/>
                  <a:pt x="102511" y="40988"/>
                  <a:pt x="101405" y="43950"/>
                </a:cubicBezTo>
                <a:cubicBezTo>
                  <a:pt x="100894" y="45311"/>
                  <a:pt x="100722" y="46983"/>
                  <a:pt x="101011" y="48433"/>
                </a:cubicBezTo>
                <a:cubicBezTo>
                  <a:pt x="101755" y="52177"/>
                  <a:pt x="101411" y="53922"/>
                  <a:pt x="101288" y="54355"/>
                </a:cubicBezTo>
                <a:cubicBezTo>
                  <a:pt x="101277" y="54377"/>
                  <a:pt x="101261" y="54405"/>
                  <a:pt x="101244" y="54433"/>
                </a:cubicBezTo>
                <a:lnTo>
                  <a:pt x="101061" y="54738"/>
                </a:lnTo>
                <a:cubicBezTo>
                  <a:pt x="99588" y="57166"/>
                  <a:pt x="96855" y="61700"/>
                  <a:pt x="96855" y="71966"/>
                </a:cubicBezTo>
                <a:cubicBezTo>
                  <a:pt x="96855" y="83438"/>
                  <a:pt x="103166" y="88516"/>
                  <a:pt x="106827" y="89750"/>
                </a:cubicBezTo>
                <a:cubicBezTo>
                  <a:pt x="110311" y="91272"/>
                  <a:pt x="113527" y="93661"/>
                  <a:pt x="114344" y="99994"/>
                </a:cubicBezTo>
                <a:lnTo>
                  <a:pt x="102550" y="100000"/>
                </a:lnTo>
                <a:cubicBezTo>
                  <a:pt x="103594" y="101961"/>
                  <a:pt x="104455" y="104194"/>
                  <a:pt x="105111" y="106666"/>
                </a:cubicBezTo>
                <a:lnTo>
                  <a:pt x="117272" y="106661"/>
                </a:lnTo>
                <a:cubicBezTo>
                  <a:pt x="120000" y="106661"/>
                  <a:pt x="120000" y="103327"/>
                  <a:pt x="120000" y="103327"/>
                </a:cubicBezTo>
                <a:cubicBezTo>
                  <a:pt x="120000" y="89994"/>
                  <a:pt x="113388" y="85488"/>
                  <a:pt x="108422" y="83366"/>
                </a:cubicBezTo>
                <a:moveTo>
                  <a:pt x="13172" y="89750"/>
                </a:moveTo>
                <a:cubicBezTo>
                  <a:pt x="16833" y="88516"/>
                  <a:pt x="23144" y="83438"/>
                  <a:pt x="23144" y="71966"/>
                </a:cubicBezTo>
                <a:cubicBezTo>
                  <a:pt x="23144" y="61700"/>
                  <a:pt x="20405" y="57166"/>
                  <a:pt x="18938" y="54738"/>
                </a:cubicBezTo>
                <a:lnTo>
                  <a:pt x="18755" y="54433"/>
                </a:lnTo>
                <a:cubicBezTo>
                  <a:pt x="18738" y="54405"/>
                  <a:pt x="18722" y="54377"/>
                  <a:pt x="18705" y="54355"/>
                </a:cubicBezTo>
                <a:cubicBezTo>
                  <a:pt x="18588" y="53922"/>
                  <a:pt x="18238" y="52177"/>
                  <a:pt x="18988" y="48433"/>
                </a:cubicBezTo>
                <a:cubicBezTo>
                  <a:pt x="19277" y="46983"/>
                  <a:pt x="19105" y="45311"/>
                  <a:pt x="18594" y="43950"/>
                </a:cubicBezTo>
                <a:cubicBezTo>
                  <a:pt x="17488" y="40988"/>
                  <a:pt x="15433" y="35483"/>
                  <a:pt x="16877" y="31338"/>
                </a:cubicBezTo>
                <a:cubicBezTo>
                  <a:pt x="19272" y="24233"/>
                  <a:pt x="20272" y="23694"/>
                  <a:pt x="22961" y="22266"/>
                </a:cubicBezTo>
                <a:cubicBezTo>
                  <a:pt x="23222" y="22127"/>
                  <a:pt x="23472" y="21961"/>
                  <a:pt x="23711" y="21772"/>
                </a:cubicBezTo>
                <a:cubicBezTo>
                  <a:pt x="24383" y="21250"/>
                  <a:pt x="27133" y="20000"/>
                  <a:pt x="29955" y="20000"/>
                </a:cubicBezTo>
                <a:cubicBezTo>
                  <a:pt x="31311" y="20000"/>
                  <a:pt x="32438" y="20305"/>
                  <a:pt x="33344" y="20861"/>
                </a:cubicBezTo>
                <a:cubicBezTo>
                  <a:pt x="33583" y="19711"/>
                  <a:pt x="33866" y="18561"/>
                  <a:pt x="34250" y="17411"/>
                </a:cubicBezTo>
                <a:cubicBezTo>
                  <a:pt x="34583" y="16388"/>
                  <a:pt x="34938" y="15516"/>
                  <a:pt x="35283" y="14611"/>
                </a:cubicBezTo>
                <a:cubicBezTo>
                  <a:pt x="33588" y="13711"/>
                  <a:pt x="31755" y="13333"/>
                  <a:pt x="29955" y="13333"/>
                </a:cubicBezTo>
                <a:cubicBezTo>
                  <a:pt x="26011" y="13333"/>
                  <a:pt x="22272" y="14994"/>
                  <a:pt x="20777" y="16155"/>
                </a:cubicBezTo>
                <a:cubicBezTo>
                  <a:pt x="16416" y="18483"/>
                  <a:pt x="14583" y="20633"/>
                  <a:pt x="11833" y="28800"/>
                </a:cubicBezTo>
                <a:cubicBezTo>
                  <a:pt x="9444" y="35661"/>
                  <a:pt x="12288" y="43111"/>
                  <a:pt x="13688" y="46861"/>
                </a:cubicBezTo>
                <a:cubicBezTo>
                  <a:pt x="11977" y="55416"/>
                  <a:pt x="14350" y="58366"/>
                  <a:pt x="14350" y="58366"/>
                </a:cubicBezTo>
                <a:cubicBezTo>
                  <a:pt x="15588" y="60438"/>
                  <a:pt x="17694" y="63438"/>
                  <a:pt x="17694" y="71966"/>
                </a:cubicBezTo>
                <a:cubicBezTo>
                  <a:pt x="17694" y="81672"/>
                  <a:pt x="11577" y="83366"/>
                  <a:pt x="11577" y="83366"/>
                </a:cubicBezTo>
                <a:cubicBezTo>
                  <a:pt x="6616" y="85488"/>
                  <a:pt x="0" y="89994"/>
                  <a:pt x="0" y="103327"/>
                </a:cubicBezTo>
                <a:cubicBezTo>
                  <a:pt x="0" y="103327"/>
                  <a:pt x="0" y="106661"/>
                  <a:pt x="2727" y="106661"/>
                </a:cubicBezTo>
                <a:lnTo>
                  <a:pt x="14888" y="106666"/>
                </a:lnTo>
                <a:cubicBezTo>
                  <a:pt x="15544" y="104194"/>
                  <a:pt x="16400" y="101961"/>
                  <a:pt x="17450" y="100000"/>
                </a:cubicBezTo>
                <a:lnTo>
                  <a:pt x="5655" y="99994"/>
                </a:lnTo>
                <a:cubicBezTo>
                  <a:pt x="6472" y="93661"/>
                  <a:pt x="9688" y="91272"/>
                  <a:pt x="13172" y="8975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84" name="Shape 3784"/>
          <p:cNvSpPr/>
          <p:nvPr/>
        </p:nvSpPr>
        <p:spPr>
          <a:xfrm>
            <a:off x="15699509" y="6052669"/>
            <a:ext cx="558601" cy="558680"/>
          </a:xfrm>
          <a:custGeom>
            <a:avLst/>
            <a:gdLst/>
            <a:ahLst/>
            <a:cxnLst/>
            <a:rect l="0" t="0" r="0" b="0"/>
            <a:pathLst>
              <a:path w="120000" h="120000" extrusionOk="0">
                <a:moveTo>
                  <a:pt x="14437" y="101711"/>
                </a:moveTo>
                <a:cubicBezTo>
                  <a:pt x="13941" y="102205"/>
                  <a:pt x="13636" y="102888"/>
                  <a:pt x="13636" y="103638"/>
                </a:cubicBezTo>
                <a:cubicBezTo>
                  <a:pt x="13636" y="105144"/>
                  <a:pt x="14860" y="106366"/>
                  <a:pt x="16366" y="106366"/>
                </a:cubicBezTo>
                <a:cubicBezTo>
                  <a:pt x="17871" y="106366"/>
                  <a:pt x="19090" y="105144"/>
                  <a:pt x="19090" y="103638"/>
                </a:cubicBezTo>
                <a:cubicBezTo>
                  <a:pt x="19090" y="102133"/>
                  <a:pt x="17871" y="100911"/>
                  <a:pt x="16366" y="100911"/>
                </a:cubicBezTo>
                <a:cubicBezTo>
                  <a:pt x="15610" y="100911"/>
                  <a:pt x="14928" y="101216"/>
                  <a:pt x="14437" y="101711"/>
                </a:cubicBezTo>
                <a:moveTo>
                  <a:pt x="115606" y="23772"/>
                </a:moveTo>
                <a:lnTo>
                  <a:pt x="113305" y="26066"/>
                </a:lnTo>
                <a:lnTo>
                  <a:pt x="113288" y="26044"/>
                </a:lnTo>
                <a:lnTo>
                  <a:pt x="99652" y="39683"/>
                </a:lnTo>
                <a:lnTo>
                  <a:pt x="99618" y="39650"/>
                </a:lnTo>
                <a:cubicBezTo>
                  <a:pt x="97153" y="42111"/>
                  <a:pt x="93753" y="43627"/>
                  <a:pt x="89997" y="43627"/>
                </a:cubicBezTo>
                <a:cubicBezTo>
                  <a:pt x="82473" y="43627"/>
                  <a:pt x="76377" y="37527"/>
                  <a:pt x="76377" y="30005"/>
                </a:cubicBezTo>
                <a:cubicBezTo>
                  <a:pt x="76377" y="26250"/>
                  <a:pt x="77900" y="22850"/>
                  <a:pt x="80353" y="20388"/>
                </a:cubicBezTo>
                <a:lnTo>
                  <a:pt x="76490" y="16527"/>
                </a:lnTo>
                <a:cubicBezTo>
                  <a:pt x="73038" y="19977"/>
                  <a:pt x="70895" y="24733"/>
                  <a:pt x="70895" y="30005"/>
                </a:cubicBezTo>
                <a:cubicBezTo>
                  <a:pt x="70895" y="40555"/>
                  <a:pt x="79445" y="49111"/>
                  <a:pt x="89997" y="49111"/>
                </a:cubicBezTo>
                <a:cubicBezTo>
                  <a:pt x="95270" y="49111"/>
                  <a:pt x="100030" y="46966"/>
                  <a:pt x="103475" y="43511"/>
                </a:cubicBezTo>
                <a:lnTo>
                  <a:pt x="103504" y="43538"/>
                </a:lnTo>
                <a:lnTo>
                  <a:pt x="113649" y="33394"/>
                </a:lnTo>
                <a:cubicBezTo>
                  <a:pt x="115702" y="40933"/>
                  <a:pt x="114726" y="48166"/>
                  <a:pt x="110198" y="52805"/>
                </a:cubicBezTo>
                <a:lnTo>
                  <a:pt x="95574" y="67766"/>
                </a:lnTo>
                <a:cubicBezTo>
                  <a:pt x="93646" y="69738"/>
                  <a:pt x="90820" y="70922"/>
                  <a:pt x="88034" y="70922"/>
                </a:cubicBezTo>
                <a:cubicBezTo>
                  <a:pt x="87921" y="70916"/>
                  <a:pt x="78689" y="70288"/>
                  <a:pt x="69468" y="64505"/>
                </a:cubicBezTo>
                <a:lnTo>
                  <a:pt x="69446" y="64555"/>
                </a:lnTo>
                <a:cubicBezTo>
                  <a:pt x="69023" y="64288"/>
                  <a:pt x="68549" y="64094"/>
                  <a:pt x="68013" y="64094"/>
                </a:cubicBezTo>
                <a:cubicBezTo>
                  <a:pt x="67094" y="64094"/>
                  <a:pt x="66316" y="64583"/>
                  <a:pt x="65820" y="65294"/>
                </a:cubicBezTo>
                <a:lnTo>
                  <a:pt x="65724" y="65233"/>
                </a:lnTo>
                <a:lnTo>
                  <a:pt x="24081" y="111350"/>
                </a:lnTo>
                <a:cubicBezTo>
                  <a:pt x="22101" y="113327"/>
                  <a:pt x="19377" y="114544"/>
                  <a:pt x="16366" y="114544"/>
                </a:cubicBezTo>
                <a:cubicBezTo>
                  <a:pt x="10337" y="114544"/>
                  <a:pt x="5453" y="109666"/>
                  <a:pt x="5453" y="103638"/>
                </a:cubicBezTo>
                <a:cubicBezTo>
                  <a:pt x="5453" y="100627"/>
                  <a:pt x="6677" y="97900"/>
                  <a:pt x="8651" y="95927"/>
                </a:cubicBezTo>
                <a:lnTo>
                  <a:pt x="54614" y="54450"/>
                </a:lnTo>
                <a:lnTo>
                  <a:pt x="54540" y="54366"/>
                </a:lnTo>
                <a:cubicBezTo>
                  <a:pt x="55245" y="53877"/>
                  <a:pt x="55742" y="53094"/>
                  <a:pt x="55742" y="52161"/>
                </a:cubicBezTo>
                <a:cubicBezTo>
                  <a:pt x="55742" y="51572"/>
                  <a:pt x="55516" y="51055"/>
                  <a:pt x="55195" y="50611"/>
                </a:cubicBezTo>
                <a:lnTo>
                  <a:pt x="55211" y="50594"/>
                </a:lnTo>
                <a:cubicBezTo>
                  <a:pt x="47316" y="40105"/>
                  <a:pt x="47034" y="32311"/>
                  <a:pt x="53835" y="24933"/>
                </a:cubicBezTo>
                <a:lnTo>
                  <a:pt x="68408" y="10027"/>
                </a:lnTo>
                <a:cubicBezTo>
                  <a:pt x="72102" y="6250"/>
                  <a:pt x="76930" y="5455"/>
                  <a:pt x="80330" y="5455"/>
                </a:cubicBezTo>
                <a:lnTo>
                  <a:pt x="80342" y="5455"/>
                </a:lnTo>
                <a:cubicBezTo>
                  <a:pt x="82400" y="5455"/>
                  <a:pt x="84526" y="5761"/>
                  <a:pt x="86658" y="6311"/>
                </a:cubicBezTo>
                <a:lnTo>
                  <a:pt x="76467" y="16500"/>
                </a:lnTo>
                <a:lnTo>
                  <a:pt x="80325" y="20355"/>
                </a:lnTo>
                <a:lnTo>
                  <a:pt x="93961" y="6722"/>
                </a:lnTo>
                <a:lnTo>
                  <a:pt x="93939" y="6700"/>
                </a:lnTo>
                <a:lnTo>
                  <a:pt x="96336" y="4305"/>
                </a:lnTo>
                <a:cubicBezTo>
                  <a:pt x="91017" y="1494"/>
                  <a:pt x="85496" y="0"/>
                  <a:pt x="80342" y="0"/>
                </a:cubicBezTo>
                <a:lnTo>
                  <a:pt x="80330" y="0"/>
                </a:lnTo>
                <a:cubicBezTo>
                  <a:pt x="74256" y="0"/>
                  <a:pt x="68701" y="2005"/>
                  <a:pt x="64630" y="6172"/>
                </a:cubicBezTo>
                <a:lnTo>
                  <a:pt x="50006" y="21133"/>
                </a:lnTo>
                <a:cubicBezTo>
                  <a:pt x="40396" y="31511"/>
                  <a:pt x="42934" y="42133"/>
                  <a:pt x="49453" y="51750"/>
                </a:cubicBezTo>
                <a:lnTo>
                  <a:pt x="4793" y="92066"/>
                </a:lnTo>
                <a:cubicBezTo>
                  <a:pt x="1832" y="95033"/>
                  <a:pt x="0" y="99122"/>
                  <a:pt x="0" y="103638"/>
                </a:cubicBezTo>
                <a:cubicBezTo>
                  <a:pt x="0" y="112677"/>
                  <a:pt x="7325" y="120000"/>
                  <a:pt x="16366" y="120000"/>
                </a:cubicBezTo>
                <a:cubicBezTo>
                  <a:pt x="20883" y="120000"/>
                  <a:pt x="24977" y="118172"/>
                  <a:pt x="27938" y="115211"/>
                </a:cubicBezTo>
                <a:lnTo>
                  <a:pt x="68577" y="70288"/>
                </a:lnTo>
                <a:cubicBezTo>
                  <a:pt x="77826" y="75500"/>
                  <a:pt x="86641" y="76372"/>
                  <a:pt x="88012" y="76372"/>
                </a:cubicBezTo>
                <a:cubicBezTo>
                  <a:pt x="91999" y="76372"/>
                  <a:pt x="96251" y="74794"/>
                  <a:pt x="99353" y="71622"/>
                </a:cubicBezTo>
                <a:lnTo>
                  <a:pt x="113971" y="56655"/>
                </a:lnTo>
                <a:cubicBezTo>
                  <a:pt x="121590" y="48861"/>
                  <a:pt x="121815" y="35738"/>
                  <a:pt x="115606" y="237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85" name="Shape 3785"/>
          <p:cNvSpPr/>
          <p:nvPr/>
        </p:nvSpPr>
        <p:spPr>
          <a:xfrm>
            <a:off x="16766031" y="6052669"/>
            <a:ext cx="558655" cy="558650"/>
          </a:xfrm>
          <a:custGeom>
            <a:avLst/>
            <a:gdLst/>
            <a:ahLst/>
            <a:cxnLst/>
            <a:rect l="0" t="0" r="0" b="0"/>
            <a:pathLst>
              <a:path w="120000" h="120000" extrusionOk="0">
                <a:moveTo>
                  <a:pt x="68688" y="66391"/>
                </a:moveTo>
                <a:lnTo>
                  <a:pt x="72566" y="78022"/>
                </a:lnTo>
                <a:lnTo>
                  <a:pt x="63138" y="71111"/>
                </a:lnTo>
                <a:lnTo>
                  <a:pt x="59916" y="68748"/>
                </a:lnTo>
                <a:lnTo>
                  <a:pt x="56694" y="71111"/>
                </a:lnTo>
                <a:lnTo>
                  <a:pt x="47266" y="78022"/>
                </a:lnTo>
                <a:lnTo>
                  <a:pt x="51144" y="66391"/>
                </a:lnTo>
                <a:lnTo>
                  <a:pt x="52366" y="62727"/>
                </a:lnTo>
                <a:lnTo>
                  <a:pt x="49316" y="60358"/>
                </a:lnTo>
                <a:lnTo>
                  <a:pt x="41727" y="54453"/>
                </a:lnTo>
                <a:lnTo>
                  <a:pt x="54388" y="54453"/>
                </a:lnTo>
                <a:lnTo>
                  <a:pt x="55722" y="50928"/>
                </a:lnTo>
                <a:lnTo>
                  <a:pt x="59916" y="39820"/>
                </a:lnTo>
                <a:lnTo>
                  <a:pt x="64111" y="50928"/>
                </a:lnTo>
                <a:lnTo>
                  <a:pt x="65438" y="54453"/>
                </a:lnTo>
                <a:lnTo>
                  <a:pt x="78105" y="54453"/>
                </a:lnTo>
                <a:lnTo>
                  <a:pt x="70511" y="60358"/>
                </a:lnTo>
                <a:lnTo>
                  <a:pt x="67466" y="62727"/>
                </a:lnTo>
                <a:cubicBezTo>
                  <a:pt x="67466" y="62727"/>
                  <a:pt x="68688" y="66391"/>
                  <a:pt x="68688" y="66391"/>
                </a:cubicBezTo>
                <a:close/>
                <a:moveTo>
                  <a:pt x="69211" y="48999"/>
                </a:moveTo>
                <a:lnTo>
                  <a:pt x="59916" y="24374"/>
                </a:lnTo>
                <a:lnTo>
                  <a:pt x="50616" y="48999"/>
                </a:lnTo>
                <a:lnTo>
                  <a:pt x="25827" y="48999"/>
                </a:lnTo>
                <a:lnTo>
                  <a:pt x="45972" y="64667"/>
                </a:lnTo>
                <a:lnTo>
                  <a:pt x="36672" y="92556"/>
                </a:lnTo>
                <a:lnTo>
                  <a:pt x="59916" y="75514"/>
                </a:lnTo>
                <a:lnTo>
                  <a:pt x="83161" y="92556"/>
                </a:lnTo>
                <a:lnTo>
                  <a:pt x="73861" y="64667"/>
                </a:lnTo>
                <a:lnTo>
                  <a:pt x="94005" y="48999"/>
                </a:lnTo>
                <a:cubicBezTo>
                  <a:pt x="94005" y="48999"/>
                  <a:pt x="69211" y="48999"/>
                  <a:pt x="69211" y="48999"/>
                </a:cubicBezTo>
                <a:close/>
                <a:moveTo>
                  <a:pt x="60000" y="114490"/>
                </a:moveTo>
                <a:cubicBezTo>
                  <a:pt x="54422" y="113316"/>
                  <a:pt x="5455" y="96737"/>
                  <a:pt x="5455" y="68181"/>
                </a:cubicBezTo>
                <a:cubicBezTo>
                  <a:pt x="5455" y="41527"/>
                  <a:pt x="12900" y="16229"/>
                  <a:pt x="15433" y="6555"/>
                </a:cubicBezTo>
                <a:cubicBezTo>
                  <a:pt x="22344" y="9557"/>
                  <a:pt x="40177" y="16362"/>
                  <a:pt x="60000" y="16362"/>
                </a:cubicBezTo>
                <a:cubicBezTo>
                  <a:pt x="79822" y="16362"/>
                  <a:pt x="97661" y="9557"/>
                  <a:pt x="104572" y="6555"/>
                </a:cubicBezTo>
                <a:cubicBezTo>
                  <a:pt x="107100" y="16223"/>
                  <a:pt x="114544" y="41510"/>
                  <a:pt x="114544" y="68181"/>
                </a:cubicBezTo>
                <a:cubicBezTo>
                  <a:pt x="114544" y="96703"/>
                  <a:pt x="65572" y="113316"/>
                  <a:pt x="60000" y="114490"/>
                </a:cubicBezTo>
                <a:moveTo>
                  <a:pt x="108988" y="1979"/>
                </a:moveTo>
                <a:cubicBezTo>
                  <a:pt x="108761" y="1200"/>
                  <a:pt x="108205" y="561"/>
                  <a:pt x="107461" y="233"/>
                </a:cubicBezTo>
                <a:cubicBezTo>
                  <a:pt x="106722" y="-94"/>
                  <a:pt x="105872" y="-72"/>
                  <a:pt x="105144" y="289"/>
                </a:cubicBezTo>
                <a:cubicBezTo>
                  <a:pt x="104933" y="394"/>
                  <a:pt x="83627" y="10908"/>
                  <a:pt x="60000" y="10908"/>
                </a:cubicBezTo>
                <a:cubicBezTo>
                  <a:pt x="36422" y="10908"/>
                  <a:pt x="15066" y="394"/>
                  <a:pt x="14855" y="289"/>
                </a:cubicBezTo>
                <a:cubicBezTo>
                  <a:pt x="14127" y="-72"/>
                  <a:pt x="13283" y="-94"/>
                  <a:pt x="12538" y="233"/>
                </a:cubicBezTo>
                <a:cubicBezTo>
                  <a:pt x="11800" y="561"/>
                  <a:pt x="11238" y="1200"/>
                  <a:pt x="11016" y="1979"/>
                </a:cubicBezTo>
                <a:cubicBezTo>
                  <a:pt x="10905" y="2368"/>
                  <a:pt x="0" y="35450"/>
                  <a:pt x="0" y="68181"/>
                </a:cubicBezTo>
                <a:cubicBezTo>
                  <a:pt x="0" y="102769"/>
                  <a:pt x="57061" y="119488"/>
                  <a:pt x="59488" y="119955"/>
                </a:cubicBezTo>
                <a:cubicBezTo>
                  <a:pt x="59661" y="119983"/>
                  <a:pt x="59833" y="120000"/>
                  <a:pt x="60000" y="120000"/>
                </a:cubicBezTo>
                <a:cubicBezTo>
                  <a:pt x="60172" y="120000"/>
                  <a:pt x="60344" y="119983"/>
                  <a:pt x="60511" y="119955"/>
                </a:cubicBezTo>
                <a:cubicBezTo>
                  <a:pt x="62938" y="119488"/>
                  <a:pt x="120000" y="102769"/>
                  <a:pt x="120000" y="68181"/>
                </a:cubicBezTo>
                <a:cubicBezTo>
                  <a:pt x="120000" y="35450"/>
                  <a:pt x="109094" y="2368"/>
                  <a:pt x="108988" y="1979"/>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86" name="Shape 3786"/>
          <p:cNvSpPr/>
          <p:nvPr/>
        </p:nvSpPr>
        <p:spPr>
          <a:xfrm>
            <a:off x="17832554" y="6078062"/>
            <a:ext cx="558655" cy="508060"/>
          </a:xfrm>
          <a:custGeom>
            <a:avLst/>
            <a:gdLst/>
            <a:ahLst/>
            <a:cxnLst/>
            <a:rect l="0" t="0" r="0" b="0"/>
            <a:pathLst>
              <a:path w="120000" h="120000" extrusionOk="0">
                <a:moveTo>
                  <a:pt x="114544" y="42031"/>
                </a:moveTo>
                <a:lnTo>
                  <a:pt x="75444" y="42031"/>
                </a:lnTo>
                <a:cubicBezTo>
                  <a:pt x="73088" y="38609"/>
                  <a:pt x="70655" y="34591"/>
                  <a:pt x="68438" y="30039"/>
                </a:cubicBezTo>
                <a:lnTo>
                  <a:pt x="114544" y="30039"/>
                </a:lnTo>
                <a:cubicBezTo>
                  <a:pt x="114544" y="30039"/>
                  <a:pt x="114544" y="42031"/>
                  <a:pt x="114544" y="42031"/>
                </a:cubicBezTo>
                <a:close/>
                <a:moveTo>
                  <a:pt x="109088" y="78019"/>
                </a:moveTo>
                <a:lnTo>
                  <a:pt x="62727" y="78019"/>
                </a:lnTo>
                <a:lnTo>
                  <a:pt x="62727" y="48030"/>
                </a:lnTo>
                <a:lnTo>
                  <a:pt x="72722" y="48030"/>
                </a:lnTo>
                <a:cubicBezTo>
                  <a:pt x="77900" y="55119"/>
                  <a:pt x="82305" y="59233"/>
                  <a:pt x="82677" y="59574"/>
                </a:cubicBezTo>
                <a:cubicBezTo>
                  <a:pt x="83383" y="60215"/>
                  <a:pt x="84300" y="60408"/>
                  <a:pt x="85127" y="60164"/>
                </a:cubicBezTo>
                <a:cubicBezTo>
                  <a:pt x="85655" y="60011"/>
                  <a:pt x="86138" y="59682"/>
                  <a:pt x="86516" y="59188"/>
                </a:cubicBezTo>
                <a:cubicBezTo>
                  <a:pt x="87477" y="57917"/>
                  <a:pt x="87322" y="56021"/>
                  <a:pt x="86166" y="54960"/>
                </a:cubicBezTo>
                <a:cubicBezTo>
                  <a:pt x="86100" y="54903"/>
                  <a:pt x="83461" y="52429"/>
                  <a:pt x="79905" y="48030"/>
                </a:cubicBezTo>
                <a:lnTo>
                  <a:pt x="109088" y="48030"/>
                </a:lnTo>
                <a:cubicBezTo>
                  <a:pt x="109088" y="48030"/>
                  <a:pt x="109088" y="78019"/>
                  <a:pt x="109088" y="78019"/>
                </a:cubicBezTo>
                <a:close/>
                <a:moveTo>
                  <a:pt x="109088" y="114001"/>
                </a:moveTo>
                <a:lnTo>
                  <a:pt x="62727" y="114001"/>
                </a:lnTo>
                <a:lnTo>
                  <a:pt x="62727" y="84012"/>
                </a:lnTo>
                <a:lnTo>
                  <a:pt x="109088" y="84012"/>
                </a:lnTo>
                <a:cubicBezTo>
                  <a:pt x="109088" y="84012"/>
                  <a:pt x="109088" y="114001"/>
                  <a:pt x="109088" y="114001"/>
                </a:cubicBezTo>
                <a:close/>
                <a:moveTo>
                  <a:pt x="62727" y="30993"/>
                </a:moveTo>
                <a:cubicBezTo>
                  <a:pt x="64588" y="35062"/>
                  <a:pt x="66616" y="38751"/>
                  <a:pt x="68666" y="42031"/>
                </a:cubicBezTo>
                <a:lnTo>
                  <a:pt x="62727" y="42031"/>
                </a:lnTo>
                <a:cubicBezTo>
                  <a:pt x="62727" y="42031"/>
                  <a:pt x="62727" y="30993"/>
                  <a:pt x="62727" y="30993"/>
                </a:cubicBezTo>
                <a:close/>
                <a:moveTo>
                  <a:pt x="71505" y="8405"/>
                </a:moveTo>
                <a:cubicBezTo>
                  <a:pt x="78027" y="4262"/>
                  <a:pt x="85755" y="5556"/>
                  <a:pt x="88772" y="11293"/>
                </a:cubicBezTo>
                <a:cubicBezTo>
                  <a:pt x="90794" y="15141"/>
                  <a:pt x="90127" y="19994"/>
                  <a:pt x="87527" y="24040"/>
                </a:cubicBezTo>
                <a:lnTo>
                  <a:pt x="65805" y="24040"/>
                </a:lnTo>
                <a:cubicBezTo>
                  <a:pt x="65222" y="22559"/>
                  <a:pt x="64672" y="21044"/>
                  <a:pt x="64166" y="19477"/>
                </a:cubicBezTo>
                <a:cubicBezTo>
                  <a:pt x="64738" y="15272"/>
                  <a:pt x="67333" y="11049"/>
                  <a:pt x="71505" y="8405"/>
                </a:cubicBezTo>
                <a:moveTo>
                  <a:pt x="57272" y="42031"/>
                </a:moveTo>
                <a:lnTo>
                  <a:pt x="51244" y="42031"/>
                </a:lnTo>
                <a:cubicBezTo>
                  <a:pt x="53333" y="38700"/>
                  <a:pt x="55388" y="34948"/>
                  <a:pt x="57272" y="30811"/>
                </a:cubicBezTo>
                <a:cubicBezTo>
                  <a:pt x="57272" y="30811"/>
                  <a:pt x="57272" y="42031"/>
                  <a:pt x="57272" y="42031"/>
                </a:cubicBezTo>
                <a:close/>
                <a:moveTo>
                  <a:pt x="57272" y="78019"/>
                </a:moveTo>
                <a:lnTo>
                  <a:pt x="10911" y="78019"/>
                </a:lnTo>
                <a:lnTo>
                  <a:pt x="10911" y="48030"/>
                </a:lnTo>
                <a:lnTo>
                  <a:pt x="40011" y="48030"/>
                </a:lnTo>
                <a:cubicBezTo>
                  <a:pt x="36461" y="52429"/>
                  <a:pt x="33816" y="54903"/>
                  <a:pt x="33750" y="54960"/>
                </a:cubicBezTo>
                <a:cubicBezTo>
                  <a:pt x="32594" y="56021"/>
                  <a:pt x="32438" y="57917"/>
                  <a:pt x="33400" y="59188"/>
                </a:cubicBezTo>
                <a:cubicBezTo>
                  <a:pt x="33777" y="59682"/>
                  <a:pt x="34261" y="60011"/>
                  <a:pt x="34783" y="60164"/>
                </a:cubicBezTo>
                <a:cubicBezTo>
                  <a:pt x="35616" y="60408"/>
                  <a:pt x="36527" y="60215"/>
                  <a:pt x="37238" y="59574"/>
                </a:cubicBezTo>
                <a:cubicBezTo>
                  <a:pt x="37611" y="59233"/>
                  <a:pt x="42016" y="55119"/>
                  <a:pt x="47194" y="48030"/>
                </a:cubicBezTo>
                <a:lnTo>
                  <a:pt x="57272" y="48030"/>
                </a:lnTo>
                <a:cubicBezTo>
                  <a:pt x="57272" y="48030"/>
                  <a:pt x="57272" y="78019"/>
                  <a:pt x="57272" y="78019"/>
                </a:cubicBezTo>
                <a:close/>
                <a:moveTo>
                  <a:pt x="57272" y="114001"/>
                </a:moveTo>
                <a:lnTo>
                  <a:pt x="10911" y="114001"/>
                </a:lnTo>
                <a:lnTo>
                  <a:pt x="10911" y="84012"/>
                </a:lnTo>
                <a:lnTo>
                  <a:pt x="57272" y="84012"/>
                </a:lnTo>
                <a:cubicBezTo>
                  <a:pt x="57272" y="84012"/>
                  <a:pt x="57272" y="114001"/>
                  <a:pt x="57272" y="114001"/>
                </a:cubicBezTo>
                <a:close/>
                <a:moveTo>
                  <a:pt x="5455" y="42031"/>
                </a:moveTo>
                <a:lnTo>
                  <a:pt x="5455" y="30039"/>
                </a:lnTo>
                <a:lnTo>
                  <a:pt x="51477" y="30039"/>
                </a:lnTo>
                <a:cubicBezTo>
                  <a:pt x="49261" y="34591"/>
                  <a:pt x="46827" y="38609"/>
                  <a:pt x="44472" y="42031"/>
                </a:cubicBezTo>
                <a:cubicBezTo>
                  <a:pt x="44472" y="42031"/>
                  <a:pt x="5455" y="42031"/>
                  <a:pt x="5455" y="42031"/>
                </a:cubicBezTo>
                <a:close/>
                <a:moveTo>
                  <a:pt x="31144" y="11293"/>
                </a:moveTo>
                <a:cubicBezTo>
                  <a:pt x="34155" y="5561"/>
                  <a:pt x="41888" y="4262"/>
                  <a:pt x="48411" y="8405"/>
                </a:cubicBezTo>
                <a:cubicBezTo>
                  <a:pt x="52583" y="11055"/>
                  <a:pt x="55172" y="15278"/>
                  <a:pt x="55750" y="19483"/>
                </a:cubicBezTo>
                <a:cubicBezTo>
                  <a:pt x="55244" y="21044"/>
                  <a:pt x="54694" y="22559"/>
                  <a:pt x="54111" y="24040"/>
                </a:cubicBezTo>
                <a:lnTo>
                  <a:pt x="32388" y="24040"/>
                </a:lnTo>
                <a:cubicBezTo>
                  <a:pt x="29788" y="19994"/>
                  <a:pt x="29122" y="15141"/>
                  <a:pt x="31144" y="11293"/>
                </a:cubicBezTo>
                <a:moveTo>
                  <a:pt x="114544" y="24040"/>
                </a:moveTo>
                <a:lnTo>
                  <a:pt x="93744" y="24040"/>
                </a:lnTo>
                <a:cubicBezTo>
                  <a:pt x="95883" y="18870"/>
                  <a:pt x="96022" y="13110"/>
                  <a:pt x="93494" y="8291"/>
                </a:cubicBezTo>
                <a:cubicBezTo>
                  <a:pt x="88972" y="-306"/>
                  <a:pt x="77911" y="-2587"/>
                  <a:pt x="68777" y="3206"/>
                </a:cubicBezTo>
                <a:cubicBezTo>
                  <a:pt x="65261" y="5442"/>
                  <a:pt x="62650" y="8575"/>
                  <a:pt x="60916" y="12043"/>
                </a:cubicBezTo>
                <a:cubicBezTo>
                  <a:pt x="60827" y="12003"/>
                  <a:pt x="60761" y="11935"/>
                  <a:pt x="60666" y="11906"/>
                </a:cubicBezTo>
                <a:cubicBezTo>
                  <a:pt x="60605" y="11889"/>
                  <a:pt x="60550" y="11901"/>
                  <a:pt x="60488" y="11889"/>
                </a:cubicBezTo>
                <a:cubicBezTo>
                  <a:pt x="60338" y="11855"/>
                  <a:pt x="60188" y="11855"/>
                  <a:pt x="60033" y="11850"/>
                </a:cubicBezTo>
                <a:cubicBezTo>
                  <a:pt x="59900" y="11855"/>
                  <a:pt x="59772" y="11855"/>
                  <a:pt x="59638" y="11878"/>
                </a:cubicBezTo>
                <a:cubicBezTo>
                  <a:pt x="59511" y="11895"/>
                  <a:pt x="59383" y="11861"/>
                  <a:pt x="59250" y="11906"/>
                </a:cubicBezTo>
                <a:cubicBezTo>
                  <a:pt x="59155" y="11935"/>
                  <a:pt x="59088" y="12003"/>
                  <a:pt x="59000" y="12043"/>
                </a:cubicBezTo>
                <a:cubicBezTo>
                  <a:pt x="57261" y="8575"/>
                  <a:pt x="54650" y="5442"/>
                  <a:pt x="51138" y="3212"/>
                </a:cubicBezTo>
                <a:cubicBezTo>
                  <a:pt x="42005" y="-2587"/>
                  <a:pt x="30938" y="-306"/>
                  <a:pt x="26416" y="8291"/>
                </a:cubicBezTo>
                <a:cubicBezTo>
                  <a:pt x="23894" y="13110"/>
                  <a:pt x="24027" y="18870"/>
                  <a:pt x="26172" y="24040"/>
                </a:cubicBezTo>
                <a:lnTo>
                  <a:pt x="5455" y="24040"/>
                </a:lnTo>
                <a:cubicBezTo>
                  <a:pt x="2444" y="24040"/>
                  <a:pt x="0" y="26725"/>
                  <a:pt x="0" y="30039"/>
                </a:cubicBezTo>
                <a:lnTo>
                  <a:pt x="0" y="42031"/>
                </a:lnTo>
                <a:cubicBezTo>
                  <a:pt x="0" y="45346"/>
                  <a:pt x="2444" y="48030"/>
                  <a:pt x="5455" y="48030"/>
                </a:cubicBezTo>
                <a:lnTo>
                  <a:pt x="5455" y="114001"/>
                </a:lnTo>
                <a:cubicBezTo>
                  <a:pt x="5455" y="117315"/>
                  <a:pt x="7900" y="120000"/>
                  <a:pt x="10911" y="120000"/>
                </a:cubicBezTo>
                <a:lnTo>
                  <a:pt x="109088" y="120000"/>
                </a:lnTo>
                <a:cubicBezTo>
                  <a:pt x="112100" y="120000"/>
                  <a:pt x="114544" y="117315"/>
                  <a:pt x="114544" y="114001"/>
                </a:cubicBezTo>
                <a:lnTo>
                  <a:pt x="114544" y="48030"/>
                </a:lnTo>
                <a:cubicBezTo>
                  <a:pt x="117555" y="48030"/>
                  <a:pt x="120000" y="45346"/>
                  <a:pt x="120000" y="42031"/>
                </a:cubicBezTo>
                <a:lnTo>
                  <a:pt x="120000" y="30039"/>
                </a:lnTo>
                <a:cubicBezTo>
                  <a:pt x="120000" y="26725"/>
                  <a:pt x="117555" y="24040"/>
                  <a:pt x="114544" y="2404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87" name="Shape 3787"/>
          <p:cNvSpPr/>
          <p:nvPr/>
        </p:nvSpPr>
        <p:spPr>
          <a:xfrm>
            <a:off x="18899076" y="6154242"/>
            <a:ext cx="558655" cy="355508"/>
          </a:xfrm>
          <a:custGeom>
            <a:avLst/>
            <a:gdLst/>
            <a:ahLst/>
            <a:cxnLst/>
            <a:rect l="0" t="0" r="0" b="0"/>
            <a:pathLst>
              <a:path w="120000" h="120000" extrusionOk="0">
                <a:moveTo>
                  <a:pt x="60000" y="111427"/>
                </a:moveTo>
                <a:cubicBezTo>
                  <a:pt x="29877" y="111427"/>
                  <a:pt x="5455" y="74694"/>
                  <a:pt x="5455" y="60000"/>
                </a:cubicBezTo>
                <a:cubicBezTo>
                  <a:pt x="5455" y="45305"/>
                  <a:pt x="29877" y="8572"/>
                  <a:pt x="60000" y="8572"/>
                </a:cubicBezTo>
                <a:cubicBezTo>
                  <a:pt x="90127" y="8572"/>
                  <a:pt x="114544" y="45305"/>
                  <a:pt x="114544" y="60000"/>
                </a:cubicBezTo>
                <a:cubicBezTo>
                  <a:pt x="114544" y="74694"/>
                  <a:pt x="90127" y="111427"/>
                  <a:pt x="60000" y="111427"/>
                </a:cubicBezTo>
                <a:moveTo>
                  <a:pt x="60000" y="0"/>
                </a:moveTo>
                <a:cubicBezTo>
                  <a:pt x="26861" y="0"/>
                  <a:pt x="0" y="42855"/>
                  <a:pt x="0" y="60000"/>
                </a:cubicBezTo>
                <a:cubicBezTo>
                  <a:pt x="0" y="77144"/>
                  <a:pt x="26861" y="120000"/>
                  <a:pt x="60000" y="120000"/>
                </a:cubicBezTo>
                <a:cubicBezTo>
                  <a:pt x="93138" y="120000"/>
                  <a:pt x="120000" y="77144"/>
                  <a:pt x="120000" y="60000"/>
                </a:cubicBezTo>
                <a:cubicBezTo>
                  <a:pt x="120000" y="42855"/>
                  <a:pt x="93138" y="0"/>
                  <a:pt x="60000" y="0"/>
                </a:cubicBezTo>
                <a:moveTo>
                  <a:pt x="60000" y="94283"/>
                </a:moveTo>
                <a:cubicBezTo>
                  <a:pt x="47950" y="94283"/>
                  <a:pt x="38183" y="78938"/>
                  <a:pt x="38183" y="60000"/>
                </a:cubicBezTo>
                <a:cubicBezTo>
                  <a:pt x="38183" y="41066"/>
                  <a:pt x="47950" y="25716"/>
                  <a:pt x="60000" y="25716"/>
                </a:cubicBezTo>
                <a:cubicBezTo>
                  <a:pt x="72050" y="25716"/>
                  <a:pt x="81816" y="41066"/>
                  <a:pt x="81816" y="60000"/>
                </a:cubicBezTo>
                <a:cubicBezTo>
                  <a:pt x="81816" y="78938"/>
                  <a:pt x="72050" y="94283"/>
                  <a:pt x="60000" y="94283"/>
                </a:cubicBezTo>
                <a:moveTo>
                  <a:pt x="60000" y="17150"/>
                </a:moveTo>
                <a:cubicBezTo>
                  <a:pt x="44933" y="17150"/>
                  <a:pt x="32727" y="36333"/>
                  <a:pt x="32727" y="60000"/>
                </a:cubicBezTo>
                <a:cubicBezTo>
                  <a:pt x="32727" y="83672"/>
                  <a:pt x="44933" y="102855"/>
                  <a:pt x="60000" y="102855"/>
                </a:cubicBezTo>
                <a:cubicBezTo>
                  <a:pt x="75066" y="102855"/>
                  <a:pt x="87272" y="83672"/>
                  <a:pt x="87272" y="60000"/>
                </a:cubicBezTo>
                <a:cubicBezTo>
                  <a:pt x="87272" y="36333"/>
                  <a:pt x="75066" y="17150"/>
                  <a:pt x="60000" y="17150"/>
                </a:cubicBezTo>
                <a:moveTo>
                  <a:pt x="60000" y="47144"/>
                </a:moveTo>
                <a:cubicBezTo>
                  <a:pt x="55483" y="47144"/>
                  <a:pt x="51816" y="52905"/>
                  <a:pt x="51816" y="60000"/>
                </a:cubicBezTo>
                <a:cubicBezTo>
                  <a:pt x="51816" y="67100"/>
                  <a:pt x="55483" y="72855"/>
                  <a:pt x="60000" y="72855"/>
                </a:cubicBezTo>
                <a:cubicBezTo>
                  <a:pt x="64516" y="72855"/>
                  <a:pt x="68183" y="67100"/>
                  <a:pt x="68183" y="60000"/>
                </a:cubicBezTo>
                <a:cubicBezTo>
                  <a:pt x="68183" y="52905"/>
                  <a:pt x="64516" y="47144"/>
                  <a:pt x="60000" y="471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88" name="Shape 3788"/>
          <p:cNvSpPr/>
          <p:nvPr/>
        </p:nvSpPr>
        <p:spPr>
          <a:xfrm>
            <a:off x="19965598" y="6052669"/>
            <a:ext cx="558655" cy="558655"/>
          </a:xfrm>
          <a:custGeom>
            <a:avLst/>
            <a:gdLst/>
            <a:ahLst/>
            <a:cxnLst/>
            <a:rect l="0" t="0" r="0" b="0"/>
            <a:pathLst>
              <a:path w="120000" h="120000" extrusionOk="0">
                <a:moveTo>
                  <a:pt x="53216" y="94688"/>
                </a:moveTo>
                <a:cubicBezTo>
                  <a:pt x="52377" y="95411"/>
                  <a:pt x="51400" y="95966"/>
                  <a:pt x="50277" y="96355"/>
                </a:cubicBezTo>
                <a:cubicBezTo>
                  <a:pt x="49161" y="96750"/>
                  <a:pt x="47977" y="96944"/>
                  <a:pt x="46738" y="96944"/>
                </a:cubicBezTo>
                <a:cubicBezTo>
                  <a:pt x="43816" y="96944"/>
                  <a:pt x="41600" y="96044"/>
                  <a:pt x="40077" y="94255"/>
                </a:cubicBezTo>
                <a:cubicBezTo>
                  <a:pt x="38561" y="92466"/>
                  <a:pt x="37761" y="90144"/>
                  <a:pt x="37677" y="87305"/>
                </a:cubicBezTo>
                <a:lnTo>
                  <a:pt x="32577" y="87305"/>
                </a:lnTo>
                <a:cubicBezTo>
                  <a:pt x="32538" y="89566"/>
                  <a:pt x="32850" y="91588"/>
                  <a:pt x="33511" y="93361"/>
                </a:cubicBezTo>
                <a:cubicBezTo>
                  <a:pt x="34172" y="95127"/>
                  <a:pt x="35116" y="96627"/>
                  <a:pt x="36361" y="97838"/>
                </a:cubicBezTo>
                <a:cubicBezTo>
                  <a:pt x="37594" y="99055"/>
                  <a:pt x="39100" y="99972"/>
                  <a:pt x="40861" y="100588"/>
                </a:cubicBezTo>
                <a:cubicBezTo>
                  <a:pt x="42616" y="101211"/>
                  <a:pt x="44577" y="101516"/>
                  <a:pt x="46738" y="101516"/>
                </a:cubicBezTo>
                <a:cubicBezTo>
                  <a:pt x="48738" y="101516"/>
                  <a:pt x="50627" y="101238"/>
                  <a:pt x="52411" y="100683"/>
                </a:cubicBezTo>
                <a:cubicBezTo>
                  <a:pt x="54188" y="100127"/>
                  <a:pt x="55738" y="99294"/>
                  <a:pt x="57061" y="98177"/>
                </a:cubicBezTo>
                <a:cubicBezTo>
                  <a:pt x="58383" y="97066"/>
                  <a:pt x="59427" y="95677"/>
                  <a:pt x="60205" y="94011"/>
                </a:cubicBezTo>
                <a:cubicBezTo>
                  <a:pt x="60988" y="92338"/>
                  <a:pt x="61377" y="90416"/>
                  <a:pt x="61377" y="88227"/>
                </a:cubicBezTo>
                <a:cubicBezTo>
                  <a:pt x="61377" y="85594"/>
                  <a:pt x="60750" y="83305"/>
                  <a:pt x="59488" y="81366"/>
                </a:cubicBezTo>
                <a:cubicBezTo>
                  <a:pt x="58227" y="79433"/>
                  <a:pt x="56300" y="78177"/>
                  <a:pt x="53700" y="77600"/>
                </a:cubicBezTo>
                <a:lnTo>
                  <a:pt x="53700" y="77477"/>
                </a:lnTo>
                <a:cubicBezTo>
                  <a:pt x="55377" y="76694"/>
                  <a:pt x="56777" y="75538"/>
                  <a:pt x="57900" y="74016"/>
                </a:cubicBezTo>
                <a:cubicBezTo>
                  <a:pt x="59022" y="72488"/>
                  <a:pt x="59577" y="70744"/>
                  <a:pt x="59577" y="68761"/>
                </a:cubicBezTo>
                <a:cubicBezTo>
                  <a:pt x="59577" y="66744"/>
                  <a:pt x="59250" y="64988"/>
                  <a:pt x="58588" y="63511"/>
                </a:cubicBezTo>
                <a:cubicBezTo>
                  <a:pt x="57927" y="62027"/>
                  <a:pt x="57016" y="60811"/>
                  <a:pt x="55861" y="59866"/>
                </a:cubicBezTo>
                <a:cubicBezTo>
                  <a:pt x="54700" y="58916"/>
                  <a:pt x="53327" y="58205"/>
                  <a:pt x="51750" y="57733"/>
                </a:cubicBezTo>
                <a:cubicBezTo>
                  <a:pt x="50166" y="57255"/>
                  <a:pt x="48455" y="57022"/>
                  <a:pt x="46616" y="57022"/>
                </a:cubicBezTo>
                <a:cubicBezTo>
                  <a:pt x="44500" y="57022"/>
                  <a:pt x="42627" y="57366"/>
                  <a:pt x="41011" y="58072"/>
                </a:cubicBezTo>
                <a:cubicBezTo>
                  <a:pt x="39388" y="58772"/>
                  <a:pt x="38038" y="59738"/>
                  <a:pt x="36961" y="60977"/>
                </a:cubicBezTo>
                <a:cubicBezTo>
                  <a:pt x="35883" y="62211"/>
                  <a:pt x="35050" y="63700"/>
                  <a:pt x="34466" y="65427"/>
                </a:cubicBezTo>
                <a:cubicBezTo>
                  <a:pt x="33888" y="67155"/>
                  <a:pt x="33555" y="69072"/>
                  <a:pt x="33477" y="71172"/>
                </a:cubicBezTo>
                <a:lnTo>
                  <a:pt x="38577" y="71172"/>
                </a:lnTo>
                <a:cubicBezTo>
                  <a:pt x="38577" y="69894"/>
                  <a:pt x="38733" y="68683"/>
                  <a:pt x="39061" y="67527"/>
                </a:cubicBezTo>
                <a:cubicBezTo>
                  <a:pt x="39377" y="66372"/>
                  <a:pt x="39872" y="65366"/>
                  <a:pt x="40533" y="64500"/>
                </a:cubicBezTo>
                <a:cubicBezTo>
                  <a:pt x="41188" y="63633"/>
                  <a:pt x="42027" y="62944"/>
                  <a:pt x="43050" y="62427"/>
                </a:cubicBezTo>
                <a:cubicBezTo>
                  <a:pt x="44066" y="61911"/>
                  <a:pt x="45261" y="61655"/>
                  <a:pt x="46616" y="61655"/>
                </a:cubicBezTo>
                <a:cubicBezTo>
                  <a:pt x="48777" y="61655"/>
                  <a:pt x="50577" y="62244"/>
                  <a:pt x="52022" y="63416"/>
                </a:cubicBezTo>
                <a:cubicBezTo>
                  <a:pt x="53461" y="64594"/>
                  <a:pt x="54177" y="66350"/>
                  <a:pt x="54177" y="68700"/>
                </a:cubicBezTo>
                <a:cubicBezTo>
                  <a:pt x="54177" y="69855"/>
                  <a:pt x="53961" y="70883"/>
                  <a:pt x="53522" y="71788"/>
                </a:cubicBezTo>
                <a:cubicBezTo>
                  <a:pt x="53077" y="72700"/>
                  <a:pt x="52488" y="73450"/>
                  <a:pt x="51750" y="74050"/>
                </a:cubicBezTo>
                <a:cubicBezTo>
                  <a:pt x="51011" y="74644"/>
                  <a:pt x="50150" y="75094"/>
                  <a:pt x="49172" y="75411"/>
                </a:cubicBezTo>
                <a:cubicBezTo>
                  <a:pt x="48188" y="75716"/>
                  <a:pt x="47155" y="75872"/>
                  <a:pt x="46077" y="75872"/>
                </a:cubicBezTo>
                <a:lnTo>
                  <a:pt x="44400" y="75872"/>
                </a:lnTo>
                <a:cubicBezTo>
                  <a:pt x="44238" y="75872"/>
                  <a:pt x="44055" y="75850"/>
                  <a:pt x="43861" y="75805"/>
                </a:cubicBezTo>
                <a:lnTo>
                  <a:pt x="43861" y="80261"/>
                </a:lnTo>
                <a:cubicBezTo>
                  <a:pt x="44816" y="80133"/>
                  <a:pt x="45838" y="80072"/>
                  <a:pt x="46916" y="80072"/>
                </a:cubicBezTo>
                <a:cubicBezTo>
                  <a:pt x="48200" y="80072"/>
                  <a:pt x="49388" y="80244"/>
                  <a:pt x="50488" y="80594"/>
                </a:cubicBezTo>
                <a:cubicBezTo>
                  <a:pt x="51588" y="80950"/>
                  <a:pt x="52538" y="81483"/>
                  <a:pt x="53338" y="82205"/>
                </a:cubicBezTo>
                <a:cubicBezTo>
                  <a:pt x="54138" y="82927"/>
                  <a:pt x="54777" y="83811"/>
                  <a:pt x="55261" y="84861"/>
                </a:cubicBezTo>
                <a:cubicBezTo>
                  <a:pt x="55738" y="85911"/>
                  <a:pt x="55977" y="87122"/>
                  <a:pt x="55977" y="88477"/>
                </a:cubicBezTo>
                <a:cubicBezTo>
                  <a:pt x="55977" y="89794"/>
                  <a:pt x="55727" y="90983"/>
                  <a:pt x="55227" y="92027"/>
                </a:cubicBezTo>
                <a:cubicBezTo>
                  <a:pt x="54727" y="93077"/>
                  <a:pt x="54061" y="93966"/>
                  <a:pt x="53216" y="94688"/>
                </a:cubicBezTo>
                <a:moveTo>
                  <a:pt x="79205" y="100838"/>
                </a:moveTo>
                <a:lnTo>
                  <a:pt x="84305" y="100838"/>
                </a:lnTo>
                <a:lnTo>
                  <a:pt x="84305" y="57022"/>
                </a:lnTo>
                <a:lnTo>
                  <a:pt x="80405" y="57022"/>
                </a:lnTo>
                <a:cubicBezTo>
                  <a:pt x="80122" y="58672"/>
                  <a:pt x="79605" y="60027"/>
                  <a:pt x="78844" y="61100"/>
                </a:cubicBezTo>
                <a:cubicBezTo>
                  <a:pt x="78083" y="62172"/>
                  <a:pt x="77155" y="63016"/>
                  <a:pt x="76055" y="63633"/>
                </a:cubicBezTo>
                <a:cubicBezTo>
                  <a:pt x="74955" y="64250"/>
                  <a:pt x="73727" y="64672"/>
                  <a:pt x="72366" y="64900"/>
                </a:cubicBezTo>
                <a:cubicBezTo>
                  <a:pt x="71005" y="65127"/>
                  <a:pt x="69605" y="65238"/>
                  <a:pt x="68166" y="65238"/>
                </a:cubicBezTo>
                <a:lnTo>
                  <a:pt x="68166" y="69438"/>
                </a:lnTo>
                <a:lnTo>
                  <a:pt x="79205" y="69438"/>
                </a:lnTo>
                <a:cubicBezTo>
                  <a:pt x="79205" y="69438"/>
                  <a:pt x="79205" y="100838"/>
                  <a:pt x="79205" y="100838"/>
                </a:cubicBezTo>
                <a:close/>
                <a:moveTo>
                  <a:pt x="114544" y="38183"/>
                </a:moveTo>
                <a:lnTo>
                  <a:pt x="5455" y="38183"/>
                </a:lnTo>
                <a:lnTo>
                  <a:pt x="5455" y="21822"/>
                </a:lnTo>
                <a:cubicBezTo>
                  <a:pt x="5455" y="18805"/>
                  <a:pt x="7894" y="16361"/>
                  <a:pt x="10911" y="16361"/>
                </a:cubicBezTo>
                <a:lnTo>
                  <a:pt x="21816" y="16361"/>
                </a:lnTo>
                <a:lnTo>
                  <a:pt x="21816" y="24544"/>
                </a:lnTo>
                <a:cubicBezTo>
                  <a:pt x="21816" y="26055"/>
                  <a:pt x="23038" y="27272"/>
                  <a:pt x="24544" y="27272"/>
                </a:cubicBezTo>
                <a:cubicBezTo>
                  <a:pt x="26055" y="27272"/>
                  <a:pt x="27272" y="26055"/>
                  <a:pt x="27272" y="24544"/>
                </a:cubicBezTo>
                <a:lnTo>
                  <a:pt x="27272" y="16361"/>
                </a:lnTo>
                <a:lnTo>
                  <a:pt x="92727" y="16361"/>
                </a:lnTo>
                <a:lnTo>
                  <a:pt x="92727" y="24544"/>
                </a:lnTo>
                <a:cubicBezTo>
                  <a:pt x="92727" y="26055"/>
                  <a:pt x="93944" y="27272"/>
                  <a:pt x="95455" y="27272"/>
                </a:cubicBezTo>
                <a:cubicBezTo>
                  <a:pt x="96961" y="27272"/>
                  <a:pt x="98183" y="26055"/>
                  <a:pt x="98183" y="24544"/>
                </a:cubicBezTo>
                <a:lnTo>
                  <a:pt x="98183" y="16361"/>
                </a:lnTo>
                <a:lnTo>
                  <a:pt x="109088" y="16361"/>
                </a:lnTo>
                <a:cubicBezTo>
                  <a:pt x="112105" y="16361"/>
                  <a:pt x="114544" y="18805"/>
                  <a:pt x="114544" y="21822"/>
                </a:cubicBezTo>
                <a:cubicBezTo>
                  <a:pt x="114544" y="21822"/>
                  <a:pt x="114544" y="38183"/>
                  <a:pt x="114544" y="38183"/>
                </a:cubicBezTo>
                <a:close/>
                <a:moveTo>
                  <a:pt x="114544" y="109088"/>
                </a:moveTo>
                <a:cubicBezTo>
                  <a:pt x="114544" y="112105"/>
                  <a:pt x="112105" y="114544"/>
                  <a:pt x="109088" y="114544"/>
                </a:cubicBezTo>
                <a:lnTo>
                  <a:pt x="10911" y="114544"/>
                </a:lnTo>
                <a:cubicBezTo>
                  <a:pt x="7894" y="114544"/>
                  <a:pt x="5455" y="112105"/>
                  <a:pt x="5455" y="109088"/>
                </a:cubicBezTo>
                <a:lnTo>
                  <a:pt x="5455" y="43638"/>
                </a:lnTo>
                <a:lnTo>
                  <a:pt x="114544" y="43638"/>
                </a:lnTo>
                <a:cubicBezTo>
                  <a:pt x="114544" y="43638"/>
                  <a:pt x="114544" y="109088"/>
                  <a:pt x="114544" y="109088"/>
                </a:cubicBezTo>
                <a:close/>
                <a:moveTo>
                  <a:pt x="109088" y="10911"/>
                </a:moveTo>
                <a:lnTo>
                  <a:pt x="98183" y="10911"/>
                </a:lnTo>
                <a:lnTo>
                  <a:pt x="98183" y="2727"/>
                </a:lnTo>
                <a:cubicBezTo>
                  <a:pt x="98183" y="1222"/>
                  <a:pt x="96961" y="0"/>
                  <a:pt x="95455" y="0"/>
                </a:cubicBezTo>
                <a:cubicBezTo>
                  <a:pt x="93944" y="0"/>
                  <a:pt x="92727" y="1222"/>
                  <a:pt x="92727" y="2727"/>
                </a:cubicBezTo>
                <a:lnTo>
                  <a:pt x="92727" y="10911"/>
                </a:lnTo>
                <a:lnTo>
                  <a:pt x="27272" y="10911"/>
                </a:lnTo>
                <a:lnTo>
                  <a:pt x="27272" y="2727"/>
                </a:lnTo>
                <a:cubicBezTo>
                  <a:pt x="27272" y="1222"/>
                  <a:pt x="26055" y="0"/>
                  <a:pt x="24544" y="0"/>
                </a:cubicBezTo>
                <a:cubicBezTo>
                  <a:pt x="23038" y="0"/>
                  <a:pt x="21816" y="1222"/>
                  <a:pt x="21816" y="2727"/>
                </a:cubicBezTo>
                <a:lnTo>
                  <a:pt x="21816" y="10911"/>
                </a:lnTo>
                <a:lnTo>
                  <a:pt x="10911" y="10911"/>
                </a:lnTo>
                <a:cubicBezTo>
                  <a:pt x="4883" y="10911"/>
                  <a:pt x="0" y="15794"/>
                  <a:pt x="0" y="21822"/>
                </a:cubicBezTo>
                <a:lnTo>
                  <a:pt x="0" y="109088"/>
                </a:lnTo>
                <a:cubicBezTo>
                  <a:pt x="0" y="115116"/>
                  <a:pt x="4883" y="120000"/>
                  <a:pt x="10911" y="120000"/>
                </a:cubicBezTo>
                <a:lnTo>
                  <a:pt x="109088" y="120000"/>
                </a:lnTo>
                <a:cubicBezTo>
                  <a:pt x="115116" y="120000"/>
                  <a:pt x="120000" y="115116"/>
                  <a:pt x="120000" y="109088"/>
                </a:cubicBezTo>
                <a:lnTo>
                  <a:pt x="120000" y="21822"/>
                </a:lnTo>
                <a:cubicBezTo>
                  <a:pt x="120000" y="15794"/>
                  <a:pt x="115116" y="10911"/>
                  <a:pt x="109088" y="1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89" name="Shape 3789"/>
          <p:cNvSpPr/>
          <p:nvPr/>
        </p:nvSpPr>
        <p:spPr>
          <a:xfrm>
            <a:off x="21032120" y="6052669"/>
            <a:ext cx="558655" cy="558655"/>
          </a:xfrm>
          <a:custGeom>
            <a:avLst/>
            <a:gdLst/>
            <a:ahLst/>
            <a:cxnLst/>
            <a:rect l="0" t="0" r="0" b="0"/>
            <a:pathLst>
              <a:path w="120000" h="120000" extrusionOk="0">
                <a:moveTo>
                  <a:pt x="40911" y="73638"/>
                </a:moveTo>
                <a:lnTo>
                  <a:pt x="30000" y="73638"/>
                </a:lnTo>
                <a:lnTo>
                  <a:pt x="30000" y="84544"/>
                </a:lnTo>
                <a:lnTo>
                  <a:pt x="40911" y="84544"/>
                </a:lnTo>
                <a:cubicBezTo>
                  <a:pt x="40911" y="84544"/>
                  <a:pt x="40911" y="73638"/>
                  <a:pt x="40911" y="73638"/>
                </a:cubicBezTo>
                <a:close/>
                <a:moveTo>
                  <a:pt x="40911" y="92727"/>
                </a:moveTo>
                <a:lnTo>
                  <a:pt x="30000" y="92727"/>
                </a:lnTo>
                <a:lnTo>
                  <a:pt x="30000" y="103638"/>
                </a:lnTo>
                <a:lnTo>
                  <a:pt x="40911" y="103638"/>
                </a:lnTo>
                <a:cubicBezTo>
                  <a:pt x="40911" y="103638"/>
                  <a:pt x="40911" y="92727"/>
                  <a:pt x="40911" y="92727"/>
                </a:cubicBezTo>
                <a:close/>
                <a:moveTo>
                  <a:pt x="40911" y="54544"/>
                </a:moveTo>
                <a:lnTo>
                  <a:pt x="30000" y="54544"/>
                </a:lnTo>
                <a:lnTo>
                  <a:pt x="30000" y="65455"/>
                </a:lnTo>
                <a:lnTo>
                  <a:pt x="40911" y="65455"/>
                </a:lnTo>
                <a:cubicBezTo>
                  <a:pt x="40911" y="65455"/>
                  <a:pt x="40911" y="54544"/>
                  <a:pt x="40911" y="54544"/>
                </a:cubicBezTo>
                <a:close/>
                <a:moveTo>
                  <a:pt x="24544" y="92727"/>
                </a:moveTo>
                <a:lnTo>
                  <a:pt x="13638" y="92727"/>
                </a:lnTo>
                <a:lnTo>
                  <a:pt x="13638" y="103638"/>
                </a:lnTo>
                <a:lnTo>
                  <a:pt x="24544" y="103638"/>
                </a:lnTo>
                <a:cubicBezTo>
                  <a:pt x="24544" y="103638"/>
                  <a:pt x="24544" y="92727"/>
                  <a:pt x="24544" y="92727"/>
                </a:cubicBezTo>
                <a:close/>
                <a:moveTo>
                  <a:pt x="114544" y="38183"/>
                </a:moveTo>
                <a:lnTo>
                  <a:pt x="5455" y="38183"/>
                </a:lnTo>
                <a:lnTo>
                  <a:pt x="5455" y="21822"/>
                </a:lnTo>
                <a:cubicBezTo>
                  <a:pt x="5455" y="18805"/>
                  <a:pt x="7900" y="16361"/>
                  <a:pt x="10911" y="16361"/>
                </a:cubicBezTo>
                <a:lnTo>
                  <a:pt x="21816" y="16361"/>
                </a:lnTo>
                <a:lnTo>
                  <a:pt x="21816" y="24544"/>
                </a:lnTo>
                <a:cubicBezTo>
                  <a:pt x="21816" y="26055"/>
                  <a:pt x="23038" y="27272"/>
                  <a:pt x="24544" y="27272"/>
                </a:cubicBezTo>
                <a:cubicBezTo>
                  <a:pt x="26055" y="27272"/>
                  <a:pt x="27272" y="26055"/>
                  <a:pt x="27272" y="24544"/>
                </a:cubicBezTo>
                <a:lnTo>
                  <a:pt x="27272" y="16361"/>
                </a:lnTo>
                <a:lnTo>
                  <a:pt x="92727" y="16361"/>
                </a:lnTo>
                <a:lnTo>
                  <a:pt x="92727" y="24544"/>
                </a:lnTo>
                <a:cubicBezTo>
                  <a:pt x="92727" y="26055"/>
                  <a:pt x="93944" y="27272"/>
                  <a:pt x="95455" y="27272"/>
                </a:cubicBezTo>
                <a:cubicBezTo>
                  <a:pt x="96961" y="27272"/>
                  <a:pt x="98183" y="26055"/>
                  <a:pt x="98183" y="24544"/>
                </a:cubicBezTo>
                <a:lnTo>
                  <a:pt x="98183" y="16361"/>
                </a:lnTo>
                <a:lnTo>
                  <a:pt x="109088" y="16361"/>
                </a:lnTo>
                <a:cubicBezTo>
                  <a:pt x="112100" y="16361"/>
                  <a:pt x="114544" y="18805"/>
                  <a:pt x="114544" y="21822"/>
                </a:cubicBezTo>
                <a:cubicBezTo>
                  <a:pt x="114544" y="21822"/>
                  <a:pt x="114544" y="38183"/>
                  <a:pt x="114544" y="38183"/>
                </a:cubicBezTo>
                <a:close/>
                <a:moveTo>
                  <a:pt x="114544" y="109088"/>
                </a:moveTo>
                <a:cubicBezTo>
                  <a:pt x="114544" y="112100"/>
                  <a:pt x="112100" y="114544"/>
                  <a:pt x="109088" y="114544"/>
                </a:cubicBezTo>
                <a:lnTo>
                  <a:pt x="10911" y="114544"/>
                </a:lnTo>
                <a:cubicBezTo>
                  <a:pt x="7900" y="114544"/>
                  <a:pt x="5455" y="112100"/>
                  <a:pt x="5455" y="109088"/>
                </a:cubicBezTo>
                <a:lnTo>
                  <a:pt x="5455" y="43638"/>
                </a:lnTo>
                <a:lnTo>
                  <a:pt x="114544" y="43638"/>
                </a:lnTo>
                <a:cubicBezTo>
                  <a:pt x="114544" y="43638"/>
                  <a:pt x="114544" y="109088"/>
                  <a:pt x="114544" y="109088"/>
                </a:cubicBezTo>
                <a:close/>
                <a:moveTo>
                  <a:pt x="109088" y="10911"/>
                </a:moveTo>
                <a:lnTo>
                  <a:pt x="98183" y="10911"/>
                </a:lnTo>
                <a:lnTo>
                  <a:pt x="98183" y="2727"/>
                </a:lnTo>
                <a:cubicBezTo>
                  <a:pt x="98183" y="1222"/>
                  <a:pt x="96961" y="0"/>
                  <a:pt x="95455" y="0"/>
                </a:cubicBezTo>
                <a:cubicBezTo>
                  <a:pt x="93944" y="0"/>
                  <a:pt x="92727" y="1222"/>
                  <a:pt x="92727" y="2727"/>
                </a:cubicBezTo>
                <a:lnTo>
                  <a:pt x="92727" y="10911"/>
                </a:lnTo>
                <a:lnTo>
                  <a:pt x="27272" y="10911"/>
                </a:lnTo>
                <a:lnTo>
                  <a:pt x="27272" y="2727"/>
                </a:lnTo>
                <a:cubicBezTo>
                  <a:pt x="27272" y="1222"/>
                  <a:pt x="26055" y="0"/>
                  <a:pt x="24544" y="0"/>
                </a:cubicBezTo>
                <a:cubicBezTo>
                  <a:pt x="23038" y="0"/>
                  <a:pt x="21816" y="1222"/>
                  <a:pt x="21816" y="2727"/>
                </a:cubicBezTo>
                <a:lnTo>
                  <a:pt x="21816" y="10911"/>
                </a:lnTo>
                <a:lnTo>
                  <a:pt x="10911" y="10911"/>
                </a:lnTo>
                <a:cubicBezTo>
                  <a:pt x="4883" y="10911"/>
                  <a:pt x="0" y="15794"/>
                  <a:pt x="0" y="21822"/>
                </a:cubicBezTo>
                <a:lnTo>
                  <a:pt x="0" y="109088"/>
                </a:lnTo>
                <a:cubicBezTo>
                  <a:pt x="0" y="115116"/>
                  <a:pt x="4883" y="120000"/>
                  <a:pt x="10911" y="120000"/>
                </a:cubicBezTo>
                <a:lnTo>
                  <a:pt x="109088" y="120000"/>
                </a:lnTo>
                <a:cubicBezTo>
                  <a:pt x="115116" y="120000"/>
                  <a:pt x="120000" y="115116"/>
                  <a:pt x="120000" y="109088"/>
                </a:cubicBezTo>
                <a:lnTo>
                  <a:pt x="120000" y="21822"/>
                </a:lnTo>
                <a:cubicBezTo>
                  <a:pt x="120000" y="15794"/>
                  <a:pt x="115116" y="10911"/>
                  <a:pt x="109088" y="10911"/>
                </a:cubicBezTo>
                <a:moveTo>
                  <a:pt x="24544" y="54544"/>
                </a:moveTo>
                <a:lnTo>
                  <a:pt x="13638" y="54544"/>
                </a:lnTo>
                <a:lnTo>
                  <a:pt x="13638" y="65455"/>
                </a:lnTo>
                <a:lnTo>
                  <a:pt x="24544" y="65455"/>
                </a:lnTo>
                <a:cubicBezTo>
                  <a:pt x="24544" y="65455"/>
                  <a:pt x="24544" y="54544"/>
                  <a:pt x="24544" y="54544"/>
                </a:cubicBezTo>
                <a:close/>
                <a:moveTo>
                  <a:pt x="24544" y="73638"/>
                </a:moveTo>
                <a:lnTo>
                  <a:pt x="13638" y="73638"/>
                </a:lnTo>
                <a:lnTo>
                  <a:pt x="13638" y="84544"/>
                </a:lnTo>
                <a:lnTo>
                  <a:pt x="24544" y="84544"/>
                </a:lnTo>
                <a:cubicBezTo>
                  <a:pt x="24544" y="84544"/>
                  <a:pt x="24544" y="73638"/>
                  <a:pt x="24544" y="73638"/>
                </a:cubicBezTo>
                <a:close/>
                <a:moveTo>
                  <a:pt x="57272" y="92727"/>
                </a:moveTo>
                <a:lnTo>
                  <a:pt x="46361" y="92727"/>
                </a:lnTo>
                <a:lnTo>
                  <a:pt x="46361" y="103638"/>
                </a:lnTo>
                <a:lnTo>
                  <a:pt x="57272" y="103638"/>
                </a:lnTo>
                <a:cubicBezTo>
                  <a:pt x="57272" y="103638"/>
                  <a:pt x="57272" y="92727"/>
                  <a:pt x="57272" y="92727"/>
                </a:cubicBezTo>
                <a:close/>
                <a:moveTo>
                  <a:pt x="57272" y="54544"/>
                </a:moveTo>
                <a:lnTo>
                  <a:pt x="46361" y="54544"/>
                </a:lnTo>
                <a:lnTo>
                  <a:pt x="46361" y="65455"/>
                </a:lnTo>
                <a:lnTo>
                  <a:pt x="57272" y="65455"/>
                </a:lnTo>
                <a:cubicBezTo>
                  <a:pt x="57272" y="65455"/>
                  <a:pt x="57272" y="54544"/>
                  <a:pt x="57272" y="54544"/>
                </a:cubicBezTo>
                <a:close/>
                <a:moveTo>
                  <a:pt x="57272" y="73638"/>
                </a:moveTo>
                <a:lnTo>
                  <a:pt x="46361" y="73638"/>
                </a:lnTo>
                <a:lnTo>
                  <a:pt x="46361" y="84544"/>
                </a:lnTo>
                <a:lnTo>
                  <a:pt x="57272" y="84544"/>
                </a:lnTo>
                <a:cubicBezTo>
                  <a:pt x="57272" y="84544"/>
                  <a:pt x="57272" y="73638"/>
                  <a:pt x="57272" y="73638"/>
                </a:cubicBezTo>
                <a:close/>
                <a:moveTo>
                  <a:pt x="106361" y="73638"/>
                </a:moveTo>
                <a:lnTo>
                  <a:pt x="95455" y="73638"/>
                </a:lnTo>
                <a:lnTo>
                  <a:pt x="95455" y="84544"/>
                </a:lnTo>
                <a:lnTo>
                  <a:pt x="106361" y="84544"/>
                </a:lnTo>
                <a:cubicBezTo>
                  <a:pt x="106361" y="84544"/>
                  <a:pt x="106361" y="73638"/>
                  <a:pt x="106361" y="73638"/>
                </a:cubicBezTo>
                <a:close/>
                <a:moveTo>
                  <a:pt x="90000" y="73638"/>
                </a:moveTo>
                <a:lnTo>
                  <a:pt x="79088" y="73638"/>
                </a:lnTo>
                <a:lnTo>
                  <a:pt x="79088" y="84544"/>
                </a:lnTo>
                <a:lnTo>
                  <a:pt x="90000" y="84544"/>
                </a:lnTo>
                <a:cubicBezTo>
                  <a:pt x="90000" y="84544"/>
                  <a:pt x="90000" y="73638"/>
                  <a:pt x="90000" y="73638"/>
                </a:cubicBezTo>
                <a:close/>
                <a:moveTo>
                  <a:pt x="106361" y="54544"/>
                </a:moveTo>
                <a:lnTo>
                  <a:pt x="95455" y="54544"/>
                </a:lnTo>
                <a:lnTo>
                  <a:pt x="95455" y="65455"/>
                </a:lnTo>
                <a:lnTo>
                  <a:pt x="106361" y="65455"/>
                </a:lnTo>
                <a:cubicBezTo>
                  <a:pt x="106361" y="65455"/>
                  <a:pt x="106361" y="54544"/>
                  <a:pt x="106361" y="54544"/>
                </a:cubicBezTo>
                <a:close/>
                <a:moveTo>
                  <a:pt x="90000" y="54544"/>
                </a:moveTo>
                <a:lnTo>
                  <a:pt x="79088" y="54544"/>
                </a:lnTo>
                <a:lnTo>
                  <a:pt x="79088" y="65455"/>
                </a:lnTo>
                <a:lnTo>
                  <a:pt x="90000" y="65455"/>
                </a:lnTo>
                <a:cubicBezTo>
                  <a:pt x="90000" y="65455"/>
                  <a:pt x="90000" y="54544"/>
                  <a:pt x="90000" y="54544"/>
                </a:cubicBezTo>
                <a:close/>
                <a:moveTo>
                  <a:pt x="73638" y="92727"/>
                </a:moveTo>
                <a:lnTo>
                  <a:pt x="62727" y="92727"/>
                </a:lnTo>
                <a:lnTo>
                  <a:pt x="62727" y="103638"/>
                </a:lnTo>
                <a:lnTo>
                  <a:pt x="73638" y="103638"/>
                </a:lnTo>
                <a:cubicBezTo>
                  <a:pt x="73638" y="103638"/>
                  <a:pt x="73638" y="92727"/>
                  <a:pt x="73638" y="92727"/>
                </a:cubicBezTo>
                <a:close/>
                <a:moveTo>
                  <a:pt x="73638" y="54544"/>
                </a:moveTo>
                <a:lnTo>
                  <a:pt x="62727" y="54544"/>
                </a:lnTo>
                <a:lnTo>
                  <a:pt x="62727" y="65455"/>
                </a:lnTo>
                <a:lnTo>
                  <a:pt x="73638" y="65455"/>
                </a:lnTo>
                <a:cubicBezTo>
                  <a:pt x="73638" y="65455"/>
                  <a:pt x="73638" y="54544"/>
                  <a:pt x="73638" y="54544"/>
                </a:cubicBezTo>
                <a:close/>
                <a:moveTo>
                  <a:pt x="73638" y="73638"/>
                </a:moveTo>
                <a:lnTo>
                  <a:pt x="62727" y="73638"/>
                </a:lnTo>
                <a:lnTo>
                  <a:pt x="62727" y="84544"/>
                </a:lnTo>
                <a:lnTo>
                  <a:pt x="73638" y="84544"/>
                </a:lnTo>
                <a:cubicBezTo>
                  <a:pt x="73638" y="84544"/>
                  <a:pt x="73638" y="73638"/>
                  <a:pt x="73638" y="7363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90" name="Shape 3790"/>
          <p:cNvSpPr/>
          <p:nvPr/>
        </p:nvSpPr>
        <p:spPr>
          <a:xfrm>
            <a:off x="22098643" y="6052669"/>
            <a:ext cx="558655" cy="558655"/>
          </a:xfrm>
          <a:custGeom>
            <a:avLst/>
            <a:gdLst/>
            <a:ahLst/>
            <a:cxnLst/>
            <a:rect l="0" t="0" r="0" b="0"/>
            <a:pathLst>
              <a:path w="120000" h="120000" extrusionOk="0">
                <a:moveTo>
                  <a:pt x="5455" y="38183"/>
                </a:moveTo>
                <a:lnTo>
                  <a:pt x="114544" y="38183"/>
                </a:lnTo>
                <a:lnTo>
                  <a:pt x="114544" y="43638"/>
                </a:lnTo>
                <a:lnTo>
                  <a:pt x="5455" y="43638"/>
                </a:lnTo>
                <a:cubicBezTo>
                  <a:pt x="5455" y="43638"/>
                  <a:pt x="5455" y="38183"/>
                  <a:pt x="5455" y="38183"/>
                </a:cubicBezTo>
                <a:close/>
                <a:moveTo>
                  <a:pt x="92727" y="49088"/>
                </a:moveTo>
                <a:lnTo>
                  <a:pt x="103638" y="49088"/>
                </a:lnTo>
                <a:lnTo>
                  <a:pt x="103638" y="98183"/>
                </a:lnTo>
                <a:lnTo>
                  <a:pt x="92727" y="98183"/>
                </a:lnTo>
                <a:cubicBezTo>
                  <a:pt x="92727" y="98183"/>
                  <a:pt x="92727" y="49088"/>
                  <a:pt x="92727" y="49088"/>
                </a:cubicBezTo>
                <a:close/>
                <a:moveTo>
                  <a:pt x="76361" y="49088"/>
                </a:moveTo>
                <a:lnTo>
                  <a:pt x="87272" y="49088"/>
                </a:lnTo>
                <a:lnTo>
                  <a:pt x="87272" y="98183"/>
                </a:lnTo>
                <a:lnTo>
                  <a:pt x="76361" y="98183"/>
                </a:lnTo>
                <a:cubicBezTo>
                  <a:pt x="76361" y="98183"/>
                  <a:pt x="76361" y="49088"/>
                  <a:pt x="76361" y="49088"/>
                </a:cubicBezTo>
                <a:close/>
                <a:moveTo>
                  <a:pt x="49088" y="49088"/>
                </a:moveTo>
                <a:lnTo>
                  <a:pt x="70911" y="49088"/>
                </a:lnTo>
                <a:lnTo>
                  <a:pt x="70911" y="98183"/>
                </a:lnTo>
                <a:lnTo>
                  <a:pt x="49088" y="98183"/>
                </a:lnTo>
                <a:cubicBezTo>
                  <a:pt x="49088" y="98183"/>
                  <a:pt x="49088" y="49088"/>
                  <a:pt x="49088" y="49088"/>
                </a:cubicBezTo>
                <a:close/>
                <a:moveTo>
                  <a:pt x="32727" y="49088"/>
                </a:moveTo>
                <a:lnTo>
                  <a:pt x="43638" y="49088"/>
                </a:lnTo>
                <a:lnTo>
                  <a:pt x="43638" y="98183"/>
                </a:lnTo>
                <a:lnTo>
                  <a:pt x="32727" y="98183"/>
                </a:lnTo>
                <a:cubicBezTo>
                  <a:pt x="32727" y="98183"/>
                  <a:pt x="32727" y="49088"/>
                  <a:pt x="32727" y="49088"/>
                </a:cubicBezTo>
                <a:close/>
                <a:moveTo>
                  <a:pt x="16361" y="49088"/>
                </a:moveTo>
                <a:lnTo>
                  <a:pt x="27272" y="49088"/>
                </a:lnTo>
                <a:lnTo>
                  <a:pt x="27272" y="98183"/>
                </a:lnTo>
                <a:lnTo>
                  <a:pt x="16361" y="98183"/>
                </a:lnTo>
                <a:cubicBezTo>
                  <a:pt x="16361" y="98183"/>
                  <a:pt x="16361" y="49088"/>
                  <a:pt x="16361" y="49088"/>
                </a:cubicBezTo>
                <a:close/>
                <a:moveTo>
                  <a:pt x="109850" y="103638"/>
                </a:moveTo>
                <a:lnTo>
                  <a:pt x="113488" y="114544"/>
                </a:lnTo>
                <a:lnTo>
                  <a:pt x="6511" y="114544"/>
                </a:lnTo>
                <a:lnTo>
                  <a:pt x="10150" y="103638"/>
                </a:lnTo>
                <a:cubicBezTo>
                  <a:pt x="10150" y="103638"/>
                  <a:pt x="109850" y="103638"/>
                  <a:pt x="109850" y="103638"/>
                </a:cubicBezTo>
                <a:close/>
                <a:moveTo>
                  <a:pt x="60000" y="5866"/>
                </a:moveTo>
                <a:lnTo>
                  <a:pt x="107005" y="32727"/>
                </a:lnTo>
                <a:lnTo>
                  <a:pt x="12994" y="32727"/>
                </a:lnTo>
                <a:cubicBezTo>
                  <a:pt x="12994" y="32727"/>
                  <a:pt x="60000" y="5866"/>
                  <a:pt x="60000" y="5866"/>
                </a:cubicBezTo>
                <a:close/>
                <a:moveTo>
                  <a:pt x="117272" y="49088"/>
                </a:moveTo>
                <a:cubicBezTo>
                  <a:pt x="118777" y="49088"/>
                  <a:pt x="120000" y="47872"/>
                  <a:pt x="120000" y="46361"/>
                </a:cubicBezTo>
                <a:lnTo>
                  <a:pt x="120000" y="35455"/>
                </a:lnTo>
                <a:cubicBezTo>
                  <a:pt x="120000" y="34444"/>
                  <a:pt x="119422" y="33594"/>
                  <a:pt x="118605" y="33127"/>
                </a:cubicBezTo>
                <a:lnTo>
                  <a:pt x="118627" y="33088"/>
                </a:lnTo>
                <a:lnTo>
                  <a:pt x="61355" y="361"/>
                </a:lnTo>
                <a:lnTo>
                  <a:pt x="61333" y="400"/>
                </a:lnTo>
                <a:cubicBezTo>
                  <a:pt x="60933" y="166"/>
                  <a:pt x="60494" y="0"/>
                  <a:pt x="60000" y="0"/>
                </a:cubicBezTo>
                <a:cubicBezTo>
                  <a:pt x="59505" y="0"/>
                  <a:pt x="59066" y="166"/>
                  <a:pt x="58666" y="400"/>
                </a:cubicBezTo>
                <a:lnTo>
                  <a:pt x="58644" y="361"/>
                </a:lnTo>
                <a:lnTo>
                  <a:pt x="1372" y="33088"/>
                </a:lnTo>
                <a:lnTo>
                  <a:pt x="1394" y="33127"/>
                </a:lnTo>
                <a:cubicBezTo>
                  <a:pt x="577" y="33594"/>
                  <a:pt x="0" y="34444"/>
                  <a:pt x="0" y="35455"/>
                </a:cubicBezTo>
                <a:lnTo>
                  <a:pt x="0" y="46361"/>
                </a:lnTo>
                <a:cubicBezTo>
                  <a:pt x="0" y="47872"/>
                  <a:pt x="1222" y="49088"/>
                  <a:pt x="2727" y="49088"/>
                </a:cubicBezTo>
                <a:lnTo>
                  <a:pt x="10911" y="49088"/>
                </a:lnTo>
                <a:lnTo>
                  <a:pt x="10911" y="98183"/>
                </a:lnTo>
                <a:lnTo>
                  <a:pt x="8183" y="98183"/>
                </a:lnTo>
                <a:cubicBezTo>
                  <a:pt x="6977" y="98183"/>
                  <a:pt x="5988" y="98977"/>
                  <a:pt x="5627" y="100055"/>
                </a:cubicBezTo>
                <a:lnTo>
                  <a:pt x="5594" y="100050"/>
                </a:lnTo>
                <a:lnTo>
                  <a:pt x="138" y="116411"/>
                </a:lnTo>
                <a:lnTo>
                  <a:pt x="172" y="116416"/>
                </a:lnTo>
                <a:cubicBezTo>
                  <a:pt x="77" y="116694"/>
                  <a:pt x="0" y="116972"/>
                  <a:pt x="0" y="117272"/>
                </a:cubicBezTo>
                <a:cubicBezTo>
                  <a:pt x="0" y="118783"/>
                  <a:pt x="1222" y="120000"/>
                  <a:pt x="2727" y="120000"/>
                </a:cubicBezTo>
                <a:lnTo>
                  <a:pt x="117272" y="120000"/>
                </a:lnTo>
                <a:cubicBezTo>
                  <a:pt x="118777" y="120000"/>
                  <a:pt x="120000" y="118783"/>
                  <a:pt x="120000" y="117272"/>
                </a:cubicBezTo>
                <a:cubicBezTo>
                  <a:pt x="120000" y="116972"/>
                  <a:pt x="119922" y="116694"/>
                  <a:pt x="119827" y="116416"/>
                </a:cubicBezTo>
                <a:lnTo>
                  <a:pt x="119861" y="116411"/>
                </a:lnTo>
                <a:lnTo>
                  <a:pt x="114405" y="100050"/>
                </a:lnTo>
                <a:lnTo>
                  <a:pt x="114372" y="100055"/>
                </a:lnTo>
                <a:cubicBezTo>
                  <a:pt x="114011" y="98977"/>
                  <a:pt x="113022" y="98183"/>
                  <a:pt x="111816" y="98183"/>
                </a:cubicBezTo>
                <a:lnTo>
                  <a:pt x="109088" y="98183"/>
                </a:lnTo>
                <a:lnTo>
                  <a:pt x="109088" y="49088"/>
                </a:lnTo>
                <a:cubicBezTo>
                  <a:pt x="109088" y="49088"/>
                  <a:pt x="117272" y="49088"/>
                  <a:pt x="117272" y="4908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91" name="Shape 3791"/>
          <p:cNvSpPr/>
          <p:nvPr/>
        </p:nvSpPr>
        <p:spPr>
          <a:xfrm>
            <a:off x="12499943" y="7169978"/>
            <a:ext cx="558655" cy="457081"/>
          </a:xfrm>
          <a:custGeom>
            <a:avLst/>
            <a:gdLst/>
            <a:ahLst/>
            <a:cxnLst/>
            <a:rect l="0" t="0" r="0" b="0"/>
            <a:pathLst>
              <a:path w="120000" h="120000" extrusionOk="0">
                <a:moveTo>
                  <a:pt x="109088" y="113333"/>
                </a:moveTo>
                <a:lnTo>
                  <a:pt x="10911" y="113333"/>
                </a:lnTo>
                <a:cubicBezTo>
                  <a:pt x="7900" y="113333"/>
                  <a:pt x="5455" y="110344"/>
                  <a:pt x="5455" y="106666"/>
                </a:cubicBezTo>
                <a:cubicBezTo>
                  <a:pt x="5455" y="105272"/>
                  <a:pt x="5694" y="104422"/>
                  <a:pt x="5822" y="104077"/>
                </a:cubicBezTo>
                <a:cubicBezTo>
                  <a:pt x="5916" y="103955"/>
                  <a:pt x="5822" y="104050"/>
                  <a:pt x="5988" y="103738"/>
                </a:cubicBezTo>
                <a:lnTo>
                  <a:pt x="55077" y="10405"/>
                </a:lnTo>
                <a:cubicBezTo>
                  <a:pt x="55166" y="10238"/>
                  <a:pt x="55244" y="10072"/>
                  <a:pt x="55316" y="9905"/>
                </a:cubicBezTo>
                <a:cubicBezTo>
                  <a:pt x="55333" y="9877"/>
                  <a:pt x="56855" y="6666"/>
                  <a:pt x="60000" y="6666"/>
                </a:cubicBezTo>
                <a:cubicBezTo>
                  <a:pt x="63144" y="6666"/>
                  <a:pt x="64377" y="9188"/>
                  <a:pt x="64538" y="9550"/>
                </a:cubicBezTo>
                <a:cubicBezTo>
                  <a:pt x="64672" y="9955"/>
                  <a:pt x="64722" y="10033"/>
                  <a:pt x="64922" y="10405"/>
                </a:cubicBezTo>
                <a:lnTo>
                  <a:pt x="114011" y="103738"/>
                </a:lnTo>
                <a:cubicBezTo>
                  <a:pt x="114083" y="103872"/>
                  <a:pt x="114155" y="104000"/>
                  <a:pt x="114233" y="104133"/>
                </a:cubicBezTo>
                <a:cubicBezTo>
                  <a:pt x="114311" y="104361"/>
                  <a:pt x="114544" y="105155"/>
                  <a:pt x="114544" y="106666"/>
                </a:cubicBezTo>
                <a:cubicBezTo>
                  <a:pt x="114544" y="110344"/>
                  <a:pt x="112094" y="113333"/>
                  <a:pt x="109088" y="113333"/>
                </a:cubicBezTo>
                <a:moveTo>
                  <a:pt x="118600" y="100127"/>
                </a:moveTo>
                <a:lnTo>
                  <a:pt x="69505" y="6794"/>
                </a:lnTo>
                <a:cubicBezTo>
                  <a:pt x="69505" y="6794"/>
                  <a:pt x="66988" y="0"/>
                  <a:pt x="60000" y="0"/>
                </a:cubicBezTo>
                <a:cubicBezTo>
                  <a:pt x="53422" y="0"/>
                  <a:pt x="50494" y="6794"/>
                  <a:pt x="50494" y="6794"/>
                </a:cubicBezTo>
                <a:lnTo>
                  <a:pt x="1400" y="100127"/>
                </a:lnTo>
                <a:cubicBezTo>
                  <a:pt x="1400" y="100127"/>
                  <a:pt x="0" y="102338"/>
                  <a:pt x="0" y="106666"/>
                </a:cubicBezTo>
                <a:cubicBezTo>
                  <a:pt x="0" y="114033"/>
                  <a:pt x="4883" y="120000"/>
                  <a:pt x="10911" y="120000"/>
                </a:cubicBezTo>
                <a:lnTo>
                  <a:pt x="109088" y="120000"/>
                </a:lnTo>
                <a:cubicBezTo>
                  <a:pt x="115116" y="120000"/>
                  <a:pt x="120000" y="114033"/>
                  <a:pt x="120000" y="106666"/>
                </a:cubicBezTo>
                <a:cubicBezTo>
                  <a:pt x="120000" y="102011"/>
                  <a:pt x="118600" y="100127"/>
                  <a:pt x="118600" y="100127"/>
                </a:cubicBezTo>
                <a:moveTo>
                  <a:pt x="60000" y="86666"/>
                </a:moveTo>
                <a:cubicBezTo>
                  <a:pt x="56988" y="86666"/>
                  <a:pt x="54544" y="89655"/>
                  <a:pt x="54544" y="93333"/>
                </a:cubicBezTo>
                <a:cubicBezTo>
                  <a:pt x="54544" y="97011"/>
                  <a:pt x="56988" y="100000"/>
                  <a:pt x="60000" y="100000"/>
                </a:cubicBezTo>
                <a:cubicBezTo>
                  <a:pt x="63011" y="100000"/>
                  <a:pt x="65455" y="97011"/>
                  <a:pt x="65455" y="93333"/>
                </a:cubicBezTo>
                <a:cubicBezTo>
                  <a:pt x="65455" y="89655"/>
                  <a:pt x="63011" y="86666"/>
                  <a:pt x="60000" y="86666"/>
                </a:cubicBezTo>
                <a:moveTo>
                  <a:pt x="60000" y="33333"/>
                </a:moveTo>
                <a:cubicBezTo>
                  <a:pt x="56988" y="33333"/>
                  <a:pt x="54544" y="36322"/>
                  <a:pt x="54544" y="40000"/>
                </a:cubicBezTo>
                <a:lnTo>
                  <a:pt x="57272" y="76666"/>
                </a:lnTo>
                <a:cubicBezTo>
                  <a:pt x="57272" y="78511"/>
                  <a:pt x="58494" y="80000"/>
                  <a:pt x="60000" y="80000"/>
                </a:cubicBezTo>
                <a:cubicBezTo>
                  <a:pt x="61505" y="80000"/>
                  <a:pt x="62727" y="78511"/>
                  <a:pt x="62727" y="76666"/>
                </a:cubicBezTo>
                <a:lnTo>
                  <a:pt x="65455" y="40000"/>
                </a:lnTo>
                <a:cubicBezTo>
                  <a:pt x="65455" y="36322"/>
                  <a:pt x="63011" y="33333"/>
                  <a:pt x="60000" y="3333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92" name="Shape 3792"/>
          <p:cNvSpPr/>
          <p:nvPr/>
        </p:nvSpPr>
        <p:spPr>
          <a:xfrm>
            <a:off x="13617251" y="7119192"/>
            <a:ext cx="457081" cy="558655"/>
          </a:xfrm>
          <a:custGeom>
            <a:avLst/>
            <a:gdLst/>
            <a:ahLst/>
            <a:cxnLst/>
            <a:rect l="0" t="0" r="0" b="0"/>
            <a:pathLst>
              <a:path w="120000" h="120000" extrusionOk="0">
                <a:moveTo>
                  <a:pt x="40122" y="103638"/>
                </a:moveTo>
                <a:cubicBezTo>
                  <a:pt x="41961" y="103577"/>
                  <a:pt x="43394" y="102316"/>
                  <a:pt x="43327" y="100811"/>
                </a:cubicBezTo>
                <a:lnTo>
                  <a:pt x="38422" y="35427"/>
                </a:lnTo>
                <a:cubicBezTo>
                  <a:pt x="38355" y="33922"/>
                  <a:pt x="36811" y="32750"/>
                  <a:pt x="34972" y="32800"/>
                </a:cubicBezTo>
                <a:cubicBezTo>
                  <a:pt x="33127" y="32861"/>
                  <a:pt x="31694" y="34122"/>
                  <a:pt x="31761" y="35627"/>
                </a:cubicBezTo>
                <a:lnTo>
                  <a:pt x="36672" y="101011"/>
                </a:lnTo>
                <a:cubicBezTo>
                  <a:pt x="36738" y="102516"/>
                  <a:pt x="38283" y="103688"/>
                  <a:pt x="40122" y="103638"/>
                </a:cubicBezTo>
                <a:moveTo>
                  <a:pt x="96666" y="109088"/>
                </a:moveTo>
                <a:cubicBezTo>
                  <a:pt x="96216" y="111966"/>
                  <a:pt x="93677" y="114544"/>
                  <a:pt x="90000" y="114544"/>
                </a:cubicBezTo>
                <a:lnTo>
                  <a:pt x="30000" y="114544"/>
                </a:lnTo>
                <a:cubicBezTo>
                  <a:pt x="26316" y="114544"/>
                  <a:pt x="23838" y="112000"/>
                  <a:pt x="23333" y="109088"/>
                </a:cubicBezTo>
                <a:lnTo>
                  <a:pt x="16666" y="21816"/>
                </a:lnTo>
                <a:lnTo>
                  <a:pt x="103333" y="21816"/>
                </a:lnTo>
                <a:cubicBezTo>
                  <a:pt x="103333" y="21816"/>
                  <a:pt x="96666" y="109088"/>
                  <a:pt x="96666" y="109088"/>
                </a:cubicBezTo>
                <a:close/>
                <a:moveTo>
                  <a:pt x="43333" y="5461"/>
                </a:moveTo>
                <a:lnTo>
                  <a:pt x="76666" y="5461"/>
                </a:lnTo>
                <a:lnTo>
                  <a:pt x="76666" y="16361"/>
                </a:lnTo>
                <a:lnTo>
                  <a:pt x="43333" y="16361"/>
                </a:lnTo>
                <a:cubicBezTo>
                  <a:pt x="43333" y="16361"/>
                  <a:pt x="43333" y="5461"/>
                  <a:pt x="43333" y="5461"/>
                </a:cubicBezTo>
                <a:close/>
                <a:moveTo>
                  <a:pt x="116666" y="16361"/>
                </a:moveTo>
                <a:lnTo>
                  <a:pt x="83333" y="16361"/>
                </a:lnTo>
                <a:lnTo>
                  <a:pt x="83333" y="5461"/>
                </a:lnTo>
                <a:cubicBezTo>
                  <a:pt x="83333" y="2444"/>
                  <a:pt x="80344" y="0"/>
                  <a:pt x="76666" y="0"/>
                </a:cubicBezTo>
                <a:lnTo>
                  <a:pt x="43333" y="0"/>
                </a:lnTo>
                <a:cubicBezTo>
                  <a:pt x="39650" y="0"/>
                  <a:pt x="36666" y="2444"/>
                  <a:pt x="36666" y="5461"/>
                </a:cubicBezTo>
                <a:lnTo>
                  <a:pt x="36666" y="16361"/>
                </a:lnTo>
                <a:lnTo>
                  <a:pt x="3333" y="16361"/>
                </a:lnTo>
                <a:cubicBezTo>
                  <a:pt x="1494" y="16361"/>
                  <a:pt x="0" y="17588"/>
                  <a:pt x="0" y="19094"/>
                </a:cubicBezTo>
                <a:cubicBezTo>
                  <a:pt x="0" y="20600"/>
                  <a:pt x="1494" y="21816"/>
                  <a:pt x="3333" y="21816"/>
                </a:cubicBezTo>
                <a:lnTo>
                  <a:pt x="10000" y="21816"/>
                </a:lnTo>
                <a:lnTo>
                  <a:pt x="16666" y="109088"/>
                </a:lnTo>
                <a:cubicBezTo>
                  <a:pt x="17738" y="115061"/>
                  <a:pt x="22638" y="120000"/>
                  <a:pt x="30000" y="120000"/>
                </a:cubicBezTo>
                <a:lnTo>
                  <a:pt x="90000" y="120000"/>
                </a:lnTo>
                <a:cubicBezTo>
                  <a:pt x="97361" y="120000"/>
                  <a:pt x="102077" y="115000"/>
                  <a:pt x="103333" y="109088"/>
                </a:cubicBezTo>
                <a:lnTo>
                  <a:pt x="110000" y="21816"/>
                </a:lnTo>
                <a:lnTo>
                  <a:pt x="116666" y="21816"/>
                </a:lnTo>
                <a:cubicBezTo>
                  <a:pt x="118505" y="21816"/>
                  <a:pt x="120000" y="20600"/>
                  <a:pt x="120000" y="19094"/>
                </a:cubicBezTo>
                <a:cubicBezTo>
                  <a:pt x="120000" y="17588"/>
                  <a:pt x="118505" y="16361"/>
                  <a:pt x="116666" y="16361"/>
                </a:cubicBezTo>
                <a:moveTo>
                  <a:pt x="79888" y="103633"/>
                </a:moveTo>
                <a:cubicBezTo>
                  <a:pt x="81727" y="103688"/>
                  <a:pt x="83272" y="102511"/>
                  <a:pt x="83338" y="101005"/>
                </a:cubicBezTo>
                <a:lnTo>
                  <a:pt x="88172" y="35627"/>
                </a:lnTo>
                <a:cubicBezTo>
                  <a:pt x="88238" y="34122"/>
                  <a:pt x="86805" y="32855"/>
                  <a:pt x="84966" y="32800"/>
                </a:cubicBezTo>
                <a:cubicBezTo>
                  <a:pt x="83122" y="32750"/>
                  <a:pt x="81577" y="33922"/>
                  <a:pt x="81511" y="35427"/>
                </a:cubicBezTo>
                <a:lnTo>
                  <a:pt x="76677" y="100811"/>
                </a:lnTo>
                <a:cubicBezTo>
                  <a:pt x="76611" y="102316"/>
                  <a:pt x="78050" y="103577"/>
                  <a:pt x="79888" y="103633"/>
                </a:cubicBezTo>
                <a:moveTo>
                  <a:pt x="60000" y="103638"/>
                </a:moveTo>
                <a:cubicBezTo>
                  <a:pt x="61838" y="103638"/>
                  <a:pt x="63333" y="102416"/>
                  <a:pt x="63333" y="100911"/>
                </a:cubicBezTo>
                <a:lnTo>
                  <a:pt x="63333" y="35455"/>
                </a:lnTo>
                <a:cubicBezTo>
                  <a:pt x="63333" y="33944"/>
                  <a:pt x="61838" y="32727"/>
                  <a:pt x="60000" y="32727"/>
                </a:cubicBezTo>
                <a:cubicBezTo>
                  <a:pt x="58161" y="32727"/>
                  <a:pt x="56666" y="33944"/>
                  <a:pt x="56666" y="35455"/>
                </a:cubicBezTo>
                <a:lnTo>
                  <a:pt x="56666" y="100911"/>
                </a:lnTo>
                <a:cubicBezTo>
                  <a:pt x="56666" y="102416"/>
                  <a:pt x="58161" y="103638"/>
                  <a:pt x="60000" y="10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93" name="Shape 3793"/>
          <p:cNvSpPr/>
          <p:nvPr/>
        </p:nvSpPr>
        <p:spPr>
          <a:xfrm>
            <a:off x="14721865" y="7119192"/>
            <a:ext cx="380902" cy="558655"/>
          </a:xfrm>
          <a:custGeom>
            <a:avLst/>
            <a:gdLst/>
            <a:ahLst/>
            <a:cxnLst/>
            <a:rect l="0" t="0" r="0" b="0"/>
            <a:pathLst>
              <a:path w="120000" h="120000" extrusionOk="0">
                <a:moveTo>
                  <a:pt x="104000" y="109088"/>
                </a:moveTo>
                <a:cubicBezTo>
                  <a:pt x="103461" y="111966"/>
                  <a:pt x="100416" y="114544"/>
                  <a:pt x="96000" y="114544"/>
                </a:cubicBezTo>
                <a:lnTo>
                  <a:pt x="24000" y="114544"/>
                </a:lnTo>
                <a:cubicBezTo>
                  <a:pt x="19583" y="114544"/>
                  <a:pt x="16605" y="112000"/>
                  <a:pt x="16000" y="109088"/>
                </a:cubicBezTo>
                <a:lnTo>
                  <a:pt x="8238" y="21816"/>
                </a:lnTo>
                <a:lnTo>
                  <a:pt x="111761" y="21816"/>
                </a:lnTo>
                <a:cubicBezTo>
                  <a:pt x="111761" y="21816"/>
                  <a:pt x="104000" y="109088"/>
                  <a:pt x="104000" y="109088"/>
                </a:cubicBezTo>
                <a:close/>
                <a:moveTo>
                  <a:pt x="25161" y="12372"/>
                </a:moveTo>
                <a:cubicBezTo>
                  <a:pt x="27616" y="11788"/>
                  <a:pt x="29505" y="10433"/>
                  <a:pt x="30222" y="8727"/>
                </a:cubicBezTo>
                <a:cubicBezTo>
                  <a:pt x="30905" y="7100"/>
                  <a:pt x="33800" y="5455"/>
                  <a:pt x="38000" y="5455"/>
                </a:cubicBezTo>
                <a:cubicBezTo>
                  <a:pt x="42200" y="5455"/>
                  <a:pt x="45094" y="6077"/>
                  <a:pt x="45777" y="7705"/>
                </a:cubicBezTo>
                <a:cubicBezTo>
                  <a:pt x="46033" y="8305"/>
                  <a:pt x="46433" y="8877"/>
                  <a:pt x="46966" y="9377"/>
                </a:cubicBezTo>
                <a:cubicBezTo>
                  <a:pt x="49761" y="12038"/>
                  <a:pt x="54066" y="13566"/>
                  <a:pt x="58761" y="13566"/>
                </a:cubicBezTo>
                <a:cubicBezTo>
                  <a:pt x="62416" y="13566"/>
                  <a:pt x="65855" y="12600"/>
                  <a:pt x="68333" y="10816"/>
                </a:cubicBezTo>
                <a:cubicBezTo>
                  <a:pt x="70538" y="9150"/>
                  <a:pt x="74700" y="8183"/>
                  <a:pt x="82000" y="8183"/>
                </a:cubicBezTo>
                <a:cubicBezTo>
                  <a:pt x="89216" y="8183"/>
                  <a:pt x="93066" y="10777"/>
                  <a:pt x="94000" y="12272"/>
                </a:cubicBezTo>
                <a:cubicBezTo>
                  <a:pt x="95038" y="13938"/>
                  <a:pt x="96616" y="15277"/>
                  <a:pt x="98266" y="16361"/>
                </a:cubicBezTo>
                <a:lnTo>
                  <a:pt x="15722" y="16361"/>
                </a:lnTo>
                <a:cubicBezTo>
                  <a:pt x="17611" y="14822"/>
                  <a:pt x="20944" y="13377"/>
                  <a:pt x="25161" y="12372"/>
                </a:cubicBezTo>
                <a:moveTo>
                  <a:pt x="116000" y="16361"/>
                </a:moveTo>
                <a:lnTo>
                  <a:pt x="109311" y="16361"/>
                </a:lnTo>
                <a:cubicBezTo>
                  <a:pt x="106761" y="14961"/>
                  <a:pt x="104333" y="13350"/>
                  <a:pt x="102250" y="10911"/>
                </a:cubicBezTo>
                <a:cubicBezTo>
                  <a:pt x="98816" y="6894"/>
                  <a:pt x="93050" y="2727"/>
                  <a:pt x="82000" y="2727"/>
                </a:cubicBezTo>
                <a:cubicBezTo>
                  <a:pt x="72288" y="2727"/>
                  <a:pt x="66000" y="4433"/>
                  <a:pt x="62394" y="7161"/>
                </a:cubicBezTo>
                <a:cubicBezTo>
                  <a:pt x="61561" y="7761"/>
                  <a:pt x="60216" y="8116"/>
                  <a:pt x="58761" y="8116"/>
                </a:cubicBezTo>
                <a:cubicBezTo>
                  <a:pt x="56916" y="8116"/>
                  <a:pt x="54883" y="7550"/>
                  <a:pt x="53466" y="6200"/>
                </a:cubicBezTo>
                <a:cubicBezTo>
                  <a:pt x="51722" y="2055"/>
                  <a:pt x="45488" y="0"/>
                  <a:pt x="38000" y="0"/>
                </a:cubicBezTo>
                <a:cubicBezTo>
                  <a:pt x="30511" y="0"/>
                  <a:pt x="24277" y="3077"/>
                  <a:pt x="22533" y="7222"/>
                </a:cubicBezTo>
                <a:cubicBezTo>
                  <a:pt x="14516" y="9127"/>
                  <a:pt x="8638" y="12433"/>
                  <a:pt x="6727" y="16361"/>
                </a:cubicBezTo>
                <a:lnTo>
                  <a:pt x="4000" y="16361"/>
                </a:lnTo>
                <a:cubicBezTo>
                  <a:pt x="1794" y="16361"/>
                  <a:pt x="0" y="17583"/>
                  <a:pt x="0" y="19088"/>
                </a:cubicBezTo>
                <a:lnTo>
                  <a:pt x="0" y="19094"/>
                </a:lnTo>
                <a:lnTo>
                  <a:pt x="8000" y="109088"/>
                </a:lnTo>
                <a:cubicBezTo>
                  <a:pt x="9288" y="115061"/>
                  <a:pt x="15166" y="120000"/>
                  <a:pt x="24000" y="120000"/>
                </a:cubicBezTo>
                <a:lnTo>
                  <a:pt x="96000" y="120000"/>
                </a:lnTo>
                <a:cubicBezTo>
                  <a:pt x="104833" y="120000"/>
                  <a:pt x="110500" y="115000"/>
                  <a:pt x="112000" y="109088"/>
                </a:cubicBezTo>
                <a:lnTo>
                  <a:pt x="120000" y="19094"/>
                </a:lnTo>
                <a:lnTo>
                  <a:pt x="120000" y="19088"/>
                </a:lnTo>
                <a:cubicBezTo>
                  <a:pt x="120000" y="17583"/>
                  <a:pt x="118205" y="16361"/>
                  <a:pt x="116000" y="16361"/>
                </a:cubicBezTo>
                <a:moveTo>
                  <a:pt x="36150" y="103638"/>
                </a:moveTo>
                <a:cubicBezTo>
                  <a:pt x="38355" y="103577"/>
                  <a:pt x="40077" y="102316"/>
                  <a:pt x="40000" y="100811"/>
                </a:cubicBezTo>
                <a:lnTo>
                  <a:pt x="34105" y="35427"/>
                </a:lnTo>
                <a:cubicBezTo>
                  <a:pt x="34027" y="33922"/>
                  <a:pt x="32172" y="32750"/>
                  <a:pt x="29966" y="32800"/>
                </a:cubicBezTo>
                <a:cubicBezTo>
                  <a:pt x="27755" y="32861"/>
                  <a:pt x="26033" y="34122"/>
                  <a:pt x="26111" y="35627"/>
                </a:cubicBezTo>
                <a:lnTo>
                  <a:pt x="32005" y="101011"/>
                </a:lnTo>
                <a:cubicBezTo>
                  <a:pt x="32083" y="102516"/>
                  <a:pt x="33938" y="103688"/>
                  <a:pt x="36150" y="103638"/>
                </a:cubicBezTo>
                <a:moveTo>
                  <a:pt x="60000" y="103638"/>
                </a:moveTo>
                <a:cubicBezTo>
                  <a:pt x="62205" y="103638"/>
                  <a:pt x="64000" y="102416"/>
                  <a:pt x="64000" y="100911"/>
                </a:cubicBezTo>
                <a:lnTo>
                  <a:pt x="64000" y="35455"/>
                </a:lnTo>
                <a:cubicBezTo>
                  <a:pt x="64000" y="33944"/>
                  <a:pt x="62205" y="32727"/>
                  <a:pt x="60000" y="32727"/>
                </a:cubicBezTo>
                <a:cubicBezTo>
                  <a:pt x="57794" y="32727"/>
                  <a:pt x="56000" y="33944"/>
                  <a:pt x="56000" y="35455"/>
                </a:cubicBezTo>
                <a:lnTo>
                  <a:pt x="56000" y="100911"/>
                </a:lnTo>
                <a:cubicBezTo>
                  <a:pt x="56000" y="102416"/>
                  <a:pt x="57794" y="103638"/>
                  <a:pt x="60000" y="103638"/>
                </a:cubicBezTo>
                <a:moveTo>
                  <a:pt x="83861" y="103633"/>
                </a:moveTo>
                <a:cubicBezTo>
                  <a:pt x="86077" y="103688"/>
                  <a:pt x="87927" y="102511"/>
                  <a:pt x="88005" y="101005"/>
                </a:cubicBezTo>
                <a:lnTo>
                  <a:pt x="93811" y="35627"/>
                </a:lnTo>
                <a:cubicBezTo>
                  <a:pt x="93888" y="34122"/>
                  <a:pt x="92166" y="32855"/>
                  <a:pt x="89955" y="32800"/>
                </a:cubicBezTo>
                <a:cubicBezTo>
                  <a:pt x="87750" y="32750"/>
                  <a:pt x="85894" y="33922"/>
                  <a:pt x="85816" y="35427"/>
                </a:cubicBezTo>
                <a:lnTo>
                  <a:pt x="80011" y="100811"/>
                </a:lnTo>
                <a:cubicBezTo>
                  <a:pt x="79933" y="102316"/>
                  <a:pt x="81661" y="103577"/>
                  <a:pt x="83861" y="10363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94" name="Shape 3794"/>
          <p:cNvSpPr/>
          <p:nvPr/>
        </p:nvSpPr>
        <p:spPr>
          <a:xfrm>
            <a:off x="15699509" y="7119192"/>
            <a:ext cx="558655" cy="558655"/>
          </a:xfrm>
          <a:custGeom>
            <a:avLst/>
            <a:gdLst/>
            <a:ahLst/>
            <a:cxnLst/>
            <a:rect l="0" t="0" r="0" b="0"/>
            <a:pathLst>
              <a:path w="120000" h="120000" extrusionOk="0">
                <a:moveTo>
                  <a:pt x="91361" y="114544"/>
                </a:moveTo>
                <a:cubicBezTo>
                  <a:pt x="87944" y="114544"/>
                  <a:pt x="84611" y="113788"/>
                  <a:pt x="81466" y="112300"/>
                </a:cubicBezTo>
                <a:cubicBezTo>
                  <a:pt x="81172" y="112161"/>
                  <a:pt x="80866" y="112055"/>
                  <a:pt x="80561" y="111972"/>
                </a:cubicBezTo>
                <a:cubicBezTo>
                  <a:pt x="49555" y="96155"/>
                  <a:pt x="23866" y="70472"/>
                  <a:pt x="8044" y="39472"/>
                </a:cubicBezTo>
                <a:cubicBezTo>
                  <a:pt x="7955" y="39155"/>
                  <a:pt x="7844" y="38838"/>
                  <a:pt x="7700" y="38533"/>
                </a:cubicBezTo>
                <a:cubicBezTo>
                  <a:pt x="6211" y="35383"/>
                  <a:pt x="5455" y="32055"/>
                  <a:pt x="5455" y="28638"/>
                </a:cubicBezTo>
                <a:cubicBezTo>
                  <a:pt x="5455" y="15411"/>
                  <a:pt x="17038" y="5455"/>
                  <a:pt x="24544" y="5455"/>
                </a:cubicBezTo>
                <a:cubicBezTo>
                  <a:pt x="25527" y="5455"/>
                  <a:pt x="26177" y="5955"/>
                  <a:pt x="26472" y="6255"/>
                </a:cubicBezTo>
                <a:cubicBezTo>
                  <a:pt x="26538" y="6327"/>
                  <a:pt x="26666" y="6466"/>
                  <a:pt x="26844" y="6755"/>
                </a:cubicBezTo>
                <a:cubicBezTo>
                  <a:pt x="26938" y="6911"/>
                  <a:pt x="27044" y="7061"/>
                  <a:pt x="27155" y="7205"/>
                </a:cubicBezTo>
                <a:lnTo>
                  <a:pt x="45116" y="30294"/>
                </a:lnTo>
                <a:cubicBezTo>
                  <a:pt x="45255" y="30472"/>
                  <a:pt x="45405" y="30638"/>
                  <a:pt x="45566" y="30800"/>
                </a:cubicBezTo>
                <a:cubicBezTo>
                  <a:pt x="45861" y="31100"/>
                  <a:pt x="46361" y="31750"/>
                  <a:pt x="46361" y="32727"/>
                </a:cubicBezTo>
                <a:cubicBezTo>
                  <a:pt x="46361" y="33211"/>
                  <a:pt x="46227" y="33666"/>
                  <a:pt x="45966" y="34083"/>
                </a:cubicBezTo>
                <a:lnTo>
                  <a:pt x="39888" y="40116"/>
                </a:lnTo>
                <a:cubicBezTo>
                  <a:pt x="39861" y="40144"/>
                  <a:pt x="39833" y="40172"/>
                  <a:pt x="39805" y="40200"/>
                </a:cubicBezTo>
                <a:cubicBezTo>
                  <a:pt x="37605" y="42272"/>
                  <a:pt x="36350" y="45144"/>
                  <a:pt x="36350" y="48155"/>
                </a:cubicBezTo>
                <a:cubicBezTo>
                  <a:pt x="36350" y="50972"/>
                  <a:pt x="37444" y="53655"/>
                  <a:pt x="39344" y="55666"/>
                </a:cubicBezTo>
                <a:cubicBezTo>
                  <a:pt x="39411" y="55777"/>
                  <a:pt x="39483" y="55883"/>
                  <a:pt x="39561" y="55988"/>
                </a:cubicBezTo>
                <a:cubicBezTo>
                  <a:pt x="46261" y="65250"/>
                  <a:pt x="54500" y="73455"/>
                  <a:pt x="64044" y="80383"/>
                </a:cubicBezTo>
                <a:cubicBezTo>
                  <a:pt x="64116" y="80433"/>
                  <a:pt x="64194" y="80483"/>
                  <a:pt x="64266" y="80533"/>
                </a:cubicBezTo>
                <a:cubicBezTo>
                  <a:pt x="66283" y="82466"/>
                  <a:pt x="68988" y="83583"/>
                  <a:pt x="71822" y="83583"/>
                </a:cubicBezTo>
                <a:cubicBezTo>
                  <a:pt x="74666" y="83583"/>
                  <a:pt x="77411" y="82444"/>
                  <a:pt x="79450" y="80438"/>
                </a:cubicBezTo>
                <a:cubicBezTo>
                  <a:pt x="79555" y="80350"/>
                  <a:pt x="79655" y="80255"/>
                  <a:pt x="79755" y="80150"/>
                </a:cubicBezTo>
                <a:lnTo>
                  <a:pt x="85866" y="74000"/>
                </a:lnTo>
                <a:cubicBezTo>
                  <a:pt x="86294" y="73727"/>
                  <a:pt x="86750" y="73594"/>
                  <a:pt x="87227" y="73594"/>
                </a:cubicBezTo>
                <a:cubicBezTo>
                  <a:pt x="88211" y="73594"/>
                  <a:pt x="88861" y="74094"/>
                  <a:pt x="89155" y="74394"/>
                </a:cubicBezTo>
                <a:cubicBezTo>
                  <a:pt x="89316" y="74555"/>
                  <a:pt x="89488" y="74705"/>
                  <a:pt x="89666" y="74844"/>
                </a:cubicBezTo>
                <a:lnTo>
                  <a:pt x="112755" y="92800"/>
                </a:lnTo>
                <a:cubicBezTo>
                  <a:pt x="112905" y="92916"/>
                  <a:pt x="113061" y="93022"/>
                  <a:pt x="113216" y="93122"/>
                </a:cubicBezTo>
                <a:cubicBezTo>
                  <a:pt x="113505" y="93305"/>
                  <a:pt x="113638" y="93422"/>
                  <a:pt x="113700" y="93483"/>
                </a:cubicBezTo>
                <a:cubicBezTo>
                  <a:pt x="114000" y="93783"/>
                  <a:pt x="114500" y="94427"/>
                  <a:pt x="114500" y="95411"/>
                </a:cubicBezTo>
                <a:cubicBezTo>
                  <a:pt x="114500" y="95594"/>
                  <a:pt x="114511" y="95777"/>
                  <a:pt x="114533" y="95961"/>
                </a:cubicBezTo>
                <a:cubicBezTo>
                  <a:pt x="114105" y="103472"/>
                  <a:pt x="104300" y="114544"/>
                  <a:pt x="91361" y="114544"/>
                </a:cubicBezTo>
                <a:moveTo>
                  <a:pt x="120000" y="95411"/>
                </a:moveTo>
                <a:lnTo>
                  <a:pt x="119955" y="95411"/>
                </a:lnTo>
                <a:cubicBezTo>
                  <a:pt x="119955" y="93155"/>
                  <a:pt x="119038" y="91105"/>
                  <a:pt x="117561" y="89627"/>
                </a:cubicBezTo>
                <a:cubicBezTo>
                  <a:pt x="117122" y="89188"/>
                  <a:pt x="116633" y="88822"/>
                  <a:pt x="116105" y="88494"/>
                </a:cubicBezTo>
                <a:lnTo>
                  <a:pt x="93016" y="70538"/>
                </a:lnTo>
                <a:cubicBezTo>
                  <a:pt x="91533" y="69055"/>
                  <a:pt x="89488" y="68138"/>
                  <a:pt x="87227" y="68138"/>
                </a:cubicBezTo>
                <a:cubicBezTo>
                  <a:pt x="85377" y="68138"/>
                  <a:pt x="83694" y="68777"/>
                  <a:pt x="82327" y="69816"/>
                </a:cubicBezTo>
                <a:lnTo>
                  <a:pt x="75883" y="76311"/>
                </a:lnTo>
                <a:lnTo>
                  <a:pt x="75866" y="76294"/>
                </a:lnTo>
                <a:cubicBezTo>
                  <a:pt x="74872" y="77411"/>
                  <a:pt x="73433" y="78127"/>
                  <a:pt x="71822" y="78127"/>
                </a:cubicBezTo>
                <a:cubicBezTo>
                  <a:pt x="69972" y="78127"/>
                  <a:pt x="68350" y="77205"/>
                  <a:pt x="67361" y="75805"/>
                </a:cubicBezTo>
                <a:cubicBezTo>
                  <a:pt x="67327" y="75855"/>
                  <a:pt x="67283" y="75905"/>
                  <a:pt x="67244" y="75966"/>
                </a:cubicBezTo>
                <a:cubicBezTo>
                  <a:pt x="58333" y="69500"/>
                  <a:pt x="50433" y="61711"/>
                  <a:pt x="43977" y="52788"/>
                </a:cubicBezTo>
                <a:cubicBezTo>
                  <a:pt x="44038" y="52750"/>
                  <a:pt x="44094" y="52700"/>
                  <a:pt x="44161" y="52661"/>
                </a:cubicBezTo>
                <a:cubicBezTo>
                  <a:pt x="42738" y="51661"/>
                  <a:pt x="41805" y="50022"/>
                  <a:pt x="41805" y="48155"/>
                </a:cubicBezTo>
                <a:cubicBezTo>
                  <a:pt x="41805" y="46483"/>
                  <a:pt x="42566" y="45005"/>
                  <a:pt x="43738" y="44000"/>
                </a:cubicBezTo>
                <a:lnTo>
                  <a:pt x="43733" y="43988"/>
                </a:lnTo>
                <a:lnTo>
                  <a:pt x="50144" y="37627"/>
                </a:lnTo>
                <a:cubicBezTo>
                  <a:pt x="51183" y="36266"/>
                  <a:pt x="51816" y="34577"/>
                  <a:pt x="51816" y="32727"/>
                </a:cubicBezTo>
                <a:cubicBezTo>
                  <a:pt x="51816" y="30472"/>
                  <a:pt x="50900" y="28422"/>
                  <a:pt x="49422" y="26944"/>
                </a:cubicBezTo>
                <a:lnTo>
                  <a:pt x="31461" y="3850"/>
                </a:lnTo>
                <a:cubicBezTo>
                  <a:pt x="31133" y="3327"/>
                  <a:pt x="30766" y="2833"/>
                  <a:pt x="30327" y="2400"/>
                </a:cubicBezTo>
                <a:cubicBezTo>
                  <a:pt x="28850" y="916"/>
                  <a:pt x="26805" y="0"/>
                  <a:pt x="24544" y="0"/>
                </a:cubicBezTo>
                <a:cubicBezTo>
                  <a:pt x="13638" y="0"/>
                  <a:pt x="0" y="12822"/>
                  <a:pt x="0" y="28638"/>
                </a:cubicBezTo>
                <a:cubicBezTo>
                  <a:pt x="0" y="33016"/>
                  <a:pt x="1016" y="37155"/>
                  <a:pt x="2772" y="40866"/>
                </a:cubicBezTo>
                <a:lnTo>
                  <a:pt x="2683" y="40961"/>
                </a:lnTo>
                <a:cubicBezTo>
                  <a:pt x="19088" y="73638"/>
                  <a:pt x="46361" y="100911"/>
                  <a:pt x="79044" y="117316"/>
                </a:cubicBezTo>
                <a:lnTo>
                  <a:pt x="79133" y="117227"/>
                </a:lnTo>
                <a:cubicBezTo>
                  <a:pt x="82844" y="118988"/>
                  <a:pt x="86983" y="120000"/>
                  <a:pt x="91361" y="120000"/>
                </a:cubicBezTo>
                <a:cubicBezTo>
                  <a:pt x="107177" y="120000"/>
                  <a:pt x="120000" y="106361"/>
                  <a:pt x="120000" y="95455"/>
                </a:cubicBezTo>
                <a:cubicBezTo>
                  <a:pt x="120000" y="95438"/>
                  <a:pt x="120000" y="95427"/>
                  <a:pt x="120000" y="954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95" name="Shape 3795"/>
          <p:cNvSpPr/>
          <p:nvPr/>
        </p:nvSpPr>
        <p:spPr>
          <a:xfrm>
            <a:off x="16766031" y="7119192"/>
            <a:ext cx="558809" cy="558655"/>
          </a:xfrm>
          <a:custGeom>
            <a:avLst/>
            <a:gdLst/>
            <a:ahLst/>
            <a:cxnLst/>
            <a:rect l="0" t="0" r="0" b="0"/>
            <a:pathLst>
              <a:path w="120000" h="120000" extrusionOk="0">
                <a:moveTo>
                  <a:pt x="91338" y="114544"/>
                </a:moveTo>
                <a:cubicBezTo>
                  <a:pt x="87922" y="114544"/>
                  <a:pt x="84588" y="113788"/>
                  <a:pt x="81444" y="112300"/>
                </a:cubicBezTo>
                <a:cubicBezTo>
                  <a:pt x="81150" y="112161"/>
                  <a:pt x="80844" y="112055"/>
                  <a:pt x="80538" y="111972"/>
                </a:cubicBezTo>
                <a:cubicBezTo>
                  <a:pt x="49544" y="96155"/>
                  <a:pt x="23861" y="70472"/>
                  <a:pt x="8044" y="39472"/>
                </a:cubicBezTo>
                <a:cubicBezTo>
                  <a:pt x="7955" y="39155"/>
                  <a:pt x="7844" y="38838"/>
                  <a:pt x="7700" y="38533"/>
                </a:cubicBezTo>
                <a:cubicBezTo>
                  <a:pt x="6205" y="35383"/>
                  <a:pt x="5455" y="32055"/>
                  <a:pt x="5455" y="28638"/>
                </a:cubicBezTo>
                <a:cubicBezTo>
                  <a:pt x="5455" y="15411"/>
                  <a:pt x="17033" y="5455"/>
                  <a:pt x="24538" y="5455"/>
                </a:cubicBezTo>
                <a:cubicBezTo>
                  <a:pt x="25522" y="5455"/>
                  <a:pt x="26172" y="5955"/>
                  <a:pt x="26466" y="6255"/>
                </a:cubicBezTo>
                <a:cubicBezTo>
                  <a:pt x="26533" y="6327"/>
                  <a:pt x="26655" y="6466"/>
                  <a:pt x="26838" y="6755"/>
                </a:cubicBezTo>
                <a:cubicBezTo>
                  <a:pt x="26933" y="6911"/>
                  <a:pt x="27038" y="7061"/>
                  <a:pt x="27150" y="7205"/>
                </a:cubicBezTo>
                <a:lnTo>
                  <a:pt x="45100" y="30294"/>
                </a:lnTo>
                <a:cubicBezTo>
                  <a:pt x="45238" y="30472"/>
                  <a:pt x="45388" y="30638"/>
                  <a:pt x="45550" y="30800"/>
                </a:cubicBezTo>
                <a:cubicBezTo>
                  <a:pt x="45850" y="31100"/>
                  <a:pt x="46350" y="31750"/>
                  <a:pt x="46350" y="32727"/>
                </a:cubicBezTo>
                <a:cubicBezTo>
                  <a:pt x="46350" y="33211"/>
                  <a:pt x="46216" y="33666"/>
                  <a:pt x="45955" y="34083"/>
                </a:cubicBezTo>
                <a:lnTo>
                  <a:pt x="39877" y="40116"/>
                </a:lnTo>
                <a:cubicBezTo>
                  <a:pt x="39850" y="40144"/>
                  <a:pt x="39822" y="40172"/>
                  <a:pt x="39794" y="40200"/>
                </a:cubicBezTo>
                <a:cubicBezTo>
                  <a:pt x="37594" y="42272"/>
                  <a:pt x="36338" y="45144"/>
                  <a:pt x="36338" y="48155"/>
                </a:cubicBezTo>
                <a:cubicBezTo>
                  <a:pt x="36338" y="50972"/>
                  <a:pt x="37433" y="53655"/>
                  <a:pt x="39333" y="55666"/>
                </a:cubicBezTo>
                <a:cubicBezTo>
                  <a:pt x="39400" y="55777"/>
                  <a:pt x="39472" y="55883"/>
                  <a:pt x="39550" y="55988"/>
                </a:cubicBezTo>
                <a:cubicBezTo>
                  <a:pt x="46250" y="65250"/>
                  <a:pt x="54483" y="73455"/>
                  <a:pt x="64027" y="80383"/>
                </a:cubicBezTo>
                <a:cubicBezTo>
                  <a:pt x="64100" y="80433"/>
                  <a:pt x="64172" y="80483"/>
                  <a:pt x="64250" y="80533"/>
                </a:cubicBezTo>
                <a:cubicBezTo>
                  <a:pt x="66266" y="82466"/>
                  <a:pt x="68966" y="83583"/>
                  <a:pt x="71800" y="83583"/>
                </a:cubicBezTo>
                <a:cubicBezTo>
                  <a:pt x="74644" y="83583"/>
                  <a:pt x="77388" y="82444"/>
                  <a:pt x="79427" y="80438"/>
                </a:cubicBezTo>
                <a:cubicBezTo>
                  <a:pt x="79533" y="80350"/>
                  <a:pt x="79638" y="80255"/>
                  <a:pt x="79733" y="80150"/>
                </a:cubicBezTo>
                <a:lnTo>
                  <a:pt x="85838" y="74000"/>
                </a:lnTo>
                <a:cubicBezTo>
                  <a:pt x="86272" y="73727"/>
                  <a:pt x="86727" y="73594"/>
                  <a:pt x="87205" y="73594"/>
                </a:cubicBezTo>
                <a:cubicBezTo>
                  <a:pt x="88188" y="73594"/>
                  <a:pt x="88833" y="74094"/>
                  <a:pt x="89133" y="74394"/>
                </a:cubicBezTo>
                <a:cubicBezTo>
                  <a:pt x="89294" y="74555"/>
                  <a:pt x="89461" y="74705"/>
                  <a:pt x="89638" y="74844"/>
                </a:cubicBezTo>
                <a:lnTo>
                  <a:pt x="112727" y="92800"/>
                </a:lnTo>
                <a:cubicBezTo>
                  <a:pt x="112872" y="92916"/>
                  <a:pt x="113027" y="93022"/>
                  <a:pt x="113188" y="93122"/>
                </a:cubicBezTo>
                <a:cubicBezTo>
                  <a:pt x="113477" y="93305"/>
                  <a:pt x="113605" y="93422"/>
                  <a:pt x="113672" y="93483"/>
                </a:cubicBezTo>
                <a:cubicBezTo>
                  <a:pt x="113972" y="93783"/>
                  <a:pt x="114472" y="94427"/>
                  <a:pt x="114472" y="95411"/>
                </a:cubicBezTo>
                <a:cubicBezTo>
                  <a:pt x="114472" y="95594"/>
                  <a:pt x="114477" y="95777"/>
                  <a:pt x="114500" y="95961"/>
                </a:cubicBezTo>
                <a:cubicBezTo>
                  <a:pt x="114072" y="103472"/>
                  <a:pt x="104272" y="114544"/>
                  <a:pt x="91338" y="114544"/>
                </a:cubicBezTo>
                <a:moveTo>
                  <a:pt x="119922" y="95411"/>
                </a:moveTo>
                <a:cubicBezTo>
                  <a:pt x="119922" y="93155"/>
                  <a:pt x="119005" y="91105"/>
                  <a:pt x="117527" y="89627"/>
                </a:cubicBezTo>
                <a:cubicBezTo>
                  <a:pt x="117094" y="89188"/>
                  <a:pt x="116600" y="88822"/>
                  <a:pt x="116072" y="88494"/>
                </a:cubicBezTo>
                <a:lnTo>
                  <a:pt x="92988" y="70538"/>
                </a:lnTo>
                <a:cubicBezTo>
                  <a:pt x="91505" y="69055"/>
                  <a:pt x="89466" y="68138"/>
                  <a:pt x="87205" y="68138"/>
                </a:cubicBezTo>
                <a:cubicBezTo>
                  <a:pt x="85355" y="68138"/>
                  <a:pt x="83666" y="68777"/>
                  <a:pt x="82305" y="69816"/>
                </a:cubicBezTo>
                <a:lnTo>
                  <a:pt x="75861" y="76311"/>
                </a:lnTo>
                <a:lnTo>
                  <a:pt x="75844" y="76294"/>
                </a:lnTo>
                <a:cubicBezTo>
                  <a:pt x="74850" y="77411"/>
                  <a:pt x="73411" y="78127"/>
                  <a:pt x="71800" y="78127"/>
                </a:cubicBezTo>
                <a:cubicBezTo>
                  <a:pt x="69955" y="78127"/>
                  <a:pt x="68333" y="77205"/>
                  <a:pt x="67344" y="75805"/>
                </a:cubicBezTo>
                <a:cubicBezTo>
                  <a:pt x="67311" y="75855"/>
                  <a:pt x="67261" y="75905"/>
                  <a:pt x="67227" y="75966"/>
                </a:cubicBezTo>
                <a:cubicBezTo>
                  <a:pt x="58316" y="69500"/>
                  <a:pt x="50422" y="61711"/>
                  <a:pt x="43966" y="52788"/>
                </a:cubicBezTo>
                <a:cubicBezTo>
                  <a:pt x="44027" y="52750"/>
                  <a:pt x="44083" y="52700"/>
                  <a:pt x="44150" y="52661"/>
                </a:cubicBezTo>
                <a:cubicBezTo>
                  <a:pt x="42727" y="51661"/>
                  <a:pt x="41794" y="50022"/>
                  <a:pt x="41794" y="48155"/>
                </a:cubicBezTo>
                <a:cubicBezTo>
                  <a:pt x="41794" y="46483"/>
                  <a:pt x="42550" y="45005"/>
                  <a:pt x="43727" y="44000"/>
                </a:cubicBezTo>
                <a:lnTo>
                  <a:pt x="43722" y="43988"/>
                </a:lnTo>
                <a:lnTo>
                  <a:pt x="50127" y="37627"/>
                </a:lnTo>
                <a:cubicBezTo>
                  <a:pt x="51172" y="36266"/>
                  <a:pt x="51805" y="34577"/>
                  <a:pt x="51805" y="32727"/>
                </a:cubicBezTo>
                <a:cubicBezTo>
                  <a:pt x="51805" y="30472"/>
                  <a:pt x="50888" y="28422"/>
                  <a:pt x="49405" y="26944"/>
                </a:cubicBezTo>
                <a:lnTo>
                  <a:pt x="31455" y="3850"/>
                </a:lnTo>
                <a:cubicBezTo>
                  <a:pt x="31127" y="3327"/>
                  <a:pt x="30761" y="2833"/>
                  <a:pt x="30322" y="2400"/>
                </a:cubicBezTo>
                <a:cubicBezTo>
                  <a:pt x="28838" y="916"/>
                  <a:pt x="26794" y="0"/>
                  <a:pt x="24538" y="0"/>
                </a:cubicBezTo>
                <a:cubicBezTo>
                  <a:pt x="13633" y="0"/>
                  <a:pt x="0" y="12822"/>
                  <a:pt x="0" y="28638"/>
                </a:cubicBezTo>
                <a:cubicBezTo>
                  <a:pt x="0" y="33016"/>
                  <a:pt x="1016" y="37155"/>
                  <a:pt x="2772" y="40866"/>
                </a:cubicBezTo>
                <a:lnTo>
                  <a:pt x="2677" y="40961"/>
                </a:lnTo>
                <a:cubicBezTo>
                  <a:pt x="19083" y="73638"/>
                  <a:pt x="46350" y="100911"/>
                  <a:pt x="79022" y="117316"/>
                </a:cubicBezTo>
                <a:lnTo>
                  <a:pt x="79111" y="117227"/>
                </a:lnTo>
                <a:cubicBezTo>
                  <a:pt x="82822" y="118988"/>
                  <a:pt x="86955" y="120000"/>
                  <a:pt x="91338" y="120000"/>
                </a:cubicBezTo>
                <a:cubicBezTo>
                  <a:pt x="107150" y="120000"/>
                  <a:pt x="119966" y="106361"/>
                  <a:pt x="119966" y="95455"/>
                </a:cubicBezTo>
                <a:cubicBezTo>
                  <a:pt x="119966" y="95438"/>
                  <a:pt x="119966" y="95427"/>
                  <a:pt x="119966" y="95411"/>
                </a:cubicBezTo>
                <a:cubicBezTo>
                  <a:pt x="119966" y="95411"/>
                  <a:pt x="119922" y="95411"/>
                  <a:pt x="119922" y="95411"/>
                </a:cubicBezTo>
                <a:close/>
                <a:moveTo>
                  <a:pt x="65472" y="60000"/>
                </a:moveTo>
                <a:cubicBezTo>
                  <a:pt x="68477" y="60000"/>
                  <a:pt x="70922" y="57555"/>
                  <a:pt x="70922" y="54550"/>
                </a:cubicBezTo>
                <a:cubicBezTo>
                  <a:pt x="70922" y="51533"/>
                  <a:pt x="68477" y="49088"/>
                  <a:pt x="65472" y="49088"/>
                </a:cubicBezTo>
                <a:cubicBezTo>
                  <a:pt x="62455" y="49088"/>
                  <a:pt x="60016" y="51533"/>
                  <a:pt x="60016" y="54550"/>
                </a:cubicBezTo>
                <a:cubicBezTo>
                  <a:pt x="60016" y="57555"/>
                  <a:pt x="62455" y="60000"/>
                  <a:pt x="65472" y="60000"/>
                </a:cubicBezTo>
                <a:moveTo>
                  <a:pt x="65472" y="32727"/>
                </a:moveTo>
                <a:cubicBezTo>
                  <a:pt x="77516" y="32727"/>
                  <a:pt x="87283" y="42494"/>
                  <a:pt x="87283" y="54550"/>
                </a:cubicBezTo>
                <a:cubicBezTo>
                  <a:pt x="87283" y="56055"/>
                  <a:pt x="88500" y="57272"/>
                  <a:pt x="90005" y="57272"/>
                </a:cubicBezTo>
                <a:cubicBezTo>
                  <a:pt x="91511" y="57272"/>
                  <a:pt x="92733" y="56055"/>
                  <a:pt x="92733" y="54550"/>
                </a:cubicBezTo>
                <a:cubicBezTo>
                  <a:pt x="92733" y="39483"/>
                  <a:pt x="80527" y="27272"/>
                  <a:pt x="65472" y="27272"/>
                </a:cubicBezTo>
                <a:cubicBezTo>
                  <a:pt x="63961" y="27272"/>
                  <a:pt x="62744" y="28494"/>
                  <a:pt x="62744" y="30000"/>
                </a:cubicBezTo>
                <a:cubicBezTo>
                  <a:pt x="62744" y="31511"/>
                  <a:pt x="63961" y="32727"/>
                  <a:pt x="65472" y="32727"/>
                </a:cubicBezTo>
                <a:moveTo>
                  <a:pt x="65472" y="5455"/>
                </a:moveTo>
                <a:cubicBezTo>
                  <a:pt x="92572" y="5455"/>
                  <a:pt x="114544" y="27438"/>
                  <a:pt x="114544" y="54550"/>
                </a:cubicBezTo>
                <a:cubicBezTo>
                  <a:pt x="114544" y="56055"/>
                  <a:pt x="115766" y="57272"/>
                  <a:pt x="117272" y="57272"/>
                </a:cubicBezTo>
                <a:cubicBezTo>
                  <a:pt x="118777" y="57272"/>
                  <a:pt x="120000" y="56055"/>
                  <a:pt x="120000" y="54550"/>
                </a:cubicBezTo>
                <a:cubicBezTo>
                  <a:pt x="120000" y="24422"/>
                  <a:pt x="95588" y="0"/>
                  <a:pt x="65472" y="0"/>
                </a:cubicBezTo>
                <a:cubicBezTo>
                  <a:pt x="63961" y="0"/>
                  <a:pt x="62744" y="1222"/>
                  <a:pt x="62744" y="2727"/>
                </a:cubicBezTo>
                <a:cubicBezTo>
                  <a:pt x="62744" y="4233"/>
                  <a:pt x="63961" y="5455"/>
                  <a:pt x="65472" y="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96" name="Shape 3796"/>
          <p:cNvSpPr/>
          <p:nvPr/>
        </p:nvSpPr>
        <p:spPr>
          <a:xfrm>
            <a:off x="17959520" y="7119192"/>
            <a:ext cx="304734" cy="558655"/>
          </a:xfrm>
          <a:custGeom>
            <a:avLst/>
            <a:gdLst/>
            <a:ahLst/>
            <a:cxnLst/>
            <a:rect l="0" t="0" r="0" b="0"/>
            <a:pathLst>
              <a:path w="120000" h="120000" extrusionOk="0">
                <a:moveTo>
                  <a:pt x="52816" y="103616"/>
                </a:moveTo>
                <a:lnTo>
                  <a:pt x="59972" y="68483"/>
                </a:lnTo>
                <a:lnTo>
                  <a:pt x="59894" y="68477"/>
                </a:lnTo>
                <a:cubicBezTo>
                  <a:pt x="59916" y="68372"/>
                  <a:pt x="60000" y="68288"/>
                  <a:pt x="60000" y="68183"/>
                </a:cubicBezTo>
                <a:cubicBezTo>
                  <a:pt x="60000" y="66672"/>
                  <a:pt x="57766" y="65455"/>
                  <a:pt x="55000" y="65455"/>
                </a:cubicBezTo>
                <a:lnTo>
                  <a:pt x="11938" y="65455"/>
                </a:lnTo>
                <a:lnTo>
                  <a:pt x="48605" y="5455"/>
                </a:lnTo>
                <a:lnTo>
                  <a:pt x="88055" y="5455"/>
                </a:lnTo>
                <a:lnTo>
                  <a:pt x="63533" y="45500"/>
                </a:lnTo>
                <a:lnTo>
                  <a:pt x="63594" y="45511"/>
                </a:lnTo>
                <a:cubicBezTo>
                  <a:pt x="63427" y="45783"/>
                  <a:pt x="63283" y="46061"/>
                  <a:pt x="63283" y="46361"/>
                </a:cubicBezTo>
                <a:cubicBezTo>
                  <a:pt x="63283" y="47872"/>
                  <a:pt x="65522" y="49088"/>
                  <a:pt x="68283" y="49088"/>
                </a:cubicBezTo>
                <a:lnTo>
                  <a:pt x="106638" y="49088"/>
                </a:lnTo>
                <a:cubicBezTo>
                  <a:pt x="106638" y="49088"/>
                  <a:pt x="52816" y="103616"/>
                  <a:pt x="52816" y="103616"/>
                </a:cubicBezTo>
                <a:close/>
                <a:moveTo>
                  <a:pt x="120000" y="46361"/>
                </a:moveTo>
                <a:cubicBezTo>
                  <a:pt x="120000" y="44855"/>
                  <a:pt x="117761" y="43638"/>
                  <a:pt x="115000" y="43638"/>
                </a:cubicBezTo>
                <a:lnTo>
                  <a:pt x="75227" y="43638"/>
                </a:lnTo>
                <a:lnTo>
                  <a:pt x="99744" y="3588"/>
                </a:lnTo>
                <a:lnTo>
                  <a:pt x="99688" y="3577"/>
                </a:lnTo>
                <a:cubicBezTo>
                  <a:pt x="99855" y="3305"/>
                  <a:pt x="100000" y="3027"/>
                  <a:pt x="100000" y="2727"/>
                </a:cubicBezTo>
                <a:cubicBezTo>
                  <a:pt x="100000" y="1222"/>
                  <a:pt x="97766" y="0"/>
                  <a:pt x="95000" y="0"/>
                </a:cubicBezTo>
                <a:lnTo>
                  <a:pt x="45005" y="0"/>
                </a:lnTo>
                <a:cubicBezTo>
                  <a:pt x="42794" y="0"/>
                  <a:pt x="40977" y="794"/>
                  <a:pt x="40316" y="1872"/>
                </a:cubicBezTo>
                <a:lnTo>
                  <a:pt x="40255" y="1861"/>
                </a:lnTo>
                <a:lnTo>
                  <a:pt x="261" y="67316"/>
                </a:lnTo>
                <a:lnTo>
                  <a:pt x="316" y="67333"/>
                </a:lnTo>
                <a:cubicBezTo>
                  <a:pt x="150" y="67600"/>
                  <a:pt x="0" y="67877"/>
                  <a:pt x="0" y="68183"/>
                </a:cubicBezTo>
                <a:cubicBezTo>
                  <a:pt x="0" y="69688"/>
                  <a:pt x="2238" y="70911"/>
                  <a:pt x="5000" y="70911"/>
                </a:cubicBezTo>
                <a:lnTo>
                  <a:pt x="49416" y="70911"/>
                </a:lnTo>
                <a:lnTo>
                  <a:pt x="40033" y="116972"/>
                </a:lnTo>
                <a:lnTo>
                  <a:pt x="40111" y="116977"/>
                </a:lnTo>
                <a:cubicBezTo>
                  <a:pt x="40088" y="117077"/>
                  <a:pt x="40000" y="117166"/>
                  <a:pt x="40000" y="117272"/>
                </a:cubicBezTo>
                <a:cubicBezTo>
                  <a:pt x="40000" y="118777"/>
                  <a:pt x="42238" y="120000"/>
                  <a:pt x="45005" y="120000"/>
                </a:cubicBezTo>
                <a:cubicBezTo>
                  <a:pt x="47022" y="120000"/>
                  <a:pt x="48672" y="119333"/>
                  <a:pt x="49444" y="118388"/>
                </a:cubicBezTo>
                <a:lnTo>
                  <a:pt x="49544" y="118416"/>
                </a:lnTo>
                <a:lnTo>
                  <a:pt x="119538" y="47505"/>
                </a:lnTo>
                <a:lnTo>
                  <a:pt x="119516" y="47500"/>
                </a:lnTo>
                <a:cubicBezTo>
                  <a:pt x="119816" y="47150"/>
                  <a:pt x="120000" y="46772"/>
                  <a:pt x="120000" y="4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97" name="Shape 3797"/>
          <p:cNvSpPr/>
          <p:nvPr/>
        </p:nvSpPr>
        <p:spPr>
          <a:xfrm>
            <a:off x="18899076" y="7169978"/>
            <a:ext cx="558655" cy="457081"/>
          </a:xfrm>
          <a:custGeom>
            <a:avLst/>
            <a:gdLst/>
            <a:ahLst/>
            <a:cxnLst/>
            <a:rect l="0" t="0" r="0" b="0"/>
            <a:pathLst>
              <a:path w="120000" h="120000" extrusionOk="0">
                <a:moveTo>
                  <a:pt x="109088" y="20000"/>
                </a:moveTo>
                <a:lnTo>
                  <a:pt x="10911" y="20000"/>
                </a:lnTo>
                <a:lnTo>
                  <a:pt x="10911" y="6666"/>
                </a:lnTo>
                <a:lnTo>
                  <a:pt x="109088" y="6666"/>
                </a:lnTo>
                <a:cubicBezTo>
                  <a:pt x="109088" y="6666"/>
                  <a:pt x="109088" y="20000"/>
                  <a:pt x="109088" y="20000"/>
                </a:cubicBezTo>
                <a:close/>
                <a:moveTo>
                  <a:pt x="95455" y="33333"/>
                </a:moveTo>
                <a:lnTo>
                  <a:pt x="95455" y="26666"/>
                </a:lnTo>
                <a:lnTo>
                  <a:pt x="106361" y="26666"/>
                </a:lnTo>
                <a:lnTo>
                  <a:pt x="106361" y="33333"/>
                </a:lnTo>
                <a:cubicBezTo>
                  <a:pt x="106361" y="37011"/>
                  <a:pt x="103916" y="40000"/>
                  <a:pt x="100911" y="40000"/>
                </a:cubicBezTo>
                <a:cubicBezTo>
                  <a:pt x="97894" y="40000"/>
                  <a:pt x="95455" y="37011"/>
                  <a:pt x="95455" y="33333"/>
                </a:cubicBezTo>
                <a:moveTo>
                  <a:pt x="79088" y="33333"/>
                </a:moveTo>
                <a:lnTo>
                  <a:pt x="79088" y="26666"/>
                </a:lnTo>
                <a:lnTo>
                  <a:pt x="90000" y="26666"/>
                </a:lnTo>
                <a:lnTo>
                  <a:pt x="90000" y="33333"/>
                </a:lnTo>
                <a:cubicBezTo>
                  <a:pt x="90000" y="37011"/>
                  <a:pt x="87555" y="40000"/>
                  <a:pt x="84544" y="40000"/>
                </a:cubicBezTo>
                <a:cubicBezTo>
                  <a:pt x="81527" y="40000"/>
                  <a:pt x="79088" y="37011"/>
                  <a:pt x="79088" y="33333"/>
                </a:cubicBezTo>
                <a:moveTo>
                  <a:pt x="62727" y="33333"/>
                </a:moveTo>
                <a:lnTo>
                  <a:pt x="62727" y="26666"/>
                </a:lnTo>
                <a:lnTo>
                  <a:pt x="73638" y="26666"/>
                </a:lnTo>
                <a:lnTo>
                  <a:pt x="73638" y="33333"/>
                </a:lnTo>
                <a:cubicBezTo>
                  <a:pt x="73638" y="37011"/>
                  <a:pt x="71188" y="40000"/>
                  <a:pt x="68183" y="40000"/>
                </a:cubicBezTo>
                <a:cubicBezTo>
                  <a:pt x="65166" y="40000"/>
                  <a:pt x="62727" y="37011"/>
                  <a:pt x="62727" y="33333"/>
                </a:cubicBezTo>
                <a:moveTo>
                  <a:pt x="46361" y="33333"/>
                </a:moveTo>
                <a:lnTo>
                  <a:pt x="46361" y="26666"/>
                </a:lnTo>
                <a:lnTo>
                  <a:pt x="57272" y="26666"/>
                </a:lnTo>
                <a:lnTo>
                  <a:pt x="57272" y="33333"/>
                </a:lnTo>
                <a:cubicBezTo>
                  <a:pt x="57272" y="37011"/>
                  <a:pt x="54827" y="40000"/>
                  <a:pt x="51816" y="40000"/>
                </a:cubicBezTo>
                <a:cubicBezTo>
                  <a:pt x="48805" y="40000"/>
                  <a:pt x="46361" y="37011"/>
                  <a:pt x="46361" y="33333"/>
                </a:cubicBezTo>
                <a:moveTo>
                  <a:pt x="30000" y="33333"/>
                </a:moveTo>
                <a:lnTo>
                  <a:pt x="30000" y="26666"/>
                </a:lnTo>
                <a:lnTo>
                  <a:pt x="40911" y="26666"/>
                </a:lnTo>
                <a:lnTo>
                  <a:pt x="40911" y="33333"/>
                </a:lnTo>
                <a:cubicBezTo>
                  <a:pt x="40911" y="37011"/>
                  <a:pt x="38466" y="40000"/>
                  <a:pt x="35455" y="40000"/>
                </a:cubicBezTo>
                <a:cubicBezTo>
                  <a:pt x="32438" y="40000"/>
                  <a:pt x="30000" y="37011"/>
                  <a:pt x="30000" y="33333"/>
                </a:cubicBezTo>
                <a:moveTo>
                  <a:pt x="13638" y="33333"/>
                </a:moveTo>
                <a:lnTo>
                  <a:pt x="13638" y="26666"/>
                </a:lnTo>
                <a:lnTo>
                  <a:pt x="24544" y="26666"/>
                </a:lnTo>
                <a:lnTo>
                  <a:pt x="24544" y="33333"/>
                </a:lnTo>
                <a:cubicBezTo>
                  <a:pt x="24544" y="37011"/>
                  <a:pt x="22100" y="40000"/>
                  <a:pt x="19088" y="40000"/>
                </a:cubicBezTo>
                <a:cubicBezTo>
                  <a:pt x="16077" y="40000"/>
                  <a:pt x="13638" y="37011"/>
                  <a:pt x="13638" y="33333"/>
                </a:cubicBezTo>
                <a:moveTo>
                  <a:pt x="109088" y="113333"/>
                </a:moveTo>
                <a:lnTo>
                  <a:pt x="70911" y="113333"/>
                </a:lnTo>
                <a:lnTo>
                  <a:pt x="70911" y="76666"/>
                </a:lnTo>
                <a:cubicBezTo>
                  <a:pt x="70911" y="74827"/>
                  <a:pt x="69688" y="73333"/>
                  <a:pt x="68183" y="73333"/>
                </a:cubicBezTo>
                <a:lnTo>
                  <a:pt x="51816" y="73333"/>
                </a:lnTo>
                <a:cubicBezTo>
                  <a:pt x="50311" y="73333"/>
                  <a:pt x="49088" y="74827"/>
                  <a:pt x="49088" y="76666"/>
                </a:cubicBezTo>
                <a:lnTo>
                  <a:pt x="49088" y="113333"/>
                </a:lnTo>
                <a:lnTo>
                  <a:pt x="10911" y="113333"/>
                </a:lnTo>
                <a:lnTo>
                  <a:pt x="10911" y="42072"/>
                </a:lnTo>
                <a:cubicBezTo>
                  <a:pt x="12911" y="44866"/>
                  <a:pt x="15816" y="46666"/>
                  <a:pt x="19088" y="46666"/>
                </a:cubicBezTo>
                <a:cubicBezTo>
                  <a:pt x="22366" y="46666"/>
                  <a:pt x="25272" y="44866"/>
                  <a:pt x="27272" y="42072"/>
                </a:cubicBezTo>
                <a:cubicBezTo>
                  <a:pt x="29272" y="44866"/>
                  <a:pt x="32177" y="46666"/>
                  <a:pt x="35455" y="46666"/>
                </a:cubicBezTo>
                <a:cubicBezTo>
                  <a:pt x="38727" y="46666"/>
                  <a:pt x="41638" y="44866"/>
                  <a:pt x="43638" y="42072"/>
                </a:cubicBezTo>
                <a:cubicBezTo>
                  <a:pt x="45638" y="44866"/>
                  <a:pt x="48544" y="46666"/>
                  <a:pt x="51816" y="46666"/>
                </a:cubicBezTo>
                <a:cubicBezTo>
                  <a:pt x="55094" y="46666"/>
                  <a:pt x="58000" y="44866"/>
                  <a:pt x="60000" y="42072"/>
                </a:cubicBezTo>
                <a:cubicBezTo>
                  <a:pt x="62000" y="44866"/>
                  <a:pt x="64905" y="46666"/>
                  <a:pt x="68183" y="46666"/>
                </a:cubicBezTo>
                <a:cubicBezTo>
                  <a:pt x="71455" y="46666"/>
                  <a:pt x="74361" y="44866"/>
                  <a:pt x="76361" y="42072"/>
                </a:cubicBezTo>
                <a:cubicBezTo>
                  <a:pt x="78361" y="44866"/>
                  <a:pt x="81272" y="46666"/>
                  <a:pt x="84544" y="46666"/>
                </a:cubicBezTo>
                <a:cubicBezTo>
                  <a:pt x="87822" y="46666"/>
                  <a:pt x="90727" y="44866"/>
                  <a:pt x="92727" y="42072"/>
                </a:cubicBezTo>
                <a:cubicBezTo>
                  <a:pt x="94727" y="44866"/>
                  <a:pt x="97633" y="46666"/>
                  <a:pt x="100911" y="46666"/>
                </a:cubicBezTo>
                <a:cubicBezTo>
                  <a:pt x="104183" y="46666"/>
                  <a:pt x="107088" y="44866"/>
                  <a:pt x="109088" y="42072"/>
                </a:cubicBezTo>
                <a:cubicBezTo>
                  <a:pt x="109088" y="42072"/>
                  <a:pt x="109088" y="113333"/>
                  <a:pt x="109088" y="113333"/>
                </a:cubicBezTo>
                <a:close/>
                <a:moveTo>
                  <a:pt x="65455" y="113333"/>
                </a:moveTo>
                <a:lnTo>
                  <a:pt x="54544" y="113333"/>
                </a:lnTo>
                <a:lnTo>
                  <a:pt x="54544" y="80000"/>
                </a:lnTo>
                <a:lnTo>
                  <a:pt x="65455" y="80000"/>
                </a:lnTo>
                <a:cubicBezTo>
                  <a:pt x="65455" y="80000"/>
                  <a:pt x="65455" y="113333"/>
                  <a:pt x="65455" y="113333"/>
                </a:cubicBezTo>
                <a:close/>
                <a:moveTo>
                  <a:pt x="117272" y="113333"/>
                </a:moveTo>
                <a:lnTo>
                  <a:pt x="114544" y="113333"/>
                </a:lnTo>
                <a:lnTo>
                  <a:pt x="114544" y="26666"/>
                </a:lnTo>
                <a:lnTo>
                  <a:pt x="117272" y="26666"/>
                </a:lnTo>
                <a:cubicBezTo>
                  <a:pt x="118777" y="26666"/>
                  <a:pt x="120000" y="25177"/>
                  <a:pt x="120000" y="23333"/>
                </a:cubicBezTo>
                <a:cubicBezTo>
                  <a:pt x="120000" y="21488"/>
                  <a:pt x="118777" y="20000"/>
                  <a:pt x="117272" y="20000"/>
                </a:cubicBezTo>
                <a:lnTo>
                  <a:pt x="114544" y="20000"/>
                </a:lnTo>
                <a:lnTo>
                  <a:pt x="114544" y="6666"/>
                </a:lnTo>
                <a:cubicBezTo>
                  <a:pt x="114544" y="2988"/>
                  <a:pt x="112100" y="0"/>
                  <a:pt x="109088" y="0"/>
                </a:cubicBezTo>
                <a:lnTo>
                  <a:pt x="10911" y="0"/>
                </a:lnTo>
                <a:cubicBezTo>
                  <a:pt x="7894" y="0"/>
                  <a:pt x="5455" y="2988"/>
                  <a:pt x="5455" y="6666"/>
                </a:cubicBezTo>
                <a:lnTo>
                  <a:pt x="5455" y="20000"/>
                </a:lnTo>
                <a:lnTo>
                  <a:pt x="2727" y="20000"/>
                </a:lnTo>
                <a:cubicBezTo>
                  <a:pt x="1222" y="20000"/>
                  <a:pt x="0" y="21488"/>
                  <a:pt x="0" y="23333"/>
                </a:cubicBezTo>
                <a:cubicBezTo>
                  <a:pt x="0" y="25177"/>
                  <a:pt x="1222" y="26666"/>
                  <a:pt x="2727" y="26666"/>
                </a:cubicBezTo>
                <a:lnTo>
                  <a:pt x="5455" y="26666"/>
                </a:lnTo>
                <a:lnTo>
                  <a:pt x="5455" y="113333"/>
                </a:lnTo>
                <a:lnTo>
                  <a:pt x="2727" y="113333"/>
                </a:lnTo>
                <a:cubicBezTo>
                  <a:pt x="1222" y="113333"/>
                  <a:pt x="0" y="114827"/>
                  <a:pt x="0" y="116666"/>
                </a:cubicBezTo>
                <a:cubicBezTo>
                  <a:pt x="0" y="118511"/>
                  <a:pt x="1222" y="120000"/>
                  <a:pt x="2727" y="120000"/>
                </a:cubicBezTo>
                <a:lnTo>
                  <a:pt x="117272" y="120000"/>
                </a:lnTo>
                <a:cubicBezTo>
                  <a:pt x="118777" y="120000"/>
                  <a:pt x="120000" y="118511"/>
                  <a:pt x="120000" y="116666"/>
                </a:cubicBezTo>
                <a:cubicBezTo>
                  <a:pt x="120000" y="114827"/>
                  <a:pt x="118777" y="113333"/>
                  <a:pt x="117272" y="113333"/>
                </a:cubicBezTo>
                <a:moveTo>
                  <a:pt x="92727" y="93333"/>
                </a:moveTo>
                <a:lnTo>
                  <a:pt x="81816" y="93333"/>
                </a:lnTo>
                <a:lnTo>
                  <a:pt x="81816" y="80000"/>
                </a:lnTo>
                <a:lnTo>
                  <a:pt x="92727" y="80000"/>
                </a:lnTo>
                <a:cubicBezTo>
                  <a:pt x="92727" y="80000"/>
                  <a:pt x="92727" y="93333"/>
                  <a:pt x="92727" y="93333"/>
                </a:cubicBezTo>
                <a:close/>
                <a:moveTo>
                  <a:pt x="95455" y="73333"/>
                </a:moveTo>
                <a:lnTo>
                  <a:pt x="79088" y="73333"/>
                </a:lnTo>
                <a:cubicBezTo>
                  <a:pt x="77583" y="73333"/>
                  <a:pt x="76361" y="74827"/>
                  <a:pt x="76361" y="76666"/>
                </a:cubicBezTo>
                <a:lnTo>
                  <a:pt x="76361" y="96666"/>
                </a:lnTo>
                <a:cubicBezTo>
                  <a:pt x="76361" y="98511"/>
                  <a:pt x="77583" y="100000"/>
                  <a:pt x="79088" y="100000"/>
                </a:cubicBezTo>
                <a:lnTo>
                  <a:pt x="95455" y="100000"/>
                </a:lnTo>
                <a:cubicBezTo>
                  <a:pt x="96961" y="100000"/>
                  <a:pt x="98183" y="98511"/>
                  <a:pt x="98183" y="96666"/>
                </a:cubicBezTo>
                <a:lnTo>
                  <a:pt x="98183" y="76666"/>
                </a:lnTo>
                <a:cubicBezTo>
                  <a:pt x="98183" y="74827"/>
                  <a:pt x="96961" y="73333"/>
                  <a:pt x="95455" y="73333"/>
                </a:cubicBezTo>
                <a:moveTo>
                  <a:pt x="38183" y="93333"/>
                </a:moveTo>
                <a:lnTo>
                  <a:pt x="27272" y="93333"/>
                </a:lnTo>
                <a:lnTo>
                  <a:pt x="27272" y="80000"/>
                </a:lnTo>
                <a:lnTo>
                  <a:pt x="38183" y="80000"/>
                </a:lnTo>
                <a:cubicBezTo>
                  <a:pt x="38183" y="80000"/>
                  <a:pt x="38183" y="93333"/>
                  <a:pt x="38183" y="93333"/>
                </a:cubicBezTo>
                <a:close/>
                <a:moveTo>
                  <a:pt x="40911" y="73333"/>
                </a:moveTo>
                <a:lnTo>
                  <a:pt x="24544" y="73333"/>
                </a:lnTo>
                <a:cubicBezTo>
                  <a:pt x="23038" y="73333"/>
                  <a:pt x="21816" y="74827"/>
                  <a:pt x="21816" y="76666"/>
                </a:cubicBezTo>
                <a:lnTo>
                  <a:pt x="21816" y="96666"/>
                </a:lnTo>
                <a:cubicBezTo>
                  <a:pt x="21816" y="98511"/>
                  <a:pt x="23038" y="100000"/>
                  <a:pt x="24544" y="100000"/>
                </a:cubicBezTo>
                <a:lnTo>
                  <a:pt x="40911" y="100000"/>
                </a:lnTo>
                <a:cubicBezTo>
                  <a:pt x="42416" y="100000"/>
                  <a:pt x="43638" y="98511"/>
                  <a:pt x="43638" y="96666"/>
                </a:cubicBezTo>
                <a:lnTo>
                  <a:pt x="43638" y="76666"/>
                </a:lnTo>
                <a:cubicBezTo>
                  <a:pt x="43638" y="74827"/>
                  <a:pt x="42416" y="73333"/>
                  <a:pt x="40911" y="7333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98" name="Shape 3798"/>
          <p:cNvSpPr/>
          <p:nvPr/>
        </p:nvSpPr>
        <p:spPr>
          <a:xfrm>
            <a:off x="20016385" y="7119192"/>
            <a:ext cx="457081" cy="558655"/>
          </a:xfrm>
          <a:custGeom>
            <a:avLst/>
            <a:gdLst/>
            <a:ahLst/>
            <a:cxnLst/>
            <a:rect l="0" t="0" r="0" b="0"/>
            <a:pathLst>
              <a:path w="120000" h="120000" extrusionOk="0">
                <a:moveTo>
                  <a:pt x="60000" y="98183"/>
                </a:moveTo>
                <a:cubicBezTo>
                  <a:pt x="25488" y="98183"/>
                  <a:pt x="6666" y="89172"/>
                  <a:pt x="6666" y="84544"/>
                </a:cubicBezTo>
                <a:cubicBezTo>
                  <a:pt x="6666" y="81611"/>
                  <a:pt x="7527" y="79305"/>
                  <a:pt x="8950" y="77200"/>
                </a:cubicBezTo>
                <a:cubicBezTo>
                  <a:pt x="18083" y="83150"/>
                  <a:pt x="37477" y="87272"/>
                  <a:pt x="60000" y="87272"/>
                </a:cubicBezTo>
                <a:cubicBezTo>
                  <a:pt x="82533" y="87272"/>
                  <a:pt x="101916" y="83144"/>
                  <a:pt x="111038" y="77188"/>
                </a:cubicBezTo>
                <a:cubicBezTo>
                  <a:pt x="112466" y="79294"/>
                  <a:pt x="113333" y="81605"/>
                  <a:pt x="113333" y="84544"/>
                </a:cubicBezTo>
                <a:cubicBezTo>
                  <a:pt x="113333" y="89172"/>
                  <a:pt x="94505" y="98183"/>
                  <a:pt x="60000" y="98183"/>
                </a:cubicBezTo>
                <a:moveTo>
                  <a:pt x="60000" y="114544"/>
                </a:moveTo>
                <a:cubicBezTo>
                  <a:pt x="52638" y="114544"/>
                  <a:pt x="46666" y="109661"/>
                  <a:pt x="46666" y="103638"/>
                </a:cubicBezTo>
                <a:cubicBezTo>
                  <a:pt x="46666" y="103472"/>
                  <a:pt x="46711" y="103316"/>
                  <a:pt x="46716" y="103150"/>
                </a:cubicBezTo>
                <a:cubicBezTo>
                  <a:pt x="50994" y="103461"/>
                  <a:pt x="55427" y="103638"/>
                  <a:pt x="60000" y="103638"/>
                </a:cubicBezTo>
                <a:cubicBezTo>
                  <a:pt x="64572" y="103638"/>
                  <a:pt x="69005" y="103461"/>
                  <a:pt x="73283" y="103150"/>
                </a:cubicBezTo>
                <a:cubicBezTo>
                  <a:pt x="73288" y="103316"/>
                  <a:pt x="73333" y="103472"/>
                  <a:pt x="73333" y="103638"/>
                </a:cubicBezTo>
                <a:cubicBezTo>
                  <a:pt x="73333" y="109661"/>
                  <a:pt x="67361" y="114544"/>
                  <a:pt x="60000" y="114544"/>
                </a:cubicBezTo>
                <a:moveTo>
                  <a:pt x="16377" y="69727"/>
                </a:moveTo>
                <a:cubicBezTo>
                  <a:pt x="23933" y="63266"/>
                  <a:pt x="33333" y="55216"/>
                  <a:pt x="33333" y="38183"/>
                </a:cubicBezTo>
                <a:cubicBezTo>
                  <a:pt x="33333" y="29066"/>
                  <a:pt x="40211" y="21250"/>
                  <a:pt x="49933" y="17994"/>
                </a:cubicBezTo>
                <a:cubicBezTo>
                  <a:pt x="52377" y="20316"/>
                  <a:pt x="55955" y="21816"/>
                  <a:pt x="60000" y="21816"/>
                </a:cubicBezTo>
                <a:cubicBezTo>
                  <a:pt x="64044" y="21816"/>
                  <a:pt x="67622" y="20316"/>
                  <a:pt x="70061" y="17994"/>
                </a:cubicBezTo>
                <a:cubicBezTo>
                  <a:pt x="79788" y="21250"/>
                  <a:pt x="86666" y="29066"/>
                  <a:pt x="86666" y="38183"/>
                </a:cubicBezTo>
                <a:cubicBezTo>
                  <a:pt x="86666" y="55216"/>
                  <a:pt x="96066" y="63266"/>
                  <a:pt x="103622" y="69727"/>
                </a:cubicBezTo>
                <a:cubicBezTo>
                  <a:pt x="105061" y="70961"/>
                  <a:pt x="106400" y="72105"/>
                  <a:pt x="107588" y="73238"/>
                </a:cubicBezTo>
                <a:cubicBezTo>
                  <a:pt x="101205" y="78205"/>
                  <a:pt x="82361" y="81816"/>
                  <a:pt x="60000" y="81816"/>
                </a:cubicBezTo>
                <a:cubicBezTo>
                  <a:pt x="37661" y="81816"/>
                  <a:pt x="18794" y="78216"/>
                  <a:pt x="12388" y="73255"/>
                </a:cubicBezTo>
                <a:cubicBezTo>
                  <a:pt x="13588" y="72116"/>
                  <a:pt x="14927" y="70966"/>
                  <a:pt x="16377" y="69727"/>
                </a:cubicBezTo>
                <a:moveTo>
                  <a:pt x="60000" y="5455"/>
                </a:moveTo>
                <a:cubicBezTo>
                  <a:pt x="63677" y="5455"/>
                  <a:pt x="66666" y="7900"/>
                  <a:pt x="66666" y="10911"/>
                </a:cubicBezTo>
                <a:cubicBezTo>
                  <a:pt x="66666" y="13922"/>
                  <a:pt x="63677" y="16361"/>
                  <a:pt x="60000" y="16361"/>
                </a:cubicBezTo>
                <a:cubicBezTo>
                  <a:pt x="56322" y="16361"/>
                  <a:pt x="53333" y="13922"/>
                  <a:pt x="53333" y="10911"/>
                </a:cubicBezTo>
                <a:cubicBezTo>
                  <a:pt x="53333" y="7900"/>
                  <a:pt x="56322" y="5455"/>
                  <a:pt x="60000" y="5455"/>
                </a:cubicBezTo>
                <a:moveTo>
                  <a:pt x="120000" y="84544"/>
                </a:moveTo>
                <a:cubicBezTo>
                  <a:pt x="120000" y="65455"/>
                  <a:pt x="93333" y="65455"/>
                  <a:pt x="93333" y="38183"/>
                </a:cubicBezTo>
                <a:cubicBezTo>
                  <a:pt x="93333" y="26916"/>
                  <a:pt x="84977" y="17250"/>
                  <a:pt x="73066" y="13088"/>
                </a:cubicBezTo>
                <a:cubicBezTo>
                  <a:pt x="73238" y="12383"/>
                  <a:pt x="73333" y="11655"/>
                  <a:pt x="73333" y="10911"/>
                </a:cubicBezTo>
                <a:cubicBezTo>
                  <a:pt x="73333" y="4883"/>
                  <a:pt x="67361" y="0"/>
                  <a:pt x="60000" y="0"/>
                </a:cubicBezTo>
                <a:cubicBezTo>
                  <a:pt x="52638" y="0"/>
                  <a:pt x="46666" y="4883"/>
                  <a:pt x="46666" y="10911"/>
                </a:cubicBezTo>
                <a:cubicBezTo>
                  <a:pt x="46666" y="11655"/>
                  <a:pt x="46761" y="12383"/>
                  <a:pt x="46933" y="13088"/>
                </a:cubicBezTo>
                <a:cubicBezTo>
                  <a:pt x="35022" y="17250"/>
                  <a:pt x="26666" y="26916"/>
                  <a:pt x="26666" y="38183"/>
                </a:cubicBezTo>
                <a:cubicBezTo>
                  <a:pt x="26666" y="65455"/>
                  <a:pt x="0" y="65455"/>
                  <a:pt x="0" y="84544"/>
                </a:cubicBezTo>
                <a:cubicBezTo>
                  <a:pt x="0" y="92866"/>
                  <a:pt x="16755" y="99922"/>
                  <a:pt x="40094" y="102538"/>
                </a:cubicBezTo>
                <a:cubicBezTo>
                  <a:pt x="40061" y="102905"/>
                  <a:pt x="40000" y="103261"/>
                  <a:pt x="40000" y="103638"/>
                </a:cubicBezTo>
                <a:cubicBezTo>
                  <a:pt x="40000" y="112677"/>
                  <a:pt x="48955" y="120000"/>
                  <a:pt x="60000" y="120000"/>
                </a:cubicBezTo>
                <a:cubicBezTo>
                  <a:pt x="71044" y="120000"/>
                  <a:pt x="80000" y="112677"/>
                  <a:pt x="80000" y="103638"/>
                </a:cubicBezTo>
                <a:cubicBezTo>
                  <a:pt x="80000" y="103261"/>
                  <a:pt x="79938" y="102905"/>
                  <a:pt x="79905" y="102538"/>
                </a:cubicBezTo>
                <a:cubicBezTo>
                  <a:pt x="103244" y="99922"/>
                  <a:pt x="120000" y="92866"/>
                  <a:pt x="120000" y="845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99" name="Shape 3799"/>
          <p:cNvSpPr/>
          <p:nvPr/>
        </p:nvSpPr>
        <p:spPr>
          <a:xfrm>
            <a:off x="21032120" y="7119192"/>
            <a:ext cx="558655" cy="558655"/>
          </a:xfrm>
          <a:custGeom>
            <a:avLst/>
            <a:gdLst/>
            <a:ahLst/>
            <a:cxnLst/>
            <a:rect l="0" t="0" r="0" b="0"/>
            <a:pathLst>
              <a:path w="120000" h="120000" extrusionOk="0">
                <a:moveTo>
                  <a:pt x="67466" y="101855"/>
                </a:moveTo>
                <a:lnTo>
                  <a:pt x="86572" y="38183"/>
                </a:lnTo>
                <a:lnTo>
                  <a:pt x="112044" y="38183"/>
                </a:lnTo>
                <a:cubicBezTo>
                  <a:pt x="112044" y="38183"/>
                  <a:pt x="67466" y="101855"/>
                  <a:pt x="67466" y="101855"/>
                </a:cubicBezTo>
                <a:close/>
                <a:moveTo>
                  <a:pt x="60000" y="107794"/>
                </a:moveTo>
                <a:lnTo>
                  <a:pt x="39116" y="38183"/>
                </a:lnTo>
                <a:lnTo>
                  <a:pt x="80883" y="38183"/>
                </a:lnTo>
                <a:cubicBezTo>
                  <a:pt x="80883" y="38183"/>
                  <a:pt x="60000" y="107794"/>
                  <a:pt x="60000" y="107794"/>
                </a:cubicBezTo>
                <a:close/>
                <a:moveTo>
                  <a:pt x="7955" y="38183"/>
                </a:moveTo>
                <a:lnTo>
                  <a:pt x="33427" y="38183"/>
                </a:lnTo>
                <a:lnTo>
                  <a:pt x="52533" y="101855"/>
                </a:lnTo>
                <a:cubicBezTo>
                  <a:pt x="52533" y="101855"/>
                  <a:pt x="7955" y="38183"/>
                  <a:pt x="7955" y="38183"/>
                </a:cubicBezTo>
                <a:close/>
                <a:moveTo>
                  <a:pt x="36544" y="5455"/>
                </a:moveTo>
                <a:lnTo>
                  <a:pt x="47422" y="5455"/>
                </a:lnTo>
                <a:lnTo>
                  <a:pt x="33788" y="32727"/>
                </a:lnTo>
                <a:lnTo>
                  <a:pt x="9272" y="32727"/>
                </a:lnTo>
                <a:cubicBezTo>
                  <a:pt x="9272" y="32727"/>
                  <a:pt x="36544" y="5455"/>
                  <a:pt x="36544" y="5455"/>
                </a:cubicBezTo>
                <a:close/>
                <a:moveTo>
                  <a:pt x="66516" y="5455"/>
                </a:moveTo>
                <a:lnTo>
                  <a:pt x="80150" y="32727"/>
                </a:lnTo>
                <a:lnTo>
                  <a:pt x="39850" y="32727"/>
                </a:lnTo>
                <a:lnTo>
                  <a:pt x="53483" y="5455"/>
                </a:lnTo>
                <a:cubicBezTo>
                  <a:pt x="53483" y="5455"/>
                  <a:pt x="66516" y="5455"/>
                  <a:pt x="66516" y="5455"/>
                </a:cubicBezTo>
                <a:close/>
                <a:moveTo>
                  <a:pt x="83455" y="5455"/>
                </a:moveTo>
                <a:lnTo>
                  <a:pt x="110727" y="32727"/>
                </a:lnTo>
                <a:lnTo>
                  <a:pt x="86211" y="32727"/>
                </a:lnTo>
                <a:lnTo>
                  <a:pt x="72577" y="5455"/>
                </a:lnTo>
                <a:cubicBezTo>
                  <a:pt x="72577" y="5455"/>
                  <a:pt x="83455" y="5455"/>
                  <a:pt x="83455" y="5455"/>
                </a:cubicBezTo>
                <a:close/>
                <a:moveTo>
                  <a:pt x="120000" y="35455"/>
                </a:moveTo>
                <a:cubicBezTo>
                  <a:pt x="120000" y="34844"/>
                  <a:pt x="119761" y="34305"/>
                  <a:pt x="119416" y="33850"/>
                </a:cubicBezTo>
                <a:lnTo>
                  <a:pt x="119455" y="33822"/>
                </a:lnTo>
                <a:lnTo>
                  <a:pt x="119283" y="33650"/>
                </a:lnTo>
                <a:cubicBezTo>
                  <a:pt x="119216" y="33577"/>
                  <a:pt x="119155" y="33511"/>
                  <a:pt x="119077" y="33444"/>
                </a:cubicBezTo>
                <a:lnTo>
                  <a:pt x="86727" y="1094"/>
                </a:lnTo>
                <a:lnTo>
                  <a:pt x="86688" y="1116"/>
                </a:lnTo>
                <a:cubicBezTo>
                  <a:pt x="86188" y="455"/>
                  <a:pt x="85438" y="0"/>
                  <a:pt x="84544" y="0"/>
                </a:cubicBezTo>
                <a:lnTo>
                  <a:pt x="35455" y="0"/>
                </a:lnTo>
                <a:cubicBezTo>
                  <a:pt x="34561" y="0"/>
                  <a:pt x="33811" y="455"/>
                  <a:pt x="33311" y="1116"/>
                </a:cubicBezTo>
                <a:lnTo>
                  <a:pt x="33272" y="1094"/>
                </a:lnTo>
                <a:lnTo>
                  <a:pt x="922" y="33444"/>
                </a:lnTo>
                <a:cubicBezTo>
                  <a:pt x="844" y="33511"/>
                  <a:pt x="783" y="33577"/>
                  <a:pt x="716" y="33650"/>
                </a:cubicBezTo>
                <a:lnTo>
                  <a:pt x="544" y="33822"/>
                </a:lnTo>
                <a:lnTo>
                  <a:pt x="583" y="33850"/>
                </a:lnTo>
                <a:cubicBezTo>
                  <a:pt x="238" y="34305"/>
                  <a:pt x="0" y="34844"/>
                  <a:pt x="0" y="35455"/>
                </a:cubicBezTo>
                <a:cubicBezTo>
                  <a:pt x="0" y="36105"/>
                  <a:pt x="255" y="36677"/>
                  <a:pt x="638" y="37144"/>
                </a:cubicBezTo>
                <a:lnTo>
                  <a:pt x="605" y="37166"/>
                </a:lnTo>
                <a:lnTo>
                  <a:pt x="57877" y="118988"/>
                </a:lnTo>
                <a:lnTo>
                  <a:pt x="57911" y="118961"/>
                </a:lnTo>
                <a:cubicBezTo>
                  <a:pt x="58411" y="119583"/>
                  <a:pt x="59144" y="120000"/>
                  <a:pt x="60000" y="120000"/>
                </a:cubicBezTo>
                <a:cubicBezTo>
                  <a:pt x="60855" y="120000"/>
                  <a:pt x="61588" y="119583"/>
                  <a:pt x="62088" y="118961"/>
                </a:cubicBezTo>
                <a:lnTo>
                  <a:pt x="62122" y="118988"/>
                </a:lnTo>
                <a:lnTo>
                  <a:pt x="119394" y="37166"/>
                </a:lnTo>
                <a:lnTo>
                  <a:pt x="119361" y="37144"/>
                </a:lnTo>
                <a:cubicBezTo>
                  <a:pt x="119738" y="36677"/>
                  <a:pt x="120000" y="36105"/>
                  <a:pt x="120000" y="3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00" name="Shape 3800"/>
          <p:cNvSpPr/>
          <p:nvPr/>
        </p:nvSpPr>
        <p:spPr>
          <a:xfrm>
            <a:off x="22098643" y="7119192"/>
            <a:ext cx="558655" cy="558655"/>
          </a:xfrm>
          <a:custGeom>
            <a:avLst/>
            <a:gdLst/>
            <a:ahLst/>
            <a:cxnLst/>
            <a:rect l="0" t="0" r="0" b="0"/>
            <a:pathLst>
              <a:path w="120000" h="120000" extrusionOk="0">
                <a:moveTo>
                  <a:pt x="114327" y="38933"/>
                </a:moveTo>
                <a:cubicBezTo>
                  <a:pt x="111144" y="68111"/>
                  <a:pt x="70133" y="107977"/>
                  <a:pt x="60000" y="114100"/>
                </a:cubicBezTo>
                <a:cubicBezTo>
                  <a:pt x="49866" y="107977"/>
                  <a:pt x="8855" y="68111"/>
                  <a:pt x="5672" y="38894"/>
                </a:cubicBezTo>
                <a:cubicBezTo>
                  <a:pt x="5672" y="38894"/>
                  <a:pt x="5455" y="37322"/>
                  <a:pt x="5455" y="35455"/>
                </a:cubicBezTo>
                <a:cubicBezTo>
                  <a:pt x="5455" y="18911"/>
                  <a:pt x="18911" y="5455"/>
                  <a:pt x="35455" y="5455"/>
                </a:cubicBezTo>
                <a:cubicBezTo>
                  <a:pt x="43222" y="5455"/>
                  <a:pt x="50594" y="8433"/>
                  <a:pt x="56222" y="13838"/>
                </a:cubicBezTo>
                <a:lnTo>
                  <a:pt x="60000" y="17472"/>
                </a:lnTo>
                <a:lnTo>
                  <a:pt x="63777" y="13838"/>
                </a:lnTo>
                <a:cubicBezTo>
                  <a:pt x="69405" y="8433"/>
                  <a:pt x="76777" y="5455"/>
                  <a:pt x="84544" y="5455"/>
                </a:cubicBezTo>
                <a:cubicBezTo>
                  <a:pt x="101088" y="5455"/>
                  <a:pt x="114544" y="18911"/>
                  <a:pt x="114544" y="35455"/>
                </a:cubicBezTo>
                <a:cubicBezTo>
                  <a:pt x="114544" y="37361"/>
                  <a:pt x="114327" y="38933"/>
                  <a:pt x="114327" y="38933"/>
                </a:cubicBezTo>
                <a:moveTo>
                  <a:pt x="120000" y="35455"/>
                </a:moveTo>
                <a:cubicBezTo>
                  <a:pt x="120000" y="15872"/>
                  <a:pt x="104127" y="0"/>
                  <a:pt x="84544" y="0"/>
                </a:cubicBezTo>
                <a:cubicBezTo>
                  <a:pt x="75011" y="0"/>
                  <a:pt x="66372" y="3783"/>
                  <a:pt x="60000" y="9911"/>
                </a:cubicBezTo>
                <a:cubicBezTo>
                  <a:pt x="53627" y="3783"/>
                  <a:pt x="44988" y="0"/>
                  <a:pt x="35455" y="0"/>
                </a:cubicBezTo>
                <a:cubicBezTo>
                  <a:pt x="15872" y="0"/>
                  <a:pt x="0" y="15872"/>
                  <a:pt x="0" y="35455"/>
                </a:cubicBezTo>
                <a:cubicBezTo>
                  <a:pt x="0" y="37733"/>
                  <a:pt x="361" y="40455"/>
                  <a:pt x="250" y="39527"/>
                </a:cubicBezTo>
                <a:cubicBezTo>
                  <a:pt x="4072" y="74550"/>
                  <a:pt x="54750" y="120000"/>
                  <a:pt x="60000" y="120000"/>
                </a:cubicBezTo>
                <a:cubicBezTo>
                  <a:pt x="65250" y="120000"/>
                  <a:pt x="115927" y="74550"/>
                  <a:pt x="119750" y="39527"/>
                </a:cubicBezTo>
                <a:cubicBezTo>
                  <a:pt x="119644" y="40455"/>
                  <a:pt x="120000" y="37733"/>
                  <a:pt x="120000" y="3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01" name="Shape 3801"/>
          <p:cNvSpPr/>
          <p:nvPr/>
        </p:nvSpPr>
        <p:spPr>
          <a:xfrm>
            <a:off x="10339128" y="1783200"/>
            <a:ext cx="3548400" cy="538500"/>
          </a:xfrm>
          <a:prstGeom prst="rect">
            <a:avLst/>
          </a:prstGeom>
          <a:noFill/>
          <a:ln>
            <a:noFill/>
          </a:ln>
        </p:spPr>
        <p:txBody>
          <a:bodyPr lIns="38075" tIns="38075" rIns="38075" bIns="38075" anchor="ctr" anchorCtr="0">
            <a:noAutofit/>
          </a:bodyPr>
          <a:lstStyle/>
          <a:p>
            <a:pPr marL="0" marR="0" lvl="0" indent="0" algn="ctr" rtl="0">
              <a:spcBef>
                <a:spcPts val="0"/>
              </a:spcBef>
              <a:buSzPct val="25000"/>
              <a:buNone/>
            </a:pPr>
            <a:r>
              <a:rPr lang="en-US" sz="3000" b="0" cap="none">
                <a:solidFill>
                  <a:srgbClr val="1C1D21"/>
                </a:solidFill>
                <a:latin typeface="Montserrat" panose="02000505000000020004"/>
                <a:ea typeface="Montserrat" panose="02000505000000020004"/>
                <a:cs typeface="Montserrat" panose="02000505000000020004"/>
                <a:sym typeface="Montserrat" panose="02000505000000020004"/>
              </a:rPr>
              <a:t>General</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3805"/>
        <p:cNvGrpSpPr/>
        <p:nvPr/>
      </p:nvGrpSpPr>
      <p:grpSpPr>
        <a:xfrm>
          <a:off x="0" y="0"/>
          <a:ext cx="0" cy="0"/>
          <a:chOff x="0" y="0"/>
          <a:chExt cx="0" cy="0"/>
        </a:xfrm>
      </p:grpSpPr>
      <p:sp>
        <p:nvSpPr>
          <p:cNvPr id="3806" name="Shape 3806"/>
          <p:cNvSpPr/>
          <p:nvPr/>
        </p:nvSpPr>
        <p:spPr>
          <a:xfrm>
            <a:off x="1885508" y="2853083"/>
            <a:ext cx="304722" cy="558655"/>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07" name="Shape 3807"/>
          <p:cNvSpPr/>
          <p:nvPr/>
        </p:nvSpPr>
        <p:spPr>
          <a:xfrm>
            <a:off x="2825063" y="2853083"/>
            <a:ext cx="558463" cy="558983"/>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08" name="Shape 3808"/>
          <p:cNvSpPr/>
          <p:nvPr/>
        </p:nvSpPr>
        <p:spPr>
          <a:xfrm>
            <a:off x="3891585" y="2954657"/>
            <a:ext cx="558655" cy="355508"/>
          </a:xfrm>
          <a:custGeom>
            <a:avLst/>
            <a:gdLst/>
            <a:ahLst/>
            <a:cxnLst/>
            <a:rect l="0" t="0" r="0" b="0"/>
            <a:pathLst>
              <a:path w="120000" h="120000" extrusionOk="0">
                <a:moveTo>
                  <a:pt x="73638" y="17144"/>
                </a:moveTo>
                <a:cubicBezTo>
                  <a:pt x="72133" y="17144"/>
                  <a:pt x="70911" y="19066"/>
                  <a:pt x="70911" y="21427"/>
                </a:cubicBezTo>
                <a:cubicBezTo>
                  <a:pt x="70911" y="23800"/>
                  <a:pt x="72133" y="25716"/>
                  <a:pt x="73638" y="25716"/>
                </a:cubicBezTo>
                <a:cubicBezTo>
                  <a:pt x="75138" y="25716"/>
                  <a:pt x="76361" y="23800"/>
                  <a:pt x="76361" y="21427"/>
                </a:cubicBezTo>
                <a:cubicBezTo>
                  <a:pt x="76361" y="19066"/>
                  <a:pt x="75138" y="17144"/>
                  <a:pt x="73638" y="17144"/>
                </a:cubicBezTo>
                <a:moveTo>
                  <a:pt x="114544" y="91638"/>
                </a:moveTo>
                <a:lnTo>
                  <a:pt x="87272" y="70211"/>
                </a:lnTo>
                <a:lnTo>
                  <a:pt x="87272" y="49794"/>
                </a:lnTo>
                <a:lnTo>
                  <a:pt x="114544" y="28361"/>
                </a:lnTo>
                <a:cubicBezTo>
                  <a:pt x="114544" y="28361"/>
                  <a:pt x="114544" y="91638"/>
                  <a:pt x="114544" y="91638"/>
                </a:cubicBezTo>
                <a:close/>
                <a:moveTo>
                  <a:pt x="81816" y="94283"/>
                </a:moveTo>
                <a:lnTo>
                  <a:pt x="5455" y="94283"/>
                </a:lnTo>
                <a:lnTo>
                  <a:pt x="5455" y="17144"/>
                </a:lnTo>
                <a:cubicBezTo>
                  <a:pt x="5455" y="12411"/>
                  <a:pt x="7900" y="8572"/>
                  <a:pt x="10911" y="8572"/>
                </a:cubicBezTo>
                <a:lnTo>
                  <a:pt x="76361" y="8572"/>
                </a:lnTo>
                <a:cubicBezTo>
                  <a:pt x="79372" y="8572"/>
                  <a:pt x="81816" y="12411"/>
                  <a:pt x="81816" y="17144"/>
                </a:cubicBezTo>
                <a:cubicBezTo>
                  <a:pt x="81816" y="17144"/>
                  <a:pt x="81816" y="94283"/>
                  <a:pt x="81816" y="94283"/>
                </a:cubicBezTo>
                <a:close/>
                <a:moveTo>
                  <a:pt x="76361" y="111427"/>
                </a:moveTo>
                <a:lnTo>
                  <a:pt x="10911" y="111427"/>
                </a:lnTo>
                <a:cubicBezTo>
                  <a:pt x="7900" y="111427"/>
                  <a:pt x="5455" y="107594"/>
                  <a:pt x="5455" y="102855"/>
                </a:cubicBezTo>
                <a:lnTo>
                  <a:pt x="81816" y="102855"/>
                </a:lnTo>
                <a:cubicBezTo>
                  <a:pt x="81816" y="107594"/>
                  <a:pt x="79372" y="111427"/>
                  <a:pt x="76361" y="111427"/>
                </a:cubicBezTo>
                <a:moveTo>
                  <a:pt x="117272" y="17144"/>
                </a:moveTo>
                <a:cubicBezTo>
                  <a:pt x="116833" y="17144"/>
                  <a:pt x="116433" y="17344"/>
                  <a:pt x="116066" y="17638"/>
                </a:cubicBezTo>
                <a:lnTo>
                  <a:pt x="116055" y="17594"/>
                </a:lnTo>
                <a:lnTo>
                  <a:pt x="87272" y="40205"/>
                </a:lnTo>
                <a:lnTo>
                  <a:pt x="87272" y="17144"/>
                </a:lnTo>
                <a:cubicBezTo>
                  <a:pt x="87272" y="7677"/>
                  <a:pt x="82388" y="0"/>
                  <a:pt x="76361" y="0"/>
                </a:cubicBezTo>
                <a:lnTo>
                  <a:pt x="10911" y="0"/>
                </a:lnTo>
                <a:cubicBezTo>
                  <a:pt x="4883" y="0"/>
                  <a:pt x="0" y="7677"/>
                  <a:pt x="0" y="17144"/>
                </a:cubicBezTo>
                <a:lnTo>
                  <a:pt x="0" y="102855"/>
                </a:lnTo>
                <a:cubicBezTo>
                  <a:pt x="0" y="112327"/>
                  <a:pt x="4883" y="120000"/>
                  <a:pt x="10911" y="120000"/>
                </a:cubicBezTo>
                <a:lnTo>
                  <a:pt x="76361" y="120000"/>
                </a:lnTo>
                <a:cubicBezTo>
                  <a:pt x="82388" y="120000"/>
                  <a:pt x="87272" y="112327"/>
                  <a:pt x="87272" y="102855"/>
                </a:cubicBezTo>
                <a:lnTo>
                  <a:pt x="87272" y="79794"/>
                </a:lnTo>
                <a:lnTo>
                  <a:pt x="116055" y="102405"/>
                </a:lnTo>
                <a:lnTo>
                  <a:pt x="116066" y="102372"/>
                </a:lnTo>
                <a:cubicBezTo>
                  <a:pt x="116433" y="102655"/>
                  <a:pt x="116833" y="102855"/>
                  <a:pt x="117272" y="102855"/>
                </a:cubicBezTo>
                <a:cubicBezTo>
                  <a:pt x="118777" y="102855"/>
                  <a:pt x="120000" y="100944"/>
                  <a:pt x="120000" y="98572"/>
                </a:cubicBezTo>
                <a:lnTo>
                  <a:pt x="120000" y="21427"/>
                </a:lnTo>
                <a:cubicBezTo>
                  <a:pt x="120000" y="19066"/>
                  <a:pt x="118777" y="17144"/>
                  <a:pt x="117272" y="17144"/>
                </a:cubicBezTo>
                <a:moveTo>
                  <a:pt x="57272" y="34283"/>
                </a:moveTo>
                <a:cubicBezTo>
                  <a:pt x="55766" y="34283"/>
                  <a:pt x="54544" y="32372"/>
                  <a:pt x="54544" y="30000"/>
                </a:cubicBezTo>
                <a:cubicBezTo>
                  <a:pt x="54544" y="27633"/>
                  <a:pt x="55766" y="25716"/>
                  <a:pt x="57272" y="25716"/>
                </a:cubicBezTo>
                <a:cubicBezTo>
                  <a:pt x="58777" y="25716"/>
                  <a:pt x="60000" y="27633"/>
                  <a:pt x="60000" y="30000"/>
                </a:cubicBezTo>
                <a:cubicBezTo>
                  <a:pt x="60000" y="32372"/>
                  <a:pt x="58777" y="34283"/>
                  <a:pt x="57272" y="34283"/>
                </a:cubicBezTo>
                <a:moveTo>
                  <a:pt x="57272" y="17144"/>
                </a:moveTo>
                <a:cubicBezTo>
                  <a:pt x="52755" y="17144"/>
                  <a:pt x="49088" y="22905"/>
                  <a:pt x="49088" y="30000"/>
                </a:cubicBezTo>
                <a:cubicBezTo>
                  <a:pt x="49088" y="37100"/>
                  <a:pt x="52755" y="42855"/>
                  <a:pt x="57272" y="42855"/>
                </a:cubicBezTo>
                <a:cubicBezTo>
                  <a:pt x="61794" y="42855"/>
                  <a:pt x="65455" y="37100"/>
                  <a:pt x="65455" y="30000"/>
                </a:cubicBezTo>
                <a:cubicBezTo>
                  <a:pt x="65455" y="22905"/>
                  <a:pt x="61794" y="17144"/>
                  <a:pt x="57272" y="171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09" name="Shape 3809"/>
          <p:cNvSpPr/>
          <p:nvPr/>
        </p:nvSpPr>
        <p:spPr>
          <a:xfrm>
            <a:off x="4958107" y="2954657"/>
            <a:ext cx="558655" cy="355508"/>
          </a:xfrm>
          <a:custGeom>
            <a:avLst/>
            <a:gdLst/>
            <a:ahLst/>
            <a:cxnLst/>
            <a:rect l="0" t="0" r="0" b="0"/>
            <a:pathLst>
              <a:path w="120000" h="120000" extrusionOk="0">
                <a:moveTo>
                  <a:pt x="114544" y="91638"/>
                </a:moveTo>
                <a:lnTo>
                  <a:pt x="109088" y="87350"/>
                </a:lnTo>
                <a:lnTo>
                  <a:pt x="109088" y="32650"/>
                </a:lnTo>
                <a:lnTo>
                  <a:pt x="114544" y="28361"/>
                </a:lnTo>
                <a:cubicBezTo>
                  <a:pt x="114544" y="28361"/>
                  <a:pt x="114544" y="91638"/>
                  <a:pt x="114544" y="91638"/>
                </a:cubicBezTo>
                <a:close/>
                <a:moveTo>
                  <a:pt x="103638" y="83066"/>
                </a:moveTo>
                <a:lnTo>
                  <a:pt x="92727" y="74494"/>
                </a:lnTo>
                <a:lnTo>
                  <a:pt x="92727" y="45505"/>
                </a:lnTo>
                <a:lnTo>
                  <a:pt x="103638" y="36933"/>
                </a:lnTo>
                <a:cubicBezTo>
                  <a:pt x="103638" y="36933"/>
                  <a:pt x="103638" y="83066"/>
                  <a:pt x="103638" y="83066"/>
                </a:cubicBezTo>
                <a:close/>
                <a:moveTo>
                  <a:pt x="87272" y="34283"/>
                </a:moveTo>
                <a:lnTo>
                  <a:pt x="5455" y="34283"/>
                </a:lnTo>
                <a:lnTo>
                  <a:pt x="5455" y="17144"/>
                </a:lnTo>
                <a:cubicBezTo>
                  <a:pt x="5455" y="12411"/>
                  <a:pt x="7900" y="8572"/>
                  <a:pt x="10911" y="8572"/>
                </a:cubicBezTo>
                <a:lnTo>
                  <a:pt x="81816" y="8572"/>
                </a:lnTo>
                <a:cubicBezTo>
                  <a:pt x="84827" y="8572"/>
                  <a:pt x="87272" y="12411"/>
                  <a:pt x="87272" y="17144"/>
                </a:cubicBezTo>
                <a:cubicBezTo>
                  <a:pt x="87272" y="17144"/>
                  <a:pt x="87272" y="34283"/>
                  <a:pt x="87272" y="34283"/>
                </a:cubicBezTo>
                <a:close/>
                <a:moveTo>
                  <a:pt x="87272" y="102855"/>
                </a:moveTo>
                <a:cubicBezTo>
                  <a:pt x="87272" y="107594"/>
                  <a:pt x="84827" y="111427"/>
                  <a:pt x="81816" y="111427"/>
                </a:cubicBezTo>
                <a:lnTo>
                  <a:pt x="10911" y="111427"/>
                </a:lnTo>
                <a:cubicBezTo>
                  <a:pt x="7900" y="111427"/>
                  <a:pt x="5455" y="107594"/>
                  <a:pt x="5455" y="102855"/>
                </a:cubicBezTo>
                <a:lnTo>
                  <a:pt x="5455" y="42855"/>
                </a:lnTo>
                <a:lnTo>
                  <a:pt x="87272" y="42855"/>
                </a:lnTo>
                <a:cubicBezTo>
                  <a:pt x="87272" y="42855"/>
                  <a:pt x="87272" y="102855"/>
                  <a:pt x="87272" y="102855"/>
                </a:cubicBezTo>
                <a:close/>
                <a:moveTo>
                  <a:pt x="117272" y="17144"/>
                </a:moveTo>
                <a:cubicBezTo>
                  <a:pt x="116833" y="17144"/>
                  <a:pt x="116433" y="17344"/>
                  <a:pt x="116066" y="17638"/>
                </a:cubicBezTo>
                <a:lnTo>
                  <a:pt x="116055" y="17594"/>
                </a:lnTo>
                <a:lnTo>
                  <a:pt x="92727" y="35927"/>
                </a:lnTo>
                <a:lnTo>
                  <a:pt x="92727" y="17144"/>
                </a:lnTo>
                <a:cubicBezTo>
                  <a:pt x="92727" y="7677"/>
                  <a:pt x="87844" y="0"/>
                  <a:pt x="81816" y="0"/>
                </a:cubicBezTo>
                <a:lnTo>
                  <a:pt x="10911" y="0"/>
                </a:lnTo>
                <a:cubicBezTo>
                  <a:pt x="4883" y="0"/>
                  <a:pt x="0" y="7677"/>
                  <a:pt x="0" y="17144"/>
                </a:cubicBezTo>
                <a:lnTo>
                  <a:pt x="0" y="102855"/>
                </a:lnTo>
                <a:cubicBezTo>
                  <a:pt x="0" y="112327"/>
                  <a:pt x="4883" y="120000"/>
                  <a:pt x="10911" y="120000"/>
                </a:cubicBezTo>
                <a:lnTo>
                  <a:pt x="81816" y="120000"/>
                </a:lnTo>
                <a:cubicBezTo>
                  <a:pt x="87844" y="120000"/>
                  <a:pt x="92727" y="112327"/>
                  <a:pt x="92727" y="102855"/>
                </a:cubicBezTo>
                <a:lnTo>
                  <a:pt x="92727" y="84077"/>
                </a:lnTo>
                <a:lnTo>
                  <a:pt x="116055" y="102405"/>
                </a:lnTo>
                <a:lnTo>
                  <a:pt x="116066" y="102366"/>
                </a:lnTo>
                <a:cubicBezTo>
                  <a:pt x="116433" y="102655"/>
                  <a:pt x="116833" y="102855"/>
                  <a:pt x="117272" y="102855"/>
                </a:cubicBezTo>
                <a:cubicBezTo>
                  <a:pt x="118777" y="102855"/>
                  <a:pt x="120000" y="100938"/>
                  <a:pt x="120000" y="98572"/>
                </a:cubicBezTo>
                <a:lnTo>
                  <a:pt x="120000" y="21427"/>
                </a:lnTo>
                <a:cubicBezTo>
                  <a:pt x="120000" y="19066"/>
                  <a:pt x="118777" y="17144"/>
                  <a:pt x="117272" y="17144"/>
                </a:cubicBezTo>
                <a:moveTo>
                  <a:pt x="68183" y="17144"/>
                </a:moveTo>
                <a:cubicBezTo>
                  <a:pt x="66677" y="17144"/>
                  <a:pt x="65455" y="19066"/>
                  <a:pt x="65455" y="21427"/>
                </a:cubicBezTo>
                <a:cubicBezTo>
                  <a:pt x="65455" y="23800"/>
                  <a:pt x="66677" y="25716"/>
                  <a:pt x="68183" y="25716"/>
                </a:cubicBezTo>
                <a:cubicBezTo>
                  <a:pt x="69688" y="25716"/>
                  <a:pt x="70911" y="23800"/>
                  <a:pt x="70911" y="21427"/>
                </a:cubicBezTo>
                <a:cubicBezTo>
                  <a:pt x="70911" y="19066"/>
                  <a:pt x="69688" y="17144"/>
                  <a:pt x="68183" y="17144"/>
                </a:cubicBezTo>
                <a:moveTo>
                  <a:pt x="79088" y="17144"/>
                </a:moveTo>
                <a:cubicBezTo>
                  <a:pt x="77588" y="17144"/>
                  <a:pt x="76361" y="19066"/>
                  <a:pt x="76361" y="21427"/>
                </a:cubicBezTo>
                <a:cubicBezTo>
                  <a:pt x="76361" y="23800"/>
                  <a:pt x="77588" y="25716"/>
                  <a:pt x="79088" y="25716"/>
                </a:cubicBezTo>
                <a:cubicBezTo>
                  <a:pt x="80594" y="25716"/>
                  <a:pt x="81816" y="23800"/>
                  <a:pt x="81816" y="21427"/>
                </a:cubicBezTo>
                <a:cubicBezTo>
                  <a:pt x="81816" y="19066"/>
                  <a:pt x="80594" y="17144"/>
                  <a:pt x="79088" y="17144"/>
                </a:cubicBezTo>
                <a:moveTo>
                  <a:pt x="30000" y="60000"/>
                </a:moveTo>
                <a:cubicBezTo>
                  <a:pt x="34522" y="60000"/>
                  <a:pt x="38183" y="65761"/>
                  <a:pt x="38183" y="72855"/>
                </a:cubicBezTo>
                <a:cubicBezTo>
                  <a:pt x="38183" y="79961"/>
                  <a:pt x="34522" y="85716"/>
                  <a:pt x="30000" y="85716"/>
                </a:cubicBezTo>
                <a:cubicBezTo>
                  <a:pt x="25477" y="85716"/>
                  <a:pt x="21816" y="79961"/>
                  <a:pt x="21816" y="72855"/>
                </a:cubicBezTo>
                <a:cubicBezTo>
                  <a:pt x="21816" y="65761"/>
                  <a:pt x="25477" y="60000"/>
                  <a:pt x="30000" y="60000"/>
                </a:cubicBezTo>
                <a:moveTo>
                  <a:pt x="62727" y="60000"/>
                </a:moveTo>
                <a:cubicBezTo>
                  <a:pt x="67244" y="60000"/>
                  <a:pt x="70911" y="65761"/>
                  <a:pt x="70911" y="72855"/>
                </a:cubicBezTo>
                <a:cubicBezTo>
                  <a:pt x="70911" y="79961"/>
                  <a:pt x="67244" y="85716"/>
                  <a:pt x="62727" y="85716"/>
                </a:cubicBezTo>
                <a:cubicBezTo>
                  <a:pt x="58205" y="85716"/>
                  <a:pt x="54544" y="79961"/>
                  <a:pt x="54544" y="72855"/>
                </a:cubicBezTo>
                <a:cubicBezTo>
                  <a:pt x="54544" y="65761"/>
                  <a:pt x="58205" y="60000"/>
                  <a:pt x="62727" y="60000"/>
                </a:cubicBezTo>
                <a:moveTo>
                  <a:pt x="30000" y="94283"/>
                </a:moveTo>
                <a:lnTo>
                  <a:pt x="62727" y="94283"/>
                </a:lnTo>
                <a:cubicBezTo>
                  <a:pt x="70261" y="94283"/>
                  <a:pt x="76361" y="84694"/>
                  <a:pt x="76361" y="72855"/>
                </a:cubicBezTo>
                <a:cubicBezTo>
                  <a:pt x="76361" y="61022"/>
                  <a:pt x="70261" y="51427"/>
                  <a:pt x="62727" y="51427"/>
                </a:cubicBezTo>
                <a:cubicBezTo>
                  <a:pt x="55194" y="51427"/>
                  <a:pt x="49088" y="61022"/>
                  <a:pt x="49088" y="72855"/>
                </a:cubicBezTo>
                <a:cubicBezTo>
                  <a:pt x="49088" y="77705"/>
                  <a:pt x="50155" y="82122"/>
                  <a:pt x="51877" y="85716"/>
                </a:cubicBezTo>
                <a:lnTo>
                  <a:pt x="40844" y="85716"/>
                </a:lnTo>
                <a:cubicBezTo>
                  <a:pt x="42572" y="82122"/>
                  <a:pt x="43638" y="77705"/>
                  <a:pt x="43638" y="72855"/>
                </a:cubicBezTo>
                <a:cubicBezTo>
                  <a:pt x="43638" y="61022"/>
                  <a:pt x="37527" y="51427"/>
                  <a:pt x="30000" y="51427"/>
                </a:cubicBezTo>
                <a:cubicBezTo>
                  <a:pt x="22466" y="51427"/>
                  <a:pt x="16361" y="61022"/>
                  <a:pt x="16361" y="72855"/>
                </a:cubicBezTo>
                <a:cubicBezTo>
                  <a:pt x="16361" y="84694"/>
                  <a:pt x="22466" y="94283"/>
                  <a:pt x="30000" y="942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10" name="Shape 3810"/>
          <p:cNvSpPr/>
          <p:nvPr/>
        </p:nvSpPr>
        <p:spPr>
          <a:xfrm>
            <a:off x="6024630" y="2954657"/>
            <a:ext cx="558655" cy="355508"/>
          </a:xfrm>
          <a:custGeom>
            <a:avLst/>
            <a:gdLst/>
            <a:ahLst/>
            <a:cxnLst/>
            <a:rect l="0" t="0" r="0" b="0"/>
            <a:pathLst>
              <a:path w="120000" h="120000" extrusionOk="0">
                <a:moveTo>
                  <a:pt x="114544" y="92255"/>
                </a:moveTo>
                <a:lnTo>
                  <a:pt x="92727" y="78544"/>
                </a:lnTo>
                <a:lnTo>
                  <a:pt x="92727" y="41455"/>
                </a:lnTo>
                <a:lnTo>
                  <a:pt x="114544" y="27744"/>
                </a:lnTo>
                <a:cubicBezTo>
                  <a:pt x="114544" y="27744"/>
                  <a:pt x="114544" y="92255"/>
                  <a:pt x="114544" y="92255"/>
                </a:cubicBezTo>
                <a:close/>
                <a:moveTo>
                  <a:pt x="117272" y="17144"/>
                </a:moveTo>
                <a:cubicBezTo>
                  <a:pt x="116833" y="17144"/>
                  <a:pt x="116433" y="17344"/>
                  <a:pt x="116066" y="17633"/>
                </a:cubicBezTo>
                <a:lnTo>
                  <a:pt x="116055" y="17594"/>
                </a:lnTo>
                <a:lnTo>
                  <a:pt x="88988" y="34605"/>
                </a:lnTo>
                <a:cubicBezTo>
                  <a:pt x="88961" y="34627"/>
                  <a:pt x="88933" y="34638"/>
                  <a:pt x="88905" y="34661"/>
                </a:cubicBezTo>
                <a:lnTo>
                  <a:pt x="88777" y="34733"/>
                </a:lnTo>
                <a:lnTo>
                  <a:pt x="88794" y="34777"/>
                </a:lnTo>
                <a:cubicBezTo>
                  <a:pt x="87900" y="35483"/>
                  <a:pt x="87272" y="36894"/>
                  <a:pt x="87272" y="38572"/>
                </a:cubicBezTo>
                <a:lnTo>
                  <a:pt x="87272" y="81427"/>
                </a:lnTo>
                <a:cubicBezTo>
                  <a:pt x="87272" y="83105"/>
                  <a:pt x="87900" y="84516"/>
                  <a:pt x="88794" y="85222"/>
                </a:cubicBezTo>
                <a:lnTo>
                  <a:pt x="88777" y="85261"/>
                </a:lnTo>
                <a:lnTo>
                  <a:pt x="88900" y="85333"/>
                </a:lnTo>
                <a:cubicBezTo>
                  <a:pt x="88933" y="85361"/>
                  <a:pt x="88961" y="85377"/>
                  <a:pt x="88988" y="85394"/>
                </a:cubicBezTo>
                <a:lnTo>
                  <a:pt x="116055" y="102405"/>
                </a:lnTo>
                <a:lnTo>
                  <a:pt x="116066" y="102366"/>
                </a:lnTo>
                <a:cubicBezTo>
                  <a:pt x="116433" y="102655"/>
                  <a:pt x="116833" y="102855"/>
                  <a:pt x="117272" y="102855"/>
                </a:cubicBezTo>
                <a:cubicBezTo>
                  <a:pt x="118777" y="102855"/>
                  <a:pt x="120000" y="100938"/>
                  <a:pt x="120000" y="98572"/>
                </a:cubicBezTo>
                <a:lnTo>
                  <a:pt x="120000" y="21427"/>
                </a:lnTo>
                <a:cubicBezTo>
                  <a:pt x="120000" y="19061"/>
                  <a:pt x="118777" y="17144"/>
                  <a:pt x="117272" y="17144"/>
                </a:cubicBezTo>
                <a:moveTo>
                  <a:pt x="76361" y="102855"/>
                </a:moveTo>
                <a:cubicBezTo>
                  <a:pt x="76361" y="107594"/>
                  <a:pt x="73922" y="111427"/>
                  <a:pt x="70911" y="111427"/>
                </a:cubicBezTo>
                <a:lnTo>
                  <a:pt x="10911" y="111427"/>
                </a:lnTo>
                <a:cubicBezTo>
                  <a:pt x="7900" y="111427"/>
                  <a:pt x="5455" y="107594"/>
                  <a:pt x="5455" y="102855"/>
                </a:cubicBezTo>
                <a:lnTo>
                  <a:pt x="5455" y="17144"/>
                </a:lnTo>
                <a:cubicBezTo>
                  <a:pt x="5455" y="12405"/>
                  <a:pt x="7900" y="8572"/>
                  <a:pt x="10911" y="8572"/>
                </a:cubicBezTo>
                <a:lnTo>
                  <a:pt x="70911" y="8572"/>
                </a:lnTo>
                <a:cubicBezTo>
                  <a:pt x="73922" y="8572"/>
                  <a:pt x="76361" y="12405"/>
                  <a:pt x="76361" y="17144"/>
                </a:cubicBezTo>
                <a:cubicBezTo>
                  <a:pt x="76361" y="17144"/>
                  <a:pt x="76361" y="102855"/>
                  <a:pt x="76361" y="102855"/>
                </a:cubicBezTo>
                <a:close/>
                <a:moveTo>
                  <a:pt x="70911" y="0"/>
                </a:moveTo>
                <a:lnTo>
                  <a:pt x="10911" y="0"/>
                </a:lnTo>
                <a:cubicBezTo>
                  <a:pt x="4883" y="0"/>
                  <a:pt x="0" y="7677"/>
                  <a:pt x="0" y="17144"/>
                </a:cubicBezTo>
                <a:lnTo>
                  <a:pt x="0" y="102855"/>
                </a:lnTo>
                <a:cubicBezTo>
                  <a:pt x="0" y="112327"/>
                  <a:pt x="4883" y="120000"/>
                  <a:pt x="10911" y="120000"/>
                </a:cubicBezTo>
                <a:lnTo>
                  <a:pt x="70911" y="120000"/>
                </a:lnTo>
                <a:cubicBezTo>
                  <a:pt x="76933" y="120000"/>
                  <a:pt x="81816" y="112327"/>
                  <a:pt x="81816" y="102855"/>
                </a:cubicBezTo>
                <a:lnTo>
                  <a:pt x="81816" y="17144"/>
                </a:lnTo>
                <a:cubicBezTo>
                  <a:pt x="81816" y="7677"/>
                  <a:pt x="76933" y="0"/>
                  <a:pt x="70911"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11" name="Shape 3811"/>
          <p:cNvSpPr/>
          <p:nvPr/>
        </p:nvSpPr>
        <p:spPr>
          <a:xfrm>
            <a:off x="7091153" y="2878476"/>
            <a:ext cx="558655" cy="507868"/>
          </a:xfrm>
          <a:custGeom>
            <a:avLst/>
            <a:gdLst/>
            <a:ahLst/>
            <a:cxnLst/>
            <a:rect l="0" t="0" r="0" b="0"/>
            <a:pathLst>
              <a:path w="120000" h="120000" extrusionOk="0">
                <a:moveTo>
                  <a:pt x="35455" y="60000"/>
                </a:moveTo>
                <a:cubicBezTo>
                  <a:pt x="36961" y="60000"/>
                  <a:pt x="38183" y="58661"/>
                  <a:pt x="38183" y="57000"/>
                </a:cubicBezTo>
                <a:cubicBezTo>
                  <a:pt x="38183" y="55344"/>
                  <a:pt x="36961" y="54000"/>
                  <a:pt x="35455" y="54000"/>
                </a:cubicBezTo>
                <a:cubicBezTo>
                  <a:pt x="33944" y="54000"/>
                  <a:pt x="32727" y="55344"/>
                  <a:pt x="32727" y="57000"/>
                </a:cubicBezTo>
                <a:cubicBezTo>
                  <a:pt x="32727" y="58661"/>
                  <a:pt x="33944" y="60000"/>
                  <a:pt x="35455" y="60000"/>
                </a:cubicBezTo>
                <a:moveTo>
                  <a:pt x="19088" y="60000"/>
                </a:moveTo>
                <a:cubicBezTo>
                  <a:pt x="20600" y="60000"/>
                  <a:pt x="21816" y="61344"/>
                  <a:pt x="21816" y="63000"/>
                </a:cubicBezTo>
                <a:cubicBezTo>
                  <a:pt x="21816" y="64661"/>
                  <a:pt x="20600" y="66000"/>
                  <a:pt x="19088" y="66000"/>
                </a:cubicBezTo>
                <a:cubicBezTo>
                  <a:pt x="17583" y="66000"/>
                  <a:pt x="16361" y="64661"/>
                  <a:pt x="16361" y="63000"/>
                </a:cubicBezTo>
                <a:cubicBezTo>
                  <a:pt x="16361" y="61344"/>
                  <a:pt x="17583" y="60000"/>
                  <a:pt x="19088" y="60000"/>
                </a:cubicBezTo>
                <a:moveTo>
                  <a:pt x="19088" y="72000"/>
                </a:moveTo>
                <a:cubicBezTo>
                  <a:pt x="23605" y="72000"/>
                  <a:pt x="27272" y="67972"/>
                  <a:pt x="27272" y="63000"/>
                </a:cubicBezTo>
                <a:cubicBezTo>
                  <a:pt x="27272" y="58033"/>
                  <a:pt x="23605" y="54000"/>
                  <a:pt x="19088" y="54000"/>
                </a:cubicBezTo>
                <a:cubicBezTo>
                  <a:pt x="14572" y="54000"/>
                  <a:pt x="10911" y="58033"/>
                  <a:pt x="10911" y="63000"/>
                </a:cubicBezTo>
                <a:cubicBezTo>
                  <a:pt x="10911" y="67972"/>
                  <a:pt x="14572" y="72000"/>
                  <a:pt x="19088" y="72000"/>
                </a:cubicBezTo>
                <a:moveTo>
                  <a:pt x="79088" y="102000"/>
                </a:moveTo>
                <a:lnTo>
                  <a:pt x="13638" y="102000"/>
                </a:lnTo>
                <a:cubicBezTo>
                  <a:pt x="12127" y="102000"/>
                  <a:pt x="10911" y="103344"/>
                  <a:pt x="10911" y="105000"/>
                </a:cubicBezTo>
                <a:cubicBezTo>
                  <a:pt x="10911" y="106661"/>
                  <a:pt x="12127" y="108000"/>
                  <a:pt x="13638" y="108000"/>
                </a:cubicBezTo>
                <a:lnTo>
                  <a:pt x="79088" y="108000"/>
                </a:lnTo>
                <a:cubicBezTo>
                  <a:pt x="80600" y="108000"/>
                  <a:pt x="81816" y="106661"/>
                  <a:pt x="81816" y="105000"/>
                </a:cubicBezTo>
                <a:cubicBezTo>
                  <a:pt x="81816" y="103344"/>
                  <a:pt x="80600" y="102000"/>
                  <a:pt x="79088" y="102000"/>
                </a:cubicBezTo>
                <a:moveTo>
                  <a:pt x="114544" y="100583"/>
                </a:moveTo>
                <a:lnTo>
                  <a:pt x="92727" y="90983"/>
                </a:lnTo>
                <a:lnTo>
                  <a:pt x="92727" y="71022"/>
                </a:lnTo>
                <a:lnTo>
                  <a:pt x="114544" y="61422"/>
                </a:lnTo>
                <a:cubicBezTo>
                  <a:pt x="114544" y="61422"/>
                  <a:pt x="114544" y="100583"/>
                  <a:pt x="114544" y="100583"/>
                </a:cubicBezTo>
                <a:close/>
                <a:moveTo>
                  <a:pt x="87272" y="108000"/>
                </a:moveTo>
                <a:cubicBezTo>
                  <a:pt x="87272" y="111316"/>
                  <a:pt x="84827" y="114000"/>
                  <a:pt x="81816" y="114000"/>
                </a:cubicBezTo>
                <a:lnTo>
                  <a:pt x="10911" y="114000"/>
                </a:lnTo>
                <a:cubicBezTo>
                  <a:pt x="7900" y="114000"/>
                  <a:pt x="5455" y="111316"/>
                  <a:pt x="5455" y="108000"/>
                </a:cubicBezTo>
                <a:lnTo>
                  <a:pt x="5455" y="54000"/>
                </a:lnTo>
                <a:cubicBezTo>
                  <a:pt x="5455" y="50688"/>
                  <a:pt x="7900" y="48000"/>
                  <a:pt x="10911" y="48000"/>
                </a:cubicBezTo>
                <a:lnTo>
                  <a:pt x="81816" y="48000"/>
                </a:lnTo>
                <a:cubicBezTo>
                  <a:pt x="84827" y="48000"/>
                  <a:pt x="87272" y="50688"/>
                  <a:pt x="87272" y="54000"/>
                </a:cubicBezTo>
                <a:cubicBezTo>
                  <a:pt x="87272" y="54000"/>
                  <a:pt x="87272" y="108000"/>
                  <a:pt x="87272" y="108000"/>
                </a:cubicBezTo>
                <a:close/>
                <a:moveTo>
                  <a:pt x="10911" y="24000"/>
                </a:moveTo>
                <a:cubicBezTo>
                  <a:pt x="10911" y="14061"/>
                  <a:pt x="18233" y="6000"/>
                  <a:pt x="27272" y="6000"/>
                </a:cubicBezTo>
                <a:cubicBezTo>
                  <a:pt x="36311" y="6000"/>
                  <a:pt x="43638" y="14061"/>
                  <a:pt x="43638" y="24000"/>
                </a:cubicBezTo>
                <a:cubicBezTo>
                  <a:pt x="43638" y="33944"/>
                  <a:pt x="36311" y="42000"/>
                  <a:pt x="27272" y="42000"/>
                </a:cubicBezTo>
                <a:cubicBezTo>
                  <a:pt x="18233" y="42000"/>
                  <a:pt x="10911" y="33944"/>
                  <a:pt x="10911" y="24000"/>
                </a:cubicBezTo>
                <a:moveTo>
                  <a:pt x="51055" y="42000"/>
                </a:moveTo>
                <a:lnTo>
                  <a:pt x="41672" y="42000"/>
                </a:lnTo>
                <a:cubicBezTo>
                  <a:pt x="43550" y="40183"/>
                  <a:pt x="45122" y="38000"/>
                  <a:pt x="46344" y="35577"/>
                </a:cubicBezTo>
                <a:cubicBezTo>
                  <a:pt x="47566" y="38011"/>
                  <a:pt x="49172" y="40177"/>
                  <a:pt x="51055" y="42000"/>
                </a:cubicBezTo>
                <a:moveTo>
                  <a:pt x="65455" y="6000"/>
                </a:moveTo>
                <a:cubicBezTo>
                  <a:pt x="74494" y="6000"/>
                  <a:pt x="81816" y="14061"/>
                  <a:pt x="81816" y="24000"/>
                </a:cubicBezTo>
                <a:cubicBezTo>
                  <a:pt x="81816" y="33944"/>
                  <a:pt x="74494" y="42000"/>
                  <a:pt x="65455" y="42000"/>
                </a:cubicBezTo>
                <a:cubicBezTo>
                  <a:pt x="56416" y="42000"/>
                  <a:pt x="49088" y="33944"/>
                  <a:pt x="49088" y="24000"/>
                </a:cubicBezTo>
                <a:cubicBezTo>
                  <a:pt x="49088" y="14061"/>
                  <a:pt x="56416" y="6000"/>
                  <a:pt x="65455" y="6000"/>
                </a:cubicBezTo>
                <a:moveTo>
                  <a:pt x="117272" y="54000"/>
                </a:moveTo>
                <a:cubicBezTo>
                  <a:pt x="116833" y="54000"/>
                  <a:pt x="116433" y="54138"/>
                  <a:pt x="116066" y="54344"/>
                </a:cubicBezTo>
                <a:lnTo>
                  <a:pt x="116055" y="54316"/>
                </a:lnTo>
                <a:lnTo>
                  <a:pt x="92727" y="64583"/>
                </a:lnTo>
                <a:lnTo>
                  <a:pt x="92727" y="54000"/>
                </a:lnTo>
                <a:cubicBezTo>
                  <a:pt x="92727" y="47372"/>
                  <a:pt x="87844" y="42000"/>
                  <a:pt x="81816" y="42000"/>
                </a:cubicBezTo>
                <a:lnTo>
                  <a:pt x="79850" y="42000"/>
                </a:lnTo>
                <a:cubicBezTo>
                  <a:pt x="84394" y="37600"/>
                  <a:pt x="87272" y="31177"/>
                  <a:pt x="87272" y="24000"/>
                </a:cubicBezTo>
                <a:cubicBezTo>
                  <a:pt x="87272" y="10744"/>
                  <a:pt x="77505" y="0"/>
                  <a:pt x="65455" y="0"/>
                </a:cubicBezTo>
                <a:cubicBezTo>
                  <a:pt x="57233" y="0"/>
                  <a:pt x="50083" y="5005"/>
                  <a:pt x="46361" y="12394"/>
                </a:cubicBezTo>
                <a:cubicBezTo>
                  <a:pt x="42644" y="5005"/>
                  <a:pt x="35494" y="0"/>
                  <a:pt x="27272" y="0"/>
                </a:cubicBezTo>
                <a:cubicBezTo>
                  <a:pt x="15222" y="0"/>
                  <a:pt x="5455" y="10744"/>
                  <a:pt x="5455" y="24000"/>
                </a:cubicBezTo>
                <a:cubicBezTo>
                  <a:pt x="5455" y="31177"/>
                  <a:pt x="8338" y="37600"/>
                  <a:pt x="12872" y="42000"/>
                </a:cubicBezTo>
                <a:lnTo>
                  <a:pt x="10911" y="42000"/>
                </a:lnTo>
                <a:cubicBezTo>
                  <a:pt x="4883" y="42000"/>
                  <a:pt x="0" y="47372"/>
                  <a:pt x="0" y="54000"/>
                </a:cubicBezTo>
                <a:lnTo>
                  <a:pt x="0" y="108000"/>
                </a:lnTo>
                <a:cubicBezTo>
                  <a:pt x="0" y="114627"/>
                  <a:pt x="4883" y="120000"/>
                  <a:pt x="10911" y="120000"/>
                </a:cubicBezTo>
                <a:lnTo>
                  <a:pt x="81816" y="120000"/>
                </a:lnTo>
                <a:cubicBezTo>
                  <a:pt x="87844" y="120000"/>
                  <a:pt x="92727" y="114627"/>
                  <a:pt x="92727" y="108000"/>
                </a:cubicBezTo>
                <a:lnTo>
                  <a:pt x="92727" y="97422"/>
                </a:lnTo>
                <a:lnTo>
                  <a:pt x="116055" y="107683"/>
                </a:lnTo>
                <a:lnTo>
                  <a:pt x="116061" y="107661"/>
                </a:lnTo>
                <a:cubicBezTo>
                  <a:pt x="116433" y="107861"/>
                  <a:pt x="116833" y="108000"/>
                  <a:pt x="117272" y="108000"/>
                </a:cubicBezTo>
                <a:cubicBezTo>
                  <a:pt x="118777" y="108000"/>
                  <a:pt x="120000" y="106661"/>
                  <a:pt x="120000" y="105000"/>
                </a:cubicBezTo>
                <a:lnTo>
                  <a:pt x="120000" y="57000"/>
                </a:lnTo>
                <a:cubicBezTo>
                  <a:pt x="120000" y="55344"/>
                  <a:pt x="118777" y="54000"/>
                  <a:pt x="117272" y="54000"/>
                </a:cubicBezTo>
                <a:moveTo>
                  <a:pt x="65455" y="30000"/>
                </a:moveTo>
                <a:cubicBezTo>
                  <a:pt x="68466" y="30000"/>
                  <a:pt x="70911" y="27311"/>
                  <a:pt x="70911" y="24000"/>
                </a:cubicBezTo>
                <a:cubicBezTo>
                  <a:pt x="70911" y="20688"/>
                  <a:pt x="68466" y="18000"/>
                  <a:pt x="65455" y="18000"/>
                </a:cubicBezTo>
                <a:cubicBezTo>
                  <a:pt x="62444" y="18000"/>
                  <a:pt x="60000" y="20688"/>
                  <a:pt x="60000" y="24000"/>
                </a:cubicBezTo>
                <a:cubicBezTo>
                  <a:pt x="60000" y="27311"/>
                  <a:pt x="62444" y="30000"/>
                  <a:pt x="65455" y="30000"/>
                </a:cubicBezTo>
                <a:moveTo>
                  <a:pt x="27272" y="30000"/>
                </a:moveTo>
                <a:cubicBezTo>
                  <a:pt x="30283" y="30000"/>
                  <a:pt x="32727" y="27311"/>
                  <a:pt x="32727" y="24000"/>
                </a:cubicBezTo>
                <a:cubicBezTo>
                  <a:pt x="32727" y="20688"/>
                  <a:pt x="30283" y="18000"/>
                  <a:pt x="27272" y="18000"/>
                </a:cubicBezTo>
                <a:cubicBezTo>
                  <a:pt x="24261" y="18000"/>
                  <a:pt x="21816" y="20688"/>
                  <a:pt x="21816" y="24000"/>
                </a:cubicBezTo>
                <a:cubicBezTo>
                  <a:pt x="21816" y="27311"/>
                  <a:pt x="24261" y="30000"/>
                  <a:pt x="27272" y="3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12" name="Shape 3812"/>
          <p:cNvSpPr/>
          <p:nvPr/>
        </p:nvSpPr>
        <p:spPr>
          <a:xfrm>
            <a:off x="8284640" y="2853083"/>
            <a:ext cx="304722" cy="558655"/>
          </a:xfrm>
          <a:custGeom>
            <a:avLst/>
            <a:gdLst/>
            <a:ahLst/>
            <a:cxnLst/>
            <a:rect l="0" t="0" r="0" b="0"/>
            <a:pathLst>
              <a:path w="120000" h="120000" extrusionOk="0">
                <a:moveTo>
                  <a:pt x="65000" y="8183"/>
                </a:moveTo>
                <a:lnTo>
                  <a:pt x="55000" y="8183"/>
                </a:lnTo>
                <a:cubicBezTo>
                  <a:pt x="52238" y="8183"/>
                  <a:pt x="50000" y="9400"/>
                  <a:pt x="50000" y="10911"/>
                </a:cubicBezTo>
                <a:cubicBezTo>
                  <a:pt x="50000" y="12416"/>
                  <a:pt x="52238" y="13638"/>
                  <a:pt x="55000" y="13638"/>
                </a:cubicBezTo>
                <a:lnTo>
                  <a:pt x="65000" y="13638"/>
                </a:lnTo>
                <a:cubicBezTo>
                  <a:pt x="67761" y="13638"/>
                  <a:pt x="70000" y="12416"/>
                  <a:pt x="70000" y="10911"/>
                </a:cubicBezTo>
                <a:cubicBezTo>
                  <a:pt x="70000" y="9400"/>
                  <a:pt x="67761" y="8183"/>
                  <a:pt x="65000" y="8183"/>
                </a:cubicBezTo>
                <a:moveTo>
                  <a:pt x="110000" y="16361"/>
                </a:moveTo>
                <a:lnTo>
                  <a:pt x="10000" y="16361"/>
                </a:lnTo>
                <a:lnTo>
                  <a:pt x="10000" y="10911"/>
                </a:lnTo>
                <a:cubicBezTo>
                  <a:pt x="10000" y="7900"/>
                  <a:pt x="14472" y="5455"/>
                  <a:pt x="20000" y="5455"/>
                </a:cubicBezTo>
                <a:lnTo>
                  <a:pt x="100000" y="5455"/>
                </a:lnTo>
                <a:cubicBezTo>
                  <a:pt x="105516" y="5455"/>
                  <a:pt x="110000" y="7900"/>
                  <a:pt x="110000" y="10911"/>
                </a:cubicBezTo>
                <a:cubicBezTo>
                  <a:pt x="110000" y="10911"/>
                  <a:pt x="110000" y="16361"/>
                  <a:pt x="110000" y="16361"/>
                </a:cubicBezTo>
                <a:close/>
                <a:moveTo>
                  <a:pt x="110000" y="98183"/>
                </a:moveTo>
                <a:lnTo>
                  <a:pt x="10000" y="98183"/>
                </a:lnTo>
                <a:lnTo>
                  <a:pt x="10000" y="21816"/>
                </a:lnTo>
                <a:lnTo>
                  <a:pt x="110000" y="21816"/>
                </a:lnTo>
                <a:cubicBezTo>
                  <a:pt x="110000" y="21816"/>
                  <a:pt x="110000" y="98183"/>
                  <a:pt x="110000" y="98183"/>
                </a:cubicBezTo>
                <a:close/>
                <a:moveTo>
                  <a:pt x="110000" y="109088"/>
                </a:moveTo>
                <a:cubicBezTo>
                  <a:pt x="110000" y="112105"/>
                  <a:pt x="105516" y="114544"/>
                  <a:pt x="100000" y="114544"/>
                </a:cubicBezTo>
                <a:lnTo>
                  <a:pt x="20000" y="114544"/>
                </a:lnTo>
                <a:cubicBezTo>
                  <a:pt x="14472" y="114544"/>
                  <a:pt x="10000" y="112105"/>
                  <a:pt x="10000" y="109088"/>
                </a:cubicBezTo>
                <a:lnTo>
                  <a:pt x="10000" y="103638"/>
                </a:lnTo>
                <a:lnTo>
                  <a:pt x="110000" y="103638"/>
                </a:lnTo>
                <a:cubicBezTo>
                  <a:pt x="110000" y="103638"/>
                  <a:pt x="110000" y="109088"/>
                  <a:pt x="110000" y="109088"/>
                </a:cubicBezTo>
                <a:close/>
                <a:moveTo>
                  <a:pt x="100000" y="0"/>
                </a:moveTo>
                <a:lnTo>
                  <a:pt x="20000" y="0"/>
                </a:lnTo>
                <a:cubicBezTo>
                  <a:pt x="8955" y="0"/>
                  <a:pt x="0" y="4883"/>
                  <a:pt x="0" y="10911"/>
                </a:cubicBezTo>
                <a:lnTo>
                  <a:pt x="0" y="109088"/>
                </a:lnTo>
                <a:cubicBezTo>
                  <a:pt x="0" y="115116"/>
                  <a:pt x="8955" y="120000"/>
                  <a:pt x="20000" y="120000"/>
                </a:cubicBezTo>
                <a:lnTo>
                  <a:pt x="100000" y="120000"/>
                </a:lnTo>
                <a:cubicBezTo>
                  <a:pt x="111044" y="120000"/>
                  <a:pt x="120000" y="115116"/>
                  <a:pt x="120000" y="109088"/>
                </a:cubicBezTo>
                <a:lnTo>
                  <a:pt x="120000" y="10911"/>
                </a:lnTo>
                <a:cubicBezTo>
                  <a:pt x="120000" y="4883"/>
                  <a:pt x="111044" y="0"/>
                  <a:pt x="100000" y="0"/>
                </a:cubicBezTo>
                <a:moveTo>
                  <a:pt x="60000" y="111816"/>
                </a:moveTo>
                <a:cubicBezTo>
                  <a:pt x="62761" y="111816"/>
                  <a:pt x="65000" y="110600"/>
                  <a:pt x="65000" y="109088"/>
                </a:cubicBezTo>
                <a:cubicBezTo>
                  <a:pt x="65000" y="107588"/>
                  <a:pt x="62761" y="106361"/>
                  <a:pt x="60000" y="106361"/>
                </a:cubicBezTo>
                <a:cubicBezTo>
                  <a:pt x="57238" y="106361"/>
                  <a:pt x="55000" y="107588"/>
                  <a:pt x="55000" y="109088"/>
                </a:cubicBezTo>
                <a:cubicBezTo>
                  <a:pt x="55000" y="110600"/>
                  <a:pt x="57238" y="111816"/>
                  <a:pt x="60000" y="11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13" name="Shape 3813"/>
          <p:cNvSpPr/>
          <p:nvPr/>
        </p:nvSpPr>
        <p:spPr>
          <a:xfrm>
            <a:off x="9300377" y="2853083"/>
            <a:ext cx="406294" cy="558655"/>
          </a:xfrm>
          <a:custGeom>
            <a:avLst/>
            <a:gdLst/>
            <a:ahLst/>
            <a:cxnLst/>
            <a:rect l="0" t="0" r="0" b="0"/>
            <a:pathLst>
              <a:path w="120000" h="120000" extrusionOk="0">
                <a:moveTo>
                  <a:pt x="112500" y="109088"/>
                </a:moveTo>
                <a:cubicBezTo>
                  <a:pt x="112500" y="112105"/>
                  <a:pt x="109138" y="114544"/>
                  <a:pt x="105000" y="114544"/>
                </a:cubicBezTo>
                <a:lnTo>
                  <a:pt x="15000" y="114544"/>
                </a:lnTo>
                <a:cubicBezTo>
                  <a:pt x="10855" y="114544"/>
                  <a:pt x="7500" y="112105"/>
                  <a:pt x="7500" y="109088"/>
                </a:cubicBezTo>
                <a:lnTo>
                  <a:pt x="7500" y="10911"/>
                </a:lnTo>
                <a:cubicBezTo>
                  <a:pt x="7500" y="7900"/>
                  <a:pt x="10855" y="5455"/>
                  <a:pt x="15000" y="5455"/>
                </a:cubicBezTo>
                <a:lnTo>
                  <a:pt x="105000" y="5455"/>
                </a:lnTo>
                <a:cubicBezTo>
                  <a:pt x="109138" y="5455"/>
                  <a:pt x="112500" y="7900"/>
                  <a:pt x="112500" y="10911"/>
                </a:cubicBezTo>
                <a:cubicBezTo>
                  <a:pt x="112500" y="10911"/>
                  <a:pt x="112500" y="109088"/>
                  <a:pt x="112500" y="109088"/>
                </a:cubicBezTo>
                <a:close/>
                <a:moveTo>
                  <a:pt x="105000" y="0"/>
                </a:moveTo>
                <a:lnTo>
                  <a:pt x="15000" y="0"/>
                </a:lnTo>
                <a:cubicBezTo>
                  <a:pt x="6716" y="0"/>
                  <a:pt x="0" y="4883"/>
                  <a:pt x="0" y="10911"/>
                </a:cubicBezTo>
                <a:lnTo>
                  <a:pt x="0" y="109088"/>
                </a:lnTo>
                <a:cubicBezTo>
                  <a:pt x="0" y="115116"/>
                  <a:pt x="6716" y="120000"/>
                  <a:pt x="15000" y="120000"/>
                </a:cubicBezTo>
                <a:lnTo>
                  <a:pt x="105000" y="120000"/>
                </a:lnTo>
                <a:cubicBezTo>
                  <a:pt x="113283" y="120000"/>
                  <a:pt x="120000" y="115116"/>
                  <a:pt x="120000" y="109088"/>
                </a:cubicBezTo>
                <a:lnTo>
                  <a:pt x="120000" y="10911"/>
                </a:lnTo>
                <a:cubicBezTo>
                  <a:pt x="120000" y="4883"/>
                  <a:pt x="113283" y="0"/>
                  <a:pt x="105000" y="0"/>
                </a:cubicBezTo>
                <a:moveTo>
                  <a:pt x="22500" y="21816"/>
                </a:moveTo>
                <a:lnTo>
                  <a:pt x="97500" y="21816"/>
                </a:lnTo>
                <a:lnTo>
                  <a:pt x="97500" y="98183"/>
                </a:lnTo>
                <a:lnTo>
                  <a:pt x="22500" y="98183"/>
                </a:lnTo>
                <a:cubicBezTo>
                  <a:pt x="22500" y="98183"/>
                  <a:pt x="22500" y="21816"/>
                  <a:pt x="22500" y="21816"/>
                </a:cubicBezTo>
                <a:close/>
                <a:moveTo>
                  <a:pt x="15000" y="103638"/>
                </a:moveTo>
                <a:lnTo>
                  <a:pt x="105000" y="103638"/>
                </a:lnTo>
                <a:lnTo>
                  <a:pt x="105000" y="16361"/>
                </a:lnTo>
                <a:lnTo>
                  <a:pt x="15000" y="16361"/>
                </a:lnTo>
                <a:cubicBezTo>
                  <a:pt x="15000" y="16361"/>
                  <a:pt x="15000" y="103638"/>
                  <a:pt x="15000" y="103638"/>
                </a:cubicBezTo>
                <a:close/>
                <a:moveTo>
                  <a:pt x="56250" y="13638"/>
                </a:moveTo>
                <a:lnTo>
                  <a:pt x="63750" y="13638"/>
                </a:lnTo>
                <a:cubicBezTo>
                  <a:pt x="65822" y="13638"/>
                  <a:pt x="67500" y="12416"/>
                  <a:pt x="67500" y="10911"/>
                </a:cubicBezTo>
                <a:cubicBezTo>
                  <a:pt x="67500" y="9400"/>
                  <a:pt x="65822" y="8183"/>
                  <a:pt x="63750" y="8183"/>
                </a:cubicBezTo>
                <a:lnTo>
                  <a:pt x="56250" y="8183"/>
                </a:lnTo>
                <a:cubicBezTo>
                  <a:pt x="54177" y="8183"/>
                  <a:pt x="52500" y="9400"/>
                  <a:pt x="52500" y="10911"/>
                </a:cubicBezTo>
                <a:cubicBezTo>
                  <a:pt x="52500" y="12416"/>
                  <a:pt x="54177" y="13638"/>
                  <a:pt x="56250" y="13638"/>
                </a:cubicBezTo>
                <a:moveTo>
                  <a:pt x="60000" y="106361"/>
                </a:moveTo>
                <a:cubicBezTo>
                  <a:pt x="57927" y="106361"/>
                  <a:pt x="56250" y="107588"/>
                  <a:pt x="56250" y="109088"/>
                </a:cubicBezTo>
                <a:cubicBezTo>
                  <a:pt x="56250" y="110600"/>
                  <a:pt x="57927" y="111816"/>
                  <a:pt x="60000" y="111816"/>
                </a:cubicBezTo>
                <a:cubicBezTo>
                  <a:pt x="62072" y="111816"/>
                  <a:pt x="63750" y="110600"/>
                  <a:pt x="63750" y="109088"/>
                </a:cubicBezTo>
                <a:cubicBezTo>
                  <a:pt x="63750" y="107588"/>
                  <a:pt x="62072" y="106361"/>
                  <a:pt x="60000" y="10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14" name="Shape 3814"/>
          <p:cNvSpPr/>
          <p:nvPr/>
        </p:nvSpPr>
        <p:spPr>
          <a:xfrm>
            <a:off x="10290718" y="2929264"/>
            <a:ext cx="558655" cy="406294"/>
          </a:xfrm>
          <a:custGeom>
            <a:avLst/>
            <a:gdLst/>
            <a:ahLst/>
            <a:cxnLst/>
            <a:rect l="0" t="0" r="0" b="0"/>
            <a:pathLst>
              <a:path w="120000" h="120000" extrusionOk="0">
                <a:moveTo>
                  <a:pt x="7822" y="112500"/>
                </a:moveTo>
                <a:lnTo>
                  <a:pt x="15222" y="97244"/>
                </a:lnTo>
                <a:cubicBezTo>
                  <a:pt x="15594" y="97366"/>
                  <a:pt x="15966" y="97500"/>
                  <a:pt x="16361" y="97500"/>
                </a:cubicBezTo>
                <a:lnTo>
                  <a:pt x="103638" y="97500"/>
                </a:lnTo>
                <a:cubicBezTo>
                  <a:pt x="104033" y="97500"/>
                  <a:pt x="104405" y="97366"/>
                  <a:pt x="104777" y="97244"/>
                </a:cubicBezTo>
                <a:lnTo>
                  <a:pt x="112177" y="112500"/>
                </a:lnTo>
                <a:cubicBezTo>
                  <a:pt x="112177" y="112500"/>
                  <a:pt x="7822" y="112500"/>
                  <a:pt x="7822" y="112500"/>
                </a:cubicBezTo>
                <a:close/>
                <a:moveTo>
                  <a:pt x="16361" y="7500"/>
                </a:moveTo>
                <a:lnTo>
                  <a:pt x="103638" y="7500"/>
                </a:lnTo>
                <a:lnTo>
                  <a:pt x="103638" y="90000"/>
                </a:lnTo>
                <a:lnTo>
                  <a:pt x="16361" y="90000"/>
                </a:lnTo>
                <a:cubicBezTo>
                  <a:pt x="16361" y="90000"/>
                  <a:pt x="16361" y="7500"/>
                  <a:pt x="16361" y="7500"/>
                </a:cubicBezTo>
                <a:close/>
                <a:moveTo>
                  <a:pt x="119500" y="114211"/>
                </a:moveTo>
                <a:lnTo>
                  <a:pt x="119544" y="114172"/>
                </a:lnTo>
                <a:lnTo>
                  <a:pt x="108838" y="92094"/>
                </a:lnTo>
                <a:cubicBezTo>
                  <a:pt x="108983" y="91427"/>
                  <a:pt x="109088" y="90733"/>
                  <a:pt x="109088" y="90000"/>
                </a:cubicBezTo>
                <a:lnTo>
                  <a:pt x="109088" y="7500"/>
                </a:lnTo>
                <a:cubicBezTo>
                  <a:pt x="109088" y="3361"/>
                  <a:pt x="106650" y="0"/>
                  <a:pt x="103638" y="0"/>
                </a:cubicBezTo>
                <a:lnTo>
                  <a:pt x="16361" y="0"/>
                </a:lnTo>
                <a:cubicBezTo>
                  <a:pt x="13350" y="0"/>
                  <a:pt x="10911" y="3361"/>
                  <a:pt x="10911" y="7500"/>
                </a:cubicBezTo>
                <a:lnTo>
                  <a:pt x="10911" y="90000"/>
                </a:lnTo>
                <a:cubicBezTo>
                  <a:pt x="10911" y="90733"/>
                  <a:pt x="11016" y="91427"/>
                  <a:pt x="11161" y="92094"/>
                </a:cubicBezTo>
                <a:lnTo>
                  <a:pt x="455" y="114172"/>
                </a:lnTo>
                <a:lnTo>
                  <a:pt x="500" y="114211"/>
                </a:lnTo>
                <a:cubicBezTo>
                  <a:pt x="211" y="114805"/>
                  <a:pt x="0" y="115483"/>
                  <a:pt x="0" y="116250"/>
                </a:cubicBezTo>
                <a:cubicBezTo>
                  <a:pt x="0" y="118322"/>
                  <a:pt x="1222" y="120000"/>
                  <a:pt x="2727" y="120000"/>
                </a:cubicBezTo>
                <a:lnTo>
                  <a:pt x="117272" y="120000"/>
                </a:lnTo>
                <a:cubicBezTo>
                  <a:pt x="118777" y="120000"/>
                  <a:pt x="120000" y="118322"/>
                  <a:pt x="120000" y="116250"/>
                </a:cubicBezTo>
                <a:cubicBezTo>
                  <a:pt x="120000" y="115483"/>
                  <a:pt x="119788" y="114805"/>
                  <a:pt x="119500" y="1142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15" name="Shape 3815"/>
          <p:cNvSpPr/>
          <p:nvPr/>
        </p:nvSpPr>
        <p:spPr>
          <a:xfrm>
            <a:off x="11357240" y="2853083"/>
            <a:ext cx="558655" cy="558655"/>
          </a:xfrm>
          <a:custGeom>
            <a:avLst/>
            <a:gdLst/>
            <a:ahLst/>
            <a:cxnLst/>
            <a:rect l="0" t="0" r="0" b="0"/>
            <a:pathLst>
              <a:path w="120000" h="120000" extrusionOk="0">
                <a:moveTo>
                  <a:pt x="114544" y="81816"/>
                </a:moveTo>
                <a:lnTo>
                  <a:pt x="5455" y="81816"/>
                </a:lnTo>
                <a:lnTo>
                  <a:pt x="5455" y="10911"/>
                </a:lnTo>
                <a:cubicBezTo>
                  <a:pt x="5455" y="7900"/>
                  <a:pt x="7900" y="5455"/>
                  <a:pt x="10911" y="5455"/>
                </a:cubicBezTo>
                <a:lnTo>
                  <a:pt x="109088" y="5455"/>
                </a:lnTo>
                <a:cubicBezTo>
                  <a:pt x="112100" y="5455"/>
                  <a:pt x="114544" y="7900"/>
                  <a:pt x="114544" y="10911"/>
                </a:cubicBezTo>
                <a:cubicBezTo>
                  <a:pt x="114544" y="10911"/>
                  <a:pt x="114544" y="81816"/>
                  <a:pt x="114544" y="81816"/>
                </a:cubicBezTo>
                <a:close/>
                <a:moveTo>
                  <a:pt x="114544" y="92727"/>
                </a:moveTo>
                <a:cubicBezTo>
                  <a:pt x="114544" y="95738"/>
                  <a:pt x="112100" y="98183"/>
                  <a:pt x="109088" y="98183"/>
                </a:cubicBezTo>
                <a:lnTo>
                  <a:pt x="10911" y="98183"/>
                </a:lnTo>
                <a:cubicBezTo>
                  <a:pt x="7900" y="98183"/>
                  <a:pt x="5455" y="95738"/>
                  <a:pt x="5455" y="92727"/>
                </a:cubicBezTo>
                <a:lnTo>
                  <a:pt x="5455" y="87272"/>
                </a:lnTo>
                <a:lnTo>
                  <a:pt x="114544" y="87272"/>
                </a:lnTo>
                <a:cubicBezTo>
                  <a:pt x="114544" y="87272"/>
                  <a:pt x="114544" y="92727"/>
                  <a:pt x="114544" y="92727"/>
                </a:cubicBezTo>
                <a:close/>
                <a:moveTo>
                  <a:pt x="65455" y="114544"/>
                </a:moveTo>
                <a:lnTo>
                  <a:pt x="54544" y="114544"/>
                </a:lnTo>
                <a:lnTo>
                  <a:pt x="54544" y="103638"/>
                </a:lnTo>
                <a:lnTo>
                  <a:pt x="65455" y="103638"/>
                </a:lnTo>
                <a:cubicBezTo>
                  <a:pt x="65455" y="103638"/>
                  <a:pt x="65455" y="114544"/>
                  <a:pt x="65455" y="114544"/>
                </a:cubicBezTo>
                <a:close/>
                <a:moveTo>
                  <a:pt x="109088" y="0"/>
                </a:moveTo>
                <a:lnTo>
                  <a:pt x="10911" y="0"/>
                </a:lnTo>
                <a:cubicBezTo>
                  <a:pt x="4883" y="0"/>
                  <a:pt x="0" y="4883"/>
                  <a:pt x="0" y="10911"/>
                </a:cubicBezTo>
                <a:lnTo>
                  <a:pt x="0" y="92727"/>
                </a:lnTo>
                <a:cubicBezTo>
                  <a:pt x="0" y="98750"/>
                  <a:pt x="4883" y="103638"/>
                  <a:pt x="10911" y="103638"/>
                </a:cubicBezTo>
                <a:lnTo>
                  <a:pt x="49088" y="103638"/>
                </a:lnTo>
                <a:lnTo>
                  <a:pt x="49088" y="114544"/>
                </a:lnTo>
                <a:lnTo>
                  <a:pt x="40911" y="114544"/>
                </a:lnTo>
                <a:cubicBezTo>
                  <a:pt x="39400" y="114544"/>
                  <a:pt x="38183" y="115766"/>
                  <a:pt x="38183" y="117272"/>
                </a:cubicBezTo>
                <a:cubicBezTo>
                  <a:pt x="38183" y="118783"/>
                  <a:pt x="39400" y="120000"/>
                  <a:pt x="40911" y="120000"/>
                </a:cubicBezTo>
                <a:lnTo>
                  <a:pt x="79088" y="120000"/>
                </a:lnTo>
                <a:cubicBezTo>
                  <a:pt x="80600" y="120000"/>
                  <a:pt x="81816" y="118783"/>
                  <a:pt x="81816" y="117272"/>
                </a:cubicBezTo>
                <a:cubicBezTo>
                  <a:pt x="81816" y="115766"/>
                  <a:pt x="80600" y="114544"/>
                  <a:pt x="79088" y="114544"/>
                </a:cubicBezTo>
                <a:lnTo>
                  <a:pt x="70911" y="114544"/>
                </a:lnTo>
                <a:lnTo>
                  <a:pt x="70911" y="103638"/>
                </a:lnTo>
                <a:lnTo>
                  <a:pt x="109088" y="103638"/>
                </a:lnTo>
                <a:cubicBezTo>
                  <a:pt x="115116" y="103638"/>
                  <a:pt x="120000" y="98750"/>
                  <a:pt x="120000" y="92727"/>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16" name="Shape 3816"/>
          <p:cNvSpPr/>
          <p:nvPr/>
        </p:nvSpPr>
        <p:spPr>
          <a:xfrm>
            <a:off x="1758541" y="3919605"/>
            <a:ext cx="558655" cy="558655"/>
          </a:xfrm>
          <a:custGeom>
            <a:avLst/>
            <a:gdLst/>
            <a:ahLst/>
            <a:cxnLst/>
            <a:rect l="0" t="0" r="0" b="0"/>
            <a:pathLst>
              <a:path w="120000" h="120000" extrusionOk="0">
                <a:moveTo>
                  <a:pt x="114544" y="81816"/>
                </a:moveTo>
                <a:lnTo>
                  <a:pt x="5455" y="81816"/>
                </a:lnTo>
                <a:lnTo>
                  <a:pt x="5455" y="10911"/>
                </a:lnTo>
                <a:cubicBezTo>
                  <a:pt x="5455" y="7900"/>
                  <a:pt x="7900" y="5455"/>
                  <a:pt x="10911" y="5455"/>
                </a:cubicBezTo>
                <a:lnTo>
                  <a:pt x="109088" y="5455"/>
                </a:lnTo>
                <a:cubicBezTo>
                  <a:pt x="112100" y="5455"/>
                  <a:pt x="114544" y="7900"/>
                  <a:pt x="114544" y="10911"/>
                </a:cubicBezTo>
                <a:cubicBezTo>
                  <a:pt x="114544" y="10911"/>
                  <a:pt x="114544" y="81816"/>
                  <a:pt x="114544" y="81816"/>
                </a:cubicBezTo>
                <a:close/>
                <a:moveTo>
                  <a:pt x="114544" y="92727"/>
                </a:moveTo>
                <a:cubicBezTo>
                  <a:pt x="114544" y="95738"/>
                  <a:pt x="112100" y="98183"/>
                  <a:pt x="109088" y="98183"/>
                </a:cubicBezTo>
                <a:lnTo>
                  <a:pt x="10911" y="98183"/>
                </a:lnTo>
                <a:cubicBezTo>
                  <a:pt x="7900" y="98183"/>
                  <a:pt x="5455" y="95738"/>
                  <a:pt x="5455" y="92727"/>
                </a:cubicBezTo>
                <a:lnTo>
                  <a:pt x="5455" y="87272"/>
                </a:lnTo>
                <a:lnTo>
                  <a:pt x="114544" y="87272"/>
                </a:lnTo>
                <a:cubicBezTo>
                  <a:pt x="114544" y="87272"/>
                  <a:pt x="114544" y="92727"/>
                  <a:pt x="114544" y="92727"/>
                </a:cubicBezTo>
                <a:close/>
                <a:moveTo>
                  <a:pt x="65455" y="114544"/>
                </a:moveTo>
                <a:lnTo>
                  <a:pt x="54544" y="114544"/>
                </a:lnTo>
                <a:lnTo>
                  <a:pt x="54544" y="103638"/>
                </a:lnTo>
                <a:lnTo>
                  <a:pt x="65455" y="103638"/>
                </a:lnTo>
                <a:cubicBezTo>
                  <a:pt x="65455" y="103638"/>
                  <a:pt x="65455" y="114544"/>
                  <a:pt x="65455" y="114544"/>
                </a:cubicBezTo>
                <a:close/>
                <a:moveTo>
                  <a:pt x="109088" y="0"/>
                </a:moveTo>
                <a:lnTo>
                  <a:pt x="10911" y="0"/>
                </a:lnTo>
                <a:cubicBezTo>
                  <a:pt x="4883" y="0"/>
                  <a:pt x="0" y="4883"/>
                  <a:pt x="0" y="10911"/>
                </a:cubicBezTo>
                <a:lnTo>
                  <a:pt x="0" y="92727"/>
                </a:lnTo>
                <a:cubicBezTo>
                  <a:pt x="0" y="98750"/>
                  <a:pt x="4883" y="103638"/>
                  <a:pt x="10911" y="103638"/>
                </a:cubicBezTo>
                <a:lnTo>
                  <a:pt x="49088" y="103638"/>
                </a:lnTo>
                <a:lnTo>
                  <a:pt x="49088" y="114544"/>
                </a:lnTo>
                <a:lnTo>
                  <a:pt x="40911" y="114544"/>
                </a:lnTo>
                <a:cubicBezTo>
                  <a:pt x="39405" y="114544"/>
                  <a:pt x="38183" y="115766"/>
                  <a:pt x="38183" y="117272"/>
                </a:cubicBezTo>
                <a:cubicBezTo>
                  <a:pt x="38183" y="118783"/>
                  <a:pt x="39405" y="120000"/>
                  <a:pt x="40911" y="120000"/>
                </a:cubicBezTo>
                <a:lnTo>
                  <a:pt x="79088" y="120000"/>
                </a:lnTo>
                <a:cubicBezTo>
                  <a:pt x="80594" y="120000"/>
                  <a:pt x="81816" y="118783"/>
                  <a:pt x="81816" y="117272"/>
                </a:cubicBezTo>
                <a:cubicBezTo>
                  <a:pt x="81816" y="115766"/>
                  <a:pt x="80594" y="114544"/>
                  <a:pt x="79088" y="114544"/>
                </a:cubicBezTo>
                <a:lnTo>
                  <a:pt x="70911" y="114544"/>
                </a:lnTo>
                <a:lnTo>
                  <a:pt x="70911" y="103638"/>
                </a:lnTo>
                <a:lnTo>
                  <a:pt x="109088" y="103638"/>
                </a:lnTo>
                <a:cubicBezTo>
                  <a:pt x="115116" y="103638"/>
                  <a:pt x="120000" y="98750"/>
                  <a:pt x="120000" y="92727"/>
                </a:cubicBezTo>
                <a:lnTo>
                  <a:pt x="120000" y="10911"/>
                </a:lnTo>
                <a:cubicBezTo>
                  <a:pt x="120000" y="4883"/>
                  <a:pt x="115116" y="0"/>
                  <a:pt x="109088" y="0"/>
                </a:cubicBezTo>
                <a:moveTo>
                  <a:pt x="59850" y="28894"/>
                </a:moveTo>
                <a:cubicBezTo>
                  <a:pt x="59511" y="28294"/>
                  <a:pt x="58966" y="27905"/>
                  <a:pt x="58355" y="27700"/>
                </a:cubicBezTo>
                <a:lnTo>
                  <a:pt x="58427" y="27433"/>
                </a:lnTo>
                <a:cubicBezTo>
                  <a:pt x="58238" y="27450"/>
                  <a:pt x="58061" y="27494"/>
                  <a:pt x="57883" y="27538"/>
                </a:cubicBezTo>
                <a:lnTo>
                  <a:pt x="47022" y="24627"/>
                </a:lnTo>
                <a:cubicBezTo>
                  <a:pt x="46350" y="24444"/>
                  <a:pt x="45605" y="24522"/>
                  <a:pt x="44950" y="24900"/>
                </a:cubicBezTo>
                <a:cubicBezTo>
                  <a:pt x="43644" y="25655"/>
                  <a:pt x="43200" y="27322"/>
                  <a:pt x="43955" y="28627"/>
                </a:cubicBezTo>
                <a:cubicBezTo>
                  <a:pt x="44327" y="29277"/>
                  <a:pt x="44933" y="29716"/>
                  <a:pt x="45611" y="29894"/>
                </a:cubicBezTo>
                <a:lnTo>
                  <a:pt x="49805" y="31022"/>
                </a:lnTo>
                <a:cubicBezTo>
                  <a:pt x="46066" y="33977"/>
                  <a:pt x="43638" y="38483"/>
                  <a:pt x="43638" y="43638"/>
                </a:cubicBezTo>
                <a:cubicBezTo>
                  <a:pt x="43638" y="50450"/>
                  <a:pt x="47805" y="56283"/>
                  <a:pt x="53727" y="58744"/>
                </a:cubicBezTo>
                <a:lnTo>
                  <a:pt x="55188" y="53383"/>
                </a:lnTo>
                <a:cubicBezTo>
                  <a:pt x="51588" y="51600"/>
                  <a:pt x="49088" y="47927"/>
                  <a:pt x="49088" y="43638"/>
                </a:cubicBezTo>
                <a:cubicBezTo>
                  <a:pt x="49088" y="40116"/>
                  <a:pt x="50788" y="37027"/>
                  <a:pt x="53383" y="35050"/>
                </a:cubicBezTo>
                <a:lnTo>
                  <a:pt x="51866" y="40727"/>
                </a:lnTo>
                <a:cubicBezTo>
                  <a:pt x="51683" y="41405"/>
                  <a:pt x="51755" y="42144"/>
                  <a:pt x="52133" y="42800"/>
                </a:cubicBezTo>
                <a:cubicBezTo>
                  <a:pt x="52888" y="44100"/>
                  <a:pt x="54555" y="44550"/>
                  <a:pt x="55861" y="43800"/>
                </a:cubicBezTo>
                <a:cubicBezTo>
                  <a:pt x="56511" y="43416"/>
                  <a:pt x="56950" y="42811"/>
                  <a:pt x="57133" y="42138"/>
                </a:cubicBezTo>
                <a:lnTo>
                  <a:pt x="60127" y="30961"/>
                </a:lnTo>
                <a:cubicBezTo>
                  <a:pt x="60305" y="30288"/>
                  <a:pt x="60227" y="29544"/>
                  <a:pt x="59850" y="28894"/>
                </a:cubicBezTo>
                <a:moveTo>
                  <a:pt x="74561" y="57461"/>
                </a:moveTo>
                <a:lnTo>
                  <a:pt x="70166" y="56288"/>
                </a:lnTo>
                <a:cubicBezTo>
                  <a:pt x="73922" y="53322"/>
                  <a:pt x="76361" y="48805"/>
                  <a:pt x="76361" y="43638"/>
                </a:cubicBezTo>
                <a:cubicBezTo>
                  <a:pt x="76361" y="36905"/>
                  <a:pt x="72294" y="31133"/>
                  <a:pt x="66483" y="28622"/>
                </a:cubicBezTo>
                <a:lnTo>
                  <a:pt x="65011" y="34005"/>
                </a:lnTo>
                <a:cubicBezTo>
                  <a:pt x="68500" y="35822"/>
                  <a:pt x="70911" y="39433"/>
                  <a:pt x="70911" y="43638"/>
                </a:cubicBezTo>
                <a:cubicBezTo>
                  <a:pt x="70911" y="47044"/>
                  <a:pt x="69316" y="50044"/>
                  <a:pt x="66861" y="52033"/>
                </a:cubicBezTo>
                <a:lnTo>
                  <a:pt x="68305" y="46633"/>
                </a:lnTo>
                <a:cubicBezTo>
                  <a:pt x="68488" y="45961"/>
                  <a:pt x="68411" y="45216"/>
                  <a:pt x="68033" y="44561"/>
                </a:cubicBezTo>
                <a:cubicBezTo>
                  <a:pt x="67283" y="43255"/>
                  <a:pt x="65616" y="42811"/>
                  <a:pt x="64311" y="43566"/>
                </a:cubicBezTo>
                <a:cubicBezTo>
                  <a:pt x="63655" y="43944"/>
                  <a:pt x="63222" y="44550"/>
                  <a:pt x="63038" y="45222"/>
                </a:cubicBezTo>
                <a:lnTo>
                  <a:pt x="60044" y="56400"/>
                </a:lnTo>
                <a:lnTo>
                  <a:pt x="60044" y="56400"/>
                </a:lnTo>
                <a:cubicBezTo>
                  <a:pt x="59866" y="57072"/>
                  <a:pt x="59938" y="57816"/>
                  <a:pt x="60316" y="58466"/>
                </a:cubicBezTo>
                <a:cubicBezTo>
                  <a:pt x="60666" y="59077"/>
                  <a:pt x="61227" y="59477"/>
                  <a:pt x="61850" y="59677"/>
                </a:cubicBezTo>
                <a:lnTo>
                  <a:pt x="61811" y="59822"/>
                </a:lnTo>
                <a:cubicBezTo>
                  <a:pt x="61900" y="59811"/>
                  <a:pt x="61983" y="59783"/>
                  <a:pt x="62072" y="59766"/>
                </a:cubicBezTo>
                <a:lnTo>
                  <a:pt x="73150" y="62733"/>
                </a:lnTo>
                <a:cubicBezTo>
                  <a:pt x="73822" y="62911"/>
                  <a:pt x="74566" y="62838"/>
                  <a:pt x="75222" y="62461"/>
                </a:cubicBezTo>
                <a:cubicBezTo>
                  <a:pt x="76522" y="61705"/>
                  <a:pt x="76972" y="60038"/>
                  <a:pt x="76216" y="58733"/>
                </a:cubicBezTo>
                <a:cubicBezTo>
                  <a:pt x="75838" y="58083"/>
                  <a:pt x="75233" y="57644"/>
                  <a:pt x="74561" y="574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17" name="Shape 3817"/>
          <p:cNvSpPr/>
          <p:nvPr/>
        </p:nvSpPr>
        <p:spPr>
          <a:xfrm>
            <a:off x="2825064" y="3919605"/>
            <a:ext cx="558655" cy="558655"/>
          </a:xfrm>
          <a:custGeom>
            <a:avLst/>
            <a:gdLst/>
            <a:ahLst/>
            <a:cxnLst/>
            <a:rect l="0" t="0" r="0" b="0"/>
            <a:pathLst>
              <a:path w="120000" h="120000" extrusionOk="0">
                <a:moveTo>
                  <a:pt x="114544" y="81816"/>
                </a:moveTo>
                <a:lnTo>
                  <a:pt x="5455" y="81816"/>
                </a:lnTo>
                <a:lnTo>
                  <a:pt x="5455" y="10911"/>
                </a:lnTo>
                <a:cubicBezTo>
                  <a:pt x="5455" y="7900"/>
                  <a:pt x="7900" y="5455"/>
                  <a:pt x="10911" y="5455"/>
                </a:cubicBezTo>
                <a:lnTo>
                  <a:pt x="109088" y="5455"/>
                </a:lnTo>
                <a:cubicBezTo>
                  <a:pt x="112100" y="5455"/>
                  <a:pt x="114544" y="7900"/>
                  <a:pt x="114544" y="10911"/>
                </a:cubicBezTo>
                <a:cubicBezTo>
                  <a:pt x="114544" y="10911"/>
                  <a:pt x="114544" y="81816"/>
                  <a:pt x="114544" y="81816"/>
                </a:cubicBezTo>
                <a:close/>
                <a:moveTo>
                  <a:pt x="114544" y="92727"/>
                </a:moveTo>
                <a:cubicBezTo>
                  <a:pt x="114544" y="95738"/>
                  <a:pt x="112100" y="98183"/>
                  <a:pt x="109088" y="98183"/>
                </a:cubicBezTo>
                <a:lnTo>
                  <a:pt x="10911" y="98183"/>
                </a:lnTo>
                <a:cubicBezTo>
                  <a:pt x="7900" y="98183"/>
                  <a:pt x="5455" y="95738"/>
                  <a:pt x="5455" y="92727"/>
                </a:cubicBezTo>
                <a:lnTo>
                  <a:pt x="5455" y="87272"/>
                </a:lnTo>
                <a:lnTo>
                  <a:pt x="114544" y="87272"/>
                </a:lnTo>
                <a:cubicBezTo>
                  <a:pt x="114544" y="87272"/>
                  <a:pt x="114544" y="92727"/>
                  <a:pt x="114544" y="92727"/>
                </a:cubicBezTo>
                <a:close/>
                <a:moveTo>
                  <a:pt x="65455" y="114544"/>
                </a:moveTo>
                <a:lnTo>
                  <a:pt x="54544" y="114544"/>
                </a:lnTo>
                <a:lnTo>
                  <a:pt x="54544" y="103638"/>
                </a:lnTo>
                <a:lnTo>
                  <a:pt x="65455" y="103638"/>
                </a:lnTo>
                <a:cubicBezTo>
                  <a:pt x="65455" y="103638"/>
                  <a:pt x="65455" y="114544"/>
                  <a:pt x="65455" y="114544"/>
                </a:cubicBezTo>
                <a:close/>
                <a:moveTo>
                  <a:pt x="109088" y="0"/>
                </a:moveTo>
                <a:lnTo>
                  <a:pt x="10911" y="0"/>
                </a:lnTo>
                <a:cubicBezTo>
                  <a:pt x="4883" y="0"/>
                  <a:pt x="0" y="4883"/>
                  <a:pt x="0" y="10911"/>
                </a:cubicBezTo>
                <a:lnTo>
                  <a:pt x="0" y="92727"/>
                </a:lnTo>
                <a:cubicBezTo>
                  <a:pt x="0" y="98750"/>
                  <a:pt x="4883" y="103638"/>
                  <a:pt x="10911" y="103638"/>
                </a:cubicBezTo>
                <a:lnTo>
                  <a:pt x="49088" y="103638"/>
                </a:lnTo>
                <a:lnTo>
                  <a:pt x="49088" y="114544"/>
                </a:lnTo>
                <a:lnTo>
                  <a:pt x="40911" y="114544"/>
                </a:lnTo>
                <a:cubicBezTo>
                  <a:pt x="39405" y="114544"/>
                  <a:pt x="38183" y="115766"/>
                  <a:pt x="38183" y="117272"/>
                </a:cubicBezTo>
                <a:cubicBezTo>
                  <a:pt x="38183" y="118783"/>
                  <a:pt x="39405" y="120000"/>
                  <a:pt x="40911" y="120000"/>
                </a:cubicBezTo>
                <a:lnTo>
                  <a:pt x="79088" y="120000"/>
                </a:lnTo>
                <a:cubicBezTo>
                  <a:pt x="80594" y="120000"/>
                  <a:pt x="81816" y="118783"/>
                  <a:pt x="81816" y="117272"/>
                </a:cubicBezTo>
                <a:cubicBezTo>
                  <a:pt x="81816" y="115766"/>
                  <a:pt x="80594" y="114544"/>
                  <a:pt x="79088" y="114544"/>
                </a:cubicBezTo>
                <a:lnTo>
                  <a:pt x="70911" y="114544"/>
                </a:lnTo>
                <a:lnTo>
                  <a:pt x="70911" y="103638"/>
                </a:lnTo>
                <a:lnTo>
                  <a:pt x="109088" y="103638"/>
                </a:lnTo>
                <a:cubicBezTo>
                  <a:pt x="115116" y="103638"/>
                  <a:pt x="120000" y="98750"/>
                  <a:pt x="120000" y="92727"/>
                </a:cubicBezTo>
                <a:lnTo>
                  <a:pt x="120000" y="10911"/>
                </a:lnTo>
                <a:cubicBezTo>
                  <a:pt x="120000" y="4883"/>
                  <a:pt x="115116" y="0"/>
                  <a:pt x="109088" y="0"/>
                </a:cubicBezTo>
                <a:moveTo>
                  <a:pt x="70911" y="49088"/>
                </a:moveTo>
                <a:cubicBezTo>
                  <a:pt x="70155" y="49088"/>
                  <a:pt x="69472" y="49394"/>
                  <a:pt x="68983" y="49888"/>
                </a:cubicBezTo>
                <a:lnTo>
                  <a:pt x="62727" y="56144"/>
                </a:lnTo>
                <a:lnTo>
                  <a:pt x="62727" y="24550"/>
                </a:lnTo>
                <a:lnTo>
                  <a:pt x="62727" y="24544"/>
                </a:lnTo>
                <a:cubicBezTo>
                  <a:pt x="62727" y="23038"/>
                  <a:pt x="61505" y="21816"/>
                  <a:pt x="60000" y="21816"/>
                </a:cubicBezTo>
                <a:cubicBezTo>
                  <a:pt x="58494" y="21816"/>
                  <a:pt x="57272" y="23038"/>
                  <a:pt x="57272" y="24544"/>
                </a:cubicBezTo>
                <a:lnTo>
                  <a:pt x="57272" y="56144"/>
                </a:lnTo>
                <a:lnTo>
                  <a:pt x="51016" y="49888"/>
                </a:lnTo>
                <a:cubicBezTo>
                  <a:pt x="50527" y="49394"/>
                  <a:pt x="49844" y="49088"/>
                  <a:pt x="49088" y="49088"/>
                </a:cubicBezTo>
                <a:cubicBezTo>
                  <a:pt x="47588" y="49088"/>
                  <a:pt x="46361" y="50311"/>
                  <a:pt x="46361" y="51816"/>
                </a:cubicBezTo>
                <a:cubicBezTo>
                  <a:pt x="46361" y="52572"/>
                  <a:pt x="46666" y="53255"/>
                  <a:pt x="47161" y="53744"/>
                </a:cubicBezTo>
                <a:lnTo>
                  <a:pt x="58072" y="64655"/>
                </a:lnTo>
                <a:cubicBezTo>
                  <a:pt x="58566" y="65150"/>
                  <a:pt x="59250" y="65455"/>
                  <a:pt x="60000" y="65455"/>
                </a:cubicBezTo>
                <a:cubicBezTo>
                  <a:pt x="60750" y="65455"/>
                  <a:pt x="61433" y="65150"/>
                  <a:pt x="61927" y="64655"/>
                </a:cubicBezTo>
                <a:lnTo>
                  <a:pt x="72838" y="53744"/>
                </a:lnTo>
                <a:cubicBezTo>
                  <a:pt x="73333" y="53255"/>
                  <a:pt x="73638" y="52572"/>
                  <a:pt x="73638" y="51816"/>
                </a:cubicBezTo>
                <a:cubicBezTo>
                  <a:pt x="73638" y="50311"/>
                  <a:pt x="72411" y="49088"/>
                  <a:pt x="70911" y="490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18" name="Shape 3818"/>
          <p:cNvSpPr/>
          <p:nvPr/>
        </p:nvSpPr>
        <p:spPr>
          <a:xfrm>
            <a:off x="3891585" y="3919605"/>
            <a:ext cx="558655" cy="558655"/>
          </a:xfrm>
          <a:custGeom>
            <a:avLst/>
            <a:gdLst/>
            <a:ahLst/>
            <a:cxnLst/>
            <a:rect l="0" t="0" r="0" b="0"/>
            <a:pathLst>
              <a:path w="120000" h="120000" extrusionOk="0">
                <a:moveTo>
                  <a:pt x="114544" y="81816"/>
                </a:moveTo>
                <a:lnTo>
                  <a:pt x="5455" y="81816"/>
                </a:lnTo>
                <a:lnTo>
                  <a:pt x="5455" y="10911"/>
                </a:lnTo>
                <a:cubicBezTo>
                  <a:pt x="5455" y="7900"/>
                  <a:pt x="7900" y="5455"/>
                  <a:pt x="10911" y="5455"/>
                </a:cubicBezTo>
                <a:lnTo>
                  <a:pt x="109088" y="5455"/>
                </a:lnTo>
                <a:cubicBezTo>
                  <a:pt x="112100" y="5455"/>
                  <a:pt x="114544" y="7900"/>
                  <a:pt x="114544" y="10911"/>
                </a:cubicBezTo>
                <a:cubicBezTo>
                  <a:pt x="114544" y="10911"/>
                  <a:pt x="114544" y="81816"/>
                  <a:pt x="114544" y="81816"/>
                </a:cubicBezTo>
                <a:close/>
                <a:moveTo>
                  <a:pt x="114544" y="92727"/>
                </a:moveTo>
                <a:cubicBezTo>
                  <a:pt x="114544" y="95738"/>
                  <a:pt x="112100" y="98183"/>
                  <a:pt x="109088" y="98183"/>
                </a:cubicBezTo>
                <a:lnTo>
                  <a:pt x="10911" y="98183"/>
                </a:lnTo>
                <a:cubicBezTo>
                  <a:pt x="7900" y="98183"/>
                  <a:pt x="5455" y="95738"/>
                  <a:pt x="5455" y="92727"/>
                </a:cubicBezTo>
                <a:lnTo>
                  <a:pt x="5455" y="87272"/>
                </a:lnTo>
                <a:lnTo>
                  <a:pt x="114544" y="87272"/>
                </a:lnTo>
                <a:cubicBezTo>
                  <a:pt x="114544" y="87272"/>
                  <a:pt x="114544" y="92727"/>
                  <a:pt x="114544" y="92727"/>
                </a:cubicBezTo>
                <a:close/>
                <a:moveTo>
                  <a:pt x="65455" y="114544"/>
                </a:moveTo>
                <a:lnTo>
                  <a:pt x="54544" y="114544"/>
                </a:lnTo>
                <a:lnTo>
                  <a:pt x="54544" y="103638"/>
                </a:lnTo>
                <a:lnTo>
                  <a:pt x="65455" y="103638"/>
                </a:lnTo>
                <a:cubicBezTo>
                  <a:pt x="65455" y="103638"/>
                  <a:pt x="65455" y="114544"/>
                  <a:pt x="65455" y="114544"/>
                </a:cubicBezTo>
                <a:close/>
                <a:moveTo>
                  <a:pt x="109088" y="0"/>
                </a:moveTo>
                <a:lnTo>
                  <a:pt x="10911" y="0"/>
                </a:lnTo>
                <a:cubicBezTo>
                  <a:pt x="4883" y="0"/>
                  <a:pt x="0" y="4883"/>
                  <a:pt x="0" y="10911"/>
                </a:cubicBezTo>
                <a:lnTo>
                  <a:pt x="0" y="92727"/>
                </a:lnTo>
                <a:cubicBezTo>
                  <a:pt x="0" y="98750"/>
                  <a:pt x="4883" y="103638"/>
                  <a:pt x="10911" y="103638"/>
                </a:cubicBezTo>
                <a:lnTo>
                  <a:pt x="49088" y="103638"/>
                </a:lnTo>
                <a:lnTo>
                  <a:pt x="49088" y="114544"/>
                </a:lnTo>
                <a:lnTo>
                  <a:pt x="40911" y="114544"/>
                </a:lnTo>
                <a:cubicBezTo>
                  <a:pt x="39405" y="114544"/>
                  <a:pt x="38183" y="115766"/>
                  <a:pt x="38183" y="117272"/>
                </a:cubicBezTo>
                <a:cubicBezTo>
                  <a:pt x="38183" y="118783"/>
                  <a:pt x="39405" y="120000"/>
                  <a:pt x="40911" y="120000"/>
                </a:cubicBezTo>
                <a:lnTo>
                  <a:pt x="79088" y="120000"/>
                </a:lnTo>
                <a:cubicBezTo>
                  <a:pt x="80594" y="120000"/>
                  <a:pt x="81816" y="118783"/>
                  <a:pt x="81816" y="117272"/>
                </a:cubicBezTo>
                <a:cubicBezTo>
                  <a:pt x="81816" y="115766"/>
                  <a:pt x="80594" y="114544"/>
                  <a:pt x="79088" y="114544"/>
                </a:cubicBezTo>
                <a:lnTo>
                  <a:pt x="70911" y="114544"/>
                </a:lnTo>
                <a:lnTo>
                  <a:pt x="70911" y="103638"/>
                </a:lnTo>
                <a:lnTo>
                  <a:pt x="109088" y="103638"/>
                </a:lnTo>
                <a:cubicBezTo>
                  <a:pt x="115116" y="103638"/>
                  <a:pt x="120000" y="98750"/>
                  <a:pt x="120000" y="92727"/>
                </a:cubicBezTo>
                <a:lnTo>
                  <a:pt x="120000" y="10911"/>
                </a:lnTo>
                <a:cubicBezTo>
                  <a:pt x="120000" y="4883"/>
                  <a:pt x="115116" y="0"/>
                  <a:pt x="109088" y="0"/>
                </a:cubicBezTo>
                <a:moveTo>
                  <a:pt x="61927" y="22616"/>
                </a:moveTo>
                <a:cubicBezTo>
                  <a:pt x="61433" y="22122"/>
                  <a:pt x="60750" y="21816"/>
                  <a:pt x="60000" y="21816"/>
                </a:cubicBezTo>
                <a:cubicBezTo>
                  <a:pt x="59250" y="21816"/>
                  <a:pt x="58566" y="22122"/>
                  <a:pt x="58072" y="22616"/>
                </a:cubicBezTo>
                <a:lnTo>
                  <a:pt x="47161" y="33527"/>
                </a:lnTo>
                <a:cubicBezTo>
                  <a:pt x="46666" y="34022"/>
                  <a:pt x="46361" y="34705"/>
                  <a:pt x="46361" y="35455"/>
                </a:cubicBezTo>
                <a:cubicBezTo>
                  <a:pt x="46361" y="36961"/>
                  <a:pt x="47588" y="38183"/>
                  <a:pt x="49088" y="38183"/>
                </a:cubicBezTo>
                <a:cubicBezTo>
                  <a:pt x="49844" y="38183"/>
                  <a:pt x="50527" y="37877"/>
                  <a:pt x="51016" y="37383"/>
                </a:cubicBezTo>
                <a:lnTo>
                  <a:pt x="57272" y="31127"/>
                </a:lnTo>
                <a:lnTo>
                  <a:pt x="57272" y="62727"/>
                </a:lnTo>
                <a:cubicBezTo>
                  <a:pt x="57272" y="64233"/>
                  <a:pt x="58494" y="65455"/>
                  <a:pt x="60000" y="65455"/>
                </a:cubicBezTo>
                <a:cubicBezTo>
                  <a:pt x="61505" y="65455"/>
                  <a:pt x="62727" y="64233"/>
                  <a:pt x="62727" y="62727"/>
                </a:cubicBezTo>
                <a:lnTo>
                  <a:pt x="62727" y="31127"/>
                </a:lnTo>
                <a:lnTo>
                  <a:pt x="68983" y="37383"/>
                </a:lnTo>
                <a:cubicBezTo>
                  <a:pt x="69472" y="37877"/>
                  <a:pt x="70155" y="38183"/>
                  <a:pt x="70911" y="38183"/>
                </a:cubicBezTo>
                <a:cubicBezTo>
                  <a:pt x="72411" y="38183"/>
                  <a:pt x="73638" y="36961"/>
                  <a:pt x="73638" y="35455"/>
                </a:cubicBezTo>
                <a:cubicBezTo>
                  <a:pt x="73638" y="34705"/>
                  <a:pt x="73333" y="34022"/>
                  <a:pt x="72838" y="33527"/>
                </a:cubicBezTo>
                <a:cubicBezTo>
                  <a:pt x="72838" y="33527"/>
                  <a:pt x="61927" y="22616"/>
                  <a:pt x="61927" y="22616"/>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19" name="Shape 3819"/>
          <p:cNvSpPr/>
          <p:nvPr/>
        </p:nvSpPr>
        <p:spPr>
          <a:xfrm>
            <a:off x="4958107" y="3919605"/>
            <a:ext cx="558655" cy="558655"/>
          </a:xfrm>
          <a:custGeom>
            <a:avLst/>
            <a:gdLst/>
            <a:ahLst/>
            <a:cxnLst/>
            <a:rect l="0" t="0" r="0" b="0"/>
            <a:pathLst>
              <a:path w="120000" h="120000" extrusionOk="0">
                <a:moveTo>
                  <a:pt x="114544" y="81816"/>
                </a:moveTo>
                <a:lnTo>
                  <a:pt x="5455" y="81816"/>
                </a:lnTo>
                <a:lnTo>
                  <a:pt x="5455" y="10911"/>
                </a:lnTo>
                <a:cubicBezTo>
                  <a:pt x="5455" y="7900"/>
                  <a:pt x="7900" y="5455"/>
                  <a:pt x="10911" y="5455"/>
                </a:cubicBezTo>
                <a:lnTo>
                  <a:pt x="109088" y="5455"/>
                </a:lnTo>
                <a:cubicBezTo>
                  <a:pt x="112100" y="5455"/>
                  <a:pt x="114544" y="7900"/>
                  <a:pt x="114544" y="10911"/>
                </a:cubicBezTo>
                <a:cubicBezTo>
                  <a:pt x="114544" y="10911"/>
                  <a:pt x="114544" y="81816"/>
                  <a:pt x="114544" y="81816"/>
                </a:cubicBezTo>
                <a:close/>
                <a:moveTo>
                  <a:pt x="114544" y="92727"/>
                </a:moveTo>
                <a:cubicBezTo>
                  <a:pt x="114544" y="95738"/>
                  <a:pt x="112100" y="98183"/>
                  <a:pt x="109088" y="98183"/>
                </a:cubicBezTo>
                <a:lnTo>
                  <a:pt x="10911" y="98183"/>
                </a:lnTo>
                <a:cubicBezTo>
                  <a:pt x="7900" y="98183"/>
                  <a:pt x="5455" y="95738"/>
                  <a:pt x="5455" y="92727"/>
                </a:cubicBezTo>
                <a:lnTo>
                  <a:pt x="5455" y="87272"/>
                </a:lnTo>
                <a:lnTo>
                  <a:pt x="114544" y="87272"/>
                </a:lnTo>
                <a:cubicBezTo>
                  <a:pt x="114544" y="87272"/>
                  <a:pt x="114544" y="92727"/>
                  <a:pt x="114544" y="92727"/>
                </a:cubicBezTo>
                <a:close/>
                <a:moveTo>
                  <a:pt x="65455" y="114544"/>
                </a:moveTo>
                <a:lnTo>
                  <a:pt x="54544" y="114544"/>
                </a:lnTo>
                <a:lnTo>
                  <a:pt x="54544" y="103638"/>
                </a:lnTo>
                <a:lnTo>
                  <a:pt x="65455" y="103638"/>
                </a:lnTo>
                <a:cubicBezTo>
                  <a:pt x="65455" y="103638"/>
                  <a:pt x="65455" y="114544"/>
                  <a:pt x="65455" y="114544"/>
                </a:cubicBezTo>
                <a:close/>
                <a:moveTo>
                  <a:pt x="109088" y="0"/>
                </a:moveTo>
                <a:lnTo>
                  <a:pt x="10911" y="0"/>
                </a:lnTo>
                <a:cubicBezTo>
                  <a:pt x="4883" y="0"/>
                  <a:pt x="0" y="4883"/>
                  <a:pt x="0" y="10911"/>
                </a:cubicBezTo>
                <a:lnTo>
                  <a:pt x="0" y="92727"/>
                </a:lnTo>
                <a:cubicBezTo>
                  <a:pt x="0" y="98750"/>
                  <a:pt x="4883" y="103638"/>
                  <a:pt x="10911" y="103638"/>
                </a:cubicBezTo>
                <a:lnTo>
                  <a:pt x="49088" y="103638"/>
                </a:lnTo>
                <a:lnTo>
                  <a:pt x="49088" y="114544"/>
                </a:lnTo>
                <a:lnTo>
                  <a:pt x="40911" y="114544"/>
                </a:lnTo>
                <a:cubicBezTo>
                  <a:pt x="39405" y="114544"/>
                  <a:pt x="38183" y="115766"/>
                  <a:pt x="38183" y="117272"/>
                </a:cubicBezTo>
                <a:cubicBezTo>
                  <a:pt x="38183" y="118783"/>
                  <a:pt x="39405" y="120000"/>
                  <a:pt x="40911" y="120000"/>
                </a:cubicBezTo>
                <a:lnTo>
                  <a:pt x="79088" y="120000"/>
                </a:lnTo>
                <a:cubicBezTo>
                  <a:pt x="80594" y="120000"/>
                  <a:pt x="81816" y="118783"/>
                  <a:pt x="81816" y="117272"/>
                </a:cubicBezTo>
                <a:cubicBezTo>
                  <a:pt x="81816" y="115766"/>
                  <a:pt x="80594" y="114544"/>
                  <a:pt x="79088" y="114544"/>
                </a:cubicBezTo>
                <a:lnTo>
                  <a:pt x="70911" y="114544"/>
                </a:lnTo>
                <a:lnTo>
                  <a:pt x="70911" y="103638"/>
                </a:lnTo>
                <a:lnTo>
                  <a:pt x="109088" y="103638"/>
                </a:lnTo>
                <a:cubicBezTo>
                  <a:pt x="115116" y="103638"/>
                  <a:pt x="120000" y="98750"/>
                  <a:pt x="120000" y="92727"/>
                </a:cubicBezTo>
                <a:lnTo>
                  <a:pt x="120000" y="10911"/>
                </a:lnTo>
                <a:cubicBezTo>
                  <a:pt x="120000" y="4883"/>
                  <a:pt x="115116" y="0"/>
                  <a:pt x="109088" y="0"/>
                </a:cubicBezTo>
                <a:moveTo>
                  <a:pt x="79088" y="40911"/>
                </a:moveTo>
                <a:lnTo>
                  <a:pt x="47494" y="40911"/>
                </a:lnTo>
                <a:lnTo>
                  <a:pt x="53744" y="34655"/>
                </a:lnTo>
                <a:cubicBezTo>
                  <a:pt x="54238" y="34161"/>
                  <a:pt x="54544" y="33483"/>
                  <a:pt x="54544" y="32727"/>
                </a:cubicBezTo>
                <a:cubicBezTo>
                  <a:pt x="54544" y="31222"/>
                  <a:pt x="53322" y="30000"/>
                  <a:pt x="51816" y="30000"/>
                </a:cubicBezTo>
                <a:cubicBezTo>
                  <a:pt x="51066" y="30000"/>
                  <a:pt x="50383" y="30305"/>
                  <a:pt x="49888" y="30800"/>
                </a:cubicBezTo>
                <a:lnTo>
                  <a:pt x="38983" y="41705"/>
                </a:lnTo>
                <a:cubicBezTo>
                  <a:pt x="38488" y="42205"/>
                  <a:pt x="38183" y="42888"/>
                  <a:pt x="38183" y="43638"/>
                </a:cubicBezTo>
                <a:cubicBezTo>
                  <a:pt x="38183" y="44388"/>
                  <a:pt x="38488" y="45072"/>
                  <a:pt x="38983" y="45566"/>
                </a:cubicBezTo>
                <a:lnTo>
                  <a:pt x="49888" y="56472"/>
                </a:lnTo>
                <a:cubicBezTo>
                  <a:pt x="50383" y="56972"/>
                  <a:pt x="51066" y="57272"/>
                  <a:pt x="51816" y="57272"/>
                </a:cubicBezTo>
                <a:cubicBezTo>
                  <a:pt x="53322" y="57272"/>
                  <a:pt x="54544" y="56055"/>
                  <a:pt x="54544" y="54544"/>
                </a:cubicBezTo>
                <a:cubicBezTo>
                  <a:pt x="54544" y="53794"/>
                  <a:pt x="54238" y="53111"/>
                  <a:pt x="53744" y="52616"/>
                </a:cubicBezTo>
                <a:lnTo>
                  <a:pt x="47494" y="46361"/>
                </a:lnTo>
                <a:lnTo>
                  <a:pt x="79088" y="46361"/>
                </a:lnTo>
                <a:cubicBezTo>
                  <a:pt x="80594" y="46361"/>
                  <a:pt x="81816" y="45144"/>
                  <a:pt x="81816" y="43638"/>
                </a:cubicBezTo>
                <a:cubicBezTo>
                  <a:pt x="81816" y="42133"/>
                  <a:pt x="80594" y="40911"/>
                  <a:pt x="79088" y="4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20" name="Shape 3820"/>
          <p:cNvSpPr/>
          <p:nvPr/>
        </p:nvSpPr>
        <p:spPr>
          <a:xfrm>
            <a:off x="6024630" y="3919605"/>
            <a:ext cx="558655" cy="558655"/>
          </a:xfrm>
          <a:custGeom>
            <a:avLst/>
            <a:gdLst/>
            <a:ahLst/>
            <a:cxnLst/>
            <a:rect l="0" t="0" r="0" b="0"/>
            <a:pathLst>
              <a:path w="120000" h="120000" extrusionOk="0">
                <a:moveTo>
                  <a:pt x="81016" y="41705"/>
                </a:moveTo>
                <a:lnTo>
                  <a:pt x="70111" y="30800"/>
                </a:lnTo>
                <a:cubicBezTo>
                  <a:pt x="69616" y="30305"/>
                  <a:pt x="68933" y="30000"/>
                  <a:pt x="68183" y="30000"/>
                </a:cubicBezTo>
                <a:cubicBezTo>
                  <a:pt x="66672" y="30000"/>
                  <a:pt x="65455" y="31222"/>
                  <a:pt x="65455" y="32727"/>
                </a:cubicBezTo>
                <a:cubicBezTo>
                  <a:pt x="65455" y="33483"/>
                  <a:pt x="65761" y="34161"/>
                  <a:pt x="66255" y="34655"/>
                </a:cubicBezTo>
                <a:lnTo>
                  <a:pt x="72505" y="40911"/>
                </a:lnTo>
                <a:lnTo>
                  <a:pt x="40911" y="40911"/>
                </a:lnTo>
                <a:cubicBezTo>
                  <a:pt x="39400" y="40911"/>
                  <a:pt x="38183" y="42133"/>
                  <a:pt x="38183" y="43638"/>
                </a:cubicBezTo>
                <a:cubicBezTo>
                  <a:pt x="38183" y="45144"/>
                  <a:pt x="39400" y="46361"/>
                  <a:pt x="40911" y="46361"/>
                </a:cubicBezTo>
                <a:lnTo>
                  <a:pt x="72505" y="46361"/>
                </a:lnTo>
                <a:lnTo>
                  <a:pt x="66255" y="52616"/>
                </a:lnTo>
                <a:cubicBezTo>
                  <a:pt x="65761" y="53111"/>
                  <a:pt x="65455" y="53794"/>
                  <a:pt x="65455" y="54544"/>
                </a:cubicBezTo>
                <a:cubicBezTo>
                  <a:pt x="65455" y="56055"/>
                  <a:pt x="66672" y="57272"/>
                  <a:pt x="68183" y="57272"/>
                </a:cubicBezTo>
                <a:cubicBezTo>
                  <a:pt x="68933" y="57272"/>
                  <a:pt x="69616" y="56972"/>
                  <a:pt x="70111" y="56472"/>
                </a:cubicBezTo>
                <a:lnTo>
                  <a:pt x="81016" y="45566"/>
                </a:lnTo>
                <a:cubicBezTo>
                  <a:pt x="81511" y="45072"/>
                  <a:pt x="81816" y="44388"/>
                  <a:pt x="81816" y="43638"/>
                </a:cubicBezTo>
                <a:cubicBezTo>
                  <a:pt x="81816" y="42888"/>
                  <a:pt x="81511" y="42205"/>
                  <a:pt x="81016" y="41705"/>
                </a:cubicBezTo>
                <a:close/>
                <a:moveTo>
                  <a:pt x="114544" y="81816"/>
                </a:moveTo>
                <a:lnTo>
                  <a:pt x="5455" y="81816"/>
                </a:lnTo>
                <a:lnTo>
                  <a:pt x="5455" y="10911"/>
                </a:lnTo>
                <a:cubicBezTo>
                  <a:pt x="5455" y="7900"/>
                  <a:pt x="7894" y="5455"/>
                  <a:pt x="10911" y="5455"/>
                </a:cubicBezTo>
                <a:lnTo>
                  <a:pt x="109088" y="5455"/>
                </a:lnTo>
                <a:cubicBezTo>
                  <a:pt x="112100" y="5455"/>
                  <a:pt x="114544" y="7900"/>
                  <a:pt x="114544" y="10911"/>
                </a:cubicBezTo>
                <a:cubicBezTo>
                  <a:pt x="114544" y="10911"/>
                  <a:pt x="114544" y="81816"/>
                  <a:pt x="114544" y="81816"/>
                </a:cubicBezTo>
                <a:close/>
                <a:moveTo>
                  <a:pt x="114544" y="92727"/>
                </a:moveTo>
                <a:cubicBezTo>
                  <a:pt x="114544" y="95738"/>
                  <a:pt x="112100" y="98183"/>
                  <a:pt x="109088" y="98183"/>
                </a:cubicBezTo>
                <a:lnTo>
                  <a:pt x="10911" y="98183"/>
                </a:lnTo>
                <a:cubicBezTo>
                  <a:pt x="7894" y="98183"/>
                  <a:pt x="5455" y="95738"/>
                  <a:pt x="5455" y="92727"/>
                </a:cubicBezTo>
                <a:lnTo>
                  <a:pt x="5455" y="87272"/>
                </a:lnTo>
                <a:lnTo>
                  <a:pt x="114544" y="87272"/>
                </a:lnTo>
                <a:cubicBezTo>
                  <a:pt x="114544" y="87272"/>
                  <a:pt x="114544" y="92727"/>
                  <a:pt x="114544" y="92727"/>
                </a:cubicBezTo>
                <a:close/>
                <a:moveTo>
                  <a:pt x="65455" y="114544"/>
                </a:moveTo>
                <a:lnTo>
                  <a:pt x="54544" y="114544"/>
                </a:lnTo>
                <a:lnTo>
                  <a:pt x="54544" y="103638"/>
                </a:lnTo>
                <a:lnTo>
                  <a:pt x="65455" y="103638"/>
                </a:lnTo>
                <a:cubicBezTo>
                  <a:pt x="65455" y="103638"/>
                  <a:pt x="65455" y="114544"/>
                  <a:pt x="65455" y="114544"/>
                </a:cubicBezTo>
                <a:close/>
                <a:moveTo>
                  <a:pt x="109088" y="0"/>
                </a:moveTo>
                <a:lnTo>
                  <a:pt x="10911" y="0"/>
                </a:lnTo>
                <a:cubicBezTo>
                  <a:pt x="4883" y="0"/>
                  <a:pt x="0" y="4883"/>
                  <a:pt x="0" y="10911"/>
                </a:cubicBezTo>
                <a:lnTo>
                  <a:pt x="0" y="92727"/>
                </a:lnTo>
                <a:cubicBezTo>
                  <a:pt x="0" y="98750"/>
                  <a:pt x="4883" y="103638"/>
                  <a:pt x="10911" y="103638"/>
                </a:cubicBezTo>
                <a:lnTo>
                  <a:pt x="49088" y="103638"/>
                </a:lnTo>
                <a:lnTo>
                  <a:pt x="49088" y="114544"/>
                </a:lnTo>
                <a:lnTo>
                  <a:pt x="40911" y="114544"/>
                </a:lnTo>
                <a:cubicBezTo>
                  <a:pt x="39400" y="114544"/>
                  <a:pt x="38183" y="115766"/>
                  <a:pt x="38183" y="117272"/>
                </a:cubicBezTo>
                <a:cubicBezTo>
                  <a:pt x="38183" y="118777"/>
                  <a:pt x="39400" y="120000"/>
                  <a:pt x="40911" y="120000"/>
                </a:cubicBezTo>
                <a:lnTo>
                  <a:pt x="79088" y="120000"/>
                </a:lnTo>
                <a:cubicBezTo>
                  <a:pt x="80594" y="120000"/>
                  <a:pt x="81816" y="118777"/>
                  <a:pt x="81816" y="117272"/>
                </a:cubicBezTo>
                <a:cubicBezTo>
                  <a:pt x="81816" y="115766"/>
                  <a:pt x="80594" y="114544"/>
                  <a:pt x="79088" y="114544"/>
                </a:cubicBezTo>
                <a:lnTo>
                  <a:pt x="70911" y="114544"/>
                </a:lnTo>
                <a:lnTo>
                  <a:pt x="70911" y="103638"/>
                </a:lnTo>
                <a:lnTo>
                  <a:pt x="109088" y="103638"/>
                </a:lnTo>
                <a:cubicBezTo>
                  <a:pt x="115116" y="103638"/>
                  <a:pt x="120000" y="98750"/>
                  <a:pt x="120000" y="92727"/>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21" name="Shape 3821"/>
          <p:cNvSpPr/>
          <p:nvPr/>
        </p:nvSpPr>
        <p:spPr>
          <a:xfrm>
            <a:off x="7091153" y="3919605"/>
            <a:ext cx="558655" cy="558655"/>
          </a:xfrm>
          <a:custGeom>
            <a:avLst/>
            <a:gdLst/>
            <a:ahLst/>
            <a:cxnLst/>
            <a:rect l="0" t="0" r="0" b="0"/>
            <a:pathLst>
              <a:path w="120000" h="120000" extrusionOk="0">
                <a:moveTo>
                  <a:pt x="60000" y="81816"/>
                </a:moveTo>
                <a:cubicBezTo>
                  <a:pt x="41927" y="81816"/>
                  <a:pt x="27272" y="72050"/>
                  <a:pt x="27272" y="60000"/>
                </a:cubicBezTo>
                <a:cubicBezTo>
                  <a:pt x="27272" y="47950"/>
                  <a:pt x="41927" y="38183"/>
                  <a:pt x="60000" y="38183"/>
                </a:cubicBezTo>
                <a:cubicBezTo>
                  <a:pt x="66083" y="38183"/>
                  <a:pt x="71761" y="39311"/>
                  <a:pt x="76638" y="41238"/>
                </a:cubicBezTo>
                <a:lnTo>
                  <a:pt x="87272" y="28183"/>
                </a:lnTo>
                <a:lnTo>
                  <a:pt x="87272" y="47950"/>
                </a:lnTo>
                <a:cubicBezTo>
                  <a:pt x="90711" y="51405"/>
                  <a:pt x="92727" y="55544"/>
                  <a:pt x="92727" y="60000"/>
                </a:cubicBezTo>
                <a:cubicBezTo>
                  <a:pt x="92727" y="72050"/>
                  <a:pt x="78072" y="81816"/>
                  <a:pt x="60000" y="81816"/>
                </a:cubicBezTo>
                <a:moveTo>
                  <a:pt x="92727" y="10911"/>
                </a:moveTo>
                <a:lnTo>
                  <a:pt x="74222" y="34705"/>
                </a:lnTo>
                <a:cubicBezTo>
                  <a:pt x="69822" y="33444"/>
                  <a:pt x="65033" y="32727"/>
                  <a:pt x="60000" y="32727"/>
                </a:cubicBezTo>
                <a:cubicBezTo>
                  <a:pt x="38911" y="32727"/>
                  <a:pt x="21816" y="44938"/>
                  <a:pt x="21816" y="60000"/>
                </a:cubicBezTo>
                <a:cubicBezTo>
                  <a:pt x="21816" y="75061"/>
                  <a:pt x="38911" y="87272"/>
                  <a:pt x="60000" y="87272"/>
                </a:cubicBezTo>
                <a:cubicBezTo>
                  <a:pt x="81088" y="87272"/>
                  <a:pt x="98183" y="75061"/>
                  <a:pt x="98183" y="60000"/>
                </a:cubicBezTo>
                <a:cubicBezTo>
                  <a:pt x="98183" y="54877"/>
                  <a:pt x="96166" y="50100"/>
                  <a:pt x="92727" y="46005"/>
                </a:cubicBezTo>
                <a:cubicBezTo>
                  <a:pt x="92727" y="46005"/>
                  <a:pt x="92727" y="10911"/>
                  <a:pt x="92727" y="10911"/>
                </a:cubicBezTo>
                <a:close/>
                <a:moveTo>
                  <a:pt x="106361" y="10911"/>
                </a:moveTo>
                <a:cubicBezTo>
                  <a:pt x="104855" y="10911"/>
                  <a:pt x="103638" y="12133"/>
                  <a:pt x="103638" y="13638"/>
                </a:cubicBezTo>
                <a:cubicBezTo>
                  <a:pt x="103638" y="15144"/>
                  <a:pt x="104855" y="16361"/>
                  <a:pt x="106361" y="16361"/>
                </a:cubicBezTo>
                <a:cubicBezTo>
                  <a:pt x="107872" y="16361"/>
                  <a:pt x="109088" y="15144"/>
                  <a:pt x="109088" y="13638"/>
                </a:cubicBezTo>
                <a:cubicBezTo>
                  <a:pt x="109088" y="12133"/>
                  <a:pt x="107872" y="10911"/>
                  <a:pt x="106361" y="10911"/>
                </a:cubicBezTo>
                <a:moveTo>
                  <a:pt x="114544" y="92727"/>
                </a:moveTo>
                <a:cubicBezTo>
                  <a:pt x="114544" y="95738"/>
                  <a:pt x="112100" y="98183"/>
                  <a:pt x="109088" y="98183"/>
                </a:cubicBezTo>
                <a:lnTo>
                  <a:pt x="10911" y="98183"/>
                </a:lnTo>
                <a:cubicBezTo>
                  <a:pt x="7900" y="98183"/>
                  <a:pt x="5455" y="95738"/>
                  <a:pt x="5455" y="92727"/>
                </a:cubicBezTo>
                <a:lnTo>
                  <a:pt x="5455" y="10911"/>
                </a:lnTo>
                <a:cubicBezTo>
                  <a:pt x="5455" y="7900"/>
                  <a:pt x="7900" y="5455"/>
                  <a:pt x="10911" y="5455"/>
                </a:cubicBezTo>
                <a:lnTo>
                  <a:pt x="109088" y="5455"/>
                </a:lnTo>
                <a:cubicBezTo>
                  <a:pt x="112100" y="5455"/>
                  <a:pt x="114544" y="7900"/>
                  <a:pt x="114544" y="10911"/>
                </a:cubicBezTo>
                <a:cubicBezTo>
                  <a:pt x="114544" y="10911"/>
                  <a:pt x="114544" y="92727"/>
                  <a:pt x="114544" y="92727"/>
                </a:cubicBezTo>
                <a:close/>
                <a:moveTo>
                  <a:pt x="114544" y="109088"/>
                </a:moveTo>
                <a:cubicBezTo>
                  <a:pt x="114544" y="112100"/>
                  <a:pt x="112100" y="114544"/>
                  <a:pt x="109088" y="114544"/>
                </a:cubicBezTo>
                <a:lnTo>
                  <a:pt x="10911" y="114544"/>
                </a:lnTo>
                <a:cubicBezTo>
                  <a:pt x="7900" y="114544"/>
                  <a:pt x="5455" y="112100"/>
                  <a:pt x="5455" y="109088"/>
                </a:cubicBezTo>
                <a:lnTo>
                  <a:pt x="5455" y="102122"/>
                </a:lnTo>
                <a:cubicBezTo>
                  <a:pt x="7061" y="103061"/>
                  <a:pt x="8911" y="103638"/>
                  <a:pt x="10911" y="103638"/>
                </a:cubicBezTo>
                <a:lnTo>
                  <a:pt x="109088" y="103638"/>
                </a:lnTo>
                <a:cubicBezTo>
                  <a:pt x="111088" y="103638"/>
                  <a:pt x="112938" y="103061"/>
                  <a:pt x="114544" y="102122"/>
                </a:cubicBezTo>
                <a:cubicBezTo>
                  <a:pt x="114544" y="102122"/>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60000" y="62727"/>
                </a:moveTo>
                <a:cubicBezTo>
                  <a:pt x="56988" y="62727"/>
                  <a:pt x="54544" y="61511"/>
                  <a:pt x="54544" y="60000"/>
                </a:cubicBezTo>
                <a:cubicBezTo>
                  <a:pt x="54544" y="58494"/>
                  <a:pt x="56988" y="57272"/>
                  <a:pt x="60000" y="57272"/>
                </a:cubicBezTo>
                <a:cubicBezTo>
                  <a:pt x="63011" y="57272"/>
                  <a:pt x="65455" y="58494"/>
                  <a:pt x="65455" y="60000"/>
                </a:cubicBezTo>
                <a:cubicBezTo>
                  <a:pt x="65455" y="61511"/>
                  <a:pt x="63011" y="62727"/>
                  <a:pt x="60000" y="62727"/>
                </a:cubicBezTo>
                <a:moveTo>
                  <a:pt x="60000" y="51816"/>
                </a:moveTo>
                <a:cubicBezTo>
                  <a:pt x="53977" y="51816"/>
                  <a:pt x="49088" y="55477"/>
                  <a:pt x="49088" y="60000"/>
                </a:cubicBezTo>
                <a:cubicBezTo>
                  <a:pt x="49088" y="64522"/>
                  <a:pt x="53977" y="68183"/>
                  <a:pt x="60000" y="68183"/>
                </a:cubicBezTo>
                <a:cubicBezTo>
                  <a:pt x="66022" y="68183"/>
                  <a:pt x="70911" y="64522"/>
                  <a:pt x="70911" y="60000"/>
                </a:cubicBezTo>
                <a:cubicBezTo>
                  <a:pt x="70911" y="55477"/>
                  <a:pt x="66022" y="51816"/>
                  <a:pt x="60000" y="51816"/>
                </a:cubicBezTo>
                <a:moveTo>
                  <a:pt x="106361" y="87272"/>
                </a:moveTo>
                <a:cubicBezTo>
                  <a:pt x="104855" y="87272"/>
                  <a:pt x="103638" y="88494"/>
                  <a:pt x="103638" y="90000"/>
                </a:cubicBezTo>
                <a:cubicBezTo>
                  <a:pt x="103638" y="91511"/>
                  <a:pt x="104855" y="92727"/>
                  <a:pt x="106361" y="92727"/>
                </a:cubicBezTo>
                <a:cubicBezTo>
                  <a:pt x="107872" y="92727"/>
                  <a:pt x="109088" y="91511"/>
                  <a:pt x="109088" y="90000"/>
                </a:cubicBezTo>
                <a:cubicBezTo>
                  <a:pt x="109088" y="88494"/>
                  <a:pt x="107872" y="87272"/>
                  <a:pt x="106361" y="87272"/>
                </a:cubicBezTo>
                <a:moveTo>
                  <a:pt x="13638" y="87272"/>
                </a:moveTo>
                <a:cubicBezTo>
                  <a:pt x="12127" y="87272"/>
                  <a:pt x="10911" y="88494"/>
                  <a:pt x="10911" y="90000"/>
                </a:cubicBezTo>
                <a:cubicBezTo>
                  <a:pt x="10911" y="91511"/>
                  <a:pt x="12127" y="92727"/>
                  <a:pt x="13638" y="92727"/>
                </a:cubicBezTo>
                <a:cubicBezTo>
                  <a:pt x="15144" y="92727"/>
                  <a:pt x="16361" y="91511"/>
                  <a:pt x="16361" y="90000"/>
                </a:cubicBezTo>
                <a:cubicBezTo>
                  <a:pt x="16361" y="88494"/>
                  <a:pt x="15144" y="87272"/>
                  <a:pt x="13638" y="87272"/>
                </a:cubicBezTo>
                <a:moveTo>
                  <a:pt x="31361" y="24544"/>
                </a:moveTo>
                <a:lnTo>
                  <a:pt x="66816" y="24544"/>
                </a:lnTo>
                <a:cubicBezTo>
                  <a:pt x="69077" y="24544"/>
                  <a:pt x="70911" y="22711"/>
                  <a:pt x="70911" y="20455"/>
                </a:cubicBezTo>
                <a:cubicBezTo>
                  <a:pt x="70911" y="18194"/>
                  <a:pt x="69077" y="16361"/>
                  <a:pt x="66816" y="16361"/>
                </a:cubicBezTo>
                <a:lnTo>
                  <a:pt x="31361" y="16361"/>
                </a:lnTo>
                <a:cubicBezTo>
                  <a:pt x="29105" y="16361"/>
                  <a:pt x="27272" y="18194"/>
                  <a:pt x="27272" y="20455"/>
                </a:cubicBezTo>
                <a:cubicBezTo>
                  <a:pt x="27272" y="22711"/>
                  <a:pt x="29105" y="24544"/>
                  <a:pt x="31361" y="24544"/>
                </a:cubicBezTo>
                <a:moveTo>
                  <a:pt x="13638" y="10911"/>
                </a:moveTo>
                <a:cubicBezTo>
                  <a:pt x="12127" y="10911"/>
                  <a:pt x="10911" y="12133"/>
                  <a:pt x="10911" y="13638"/>
                </a:cubicBezTo>
                <a:cubicBezTo>
                  <a:pt x="10911" y="15144"/>
                  <a:pt x="12127" y="16361"/>
                  <a:pt x="13638" y="16361"/>
                </a:cubicBezTo>
                <a:cubicBezTo>
                  <a:pt x="15144" y="16361"/>
                  <a:pt x="16361" y="15144"/>
                  <a:pt x="16361" y="13638"/>
                </a:cubicBezTo>
                <a:cubicBezTo>
                  <a:pt x="16361" y="12133"/>
                  <a:pt x="15144" y="10911"/>
                  <a:pt x="13638" y="1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22" name="Shape 3822"/>
          <p:cNvSpPr/>
          <p:nvPr/>
        </p:nvSpPr>
        <p:spPr>
          <a:xfrm>
            <a:off x="8157675" y="3919605"/>
            <a:ext cx="558655" cy="558655"/>
          </a:xfrm>
          <a:custGeom>
            <a:avLst/>
            <a:gdLst/>
            <a:ahLst/>
            <a:cxnLst/>
            <a:rect l="0" t="0" r="0" b="0"/>
            <a:pathLst>
              <a:path w="120000" h="120000" extrusionOk="0">
                <a:moveTo>
                  <a:pt x="70911" y="32727"/>
                </a:moveTo>
                <a:lnTo>
                  <a:pt x="81816" y="32727"/>
                </a:lnTo>
                <a:lnTo>
                  <a:pt x="81816" y="10911"/>
                </a:lnTo>
                <a:lnTo>
                  <a:pt x="70911" y="10911"/>
                </a:lnTo>
                <a:cubicBezTo>
                  <a:pt x="70911" y="10911"/>
                  <a:pt x="70911" y="32727"/>
                  <a:pt x="70911" y="32727"/>
                </a:cubicBezTo>
                <a:close/>
                <a:moveTo>
                  <a:pt x="38183" y="16361"/>
                </a:moveTo>
                <a:lnTo>
                  <a:pt x="60000" y="16361"/>
                </a:lnTo>
                <a:lnTo>
                  <a:pt x="60000" y="10911"/>
                </a:lnTo>
                <a:lnTo>
                  <a:pt x="38183" y="10911"/>
                </a:lnTo>
                <a:cubicBezTo>
                  <a:pt x="38183" y="10911"/>
                  <a:pt x="38183" y="16361"/>
                  <a:pt x="38183" y="16361"/>
                </a:cubicBezTo>
                <a:close/>
                <a:moveTo>
                  <a:pt x="114544" y="109088"/>
                </a:moveTo>
                <a:cubicBezTo>
                  <a:pt x="114544" y="112100"/>
                  <a:pt x="112100" y="114544"/>
                  <a:pt x="109088" y="114544"/>
                </a:cubicBezTo>
                <a:lnTo>
                  <a:pt x="103638" y="114544"/>
                </a:lnTo>
                <a:lnTo>
                  <a:pt x="103638" y="65455"/>
                </a:lnTo>
                <a:cubicBezTo>
                  <a:pt x="103638" y="62444"/>
                  <a:pt x="101188" y="60000"/>
                  <a:pt x="98183" y="60000"/>
                </a:cubicBezTo>
                <a:lnTo>
                  <a:pt x="21816" y="60000"/>
                </a:lnTo>
                <a:cubicBezTo>
                  <a:pt x="18805" y="60000"/>
                  <a:pt x="16361" y="62444"/>
                  <a:pt x="16361" y="65455"/>
                </a:cubicBezTo>
                <a:lnTo>
                  <a:pt x="16361" y="114544"/>
                </a:lnTo>
                <a:lnTo>
                  <a:pt x="10911" y="114544"/>
                </a:lnTo>
                <a:cubicBezTo>
                  <a:pt x="7894" y="114544"/>
                  <a:pt x="5455" y="112100"/>
                  <a:pt x="5455" y="109088"/>
                </a:cubicBezTo>
                <a:lnTo>
                  <a:pt x="5455" y="10911"/>
                </a:lnTo>
                <a:cubicBezTo>
                  <a:pt x="5455" y="7900"/>
                  <a:pt x="7894" y="5455"/>
                  <a:pt x="10911" y="5455"/>
                </a:cubicBezTo>
                <a:lnTo>
                  <a:pt x="27272" y="5455"/>
                </a:lnTo>
                <a:lnTo>
                  <a:pt x="27272" y="38183"/>
                </a:lnTo>
                <a:cubicBezTo>
                  <a:pt x="27272" y="41194"/>
                  <a:pt x="29711" y="43638"/>
                  <a:pt x="32727" y="43638"/>
                </a:cubicBezTo>
                <a:lnTo>
                  <a:pt x="87272" y="43638"/>
                </a:lnTo>
                <a:cubicBezTo>
                  <a:pt x="90283" y="43638"/>
                  <a:pt x="92727" y="41194"/>
                  <a:pt x="92727" y="38183"/>
                </a:cubicBezTo>
                <a:lnTo>
                  <a:pt x="92727" y="5455"/>
                </a:lnTo>
                <a:lnTo>
                  <a:pt x="95455" y="5455"/>
                </a:lnTo>
                <a:lnTo>
                  <a:pt x="114544" y="24544"/>
                </a:lnTo>
                <a:cubicBezTo>
                  <a:pt x="114544" y="24544"/>
                  <a:pt x="114544" y="109088"/>
                  <a:pt x="114544" y="109088"/>
                </a:cubicBezTo>
                <a:close/>
                <a:moveTo>
                  <a:pt x="98183" y="114544"/>
                </a:moveTo>
                <a:lnTo>
                  <a:pt x="21816" y="114544"/>
                </a:lnTo>
                <a:lnTo>
                  <a:pt x="21816" y="65455"/>
                </a:lnTo>
                <a:lnTo>
                  <a:pt x="98183" y="65455"/>
                </a:lnTo>
                <a:cubicBezTo>
                  <a:pt x="98183" y="65455"/>
                  <a:pt x="98183" y="114544"/>
                  <a:pt x="98183" y="114544"/>
                </a:cubicBezTo>
                <a:close/>
                <a:moveTo>
                  <a:pt x="32727" y="5455"/>
                </a:moveTo>
                <a:lnTo>
                  <a:pt x="87272" y="5455"/>
                </a:lnTo>
                <a:lnTo>
                  <a:pt x="87272" y="38183"/>
                </a:lnTo>
                <a:lnTo>
                  <a:pt x="32727" y="38183"/>
                </a:lnTo>
                <a:cubicBezTo>
                  <a:pt x="32727" y="38183"/>
                  <a:pt x="32727" y="5455"/>
                  <a:pt x="32727" y="5455"/>
                </a:cubicBezTo>
                <a:close/>
                <a:moveTo>
                  <a:pt x="98183"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21816"/>
                </a:lnTo>
                <a:cubicBezTo>
                  <a:pt x="120000" y="21816"/>
                  <a:pt x="98183" y="0"/>
                  <a:pt x="98183" y="0"/>
                </a:cubicBezTo>
                <a:close/>
                <a:moveTo>
                  <a:pt x="38183" y="27272"/>
                </a:moveTo>
                <a:lnTo>
                  <a:pt x="54544" y="27272"/>
                </a:lnTo>
                <a:lnTo>
                  <a:pt x="54544" y="21816"/>
                </a:lnTo>
                <a:lnTo>
                  <a:pt x="38183" y="21816"/>
                </a:lnTo>
                <a:cubicBezTo>
                  <a:pt x="38183" y="21816"/>
                  <a:pt x="38183" y="27272"/>
                  <a:pt x="38183" y="27272"/>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23" name="Shape 3823"/>
          <p:cNvSpPr/>
          <p:nvPr/>
        </p:nvSpPr>
        <p:spPr>
          <a:xfrm>
            <a:off x="9224196" y="3919605"/>
            <a:ext cx="558655" cy="558655"/>
          </a:xfrm>
          <a:custGeom>
            <a:avLst/>
            <a:gdLst/>
            <a:ahLst/>
            <a:cxnLst/>
            <a:rect l="0" t="0" r="0" b="0"/>
            <a:pathLst>
              <a:path w="120000" h="120000" extrusionOk="0">
                <a:moveTo>
                  <a:pt x="87272" y="87272"/>
                </a:moveTo>
                <a:lnTo>
                  <a:pt x="32727" y="87272"/>
                </a:lnTo>
                <a:lnTo>
                  <a:pt x="32727" y="92727"/>
                </a:lnTo>
                <a:lnTo>
                  <a:pt x="87272" y="92727"/>
                </a:lnTo>
                <a:cubicBezTo>
                  <a:pt x="87272" y="92727"/>
                  <a:pt x="87272" y="87272"/>
                  <a:pt x="87272" y="87272"/>
                </a:cubicBezTo>
                <a:close/>
                <a:moveTo>
                  <a:pt x="87272" y="98183"/>
                </a:moveTo>
                <a:lnTo>
                  <a:pt x="32727" y="98183"/>
                </a:lnTo>
                <a:lnTo>
                  <a:pt x="32727" y="103638"/>
                </a:lnTo>
                <a:lnTo>
                  <a:pt x="87272" y="103638"/>
                </a:lnTo>
                <a:cubicBezTo>
                  <a:pt x="87272" y="103638"/>
                  <a:pt x="87272" y="98183"/>
                  <a:pt x="87272" y="98183"/>
                </a:cubicBezTo>
                <a:close/>
                <a:moveTo>
                  <a:pt x="65455" y="76361"/>
                </a:moveTo>
                <a:lnTo>
                  <a:pt x="32727" y="76361"/>
                </a:lnTo>
                <a:lnTo>
                  <a:pt x="32727" y="81816"/>
                </a:lnTo>
                <a:lnTo>
                  <a:pt x="65455" y="81816"/>
                </a:lnTo>
                <a:cubicBezTo>
                  <a:pt x="65455" y="81816"/>
                  <a:pt x="65455" y="76361"/>
                  <a:pt x="65455" y="76361"/>
                </a:cubicBezTo>
                <a:close/>
                <a:moveTo>
                  <a:pt x="114544" y="109088"/>
                </a:moveTo>
                <a:cubicBezTo>
                  <a:pt x="114544" y="112100"/>
                  <a:pt x="112100" y="114544"/>
                  <a:pt x="109088" y="114544"/>
                </a:cubicBezTo>
                <a:lnTo>
                  <a:pt x="103638" y="114544"/>
                </a:lnTo>
                <a:lnTo>
                  <a:pt x="103638" y="65455"/>
                </a:lnTo>
                <a:cubicBezTo>
                  <a:pt x="103638" y="62444"/>
                  <a:pt x="101188" y="60000"/>
                  <a:pt x="98183" y="60000"/>
                </a:cubicBezTo>
                <a:lnTo>
                  <a:pt x="21816" y="60000"/>
                </a:lnTo>
                <a:cubicBezTo>
                  <a:pt x="18805" y="60000"/>
                  <a:pt x="16361" y="62444"/>
                  <a:pt x="16361" y="65455"/>
                </a:cubicBezTo>
                <a:lnTo>
                  <a:pt x="16361" y="114544"/>
                </a:lnTo>
                <a:lnTo>
                  <a:pt x="10911" y="114544"/>
                </a:lnTo>
                <a:cubicBezTo>
                  <a:pt x="7894" y="114544"/>
                  <a:pt x="5455" y="112100"/>
                  <a:pt x="5455" y="109088"/>
                </a:cubicBezTo>
                <a:lnTo>
                  <a:pt x="5455" y="10911"/>
                </a:lnTo>
                <a:cubicBezTo>
                  <a:pt x="5455" y="7900"/>
                  <a:pt x="7894" y="5455"/>
                  <a:pt x="10911" y="5455"/>
                </a:cubicBezTo>
                <a:lnTo>
                  <a:pt x="27272" y="5455"/>
                </a:lnTo>
                <a:lnTo>
                  <a:pt x="27272" y="38183"/>
                </a:lnTo>
                <a:cubicBezTo>
                  <a:pt x="27272" y="41194"/>
                  <a:pt x="29711" y="43638"/>
                  <a:pt x="32727" y="43638"/>
                </a:cubicBezTo>
                <a:lnTo>
                  <a:pt x="87272" y="43638"/>
                </a:lnTo>
                <a:cubicBezTo>
                  <a:pt x="90283" y="43638"/>
                  <a:pt x="92727" y="41194"/>
                  <a:pt x="92727" y="38183"/>
                </a:cubicBezTo>
                <a:lnTo>
                  <a:pt x="92727" y="5455"/>
                </a:lnTo>
                <a:lnTo>
                  <a:pt x="95455" y="5455"/>
                </a:lnTo>
                <a:lnTo>
                  <a:pt x="114544" y="24544"/>
                </a:lnTo>
                <a:cubicBezTo>
                  <a:pt x="114544" y="24544"/>
                  <a:pt x="114544" y="109088"/>
                  <a:pt x="114544" y="109088"/>
                </a:cubicBezTo>
                <a:close/>
                <a:moveTo>
                  <a:pt x="98183" y="114544"/>
                </a:moveTo>
                <a:lnTo>
                  <a:pt x="21816" y="114544"/>
                </a:lnTo>
                <a:lnTo>
                  <a:pt x="21816" y="65455"/>
                </a:lnTo>
                <a:lnTo>
                  <a:pt x="98183" y="65455"/>
                </a:lnTo>
                <a:cubicBezTo>
                  <a:pt x="98183" y="65455"/>
                  <a:pt x="98183" y="114544"/>
                  <a:pt x="98183" y="114544"/>
                </a:cubicBezTo>
                <a:close/>
                <a:moveTo>
                  <a:pt x="32727" y="5455"/>
                </a:moveTo>
                <a:lnTo>
                  <a:pt x="87272" y="5455"/>
                </a:lnTo>
                <a:lnTo>
                  <a:pt x="87272" y="38183"/>
                </a:lnTo>
                <a:lnTo>
                  <a:pt x="32727" y="38183"/>
                </a:lnTo>
                <a:cubicBezTo>
                  <a:pt x="32727" y="38183"/>
                  <a:pt x="32727" y="5455"/>
                  <a:pt x="32727" y="5455"/>
                </a:cubicBezTo>
                <a:close/>
                <a:moveTo>
                  <a:pt x="98183"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21816"/>
                </a:lnTo>
                <a:cubicBezTo>
                  <a:pt x="120000" y="21816"/>
                  <a:pt x="98183" y="0"/>
                  <a:pt x="98183" y="0"/>
                </a:cubicBezTo>
                <a:close/>
                <a:moveTo>
                  <a:pt x="70911" y="32727"/>
                </a:moveTo>
                <a:lnTo>
                  <a:pt x="81816" y="32727"/>
                </a:lnTo>
                <a:lnTo>
                  <a:pt x="81816" y="10911"/>
                </a:lnTo>
                <a:lnTo>
                  <a:pt x="70911" y="10911"/>
                </a:lnTo>
                <a:cubicBezTo>
                  <a:pt x="70911" y="10911"/>
                  <a:pt x="70911" y="32727"/>
                  <a:pt x="70911" y="32727"/>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24" name="Shape 3824"/>
          <p:cNvSpPr/>
          <p:nvPr/>
        </p:nvSpPr>
        <p:spPr>
          <a:xfrm>
            <a:off x="10290718" y="3970392"/>
            <a:ext cx="558655" cy="457081"/>
          </a:xfrm>
          <a:custGeom>
            <a:avLst/>
            <a:gdLst/>
            <a:ahLst/>
            <a:cxnLst/>
            <a:rect l="0" t="0" r="0" b="0"/>
            <a:pathLst>
              <a:path w="120000" h="120000" extrusionOk="0">
                <a:moveTo>
                  <a:pt x="114544" y="80000"/>
                </a:moveTo>
                <a:lnTo>
                  <a:pt x="90827" y="80000"/>
                </a:lnTo>
                <a:cubicBezTo>
                  <a:pt x="90150" y="82333"/>
                  <a:pt x="89311" y="84561"/>
                  <a:pt x="88316" y="86666"/>
                </a:cubicBezTo>
                <a:lnTo>
                  <a:pt x="114544" y="86666"/>
                </a:lnTo>
                <a:lnTo>
                  <a:pt x="114544" y="106666"/>
                </a:lnTo>
                <a:cubicBezTo>
                  <a:pt x="114544" y="110344"/>
                  <a:pt x="112100" y="113333"/>
                  <a:pt x="109088" y="113333"/>
                </a:cubicBezTo>
                <a:lnTo>
                  <a:pt x="10911" y="113333"/>
                </a:lnTo>
                <a:cubicBezTo>
                  <a:pt x="7900" y="113333"/>
                  <a:pt x="5455" y="110344"/>
                  <a:pt x="5455" y="106666"/>
                </a:cubicBezTo>
                <a:lnTo>
                  <a:pt x="5455" y="86666"/>
                </a:lnTo>
                <a:lnTo>
                  <a:pt x="31688" y="86666"/>
                </a:lnTo>
                <a:cubicBezTo>
                  <a:pt x="30688" y="84561"/>
                  <a:pt x="29850" y="82333"/>
                  <a:pt x="29172" y="80000"/>
                </a:cubicBezTo>
                <a:lnTo>
                  <a:pt x="5455" y="80000"/>
                </a:lnTo>
                <a:lnTo>
                  <a:pt x="5455" y="26666"/>
                </a:lnTo>
                <a:cubicBezTo>
                  <a:pt x="5455" y="22988"/>
                  <a:pt x="7900" y="20000"/>
                  <a:pt x="10911" y="20000"/>
                </a:cubicBezTo>
                <a:lnTo>
                  <a:pt x="21816" y="20000"/>
                </a:lnTo>
                <a:cubicBezTo>
                  <a:pt x="32727" y="20000"/>
                  <a:pt x="32727" y="6666"/>
                  <a:pt x="40911" y="6666"/>
                </a:cubicBezTo>
                <a:lnTo>
                  <a:pt x="60000" y="6666"/>
                </a:lnTo>
                <a:lnTo>
                  <a:pt x="79088" y="6666"/>
                </a:lnTo>
                <a:cubicBezTo>
                  <a:pt x="87272" y="6666"/>
                  <a:pt x="87272" y="20000"/>
                  <a:pt x="98183" y="20000"/>
                </a:cubicBezTo>
                <a:lnTo>
                  <a:pt x="109088" y="20000"/>
                </a:lnTo>
                <a:cubicBezTo>
                  <a:pt x="112100" y="20000"/>
                  <a:pt x="114544" y="22988"/>
                  <a:pt x="114544" y="26666"/>
                </a:cubicBezTo>
                <a:cubicBezTo>
                  <a:pt x="114544" y="26666"/>
                  <a:pt x="114544" y="80000"/>
                  <a:pt x="114544" y="80000"/>
                </a:cubicBezTo>
                <a:close/>
                <a:moveTo>
                  <a:pt x="109088" y="13333"/>
                </a:moveTo>
                <a:lnTo>
                  <a:pt x="98183" y="13333"/>
                </a:lnTo>
                <a:cubicBezTo>
                  <a:pt x="90000" y="13333"/>
                  <a:pt x="90000" y="0"/>
                  <a:pt x="79088" y="0"/>
                </a:cubicBezTo>
                <a:lnTo>
                  <a:pt x="60000" y="0"/>
                </a:lnTo>
                <a:lnTo>
                  <a:pt x="40911" y="0"/>
                </a:lnTo>
                <a:cubicBezTo>
                  <a:pt x="30000" y="0"/>
                  <a:pt x="30000" y="13333"/>
                  <a:pt x="21816" y="13333"/>
                </a:cubicBezTo>
                <a:lnTo>
                  <a:pt x="10911" y="13333"/>
                </a:lnTo>
                <a:cubicBezTo>
                  <a:pt x="4883" y="13333"/>
                  <a:pt x="0" y="19305"/>
                  <a:pt x="0" y="26666"/>
                </a:cubicBezTo>
                <a:lnTo>
                  <a:pt x="0" y="106666"/>
                </a:lnTo>
                <a:cubicBezTo>
                  <a:pt x="0" y="114027"/>
                  <a:pt x="4883" y="120000"/>
                  <a:pt x="10911" y="120000"/>
                </a:cubicBezTo>
                <a:lnTo>
                  <a:pt x="109088" y="120000"/>
                </a:lnTo>
                <a:cubicBezTo>
                  <a:pt x="115116" y="120000"/>
                  <a:pt x="120000" y="114027"/>
                  <a:pt x="120000" y="106666"/>
                </a:cubicBezTo>
                <a:lnTo>
                  <a:pt x="120000" y="26666"/>
                </a:lnTo>
                <a:cubicBezTo>
                  <a:pt x="120000" y="19305"/>
                  <a:pt x="115116" y="13333"/>
                  <a:pt x="109088" y="13333"/>
                </a:cubicBezTo>
                <a:moveTo>
                  <a:pt x="100911" y="40000"/>
                </a:moveTo>
                <a:cubicBezTo>
                  <a:pt x="99400" y="40000"/>
                  <a:pt x="98183" y="38511"/>
                  <a:pt x="98183" y="36666"/>
                </a:cubicBezTo>
                <a:cubicBezTo>
                  <a:pt x="98183" y="34827"/>
                  <a:pt x="99400" y="33333"/>
                  <a:pt x="100911" y="33333"/>
                </a:cubicBezTo>
                <a:cubicBezTo>
                  <a:pt x="102416" y="33333"/>
                  <a:pt x="103638" y="34827"/>
                  <a:pt x="103638" y="36666"/>
                </a:cubicBezTo>
                <a:cubicBezTo>
                  <a:pt x="103638" y="38511"/>
                  <a:pt x="102416" y="40000"/>
                  <a:pt x="100911" y="40000"/>
                </a:cubicBezTo>
                <a:moveTo>
                  <a:pt x="100911" y="26666"/>
                </a:moveTo>
                <a:cubicBezTo>
                  <a:pt x="96394" y="26666"/>
                  <a:pt x="92727" y="31150"/>
                  <a:pt x="92727" y="36666"/>
                </a:cubicBezTo>
                <a:cubicBezTo>
                  <a:pt x="92727" y="42188"/>
                  <a:pt x="96394" y="46666"/>
                  <a:pt x="100911" y="46666"/>
                </a:cubicBezTo>
                <a:cubicBezTo>
                  <a:pt x="105427" y="46666"/>
                  <a:pt x="109088" y="42188"/>
                  <a:pt x="109088" y="36666"/>
                </a:cubicBezTo>
                <a:cubicBezTo>
                  <a:pt x="109088" y="31150"/>
                  <a:pt x="105427" y="26666"/>
                  <a:pt x="100911" y="26666"/>
                </a:cubicBezTo>
                <a:moveTo>
                  <a:pt x="100911" y="53333"/>
                </a:moveTo>
                <a:cubicBezTo>
                  <a:pt x="99400" y="53333"/>
                  <a:pt x="98183" y="54827"/>
                  <a:pt x="98183" y="56666"/>
                </a:cubicBezTo>
                <a:cubicBezTo>
                  <a:pt x="98183" y="58511"/>
                  <a:pt x="99400" y="60000"/>
                  <a:pt x="100911" y="60000"/>
                </a:cubicBezTo>
                <a:cubicBezTo>
                  <a:pt x="102416" y="60000"/>
                  <a:pt x="103638" y="58511"/>
                  <a:pt x="103638" y="56666"/>
                </a:cubicBezTo>
                <a:cubicBezTo>
                  <a:pt x="103638" y="54827"/>
                  <a:pt x="102416" y="53333"/>
                  <a:pt x="100911" y="53333"/>
                </a:cubicBezTo>
                <a:moveTo>
                  <a:pt x="60000" y="93333"/>
                </a:moveTo>
                <a:cubicBezTo>
                  <a:pt x="47950" y="93333"/>
                  <a:pt x="38183" y="81394"/>
                  <a:pt x="38183" y="66666"/>
                </a:cubicBezTo>
                <a:cubicBezTo>
                  <a:pt x="38183" y="51938"/>
                  <a:pt x="47950" y="40000"/>
                  <a:pt x="60000" y="40000"/>
                </a:cubicBezTo>
                <a:cubicBezTo>
                  <a:pt x="72050" y="40000"/>
                  <a:pt x="81816" y="51938"/>
                  <a:pt x="81816" y="66666"/>
                </a:cubicBezTo>
                <a:cubicBezTo>
                  <a:pt x="81816" y="81394"/>
                  <a:pt x="72050" y="93333"/>
                  <a:pt x="60000" y="93333"/>
                </a:cubicBezTo>
                <a:moveTo>
                  <a:pt x="60000" y="33333"/>
                </a:moveTo>
                <a:cubicBezTo>
                  <a:pt x="44933" y="33333"/>
                  <a:pt x="32727" y="48261"/>
                  <a:pt x="32727" y="66666"/>
                </a:cubicBezTo>
                <a:cubicBezTo>
                  <a:pt x="32727" y="85077"/>
                  <a:pt x="44933" y="100000"/>
                  <a:pt x="60000" y="100000"/>
                </a:cubicBezTo>
                <a:cubicBezTo>
                  <a:pt x="75066" y="100000"/>
                  <a:pt x="87272" y="85077"/>
                  <a:pt x="87272" y="66666"/>
                </a:cubicBezTo>
                <a:cubicBezTo>
                  <a:pt x="87272" y="48261"/>
                  <a:pt x="75066" y="33333"/>
                  <a:pt x="60000" y="33333"/>
                </a:cubicBezTo>
                <a:moveTo>
                  <a:pt x="60000" y="80000"/>
                </a:moveTo>
                <a:cubicBezTo>
                  <a:pt x="53977" y="80000"/>
                  <a:pt x="49088" y="74027"/>
                  <a:pt x="49088" y="66666"/>
                </a:cubicBezTo>
                <a:cubicBezTo>
                  <a:pt x="49088" y="59305"/>
                  <a:pt x="53977" y="53333"/>
                  <a:pt x="60000" y="53333"/>
                </a:cubicBezTo>
                <a:cubicBezTo>
                  <a:pt x="66022" y="53333"/>
                  <a:pt x="70911" y="59305"/>
                  <a:pt x="70911" y="66666"/>
                </a:cubicBezTo>
                <a:cubicBezTo>
                  <a:pt x="70911" y="74027"/>
                  <a:pt x="66022" y="80000"/>
                  <a:pt x="60000" y="80000"/>
                </a:cubicBezTo>
                <a:moveTo>
                  <a:pt x="60000" y="46666"/>
                </a:moveTo>
                <a:cubicBezTo>
                  <a:pt x="50961" y="46666"/>
                  <a:pt x="43638" y="55622"/>
                  <a:pt x="43638" y="66666"/>
                </a:cubicBezTo>
                <a:cubicBezTo>
                  <a:pt x="43638" y="77711"/>
                  <a:pt x="50961" y="86666"/>
                  <a:pt x="60000" y="86666"/>
                </a:cubicBezTo>
                <a:cubicBezTo>
                  <a:pt x="69033" y="86666"/>
                  <a:pt x="76361" y="77711"/>
                  <a:pt x="76361" y="66666"/>
                </a:cubicBezTo>
                <a:cubicBezTo>
                  <a:pt x="76361" y="55622"/>
                  <a:pt x="69033" y="46666"/>
                  <a:pt x="60000" y="46666"/>
                </a:cubicBezTo>
                <a:moveTo>
                  <a:pt x="46361" y="20000"/>
                </a:moveTo>
                <a:lnTo>
                  <a:pt x="73638" y="20000"/>
                </a:lnTo>
                <a:cubicBezTo>
                  <a:pt x="75144" y="20000"/>
                  <a:pt x="76361" y="18511"/>
                  <a:pt x="76361" y="16666"/>
                </a:cubicBezTo>
                <a:cubicBezTo>
                  <a:pt x="76361" y="14827"/>
                  <a:pt x="75144" y="13333"/>
                  <a:pt x="73638" y="13333"/>
                </a:cubicBezTo>
                <a:lnTo>
                  <a:pt x="46361" y="13333"/>
                </a:lnTo>
                <a:cubicBezTo>
                  <a:pt x="44855" y="13333"/>
                  <a:pt x="43638" y="14827"/>
                  <a:pt x="43638" y="16666"/>
                </a:cubicBezTo>
                <a:cubicBezTo>
                  <a:pt x="43638" y="18511"/>
                  <a:pt x="44855" y="20000"/>
                  <a:pt x="46361" y="2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25" name="Shape 3825"/>
          <p:cNvSpPr/>
          <p:nvPr/>
        </p:nvSpPr>
        <p:spPr>
          <a:xfrm>
            <a:off x="11357240" y="3919605"/>
            <a:ext cx="558655" cy="558655"/>
          </a:xfrm>
          <a:custGeom>
            <a:avLst/>
            <a:gdLst/>
            <a:ahLst/>
            <a:cxnLst/>
            <a:rect l="0" t="0" r="0" b="0"/>
            <a:pathLst>
              <a:path w="120000" h="120000" extrusionOk="0">
                <a:moveTo>
                  <a:pt x="81816" y="60000"/>
                </a:moveTo>
                <a:cubicBezTo>
                  <a:pt x="78811" y="60000"/>
                  <a:pt x="76361" y="62444"/>
                  <a:pt x="76361" y="65455"/>
                </a:cubicBezTo>
                <a:cubicBezTo>
                  <a:pt x="76361" y="68466"/>
                  <a:pt x="78811" y="70911"/>
                  <a:pt x="81816" y="70911"/>
                </a:cubicBezTo>
                <a:cubicBezTo>
                  <a:pt x="84827" y="70911"/>
                  <a:pt x="87272" y="68466"/>
                  <a:pt x="87272" y="65455"/>
                </a:cubicBezTo>
                <a:cubicBezTo>
                  <a:pt x="87272" y="62444"/>
                  <a:pt x="84827" y="60000"/>
                  <a:pt x="81816" y="60000"/>
                </a:cubicBezTo>
                <a:moveTo>
                  <a:pt x="114544" y="0"/>
                </a:moveTo>
                <a:lnTo>
                  <a:pt x="27272" y="0"/>
                </a:lnTo>
                <a:cubicBezTo>
                  <a:pt x="24261" y="0"/>
                  <a:pt x="21816" y="2444"/>
                  <a:pt x="21816" y="5455"/>
                </a:cubicBezTo>
                <a:lnTo>
                  <a:pt x="21816" y="32727"/>
                </a:lnTo>
                <a:cubicBezTo>
                  <a:pt x="21816" y="34233"/>
                  <a:pt x="23038" y="35455"/>
                  <a:pt x="24544" y="35455"/>
                </a:cubicBezTo>
                <a:cubicBezTo>
                  <a:pt x="26055" y="35455"/>
                  <a:pt x="27272" y="34233"/>
                  <a:pt x="27272" y="32727"/>
                </a:cubicBezTo>
                <a:lnTo>
                  <a:pt x="27272" y="5455"/>
                </a:lnTo>
                <a:lnTo>
                  <a:pt x="114544" y="5455"/>
                </a:lnTo>
                <a:lnTo>
                  <a:pt x="114544" y="70911"/>
                </a:lnTo>
                <a:lnTo>
                  <a:pt x="106361" y="70911"/>
                </a:lnTo>
                <a:cubicBezTo>
                  <a:pt x="104855" y="70911"/>
                  <a:pt x="103638" y="72133"/>
                  <a:pt x="103638" y="73638"/>
                </a:cubicBezTo>
                <a:cubicBezTo>
                  <a:pt x="103638" y="75144"/>
                  <a:pt x="104855" y="76361"/>
                  <a:pt x="106361" y="76361"/>
                </a:cubicBezTo>
                <a:lnTo>
                  <a:pt x="114544" y="76361"/>
                </a:lnTo>
                <a:lnTo>
                  <a:pt x="114544" y="92727"/>
                </a:lnTo>
                <a:lnTo>
                  <a:pt x="106361" y="92727"/>
                </a:lnTo>
                <a:cubicBezTo>
                  <a:pt x="104855" y="92727"/>
                  <a:pt x="103638" y="93950"/>
                  <a:pt x="103638" y="95455"/>
                </a:cubicBezTo>
                <a:cubicBezTo>
                  <a:pt x="103638" y="96961"/>
                  <a:pt x="104855" y="98183"/>
                  <a:pt x="106361" y="98183"/>
                </a:cubicBezTo>
                <a:lnTo>
                  <a:pt x="114544" y="98183"/>
                </a:lnTo>
                <a:cubicBezTo>
                  <a:pt x="117555" y="98183"/>
                  <a:pt x="120000" y="95744"/>
                  <a:pt x="120000" y="92727"/>
                </a:cubicBezTo>
                <a:lnTo>
                  <a:pt x="120000" y="5455"/>
                </a:lnTo>
                <a:cubicBezTo>
                  <a:pt x="120000" y="2444"/>
                  <a:pt x="117555" y="0"/>
                  <a:pt x="114544" y="0"/>
                </a:cubicBezTo>
                <a:moveTo>
                  <a:pt x="81816" y="76361"/>
                </a:moveTo>
                <a:cubicBezTo>
                  <a:pt x="80311" y="76361"/>
                  <a:pt x="79088" y="77588"/>
                  <a:pt x="79088" y="79088"/>
                </a:cubicBezTo>
                <a:cubicBezTo>
                  <a:pt x="79088" y="80600"/>
                  <a:pt x="80311" y="81816"/>
                  <a:pt x="81816" y="81816"/>
                </a:cubicBezTo>
                <a:cubicBezTo>
                  <a:pt x="83327" y="81816"/>
                  <a:pt x="84544" y="80600"/>
                  <a:pt x="84544" y="79088"/>
                </a:cubicBezTo>
                <a:cubicBezTo>
                  <a:pt x="84544" y="77588"/>
                  <a:pt x="83327" y="76361"/>
                  <a:pt x="81816" y="76361"/>
                </a:cubicBezTo>
                <a:moveTo>
                  <a:pt x="92727" y="109088"/>
                </a:moveTo>
                <a:cubicBezTo>
                  <a:pt x="92727" y="112100"/>
                  <a:pt x="90283" y="114544"/>
                  <a:pt x="87272" y="114544"/>
                </a:cubicBezTo>
                <a:lnTo>
                  <a:pt x="10911" y="114544"/>
                </a:lnTo>
                <a:cubicBezTo>
                  <a:pt x="7900" y="114544"/>
                  <a:pt x="5455" y="112100"/>
                  <a:pt x="5455" y="109088"/>
                </a:cubicBezTo>
                <a:lnTo>
                  <a:pt x="5455" y="60000"/>
                </a:lnTo>
                <a:cubicBezTo>
                  <a:pt x="5455" y="56988"/>
                  <a:pt x="7900" y="54544"/>
                  <a:pt x="10911" y="54544"/>
                </a:cubicBezTo>
                <a:lnTo>
                  <a:pt x="21816" y="54544"/>
                </a:lnTo>
                <a:cubicBezTo>
                  <a:pt x="32727" y="54544"/>
                  <a:pt x="32727" y="43638"/>
                  <a:pt x="40911" y="43638"/>
                </a:cubicBezTo>
                <a:lnTo>
                  <a:pt x="49088" y="43638"/>
                </a:lnTo>
                <a:lnTo>
                  <a:pt x="57272" y="43638"/>
                </a:lnTo>
                <a:cubicBezTo>
                  <a:pt x="65455" y="43638"/>
                  <a:pt x="65455" y="54544"/>
                  <a:pt x="76361" y="54544"/>
                </a:cubicBezTo>
                <a:lnTo>
                  <a:pt x="87272" y="54544"/>
                </a:lnTo>
                <a:cubicBezTo>
                  <a:pt x="90283" y="54544"/>
                  <a:pt x="92727" y="56988"/>
                  <a:pt x="92727" y="60000"/>
                </a:cubicBezTo>
                <a:cubicBezTo>
                  <a:pt x="92727" y="60000"/>
                  <a:pt x="92727" y="109088"/>
                  <a:pt x="92727" y="109088"/>
                </a:cubicBezTo>
                <a:close/>
                <a:moveTo>
                  <a:pt x="87272" y="49088"/>
                </a:moveTo>
                <a:lnTo>
                  <a:pt x="76361" y="49088"/>
                </a:lnTo>
                <a:cubicBezTo>
                  <a:pt x="68183" y="49088"/>
                  <a:pt x="68183" y="38183"/>
                  <a:pt x="57272" y="38183"/>
                </a:cubicBezTo>
                <a:lnTo>
                  <a:pt x="40911" y="38183"/>
                </a:lnTo>
                <a:cubicBezTo>
                  <a:pt x="30000" y="38183"/>
                  <a:pt x="30000" y="49088"/>
                  <a:pt x="21816" y="49088"/>
                </a:cubicBezTo>
                <a:lnTo>
                  <a:pt x="10911" y="49088"/>
                </a:lnTo>
                <a:cubicBezTo>
                  <a:pt x="4883" y="49088"/>
                  <a:pt x="0" y="53977"/>
                  <a:pt x="0" y="60000"/>
                </a:cubicBezTo>
                <a:lnTo>
                  <a:pt x="0" y="109088"/>
                </a:lnTo>
                <a:cubicBezTo>
                  <a:pt x="0" y="115116"/>
                  <a:pt x="4883" y="120000"/>
                  <a:pt x="10911" y="120000"/>
                </a:cubicBezTo>
                <a:lnTo>
                  <a:pt x="87272" y="120000"/>
                </a:lnTo>
                <a:cubicBezTo>
                  <a:pt x="93300" y="120000"/>
                  <a:pt x="98183" y="115116"/>
                  <a:pt x="98183" y="109088"/>
                </a:cubicBezTo>
                <a:lnTo>
                  <a:pt x="98183" y="60000"/>
                </a:lnTo>
                <a:cubicBezTo>
                  <a:pt x="98183" y="53977"/>
                  <a:pt x="93300" y="49088"/>
                  <a:pt x="87272" y="49088"/>
                </a:cubicBezTo>
                <a:moveTo>
                  <a:pt x="49088" y="98183"/>
                </a:moveTo>
                <a:cubicBezTo>
                  <a:pt x="40055" y="98183"/>
                  <a:pt x="32727" y="90855"/>
                  <a:pt x="32727" y="81816"/>
                </a:cubicBezTo>
                <a:cubicBezTo>
                  <a:pt x="32727" y="72783"/>
                  <a:pt x="40055" y="65455"/>
                  <a:pt x="49088" y="65455"/>
                </a:cubicBezTo>
                <a:cubicBezTo>
                  <a:pt x="58127" y="65455"/>
                  <a:pt x="65455" y="72783"/>
                  <a:pt x="65455" y="81816"/>
                </a:cubicBezTo>
                <a:cubicBezTo>
                  <a:pt x="65455" y="90855"/>
                  <a:pt x="58127" y="98183"/>
                  <a:pt x="49088" y="98183"/>
                </a:cubicBezTo>
                <a:moveTo>
                  <a:pt x="49088" y="60000"/>
                </a:moveTo>
                <a:cubicBezTo>
                  <a:pt x="37044" y="60000"/>
                  <a:pt x="27272" y="69766"/>
                  <a:pt x="27272" y="81816"/>
                </a:cubicBezTo>
                <a:cubicBezTo>
                  <a:pt x="27272" y="93866"/>
                  <a:pt x="37044" y="103638"/>
                  <a:pt x="49088" y="103638"/>
                </a:cubicBezTo>
                <a:cubicBezTo>
                  <a:pt x="61138" y="103638"/>
                  <a:pt x="70911" y="93866"/>
                  <a:pt x="70911" y="81816"/>
                </a:cubicBezTo>
                <a:cubicBezTo>
                  <a:pt x="70911" y="69766"/>
                  <a:pt x="61138" y="60000"/>
                  <a:pt x="49088" y="60000"/>
                </a:cubicBezTo>
                <a:moveTo>
                  <a:pt x="49088" y="87272"/>
                </a:moveTo>
                <a:cubicBezTo>
                  <a:pt x="46083" y="87272"/>
                  <a:pt x="43638" y="84827"/>
                  <a:pt x="43638" y="81816"/>
                </a:cubicBezTo>
                <a:cubicBezTo>
                  <a:pt x="43638" y="78811"/>
                  <a:pt x="46083" y="76361"/>
                  <a:pt x="49088" y="76361"/>
                </a:cubicBezTo>
                <a:cubicBezTo>
                  <a:pt x="52100" y="76361"/>
                  <a:pt x="54544" y="78811"/>
                  <a:pt x="54544" y="81816"/>
                </a:cubicBezTo>
                <a:cubicBezTo>
                  <a:pt x="54544" y="84827"/>
                  <a:pt x="52100" y="87272"/>
                  <a:pt x="49088" y="87272"/>
                </a:cubicBezTo>
                <a:moveTo>
                  <a:pt x="49088" y="70911"/>
                </a:moveTo>
                <a:cubicBezTo>
                  <a:pt x="43066" y="70911"/>
                  <a:pt x="38183" y="75794"/>
                  <a:pt x="38183" y="81816"/>
                </a:cubicBezTo>
                <a:cubicBezTo>
                  <a:pt x="38183" y="87844"/>
                  <a:pt x="43066" y="92727"/>
                  <a:pt x="49088" y="92727"/>
                </a:cubicBezTo>
                <a:cubicBezTo>
                  <a:pt x="55116" y="92727"/>
                  <a:pt x="60000" y="87844"/>
                  <a:pt x="60000" y="81816"/>
                </a:cubicBezTo>
                <a:cubicBezTo>
                  <a:pt x="60000" y="75794"/>
                  <a:pt x="55116" y="70911"/>
                  <a:pt x="49088" y="7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26" name="Shape 3826"/>
          <p:cNvSpPr/>
          <p:nvPr/>
        </p:nvSpPr>
        <p:spPr>
          <a:xfrm>
            <a:off x="1758541" y="4986128"/>
            <a:ext cx="558655" cy="558655"/>
          </a:xfrm>
          <a:custGeom>
            <a:avLst/>
            <a:gdLst/>
            <a:ahLst/>
            <a:cxnLst/>
            <a:rect l="0" t="0" r="0" b="0"/>
            <a:pathLst>
              <a:path w="120000" h="120000" extrusionOk="0">
                <a:moveTo>
                  <a:pt x="32727" y="27272"/>
                </a:moveTo>
                <a:lnTo>
                  <a:pt x="38183" y="27272"/>
                </a:lnTo>
                <a:lnTo>
                  <a:pt x="38183" y="21816"/>
                </a:lnTo>
                <a:lnTo>
                  <a:pt x="32727" y="21816"/>
                </a:lnTo>
                <a:cubicBezTo>
                  <a:pt x="32727" y="21816"/>
                  <a:pt x="32727" y="27272"/>
                  <a:pt x="32727" y="27272"/>
                </a:cubicBezTo>
                <a:close/>
                <a:moveTo>
                  <a:pt x="103638" y="76361"/>
                </a:moveTo>
                <a:lnTo>
                  <a:pt x="109088" y="76361"/>
                </a:lnTo>
                <a:lnTo>
                  <a:pt x="109088" y="70911"/>
                </a:lnTo>
                <a:lnTo>
                  <a:pt x="103638" y="70911"/>
                </a:lnTo>
                <a:cubicBezTo>
                  <a:pt x="103638" y="70911"/>
                  <a:pt x="103638" y="76361"/>
                  <a:pt x="103638" y="76361"/>
                </a:cubicBezTo>
                <a:close/>
                <a:moveTo>
                  <a:pt x="38183" y="10911"/>
                </a:moveTo>
                <a:lnTo>
                  <a:pt x="32727" y="10911"/>
                </a:lnTo>
                <a:lnTo>
                  <a:pt x="32727" y="16361"/>
                </a:lnTo>
                <a:lnTo>
                  <a:pt x="38183" y="16361"/>
                </a:lnTo>
                <a:cubicBezTo>
                  <a:pt x="38183" y="16361"/>
                  <a:pt x="38183" y="10911"/>
                  <a:pt x="38183" y="10911"/>
                </a:cubicBezTo>
                <a:close/>
                <a:moveTo>
                  <a:pt x="114544" y="0"/>
                </a:moveTo>
                <a:lnTo>
                  <a:pt x="27272" y="0"/>
                </a:lnTo>
                <a:cubicBezTo>
                  <a:pt x="24261" y="0"/>
                  <a:pt x="21816" y="2444"/>
                  <a:pt x="21816" y="5455"/>
                </a:cubicBezTo>
                <a:lnTo>
                  <a:pt x="21816" y="32727"/>
                </a:lnTo>
                <a:cubicBezTo>
                  <a:pt x="21816" y="34233"/>
                  <a:pt x="23038" y="35455"/>
                  <a:pt x="24544" y="35455"/>
                </a:cubicBezTo>
                <a:cubicBezTo>
                  <a:pt x="26050" y="35455"/>
                  <a:pt x="27272" y="34233"/>
                  <a:pt x="27272" y="32727"/>
                </a:cubicBezTo>
                <a:lnTo>
                  <a:pt x="27272" y="10911"/>
                </a:lnTo>
                <a:cubicBezTo>
                  <a:pt x="27272" y="7900"/>
                  <a:pt x="29716" y="5455"/>
                  <a:pt x="32727" y="5455"/>
                </a:cubicBezTo>
                <a:lnTo>
                  <a:pt x="43638" y="5455"/>
                </a:lnTo>
                <a:lnTo>
                  <a:pt x="43638" y="30000"/>
                </a:lnTo>
                <a:cubicBezTo>
                  <a:pt x="43638" y="31505"/>
                  <a:pt x="44861" y="32727"/>
                  <a:pt x="46361" y="32727"/>
                </a:cubicBezTo>
                <a:cubicBezTo>
                  <a:pt x="47866" y="32727"/>
                  <a:pt x="49088" y="31505"/>
                  <a:pt x="49088" y="30000"/>
                </a:cubicBezTo>
                <a:lnTo>
                  <a:pt x="49088" y="5455"/>
                </a:lnTo>
                <a:lnTo>
                  <a:pt x="92727" y="5455"/>
                </a:lnTo>
                <a:lnTo>
                  <a:pt x="92727" y="40911"/>
                </a:lnTo>
                <a:cubicBezTo>
                  <a:pt x="92727" y="42416"/>
                  <a:pt x="93950" y="43638"/>
                  <a:pt x="95455" y="43638"/>
                </a:cubicBezTo>
                <a:cubicBezTo>
                  <a:pt x="96961" y="43638"/>
                  <a:pt x="98183" y="42416"/>
                  <a:pt x="98183" y="40911"/>
                </a:cubicBezTo>
                <a:lnTo>
                  <a:pt x="98183" y="5455"/>
                </a:lnTo>
                <a:lnTo>
                  <a:pt x="109088" y="5455"/>
                </a:lnTo>
                <a:cubicBezTo>
                  <a:pt x="112100" y="5455"/>
                  <a:pt x="114544" y="7900"/>
                  <a:pt x="114544" y="10911"/>
                </a:cubicBezTo>
                <a:lnTo>
                  <a:pt x="114544" y="46361"/>
                </a:lnTo>
                <a:lnTo>
                  <a:pt x="106361" y="46361"/>
                </a:lnTo>
                <a:cubicBezTo>
                  <a:pt x="104861" y="46361"/>
                  <a:pt x="103638" y="47588"/>
                  <a:pt x="103638" y="49088"/>
                </a:cubicBezTo>
                <a:cubicBezTo>
                  <a:pt x="103638" y="50600"/>
                  <a:pt x="104861" y="51816"/>
                  <a:pt x="106361" y="51816"/>
                </a:cubicBezTo>
                <a:lnTo>
                  <a:pt x="114544" y="51816"/>
                </a:lnTo>
                <a:lnTo>
                  <a:pt x="114544" y="87272"/>
                </a:lnTo>
                <a:cubicBezTo>
                  <a:pt x="114544" y="90288"/>
                  <a:pt x="112105" y="92727"/>
                  <a:pt x="109088" y="92727"/>
                </a:cubicBezTo>
                <a:lnTo>
                  <a:pt x="106361" y="92727"/>
                </a:lnTo>
                <a:cubicBezTo>
                  <a:pt x="104861" y="92727"/>
                  <a:pt x="103638" y="93950"/>
                  <a:pt x="103638" y="95455"/>
                </a:cubicBezTo>
                <a:cubicBezTo>
                  <a:pt x="103638" y="96961"/>
                  <a:pt x="104861" y="98183"/>
                  <a:pt x="106361" y="98183"/>
                </a:cubicBezTo>
                <a:lnTo>
                  <a:pt x="106361" y="98183"/>
                </a:lnTo>
                <a:lnTo>
                  <a:pt x="109088" y="98183"/>
                </a:lnTo>
                <a:lnTo>
                  <a:pt x="109088" y="98183"/>
                </a:lnTo>
                <a:lnTo>
                  <a:pt x="114544" y="98183"/>
                </a:lnTo>
                <a:cubicBezTo>
                  <a:pt x="117555" y="98183"/>
                  <a:pt x="120000" y="95738"/>
                  <a:pt x="120000" y="92727"/>
                </a:cubicBezTo>
                <a:lnTo>
                  <a:pt x="120000" y="5455"/>
                </a:lnTo>
                <a:cubicBezTo>
                  <a:pt x="120000" y="2444"/>
                  <a:pt x="117555" y="0"/>
                  <a:pt x="114544" y="0"/>
                </a:cubicBezTo>
                <a:moveTo>
                  <a:pt x="109088" y="60000"/>
                </a:moveTo>
                <a:lnTo>
                  <a:pt x="103638" y="60000"/>
                </a:lnTo>
                <a:lnTo>
                  <a:pt x="103638" y="65455"/>
                </a:lnTo>
                <a:lnTo>
                  <a:pt x="109088" y="65455"/>
                </a:lnTo>
                <a:cubicBezTo>
                  <a:pt x="109088" y="65455"/>
                  <a:pt x="109088" y="60000"/>
                  <a:pt x="109088" y="60000"/>
                </a:cubicBezTo>
                <a:close/>
                <a:moveTo>
                  <a:pt x="103638" y="38183"/>
                </a:moveTo>
                <a:lnTo>
                  <a:pt x="109088" y="38183"/>
                </a:lnTo>
                <a:lnTo>
                  <a:pt x="109088" y="32727"/>
                </a:lnTo>
                <a:lnTo>
                  <a:pt x="103638" y="32727"/>
                </a:lnTo>
                <a:cubicBezTo>
                  <a:pt x="103638" y="32727"/>
                  <a:pt x="103638" y="38183"/>
                  <a:pt x="103638" y="38183"/>
                </a:cubicBezTo>
                <a:close/>
                <a:moveTo>
                  <a:pt x="103638" y="87272"/>
                </a:moveTo>
                <a:lnTo>
                  <a:pt x="109088" y="87272"/>
                </a:lnTo>
                <a:lnTo>
                  <a:pt x="109088" y="81816"/>
                </a:lnTo>
                <a:lnTo>
                  <a:pt x="103638" y="81816"/>
                </a:lnTo>
                <a:cubicBezTo>
                  <a:pt x="103638" y="81816"/>
                  <a:pt x="103638" y="87272"/>
                  <a:pt x="103638" y="87272"/>
                </a:cubicBezTo>
                <a:close/>
                <a:moveTo>
                  <a:pt x="109088" y="10911"/>
                </a:moveTo>
                <a:lnTo>
                  <a:pt x="103638" y="10911"/>
                </a:lnTo>
                <a:lnTo>
                  <a:pt x="103638" y="16361"/>
                </a:lnTo>
                <a:lnTo>
                  <a:pt x="109088" y="16361"/>
                </a:lnTo>
                <a:cubicBezTo>
                  <a:pt x="109088" y="16361"/>
                  <a:pt x="109088" y="10911"/>
                  <a:pt x="109088" y="10911"/>
                </a:cubicBezTo>
                <a:close/>
                <a:moveTo>
                  <a:pt x="103638" y="27272"/>
                </a:moveTo>
                <a:lnTo>
                  <a:pt x="109088" y="27272"/>
                </a:lnTo>
                <a:lnTo>
                  <a:pt x="109088" y="21816"/>
                </a:lnTo>
                <a:lnTo>
                  <a:pt x="103638" y="21816"/>
                </a:lnTo>
                <a:cubicBezTo>
                  <a:pt x="103638" y="21816"/>
                  <a:pt x="103638" y="27272"/>
                  <a:pt x="103638" y="27272"/>
                </a:cubicBezTo>
                <a:close/>
                <a:moveTo>
                  <a:pt x="49088" y="98183"/>
                </a:moveTo>
                <a:cubicBezTo>
                  <a:pt x="40055" y="98183"/>
                  <a:pt x="32727" y="90855"/>
                  <a:pt x="32727" y="81816"/>
                </a:cubicBezTo>
                <a:cubicBezTo>
                  <a:pt x="32727" y="72783"/>
                  <a:pt x="40055" y="65455"/>
                  <a:pt x="49088" y="65455"/>
                </a:cubicBezTo>
                <a:cubicBezTo>
                  <a:pt x="58127" y="65455"/>
                  <a:pt x="65455" y="72783"/>
                  <a:pt x="65455" y="81816"/>
                </a:cubicBezTo>
                <a:cubicBezTo>
                  <a:pt x="65455" y="90855"/>
                  <a:pt x="58127" y="98183"/>
                  <a:pt x="49088" y="98183"/>
                </a:cubicBezTo>
                <a:moveTo>
                  <a:pt x="49088" y="60000"/>
                </a:moveTo>
                <a:cubicBezTo>
                  <a:pt x="37038" y="60000"/>
                  <a:pt x="27272" y="69766"/>
                  <a:pt x="27272" y="81816"/>
                </a:cubicBezTo>
                <a:cubicBezTo>
                  <a:pt x="27272" y="93872"/>
                  <a:pt x="37038" y="103638"/>
                  <a:pt x="49088" y="103638"/>
                </a:cubicBezTo>
                <a:cubicBezTo>
                  <a:pt x="61144" y="103638"/>
                  <a:pt x="70911" y="93872"/>
                  <a:pt x="70911" y="81816"/>
                </a:cubicBezTo>
                <a:cubicBezTo>
                  <a:pt x="70911" y="69766"/>
                  <a:pt x="61144" y="60000"/>
                  <a:pt x="49088" y="60000"/>
                </a:cubicBezTo>
                <a:moveTo>
                  <a:pt x="49088" y="87272"/>
                </a:moveTo>
                <a:cubicBezTo>
                  <a:pt x="46077" y="87272"/>
                  <a:pt x="43638" y="84827"/>
                  <a:pt x="43638" y="81816"/>
                </a:cubicBezTo>
                <a:cubicBezTo>
                  <a:pt x="43638" y="78805"/>
                  <a:pt x="46077" y="76361"/>
                  <a:pt x="49088" y="76361"/>
                </a:cubicBezTo>
                <a:cubicBezTo>
                  <a:pt x="52100" y="76361"/>
                  <a:pt x="54544" y="78805"/>
                  <a:pt x="54544" y="81816"/>
                </a:cubicBezTo>
                <a:cubicBezTo>
                  <a:pt x="54544" y="84827"/>
                  <a:pt x="52100" y="87272"/>
                  <a:pt x="49088" y="87272"/>
                </a:cubicBezTo>
                <a:moveTo>
                  <a:pt x="49088" y="70911"/>
                </a:moveTo>
                <a:cubicBezTo>
                  <a:pt x="43066" y="70911"/>
                  <a:pt x="38183" y="75794"/>
                  <a:pt x="38183" y="81816"/>
                </a:cubicBezTo>
                <a:cubicBezTo>
                  <a:pt x="38183" y="87844"/>
                  <a:pt x="43066" y="92727"/>
                  <a:pt x="49088" y="92727"/>
                </a:cubicBezTo>
                <a:cubicBezTo>
                  <a:pt x="55116" y="92727"/>
                  <a:pt x="60000" y="87844"/>
                  <a:pt x="60000" y="81816"/>
                </a:cubicBezTo>
                <a:cubicBezTo>
                  <a:pt x="60000" y="75794"/>
                  <a:pt x="55116" y="70911"/>
                  <a:pt x="49088" y="70911"/>
                </a:cubicBezTo>
                <a:moveTo>
                  <a:pt x="92727" y="109088"/>
                </a:moveTo>
                <a:cubicBezTo>
                  <a:pt x="92727" y="112100"/>
                  <a:pt x="90283" y="114544"/>
                  <a:pt x="87272" y="114544"/>
                </a:cubicBezTo>
                <a:lnTo>
                  <a:pt x="10911" y="114544"/>
                </a:lnTo>
                <a:cubicBezTo>
                  <a:pt x="7900" y="114544"/>
                  <a:pt x="5455" y="112100"/>
                  <a:pt x="5455" y="109088"/>
                </a:cubicBezTo>
                <a:lnTo>
                  <a:pt x="5455" y="60000"/>
                </a:lnTo>
                <a:cubicBezTo>
                  <a:pt x="5455" y="56988"/>
                  <a:pt x="7900" y="54544"/>
                  <a:pt x="10911" y="54544"/>
                </a:cubicBezTo>
                <a:lnTo>
                  <a:pt x="21816" y="54544"/>
                </a:lnTo>
                <a:cubicBezTo>
                  <a:pt x="32727" y="54544"/>
                  <a:pt x="32727" y="43638"/>
                  <a:pt x="40911" y="43638"/>
                </a:cubicBezTo>
                <a:lnTo>
                  <a:pt x="49088" y="43638"/>
                </a:lnTo>
                <a:lnTo>
                  <a:pt x="57272" y="43638"/>
                </a:lnTo>
                <a:cubicBezTo>
                  <a:pt x="65455" y="43638"/>
                  <a:pt x="65455" y="54544"/>
                  <a:pt x="76361" y="54544"/>
                </a:cubicBezTo>
                <a:lnTo>
                  <a:pt x="87272" y="54544"/>
                </a:lnTo>
                <a:cubicBezTo>
                  <a:pt x="90283" y="54544"/>
                  <a:pt x="92727" y="56988"/>
                  <a:pt x="92727" y="60000"/>
                </a:cubicBezTo>
                <a:cubicBezTo>
                  <a:pt x="92727" y="60000"/>
                  <a:pt x="92727" y="109088"/>
                  <a:pt x="92727" y="109088"/>
                </a:cubicBezTo>
                <a:close/>
                <a:moveTo>
                  <a:pt x="87272" y="49088"/>
                </a:moveTo>
                <a:lnTo>
                  <a:pt x="76361" y="49088"/>
                </a:lnTo>
                <a:cubicBezTo>
                  <a:pt x="68183" y="49088"/>
                  <a:pt x="68183" y="38183"/>
                  <a:pt x="57272" y="38183"/>
                </a:cubicBezTo>
                <a:lnTo>
                  <a:pt x="40911" y="38183"/>
                </a:lnTo>
                <a:cubicBezTo>
                  <a:pt x="30000" y="38183"/>
                  <a:pt x="30000" y="49088"/>
                  <a:pt x="21816" y="49088"/>
                </a:cubicBezTo>
                <a:lnTo>
                  <a:pt x="10911" y="49088"/>
                </a:lnTo>
                <a:cubicBezTo>
                  <a:pt x="4883" y="49088"/>
                  <a:pt x="0" y="53977"/>
                  <a:pt x="0" y="60000"/>
                </a:cubicBezTo>
                <a:lnTo>
                  <a:pt x="0" y="109088"/>
                </a:lnTo>
                <a:cubicBezTo>
                  <a:pt x="0" y="115116"/>
                  <a:pt x="4883" y="120000"/>
                  <a:pt x="10911" y="120000"/>
                </a:cubicBezTo>
                <a:lnTo>
                  <a:pt x="87272" y="120000"/>
                </a:lnTo>
                <a:cubicBezTo>
                  <a:pt x="93300" y="120000"/>
                  <a:pt x="98183" y="115116"/>
                  <a:pt x="98183" y="109088"/>
                </a:cubicBezTo>
                <a:lnTo>
                  <a:pt x="98183" y="60000"/>
                </a:lnTo>
                <a:cubicBezTo>
                  <a:pt x="98183" y="53977"/>
                  <a:pt x="93300" y="49088"/>
                  <a:pt x="87272" y="49088"/>
                </a:cubicBezTo>
                <a:moveTo>
                  <a:pt x="81816" y="60000"/>
                </a:moveTo>
                <a:cubicBezTo>
                  <a:pt x="78805" y="60000"/>
                  <a:pt x="76361" y="62444"/>
                  <a:pt x="76361" y="65455"/>
                </a:cubicBezTo>
                <a:cubicBezTo>
                  <a:pt x="76361" y="68466"/>
                  <a:pt x="78805" y="70911"/>
                  <a:pt x="81816" y="70911"/>
                </a:cubicBezTo>
                <a:cubicBezTo>
                  <a:pt x="84827" y="70911"/>
                  <a:pt x="87272" y="68466"/>
                  <a:pt x="87272" y="65455"/>
                </a:cubicBezTo>
                <a:cubicBezTo>
                  <a:pt x="87272" y="62444"/>
                  <a:pt x="84827" y="60000"/>
                  <a:pt x="81816" y="60000"/>
                </a:cubicBezTo>
                <a:moveTo>
                  <a:pt x="81816" y="76361"/>
                </a:moveTo>
                <a:cubicBezTo>
                  <a:pt x="80311" y="76361"/>
                  <a:pt x="79088" y="77588"/>
                  <a:pt x="79088" y="79088"/>
                </a:cubicBezTo>
                <a:cubicBezTo>
                  <a:pt x="79088" y="80600"/>
                  <a:pt x="80311" y="81816"/>
                  <a:pt x="81816" y="81816"/>
                </a:cubicBezTo>
                <a:cubicBezTo>
                  <a:pt x="83322" y="81816"/>
                  <a:pt x="84544" y="80600"/>
                  <a:pt x="84544" y="79088"/>
                </a:cubicBezTo>
                <a:cubicBezTo>
                  <a:pt x="84544" y="77588"/>
                  <a:pt x="83322" y="76361"/>
                  <a:pt x="81816" y="7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27" name="Shape 3827"/>
          <p:cNvSpPr/>
          <p:nvPr/>
        </p:nvSpPr>
        <p:spPr>
          <a:xfrm>
            <a:off x="2825064" y="4986128"/>
            <a:ext cx="558655" cy="558655"/>
          </a:xfrm>
          <a:custGeom>
            <a:avLst/>
            <a:gdLst/>
            <a:ahLst/>
            <a:cxnLst/>
            <a:rect l="0" t="0" r="0" b="0"/>
            <a:pathLst>
              <a:path w="120000" h="120000" extrusionOk="0">
                <a:moveTo>
                  <a:pt x="92727" y="76361"/>
                </a:moveTo>
                <a:cubicBezTo>
                  <a:pt x="91222" y="76361"/>
                  <a:pt x="90000" y="77588"/>
                  <a:pt x="90000" y="79088"/>
                </a:cubicBezTo>
                <a:cubicBezTo>
                  <a:pt x="90000" y="80600"/>
                  <a:pt x="91222" y="81816"/>
                  <a:pt x="92727" y="81816"/>
                </a:cubicBezTo>
                <a:cubicBezTo>
                  <a:pt x="94233" y="81816"/>
                  <a:pt x="95455" y="80600"/>
                  <a:pt x="95455" y="79088"/>
                </a:cubicBezTo>
                <a:cubicBezTo>
                  <a:pt x="95455" y="77588"/>
                  <a:pt x="94233" y="76361"/>
                  <a:pt x="92727" y="76361"/>
                </a:cubicBezTo>
                <a:moveTo>
                  <a:pt x="92727" y="60000"/>
                </a:moveTo>
                <a:cubicBezTo>
                  <a:pt x="89716" y="60000"/>
                  <a:pt x="87272" y="62444"/>
                  <a:pt x="87272" y="65455"/>
                </a:cubicBezTo>
                <a:cubicBezTo>
                  <a:pt x="87272" y="68472"/>
                  <a:pt x="89716" y="70911"/>
                  <a:pt x="92727" y="70911"/>
                </a:cubicBezTo>
                <a:cubicBezTo>
                  <a:pt x="95738" y="70911"/>
                  <a:pt x="98183" y="68472"/>
                  <a:pt x="98183" y="65455"/>
                </a:cubicBezTo>
                <a:cubicBezTo>
                  <a:pt x="98183" y="62444"/>
                  <a:pt x="95738" y="60000"/>
                  <a:pt x="92727" y="60000"/>
                </a:cubicBezTo>
                <a:moveTo>
                  <a:pt x="79088" y="32727"/>
                </a:moveTo>
                <a:lnTo>
                  <a:pt x="99777" y="32727"/>
                </a:lnTo>
                <a:lnTo>
                  <a:pt x="93527" y="38983"/>
                </a:lnTo>
                <a:cubicBezTo>
                  <a:pt x="93033" y="39477"/>
                  <a:pt x="92727" y="40161"/>
                  <a:pt x="92727" y="40911"/>
                </a:cubicBezTo>
                <a:cubicBezTo>
                  <a:pt x="92727" y="42416"/>
                  <a:pt x="93950" y="43638"/>
                  <a:pt x="95455" y="43638"/>
                </a:cubicBezTo>
                <a:cubicBezTo>
                  <a:pt x="96205" y="43638"/>
                  <a:pt x="96888" y="43333"/>
                  <a:pt x="97383" y="42838"/>
                </a:cubicBezTo>
                <a:lnTo>
                  <a:pt x="108294" y="31933"/>
                </a:lnTo>
                <a:cubicBezTo>
                  <a:pt x="108783" y="31433"/>
                  <a:pt x="109088" y="30755"/>
                  <a:pt x="109088" y="30000"/>
                </a:cubicBezTo>
                <a:cubicBezTo>
                  <a:pt x="109088" y="29250"/>
                  <a:pt x="108783" y="28566"/>
                  <a:pt x="108294" y="28072"/>
                </a:cubicBezTo>
                <a:lnTo>
                  <a:pt x="97383" y="17161"/>
                </a:lnTo>
                <a:cubicBezTo>
                  <a:pt x="96888" y="16672"/>
                  <a:pt x="96205" y="16361"/>
                  <a:pt x="95455" y="16361"/>
                </a:cubicBezTo>
                <a:cubicBezTo>
                  <a:pt x="93950" y="16361"/>
                  <a:pt x="92727" y="17588"/>
                  <a:pt x="92727" y="19088"/>
                </a:cubicBezTo>
                <a:cubicBezTo>
                  <a:pt x="92727" y="19844"/>
                  <a:pt x="93033" y="20527"/>
                  <a:pt x="93527" y="21022"/>
                </a:cubicBezTo>
                <a:lnTo>
                  <a:pt x="99777" y="27272"/>
                </a:lnTo>
                <a:lnTo>
                  <a:pt x="79088" y="27272"/>
                </a:lnTo>
                <a:cubicBezTo>
                  <a:pt x="77588" y="27272"/>
                  <a:pt x="76361" y="28494"/>
                  <a:pt x="76361" y="30000"/>
                </a:cubicBezTo>
                <a:cubicBezTo>
                  <a:pt x="76361" y="31511"/>
                  <a:pt x="77588" y="32727"/>
                  <a:pt x="79088" y="32727"/>
                </a:cubicBezTo>
                <a:moveTo>
                  <a:pt x="60000" y="87272"/>
                </a:moveTo>
                <a:cubicBezTo>
                  <a:pt x="56988" y="87272"/>
                  <a:pt x="54544" y="84827"/>
                  <a:pt x="54544" y="81816"/>
                </a:cubicBezTo>
                <a:cubicBezTo>
                  <a:pt x="54544" y="78811"/>
                  <a:pt x="56988" y="76361"/>
                  <a:pt x="60000" y="76361"/>
                </a:cubicBezTo>
                <a:cubicBezTo>
                  <a:pt x="63011" y="76361"/>
                  <a:pt x="65455" y="78811"/>
                  <a:pt x="65455" y="81816"/>
                </a:cubicBezTo>
                <a:cubicBezTo>
                  <a:pt x="65455" y="84827"/>
                  <a:pt x="63011" y="87272"/>
                  <a:pt x="60000" y="87272"/>
                </a:cubicBezTo>
                <a:moveTo>
                  <a:pt x="60000" y="70911"/>
                </a:moveTo>
                <a:cubicBezTo>
                  <a:pt x="53977" y="70911"/>
                  <a:pt x="49088" y="75794"/>
                  <a:pt x="49088" y="81816"/>
                </a:cubicBezTo>
                <a:cubicBezTo>
                  <a:pt x="49088" y="87844"/>
                  <a:pt x="53977" y="92727"/>
                  <a:pt x="60000" y="92727"/>
                </a:cubicBezTo>
                <a:cubicBezTo>
                  <a:pt x="66022" y="92727"/>
                  <a:pt x="70911" y="87844"/>
                  <a:pt x="70911" y="81816"/>
                </a:cubicBezTo>
                <a:cubicBezTo>
                  <a:pt x="70911" y="75794"/>
                  <a:pt x="66022" y="70911"/>
                  <a:pt x="60000" y="70911"/>
                </a:cubicBezTo>
                <a:moveTo>
                  <a:pt x="22616" y="42838"/>
                </a:moveTo>
                <a:cubicBezTo>
                  <a:pt x="23111" y="43333"/>
                  <a:pt x="23794" y="43638"/>
                  <a:pt x="24544" y="43638"/>
                </a:cubicBezTo>
                <a:cubicBezTo>
                  <a:pt x="26050" y="43638"/>
                  <a:pt x="27272" y="42416"/>
                  <a:pt x="27272" y="40911"/>
                </a:cubicBezTo>
                <a:cubicBezTo>
                  <a:pt x="27272" y="40161"/>
                  <a:pt x="26966" y="39477"/>
                  <a:pt x="26472" y="38983"/>
                </a:cubicBezTo>
                <a:lnTo>
                  <a:pt x="20222" y="32727"/>
                </a:lnTo>
                <a:lnTo>
                  <a:pt x="40911" y="32727"/>
                </a:lnTo>
                <a:cubicBezTo>
                  <a:pt x="42411" y="32727"/>
                  <a:pt x="43638" y="31511"/>
                  <a:pt x="43638" y="30000"/>
                </a:cubicBezTo>
                <a:cubicBezTo>
                  <a:pt x="43638" y="28494"/>
                  <a:pt x="42411" y="27272"/>
                  <a:pt x="40911" y="27272"/>
                </a:cubicBezTo>
                <a:lnTo>
                  <a:pt x="20222" y="27272"/>
                </a:lnTo>
                <a:lnTo>
                  <a:pt x="26472" y="21022"/>
                </a:lnTo>
                <a:cubicBezTo>
                  <a:pt x="26966" y="20527"/>
                  <a:pt x="27272" y="19844"/>
                  <a:pt x="27272" y="19088"/>
                </a:cubicBezTo>
                <a:cubicBezTo>
                  <a:pt x="27272" y="17588"/>
                  <a:pt x="26050" y="16361"/>
                  <a:pt x="24544" y="16361"/>
                </a:cubicBezTo>
                <a:cubicBezTo>
                  <a:pt x="23794" y="16361"/>
                  <a:pt x="23111" y="16672"/>
                  <a:pt x="22616" y="17161"/>
                </a:cubicBezTo>
                <a:lnTo>
                  <a:pt x="11705" y="28072"/>
                </a:lnTo>
                <a:cubicBezTo>
                  <a:pt x="11216" y="28566"/>
                  <a:pt x="10911" y="29250"/>
                  <a:pt x="10911" y="30000"/>
                </a:cubicBezTo>
                <a:cubicBezTo>
                  <a:pt x="10911" y="30755"/>
                  <a:pt x="11216" y="31433"/>
                  <a:pt x="11705" y="31933"/>
                </a:cubicBezTo>
                <a:cubicBezTo>
                  <a:pt x="11705" y="31933"/>
                  <a:pt x="22616" y="42838"/>
                  <a:pt x="22616" y="42838"/>
                </a:cubicBezTo>
                <a:close/>
                <a:moveTo>
                  <a:pt x="114544" y="87272"/>
                </a:moveTo>
                <a:lnTo>
                  <a:pt x="109088" y="87272"/>
                </a:lnTo>
                <a:lnTo>
                  <a:pt x="109088" y="60000"/>
                </a:lnTo>
                <a:cubicBezTo>
                  <a:pt x="109088" y="53977"/>
                  <a:pt x="104205" y="49088"/>
                  <a:pt x="98183" y="49088"/>
                </a:cubicBezTo>
                <a:lnTo>
                  <a:pt x="87272" y="49088"/>
                </a:lnTo>
                <a:cubicBezTo>
                  <a:pt x="79088" y="49088"/>
                  <a:pt x="79088" y="38183"/>
                  <a:pt x="68183" y="38183"/>
                </a:cubicBezTo>
                <a:lnTo>
                  <a:pt x="51816" y="38183"/>
                </a:lnTo>
                <a:cubicBezTo>
                  <a:pt x="40911" y="38183"/>
                  <a:pt x="40911" y="49088"/>
                  <a:pt x="32727" y="49088"/>
                </a:cubicBezTo>
                <a:lnTo>
                  <a:pt x="21816" y="49088"/>
                </a:lnTo>
                <a:cubicBezTo>
                  <a:pt x="15794" y="49088"/>
                  <a:pt x="10911" y="53977"/>
                  <a:pt x="10911" y="60000"/>
                </a:cubicBezTo>
                <a:lnTo>
                  <a:pt x="10911" y="87272"/>
                </a:lnTo>
                <a:lnTo>
                  <a:pt x="5455" y="87272"/>
                </a:lnTo>
                <a:lnTo>
                  <a:pt x="5455" y="5455"/>
                </a:lnTo>
                <a:lnTo>
                  <a:pt x="114544" y="5455"/>
                </a:lnTo>
                <a:cubicBezTo>
                  <a:pt x="114544" y="5455"/>
                  <a:pt x="114544" y="87272"/>
                  <a:pt x="114544" y="87272"/>
                </a:cubicBezTo>
                <a:close/>
                <a:moveTo>
                  <a:pt x="103638" y="109088"/>
                </a:moveTo>
                <a:cubicBezTo>
                  <a:pt x="103638" y="112100"/>
                  <a:pt x="101194" y="114544"/>
                  <a:pt x="98183" y="114544"/>
                </a:cubicBezTo>
                <a:lnTo>
                  <a:pt x="21816" y="114544"/>
                </a:lnTo>
                <a:cubicBezTo>
                  <a:pt x="18805" y="114544"/>
                  <a:pt x="16361" y="112100"/>
                  <a:pt x="16361" y="109088"/>
                </a:cubicBezTo>
                <a:lnTo>
                  <a:pt x="16361" y="60000"/>
                </a:lnTo>
                <a:cubicBezTo>
                  <a:pt x="16361" y="56988"/>
                  <a:pt x="18805" y="54544"/>
                  <a:pt x="21816" y="54544"/>
                </a:cubicBezTo>
                <a:lnTo>
                  <a:pt x="32727" y="54544"/>
                </a:lnTo>
                <a:cubicBezTo>
                  <a:pt x="43638" y="54544"/>
                  <a:pt x="43638" y="43638"/>
                  <a:pt x="51816" y="43638"/>
                </a:cubicBezTo>
                <a:lnTo>
                  <a:pt x="60000" y="43638"/>
                </a:lnTo>
                <a:lnTo>
                  <a:pt x="68183" y="43638"/>
                </a:lnTo>
                <a:cubicBezTo>
                  <a:pt x="76361" y="43638"/>
                  <a:pt x="76361" y="54544"/>
                  <a:pt x="87272" y="54544"/>
                </a:cubicBezTo>
                <a:lnTo>
                  <a:pt x="98183" y="54544"/>
                </a:lnTo>
                <a:cubicBezTo>
                  <a:pt x="101194" y="54544"/>
                  <a:pt x="103638" y="56988"/>
                  <a:pt x="103638" y="60000"/>
                </a:cubicBezTo>
                <a:cubicBezTo>
                  <a:pt x="103638" y="60000"/>
                  <a:pt x="103638" y="109088"/>
                  <a:pt x="103638" y="109088"/>
                </a:cubicBezTo>
                <a:close/>
                <a:moveTo>
                  <a:pt x="114544" y="0"/>
                </a:moveTo>
                <a:lnTo>
                  <a:pt x="5455" y="0"/>
                </a:lnTo>
                <a:cubicBezTo>
                  <a:pt x="2444" y="0"/>
                  <a:pt x="0" y="2444"/>
                  <a:pt x="0" y="5455"/>
                </a:cubicBezTo>
                <a:lnTo>
                  <a:pt x="0" y="87272"/>
                </a:lnTo>
                <a:cubicBezTo>
                  <a:pt x="0" y="90288"/>
                  <a:pt x="2444" y="92727"/>
                  <a:pt x="5455" y="92727"/>
                </a:cubicBezTo>
                <a:lnTo>
                  <a:pt x="10911" y="92727"/>
                </a:lnTo>
                <a:lnTo>
                  <a:pt x="10911" y="109088"/>
                </a:lnTo>
                <a:cubicBezTo>
                  <a:pt x="10911" y="115116"/>
                  <a:pt x="15794" y="120000"/>
                  <a:pt x="21816" y="120000"/>
                </a:cubicBezTo>
                <a:lnTo>
                  <a:pt x="98183" y="120000"/>
                </a:lnTo>
                <a:cubicBezTo>
                  <a:pt x="104205" y="120000"/>
                  <a:pt x="109088" y="115116"/>
                  <a:pt x="109088" y="109088"/>
                </a:cubicBezTo>
                <a:lnTo>
                  <a:pt x="109088" y="92727"/>
                </a:lnTo>
                <a:lnTo>
                  <a:pt x="114544" y="92727"/>
                </a:lnTo>
                <a:cubicBezTo>
                  <a:pt x="117555" y="92727"/>
                  <a:pt x="120000" y="90288"/>
                  <a:pt x="120000" y="87272"/>
                </a:cubicBezTo>
                <a:lnTo>
                  <a:pt x="120000" y="5455"/>
                </a:lnTo>
                <a:cubicBezTo>
                  <a:pt x="120000" y="2444"/>
                  <a:pt x="117555" y="0"/>
                  <a:pt x="114544" y="0"/>
                </a:cubicBezTo>
                <a:moveTo>
                  <a:pt x="60000" y="98183"/>
                </a:moveTo>
                <a:cubicBezTo>
                  <a:pt x="50961" y="98183"/>
                  <a:pt x="43638" y="90855"/>
                  <a:pt x="43638" y="81816"/>
                </a:cubicBezTo>
                <a:cubicBezTo>
                  <a:pt x="43638" y="72783"/>
                  <a:pt x="50961" y="65455"/>
                  <a:pt x="60000" y="65455"/>
                </a:cubicBezTo>
                <a:cubicBezTo>
                  <a:pt x="69038" y="65455"/>
                  <a:pt x="76361" y="72783"/>
                  <a:pt x="76361" y="81816"/>
                </a:cubicBezTo>
                <a:cubicBezTo>
                  <a:pt x="76361" y="90855"/>
                  <a:pt x="69038" y="98183"/>
                  <a:pt x="60000" y="98183"/>
                </a:cubicBezTo>
                <a:moveTo>
                  <a:pt x="60000" y="60000"/>
                </a:moveTo>
                <a:cubicBezTo>
                  <a:pt x="47950" y="60000"/>
                  <a:pt x="38183" y="69766"/>
                  <a:pt x="38183" y="81816"/>
                </a:cubicBezTo>
                <a:cubicBezTo>
                  <a:pt x="38183" y="93872"/>
                  <a:pt x="47950" y="103638"/>
                  <a:pt x="60000" y="103638"/>
                </a:cubicBezTo>
                <a:cubicBezTo>
                  <a:pt x="72050" y="103638"/>
                  <a:pt x="81816" y="93872"/>
                  <a:pt x="81816" y="81816"/>
                </a:cubicBezTo>
                <a:cubicBezTo>
                  <a:pt x="81816" y="69766"/>
                  <a:pt x="72050" y="60000"/>
                  <a:pt x="60000" y="6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28" name="Shape 3828"/>
          <p:cNvSpPr/>
          <p:nvPr/>
        </p:nvSpPr>
        <p:spPr>
          <a:xfrm>
            <a:off x="3891585" y="4986128"/>
            <a:ext cx="558655" cy="558655"/>
          </a:xfrm>
          <a:custGeom>
            <a:avLst/>
            <a:gdLst/>
            <a:ahLst/>
            <a:cxnLst/>
            <a:rect l="0" t="0" r="0" b="0"/>
            <a:pathLst>
              <a:path w="120000" h="120000" extrusionOk="0">
                <a:moveTo>
                  <a:pt x="87272" y="43638"/>
                </a:moveTo>
                <a:cubicBezTo>
                  <a:pt x="89177" y="43638"/>
                  <a:pt x="90977" y="44027"/>
                  <a:pt x="92677" y="44627"/>
                </a:cubicBezTo>
                <a:cubicBezTo>
                  <a:pt x="92688" y="44294"/>
                  <a:pt x="92727" y="43972"/>
                  <a:pt x="92727" y="43638"/>
                </a:cubicBezTo>
                <a:cubicBezTo>
                  <a:pt x="92727" y="31588"/>
                  <a:pt x="82955" y="21816"/>
                  <a:pt x="70911" y="21816"/>
                </a:cubicBezTo>
                <a:cubicBezTo>
                  <a:pt x="62838" y="21816"/>
                  <a:pt x="55805" y="26211"/>
                  <a:pt x="52033" y="32727"/>
                </a:cubicBezTo>
                <a:lnTo>
                  <a:pt x="57272" y="32727"/>
                </a:lnTo>
                <a:cubicBezTo>
                  <a:pt x="57783" y="32727"/>
                  <a:pt x="58227" y="32800"/>
                  <a:pt x="58705" y="32833"/>
                </a:cubicBezTo>
                <a:cubicBezTo>
                  <a:pt x="61705" y="29450"/>
                  <a:pt x="66033" y="27272"/>
                  <a:pt x="70911" y="27272"/>
                </a:cubicBezTo>
                <a:cubicBezTo>
                  <a:pt x="79944" y="27272"/>
                  <a:pt x="87272" y="34600"/>
                  <a:pt x="87272" y="43638"/>
                </a:cubicBezTo>
                <a:moveTo>
                  <a:pt x="65088" y="34438"/>
                </a:moveTo>
                <a:cubicBezTo>
                  <a:pt x="67233" y="35483"/>
                  <a:pt x="68905" y="36872"/>
                  <a:pt x="70272" y="38244"/>
                </a:cubicBezTo>
                <a:cubicBezTo>
                  <a:pt x="70483" y="38222"/>
                  <a:pt x="70688" y="38183"/>
                  <a:pt x="70911" y="38183"/>
                </a:cubicBezTo>
                <a:cubicBezTo>
                  <a:pt x="73922" y="38183"/>
                  <a:pt x="76361" y="40627"/>
                  <a:pt x="76361" y="43638"/>
                </a:cubicBezTo>
                <a:lnTo>
                  <a:pt x="81816" y="43638"/>
                </a:lnTo>
                <a:cubicBezTo>
                  <a:pt x="81816" y="37611"/>
                  <a:pt x="76933" y="32727"/>
                  <a:pt x="70911" y="32727"/>
                </a:cubicBezTo>
                <a:cubicBezTo>
                  <a:pt x="68761" y="32727"/>
                  <a:pt x="66777" y="33366"/>
                  <a:pt x="65088" y="34438"/>
                </a:cubicBezTo>
                <a:moveTo>
                  <a:pt x="109088" y="10911"/>
                </a:moveTo>
                <a:lnTo>
                  <a:pt x="98183" y="10911"/>
                </a:lnTo>
                <a:cubicBezTo>
                  <a:pt x="90000" y="10911"/>
                  <a:pt x="90000" y="0"/>
                  <a:pt x="79088" y="0"/>
                </a:cubicBezTo>
                <a:lnTo>
                  <a:pt x="62727" y="0"/>
                </a:lnTo>
                <a:cubicBezTo>
                  <a:pt x="51816" y="0"/>
                  <a:pt x="51816" y="10911"/>
                  <a:pt x="43638" y="10911"/>
                </a:cubicBezTo>
                <a:lnTo>
                  <a:pt x="32727" y="10911"/>
                </a:lnTo>
                <a:cubicBezTo>
                  <a:pt x="26700" y="10911"/>
                  <a:pt x="21816" y="15794"/>
                  <a:pt x="21816" y="21816"/>
                </a:cubicBezTo>
                <a:lnTo>
                  <a:pt x="21816" y="43638"/>
                </a:lnTo>
                <a:cubicBezTo>
                  <a:pt x="22916" y="43638"/>
                  <a:pt x="23533" y="43161"/>
                  <a:pt x="25705" y="40655"/>
                </a:cubicBezTo>
                <a:cubicBezTo>
                  <a:pt x="26177" y="40111"/>
                  <a:pt x="26705" y="39516"/>
                  <a:pt x="27272" y="38916"/>
                </a:cubicBezTo>
                <a:lnTo>
                  <a:pt x="27272" y="21816"/>
                </a:lnTo>
                <a:cubicBezTo>
                  <a:pt x="27272" y="18811"/>
                  <a:pt x="29716" y="16361"/>
                  <a:pt x="32727" y="16361"/>
                </a:cubicBezTo>
                <a:lnTo>
                  <a:pt x="43638" y="16361"/>
                </a:lnTo>
                <a:cubicBezTo>
                  <a:pt x="54544" y="16361"/>
                  <a:pt x="54544" y="5455"/>
                  <a:pt x="62727" y="5455"/>
                </a:cubicBezTo>
                <a:lnTo>
                  <a:pt x="70911" y="5455"/>
                </a:lnTo>
                <a:lnTo>
                  <a:pt x="79088" y="5455"/>
                </a:lnTo>
                <a:cubicBezTo>
                  <a:pt x="87272" y="5455"/>
                  <a:pt x="87272" y="16361"/>
                  <a:pt x="98183" y="16361"/>
                </a:cubicBezTo>
                <a:lnTo>
                  <a:pt x="109088" y="16361"/>
                </a:lnTo>
                <a:cubicBezTo>
                  <a:pt x="112100" y="16361"/>
                  <a:pt x="114544" y="18811"/>
                  <a:pt x="114544" y="21816"/>
                </a:cubicBezTo>
                <a:lnTo>
                  <a:pt x="114544" y="70911"/>
                </a:lnTo>
                <a:cubicBezTo>
                  <a:pt x="114544" y="73922"/>
                  <a:pt x="112100" y="76361"/>
                  <a:pt x="109088" y="76361"/>
                </a:cubicBezTo>
                <a:lnTo>
                  <a:pt x="103638" y="76361"/>
                </a:lnTo>
                <a:lnTo>
                  <a:pt x="103638" y="81816"/>
                </a:lnTo>
                <a:lnTo>
                  <a:pt x="109088" y="81816"/>
                </a:lnTo>
                <a:cubicBezTo>
                  <a:pt x="115116" y="81816"/>
                  <a:pt x="120000" y="76938"/>
                  <a:pt x="120000" y="70911"/>
                </a:cubicBezTo>
                <a:lnTo>
                  <a:pt x="120000" y="21816"/>
                </a:lnTo>
                <a:cubicBezTo>
                  <a:pt x="120000" y="15794"/>
                  <a:pt x="115116" y="10911"/>
                  <a:pt x="109088" y="10911"/>
                </a:cubicBezTo>
                <a:moveTo>
                  <a:pt x="92727" y="109088"/>
                </a:moveTo>
                <a:cubicBezTo>
                  <a:pt x="92727" y="112100"/>
                  <a:pt x="90283" y="114544"/>
                  <a:pt x="87272" y="114544"/>
                </a:cubicBezTo>
                <a:lnTo>
                  <a:pt x="10911" y="114544"/>
                </a:lnTo>
                <a:cubicBezTo>
                  <a:pt x="7900" y="114544"/>
                  <a:pt x="5455" y="112100"/>
                  <a:pt x="5455" y="109088"/>
                </a:cubicBezTo>
                <a:lnTo>
                  <a:pt x="5455" y="60000"/>
                </a:lnTo>
                <a:cubicBezTo>
                  <a:pt x="5455" y="56988"/>
                  <a:pt x="7900" y="54544"/>
                  <a:pt x="10911" y="54544"/>
                </a:cubicBezTo>
                <a:lnTo>
                  <a:pt x="21816" y="54544"/>
                </a:lnTo>
                <a:cubicBezTo>
                  <a:pt x="32727" y="54544"/>
                  <a:pt x="32727" y="43638"/>
                  <a:pt x="40911" y="43638"/>
                </a:cubicBezTo>
                <a:lnTo>
                  <a:pt x="49088" y="43638"/>
                </a:lnTo>
                <a:lnTo>
                  <a:pt x="57272" y="43638"/>
                </a:lnTo>
                <a:cubicBezTo>
                  <a:pt x="65455" y="43638"/>
                  <a:pt x="65455" y="54544"/>
                  <a:pt x="76361" y="54544"/>
                </a:cubicBezTo>
                <a:lnTo>
                  <a:pt x="87272" y="54544"/>
                </a:lnTo>
                <a:cubicBezTo>
                  <a:pt x="90283" y="54544"/>
                  <a:pt x="92727" y="56988"/>
                  <a:pt x="92727" y="60000"/>
                </a:cubicBezTo>
                <a:cubicBezTo>
                  <a:pt x="92727" y="60000"/>
                  <a:pt x="92727" y="109088"/>
                  <a:pt x="92727" y="109088"/>
                </a:cubicBezTo>
                <a:close/>
                <a:moveTo>
                  <a:pt x="87272" y="49088"/>
                </a:moveTo>
                <a:lnTo>
                  <a:pt x="76361" y="49088"/>
                </a:lnTo>
                <a:cubicBezTo>
                  <a:pt x="68183" y="49088"/>
                  <a:pt x="68183" y="38183"/>
                  <a:pt x="57272" y="38183"/>
                </a:cubicBezTo>
                <a:lnTo>
                  <a:pt x="40911" y="38183"/>
                </a:lnTo>
                <a:cubicBezTo>
                  <a:pt x="30000" y="38183"/>
                  <a:pt x="30000" y="49088"/>
                  <a:pt x="21816" y="49088"/>
                </a:cubicBezTo>
                <a:lnTo>
                  <a:pt x="10911" y="49088"/>
                </a:lnTo>
                <a:cubicBezTo>
                  <a:pt x="4883" y="49088"/>
                  <a:pt x="0" y="53977"/>
                  <a:pt x="0" y="60000"/>
                </a:cubicBezTo>
                <a:lnTo>
                  <a:pt x="0" y="109088"/>
                </a:lnTo>
                <a:cubicBezTo>
                  <a:pt x="0" y="115116"/>
                  <a:pt x="4883" y="120000"/>
                  <a:pt x="10911" y="120000"/>
                </a:cubicBezTo>
                <a:lnTo>
                  <a:pt x="87272" y="120000"/>
                </a:lnTo>
                <a:cubicBezTo>
                  <a:pt x="93300" y="120000"/>
                  <a:pt x="98183" y="115116"/>
                  <a:pt x="98183" y="109088"/>
                </a:cubicBezTo>
                <a:lnTo>
                  <a:pt x="98183" y="60000"/>
                </a:lnTo>
                <a:cubicBezTo>
                  <a:pt x="98183" y="53977"/>
                  <a:pt x="93300" y="49088"/>
                  <a:pt x="87272" y="49088"/>
                </a:cubicBezTo>
                <a:moveTo>
                  <a:pt x="109088" y="27272"/>
                </a:moveTo>
                <a:cubicBezTo>
                  <a:pt x="109088" y="24261"/>
                  <a:pt x="106650" y="21816"/>
                  <a:pt x="103638" y="21816"/>
                </a:cubicBezTo>
                <a:cubicBezTo>
                  <a:pt x="100627" y="21816"/>
                  <a:pt x="98183" y="24261"/>
                  <a:pt x="98183" y="27272"/>
                </a:cubicBezTo>
                <a:cubicBezTo>
                  <a:pt x="98183" y="30283"/>
                  <a:pt x="100627" y="32727"/>
                  <a:pt x="103638" y="32727"/>
                </a:cubicBezTo>
                <a:cubicBezTo>
                  <a:pt x="106650" y="32727"/>
                  <a:pt x="109088" y="30283"/>
                  <a:pt x="109088" y="27272"/>
                </a:cubicBezTo>
                <a:moveTo>
                  <a:pt x="106361" y="40911"/>
                </a:moveTo>
                <a:cubicBezTo>
                  <a:pt x="106361" y="39405"/>
                  <a:pt x="105138" y="38183"/>
                  <a:pt x="103638" y="38183"/>
                </a:cubicBezTo>
                <a:cubicBezTo>
                  <a:pt x="102133" y="38183"/>
                  <a:pt x="100911" y="39405"/>
                  <a:pt x="100911" y="40911"/>
                </a:cubicBezTo>
                <a:cubicBezTo>
                  <a:pt x="100911" y="42416"/>
                  <a:pt x="102133" y="43638"/>
                  <a:pt x="103638" y="43638"/>
                </a:cubicBezTo>
                <a:cubicBezTo>
                  <a:pt x="105138" y="43638"/>
                  <a:pt x="106361" y="42416"/>
                  <a:pt x="106361" y="40911"/>
                </a:cubicBezTo>
                <a:moveTo>
                  <a:pt x="49088" y="87272"/>
                </a:moveTo>
                <a:cubicBezTo>
                  <a:pt x="46077" y="87272"/>
                  <a:pt x="43638" y="84827"/>
                  <a:pt x="43638" y="81816"/>
                </a:cubicBezTo>
                <a:cubicBezTo>
                  <a:pt x="43638" y="78811"/>
                  <a:pt x="46077" y="76361"/>
                  <a:pt x="49088" y="76361"/>
                </a:cubicBezTo>
                <a:cubicBezTo>
                  <a:pt x="52100" y="76361"/>
                  <a:pt x="54544" y="78811"/>
                  <a:pt x="54544" y="81816"/>
                </a:cubicBezTo>
                <a:cubicBezTo>
                  <a:pt x="54544" y="84827"/>
                  <a:pt x="52100" y="87272"/>
                  <a:pt x="49088" y="87272"/>
                </a:cubicBezTo>
                <a:moveTo>
                  <a:pt x="49088" y="70911"/>
                </a:moveTo>
                <a:cubicBezTo>
                  <a:pt x="43066" y="70911"/>
                  <a:pt x="38183" y="75794"/>
                  <a:pt x="38183" y="81816"/>
                </a:cubicBezTo>
                <a:cubicBezTo>
                  <a:pt x="38183" y="87844"/>
                  <a:pt x="43066" y="92727"/>
                  <a:pt x="49088" y="92727"/>
                </a:cubicBezTo>
                <a:cubicBezTo>
                  <a:pt x="55116" y="92727"/>
                  <a:pt x="60000" y="87844"/>
                  <a:pt x="60000" y="81816"/>
                </a:cubicBezTo>
                <a:cubicBezTo>
                  <a:pt x="60000" y="75794"/>
                  <a:pt x="55116" y="70911"/>
                  <a:pt x="49088" y="70911"/>
                </a:cubicBezTo>
                <a:moveTo>
                  <a:pt x="81816" y="60000"/>
                </a:moveTo>
                <a:cubicBezTo>
                  <a:pt x="78805" y="60000"/>
                  <a:pt x="76361" y="62444"/>
                  <a:pt x="76361" y="65455"/>
                </a:cubicBezTo>
                <a:cubicBezTo>
                  <a:pt x="76361" y="68472"/>
                  <a:pt x="78805" y="70911"/>
                  <a:pt x="81816" y="70911"/>
                </a:cubicBezTo>
                <a:cubicBezTo>
                  <a:pt x="84827" y="70911"/>
                  <a:pt x="87272" y="68472"/>
                  <a:pt x="87272" y="65455"/>
                </a:cubicBezTo>
                <a:cubicBezTo>
                  <a:pt x="87272" y="62444"/>
                  <a:pt x="84827" y="60000"/>
                  <a:pt x="81816" y="60000"/>
                </a:cubicBezTo>
                <a:moveTo>
                  <a:pt x="81816" y="76361"/>
                </a:moveTo>
                <a:cubicBezTo>
                  <a:pt x="80311" y="76361"/>
                  <a:pt x="79088" y="77588"/>
                  <a:pt x="79088" y="79088"/>
                </a:cubicBezTo>
                <a:cubicBezTo>
                  <a:pt x="79088" y="80600"/>
                  <a:pt x="80311" y="81816"/>
                  <a:pt x="81816" y="81816"/>
                </a:cubicBezTo>
                <a:cubicBezTo>
                  <a:pt x="83322" y="81816"/>
                  <a:pt x="84544" y="80600"/>
                  <a:pt x="84544" y="79088"/>
                </a:cubicBezTo>
                <a:cubicBezTo>
                  <a:pt x="84544" y="77588"/>
                  <a:pt x="83322" y="76361"/>
                  <a:pt x="81816" y="76361"/>
                </a:cubicBezTo>
                <a:moveTo>
                  <a:pt x="49088" y="98183"/>
                </a:moveTo>
                <a:cubicBezTo>
                  <a:pt x="40055" y="98183"/>
                  <a:pt x="32727" y="90855"/>
                  <a:pt x="32727" y="81816"/>
                </a:cubicBezTo>
                <a:cubicBezTo>
                  <a:pt x="32727" y="72783"/>
                  <a:pt x="40055" y="65455"/>
                  <a:pt x="49088" y="65455"/>
                </a:cubicBezTo>
                <a:cubicBezTo>
                  <a:pt x="58127" y="65455"/>
                  <a:pt x="65455" y="72783"/>
                  <a:pt x="65455" y="81816"/>
                </a:cubicBezTo>
                <a:cubicBezTo>
                  <a:pt x="65455" y="90855"/>
                  <a:pt x="58127" y="98183"/>
                  <a:pt x="49088" y="98183"/>
                </a:cubicBezTo>
                <a:moveTo>
                  <a:pt x="49088" y="60000"/>
                </a:moveTo>
                <a:cubicBezTo>
                  <a:pt x="37044" y="60000"/>
                  <a:pt x="27272" y="69766"/>
                  <a:pt x="27272" y="81816"/>
                </a:cubicBezTo>
                <a:cubicBezTo>
                  <a:pt x="27272" y="93872"/>
                  <a:pt x="37044" y="103638"/>
                  <a:pt x="49088" y="103638"/>
                </a:cubicBezTo>
                <a:cubicBezTo>
                  <a:pt x="61138" y="103638"/>
                  <a:pt x="70911" y="93872"/>
                  <a:pt x="70911" y="81816"/>
                </a:cubicBezTo>
                <a:cubicBezTo>
                  <a:pt x="70911" y="69766"/>
                  <a:pt x="61138" y="60000"/>
                  <a:pt x="49088" y="6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29" name="Shape 3829"/>
          <p:cNvSpPr/>
          <p:nvPr/>
        </p:nvSpPr>
        <p:spPr>
          <a:xfrm>
            <a:off x="4958107" y="4986128"/>
            <a:ext cx="558655" cy="558655"/>
          </a:xfrm>
          <a:custGeom>
            <a:avLst/>
            <a:gdLst/>
            <a:ahLst/>
            <a:cxnLst/>
            <a:rect l="0" t="0" r="0" b="0"/>
            <a:pathLst>
              <a:path w="120000" h="120000" extrusionOk="0">
                <a:moveTo>
                  <a:pt x="114544" y="98183"/>
                </a:moveTo>
                <a:cubicBezTo>
                  <a:pt x="114544" y="101194"/>
                  <a:pt x="112100" y="103638"/>
                  <a:pt x="109088" y="103638"/>
                </a:cubicBezTo>
                <a:lnTo>
                  <a:pt x="10911" y="103638"/>
                </a:lnTo>
                <a:cubicBezTo>
                  <a:pt x="7900" y="103638"/>
                  <a:pt x="5455" y="101194"/>
                  <a:pt x="5455" y="98183"/>
                </a:cubicBezTo>
                <a:lnTo>
                  <a:pt x="5455" y="32727"/>
                </a:lnTo>
                <a:cubicBezTo>
                  <a:pt x="5455" y="29716"/>
                  <a:pt x="7900" y="27272"/>
                  <a:pt x="10911" y="27272"/>
                </a:cubicBezTo>
                <a:lnTo>
                  <a:pt x="109088" y="27272"/>
                </a:lnTo>
                <a:cubicBezTo>
                  <a:pt x="112100" y="27272"/>
                  <a:pt x="114544" y="29716"/>
                  <a:pt x="114544" y="32727"/>
                </a:cubicBezTo>
                <a:cubicBezTo>
                  <a:pt x="114544" y="32727"/>
                  <a:pt x="114544" y="98183"/>
                  <a:pt x="114544" y="98183"/>
                </a:cubicBezTo>
                <a:close/>
                <a:moveTo>
                  <a:pt x="109088" y="21816"/>
                </a:moveTo>
                <a:lnTo>
                  <a:pt x="69311" y="21816"/>
                </a:lnTo>
                <a:lnTo>
                  <a:pt x="80422" y="10705"/>
                </a:lnTo>
                <a:cubicBezTo>
                  <a:pt x="80872" y="10827"/>
                  <a:pt x="81333" y="10911"/>
                  <a:pt x="81816" y="10911"/>
                </a:cubicBezTo>
                <a:cubicBezTo>
                  <a:pt x="84827" y="10911"/>
                  <a:pt x="87272" y="8466"/>
                  <a:pt x="87272" y="5455"/>
                </a:cubicBezTo>
                <a:cubicBezTo>
                  <a:pt x="87272" y="2444"/>
                  <a:pt x="84827" y="0"/>
                  <a:pt x="81816" y="0"/>
                </a:cubicBezTo>
                <a:cubicBezTo>
                  <a:pt x="78805" y="0"/>
                  <a:pt x="76361" y="2444"/>
                  <a:pt x="76361" y="5455"/>
                </a:cubicBezTo>
                <a:cubicBezTo>
                  <a:pt x="76361" y="5938"/>
                  <a:pt x="76450" y="6405"/>
                  <a:pt x="76566" y="6850"/>
                </a:cubicBezTo>
                <a:lnTo>
                  <a:pt x="61600" y="21816"/>
                </a:lnTo>
                <a:lnTo>
                  <a:pt x="58405" y="21816"/>
                </a:lnTo>
                <a:lnTo>
                  <a:pt x="43433" y="6850"/>
                </a:lnTo>
                <a:cubicBezTo>
                  <a:pt x="43550" y="6405"/>
                  <a:pt x="43638" y="5938"/>
                  <a:pt x="43638" y="5455"/>
                </a:cubicBezTo>
                <a:cubicBezTo>
                  <a:pt x="43638" y="2444"/>
                  <a:pt x="41194" y="0"/>
                  <a:pt x="38183" y="0"/>
                </a:cubicBezTo>
                <a:cubicBezTo>
                  <a:pt x="35172" y="0"/>
                  <a:pt x="32727" y="2444"/>
                  <a:pt x="32727" y="5455"/>
                </a:cubicBezTo>
                <a:cubicBezTo>
                  <a:pt x="32727" y="8466"/>
                  <a:pt x="35172" y="10911"/>
                  <a:pt x="38183" y="10911"/>
                </a:cubicBezTo>
                <a:cubicBezTo>
                  <a:pt x="38666" y="10911"/>
                  <a:pt x="39127" y="10827"/>
                  <a:pt x="39577" y="10705"/>
                </a:cubicBezTo>
                <a:lnTo>
                  <a:pt x="50688" y="21816"/>
                </a:lnTo>
                <a:lnTo>
                  <a:pt x="10911" y="21816"/>
                </a:lnTo>
                <a:cubicBezTo>
                  <a:pt x="4883" y="21816"/>
                  <a:pt x="0" y="26700"/>
                  <a:pt x="0" y="32727"/>
                </a:cubicBezTo>
                <a:lnTo>
                  <a:pt x="0" y="98183"/>
                </a:lnTo>
                <a:cubicBezTo>
                  <a:pt x="0" y="104205"/>
                  <a:pt x="4883" y="109094"/>
                  <a:pt x="10911" y="109094"/>
                </a:cubicBezTo>
                <a:lnTo>
                  <a:pt x="21816" y="109094"/>
                </a:lnTo>
                <a:lnTo>
                  <a:pt x="21816" y="117272"/>
                </a:lnTo>
                <a:cubicBezTo>
                  <a:pt x="21816" y="118783"/>
                  <a:pt x="23038" y="120000"/>
                  <a:pt x="24544" y="120000"/>
                </a:cubicBezTo>
                <a:cubicBezTo>
                  <a:pt x="26050" y="120000"/>
                  <a:pt x="27272" y="118783"/>
                  <a:pt x="27272" y="117272"/>
                </a:cubicBezTo>
                <a:lnTo>
                  <a:pt x="27272" y="114544"/>
                </a:lnTo>
                <a:lnTo>
                  <a:pt x="92727" y="114544"/>
                </a:lnTo>
                <a:lnTo>
                  <a:pt x="92727" y="117272"/>
                </a:lnTo>
                <a:cubicBezTo>
                  <a:pt x="92727" y="118783"/>
                  <a:pt x="93950" y="120000"/>
                  <a:pt x="95455" y="120000"/>
                </a:cubicBezTo>
                <a:cubicBezTo>
                  <a:pt x="96961" y="120000"/>
                  <a:pt x="98183" y="118783"/>
                  <a:pt x="98183" y="117272"/>
                </a:cubicBezTo>
                <a:lnTo>
                  <a:pt x="98183" y="109094"/>
                </a:lnTo>
                <a:lnTo>
                  <a:pt x="109088" y="109094"/>
                </a:lnTo>
                <a:cubicBezTo>
                  <a:pt x="115116" y="109094"/>
                  <a:pt x="120000" y="104205"/>
                  <a:pt x="120000" y="98183"/>
                </a:cubicBezTo>
                <a:lnTo>
                  <a:pt x="120000" y="32727"/>
                </a:lnTo>
                <a:cubicBezTo>
                  <a:pt x="120000" y="26700"/>
                  <a:pt x="115116" y="21816"/>
                  <a:pt x="109088" y="2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30" name="Shape 3830"/>
          <p:cNvSpPr/>
          <p:nvPr/>
        </p:nvSpPr>
        <p:spPr>
          <a:xfrm>
            <a:off x="6024630" y="4986128"/>
            <a:ext cx="558655" cy="558655"/>
          </a:xfrm>
          <a:custGeom>
            <a:avLst/>
            <a:gdLst/>
            <a:ahLst/>
            <a:cxnLst/>
            <a:rect l="0" t="0" r="0" b="0"/>
            <a:pathLst>
              <a:path w="120000" h="120000" extrusionOk="0">
                <a:moveTo>
                  <a:pt x="54544" y="43638"/>
                </a:moveTo>
                <a:lnTo>
                  <a:pt x="43638" y="43638"/>
                </a:lnTo>
                <a:lnTo>
                  <a:pt x="43638" y="54544"/>
                </a:lnTo>
                <a:lnTo>
                  <a:pt x="54544" y="54544"/>
                </a:lnTo>
                <a:cubicBezTo>
                  <a:pt x="54544" y="54544"/>
                  <a:pt x="54544" y="43638"/>
                  <a:pt x="54544" y="43638"/>
                </a:cubicBezTo>
                <a:close/>
                <a:moveTo>
                  <a:pt x="32727" y="43638"/>
                </a:moveTo>
                <a:lnTo>
                  <a:pt x="21816" y="43638"/>
                </a:lnTo>
                <a:lnTo>
                  <a:pt x="21816" y="54544"/>
                </a:lnTo>
                <a:lnTo>
                  <a:pt x="32727" y="54544"/>
                </a:lnTo>
                <a:cubicBezTo>
                  <a:pt x="32727" y="54544"/>
                  <a:pt x="32727" y="43638"/>
                  <a:pt x="32727" y="43638"/>
                </a:cubicBezTo>
                <a:close/>
                <a:moveTo>
                  <a:pt x="76361" y="43638"/>
                </a:moveTo>
                <a:lnTo>
                  <a:pt x="65455" y="43638"/>
                </a:lnTo>
                <a:lnTo>
                  <a:pt x="65455" y="54544"/>
                </a:lnTo>
                <a:lnTo>
                  <a:pt x="76361" y="54544"/>
                </a:lnTo>
                <a:cubicBezTo>
                  <a:pt x="76361" y="54544"/>
                  <a:pt x="76361" y="43638"/>
                  <a:pt x="76361" y="43638"/>
                </a:cubicBezTo>
                <a:close/>
                <a:moveTo>
                  <a:pt x="43638" y="76361"/>
                </a:moveTo>
                <a:lnTo>
                  <a:pt x="54544" y="76361"/>
                </a:lnTo>
                <a:lnTo>
                  <a:pt x="54544" y="65455"/>
                </a:lnTo>
                <a:lnTo>
                  <a:pt x="43638" y="65455"/>
                </a:lnTo>
                <a:cubicBezTo>
                  <a:pt x="43638" y="65455"/>
                  <a:pt x="43638" y="76361"/>
                  <a:pt x="43638" y="76361"/>
                </a:cubicBezTo>
                <a:close/>
                <a:moveTo>
                  <a:pt x="76361" y="65455"/>
                </a:moveTo>
                <a:lnTo>
                  <a:pt x="87272" y="65455"/>
                </a:lnTo>
                <a:lnTo>
                  <a:pt x="87272" y="54544"/>
                </a:lnTo>
                <a:lnTo>
                  <a:pt x="76361" y="54544"/>
                </a:lnTo>
                <a:cubicBezTo>
                  <a:pt x="76361" y="54544"/>
                  <a:pt x="76361" y="65455"/>
                  <a:pt x="76361" y="65455"/>
                </a:cubicBezTo>
                <a:close/>
                <a:moveTo>
                  <a:pt x="32727" y="65455"/>
                </a:moveTo>
                <a:lnTo>
                  <a:pt x="21816" y="65455"/>
                </a:lnTo>
                <a:lnTo>
                  <a:pt x="21816" y="76361"/>
                </a:lnTo>
                <a:lnTo>
                  <a:pt x="32727" y="76361"/>
                </a:lnTo>
                <a:cubicBezTo>
                  <a:pt x="32727" y="76361"/>
                  <a:pt x="32727" y="65455"/>
                  <a:pt x="32727" y="65455"/>
                </a:cubicBezTo>
                <a:close/>
                <a:moveTo>
                  <a:pt x="65455" y="76361"/>
                </a:moveTo>
                <a:lnTo>
                  <a:pt x="76361" y="76361"/>
                </a:lnTo>
                <a:lnTo>
                  <a:pt x="76361" y="65455"/>
                </a:lnTo>
                <a:lnTo>
                  <a:pt x="65455" y="65455"/>
                </a:lnTo>
                <a:cubicBezTo>
                  <a:pt x="65455" y="65455"/>
                  <a:pt x="65455" y="76361"/>
                  <a:pt x="65455" y="76361"/>
                </a:cubicBezTo>
                <a:close/>
                <a:moveTo>
                  <a:pt x="76361" y="87272"/>
                </a:moveTo>
                <a:lnTo>
                  <a:pt x="87272" y="87272"/>
                </a:lnTo>
                <a:lnTo>
                  <a:pt x="87272" y="76361"/>
                </a:lnTo>
                <a:lnTo>
                  <a:pt x="76361" y="76361"/>
                </a:lnTo>
                <a:cubicBezTo>
                  <a:pt x="76361" y="76361"/>
                  <a:pt x="76361" y="87272"/>
                  <a:pt x="76361" y="87272"/>
                </a:cubicBezTo>
                <a:close/>
                <a:moveTo>
                  <a:pt x="98183" y="43638"/>
                </a:moveTo>
                <a:lnTo>
                  <a:pt x="109088" y="43638"/>
                </a:lnTo>
                <a:lnTo>
                  <a:pt x="109088" y="32727"/>
                </a:lnTo>
                <a:lnTo>
                  <a:pt x="98183" y="32727"/>
                </a:lnTo>
                <a:cubicBezTo>
                  <a:pt x="98183" y="32727"/>
                  <a:pt x="98183" y="43638"/>
                  <a:pt x="98183" y="43638"/>
                </a:cubicBezTo>
                <a:close/>
                <a:moveTo>
                  <a:pt x="87272" y="54544"/>
                </a:moveTo>
                <a:lnTo>
                  <a:pt x="98183" y="54544"/>
                </a:lnTo>
                <a:lnTo>
                  <a:pt x="98183" y="43638"/>
                </a:lnTo>
                <a:lnTo>
                  <a:pt x="87272" y="43638"/>
                </a:lnTo>
                <a:cubicBezTo>
                  <a:pt x="87272" y="43638"/>
                  <a:pt x="87272" y="54544"/>
                  <a:pt x="87272" y="54544"/>
                </a:cubicBezTo>
                <a:close/>
                <a:moveTo>
                  <a:pt x="114544" y="98183"/>
                </a:moveTo>
                <a:cubicBezTo>
                  <a:pt x="114544" y="101194"/>
                  <a:pt x="112100" y="103638"/>
                  <a:pt x="109088" y="103638"/>
                </a:cubicBezTo>
                <a:lnTo>
                  <a:pt x="10911" y="103638"/>
                </a:lnTo>
                <a:cubicBezTo>
                  <a:pt x="7900" y="103638"/>
                  <a:pt x="5455" y="101194"/>
                  <a:pt x="5455" y="98183"/>
                </a:cubicBezTo>
                <a:lnTo>
                  <a:pt x="5455" y="32727"/>
                </a:lnTo>
                <a:cubicBezTo>
                  <a:pt x="5455" y="29716"/>
                  <a:pt x="7900" y="27272"/>
                  <a:pt x="10911" y="27272"/>
                </a:cubicBezTo>
                <a:lnTo>
                  <a:pt x="109088" y="27272"/>
                </a:lnTo>
                <a:cubicBezTo>
                  <a:pt x="112100" y="27272"/>
                  <a:pt x="114544" y="29716"/>
                  <a:pt x="114544" y="32727"/>
                </a:cubicBezTo>
                <a:cubicBezTo>
                  <a:pt x="114544" y="32727"/>
                  <a:pt x="114544" y="98183"/>
                  <a:pt x="114544" y="98183"/>
                </a:cubicBezTo>
                <a:close/>
                <a:moveTo>
                  <a:pt x="109088" y="21816"/>
                </a:moveTo>
                <a:lnTo>
                  <a:pt x="69311" y="21816"/>
                </a:lnTo>
                <a:lnTo>
                  <a:pt x="80422" y="10705"/>
                </a:lnTo>
                <a:cubicBezTo>
                  <a:pt x="80872" y="10827"/>
                  <a:pt x="81333" y="10911"/>
                  <a:pt x="81816" y="10911"/>
                </a:cubicBezTo>
                <a:cubicBezTo>
                  <a:pt x="84827" y="10911"/>
                  <a:pt x="87272" y="8466"/>
                  <a:pt x="87272" y="5455"/>
                </a:cubicBezTo>
                <a:cubicBezTo>
                  <a:pt x="87272" y="2444"/>
                  <a:pt x="84827" y="0"/>
                  <a:pt x="81816" y="0"/>
                </a:cubicBezTo>
                <a:cubicBezTo>
                  <a:pt x="78805" y="0"/>
                  <a:pt x="76361" y="2444"/>
                  <a:pt x="76361" y="5455"/>
                </a:cubicBezTo>
                <a:cubicBezTo>
                  <a:pt x="76361" y="5938"/>
                  <a:pt x="76450" y="6400"/>
                  <a:pt x="76566" y="6850"/>
                </a:cubicBezTo>
                <a:lnTo>
                  <a:pt x="61600" y="21816"/>
                </a:lnTo>
                <a:lnTo>
                  <a:pt x="58405" y="21816"/>
                </a:lnTo>
                <a:lnTo>
                  <a:pt x="43433" y="6850"/>
                </a:lnTo>
                <a:cubicBezTo>
                  <a:pt x="43550" y="6400"/>
                  <a:pt x="43638" y="5938"/>
                  <a:pt x="43638" y="5455"/>
                </a:cubicBezTo>
                <a:cubicBezTo>
                  <a:pt x="43638" y="2444"/>
                  <a:pt x="41194" y="0"/>
                  <a:pt x="38183" y="0"/>
                </a:cubicBezTo>
                <a:cubicBezTo>
                  <a:pt x="35172" y="0"/>
                  <a:pt x="32727" y="2444"/>
                  <a:pt x="32727" y="5455"/>
                </a:cubicBezTo>
                <a:cubicBezTo>
                  <a:pt x="32727" y="8466"/>
                  <a:pt x="35172" y="10911"/>
                  <a:pt x="38183" y="10911"/>
                </a:cubicBezTo>
                <a:cubicBezTo>
                  <a:pt x="38666" y="10911"/>
                  <a:pt x="39127" y="10827"/>
                  <a:pt x="39577" y="10705"/>
                </a:cubicBezTo>
                <a:lnTo>
                  <a:pt x="50688" y="21816"/>
                </a:lnTo>
                <a:lnTo>
                  <a:pt x="10911" y="21816"/>
                </a:lnTo>
                <a:cubicBezTo>
                  <a:pt x="4883" y="21816"/>
                  <a:pt x="0" y="26700"/>
                  <a:pt x="0" y="32727"/>
                </a:cubicBezTo>
                <a:lnTo>
                  <a:pt x="0" y="98183"/>
                </a:lnTo>
                <a:cubicBezTo>
                  <a:pt x="0" y="104205"/>
                  <a:pt x="4883" y="109094"/>
                  <a:pt x="10911" y="109094"/>
                </a:cubicBezTo>
                <a:lnTo>
                  <a:pt x="21816" y="109094"/>
                </a:lnTo>
                <a:lnTo>
                  <a:pt x="21816" y="117272"/>
                </a:lnTo>
                <a:cubicBezTo>
                  <a:pt x="21816" y="118777"/>
                  <a:pt x="23038" y="120000"/>
                  <a:pt x="24544" y="120000"/>
                </a:cubicBezTo>
                <a:cubicBezTo>
                  <a:pt x="26050" y="120000"/>
                  <a:pt x="27272" y="118777"/>
                  <a:pt x="27272" y="117272"/>
                </a:cubicBezTo>
                <a:lnTo>
                  <a:pt x="27272" y="114544"/>
                </a:lnTo>
                <a:lnTo>
                  <a:pt x="92727" y="114544"/>
                </a:lnTo>
                <a:lnTo>
                  <a:pt x="92727" y="117272"/>
                </a:lnTo>
                <a:cubicBezTo>
                  <a:pt x="92727" y="118777"/>
                  <a:pt x="93950" y="120000"/>
                  <a:pt x="95455" y="120000"/>
                </a:cubicBezTo>
                <a:cubicBezTo>
                  <a:pt x="96961" y="120000"/>
                  <a:pt x="98183" y="118777"/>
                  <a:pt x="98183" y="117272"/>
                </a:cubicBezTo>
                <a:lnTo>
                  <a:pt x="98183" y="109094"/>
                </a:lnTo>
                <a:lnTo>
                  <a:pt x="109088" y="109094"/>
                </a:lnTo>
                <a:cubicBezTo>
                  <a:pt x="115116" y="109094"/>
                  <a:pt x="120000" y="104205"/>
                  <a:pt x="120000" y="98183"/>
                </a:cubicBezTo>
                <a:lnTo>
                  <a:pt x="120000" y="32727"/>
                </a:lnTo>
                <a:cubicBezTo>
                  <a:pt x="120000" y="26700"/>
                  <a:pt x="115116" y="21816"/>
                  <a:pt x="109088" y="21816"/>
                </a:cubicBezTo>
                <a:moveTo>
                  <a:pt x="32727" y="87272"/>
                </a:moveTo>
                <a:lnTo>
                  <a:pt x="43638" y="87272"/>
                </a:lnTo>
                <a:lnTo>
                  <a:pt x="43638" y="76361"/>
                </a:lnTo>
                <a:lnTo>
                  <a:pt x="32727" y="76361"/>
                </a:lnTo>
                <a:cubicBezTo>
                  <a:pt x="32727" y="76361"/>
                  <a:pt x="32727" y="87272"/>
                  <a:pt x="32727" y="87272"/>
                </a:cubicBezTo>
                <a:close/>
                <a:moveTo>
                  <a:pt x="54544" y="87272"/>
                </a:moveTo>
                <a:lnTo>
                  <a:pt x="65455" y="87272"/>
                </a:lnTo>
                <a:lnTo>
                  <a:pt x="65455" y="76361"/>
                </a:lnTo>
                <a:lnTo>
                  <a:pt x="54544" y="76361"/>
                </a:lnTo>
                <a:cubicBezTo>
                  <a:pt x="54544" y="76361"/>
                  <a:pt x="54544" y="87272"/>
                  <a:pt x="54544" y="87272"/>
                </a:cubicBezTo>
                <a:close/>
                <a:moveTo>
                  <a:pt x="43638" y="54544"/>
                </a:moveTo>
                <a:lnTo>
                  <a:pt x="32727" y="54544"/>
                </a:lnTo>
                <a:lnTo>
                  <a:pt x="32727" y="65455"/>
                </a:lnTo>
                <a:lnTo>
                  <a:pt x="43638" y="65455"/>
                </a:lnTo>
                <a:cubicBezTo>
                  <a:pt x="43638" y="65455"/>
                  <a:pt x="43638" y="54544"/>
                  <a:pt x="43638" y="54544"/>
                </a:cubicBezTo>
                <a:close/>
                <a:moveTo>
                  <a:pt x="87272" y="76361"/>
                </a:moveTo>
                <a:lnTo>
                  <a:pt x="98183" y="76361"/>
                </a:lnTo>
                <a:lnTo>
                  <a:pt x="98183" y="65455"/>
                </a:lnTo>
                <a:lnTo>
                  <a:pt x="87272" y="65455"/>
                </a:lnTo>
                <a:cubicBezTo>
                  <a:pt x="87272" y="65455"/>
                  <a:pt x="87272" y="76361"/>
                  <a:pt x="87272" y="76361"/>
                </a:cubicBezTo>
                <a:close/>
                <a:moveTo>
                  <a:pt x="10911" y="43638"/>
                </a:moveTo>
                <a:lnTo>
                  <a:pt x="21816" y="43638"/>
                </a:lnTo>
                <a:lnTo>
                  <a:pt x="21816" y="32727"/>
                </a:lnTo>
                <a:lnTo>
                  <a:pt x="10911" y="32727"/>
                </a:lnTo>
                <a:cubicBezTo>
                  <a:pt x="10911" y="32727"/>
                  <a:pt x="10911" y="43638"/>
                  <a:pt x="10911" y="43638"/>
                </a:cubicBezTo>
                <a:close/>
                <a:moveTo>
                  <a:pt x="21816" y="98183"/>
                </a:moveTo>
                <a:lnTo>
                  <a:pt x="32727" y="98183"/>
                </a:lnTo>
                <a:lnTo>
                  <a:pt x="32727" y="87272"/>
                </a:lnTo>
                <a:lnTo>
                  <a:pt x="21816" y="87272"/>
                </a:lnTo>
                <a:cubicBezTo>
                  <a:pt x="21816" y="87272"/>
                  <a:pt x="21816" y="98183"/>
                  <a:pt x="21816" y="98183"/>
                </a:cubicBezTo>
                <a:close/>
                <a:moveTo>
                  <a:pt x="65455" y="32727"/>
                </a:moveTo>
                <a:lnTo>
                  <a:pt x="54544" y="32727"/>
                </a:lnTo>
                <a:lnTo>
                  <a:pt x="54544" y="43638"/>
                </a:lnTo>
                <a:lnTo>
                  <a:pt x="65455" y="43638"/>
                </a:lnTo>
                <a:cubicBezTo>
                  <a:pt x="65455" y="43638"/>
                  <a:pt x="65455" y="32727"/>
                  <a:pt x="65455" y="32727"/>
                </a:cubicBezTo>
                <a:close/>
                <a:moveTo>
                  <a:pt x="43638" y="32727"/>
                </a:moveTo>
                <a:lnTo>
                  <a:pt x="32727" y="32727"/>
                </a:lnTo>
                <a:lnTo>
                  <a:pt x="32727" y="43638"/>
                </a:lnTo>
                <a:lnTo>
                  <a:pt x="43638" y="43638"/>
                </a:lnTo>
                <a:cubicBezTo>
                  <a:pt x="43638" y="43638"/>
                  <a:pt x="43638" y="32727"/>
                  <a:pt x="43638" y="32727"/>
                </a:cubicBezTo>
                <a:close/>
                <a:moveTo>
                  <a:pt x="10911" y="87272"/>
                </a:moveTo>
                <a:lnTo>
                  <a:pt x="21816" y="87272"/>
                </a:lnTo>
                <a:lnTo>
                  <a:pt x="21816" y="76361"/>
                </a:lnTo>
                <a:lnTo>
                  <a:pt x="10911" y="76361"/>
                </a:lnTo>
                <a:cubicBezTo>
                  <a:pt x="10911" y="76361"/>
                  <a:pt x="10911" y="87272"/>
                  <a:pt x="10911" y="87272"/>
                </a:cubicBezTo>
                <a:close/>
                <a:moveTo>
                  <a:pt x="10911" y="65455"/>
                </a:moveTo>
                <a:lnTo>
                  <a:pt x="21816" y="65455"/>
                </a:lnTo>
                <a:lnTo>
                  <a:pt x="21816" y="54544"/>
                </a:lnTo>
                <a:lnTo>
                  <a:pt x="10911" y="54544"/>
                </a:lnTo>
                <a:cubicBezTo>
                  <a:pt x="10911" y="54544"/>
                  <a:pt x="10911" y="65455"/>
                  <a:pt x="10911" y="65455"/>
                </a:cubicBezTo>
                <a:close/>
                <a:moveTo>
                  <a:pt x="43638" y="98183"/>
                </a:moveTo>
                <a:lnTo>
                  <a:pt x="54544" y="98183"/>
                </a:lnTo>
                <a:lnTo>
                  <a:pt x="54544" y="87272"/>
                </a:lnTo>
                <a:lnTo>
                  <a:pt x="43638" y="87272"/>
                </a:lnTo>
                <a:cubicBezTo>
                  <a:pt x="43638" y="87272"/>
                  <a:pt x="43638" y="98183"/>
                  <a:pt x="43638" y="98183"/>
                </a:cubicBezTo>
                <a:close/>
                <a:moveTo>
                  <a:pt x="65455" y="98183"/>
                </a:moveTo>
                <a:lnTo>
                  <a:pt x="76361" y="98183"/>
                </a:lnTo>
                <a:lnTo>
                  <a:pt x="76361" y="87272"/>
                </a:lnTo>
                <a:lnTo>
                  <a:pt x="65455" y="87272"/>
                </a:lnTo>
                <a:cubicBezTo>
                  <a:pt x="65455" y="87272"/>
                  <a:pt x="65455" y="98183"/>
                  <a:pt x="65455" y="98183"/>
                </a:cubicBezTo>
                <a:close/>
                <a:moveTo>
                  <a:pt x="87272" y="98183"/>
                </a:moveTo>
                <a:lnTo>
                  <a:pt x="98183" y="98183"/>
                </a:lnTo>
                <a:lnTo>
                  <a:pt x="98183" y="87272"/>
                </a:lnTo>
                <a:lnTo>
                  <a:pt x="87272" y="87272"/>
                </a:lnTo>
                <a:cubicBezTo>
                  <a:pt x="87272" y="87272"/>
                  <a:pt x="87272" y="98183"/>
                  <a:pt x="87272" y="98183"/>
                </a:cubicBezTo>
                <a:close/>
                <a:moveTo>
                  <a:pt x="65455" y="54544"/>
                </a:moveTo>
                <a:lnTo>
                  <a:pt x="54544" y="54544"/>
                </a:lnTo>
                <a:lnTo>
                  <a:pt x="54544" y="65455"/>
                </a:lnTo>
                <a:lnTo>
                  <a:pt x="65455" y="65455"/>
                </a:lnTo>
                <a:cubicBezTo>
                  <a:pt x="65455" y="65455"/>
                  <a:pt x="65455" y="54544"/>
                  <a:pt x="65455" y="54544"/>
                </a:cubicBezTo>
                <a:close/>
                <a:moveTo>
                  <a:pt x="109088" y="54544"/>
                </a:moveTo>
                <a:lnTo>
                  <a:pt x="98183" y="54544"/>
                </a:lnTo>
                <a:lnTo>
                  <a:pt x="98183" y="65455"/>
                </a:lnTo>
                <a:lnTo>
                  <a:pt x="109088" y="65455"/>
                </a:lnTo>
                <a:cubicBezTo>
                  <a:pt x="109088" y="65455"/>
                  <a:pt x="109088" y="54544"/>
                  <a:pt x="109088" y="54544"/>
                </a:cubicBezTo>
                <a:close/>
                <a:moveTo>
                  <a:pt x="109088" y="76361"/>
                </a:moveTo>
                <a:lnTo>
                  <a:pt x="98183" y="76361"/>
                </a:lnTo>
                <a:lnTo>
                  <a:pt x="98183" y="87272"/>
                </a:lnTo>
                <a:lnTo>
                  <a:pt x="109088" y="87272"/>
                </a:lnTo>
                <a:cubicBezTo>
                  <a:pt x="109088" y="87272"/>
                  <a:pt x="109088" y="76361"/>
                  <a:pt x="109088" y="76361"/>
                </a:cubicBezTo>
                <a:close/>
                <a:moveTo>
                  <a:pt x="87272" y="32727"/>
                </a:moveTo>
                <a:lnTo>
                  <a:pt x="76361" y="32727"/>
                </a:lnTo>
                <a:lnTo>
                  <a:pt x="76361" y="43638"/>
                </a:lnTo>
                <a:lnTo>
                  <a:pt x="87272" y="43638"/>
                </a:lnTo>
                <a:cubicBezTo>
                  <a:pt x="87272" y="43638"/>
                  <a:pt x="87272" y="32727"/>
                  <a:pt x="87272" y="32727"/>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31" name="Shape 3831"/>
          <p:cNvSpPr/>
          <p:nvPr/>
        </p:nvSpPr>
        <p:spPr>
          <a:xfrm>
            <a:off x="7091153" y="4986128"/>
            <a:ext cx="558655" cy="558655"/>
          </a:xfrm>
          <a:custGeom>
            <a:avLst/>
            <a:gdLst/>
            <a:ahLst/>
            <a:cxnLst/>
            <a:rect l="0" t="0" r="0" b="0"/>
            <a:pathLst>
              <a:path w="120000" h="120000" extrusionOk="0">
                <a:moveTo>
                  <a:pt x="103638" y="65455"/>
                </a:moveTo>
                <a:cubicBezTo>
                  <a:pt x="102127" y="65455"/>
                  <a:pt x="100911" y="66677"/>
                  <a:pt x="100911" y="68183"/>
                </a:cubicBezTo>
                <a:cubicBezTo>
                  <a:pt x="100911" y="69688"/>
                  <a:pt x="102127" y="70911"/>
                  <a:pt x="103638" y="70911"/>
                </a:cubicBezTo>
                <a:cubicBezTo>
                  <a:pt x="105144" y="70911"/>
                  <a:pt x="106361" y="69688"/>
                  <a:pt x="106361" y="68183"/>
                </a:cubicBezTo>
                <a:cubicBezTo>
                  <a:pt x="106361" y="66677"/>
                  <a:pt x="105144" y="65455"/>
                  <a:pt x="103638" y="65455"/>
                </a:cubicBezTo>
                <a:moveTo>
                  <a:pt x="103638" y="76361"/>
                </a:moveTo>
                <a:cubicBezTo>
                  <a:pt x="102127" y="76361"/>
                  <a:pt x="100911" y="77588"/>
                  <a:pt x="100911" y="79088"/>
                </a:cubicBezTo>
                <a:cubicBezTo>
                  <a:pt x="100911" y="80600"/>
                  <a:pt x="102127" y="81816"/>
                  <a:pt x="103638" y="81816"/>
                </a:cubicBezTo>
                <a:cubicBezTo>
                  <a:pt x="105144" y="81816"/>
                  <a:pt x="106361" y="80600"/>
                  <a:pt x="106361" y="79088"/>
                </a:cubicBezTo>
                <a:cubicBezTo>
                  <a:pt x="106361" y="77588"/>
                  <a:pt x="105144" y="76361"/>
                  <a:pt x="103638" y="76361"/>
                </a:cubicBezTo>
                <a:moveTo>
                  <a:pt x="114544" y="109088"/>
                </a:moveTo>
                <a:cubicBezTo>
                  <a:pt x="114544" y="112100"/>
                  <a:pt x="112100" y="114544"/>
                  <a:pt x="109088" y="114544"/>
                </a:cubicBezTo>
                <a:lnTo>
                  <a:pt x="92727" y="114544"/>
                </a:lnTo>
                <a:lnTo>
                  <a:pt x="92727" y="38183"/>
                </a:lnTo>
                <a:lnTo>
                  <a:pt x="109088" y="38183"/>
                </a:lnTo>
                <a:cubicBezTo>
                  <a:pt x="112100" y="38183"/>
                  <a:pt x="114544" y="40627"/>
                  <a:pt x="114544" y="43638"/>
                </a:cubicBezTo>
                <a:cubicBezTo>
                  <a:pt x="114544" y="43638"/>
                  <a:pt x="114544" y="109088"/>
                  <a:pt x="114544" y="109088"/>
                </a:cubicBezTo>
                <a:close/>
                <a:moveTo>
                  <a:pt x="87272" y="114544"/>
                </a:moveTo>
                <a:lnTo>
                  <a:pt x="10911" y="114544"/>
                </a:lnTo>
                <a:cubicBezTo>
                  <a:pt x="7900" y="114544"/>
                  <a:pt x="5455" y="112100"/>
                  <a:pt x="5455" y="109088"/>
                </a:cubicBezTo>
                <a:lnTo>
                  <a:pt x="5455" y="43638"/>
                </a:lnTo>
                <a:cubicBezTo>
                  <a:pt x="5455" y="40627"/>
                  <a:pt x="7900" y="38183"/>
                  <a:pt x="10911" y="38183"/>
                </a:cubicBezTo>
                <a:lnTo>
                  <a:pt x="87272" y="38183"/>
                </a:lnTo>
                <a:cubicBezTo>
                  <a:pt x="87272" y="38183"/>
                  <a:pt x="87272" y="114544"/>
                  <a:pt x="87272" y="114544"/>
                </a:cubicBezTo>
                <a:close/>
                <a:moveTo>
                  <a:pt x="109088" y="32727"/>
                </a:moveTo>
                <a:lnTo>
                  <a:pt x="73361" y="32727"/>
                </a:lnTo>
                <a:cubicBezTo>
                  <a:pt x="72605" y="29011"/>
                  <a:pt x="70316" y="25872"/>
                  <a:pt x="67205" y="23922"/>
                </a:cubicBezTo>
                <a:lnTo>
                  <a:pt x="80422" y="10705"/>
                </a:lnTo>
                <a:cubicBezTo>
                  <a:pt x="80872" y="10827"/>
                  <a:pt x="81333" y="10911"/>
                  <a:pt x="81816" y="10911"/>
                </a:cubicBezTo>
                <a:cubicBezTo>
                  <a:pt x="84827" y="10911"/>
                  <a:pt x="87272" y="8466"/>
                  <a:pt x="87272" y="5455"/>
                </a:cubicBezTo>
                <a:cubicBezTo>
                  <a:pt x="87272" y="2444"/>
                  <a:pt x="84827" y="0"/>
                  <a:pt x="81816" y="0"/>
                </a:cubicBezTo>
                <a:cubicBezTo>
                  <a:pt x="78811" y="0"/>
                  <a:pt x="76361" y="2444"/>
                  <a:pt x="76361" y="5455"/>
                </a:cubicBezTo>
                <a:cubicBezTo>
                  <a:pt x="76361" y="5944"/>
                  <a:pt x="76450" y="6405"/>
                  <a:pt x="76566" y="6850"/>
                </a:cubicBezTo>
                <a:lnTo>
                  <a:pt x="61450" y="21966"/>
                </a:lnTo>
                <a:cubicBezTo>
                  <a:pt x="60972" y="21916"/>
                  <a:pt x="60494" y="21816"/>
                  <a:pt x="60000" y="21816"/>
                </a:cubicBezTo>
                <a:cubicBezTo>
                  <a:pt x="59505" y="21816"/>
                  <a:pt x="59027" y="21916"/>
                  <a:pt x="58550" y="21966"/>
                </a:cubicBezTo>
                <a:lnTo>
                  <a:pt x="43433" y="6850"/>
                </a:lnTo>
                <a:cubicBezTo>
                  <a:pt x="43550" y="6405"/>
                  <a:pt x="43638" y="5944"/>
                  <a:pt x="43638" y="5455"/>
                </a:cubicBezTo>
                <a:cubicBezTo>
                  <a:pt x="43638" y="2444"/>
                  <a:pt x="41188" y="0"/>
                  <a:pt x="38183" y="0"/>
                </a:cubicBezTo>
                <a:cubicBezTo>
                  <a:pt x="35172" y="0"/>
                  <a:pt x="32727" y="2444"/>
                  <a:pt x="32727" y="5455"/>
                </a:cubicBezTo>
                <a:cubicBezTo>
                  <a:pt x="32727" y="8466"/>
                  <a:pt x="35172" y="10911"/>
                  <a:pt x="38183" y="10911"/>
                </a:cubicBezTo>
                <a:cubicBezTo>
                  <a:pt x="38666" y="10911"/>
                  <a:pt x="39127" y="10827"/>
                  <a:pt x="39577" y="10705"/>
                </a:cubicBezTo>
                <a:lnTo>
                  <a:pt x="52794" y="23922"/>
                </a:lnTo>
                <a:cubicBezTo>
                  <a:pt x="49683" y="25872"/>
                  <a:pt x="47394" y="29011"/>
                  <a:pt x="46638" y="32727"/>
                </a:cubicBezTo>
                <a:lnTo>
                  <a:pt x="10911" y="32727"/>
                </a:lnTo>
                <a:cubicBezTo>
                  <a:pt x="4883" y="32727"/>
                  <a:pt x="0" y="37611"/>
                  <a:pt x="0" y="43638"/>
                </a:cubicBezTo>
                <a:lnTo>
                  <a:pt x="0" y="109088"/>
                </a:lnTo>
                <a:cubicBezTo>
                  <a:pt x="0" y="115116"/>
                  <a:pt x="4883" y="120000"/>
                  <a:pt x="10911" y="120000"/>
                </a:cubicBezTo>
                <a:lnTo>
                  <a:pt x="109088" y="120000"/>
                </a:lnTo>
                <a:cubicBezTo>
                  <a:pt x="115116" y="120000"/>
                  <a:pt x="120000" y="115116"/>
                  <a:pt x="120000" y="109088"/>
                </a:cubicBezTo>
                <a:lnTo>
                  <a:pt x="120000" y="43638"/>
                </a:lnTo>
                <a:cubicBezTo>
                  <a:pt x="120000" y="37611"/>
                  <a:pt x="115116" y="32727"/>
                  <a:pt x="109088" y="32727"/>
                </a:cubicBezTo>
                <a:moveTo>
                  <a:pt x="70911" y="98183"/>
                </a:moveTo>
                <a:lnTo>
                  <a:pt x="21816" y="98183"/>
                </a:lnTo>
                <a:lnTo>
                  <a:pt x="21816" y="54544"/>
                </a:lnTo>
                <a:lnTo>
                  <a:pt x="70911" y="54544"/>
                </a:lnTo>
                <a:cubicBezTo>
                  <a:pt x="70911" y="54544"/>
                  <a:pt x="70911" y="98183"/>
                  <a:pt x="70911" y="98183"/>
                </a:cubicBezTo>
                <a:close/>
                <a:moveTo>
                  <a:pt x="76361" y="49088"/>
                </a:moveTo>
                <a:lnTo>
                  <a:pt x="16361" y="49088"/>
                </a:lnTo>
                <a:lnTo>
                  <a:pt x="16361" y="103638"/>
                </a:lnTo>
                <a:lnTo>
                  <a:pt x="76361" y="103638"/>
                </a:lnTo>
                <a:cubicBezTo>
                  <a:pt x="76361" y="103638"/>
                  <a:pt x="76361" y="49088"/>
                  <a:pt x="76361" y="49088"/>
                </a:cubicBezTo>
                <a:close/>
                <a:moveTo>
                  <a:pt x="103638" y="49088"/>
                </a:moveTo>
                <a:cubicBezTo>
                  <a:pt x="100627" y="49088"/>
                  <a:pt x="98183" y="51533"/>
                  <a:pt x="98183" y="54544"/>
                </a:cubicBezTo>
                <a:cubicBezTo>
                  <a:pt x="98183" y="57555"/>
                  <a:pt x="100627" y="60000"/>
                  <a:pt x="103638" y="60000"/>
                </a:cubicBezTo>
                <a:cubicBezTo>
                  <a:pt x="106644" y="60000"/>
                  <a:pt x="109088" y="57555"/>
                  <a:pt x="109088" y="54544"/>
                </a:cubicBezTo>
                <a:cubicBezTo>
                  <a:pt x="109088" y="51533"/>
                  <a:pt x="106644" y="49088"/>
                  <a:pt x="103638" y="490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32" name="Shape 3832"/>
          <p:cNvSpPr/>
          <p:nvPr/>
        </p:nvSpPr>
        <p:spPr>
          <a:xfrm>
            <a:off x="8157675" y="5113094"/>
            <a:ext cx="558655" cy="304722"/>
          </a:xfrm>
          <a:custGeom>
            <a:avLst/>
            <a:gdLst/>
            <a:ahLst/>
            <a:cxnLst/>
            <a:rect l="0" t="0" r="0" b="0"/>
            <a:pathLst>
              <a:path w="120000" h="120000" extrusionOk="0">
                <a:moveTo>
                  <a:pt x="109088" y="100000"/>
                </a:moveTo>
                <a:cubicBezTo>
                  <a:pt x="109088" y="105527"/>
                  <a:pt x="106644" y="110000"/>
                  <a:pt x="103638" y="110000"/>
                </a:cubicBezTo>
                <a:lnTo>
                  <a:pt x="10911" y="110000"/>
                </a:lnTo>
                <a:cubicBezTo>
                  <a:pt x="7894" y="110000"/>
                  <a:pt x="5455" y="105527"/>
                  <a:pt x="5455" y="100000"/>
                </a:cubicBezTo>
                <a:lnTo>
                  <a:pt x="5455" y="20000"/>
                </a:lnTo>
                <a:cubicBezTo>
                  <a:pt x="5455" y="14483"/>
                  <a:pt x="7894" y="10000"/>
                  <a:pt x="10911" y="10000"/>
                </a:cubicBezTo>
                <a:lnTo>
                  <a:pt x="103638" y="10000"/>
                </a:lnTo>
                <a:cubicBezTo>
                  <a:pt x="106644" y="10000"/>
                  <a:pt x="109088" y="14483"/>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50"/>
                  <a:pt x="4883" y="120000"/>
                  <a:pt x="10911" y="120000"/>
                </a:cubicBezTo>
                <a:lnTo>
                  <a:pt x="103638" y="120000"/>
                </a:lnTo>
                <a:cubicBezTo>
                  <a:pt x="109661" y="120000"/>
                  <a:pt x="114544" y="111050"/>
                  <a:pt x="114544" y="100000"/>
                </a:cubicBezTo>
                <a:lnTo>
                  <a:pt x="114544" y="80000"/>
                </a:lnTo>
                <a:cubicBezTo>
                  <a:pt x="117555" y="80000"/>
                  <a:pt x="120000" y="75527"/>
                  <a:pt x="120000" y="70000"/>
                </a:cubicBezTo>
                <a:lnTo>
                  <a:pt x="120000" y="50000"/>
                </a:lnTo>
                <a:cubicBezTo>
                  <a:pt x="120000" y="44483"/>
                  <a:pt x="117555" y="40000"/>
                  <a:pt x="114544" y="40000"/>
                </a:cubicBezTo>
                <a:moveTo>
                  <a:pt x="60000" y="30000"/>
                </a:moveTo>
                <a:lnTo>
                  <a:pt x="21816" y="60000"/>
                </a:lnTo>
                <a:lnTo>
                  <a:pt x="49088" y="60000"/>
                </a:lnTo>
                <a:lnTo>
                  <a:pt x="54544" y="90000"/>
                </a:lnTo>
                <a:lnTo>
                  <a:pt x="92727" y="60000"/>
                </a:lnTo>
                <a:lnTo>
                  <a:pt x="65455" y="60000"/>
                </a:lnTo>
                <a:cubicBezTo>
                  <a:pt x="65455" y="60000"/>
                  <a:pt x="60000" y="30000"/>
                  <a:pt x="60000" y="3000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33" name="Shape 3833"/>
          <p:cNvSpPr/>
          <p:nvPr/>
        </p:nvSpPr>
        <p:spPr>
          <a:xfrm>
            <a:off x="9224196" y="5113094"/>
            <a:ext cx="558655" cy="304722"/>
          </a:xfrm>
          <a:custGeom>
            <a:avLst/>
            <a:gdLst/>
            <a:ahLst/>
            <a:cxnLst/>
            <a:rect l="0" t="0" r="0" b="0"/>
            <a:pathLst>
              <a:path w="120000" h="120000" extrusionOk="0">
                <a:moveTo>
                  <a:pt x="109088" y="100000"/>
                </a:moveTo>
                <a:cubicBezTo>
                  <a:pt x="109088" y="105527"/>
                  <a:pt x="106644" y="110000"/>
                  <a:pt x="103638" y="110000"/>
                </a:cubicBezTo>
                <a:lnTo>
                  <a:pt x="10911" y="110000"/>
                </a:lnTo>
                <a:cubicBezTo>
                  <a:pt x="7894" y="110000"/>
                  <a:pt x="5455" y="105527"/>
                  <a:pt x="5455" y="100000"/>
                </a:cubicBezTo>
                <a:lnTo>
                  <a:pt x="5455" y="20000"/>
                </a:lnTo>
                <a:cubicBezTo>
                  <a:pt x="5455" y="14483"/>
                  <a:pt x="7894" y="10000"/>
                  <a:pt x="10911" y="10000"/>
                </a:cubicBezTo>
                <a:lnTo>
                  <a:pt x="103638" y="10000"/>
                </a:lnTo>
                <a:cubicBezTo>
                  <a:pt x="106644" y="10000"/>
                  <a:pt x="109088" y="14483"/>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50"/>
                  <a:pt x="4883" y="120000"/>
                  <a:pt x="10911" y="120000"/>
                </a:cubicBezTo>
                <a:lnTo>
                  <a:pt x="103638" y="120000"/>
                </a:lnTo>
                <a:cubicBezTo>
                  <a:pt x="109661" y="120000"/>
                  <a:pt x="114544" y="111050"/>
                  <a:pt x="114544" y="100000"/>
                </a:cubicBezTo>
                <a:lnTo>
                  <a:pt x="114544" y="80000"/>
                </a:lnTo>
                <a:cubicBezTo>
                  <a:pt x="117555" y="80000"/>
                  <a:pt x="120000" y="75527"/>
                  <a:pt x="120000" y="70000"/>
                </a:cubicBezTo>
                <a:lnTo>
                  <a:pt x="120000" y="50000"/>
                </a:lnTo>
                <a:cubicBezTo>
                  <a:pt x="120000" y="44483"/>
                  <a:pt x="117555" y="40000"/>
                  <a:pt x="114544" y="4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34" name="Shape 3834"/>
          <p:cNvSpPr/>
          <p:nvPr/>
        </p:nvSpPr>
        <p:spPr>
          <a:xfrm>
            <a:off x="10290718" y="5113094"/>
            <a:ext cx="558655" cy="304722"/>
          </a:xfrm>
          <a:custGeom>
            <a:avLst/>
            <a:gdLst/>
            <a:ahLst/>
            <a:cxnLst/>
            <a:rect l="0" t="0" r="0" b="0"/>
            <a:pathLst>
              <a:path w="120000" h="120000" extrusionOk="0">
                <a:moveTo>
                  <a:pt x="109088" y="100000"/>
                </a:moveTo>
                <a:cubicBezTo>
                  <a:pt x="109088" y="105527"/>
                  <a:pt x="106644" y="110000"/>
                  <a:pt x="103638" y="110000"/>
                </a:cubicBezTo>
                <a:lnTo>
                  <a:pt x="10911" y="110000"/>
                </a:lnTo>
                <a:cubicBezTo>
                  <a:pt x="7900" y="110000"/>
                  <a:pt x="5455" y="105527"/>
                  <a:pt x="5455" y="100000"/>
                </a:cubicBezTo>
                <a:lnTo>
                  <a:pt x="5455" y="20000"/>
                </a:lnTo>
                <a:cubicBezTo>
                  <a:pt x="5455" y="14483"/>
                  <a:pt x="7900" y="10000"/>
                  <a:pt x="10911" y="10000"/>
                </a:cubicBezTo>
                <a:lnTo>
                  <a:pt x="103638" y="10000"/>
                </a:lnTo>
                <a:cubicBezTo>
                  <a:pt x="106644" y="10000"/>
                  <a:pt x="109088" y="14483"/>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50"/>
                  <a:pt x="4883" y="120000"/>
                  <a:pt x="10911" y="120000"/>
                </a:cubicBezTo>
                <a:lnTo>
                  <a:pt x="103638" y="120000"/>
                </a:lnTo>
                <a:cubicBezTo>
                  <a:pt x="109661" y="120000"/>
                  <a:pt x="114544" y="111050"/>
                  <a:pt x="114544" y="100000"/>
                </a:cubicBezTo>
                <a:lnTo>
                  <a:pt x="114544" y="80000"/>
                </a:lnTo>
                <a:cubicBezTo>
                  <a:pt x="117555" y="80000"/>
                  <a:pt x="120000" y="75527"/>
                  <a:pt x="120000" y="70000"/>
                </a:cubicBezTo>
                <a:lnTo>
                  <a:pt x="120000" y="50000"/>
                </a:lnTo>
                <a:cubicBezTo>
                  <a:pt x="120000" y="44483"/>
                  <a:pt x="117555" y="40000"/>
                  <a:pt x="114544" y="40000"/>
                </a:cubicBezTo>
                <a:moveTo>
                  <a:pt x="10911" y="100000"/>
                </a:moveTo>
                <a:lnTo>
                  <a:pt x="38183" y="100000"/>
                </a:lnTo>
                <a:lnTo>
                  <a:pt x="38183" y="20000"/>
                </a:lnTo>
                <a:lnTo>
                  <a:pt x="10911" y="20000"/>
                </a:lnTo>
                <a:cubicBezTo>
                  <a:pt x="10911" y="20000"/>
                  <a:pt x="10911" y="100000"/>
                  <a:pt x="10911" y="10000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35" name="Shape 3835"/>
          <p:cNvSpPr/>
          <p:nvPr/>
        </p:nvSpPr>
        <p:spPr>
          <a:xfrm>
            <a:off x="11357240" y="5113094"/>
            <a:ext cx="558655" cy="304722"/>
          </a:xfrm>
          <a:custGeom>
            <a:avLst/>
            <a:gdLst/>
            <a:ahLst/>
            <a:cxnLst/>
            <a:rect l="0" t="0" r="0" b="0"/>
            <a:pathLst>
              <a:path w="120000" h="120000" extrusionOk="0">
                <a:moveTo>
                  <a:pt x="109088" y="100000"/>
                </a:moveTo>
                <a:cubicBezTo>
                  <a:pt x="109088" y="105527"/>
                  <a:pt x="106644" y="110000"/>
                  <a:pt x="103638" y="110000"/>
                </a:cubicBezTo>
                <a:lnTo>
                  <a:pt x="10911" y="110000"/>
                </a:lnTo>
                <a:cubicBezTo>
                  <a:pt x="7900" y="110000"/>
                  <a:pt x="5455" y="105527"/>
                  <a:pt x="5455" y="100000"/>
                </a:cubicBezTo>
                <a:lnTo>
                  <a:pt x="5455" y="20000"/>
                </a:lnTo>
                <a:cubicBezTo>
                  <a:pt x="5455" y="14483"/>
                  <a:pt x="7900" y="10000"/>
                  <a:pt x="10911" y="10000"/>
                </a:cubicBezTo>
                <a:lnTo>
                  <a:pt x="103638" y="10000"/>
                </a:lnTo>
                <a:cubicBezTo>
                  <a:pt x="106644" y="10000"/>
                  <a:pt x="109088" y="14483"/>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50"/>
                  <a:pt x="4883" y="120000"/>
                  <a:pt x="10911" y="120000"/>
                </a:cubicBezTo>
                <a:lnTo>
                  <a:pt x="103638" y="120000"/>
                </a:lnTo>
                <a:cubicBezTo>
                  <a:pt x="109661" y="120000"/>
                  <a:pt x="114544" y="111050"/>
                  <a:pt x="114544" y="100000"/>
                </a:cubicBezTo>
                <a:lnTo>
                  <a:pt x="114544" y="80000"/>
                </a:lnTo>
                <a:cubicBezTo>
                  <a:pt x="117555" y="80000"/>
                  <a:pt x="120000" y="75527"/>
                  <a:pt x="120000" y="70000"/>
                </a:cubicBezTo>
                <a:lnTo>
                  <a:pt x="120000" y="50000"/>
                </a:lnTo>
                <a:cubicBezTo>
                  <a:pt x="120000" y="44483"/>
                  <a:pt x="117555" y="40000"/>
                  <a:pt x="114544" y="40000"/>
                </a:cubicBezTo>
                <a:moveTo>
                  <a:pt x="10911" y="100000"/>
                </a:moveTo>
                <a:lnTo>
                  <a:pt x="60000" y="100000"/>
                </a:lnTo>
                <a:lnTo>
                  <a:pt x="60000" y="20000"/>
                </a:lnTo>
                <a:lnTo>
                  <a:pt x="10911" y="20000"/>
                </a:lnTo>
                <a:cubicBezTo>
                  <a:pt x="10911" y="20000"/>
                  <a:pt x="10911" y="100000"/>
                  <a:pt x="10911" y="10000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36" name="Shape 3836"/>
          <p:cNvSpPr/>
          <p:nvPr/>
        </p:nvSpPr>
        <p:spPr>
          <a:xfrm>
            <a:off x="1758541" y="6179617"/>
            <a:ext cx="558655" cy="304722"/>
          </a:xfrm>
          <a:custGeom>
            <a:avLst/>
            <a:gdLst/>
            <a:ahLst/>
            <a:cxnLst/>
            <a:rect l="0" t="0" r="0" b="0"/>
            <a:pathLst>
              <a:path w="120000" h="120000" extrusionOk="0">
                <a:moveTo>
                  <a:pt x="10911" y="100000"/>
                </a:moveTo>
                <a:lnTo>
                  <a:pt x="81816" y="100000"/>
                </a:lnTo>
                <a:lnTo>
                  <a:pt x="81816" y="20000"/>
                </a:lnTo>
                <a:lnTo>
                  <a:pt x="10911" y="20000"/>
                </a:lnTo>
                <a:cubicBezTo>
                  <a:pt x="10911" y="20000"/>
                  <a:pt x="10911" y="100000"/>
                  <a:pt x="10911" y="100000"/>
                </a:cubicBezTo>
                <a:close/>
                <a:moveTo>
                  <a:pt x="109088" y="100000"/>
                </a:moveTo>
                <a:cubicBezTo>
                  <a:pt x="109088" y="105522"/>
                  <a:pt x="106650" y="110000"/>
                  <a:pt x="103638" y="110000"/>
                </a:cubicBezTo>
                <a:lnTo>
                  <a:pt x="10911" y="110000"/>
                </a:lnTo>
                <a:cubicBezTo>
                  <a:pt x="7900" y="110000"/>
                  <a:pt x="5455" y="105522"/>
                  <a:pt x="5455" y="100000"/>
                </a:cubicBezTo>
                <a:lnTo>
                  <a:pt x="5455" y="20000"/>
                </a:lnTo>
                <a:cubicBezTo>
                  <a:pt x="5455" y="14477"/>
                  <a:pt x="7900" y="10000"/>
                  <a:pt x="10911" y="10000"/>
                </a:cubicBezTo>
                <a:lnTo>
                  <a:pt x="103638" y="10000"/>
                </a:lnTo>
                <a:cubicBezTo>
                  <a:pt x="106650" y="10000"/>
                  <a:pt x="109088" y="14477"/>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44"/>
                  <a:pt x="4883" y="120000"/>
                  <a:pt x="10911" y="120000"/>
                </a:cubicBezTo>
                <a:lnTo>
                  <a:pt x="103638" y="120000"/>
                </a:lnTo>
                <a:cubicBezTo>
                  <a:pt x="109661" y="120000"/>
                  <a:pt x="114544" y="111044"/>
                  <a:pt x="114544" y="100000"/>
                </a:cubicBezTo>
                <a:lnTo>
                  <a:pt x="114544" y="80005"/>
                </a:lnTo>
                <a:cubicBezTo>
                  <a:pt x="117555" y="80005"/>
                  <a:pt x="120000" y="75522"/>
                  <a:pt x="120000" y="70000"/>
                </a:cubicBezTo>
                <a:lnTo>
                  <a:pt x="120000" y="50000"/>
                </a:lnTo>
                <a:cubicBezTo>
                  <a:pt x="120000" y="44477"/>
                  <a:pt x="117555" y="40000"/>
                  <a:pt x="114544" y="4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37" name="Shape 3837"/>
          <p:cNvSpPr/>
          <p:nvPr/>
        </p:nvSpPr>
        <p:spPr>
          <a:xfrm>
            <a:off x="2825064" y="6179617"/>
            <a:ext cx="558655" cy="304722"/>
          </a:xfrm>
          <a:custGeom>
            <a:avLst/>
            <a:gdLst/>
            <a:ahLst/>
            <a:cxnLst/>
            <a:rect l="0" t="0" r="0" b="0"/>
            <a:pathLst>
              <a:path w="120000" h="120000" extrusionOk="0">
                <a:moveTo>
                  <a:pt x="10911" y="100000"/>
                </a:moveTo>
                <a:lnTo>
                  <a:pt x="103638" y="100000"/>
                </a:lnTo>
                <a:lnTo>
                  <a:pt x="103638" y="20000"/>
                </a:lnTo>
                <a:lnTo>
                  <a:pt x="10911" y="20000"/>
                </a:lnTo>
                <a:cubicBezTo>
                  <a:pt x="10911" y="20000"/>
                  <a:pt x="10911" y="100000"/>
                  <a:pt x="10911" y="100000"/>
                </a:cubicBezTo>
                <a:close/>
                <a:moveTo>
                  <a:pt x="109088" y="100000"/>
                </a:moveTo>
                <a:cubicBezTo>
                  <a:pt x="109088" y="105522"/>
                  <a:pt x="106650" y="110000"/>
                  <a:pt x="103638" y="110000"/>
                </a:cubicBezTo>
                <a:lnTo>
                  <a:pt x="10911" y="110000"/>
                </a:lnTo>
                <a:cubicBezTo>
                  <a:pt x="7900" y="110000"/>
                  <a:pt x="5455" y="105522"/>
                  <a:pt x="5455" y="100000"/>
                </a:cubicBezTo>
                <a:lnTo>
                  <a:pt x="5455" y="20000"/>
                </a:lnTo>
                <a:cubicBezTo>
                  <a:pt x="5455" y="14477"/>
                  <a:pt x="7900" y="10000"/>
                  <a:pt x="10911" y="10000"/>
                </a:cubicBezTo>
                <a:lnTo>
                  <a:pt x="103638" y="10000"/>
                </a:lnTo>
                <a:cubicBezTo>
                  <a:pt x="106650" y="10000"/>
                  <a:pt x="109088" y="14477"/>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44"/>
                  <a:pt x="4883" y="120000"/>
                  <a:pt x="10911" y="120000"/>
                </a:cubicBezTo>
                <a:lnTo>
                  <a:pt x="103638" y="120000"/>
                </a:lnTo>
                <a:cubicBezTo>
                  <a:pt x="109661" y="120000"/>
                  <a:pt x="114544" y="111044"/>
                  <a:pt x="114544" y="100000"/>
                </a:cubicBezTo>
                <a:lnTo>
                  <a:pt x="114544" y="80005"/>
                </a:lnTo>
                <a:cubicBezTo>
                  <a:pt x="117555" y="80005"/>
                  <a:pt x="120000" y="75522"/>
                  <a:pt x="120000" y="70000"/>
                </a:cubicBezTo>
                <a:lnTo>
                  <a:pt x="120000" y="50000"/>
                </a:lnTo>
                <a:cubicBezTo>
                  <a:pt x="120000" y="44477"/>
                  <a:pt x="117555" y="40000"/>
                  <a:pt x="114544" y="4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38" name="Shape 3838"/>
          <p:cNvSpPr/>
          <p:nvPr/>
        </p:nvSpPr>
        <p:spPr>
          <a:xfrm>
            <a:off x="3916978" y="6052650"/>
            <a:ext cx="507868" cy="558668"/>
          </a:xfrm>
          <a:custGeom>
            <a:avLst/>
            <a:gdLst/>
            <a:ahLst/>
            <a:cxnLst/>
            <a:rect l="0" t="0" r="0" b="0"/>
            <a:pathLst>
              <a:path w="120000" h="120000" extrusionOk="0">
                <a:moveTo>
                  <a:pt x="72000" y="12005"/>
                </a:moveTo>
                <a:lnTo>
                  <a:pt x="72000" y="12100"/>
                </a:lnTo>
                <a:cubicBezTo>
                  <a:pt x="70344" y="12100"/>
                  <a:pt x="69000" y="13322"/>
                  <a:pt x="69000" y="14827"/>
                </a:cubicBezTo>
                <a:cubicBezTo>
                  <a:pt x="69000" y="16333"/>
                  <a:pt x="70344" y="17555"/>
                  <a:pt x="72000" y="17555"/>
                </a:cubicBezTo>
                <a:lnTo>
                  <a:pt x="72000" y="17622"/>
                </a:lnTo>
                <a:cubicBezTo>
                  <a:pt x="96038" y="22588"/>
                  <a:pt x="114000" y="42094"/>
                  <a:pt x="114000" y="65455"/>
                </a:cubicBezTo>
                <a:cubicBezTo>
                  <a:pt x="114000" y="92566"/>
                  <a:pt x="89822" y="114544"/>
                  <a:pt x="60000" y="114544"/>
                </a:cubicBezTo>
                <a:cubicBezTo>
                  <a:pt x="30177" y="114544"/>
                  <a:pt x="6000" y="92566"/>
                  <a:pt x="6000" y="65455"/>
                </a:cubicBezTo>
                <a:cubicBezTo>
                  <a:pt x="6000" y="42094"/>
                  <a:pt x="23961" y="22588"/>
                  <a:pt x="48000" y="17622"/>
                </a:cubicBezTo>
                <a:lnTo>
                  <a:pt x="48000" y="17555"/>
                </a:lnTo>
                <a:cubicBezTo>
                  <a:pt x="49655" y="17555"/>
                  <a:pt x="51000" y="16333"/>
                  <a:pt x="51000" y="14827"/>
                </a:cubicBezTo>
                <a:cubicBezTo>
                  <a:pt x="51000" y="13322"/>
                  <a:pt x="49655" y="12100"/>
                  <a:pt x="48000" y="12100"/>
                </a:cubicBezTo>
                <a:lnTo>
                  <a:pt x="48000" y="12005"/>
                </a:lnTo>
                <a:cubicBezTo>
                  <a:pt x="20611" y="17061"/>
                  <a:pt x="0" y="39061"/>
                  <a:pt x="0" y="65455"/>
                </a:cubicBezTo>
                <a:cubicBezTo>
                  <a:pt x="0" y="95577"/>
                  <a:pt x="26861" y="120000"/>
                  <a:pt x="60000" y="120000"/>
                </a:cubicBezTo>
                <a:cubicBezTo>
                  <a:pt x="93138" y="120000"/>
                  <a:pt x="120000" y="95577"/>
                  <a:pt x="120000" y="65455"/>
                </a:cubicBezTo>
                <a:cubicBezTo>
                  <a:pt x="120000" y="39061"/>
                  <a:pt x="99388" y="17061"/>
                  <a:pt x="72000" y="12005"/>
                </a:cubicBezTo>
                <a:moveTo>
                  <a:pt x="60000" y="70905"/>
                </a:moveTo>
                <a:cubicBezTo>
                  <a:pt x="61655" y="70905"/>
                  <a:pt x="63000" y="69688"/>
                  <a:pt x="63000" y="68177"/>
                </a:cubicBezTo>
                <a:lnTo>
                  <a:pt x="63000" y="2727"/>
                </a:lnTo>
                <a:cubicBezTo>
                  <a:pt x="63000" y="1222"/>
                  <a:pt x="61655" y="0"/>
                  <a:pt x="60000" y="0"/>
                </a:cubicBezTo>
                <a:cubicBezTo>
                  <a:pt x="58344" y="0"/>
                  <a:pt x="57000" y="1222"/>
                  <a:pt x="57000" y="2727"/>
                </a:cubicBezTo>
                <a:lnTo>
                  <a:pt x="57000" y="68177"/>
                </a:lnTo>
                <a:cubicBezTo>
                  <a:pt x="57000" y="69688"/>
                  <a:pt x="58344" y="70905"/>
                  <a:pt x="60000" y="7090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39" name="Shape 3839"/>
          <p:cNvSpPr/>
          <p:nvPr/>
        </p:nvSpPr>
        <p:spPr>
          <a:xfrm>
            <a:off x="4958107" y="6128830"/>
            <a:ext cx="558655" cy="406294"/>
          </a:xfrm>
          <a:custGeom>
            <a:avLst/>
            <a:gdLst/>
            <a:ahLst/>
            <a:cxnLst/>
            <a:rect l="0" t="0" r="0" b="0"/>
            <a:pathLst>
              <a:path w="120000" h="120000" extrusionOk="0">
                <a:moveTo>
                  <a:pt x="68183" y="120000"/>
                </a:moveTo>
                <a:lnTo>
                  <a:pt x="73638" y="120000"/>
                </a:lnTo>
                <a:lnTo>
                  <a:pt x="73638" y="0"/>
                </a:lnTo>
                <a:lnTo>
                  <a:pt x="68183" y="0"/>
                </a:lnTo>
                <a:cubicBezTo>
                  <a:pt x="68183" y="0"/>
                  <a:pt x="68183" y="120000"/>
                  <a:pt x="68183" y="120000"/>
                </a:cubicBezTo>
                <a:close/>
                <a:moveTo>
                  <a:pt x="79088" y="120000"/>
                </a:moveTo>
                <a:lnTo>
                  <a:pt x="92727" y="120000"/>
                </a:lnTo>
                <a:lnTo>
                  <a:pt x="92727" y="0"/>
                </a:lnTo>
                <a:lnTo>
                  <a:pt x="79088" y="0"/>
                </a:lnTo>
                <a:cubicBezTo>
                  <a:pt x="79088" y="0"/>
                  <a:pt x="79088" y="120000"/>
                  <a:pt x="79088" y="120000"/>
                </a:cubicBezTo>
                <a:close/>
                <a:moveTo>
                  <a:pt x="98183" y="120000"/>
                </a:moveTo>
                <a:lnTo>
                  <a:pt x="103638" y="120000"/>
                </a:lnTo>
                <a:lnTo>
                  <a:pt x="103638" y="0"/>
                </a:lnTo>
                <a:lnTo>
                  <a:pt x="98183" y="0"/>
                </a:lnTo>
                <a:cubicBezTo>
                  <a:pt x="98183" y="0"/>
                  <a:pt x="98183" y="120000"/>
                  <a:pt x="98183" y="120000"/>
                </a:cubicBezTo>
                <a:close/>
                <a:moveTo>
                  <a:pt x="114544" y="0"/>
                </a:moveTo>
                <a:lnTo>
                  <a:pt x="109088" y="0"/>
                </a:lnTo>
                <a:lnTo>
                  <a:pt x="109088" y="120000"/>
                </a:lnTo>
                <a:lnTo>
                  <a:pt x="114544" y="120000"/>
                </a:lnTo>
                <a:cubicBezTo>
                  <a:pt x="117555" y="120000"/>
                  <a:pt x="120000" y="116644"/>
                  <a:pt x="120000" y="112500"/>
                </a:cubicBezTo>
                <a:lnTo>
                  <a:pt x="120000" y="7500"/>
                </a:lnTo>
                <a:cubicBezTo>
                  <a:pt x="120000" y="3361"/>
                  <a:pt x="117555" y="0"/>
                  <a:pt x="114544" y="0"/>
                </a:cubicBezTo>
                <a:moveTo>
                  <a:pt x="27272" y="120000"/>
                </a:moveTo>
                <a:lnTo>
                  <a:pt x="32727" y="120000"/>
                </a:lnTo>
                <a:lnTo>
                  <a:pt x="32727" y="0"/>
                </a:lnTo>
                <a:lnTo>
                  <a:pt x="27272" y="0"/>
                </a:lnTo>
                <a:cubicBezTo>
                  <a:pt x="27272" y="0"/>
                  <a:pt x="27272" y="120000"/>
                  <a:pt x="27272" y="120000"/>
                </a:cubicBezTo>
                <a:close/>
                <a:moveTo>
                  <a:pt x="0" y="7500"/>
                </a:moveTo>
                <a:lnTo>
                  <a:pt x="0" y="112500"/>
                </a:lnTo>
                <a:cubicBezTo>
                  <a:pt x="0" y="116644"/>
                  <a:pt x="2444" y="120000"/>
                  <a:pt x="5455" y="120000"/>
                </a:cubicBezTo>
                <a:lnTo>
                  <a:pt x="5455" y="0"/>
                </a:lnTo>
                <a:cubicBezTo>
                  <a:pt x="2444" y="0"/>
                  <a:pt x="0" y="3361"/>
                  <a:pt x="0" y="7500"/>
                </a:cubicBezTo>
                <a:moveTo>
                  <a:pt x="10911" y="120000"/>
                </a:moveTo>
                <a:lnTo>
                  <a:pt x="21816" y="120000"/>
                </a:lnTo>
                <a:lnTo>
                  <a:pt x="21816" y="0"/>
                </a:lnTo>
                <a:lnTo>
                  <a:pt x="10911" y="0"/>
                </a:lnTo>
                <a:cubicBezTo>
                  <a:pt x="10911" y="0"/>
                  <a:pt x="10911" y="120000"/>
                  <a:pt x="10911" y="120000"/>
                </a:cubicBezTo>
                <a:close/>
                <a:moveTo>
                  <a:pt x="38183" y="120000"/>
                </a:moveTo>
                <a:lnTo>
                  <a:pt x="51816" y="120000"/>
                </a:lnTo>
                <a:lnTo>
                  <a:pt x="51816" y="0"/>
                </a:lnTo>
                <a:lnTo>
                  <a:pt x="38183" y="0"/>
                </a:lnTo>
                <a:cubicBezTo>
                  <a:pt x="38183" y="0"/>
                  <a:pt x="38183" y="120000"/>
                  <a:pt x="38183" y="120000"/>
                </a:cubicBezTo>
                <a:close/>
                <a:moveTo>
                  <a:pt x="57272" y="120000"/>
                </a:moveTo>
                <a:lnTo>
                  <a:pt x="62727" y="120000"/>
                </a:lnTo>
                <a:lnTo>
                  <a:pt x="62727" y="0"/>
                </a:lnTo>
                <a:lnTo>
                  <a:pt x="57272" y="0"/>
                </a:lnTo>
                <a:cubicBezTo>
                  <a:pt x="57272" y="0"/>
                  <a:pt x="57272" y="120000"/>
                  <a:pt x="57272" y="12000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40" name="Shape 3840"/>
          <p:cNvSpPr/>
          <p:nvPr/>
        </p:nvSpPr>
        <p:spPr>
          <a:xfrm>
            <a:off x="6024630" y="6052650"/>
            <a:ext cx="558655" cy="558668"/>
          </a:xfrm>
          <a:custGeom>
            <a:avLst/>
            <a:gdLst/>
            <a:ahLst/>
            <a:cxnLst/>
            <a:rect l="0" t="0" r="0" b="0"/>
            <a:pathLst>
              <a:path w="120000" h="120000" extrusionOk="0">
                <a:moveTo>
                  <a:pt x="57272" y="85672"/>
                </a:moveTo>
                <a:cubicBezTo>
                  <a:pt x="59255" y="84866"/>
                  <a:pt x="61083" y="83788"/>
                  <a:pt x="62727" y="82472"/>
                </a:cubicBezTo>
                <a:lnTo>
                  <a:pt x="62727" y="48438"/>
                </a:lnTo>
                <a:cubicBezTo>
                  <a:pt x="61083" y="47122"/>
                  <a:pt x="59255" y="46038"/>
                  <a:pt x="57272" y="45238"/>
                </a:cubicBezTo>
                <a:cubicBezTo>
                  <a:pt x="57272" y="45238"/>
                  <a:pt x="57272" y="85672"/>
                  <a:pt x="57272" y="85672"/>
                </a:cubicBezTo>
                <a:close/>
                <a:moveTo>
                  <a:pt x="68183" y="76005"/>
                </a:moveTo>
                <a:cubicBezTo>
                  <a:pt x="69916" y="72877"/>
                  <a:pt x="70911" y="69283"/>
                  <a:pt x="70911" y="65455"/>
                </a:cubicBezTo>
                <a:cubicBezTo>
                  <a:pt x="70911" y="61622"/>
                  <a:pt x="69916" y="58027"/>
                  <a:pt x="68183" y="54900"/>
                </a:cubicBezTo>
                <a:cubicBezTo>
                  <a:pt x="68183" y="54900"/>
                  <a:pt x="68183" y="76005"/>
                  <a:pt x="68183" y="76005"/>
                </a:cubicBezTo>
                <a:close/>
                <a:moveTo>
                  <a:pt x="32727" y="79850"/>
                </a:moveTo>
                <a:lnTo>
                  <a:pt x="32727" y="51055"/>
                </a:lnTo>
                <a:cubicBezTo>
                  <a:pt x="29344" y="54900"/>
                  <a:pt x="27272" y="59933"/>
                  <a:pt x="27272" y="65455"/>
                </a:cubicBezTo>
                <a:cubicBezTo>
                  <a:pt x="27272" y="70977"/>
                  <a:pt x="29344" y="76005"/>
                  <a:pt x="32727" y="79850"/>
                </a:cubicBezTo>
                <a:moveTo>
                  <a:pt x="38183" y="46577"/>
                </a:moveTo>
                <a:lnTo>
                  <a:pt x="38183" y="84327"/>
                </a:lnTo>
                <a:cubicBezTo>
                  <a:pt x="41394" y="86188"/>
                  <a:pt x="45111" y="87272"/>
                  <a:pt x="49088" y="87272"/>
                </a:cubicBezTo>
                <a:cubicBezTo>
                  <a:pt x="50016" y="87272"/>
                  <a:pt x="50922" y="87200"/>
                  <a:pt x="51816" y="87083"/>
                </a:cubicBezTo>
                <a:lnTo>
                  <a:pt x="51816" y="43822"/>
                </a:lnTo>
                <a:cubicBezTo>
                  <a:pt x="50922" y="43711"/>
                  <a:pt x="50016" y="43633"/>
                  <a:pt x="49088" y="43633"/>
                </a:cubicBezTo>
                <a:cubicBezTo>
                  <a:pt x="45111" y="43633"/>
                  <a:pt x="41394" y="44716"/>
                  <a:pt x="38183" y="46577"/>
                </a:cubicBezTo>
                <a:moveTo>
                  <a:pt x="114544" y="0"/>
                </a:moveTo>
                <a:lnTo>
                  <a:pt x="109088" y="0"/>
                </a:lnTo>
                <a:lnTo>
                  <a:pt x="109088" y="87272"/>
                </a:lnTo>
                <a:lnTo>
                  <a:pt x="114544" y="87272"/>
                </a:lnTo>
                <a:cubicBezTo>
                  <a:pt x="117555" y="87272"/>
                  <a:pt x="120000" y="84833"/>
                  <a:pt x="120000" y="81816"/>
                </a:cubicBezTo>
                <a:lnTo>
                  <a:pt x="120000" y="5455"/>
                </a:lnTo>
                <a:cubicBezTo>
                  <a:pt x="120000" y="2444"/>
                  <a:pt x="117555" y="0"/>
                  <a:pt x="114544" y="0"/>
                </a:cubicBezTo>
                <a:moveTo>
                  <a:pt x="49088" y="98177"/>
                </a:moveTo>
                <a:cubicBezTo>
                  <a:pt x="31016" y="98177"/>
                  <a:pt x="16361" y="83527"/>
                  <a:pt x="16361" y="65455"/>
                </a:cubicBezTo>
                <a:cubicBezTo>
                  <a:pt x="16361" y="47377"/>
                  <a:pt x="31016" y="32727"/>
                  <a:pt x="49088" y="32727"/>
                </a:cubicBezTo>
                <a:cubicBezTo>
                  <a:pt x="67166" y="32727"/>
                  <a:pt x="81816" y="47377"/>
                  <a:pt x="81816" y="65455"/>
                </a:cubicBezTo>
                <a:cubicBezTo>
                  <a:pt x="81816" y="83527"/>
                  <a:pt x="67166" y="98177"/>
                  <a:pt x="49088" y="98177"/>
                </a:cubicBezTo>
                <a:moveTo>
                  <a:pt x="77927" y="90427"/>
                </a:moveTo>
                <a:cubicBezTo>
                  <a:pt x="83733" y="83733"/>
                  <a:pt x="87272" y="75016"/>
                  <a:pt x="87272" y="65455"/>
                </a:cubicBezTo>
                <a:cubicBezTo>
                  <a:pt x="87272" y="44366"/>
                  <a:pt x="70177" y="27272"/>
                  <a:pt x="49088" y="27272"/>
                </a:cubicBezTo>
                <a:cubicBezTo>
                  <a:pt x="28005" y="27272"/>
                  <a:pt x="10911" y="44366"/>
                  <a:pt x="10911" y="65455"/>
                </a:cubicBezTo>
                <a:cubicBezTo>
                  <a:pt x="10911" y="86538"/>
                  <a:pt x="28005" y="103633"/>
                  <a:pt x="49088" y="103633"/>
                </a:cubicBezTo>
                <a:cubicBezTo>
                  <a:pt x="58650" y="103633"/>
                  <a:pt x="67372" y="100094"/>
                  <a:pt x="74072" y="94288"/>
                </a:cubicBezTo>
                <a:lnTo>
                  <a:pt x="98983" y="119200"/>
                </a:lnTo>
                <a:cubicBezTo>
                  <a:pt x="99472" y="119694"/>
                  <a:pt x="100155" y="120000"/>
                  <a:pt x="100911" y="120000"/>
                </a:cubicBezTo>
                <a:cubicBezTo>
                  <a:pt x="102411" y="120000"/>
                  <a:pt x="103638" y="118777"/>
                  <a:pt x="103638" y="117272"/>
                </a:cubicBezTo>
                <a:cubicBezTo>
                  <a:pt x="103638" y="116522"/>
                  <a:pt x="103333" y="115838"/>
                  <a:pt x="102838" y="115344"/>
                </a:cubicBezTo>
                <a:cubicBezTo>
                  <a:pt x="102838" y="115344"/>
                  <a:pt x="77927" y="90427"/>
                  <a:pt x="77927" y="90427"/>
                </a:cubicBezTo>
                <a:close/>
                <a:moveTo>
                  <a:pt x="98183" y="87272"/>
                </a:moveTo>
                <a:lnTo>
                  <a:pt x="103638" y="87272"/>
                </a:lnTo>
                <a:lnTo>
                  <a:pt x="103638" y="0"/>
                </a:lnTo>
                <a:lnTo>
                  <a:pt x="98183" y="0"/>
                </a:lnTo>
                <a:cubicBezTo>
                  <a:pt x="98183" y="0"/>
                  <a:pt x="98183" y="87272"/>
                  <a:pt x="98183" y="87272"/>
                </a:cubicBezTo>
                <a:close/>
                <a:moveTo>
                  <a:pt x="92727" y="87272"/>
                </a:moveTo>
                <a:lnTo>
                  <a:pt x="92727" y="65461"/>
                </a:lnTo>
                <a:cubicBezTo>
                  <a:pt x="92727" y="73411"/>
                  <a:pt x="90561" y="80850"/>
                  <a:pt x="86838" y="87272"/>
                </a:cubicBezTo>
                <a:cubicBezTo>
                  <a:pt x="86838" y="87272"/>
                  <a:pt x="92727" y="87272"/>
                  <a:pt x="92727" y="87272"/>
                </a:cubicBezTo>
                <a:close/>
                <a:moveTo>
                  <a:pt x="92727" y="0"/>
                </a:moveTo>
                <a:lnTo>
                  <a:pt x="79088" y="0"/>
                </a:lnTo>
                <a:lnTo>
                  <a:pt x="79088" y="33822"/>
                </a:lnTo>
                <a:cubicBezTo>
                  <a:pt x="87472" y="41772"/>
                  <a:pt x="92727" y="52988"/>
                  <a:pt x="92727" y="65450"/>
                </a:cubicBezTo>
                <a:cubicBezTo>
                  <a:pt x="92727" y="65450"/>
                  <a:pt x="92727" y="0"/>
                  <a:pt x="92727" y="0"/>
                </a:cubicBezTo>
                <a:close/>
                <a:moveTo>
                  <a:pt x="62727" y="0"/>
                </a:moveTo>
                <a:lnTo>
                  <a:pt x="57272" y="0"/>
                </a:lnTo>
                <a:lnTo>
                  <a:pt x="57272" y="22611"/>
                </a:lnTo>
                <a:cubicBezTo>
                  <a:pt x="59138" y="22966"/>
                  <a:pt x="60955" y="23438"/>
                  <a:pt x="62727" y="24022"/>
                </a:cubicBezTo>
                <a:cubicBezTo>
                  <a:pt x="62727" y="24022"/>
                  <a:pt x="62727" y="0"/>
                  <a:pt x="62727" y="0"/>
                </a:cubicBezTo>
                <a:close/>
                <a:moveTo>
                  <a:pt x="10911" y="87272"/>
                </a:moveTo>
                <a:lnTo>
                  <a:pt x="11338" y="87272"/>
                </a:lnTo>
                <a:cubicBezTo>
                  <a:pt x="11200" y="87033"/>
                  <a:pt x="11044" y="86805"/>
                  <a:pt x="10911" y="86561"/>
                </a:cubicBezTo>
                <a:cubicBezTo>
                  <a:pt x="10911" y="86561"/>
                  <a:pt x="10911" y="87272"/>
                  <a:pt x="10911" y="87272"/>
                </a:cubicBezTo>
                <a:close/>
                <a:moveTo>
                  <a:pt x="73638" y="0"/>
                </a:moveTo>
                <a:lnTo>
                  <a:pt x="68183" y="0"/>
                </a:lnTo>
                <a:lnTo>
                  <a:pt x="68183" y="26261"/>
                </a:lnTo>
                <a:cubicBezTo>
                  <a:pt x="70072" y="27188"/>
                  <a:pt x="71911" y="28205"/>
                  <a:pt x="73638" y="29383"/>
                </a:cubicBezTo>
                <a:cubicBezTo>
                  <a:pt x="73638" y="29383"/>
                  <a:pt x="73638" y="0"/>
                  <a:pt x="73638" y="0"/>
                </a:cubicBezTo>
                <a:close/>
                <a:moveTo>
                  <a:pt x="51816" y="21955"/>
                </a:moveTo>
                <a:lnTo>
                  <a:pt x="51816" y="0"/>
                </a:lnTo>
                <a:lnTo>
                  <a:pt x="38183" y="0"/>
                </a:lnTo>
                <a:lnTo>
                  <a:pt x="38183" y="23250"/>
                </a:lnTo>
                <a:cubicBezTo>
                  <a:pt x="41672" y="22350"/>
                  <a:pt x="45316" y="21816"/>
                  <a:pt x="49088" y="21816"/>
                </a:cubicBezTo>
                <a:cubicBezTo>
                  <a:pt x="50011" y="21816"/>
                  <a:pt x="50911" y="21900"/>
                  <a:pt x="51816" y="21955"/>
                </a:cubicBezTo>
                <a:moveTo>
                  <a:pt x="32727" y="0"/>
                </a:moveTo>
                <a:lnTo>
                  <a:pt x="27272" y="0"/>
                </a:lnTo>
                <a:lnTo>
                  <a:pt x="27272" y="27705"/>
                </a:lnTo>
                <a:cubicBezTo>
                  <a:pt x="29022" y="26688"/>
                  <a:pt x="30838" y="25783"/>
                  <a:pt x="32727" y="25022"/>
                </a:cubicBezTo>
                <a:cubicBezTo>
                  <a:pt x="32727" y="25022"/>
                  <a:pt x="32727" y="0"/>
                  <a:pt x="32727" y="0"/>
                </a:cubicBezTo>
                <a:close/>
                <a:moveTo>
                  <a:pt x="0" y="5455"/>
                </a:moveTo>
                <a:lnTo>
                  <a:pt x="0" y="81816"/>
                </a:lnTo>
                <a:cubicBezTo>
                  <a:pt x="0" y="84833"/>
                  <a:pt x="2444" y="87272"/>
                  <a:pt x="5455" y="87272"/>
                </a:cubicBezTo>
                <a:lnTo>
                  <a:pt x="5455" y="0"/>
                </a:lnTo>
                <a:cubicBezTo>
                  <a:pt x="2444" y="0"/>
                  <a:pt x="0" y="2444"/>
                  <a:pt x="0" y="5455"/>
                </a:cubicBezTo>
                <a:moveTo>
                  <a:pt x="21816" y="31422"/>
                </a:moveTo>
                <a:lnTo>
                  <a:pt x="21816" y="0"/>
                </a:lnTo>
                <a:lnTo>
                  <a:pt x="10911" y="0"/>
                </a:lnTo>
                <a:lnTo>
                  <a:pt x="10911" y="44344"/>
                </a:lnTo>
                <a:cubicBezTo>
                  <a:pt x="13677" y="39355"/>
                  <a:pt x="17394" y="34966"/>
                  <a:pt x="21816" y="3142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41" name="Shape 3841"/>
          <p:cNvSpPr/>
          <p:nvPr/>
        </p:nvSpPr>
        <p:spPr>
          <a:xfrm>
            <a:off x="7091153" y="6128830"/>
            <a:ext cx="558655" cy="406294"/>
          </a:xfrm>
          <a:custGeom>
            <a:avLst/>
            <a:gdLst/>
            <a:ahLst/>
            <a:cxnLst/>
            <a:rect l="0" t="0" r="0" b="0"/>
            <a:pathLst>
              <a:path w="120000" h="120000" extrusionOk="0">
                <a:moveTo>
                  <a:pt x="54544" y="120000"/>
                </a:moveTo>
                <a:lnTo>
                  <a:pt x="65455" y="120000"/>
                </a:lnTo>
                <a:lnTo>
                  <a:pt x="65455" y="97500"/>
                </a:lnTo>
                <a:lnTo>
                  <a:pt x="54544" y="97500"/>
                </a:lnTo>
                <a:cubicBezTo>
                  <a:pt x="54544" y="97500"/>
                  <a:pt x="54544" y="120000"/>
                  <a:pt x="54544" y="120000"/>
                </a:cubicBezTo>
                <a:close/>
                <a:moveTo>
                  <a:pt x="43638" y="120000"/>
                </a:moveTo>
                <a:lnTo>
                  <a:pt x="49088" y="120000"/>
                </a:lnTo>
                <a:lnTo>
                  <a:pt x="49088" y="97500"/>
                </a:lnTo>
                <a:lnTo>
                  <a:pt x="43638" y="97500"/>
                </a:lnTo>
                <a:cubicBezTo>
                  <a:pt x="43638" y="97500"/>
                  <a:pt x="43638" y="120000"/>
                  <a:pt x="43638" y="120000"/>
                </a:cubicBezTo>
                <a:close/>
                <a:moveTo>
                  <a:pt x="16361" y="120000"/>
                </a:moveTo>
                <a:lnTo>
                  <a:pt x="21816" y="120000"/>
                </a:lnTo>
                <a:lnTo>
                  <a:pt x="21816" y="97500"/>
                </a:lnTo>
                <a:lnTo>
                  <a:pt x="16361" y="97500"/>
                </a:lnTo>
                <a:cubicBezTo>
                  <a:pt x="16361" y="97500"/>
                  <a:pt x="16361" y="120000"/>
                  <a:pt x="16361" y="120000"/>
                </a:cubicBezTo>
                <a:close/>
                <a:moveTo>
                  <a:pt x="27272" y="120000"/>
                </a:moveTo>
                <a:lnTo>
                  <a:pt x="38183" y="120000"/>
                </a:lnTo>
                <a:lnTo>
                  <a:pt x="38183" y="97500"/>
                </a:lnTo>
                <a:lnTo>
                  <a:pt x="27272" y="97500"/>
                </a:lnTo>
                <a:cubicBezTo>
                  <a:pt x="27272" y="97500"/>
                  <a:pt x="27272" y="120000"/>
                  <a:pt x="27272" y="120000"/>
                </a:cubicBezTo>
                <a:close/>
                <a:moveTo>
                  <a:pt x="70911" y="120000"/>
                </a:moveTo>
                <a:lnTo>
                  <a:pt x="76361" y="120000"/>
                </a:lnTo>
                <a:lnTo>
                  <a:pt x="76361" y="97500"/>
                </a:lnTo>
                <a:lnTo>
                  <a:pt x="70911" y="97500"/>
                </a:lnTo>
                <a:cubicBezTo>
                  <a:pt x="70911" y="97500"/>
                  <a:pt x="70911" y="120000"/>
                  <a:pt x="70911" y="120000"/>
                </a:cubicBezTo>
                <a:close/>
                <a:moveTo>
                  <a:pt x="114544" y="82500"/>
                </a:moveTo>
                <a:lnTo>
                  <a:pt x="5455" y="82500"/>
                </a:lnTo>
                <a:lnTo>
                  <a:pt x="5455" y="75000"/>
                </a:lnTo>
                <a:lnTo>
                  <a:pt x="114544" y="75000"/>
                </a:lnTo>
                <a:cubicBezTo>
                  <a:pt x="114544" y="75000"/>
                  <a:pt x="114544" y="82500"/>
                  <a:pt x="114544" y="82500"/>
                </a:cubicBezTo>
                <a:close/>
                <a:moveTo>
                  <a:pt x="114544" y="67500"/>
                </a:moveTo>
                <a:lnTo>
                  <a:pt x="5455" y="67500"/>
                </a:lnTo>
                <a:cubicBezTo>
                  <a:pt x="2444" y="67500"/>
                  <a:pt x="0" y="70861"/>
                  <a:pt x="0" y="75000"/>
                </a:cubicBezTo>
                <a:lnTo>
                  <a:pt x="0" y="82500"/>
                </a:lnTo>
                <a:cubicBezTo>
                  <a:pt x="0" y="86638"/>
                  <a:pt x="2444" y="90000"/>
                  <a:pt x="5455" y="90000"/>
                </a:cubicBezTo>
                <a:lnTo>
                  <a:pt x="114544" y="90000"/>
                </a:lnTo>
                <a:cubicBezTo>
                  <a:pt x="117555" y="90000"/>
                  <a:pt x="120000" y="86638"/>
                  <a:pt x="120000" y="82500"/>
                </a:cubicBezTo>
                <a:lnTo>
                  <a:pt x="120000" y="75000"/>
                </a:lnTo>
                <a:cubicBezTo>
                  <a:pt x="120000" y="70861"/>
                  <a:pt x="117555" y="67500"/>
                  <a:pt x="114544" y="67500"/>
                </a:cubicBezTo>
                <a:moveTo>
                  <a:pt x="5455" y="112500"/>
                </a:moveTo>
                <a:cubicBezTo>
                  <a:pt x="5455" y="116644"/>
                  <a:pt x="7900" y="120000"/>
                  <a:pt x="10911" y="120000"/>
                </a:cubicBezTo>
                <a:lnTo>
                  <a:pt x="10911" y="97500"/>
                </a:lnTo>
                <a:lnTo>
                  <a:pt x="5455" y="97500"/>
                </a:lnTo>
                <a:cubicBezTo>
                  <a:pt x="5455" y="97500"/>
                  <a:pt x="5455" y="112500"/>
                  <a:pt x="5455" y="112500"/>
                </a:cubicBezTo>
                <a:close/>
                <a:moveTo>
                  <a:pt x="92727" y="120000"/>
                </a:moveTo>
                <a:lnTo>
                  <a:pt x="98183" y="120000"/>
                </a:lnTo>
                <a:lnTo>
                  <a:pt x="98183" y="97500"/>
                </a:lnTo>
                <a:lnTo>
                  <a:pt x="92727" y="97500"/>
                </a:lnTo>
                <a:cubicBezTo>
                  <a:pt x="92727" y="97500"/>
                  <a:pt x="92727" y="120000"/>
                  <a:pt x="92727" y="120000"/>
                </a:cubicBezTo>
                <a:close/>
                <a:moveTo>
                  <a:pt x="81816" y="120000"/>
                </a:moveTo>
                <a:lnTo>
                  <a:pt x="87272" y="120000"/>
                </a:lnTo>
                <a:lnTo>
                  <a:pt x="87272" y="97500"/>
                </a:lnTo>
                <a:lnTo>
                  <a:pt x="81816" y="97500"/>
                </a:lnTo>
                <a:cubicBezTo>
                  <a:pt x="81816" y="97500"/>
                  <a:pt x="81816" y="120000"/>
                  <a:pt x="81816" y="120000"/>
                </a:cubicBezTo>
                <a:close/>
                <a:moveTo>
                  <a:pt x="103638" y="120000"/>
                </a:moveTo>
                <a:lnTo>
                  <a:pt x="109088" y="120000"/>
                </a:lnTo>
                <a:cubicBezTo>
                  <a:pt x="112100" y="120000"/>
                  <a:pt x="114544" y="116644"/>
                  <a:pt x="114544" y="112500"/>
                </a:cubicBezTo>
                <a:lnTo>
                  <a:pt x="114544" y="97500"/>
                </a:lnTo>
                <a:lnTo>
                  <a:pt x="103638" y="97500"/>
                </a:lnTo>
                <a:cubicBezTo>
                  <a:pt x="103638" y="97500"/>
                  <a:pt x="103638" y="120000"/>
                  <a:pt x="103638" y="120000"/>
                </a:cubicBezTo>
                <a:close/>
                <a:moveTo>
                  <a:pt x="87272" y="0"/>
                </a:moveTo>
                <a:lnTo>
                  <a:pt x="81816" y="0"/>
                </a:lnTo>
                <a:lnTo>
                  <a:pt x="81816" y="60000"/>
                </a:lnTo>
                <a:lnTo>
                  <a:pt x="87272" y="60000"/>
                </a:lnTo>
                <a:cubicBezTo>
                  <a:pt x="87272" y="60000"/>
                  <a:pt x="87272" y="0"/>
                  <a:pt x="87272" y="0"/>
                </a:cubicBezTo>
                <a:close/>
                <a:moveTo>
                  <a:pt x="114544" y="7500"/>
                </a:moveTo>
                <a:cubicBezTo>
                  <a:pt x="114544" y="3361"/>
                  <a:pt x="112100" y="0"/>
                  <a:pt x="109088" y="0"/>
                </a:cubicBezTo>
                <a:lnTo>
                  <a:pt x="103638" y="0"/>
                </a:lnTo>
                <a:lnTo>
                  <a:pt x="103638" y="60000"/>
                </a:lnTo>
                <a:lnTo>
                  <a:pt x="114544" y="60000"/>
                </a:lnTo>
                <a:cubicBezTo>
                  <a:pt x="114544" y="60000"/>
                  <a:pt x="114544" y="7500"/>
                  <a:pt x="114544" y="7500"/>
                </a:cubicBezTo>
                <a:close/>
                <a:moveTo>
                  <a:pt x="76361" y="0"/>
                </a:moveTo>
                <a:lnTo>
                  <a:pt x="70911" y="0"/>
                </a:lnTo>
                <a:lnTo>
                  <a:pt x="70911" y="60000"/>
                </a:lnTo>
                <a:lnTo>
                  <a:pt x="76361" y="60000"/>
                </a:lnTo>
                <a:cubicBezTo>
                  <a:pt x="76361" y="60000"/>
                  <a:pt x="76361" y="0"/>
                  <a:pt x="76361" y="0"/>
                </a:cubicBezTo>
                <a:close/>
                <a:moveTo>
                  <a:pt x="98183" y="0"/>
                </a:moveTo>
                <a:lnTo>
                  <a:pt x="92727" y="0"/>
                </a:lnTo>
                <a:lnTo>
                  <a:pt x="92727" y="60000"/>
                </a:lnTo>
                <a:lnTo>
                  <a:pt x="98183" y="60000"/>
                </a:lnTo>
                <a:cubicBezTo>
                  <a:pt x="98183" y="60000"/>
                  <a:pt x="98183" y="0"/>
                  <a:pt x="98183" y="0"/>
                </a:cubicBezTo>
                <a:close/>
                <a:moveTo>
                  <a:pt x="10911" y="0"/>
                </a:moveTo>
                <a:cubicBezTo>
                  <a:pt x="7900" y="0"/>
                  <a:pt x="5455" y="3361"/>
                  <a:pt x="5455" y="7500"/>
                </a:cubicBezTo>
                <a:lnTo>
                  <a:pt x="5455" y="60000"/>
                </a:lnTo>
                <a:lnTo>
                  <a:pt x="10911" y="60000"/>
                </a:lnTo>
                <a:cubicBezTo>
                  <a:pt x="10911" y="60000"/>
                  <a:pt x="10911" y="0"/>
                  <a:pt x="10911" y="0"/>
                </a:cubicBezTo>
                <a:close/>
                <a:moveTo>
                  <a:pt x="21816" y="0"/>
                </a:moveTo>
                <a:lnTo>
                  <a:pt x="16361" y="0"/>
                </a:lnTo>
                <a:lnTo>
                  <a:pt x="16361" y="60000"/>
                </a:lnTo>
                <a:lnTo>
                  <a:pt x="21816" y="60000"/>
                </a:lnTo>
                <a:cubicBezTo>
                  <a:pt x="21816" y="60000"/>
                  <a:pt x="21816" y="0"/>
                  <a:pt x="21816" y="0"/>
                </a:cubicBezTo>
                <a:close/>
                <a:moveTo>
                  <a:pt x="38183" y="0"/>
                </a:moveTo>
                <a:lnTo>
                  <a:pt x="27272" y="0"/>
                </a:lnTo>
                <a:lnTo>
                  <a:pt x="27272" y="60000"/>
                </a:lnTo>
                <a:lnTo>
                  <a:pt x="38183" y="60000"/>
                </a:lnTo>
                <a:cubicBezTo>
                  <a:pt x="38183" y="60000"/>
                  <a:pt x="38183" y="0"/>
                  <a:pt x="38183" y="0"/>
                </a:cubicBezTo>
                <a:close/>
                <a:moveTo>
                  <a:pt x="49088" y="0"/>
                </a:moveTo>
                <a:lnTo>
                  <a:pt x="43638" y="0"/>
                </a:lnTo>
                <a:lnTo>
                  <a:pt x="43638" y="60000"/>
                </a:lnTo>
                <a:lnTo>
                  <a:pt x="49088" y="60000"/>
                </a:lnTo>
                <a:cubicBezTo>
                  <a:pt x="49088" y="60000"/>
                  <a:pt x="49088" y="0"/>
                  <a:pt x="49088" y="0"/>
                </a:cubicBezTo>
                <a:close/>
                <a:moveTo>
                  <a:pt x="65455" y="0"/>
                </a:moveTo>
                <a:lnTo>
                  <a:pt x="54544" y="0"/>
                </a:lnTo>
                <a:lnTo>
                  <a:pt x="54544" y="60000"/>
                </a:lnTo>
                <a:lnTo>
                  <a:pt x="65455" y="60000"/>
                </a:lnTo>
                <a:cubicBezTo>
                  <a:pt x="65455" y="60000"/>
                  <a:pt x="65455" y="0"/>
                  <a:pt x="65455" y="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42" name="Shape 3842"/>
          <p:cNvSpPr/>
          <p:nvPr/>
        </p:nvSpPr>
        <p:spPr>
          <a:xfrm>
            <a:off x="8157675" y="6052651"/>
            <a:ext cx="558655" cy="558655"/>
          </a:xfrm>
          <a:custGeom>
            <a:avLst/>
            <a:gdLst/>
            <a:ahLst/>
            <a:cxnLst/>
            <a:rect l="0" t="0" r="0" b="0"/>
            <a:pathLst>
              <a:path w="120000" h="120000" extrusionOk="0">
                <a:moveTo>
                  <a:pt x="13638" y="57272"/>
                </a:moveTo>
                <a:cubicBezTo>
                  <a:pt x="15144" y="57272"/>
                  <a:pt x="16361" y="56055"/>
                  <a:pt x="16361" y="54544"/>
                </a:cubicBezTo>
                <a:cubicBezTo>
                  <a:pt x="16361" y="53038"/>
                  <a:pt x="15144" y="51816"/>
                  <a:pt x="13638" y="51816"/>
                </a:cubicBezTo>
                <a:cubicBezTo>
                  <a:pt x="12127" y="51816"/>
                  <a:pt x="10911" y="53038"/>
                  <a:pt x="10911" y="54544"/>
                </a:cubicBezTo>
                <a:cubicBezTo>
                  <a:pt x="10911" y="56055"/>
                  <a:pt x="12127" y="57272"/>
                  <a:pt x="13638" y="57272"/>
                </a:cubicBezTo>
                <a:moveTo>
                  <a:pt x="114544" y="65455"/>
                </a:moveTo>
                <a:lnTo>
                  <a:pt x="5455" y="65455"/>
                </a:lnTo>
                <a:lnTo>
                  <a:pt x="5455" y="43638"/>
                </a:lnTo>
                <a:lnTo>
                  <a:pt x="114544" y="43638"/>
                </a:lnTo>
                <a:cubicBezTo>
                  <a:pt x="114544" y="43638"/>
                  <a:pt x="114544" y="65455"/>
                  <a:pt x="114544" y="65455"/>
                </a:cubicBezTo>
                <a:close/>
                <a:moveTo>
                  <a:pt x="16361" y="5455"/>
                </a:moveTo>
                <a:lnTo>
                  <a:pt x="81816" y="5455"/>
                </a:lnTo>
                <a:lnTo>
                  <a:pt x="81816" y="24544"/>
                </a:lnTo>
                <a:cubicBezTo>
                  <a:pt x="81816" y="26055"/>
                  <a:pt x="83038" y="27272"/>
                  <a:pt x="84544" y="27272"/>
                </a:cubicBezTo>
                <a:lnTo>
                  <a:pt x="103638" y="27272"/>
                </a:lnTo>
                <a:lnTo>
                  <a:pt x="103638" y="38183"/>
                </a:lnTo>
                <a:lnTo>
                  <a:pt x="16361" y="38183"/>
                </a:lnTo>
                <a:cubicBezTo>
                  <a:pt x="16361" y="38183"/>
                  <a:pt x="16361" y="5455"/>
                  <a:pt x="16361" y="5455"/>
                </a:cubicBezTo>
                <a:close/>
                <a:moveTo>
                  <a:pt x="87272" y="8183"/>
                </a:moveTo>
                <a:lnTo>
                  <a:pt x="100911" y="21816"/>
                </a:lnTo>
                <a:lnTo>
                  <a:pt x="87272" y="21816"/>
                </a:lnTo>
                <a:cubicBezTo>
                  <a:pt x="87272" y="21816"/>
                  <a:pt x="87272" y="8183"/>
                  <a:pt x="87272" y="8183"/>
                </a:cubicBezTo>
                <a:close/>
                <a:moveTo>
                  <a:pt x="114544" y="38183"/>
                </a:moveTo>
                <a:lnTo>
                  <a:pt x="109088" y="38183"/>
                </a:lnTo>
                <a:lnTo>
                  <a:pt x="109088" y="21816"/>
                </a:lnTo>
                <a:lnTo>
                  <a:pt x="87272" y="0"/>
                </a:lnTo>
                <a:lnTo>
                  <a:pt x="16361" y="0"/>
                </a:lnTo>
                <a:cubicBezTo>
                  <a:pt x="13350" y="0"/>
                  <a:pt x="10911" y="2444"/>
                  <a:pt x="10911" y="5455"/>
                </a:cubicBezTo>
                <a:lnTo>
                  <a:pt x="10911" y="38183"/>
                </a:lnTo>
                <a:lnTo>
                  <a:pt x="5455" y="38183"/>
                </a:lnTo>
                <a:cubicBezTo>
                  <a:pt x="2438" y="38183"/>
                  <a:pt x="0" y="40627"/>
                  <a:pt x="0" y="43638"/>
                </a:cubicBezTo>
                <a:lnTo>
                  <a:pt x="0" y="65455"/>
                </a:lnTo>
                <a:cubicBezTo>
                  <a:pt x="0" y="68466"/>
                  <a:pt x="2438" y="70911"/>
                  <a:pt x="5455" y="70911"/>
                </a:cubicBezTo>
                <a:lnTo>
                  <a:pt x="10911" y="70911"/>
                </a:lnTo>
                <a:lnTo>
                  <a:pt x="10911" y="117272"/>
                </a:lnTo>
                <a:cubicBezTo>
                  <a:pt x="10911" y="118783"/>
                  <a:pt x="12127" y="120000"/>
                  <a:pt x="13638" y="120000"/>
                </a:cubicBezTo>
                <a:cubicBezTo>
                  <a:pt x="15144" y="120000"/>
                  <a:pt x="16361" y="118783"/>
                  <a:pt x="16361" y="117272"/>
                </a:cubicBezTo>
                <a:lnTo>
                  <a:pt x="16361" y="70911"/>
                </a:lnTo>
                <a:lnTo>
                  <a:pt x="21816" y="70911"/>
                </a:lnTo>
                <a:lnTo>
                  <a:pt x="21816" y="100911"/>
                </a:lnTo>
                <a:cubicBezTo>
                  <a:pt x="21816" y="102416"/>
                  <a:pt x="23038" y="103638"/>
                  <a:pt x="24544" y="103638"/>
                </a:cubicBezTo>
                <a:cubicBezTo>
                  <a:pt x="26055" y="103638"/>
                  <a:pt x="27272" y="102416"/>
                  <a:pt x="27272" y="100911"/>
                </a:cubicBezTo>
                <a:lnTo>
                  <a:pt x="27272" y="70911"/>
                </a:lnTo>
                <a:lnTo>
                  <a:pt x="32727" y="70911"/>
                </a:lnTo>
                <a:lnTo>
                  <a:pt x="32727" y="84544"/>
                </a:lnTo>
                <a:cubicBezTo>
                  <a:pt x="32727" y="86055"/>
                  <a:pt x="33944" y="87272"/>
                  <a:pt x="35455" y="87272"/>
                </a:cubicBezTo>
                <a:cubicBezTo>
                  <a:pt x="36961" y="87272"/>
                  <a:pt x="38183" y="86055"/>
                  <a:pt x="38183" y="84544"/>
                </a:cubicBezTo>
                <a:lnTo>
                  <a:pt x="38183" y="70911"/>
                </a:lnTo>
                <a:lnTo>
                  <a:pt x="43638" y="70911"/>
                </a:lnTo>
                <a:lnTo>
                  <a:pt x="43638" y="111816"/>
                </a:lnTo>
                <a:cubicBezTo>
                  <a:pt x="43638" y="113327"/>
                  <a:pt x="44855" y="114544"/>
                  <a:pt x="46361" y="114544"/>
                </a:cubicBezTo>
                <a:cubicBezTo>
                  <a:pt x="47872" y="114544"/>
                  <a:pt x="49088" y="113327"/>
                  <a:pt x="49088" y="111816"/>
                </a:cubicBezTo>
                <a:lnTo>
                  <a:pt x="49088" y="70911"/>
                </a:lnTo>
                <a:lnTo>
                  <a:pt x="57272" y="70911"/>
                </a:lnTo>
                <a:lnTo>
                  <a:pt x="57272" y="106361"/>
                </a:lnTo>
                <a:cubicBezTo>
                  <a:pt x="57272" y="107872"/>
                  <a:pt x="58494" y="109088"/>
                  <a:pt x="60000" y="109088"/>
                </a:cubicBezTo>
                <a:cubicBezTo>
                  <a:pt x="61505" y="109088"/>
                  <a:pt x="62727" y="107872"/>
                  <a:pt x="62727" y="106361"/>
                </a:cubicBezTo>
                <a:lnTo>
                  <a:pt x="62727" y="70911"/>
                </a:lnTo>
                <a:lnTo>
                  <a:pt x="70911" y="70911"/>
                </a:lnTo>
                <a:lnTo>
                  <a:pt x="70911" y="90000"/>
                </a:lnTo>
                <a:cubicBezTo>
                  <a:pt x="70911" y="91511"/>
                  <a:pt x="72127" y="92727"/>
                  <a:pt x="73638" y="92727"/>
                </a:cubicBezTo>
                <a:cubicBezTo>
                  <a:pt x="75144" y="92727"/>
                  <a:pt x="76361" y="91511"/>
                  <a:pt x="76361" y="90000"/>
                </a:cubicBezTo>
                <a:lnTo>
                  <a:pt x="76361" y="70911"/>
                </a:lnTo>
                <a:lnTo>
                  <a:pt x="81816" y="70911"/>
                </a:lnTo>
                <a:lnTo>
                  <a:pt x="81816" y="95455"/>
                </a:lnTo>
                <a:cubicBezTo>
                  <a:pt x="81816" y="96961"/>
                  <a:pt x="83038" y="98183"/>
                  <a:pt x="84544" y="98183"/>
                </a:cubicBezTo>
                <a:cubicBezTo>
                  <a:pt x="86055" y="98183"/>
                  <a:pt x="87272" y="96961"/>
                  <a:pt x="87272" y="95455"/>
                </a:cubicBezTo>
                <a:lnTo>
                  <a:pt x="87272" y="70911"/>
                </a:lnTo>
                <a:lnTo>
                  <a:pt x="92727" y="70911"/>
                </a:lnTo>
                <a:lnTo>
                  <a:pt x="92727" y="111816"/>
                </a:lnTo>
                <a:cubicBezTo>
                  <a:pt x="92727" y="113327"/>
                  <a:pt x="93944" y="114544"/>
                  <a:pt x="95455" y="114544"/>
                </a:cubicBezTo>
                <a:cubicBezTo>
                  <a:pt x="96961" y="114544"/>
                  <a:pt x="98183" y="113327"/>
                  <a:pt x="98183" y="111816"/>
                </a:cubicBezTo>
                <a:lnTo>
                  <a:pt x="98183" y="70911"/>
                </a:lnTo>
                <a:lnTo>
                  <a:pt x="103638" y="70911"/>
                </a:lnTo>
                <a:lnTo>
                  <a:pt x="103638" y="106361"/>
                </a:lnTo>
                <a:cubicBezTo>
                  <a:pt x="103638" y="107872"/>
                  <a:pt x="104855" y="109088"/>
                  <a:pt x="106361" y="109088"/>
                </a:cubicBezTo>
                <a:cubicBezTo>
                  <a:pt x="107872" y="109088"/>
                  <a:pt x="109088" y="107872"/>
                  <a:pt x="109088" y="106361"/>
                </a:cubicBezTo>
                <a:lnTo>
                  <a:pt x="109088" y="70911"/>
                </a:lnTo>
                <a:lnTo>
                  <a:pt x="114544" y="70911"/>
                </a:lnTo>
                <a:cubicBezTo>
                  <a:pt x="117555" y="70911"/>
                  <a:pt x="120000" y="68466"/>
                  <a:pt x="120000" y="65455"/>
                </a:cubicBezTo>
                <a:lnTo>
                  <a:pt x="120000" y="43638"/>
                </a:lnTo>
                <a:cubicBezTo>
                  <a:pt x="120000" y="40627"/>
                  <a:pt x="117555" y="38183"/>
                  <a:pt x="114544" y="38183"/>
                </a:cubicBezTo>
                <a:moveTo>
                  <a:pt x="24544" y="57272"/>
                </a:moveTo>
                <a:cubicBezTo>
                  <a:pt x="26055" y="57272"/>
                  <a:pt x="27272" y="56055"/>
                  <a:pt x="27272" y="54544"/>
                </a:cubicBezTo>
                <a:cubicBezTo>
                  <a:pt x="27272" y="53038"/>
                  <a:pt x="26055" y="51816"/>
                  <a:pt x="24544" y="51816"/>
                </a:cubicBezTo>
                <a:cubicBezTo>
                  <a:pt x="23038" y="51816"/>
                  <a:pt x="21816" y="53038"/>
                  <a:pt x="21816" y="54544"/>
                </a:cubicBezTo>
                <a:cubicBezTo>
                  <a:pt x="21816" y="56055"/>
                  <a:pt x="23038" y="57272"/>
                  <a:pt x="24544" y="57272"/>
                </a:cubicBezTo>
                <a:moveTo>
                  <a:pt x="68183" y="21816"/>
                </a:moveTo>
                <a:lnTo>
                  <a:pt x="30000" y="21816"/>
                </a:lnTo>
                <a:cubicBezTo>
                  <a:pt x="28494" y="21816"/>
                  <a:pt x="27272" y="23038"/>
                  <a:pt x="27272" y="24544"/>
                </a:cubicBezTo>
                <a:cubicBezTo>
                  <a:pt x="27272" y="26055"/>
                  <a:pt x="28494" y="27272"/>
                  <a:pt x="30000" y="27272"/>
                </a:cubicBezTo>
                <a:lnTo>
                  <a:pt x="68183" y="27272"/>
                </a:lnTo>
                <a:cubicBezTo>
                  <a:pt x="69688" y="27272"/>
                  <a:pt x="70911" y="26055"/>
                  <a:pt x="70911" y="24544"/>
                </a:cubicBezTo>
                <a:cubicBezTo>
                  <a:pt x="70911" y="23038"/>
                  <a:pt x="69688" y="21816"/>
                  <a:pt x="68183" y="2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43" name="Shape 3843"/>
          <p:cNvSpPr/>
          <p:nvPr/>
        </p:nvSpPr>
        <p:spPr>
          <a:xfrm>
            <a:off x="9249589" y="6052651"/>
            <a:ext cx="507868" cy="558655"/>
          </a:xfrm>
          <a:custGeom>
            <a:avLst/>
            <a:gdLst/>
            <a:ahLst/>
            <a:cxnLst/>
            <a:rect l="0" t="0" r="0" b="0"/>
            <a:pathLst>
              <a:path w="120000" h="120000" extrusionOk="0">
                <a:moveTo>
                  <a:pt x="66000" y="111783"/>
                </a:moveTo>
                <a:cubicBezTo>
                  <a:pt x="66000" y="113294"/>
                  <a:pt x="64650" y="114511"/>
                  <a:pt x="62983" y="114511"/>
                </a:cubicBezTo>
                <a:cubicBezTo>
                  <a:pt x="62116" y="114511"/>
                  <a:pt x="61350" y="114177"/>
                  <a:pt x="60800" y="113650"/>
                </a:cubicBezTo>
                <a:lnTo>
                  <a:pt x="60783" y="113661"/>
                </a:lnTo>
                <a:lnTo>
                  <a:pt x="60000" y="113011"/>
                </a:lnTo>
                <a:lnTo>
                  <a:pt x="60000" y="6977"/>
                </a:lnTo>
                <a:lnTo>
                  <a:pt x="60877" y="6255"/>
                </a:lnTo>
                <a:lnTo>
                  <a:pt x="60888" y="6261"/>
                </a:lnTo>
                <a:cubicBezTo>
                  <a:pt x="61427" y="5788"/>
                  <a:pt x="62166" y="5483"/>
                  <a:pt x="62983" y="5483"/>
                </a:cubicBezTo>
                <a:cubicBezTo>
                  <a:pt x="64650" y="5483"/>
                  <a:pt x="66000" y="6711"/>
                  <a:pt x="66000" y="8216"/>
                </a:cubicBezTo>
                <a:cubicBezTo>
                  <a:pt x="66000" y="8216"/>
                  <a:pt x="66000" y="111783"/>
                  <a:pt x="66000" y="111783"/>
                </a:cubicBezTo>
                <a:close/>
                <a:moveTo>
                  <a:pt x="54000" y="108044"/>
                </a:moveTo>
                <a:lnTo>
                  <a:pt x="24000" y="83216"/>
                </a:lnTo>
                <a:lnTo>
                  <a:pt x="24000" y="36700"/>
                </a:lnTo>
                <a:lnTo>
                  <a:pt x="25344" y="35594"/>
                </a:lnTo>
                <a:lnTo>
                  <a:pt x="25327" y="35588"/>
                </a:lnTo>
                <a:lnTo>
                  <a:pt x="54000" y="11927"/>
                </a:lnTo>
                <a:cubicBezTo>
                  <a:pt x="54000" y="11927"/>
                  <a:pt x="54000" y="108044"/>
                  <a:pt x="54000" y="108044"/>
                </a:cubicBezTo>
                <a:close/>
                <a:moveTo>
                  <a:pt x="18000" y="81383"/>
                </a:moveTo>
                <a:cubicBezTo>
                  <a:pt x="11155" y="79361"/>
                  <a:pt x="6000" y="70555"/>
                  <a:pt x="6000" y="60000"/>
                </a:cubicBezTo>
                <a:cubicBezTo>
                  <a:pt x="6000" y="49444"/>
                  <a:pt x="11155" y="40638"/>
                  <a:pt x="18000" y="38622"/>
                </a:cubicBezTo>
                <a:cubicBezTo>
                  <a:pt x="18000" y="38622"/>
                  <a:pt x="18000" y="81383"/>
                  <a:pt x="18000" y="81383"/>
                </a:cubicBezTo>
                <a:close/>
                <a:moveTo>
                  <a:pt x="72033" y="8177"/>
                </a:moveTo>
                <a:cubicBezTo>
                  <a:pt x="72033" y="3655"/>
                  <a:pt x="67988" y="0"/>
                  <a:pt x="62994" y="0"/>
                </a:cubicBezTo>
                <a:cubicBezTo>
                  <a:pt x="60444" y="0"/>
                  <a:pt x="58150" y="966"/>
                  <a:pt x="56500" y="2505"/>
                </a:cubicBezTo>
                <a:lnTo>
                  <a:pt x="19805" y="32805"/>
                </a:lnTo>
                <a:cubicBezTo>
                  <a:pt x="8766" y="33611"/>
                  <a:pt x="0" y="45461"/>
                  <a:pt x="0" y="60000"/>
                </a:cubicBezTo>
                <a:cubicBezTo>
                  <a:pt x="0" y="74583"/>
                  <a:pt x="8822" y="86461"/>
                  <a:pt x="19916" y="87200"/>
                </a:cubicBezTo>
                <a:lnTo>
                  <a:pt x="56500" y="117494"/>
                </a:lnTo>
                <a:cubicBezTo>
                  <a:pt x="58144" y="119033"/>
                  <a:pt x="60438" y="120000"/>
                  <a:pt x="62994" y="120000"/>
                </a:cubicBezTo>
                <a:cubicBezTo>
                  <a:pt x="67988" y="120000"/>
                  <a:pt x="72033" y="116338"/>
                  <a:pt x="72033" y="111827"/>
                </a:cubicBezTo>
                <a:cubicBezTo>
                  <a:pt x="72033" y="111722"/>
                  <a:pt x="72005" y="111622"/>
                  <a:pt x="72000" y="111516"/>
                </a:cubicBezTo>
                <a:lnTo>
                  <a:pt x="72000" y="8483"/>
                </a:lnTo>
                <a:cubicBezTo>
                  <a:pt x="72005" y="8377"/>
                  <a:pt x="72033" y="8277"/>
                  <a:pt x="72033" y="8177"/>
                </a:cubicBezTo>
                <a:moveTo>
                  <a:pt x="106244" y="60000"/>
                </a:moveTo>
                <a:lnTo>
                  <a:pt x="119122" y="48294"/>
                </a:lnTo>
                <a:cubicBezTo>
                  <a:pt x="119666" y="47800"/>
                  <a:pt x="120000" y="47116"/>
                  <a:pt x="120000" y="46361"/>
                </a:cubicBezTo>
                <a:cubicBezTo>
                  <a:pt x="120000" y="44855"/>
                  <a:pt x="118655" y="43638"/>
                  <a:pt x="117000" y="43638"/>
                </a:cubicBezTo>
                <a:cubicBezTo>
                  <a:pt x="116172" y="43638"/>
                  <a:pt x="115422" y="43938"/>
                  <a:pt x="114877" y="44433"/>
                </a:cubicBezTo>
                <a:lnTo>
                  <a:pt x="102000" y="56144"/>
                </a:lnTo>
                <a:lnTo>
                  <a:pt x="89122" y="44433"/>
                </a:lnTo>
                <a:cubicBezTo>
                  <a:pt x="88577" y="43938"/>
                  <a:pt x="87827" y="43638"/>
                  <a:pt x="87000" y="43638"/>
                </a:cubicBezTo>
                <a:cubicBezTo>
                  <a:pt x="85344" y="43638"/>
                  <a:pt x="84000" y="44855"/>
                  <a:pt x="84000" y="46361"/>
                </a:cubicBezTo>
                <a:cubicBezTo>
                  <a:pt x="84000" y="47116"/>
                  <a:pt x="84333" y="47800"/>
                  <a:pt x="84877" y="48294"/>
                </a:cubicBezTo>
                <a:lnTo>
                  <a:pt x="97755" y="60000"/>
                </a:lnTo>
                <a:lnTo>
                  <a:pt x="84877" y="71705"/>
                </a:lnTo>
                <a:cubicBezTo>
                  <a:pt x="84333" y="72200"/>
                  <a:pt x="84000" y="72883"/>
                  <a:pt x="84000" y="73638"/>
                </a:cubicBezTo>
                <a:cubicBezTo>
                  <a:pt x="84000" y="75144"/>
                  <a:pt x="85344" y="76361"/>
                  <a:pt x="87000" y="76361"/>
                </a:cubicBezTo>
                <a:cubicBezTo>
                  <a:pt x="87827" y="76361"/>
                  <a:pt x="88577" y="76061"/>
                  <a:pt x="89122" y="75566"/>
                </a:cubicBezTo>
                <a:lnTo>
                  <a:pt x="102000" y="63855"/>
                </a:lnTo>
                <a:lnTo>
                  <a:pt x="114877" y="75566"/>
                </a:lnTo>
                <a:cubicBezTo>
                  <a:pt x="115422" y="76061"/>
                  <a:pt x="116172" y="76361"/>
                  <a:pt x="117000" y="76361"/>
                </a:cubicBezTo>
                <a:cubicBezTo>
                  <a:pt x="118655" y="76361"/>
                  <a:pt x="120000" y="75144"/>
                  <a:pt x="120000" y="73638"/>
                </a:cubicBezTo>
                <a:cubicBezTo>
                  <a:pt x="120000" y="72883"/>
                  <a:pt x="119666" y="72200"/>
                  <a:pt x="119122" y="71705"/>
                </a:cubicBezTo>
                <a:cubicBezTo>
                  <a:pt x="119122" y="71705"/>
                  <a:pt x="106244" y="60000"/>
                  <a:pt x="106244" y="6000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44" name="Shape 3844"/>
          <p:cNvSpPr/>
          <p:nvPr/>
        </p:nvSpPr>
        <p:spPr>
          <a:xfrm>
            <a:off x="10417685" y="6052651"/>
            <a:ext cx="304871" cy="558655"/>
          </a:xfrm>
          <a:custGeom>
            <a:avLst/>
            <a:gdLst/>
            <a:ahLst/>
            <a:cxnLst/>
            <a:rect l="0" t="0" r="0" b="0"/>
            <a:pathLst>
              <a:path w="120000" h="120000" extrusionOk="0">
                <a:moveTo>
                  <a:pt x="109944" y="111783"/>
                </a:moveTo>
                <a:cubicBezTo>
                  <a:pt x="109944" y="113294"/>
                  <a:pt x="107694" y="114511"/>
                  <a:pt x="104922" y="114511"/>
                </a:cubicBezTo>
                <a:cubicBezTo>
                  <a:pt x="103477" y="114511"/>
                  <a:pt x="102200" y="114177"/>
                  <a:pt x="101283" y="113650"/>
                </a:cubicBezTo>
                <a:lnTo>
                  <a:pt x="101261" y="113661"/>
                </a:lnTo>
                <a:lnTo>
                  <a:pt x="99950" y="113011"/>
                </a:lnTo>
                <a:lnTo>
                  <a:pt x="99950" y="6977"/>
                </a:lnTo>
                <a:lnTo>
                  <a:pt x="101416" y="6255"/>
                </a:lnTo>
                <a:lnTo>
                  <a:pt x="101433" y="6261"/>
                </a:lnTo>
                <a:cubicBezTo>
                  <a:pt x="102338" y="5788"/>
                  <a:pt x="103561" y="5483"/>
                  <a:pt x="104922" y="5483"/>
                </a:cubicBezTo>
                <a:cubicBezTo>
                  <a:pt x="107694" y="5483"/>
                  <a:pt x="109944" y="6711"/>
                  <a:pt x="109944" y="8216"/>
                </a:cubicBezTo>
                <a:cubicBezTo>
                  <a:pt x="109944" y="8216"/>
                  <a:pt x="109944" y="111783"/>
                  <a:pt x="109944" y="111783"/>
                </a:cubicBezTo>
                <a:close/>
                <a:moveTo>
                  <a:pt x="89955" y="108044"/>
                </a:moveTo>
                <a:lnTo>
                  <a:pt x="39977" y="83211"/>
                </a:lnTo>
                <a:lnTo>
                  <a:pt x="39977" y="36705"/>
                </a:lnTo>
                <a:lnTo>
                  <a:pt x="42216" y="35594"/>
                </a:lnTo>
                <a:lnTo>
                  <a:pt x="42194" y="35588"/>
                </a:lnTo>
                <a:lnTo>
                  <a:pt x="89955" y="11927"/>
                </a:lnTo>
                <a:cubicBezTo>
                  <a:pt x="89955" y="11927"/>
                  <a:pt x="89955" y="108044"/>
                  <a:pt x="89955" y="108044"/>
                </a:cubicBezTo>
                <a:close/>
                <a:moveTo>
                  <a:pt x="29983" y="81377"/>
                </a:moveTo>
                <a:cubicBezTo>
                  <a:pt x="18577" y="79355"/>
                  <a:pt x="9994" y="70555"/>
                  <a:pt x="9994" y="60000"/>
                </a:cubicBezTo>
                <a:cubicBezTo>
                  <a:pt x="9994" y="49444"/>
                  <a:pt x="18577" y="40638"/>
                  <a:pt x="29983" y="38622"/>
                </a:cubicBezTo>
                <a:cubicBezTo>
                  <a:pt x="29983" y="38622"/>
                  <a:pt x="29983" y="81377"/>
                  <a:pt x="29983" y="81377"/>
                </a:cubicBezTo>
                <a:close/>
                <a:moveTo>
                  <a:pt x="119938" y="8483"/>
                </a:moveTo>
                <a:cubicBezTo>
                  <a:pt x="119950" y="8377"/>
                  <a:pt x="120000" y="8277"/>
                  <a:pt x="120000" y="8177"/>
                </a:cubicBezTo>
                <a:cubicBezTo>
                  <a:pt x="120000" y="3655"/>
                  <a:pt x="113255" y="0"/>
                  <a:pt x="104938" y="0"/>
                </a:cubicBezTo>
                <a:cubicBezTo>
                  <a:pt x="100683" y="0"/>
                  <a:pt x="96861" y="966"/>
                  <a:pt x="94122" y="2505"/>
                </a:cubicBezTo>
                <a:lnTo>
                  <a:pt x="32994" y="32805"/>
                </a:lnTo>
                <a:cubicBezTo>
                  <a:pt x="14600" y="33611"/>
                  <a:pt x="0" y="45461"/>
                  <a:pt x="0" y="60000"/>
                </a:cubicBezTo>
                <a:cubicBezTo>
                  <a:pt x="0" y="74583"/>
                  <a:pt x="14700" y="86461"/>
                  <a:pt x="33177" y="87200"/>
                </a:cubicBezTo>
                <a:lnTo>
                  <a:pt x="94122" y="117488"/>
                </a:lnTo>
                <a:cubicBezTo>
                  <a:pt x="96855" y="119033"/>
                  <a:pt x="100683" y="120000"/>
                  <a:pt x="104938" y="120000"/>
                </a:cubicBezTo>
                <a:cubicBezTo>
                  <a:pt x="113255" y="120000"/>
                  <a:pt x="120000" y="116338"/>
                  <a:pt x="120000" y="111827"/>
                </a:cubicBezTo>
                <a:cubicBezTo>
                  <a:pt x="120000" y="111722"/>
                  <a:pt x="119950" y="111622"/>
                  <a:pt x="119938" y="111516"/>
                </a:cubicBezTo>
                <a:cubicBezTo>
                  <a:pt x="119938" y="111516"/>
                  <a:pt x="119938" y="8483"/>
                  <a:pt x="119938" y="8483"/>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45" name="Shape 3845"/>
          <p:cNvSpPr/>
          <p:nvPr/>
        </p:nvSpPr>
        <p:spPr>
          <a:xfrm>
            <a:off x="11433421" y="6052651"/>
            <a:ext cx="406294" cy="558655"/>
          </a:xfrm>
          <a:custGeom>
            <a:avLst/>
            <a:gdLst/>
            <a:ahLst/>
            <a:cxnLst/>
            <a:rect l="0" t="0" r="0" b="0"/>
            <a:pathLst>
              <a:path w="120000" h="120000" extrusionOk="0">
                <a:moveTo>
                  <a:pt x="82500" y="111783"/>
                </a:moveTo>
                <a:cubicBezTo>
                  <a:pt x="82500" y="113294"/>
                  <a:pt x="80811" y="114511"/>
                  <a:pt x="78727" y="114511"/>
                </a:cubicBezTo>
                <a:cubicBezTo>
                  <a:pt x="77650" y="114511"/>
                  <a:pt x="76688" y="114177"/>
                  <a:pt x="76000" y="113650"/>
                </a:cubicBezTo>
                <a:lnTo>
                  <a:pt x="75983" y="113661"/>
                </a:lnTo>
                <a:lnTo>
                  <a:pt x="75000" y="113011"/>
                </a:lnTo>
                <a:lnTo>
                  <a:pt x="75000" y="6977"/>
                </a:lnTo>
                <a:lnTo>
                  <a:pt x="76100" y="6255"/>
                </a:lnTo>
                <a:lnTo>
                  <a:pt x="76111" y="6261"/>
                </a:lnTo>
                <a:cubicBezTo>
                  <a:pt x="76788" y="5788"/>
                  <a:pt x="77711" y="5483"/>
                  <a:pt x="78727" y="5483"/>
                </a:cubicBezTo>
                <a:cubicBezTo>
                  <a:pt x="80811" y="5483"/>
                  <a:pt x="82500" y="6711"/>
                  <a:pt x="82500" y="8216"/>
                </a:cubicBezTo>
                <a:cubicBezTo>
                  <a:pt x="82500" y="8216"/>
                  <a:pt x="82500" y="111783"/>
                  <a:pt x="82500" y="111783"/>
                </a:cubicBezTo>
                <a:close/>
                <a:moveTo>
                  <a:pt x="67500" y="108044"/>
                </a:moveTo>
                <a:lnTo>
                  <a:pt x="30000" y="83211"/>
                </a:lnTo>
                <a:lnTo>
                  <a:pt x="30000" y="36705"/>
                </a:lnTo>
                <a:lnTo>
                  <a:pt x="31677" y="35594"/>
                </a:lnTo>
                <a:lnTo>
                  <a:pt x="31661" y="35588"/>
                </a:lnTo>
                <a:lnTo>
                  <a:pt x="67500" y="11927"/>
                </a:lnTo>
                <a:cubicBezTo>
                  <a:pt x="67500" y="11927"/>
                  <a:pt x="67500" y="108044"/>
                  <a:pt x="67500" y="108044"/>
                </a:cubicBezTo>
                <a:close/>
                <a:moveTo>
                  <a:pt x="22500" y="81377"/>
                </a:moveTo>
                <a:cubicBezTo>
                  <a:pt x="13938" y="79355"/>
                  <a:pt x="7500" y="70555"/>
                  <a:pt x="7500" y="60000"/>
                </a:cubicBezTo>
                <a:cubicBezTo>
                  <a:pt x="7500" y="49444"/>
                  <a:pt x="13938" y="40638"/>
                  <a:pt x="22500" y="38622"/>
                </a:cubicBezTo>
                <a:cubicBezTo>
                  <a:pt x="22500" y="38622"/>
                  <a:pt x="22500" y="81377"/>
                  <a:pt x="22500" y="81377"/>
                </a:cubicBezTo>
                <a:close/>
                <a:moveTo>
                  <a:pt x="90044" y="8177"/>
                </a:moveTo>
                <a:cubicBezTo>
                  <a:pt x="90044" y="3655"/>
                  <a:pt x="84983" y="0"/>
                  <a:pt x="78744" y="0"/>
                </a:cubicBezTo>
                <a:cubicBezTo>
                  <a:pt x="75550" y="0"/>
                  <a:pt x="72683" y="966"/>
                  <a:pt x="70627" y="2505"/>
                </a:cubicBezTo>
                <a:lnTo>
                  <a:pt x="24755" y="32805"/>
                </a:lnTo>
                <a:cubicBezTo>
                  <a:pt x="10955" y="33611"/>
                  <a:pt x="0" y="45461"/>
                  <a:pt x="0" y="60000"/>
                </a:cubicBezTo>
                <a:cubicBezTo>
                  <a:pt x="0" y="74583"/>
                  <a:pt x="11027" y="86461"/>
                  <a:pt x="24894" y="87200"/>
                </a:cubicBezTo>
                <a:lnTo>
                  <a:pt x="70627" y="117488"/>
                </a:lnTo>
                <a:cubicBezTo>
                  <a:pt x="72683" y="119033"/>
                  <a:pt x="75550" y="120000"/>
                  <a:pt x="78744" y="120000"/>
                </a:cubicBezTo>
                <a:cubicBezTo>
                  <a:pt x="84983" y="120000"/>
                  <a:pt x="90044" y="116338"/>
                  <a:pt x="90044" y="111827"/>
                </a:cubicBezTo>
                <a:cubicBezTo>
                  <a:pt x="90044" y="111722"/>
                  <a:pt x="90005" y="111622"/>
                  <a:pt x="90000" y="111516"/>
                </a:cubicBezTo>
                <a:lnTo>
                  <a:pt x="90000" y="8483"/>
                </a:lnTo>
                <a:cubicBezTo>
                  <a:pt x="90005" y="8377"/>
                  <a:pt x="90044" y="8277"/>
                  <a:pt x="90044" y="8177"/>
                </a:cubicBezTo>
                <a:moveTo>
                  <a:pt x="101250" y="43638"/>
                </a:moveTo>
                <a:cubicBezTo>
                  <a:pt x="99177" y="43638"/>
                  <a:pt x="97500" y="44855"/>
                  <a:pt x="97500" y="46361"/>
                </a:cubicBezTo>
                <a:cubicBezTo>
                  <a:pt x="97500" y="47872"/>
                  <a:pt x="99177" y="49088"/>
                  <a:pt x="101250" y="49088"/>
                </a:cubicBezTo>
                <a:cubicBezTo>
                  <a:pt x="107466" y="49088"/>
                  <a:pt x="112500" y="53977"/>
                  <a:pt x="112500" y="60000"/>
                </a:cubicBezTo>
                <a:cubicBezTo>
                  <a:pt x="112500" y="66022"/>
                  <a:pt x="107466" y="70911"/>
                  <a:pt x="101250" y="70911"/>
                </a:cubicBezTo>
                <a:cubicBezTo>
                  <a:pt x="99177" y="70911"/>
                  <a:pt x="97500" y="72127"/>
                  <a:pt x="97500" y="73638"/>
                </a:cubicBezTo>
                <a:cubicBezTo>
                  <a:pt x="97500" y="75144"/>
                  <a:pt x="99177" y="76361"/>
                  <a:pt x="101250" y="76361"/>
                </a:cubicBezTo>
                <a:cubicBezTo>
                  <a:pt x="111605" y="76361"/>
                  <a:pt x="120000" y="69033"/>
                  <a:pt x="120000" y="60000"/>
                </a:cubicBezTo>
                <a:cubicBezTo>
                  <a:pt x="120000" y="50961"/>
                  <a:pt x="111605" y="43638"/>
                  <a:pt x="101250" y="4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46" name="Shape 3846"/>
          <p:cNvSpPr/>
          <p:nvPr/>
        </p:nvSpPr>
        <p:spPr>
          <a:xfrm>
            <a:off x="12576315" y="2853083"/>
            <a:ext cx="507868" cy="558655"/>
          </a:xfrm>
          <a:custGeom>
            <a:avLst/>
            <a:gdLst/>
            <a:ahLst/>
            <a:cxnLst/>
            <a:rect l="0" t="0" r="0" b="0"/>
            <a:pathLst>
              <a:path w="120000" h="120000" extrusionOk="0">
                <a:moveTo>
                  <a:pt x="87000" y="43638"/>
                </a:moveTo>
                <a:cubicBezTo>
                  <a:pt x="85344" y="43638"/>
                  <a:pt x="84000" y="44861"/>
                  <a:pt x="84000" y="46361"/>
                </a:cubicBezTo>
                <a:cubicBezTo>
                  <a:pt x="84000" y="47872"/>
                  <a:pt x="85344" y="49088"/>
                  <a:pt x="87000" y="49088"/>
                </a:cubicBezTo>
                <a:cubicBezTo>
                  <a:pt x="91972" y="49088"/>
                  <a:pt x="96000" y="53977"/>
                  <a:pt x="96000" y="60000"/>
                </a:cubicBezTo>
                <a:cubicBezTo>
                  <a:pt x="96000" y="66022"/>
                  <a:pt x="91972" y="70911"/>
                  <a:pt x="87000" y="70911"/>
                </a:cubicBezTo>
                <a:cubicBezTo>
                  <a:pt x="85344" y="70911"/>
                  <a:pt x="84000" y="72133"/>
                  <a:pt x="84000" y="73638"/>
                </a:cubicBezTo>
                <a:cubicBezTo>
                  <a:pt x="84000" y="75144"/>
                  <a:pt x="85344" y="76361"/>
                  <a:pt x="87000" y="76361"/>
                </a:cubicBezTo>
                <a:cubicBezTo>
                  <a:pt x="95283" y="76361"/>
                  <a:pt x="102000" y="69038"/>
                  <a:pt x="102000" y="60000"/>
                </a:cubicBezTo>
                <a:cubicBezTo>
                  <a:pt x="102000" y="50966"/>
                  <a:pt x="95283" y="43638"/>
                  <a:pt x="87000" y="43638"/>
                </a:cubicBezTo>
                <a:moveTo>
                  <a:pt x="102622" y="31172"/>
                </a:moveTo>
                <a:lnTo>
                  <a:pt x="102572" y="31250"/>
                </a:lnTo>
                <a:cubicBezTo>
                  <a:pt x="102127" y="31022"/>
                  <a:pt x="101644" y="30855"/>
                  <a:pt x="101100" y="30855"/>
                </a:cubicBezTo>
                <a:cubicBezTo>
                  <a:pt x="99444" y="30855"/>
                  <a:pt x="98111" y="32077"/>
                  <a:pt x="98111" y="33577"/>
                </a:cubicBezTo>
                <a:cubicBezTo>
                  <a:pt x="98111" y="34533"/>
                  <a:pt x="98683" y="35338"/>
                  <a:pt x="99500" y="35827"/>
                </a:cubicBezTo>
                <a:lnTo>
                  <a:pt x="99494" y="35838"/>
                </a:lnTo>
                <a:cubicBezTo>
                  <a:pt x="108111" y="40394"/>
                  <a:pt x="114000" y="49494"/>
                  <a:pt x="114000" y="60000"/>
                </a:cubicBezTo>
                <a:cubicBezTo>
                  <a:pt x="114000" y="70494"/>
                  <a:pt x="108127" y="79583"/>
                  <a:pt x="99527" y="84150"/>
                </a:cubicBezTo>
                <a:lnTo>
                  <a:pt x="99550" y="84177"/>
                </a:lnTo>
                <a:cubicBezTo>
                  <a:pt x="98727" y="84661"/>
                  <a:pt x="98155" y="85466"/>
                  <a:pt x="98155" y="86422"/>
                </a:cubicBezTo>
                <a:cubicBezTo>
                  <a:pt x="98155" y="87927"/>
                  <a:pt x="99500" y="89144"/>
                  <a:pt x="101155" y="89144"/>
                </a:cubicBezTo>
                <a:cubicBezTo>
                  <a:pt x="101700" y="89144"/>
                  <a:pt x="102183" y="88977"/>
                  <a:pt x="102627" y="88750"/>
                </a:cubicBezTo>
                <a:lnTo>
                  <a:pt x="102666" y="88805"/>
                </a:lnTo>
                <a:cubicBezTo>
                  <a:pt x="112988" y="83277"/>
                  <a:pt x="120000" y="72450"/>
                  <a:pt x="120000" y="60000"/>
                </a:cubicBezTo>
                <a:cubicBezTo>
                  <a:pt x="120000" y="47533"/>
                  <a:pt x="112966" y="36700"/>
                  <a:pt x="102622" y="31172"/>
                </a:cubicBezTo>
                <a:moveTo>
                  <a:pt x="66000" y="111783"/>
                </a:moveTo>
                <a:cubicBezTo>
                  <a:pt x="66000" y="113294"/>
                  <a:pt x="64650" y="114511"/>
                  <a:pt x="62983" y="114511"/>
                </a:cubicBezTo>
                <a:cubicBezTo>
                  <a:pt x="62116" y="114511"/>
                  <a:pt x="61350" y="114177"/>
                  <a:pt x="60800" y="113650"/>
                </a:cubicBezTo>
                <a:lnTo>
                  <a:pt x="60788" y="113661"/>
                </a:lnTo>
                <a:lnTo>
                  <a:pt x="60000" y="113011"/>
                </a:lnTo>
                <a:lnTo>
                  <a:pt x="60000" y="6977"/>
                </a:lnTo>
                <a:lnTo>
                  <a:pt x="60877" y="6255"/>
                </a:lnTo>
                <a:lnTo>
                  <a:pt x="60888" y="6261"/>
                </a:lnTo>
                <a:cubicBezTo>
                  <a:pt x="61433" y="5788"/>
                  <a:pt x="62166" y="5488"/>
                  <a:pt x="62983" y="5488"/>
                </a:cubicBezTo>
                <a:cubicBezTo>
                  <a:pt x="64650" y="5488"/>
                  <a:pt x="66000" y="6711"/>
                  <a:pt x="66000" y="8222"/>
                </a:cubicBezTo>
                <a:cubicBezTo>
                  <a:pt x="66000" y="8222"/>
                  <a:pt x="66000" y="111783"/>
                  <a:pt x="66000" y="111783"/>
                </a:cubicBezTo>
                <a:close/>
                <a:moveTo>
                  <a:pt x="54000" y="108044"/>
                </a:moveTo>
                <a:lnTo>
                  <a:pt x="24000" y="83216"/>
                </a:lnTo>
                <a:lnTo>
                  <a:pt x="24000" y="36705"/>
                </a:lnTo>
                <a:lnTo>
                  <a:pt x="25338" y="35594"/>
                </a:lnTo>
                <a:lnTo>
                  <a:pt x="25333" y="35588"/>
                </a:lnTo>
                <a:lnTo>
                  <a:pt x="54000" y="11927"/>
                </a:lnTo>
                <a:cubicBezTo>
                  <a:pt x="54000" y="11927"/>
                  <a:pt x="54000" y="108044"/>
                  <a:pt x="54000" y="108044"/>
                </a:cubicBezTo>
                <a:close/>
                <a:moveTo>
                  <a:pt x="18000" y="81383"/>
                </a:moveTo>
                <a:cubicBezTo>
                  <a:pt x="11155" y="79361"/>
                  <a:pt x="6000" y="70555"/>
                  <a:pt x="6000" y="60000"/>
                </a:cubicBezTo>
                <a:cubicBezTo>
                  <a:pt x="6000" y="49444"/>
                  <a:pt x="11155" y="40644"/>
                  <a:pt x="18000" y="38622"/>
                </a:cubicBezTo>
                <a:cubicBezTo>
                  <a:pt x="18000" y="38622"/>
                  <a:pt x="18000" y="81383"/>
                  <a:pt x="18000" y="81383"/>
                </a:cubicBezTo>
                <a:close/>
                <a:moveTo>
                  <a:pt x="72033" y="8177"/>
                </a:moveTo>
                <a:cubicBezTo>
                  <a:pt x="72033" y="3661"/>
                  <a:pt x="67988" y="0"/>
                  <a:pt x="62994" y="0"/>
                </a:cubicBezTo>
                <a:cubicBezTo>
                  <a:pt x="60438" y="0"/>
                  <a:pt x="58144" y="972"/>
                  <a:pt x="56500" y="2505"/>
                </a:cubicBezTo>
                <a:lnTo>
                  <a:pt x="19805" y="32805"/>
                </a:lnTo>
                <a:cubicBezTo>
                  <a:pt x="8766" y="33616"/>
                  <a:pt x="0" y="45461"/>
                  <a:pt x="0" y="60000"/>
                </a:cubicBezTo>
                <a:cubicBezTo>
                  <a:pt x="0" y="74588"/>
                  <a:pt x="8822" y="86466"/>
                  <a:pt x="19916" y="87205"/>
                </a:cubicBezTo>
                <a:lnTo>
                  <a:pt x="56500" y="117488"/>
                </a:lnTo>
                <a:cubicBezTo>
                  <a:pt x="58144" y="119033"/>
                  <a:pt x="60438" y="120000"/>
                  <a:pt x="62994" y="120000"/>
                </a:cubicBezTo>
                <a:cubicBezTo>
                  <a:pt x="67988" y="120000"/>
                  <a:pt x="72033" y="116338"/>
                  <a:pt x="72033" y="111827"/>
                </a:cubicBezTo>
                <a:cubicBezTo>
                  <a:pt x="72033" y="111722"/>
                  <a:pt x="72005" y="111627"/>
                  <a:pt x="72000" y="111522"/>
                </a:cubicBezTo>
                <a:lnTo>
                  <a:pt x="72000" y="8483"/>
                </a:lnTo>
                <a:cubicBezTo>
                  <a:pt x="72005" y="8377"/>
                  <a:pt x="72033" y="8277"/>
                  <a:pt x="72033" y="817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47" name="Shape 3847"/>
          <p:cNvSpPr/>
          <p:nvPr/>
        </p:nvSpPr>
        <p:spPr>
          <a:xfrm>
            <a:off x="13617446" y="2853083"/>
            <a:ext cx="558655" cy="558655"/>
          </a:xfrm>
          <a:custGeom>
            <a:avLst/>
            <a:gdLst/>
            <a:ahLst/>
            <a:cxnLst/>
            <a:rect l="0" t="0" r="0" b="0"/>
            <a:pathLst>
              <a:path w="120000" h="120000" extrusionOk="0">
                <a:moveTo>
                  <a:pt x="60000" y="111783"/>
                </a:moveTo>
                <a:cubicBezTo>
                  <a:pt x="60000" y="113294"/>
                  <a:pt x="58772" y="114511"/>
                  <a:pt x="57255" y="114511"/>
                </a:cubicBezTo>
                <a:cubicBezTo>
                  <a:pt x="56472" y="114511"/>
                  <a:pt x="55772" y="114177"/>
                  <a:pt x="55272" y="113650"/>
                </a:cubicBezTo>
                <a:lnTo>
                  <a:pt x="55261" y="113661"/>
                </a:lnTo>
                <a:lnTo>
                  <a:pt x="54544" y="113011"/>
                </a:lnTo>
                <a:lnTo>
                  <a:pt x="54544" y="6977"/>
                </a:lnTo>
                <a:lnTo>
                  <a:pt x="55344" y="6255"/>
                </a:lnTo>
                <a:lnTo>
                  <a:pt x="55350" y="6261"/>
                </a:lnTo>
                <a:cubicBezTo>
                  <a:pt x="55844" y="5788"/>
                  <a:pt x="56516" y="5483"/>
                  <a:pt x="57255" y="5483"/>
                </a:cubicBezTo>
                <a:cubicBezTo>
                  <a:pt x="58772" y="5483"/>
                  <a:pt x="60000" y="6711"/>
                  <a:pt x="60000" y="8216"/>
                </a:cubicBezTo>
                <a:cubicBezTo>
                  <a:pt x="60000" y="8216"/>
                  <a:pt x="60000" y="111783"/>
                  <a:pt x="60000" y="111783"/>
                </a:cubicBezTo>
                <a:close/>
                <a:moveTo>
                  <a:pt x="49088" y="108044"/>
                </a:moveTo>
                <a:lnTo>
                  <a:pt x="21816" y="83216"/>
                </a:lnTo>
                <a:lnTo>
                  <a:pt x="21816" y="36705"/>
                </a:lnTo>
                <a:lnTo>
                  <a:pt x="23038" y="35594"/>
                </a:lnTo>
                <a:lnTo>
                  <a:pt x="23027" y="35588"/>
                </a:lnTo>
                <a:lnTo>
                  <a:pt x="49088" y="11927"/>
                </a:lnTo>
                <a:cubicBezTo>
                  <a:pt x="49088" y="11927"/>
                  <a:pt x="49088" y="108044"/>
                  <a:pt x="49088" y="108044"/>
                </a:cubicBezTo>
                <a:close/>
                <a:moveTo>
                  <a:pt x="16361" y="81383"/>
                </a:moveTo>
                <a:cubicBezTo>
                  <a:pt x="10138" y="79361"/>
                  <a:pt x="5455" y="70555"/>
                  <a:pt x="5455" y="60000"/>
                </a:cubicBezTo>
                <a:cubicBezTo>
                  <a:pt x="5455" y="49444"/>
                  <a:pt x="10138" y="40638"/>
                  <a:pt x="16361" y="38622"/>
                </a:cubicBezTo>
                <a:cubicBezTo>
                  <a:pt x="16361" y="38622"/>
                  <a:pt x="16361" y="81383"/>
                  <a:pt x="16361" y="81383"/>
                </a:cubicBezTo>
                <a:close/>
                <a:moveTo>
                  <a:pt x="65483" y="8177"/>
                </a:moveTo>
                <a:cubicBezTo>
                  <a:pt x="65483" y="3655"/>
                  <a:pt x="61811" y="0"/>
                  <a:pt x="57266" y="0"/>
                </a:cubicBezTo>
                <a:cubicBezTo>
                  <a:pt x="54944" y="0"/>
                  <a:pt x="52861" y="966"/>
                  <a:pt x="51366" y="2505"/>
                </a:cubicBezTo>
                <a:lnTo>
                  <a:pt x="18005" y="32805"/>
                </a:lnTo>
                <a:cubicBezTo>
                  <a:pt x="7966" y="33616"/>
                  <a:pt x="0" y="45461"/>
                  <a:pt x="0" y="60000"/>
                </a:cubicBezTo>
                <a:cubicBezTo>
                  <a:pt x="0" y="74583"/>
                  <a:pt x="8022" y="86461"/>
                  <a:pt x="18105" y="87200"/>
                </a:cubicBezTo>
                <a:lnTo>
                  <a:pt x="51361" y="117488"/>
                </a:lnTo>
                <a:cubicBezTo>
                  <a:pt x="52855" y="119033"/>
                  <a:pt x="54944" y="120000"/>
                  <a:pt x="57266" y="120000"/>
                </a:cubicBezTo>
                <a:cubicBezTo>
                  <a:pt x="61811" y="120000"/>
                  <a:pt x="65483" y="116338"/>
                  <a:pt x="65483" y="111827"/>
                </a:cubicBezTo>
                <a:cubicBezTo>
                  <a:pt x="65483" y="111722"/>
                  <a:pt x="65455" y="111622"/>
                  <a:pt x="65455" y="111516"/>
                </a:cubicBezTo>
                <a:lnTo>
                  <a:pt x="65455" y="8483"/>
                </a:lnTo>
                <a:cubicBezTo>
                  <a:pt x="65455" y="8377"/>
                  <a:pt x="65483" y="8277"/>
                  <a:pt x="65483" y="8177"/>
                </a:cubicBezTo>
                <a:moveTo>
                  <a:pt x="73638" y="43638"/>
                </a:moveTo>
                <a:cubicBezTo>
                  <a:pt x="72133" y="43638"/>
                  <a:pt x="70911" y="44855"/>
                  <a:pt x="70911" y="46361"/>
                </a:cubicBezTo>
                <a:cubicBezTo>
                  <a:pt x="70911" y="47872"/>
                  <a:pt x="72133" y="49088"/>
                  <a:pt x="73638" y="49088"/>
                </a:cubicBezTo>
                <a:cubicBezTo>
                  <a:pt x="78155" y="49088"/>
                  <a:pt x="81816" y="53977"/>
                  <a:pt x="81816" y="60000"/>
                </a:cubicBezTo>
                <a:cubicBezTo>
                  <a:pt x="81816" y="66022"/>
                  <a:pt x="78155" y="70911"/>
                  <a:pt x="73638" y="70911"/>
                </a:cubicBezTo>
                <a:cubicBezTo>
                  <a:pt x="72133" y="70911"/>
                  <a:pt x="70911" y="72127"/>
                  <a:pt x="70911" y="73638"/>
                </a:cubicBezTo>
                <a:cubicBezTo>
                  <a:pt x="70911" y="75144"/>
                  <a:pt x="72133" y="76361"/>
                  <a:pt x="73638" y="76361"/>
                </a:cubicBezTo>
                <a:cubicBezTo>
                  <a:pt x="81166" y="76361"/>
                  <a:pt x="87272" y="69038"/>
                  <a:pt x="87272" y="60000"/>
                </a:cubicBezTo>
                <a:cubicBezTo>
                  <a:pt x="87272" y="50961"/>
                  <a:pt x="81166" y="43638"/>
                  <a:pt x="73638" y="43638"/>
                </a:cubicBezTo>
                <a:moveTo>
                  <a:pt x="99711" y="19416"/>
                </a:moveTo>
                <a:lnTo>
                  <a:pt x="99655" y="19494"/>
                </a:lnTo>
                <a:cubicBezTo>
                  <a:pt x="99222" y="19211"/>
                  <a:pt x="98738" y="19005"/>
                  <a:pt x="98188" y="19005"/>
                </a:cubicBezTo>
                <a:cubicBezTo>
                  <a:pt x="96683" y="19005"/>
                  <a:pt x="95466" y="20227"/>
                  <a:pt x="95466" y="21733"/>
                </a:cubicBezTo>
                <a:cubicBezTo>
                  <a:pt x="95466" y="22627"/>
                  <a:pt x="95922" y="23383"/>
                  <a:pt x="96588" y="23877"/>
                </a:cubicBezTo>
                <a:cubicBezTo>
                  <a:pt x="107422" y="31727"/>
                  <a:pt x="114544" y="44972"/>
                  <a:pt x="114544" y="60000"/>
                </a:cubicBezTo>
                <a:cubicBezTo>
                  <a:pt x="114544" y="75027"/>
                  <a:pt x="107422" y="88272"/>
                  <a:pt x="96583" y="96122"/>
                </a:cubicBezTo>
                <a:lnTo>
                  <a:pt x="96605" y="96161"/>
                </a:lnTo>
                <a:cubicBezTo>
                  <a:pt x="95972" y="96655"/>
                  <a:pt x="95538" y="97394"/>
                  <a:pt x="95538" y="98266"/>
                </a:cubicBezTo>
                <a:cubicBezTo>
                  <a:pt x="95538" y="99772"/>
                  <a:pt x="96761" y="100994"/>
                  <a:pt x="98266" y="100994"/>
                </a:cubicBezTo>
                <a:cubicBezTo>
                  <a:pt x="98822" y="100994"/>
                  <a:pt x="99305" y="100788"/>
                  <a:pt x="99733" y="100505"/>
                </a:cubicBezTo>
                <a:lnTo>
                  <a:pt x="99761" y="100544"/>
                </a:lnTo>
                <a:cubicBezTo>
                  <a:pt x="99900" y="100444"/>
                  <a:pt x="100022" y="100316"/>
                  <a:pt x="100161" y="100216"/>
                </a:cubicBezTo>
                <a:cubicBezTo>
                  <a:pt x="100172" y="100205"/>
                  <a:pt x="100188" y="100194"/>
                  <a:pt x="100205" y="100183"/>
                </a:cubicBezTo>
                <a:cubicBezTo>
                  <a:pt x="112161" y="91305"/>
                  <a:pt x="120000" y="76633"/>
                  <a:pt x="120000" y="60000"/>
                </a:cubicBezTo>
                <a:cubicBezTo>
                  <a:pt x="120000" y="43127"/>
                  <a:pt x="111955" y="28250"/>
                  <a:pt x="99711" y="19416"/>
                </a:cubicBezTo>
                <a:moveTo>
                  <a:pt x="87838" y="31172"/>
                </a:moveTo>
                <a:lnTo>
                  <a:pt x="87788" y="31250"/>
                </a:lnTo>
                <a:cubicBezTo>
                  <a:pt x="87388" y="31022"/>
                  <a:pt x="86950" y="30850"/>
                  <a:pt x="86455" y="30850"/>
                </a:cubicBezTo>
                <a:cubicBezTo>
                  <a:pt x="84950" y="30850"/>
                  <a:pt x="83733" y="32072"/>
                  <a:pt x="83733" y="33577"/>
                </a:cubicBezTo>
                <a:cubicBezTo>
                  <a:pt x="83733" y="34533"/>
                  <a:pt x="84255" y="35338"/>
                  <a:pt x="85000" y="35822"/>
                </a:cubicBezTo>
                <a:lnTo>
                  <a:pt x="84994" y="35833"/>
                </a:lnTo>
                <a:cubicBezTo>
                  <a:pt x="92827" y="40388"/>
                  <a:pt x="98183" y="49494"/>
                  <a:pt x="98183" y="60000"/>
                </a:cubicBezTo>
                <a:cubicBezTo>
                  <a:pt x="98183" y="70488"/>
                  <a:pt x="92844" y="79583"/>
                  <a:pt x="85027" y="84144"/>
                </a:cubicBezTo>
                <a:lnTo>
                  <a:pt x="85050" y="84172"/>
                </a:lnTo>
                <a:cubicBezTo>
                  <a:pt x="84300" y="84661"/>
                  <a:pt x="83777" y="85466"/>
                  <a:pt x="83777" y="86416"/>
                </a:cubicBezTo>
                <a:cubicBezTo>
                  <a:pt x="83777" y="87927"/>
                  <a:pt x="85000" y="89144"/>
                  <a:pt x="86505" y="89144"/>
                </a:cubicBezTo>
                <a:cubicBezTo>
                  <a:pt x="87000" y="89144"/>
                  <a:pt x="87444" y="88977"/>
                  <a:pt x="87844" y="88750"/>
                </a:cubicBezTo>
                <a:lnTo>
                  <a:pt x="87883" y="88805"/>
                </a:lnTo>
                <a:cubicBezTo>
                  <a:pt x="97261" y="83272"/>
                  <a:pt x="103638" y="72450"/>
                  <a:pt x="103638" y="60000"/>
                </a:cubicBezTo>
                <a:cubicBezTo>
                  <a:pt x="103638" y="47533"/>
                  <a:pt x="97244" y="36700"/>
                  <a:pt x="87838" y="311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48" name="Shape 3848"/>
          <p:cNvSpPr/>
          <p:nvPr/>
        </p:nvSpPr>
        <p:spPr>
          <a:xfrm>
            <a:off x="14683968" y="2878476"/>
            <a:ext cx="558655" cy="507865"/>
          </a:xfrm>
          <a:custGeom>
            <a:avLst/>
            <a:gdLst/>
            <a:ahLst/>
            <a:cxnLst/>
            <a:rect l="0" t="0" r="0" b="0"/>
            <a:pathLst>
              <a:path w="120000" h="120000" extrusionOk="0">
                <a:moveTo>
                  <a:pt x="95455" y="74997"/>
                </a:moveTo>
                <a:cubicBezTo>
                  <a:pt x="92444" y="74997"/>
                  <a:pt x="90000" y="77690"/>
                  <a:pt x="90000" y="81001"/>
                </a:cubicBezTo>
                <a:cubicBezTo>
                  <a:pt x="90000" y="84313"/>
                  <a:pt x="92444" y="87000"/>
                  <a:pt x="95455" y="87000"/>
                </a:cubicBezTo>
                <a:cubicBezTo>
                  <a:pt x="98466" y="87000"/>
                  <a:pt x="100911" y="84313"/>
                  <a:pt x="100911" y="81001"/>
                </a:cubicBezTo>
                <a:cubicBezTo>
                  <a:pt x="100911" y="77690"/>
                  <a:pt x="98466" y="74997"/>
                  <a:pt x="95455" y="74997"/>
                </a:cubicBezTo>
                <a:moveTo>
                  <a:pt x="84544" y="87000"/>
                </a:moveTo>
                <a:cubicBezTo>
                  <a:pt x="81533" y="87000"/>
                  <a:pt x="79088" y="89687"/>
                  <a:pt x="79088" y="92999"/>
                </a:cubicBezTo>
                <a:cubicBezTo>
                  <a:pt x="79088" y="96316"/>
                  <a:pt x="81533" y="98998"/>
                  <a:pt x="84544" y="98998"/>
                </a:cubicBezTo>
                <a:cubicBezTo>
                  <a:pt x="87555" y="98998"/>
                  <a:pt x="90000" y="96316"/>
                  <a:pt x="90000" y="92999"/>
                </a:cubicBezTo>
                <a:cubicBezTo>
                  <a:pt x="90000" y="89687"/>
                  <a:pt x="87555" y="87000"/>
                  <a:pt x="84544" y="87000"/>
                </a:cubicBezTo>
                <a:moveTo>
                  <a:pt x="90000" y="114001"/>
                </a:moveTo>
                <a:cubicBezTo>
                  <a:pt x="81488" y="114001"/>
                  <a:pt x="73994" y="109234"/>
                  <a:pt x="69594" y="101997"/>
                </a:cubicBezTo>
                <a:lnTo>
                  <a:pt x="50405" y="101997"/>
                </a:lnTo>
                <a:cubicBezTo>
                  <a:pt x="46005" y="109234"/>
                  <a:pt x="38511" y="114001"/>
                  <a:pt x="30000" y="114001"/>
                </a:cubicBezTo>
                <a:cubicBezTo>
                  <a:pt x="16444" y="114001"/>
                  <a:pt x="5455" y="101914"/>
                  <a:pt x="5455" y="87000"/>
                </a:cubicBezTo>
                <a:cubicBezTo>
                  <a:pt x="5455" y="72086"/>
                  <a:pt x="16444" y="60000"/>
                  <a:pt x="30000" y="60000"/>
                </a:cubicBezTo>
                <a:lnTo>
                  <a:pt x="90000" y="60000"/>
                </a:lnTo>
                <a:cubicBezTo>
                  <a:pt x="103555" y="60000"/>
                  <a:pt x="114544" y="72086"/>
                  <a:pt x="114544" y="87000"/>
                </a:cubicBezTo>
                <a:cubicBezTo>
                  <a:pt x="114544" y="101914"/>
                  <a:pt x="103555" y="114001"/>
                  <a:pt x="90000" y="114001"/>
                </a:cubicBezTo>
                <a:moveTo>
                  <a:pt x="90000" y="54001"/>
                </a:moveTo>
                <a:lnTo>
                  <a:pt x="62883" y="54001"/>
                </a:lnTo>
                <a:cubicBezTo>
                  <a:pt x="60205" y="48576"/>
                  <a:pt x="62372" y="45811"/>
                  <a:pt x="66350" y="41523"/>
                </a:cubicBezTo>
                <a:cubicBezTo>
                  <a:pt x="69600" y="38022"/>
                  <a:pt x="73638" y="33662"/>
                  <a:pt x="73638" y="27000"/>
                </a:cubicBezTo>
                <a:cubicBezTo>
                  <a:pt x="73638" y="10336"/>
                  <a:pt x="56494" y="713"/>
                  <a:pt x="55766" y="312"/>
                </a:cubicBezTo>
                <a:cubicBezTo>
                  <a:pt x="54422" y="-423"/>
                  <a:pt x="52783" y="178"/>
                  <a:pt x="52105" y="1655"/>
                </a:cubicBezTo>
                <a:cubicBezTo>
                  <a:pt x="51433" y="3133"/>
                  <a:pt x="51977" y="4939"/>
                  <a:pt x="53322" y="5681"/>
                </a:cubicBezTo>
                <a:cubicBezTo>
                  <a:pt x="53472" y="5764"/>
                  <a:pt x="68183" y="14066"/>
                  <a:pt x="68183" y="27000"/>
                </a:cubicBezTo>
                <a:cubicBezTo>
                  <a:pt x="68183" y="31142"/>
                  <a:pt x="65438" y="34103"/>
                  <a:pt x="62527" y="37236"/>
                </a:cubicBezTo>
                <a:cubicBezTo>
                  <a:pt x="58800" y="41261"/>
                  <a:pt x="54305" y="46251"/>
                  <a:pt x="57094" y="54001"/>
                </a:cubicBezTo>
                <a:lnTo>
                  <a:pt x="30000" y="54001"/>
                </a:lnTo>
                <a:cubicBezTo>
                  <a:pt x="13433" y="54001"/>
                  <a:pt x="0" y="68775"/>
                  <a:pt x="0" y="87000"/>
                </a:cubicBezTo>
                <a:cubicBezTo>
                  <a:pt x="0" y="105225"/>
                  <a:pt x="13433" y="120000"/>
                  <a:pt x="30000" y="120000"/>
                </a:cubicBezTo>
                <a:cubicBezTo>
                  <a:pt x="39316" y="120000"/>
                  <a:pt x="47638" y="115328"/>
                  <a:pt x="53138" y="108002"/>
                </a:cubicBezTo>
                <a:lnTo>
                  <a:pt x="66861" y="108002"/>
                </a:lnTo>
                <a:cubicBezTo>
                  <a:pt x="72361" y="115328"/>
                  <a:pt x="80683" y="120000"/>
                  <a:pt x="90000" y="120000"/>
                </a:cubicBezTo>
                <a:cubicBezTo>
                  <a:pt x="106566" y="120000"/>
                  <a:pt x="120000" y="105225"/>
                  <a:pt x="120000" y="87000"/>
                </a:cubicBezTo>
                <a:cubicBezTo>
                  <a:pt x="120000" y="68775"/>
                  <a:pt x="106566" y="54001"/>
                  <a:pt x="90000" y="54001"/>
                </a:cubicBezTo>
                <a:moveTo>
                  <a:pt x="38183" y="84001"/>
                </a:moveTo>
                <a:lnTo>
                  <a:pt x="32727" y="84001"/>
                </a:lnTo>
                <a:lnTo>
                  <a:pt x="32727" y="77996"/>
                </a:lnTo>
                <a:cubicBezTo>
                  <a:pt x="32727" y="76346"/>
                  <a:pt x="31505" y="74997"/>
                  <a:pt x="30000" y="74997"/>
                </a:cubicBezTo>
                <a:cubicBezTo>
                  <a:pt x="28494" y="74997"/>
                  <a:pt x="27272" y="76346"/>
                  <a:pt x="27272" y="77996"/>
                </a:cubicBezTo>
                <a:lnTo>
                  <a:pt x="27272" y="84001"/>
                </a:lnTo>
                <a:lnTo>
                  <a:pt x="21816" y="84001"/>
                </a:lnTo>
                <a:cubicBezTo>
                  <a:pt x="20311" y="84001"/>
                  <a:pt x="19088" y="85339"/>
                  <a:pt x="19088" y="87000"/>
                </a:cubicBezTo>
                <a:cubicBezTo>
                  <a:pt x="19088" y="88661"/>
                  <a:pt x="20311" y="90000"/>
                  <a:pt x="21816" y="90000"/>
                </a:cubicBezTo>
                <a:lnTo>
                  <a:pt x="27272" y="90000"/>
                </a:lnTo>
                <a:lnTo>
                  <a:pt x="27272" y="95998"/>
                </a:lnTo>
                <a:cubicBezTo>
                  <a:pt x="27272" y="97660"/>
                  <a:pt x="28494" y="98998"/>
                  <a:pt x="30000" y="98998"/>
                </a:cubicBezTo>
                <a:cubicBezTo>
                  <a:pt x="31505" y="98998"/>
                  <a:pt x="32727" y="97660"/>
                  <a:pt x="32727" y="95998"/>
                </a:cubicBezTo>
                <a:lnTo>
                  <a:pt x="32727" y="90000"/>
                </a:lnTo>
                <a:lnTo>
                  <a:pt x="38183" y="90000"/>
                </a:lnTo>
                <a:cubicBezTo>
                  <a:pt x="39688" y="90000"/>
                  <a:pt x="40911" y="88661"/>
                  <a:pt x="40911" y="87000"/>
                </a:cubicBezTo>
                <a:cubicBezTo>
                  <a:pt x="40911" y="85339"/>
                  <a:pt x="39688" y="84001"/>
                  <a:pt x="38183" y="84001"/>
                </a:cubicBezTo>
                <a:moveTo>
                  <a:pt x="68183" y="68998"/>
                </a:moveTo>
                <a:cubicBezTo>
                  <a:pt x="66677" y="68998"/>
                  <a:pt x="65455" y="70341"/>
                  <a:pt x="65455" y="71997"/>
                </a:cubicBezTo>
                <a:cubicBezTo>
                  <a:pt x="65455" y="73659"/>
                  <a:pt x="66677" y="74997"/>
                  <a:pt x="68183" y="74997"/>
                </a:cubicBezTo>
                <a:cubicBezTo>
                  <a:pt x="69688" y="74997"/>
                  <a:pt x="70911" y="73659"/>
                  <a:pt x="70911" y="71997"/>
                </a:cubicBezTo>
                <a:cubicBezTo>
                  <a:pt x="70911" y="70341"/>
                  <a:pt x="69688" y="68998"/>
                  <a:pt x="68183" y="68998"/>
                </a:cubicBezTo>
                <a:moveTo>
                  <a:pt x="51816" y="68998"/>
                </a:moveTo>
                <a:cubicBezTo>
                  <a:pt x="50311" y="68998"/>
                  <a:pt x="49088" y="70341"/>
                  <a:pt x="49088" y="71997"/>
                </a:cubicBezTo>
                <a:cubicBezTo>
                  <a:pt x="49088" y="73659"/>
                  <a:pt x="50311" y="74997"/>
                  <a:pt x="51816" y="74997"/>
                </a:cubicBezTo>
                <a:cubicBezTo>
                  <a:pt x="53322" y="74997"/>
                  <a:pt x="54544" y="73659"/>
                  <a:pt x="54544" y="71997"/>
                </a:cubicBezTo>
                <a:cubicBezTo>
                  <a:pt x="54544" y="70341"/>
                  <a:pt x="53322" y="68998"/>
                  <a:pt x="51816" y="6899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49" name="Shape 3849"/>
          <p:cNvSpPr/>
          <p:nvPr/>
        </p:nvSpPr>
        <p:spPr>
          <a:xfrm>
            <a:off x="15750490" y="2853083"/>
            <a:ext cx="558655" cy="558655"/>
          </a:xfrm>
          <a:custGeom>
            <a:avLst/>
            <a:gdLst/>
            <a:ahLst/>
            <a:cxnLst/>
            <a:rect l="0" t="0" r="0" b="0"/>
            <a:pathLst>
              <a:path w="120000" h="120000" extrusionOk="0">
                <a:moveTo>
                  <a:pt x="73638" y="87272"/>
                </a:moveTo>
                <a:lnTo>
                  <a:pt x="57272" y="87272"/>
                </a:lnTo>
                <a:cubicBezTo>
                  <a:pt x="55766" y="87272"/>
                  <a:pt x="54544" y="88494"/>
                  <a:pt x="54544" y="90000"/>
                </a:cubicBezTo>
                <a:cubicBezTo>
                  <a:pt x="54544" y="91511"/>
                  <a:pt x="55766" y="92727"/>
                  <a:pt x="57272" y="92727"/>
                </a:cubicBezTo>
                <a:lnTo>
                  <a:pt x="73638" y="92727"/>
                </a:lnTo>
                <a:cubicBezTo>
                  <a:pt x="75138" y="92727"/>
                  <a:pt x="76361" y="91511"/>
                  <a:pt x="76361" y="90000"/>
                </a:cubicBezTo>
                <a:cubicBezTo>
                  <a:pt x="76361" y="88494"/>
                  <a:pt x="75138" y="87272"/>
                  <a:pt x="73638" y="87272"/>
                </a:cubicBezTo>
                <a:moveTo>
                  <a:pt x="54544" y="68183"/>
                </a:moveTo>
                <a:cubicBezTo>
                  <a:pt x="54544" y="67288"/>
                  <a:pt x="54088" y="66533"/>
                  <a:pt x="53427" y="66038"/>
                </a:cubicBezTo>
                <a:lnTo>
                  <a:pt x="53455" y="66000"/>
                </a:lnTo>
                <a:lnTo>
                  <a:pt x="31638" y="49638"/>
                </a:lnTo>
                <a:lnTo>
                  <a:pt x="31611" y="49672"/>
                </a:lnTo>
                <a:cubicBezTo>
                  <a:pt x="31155" y="49333"/>
                  <a:pt x="30616" y="49088"/>
                  <a:pt x="30000" y="49088"/>
                </a:cubicBezTo>
                <a:cubicBezTo>
                  <a:pt x="28494" y="49088"/>
                  <a:pt x="27272" y="50311"/>
                  <a:pt x="27272" y="51816"/>
                </a:cubicBezTo>
                <a:cubicBezTo>
                  <a:pt x="27272" y="52711"/>
                  <a:pt x="27727" y="53466"/>
                  <a:pt x="28388" y="53961"/>
                </a:cubicBezTo>
                <a:lnTo>
                  <a:pt x="28361" y="54000"/>
                </a:lnTo>
                <a:lnTo>
                  <a:pt x="47272" y="68183"/>
                </a:lnTo>
                <a:lnTo>
                  <a:pt x="28361" y="82366"/>
                </a:lnTo>
                <a:lnTo>
                  <a:pt x="28388" y="82400"/>
                </a:lnTo>
                <a:cubicBezTo>
                  <a:pt x="27727" y="82900"/>
                  <a:pt x="27272" y="83655"/>
                  <a:pt x="27272" y="84544"/>
                </a:cubicBezTo>
                <a:cubicBezTo>
                  <a:pt x="27272" y="86055"/>
                  <a:pt x="28494" y="87272"/>
                  <a:pt x="30000" y="87272"/>
                </a:cubicBezTo>
                <a:cubicBezTo>
                  <a:pt x="30616" y="87272"/>
                  <a:pt x="31150" y="87033"/>
                  <a:pt x="31611" y="86688"/>
                </a:cubicBezTo>
                <a:lnTo>
                  <a:pt x="31638" y="86727"/>
                </a:lnTo>
                <a:lnTo>
                  <a:pt x="53455" y="70366"/>
                </a:lnTo>
                <a:lnTo>
                  <a:pt x="53427" y="70327"/>
                </a:lnTo>
                <a:cubicBezTo>
                  <a:pt x="54088" y="69827"/>
                  <a:pt x="54544" y="69072"/>
                  <a:pt x="54544" y="68183"/>
                </a:cubicBezTo>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50" name="Shape 3850"/>
          <p:cNvSpPr/>
          <p:nvPr/>
        </p:nvSpPr>
        <p:spPr>
          <a:xfrm>
            <a:off x="16817012" y="2853083"/>
            <a:ext cx="558655" cy="558655"/>
          </a:xfrm>
          <a:custGeom>
            <a:avLst/>
            <a:gdLst/>
            <a:ahLst/>
            <a:cxnLst/>
            <a:rect l="0" t="0" r="0" b="0"/>
            <a:pathLst>
              <a:path w="120000" h="120000" extrusionOk="0">
                <a:moveTo>
                  <a:pt x="35455" y="109088"/>
                </a:moveTo>
                <a:lnTo>
                  <a:pt x="62727" y="109088"/>
                </a:lnTo>
                <a:cubicBezTo>
                  <a:pt x="64233" y="109088"/>
                  <a:pt x="65455" y="107866"/>
                  <a:pt x="65455" y="106366"/>
                </a:cubicBezTo>
                <a:cubicBezTo>
                  <a:pt x="65455" y="104855"/>
                  <a:pt x="64233" y="103638"/>
                  <a:pt x="62727" y="103638"/>
                </a:cubicBezTo>
                <a:lnTo>
                  <a:pt x="35455" y="103638"/>
                </a:lnTo>
                <a:cubicBezTo>
                  <a:pt x="33950" y="103638"/>
                  <a:pt x="32727" y="104855"/>
                  <a:pt x="32727" y="106366"/>
                </a:cubicBezTo>
                <a:cubicBezTo>
                  <a:pt x="32727" y="107866"/>
                  <a:pt x="33950" y="109088"/>
                  <a:pt x="35455" y="109088"/>
                </a:cubicBezTo>
                <a:moveTo>
                  <a:pt x="114544" y="109088"/>
                </a:moveTo>
                <a:cubicBezTo>
                  <a:pt x="114544" y="112100"/>
                  <a:pt x="112100" y="114544"/>
                  <a:pt x="109088" y="114544"/>
                </a:cubicBezTo>
                <a:lnTo>
                  <a:pt x="10911" y="114544"/>
                </a:lnTo>
                <a:cubicBezTo>
                  <a:pt x="7900" y="114544"/>
                  <a:pt x="5455" y="112100"/>
                  <a:pt x="5455" y="109088"/>
                </a:cubicBezTo>
                <a:lnTo>
                  <a:pt x="5455" y="98183"/>
                </a:lnTo>
                <a:lnTo>
                  <a:pt x="114544" y="98183"/>
                </a:lnTo>
                <a:cubicBezTo>
                  <a:pt x="114544" y="98183"/>
                  <a:pt x="114544" y="109088"/>
                  <a:pt x="114544" y="109088"/>
                </a:cubicBezTo>
                <a:close/>
                <a:moveTo>
                  <a:pt x="15677" y="60000"/>
                </a:moveTo>
                <a:lnTo>
                  <a:pt x="104322" y="60000"/>
                </a:lnTo>
                <a:lnTo>
                  <a:pt x="113672" y="92727"/>
                </a:lnTo>
                <a:lnTo>
                  <a:pt x="6327" y="92727"/>
                </a:lnTo>
                <a:cubicBezTo>
                  <a:pt x="6327" y="92727"/>
                  <a:pt x="15677" y="60000"/>
                  <a:pt x="15677" y="60000"/>
                </a:cubicBezTo>
                <a:close/>
                <a:moveTo>
                  <a:pt x="120000" y="95455"/>
                </a:moveTo>
                <a:cubicBezTo>
                  <a:pt x="120000" y="95100"/>
                  <a:pt x="119922" y="94761"/>
                  <a:pt x="119794" y="94444"/>
                </a:cubicBezTo>
                <a:lnTo>
                  <a:pt x="119805" y="94444"/>
                </a:lnTo>
                <a:lnTo>
                  <a:pt x="108900" y="56261"/>
                </a:lnTo>
                <a:lnTo>
                  <a:pt x="108883" y="56266"/>
                </a:lnTo>
                <a:cubicBezTo>
                  <a:pt x="108483" y="55261"/>
                  <a:pt x="107511" y="54544"/>
                  <a:pt x="106361" y="54544"/>
                </a:cubicBezTo>
                <a:lnTo>
                  <a:pt x="100911" y="54544"/>
                </a:lnTo>
                <a:lnTo>
                  <a:pt x="100911" y="21816"/>
                </a:lnTo>
                <a:cubicBezTo>
                  <a:pt x="100911" y="20311"/>
                  <a:pt x="99688" y="19088"/>
                  <a:pt x="98183" y="19088"/>
                </a:cubicBezTo>
                <a:cubicBezTo>
                  <a:pt x="96677" y="19088"/>
                  <a:pt x="95455" y="20311"/>
                  <a:pt x="95455" y="21816"/>
                </a:cubicBezTo>
                <a:lnTo>
                  <a:pt x="95455" y="54544"/>
                </a:lnTo>
                <a:lnTo>
                  <a:pt x="24544" y="54544"/>
                </a:lnTo>
                <a:lnTo>
                  <a:pt x="24544" y="21816"/>
                </a:lnTo>
                <a:cubicBezTo>
                  <a:pt x="24544" y="20311"/>
                  <a:pt x="23322" y="19088"/>
                  <a:pt x="21816" y="19088"/>
                </a:cubicBezTo>
                <a:cubicBezTo>
                  <a:pt x="20311" y="19088"/>
                  <a:pt x="19088" y="20311"/>
                  <a:pt x="19088" y="21816"/>
                </a:cubicBezTo>
                <a:lnTo>
                  <a:pt x="19088" y="54544"/>
                </a:lnTo>
                <a:lnTo>
                  <a:pt x="13638" y="54544"/>
                </a:lnTo>
                <a:cubicBezTo>
                  <a:pt x="12488" y="54544"/>
                  <a:pt x="11516" y="55261"/>
                  <a:pt x="11116" y="56266"/>
                </a:cubicBezTo>
                <a:lnTo>
                  <a:pt x="11100" y="56261"/>
                </a:lnTo>
                <a:lnTo>
                  <a:pt x="194" y="94444"/>
                </a:lnTo>
                <a:lnTo>
                  <a:pt x="205" y="94450"/>
                </a:lnTo>
                <a:cubicBezTo>
                  <a:pt x="77" y="94761"/>
                  <a:pt x="0" y="95100"/>
                  <a:pt x="0" y="95455"/>
                </a:cubicBezTo>
                <a:lnTo>
                  <a:pt x="0" y="100911"/>
                </a:lnTo>
                <a:lnTo>
                  <a:pt x="377" y="100911"/>
                </a:lnTo>
                <a:cubicBezTo>
                  <a:pt x="138" y="101777"/>
                  <a:pt x="0" y="102688"/>
                  <a:pt x="0" y="103638"/>
                </a:cubicBezTo>
                <a:lnTo>
                  <a:pt x="0" y="109088"/>
                </a:lnTo>
                <a:cubicBezTo>
                  <a:pt x="0" y="115116"/>
                  <a:pt x="4883" y="120000"/>
                  <a:pt x="10911" y="120000"/>
                </a:cubicBezTo>
                <a:lnTo>
                  <a:pt x="109088" y="120000"/>
                </a:lnTo>
                <a:cubicBezTo>
                  <a:pt x="115116" y="120000"/>
                  <a:pt x="120000" y="115116"/>
                  <a:pt x="120000" y="109088"/>
                </a:cubicBezTo>
                <a:lnTo>
                  <a:pt x="120000" y="103638"/>
                </a:lnTo>
                <a:cubicBezTo>
                  <a:pt x="120000" y="102688"/>
                  <a:pt x="119861" y="101777"/>
                  <a:pt x="119622" y="100911"/>
                </a:cubicBezTo>
                <a:lnTo>
                  <a:pt x="120000" y="100911"/>
                </a:lnTo>
                <a:cubicBezTo>
                  <a:pt x="120000" y="100911"/>
                  <a:pt x="120000" y="95455"/>
                  <a:pt x="120000" y="95455"/>
                </a:cubicBezTo>
                <a:close/>
                <a:moveTo>
                  <a:pt x="24544" y="109088"/>
                </a:moveTo>
                <a:cubicBezTo>
                  <a:pt x="26050" y="109088"/>
                  <a:pt x="27272" y="107866"/>
                  <a:pt x="27272" y="106366"/>
                </a:cubicBezTo>
                <a:cubicBezTo>
                  <a:pt x="27272" y="104855"/>
                  <a:pt x="26050" y="103638"/>
                  <a:pt x="24544" y="103638"/>
                </a:cubicBezTo>
                <a:cubicBezTo>
                  <a:pt x="23038" y="103638"/>
                  <a:pt x="21816" y="104855"/>
                  <a:pt x="21816" y="106366"/>
                </a:cubicBezTo>
                <a:cubicBezTo>
                  <a:pt x="21816" y="107866"/>
                  <a:pt x="23038" y="109088"/>
                  <a:pt x="24544" y="109088"/>
                </a:cubicBezTo>
                <a:moveTo>
                  <a:pt x="13638" y="109088"/>
                </a:moveTo>
                <a:cubicBezTo>
                  <a:pt x="15138" y="109088"/>
                  <a:pt x="16361" y="107866"/>
                  <a:pt x="16361" y="106366"/>
                </a:cubicBezTo>
                <a:cubicBezTo>
                  <a:pt x="16361" y="104855"/>
                  <a:pt x="15138" y="103638"/>
                  <a:pt x="13638" y="103638"/>
                </a:cubicBezTo>
                <a:cubicBezTo>
                  <a:pt x="12133" y="103638"/>
                  <a:pt x="10911" y="104855"/>
                  <a:pt x="10911" y="106366"/>
                </a:cubicBezTo>
                <a:cubicBezTo>
                  <a:pt x="10911" y="107866"/>
                  <a:pt x="12133" y="109088"/>
                  <a:pt x="13638" y="109088"/>
                </a:cubicBezTo>
                <a:moveTo>
                  <a:pt x="66683" y="19850"/>
                </a:moveTo>
                <a:lnTo>
                  <a:pt x="70355" y="15766"/>
                </a:lnTo>
                <a:cubicBezTo>
                  <a:pt x="67855" y="12822"/>
                  <a:pt x="64166" y="10911"/>
                  <a:pt x="60000" y="10911"/>
                </a:cubicBezTo>
                <a:cubicBezTo>
                  <a:pt x="55538" y="10911"/>
                  <a:pt x="51611" y="13083"/>
                  <a:pt x="49122" y="16400"/>
                </a:cubicBezTo>
                <a:lnTo>
                  <a:pt x="53033" y="20305"/>
                </a:lnTo>
                <a:cubicBezTo>
                  <a:pt x="54472" y="17950"/>
                  <a:pt x="57038" y="16361"/>
                  <a:pt x="60000" y="16361"/>
                </a:cubicBezTo>
                <a:cubicBezTo>
                  <a:pt x="62766" y="16361"/>
                  <a:pt x="65200" y="17744"/>
                  <a:pt x="66683" y="19850"/>
                </a:cubicBezTo>
                <a:moveTo>
                  <a:pt x="57272" y="24544"/>
                </a:moveTo>
                <a:cubicBezTo>
                  <a:pt x="57272" y="26055"/>
                  <a:pt x="58494" y="27272"/>
                  <a:pt x="60000" y="27272"/>
                </a:cubicBezTo>
                <a:cubicBezTo>
                  <a:pt x="61505" y="27272"/>
                  <a:pt x="62727" y="26055"/>
                  <a:pt x="62727" y="24544"/>
                </a:cubicBezTo>
                <a:cubicBezTo>
                  <a:pt x="62727" y="23038"/>
                  <a:pt x="61505" y="21816"/>
                  <a:pt x="60000" y="21816"/>
                </a:cubicBezTo>
                <a:cubicBezTo>
                  <a:pt x="58494" y="21816"/>
                  <a:pt x="57272" y="23038"/>
                  <a:pt x="57272" y="24544"/>
                </a:cubicBezTo>
                <a:moveTo>
                  <a:pt x="60000" y="5455"/>
                </a:moveTo>
                <a:cubicBezTo>
                  <a:pt x="65566" y="5455"/>
                  <a:pt x="70561" y="7855"/>
                  <a:pt x="74055" y="11655"/>
                </a:cubicBezTo>
                <a:lnTo>
                  <a:pt x="77716" y="7588"/>
                </a:lnTo>
                <a:cubicBezTo>
                  <a:pt x="73250" y="2916"/>
                  <a:pt x="66972" y="0"/>
                  <a:pt x="60000" y="0"/>
                </a:cubicBezTo>
                <a:cubicBezTo>
                  <a:pt x="52527" y="0"/>
                  <a:pt x="45844" y="3350"/>
                  <a:pt x="41344" y="8616"/>
                </a:cubicBezTo>
                <a:lnTo>
                  <a:pt x="45211" y="12477"/>
                </a:lnTo>
                <a:cubicBezTo>
                  <a:pt x="48711" y="8194"/>
                  <a:pt x="54033" y="5455"/>
                  <a:pt x="60000" y="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51" name="Shape 3851"/>
          <p:cNvSpPr/>
          <p:nvPr/>
        </p:nvSpPr>
        <p:spPr>
          <a:xfrm>
            <a:off x="17883534" y="2853083"/>
            <a:ext cx="558655" cy="558655"/>
          </a:xfrm>
          <a:custGeom>
            <a:avLst/>
            <a:gdLst/>
            <a:ahLst/>
            <a:cxnLst/>
            <a:rect l="0" t="0" r="0" b="0"/>
            <a:pathLst>
              <a:path w="120000" h="120000" extrusionOk="0">
                <a:moveTo>
                  <a:pt x="114544" y="92727"/>
                </a:moveTo>
                <a:cubicBezTo>
                  <a:pt x="114544" y="98750"/>
                  <a:pt x="109661" y="103638"/>
                  <a:pt x="103638" y="103638"/>
                </a:cubicBezTo>
                <a:lnTo>
                  <a:pt x="98183" y="103638"/>
                </a:lnTo>
                <a:lnTo>
                  <a:pt x="98183" y="81816"/>
                </a:lnTo>
                <a:cubicBezTo>
                  <a:pt x="98183" y="78811"/>
                  <a:pt x="95738" y="76361"/>
                  <a:pt x="92727" y="76361"/>
                </a:cubicBezTo>
                <a:lnTo>
                  <a:pt x="27272" y="76361"/>
                </a:lnTo>
                <a:cubicBezTo>
                  <a:pt x="24261" y="76361"/>
                  <a:pt x="21816" y="78811"/>
                  <a:pt x="21816" y="81816"/>
                </a:cubicBezTo>
                <a:lnTo>
                  <a:pt x="21816" y="103638"/>
                </a:lnTo>
                <a:lnTo>
                  <a:pt x="16361" y="103638"/>
                </a:lnTo>
                <a:cubicBezTo>
                  <a:pt x="10338" y="103638"/>
                  <a:pt x="5455" y="98750"/>
                  <a:pt x="5455" y="92727"/>
                </a:cubicBezTo>
                <a:lnTo>
                  <a:pt x="5455" y="49088"/>
                </a:lnTo>
                <a:cubicBezTo>
                  <a:pt x="5455" y="43066"/>
                  <a:pt x="10338" y="38183"/>
                  <a:pt x="16361" y="38183"/>
                </a:cubicBezTo>
                <a:lnTo>
                  <a:pt x="103638" y="38183"/>
                </a:lnTo>
                <a:cubicBezTo>
                  <a:pt x="109661" y="38183"/>
                  <a:pt x="114544" y="43066"/>
                  <a:pt x="114544" y="49088"/>
                </a:cubicBezTo>
                <a:cubicBezTo>
                  <a:pt x="114544" y="49088"/>
                  <a:pt x="114544" y="92727"/>
                  <a:pt x="114544" y="92727"/>
                </a:cubicBezTo>
                <a:close/>
                <a:moveTo>
                  <a:pt x="92727" y="114544"/>
                </a:moveTo>
                <a:lnTo>
                  <a:pt x="27272" y="114544"/>
                </a:lnTo>
                <a:lnTo>
                  <a:pt x="27272" y="81816"/>
                </a:lnTo>
                <a:lnTo>
                  <a:pt x="92727" y="81816"/>
                </a:lnTo>
                <a:cubicBezTo>
                  <a:pt x="92727" y="81816"/>
                  <a:pt x="92727" y="114544"/>
                  <a:pt x="92727" y="114544"/>
                </a:cubicBezTo>
                <a:close/>
                <a:moveTo>
                  <a:pt x="27272" y="5455"/>
                </a:moveTo>
                <a:lnTo>
                  <a:pt x="92727" y="5455"/>
                </a:lnTo>
                <a:lnTo>
                  <a:pt x="92727" y="32727"/>
                </a:lnTo>
                <a:lnTo>
                  <a:pt x="27272" y="32727"/>
                </a:lnTo>
                <a:cubicBezTo>
                  <a:pt x="27272" y="32727"/>
                  <a:pt x="27272" y="5455"/>
                  <a:pt x="27272" y="5455"/>
                </a:cubicBezTo>
                <a:close/>
                <a:moveTo>
                  <a:pt x="103638" y="32727"/>
                </a:moveTo>
                <a:lnTo>
                  <a:pt x="98183" y="32727"/>
                </a:lnTo>
                <a:lnTo>
                  <a:pt x="98183" y="5455"/>
                </a:lnTo>
                <a:cubicBezTo>
                  <a:pt x="98183" y="2444"/>
                  <a:pt x="95738" y="0"/>
                  <a:pt x="92727" y="0"/>
                </a:cubicBezTo>
                <a:lnTo>
                  <a:pt x="27272" y="0"/>
                </a:lnTo>
                <a:cubicBezTo>
                  <a:pt x="24261" y="0"/>
                  <a:pt x="21816" y="2444"/>
                  <a:pt x="21816" y="5455"/>
                </a:cubicBezTo>
                <a:lnTo>
                  <a:pt x="21816" y="32727"/>
                </a:lnTo>
                <a:lnTo>
                  <a:pt x="16361" y="32727"/>
                </a:lnTo>
                <a:cubicBezTo>
                  <a:pt x="7322" y="32727"/>
                  <a:pt x="0" y="40055"/>
                  <a:pt x="0" y="49088"/>
                </a:cubicBezTo>
                <a:lnTo>
                  <a:pt x="0" y="92727"/>
                </a:lnTo>
                <a:cubicBezTo>
                  <a:pt x="0" y="101766"/>
                  <a:pt x="7322" y="109088"/>
                  <a:pt x="16361" y="109088"/>
                </a:cubicBezTo>
                <a:lnTo>
                  <a:pt x="21816" y="109088"/>
                </a:lnTo>
                <a:lnTo>
                  <a:pt x="21816" y="114544"/>
                </a:lnTo>
                <a:cubicBezTo>
                  <a:pt x="21816" y="117561"/>
                  <a:pt x="24261" y="120000"/>
                  <a:pt x="27272" y="120000"/>
                </a:cubicBezTo>
                <a:lnTo>
                  <a:pt x="92727" y="120000"/>
                </a:lnTo>
                <a:cubicBezTo>
                  <a:pt x="95738" y="120000"/>
                  <a:pt x="98183" y="117561"/>
                  <a:pt x="98183" y="114544"/>
                </a:cubicBezTo>
                <a:lnTo>
                  <a:pt x="98183" y="109088"/>
                </a:lnTo>
                <a:lnTo>
                  <a:pt x="103638" y="109088"/>
                </a:lnTo>
                <a:cubicBezTo>
                  <a:pt x="112677" y="109088"/>
                  <a:pt x="120000" y="101766"/>
                  <a:pt x="120000" y="92727"/>
                </a:cubicBezTo>
                <a:lnTo>
                  <a:pt x="120000" y="49088"/>
                </a:lnTo>
                <a:cubicBezTo>
                  <a:pt x="120000" y="40055"/>
                  <a:pt x="112677" y="32727"/>
                  <a:pt x="103638" y="32727"/>
                </a:cubicBezTo>
                <a:moveTo>
                  <a:pt x="98183" y="49088"/>
                </a:moveTo>
                <a:cubicBezTo>
                  <a:pt x="95172" y="49088"/>
                  <a:pt x="92727" y="51533"/>
                  <a:pt x="92727" y="54544"/>
                </a:cubicBezTo>
                <a:cubicBezTo>
                  <a:pt x="92727" y="57555"/>
                  <a:pt x="95172" y="60000"/>
                  <a:pt x="98183" y="60000"/>
                </a:cubicBezTo>
                <a:cubicBezTo>
                  <a:pt x="101188" y="60000"/>
                  <a:pt x="103638" y="57555"/>
                  <a:pt x="103638" y="54544"/>
                </a:cubicBezTo>
                <a:cubicBezTo>
                  <a:pt x="103638" y="51533"/>
                  <a:pt x="101188" y="49088"/>
                  <a:pt x="98183" y="49088"/>
                </a:cubicBezTo>
                <a:moveTo>
                  <a:pt x="81816" y="49088"/>
                </a:moveTo>
                <a:cubicBezTo>
                  <a:pt x="78811" y="49088"/>
                  <a:pt x="76361" y="51533"/>
                  <a:pt x="76361" y="54544"/>
                </a:cubicBezTo>
                <a:cubicBezTo>
                  <a:pt x="76361" y="57555"/>
                  <a:pt x="78811" y="60000"/>
                  <a:pt x="81816" y="60000"/>
                </a:cubicBezTo>
                <a:cubicBezTo>
                  <a:pt x="84827" y="60000"/>
                  <a:pt x="87272" y="57555"/>
                  <a:pt x="87272" y="54544"/>
                </a:cubicBezTo>
                <a:cubicBezTo>
                  <a:pt x="87272" y="51533"/>
                  <a:pt x="84827" y="49088"/>
                  <a:pt x="81816" y="49088"/>
                </a:cubicBezTo>
                <a:moveTo>
                  <a:pt x="40911" y="92727"/>
                </a:moveTo>
                <a:lnTo>
                  <a:pt x="68183" y="92727"/>
                </a:lnTo>
                <a:cubicBezTo>
                  <a:pt x="69688" y="92727"/>
                  <a:pt x="70911" y="91511"/>
                  <a:pt x="70911" y="90000"/>
                </a:cubicBezTo>
                <a:cubicBezTo>
                  <a:pt x="70911" y="88494"/>
                  <a:pt x="69688" y="87272"/>
                  <a:pt x="68183" y="87272"/>
                </a:cubicBezTo>
                <a:lnTo>
                  <a:pt x="40911" y="87272"/>
                </a:lnTo>
                <a:cubicBezTo>
                  <a:pt x="39400" y="87272"/>
                  <a:pt x="38183" y="88494"/>
                  <a:pt x="38183" y="90000"/>
                </a:cubicBezTo>
                <a:cubicBezTo>
                  <a:pt x="38183" y="91511"/>
                  <a:pt x="39400" y="92727"/>
                  <a:pt x="40911" y="92727"/>
                </a:cubicBezTo>
                <a:moveTo>
                  <a:pt x="40911" y="103638"/>
                </a:moveTo>
                <a:lnTo>
                  <a:pt x="79088" y="103638"/>
                </a:lnTo>
                <a:cubicBezTo>
                  <a:pt x="80600" y="103638"/>
                  <a:pt x="81816" y="102416"/>
                  <a:pt x="81816" y="100911"/>
                </a:cubicBezTo>
                <a:cubicBezTo>
                  <a:pt x="81816" y="99405"/>
                  <a:pt x="80600" y="98183"/>
                  <a:pt x="79088" y="98183"/>
                </a:cubicBezTo>
                <a:lnTo>
                  <a:pt x="40911" y="98183"/>
                </a:lnTo>
                <a:cubicBezTo>
                  <a:pt x="39400" y="98183"/>
                  <a:pt x="38183" y="99405"/>
                  <a:pt x="38183" y="100911"/>
                </a:cubicBezTo>
                <a:cubicBezTo>
                  <a:pt x="38183" y="102416"/>
                  <a:pt x="39400" y="103638"/>
                  <a:pt x="40911" y="10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52" name="Shape 3852"/>
          <p:cNvSpPr/>
          <p:nvPr/>
        </p:nvSpPr>
        <p:spPr>
          <a:xfrm>
            <a:off x="19026237" y="2853083"/>
            <a:ext cx="406289" cy="558582"/>
          </a:xfrm>
          <a:custGeom>
            <a:avLst/>
            <a:gdLst/>
            <a:ahLst/>
            <a:cxnLst/>
            <a:rect l="0" t="0" r="0" b="0"/>
            <a:pathLst>
              <a:path w="120000" h="120000" extrusionOk="0">
                <a:moveTo>
                  <a:pt x="75002" y="51806"/>
                </a:moveTo>
                <a:lnTo>
                  <a:pt x="75002" y="54537"/>
                </a:lnTo>
                <a:lnTo>
                  <a:pt x="7499" y="54537"/>
                </a:lnTo>
                <a:lnTo>
                  <a:pt x="7499" y="51806"/>
                </a:lnTo>
                <a:cubicBezTo>
                  <a:pt x="7499" y="39175"/>
                  <a:pt x="20624" y="28779"/>
                  <a:pt x="37498" y="27419"/>
                </a:cubicBezTo>
                <a:lnTo>
                  <a:pt x="37498" y="54537"/>
                </a:lnTo>
                <a:lnTo>
                  <a:pt x="45003" y="54537"/>
                </a:lnTo>
                <a:lnTo>
                  <a:pt x="45003" y="27419"/>
                </a:lnTo>
                <a:cubicBezTo>
                  <a:pt x="61877" y="28779"/>
                  <a:pt x="75002" y="39175"/>
                  <a:pt x="75002" y="51806"/>
                </a:cubicBezTo>
                <a:moveTo>
                  <a:pt x="75002" y="89994"/>
                </a:moveTo>
                <a:cubicBezTo>
                  <a:pt x="75002" y="103556"/>
                  <a:pt x="59891" y="114542"/>
                  <a:pt x="41253" y="114542"/>
                </a:cubicBezTo>
                <a:cubicBezTo>
                  <a:pt x="22610" y="114542"/>
                  <a:pt x="7499" y="103556"/>
                  <a:pt x="7499" y="89994"/>
                </a:cubicBezTo>
                <a:lnTo>
                  <a:pt x="7499" y="59988"/>
                </a:lnTo>
                <a:lnTo>
                  <a:pt x="75002" y="59988"/>
                </a:lnTo>
                <a:cubicBezTo>
                  <a:pt x="75002" y="59988"/>
                  <a:pt x="75002" y="89994"/>
                  <a:pt x="75002" y="89994"/>
                </a:cubicBezTo>
                <a:close/>
                <a:moveTo>
                  <a:pt x="117929" y="267"/>
                </a:moveTo>
                <a:cubicBezTo>
                  <a:pt x="116071" y="-401"/>
                  <a:pt x="114034" y="228"/>
                  <a:pt x="112896" y="1493"/>
                </a:cubicBezTo>
                <a:cubicBezTo>
                  <a:pt x="104476" y="10836"/>
                  <a:pt x="93276" y="19531"/>
                  <a:pt x="72926" y="11181"/>
                </a:cubicBezTo>
                <a:cubicBezTo>
                  <a:pt x="61342" y="6426"/>
                  <a:pt x="53585" y="7976"/>
                  <a:pt x="48223" y="10379"/>
                </a:cubicBezTo>
                <a:cubicBezTo>
                  <a:pt x="42715" y="12859"/>
                  <a:pt x="38887" y="17218"/>
                  <a:pt x="37821" y="21934"/>
                </a:cubicBezTo>
                <a:cubicBezTo>
                  <a:pt x="16651" y="23199"/>
                  <a:pt x="0" y="36081"/>
                  <a:pt x="0" y="51806"/>
                </a:cubicBezTo>
                <a:lnTo>
                  <a:pt x="0" y="89994"/>
                </a:lnTo>
                <a:cubicBezTo>
                  <a:pt x="0" y="106566"/>
                  <a:pt x="18470" y="120000"/>
                  <a:pt x="41253" y="120000"/>
                </a:cubicBezTo>
                <a:cubicBezTo>
                  <a:pt x="64031" y="120000"/>
                  <a:pt x="82501" y="106566"/>
                  <a:pt x="82501" y="89994"/>
                </a:cubicBezTo>
                <a:lnTo>
                  <a:pt x="82501" y="51806"/>
                </a:lnTo>
                <a:cubicBezTo>
                  <a:pt x="82501" y="36270"/>
                  <a:pt x="66263" y="23494"/>
                  <a:pt x="45455" y="21962"/>
                </a:cubicBezTo>
                <a:cubicBezTo>
                  <a:pt x="46320" y="19392"/>
                  <a:pt x="48491" y="16672"/>
                  <a:pt x="52162" y="15022"/>
                </a:cubicBezTo>
                <a:cubicBezTo>
                  <a:pt x="57519" y="12614"/>
                  <a:pt x="61079" y="12976"/>
                  <a:pt x="69572" y="16064"/>
                </a:cubicBezTo>
                <a:cubicBezTo>
                  <a:pt x="83824" y="21243"/>
                  <a:pt x="92947" y="19910"/>
                  <a:pt x="100146" y="17870"/>
                </a:cubicBezTo>
                <a:cubicBezTo>
                  <a:pt x="108956" y="15379"/>
                  <a:pt x="115229" y="10295"/>
                  <a:pt x="119603" y="3929"/>
                </a:cubicBezTo>
                <a:cubicBezTo>
                  <a:pt x="120530" y="2580"/>
                  <a:pt x="119782" y="947"/>
                  <a:pt x="117929" y="267"/>
                </a:cubicBezTo>
                <a:moveTo>
                  <a:pt x="41253" y="103634"/>
                </a:moveTo>
                <a:cubicBezTo>
                  <a:pt x="45388" y="103634"/>
                  <a:pt x="48753" y="101187"/>
                  <a:pt x="48753" y="98177"/>
                </a:cubicBezTo>
                <a:cubicBezTo>
                  <a:pt x="48753" y="95167"/>
                  <a:pt x="45388" y="92725"/>
                  <a:pt x="41253" y="92725"/>
                </a:cubicBezTo>
                <a:cubicBezTo>
                  <a:pt x="37107" y="92725"/>
                  <a:pt x="33748" y="95167"/>
                  <a:pt x="33748" y="98177"/>
                </a:cubicBezTo>
                <a:cubicBezTo>
                  <a:pt x="33748" y="101187"/>
                  <a:pt x="37107" y="103634"/>
                  <a:pt x="41253" y="10363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53" name="Shape 3853"/>
          <p:cNvSpPr/>
          <p:nvPr/>
        </p:nvSpPr>
        <p:spPr>
          <a:xfrm>
            <a:off x="20016579" y="2853083"/>
            <a:ext cx="558655" cy="559212"/>
          </a:xfrm>
          <a:custGeom>
            <a:avLst/>
            <a:gdLst/>
            <a:ahLst/>
            <a:cxnLst/>
            <a:rect l="0" t="0" r="0" b="0"/>
            <a:pathLst>
              <a:path w="120000" h="120000" extrusionOk="0">
                <a:moveTo>
                  <a:pt x="24544" y="106378"/>
                </a:moveTo>
                <a:lnTo>
                  <a:pt x="30000" y="106378"/>
                </a:lnTo>
                <a:lnTo>
                  <a:pt x="30000" y="100930"/>
                </a:lnTo>
                <a:lnTo>
                  <a:pt x="24544" y="100930"/>
                </a:lnTo>
                <a:cubicBezTo>
                  <a:pt x="24544" y="100930"/>
                  <a:pt x="24544" y="106378"/>
                  <a:pt x="24544" y="106378"/>
                </a:cubicBezTo>
                <a:close/>
                <a:moveTo>
                  <a:pt x="35455" y="90027"/>
                </a:moveTo>
                <a:lnTo>
                  <a:pt x="30000" y="90027"/>
                </a:lnTo>
                <a:lnTo>
                  <a:pt x="30000" y="95481"/>
                </a:lnTo>
                <a:lnTo>
                  <a:pt x="35455" y="95481"/>
                </a:lnTo>
                <a:cubicBezTo>
                  <a:pt x="35455" y="95481"/>
                  <a:pt x="35455" y="90027"/>
                  <a:pt x="35455" y="90027"/>
                </a:cubicBezTo>
                <a:close/>
                <a:moveTo>
                  <a:pt x="13638" y="106378"/>
                </a:moveTo>
                <a:lnTo>
                  <a:pt x="19088" y="106378"/>
                </a:lnTo>
                <a:lnTo>
                  <a:pt x="19088" y="100930"/>
                </a:lnTo>
                <a:lnTo>
                  <a:pt x="13638" y="100930"/>
                </a:lnTo>
                <a:cubicBezTo>
                  <a:pt x="13638" y="100930"/>
                  <a:pt x="13638" y="106378"/>
                  <a:pt x="13638" y="106378"/>
                </a:cubicBezTo>
                <a:close/>
                <a:moveTo>
                  <a:pt x="24544" y="90027"/>
                </a:moveTo>
                <a:lnTo>
                  <a:pt x="13638" y="90027"/>
                </a:lnTo>
                <a:lnTo>
                  <a:pt x="13638" y="95481"/>
                </a:lnTo>
                <a:lnTo>
                  <a:pt x="24544" y="95481"/>
                </a:lnTo>
                <a:cubicBezTo>
                  <a:pt x="24544" y="95481"/>
                  <a:pt x="24544" y="90027"/>
                  <a:pt x="24544" y="90027"/>
                </a:cubicBezTo>
                <a:close/>
                <a:moveTo>
                  <a:pt x="19088" y="68233"/>
                </a:moveTo>
                <a:lnTo>
                  <a:pt x="13638" y="68233"/>
                </a:lnTo>
                <a:lnTo>
                  <a:pt x="13638" y="73682"/>
                </a:lnTo>
                <a:lnTo>
                  <a:pt x="19088" y="73682"/>
                </a:lnTo>
                <a:cubicBezTo>
                  <a:pt x="19088" y="73682"/>
                  <a:pt x="19088" y="68233"/>
                  <a:pt x="19088" y="68233"/>
                </a:cubicBezTo>
                <a:close/>
                <a:moveTo>
                  <a:pt x="19088" y="79130"/>
                </a:moveTo>
                <a:lnTo>
                  <a:pt x="13638" y="79130"/>
                </a:lnTo>
                <a:lnTo>
                  <a:pt x="13638" y="84579"/>
                </a:lnTo>
                <a:lnTo>
                  <a:pt x="19088" y="84579"/>
                </a:lnTo>
                <a:cubicBezTo>
                  <a:pt x="19088" y="84579"/>
                  <a:pt x="19088" y="79130"/>
                  <a:pt x="19088" y="79130"/>
                </a:cubicBezTo>
                <a:close/>
                <a:moveTo>
                  <a:pt x="35455" y="106378"/>
                </a:moveTo>
                <a:lnTo>
                  <a:pt x="73638" y="106378"/>
                </a:lnTo>
                <a:lnTo>
                  <a:pt x="73638" y="100930"/>
                </a:lnTo>
                <a:lnTo>
                  <a:pt x="35455" y="100930"/>
                </a:lnTo>
                <a:cubicBezTo>
                  <a:pt x="35455" y="100930"/>
                  <a:pt x="35455" y="106378"/>
                  <a:pt x="35455" y="106378"/>
                </a:cubicBezTo>
                <a:close/>
                <a:moveTo>
                  <a:pt x="100911" y="84579"/>
                </a:moveTo>
                <a:lnTo>
                  <a:pt x="106361" y="84579"/>
                </a:lnTo>
                <a:lnTo>
                  <a:pt x="106361" y="79130"/>
                </a:lnTo>
                <a:lnTo>
                  <a:pt x="100911" y="79130"/>
                </a:lnTo>
                <a:cubicBezTo>
                  <a:pt x="100911" y="79130"/>
                  <a:pt x="100911" y="84579"/>
                  <a:pt x="100911" y="84579"/>
                </a:cubicBezTo>
                <a:close/>
                <a:moveTo>
                  <a:pt x="30000" y="79130"/>
                </a:moveTo>
                <a:lnTo>
                  <a:pt x="24544" y="79130"/>
                </a:lnTo>
                <a:lnTo>
                  <a:pt x="24544" y="84579"/>
                </a:lnTo>
                <a:lnTo>
                  <a:pt x="30000" y="84579"/>
                </a:lnTo>
                <a:cubicBezTo>
                  <a:pt x="30000" y="84579"/>
                  <a:pt x="30000" y="79130"/>
                  <a:pt x="30000" y="79130"/>
                </a:cubicBezTo>
                <a:close/>
                <a:moveTo>
                  <a:pt x="79088" y="90027"/>
                </a:moveTo>
                <a:lnTo>
                  <a:pt x="73638" y="90027"/>
                </a:lnTo>
                <a:lnTo>
                  <a:pt x="73638" y="95481"/>
                </a:lnTo>
                <a:lnTo>
                  <a:pt x="79088" y="95481"/>
                </a:lnTo>
                <a:cubicBezTo>
                  <a:pt x="79088" y="95481"/>
                  <a:pt x="79088" y="90027"/>
                  <a:pt x="79088" y="90027"/>
                </a:cubicBezTo>
                <a:close/>
                <a:moveTo>
                  <a:pt x="114544" y="109103"/>
                </a:moveTo>
                <a:cubicBezTo>
                  <a:pt x="114544" y="112111"/>
                  <a:pt x="112100" y="114551"/>
                  <a:pt x="109088" y="114551"/>
                </a:cubicBezTo>
                <a:lnTo>
                  <a:pt x="10911" y="114551"/>
                </a:lnTo>
                <a:cubicBezTo>
                  <a:pt x="7894" y="114551"/>
                  <a:pt x="5455" y="112111"/>
                  <a:pt x="5455" y="109103"/>
                </a:cubicBezTo>
                <a:lnTo>
                  <a:pt x="5455" y="65509"/>
                </a:lnTo>
                <a:cubicBezTo>
                  <a:pt x="5455" y="62501"/>
                  <a:pt x="7894" y="60061"/>
                  <a:pt x="10911" y="60061"/>
                </a:cubicBezTo>
                <a:lnTo>
                  <a:pt x="109088" y="60061"/>
                </a:lnTo>
                <a:cubicBezTo>
                  <a:pt x="112100" y="60061"/>
                  <a:pt x="114544" y="62501"/>
                  <a:pt x="114544" y="65509"/>
                </a:cubicBezTo>
                <a:cubicBezTo>
                  <a:pt x="114544" y="65509"/>
                  <a:pt x="114544" y="109103"/>
                  <a:pt x="114544" y="109103"/>
                </a:cubicBezTo>
                <a:close/>
                <a:moveTo>
                  <a:pt x="109088" y="54612"/>
                </a:moveTo>
                <a:lnTo>
                  <a:pt x="60916" y="54612"/>
                </a:lnTo>
                <a:cubicBezTo>
                  <a:pt x="60172" y="52679"/>
                  <a:pt x="59855" y="50451"/>
                  <a:pt x="60388" y="48194"/>
                </a:cubicBezTo>
                <a:cubicBezTo>
                  <a:pt x="61438" y="43749"/>
                  <a:pt x="65455" y="40245"/>
                  <a:pt x="72005" y="38066"/>
                </a:cubicBezTo>
                <a:cubicBezTo>
                  <a:pt x="83000" y="34401"/>
                  <a:pt x="88005" y="27509"/>
                  <a:pt x="90272" y="22367"/>
                </a:cubicBezTo>
                <a:cubicBezTo>
                  <a:pt x="93038" y="16077"/>
                  <a:pt x="93338" y="8612"/>
                  <a:pt x="91088" y="1866"/>
                </a:cubicBezTo>
                <a:cubicBezTo>
                  <a:pt x="90611" y="440"/>
                  <a:pt x="89066" y="-334"/>
                  <a:pt x="87633" y="139"/>
                </a:cubicBezTo>
                <a:cubicBezTo>
                  <a:pt x="86205" y="623"/>
                  <a:pt x="85433" y="2161"/>
                  <a:pt x="85911" y="3587"/>
                </a:cubicBezTo>
                <a:cubicBezTo>
                  <a:pt x="89394" y="14033"/>
                  <a:pt x="86000" y="27654"/>
                  <a:pt x="70277" y="32891"/>
                </a:cubicBezTo>
                <a:cubicBezTo>
                  <a:pt x="59627" y="36445"/>
                  <a:pt x="56138" y="42490"/>
                  <a:pt x="55083" y="46947"/>
                </a:cubicBezTo>
                <a:cubicBezTo>
                  <a:pt x="54494" y="49448"/>
                  <a:pt x="54577" y="52094"/>
                  <a:pt x="55205" y="54612"/>
                </a:cubicBezTo>
                <a:lnTo>
                  <a:pt x="10911" y="54612"/>
                </a:lnTo>
                <a:cubicBezTo>
                  <a:pt x="4883" y="54612"/>
                  <a:pt x="0" y="59493"/>
                  <a:pt x="0" y="65509"/>
                </a:cubicBezTo>
                <a:lnTo>
                  <a:pt x="0" y="109103"/>
                </a:lnTo>
                <a:cubicBezTo>
                  <a:pt x="0" y="115119"/>
                  <a:pt x="4883" y="120000"/>
                  <a:pt x="10911" y="120000"/>
                </a:cubicBezTo>
                <a:lnTo>
                  <a:pt x="109088" y="120000"/>
                </a:lnTo>
                <a:cubicBezTo>
                  <a:pt x="115116" y="120000"/>
                  <a:pt x="120000" y="115119"/>
                  <a:pt x="120000" y="109103"/>
                </a:cubicBezTo>
                <a:lnTo>
                  <a:pt x="120000" y="65509"/>
                </a:lnTo>
                <a:cubicBezTo>
                  <a:pt x="120000" y="59493"/>
                  <a:pt x="115116" y="54612"/>
                  <a:pt x="109088" y="54612"/>
                </a:cubicBezTo>
                <a:moveTo>
                  <a:pt x="95455" y="95481"/>
                </a:moveTo>
                <a:lnTo>
                  <a:pt x="106361" y="95481"/>
                </a:lnTo>
                <a:lnTo>
                  <a:pt x="106361" y="90027"/>
                </a:lnTo>
                <a:lnTo>
                  <a:pt x="95455" y="90027"/>
                </a:lnTo>
                <a:cubicBezTo>
                  <a:pt x="95455" y="90027"/>
                  <a:pt x="95455" y="95481"/>
                  <a:pt x="95455" y="95481"/>
                </a:cubicBezTo>
                <a:close/>
                <a:moveTo>
                  <a:pt x="79088" y="106378"/>
                </a:moveTo>
                <a:lnTo>
                  <a:pt x="84544" y="106378"/>
                </a:lnTo>
                <a:lnTo>
                  <a:pt x="84544" y="100930"/>
                </a:lnTo>
                <a:lnTo>
                  <a:pt x="79088" y="100930"/>
                </a:lnTo>
                <a:cubicBezTo>
                  <a:pt x="79088" y="100930"/>
                  <a:pt x="79088" y="106378"/>
                  <a:pt x="79088" y="106378"/>
                </a:cubicBezTo>
                <a:close/>
                <a:moveTo>
                  <a:pt x="90000" y="106378"/>
                </a:moveTo>
                <a:lnTo>
                  <a:pt x="95455" y="106378"/>
                </a:lnTo>
                <a:lnTo>
                  <a:pt x="95455" y="100930"/>
                </a:lnTo>
                <a:lnTo>
                  <a:pt x="90000" y="100930"/>
                </a:lnTo>
                <a:cubicBezTo>
                  <a:pt x="90000" y="100930"/>
                  <a:pt x="90000" y="106378"/>
                  <a:pt x="90000" y="106378"/>
                </a:cubicBezTo>
                <a:close/>
                <a:moveTo>
                  <a:pt x="100911" y="106378"/>
                </a:moveTo>
                <a:lnTo>
                  <a:pt x="106361" y="106378"/>
                </a:lnTo>
                <a:lnTo>
                  <a:pt x="106361" y="100930"/>
                </a:lnTo>
                <a:lnTo>
                  <a:pt x="100911" y="100930"/>
                </a:lnTo>
                <a:cubicBezTo>
                  <a:pt x="100911" y="100930"/>
                  <a:pt x="100911" y="106378"/>
                  <a:pt x="100911" y="106378"/>
                </a:cubicBezTo>
                <a:close/>
                <a:moveTo>
                  <a:pt x="90000" y="90027"/>
                </a:moveTo>
                <a:lnTo>
                  <a:pt x="84544" y="90027"/>
                </a:lnTo>
                <a:lnTo>
                  <a:pt x="84544" y="95481"/>
                </a:lnTo>
                <a:lnTo>
                  <a:pt x="90000" y="95481"/>
                </a:lnTo>
                <a:cubicBezTo>
                  <a:pt x="90000" y="95481"/>
                  <a:pt x="90000" y="90027"/>
                  <a:pt x="90000" y="90027"/>
                </a:cubicBezTo>
                <a:close/>
                <a:moveTo>
                  <a:pt x="100911" y="73682"/>
                </a:moveTo>
                <a:lnTo>
                  <a:pt x="106361" y="73682"/>
                </a:lnTo>
                <a:lnTo>
                  <a:pt x="106361" y="68233"/>
                </a:lnTo>
                <a:lnTo>
                  <a:pt x="100911" y="68233"/>
                </a:lnTo>
                <a:cubicBezTo>
                  <a:pt x="100911" y="68233"/>
                  <a:pt x="100911" y="73682"/>
                  <a:pt x="100911" y="73682"/>
                </a:cubicBezTo>
                <a:close/>
                <a:moveTo>
                  <a:pt x="73638" y="68233"/>
                </a:moveTo>
                <a:lnTo>
                  <a:pt x="68183" y="68233"/>
                </a:lnTo>
                <a:lnTo>
                  <a:pt x="68183" y="73682"/>
                </a:lnTo>
                <a:lnTo>
                  <a:pt x="73638" y="73682"/>
                </a:lnTo>
                <a:cubicBezTo>
                  <a:pt x="73638" y="73682"/>
                  <a:pt x="73638" y="68233"/>
                  <a:pt x="73638" y="68233"/>
                </a:cubicBezTo>
                <a:close/>
                <a:moveTo>
                  <a:pt x="73638" y="79130"/>
                </a:moveTo>
                <a:lnTo>
                  <a:pt x="68183" y="79130"/>
                </a:lnTo>
                <a:lnTo>
                  <a:pt x="68183" y="84579"/>
                </a:lnTo>
                <a:lnTo>
                  <a:pt x="73638" y="84579"/>
                </a:lnTo>
                <a:cubicBezTo>
                  <a:pt x="73638" y="84579"/>
                  <a:pt x="73638" y="79130"/>
                  <a:pt x="73638" y="79130"/>
                </a:cubicBezTo>
                <a:close/>
                <a:moveTo>
                  <a:pt x="84544" y="79130"/>
                </a:moveTo>
                <a:lnTo>
                  <a:pt x="79088" y="79130"/>
                </a:lnTo>
                <a:lnTo>
                  <a:pt x="79088" y="84579"/>
                </a:lnTo>
                <a:lnTo>
                  <a:pt x="84544" y="84579"/>
                </a:lnTo>
                <a:cubicBezTo>
                  <a:pt x="84544" y="84579"/>
                  <a:pt x="84544" y="79130"/>
                  <a:pt x="84544" y="79130"/>
                </a:cubicBezTo>
                <a:close/>
                <a:moveTo>
                  <a:pt x="95455" y="79130"/>
                </a:moveTo>
                <a:lnTo>
                  <a:pt x="90000" y="79130"/>
                </a:lnTo>
                <a:lnTo>
                  <a:pt x="90000" y="84579"/>
                </a:lnTo>
                <a:lnTo>
                  <a:pt x="95455" y="84579"/>
                </a:lnTo>
                <a:cubicBezTo>
                  <a:pt x="95455" y="84579"/>
                  <a:pt x="95455" y="79130"/>
                  <a:pt x="95455" y="79130"/>
                </a:cubicBezTo>
                <a:close/>
                <a:moveTo>
                  <a:pt x="84544" y="68233"/>
                </a:moveTo>
                <a:lnTo>
                  <a:pt x="79088" y="68233"/>
                </a:lnTo>
                <a:lnTo>
                  <a:pt x="79088" y="73682"/>
                </a:lnTo>
                <a:lnTo>
                  <a:pt x="84544" y="73682"/>
                </a:lnTo>
                <a:cubicBezTo>
                  <a:pt x="84544" y="73682"/>
                  <a:pt x="84544" y="68233"/>
                  <a:pt x="84544" y="68233"/>
                </a:cubicBezTo>
                <a:close/>
                <a:moveTo>
                  <a:pt x="95455" y="68233"/>
                </a:moveTo>
                <a:lnTo>
                  <a:pt x="90000" y="68233"/>
                </a:lnTo>
                <a:lnTo>
                  <a:pt x="90000" y="73682"/>
                </a:lnTo>
                <a:lnTo>
                  <a:pt x="95455" y="73682"/>
                </a:lnTo>
                <a:cubicBezTo>
                  <a:pt x="95455" y="73682"/>
                  <a:pt x="95455" y="68233"/>
                  <a:pt x="95455" y="68233"/>
                </a:cubicBezTo>
                <a:close/>
                <a:moveTo>
                  <a:pt x="62727" y="68233"/>
                </a:moveTo>
                <a:lnTo>
                  <a:pt x="57272" y="68233"/>
                </a:lnTo>
                <a:lnTo>
                  <a:pt x="57272" y="73682"/>
                </a:lnTo>
                <a:lnTo>
                  <a:pt x="62727" y="73682"/>
                </a:lnTo>
                <a:cubicBezTo>
                  <a:pt x="62727" y="73682"/>
                  <a:pt x="62727" y="68233"/>
                  <a:pt x="62727" y="68233"/>
                </a:cubicBezTo>
                <a:close/>
                <a:moveTo>
                  <a:pt x="30000" y="68233"/>
                </a:moveTo>
                <a:lnTo>
                  <a:pt x="24544" y="68233"/>
                </a:lnTo>
                <a:lnTo>
                  <a:pt x="24544" y="73682"/>
                </a:lnTo>
                <a:lnTo>
                  <a:pt x="30000" y="73682"/>
                </a:lnTo>
                <a:cubicBezTo>
                  <a:pt x="30000" y="73682"/>
                  <a:pt x="30000" y="68233"/>
                  <a:pt x="30000" y="68233"/>
                </a:cubicBezTo>
                <a:close/>
                <a:moveTo>
                  <a:pt x="40911" y="95481"/>
                </a:moveTo>
                <a:lnTo>
                  <a:pt x="46361" y="95481"/>
                </a:lnTo>
                <a:lnTo>
                  <a:pt x="46361" y="90027"/>
                </a:lnTo>
                <a:lnTo>
                  <a:pt x="40911" y="90027"/>
                </a:lnTo>
                <a:cubicBezTo>
                  <a:pt x="40911" y="90027"/>
                  <a:pt x="40911" y="95481"/>
                  <a:pt x="40911" y="95481"/>
                </a:cubicBezTo>
                <a:close/>
                <a:moveTo>
                  <a:pt x="40911" y="79130"/>
                </a:moveTo>
                <a:lnTo>
                  <a:pt x="35455" y="79130"/>
                </a:lnTo>
                <a:lnTo>
                  <a:pt x="35455" y="84579"/>
                </a:lnTo>
                <a:lnTo>
                  <a:pt x="40911" y="84579"/>
                </a:lnTo>
                <a:cubicBezTo>
                  <a:pt x="40911" y="84579"/>
                  <a:pt x="40911" y="79130"/>
                  <a:pt x="40911" y="79130"/>
                </a:cubicBezTo>
                <a:close/>
                <a:moveTo>
                  <a:pt x="40911" y="68233"/>
                </a:moveTo>
                <a:lnTo>
                  <a:pt x="35455" y="68233"/>
                </a:lnTo>
                <a:lnTo>
                  <a:pt x="35455" y="73682"/>
                </a:lnTo>
                <a:lnTo>
                  <a:pt x="40911" y="73682"/>
                </a:lnTo>
                <a:cubicBezTo>
                  <a:pt x="40911" y="73682"/>
                  <a:pt x="40911" y="68233"/>
                  <a:pt x="40911" y="68233"/>
                </a:cubicBezTo>
                <a:close/>
                <a:moveTo>
                  <a:pt x="51816" y="79130"/>
                </a:moveTo>
                <a:lnTo>
                  <a:pt x="46361" y="79130"/>
                </a:lnTo>
                <a:lnTo>
                  <a:pt x="46361" y="84579"/>
                </a:lnTo>
                <a:lnTo>
                  <a:pt x="51816" y="84579"/>
                </a:lnTo>
                <a:cubicBezTo>
                  <a:pt x="51816" y="84579"/>
                  <a:pt x="51816" y="79130"/>
                  <a:pt x="51816" y="79130"/>
                </a:cubicBezTo>
                <a:close/>
                <a:moveTo>
                  <a:pt x="62727" y="79130"/>
                </a:moveTo>
                <a:lnTo>
                  <a:pt x="57272" y="79130"/>
                </a:lnTo>
                <a:lnTo>
                  <a:pt x="57272" y="84579"/>
                </a:lnTo>
                <a:lnTo>
                  <a:pt x="62727" y="84579"/>
                </a:lnTo>
                <a:cubicBezTo>
                  <a:pt x="62727" y="84579"/>
                  <a:pt x="62727" y="79130"/>
                  <a:pt x="62727" y="79130"/>
                </a:cubicBezTo>
                <a:close/>
                <a:moveTo>
                  <a:pt x="51816" y="68233"/>
                </a:moveTo>
                <a:lnTo>
                  <a:pt x="46361" y="68233"/>
                </a:lnTo>
                <a:lnTo>
                  <a:pt x="46361" y="73682"/>
                </a:lnTo>
                <a:lnTo>
                  <a:pt x="51816" y="73682"/>
                </a:lnTo>
                <a:cubicBezTo>
                  <a:pt x="51816" y="73682"/>
                  <a:pt x="51816" y="68233"/>
                  <a:pt x="51816" y="68233"/>
                </a:cubicBezTo>
                <a:close/>
                <a:moveTo>
                  <a:pt x="62727" y="95481"/>
                </a:moveTo>
                <a:lnTo>
                  <a:pt x="68183" y="95481"/>
                </a:lnTo>
                <a:lnTo>
                  <a:pt x="68183" y="90027"/>
                </a:lnTo>
                <a:lnTo>
                  <a:pt x="62727" y="90027"/>
                </a:lnTo>
                <a:cubicBezTo>
                  <a:pt x="62727" y="90027"/>
                  <a:pt x="62727" y="95481"/>
                  <a:pt x="62727" y="95481"/>
                </a:cubicBezTo>
                <a:close/>
                <a:moveTo>
                  <a:pt x="51816" y="95481"/>
                </a:moveTo>
                <a:lnTo>
                  <a:pt x="57272" y="95481"/>
                </a:lnTo>
                <a:lnTo>
                  <a:pt x="57272" y="90027"/>
                </a:lnTo>
                <a:lnTo>
                  <a:pt x="51816" y="90027"/>
                </a:lnTo>
                <a:cubicBezTo>
                  <a:pt x="51816" y="90027"/>
                  <a:pt x="51816" y="95481"/>
                  <a:pt x="51816" y="95481"/>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54" name="Shape 3854"/>
          <p:cNvSpPr/>
          <p:nvPr/>
        </p:nvSpPr>
        <p:spPr>
          <a:xfrm>
            <a:off x="21083101" y="2853083"/>
            <a:ext cx="558655" cy="558655"/>
          </a:xfrm>
          <a:custGeom>
            <a:avLst/>
            <a:gdLst/>
            <a:ahLst/>
            <a:cxnLst/>
            <a:rect l="0" t="0" r="0" b="0"/>
            <a:pathLst>
              <a:path w="120000" h="120000" extrusionOk="0">
                <a:moveTo>
                  <a:pt x="114544" y="106361"/>
                </a:moveTo>
                <a:cubicBezTo>
                  <a:pt x="114544" y="110883"/>
                  <a:pt x="110883" y="114544"/>
                  <a:pt x="106361" y="114544"/>
                </a:cubicBezTo>
                <a:cubicBezTo>
                  <a:pt x="101844" y="114544"/>
                  <a:pt x="98183" y="110883"/>
                  <a:pt x="98183" y="106361"/>
                </a:cubicBezTo>
                <a:lnTo>
                  <a:pt x="98183" y="79088"/>
                </a:lnTo>
                <a:cubicBezTo>
                  <a:pt x="98183" y="74577"/>
                  <a:pt x="101844" y="70911"/>
                  <a:pt x="106361" y="70911"/>
                </a:cubicBezTo>
                <a:cubicBezTo>
                  <a:pt x="110883" y="70911"/>
                  <a:pt x="114544" y="74577"/>
                  <a:pt x="114544" y="79088"/>
                </a:cubicBezTo>
                <a:cubicBezTo>
                  <a:pt x="114544" y="79088"/>
                  <a:pt x="114544" y="106361"/>
                  <a:pt x="114544" y="106361"/>
                </a:cubicBezTo>
                <a:close/>
                <a:moveTo>
                  <a:pt x="21816" y="79088"/>
                </a:moveTo>
                <a:lnTo>
                  <a:pt x="21816" y="106361"/>
                </a:lnTo>
                <a:cubicBezTo>
                  <a:pt x="21816" y="110883"/>
                  <a:pt x="18155" y="114544"/>
                  <a:pt x="13638" y="114544"/>
                </a:cubicBezTo>
                <a:cubicBezTo>
                  <a:pt x="9116" y="114544"/>
                  <a:pt x="5455" y="110883"/>
                  <a:pt x="5455" y="106361"/>
                </a:cubicBezTo>
                <a:lnTo>
                  <a:pt x="5455" y="79088"/>
                </a:lnTo>
                <a:cubicBezTo>
                  <a:pt x="5455" y="74577"/>
                  <a:pt x="9116" y="70911"/>
                  <a:pt x="13638" y="70911"/>
                </a:cubicBezTo>
                <a:cubicBezTo>
                  <a:pt x="18155" y="70911"/>
                  <a:pt x="21816" y="74577"/>
                  <a:pt x="21816" y="79088"/>
                </a:cubicBezTo>
                <a:moveTo>
                  <a:pt x="109088" y="65727"/>
                </a:moveTo>
                <a:lnTo>
                  <a:pt x="109088" y="32727"/>
                </a:lnTo>
                <a:cubicBezTo>
                  <a:pt x="109088" y="14655"/>
                  <a:pt x="94438" y="0"/>
                  <a:pt x="76361" y="0"/>
                </a:cubicBezTo>
                <a:lnTo>
                  <a:pt x="43638" y="0"/>
                </a:lnTo>
                <a:cubicBezTo>
                  <a:pt x="25561" y="0"/>
                  <a:pt x="10911" y="14655"/>
                  <a:pt x="10911" y="32727"/>
                </a:cubicBezTo>
                <a:lnTo>
                  <a:pt x="10911" y="65727"/>
                </a:lnTo>
                <a:cubicBezTo>
                  <a:pt x="4683" y="66994"/>
                  <a:pt x="0" y="72494"/>
                  <a:pt x="0" y="79088"/>
                </a:cubicBezTo>
                <a:lnTo>
                  <a:pt x="0" y="106361"/>
                </a:lnTo>
                <a:cubicBezTo>
                  <a:pt x="0" y="113894"/>
                  <a:pt x="6105" y="120000"/>
                  <a:pt x="13638" y="120000"/>
                </a:cubicBezTo>
                <a:cubicBezTo>
                  <a:pt x="21166" y="120000"/>
                  <a:pt x="27272" y="113894"/>
                  <a:pt x="27272" y="106361"/>
                </a:cubicBezTo>
                <a:lnTo>
                  <a:pt x="27272" y="79088"/>
                </a:lnTo>
                <a:cubicBezTo>
                  <a:pt x="27272" y="72494"/>
                  <a:pt x="22588" y="66994"/>
                  <a:pt x="16361" y="65727"/>
                </a:cubicBezTo>
                <a:lnTo>
                  <a:pt x="16361" y="32727"/>
                </a:lnTo>
                <a:cubicBezTo>
                  <a:pt x="16361" y="17666"/>
                  <a:pt x="28577" y="5455"/>
                  <a:pt x="43638" y="5455"/>
                </a:cubicBezTo>
                <a:lnTo>
                  <a:pt x="76361" y="5455"/>
                </a:lnTo>
                <a:cubicBezTo>
                  <a:pt x="91427" y="5455"/>
                  <a:pt x="103638" y="17666"/>
                  <a:pt x="103638" y="32727"/>
                </a:cubicBezTo>
                <a:lnTo>
                  <a:pt x="103638" y="65727"/>
                </a:lnTo>
                <a:cubicBezTo>
                  <a:pt x="97411" y="66994"/>
                  <a:pt x="92727" y="72494"/>
                  <a:pt x="92727" y="79088"/>
                </a:cubicBezTo>
                <a:lnTo>
                  <a:pt x="92727" y="106361"/>
                </a:lnTo>
                <a:cubicBezTo>
                  <a:pt x="92727" y="113894"/>
                  <a:pt x="98833" y="120000"/>
                  <a:pt x="106361" y="120000"/>
                </a:cubicBezTo>
                <a:cubicBezTo>
                  <a:pt x="113894" y="120000"/>
                  <a:pt x="120000" y="113894"/>
                  <a:pt x="120000" y="106361"/>
                </a:cubicBezTo>
                <a:lnTo>
                  <a:pt x="120000" y="79088"/>
                </a:lnTo>
                <a:cubicBezTo>
                  <a:pt x="120000" y="72494"/>
                  <a:pt x="115316" y="66994"/>
                  <a:pt x="109088" y="657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55" name="Shape 3855"/>
          <p:cNvSpPr/>
          <p:nvPr/>
        </p:nvSpPr>
        <p:spPr>
          <a:xfrm>
            <a:off x="22149623" y="2853083"/>
            <a:ext cx="558655" cy="558655"/>
          </a:xfrm>
          <a:custGeom>
            <a:avLst/>
            <a:gdLst/>
            <a:ahLst/>
            <a:cxnLst/>
            <a:rect l="0" t="0" r="0" b="0"/>
            <a:pathLst>
              <a:path w="120000" h="120000" extrusionOk="0">
                <a:moveTo>
                  <a:pt x="114544" y="98183"/>
                </a:moveTo>
                <a:cubicBezTo>
                  <a:pt x="114544" y="101194"/>
                  <a:pt x="112100" y="103638"/>
                  <a:pt x="109088" y="103638"/>
                </a:cubicBezTo>
                <a:lnTo>
                  <a:pt x="109088" y="81816"/>
                </a:lnTo>
                <a:cubicBezTo>
                  <a:pt x="112100" y="81816"/>
                  <a:pt x="114544" y="84261"/>
                  <a:pt x="114544" y="87272"/>
                </a:cubicBezTo>
                <a:cubicBezTo>
                  <a:pt x="114544" y="87272"/>
                  <a:pt x="114544" y="98183"/>
                  <a:pt x="114544" y="98183"/>
                </a:cubicBezTo>
                <a:close/>
                <a:moveTo>
                  <a:pt x="103638" y="106361"/>
                </a:moveTo>
                <a:cubicBezTo>
                  <a:pt x="103638" y="110883"/>
                  <a:pt x="99972" y="114544"/>
                  <a:pt x="95455" y="114544"/>
                </a:cubicBezTo>
                <a:cubicBezTo>
                  <a:pt x="90933" y="114544"/>
                  <a:pt x="87272" y="110883"/>
                  <a:pt x="87272" y="106361"/>
                </a:cubicBezTo>
                <a:lnTo>
                  <a:pt x="87272" y="79088"/>
                </a:lnTo>
                <a:cubicBezTo>
                  <a:pt x="87272" y="74577"/>
                  <a:pt x="90933" y="70911"/>
                  <a:pt x="95455" y="70911"/>
                </a:cubicBezTo>
                <a:cubicBezTo>
                  <a:pt x="99972" y="70911"/>
                  <a:pt x="103638" y="74577"/>
                  <a:pt x="103638" y="79088"/>
                </a:cubicBezTo>
                <a:cubicBezTo>
                  <a:pt x="103638" y="79088"/>
                  <a:pt x="103638" y="106361"/>
                  <a:pt x="103638" y="106361"/>
                </a:cubicBezTo>
                <a:close/>
                <a:moveTo>
                  <a:pt x="24544" y="70911"/>
                </a:moveTo>
                <a:cubicBezTo>
                  <a:pt x="29061" y="70911"/>
                  <a:pt x="32727" y="74577"/>
                  <a:pt x="32727" y="79088"/>
                </a:cubicBezTo>
                <a:lnTo>
                  <a:pt x="32727" y="106361"/>
                </a:lnTo>
                <a:cubicBezTo>
                  <a:pt x="32727" y="110883"/>
                  <a:pt x="29061" y="114544"/>
                  <a:pt x="24544" y="114544"/>
                </a:cubicBezTo>
                <a:cubicBezTo>
                  <a:pt x="20027" y="114544"/>
                  <a:pt x="16361" y="110883"/>
                  <a:pt x="16361" y="106361"/>
                </a:cubicBezTo>
                <a:lnTo>
                  <a:pt x="16361" y="79088"/>
                </a:lnTo>
                <a:cubicBezTo>
                  <a:pt x="16361" y="74577"/>
                  <a:pt x="20027" y="70911"/>
                  <a:pt x="24544" y="70911"/>
                </a:cubicBezTo>
                <a:moveTo>
                  <a:pt x="10911" y="103638"/>
                </a:moveTo>
                <a:cubicBezTo>
                  <a:pt x="7900" y="103638"/>
                  <a:pt x="5455" y="101194"/>
                  <a:pt x="5455" y="98183"/>
                </a:cubicBezTo>
                <a:lnTo>
                  <a:pt x="5455" y="87272"/>
                </a:lnTo>
                <a:cubicBezTo>
                  <a:pt x="5455" y="84261"/>
                  <a:pt x="7900" y="81816"/>
                  <a:pt x="10911" y="81816"/>
                </a:cubicBezTo>
                <a:cubicBezTo>
                  <a:pt x="10911" y="81816"/>
                  <a:pt x="10911" y="103638"/>
                  <a:pt x="10911" y="103638"/>
                </a:cubicBezTo>
                <a:close/>
                <a:moveTo>
                  <a:pt x="109088" y="76361"/>
                </a:moveTo>
                <a:lnTo>
                  <a:pt x="109088" y="32727"/>
                </a:lnTo>
                <a:cubicBezTo>
                  <a:pt x="109088" y="14655"/>
                  <a:pt x="94438" y="0"/>
                  <a:pt x="76361" y="0"/>
                </a:cubicBezTo>
                <a:lnTo>
                  <a:pt x="43638" y="0"/>
                </a:lnTo>
                <a:cubicBezTo>
                  <a:pt x="25561" y="0"/>
                  <a:pt x="10911" y="14655"/>
                  <a:pt x="10911" y="32727"/>
                </a:cubicBezTo>
                <a:lnTo>
                  <a:pt x="10911" y="76361"/>
                </a:lnTo>
                <a:cubicBezTo>
                  <a:pt x="4883" y="76361"/>
                  <a:pt x="0" y="81250"/>
                  <a:pt x="0" y="87272"/>
                </a:cubicBezTo>
                <a:lnTo>
                  <a:pt x="0" y="98183"/>
                </a:lnTo>
                <a:cubicBezTo>
                  <a:pt x="0" y="104205"/>
                  <a:pt x="4883" y="109088"/>
                  <a:pt x="10911" y="109088"/>
                </a:cubicBezTo>
                <a:lnTo>
                  <a:pt x="11183" y="109088"/>
                </a:lnTo>
                <a:cubicBezTo>
                  <a:pt x="12450" y="115316"/>
                  <a:pt x="17950" y="120000"/>
                  <a:pt x="24544" y="120000"/>
                </a:cubicBezTo>
                <a:cubicBezTo>
                  <a:pt x="32077" y="120000"/>
                  <a:pt x="38183" y="113894"/>
                  <a:pt x="38183" y="106361"/>
                </a:cubicBezTo>
                <a:lnTo>
                  <a:pt x="38183" y="79088"/>
                </a:lnTo>
                <a:cubicBezTo>
                  <a:pt x="38183" y="71561"/>
                  <a:pt x="32077" y="65455"/>
                  <a:pt x="24544" y="65455"/>
                </a:cubicBezTo>
                <a:cubicBezTo>
                  <a:pt x="21461" y="65455"/>
                  <a:pt x="18650" y="66516"/>
                  <a:pt x="16361" y="68244"/>
                </a:cubicBezTo>
                <a:lnTo>
                  <a:pt x="16361" y="32727"/>
                </a:lnTo>
                <a:cubicBezTo>
                  <a:pt x="16361" y="17666"/>
                  <a:pt x="28577" y="5455"/>
                  <a:pt x="43638" y="5455"/>
                </a:cubicBezTo>
                <a:lnTo>
                  <a:pt x="76361" y="5455"/>
                </a:lnTo>
                <a:cubicBezTo>
                  <a:pt x="91422" y="5455"/>
                  <a:pt x="103638" y="17666"/>
                  <a:pt x="103638" y="32727"/>
                </a:cubicBezTo>
                <a:lnTo>
                  <a:pt x="103638" y="68244"/>
                </a:lnTo>
                <a:cubicBezTo>
                  <a:pt x="101350" y="66516"/>
                  <a:pt x="98538" y="65455"/>
                  <a:pt x="95455" y="65455"/>
                </a:cubicBezTo>
                <a:cubicBezTo>
                  <a:pt x="87922" y="65455"/>
                  <a:pt x="81816" y="71561"/>
                  <a:pt x="81816" y="79088"/>
                </a:cubicBezTo>
                <a:lnTo>
                  <a:pt x="81816" y="106361"/>
                </a:lnTo>
                <a:cubicBezTo>
                  <a:pt x="81816" y="113894"/>
                  <a:pt x="87922" y="120000"/>
                  <a:pt x="95455" y="120000"/>
                </a:cubicBezTo>
                <a:cubicBezTo>
                  <a:pt x="102050" y="120000"/>
                  <a:pt x="107550" y="115316"/>
                  <a:pt x="108816" y="109088"/>
                </a:cubicBezTo>
                <a:lnTo>
                  <a:pt x="109088" y="109088"/>
                </a:lnTo>
                <a:cubicBezTo>
                  <a:pt x="115116" y="109088"/>
                  <a:pt x="120000" y="104205"/>
                  <a:pt x="120000" y="98183"/>
                </a:cubicBezTo>
                <a:lnTo>
                  <a:pt x="120000" y="87272"/>
                </a:lnTo>
                <a:cubicBezTo>
                  <a:pt x="120000" y="81250"/>
                  <a:pt x="115116" y="76361"/>
                  <a:pt x="109088" y="7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56" name="Shape 3856"/>
          <p:cNvSpPr/>
          <p:nvPr/>
        </p:nvSpPr>
        <p:spPr>
          <a:xfrm>
            <a:off x="12550922" y="3919605"/>
            <a:ext cx="558655" cy="558655"/>
          </a:xfrm>
          <a:custGeom>
            <a:avLst/>
            <a:gdLst/>
            <a:ahLst/>
            <a:cxnLst/>
            <a:rect l="0" t="0" r="0" b="0"/>
            <a:pathLst>
              <a:path w="120000" h="120000" extrusionOk="0">
                <a:moveTo>
                  <a:pt x="103638" y="90000"/>
                </a:moveTo>
                <a:lnTo>
                  <a:pt x="87272" y="90000"/>
                </a:lnTo>
                <a:lnTo>
                  <a:pt x="87272" y="81816"/>
                </a:lnTo>
                <a:lnTo>
                  <a:pt x="103638" y="81816"/>
                </a:lnTo>
                <a:cubicBezTo>
                  <a:pt x="103638" y="81816"/>
                  <a:pt x="103638" y="90000"/>
                  <a:pt x="103638" y="90000"/>
                </a:cubicBezTo>
                <a:close/>
                <a:moveTo>
                  <a:pt x="103638" y="103638"/>
                </a:moveTo>
                <a:lnTo>
                  <a:pt x="87272" y="103638"/>
                </a:lnTo>
                <a:lnTo>
                  <a:pt x="87272" y="95455"/>
                </a:lnTo>
                <a:lnTo>
                  <a:pt x="103638" y="95455"/>
                </a:lnTo>
                <a:cubicBezTo>
                  <a:pt x="103638" y="95455"/>
                  <a:pt x="103638" y="103638"/>
                  <a:pt x="103638" y="103638"/>
                </a:cubicBezTo>
                <a:close/>
                <a:moveTo>
                  <a:pt x="95455" y="114544"/>
                </a:moveTo>
                <a:cubicBezTo>
                  <a:pt x="91900" y="114544"/>
                  <a:pt x="88900" y="112261"/>
                  <a:pt x="87772" y="109088"/>
                </a:cubicBezTo>
                <a:lnTo>
                  <a:pt x="103133" y="109088"/>
                </a:lnTo>
                <a:cubicBezTo>
                  <a:pt x="102005" y="112261"/>
                  <a:pt x="99011" y="114544"/>
                  <a:pt x="95455" y="114544"/>
                </a:cubicBezTo>
                <a:moveTo>
                  <a:pt x="95455" y="70911"/>
                </a:moveTo>
                <a:cubicBezTo>
                  <a:pt x="99011" y="70911"/>
                  <a:pt x="102005" y="73194"/>
                  <a:pt x="103133" y="76361"/>
                </a:cubicBezTo>
                <a:lnTo>
                  <a:pt x="87772" y="76361"/>
                </a:lnTo>
                <a:cubicBezTo>
                  <a:pt x="88900" y="73194"/>
                  <a:pt x="91900" y="70911"/>
                  <a:pt x="95455" y="70911"/>
                </a:cubicBezTo>
                <a:moveTo>
                  <a:pt x="32727" y="90000"/>
                </a:moveTo>
                <a:lnTo>
                  <a:pt x="16361" y="90000"/>
                </a:lnTo>
                <a:lnTo>
                  <a:pt x="16361" y="81816"/>
                </a:lnTo>
                <a:lnTo>
                  <a:pt x="32727" y="81816"/>
                </a:lnTo>
                <a:cubicBezTo>
                  <a:pt x="32727" y="81816"/>
                  <a:pt x="32727" y="90000"/>
                  <a:pt x="32727" y="90000"/>
                </a:cubicBezTo>
                <a:close/>
                <a:moveTo>
                  <a:pt x="24544" y="70911"/>
                </a:moveTo>
                <a:cubicBezTo>
                  <a:pt x="28100" y="70911"/>
                  <a:pt x="31100" y="73194"/>
                  <a:pt x="32227" y="76361"/>
                </a:cubicBezTo>
                <a:lnTo>
                  <a:pt x="16866" y="76361"/>
                </a:lnTo>
                <a:cubicBezTo>
                  <a:pt x="17994" y="73194"/>
                  <a:pt x="20988" y="70911"/>
                  <a:pt x="24544" y="70911"/>
                </a:cubicBezTo>
                <a:moveTo>
                  <a:pt x="32727" y="103638"/>
                </a:moveTo>
                <a:lnTo>
                  <a:pt x="16361" y="103638"/>
                </a:lnTo>
                <a:lnTo>
                  <a:pt x="16361" y="95455"/>
                </a:lnTo>
                <a:lnTo>
                  <a:pt x="32727" y="95455"/>
                </a:lnTo>
                <a:cubicBezTo>
                  <a:pt x="32727" y="95455"/>
                  <a:pt x="32727" y="103638"/>
                  <a:pt x="32727" y="103638"/>
                </a:cubicBezTo>
                <a:close/>
                <a:moveTo>
                  <a:pt x="24544" y="114544"/>
                </a:moveTo>
                <a:cubicBezTo>
                  <a:pt x="20988" y="114544"/>
                  <a:pt x="17994" y="112261"/>
                  <a:pt x="16866" y="109088"/>
                </a:cubicBezTo>
                <a:lnTo>
                  <a:pt x="32227" y="109088"/>
                </a:lnTo>
                <a:cubicBezTo>
                  <a:pt x="31100" y="112261"/>
                  <a:pt x="28100" y="114544"/>
                  <a:pt x="24544" y="114544"/>
                </a:cubicBezTo>
                <a:moveTo>
                  <a:pt x="109088" y="76361"/>
                </a:moveTo>
                <a:lnTo>
                  <a:pt x="109088" y="49088"/>
                </a:lnTo>
                <a:cubicBezTo>
                  <a:pt x="109088" y="21977"/>
                  <a:pt x="87111" y="0"/>
                  <a:pt x="60000" y="0"/>
                </a:cubicBezTo>
                <a:cubicBezTo>
                  <a:pt x="32888" y="0"/>
                  <a:pt x="10911" y="21977"/>
                  <a:pt x="10911" y="49088"/>
                </a:cubicBezTo>
                <a:lnTo>
                  <a:pt x="10911" y="76361"/>
                </a:lnTo>
                <a:cubicBezTo>
                  <a:pt x="4883" y="76361"/>
                  <a:pt x="0" y="81250"/>
                  <a:pt x="0" y="87272"/>
                </a:cubicBezTo>
                <a:lnTo>
                  <a:pt x="0" y="98183"/>
                </a:lnTo>
                <a:cubicBezTo>
                  <a:pt x="0" y="104205"/>
                  <a:pt x="4883" y="109088"/>
                  <a:pt x="10911" y="109088"/>
                </a:cubicBezTo>
                <a:lnTo>
                  <a:pt x="11183" y="109088"/>
                </a:lnTo>
                <a:cubicBezTo>
                  <a:pt x="12450" y="115316"/>
                  <a:pt x="17950" y="120000"/>
                  <a:pt x="24544" y="120000"/>
                </a:cubicBezTo>
                <a:cubicBezTo>
                  <a:pt x="32077" y="120000"/>
                  <a:pt x="38183" y="113894"/>
                  <a:pt x="38183" y="106361"/>
                </a:cubicBezTo>
                <a:lnTo>
                  <a:pt x="38183" y="79088"/>
                </a:lnTo>
                <a:cubicBezTo>
                  <a:pt x="38183" y="71561"/>
                  <a:pt x="32077" y="65455"/>
                  <a:pt x="24544" y="65455"/>
                </a:cubicBezTo>
                <a:cubicBezTo>
                  <a:pt x="21466" y="65455"/>
                  <a:pt x="18644" y="66505"/>
                  <a:pt x="16361" y="68233"/>
                </a:cubicBezTo>
                <a:lnTo>
                  <a:pt x="16361" y="49088"/>
                </a:lnTo>
                <a:cubicBezTo>
                  <a:pt x="16361" y="24994"/>
                  <a:pt x="35900" y="5455"/>
                  <a:pt x="60000" y="5455"/>
                </a:cubicBezTo>
                <a:cubicBezTo>
                  <a:pt x="84100" y="5455"/>
                  <a:pt x="103638" y="24994"/>
                  <a:pt x="103638" y="49088"/>
                </a:cubicBezTo>
                <a:lnTo>
                  <a:pt x="103638" y="68233"/>
                </a:lnTo>
                <a:cubicBezTo>
                  <a:pt x="101355" y="66505"/>
                  <a:pt x="98533" y="65455"/>
                  <a:pt x="95455" y="65455"/>
                </a:cubicBezTo>
                <a:cubicBezTo>
                  <a:pt x="87922" y="65455"/>
                  <a:pt x="81816" y="71561"/>
                  <a:pt x="81816" y="79088"/>
                </a:cubicBezTo>
                <a:lnTo>
                  <a:pt x="81816" y="106361"/>
                </a:lnTo>
                <a:cubicBezTo>
                  <a:pt x="81816" y="113894"/>
                  <a:pt x="87922" y="120000"/>
                  <a:pt x="95455" y="120000"/>
                </a:cubicBezTo>
                <a:cubicBezTo>
                  <a:pt x="102050" y="120000"/>
                  <a:pt x="107555" y="115316"/>
                  <a:pt x="108816" y="109088"/>
                </a:cubicBezTo>
                <a:lnTo>
                  <a:pt x="109088" y="109088"/>
                </a:lnTo>
                <a:cubicBezTo>
                  <a:pt x="115116" y="109088"/>
                  <a:pt x="120000" y="104205"/>
                  <a:pt x="120000" y="98183"/>
                </a:cubicBezTo>
                <a:lnTo>
                  <a:pt x="120000" y="87272"/>
                </a:lnTo>
                <a:cubicBezTo>
                  <a:pt x="120000" y="81250"/>
                  <a:pt x="115116" y="76361"/>
                  <a:pt x="109088" y="7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57" name="Shape 3857"/>
          <p:cNvSpPr/>
          <p:nvPr/>
        </p:nvSpPr>
        <p:spPr>
          <a:xfrm>
            <a:off x="13617446" y="3919605"/>
            <a:ext cx="558655" cy="558655"/>
          </a:xfrm>
          <a:custGeom>
            <a:avLst/>
            <a:gdLst/>
            <a:ahLst/>
            <a:cxnLst/>
            <a:rect l="0" t="0" r="0" b="0"/>
            <a:pathLst>
              <a:path w="120000" h="120000" extrusionOk="0">
                <a:moveTo>
                  <a:pt x="114544" y="57272"/>
                </a:moveTo>
                <a:cubicBezTo>
                  <a:pt x="114544" y="60283"/>
                  <a:pt x="112100" y="62727"/>
                  <a:pt x="109088" y="62727"/>
                </a:cubicBezTo>
                <a:lnTo>
                  <a:pt x="109088" y="40911"/>
                </a:lnTo>
                <a:cubicBezTo>
                  <a:pt x="112100" y="40911"/>
                  <a:pt x="114544" y="43355"/>
                  <a:pt x="114544" y="46361"/>
                </a:cubicBezTo>
                <a:cubicBezTo>
                  <a:pt x="114544" y="46361"/>
                  <a:pt x="114544" y="57272"/>
                  <a:pt x="114544" y="57272"/>
                </a:cubicBezTo>
                <a:close/>
                <a:moveTo>
                  <a:pt x="103638" y="95455"/>
                </a:moveTo>
                <a:cubicBezTo>
                  <a:pt x="103638" y="96961"/>
                  <a:pt x="102411" y="98183"/>
                  <a:pt x="100911" y="98183"/>
                </a:cubicBezTo>
                <a:cubicBezTo>
                  <a:pt x="99405" y="98183"/>
                  <a:pt x="98183" y="96961"/>
                  <a:pt x="98183" y="95455"/>
                </a:cubicBezTo>
                <a:lnTo>
                  <a:pt x="98183" y="8183"/>
                </a:lnTo>
                <a:cubicBezTo>
                  <a:pt x="98183" y="6677"/>
                  <a:pt x="99405" y="5455"/>
                  <a:pt x="100911" y="5455"/>
                </a:cubicBezTo>
                <a:cubicBezTo>
                  <a:pt x="102411" y="5455"/>
                  <a:pt x="103638" y="6677"/>
                  <a:pt x="103638" y="8183"/>
                </a:cubicBezTo>
                <a:cubicBezTo>
                  <a:pt x="103638" y="8183"/>
                  <a:pt x="103638" y="95455"/>
                  <a:pt x="103638" y="95455"/>
                </a:cubicBezTo>
                <a:close/>
                <a:moveTo>
                  <a:pt x="92727" y="87711"/>
                </a:moveTo>
                <a:lnTo>
                  <a:pt x="16361" y="65250"/>
                </a:lnTo>
                <a:lnTo>
                  <a:pt x="16361" y="38388"/>
                </a:lnTo>
                <a:lnTo>
                  <a:pt x="92727" y="15927"/>
                </a:lnTo>
                <a:cubicBezTo>
                  <a:pt x="92727" y="15927"/>
                  <a:pt x="92727" y="87711"/>
                  <a:pt x="92727" y="87711"/>
                </a:cubicBezTo>
                <a:close/>
                <a:moveTo>
                  <a:pt x="45838" y="103638"/>
                </a:moveTo>
                <a:lnTo>
                  <a:pt x="29761" y="103638"/>
                </a:lnTo>
                <a:lnTo>
                  <a:pt x="22922" y="72866"/>
                </a:lnTo>
                <a:lnTo>
                  <a:pt x="39816" y="77833"/>
                </a:lnTo>
                <a:cubicBezTo>
                  <a:pt x="39816" y="77833"/>
                  <a:pt x="45838" y="103638"/>
                  <a:pt x="45838" y="103638"/>
                </a:cubicBezTo>
                <a:close/>
                <a:moveTo>
                  <a:pt x="48383" y="114544"/>
                </a:moveTo>
                <a:lnTo>
                  <a:pt x="32188" y="114544"/>
                </a:lnTo>
                <a:lnTo>
                  <a:pt x="30977" y="109088"/>
                </a:lnTo>
                <a:lnTo>
                  <a:pt x="47105" y="109088"/>
                </a:lnTo>
                <a:cubicBezTo>
                  <a:pt x="47105" y="109088"/>
                  <a:pt x="48383" y="114544"/>
                  <a:pt x="48383" y="114544"/>
                </a:cubicBezTo>
                <a:close/>
                <a:moveTo>
                  <a:pt x="10911" y="65455"/>
                </a:moveTo>
                <a:lnTo>
                  <a:pt x="5455" y="65455"/>
                </a:lnTo>
                <a:lnTo>
                  <a:pt x="5455" y="38183"/>
                </a:lnTo>
                <a:lnTo>
                  <a:pt x="10911" y="38183"/>
                </a:lnTo>
                <a:cubicBezTo>
                  <a:pt x="10911" y="38183"/>
                  <a:pt x="10911" y="65455"/>
                  <a:pt x="10911" y="65455"/>
                </a:cubicBezTo>
                <a:close/>
                <a:moveTo>
                  <a:pt x="109088" y="35455"/>
                </a:moveTo>
                <a:lnTo>
                  <a:pt x="109088" y="8183"/>
                </a:lnTo>
                <a:cubicBezTo>
                  <a:pt x="109088" y="3661"/>
                  <a:pt x="105427" y="0"/>
                  <a:pt x="100911" y="0"/>
                </a:cubicBezTo>
                <a:cubicBezTo>
                  <a:pt x="96388" y="0"/>
                  <a:pt x="92727" y="3661"/>
                  <a:pt x="92727" y="8183"/>
                </a:cubicBezTo>
                <a:lnTo>
                  <a:pt x="92727" y="10244"/>
                </a:lnTo>
                <a:lnTo>
                  <a:pt x="13661" y="33494"/>
                </a:lnTo>
                <a:cubicBezTo>
                  <a:pt x="12850" y="33022"/>
                  <a:pt x="11916" y="32727"/>
                  <a:pt x="10911" y="32727"/>
                </a:cubicBezTo>
                <a:lnTo>
                  <a:pt x="5455" y="32727"/>
                </a:lnTo>
                <a:cubicBezTo>
                  <a:pt x="2444" y="32727"/>
                  <a:pt x="0" y="35172"/>
                  <a:pt x="0" y="38183"/>
                </a:cubicBezTo>
                <a:lnTo>
                  <a:pt x="0" y="65455"/>
                </a:lnTo>
                <a:cubicBezTo>
                  <a:pt x="0" y="68466"/>
                  <a:pt x="2444" y="70911"/>
                  <a:pt x="5455" y="70911"/>
                </a:cubicBezTo>
                <a:lnTo>
                  <a:pt x="10911" y="70911"/>
                </a:lnTo>
                <a:cubicBezTo>
                  <a:pt x="11916" y="70911"/>
                  <a:pt x="12850" y="70616"/>
                  <a:pt x="13655" y="70144"/>
                </a:cubicBezTo>
                <a:lnTo>
                  <a:pt x="16944" y="71105"/>
                </a:lnTo>
                <a:lnTo>
                  <a:pt x="27338" y="117866"/>
                </a:lnTo>
                <a:lnTo>
                  <a:pt x="27388" y="117855"/>
                </a:lnTo>
                <a:cubicBezTo>
                  <a:pt x="27661" y="119072"/>
                  <a:pt x="28700" y="120000"/>
                  <a:pt x="30000" y="120000"/>
                </a:cubicBezTo>
                <a:lnTo>
                  <a:pt x="51816" y="120000"/>
                </a:lnTo>
                <a:cubicBezTo>
                  <a:pt x="53322" y="120000"/>
                  <a:pt x="54544" y="118783"/>
                  <a:pt x="54544" y="117272"/>
                </a:cubicBezTo>
                <a:cubicBezTo>
                  <a:pt x="54544" y="117066"/>
                  <a:pt x="54472" y="116883"/>
                  <a:pt x="54427" y="116694"/>
                </a:cubicBezTo>
                <a:lnTo>
                  <a:pt x="54477" y="116683"/>
                </a:lnTo>
                <a:lnTo>
                  <a:pt x="45827" y="79605"/>
                </a:lnTo>
                <a:lnTo>
                  <a:pt x="92727" y="93394"/>
                </a:lnTo>
                <a:lnTo>
                  <a:pt x="92727" y="95455"/>
                </a:lnTo>
                <a:cubicBezTo>
                  <a:pt x="92727" y="99972"/>
                  <a:pt x="96388" y="103638"/>
                  <a:pt x="100911" y="103638"/>
                </a:cubicBezTo>
                <a:cubicBezTo>
                  <a:pt x="105427" y="103638"/>
                  <a:pt x="109088" y="99972"/>
                  <a:pt x="109088" y="95455"/>
                </a:cubicBezTo>
                <a:lnTo>
                  <a:pt x="109088" y="68183"/>
                </a:lnTo>
                <a:cubicBezTo>
                  <a:pt x="115116" y="68183"/>
                  <a:pt x="120000" y="63300"/>
                  <a:pt x="120000" y="57272"/>
                </a:cubicBezTo>
                <a:lnTo>
                  <a:pt x="120000" y="46361"/>
                </a:lnTo>
                <a:cubicBezTo>
                  <a:pt x="120000" y="40338"/>
                  <a:pt x="115116" y="35455"/>
                  <a:pt x="109088" y="3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58" name="Shape 3858"/>
          <p:cNvSpPr/>
          <p:nvPr/>
        </p:nvSpPr>
        <p:spPr>
          <a:xfrm>
            <a:off x="14683968" y="3919605"/>
            <a:ext cx="558655" cy="558655"/>
          </a:xfrm>
          <a:custGeom>
            <a:avLst/>
            <a:gdLst/>
            <a:ahLst/>
            <a:cxnLst/>
            <a:rect l="0" t="0" r="0" b="0"/>
            <a:pathLst>
              <a:path w="120000" h="120000" extrusionOk="0">
                <a:moveTo>
                  <a:pt x="103638" y="62727"/>
                </a:moveTo>
                <a:lnTo>
                  <a:pt x="103638" y="40911"/>
                </a:lnTo>
                <a:cubicBezTo>
                  <a:pt x="109661" y="40911"/>
                  <a:pt x="114544" y="45794"/>
                  <a:pt x="114544" y="51816"/>
                </a:cubicBezTo>
                <a:cubicBezTo>
                  <a:pt x="114544" y="57844"/>
                  <a:pt x="109661" y="62727"/>
                  <a:pt x="103638" y="62727"/>
                </a:cubicBezTo>
                <a:moveTo>
                  <a:pt x="98183" y="95455"/>
                </a:moveTo>
                <a:cubicBezTo>
                  <a:pt x="98183" y="96961"/>
                  <a:pt x="96961" y="98183"/>
                  <a:pt x="95455" y="98183"/>
                </a:cubicBezTo>
                <a:cubicBezTo>
                  <a:pt x="93950" y="98183"/>
                  <a:pt x="92727" y="96961"/>
                  <a:pt x="92727" y="95455"/>
                </a:cubicBezTo>
                <a:lnTo>
                  <a:pt x="92727" y="8183"/>
                </a:lnTo>
                <a:cubicBezTo>
                  <a:pt x="92727" y="6677"/>
                  <a:pt x="93950" y="5455"/>
                  <a:pt x="95455" y="5455"/>
                </a:cubicBezTo>
                <a:cubicBezTo>
                  <a:pt x="96961" y="5455"/>
                  <a:pt x="98183" y="6677"/>
                  <a:pt x="98183" y="8183"/>
                </a:cubicBezTo>
                <a:cubicBezTo>
                  <a:pt x="98183" y="8183"/>
                  <a:pt x="98183" y="95455"/>
                  <a:pt x="98183" y="95455"/>
                </a:cubicBezTo>
                <a:close/>
                <a:moveTo>
                  <a:pt x="87272" y="87666"/>
                </a:moveTo>
                <a:lnTo>
                  <a:pt x="49088" y="76211"/>
                </a:lnTo>
                <a:lnTo>
                  <a:pt x="49088" y="27427"/>
                </a:lnTo>
                <a:lnTo>
                  <a:pt x="87272" y="15972"/>
                </a:lnTo>
                <a:cubicBezTo>
                  <a:pt x="87272" y="15972"/>
                  <a:pt x="87272" y="87666"/>
                  <a:pt x="87272" y="87666"/>
                </a:cubicBezTo>
                <a:close/>
                <a:moveTo>
                  <a:pt x="52661" y="109088"/>
                </a:moveTo>
                <a:lnTo>
                  <a:pt x="53872" y="114544"/>
                </a:lnTo>
                <a:lnTo>
                  <a:pt x="37638" y="114544"/>
                </a:lnTo>
                <a:lnTo>
                  <a:pt x="36433" y="109088"/>
                </a:lnTo>
                <a:cubicBezTo>
                  <a:pt x="36433" y="109088"/>
                  <a:pt x="52661" y="109088"/>
                  <a:pt x="52661" y="109088"/>
                </a:cubicBezTo>
                <a:close/>
                <a:moveTo>
                  <a:pt x="35216" y="103638"/>
                </a:moveTo>
                <a:lnTo>
                  <a:pt x="29755" y="79066"/>
                </a:lnTo>
                <a:lnTo>
                  <a:pt x="45422" y="80805"/>
                </a:lnTo>
                <a:lnTo>
                  <a:pt x="46444" y="81111"/>
                </a:lnTo>
                <a:lnTo>
                  <a:pt x="51444" y="103638"/>
                </a:lnTo>
                <a:cubicBezTo>
                  <a:pt x="51444" y="103638"/>
                  <a:pt x="35216" y="103638"/>
                  <a:pt x="35216" y="103638"/>
                </a:cubicBezTo>
                <a:close/>
                <a:moveTo>
                  <a:pt x="5455" y="70911"/>
                </a:moveTo>
                <a:lnTo>
                  <a:pt x="5455" y="60000"/>
                </a:lnTo>
                <a:lnTo>
                  <a:pt x="19088" y="60000"/>
                </a:lnTo>
                <a:cubicBezTo>
                  <a:pt x="20594" y="60000"/>
                  <a:pt x="21816" y="58783"/>
                  <a:pt x="21816" y="57272"/>
                </a:cubicBezTo>
                <a:cubicBezTo>
                  <a:pt x="21816" y="55766"/>
                  <a:pt x="20594" y="54544"/>
                  <a:pt x="19088" y="54544"/>
                </a:cubicBezTo>
                <a:lnTo>
                  <a:pt x="5455" y="54544"/>
                </a:lnTo>
                <a:lnTo>
                  <a:pt x="5455" y="49088"/>
                </a:lnTo>
                <a:lnTo>
                  <a:pt x="13638" y="49088"/>
                </a:lnTo>
                <a:cubicBezTo>
                  <a:pt x="15138" y="49088"/>
                  <a:pt x="16361" y="47872"/>
                  <a:pt x="16361" y="46361"/>
                </a:cubicBezTo>
                <a:cubicBezTo>
                  <a:pt x="16361" y="44861"/>
                  <a:pt x="15138" y="43638"/>
                  <a:pt x="13638" y="43638"/>
                </a:cubicBezTo>
                <a:lnTo>
                  <a:pt x="5455" y="43638"/>
                </a:lnTo>
                <a:lnTo>
                  <a:pt x="5455" y="32727"/>
                </a:lnTo>
                <a:lnTo>
                  <a:pt x="43638" y="28488"/>
                </a:lnTo>
                <a:lnTo>
                  <a:pt x="43638" y="75155"/>
                </a:lnTo>
                <a:cubicBezTo>
                  <a:pt x="43638" y="75155"/>
                  <a:pt x="5455" y="70911"/>
                  <a:pt x="5455" y="70911"/>
                </a:cubicBezTo>
                <a:close/>
                <a:moveTo>
                  <a:pt x="103638" y="35455"/>
                </a:moveTo>
                <a:lnTo>
                  <a:pt x="103638" y="8183"/>
                </a:lnTo>
                <a:cubicBezTo>
                  <a:pt x="103638" y="3661"/>
                  <a:pt x="99972" y="0"/>
                  <a:pt x="95455" y="0"/>
                </a:cubicBezTo>
                <a:cubicBezTo>
                  <a:pt x="90933" y="0"/>
                  <a:pt x="87272" y="3661"/>
                  <a:pt x="87272" y="8183"/>
                </a:cubicBezTo>
                <a:lnTo>
                  <a:pt x="87272" y="10277"/>
                </a:lnTo>
                <a:lnTo>
                  <a:pt x="45416" y="22833"/>
                </a:lnTo>
                <a:lnTo>
                  <a:pt x="5455" y="27272"/>
                </a:lnTo>
                <a:cubicBezTo>
                  <a:pt x="2444" y="27272"/>
                  <a:pt x="0" y="29716"/>
                  <a:pt x="0" y="32727"/>
                </a:cubicBezTo>
                <a:lnTo>
                  <a:pt x="0" y="70911"/>
                </a:lnTo>
                <a:cubicBezTo>
                  <a:pt x="0" y="73922"/>
                  <a:pt x="2444" y="76361"/>
                  <a:pt x="5455" y="76361"/>
                </a:cubicBezTo>
                <a:lnTo>
                  <a:pt x="24027" y="78427"/>
                </a:lnTo>
                <a:lnTo>
                  <a:pt x="32794" y="117866"/>
                </a:lnTo>
                <a:lnTo>
                  <a:pt x="32844" y="117855"/>
                </a:lnTo>
                <a:cubicBezTo>
                  <a:pt x="33116" y="119072"/>
                  <a:pt x="34155" y="120000"/>
                  <a:pt x="35455" y="120000"/>
                </a:cubicBezTo>
                <a:lnTo>
                  <a:pt x="57272" y="120000"/>
                </a:lnTo>
                <a:cubicBezTo>
                  <a:pt x="58777" y="120000"/>
                  <a:pt x="60000" y="118783"/>
                  <a:pt x="60000" y="117272"/>
                </a:cubicBezTo>
                <a:cubicBezTo>
                  <a:pt x="60000" y="117066"/>
                  <a:pt x="59927" y="116883"/>
                  <a:pt x="59883" y="116694"/>
                </a:cubicBezTo>
                <a:lnTo>
                  <a:pt x="59933" y="116683"/>
                </a:lnTo>
                <a:lnTo>
                  <a:pt x="52427" y="82905"/>
                </a:lnTo>
                <a:lnTo>
                  <a:pt x="87272" y="93361"/>
                </a:lnTo>
                <a:lnTo>
                  <a:pt x="87272" y="95455"/>
                </a:lnTo>
                <a:cubicBezTo>
                  <a:pt x="87272" y="99972"/>
                  <a:pt x="90933" y="103638"/>
                  <a:pt x="95455" y="103638"/>
                </a:cubicBezTo>
                <a:cubicBezTo>
                  <a:pt x="99972" y="103638"/>
                  <a:pt x="103638" y="99972"/>
                  <a:pt x="103638" y="95455"/>
                </a:cubicBezTo>
                <a:lnTo>
                  <a:pt x="103638" y="68183"/>
                </a:lnTo>
                <a:cubicBezTo>
                  <a:pt x="112672" y="68183"/>
                  <a:pt x="120000" y="60855"/>
                  <a:pt x="120000" y="51816"/>
                </a:cubicBezTo>
                <a:cubicBezTo>
                  <a:pt x="120000" y="42783"/>
                  <a:pt x="112672" y="35455"/>
                  <a:pt x="103638" y="3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59" name="Shape 3859"/>
          <p:cNvSpPr/>
          <p:nvPr/>
        </p:nvSpPr>
        <p:spPr>
          <a:xfrm>
            <a:off x="15750490" y="3944998"/>
            <a:ext cx="558655" cy="507868"/>
          </a:xfrm>
          <a:custGeom>
            <a:avLst/>
            <a:gdLst/>
            <a:ahLst/>
            <a:cxnLst/>
            <a:rect l="0" t="0" r="0" b="0"/>
            <a:pathLst>
              <a:path w="120000" h="120000" extrusionOk="0">
                <a:moveTo>
                  <a:pt x="114544" y="66000"/>
                </a:moveTo>
                <a:cubicBezTo>
                  <a:pt x="114544" y="69311"/>
                  <a:pt x="112100" y="72000"/>
                  <a:pt x="109088" y="72000"/>
                </a:cubicBezTo>
                <a:lnTo>
                  <a:pt x="109088" y="48000"/>
                </a:lnTo>
                <a:cubicBezTo>
                  <a:pt x="112100" y="48000"/>
                  <a:pt x="114544" y="50688"/>
                  <a:pt x="114544" y="54000"/>
                </a:cubicBezTo>
                <a:cubicBezTo>
                  <a:pt x="114544" y="54000"/>
                  <a:pt x="114544" y="66000"/>
                  <a:pt x="114544" y="66000"/>
                </a:cubicBezTo>
                <a:close/>
                <a:moveTo>
                  <a:pt x="103638" y="111000"/>
                </a:moveTo>
                <a:cubicBezTo>
                  <a:pt x="103638" y="112661"/>
                  <a:pt x="102411" y="114000"/>
                  <a:pt x="100911" y="114000"/>
                </a:cubicBezTo>
                <a:cubicBezTo>
                  <a:pt x="99405" y="114000"/>
                  <a:pt x="98183" y="112661"/>
                  <a:pt x="98183" y="111000"/>
                </a:cubicBezTo>
                <a:lnTo>
                  <a:pt x="98183" y="9000"/>
                </a:lnTo>
                <a:cubicBezTo>
                  <a:pt x="98183" y="7344"/>
                  <a:pt x="99405" y="6000"/>
                  <a:pt x="100911" y="6000"/>
                </a:cubicBezTo>
                <a:cubicBezTo>
                  <a:pt x="102411" y="6000"/>
                  <a:pt x="103638" y="7344"/>
                  <a:pt x="103638" y="9000"/>
                </a:cubicBezTo>
                <a:cubicBezTo>
                  <a:pt x="103638" y="9000"/>
                  <a:pt x="103638" y="111000"/>
                  <a:pt x="103638" y="111000"/>
                </a:cubicBezTo>
                <a:close/>
                <a:moveTo>
                  <a:pt x="92727" y="102244"/>
                </a:moveTo>
                <a:lnTo>
                  <a:pt x="16355" y="75066"/>
                </a:lnTo>
                <a:cubicBezTo>
                  <a:pt x="16355" y="75044"/>
                  <a:pt x="16361" y="75022"/>
                  <a:pt x="16361" y="75000"/>
                </a:cubicBezTo>
                <a:lnTo>
                  <a:pt x="16361" y="45000"/>
                </a:lnTo>
                <a:cubicBezTo>
                  <a:pt x="16361" y="44977"/>
                  <a:pt x="16355" y="44961"/>
                  <a:pt x="16355" y="44938"/>
                </a:cubicBezTo>
                <a:lnTo>
                  <a:pt x="92727" y="17761"/>
                </a:lnTo>
                <a:cubicBezTo>
                  <a:pt x="92727" y="17761"/>
                  <a:pt x="92727" y="102244"/>
                  <a:pt x="92727" y="102244"/>
                </a:cubicBezTo>
                <a:close/>
                <a:moveTo>
                  <a:pt x="69333" y="104027"/>
                </a:moveTo>
                <a:cubicBezTo>
                  <a:pt x="68422" y="107188"/>
                  <a:pt x="65355" y="108933"/>
                  <a:pt x="62483" y="107933"/>
                </a:cubicBezTo>
                <a:lnTo>
                  <a:pt x="33900" y="97916"/>
                </a:lnTo>
                <a:cubicBezTo>
                  <a:pt x="31027" y="96911"/>
                  <a:pt x="29438" y="93538"/>
                  <a:pt x="30355" y="90383"/>
                </a:cubicBezTo>
                <a:lnTo>
                  <a:pt x="31411" y="86722"/>
                </a:lnTo>
                <a:lnTo>
                  <a:pt x="70338" y="100577"/>
                </a:lnTo>
                <a:cubicBezTo>
                  <a:pt x="70338" y="100577"/>
                  <a:pt x="69333" y="104027"/>
                  <a:pt x="69333" y="104027"/>
                </a:cubicBezTo>
                <a:close/>
                <a:moveTo>
                  <a:pt x="10911" y="75000"/>
                </a:moveTo>
                <a:lnTo>
                  <a:pt x="5455" y="75000"/>
                </a:lnTo>
                <a:lnTo>
                  <a:pt x="5455" y="45000"/>
                </a:lnTo>
                <a:lnTo>
                  <a:pt x="10911" y="45000"/>
                </a:lnTo>
                <a:cubicBezTo>
                  <a:pt x="10911" y="45000"/>
                  <a:pt x="10911" y="75000"/>
                  <a:pt x="10911" y="75000"/>
                </a:cubicBezTo>
                <a:close/>
                <a:moveTo>
                  <a:pt x="109088" y="42000"/>
                </a:moveTo>
                <a:lnTo>
                  <a:pt x="109088" y="9000"/>
                </a:lnTo>
                <a:cubicBezTo>
                  <a:pt x="109088" y="4027"/>
                  <a:pt x="105427" y="0"/>
                  <a:pt x="100911" y="0"/>
                </a:cubicBezTo>
                <a:cubicBezTo>
                  <a:pt x="96388" y="0"/>
                  <a:pt x="92727" y="4027"/>
                  <a:pt x="92727" y="9000"/>
                </a:cubicBezTo>
                <a:lnTo>
                  <a:pt x="92727" y="11455"/>
                </a:lnTo>
                <a:lnTo>
                  <a:pt x="13394" y="39688"/>
                </a:lnTo>
                <a:cubicBezTo>
                  <a:pt x="12644" y="39261"/>
                  <a:pt x="11811" y="39000"/>
                  <a:pt x="10911" y="39000"/>
                </a:cubicBezTo>
                <a:lnTo>
                  <a:pt x="5455" y="39000"/>
                </a:lnTo>
                <a:cubicBezTo>
                  <a:pt x="2444" y="39000"/>
                  <a:pt x="0" y="41688"/>
                  <a:pt x="0" y="45000"/>
                </a:cubicBezTo>
                <a:lnTo>
                  <a:pt x="0" y="75000"/>
                </a:lnTo>
                <a:cubicBezTo>
                  <a:pt x="0" y="78316"/>
                  <a:pt x="2444" y="81000"/>
                  <a:pt x="5455" y="81000"/>
                </a:cubicBezTo>
                <a:lnTo>
                  <a:pt x="10911" y="81000"/>
                </a:lnTo>
                <a:cubicBezTo>
                  <a:pt x="11811" y="81000"/>
                  <a:pt x="12644" y="80738"/>
                  <a:pt x="13394" y="80316"/>
                </a:cubicBezTo>
                <a:lnTo>
                  <a:pt x="26222" y="84877"/>
                </a:lnTo>
                <a:lnTo>
                  <a:pt x="25161" y="88561"/>
                </a:lnTo>
                <a:cubicBezTo>
                  <a:pt x="23327" y="94877"/>
                  <a:pt x="26500" y="101622"/>
                  <a:pt x="32238" y="103633"/>
                </a:cubicBezTo>
                <a:lnTo>
                  <a:pt x="60827" y="113644"/>
                </a:lnTo>
                <a:cubicBezTo>
                  <a:pt x="66572" y="115661"/>
                  <a:pt x="72705" y="112166"/>
                  <a:pt x="74533" y="105850"/>
                </a:cubicBezTo>
                <a:lnTo>
                  <a:pt x="75527" y="102427"/>
                </a:lnTo>
                <a:lnTo>
                  <a:pt x="92727" y="108544"/>
                </a:lnTo>
                <a:lnTo>
                  <a:pt x="92727" y="111000"/>
                </a:lnTo>
                <a:cubicBezTo>
                  <a:pt x="92727" y="115972"/>
                  <a:pt x="96388" y="120000"/>
                  <a:pt x="100911" y="120000"/>
                </a:cubicBezTo>
                <a:cubicBezTo>
                  <a:pt x="105427" y="120000"/>
                  <a:pt x="109088" y="115972"/>
                  <a:pt x="109088" y="111000"/>
                </a:cubicBezTo>
                <a:lnTo>
                  <a:pt x="109088" y="78000"/>
                </a:lnTo>
                <a:cubicBezTo>
                  <a:pt x="115116" y="78000"/>
                  <a:pt x="120000" y="72627"/>
                  <a:pt x="120000" y="66000"/>
                </a:cubicBezTo>
                <a:lnTo>
                  <a:pt x="120000" y="54000"/>
                </a:lnTo>
                <a:cubicBezTo>
                  <a:pt x="120000" y="47372"/>
                  <a:pt x="115116" y="42000"/>
                  <a:pt x="109088" y="42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60" name="Shape 3860"/>
          <p:cNvSpPr/>
          <p:nvPr/>
        </p:nvSpPr>
        <p:spPr>
          <a:xfrm>
            <a:off x="16943979" y="3919605"/>
            <a:ext cx="304722" cy="558655"/>
          </a:xfrm>
          <a:custGeom>
            <a:avLst/>
            <a:gdLst/>
            <a:ahLst/>
            <a:cxnLst/>
            <a:rect l="0" t="0" r="0" b="0"/>
            <a:pathLst>
              <a:path w="120000" h="120000" extrusionOk="0">
                <a:moveTo>
                  <a:pt x="70000" y="110688"/>
                </a:moveTo>
                <a:lnTo>
                  <a:pt x="70000" y="69311"/>
                </a:lnTo>
                <a:lnTo>
                  <a:pt x="107927" y="90000"/>
                </a:lnTo>
                <a:cubicBezTo>
                  <a:pt x="107927" y="90000"/>
                  <a:pt x="70000" y="110688"/>
                  <a:pt x="70000" y="110688"/>
                </a:cubicBezTo>
                <a:close/>
                <a:moveTo>
                  <a:pt x="70000" y="9311"/>
                </a:moveTo>
                <a:lnTo>
                  <a:pt x="107927" y="30000"/>
                </a:lnTo>
                <a:lnTo>
                  <a:pt x="70000" y="50688"/>
                </a:lnTo>
                <a:cubicBezTo>
                  <a:pt x="70000" y="50688"/>
                  <a:pt x="70000" y="9311"/>
                  <a:pt x="70000" y="9311"/>
                </a:cubicBezTo>
                <a:close/>
                <a:moveTo>
                  <a:pt x="118622" y="88122"/>
                </a:moveTo>
                <a:lnTo>
                  <a:pt x="118538" y="88077"/>
                </a:lnTo>
                <a:cubicBezTo>
                  <a:pt x="118533" y="88072"/>
                  <a:pt x="118527" y="88072"/>
                  <a:pt x="118527" y="88066"/>
                </a:cubicBezTo>
                <a:lnTo>
                  <a:pt x="70000" y="61600"/>
                </a:lnTo>
                <a:lnTo>
                  <a:pt x="70000" y="58400"/>
                </a:lnTo>
                <a:lnTo>
                  <a:pt x="118527" y="31933"/>
                </a:lnTo>
                <a:lnTo>
                  <a:pt x="118533" y="31927"/>
                </a:lnTo>
                <a:lnTo>
                  <a:pt x="118622" y="31883"/>
                </a:lnTo>
                <a:lnTo>
                  <a:pt x="118605" y="31877"/>
                </a:lnTo>
                <a:cubicBezTo>
                  <a:pt x="119461" y="31383"/>
                  <a:pt x="120000" y="30733"/>
                  <a:pt x="120000" y="30000"/>
                </a:cubicBezTo>
                <a:cubicBezTo>
                  <a:pt x="120000" y="29250"/>
                  <a:pt x="119438" y="28566"/>
                  <a:pt x="118533" y="28072"/>
                </a:cubicBezTo>
                <a:lnTo>
                  <a:pt x="68533" y="800"/>
                </a:lnTo>
                <a:cubicBezTo>
                  <a:pt x="67627" y="305"/>
                  <a:pt x="66377" y="0"/>
                  <a:pt x="65000" y="0"/>
                </a:cubicBezTo>
                <a:cubicBezTo>
                  <a:pt x="62238" y="0"/>
                  <a:pt x="60000" y="1222"/>
                  <a:pt x="60000" y="2727"/>
                </a:cubicBezTo>
                <a:lnTo>
                  <a:pt x="60000" y="56144"/>
                </a:lnTo>
                <a:lnTo>
                  <a:pt x="8622" y="28122"/>
                </a:lnTo>
                <a:lnTo>
                  <a:pt x="8605" y="28127"/>
                </a:lnTo>
                <a:cubicBezTo>
                  <a:pt x="7694" y="27605"/>
                  <a:pt x="6427" y="27272"/>
                  <a:pt x="5000" y="27272"/>
                </a:cubicBezTo>
                <a:cubicBezTo>
                  <a:pt x="2238" y="27272"/>
                  <a:pt x="0" y="28494"/>
                  <a:pt x="0" y="30000"/>
                </a:cubicBezTo>
                <a:cubicBezTo>
                  <a:pt x="0" y="30733"/>
                  <a:pt x="538" y="31383"/>
                  <a:pt x="1394" y="31877"/>
                </a:cubicBezTo>
                <a:lnTo>
                  <a:pt x="1377" y="31883"/>
                </a:lnTo>
                <a:lnTo>
                  <a:pt x="1466" y="31927"/>
                </a:lnTo>
                <a:lnTo>
                  <a:pt x="1466" y="31933"/>
                </a:lnTo>
                <a:lnTo>
                  <a:pt x="52927" y="60000"/>
                </a:lnTo>
                <a:lnTo>
                  <a:pt x="1472" y="88066"/>
                </a:lnTo>
                <a:cubicBezTo>
                  <a:pt x="1472" y="88072"/>
                  <a:pt x="1466" y="88072"/>
                  <a:pt x="1461" y="88077"/>
                </a:cubicBezTo>
                <a:lnTo>
                  <a:pt x="1377" y="88122"/>
                </a:lnTo>
                <a:lnTo>
                  <a:pt x="1394" y="88127"/>
                </a:lnTo>
                <a:cubicBezTo>
                  <a:pt x="538" y="88616"/>
                  <a:pt x="0" y="89272"/>
                  <a:pt x="0" y="90000"/>
                </a:cubicBezTo>
                <a:cubicBezTo>
                  <a:pt x="0" y="91505"/>
                  <a:pt x="2238" y="92727"/>
                  <a:pt x="5000" y="92727"/>
                </a:cubicBezTo>
                <a:cubicBezTo>
                  <a:pt x="6427" y="92727"/>
                  <a:pt x="7694" y="92394"/>
                  <a:pt x="8605" y="91872"/>
                </a:cubicBezTo>
                <a:lnTo>
                  <a:pt x="8622" y="91883"/>
                </a:lnTo>
                <a:lnTo>
                  <a:pt x="60000" y="63855"/>
                </a:lnTo>
                <a:lnTo>
                  <a:pt x="60000" y="117272"/>
                </a:lnTo>
                <a:cubicBezTo>
                  <a:pt x="60000" y="118777"/>
                  <a:pt x="62238" y="120000"/>
                  <a:pt x="65000" y="120000"/>
                </a:cubicBezTo>
                <a:cubicBezTo>
                  <a:pt x="66377" y="120000"/>
                  <a:pt x="67627" y="119700"/>
                  <a:pt x="68533" y="119200"/>
                </a:cubicBezTo>
                <a:lnTo>
                  <a:pt x="118533" y="91927"/>
                </a:lnTo>
                <a:cubicBezTo>
                  <a:pt x="119438" y="91433"/>
                  <a:pt x="120000" y="90755"/>
                  <a:pt x="120000" y="90000"/>
                </a:cubicBezTo>
                <a:cubicBezTo>
                  <a:pt x="120000" y="89272"/>
                  <a:pt x="119461" y="88616"/>
                  <a:pt x="118605" y="88127"/>
                </a:cubicBezTo>
                <a:cubicBezTo>
                  <a:pt x="118605" y="88127"/>
                  <a:pt x="118622" y="88122"/>
                  <a:pt x="118622" y="88122"/>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61" name="Shape 3861"/>
          <p:cNvSpPr/>
          <p:nvPr/>
        </p:nvSpPr>
        <p:spPr>
          <a:xfrm>
            <a:off x="17934321" y="3919605"/>
            <a:ext cx="457081" cy="558655"/>
          </a:xfrm>
          <a:custGeom>
            <a:avLst/>
            <a:gdLst/>
            <a:ahLst/>
            <a:cxnLst/>
            <a:rect l="0" t="0" r="0" b="0"/>
            <a:pathLst>
              <a:path w="120000" h="120000" extrusionOk="0">
                <a:moveTo>
                  <a:pt x="73333" y="92727"/>
                </a:moveTo>
                <a:lnTo>
                  <a:pt x="86666" y="92727"/>
                </a:lnTo>
                <a:lnTo>
                  <a:pt x="86666" y="81816"/>
                </a:lnTo>
                <a:lnTo>
                  <a:pt x="73333" y="81816"/>
                </a:lnTo>
                <a:cubicBezTo>
                  <a:pt x="73333" y="81816"/>
                  <a:pt x="73333" y="92727"/>
                  <a:pt x="73333" y="92727"/>
                </a:cubicBezTo>
                <a:close/>
                <a:moveTo>
                  <a:pt x="53333" y="60000"/>
                </a:moveTo>
                <a:lnTo>
                  <a:pt x="66666" y="60000"/>
                </a:lnTo>
                <a:lnTo>
                  <a:pt x="66666" y="49088"/>
                </a:lnTo>
                <a:lnTo>
                  <a:pt x="53333" y="49088"/>
                </a:lnTo>
                <a:cubicBezTo>
                  <a:pt x="53333" y="49088"/>
                  <a:pt x="53333" y="60000"/>
                  <a:pt x="53333" y="60000"/>
                </a:cubicBezTo>
                <a:close/>
                <a:moveTo>
                  <a:pt x="73333" y="109088"/>
                </a:moveTo>
                <a:lnTo>
                  <a:pt x="86666" y="109088"/>
                </a:lnTo>
                <a:lnTo>
                  <a:pt x="86666" y="98183"/>
                </a:lnTo>
                <a:lnTo>
                  <a:pt x="73333" y="98183"/>
                </a:lnTo>
                <a:cubicBezTo>
                  <a:pt x="73333" y="98183"/>
                  <a:pt x="73333" y="109088"/>
                  <a:pt x="73333" y="109088"/>
                </a:cubicBezTo>
                <a:close/>
                <a:moveTo>
                  <a:pt x="73333" y="76361"/>
                </a:moveTo>
                <a:lnTo>
                  <a:pt x="86666" y="76361"/>
                </a:lnTo>
                <a:lnTo>
                  <a:pt x="86666" y="65455"/>
                </a:lnTo>
                <a:lnTo>
                  <a:pt x="73333" y="65455"/>
                </a:lnTo>
                <a:cubicBezTo>
                  <a:pt x="73333" y="65455"/>
                  <a:pt x="73333" y="76361"/>
                  <a:pt x="73333" y="76361"/>
                </a:cubicBezTo>
                <a:close/>
                <a:moveTo>
                  <a:pt x="93333" y="60000"/>
                </a:moveTo>
                <a:lnTo>
                  <a:pt x="106666" y="60000"/>
                </a:lnTo>
                <a:lnTo>
                  <a:pt x="106666" y="49088"/>
                </a:lnTo>
                <a:lnTo>
                  <a:pt x="93333" y="49088"/>
                </a:lnTo>
                <a:cubicBezTo>
                  <a:pt x="93333" y="49088"/>
                  <a:pt x="93333" y="60000"/>
                  <a:pt x="93333" y="60000"/>
                </a:cubicBezTo>
                <a:close/>
                <a:moveTo>
                  <a:pt x="113333" y="109088"/>
                </a:moveTo>
                <a:cubicBezTo>
                  <a:pt x="113333" y="112100"/>
                  <a:pt x="110344" y="114544"/>
                  <a:pt x="106666" y="114544"/>
                </a:cubicBezTo>
                <a:lnTo>
                  <a:pt x="13333" y="114544"/>
                </a:lnTo>
                <a:cubicBezTo>
                  <a:pt x="9655" y="114544"/>
                  <a:pt x="6666" y="112100"/>
                  <a:pt x="6666" y="109088"/>
                </a:cubicBezTo>
                <a:lnTo>
                  <a:pt x="6666" y="10911"/>
                </a:lnTo>
                <a:cubicBezTo>
                  <a:pt x="6666" y="7900"/>
                  <a:pt x="9655" y="5455"/>
                  <a:pt x="13333" y="5455"/>
                </a:cubicBezTo>
                <a:lnTo>
                  <a:pt x="106666" y="5455"/>
                </a:lnTo>
                <a:cubicBezTo>
                  <a:pt x="110344" y="5455"/>
                  <a:pt x="113333" y="7900"/>
                  <a:pt x="113333" y="10911"/>
                </a:cubicBezTo>
                <a:cubicBezTo>
                  <a:pt x="113333" y="10911"/>
                  <a:pt x="113333" y="109088"/>
                  <a:pt x="113333" y="109088"/>
                </a:cubicBezTo>
                <a:close/>
                <a:moveTo>
                  <a:pt x="10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10911"/>
                </a:lnTo>
                <a:cubicBezTo>
                  <a:pt x="120000" y="4883"/>
                  <a:pt x="114027" y="0"/>
                  <a:pt x="106666" y="0"/>
                </a:cubicBezTo>
                <a:moveTo>
                  <a:pt x="73333" y="60000"/>
                </a:moveTo>
                <a:lnTo>
                  <a:pt x="86666" y="60000"/>
                </a:lnTo>
                <a:lnTo>
                  <a:pt x="86666" y="49088"/>
                </a:lnTo>
                <a:lnTo>
                  <a:pt x="73333" y="49088"/>
                </a:lnTo>
                <a:cubicBezTo>
                  <a:pt x="73333" y="49088"/>
                  <a:pt x="73333" y="60000"/>
                  <a:pt x="73333" y="60000"/>
                </a:cubicBezTo>
                <a:close/>
                <a:moveTo>
                  <a:pt x="20000" y="16361"/>
                </a:moveTo>
                <a:lnTo>
                  <a:pt x="100000" y="16361"/>
                </a:lnTo>
                <a:lnTo>
                  <a:pt x="100000" y="38183"/>
                </a:lnTo>
                <a:lnTo>
                  <a:pt x="20000" y="38183"/>
                </a:lnTo>
                <a:cubicBezTo>
                  <a:pt x="20000" y="38183"/>
                  <a:pt x="20000" y="16361"/>
                  <a:pt x="20000" y="16361"/>
                </a:cubicBezTo>
                <a:close/>
                <a:moveTo>
                  <a:pt x="13333" y="43638"/>
                </a:moveTo>
                <a:lnTo>
                  <a:pt x="106666" y="43638"/>
                </a:lnTo>
                <a:lnTo>
                  <a:pt x="106666" y="10911"/>
                </a:lnTo>
                <a:lnTo>
                  <a:pt x="13333" y="10911"/>
                </a:lnTo>
                <a:cubicBezTo>
                  <a:pt x="13333" y="10911"/>
                  <a:pt x="13333" y="43638"/>
                  <a:pt x="13333" y="43638"/>
                </a:cubicBezTo>
                <a:close/>
                <a:moveTo>
                  <a:pt x="53333" y="76361"/>
                </a:moveTo>
                <a:lnTo>
                  <a:pt x="66666" y="76361"/>
                </a:lnTo>
                <a:lnTo>
                  <a:pt x="66666" y="65455"/>
                </a:lnTo>
                <a:lnTo>
                  <a:pt x="53333" y="65455"/>
                </a:lnTo>
                <a:cubicBezTo>
                  <a:pt x="53333" y="65455"/>
                  <a:pt x="53333" y="76361"/>
                  <a:pt x="53333" y="76361"/>
                </a:cubicBezTo>
                <a:close/>
                <a:moveTo>
                  <a:pt x="93333" y="109088"/>
                </a:moveTo>
                <a:lnTo>
                  <a:pt x="106666" y="109088"/>
                </a:lnTo>
                <a:lnTo>
                  <a:pt x="106666" y="65455"/>
                </a:lnTo>
                <a:lnTo>
                  <a:pt x="93333" y="65455"/>
                </a:lnTo>
                <a:cubicBezTo>
                  <a:pt x="93333" y="65455"/>
                  <a:pt x="93333" y="109088"/>
                  <a:pt x="93333" y="109088"/>
                </a:cubicBezTo>
                <a:close/>
                <a:moveTo>
                  <a:pt x="13333" y="92727"/>
                </a:moveTo>
                <a:lnTo>
                  <a:pt x="26666" y="92727"/>
                </a:lnTo>
                <a:lnTo>
                  <a:pt x="26666" y="81816"/>
                </a:lnTo>
                <a:lnTo>
                  <a:pt x="13333" y="81816"/>
                </a:lnTo>
                <a:cubicBezTo>
                  <a:pt x="13333" y="81816"/>
                  <a:pt x="13333" y="92727"/>
                  <a:pt x="13333" y="92727"/>
                </a:cubicBezTo>
                <a:close/>
                <a:moveTo>
                  <a:pt x="13333" y="60000"/>
                </a:moveTo>
                <a:lnTo>
                  <a:pt x="26666" y="60000"/>
                </a:lnTo>
                <a:lnTo>
                  <a:pt x="26666" y="49088"/>
                </a:lnTo>
                <a:lnTo>
                  <a:pt x="13333" y="49088"/>
                </a:lnTo>
                <a:cubicBezTo>
                  <a:pt x="13333" y="49088"/>
                  <a:pt x="13333" y="60000"/>
                  <a:pt x="13333" y="60000"/>
                </a:cubicBezTo>
                <a:close/>
                <a:moveTo>
                  <a:pt x="13333" y="109088"/>
                </a:moveTo>
                <a:lnTo>
                  <a:pt x="26666" y="109088"/>
                </a:lnTo>
                <a:lnTo>
                  <a:pt x="26666" y="98183"/>
                </a:lnTo>
                <a:lnTo>
                  <a:pt x="13333" y="98183"/>
                </a:lnTo>
                <a:cubicBezTo>
                  <a:pt x="13333" y="98183"/>
                  <a:pt x="13333" y="109088"/>
                  <a:pt x="13333" y="109088"/>
                </a:cubicBezTo>
                <a:close/>
                <a:moveTo>
                  <a:pt x="13333" y="76361"/>
                </a:moveTo>
                <a:lnTo>
                  <a:pt x="26666" y="76361"/>
                </a:lnTo>
                <a:lnTo>
                  <a:pt x="26666" y="65455"/>
                </a:lnTo>
                <a:lnTo>
                  <a:pt x="13333" y="65455"/>
                </a:lnTo>
                <a:cubicBezTo>
                  <a:pt x="13333" y="65455"/>
                  <a:pt x="13333" y="76361"/>
                  <a:pt x="13333" y="76361"/>
                </a:cubicBezTo>
                <a:close/>
                <a:moveTo>
                  <a:pt x="53333" y="92727"/>
                </a:moveTo>
                <a:lnTo>
                  <a:pt x="66666" y="92727"/>
                </a:lnTo>
                <a:lnTo>
                  <a:pt x="66666" y="81816"/>
                </a:lnTo>
                <a:lnTo>
                  <a:pt x="53333" y="81816"/>
                </a:lnTo>
                <a:cubicBezTo>
                  <a:pt x="53333" y="81816"/>
                  <a:pt x="53333" y="92727"/>
                  <a:pt x="53333" y="92727"/>
                </a:cubicBezTo>
                <a:close/>
                <a:moveTo>
                  <a:pt x="33333" y="109088"/>
                </a:moveTo>
                <a:lnTo>
                  <a:pt x="46666" y="109088"/>
                </a:lnTo>
                <a:lnTo>
                  <a:pt x="46666" y="98183"/>
                </a:lnTo>
                <a:lnTo>
                  <a:pt x="33333" y="98183"/>
                </a:lnTo>
                <a:cubicBezTo>
                  <a:pt x="33333" y="98183"/>
                  <a:pt x="33333" y="109088"/>
                  <a:pt x="33333" y="109088"/>
                </a:cubicBezTo>
                <a:close/>
                <a:moveTo>
                  <a:pt x="53333" y="109088"/>
                </a:moveTo>
                <a:lnTo>
                  <a:pt x="66666" y="109088"/>
                </a:lnTo>
                <a:lnTo>
                  <a:pt x="66666" y="98183"/>
                </a:lnTo>
                <a:lnTo>
                  <a:pt x="53333" y="98183"/>
                </a:lnTo>
                <a:cubicBezTo>
                  <a:pt x="53333" y="98183"/>
                  <a:pt x="53333" y="109088"/>
                  <a:pt x="53333" y="109088"/>
                </a:cubicBezTo>
                <a:close/>
                <a:moveTo>
                  <a:pt x="33333" y="92727"/>
                </a:moveTo>
                <a:lnTo>
                  <a:pt x="46666" y="92727"/>
                </a:lnTo>
                <a:lnTo>
                  <a:pt x="46666" y="81816"/>
                </a:lnTo>
                <a:lnTo>
                  <a:pt x="33333" y="81816"/>
                </a:lnTo>
                <a:cubicBezTo>
                  <a:pt x="33333" y="81816"/>
                  <a:pt x="33333" y="92727"/>
                  <a:pt x="33333" y="92727"/>
                </a:cubicBezTo>
                <a:close/>
                <a:moveTo>
                  <a:pt x="33333" y="76361"/>
                </a:moveTo>
                <a:lnTo>
                  <a:pt x="46666" y="76361"/>
                </a:lnTo>
                <a:lnTo>
                  <a:pt x="46666" y="65455"/>
                </a:lnTo>
                <a:lnTo>
                  <a:pt x="33333" y="65455"/>
                </a:lnTo>
                <a:cubicBezTo>
                  <a:pt x="33333" y="65455"/>
                  <a:pt x="33333" y="76361"/>
                  <a:pt x="33333" y="76361"/>
                </a:cubicBezTo>
                <a:close/>
                <a:moveTo>
                  <a:pt x="33333" y="60000"/>
                </a:moveTo>
                <a:lnTo>
                  <a:pt x="46666" y="60000"/>
                </a:lnTo>
                <a:lnTo>
                  <a:pt x="46666" y="49088"/>
                </a:lnTo>
                <a:lnTo>
                  <a:pt x="33333" y="49088"/>
                </a:lnTo>
                <a:cubicBezTo>
                  <a:pt x="33333" y="49088"/>
                  <a:pt x="33333" y="60000"/>
                  <a:pt x="33333" y="6000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62" name="Shape 3862"/>
          <p:cNvSpPr/>
          <p:nvPr/>
        </p:nvSpPr>
        <p:spPr>
          <a:xfrm>
            <a:off x="18950057" y="3919605"/>
            <a:ext cx="558655" cy="558655"/>
          </a:xfrm>
          <a:custGeom>
            <a:avLst/>
            <a:gdLst/>
            <a:ahLst/>
            <a:cxnLst/>
            <a:rect l="0" t="0" r="0" b="0"/>
            <a:pathLst>
              <a:path w="120000" h="120000" extrusionOk="0">
                <a:moveTo>
                  <a:pt x="65455" y="65455"/>
                </a:moveTo>
                <a:lnTo>
                  <a:pt x="54544" y="65455"/>
                </a:lnTo>
                <a:lnTo>
                  <a:pt x="54544" y="76361"/>
                </a:lnTo>
                <a:lnTo>
                  <a:pt x="65455" y="76361"/>
                </a:lnTo>
                <a:cubicBezTo>
                  <a:pt x="65455" y="76361"/>
                  <a:pt x="65455" y="65455"/>
                  <a:pt x="65455" y="65455"/>
                </a:cubicBezTo>
                <a:close/>
                <a:moveTo>
                  <a:pt x="43638" y="98183"/>
                </a:moveTo>
                <a:lnTo>
                  <a:pt x="54544" y="98183"/>
                </a:lnTo>
                <a:lnTo>
                  <a:pt x="54544" y="92727"/>
                </a:lnTo>
                <a:lnTo>
                  <a:pt x="43638" y="92727"/>
                </a:lnTo>
                <a:cubicBezTo>
                  <a:pt x="43638" y="92727"/>
                  <a:pt x="43638" y="98183"/>
                  <a:pt x="43638" y="98183"/>
                </a:cubicBezTo>
                <a:close/>
                <a:moveTo>
                  <a:pt x="65455" y="98183"/>
                </a:moveTo>
                <a:lnTo>
                  <a:pt x="76361" y="98183"/>
                </a:lnTo>
                <a:lnTo>
                  <a:pt x="76361" y="92727"/>
                </a:lnTo>
                <a:lnTo>
                  <a:pt x="65455" y="92727"/>
                </a:lnTo>
                <a:cubicBezTo>
                  <a:pt x="65455" y="92727"/>
                  <a:pt x="65455" y="98183"/>
                  <a:pt x="65455" y="98183"/>
                </a:cubicBezTo>
                <a:close/>
                <a:moveTo>
                  <a:pt x="70911" y="49088"/>
                </a:moveTo>
                <a:cubicBezTo>
                  <a:pt x="69400" y="49088"/>
                  <a:pt x="68183" y="50311"/>
                  <a:pt x="68183" y="51816"/>
                </a:cubicBezTo>
                <a:cubicBezTo>
                  <a:pt x="68183" y="53327"/>
                  <a:pt x="69400" y="54544"/>
                  <a:pt x="70911" y="54544"/>
                </a:cubicBezTo>
                <a:cubicBezTo>
                  <a:pt x="72416" y="54544"/>
                  <a:pt x="73638" y="53327"/>
                  <a:pt x="73638" y="51816"/>
                </a:cubicBezTo>
                <a:cubicBezTo>
                  <a:pt x="73638" y="50311"/>
                  <a:pt x="72416" y="49088"/>
                  <a:pt x="70911" y="49088"/>
                </a:cubicBezTo>
                <a:moveTo>
                  <a:pt x="21816" y="70911"/>
                </a:moveTo>
                <a:cubicBezTo>
                  <a:pt x="21816" y="64883"/>
                  <a:pt x="26700" y="60000"/>
                  <a:pt x="32727" y="60000"/>
                </a:cubicBezTo>
                <a:cubicBezTo>
                  <a:pt x="38750" y="60000"/>
                  <a:pt x="43638" y="64883"/>
                  <a:pt x="43638" y="70911"/>
                </a:cubicBezTo>
                <a:cubicBezTo>
                  <a:pt x="43638" y="76933"/>
                  <a:pt x="38750" y="81816"/>
                  <a:pt x="32727" y="81816"/>
                </a:cubicBezTo>
                <a:cubicBezTo>
                  <a:pt x="26700" y="81816"/>
                  <a:pt x="21816" y="76933"/>
                  <a:pt x="21816" y="70911"/>
                </a:cubicBezTo>
                <a:moveTo>
                  <a:pt x="98183" y="70911"/>
                </a:moveTo>
                <a:cubicBezTo>
                  <a:pt x="98183" y="76933"/>
                  <a:pt x="93300" y="81816"/>
                  <a:pt x="87272" y="81816"/>
                </a:cubicBezTo>
                <a:cubicBezTo>
                  <a:pt x="81250" y="81816"/>
                  <a:pt x="76361" y="76933"/>
                  <a:pt x="76361" y="70911"/>
                </a:cubicBezTo>
                <a:cubicBezTo>
                  <a:pt x="76361" y="64883"/>
                  <a:pt x="81250" y="60000"/>
                  <a:pt x="87272" y="60000"/>
                </a:cubicBezTo>
                <a:cubicBezTo>
                  <a:pt x="93300" y="60000"/>
                  <a:pt x="98183" y="64883"/>
                  <a:pt x="98183" y="70911"/>
                </a:cubicBezTo>
                <a:moveTo>
                  <a:pt x="114544" y="49088"/>
                </a:moveTo>
                <a:lnTo>
                  <a:pt x="106361" y="49088"/>
                </a:lnTo>
                <a:cubicBezTo>
                  <a:pt x="104855" y="49088"/>
                  <a:pt x="103638" y="50311"/>
                  <a:pt x="103638" y="51816"/>
                </a:cubicBezTo>
                <a:cubicBezTo>
                  <a:pt x="103638" y="53327"/>
                  <a:pt x="104855" y="54544"/>
                  <a:pt x="106361" y="54544"/>
                </a:cubicBezTo>
                <a:lnTo>
                  <a:pt x="114544" y="54544"/>
                </a:lnTo>
                <a:lnTo>
                  <a:pt x="114544" y="68183"/>
                </a:lnTo>
                <a:lnTo>
                  <a:pt x="103361" y="68183"/>
                </a:lnTo>
                <a:cubicBezTo>
                  <a:pt x="102055" y="60450"/>
                  <a:pt x="95372" y="54544"/>
                  <a:pt x="87272" y="54544"/>
                </a:cubicBezTo>
                <a:cubicBezTo>
                  <a:pt x="78233" y="54544"/>
                  <a:pt x="70911" y="61872"/>
                  <a:pt x="70911" y="70911"/>
                </a:cubicBezTo>
                <a:cubicBezTo>
                  <a:pt x="70911" y="79944"/>
                  <a:pt x="78233" y="87272"/>
                  <a:pt x="87272" y="87272"/>
                </a:cubicBezTo>
                <a:cubicBezTo>
                  <a:pt x="95372" y="87272"/>
                  <a:pt x="102055" y="81366"/>
                  <a:pt x="103361" y="73638"/>
                </a:cubicBezTo>
                <a:lnTo>
                  <a:pt x="114544" y="73638"/>
                </a:lnTo>
                <a:lnTo>
                  <a:pt x="114544" y="103638"/>
                </a:lnTo>
                <a:lnTo>
                  <a:pt x="5455" y="103638"/>
                </a:lnTo>
                <a:lnTo>
                  <a:pt x="5455" y="73638"/>
                </a:lnTo>
                <a:lnTo>
                  <a:pt x="16638" y="73638"/>
                </a:lnTo>
                <a:cubicBezTo>
                  <a:pt x="17944" y="81366"/>
                  <a:pt x="24627" y="87272"/>
                  <a:pt x="32727" y="87272"/>
                </a:cubicBezTo>
                <a:cubicBezTo>
                  <a:pt x="41761" y="87272"/>
                  <a:pt x="49088" y="79944"/>
                  <a:pt x="49088" y="70911"/>
                </a:cubicBezTo>
                <a:cubicBezTo>
                  <a:pt x="49088" y="61872"/>
                  <a:pt x="41761" y="54544"/>
                  <a:pt x="32727" y="54544"/>
                </a:cubicBezTo>
                <a:cubicBezTo>
                  <a:pt x="24627" y="54544"/>
                  <a:pt x="17944" y="60450"/>
                  <a:pt x="16638" y="68183"/>
                </a:cubicBezTo>
                <a:lnTo>
                  <a:pt x="5455" y="68183"/>
                </a:lnTo>
                <a:lnTo>
                  <a:pt x="5455" y="54544"/>
                </a:lnTo>
                <a:lnTo>
                  <a:pt x="13638" y="54544"/>
                </a:lnTo>
                <a:cubicBezTo>
                  <a:pt x="15144" y="54544"/>
                  <a:pt x="16361" y="53327"/>
                  <a:pt x="16361" y="51816"/>
                </a:cubicBezTo>
                <a:cubicBezTo>
                  <a:pt x="16361" y="50311"/>
                  <a:pt x="15144" y="49088"/>
                  <a:pt x="13638" y="49088"/>
                </a:cubicBezTo>
                <a:lnTo>
                  <a:pt x="5455" y="49088"/>
                </a:lnTo>
                <a:lnTo>
                  <a:pt x="5455" y="43638"/>
                </a:lnTo>
                <a:cubicBezTo>
                  <a:pt x="5455" y="40627"/>
                  <a:pt x="7894" y="38183"/>
                  <a:pt x="10911" y="38183"/>
                </a:cubicBezTo>
                <a:lnTo>
                  <a:pt x="109088" y="38183"/>
                </a:lnTo>
                <a:cubicBezTo>
                  <a:pt x="112100" y="38183"/>
                  <a:pt x="114544" y="40627"/>
                  <a:pt x="114544" y="43638"/>
                </a:cubicBezTo>
                <a:cubicBezTo>
                  <a:pt x="114544" y="43638"/>
                  <a:pt x="114544" y="49088"/>
                  <a:pt x="114544" y="49088"/>
                </a:cubicBezTo>
                <a:close/>
                <a:moveTo>
                  <a:pt x="109088" y="114544"/>
                </a:moveTo>
                <a:lnTo>
                  <a:pt x="10911" y="114544"/>
                </a:lnTo>
                <a:cubicBezTo>
                  <a:pt x="7894" y="114544"/>
                  <a:pt x="5455" y="112100"/>
                  <a:pt x="5455" y="109088"/>
                </a:cubicBezTo>
                <a:lnTo>
                  <a:pt x="114544" y="109088"/>
                </a:lnTo>
                <a:cubicBezTo>
                  <a:pt x="114544" y="112100"/>
                  <a:pt x="112100" y="114544"/>
                  <a:pt x="109088" y="114544"/>
                </a:cubicBezTo>
                <a:moveTo>
                  <a:pt x="32727" y="27272"/>
                </a:moveTo>
                <a:lnTo>
                  <a:pt x="87272" y="27272"/>
                </a:lnTo>
                <a:lnTo>
                  <a:pt x="87272" y="32727"/>
                </a:lnTo>
                <a:lnTo>
                  <a:pt x="32727" y="32727"/>
                </a:lnTo>
                <a:cubicBezTo>
                  <a:pt x="32727" y="32727"/>
                  <a:pt x="32727" y="27272"/>
                  <a:pt x="32727" y="27272"/>
                </a:cubicBezTo>
                <a:close/>
                <a:moveTo>
                  <a:pt x="109088" y="32727"/>
                </a:moveTo>
                <a:lnTo>
                  <a:pt x="109088" y="15861"/>
                </a:lnTo>
                <a:cubicBezTo>
                  <a:pt x="112261" y="14738"/>
                  <a:pt x="114544" y="11738"/>
                  <a:pt x="114544" y="8183"/>
                </a:cubicBezTo>
                <a:cubicBezTo>
                  <a:pt x="114544" y="3661"/>
                  <a:pt x="110883" y="0"/>
                  <a:pt x="106361" y="0"/>
                </a:cubicBezTo>
                <a:cubicBezTo>
                  <a:pt x="101844" y="0"/>
                  <a:pt x="98183" y="3661"/>
                  <a:pt x="98183" y="8183"/>
                </a:cubicBezTo>
                <a:cubicBezTo>
                  <a:pt x="98183" y="11738"/>
                  <a:pt x="100466" y="14738"/>
                  <a:pt x="103638" y="15861"/>
                </a:cubicBezTo>
                <a:lnTo>
                  <a:pt x="103638" y="32727"/>
                </a:lnTo>
                <a:lnTo>
                  <a:pt x="92727" y="32727"/>
                </a:lnTo>
                <a:lnTo>
                  <a:pt x="92727" y="27272"/>
                </a:lnTo>
                <a:cubicBezTo>
                  <a:pt x="92727" y="24261"/>
                  <a:pt x="90283" y="21816"/>
                  <a:pt x="87272" y="21816"/>
                </a:cubicBezTo>
                <a:lnTo>
                  <a:pt x="32727" y="21816"/>
                </a:lnTo>
                <a:cubicBezTo>
                  <a:pt x="29711" y="21816"/>
                  <a:pt x="27272" y="24261"/>
                  <a:pt x="27272" y="27272"/>
                </a:cubicBezTo>
                <a:lnTo>
                  <a:pt x="27272" y="32727"/>
                </a:lnTo>
                <a:lnTo>
                  <a:pt x="10911" y="32727"/>
                </a:lnTo>
                <a:cubicBezTo>
                  <a:pt x="4883" y="32727"/>
                  <a:pt x="0" y="37611"/>
                  <a:pt x="0" y="43638"/>
                </a:cubicBezTo>
                <a:lnTo>
                  <a:pt x="0" y="109088"/>
                </a:lnTo>
                <a:cubicBezTo>
                  <a:pt x="0" y="115116"/>
                  <a:pt x="4883" y="120000"/>
                  <a:pt x="10911" y="120000"/>
                </a:cubicBezTo>
                <a:lnTo>
                  <a:pt x="109088" y="120000"/>
                </a:lnTo>
                <a:cubicBezTo>
                  <a:pt x="115116" y="120000"/>
                  <a:pt x="120000" y="115116"/>
                  <a:pt x="120000" y="109088"/>
                </a:cubicBezTo>
                <a:lnTo>
                  <a:pt x="120000" y="43638"/>
                </a:lnTo>
                <a:cubicBezTo>
                  <a:pt x="120000" y="37611"/>
                  <a:pt x="115116" y="32727"/>
                  <a:pt x="109088" y="32727"/>
                </a:cubicBezTo>
                <a:moveTo>
                  <a:pt x="60000" y="54544"/>
                </a:moveTo>
                <a:cubicBezTo>
                  <a:pt x="61505" y="54544"/>
                  <a:pt x="62727" y="53327"/>
                  <a:pt x="62727" y="51816"/>
                </a:cubicBezTo>
                <a:cubicBezTo>
                  <a:pt x="62727" y="50311"/>
                  <a:pt x="61505" y="49088"/>
                  <a:pt x="60000" y="49088"/>
                </a:cubicBezTo>
                <a:cubicBezTo>
                  <a:pt x="58494" y="49088"/>
                  <a:pt x="57272" y="50311"/>
                  <a:pt x="57272" y="51816"/>
                </a:cubicBezTo>
                <a:cubicBezTo>
                  <a:pt x="57272" y="53327"/>
                  <a:pt x="58494" y="54544"/>
                  <a:pt x="60000" y="54544"/>
                </a:cubicBezTo>
                <a:moveTo>
                  <a:pt x="51816" y="51816"/>
                </a:moveTo>
                <a:cubicBezTo>
                  <a:pt x="51816" y="50311"/>
                  <a:pt x="50600" y="49088"/>
                  <a:pt x="49088" y="49088"/>
                </a:cubicBezTo>
                <a:cubicBezTo>
                  <a:pt x="47583" y="49088"/>
                  <a:pt x="46361" y="50311"/>
                  <a:pt x="46361" y="51816"/>
                </a:cubicBezTo>
                <a:cubicBezTo>
                  <a:pt x="46361" y="53327"/>
                  <a:pt x="47583" y="54544"/>
                  <a:pt x="49088" y="54544"/>
                </a:cubicBezTo>
                <a:cubicBezTo>
                  <a:pt x="50600" y="54544"/>
                  <a:pt x="51816" y="53327"/>
                  <a:pt x="51816" y="5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63" name="Shape 3863"/>
          <p:cNvSpPr/>
          <p:nvPr/>
        </p:nvSpPr>
        <p:spPr>
          <a:xfrm>
            <a:off x="20016579" y="3919605"/>
            <a:ext cx="558655" cy="558655"/>
          </a:xfrm>
          <a:custGeom>
            <a:avLst/>
            <a:gdLst/>
            <a:ahLst/>
            <a:cxnLst/>
            <a:rect l="0" t="0" r="0" b="0"/>
            <a:pathLst>
              <a:path w="120000" h="120000" extrusionOk="0">
                <a:moveTo>
                  <a:pt x="75211" y="81816"/>
                </a:moveTo>
                <a:cubicBezTo>
                  <a:pt x="75711" y="80061"/>
                  <a:pt x="76055" y="78238"/>
                  <a:pt x="76227" y="76361"/>
                </a:cubicBezTo>
                <a:lnTo>
                  <a:pt x="16500" y="76361"/>
                </a:lnTo>
                <a:cubicBezTo>
                  <a:pt x="16672" y="78238"/>
                  <a:pt x="17016" y="80061"/>
                  <a:pt x="17516" y="81816"/>
                </a:cubicBezTo>
                <a:cubicBezTo>
                  <a:pt x="17516" y="81816"/>
                  <a:pt x="75211" y="81816"/>
                  <a:pt x="75211" y="81816"/>
                </a:cubicBezTo>
                <a:close/>
                <a:moveTo>
                  <a:pt x="103638" y="70911"/>
                </a:moveTo>
                <a:cubicBezTo>
                  <a:pt x="102127" y="70911"/>
                  <a:pt x="100911" y="72133"/>
                  <a:pt x="100911" y="73638"/>
                </a:cubicBezTo>
                <a:cubicBezTo>
                  <a:pt x="100911" y="75144"/>
                  <a:pt x="102127" y="76361"/>
                  <a:pt x="103638" y="76361"/>
                </a:cubicBezTo>
                <a:cubicBezTo>
                  <a:pt x="105144" y="76361"/>
                  <a:pt x="106361" y="75144"/>
                  <a:pt x="106361" y="73638"/>
                </a:cubicBezTo>
                <a:cubicBezTo>
                  <a:pt x="106361" y="72133"/>
                  <a:pt x="105144" y="70911"/>
                  <a:pt x="103638" y="70911"/>
                </a:cubicBezTo>
                <a:moveTo>
                  <a:pt x="103638" y="49088"/>
                </a:moveTo>
                <a:cubicBezTo>
                  <a:pt x="100622" y="49088"/>
                  <a:pt x="98183" y="51533"/>
                  <a:pt x="98183" y="54544"/>
                </a:cubicBezTo>
                <a:cubicBezTo>
                  <a:pt x="98183" y="57555"/>
                  <a:pt x="100622" y="60000"/>
                  <a:pt x="103638" y="60000"/>
                </a:cubicBezTo>
                <a:cubicBezTo>
                  <a:pt x="106650" y="60000"/>
                  <a:pt x="109088" y="57555"/>
                  <a:pt x="109088" y="54544"/>
                </a:cubicBezTo>
                <a:cubicBezTo>
                  <a:pt x="109088" y="51533"/>
                  <a:pt x="106650" y="49088"/>
                  <a:pt x="103638" y="49088"/>
                </a:cubicBezTo>
                <a:moveTo>
                  <a:pt x="114544" y="109088"/>
                </a:moveTo>
                <a:cubicBezTo>
                  <a:pt x="114544" y="112100"/>
                  <a:pt x="112105" y="114544"/>
                  <a:pt x="109088" y="114544"/>
                </a:cubicBezTo>
                <a:lnTo>
                  <a:pt x="92727" y="114544"/>
                </a:lnTo>
                <a:lnTo>
                  <a:pt x="92727" y="32727"/>
                </a:lnTo>
                <a:lnTo>
                  <a:pt x="109088" y="32727"/>
                </a:lnTo>
                <a:cubicBezTo>
                  <a:pt x="112105" y="32727"/>
                  <a:pt x="114544" y="35172"/>
                  <a:pt x="114544" y="38183"/>
                </a:cubicBezTo>
                <a:cubicBezTo>
                  <a:pt x="114544" y="38183"/>
                  <a:pt x="114544" y="109088"/>
                  <a:pt x="114544" y="109088"/>
                </a:cubicBezTo>
                <a:close/>
                <a:moveTo>
                  <a:pt x="87272" y="114544"/>
                </a:moveTo>
                <a:lnTo>
                  <a:pt x="10911" y="114544"/>
                </a:lnTo>
                <a:cubicBezTo>
                  <a:pt x="7894" y="114544"/>
                  <a:pt x="5455" y="112100"/>
                  <a:pt x="5455" y="109088"/>
                </a:cubicBezTo>
                <a:lnTo>
                  <a:pt x="5455" y="38183"/>
                </a:lnTo>
                <a:cubicBezTo>
                  <a:pt x="5455" y="35172"/>
                  <a:pt x="7894" y="32727"/>
                  <a:pt x="10911" y="32727"/>
                </a:cubicBezTo>
                <a:lnTo>
                  <a:pt x="87272" y="32727"/>
                </a:lnTo>
                <a:cubicBezTo>
                  <a:pt x="87272" y="32727"/>
                  <a:pt x="87272" y="114544"/>
                  <a:pt x="87272" y="114544"/>
                </a:cubicBezTo>
                <a:close/>
                <a:moveTo>
                  <a:pt x="109088" y="27272"/>
                </a:moveTo>
                <a:lnTo>
                  <a:pt x="27272" y="27272"/>
                </a:lnTo>
                <a:lnTo>
                  <a:pt x="27272" y="15861"/>
                </a:lnTo>
                <a:cubicBezTo>
                  <a:pt x="30444" y="14738"/>
                  <a:pt x="32727" y="11738"/>
                  <a:pt x="32727" y="8183"/>
                </a:cubicBezTo>
                <a:cubicBezTo>
                  <a:pt x="32727" y="3661"/>
                  <a:pt x="29061" y="0"/>
                  <a:pt x="24544" y="0"/>
                </a:cubicBezTo>
                <a:cubicBezTo>
                  <a:pt x="20027" y="0"/>
                  <a:pt x="16361" y="3661"/>
                  <a:pt x="16361" y="8183"/>
                </a:cubicBezTo>
                <a:cubicBezTo>
                  <a:pt x="16361" y="11738"/>
                  <a:pt x="18650" y="14738"/>
                  <a:pt x="21816" y="15861"/>
                </a:cubicBezTo>
                <a:lnTo>
                  <a:pt x="21816" y="27272"/>
                </a:lnTo>
                <a:lnTo>
                  <a:pt x="10911" y="27272"/>
                </a:lnTo>
                <a:cubicBezTo>
                  <a:pt x="4883" y="27272"/>
                  <a:pt x="0" y="32155"/>
                  <a:pt x="0" y="38183"/>
                </a:cubicBezTo>
                <a:lnTo>
                  <a:pt x="0" y="109088"/>
                </a:lnTo>
                <a:cubicBezTo>
                  <a:pt x="0" y="115116"/>
                  <a:pt x="4883" y="120000"/>
                  <a:pt x="10911" y="120000"/>
                </a:cubicBezTo>
                <a:lnTo>
                  <a:pt x="109088" y="120000"/>
                </a:lnTo>
                <a:cubicBezTo>
                  <a:pt x="115116" y="120000"/>
                  <a:pt x="120000" y="115116"/>
                  <a:pt x="120000" y="109088"/>
                </a:cubicBezTo>
                <a:lnTo>
                  <a:pt x="120000" y="38183"/>
                </a:lnTo>
                <a:cubicBezTo>
                  <a:pt x="120000" y="32155"/>
                  <a:pt x="115116" y="27272"/>
                  <a:pt x="109088" y="27272"/>
                </a:cubicBezTo>
                <a:moveTo>
                  <a:pt x="103638" y="87272"/>
                </a:moveTo>
                <a:cubicBezTo>
                  <a:pt x="102127" y="87272"/>
                  <a:pt x="100911" y="88494"/>
                  <a:pt x="100911" y="90000"/>
                </a:cubicBezTo>
                <a:cubicBezTo>
                  <a:pt x="100911" y="91505"/>
                  <a:pt x="102127" y="92727"/>
                  <a:pt x="103638" y="92727"/>
                </a:cubicBezTo>
                <a:cubicBezTo>
                  <a:pt x="105144" y="92727"/>
                  <a:pt x="106361" y="91505"/>
                  <a:pt x="106361" y="90000"/>
                </a:cubicBezTo>
                <a:cubicBezTo>
                  <a:pt x="106361" y="88494"/>
                  <a:pt x="105144" y="87272"/>
                  <a:pt x="103638" y="87272"/>
                </a:cubicBezTo>
                <a:moveTo>
                  <a:pt x="23327" y="92727"/>
                </a:moveTo>
                <a:lnTo>
                  <a:pt x="69400" y="92727"/>
                </a:lnTo>
                <a:cubicBezTo>
                  <a:pt x="70800" y="91038"/>
                  <a:pt x="72061" y="89244"/>
                  <a:pt x="73066" y="87272"/>
                </a:cubicBezTo>
                <a:lnTo>
                  <a:pt x="19661" y="87272"/>
                </a:lnTo>
                <a:cubicBezTo>
                  <a:pt x="20666" y="89244"/>
                  <a:pt x="21927" y="91038"/>
                  <a:pt x="23327" y="92727"/>
                </a:cubicBezTo>
                <a:moveTo>
                  <a:pt x="46361" y="43638"/>
                </a:moveTo>
                <a:cubicBezTo>
                  <a:pt x="39977" y="43638"/>
                  <a:pt x="34100" y="45688"/>
                  <a:pt x="29238" y="49088"/>
                </a:cubicBezTo>
                <a:lnTo>
                  <a:pt x="63488" y="49088"/>
                </a:lnTo>
                <a:cubicBezTo>
                  <a:pt x="58627" y="45688"/>
                  <a:pt x="52750" y="43638"/>
                  <a:pt x="46361" y="43638"/>
                </a:cubicBezTo>
                <a:moveTo>
                  <a:pt x="46361" y="103638"/>
                </a:moveTo>
                <a:cubicBezTo>
                  <a:pt x="52750" y="103638"/>
                  <a:pt x="58627" y="101583"/>
                  <a:pt x="63488" y="98183"/>
                </a:cubicBezTo>
                <a:lnTo>
                  <a:pt x="29238" y="98183"/>
                </a:lnTo>
                <a:cubicBezTo>
                  <a:pt x="34100" y="101583"/>
                  <a:pt x="39977" y="103638"/>
                  <a:pt x="46361" y="103638"/>
                </a:cubicBezTo>
                <a:moveTo>
                  <a:pt x="69400" y="54544"/>
                </a:moveTo>
                <a:lnTo>
                  <a:pt x="23327" y="54544"/>
                </a:lnTo>
                <a:cubicBezTo>
                  <a:pt x="21927" y="56233"/>
                  <a:pt x="20666" y="58033"/>
                  <a:pt x="19661" y="60000"/>
                </a:cubicBezTo>
                <a:lnTo>
                  <a:pt x="73066" y="60000"/>
                </a:lnTo>
                <a:cubicBezTo>
                  <a:pt x="72061" y="58033"/>
                  <a:pt x="70800" y="56233"/>
                  <a:pt x="69400" y="54544"/>
                </a:cubicBezTo>
                <a:moveTo>
                  <a:pt x="75211" y="65455"/>
                </a:moveTo>
                <a:lnTo>
                  <a:pt x="17516" y="65455"/>
                </a:lnTo>
                <a:cubicBezTo>
                  <a:pt x="17016" y="67211"/>
                  <a:pt x="16672" y="69038"/>
                  <a:pt x="16500" y="70911"/>
                </a:cubicBezTo>
                <a:lnTo>
                  <a:pt x="76227" y="70911"/>
                </a:lnTo>
                <a:cubicBezTo>
                  <a:pt x="76055" y="69038"/>
                  <a:pt x="75711" y="67211"/>
                  <a:pt x="75211" y="6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64" name="Shape 3864"/>
          <p:cNvSpPr/>
          <p:nvPr/>
        </p:nvSpPr>
        <p:spPr>
          <a:xfrm>
            <a:off x="21083101" y="3919605"/>
            <a:ext cx="558655" cy="558655"/>
          </a:xfrm>
          <a:custGeom>
            <a:avLst/>
            <a:gdLst/>
            <a:ahLst/>
            <a:cxnLst/>
            <a:rect l="0" t="0" r="0" b="0"/>
            <a:pathLst>
              <a:path w="120000" h="120000" extrusionOk="0">
                <a:moveTo>
                  <a:pt x="81816" y="84544"/>
                </a:moveTo>
                <a:cubicBezTo>
                  <a:pt x="81816" y="86055"/>
                  <a:pt x="83038" y="87272"/>
                  <a:pt x="84544" y="87272"/>
                </a:cubicBezTo>
                <a:cubicBezTo>
                  <a:pt x="86055" y="87272"/>
                  <a:pt x="87272" y="86055"/>
                  <a:pt x="87272" y="84544"/>
                </a:cubicBezTo>
                <a:cubicBezTo>
                  <a:pt x="87272" y="83038"/>
                  <a:pt x="86055" y="81816"/>
                  <a:pt x="84544" y="81816"/>
                </a:cubicBezTo>
                <a:cubicBezTo>
                  <a:pt x="83038" y="81816"/>
                  <a:pt x="81816" y="83038"/>
                  <a:pt x="81816" y="84544"/>
                </a:cubicBezTo>
                <a:moveTo>
                  <a:pt x="114544" y="70911"/>
                </a:moveTo>
                <a:lnTo>
                  <a:pt x="98183" y="70911"/>
                </a:lnTo>
                <a:lnTo>
                  <a:pt x="98183" y="21816"/>
                </a:lnTo>
                <a:lnTo>
                  <a:pt x="21816" y="21816"/>
                </a:lnTo>
                <a:lnTo>
                  <a:pt x="21816" y="52833"/>
                </a:lnTo>
                <a:cubicBezTo>
                  <a:pt x="18377" y="58011"/>
                  <a:pt x="16361" y="64222"/>
                  <a:pt x="16361" y="70911"/>
                </a:cubicBezTo>
                <a:lnTo>
                  <a:pt x="5455" y="70911"/>
                </a:lnTo>
                <a:lnTo>
                  <a:pt x="5455" y="10911"/>
                </a:lnTo>
                <a:cubicBezTo>
                  <a:pt x="5455" y="7900"/>
                  <a:pt x="7900" y="5455"/>
                  <a:pt x="10911" y="5455"/>
                </a:cubicBezTo>
                <a:lnTo>
                  <a:pt x="109088" y="5455"/>
                </a:lnTo>
                <a:cubicBezTo>
                  <a:pt x="112100" y="5455"/>
                  <a:pt x="114544" y="7900"/>
                  <a:pt x="114544" y="10911"/>
                </a:cubicBezTo>
                <a:cubicBezTo>
                  <a:pt x="114544" y="10911"/>
                  <a:pt x="114544" y="70911"/>
                  <a:pt x="114544" y="70911"/>
                </a:cubicBezTo>
                <a:close/>
                <a:moveTo>
                  <a:pt x="51816" y="70911"/>
                </a:moveTo>
                <a:cubicBezTo>
                  <a:pt x="51816" y="72416"/>
                  <a:pt x="50600" y="73638"/>
                  <a:pt x="49088" y="73638"/>
                </a:cubicBezTo>
                <a:cubicBezTo>
                  <a:pt x="47583" y="73638"/>
                  <a:pt x="46361" y="72416"/>
                  <a:pt x="46361" y="70911"/>
                </a:cubicBezTo>
                <a:cubicBezTo>
                  <a:pt x="46361" y="69405"/>
                  <a:pt x="47583" y="68183"/>
                  <a:pt x="49088" y="68183"/>
                </a:cubicBezTo>
                <a:cubicBezTo>
                  <a:pt x="50600" y="68183"/>
                  <a:pt x="51816" y="69405"/>
                  <a:pt x="51816" y="70911"/>
                </a:cubicBezTo>
                <a:moveTo>
                  <a:pt x="49088" y="43638"/>
                </a:moveTo>
                <a:cubicBezTo>
                  <a:pt x="57194" y="43638"/>
                  <a:pt x="64450" y="47188"/>
                  <a:pt x="69444" y="52800"/>
                </a:cubicBezTo>
                <a:lnTo>
                  <a:pt x="57227" y="71366"/>
                </a:lnTo>
                <a:cubicBezTo>
                  <a:pt x="57233" y="71211"/>
                  <a:pt x="57272" y="71066"/>
                  <a:pt x="57272" y="70911"/>
                </a:cubicBezTo>
                <a:cubicBezTo>
                  <a:pt x="57272" y="66394"/>
                  <a:pt x="53605" y="62727"/>
                  <a:pt x="49088" y="62727"/>
                </a:cubicBezTo>
                <a:cubicBezTo>
                  <a:pt x="44572" y="62727"/>
                  <a:pt x="40911" y="66394"/>
                  <a:pt x="40911" y="70911"/>
                </a:cubicBezTo>
                <a:cubicBezTo>
                  <a:pt x="40911" y="75427"/>
                  <a:pt x="44572" y="79088"/>
                  <a:pt x="49088" y="79088"/>
                </a:cubicBezTo>
                <a:cubicBezTo>
                  <a:pt x="50400" y="79088"/>
                  <a:pt x="51627" y="78750"/>
                  <a:pt x="52727" y="78200"/>
                </a:cubicBezTo>
                <a:lnTo>
                  <a:pt x="49583" y="82988"/>
                </a:lnTo>
                <a:lnTo>
                  <a:pt x="47994" y="81894"/>
                </a:lnTo>
                <a:lnTo>
                  <a:pt x="44233" y="92577"/>
                </a:lnTo>
                <a:lnTo>
                  <a:pt x="47188" y="94683"/>
                </a:lnTo>
                <a:lnTo>
                  <a:pt x="49338" y="92777"/>
                </a:lnTo>
                <a:lnTo>
                  <a:pt x="55911" y="94088"/>
                </a:lnTo>
                <a:lnTo>
                  <a:pt x="53116" y="89438"/>
                </a:lnTo>
                <a:lnTo>
                  <a:pt x="55666" y="87188"/>
                </a:lnTo>
                <a:lnTo>
                  <a:pt x="52350" y="84900"/>
                </a:lnTo>
                <a:lnTo>
                  <a:pt x="54088" y="86061"/>
                </a:lnTo>
                <a:lnTo>
                  <a:pt x="72855" y="57550"/>
                </a:lnTo>
                <a:cubicBezTo>
                  <a:pt x="75077" y="61494"/>
                  <a:pt x="76361" y="66050"/>
                  <a:pt x="76361" y="70911"/>
                </a:cubicBezTo>
                <a:cubicBezTo>
                  <a:pt x="76361" y="85972"/>
                  <a:pt x="64155" y="98183"/>
                  <a:pt x="49088" y="98183"/>
                </a:cubicBezTo>
                <a:cubicBezTo>
                  <a:pt x="34027" y="98183"/>
                  <a:pt x="21816" y="85972"/>
                  <a:pt x="21816" y="70911"/>
                </a:cubicBezTo>
                <a:cubicBezTo>
                  <a:pt x="21816" y="55850"/>
                  <a:pt x="34027" y="43638"/>
                  <a:pt x="49088" y="43638"/>
                </a:cubicBezTo>
                <a:moveTo>
                  <a:pt x="81816" y="32727"/>
                </a:moveTo>
                <a:cubicBezTo>
                  <a:pt x="78811" y="32727"/>
                  <a:pt x="76361" y="35172"/>
                  <a:pt x="76361" y="38183"/>
                </a:cubicBezTo>
                <a:cubicBezTo>
                  <a:pt x="76361" y="39233"/>
                  <a:pt x="76677" y="40205"/>
                  <a:pt x="77188" y="41033"/>
                </a:cubicBezTo>
                <a:lnTo>
                  <a:pt x="72538" y="48105"/>
                </a:lnTo>
                <a:cubicBezTo>
                  <a:pt x="66594" y="41988"/>
                  <a:pt x="58288" y="38183"/>
                  <a:pt x="49088" y="38183"/>
                </a:cubicBezTo>
                <a:cubicBezTo>
                  <a:pt x="40694" y="38183"/>
                  <a:pt x="33066" y="41372"/>
                  <a:pt x="27272" y="46566"/>
                </a:cubicBezTo>
                <a:lnTo>
                  <a:pt x="27272" y="27272"/>
                </a:lnTo>
                <a:lnTo>
                  <a:pt x="92727" y="27272"/>
                </a:lnTo>
                <a:lnTo>
                  <a:pt x="92727" y="92727"/>
                </a:lnTo>
                <a:lnTo>
                  <a:pt x="73438" y="92727"/>
                </a:lnTo>
                <a:cubicBezTo>
                  <a:pt x="78633" y="86933"/>
                  <a:pt x="81816" y="79305"/>
                  <a:pt x="81816" y="70911"/>
                </a:cubicBezTo>
                <a:cubicBezTo>
                  <a:pt x="81816" y="64088"/>
                  <a:pt x="79727" y="57766"/>
                  <a:pt x="76161" y="52516"/>
                </a:cubicBezTo>
                <a:lnTo>
                  <a:pt x="82022" y="43616"/>
                </a:lnTo>
                <a:cubicBezTo>
                  <a:pt x="84933" y="43511"/>
                  <a:pt x="87272" y="41122"/>
                  <a:pt x="87272" y="38183"/>
                </a:cubicBezTo>
                <a:cubicBezTo>
                  <a:pt x="87272" y="35172"/>
                  <a:pt x="84827" y="32727"/>
                  <a:pt x="81816" y="32727"/>
                </a:cubicBezTo>
                <a:moveTo>
                  <a:pt x="114544" y="109088"/>
                </a:moveTo>
                <a:cubicBezTo>
                  <a:pt x="114544" y="112100"/>
                  <a:pt x="112100" y="114544"/>
                  <a:pt x="109088" y="114544"/>
                </a:cubicBezTo>
                <a:lnTo>
                  <a:pt x="10911" y="114544"/>
                </a:lnTo>
                <a:cubicBezTo>
                  <a:pt x="7900" y="114544"/>
                  <a:pt x="5455" y="112100"/>
                  <a:pt x="5455" y="109088"/>
                </a:cubicBezTo>
                <a:lnTo>
                  <a:pt x="5455" y="76361"/>
                </a:lnTo>
                <a:lnTo>
                  <a:pt x="16855" y="76361"/>
                </a:lnTo>
                <a:cubicBezTo>
                  <a:pt x="19455" y="91838"/>
                  <a:pt x="32877" y="103638"/>
                  <a:pt x="49088" y="103638"/>
                </a:cubicBezTo>
                <a:cubicBezTo>
                  <a:pt x="55777" y="103638"/>
                  <a:pt x="61988" y="101622"/>
                  <a:pt x="67166" y="98183"/>
                </a:cubicBezTo>
                <a:lnTo>
                  <a:pt x="98183" y="98183"/>
                </a:lnTo>
                <a:lnTo>
                  <a:pt x="98183" y="76361"/>
                </a:lnTo>
                <a:lnTo>
                  <a:pt x="114544" y="76361"/>
                </a:lnTo>
                <a:cubicBezTo>
                  <a:pt x="114544" y="7636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65" name="Shape 3865"/>
          <p:cNvSpPr/>
          <p:nvPr/>
        </p:nvSpPr>
        <p:spPr>
          <a:xfrm>
            <a:off x="22149623" y="3919605"/>
            <a:ext cx="558655" cy="558655"/>
          </a:xfrm>
          <a:custGeom>
            <a:avLst/>
            <a:gdLst/>
            <a:ahLst/>
            <a:cxnLst/>
            <a:rect l="0" t="0" r="0" b="0"/>
            <a:pathLst>
              <a:path w="120000" h="120000" extrusionOk="0">
                <a:moveTo>
                  <a:pt x="70911" y="109088"/>
                </a:moveTo>
                <a:cubicBezTo>
                  <a:pt x="70911" y="112100"/>
                  <a:pt x="68466" y="114544"/>
                  <a:pt x="65455" y="114544"/>
                </a:cubicBezTo>
                <a:lnTo>
                  <a:pt x="54544" y="114544"/>
                </a:lnTo>
                <a:cubicBezTo>
                  <a:pt x="51533" y="114544"/>
                  <a:pt x="49088" y="112100"/>
                  <a:pt x="49088" y="109088"/>
                </a:cubicBezTo>
                <a:lnTo>
                  <a:pt x="49088" y="98183"/>
                </a:lnTo>
                <a:cubicBezTo>
                  <a:pt x="49088" y="95172"/>
                  <a:pt x="51533" y="92727"/>
                  <a:pt x="54544" y="92727"/>
                </a:cubicBezTo>
                <a:lnTo>
                  <a:pt x="65455" y="92727"/>
                </a:lnTo>
                <a:cubicBezTo>
                  <a:pt x="68466" y="92727"/>
                  <a:pt x="70911" y="95172"/>
                  <a:pt x="70911" y="98183"/>
                </a:cubicBezTo>
                <a:cubicBezTo>
                  <a:pt x="70911" y="98183"/>
                  <a:pt x="70911" y="109088"/>
                  <a:pt x="70911" y="109088"/>
                </a:cubicBezTo>
                <a:close/>
                <a:moveTo>
                  <a:pt x="65455" y="87272"/>
                </a:moveTo>
                <a:lnTo>
                  <a:pt x="54544" y="87272"/>
                </a:lnTo>
                <a:cubicBezTo>
                  <a:pt x="48522" y="87272"/>
                  <a:pt x="43638" y="92155"/>
                  <a:pt x="43638" y="98183"/>
                </a:cubicBezTo>
                <a:lnTo>
                  <a:pt x="43638" y="109088"/>
                </a:lnTo>
                <a:cubicBezTo>
                  <a:pt x="43638" y="115116"/>
                  <a:pt x="48522" y="120000"/>
                  <a:pt x="54544" y="120000"/>
                </a:cubicBezTo>
                <a:lnTo>
                  <a:pt x="65455" y="120000"/>
                </a:lnTo>
                <a:cubicBezTo>
                  <a:pt x="71477" y="120000"/>
                  <a:pt x="76361" y="115116"/>
                  <a:pt x="76361" y="109088"/>
                </a:cubicBezTo>
                <a:lnTo>
                  <a:pt x="76361" y="98183"/>
                </a:lnTo>
                <a:cubicBezTo>
                  <a:pt x="76361" y="92155"/>
                  <a:pt x="71477" y="87272"/>
                  <a:pt x="65455" y="87272"/>
                </a:cubicBezTo>
                <a:moveTo>
                  <a:pt x="114544" y="109088"/>
                </a:moveTo>
                <a:cubicBezTo>
                  <a:pt x="114544" y="112100"/>
                  <a:pt x="112100" y="114544"/>
                  <a:pt x="109088" y="114544"/>
                </a:cubicBezTo>
                <a:lnTo>
                  <a:pt x="98183" y="114544"/>
                </a:lnTo>
                <a:cubicBezTo>
                  <a:pt x="95172" y="114544"/>
                  <a:pt x="92727" y="112100"/>
                  <a:pt x="92727" y="109088"/>
                </a:cubicBezTo>
                <a:lnTo>
                  <a:pt x="92727" y="98183"/>
                </a:lnTo>
                <a:cubicBezTo>
                  <a:pt x="92727" y="95172"/>
                  <a:pt x="95172" y="92727"/>
                  <a:pt x="98183" y="92727"/>
                </a:cubicBezTo>
                <a:lnTo>
                  <a:pt x="109088" y="92727"/>
                </a:lnTo>
                <a:cubicBezTo>
                  <a:pt x="112100" y="92727"/>
                  <a:pt x="114544" y="95172"/>
                  <a:pt x="114544" y="98183"/>
                </a:cubicBezTo>
                <a:cubicBezTo>
                  <a:pt x="114544" y="98183"/>
                  <a:pt x="114544" y="109088"/>
                  <a:pt x="114544" y="109088"/>
                </a:cubicBezTo>
                <a:close/>
                <a:moveTo>
                  <a:pt x="109088" y="87272"/>
                </a:moveTo>
                <a:lnTo>
                  <a:pt x="98183" y="87272"/>
                </a:lnTo>
                <a:cubicBezTo>
                  <a:pt x="92155" y="87272"/>
                  <a:pt x="87272" y="92155"/>
                  <a:pt x="87272" y="98183"/>
                </a:cubicBezTo>
                <a:lnTo>
                  <a:pt x="87272" y="109088"/>
                </a:lnTo>
                <a:cubicBezTo>
                  <a:pt x="87272" y="115116"/>
                  <a:pt x="92155" y="120000"/>
                  <a:pt x="98183" y="120000"/>
                </a:cubicBezTo>
                <a:lnTo>
                  <a:pt x="109088" y="120000"/>
                </a:lnTo>
                <a:cubicBezTo>
                  <a:pt x="115116" y="120000"/>
                  <a:pt x="120000" y="115116"/>
                  <a:pt x="120000" y="109088"/>
                </a:cubicBezTo>
                <a:lnTo>
                  <a:pt x="120000" y="98183"/>
                </a:lnTo>
                <a:cubicBezTo>
                  <a:pt x="120000" y="92155"/>
                  <a:pt x="115116" y="87272"/>
                  <a:pt x="109088" y="87272"/>
                </a:cubicBezTo>
                <a:moveTo>
                  <a:pt x="27272" y="109088"/>
                </a:moveTo>
                <a:cubicBezTo>
                  <a:pt x="27272" y="112100"/>
                  <a:pt x="24827" y="114544"/>
                  <a:pt x="21816" y="114544"/>
                </a:cubicBezTo>
                <a:lnTo>
                  <a:pt x="10911" y="114544"/>
                </a:lnTo>
                <a:cubicBezTo>
                  <a:pt x="7900" y="114544"/>
                  <a:pt x="5455" y="112100"/>
                  <a:pt x="5455" y="109088"/>
                </a:cubicBezTo>
                <a:lnTo>
                  <a:pt x="5455" y="98183"/>
                </a:lnTo>
                <a:cubicBezTo>
                  <a:pt x="5455" y="95172"/>
                  <a:pt x="7900" y="92727"/>
                  <a:pt x="10911" y="92727"/>
                </a:cubicBezTo>
                <a:lnTo>
                  <a:pt x="21816" y="92727"/>
                </a:lnTo>
                <a:cubicBezTo>
                  <a:pt x="24827" y="92727"/>
                  <a:pt x="27272" y="95172"/>
                  <a:pt x="27272" y="98183"/>
                </a:cubicBezTo>
                <a:cubicBezTo>
                  <a:pt x="27272" y="98183"/>
                  <a:pt x="27272" y="109088"/>
                  <a:pt x="27272" y="109088"/>
                </a:cubicBezTo>
                <a:close/>
                <a:moveTo>
                  <a:pt x="21816" y="87272"/>
                </a:moveTo>
                <a:lnTo>
                  <a:pt x="10911" y="87272"/>
                </a:lnTo>
                <a:cubicBezTo>
                  <a:pt x="4883" y="87272"/>
                  <a:pt x="0" y="92155"/>
                  <a:pt x="0" y="98183"/>
                </a:cubicBezTo>
                <a:lnTo>
                  <a:pt x="0" y="109088"/>
                </a:lnTo>
                <a:cubicBezTo>
                  <a:pt x="0" y="115116"/>
                  <a:pt x="4883" y="120000"/>
                  <a:pt x="10911" y="120000"/>
                </a:cubicBezTo>
                <a:lnTo>
                  <a:pt x="21816" y="120000"/>
                </a:lnTo>
                <a:cubicBezTo>
                  <a:pt x="27844" y="120000"/>
                  <a:pt x="32727" y="115116"/>
                  <a:pt x="32727" y="109088"/>
                </a:cubicBezTo>
                <a:lnTo>
                  <a:pt x="32727" y="98183"/>
                </a:lnTo>
                <a:cubicBezTo>
                  <a:pt x="32727" y="92155"/>
                  <a:pt x="27844" y="87272"/>
                  <a:pt x="21816" y="87272"/>
                </a:cubicBezTo>
                <a:moveTo>
                  <a:pt x="16361" y="81816"/>
                </a:moveTo>
                <a:cubicBezTo>
                  <a:pt x="17872" y="81816"/>
                  <a:pt x="19088" y="80594"/>
                  <a:pt x="19088" y="79088"/>
                </a:cubicBezTo>
                <a:lnTo>
                  <a:pt x="19088" y="60000"/>
                </a:lnTo>
                <a:lnTo>
                  <a:pt x="57272" y="60000"/>
                </a:lnTo>
                <a:lnTo>
                  <a:pt x="57272" y="79088"/>
                </a:lnTo>
                <a:cubicBezTo>
                  <a:pt x="57272" y="80594"/>
                  <a:pt x="58494" y="81816"/>
                  <a:pt x="60000" y="81816"/>
                </a:cubicBezTo>
                <a:cubicBezTo>
                  <a:pt x="61505" y="81816"/>
                  <a:pt x="62727" y="80594"/>
                  <a:pt x="62727" y="79088"/>
                </a:cubicBezTo>
                <a:lnTo>
                  <a:pt x="62727" y="60000"/>
                </a:lnTo>
                <a:lnTo>
                  <a:pt x="100911" y="60000"/>
                </a:lnTo>
                <a:lnTo>
                  <a:pt x="100911" y="79088"/>
                </a:lnTo>
                <a:cubicBezTo>
                  <a:pt x="100911" y="80594"/>
                  <a:pt x="102133" y="81816"/>
                  <a:pt x="103638" y="81816"/>
                </a:cubicBezTo>
                <a:cubicBezTo>
                  <a:pt x="105144" y="81816"/>
                  <a:pt x="106361" y="80594"/>
                  <a:pt x="106361" y="79088"/>
                </a:cubicBezTo>
                <a:lnTo>
                  <a:pt x="106361" y="57272"/>
                </a:lnTo>
                <a:cubicBezTo>
                  <a:pt x="106361" y="55766"/>
                  <a:pt x="105144" y="54544"/>
                  <a:pt x="103638" y="54544"/>
                </a:cubicBezTo>
                <a:lnTo>
                  <a:pt x="62727" y="54544"/>
                </a:lnTo>
                <a:lnTo>
                  <a:pt x="62727" y="40911"/>
                </a:lnTo>
                <a:cubicBezTo>
                  <a:pt x="62727" y="39405"/>
                  <a:pt x="61505" y="38183"/>
                  <a:pt x="60000" y="38183"/>
                </a:cubicBezTo>
                <a:cubicBezTo>
                  <a:pt x="58494" y="38183"/>
                  <a:pt x="57272" y="39405"/>
                  <a:pt x="57272" y="40911"/>
                </a:cubicBezTo>
                <a:lnTo>
                  <a:pt x="57272" y="54544"/>
                </a:lnTo>
                <a:lnTo>
                  <a:pt x="16361" y="54544"/>
                </a:lnTo>
                <a:cubicBezTo>
                  <a:pt x="14855" y="54544"/>
                  <a:pt x="13638" y="55766"/>
                  <a:pt x="13638" y="57272"/>
                </a:cubicBezTo>
                <a:lnTo>
                  <a:pt x="13638" y="79088"/>
                </a:lnTo>
                <a:cubicBezTo>
                  <a:pt x="13638" y="80594"/>
                  <a:pt x="14855" y="81816"/>
                  <a:pt x="16361" y="81816"/>
                </a:cubicBezTo>
                <a:moveTo>
                  <a:pt x="49088" y="10911"/>
                </a:moveTo>
                <a:cubicBezTo>
                  <a:pt x="49088" y="7900"/>
                  <a:pt x="51533" y="5455"/>
                  <a:pt x="54544" y="5455"/>
                </a:cubicBezTo>
                <a:lnTo>
                  <a:pt x="65455" y="5455"/>
                </a:lnTo>
                <a:cubicBezTo>
                  <a:pt x="68466" y="5455"/>
                  <a:pt x="70911" y="7900"/>
                  <a:pt x="70911" y="10911"/>
                </a:cubicBezTo>
                <a:lnTo>
                  <a:pt x="70911" y="21816"/>
                </a:lnTo>
                <a:cubicBezTo>
                  <a:pt x="70911" y="24827"/>
                  <a:pt x="68466" y="27272"/>
                  <a:pt x="65455" y="27272"/>
                </a:cubicBezTo>
                <a:lnTo>
                  <a:pt x="54544" y="27272"/>
                </a:lnTo>
                <a:cubicBezTo>
                  <a:pt x="51533" y="27272"/>
                  <a:pt x="49088" y="24827"/>
                  <a:pt x="49088" y="21816"/>
                </a:cubicBezTo>
                <a:cubicBezTo>
                  <a:pt x="49088" y="21816"/>
                  <a:pt x="49088" y="10911"/>
                  <a:pt x="49088" y="10911"/>
                </a:cubicBezTo>
                <a:close/>
                <a:moveTo>
                  <a:pt x="54544" y="32727"/>
                </a:moveTo>
                <a:lnTo>
                  <a:pt x="65455" y="32727"/>
                </a:lnTo>
                <a:cubicBezTo>
                  <a:pt x="71477" y="32727"/>
                  <a:pt x="76361" y="27844"/>
                  <a:pt x="76361" y="21816"/>
                </a:cubicBezTo>
                <a:lnTo>
                  <a:pt x="76361" y="10911"/>
                </a:lnTo>
                <a:cubicBezTo>
                  <a:pt x="76361" y="4883"/>
                  <a:pt x="71477" y="0"/>
                  <a:pt x="65455" y="0"/>
                </a:cubicBezTo>
                <a:lnTo>
                  <a:pt x="54544" y="0"/>
                </a:lnTo>
                <a:cubicBezTo>
                  <a:pt x="48522" y="0"/>
                  <a:pt x="43638" y="4883"/>
                  <a:pt x="43638" y="10911"/>
                </a:cubicBezTo>
                <a:lnTo>
                  <a:pt x="43638" y="21816"/>
                </a:lnTo>
                <a:cubicBezTo>
                  <a:pt x="43638" y="27844"/>
                  <a:pt x="48522" y="32727"/>
                  <a:pt x="54544" y="327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66" name="Shape 3866"/>
          <p:cNvSpPr/>
          <p:nvPr/>
        </p:nvSpPr>
        <p:spPr>
          <a:xfrm>
            <a:off x="12576315" y="4986128"/>
            <a:ext cx="507868" cy="558655"/>
          </a:xfrm>
          <a:custGeom>
            <a:avLst/>
            <a:gdLst/>
            <a:ahLst/>
            <a:cxnLst/>
            <a:rect l="0" t="0" r="0" b="0"/>
            <a:pathLst>
              <a:path w="120000" h="120000" extrusionOk="0">
                <a:moveTo>
                  <a:pt x="39000" y="76361"/>
                </a:moveTo>
                <a:lnTo>
                  <a:pt x="27000" y="76361"/>
                </a:lnTo>
                <a:lnTo>
                  <a:pt x="27000" y="87272"/>
                </a:lnTo>
                <a:lnTo>
                  <a:pt x="39000" y="87272"/>
                </a:lnTo>
                <a:cubicBezTo>
                  <a:pt x="39000" y="87272"/>
                  <a:pt x="39000" y="76361"/>
                  <a:pt x="39000" y="76361"/>
                </a:cubicBezTo>
                <a:close/>
                <a:moveTo>
                  <a:pt x="30000" y="60000"/>
                </a:moveTo>
                <a:lnTo>
                  <a:pt x="18000" y="60000"/>
                </a:lnTo>
                <a:lnTo>
                  <a:pt x="18000" y="70911"/>
                </a:lnTo>
                <a:lnTo>
                  <a:pt x="30000" y="70911"/>
                </a:lnTo>
                <a:cubicBezTo>
                  <a:pt x="30000" y="70911"/>
                  <a:pt x="30000" y="60000"/>
                  <a:pt x="30000" y="60000"/>
                </a:cubicBezTo>
                <a:close/>
                <a:moveTo>
                  <a:pt x="33000" y="103638"/>
                </a:moveTo>
                <a:lnTo>
                  <a:pt x="87000" y="103638"/>
                </a:lnTo>
                <a:lnTo>
                  <a:pt x="87000" y="92727"/>
                </a:lnTo>
                <a:lnTo>
                  <a:pt x="33000" y="92727"/>
                </a:lnTo>
                <a:cubicBezTo>
                  <a:pt x="33000" y="92727"/>
                  <a:pt x="33000" y="103638"/>
                  <a:pt x="33000" y="103638"/>
                </a:cubicBezTo>
                <a:close/>
                <a:moveTo>
                  <a:pt x="114000" y="109088"/>
                </a:moveTo>
                <a:cubicBezTo>
                  <a:pt x="114000" y="112105"/>
                  <a:pt x="111311" y="114544"/>
                  <a:pt x="108000" y="114544"/>
                </a:cubicBezTo>
                <a:lnTo>
                  <a:pt x="12000" y="114544"/>
                </a:lnTo>
                <a:cubicBezTo>
                  <a:pt x="8688" y="114544"/>
                  <a:pt x="6000" y="112105"/>
                  <a:pt x="6000" y="109088"/>
                </a:cubicBezTo>
                <a:lnTo>
                  <a:pt x="6000" y="54544"/>
                </a:lnTo>
                <a:cubicBezTo>
                  <a:pt x="6000" y="51533"/>
                  <a:pt x="8688" y="49088"/>
                  <a:pt x="12000" y="49088"/>
                </a:cubicBezTo>
                <a:lnTo>
                  <a:pt x="108000" y="49088"/>
                </a:lnTo>
                <a:cubicBezTo>
                  <a:pt x="111311" y="49088"/>
                  <a:pt x="114000" y="51533"/>
                  <a:pt x="114000" y="54544"/>
                </a:cubicBezTo>
                <a:cubicBezTo>
                  <a:pt x="114000" y="54544"/>
                  <a:pt x="114000" y="109088"/>
                  <a:pt x="114000" y="109088"/>
                </a:cubicBezTo>
                <a:close/>
                <a:moveTo>
                  <a:pt x="108000" y="43638"/>
                </a:moveTo>
                <a:lnTo>
                  <a:pt x="12000" y="43638"/>
                </a:lnTo>
                <a:cubicBezTo>
                  <a:pt x="5372" y="43638"/>
                  <a:pt x="0" y="48522"/>
                  <a:pt x="0" y="54544"/>
                </a:cubicBezTo>
                <a:lnTo>
                  <a:pt x="0" y="109088"/>
                </a:lnTo>
                <a:cubicBezTo>
                  <a:pt x="0" y="115116"/>
                  <a:pt x="5372" y="120000"/>
                  <a:pt x="12000" y="120000"/>
                </a:cubicBezTo>
                <a:lnTo>
                  <a:pt x="108000" y="120000"/>
                </a:lnTo>
                <a:cubicBezTo>
                  <a:pt x="114627" y="120000"/>
                  <a:pt x="120000" y="115116"/>
                  <a:pt x="120000" y="109088"/>
                </a:cubicBezTo>
                <a:lnTo>
                  <a:pt x="120000" y="54544"/>
                </a:lnTo>
                <a:cubicBezTo>
                  <a:pt x="120000" y="48522"/>
                  <a:pt x="114627" y="43638"/>
                  <a:pt x="108000" y="43638"/>
                </a:cubicBezTo>
                <a:moveTo>
                  <a:pt x="90000" y="70911"/>
                </a:moveTo>
                <a:lnTo>
                  <a:pt x="102000" y="70911"/>
                </a:lnTo>
                <a:lnTo>
                  <a:pt x="102000" y="60000"/>
                </a:lnTo>
                <a:lnTo>
                  <a:pt x="90000" y="60000"/>
                </a:lnTo>
                <a:cubicBezTo>
                  <a:pt x="90000" y="60000"/>
                  <a:pt x="90000" y="70911"/>
                  <a:pt x="90000" y="70911"/>
                </a:cubicBezTo>
                <a:close/>
                <a:moveTo>
                  <a:pt x="81000" y="87272"/>
                </a:moveTo>
                <a:lnTo>
                  <a:pt x="93000" y="87272"/>
                </a:lnTo>
                <a:lnTo>
                  <a:pt x="93000" y="76361"/>
                </a:lnTo>
                <a:lnTo>
                  <a:pt x="81000" y="76361"/>
                </a:lnTo>
                <a:cubicBezTo>
                  <a:pt x="81000" y="76361"/>
                  <a:pt x="81000" y="87272"/>
                  <a:pt x="81000" y="87272"/>
                </a:cubicBezTo>
                <a:close/>
                <a:moveTo>
                  <a:pt x="60000" y="0"/>
                </a:moveTo>
                <a:lnTo>
                  <a:pt x="36000" y="21816"/>
                </a:lnTo>
                <a:lnTo>
                  <a:pt x="84000" y="21816"/>
                </a:lnTo>
                <a:cubicBezTo>
                  <a:pt x="84000" y="21816"/>
                  <a:pt x="60000" y="0"/>
                  <a:pt x="60000" y="0"/>
                </a:cubicBezTo>
                <a:close/>
                <a:moveTo>
                  <a:pt x="48000" y="60000"/>
                </a:moveTo>
                <a:lnTo>
                  <a:pt x="36000" y="60000"/>
                </a:lnTo>
                <a:lnTo>
                  <a:pt x="36000" y="70911"/>
                </a:lnTo>
                <a:lnTo>
                  <a:pt x="48000" y="70911"/>
                </a:lnTo>
                <a:cubicBezTo>
                  <a:pt x="48000" y="70911"/>
                  <a:pt x="48000" y="60000"/>
                  <a:pt x="48000" y="60000"/>
                </a:cubicBezTo>
                <a:close/>
                <a:moveTo>
                  <a:pt x="63000" y="87272"/>
                </a:moveTo>
                <a:lnTo>
                  <a:pt x="75000" y="87272"/>
                </a:lnTo>
                <a:lnTo>
                  <a:pt x="75000" y="76361"/>
                </a:lnTo>
                <a:lnTo>
                  <a:pt x="63000" y="76361"/>
                </a:lnTo>
                <a:cubicBezTo>
                  <a:pt x="63000" y="76361"/>
                  <a:pt x="63000" y="87272"/>
                  <a:pt x="63000" y="87272"/>
                </a:cubicBezTo>
                <a:close/>
                <a:moveTo>
                  <a:pt x="84000" y="60000"/>
                </a:moveTo>
                <a:lnTo>
                  <a:pt x="72000" y="60000"/>
                </a:lnTo>
                <a:lnTo>
                  <a:pt x="72000" y="70911"/>
                </a:lnTo>
                <a:lnTo>
                  <a:pt x="84000" y="70911"/>
                </a:lnTo>
                <a:cubicBezTo>
                  <a:pt x="84000" y="70911"/>
                  <a:pt x="84000" y="60000"/>
                  <a:pt x="84000" y="60000"/>
                </a:cubicBezTo>
                <a:close/>
                <a:moveTo>
                  <a:pt x="66000" y="60000"/>
                </a:moveTo>
                <a:lnTo>
                  <a:pt x="54000" y="60000"/>
                </a:lnTo>
                <a:lnTo>
                  <a:pt x="54000" y="70911"/>
                </a:lnTo>
                <a:lnTo>
                  <a:pt x="66000" y="70911"/>
                </a:lnTo>
                <a:cubicBezTo>
                  <a:pt x="66000" y="70911"/>
                  <a:pt x="66000" y="60000"/>
                  <a:pt x="66000" y="60000"/>
                </a:cubicBezTo>
                <a:close/>
                <a:moveTo>
                  <a:pt x="45000" y="87272"/>
                </a:moveTo>
                <a:lnTo>
                  <a:pt x="57000" y="87272"/>
                </a:lnTo>
                <a:lnTo>
                  <a:pt x="57000" y="76361"/>
                </a:lnTo>
                <a:lnTo>
                  <a:pt x="45000" y="76361"/>
                </a:lnTo>
                <a:cubicBezTo>
                  <a:pt x="45000" y="76361"/>
                  <a:pt x="45000" y="87272"/>
                  <a:pt x="45000" y="87272"/>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67" name="Shape 3867"/>
          <p:cNvSpPr/>
          <p:nvPr/>
        </p:nvSpPr>
        <p:spPr>
          <a:xfrm>
            <a:off x="13642840" y="4986128"/>
            <a:ext cx="507868" cy="558655"/>
          </a:xfrm>
          <a:custGeom>
            <a:avLst/>
            <a:gdLst/>
            <a:ahLst/>
            <a:cxnLst/>
            <a:rect l="0" t="0" r="0" b="0"/>
            <a:pathLst>
              <a:path w="120000" h="120000" extrusionOk="0">
                <a:moveTo>
                  <a:pt x="33000" y="60000"/>
                </a:moveTo>
                <a:lnTo>
                  <a:pt x="87000" y="60000"/>
                </a:lnTo>
                <a:lnTo>
                  <a:pt x="87000" y="49088"/>
                </a:lnTo>
                <a:lnTo>
                  <a:pt x="33000" y="49088"/>
                </a:lnTo>
                <a:cubicBezTo>
                  <a:pt x="33000" y="49088"/>
                  <a:pt x="33000" y="60000"/>
                  <a:pt x="33000" y="60000"/>
                </a:cubicBezTo>
                <a:close/>
                <a:moveTo>
                  <a:pt x="30000" y="16361"/>
                </a:moveTo>
                <a:lnTo>
                  <a:pt x="18000" y="16361"/>
                </a:lnTo>
                <a:lnTo>
                  <a:pt x="18000" y="27272"/>
                </a:lnTo>
                <a:lnTo>
                  <a:pt x="30000" y="27272"/>
                </a:lnTo>
                <a:cubicBezTo>
                  <a:pt x="30000" y="27272"/>
                  <a:pt x="30000" y="16361"/>
                  <a:pt x="30000" y="16361"/>
                </a:cubicBezTo>
                <a:close/>
                <a:moveTo>
                  <a:pt x="39000" y="32727"/>
                </a:moveTo>
                <a:lnTo>
                  <a:pt x="27000" y="32727"/>
                </a:lnTo>
                <a:lnTo>
                  <a:pt x="27000" y="43638"/>
                </a:lnTo>
                <a:lnTo>
                  <a:pt x="39000" y="43638"/>
                </a:lnTo>
                <a:cubicBezTo>
                  <a:pt x="39000" y="43638"/>
                  <a:pt x="39000" y="32727"/>
                  <a:pt x="39000" y="32727"/>
                </a:cubicBezTo>
                <a:close/>
                <a:moveTo>
                  <a:pt x="81000" y="43638"/>
                </a:moveTo>
                <a:lnTo>
                  <a:pt x="93000" y="43638"/>
                </a:lnTo>
                <a:lnTo>
                  <a:pt x="93000" y="32727"/>
                </a:lnTo>
                <a:lnTo>
                  <a:pt x="81000" y="32727"/>
                </a:lnTo>
                <a:cubicBezTo>
                  <a:pt x="81000" y="32727"/>
                  <a:pt x="81000" y="43638"/>
                  <a:pt x="81000" y="43638"/>
                </a:cubicBezTo>
                <a:close/>
                <a:moveTo>
                  <a:pt x="114000" y="65455"/>
                </a:moveTo>
                <a:cubicBezTo>
                  <a:pt x="114000" y="68466"/>
                  <a:pt x="111311" y="70911"/>
                  <a:pt x="108000" y="70911"/>
                </a:cubicBezTo>
                <a:lnTo>
                  <a:pt x="12000" y="70911"/>
                </a:lnTo>
                <a:cubicBezTo>
                  <a:pt x="8688" y="70911"/>
                  <a:pt x="6000" y="68466"/>
                  <a:pt x="6000" y="65455"/>
                </a:cubicBezTo>
                <a:lnTo>
                  <a:pt x="6000" y="10911"/>
                </a:lnTo>
                <a:cubicBezTo>
                  <a:pt x="6000" y="7900"/>
                  <a:pt x="8688" y="5455"/>
                  <a:pt x="12000" y="5455"/>
                </a:cubicBezTo>
                <a:lnTo>
                  <a:pt x="108000" y="5455"/>
                </a:lnTo>
                <a:cubicBezTo>
                  <a:pt x="111311" y="5455"/>
                  <a:pt x="114000" y="7900"/>
                  <a:pt x="114000" y="10911"/>
                </a:cubicBezTo>
                <a:cubicBezTo>
                  <a:pt x="114000" y="10911"/>
                  <a:pt x="114000" y="65455"/>
                  <a:pt x="114000" y="65455"/>
                </a:cubicBezTo>
                <a:close/>
                <a:moveTo>
                  <a:pt x="108000" y="0"/>
                </a:moveTo>
                <a:lnTo>
                  <a:pt x="12000" y="0"/>
                </a:lnTo>
                <a:cubicBezTo>
                  <a:pt x="5372" y="0"/>
                  <a:pt x="0" y="4883"/>
                  <a:pt x="0" y="10911"/>
                </a:cubicBezTo>
                <a:lnTo>
                  <a:pt x="0" y="65455"/>
                </a:lnTo>
                <a:cubicBezTo>
                  <a:pt x="0" y="71477"/>
                  <a:pt x="5372" y="76361"/>
                  <a:pt x="12000" y="76361"/>
                </a:cubicBezTo>
                <a:lnTo>
                  <a:pt x="108000" y="76361"/>
                </a:lnTo>
                <a:cubicBezTo>
                  <a:pt x="114627" y="76361"/>
                  <a:pt x="120000" y="71477"/>
                  <a:pt x="120000" y="65455"/>
                </a:cubicBezTo>
                <a:lnTo>
                  <a:pt x="120000" y="10911"/>
                </a:lnTo>
                <a:cubicBezTo>
                  <a:pt x="120000" y="4883"/>
                  <a:pt x="114627" y="0"/>
                  <a:pt x="108000" y="0"/>
                </a:cubicBezTo>
                <a:moveTo>
                  <a:pt x="90000" y="27272"/>
                </a:moveTo>
                <a:lnTo>
                  <a:pt x="102000" y="27272"/>
                </a:lnTo>
                <a:lnTo>
                  <a:pt x="102000" y="16361"/>
                </a:lnTo>
                <a:lnTo>
                  <a:pt x="90000" y="16361"/>
                </a:lnTo>
                <a:cubicBezTo>
                  <a:pt x="90000" y="16361"/>
                  <a:pt x="90000" y="27272"/>
                  <a:pt x="90000" y="27272"/>
                </a:cubicBezTo>
                <a:close/>
                <a:moveTo>
                  <a:pt x="48000" y="16361"/>
                </a:moveTo>
                <a:lnTo>
                  <a:pt x="36000" y="16361"/>
                </a:lnTo>
                <a:lnTo>
                  <a:pt x="36000" y="27272"/>
                </a:lnTo>
                <a:lnTo>
                  <a:pt x="48000" y="27272"/>
                </a:lnTo>
                <a:cubicBezTo>
                  <a:pt x="48000" y="27272"/>
                  <a:pt x="48000" y="16361"/>
                  <a:pt x="48000" y="16361"/>
                </a:cubicBezTo>
                <a:close/>
                <a:moveTo>
                  <a:pt x="63000" y="43638"/>
                </a:moveTo>
                <a:lnTo>
                  <a:pt x="75000" y="43638"/>
                </a:lnTo>
                <a:lnTo>
                  <a:pt x="75000" y="32727"/>
                </a:lnTo>
                <a:lnTo>
                  <a:pt x="63000" y="32727"/>
                </a:lnTo>
                <a:cubicBezTo>
                  <a:pt x="63000" y="32727"/>
                  <a:pt x="63000" y="43638"/>
                  <a:pt x="63000" y="43638"/>
                </a:cubicBezTo>
                <a:close/>
                <a:moveTo>
                  <a:pt x="60000" y="120000"/>
                </a:moveTo>
                <a:lnTo>
                  <a:pt x="84000" y="98183"/>
                </a:lnTo>
                <a:lnTo>
                  <a:pt x="36000" y="98183"/>
                </a:lnTo>
                <a:cubicBezTo>
                  <a:pt x="36000" y="98183"/>
                  <a:pt x="60000" y="120000"/>
                  <a:pt x="60000" y="120000"/>
                </a:cubicBezTo>
                <a:close/>
                <a:moveTo>
                  <a:pt x="84000" y="16361"/>
                </a:moveTo>
                <a:lnTo>
                  <a:pt x="72000" y="16361"/>
                </a:lnTo>
                <a:lnTo>
                  <a:pt x="72000" y="27272"/>
                </a:lnTo>
                <a:lnTo>
                  <a:pt x="84000" y="27272"/>
                </a:lnTo>
                <a:cubicBezTo>
                  <a:pt x="84000" y="27272"/>
                  <a:pt x="84000" y="16361"/>
                  <a:pt x="84000" y="16361"/>
                </a:cubicBezTo>
                <a:close/>
                <a:moveTo>
                  <a:pt x="45000" y="43638"/>
                </a:moveTo>
                <a:lnTo>
                  <a:pt x="57000" y="43638"/>
                </a:lnTo>
                <a:lnTo>
                  <a:pt x="57000" y="32727"/>
                </a:lnTo>
                <a:lnTo>
                  <a:pt x="45000" y="32727"/>
                </a:lnTo>
                <a:cubicBezTo>
                  <a:pt x="45000" y="32727"/>
                  <a:pt x="45000" y="43638"/>
                  <a:pt x="45000" y="43638"/>
                </a:cubicBezTo>
                <a:close/>
                <a:moveTo>
                  <a:pt x="66000" y="16361"/>
                </a:moveTo>
                <a:lnTo>
                  <a:pt x="54000" y="16361"/>
                </a:lnTo>
                <a:lnTo>
                  <a:pt x="54000" y="27272"/>
                </a:lnTo>
                <a:lnTo>
                  <a:pt x="66000" y="27272"/>
                </a:lnTo>
                <a:cubicBezTo>
                  <a:pt x="66000" y="27272"/>
                  <a:pt x="66000" y="16361"/>
                  <a:pt x="66000" y="16361"/>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68" name="Shape 3868"/>
          <p:cNvSpPr/>
          <p:nvPr/>
        </p:nvSpPr>
        <p:spPr>
          <a:xfrm>
            <a:off x="14683968" y="5036914"/>
            <a:ext cx="558655" cy="457081"/>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69" name="Shape 3869"/>
          <p:cNvSpPr/>
          <p:nvPr/>
        </p:nvSpPr>
        <p:spPr>
          <a:xfrm>
            <a:off x="15750490" y="4986128"/>
            <a:ext cx="558655" cy="558655"/>
          </a:xfrm>
          <a:custGeom>
            <a:avLst/>
            <a:gdLst/>
            <a:ahLst/>
            <a:cxnLst/>
            <a:rect l="0" t="0" r="0" b="0"/>
            <a:pathLst>
              <a:path w="120000" h="120000" extrusionOk="0">
                <a:moveTo>
                  <a:pt x="60022" y="114544"/>
                </a:moveTo>
                <a:lnTo>
                  <a:pt x="83716" y="73511"/>
                </a:lnTo>
                <a:lnTo>
                  <a:pt x="83683" y="73488"/>
                </a:lnTo>
                <a:cubicBezTo>
                  <a:pt x="85955" y="69511"/>
                  <a:pt x="87272" y="64911"/>
                  <a:pt x="87272" y="60000"/>
                </a:cubicBezTo>
                <a:cubicBezTo>
                  <a:pt x="87272" y="51066"/>
                  <a:pt x="82955" y="43155"/>
                  <a:pt x="76316" y="38183"/>
                </a:cubicBezTo>
                <a:lnTo>
                  <a:pt x="109977" y="38183"/>
                </a:lnTo>
                <a:cubicBezTo>
                  <a:pt x="112900" y="44866"/>
                  <a:pt x="114544" y="52238"/>
                  <a:pt x="114544" y="60000"/>
                </a:cubicBezTo>
                <a:cubicBezTo>
                  <a:pt x="114544" y="90116"/>
                  <a:pt x="90138" y="114527"/>
                  <a:pt x="60022" y="114544"/>
                </a:cubicBezTo>
                <a:moveTo>
                  <a:pt x="53933" y="114188"/>
                </a:moveTo>
                <a:cubicBezTo>
                  <a:pt x="26666" y="111166"/>
                  <a:pt x="5455" y="88072"/>
                  <a:pt x="5455" y="60000"/>
                </a:cubicBezTo>
                <a:cubicBezTo>
                  <a:pt x="5455" y="50055"/>
                  <a:pt x="8155" y="40761"/>
                  <a:pt x="12805" y="32733"/>
                </a:cubicBezTo>
                <a:lnTo>
                  <a:pt x="35844" y="72644"/>
                </a:lnTo>
                <a:cubicBezTo>
                  <a:pt x="40405" y="81333"/>
                  <a:pt x="49505" y="87272"/>
                  <a:pt x="60000" y="87272"/>
                </a:cubicBezTo>
                <a:cubicBezTo>
                  <a:pt x="63816" y="87272"/>
                  <a:pt x="67450" y="86483"/>
                  <a:pt x="70744" y="85066"/>
                </a:cubicBezTo>
                <a:cubicBezTo>
                  <a:pt x="70744" y="85066"/>
                  <a:pt x="53933" y="114188"/>
                  <a:pt x="53933" y="114188"/>
                </a:cubicBezTo>
                <a:close/>
                <a:moveTo>
                  <a:pt x="40638" y="70038"/>
                </a:moveTo>
                <a:cubicBezTo>
                  <a:pt x="39077" y="67027"/>
                  <a:pt x="38183" y="63622"/>
                  <a:pt x="38183" y="60000"/>
                </a:cubicBezTo>
                <a:cubicBezTo>
                  <a:pt x="38183" y="47950"/>
                  <a:pt x="47950" y="38183"/>
                  <a:pt x="60000" y="38183"/>
                </a:cubicBezTo>
                <a:cubicBezTo>
                  <a:pt x="72050" y="38183"/>
                  <a:pt x="81816" y="47950"/>
                  <a:pt x="81816" y="60000"/>
                </a:cubicBezTo>
                <a:cubicBezTo>
                  <a:pt x="81816" y="72050"/>
                  <a:pt x="72050" y="81816"/>
                  <a:pt x="60000" y="81816"/>
                </a:cubicBezTo>
                <a:cubicBezTo>
                  <a:pt x="51766" y="81816"/>
                  <a:pt x="44605" y="77255"/>
                  <a:pt x="40888" y="70522"/>
                </a:cubicBezTo>
                <a:lnTo>
                  <a:pt x="40911" y="70505"/>
                </a:lnTo>
                <a:cubicBezTo>
                  <a:pt x="40911" y="70505"/>
                  <a:pt x="40638" y="70038"/>
                  <a:pt x="40638" y="70038"/>
                </a:cubicBezTo>
                <a:close/>
                <a:moveTo>
                  <a:pt x="60000" y="5455"/>
                </a:moveTo>
                <a:cubicBezTo>
                  <a:pt x="80177" y="5455"/>
                  <a:pt x="97755" y="16438"/>
                  <a:pt x="107188" y="32727"/>
                </a:cubicBezTo>
                <a:lnTo>
                  <a:pt x="60000" y="32727"/>
                </a:lnTo>
                <a:cubicBezTo>
                  <a:pt x="46055" y="32727"/>
                  <a:pt x="34572" y="43200"/>
                  <a:pt x="32944" y="56705"/>
                </a:cubicBezTo>
                <a:lnTo>
                  <a:pt x="16161" y="27638"/>
                </a:lnTo>
                <a:cubicBezTo>
                  <a:pt x="26094" y="14205"/>
                  <a:pt x="42005" y="5455"/>
                  <a:pt x="60000" y="5455"/>
                </a:cubicBezTo>
                <a:moveTo>
                  <a:pt x="60000" y="0"/>
                </a:moveTo>
                <a:cubicBezTo>
                  <a:pt x="26861" y="0"/>
                  <a:pt x="0" y="26866"/>
                  <a:pt x="0" y="60000"/>
                </a:cubicBezTo>
                <a:cubicBezTo>
                  <a:pt x="0" y="93138"/>
                  <a:pt x="26861" y="120000"/>
                  <a:pt x="60000" y="120000"/>
                </a:cubicBezTo>
                <a:cubicBezTo>
                  <a:pt x="93138" y="120000"/>
                  <a:pt x="120000" y="93138"/>
                  <a:pt x="120000" y="60000"/>
                </a:cubicBezTo>
                <a:cubicBezTo>
                  <a:pt x="120000" y="26866"/>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70" name="Shape 3870"/>
          <p:cNvSpPr/>
          <p:nvPr/>
        </p:nvSpPr>
        <p:spPr>
          <a:xfrm>
            <a:off x="16817012" y="5125792"/>
            <a:ext cx="558655" cy="253935"/>
          </a:xfrm>
          <a:custGeom>
            <a:avLst/>
            <a:gdLst/>
            <a:ahLst/>
            <a:cxnLst/>
            <a:rect l="0" t="0" r="0" b="0"/>
            <a:pathLst>
              <a:path w="120000" h="120000" extrusionOk="0">
                <a:moveTo>
                  <a:pt x="92911" y="83888"/>
                </a:moveTo>
                <a:lnTo>
                  <a:pt x="97677" y="83888"/>
                </a:lnTo>
                <a:lnTo>
                  <a:pt x="97677" y="49133"/>
                </a:lnTo>
                <a:lnTo>
                  <a:pt x="92911" y="49133"/>
                </a:lnTo>
                <a:cubicBezTo>
                  <a:pt x="92911" y="49133"/>
                  <a:pt x="92911" y="83888"/>
                  <a:pt x="92911" y="83888"/>
                </a:cubicBezTo>
                <a:close/>
                <a:moveTo>
                  <a:pt x="74088" y="83888"/>
                </a:moveTo>
                <a:lnTo>
                  <a:pt x="78883" y="83888"/>
                </a:lnTo>
                <a:lnTo>
                  <a:pt x="78883" y="64627"/>
                </a:lnTo>
                <a:lnTo>
                  <a:pt x="86472" y="64627"/>
                </a:lnTo>
                <a:lnTo>
                  <a:pt x="86472" y="55816"/>
                </a:lnTo>
                <a:lnTo>
                  <a:pt x="78883" y="55816"/>
                </a:lnTo>
                <a:lnTo>
                  <a:pt x="78883" y="44872"/>
                </a:lnTo>
                <a:lnTo>
                  <a:pt x="87005" y="44872"/>
                </a:lnTo>
                <a:lnTo>
                  <a:pt x="87005" y="35988"/>
                </a:lnTo>
                <a:lnTo>
                  <a:pt x="74088" y="35988"/>
                </a:lnTo>
                <a:cubicBezTo>
                  <a:pt x="74088" y="35988"/>
                  <a:pt x="74088" y="83888"/>
                  <a:pt x="74088" y="83888"/>
                </a:cubicBezTo>
                <a:close/>
                <a:moveTo>
                  <a:pt x="114544" y="72000"/>
                </a:moveTo>
                <a:cubicBezTo>
                  <a:pt x="114544" y="91877"/>
                  <a:pt x="107216" y="108000"/>
                  <a:pt x="98183" y="108000"/>
                </a:cubicBezTo>
                <a:lnTo>
                  <a:pt x="43638" y="108000"/>
                </a:lnTo>
                <a:cubicBezTo>
                  <a:pt x="52672" y="108000"/>
                  <a:pt x="60000" y="91877"/>
                  <a:pt x="60000" y="72000"/>
                </a:cubicBezTo>
                <a:lnTo>
                  <a:pt x="60000" y="48000"/>
                </a:lnTo>
                <a:cubicBezTo>
                  <a:pt x="60000" y="28122"/>
                  <a:pt x="67327" y="12000"/>
                  <a:pt x="76361" y="12000"/>
                </a:cubicBezTo>
                <a:lnTo>
                  <a:pt x="98183" y="12000"/>
                </a:lnTo>
                <a:cubicBezTo>
                  <a:pt x="107216" y="12000"/>
                  <a:pt x="114544" y="28122"/>
                  <a:pt x="114544" y="48000"/>
                </a:cubicBezTo>
                <a:cubicBezTo>
                  <a:pt x="114544" y="48000"/>
                  <a:pt x="114544" y="72000"/>
                  <a:pt x="114544" y="72000"/>
                </a:cubicBezTo>
                <a:close/>
                <a:moveTo>
                  <a:pt x="36705" y="84005"/>
                </a:moveTo>
                <a:lnTo>
                  <a:pt x="31516" y="84005"/>
                </a:lnTo>
                <a:lnTo>
                  <a:pt x="29722" y="63327"/>
                </a:lnTo>
                <a:cubicBezTo>
                  <a:pt x="29311" y="58483"/>
                  <a:pt x="28966" y="53988"/>
                  <a:pt x="28716" y="48500"/>
                </a:cubicBezTo>
                <a:lnTo>
                  <a:pt x="28650" y="48500"/>
                </a:lnTo>
                <a:cubicBezTo>
                  <a:pt x="28277" y="53916"/>
                  <a:pt x="27933" y="58483"/>
                  <a:pt x="27427" y="63327"/>
                </a:cubicBezTo>
                <a:lnTo>
                  <a:pt x="25411" y="84005"/>
                </a:lnTo>
                <a:lnTo>
                  <a:pt x="20161" y="84005"/>
                </a:lnTo>
                <a:lnTo>
                  <a:pt x="15127" y="35950"/>
                </a:lnTo>
                <a:lnTo>
                  <a:pt x="20255" y="35950"/>
                </a:lnTo>
                <a:lnTo>
                  <a:pt x="21861" y="55772"/>
                </a:lnTo>
                <a:cubicBezTo>
                  <a:pt x="22333" y="61477"/>
                  <a:pt x="22772" y="67677"/>
                  <a:pt x="23116" y="72527"/>
                </a:cubicBezTo>
                <a:lnTo>
                  <a:pt x="23177" y="72527"/>
                </a:lnTo>
                <a:cubicBezTo>
                  <a:pt x="23527" y="67322"/>
                  <a:pt x="24027" y="61544"/>
                  <a:pt x="24566" y="55627"/>
                </a:cubicBezTo>
                <a:lnTo>
                  <a:pt x="26355" y="35950"/>
                </a:lnTo>
                <a:lnTo>
                  <a:pt x="31455" y="35950"/>
                </a:lnTo>
                <a:lnTo>
                  <a:pt x="33150" y="56205"/>
                </a:lnTo>
                <a:cubicBezTo>
                  <a:pt x="33622" y="61833"/>
                  <a:pt x="33966" y="66966"/>
                  <a:pt x="34283" y="72316"/>
                </a:cubicBezTo>
                <a:lnTo>
                  <a:pt x="34344" y="72316"/>
                </a:lnTo>
                <a:cubicBezTo>
                  <a:pt x="34661" y="66966"/>
                  <a:pt x="35133" y="61333"/>
                  <a:pt x="35572" y="55627"/>
                </a:cubicBezTo>
                <a:lnTo>
                  <a:pt x="37305" y="35950"/>
                </a:lnTo>
                <a:lnTo>
                  <a:pt x="42177" y="35950"/>
                </a:lnTo>
                <a:cubicBezTo>
                  <a:pt x="42177" y="35950"/>
                  <a:pt x="36705" y="84005"/>
                  <a:pt x="36705" y="84005"/>
                </a:cubicBezTo>
                <a:close/>
                <a:moveTo>
                  <a:pt x="49666" y="84005"/>
                </a:moveTo>
                <a:lnTo>
                  <a:pt x="44888" y="84005"/>
                </a:lnTo>
                <a:lnTo>
                  <a:pt x="44888" y="49138"/>
                </a:lnTo>
                <a:lnTo>
                  <a:pt x="49666" y="49138"/>
                </a:lnTo>
                <a:cubicBezTo>
                  <a:pt x="49666" y="49138"/>
                  <a:pt x="49666" y="84005"/>
                  <a:pt x="49666" y="84005"/>
                </a:cubicBezTo>
                <a:close/>
                <a:moveTo>
                  <a:pt x="47277" y="33950"/>
                </a:moveTo>
                <a:cubicBezTo>
                  <a:pt x="48822" y="33950"/>
                  <a:pt x="49794" y="36305"/>
                  <a:pt x="49827" y="39444"/>
                </a:cubicBezTo>
                <a:cubicBezTo>
                  <a:pt x="49827" y="42433"/>
                  <a:pt x="48822" y="44866"/>
                  <a:pt x="47250" y="44866"/>
                </a:cubicBezTo>
                <a:cubicBezTo>
                  <a:pt x="45738" y="44866"/>
                  <a:pt x="44733" y="42433"/>
                  <a:pt x="44766" y="39444"/>
                </a:cubicBezTo>
                <a:cubicBezTo>
                  <a:pt x="44733" y="36305"/>
                  <a:pt x="45738" y="33950"/>
                  <a:pt x="47277" y="33950"/>
                </a:cubicBezTo>
                <a:moveTo>
                  <a:pt x="98183" y="0"/>
                </a:moveTo>
                <a:lnTo>
                  <a:pt x="21816" y="0"/>
                </a:lnTo>
                <a:cubicBezTo>
                  <a:pt x="9766" y="0"/>
                  <a:pt x="0" y="21494"/>
                  <a:pt x="0" y="48000"/>
                </a:cubicBezTo>
                <a:lnTo>
                  <a:pt x="0" y="72000"/>
                </a:lnTo>
                <a:cubicBezTo>
                  <a:pt x="0" y="98505"/>
                  <a:pt x="9766" y="120000"/>
                  <a:pt x="21816" y="120000"/>
                </a:cubicBezTo>
                <a:lnTo>
                  <a:pt x="98183" y="120000"/>
                </a:lnTo>
                <a:cubicBezTo>
                  <a:pt x="110233" y="120000"/>
                  <a:pt x="120000" y="98505"/>
                  <a:pt x="120000" y="72000"/>
                </a:cubicBezTo>
                <a:lnTo>
                  <a:pt x="120000" y="48000"/>
                </a:lnTo>
                <a:cubicBezTo>
                  <a:pt x="120000" y="21494"/>
                  <a:pt x="110233" y="0"/>
                  <a:pt x="98183" y="0"/>
                </a:cubicBezTo>
                <a:moveTo>
                  <a:pt x="95294" y="33994"/>
                </a:moveTo>
                <a:cubicBezTo>
                  <a:pt x="93755" y="33994"/>
                  <a:pt x="92755" y="36350"/>
                  <a:pt x="92783" y="39466"/>
                </a:cubicBezTo>
                <a:cubicBezTo>
                  <a:pt x="92755" y="42455"/>
                  <a:pt x="93755" y="44872"/>
                  <a:pt x="95261" y="44872"/>
                </a:cubicBezTo>
                <a:cubicBezTo>
                  <a:pt x="96827" y="44872"/>
                  <a:pt x="97833" y="42455"/>
                  <a:pt x="97833" y="39466"/>
                </a:cubicBezTo>
                <a:cubicBezTo>
                  <a:pt x="97800" y="36350"/>
                  <a:pt x="96827" y="33994"/>
                  <a:pt x="95294" y="3399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71" name="Shape 3871"/>
          <p:cNvSpPr/>
          <p:nvPr/>
        </p:nvSpPr>
        <p:spPr>
          <a:xfrm>
            <a:off x="17883534" y="5011521"/>
            <a:ext cx="558655" cy="507868"/>
          </a:xfrm>
          <a:custGeom>
            <a:avLst/>
            <a:gdLst/>
            <a:ahLst/>
            <a:cxnLst/>
            <a:rect l="0" t="0" r="0" b="0"/>
            <a:pathLst>
              <a:path w="120000" h="120000" extrusionOk="0">
                <a:moveTo>
                  <a:pt x="60000" y="114000"/>
                </a:moveTo>
                <a:cubicBezTo>
                  <a:pt x="41088" y="114000"/>
                  <a:pt x="24438" y="104472"/>
                  <a:pt x="14655" y="90000"/>
                </a:cubicBezTo>
                <a:lnTo>
                  <a:pt x="55366" y="90000"/>
                </a:lnTo>
                <a:cubicBezTo>
                  <a:pt x="58211" y="96161"/>
                  <a:pt x="68061" y="105000"/>
                  <a:pt x="75000" y="105000"/>
                </a:cubicBezTo>
                <a:cubicBezTo>
                  <a:pt x="83183" y="105000"/>
                  <a:pt x="90000" y="99000"/>
                  <a:pt x="90000" y="87000"/>
                </a:cubicBezTo>
                <a:cubicBezTo>
                  <a:pt x="90000" y="75000"/>
                  <a:pt x="83183" y="69000"/>
                  <a:pt x="75000" y="69000"/>
                </a:cubicBezTo>
                <a:cubicBezTo>
                  <a:pt x="68005" y="69000"/>
                  <a:pt x="58038" y="77627"/>
                  <a:pt x="55294" y="84000"/>
                </a:cubicBezTo>
                <a:lnTo>
                  <a:pt x="11188" y="84000"/>
                </a:lnTo>
                <a:cubicBezTo>
                  <a:pt x="7550" y="76761"/>
                  <a:pt x="5455" y="68633"/>
                  <a:pt x="5455" y="60000"/>
                </a:cubicBezTo>
                <a:cubicBezTo>
                  <a:pt x="5455" y="51366"/>
                  <a:pt x="7550" y="43238"/>
                  <a:pt x="11188" y="36000"/>
                </a:cubicBezTo>
                <a:lnTo>
                  <a:pt x="55366" y="36000"/>
                </a:lnTo>
                <a:cubicBezTo>
                  <a:pt x="58211" y="42161"/>
                  <a:pt x="68066" y="51000"/>
                  <a:pt x="75000" y="51000"/>
                </a:cubicBezTo>
                <a:cubicBezTo>
                  <a:pt x="83183" y="51000"/>
                  <a:pt x="90000" y="45000"/>
                  <a:pt x="90000" y="33000"/>
                </a:cubicBezTo>
                <a:cubicBezTo>
                  <a:pt x="90000" y="21000"/>
                  <a:pt x="83183" y="15000"/>
                  <a:pt x="75000" y="15000"/>
                </a:cubicBezTo>
                <a:cubicBezTo>
                  <a:pt x="68005" y="15000"/>
                  <a:pt x="58038" y="23627"/>
                  <a:pt x="55294" y="30000"/>
                </a:cubicBezTo>
                <a:lnTo>
                  <a:pt x="14655" y="30000"/>
                </a:lnTo>
                <a:cubicBezTo>
                  <a:pt x="24438" y="15533"/>
                  <a:pt x="41088" y="6000"/>
                  <a:pt x="60000" y="6000"/>
                </a:cubicBezTo>
                <a:cubicBezTo>
                  <a:pt x="89100" y="6000"/>
                  <a:pt x="112811" y="28583"/>
                  <a:pt x="114388" y="57000"/>
                </a:cubicBezTo>
                <a:lnTo>
                  <a:pt x="59177" y="57000"/>
                </a:lnTo>
                <a:cubicBezTo>
                  <a:pt x="56333" y="50838"/>
                  <a:pt x="46483" y="42000"/>
                  <a:pt x="39544" y="42000"/>
                </a:cubicBezTo>
                <a:cubicBezTo>
                  <a:pt x="31361" y="42000"/>
                  <a:pt x="24544" y="48000"/>
                  <a:pt x="24544" y="60000"/>
                </a:cubicBezTo>
                <a:cubicBezTo>
                  <a:pt x="24544" y="72000"/>
                  <a:pt x="31361" y="78000"/>
                  <a:pt x="39544" y="78000"/>
                </a:cubicBezTo>
                <a:cubicBezTo>
                  <a:pt x="46538" y="78000"/>
                  <a:pt x="56505" y="69377"/>
                  <a:pt x="59250" y="63000"/>
                </a:cubicBezTo>
                <a:lnTo>
                  <a:pt x="114388" y="63000"/>
                </a:lnTo>
                <a:cubicBezTo>
                  <a:pt x="112811" y="91422"/>
                  <a:pt x="89100" y="114000"/>
                  <a:pt x="60000" y="114000"/>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72" name="Shape 3872"/>
          <p:cNvSpPr/>
          <p:nvPr/>
        </p:nvSpPr>
        <p:spPr>
          <a:xfrm>
            <a:off x="18975451" y="4986128"/>
            <a:ext cx="507868" cy="559231"/>
          </a:xfrm>
          <a:custGeom>
            <a:avLst/>
            <a:gdLst/>
            <a:ahLst/>
            <a:cxnLst/>
            <a:rect l="0" t="0" r="0" b="0"/>
            <a:pathLst>
              <a:path w="120000" h="120000" extrusionOk="0">
                <a:moveTo>
                  <a:pt x="87000" y="49105"/>
                </a:moveTo>
                <a:cubicBezTo>
                  <a:pt x="88655" y="49105"/>
                  <a:pt x="90000" y="47883"/>
                  <a:pt x="90000" y="46377"/>
                </a:cubicBezTo>
                <a:lnTo>
                  <a:pt x="90000" y="35477"/>
                </a:lnTo>
                <a:cubicBezTo>
                  <a:pt x="90000" y="33972"/>
                  <a:pt x="88655" y="32755"/>
                  <a:pt x="87000" y="32755"/>
                </a:cubicBezTo>
                <a:cubicBezTo>
                  <a:pt x="85344" y="32755"/>
                  <a:pt x="84000" y="33972"/>
                  <a:pt x="84000" y="35477"/>
                </a:cubicBezTo>
                <a:lnTo>
                  <a:pt x="84000" y="46377"/>
                </a:lnTo>
                <a:cubicBezTo>
                  <a:pt x="84000" y="47883"/>
                  <a:pt x="85344" y="49105"/>
                  <a:pt x="87000" y="49105"/>
                </a:cubicBezTo>
                <a:moveTo>
                  <a:pt x="114000" y="98144"/>
                </a:moveTo>
                <a:lnTo>
                  <a:pt x="72488" y="98144"/>
                </a:lnTo>
                <a:cubicBezTo>
                  <a:pt x="71722" y="94122"/>
                  <a:pt x="71377" y="90172"/>
                  <a:pt x="71277" y="86500"/>
                </a:cubicBezTo>
                <a:cubicBezTo>
                  <a:pt x="89716" y="84627"/>
                  <a:pt x="102516" y="78927"/>
                  <a:pt x="103155" y="78638"/>
                </a:cubicBezTo>
                <a:lnTo>
                  <a:pt x="100472" y="73766"/>
                </a:lnTo>
                <a:cubicBezTo>
                  <a:pt x="100327" y="73827"/>
                  <a:pt x="88366" y="79138"/>
                  <a:pt x="71316" y="81005"/>
                </a:cubicBezTo>
                <a:cubicBezTo>
                  <a:pt x="71644" y="72377"/>
                  <a:pt x="73150" y="66261"/>
                  <a:pt x="73183" y="66122"/>
                </a:cubicBezTo>
                <a:lnTo>
                  <a:pt x="74027" y="62783"/>
                </a:lnTo>
                <a:lnTo>
                  <a:pt x="51711" y="62783"/>
                </a:lnTo>
                <a:cubicBezTo>
                  <a:pt x="54116" y="46061"/>
                  <a:pt x="60316" y="32066"/>
                  <a:pt x="66227" y="21855"/>
                </a:cubicBezTo>
                <a:lnTo>
                  <a:pt x="114000" y="21855"/>
                </a:lnTo>
                <a:cubicBezTo>
                  <a:pt x="114000" y="21855"/>
                  <a:pt x="114000" y="98144"/>
                  <a:pt x="114000" y="98144"/>
                </a:cubicBezTo>
                <a:close/>
                <a:moveTo>
                  <a:pt x="59811" y="87100"/>
                </a:moveTo>
                <a:cubicBezTo>
                  <a:pt x="61644" y="87100"/>
                  <a:pt x="63433" y="87044"/>
                  <a:pt x="65188" y="86961"/>
                </a:cubicBezTo>
                <a:cubicBezTo>
                  <a:pt x="65294" y="90505"/>
                  <a:pt x="65600" y="94261"/>
                  <a:pt x="66294" y="98144"/>
                </a:cubicBezTo>
                <a:lnTo>
                  <a:pt x="6000" y="98144"/>
                </a:lnTo>
                <a:lnTo>
                  <a:pt x="6000" y="21855"/>
                </a:lnTo>
                <a:lnTo>
                  <a:pt x="59383" y="21855"/>
                </a:lnTo>
                <a:cubicBezTo>
                  <a:pt x="53322" y="32894"/>
                  <a:pt x="47333" y="47650"/>
                  <a:pt x="45355" y="65233"/>
                </a:cubicBezTo>
                <a:lnTo>
                  <a:pt x="45016" y="68233"/>
                </a:lnTo>
                <a:lnTo>
                  <a:pt x="66627" y="68233"/>
                </a:lnTo>
                <a:cubicBezTo>
                  <a:pt x="66072" y="71238"/>
                  <a:pt x="65394" y="75916"/>
                  <a:pt x="65200" y="81494"/>
                </a:cubicBezTo>
                <a:cubicBezTo>
                  <a:pt x="63433" y="81588"/>
                  <a:pt x="61650" y="81650"/>
                  <a:pt x="59811" y="81650"/>
                </a:cubicBezTo>
                <a:cubicBezTo>
                  <a:pt x="36866" y="81650"/>
                  <a:pt x="19322" y="73844"/>
                  <a:pt x="19150" y="73766"/>
                </a:cubicBezTo>
                <a:lnTo>
                  <a:pt x="16472" y="78638"/>
                </a:lnTo>
                <a:cubicBezTo>
                  <a:pt x="17233" y="78988"/>
                  <a:pt x="35383" y="87100"/>
                  <a:pt x="59811" y="87100"/>
                </a:cubicBezTo>
                <a:moveTo>
                  <a:pt x="114000" y="16411"/>
                </a:moveTo>
                <a:lnTo>
                  <a:pt x="69550" y="16411"/>
                </a:lnTo>
                <a:cubicBezTo>
                  <a:pt x="74833" y="8277"/>
                  <a:pt x="79188" y="3672"/>
                  <a:pt x="79294" y="3561"/>
                </a:cubicBezTo>
                <a:lnTo>
                  <a:pt x="74755" y="0"/>
                </a:lnTo>
                <a:cubicBezTo>
                  <a:pt x="74255" y="527"/>
                  <a:pt x="68727" y="6394"/>
                  <a:pt x="62555" y="16411"/>
                </a:cubicBezTo>
                <a:lnTo>
                  <a:pt x="6000" y="16411"/>
                </a:lnTo>
                <a:cubicBezTo>
                  <a:pt x="2683" y="16411"/>
                  <a:pt x="0" y="18850"/>
                  <a:pt x="0" y="21855"/>
                </a:cubicBezTo>
                <a:lnTo>
                  <a:pt x="0" y="98144"/>
                </a:lnTo>
                <a:cubicBezTo>
                  <a:pt x="0" y="101150"/>
                  <a:pt x="2683" y="103588"/>
                  <a:pt x="6000" y="103588"/>
                </a:cubicBezTo>
                <a:lnTo>
                  <a:pt x="67527" y="103588"/>
                </a:lnTo>
                <a:cubicBezTo>
                  <a:pt x="69016" y="109138"/>
                  <a:pt x="71300" y="114738"/>
                  <a:pt x="74805" y="120000"/>
                </a:cubicBezTo>
                <a:lnTo>
                  <a:pt x="79938" y="117177"/>
                </a:lnTo>
                <a:cubicBezTo>
                  <a:pt x="77077" y="112877"/>
                  <a:pt x="75122" y="108250"/>
                  <a:pt x="73783" y="103588"/>
                </a:cubicBezTo>
                <a:lnTo>
                  <a:pt x="114000" y="103588"/>
                </a:lnTo>
                <a:cubicBezTo>
                  <a:pt x="117311" y="103588"/>
                  <a:pt x="120000" y="101150"/>
                  <a:pt x="120000" y="98144"/>
                </a:cubicBezTo>
                <a:lnTo>
                  <a:pt x="120000" y="21855"/>
                </a:lnTo>
                <a:cubicBezTo>
                  <a:pt x="120000" y="18850"/>
                  <a:pt x="117311" y="16411"/>
                  <a:pt x="114000" y="16411"/>
                </a:cubicBezTo>
                <a:moveTo>
                  <a:pt x="33000" y="49105"/>
                </a:moveTo>
                <a:cubicBezTo>
                  <a:pt x="34655" y="49105"/>
                  <a:pt x="36000" y="47883"/>
                  <a:pt x="36000" y="46377"/>
                </a:cubicBezTo>
                <a:lnTo>
                  <a:pt x="36000" y="35477"/>
                </a:lnTo>
                <a:cubicBezTo>
                  <a:pt x="36000" y="33972"/>
                  <a:pt x="34655" y="32755"/>
                  <a:pt x="33000" y="32755"/>
                </a:cubicBezTo>
                <a:cubicBezTo>
                  <a:pt x="31344" y="32755"/>
                  <a:pt x="30000" y="33972"/>
                  <a:pt x="30000" y="35477"/>
                </a:cubicBezTo>
                <a:lnTo>
                  <a:pt x="30000" y="46377"/>
                </a:lnTo>
                <a:cubicBezTo>
                  <a:pt x="30000" y="47883"/>
                  <a:pt x="31344" y="49105"/>
                  <a:pt x="33000" y="4910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73" name="Shape 3873"/>
          <p:cNvSpPr/>
          <p:nvPr/>
        </p:nvSpPr>
        <p:spPr>
          <a:xfrm>
            <a:off x="20016579" y="4986128"/>
            <a:ext cx="558655" cy="558641"/>
          </a:xfrm>
          <a:custGeom>
            <a:avLst/>
            <a:gdLst/>
            <a:ahLst/>
            <a:cxnLst/>
            <a:rect l="0" t="0" r="0" b="0"/>
            <a:pathLst>
              <a:path w="120000" h="120000" extrusionOk="0">
                <a:moveTo>
                  <a:pt x="60000" y="114544"/>
                </a:moveTo>
                <a:cubicBezTo>
                  <a:pt x="29877" y="114544"/>
                  <a:pt x="5455" y="90122"/>
                  <a:pt x="5455" y="60000"/>
                </a:cubicBezTo>
                <a:cubicBezTo>
                  <a:pt x="5455" y="29877"/>
                  <a:pt x="29877" y="5455"/>
                  <a:pt x="60000" y="5455"/>
                </a:cubicBezTo>
                <a:cubicBezTo>
                  <a:pt x="90127" y="5455"/>
                  <a:pt x="114544" y="29877"/>
                  <a:pt x="114544" y="60000"/>
                </a:cubicBezTo>
                <a:cubicBezTo>
                  <a:pt x="114544" y="90122"/>
                  <a:pt x="90127" y="114544"/>
                  <a:pt x="60000" y="114544"/>
                </a:cubicBezTo>
                <a:moveTo>
                  <a:pt x="60000" y="0"/>
                </a:moveTo>
                <a:cubicBezTo>
                  <a:pt x="26861" y="0"/>
                  <a:pt x="0" y="26866"/>
                  <a:pt x="0" y="60000"/>
                </a:cubicBezTo>
                <a:cubicBezTo>
                  <a:pt x="0" y="93138"/>
                  <a:pt x="26861" y="120000"/>
                  <a:pt x="60000" y="120000"/>
                </a:cubicBezTo>
                <a:cubicBezTo>
                  <a:pt x="93138" y="120000"/>
                  <a:pt x="120000" y="93138"/>
                  <a:pt x="120000" y="60000"/>
                </a:cubicBezTo>
                <a:cubicBezTo>
                  <a:pt x="120000" y="26866"/>
                  <a:pt x="93138" y="0"/>
                  <a:pt x="60000" y="0"/>
                </a:cubicBezTo>
                <a:moveTo>
                  <a:pt x="86822" y="27244"/>
                </a:moveTo>
                <a:lnTo>
                  <a:pt x="79633" y="27244"/>
                </a:lnTo>
                <a:lnTo>
                  <a:pt x="59866" y="54677"/>
                </a:lnTo>
                <a:lnTo>
                  <a:pt x="40761" y="27244"/>
                </a:lnTo>
                <a:lnTo>
                  <a:pt x="33194" y="27244"/>
                </a:lnTo>
                <a:lnTo>
                  <a:pt x="56077" y="58988"/>
                </a:lnTo>
                <a:lnTo>
                  <a:pt x="31866" y="92755"/>
                </a:lnTo>
                <a:lnTo>
                  <a:pt x="39055" y="92755"/>
                </a:lnTo>
                <a:lnTo>
                  <a:pt x="59866" y="63850"/>
                </a:lnTo>
                <a:lnTo>
                  <a:pt x="80388" y="92755"/>
                </a:lnTo>
                <a:lnTo>
                  <a:pt x="88144" y="92755"/>
                </a:lnTo>
                <a:lnTo>
                  <a:pt x="63744" y="59172"/>
                </a:lnTo>
                <a:cubicBezTo>
                  <a:pt x="63744" y="59172"/>
                  <a:pt x="86822" y="27244"/>
                  <a:pt x="86822" y="27244"/>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74" name="Shape 3874"/>
          <p:cNvSpPr/>
          <p:nvPr/>
        </p:nvSpPr>
        <p:spPr>
          <a:xfrm>
            <a:off x="21083101" y="4986128"/>
            <a:ext cx="558520" cy="559064"/>
          </a:xfrm>
          <a:custGeom>
            <a:avLst/>
            <a:gdLst/>
            <a:ahLst/>
            <a:cxnLst/>
            <a:rect l="0" t="0" r="0" b="0"/>
            <a:pathLst>
              <a:path w="120000" h="120000" extrusionOk="0">
                <a:moveTo>
                  <a:pt x="5455" y="21222"/>
                </a:moveTo>
                <a:lnTo>
                  <a:pt x="43627" y="15983"/>
                </a:lnTo>
                <a:lnTo>
                  <a:pt x="43627" y="49100"/>
                </a:lnTo>
                <a:lnTo>
                  <a:pt x="5455" y="49100"/>
                </a:lnTo>
                <a:cubicBezTo>
                  <a:pt x="5455" y="49100"/>
                  <a:pt x="5455" y="21222"/>
                  <a:pt x="5455" y="21222"/>
                </a:cubicBezTo>
                <a:close/>
                <a:moveTo>
                  <a:pt x="0" y="54550"/>
                </a:moveTo>
                <a:lnTo>
                  <a:pt x="49083" y="54550"/>
                </a:lnTo>
                <a:lnTo>
                  <a:pt x="49083" y="9733"/>
                </a:lnTo>
                <a:lnTo>
                  <a:pt x="0" y="16466"/>
                </a:lnTo>
                <a:cubicBezTo>
                  <a:pt x="0" y="16466"/>
                  <a:pt x="0" y="54550"/>
                  <a:pt x="0" y="54550"/>
                </a:cubicBezTo>
                <a:close/>
                <a:moveTo>
                  <a:pt x="114544" y="49100"/>
                </a:moveTo>
                <a:lnTo>
                  <a:pt x="65394" y="49100"/>
                </a:lnTo>
                <a:lnTo>
                  <a:pt x="65394" y="12994"/>
                </a:lnTo>
                <a:lnTo>
                  <a:pt x="114544" y="6250"/>
                </a:lnTo>
                <a:cubicBezTo>
                  <a:pt x="114544" y="6250"/>
                  <a:pt x="114544" y="49100"/>
                  <a:pt x="114544" y="49100"/>
                </a:cubicBezTo>
                <a:close/>
                <a:moveTo>
                  <a:pt x="59938" y="8244"/>
                </a:moveTo>
                <a:lnTo>
                  <a:pt x="59938" y="54550"/>
                </a:lnTo>
                <a:lnTo>
                  <a:pt x="120000" y="54550"/>
                </a:lnTo>
                <a:lnTo>
                  <a:pt x="120000" y="0"/>
                </a:lnTo>
                <a:cubicBezTo>
                  <a:pt x="120000" y="0"/>
                  <a:pt x="59938" y="8244"/>
                  <a:pt x="59938" y="8244"/>
                </a:cubicBezTo>
                <a:close/>
                <a:moveTo>
                  <a:pt x="5455" y="70905"/>
                </a:moveTo>
                <a:lnTo>
                  <a:pt x="43627" y="70905"/>
                </a:lnTo>
                <a:lnTo>
                  <a:pt x="43627" y="104011"/>
                </a:lnTo>
                <a:lnTo>
                  <a:pt x="5455" y="98777"/>
                </a:lnTo>
                <a:cubicBezTo>
                  <a:pt x="5455" y="98777"/>
                  <a:pt x="5455" y="70905"/>
                  <a:pt x="5455" y="70905"/>
                </a:cubicBezTo>
                <a:close/>
                <a:moveTo>
                  <a:pt x="0" y="103527"/>
                </a:moveTo>
                <a:lnTo>
                  <a:pt x="49083" y="110266"/>
                </a:lnTo>
                <a:lnTo>
                  <a:pt x="49083" y="65455"/>
                </a:lnTo>
                <a:lnTo>
                  <a:pt x="0" y="65455"/>
                </a:lnTo>
                <a:cubicBezTo>
                  <a:pt x="0" y="65455"/>
                  <a:pt x="0" y="103527"/>
                  <a:pt x="0" y="103527"/>
                </a:cubicBezTo>
                <a:close/>
                <a:moveTo>
                  <a:pt x="65394" y="70905"/>
                </a:moveTo>
                <a:lnTo>
                  <a:pt x="114544" y="70905"/>
                </a:lnTo>
                <a:lnTo>
                  <a:pt x="114544" y="113750"/>
                </a:lnTo>
                <a:lnTo>
                  <a:pt x="65394" y="107005"/>
                </a:lnTo>
                <a:cubicBezTo>
                  <a:pt x="65394" y="107005"/>
                  <a:pt x="65394" y="70905"/>
                  <a:pt x="65394" y="70905"/>
                </a:cubicBezTo>
                <a:close/>
                <a:moveTo>
                  <a:pt x="59938" y="111755"/>
                </a:moveTo>
                <a:lnTo>
                  <a:pt x="120000" y="120000"/>
                </a:lnTo>
                <a:lnTo>
                  <a:pt x="120000" y="65455"/>
                </a:lnTo>
                <a:lnTo>
                  <a:pt x="59938" y="65455"/>
                </a:lnTo>
                <a:cubicBezTo>
                  <a:pt x="59938" y="65455"/>
                  <a:pt x="59938" y="111755"/>
                  <a:pt x="59938" y="111755"/>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75" name="Shape 3875"/>
          <p:cNvSpPr/>
          <p:nvPr/>
        </p:nvSpPr>
        <p:spPr>
          <a:xfrm>
            <a:off x="22225804" y="4986128"/>
            <a:ext cx="406294" cy="558655"/>
          </a:xfrm>
          <a:custGeom>
            <a:avLst/>
            <a:gdLst/>
            <a:ahLst/>
            <a:cxnLst/>
            <a:rect l="0" t="0" r="0" b="0"/>
            <a:pathLst>
              <a:path w="120000" h="120000" extrusionOk="0">
                <a:moveTo>
                  <a:pt x="112500" y="76361"/>
                </a:moveTo>
                <a:cubicBezTo>
                  <a:pt x="112500" y="77866"/>
                  <a:pt x="110822" y="79088"/>
                  <a:pt x="108750" y="79088"/>
                </a:cubicBezTo>
                <a:cubicBezTo>
                  <a:pt x="106677" y="79088"/>
                  <a:pt x="105000" y="77866"/>
                  <a:pt x="105000" y="76361"/>
                </a:cubicBezTo>
                <a:lnTo>
                  <a:pt x="105000" y="38183"/>
                </a:lnTo>
                <a:cubicBezTo>
                  <a:pt x="105000" y="36677"/>
                  <a:pt x="106677" y="35455"/>
                  <a:pt x="108750" y="35455"/>
                </a:cubicBezTo>
                <a:cubicBezTo>
                  <a:pt x="110822" y="35455"/>
                  <a:pt x="112500" y="36677"/>
                  <a:pt x="112500" y="38183"/>
                </a:cubicBezTo>
                <a:cubicBezTo>
                  <a:pt x="112500" y="38183"/>
                  <a:pt x="112500" y="76361"/>
                  <a:pt x="112500" y="76361"/>
                </a:cubicBezTo>
                <a:close/>
                <a:moveTo>
                  <a:pt x="97500" y="92727"/>
                </a:moveTo>
                <a:lnTo>
                  <a:pt x="22500" y="92727"/>
                </a:lnTo>
                <a:lnTo>
                  <a:pt x="22500" y="35455"/>
                </a:lnTo>
                <a:lnTo>
                  <a:pt x="97500" y="35455"/>
                </a:lnTo>
                <a:cubicBezTo>
                  <a:pt x="97500" y="35455"/>
                  <a:pt x="97500" y="92727"/>
                  <a:pt x="97500" y="92727"/>
                </a:cubicBezTo>
                <a:close/>
                <a:moveTo>
                  <a:pt x="82500" y="111816"/>
                </a:moveTo>
                <a:cubicBezTo>
                  <a:pt x="82500" y="113327"/>
                  <a:pt x="80822" y="114544"/>
                  <a:pt x="78750" y="114544"/>
                </a:cubicBezTo>
                <a:cubicBezTo>
                  <a:pt x="76677" y="114544"/>
                  <a:pt x="75000" y="113327"/>
                  <a:pt x="75000" y="111816"/>
                </a:cubicBezTo>
                <a:lnTo>
                  <a:pt x="75000" y="98183"/>
                </a:lnTo>
                <a:lnTo>
                  <a:pt x="82500" y="98183"/>
                </a:lnTo>
                <a:cubicBezTo>
                  <a:pt x="82500" y="98183"/>
                  <a:pt x="82500" y="111816"/>
                  <a:pt x="82500" y="111816"/>
                </a:cubicBezTo>
                <a:close/>
                <a:moveTo>
                  <a:pt x="45000" y="111816"/>
                </a:moveTo>
                <a:cubicBezTo>
                  <a:pt x="45000" y="113327"/>
                  <a:pt x="43322" y="114544"/>
                  <a:pt x="41250" y="114544"/>
                </a:cubicBezTo>
                <a:cubicBezTo>
                  <a:pt x="39177" y="114544"/>
                  <a:pt x="37500" y="113327"/>
                  <a:pt x="37500" y="111816"/>
                </a:cubicBezTo>
                <a:lnTo>
                  <a:pt x="37500" y="98183"/>
                </a:lnTo>
                <a:lnTo>
                  <a:pt x="45000" y="98183"/>
                </a:lnTo>
                <a:cubicBezTo>
                  <a:pt x="45000" y="98183"/>
                  <a:pt x="45000" y="111816"/>
                  <a:pt x="45000" y="111816"/>
                </a:cubicBezTo>
                <a:close/>
                <a:moveTo>
                  <a:pt x="60000" y="10911"/>
                </a:moveTo>
                <a:cubicBezTo>
                  <a:pt x="79122" y="10911"/>
                  <a:pt x="94861" y="19244"/>
                  <a:pt x="97177" y="30000"/>
                </a:cubicBezTo>
                <a:lnTo>
                  <a:pt x="22822" y="30000"/>
                </a:lnTo>
                <a:cubicBezTo>
                  <a:pt x="25138" y="19244"/>
                  <a:pt x="40877" y="10911"/>
                  <a:pt x="60000" y="10911"/>
                </a:cubicBezTo>
                <a:moveTo>
                  <a:pt x="15000" y="76361"/>
                </a:moveTo>
                <a:cubicBezTo>
                  <a:pt x="15000" y="77866"/>
                  <a:pt x="13322" y="79088"/>
                  <a:pt x="11250" y="79088"/>
                </a:cubicBezTo>
                <a:cubicBezTo>
                  <a:pt x="9177" y="79088"/>
                  <a:pt x="7500" y="77866"/>
                  <a:pt x="7500" y="76361"/>
                </a:cubicBezTo>
                <a:lnTo>
                  <a:pt x="7500" y="38183"/>
                </a:lnTo>
                <a:cubicBezTo>
                  <a:pt x="7500" y="36677"/>
                  <a:pt x="9177" y="35455"/>
                  <a:pt x="11250" y="35455"/>
                </a:cubicBezTo>
                <a:cubicBezTo>
                  <a:pt x="13322" y="35455"/>
                  <a:pt x="15000" y="36677"/>
                  <a:pt x="15000" y="38183"/>
                </a:cubicBezTo>
                <a:cubicBezTo>
                  <a:pt x="15000" y="38183"/>
                  <a:pt x="15000" y="76361"/>
                  <a:pt x="15000" y="76361"/>
                </a:cubicBezTo>
                <a:close/>
                <a:moveTo>
                  <a:pt x="108750" y="30000"/>
                </a:moveTo>
                <a:cubicBezTo>
                  <a:pt x="107422" y="30000"/>
                  <a:pt x="106177" y="30194"/>
                  <a:pt x="105000" y="30505"/>
                </a:cubicBezTo>
                <a:lnTo>
                  <a:pt x="105000" y="30000"/>
                </a:lnTo>
                <a:lnTo>
                  <a:pt x="104705" y="30000"/>
                </a:lnTo>
                <a:cubicBezTo>
                  <a:pt x="103305" y="21516"/>
                  <a:pt x="95505" y="14183"/>
                  <a:pt x="84283" y="9794"/>
                </a:cubicBezTo>
                <a:lnTo>
                  <a:pt x="89372" y="4238"/>
                </a:lnTo>
                <a:lnTo>
                  <a:pt x="89311" y="4211"/>
                </a:lnTo>
                <a:cubicBezTo>
                  <a:pt x="89711" y="3783"/>
                  <a:pt x="90000" y="3288"/>
                  <a:pt x="90000" y="2727"/>
                </a:cubicBezTo>
                <a:cubicBezTo>
                  <a:pt x="90000" y="1222"/>
                  <a:pt x="88322" y="0"/>
                  <a:pt x="86250" y="0"/>
                </a:cubicBezTo>
                <a:cubicBezTo>
                  <a:pt x="84950" y="0"/>
                  <a:pt x="83861" y="516"/>
                  <a:pt x="83188" y="1238"/>
                </a:cubicBezTo>
                <a:lnTo>
                  <a:pt x="83127" y="1216"/>
                </a:lnTo>
                <a:lnTo>
                  <a:pt x="77305" y="7566"/>
                </a:lnTo>
                <a:cubicBezTo>
                  <a:pt x="71977" y="6216"/>
                  <a:pt x="66138" y="5455"/>
                  <a:pt x="60000" y="5455"/>
                </a:cubicBezTo>
                <a:cubicBezTo>
                  <a:pt x="53861" y="5455"/>
                  <a:pt x="48022" y="6216"/>
                  <a:pt x="42694" y="7566"/>
                </a:cubicBezTo>
                <a:lnTo>
                  <a:pt x="36872" y="1216"/>
                </a:lnTo>
                <a:lnTo>
                  <a:pt x="36811" y="1238"/>
                </a:lnTo>
                <a:cubicBezTo>
                  <a:pt x="36138" y="516"/>
                  <a:pt x="35050" y="0"/>
                  <a:pt x="33750" y="0"/>
                </a:cubicBezTo>
                <a:cubicBezTo>
                  <a:pt x="31677" y="0"/>
                  <a:pt x="30000" y="1222"/>
                  <a:pt x="30000" y="2727"/>
                </a:cubicBezTo>
                <a:cubicBezTo>
                  <a:pt x="30000" y="3288"/>
                  <a:pt x="30288" y="3783"/>
                  <a:pt x="30688" y="4211"/>
                </a:cubicBezTo>
                <a:lnTo>
                  <a:pt x="30627" y="4238"/>
                </a:lnTo>
                <a:lnTo>
                  <a:pt x="35722" y="9794"/>
                </a:lnTo>
                <a:cubicBezTo>
                  <a:pt x="24494" y="14183"/>
                  <a:pt x="16694" y="21516"/>
                  <a:pt x="15294" y="30000"/>
                </a:cubicBezTo>
                <a:lnTo>
                  <a:pt x="15000" y="30000"/>
                </a:lnTo>
                <a:lnTo>
                  <a:pt x="15000" y="30505"/>
                </a:lnTo>
                <a:cubicBezTo>
                  <a:pt x="13822" y="30194"/>
                  <a:pt x="12572" y="30000"/>
                  <a:pt x="11250" y="30000"/>
                </a:cubicBezTo>
                <a:cubicBezTo>
                  <a:pt x="5038" y="30000"/>
                  <a:pt x="0" y="33666"/>
                  <a:pt x="0" y="38183"/>
                </a:cubicBezTo>
                <a:lnTo>
                  <a:pt x="0" y="76361"/>
                </a:lnTo>
                <a:cubicBezTo>
                  <a:pt x="0" y="80883"/>
                  <a:pt x="5038" y="84544"/>
                  <a:pt x="11250" y="84544"/>
                </a:cubicBezTo>
                <a:cubicBezTo>
                  <a:pt x="12572" y="84544"/>
                  <a:pt x="13822" y="84350"/>
                  <a:pt x="15000" y="84044"/>
                </a:cubicBezTo>
                <a:lnTo>
                  <a:pt x="15000" y="92727"/>
                </a:lnTo>
                <a:cubicBezTo>
                  <a:pt x="15000" y="95738"/>
                  <a:pt x="18361" y="98183"/>
                  <a:pt x="22500" y="98183"/>
                </a:cubicBezTo>
                <a:lnTo>
                  <a:pt x="30000" y="98183"/>
                </a:lnTo>
                <a:lnTo>
                  <a:pt x="30000" y="111816"/>
                </a:lnTo>
                <a:cubicBezTo>
                  <a:pt x="30000" y="116338"/>
                  <a:pt x="35038" y="120000"/>
                  <a:pt x="41250" y="120000"/>
                </a:cubicBezTo>
                <a:cubicBezTo>
                  <a:pt x="47461" y="120000"/>
                  <a:pt x="52500" y="116338"/>
                  <a:pt x="52500" y="111816"/>
                </a:cubicBezTo>
                <a:lnTo>
                  <a:pt x="52500" y="98183"/>
                </a:lnTo>
                <a:lnTo>
                  <a:pt x="67500" y="98183"/>
                </a:lnTo>
                <a:lnTo>
                  <a:pt x="67500" y="111816"/>
                </a:lnTo>
                <a:cubicBezTo>
                  <a:pt x="67500" y="116338"/>
                  <a:pt x="72533" y="120000"/>
                  <a:pt x="78750" y="120000"/>
                </a:cubicBezTo>
                <a:cubicBezTo>
                  <a:pt x="84966" y="120000"/>
                  <a:pt x="90000" y="116338"/>
                  <a:pt x="90000" y="111816"/>
                </a:cubicBezTo>
                <a:lnTo>
                  <a:pt x="90000" y="98183"/>
                </a:lnTo>
                <a:lnTo>
                  <a:pt x="97500" y="98183"/>
                </a:lnTo>
                <a:cubicBezTo>
                  <a:pt x="101638" y="98183"/>
                  <a:pt x="105000" y="95738"/>
                  <a:pt x="105000" y="92727"/>
                </a:cubicBezTo>
                <a:lnTo>
                  <a:pt x="105000" y="84044"/>
                </a:lnTo>
                <a:cubicBezTo>
                  <a:pt x="106177" y="84350"/>
                  <a:pt x="107422" y="84544"/>
                  <a:pt x="108750" y="84544"/>
                </a:cubicBezTo>
                <a:cubicBezTo>
                  <a:pt x="114966" y="84544"/>
                  <a:pt x="120000" y="80883"/>
                  <a:pt x="120000" y="76361"/>
                </a:cubicBezTo>
                <a:lnTo>
                  <a:pt x="120000" y="38183"/>
                </a:lnTo>
                <a:cubicBezTo>
                  <a:pt x="120000" y="33666"/>
                  <a:pt x="114966" y="30000"/>
                  <a:pt x="108750" y="30000"/>
                </a:cubicBezTo>
                <a:moveTo>
                  <a:pt x="71250" y="19088"/>
                </a:moveTo>
                <a:cubicBezTo>
                  <a:pt x="69177" y="19088"/>
                  <a:pt x="67500" y="20311"/>
                  <a:pt x="67500" y="21816"/>
                </a:cubicBezTo>
                <a:cubicBezTo>
                  <a:pt x="67500" y="23327"/>
                  <a:pt x="69177" y="24544"/>
                  <a:pt x="71250" y="24544"/>
                </a:cubicBezTo>
                <a:cubicBezTo>
                  <a:pt x="73322" y="24544"/>
                  <a:pt x="75000" y="23327"/>
                  <a:pt x="75000" y="21816"/>
                </a:cubicBezTo>
                <a:cubicBezTo>
                  <a:pt x="75000" y="20311"/>
                  <a:pt x="73322" y="19088"/>
                  <a:pt x="71250" y="19088"/>
                </a:cubicBezTo>
                <a:moveTo>
                  <a:pt x="48750" y="19088"/>
                </a:moveTo>
                <a:cubicBezTo>
                  <a:pt x="46677" y="19088"/>
                  <a:pt x="45000" y="20311"/>
                  <a:pt x="45000" y="21816"/>
                </a:cubicBezTo>
                <a:cubicBezTo>
                  <a:pt x="45000" y="23327"/>
                  <a:pt x="46677" y="24544"/>
                  <a:pt x="48750" y="24544"/>
                </a:cubicBezTo>
                <a:cubicBezTo>
                  <a:pt x="50822" y="24544"/>
                  <a:pt x="52500" y="23327"/>
                  <a:pt x="52500" y="21816"/>
                </a:cubicBezTo>
                <a:cubicBezTo>
                  <a:pt x="52500" y="20311"/>
                  <a:pt x="50822" y="19088"/>
                  <a:pt x="48750" y="190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76" name="Shape 3876"/>
          <p:cNvSpPr/>
          <p:nvPr/>
        </p:nvSpPr>
        <p:spPr>
          <a:xfrm>
            <a:off x="9765470" y="1783200"/>
            <a:ext cx="4707000" cy="538500"/>
          </a:xfrm>
          <a:prstGeom prst="rect">
            <a:avLst/>
          </a:prstGeom>
          <a:noFill/>
          <a:ln>
            <a:noFill/>
          </a:ln>
        </p:spPr>
        <p:txBody>
          <a:bodyPr lIns="38075" tIns="38075" rIns="38075" bIns="38075" anchor="ctr" anchorCtr="0">
            <a:noAutofit/>
          </a:bodyPr>
          <a:lstStyle/>
          <a:p>
            <a:pPr marL="0" marR="0" lvl="0" indent="0" algn="ctr" rtl="0">
              <a:spcBef>
                <a:spcPts val="0"/>
              </a:spcBef>
              <a:buSzPct val="25000"/>
              <a:buNone/>
            </a:pPr>
            <a:r>
              <a:rPr lang="en-US" sz="3000" b="0" cap="none">
                <a:solidFill>
                  <a:srgbClr val="1C1D21"/>
                </a:solidFill>
                <a:latin typeface="Montserrat" panose="02000505000000020004"/>
                <a:ea typeface="Montserrat" panose="02000505000000020004"/>
                <a:cs typeface="Montserrat" panose="02000505000000020004"/>
                <a:sym typeface="Montserrat" panose="02000505000000020004"/>
              </a:rPr>
              <a:t>Electronics</a:t>
            </a:r>
          </a:p>
        </p:txBody>
      </p:sp>
      <p:sp>
        <p:nvSpPr>
          <p:cNvPr id="3877" name="Shape 3877"/>
          <p:cNvSpPr/>
          <p:nvPr/>
        </p:nvSpPr>
        <p:spPr>
          <a:xfrm>
            <a:off x="1758541" y="8211925"/>
            <a:ext cx="558655" cy="558655"/>
          </a:xfrm>
          <a:custGeom>
            <a:avLst/>
            <a:gdLst/>
            <a:ahLst/>
            <a:cxnLst/>
            <a:rect l="0" t="0" r="0" b="0"/>
            <a:pathLst>
              <a:path w="120000" h="120000" extrusionOk="0">
                <a:moveTo>
                  <a:pt x="60000" y="114544"/>
                </a:moveTo>
                <a:cubicBezTo>
                  <a:pt x="29877" y="114544"/>
                  <a:pt x="5455" y="90122"/>
                  <a:pt x="5455" y="60000"/>
                </a:cubicBezTo>
                <a:cubicBezTo>
                  <a:pt x="5455" y="29872"/>
                  <a:pt x="29877" y="5455"/>
                  <a:pt x="60000" y="5455"/>
                </a:cubicBezTo>
                <a:cubicBezTo>
                  <a:pt x="90127" y="5455"/>
                  <a:pt x="114544" y="29872"/>
                  <a:pt x="114544" y="60000"/>
                </a:cubicBezTo>
                <a:cubicBezTo>
                  <a:pt x="114544" y="90122"/>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49088" y="77155"/>
                </a:moveTo>
                <a:lnTo>
                  <a:pt x="49088" y="42844"/>
                </a:lnTo>
                <a:lnTo>
                  <a:pt x="79116" y="60000"/>
                </a:lnTo>
                <a:cubicBezTo>
                  <a:pt x="79116" y="60000"/>
                  <a:pt x="49088" y="77155"/>
                  <a:pt x="49088" y="77155"/>
                </a:cubicBezTo>
                <a:close/>
                <a:moveTo>
                  <a:pt x="86222" y="57900"/>
                </a:moveTo>
                <a:lnTo>
                  <a:pt x="86250" y="57866"/>
                </a:lnTo>
                <a:lnTo>
                  <a:pt x="85766" y="57594"/>
                </a:lnTo>
                <a:cubicBezTo>
                  <a:pt x="85694" y="57561"/>
                  <a:pt x="85633" y="57505"/>
                  <a:pt x="85561" y="57477"/>
                </a:cubicBezTo>
                <a:lnTo>
                  <a:pt x="48066" y="36050"/>
                </a:lnTo>
                <a:lnTo>
                  <a:pt x="48038" y="36083"/>
                </a:lnTo>
                <a:cubicBezTo>
                  <a:pt x="47572" y="35711"/>
                  <a:pt x="47005" y="35455"/>
                  <a:pt x="46361" y="35455"/>
                </a:cubicBezTo>
                <a:cubicBezTo>
                  <a:pt x="44861" y="35455"/>
                  <a:pt x="43638" y="36672"/>
                  <a:pt x="43638" y="38183"/>
                </a:cubicBezTo>
                <a:lnTo>
                  <a:pt x="43638" y="81816"/>
                </a:lnTo>
                <a:cubicBezTo>
                  <a:pt x="43638" y="83327"/>
                  <a:pt x="44861" y="84544"/>
                  <a:pt x="46361" y="84544"/>
                </a:cubicBezTo>
                <a:cubicBezTo>
                  <a:pt x="47005" y="84544"/>
                  <a:pt x="47572" y="84288"/>
                  <a:pt x="48038" y="83916"/>
                </a:cubicBezTo>
                <a:lnTo>
                  <a:pt x="48066" y="83950"/>
                </a:lnTo>
                <a:lnTo>
                  <a:pt x="85561" y="62522"/>
                </a:lnTo>
                <a:cubicBezTo>
                  <a:pt x="85633" y="62494"/>
                  <a:pt x="85694" y="62444"/>
                  <a:pt x="85766" y="62405"/>
                </a:cubicBezTo>
                <a:lnTo>
                  <a:pt x="86250" y="62133"/>
                </a:lnTo>
                <a:lnTo>
                  <a:pt x="86222" y="62100"/>
                </a:lnTo>
                <a:cubicBezTo>
                  <a:pt x="86844" y="61600"/>
                  <a:pt x="87272" y="60861"/>
                  <a:pt x="87272" y="60000"/>
                </a:cubicBezTo>
                <a:cubicBezTo>
                  <a:pt x="87272" y="59138"/>
                  <a:pt x="86844" y="58400"/>
                  <a:pt x="86222" y="579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78" name="Shape 3878"/>
          <p:cNvSpPr/>
          <p:nvPr/>
        </p:nvSpPr>
        <p:spPr>
          <a:xfrm>
            <a:off x="2825064" y="8211925"/>
            <a:ext cx="558655" cy="558655"/>
          </a:xfrm>
          <a:custGeom>
            <a:avLst/>
            <a:gdLst/>
            <a:ahLst/>
            <a:cxnLst/>
            <a:rect l="0" t="0" r="0" b="0"/>
            <a:pathLst>
              <a:path w="120000" h="120000" extrusionOk="0">
                <a:moveTo>
                  <a:pt x="76361" y="76361"/>
                </a:moveTo>
                <a:lnTo>
                  <a:pt x="70911" y="76361"/>
                </a:lnTo>
                <a:lnTo>
                  <a:pt x="70911" y="43638"/>
                </a:lnTo>
                <a:lnTo>
                  <a:pt x="76361" y="43638"/>
                </a:lnTo>
                <a:cubicBezTo>
                  <a:pt x="76361" y="43638"/>
                  <a:pt x="76361" y="76361"/>
                  <a:pt x="76361" y="76361"/>
                </a:cubicBezTo>
                <a:close/>
                <a:moveTo>
                  <a:pt x="79088" y="38183"/>
                </a:moveTo>
                <a:lnTo>
                  <a:pt x="68183" y="38183"/>
                </a:lnTo>
                <a:cubicBezTo>
                  <a:pt x="66677" y="38183"/>
                  <a:pt x="65455" y="39400"/>
                  <a:pt x="65455" y="40911"/>
                </a:cubicBezTo>
                <a:lnTo>
                  <a:pt x="65455" y="79088"/>
                </a:lnTo>
                <a:cubicBezTo>
                  <a:pt x="65455" y="80600"/>
                  <a:pt x="66677" y="81816"/>
                  <a:pt x="68183" y="81816"/>
                </a:cubicBezTo>
                <a:lnTo>
                  <a:pt x="79088" y="81816"/>
                </a:lnTo>
                <a:cubicBezTo>
                  <a:pt x="80594" y="81816"/>
                  <a:pt x="81816" y="80600"/>
                  <a:pt x="81816" y="79088"/>
                </a:cubicBezTo>
                <a:lnTo>
                  <a:pt x="81816" y="40911"/>
                </a:lnTo>
                <a:cubicBezTo>
                  <a:pt x="81816" y="39400"/>
                  <a:pt x="80594" y="38183"/>
                  <a:pt x="79088" y="38183"/>
                </a:cubicBezTo>
                <a:moveTo>
                  <a:pt x="60000" y="114544"/>
                </a:moveTo>
                <a:cubicBezTo>
                  <a:pt x="29877" y="114544"/>
                  <a:pt x="5455" y="90122"/>
                  <a:pt x="5455" y="60000"/>
                </a:cubicBezTo>
                <a:cubicBezTo>
                  <a:pt x="5455" y="29872"/>
                  <a:pt x="29877" y="5455"/>
                  <a:pt x="60000" y="5455"/>
                </a:cubicBezTo>
                <a:cubicBezTo>
                  <a:pt x="90127" y="5455"/>
                  <a:pt x="114544" y="29872"/>
                  <a:pt x="114544" y="60000"/>
                </a:cubicBezTo>
                <a:cubicBezTo>
                  <a:pt x="114544" y="90122"/>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49088" y="76361"/>
                </a:moveTo>
                <a:lnTo>
                  <a:pt x="43638" y="76361"/>
                </a:lnTo>
                <a:lnTo>
                  <a:pt x="43638" y="43638"/>
                </a:lnTo>
                <a:lnTo>
                  <a:pt x="49088" y="43638"/>
                </a:lnTo>
                <a:cubicBezTo>
                  <a:pt x="49088" y="43638"/>
                  <a:pt x="49088" y="76361"/>
                  <a:pt x="49088" y="76361"/>
                </a:cubicBezTo>
                <a:close/>
                <a:moveTo>
                  <a:pt x="51816" y="38183"/>
                </a:moveTo>
                <a:lnTo>
                  <a:pt x="40911" y="38183"/>
                </a:lnTo>
                <a:cubicBezTo>
                  <a:pt x="39405" y="38183"/>
                  <a:pt x="38183" y="39400"/>
                  <a:pt x="38183" y="40911"/>
                </a:cubicBezTo>
                <a:lnTo>
                  <a:pt x="38183" y="79088"/>
                </a:lnTo>
                <a:cubicBezTo>
                  <a:pt x="38183" y="80600"/>
                  <a:pt x="39405" y="81816"/>
                  <a:pt x="40911" y="81816"/>
                </a:cubicBezTo>
                <a:lnTo>
                  <a:pt x="51816" y="81816"/>
                </a:lnTo>
                <a:cubicBezTo>
                  <a:pt x="53322" y="81816"/>
                  <a:pt x="54544" y="80600"/>
                  <a:pt x="54544" y="79088"/>
                </a:cubicBezTo>
                <a:lnTo>
                  <a:pt x="54544" y="40911"/>
                </a:lnTo>
                <a:cubicBezTo>
                  <a:pt x="54544" y="39400"/>
                  <a:pt x="53322" y="38183"/>
                  <a:pt x="51816" y="3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79" name="Shape 3879"/>
          <p:cNvSpPr/>
          <p:nvPr/>
        </p:nvSpPr>
        <p:spPr>
          <a:xfrm>
            <a:off x="3891585" y="8211925"/>
            <a:ext cx="558655" cy="558655"/>
          </a:xfrm>
          <a:custGeom>
            <a:avLst/>
            <a:gdLst/>
            <a:ahLst/>
            <a:cxnLst/>
            <a:rect l="0" t="0" r="0" b="0"/>
            <a:pathLst>
              <a:path w="120000" h="120000" extrusionOk="0">
                <a:moveTo>
                  <a:pt x="76361" y="76361"/>
                </a:moveTo>
                <a:lnTo>
                  <a:pt x="43638" y="76361"/>
                </a:lnTo>
                <a:lnTo>
                  <a:pt x="43638" y="43638"/>
                </a:lnTo>
                <a:lnTo>
                  <a:pt x="76361" y="43638"/>
                </a:lnTo>
                <a:cubicBezTo>
                  <a:pt x="76361" y="43638"/>
                  <a:pt x="76361" y="76361"/>
                  <a:pt x="76361" y="76361"/>
                </a:cubicBezTo>
                <a:close/>
                <a:moveTo>
                  <a:pt x="79088" y="38183"/>
                </a:moveTo>
                <a:lnTo>
                  <a:pt x="40911" y="38183"/>
                </a:lnTo>
                <a:cubicBezTo>
                  <a:pt x="39405" y="38183"/>
                  <a:pt x="38183" y="39400"/>
                  <a:pt x="38183" y="40911"/>
                </a:cubicBezTo>
                <a:lnTo>
                  <a:pt x="38183" y="79088"/>
                </a:lnTo>
                <a:cubicBezTo>
                  <a:pt x="38183" y="80600"/>
                  <a:pt x="39405" y="81816"/>
                  <a:pt x="40911" y="81816"/>
                </a:cubicBezTo>
                <a:lnTo>
                  <a:pt x="79088" y="81816"/>
                </a:lnTo>
                <a:cubicBezTo>
                  <a:pt x="80594" y="81816"/>
                  <a:pt x="81816" y="80600"/>
                  <a:pt x="81816" y="79088"/>
                </a:cubicBezTo>
                <a:lnTo>
                  <a:pt x="81816" y="40911"/>
                </a:lnTo>
                <a:cubicBezTo>
                  <a:pt x="81816" y="39400"/>
                  <a:pt x="80594" y="38183"/>
                  <a:pt x="79088" y="38183"/>
                </a:cubicBezTo>
                <a:moveTo>
                  <a:pt x="60000" y="114544"/>
                </a:moveTo>
                <a:cubicBezTo>
                  <a:pt x="29877" y="114544"/>
                  <a:pt x="5455" y="90122"/>
                  <a:pt x="5455" y="60000"/>
                </a:cubicBezTo>
                <a:cubicBezTo>
                  <a:pt x="5455" y="29872"/>
                  <a:pt x="29877" y="5455"/>
                  <a:pt x="60000" y="5455"/>
                </a:cubicBezTo>
                <a:cubicBezTo>
                  <a:pt x="90127" y="5455"/>
                  <a:pt x="114544" y="29872"/>
                  <a:pt x="114544" y="60000"/>
                </a:cubicBezTo>
                <a:cubicBezTo>
                  <a:pt x="114544" y="90122"/>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80" name="Shape 3880"/>
          <p:cNvSpPr/>
          <p:nvPr/>
        </p:nvSpPr>
        <p:spPr>
          <a:xfrm>
            <a:off x="4958107" y="8211925"/>
            <a:ext cx="558655" cy="558655"/>
          </a:xfrm>
          <a:custGeom>
            <a:avLst/>
            <a:gdLst/>
            <a:ahLst/>
            <a:cxnLst/>
            <a:rect l="0" t="0" r="0" b="0"/>
            <a:pathLst>
              <a:path w="120000" h="120000" extrusionOk="0">
                <a:moveTo>
                  <a:pt x="60000" y="114544"/>
                </a:moveTo>
                <a:cubicBezTo>
                  <a:pt x="29877" y="114544"/>
                  <a:pt x="5455" y="90122"/>
                  <a:pt x="5455" y="60000"/>
                </a:cubicBezTo>
                <a:cubicBezTo>
                  <a:pt x="5455" y="29872"/>
                  <a:pt x="29877" y="5455"/>
                  <a:pt x="60000" y="5455"/>
                </a:cubicBezTo>
                <a:cubicBezTo>
                  <a:pt x="90127" y="5455"/>
                  <a:pt x="114544" y="29872"/>
                  <a:pt x="114544" y="60000"/>
                </a:cubicBezTo>
                <a:cubicBezTo>
                  <a:pt x="114544" y="90122"/>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60000" y="76361"/>
                </a:moveTo>
                <a:cubicBezTo>
                  <a:pt x="50961" y="76361"/>
                  <a:pt x="43638" y="69038"/>
                  <a:pt x="43638" y="60000"/>
                </a:cubicBezTo>
                <a:cubicBezTo>
                  <a:pt x="43638" y="50961"/>
                  <a:pt x="50961" y="43638"/>
                  <a:pt x="60000" y="43638"/>
                </a:cubicBezTo>
                <a:cubicBezTo>
                  <a:pt x="69038" y="43638"/>
                  <a:pt x="76361" y="50961"/>
                  <a:pt x="76361" y="60000"/>
                </a:cubicBezTo>
                <a:cubicBezTo>
                  <a:pt x="76361" y="69038"/>
                  <a:pt x="69038" y="76361"/>
                  <a:pt x="60000" y="76361"/>
                </a:cubicBezTo>
                <a:moveTo>
                  <a:pt x="60000" y="38183"/>
                </a:moveTo>
                <a:cubicBezTo>
                  <a:pt x="47950" y="38183"/>
                  <a:pt x="38183" y="47950"/>
                  <a:pt x="38183" y="60000"/>
                </a:cubicBezTo>
                <a:cubicBezTo>
                  <a:pt x="38183" y="72050"/>
                  <a:pt x="47950" y="81816"/>
                  <a:pt x="60000" y="81816"/>
                </a:cubicBezTo>
                <a:cubicBezTo>
                  <a:pt x="72050" y="81816"/>
                  <a:pt x="81816" y="72050"/>
                  <a:pt x="81816" y="60000"/>
                </a:cubicBezTo>
                <a:cubicBezTo>
                  <a:pt x="81816" y="47950"/>
                  <a:pt x="72050" y="38183"/>
                  <a:pt x="60000" y="3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81" name="Shape 3881"/>
          <p:cNvSpPr/>
          <p:nvPr/>
        </p:nvSpPr>
        <p:spPr>
          <a:xfrm>
            <a:off x="6024630" y="8211925"/>
            <a:ext cx="558655" cy="558655"/>
          </a:xfrm>
          <a:custGeom>
            <a:avLst/>
            <a:gdLst/>
            <a:ahLst/>
            <a:cxnLst/>
            <a:rect l="0" t="0" r="0" b="0"/>
            <a:pathLst>
              <a:path w="120000" h="120000" extrusionOk="0">
                <a:moveTo>
                  <a:pt x="60000" y="77155"/>
                </a:moveTo>
                <a:lnTo>
                  <a:pt x="60000" y="42844"/>
                </a:lnTo>
                <a:lnTo>
                  <a:pt x="90022" y="60000"/>
                </a:lnTo>
                <a:cubicBezTo>
                  <a:pt x="90022" y="60000"/>
                  <a:pt x="60000" y="77155"/>
                  <a:pt x="60000" y="77155"/>
                </a:cubicBezTo>
                <a:close/>
                <a:moveTo>
                  <a:pt x="97133" y="57900"/>
                </a:moveTo>
                <a:lnTo>
                  <a:pt x="97161" y="57866"/>
                </a:lnTo>
                <a:lnTo>
                  <a:pt x="96677" y="57594"/>
                </a:lnTo>
                <a:cubicBezTo>
                  <a:pt x="96605" y="57561"/>
                  <a:pt x="96544" y="57505"/>
                  <a:pt x="96472" y="57477"/>
                </a:cubicBezTo>
                <a:lnTo>
                  <a:pt x="58977" y="36050"/>
                </a:lnTo>
                <a:lnTo>
                  <a:pt x="58950" y="36083"/>
                </a:lnTo>
                <a:cubicBezTo>
                  <a:pt x="58483" y="35711"/>
                  <a:pt x="57916" y="35455"/>
                  <a:pt x="57272" y="35455"/>
                </a:cubicBezTo>
                <a:cubicBezTo>
                  <a:pt x="55766" y="35455"/>
                  <a:pt x="54544" y="36672"/>
                  <a:pt x="54544" y="38183"/>
                </a:cubicBezTo>
                <a:lnTo>
                  <a:pt x="54544" y="81816"/>
                </a:lnTo>
                <a:cubicBezTo>
                  <a:pt x="54544" y="83327"/>
                  <a:pt x="55766" y="84544"/>
                  <a:pt x="57272" y="84544"/>
                </a:cubicBezTo>
                <a:cubicBezTo>
                  <a:pt x="57916" y="84544"/>
                  <a:pt x="58483" y="84288"/>
                  <a:pt x="58950" y="83916"/>
                </a:cubicBezTo>
                <a:lnTo>
                  <a:pt x="58977" y="83950"/>
                </a:lnTo>
                <a:lnTo>
                  <a:pt x="96472" y="62522"/>
                </a:lnTo>
                <a:cubicBezTo>
                  <a:pt x="96544" y="62494"/>
                  <a:pt x="96600" y="62438"/>
                  <a:pt x="96672" y="62405"/>
                </a:cubicBezTo>
                <a:lnTo>
                  <a:pt x="97161" y="62133"/>
                </a:lnTo>
                <a:lnTo>
                  <a:pt x="97133" y="62100"/>
                </a:lnTo>
                <a:cubicBezTo>
                  <a:pt x="97755" y="61600"/>
                  <a:pt x="98183" y="60861"/>
                  <a:pt x="98183" y="60000"/>
                </a:cubicBezTo>
                <a:cubicBezTo>
                  <a:pt x="98183" y="59138"/>
                  <a:pt x="97755" y="58400"/>
                  <a:pt x="97133" y="57900"/>
                </a:cubicBezTo>
                <a:moveTo>
                  <a:pt x="60000" y="114544"/>
                </a:moveTo>
                <a:cubicBezTo>
                  <a:pt x="29872" y="114544"/>
                  <a:pt x="5455" y="90122"/>
                  <a:pt x="5455" y="60000"/>
                </a:cubicBezTo>
                <a:cubicBezTo>
                  <a:pt x="5455" y="29872"/>
                  <a:pt x="29872" y="5455"/>
                  <a:pt x="60000" y="5455"/>
                </a:cubicBezTo>
                <a:cubicBezTo>
                  <a:pt x="90127" y="5455"/>
                  <a:pt x="114544" y="29872"/>
                  <a:pt x="114544" y="60000"/>
                </a:cubicBezTo>
                <a:cubicBezTo>
                  <a:pt x="114544" y="90122"/>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37133" y="36083"/>
                </a:moveTo>
                <a:cubicBezTo>
                  <a:pt x="36666" y="35711"/>
                  <a:pt x="36100" y="35455"/>
                  <a:pt x="35455" y="35455"/>
                </a:cubicBezTo>
                <a:cubicBezTo>
                  <a:pt x="33950" y="35455"/>
                  <a:pt x="32727" y="36672"/>
                  <a:pt x="32727" y="38183"/>
                </a:cubicBezTo>
                <a:lnTo>
                  <a:pt x="32727" y="81816"/>
                </a:lnTo>
                <a:cubicBezTo>
                  <a:pt x="32727" y="83327"/>
                  <a:pt x="33950" y="84544"/>
                  <a:pt x="35455" y="84544"/>
                </a:cubicBezTo>
                <a:cubicBezTo>
                  <a:pt x="36100" y="84544"/>
                  <a:pt x="36666" y="84288"/>
                  <a:pt x="37133" y="83916"/>
                </a:cubicBezTo>
                <a:lnTo>
                  <a:pt x="37161" y="83950"/>
                </a:lnTo>
                <a:lnTo>
                  <a:pt x="49088" y="77127"/>
                </a:lnTo>
                <a:lnTo>
                  <a:pt x="49088" y="70922"/>
                </a:lnTo>
                <a:lnTo>
                  <a:pt x="38183" y="77155"/>
                </a:lnTo>
                <a:lnTo>
                  <a:pt x="38183" y="42844"/>
                </a:lnTo>
                <a:lnTo>
                  <a:pt x="49088" y="49077"/>
                </a:lnTo>
                <a:lnTo>
                  <a:pt x="49088" y="42866"/>
                </a:lnTo>
                <a:lnTo>
                  <a:pt x="37161" y="36050"/>
                </a:lnTo>
                <a:cubicBezTo>
                  <a:pt x="37161" y="36050"/>
                  <a:pt x="37133" y="36083"/>
                  <a:pt x="37133" y="36083"/>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82" name="Shape 3882"/>
          <p:cNvSpPr/>
          <p:nvPr/>
        </p:nvSpPr>
        <p:spPr>
          <a:xfrm>
            <a:off x="7091153" y="8211925"/>
            <a:ext cx="558655" cy="558655"/>
          </a:xfrm>
          <a:custGeom>
            <a:avLst/>
            <a:gdLst/>
            <a:ahLst/>
            <a:cxnLst/>
            <a:rect l="0" t="0" r="0" b="0"/>
            <a:pathLst>
              <a:path w="120000" h="120000" extrusionOk="0">
                <a:moveTo>
                  <a:pt x="81816" y="79088"/>
                </a:moveTo>
                <a:lnTo>
                  <a:pt x="76361" y="79088"/>
                </a:lnTo>
                <a:lnTo>
                  <a:pt x="76361" y="40911"/>
                </a:lnTo>
                <a:lnTo>
                  <a:pt x="81816" y="40911"/>
                </a:lnTo>
                <a:cubicBezTo>
                  <a:pt x="81816" y="40911"/>
                  <a:pt x="81816" y="79088"/>
                  <a:pt x="81816" y="79088"/>
                </a:cubicBezTo>
                <a:close/>
                <a:moveTo>
                  <a:pt x="38183" y="77155"/>
                </a:moveTo>
                <a:lnTo>
                  <a:pt x="38183" y="42844"/>
                </a:lnTo>
                <a:lnTo>
                  <a:pt x="68205" y="60000"/>
                </a:lnTo>
                <a:cubicBezTo>
                  <a:pt x="68205" y="60000"/>
                  <a:pt x="38183" y="77155"/>
                  <a:pt x="38183" y="77155"/>
                </a:cubicBezTo>
                <a:close/>
                <a:moveTo>
                  <a:pt x="84544" y="35455"/>
                </a:moveTo>
                <a:lnTo>
                  <a:pt x="73638" y="35455"/>
                </a:lnTo>
                <a:cubicBezTo>
                  <a:pt x="72127" y="35455"/>
                  <a:pt x="70911" y="36672"/>
                  <a:pt x="70911" y="38183"/>
                </a:cubicBezTo>
                <a:lnTo>
                  <a:pt x="70911" y="55338"/>
                </a:lnTo>
                <a:lnTo>
                  <a:pt x="37161" y="36050"/>
                </a:lnTo>
                <a:lnTo>
                  <a:pt x="37133" y="36083"/>
                </a:lnTo>
                <a:cubicBezTo>
                  <a:pt x="36666" y="35711"/>
                  <a:pt x="36100" y="35455"/>
                  <a:pt x="35455" y="35455"/>
                </a:cubicBezTo>
                <a:cubicBezTo>
                  <a:pt x="33944" y="35455"/>
                  <a:pt x="32727" y="36672"/>
                  <a:pt x="32727" y="38183"/>
                </a:cubicBezTo>
                <a:lnTo>
                  <a:pt x="32727" y="81816"/>
                </a:lnTo>
                <a:cubicBezTo>
                  <a:pt x="32727" y="83327"/>
                  <a:pt x="33944" y="84544"/>
                  <a:pt x="35455" y="84544"/>
                </a:cubicBezTo>
                <a:cubicBezTo>
                  <a:pt x="36100" y="84544"/>
                  <a:pt x="36666" y="84288"/>
                  <a:pt x="37133" y="83916"/>
                </a:cubicBezTo>
                <a:lnTo>
                  <a:pt x="37161" y="83950"/>
                </a:lnTo>
                <a:lnTo>
                  <a:pt x="70911" y="64661"/>
                </a:lnTo>
                <a:lnTo>
                  <a:pt x="70911" y="81816"/>
                </a:lnTo>
                <a:cubicBezTo>
                  <a:pt x="70911" y="83327"/>
                  <a:pt x="72127" y="84544"/>
                  <a:pt x="73638" y="84544"/>
                </a:cubicBezTo>
                <a:lnTo>
                  <a:pt x="84544" y="84544"/>
                </a:lnTo>
                <a:cubicBezTo>
                  <a:pt x="86055" y="84544"/>
                  <a:pt x="87272" y="83327"/>
                  <a:pt x="87272" y="81816"/>
                </a:cubicBezTo>
                <a:lnTo>
                  <a:pt x="87272" y="38183"/>
                </a:lnTo>
                <a:cubicBezTo>
                  <a:pt x="87272" y="36672"/>
                  <a:pt x="86055" y="35455"/>
                  <a:pt x="84544" y="35455"/>
                </a:cubicBezTo>
                <a:moveTo>
                  <a:pt x="60000" y="114544"/>
                </a:moveTo>
                <a:cubicBezTo>
                  <a:pt x="29877" y="114544"/>
                  <a:pt x="5455" y="90122"/>
                  <a:pt x="5455" y="60000"/>
                </a:cubicBezTo>
                <a:cubicBezTo>
                  <a:pt x="5455" y="29872"/>
                  <a:pt x="29877" y="5455"/>
                  <a:pt x="60000" y="5455"/>
                </a:cubicBezTo>
                <a:cubicBezTo>
                  <a:pt x="90127" y="5455"/>
                  <a:pt x="114544" y="29872"/>
                  <a:pt x="114544" y="60000"/>
                </a:cubicBezTo>
                <a:cubicBezTo>
                  <a:pt x="114544" y="90122"/>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83" name="Shape 3883"/>
          <p:cNvSpPr/>
          <p:nvPr/>
        </p:nvSpPr>
        <p:spPr>
          <a:xfrm>
            <a:off x="8157675" y="8211925"/>
            <a:ext cx="558655" cy="558655"/>
          </a:xfrm>
          <a:custGeom>
            <a:avLst/>
            <a:gdLst/>
            <a:ahLst/>
            <a:cxnLst/>
            <a:rect l="0" t="0" r="0" b="0"/>
            <a:pathLst>
              <a:path w="120000" h="120000" extrusionOk="0">
                <a:moveTo>
                  <a:pt x="60000" y="114544"/>
                </a:moveTo>
                <a:cubicBezTo>
                  <a:pt x="29877" y="114544"/>
                  <a:pt x="5455" y="90122"/>
                  <a:pt x="5455" y="60000"/>
                </a:cubicBezTo>
                <a:cubicBezTo>
                  <a:pt x="5455" y="29872"/>
                  <a:pt x="29877" y="5455"/>
                  <a:pt x="60000" y="5455"/>
                </a:cubicBezTo>
                <a:cubicBezTo>
                  <a:pt x="90127" y="5455"/>
                  <a:pt x="114544" y="29872"/>
                  <a:pt x="114544" y="60000"/>
                </a:cubicBezTo>
                <a:cubicBezTo>
                  <a:pt x="114544" y="90122"/>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moveTo>
                  <a:pt x="44744" y="54544"/>
                </a:moveTo>
                <a:lnTo>
                  <a:pt x="60000" y="39288"/>
                </a:lnTo>
                <a:lnTo>
                  <a:pt x="75261" y="54544"/>
                </a:lnTo>
                <a:cubicBezTo>
                  <a:pt x="75261" y="54544"/>
                  <a:pt x="44744" y="54544"/>
                  <a:pt x="44744" y="54544"/>
                </a:cubicBezTo>
                <a:close/>
                <a:moveTo>
                  <a:pt x="83950" y="55566"/>
                </a:moveTo>
                <a:lnTo>
                  <a:pt x="83794" y="55416"/>
                </a:lnTo>
                <a:cubicBezTo>
                  <a:pt x="83755" y="55377"/>
                  <a:pt x="83716" y="55333"/>
                  <a:pt x="83672" y="55294"/>
                </a:cubicBezTo>
                <a:lnTo>
                  <a:pt x="62133" y="33750"/>
                </a:lnTo>
                <a:lnTo>
                  <a:pt x="62094" y="33777"/>
                </a:lnTo>
                <a:cubicBezTo>
                  <a:pt x="61600" y="33155"/>
                  <a:pt x="60861" y="32727"/>
                  <a:pt x="60000" y="32727"/>
                </a:cubicBezTo>
                <a:cubicBezTo>
                  <a:pt x="59138" y="32727"/>
                  <a:pt x="58400" y="33155"/>
                  <a:pt x="57900" y="33777"/>
                </a:cubicBezTo>
                <a:lnTo>
                  <a:pt x="57866" y="33750"/>
                </a:lnTo>
                <a:lnTo>
                  <a:pt x="36327" y="55294"/>
                </a:lnTo>
                <a:cubicBezTo>
                  <a:pt x="36283" y="55333"/>
                  <a:pt x="36244" y="55377"/>
                  <a:pt x="36205" y="55416"/>
                </a:cubicBezTo>
                <a:lnTo>
                  <a:pt x="36050" y="55566"/>
                </a:lnTo>
                <a:lnTo>
                  <a:pt x="36083" y="55594"/>
                </a:lnTo>
                <a:cubicBezTo>
                  <a:pt x="35711" y="56061"/>
                  <a:pt x="35455" y="56627"/>
                  <a:pt x="35455" y="57272"/>
                </a:cubicBezTo>
                <a:cubicBezTo>
                  <a:pt x="35455" y="58777"/>
                  <a:pt x="36672" y="60000"/>
                  <a:pt x="38183" y="60000"/>
                </a:cubicBezTo>
                <a:lnTo>
                  <a:pt x="81816" y="60000"/>
                </a:lnTo>
                <a:cubicBezTo>
                  <a:pt x="83327" y="60000"/>
                  <a:pt x="84544" y="58777"/>
                  <a:pt x="84544" y="57272"/>
                </a:cubicBezTo>
                <a:cubicBezTo>
                  <a:pt x="84544" y="56627"/>
                  <a:pt x="84288" y="56061"/>
                  <a:pt x="83916" y="55594"/>
                </a:cubicBezTo>
                <a:cubicBezTo>
                  <a:pt x="83916" y="55594"/>
                  <a:pt x="83950" y="55566"/>
                  <a:pt x="83950" y="55566"/>
                </a:cubicBezTo>
                <a:close/>
                <a:moveTo>
                  <a:pt x="79088" y="76361"/>
                </a:moveTo>
                <a:lnTo>
                  <a:pt x="40911" y="76361"/>
                </a:lnTo>
                <a:lnTo>
                  <a:pt x="40911" y="70911"/>
                </a:lnTo>
                <a:lnTo>
                  <a:pt x="79088" y="70911"/>
                </a:lnTo>
                <a:cubicBezTo>
                  <a:pt x="79088" y="70911"/>
                  <a:pt x="79088" y="76361"/>
                  <a:pt x="79088" y="76361"/>
                </a:cubicBezTo>
                <a:close/>
                <a:moveTo>
                  <a:pt x="81816" y="65455"/>
                </a:moveTo>
                <a:lnTo>
                  <a:pt x="38183" y="65455"/>
                </a:lnTo>
                <a:cubicBezTo>
                  <a:pt x="36672" y="65455"/>
                  <a:pt x="35455" y="66672"/>
                  <a:pt x="35455" y="68183"/>
                </a:cubicBezTo>
                <a:lnTo>
                  <a:pt x="35455" y="79088"/>
                </a:lnTo>
                <a:cubicBezTo>
                  <a:pt x="35455" y="80600"/>
                  <a:pt x="36672" y="81816"/>
                  <a:pt x="38183" y="81816"/>
                </a:cubicBezTo>
                <a:lnTo>
                  <a:pt x="81816" y="81816"/>
                </a:lnTo>
                <a:cubicBezTo>
                  <a:pt x="83327" y="81816"/>
                  <a:pt x="84544" y="80600"/>
                  <a:pt x="84544" y="79088"/>
                </a:cubicBezTo>
                <a:lnTo>
                  <a:pt x="84544" y="68183"/>
                </a:lnTo>
                <a:cubicBezTo>
                  <a:pt x="84544" y="66672"/>
                  <a:pt x="83327" y="65455"/>
                  <a:pt x="81816" y="6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84" name="Shape 3884"/>
          <p:cNvSpPr/>
          <p:nvPr/>
        </p:nvSpPr>
        <p:spPr>
          <a:xfrm>
            <a:off x="9224196" y="8211925"/>
            <a:ext cx="558655" cy="558655"/>
          </a:xfrm>
          <a:custGeom>
            <a:avLst/>
            <a:gdLst/>
            <a:ahLst/>
            <a:cxnLst/>
            <a:rect l="0" t="0" r="0" b="0"/>
            <a:pathLst>
              <a:path w="120000" h="120000" extrusionOk="0">
                <a:moveTo>
                  <a:pt x="87272" y="120000"/>
                </a:moveTo>
                <a:lnTo>
                  <a:pt x="98183" y="120000"/>
                </a:lnTo>
                <a:lnTo>
                  <a:pt x="98183" y="114544"/>
                </a:lnTo>
                <a:lnTo>
                  <a:pt x="87272" y="114544"/>
                </a:lnTo>
                <a:cubicBezTo>
                  <a:pt x="87272" y="114544"/>
                  <a:pt x="87272" y="120000"/>
                  <a:pt x="87272" y="120000"/>
                </a:cubicBezTo>
                <a:close/>
                <a:moveTo>
                  <a:pt x="65455" y="120000"/>
                </a:moveTo>
                <a:lnTo>
                  <a:pt x="76361" y="120000"/>
                </a:lnTo>
                <a:lnTo>
                  <a:pt x="76361" y="114544"/>
                </a:lnTo>
                <a:lnTo>
                  <a:pt x="65455" y="114544"/>
                </a:lnTo>
                <a:cubicBezTo>
                  <a:pt x="65455" y="114544"/>
                  <a:pt x="65455" y="120000"/>
                  <a:pt x="65455" y="120000"/>
                </a:cubicBezTo>
                <a:close/>
                <a:moveTo>
                  <a:pt x="43638" y="5455"/>
                </a:moveTo>
                <a:lnTo>
                  <a:pt x="54544" y="5455"/>
                </a:lnTo>
                <a:lnTo>
                  <a:pt x="54544" y="0"/>
                </a:lnTo>
                <a:lnTo>
                  <a:pt x="43638" y="0"/>
                </a:lnTo>
                <a:cubicBezTo>
                  <a:pt x="43638" y="0"/>
                  <a:pt x="43638" y="5455"/>
                  <a:pt x="43638" y="5455"/>
                </a:cubicBezTo>
                <a:close/>
                <a:moveTo>
                  <a:pt x="65455" y="5455"/>
                </a:moveTo>
                <a:lnTo>
                  <a:pt x="76361" y="5455"/>
                </a:lnTo>
                <a:lnTo>
                  <a:pt x="76361" y="0"/>
                </a:lnTo>
                <a:lnTo>
                  <a:pt x="65455" y="0"/>
                </a:lnTo>
                <a:cubicBezTo>
                  <a:pt x="65455" y="0"/>
                  <a:pt x="65455" y="5455"/>
                  <a:pt x="65455" y="5455"/>
                </a:cubicBezTo>
                <a:close/>
                <a:moveTo>
                  <a:pt x="87272" y="5455"/>
                </a:moveTo>
                <a:lnTo>
                  <a:pt x="98183" y="5455"/>
                </a:lnTo>
                <a:lnTo>
                  <a:pt x="98183" y="0"/>
                </a:lnTo>
                <a:lnTo>
                  <a:pt x="87272" y="0"/>
                </a:lnTo>
                <a:cubicBezTo>
                  <a:pt x="87272" y="0"/>
                  <a:pt x="87272" y="5455"/>
                  <a:pt x="87272" y="5455"/>
                </a:cubicBezTo>
                <a:close/>
                <a:moveTo>
                  <a:pt x="109088" y="113033"/>
                </a:moveTo>
                <a:lnTo>
                  <a:pt x="109088" y="119000"/>
                </a:lnTo>
                <a:cubicBezTo>
                  <a:pt x="113722" y="117350"/>
                  <a:pt x="117377" y="113705"/>
                  <a:pt x="119033" y="109088"/>
                </a:cubicBezTo>
                <a:lnTo>
                  <a:pt x="113055" y="109088"/>
                </a:lnTo>
                <a:cubicBezTo>
                  <a:pt x="112094" y="110716"/>
                  <a:pt x="110727" y="112077"/>
                  <a:pt x="109088" y="113033"/>
                </a:cubicBezTo>
                <a:moveTo>
                  <a:pt x="114544" y="32727"/>
                </a:moveTo>
                <a:lnTo>
                  <a:pt x="120000" y="32727"/>
                </a:lnTo>
                <a:lnTo>
                  <a:pt x="120000" y="21816"/>
                </a:lnTo>
                <a:lnTo>
                  <a:pt x="114544" y="21816"/>
                </a:lnTo>
                <a:cubicBezTo>
                  <a:pt x="114544" y="21816"/>
                  <a:pt x="114544" y="32727"/>
                  <a:pt x="114544" y="32727"/>
                </a:cubicBezTo>
                <a:close/>
                <a:moveTo>
                  <a:pt x="114544" y="54544"/>
                </a:moveTo>
                <a:lnTo>
                  <a:pt x="120000" y="54544"/>
                </a:lnTo>
                <a:lnTo>
                  <a:pt x="120000" y="43638"/>
                </a:lnTo>
                <a:lnTo>
                  <a:pt x="114544" y="43638"/>
                </a:lnTo>
                <a:cubicBezTo>
                  <a:pt x="114544" y="43638"/>
                  <a:pt x="114544" y="54544"/>
                  <a:pt x="114544" y="54544"/>
                </a:cubicBezTo>
                <a:close/>
                <a:moveTo>
                  <a:pt x="114544" y="76361"/>
                </a:moveTo>
                <a:lnTo>
                  <a:pt x="120000" y="76361"/>
                </a:lnTo>
                <a:lnTo>
                  <a:pt x="120000" y="65455"/>
                </a:lnTo>
                <a:lnTo>
                  <a:pt x="114544" y="65455"/>
                </a:lnTo>
                <a:cubicBezTo>
                  <a:pt x="114544" y="65455"/>
                  <a:pt x="114544" y="76361"/>
                  <a:pt x="114544" y="76361"/>
                </a:cubicBezTo>
                <a:close/>
                <a:moveTo>
                  <a:pt x="114544" y="98183"/>
                </a:moveTo>
                <a:lnTo>
                  <a:pt x="120000" y="98183"/>
                </a:lnTo>
                <a:lnTo>
                  <a:pt x="120000" y="87272"/>
                </a:lnTo>
                <a:lnTo>
                  <a:pt x="114544" y="87272"/>
                </a:lnTo>
                <a:cubicBezTo>
                  <a:pt x="114544" y="87272"/>
                  <a:pt x="114544" y="98183"/>
                  <a:pt x="114544" y="98183"/>
                </a:cubicBezTo>
                <a:close/>
                <a:moveTo>
                  <a:pt x="6944" y="109088"/>
                </a:moveTo>
                <a:lnTo>
                  <a:pt x="972" y="109088"/>
                </a:lnTo>
                <a:cubicBezTo>
                  <a:pt x="2622" y="113705"/>
                  <a:pt x="6277" y="117350"/>
                  <a:pt x="10911" y="119000"/>
                </a:cubicBezTo>
                <a:lnTo>
                  <a:pt x="10911" y="113033"/>
                </a:lnTo>
                <a:cubicBezTo>
                  <a:pt x="9272" y="112077"/>
                  <a:pt x="7905" y="110716"/>
                  <a:pt x="6944" y="109088"/>
                </a:cubicBezTo>
                <a:moveTo>
                  <a:pt x="113055" y="10911"/>
                </a:moveTo>
                <a:lnTo>
                  <a:pt x="119033" y="10911"/>
                </a:lnTo>
                <a:cubicBezTo>
                  <a:pt x="117377" y="6294"/>
                  <a:pt x="113722" y="2650"/>
                  <a:pt x="109088" y="1000"/>
                </a:cubicBezTo>
                <a:lnTo>
                  <a:pt x="109088" y="6966"/>
                </a:lnTo>
                <a:cubicBezTo>
                  <a:pt x="110727" y="7922"/>
                  <a:pt x="112094" y="9277"/>
                  <a:pt x="113055" y="10911"/>
                </a:cubicBezTo>
                <a:moveTo>
                  <a:pt x="5455" y="87272"/>
                </a:moveTo>
                <a:lnTo>
                  <a:pt x="0" y="87272"/>
                </a:lnTo>
                <a:lnTo>
                  <a:pt x="0" y="98183"/>
                </a:lnTo>
                <a:lnTo>
                  <a:pt x="5455" y="98183"/>
                </a:lnTo>
                <a:cubicBezTo>
                  <a:pt x="5455" y="98183"/>
                  <a:pt x="5455" y="87272"/>
                  <a:pt x="5455" y="87272"/>
                </a:cubicBezTo>
                <a:close/>
                <a:moveTo>
                  <a:pt x="5455" y="43638"/>
                </a:moveTo>
                <a:lnTo>
                  <a:pt x="0" y="43638"/>
                </a:lnTo>
                <a:lnTo>
                  <a:pt x="0" y="54544"/>
                </a:lnTo>
                <a:lnTo>
                  <a:pt x="5455" y="54544"/>
                </a:lnTo>
                <a:cubicBezTo>
                  <a:pt x="5455" y="54544"/>
                  <a:pt x="5455" y="43638"/>
                  <a:pt x="5455" y="43638"/>
                </a:cubicBezTo>
                <a:close/>
                <a:moveTo>
                  <a:pt x="5455" y="21816"/>
                </a:moveTo>
                <a:lnTo>
                  <a:pt x="0" y="21816"/>
                </a:lnTo>
                <a:lnTo>
                  <a:pt x="0" y="32727"/>
                </a:lnTo>
                <a:lnTo>
                  <a:pt x="5455" y="32727"/>
                </a:lnTo>
                <a:cubicBezTo>
                  <a:pt x="5455" y="32727"/>
                  <a:pt x="5455" y="21816"/>
                  <a:pt x="5455" y="21816"/>
                </a:cubicBezTo>
                <a:close/>
                <a:moveTo>
                  <a:pt x="5455" y="65455"/>
                </a:moveTo>
                <a:lnTo>
                  <a:pt x="0" y="65455"/>
                </a:lnTo>
                <a:lnTo>
                  <a:pt x="0" y="76361"/>
                </a:lnTo>
                <a:lnTo>
                  <a:pt x="5455" y="76361"/>
                </a:lnTo>
                <a:cubicBezTo>
                  <a:pt x="5455" y="76361"/>
                  <a:pt x="5455" y="65455"/>
                  <a:pt x="5455" y="65455"/>
                </a:cubicBezTo>
                <a:close/>
                <a:moveTo>
                  <a:pt x="21816" y="5455"/>
                </a:moveTo>
                <a:lnTo>
                  <a:pt x="32727" y="5455"/>
                </a:lnTo>
                <a:lnTo>
                  <a:pt x="32727" y="0"/>
                </a:lnTo>
                <a:lnTo>
                  <a:pt x="21816" y="0"/>
                </a:lnTo>
                <a:cubicBezTo>
                  <a:pt x="21816" y="0"/>
                  <a:pt x="21816" y="5455"/>
                  <a:pt x="21816" y="5455"/>
                </a:cubicBezTo>
                <a:close/>
                <a:moveTo>
                  <a:pt x="43638" y="120000"/>
                </a:moveTo>
                <a:lnTo>
                  <a:pt x="54544" y="120000"/>
                </a:lnTo>
                <a:lnTo>
                  <a:pt x="54544" y="114544"/>
                </a:lnTo>
                <a:lnTo>
                  <a:pt x="43638" y="114544"/>
                </a:lnTo>
                <a:cubicBezTo>
                  <a:pt x="43638" y="114544"/>
                  <a:pt x="43638" y="120000"/>
                  <a:pt x="43638" y="120000"/>
                </a:cubicBezTo>
                <a:close/>
                <a:moveTo>
                  <a:pt x="21816" y="120000"/>
                </a:moveTo>
                <a:lnTo>
                  <a:pt x="32727" y="120000"/>
                </a:lnTo>
                <a:lnTo>
                  <a:pt x="32727" y="114544"/>
                </a:lnTo>
                <a:lnTo>
                  <a:pt x="21816" y="114544"/>
                </a:lnTo>
                <a:cubicBezTo>
                  <a:pt x="21816" y="114544"/>
                  <a:pt x="21816" y="120000"/>
                  <a:pt x="21816" y="120000"/>
                </a:cubicBezTo>
                <a:close/>
                <a:moveTo>
                  <a:pt x="972" y="10911"/>
                </a:moveTo>
                <a:lnTo>
                  <a:pt x="6944" y="10911"/>
                </a:lnTo>
                <a:cubicBezTo>
                  <a:pt x="7905" y="9277"/>
                  <a:pt x="9272" y="7922"/>
                  <a:pt x="10911" y="6966"/>
                </a:cubicBezTo>
                <a:lnTo>
                  <a:pt x="10911" y="1000"/>
                </a:lnTo>
                <a:cubicBezTo>
                  <a:pt x="6277" y="2650"/>
                  <a:pt x="2622" y="6294"/>
                  <a:pt x="972" y="1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85" name="Shape 3885"/>
          <p:cNvSpPr/>
          <p:nvPr/>
        </p:nvSpPr>
        <p:spPr>
          <a:xfrm>
            <a:off x="10290718" y="8211925"/>
            <a:ext cx="558655" cy="558655"/>
          </a:xfrm>
          <a:custGeom>
            <a:avLst/>
            <a:gdLst/>
            <a:ahLst/>
            <a:cxnLst/>
            <a:rect l="0" t="0" r="0" b="0"/>
            <a:pathLst>
              <a:path w="120000" h="120000" extrusionOk="0">
                <a:moveTo>
                  <a:pt x="76361" y="76361"/>
                </a:moveTo>
                <a:lnTo>
                  <a:pt x="43638" y="76361"/>
                </a:lnTo>
                <a:lnTo>
                  <a:pt x="43638" y="43638"/>
                </a:lnTo>
                <a:lnTo>
                  <a:pt x="76361" y="43638"/>
                </a:lnTo>
                <a:cubicBezTo>
                  <a:pt x="76361" y="43638"/>
                  <a:pt x="76361" y="76361"/>
                  <a:pt x="76361" y="76361"/>
                </a:cubicBezTo>
                <a:close/>
                <a:moveTo>
                  <a:pt x="79088" y="38183"/>
                </a:moveTo>
                <a:lnTo>
                  <a:pt x="40911" y="38183"/>
                </a:lnTo>
                <a:cubicBezTo>
                  <a:pt x="39400" y="38183"/>
                  <a:pt x="38183" y="39400"/>
                  <a:pt x="38183" y="40911"/>
                </a:cubicBezTo>
                <a:lnTo>
                  <a:pt x="38183" y="79088"/>
                </a:lnTo>
                <a:cubicBezTo>
                  <a:pt x="38183" y="80600"/>
                  <a:pt x="39400" y="81816"/>
                  <a:pt x="40911" y="81816"/>
                </a:cubicBezTo>
                <a:lnTo>
                  <a:pt x="79088" y="81816"/>
                </a:lnTo>
                <a:cubicBezTo>
                  <a:pt x="80600" y="81816"/>
                  <a:pt x="81816" y="80600"/>
                  <a:pt x="81816" y="79088"/>
                </a:cubicBezTo>
                <a:lnTo>
                  <a:pt x="81816" y="40911"/>
                </a:lnTo>
                <a:cubicBezTo>
                  <a:pt x="81816" y="39400"/>
                  <a:pt x="80600" y="38183"/>
                  <a:pt x="79088" y="38183"/>
                </a:cubicBezTo>
                <a:moveTo>
                  <a:pt x="43638" y="120000"/>
                </a:moveTo>
                <a:lnTo>
                  <a:pt x="54544" y="120000"/>
                </a:lnTo>
                <a:lnTo>
                  <a:pt x="54544" y="114544"/>
                </a:lnTo>
                <a:lnTo>
                  <a:pt x="43638" y="114544"/>
                </a:lnTo>
                <a:cubicBezTo>
                  <a:pt x="43638" y="114544"/>
                  <a:pt x="43638" y="120000"/>
                  <a:pt x="43638" y="120000"/>
                </a:cubicBezTo>
                <a:close/>
                <a:moveTo>
                  <a:pt x="87272" y="120000"/>
                </a:moveTo>
                <a:lnTo>
                  <a:pt x="98183" y="120000"/>
                </a:lnTo>
                <a:lnTo>
                  <a:pt x="98183" y="114544"/>
                </a:lnTo>
                <a:lnTo>
                  <a:pt x="87272" y="114544"/>
                </a:lnTo>
                <a:cubicBezTo>
                  <a:pt x="87272" y="114544"/>
                  <a:pt x="87272" y="120000"/>
                  <a:pt x="87272" y="120000"/>
                </a:cubicBezTo>
                <a:close/>
                <a:moveTo>
                  <a:pt x="65455" y="120000"/>
                </a:moveTo>
                <a:lnTo>
                  <a:pt x="76361" y="120000"/>
                </a:lnTo>
                <a:lnTo>
                  <a:pt x="76361" y="114544"/>
                </a:lnTo>
                <a:lnTo>
                  <a:pt x="65455" y="114544"/>
                </a:lnTo>
                <a:cubicBezTo>
                  <a:pt x="65455" y="114544"/>
                  <a:pt x="65455" y="120000"/>
                  <a:pt x="65455" y="120000"/>
                </a:cubicBezTo>
                <a:close/>
                <a:moveTo>
                  <a:pt x="109088" y="113033"/>
                </a:moveTo>
                <a:lnTo>
                  <a:pt x="109088" y="119000"/>
                </a:lnTo>
                <a:cubicBezTo>
                  <a:pt x="113722" y="117350"/>
                  <a:pt x="117377" y="113705"/>
                  <a:pt x="119033" y="109088"/>
                </a:cubicBezTo>
                <a:lnTo>
                  <a:pt x="113055" y="109088"/>
                </a:lnTo>
                <a:cubicBezTo>
                  <a:pt x="112094" y="110716"/>
                  <a:pt x="110727" y="112077"/>
                  <a:pt x="109088" y="113033"/>
                </a:cubicBezTo>
                <a:moveTo>
                  <a:pt x="114544" y="32727"/>
                </a:moveTo>
                <a:lnTo>
                  <a:pt x="120000" y="32727"/>
                </a:lnTo>
                <a:lnTo>
                  <a:pt x="120000" y="21816"/>
                </a:lnTo>
                <a:lnTo>
                  <a:pt x="114544" y="21816"/>
                </a:lnTo>
                <a:cubicBezTo>
                  <a:pt x="114544" y="21816"/>
                  <a:pt x="114544" y="32727"/>
                  <a:pt x="114544" y="32727"/>
                </a:cubicBezTo>
                <a:close/>
                <a:moveTo>
                  <a:pt x="114544" y="54544"/>
                </a:moveTo>
                <a:lnTo>
                  <a:pt x="120000" y="54544"/>
                </a:lnTo>
                <a:lnTo>
                  <a:pt x="120000" y="43638"/>
                </a:lnTo>
                <a:lnTo>
                  <a:pt x="114544" y="43638"/>
                </a:lnTo>
                <a:cubicBezTo>
                  <a:pt x="114544" y="43638"/>
                  <a:pt x="114544" y="54544"/>
                  <a:pt x="114544" y="54544"/>
                </a:cubicBezTo>
                <a:close/>
                <a:moveTo>
                  <a:pt x="114544" y="98183"/>
                </a:moveTo>
                <a:lnTo>
                  <a:pt x="120000" y="98183"/>
                </a:lnTo>
                <a:lnTo>
                  <a:pt x="120000" y="87272"/>
                </a:lnTo>
                <a:lnTo>
                  <a:pt x="114544" y="87272"/>
                </a:lnTo>
                <a:cubicBezTo>
                  <a:pt x="114544" y="87272"/>
                  <a:pt x="114544" y="98183"/>
                  <a:pt x="114544" y="98183"/>
                </a:cubicBezTo>
                <a:close/>
                <a:moveTo>
                  <a:pt x="87272" y="5455"/>
                </a:moveTo>
                <a:lnTo>
                  <a:pt x="98183" y="5455"/>
                </a:lnTo>
                <a:lnTo>
                  <a:pt x="98183" y="0"/>
                </a:lnTo>
                <a:lnTo>
                  <a:pt x="87272" y="0"/>
                </a:lnTo>
                <a:cubicBezTo>
                  <a:pt x="87272" y="0"/>
                  <a:pt x="87272" y="5455"/>
                  <a:pt x="87272" y="5455"/>
                </a:cubicBezTo>
                <a:close/>
                <a:moveTo>
                  <a:pt x="21816" y="5455"/>
                </a:moveTo>
                <a:lnTo>
                  <a:pt x="32727" y="5455"/>
                </a:lnTo>
                <a:lnTo>
                  <a:pt x="32727" y="0"/>
                </a:lnTo>
                <a:lnTo>
                  <a:pt x="21816" y="0"/>
                </a:lnTo>
                <a:cubicBezTo>
                  <a:pt x="21816" y="0"/>
                  <a:pt x="21816" y="5455"/>
                  <a:pt x="21816" y="5455"/>
                </a:cubicBezTo>
                <a:close/>
                <a:moveTo>
                  <a:pt x="114544" y="76361"/>
                </a:moveTo>
                <a:lnTo>
                  <a:pt x="120000" y="76361"/>
                </a:lnTo>
                <a:lnTo>
                  <a:pt x="120000" y="65455"/>
                </a:lnTo>
                <a:lnTo>
                  <a:pt x="114544" y="65455"/>
                </a:lnTo>
                <a:cubicBezTo>
                  <a:pt x="114544" y="65455"/>
                  <a:pt x="114544" y="76361"/>
                  <a:pt x="114544" y="76361"/>
                </a:cubicBezTo>
                <a:close/>
                <a:moveTo>
                  <a:pt x="5455" y="43638"/>
                </a:moveTo>
                <a:lnTo>
                  <a:pt x="0" y="43638"/>
                </a:lnTo>
                <a:lnTo>
                  <a:pt x="0" y="54544"/>
                </a:lnTo>
                <a:lnTo>
                  <a:pt x="5455" y="54544"/>
                </a:lnTo>
                <a:cubicBezTo>
                  <a:pt x="5455" y="54544"/>
                  <a:pt x="5455" y="43638"/>
                  <a:pt x="5455" y="43638"/>
                </a:cubicBezTo>
                <a:close/>
                <a:moveTo>
                  <a:pt x="54544" y="0"/>
                </a:moveTo>
                <a:lnTo>
                  <a:pt x="43638" y="0"/>
                </a:lnTo>
                <a:lnTo>
                  <a:pt x="43638" y="5455"/>
                </a:lnTo>
                <a:lnTo>
                  <a:pt x="54544" y="5455"/>
                </a:lnTo>
                <a:cubicBezTo>
                  <a:pt x="54544" y="5455"/>
                  <a:pt x="54544" y="0"/>
                  <a:pt x="54544" y="0"/>
                </a:cubicBezTo>
                <a:close/>
                <a:moveTo>
                  <a:pt x="5455" y="21816"/>
                </a:moveTo>
                <a:lnTo>
                  <a:pt x="0" y="21816"/>
                </a:lnTo>
                <a:lnTo>
                  <a:pt x="0" y="32727"/>
                </a:lnTo>
                <a:lnTo>
                  <a:pt x="5455" y="32727"/>
                </a:lnTo>
                <a:cubicBezTo>
                  <a:pt x="5455" y="32727"/>
                  <a:pt x="5455" y="21816"/>
                  <a:pt x="5455" y="21816"/>
                </a:cubicBezTo>
                <a:close/>
                <a:moveTo>
                  <a:pt x="113055" y="10911"/>
                </a:moveTo>
                <a:lnTo>
                  <a:pt x="119033" y="10911"/>
                </a:lnTo>
                <a:cubicBezTo>
                  <a:pt x="117377" y="6294"/>
                  <a:pt x="113722" y="2650"/>
                  <a:pt x="109088" y="1000"/>
                </a:cubicBezTo>
                <a:lnTo>
                  <a:pt x="109088" y="6966"/>
                </a:lnTo>
                <a:cubicBezTo>
                  <a:pt x="110727" y="7922"/>
                  <a:pt x="112094" y="9277"/>
                  <a:pt x="113055" y="10911"/>
                </a:cubicBezTo>
                <a:moveTo>
                  <a:pt x="76361" y="0"/>
                </a:moveTo>
                <a:lnTo>
                  <a:pt x="65455" y="0"/>
                </a:lnTo>
                <a:lnTo>
                  <a:pt x="65455" y="5455"/>
                </a:lnTo>
                <a:lnTo>
                  <a:pt x="76361" y="5455"/>
                </a:lnTo>
                <a:cubicBezTo>
                  <a:pt x="76361" y="5455"/>
                  <a:pt x="76361" y="0"/>
                  <a:pt x="76361" y="0"/>
                </a:cubicBezTo>
                <a:close/>
                <a:moveTo>
                  <a:pt x="21816" y="120000"/>
                </a:moveTo>
                <a:lnTo>
                  <a:pt x="32727" y="120000"/>
                </a:lnTo>
                <a:lnTo>
                  <a:pt x="32727" y="114544"/>
                </a:lnTo>
                <a:lnTo>
                  <a:pt x="21816" y="114544"/>
                </a:lnTo>
                <a:cubicBezTo>
                  <a:pt x="21816" y="114544"/>
                  <a:pt x="21816" y="120000"/>
                  <a:pt x="21816" y="120000"/>
                </a:cubicBezTo>
                <a:close/>
                <a:moveTo>
                  <a:pt x="6944" y="109088"/>
                </a:moveTo>
                <a:lnTo>
                  <a:pt x="972" y="109088"/>
                </a:lnTo>
                <a:cubicBezTo>
                  <a:pt x="2622" y="113705"/>
                  <a:pt x="6277" y="117350"/>
                  <a:pt x="10911" y="119000"/>
                </a:cubicBezTo>
                <a:lnTo>
                  <a:pt x="10911" y="113033"/>
                </a:lnTo>
                <a:cubicBezTo>
                  <a:pt x="9272" y="112077"/>
                  <a:pt x="7905" y="110716"/>
                  <a:pt x="6944" y="109088"/>
                </a:cubicBezTo>
                <a:moveTo>
                  <a:pt x="972" y="10911"/>
                </a:moveTo>
                <a:lnTo>
                  <a:pt x="6944" y="10911"/>
                </a:lnTo>
                <a:cubicBezTo>
                  <a:pt x="7905" y="9277"/>
                  <a:pt x="9272" y="7922"/>
                  <a:pt x="10911" y="6966"/>
                </a:cubicBezTo>
                <a:lnTo>
                  <a:pt x="10911" y="1000"/>
                </a:lnTo>
                <a:cubicBezTo>
                  <a:pt x="6277" y="2650"/>
                  <a:pt x="2622" y="6294"/>
                  <a:pt x="972" y="10911"/>
                </a:cubicBezTo>
                <a:moveTo>
                  <a:pt x="5455" y="87272"/>
                </a:moveTo>
                <a:lnTo>
                  <a:pt x="0" y="87272"/>
                </a:lnTo>
                <a:lnTo>
                  <a:pt x="0" y="98183"/>
                </a:lnTo>
                <a:lnTo>
                  <a:pt x="5455" y="98183"/>
                </a:lnTo>
                <a:cubicBezTo>
                  <a:pt x="5455" y="98183"/>
                  <a:pt x="5455" y="87272"/>
                  <a:pt x="5455" y="87272"/>
                </a:cubicBezTo>
                <a:close/>
                <a:moveTo>
                  <a:pt x="5455" y="65455"/>
                </a:moveTo>
                <a:lnTo>
                  <a:pt x="0" y="65455"/>
                </a:lnTo>
                <a:lnTo>
                  <a:pt x="0" y="76361"/>
                </a:lnTo>
                <a:lnTo>
                  <a:pt x="5455" y="76361"/>
                </a:lnTo>
                <a:cubicBezTo>
                  <a:pt x="5455" y="76361"/>
                  <a:pt x="5455" y="65455"/>
                  <a:pt x="5455" y="65455"/>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86" name="Shape 3886"/>
          <p:cNvSpPr/>
          <p:nvPr/>
        </p:nvSpPr>
        <p:spPr>
          <a:xfrm>
            <a:off x="11357240" y="8211925"/>
            <a:ext cx="558655" cy="558655"/>
          </a:xfrm>
          <a:custGeom>
            <a:avLst/>
            <a:gdLst/>
            <a:ahLst/>
            <a:cxnLst/>
            <a:rect l="0" t="0" r="0" b="0"/>
            <a:pathLst>
              <a:path w="120000" h="120000" extrusionOk="0">
                <a:moveTo>
                  <a:pt x="81816" y="65455"/>
                </a:moveTo>
                <a:cubicBezTo>
                  <a:pt x="81066" y="65455"/>
                  <a:pt x="80383" y="65761"/>
                  <a:pt x="79888" y="66255"/>
                </a:cubicBezTo>
                <a:lnTo>
                  <a:pt x="62727" y="83416"/>
                </a:lnTo>
                <a:lnTo>
                  <a:pt x="62727" y="30000"/>
                </a:lnTo>
                <a:cubicBezTo>
                  <a:pt x="62727" y="28494"/>
                  <a:pt x="61505" y="27272"/>
                  <a:pt x="60000" y="27272"/>
                </a:cubicBezTo>
                <a:cubicBezTo>
                  <a:pt x="58494" y="27272"/>
                  <a:pt x="57272" y="28494"/>
                  <a:pt x="57272" y="30000"/>
                </a:cubicBezTo>
                <a:lnTo>
                  <a:pt x="57272" y="83416"/>
                </a:lnTo>
                <a:lnTo>
                  <a:pt x="40111" y="66255"/>
                </a:lnTo>
                <a:cubicBezTo>
                  <a:pt x="39616" y="65761"/>
                  <a:pt x="38933" y="65455"/>
                  <a:pt x="38183" y="65455"/>
                </a:cubicBezTo>
                <a:cubicBezTo>
                  <a:pt x="36672" y="65455"/>
                  <a:pt x="35455" y="66672"/>
                  <a:pt x="35455" y="68183"/>
                </a:cubicBezTo>
                <a:cubicBezTo>
                  <a:pt x="35455" y="68933"/>
                  <a:pt x="35761" y="69616"/>
                  <a:pt x="36255" y="70111"/>
                </a:cubicBezTo>
                <a:lnTo>
                  <a:pt x="58072" y="91927"/>
                </a:lnTo>
                <a:cubicBezTo>
                  <a:pt x="58566" y="92422"/>
                  <a:pt x="59244" y="92727"/>
                  <a:pt x="60000" y="92727"/>
                </a:cubicBezTo>
                <a:cubicBezTo>
                  <a:pt x="60755" y="92727"/>
                  <a:pt x="61433" y="92422"/>
                  <a:pt x="61927" y="91927"/>
                </a:cubicBezTo>
                <a:lnTo>
                  <a:pt x="83744" y="70111"/>
                </a:lnTo>
                <a:cubicBezTo>
                  <a:pt x="84238" y="69616"/>
                  <a:pt x="84544" y="68933"/>
                  <a:pt x="84544" y="68183"/>
                </a:cubicBezTo>
                <a:cubicBezTo>
                  <a:pt x="84544" y="66672"/>
                  <a:pt x="83327" y="65455"/>
                  <a:pt x="81816" y="65455"/>
                </a:cubicBezTo>
                <a:moveTo>
                  <a:pt x="65455" y="120000"/>
                </a:moveTo>
                <a:lnTo>
                  <a:pt x="76361" y="120000"/>
                </a:lnTo>
                <a:lnTo>
                  <a:pt x="76361" y="114544"/>
                </a:lnTo>
                <a:lnTo>
                  <a:pt x="65455" y="114544"/>
                </a:lnTo>
                <a:cubicBezTo>
                  <a:pt x="65455" y="114544"/>
                  <a:pt x="65455" y="120000"/>
                  <a:pt x="65455" y="120000"/>
                </a:cubicBezTo>
                <a:close/>
                <a:moveTo>
                  <a:pt x="43638" y="120000"/>
                </a:moveTo>
                <a:lnTo>
                  <a:pt x="54544" y="120000"/>
                </a:lnTo>
                <a:lnTo>
                  <a:pt x="54544" y="114544"/>
                </a:lnTo>
                <a:lnTo>
                  <a:pt x="43638" y="114544"/>
                </a:lnTo>
                <a:cubicBezTo>
                  <a:pt x="43638" y="114544"/>
                  <a:pt x="43638" y="120000"/>
                  <a:pt x="43638" y="120000"/>
                </a:cubicBezTo>
                <a:close/>
                <a:moveTo>
                  <a:pt x="87272" y="120000"/>
                </a:moveTo>
                <a:lnTo>
                  <a:pt x="98183" y="120000"/>
                </a:lnTo>
                <a:lnTo>
                  <a:pt x="98183" y="114544"/>
                </a:lnTo>
                <a:lnTo>
                  <a:pt x="87272" y="114544"/>
                </a:lnTo>
                <a:cubicBezTo>
                  <a:pt x="87272" y="114544"/>
                  <a:pt x="87272" y="120000"/>
                  <a:pt x="87272" y="120000"/>
                </a:cubicBezTo>
                <a:close/>
                <a:moveTo>
                  <a:pt x="114544" y="54544"/>
                </a:moveTo>
                <a:lnTo>
                  <a:pt x="120000" y="54544"/>
                </a:lnTo>
                <a:lnTo>
                  <a:pt x="120000" y="43638"/>
                </a:lnTo>
                <a:lnTo>
                  <a:pt x="114544" y="43638"/>
                </a:lnTo>
                <a:cubicBezTo>
                  <a:pt x="114544" y="43638"/>
                  <a:pt x="114544" y="54544"/>
                  <a:pt x="114544" y="54544"/>
                </a:cubicBezTo>
                <a:close/>
                <a:moveTo>
                  <a:pt x="21816" y="5455"/>
                </a:moveTo>
                <a:lnTo>
                  <a:pt x="32727" y="5455"/>
                </a:lnTo>
                <a:lnTo>
                  <a:pt x="32727" y="0"/>
                </a:lnTo>
                <a:lnTo>
                  <a:pt x="21816" y="0"/>
                </a:lnTo>
                <a:cubicBezTo>
                  <a:pt x="21816" y="0"/>
                  <a:pt x="21816" y="5455"/>
                  <a:pt x="21816" y="5455"/>
                </a:cubicBezTo>
                <a:close/>
                <a:moveTo>
                  <a:pt x="109088" y="113033"/>
                </a:moveTo>
                <a:lnTo>
                  <a:pt x="109088" y="119000"/>
                </a:lnTo>
                <a:cubicBezTo>
                  <a:pt x="113722" y="117350"/>
                  <a:pt x="117377" y="113705"/>
                  <a:pt x="119033" y="109088"/>
                </a:cubicBezTo>
                <a:lnTo>
                  <a:pt x="113055" y="109088"/>
                </a:lnTo>
                <a:cubicBezTo>
                  <a:pt x="112094" y="110716"/>
                  <a:pt x="110727" y="112077"/>
                  <a:pt x="109088" y="113033"/>
                </a:cubicBezTo>
                <a:moveTo>
                  <a:pt x="114544" y="32727"/>
                </a:moveTo>
                <a:lnTo>
                  <a:pt x="120000" y="32727"/>
                </a:lnTo>
                <a:lnTo>
                  <a:pt x="120000" y="21816"/>
                </a:lnTo>
                <a:lnTo>
                  <a:pt x="114544" y="21816"/>
                </a:lnTo>
                <a:cubicBezTo>
                  <a:pt x="114544" y="21816"/>
                  <a:pt x="114544" y="32727"/>
                  <a:pt x="114544" y="32727"/>
                </a:cubicBezTo>
                <a:close/>
                <a:moveTo>
                  <a:pt x="114544" y="98183"/>
                </a:moveTo>
                <a:lnTo>
                  <a:pt x="120000" y="98183"/>
                </a:lnTo>
                <a:lnTo>
                  <a:pt x="120000" y="87272"/>
                </a:lnTo>
                <a:lnTo>
                  <a:pt x="114544" y="87272"/>
                </a:lnTo>
                <a:cubicBezTo>
                  <a:pt x="114544" y="87272"/>
                  <a:pt x="114544" y="98183"/>
                  <a:pt x="114544" y="98183"/>
                </a:cubicBezTo>
                <a:close/>
                <a:moveTo>
                  <a:pt x="114544" y="76361"/>
                </a:moveTo>
                <a:lnTo>
                  <a:pt x="120000" y="76361"/>
                </a:lnTo>
                <a:lnTo>
                  <a:pt x="120000" y="65455"/>
                </a:lnTo>
                <a:lnTo>
                  <a:pt x="114544" y="65455"/>
                </a:lnTo>
                <a:cubicBezTo>
                  <a:pt x="114544" y="65455"/>
                  <a:pt x="114544" y="76361"/>
                  <a:pt x="114544" y="76361"/>
                </a:cubicBezTo>
                <a:close/>
                <a:moveTo>
                  <a:pt x="87272" y="5455"/>
                </a:moveTo>
                <a:lnTo>
                  <a:pt x="98183" y="5455"/>
                </a:lnTo>
                <a:lnTo>
                  <a:pt x="98183" y="0"/>
                </a:lnTo>
                <a:lnTo>
                  <a:pt x="87272" y="0"/>
                </a:lnTo>
                <a:cubicBezTo>
                  <a:pt x="87272" y="0"/>
                  <a:pt x="87272" y="5455"/>
                  <a:pt x="87272" y="5455"/>
                </a:cubicBezTo>
                <a:close/>
                <a:moveTo>
                  <a:pt x="5455" y="21816"/>
                </a:moveTo>
                <a:lnTo>
                  <a:pt x="0" y="21816"/>
                </a:lnTo>
                <a:lnTo>
                  <a:pt x="0" y="32727"/>
                </a:lnTo>
                <a:lnTo>
                  <a:pt x="5455" y="32727"/>
                </a:lnTo>
                <a:cubicBezTo>
                  <a:pt x="5455" y="32727"/>
                  <a:pt x="5455" y="21816"/>
                  <a:pt x="5455" y="21816"/>
                </a:cubicBezTo>
                <a:close/>
                <a:moveTo>
                  <a:pt x="54544" y="0"/>
                </a:moveTo>
                <a:lnTo>
                  <a:pt x="43638" y="0"/>
                </a:lnTo>
                <a:lnTo>
                  <a:pt x="43638" y="5455"/>
                </a:lnTo>
                <a:lnTo>
                  <a:pt x="54544" y="5455"/>
                </a:lnTo>
                <a:cubicBezTo>
                  <a:pt x="54544" y="5455"/>
                  <a:pt x="54544" y="0"/>
                  <a:pt x="54544" y="0"/>
                </a:cubicBezTo>
                <a:close/>
                <a:moveTo>
                  <a:pt x="113055" y="10911"/>
                </a:moveTo>
                <a:lnTo>
                  <a:pt x="119033" y="10911"/>
                </a:lnTo>
                <a:cubicBezTo>
                  <a:pt x="117377" y="6294"/>
                  <a:pt x="113722" y="2650"/>
                  <a:pt x="109088" y="1000"/>
                </a:cubicBezTo>
                <a:lnTo>
                  <a:pt x="109088" y="6966"/>
                </a:lnTo>
                <a:cubicBezTo>
                  <a:pt x="110727" y="7922"/>
                  <a:pt x="112094" y="9277"/>
                  <a:pt x="113055" y="10911"/>
                </a:cubicBezTo>
                <a:moveTo>
                  <a:pt x="5455" y="43638"/>
                </a:moveTo>
                <a:lnTo>
                  <a:pt x="0" y="43638"/>
                </a:lnTo>
                <a:lnTo>
                  <a:pt x="0" y="54544"/>
                </a:lnTo>
                <a:lnTo>
                  <a:pt x="5455" y="54544"/>
                </a:lnTo>
                <a:cubicBezTo>
                  <a:pt x="5455" y="54544"/>
                  <a:pt x="5455" y="43638"/>
                  <a:pt x="5455" y="43638"/>
                </a:cubicBezTo>
                <a:close/>
                <a:moveTo>
                  <a:pt x="76361" y="0"/>
                </a:moveTo>
                <a:lnTo>
                  <a:pt x="65455" y="0"/>
                </a:lnTo>
                <a:lnTo>
                  <a:pt x="65455" y="5455"/>
                </a:lnTo>
                <a:lnTo>
                  <a:pt x="76361" y="5455"/>
                </a:lnTo>
                <a:cubicBezTo>
                  <a:pt x="76361" y="5455"/>
                  <a:pt x="76361" y="0"/>
                  <a:pt x="76361" y="0"/>
                </a:cubicBezTo>
                <a:close/>
                <a:moveTo>
                  <a:pt x="5455" y="65455"/>
                </a:moveTo>
                <a:lnTo>
                  <a:pt x="0" y="65455"/>
                </a:lnTo>
                <a:lnTo>
                  <a:pt x="0" y="76361"/>
                </a:lnTo>
                <a:lnTo>
                  <a:pt x="5455" y="76361"/>
                </a:lnTo>
                <a:cubicBezTo>
                  <a:pt x="5455" y="76361"/>
                  <a:pt x="5455" y="65455"/>
                  <a:pt x="5455" y="65455"/>
                </a:cubicBezTo>
                <a:close/>
                <a:moveTo>
                  <a:pt x="972" y="10911"/>
                </a:moveTo>
                <a:lnTo>
                  <a:pt x="6944" y="10911"/>
                </a:lnTo>
                <a:cubicBezTo>
                  <a:pt x="7905" y="9277"/>
                  <a:pt x="9272" y="7922"/>
                  <a:pt x="10911" y="6966"/>
                </a:cubicBezTo>
                <a:lnTo>
                  <a:pt x="10911" y="1000"/>
                </a:lnTo>
                <a:cubicBezTo>
                  <a:pt x="6277" y="2650"/>
                  <a:pt x="2622" y="6294"/>
                  <a:pt x="972" y="10911"/>
                </a:cubicBezTo>
                <a:moveTo>
                  <a:pt x="6944" y="109088"/>
                </a:moveTo>
                <a:lnTo>
                  <a:pt x="972" y="109088"/>
                </a:lnTo>
                <a:cubicBezTo>
                  <a:pt x="2622" y="113705"/>
                  <a:pt x="6277" y="117350"/>
                  <a:pt x="10911" y="119000"/>
                </a:cubicBezTo>
                <a:lnTo>
                  <a:pt x="10911" y="113033"/>
                </a:lnTo>
                <a:cubicBezTo>
                  <a:pt x="9272" y="112077"/>
                  <a:pt x="7905" y="110716"/>
                  <a:pt x="6944" y="109088"/>
                </a:cubicBezTo>
                <a:moveTo>
                  <a:pt x="21816" y="120000"/>
                </a:moveTo>
                <a:lnTo>
                  <a:pt x="32727" y="120000"/>
                </a:lnTo>
                <a:lnTo>
                  <a:pt x="32727" y="114544"/>
                </a:lnTo>
                <a:lnTo>
                  <a:pt x="21816" y="114544"/>
                </a:lnTo>
                <a:cubicBezTo>
                  <a:pt x="21816" y="114544"/>
                  <a:pt x="21816" y="120000"/>
                  <a:pt x="21816" y="120000"/>
                </a:cubicBezTo>
                <a:close/>
                <a:moveTo>
                  <a:pt x="5455" y="87272"/>
                </a:moveTo>
                <a:lnTo>
                  <a:pt x="0" y="87272"/>
                </a:lnTo>
                <a:lnTo>
                  <a:pt x="0" y="98183"/>
                </a:lnTo>
                <a:lnTo>
                  <a:pt x="5455" y="98183"/>
                </a:lnTo>
                <a:cubicBezTo>
                  <a:pt x="5455" y="98183"/>
                  <a:pt x="5455" y="87272"/>
                  <a:pt x="5455" y="87272"/>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87" name="Shape 3887"/>
          <p:cNvSpPr/>
          <p:nvPr/>
        </p:nvSpPr>
        <p:spPr>
          <a:xfrm>
            <a:off x="1758541" y="9278447"/>
            <a:ext cx="558655" cy="558655"/>
          </a:xfrm>
          <a:custGeom>
            <a:avLst/>
            <a:gdLst/>
            <a:ahLst/>
            <a:cxnLst/>
            <a:rect l="0" t="0" r="0" b="0"/>
            <a:pathLst>
              <a:path w="120000" h="120000" extrusionOk="0">
                <a:moveTo>
                  <a:pt x="21816" y="5455"/>
                </a:moveTo>
                <a:lnTo>
                  <a:pt x="32727" y="5455"/>
                </a:lnTo>
                <a:lnTo>
                  <a:pt x="32727" y="0"/>
                </a:lnTo>
                <a:lnTo>
                  <a:pt x="21816" y="0"/>
                </a:lnTo>
                <a:cubicBezTo>
                  <a:pt x="21816" y="0"/>
                  <a:pt x="21816" y="5455"/>
                  <a:pt x="21816" y="5455"/>
                </a:cubicBezTo>
                <a:close/>
                <a:moveTo>
                  <a:pt x="65455" y="120000"/>
                </a:moveTo>
                <a:lnTo>
                  <a:pt x="76361" y="120000"/>
                </a:lnTo>
                <a:lnTo>
                  <a:pt x="76361" y="114544"/>
                </a:lnTo>
                <a:lnTo>
                  <a:pt x="65455" y="114544"/>
                </a:lnTo>
                <a:cubicBezTo>
                  <a:pt x="65455" y="114544"/>
                  <a:pt x="65455" y="120000"/>
                  <a:pt x="65455" y="120000"/>
                </a:cubicBezTo>
                <a:close/>
                <a:moveTo>
                  <a:pt x="87272" y="120000"/>
                </a:moveTo>
                <a:lnTo>
                  <a:pt x="98183" y="120000"/>
                </a:lnTo>
                <a:lnTo>
                  <a:pt x="98183" y="114544"/>
                </a:lnTo>
                <a:lnTo>
                  <a:pt x="87272" y="114544"/>
                </a:lnTo>
                <a:cubicBezTo>
                  <a:pt x="87272" y="114544"/>
                  <a:pt x="87272" y="120000"/>
                  <a:pt x="87272" y="120000"/>
                </a:cubicBezTo>
                <a:close/>
                <a:moveTo>
                  <a:pt x="114544" y="32727"/>
                </a:moveTo>
                <a:lnTo>
                  <a:pt x="120000" y="32727"/>
                </a:lnTo>
                <a:lnTo>
                  <a:pt x="120000" y="21816"/>
                </a:lnTo>
                <a:lnTo>
                  <a:pt x="114544" y="21816"/>
                </a:lnTo>
                <a:cubicBezTo>
                  <a:pt x="114544" y="21816"/>
                  <a:pt x="114544" y="32727"/>
                  <a:pt x="114544" y="32727"/>
                </a:cubicBezTo>
                <a:close/>
                <a:moveTo>
                  <a:pt x="61927" y="28072"/>
                </a:moveTo>
                <a:cubicBezTo>
                  <a:pt x="61433" y="27577"/>
                  <a:pt x="60750" y="27272"/>
                  <a:pt x="60000" y="27272"/>
                </a:cubicBezTo>
                <a:cubicBezTo>
                  <a:pt x="59250" y="27272"/>
                  <a:pt x="58566" y="27577"/>
                  <a:pt x="58072" y="28072"/>
                </a:cubicBezTo>
                <a:lnTo>
                  <a:pt x="36255" y="49888"/>
                </a:lnTo>
                <a:cubicBezTo>
                  <a:pt x="35761" y="50383"/>
                  <a:pt x="35455" y="51066"/>
                  <a:pt x="35455" y="51816"/>
                </a:cubicBezTo>
                <a:cubicBezTo>
                  <a:pt x="35455" y="53327"/>
                  <a:pt x="36677" y="54544"/>
                  <a:pt x="38183" y="54544"/>
                </a:cubicBezTo>
                <a:cubicBezTo>
                  <a:pt x="38933" y="54544"/>
                  <a:pt x="39616" y="54244"/>
                  <a:pt x="40111" y="53744"/>
                </a:cubicBezTo>
                <a:lnTo>
                  <a:pt x="57272" y="36583"/>
                </a:lnTo>
                <a:lnTo>
                  <a:pt x="57272" y="90000"/>
                </a:lnTo>
                <a:cubicBezTo>
                  <a:pt x="57272" y="91505"/>
                  <a:pt x="58494" y="92727"/>
                  <a:pt x="60000" y="92727"/>
                </a:cubicBezTo>
                <a:cubicBezTo>
                  <a:pt x="61505" y="92727"/>
                  <a:pt x="62727" y="91505"/>
                  <a:pt x="62727" y="90000"/>
                </a:cubicBezTo>
                <a:lnTo>
                  <a:pt x="62727" y="36583"/>
                </a:lnTo>
                <a:lnTo>
                  <a:pt x="79888" y="53744"/>
                </a:lnTo>
                <a:cubicBezTo>
                  <a:pt x="80383" y="54244"/>
                  <a:pt x="81066" y="54544"/>
                  <a:pt x="81816" y="54544"/>
                </a:cubicBezTo>
                <a:cubicBezTo>
                  <a:pt x="83322" y="54544"/>
                  <a:pt x="84544" y="53327"/>
                  <a:pt x="84544" y="51816"/>
                </a:cubicBezTo>
                <a:cubicBezTo>
                  <a:pt x="84544" y="51066"/>
                  <a:pt x="84238" y="50383"/>
                  <a:pt x="83744" y="49888"/>
                </a:cubicBezTo>
                <a:cubicBezTo>
                  <a:pt x="83744" y="49888"/>
                  <a:pt x="61927" y="28072"/>
                  <a:pt x="61927" y="28072"/>
                </a:cubicBezTo>
                <a:close/>
                <a:moveTo>
                  <a:pt x="114544" y="76361"/>
                </a:moveTo>
                <a:lnTo>
                  <a:pt x="120000" y="76361"/>
                </a:lnTo>
                <a:lnTo>
                  <a:pt x="120000" y="65455"/>
                </a:lnTo>
                <a:lnTo>
                  <a:pt x="114544" y="65455"/>
                </a:lnTo>
                <a:cubicBezTo>
                  <a:pt x="114544" y="65455"/>
                  <a:pt x="114544" y="76361"/>
                  <a:pt x="114544" y="76361"/>
                </a:cubicBezTo>
                <a:close/>
                <a:moveTo>
                  <a:pt x="87272" y="5455"/>
                </a:moveTo>
                <a:lnTo>
                  <a:pt x="98183" y="5455"/>
                </a:lnTo>
                <a:lnTo>
                  <a:pt x="98183" y="0"/>
                </a:lnTo>
                <a:lnTo>
                  <a:pt x="87272" y="0"/>
                </a:lnTo>
                <a:cubicBezTo>
                  <a:pt x="87272" y="0"/>
                  <a:pt x="87272" y="5455"/>
                  <a:pt x="87272" y="5455"/>
                </a:cubicBezTo>
                <a:close/>
                <a:moveTo>
                  <a:pt x="114544" y="54544"/>
                </a:moveTo>
                <a:lnTo>
                  <a:pt x="120000" y="54544"/>
                </a:lnTo>
                <a:lnTo>
                  <a:pt x="120000" y="43638"/>
                </a:lnTo>
                <a:lnTo>
                  <a:pt x="114544" y="43638"/>
                </a:lnTo>
                <a:cubicBezTo>
                  <a:pt x="114544" y="43638"/>
                  <a:pt x="114544" y="54544"/>
                  <a:pt x="114544" y="54544"/>
                </a:cubicBezTo>
                <a:close/>
                <a:moveTo>
                  <a:pt x="109088" y="113033"/>
                </a:moveTo>
                <a:lnTo>
                  <a:pt x="109088" y="119000"/>
                </a:lnTo>
                <a:cubicBezTo>
                  <a:pt x="113716" y="117350"/>
                  <a:pt x="117383" y="113705"/>
                  <a:pt x="119033" y="109088"/>
                </a:cubicBezTo>
                <a:lnTo>
                  <a:pt x="113055" y="109088"/>
                </a:lnTo>
                <a:cubicBezTo>
                  <a:pt x="112094" y="110716"/>
                  <a:pt x="110727" y="112077"/>
                  <a:pt x="109088" y="113033"/>
                </a:cubicBezTo>
                <a:moveTo>
                  <a:pt x="114544" y="98183"/>
                </a:moveTo>
                <a:lnTo>
                  <a:pt x="120000" y="98183"/>
                </a:lnTo>
                <a:lnTo>
                  <a:pt x="120000" y="87272"/>
                </a:lnTo>
                <a:lnTo>
                  <a:pt x="114544" y="87272"/>
                </a:lnTo>
                <a:cubicBezTo>
                  <a:pt x="114544" y="87272"/>
                  <a:pt x="114544" y="98183"/>
                  <a:pt x="114544" y="98183"/>
                </a:cubicBezTo>
                <a:close/>
                <a:moveTo>
                  <a:pt x="43638" y="120000"/>
                </a:moveTo>
                <a:lnTo>
                  <a:pt x="54544" y="120000"/>
                </a:lnTo>
                <a:lnTo>
                  <a:pt x="54544" y="114544"/>
                </a:lnTo>
                <a:lnTo>
                  <a:pt x="43638" y="114544"/>
                </a:lnTo>
                <a:cubicBezTo>
                  <a:pt x="43638" y="114544"/>
                  <a:pt x="43638" y="120000"/>
                  <a:pt x="43638" y="120000"/>
                </a:cubicBezTo>
                <a:close/>
                <a:moveTo>
                  <a:pt x="54544" y="0"/>
                </a:moveTo>
                <a:lnTo>
                  <a:pt x="43638" y="0"/>
                </a:lnTo>
                <a:lnTo>
                  <a:pt x="43638" y="5455"/>
                </a:lnTo>
                <a:lnTo>
                  <a:pt x="54544" y="5455"/>
                </a:lnTo>
                <a:cubicBezTo>
                  <a:pt x="54544" y="5455"/>
                  <a:pt x="54544" y="0"/>
                  <a:pt x="54544" y="0"/>
                </a:cubicBezTo>
                <a:close/>
                <a:moveTo>
                  <a:pt x="113055" y="10911"/>
                </a:moveTo>
                <a:lnTo>
                  <a:pt x="119033" y="10911"/>
                </a:lnTo>
                <a:cubicBezTo>
                  <a:pt x="117383" y="6294"/>
                  <a:pt x="113716" y="2650"/>
                  <a:pt x="109088" y="1000"/>
                </a:cubicBezTo>
                <a:lnTo>
                  <a:pt x="109088" y="6966"/>
                </a:lnTo>
                <a:cubicBezTo>
                  <a:pt x="110727" y="7922"/>
                  <a:pt x="112094" y="9277"/>
                  <a:pt x="113055" y="10911"/>
                </a:cubicBezTo>
                <a:moveTo>
                  <a:pt x="5455" y="21816"/>
                </a:moveTo>
                <a:lnTo>
                  <a:pt x="0" y="21816"/>
                </a:lnTo>
                <a:lnTo>
                  <a:pt x="0" y="32727"/>
                </a:lnTo>
                <a:lnTo>
                  <a:pt x="5455" y="32727"/>
                </a:lnTo>
                <a:cubicBezTo>
                  <a:pt x="5455" y="32727"/>
                  <a:pt x="5455" y="21816"/>
                  <a:pt x="5455" y="21816"/>
                </a:cubicBezTo>
                <a:close/>
                <a:moveTo>
                  <a:pt x="21816" y="120000"/>
                </a:moveTo>
                <a:lnTo>
                  <a:pt x="32727" y="120000"/>
                </a:lnTo>
                <a:lnTo>
                  <a:pt x="32727" y="114544"/>
                </a:lnTo>
                <a:lnTo>
                  <a:pt x="21816" y="114544"/>
                </a:lnTo>
                <a:cubicBezTo>
                  <a:pt x="21816" y="114544"/>
                  <a:pt x="21816" y="120000"/>
                  <a:pt x="21816" y="120000"/>
                </a:cubicBezTo>
                <a:close/>
                <a:moveTo>
                  <a:pt x="76361" y="0"/>
                </a:moveTo>
                <a:lnTo>
                  <a:pt x="65455" y="0"/>
                </a:lnTo>
                <a:lnTo>
                  <a:pt x="65455" y="5455"/>
                </a:lnTo>
                <a:lnTo>
                  <a:pt x="76361" y="5455"/>
                </a:lnTo>
                <a:cubicBezTo>
                  <a:pt x="76361" y="5455"/>
                  <a:pt x="76361" y="0"/>
                  <a:pt x="76361" y="0"/>
                </a:cubicBezTo>
                <a:close/>
                <a:moveTo>
                  <a:pt x="966" y="10911"/>
                </a:moveTo>
                <a:lnTo>
                  <a:pt x="6944" y="10911"/>
                </a:lnTo>
                <a:cubicBezTo>
                  <a:pt x="7905" y="9277"/>
                  <a:pt x="9272" y="7922"/>
                  <a:pt x="10911" y="6966"/>
                </a:cubicBezTo>
                <a:lnTo>
                  <a:pt x="10911" y="1000"/>
                </a:lnTo>
                <a:cubicBezTo>
                  <a:pt x="6283" y="2650"/>
                  <a:pt x="2622" y="6294"/>
                  <a:pt x="966" y="10911"/>
                </a:cubicBezTo>
                <a:moveTo>
                  <a:pt x="6944" y="109088"/>
                </a:moveTo>
                <a:lnTo>
                  <a:pt x="966" y="109088"/>
                </a:lnTo>
                <a:cubicBezTo>
                  <a:pt x="2622" y="113705"/>
                  <a:pt x="6283" y="117350"/>
                  <a:pt x="10911" y="119000"/>
                </a:cubicBezTo>
                <a:lnTo>
                  <a:pt x="10911" y="113033"/>
                </a:lnTo>
                <a:cubicBezTo>
                  <a:pt x="9272" y="112077"/>
                  <a:pt x="7905" y="110716"/>
                  <a:pt x="6944" y="109088"/>
                </a:cubicBezTo>
                <a:moveTo>
                  <a:pt x="5455" y="65455"/>
                </a:moveTo>
                <a:lnTo>
                  <a:pt x="0" y="65455"/>
                </a:lnTo>
                <a:lnTo>
                  <a:pt x="0" y="76361"/>
                </a:lnTo>
                <a:lnTo>
                  <a:pt x="5455" y="76361"/>
                </a:lnTo>
                <a:cubicBezTo>
                  <a:pt x="5455" y="76361"/>
                  <a:pt x="5455" y="65455"/>
                  <a:pt x="5455" y="65455"/>
                </a:cubicBezTo>
                <a:close/>
                <a:moveTo>
                  <a:pt x="5455" y="43638"/>
                </a:moveTo>
                <a:lnTo>
                  <a:pt x="0" y="43638"/>
                </a:lnTo>
                <a:lnTo>
                  <a:pt x="0" y="54544"/>
                </a:lnTo>
                <a:lnTo>
                  <a:pt x="5455" y="54544"/>
                </a:lnTo>
                <a:cubicBezTo>
                  <a:pt x="5455" y="54544"/>
                  <a:pt x="5455" y="43638"/>
                  <a:pt x="5455" y="43638"/>
                </a:cubicBezTo>
                <a:close/>
                <a:moveTo>
                  <a:pt x="5455" y="87272"/>
                </a:moveTo>
                <a:lnTo>
                  <a:pt x="0" y="87272"/>
                </a:lnTo>
                <a:lnTo>
                  <a:pt x="0" y="98183"/>
                </a:lnTo>
                <a:lnTo>
                  <a:pt x="5455" y="98183"/>
                </a:lnTo>
                <a:cubicBezTo>
                  <a:pt x="5455" y="98183"/>
                  <a:pt x="5455" y="87272"/>
                  <a:pt x="5455" y="87272"/>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88" name="Shape 3888"/>
          <p:cNvSpPr/>
          <p:nvPr/>
        </p:nvSpPr>
        <p:spPr>
          <a:xfrm>
            <a:off x="2825063" y="9278447"/>
            <a:ext cx="556423" cy="557516"/>
          </a:xfrm>
          <a:custGeom>
            <a:avLst/>
            <a:gdLst/>
            <a:ahLst/>
            <a:cxnLst/>
            <a:rect l="0" t="0" r="0" b="0"/>
            <a:pathLst>
              <a:path w="120000" h="120000" extrusionOk="0">
                <a:moveTo>
                  <a:pt x="79805" y="111061"/>
                </a:moveTo>
                <a:lnTo>
                  <a:pt x="81705" y="115922"/>
                </a:lnTo>
                <a:cubicBezTo>
                  <a:pt x="85155" y="114583"/>
                  <a:pt x="88488" y="112911"/>
                  <a:pt x="91622" y="110961"/>
                </a:cubicBezTo>
                <a:lnTo>
                  <a:pt x="88855" y="106533"/>
                </a:lnTo>
                <a:cubicBezTo>
                  <a:pt x="85994" y="108316"/>
                  <a:pt x="82950" y="109838"/>
                  <a:pt x="79805" y="111061"/>
                </a:cubicBezTo>
                <a:moveTo>
                  <a:pt x="60000" y="114783"/>
                </a:moveTo>
                <a:lnTo>
                  <a:pt x="60005" y="120000"/>
                </a:lnTo>
                <a:cubicBezTo>
                  <a:pt x="63716" y="119988"/>
                  <a:pt x="67427" y="119644"/>
                  <a:pt x="71044" y="118972"/>
                </a:cubicBezTo>
                <a:lnTo>
                  <a:pt x="70077" y="113838"/>
                </a:lnTo>
                <a:cubicBezTo>
                  <a:pt x="66777" y="114461"/>
                  <a:pt x="63383" y="114777"/>
                  <a:pt x="60000" y="114783"/>
                </a:cubicBezTo>
                <a:moveTo>
                  <a:pt x="103666" y="26966"/>
                </a:moveTo>
                <a:lnTo>
                  <a:pt x="107838" y="23816"/>
                </a:lnTo>
                <a:cubicBezTo>
                  <a:pt x="105616" y="20883"/>
                  <a:pt x="103100" y="18133"/>
                  <a:pt x="100361" y="15644"/>
                </a:cubicBezTo>
                <a:lnTo>
                  <a:pt x="96844" y="19500"/>
                </a:lnTo>
                <a:cubicBezTo>
                  <a:pt x="99344" y="21772"/>
                  <a:pt x="101638" y="24283"/>
                  <a:pt x="103666" y="26966"/>
                </a:cubicBezTo>
                <a:moveTo>
                  <a:pt x="91516" y="8972"/>
                </a:moveTo>
                <a:cubicBezTo>
                  <a:pt x="88377" y="7022"/>
                  <a:pt x="85033" y="5366"/>
                  <a:pt x="81588" y="4033"/>
                </a:cubicBezTo>
                <a:lnTo>
                  <a:pt x="79705" y="8900"/>
                </a:lnTo>
                <a:cubicBezTo>
                  <a:pt x="82844" y="10116"/>
                  <a:pt x="85900" y="11633"/>
                  <a:pt x="88766" y="13405"/>
                </a:cubicBezTo>
                <a:cubicBezTo>
                  <a:pt x="88766" y="13405"/>
                  <a:pt x="91516" y="8972"/>
                  <a:pt x="91516" y="8972"/>
                </a:cubicBezTo>
                <a:close/>
                <a:moveTo>
                  <a:pt x="119738" y="54411"/>
                </a:moveTo>
                <a:lnTo>
                  <a:pt x="114538" y="54888"/>
                </a:lnTo>
                <a:cubicBezTo>
                  <a:pt x="114688" y="56566"/>
                  <a:pt x="114772" y="58288"/>
                  <a:pt x="114772" y="60000"/>
                </a:cubicBezTo>
                <a:cubicBezTo>
                  <a:pt x="114772" y="61661"/>
                  <a:pt x="114694" y="63338"/>
                  <a:pt x="114550" y="64994"/>
                </a:cubicBezTo>
                <a:lnTo>
                  <a:pt x="119755" y="65466"/>
                </a:lnTo>
                <a:cubicBezTo>
                  <a:pt x="119916" y="63655"/>
                  <a:pt x="120000" y="61816"/>
                  <a:pt x="120000" y="60000"/>
                </a:cubicBezTo>
                <a:cubicBezTo>
                  <a:pt x="120000" y="58122"/>
                  <a:pt x="119911" y="56244"/>
                  <a:pt x="119738" y="54411"/>
                </a:cubicBezTo>
                <a:moveTo>
                  <a:pt x="117705" y="43527"/>
                </a:moveTo>
                <a:cubicBezTo>
                  <a:pt x="116694" y="39983"/>
                  <a:pt x="115338" y="36516"/>
                  <a:pt x="113683" y="33211"/>
                </a:cubicBezTo>
                <a:lnTo>
                  <a:pt x="109011" y="35550"/>
                </a:lnTo>
                <a:cubicBezTo>
                  <a:pt x="110516" y="38561"/>
                  <a:pt x="111750" y="41722"/>
                  <a:pt x="112677" y="44966"/>
                </a:cubicBezTo>
                <a:cubicBezTo>
                  <a:pt x="112677" y="44966"/>
                  <a:pt x="117705" y="43527"/>
                  <a:pt x="117705" y="43527"/>
                </a:cubicBezTo>
                <a:close/>
                <a:moveTo>
                  <a:pt x="96922" y="100433"/>
                </a:moveTo>
                <a:lnTo>
                  <a:pt x="100450" y="104283"/>
                </a:lnTo>
                <a:cubicBezTo>
                  <a:pt x="103177" y="101794"/>
                  <a:pt x="105688" y="99038"/>
                  <a:pt x="107911" y="96094"/>
                </a:cubicBezTo>
                <a:lnTo>
                  <a:pt x="103733" y="92955"/>
                </a:lnTo>
                <a:cubicBezTo>
                  <a:pt x="101705" y="95644"/>
                  <a:pt x="99411" y="98161"/>
                  <a:pt x="96922" y="100433"/>
                </a:cubicBezTo>
                <a:moveTo>
                  <a:pt x="109066" y="84355"/>
                </a:moveTo>
                <a:lnTo>
                  <a:pt x="113744" y="86677"/>
                </a:lnTo>
                <a:cubicBezTo>
                  <a:pt x="115388" y="83377"/>
                  <a:pt x="116733" y="79905"/>
                  <a:pt x="117744" y="76350"/>
                </a:cubicBezTo>
                <a:lnTo>
                  <a:pt x="112711" y="74927"/>
                </a:lnTo>
                <a:cubicBezTo>
                  <a:pt x="111794" y="78172"/>
                  <a:pt x="110561" y="81344"/>
                  <a:pt x="109066" y="84355"/>
                </a:cubicBezTo>
                <a:moveTo>
                  <a:pt x="15961" y="27144"/>
                </a:moveTo>
                <a:lnTo>
                  <a:pt x="11777" y="24011"/>
                </a:lnTo>
                <a:cubicBezTo>
                  <a:pt x="9561" y="26966"/>
                  <a:pt x="7605" y="30133"/>
                  <a:pt x="5966" y="33433"/>
                </a:cubicBezTo>
                <a:lnTo>
                  <a:pt x="10650" y="35750"/>
                </a:lnTo>
                <a:cubicBezTo>
                  <a:pt x="12144" y="32733"/>
                  <a:pt x="13933" y="29838"/>
                  <a:pt x="15961" y="27144"/>
                </a:cubicBezTo>
                <a:moveTo>
                  <a:pt x="5238" y="65227"/>
                </a:moveTo>
                <a:lnTo>
                  <a:pt x="33" y="65716"/>
                </a:lnTo>
                <a:cubicBezTo>
                  <a:pt x="383" y="69400"/>
                  <a:pt x="1077" y="73061"/>
                  <a:pt x="2094" y="76588"/>
                </a:cubicBezTo>
                <a:lnTo>
                  <a:pt x="7116" y="75150"/>
                </a:lnTo>
                <a:cubicBezTo>
                  <a:pt x="6188" y="71922"/>
                  <a:pt x="5555" y="68588"/>
                  <a:pt x="5238" y="65227"/>
                </a:cubicBezTo>
                <a:moveTo>
                  <a:pt x="7027" y="45183"/>
                </a:moveTo>
                <a:lnTo>
                  <a:pt x="1994" y="43772"/>
                </a:lnTo>
                <a:cubicBezTo>
                  <a:pt x="994" y="47311"/>
                  <a:pt x="327" y="50977"/>
                  <a:pt x="0" y="54655"/>
                </a:cubicBezTo>
                <a:lnTo>
                  <a:pt x="5211" y="55116"/>
                </a:lnTo>
                <a:cubicBezTo>
                  <a:pt x="5505" y="51755"/>
                  <a:pt x="6116" y="48411"/>
                  <a:pt x="7027" y="45183"/>
                </a:cubicBezTo>
                <a:moveTo>
                  <a:pt x="6138" y="86900"/>
                </a:moveTo>
                <a:cubicBezTo>
                  <a:pt x="7794" y="90194"/>
                  <a:pt x="9772" y="93355"/>
                  <a:pt x="12005" y="96288"/>
                </a:cubicBezTo>
                <a:lnTo>
                  <a:pt x="16166" y="93127"/>
                </a:lnTo>
                <a:cubicBezTo>
                  <a:pt x="14122" y="90450"/>
                  <a:pt x="12322" y="87566"/>
                  <a:pt x="10805" y="84555"/>
                </a:cubicBezTo>
                <a:cubicBezTo>
                  <a:pt x="10805" y="84555"/>
                  <a:pt x="6138" y="86900"/>
                  <a:pt x="6138" y="86900"/>
                </a:cubicBezTo>
                <a:close/>
                <a:moveTo>
                  <a:pt x="70916" y="1011"/>
                </a:moveTo>
                <a:cubicBezTo>
                  <a:pt x="67305" y="338"/>
                  <a:pt x="63600" y="0"/>
                  <a:pt x="59933" y="0"/>
                </a:cubicBezTo>
                <a:lnTo>
                  <a:pt x="59927" y="0"/>
                </a:lnTo>
                <a:lnTo>
                  <a:pt x="59644" y="0"/>
                </a:lnTo>
                <a:lnTo>
                  <a:pt x="59883" y="5222"/>
                </a:lnTo>
                <a:cubicBezTo>
                  <a:pt x="63272" y="5222"/>
                  <a:pt x="66666" y="5527"/>
                  <a:pt x="69966" y="6138"/>
                </a:cubicBezTo>
                <a:cubicBezTo>
                  <a:pt x="69966" y="6138"/>
                  <a:pt x="70916" y="1011"/>
                  <a:pt x="70916" y="1011"/>
                </a:cubicBezTo>
                <a:close/>
                <a:moveTo>
                  <a:pt x="38294" y="116011"/>
                </a:moveTo>
                <a:cubicBezTo>
                  <a:pt x="41744" y="117338"/>
                  <a:pt x="45333" y="118344"/>
                  <a:pt x="48966" y="119011"/>
                </a:cubicBezTo>
                <a:lnTo>
                  <a:pt x="49916" y="113883"/>
                </a:lnTo>
                <a:cubicBezTo>
                  <a:pt x="46594" y="113272"/>
                  <a:pt x="43316" y="112350"/>
                  <a:pt x="40172" y="111144"/>
                </a:cubicBezTo>
                <a:cubicBezTo>
                  <a:pt x="40172" y="111144"/>
                  <a:pt x="38294" y="116011"/>
                  <a:pt x="38294" y="116011"/>
                </a:cubicBezTo>
                <a:close/>
                <a:moveTo>
                  <a:pt x="19500" y="104444"/>
                </a:moveTo>
                <a:cubicBezTo>
                  <a:pt x="22238" y="106927"/>
                  <a:pt x="25216" y="109166"/>
                  <a:pt x="28361" y="111094"/>
                </a:cubicBezTo>
                <a:lnTo>
                  <a:pt x="31105" y="106655"/>
                </a:lnTo>
                <a:cubicBezTo>
                  <a:pt x="28238" y="104894"/>
                  <a:pt x="25511" y="102850"/>
                  <a:pt x="23011" y="100583"/>
                </a:cubicBezTo>
                <a:cubicBezTo>
                  <a:pt x="23011" y="100583"/>
                  <a:pt x="19500" y="104444"/>
                  <a:pt x="19500" y="104444"/>
                </a:cubicBezTo>
                <a:close/>
                <a:moveTo>
                  <a:pt x="30811" y="13527"/>
                </a:moveTo>
                <a:lnTo>
                  <a:pt x="28044" y="9105"/>
                </a:lnTo>
                <a:cubicBezTo>
                  <a:pt x="24911" y="11061"/>
                  <a:pt x="21944" y="13316"/>
                  <a:pt x="19222" y="15811"/>
                </a:cubicBezTo>
                <a:lnTo>
                  <a:pt x="22755" y="19655"/>
                </a:lnTo>
                <a:cubicBezTo>
                  <a:pt x="25244" y="17372"/>
                  <a:pt x="27955" y="15311"/>
                  <a:pt x="30811" y="13527"/>
                </a:cubicBezTo>
                <a:moveTo>
                  <a:pt x="49577" y="6183"/>
                </a:moveTo>
                <a:lnTo>
                  <a:pt x="48600" y="1055"/>
                </a:lnTo>
                <a:cubicBezTo>
                  <a:pt x="44961" y="1750"/>
                  <a:pt x="41377" y="2783"/>
                  <a:pt x="37944" y="4127"/>
                </a:cubicBezTo>
                <a:lnTo>
                  <a:pt x="39850" y="8983"/>
                </a:lnTo>
                <a:cubicBezTo>
                  <a:pt x="42988" y="7755"/>
                  <a:pt x="46261" y="6811"/>
                  <a:pt x="49577" y="6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89" name="Shape 3889"/>
          <p:cNvSpPr/>
          <p:nvPr/>
        </p:nvSpPr>
        <p:spPr>
          <a:xfrm>
            <a:off x="3891585" y="9278447"/>
            <a:ext cx="556423" cy="557516"/>
          </a:xfrm>
          <a:custGeom>
            <a:avLst/>
            <a:gdLst/>
            <a:ahLst/>
            <a:cxnLst/>
            <a:rect l="0" t="0" r="0" b="0"/>
            <a:pathLst>
              <a:path w="120000" h="120000" extrusionOk="0">
                <a:moveTo>
                  <a:pt x="79805" y="111061"/>
                </a:moveTo>
                <a:lnTo>
                  <a:pt x="81705" y="115922"/>
                </a:lnTo>
                <a:cubicBezTo>
                  <a:pt x="85155" y="114583"/>
                  <a:pt x="88488" y="112911"/>
                  <a:pt x="91622" y="110961"/>
                </a:cubicBezTo>
                <a:lnTo>
                  <a:pt x="88855" y="106533"/>
                </a:lnTo>
                <a:cubicBezTo>
                  <a:pt x="85994" y="108316"/>
                  <a:pt x="82950" y="109838"/>
                  <a:pt x="79805" y="111061"/>
                </a:cubicBezTo>
                <a:moveTo>
                  <a:pt x="60000" y="81861"/>
                </a:moveTo>
                <a:cubicBezTo>
                  <a:pt x="47900" y="81861"/>
                  <a:pt x="38094" y="72072"/>
                  <a:pt x="38094" y="60000"/>
                </a:cubicBezTo>
                <a:cubicBezTo>
                  <a:pt x="38094" y="47927"/>
                  <a:pt x="47900" y="38138"/>
                  <a:pt x="60000" y="38138"/>
                </a:cubicBezTo>
                <a:cubicBezTo>
                  <a:pt x="72100" y="38138"/>
                  <a:pt x="81905" y="47927"/>
                  <a:pt x="81905" y="60000"/>
                </a:cubicBezTo>
                <a:cubicBezTo>
                  <a:pt x="81905" y="72072"/>
                  <a:pt x="72100" y="81861"/>
                  <a:pt x="60000" y="81861"/>
                </a:cubicBezTo>
                <a:moveTo>
                  <a:pt x="60000" y="32672"/>
                </a:moveTo>
                <a:cubicBezTo>
                  <a:pt x="44877" y="32672"/>
                  <a:pt x="32616" y="44905"/>
                  <a:pt x="32616" y="60000"/>
                </a:cubicBezTo>
                <a:cubicBezTo>
                  <a:pt x="32616" y="75094"/>
                  <a:pt x="44877" y="87327"/>
                  <a:pt x="60000" y="87327"/>
                </a:cubicBezTo>
                <a:cubicBezTo>
                  <a:pt x="75122" y="87327"/>
                  <a:pt x="87383" y="75094"/>
                  <a:pt x="87383" y="60000"/>
                </a:cubicBezTo>
                <a:cubicBezTo>
                  <a:pt x="87383" y="44905"/>
                  <a:pt x="75122" y="32672"/>
                  <a:pt x="60000" y="32672"/>
                </a:cubicBezTo>
                <a:moveTo>
                  <a:pt x="60000" y="114783"/>
                </a:moveTo>
                <a:lnTo>
                  <a:pt x="60005" y="120000"/>
                </a:lnTo>
                <a:cubicBezTo>
                  <a:pt x="63716" y="119988"/>
                  <a:pt x="67427" y="119644"/>
                  <a:pt x="71044" y="118972"/>
                </a:cubicBezTo>
                <a:lnTo>
                  <a:pt x="70077" y="113838"/>
                </a:lnTo>
                <a:cubicBezTo>
                  <a:pt x="66777" y="114461"/>
                  <a:pt x="63383" y="114777"/>
                  <a:pt x="60000" y="114783"/>
                </a:cubicBezTo>
                <a:moveTo>
                  <a:pt x="103666" y="26966"/>
                </a:moveTo>
                <a:lnTo>
                  <a:pt x="107838" y="23816"/>
                </a:lnTo>
                <a:cubicBezTo>
                  <a:pt x="105616" y="20883"/>
                  <a:pt x="103100" y="18133"/>
                  <a:pt x="100361" y="15644"/>
                </a:cubicBezTo>
                <a:lnTo>
                  <a:pt x="96844" y="19500"/>
                </a:lnTo>
                <a:cubicBezTo>
                  <a:pt x="99344" y="21772"/>
                  <a:pt x="101638" y="24283"/>
                  <a:pt x="103666" y="26966"/>
                </a:cubicBezTo>
                <a:moveTo>
                  <a:pt x="117705" y="43527"/>
                </a:moveTo>
                <a:cubicBezTo>
                  <a:pt x="116694" y="39983"/>
                  <a:pt x="115338" y="36516"/>
                  <a:pt x="113683" y="33211"/>
                </a:cubicBezTo>
                <a:lnTo>
                  <a:pt x="109011" y="35550"/>
                </a:lnTo>
                <a:cubicBezTo>
                  <a:pt x="110516" y="38561"/>
                  <a:pt x="111750" y="41722"/>
                  <a:pt x="112677" y="44966"/>
                </a:cubicBezTo>
                <a:cubicBezTo>
                  <a:pt x="112677" y="44966"/>
                  <a:pt x="117705" y="43527"/>
                  <a:pt x="117705" y="43527"/>
                </a:cubicBezTo>
                <a:close/>
                <a:moveTo>
                  <a:pt x="119738" y="54411"/>
                </a:moveTo>
                <a:lnTo>
                  <a:pt x="114538" y="54888"/>
                </a:lnTo>
                <a:cubicBezTo>
                  <a:pt x="114688" y="56566"/>
                  <a:pt x="114772" y="58288"/>
                  <a:pt x="114772" y="60000"/>
                </a:cubicBezTo>
                <a:cubicBezTo>
                  <a:pt x="114772" y="61661"/>
                  <a:pt x="114694" y="63338"/>
                  <a:pt x="114550" y="64994"/>
                </a:cubicBezTo>
                <a:lnTo>
                  <a:pt x="119755" y="65466"/>
                </a:lnTo>
                <a:cubicBezTo>
                  <a:pt x="119916" y="63655"/>
                  <a:pt x="120000" y="61816"/>
                  <a:pt x="120000" y="60000"/>
                </a:cubicBezTo>
                <a:cubicBezTo>
                  <a:pt x="119994" y="58122"/>
                  <a:pt x="119911" y="56244"/>
                  <a:pt x="119738" y="54411"/>
                </a:cubicBezTo>
                <a:moveTo>
                  <a:pt x="38294" y="116011"/>
                </a:moveTo>
                <a:cubicBezTo>
                  <a:pt x="41744" y="117338"/>
                  <a:pt x="45333" y="118344"/>
                  <a:pt x="48966" y="119011"/>
                </a:cubicBezTo>
                <a:lnTo>
                  <a:pt x="49916" y="113883"/>
                </a:lnTo>
                <a:cubicBezTo>
                  <a:pt x="46594" y="113272"/>
                  <a:pt x="43316" y="112350"/>
                  <a:pt x="40172" y="111144"/>
                </a:cubicBezTo>
                <a:cubicBezTo>
                  <a:pt x="40172" y="111144"/>
                  <a:pt x="38294" y="116011"/>
                  <a:pt x="38294" y="116011"/>
                </a:cubicBezTo>
                <a:close/>
                <a:moveTo>
                  <a:pt x="109066" y="84355"/>
                </a:moveTo>
                <a:lnTo>
                  <a:pt x="113744" y="86677"/>
                </a:lnTo>
                <a:cubicBezTo>
                  <a:pt x="115388" y="83377"/>
                  <a:pt x="116733" y="79905"/>
                  <a:pt x="117744" y="76350"/>
                </a:cubicBezTo>
                <a:lnTo>
                  <a:pt x="112711" y="74927"/>
                </a:lnTo>
                <a:cubicBezTo>
                  <a:pt x="111794" y="78172"/>
                  <a:pt x="110561" y="81344"/>
                  <a:pt x="109066" y="84355"/>
                </a:cubicBezTo>
                <a:moveTo>
                  <a:pt x="96922" y="100433"/>
                </a:moveTo>
                <a:lnTo>
                  <a:pt x="100450" y="104283"/>
                </a:lnTo>
                <a:cubicBezTo>
                  <a:pt x="103177" y="101794"/>
                  <a:pt x="105688" y="99038"/>
                  <a:pt x="107911" y="96094"/>
                </a:cubicBezTo>
                <a:lnTo>
                  <a:pt x="103733" y="92955"/>
                </a:lnTo>
                <a:cubicBezTo>
                  <a:pt x="101705" y="95644"/>
                  <a:pt x="99411" y="98161"/>
                  <a:pt x="96922" y="100433"/>
                </a:cubicBezTo>
                <a:moveTo>
                  <a:pt x="30811" y="13527"/>
                </a:moveTo>
                <a:lnTo>
                  <a:pt x="28044" y="9105"/>
                </a:lnTo>
                <a:cubicBezTo>
                  <a:pt x="24911" y="11061"/>
                  <a:pt x="21944" y="13316"/>
                  <a:pt x="19222" y="15811"/>
                </a:cubicBezTo>
                <a:lnTo>
                  <a:pt x="22755" y="19655"/>
                </a:lnTo>
                <a:cubicBezTo>
                  <a:pt x="25244" y="17372"/>
                  <a:pt x="27955" y="15311"/>
                  <a:pt x="30811" y="13527"/>
                </a:cubicBezTo>
                <a:moveTo>
                  <a:pt x="49577" y="6183"/>
                </a:moveTo>
                <a:lnTo>
                  <a:pt x="48600" y="1055"/>
                </a:lnTo>
                <a:cubicBezTo>
                  <a:pt x="44961" y="1750"/>
                  <a:pt x="41377" y="2783"/>
                  <a:pt x="37944" y="4127"/>
                </a:cubicBezTo>
                <a:lnTo>
                  <a:pt x="39850" y="8983"/>
                </a:lnTo>
                <a:cubicBezTo>
                  <a:pt x="42988" y="7755"/>
                  <a:pt x="46261" y="6811"/>
                  <a:pt x="49577" y="6183"/>
                </a:cubicBezTo>
                <a:moveTo>
                  <a:pt x="91516" y="8972"/>
                </a:moveTo>
                <a:cubicBezTo>
                  <a:pt x="88377" y="7022"/>
                  <a:pt x="85033" y="5366"/>
                  <a:pt x="81588" y="4033"/>
                </a:cubicBezTo>
                <a:lnTo>
                  <a:pt x="79705" y="8900"/>
                </a:lnTo>
                <a:cubicBezTo>
                  <a:pt x="82844" y="10116"/>
                  <a:pt x="85900" y="11633"/>
                  <a:pt x="88766" y="13405"/>
                </a:cubicBezTo>
                <a:cubicBezTo>
                  <a:pt x="88766" y="13405"/>
                  <a:pt x="91516" y="8972"/>
                  <a:pt x="91516" y="8972"/>
                </a:cubicBezTo>
                <a:close/>
                <a:moveTo>
                  <a:pt x="15961" y="27144"/>
                </a:moveTo>
                <a:lnTo>
                  <a:pt x="11777" y="24011"/>
                </a:lnTo>
                <a:cubicBezTo>
                  <a:pt x="9561" y="26966"/>
                  <a:pt x="7605" y="30133"/>
                  <a:pt x="5966" y="33433"/>
                </a:cubicBezTo>
                <a:lnTo>
                  <a:pt x="10650" y="35750"/>
                </a:lnTo>
                <a:cubicBezTo>
                  <a:pt x="12144" y="32733"/>
                  <a:pt x="13933" y="29838"/>
                  <a:pt x="15961" y="27144"/>
                </a:cubicBezTo>
                <a:moveTo>
                  <a:pt x="19500" y="104444"/>
                </a:moveTo>
                <a:cubicBezTo>
                  <a:pt x="22238" y="106927"/>
                  <a:pt x="25216" y="109166"/>
                  <a:pt x="28361" y="111094"/>
                </a:cubicBezTo>
                <a:lnTo>
                  <a:pt x="31105" y="106655"/>
                </a:lnTo>
                <a:cubicBezTo>
                  <a:pt x="28238" y="104894"/>
                  <a:pt x="25511" y="102850"/>
                  <a:pt x="23011" y="100583"/>
                </a:cubicBezTo>
                <a:cubicBezTo>
                  <a:pt x="23011" y="100583"/>
                  <a:pt x="19500" y="104444"/>
                  <a:pt x="19500" y="104444"/>
                </a:cubicBezTo>
                <a:close/>
                <a:moveTo>
                  <a:pt x="69966" y="6138"/>
                </a:moveTo>
                <a:lnTo>
                  <a:pt x="70916" y="1011"/>
                </a:lnTo>
                <a:cubicBezTo>
                  <a:pt x="67305" y="338"/>
                  <a:pt x="63600" y="0"/>
                  <a:pt x="59933" y="0"/>
                </a:cubicBezTo>
                <a:lnTo>
                  <a:pt x="59927" y="0"/>
                </a:lnTo>
                <a:lnTo>
                  <a:pt x="59644" y="0"/>
                </a:lnTo>
                <a:lnTo>
                  <a:pt x="59883" y="5222"/>
                </a:lnTo>
                <a:cubicBezTo>
                  <a:pt x="63272" y="5222"/>
                  <a:pt x="66666" y="5527"/>
                  <a:pt x="69966" y="6138"/>
                </a:cubicBezTo>
                <a:moveTo>
                  <a:pt x="6138" y="86900"/>
                </a:moveTo>
                <a:cubicBezTo>
                  <a:pt x="7794" y="90194"/>
                  <a:pt x="9772" y="93355"/>
                  <a:pt x="12005" y="96288"/>
                </a:cubicBezTo>
                <a:lnTo>
                  <a:pt x="16166" y="93127"/>
                </a:lnTo>
                <a:cubicBezTo>
                  <a:pt x="14122" y="90450"/>
                  <a:pt x="12322" y="87566"/>
                  <a:pt x="10805" y="84555"/>
                </a:cubicBezTo>
                <a:cubicBezTo>
                  <a:pt x="10805" y="84555"/>
                  <a:pt x="6138" y="86900"/>
                  <a:pt x="6138" y="86900"/>
                </a:cubicBezTo>
                <a:close/>
                <a:moveTo>
                  <a:pt x="7027" y="45183"/>
                </a:moveTo>
                <a:lnTo>
                  <a:pt x="1994" y="43772"/>
                </a:lnTo>
                <a:cubicBezTo>
                  <a:pt x="994" y="47311"/>
                  <a:pt x="327" y="50977"/>
                  <a:pt x="0" y="54655"/>
                </a:cubicBezTo>
                <a:lnTo>
                  <a:pt x="5211" y="55116"/>
                </a:lnTo>
                <a:cubicBezTo>
                  <a:pt x="5505" y="51755"/>
                  <a:pt x="6116" y="48411"/>
                  <a:pt x="7027" y="45183"/>
                </a:cubicBezTo>
                <a:moveTo>
                  <a:pt x="5238" y="65227"/>
                </a:moveTo>
                <a:lnTo>
                  <a:pt x="33" y="65716"/>
                </a:lnTo>
                <a:cubicBezTo>
                  <a:pt x="383" y="69400"/>
                  <a:pt x="1077" y="73061"/>
                  <a:pt x="2094" y="76588"/>
                </a:cubicBezTo>
                <a:lnTo>
                  <a:pt x="7116" y="75150"/>
                </a:lnTo>
                <a:cubicBezTo>
                  <a:pt x="6188" y="71922"/>
                  <a:pt x="5555" y="68588"/>
                  <a:pt x="5238" y="652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90" name="Shape 3890"/>
          <p:cNvSpPr/>
          <p:nvPr/>
        </p:nvSpPr>
        <p:spPr>
          <a:xfrm>
            <a:off x="4958107" y="9278447"/>
            <a:ext cx="556423" cy="557516"/>
          </a:xfrm>
          <a:custGeom>
            <a:avLst/>
            <a:gdLst/>
            <a:ahLst/>
            <a:cxnLst/>
            <a:rect l="0" t="0" r="0" b="0"/>
            <a:pathLst>
              <a:path w="120000" h="120000" extrusionOk="0">
                <a:moveTo>
                  <a:pt x="79805" y="111061"/>
                </a:moveTo>
                <a:lnTo>
                  <a:pt x="81705" y="115922"/>
                </a:lnTo>
                <a:cubicBezTo>
                  <a:pt x="85155" y="114583"/>
                  <a:pt x="88488" y="112911"/>
                  <a:pt x="91622" y="110961"/>
                </a:cubicBezTo>
                <a:lnTo>
                  <a:pt x="88855" y="106533"/>
                </a:lnTo>
                <a:cubicBezTo>
                  <a:pt x="85994" y="108316"/>
                  <a:pt x="82950" y="109838"/>
                  <a:pt x="79805" y="111061"/>
                </a:cubicBezTo>
                <a:moveTo>
                  <a:pt x="60000" y="114783"/>
                </a:moveTo>
                <a:lnTo>
                  <a:pt x="60005" y="120000"/>
                </a:lnTo>
                <a:cubicBezTo>
                  <a:pt x="63716" y="119988"/>
                  <a:pt x="67427" y="119644"/>
                  <a:pt x="71044" y="118972"/>
                </a:cubicBezTo>
                <a:lnTo>
                  <a:pt x="70077" y="113838"/>
                </a:lnTo>
                <a:cubicBezTo>
                  <a:pt x="66777" y="114461"/>
                  <a:pt x="63383" y="114777"/>
                  <a:pt x="60000" y="114783"/>
                </a:cubicBezTo>
                <a:moveTo>
                  <a:pt x="61933" y="91994"/>
                </a:moveTo>
                <a:lnTo>
                  <a:pt x="83844" y="70133"/>
                </a:lnTo>
                <a:cubicBezTo>
                  <a:pt x="84338" y="69638"/>
                  <a:pt x="84644" y="68955"/>
                  <a:pt x="84644" y="68200"/>
                </a:cubicBezTo>
                <a:cubicBezTo>
                  <a:pt x="84644" y="66688"/>
                  <a:pt x="83416" y="65466"/>
                  <a:pt x="81905" y="65466"/>
                </a:cubicBezTo>
                <a:cubicBezTo>
                  <a:pt x="81150" y="65466"/>
                  <a:pt x="80461" y="65772"/>
                  <a:pt x="79972" y="66266"/>
                </a:cubicBezTo>
                <a:lnTo>
                  <a:pt x="62738" y="83466"/>
                </a:lnTo>
                <a:lnTo>
                  <a:pt x="62738" y="29938"/>
                </a:lnTo>
                <a:cubicBezTo>
                  <a:pt x="62738" y="28427"/>
                  <a:pt x="61511" y="27205"/>
                  <a:pt x="60000" y="27205"/>
                </a:cubicBezTo>
                <a:cubicBezTo>
                  <a:pt x="58488" y="27205"/>
                  <a:pt x="57261" y="28427"/>
                  <a:pt x="57261" y="29938"/>
                </a:cubicBezTo>
                <a:lnTo>
                  <a:pt x="57261" y="83466"/>
                </a:lnTo>
                <a:lnTo>
                  <a:pt x="40033" y="66266"/>
                </a:lnTo>
                <a:cubicBezTo>
                  <a:pt x="39538" y="65772"/>
                  <a:pt x="38850" y="65466"/>
                  <a:pt x="38094" y="65466"/>
                </a:cubicBezTo>
                <a:cubicBezTo>
                  <a:pt x="36583" y="65466"/>
                  <a:pt x="35355" y="66688"/>
                  <a:pt x="35355" y="68200"/>
                </a:cubicBezTo>
                <a:cubicBezTo>
                  <a:pt x="35355" y="68955"/>
                  <a:pt x="35661" y="69638"/>
                  <a:pt x="36155" y="70133"/>
                </a:cubicBezTo>
                <a:lnTo>
                  <a:pt x="58066" y="91994"/>
                </a:lnTo>
                <a:cubicBezTo>
                  <a:pt x="58561" y="92488"/>
                  <a:pt x="59244" y="92794"/>
                  <a:pt x="60000" y="92794"/>
                </a:cubicBezTo>
                <a:cubicBezTo>
                  <a:pt x="60755" y="92794"/>
                  <a:pt x="61438" y="92488"/>
                  <a:pt x="61933" y="91994"/>
                </a:cubicBezTo>
                <a:moveTo>
                  <a:pt x="103666" y="26966"/>
                </a:moveTo>
                <a:lnTo>
                  <a:pt x="107838" y="23816"/>
                </a:lnTo>
                <a:cubicBezTo>
                  <a:pt x="105616" y="20883"/>
                  <a:pt x="103100" y="18133"/>
                  <a:pt x="100361" y="15644"/>
                </a:cubicBezTo>
                <a:lnTo>
                  <a:pt x="96844" y="19500"/>
                </a:lnTo>
                <a:cubicBezTo>
                  <a:pt x="99344" y="21772"/>
                  <a:pt x="101638" y="24283"/>
                  <a:pt x="103666" y="26966"/>
                </a:cubicBezTo>
                <a:moveTo>
                  <a:pt x="38294" y="116011"/>
                </a:moveTo>
                <a:cubicBezTo>
                  <a:pt x="41744" y="117338"/>
                  <a:pt x="45333" y="118344"/>
                  <a:pt x="48966" y="119011"/>
                </a:cubicBezTo>
                <a:lnTo>
                  <a:pt x="49916" y="113883"/>
                </a:lnTo>
                <a:cubicBezTo>
                  <a:pt x="46594" y="113272"/>
                  <a:pt x="43316" y="112350"/>
                  <a:pt x="40172" y="111144"/>
                </a:cubicBezTo>
                <a:cubicBezTo>
                  <a:pt x="40172" y="111144"/>
                  <a:pt x="38294" y="116011"/>
                  <a:pt x="38294" y="116011"/>
                </a:cubicBezTo>
                <a:close/>
                <a:moveTo>
                  <a:pt x="119738" y="54411"/>
                </a:moveTo>
                <a:lnTo>
                  <a:pt x="114538" y="54888"/>
                </a:lnTo>
                <a:cubicBezTo>
                  <a:pt x="114688" y="56566"/>
                  <a:pt x="114772" y="58288"/>
                  <a:pt x="114772" y="60000"/>
                </a:cubicBezTo>
                <a:cubicBezTo>
                  <a:pt x="114772" y="61661"/>
                  <a:pt x="114694" y="63338"/>
                  <a:pt x="114550" y="64994"/>
                </a:cubicBezTo>
                <a:lnTo>
                  <a:pt x="119755" y="65466"/>
                </a:lnTo>
                <a:cubicBezTo>
                  <a:pt x="119916" y="63655"/>
                  <a:pt x="120000" y="61816"/>
                  <a:pt x="120000" y="60000"/>
                </a:cubicBezTo>
                <a:cubicBezTo>
                  <a:pt x="119994" y="58122"/>
                  <a:pt x="119911" y="56244"/>
                  <a:pt x="119738" y="54411"/>
                </a:cubicBezTo>
                <a:moveTo>
                  <a:pt x="117705" y="43527"/>
                </a:moveTo>
                <a:cubicBezTo>
                  <a:pt x="116694" y="39983"/>
                  <a:pt x="115338" y="36516"/>
                  <a:pt x="113683" y="33211"/>
                </a:cubicBezTo>
                <a:lnTo>
                  <a:pt x="109011" y="35550"/>
                </a:lnTo>
                <a:cubicBezTo>
                  <a:pt x="110516" y="38561"/>
                  <a:pt x="111750" y="41722"/>
                  <a:pt x="112677" y="44966"/>
                </a:cubicBezTo>
                <a:cubicBezTo>
                  <a:pt x="112677" y="44966"/>
                  <a:pt x="117705" y="43527"/>
                  <a:pt x="117705" y="43527"/>
                </a:cubicBezTo>
                <a:close/>
                <a:moveTo>
                  <a:pt x="109066" y="84355"/>
                </a:moveTo>
                <a:lnTo>
                  <a:pt x="113744" y="86677"/>
                </a:lnTo>
                <a:cubicBezTo>
                  <a:pt x="115388" y="83377"/>
                  <a:pt x="116733" y="79905"/>
                  <a:pt x="117744" y="76350"/>
                </a:cubicBezTo>
                <a:lnTo>
                  <a:pt x="112711" y="74927"/>
                </a:lnTo>
                <a:cubicBezTo>
                  <a:pt x="111794" y="78172"/>
                  <a:pt x="110561" y="81344"/>
                  <a:pt x="109066" y="84355"/>
                </a:cubicBezTo>
                <a:moveTo>
                  <a:pt x="96922" y="100433"/>
                </a:moveTo>
                <a:lnTo>
                  <a:pt x="100450" y="104283"/>
                </a:lnTo>
                <a:cubicBezTo>
                  <a:pt x="103177" y="101794"/>
                  <a:pt x="105688" y="99038"/>
                  <a:pt x="107911" y="96094"/>
                </a:cubicBezTo>
                <a:lnTo>
                  <a:pt x="103733" y="92955"/>
                </a:lnTo>
                <a:cubicBezTo>
                  <a:pt x="101705" y="95644"/>
                  <a:pt x="99411" y="98161"/>
                  <a:pt x="96922" y="100433"/>
                </a:cubicBezTo>
                <a:moveTo>
                  <a:pt x="49577" y="6183"/>
                </a:moveTo>
                <a:lnTo>
                  <a:pt x="48600" y="1055"/>
                </a:lnTo>
                <a:cubicBezTo>
                  <a:pt x="44961" y="1750"/>
                  <a:pt x="41377" y="2783"/>
                  <a:pt x="37944" y="4127"/>
                </a:cubicBezTo>
                <a:lnTo>
                  <a:pt x="39850" y="8983"/>
                </a:lnTo>
                <a:cubicBezTo>
                  <a:pt x="42988" y="7755"/>
                  <a:pt x="46261" y="6811"/>
                  <a:pt x="49577" y="6183"/>
                </a:cubicBezTo>
                <a:moveTo>
                  <a:pt x="69966" y="6138"/>
                </a:moveTo>
                <a:lnTo>
                  <a:pt x="70916" y="1011"/>
                </a:lnTo>
                <a:cubicBezTo>
                  <a:pt x="67305" y="338"/>
                  <a:pt x="63600" y="0"/>
                  <a:pt x="59933" y="0"/>
                </a:cubicBezTo>
                <a:lnTo>
                  <a:pt x="59927" y="0"/>
                </a:lnTo>
                <a:lnTo>
                  <a:pt x="59644" y="0"/>
                </a:lnTo>
                <a:lnTo>
                  <a:pt x="59883" y="5222"/>
                </a:lnTo>
                <a:cubicBezTo>
                  <a:pt x="63272" y="5222"/>
                  <a:pt x="66666" y="5527"/>
                  <a:pt x="69966" y="6138"/>
                </a:cubicBezTo>
                <a:moveTo>
                  <a:pt x="91516" y="8972"/>
                </a:moveTo>
                <a:cubicBezTo>
                  <a:pt x="88377" y="7022"/>
                  <a:pt x="85033" y="5366"/>
                  <a:pt x="81588" y="4033"/>
                </a:cubicBezTo>
                <a:lnTo>
                  <a:pt x="79705" y="8900"/>
                </a:lnTo>
                <a:cubicBezTo>
                  <a:pt x="82844" y="10116"/>
                  <a:pt x="85900" y="11633"/>
                  <a:pt x="88766" y="13405"/>
                </a:cubicBezTo>
                <a:cubicBezTo>
                  <a:pt x="88766" y="13405"/>
                  <a:pt x="91516" y="8972"/>
                  <a:pt x="91516" y="8972"/>
                </a:cubicBezTo>
                <a:close/>
                <a:moveTo>
                  <a:pt x="19500" y="104444"/>
                </a:moveTo>
                <a:cubicBezTo>
                  <a:pt x="22238" y="106927"/>
                  <a:pt x="25216" y="109166"/>
                  <a:pt x="28361" y="111094"/>
                </a:cubicBezTo>
                <a:lnTo>
                  <a:pt x="31105" y="106655"/>
                </a:lnTo>
                <a:cubicBezTo>
                  <a:pt x="28238" y="104894"/>
                  <a:pt x="25511" y="102850"/>
                  <a:pt x="23011" y="100583"/>
                </a:cubicBezTo>
                <a:cubicBezTo>
                  <a:pt x="23011" y="100583"/>
                  <a:pt x="19500" y="104444"/>
                  <a:pt x="19500" y="104444"/>
                </a:cubicBezTo>
                <a:close/>
                <a:moveTo>
                  <a:pt x="15961" y="27144"/>
                </a:moveTo>
                <a:lnTo>
                  <a:pt x="11777" y="24011"/>
                </a:lnTo>
                <a:cubicBezTo>
                  <a:pt x="9561" y="26966"/>
                  <a:pt x="7605" y="30133"/>
                  <a:pt x="5966" y="33433"/>
                </a:cubicBezTo>
                <a:lnTo>
                  <a:pt x="10650" y="35750"/>
                </a:lnTo>
                <a:cubicBezTo>
                  <a:pt x="12144" y="32733"/>
                  <a:pt x="13933" y="29838"/>
                  <a:pt x="15961" y="27144"/>
                </a:cubicBezTo>
                <a:moveTo>
                  <a:pt x="30811" y="13527"/>
                </a:moveTo>
                <a:lnTo>
                  <a:pt x="28044" y="9105"/>
                </a:lnTo>
                <a:cubicBezTo>
                  <a:pt x="24911" y="11061"/>
                  <a:pt x="21944" y="13316"/>
                  <a:pt x="19222" y="15811"/>
                </a:cubicBezTo>
                <a:lnTo>
                  <a:pt x="22755" y="19655"/>
                </a:lnTo>
                <a:cubicBezTo>
                  <a:pt x="25244" y="17372"/>
                  <a:pt x="27955" y="15311"/>
                  <a:pt x="30811" y="13527"/>
                </a:cubicBezTo>
                <a:moveTo>
                  <a:pt x="6138" y="86900"/>
                </a:moveTo>
                <a:cubicBezTo>
                  <a:pt x="7794" y="90194"/>
                  <a:pt x="9772" y="93355"/>
                  <a:pt x="12005" y="96288"/>
                </a:cubicBezTo>
                <a:lnTo>
                  <a:pt x="16166" y="93127"/>
                </a:lnTo>
                <a:cubicBezTo>
                  <a:pt x="14122" y="90450"/>
                  <a:pt x="12322" y="87566"/>
                  <a:pt x="10805" y="84555"/>
                </a:cubicBezTo>
                <a:cubicBezTo>
                  <a:pt x="10805" y="84555"/>
                  <a:pt x="6138" y="86900"/>
                  <a:pt x="6138" y="86900"/>
                </a:cubicBezTo>
                <a:close/>
                <a:moveTo>
                  <a:pt x="7027" y="45183"/>
                </a:moveTo>
                <a:lnTo>
                  <a:pt x="1994" y="43772"/>
                </a:lnTo>
                <a:cubicBezTo>
                  <a:pt x="994" y="47311"/>
                  <a:pt x="327" y="50977"/>
                  <a:pt x="0" y="54655"/>
                </a:cubicBezTo>
                <a:lnTo>
                  <a:pt x="5211" y="55116"/>
                </a:lnTo>
                <a:cubicBezTo>
                  <a:pt x="5505" y="51755"/>
                  <a:pt x="6116" y="48411"/>
                  <a:pt x="7027" y="45183"/>
                </a:cubicBezTo>
                <a:moveTo>
                  <a:pt x="5238" y="65227"/>
                </a:moveTo>
                <a:lnTo>
                  <a:pt x="33" y="65716"/>
                </a:lnTo>
                <a:cubicBezTo>
                  <a:pt x="383" y="69400"/>
                  <a:pt x="1077" y="73061"/>
                  <a:pt x="2094" y="76588"/>
                </a:cubicBezTo>
                <a:lnTo>
                  <a:pt x="7116" y="75150"/>
                </a:lnTo>
                <a:cubicBezTo>
                  <a:pt x="6188" y="71922"/>
                  <a:pt x="5555" y="68588"/>
                  <a:pt x="5238" y="652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91" name="Shape 3891"/>
          <p:cNvSpPr/>
          <p:nvPr/>
        </p:nvSpPr>
        <p:spPr>
          <a:xfrm>
            <a:off x="6024630" y="9278447"/>
            <a:ext cx="556410" cy="557516"/>
          </a:xfrm>
          <a:custGeom>
            <a:avLst/>
            <a:gdLst/>
            <a:ahLst/>
            <a:cxnLst/>
            <a:rect l="0" t="0" r="0" b="0"/>
            <a:pathLst>
              <a:path w="120000" h="120000" extrusionOk="0">
                <a:moveTo>
                  <a:pt x="60000" y="114783"/>
                </a:moveTo>
                <a:lnTo>
                  <a:pt x="60011" y="120000"/>
                </a:lnTo>
                <a:cubicBezTo>
                  <a:pt x="63716" y="119988"/>
                  <a:pt x="67427" y="119644"/>
                  <a:pt x="71044" y="118972"/>
                </a:cubicBezTo>
                <a:lnTo>
                  <a:pt x="70083" y="113838"/>
                </a:lnTo>
                <a:cubicBezTo>
                  <a:pt x="66777" y="114461"/>
                  <a:pt x="63383" y="114777"/>
                  <a:pt x="60000" y="114783"/>
                </a:cubicBezTo>
                <a:moveTo>
                  <a:pt x="79805" y="111061"/>
                </a:moveTo>
                <a:lnTo>
                  <a:pt x="81705" y="115922"/>
                </a:lnTo>
                <a:cubicBezTo>
                  <a:pt x="85155" y="114583"/>
                  <a:pt x="88488" y="112911"/>
                  <a:pt x="91622" y="110961"/>
                </a:cubicBezTo>
                <a:lnTo>
                  <a:pt x="88855" y="106533"/>
                </a:lnTo>
                <a:cubicBezTo>
                  <a:pt x="85994" y="108316"/>
                  <a:pt x="82955" y="109838"/>
                  <a:pt x="79805" y="111061"/>
                </a:cubicBezTo>
                <a:moveTo>
                  <a:pt x="62738" y="90061"/>
                </a:moveTo>
                <a:lnTo>
                  <a:pt x="62738" y="36533"/>
                </a:lnTo>
                <a:lnTo>
                  <a:pt x="79972" y="53733"/>
                </a:lnTo>
                <a:cubicBezTo>
                  <a:pt x="80466" y="54227"/>
                  <a:pt x="81150" y="54533"/>
                  <a:pt x="81905" y="54533"/>
                </a:cubicBezTo>
                <a:cubicBezTo>
                  <a:pt x="83422" y="54533"/>
                  <a:pt x="84644" y="53311"/>
                  <a:pt x="84644" y="51800"/>
                </a:cubicBezTo>
                <a:cubicBezTo>
                  <a:pt x="84644" y="51050"/>
                  <a:pt x="84338" y="50361"/>
                  <a:pt x="83844" y="49866"/>
                </a:cubicBezTo>
                <a:lnTo>
                  <a:pt x="61938" y="28005"/>
                </a:lnTo>
                <a:cubicBezTo>
                  <a:pt x="61438" y="27511"/>
                  <a:pt x="60755" y="27205"/>
                  <a:pt x="60000" y="27205"/>
                </a:cubicBezTo>
                <a:cubicBezTo>
                  <a:pt x="59244" y="27205"/>
                  <a:pt x="58561" y="27511"/>
                  <a:pt x="58066" y="28005"/>
                </a:cubicBezTo>
                <a:lnTo>
                  <a:pt x="36161" y="49866"/>
                </a:lnTo>
                <a:cubicBezTo>
                  <a:pt x="35661" y="50361"/>
                  <a:pt x="35355" y="51050"/>
                  <a:pt x="35355" y="51800"/>
                </a:cubicBezTo>
                <a:cubicBezTo>
                  <a:pt x="35355" y="53311"/>
                  <a:pt x="36577" y="54533"/>
                  <a:pt x="38094" y="54533"/>
                </a:cubicBezTo>
                <a:cubicBezTo>
                  <a:pt x="38850" y="54533"/>
                  <a:pt x="39533" y="54227"/>
                  <a:pt x="40033" y="53733"/>
                </a:cubicBezTo>
                <a:lnTo>
                  <a:pt x="57261" y="36533"/>
                </a:lnTo>
                <a:lnTo>
                  <a:pt x="57261" y="90061"/>
                </a:lnTo>
                <a:cubicBezTo>
                  <a:pt x="57261" y="91572"/>
                  <a:pt x="58488" y="92794"/>
                  <a:pt x="60000" y="92794"/>
                </a:cubicBezTo>
                <a:cubicBezTo>
                  <a:pt x="61511" y="92794"/>
                  <a:pt x="62738" y="91572"/>
                  <a:pt x="62738" y="90061"/>
                </a:cubicBezTo>
                <a:moveTo>
                  <a:pt x="96922" y="100433"/>
                </a:moveTo>
                <a:lnTo>
                  <a:pt x="100450" y="104277"/>
                </a:lnTo>
                <a:cubicBezTo>
                  <a:pt x="103177" y="101794"/>
                  <a:pt x="105688" y="99038"/>
                  <a:pt x="107911" y="96094"/>
                </a:cubicBezTo>
                <a:lnTo>
                  <a:pt x="103738" y="92955"/>
                </a:lnTo>
                <a:cubicBezTo>
                  <a:pt x="101705" y="95644"/>
                  <a:pt x="99411" y="98161"/>
                  <a:pt x="96922" y="100433"/>
                </a:cubicBezTo>
                <a:moveTo>
                  <a:pt x="119738" y="54411"/>
                </a:moveTo>
                <a:lnTo>
                  <a:pt x="114538" y="54888"/>
                </a:lnTo>
                <a:cubicBezTo>
                  <a:pt x="114694" y="56566"/>
                  <a:pt x="114772" y="58288"/>
                  <a:pt x="114772" y="60000"/>
                </a:cubicBezTo>
                <a:cubicBezTo>
                  <a:pt x="114772" y="61661"/>
                  <a:pt x="114700" y="63338"/>
                  <a:pt x="114550" y="64994"/>
                </a:cubicBezTo>
                <a:lnTo>
                  <a:pt x="119755" y="65466"/>
                </a:lnTo>
                <a:cubicBezTo>
                  <a:pt x="119922" y="63655"/>
                  <a:pt x="120000" y="61816"/>
                  <a:pt x="120000" y="60000"/>
                </a:cubicBezTo>
                <a:cubicBezTo>
                  <a:pt x="120000" y="58122"/>
                  <a:pt x="119911" y="56244"/>
                  <a:pt x="119738" y="54411"/>
                </a:cubicBezTo>
                <a:moveTo>
                  <a:pt x="103666" y="26961"/>
                </a:moveTo>
                <a:lnTo>
                  <a:pt x="107844" y="23816"/>
                </a:lnTo>
                <a:cubicBezTo>
                  <a:pt x="105616" y="20883"/>
                  <a:pt x="103100" y="18133"/>
                  <a:pt x="100366" y="15644"/>
                </a:cubicBezTo>
                <a:lnTo>
                  <a:pt x="96844" y="19500"/>
                </a:lnTo>
                <a:cubicBezTo>
                  <a:pt x="99344" y="21772"/>
                  <a:pt x="101638" y="24283"/>
                  <a:pt x="103666" y="26961"/>
                </a:cubicBezTo>
                <a:moveTo>
                  <a:pt x="38294" y="116011"/>
                </a:moveTo>
                <a:cubicBezTo>
                  <a:pt x="41738" y="117338"/>
                  <a:pt x="45333" y="118344"/>
                  <a:pt x="48966" y="119011"/>
                </a:cubicBezTo>
                <a:lnTo>
                  <a:pt x="49911" y="113883"/>
                </a:lnTo>
                <a:cubicBezTo>
                  <a:pt x="46594" y="113272"/>
                  <a:pt x="43316" y="112350"/>
                  <a:pt x="40172" y="111144"/>
                </a:cubicBezTo>
                <a:cubicBezTo>
                  <a:pt x="40172" y="111144"/>
                  <a:pt x="38294" y="116011"/>
                  <a:pt x="38294" y="116011"/>
                </a:cubicBezTo>
                <a:close/>
                <a:moveTo>
                  <a:pt x="109066" y="84355"/>
                </a:moveTo>
                <a:lnTo>
                  <a:pt x="113744" y="86677"/>
                </a:lnTo>
                <a:cubicBezTo>
                  <a:pt x="115388" y="83377"/>
                  <a:pt x="116738" y="79905"/>
                  <a:pt x="117744" y="76350"/>
                </a:cubicBezTo>
                <a:lnTo>
                  <a:pt x="112711" y="74927"/>
                </a:lnTo>
                <a:cubicBezTo>
                  <a:pt x="111794" y="78172"/>
                  <a:pt x="110566" y="81344"/>
                  <a:pt x="109066" y="84355"/>
                </a:cubicBezTo>
                <a:moveTo>
                  <a:pt x="117705" y="43527"/>
                </a:moveTo>
                <a:cubicBezTo>
                  <a:pt x="116694" y="39983"/>
                  <a:pt x="115338" y="36516"/>
                  <a:pt x="113688" y="33211"/>
                </a:cubicBezTo>
                <a:lnTo>
                  <a:pt x="109011" y="35550"/>
                </a:lnTo>
                <a:cubicBezTo>
                  <a:pt x="110516" y="38561"/>
                  <a:pt x="111750" y="41722"/>
                  <a:pt x="112677" y="44966"/>
                </a:cubicBezTo>
                <a:cubicBezTo>
                  <a:pt x="112677" y="44966"/>
                  <a:pt x="117705" y="43527"/>
                  <a:pt x="117705" y="43527"/>
                </a:cubicBezTo>
                <a:close/>
                <a:moveTo>
                  <a:pt x="49572" y="6183"/>
                </a:moveTo>
                <a:lnTo>
                  <a:pt x="48594" y="1055"/>
                </a:lnTo>
                <a:cubicBezTo>
                  <a:pt x="44961" y="1750"/>
                  <a:pt x="41377" y="2783"/>
                  <a:pt x="37938" y="4127"/>
                </a:cubicBezTo>
                <a:lnTo>
                  <a:pt x="39855" y="8983"/>
                </a:lnTo>
                <a:cubicBezTo>
                  <a:pt x="42983" y="7755"/>
                  <a:pt x="46255" y="6811"/>
                  <a:pt x="49572" y="6183"/>
                </a:cubicBezTo>
                <a:moveTo>
                  <a:pt x="91522" y="8972"/>
                </a:moveTo>
                <a:cubicBezTo>
                  <a:pt x="88372" y="7022"/>
                  <a:pt x="85038" y="5366"/>
                  <a:pt x="81594" y="4033"/>
                </a:cubicBezTo>
                <a:lnTo>
                  <a:pt x="79700" y="8900"/>
                </a:lnTo>
                <a:cubicBezTo>
                  <a:pt x="82850" y="10116"/>
                  <a:pt x="85900" y="11633"/>
                  <a:pt x="88766" y="13405"/>
                </a:cubicBezTo>
                <a:cubicBezTo>
                  <a:pt x="88766" y="13405"/>
                  <a:pt x="91522" y="8972"/>
                  <a:pt x="91522" y="8972"/>
                </a:cubicBezTo>
                <a:close/>
                <a:moveTo>
                  <a:pt x="15961" y="27144"/>
                </a:moveTo>
                <a:lnTo>
                  <a:pt x="11777" y="24011"/>
                </a:lnTo>
                <a:cubicBezTo>
                  <a:pt x="9555" y="26961"/>
                  <a:pt x="7600" y="30133"/>
                  <a:pt x="5966" y="33433"/>
                </a:cubicBezTo>
                <a:lnTo>
                  <a:pt x="10650" y="35750"/>
                </a:lnTo>
                <a:cubicBezTo>
                  <a:pt x="12144" y="32733"/>
                  <a:pt x="13933" y="29838"/>
                  <a:pt x="15961" y="27144"/>
                </a:cubicBezTo>
                <a:moveTo>
                  <a:pt x="19494" y="104444"/>
                </a:moveTo>
                <a:cubicBezTo>
                  <a:pt x="22238" y="106927"/>
                  <a:pt x="25216" y="109166"/>
                  <a:pt x="28355" y="111094"/>
                </a:cubicBezTo>
                <a:lnTo>
                  <a:pt x="31100" y="106655"/>
                </a:lnTo>
                <a:cubicBezTo>
                  <a:pt x="28233" y="104894"/>
                  <a:pt x="25511" y="102850"/>
                  <a:pt x="23011" y="100583"/>
                </a:cubicBezTo>
                <a:cubicBezTo>
                  <a:pt x="23011" y="100583"/>
                  <a:pt x="19494" y="104444"/>
                  <a:pt x="19494" y="104444"/>
                </a:cubicBezTo>
                <a:close/>
                <a:moveTo>
                  <a:pt x="69966" y="6138"/>
                </a:moveTo>
                <a:lnTo>
                  <a:pt x="70916" y="1011"/>
                </a:lnTo>
                <a:cubicBezTo>
                  <a:pt x="67311" y="338"/>
                  <a:pt x="63600" y="0"/>
                  <a:pt x="59933" y="0"/>
                </a:cubicBezTo>
                <a:lnTo>
                  <a:pt x="59927" y="0"/>
                </a:lnTo>
                <a:lnTo>
                  <a:pt x="59644" y="0"/>
                </a:lnTo>
                <a:lnTo>
                  <a:pt x="59883" y="5222"/>
                </a:lnTo>
                <a:cubicBezTo>
                  <a:pt x="63272" y="5222"/>
                  <a:pt x="66666" y="5527"/>
                  <a:pt x="69966" y="6138"/>
                </a:cubicBezTo>
                <a:moveTo>
                  <a:pt x="6133" y="86900"/>
                </a:moveTo>
                <a:cubicBezTo>
                  <a:pt x="7794" y="90194"/>
                  <a:pt x="9766" y="93355"/>
                  <a:pt x="12005" y="96288"/>
                </a:cubicBezTo>
                <a:lnTo>
                  <a:pt x="16166" y="93127"/>
                </a:lnTo>
                <a:cubicBezTo>
                  <a:pt x="14122" y="90450"/>
                  <a:pt x="12322" y="87566"/>
                  <a:pt x="10805" y="84555"/>
                </a:cubicBezTo>
                <a:cubicBezTo>
                  <a:pt x="10805" y="84555"/>
                  <a:pt x="6133" y="86900"/>
                  <a:pt x="6133" y="86900"/>
                </a:cubicBezTo>
                <a:close/>
                <a:moveTo>
                  <a:pt x="30811" y="13527"/>
                </a:moveTo>
                <a:lnTo>
                  <a:pt x="28038" y="9105"/>
                </a:lnTo>
                <a:cubicBezTo>
                  <a:pt x="24911" y="11061"/>
                  <a:pt x="21944" y="13316"/>
                  <a:pt x="19222" y="15811"/>
                </a:cubicBezTo>
                <a:lnTo>
                  <a:pt x="22755" y="19655"/>
                </a:lnTo>
                <a:cubicBezTo>
                  <a:pt x="25244" y="17372"/>
                  <a:pt x="27950" y="15311"/>
                  <a:pt x="30811" y="13527"/>
                </a:cubicBezTo>
                <a:moveTo>
                  <a:pt x="7022" y="45183"/>
                </a:moveTo>
                <a:lnTo>
                  <a:pt x="1988" y="43772"/>
                </a:lnTo>
                <a:cubicBezTo>
                  <a:pt x="994" y="47311"/>
                  <a:pt x="327" y="50977"/>
                  <a:pt x="0" y="54655"/>
                </a:cubicBezTo>
                <a:lnTo>
                  <a:pt x="5211" y="55116"/>
                </a:lnTo>
                <a:cubicBezTo>
                  <a:pt x="5505" y="51761"/>
                  <a:pt x="6116" y="48411"/>
                  <a:pt x="7022" y="45183"/>
                </a:cubicBezTo>
                <a:moveTo>
                  <a:pt x="5233" y="65227"/>
                </a:moveTo>
                <a:lnTo>
                  <a:pt x="33" y="65716"/>
                </a:lnTo>
                <a:cubicBezTo>
                  <a:pt x="383" y="69400"/>
                  <a:pt x="1077" y="73061"/>
                  <a:pt x="2094" y="76588"/>
                </a:cubicBezTo>
                <a:lnTo>
                  <a:pt x="7116" y="75150"/>
                </a:lnTo>
                <a:cubicBezTo>
                  <a:pt x="6188" y="71922"/>
                  <a:pt x="5555" y="68588"/>
                  <a:pt x="5233" y="652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92" name="Shape 3892"/>
          <p:cNvSpPr/>
          <p:nvPr/>
        </p:nvSpPr>
        <p:spPr>
          <a:xfrm>
            <a:off x="7091153" y="9278447"/>
            <a:ext cx="558655" cy="558655"/>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46361" y="57272"/>
                </a:moveTo>
                <a:lnTo>
                  <a:pt x="43883" y="57272"/>
                </a:lnTo>
                <a:cubicBezTo>
                  <a:pt x="44300" y="54794"/>
                  <a:pt x="45294" y="52516"/>
                  <a:pt x="46694" y="50550"/>
                </a:cubicBezTo>
                <a:lnTo>
                  <a:pt x="48427" y="52288"/>
                </a:lnTo>
                <a:cubicBezTo>
                  <a:pt x="49494" y="53355"/>
                  <a:pt x="51222" y="53355"/>
                  <a:pt x="52288" y="52288"/>
                </a:cubicBezTo>
                <a:cubicBezTo>
                  <a:pt x="53350" y="51222"/>
                  <a:pt x="53350" y="49494"/>
                  <a:pt x="52288" y="48427"/>
                </a:cubicBezTo>
                <a:lnTo>
                  <a:pt x="50561" y="46705"/>
                </a:lnTo>
                <a:cubicBezTo>
                  <a:pt x="52522" y="45316"/>
                  <a:pt x="54800" y="44327"/>
                  <a:pt x="57272" y="43911"/>
                </a:cubicBezTo>
                <a:lnTo>
                  <a:pt x="57272" y="46361"/>
                </a:lnTo>
                <a:cubicBezTo>
                  <a:pt x="57272" y="47872"/>
                  <a:pt x="58494" y="49088"/>
                  <a:pt x="60000" y="49088"/>
                </a:cubicBezTo>
                <a:cubicBezTo>
                  <a:pt x="61505" y="49088"/>
                  <a:pt x="62727" y="47872"/>
                  <a:pt x="62727" y="46361"/>
                </a:cubicBezTo>
                <a:lnTo>
                  <a:pt x="62727" y="43911"/>
                </a:lnTo>
                <a:cubicBezTo>
                  <a:pt x="65205" y="44327"/>
                  <a:pt x="67477" y="45316"/>
                  <a:pt x="69438" y="46705"/>
                </a:cubicBezTo>
                <a:lnTo>
                  <a:pt x="67711" y="48427"/>
                </a:lnTo>
                <a:cubicBezTo>
                  <a:pt x="66650" y="49494"/>
                  <a:pt x="66650" y="51222"/>
                  <a:pt x="67711" y="52288"/>
                </a:cubicBezTo>
                <a:cubicBezTo>
                  <a:pt x="68777" y="53355"/>
                  <a:pt x="70505" y="53355"/>
                  <a:pt x="71572" y="52288"/>
                </a:cubicBezTo>
                <a:lnTo>
                  <a:pt x="73305" y="50550"/>
                </a:lnTo>
                <a:cubicBezTo>
                  <a:pt x="74705" y="52516"/>
                  <a:pt x="75700" y="54794"/>
                  <a:pt x="76116" y="57272"/>
                </a:cubicBezTo>
                <a:lnTo>
                  <a:pt x="73638" y="57272"/>
                </a:lnTo>
                <a:cubicBezTo>
                  <a:pt x="72127" y="57272"/>
                  <a:pt x="70911" y="58494"/>
                  <a:pt x="70911" y="60000"/>
                </a:cubicBezTo>
                <a:cubicBezTo>
                  <a:pt x="70911" y="61505"/>
                  <a:pt x="72127" y="62727"/>
                  <a:pt x="73638" y="62727"/>
                </a:cubicBezTo>
                <a:lnTo>
                  <a:pt x="76116" y="62727"/>
                </a:lnTo>
                <a:cubicBezTo>
                  <a:pt x="75700" y="65211"/>
                  <a:pt x="74705" y="67483"/>
                  <a:pt x="73305" y="69450"/>
                </a:cubicBezTo>
                <a:lnTo>
                  <a:pt x="71572" y="67711"/>
                </a:lnTo>
                <a:cubicBezTo>
                  <a:pt x="70505" y="66650"/>
                  <a:pt x="68777" y="66650"/>
                  <a:pt x="67711" y="67711"/>
                </a:cubicBezTo>
                <a:cubicBezTo>
                  <a:pt x="66650" y="68777"/>
                  <a:pt x="66650" y="70505"/>
                  <a:pt x="67711" y="71572"/>
                </a:cubicBezTo>
                <a:lnTo>
                  <a:pt x="69438" y="73294"/>
                </a:lnTo>
                <a:cubicBezTo>
                  <a:pt x="67477" y="74688"/>
                  <a:pt x="65205" y="75672"/>
                  <a:pt x="62727" y="76088"/>
                </a:cubicBezTo>
                <a:lnTo>
                  <a:pt x="62727" y="73638"/>
                </a:lnTo>
                <a:cubicBezTo>
                  <a:pt x="62727" y="72127"/>
                  <a:pt x="61505" y="70911"/>
                  <a:pt x="60000" y="70911"/>
                </a:cubicBezTo>
                <a:cubicBezTo>
                  <a:pt x="58494" y="70911"/>
                  <a:pt x="57272" y="72127"/>
                  <a:pt x="57272" y="73638"/>
                </a:cubicBezTo>
                <a:lnTo>
                  <a:pt x="57272" y="76088"/>
                </a:lnTo>
                <a:cubicBezTo>
                  <a:pt x="54800" y="75672"/>
                  <a:pt x="52522" y="74688"/>
                  <a:pt x="50561" y="73294"/>
                </a:cubicBezTo>
                <a:lnTo>
                  <a:pt x="52288" y="71572"/>
                </a:lnTo>
                <a:cubicBezTo>
                  <a:pt x="53350" y="70505"/>
                  <a:pt x="53350" y="68777"/>
                  <a:pt x="52288" y="67711"/>
                </a:cubicBezTo>
                <a:cubicBezTo>
                  <a:pt x="51222" y="66650"/>
                  <a:pt x="49494" y="66650"/>
                  <a:pt x="48427" y="67711"/>
                </a:cubicBezTo>
                <a:lnTo>
                  <a:pt x="46694" y="69450"/>
                </a:lnTo>
                <a:cubicBezTo>
                  <a:pt x="45294" y="67483"/>
                  <a:pt x="44300" y="65211"/>
                  <a:pt x="43883" y="62727"/>
                </a:cubicBezTo>
                <a:lnTo>
                  <a:pt x="46361" y="62727"/>
                </a:lnTo>
                <a:cubicBezTo>
                  <a:pt x="47872" y="62727"/>
                  <a:pt x="49088" y="61505"/>
                  <a:pt x="49088" y="60000"/>
                </a:cubicBezTo>
                <a:cubicBezTo>
                  <a:pt x="49088" y="58494"/>
                  <a:pt x="47872" y="57272"/>
                  <a:pt x="46361" y="57272"/>
                </a:cubicBezTo>
                <a:moveTo>
                  <a:pt x="44572" y="75427"/>
                </a:moveTo>
                <a:lnTo>
                  <a:pt x="44572" y="75433"/>
                </a:lnTo>
                <a:cubicBezTo>
                  <a:pt x="48522" y="79377"/>
                  <a:pt x="53977" y="81816"/>
                  <a:pt x="60000" y="81816"/>
                </a:cubicBezTo>
                <a:cubicBezTo>
                  <a:pt x="66022" y="81816"/>
                  <a:pt x="71477" y="79377"/>
                  <a:pt x="75427" y="75433"/>
                </a:cubicBezTo>
                <a:lnTo>
                  <a:pt x="75427" y="75427"/>
                </a:lnTo>
                <a:lnTo>
                  <a:pt x="75427" y="75427"/>
                </a:lnTo>
                <a:cubicBezTo>
                  <a:pt x="79377" y="71477"/>
                  <a:pt x="81816" y="66022"/>
                  <a:pt x="81816" y="60000"/>
                </a:cubicBezTo>
                <a:cubicBezTo>
                  <a:pt x="81816" y="47950"/>
                  <a:pt x="72050" y="38183"/>
                  <a:pt x="60000" y="38183"/>
                </a:cubicBezTo>
                <a:cubicBezTo>
                  <a:pt x="47950" y="38183"/>
                  <a:pt x="38183" y="47950"/>
                  <a:pt x="38183" y="60000"/>
                </a:cubicBezTo>
                <a:cubicBezTo>
                  <a:pt x="38183" y="66022"/>
                  <a:pt x="40616" y="71477"/>
                  <a:pt x="44572" y="75427"/>
                </a:cubicBezTo>
                <a:cubicBezTo>
                  <a:pt x="44572" y="75427"/>
                  <a:pt x="44572" y="75427"/>
                  <a:pt x="44572" y="75427"/>
                </a:cubicBezTo>
                <a:close/>
                <a:moveTo>
                  <a:pt x="60000" y="65455"/>
                </a:moveTo>
                <a:cubicBezTo>
                  <a:pt x="63011" y="65455"/>
                  <a:pt x="65455" y="63011"/>
                  <a:pt x="65455" y="60000"/>
                </a:cubicBezTo>
                <a:cubicBezTo>
                  <a:pt x="65455" y="56988"/>
                  <a:pt x="63011" y="54544"/>
                  <a:pt x="60000" y="54544"/>
                </a:cubicBezTo>
                <a:cubicBezTo>
                  <a:pt x="56988" y="54544"/>
                  <a:pt x="54544" y="56988"/>
                  <a:pt x="54544" y="60000"/>
                </a:cubicBezTo>
                <a:cubicBezTo>
                  <a:pt x="54544" y="63011"/>
                  <a:pt x="56988" y="65455"/>
                  <a:pt x="60000" y="65455"/>
                </a:cubicBezTo>
                <a:moveTo>
                  <a:pt x="98183" y="32727"/>
                </a:moveTo>
                <a:cubicBezTo>
                  <a:pt x="95172" y="32727"/>
                  <a:pt x="92727" y="35172"/>
                  <a:pt x="92727" y="38183"/>
                </a:cubicBezTo>
                <a:lnTo>
                  <a:pt x="92727" y="43638"/>
                </a:lnTo>
                <a:cubicBezTo>
                  <a:pt x="92727" y="46644"/>
                  <a:pt x="95172" y="49088"/>
                  <a:pt x="98183" y="49088"/>
                </a:cubicBezTo>
                <a:lnTo>
                  <a:pt x="98183" y="70911"/>
                </a:lnTo>
                <a:cubicBezTo>
                  <a:pt x="95172" y="70911"/>
                  <a:pt x="92727" y="73355"/>
                  <a:pt x="92727" y="76361"/>
                </a:cubicBezTo>
                <a:lnTo>
                  <a:pt x="92727" y="81816"/>
                </a:lnTo>
                <a:cubicBezTo>
                  <a:pt x="92727" y="84833"/>
                  <a:pt x="95172" y="87272"/>
                  <a:pt x="98183" y="87272"/>
                </a:cubicBezTo>
                <a:lnTo>
                  <a:pt x="98183" y="98183"/>
                </a:lnTo>
                <a:lnTo>
                  <a:pt x="21816" y="98183"/>
                </a:lnTo>
                <a:lnTo>
                  <a:pt x="21816" y="21816"/>
                </a:lnTo>
                <a:lnTo>
                  <a:pt x="98183" y="21816"/>
                </a:lnTo>
                <a:cubicBezTo>
                  <a:pt x="98183" y="21816"/>
                  <a:pt x="98183" y="32727"/>
                  <a:pt x="98183" y="32727"/>
                </a:cubicBezTo>
                <a:close/>
                <a:moveTo>
                  <a:pt x="103638" y="32727"/>
                </a:moveTo>
                <a:lnTo>
                  <a:pt x="103638" y="16361"/>
                </a:lnTo>
                <a:lnTo>
                  <a:pt x="16361" y="16361"/>
                </a:lnTo>
                <a:lnTo>
                  <a:pt x="16361" y="103638"/>
                </a:lnTo>
                <a:lnTo>
                  <a:pt x="103638" y="103638"/>
                </a:lnTo>
                <a:lnTo>
                  <a:pt x="103638" y="87272"/>
                </a:lnTo>
                <a:cubicBezTo>
                  <a:pt x="106644" y="87272"/>
                  <a:pt x="109088" y="84833"/>
                  <a:pt x="109088" y="81816"/>
                </a:cubicBezTo>
                <a:lnTo>
                  <a:pt x="109088" y="76361"/>
                </a:lnTo>
                <a:cubicBezTo>
                  <a:pt x="109088" y="73355"/>
                  <a:pt x="106644" y="70911"/>
                  <a:pt x="103638" y="70911"/>
                </a:cubicBezTo>
                <a:lnTo>
                  <a:pt x="103638" y="49088"/>
                </a:lnTo>
                <a:cubicBezTo>
                  <a:pt x="106644" y="49088"/>
                  <a:pt x="109088" y="46644"/>
                  <a:pt x="109088" y="43638"/>
                </a:cubicBezTo>
                <a:lnTo>
                  <a:pt x="109088" y="38183"/>
                </a:lnTo>
                <a:cubicBezTo>
                  <a:pt x="109088" y="35172"/>
                  <a:pt x="106644" y="32727"/>
                  <a:pt x="103638" y="327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93" name="Shape 3893"/>
          <p:cNvSpPr/>
          <p:nvPr/>
        </p:nvSpPr>
        <p:spPr>
          <a:xfrm>
            <a:off x="8157675" y="9278447"/>
            <a:ext cx="558655" cy="558655"/>
          </a:xfrm>
          <a:custGeom>
            <a:avLst/>
            <a:gdLst/>
            <a:ahLst/>
            <a:cxnLst/>
            <a:rect l="0" t="0" r="0" b="0"/>
            <a:pathLst>
              <a:path w="120000" h="120000" extrusionOk="0">
                <a:moveTo>
                  <a:pt x="87272" y="87272"/>
                </a:moveTo>
                <a:lnTo>
                  <a:pt x="32727" y="87272"/>
                </a:lnTo>
                <a:lnTo>
                  <a:pt x="32727" y="65455"/>
                </a:lnTo>
                <a:lnTo>
                  <a:pt x="87272" y="65455"/>
                </a:lnTo>
                <a:cubicBezTo>
                  <a:pt x="87272" y="65455"/>
                  <a:pt x="87272" y="87272"/>
                  <a:pt x="87272" y="87272"/>
                </a:cubicBezTo>
                <a:close/>
                <a:moveTo>
                  <a:pt x="92727" y="60000"/>
                </a:moveTo>
                <a:lnTo>
                  <a:pt x="27272" y="60000"/>
                </a:lnTo>
                <a:lnTo>
                  <a:pt x="27272" y="92727"/>
                </a:lnTo>
                <a:lnTo>
                  <a:pt x="92727" y="92727"/>
                </a:lnTo>
                <a:cubicBezTo>
                  <a:pt x="92727" y="92727"/>
                  <a:pt x="92727" y="60000"/>
                  <a:pt x="92727" y="60000"/>
                </a:cubicBezTo>
                <a:close/>
                <a:moveTo>
                  <a:pt x="65455" y="76361"/>
                </a:moveTo>
                <a:lnTo>
                  <a:pt x="54544" y="76361"/>
                </a:lnTo>
                <a:lnTo>
                  <a:pt x="54544" y="81816"/>
                </a:lnTo>
                <a:lnTo>
                  <a:pt x="65455" y="81816"/>
                </a:lnTo>
                <a:cubicBezTo>
                  <a:pt x="65455" y="81816"/>
                  <a:pt x="65455" y="76361"/>
                  <a:pt x="65455" y="76361"/>
                </a:cubicBezTo>
                <a:close/>
                <a:moveTo>
                  <a:pt x="103638" y="98183"/>
                </a:moveTo>
                <a:cubicBezTo>
                  <a:pt x="103638" y="101188"/>
                  <a:pt x="101188" y="103638"/>
                  <a:pt x="98183" y="103638"/>
                </a:cubicBezTo>
                <a:lnTo>
                  <a:pt x="21816" y="103638"/>
                </a:lnTo>
                <a:cubicBezTo>
                  <a:pt x="18805" y="103638"/>
                  <a:pt x="16361" y="101188"/>
                  <a:pt x="16361" y="98183"/>
                </a:cubicBezTo>
                <a:lnTo>
                  <a:pt x="16361" y="5455"/>
                </a:lnTo>
                <a:lnTo>
                  <a:pt x="103638" y="5455"/>
                </a:lnTo>
                <a:cubicBezTo>
                  <a:pt x="103638" y="5455"/>
                  <a:pt x="103638" y="98183"/>
                  <a:pt x="103638" y="98183"/>
                </a:cubicBezTo>
                <a:close/>
                <a:moveTo>
                  <a:pt x="117272" y="0"/>
                </a:moveTo>
                <a:lnTo>
                  <a:pt x="2727" y="0"/>
                </a:lnTo>
                <a:cubicBezTo>
                  <a:pt x="1222" y="0"/>
                  <a:pt x="0" y="1222"/>
                  <a:pt x="0" y="2727"/>
                </a:cubicBezTo>
                <a:cubicBezTo>
                  <a:pt x="0" y="4233"/>
                  <a:pt x="1222" y="5455"/>
                  <a:pt x="2727" y="5455"/>
                </a:cubicBezTo>
                <a:lnTo>
                  <a:pt x="10911" y="5455"/>
                </a:lnTo>
                <a:lnTo>
                  <a:pt x="10911" y="98183"/>
                </a:lnTo>
                <a:cubicBezTo>
                  <a:pt x="10911" y="104205"/>
                  <a:pt x="15794" y="109088"/>
                  <a:pt x="21816" y="109088"/>
                </a:cubicBezTo>
                <a:lnTo>
                  <a:pt x="27272" y="109088"/>
                </a:lnTo>
                <a:lnTo>
                  <a:pt x="27272" y="117272"/>
                </a:lnTo>
                <a:cubicBezTo>
                  <a:pt x="27272" y="118777"/>
                  <a:pt x="28494" y="120000"/>
                  <a:pt x="30000" y="120000"/>
                </a:cubicBezTo>
                <a:cubicBezTo>
                  <a:pt x="31505" y="120000"/>
                  <a:pt x="32727" y="118777"/>
                  <a:pt x="32727" y="117272"/>
                </a:cubicBezTo>
                <a:lnTo>
                  <a:pt x="32727" y="109088"/>
                </a:lnTo>
                <a:lnTo>
                  <a:pt x="87272" y="109088"/>
                </a:lnTo>
                <a:lnTo>
                  <a:pt x="87272" y="117272"/>
                </a:lnTo>
                <a:cubicBezTo>
                  <a:pt x="87272" y="118777"/>
                  <a:pt x="88494" y="120000"/>
                  <a:pt x="90000" y="120000"/>
                </a:cubicBezTo>
                <a:cubicBezTo>
                  <a:pt x="91505" y="120000"/>
                  <a:pt x="92727" y="118777"/>
                  <a:pt x="92727" y="117272"/>
                </a:cubicBezTo>
                <a:lnTo>
                  <a:pt x="92727" y="109088"/>
                </a:lnTo>
                <a:lnTo>
                  <a:pt x="98183" y="109088"/>
                </a:lnTo>
                <a:cubicBezTo>
                  <a:pt x="104205" y="109088"/>
                  <a:pt x="109088" y="104205"/>
                  <a:pt x="109088" y="98183"/>
                </a:cubicBezTo>
                <a:lnTo>
                  <a:pt x="109088" y="5455"/>
                </a:lnTo>
                <a:lnTo>
                  <a:pt x="117272" y="5455"/>
                </a:lnTo>
                <a:cubicBezTo>
                  <a:pt x="118777" y="5455"/>
                  <a:pt x="120000" y="4233"/>
                  <a:pt x="120000" y="2727"/>
                </a:cubicBezTo>
                <a:cubicBezTo>
                  <a:pt x="120000" y="1222"/>
                  <a:pt x="118777" y="0"/>
                  <a:pt x="117272" y="0"/>
                </a:cubicBezTo>
                <a:moveTo>
                  <a:pt x="65455" y="32727"/>
                </a:moveTo>
                <a:lnTo>
                  <a:pt x="54544" y="32727"/>
                </a:lnTo>
                <a:lnTo>
                  <a:pt x="54544" y="38183"/>
                </a:lnTo>
                <a:lnTo>
                  <a:pt x="65455" y="38183"/>
                </a:lnTo>
                <a:cubicBezTo>
                  <a:pt x="65455" y="38183"/>
                  <a:pt x="65455" y="32727"/>
                  <a:pt x="65455" y="32727"/>
                </a:cubicBezTo>
                <a:close/>
                <a:moveTo>
                  <a:pt x="87272" y="43638"/>
                </a:moveTo>
                <a:lnTo>
                  <a:pt x="32727" y="43638"/>
                </a:lnTo>
                <a:lnTo>
                  <a:pt x="32727" y="21816"/>
                </a:lnTo>
                <a:lnTo>
                  <a:pt x="87272" y="21816"/>
                </a:lnTo>
                <a:cubicBezTo>
                  <a:pt x="87272" y="21816"/>
                  <a:pt x="87272" y="43638"/>
                  <a:pt x="87272" y="43638"/>
                </a:cubicBezTo>
                <a:close/>
                <a:moveTo>
                  <a:pt x="92727" y="16361"/>
                </a:moveTo>
                <a:lnTo>
                  <a:pt x="27272" y="16361"/>
                </a:lnTo>
                <a:lnTo>
                  <a:pt x="27272" y="49088"/>
                </a:lnTo>
                <a:lnTo>
                  <a:pt x="92727" y="49088"/>
                </a:lnTo>
                <a:cubicBezTo>
                  <a:pt x="92727" y="49088"/>
                  <a:pt x="92727" y="16361"/>
                  <a:pt x="92727" y="16361"/>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94" name="Shape 3894"/>
          <p:cNvSpPr/>
          <p:nvPr/>
        </p:nvSpPr>
        <p:spPr>
          <a:xfrm>
            <a:off x="9224196" y="9278447"/>
            <a:ext cx="558655" cy="558655"/>
          </a:xfrm>
          <a:custGeom>
            <a:avLst/>
            <a:gdLst/>
            <a:ahLst/>
            <a:cxnLst/>
            <a:rect l="0" t="0" r="0" b="0"/>
            <a:pathLst>
              <a:path w="120000" h="120000" extrusionOk="0">
                <a:moveTo>
                  <a:pt x="103638" y="98183"/>
                </a:moveTo>
                <a:cubicBezTo>
                  <a:pt x="103638" y="101188"/>
                  <a:pt x="101188" y="103638"/>
                  <a:pt x="98183" y="103638"/>
                </a:cubicBezTo>
                <a:lnTo>
                  <a:pt x="21816" y="103638"/>
                </a:lnTo>
                <a:cubicBezTo>
                  <a:pt x="18805" y="103638"/>
                  <a:pt x="16361" y="101188"/>
                  <a:pt x="16361" y="98183"/>
                </a:cubicBezTo>
                <a:lnTo>
                  <a:pt x="16361" y="5455"/>
                </a:lnTo>
                <a:lnTo>
                  <a:pt x="103638" y="5455"/>
                </a:lnTo>
                <a:cubicBezTo>
                  <a:pt x="103638" y="5455"/>
                  <a:pt x="103638" y="98183"/>
                  <a:pt x="103638" y="98183"/>
                </a:cubicBezTo>
                <a:close/>
                <a:moveTo>
                  <a:pt x="117272" y="0"/>
                </a:moveTo>
                <a:lnTo>
                  <a:pt x="2727" y="0"/>
                </a:lnTo>
                <a:cubicBezTo>
                  <a:pt x="1222" y="0"/>
                  <a:pt x="0" y="1222"/>
                  <a:pt x="0" y="2727"/>
                </a:cubicBezTo>
                <a:cubicBezTo>
                  <a:pt x="0" y="4233"/>
                  <a:pt x="1222" y="5455"/>
                  <a:pt x="2727" y="5455"/>
                </a:cubicBezTo>
                <a:lnTo>
                  <a:pt x="10911" y="5455"/>
                </a:lnTo>
                <a:lnTo>
                  <a:pt x="10911" y="98183"/>
                </a:lnTo>
                <a:cubicBezTo>
                  <a:pt x="10911" y="104205"/>
                  <a:pt x="15794" y="109088"/>
                  <a:pt x="21816" y="109088"/>
                </a:cubicBezTo>
                <a:lnTo>
                  <a:pt x="27272" y="109088"/>
                </a:lnTo>
                <a:lnTo>
                  <a:pt x="27272" y="117272"/>
                </a:lnTo>
                <a:cubicBezTo>
                  <a:pt x="27272" y="118777"/>
                  <a:pt x="28494" y="120000"/>
                  <a:pt x="30000" y="120000"/>
                </a:cubicBezTo>
                <a:cubicBezTo>
                  <a:pt x="31505" y="120000"/>
                  <a:pt x="32727" y="118777"/>
                  <a:pt x="32727" y="117272"/>
                </a:cubicBezTo>
                <a:lnTo>
                  <a:pt x="32727" y="109088"/>
                </a:lnTo>
                <a:lnTo>
                  <a:pt x="87272" y="109088"/>
                </a:lnTo>
                <a:lnTo>
                  <a:pt x="87272" y="117272"/>
                </a:lnTo>
                <a:cubicBezTo>
                  <a:pt x="87272" y="118777"/>
                  <a:pt x="88494" y="120000"/>
                  <a:pt x="90000" y="120000"/>
                </a:cubicBezTo>
                <a:cubicBezTo>
                  <a:pt x="91505" y="120000"/>
                  <a:pt x="92727" y="118777"/>
                  <a:pt x="92727" y="117272"/>
                </a:cubicBezTo>
                <a:lnTo>
                  <a:pt x="92727" y="109088"/>
                </a:lnTo>
                <a:lnTo>
                  <a:pt x="98183" y="109088"/>
                </a:lnTo>
                <a:cubicBezTo>
                  <a:pt x="104205" y="109088"/>
                  <a:pt x="109088" y="104205"/>
                  <a:pt x="109088" y="98183"/>
                </a:cubicBezTo>
                <a:lnTo>
                  <a:pt x="109088" y="5455"/>
                </a:lnTo>
                <a:lnTo>
                  <a:pt x="117272" y="5455"/>
                </a:lnTo>
                <a:cubicBezTo>
                  <a:pt x="118777" y="5455"/>
                  <a:pt x="120000" y="4233"/>
                  <a:pt x="120000" y="2727"/>
                </a:cubicBezTo>
                <a:cubicBezTo>
                  <a:pt x="120000" y="1222"/>
                  <a:pt x="118777" y="0"/>
                  <a:pt x="117272" y="0"/>
                </a:cubicBezTo>
                <a:moveTo>
                  <a:pt x="87272" y="60000"/>
                </a:moveTo>
                <a:lnTo>
                  <a:pt x="65455" y="60000"/>
                </a:lnTo>
                <a:lnTo>
                  <a:pt x="65455" y="54544"/>
                </a:lnTo>
                <a:lnTo>
                  <a:pt x="54544" y="54544"/>
                </a:lnTo>
                <a:lnTo>
                  <a:pt x="54544" y="60000"/>
                </a:lnTo>
                <a:lnTo>
                  <a:pt x="32727" y="60000"/>
                </a:lnTo>
                <a:lnTo>
                  <a:pt x="32727" y="49088"/>
                </a:lnTo>
                <a:lnTo>
                  <a:pt x="87272" y="49088"/>
                </a:lnTo>
                <a:cubicBezTo>
                  <a:pt x="87272" y="49088"/>
                  <a:pt x="87272" y="60000"/>
                  <a:pt x="87272" y="60000"/>
                </a:cubicBezTo>
                <a:close/>
                <a:moveTo>
                  <a:pt x="92727" y="43638"/>
                </a:moveTo>
                <a:lnTo>
                  <a:pt x="27272" y="43638"/>
                </a:lnTo>
                <a:lnTo>
                  <a:pt x="27272" y="65455"/>
                </a:lnTo>
                <a:lnTo>
                  <a:pt x="92727" y="65455"/>
                </a:lnTo>
                <a:cubicBezTo>
                  <a:pt x="92727" y="65455"/>
                  <a:pt x="92727" y="43638"/>
                  <a:pt x="92727" y="43638"/>
                </a:cubicBezTo>
                <a:close/>
                <a:moveTo>
                  <a:pt x="87272" y="87272"/>
                </a:moveTo>
                <a:lnTo>
                  <a:pt x="65455" y="87272"/>
                </a:lnTo>
                <a:lnTo>
                  <a:pt x="65455" y="81816"/>
                </a:lnTo>
                <a:lnTo>
                  <a:pt x="54544" y="81816"/>
                </a:lnTo>
                <a:lnTo>
                  <a:pt x="54544" y="87272"/>
                </a:lnTo>
                <a:lnTo>
                  <a:pt x="32727" y="87272"/>
                </a:lnTo>
                <a:lnTo>
                  <a:pt x="32727" y="76361"/>
                </a:lnTo>
                <a:lnTo>
                  <a:pt x="87272" y="76361"/>
                </a:lnTo>
                <a:cubicBezTo>
                  <a:pt x="87272" y="76361"/>
                  <a:pt x="87272" y="87272"/>
                  <a:pt x="87272" y="87272"/>
                </a:cubicBezTo>
                <a:close/>
                <a:moveTo>
                  <a:pt x="92727" y="70911"/>
                </a:moveTo>
                <a:lnTo>
                  <a:pt x="27272" y="70911"/>
                </a:lnTo>
                <a:lnTo>
                  <a:pt x="27272" y="92727"/>
                </a:lnTo>
                <a:lnTo>
                  <a:pt x="92727" y="92727"/>
                </a:lnTo>
                <a:cubicBezTo>
                  <a:pt x="92727" y="92727"/>
                  <a:pt x="92727" y="70911"/>
                  <a:pt x="92727" y="70911"/>
                </a:cubicBezTo>
                <a:close/>
                <a:moveTo>
                  <a:pt x="87272" y="32727"/>
                </a:moveTo>
                <a:lnTo>
                  <a:pt x="65455" y="32727"/>
                </a:lnTo>
                <a:lnTo>
                  <a:pt x="65455" y="27272"/>
                </a:lnTo>
                <a:lnTo>
                  <a:pt x="54544" y="27272"/>
                </a:lnTo>
                <a:lnTo>
                  <a:pt x="54544" y="32727"/>
                </a:lnTo>
                <a:lnTo>
                  <a:pt x="32727" y="32727"/>
                </a:lnTo>
                <a:lnTo>
                  <a:pt x="32727" y="21816"/>
                </a:lnTo>
                <a:lnTo>
                  <a:pt x="87272" y="21816"/>
                </a:lnTo>
                <a:cubicBezTo>
                  <a:pt x="87272" y="21816"/>
                  <a:pt x="87272" y="32727"/>
                  <a:pt x="87272" y="32727"/>
                </a:cubicBezTo>
                <a:close/>
                <a:moveTo>
                  <a:pt x="92727" y="16361"/>
                </a:moveTo>
                <a:lnTo>
                  <a:pt x="27272" y="16361"/>
                </a:lnTo>
                <a:lnTo>
                  <a:pt x="27272" y="38183"/>
                </a:lnTo>
                <a:lnTo>
                  <a:pt x="92727" y="38183"/>
                </a:lnTo>
                <a:cubicBezTo>
                  <a:pt x="92727" y="38183"/>
                  <a:pt x="92727" y="16361"/>
                  <a:pt x="92727" y="16361"/>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95" name="Shape 3895"/>
          <p:cNvSpPr/>
          <p:nvPr/>
        </p:nvSpPr>
        <p:spPr>
          <a:xfrm>
            <a:off x="10341506" y="9278447"/>
            <a:ext cx="457081" cy="558655"/>
          </a:xfrm>
          <a:custGeom>
            <a:avLst/>
            <a:gdLst/>
            <a:ahLst/>
            <a:cxnLst/>
            <a:rect l="0" t="0" r="0" b="0"/>
            <a:pathLst>
              <a:path w="120000" h="120000" extrusionOk="0">
                <a:moveTo>
                  <a:pt x="26666" y="76361"/>
                </a:moveTo>
                <a:lnTo>
                  <a:pt x="93333" y="76361"/>
                </a:lnTo>
                <a:lnTo>
                  <a:pt x="93333" y="98183"/>
                </a:lnTo>
                <a:lnTo>
                  <a:pt x="26666" y="98183"/>
                </a:lnTo>
                <a:cubicBezTo>
                  <a:pt x="26666" y="98183"/>
                  <a:pt x="26666" y="76361"/>
                  <a:pt x="26666" y="76361"/>
                </a:cubicBezTo>
                <a:close/>
                <a:moveTo>
                  <a:pt x="26666" y="49088"/>
                </a:moveTo>
                <a:lnTo>
                  <a:pt x="93333" y="49088"/>
                </a:lnTo>
                <a:lnTo>
                  <a:pt x="93333" y="70911"/>
                </a:lnTo>
                <a:lnTo>
                  <a:pt x="26666" y="70911"/>
                </a:lnTo>
                <a:cubicBezTo>
                  <a:pt x="26666" y="70911"/>
                  <a:pt x="26666" y="49088"/>
                  <a:pt x="26666" y="49088"/>
                </a:cubicBezTo>
                <a:close/>
                <a:moveTo>
                  <a:pt x="26666" y="21816"/>
                </a:moveTo>
                <a:lnTo>
                  <a:pt x="93333" y="21816"/>
                </a:lnTo>
                <a:lnTo>
                  <a:pt x="93333" y="43638"/>
                </a:lnTo>
                <a:lnTo>
                  <a:pt x="26666" y="43638"/>
                </a:lnTo>
                <a:cubicBezTo>
                  <a:pt x="26666" y="43638"/>
                  <a:pt x="26666" y="21816"/>
                  <a:pt x="26666" y="21816"/>
                </a:cubicBezTo>
                <a:close/>
                <a:moveTo>
                  <a:pt x="20000" y="103638"/>
                </a:moveTo>
                <a:lnTo>
                  <a:pt x="100000" y="103638"/>
                </a:lnTo>
                <a:lnTo>
                  <a:pt x="100000" y="16361"/>
                </a:lnTo>
                <a:lnTo>
                  <a:pt x="20000" y="16361"/>
                </a:lnTo>
                <a:cubicBezTo>
                  <a:pt x="20000" y="16361"/>
                  <a:pt x="20000" y="103638"/>
                  <a:pt x="20000" y="103638"/>
                </a:cubicBezTo>
                <a:close/>
                <a:moveTo>
                  <a:pt x="113333" y="109088"/>
                </a:moveTo>
                <a:cubicBezTo>
                  <a:pt x="113333" y="112100"/>
                  <a:pt x="110344" y="114544"/>
                  <a:pt x="106666" y="114544"/>
                </a:cubicBezTo>
                <a:lnTo>
                  <a:pt x="13333" y="114544"/>
                </a:lnTo>
                <a:cubicBezTo>
                  <a:pt x="9655" y="114544"/>
                  <a:pt x="6666" y="112100"/>
                  <a:pt x="6666" y="109088"/>
                </a:cubicBezTo>
                <a:lnTo>
                  <a:pt x="6666" y="10911"/>
                </a:lnTo>
                <a:cubicBezTo>
                  <a:pt x="6666" y="7900"/>
                  <a:pt x="9655" y="5455"/>
                  <a:pt x="13333" y="5455"/>
                </a:cubicBezTo>
                <a:lnTo>
                  <a:pt x="106666" y="5455"/>
                </a:lnTo>
                <a:cubicBezTo>
                  <a:pt x="110344" y="5455"/>
                  <a:pt x="113333" y="7900"/>
                  <a:pt x="113333" y="10911"/>
                </a:cubicBezTo>
                <a:cubicBezTo>
                  <a:pt x="113333" y="10911"/>
                  <a:pt x="113333" y="109088"/>
                  <a:pt x="113333" y="109088"/>
                </a:cubicBezTo>
                <a:close/>
                <a:moveTo>
                  <a:pt x="10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10911"/>
                </a:lnTo>
                <a:cubicBezTo>
                  <a:pt x="120000" y="4883"/>
                  <a:pt x="114027" y="0"/>
                  <a:pt x="106666" y="0"/>
                </a:cubicBezTo>
                <a:moveTo>
                  <a:pt x="53333" y="92727"/>
                </a:moveTo>
                <a:lnTo>
                  <a:pt x="66666" y="92727"/>
                </a:lnTo>
                <a:lnTo>
                  <a:pt x="66666" y="87272"/>
                </a:lnTo>
                <a:lnTo>
                  <a:pt x="53333" y="87272"/>
                </a:lnTo>
                <a:cubicBezTo>
                  <a:pt x="53333" y="87272"/>
                  <a:pt x="53333" y="92727"/>
                  <a:pt x="53333" y="92727"/>
                </a:cubicBezTo>
                <a:close/>
                <a:moveTo>
                  <a:pt x="53333" y="38183"/>
                </a:moveTo>
                <a:lnTo>
                  <a:pt x="66666" y="38183"/>
                </a:lnTo>
                <a:lnTo>
                  <a:pt x="66666" y="32727"/>
                </a:lnTo>
                <a:lnTo>
                  <a:pt x="53333" y="32727"/>
                </a:lnTo>
                <a:cubicBezTo>
                  <a:pt x="53333" y="32727"/>
                  <a:pt x="53333" y="38183"/>
                  <a:pt x="53333" y="38183"/>
                </a:cubicBezTo>
                <a:close/>
                <a:moveTo>
                  <a:pt x="53333" y="65455"/>
                </a:moveTo>
                <a:lnTo>
                  <a:pt x="66666" y="65455"/>
                </a:lnTo>
                <a:lnTo>
                  <a:pt x="66666" y="60000"/>
                </a:lnTo>
                <a:lnTo>
                  <a:pt x="53333" y="60000"/>
                </a:lnTo>
                <a:cubicBezTo>
                  <a:pt x="53333" y="60000"/>
                  <a:pt x="53333" y="65455"/>
                  <a:pt x="53333" y="65455"/>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96" name="Shape 3896"/>
          <p:cNvSpPr/>
          <p:nvPr/>
        </p:nvSpPr>
        <p:spPr>
          <a:xfrm>
            <a:off x="11357240" y="9278447"/>
            <a:ext cx="558655" cy="558655"/>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moveTo>
                  <a:pt x="81816" y="40655"/>
                </a:moveTo>
                <a:lnTo>
                  <a:pt x="65455" y="38605"/>
                </a:lnTo>
                <a:lnTo>
                  <a:pt x="65455" y="27533"/>
                </a:lnTo>
                <a:lnTo>
                  <a:pt x="81816" y="29577"/>
                </a:lnTo>
                <a:cubicBezTo>
                  <a:pt x="81816" y="29577"/>
                  <a:pt x="81816" y="40655"/>
                  <a:pt x="81816" y="40655"/>
                </a:cubicBezTo>
                <a:close/>
                <a:moveTo>
                  <a:pt x="51816" y="92727"/>
                </a:moveTo>
                <a:lnTo>
                  <a:pt x="46361" y="92727"/>
                </a:lnTo>
                <a:cubicBezTo>
                  <a:pt x="41844" y="92727"/>
                  <a:pt x="38183" y="89061"/>
                  <a:pt x="38183" y="84544"/>
                </a:cubicBezTo>
                <a:cubicBezTo>
                  <a:pt x="38183" y="80027"/>
                  <a:pt x="41844" y="76361"/>
                  <a:pt x="46361" y="76361"/>
                </a:cubicBezTo>
                <a:lnTo>
                  <a:pt x="51816" y="76361"/>
                </a:lnTo>
                <a:cubicBezTo>
                  <a:pt x="56333" y="76361"/>
                  <a:pt x="60000" y="80027"/>
                  <a:pt x="60000" y="84544"/>
                </a:cubicBezTo>
                <a:cubicBezTo>
                  <a:pt x="60000" y="89061"/>
                  <a:pt x="56333" y="92727"/>
                  <a:pt x="51816" y="92727"/>
                </a:cubicBezTo>
                <a:moveTo>
                  <a:pt x="84544" y="24544"/>
                </a:moveTo>
                <a:cubicBezTo>
                  <a:pt x="84400" y="24544"/>
                  <a:pt x="84277" y="24605"/>
                  <a:pt x="84138" y="24627"/>
                </a:cubicBezTo>
                <a:lnTo>
                  <a:pt x="84127" y="24577"/>
                </a:lnTo>
                <a:lnTo>
                  <a:pt x="63794" y="22038"/>
                </a:lnTo>
                <a:cubicBezTo>
                  <a:pt x="63466" y="21900"/>
                  <a:pt x="63105" y="21816"/>
                  <a:pt x="62727" y="21816"/>
                </a:cubicBezTo>
                <a:cubicBezTo>
                  <a:pt x="62638" y="21816"/>
                  <a:pt x="62561" y="21861"/>
                  <a:pt x="62472" y="21872"/>
                </a:cubicBezTo>
                <a:lnTo>
                  <a:pt x="62311" y="21850"/>
                </a:lnTo>
                <a:lnTo>
                  <a:pt x="62322" y="21900"/>
                </a:lnTo>
                <a:cubicBezTo>
                  <a:pt x="61016" y="22105"/>
                  <a:pt x="60000" y="23183"/>
                  <a:pt x="60000" y="24544"/>
                </a:cubicBezTo>
                <a:lnTo>
                  <a:pt x="60000" y="73700"/>
                </a:lnTo>
                <a:cubicBezTo>
                  <a:pt x="57716" y="71972"/>
                  <a:pt x="54900" y="70911"/>
                  <a:pt x="51816" y="70911"/>
                </a:cubicBezTo>
                <a:lnTo>
                  <a:pt x="46361" y="70911"/>
                </a:lnTo>
                <a:cubicBezTo>
                  <a:pt x="38833" y="70911"/>
                  <a:pt x="32727" y="77011"/>
                  <a:pt x="32727" y="84544"/>
                </a:cubicBezTo>
                <a:cubicBezTo>
                  <a:pt x="32727" y="92077"/>
                  <a:pt x="38833" y="98183"/>
                  <a:pt x="46361" y="98183"/>
                </a:cubicBezTo>
                <a:lnTo>
                  <a:pt x="51816" y="98183"/>
                </a:lnTo>
                <a:cubicBezTo>
                  <a:pt x="59350" y="98183"/>
                  <a:pt x="65455" y="92077"/>
                  <a:pt x="65455" y="84544"/>
                </a:cubicBezTo>
                <a:lnTo>
                  <a:pt x="65455" y="43894"/>
                </a:lnTo>
                <a:lnTo>
                  <a:pt x="83477" y="46144"/>
                </a:lnTo>
                <a:cubicBezTo>
                  <a:pt x="83805" y="46288"/>
                  <a:pt x="84166" y="46361"/>
                  <a:pt x="84544" y="46361"/>
                </a:cubicBezTo>
                <a:cubicBezTo>
                  <a:pt x="84633" y="46361"/>
                  <a:pt x="84711" y="46322"/>
                  <a:pt x="84800" y="46311"/>
                </a:cubicBezTo>
                <a:lnTo>
                  <a:pt x="84961" y="46333"/>
                </a:lnTo>
                <a:lnTo>
                  <a:pt x="84955" y="46283"/>
                </a:lnTo>
                <a:cubicBezTo>
                  <a:pt x="86255" y="46077"/>
                  <a:pt x="87272" y="45000"/>
                  <a:pt x="87272" y="43638"/>
                </a:cubicBezTo>
                <a:lnTo>
                  <a:pt x="87272" y="27272"/>
                </a:lnTo>
                <a:cubicBezTo>
                  <a:pt x="87272" y="25766"/>
                  <a:pt x="86055" y="24544"/>
                  <a:pt x="84544" y="245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97" name="Shape 3897"/>
          <p:cNvSpPr/>
          <p:nvPr/>
        </p:nvSpPr>
        <p:spPr>
          <a:xfrm>
            <a:off x="1758541" y="10344968"/>
            <a:ext cx="558655" cy="558655"/>
          </a:xfrm>
          <a:custGeom>
            <a:avLst/>
            <a:gdLst/>
            <a:ahLst/>
            <a:cxnLst/>
            <a:rect l="0" t="0" r="0" b="0"/>
            <a:pathLst>
              <a:path w="120000" h="120000" extrusionOk="0">
                <a:moveTo>
                  <a:pt x="81816" y="40655"/>
                </a:moveTo>
                <a:lnTo>
                  <a:pt x="65455" y="38605"/>
                </a:lnTo>
                <a:lnTo>
                  <a:pt x="65455" y="27533"/>
                </a:lnTo>
                <a:lnTo>
                  <a:pt x="81816" y="29577"/>
                </a:lnTo>
                <a:cubicBezTo>
                  <a:pt x="81816" y="29577"/>
                  <a:pt x="81816" y="40655"/>
                  <a:pt x="81816" y="40655"/>
                </a:cubicBezTo>
                <a:close/>
                <a:moveTo>
                  <a:pt x="51816" y="92727"/>
                </a:moveTo>
                <a:lnTo>
                  <a:pt x="46361" y="92727"/>
                </a:lnTo>
                <a:cubicBezTo>
                  <a:pt x="41844" y="92727"/>
                  <a:pt x="38183" y="89061"/>
                  <a:pt x="38183" y="84544"/>
                </a:cubicBezTo>
                <a:cubicBezTo>
                  <a:pt x="38183" y="80033"/>
                  <a:pt x="41844" y="76361"/>
                  <a:pt x="46361" y="76361"/>
                </a:cubicBezTo>
                <a:lnTo>
                  <a:pt x="51816" y="76361"/>
                </a:lnTo>
                <a:cubicBezTo>
                  <a:pt x="56338" y="76361"/>
                  <a:pt x="60000" y="80033"/>
                  <a:pt x="60000" y="84544"/>
                </a:cubicBezTo>
                <a:cubicBezTo>
                  <a:pt x="60000" y="89061"/>
                  <a:pt x="56338" y="92727"/>
                  <a:pt x="51816" y="92727"/>
                </a:cubicBezTo>
                <a:moveTo>
                  <a:pt x="84544" y="24544"/>
                </a:moveTo>
                <a:cubicBezTo>
                  <a:pt x="84400" y="24544"/>
                  <a:pt x="84277" y="24605"/>
                  <a:pt x="84138" y="24627"/>
                </a:cubicBezTo>
                <a:lnTo>
                  <a:pt x="84133" y="24577"/>
                </a:lnTo>
                <a:lnTo>
                  <a:pt x="63794" y="22038"/>
                </a:lnTo>
                <a:cubicBezTo>
                  <a:pt x="63466" y="21894"/>
                  <a:pt x="63105" y="21816"/>
                  <a:pt x="62727" y="21816"/>
                </a:cubicBezTo>
                <a:cubicBezTo>
                  <a:pt x="62638" y="21816"/>
                  <a:pt x="62561" y="21861"/>
                  <a:pt x="62472" y="21872"/>
                </a:cubicBezTo>
                <a:lnTo>
                  <a:pt x="62311" y="21850"/>
                </a:lnTo>
                <a:lnTo>
                  <a:pt x="62322" y="21900"/>
                </a:lnTo>
                <a:cubicBezTo>
                  <a:pt x="61016" y="22105"/>
                  <a:pt x="60000" y="23183"/>
                  <a:pt x="60000" y="24544"/>
                </a:cubicBezTo>
                <a:lnTo>
                  <a:pt x="60000" y="73700"/>
                </a:lnTo>
                <a:cubicBezTo>
                  <a:pt x="57716" y="71972"/>
                  <a:pt x="54900" y="70911"/>
                  <a:pt x="51816" y="70911"/>
                </a:cubicBezTo>
                <a:lnTo>
                  <a:pt x="46361" y="70911"/>
                </a:lnTo>
                <a:cubicBezTo>
                  <a:pt x="38833" y="70911"/>
                  <a:pt x="32727" y="77011"/>
                  <a:pt x="32727" y="84544"/>
                </a:cubicBezTo>
                <a:cubicBezTo>
                  <a:pt x="32727" y="92077"/>
                  <a:pt x="38833" y="98183"/>
                  <a:pt x="46361" y="98183"/>
                </a:cubicBezTo>
                <a:lnTo>
                  <a:pt x="51816" y="98183"/>
                </a:lnTo>
                <a:cubicBezTo>
                  <a:pt x="59350" y="98183"/>
                  <a:pt x="65455" y="92077"/>
                  <a:pt x="65455" y="84544"/>
                </a:cubicBezTo>
                <a:lnTo>
                  <a:pt x="65455" y="43894"/>
                </a:lnTo>
                <a:lnTo>
                  <a:pt x="83483" y="46150"/>
                </a:lnTo>
                <a:cubicBezTo>
                  <a:pt x="83805" y="46288"/>
                  <a:pt x="84166" y="46361"/>
                  <a:pt x="84544" y="46361"/>
                </a:cubicBezTo>
                <a:cubicBezTo>
                  <a:pt x="84633" y="46361"/>
                  <a:pt x="84711" y="46322"/>
                  <a:pt x="84800" y="46311"/>
                </a:cubicBezTo>
                <a:lnTo>
                  <a:pt x="84961" y="46333"/>
                </a:lnTo>
                <a:lnTo>
                  <a:pt x="84950" y="46283"/>
                </a:lnTo>
                <a:cubicBezTo>
                  <a:pt x="86255" y="46077"/>
                  <a:pt x="87272" y="45000"/>
                  <a:pt x="87272" y="43638"/>
                </a:cubicBezTo>
                <a:lnTo>
                  <a:pt x="87272" y="27272"/>
                </a:lnTo>
                <a:cubicBezTo>
                  <a:pt x="87272" y="25766"/>
                  <a:pt x="86050" y="24544"/>
                  <a:pt x="84544" y="24544"/>
                </a:cubicBezTo>
                <a:moveTo>
                  <a:pt x="114544" y="109088"/>
                </a:moveTo>
                <a:cubicBezTo>
                  <a:pt x="114544" y="112105"/>
                  <a:pt x="112100" y="114544"/>
                  <a:pt x="109088" y="114544"/>
                </a:cubicBezTo>
                <a:lnTo>
                  <a:pt x="10911" y="114544"/>
                </a:lnTo>
                <a:cubicBezTo>
                  <a:pt x="7900" y="114544"/>
                  <a:pt x="5455" y="112105"/>
                  <a:pt x="5455" y="109088"/>
                </a:cubicBezTo>
                <a:lnTo>
                  <a:pt x="5455" y="10911"/>
                </a:lnTo>
                <a:cubicBezTo>
                  <a:pt x="5455" y="7894"/>
                  <a:pt x="7900" y="5455"/>
                  <a:pt x="10911" y="5455"/>
                </a:cubicBezTo>
                <a:lnTo>
                  <a:pt x="109088" y="5455"/>
                </a:lnTo>
                <a:cubicBezTo>
                  <a:pt x="112100" y="5455"/>
                  <a:pt x="114544" y="7894"/>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98" name="Shape 3898"/>
          <p:cNvSpPr/>
          <p:nvPr/>
        </p:nvSpPr>
        <p:spPr>
          <a:xfrm>
            <a:off x="2825064" y="10344968"/>
            <a:ext cx="558655" cy="558655"/>
          </a:xfrm>
          <a:custGeom>
            <a:avLst/>
            <a:gdLst/>
            <a:ahLst/>
            <a:cxnLst/>
            <a:rect l="0" t="0" r="0" b="0"/>
            <a:pathLst>
              <a:path w="120000" h="120000" extrusionOk="0">
                <a:moveTo>
                  <a:pt x="98183" y="40655"/>
                </a:moveTo>
                <a:lnTo>
                  <a:pt x="81816" y="38605"/>
                </a:lnTo>
                <a:lnTo>
                  <a:pt x="81816" y="27533"/>
                </a:lnTo>
                <a:lnTo>
                  <a:pt x="98183" y="29577"/>
                </a:lnTo>
                <a:cubicBezTo>
                  <a:pt x="98183" y="29577"/>
                  <a:pt x="98183" y="40655"/>
                  <a:pt x="98183" y="40655"/>
                </a:cubicBezTo>
                <a:close/>
                <a:moveTo>
                  <a:pt x="68183" y="92727"/>
                </a:moveTo>
                <a:lnTo>
                  <a:pt x="62727" y="92727"/>
                </a:lnTo>
                <a:cubicBezTo>
                  <a:pt x="58205" y="92727"/>
                  <a:pt x="54544" y="89061"/>
                  <a:pt x="54544" y="84544"/>
                </a:cubicBezTo>
                <a:cubicBezTo>
                  <a:pt x="54544" y="80033"/>
                  <a:pt x="58205" y="76361"/>
                  <a:pt x="62727" y="76361"/>
                </a:cubicBezTo>
                <a:lnTo>
                  <a:pt x="68183" y="76361"/>
                </a:lnTo>
                <a:cubicBezTo>
                  <a:pt x="72700" y="76361"/>
                  <a:pt x="76361" y="80033"/>
                  <a:pt x="76361" y="84544"/>
                </a:cubicBezTo>
                <a:cubicBezTo>
                  <a:pt x="76361" y="89061"/>
                  <a:pt x="72700" y="92727"/>
                  <a:pt x="68183" y="92727"/>
                </a:cubicBezTo>
                <a:moveTo>
                  <a:pt x="100911" y="24544"/>
                </a:moveTo>
                <a:cubicBezTo>
                  <a:pt x="100766" y="24544"/>
                  <a:pt x="100638" y="24605"/>
                  <a:pt x="100505" y="24627"/>
                </a:cubicBezTo>
                <a:lnTo>
                  <a:pt x="100494" y="24577"/>
                </a:lnTo>
                <a:lnTo>
                  <a:pt x="80155" y="22038"/>
                </a:lnTo>
                <a:cubicBezTo>
                  <a:pt x="79827" y="21894"/>
                  <a:pt x="79472" y="21816"/>
                  <a:pt x="79088" y="21816"/>
                </a:cubicBezTo>
                <a:cubicBezTo>
                  <a:pt x="79000" y="21816"/>
                  <a:pt x="78922" y="21861"/>
                  <a:pt x="78838" y="21872"/>
                </a:cubicBezTo>
                <a:lnTo>
                  <a:pt x="78677" y="21850"/>
                </a:lnTo>
                <a:lnTo>
                  <a:pt x="78683" y="21900"/>
                </a:lnTo>
                <a:cubicBezTo>
                  <a:pt x="77383" y="22105"/>
                  <a:pt x="76361" y="23183"/>
                  <a:pt x="76361" y="24544"/>
                </a:cubicBezTo>
                <a:lnTo>
                  <a:pt x="76361" y="73700"/>
                </a:lnTo>
                <a:cubicBezTo>
                  <a:pt x="74083" y="71972"/>
                  <a:pt x="71266" y="70911"/>
                  <a:pt x="68183" y="70911"/>
                </a:cubicBezTo>
                <a:lnTo>
                  <a:pt x="62727" y="70911"/>
                </a:lnTo>
                <a:cubicBezTo>
                  <a:pt x="55194" y="70911"/>
                  <a:pt x="49088" y="77011"/>
                  <a:pt x="49088" y="84544"/>
                </a:cubicBezTo>
                <a:cubicBezTo>
                  <a:pt x="49088" y="92077"/>
                  <a:pt x="55194" y="98183"/>
                  <a:pt x="62727" y="98183"/>
                </a:cubicBezTo>
                <a:lnTo>
                  <a:pt x="68183" y="98183"/>
                </a:lnTo>
                <a:cubicBezTo>
                  <a:pt x="75716" y="98183"/>
                  <a:pt x="81816" y="92077"/>
                  <a:pt x="81816" y="84544"/>
                </a:cubicBezTo>
                <a:lnTo>
                  <a:pt x="81816" y="43894"/>
                </a:lnTo>
                <a:lnTo>
                  <a:pt x="99844" y="46150"/>
                </a:lnTo>
                <a:cubicBezTo>
                  <a:pt x="100172" y="46288"/>
                  <a:pt x="100527" y="46361"/>
                  <a:pt x="100911" y="46361"/>
                </a:cubicBezTo>
                <a:cubicBezTo>
                  <a:pt x="101000" y="46361"/>
                  <a:pt x="101077" y="46322"/>
                  <a:pt x="101166" y="46311"/>
                </a:cubicBezTo>
                <a:lnTo>
                  <a:pt x="101322" y="46333"/>
                </a:lnTo>
                <a:lnTo>
                  <a:pt x="101316" y="46283"/>
                </a:lnTo>
                <a:cubicBezTo>
                  <a:pt x="102616" y="46077"/>
                  <a:pt x="103638" y="45000"/>
                  <a:pt x="103638" y="43638"/>
                </a:cubicBezTo>
                <a:lnTo>
                  <a:pt x="103638" y="27272"/>
                </a:lnTo>
                <a:cubicBezTo>
                  <a:pt x="103638" y="25766"/>
                  <a:pt x="102411" y="24544"/>
                  <a:pt x="100911" y="24544"/>
                </a:cubicBezTo>
                <a:moveTo>
                  <a:pt x="60000" y="57272"/>
                </a:moveTo>
                <a:cubicBezTo>
                  <a:pt x="60000" y="55766"/>
                  <a:pt x="58777" y="54544"/>
                  <a:pt x="57272" y="54544"/>
                </a:cubicBezTo>
                <a:lnTo>
                  <a:pt x="24544" y="54544"/>
                </a:lnTo>
                <a:cubicBezTo>
                  <a:pt x="23038" y="54544"/>
                  <a:pt x="21816" y="55766"/>
                  <a:pt x="21816" y="57272"/>
                </a:cubicBezTo>
                <a:cubicBezTo>
                  <a:pt x="21816" y="58777"/>
                  <a:pt x="23038" y="60000"/>
                  <a:pt x="24544" y="60000"/>
                </a:cubicBezTo>
                <a:lnTo>
                  <a:pt x="57272" y="60000"/>
                </a:lnTo>
                <a:cubicBezTo>
                  <a:pt x="58777" y="60000"/>
                  <a:pt x="60000" y="58777"/>
                  <a:pt x="60000" y="57272"/>
                </a:cubicBezTo>
                <a:moveTo>
                  <a:pt x="24544" y="38183"/>
                </a:moveTo>
                <a:lnTo>
                  <a:pt x="57272" y="38183"/>
                </a:lnTo>
                <a:cubicBezTo>
                  <a:pt x="58777" y="38183"/>
                  <a:pt x="60000" y="36961"/>
                  <a:pt x="60000" y="35455"/>
                </a:cubicBezTo>
                <a:cubicBezTo>
                  <a:pt x="60000" y="33944"/>
                  <a:pt x="58777" y="32727"/>
                  <a:pt x="57272" y="32727"/>
                </a:cubicBezTo>
                <a:lnTo>
                  <a:pt x="24544" y="32727"/>
                </a:lnTo>
                <a:cubicBezTo>
                  <a:pt x="23038" y="32727"/>
                  <a:pt x="21816" y="33944"/>
                  <a:pt x="21816" y="35455"/>
                </a:cubicBezTo>
                <a:cubicBezTo>
                  <a:pt x="21816" y="36961"/>
                  <a:pt x="23038" y="38183"/>
                  <a:pt x="24544" y="38183"/>
                </a:cubicBezTo>
                <a:moveTo>
                  <a:pt x="24544" y="49088"/>
                </a:moveTo>
                <a:lnTo>
                  <a:pt x="57272" y="49088"/>
                </a:lnTo>
                <a:cubicBezTo>
                  <a:pt x="58777" y="49088"/>
                  <a:pt x="60000" y="47872"/>
                  <a:pt x="60000" y="46361"/>
                </a:cubicBezTo>
                <a:cubicBezTo>
                  <a:pt x="60000" y="44855"/>
                  <a:pt x="58777" y="43638"/>
                  <a:pt x="57272" y="43638"/>
                </a:cubicBezTo>
                <a:lnTo>
                  <a:pt x="24544" y="43638"/>
                </a:lnTo>
                <a:cubicBezTo>
                  <a:pt x="23038" y="43638"/>
                  <a:pt x="21816" y="44855"/>
                  <a:pt x="21816" y="46361"/>
                </a:cubicBezTo>
                <a:cubicBezTo>
                  <a:pt x="21816" y="47872"/>
                  <a:pt x="23038" y="49088"/>
                  <a:pt x="24544" y="49088"/>
                </a:cubicBezTo>
                <a:moveTo>
                  <a:pt x="114544" y="109088"/>
                </a:moveTo>
                <a:cubicBezTo>
                  <a:pt x="114544" y="112105"/>
                  <a:pt x="112100" y="114544"/>
                  <a:pt x="109088" y="114544"/>
                </a:cubicBezTo>
                <a:lnTo>
                  <a:pt x="10911" y="114544"/>
                </a:lnTo>
                <a:cubicBezTo>
                  <a:pt x="7900" y="114544"/>
                  <a:pt x="5455" y="112105"/>
                  <a:pt x="5455" y="109088"/>
                </a:cubicBezTo>
                <a:lnTo>
                  <a:pt x="5455" y="10911"/>
                </a:lnTo>
                <a:cubicBezTo>
                  <a:pt x="5455" y="7894"/>
                  <a:pt x="7900" y="5455"/>
                  <a:pt x="10911" y="5455"/>
                </a:cubicBezTo>
                <a:lnTo>
                  <a:pt x="109088" y="5455"/>
                </a:lnTo>
                <a:cubicBezTo>
                  <a:pt x="112100" y="5455"/>
                  <a:pt x="114544" y="7894"/>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99" name="Shape 3899"/>
          <p:cNvSpPr/>
          <p:nvPr/>
        </p:nvSpPr>
        <p:spPr>
          <a:xfrm>
            <a:off x="3891585" y="10344968"/>
            <a:ext cx="558655" cy="558655"/>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92727" y="33266"/>
                </a:moveTo>
                <a:lnTo>
                  <a:pt x="49088" y="42966"/>
                </a:lnTo>
                <a:lnTo>
                  <a:pt x="49088" y="32188"/>
                </a:lnTo>
                <a:lnTo>
                  <a:pt x="92727" y="22488"/>
                </a:lnTo>
                <a:cubicBezTo>
                  <a:pt x="92727" y="22488"/>
                  <a:pt x="92727" y="33266"/>
                  <a:pt x="92727" y="33266"/>
                </a:cubicBezTo>
                <a:close/>
                <a:moveTo>
                  <a:pt x="84544" y="87272"/>
                </a:moveTo>
                <a:lnTo>
                  <a:pt x="79088" y="87272"/>
                </a:lnTo>
                <a:cubicBezTo>
                  <a:pt x="74572" y="87272"/>
                  <a:pt x="70911" y="83611"/>
                  <a:pt x="70911" y="79088"/>
                </a:cubicBezTo>
                <a:cubicBezTo>
                  <a:pt x="70911" y="74572"/>
                  <a:pt x="74572" y="70911"/>
                  <a:pt x="79088" y="70911"/>
                </a:cubicBezTo>
                <a:lnTo>
                  <a:pt x="84544" y="70911"/>
                </a:lnTo>
                <a:cubicBezTo>
                  <a:pt x="89066" y="70911"/>
                  <a:pt x="92727" y="74572"/>
                  <a:pt x="92727" y="79088"/>
                </a:cubicBezTo>
                <a:cubicBezTo>
                  <a:pt x="92727" y="83611"/>
                  <a:pt x="89066" y="87272"/>
                  <a:pt x="84544" y="87272"/>
                </a:cubicBezTo>
                <a:moveTo>
                  <a:pt x="35455" y="98183"/>
                </a:moveTo>
                <a:lnTo>
                  <a:pt x="30000" y="98183"/>
                </a:lnTo>
                <a:cubicBezTo>
                  <a:pt x="25477" y="98183"/>
                  <a:pt x="21816" y="94522"/>
                  <a:pt x="21816" y="90000"/>
                </a:cubicBezTo>
                <a:cubicBezTo>
                  <a:pt x="21816" y="85483"/>
                  <a:pt x="25477" y="81816"/>
                  <a:pt x="30000" y="81816"/>
                </a:cubicBezTo>
                <a:lnTo>
                  <a:pt x="35455" y="81816"/>
                </a:lnTo>
                <a:cubicBezTo>
                  <a:pt x="39972" y="81816"/>
                  <a:pt x="43638" y="85483"/>
                  <a:pt x="43638" y="90000"/>
                </a:cubicBezTo>
                <a:cubicBezTo>
                  <a:pt x="43638" y="94522"/>
                  <a:pt x="39972" y="98183"/>
                  <a:pt x="35455" y="98183"/>
                </a:cubicBezTo>
                <a:moveTo>
                  <a:pt x="95455" y="16361"/>
                </a:moveTo>
                <a:cubicBezTo>
                  <a:pt x="95266" y="16361"/>
                  <a:pt x="95105" y="16433"/>
                  <a:pt x="94933" y="16472"/>
                </a:cubicBezTo>
                <a:lnTo>
                  <a:pt x="94922" y="16416"/>
                </a:lnTo>
                <a:lnTo>
                  <a:pt x="45827" y="27327"/>
                </a:lnTo>
                <a:lnTo>
                  <a:pt x="45838" y="27377"/>
                </a:lnTo>
                <a:cubicBezTo>
                  <a:pt x="44594" y="27627"/>
                  <a:pt x="43638" y="28677"/>
                  <a:pt x="43638" y="30000"/>
                </a:cubicBezTo>
                <a:lnTo>
                  <a:pt x="43638" y="79155"/>
                </a:lnTo>
                <a:cubicBezTo>
                  <a:pt x="41355" y="77427"/>
                  <a:pt x="38538" y="76361"/>
                  <a:pt x="35455" y="76361"/>
                </a:cubicBezTo>
                <a:lnTo>
                  <a:pt x="30000" y="76361"/>
                </a:lnTo>
                <a:cubicBezTo>
                  <a:pt x="22466" y="76361"/>
                  <a:pt x="16361" y="82466"/>
                  <a:pt x="16361" y="90000"/>
                </a:cubicBezTo>
                <a:cubicBezTo>
                  <a:pt x="16361" y="97533"/>
                  <a:pt x="22466" y="103638"/>
                  <a:pt x="30000" y="103638"/>
                </a:cubicBezTo>
                <a:lnTo>
                  <a:pt x="35455" y="103638"/>
                </a:lnTo>
                <a:cubicBezTo>
                  <a:pt x="42983" y="103638"/>
                  <a:pt x="49088" y="97533"/>
                  <a:pt x="49088" y="90000"/>
                </a:cubicBezTo>
                <a:lnTo>
                  <a:pt x="49088" y="48550"/>
                </a:lnTo>
                <a:lnTo>
                  <a:pt x="92727" y="38855"/>
                </a:lnTo>
                <a:lnTo>
                  <a:pt x="92727" y="68244"/>
                </a:lnTo>
                <a:cubicBezTo>
                  <a:pt x="90444" y="66522"/>
                  <a:pt x="87627" y="65455"/>
                  <a:pt x="84544" y="65455"/>
                </a:cubicBezTo>
                <a:lnTo>
                  <a:pt x="79088" y="65455"/>
                </a:lnTo>
                <a:cubicBezTo>
                  <a:pt x="71561" y="65455"/>
                  <a:pt x="65455" y="71561"/>
                  <a:pt x="65455" y="79088"/>
                </a:cubicBezTo>
                <a:cubicBezTo>
                  <a:pt x="65455" y="86622"/>
                  <a:pt x="71561" y="92727"/>
                  <a:pt x="79088" y="92727"/>
                </a:cubicBezTo>
                <a:lnTo>
                  <a:pt x="84544" y="92727"/>
                </a:lnTo>
                <a:cubicBezTo>
                  <a:pt x="92072" y="92727"/>
                  <a:pt x="98183" y="86622"/>
                  <a:pt x="98183" y="79088"/>
                </a:cubicBezTo>
                <a:lnTo>
                  <a:pt x="98183" y="19088"/>
                </a:lnTo>
                <a:cubicBezTo>
                  <a:pt x="98183" y="17583"/>
                  <a:pt x="96961" y="16361"/>
                  <a:pt x="95455" y="1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00" name="Shape 3900"/>
          <p:cNvSpPr/>
          <p:nvPr/>
        </p:nvSpPr>
        <p:spPr>
          <a:xfrm>
            <a:off x="4958107" y="10370361"/>
            <a:ext cx="558655" cy="507868"/>
          </a:xfrm>
          <a:custGeom>
            <a:avLst/>
            <a:gdLst/>
            <a:ahLst/>
            <a:cxnLst/>
            <a:rect l="0" t="0" r="0" b="0"/>
            <a:pathLst>
              <a:path w="120000" h="120000" extrusionOk="0">
                <a:moveTo>
                  <a:pt x="113744" y="38122"/>
                </a:moveTo>
                <a:lnTo>
                  <a:pt x="100672" y="52500"/>
                </a:lnTo>
                <a:lnTo>
                  <a:pt x="96816" y="48255"/>
                </a:lnTo>
                <a:lnTo>
                  <a:pt x="109888" y="33877"/>
                </a:lnTo>
                <a:cubicBezTo>
                  <a:pt x="110383" y="33333"/>
                  <a:pt x="111066" y="33000"/>
                  <a:pt x="111816" y="33000"/>
                </a:cubicBezTo>
                <a:cubicBezTo>
                  <a:pt x="113322" y="33000"/>
                  <a:pt x="114544" y="34344"/>
                  <a:pt x="114544" y="36000"/>
                </a:cubicBezTo>
                <a:cubicBezTo>
                  <a:pt x="114544" y="36827"/>
                  <a:pt x="114238" y="37577"/>
                  <a:pt x="113744" y="38122"/>
                </a:cubicBezTo>
                <a:moveTo>
                  <a:pt x="120000" y="36000"/>
                </a:moveTo>
                <a:cubicBezTo>
                  <a:pt x="120000" y="31033"/>
                  <a:pt x="116338" y="27000"/>
                  <a:pt x="111816" y="27000"/>
                </a:cubicBezTo>
                <a:cubicBezTo>
                  <a:pt x="109555" y="27000"/>
                  <a:pt x="107511" y="28005"/>
                  <a:pt x="106033" y="29638"/>
                </a:cubicBezTo>
                <a:lnTo>
                  <a:pt x="37850" y="104638"/>
                </a:lnTo>
                <a:cubicBezTo>
                  <a:pt x="36372" y="106266"/>
                  <a:pt x="35455" y="108516"/>
                  <a:pt x="35455" y="111000"/>
                </a:cubicBezTo>
                <a:cubicBezTo>
                  <a:pt x="35455" y="115966"/>
                  <a:pt x="39116" y="120000"/>
                  <a:pt x="43638" y="120000"/>
                </a:cubicBezTo>
                <a:cubicBezTo>
                  <a:pt x="45900" y="120000"/>
                  <a:pt x="47944" y="118994"/>
                  <a:pt x="49422" y="117361"/>
                </a:cubicBezTo>
                <a:lnTo>
                  <a:pt x="117605" y="42361"/>
                </a:lnTo>
                <a:cubicBezTo>
                  <a:pt x="119083" y="40733"/>
                  <a:pt x="120000" y="38483"/>
                  <a:pt x="120000" y="36000"/>
                </a:cubicBezTo>
                <a:moveTo>
                  <a:pt x="111816" y="78000"/>
                </a:moveTo>
                <a:lnTo>
                  <a:pt x="103638" y="78000"/>
                </a:lnTo>
                <a:lnTo>
                  <a:pt x="103638" y="66211"/>
                </a:lnTo>
                <a:lnTo>
                  <a:pt x="87466" y="84000"/>
                </a:lnTo>
                <a:lnTo>
                  <a:pt x="111816" y="84000"/>
                </a:lnTo>
                <a:cubicBezTo>
                  <a:pt x="113322" y="84000"/>
                  <a:pt x="114544" y="85344"/>
                  <a:pt x="114544" y="87000"/>
                </a:cubicBezTo>
                <a:cubicBezTo>
                  <a:pt x="114544" y="88655"/>
                  <a:pt x="113322" y="90000"/>
                  <a:pt x="111816" y="90000"/>
                </a:cubicBezTo>
                <a:lnTo>
                  <a:pt x="82011" y="90000"/>
                </a:lnTo>
                <a:lnTo>
                  <a:pt x="76555" y="96000"/>
                </a:lnTo>
                <a:lnTo>
                  <a:pt x="111816" y="96000"/>
                </a:lnTo>
                <a:cubicBezTo>
                  <a:pt x="116338" y="96000"/>
                  <a:pt x="120000" y="91966"/>
                  <a:pt x="120000" y="87000"/>
                </a:cubicBezTo>
                <a:cubicBezTo>
                  <a:pt x="120000" y="82033"/>
                  <a:pt x="116338" y="78000"/>
                  <a:pt x="111816" y="78000"/>
                </a:cubicBezTo>
                <a:moveTo>
                  <a:pt x="43444" y="90000"/>
                </a:moveTo>
                <a:lnTo>
                  <a:pt x="8183" y="90000"/>
                </a:lnTo>
                <a:cubicBezTo>
                  <a:pt x="6677" y="90000"/>
                  <a:pt x="5455" y="88655"/>
                  <a:pt x="5455" y="87000"/>
                </a:cubicBezTo>
                <a:cubicBezTo>
                  <a:pt x="5455" y="85344"/>
                  <a:pt x="6677" y="84000"/>
                  <a:pt x="8183" y="84000"/>
                </a:cubicBezTo>
                <a:lnTo>
                  <a:pt x="48900" y="84000"/>
                </a:lnTo>
                <a:lnTo>
                  <a:pt x="70716" y="60000"/>
                </a:lnTo>
                <a:lnTo>
                  <a:pt x="21816" y="60000"/>
                </a:lnTo>
                <a:lnTo>
                  <a:pt x="21816" y="6000"/>
                </a:lnTo>
                <a:lnTo>
                  <a:pt x="98183" y="6000"/>
                </a:lnTo>
                <a:lnTo>
                  <a:pt x="98183" y="29788"/>
                </a:lnTo>
                <a:lnTo>
                  <a:pt x="103638" y="23788"/>
                </a:lnTo>
                <a:lnTo>
                  <a:pt x="103638" y="3000"/>
                </a:lnTo>
                <a:cubicBezTo>
                  <a:pt x="103638" y="1344"/>
                  <a:pt x="102411" y="0"/>
                  <a:pt x="100911" y="0"/>
                </a:cubicBezTo>
                <a:lnTo>
                  <a:pt x="19088" y="0"/>
                </a:lnTo>
                <a:cubicBezTo>
                  <a:pt x="17588" y="0"/>
                  <a:pt x="16361" y="1344"/>
                  <a:pt x="16361" y="3000"/>
                </a:cubicBezTo>
                <a:lnTo>
                  <a:pt x="16361" y="78000"/>
                </a:lnTo>
                <a:lnTo>
                  <a:pt x="8183" y="78000"/>
                </a:lnTo>
                <a:cubicBezTo>
                  <a:pt x="3661" y="78000"/>
                  <a:pt x="0" y="82033"/>
                  <a:pt x="0" y="87000"/>
                </a:cubicBezTo>
                <a:cubicBezTo>
                  <a:pt x="0" y="91966"/>
                  <a:pt x="3661" y="96000"/>
                  <a:pt x="8183" y="96000"/>
                </a:cubicBezTo>
                <a:lnTo>
                  <a:pt x="37988" y="96000"/>
                </a:lnTo>
                <a:cubicBezTo>
                  <a:pt x="37988" y="96000"/>
                  <a:pt x="43444" y="90000"/>
                  <a:pt x="43444" y="9000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01" name="Shape 3901"/>
          <p:cNvSpPr/>
          <p:nvPr/>
        </p:nvSpPr>
        <p:spPr>
          <a:xfrm>
            <a:off x="6024630" y="10497328"/>
            <a:ext cx="558655" cy="253935"/>
          </a:xfrm>
          <a:custGeom>
            <a:avLst/>
            <a:gdLst/>
            <a:ahLst/>
            <a:cxnLst/>
            <a:rect l="0" t="0" r="0" b="0"/>
            <a:pathLst>
              <a:path w="120000" h="120000" extrusionOk="0">
                <a:moveTo>
                  <a:pt x="106866" y="107850"/>
                </a:moveTo>
                <a:lnTo>
                  <a:pt x="77472" y="75516"/>
                </a:lnTo>
                <a:cubicBezTo>
                  <a:pt x="78500" y="70816"/>
                  <a:pt x="79088" y="65566"/>
                  <a:pt x="79088" y="60000"/>
                </a:cubicBezTo>
                <a:cubicBezTo>
                  <a:pt x="79088" y="54438"/>
                  <a:pt x="78500" y="49188"/>
                  <a:pt x="77472" y="44483"/>
                </a:cubicBezTo>
                <a:lnTo>
                  <a:pt x="106866" y="12150"/>
                </a:lnTo>
                <a:cubicBezTo>
                  <a:pt x="111150" y="13694"/>
                  <a:pt x="114544" y="34494"/>
                  <a:pt x="114544" y="60000"/>
                </a:cubicBezTo>
                <a:cubicBezTo>
                  <a:pt x="114544" y="85511"/>
                  <a:pt x="111150" y="106311"/>
                  <a:pt x="106866" y="107850"/>
                </a:cubicBezTo>
                <a:moveTo>
                  <a:pt x="62727" y="84000"/>
                </a:moveTo>
                <a:lnTo>
                  <a:pt x="57272" y="84000"/>
                </a:lnTo>
                <a:cubicBezTo>
                  <a:pt x="51250" y="84000"/>
                  <a:pt x="46361" y="73255"/>
                  <a:pt x="46361" y="60000"/>
                </a:cubicBezTo>
                <a:cubicBezTo>
                  <a:pt x="46361" y="46744"/>
                  <a:pt x="51250" y="36000"/>
                  <a:pt x="57272" y="36000"/>
                </a:cubicBezTo>
                <a:lnTo>
                  <a:pt x="62727" y="36000"/>
                </a:lnTo>
                <a:cubicBezTo>
                  <a:pt x="68750" y="36000"/>
                  <a:pt x="73638" y="46744"/>
                  <a:pt x="73638" y="60000"/>
                </a:cubicBezTo>
                <a:cubicBezTo>
                  <a:pt x="73638" y="73255"/>
                  <a:pt x="68750" y="84000"/>
                  <a:pt x="62727" y="84000"/>
                </a:cubicBezTo>
                <a:moveTo>
                  <a:pt x="42522" y="75516"/>
                </a:moveTo>
                <a:lnTo>
                  <a:pt x="13127" y="107850"/>
                </a:lnTo>
                <a:cubicBezTo>
                  <a:pt x="8850" y="106305"/>
                  <a:pt x="5455" y="85505"/>
                  <a:pt x="5455" y="60000"/>
                </a:cubicBezTo>
                <a:cubicBezTo>
                  <a:pt x="5455" y="34494"/>
                  <a:pt x="8850" y="13694"/>
                  <a:pt x="13127" y="12150"/>
                </a:cubicBezTo>
                <a:lnTo>
                  <a:pt x="42522" y="44483"/>
                </a:lnTo>
                <a:cubicBezTo>
                  <a:pt x="41500" y="49188"/>
                  <a:pt x="40911" y="54438"/>
                  <a:pt x="40911" y="60000"/>
                </a:cubicBezTo>
                <a:cubicBezTo>
                  <a:pt x="40911" y="65566"/>
                  <a:pt x="41500" y="70816"/>
                  <a:pt x="42522" y="75516"/>
                </a:cubicBezTo>
                <a:moveTo>
                  <a:pt x="106361" y="0"/>
                </a:moveTo>
                <a:cubicBezTo>
                  <a:pt x="105922" y="0"/>
                  <a:pt x="105522" y="283"/>
                  <a:pt x="105155" y="688"/>
                </a:cubicBezTo>
                <a:lnTo>
                  <a:pt x="105138" y="633"/>
                </a:lnTo>
                <a:lnTo>
                  <a:pt x="74300" y="34561"/>
                </a:lnTo>
                <a:cubicBezTo>
                  <a:pt x="71338" y="28038"/>
                  <a:pt x="67250" y="24000"/>
                  <a:pt x="62727" y="24000"/>
                </a:cubicBezTo>
                <a:lnTo>
                  <a:pt x="57272" y="24000"/>
                </a:lnTo>
                <a:cubicBezTo>
                  <a:pt x="52750" y="24000"/>
                  <a:pt x="48655" y="28038"/>
                  <a:pt x="45694" y="34561"/>
                </a:cubicBezTo>
                <a:lnTo>
                  <a:pt x="14855" y="633"/>
                </a:lnTo>
                <a:lnTo>
                  <a:pt x="14838" y="688"/>
                </a:lnTo>
                <a:cubicBezTo>
                  <a:pt x="14477" y="283"/>
                  <a:pt x="14077" y="0"/>
                  <a:pt x="13638" y="0"/>
                </a:cubicBezTo>
                <a:cubicBezTo>
                  <a:pt x="6105" y="0"/>
                  <a:pt x="0" y="26861"/>
                  <a:pt x="0" y="60000"/>
                </a:cubicBezTo>
                <a:cubicBezTo>
                  <a:pt x="0" y="93138"/>
                  <a:pt x="6105" y="120000"/>
                  <a:pt x="13638" y="120000"/>
                </a:cubicBezTo>
                <a:cubicBezTo>
                  <a:pt x="14077" y="120000"/>
                  <a:pt x="14472" y="119716"/>
                  <a:pt x="14838" y="119316"/>
                </a:cubicBezTo>
                <a:lnTo>
                  <a:pt x="14855" y="119366"/>
                </a:lnTo>
                <a:lnTo>
                  <a:pt x="45694" y="85438"/>
                </a:lnTo>
                <a:cubicBezTo>
                  <a:pt x="48655" y="91966"/>
                  <a:pt x="52750" y="96000"/>
                  <a:pt x="57272" y="96000"/>
                </a:cubicBezTo>
                <a:lnTo>
                  <a:pt x="62727" y="96000"/>
                </a:lnTo>
                <a:cubicBezTo>
                  <a:pt x="67250" y="96000"/>
                  <a:pt x="71344" y="91966"/>
                  <a:pt x="74305" y="85438"/>
                </a:cubicBezTo>
                <a:lnTo>
                  <a:pt x="105222" y="119450"/>
                </a:lnTo>
                <a:lnTo>
                  <a:pt x="105227" y="119422"/>
                </a:lnTo>
                <a:cubicBezTo>
                  <a:pt x="105572" y="119777"/>
                  <a:pt x="105955" y="120000"/>
                  <a:pt x="106361" y="120000"/>
                </a:cubicBezTo>
                <a:cubicBezTo>
                  <a:pt x="113894" y="120000"/>
                  <a:pt x="120000" y="93138"/>
                  <a:pt x="120000" y="60000"/>
                </a:cubicBezTo>
                <a:cubicBezTo>
                  <a:pt x="120000" y="26861"/>
                  <a:pt x="113894" y="0"/>
                  <a:pt x="106361"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02" name="Shape 3902"/>
          <p:cNvSpPr/>
          <p:nvPr/>
        </p:nvSpPr>
        <p:spPr>
          <a:xfrm>
            <a:off x="7268906" y="10344968"/>
            <a:ext cx="203148" cy="558655"/>
          </a:xfrm>
          <a:custGeom>
            <a:avLst/>
            <a:gdLst/>
            <a:ahLst/>
            <a:cxnLst/>
            <a:rect l="0" t="0" r="0" b="0"/>
            <a:pathLst>
              <a:path w="120000" h="120000" extrusionOk="0">
                <a:moveTo>
                  <a:pt x="60000" y="113133"/>
                </a:moveTo>
                <a:lnTo>
                  <a:pt x="15577" y="94672"/>
                </a:lnTo>
                <a:lnTo>
                  <a:pt x="50788" y="30655"/>
                </a:lnTo>
                <a:lnTo>
                  <a:pt x="54461" y="31800"/>
                </a:lnTo>
                <a:cubicBezTo>
                  <a:pt x="54772" y="31927"/>
                  <a:pt x="55138" y="32022"/>
                  <a:pt x="55505" y="32127"/>
                </a:cubicBezTo>
                <a:lnTo>
                  <a:pt x="56277" y="32366"/>
                </a:lnTo>
                <a:lnTo>
                  <a:pt x="56338" y="32333"/>
                </a:lnTo>
                <a:cubicBezTo>
                  <a:pt x="57438" y="32561"/>
                  <a:pt x="58638" y="32727"/>
                  <a:pt x="60000" y="32727"/>
                </a:cubicBezTo>
                <a:cubicBezTo>
                  <a:pt x="61361" y="32727"/>
                  <a:pt x="62561" y="32561"/>
                  <a:pt x="63661" y="32333"/>
                </a:cubicBezTo>
                <a:lnTo>
                  <a:pt x="63722" y="32366"/>
                </a:lnTo>
                <a:lnTo>
                  <a:pt x="64494" y="32127"/>
                </a:lnTo>
                <a:cubicBezTo>
                  <a:pt x="64861" y="32022"/>
                  <a:pt x="65227" y="31927"/>
                  <a:pt x="65538" y="31800"/>
                </a:cubicBezTo>
                <a:lnTo>
                  <a:pt x="69205" y="30655"/>
                </a:lnTo>
                <a:lnTo>
                  <a:pt x="79350" y="49088"/>
                </a:lnTo>
                <a:lnTo>
                  <a:pt x="60000" y="49088"/>
                </a:lnTo>
                <a:cubicBezTo>
                  <a:pt x="55855" y="49088"/>
                  <a:pt x="52500" y="50311"/>
                  <a:pt x="52500" y="51816"/>
                </a:cubicBezTo>
                <a:cubicBezTo>
                  <a:pt x="52500" y="53327"/>
                  <a:pt x="55855" y="54544"/>
                  <a:pt x="60000" y="54544"/>
                </a:cubicBezTo>
                <a:lnTo>
                  <a:pt x="82355" y="54544"/>
                </a:lnTo>
                <a:lnTo>
                  <a:pt x="104422" y="94672"/>
                </a:lnTo>
                <a:cubicBezTo>
                  <a:pt x="104422" y="94672"/>
                  <a:pt x="60000" y="113133"/>
                  <a:pt x="60000" y="113133"/>
                </a:cubicBezTo>
                <a:close/>
                <a:moveTo>
                  <a:pt x="15422" y="12577"/>
                </a:moveTo>
                <a:cubicBezTo>
                  <a:pt x="18283" y="8561"/>
                  <a:pt x="37127" y="5455"/>
                  <a:pt x="60000" y="5455"/>
                </a:cubicBezTo>
                <a:cubicBezTo>
                  <a:pt x="82872" y="5455"/>
                  <a:pt x="101711" y="8561"/>
                  <a:pt x="104583" y="12577"/>
                </a:cubicBezTo>
                <a:lnTo>
                  <a:pt x="60000" y="26472"/>
                </a:lnTo>
                <a:cubicBezTo>
                  <a:pt x="60000" y="26472"/>
                  <a:pt x="15422" y="12577"/>
                  <a:pt x="15422" y="12577"/>
                </a:cubicBezTo>
                <a:close/>
                <a:moveTo>
                  <a:pt x="119727" y="94966"/>
                </a:moveTo>
                <a:lnTo>
                  <a:pt x="119877" y="94961"/>
                </a:lnTo>
                <a:lnTo>
                  <a:pt x="97638" y="54544"/>
                </a:lnTo>
                <a:lnTo>
                  <a:pt x="105000" y="54544"/>
                </a:lnTo>
                <a:cubicBezTo>
                  <a:pt x="109144" y="54544"/>
                  <a:pt x="112500" y="53327"/>
                  <a:pt x="112500" y="51816"/>
                </a:cubicBezTo>
                <a:cubicBezTo>
                  <a:pt x="112500" y="50311"/>
                  <a:pt x="109144" y="49088"/>
                  <a:pt x="105000" y="49088"/>
                </a:cubicBezTo>
                <a:lnTo>
                  <a:pt x="94644" y="49088"/>
                </a:lnTo>
                <a:lnTo>
                  <a:pt x="82377" y="26777"/>
                </a:lnTo>
                <a:lnTo>
                  <a:pt x="82227" y="26788"/>
                </a:lnTo>
                <a:cubicBezTo>
                  <a:pt x="82194" y="26733"/>
                  <a:pt x="82177" y="26683"/>
                  <a:pt x="82138" y="26627"/>
                </a:cubicBezTo>
                <a:lnTo>
                  <a:pt x="116222" y="16005"/>
                </a:lnTo>
                <a:lnTo>
                  <a:pt x="116161" y="15966"/>
                </a:lnTo>
                <a:cubicBezTo>
                  <a:pt x="118416" y="15494"/>
                  <a:pt x="120000" y="14650"/>
                  <a:pt x="120000" y="13638"/>
                </a:cubicBezTo>
                <a:cubicBezTo>
                  <a:pt x="120000" y="6105"/>
                  <a:pt x="93133" y="0"/>
                  <a:pt x="60000" y="0"/>
                </a:cubicBezTo>
                <a:cubicBezTo>
                  <a:pt x="26866" y="0"/>
                  <a:pt x="0" y="6105"/>
                  <a:pt x="0" y="13638"/>
                </a:cubicBezTo>
                <a:cubicBezTo>
                  <a:pt x="0" y="14650"/>
                  <a:pt x="1583" y="15494"/>
                  <a:pt x="3838" y="15966"/>
                </a:cubicBezTo>
                <a:lnTo>
                  <a:pt x="3777" y="16005"/>
                </a:lnTo>
                <a:lnTo>
                  <a:pt x="37861" y="26627"/>
                </a:lnTo>
                <a:cubicBezTo>
                  <a:pt x="37822" y="26677"/>
                  <a:pt x="37805" y="26733"/>
                  <a:pt x="37772" y="26788"/>
                </a:cubicBezTo>
                <a:lnTo>
                  <a:pt x="37622" y="26777"/>
                </a:lnTo>
                <a:lnTo>
                  <a:pt x="122" y="94961"/>
                </a:lnTo>
                <a:lnTo>
                  <a:pt x="272" y="94966"/>
                </a:lnTo>
                <a:cubicBezTo>
                  <a:pt x="188" y="95127"/>
                  <a:pt x="0" y="95283"/>
                  <a:pt x="0" y="95455"/>
                </a:cubicBezTo>
                <a:cubicBezTo>
                  <a:pt x="0" y="96144"/>
                  <a:pt x="761" y="96755"/>
                  <a:pt x="1916" y="97233"/>
                </a:cubicBezTo>
                <a:lnTo>
                  <a:pt x="1861" y="97250"/>
                </a:lnTo>
                <a:lnTo>
                  <a:pt x="54361" y="119066"/>
                </a:lnTo>
                <a:lnTo>
                  <a:pt x="54416" y="119050"/>
                </a:lnTo>
                <a:cubicBezTo>
                  <a:pt x="55783" y="119622"/>
                  <a:pt x="57744" y="120000"/>
                  <a:pt x="60000" y="120000"/>
                </a:cubicBezTo>
                <a:cubicBezTo>
                  <a:pt x="62255" y="120000"/>
                  <a:pt x="64205" y="119622"/>
                  <a:pt x="65583" y="119050"/>
                </a:cubicBezTo>
                <a:lnTo>
                  <a:pt x="65638" y="119066"/>
                </a:lnTo>
                <a:lnTo>
                  <a:pt x="118138" y="97250"/>
                </a:lnTo>
                <a:lnTo>
                  <a:pt x="118083" y="97233"/>
                </a:lnTo>
                <a:cubicBezTo>
                  <a:pt x="119238" y="96755"/>
                  <a:pt x="120000" y="96144"/>
                  <a:pt x="120000" y="95455"/>
                </a:cubicBezTo>
                <a:cubicBezTo>
                  <a:pt x="120000" y="95283"/>
                  <a:pt x="119811" y="95127"/>
                  <a:pt x="119727" y="949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03" name="Shape 3903"/>
          <p:cNvSpPr/>
          <p:nvPr/>
        </p:nvSpPr>
        <p:spPr>
          <a:xfrm>
            <a:off x="8157675" y="10421149"/>
            <a:ext cx="558655" cy="406294"/>
          </a:xfrm>
          <a:custGeom>
            <a:avLst/>
            <a:gdLst/>
            <a:ahLst/>
            <a:cxnLst/>
            <a:rect l="0" t="0" r="0" b="0"/>
            <a:pathLst>
              <a:path w="120000" h="120000" extrusionOk="0">
                <a:moveTo>
                  <a:pt x="57272" y="52500"/>
                </a:moveTo>
                <a:lnTo>
                  <a:pt x="50777" y="52500"/>
                </a:lnTo>
                <a:lnTo>
                  <a:pt x="46072" y="39572"/>
                </a:lnTo>
                <a:lnTo>
                  <a:pt x="46050" y="39588"/>
                </a:lnTo>
                <a:cubicBezTo>
                  <a:pt x="45600" y="38366"/>
                  <a:pt x="44700" y="37500"/>
                  <a:pt x="43638" y="37500"/>
                </a:cubicBezTo>
                <a:cubicBezTo>
                  <a:pt x="42572" y="37500"/>
                  <a:pt x="41672" y="38366"/>
                  <a:pt x="41222" y="39588"/>
                </a:cubicBezTo>
                <a:lnTo>
                  <a:pt x="41194" y="39572"/>
                </a:lnTo>
                <a:lnTo>
                  <a:pt x="36494" y="52500"/>
                </a:lnTo>
                <a:lnTo>
                  <a:pt x="30000" y="52500"/>
                </a:lnTo>
                <a:cubicBezTo>
                  <a:pt x="28494" y="52500"/>
                  <a:pt x="27272" y="54177"/>
                  <a:pt x="27272" y="56250"/>
                </a:cubicBezTo>
                <a:cubicBezTo>
                  <a:pt x="27272" y="58727"/>
                  <a:pt x="28488" y="59372"/>
                  <a:pt x="28488" y="59372"/>
                </a:cubicBezTo>
                <a:lnTo>
                  <a:pt x="35583" y="65872"/>
                </a:lnTo>
                <a:lnTo>
                  <a:pt x="32855" y="77855"/>
                </a:lnTo>
                <a:cubicBezTo>
                  <a:pt x="32805" y="78150"/>
                  <a:pt x="32727" y="78433"/>
                  <a:pt x="32727" y="78750"/>
                </a:cubicBezTo>
                <a:cubicBezTo>
                  <a:pt x="32727" y="80822"/>
                  <a:pt x="33944" y="82500"/>
                  <a:pt x="35455" y="82500"/>
                </a:cubicBezTo>
                <a:cubicBezTo>
                  <a:pt x="36016" y="82500"/>
                  <a:pt x="36522" y="82227"/>
                  <a:pt x="36944" y="81816"/>
                </a:cubicBezTo>
                <a:lnTo>
                  <a:pt x="43638" y="75755"/>
                </a:lnTo>
                <a:lnTo>
                  <a:pt x="50305" y="81872"/>
                </a:lnTo>
                <a:cubicBezTo>
                  <a:pt x="50305" y="81872"/>
                  <a:pt x="50705" y="82500"/>
                  <a:pt x="51816" y="82500"/>
                </a:cubicBezTo>
                <a:cubicBezTo>
                  <a:pt x="53327" y="82500"/>
                  <a:pt x="54544" y="80822"/>
                  <a:pt x="54544" y="78750"/>
                </a:cubicBezTo>
                <a:cubicBezTo>
                  <a:pt x="54544" y="78427"/>
                  <a:pt x="54433" y="78166"/>
                  <a:pt x="54372" y="77872"/>
                </a:cubicBezTo>
                <a:lnTo>
                  <a:pt x="51688" y="65872"/>
                </a:lnTo>
                <a:lnTo>
                  <a:pt x="58783" y="59372"/>
                </a:lnTo>
                <a:cubicBezTo>
                  <a:pt x="58783" y="59372"/>
                  <a:pt x="60000" y="58727"/>
                  <a:pt x="60000" y="56250"/>
                </a:cubicBezTo>
                <a:cubicBezTo>
                  <a:pt x="60000" y="54177"/>
                  <a:pt x="58777" y="52500"/>
                  <a:pt x="57272" y="52500"/>
                </a:cubicBezTo>
                <a:moveTo>
                  <a:pt x="73638" y="63750"/>
                </a:moveTo>
                <a:lnTo>
                  <a:pt x="84544" y="63750"/>
                </a:lnTo>
                <a:cubicBezTo>
                  <a:pt x="86055" y="63750"/>
                  <a:pt x="87272" y="62072"/>
                  <a:pt x="87272" y="60000"/>
                </a:cubicBezTo>
                <a:cubicBezTo>
                  <a:pt x="87272" y="57927"/>
                  <a:pt x="86055" y="56250"/>
                  <a:pt x="84544" y="56250"/>
                </a:cubicBezTo>
                <a:lnTo>
                  <a:pt x="73638" y="56250"/>
                </a:lnTo>
                <a:cubicBezTo>
                  <a:pt x="72127" y="56250"/>
                  <a:pt x="70911" y="57927"/>
                  <a:pt x="70911" y="60000"/>
                </a:cubicBezTo>
                <a:cubicBezTo>
                  <a:pt x="70911" y="62072"/>
                  <a:pt x="72127" y="63750"/>
                  <a:pt x="73638" y="63750"/>
                </a:cubicBezTo>
                <a:moveTo>
                  <a:pt x="90000" y="67500"/>
                </a:moveTo>
                <a:lnTo>
                  <a:pt x="73638" y="67500"/>
                </a:lnTo>
                <a:cubicBezTo>
                  <a:pt x="72127" y="67500"/>
                  <a:pt x="70911" y="69177"/>
                  <a:pt x="70911" y="71250"/>
                </a:cubicBezTo>
                <a:cubicBezTo>
                  <a:pt x="70911" y="73322"/>
                  <a:pt x="72127" y="75000"/>
                  <a:pt x="73638" y="75000"/>
                </a:cubicBezTo>
                <a:lnTo>
                  <a:pt x="90000" y="75000"/>
                </a:lnTo>
                <a:cubicBezTo>
                  <a:pt x="91505" y="75000"/>
                  <a:pt x="92727" y="73322"/>
                  <a:pt x="92727" y="71250"/>
                </a:cubicBezTo>
                <a:cubicBezTo>
                  <a:pt x="92727" y="69177"/>
                  <a:pt x="91505" y="67500"/>
                  <a:pt x="90000" y="67500"/>
                </a:cubicBezTo>
                <a:moveTo>
                  <a:pt x="114544" y="82044"/>
                </a:moveTo>
                <a:lnTo>
                  <a:pt x="114544" y="97500"/>
                </a:lnTo>
                <a:lnTo>
                  <a:pt x="5455" y="97500"/>
                </a:lnTo>
                <a:lnTo>
                  <a:pt x="5455" y="82044"/>
                </a:lnTo>
                <a:cubicBezTo>
                  <a:pt x="11677" y="79961"/>
                  <a:pt x="16361" y="70883"/>
                  <a:pt x="16361" y="60000"/>
                </a:cubicBezTo>
                <a:cubicBezTo>
                  <a:pt x="16361" y="49116"/>
                  <a:pt x="11677" y="40038"/>
                  <a:pt x="5455" y="37955"/>
                </a:cubicBezTo>
                <a:lnTo>
                  <a:pt x="5455" y="22500"/>
                </a:lnTo>
                <a:lnTo>
                  <a:pt x="114544" y="22500"/>
                </a:lnTo>
                <a:lnTo>
                  <a:pt x="114544" y="37955"/>
                </a:lnTo>
                <a:cubicBezTo>
                  <a:pt x="108322" y="40038"/>
                  <a:pt x="103638" y="49116"/>
                  <a:pt x="103638" y="60000"/>
                </a:cubicBezTo>
                <a:cubicBezTo>
                  <a:pt x="103638" y="70883"/>
                  <a:pt x="108322" y="79961"/>
                  <a:pt x="114544" y="82044"/>
                </a:cubicBezTo>
                <a:moveTo>
                  <a:pt x="114544" y="112500"/>
                </a:moveTo>
                <a:lnTo>
                  <a:pt x="103638" y="112500"/>
                </a:lnTo>
                <a:lnTo>
                  <a:pt x="103638" y="105000"/>
                </a:lnTo>
                <a:lnTo>
                  <a:pt x="114544" y="105000"/>
                </a:lnTo>
                <a:cubicBezTo>
                  <a:pt x="114544" y="105000"/>
                  <a:pt x="114544" y="112500"/>
                  <a:pt x="114544" y="112500"/>
                </a:cubicBezTo>
                <a:close/>
                <a:moveTo>
                  <a:pt x="98183" y="112500"/>
                </a:moveTo>
                <a:lnTo>
                  <a:pt x="5455" y="112500"/>
                </a:lnTo>
                <a:lnTo>
                  <a:pt x="5455" y="105000"/>
                </a:lnTo>
                <a:lnTo>
                  <a:pt x="98183" y="105000"/>
                </a:lnTo>
                <a:cubicBezTo>
                  <a:pt x="98183" y="105000"/>
                  <a:pt x="98183" y="112500"/>
                  <a:pt x="98183" y="112500"/>
                </a:cubicBezTo>
                <a:close/>
                <a:moveTo>
                  <a:pt x="5455" y="7500"/>
                </a:moveTo>
                <a:lnTo>
                  <a:pt x="98183" y="7500"/>
                </a:lnTo>
                <a:lnTo>
                  <a:pt x="98183" y="15000"/>
                </a:lnTo>
                <a:lnTo>
                  <a:pt x="5455" y="15000"/>
                </a:lnTo>
                <a:cubicBezTo>
                  <a:pt x="5455" y="15000"/>
                  <a:pt x="5455" y="7500"/>
                  <a:pt x="5455" y="7500"/>
                </a:cubicBezTo>
                <a:close/>
                <a:moveTo>
                  <a:pt x="103638" y="7500"/>
                </a:moveTo>
                <a:lnTo>
                  <a:pt x="114544" y="7500"/>
                </a:lnTo>
                <a:lnTo>
                  <a:pt x="114544" y="15000"/>
                </a:lnTo>
                <a:lnTo>
                  <a:pt x="103638" y="15000"/>
                </a:lnTo>
                <a:cubicBezTo>
                  <a:pt x="103638" y="15000"/>
                  <a:pt x="103638" y="7500"/>
                  <a:pt x="103638" y="7500"/>
                </a:cubicBezTo>
                <a:close/>
                <a:moveTo>
                  <a:pt x="117272" y="45000"/>
                </a:moveTo>
                <a:cubicBezTo>
                  <a:pt x="118777" y="45000"/>
                  <a:pt x="120000" y="43322"/>
                  <a:pt x="120000" y="41250"/>
                </a:cubicBezTo>
                <a:lnTo>
                  <a:pt x="120000" y="7500"/>
                </a:lnTo>
                <a:cubicBezTo>
                  <a:pt x="120000" y="3361"/>
                  <a:pt x="117555" y="0"/>
                  <a:pt x="114544" y="0"/>
                </a:cubicBezTo>
                <a:lnTo>
                  <a:pt x="5455" y="0"/>
                </a:lnTo>
                <a:cubicBezTo>
                  <a:pt x="2438" y="0"/>
                  <a:pt x="0" y="3361"/>
                  <a:pt x="0" y="7500"/>
                </a:cubicBezTo>
                <a:lnTo>
                  <a:pt x="0" y="41250"/>
                </a:lnTo>
                <a:cubicBezTo>
                  <a:pt x="0" y="43322"/>
                  <a:pt x="1222" y="45000"/>
                  <a:pt x="2727" y="45000"/>
                </a:cubicBezTo>
                <a:cubicBezTo>
                  <a:pt x="7244" y="45000"/>
                  <a:pt x="10911" y="51716"/>
                  <a:pt x="10911" y="60000"/>
                </a:cubicBezTo>
                <a:cubicBezTo>
                  <a:pt x="10911" y="68283"/>
                  <a:pt x="7244" y="75000"/>
                  <a:pt x="2727" y="75000"/>
                </a:cubicBezTo>
                <a:cubicBezTo>
                  <a:pt x="1222" y="75000"/>
                  <a:pt x="0" y="76677"/>
                  <a:pt x="0" y="78750"/>
                </a:cubicBezTo>
                <a:lnTo>
                  <a:pt x="0" y="112500"/>
                </a:lnTo>
                <a:cubicBezTo>
                  <a:pt x="0" y="116638"/>
                  <a:pt x="2438" y="120000"/>
                  <a:pt x="5455" y="120000"/>
                </a:cubicBezTo>
                <a:lnTo>
                  <a:pt x="114544" y="120000"/>
                </a:lnTo>
                <a:cubicBezTo>
                  <a:pt x="117555" y="120000"/>
                  <a:pt x="120000" y="116638"/>
                  <a:pt x="120000" y="112500"/>
                </a:cubicBezTo>
                <a:lnTo>
                  <a:pt x="120000" y="78750"/>
                </a:lnTo>
                <a:cubicBezTo>
                  <a:pt x="120000" y="76677"/>
                  <a:pt x="118777" y="75000"/>
                  <a:pt x="117272" y="75000"/>
                </a:cubicBezTo>
                <a:cubicBezTo>
                  <a:pt x="112755" y="75000"/>
                  <a:pt x="109088" y="68283"/>
                  <a:pt x="109088" y="60000"/>
                </a:cubicBezTo>
                <a:cubicBezTo>
                  <a:pt x="109088" y="51716"/>
                  <a:pt x="112755" y="45000"/>
                  <a:pt x="117272" y="45000"/>
                </a:cubicBezTo>
                <a:moveTo>
                  <a:pt x="90000" y="45000"/>
                </a:moveTo>
                <a:lnTo>
                  <a:pt x="73638" y="45000"/>
                </a:lnTo>
                <a:cubicBezTo>
                  <a:pt x="72127" y="45000"/>
                  <a:pt x="70911" y="46677"/>
                  <a:pt x="70911" y="48750"/>
                </a:cubicBezTo>
                <a:cubicBezTo>
                  <a:pt x="70911" y="50822"/>
                  <a:pt x="72127" y="52500"/>
                  <a:pt x="73638" y="52500"/>
                </a:cubicBezTo>
                <a:lnTo>
                  <a:pt x="90000" y="52500"/>
                </a:lnTo>
                <a:cubicBezTo>
                  <a:pt x="91505" y="52500"/>
                  <a:pt x="92727" y="50822"/>
                  <a:pt x="92727" y="48750"/>
                </a:cubicBezTo>
                <a:cubicBezTo>
                  <a:pt x="92727" y="46677"/>
                  <a:pt x="91505" y="45000"/>
                  <a:pt x="90000" y="45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04" name="Shape 3904"/>
          <p:cNvSpPr/>
          <p:nvPr/>
        </p:nvSpPr>
        <p:spPr>
          <a:xfrm>
            <a:off x="9224196" y="10395756"/>
            <a:ext cx="558655" cy="457081"/>
          </a:xfrm>
          <a:custGeom>
            <a:avLst/>
            <a:gdLst/>
            <a:ahLst/>
            <a:cxnLst/>
            <a:rect l="0" t="0" r="0" b="0"/>
            <a:pathLst>
              <a:path w="120000" h="120000" extrusionOk="0">
                <a:moveTo>
                  <a:pt x="62727" y="66666"/>
                </a:moveTo>
                <a:lnTo>
                  <a:pt x="73638" y="66666"/>
                </a:lnTo>
                <a:cubicBezTo>
                  <a:pt x="75144" y="66666"/>
                  <a:pt x="76361" y="65177"/>
                  <a:pt x="76361" y="63333"/>
                </a:cubicBezTo>
                <a:cubicBezTo>
                  <a:pt x="76361" y="61488"/>
                  <a:pt x="75144" y="60000"/>
                  <a:pt x="73638" y="60000"/>
                </a:cubicBezTo>
                <a:lnTo>
                  <a:pt x="62727" y="60000"/>
                </a:lnTo>
                <a:cubicBezTo>
                  <a:pt x="61222" y="60000"/>
                  <a:pt x="60000" y="61488"/>
                  <a:pt x="60000" y="63333"/>
                </a:cubicBezTo>
                <a:cubicBezTo>
                  <a:pt x="60000" y="65177"/>
                  <a:pt x="61222" y="66666"/>
                  <a:pt x="62727" y="66666"/>
                </a:cubicBezTo>
                <a:moveTo>
                  <a:pt x="62727" y="76666"/>
                </a:moveTo>
                <a:lnTo>
                  <a:pt x="68183" y="76666"/>
                </a:lnTo>
                <a:cubicBezTo>
                  <a:pt x="69688" y="76666"/>
                  <a:pt x="70911" y="75177"/>
                  <a:pt x="70911" y="73333"/>
                </a:cubicBezTo>
                <a:cubicBezTo>
                  <a:pt x="70911" y="71488"/>
                  <a:pt x="69688" y="70000"/>
                  <a:pt x="68183" y="70000"/>
                </a:cubicBezTo>
                <a:lnTo>
                  <a:pt x="62727" y="70000"/>
                </a:lnTo>
                <a:cubicBezTo>
                  <a:pt x="61222" y="70000"/>
                  <a:pt x="60000" y="71488"/>
                  <a:pt x="60000" y="73333"/>
                </a:cubicBezTo>
                <a:cubicBezTo>
                  <a:pt x="60000" y="75177"/>
                  <a:pt x="61222" y="76666"/>
                  <a:pt x="62727" y="76666"/>
                </a:cubicBezTo>
                <a:moveTo>
                  <a:pt x="62727" y="86666"/>
                </a:moveTo>
                <a:lnTo>
                  <a:pt x="73638" y="86666"/>
                </a:lnTo>
                <a:cubicBezTo>
                  <a:pt x="75144" y="86666"/>
                  <a:pt x="76361" y="85177"/>
                  <a:pt x="76361" y="83333"/>
                </a:cubicBezTo>
                <a:cubicBezTo>
                  <a:pt x="76361" y="81488"/>
                  <a:pt x="75144" y="80000"/>
                  <a:pt x="73638" y="80000"/>
                </a:cubicBezTo>
                <a:lnTo>
                  <a:pt x="62727" y="80000"/>
                </a:lnTo>
                <a:cubicBezTo>
                  <a:pt x="61222" y="80000"/>
                  <a:pt x="60000" y="81488"/>
                  <a:pt x="60000" y="83333"/>
                </a:cubicBezTo>
                <a:cubicBezTo>
                  <a:pt x="60000" y="85177"/>
                  <a:pt x="61222" y="86666"/>
                  <a:pt x="62727" y="86666"/>
                </a:cubicBezTo>
                <a:moveTo>
                  <a:pt x="114544" y="0"/>
                </a:moveTo>
                <a:lnTo>
                  <a:pt x="21816" y="0"/>
                </a:lnTo>
                <a:cubicBezTo>
                  <a:pt x="18805" y="0"/>
                  <a:pt x="16361" y="2988"/>
                  <a:pt x="16361" y="6666"/>
                </a:cubicBezTo>
                <a:lnTo>
                  <a:pt x="16361" y="16666"/>
                </a:lnTo>
                <a:cubicBezTo>
                  <a:pt x="16361" y="18511"/>
                  <a:pt x="17583" y="20000"/>
                  <a:pt x="19088" y="20000"/>
                </a:cubicBezTo>
                <a:cubicBezTo>
                  <a:pt x="20600" y="20000"/>
                  <a:pt x="21816" y="18511"/>
                  <a:pt x="21816" y="16666"/>
                </a:cubicBezTo>
                <a:lnTo>
                  <a:pt x="21816" y="6666"/>
                </a:lnTo>
                <a:lnTo>
                  <a:pt x="114544" y="6666"/>
                </a:lnTo>
                <a:lnTo>
                  <a:pt x="114544" y="86666"/>
                </a:lnTo>
                <a:lnTo>
                  <a:pt x="111816" y="86666"/>
                </a:lnTo>
                <a:cubicBezTo>
                  <a:pt x="110311" y="86666"/>
                  <a:pt x="109088" y="88155"/>
                  <a:pt x="109088" y="90000"/>
                </a:cubicBezTo>
                <a:cubicBezTo>
                  <a:pt x="109088" y="91844"/>
                  <a:pt x="110311" y="93333"/>
                  <a:pt x="111816" y="93333"/>
                </a:cubicBezTo>
                <a:lnTo>
                  <a:pt x="114544" y="93333"/>
                </a:lnTo>
                <a:cubicBezTo>
                  <a:pt x="117555" y="93333"/>
                  <a:pt x="120000" y="90350"/>
                  <a:pt x="120000" y="86666"/>
                </a:cubicBezTo>
                <a:lnTo>
                  <a:pt x="120000" y="6666"/>
                </a:lnTo>
                <a:cubicBezTo>
                  <a:pt x="120000" y="2988"/>
                  <a:pt x="117555" y="0"/>
                  <a:pt x="114544" y="0"/>
                </a:cubicBezTo>
                <a:moveTo>
                  <a:pt x="28283" y="72866"/>
                </a:moveTo>
                <a:lnTo>
                  <a:pt x="34200" y="77683"/>
                </a:lnTo>
                <a:lnTo>
                  <a:pt x="31927" y="86561"/>
                </a:lnTo>
                <a:cubicBezTo>
                  <a:pt x="31877" y="86777"/>
                  <a:pt x="31816" y="86983"/>
                  <a:pt x="31816" y="87222"/>
                </a:cubicBezTo>
                <a:cubicBezTo>
                  <a:pt x="31816" y="88755"/>
                  <a:pt x="32838" y="90000"/>
                  <a:pt x="34088" y="90000"/>
                </a:cubicBezTo>
                <a:cubicBezTo>
                  <a:pt x="34561" y="90000"/>
                  <a:pt x="34977" y="89800"/>
                  <a:pt x="35333" y="89500"/>
                </a:cubicBezTo>
                <a:lnTo>
                  <a:pt x="40911" y="85005"/>
                </a:lnTo>
                <a:lnTo>
                  <a:pt x="46466" y="89533"/>
                </a:lnTo>
                <a:cubicBezTo>
                  <a:pt x="46466" y="89533"/>
                  <a:pt x="46800" y="90000"/>
                  <a:pt x="47727" y="90000"/>
                </a:cubicBezTo>
                <a:cubicBezTo>
                  <a:pt x="48983" y="90000"/>
                  <a:pt x="50000" y="88755"/>
                  <a:pt x="50000" y="87222"/>
                </a:cubicBezTo>
                <a:cubicBezTo>
                  <a:pt x="50000" y="86983"/>
                  <a:pt x="49905" y="86788"/>
                  <a:pt x="49855" y="86572"/>
                </a:cubicBezTo>
                <a:lnTo>
                  <a:pt x="47622" y="77683"/>
                </a:lnTo>
                <a:lnTo>
                  <a:pt x="53533" y="72866"/>
                </a:lnTo>
                <a:cubicBezTo>
                  <a:pt x="53533" y="72866"/>
                  <a:pt x="54544" y="72388"/>
                  <a:pt x="54544" y="70555"/>
                </a:cubicBezTo>
                <a:cubicBezTo>
                  <a:pt x="54544" y="69022"/>
                  <a:pt x="53527" y="67777"/>
                  <a:pt x="52272" y="67777"/>
                </a:cubicBezTo>
                <a:lnTo>
                  <a:pt x="46861" y="67777"/>
                </a:lnTo>
                <a:lnTo>
                  <a:pt x="42944" y="58205"/>
                </a:lnTo>
                <a:lnTo>
                  <a:pt x="42922" y="58216"/>
                </a:lnTo>
                <a:cubicBezTo>
                  <a:pt x="42544" y="57305"/>
                  <a:pt x="41800" y="56666"/>
                  <a:pt x="40911" y="56666"/>
                </a:cubicBezTo>
                <a:cubicBezTo>
                  <a:pt x="40022" y="56666"/>
                  <a:pt x="39272" y="57305"/>
                  <a:pt x="38894" y="58216"/>
                </a:cubicBezTo>
                <a:lnTo>
                  <a:pt x="38877" y="58205"/>
                </a:lnTo>
                <a:lnTo>
                  <a:pt x="34961" y="67777"/>
                </a:lnTo>
                <a:lnTo>
                  <a:pt x="29550" y="67777"/>
                </a:lnTo>
                <a:cubicBezTo>
                  <a:pt x="28288" y="67777"/>
                  <a:pt x="27272" y="69022"/>
                  <a:pt x="27272" y="70555"/>
                </a:cubicBezTo>
                <a:cubicBezTo>
                  <a:pt x="27272" y="72388"/>
                  <a:pt x="28283" y="72866"/>
                  <a:pt x="28283" y="72866"/>
                </a:cubicBezTo>
                <a:moveTo>
                  <a:pt x="98183" y="40000"/>
                </a:moveTo>
                <a:lnTo>
                  <a:pt x="92727" y="40000"/>
                </a:lnTo>
                <a:lnTo>
                  <a:pt x="92727" y="33333"/>
                </a:lnTo>
                <a:lnTo>
                  <a:pt x="98183" y="33333"/>
                </a:lnTo>
                <a:cubicBezTo>
                  <a:pt x="98183" y="33333"/>
                  <a:pt x="98183" y="40000"/>
                  <a:pt x="98183" y="40000"/>
                </a:cubicBezTo>
                <a:close/>
                <a:moveTo>
                  <a:pt x="98183" y="60816"/>
                </a:moveTo>
                <a:cubicBezTo>
                  <a:pt x="95011" y="62655"/>
                  <a:pt x="92727" y="67538"/>
                  <a:pt x="92727" y="73333"/>
                </a:cubicBezTo>
                <a:cubicBezTo>
                  <a:pt x="92727" y="79133"/>
                  <a:pt x="95011" y="84011"/>
                  <a:pt x="98183" y="85850"/>
                </a:cubicBezTo>
                <a:lnTo>
                  <a:pt x="98183" y="100000"/>
                </a:lnTo>
                <a:lnTo>
                  <a:pt x="5455" y="100000"/>
                </a:lnTo>
                <a:lnTo>
                  <a:pt x="5455" y="85850"/>
                </a:lnTo>
                <a:cubicBezTo>
                  <a:pt x="8622" y="84011"/>
                  <a:pt x="10911" y="79133"/>
                  <a:pt x="10911" y="73333"/>
                </a:cubicBezTo>
                <a:cubicBezTo>
                  <a:pt x="10911" y="67538"/>
                  <a:pt x="8622" y="62655"/>
                  <a:pt x="5455" y="60816"/>
                </a:cubicBezTo>
                <a:lnTo>
                  <a:pt x="5455" y="46666"/>
                </a:lnTo>
                <a:lnTo>
                  <a:pt x="98183" y="46666"/>
                </a:lnTo>
                <a:cubicBezTo>
                  <a:pt x="98183" y="46666"/>
                  <a:pt x="98183" y="60816"/>
                  <a:pt x="98183" y="60816"/>
                </a:cubicBezTo>
                <a:close/>
                <a:moveTo>
                  <a:pt x="98183" y="113333"/>
                </a:moveTo>
                <a:lnTo>
                  <a:pt x="92727" y="113333"/>
                </a:lnTo>
                <a:lnTo>
                  <a:pt x="92727" y="106666"/>
                </a:lnTo>
                <a:lnTo>
                  <a:pt x="98183" y="106666"/>
                </a:lnTo>
                <a:cubicBezTo>
                  <a:pt x="98183" y="106666"/>
                  <a:pt x="98183" y="113333"/>
                  <a:pt x="98183" y="113333"/>
                </a:cubicBezTo>
                <a:close/>
                <a:moveTo>
                  <a:pt x="87272" y="113333"/>
                </a:moveTo>
                <a:lnTo>
                  <a:pt x="5455" y="113333"/>
                </a:lnTo>
                <a:lnTo>
                  <a:pt x="5455" y="106666"/>
                </a:lnTo>
                <a:lnTo>
                  <a:pt x="87272" y="106666"/>
                </a:lnTo>
                <a:cubicBezTo>
                  <a:pt x="87272" y="106666"/>
                  <a:pt x="87272" y="113333"/>
                  <a:pt x="87272" y="113333"/>
                </a:cubicBezTo>
                <a:close/>
                <a:moveTo>
                  <a:pt x="5455" y="33333"/>
                </a:moveTo>
                <a:lnTo>
                  <a:pt x="87272" y="33333"/>
                </a:lnTo>
                <a:lnTo>
                  <a:pt x="87272" y="40000"/>
                </a:lnTo>
                <a:lnTo>
                  <a:pt x="5455" y="40000"/>
                </a:lnTo>
                <a:cubicBezTo>
                  <a:pt x="5455" y="40000"/>
                  <a:pt x="5455" y="33333"/>
                  <a:pt x="5455" y="33333"/>
                </a:cubicBezTo>
                <a:close/>
                <a:moveTo>
                  <a:pt x="98183" y="26666"/>
                </a:moveTo>
                <a:lnTo>
                  <a:pt x="5455" y="26666"/>
                </a:lnTo>
                <a:cubicBezTo>
                  <a:pt x="2438" y="26666"/>
                  <a:pt x="0" y="29655"/>
                  <a:pt x="0" y="33333"/>
                </a:cubicBezTo>
                <a:lnTo>
                  <a:pt x="0" y="63333"/>
                </a:lnTo>
                <a:cubicBezTo>
                  <a:pt x="0" y="65177"/>
                  <a:pt x="1222" y="66666"/>
                  <a:pt x="2727" y="66666"/>
                </a:cubicBezTo>
                <a:cubicBezTo>
                  <a:pt x="4233" y="66666"/>
                  <a:pt x="5455" y="69655"/>
                  <a:pt x="5455" y="73333"/>
                </a:cubicBezTo>
                <a:cubicBezTo>
                  <a:pt x="5455" y="77011"/>
                  <a:pt x="4233" y="80000"/>
                  <a:pt x="2727" y="80000"/>
                </a:cubicBezTo>
                <a:cubicBezTo>
                  <a:pt x="1222" y="80000"/>
                  <a:pt x="0" y="81488"/>
                  <a:pt x="0" y="83333"/>
                </a:cubicBezTo>
                <a:lnTo>
                  <a:pt x="0" y="113333"/>
                </a:lnTo>
                <a:cubicBezTo>
                  <a:pt x="0" y="117016"/>
                  <a:pt x="2438" y="120000"/>
                  <a:pt x="5455" y="120000"/>
                </a:cubicBezTo>
                <a:lnTo>
                  <a:pt x="98183" y="120000"/>
                </a:lnTo>
                <a:cubicBezTo>
                  <a:pt x="101188" y="120000"/>
                  <a:pt x="103638" y="117016"/>
                  <a:pt x="103638" y="113333"/>
                </a:cubicBezTo>
                <a:lnTo>
                  <a:pt x="103638" y="83333"/>
                </a:lnTo>
                <a:cubicBezTo>
                  <a:pt x="103638" y="81488"/>
                  <a:pt x="102416" y="80000"/>
                  <a:pt x="100911" y="80000"/>
                </a:cubicBezTo>
                <a:cubicBezTo>
                  <a:pt x="99400" y="80000"/>
                  <a:pt x="98183" y="77011"/>
                  <a:pt x="98183" y="73333"/>
                </a:cubicBezTo>
                <a:cubicBezTo>
                  <a:pt x="98183" y="69655"/>
                  <a:pt x="99400" y="66666"/>
                  <a:pt x="100911" y="66666"/>
                </a:cubicBezTo>
                <a:cubicBezTo>
                  <a:pt x="102416" y="66666"/>
                  <a:pt x="103638" y="65177"/>
                  <a:pt x="103638" y="63333"/>
                </a:cubicBezTo>
                <a:lnTo>
                  <a:pt x="103638" y="33333"/>
                </a:lnTo>
                <a:cubicBezTo>
                  <a:pt x="103638" y="29655"/>
                  <a:pt x="101188" y="26666"/>
                  <a:pt x="98183" y="2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05" name="Shape 3905"/>
          <p:cNvSpPr/>
          <p:nvPr/>
        </p:nvSpPr>
        <p:spPr>
          <a:xfrm>
            <a:off x="10290718" y="10344968"/>
            <a:ext cx="558655" cy="558655"/>
          </a:xfrm>
          <a:custGeom>
            <a:avLst/>
            <a:gdLst/>
            <a:ahLst/>
            <a:cxnLst/>
            <a:rect l="0" t="0" r="0" b="0"/>
            <a:pathLst>
              <a:path w="120000" h="120000" extrusionOk="0">
                <a:moveTo>
                  <a:pt x="16361" y="16361"/>
                </a:moveTo>
                <a:lnTo>
                  <a:pt x="103638" y="16361"/>
                </a:lnTo>
                <a:lnTo>
                  <a:pt x="103638" y="103638"/>
                </a:lnTo>
                <a:lnTo>
                  <a:pt x="16361" y="103638"/>
                </a:lnTo>
                <a:cubicBezTo>
                  <a:pt x="16361" y="103638"/>
                  <a:pt x="16361" y="16361"/>
                  <a:pt x="16361" y="16361"/>
                </a:cubicBezTo>
                <a:close/>
                <a:moveTo>
                  <a:pt x="10911" y="109088"/>
                </a:moveTo>
                <a:lnTo>
                  <a:pt x="109088" y="109088"/>
                </a:lnTo>
                <a:lnTo>
                  <a:pt x="109088" y="10911"/>
                </a:lnTo>
                <a:lnTo>
                  <a:pt x="10911" y="10911"/>
                </a:lnTo>
                <a:cubicBezTo>
                  <a:pt x="10911" y="10911"/>
                  <a:pt x="10911" y="109088"/>
                  <a:pt x="10911" y="109088"/>
                </a:cubicBezTo>
                <a:close/>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06" name="Shape 3906"/>
          <p:cNvSpPr/>
          <p:nvPr/>
        </p:nvSpPr>
        <p:spPr>
          <a:xfrm>
            <a:off x="11357240" y="10344968"/>
            <a:ext cx="558655" cy="558655"/>
          </a:xfrm>
          <a:custGeom>
            <a:avLst/>
            <a:gdLst/>
            <a:ahLst/>
            <a:cxnLst/>
            <a:rect l="0" t="0" r="0" b="0"/>
            <a:pathLst>
              <a:path w="120000" h="120000" extrusionOk="0">
                <a:moveTo>
                  <a:pt x="68183" y="68183"/>
                </a:moveTo>
                <a:lnTo>
                  <a:pt x="103638" y="68183"/>
                </a:lnTo>
                <a:lnTo>
                  <a:pt x="103638" y="103638"/>
                </a:lnTo>
                <a:lnTo>
                  <a:pt x="68183" y="103638"/>
                </a:lnTo>
                <a:cubicBezTo>
                  <a:pt x="68183" y="103638"/>
                  <a:pt x="68183" y="68183"/>
                  <a:pt x="68183" y="68183"/>
                </a:cubicBezTo>
                <a:close/>
                <a:moveTo>
                  <a:pt x="62727" y="109088"/>
                </a:moveTo>
                <a:lnTo>
                  <a:pt x="109088" y="109088"/>
                </a:lnTo>
                <a:lnTo>
                  <a:pt x="109088" y="62727"/>
                </a:lnTo>
                <a:lnTo>
                  <a:pt x="62727" y="62727"/>
                </a:lnTo>
                <a:cubicBezTo>
                  <a:pt x="62727" y="62727"/>
                  <a:pt x="62727" y="109088"/>
                  <a:pt x="62727" y="109088"/>
                </a:cubicBezTo>
                <a:close/>
                <a:moveTo>
                  <a:pt x="68183" y="16361"/>
                </a:moveTo>
                <a:lnTo>
                  <a:pt x="103638" y="16361"/>
                </a:lnTo>
                <a:lnTo>
                  <a:pt x="103638" y="51816"/>
                </a:lnTo>
                <a:lnTo>
                  <a:pt x="68183" y="51816"/>
                </a:lnTo>
                <a:cubicBezTo>
                  <a:pt x="68183" y="51816"/>
                  <a:pt x="68183" y="16361"/>
                  <a:pt x="68183" y="16361"/>
                </a:cubicBezTo>
                <a:close/>
                <a:moveTo>
                  <a:pt x="62727" y="57272"/>
                </a:moveTo>
                <a:lnTo>
                  <a:pt x="109088" y="57272"/>
                </a:lnTo>
                <a:lnTo>
                  <a:pt x="109088" y="10911"/>
                </a:lnTo>
                <a:lnTo>
                  <a:pt x="62727" y="10911"/>
                </a:lnTo>
                <a:cubicBezTo>
                  <a:pt x="62727" y="10911"/>
                  <a:pt x="62727" y="57272"/>
                  <a:pt x="62727" y="57272"/>
                </a:cubicBezTo>
                <a:close/>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16361" y="16361"/>
                </a:moveTo>
                <a:lnTo>
                  <a:pt x="51816" y="16361"/>
                </a:lnTo>
                <a:lnTo>
                  <a:pt x="51816" y="51816"/>
                </a:lnTo>
                <a:lnTo>
                  <a:pt x="16361" y="51816"/>
                </a:lnTo>
                <a:cubicBezTo>
                  <a:pt x="16361" y="51816"/>
                  <a:pt x="16361" y="16361"/>
                  <a:pt x="16361" y="16361"/>
                </a:cubicBezTo>
                <a:close/>
                <a:moveTo>
                  <a:pt x="10911" y="57272"/>
                </a:moveTo>
                <a:lnTo>
                  <a:pt x="57272" y="57272"/>
                </a:lnTo>
                <a:lnTo>
                  <a:pt x="57272" y="10911"/>
                </a:lnTo>
                <a:lnTo>
                  <a:pt x="10911" y="10911"/>
                </a:lnTo>
                <a:cubicBezTo>
                  <a:pt x="10911" y="10911"/>
                  <a:pt x="10911" y="57272"/>
                  <a:pt x="10911" y="57272"/>
                </a:cubicBezTo>
                <a:close/>
                <a:moveTo>
                  <a:pt x="16361" y="68183"/>
                </a:moveTo>
                <a:lnTo>
                  <a:pt x="51816" y="68183"/>
                </a:lnTo>
                <a:lnTo>
                  <a:pt x="51816" y="103638"/>
                </a:lnTo>
                <a:lnTo>
                  <a:pt x="16361" y="103638"/>
                </a:lnTo>
                <a:cubicBezTo>
                  <a:pt x="16361" y="103638"/>
                  <a:pt x="16361" y="68183"/>
                  <a:pt x="16361" y="68183"/>
                </a:cubicBezTo>
                <a:close/>
                <a:moveTo>
                  <a:pt x="10911" y="109088"/>
                </a:moveTo>
                <a:lnTo>
                  <a:pt x="57272" y="109088"/>
                </a:lnTo>
                <a:lnTo>
                  <a:pt x="57272" y="62727"/>
                </a:lnTo>
                <a:lnTo>
                  <a:pt x="10911" y="62727"/>
                </a:lnTo>
                <a:cubicBezTo>
                  <a:pt x="10911" y="62727"/>
                  <a:pt x="10911" y="109088"/>
                  <a:pt x="10911" y="10908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07" name="Shape 3907"/>
          <p:cNvSpPr/>
          <p:nvPr/>
        </p:nvSpPr>
        <p:spPr>
          <a:xfrm>
            <a:off x="1758541" y="11411492"/>
            <a:ext cx="558655" cy="558655"/>
          </a:xfrm>
          <a:custGeom>
            <a:avLst/>
            <a:gdLst/>
            <a:ahLst/>
            <a:cxnLst/>
            <a:rect l="0" t="0" r="0" b="0"/>
            <a:pathLst>
              <a:path w="120000" h="120000" extrusionOk="0">
                <a:moveTo>
                  <a:pt x="16361" y="16361"/>
                </a:moveTo>
                <a:lnTo>
                  <a:pt x="51816" y="16361"/>
                </a:lnTo>
                <a:lnTo>
                  <a:pt x="51816" y="103638"/>
                </a:lnTo>
                <a:lnTo>
                  <a:pt x="16361" y="103638"/>
                </a:lnTo>
                <a:cubicBezTo>
                  <a:pt x="16361" y="103638"/>
                  <a:pt x="16361" y="16361"/>
                  <a:pt x="16361" y="16361"/>
                </a:cubicBezTo>
                <a:close/>
                <a:moveTo>
                  <a:pt x="10911" y="109088"/>
                </a:moveTo>
                <a:lnTo>
                  <a:pt x="57272" y="109088"/>
                </a:lnTo>
                <a:lnTo>
                  <a:pt x="57272" y="10911"/>
                </a:lnTo>
                <a:lnTo>
                  <a:pt x="10911" y="10911"/>
                </a:lnTo>
                <a:cubicBezTo>
                  <a:pt x="10911" y="10911"/>
                  <a:pt x="10911" y="109088"/>
                  <a:pt x="10911" y="109088"/>
                </a:cubicBezTo>
                <a:close/>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68183" y="16361"/>
                </a:moveTo>
                <a:lnTo>
                  <a:pt x="103638" y="16361"/>
                </a:lnTo>
                <a:lnTo>
                  <a:pt x="103638" y="103638"/>
                </a:lnTo>
                <a:lnTo>
                  <a:pt x="68183" y="103638"/>
                </a:lnTo>
                <a:cubicBezTo>
                  <a:pt x="68183" y="103638"/>
                  <a:pt x="68183" y="16361"/>
                  <a:pt x="68183" y="16361"/>
                </a:cubicBezTo>
                <a:close/>
                <a:moveTo>
                  <a:pt x="62727" y="109088"/>
                </a:moveTo>
                <a:lnTo>
                  <a:pt x="109088" y="109088"/>
                </a:lnTo>
                <a:lnTo>
                  <a:pt x="109088" y="10911"/>
                </a:lnTo>
                <a:lnTo>
                  <a:pt x="62727" y="10911"/>
                </a:lnTo>
                <a:cubicBezTo>
                  <a:pt x="62727" y="10911"/>
                  <a:pt x="62727" y="109088"/>
                  <a:pt x="62727" y="10908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08" name="Shape 3908"/>
          <p:cNvSpPr/>
          <p:nvPr/>
        </p:nvSpPr>
        <p:spPr>
          <a:xfrm>
            <a:off x="2825064" y="11411492"/>
            <a:ext cx="558655" cy="558655"/>
          </a:xfrm>
          <a:custGeom>
            <a:avLst/>
            <a:gdLst/>
            <a:ahLst/>
            <a:cxnLst/>
            <a:rect l="0" t="0" r="0" b="0"/>
            <a:pathLst>
              <a:path w="120000" h="120000" extrusionOk="0">
                <a:moveTo>
                  <a:pt x="16361" y="16361"/>
                </a:moveTo>
                <a:lnTo>
                  <a:pt x="103638" y="16361"/>
                </a:lnTo>
                <a:lnTo>
                  <a:pt x="103638" y="51816"/>
                </a:lnTo>
                <a:lnTo>
                  <a:pt x="16361" y="51816"/>
                </a:lnTo>
                <a:cubicBezTo>
                  <a:pt x="16361" y="51816"/>
                  <a:pt x="16361" y="16361"/>
                  <a:pt x="16361" y="16361"/>
                </a:cubicBezTo>
                <a:close/>
                <a:moveTo>
                  <a:pt x="10911" y="57272"/>
                </a:moveTo>
                <a:lnTo>
                  <a:pt x="109088" y="57272"/>
                </a:lnTo>
                <a:lnTo>
                  <a:pt x="109088" y="10911"/>
                </a:lnTo>
                <a:lnTo>
                  <a:pt x="10911" y="10911"/>
                </a:lnTo>
                <a:cubicBezTo>
                  <a:pt x="10911" y="10911"/>
                  <a:pt x="10911" y="57272"/>
                  <a:pt x="10911" y="57272"/>
                </a:cubicBezTo>
                <a:close/>
                <a:moveTo>
                  <a:pt x="16361" y="68183"/>
                </a:moveTo>
                <a:lnTo>
                  <a:pt x="103638" y="68183"/>
                </a:lnTo>
                <a:lnTo>
                  <a:pt x="103638" y="103638"/>
                </a:lnTo>
                <a:lnTo>
                  <a:pt x="16361" y="103638"/>
                </a:lnTo>
                <a:cubicBezTo>
                  <a:pt x="16361" y="103638"/>
                  <a:pt x="16361" y="68183"/>
                  <a:pt x="16361" y="68183"/>
                </a:cubicBezTo>
                <a:close/>
                <a:moveTo>
                  <a:pt x="10911" y="109088"/>
                </a:moveTo>
                <a:lnTo>
                  <a:pt x="109088" y="109088"/>
                </a:lnTo>
                <a:lnTo>
                  <a:pt x="109088" y="62727"/>
                </a:lnTo>
                <a:lnTo>
                  <a:pt x="10911" y="62727"/>
                </a:lnTo>
                <a:cubicBezTo>
                  <a:pt x="10911" y="62727"/>
                  <a:pt x="10911" y="109088"/>
                  <a:pt x="10911" y="109088"/>
                </a:cubicBezTo>
                <a:close/>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09" name="Shape 3909"/>
          <p:cNvSpPr/>
          <p:nvPr/>
        </p:nvSpPr>
        <p:spPr>
          <a:xfrm>
            <a:off x="3891585" y="11411492"/>
            <a:ext cx="558655" cy="558655"/>
          </a:xfrm>
          <a:custGeom>
            <a:avLst/>
            <a:gdLst/>
            <a:ahLst/>
            <a:cxnLst/>
            <a:rect l="0" t="0" r="0" b="0"/>
            <a:pathLst>
              <a:path w="120000" h="120000" extrusionOk="0">
                <a:moveTo>
                  <a:pt x="68183" y="16361"/>
                </a:moveTo>
                <a:lnTo>
                  <a:pt x="103638" y="16361"/>
                </a:lnTo>
                <a:lnTo>
                  <a:pt x="103638" y="103638"/>
                </a:lnTo>
                <a:lnTo>
                  <a:pt x="68183" y="103638"/>
                </a:lnTo>
                <a:cubicBezTo>
                  <a:pt x="68183" y="103638"/>
                  <a:pt x="68183" y="16361"/>
                  <a:pt x="68183" y="16361"/>
                </a:cubicBezTo>
                <a:close/>
                <a:moveTo>
                  <a:pt x="62727" y="109088"/>
                </a:moveTo>
                <a:lnTo>
                  <a:pt x="109088" y="109088"/>
                </a:lnTo>
                <a:lnTo>
                  <a:pt x="109088" y="10911"/>
                </a:lnTo>
                <a:lnTo>
                  <a:pt x="62727" y="10911"/>
                </a:lnTo>
                <a:cubicBezTo>
                  <a:pt x="62727" y="10911"/>
                  <a:pt x="62727" y="109088"/>
                  <a:pt x="62727" y="109088"/>
                </a:cubicBezTo>
                <a:close/>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16361" y="16361"/>
                </a:moveTo>
                <a:lnTo>
                  <a:pt x="51816" y="16361"/>
                </a:lnTo>
                <a:lnTo>
                  <a:pt x="51816" y="51816"/>
                </a:lnTo>
                <a:lnTo>
                  <a:pt x="16361" y="51816"/>
                </a:lnTo>
                <a:cubicBezTo>
                  <a:pt x="16361" y="51816"/>
                  <a:pt x="16361" y="16361"/>
                  <a:pt x="16361" y="16361"/>
                </a:cubicBezTo>
                <a:close/>
                <a:moveTo>
                  <a:pt x="10911" y="57272"/>
                </a:moveTo>
                <a:lnTo>
                  <a:pt x="57272" y="57272"/>
                </a:lnTo>
                <a:lnTo>
                  <a:pt x="57272" y="10911"/>
                </a:lnTo>
                <a:lnTo>
                  <a:pt x="10911" y="10911"/>
                </a:lnTo>
                <a:cubicBezTo>
                  <a:pt x="10911" y="10911"/>
                  <a:pt x="10911" y="57272"/>
                  <a:pt x="10911" y="57272"/>
                </a:cubicBezTo>
                <a:close/>
                <a:moveTo>
                  <a:pt x="16361" y="68183"/>
                </a:moveTo>
                <a:lnTo>
                  <a:pt x="51816" y="68183"/>
                </a:lnTo>
                <a:lnTo>
                  <a:pt x="51816" y="103638"/>
                </a:lnTo>
                <a:lnTo>
                  <a:pt x="16361" y="103638"/>
                </a:lnTo>
                <a:cubicBezTo>
                  <a:pt x="16361" y="103638"/>
                  <a:pt x="16361" y="68183"/>
                  <a:pt x="16361" y="68183"/>
                </a:cubicBezTo>
                <a:close/>
                <a:moveTo>
                  <a:pt x="10911" y="109088"/>
                </a:moveTo>
                <a:lnTo>
                  <a:pt x="57272" y="109088"/>
                </a:lnTo>
                <a:lnTo>
                  <a:pt x="57272" y="62727"/>
                </a:lnTo>
                <a:lnTo>
                  <a:pt x="10911" y="62727"/>
                </a:lnTo>
                <a:cubicBezTo>
                  <a:pt x="10911" y="62727"/>
                  <a:pt x="10911" y="109088"/>
                  <a:pt x="10911" y="10908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10" name="Shape 3910"/>
          <p:cNvSpPr/>
          <p:nvPr/>
        </p:nvSpPr>
        <p:spPr>
          <a:xfrm>
            <a:off x="4958107" y="11411492"/>
            <a:ext cx="558655" cy="558655"/>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68183" y="16361"/>
                </a:moveTo>
                <a:lnTo>
                  <a:pt x="103638" y="16361"/>
                </a:lnTo>
                <a:lnTo>
                  <a:pt x="103638" y="51816"/>
                </a:lnTo>
                <a:lnTo>
                  <a:pt x="68183" y="51816"/>
                </a:lnTo>
                <a:cubicBezTo>
                  <a:pt x="68183" y="51816"/>
                  <a:pt x="68183" y="16361"/>
                  <a:pt x="68183" y="16361"/>
                </a:cubicBezTo>
                <a:close/>
                <a:moveTo>
                  <a:pt x="62727" y="57272"/>
                </a:moveTo>
                <a:lnTo>
                  <a:pt x="109088" y="57272"/>
                </a:lnTo>
                <a:lnTo>
                  <a:pt x="109088" y="10911"/>
                </a:lnTo>
                <a:lnTo>
                  <a:pt x="62727" y="10911"/>
                </a:lnTo>
                <a:cubicBezTo>
                  <a:pt x="62727" y="10911"/>
                  <a:pt x="62727" y="57272"/>
                  <a:pt x="62727" y="57272"/>
                </a:cubicBezTo>
                <a:close/>
                <a:moveTo>
                  <a:pt x="16361" y="68183"/>
                </a:moveTo>
                <a:lnTo>
                  <a:pt x="103638" y="68183"/>
                </a:lnTo>
                <a:lnTo>
                  <a:pt x="103638" y="103638"/>
                </a:lnTo>
                <a:lnTo>
                  <a:pt x="16361" y="103638"/>
                </a:lnTo>
                <a:cubicBezTo>
                  <a:pt x="16361" y="103638"/>
                  <a:pt x="16361" y="68183"/>
                  <a:pt x="16361" y="68183"/>
                </a:cubicBezTo>
                <a:close/>
                <a:moveTo>
                  <a:pt x="10911" y="109088"/>
                </a:moveTo>
                <a:lnTo>
                  <a:pt x="109088" y="109088"/>
                </a:lnTo>
                <a:lnTo>
                  <a:pt x="109088" y="62727"/>
                </a:lnTo>
                <a:lnTo>
                  <a:pt x="10911" y="62727"/>
                </a:lnTo>
                <a:cubicBezTo>
                  <a:pt x="10911" y="62727"/>
                  <a:pt x="10911" y="109088"/>
                  <a:pt x="10911" y="109088"/>
                </a:cubicBezTo>
                <a:close/>
                <a:moveTo>
                  <a:pt x="51816" y="51816"/>
                </a:moveTo>
                <a:lnTo>
                  <a:pt x="16361" y="51816"/>
                </a:lnTo>
                <a:lnTo>
                  <a:pt x="16361" y="16361"/>
                </a:lnTo>
                <a:lnTo>
                  <a:pt x="51816" y="16361"/>
                </a:lnTo>
                <a:cubicBezTo>
                  <a:pt x="51816" y="16361"/>
                  <a:pt x="51816" y="51816"/>
                  <a:pt x="51816" y="51816"/>
                </a:cubicBezTo>
                <a:close/>
                <a:moveTo>
                  <a:pt x="57272" y="10911"/>
                </a:moveTo>
                <a:lnTo>
                  <a:pt x="10911" y="10911"/>
                </a:lnTo>
                <a:lnTo>
                  <a:pt x="10911" y="57272"/>
                </a:lnTo>
                <a:lnTo>
                  <a:pt x="57272" y="57272"/>
                </a:lnTo>
                <a:cubicBezTo>
                  <a:pt x="57272" y="57272"/>
                  <a:pt x="57272" y="10911"/>
                  <a:pt x="57272" y="10911"/>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11" name="Shape 3911"/>
          <p:cNvSpPr/>
          <p:nvPr/>
        </p:nvSpPr>
        <p:spPr>
          <a:xfrm>
            <a:off x="6024630" y="11411492"/>
            <a:ext cx="558655" cy="558655"/>
          </a:xfrm>
          <a:custGeom>
            <a:avLst/>
            <a:gdLst/>
            <a:ahLst/>
            <a:cxnLst/>
            <a:rect l="0" t="0" r="0" b="0"/>
            <a:pathLst>
              <a:path w="120000" h="120000" extrusionOk="0">
                <a:moveTo>
                  <a:pt x="68183" y="68183"/>
                </a:moveTo>
                <a:lnTo>
                  <a:pt x="103638" y="68183"/>
                </a:lnTo>
                <a:lnTo>
                  <a:pt x="103638" y="103638"/>
                </a:lnTo>
                <a:lnTo>
                  <a:pt x="68183" y="103638"/>
                </a:lnTo>
                <a:cubicBezTo>
                  <a:pt x="68183" y="103638"/>
                  <a:pt x="68183" y="68183"/>
                  <a:pt x="68183" y="68183"/>
                </a:cubicBezTo>
                <a:close/>
                <a:moveTo>
                  <a:pt x="62727" y="109088"/>
                </a:moveTo>
                <a:lnTo>
                  <a:pt x="109088" y="109088"/>
                </a:lnTo>
                <a:lnTo>
                  <a:pt x="109088" y="62727"/>
                </a:lnTo>
                <a:lnTo>
                  <a:pt x="62727" y="62727"/>
                </a:lnTo>
                <a:cubicBezTo>
                  <a:pt x="62727" y="62727"/>
                  <a:pt x="62727" y="109088"/>
                  <a:pt x="62727" y="109088"/>
                </a:cubicBezTo>
                <a:close/>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68183" y="16361"/>
                </a:moveTo>
                <a:lnTo>
                  <a:pt x="103638" y="16361"/>
                </a:lnTo>
                <a:lnTo>
                  <a:pt x="103638" y="51816"/>
                </a:lnTo>
                <a:lnTo>
                  <a:pt x="68183" y="51816"/>
                </a:lnTo>
                <a:cubicBezTo>
                  <a:pt x="68183" y="51816"/>
                  <a:pt x="68183" y="16361"/>
                  <a:pt x="68183" y="16361"/>
                </a:cubicBezTo>
                <a:close/>
                <a:moveTo>
                  <a:pt x="62727" y="57272"/>
                </a:moveTo>
                <a:lnTo>
                  <a:pt x="109088" y="57272"/>
                </a:lnTo>
                <a:lnTo>
                  <a:pt x="109088" y="10911"/>
                </a:lnTo>
                <a:lnTo>
                  <a:pt x="62727" y="10911"/>
                </a:lnTo>
                <a:cubicBezTo>
                  <a:pt x="62727" y="10911"/>
                  <a:pt x="62727" y="57272"/>
                  <a:pt x="62727" y="57272"/>
                </a:cubicBezTo>
                <a:close/>
                <a:moveTo>
                  <a:pt x="16361" y="16361"/>
                </a:moveTo>
                <a:lnTo>
                  <a:pt x="51816" y="16361"/>
                </a:lnTo>
                <a:lnTo>
                  <a:pt x="51816" y="103638"/>
                </a:lnTo>
                <a:lnTo>
                  <a:pt x="16361" y="103638"/>
                </a:lnTo>
                <a:cubicBezTo>
                  <a:pt x="16361" y="103638"/>
                  <a:pt x="16361" y="16361"/>
                  <a:pt x="16361" y="16361"/>
                </a:cubicBezTo>
                <a:close/>
                <a:moveTo>
                  <a:pt x="10911" y="109088"/>
                </a:moveTo>
                <a:lnTo>
                  <a:pt x="57272" y="109088"/>
                </a:lnTo>
                <a:lnTo>
                  <a:pt x="57272" y="10911"/>
                </a:lnTo>
                <a:lnTo>
                  <a:pt x="10911" y="10911"/>
                </a:lnTo>
                <a:cubicBezTo>
                  <a:pt x="10911" y="10911"/>
                  <a:pt x="10911" y="109088"/>
                  <a:pt x="10911" y="10908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12" name="Shape 3912"/>
          <p:cNvSpPr/>
          <p:nvPr/>
        </p:nvSpPr>
        <p:spPr>
          <a:xfrm>
            <a:off x="7091153" y="11411492"/>
            <a:ext cx="558655" cy="558655"/>
          </a:xfrm>
          <a:custGeom>
            <a:avLst/>
            <a:gdLst/>
            <a:ahLst/>
            <a:cxnLst/>
            <a:rect l="0" t="0" r="0" b="0"/>
            <a:pathLst>
              <a:path w="120000" h="120000" extrusionOk="0">
                <a:moveTo>
                  <a:pt x="68183" y="68183"/>
                </a:moveTo>
                <a:lnTo>
                  <a:pt x="103638" y="68183"/>
                </a:lnTo>
                <a:lnTo>
                  <a:pt x="103638" y="103638"/>
                </a:lnTo>
                <a:lnTo>
                  <a:pt x="68183" y="103638"/>
                </a:lnTo>
                <a:cubicBezTo>
                  <a:pt x="68183" y="103638"/>
                  <a:pt x="68183" y="68183"/>
                  <a:pt x="68183" y="68183"/>
                </a:cubicBezTo>
                <a:close/>
                <a:moveTo>
                  <a:pt x="62727" y="109088"/>
                </a:moveTo>
                <a:lnTo>
                  <a:pt x="109088" y="109088"/>
                </a:lnTo>
                <a:lnTo>
                  <a:pt x="109088" y="62727"/>
                </a:lnTo>
                <a:lnTo>
                  <a:pt x="62727" y="62727"/>
                </a:lnTo>
                <a:cubicBezTo>
                  <a:pt x="62727" y="62727"/>
                  <a:pt x="62727" y="109088"/>
                  <a:pt x="62727" y="109088"/>
                </a:cubicBezTo>
                <a:close/>
                <a:moveTo>
                  <a:pt x="16361" y="16361"/>
                </a:moveTo>
                <a:lnTo>
                  <a:pt x="103638" y="16361"/>
                </a:lnTo>
                <a:lnTo>
                  <a:pt x="103638" y="51816"/>
                </a:lnTo>
                <a:lnTo>
                  <a:pt x="16361" y="51816"/>
                </a:lnTo>
                <a:cubicBezTo>
                  <a:pt x="16361" y="51816"/>
                  <a:pt x="16361" y="16361"/>
                  <a:pt x="16361" y="16361"/>
                </a:cubicBezTo>
                <a:close/>
                <a:moveTo>
                  <a:pt x="10911" y="57272"/>
                </a:moveTo>
                <a:lnTo>
                  <a:pt x="109088" y="57272"/>
                </a:lnTo>
                <a:lnTo>
                  <a:pt x="109088" y="10911"/>
                </a:lnTo>
                <a:lnTo>
                  <a:pt x="10911" y="10911"/>
                </a:lnTo>
                <a:cubicBezTo>
                  <a:pt x="10911" y="10911"/>
                  <a:pt x="10911" y="57272"/>
                  <a:pt x="10911" y="57272"/>
                </a:cubicBezTo>
                <a:close/>
                <a:moveTo>
                  <a:pt x="16361" y="68183"/>
                </a:moveTo>
                <a:lnTo>
                  <a:pt x="51816" y="68183"/>
                </a:lnTo>
                <a:lnTo>
                  <a:pt x="51816" y="103638"/>
                </a:lnTo>
                <a:lnTo>
                  <a:pt x="16361" y="103638"/>
                </a:lnTo>
                <a:cubicBezTo>
                  <a:pt x="16361" y="103638"/>
                  <a:pt x="16361" y="68183"/>
                  <a:pt x="16361" y="68183"/>
                </a:cubicBezTo>
                <a:close/>
                <a:moveTo>
                  <a:pt x="10911" y="109088"/>
                </a:moveTo>
                <a:lnTo>
                  <a:pt x="57272" y="109088"/>
                </a:lnTo>
                <a:lnTo>
                  <a:pt x="57272" y="62727"/>
                </a:lnTo>
                <a:lnTo>
                  <a:pt x="10911" y="62727"/>
                </a:lnTo>
                <a:cubicBezTo>
                  <a:pt x="10911" y="62727"/>
                  <a:pt x="10911" y="109088"/>
                  <a:pt x="10911" y="109088"/>
                </a:cubicBezTo>
                <a:close/>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13" name="Shape 3913"/>
          <p:cNvSpPr/>
          <p:nvPr/>
        </p:nvSpPr>
        <p:spPr>
          <a:xfrm>
            <a:off x="8157675" y="11411492"/>
            <a:ext cx="558655" cy="558655"/>
          </a:xfrm>
          <a:custGeom>
            <a:avLst/>
            <a:gdLst/>
            <a:ahLst/>
            <a:cxnLst/>
            <a:rect l="0" t="0" r="0" b="0"/>
            <a:pathLst>
              <a:path w="120000" h="120000" extrusionOk="0">
                <a:moveTo>
                  <a:pt x="51816" y="51816"/>
                </a:moveTo>
                <a:lnTo>
                  <a:pt x="68183" y="51816"/>
                </a:lnTo>
                <a:lnTo>
                  <a:pt x="68183" y="68183"/>
                </a:lnTo>
                <a:lnTo>
                  <a:pt x="51816" y="68183"/>
                </a:lnTo>
                <a:cubicBezTo>
                  <a:pt x="51816" y="68183"/>
                  <a:pt x="51816" y="51816"/>
                  <a:pt x="51816" y="51816"/>
                </a:cubicBezTo>
                <a:close/>
                <a:moveTo>
                  <a:pt x="46361" y="73638"/>
                </a:moveTo>
                <a:lnTo>
                  <a:pt x="73638" y="73638"/>
                </a:lnTo>
                <a:lnTo>
                  <a:pt x="73638" y="46361"/>
                </a:lnTo>
                <a:lnTo>
                  <a:pt x="46361" y="46361"/>
                </a:lnTo>
                <a:cubicBezTo>
                  <a:pt x="46361" y="46361"/>
                  <a:pt x="46361" y="73638"/>
                  <a:pt x="46361" y="73638"/>
                </a:cubicBezTo>
                <a:close/>
                <a:moveTo>
                  <a:pt x="51816" y="87272"/>
                </a:moveTo>
                <a:lnTo>
                  <a:pt x="68183" y="87272"/>
                </a:lnTo>
                <a:lnTo>
                  <a:pt x="68183" y="103638"/>
                </a:lnTo>
                <a:lnTo>
                  <a:pt x="51816" y="103638"/>
                </a:lnTo>
                <a:cubicBezTo>
                  <a:pt x="51816" y="103638"/>
                  <a:pt x="51816" y="87272"/>
                  <a:pt x="51816" y="87272"/>
                </a:cubicBezTo>
                <a:close/>
                <a:moveTo>
                  <a:pt x="46361" y="109088"/>
                </a:moveTo>
                <a:lnTo>
                  <a:pt x="73638" y="109088"/>
                </a:lnTo>
                <a:lnTo>
                  <a:pt x="73638" y="81816"/>
                </a:lnTo>
                <a:lnTo>
                  <a:pt x="46361" y="81816"/>
                </a:lnTo>
                <a:cubicBezTo>
                  <a:pt x="46361" y="81816"/>
                  <a:pt x="46361" y="109088"/>
                  <a:pt x="46361" y="109088"/>
                </a:cubicBezTo>
                <a:close/>
                <a:moveTo>
                  <a:pt x="87272" y="16361"/>
                </a:moveTo>
                <a:lnTo>
                  <a:pt x="103638" y="16361"/>
                </a:lnTo>
                <a:lnTo>
                  <a:pt x="103638" y="32727"/>
                </a:lnTo>
                <a:lnTo>
                  <a:pt x="87272" y="32727"/>
                </a:lnTo>
                <a:cubicBezTo>
                  <a:pt x="87272" y="32727"/>
                  <a:pt x="87272" y="16361"/>
                  <a:pt x="87272" y="16361"/>
                </a:cubicBezTo>
                <a:close/>
                <a:moveTo>
                  <a:pt x="81816" y="38183"/>
                </a:moveTo>
                <a:lnTo>
                  <a:pt x="109088" y="38183"/>
                </a:lnTo>
                <a:lnTo>
                  <a:pt x="109088" y="10911"/>
                </a:lnTo>
                <a:lnTo>
                  <a:pt x="81816" y="10911"/>
                </a:lnTo>
                <a:cubicBezTo>
                  <a:pt x="81816" y="10911"/>
                  <a:pt x="81816" y="38183"/>
                  <a:pt x="81816" y="38183"/>
                </a:cubicBezTo>
                <a:close/>
                <a:moveTo>
                  <a:pt x="87272" y="51816"/>
                </a:moveTo>
                <a:lnTo>
                  <a:pt x="103638" y="51816"/>
                </a:lnTo>
                <a:lnTo>
                  <a:pt x="103638" y="68183"/>
                </a:lnTo>
                <a:lnTo>
                  <a:pt x="87272" y="68183"/>
                </a:lnTo>
                <a:cubicBezTo>
                  <a:pt x="87272" y="68183"/>
                  <a:pt x="87272" y="51816"/>
                  <a:pt x="87272" y="51816"/>
                </a:cubicBezTo>
                <a:close/>
                <a:moveTo>
                  <a:pt x="81816" y="73638"/>
                </a:moveTo>
                <a:lnTo>
                  <a:pt x="109088" y="73638"/>
                </a:lnTo>
                <a:lnTo>
                  <a:pt x="109088" y="46361"/>
                </a:lnTo>
                <a:lnTo>
                  <a:pt x="81816" y="46361"/>
                </a:lnTo>
                <a:cubicBezTo>
                  <a:pt x="81816" y="46361"/>
                  <a:pt x="81816" y="73638"/>
                  <a:pt x="81816" y="73638"/>
                </a:cubicBezTo>
                <a:close/>
                <a:moveTo>
                  <a:pt x="51816" y="16361"/>
                </a:moveTo>
                <a:lnTo>
                  <a:pt x="68183" y="16361"/>
                </a:lnTo>
                <a:lnTo>
                  <a:pt x="68183" y="32727"/>
                </a:lnTo>
                <a:lnTo>
                  <a:pt x="51816" y="32727"/>
                </a:lnTo>
                <a:cubicBezTo>
                  <a:pt x="51816" y="32727"/>
                  <a:pt x="51816" y="16361"/>
                  <a:pt x="51816" y="16361"/>
                </a:cubicBezTo>
                <a:close/>
                <a:moveTo>
                  <a:pt x="46361" y="38183"/>
                </a:moveTo>
                <a:lnTo>
                  <a:pt x="73638" y="38183"/>
                </a:lnTo>
                <a:lnTo>
                  <a:pt x="73638" y="10911"/>
                </a:lnTo>
                <a:lnTo>
                  <a:pt x="46361" y="10911"/>
                </a:lnTo>
                <a:cubicBezTo>
                  <a:pt x="46361" y="10911"/>
                  <a:pt x="46361" y="38183"/>
                  <a:pt x="46361" y="38183"/>
                </a:cubicBezTo>
                <a:close/>
                <a:moveTo>
                  <a:pt x="16361" y="51816"/>
                </a:moveTo>
                <a:lnTo>
                  <a:pt x="32727" y="51816"/>
                </a:lnTo>
                <a:lnTo>
                  <a:pt x="32727" y="68183"/>
                </a:lnTo>
                <a:lnTo>
                  <a:pt x="16361" y="68183"/>
                </a:lnTo>
                <a:cubicBezTo>
                  <a:pt x="16361" y="68183"/>
                  <a:pt x="16361" y="51816"/>
                  <a:pt x="16361" y="51816"/>
                </a:cubicBezTo>
                <a:close/>
                <a:moveTo>
                  <a:pt x="10911" y="73638"/>
                </a:moveTo>
                <a:lnTo>
                  <a:pt x="38183" y="73638"/>
                </a:lnTo>
                <a:lnTo>
                  <a:pt x="38183" y="46361"/>
                </a:lnTo>
                <a:lnTo>
                  <a:pt x="10911" y="46361"/>
                </a:lnTo>
                <a:cubicBezTo>
                  <a:pt x="10911" y="46361"/>
                  <a:pt x="10911" y="73638"/>
                  <a:pt x="10911" y="73638"/>
                </a:cubicBezTo>
                <a:close/>
                <a:moveTo>
                  <a:pt x="16361" y="16361"/>
                </a:moveTo>
                <a:lnTo>
                  <a:pt x="32727" y="16361"/>
                </a:lnTo>
                <a:lnTo>
                  <a:pt x="32727" y="32727"/>
                </a:lnTo>
                <a:lnTo>
                  <a:pt x="16361" y="32727"/>
                </a:lnTo>
                <a:cubicBezTo>
                  <a:pt x="16361" y="32727"/>
                  <a:pt x="16361" y="16361"/>
                  <a:pt x="16361" y="16361"/>
                </a:cubicBezTo>
                <a:close/>
                <a:moveTo>
                  <a:pt x="10911" y="38183"/>
                </a:moveTo>
                <a:lnTo>
                  <a:pt x="38183" y="38183"/>
                </a:lnTo>
                <a:lnTo>
                  <a:pt x="38183" y="10911"/>
                </a:lnTo>
                <a:lnTo>
                  <a:pt x="10911" y="10911"/>
                </a:lnTo>
                <a:cubicBezTo>
                  <a:pt x="10911" y="10911"/>
                  <a:pt x="10911" y="38183"/>
                  <a:pt x="10911" y="38183"/>
                </a:cubicBezTo>
                <a:close/>
                <a:moveTo>
                  <a:pt x="114544" y="109088"/>
                </a:moveTo>
                <a:cubicBezTo>
                  <a:pt x="114544" y="112100"/>
                  <a:pt x="112100" y="114544"/>
                  <a:pt x="109088" y="114544"/>
                </a:cubicBezTo>
                <a:lnTo>
                  <a:pt x="10911" y="114544"/>
                </a:lnTo>
                <a:cubicBezTo>
                  <a:pt x="7894" y="114544"/>
                  <a:pt x="5455" y="112100"/>
                  <a:pt x="5455" y="109088"/>
                </a:cubicBezTo>
                <a:lnTo>
                  <a:pt x="5455" y="10911"/>
                </a:lnTo>
                <a:cubicBezTo>
                  <a:pt x="5455" y="7900"/>
                  <a:pt x="7894"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16361" y="87272"/>
                </a:moveTo>
                <a:lnTo>
                  <a:pt x="32727" y="87272"/>
                </a:lnTo>
                <a:lnTo>
                  <a:pt x="32727" y="103638"/>
                </a:lnTo>
                <a:lnTo>
                  <a:pt x="16361" y="103638"/>
                </a:lnTo>
                <a:cubicBezTo>
                  <a:pt x="16361" y="103638"/>
                  <a:pt x="16361" y="87272"/>
                  <a:pt x="16361" y="87272"/>
                </a:cubicBezTo>
                <a:close/>
                <a:moveTo>
                  <a:pt x="10911" y="109088"/>
                </a:moveTo>
                <a:lnTo>
                  <a:pt x="38183" y="109088"/>
                </a:lnTo>
                <a:lnTo>
                  <a:pt x="38183" y="81816"/>
                </a:lnTo>
                <a:lnTo>
                  <a:pt x="10911" y="81816"/>
                </a:lnTo>
                <a:cubicBezTo>
                  <a:pt x="10911" y="81816"/>
                  <a:pt x="10911" y="109088"/>
                  <a:pt x="10911" y="109088"/>
                </a:cubicBezTo>
                <a:close/>
                <a:moveTo>
                  <a:pt x="87272" y="87272"/>
                </a:moveTo>
                <a:lnTo>
                  <a:pt x="103638" y="87272"/>
                </a:lnTo>
                <a:lnTo>
                  <a:pt x="103638" y="103638"/>
                </a:lnTo>
                <a:lnTo>
                  <a:pt x="87272" y="103638"/>
                </a:lnTo>
                <a:cubicBezTo>
                  <a:pt x="87272" y="103638"/>
                  <a:pt x="87272" y="87272"/>
                  <a:pt x="87272" y="87272"/>
                </a:cubicBezTo>
                <a:close/>
                <a:moveTo>
                  <a:pt x="81816" y="109088"/>
                </a:moveTo>
                <a:lnTo>
                  <a:pt x="109088" y="109088"/>
                </a:lnTo>
                <a:lnTo>
                  <a:pt x="109088" y="81816"/>
                </a:lnTo>
                <a:lnTo>
                  <a:pt x="81816" y="81816"/>
                </a:lnTo>
                <a:cubicBezTo>
                  <a:pt x="81816" y="81816"/>
                  <a:pt x="81816" y="109088"/>
                  <a:pt x="81816" y="10908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14" name="Shape 3914"/>
          <p:cNvSpPr/>
          <p:nvPr/>
        </p:nvSpPr>
        <p:spPr>
          <a:xfrm>
            <a:off x="9224196" y="11411492"/>
            <a:ext cx="558655" cy="558655"/>
          </a:xfrm>
          <a:custGeom>
            <a:avLst/>
            <a:gdLst/>
            <a:ahLst/>
            <a:cxnLst/>
            <a:rect l="0" t="0" r="0" b="0"/>
            <a:pathLst>
              <a:path w="120000" h="120000" extrusionOk="0">
                <a:moveTo>
                  <a:pt x="114544" y="109088"/>
                </a:moveTo>
                <a:cubicBezTo>
                  <a:pt x="114544" y="112100"/>
                  <a:pt x="112100" y="114544"/>
                  <a:pt x="109088" y="114544"/>
                </a:cubicBezTo>
                <a:lnTo>
                  <a:pt x="76361" y="114544"/>
                </a:lnTo>
                <a:cubicBezTo>
                  <a:pt x="73355" y="114544"/>
                  <a:pt x="70911" y="112100"/>
                  <a:pt x="70911" y="109088"/>
                </a:cubicBezTo>
                <a:lnTo>
                  <a:pt x="70911" y="76361"/>
                </a:lnTo>
                <a:cubicBezTo>
                  <a:pt x="70911" y="73355"/>
                  <a:pt x="73355" y="70911"/>
                  <a:pt x="76361" y="70911"/>
                </a:cubicBezTo>
                <a:lnTo>
                  <a:pt x="109088" y="70911"/>
                </a:lnTo>
                <a:cubicBezTo>
                  <a:pt x="112100" y="70911"/>
                  <a:pt x="114544" y="73355"/>
                  <a:pt x="114544" y="76361"/>
                </a:cubicBezTo>
                <a:cubicBezTo>
                  <a:pt x="114544" y="76361"/>
                  <a:pt x="114544" y="109088"/>
                  <a:pt x="114544" y="109088"/>
                </a:cubicBezTo>
                <a:close/>
                <a:moveTo>
                  <a:pt x="109088" y="65455"/>
                </a:moveTo>
                <a:lnTo>
                  <a:pt x="76361" y="65455"/>
                </a:lnTo>
                <a:cubicBezTo>
                  <a:pt x="70338" y="65455"/>
                  <a:pt x="65455" y="70338"/>
                  <a:pt x="65455" y="76361"/>
                </a:cubicBezTo>
                <a:lnTo>
                  <a:pt x="65455" y="109088"/>
                </a:lnTo>
                <a:cubicBezTo>
                  <a:pt x="65455" y="115116"/>
                  <a:pt x="70338" y="120000"/>
                  <a:pt x="76361" y="120000"/>
                </a:cubicBezTo>
                <a:lnTo>
                  <a:pt x="109088" y="120000"/>
                </a:lnTo>
                <a:cubicBezTo>
                  <a:pt x="115116" y="120000"/>
                  <a:pt x="120000" y="115116"/>
                  <a:pt x="120000" y="109088"/>
                </a:cubicBezTo>
                <a:lnTo>
                  <a:pt x="120000" y="76361"/>
                </a:lnTo>
                <a:cubicBezTo>
                  <a:pt x="120000" y="70338"/>
                  <a:pt x="115116" y="65455"/>
                  <a:pt x="109088" y="65455"/>
                </a:cubicBezTo>
                <a:moveTo>
                  <a:pt x="114544" y="43638"/>
                </a:moveTo>
                <a:cubicBezTo>
                  <a:pt x="114544" y="46644"/>
                  <a:pt x="112100" y="49088"/>
                  <a:pt x="109088" y="49088"/>
                </a:cubicBezTo>
                <a:lnTo>
                  <a:pt x="76361" y="49088"/>
                </a:lnTo>
                <a:cubicBezTo>
                  <a:pt x="73355" y="49088"/>
                  <a:pt x="70911" y="46644"/>
                  <a:pt x="70911" y="43638"/>
                </a:cubicBezTo>
                <a:lnTo>
                  <a:pt x="70911" y="10911"/>
                </a:lnTo>
                <a:cubicBezTo>
                  <a:pt x="70911" y="7900"/>
                  <a:pt x="73355" y="5455"/>
                  <a:pt x="76361" y="5455"/>
                </a:cubicBezTo>
                <a:lnTo>
                  <a:pt x="109088" y="5455"/>
                </a:lnTo>
                <a:cubicBezTo>
                  <a:pt x="112100" y="5455"/>
                  <a:pt x="114544" y="7900"/>
                  <a:pt x="114544" y="10911"/>
                </a:cubicBezTo>
                <a:cubicBezTo>
                  <a:pt x="114544" y="10911"/>
                  <a:pt x="114544" y="43638"/>
                  <a:pt x="114544" y="43638"/>
                </a:cubicBezTo>
                <a:close/>
                <a:moveTo>
                  <a:pt x="109088" y="0"/>
                </a:moveTo>
                <a:lnTo>
                  <a:pt x="76361" y="0"/>
                </a:lnTo>
                <a:cubicBezTo>
                  <a:pt x="70338" y="0"/>
                  <a:pt x="65455" y="4883"/>
                  <a:pt x="65455" y="10911"/>
                </a:cubicBezTo>
                <a:lnTo>
                  <a:pt x="65455" y="43638"/>
                </a:lnTo>
                <a:cubicBezTo>
                  <a:pt x="65455" y="49661"/>
                  <a:pt x="70338" y="54544"/>
                  <a:pt x="76361" y="54544"/>
                </a:cubicBezTo>
                <a:lnTo>
                  <a:pt x="109088" y="54544"/>
                </a:lnTo>
                <a:cubicBezTo>
                  <a:pt x="115116" y="54544"/>
                  <a:pt x="120000" y="49661"/>
                  <a:pt x="120000" y="43638"/>
                </a:cubicBezTo>
                <a:lnTo>
                  <a:pt x="120000" y="10911"/>
                </a:lnTo>
                <a:cubicBezTo>
                  <a:pt x="120000" y="4883"/>
                  <a:pt x="115116" y="0"/>
                  <a:pt x="109088" y="0"/>
                </a:cubicBezTo>
                <a:moveTo>
                  <a:pt x="49088" y="43638"/>
                </a:moveTo>
                <a:cubicBezTo>
                  <a:pt x="49088" y="46644"/>
                  <a:pt x="46644" y="49088"/>
                  <a:pt x="43638" y="49088"/>
                </a:cubicBezTo>
                <a:lnTo>
                  <a:pt x="10911" y="49088"/>
                </a:lnTo>
                <a:cubicBezTo>
                  <a:pt x="7894" y="49088"/>
                  <a:pt x="5455" y="46644"/>
                  <a:pt x="5455" y="43638"/>
                </a:cubicBezTo>
                <a:lnTo>
                  <a:pt x="5455" y="10911"/>
                </a:lnTo>
                <a:cubicBezTo>
                  <a:pt x="5455" y="7900"/>
                  <a:pt x="7894" y="5455"/>
                  <a:pt x="10911" y="5455"/>
                </a:cubicBezTo>
                <a:lnTo>
                  <a:pt x="43638" y="5455"/>
                </a:lnTo>
                <a:cubicBezTo>
                  <a:pt x="46644" y="5455"/>
                  <a:pt x="49088" y="7900"/>
                  <a:pt x="49088" y="10911"/>
                </a:cubicBezTo>
                <a:cubicBezTo>
                  <a:pt x="49088" y="10911"/>
                  <a:pt x="49088" y="43638"/>
                  <a:pt x="49088" y="43638"/>
                </a:cubicBezTo>
                <a:close/>
                <a:moveTo>
                  <a:pt x="43638" y="0"/>
                </a:moveTo>
                <a:lnTo>
                  <a:pt x="10911" y="0"/>
                </a:lnTo>
                <a:cubicBezTo>
                  <a:pt x="4883" y="0"/>
                  <a:pt x="0" y="4883"/>
                  <a:pt x="0" y="10911"/>
                </a:cubicBezTo>
                <a:lnTo>
                  <a:pt x="0" y="43638"/>
                </a:lnTo>
                <a:cubicBezTo>
                  <a:pt x="0" y="49661"/>
                  <a:pt x="4883" y="54544"/>
                  <a:pt x="10911" y="54544"/>
                </a:cubicBezTo>
                <a:lnTo>
                  <a:pt x="43638" y="54544"/>
                </a:lnTo>
                <a:cubicBezTo>
                  <a:pt x="49661" y="54544"/>
                  <a:pt x="54544" y="49661"/>
                  <a:pt x="54544" y="43638"/>
                </a:cubicBezTo>
                <a:lnTo>
                  <a:pt x="54544" y="10911"/>
                </a:lnTo>
                <a:cubicBezTo>
                  <a:pt x="54544" y="4883"/>
                  <a:pt x="49661" y="0"/>
                  <a:pt x="43638" y="0"/>
                </a:cubicBezTo>
                <a:moveTo>
                  <a:pt x="49088" y="109088"/>
                </a:moveTo>
                <a:cubicBezTo>
                  <a:pt x="49088" y="112100"/>
                  <a:pt x="46644" y="114544"/>
                  <a:pt x="43638" y="114544"/>
                </a:cubicBezTo>
                <a:lnTo>
                  <a:pt x="10911" y="114544"/>
                </a:lnTo>
                <a:cubicBezTo>
                  <a:pt x="7894" y="114544"/>
                  <a:pt x="5455" y="112100"/>
                  <a:pt x="5455" y="109088"/>
                </a:cubicBezTo>
                <a:lnTo>
                  <a:pt x="5455" y="76361"/>
                </a:lnTo>
                <a:cubicBezTo>
                  <a:pt x="5455" y="73355"/>
                  <a:pt x="7894" y="70911"/>
                  <a:pt x="10911" y="70911"/>
                </a:cubicBezTo>
                <a:lnTo>
                  <a:pt x="43638" y="70911"/>
                </a:lnTo>
                <a:cubicBezTo>
                  <a:pt x="46644" y="70911"/>
                  <a:pt x="49088" y="73355"/>
                  <a:pt x="49088" y="76361"/>
                </a:cubicBezTo>
                <a:cubicBezTo>
                  <a:pt x="49088" y="76361"/>
                  <a:pt x="49088" y="109088"/>
                  <a:pt x="49088" y="109088"/>
                </a:cubicBezTo>
                <a:close/>
                <a:moveTo>
                  <a:pt x="43638" y="65455"/>
                </a:moveTo>
                <a:lnTo>
                  <a:pt x="10911" y="65455"/>
                </a:lnTo>
                <a:cubicBezTo>
                  <a:pt x="4883" y="65455"/>
                  <a:pt x="0" y="70338"/>
                  <a:pt x="0" y="76361"/>
                </a:cubicBezTo>
                <a:lnTo>
                  <a:pt x="0" y="109088"/>
                </a:lnTo>
                <a:cubicBezTo>
                  <a:pt x="0" y="115116"/>
                  <a:pt x="4883" y="120000"/>
                  <a:pt x="10911" y="120000"/>
                </a:cubicBezTo>
                <a:lnTo>
                  <a:pt x="43638" y="120000"/>
                </a:lnTo>
                <a:cubicBezTo>
                  <a:pt x="49661" y="120000"/>
                  <a:pt x="54544" y="115116"/>
                  <a:pt x="54544" y="109088"/>
                </a:cubicBezTo>
                <a:lnTo>
                  <a:pt x="54544" y="76361"/>
                </a:lnTo>
                <a:cubicBezTo>
                  <a:pt x="54544" y="70338"/>
                  <a:pt x="49661" y="65455"/>
                  <a:pt x="43638" y="6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15" name="Shape 3915"/>
          <p:cNvSpPr/>
          <p:nvPr/>
        </p:nvSpPr>
        <p:spPr>
          <a:xfrm>
            <a:off x="10290718" y="11411492"/>
            <a:ext cx="558655" cy="558655"/>
          </a:xfrm>
          <a:custGeom>
            <a:avLst/>
            <a:gdLst/>
            <a:ahLst/>
            <a:cxnLst/>
            <a:rect l="0" t="0" r="0" b="0"/>
            <a:pathLst>
              <a:path w="120000" h="120000" extrusionOk="0">
                <a:moveTo>
                  <a:pt x="114544" y="70911"/>
                </a:moveTo>
                <a:lnTo>
                  <a:pt x="92727" y="70911"/>
                </a:lnTo>
                <a:lnTo>
                  <a:pt x="92727" y="49088"/>
                </a:lnTo>
                <a:lnTo>
                  <a:pt x="114544" y="49088"/>
                </a:lnTo>
                <a:cubicBezTo>
                  <a:pt x="114544" y="49088"/>
                  <a:pt x="114544" y="70911"/>
                  <a:pt x="114544" y="70911"/>
                </a:cubicBezTo>
                <a:close/>
                <a:moveTo>
                  <a:pt x="114544" y="43638"/>
                </a:moveTo>
                <a:lnTo>
                  <a:pt x="92727" y="43638"/>
                </a:lnTo>
                <a:cubicBezTo>
                  <a:pt x="89716" y="43638"/>
                  <a:pt x="87272" y="46083"/>
                  <a:pt x="87272" y="49088"/>
                </a:cubicBezTo>
                <a:lnTo>
                  <a:pt x="87272" y="70911"/>
                </a:lnTo>
                <a:cubicBezTo>
                  <a:pt x="87272" y="73916"/>
                  <a:pt x="89716" y="76361"/>
                  <a:pt x="92727" y="76361"/>
                </a:cubicBezTo>
                <a:lnTo>
                  <a:pt x="114544" y="76361"/>
                </a:lnTo>
                <a:cubicBezTo>
                  <a:pt x="117555" y="76361"/>
                  <a:pt x="120000" y="73916"/>
                  <a:pt x="120000" y="70911"/>
                </a:cubicBezTo>
                <a:lnTo>
                  <a:pt x="120000" y="49088"/>
                </a:lnTo>
                <a:cubicBezTo>
                  <a:pt x="120000" y="46083"/>
                  <a:pt x="117555" y="43638"/>
                  <a:pt x="114544" y="43638"/>
                </a:cubicBezTo>
                <a:moveTo>
                  <a:pt x="70911" y="114544"/>
                </a:moveTo>
                <a:lnTo>
                  <a:pt x="49088" y="114544"/>
                </a:lnTo>
                <a:lnTo>
                  <a:pt x="49088" y="92727"/>
                </a:lnTo>
                <a:lnTo>
                  <a:pt x="70911" y="92727"/>
                </a:lnTo>
                <a:cubicBezTo>
                  <a:pt x="70911" y="92727"/>
                  <a:pt x="70911" y="114544"/>
                  <a:pt x="70911" y="114544"/>
                </a:cubicBezTo>
                <a:close/>
                <a:moveTo>
                  <a:pt x="70911" y="87272"/>
                </a:moveTo>
                <a:lnTo>
                  <a:pt x="49088" y="87272"/>
                </a:lnTo>
                <a:cubicBezTo>
                  <a:pt x="46083" y="87272"/>
                  <a:pt x="43638" y="89716"/>
                  <a:pt x="43638" y="92727"/>
                </a:cubicBezTo>
                <a:lnTo>
                  <a:pt x="43638" y="114544"/>
                </a:lnTo>
                <a:cubicBezTo>
                  <a:pt x="43638" y="117555"/>
                  <a:pt x="46083" y="120000"/>
                  <a:pt x="49088" y="120000"/>
                </a:cubicBezTo>
                <a:lnTo>
                  <a:pt x="70911" y="120000"/>
                </a:lnTo>
                <a:cubicBezTo>
                  <a:pt x="73916" y="120000"/>
                  <a:pt x="76361" y="117555"/>
                  <a:pt x="76361" y="114544"/>
                </a:cubicBezTo>
                <a:lnTo>
                  <a:pt x="76361" y="92727"/>
                </a:lnTo>
                <a:cubicBezTo>
                  <a:pt x="76361" y="89716"/>
                  <a:pt x="73916" y="87272"/>
                  <a:pt x="70911" y="87272"/>
                </a:cubicBezTo>
                <a:moveTo>
                  <a:pt x="70911" y="70911"/>
                </a:moveTo>
                <a:lnTo>
                  <a:pt x="49088" y="70911"/>
                </a:lnTo>
                <a:lnTo>
                  <a:pt x="49088" y="49088"/>
                </a:lnTo>
                <a:lnTo>
                  <a:pt x="70911" y="49088"/>
                </a:lnTo>
                <a:cubicBezTo>
                  <a:pt x="70911" y="49088"/>
                  <a:pt x="70911" y="70911"/>
                  <a:pt x="70911" y="70911"/>
                </a:cubicBezTo>
                <a:close/>
                <a:moveTo>
                  <a:pt x="70911" y="43638"/>
                </a:moveTo>
                <a:lnTo>
                  <a:pt x="49088" y="43638"/>
                </a:lnTo>
                <a:cubicBezTo>
                  <a:pt x="46083" y="43638"/>
                  <a:pt x="43638" y="46083"/>
                  <a:pt x="43638" y="49088"/>
                </a:cubicBezTo>
                <a:lnTo>
                  <a:pt x="43638" y="70911"/>
                </a:lnTo>
                <a:cubicBezTo>
                  <a:pt x="43638" y="73916"/>
                  <a:pt x="46083" y="76361"/>
                  <a:pt x="49088" y="76361"/>
                </a:cubicBezTo>
                <a:lnTo>
                  <a:pt x="70911" y="76361"/>
                </a:lnTo>
                <a:cubicBezTo>
                  <a:pt x="73916" y="76361"/>
                  <a:pt x="76361" y="73916"/>
                  <a:pt x="76361" y="70911"/>
                </a:cubicBezTo>
                <a:lnTo>
                  <a:pt x="76361" y="49088"/>
                </a:lnTo>
                <a:cubicBezTo>
                  <a:pt x="76361" y="46083"/>
                  <a:pt x="73916" y="43638"/>
                  <a:pt x="70911" y="43638"/>
                </a:cubicBezTo>
                <a:moveTo>
                  <a:pt x="27272" y="27272"/>
                </a:moveTo>
                <a:lnTo>
                  <a:pt x="5455" y="27272"/>
                </a:lnTo>
                <a:lnTo>
                  <a:pt x="5455" y="5455"/>
                </a:lnTo>
                <a:lnTo>
                  <a:pt x="27272" y="5455"/>
                </a:lnTo>
                <a:cubicBezTo>
                  <a:pt x="27272" y="5455"/>
                  <a:pt x="27272" y="27272"/>
                  <a:pt x="27272" y="27272"/>
                </a:cubicBezTo>
                <a:close/>
                <a:moveTo>
                  <a:pt x="27272" y="0"/>
                </a:moveTo>
                <a:lnTo>
                  <a:pt x="5455" y="0"/>
                </a:lnTo>
                <a:cubicBezTo>
                  <a:pt x="2444" y="0"/>
                  <a:pt x="0" y="2444"/>
                  <a:pt x="0" y="5455"/>
                </a:cubicBezTo>
                <a:lnTo>
                  <a:pt x="0" y="27272"/>
                </a:lnTo>
                <a:cubicBezTo>
                  <a:pt x="0" y="30283"/>
                  <a:pt x="2444" y="32727"/>
                  <a:pt x="5455" y="32727"/>
                </a:cubicBezTo>
                <a:lnTo>
                  <a:pt x="27272" y="32727"/>
                </a:lnTo>
                <a:cubicBezTo>
                  <a:pt x="30283" y="32727"/>
                  <a:pt x="32727" y="30283"/>
                  <a:pt x="32727" y="27272"/>
                </a:cubicBezTo>
                <a:lnTo>
                  <a:pt x="32727" y="5455"/>
                </a:lnTo>
                <a:cubicBezTo>
                  <a:pt x="32727" y="2444"/>
                  <a:pt x="30283" y="0"/>
                  <a:pt x="27272" y="0"/>
                </a:cubicBezTo>
                <a:moveTo>
                  <a:pt x="114544" y="114544"/>
                </a:moveTo>
                <a:lnTo>
                  <a:pt x="92727" y="114544"/>
                </a:lnTo>
                <a:lnTo>
                  <a:pt x="92727" y="92727"/>
                </a:lnTo>
                <a:lnTo>
                  <a:pt x="114544" y="92727"/>
                </a:lnTo>
                <a:cubicBezTo>
                  <a:pt x="114544" y="92727"/>
                  <a:pt x="114544" y="114544"/>
                  <a:pt x="114544" y="114544"/>
                </a:cubicBezTo>
                <a:close/>
                <a:moveTo>
                  <a:pt x="114544" y="87272"/>
                </a:moveTo>
                <a:lnTo>
                  <a:pt x="92727" y="87272"/>
                </a:lnTo>
                <a:cubicBezTo>
                  <a:pt x="89716" y="87272"/>
                  <a:pt x="87272" y="89716"/>
                  <a:pt x="87272" y="92727"/>
                </a:cubicBezTo>
                <a:lnTo>
                  <a:pt x="87272" y="114544"/>
                </a:lnTo>
                <a:cubicBezTo>
                  <a:pt x="87272" y="117555"/>
                  <a:pt x="89716" y="120000"/>
                  <a:pt x="92727" y="120000"/>
                </a:cubicBezTo>
                <a:lnTo>
                  <a:pt x="114544" y="120000"/>
                </a:lnTo>
                <a:cubicBezTo>
                  <a:pt x="117555" y="120000"/>
                  <a:pt x="120000" y="117555"/>
                  <a:pt x="120000" y="114544"/>
                </a:cubicBezTo>
                <a:lnTo>
                  <a:pt x="120000" y="92727"/>
                </a:lnTo>
                <a:cubicBezTo>
                  <a:pt x="120000" y="89716"/>
                  <a:pt x="117555" y="87272"/>
                  <a:pt x="114544" y="87272"/>
                </a:cubicBezTo>
                <a:moveTo>
                  <a:pt x="114544" y="27272"/>
                </a:moveTo>
                <a:lnTo>
                  <a:pt x="92727" y="27272"/>
                </a:lnTo>
                <a:lnTo>
                  <a:pt x="92727" y="5455"/>
                </a:lnTo>
                <a:lnTo>
                  <a:pt x="114544" y="5455"/>
                </a:lnTo>
                <a:cubicBezTo>
                  <a:pt x="114544" y="5455"/>
                  <a:pt x="114544" y="27272"/>
                  <a:pt x="114544" y="27272"/>
                </a:cubicBezTo>
                <a:close/>
                <a:moveTo>
                  <a:pt x="114544" y="0"/>
                </a:moveTo>
                <a:lnTo>
                  <a:pt x="92727" y="0"/>
                </a:lnTo>
                <a:cubicBezTo>
                  <a:pt x="89716" y="0"/>
                  <a:pt x="87272" y="2444"/>
                  <a:pt x="87272" y="5455"/>
                </a:cubicBezTo>
                <a:lnTo>
                  <a:pt x="87272" y="27272"/>
                </a:lnTo>
                <a:cubicBezTo>
                  <a:pt x="87272" y="30283"/>
                  <a:pt x="89716" y="32727"/>
                  <a:pt x="92727" y="32727"/>
                </a:cubicBezTo>
                <a:lnTo>
                  <a:pt x="114544" y="32727"/>
                </a:lnTo>
                <a:cubicBezTo>
                  <a:pt x="117555" y="32727"/>
                  <a:pt x="120000" y="30283"/>
                  <a:pt x="120000" y="27272"/>
                </a:cubicBezTo>
                <a:lnTo>
                  <a:pt x="120000" y="5455"/>
                </a:lnTo>
                <a:cubicBezTo>
                  <a:pt x="120000" y="2444"/>
                  <a:pt x="117555" y="0"/>
                  <a:pt x="114544" y="0"/>
                </a:cubicBezTo>
                <a:moveTo>
                  <a:pt x="27272" y="114544"/>
                </a:moveTo>
                <a:lnTo>
                  <a:pt x="5455" y="114544"/>
                </a:lnTo>
                <a:lnTo>
                  <a:pt x="5455" y="92727"/>
                </a:lnTo>
                <a:lnTo>
                  <a:pt x="27272" y="92727"/>
                </a:lnTo>
                <a:cubicBezTo>
                  <a:pt x="27272" y="92727"/>
                  <a:pt x="27272" y="114544"/>
                  <a:pt x="27272" y="114544"/>
                </a:cubicBezTo>
                <a:close/>
                <a:moveTo>
                  <a:pt x="27272" y="87272"/>
                </a:moveTo>
                <a:lnTo>
                  <a:pt x="5455" y="87272"/>
                </a:lnTo>
                <a:cubicBezTo>
                  <a:pt x="2444" y="87272"/>
                  <a:pt x="0" y="89716"/>
                  <a:pt x="0" y="92727"/>
                </a:cubicBezTo>
                <a:lnTo>
                  <a:pt x="0" y="114544"/>
                </a:lnTo>
                <a:cubicBezTo>
                  <a:pt x="0" y="117555"/>
                  <a:pt x="2444" y="120000"/>
                  <a:pt x="5455" y="120000"/>
                </a:cubicBezTo>
                <a:lnTo>
                  <a:pt x="27272" y="120000"/>
                </a:lnTo>
                <a:cubicBezTo>
                  <a:pt x="30283" y="120000"/>
                  <a:pt x="32727" y="117555"/>
                  <a:pt x="32727" y="114544"/>
                </a:cubicBezTo>
                <a:lnTo>
                  <a:pt x="32727" y="92727"/>
                </a:lnTo>
                <a:cubicBezTo>
                  <a:pt x="32727" y="89716"/>
                  <a:pt x="30283" y="87272"/>
                  <a:pt x="27272" y="87272"/>
                </a:cubicBezTo>
                <a:moveTo>
                  <a:pt x="70911" y="27272"/>
                </a:moveTo>
                <a:lnTo>
                  <a:pt x="49088" y="27272"/>
                </a:lnTo>
                <a:lnTo>
                  <a:pt x="49088" y="5455"/>
                </a:lnTo>
                <a:lnTo>
                  <a:pt x="70911" y="5455"/>
                </a:lnTo>
                <a:cubicBezTo>
                  <a:pt x="70911" y="5455"/>
                  <a:pt x="70911" y="27272"/>
                  <a:pt x="70911" y="27272"/>
                </a:cubicBezTo>
                <a:close/>
                <a:moveTo>
                  <a:pt x="70911" y="0"/>
                </a:moveTo>
                <a:lnTo>
                  <a:pt x="49088" y="0"/>
                </a:lnTo>
                <a:cubicBezTo>
                  <a:pt x="46083" y="0"/>
                  <a:pt x="43638" y="2444"/>
                  <a:pt x="43638" y="5455"/>
                </a:cubicBezTo>
                <a:lnTo>
                  <a:pt x="43638" y="27272"/>
                </a:lnTo>
                <a:cubicBezTo>
                  <a:pt x="43638" y="30283"/>
                  <a:pt x="46083" y="32727"/>
                  <a:pt x="49088" y="32727"/>
                </a:cubicBezTo>
                <a:lnTo>
                  <a:pt x="70911" y="32727"/>
                </a:lnTo>
                <a:cubicBezTo>
                  <a:pt x="73916" y="32727"/>
                  <a:pt x="76361" y="30283"/>
                  <a:pt x="76361" y="27272"/>
                </a:cubicBezTo>
                <a:lnTo>
                  <a:pt x="76361" y="5455"/>
                </a:lnTo>
                <a:cubicBezTo>
                  <a:pt x="76361" y="2444"/>
                  <a:pt x="73916" y="0"/>
                  <a:pt x="70911" y="0"/>
                </a:cubicBezTo>
                <a:moveTo>
                  <a:pt x="27272" y="70911"/>
                </a:moveTo>
                <a:lnTo>
                  <a:pt x="5455" y="70911"/>
                </a:lnTo>
                <a:lnTo>
                  <a:pt x="5455" y="49088"/>
                </a:lnTo>
                <a:lnTo>
                  <a:pt x="27272" y="49088"/>
                </a:lnTo>
                <a:cubicBezTo>
                  <a:pt x="27272" y="49088"/>
                  <a:pt x="27272" y="70911"/>
                  <a:pt x="27272" y="70911"/>
                </a:cubicBezTo>
                <a:close/>
                <a:moveTo>
                  <a:pt x="27272" y="43638"/>
                </a:moveTo>
                <a:lnTo>
                  <a:pt x="5455" y="43638"/>
                </a:lnTo>
                <a:cubicBezTo>
                  <a:pt x="2444" y="43638"/>
                  <a:pt x="0" y="46083"/>
                  <a:pt x="0" y="49088"/>
                </a:cubicBezTo>
                <a:lnTo>
                  <a:pt x="0" y="70911"/>
                </a:lnTo>
                <a:cubicBezTo>
                  <a:pt x="0" y="73916"/>
                  <a:pt x="2444" y="76361"/>
                  <a:pt x="5455" y="76361"/>
                </a:cubicBezTo>
                <a:lnTo>
                  <a:pt x="27272" y="76361"/>
                </a:lnTo>
                <a:cubicBezTo>
                  <a:pt x="30283" y="76361"/>
                  <a:pt x="32727" y="73916"/>
                  <a:pt x="32727" y="70911"/>
                </a:cubicBezTo>
                <a:lnTo>
                  <a:pt x="32727" y="49088"/>
                </a:lnTo>
                <a:cubicBezTo>
                  <a:pt x="32727" y="46083"/>
                  <a:pt x="30283" y="43638"/>
                  <a:pt x="27272" y="4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16" name="Shape 3916"/>
          <p:cNvSpPr/>
          <p:nvPr/>
        </p:nvSpPr>
        <p:spPr>
          <a:xfrm>
            <a:off x="11357240" y="11411492"/>
            <a:ext cx="558655" cy="558655"/>
          </a:xfrm>
          <a:custGeom>
            <a:avLst/>
            <a:gdLst/>
            <a:ahLst/>
            <a:cxnLst/>
            <a:rect l="0" t="0" r="0" b="0"/>
            <a:pathLst>
              <a:path w="120000" h="120000" extrusionOk="0">
                <a:moveTo>
                  <a:pt x="114544" y="114544"/>
                </a:moveTo>
                <a:lnTo>
                  <a:pt x="49088" y="114544"/>
                </a:lnTo>
                <a:lnTo>
                  <a:pt x="49088" y="49088"/>
                </a:lnTo>
                <a:lnTo>
                  <a:pt x="114544" y="49088"/>
                </a:lnTo>
                <a:cubicBezTo>
                  <a:pt x="114544" y="49088"/>
                  <a:pt x="114544" y="114544"/>
                  <a:pt x="114544" y="114544"/>
                </a:cubicBezTo>
                <a:close/>
                <a:moveTo>
                  <a:pt x="114544" y="43638"/>
                </a:moveTo>
                <a:lnTo>
                  <a:pt x="49088" y="43638"/>
                </a:lnTo>
                <a:cubicBezTo>
                  <a:pt x="46083" y="43638"/>
                  <a:pt x="43638" y="46083"/>
                  <a:pt x="43638" y="49088"/>
                </a:cubicBezTo>
                <a:lnTo>
                  <a:pt x="43638" y="114544"/>
                </a:lnTo>
                <a:cubicBezTo>
                  <a:pt x="43638" y="117555"/>
                  <a:pt x="46083" y="120000"/>
                  <a:pt x="49088" y="120000"/>
                </a:cubicBezTo>
                <a:lnTo>
                  <a:pt x="114544" y="120000"/>
                </a:lnTo>
                <a:cubicBezTo>
                  <a:pt x="117555" y="120000"/>
                  <a:pt x="120000" y="117555"/>
                  <a:pt x="120000" y="114544"/>
                </a:cubicBezTo>
                <a:lnTo>
                  <a:pt x="120000" y="49088"/>
                </a:lnTo>
                <a:cubicBezTo>
                  <a:pt x="120000" y="46083"/>
                  <a:pt x="117555" y="43638"/>
                  <a:pt x="114544" y="43638"/>
                </a:cubicBezTo>
                <a:moveTo>
                  <a:pt x="114544" y="27272"/>
                </a:moveTo>
                <a:lnTo>
                  <a:pt x="5455" y="27272"/>
                </a:lnTo>
                <a:lnTo>
                  <a:pt x="5455" y="5455"/>
                </a:lnTo>
                <a:lnTo>
                  <a:pt x="114544" y="5455"/>
                </a:lnTo>
                <a:cubicBezTo>
                  <a:pt x="114544" y="5455"/>
                  <a:pt x="114544" y="27272"/>
                  <a:pt x="114544" y="27272"/>
                </a:cubicBezTo>
                <a:close/>
                <a:moveTo>
                  <a:pt x="114544" y="0"/>
                </a:moveTo>
                <a:lnTo>
                  <a:pt x="5455" y="0"/>
                </a:lnTo>
                <a:cubicBezTo>
                  <a:pt x="2444" y="0"/>
                  <a:pt x="0" y="2444"/>
                  <a:pt x="0" y="5455"/>
                </a:cubicBezTo>
                <a:lnTo>
                  <a:pt x="0" y="27272"/>
                </a:lnTo>
                <a:cubicBezTo>
                  <a:pt x="0" y="30283"/>
                  <a:pt x="2444" y="32727"/>
                  <a:pt x="5455" y="32727"/>
                </a:cubicBezTo>
                <a:lnTo>
                  <a:pt x="114544" y="32727"/>
                </a:lnTo>
                <a:cubicBezTo>
                  <a:pt x="117555" y="32727"/>
                  <a:pt x="120000" y="30283"/>
                  <a:pt x="120000" y="27272"/>
                </a:cubicBezTo>
                <a:lnTo>
                  <a:pt x="120000" y="5455"/>
                </a:lnTo>
                <a:cubicBezTo>
                  <a:pt x="120000" y="2444"/>
                  <a:pt x="117555" y="0"/>
                  <a:pt x="114544" y="0"/>
                </a:cubicBezTo>
                <a:moveTo>
                  <a:pt x="27272" y="114544"/>
                </a:moveTo>
                <a:lnTo>
                  <a:pt x="5455" y="114544"/>
                </a:lnTo>
                <a:lnTo>
                  <a:pt x="5455" y="49088"/>
                </a:lnTo>
                <a:lnTo>
                  <a:pt x="27272" y="49088"/>
                </a:lnTo>
                <a:cubicBezTo>
                  <a:pt x="27272" y="49088"/>
                  <a:pt x="27272" y="114544"/>
                  <a:pt x="27272" y="114544"/>
                </a:cubicBezTo>
                <a:close/>
                <a:moveTo>
                  <a:pt x="27272" y="43638"/>
                </a:moveTo>
                <a:lnTo>
                  <a:pt x="5455" y="43638"/>
                </a:lnTo>
                <a:cubicBezTo>
                  <a:pt x="2444" y="43638"/>
                  <a:pt x="0" y="46083"/>
                  <a:pt x="0" y="49088"/>
                </a:cubicBezTo>
                <a:lnTo>
                  <a:pt x="0" y="114544"/>
                </a:lnTo>
                <a:cubicBezTo>
                  <a:pt x="0" y="117555"/>
                  <a:pt x="2444" y="120000"/>
                  <a:pt x="5455" y="120000"/>
                </a:cubicBezTo>
                <a:lnTo>
                  <a:pt x="27272" y="120000"/>
                </a:lnTo>
                <a:cubicBezTo>
                  <a:pt x="30283" y="120000"/>
                  <a:pt x="32727" y="117555"/>
                  <a:pt x="32727" y="114544"/>
                </a:cubicBezTo>
                <a:lnTo>
                  <a:pt x="32727" y="49088"/>
                </a:lnTo>
                <a:cubicBezTo>
                  <a:pt x="32727" y="46083"/>
                  <a:pt x="30283" y="43638"/>
                  <a:pt x="27272" y="4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17" name="Shape 3917"/>
          <p:cNvSpPr/>
          <p:nvPr/>
        </p:nvSpPr>
        <p:spPr>
          <a:xfrm>
            <a:off x="12474550" y="8211900"/>
            <a:ext cx="558655" cy="558655"/>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18" name="Shape 3918"/>
          <p:cNvSpPr/>
          <p:nvPr/>
        </p:nvSpPr>
        <p:spPr>
          <a:xfrm>
            <a:off x="13642645" y="8211900"/>
            <a:ext cx="355508" cy="558655"/>
          </a:xfrm>
          <a:custGeom>
            <a:avLst/>
            <a:gdLst/>
            <a:ahLst/>
            <a:cxnLst/>
            <a:rect l="0" t="0" r="0" b="0"/>
            <a:pathLst>
              <a:path w="120000" h="120000" extrusionOk="0">
                <a:moveTo>
                  <a:pt x="111427" y="16022"/>
                </a:moveTo>
                <a:cubicBezTo>
                  <a:pt x="110344" y="16694"/>
                  <a:pt x="87005" y="31000"/>
                  <a:pt x="64477" y="26211"/>
                </a:cubicBezTo>
                <a:cubicBezTo>
                  <a:pt x="53783" y="23944"/>
                  <a:pt x="46611" y="21661"/>
                  <a:pt x="40283" y="19638"/>
                </a:cubicBezTo>
                <a:cubicBezTo>
                  <a:pt x="30144" y="16405"/>
                  <a:pt x="22455" y="13961"/>
                  <a:pt x="8572" y="14705"/>
                </a:cubicBezTo>
                <a:lnTo>
                  <a:pt x="8572" y="5455"/>
                </a:lnTo>
                <a:lnTo>
                  <a:pt x="111427" y="5455"/>
                </a:lnTo>
                <a:cubicBezTo>
                  <a:pt x="111427" y="5455"/>
                  <a:pt x="111427" y="16022"/>
                  <a:pt x="111427" y="16022"/>
                </a:cubicBezTo>
                <a:close/>
                <a:moveTo>
                  <a:pt x="111427" y="32727"/>
                </a:moveTo>
                <a:cubicBezTo>
                  <a:pt x="111427" y="50800"/>
                  <a:pt x="88400" y="65455"/>
                  <a:pt x="60000" y="65455"/>
                </a:cubicBezTo>
                <a:cubicBezTo>
                  <a:pt x="31600" y="65455"/>
                  <a:pt x="8572" y="50800"/>
                  <a:pt x="8572" y="32727"/>
                </a:cubicBezTo>
                <a:lnTo>
                  <a:pt x="8572" y="20188"/>
                </a:lnTo>
                <a:cubicBezTo>
                  <a:pt x="20450" y="19444"/>
                  <a:pt x="26483" y="21338"/>
                  <a:pt x="36444" y="24516"/>
                </a:cubicBezTo>
                <a:cubicBezTo>
                  <a:pt x="42700" y="26511"/>
                  <a:pt x="50488" y="28994"/>
                  <a:pt x="61766" y="31388"/>
                </a:cubicBezTo>
                <a:cubicBezTo>
                  <a:pt x="65938" y="32272"/>
                  <a:pt x="70088" y="32650"/>
                  <a:pt x="74127" y="32650"/>
                </a:cubicBezTo>
                <a:cubicBezTo>
                  <a:pt x="89744" y="32650"/>
                  <a:pt x="103750" y="27011"/>
                  <a:pt x="111427" y="23200"/>
                </a:cubicBezTo>
                <a:cubicBezTo>
                  <a:pt x="111427" y="23200"/>
                  <a:pt x="111427" y="32727"/>
                  <a:pt x="111427" y="32727"/>
                </a:cubicBezTo>
                <a:close/>
                <a:moveTo>
                  <a:pt x="115716" y="0"/>
                </a:moveTo>
                <a:lnTo>
                  <a:pt x="4283" y="0"/>
                </a:lnTo>
                <a:cubicBezTo>
                  <a:pt x="1922" y="0"/>
                  <a:pt x="0" y="1222"/>
                  <a:pt x="0" y="2727"/>
                </a:cubicBezTo>
                <a:lnTo>
                  <a:pt x="0" y="32727"/>
                </a:lnTo>
                <a:cubicBezTo>
                  <a:pt x="0" y="52894"/>
                  <a:pt x="24588" y="69366"/>
                  <a:pt x="55716" y="70772"/>
                </a:cubicBezTo>
                <a:lnTo>
                  <a:pt x="55716" y="114544"/>
                </a:lnTo>
                <a:lnTo>
                  <a:pt x="21427" y="114544"/>
                </a:lnTo>
                <a:cubicBezTo>
                  <a:pt x="19066" y="114544"/>
                  <a:pt x="17144" y="115766"/>
                  <a:pt x="17144" y="117272"/>
                </a:cubicBezTo>
                <a:cubicBezTo>
                  <a:pt x="17144" y="118777"/>
                  <a:pt x="19066" y="120000"/>
                  <a:pt x="21427" y="120000"/>
                </a:cubicBezTo>
                <a:lnTo>
                  <a:pt x="98572" y="120000"/>
                </a:lnTo>
                <a:cubicBezTo>
                  <a:pt x="100933" y="120000"/>
                  <a:pt x="102855" y="118777"/>
                  <a:pt x="102855" y="117272"/>
                </a:cubicBezTo>
                <a:cubicBezTo>
                  <a:pt x="102855" y="115766"/>
                  <a:pt x="100933" y="114544"/>
                  <a:pt x="98572" y="114544"/>
                </a:cubicBezTo>
                <a:lnTo>
                  <a:pt x="64283" y="114544"/>
                </a:lnTo>
                <a:lnTo>
                  <a:pt x="64283" y="70772"/>
                </a:lnTo>
                <a:cubicBezTo>
                  <a:pt x="95411" y="69366"/>
                  <a:pt x="120000" y="52894"/>
                  <a:pt x="120000" y="32727"/>
                </a:cubicBezTo>
                <a:lnTo>
                  <a:pt x="120000" y="2727"/>
                </a:lnTo>
                <a:cubicBezTo>
                  <a:pt x="120000" y="1222"/>
                  <a:pt x="118077" y="0"/>
                  <a:pt x="115716"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19" name="Shape 3919"/>
          <p:cNvSpPr/>
          <p:nvPr/>
        </p:nvSpPr>
        <p:spPr>
          <a:xfrm>
            <a:off x="14759954" y="8211900"/>
            <a:ext cx="253935" cy="558655"/>
          </a:xfrm>
          <a:custGeom>
            <a:avLst/>
            <a:gdLst/>
            <a:ahLst/>
            <a:cxnLst/>
            <a:rect l="0" t="0" r="0" b="0"/>
            <a:pathLst>
              <a:path w="120000" h="120000" extrusionOk="0">
                <a:moveTo>
                  <a:pt x="108000" y="60000"/>
                </a:moveTo>
                <a:lnTo>
                  <a:pt x="12000" y="60000"/>
                </a:lnTo>
                <a:lnTo>
                  <a:pt x="12000" y="49088"/>
                </a:lnTo>
                <a:cubicBezTo>
                  <a:pt x="12000" y="43066"/>
                  <a:pt x="22744" y="38183"/>
                  <a:pt x="36000" y="38183"/>
                </a:cubicBezTo>
                <a:lnTo>
                  <a:pt x="84000" y="38183"/>
                </a:lnTo>
                <a:cubicBezTo>
                  <a:pt x="97255" y="38183"/>
                  <a:pt x="108000" y="43066"/>
                  <a:pt x="108000" y="49088"/>
                </a:cubicBezTo>
                <a:cubicBezTo>
                  <a:pt x="108000" y="49088"/>
                  <a:pt x="108000" y="60000"/>
                  <a:pt x="108000" y="60000"/>
                </a:cubicBezTo>
                <a:close/>
                <a:moveTo>
                  <a:pt x="108000" y="87272"/>
                </a:moveTo>
                <a:lnTo>
                  <a:pt x="12000" y="87272"/>
                </a:lnTo>
                <a:lnTo>
                  <a:pt x="12000" y="65455"/>
                </a:lnTo>
                <a:lnTo>
                  <a:pt x="108000" y="65455"/>
                </a:lnTo>
                <a:cubicBezTo>
                  <a:pt x="108000" y="65455"/>
                  <a:pt x="108000" y="87272"/>
                  <a:pt x="108000" y="87272"/>
                </a:cubicBezTo>
                <a:close/>
                <a:moveTo>
                  <a:pt x="108000" y="103638"/>
                </a:moveTo>
                <a:cubicBezTo>
                  <a:pt x="108000" y="109661"/>
                  <a:pt x="97255" y="114544"/>
                  <a:pt x="84000" y="114544"/>
                </a:cubicBezTo>
                <a:lnTo>
                  <a:pt x="36000" y="114544"/>
                </a:lnTo>
                <a:cubicBezTo>
                  <a:pt x="22744" y="114544"/>
                  <a:pt x="12000" y="109661"/>
                  <a:pt x="12000" y="103638"/>
                </a:cubicBezTo>
                <a:lnTo>
                  <a:pt x="12000" y="92727"/>
                </a:lnTo>
                <a:lnTo>
                  <a:pt x="108000" y="92727"/>
                </a:lnTo>
                <a:cubicBezTo>
                  <a:pt x="108000" y="92727"/>
                  <a:pt x="108000" y="103638"/>
                  <a:pt x="108000" y="103638"/>
                </a:cubicBezTo>
                <a:close/>
                <a:moveTo>
                  <a:pt x="48000" y="16361"/>
                </a:moveTo>
                <a:lnTo>
                  <a:pt x="72000" y="16361"/>
                </a:lnTo>
                <a:lnTo>
                  <a:pt x="72000" y="32727"/>
                </a:lnTo>
                <a:lnTo>
                  <a:pt x="48000" y="32727"/>
                </a:lnTo>
                <a:cubicBezTo>
                  <a:pt x="48000" y="32727"/>
                  <a:pt x="48000" y="16361"/>
                  <a:pt x="48000" y="16361"/>
                </a:cubicBezTo>
                <a:close/>
                <a:moveTo>
                  <a:pt x="48000" y="5455"/>
                </a:moveTo>
                <a:lnTo>
                  <a:pt x="72000" y="5455"/>
                </a:lnTo>
                <a:lnTo>
                  <a:pt x="72000" y="10911"/>
                </a:lnTo>
                <a:lnTo>
                  <a:pt x="48000" y="10911"/>
                </a:lnTo>
                <a:cubicBezTo>
                  <a:pt x="48000" y="10911"/>
                  <a:pt x="48000" y="5455"/>
                  <a:pt x="48000" y="5455"/>
                </a:cubicBezTo>
                <a:close/>
                <a:moveTo>
                  <a:pt x="84000" y="32727"/>
                </a:moveTo>
                <a:lnTo>
                  <a:pt x="84000" y="5455"/>
                </a:lnTo>
                <a:cubicBezTo>
                  <a:pt x="84000" y="2444"/>
                  <a:pt x="78622" y="0"/>
                  <a:pt x="72000" y="0"/>
                </a:cubicBezTo>
                <a:lnTo>
                  <a:pt x="48000" y="0"/>
                </a:lnTo>
                <a:cubicBezTo>
                  <a:pt x="41377" y="0"/>
                  <a:pt x="36000" y="2444"/>
                  <a:pt x="36000" y="5455"/>
                </a:cubicBezTo>
                <a:lnTo>
                  <a:pt x="36000" y="32727"/>
                </a:lnTo>
                <a:cubicBezTo>
                  <a:pt x="16116" y="32727"/>
                  <a:pt x="0" y="40050"/>
                  <a:pt x="0" y="49088"/>
                </a:cubicBezTo>
                <a:lnTo>
                  <a:pt x="0" y="103638"/>
                </a:lnTo>
                <a:cubicBezTo>
                  <a:pt x="0" y="112672"/>
                  <a:pt x="16116" y="120000"/>
                  <a:pt x="36000" y="120000"/>
                </a:cubicBezTo>
                <a:lnTo>
                  <a:pt x="84000" y="120000"/>
                </a:lnTo>
                <a:cubicBezTo>
                  <a:pt x="103877" y="120000"/>
                  <a:pt x="120000" y="112672"/>
                  <a:pt x="120000" y="103638"/>
                </a:cubicBezTo>
                <a:lnTo>
                  <a:pt x="120000" y="49088"/>
                </a:lnTo>
                <a:cubicBezTo>
                  <a:pt x="120000" y="40050"/>
                  <a:pt x="103877" y="32727"/>
                  <a:pt x="84000" y="327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20" name="Shape 3920"/>
          <p:cNvSpPr/>
          <p:nvPr/>
        </p:nvSpPr>
        <p:spPr>
          <a:xfrm>
            <a:off x="15775690" y="8211900"/>
            <a:ext cx="355508" cy="558655"/>
          </a:xfrm>
          <a:custGeom>
            <a:avLst/>
            <a:gdLst/>
            <a:ahLst/>
            <a:cxnLst/>
            <a:rect l="0" t="0" r="0" b="0"/>
            <a:pathLst>
              <a:path w="120000" h="120000" extrusionOk="0">
                <a:moveTo>
                  <a:pt x="72855" y="87272"/>
                </a:moveTo>
                <a:cubicBezTo>
                  <a:pt x="70494" y="87272"/>
                  <a:pt x="68572" y="88494"/>
                  <a:pt x="68572" y="90000"/>
                </a:cubicBezTo>
                <a:cubicBezTo>
                  <a:pt x="68572" y="91505"/>
                  <a:pt x="70494" y="92727"/>
                  <a:pt x="72855" y="92727"/>
                </a:cubicBezTo>
                <a:cubicBezTo>
                  <a:pt x="75222" y="92727"/>
                  <a:pt x="77144" y="91505"/>
                  <a:pt x="77144" y="90000"/>
                </a:cubicBezTo>
                <a:cubicBezTo>
                  <a:pt x="77144" y="88494"/>
                  <a:pt x="75222" y="87272"/>
                  <a:pt x="72855" y="87272"/>
                </a:cubicBezTo>
                <a:moveTo>
                  <a:pt x="77144" y="43638"/>
                </a:moveTo>
                <a:cubicBezTo>
                  <a:pt x="72411" y="43638"/>
                  <a:pt x="68572" y="46083"/>
                  <a:pt x="68572" y="49088"/>
                </a:cubicBezTo>
                <a:cubicBezTo>
                  <a:pt x="68572" y="52105"/>
                  <a:pt x="72411" y="54544"/>
                  <a:pt x="77144" y="54544"/>
                </a:cubicBezTo>
                <a:cubicBezTo>
                  <a:pt x="81872" y="54544"/>
                  <a:pt x="85716" y="52105"/>
                  <a:pt x="85716" y="49088"/>
                </a:cubicBezTo>
                <a:cubicBezTo>
                  <a:pt x="85716" y="46083"/>
                  <a:pt x="81872" y="43638"/>
                  <a:pt x="77144" y="43638"/>
                </a:cubicBezTo>
                <a:moveTo>
                  <a:pt x="47144" y="98183"/>
                </a:moveTo>
                <a:cubicBezTo>
                  <a:pt x="44777" y="98183"/>
                  <a:pt x="42855" y="99400"/>
                  <a:pt x="42855" y="100911"/>
                </a:cubicBezTo>
                <a:cubicBezTo>
                  <a:pt x="42855" y="102416"/>
                  <a:pt x="44777" y="103638"/>
                  <a:pt x="47144" y="103638"/>
                </a:cubicBezTo>
                <a:cubicBezTo>
                  <a:pt x="49505" y="103638"/>
                  <a:pt x="51427" y="102416"/>
                  <a:pt x="51427" y="100911"/>
                </a:cubicBezTo>
                <a:cubicBezTo>
                  <a:pt x="51427" y="99400"/>
                  <a:pt x="49505" y="98183"/>
                  <a:pt x="47144" y="98183"/>
                </a:cubicBezTo>
                <a:moveTo>
                  <a:pt x="51427" y="60000"/>
                </a:moveTo>
                <a:cubicBezTo>
                  <a:pt x="51427" y="56988"/>
                  <a:pt x="47588" y="54544"/>
                  <a:pt x="42855" y="54544"/>
                </a:cubicBezTo>
                <a:cubicBezTo>
                  <a:pt x="38127" y="54544"/>
                  <a:pt x="34283" y="56988"/>
                  <a:pt x="34283" y="60000"/>
                </a:cubicBezTo>
                <a:cubicBezTo>
                  <a:pt x="34283" y="63016"/>
                  <a:pt x="38127" y="65455"/>
                  <a:pt x="42855" y="65455"/>
                </a:cubicBezTo>
                <a:cubicBezTo>
                  <a:pt x="47588" y="65455"/>
                  <a:pt x="51427" y="63016"/>
                  <a:pt x="51427" y="60000"/>
                </a:cubicBezTo>
                <a:moveTo>
                  <a:pt x="55716" y="76361"/>
                </a:moveTo>
                <a:cubicBezTo>
                  <a:pt x="53350" y="76361"/>
                  <a:pt x="51427" y="77583"/>
                  <a:pt x="51427" y="79088"/>
                </a:cubicBezTo>
                <a:cubicBezTo>
                  <a:pt x="51427" y="80600"/>
                  <a:pt x="53350" y="81816"/>
                  <a:pt x="55716" y="81816"/>
                </a:cubicBezTo>
                <a:cubicBezTo>
                  <a:pt x="58077" y="81816"/>
                  <a:pt x="60000" y="80600"/>
                  <a:pt x="60000" y="79088"/>
                </a:cubicBezTo>
                <a:cubicBezTo>
                  <a:pt x="60000" y="77583"/>
                  <a:pt x="58077" y="76361"/>
                  <a:pt x="55716" y="76361"/>
                </a:cubicBezTo>
                <a:moveTo>
                  <a:pt x="111427" y="10911"/>
                </a:moveTo>
                <a:lnTo>
                  <a:pt x="8572" y="10911"/>
                </a:lnTo>
                <a:lnTo>
                  <a:pt x="8572" y="5455"/>
                </a:lnTo>
                <a:lnTo>
                  <a:pt x="111427" y="5455"/>
                </a:lnTo>
                <a:cubicBezTo>
                  <a:pt x="111427" y="5455"/>
                  <a:pt x="111427" y="10911"/>
                  <a:pt x="111427" y="10911"/>
                </a:cubicBezTo>
                <a:close/>
                <a:moveTo>
                  <a:pt x="94283" y="22405"/>
                </a:moveTo>
                <a:cubicBezTo>
                  <a:pt x="89327" y="23255"/>
                  <a:pt x="84811" y="24550"/>
                  <a:pt x="79716" y="26061"/>
                </a:cubicBezTo>
                <a:cubicBezTo>
                  <a:pt x="73383" y="27944"/>
                  <a:pt x="66216" y="30072"/>
                  <a:pt x="55522" y="32188"/>
                </a:cubicBezTo>
                <a:cubicBezTo>
                  <a:pt x="44961" y="34277"/>
                  <a:pt x="34261" y="32444"/>
                  <a:pt x="25716" y="29850"/>
                </a:cubicBezTo>
                <a:lnTo>
                  <a:pt x="25716" y="16361"/>
                </a:lnTo>
                <a:lnTo>
                  <a:pt x="94283" y="16361"/>
                </a:lnTo>
                <a:cubicBezTo>
                  <a:pt x="94283" y="16361"/>
                  <a:pt x="94283" y="22405"/>
                  <a:pt x="94283" y="22405"/>
                </a:cubicBezTo>
                <a:close/>
                <a:moveTo>
                  <a:pt x="94283" y="92727"/>
                </a:moveTo>
                <a:cubicBezTo>
                  <a:pt x="94283" y="104777"/>
                  <a:pt x="78933" y="114544"/>
                  <a:pt x="60000" y="114544"/>
                </a:cubicBezTo>
                <a:cubicBezTo>
                  <a:pt x="41061" y="114544"/>
                  <a:pt x="25716" y="104777"/>
                  <a:pt x="25716" y="92727"/>
                </a:cubicBezTo>
                <a:lnTo>
                  <a:pt x="25716" y="35466"/>
                </a:lnTo>
                <a:cubicBezTo>
                  <a:pt x="31788" y="37038"/>
                  <a:pt x="38633" y="38188"/>
                  <a:pt x="45872" y="38188"/>
                </a:cubicBezTo>
                <a:cubicBezTo>
                  <a:pt x="49911" y="38188"/>
                  <a:pt x="54061" y="37838"/>
                  <a:pt x="58227" y="37011"/>
                </a:cubicBezTo>
                <a:cubicBezTo>
                  <a:pt x="69511" y="34783"/>
                  <a:pt x="77300" y="32466"/>
                  <a:pt x="83555" y="30611"/>
                </a:cubicBezTo>
                <a:cubicBezTo>
                  <a:pt x="87555" y="29416"/>
                  <a:pt x="90922" y="28438"/>
                  <a:pt x="94283" y="27716"/>
                </a:cubicBezTo>
                <a:cubicBezTo>
                  <a:pt x="94283" y="27716"/>
                  <a:pt x="94283" y="92727"/>
                  <a:pt x="94283" y="92727"/>
                </a:cubicBezTo>
                <a:close/>
                <a:moveTo>
                  <a:pt x="111427" y="0"/>
                </a:moveTo>
                <a:lnTo>
                  <a:pt x="8572" y="0"/>
                </a:lnTo>
                <a:cubicBezTo>
                  <a:pt x="3838" y="0"/>
                  <a:pt x="0" y="2444"/>
                  <a:pt x="0" y="5455"/>
                </a:cubicBezTo>
                <a:lnTo>
                  <a:pt x="0" y="10911"/>
                </a:lnTo>
                <a:cubicBezTo>
                  <a:pt x="0" y="13922"/>
                  <a:pt x="3838" y="16361"/>
                  <a:pt x="8572" y="16361"/>
                </a:cubicBezTo>
                <a:lnTo>
                  <a:pt x="17144" y="16361"/>
                </a:lnTo>
                <a:lnTo>
                  <a:pt x="17144" y="92727"/>
                </a:lnTo>
                <a:cubicBezTo>
                  <a:pt x="17144" y="107788"/>
                  <a:pt x="36327" y="120000"/>
                  <a:pt x="60000" y="120000"/>
                </a:cubicBezTo>
                <a:cubicBezTo>
                  <a:pt x="83672" y="120000"/>
                  <a:pt x="102855" y="107788"/>
                  <a:pt x="102855" y="92727"/>
                </a:cubicBezTo>
                <a:lnTo>
                  <a:pt x="102855" y="16361"/>
                </a:lnTo>
                <a:lnTo>
                  <a:pt x="111427" y="16361"/>
                </a:lnTo>
                <a:cubicBezTo>
                  <a:pt x="116161" y="16361"/>
                  <a:pt x="120000" y="13922"/>
                  <a:pt x="120000" y="10911"/>
                </a:cubicBezTo>
                <a:lnTo>
                  <a:pt x="120000" y="5455"/>
                </a:lnTo>
                <a:cubicBezTo>
                  <a:pt x="120000" y="2444"/>
                  <a:pt x="116161" y="0"/>
                  <a:pt x="111427"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21" name="Shape 3921"/>
          <p:cNvSpPr/>
          <p:nvPr/>
        </p:nvSpPr>
        <p:spPr>
          <a:xfrm>
            <a:off x="16791426" y="8211900"/>
            <a:ext cx="457081" cy="558655"/>
          </a:xfrm>
          <a:custGeom>
            <a:avLst/>
            <a:gdLst/>
            <a:ahLst/>
            <a:cxnLst/>
            <a:rect l="0" t="0" r="0" b="0"/>
            <a:pathLst>
              <a:path w="120000" h="120000" extrusionOk="0">
                <a:moveTo>
                  <a:pt x="70000" y="98183"/>
                </a:moveTo>
                <a:cubicBezTo>
                  <a:pt x="68161" y="98183"/>
                  <a:pt x="66666" y="99400"/>
                  <a:pt x="66666" y="100911"/>
                </a:cubicBezTo>
                <a:cubicBezTo>
                  <a:pt x="66666" y="102416"/>
                  <a:pt x="68161" y="103638"/>
                  <a:pt x="70000" y="103638"/>
                </a:cubicBezTo>
                <a:cubicBezTo>
                  <a:pt x="71838" y="103638"/>
                  <a:pt x="73333" y="102416"/>
                  <a:pt x="73333" y="100911"/>
                </a:cubicBezTo>
                <a:cubicBezTo>
                  <a:pt x="73333" y="99400"/>
                  <a:pt x="71838" y="98183"/>
                  <a:pt x="70000" y="98183"/>
                </a:cubicBezTo>
                <a:moveTo>
                  <a:pt x="60000" y="76361"/>
                </a:moveTo>
                <a:cubicBezTo>
                  <a:pt x="56322" y="76361"/>
                  <a:pt x="53333" y="78811"/>
                  <a:pt x="53333" y="81816"/>
                </a:cubicBezTo>
                <a:cubicBezTo>
                  <a:pt x="53333" y="84827"/>
                  <a:pt x="56322" y="87272"/>
                  <a:pt x="60000" y="87272"/>
                </a:cubicBezTo>
                <a:cubicBezTo>
                  <a:pt x="63677" y="87272"/>
                  <a:pt x="66666" y="84827"/>
                  <a:pt x="66666" y="81816"/>
                </a:cubicBezTo>
                <a:cubicBezTo>
                  <a:pt x="66666" y="78811"/>
                  <a:pt x="63677" y="76361"/>
                  <a:pt x="60000" y="76361"/>
                </a:cubicBezTo>
                <a:moveTo>
                  <a:pt x="70000" y="60000"/>
                </a:moveTo>
                <a:cubicBezTo>
                  <a:pt x="68161" y="60000"/>
                  <a:pt x="66666" y="58777"/>
                  <a:pt x="66666" y="57272"/>
                </a:cubicBezTo>
                <a:cubicBezTo>
                  <a:pt x="66666" y="55766"/>
                  <a:pt x="68161" y="54544"/>
                  <a:pt x="70000" y="54544"/>
                </a:cubicBezTo>
                <a:cubicBezTo>
                  <a:pt x="71838" y="54544"/>
                  <a:pt x="73333" y="55766"/>
                  <a:pt x="73333" y="57272"/>
                </a:cubicBezTo>
                <a:cubicBezTo>
                  <a:pt x="73333" y="58777"/>
                  <a:pt x="71838" y="60000"/>
                  <a:pt x="70000" y="60000"/>
                </a:cubicBezTo>
                <a:moveTo>
                  <a:pt x="70000" y="49088"/>
                </a:moveTo>
                <a:cubicBezTo>
                  <a:pt x="64477" y="49088"/>
                  <a:pt x="60000" y="52755"/>
                  <a:pt x="60000" y="57272"/>
                </a:cubicBezTo>
                <a:cubicBezTo>
                  <a:pt x="60000" y="61794"/>
                  <a:pt x="64477" y="65455"/>
                  <a:pt x="70000" y="65455"/>
                </a:cubicBezTo>
                <a:cubicBezTo>
                  <a:pt x="75522" y="65455"/>
                  <a:pt x="80000" y="61794"/>
                  <a:pt x="80000" y="57272"/>
                </a:cubicBezTo>
                <a:cubicBezTo>
                  <a:pt x="80000" y="52755"/>
                  <a:pt x="75522" y="49088"/>
                  <a:pt x="70000" y="49088"/>
                </a:cubicBezTo>
                <a:moveTo>
                  <a:pt x="98666" y="114544"/>
                </a:moveTo>
                <a:lnTo>
                  <a:pt x="21333" y="114544"/>
                </a:lnTo>
                <a:cubicBezTo>
                  <a:pt x="11855" y="106394"/>
                  <a:pt x="6666" y="95822"/>
                  <a:pt x="6666" y="84544"/>
                </a:cubicBezTo>
                <a:cubicBezTo>
                  <a:pt x="6666" y="69961"/>
                  <a:pt x="15533" y="56400"/>
                  <a:pt x="30377" y="48266"/>
                </a:cubicBezTo>
                <a:cubicBezTo>
                  <a:pt x="32222" y="47255"/>
                  <a:pt x="33333" y="45550"/>
                  <a:pt x="33333" y="43733"/>
                </a:cubicBezTo>
                <a:lnTo>
                  <a:pt x="33333" y="36272"/>
                </a:lnTo>
                <a:cubicBezTo>
                  <a:pt x="37383" y="37544"/>
                  <a:pt x="42038" y="38466"/>
                  <a:pt x="47133" y="38466"/>
                </a:cubicBezTo>
                <a:cubicBezTo>
                  <a:pt x="52772" y="38466"/>
                  <a:pt x="58905" y="37350"/>
                  <a:pt x="65266" y="34377"/>
                </a:cubicBezTo>
                <a:cubicBezTo>
                  <a:pt x="73622" y="30472"/>
                  <a:pt x="80972" y="29477"/>
                  <a:pt x="86666" y="29572"/>
                </a:cubicBezTo>
                <a:lnTo>
                  <a:pt x="86666" y="43733"/>
                </a:lnTo>
                <a:cubicBezTo>
                  <a:pt x="86666" y="45550"/>
                  <a:pt x="87777" y="47255"/>
                  <a:pt x="89622" y="48266"/>
                </a:cubicBezTo>
                <a:cubicBezTo>
                  <a:pt x="104466" y="56400"/>
                  <a:pt x="113333" y="69961"/>
                  <a:pt x="113333" y="84544"/>
                </a:cubicBezTo>
                <a:cubicBezTo>
                  <a:pt x="113333" y="95822"/>
                  <a:pt x="108144" y="106394"/>
                  <a:pt x="98666" y="114544"/>
                </a:cubicBezTo>
                <a:moveTo>
                  <a:pt x="86666" y="16361"/>
                </a:moveTo>
                <a:lnTo>
                  <a:pt x="86666" y="24111"/>
                </a:lnTo>
                <a:cubicBezTo>
                  <a:pt x="79950" y="24011"/>
                  <a:pt x="71444" y="25211"/>
                  <a:pt x="61955" y="29644"/>
                </a:cubicBezTo>
                <a:cubicBezTo>
                  <a:pt x="50905" y="34805"/>
                  <a:pt x="40622" y="33138"/>
                  <a:pt x="33333" y="30405"/>
                </a:cubicBezTo>
                <a:lnTo>
                  <a:pt x="33333" y="16361"/>
                </a:lnTo>
                <a:cubicBezTo>
                  <a:pt x="33333" y="16361"/>
                  <a:pt x="86666" y="16361"/>
                  <a:pt x="86666" y="16361"/>
                </a:cubicBezTo>
                <a:close/>
                <a:moveTo>
                  <a:pt x="20000" y="5455"/>
                </a:moveTo>
                <a:lnTo>
                  <a:pt x="100000" y="5455"/>
                </a:lnTo>
                <a:lnTo>
                  <a:pt x="100000" y="10911"/>
                </a:lnTo>
                <a:lnTo>
                  <a:pt x="20000" y="10911"/>
                </a:lnTo>
                <a:cubicBezTo>
                  <a:pt x="20000" y="10911"/>
                  <a:pt x="20000" y="5455"/>
                  <a:pt x="20000" y="5455"/>
                </a:cubicBezTo>
                <a:close/>
                <a:moveTo>
                  <a:pt x="93333" y="43733"/>
                </a:moveTo>
                <a:lnTo>
                  <a:pt x="93333" y="16361"/>
                </a:ln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666" y="16361"/>
                </a:lnTo>
                <a:lnTo>
                  <a:pt x="26666" y="43733"/>
                </a:lnTo>
                <a:cubicBezTo>
                  <a:pt x="10588" y="52538"/>
                  <a:pt x="0" y="67527"/>
                  <a:pt x="0" y="84544"/>
                </a:cubicBezTo>
                <a:cubicBezTo>
                  <a:pt x="0" y="98500"/>
                  <a:pt x="7144" y="111061"/>
                  <a:pt x="18566" y="120000"/>
                </a:cubicBezTo>
                <a:lnTo>
                  <a:pt x="101433" y="120000"/>
                </a:lnTo>
                <a:cubicBezTo>
                  <a:pt x="112850" y="111061"/>
                  <a:pt x="120000" y="98500"/>
                  <a:pt x="120000" y="84544"/>
                </a:cubicBezTo>
                <a:cubicBezTo>
                  <a:pt x="120000" y="67527"/>
                  <a:pt x="109405" y="52538"/>
                  <a:pt x="93333" y="43733"/>
                </a:cubicBezTo>
                <a:moveTo>
                  <a:pt x="90000" y="87272"/>
                </a:moveTo>
                <a:cubicBezTo>
                  <a:pt x="88161" y="87272"/>
                  <a:pt x="86666" y="88494"/>
                  <a:pt x="86666" y="90000"/>
                </a:cubicBezTo>
                <a:cubicBezTo>
                  <a:pt x="86666" y="91505"/>
                  <a:pt x="88161" y="92727"/>
                  <a:pt x="90000" y="92727"/>
                </a:cubicBezTo>
                <a:cubicBezTo>
                  <a:pt x="91838" y="92727"/>
                  <a:pt x="93333" y="91505"/>
                  <a:pt x="93333" y="90000"/>
                </a:cubicBezTo>
                <a:cubicBezTo>
                  <a:pt x="93333" y="88494"/>
                  <a:pt x="91838" y="87272"/>
                  <a:pt x="90000" y="87272"/>
                </a:cubicBezTo>
                <a:moveTo>
                  <a:pt x="43333" y="65455"/>
                </a:moveTo>
                <a:cubicBezTo>
                  <a:pt x="41494" y="65455"/>
                  <a:pt x="40000" y="66672"/>
                  <a:pt x="40000" y="68183"/>
                </a:cubicBezTo>
                <a:cubicBezTo>
                  <a:pt x="40000" y="69688"/>
                  <a:pt x="41494" y="70911"/>
                  <a:pt x="43333" y="70911"/>
                </a:cubicBezTo>
                <a:cubicBezTo>
                  <a:pt x="45172" y="70911"/>
                  <a:pt x="46666" y="69688"/>
                  <a:pt x="46666" y="68183"/>
                </a:cubicBezTo>
                <a:cubicBezTo>
                  <a:pt x="46666" y="66672"/>
                  <a:pt x="45172" y="65455"/>
                  <a:pt x="43333" y="65455"/>
                </a:cubicBezTo>
                <a:moveTo>
                  <a:pt x="33333" y="87272"/>
                </a:moveTo>
                <a:cubicBezTo>
                  <a:pt x="29655" y="87272"/>
                  <a:pt x="26666" y="89716"/>
                  <a:pt x="26666" y="92727"/>
                </a:cubicBezTo>
                <a:cubicBezTo>
                  <a:pt x="26666" y="95738"/>
                  <a:pt x="29655" y="98183"/>
                  <a:pt x="33333" y="98183"/>
                </a:cubicBezTo>
                <a:cubicBezTo>
                  <a:pt x="37011" y="98183"/>
                  <a:pt x="40000" y="95738"/>
                  <a:pt x="40000" y="92727"/>
                </a:cubicBezTo>
                <a:cubicBezTo>
                  <a:pt x="40000" y="89716"/>
                  <a:pt x="37011" y="87272"/>
                  <a:pt x="33333" y="8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22" name="Shape 3922"/>
          <p:cNvSpPr/>
          <p:nvPr/>
        </p:nvSpPr>
        <p:spPr>
          <a:xfrm>
            <a:off x="17857948" y="8211900"/>
            <a:ext cx="457081" cy="558655"/>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23" name="Shape 3923"/>
          <p:cNvSpPr/>
          <p:nvPr/>
        </p:nvSpPr>
        <p:spPr>
          <a:xfrm>
            <a:off x="18899076" y="8211900"/>
            <a:ext cx="507868" cy="558655"/>
          </a:xfrm>
          <a:custGeom>
            <a:avLst/>
            <a:gdLst/>
            <a:ahLst/>
            <a:cxnLst/>
            <a:rect l="0" t="0" r="0" b="0"/>
            <a:pathLst>
              <a:path w="120000" h="120000" extrusionOk="0">
                <a:moveTo>
                  <a:pt x="60000" y="87272"/>
                </a:moveTo>
                <a:cubicBezTo>
                  <a:pt x="56683" y="87272"/>
                  <a:pt x="54000" y="89716"/>
                  <a:pt x="54000" y="92727"/>
                </a:cubicBezTo>
                <a:cubicBezTo>
                  <a:pt x="54000" y="95738"/>
                  <a:pt x="56683" y="98183"/>
                  <a:pt x="60000" y="98183"/>
                </a:cubicBezTo>
                <a:cubicBezTo>
                  <a:pt x="63311" y="98183"/>
                  <a:pt x="66000" y="95738"/>
                  <a:pt x="66000" y="92727"/>
                </a:cubicBezTo>
                <a:cubicBezTo>
                  <a:pt x="66000" y="89716"/>
                  <a:pt x="63311" y="87272"/>
                  <a:pt x="60000" y="87272"/>
                </a:cubicBezTo>
                <a:moveTo>
                  <a:pt x="72000" y="60000"/>
                </a:moveTo>
                <a:cubicBezTo>
                  <a:pt x="68683" y="60000"/>
                  <a:pt x="66000" y="62444"/>
                  <a:pt x="66000" y="65455"/>
                </a:cubicBezTo>
                <a:cubicBezTo>
                  <a:pt x="66000" y="68466"/>
                  <a:pt x="68683" y="70911"/>
                  <a:pt x="72000" y="70911"/>
                </a:cubicBezTo>
                <a:cubicBezTo>
                  <a:pt x="75311" y="70911"/>
                  <a:pt x="78000" y="68466"/>
                  <a:pt x="78000" y="65455"/>
                </a:cubicBezTo>
                <a:cubicBezTo>
                  <a:pt x="78000" y="62444"/>
                  <a:pt x="75311" y="60000"/>
                  <a:pt x="72000" y="60000"/>
                </a:cubicBezTo>
                <a:moveTo>
                  <a:pt x="87000" y="81816"/>
                </a:moveTo>
                <a:cubicBezTo>
                  <a:pt x="85344" y="81816"/>
                  <a:pt x="84000" y="83038"/>
                  <a:pt x="84000" y="84544"/>
                </a:cubicBezTo>
                <a:cubicBezTo>
                  <a:pt x="84000" y="86055"/>
                  <a:pt x="85344" y="87272"/>
                  <a:pt x="87000" y="87272"/>
                </a:cubicBezTo>
                <a:cubicBezTo>
                  <a:pt x="88655" y="87272"/>
                  <a:pt x="90000" y="86055"/>
                  <a:pt x="90000" y="84544"/>
                </a:cubicBezTo>
                <a:cubicBezTo>
                  <a:pt x="90000" y="83038"/>
                  <a:pt x="88655" y="81816"/>
                  <a:pt x="87000" y="81816"/>
                </a:cubicBezTo>
                <a:moveTo>
                  <a:pt x="93000" y="98183"/>
                </a:moveTo>
                <a:cubicBezTo>
                  <a:pt x="91344" y="98183"/>
                  <a:pt x="90000" y="99400"/>
                  <a:pt x="90000" y="100911"/>
                </a:cubicBezTo>
                <a:cubicBezTo>
                  <a:pt x="90000" y="102416"/>
                  <a:pt x="91344" y="103638"/>
                  <a:pt x="93000" y="103638"/>
                </a:cubicBezTo>
                <a:cubicBezTo>
                  <a:pt x="94655" y="103638"/>
                  <a:pt x="96000" y="102416"/>
                  <a:pt x="96000" y="100911"/>
                </a:cubicBezTo>
                <a:cubicBezTo>
                  <a:pt x="96000" y="99400"/>
                  <a:pt x="94655" y="98183"/>
                  <a:pt x="93000" y="98183"/>
                </a:cubicBezTo>
                <a:moveTo>
                  <a:pt x="39000" y="76361"/>
                </a:moveTo>
                <a:cubicBezTo>
                  <a:pt x="37344" y="76361"/>
                  <a:pt x="36000" y="75138"/>
                  <a:pt x="36000" y="73638"/>
                </a:cubicBezTo>
                <a:cubicBezTo>
                  <a:pt x="36000" y="72127"/>
                  <a:pt x="37344" y="70911"/>
                  <a:pt x="39000" y="70911"/>
                </a:cubicBezTo>
                <a:cubicBezTo>
                  <a:pt x="40655" y="70911"/>
                  <a:pt x="42000" y="72127"/>
                  <a:pt x="42000" y="73638"/>
                </a:cubicBezTo>
                <a:cubicBezTo>
                  <a:pt x="42000" y="75138"/>
                  <a:pt x="40655" y="76361"/>
                  <a:pt x="39000" y="76361"/>
                </a:cubicBezTo>
                <a:moveTo>
                  <a:pt x="39000" y="65455"/>
                </a:moveTo>
                <a:cubicBezTo>
                  <a:pt x="34033" y="65455"/>
                  <a:pt x="30000" y="69116"/>
                  <a:pt x="30000" y="73638"/>
                </a:cubicBezTo>
                <a:cubicBezTo>
                  <a:pt x="30000" y="78155"/>
                  <a:pt x="34033" y="81816"/>
                  <a:pt x="39000" y="81816"/>
                </a:cubicBezTo>
                <a:cubicBezTo>
                  <a:pt x="43966" y="81816"/>
                  <a:pt x="48000" y="78155"/>
                  <a:pt x="48000" y="73638"/>
                </a:cubicBezTo>
                <a:cubicBezTo>
                  <a:pt x="48000" y="69116"/>
                  <a:pt x="43966" y="65455"/>
                  <a:pt x="39000" y="65455"/>
                </a:cubicBezTo>
                <a:moveTo>
                  <a:pt x="90000" y="114544"/>
                </a:moveTo>
                <a:lnTo>
                  <a:pt x="30000" y="114544"/>
                </a:lnTo>
                <a:cubicBezTo>
                  <a:pt x="29022" y="114544"/>
                  <a:pt x="6000" y="114300"/>
                  <a:pt x="6000" y="92727"/>
                </a:cubicBezTo>
                <a:cubicBezTo>
                  <a:pt x="6000" y="72027"/>
                  <a:pt x="17494" y="62300"/>
                  <a:pt x="27638" y="53722"/>
                </a:cubicBezTo>
                <a:cubicBezTo>
                  <a:pt x="33505" y="48761"/>
                  <a:pt x="39044" y="44000"/>
                  <a:pt x="41111" y="37822"/>
                </a:cubicBezTo>
                <a:cubicBezTo>
                  <a:pt x="42683" y="38044"/>
                  <a:pt x="44300" y="38211"/>
                  <a:pt x="45994" y="38211"/>
                </a:cubicBezTo>
                <a:cubicBezTo>
                  <a:pt x="51011" y="38211"/>
                  <a:pt x="56477" y="37150"/>
                  <a:pt x="62133" y="34316"/>
                </a:cubicBezTo>
                <a:cubicBezTo>
                  <a:pt x="68088" y="31344"/>
                  <a:pt x="73477" y="30138"/>
                  <a:pt x="78000" y="29816"/>
                </a:cubicBezTo>
                <a:lnTo>
                  <a:pt x="78000" y="32727"/>
                </a:lnTo>
                <a:cubicBezTo>
                  <a:pt x="78000" y="41572"/>
                  <a:pt x="84977" y="47477"/>
                  <a:pt x="92361" y="53722"/>
                </a:cubicBezTo>
                <a:cubicBezTo>
                  <a:pt x="102505" y="62300"/>
                  <a:pt x="114000" y="72027"/>
                  <a:pt x="114000" y="92727"/>
                </a:cubicBezTo>
                <a:cubicBezTo>
                  <a:pt x="114000" y="113744"/>
                  <a:pt x="92427" y="114522"/>
                  <a:pt x="90000" y="114544"/>
                </a:cubicBezTo>
                <a:moveTo>
                  <a:pt x="78000" y="16361"/>
                </a:moveTo>
                <a:lnTo>
                  <a:pt x="78000" y="24622"/>
                </a:lnTo>
                <a:cubicBezTo>
                  <a:pt x="72605" y="24938"/>
                  <a:pt x="66205" y="26300"/>
                  <a:pt x="59188" y="29805"/>
                </a:cubicBezTo>
                <a:cubicBezTo>
                  <a:pt x="53038" y="32888"/>
                  <a:pt x="47138" y="33416"/>
                  <a:pt x="42000" y="32744"/>
                </a:cubicBezTo>
                <a:lnTo>
                  <a:pt x="42000" y="32727"/>
                </a:lnTo>
                <a:lnTo>
                  <a:pt x="42000" y="16361"/>
                </a:lnTo>
                <a:cubicBezTo>
                  <a:pt x="42000" y="16361"/>
                  <a:pt x="78000" y="16361"/>
                  <a:pt x="78000" y="16361"/>
                </a:cubicBezTo>
                <a:close/>
                <a:moveTo>
                  <a:pt x="30000" y="5455"/>
                </a:moveTo>
                <a:lnTo>
                  <a:pt x="90000" y="5455"/>
                </a:lnTo>
                <a:lnTo>
                  <a:pt x="90000" y="10911"/>
                </a:lnTo>
                <a:lnTo>
                  <a:pt x="30000" y="10911"/>
                </a:lnTo>
                <a:cubicBezTo>
                  <a:pt x="30000" y="10911"/>
                  <a:pt x="30000" y="5455"/>
                  <a:pt x="30000" y="5455"/>
                </a:cubicBezTo>
                <a:close/>
                <a:moveTo>
                  <a:pt x="84000" y="32727"/>
                </a:moveTo>
                <a:lnTo>
                  <a:pt x="84000" y="16361"/>
                </a:lnTo>
                <a:lnTo>
                  <a:pt x="90000" y="16361"/>
                </a:lnTo>
                <a:cubicBezTo>
                  <a:pt x="93311" y="16361"/>
                  <a:pt x="96000" y="13916"/>
                  <a:pt x="96000" y="10911"/>
                </a:cubicBezTo>
                <a:lnTo>
                  <a:pt x="96000" y="5455"/>
                </a:lnTo>
                <a:cubicBezTo>
                  <a:pt x="96000" y="2444"/>
                  <a:pt x="93311" y="0"/>
                  <a:pt x="90000" y="0"/>
                </a:cubicBezTo>
                <a:lnTo>
                  <a:pt x="30000" y="0"/>
                </a:lnTo>
                <a:cubicBezTo>
                  <a:pt x="26683" y="0"/>
                  <a:pt x="24000" y="2444"/>
                  <a:pt x="24000" y="5455"/>
                </a:cubicBezTo>
                <a:lnTo>
                  <a:pt x="24000" y="10911"/>
                </a:lnTo>
                <a:cubicBezTo>
                  <a:pt x="24000" y="13916"/>
                  <a:pt x="26683" y="16361"/>
                  <a:pt x="30000" y="16361"/>
                </a:cubicBezTo>
                <a:lnTo>
                  <a:pt x="36000" y="16361"/>
                </a:lnTo>
                <a:lnTo>
                  <a:pt x="36000" y="32727"/>
                </a:lnTo>
                <a:cubicBezTo>
                  <a:pt x="36000" y="49088"/>
                  <a:pt x="0" y="54544"/>
                  <a:pt x="0" y="92727"/>
                </a:cubicBezTo>
                <a:cubicBezTo>
                  <a:pt x="0" y="120000"/>
                  <a:pt x="30000" y="120000"/>
                  <a:pt x="30000" y="120000"/>
                </a:cubicBezTo>
                <a:lnTo>
                  <a:pt x="90000" y="120000"/>
                </a:lnTo>
                <a:cubicBezTo>
                  <a:pt x="90000" y="120000"/>
                  <a:pt x="120000" y="120000"/>
                  <a:pt x="120000" y="92727"/>
                </a:cubicBezTo>
                <a:cubicBezTo>
                  <a:pt x="120000" y="54544"/>
                  <a:pt x="84000" y="49088"/>
                  <a:pt x="84000" y="32727"/>
                </a:cubicBezTo>
                <a:moveTo>
                  <a:pt x="33000" y="92727"/>
                </a:moveTo>
                <a:cubicBezTo>
                  <a:pt x="31344" y="92727"/>
                  <a:pt x="30000" y="93944"/>
                  <a:pt x="30000" y="95455"/>
                </a:cubicBezTo>
                <a:cubicBezTo>
                  <a:pt x="30000" y="96961"/>
                  <a:pt x="31344" y="98183"/>
                  <a:pt x="33000" y="98183"/>
                </a:cubicBezTo>
                <a:cubicBezTo>
                  <a:pt x="34655" y="98183"/>
                  <a:pt x="36000" y="96961"/>
                  <a:pt x="36000" y="95455"/>
                </a:cubicBezTo>
                <a:cubicBezTo>
                  <a:pt x="36000" y="93944"/>
                  <a:pt x="34655" y="92727"/>
                  <a:pt x="33000" y="927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24" name="Shape 3924"/>
          <p:cNvSpPr/>
          <p:nvPr/>
        </p:nvSpPr>
        <p:spPr>
          <a:xfrm>
            <a:off x="19990992" y="8211900"/>
            <a:ext cx="457081" cy="558655"/>
          </a:xfrm>
          <a:custGeom>
            <a:avLst/>
            <a:gdLst/>
            <a:ahLst/>
            <a:cxnLst/>
            <a:rect l="0" t="0" r="0" b="0"/>
            <a:pathLst>
              <a:path w="120000" h="120000" extrusionOk="0">
                <a:moveTo>
                  <a:pt x="113333" y="27272"/>
                </a:moveTo>
                <a:lnTo>
                  <a:pt x="106666" y="27272"/>
                </a:lnTo>
                <a:lnTo>
                  <a:pt x="106666" y="16361"/>
                </a:lnTo>
                <a:cubicBezTo>
                  <a:pt x="106666" y="14855"/>
                  <a:pt x="105177" y="13638"/>
                  <a:pt x="103333" y="13638"/>
                </a:cubicBezTo>
                <a:cubicBezTo>
                  <a:pt x="101488" y="13638"/>
                  <a:pt x="100000" y="14855"/>
                  <a:pt x="100000" y="16361"/>
                </a:cubicBezTo>
                <a:lnTo>
                  <a:pt x="100000" y="27272"/>
                </a:lnTo>
                <a:lnTo>
                  <a:pt x="93333" y="27272"/>
                </a:lnTo>
                <a:lnTo>
                  <a:pt x="93333" y="16361"/>
                </a:lnTo>
                <a:cubicBezTo>
                  <a:pt x="93333" y="14855"/>
                  <a:pt x="91844" y="13638"/>
                  <a:pt x="90000" y="13638"/>
                </a:cubicBezTo>
                <a:cubicBezTo>
                  <a:pt x="88155" y="13638"/>
                  <a:pt x="86666" y="14855"/>
                  <a:pt x="86666" y="16361"/>
                </a:cubicBezTo>
                <a:lnTo>
                  <a:pt x="86666" y="27272"/>
                </a:lnTo>
                <a:lnTo>
                  <a:pt x="80000" y="27272"/>
                </a:lnTo>
                <a:lnTo>
                  <a:pt x="80000" y="13638"/>
                </a:lnTo>
                <a:cubicBezTo>
                  <a:pt x="80000" y="12127"/>
                  <a:pt x="78511" y="10911"/>
                  <a:pt x="76666" y="10911"/>
                </a:cubicBezTo>
                <a:cubicBezTo>
                  <a:pt x="74822" y="10911"/>
                  <a:pt x="73333" y="12127"/>
                  <a:pt x="73333" y="13638"/>
                </a:cubicBezTo>
                <a:lnTo>
                  <a:pt x="73333" y="27272"/>
                </a:lnTo>
                <a:lnTo>
                  <a:pt x="66666" y="27272"/>
                </a:lnTo>
                <a:lnTo>
                  <a:pt x="66666" y="16361"/>
                </a:lnTo>
                <a:cubicBezTo>
                  <a:pt x="66666" y="14855"/>
                  <a:pt x="65177" y="13638"/>
                  <a:pt x="63333" y="13638"/>
                </a:cubicBezTo>
                <a:cubicBezTo>
                  <a:pt x="61488" y="13638"/>
                  <a:pt x="60000" y="14855"/>
                  <a:pt x="60000" y="16361"/>
                </a:cubicBezTo>
                <a:lnTo>
                  <a:pt x="60000" y="27272"/>
                </a:lnTo>
                <a:lnTo>
                  <a:pt x="53333" y="27272"/>
                </a:lnTo>
                <a:lnTo>
                  <a:pt x="53333" y="13638"/>
                </a:lnTo>
                <a:cubicBezTo>
                  <a:pt x="53333" y="12127"/>
                  <a:pt x="51844" y="10911"/>
                  <a:pt x="50000" y="10911"/>
                </a:cubicBezTo>
                <a:cubicBezTo>
                  <a:pt x="48155" y="10911"/>
                  <a:pt x="46666" y="12127"/>
                  <a:pt x="46666" y="13638"/>
                </a:cubicBezTo>
                <a:lnTo>
                  <a:pt x="46666" y="27272"/>
                </a:lnTo>
                <a:lnTo>
                  <a:pt x="33333" y="27272"/>
                </a:lnTo>
                <a:lnTo>
                  <a:pt x="33333" y="16361"/>
                </a:lnTo>
                <a:cubicBezTo>
                  <a:pt x="33333" y="14855"/>
                  <a:pt x="31844" y="13638"/>
                  <a:pt x="30000" y="13638"/>
                </a:cubicBezTo>
                <a:cubicBezTo>
                  <a:pt x="28155" y="13638"/>
                  <a:pt x="26666" y="14855"/>
                  <a:pt x="26666" y="16361"/>
                </a:cubicBezTo>
                <a:lnTo>
                  <a:pt x="26666" y="27272"/>
                </a:lnTo>
                <a:lnTo>
                  <a:pt x="20000" y="27272"/>
                </a:lnTo>
                <a:lnTo>
                  <a:pt x="20000" y="13638"/>
                </a:lnTo>
                <a:cubicBezTo>
                  <a:pt x="20000" y="12127"/>
                  <a:pt x="18511" y="10911"/>
                  <a:pt x="16666" y="10911"/>
                </a:cubicBezTo>
                <a:cubicBezTo>
                  <a:pt x="14822" y="10911"/>
                  <a:pt x="13333" y="12127"/>
                  <a:pt x="13333" y="13638"/>
                </a:cubicBezTo>
                <a:lnTo>
                  <a:pt x="13333" y="27272"/>
                </a:lnTo>
                <a:lnTo>
                  <a:pt x="6666" y="27272"/>
                </a:lnTo>
                <a:lnTo>
                  <a:pt x="6666" y="5455"/>
                </a:lnTo>
                <a:lnTo>
                  <a:pt x="113333" y="5455"/>
                </a:lnTo>
                <a:cubicBezTo>
                  <a:pt x="113333" y="5455"/>
                  <a:pt x="113333" y="27272"/>
                  <a:pt x="113333" y="27272"/>
                </a:cubicBezTo>
                <a:close/>
                <a:moveTo>
                  <a:pt x="113333" y="57272"/>
                </a:moveTo>
                <a:lnTo>
                  <a:pt x="106666" y="57272"/>
                </a:lnTo>
                <a:lnTo>
                  <a:pt x="106666" y="43638"/>
                </a:lnTo>
                <a:cubicBezTo>
                  <a:pt x="106666" y="42127"/>
                  <a:pt x="105177" y="40911"/>
                  <a:pt x="103333" y="40911"/>
                </a:cubicBezTo>
                <a:cubicBezTo>
                  <a:pt x="101488" y="40911"/>
                  <a:pt x="100000" y="42127"/>
                  <a:pt x="100000" y="43638"/>
                </a:cubicBezTo>
                <a:lnTo>
                  <a:pt x="100000" y="57272"/>
                </a:lnTo>
                <a:lnTo>
                  <a:pt x="93333" y="57272"/>
                </a:lnTo>
                <a:lnTo>
                  <a:pt x="93333" y="40911"/>
                </a:lnTo>
                <a:cubicBezTo>
                  <a:pt x="93333" y="39400"/>
                  <a:pt x="91844" y="38183"/>
                  <a:pt x="90000" y="38183"/>
                </a:cubicBezTo>
                <a:cubicBezTo>
                  <a:pt x="88155" y="38183"/>
                  <a:pt x="86666" y="39400"/>
                  <a:pt x="86666" y="40911"/>
                </a:cubicBezTo>
                <a:lnTo>
                  <a:pt x="86666" y="57272"/>
                </a:lnTo>
                <a:lnTo>
                  <a:pt x="80000" y="57272"/>
                </a:lnTo>
                <a:lnTo>
                  <a:pt x="80000" y="43638"/>
                </a:lnTo>
                <a:cubicBezTo>
                  <a:pt x="80000" y="42127"/>
                  <a:pt x="78511" y="40911"/>
                  <a:pt x="76666" y="40911"/>
                </a:cubicBezTo>
                <a:cubicBezTo>
                  <a:pt x="74822" y="40911"/>
                  <a:pt x="73333" y="42127"/>
                  <a:pt x="73333" y="43638"/>
                </a:cubicBezTo>
                <a:lnTo>
                  <a:pt x="73333" y="57272"/>
                </a:lnTo>
                <a:lnTo>
                  <a:pt x="66666" y="57272"/>
                </a:lnTo>
                <a:lnTo>
                  <a:pt x="66666" y="40911"/>
                </a:lnTo>
                <a:cubicBezTo>
                  <a:pt x="66666" y="39400"/>
                  <a:pt x="65177" y="38183"/>
                  <a:pt x="63333" y="38183"/>
                </a:cubicBezTo>
                <a:cubicBezTo>
                  <a:pt x="61488" y="38183"/>
                  <a:pt x="60000" y="39400"/>
                  <a:pt x="60000" y="40911"/>
                </a:cubicBezTo>
                <a:lnTo>
                  <a:pt x="60000" y="57272"/>
                </a:lnTo>
                <a:lnTo>
                  <a:pt x="46666" y="57272"/>
                </a:lnTo>
                <a:lnTo>
                  <a:pt x="46666" y="43638"/>
                </a:lnTo>
                <a:cubicBezTo>
                  <a:pt x="46666" y="42127"/>
                  <a:pt x="45177" y="40911"/>
                  <a:pt x="43333" y="40911"/>
                </a:cubicBezTo>
                <a:cubicBezTo>
                  <a:pt x="41488" y="40911"/>
                  <a:pt x="40000" y="42127"/>
                  <a:pt x="40000" y="43638"/>
                </a:cubicBezTo>
                <a:lnTo>
                  <a:pt x="40000" y="57272"/>
                </a:lnTo>
                <a:lnTo>
                  <a:pt x="33333" y="57272"/>
                </a:lnTo>
                <a:lnTo>
                  <a:pt x="33333" y="43638"/>
                </a:lnTo>
                <a:cubicBezTo>
                  <a:pt x="33333" y="42127"/>
                  <a:pt x="31844" y="40911"/>
                  <a:pt x="30000" y="40911"/>
                </a:cubicBezTo>
                <a:cubicBezTo>
                  <a:pt x="28155" y="40911"/>
                  <a:pt x="26666" y="42127"/>
                  <a:pt x="26666" y="43638"/>
                </a:cubicBezTo>
                <a:lnTo>
                  <a:pt x="26666" y="57272"/>
                </a:lnTo>
                <a:lnTo>
                  <a:pt x="20000" y="57272"/>
                </a:lnTo>
                <a:lnTo>
                  <a:pt x="20000" y="40911"/>
                </a:lnTo>
                <a:cubicBezTo>
                  <a:pt x="20000" y="39400"/>
                  <a:pt x="18511" y="38183"/>
                  <a:pt x="16666" y="38183"/>
                </a:cubicBezTo>
                <a:cubicBezTo>
                  <a:pt x="14822" y="38183"/>
                  <a:pt x="13333" y="39400"/>
                  <a:pt x="13333" y="40911"/>
                </a:cubicBezTo>
                <a:lnTo>
                  <a:pt x="13333" y="57272"/>
                </a:lnTo>
                <a:lnTo>
                  <a:pt x="6666" y="57272"/>
                </a:lnTo>
                <a:lnTo>
                  <a:pt x="6666" y="32727"/>
                </a:lnTo>
                <a:lnTo>
                  <a:pt x="113333" y="32727"/>
                </a:lnTo>
                <a:cubicBezTo>
                  <a:pt x="113333" y="32727"/>
                  <a:pt x="113333" y="57272"/>
                  <a:pt x="113333" y="57272"/>
                </a:cubicBezTo>
                <a:close/>
                <a:moveTo>
                  <a:pt x="113333" y="87272"/>
                </a:moveTo>
                <a:lnTo>
                  <a:pt x="106666" y="87272"/>
                </a:lnTo>
                <a:lnTo>
                  <a:pt x="106666" y="73638"/>
                </a:lnTo>
                <a:cubicBezTo>
                  <a:pt x="106666" y="72127"/>
                  <a:pt x="105177" y="70911"/>
                  <a:pt x="103333" y="70911"/>
                </a:cubicBezTo>
                <a:cubicBezTo>
                  <a:pt x="101488" y="70911"/>
                  <a:pt x="100000" y="72127"/>
                  <a:pt x="100000" y="73638"/>
                </a:cubicBezTo>
                <a:lnTo>
                  <a:pt x="100000" y="87272"/>
                </a:lnTo>
                <a:lnTo>
                  <a:pt x="93333" y="87272"/>
                </a:lnTo>
                <a:lnTo>
                  <a:pt x="93333" y="73638"/>
                </a:lnTo>
                <a:cubicBezTo>
                  <a:pt x="93333" y="72127"/>
                  <a:pt x="91844" y="70911"/>
                  <a:pt x="90000" y="70911"/>
                </a:cubicBezTo>
                <a:cubicBezTo>
                  <a:pt x="88155" y="70911"/>
                  <a:pt x="86666" y="72127"/>
                  <a:pt x="86666" y="73638"/>
                </a:cubicBezTo>
                <a:lnTo>
                  <a:pt x="86666" y="87272"/>
                </a:lnTo>
                <a:lnTo>
                  <a:pt x="73333" y="87272"/>
                </a:lnTo>
                <a:lnTo>
                  <a:pt x="73333" y="76361"/>
                </a:lnTo>
                <a:cubicBezTo>
                  <a:pt x="73333" y="74855"/>
                  <a:pt x="71844" y="73638"/>
                  <a:pt x="70000" y="73638"/>
                </a:cubicBezTo>
                <a:cubicBezTo>
                  <a:pt x="68155" y="73638"/>
                  <a:pt x="66666" y="74855"/>
                  <a:pt x="66666" y="76361"/>
                </a:cubicBezTo>
                <a:lnTo>
                  <a:pt x="66666" y="87272"/>
                </a:lnTo>
                <a:lnTo>
                  <a:pt x="60000" y="87272"/>
                </a:lnTo>
                <a:lnTo>
                  <a:pt x="60000" y="76361"/>
                </a:lnTo>
                <a:cubicBezTo>
                  <a:pt x="60000" y="74855"/>
                  <a:pt x="58511" y="73638"/>
                  <a:pt x="56666" y="73638"/>
                </a:cubicBezTo>
                <a:cubicBezTo>
                  <a:pt x="54822" y="73638"/>
                  <a:pt x="53333" y="74855"/>
                  <a:pt x="53333" y="76361"/>
                </a:cubicBezTo>
                <a:lnTo>
                  <a:pt x="53333" y="87272"/>
                </a:lnTo>
                <a:lnTo>
                  <a:pt x="46666" y="87272"/>
                </a:lnTo>
                <a:lnTo>
                  <a:pt x="46666" y="73638"/>
                </a:lnTo>
                <a:cubicBezTo>
                  <a:pt x="46666" y="72127"/>
                  <a:pt x="45177" y="70911"/>
                  <a:pt x="43333" y="70911"/>
                </a:cubicBezTo>
                <a:cubicBezTo>
                  <a:pt x="41488" y="70911"/>
                  <a:pt x="40000" y="72127"/>
                  <a:pt x="40000" y="73638"/>
                </a:cubicBezTo>
                <a:lnTo>
                  <a:pt x="40000" y="87272"/>
                </a:lnTo>
                <a:lnTo>
                  <a:pt x="33333" y="87272"/>
                </a:lnTo>
                <a:lnTo>
                  <a:pt x="33333" y="76361"/>
                </a:lnTo>
                <a:cubicBezTo>
                  <a:pt x="33333" y="74855"/>
                  <a:pt x="31844" y="73638"/>
                  <a:pt x="30000" y="73638"/>
                </a:cubicBezTo>
                <a:cubicBezTo>
                  <a:pt x="28155" y="73638"/>
                  <a:pt x="26666" y="74855"/>
                  <a:pt x="26666" y="76361"/>
                </a:cubicBezTo>
                <a:lnTo>
                  <a:pt x="26666" y="87272"/>
                </a:lnTo>
                <a:lnTo>
                  <a:pt x="6666" y="87272"/>
                </a:lnTo>
                <a:lnTo>
                  <a:pt x="6666" y="62727"/>
                </a:lnTo>
                <a:lnTo>
                  <a:pt x="113333" y="62727"/>
                </a:lnTo>
                <a:cubicBezTo>
                  <a:pt x="113333" y="62727"/>
                  <a:pt x="113333" y="87272"/>
                  <a:pt x="113333" y="87272"/>
                </a:cubicBezTo>
                <a:close/>
                <a:moveTo>
                  <a:pt x="113333" y="114544"/>
                </a:moveTo>
                <a:lnTo>
                  <a:pt x="106666" y="114544"/>
                </a:lnTo>
                <a:lnTo>
                  <a:pt x="106666" y="103638"/>
                </a:lnTo>
                <a:cubicBezTo>
                  <a:pt x="106666" y="102127"/>
                  <a:pt x="105177" y="100911"/>
                  <a:pt x="103333" y="100911"/>
                </a:cubicBezTo>
                <a:cubicBezTo>
                  <a:pt x="101488" y="100911"/>
                  <a:pt x="100000" y="102127"/>
                  <a:pt x="100000" y="103638"/>
                </a:cubicBezTo>
                <a:lnTo>
                  <a:pt x="100000" y="114544"/>
                </a:lnTo>
                <a:lnTo>
                  <a:pt x="93333" y="114544"/>
                </a:lnTo>
                <a:lnTo>
                  <a:pt x="93333" y="103638"/>
                </a:lnTo>
                <a:cubicBezTo>
                  <a:pt x="93333" y="102127"/>
                  <a:pt x="91844" y="100911"/>
                  <a:pt x="90000" y="100911"/>
                </a:cubicBezTo>
                <a:cubicBezTo>
                  <a:pt x="88155" y="100911"/>
                  <a:pt x="86666" y="102127"/>
                  <a:pt x="86666" y="103638"/>
                </a:cubicBezTo>
                <a:lnTo>
                  <a:pt x="86666" y="114544"/>
                </a:lnTo>
                <a:lnTo>
                  <a:pt x="80000" y="114544"/>
                </a:lnTo>
                <a:lnTo>
                  <a:pt x="80000" y="100911"/>
                </a:lnTo>
                <a:cubicBezTo>
                  <a:pt x="80000" y="99400"/>
                  <a:pt x="78511" y="98183"/>
                  <a:pt x="76666" y="98183"/>
                </a:cubicBezTo>
                <a:cubicBezTo>
                  <a:pt x="74822" y="98183"/>
                  <a:pt x="73333" y="99400"/>
                  <a:pt x="73333" y="100911"/>
                </a:cubicBezTo>
                <a:lnTo>
                  <a:pt x="73333" y="114544"/>
                </a:lnTo>
                <a:lnTo>
                  <a:pt x="60000" y="114544"/>
                </a:lnTo>
                <a:lnTo>
                  <a:pt x="60000" y="100911"/>
                </a:lnTo>
                <a:cubicBezTo>
                  <a:pt x="60000" y="99400"/>
                  <a:pt x="58511" y="98183"/>
                  <a:pt x="56666" y="98183"/>
                </a:cubicBezTo>
                <a:cubicBezTo>
                  <a:pt x="54822" y="98183"/>
                  <a:pt x="53333" y="99400"/>
                  <a:pt x="53333" y="100911"/>
                </a:cubicBezTo>
                <a:lnTo>
                  <a:pt x="53333" y="114544"/>
                </a:lnTo>
                <a:lnTo>
                  <a:pt x="46666" y="114544"/>
                </a:lnTo>
                <a:lnTo>
                  <a:pt x="46666" y="103638"/>
                </a:lnTo>
                <a:cubicBezTo>
                  <a:pt x="46666" y="102127"/>
                  <a:pt x="45177" y="100911"/>
                  <a:pt x="43333" y="100911"/>
                </a:cubicBezTo>
                <a:cubicBezTo>
                  <a:pt x="41488" y="100911"/>
                  <a:pt x="40000" y="102127"/>
                  <a:pt x="40000" y="103638"/>
                </a:cubicBezTo>
                <a:lnTo>
                  <a:pt x="40000" y="114544"/>
                </a:lnTo>
                <a:lnTo>
                  <a:pt x="33333" y="114544"/>
                </a:lnTo>
                <a:lnTo>
                  <a:pt x="33333" y="100911"/>
                </a:lnTo>
                <a:cubicBezTo>
                  <a:pt x="33333" y="99400"/>
                  <a:pt x="31844" y="98183"/>
                  <a:pt x="30000" y="98183"/>
                </a:cubicBezTo>
                <a:cubicBezTo>
                  <a:pt x="28155" y="98183"/>
                  <a:pt x="26666" y="99400"/>
                  <a:pt x="26666" y="100911"/>
                </a:cubicBezTo>
                <a:lnTo>
                  <a:pt x="26666" y="114544"/>
                </a:lnTo>
                <a:lnTo>
                  <a:pt x="20000" y="114544"/>
                </a:lnTo>
                <a:lnTo>
                  <a:pt x="20000" y="103638"/>
                </a:lnTo>
                <a:cubicBezTo>
                  <a:pt x="20000" y="102127"/>
                  <a:pt x="18511" y="100911"/>
                  <a:pt x="16666" y="100911"/>
                </a:cubicBezTo>
                <a:cubicBezTo>
                  <a:pt x="14822" y="100911"/>
                  <a:pt x="13333" y="102127"/>
                  <a:pt x="13333" y="103638"/>
                </a:cubicBezTo>
                <a:lnTo>
                  <a:pt x="13333" y="114544"/>
                </a:lnTo>
                <a:lnTo>
                  <a:pt x="6666" y="114544"/>
                </a:lnTo>
                <a:lnTo>
                  <a:pt x="6666" y="92727"/>
                </a:lnTo>
                <a:lnTo>
                  <a:pt x="113333" y="92727"/>
                </a:lnTo>
                <a:cubicBezTo>
                  <a:pt x="113333" y="92727"/>
                  <a:pt x="113333" y="114544"/>
                  <a:pt x="113333" y="114544"/>
                </a:cubicBezTo>
                <a:close/>
                <a:moveTo>
                  <a:pt x="113333" y="0"/>
                </a:moveTo>
                <a:lnTo>
                  <a:pt x="6666" y="0"/>
                </a:lnTo>
                <a:cubicBezTo>
                  <a:pt x="2983" y="0"/>
                  <a:pt x="0" y="2444"/>
                  <a:pt x="0" y="5455"/>
                </a:cubicBezTo>
                <a:lnTo>
                  <a:pt x="0" y="114544"/>
                </a:lnTo>
                <a:cubicBezTo>
                  <a:pt x="0" y="117555"/>
                  <a:pt x="2983" y="120000"/>
                  <a:pt x="6666" y="120000"/>
                </a:cubicBezTo>
                <a:lnTo>
                  <a:pt x="113333" y="120000"/>
                </a:lnTo>
                <a:cubicBezTo>
                  <a:pt x="117011" y="120000"/>
                  <a:pt x="120000" y="117555"/>
                  <a:pt x="120000" y="114544"/>
                </a:cubicBezTo>
                <a:lnTo>
                  <a:pt x="120000" y="5455"/>
                </a:lnTo>
                <a:cubicBezTo>
                  <a:pt x="120000" y="2444"/>
                  <a:pt x="117011" y="0"/>
                  <a:pt x="113333"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25" name="Shape 3925"/>
          <p:cNvSpPr/>
          <p:nvPr/>
        </p:nvSpPr>
        <p:spPr>
          <a:xfrm>
            <a:off x="21006728" y="8364260"/>
            <a:ext cx="558655" cy="253935"/>
          </a:xfrm>
          <a:custGeom>
            <a:avLst/>
            <a:gdLst/>
            <a:ahLst/>
            <a:cxnLst/>
            <a:rect l="0" t="0" r="0" b="0"/>
            <a:pathLst>
              <a:path w="120000" h="120000" extrusionOk="0">
                <a:moveTo>
                  <a:pt x="105000" y="108000"/>
                </a:moveTo>
                <a:cubicBezTo>
                  <a:pt x="99727" y="108000"/>
                  <a:pt x="95455" y="98594"/>
                  <a:pt x="95455" y="87000"/>
                </a:cubicBezTo>
                <a:cubicBezTo>
                  <a:pt x="95455" y="81116"/>
                  <a:pt x="96561" y="75816"/>
                  <a:pt x="98333" y="72000"/>
                </a:cubicBezTo>
                <a:lnTo>
                  <a:pt x="21666" y="72000"/>
                </a:lnTo>
                <a:cubicBezTo>
                  <a:pt x="23438" y="75816"/>
                  <a:pt x="24544" y="81116"/>
                  <a:pt x="24544" y="87000"/>
                </a:cubicBezTo>
                <a:cubicBezTo>
                  <a:pt x="24544" y="98594"/>
                  <a:pt x="20272" y="108000"/>
                  <a:pt x="15000" y="108000"/>
                </a:cubicBezTo>
                <a:cubicBezTo>
                  <a:pt x="9727" y="108000"/>
                  <a:pt x="5455" y="98594"/>
                  <a:pt x="5455" y="87000"/>
                </a:cubicBezTo>
                <a:cubicBezTo>
                  <a:pt x="5455" y="76427"/>
                  <a:pt x="9016" y="67772"/>
                  <a:pt x="13638" y="66305"/>
                </a:cubicBezTo>
                <a:lnTo>
                  <a:pt x="13638" y="66000"/>
                </a:lnTo>
                <a:cubicBezTo>
                  <a:pt x="15144" y="66000"/>
                  <a:pt x="16361" y="63316"/>
                  <a:pt x="16361" y="60000"/>
                </a:cubicBezTo>
                <a:cubicBezTo>
                  <a:pt x="16361" y="56683"/>
                  <a:pt x="15144" y="54000"/>
                  <a:pt x="13638" y="54000"/>
                </a:cubicBezTo>
                <a:lnTo>
                  <a:pt x="13638" y="53694"/>
                </a:lnTo>
                <a:cubicBezTo>
                  <a:pt x="9016" y="52227"/>
                  <a:pt x="5455" y="43572"/>
                  <a:pt x="5455" y="33000"/>
                </a:cubicBezTo>
                <a:cubicBezTo>
                  <a:pt x="5455" y="21400"/>
                  <a:pt x="9727" y="12000"/>
                  <a:pt x="15000" y="12000"/>
                </a:cubicBezTo>
                <a:cubicBezTo>
                  <a:pt x="20272" y="12000"/>
                  <a:pt x="24544" y="21400"/>
                  <a:pt x="24544" y="33000"/>
                </a:cubicBezTo>
                <a:cubicBezTo>
                  <a:pt x="24544" y="38883"/>
                  <a:pt x="23438" y="44188"/>
                  <a:pt x="21666" y="48000"/>
                </a:cubicBezTo>
                <a:lnTo>
                  <a:pt x="98333" y="48000"/>
                </a:lnTo>
                <a:cubicBezTo>
                  <a:pt x="96561" y="44188"/>
                  <a:pt x="95455" y="38883"/>
                  <a:pt x="95455" y="33000"/>
                </a:cubicBezTo>
                <a:cubicBezTo>
                  <a:pt x="95455" y="21400"/>
                  <a:pt x="99727" y="12000"/>
                  <a:pt x="105000" y="12000"/>
                </a:cubicBezTo>
                <a:cubicBezTo>
                  <a:pt x="110272" y="12000"/>
                  <a:pt x="114544" y="21400"/>
                  <a:pt x="114544" y="33000"/>
                </a:cubicBezTo>
                <a:cubicBezTo>
                  <a:pt x="114544" y="43572"/>
                  <a:pt x="110983" y="52227"/>
                  <a:pt x="106361" y="53694"/>
                </a:cubicBezTo>
                <a:lnTo>
                  <a:pt x="106361" y="54000"/>
                </a:lnTo>
                <a:cubicBezTo>
                  <a:pt x="104855" y="54000"/>
                  <a:pt x="103638" y="56683"/>
                  <a:pt x="103638" y="60000"/>
                </a:cubicBezTo>
                <a:cubicBezTo>
                  <a:pt x="103638" y="63316"/>
                  <a:pt x="104855" y="66000"/>
                  <a:pt x="106361" y="66000"/>
                </a:cubicBezTo>
                <a:lnTo>
                  <a:pt x="106361" y="66305"/>
                </a:lnTo>
                <a:cubicBezTo>
                  <a:pt x="110983" y="67772"/>
                  <a:pt x="114544" y="76427"/>
                  <a:pt x="114544" y="87000"/>
                </a:cubicBezTo>
                <a:cubicBezTo>
                  <a:pt x="114544" y="98594"/>
                  <a:pt x="110272" y="108000"/>
                  <a:pt x="105000" y="108000"/>
                </a:cubicBezTo>
                <a:moveTo>
                  <a:pt x="113605" y="60000"/>
                </a:moveTo>
                <a:cubicBezTo>
                  <a:pt x="117472" y="54027"/>
                  <a:pt x="120000" y="44166"/>
                  <a:pt x="120000" y="33000"/>
                </a:cubicBezTo>
                <a:cubicBezTo>
                  <a:pt x="120000" y="14777"/>
                  <a:pt x="113283" y="0"/>
                  <a:pt x="105000" y="0"/>
                </a:cubicBezTo>
                <a:cubicBezTo>
                  <a:pt x="96716" y="0"/>
                  <a:pt x="90000" y="14777"/>
                  <a:pt x="90000" y="33000"/>
                </a:cubicBezTo>
                <a:cubicBezTo>
                  <a:pt x="90000" y="34022"/>
                  <a:pt x="90044" y="35005"/>
                  <a:pt x="90083" y="36000"/>
                </a:cubicBezTo>
                <a:lnTo>
                  <a:pt x="29916" y="36000"/>
                </a:lnTo>
                <a:cubicBezTo>
                  <a:pt x="29955" y="35005"/>
                  <a:pt x="30000" y="34022"/>
                  <a:pt x="30000" y="33000"/>
                </a:cubicBezTo>
                <a:cubicBezTo>
                  <a:pt x="30000" y="14777"/>
                  <a:pt x="23283" y="0"/>
                  <a:pt x="15000" y="0"/>
                </a:cubicBezTo>
                <a:cubicBezTo>
                  <a:pt x="6716" y="0"/>
                  <a:pt x="0" y="14777"/>
                  <a:pt x="0" y="33000"/>
                </a:cubicBezTo>
                <a:cubicBezTo>
                  <a:pt x="0" y="44166"/>
                  <a:pt x="2527" y="54027"/>
                  <a:pt x="6394" y="60000"/>
                </a:cubicBezTo>
                <a:cubicBezTo>
                  <a:pt x="2527" y="65972"/>
                  <a:pt x="0" y="75827"/>
                  <a:pt x="0" y="87000"/>
                </a:cubicBezTo>
                <a:cubicBezTo>
                  <a:pt x="0" y="105222"/>
                  <a:pt x="6716" y="120000"/>
                  <a:pt x="15000" y="120000"/>
                </a:cubicBezTo>
                <a:cubicBezTo>
                  <a:pt x="23283" y="120000"/>
                  <a:pt x="30000" y="105222"/>
                  <a:pt x="30000" y="87000"/>
                </a:cubicBezTo>
                <a:cubicBezTo>
                  <a:pt x="30000" y="85977"/>
                  <a:pt x="29955" y="84988"/>
                  <a:pt x="29916" y="84000"/>
                </a:cubicBezTo>
                <a:lnTo>
                  <a:pt x="90083" y="84000"/>
                </a:lnTo>
                <a:cubicBezTo>
                  <a:pt x="90044" y="84988"/>
                  <a:pt x="90000" y="85977"/>
                  <a:pt x="90000" y="87000"/>
                </a:cubicBezTo>
                <a:cubicBezTo>
                  <a:pt x="90000" y="105222"/>
                  <a:pt x="96716" y="120000"/>
                  <a:pt x="105000" y="120000"/>
                </a:cubicBezTo>
                <a:cubicBezTo>
                  <a:pt x="113283" y="120000"/>
                  <a:pt x="120000" y="105222"/>
                  <a:pt x="120000" y="87000"/>
                </a:cubicBezTo>
                <a:cubicBezTo>
                  <a:pt x="120000" y="75827"/>
                  <a:pt x="117472" y="65972"/>
                  <a:pt x="113605" y="6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26" name="Shape 3926"/>
          <p:cNvSpPr/>
          <p:nvPr/>
        </p:nvSpPr>
        <p:spPr>
          <a:xfrm>
            <a:off x="22073248" y="8211900"/>
            <a:ext cx="558798" cy="558801"/>
          </a:xfrm>
          <a:custGeom>
            <a:avLst/>
            <a:gdLst/>
            <a:ahLst/>
            <a:cxnLst/>
            <a:rect l="0" t="0" r="0" b="0"/>
            <a:pathLst>
              <a:path w="120000" h="120000" extrusionOk="0">
                <a:moveTo>
                  <a:pt x="38076" y="111730"/>
                </a:moveTo>
                <a:cubicBezTo>
                  <a:pt x="34348" y="115464"/>
                  <a:pt x="28303" y="115464"/>
                  <a:pt x="24575" y="111730"/>
                </a:cubicBezTo>
                <a:cubicBezTo>
                  <a:pt x="21235" y="108378"/>
                  <a:pt x="20916" y="103165"/>
                  <a:pt x="23568" y="99431"/>
                </a:cubicBezTo>
                <a:lnTo>
                  <a:pt x="23488" y="99357"/>
                </a:lnTo>
                <a:cubicBezTo>
                  <a:pt x="24114" y="98521"/>
                  <a:pt x="24080" y="97354"/>
                  <a:pt x="23312" y="96597"/>
                </a:cubicBezTo>
                <a:cubicBezTo>
                  <a:pt x="22555" y="95852"/>
                  <a:pt x="21388" y="95812"/>
                  <a:pt x="20546" y="96404"/>
                </a:cubicBezTo>
                <a:lnTo>
                  <a:pt x="20495" y="96358"/>
                </a:lnTo>
                <a:cubicBezTo>
                  <a:pt x="16767" y="98999"/>
                  <a:pt x="11587" y="98674"/>
                  <a:pt x="8247" y="95339"/>
                </a:cubicBezTo>
                <a:cubicBezTo>
                  <a:pt x="4519" y="91612"/>
                  <a:pt x="4519" y="85567"/>
                  <a:pt x="8247" y="81845"/>
                </a:cubicBezTo>
                <a:cubicBezTo>
                  <a:pt x="11974" y="78118"/>
                  <a:pt x="18019" y="78118"/>
                  <a:pt x="21747" y="81845"/>
                </a:cubicBezTo>
                <a:cubicBezTo>
                  <a:pt x="23392" y="83490"/>
                  <a:pt x="24268" y="85596"/>
                  <a:pt x="24456" y="87747"/>
                </a:cubicBezTo>
                <a:lnTo>
                  <a:pt x="56129" y="56070"/>
                </a:lnTo>
                <a:lnTo>
                  <a:pt x="87746" y="24460"/>
                </a:lnTo>
                <a:cubicBezTo>
                  <a:pt x="85589" y="24267"/>
                  <a:pt x="83488" y="23396"/>
                  <a:pt x="81844" y="21746"/>
                </a:cubicBezTo>
                <a:cubicBezTo>
                  <a:pt x="78116" y="18018"/>
                  <a:pt x="78116" y="11980"/>
                  <a:pt x="81844" y="8252"/>
                </a:cubicBezTo>
                <a:cubicBezTo>
                  <a:pt x="85566" y="4524"/>
                  <a:pt x="91610" y="4524"/>
                  <a:pt x="95338" y="8252"/>
                </a:cubicBezTo>
                <a:cubicBezTo>
                  <a:pt x="98645" y="11558"/>
                  <a:pt x="98998" y="16686"/>
                  <a:pt x="96431" y="20403"/>
                </a:cubicBezTo>
                <a:lnTo>
                  <a:pt x="96465" y="20442"/>
                </a:lnTo>
                <a:cubicBezTo>
                  <a:pt x="95782" y="21273"/>
                  <a:pt x="95799" y="22497"/>
                  <a:pt x="96590" y="23271"/>
                </a:cubicBezTo>
                <a:cubicBezTo>
                  <a:pt x="97376" y="24045"/>
                  <a:pt x="98594" y="24073"/>
                  <a:pt x="99447" y="23413"/>
                </a:cubicBezTo>
                <a:lnTo>
                  <a:pt x="99527" y="23499"/>
                </a:lnTo>
                <a:cubicBezTo>
                  <a:pt x="103255" y="20915"/>
                  <a:pt x="108406" y="21268"/>
                  <a:pt x="111730" y="24580"/>
                </a:cubicBezTo>
                <a:cubicBezTo>
                  <a:pt x="115463" y="28308"/>
                  <a:pt x="115463" y="34352"/>
                  <a:pt x="111730" y="38080"/>
                </a:cubicBezTo>
                <a:cubicBezTo>
                  <a:pt x="107990" y="41807"/>
                  <a:pt x="101929" y="41807"/>
                  <a:pt x="98195" y="38080"/>
                </a:cubicBezTo>
                <a:cubicBezTo>
                  <a:pt x="96539" y="36423"/>
                  <a:pt x="95657" y="34312"/>
                  <a:pt x="95475" y="32155"/>
                </a:cubicBezTo>
                <a:lnTo>
                  <a:pt x="32157" y="95470"/>
                </a:lnTo>
                <a:cubicBezTo>
                  <a:pt x="34314" y="95658"/>
                  <a:pt x="36425" y="96540"/>
                  <a:pt x="38076" y="98196"/>
                </a:cubicBezTo>
                <a:cubicBezTo>
                  <a:pt x="41798" y="101930"/>
                  <a:pt x="41798" y="107991"/>
                  <a:pt x="38076" y="111730"/>
                </a:cubicBezTo>
                <a:moveTo>
                  <a:pt x="41417" y="93922"/>
                </a:moveTo>
                <a:lnTo>
                  <a:pt x="93915" y="41420"/>
                </a:lnTo>
                <a:cubicBezTo>
                  <a:pt x="94069" y="41585"/>
                  <a:pt x="94166" y="41773"/>
                  <a:pt x="94325" y="41933"/>
                </a:cubicBezTo>
                <a:cubicBezTo>
                  <a:pt x="100199" y="47789"/>
                  <a:pt x="109721" y="47789"/>
                  <a:pt x="115594" y="41933"/>
                </a:cubicBezTo>
                <a:cubicBezTo>
                  <a:pt x="121468" y="36076"/>
                  <a:pt x="121468" y="26583"/>
                  <a:pt x="115594" y="20721"/>
                </a:cubicBezTo>
                <a:cubicBezTo>
                  <a:pt x="112270" y="17409"/>
                  <a:pt x="107780" y="16037"/>
                  <a:pt x="103443" y="16476"/>
                </a:cubicBezTo>
                <a:cubicBezTo>
                  <a:pt x="103870" y="12162"/>
                  <a:pt x="102498" y="7700"/>
                  <a:pt x="99191" y="4393"/>
                </a:cubicBezTo>
                <a:cubicBezTo>
                  <a:pt x="93335" y="-1462"/>
                  <a:pt x="83841" y="-1462"/>
                  <a:pt x="77985" y="4393"/>
                </a:cubicBezTo>
                <a:cubicBezTo>
                  <a:pt x="72128" y="10255"/>
                  <a:pt x="72128" y="19748"/>
                  <a:pt x="77985" y="25599"/>
                </a:cubicBezTo>
                <a:cubicBezTo>
                  <a:pt x="78138" y="25758"/>
                  <a:pt x="78332" y="25855"/>
                  <a:pt x="78491" y="26003"/>
                </a:cubicBezTo>
                <a:lnTo>
                  <a:pt x="25998" y="78488"/>
                </a:lnTo>
                <a:cubicBezTo>
                  <a:pt x="25850" y="78328"/>
                  <a:pt x="25759" y="78140"/>
                  <a:pt x="25600" y="77987"/>
                </a:cubicBezTo>
                <a:cubicBezTo>
                  <a:pt x="19743" y="72130"/>
                  <a:pt x="10250" y="72130"/>
                  <a:pt x="4393" y="77987"/>
                </a:cubicBezTo>
                <a:cubicBezTo>
                  <a:pt x="-1468" y="83843"/>
                  <a:pt x="-1468" y="93336"/>
                  <a:pt x="4393" y="99192"/>
                </a:cubicBezTo>
                <a:cubicBezTo>
                  <a:pt x="7700" y="102499"/>
                  <a:pt x="12157" y="103870"/>
                  <a:pt x="16476" y="103444"/>
                </a:cubicBezTo>
                <a:cubicBezTo>
                  <a:pt x="16038" y="107780"/>
                  <a:pt x="17404" y="112271"/>
                  <a:pt x="20722" y="115594"/>
                </a:cubicBezTo>
                <a:cubicBezTo>
                  <a:pt x="26579" y="121468"/>
                  <a:pt x="36072" y="121468"/>
                  <a:pt x="41929" y="115594"/>
                </a:cubicBezTo>
                <a:cubicBezTo>
                  <a:pt x="47785" y="109721"/>
                  <a:pt x="47785" y="100200"/>
                  <a:pt x="41929" y="94326"/>
                </a:cubicBezTo>
                <a:cubicBezTo>
                  <a:pt x="41770" y="94167"/>
                  <a:pt x="41582" y="94070"/>
                  <a:pt x="41417" y="93922"/>
                </a:cubicBezTo>
                <a:moveTo>
                  <a:pt x="94240" y="77987"/>
                </a:moveTo>
                <a:cubicBezTo>
                  <a:pt x="94080" y="78146"/>
                  <a:pt x="93984" y="78334"/>
                  <a:pt x="93836" y="78499"/>
                </a:cubicBezTo>
                <a:lnTo>
                  <a:pt x="81126" y="65790"/>
                </a:lnTo>
                <a:cubicBezTo>
                  <a:pt x="80062" y="64829"/>
                  <a:pt x="78429" y="64840"/>
                  <a:pt x="77410" y="65864"/>
                </a:cubicBezTo>
                <a:cubicBezTo>
                  <a:pt x="76385" y="66889"/>
                  <a:pt x="76374" y="68516"/>
                  <a:pt x="77336" y="69581"/>
                </a:cubicBezTo>
                <a:lnTo>
                  <a:pt x="77268" y="69643"/>
                </a:lnTo>
                <a:lnTo>
                  <a:pt x="95384" y="87759"/>
                </a:lnTo>
                <a:cubicBezTo>
                  <a:pt x="95571" y="85602"/>
                  <a:pt x="96454" y="83496"/>
                  <a:pt x="98110" y="81845"/>
                </a:cubicBezTo>
                <a:cubicBezTo>
                  <a:pt x="101849" y="78118"/>
                  <a:pt x="107905" y="78118"/>
                  <a:pt x="111639" y="81845"/>
                </a:cubicBezTo>
                <a:cubicBezTo>
                  <a:pt x="115384" y="85567"/>
                  <a:pt x="115384" y="91612"/>
                  <a:pt x="111639" y="95339"/>
                </a:cubicBezTo>
                <a:cubicBezTo>
                  <a:pt x="108292" y="98680"/>
                  <a:pt x="103084" y="98999"/>
                  <a:pt x="99345" y="96347"/>
                </a:cubicBezTo>
                <a:lnTo>
                  <a:pt x="99271" y="96421"/>
                </a:lnTo>
                <a:cubicBezTo>
                  <a:pt x="98434" y="95795"/>
                  <a:pt x="97268" y="95834"/>
                  <a:pt x="96511" y="96603"/>
                </a:cubicBezTo>
                <a:cubicBezTo>
                  <a:pt x="95765" y="97360"/>
                  <a:pt x="95725" y="98526"/>
                  <a:pt x="96317" y="99369"/>
                </a:cubicBezTo>
                <a:lnTo>
                  <a:pt x="96272" y="99420"/>
                </a:lnTo>
                <a:cubicBezTo>
                  <a:pt x="98912" y="103148"/>
                  <a:pt x="98588" y="108327"/>
                  <a:pt x="95253" y="111668"/>
                </a:cubicBezTo>
                <a:cubicBezTo>
                  <a:pt x="91525" y="115395"/>
                  <a:pt x="85480" y="115395"/>
                  <a:pt x="81758" y="111668"/>
                </a:cubicBezTo>
                <a:cubicBezTo>
                  <a:pt x="78030" y="107940"/>
                  <a:pt x="78030" y="101896"/>
                  <a:pt x="81758" y="98174"/>
                </a:cubicBezTo>
                <a:cubicBezTo>
                  <a:pt x="83403" y="96523"/>
                  <a:pt x="85509" y="95652"/>
                  <a:pt x="87660" y="95459"/>
                </a:cubicBezTo>
                <a:lnTo>
                  <a:pt x="69561" y="77355"/>
                </a:lnTo>
                <a:lnTo>
                  <a:pt x="69538" y="77378"/>
                </a:lnTo>
                <a:cubicBezTo>
                  <a:pt x="68474" y="76416"/>
                  <a:pt x="66841" y="76422"/>
                  <a:pt x="65822" y="77452"/>
                </a:cubicBezTo>
                <a:cubicBezTo>
                  <a:pt x="64797" y="78476"/>
                  <a:pt x="64786" y="80104"/>
                  <a:pt x="65748" y="81168"/>
                </a:cubicBezTo>
                <a:lnTo>
                  <a:pt x="78406" y="93911"/>
                </a:lnTo>
                <a:cubicBezTo>
                  <a:pt x="78247" y="94064"/>
                  <a:pt x="78053" y="94156"/>
                  <a:pt x="77899" y="94315"/>
                </a:cubicBezTo>
                <a:cubicBezTo>
                  <a:pt x="72043" y="100171"/>
                  <a:pt x="72043" y="109664"/>
                  <a:pt x="77899" y="115520"/>
                </a:cubicBezTo>
                <a:cubicBezTo>
                  <a:pt x="83756" y="121382"/>
                  <a:pt x="93249" y="121382"/>
                  <a:pt x="99106" y="115520"/>
                </a:cubicBezTo>
                <a:cubicBezTo>
                  <a:pt x="102413" y="112214"/>
                  <a:pt x="103784" y="107758"/>
                  <a:pt x="103357" y="103438"/>
                </a:cubicBezTo>
                <a:cubicBezTo>
                  <a:pt x="107694" y="103876"/>
                  <a:pt x="112185" y="102505"/>
                  <a:pt x="115509" y="99192"/>
                </a:cubicBezTo>
                <a:cubicBezTo>
                  <a:pt x="121383" y="93336"/>
                  <a:pt x="121383" y="83843"/>
                  <a:pt x="115509" y="77987"/>
                </a:cubicBezTo>
                <a:cubicBezTo>
                  <a:pt x="109635" y="72130"/>
                  <a:pt x="100113" y="72130"/>
                  <a:pt x="94240" y="77987"/>
                </a:cubicBezTo>
                <a:moveTo>
                  <a:pt x="25674" y="41933"/>
                </a:moveTo>
                <a:cubicBezTo>
                  <a:pt x="25833" y="41773"/>
                  <a:pt x="25930" y="41580"/>
                  <a:pt x="26078" y="41420"/>
                </a:cubicBezTo>
                <a:lnTo>
                  <a:pt x="38787" y="54129"/>
                </a:lnTo>
                <a:cubicBezTo>
                  <a:pt x="39852" y="55085"/>
                  <a:pt x="41485" y="55079"/>
                  <a:pt x="42504" y="54055"/>
                </a:cubicBezTo>
                <a:cubicBezTo>
                  <a:pt x="43534" y="53031"/>
                  <a:pt x="43540" y="51397"/>
                  <a:pt x="42578" y="50333"/>
                </a:cubicBezTo>
                <a:lnTo>
                  <a:pt x="42646" y="50270"/>
                </a:lnTo>
                <a:lnTo>
                  <a:pt x="24524" y="32155"/>
                </a:lnTo>
                <a:cubicBezTo>
                  <a:pt x="24342" y="34312"/>
                  <a:pt x="23460" y="36423"/>
                  <a:pt x="21804" y="38080"/>
                </a:cubicBezTo>
                <a:cubicBezTo>
                  <a:pt x="18070" y="41807"/>
                  <a:pt x="12009" y="41807"/>
                  <a:pt x="8269" y="38080"/>
                </a:cubicBezTo>
                <a:cubicBezTo>
                  <a:pt x="4536" y="34352"/>
                  <a:pt x="4536" y="28308"/>
                  <a:pt x="8269" y="24580"/>
                </a:cubicBezTo>
                <a:cubicBezTo>
                  <a:pt x="11622" y="21239"/>
                  <a:pt x="16829" y="20921"/>
                  <a:pt x="20569" y="23573"/>
                </a:cubicBezTo>
                <a:lnTo>
                  <a:pt x="20643" y="23493"/>
                </a:lnTo>
                <a:cubicBezTo>
                  <a:pt x="21479" y="24119"/>
                  <a:pt x="22646" y="24085"/>
                  <a:pt x="23403" y="23317"/>
                </a:cubicBezTo>
                <a:cubicBezTo>
                  <a:pt x="24149" y="22554"/>
                  <a:pt x="24188" y="21393"/>
                  <a:pt x="23597" y="20545"/>
                </a:cubicBezTo>
                <a:lnTo>
                  <a:pt x="23642" y="20499"/>
                </a:lnTo>
                <a:cubicBezTo>
                  <a:pt x="21001" y="16772"/>
                  <a:pt x="21320" y="11587"/>
                  <a:pt x="24661" y="8252"/>
                </a:cubicBezTo>
                <a:cubicBezTo>
                  <a:pt x="28389" y="4524"/>
                  <a:pt x="34433" y="4524"/>
                  <a:pt x="38161" y="8252"/>
                </a:cubicBezTo>
                <a:cubicBezTo>
                  <a:pt x="41883" y="11980"/>
                  <a:pt x="41883" y="18018"/>
                  <a:pt x="38161" y="21746"/>
                </a:cubicBezTo>
                <a:cubicBezTo>
                  <a:pt x="36511" y="23396"/>
                  <a:pt x="34410" y="24267"/>
                  <a:pt x="32253" y="24460"/>
                </a:cubicBezTo>
                <a:lnTo>
                  <a:pt x="50352" y="42559"/>
                </a:lnTo>
                <a:lnTo>
                  <a:pt x="50375" y="42542"/>
                </a:lnTo>
                <a:cubicBezTo>
                  <a:pt x="51439" y="43503"/>
                  <a:pt x="53073" y="43492"/>
                  <a:pt x="54092" y="42468"/>
                </a:cubicBezTo>
                <a:cubicBezTo>
                  <a:pt x="55116" y="41443"/>
                  <a:pt x="55128" y="39810"/>
                  <a:pt x="54166" y="38746"/>
                </a:cubicBezTo>
                <a:lnTo>
                  <a:pt x="41508" y="26003"/>
                </a:lnTo>
                <a:cubicBezTo>
                  <a:pt x="41667" y="25855"/>
                  <a:pt x="41861" y="25758"/>
                  <a:pt x="42014" y="25599"/>
                </a:cubicBezTo>
                <a:cubicBezTo>
                  <a:pt x="47871" y="19748"/>
                  <a:pt x="47871" y="10255"/>
                  <a:pt x="42014" y="4393"/>
                </a:cubicBezTo>
                <a:cubicBezTo>
                  <a:pt x="36158" y="-1462"/>
                  <a:pt x="26664" y="-1462"/>
                  <a:pt x="20808" y="4393"/>
                </a:cubicBezTo>
                <a:cubicBezTo>
                  <a:pt x="17501" y="7700"/>
                  <a:pt x="16129" y="12162"/>
                  <a:pt x="16556" y="16476"/>
                </a:cubicBezTo>
                <a:cubicBezTo>
                  <a:pt x="12219" y="16037"/>
                  <a:pt x="7729" y="17409"/>
                  <a:pt x="4405" y="20721"/>
                </a:cubicBezTo>
                <a:cubicBezTo>
                  <a:pt x="-1468" y="26583"/>
                  <a:pt x="-1468" y="36076"/>
                  <a:pt x="4405" y="41933"/>
                </a:cubicBezTo>
                <a:cubicBezTo>
                  <a:pt x="10278" y="47789"/>
                  <a:pt x="19800" y="47789"/>
                  <a:pt x="25674" y="4193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27" name="Shape 3927"/>
          <p:cNvSpPr/>
          <p:nvPr/>
        </p:nvSpPr>
        <p:spPr>
          <a:xfrm>
            <a:off x="12474550" y="9278421"/>
            <a:ext cx="558655" cy="558655"/>
          </a:xfrm>
          <a:custGeom>
            <a:avLst/>
            <a:gdLst/>
            <a:ahLst/>
            <a:cxnLst/>
            <a:rect l="0" t="0" r="0" b="0"/>
            <a:pathLst>
              <a:path w="120000" h="120000" extrusionOk="0">
                <a:moveTo>
                  <a:pt x="114544" y="16361"/>
                </a:moveTo>
                <a:lnTo>
                  <a:pt x="5455" y="16361"/>
                </a:lnTo>
                <a:lnTo>
                  <a:pt x="5455" y="5455"/>
                </a:lnTo>
                <a:lnTo>
                  <a:pt x="114544" y="5455"/>
                </a:lnTo>
                <a:cubicBezTo>
                  <a:pt x="114544" y="5455"/>
                  <a:pt x="114544" y="16361"/>
                  <a:pt x="114544" y="16361"/>
                </a:cubicBezTo>
                <a:close/>
                <a:moveTo>
                  <a:pt x="114544" y="0"/>
                </a:moveTo>
                <a:lnTo>
                  <a:pt x="5455" y="0"/>
                </a:lnTo>
                <a:cubicBezTo>
                  <a:pt x="2444" y="0"/>
                  <a:pt x="0" y="2444"/>
                  <a:pt x="0" y="5455"/>
                </a:cubicBezTo>
                <a:lnTo>
                  <a:pt x="0" y="16361"/>
                </a:lnTo>
                <a:cubicBezTo>
                  <a:pt x="0" y="19372"/>
                  <a:pt x="2444" y="21816"/>
                  <a:pt x="5455" y="21816"/>
                </a:cubicBezTo>
                <a:lnTo>
                  <a:pt x="114544" y="21816"/>
                </a:lnTo>
                <a:cubicBezTo>
                  <a:pt x="117555" y="21816"/>
                  <a:pt x="120000" y="19372"/>
                  <a:pt x="120000" y="16361"/>
                </a:cubicBezTo>
                <a:lnTo>
                  <a:pt x="120000" y="5455"/>
                </a:lnTo>
                <a:cubicBezTo>
                  <a:pt x="120000" y="2444"/>
                  <a:pt x="117555" y="0"/>
                  <a:pt x="114544" y="0"/>
                </a:cubicBezTo>
                <a:moveTo>
                  <a:pt x="114544" y="81816"/>
                </a:moveTo>
                <a:lnTo>
                  <a:pt x="5455" y="81816"/>
                </a:lnTo>
                <a:lnTo>
                  <a:pt x="5455" y="70911"/>
                </a:lnTo>
                <a:lnTo>
                  <a:pt x="114544" y="70911"/>
                </a:lnTo>
                <a:cubicBezTo>
                  <a:pt x="114544" y="70911"/>
                  <a:pt x="114544" y="81816"/>
                  <a:pt x="114544" y="81816"/>
                </a:cubicBezTo>
                <a:close/>
                <a:moveTo>
                  <a:pt x="114544" y="65455"/>
                </a:moveTo>
                <a:lnTo>
                  <a:pt x="5455" y="65455"/>
                </a:lnTo>
                <a:cubicBezTo>
                  <a:pt x="2444" y="65455"/>
                  <a:pt x="0" y="67900"/>
                  <a:pt x="0" y="70911"/>
                </a:cubicBezTo>
                <a:lnTo>
                  <a:pt x="0" y="81816"/>
                </a:lnTo>
                <a:cubicBezTo>
                  <a:pt x="0" y="84833"/>
                  <a:pt x="2444" y="87272"/>
                  <a:pt x="5455" y="87272"/>
                </a:cubicBezTo>
                <a:lnTo>
                  <a:pt x="114544" y="87272"/>
                </a:lnTo>
                <a:cubicBezTo>
                  <a:pt x="117555" y="87272"/>
                  <a:pt x="120000" y="84833"/>
                  <a:pt x="120000" y="81816"/>
                </a:cubicBezTo>
                <a:lnTo>
                  <a:pt x="120000" y="70911"/>
                </a:lnTo>
                <a:cubicBezTo>
                  <a:pt x="120000" y="67900"/>
                  <a:pt x="117555" y="65455"/>
                  <a:pt x="114544" y="65455"/>
                </a:cubicBezTo>
                <a:moveTo>
                  <a:pt x="5455" y="38183"/>
                </a:moveTo>
                <a:lnTo>
                  <a:pt x="81816" y="38183"/>
                </a:lnTo>
                <a:lnTo>
                  <a:pt x="81816" y="49088"/>
                </a:lnTo>
                <a:lnTo>
                  <a:pt x="5455" y="49088"/>
                </a:lnTo>
                <a:cubicBezTo>
                  <a:pt x="5455" y="49088"/>
                  <a:pt x="5455" y="38183"/>
                  <a:pt x="5455" y="38183"/>
                </a:cubicBezTo>
                <a:close/>
                <a:moveTo>
                  <a:pt x="5455" y="54544"/>
                </a:moveTo>
                <a:lnTo>
                  <a:pt x="81816" y="54544"/>
                </a:lnTo>
                <a:cubicBezTo>
                  <a:pt x="84827" y="54544"/>
                  <a:pt x="87272" y="52100"/>
                  <a:pt x="87272" y="49088"/>
                </a:cubicBezTo>
                <a:lnTo>
                  <a:pt x="87272" y="38183"/>
                </a:lnTo>
                <a:cubicBezTo>
                  <a:pt x="87272" y="35172"/>
                  <a:pt x="84827" y="32727"/>
                  <a:pt x="81816" y="32727"/>
                </a:cubicBezTo>
                <a:lnTo>
                  <a:pt x="5455" y="32727"/>
                </a:lnTo>
                <a:cubicBezTo>
                  <a:pt x="2444" y="32727"/>
                  <a:pt x="0" y="35172"/>
                  <a:pt x="0" y="38183"/>
                </a:cubicBezTo>
                <a:lnTo>
                  <a:pt x="0" y="49088"/>
                </a:lnTo>
                <a:cubicBezTo>
                  <a:pt x="0" y="52100"/>
                  <a:pt x="2444" y="54544"/>
                  <a:pt x="5455" y="54544"/>
                </a:cubicBezTo>
                <a:moveTo>
                  <a:pt x="81816" y="114544"/>
                </a:moveTo>
                <a:lnTo>
                  <a:pt x="5455" y="114544"/>
                </a:lnTo>
                <a:lnTo>
                  <a:pt x="5455" y="103638"/>
                </a:lnTo>
                <a:lnTo>
                  <a:pt x="81816" y="103638"/>
                </a:lnTo>
                <a:cubicBezTo>
                  <a:pt x="81816" y="103638"/>
                  <a:pt x="81816" y="114544"/>
                  <a:pt x="81816" y="114544"/>
                </a:cubicBezTo>
                <a:close/>
                <a:moveTo>
                  <a:pt x="81816" y="98183"/>
                </a:moveTo>
                <a:lnTo>
                  <a:pt x="5455" y="98183"/>
                </a:lnTo>
                <a:cubicBezTo>
                  <a:pt x="2444" y="98183"/>
                  <a:pt x="0" y="100627"/>
                  <a:pt x="0" y="103638"/>
                </a:cubicBezTo>
                <a:lnTo>
                  <a:pt x="0" y="114544"/>
                </a:lnTo>
                <a:cubicBezTo>
                  <a:pt x="0" y="117555"/>
                  <a:pt x="2444" y="120000"/>
                  <a:pt x="5455" y="120000"/>
                </a:cubicBezTo>
                <a:lnTo>
                  <a:pt x="81816" y="120000"/>
                </a:lnTo>
                <a:cubicBezTo>
                  <a:pt x="84827" y="120000"/>
                  <a:pt x="87272" y="117555"/>
                  <a:pt x="87272" y="114544"/>
                </a:cubicBezTo>
                <a:lnTo>
                  <a:pt x="87272" y="103638"/>
                </a:lnTo>
                <a:cubicBezTo>
                  <a:pt x="87272" y="100627"/>
                  <a:pt x="84827" y="98183"/>
                  <a:pt x="81816" y="9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28" name="Shape 3928"/>
          <p:cNvSpPr/>
          <p:nvPr/>
        </p:nvSpPr>
        <p:spPr>
          <a:xfrm>
            <a:off x="13541073" y="9278421"/>
            <a:ext cx="558655" cy="558655"/>
          </a:xfrm>
          <a:custGeom>
            <a:avLst/>
            <a:gdLst/>
            <a:ahLst/>
            <a:cxnLst/>
            <a:rect l="0" t="0" r="0" b="0"/>
            <a:pathLst>
              <a:path w="120000" h="120000" extrusionOk="0">
                <a:moveTo>
                  <a:pt x="114544" y="16361"/>
                </a:moveTo>
                <a:lnTo>
                  <a:pt x="5455" y="16361"/>
                </a:lnTo>
                <a:lnTo>
                  <a:pt x="5455" y="5455"/>
                </a:lnTo>
                <a:lnTo>
                  <a:pt x="114544" y="5455"/>
                </a:lnTo>
                <a:cubicBezTo>
                  <a:pt x="114544" y="5455"/>
                  <a:pt x="114544" y="16361"/>
                  <a:pt x="114544" y="16361"/>
                </a:cubicBezTo>
                <a:close/>
                <a:moveTo>
                  <a:pt x="114544" y="0"/>
                </a:moveTo>
                <a:lnTo>
                  <a:pt x="5455" y="0"/>
                </a:lnTo>
                <a:cubicBezTo>
                  <a:pt x="2444" y="0"/>
                  <a:pt x="0" y="2444"/>
                  <a:pt x="0" y="5455"/>
                </a:cubicBezTo>
                <a:lnTo>
                  <a:pt x="0" y="16361"/>
                </a:lnTo>
                <a:cubicBezTo>
                  <a:pt x="0" y="19372"/>
                  <a:pt x="2444" y="21816"/>
                  <a:pt x="5455" y="21816"/>
                </a:cubicBezTo>
                <a:lnTo>
                  <a:pt x="114544" y="21816"/>
                </a:lnTo>
                <a:cubicBezTo>
                  <a:pt x="117555" y="21816"/>
                  <a:pt x="120000" y="19372"/>
                  <a:pt x="120000" y="16361"/>
                </a:cubicBezTo>
                <a:lnTo>
                  <a:pt x="120000" y="5455"/>
                </a:lnTo>
                <a:cubicBezTo>
                  <a:pt x="120000" y="2444"/>
                  <a:pt x="117555" y="0"/>
                  <a:pt x="114544" y="0"/>
                </a:cubicBezTo>
                <a:moveTo>
                  <a:pt x="114544" y="81816"/>
                </a:moveTo>
                <a:lnTo>
                  <a:pt x="5455" y="81816"/>
                </a:lnTo>
                <a:lnTo>
                  <a:pt x="5455" y="70911"/>
                </a:lnTo>
                <a:lnTo>
                  <a:pt x="114544" y="70911"/>
                </a:lnTo>
                <a:cubicBezTo>
                  <a:pt x="114544" y="70911"/>
                  <a:pt x="114544" y="81816"/>
                  <a:pt x="114544" y="81816"/>
                </a:cubicBezTo>
                <a:close/>
                <a:moveTo>
                  <a:pt x="114544" y="65455"/>
                </a:moveTo>
                <a:lnTo>
                  <a:pt x="5455" y="65455"/>
                </a:lnTo>
                <a:cubicBezTo>
                  <a:pt x="2444" y="65455"/>
                  <a:pt x="0" y="67900"/>
                  <a:pt x="0" y="70911"/>
                </a:cubicBezTo>
                <a:lnTo>
                  <a:pt x="0" y="81816"/>
                </a:lnTo>
                <a:cubicBezTo>
                  <a:pt x="0" y="84833"/>
                  <a:pt x="2444" y="87272"/>
                  <a:pt x="5455" y="87272"/>
                </a:cubicBezTo>
                <a:lnTo>
                  <a:pt x="114544" y="87272"/>
                </a:lnTo>
                <a:cubicBezTo>
                  <a:pt x="117555" y="87272"/>
                  <a:pt x="120000" y="84833"/>
                  <a:pt x="120000" y="81816"/>
                </a:cubicBezTo>
                <a:lnTo>
                  <a:pt x="120000" y="70911"/>
                </a:lnTo>
                <a:cubicBezTo>
                  <a:pt x="120000" y="67900"/>
                  <a:pt x="117555" y="65455"/>
                  <a:pt x="114544" y="65455"/>
                </a:cubicBezTo>
                <a:moveTo>
                  <a:pt x="21816" y="38183"/>
                </a:moveTo>
                <a:lnTo>
                  <a:pt x="98183" y="38183"/>
                </a:lnTo>
                <a:lnTo>
                  <a:pt x="98183" y="49088"/>
                </a:lnTo>
                <a:lnTo>
                  <a:pt x="21816" y="49088"/>
                </a:lnTo>
                <a:cubicBezTo>
                  <a:pt x="21816" y="49088"/>
                  <a:pt x="21816" y="38183"/>
                  <a:pt x="21816" y="38183"/>
                </a:cubicBezTo>
                <a:close/>
                <a:moveTo>
                  <a:pt x="98183" y="54544"/>
                </a:moveTo>
                <a:cubicBezTo>
                  <a:pt x="101194" y="54544"/>
                  <a:pt x="103638" y="52100"/>
                  <a:pt x="103638" y="49088"/>
                </a:cubicBezTo>
                <a:lnTo>
                  <a:pt x="103638" y="38183"/>
                </a:lnTo>
                <a:cubicBezTo>
                  <a:pt x="103638" y="35172"/>
                  <a:pt x="101194" y="32727"/>
                  <a:pt x="98183" y="32727"/>
                </a:cubicBezTo>
                <a:lnTo>
                  <a:pt x="21816" y="32727"/>
                </a:lnTo>
                <a:cubicBezTo>
                  <a:pt x="18805" y="32727"/>
                  <a:pt x="16361" y="35172"/>
                  <a:pt x="16361" y="38183"/>
                </a:cubicBezTo>
                <a:lnTo>
                  <a:pt x="16361" y="49088"/>
                </a:lnTo>
                <a:cubicBezTo>
                  <a:pt x="16361" y="52100"/>
                  <a:pt x="18805" y="54544"/>
                  <a:pt x="21816" y="54544"/>
                </a:cubicBezTo>
                <a:cubicBezTo>
                  <a:pt x="21816" y="54544"/>
                  <a:pt x="98183" y="54544"/>
                  <a:pt x="98183" y="54544"/>
                </a:cubicBezTo>
                <a:close/>
                <a:moveTo>
                  <a:pt x="98183" y="114544"/>
                </a:moveTo>
                <a:lnTo>
                  <a:pt x="21816" y="114544"/>
                </a:lnTo>
                <a:lnTo>
                  <a:pt x="21816" y="103638"/>
                </a:lnTo>
                <a:lnTo>
                  <a:pt x="98183" y="103638"/>
                </a:lnTo>
                <a:cubicBezTo>
                  <a:pt x="98183" y="103638"/>
                  <a:pt x="98183" y="114544"/>
                  <a:pt x="98183" y="114544"/>
                </a:cubicBezTo>
                <a:close/>
                <a:moveTo>
                  <a:pt x="98183" y="98183"/>
                </a:moveTo>
                <a:lnTo>
                  <a:pt x="21816" y="98183"/>
                </a:lnTo>
                <a:cubicBezTo>
                  <a:pt x="18805" y="98183"/>
                  <a:pt x="16361" y="100627"/>
                  <a:pt x="16361" y="103638"/>
                </a:cubicBezTo>
                <a:lnTo>
                  <a:pt x="16361" y="114544"/>
                </a:lnTo>
                <a:cubicBezTo>
                  <a:pt x="16361" y="117555"/>
                  <a:pt x="18805" y="120000"/>
                  <a:pt x="21816" y="120000"/>
                </a:cubicBezTo>
                <a:lnTo>
                  <a:pt x="98183" y="120000"/>
                </a:lnTo>
                <a:cubicBezTo>
                  <a:pt x="101194" y="120000"/>
                  <a:pt x="103638" y="117555"/>
                  <a:pt x="103638" y="114544"/>
                </a:cubicBezTo>
                <a:lnTo>
                  <a:pt x="103638" y="103638"/>
                </a:lnTo>
                <a:cubicBezTo>
                  <a:pt x="103638" y="100627"/>
                  <a:pt x="101194" y="98183"/>
                  <a:pt x="98183" y="9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29" name="Shape 3929"/>
          <p:cNvSpPr/>
          <p:nvPr/>
        </p:nvSpPr>
        <p:spPr>
          <a:xfrm>
            <a:off x="14607595" y="9278421"/>
            <a:ext cx="558655" cy="558655"/>
          </a:xfrm>
          <a:custGeom>
            <a:avLst/>
            <a:gdLst/>
            <a:ahLst/>
            <a:cxnLst/>
            <a:rect l="0" t="0" r="0" b="0"/>
            <a:pathLst>
              <a:path w="120000" h="120000" extrusionOk="0">
                <a:moveTo>
                  <a:pt x="114544" y="16361"/>
                </a:moveTo>
                <a:lnTo>
                  <a:pt x="5455" y="16361"/>
                </a:lnTo>
                <a:lnTo>
                  <a:pt x="5455" y="5455"/>
                </a:lnTo>
                <a:lnTo>
                  <a:pt x="114544" y="5455"/>
                </a:lnTo>
                <a:cubicBezTo>
                  <a:pt x="114544" y="5455"/>
                  <a:pt x="114544" y="16361"/>
                  <a:pt x="114544" y="16361"/>
                </a:cubicBezTo>
                <a:close/>
                <a:moveTo>
                  <a:pt x="114544" y="0"/>
                </a:moveTo>
                <a:lnTo>
                  <a:pt x="5455" y="0"/>
                </a:lnTo>
                <a:cubicBezTo>
                  <a:pt x="2444" y="0"/>
                  <a:pt x="0" y="2444"/>
                  <a:pt x="0" y="5455"/>
                </a:cubicBezTo>
                <a:lnTo>
                  <a:pt x="0" y="16361"/>
                </a:lnTo>
                <a:cubicBezTo>
                  <a:pt x="0" y="19372"/>
                  <a:pt x="2444" y="21816"/>
                  <a:pt x="5455" y="21816"/>
                </a:cubicBezTo>
                <a:lnTo>
                  <a:pt x="114544" y="21816"/>
                </a:lnTo>
                <a:cubicBezTo>
                  <a:pt x="117555" y="21816"/>
                  <a:pt x="120000" y="19372"/>
                  <a:pt x="120000" y="16361"/>
                </a:cubicBezTo>
                <a:lnTo>
                  <a:pt x="120000" y="5455"/>
                </a:lnTo>
                <a:cubicBezTo>
                  <a:pt x="120000" y="2444"/>
                  <a:pt x="117555" y="0"/>
                  <a:pt x="114544" y="0"/>
                </a:cubicBezTo>
                <a:moveTo>
                  <a:pt x="114544" y="81816"/>
                </a:moveTo>
                <a:lnTo>
                  <a:pt x="5455" y="81816"/>
                </a:lnTo>
                <a:lnTo>
                  <a:pt x="5455" y="70911"/>
                </a:lnTo>
                <a:lnTo>
                  <a:pt x="114544" y="70911"/>
                </a:lnTo>
                <a:cubicBezTo>
                  <a:pt x="114544" y="70911"/>
                  <a:pt x="114544" y="81816"/>
                  <a:pt x="114544" y="81816"/>
                </a:cubicBezTo>
                <a:close/>
                <a:moveTo>
                  <a:pt x="114544" y="65455"/>
                </a:moveTo>
                <a:lnTo>
                  <a:pt x="5455" y="65455"/>
                </a:lnTo>
                <a:cubicBezTo>
                  <a:pt x="2444" y="65455"/>
                  <a:pt x="0" y="67900"/>
                  <a:pt x="0" y="70911"/>
                </a:cubicBezTo>
                <a:lnTo>
                  <a:pt x="0" y="81816"/>
                </a:lnTo>
                <a:cubicBezTo>
                  <a:pt x="0" y="84833"/>
                  <a:pt x="2444" y="87272"/>
                  <a:pt x="5455" y="87272"/>
                </a:cubicBezTo>
                <a:lnTo>
                  <a:pt x="114544" y="87272"/>
                </a:lnTo>
                <a:cubicBezTo>
                  <a:pt x="117555" y="87272"/>
                  <a:pt x="120000" y="84833"/>
                  <a:pt x="120000" y="81816"/>
                </a:cubicBezTo>
                <a:lnTo>
                  <a:pt x="120000" y="70911"/>
                </a:lnTo>
                <a:cubicBezTo>
                  <a:pt x="120000" y="67900"/>
                  <a:pt x="117555" y="65455"/>
                  <a:pt x="114544" y="65455"/>
                </a:cubicBezTo>
                <a:moveTo>
                  <a:pt x="114544" y="49088"/>
                </a:moveTo>
                <a:lnTo>
                  <a:pt x="38183" y="49088"/>
                </a:lnTo>
                <a:lnTo>
                  <a:pt x="38183" y="38183"/>
                </a:lnTo>
                <a:lnTo>
                  <a:pt x="114544" y="38183"/>
                </a:lnTo>
                <a:cubicBezTo>
                  <a:pt x="114544" y="38183"/>
                  <a:pt x="114544" y="49088"/>
                  <a:pt x="114544" y="49088"/>
                </a:cubicBezTo>
                <a:close/>
                <a:moveTo>
                  <a:pt x="114544" y="32727"/>
                </a:moveTo>
                <a:lnTo>
                  <a:pt x="38183" y="32727"/>
                </a:lnTo>
                <a:cubicBezTo>
                  <a:pt x="35172" y="32727"/>
                  <a:pt x="32727" y="35172"/>
                  <a:pt x="32727" y="38183"/>
                </a:cubicBezTo>
                <a:lnTo>
                  <a:pt x="32727" y="49088"/>
                </a:lnTo>
                <a:cubicBezTo>
                  <a:pt x="32727" y="52100"/>
                  <a:pt x="35172" y="54544"/>
                  <a:pt x="38183" y="54544"/>
                </a:cubicBezTo>
                <a:lnTo>
                  <a:pt x="114544" y="54544"/>
                </a:lnTo>
                <a:cubicBezTo>
                  <a:pt x="117555" y="54544"/>
                  <a:pt x="120000" y="52100"/>
                  <a:pt x="120000" y="49088"/>
                </a:cubicBezTo>
                <a:lnTo>
                  <a:pt x="120000" y="38183"/>
                </a:lnTo>
                <a:cubicBezTo>
                  <a:pt x="120000" y="35172"/>
                  <a:pt x="117555" y="32727"/>
                  <a:pt x="114544" y="32727"/>
                </a:cubicBezTo>
                <a:moveTo>
                  <a:pt x="114544" y="114544"/>
                </a:moveTo>
                <a:lnTo>
                  <a:pt x="38183" y="114544"/>
                </a:lnTo>
                <a:lnTo>
                  <a:pt x="38183" y="103638"/>
                </a:lnTo>
                <a:lnTo>
                  <a:pt x="114544" y="103638"/>
                </a:lnTo>
                <a:cubicBezTo>
                  <a:pt x="114544" y="103638"/>
                  <a:pt x="114544" y="114544"/>
                  <a:pt x="114544" y="114544"/>
                </a:cubicBezTo>
                <a:close/>
                <a:moveTo>
                  <a:pt x="114544" y="98183"/>
                </a:moveTo>
                <a:lnTo>
                  <a:pt x="38183" y="98183"/>
                </a:lnTo>
                <a:cubicBezTo>
                  <a:pt x="35172" y="98183"/>
                  <a:pt x="32727" y="100627"/>
                  <a:pt x="32727" y="103638"/>
                </a:cubicBezTo>
                <a:lnTo>
                  <a:pt x="32727" y="114544"/>
                </a:lnTo>
                <a:cubicBezTo>
                  <a:pt x="32727" y="117555"/>
                  <a:pt x="35172" y="120000"/>
                  <a:pt x="38183" y="120000"/>
                </a:cubicBezTo>
                <a:lnTo>
                  <a:pt x="114544" y="120000"/>
                </a:lnTo>
                <a:cubicBezTo>
                  <a:pt x="117555" y="120000"/>
                  <a:pt x="120000" y="117555"/>
                  <a:pt x="120000" y="114544"/>
                </a:cubicBezTo>
                <a:lnTo>
                  <a:pt x="120000" y="103638"/>
                </a:lnTo>
                <a:cubicBezTo>
                  <a:pt x="120000" y="100627"/>
                  <a:pt x="117555" y="98183"/>
                  <a:pt x="114544" y="9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30" name="Shape 3930"/>
          <p:cNvSpPr/>
          <p:nvPr/>
        </p:nvSpPr>
        <p:spPr>
          <a:xfrm>
            <a:off x="15674117" y="9278421"/>
            <a:ext cx="558655" cy="558655"/>
          </a:xfrm>
          <a:custGeom>
            <a:avLst/>
            <a:gdLst/>
            <a:ahLst/>
            <a:cxnLst/>
            <a:rect l="0" t="0" r="0" b="0"/>
            <a:pathLst>
              <a:path w="120000" h="120000" extrusionOk="0">
                <a:moveTo>
                  <a:pt x="114544" y="81816"/>
                </a:moveTo>
                <a:lnTo>
                  <a:pt x="5455" y="81816"/>
                </a:lnTo>
                <a:lnTo>
                  <a:pt x="5455" y="70911"/>
                </a:lnTo>
                <a:lnTo>
                  <a:pt x="114544" y="70911"/>
                </a:lnTo>
                <a:cubicBezTo>
                  <a:pt x="114544" y="70911"/>
                  <a:pt x="114544" y="81816"/>
                  <a:pt x="114544" y="81816"/>
                </a:cubicBezTo>
                <a:close/>
                <a:moveTo>
                  <a:pt x="114544" y="65455"/>
                </a:moveTo>
                <a:lnTo>
                  <a:pt x="5455" y="65455"/>
                </a:lnTo>
                <a:cubicBezTo>
                  <a:pt x="2444" y="65455"/>
                  <a:pt x="0" y="67900"/>
                  <a:pt x="0" y="70911"/>
                </a:cubicBezTo>
                <a:lnTo>
                  <a:pt x="0" y="81816"/>
                </a:lnTo>
                <a:cubicBezTo>
                  <a:pt x="0" y="84833"/>
                  <a:pt x="2444" y="87272"/>
                  <a:pt x="5455" y="87272"/>
                </a:cubicBezTo>
                <a:lnTo>
                  <a:pt x="114544" y="87272"/>
                </a:lnTo>
                <a:cubicBezTo>
                  <a:pt x="117555" y="87272"/>
                  <a:pt x="120000" y="84833"/>
                  <a:pt x="120000" y="81816"/>
                </a:cubicBezTo>
                <a:lnTo>
                  <a:pt x="120000" y="70911"/>
                </a:lnTo>
                <a:cubicBezTo>
                  <a:pt x="120000" y="67900"/>
                  <a:pt x="117555" y="65455"/>
                  <a:pt x="114544" y="65455"/>
                </a:cubicBezTo>
                <a:moveTo>
                  <a:pt x="114544" y="49088"/>
                </a:moveTo>
                <a:lnTo>
                  <a:pt x="5455" y="49088"/>
                </a:lnTo>
                <a:lnTo>
                  <a:pt x="5455" y="38183"/>
                </a:lnTo>
                <a:lnTo>
                  <a:pt x="114544" y="38183"/>
                </a:lnTo>
                <a:cubicBezTo>
                  <a:pt x="114544" y="38183"/>
                  <a:pt x="114544" y="49088"/>
                  <a:pt x="114544" y="49088"/>
                </a:cubicBezTo>
                <a:close/>
                <a:moveTo>
                  <a:pt x="114544" y="32727"/>
                </a:moveTo>
                <a:lnTo>
                  <a:pt x="5455" y="32727"/>
                </a:lnTo>
                <a:cubicBezTo>
                  <a:pt x="2444" y="32727"/>
                  <a:pt x="0" y="35172"/>
                  <a:pt x="0" y="38183"/>
                </a:cubicBezTo>
                <a:lnTo>
                  <a:pt x="0" y="49088"/>
                </a:lnTo>
                <a:cubicBezTo>
                  <a:pt x="0" y="52100"/>
                  <a:pt x="2444" y="54544"/>
                  <a:pt x="5455" y="54544"/>
                </a:cubicBezTo>
                <a:lnTo>
                  <a:pt x="114544" y="54544"/>
                </a:lnTo>
                <a:cubicBezTo>
                  <a:pt x="117555" y="54544"/>
                  <a:pt x="120000" y="52100"/>
                  <a:pt x="120000" y="49088"/>
                </a:cubicBezTo>
                <a:lnTo>
                  <a:pt x="120000" y="38183"/>
                </a:lnTo>
                <a:cubicBezTo>
                  <a:pt x="120000" y="35172"/>
                  <a:pt x="117555" y="32727"/>
                  <a:pt x="114544" y="32727"/>
                </a:cubicBezTo>
                <a:moveTo>
                  <a:pt x="114544" y="16361"/>
                </a:moveTo>
                <a:lnTo>
                  <a:pt x="5455" y="16361"/>
                </a:lnTo>
                <a:lnTo>
                  <a:pt x="5455" y="5455"/>
                </a:lnTo>
                <a:lnTo>
                  <a:pt x="114544" y="5455"/>
                </a:lnTo>
                <a:cubicBezTo>
                  <a:pt x="114544" y="5455"/>
                  <a:pt x="114544" y="16361"/>
                  <a:pt x="114544" y="16361"/>
                </a:cubicBezTo>
                <a:close/>
                <a:moveTo>
                  <a:pt x="114544" y="0"/>
                </a:moveTo>
                <a:lnTo>
                  <a:pt x="5455" y="0"/>
                </a:lnTo>
                <a:cubicBezTo>
                  <a:pt x="2444" y="0"/>
                  <a:pt x="0" y="2444"/>
                  <a:pt x="0" y="5455"/>
                </a:cubicBezTo>
                <a:lnTo>
                  <a:pt x="0" y="16361"/>
                </a:lnTo>
                <a:cubicBezTo>
                  <a:pt x="0" y="19372"/>
                  <a:pt x="2444" y="21816"/>
                  <a:pt x="5455" y="21816"/>
                </a:cubicBezTo>
                <a:lnTo>
                  <a:pt x="114544" y="21816"/>
                </a:lnTo>
                <a:cubicBezTo>
                  <a:pt x="117555" y="21816"/>
                  <a:pt x="120000" y="19372"/>
                  <a:pt x="120000" y="16361"/>
                </a:cubicBezTo>
                <a:lnTo>
                  <a:pt x="120000" y="5455"/>
                </a:lnTo>
                <a:cubicBezTo>
                  <a:pt x="120000" y="2444"/>
                  <a:pt x="117555" y="0"/>
                  <a:pt x="114544" y="0"/>
                </a:cubicBezTo>
                <a:moveTo>
                  <a:pt x="114544" y="114544"/>
                </a:moveTo>
                <a:lnTo>
                  <a:pt x="5455" y="114544"/>
                </a:lnTo>
                <a:lnTo>
                  <a:pt x="5455" y="103638"/>
                </a:lnTo>
                <a:lnTo>
                  <a:pt x="114544" y="103638"/>
                </a:lnTo>
                <a:cubicBezTo>
                  <a:pt x="114544" y="103638"/>
                  <a:pt x="114544" y="114544"/>
                  <a:pt x="114544" y="114544"/>
                </a:cubicBezTo>
                <a:close/>
                <a:moveTo>
                  <a:pt x="114544" y="98183"/>
                </a:moveTo>
                <a:lnTo>
                  <a:pt x="5455" y="98183"/>
                </a:lnTo>
                <a:cubicBezTo>
                  <a:pt x="2444" y="98183"/>
                  <a:pt x="0" y="100627"/>
                  <a:pt x="0" y="103638"/>
                </a:cubicBezTo>
                <a:lnTo>
                  <a:pt x="0" y="114544"/>
                </a:lnTo>
                <a:cubicBezTo>
                  <a:pt x="0" y="117555"/>
                  <a:pt x="2444" y="120000"/>
                  <a:pt x="5455" y="120000"/>
                </a:cubicBezTo>
                <a:lnTo>
                  <a:pt x="114544" y="120000"/>
                </a:lnTo>
                <a:cubicBezTo>
                  <a:pt x="117555" y="120000"/>
                  <a:pt x="120000" y="117555"/>
                  <a:pt x="120000" y="114544"/>
                </a:cubicBezTo>
                <a:lnTo>
                  <a:pt x="120000" y="103638"/>
                </a:lnTo>
                <a:cubicBezTo>
                  <a:pt x="120000" y="100627"/>
                  <a:pt x="117555" y="98183"/>
                  <a:pt x="114544" y="9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31" name="Shape 3931"/>
          <p:cNvSpPr/>
          <p:nvPr/>
        </p:nvSpPr>
        <p:spPr>
          <a:xfrm>
            <a:off x="16740639" y="9278421"/>
            <a:ext cx="558655" cy="558655"/>
          </a:xfrm>
          <a:custGeom>
            <a:avLst/>
            <a:gdLst/>
            <a:ahLst/>
            <a:cxnLst/>
            <a:rect l="0" t="0" r="0" b="0"/>
            <a:pathLst>
              <a:path w="120000" h="120000" extrusionOk="0">
                <a:moveTo>
                  <a:pt x="100911" y="5455"/>
                </a:moveTo>
                <a:cubicBezTo>
                  <a:pt x="108444" y="5455"/>
                  <a:pt x="114544" y="11561"/>
                  <a:pt x="114544" y="19088"/>
                </a:cubicBezTo>
                <a:cubicBezTo>
                  <a:pt x="114544" y="26622"/>
                  <a:pt x="108444" y="32727"/>
                  <a:pt x="100911" y="32727"/>
                </a:cubicBezTo>
                <a:cubicBezTo>
                  <a:pt x="93377" y="32727"/>
                  <a:pt x="87272" y="26622"/>
                  <a:pt x="87272" y="19088"/>
                </a:cubicBezTo>
                <a:cubicBezTo>
                  <a:pt x="87272" y="11561"/>
                  <a:pt x="93377" y="5455"/>
                  <a:pt x="100911" y="5455"/>
                </a:cubicBezTo>
                <a:moveTo>
                  <a:pt x="100911" y="38183"/>
                </a:moveTo>
                <a:cubicBezTo>
                  <a:pt x="111455" y="38183"/>
                  <a:pt x="120000" y="29633"/>
                  <a:pt x="120000" y="19088"/>
                </a:cubicBezTo>
                <a:cubicBezTo>
                  <a:pt x="120000" y="8544"/>
                  <a:pt x="111455" y="0"/>
                  <a:pt x="100911" y="0"/>
                </a:cubicBezTo>
                <a:cubicBezTo>
                  <a:pt x="90366" y="0"/>
                  <a:pt x="81816" y="8544"/>
                  <a:pt x="81816" y="19088"/>
                </a:cubicBezTo>
                <a:cubicBezTo>
                  <a:pt x="81816" y="29633"/>
                  <a:pt x="90366" y="38183"/>
                  <a:pt x="100911" y="38183"/>
                </a:cubicBezTo>
                <a:moveTo>
                  <a:pt x="100911" y="21816"/>
                </a:moveTo>
                <a:lnTo>
                  <a:pt x="103638" y="21816"/>
                </a:lnTo>
                <a:cubicBezTo>
                  <a:pt x="105138" y="21816"/>
                  <a:pt x="106361" y="20600"/>
                  <a:pt x="106361" y="19088"/>
                </a:cubicBezTo>
                <a:cubicBezTo>
                  <a:pt x="106361" y="17583"/>
                  <a:pt x="105138" y="16361"/>
                  <a:pt x="103638" y="16361"/>
                </a:cubicBezTo>
                <a:lnTo>
                  <a:pt x="103638" y="13638"/>
                </a:lnTo>
                <a:cubicBezTo>
                  <a:pt x="103638" y="12127"/>
                  <a:pt x="102411" y="10911"/>
                  <a:pt x="100911" y="10911"/>
                </a:cubicBezTo>
                <a:cubicBezTo>
                  <a:pt x="99405" y="10911"/>
                  <a:pt x="98183" y="12127"/>
                  <a:pt x="98183" y="13638"/>
                </a:cubicBezTo>
                <a:lnTo>
                  <a:pt x="98183" y="19088"/>
                </a:lnTo>
                <a:cubicBezTo>
                  <a:pt x="98183" y="20600"/>
                  <a:pt x="99405" y="21816"/>
                  <a:pt x="100911" y="21816"/>
                </a:cubicBezTo>
                <a:moveTo>
                  <a:pt x="54544" y="65455"/>
                </a:moveTo>
                <a:lnTo>
                  <a:pt x="27272" y="65455"/>
                </a:lnTo>
                <a:lnTo>
                  <a:pt x="27272" y="49088"/>
                </a:lnTo>
                <a:lnTo>
                  <a:pt x="54544" y="49088"/>
                </a:lnTo>
                <a:cubicBezTo>
                  <a:pt x="54544" y="49088"/>
                  <a:pt x="54544" y="65455"/>
                  <a:pt x="54544" y="65455"/>
                </a:cubicBezTo>
                <a:close/>
                <a:moveTo>
                  <a:pt x="117272" y="70911"/>
                </a:moveTo>
                <a:lnTo>
                  <a:pt x="62727" y="70911"/>
                </a:lnTo>
                <a:cubicBezTo>
                  <a:pt x="64233" y="70911"/>
                  <a:pt x="65455" y="69688"/>
                  <a:pt x="65455" y="68183"/>
                </a:cubicBezTo>
                <a:cubicBezTo>
                  <a:pt x="65455" y="66672"/>
                  <a:pt x="64233" y="65455"/>
                  <a:pt x="62727" y="65455"/>
                </a:cubicBezTo>
                <a:lnTo>
                  <a:pt x="60000" y="65455"/>
                </a:lnTo>
                <a:lnTo>
                  <a:pt x="60000" y="49088"/>
                </a:lnTo>
                <a:cubicBezTo>
                  <a:pt x="60000" y="46083"/>
                  <a:pt x="57555" y="43638"/>
                  <a:pt x="54544" y="43638"/>
                </a:cubicBezTo>
                <a:lnTo>
                  <a:pt x="27272" y="43638"/>
                </a:lnTo>
                <a:cubicBezTo>
                  <a:pt x="24261" y="43638"/>
                  <a:pt x="21816" y="46083"/>
                  <a:pt x="21816" y="49088"/>
                </a:cubicBezTo>
                <a:lnTo>
                  <a:pt x="21816" y="65455"/>
                </a:lnTo>
                <a:lnTo>
                  <a:pt x="19088" y="65455"/>
                </a:lnTo>
                <a:cubicBezTo>
                  <a:pt x="17588" y="65455"/>
                  <a:pt x="16361" y="66672"/>
                  <a:pt x="16361" y="68183"/>
                </a:cubicBezTo>
                <a:cubicBezTo>
                  <a:pt x="16361" y="69688"/>
                  <a:pt x="17588" y="70911"/>
                  <a:pt x="19088" y="70911"/>
                </a:cubicBezTo>
                <a:lnTo>
                  <a:pt x="2727" y="70911"/>
                </a:lnTo>
                <a:cubicBezTo>
                  <a:pt x="1222" y="70911"/>
                  <a:pt x="0" y="72127"/>
                  <a:pt x="0" y="73638"/>
                </a:cubicBezTo>
                <a:cubicBezTo>
                  <a:pt x="0" y="75144"/>
                  <a:pt x="1222" y="76361"/>
                  <a:pt x="2727" y="76361"/>
                </a:cubicBezTo>
                <a:lnTo>
                  <a:pt x="16361" y="76361"/>
                </a:lnTo>
                <a:lnTo>
                  <a:pt x="16361" y="117272"/>
                </a:lnTo>
                <a:cubicBezTo>
                  <a:pt x="16361" y="118777"/>
                  <a:pt x="17588" y="120000"/>
                  <a:pt x="19088" y="120000"/>
                </a:cubicBezTo>
                <a:cubicBezTo>
                  <a:pt x="20594" y="120000"/>
                  <a:pt x="21816" y="118777"/>
                  <a:pt x="21816" y="117272"/>
                </a:cubicBezTo>
                <a:lnTo>
                  <a:pt x="21816" y="76361"/>
                </a:lnTo>
                <a:lnTo>
                  <a:pt x="98183" y="76361"/>
                </a:lnTo>
                <a:lnTo>
                  <a:pt x="98183" y="117272"/>
                </a:lnTo>
                <a:cubicBezTo>
                  <a:pt x="98183" y="118777"/>
                  <a:pt x="99405" y="120000"/>
                  <a:pt x="100911" y="120000"/>
                </a:cubicBezTo>
                <a:cubicBezTo>
                  <a:pt x="102411" y="120000"/>
                  <a:pt x="103638" y="118777"/>
                  <a:pt x="103638" y="117272"/>
                </a:cubicBezTo>
                <a:lnTo>
                  <a:pt x="103638" y="76361"/>
                </a:lnTo>
                <a:lnTo>
                  <a:pt x="117272" y="76361"/>
                </a:lnTo>
                <a:cubicBezTo>
                  <a:pt x="118777" y="76361"/>
                  <a:pt x="120000" y="75144"/>
                  <a:pt x="120000" y="73638"/>
                </a:cubicBezTo>
                <a:cubicBezTo>
                  <a:pt x="120000" y="72127"/>
                  <a:pt x="118777" y="70911"/>
                  <a:pt x="117272" y="7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32" name="Shape 3932"/>
          <p:cNvSpPr/>
          <p:nvPr/>
        </p:nvSpPr>
        <p:spPr>
          <a:xfrm>
            <a:off x="17807160" y="9278421"/>
            <a:ext cx="558655" cy="558655"/>
          </a:xfrm>
          <a:custGeom>
            <a:avLst/>
            <a:gdLst/>
            <a:ahLst/>
            <a:cxnLst/>
            <a:rect l="0" t="0" r="0" b="0"/>
            <a:pathLst>
              <a:path w="120000" h="120000" extrusionOk="0">
                <a:moveTo>
                  <a:pt x="114327" y="38933"/>
                </a:moveTo>
                <a:cubicBezTo>
                  <a:pt x="111144" y="68111"/>
                  <a:pt x="70133" y="107977"/>
                  <a:pt x="60000" y="114100"/>
                </a:cubicBezTo>
                <a:cubicBezTo>
                  <a:pt x="49866" y="107977"/>
                  <a:pt x="8855" y="68111"/>
                  <a:pt x="5672" y="38894"/>
                </a:cubicBezTo>
                <a:cubicBezTo>
                  <a:pt x="5672" y="38894"/>
                  <a:pt x="5455" y="37322"/>
                  <a:pt x="5455" y="35455"/>
                </a:cubicBezTo>
                <a:cubicBezTo>
                  <a:pt x="5455" y="18916"/>
                  <a:pt x="18911" y="5455"/>
                  <a:pt x="35455" y="5455"/>
                </a:cubicBezTo>
                <a:cubicBezTo>
                  <a:pt x="43222" y="5455"/>
                  <a:pt x="50594" y="8433"/>
                  <a:pt x="56222" y="13838"/>
                </a:cubicBezTo>
                <a:lnTo>
                  <a:pt x="58805" y="16327"/>
                </a:lnTo>
                <a:lnTo>
                  <a:pt x="49088" y="38183"/>
                </a:lnTo>
                <a:lnTo>
                  <a:pt x="62727" y="54544"/>
                </a:lnTo>
                <a:lnTo>
                  <a:pt x="51816" y="79088"/>
                </a:lnTo>
                <a:lnTo>
                  <a:pt x="60000" y="92727"/>
                </a:lnTo>
                <a:lnTo>
                  <a:pt x="57955" y="79088"/>
                </a:lnTo>
                <a:lnTo>
                  <a:pt x="68694" y="53011"/>
                </a:lnTo>
                <a:lnTo>
                  <a:pt x="55566" y="37672"/>
                </a:lnTo>
                <a:lnTo>
                  <a:pt x="67050" y="11150"/>
                </a:lnTo>
                <a:cubicBezTo>
                  <a:pt x="72133" y="7472"/>
                  <a:pt x="78200" y="5455"/>
                  <a:pt x="84544" y="5455"/>
                </a:cubicBezTo>
                <a:cubicBezTo>
                  <a:pt x="101088" y="5455"/>
                  <a:pt x="114544" y="18916"/>
                  <a:pt x="114544" y="35455"/>
                </a:cubicBezTo>
                <a:cubicBezTo>
                  <a:pt x="114544" y="37361"/>
                  <a:pt x="114327" y="38933"/>
                  <a:pt x="114327" y="38933"/>
                </a:cubicBezTo>
                <a:moveTo>
                  <a:pt x="120000" y="35455"/>
                </a:moveTo>
                <a:cubicBezTo>
                  <a:pt x="120000" y="15872"/>
                  <a:pt x="104127" y="0"/>
                  <a:pt x="84544" y="0"/>
                </a:cubicBezTo>
                <a:cubicBezTo>
                  <a:pt x="75011" y="0"/>
                  <a:pt x="66372" y="3783"/>
                  <a:pt x="60000" y="9905"/>
                </a:cubicBezTo>
                <a:cubicBezTo>
                  <a:pt x="53627" y="3783"/>
                  <a:pt x="44988" y="0"/>
                  <a:pt x="35455" y="0"/>
                </a:cubicBezTo>
                <a:cubicBezTo>
                  <a:pt x="15872" y="0"/>
                  <a:pt x="0" y="15872"/>
                  <a:pt x="0" y="35455"/>
                </a:cubicBezTo>
                <a:cubicBezTo>
                  <a:pt x="0" y="37733"/>
                  <a:pt x="361" y="40455"/>
                  <a:pt x="250" y="39527"/>
                </a:cubicBezTo>
                <a:cubicBezTo>
                  <a:pt x="4072" y="74550"/>
                  <a:pt x="54750" y="120000"/>
                  <a:pt x="60000" y="120000"/>
                </a:cubicBezTo>
                <a:cubicBezTo>
                  <a:pt x="65250" y="120000"/>
                  <a:pt x="115927" y="74550"/>
                  <a:pt x="119750" y="39527"/>
                </a:cubicBezTo>
                <a:cubicBezTo>
                  <a:pt x="119644" y="40455"/>
                  <a:pt x="120000" y="37733"/>
                  <a:pt x="120000" y="3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33" name="Shape 3933"/>
          <p:cNvSpPr/>
          <p:nvPr/>
        </p:nvSpPr>
        <p:spPr>
          <a:xfrm>
            <a:off x="18873682" y="9303814"/>
            <a:ext cx="558655" cy="507868"/>
          </a:xfrm>
          <a:custGeom>
            <a:avLst/>
            <a:gdLst/>
            <a:ahLst/>
            <a:cxnLst/>
            <a:rect l="0" t="0" r="0" b="0"/>
            <a:pathLst>
              <a:path w="120000" h="120000" extrusionOk="0">
                <a:moveTo>
                  <a:pt x="114377" y="36727"/>
                </a:moveTo>
                <a:cubicBezTo>
                  <a:pt x="114372" y="36772"/>
                  <a:pt x="114372" y="36816"/>
                  <a:pt x="114366" y="36861"/>
                </a:cubicBezTo>
                <a:cubicBezTo>
                  <a:pt x="114361" y="36888"/>
                  <a:pt x="114344" y="37077"/>
                  <a:pt x="114338" y="37111"/>
                </a:cubicBezTo>
                <a:cubicBezTo>
                  <a:pt x="111705" y="62705"/>
                  <a:pt x="81150" y="96822"/>
                  <a:pt x="69972" y="106033"/>
                </a:cubicBezTo>
                <a:lnTo>
                  <a:pt x="66138" y="87000"/>
                </a:lnTo>
                <a:lnTo>
                  <a:pt x="77555" y="59061"/>
                </a:lnTo>
                <a:lnTo>
                  <a:pt x="63494" y="41250"/>
                </a:lnTo>
                <a:lnTo>
                  <a:pt x="70550" y="14166"/>
                </a:lnTo>
                <a:cubicBezTo>
                  <a:pt x="70600" y="14111"/>
                  <a:pt x="70627" y="14077"/>
                  <a:pt x="70683" y="14022"/>
                </a:cubicBezTo>
                <a:cubicBezTo>
                  <a:pt x="75400" y="9027"/>
                  <a:pt x="82866" y="6000"/>
                  <a:pt x="89377" y="6000"/>
                </a:cubicBezTo>
                <a:cubicBezTo>
                  <a:pt x="103255" y="6000"/>
                  <a:pt x="114544" y="18416"/>
                  <a:pt x="114544" y="33683"/>
                </a:cubicBezTo>
                <a:cubicBezTo>
                  <a:pt x="114544" y="34788"/>
                  <a:pt x="114433" y="36144"/>
                  <a:pt x="114377" y="36727"/>
                </a:cubicBezTo>
                <a:moveTo>
                  <a:pt x="120000" y="33683"/>
                </a:moveTo>
                <a:cubicBezTo>
                  <a:pt x="120000" y="15083"/>
                  <a:pt x="106288" y="0"/>
                  <a:pt x="89377" y="0"/>
                </a:cubicBezTo>
                <a:cubicBezTo>
                  <a:pt x="81150" y="0"/>
                  <a:pt x="72077" y="4155"/>
                  <a:pt x="66572" y="9966"/>
                </a:cubicBezTo>
                <a:lnTo>
                  <a:pt x="66583" y="10011"/>
                </a:lnTo>
                <a:cubicBezTo>
                  <a:pt x="66111" y="10394"/>
                  <a:pt x="65772" y="10916"/>
                  <a:pt x="65605" y="11550"/>
                </a:cubicBezTo>
                <a:lnTo>
                  <a:pt x="65538" y="11533"/>
                </a:lnTo>
                <a:lnTo>
                  <a:pt x="57272" y="42000"/>
                </a:lnTo>
                <a:lnTo>
                  <a:pt x="70911" y="60000"/>
                </a:lnTo>
                <a:lnTo>
                  <a:pt x="60000" y="87000"/>
                </a:lnTo>
                <a:lnTo>
                  <a:pt x="65538" y="111655"/>
                </a:lnTo>
                <a:lnTo>
                  <a:pt x="65572" y="111650"/>
                </a:lnTo>
                <a:cubicBezTo>
                  <a:pt x="65850" y="112983"/>
                  <a:pt x="66883" y="114000"/>
                  <a:pt x="68183" y="114000"/>
                </a:cubicBezTo>
                <a:cubicBezTo>
                  <a:pt x="68944" y="114000"/>
                  <a:pt x="69633" y="113650"/>
                  <a:pt x="70127" y="113094"/>
                </a:cubicBezTo>
                <a:cubicBezTo>
                  <a:pt x="79783" y="106805"/>
                  <a:pt x="116638" y="68166"/>
                  <a:pt x="119766" y="37705"/>
                </a:cubicBezTo>
                <a:lnTo>
                  <a:pt x="119766" y="37727"/>
                </a:lnTo>
                <a:cubicBezTo>
                  <a:pt x="119772" y="37727"/>
                  <a:pt x="120000" y="35550"/>
                  <a:pt x="120000" y="33683"/>
                </a:cubicBezTo>
                <a:moveTo>
                  <a:pt x="5661" y="43111"/>
                </a:moveTo>
                <a:cubicBezTo>
                  <a:pt x="5655" y="43077"/>
                  <a:pt x="5638" y="42888"/>
                  <a:pt x="5633" y="42861"/>
                </a:cubicBezTo>
                <a:cubicBezTo>
                  <a:pt x="5627" y="42816"/>
                  <a:pt x="5627" y="42772"/>
                  <a:pt x="5622" y="42727"/>
                </a:cubicBezTo>
                <a:cubicBezTo>
                  <a:pt x="5566" y="42144"/>
                  <a:pt x="5455" y="40788"/>
                  <a:pt x="5455" y="39683"/>
                </a:cubicBezTo>
                <a:cubicBezTo>
                  <a:pt x="5455" y="24416"/>
                  <a:pt x="16744" y="12000"/>
                  <a:pt x="30622" y="12000"/>
                </a:cubicBezTo>
                <a:cubicBezTo>
                  <a:pt x="36855" y="12000"/>
                  <a:pt x="43933" y="14800"/>
                  <a:pt x="48666" y="19416"/>
                </a:cubicBezTo>
                <a:lnTo>
                  <a:pt x="40911" y="48000"/>
                </a:lnTo>
                <a:lnTo>
                  <a:pt x="54544" y="66000"/>
                </a:lnTo>
                <a:lnTo>
                  <a:pt x="43638" y="93000"/>
                </a:lnTo>
                <a:lnTo>
                  <a:pt x="47394" y="109733"/>
                </a:lnTo>
                <a:cubicBezTo>
                  <a:pt x="34677" y="98050"/>
                  <a:pt x="8105" y="66894"/>
                  <a:pt x="5661" y="43111"/>
                </a:cubicBezTo>
                <a:moveTo>
                  <a:pt x="54461" y="116250"/>
                </a:moveTo>
                <a:lnTo>
                  <a:pt x="49772" y="93000"/>
                </a:lnTo>
                <a:lnTo>
                  <a:pt x="61194" y="65061"/>
                </a:lnTo>
                <a:lnTo>
                  <a:pt x="47133" y="47250"/>
                </a:lnTo>
                <a:lnTo>
                  <a:pt x="54438" y="19205"/>
                </a:lnTo>
                <a:lnTo>
                  <a:pt x="54394" y="19188"/>
                </a:lnTo>
                <a:cubicBezTo>
                  <a:pt x="54466" y="18927"/>
                  <a:pt x="54544" y="18666"/>
                  <a:pt x="54544" y="18377"/>
                </a:cubicBezTo>
                <a:cubicBezTo>
                  <a:pt x="54544" y="17388"/>
                  <a:pt x="54088" y="16561"/>
                  <a:pt x="53416" y="16011"/>
                </a:cubicBezTo>
                <a:lnTo>
                  <a:pt x="53427" y="15966"/>
                </a:lnTo>
                <a:cubicBezTo>
                  <a:pt x="47922" y="10150"/>
                  <a:pt x="38850" y="6000"/>
                  <a:pt x="30622" y="6000"/>
                </a:cubicBezTo>
                <a:cubicBezTo>
                  <a:pt x="13711" y="6000"/>
                  <a:pt x="0" y="21083"/>
                  <a:pt x="0" y="39683"/>
                </a:cubicBezTo>
                <a:cubicBezTo>
                  <a:pt x="0" y="41550"/>
                  <a:pt x="227" y="43727"/>
                  <a:pt x="233" y="43727"/>
                </a:cubicBezTo>
                <a:lnTo>
                  <a:pt x="233" y="43705"/>
                </a:lnTo>
                <a:cubicBezTo>
                  <a:pt x="3361" y="74166"/>
                  <a:pt x="40216" y="112805"/>
                  <a:pt x="49872" y="119094"/>
                </a:cubicBezTo>
                <a:cubicBezTo>
                  <a:pt x="50366" y="119650"/>
                  <a:pt x="51055" y="120000"/>
                  <a:pt x="51816" y="120000"/>
                </a:cubicBezTo>
                <a:cubicBezTo>
                  <a:pt x="53327" y="120000"/>
                  <a:pt x="54544" y="118655"/>
                  <a:pt x="54544" y="117000"/>
                </a:cubicBezTo>
                <a:cubicBezTo>
                  <a:pt x="54544" y="116738"/>
                  <a:pt x="54466" y="116505"/>
                  <a:pt x="54411" y="116261"/>
                </a:cubicBezTo>
                <a:cubicBezTo>
                  <a:pt x="54411" y="116261"/>
                  <a:pt x="54461" y="116250"/>
                  <a:pt x="54461" y="11625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34" name="Shape 3934"/>
          <p:cNvSpPr/>
          <p:nvPr/>
        </p:nvSpPr>
        <p:spPr>
          <a:xfrm>
            <a:off x="19940206" y="9278421"/>
            <a:ext cx="558655" cy="558655"/>
          </a:xfrm>
          <a:custGeom>
            <a:avLst/>
            <a:gdLst/>
            <a:ahLst/>
            <a:cxnLst/>
            <a:rect l="0" t="0" r="0" b="0"/>
            <a:pathLst>
              <a:path w="120000" h="120000" extrusionOk="0">
                <a:moveTo>
                  <a:pt x="65455" y="70911"/>
                </a:moveTo>
                <a:cubicBezTo>
                  <a:pt x="63944" y="70911"/>
                  <a:pt x="62727" y="72133"/>
                  <a:pt x="62727" y="73638"/>
                </a:cubicBezTo>
                <a:cubicBezTo>
                  <a:pt x="62727" y="75144"/>
                  <a:pt x="63944" y="76361"/>
                  <a:pt x="65455" y="76361"/>
                </a:cubicBezTo>
                <a:cubicBezTo>
                  <a:pt x="66961" y="76361"/>
                  <a:pt x="68183" y="75144"/>
                  <a:pt x="68183" y="73638"/>
                </a:cubicBezTo>
                <a:cubicBezTo>
                  <a:pt x="68183" y="72133"/>
                  <a:pt x="66961" y="70911"/>
                  <a:pt x="65455" y="70911"/>
                </a:cubicBezTo>
                <a:moveTo>
                  <a:pt x="81816" y="60000"/>
                </a:moveTo>
                <a:cubicBezTo>
                  <a:pt x="83327" y="60000"/>
                  <a:pt x="84544" y="58777"/>
                  <a:pt x="84544" y="57272"/>
                </a:cubicBezTo>
                <a:cubicBezTo>
                  <a:pt x="84544" y="55766"/>
                  <a:pt x="83327" y="54544"/>
                  <a:pt x="81816" y="54544"/>
                </a:cubicBezTo>
                <a:cubicBezTo>
                  <a:pt x="80311" y="54544"/>
                  <a:pt x="79088" y="55766"/>
                  <a:pt x="79088" y="57272"/>
                </a:cubicBezTo>
                <a:cubicBezTo>
                  <a:pt x="79088" y="58777"/>
                  <a:pt x="80311" y="60000"/>
                  <a:pt x="81816" y="60000"/>
                </a:cubicBezTo>
                <a:moveTo>
                  <a:pt x="110627" y="39722"/>
                </a:moveTo>
                <a:lnTo>
                  <a:pt x="110883" y="39972"/>
                </a:lnTo>
                <a:lnTo>
                  <a:pt x="108155" y="42700"/>
                </a:lnTo>
                <a:lnTo>
                  <a:pt x="108155" y="42705"/>
                </a:lnTo>
                <a:lnTo>
                  <a:pt x="97811" y="53050"/>
                </a:lnTo>
                <a:lnTo>
                  <a:pt x="66955" y="22188"/>
                </a:lnTo>
                <a:lnTo>
                  <a:pt x="77294" y="11844"/>
                </a:lnTo>
                <a:cubicBezTo>
                  <a:pt x="77300" y="11844"/>
                  <a:pt x="77300" y="11844"/>
                  <a:pt x="77300" y="11844"/>
                </a:cubicBezTo>
                <a:lnTo>
                  <a:pt x="80027" y="9116"/>
                </a:lnTo>
                <a:lnTo>
                  <a:pt x="80277" y="9372"/>
                </a:lnTo>
                <a:cubicBezTo>
                  <a:pt x="83811" y="6911"/>
                  <a:pt x="88094" y="5455"/>
                  <a:pt x="92727" y="5455"/>
                </a:cubicBezTo>
                <a:cubicBezTo>
                  <a:pt x="104777" y="5455"/>
                  <a:pt x="114544" y="15222"/>
                  <a:pt x="114544" y="27272"/>
                </a:cubicBezTo>
                <a:cubicBezTo>
                  <a:pt x="114544" y="31905"/>
                  <a:pt x="113088" y="36188"/>
                  <a:pt x="110627" y="39722"/>
                </a:cubicBezTo>
                <a:moveTo>
                  <a:pt x="56900" y="93955"/>
                </a:moveTo>
                <a:lnTo>
                  <a:pt x="26050" y="63100"/>
                </a:lnTo>
                <a:lnTo>
                  <a:pt x="63100" y="26050"/>
                </a:lnTo>
                <a:lnTo>
                  <a:pt x="93950" y="56905"/>
                </a:lnTo>
                <a:cubicBezTo>
                  <a:pt x="93950" y="56905"/>
                  <a:pt x="56900" y="93955"/>
                  <a:pt x="56900" y="93955"/>
                </a:cubicBezTo>
                <a:close/>
                <a:moveTo>
                  <a:pt x="42700" y="108155"/>
                </a:moveTo>
                <a:cubicBezTo>
                  <a:pt x="38750" y="112105"/>
                  <a:pt x="33300" y="114544"/>
                  <a:pt x="27272" y="114544"/>
                </a:cubicBezTo>
                <a:cubicBezTo>
                  <a:pt x="15222" y="114544"/>
                  <a:pt x="5455" y="104777"/>
                  <a:pt x="5455" y="92727"/>
                </a:cubicBezTo>
                <a:cubicBezTo>
                  <a:pt x="5455" y="86700"/>
                  <a:pt x="7894" y="81250"/>
                  <a:pt x="11844" y="77300"/>
                </a:cubicBezTo>
                <a:lnTo>
                  <a:pt x="22188" y="66955"/>
                </a:lnTo>
                <a:lnTo>
                  <a:pt x="53044" y="97811"/>
                </a:lnTo>
                <a:cubicBezTo>
                  <a:pt x="53044" y="97811"/>
                  <a:pt x="42700" y="108155"/>
                  <a:pt x="42700" y="108155"/>
                </a:cubicBezTo>
                <a:close/>
                <a:moveTo>
                  <a:pt x="120000" y="27272"/>
                </a:moveTo>
                <a:cubicBezTo>
                  <a:pt x="120000" y="12211"/>
                  <a:pt x="107788" y="0"/>
                  <a:pt x="92727" y="0"/>
                </a:cubicBezTo>
                <a:cubicBezTo>
                  <a:pt x="86588" y="0"/>
                  <a:pt x="80944" y="2055"/>
                  <a:pt x="76383" y="5477"/>
                </a:cubicBezTo>
                <a:lnTo>
                  <a:pt x="76166" y="5261"/>
                </a:lnTo>
                <a:lnTo>
                  <a:pt x="73450" y="7983"/>
                </a:lnTo>
                <a:cubicBezTo>
                  <a:pt x="73444" y="7988"/>
                  <a:pt x="73444" y="7988"/>
                  <a:pt x="73438" y="7994"/>
                </a:cubicBezTo>
                <a:lnTo>
                  <a:pt x="7988" y="73444"/>
                </a:lnTo>
                <a:cubicBezTo>
                  <a:pt x="3050" y="78377"/>
                  <a:pt x="0" y="85200"/>
                  <a:pt x="0" y="92727"/>
                </a:cubicBezTo>
                <a:cubicBezTo>
                  <a:pt x="0" y="107788"/>
                  <a:pt x="12211" y="120000"/>
                  <a:pt x="27272" y="120000"/>
                </a:cubicBezTo>
                <a:cubicBezTo>
                  <a:pt x="34805" y="120000"/>
                  <a:pt x="41622" y="116950"/>
                  <a:pt x="46555" y="112011"/>
                </a:cubicBezTo>
                <a:lnTo>
                  <a:pt x="112011" y="46561"/>
                </a:lnTo>
                <a:lnTo>
                  <a:pt x="112016" y="46555"/>
                </a:lnTo>
                <a:lnTo>
                  <a:pt x="114738" y="43833"/>
                </a:lnTo>
                <a:lnTo>
                  <a:pt x="114522" y="43616"/>
                </a:lnTo>
                <a:cubicBezTo>
                  <a:pt x="117944" y="39055"/>
                  <a:pt x="120000" y="33416"/>
                  <a:pt x="120000" y="27272"/>
                </a:cubicBezTo>
                <a:moveTo>
                  <a:pt x="60000" y="38183"/>
                </a:moveTo>
                <a:cubicBezTo>
                  <a:pt x="60000" y="39688"/>
                  <a:pt x="61222" y="40911"/>
                  <a:pt x="62727" y="40911"/>
                </a:cubicBezTo>
                <a:cubicBezTo>
                  <a:pt x="64233" y="40911"/>
                  <a:pt x="65455" y="39688"/>
                  <a:pt x="65455" y="38183"/>
                </a:cubicBezTo>
                <a:cubicBezTo>
                  <a:pt x="65455" y="36677"/>
                  <a:pt x="64233" y="35455"/>
                  <a:pt x="62727" y="35455"/>
                </a:cubicBezTo>
                <a:cubicBezTo>
                  <a:pt x="61222" y="35455"/>
                  <a:pt x="60000" y="36677"/>
                  <a:pt x="60000" y="38183"/>
                </a:cubicBezTo>
                <a:moveTo>
                  <a:pt x="73638" y="68183"/>
                </a:moveTo>
                <a:cubicBezTo>
                  <a:pt x="75144" y="68183"/>
                  <a:pt x="76361" y="66961"/>
                  <a:pt x="76361" y="65455"/>
                </a:cubicBezTo>
                <a:cubicBezTo>
                  <a:pt x="76361" y="63950"/>
                  <a:pt x="75144" y="62727"/>
                  <a:pt x="73638" y="62727"/>
                </a:cubicBezTo>
                <a:cubicBezTo>
                  <a:pt x="72127" y="62727"/>
                  <a:pt x="70911" y="63950"/>
                  <a:pt x="70911" y="65455"/>
                </a:cubicBezTo>
                <a:cubicBezTo>
                  <a:pt x="70911" y="66961"/>
                  <a:pt x="72127" y="68183"/>
                  <a:pt x="73638" y="68183"/>
                </a:cubicBezTo>
                <a:moveTo>
                  <a:pt x="68183" y="54544"/>
                </a:moveTo>
                <a:cubicBezTo>
                  <a:pt x="69688" y="54544"/>
                  <a:pt x="70911" y="53327"/>
                  <a:pt x="70911" y="51816"/>
                </a:cubicBezTo>
                <a:cubicBezTo>
                  <a:pt x="70911" y="50311"/>
                  <a:pt x="69688" y="49088"/>
                  <a:pt x="68183" y="49088"/>
                </a:cubicBezTo>
                <a:cubicBezTo>
                  <a:pt x="66672" y="49088"/>
                  <a:pt x="65455" y="50311"/>
                  <a:pt x="65455" y="51816"/>
                </a:cubicBezTo>
                <a:cubicBezTo>
                  <a:pt x="65455" y="53327"/>
                  <a:pt x="66672" y="54544"/>
                  <a:pt x="68183" y="54544"/>
                </a:cubicBezTo>
                <a:moveTo>
                  <a:pt x="60000" y="57272"/>
                </a:moveTo>
                <a:cubicBezTo>
                  <a:pt x="58494" y="57272"/>
                  <a:pt x="57272" y="58494"/>
                  <a:pt x="57272" y="60000"/>
                </a:cubicBezTo>
                <a:cubicBezTo>
                  <a:pt x="57272" y="61505"/>
                  <a:pt x="58494" y="62727"/>
                  <a:pt x="60000" y="62727"/>
                </a:cubicBezTo>
                <a:cubicBezTo>
                  <a:pt x="61505" y="62727"/>
                  <a:pt x="62727" y="61505"/>
                  <a:pt x="62727" y="60000"/>
                </a:cubicBezTo>
                <a:cubicBezTo>
                  <a:pt x="62727" y="58494"/>
                  <a:pt x="61505" y="57272"/>
                  <a:pt x="60000" y="57272"/>
                </a:cubicBezTo>
                <a:moveTo>
                  <a:pt x="57272" y="79088"/>
                </a:moveTo>
                <a:cubicBezTo>
                  <a:pt x="55766" y="79088"/>
                  <a:pt x="54544" y="80311"/>
                  <a:pt x="54544" y="81816"/>
                </a:cubicBezTo>
                <a:cubicBezTo>
                  <a:pt x="54544" y="83327"/>
                  <a:pt x="55766" y="84544"/>
                  <a:pt x="57272" y="84544"/>
                </a:cubicBezTo>
                <a:cubicBezTo>
                  <a:pt x="58777" y="84544"/>
                  <a:pt x="60000" y="83327"/>
                  <a:pt x="60000" y="81816"/>
                </a:cubicBezTo>
                <a:cubicBezTo>
                  <a:pt x="60000" y="80311"/>
                  <a:pt x="58777" y="79088"/>
                  <a:pt x="57272" y="79088"/>
                </a:cubicBezTo>
                <a:moveTo>
                  <a:pt x="54544" y="49088"/>
                </a:moveTo>
                <a:cubicBezTo>
                  <a:pt x="56055" y="49088"/>
                  <a:pt x="57272" y="47872"/>
                  <a:pt x="57272" y="46361"/>
                </a:cubicBezTo>
                <a:cubicBezTo>
                  <a:pt x="57272" y="44861"/>
                  <a:pt x="56055" y="43638"/>
                  <a:pt x="54544" y="43638"/>
                </a:cubicBezTo>
                <a:cubicBezTo>
                  <a:pt x="53038" y="43638"/>
                  <a:pt x="51816" y="44861"/>
                  <a:pt x="51816" y="46361"/>
                </a:cubicBezTo>
                <a:cubicBezTo>
                  <a:pt x="51816" y="47872"/>
                  <a:pt x="53038" y="49088"/>
                  <a:pt x="54544" y="49088"/>
                </a:cubicBezTo>
                <a:moveTo>
                  <a:pt x="38183" y="60000"/>
                </a:moveTo>
                <a:cubicBezTo>
                  <a:pt x="36672" y="60000"/>
                  <a:pt x="35455" y="61222"/>
                  <a:pt x="35455" y="62727"/>
                </a:cubicBezTo>
                <a:cubicBezTo>
                  <a:pt x="35455" y="64233"/>
                  <a:pt x="36672" y="65455"/>
                  <a:pt x="38183" y="65455"/>
                </a:cubicBezTo>
                <a:cubicBezTo>
                  <a:pt x="39688" y="65455"/>
                  <a:pt x="40911" y="64233"/>
                  <a:pt x="40911" y="62727"/>
                </a:cubicBezTo>
                <a:cubicBezTo>
                  <a:pt x="40911" y="61222"/>
                  <a:pt x="39688" y="60000"/>
                  <a:pt x="38183" y="60000"/>
                </a:cubicBezTo>
                <a:moveTo>
                  <a:pt x="46361" y="51816"/>
                </a:moveTo>
                <a:cubicBezTo>
                  <a:pt x="44855" y="51816"/>
                  <a:pt x="43638" y="53038"/>
                  <a:pt x="43638" y="54544"/>
                </a:cubicBezTo>
                <a:cubicBezTo>
                  <a:pt x="43638" y="56055"/>
                  <a:pt x="44855" y="57272"/>
                  <a:pt x="46361" y="57272"/>
                </a:cubicBezTo>
                <a:cubicBezTo>
                  <a:pt x="47872" y="57272"/>
                  <a:pt x="49088" y="56055"/>
                  <a:pt x="49088" y="54544"/>
                </a:cubicBezTo>
                <a:cubicBezTo>
                  <a:pt x="49088" y="53038"/>
                  <a:pt x="47872" y="51816"/>
                  <a:pt x="46361" y="51816"/>
                </a:cubicBezTo>
                <a:moveTo>
                  <a:pt x="51816" y="65455"/>
                </a:moveTo>
                <a:cubicBezTo>
                  <a:pt x="50311" y="65455"/>
                  <a:pt x="49088" y="66672"/>
                  <a:pt x="49088" y="68183"/>
                </a:cubicBezTo>
                <a:cubicBezTo>
                  <a:pt x="49088" y="69688"/>
                  <a:pt x="50311" y="70911"/>
                  <a:pt x="51816" y="70911"/>
                </a:cubicBezTo>
                <a:cubicBezTo>
                  <a:pt x="53327" y="70911"/>
                  <a:pt x="54544" y="69688"/>
                  <a:pt x="54544" y="68183"/>
                </a:cubicBezTo>
                <a:cubicBezTo>
                  <a:pt x="54544" y="66672"/>
                  <a:pt x="53327" y="65455"/>
                  <a:pt x="51816" y="6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35" name="Shape 3935"/>
          <p:cNvSpPr/>
          <p:nvPr/>
        </p:nvSpPr>
        <p:spPr>
          <a:xfrm>
            <a:off x="21006728" y="9278421"/>
            <a:ext cx="558655" cy="558655"/>
          </a:xfrm>
          <a:custGeom>
            <a:avLst/>
            <a:gdLst/>
            <a:ahLst/>
            <a:cxnLst/>
            <a:rect l="0" t="0" r="0" b="0"/>
            <a:pathLst>
              <a:path w="120000" h="120000" extrusionOk="0">
                <a:moveTo>
                  <a:pt x="87272" y="65455"/>
                </a:moveTo>
                <a:lnTo>
                  <a:pt x="65455" y="65455"/>
                </a:lnTo>
                <a:lnTo>
                  <a:pt x="65455" y="87272"/>
                </a:lnTo>
                <a:lnTo>
                  <a:pt x="54544" y="87272"/>
                </a:lnTo>
                <a:lnTo>
                  <a:pt x="54544" y="65455"/>
                </a:lnTo>
                <a:lnTo>
                  <a:pt x="32727" y="65455"/>
                </a:lnTo>
                <a:lnTo>
                  <a:pt x="32727" y="54544"/>
                </a:lnTo>
                <a:lnTo>
                  <a:pt x="54544" y="54544"/>
                </a:lnTo>
                <a:lnTo>
                  <a:pt x="54544" y="32727"/>
                </a:lnTo>
                <a:lnTo>
                  <a:pt x="65455" y="32727"/>
                </a:lnTo>
                <a:lnTo>
                  <a:pt x="65455" y="54544"/>
                </a:lnTo>
                <a:lnTo>
                  <a:pt x="87272" y="54544"/>
                </a:lnTo>
                <a:cubicBezTo>
                  <a:pt x="87272" y="54544"/>
                  <a:pt x="87272" y="65455"/>
                  <a:pt x="87272" y="65455"/>
                </a:cubicBezTo>
                <a:close/>
                <a:moveTo>
                  <a:pt x="87272" y="49088"/>
                </a:moveTo>
                <a:lnTo>
                  <a:pt x="70911" y="49088"/>
                </a:lnTo>
                <a:lnTo>
                  <a:pt x="70911" y="32727"/>
                </a:lnTo>
                <a:cubicBezTo>
                  <a:pt x="70911" y="29716"/>
                  <a:pt x="68466" y="27272"/>
                  <a:pt x="65455" y="27272"/>
                </a:cubicBezTo>
                <a:lnTo>
                  <a:pt x="54544" y="27272"/>
                </a:lnTo>
                <a:cubicBezTo>
                  <a:pt x="51533" y="27272"/>
                  <a:pt x="49088" y="29716"/>
                  <a:pt x="49088" y="32727"/>
                </a:cubicBezTo>
                <a:lnTo>
                  <a:pt x="49088" y="49088"/>
                </a:lnTo>
                <a:lnTo>
                  <a:pt x="32727" y="49088"/>
                </a:lnTo>
                <a:cubicBezTo>
                  <a:pt x="29716" y="49088"/>
                  <a:pt x="27272" y="51533"/>
                  <a:pt x="27272" y="54544"/>
                </a:cubicBezTo>
                <a:lnTo>
                  <a:pt x="27272" y="65455"/>
                </a:lnTo>
                <a:cubicBezTo>
                  <a:pt x="27272" y="68466"/>
                  <a:pt x="29716" y="70911"/>
                  <a:pt x="32727" y="70911"/>
                </a:cubicBezTo>
                <a:lnTo>
                  <a:pt x="49088" y="70911"/>
                </a:lnTo>
                <a:lnTo>
                  <a:pt x="49088" y="87272"/>
                </a:lnTo>
                <a:cubicBezTo>
                  <a:pt x="49088" y="90283"/>
                  <a:pt x="51533" y="92727"/>
                  <a:pt x="54544" y="92727"/>
                </a:cubicBezTo>
                <a:lnTo>
                  <a:pt x="65455" y="92727"/>
                </a:lnTo>
                <a:cubicBezTo>
                  <a:pt x="68466" y="92727"/>
                  <a:pt x="70911" y="90283"/>
                  <a:pt x="70911" y="87272"/>
                </a:cubicBezTo>
                <a:lnTo>
                  <a:pt x="70911" y="70911"/>
                </a:lnTo>
                <a:lnTo>
                  <a:pt x="87272" y="70911"/>
                </a:lnTo>
                <a:cubicBezTo>
                  <a:pt x="90283" y="70911"/>
                  <a:pt x="92727" y="68466"/>
                  <a:pt x="92727" y="65455"/>
                </a:cubicBezTo>
                <a:lnTo>
                  <a:pt x="92727" y="54544"/>
                </a:lnTo>
                <a:cubicBezTo>
                  <a:pt x="92727" y="51533"/>
                  <a:pt x="90283" y="49088"/>
                  <a:pt x="87272" y="49088"/>
                </a:cubicBezTo>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36" name="Shape 3936"/>
          <p:cNvSpPr/>
          <p:nvPr/>
        </p:nvSpPr>
        <p:spPr>
          <a:xfrm>
            <a:off x="22073250" y="9278421"/>
            <a:ext cx="558655" cy="558655"/>
          </a:xfrm>
          <a:custGeom>
            <a:avLst/>
            <a:gdLst/>
            <a:ahLst/>
            <a:cxnLst/>
            <a:rect l="0" t="0" r="0" b="0"/>
            <a:pathLst>
              <a:path w="120000" h="120000" extrusionOk="0">
                <a:moveTo>
                  <a:pt x="87272" y="65455"/>
                </a:moveTo>
                <a:lnTo>
                  <a:pt x="65455" y="65455"/>
                </a:lnTo>
                <a:lnTo>
                  <a:pt x="65455" y="87272"/>
                </a:lnTo>
                <a:lnTo>
                  <a:pt x="54544" y="87272"/>
                </a:lnTo>
                <a:lnTo>
                  <a:pt x="54544" y="65455"/>
                </a:lnTo>
                <a:lnTo>
                  <a:pt x="32727" y="65455"/>
                </a:lnTo>
                <a:lnTo>
                  <a:pt x="32727" y="54544"/>
                </a:lnTo>
                <a:lnTo>
                  <a:pt x="54544" y="54544"/>
                </a:lnTo>
                <a:lnTo>
                  <a:pt x="54544" y="32727"/>
                </a:lnTo>
                <a:lnTo>
                  <a:pt x="65455" y="32727"/>
                </a:lnTo>
                <a:lnTo>
                  <a:pt x="65455" y="54544"/>
                </a:lnTo>
                <a:lnTo>
                  <a:pt x="87272" y="54544"/>
                </a:lnTo>
                <a:cubicBezTo>
                  <a:pt x="87272" y="54544"/>
                  <a:pt x="87272" y="65455"/>
                  <a:pt x="87272" y="65455"/>
                </a:cubicBezTo>
                <a:close/>
                <a:moveTo>
                  <a:pt x="87272" y="49088"/>
                </a:moveTo>
                <a:lnTo>
                  <a:pt x="70911" y="49088"/>
                </a:lnTo>
                <a:lnTo>
                  <a:pt x="70911" y="32727"/>
                </a:lnTo>
                <a:cubicBezTo>
                  <a:pt x="70911" y="29716"/>
                  <a:pt x="68466" y="27272"/>
                  <a:pt x="65455" y="27272"/>
                </a:cubicBezTo>
                <a:lnTo>
                  <a:pt x="54544" y="27272"/>
                </a:lnTo>
                <a:cubicBezTo>
                  <a:pt x="51533" y="27272"/>
                  <a:pt x="49088" y="29716"/>
                  <a:pt x="49088" y="32727"/>
                </a:cubicBezTo>
                <a:lnTo>
                  <a:pt x="49088" y="49088"/>
                </a:lnTo>
                <a:lnTo>
                  <a:pt x="32727" y="49088"/>
                </a:lnTo>
                <a:cubicBezTo>
                  <a:pt x="29716" y="49088"/>
                  <a:pt x="27272" y="51533"/>
                  <a:pt x="27272" y="54544"/>
                </a:cubicBezTo>
                <a:lnTo>
                  <a:pt x="27272" y="65455"/>
                </a:lnTo>
                <a:cubicBezTo>
                  <a:pt x="27272" y="68466"/>
                  <a:pt x="29716" y="70911"/>
                  <a:pt x="32727" y="70911"/>
                </a:cubicBezTo>
                <a:lnTo>
                  <a:pt x="49088" y="70911"/>
                </a:lnTo>
                <a:lnTo>
                  <a:pt x="49088" y="87272"/>
                </a:lnTo>
                <a:cubicBezTo>
                  <a:pt x="49088" y="90283"/>
                  <a:pt x="51533" y="92727"/>
                  <a:pt x="54544" y="92727"/>
                </a:cubicBezTo>
                <a:lnTo>
                  <a:pt x="65455" y="92727"/>
                </a:lnTo>
                <a:cubicBezTo>
                  <a:pt x="68466" y="92727"/>
                  <a:pt x="70911" y="90283"/>
                  <a:pt x="70911" y="87272"/>
                </a:cubicBezTo>
                <a:lnTo>
                  <a:pt x="70911" y="70911"/>
                </a:lnTo>
                <a:lnTo>
                  <a:pt x="87272" y="70911"/>
                </a:lnTo>
                <a:cubicBezTo>
                  <a:pt x="90283" y="70911"/>
                  <a:pt x="92727" y="68466"/>
                  <a:pt x="92727" y="65455"/>
                </a:cubicBezTo>
                <a:lnTo>
                  <a:pt x="92727" y="54544"/>
                </a:lnTo>
                <a:cubicBezTo>
                  <a:pt x="92727" y="51533"/>
                  <a:pt x="90283" y="49088"/>
                  <a:pt x="87272" y="49088"/>
                </a:cubicBezTo>
                <a:moveTo>
                  <a:pt x="60000" y="114544"/>
                </a:moveTo>
                <a:cubicBezTo>
                  <a:pt x="29872" y="114544"/>
                  <a:pt x="5455" y="90122"/>
                  <a:pt x="5455" y="60000"/>
                </a:cubicBezTo>
                <a:cubicBezTo>
                  <a:pt x="5455" y="29872"/>
                  <a:pt x="29872" y="5455"/>
                  <a:pt x="60000" y="5455"/>
                </a:cubicBezTo>
                <a:cubicBezTo>
                  <a:pt x="90127" y="5455"/>
                  <a:pt x="114544" y="29872"/>
                  <a:pt x="114544" y="60000"/>
                </a:cubicBezTo>
                <a:cubicBezTo>
                  <a:pt x="114544" y="90122"/>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37" name="Shape 3937"/>
          <p:cNvSpPr/>
          <p:nvPr/>
        </p:nvSpPr>
        <p:spPr>
          <a:xfrm>
            <a:off x="12474550" y="10522697"/>
            <a:ext cx="558655" cy="203148"/>
          </a:xfrm>
          <a:custGeom>
            <a:avLst/>
            <a:gdLst/>
            <a:ahLst/>
            <a:cxnLst/>
            <a:rect l="0" t="0" r="0" b="0"/>
            <a:pathLst>
              <a:path w="120000" h="120000" extrusionOk="0">
                <a:moveTo>
                  <a:pt x="98183" y="105000"/>
                </a:moveTo>
                <a:lnTo>
                  <a:pt x="62727" y="105000"/>
                </a:lnTo>
                <a:lnTo>
                  <a:pt x="62727" y="15000"/>
                </a:lnTo>
                <a:lnTo>
                  <a:pt x="98183" y="15000"/>
                </a:lnTo>
                <a:cubicBezTo>
                  <a:pt x="107222" y="15000"/>
                  <a:pt x="114544" y="35155"/>
                  <a:pt x="114544" y="60000"/>
                </a:cubicBezTo>
                <a:cubicBezTo>
                  <a:pt x="114544" y="84850"/>
                  <a:pt x="107222" y="105000"/>
                  <a:pt x="98183" y="105000"/>
                </a:cubicBezTo>
                <a:moveTo>
                  <a:pt x="35455" y="75000"/>
                </a:moveTo>
                <a:cubicBezTo>
                  <a:pt x="33950" y="75000"/>
                  <a:pt x="32727" y="71644"/>
                  <a:pt x="32727" y="67500"/>
                </a:cubicBezTo>
                <a:cubicBezTo>
                  <a:pt x="32727" y="63355"/>
                  <a:pt x="33950" y="60000"/>
                  <a:pt x="35455" y="60000"/>
                </a:cubicBezTo>
                <a:cubicBezTo>
                  <a:pt x="36961" y="60000"/>
                  <a:pt x="38183" y="63355"/>
                  <a:pt x="38183" y="67500"/>
                </a:cubicBezTo>
                <a:cubicBezTo>
                  <a:pt x="38183" y="71644"/>
                  <a:pt x="36961" y="75000"/>
                  <a:pt x="35455" y="75000"/>
                </a:cubicBezTo>
                <a:moveTo>
                  <a:pt x="21816" y="60000"/>
                </a:moveTo>
                <a:cubicBezTo>
                  <a:pt x="18805" y="60000"/>
                  <a:pt x="16361" y="53288"/>
                  <a:pt x="16361" y="45000"/>
                </a:cubicBezTo>
                <a:cubicBezTo>
                  <a:pt x="16361" y="36722"/>
                  <a:pt x="18805" y="30000"/>
                  <a:pt x="21816" y="30000"/>
                </a:cubicBezTo>
                <a:cubicBezTo>
                  <a:pt x="24827" y="30000"/>
                  <a:pt x="27272" y="36722"/>
                  <a:pt x="27272" y="45000"/>
                </a:cubicBezTo>
                <a:cubicBezTo>
                  <a:pt x="27272" y="53288"/>
                  <a:pt x="24827" y="60000"/>
                  <a:pt x="21816" y="60000"/>
                </a:cubicBezTo>
                <a:moveTo>
                  <a:pt x="98183" y="0"/>
                </a:moveTo>
                <a:lnTo>
                  <a:pt x="21816" y="0"/>
                </a:lnTo>
                <a:cubicBezTo>
                  <a:pt x="9766" y="0"/>
                  <a:pt x="0" y="26866"/>
                  <a:pt x="0" y="60000"/>
                </a:cubicBezTo>
                <a:cubicBezTo>
                  <a:pt x="0" y="93133"/>
                  <a:pt x="9766" y="120000"/>
                  <a:pt x="21816" y="120000"/>
                </a:cubicBezTo>
                <a:lnTo>
                  <a:pt x="98183" y="120000"/>
                </a:lnTo>
                <a:cubicBezTo>
                  <a:pt x="110233" y="120000"/>
                  <a:pt x="120000" y="93133"/>
                  <a:pt x="120000" y="60000"/>
                </a:cubicBezTo>
                <a:cubicBezTo>
                  <a:pt x="120000" y="26866"/>
                  <a:pt x="110233" y="0"/>
                  <a:pt x="98183"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38" name="Shape 3938"/>
          <p:cNvSpPr/>
          <p:nvPr/>
        </p:nvSpPr>
        <p:spPr>
          <a:xfrm>
            <a:off x="13617253" y="10344943"/>
            <a:ext cx="406294" cy="558655"/>
          </a:xfrm>
          <a:custGeom>
            <a:avLst/>
            <a:gdLst/>
            <a:ahLst/>
            <a:cxnLst/>
            <a:rect l="0" t="0" r="0" b="0"/>
            <a:pathLst>
              <a:path w="120000" h="120000" extrusionOk="0">
                <a:moveTo>
                  <a:pt x="7500" y="49088"/>
                </a:moveTo>
                <a:cubicBezTo>
                  <a:pt x="7500" y="43066"/>
                  <a:pt x="14216" y="38183"/>
                  <a:pt x="22500" y="38183"/>
                </a:cubicBezTo>
                <a:lnTo>
                  <a:pt x="97500" y="38183"/>
                </a:lnTo>
                <a:cubicBezTo>
                  <a:pt x="105783" y="38183"/>
                  <a:pt x="112500" y="43066"/>
                  <a:pt x="112500" y="49088"/>
                </a:cubicBezTo>
                <a:cubicBezTo>
                  <a:pt x="112500" y="49088"/>
                  <a:pt x="7500" y="49088"/>
                  <a:pt x="7500" y="49088"/>
                </a:cubicBezTo>
                <a:close/>
                <a:moveTo>
                  <a:pt x="82500" y="70911"/>
                </a:moveTo>
                <a:lnTo>
                  <a:pt x="82500" y="81816"/>
                </a:lnTo>
                <a:lnTo>
                  <a:pt x="67500" y="81816"/>
                </a:lnTo>
                <a:lnTo>
                  <a:pt x="67500" y="92727"/>
                </a:lnTo>
                <a:lnTo>
                  <a:pt x="52500" y="92727"/>
                </a:lnTo>
                <a:lnTo>
                  <a:pt x="52500" y="81816"/>
                </a:lnTo>
                <a:lnTo>
                  <a:pt x="37500" y="81816"/>
                </a:lnTo>
                <a:lnTo>
                  <a:pt x="37500" y="70911"/>
                </a:lnTo>
                <a:lnTo>
                  <a:pt x="52500" y="70911"/>
                </a:lnTo>
                <a:lnTo>
                  <a:pt x="52500" y="60000"/>
                </a:lnTo>
                <a:lnTo>
                  <a:pt x="67500" y="60000"/>
                </a:lnTo>
                <a:lnTo>
                  <a:pt x="67500" y="70911"/>
                </a:lnTo>
                <a:cubicBezTo>
                  <a:pt x="67500" y="70911"/>
                  <a:pt x="82500" y="70911"/>
                  <a:pt x="82500" y="70911"/>
                </a:cubicBezTo>
                <a:close/>
                <a:moveTo>
                  <a:pt x="97500" y="114544"/>
                </a:moveTo>
                <a:lnTo>
                  <a:pt x="22500" y="114544"/>
                </a:lnTo>
                <a:cubicBezTo>
                  <a:pt x="14216" y="114544"/>
                  <a:pt x="7500" y="109661"/>
                  <a:pt x="7500" y="103638"/>
                </a:cubicBezTo>
                <a:lnTo>
                  <a:pt x="112500" y="103638"/>
                </a:lnTo>
                <a:cubicBezTo>
                  <a:pt x="112500" y="109661"/>
                  <a:pt x="105783" y="114544"/>
                  <a:pt x="97500" y="114544"/>
                </a:cubicBezTo>
                <a:moveTo>
                  <a:pt x="37500" y="16361"/>
                </a:moveTo>
                <a:lnTo>
                  <a:pt x="82500" y="16361"/>
                </a:lnTo>
                <a:lnTo>
                  <a:pt x="82500" y="27272"/>
                </a:lnTo>
                <a:lnTo>
                  <a:pt x="37500" y="27272"/>
                </a:lnTo>
                <a:cubicBezTo>
                  <a:pt x="37500" y="27272"/>
                  <a:pt x="37500" y="16361"/>
                  <a:pt x="37500" y="16361"/>
                </a:cubicBezTo>
                <a:close/>
                <a:moveTo>
                  <a:pt x="37500" y="5455"/>
                </a:moveTo>
                <a:lnTo>
                  <a:pt x="82500" y="5455"/>
                </a:lnTo>
                <a:lnTo>
                  <a:pt x="82500" y="10911"/>
                </a:lnTo>
                <a:lnTo>
                  <a:pt x="37500" y="10911"/>
                </a:lnTo>
                <a:cubicBezTo>
                  <a:pt x="37500" y="10911"/>
                  <a:pt x="37500" y="5455"/>
                  <a:pt x="37500" y="5455"/>
                </a:cubicBezTo>
                <a:close/>
                <a:moveTo>
                  <a:pt x="97500" y="32727"/>
                </a:moveTo>
                <a:lnTo>
                  <a:pt x="90000" y="32727"/>
                </a:lnTo>
                <a:lnTo>
                  <a:pt x="90000" y="27272"/>
                </a:lnTo>
                <a:lnTo>
                  <a:pt x="90000" y="5455"/>
                </a:lnTo>
                <a:cubicBezTo>
                  <a:pt x="90000" y="2444"/>
                  <a:pt x="86638" y="0"/>
                  <a:pt x="82500" y="0"/>
                </a:cubicBezTo>
                <a:lnTo>
                  <a:pt x="37500" y="0"/>
                </a:lnTo>
                <a:cubicBezTo>
                  <a:pt x="33361" y="0"/>
                  <a:pt x="30000" y="2444"/>
                  <a:pt x="30000" y="5455"/>
                </a:cubicBezTo>
                <a:lnTo>
                  <a:pt x="30000" y="27272"/>
                </a:lnTo>
                <a:lnTo>
                  <a:pt x="30000" y="32727"/>
                </a:lnTo>
                <a:lnTo>
                  <a:pt x="22500" y="32727"/>
                </a:lnTo>
                <a:cubicBezTo>
                  <a:pt x="10072" y="32727"/>
                  <a:pt x="0" y="40055"/>
                  <a:pt x="0" y="49088"/>
                </a:cubicBezTo>
                <a:lnTo>
                  <a:pt x="0" y="103638"/>
                </a:lnTo>
                <a:cubicBezTo>
                  <a:pt x="0" y="112677"/>
                  <a:pt x="10072" y="120000"/>
                  <a:pt x="22500" y="120000"/>
                </a:cubicBezTo>
                <a:lnTo>
                  <a:pt x="97500" y="120000"/>
                </a:lnTo>
                <a:cubicBezTo>
                  <a:pt x="109927" y="120000"/>
                  <a:pt x="120000" y="112677"/>
                  <a:pt x="120000" y="103638"/>
                </a:cubicBezTo>
                <a:lnTo>
                  <a:pt x="120000" y="49088"/>
                </a:lnTo>
                <a:cubicBezTo>
                  <a:pt x="120000" y="40055"/>
                  <a:pt x="109927" y="32727"/>
                  <a:pt x="97500" y="327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39" name="Shape 3939"/>
          <p:cNvSpPr/>
          <p:nvPr/>
        </p:nvSpPr>
        <p:spPr>
          <a:xfrm>
            <a:off x="14607595" y="10344943"/>
            <a:ext cx="558655" cy="558655"/>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8" y="0"/>
                  <a:pt x="54544" y="2444"/>
                  <a:pt x="54544" y="5455"/>
                </a:cubicBezTo>
                <a:lnTo>
                  <a:pt x="5455" y="5455"/>
                </a:lnTo>
                <a:cubicBezTo>
                  <a:pt x="2444" y="5455"/>
                  <a:pt x="0" y="7900"/>
                  <a:pt x="0" y="10911"/>
                </a:cubicBezTo>
                <a:lnTo>
                  <a:pt x="0" y="16361"/>
                </a:lnTo>
                <a:cubicBezTo>
                  <a:pt x="0" y="19377"/>
                  <a:pt x="2444" y="21816"/>
                  <a:pt x="5455" y="21816"/>
                </a:cubicBezTo>
                <a:lnTo>
                  <a:pt x="5455" y="87272"/>
                </a:lnTo>
                <a:cubicBezTo>
                  <a:pt x="5455" y="90288"/>
                  <a:pt x="7900" y="92727"/>
                  <a:pt x="10911" y="92727"/>
                </a:cubicBezTo>
                <a:lnTo>
                  <a:pt x="57272" y="92727"/>
                </a:lnTo>
                <a:lnTo>
                  <a:pt x="57272" y="99777"/>
                </a:lnTo>
                <a:lnTo>
                  <a:pt x="41705" y="115344"/>
                </a:lnTo>
                <a:cubicBezTo>
                  <a:pt x="41216" y="115838"/>
                  <a:pt x="40911" y="116522"/>
                  <a:pt x="40911" y="117272"/>
                </a:cubicBezTo>
                <a:cubicBezTo>
                  <a:pt x="40911" y="118777"/>
                  <a:pt x="42133" y="120000"/>
                  <a:pt x="43638" y="120000"/>
                </a:cubicBezTo>
                <a:cubicBezTo>
                  <a:pt x="44388" y="120000"/>
                  <a:pt x="45072" y="119694"/>
                  <a:pt x="45566" y="119200"/>
                </a:cubicBezTo>
                <a:lnTo>
                  <a:pt x="60000" y="104766"/>
                </a:lnTo>
                <a:lnTo>
                  <a:pt x="74433" y="119200"/>
                </a:lnTo>
                <a:cubicBezTo>
                  <a:pt x="74927" y="119694"/>
                  <a:pt x="75611" y="120000"/>
                  <a:pt x="76361" y="120000"/>
                </a:cubicBezTo>
                <a:cubicBezTo>
                  <a:pt x="77866" y="120000"/>
                  <a:pt x="79088" y="118777"/>
                  <a:pt x="79088" y="117272"/>
                </a:cubicBezTo>
                <a:cubicBezTo>
                  <a:pt x="79088" y="116522"/>
                  <a:pt x="78783"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40" name="Shape 3940"/>
          <p:cNvSpPr/>
          <p:nvPr/>
        </p:nvSpPr>
        <p:spPr>
          <a:xfrm>
            <a:off x="15674117" y="10344943"/>
            <a:ext cx="558655" cy="558655"/>
          </a:xfrm>
          <a:custGeom>
            <a:avLst/>
            <a:gdLst/>
            <a:ahLst/>
            <a:cxnLst/>
            <a:rect l="0" t="0" r="0" b="0"/>
            <a:pathLst>
              <a:path w="120000" h="120000" extrusionOk="0">
                <a:moveTo>
                  <a:pt x="81816" y="49088"/>
                </a:moveTo>
                <a:cubicBezTo>
                  <a:pt x="87844" y="49088"/>
                  <a:pt x="92727" y="53977"/>
                  <a:pt x="92727" y="60000"/>
                </a:cubicBezTo>
                <a:cubicBezTo>
                  <a:pt x="92727" y="66022"/>
                  <a:pt x="87844" y="70911"/>
                  <a:pt x="81816" y="70911"/>
                </a:cubicBezTo>
                <a:cubicBezTo>
                  <a:pt x="75794" y="70911"/>
                  <a:pt x="70911" y="66022"/>
                  <a:pt x="70911" y="60000"/>
                </a:cubicBezTo>
                <a:cubicBezTo>
                  <a:pt x="70911" y="53977"/>
                  <a:pt x="75794" y="49088"/>
                  <a:pt x="81816" y="49088"/>
                </a:cubicBezTo>
                <a:moveTo>
                  <a:pt x="81816" y="76361"/>
                </a:moveTo>
                <a:cubicBezTo>
                  <a:pt x="90855" y="76361"/>
                  <a:pt x="98183" y="69038"/>
                  <a:pt x="98183" y="60000"/>
                </a:cubicBezTo>
                <a:cubicBezTo>
                  <a:pt x="98183" y="50966"/>
                  <a:pt x="90855" y="43638"/>
                  <a:pt x="81816" y="43638"/>
                </a:cubicBezTo>
                <a:cubicBezTo>
                  <a:pt x="72777" y="43638"/>
                  <a:pt x="65455" y="50966"/>
                  <a:pt x="65455" y="60000"/>
                </a:cubicBezTo>
                <a:cubicBezTo>
                  <a:pt x="65455" y="69038"/>
                  <a:pt x="72777" y="76361"/>
                  <a:pt x="81816" y="76361"/>
                </a:cubicBezTo>
                <a:moveTo>
                  <a:pt x="38183" y="40600"/>
                </a:moveTo>
                <a:lnTo>
                  <a:pt x="46900" y="54544"/>
                </a:lnTo>
                <a:lnTo>
                  <a:pt x="29466" y="54544"/>
                </a:lnTo>
                <a:cubicBezTo>
                  <a:pt x="29466" y="54544"/>
                  <a:pt x="38183" y="40600"/>
                  <a:pt x="38183" y="40600"/>
                </a:cubicBezTo>
                <a:close/>
                <a:moveTo>
                  <a:pt x="24544" y="60000"/>
                </a:moveTo>
                <a:lnTo>
                  <a:pt x="51816" y="60000"/>
                </a:lnTo>
                <a:cubicBezTo>
                  <a:pt x="53322" y="60000"/>
                  <a:pt x="54544" y="58777"/>
                  <a:pt x="54544" y="57272"/>
                </a:cubicBezTo>
                <a:cubicBezTo>
                  <a:pt x="54544" y="56711"/>
                  <a:pt x="54333" y="56222"/>
                  <a:pt x="54044" y="55788"/>
                </a:cubicBezTo>
                <a:lnTo>
                  <a:pt x="54088" y="55761"/>
                </a:lnTo>
                <a:lnTo>
                  <a:pt x="40450" y="33944"/>
                </a:lnTo>
                <a:lnTo>
                  <a:pt x="40411" y="33966"/>
                </a:lnTo>
                <a:cubicBezTo>
                  <a:pt x="39922" y="33238"/>
                  <a:pt x="39127" y="32727"/>
                  <a:pt x="38183" y="32727"/>
                </a:cubicBezTo>
                <a:cubicBezTo>
                  <a:pt x="37233" y="32727"/>
                  <a:pt x="36444" y="33238"/>
                  <a:pt x="35955" y="33966"/>
                </a:cubicBezTo>
                <a:lnTo>
                  <a:pt x="35911" y="33944"/>
                </a:lnTo>
                <a:lnTo>
                  <a:pt x="22277" y="55761"/>
                </a:lnTo>
                <a:lnTo>
                  <a:pt x="22322" y="55788"/>
                </a:lnTo>
                <a:cubicBezTo>
                  <a:pt x="22027" y="56222"/>
                  <a:pt x="21816" y="56711"/>
                  <a:pt x="21816" y="57272"/>
                </a:cubicBezTo>
                <a:cubicBezTo>
                  <a:pt x="21816" y="58777"/>
                  <a:pt x="23038" y="60000"/>
                  <a:pt x="24544" y="60000"/>
                </a:cubicBezTo>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8" y="0"/>
                  <a:pt x="54544" y="2444"/>
                  <a:pt x="54544" y="5455"/>
                </a:cubicBezTo>
                <a:lnTo>
                  <a:pt x="5455" y="5455"/>
                </a:lnTo>
                <a:cubicBezTo>
                  <a:pt x="2444" y="5455"/>
                  <a:pt x="0" y="7900"/>
                  <a:pt x="0" y="10911"/>
                </a:cubicBezTo>
                <a:lnTo>
                  <a:pt x="0" y="16361"/>
                </a:lnTo>
                <a:cubicBezTo>
                  <a:pt x="0" y="19377"/>
                  <a:pt x="2444" y="21816"/>
                  <a:pt x="5455" y="21816"/>
                </a:cubicBezTo>
                <a:lnTo>
                  <a:pt x="5455" y="87272"/>
                </a:lnTo>
                <a:cubicBezTo>
                  <a:pt x="5455" y="90288"/>
                  <a:pt x="7900" y="92727"/>
                  <a:pt x="10911" y="92727"/>
                </a:cubicBezTo>
                <a:lnTo>
                  <a:pt x="57272" y="92727"/>
                </a:lnTo>
                <a:lnTo>
                  <a:pt x="57272" y="99777"/>
                </a:lnTo>
                <a:lnTo>
                  <a:pt x="41705" y="115344"/>
                </a:lnTo>
                <a:cubicBezTo>
                  <a:pt x="41216" y="115838"/>
                  <a:pt x="40911" y="116522"/>
                  <a:pt x="40911" y="117272"/>
                </a:cubicBezTo>
                <a:cubicBezTo>
                  <a:pt x="40911" y="118777"/>
                  <a:pt x="42133" y="120000"/>
                  <a:pt x="43638" y="120000"/>
                </a:cubicBezTo>
                <a:cubicBezTo>
                  <a:pt x="44388" y="120000"/>
                  <a:pt x="45072" y="119694"/>
                  <a:pt x="45566" y="119200"/>
                </a:cubicBezTo>
                <a:lnTo>
                  <a:pt x="60000" y="104766"/>
                </a:lnTo>
                <a:lnTo>
                  <a:pt x="74433" y="119200"/>
                </a:lnTo>
                <a:cubicBezTo>
                  <a:pt x="74927" y="119694"/>
                  <a:pt x="75611" y="120000"/>
                  <a:pt x="76361" y="120000"/>
                </a:cubicBezTo>
                <a:cubicBezTo>
                  <a:pt x="77866" y="120000"/>
                  <a:pt x="79088" y="118777"/>
                  <a:pt x="79088" y="117272"/>
                </a:cubicBezTo>
                <a:cubicBezTo>
                  <a:pt x="79088" y="116522"/>
                  <a:pt x="78783"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41" name="Shape 3941"/>
          <p:cNvSpPr/>
          <p:nvPr/>
        </p:nvSpPr>
        <p:spPr>
          <a:xfrm>
            <a:off x="16740639" y="10344943"/>
            <a:ext cx="558655" cy="558655"/>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8" y="0"/>
                  <a:pt x="54544" y="2444"/>
                  <a:pt x="54544" y="5455"/>
                </a:cubicBezTo>
                <a:lnTo>
                  <a:pt x="5455" y="5455"/>
                </a:lnTo>
                <a:cubicBezTo>
                  <a:pt x="2444" y="5455"/>
                  <a:pt x="0" y="7900"/>
                  <a:pt x="0" y="10911"/>
                </a:cubicBezTo>
                <a:lnTo>
                  <a:pt x="0" y="16361"/>
                </a:lnTo>
                <a:cubicBezTo>
                  <a:pt x="0" y="19377"/>
                  <a:pt x="2444" y="21816"/>
                  <a:pt x="5455" y="21816"/>
                </a:cubicBezTo>
                <a:lnTo>
                  <a:pt x="5455" y="87272"/>
                </a:lnTo>
                <a:cubicBezTo>
                  <a:pt x="5455" y="90288"/>
                  <a:pt x="7900" y="92727"/>
                  <a:pt x="10911" y="92727"/>
                </a:cubicBezTo>
                <a:lnTo>
                  <a:pt x="57272" y="92727"/>
                </a:lnTo>
                <a:lnTo>
                  <a:pt x="57272" y="99777"/>
                </a:lnTo>
                <a:lnTo>
                  <a:pt x="41705" y="115344"/>
                </a:lnTo>
                <a:cubicBezTo>
                  <a:pt x="41216" y="115838"/>
                  <a:pt x="40911" y="116522"/>
                  <a:pt x="40911" y="117272"/>
                </a:cubicBezTo>
                <a:cubicBezTo>
                  <a:pt x="40911" y="118777"/>
                  <a:pt x="42133" y="120000"/>
                  <a:pt x="43638" y="120000"/>
                </a:cubicBezTo>
                <a:cubicBezTo>
                  <a:pt x="44388" y="120000"/>
                  <a:pt x="45072" y="119694"/>
                  <a:pt x="45566" y="119200"/>
                </a:cubicBezTo>
                <a:lnTo>
                  <a:pt x="60000" y="104766"/>
                </a:lnTo>
                <a:lnTo>
                  <a:pt x="74433" y="119200"/>
                </a:lnTo>
                <a:cubicBezTo>
                  <a:pt x="74927" y="119694"/>
                  <a:pt x="75611" y="120000"/>
                  <a:pt x="76361" y="120000"/>
                </a:cubicBezTo>
                <a:cubicBezTo>
                  <a:pt x="77866" y="120000"/>
                  <a:pt x="79088" y="118777"/>
                  <a:pt x="79088" y="117272"/>
                </a:cubicBezTo>
                <a:cubicBezTo>
                  <a:pt x="79088" y="116522"/>
                  <a:pt x="78783"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68183" y="70911"/>
                </a:moveTo>
                <a:lnTo>
                  <a:pt x="95455" y="70911"/>
                </a:lnTo>
                <a:cubicBezTo>
                  <a:pt x="96961" y="70911"/>
                  <a:pt x="98183" y="69688"/>
                  <a:pt x="98183" y="68183"/>
                </a:cubicBezTo>
                <a:cubicBezTo>
                  <a:pt x="98183" y="66677"/>
                  <a:pt x="96961" y="65455"/>
                  <a:pt x="95455" y="65455"/>
                </a:cubicBezTo>
                <a:lnTo>
                  <a:pt x="68183" y="65455"/>
                </a:lnTo>
                <a:cubicBezTo>
                  <a:pt x="66677" y="65455"/>
                  <a:pt x="65455" y="66677"/>
                  <a:pt x="65455" y="68183"/>
                </a:cubicBezTo>
                <a:cubicBezTo>
                  <a:pt x="65455" y="69688"/>
                  <a:pt x="66677" y="70911"/>
                  <a:pt x="68183" y="70911"/>
                </a:cubicBezTo>
                <a:moveTo>
                  <a:pt x="27272" y="38183"/>
                </a:moveTo>
                <a:lnTo>
                  <a:pt x="49088" y="38183"/>
                </a:lnTo>
                <a:lnTo>
                  <a:pt x="49088" y="65455"/>
                </a:lnTo>
                <a:lnTo>
                  <a:pt x="27272" y="65455"/>
                </a:lnTo>
                <a:cubicBezTo>
                  <a:pt x="27272" y="65455"/>
                  <a:pt x="27272" y="38183"/>
                  <a:pt x="27272" y="38183"/>
                </a:cubicBezTo>
                <a:close/>
                <a:moveTo>
                  <a:pt x="27272" y="70911"/>
                </a:moveTo>
                <a:lnTo>
                  <a:pt x="49088" y="70911"/>
                </a:lnTo>
                <a:cubicBezTo>
                  <a:pt x="52100" y="70911"/>
                  <a:pt x="54544" y="68472"/>
                  <a:pt x="54544" y="65455"/>
                </a:cubicBezTo>
                <a:lnTo>
                  <a:pt x="54544" y="38183"/>
                </a:lnTo>
                <a:cubicBezTo>
                  <a:pt x="54544" y="35172"/>
                  <a:pt x="52100" y="32727"/>
                  <a:pt x="49088" y="32727"/>
                </a:cubicBezTo>
                <a:lnTo>
                  <a:pt x="27272" y="32727"/>
                </a:lnTo>
                <a:cubicBezTo>
                  <a:pt x="24261" y="32727"/>
                  <a:pt x="21816" y="35172"/>
                  <a:pt x="21816" y="38183"/>
                </a:cubicBezTo>
                <a:lnTo>
                  <a:pt x="21816" y="65455"/>
                </a:lnTo>
                <a:cubicBezTo>
                  <a:pt x="21816" y="68472"/>
                  <a:pt x="24261" y="70911"/>
                  <a:pt x="27272" y="70911"/>
                </a:cubicBezTo>
                <a:moveTo>
                  <a:pt x="68183" y="60000"/>
                </a:moveTo>
                <a:lnTo>
                  <a:pt x="79088" y="60000"/>
                </a:lnTo>
                <a:cubicBezTo>
                  <a:pt x="80594" y="60000"/>
                  <a:pt x="81816" y="58777"/>
                  <a:pt x="81816" y="57272"/>
                </a:cubicBezTo>
                <a:cubicBezTo>
                  <a:pt x="81816" y="55766"/>
                  <a:pt x="80594" y="54544"/>
                  <a:pt x="79088" y="54544"/>
                </a:cubicBezTo>
                <a:lnTo>
                  <a:pt x="68183" y="54544"/>
                </a:lnTo>
                <a:cubicBezTo>
                  <a:pt x="66677" y="54544"/>
                  <a:pt x="65455" y="55766"/>
                  <a:pt x="65455" y="57272"/>
                </a:cubicBezTo>
                <a:cubicBezTo>
                  <a:pt x="65455" y="58777"/>
                  <a:pt x="66677" y="60000"/>
                  <a:pt x="68183" y="60000"/>
                </a:cubicBezTo>
                <a:moveTo>
                  <a:pt x="68183" y="38183"/>
                </a:moveTo>
                <a:lnTo>
                  <a:pt x="84544" y="38183"/>
                </a:lnTo>
                <a:cubicBezTo>
                  <a:pt x="86050" y="38183"/>
                  <a:pt x="87272" y="36961"/>
                  <a:pt x="87272" y="35455"/>
                </a:cubicBezTo>
                <a:cubicBezTo>
                  <a:pt x="87272" y="33950"/>
                  <a:pt x="86050" y="32727"/>
                  <a:pt x="84544" y="32727"/>
                </a:cubicBezTo>
                <a:lnTo>
                  <a:pt x="68183" y="32727"/>
                </a:lnTo>
                <a:cubicBezTo>
                  <a:pt x="66677" y="32727"/>
                  <a:pt x="65455" y="33950"/>
                  <a:pt x="65455" y="35455"/>
                </a:cubicBezTo>
                <a:cubicBezTo>
                  <a:pt x="65455" y="36961"/>
                  <a:pt x="66677" y="38183"/>
                  <a:pt x="68183" y="38183"/>
                </a:cubicBezTo>
                <a:moveTo>
                  <a:pt x="68183" y="49088"/>
                </a:moveTo>
                <a:lnTo>
                  <a:pt x="95455" y="49088"/>
                </a:lnTo>
                <a:cubicBezTo>
                  <a:pt x="96961" y="49088"/>
                  <a:pt x="98183" y="47872"/>
                  <a:pt x="98183" y="46361"/>
                </a:cubicBezTo>
                <a:cubicBezTo>
                  <a:pt x="98183" y="44861"/>
                  <a:pt x="96961" y="43638"/>
                  <a:pt x="95455" y="43638"/>
                </a:cubicBezTo>
                <a:lnTo>
                  <a:pt x="68183" y="43638"/>
                </a:lnTo>
                <a:cubicBezTo>
                  <a:pt x="66677" y="43638"/>
                  <a:pt x="65455" y="44861"/>
                  <a:pt x="65455" y="46361"/>
                </a:cubicBezTo>
                <a:cubicBezTo>
                  <a:pt x="65455" y="47872"/>
                  <a:pt x="66677" y="49088"/>
                  <a:pt x="68183" y="490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42" name="Shape 3942"/>
          <p:cNvSpPr/>
          <p:nvPr/>
        </p:nvSpPr>
        <p:spPr>
          <a:xfrm>
            <a:off x="17807160" y="10344943"/>
            <a:ext cx="558655" cy="558655"/>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8" y="0"/>
                  <a:pt x="54544" y="2444"/>
                  <a:pt x="54544" y="5455"/>
                </a:cubicBezTo>
                <a:lnTo>
                  <a:pt x="5455" y="5455"/>
                </a:lnTo>
                <a:cubicBezTo>
                  <a:pt x="2444" y="5455"/>
                  <a:pt x="0" y="7900"/>
                  <a:pt x="0" y="10911"/>
                </a:cubicBezTo>
                <a:lnTo>
                  <a:pt x="0" y="16361"/>
                </a:lnTo>
                <a:cubicBezTo>
                  <a:pt x="0" y="19377"/>
                  <a:pt x="2444" y="21816"/>
                  <a:pt x="5455" y="21816"/>
                </a:cubicBezTo>
                <a:lnTo>
                  <a:pt x="5455" y="87272"/>
                </a:lnTo>
                <a:cubicBezTo>
                  <a:pt x="5455" y="90288"/>
                  <a:pt x="7900" y="92727"/>
                  <a:pt x="10911" y="92727"/>
                </a:cubicBezTo>
                <a:lnTo>
                  <a:pt x="57272" y="92727"/>
                </a:lnTo>
                <a:lnTo>
                  <a:pt x="57272" y="99777"/>
                </a:lnTo>
                <a:lnTo>
                  <a:pt x="41705" y="115344"/>
                </a:lnTo>
                <a:cubicBezTo>
                  <a:pt x="41211"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27272" y="70911"/>
                </a:moveTo>
                <a:cubicBezTo>
                  <a:pt x="28777" y="70911"/>
                  <a:pt x="30000" y="69688"/>
                  <a:pt x="30000" y="68183"/>
                </a:cubicBezTo>
                <a:cubicBezTo>
                  <a:pt x="30000" y="51611"/>
                  <a:pt x="43433" y="38183"/>
                  <a:pt x="60000" y="38183"/>
                </a:cubicBezTo>
                <a:cubicBezTo>
                  <a:pt x="76566" y="38183"/>
                  <a:pt x="90000" y="51611"/>
                  <a:pt x="90000" y="68183"/>
                </a:cubicBezTo>
                <a:cubicBezTo>
                  <a:pt x="90000" y="69688"/>
                  <a:pt x="91222" y="70911"/>
                  <a:pt x="92727" y="70911"/>
                </a:cubicBezTo>
                <a:cubicBezTo>
                  <a:pt x="94233" y="70911"/>
                  <a:pt x="95455" y="69688"/>
                  <a:pt x="95455" y="68183"/>
                </a:cubicBezTo>
                <a:cubicBezTo>
                  <a:pt x="95455" y="48600"/>
                  <a:pt x="79583" y="32727"/>
                  <a:pt x="60000" y="32727"/>
                </a:cubicBezTo>
                <a:cubicBezTo>
                  <a:pt x="40416" y="32727"/>
                  <a:pt x="24544" y="48600"/>
                  <a:pt x="24544" y="68183"/>
                </a:cubicBezTo>
                <a:cubicBezTo>
                  <a:pt x="24544" y="69688"/>
                  <a:pt x="25766" y="70911"/>
                  <a:pt x="27272" y="70911"/>
                </a:cubicBezTo>
                <a:moveTo>
                  <a:pt x="60000" y="65455"/>
                </a:moveTo>
                <a:cubicBezTo>
                  <a:pt x="58494" y="65455"/>
                  <a:pt x="57272" y="66677"/>
                  <a:pt x="57272" y="68183"/>
                </a:cubicBezTo>
                <a:cubicBezTo>
                  <a:pt x="57272" y="69688"/>
                  <a:pt x="58494" y="70911"/>
                  <a:pt x="60000" y="70911"/>
                </a:cubicBezTo>
                <a:cubicBezTo>
                  <a:pt x="61505" y="70911"/>
                  <a:pt x="62727" y="69688"/>
                  <a:pt x="62727" y="68183"/>
                </a:cubicBezTo>
                <a:cubicBezTo>
                  <a:pt x="62727" y="66677"/>
                  <a:pt x="61505" y="65455"/>
                  <a:pt x="60000" y="65455"/>
                </a:cubicBezTo>
                <a:moveTo>
                  <a:pt x="60000" y="49088"/>
                </a:moveTo>
                <a:cubicBezTo>
                  <a:pt x="49461" y="49088"/>
                  <a:pt x="40911" y="57638"/>
                  <a:pt x="40911" y="68183"/>
                </a:cubicBezTo>
                <a:cubicBezTo>
                  <a:pt x="40911" y="69688"/>
                  <a:pt x="42127" y="70911"/>
                  <a:pt x="43638" y="70911"/>
                </a:cubicBezTo>
                <a:cubicBezTo>
                  <a:pt x="45144" y="70911"/>
                  <a:pt x="46361" y="69688"/>
                  <a:pt x="46361" y="68183"/>
                </a:cubicBezTo>
                <a:cubicBezTo>
                  <a:pt x="46361" y="60650"/>
                  <a:pt x="52466" y="54544"/>
                  <a:pt x="60000" y="54544"/>
                </a:cubicBezTo>
                <a:cubicBezTo>
                  <a:pt x="67533" y="54544"/>
                  <a:pt x="73638" y="60650"/>
                  <a:pt x="73638" y="68183"/>
                </a:cubicBezTo>
                <a:cubicBezTo>
                  <a:pt x="73638" y="69688"/>
                  <a:pt x="74855" y="70911"/>
                  <a:pt x="76361" y="70911"/>
                </a:cubicBezTo>
                <a:cubicBezTo>
                  <a:pt x="77872" y="70911"/>
                  <a:pt x="79088" y="69688"/>
                  <a:pt x="79088" y="68183"/>
                </a:cubicBezTo>
                <a:cubicBezTo>
                  <a:pt x="79088" y="57638"/>
                  <a:pt x="70544" y="49088"/>
                  <a:pt x="60000" y="490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43" name="Shape 3943"/>
          <p:cNvSpPr/>
          <p:nvPr/>
        </p:nvSpPr>
        <p:spPr>
          <a:xfrm>
            <a:off x="18873682" y="10344943"/>
            <a:ext cx="558655" cy="558655"/>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44" name="Shape 3944"/>
          <p:cNvSpPr/>
          <p:nvPr/>
        </p:nvSpPr>
        <p:spPr>
          <a:xfrm>
            <a:off x="19940206" y="10433821"/>
            <a:ext cx="558655" cy="406294"/>
          </a:xfrm>
          <a:custGeom>
            <a:avLst/>
            <a:gdLst/>
            <a:ahLst/>
            <a:cxnLst/>
            <a:rect l="0" t="0" r="0" b="0"/>
            <a:pathLst>
              <a:path w="120000" h="120000" extrusionOk="0">
                <a:moveTo>
                  <a:pt x="60000" y="59750"/>
                </a:moveTo>
                <a:lnTo>
                  <a:pt x="10366" y="33750"/>
                </a:lnTo>
                <a:lnTo>
                  <a:pt x="60000" y="7750"/>
                </a:lnTo>
                <a:lnTo>
                  <a:pt x="109638" y="33750"/>
                </a:lnTo>
                <a:cubicBezTo>
                  <a:pt x="109638" y="33750"/>
                  <a:pt x="60000" y="59750"/>
                  <a:pt x="60000" y="59750"/>
                </a:cubicBezTo>
                <a:close/>
                <a:moveTo>
                  <a:pt x="100172" y="96194"/>
                </a:moveTo>
                <a:lnTo>
                  <a:pt x="82411" y="90088"/>
                </a:lnTo>
                <a:lnTo>
                  <a:pt x="82400" y="90161"/>
                </a:lnTo>
                <a:cubicBezTo>
                  <a:pt x="82205" y="90100"/>
                  <a:pt x="82027" y="90000"/>
                  <a:pt x="81816" y="90000"/>
                </a:cubicBezTo>
                <a:cubicBezTo>
                  <a:pt x="81261" y="90000"/>
                  <a:pt x="80766" y="90283"/>
                  <a:pt x="80333" y="90688"/>
                </a:cubicBezTo>
                <a:lnTo>
                  <a:pt x="80305" y="90627"/>
                </a:lnTo>
                <a:lnTo>
                  <a:pt x="60111" y="111450"/>
                </a:lnTo>
                <a:lnTo>
                  <a:pt x="42544" y="90744"/>
                </a:lnTo>
                <a:lnTo>
                  <a:pt x="42516" y="90800"/>
                </a:lnTo>
                <a:cubicBezTo>
                  <a:pt x="42061" y="90327"/>
                  <a:pt x="41522" y="90000"/>
                  <a:pt x="40911" y="90000"/>
                </a:cubicBezTo>
                <a:cubicBezTo>
                  <a:pt x="40705" y="90000"/>
                  <a:pt x="40522" y="90100"/>
                  <a:pt x="40327" y="90161"/>
                </a:cubicBezTo>
                <a:lnTo>
                  <a:pt x="40316" y="90088"/>
                </a:lnTo>
                <a:lnTo>
                  <a:pt x="22294" y="96283"/>
                </a:lnTo>
                <a:lnTo>
                  <a:pt x="26483" y="50194"/>
                </a:lnTo>
                <a:lnTo>
                  <a:pt x="58827" y="67133"/>
                </a:lnTo>
                <a:lnTo>
                  <a:pt x="58838" y="67111"/>
                </a:lnTo>
                <a:cubicBezTo>
                  <a:pt x="59194" y="67344"/>
                  <a:pt x="59577" y="67500"/>
                  <a:pt x="60000" y="67500"/>
                </a:cubicBezTo>
                <a:cubicBezTo>
                  <a:pt x="60422" y="67500"/>
                  <a:pt x="60811" y="67344"/>
                  <a:pt x="61161" y="67111"/>
                </a:cubicBezTo>
                <a:lnTo>
                  <a:pt x="61172" y="67133"/>
                </a:lnTo>
                <a:lnTo>
                  <a:pt x="93872" y="50005"/>
                </a:lnTo>
                <a:cubicBezTo>
                  <a:pt x="93872" y="50005"/>
                  <a:pt x="100172" y="96194"/>
                  <a:pt x="100172" y="96194"/>
                </a:cubicBezTo>
                <a:close/>
                <a:moveTo>
                  <a:pt x="120000" y="33750"/>
                </a:moveTo>
                <a:cubicBezTo>
                  <a:pt x="120000" y="32255"/>
                  <a:pt x="119355" y="30994"/>
                  <a:pt x="118438" y="30388"/>
                </a:cubicBezTo>
                <a:lnTo>
                  <a:pt x="118444" y="30366"/>
                </a:lnTo>
                <a:lnTo>
                  <a:pt x="118366" y="30322"/>
                </a:lnTo>
                <a:cubicBezTo>
                  <a:pt x="118338" y="30305"/>
                  <a:pt x="118311" y="30294"/>
                  <a:pt x="118288" y="30283"/>
                </a:cubicBezTo>
                <a:lnTo>
                  <a:pt x="61172" y="366"/>
                </a:lnTo>
                <a:lnTo>
                  <a:pt x="61161" y="388"/>
                </a:lnTo>
                <a:cubicBezTo>
                  <a:pt x="60811" y="155"/>
                  <a:pt x="60422" y="0"/>
                  <a:pt x="60000" y="0"/>
                </a:cubicBezTo>
                <a:cubicBezTo>
                  <a:pt x="59577" y="0"/>
                  <a:pt x="59194" y="155"/>
                  <a:pt x="58838" y="388"/>
                </a:cubicBezTo>
                <a:lnTo>
                  <a:pt x="58827" y="366"/>
                </a:lnTo>
                <a:lnTo>
                  <a:pt x="1716" y="30283"/>
                </a:lnTo>
                <a:cubicBezTo>
                  <a:pt x="1688" y="30294"/>
                  <a:pt x="1661" y="30305"/>
                  <a:pt x="1638" y="30322"/>
                </a:cubicBezTo>
                <a:lnTo>
                  <a:pt x="1555" y="30366"/>
                </a:lnTo>
                <a:lnTo>
                  <a:pt x="1561" y="30388"/>
                </a:lnTo>
                <a:cubicBezTo>
                  <a:pt x="644" y="30994"/>
                  <a:pt x="0" y="32255"/>
                  <a:pt x="0" y="33750"/>
                </a:cubicBezTo>
                <a:cubicBezTo>
                  <a:pt x="0" y="35244"/>
                  <a:pt x="644" y="36505"/>
                  <a:pt x="1561" y="37111"/>
                </a:cubicBezTo>
                <a:lnTo>
                  <a:pt x="1555" y="37133"/>
                </a:lnTo>
                <a:lnTo>
                  <a:pt x="1638" y="37177"/>
                </a:lnTo>
                <a:cubicBezTo>
                  <a:pt x="1661" y="37194"/>
                  <a:pt x="1688" y="37205"/>
                  <a:pt x="1716" y="37216"/>
                </a:cubicBezTo>
                <a:lnTo>
                  <a:pt x="6833" y="39900"/>
                </a:lnTo>
                <a:lnTo>
                  <a:pt x="3377" y="75572"/>
                </a:lnTo>
                <a:cubicBezTo>
                  <a:pt x="1394" y="76694"/>
                  <a:pt x="0" y="79372"/>
                  <a:pt x="0" y="82500"/>
                </a:cubicBezTo>
                <a:cubicBezTo>
                  <a:pt x="0" y="86644"/>
                  <a:pt x="2438" y="90000"/>
                  <a:pt x="5455" y="90000"/>
                </a:cubicBezTo>
                <a:cubicBezTo>
                  <a:pt x="8466" y="90000"/>
                  <a:pt x="10911" y="86644"/>
                  <a:pt x="10911" y="82500"/>
                </a:cubicBezTo>
                <a:cubicBezTo>
                  <a:pt x="10911" y="80088"/>
                  <a:pt x="10066" y="77966"/>
                  <a:pt x="8777" y="76594"/>
                </a:cubicBezTo>
                <a:lnTo>
                  <a:pt x="12072" y="42644"/>
                </a:lnTo>
                <a:lnTo>
                  <a:pt x="21233" y="47444"/>
                </a:lnTo>
                <a:lnTo>
                  <a:pt x="16388" y="100750"/>
                </a:lnTo>
                <a:lnTo>
                  <a:pt x="16433" y="100766"/>
                </a:lnTo>
                <a:cubicBezTo>
                  <a:pt x="16416" y="100927"/>
                  <a:pt x="16361" y="101072"/>
                  <a:pt x="16361" y="101250"/>
                </a:cubicBezTo>
                <a:cubicBezTo>
                  <a:pt x="16361" y="103322"/>
                  <a:pt x="17583" y="105000"/>
                  <a:pt x="19088" y="105000"/>
                </a:cubicBezTo>
                <a:cubicBezTo>
                  <a:pt x="19300" y="105000"/>
                  <a:pt x="19477" y="104911"/>
                  <a:pt x="19672" y="104850"/>
                </a:cubicBezTo>
                <a:lnTo>
                  <a:pt x="19683" y="104911"/>
                </a:lnTo>
                <a:lnTo>
                  <a:pt x="40211" y="97850"/>
                </a:lnTo>
                <a:lnTo>
                  <a:pt x="58366" y="119250"/>
                </a:lnTo>
                <a:lnTo>
                  <a:pt x="58388" y="119200"/>
                </a:lnTo>
                <a:cubicBezTo>
                  <a:pt x="58850" y="119672"/>
                  <a:pt x="59388" y="120000"/>
                  <a:pt x="60000" y="120000"/>
                </a:cubicBezTo>
                <a:cubicBezTo>
                  <a:pt x="60561" y="120000"/>
                  <a:pt x="61050" y="119711"/>
                  <a:pt x="61488" y="119311"/>
                </a:cubicBezTo>
                <a:lnTo>
                  <a:pt x="61511" y="119372"/>
                </a:lnTo>
                <a:lnTo>
                  <a:pt x="82411" y="97816"/>
                </a:lnTo>
                <a:lnTo>
                  <a:pt x="103044" y="104911"/>
                </a:lnTo>
                <a:lnTo>
                  <a:pt x="103055" y="104838"/>
                </a:lnTo>
                <a:cubicBezTo>
                  <a:pt x="103250" y="104900"/>
                  <a:pt x="103433" y="105000"/>
                  <a:pt x="103638" y="105000"/>
                </a:cubicBezTo>
                <a:cubicBezTo>
                  <a:pt x="105144" y="105000"/>
                  <a:pt x="106361" y="103322"/>
                  <a:pt x="106361" y="101250"/>
                </a:cubicBezTo>
                <a:cubicBezTo>
                  <a:pt x="106361" y="101005"/>
                  <a:pt x="106305" y="100794"/>
                  <a:pt x="106277" y="100566"/>
                </a:cubicBezTo>
                <a:lnTo>
                  <a:pt x="106316" y="100555"/>
                </a:lnTo>
                <a:lnTo>
                  <a:pt x="99055" y="47294"/>
                </a:lnTo>
                <a:lnTo>
                  <a:pt x="118288" y="37216"/>
                </a:lnTo>
                <a:cubicBezTo>
                  <a:pt x="118311" y="37205"/>
                  <a:pt x="118338" y="37194"/>
                  <a:pt x="118366" y="37177"/>
                </a:cubicBezTo>
                <a:lnTo>
                  <a:pt x="118444" y="37133"/>
                </a:lnTo>
                <a:lnTo>
                  <a:pt x="118438" y="37111"/>
                </a:lnTo>
                <a:cubicBezTo>
                  <a:pt x="119355" y="36505"/>
                  <a:pt x="120000" y="35244"/>
                  <a:pt x="120000" y="3375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45" name="Shape 3945"/>
          <p:cNvSpPr/>
          <p:nvPr/>
        </p:nvSpPr>
        <p:spPr>
          <a:xfrm>
            <a:off x="21133693" y="10344943"/>
            <a:ext cx="304722" cy="558655"/>
          </a:xfrm>
          <a:custGeom>
            <a:avLst/>
            <a:gdLst/>
            <a:ahLst/>
            <a:cxnLst/>
            <a:rect l="0" t="0" r="0" b="0"/>
            <a:pathLst>
              <a:path w="120000" h="120000" extrusionOk="0">
                <a:moveTo>
                  <a:pt x="35000" y="43638"/>
                </a:moveTo>
                <a:lnTo>
                  <a:pt x="55000" y="43638"/>
                </a:lnTo>
                <a:lnTo>
                  <a:pt x="55000" y="54544"/>
                </a:lnTo>
                <a:cubicBezTo>
                  <a:pt x="55000" y="56055"/>
                  <a:pt x="57238" y="57272"/>
                  <a:pt x="60000" y="57272"/>
                </a:cubicBezTo>
                <a:cubicBezTo>
                  <a:pt x="62761" y="57272"/>
                  <a:pt x="65000" y="56055"/>
                  <a:pt x="65000" y="54544"/>
                </a:cubicBezTo>
                <a:lnTo>
                  <a:pt x="65000" y="43638"/>
                </a:lnTo>
                <a:lnTo>
                  <a:pt x="85000" y="43638"/>
                </a:lnTo>
                <a:cubicBezTo>
                  <a:pt x="87761" y="43638"/>
                  <a:pt x="90000" y="42416"/>
                  <a:pt x="90000" y="40911"/>
                </a:cubicBezTo>
                <a:cubicBezTo>
                  <a:pt x="90000" y="39400"/>
                  <a:pt x="87761" y="38183"/>
                  <a:pt x="85000" y="38183"/>
                </a:cubicBezTo>
                <a:lnTo>
                  <a:pt x="65000" y="38183"/>
                </a:lnTo>
                <a:lnTo>
                  <a:pt x="65000" y="27272"/>
                </a:lnTo>
                <a:cubicBezTo>
                  <a:pt x="65000" y="25766"/>
                  <a:pt x="62761" y="24544"/>
                  <a:pt x="60000" y="24544"/>
                </a:cubicBezTo>
                <a:cubicBezTo>
                  <a:pt x="57238" y="24544"/>
                  <a:pt x="55000" y="25766"/>
                  <a:pt x="55000" y="27272"/>
                </a:cubicBezTo>
                <a:lnTo>
                  <a:pt x="55000" y="38183"/>
                </a:lnTo>
                <a:lnTo>
                  <a:pt x="35000" y="38183"/>
                </a:lnTo>
                <a:cubicBezTo>
                  <a:pt x="32238" y="38183"/>
                  <a:pt x="30000" y="39400"/>
                  <a:pt x="30000" y="40911"/>
                </a:cubicBezTo>
                <a:cubicBezTo>
                  <a:pt x="30000" y="42416"/>
                  <a:pt x="32238" y="43638"/>
                  <a:pt x="35000" y="43638"/>
                </a:cubicBezTo>
                <a:moveTo>
                  <a:pt x="110000" y="110261"/>
                </a:moveTo>
                <a:lnTo>
                  <a:pt x="63688" y="82700"/>
                </a:lnTo>
                <a:lnTo>
                  <a:pt x="63650" y="82716"/>
                </a:lnTo>
                <a:cubicBezTo>
                  <a:pt x="62744" y="82172"/>
                  <a:pt x="61461" y="81816"/>
                  <a:pt x="60000" y="81816"/>
                </a:cubicBezTo>
                <a:cubicBezTo>
                  <a:pt x="58538" y="81816"/>
                  <a:pt x="57255" y="82172"/>
                  <a:pt x="56344" y="82716"/>
                </a:cubicBezTo>
                <a:lnTo>
                  <a:pt x="56311" y="82700"/>
                </a:lnTo>
                <a:lnTo>
                  <a:pt x="10000" y="110261"/>
                </a:lnTo>
                <a:lnTo>
                  <a:pt x="10000" y="5455"/>
                </a:lnTo>
                <a:lnTo>
                  <a:pt x="110000" y="5455"/>
                </a:lnTo>
                <a:cubicBezTo>
                  <a:pt x="110000" y="5455"/>
                  <a:pt x="110000" y="110261"/>
                  <a:pt x="110000" y="110261"/>
                </a:cubicBezTo>
                <a:close/>
                <a:moveTo>
                  <a:pt x="115000" y="0"/>
                </a:moveTo>
                <a:lnTo>
                  <a:pt x="5000" y="0"/>
                </a:lnTo>
                <a:cubicBezTo>
                  <a:pt x="2238" y="0"/>
                  <a:pt x="0" y="1222"/>
                  <a:pt x="0" y="2727"/>
                </a:cubicBezTo>
                <a:lnTo>
                  <a:pt x="0" y="117272"/>
                </a:lnTo>
                <a:cubicBezTo>
                  <a:pt x="0" y="118777"/>
                  <a:pt x="2238" y="120000"/>
                  <a:pt x="5000" y="120000"/>
                </a:cubicBezTo>
                <a:cubicBezTo>
                  <a:pt x="6461" y="120000"/>
                  <a:pt x="7744" y="119644"/>
                  <a:pt x="8661" y="119100"/>
                </a:cubicBezTo>
                <a:lnTo>
                  <a:pt x="8688" y="119116"/>
                </a:lnTo>
                <a:lnTo>
                  <a:pt x="60000" y="88583"/>
                </a:lnTo>
                <a:lnTo>
                  <a:pt x="111311" y="119116"/>
                </a:lnTo>
                <a:lnTo>
                  <a:pt x="111338" y="119100"/>
                </a:lnTo>
                <a:cubicBezTo>
                  <a:pt x="112255" y="119644"/>
                  <a:pt x="113538" y="120000"/>
                  <a:pt x="115000" y="120000"/>
                </a:cubicBezTo>
                <a:cubicBezTo>
                  <a:pt x="117761" y="120000"/>
                  <a:pt x="120000" y="118777"/>
                  <a:pt x="120000" y="117272"/>
                </a:cubicBezTo>
                <a:lnTo>
                  <a:pt x="120000" y="2727"/>
                </a:lnTo>
                <a:cubicBezTo>
                  <a:pt x="120000" y="1222"/>
                  <a:pt x="117761" y="0"/>
                  <a:pt x="115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46" name="Shape 3946"/>
          <p:cNvSpPr/>
          <p:nvPr/>
        </p:nvSpPr>
        <p:spPr>
          <a:xfrm>
            <a:off x="22149429" y="10344943"/>
            <a:ext cx="406294" cy="558655"/>
          </a:xfrm>
          <a:custGeom>
            <a:avLst/>
            <a:gdLst/>
            <a:ahLst/>
            <a:cxnLst/>
            <a:rect l="0" t="0" r="0" b="0"/>
            <a:pathLst>
              <a:path w="120000" h="120000" extrusionOk="0">
                <a:moveTo>
                  <a:pt x="112500" y="111638"/>
                </a:moveTo>
                <a:lnTo>
                  <a:pt x="62766" y="82700"/>
                </a:lnTo>
                <a:lnTo>
                  <a:pt x="62738" y="82722"/>
                </a:lnTo>
                <a:cubicBezTo>
                  <a:pt x="62055" y="82172"/>
                  <a:pt x="61094" y="81816"/>
                  <a:pt x="60000" y="81816"/>
                </a:cubicBezTo>
                <a:cubicBezTo>
                  <a:pt x="58905" y="81816"/>
                  <a:pt x="57944" y="82172"/>
                  <a:pt x="57255" y="82722"/>
                </a:cubicBezTo>
                <a:lnTo>
                  <a:pt x="57233" y="82700"/>
                </a:lnTo>
                <a:lnTo>
                  <a:pt x="7500" y="111638"/>
                </a:lnTo>
                <a:lnTo>
                  <a:pt x="7500" y="5455"/>
                </a:lnTo>
                <a:lnTo>
                  <a:pt x="112500" y="5455"/>
                </a:lnTo>
                <a:cubicBezTo>
                  <a:pt x="112500" y="5455"/>
                  <a:pt x="112500" y="111638"/>
                  <a:pt x="112500" y="111638"/>
                </a:cubicBezTo>
                <a:close/>
                <a:moveTo>
                  <a:pt x="116250" y="0"/>
                </a:moveTo>
                <a:lnTo>
                  <a:pt x="3750" y="0"/>
                </a:lnTo>
                <a:cubicBezTo>
                  <a:pt x="1677" y="0"/>
                  <a:pt x="0" y="1222"/>
                  <a:pt x="0" y="2727"/>
                </a:cubicBezTo>
                <a:lnTo>
                  <a:pt x="0" y="117272"/>
                </a:lnTo>
                <a:cubicBezTo>
                  <a:pt x="0" y="118777"/>
                  <a:pt x="1677" y="120000"/>
                  <a:pt x="3750" y="120000"/>
                </a:cubicBezTo>
                <a:cubicBezTo>
                  <a:pt x="4844" y="120000"/>
                  <a:pt x="5805" y="119650"/>
                  <a:pt x="6494" y="119100"/>
                </a:cubicBezTo>
                <a:lnTo>
                  <a:pt x="6516" y="119116"/>
                </a:lnTo>
                <a:lnTo>
                  <a:pt x="60000" y="87994"/>
                </a:lnTo>
                <a:lnTo>
                  <a:pt x="113483" y="119116"/>
                </a:lnTo>
                <a:lnTo>
                  <a:pt x="113505" y="119100"/>
                </a:lnTo>
                <a:cubicBezTo>
                  <a:pt x="114194" y="119650"/>
                  <a:pt x="115155" y="120000"/>
                  <a:pt x="116250" y="120000"/>
                </a:cubicBezTo>
                <a:cubicBezTo>
                  <a:pt x="118322" y="120000"/>
                  <a:pt x="120000" y="118777"/>
                  <a:pt x="120000" y="117272"/>
                </a:cubicBezTo>
                <a:lnTo>
                  <a:pt x="120000" y="2727"/>
                </a:lnTo>
                <a:cubicBezTo>
                  <a:pt x="120000" y="1222"/>
                  <a:pt x="118322" y="0"/>
                  <a:pt x="116250" y="0"/>
                </a:cubicBezTo>
                <a:moveTo>
                  <a:pt x="40761" y="43611"/>
                </a:moveTo>
                <a:lnTo>
                  <a:pt x="53944" y="43611"/>
                </a:lnTo>
                <a:lnTo>
                  <a:pt x="55772" y="40072"/>
                </a:lnTo>
                <a:lnTo>
                  <a:pt x="60000" y="31877"/>
                </a:lnTo>
                <a:lnTo>
                  <a:pt x="64227" y="40072"/>
                </a:lnTo>
                <a:lnTo>
                  <a:pt x="66055" y="43611"/>
                </a:lnTo>
                <a:lnTo>
                  <a:pt x="79238" y="43611"/>
                </a:lnTo>
                <a:lnTo>
                  <a:pt x="72300" y="47500"/>
                </a:lnTo>
                <a:lnTo>
                  <a:pt x="68072" y="49866"/>
                </a:lnTo>
                <a:lnTo>
                  <a:pt x="69761" y="53544"/>
                </a:lnTo>
                <a:lnTo>
                  <a:pt x="73555" y="61833"/>
                </a:lnTo>
                <a:lnTo>
                  <a:pt x="64433" y="56966"/>
                </a:lnTo>
                <a:lnTo>
                  <a:pt x="60000" y="54600"/>
                </a:lnTo>
                <a:lnTo>
                  <a:pt x="55566" y="56966"/>
                </a:lnTo>
                <a:lnTo>
                  <a:pt x="46444" y="61833"/>
                </a:lnTo>
                <a:lnTo>
                  <a:pt x="50238" y="53544"/>
                </a:lnTo>
                <a:lnTo>
                  <a:pt x="51927" y="49866"/>
                </a:lnTo>
                <a:lnTo>
                  <a:pt x="47700" y="47500"/>
                </a:lnTo>
                <a:cubicBezTo>
                  <a:pt x="47700" y="47500"/>
                  <a:pt x="40761" y="43611"/>
                  <a:pt x="40761" y="43611"/>
                </a:cubicBezTo>
                <a:close/>
                <a:moveTo>
                  <a:pt x="31872" y="76361"/>
                </a:moveTo>
                <a:lnTo>
                  <a:pt x="60000" y="61361"/>
                </a:lnTo>
                <a:lnTo>
                  <a:pt x="88127" y="76361"/>
                </a:lnTo>
                <a:lnTo>
                  <a:pt x="76877" y="51822"/>
                </a:lnTo>
                <a:lnTo>
                  <a:pt x="101250" y="38155"/>
                </a:lnTo>
                <a:lnTo>
                  <a:pt x="71250" y="38155"/>
                </a:lnTo>
                <a:lnTo>
                  <a:pt x="60000" y="16361"/>
                </a:lnTo>
                <a:lnTo>
                  <a:pt x="48750" y="38155"/>
                </a:lnTo>
                <a:lnTo>
                  <a:pt x="18750" y="38155"/>
                </a:lnTo>
                <a:lnTo>
                  <a:pt x="43122" y="51822"/>
                </a:lnTo>
                <a:cubicBezTo>
                  <a:pt x="43122" y="51822"/>
                  <a:pt x="31872" y="76361"/>
                  <a:pt x="31872" y="76361"/>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47" name="Shape 3947"/>
          <p:cNvSpPr/>
          <p:nvPr/>
        </p:nvSpPr>
        <p:spPr>
          <a:xfrm>
            <a:off x="12474550" y="11411467"/>
            <a:ext cx="558655" cy="558655"/>
          </a:xfrm>
          <a:custGeom>
            <a:avLst/>
            <a:gdLst/>
            <a:ahLst/>
            <a:cxnLst/>
            <a:rect l="0" t="0" r="0" b="0"/>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48" name="Shape 3948"/>
          <p:cNvSpPr/>
          <p:nvPr/>
        </p:nvSpPr>
        <p:spPr>
          <a:xfrm>
            <a:off x="13617253" y="11411467"/>
            <a:ext cx="406294" cy="558655"/>
          </a:xfrm>
          <a:custGeom>
            <a:avLst/>
            <a:gdLst/>
            <a:ahLst/>
            <a:cxnLst/>
            <a:rect l="0" t="0" r="0" b="0"/>
            <a:pathLst>
              <a:path w="120000" h="120000" extrusionOk="0">
                <a:moveTo>
                  <a:pt x="10372" y="92727"/>
                </a:moveTo>
                <a:lnTo>
                  <a:pt x="29461" y="69583"/>
                </a:lnTo>
                <a:lnTo>
                  <a:pt x="29411" y="69561"/>
                </a:lnTo>
                <a:cubicBezTo>
                  <a:pt x="29750" y="69150"/>
                  <a:pt x="30000" y="68694"/>
                  <a:pt x="30000" y="68183"/>
                </a:cubicBezTo>
                <a:cubicBezTo>
                  <a:pt x="30000" y="66672"/>
                  <a:pt x="28322" y="65455"/>
                  <a:pt x="26250" y="65455"/>
                </a:cubicBezTo>
                <a:lnTo>
                  <a:pt x="18750" y="65455"/>
                </a:lnTo>
                <a:lnTo>
                  <a:pt x="36750" y="48000"/>
                </a:lnTo>
                <a:lnTo>
                  <a:pt x="36700" y="47972"/>
                </a:lnTo>
                <a:cubicBezTo>
                  <a:pt x="37172" y="47516"/>
                  <a:pt x="37500" y="46977"/>
                  <a:pt x="37500" y="46361"/>
                </a:cubicBezTo>
                <a:cubicBezTo>
                  <a:pt x="37500" y="44861"/>
                  <a:pt x="35822" y="43638"/>
                  <a:pt x="33750" y="43638"/>
                </a:cubicBezTo>
                <a:lnTo>
                  <a:pt x="26972" y="43638"/>
                </a:lnTo>
                <a:lnTo>
                  <a:pt x="47488" y="26583"/>
                </a:lnTo>
                <a:lnTo>
                  <a:pt x="47466" y="26566"/>
                </a:lnTo>
                <a:cubicBezTo>
                  <a:pt x="48238" y="26061"/>
                  <a:pt x="48750" y="25355"/>
                  <a:pt x="48750" y="24544"/>
                </a:cubicBezTo>
                <a:cubicBezTo>
                  <a:pt x="48750" y="23038"/>
                  <a:pt x="47072" y="21816"/>
                  <a:pt x="45000" y="21816"/>
                </a:cubicBezTo>
                <a:lnTo>
                  <a:pt x="39050" y="21816"/>
                </a:lnTo>
                <a:lnTo>
                  <a:pt x="60000" y="6583"/>
                </a:lnTo>
                <a:lnTo>
                  <a:pt x="80950" y="21816"/>
                </a:lnTo>
                <a:lnTo>
                  <a:pt x="75000" y="21816"/>
                </a:lnTo>
                <a:cubicBezTo>
                  <a:pt x="72933" y="21816"/>
                  <a:pt x="71250" y="23038"/>
                  <a:pt x="71250" y="24544"/>
                </a:cubicBezTo>
                <a:cubicBezTo>
                  <a:pt x="71250" y="25355"/>
                  <a:pt x="71761" y="26061"/>
                  <a:pt x="72533" y="26566"/>
                </a:cubicBezTo>
                <a:lnTo>
                  <a:pt x="72511" y="26583"/>
                </a:lnTo>
                <a:lnTo>
                  <a:pt x="93022" y="43638"/>
                </a:lnTo>
                <a:lnTo>
                  <a:pt x="86250" y="43638"/>
                </a:lnTo>
                <a:cubicBezTo>
                  <a:pt x="84183" y="43638"/>
                  <a:pt x="82500" y="44861"/>
                  <a:pt x="82500" y="46361"/>
                </a:cubicBezTo>
                <a:cubicBezTo>
                  <a:pt x="82500" y="46977"/>
                  <a:pt x="82827" y="47516"/>
                  <a:pt x="83300" y="47972"/>
                </a:cubicBezTo>
                <a:lnTo>
                  <a:pt x="83250" y="48000"/>
                </a:lnTo>
                <a:lnTo>
                  <a:pt x="101250" y="65455"/>
                </a:lnTo>
                <a:lnTo>
                  <a:pt x="93750" y="65455"/>
                </a:lnTo>
                <a:cubicBezTo>
                  <a:pt x="91683" y="65455"/>
                  <a:pt x="90000" y="66672"/>
                  <a:pt x="90000" y="68183"/>
                </a:cubicBezTo>
                <a:cubicBezTo>
                  <a:pt x="90000" y="68694"/>
                  <a:pt x="90244" y="69150"/>
                  <a:pt x="90588" y="69561"/>
                </a:cubicBezTo>
                <a:lnTo>
                  <a:pt x="90533" y="69583"/>
                </a:lnTo>
                <a:lnTo>
                  <a:pt x="109627" y="92727"/>
                </a:lnTo>
                <a:cubicBezTo>
                  <a:pt x="109627" y="92727"/>
                  <a:pt x="10372" y="92727"/>
                  <a:pt x="10372" y="92727"/>
                </a:cubicBezTo>
                <a:close/>
                <a:moveTo>
                  <a:pt x="67500" y="114544"/>
                </a:moveTo>
                <a:lnTo>
                  <a:pt x="52500" y="114544"/>
                </a:lnTo>
                <a:lnTo>
                  <a:pt x="52500" y="98183"/>
                </a:lnTo>
                <a:lnTo>
                  <a:pt x="67500" y="98183"/>
                </a:lnTo>
                <a:cubicBezTo>
                  <a:pt x="67500" y="98183"/>
                  <a:pt x="67500" y="114544"/>
                  <a:pt x="67500" y="114544"/>
                </a:cubicBezTo>
                <a:close/>
                <a:moveTo>
                  <a:pt x="119411" y="94072"/>
                </a:moveTo>
                <a:lnTo>
                  <a:pt x="119461" y="94050"/>
                </a:lnTo>
                <a:lnTo>
                  <a:pt x="100372" y="70911"/>
                </a:lnTo>
                <a:lnTo>
                  <a:pt x="108750" y="70911"/>
                </a:lnTo>
                <a:cubicBezTo>
                  <a:pt x="110822" y="70911"/>
                  <a:pt x="112500" y="69688"/>
                  <a:pt x="112500" y="68183"/>
                </a:cubicBezTo>
                <a:cubicBezTo>
                  <a:pt x="112500" y="67566"/>
                  <a:pt x="112172" y="67033"/>
                  <a:pt x="111700" y="66572"/>
                </a:cubicBezTo>
                <a:lnTo>
                  <a:pt x="111750" y="66544"/>
                </a:lnTo>
                <a:lnTo>
                  <a:pt x="93750" y="49088"/>
                </a:lnTo>
                <a:lnTo>
                  <a:pt x="101250" y="49088"/>
                </a:lnTo>
                <a:cubicBezTo>
                  <a:pt x="103322" y="49088"/>
                  <a:pt x="105000" y="47872"/>
                  <a:pt x="105000" y="46361"/>
                </a:cubicBezTo>
                <a:cubicBezTo>
                  <a:pt x="105000" y="45555"/>
                  <a:pt x="104488" y="44844"/>
                  <a:pt x="103716" y="44344"/>
                </a:cubicBezTo>
                <a:lnTo>
                  <a:pt x="103738" y="44322"/>
                </a:lnTo>
                <a:lnTo>
                  <a:pt x="83222" y="27272"/>
                </a:lnTo>
                <a:lnTo>
                  <a:pt x="90000" y="27272"/>
                </a:lnTo>
                <a:cubicBezTo>
                  <a:pt x="92072" y="27272"/>
                  <a:pt x="93750" y="26055"/>
                  <a:pt x="93750" y="24544"/>
                </a:cubicBezTo>
                <a:cubicBezTo>
                  <a:pt x="93750" y="23794"/>
                  <a:pt x="93333" y="23111"/>
                  <a:pt x="92650" y="22616"/>
                </a:cubicBezTo>
                <a:lnTo>
                  <a:pt x="62650" y="800"/>
                </a:lnTo>
                <a:cubicBezTo>
                  <a:pt x="61972" y="305"/>
                  <a:pt x="61033" y="0"/>
                  <a:pt x="60000" y="0"/>
                </a:cubicBezTo>
                <a:cubicBezTo>
                  <a:pt x="58966" y="0"/>
                  <a:pt x="58027" y="305"/>
                  <a:pt x="57350" y="800"/>
                </a:cubicBezTo>
                <a:lnTo>
                  <a:pt x="27350" y="22616"/>
                </a:lnTo>
                <a:cubicBezTo>
                  <a:pt x="26672" y="23111"/>
                  <a:pt x="26250" y="23794"/>
                  <a:pt x="26250" y="24544"/>
                </a:cubicBezTo>
                <a:cubicBezTo>
                  <a:pt x="26250" y="26055"/>
                  <a:pt x="27933" y="27272"/>
                  <a:pt x="30000" y="27272"/>
                </a:cubicBezTo>
                <a:lnTo>
                  <a:pt x="36772" y="27272"/>
                </a:lnTo>
                <a:lnTo>
                  <a:pt x="16261" y="44322"/>
                </a:lnTo>
                <a:lnTo>
                  <a:pt x="16283" y="44344"/>
                </a:lnTo>
                <a:cubicBezTo>
                  <a:pt x="15511" y="44844"/>
                  <a:pt x="15000" y="45555"/>
                  <a:pt x="15000" y="46361"/>
                </a:cubicBezTo>
                <a:cubicBezTo>
                  <a:pt x="15000" y="47872"/>
                  <a:pt x="16683" y="49088"/>
                  <a:pt x="18750" y="49088"/>
                </a:cubicBezTo>
                <a:lnTo>
                  <a:pt x="26250" y="49088"/>
                </a:lnTo>
                <a:lnTo>
                  <a:pt x="8250" y="66544"/>
                </a:lnTo>
                <a:lnTo>
                  <a:pt x="8300" y="66572"/>
                </a:lnTo>
                <a:cubicBezTo>
                  <a:pt x="7827" y="67033"/>
                  <a:pt x="7500" y="67566"/>
                  <a:pt x="7500" y="68183"/>
                </a:cubicBezTo>
                <a:cubicBezTo>
                  <a:pt x="7500" y="69688"/>
                  <a:pt x="9183" y="70911"/>
                  <a:pt x="11250" y="70911"/>
                </a:cubicBezTo>
                <a:lnTo>
                  <a:pt x="19627" y="70911"/>
                </a:lnTo>
                <a:lnTo>
                  <a:pt x="533" y="94050"/>
                </a:lnTo>
                <a:lnTo>
                  <a:pt x="588" y="94072"/>
                </a:lnTo>
                <a:cubicBezTo>
                  <a:pt x="244" y="94483"/>
                  <a:pt x="0" y="94938"/>
                  <a:pt x="0" y="95455"/>
                </a:cubicBezTo>
                <a:cubicBezTo>
                  <a:pt x="0" y="96961"/>
                  <a:pt x="1683" y="98183"/>
                  <a:pt x="3750" y="98183"/>
                </a:cubicBezTo>
                <a:lnTo>
                  <a:pt x="45000" y="98183"/>
                </a:lnTo>
                <a:lnTo>
                  <a:pt x="45000" y="117272"/>
                </a:lnTo>
                <a:cubicBezTo>
                  <a:pt x="45000" y="118777"/>
                  <a:pt x="46683" y="120000"/>
                  <a:pt x="48750" y="120000"/>
                </a:cubicBezTo>
                <a:lnTo>
                  <a:pt x="71250" y="120000"/>
                </a:lnTo>
                <a:cubicBezTo>
                  <a:pt x="73322" y="120000"/>
                  <a:pt x="75000" y="118777"/>
                  <a:pt x="75000" y="117272"/>
                </a:cubicBezTo>
                <a:lnTo>
                  <a:pt x="75000" y="98183"/>
                </a:lnTo>
                <a:lnTo>
                  <a:pt x="116250" y="98183"/>
                </a:lnTo>
                <a:cubicBezTo>
                  <a:pt x="118322" y="98183"/>
                  <a:pt x="120000" y="96961"/>
                  <a:pt x="120000" y="95455"/>
                </a:cubicBezTo>
                <a:cubicBezTo>
                  <a:pt x="120000" y="94938"/>
                  <a:pt x="119750" y="94483"/>
                  <a:pt x="119411" y="940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49" name="Shape 3949"/>
          <p:cNvSpPr/>
          <p:nvPr/>
        </p:nvSpPr>
        <p:spPr>
          <a:xfrm>
            <a:off x="14759954" y="11411467"/>
            <a:ext cx="253935" cy="558655"/>
          </a:xfrm>
          <a:custGeom>
            <a:avLst/>
            <a:gdLst/>
            <a:ahLst/>
            <a:cxnLst/>
            <a:rect l="0" t="0" r="0" b="0"/>
            <a:pathLst>
              <a:path w="120000" h="120000" extrusionOk="0">
                <a:moveTo>
                  <a:pt x="108000" y="81816"/>
                </a:moveTo>
                <a:lnTo>
                  <a:pt x="12000" y="81816"/>
                </a:lnTo>
                <a:lnTo>
                  <a:pt x="12000" y="27272"/>
                </a:lnTo>
                <a:cubicBezTo>
                  <a:pt x="12000" y="15222"/>
                  <a:pt x="33488" y="5455"/>
                  <a:pt x="60000" y="5455"/>
                </a:cubicBezTo>
                <a:cubicBezTo>
                  <a:pt x="86505" y="5455"/>
                  <a:pt x="108000" y="15222"/>
                  <a:pt x="108000" y="27272"/>
                </a:cubicBezTo>
                <a:cubicBezTo>
                  <a:pt x="108000" y="27272"/>
                  <a:pt x="108000" y="81816"/>
                  <a:pt x="108000" y="81816"/>
                </a:cubicBezTo>
                <a:close/>
                <a:moveTo>
                  <a:pt x="60000" y="0"/>
                </a:moveTo>
                <a:cubicBezTo>
                  <a:pt x="26861" y="0"/>
                  <a:pt x="0" y="12211"/>
                  <a:pt x="0" y="27272"/>
                </a:cubicBezTo>
                <a:lnTo>
                  <a:pt x="0" y="81816"/>
                </a:lnTo>
                <a:cubicBezTo>
                  <a:pt x="0" y="84827"/>
                  <a:pt x="5377" y="87272"/>
                  <a:pt x="12000" y="87272"/>
                </a:cubicBezTo>
                <a:lnTo>
                  <a:pt x="54000" y="87272"/>
                </a:lnTo>
                <a:lnTo>
                  <a:pt x="54000" y="117272"/>
                </a:lnTo>
                <a:cubicBezTo>
                  <a:pt x="54000" y="118777"/>
                  <a:pt x="56688" y="120000"/>
                  <a:pt x="60000" y="120000"/>
                </a:cubicBezTo>
                <a:cubicBezTo>
                  <a:pt x="63311" y="120000"/>
                  <a:pt x="66000" y="118777"/>
                  <a:pt x="66000" y="117272"/>
                </a:cubicBezTo>
                <a:lnTo>
                  <a:pt x="66000" y="87272"/>
                </a:lnTo>
                <a:lnTo>
                  <a:pt x="108000" y="87272"/>
                </a:lnTo>
                <a:cubicBezTo>
                  <a:pt x="114622" y="87272"/>
                  <a:pt x="120000" y="84827"/>
                  <a:pt x="120000" y="81816"/>
                </a:cubicBezTo>
                <a:lnTo>
                  <a:pt x="120000" y="27272"/>
                </a:lnTo>
                <a:cubicBezTo>
                  <a:pt x="120000" y="12211"/>
                  <a:pt x="93138" y="0"/>
                  <a:pt x="60000" y="0"/>
                </a:cubicBezTo>
                <a:moveTo>
                  <a:pt x="42000" y="27272"/>
                </a:moveTo>
                <a:cubicBezTo>
                  <a:pt x="38688" y="27272"/>
                  <a:pt x="36000" y="28494"/>
                  <a:pt x="36000" y="30000"/>
                </a:cubicBezTo>
                <a:lnTo>
                  <a:pt x="36000" y="68183"/>
                </a:lnTo>
                <a:cubicBezTo>
                  <a:pt x="36000" y="69688"/>
                  <a:pt x="38688" y="70911"/>
                  <a:pt x="42000" y="70911"/>
                </a:cubicBezTo>
                <a:cubicBezTo>
                  <a:pt x="45311" y="70911"/>
                  <a:pt x="48000" y="69688"/>
                  <a:pt x="48000" y="68183"/>
                </a:cubicBezTo>
                <a:lnTo>
                  <a:pt x="48000" y="30000"/>
                </a:lnTo>
                <a:cubicBezTo>
                  <a:pt x="48000" y="28494"/>
                  <a:pt x="45311" y="27272"/>
                  <a:pt x="42000" y="27272"/>
                </a:cubicBezTo>
                <a:moveTo>
                  <a:pt x="78000" y="27272"/>
                </a:moveTo>
                <a:cubicBezTo>
                  <a:pt x="74688" y="27272"/>
                  <a:pt x="72000" y="28494"/>
                  <a:pt x="72000" y="30000"/>
                </a:cubicBezTo>
                <a:lnTo>
                  <a:pt x="72000" y="68183"/>
                </a:lnTo>
                <a:cubicBezTo>
                  <a:pt x="72000" y="69688"/>
                  <a:pt x="74688" y="70911"/>
                  <a:pt x="78000" y="70911"/>
                </a:cubicBezTo>
                <a:cubicBezTo>
                  <a:pt x="81311" y="70911"/>
                  <a:pt x="84000" y="69688"/>
                  <a:pt x="84000" y="68183"/>
                </a:cubicBezTo>
                <a:lnTo>
                  <a:pt x="84000" y="30000"/>
                </a:lnTo>
                <a:cubicBezTo>
                  <a:pt x="84000" y="28494"/>
                  <a:pt x="81311" y="27272"/>
                  <a:pt x="78000" y="2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50" name="Shape 3950"/>
          <p:cNvSpPr/>
          <p:nvPr/>
        </p:nvSpPr>
        <p:spPr>
          <a:xfrm>
            <a:off x="15674117" y="11411467"/>
            <a:ext cx="558655" cy="558655"/>
          </a:xfrm>
          <a:custGeom>
            <a:avLst/>
            <a:gdLst/>
            <a:ahLst/>
            <a:cxnLst/>
            <a:rect l="0" t="0" r="0" b="0"/>
            <a:pathLst>
              <a:path w="120000" h="120000" extrusionOk="0">
                <a:moveTo>
                  <a:pt x="32727" y="38183"/>
                </a:moveTo>
                <a:cubicBezTo>
                  <a:pt x="34233" y="38183"/>
                  <a:pt x="35455" y="36961"/>
                  <a:pt x="35455" y="35455"/>
                </a:cubicBezTo>
                <a:lnTo>
                  <a:pt x="35455" y="8183"/>
                </a:lnTo>
                <a:cubicBezTo>
                  <a:pt x="35455" y="6672"/>
                  <a:pt x="34233" y="5455"/>
                  <a:pt x="32727" y="5455"/>
                </a:cubicBezTo>
                <a:cubicBezTo>
                  <a:pt x="31222" y="5455"/>
                  <a:pt x="30000" y="6672"/>
                  <a:pt x="30000" y="8183"/>
                </a:cubicBezTo>
                <a:lnTo>
                  <a:pt x="30000" y="35455"/>
                </a:lnTo>
                <a:cubicBezTo>
                  <a:pt x="30000" y="36961"/>
                  <a:pt x="31222" y="38183"/>
                  <a:pt x="32727" y="38183"/>
                </a:cubicBezTo>
                <a:moveTo>
                  <a:pt x="16361" y="32727"/>
                </a:moveTo>
                <a:cubicBezTo>
                  <a:pt x="17866" y="32727"/>
                  <a:pt x="19088" y="31505"/>
                  <a:pt x="19088" y="30000"/>
                </a:cubicBezTo>
                <a:lnTo>
                  <a:pt x="19088" y="13638"/>
                </a:lnTo>
                <a:cubicBezTo>
                  <a:pt x="19088" y="12127"/>
                  <a:pt x="17866" y="10911"/>
                  <a:pt x="16361" y="10911"/>
                </a:cubicBezTo>
                <a:cubicBezTo>
                  <a:pt x="14861" y="10911"/>
                  <a:pt x="13638" y="12127"/>
                  <a:pt x="13638" y="13638"/>
                </a:cubicBezTo>
                <a:lnTo>
                  <a:pt x="13638" y="30000"/>
                </a:lnTo>
                <a:cubicBezTo>
                  <a:pt x="13638" y="31505"/>
                  <a:pt x="14861" y="32727"/>
                  <a:pt x="16361" y="32727"/>
                </a:cubicBezTo>
                <a:moveTo>
                  <a:pt x="103638" y="84544"/>
                </a:moveTo>
                <a:lnTo>
                  <a:pt x="98044" y="84544"/>
                </a:lnTo>
                <a:cubicBezTo>
                  <a:pt x="98111" y="83644"/>
                  <a:pt x="98183" y="82738"/>
                  <a:pt x="98183" y="81816"/>
                </a:cubicBezTo>
                <a:lnTo>
                  <a:pt x="98183" y="62727"/>
                </a:lnTo>
                <a:lnTo>
                  <a:pt x="103638" y="62727"/>
                </a:lnTo>
                <a:cubicBezTo>
                  <a:pt x="109661" y="62727"/>
                  <a:pt x="114544" y="67611"/>
                  <a:pt x="114544" y="73638"/>
                </a:cubicBezTo>
                <a:cubicBezTo>
                  <a:pt x="114544" y="79661"/>
                  <a:pt x="109661" y="84544"/>
                  <a:pt x="103638" y="84544"/>
                </a:cubicBezTo>
                <a:moveTo>
                  <a:pt x="92727" y="81816"/>
                </a:moveTo>
                <a:cubicBezTo>
                  <a:pt x="92727" y="87788"/>
                  <a:pt x="91105" y="93361"/>
                  <a:pt x="88311" y="98183"/>
                </a:cubicBezTo>
                <a:lnTo>
                  <a:pt x="9872" y="98183"/>
                </a:lnTo>
                <a:cubicBezTo>
                  <a:pt x="7077" y="93361"/>
                  <a:pt x="5455" y="87788"/>
                  <a:pt x="5455" y="81816"/>
                </a:cubicBezTo>
                <a:lnTo>
                  <a:pt x="5455" y="49088"/>
                </a:lnTo>
                <a:lnTo>
                  <a:pt x="92727" y="49088"/>
                </a:lnTo>
                <a:cubicBezTo>
                  <a:pt x="92727" y="49088"/>
                  <a:pt x="92727" y="81816"/>
                  <a:pt x="92727" y="81816"/>
                </a:cubicBezTo>
                <a:close/>
                <a:moveTo>
                  <a:pt x="60000" y="114544"/>
                </a:moveTo>
                <a:lnTo>
                  <a:pt x="38183" y="114544"/>
                </a:lnTo>
                <a:cubicBezTo>
                  <a:pt x="28505" y="114544"/>
                  <a:pt x="19827" y="110316"/>
                  <a:pt x="13838" y="103638"/>
                </a:cubicBezTo>
                <a:lnTo>
                  <a:pt x="84344" y="103638"/>
                </a:lnTo>
                <a:cubicBezTo>
                  <a:pt x="78350" y="110316"/>
                  <a:pt x="69677" y="114544"/>
                  <a:pt x="60000" y="114544"/>
                </a:cubicBezTo>
                <a:moveTo>
                  <a:pt x="103638" y="57272"/>
                </a:moveTo>
                <a:lnTo>
                  <a:pt x="98183" y="57272"/>
                </a:lnTo>
                <a:lnTo>
                  <a:pt x="98183" y="49088"/>
                </a:lnTo>
                <a:cubicBezTo>
                  <a:pt x="98183" y="46083"/>
                  <a:pt x="95738" y="43638"/>
                  <a:pt x="92727" y="43638"/>
                </a:cubicBezTo>
                <a:lnTo>
                  <a:pt x="5455" y="43638"/>
                </a:lnTo>
                <a:cubicBezTo>
                  <a:pt x="2444" y="43638"/>
                  <a:pt x="0" y="46083"/>
                  <a:pt x="0" y="49088"/>
                </a:cubicBezTo>
                <a:lnTo>
                  <a:pt x="0" y="81816"/>
                </a:lnTo>
                <a:cubicBezTo>
                  <a:pt x="0" y="95733"/>
                  <a:pt x="7466" y="107872"/>
                  <a:pt x="18588" y="114544"/>
                </a:cubicBezTo>
                <a:lnTo>
                  <a:pt x="2727" y="114544"/>
                </a:lnTo>
                <a:cubicBezTo>
                  <a:pt x="1222" y="114544"/>
                  <a:pt x="0" y="115766"/>
                  <a:pt x="0" y="117272"/>
                </a:cubicBezTo>
                <a:cubicBezTo>
                  <a:pt x="0" y="118777"/>
                  <a:pt x="1222" y="120000"/>
                  <a:pt x="2727" y="120000"/>
                </a:cubicBezTo>
                <a:lnTo>
                  <a:pt x="95455" y="120000"/>
                </a:lnTo>
                <a:cubicBezTo>
                  <a:pt x="96961" y="120000"/>
                  <a:pt x="98183" y="118777"/>
                  <a:pt x="98183" y="117272"/>
                </a:cubicBezTo>
                <a:cubicBezTo>
                  <a:pt x="98183" y="115766"/>
                  <a:pt x="96961" y="114544"/>
                  <a:pt x="95455" y="114544"/>
                </a:cubicBezTo>
                <a:lnTo>
                  <a:pt x="79611" y="114544"/>
                </a:lnTo>
                <a:cubicBezTo>
                  <a:pt x="88472" y="109216"/>
                  <a:pt x="95005" y="100411"/>
                  <a:pt x="97283" y="90000"/>
                </a:cubicBezTo>
                <a:lnTo>
                  <a:pt x="103638" y="90000"/>
                </a:lnTo>
                <a:cubicBezTo>
                  <a:pt x="112672" y="90000"/>
                  <a:pt x="120000" y="82677"/>
                  <a:pt x="120000" y="73638"/>
                </a:cubicBezTo>
                <a:cubicBezTo>
                  <a:pt x="120000" y="64600"/>
                  <a:pt x="112672" y="57272"/>
                  <a:pt x="103638" y="57272"/>
                </a:cubicBezTo>
                <a:moveTo>
                  <a:pt x="65455" y="32727"/>
                </a:moveTo>
                <a:cubicBezTo>
                  <a:pt x="66961" y="32727"/>
                  <a:pt x="68183" y="31505"/>
                  <a:pt x="68183" y="30000"/>
                </a:cubicBezTo>
                <a:lnTo>
                  <a:pt x="68183" y="13638"/>
                </a:lnTo>
                <a:cubicBezTo>
                  <a:pt x="68183" y="12127"/>
                  <a:pt x="66961" y="10911"/>
                  <a:pt x="65455" y="10911"/>
                </a:cubicBezTo>
                <a:cubicBezTo>
                  <a:pt x="63950" y="10911"/>
                  <a:pt x="62727" y="12127"/>
                  <a:pt x="62727" y="13638"/>
                </a:cubicBezTo>
                <a:lnTo>
                  <a:pt x="62727" y="30000"/>
                </a:lnTo>
                <a:cubicBezTo>
                  <a:pt x="62727" y="31505"/>
                  <a:pt x="63950" y="32727"/>
                  <a:pt x="65455" y="32727"/>
                </a:cubicBezTo>
                <a:moveTo>
                  <a:pt x="81816" y="38183"/>
                </a:moveTo>
                <a:cubicBezTo>
                  <a:pt x="83322" y="38183"/>
                  <a:pt x="84544" y="36961"/>
                  <a:pt x="84544" y="35455"/>
                </a:cubicBezTo>
                <a:lnTo>
                  <a:pt x="84544" y="8183"/>
                </a:lnTo>
                <a:cubicBezTo>
                  <a:pt x="84544" y="6672"/>
                  <a:pt x="83322" y="5455"/>
                  <a:pt x="81816" y="5455"/>
                </a:cubicBezTo>
                <a:cubicBezTo>
                  <a:pt x="80311" y="5455"/>
                  <a:pt x="79088" y="6672"/>
                  <a:pt x="79088" y="8183"/>
                </a:cubicBezTo>
                <a:lnTo>
                  <a:pt x="79088" y="35455"/>
                </a:lnTo>
                <a:cubicBezTo>
                  <a:pt x="79088" y="36961"/>
                  <a:pt x="80311" y="38183"/>
                  <a:pt x="81816" y="38183"/>
                </a:cubicBezTo>
                <a:moveTo>
                  <a:pt x="49088" y="32727"/>
                </a:moveTo>
                <a:cubicBezTo>
                  <a:pt x="50594" y="32727"/>
                  <a:pt x="51816" y="31505"/>
                  <a:pt x="51816" y="30000"/>
                </a:cubicBezTo>
                <a:lnTo>
                  <a:pt x="51816" y="2727"/>
                </a:lnTo>
                <a:cubicBezTo>
                  <a:pt x="51816" y="1222"/>
                  <a:pt x="50594" y="0"/>
                  <a:pt x="49088" y="0"/>
                </a:cubicBezTo>
                <a:cubicBezTo>
                  <a:pt x="47588" y="0"/>
                  <a:pt x="46361" y="1222"/>
                  <a:pt x="46361" y="2727"/>
                </a:cubicBezTo>
                <a:lnTo>
                  <a:pt x="46361" y="30000"/>
                </a:lnTo>
                <a:cubicBezTo>
                  <a:pt x="46361" y="31505"/>
                  <a:pt x="47588" y="32727"/>
                  <a:pt x="49088" y="327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51" name="Shape 3951"/>
          <p:cNvSpPr/>
          <p:nvPr/>
        </p:nvSpPr>
        <p:spPr>
          <a:xfrm>
            <a:off x="16740639" y="11449557"/>
            <a:ext cx="559193" cy="482585"/>
          </a:xfrm>
          <a:custGeom>
            <a:avLst/>
            <a:gdLst/>
            <a:ahLst/>
            <a:cxnLst/>
            <a:rect l="0" t="0" r="0" b="0"/>
            <a:pathLst>
              <a:path w="120000" h="120000" extrusionOk="0">
                <a:moveTo>
                  <a:pt x="55819" y="56515"/>
                </a:moveTo>
                <a:cubicBezTo>
                  <a:pt x="55819" y="56515"/>
                  <a:pt x="55819" y="56510"/>
                  <a:pt x="55819" y="56510"/>
                </a:cubicBezTo>
                <a:lnTo>
                  <a:pt x="55813" y="56504"/>
                </a:lnTo>
                <a:cubicBezTo>
                  <a:pt x="55813" y="56504"/>
                  <a:pt x="55819" y="56515"/>
                  <a:pt x="55819" y="56515"/>
                </a:cubicBezTo>
                <a:close/>
                <a:moveTo>
                  <a:pt x="113612" y="7394"/>
                </a:moveTo>
                <a:cubicBezTo>
                  <a:pt x="105100" y="-2464"/>
                  <a:pt x="91303" y="-2464"/>
                  <a:pt x="82792" y="7394"/>
                </a:cubicBezTo>
                <a:lnTo>
                  <a:pt x="86645" y="11856"/>
                </a:lnTo>
                <a:cubicBezTo>
                  <a:pt x="93027" y="4468"/>
                  <a:pt x="103377" y="4468"/>
                  <a:pt x="109759" y="11856"/>
                </a:cubicBezTo>
                <a:cubicBezTo>
                  <a:pt x="116147" y="19257"/>
                  <a:pt x="116147" y="31254"/>
                  <a:pt x="109759" y="38654"/>
                </a:cubicBezTo>
                <a:lnTo>
                  <a:pt x="51961" y="104440"/>
                </a:lnTo>
                <a:lnTo>
                  <a:pt x="55819" y="108902"/>
                </a:lnTo>
                <a:lnTo>
                  <a:pt x="113612" y="43117"/>
                </a:lnTo>
                <a:cubicBezTo>
                  <a:pt x="122129" y="33251"/>
                  <a:pt x="122129" y="17259"/>
                  <a:pt x="113612" y="7394"/>
                </a:cubicBezTo>
                <a:moveTo>
                  <a:pt x="13431" y="104440"/>
                </a:moveTo>
                <a:cubicBezTo>
                  <a:pt x="2790" y="92110"/>
                  <a:pt x="2790" y="73308"/>
                  <a:pt x="13431" y="60972"/>
                </a:cubicBezTo>
                <a:cubicBezTo>
                  <a:pt x="13442" y="60960"/>
                  <a:pt x="13460" y="60943"/>
                  <a:pt x="13477" y="60925"/>
                </a:cubicBezTo>
                <a:lnTo>
                  <a:pt x="13477" y="60925"/>
                </a:lnTo>
                <a:lnTo>
                  <a:pt x="53893" y="14093"/>
                </a:lnTo>
                <a:cubicBezTo>
                  <a:pt x="54955" y="12855"/>
                  <a:pt x="54955" y="10858"/>
                  <a:pt x="53893" y="9625"/>
                </a:cubicBezTo>
                <a:cubicBezTo>
                  <a:pt x="52825" y="8393"/>
                  <a:pt x="51102" y="8393"/>
                  <a:pt x="50035" y="9625"/>
                </a:cubicBezTo>
                <a:lnTo>
                  <a:pt x="9578" y="56510"/>
                </a:lnTo>
                <a:cubicBezTo>
                  <a:pt x="-3191" y="71304"/>
                  <a:pt x="-3191" y="94107"/>
                  <a:pt x="9578" y="108902"/>
                </a:cubicBezTo>
                <a:cubicBezTo>
                  <a:pt x="22348" y="123697"/>
                  <a:pt x="43049" y="123697"/>
                  <a:pt x="55819" y="108902"/>
                </a:cubicBezTo>
                <a:lnTo>
                  <a:pt x="51915" y="104486"/>
                </a:lnTo>
                <a:cubicBezTo>
                  <a:pt x="41274" y="116764"/>
                  <a:pt x="24060" y="116752"/>
                  <a:pt x="13431" y="104440"/>
                </a:cubicBezTo>
                <a:moveTo>
                  <a:pt x="36551" y="78833"/>
                </a:moveTo>
                <a:cubicBezTo>
                  <a:pt x="40804" y="83763"/>
                  <a:pt x="47708" y="83763"/>
                  <a:pt x="51961" y="78833"/>
                </a:cubicBezTo>
                <a:lnTo>
                  <a:pt x="80860" y="45348"/>
                </a:lnTo>
                <a:cubicBezTo>
                  <a:pt x="81928" y="44115"/>
                  <a:pt x="81928" y="42118"/>
                  <a:pt x="80860" y="40885"/>
                </a:cubicBezTo>
                <a:cubicBezTo>
                  <a:pt x="79798" y="39653"/>
                  <a:pt x="78075" y="39653"/>
                  <a:pt x="77008" y="40885"/>
                </a:cubicBezTo>
                <a:lnTo>
                  <a:pt x="48109" y="74365"/>
                </a:lnTo>
                <a:cubicBezTo>
                  <a:pt x="45985" y="76836"/>
                  <a:pt x="42533" y="76836"/>
                  <a:pt x="40404" y="74365"/>
                </a:cubicBezTo>
                <a:cubicBezTo>
                  <a:pt x="38274" y="71900"/>
                  <a:pt x="38274" y="67905"/>
                  <a:pt x="40404" y="65440"/>
                </a:cubicBezTo>
                <a:lnTo>
                  <a:pt x="48109" y="56510"/>
                </a:lnTo>
                <a:lnTo>
                  <a:pt x="86645" y="11856"/>
                </a:lnTo>
                <a:lnTo>
                  <a:pt x="82792" y="7394"/>
                </a:lnTo>
                <a:lnTo>
                  <a:pt x="36551" y="60972"/>
                </a:lnTo>
                <a:cubicBezTo>
                  <a:pt x="32293" y="65908"/>
                  <a:pt x="32293" y="73904"/>
                  <a:pt x="36551" y="7883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52" name="Shape 3952"/>
          <p:cNvSpPr/>
          <p:nvPr/>
        </p:nvSpPr>
        <p:spPr>
          <a:xfrm>
            <a:off x="17807160" y="11449557"/>
            <a:ext cx="558655" cy="482474"/>
          </a:xfrm>
          <a:custGeom>
            <a:avLst/>
            <a:gdLst/>
            <a:ahLst/>
            <a:cxnLst/>
            <a:rect l="0" t="0" r="0" b="0"/>
            <a:pathLst>
              <a:path w="120000" h="120000" extrusionOk="0">
                <a:moveTo>
                  <a:pt x="60000" y="88083"/>
                </a:moveTo>
                <a:lnTo>
                  <a:pt x="9072" y="60000"/>
                </a:lnTo>
                <a:lnTo>
                  <a:pt x="25638" y="50866"/>
                </a:lnTo>
                <a:lnTo>
                  <a:pt x="58827" y="69166"/>
                </a:lnTo>
                <a:lnTo>
                  <a:pt x="58838" y="69144"/>
                </a:lnTo>
                <a:cubicBezTo>
                  <a:pt x="59188" y="69344"/>
                  <a:pt x="59577" y="69472"/>
                  <a:pt x="60000" y="69472"/>
                </a:cubicBezTo>
                <a:cubicBezTo>
                  <a:pt x="60422" y="69472"/>
                  <a:pt x="60811" y="69344"/>
                  <a:pt x="61161" y="69144"/>
                </a:cubicBezTo>
                <a:lnTo>
                  <a:pt x="61172" y="69166"/>
                </a:lnTo>
                <a:lnTo>
                  <a:pt x="94361" y="50866"/>
                </a:lnTo>
                <a:lnTo>
                  <a:pt x="110927" y="60000"/>
                </a:lnTo>
                <a:cubicBezTo>
                  <a:pt x="110927" y="60000"/>
                  <a:pt x="60000" y="88083"/>
                  <a:pt x="60000" y="88083"/>
                </a:cubicBezTo>
                <a:close/>
                <a:moveTo>
                  <a:pt x="110927" y="85261"/>
                </a:moveTo>
                <a:lnTo>
                  <a:pt x="60000" y="113344"/>
                </a:lnTo>
                <a:lnTo>
                  <a:pt x="9072" y="85261"/>
                </a:lnTo>
                <a:lnTo>
                  <a:pt x="25638" y="76127"/>
                </a:lnTo>
                <a:lnTo>
                  <a:pt x="58827" y="94427"/>
                </a:lnTo>
                <a:lnTo>
                  <a:pt x="58838" y="94411"/>
                </a:lnTo>
                <a:cubicBezTo>
                  <a:pt x="59188" y="94605"/>
                  <a:pt x="59577" y="94738"/>
                  <a:pt x="60000" y="94738"/>
                </a:cubicBezTo>
                <a:cubicBezTo>
                  <a:pt x="60422" y="94738"/>
                  <a:pt x="60811" y="94605"/>
                  <a:pt x="61161" y="94411"/>
                </a:cubicBezTo>
                <a:lnTo>
                  <a:pt x="61172" y="94427"/>
                </a:lnTo>
                <a:lnTo>
                  <a:pt x="94361" y="76127"/>
                </a:lnTo>
                <a:cubicBezTo>
                  <a:pt x="94361" y="76127"/>
                  <a:pt x="110927" y="85261"/>
                  <a:pt x="110927" y="85261"/>
                </a:cubicBezTo>
                <a:close/>
                <a:moveTo>
                  <a:pt x="9072" y="34738"/>
                </a:moveTo>
                <a:lnTo>
                  <a:pt x="60000" y="6655"/>
                </a:lnTo>
                <a:lnTo>
                  <a:pt x="110927" y="34738"/>
                </a:lnTo>
                <a:lnTo>
                  <a:pt x="60000" y="62816"/>
                </a:lnTo>
                <a:cubicBezTo>
                  <a:pt x="60000" y="62816"/>
                  <a:pt x="9072" y="34738"/>
                  <a:pt x="9072" y="34738"/>
                </a:cubicBezTo>
                <a:close/>
                <a:moveTo>
                  <a:pt x="120000" y="60000"/>
                </a:moveTo>
                <a:cubicBezTo>
                  <a:pt x="120000" y="58744"/>
                  <a:pt x="119355" y="57683"/>
                  <a:pt x="118438" y="57166"/>
                </a:cubicBezTo>
                <a:lnTo>
                  <a:pt x="118444" y="57150"/>
                </a:lnTo>
                <a:lnTo>
                  <a:pt x="100705" y="47366"/>
                </a:lnTo>
                <a:lnTo>
                  <a:pt x="118444" y="37588"/>
                </a:lnTo>
                <a:lnTo>
                  <a:pt x="118438" y="37566"/>
                </a:lnTo>
                <a:cubicBezTo>
                  <a:pt x="119355" y="37061"/>
                  <a:pt x="120000" y="35994"/>
                  <a:pt x="120000" y="34738"/>
                </a:cubicBezTo>
                <a:cubicBezTo>
                  <a:pt x="120000" y="33483"/>
                  <a:pt x="119355" y="32416"/>
                  <a:pt x="118438" y="31905"/>
                </a:cubicBezTo>
                <a:lnTo>
                  <a:pt x="118444" y="31888"/>
                </a:lnTo>
                <a:lnTo>
                  <a:pt x="61172" y="311"/>
                </a:lnTo>
                <a:lnTo>
                  <a:pt x="61161" y="327"/>
                </a:lnTo>
                <a:cubicBezTo>
                  <a:pt x="60811" y="127"/>
                  <a:pt x="60422" y="0"/>
                  <a:pt x="60000" y="0"/>
                </a:cubicBezTo>
                <a:cubicBezTo>
                  <a:pt x="59577" y="0"/>
                  <a:pt x="59188" y="127"/>
                  <a:pt x="58838" y="327"/>
                </a:cubicBezTo>
                <a:lnTo>
                  <a:pt x="58827" y="311"/>
                </a:lnTo>
                <a:lnTo>
                  <a:pt x="1555" y="31888"/>
                </a:lnTo>
                <a:lnTo>
                  <a:pt x="1561" y="31905"/>
                </a:lnTo>
                <a:cubicBezTo>
                  <a:pt x="644" y="32416"/>
                  <a:pt x="0" y="33483"/>
                  <a:pt x="0" y="34738"/>
                </a:cubicBezTo>
                <a:cubicBezTo>
                  <a:pt x="0" y="35994"/>
                  <a:pt x="644" y="37061"/>
                  <a:pt x="1561" y="37566"/>
                </a:cubicBezTo>
                <a:lnTo>
                  <a:pt x="1555" y="37588"/>
                </a:lnTo>
                <a:lnTo>
                  <a:pt x="19294" y="47366"/>
                </a:lnTo>
                <a:lnTo>
                  <a:pt x="1555" y="57150"/>
                </a:lnTo>
                <a:lnTo>
                  <a:pt x="1561" y="57166"/>
                </a:lnTo>
                <a:cubicBezTo>
                  <a:pt x="644" y="57683"/>
                  <a:pt x="0" y="58744"/>
                  <a:pt x="0" y="60000"/>
                </a:cubicBezTo>
                <a:cubicBezTo>
                  <a:pt x="0" y="61255"/>
                  <a:pt x="644" y="62322"/>
                  <a:pt x="1561" y="62833"/>
                </a:cubicBezTo>
                <a:lnTo>
                  <a:pt x="1555" y="62850"/>
                </a:lnTo>
                <a:lnTo>
                  <a:pt x="19294" y="72633"/>
                </a:lnTo>
                <a:lnTo>
                  <a:pt x="1555" y="82411"/>
                </a:lnTo>
                <a:lnTo>
                  <a:pt x="1561" y="82433"/>
                </a:lnTo>
                <a:cubicBezTo>
                  <a:pt x="644" y="82944"/>
                  <a:pt x="0" y="84005"/>
                  <a:pt x="0" y="85261"/>
                </a:cubicBezTo>
                <a:cubicBezTo>
                  <a:pt x="0" y="86522"/>
                  <a:pt x="644" y="87583"/>
                  <a:pt x="1561" y="88094"/>
                </a:cubicBezTo>
                <a:lnTo>
                  <a:pt x="1555" y="88111"/>
                </a:lnTo>
                <a:lnTo>
                  <a:pt x="58827" y="119688"/>
                </a:lnTo>
                <a:lnTo>
                  <a:pt x="58838" y="119672"/>
                </a:lnTo>
                <a:cubicBezTo>
                  <a:pt x="59188" y="119872"/>
                  <a:pt x="59577" y="120000"/>
                  <a:pt x="60000" y="120000"/>
                </a:cubicBezTo>
                <a:cubicBezTo>
                  <a:pt x="60422" y="120000"/>
                  <a:pt x="60811" y="119872"/>
                  <a:pt x="61161" y="119672"/>
                </a:cubicBezTo>
                <a:lnTo>
                  <a:pt x="61172" y="119688"/>
                </a:lnTo>
                <a:lnTo>
                  <a:pt x="118444" y="88111"/>
                </a:lnTo>
                <a:lnTo>
                  <a:pt x="118438" y="88094"/>
                </a:lnTo>
                <a:cubicBezTo>
                  <a:pt x="119355" y="87583"/>
                  <a:pt x="120000" y="86522"/>
                  <a:pt x="120000" y="85261"/>
                </a:cubicBezTo>
                <a:cubicBezTo>
                  <a:pt x="120000" y="84005"/>
                  <a:pt x="119355" y="82944"/>
                  <a:pt x="118438" y="82433"/>
                </a:cubicBezTo>
                <a:lnTo>
                  <a:pt x="118444" y="82411"/>
                </a:lnTo>
                <a:lnTo>
                  <a:pt x="100705" y="72633"/>
                </a:lnTo>
                <a:lnTo>
                  <a:pt x="118444" y="62850"/>
                </a:lnTo>
                <a:lnTo>
                  <a:pt x="118438" y="62833"/>
                </a:lnTo>
                <a:cubicBezTo>
                  <a:pt x="119355" y="62322"/>
                  <a:pt x="120000" y="61255"/>
                  <a:pt x="120000" y="6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53" name="Shape 3953"/>
          <p:cNvSpPr/>
          <p:nvPr/>
        </p:nvSpPr>
        <p:spPr>
          <a:xfrm>
            <a:off x="18873682" y="11411467"/>
            <a:ext cx="558655" cy="558655"/>
          </a:xfrm>
          <a:custGeom>
            <a:avLst/>
            <a:gdLst/>
            <a:ahLst/>
            <a:cxnLst/>
            <a:rect l="0" t="0" r="0" b="0"/>
            <a:pathLst>
              <a:path w="120000" h="120000" extrusionOk="0">
                <a:moveTo>
                  <a:pt x="113072" y="62383"/>
                </a:moveTo>
                <a:lnTo>
                  <a:pt x="113088" y="62411"/>
                </a:lnTo>
                <a:lnTo>
                  <a:pt x="61272" y="89683"/>
                </a:lnTo>
                <a:lnTo>
                  <a:pt x="61255" y="89655"/>
                </a:lnTo>
                <a:cubicBezTo>
                  <a:pt x="60872" y="89855"/>
                  <a:pt x="60461" y="90000"/>
                  <a:pt x="60000" y="90000"/>
                </a:cubicBezTo>
                <a:cubicBezTo>
                  <a:pt x="59538" y="90000"/>
                  <a:pt x="59127" y="89855"/>
                  <a:pt x="58744" y="89655"/>
                </a:cubicBezTo>
                <a:lnTo>
                  <a:pt x="58727" y="89683"/>
                </a:lnTo>
                <a:lnTo>
                  <a:pt x="6911" y="62411"/>
                </a:lnTo>
                <a:lnTo>
                  <a:pt x="6927" y="62383"/>
                </a:lnTo>
                <a:cubicBezTo>
                  <a:pt x="6061" y="61927"/>
                  <a:pt x="5455" y="61044"/>
                  <a:pt x="5455" y="60000"/>
                </a:cubicBezTo>
                <a:cubicBezTo>
                  <a:pt x="5455" y="58955"/>
                  <a:pt x="6061" y="58072"/>
                  <a:pt x="6927" y="57616"/>
                </a:cubicBezTo>
                <a:lnTo>
                  <a:pt x="6911" y="57588"/>
                </a:lnTo>
                <a:lnTo>
                  <a:pt x="19788" y="50811"/>
                </a:lnTo>
                <a:lnTo>
                  <a:pt x="56183" y="69966"/>
                </a:lnTo>
                <a:lnTo>
                  <a:pt x="56205" y="69933"/>
                </a:lnTo>
                <a:cubicBezTo>
                  <a:pt x="57344" y="70538"/>
                  <a:pt x="58622" y="70911"/>
                  <a:pt x="60000" y="70911"/>
                </a:cubicBezTo>
                <a:cubicBezTo>
                  <a:pt x="61377" y="70911"/>
                  <a:pt x="62655" y="70538"/>
                  <a:pt x="63794" y="69933"/>
                </a:cubicBezTo>
                <a:lnTo>
                  <a:pt x="63811" y="69966"/>
                </a:lnTo>
                <a:lnTo>
                  <a:pt x="100211" y="50811"/>
                </a:lnTo>
                <a:lnTo>
                  <a:pt x="113088" y="57588"/>
                </a:lnTo>
                <a:lnTo>
                  <a:pt x="113072" y="57616"/>
                </a:lnTo>
                <a:cubicBezTo>
                  <a:pt x="113938" y="58072"/>
                  <a:pt x="114544" y="58955"/>
                  <a:pt x="114544" y="60000"/>
                </a:cubicBezTo>
                <a:cubicBezTo>
                  <a:pt x="114544" y="61044"/>
                  <a:pt x="113938" y="61927"/>
                  <a:pt x="113072" y="62383"/>
                </a:cubicBezTo>
                <a:moveTo>
                  <a:pt x="113088" y="82133"/>
                </a:moveTo>
                <a:lnTo>
                  <a:pt x="113072" y="82166"/>
                </a:lnTo>
                <a:cubicBezTo>
                  <a:pt x="113938" y="82622"/>
                  <a:pt x="114544" y="83500"/>
                  <a:pt x="114544" y="84544"/>
                </a:cubicBezTo>
                <a:cubicBezTo>
                  <a:pt x="114544" y="85594"/>
                  <a:pt x="113938" y="86472"/>
                  <a:pt x="113072" y="86927"/>
                </a:cubicBezTo>
                <a:lnTo>
                  <a:pt x="113088" y="86961"/>
                </a:lnTo>
                <a:lnTo>
                  <a:pt x="61272" y="114233"/>
                </a:lnTo>
                <a:lnTo>
                  <a:pt x="61255" y="114200"/>
                </a:lnTo>
                <a:cubicBezTo>
                  <a:pt x="60872" y="114400"/>
                  <a:pt x="60461" y="114544"/>
                  <a:pt x="60000" y="114544"/>
                </a:cubicBezTo>
                <a:cubicBezTo>
                  <a:pt x="59538" y="114544"/>
                  <a:pt x="59127" y="114400"/>
                  <a:pt x="58744" y="114200"/>
                </a:cubicBezTo>
                <a:lnTo>
                  <a:pt x="58727" y="114233"/>
                </a:lnTo>
                <a:lnTo>
                  <a:pt x="6911" y="86961"/>
                </a:lnTo>
                <a:lnTo>
                  <a:pt x="6927" y="86927"/>
                </a:lnTo>
                <a:cubicBezTo>
                  <a:pt x="6061" y="86472"/>
                  <a:pt x="5455" y="85594"/>
                  <a:pt x="5455" y="84544"/>
                </a:cubicBezTo>
                <a:cubicBezTo>
                  <a:pt x="5455" y="83500"/>
                  <a:pt x="6061" y="82622"/>
                  <a:pt x="6927" y="82166"/>
                </a:cubicBezTo>
                <a:lnTo>
                  <a:pt x="6911" y="82133"/>
                </a:lnTo>
                <a:lnTo>
                  <a:pt x="19788" y="75355"/>
                </a:lnTo>
                <a:lnTo>
                  <a:pt x="56183" y="94511"/>
                </a:lnTo>
                <a:lnTo>
                  <a:pt x="56205" y="94477"/>
                </a:lnTo>
                <a:cubicBezTo>
                  <a:pt x="57344" y="95083"/>
                  <a:pt x="58622" y="95455"/>
                  <a:pt x="60000" y="95455"/>
                </a:cubicBezTo>
                <a:cubicBezTo>
                  <a:pt x="61377" y="95455"/>
                  <a:pt x="62655" y="95083"/>
                  <a:pt x="63794" y="94477"/>
                </a:cubicBezTo>
                <a:lnTo>
                  <a:pt x="63811" y="94511"/>
                </a:lnTo>
                <a:lnTo>
                  <a:pt x="100211" y="75355"/>
                </a:lnTo>
                <a:cubicBezTo>
                  <a:pt x="100211" y="75355"/>
                  <a:pt x="113088" y="82133"/>
                  <a:pt x="113088" y="82133"/>
                </a:cubicBezTo>
                <a:close/>
                <a:moveTo>
                  <a:pt x="6911" y="37866"/>
                </a:moveTo>
                <a:lnTo>
                  <a:pt x="6927" y="37838"/>
                </a:lnTo>
                <a:cubicBezTo>
                  <a:pt x="6061" y="37377"/>
                  <a:pt x="5455" y="36500"/>
                  <a:pt x="5455" y="35455"/>
                </a:cubicBezTo>
                <a:cubicBezTo>
                  <a:pt x="5455" y="34411"/>
                  <a:pt x="6061" y="33527"/>
                  <a:pt x="6927" y="33072"/>
                </a:cubicBezTo>
                <a:lnTo>
                  <a:pt x="6911" y="33038"/>
                </a:lnTo>
                <a:lnTo>
                  <a:pt x="58727" y="5766"/>
                </a:lnTo>
                <a:lnTo>
                  <a:pt x="58744" y="5800"/>
                </a:lnTo>
                <a:cubicBezTo>
                  <a:pt x="59127" y="5600"/>
                  <a:pt x="59538" y="5455"/>
                  <a:pt x="60000" y="5455"/>
                </a:cubicBezTo>
                <a:cubicBezTo>
                  <a:pt x="60461" y="5455"/>
                  <a:pt x="60872" y="5600"/>
                  <a:pt x="61255" y="5800"/>
                </a:cubicBezTo>
                <a:lnTo>
                  <a:pt x="61272" y="5766"/>
                </a:lnTo>
                <a:lnTo>
                  <a:pt x="113088" y="33038"/>
                </a:lnTo>
                <a:lnTo>
                  <a:pt x="113072" y="33072"/>
                </a:lnTo>
                <a:cubicBezTo>
                  <a:pt x="113938" y="33527"/>
                  <a:pt x="114544" y="34411"/>
                  <a:pt x="114544" y="35455"/>
                </a:cubicBezTo>
                <a:cubicBezTo>
                  <a:pt x="114544" y="36500"/>
                  <a:pt x="113938" y="37377"/>
                  <a:pt x="113072" y="37838"/>
                </a:cubicBezTo>
                <a:lnTo>
                  <a:pt x="113088" y="37866"/>
                </a:lnTo>
                <a:lnTo>
                  <a:pt x="61272" y="65138"/>
                </a:lnTo>
                <a:lnTo>
                  <a:pt x="61255" y="65111"/>
                </a:lnTo>
                <a:cubicBezTo>
                  <a:pt x="60872" y="65311"/>
                  <a:pt x="60461" y="65455"/>
                  <a:pt x="60000" y="65455"/>
                </a:cubicBezTo>
                <a:cubicBezTo>
                  <a:pt x="59538" y="65455"/>
                  <a:pt x="59127" y="65311"/>
                  <a:pt x="58744" y="65111"/>
                </a:cubicBezTo>
                <a:lnTo>
                  <a:pt x="58727" y="65138"/>
                </a:lnTo>
                <a:cubicBezTo>
                  <a:pt x="58727" y="65138"/>
                  <a:pt x="6911" y="37866"/>
                  <a:pt x="6911" y="37866"/>
                </a:cubicBezTo>
                <a:close/>
                <a:moveTo>
                  <a:pt x="120000" y="60000"/>
                </a:moveTo>
                <a:cubicBezTo>
                  <a:pt x="120000" y="56855"/>
                  <a:pt x="118211" y="54161"/>
                  <a:pt x="115611" y="52794"/>
                </a:cubicBezTo>
                <a:lnTo>
                  <a:pt x="115627" y="52761"/>
                </a:lnTo>
                <a:lnTo>
                  <a:pt x="106066" y="47727"/>
                </a:lnTo>
                <a:lnTo>
                  <a:pt x="115627" y="42694"/>
                </a:lnTo>
                <a:lnTo>
                  <a:pt x="115611" y="42661"/>
                </a:lnTo>
                <a:cubicBezTo>
                  <a:pt x="118211" y="41294"/>
                  <a:pt x="120000" y="38600"/>
                  <a:pt x="120000" y="35455"/>
                </a:cubicBezTo>
                <a:cubicBezTo>
                  <a:pt x="120000" y="32311"/>
                  <a:pt x="118211" y="29616"/>
                  <a:pt x="115611" y="28250"/>
                </a:cubicBezTo>
                <a:lnTo>
                  <a:pt x="115627" y="28216"/>
                </a:lnTo>
                <a:lnTo>
                  <a:pt x="63811" y="944"/>
                </a:lnTo>
                <a:lnTo>
                  <a:pt x="63794" y="972"/>
                </a:lnTo>
                <a:cubicBezTo>
                  <a:pt x="62655" y="372"/>
                  <a:pt x="61377" y="0"/>
                  <a:pt x="60000" y="0"/>
                </a:cubicBezTo>
                <a:cubicBezTo>
                  <a:pt x="58622" y="0"/>
                  <a:pt x="57344" y="372"/>
                  <a:pt x="56205" y="972"/>
                </a:cubicBezTo>
                <a:lnTo>
                  <a:pt x="56183" y="944"/>
                </a:lnTo>
                <a:lnTo>
                  <a:pt x="4366" y="28216"/>
                </a:lnTo>
                <a:lnTo>
                  <a:pt x="4388" y="28250"/>
                </a:lnTo>
                <a:cubicBezTo>
                  <a:pt x="1788" y="29616"/>
                  <a:pt x="0" y="32311"/>
                  <a:pt x="0" y="35455"/>
                </a:cubicBezTo>
                <a:cubicBezTo>
                  <a:pt x="0" y="38600"/>
                  <a:pt x="1788" y="41294"/>
                  <a:pt x="4388" y="42661"/>
                </a:cubicBezTo>
                <a:lnTo>
                  <a:pt x="4366" y="42694"/>
                </a:lnTo>
                <a:lnTo>
                  <a:pt x="13933" y="47727"/>
                </a:lnTo>
                <a:lnTo>
                  <a:pt x="4366" y="52761"/>
                </a:lnTo>
                <a:lnTo>
                  <a:pt x="4388" y="52794"/>
                </a:lnTo>
                <a:cubicBezTo>
                  <a:pt x="1788" y="54161"/>
                  <a:pt x="0" y="56855"/>
                  <a:pt x="0" y="60000"/>
                </a:cubicBezTo>
                <a:cubicBezTo>
                  <a:pt x="0" y="63144"/>
                  <a:pt x="1788" y="65838"/>
                  <a:pt x="4388" y="67205"/>
                </a:cubicBezTo>
                <a:lnTo>
                  <a:pt x="4366" y="67238"/>
                </a:lnTo>
                <a:lnTo>
                  <a:pt x="13933" y="72272"/>
                </a:lnTo>
                <a:lnTo>
                  <a:pt x="4366" y="77305"/>
                </a:lnTo>
                <a:lnTo>
                  <a:pt x="4388" y="77338"/>
                </a:lnTo>
                <a:cubicBezTo>
                  <a:pt x="1788" y="78705"/>
                  <a:pt x="0" y="81400"/>
                  <a:pt x="0" y="84544"/>
                </a:cubicBezTo>
                <a:cubicBezTo>
                  <a:pt x="0" y="87688"/>
                  <a:pt x="1788" y="90383"/>
                  <a:pt x="4388" y="91750"/>
                </a:cubicBezTo>
                <a:lnTo>
                  <a:pt x="4366" y="91783"/>
                </a:lnTo>
                <a:lnTo>
                  <a:pt x="56183" y="119055"/>
                </a:lnTo>
                <a:lnTo>
                  <a:pt x="56205" y="119027"/>
                </a:lnTo>
                <a:cubicBezTo>
                  <a:pt x="57344" y="119627"/>
                  <a:pt x="58622" y="120000"/>
                  <a:pt x="60000" y="120000"/>
                </a:cubicBezTo>
                <a:cubicBezTo>
                  <a:pt x="61377" y="120000"/>
                  <a:pt x="62655" y="119627"/>
                  <a:pt x="63794" y="119027"/>
                </a:cubicBezTo>
                <a:lnTo>
                  <a:pt x="63811" y="119055"/>
                </a:lnTo>
                <a:lnTo>
                  <a:pt x="115627" y="91783"/>
                </a:lnTo>
                <a:lnTo>
                  <a:pt x="115611" y="91750"/>
                </a:lnTo>
                <a:cubicBezTo>
                  <a:pt x="118211" y="90383"/>
                  <a:pt x="120000" y="87688"/>
                  <a:pt x="120000" y="84544"/>
                </a:cubicBezTo>
                <a:cubicBezTo>
                  <a:pt x="120000" y="81400"/>
                  <a:pt x="118211" y="78705"/>
                  <a:pt x="115611" y="77338"/>
                </a:cubicBezTo>
                <a:lnTo>
                  <a:pt x="115627" y="77305"/>
                </a:lnTo>
                <a:lnTo>
                  <a:pt x="106066" y="72272"/>
                </a:lnTo>
                <a:lnTo>
                  <a:pt x="115627" y="67238"/>
                </a:lnTo>
                <a:lnTo>
                  <a:pt x="115611" y="67205"/>
                </a:lnTo>
                <a:cubicBezTo>
                  <a:pt x="118211" y="65838"/>
                  <a:pt x="120000" y="63144"/>
                  <a:pt x="120000" y="6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54" name="Shape 3954"/>
          <p:cNvSpPr/>
          <p:nvPr/>
        </p:nvSpPr>
        <p:spPr>
          <a:xfrm>
            <a:off x="19940206" y="11462253"/>
            <a:ext cx="558655" cy="457081"/>
          </a:xfrm>
          <a:custGeom>
            <a:avLst/>
            <a:gdLst/>
            <a:ahLst/>
            <a:cxnLst/>
            <a:rect l="0" t="0" r="0" b="0"/>
            <a:pathLst>
              <a:path w="120000" h="120000" extrusionOk="0">
                <a:moveTo>
                  <a:pt x="92727" y="113333"/>
                </a:moveTo>
                <a:cubicBezTo>
                  <a:pt x="80677" y="113333"/>
                  <a:pt x="70911" y="101394"/>
                  <a:pt x="70911" y="86666"/>
                </a:cubicBezTo>
                <a:cubicBezTo>
                  <a:pt x="70911" y="71938"/>
                  <a:pt x="80677" y="60000"/>
                  <a:pt x="92727" y="60000"/>
                </a:cubicBezTo>
                <a:cubicBezTo>
                  <a:pt x="104777" y="60000"/>
                  <a:pt x="114544" y="71938"/>
                  <a:pt x="114544" y="86666"/>
                </a:cubicBezTo>
                <a:cubicBezTo>
                  <a:pt x="114544" y="101394"/>
                  <a:pt x="104777" y="113333"/>
                  <a:pt x="92727" y="113333"/>
                </a:cubicBezTo>
                <a:moveTo>
                  <a:pt x="70900" y="18850"/>
                </a:moveTo>
                <a:lnTo>
                  <a:pt x="71005" y="18822"/>
                </a:lnTo>
                <a:cubicBezTo>
                  <a:pt x="71500" y="12022"/>
                  <a:pt x="76122" y="6666"/>
                  <a:pt x="81816" y="6666"/>
                </a:cubicBezTo>
                <a:cubicBezTo>
                  <a:pt x="86227" y="6666"/>
                  <a:pt x="90011" y="9883"/>
                  <a:pt x="91727" y="14494"/>
                </a:cubicBezTo>
                <a:lnTo>
                  <a:pt x="91716" y="14494"/>
                </a:lnTo>
                <a:lnTo>
                  <a:pt x="106455" y="57894"/>
                </a:lnTo>
                <a:cubicBezTo>
                  <a:pt x="102422" y="55011"/>
                  <a:pt x="97738" y="53333"/>
                  <a:pt x="92727" y="53333"/>
                </a:cubicBezTo>
                <a:cubicBezTo>
                  <a:pt x="83788" y="53333"/>
                  <a:pt x="75877" y="58611"/>
                  <a:pt x="70905" y="66733"/>
                </a:cubicBezTo>
                <a:cubicBezTo>
                  <a:pt x="70905" y="66733"/>
                  <a:pt x="70900" y="18850"/>
                  <a:pt x="70900" y="18850"/>
                </a:cubicBezTo>
                <a:close/>
                <a:moveTo>
                  <a:pt x="65455" y="73333"/>
                </a:moveTo>
                <a:lnTo>
                  <a:pt x="54544" y="73333"/>
                </a:lnTo>
                <a:lnTo>
                  <a:pt x="54544" y="26666"/>
                </a:lnTo>
                <a:lnTo>
                  <a:pt x="65455" y="26666"/>
                </a:lnTo>
                <a:cubicBezTo>
                  <a:pt x="65455" y="26666"/>
                  <a:pt x="65455" y="73333"/>
                  <a:pt x="65455" y="73333"/>
                </a:cubicBezTo>
                <a:close/>
                <a:moveTo>
                  <a:pt x="65455" y="86666"/>
                </a:moveTo>
                <a:lnTo>
                  <a:pt x="54544" y="86666"/>
                </a:lnTo>
                <a:lnTo>
                  <a:pt x="54544" y="80000"/>
                </a:lnTo>
                <a:lnTo>
                  <a:pt x="65455" y="80000"/>
                </a:lnTo>
                <a:cubicBezTo>
                  <a:pt x="65455" y="80000"/>
                  <a:pt x="65455" y="86666"/>
                  <a:pt x="65455" y="86666"/>
                </a:cubicBezTo>
                <a:close/>
                <a:moveTo>
                  <a:pt x="49094" y="66733"/>
                </a:moveTo>
                <a:cubicBezTo>
                  <a:pt x="44122" y="58611"/>
                  <a:pt x="36211" y="53333"/>
                  <a:pt x="27272" y="53333"/>
                </a:cubicBezTo>
                <a:cubicBezTo>
                  <a:pt x="22261" y="53333"/>
                  <a:pt x="17577" y="55011"/>
                  <a:pt x="13544" y="57894"/>
                </a:cubicBezTo>
                <a:lnTo>
                  <a:pt x="28283" y="14494"/>
                </a:lnTo>
                <a:lnTo>
                  <a:pt x="28272" y="14494"/>
                </a:lnTo>
                <a:cubicBezTo>
                  <a:pt x="29988" y="9883"/>
                  <a:pt x="33772" y="6666"/>
                  <a:pt x="38183" y="6666"/>
                </a:cubicBezTo>
                <a:cubicBezTo>
                  <a:pt x="43877" y="6666"/>
                  <a:pt x="48500" y="12022"/>
                  <a:pt x="48994" y="18822"/>
                </a:cubicBezTo>
                <a:lnTo>
                  <a:pt x="49100" y="18850"/>
                </a:lnTo>
                <a:cubicBezTo>
                  <a:pt x="49100" y="18850"/>
                  <a:pt x="49094" y="66733"/>
                  <a:pt x="49094" y="66733"/>
                </a:cubicBezTo>
                <a:close/>
                <a:moveTo>
                  <a:pt x="27272" y="113333"/>
                </a:moveTo>
                <a:cubicBezTo>
                  <a:pt x="15222" y="113333"/>
                  <a:pt x="5455" y="101394"/>
                  <a:pt x="5455" y="86666"/>
                </a:cubicBezTo>
                <a:cubicBezTo>
                  <a:pt x="5455" y="71938"/>
                  <a:pt x="15222" y="60000"/>
                  <a:pt x="27272" y="60000"/>
                </a:cubicBezTo>
                <a:cubicBezTo>
                  <a:pt x="39322" y="60000"/>
                  <a:pt x="49088" y="71938"/>
                  <a:pt x="49088" y="86666"/>
                </a:cubicBezTo>
                <a:cubicBezTo>
                  <a:pt x="49088" y="101394"/>
                  <a:pt x="39322" y="113333"/>
                  <a:pt x="27272" y="113333"/>
                </a:cubicBezTo>
                <a:moveTo>
                  <a:pt x="117233" y="72111"/>
                </a:moveTo>
                <a:lnTo>
                  <a:pt x="97244" y="13333"/>
                </a:lnTo>
                <a:lnTo>
                  <a:pt x="97183" y="13344"/>
                </a:lnTo>
                <a:cubicBezTo>
                  <a:pt x="94933" y="5588"/>
                  <a:pt x="88938" y="0"/>
                  <a:pt x="81816" y="0"/>
                </a:cubicBezTo>
                <a:cubicBezTo>
                  <a:pt x="72783" y="0"/>
                  <a:pt x="65455" y="8955"/>
                  <a:pt x="65455" y="20000"/>
                </a:cubicBezTo>
                <a:lnTo>
                  <a:pt x="54544" y="20000"/>
                </a:lnTo>
                <a:cubicBezTo>
                  <a:pt x="54544" y="8955"/>
                  <a:pt x="47216" y="0"/>
                  <a:pt x="38183" y="0"/>
                </a:cubicBezTo>
                <a:cubicBezTo>
                  <a:pt x="31066" y="0"/>
                  <a:pt x="25066" y="5588"/>
                  <a:pt x="22816" y="13344"/>
                </a:cubicBezTo>
                <a:lnTo>
                  <a:pt x="22755" y="13333"/>
                </a:lnTo>
                <a:lnTo>
                  <a:pt x="2766" y="72111"/>
                </a:lnTo>
                <a:cubicBezTo>
                  <a:pt x="1011" y="76511"/>
                  <a:pt x="0" y="81438"/>
                  <a:pt x="0" y="86666"/>
                </a:cubicBezTo>
                <a:cubicBezTo>
                  <a:pt x="0" y="105077"/>
                  <a:pt x="12211" y="120000"/>
                  <a:pt x="27272" y="120000"/>
                </a:cubicBezTo>
                <a:cubicBezTo>
                  <a:pt x="40466" y="120000"/>
                  <a:pt x="51472" y="108550"/>
                  <a:pt x="53994" y="93333"/>
                </a:cubicBezTo>
                <a:lnTo>
                  <a:pt x="66005" y="93333"/>
                </a:lnTo>
                <a:cubicBezTo>
                  <a:pt x="68527" y="108550"/>
                  <a:pt x="79533" y="120000"/>
                  <a:pt x="92727" y="120000"/>
                </a:cubicBezTo>
                <a:cubicBezTo>
                  <a:pt x="107788" y="120000"/>
                  <a:pt x="120000" y="105077"/>
                  <a:pt x="120000" y="86666"/>
                </a:cubicBezTo>
                <a:cubicBezTo>
                  <a:pt x="120000" y="81438"/>
                  <a:pt x="118988" y="76511"/>
                  <a:pt x="117233" y="72111"/>
                </a:cubicBezTo>
                <a:moveTo>
                  <a:pt x="92727" y="66666"/>
                </a:moveTo>
                <a:cubicBezTo>
                  <a:pt x="83688" y="66666"/>
                  <a:pt x="76361" y="75622"/>
                  <a:pt x="76361" y="86666"/>
                </a:cubicBezTo>
                <a:cubicBezTo>
                  <a:pt x="76361" y="88511"/>
                  <a:pt x="77583" y="90000"/>
                  <a:pt x="79088" y="90000"/>
                </a:cubicBezTo>
                <a:cubicBezTo>
                  <a:pt x="80600" y="90000"/>
                  <a:pt x="81816" y="88511"/>
                  <a:pt x="81816" y="86666"/>
                </a:cubicBezTo>
                <a:cubicBezTo>
                  <a:pt x="81816" y="79305"/>
                  <a:pt x="86700" y="73333"/>
                  <a:pt x="92727" y="73333"/>
                </a:cubicBezTo>
                <a:cubicBezTo>
                  <a:pt x="94233" y="73333"/>
                  <a:pt x="95455" y="71844"/>
                  <a:pt x="95455" y="70000"/>
                </a:cubicBezTo>
                <a:cubicBezTo>
                  <a:pt x="95455" y="68155"/>
                  <a:pt x="94233" y="66666"/>
                  <a:pt x="92727" y="66666"/>
                </a:cubicBezTo>
                <a:moveTo>
                  <a:pt x="27272" y="66666"/>
                </a:moveTo>
                <a:cubicBezTo>
                  <a:pt x="18233" y="66666"/>
                  <a:pt x="10911" y="75622"/>
                  <a:pt x="10911" y="86666"/>
                </a:cubicBezTo>
                <a:cubicBezTo>
                  <a:pt x="10911" y="88511"/>
                  <a:pt x="12127" y="90000"/>
                  <a:pt x="13638" y="90000"/>
                </a:cubicBezTo>
                <a:cubicBezTo>
                  <a:pt x="15144" y="90000"/>
                  <a:pt x="16361" y="88511"/>
                  <a:pt x="16361" y="86666"/>
                </a:cubicBezTo>
                <a:cubicBezTo>
                  <a:pt x="16361" y="79305"/>
                  <a:pt x="21250" y="73333"/>
                  <a:pt x="27272" y="73333"/>
                </a:cubicBezTo>
                <a:cubicBezTo>
                  <a:pt x="28777" y="73333"/>
                  <a:pt x="30000" y="71844"/>
                  <a:pt x="30000" y="70000"/>
                </a:cubicBezTo>
                <a:cubicBezTo>
                  <a:pt x="30000" y="68155"/>
                  <a:pt x="28777" y="66666"/>
                  <a:pt x="27272" y="6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55" name="Shape 3955"/>
          <p:cNvSpPr/>
          <p:nvPr/>
        </p:nvSpPr>
        <p:spPr>
          <a:xfrm>
            <a:off x="21006726" y="11436860"/>
            <a:ext cx="558252" cy="507898"/>
          </a:xfrm>
          <a:custGeom>
            <a:avLst/>
            <a:gdLst/>
            <a:ahLst/>
            <a:cxnLst/>
            <a:rect l="0" t="0" r="0" b="0"/>
            <a:pathLst>
              <a:path w="120000" h="120000" extrusionOk="0">
                <a:moveTo>
                  <a:pt x="49123" y="57002"/>
                </a:moveTo>
                <a:cubicBezTo>
                  <a:pt x="47615" y="57002"/>
                  <a:pt x="46396" y="58340"/>
                  <a:pt x="46396" y="60000"/>
                </a:cubicBezTo>
                <a:cubicBezTo>
                  <a:pt x="46396" y="61659"/>
                  <a:pt x="47615" y="62997"/>
                  <a:pt x="49123" y="62997"/>
                </a:cubicBezTo>
                <a:cubicBezTo>
                  <a:pt x="50632" y="62997"/>
                  <a:pt x="51856" y="61659"/>
                  <a:pt x="51856" y="60000"/>
                </a:cubicBezTo>
                <a:cubicBezTo>
                  <a:pt x="51856" y="58340"/>
                  <a:pt x="50632" y="57002"/>
                  <a:pt x="49123" y="57002"/>
                </a:cubicBezTo>
                <a:moveTo>
                  <a:pt x="112952" y="101048"/>
                </a:moveTo>
                <a:cubicBezTo>
                  <a:pt x="107948" y="105429"/>
                  <a:pt x="103166" y="104995"/>
                  <a:pt x="103166" y="104995"/>
                </a:cubicBezTo>
                <a:cubicBezTo>
                  <a:pt x="100655" y="104995"/>
                  <a:pt x="92662" y="99241"/>
                  <a:pt x="53786" y="69519"/>
                </a:cubicBezTo>
                <a:lnTo>
                  <a:pt x="61858" y="63607"/>
                </a:lnTo>
                <a:cubicBezTo>
                  <a:pt x="61858" y="63607"/>
                  <a:pt x="112952" y="101048"/>
                  <a:pt x="112952" y="101048"/>
                </a:cubicBezTo>
                <a:close/>
                <a:moveTo>
                  <a:pt x="37920" y="73936"/>
                </a:moveTo>
                <a:cubicBezTo>
                  <a:pt x="34214" y="72435"/>
                  <a:pt x="29967" y="71790"/>
                  <a:pt x="25737" y="71954"/>
                </a:cubicBezTo>
                <a:cubicBezTo>
                  <a:pt x="89298" y="23257"/>
                  <a:pt x="100143" y="15004"/>
                  <a:pt x="103166" y="15004"/>
                </a:cubicBezTo>
                <a:cubicBezTo>
                  <a:pt x="103166" y="15004"/>
                  <a:pt x="107948" y="14570"/>
                  <a:pt x="112952" y="18951"/>
                </a:cubicBezTo>
                <a:cubicBezTo>
                  <a:pt x="112952" y="18951"/>
                  <a:pt x="37920" y="73936"/>
                  <a:pt x="37920" y="73936"/>
                </a:cubicBezTo>
                <a:close/>
                <a:moveTo>
                  <a:pt x="31800" y="111629"/>
                </a:moveTo>
                <a:cubicBezTo>
                  <a:pt x="23403" y="116509"/>
                  <a:pt x="12660" y="113612"/>
                  <a:pt x="7810" y="105153"/>
                </a:cubicBezTo>
                <a:cubicBezTo>
                  <a:pt x="2960" y="96695"/>
                  <a:pt x="5840" y="85873"/>
                  <a:pt x="14237" y="80993"/>
                </a:cubicBezTo>
                <a:cubicBezTo>
                  <a:pt x="22640" y="76107"/>
                  <a:pt x="37185" y="76793"/>
                  <a:pt x="42030" y="85251"/>
                </a:cubicBezTo>
                <a:cubicBezTo>
                  <a:pt x="46880" y="93715"/>
                  <a:pt x="40203" y="106743"/>
                  <a:pt x="31800" y="111629"/>
                </a:cubicBezTo>
                <a:moveTo>
                  <a:pt x="25737" y="48045"/>
                </a:moveTo>
                <a:cubicBezTo>
                  <a:pt x="29967" y="48209"/>
                  <a:pt x="34214" y="47564"/>
                  <a:pt x="37920" y="46063"/>
                </a:cubicBezTo>
                <a:lnTo>
                  <a:pt x="44205" y="50667"/>
                </a:lnTo>
                <a:cubicBezTo>
                  <a:pt x="41814" y="52497"/>
                  <a:pt x="39286" y="54439"/>
                  <a:pt x="36679" y="56433"/>
                </a:cubicBezTo>
                <a:cubicBezTo>
                  <a:pt x="33206" y="53770"/>
                  <a:pt x="29602" y="51007"/>
                  <a:pt x="25737" y="48045"/>
                </a:cubicBezTo>
                <a:moveTo>
                  <a:pt x="14237" y="39006"/>
                </a:moveTo>
                <a:cubicBezTo>
                  <a:pt x="5840" y="34126"/>
                  <a:pt x="2960" y="23304"/>
                  <a:pt x="7810" y="14846"/>
                </a:cubicBezTo>
                <a:cubicBezTo>
                  <a:pt x="12660" y="6387"/>
                  <a:pt x="23403" y="3490"/>
                  <a:pt x="31800" y="8370"/>
                </a:cubicBezTo>
                <a:cubicBezTo>
                  <a:pt x="40203" y="13256"/>
                  <a:pt x="46880" y="26284"/>
                  <a:pt x="42030" y="34748"/>
                </a:cubicBezTo>
                <a:cubicBezTo>
                  <a:pt x="37185" y="43206"/>
                  <a:pt x="22640" y="43892"/>
                  <a:pt x="14237" y="39006"/>
                </a:cubicBezTo>
                <a:moveTo>
                  <a:pt x="120000" y="20999"/>
                </a:moveTo>
                <a:cubicBezTo>
                  <a:pt x="120000" y="14376"/>
                  <a:pt x="109656" y="9003"/>
                  <a:pt x="103627" y="9003"/>
                </a:cubicBezTo>
                <a:lnTo>
                  <a:pt x="103166" y="9003"/>
                </a:lnTo>
                <a:cubicBezTo>
                  <a:pt x="99078" y="9003"/>
                  <a:pt x="97570" y="9813"/>
                  <a:pt x="49015" y="46978"/>
                </a:cubicBezTo>
                <a:lnTo>
                  <a:pt x="43339" y="42819"/>
                </a:lnTo>
                <a:cubicBezTo>
                  <a:pt x="44837" y="41552"/>
                  <a:pt x="46135" y="40080"/>
                  <a:pt x="47108" y="38326"/>
                </a:cubicBezTo>
                <a:cubicBezTo>
                  <a:pt x="53353" y="27046"/>
                  <a:pt x="44751" y="9678"/>
                  <a:pt x="33929" y="3161"/>
                </a:cubicBezTo>
                <a:cubicBezTo>
                  <a:pt x="23113" y="-3349"/>
                  <a:pt x="9273" y="516"/>
                  <a:pt x="3028" y="11795"/>
                </a:cubicBezTo>
                <a:cubicBezTo>
                  <a:pt x="-2965" y="22623"/>
                  <a:pt x="233" y="36331"/>
                  <a:pt x="10070" y="43177"/>
                </a:cubicBezTo>
                <a:cubicBezTo>
                  <a:pt x="18131" y="49353"/>
                  <a:pt x="25378" y="54902"/>
                  <a:pt x="32028" y="60000"/>
                </a:cubicBezTo>
                <a:cubicBezTo>
                  <a:pt x="25395" y="65085"/>
                  <a:pt x="18091" y="70675"/>
                  <a:pt x="10070" y="76822"/>
                </a:cubicBezTo>
                <a:cubicBezTo>
                  <a:pt x="227" y="83668"/>
                  <a:pt x="-2965" y="97376"/>
                  <a:pt x="3028" y="108204"/>
                </a:cubicBezTo>
                <a:cubicBezTo>
                  <a:pt x="9273" y="119489"/>
                  <a:pt x="23113" y="123349"/>
                  <a:pt x="33929" y="116838"/>
                </a:cubicBezTo>
                <a:cubicBezTo>
                  <a:pt x="44751" y="110321"/>
                  <a:pt x="53353" y="92953"/>
                  <a:pt x="47108" y="81673"/>
                </a:cubicBezTo>
                <a:cubicBezTo>
                  <a:pt x="46135" y="79919"/>
                  <a:pt x="44837" y="78447"/>
                  <a:pt x="43339" y="77180"/>
                </a:cubicBezTo>
                <a:lnTo>
                  <a:pt x="49015" y="73021"/>
                </a:lnTo>
                <a:cubicBezTo>
                  <a:pt x="97541" y="110163"/>
                  <a:pt x="99078" y="110996"/>
                  <a:pt x="103166" y="110996"/>
                </a:cubicBezTo>
                <a:lnTo>
                  <a:pt x="103627" y="110996"/>
                </a:lnTo>
                <a:cubicBezTo>
                  <a:pt x="109656" y="110996"/>
                  <a:pt x="120000" y="105623"/>
                  <a:pt x="120000" y="99000"/>
                </a:cubicBezTo>
                <a:lnTo>
                  <a:pt x="66783" y="60000"/>
                </a:lnTo>
                <a:cubicBezTo>
                  <a:pt x="66783" y="60000"/>
                  <a:pt x="120000" y="20999"/>
                  <a:pt x="120000" y="20999"/>
                </a:cubicBezTo>
                <a:close/>
                <a:moveTo>
                  <a:pt x="26409" y="98478"/>
                </a:moveTo>
                <a:cubicBezTo>
                  <a:pt x="25595" y="98889"/>
                  <a:pt x="24661" y="99112"/>
                  <a:pt x="23693" y="99112"/>
                </a:cubicBezTo>
                <a:cubicBezTo>
                  <a:pt x="21894" y="99112"/>
                  <a:pt x="20175" y="98332"/>
                  <a:pt x="19418" y="97176"/>
                </a:cubicBezTo>
                <a:cubicBezTo>
                  <a:pt x="19054" y="96613"/>
                  <a:pt x="19076" y="96232"/>
                  <a:pt x="19139" y="95968"/>
                </a:cubicBezTo>
                <a:cubicBezTo>
                  <a:pt x="19310" y="95258"/>
                  <a:pt x="19987" y="94537"/>
                  <a:pt x="20961" y="94050"/>
                </a:cubicBezTo>
                <a:cubicBezTo>
                  <a:pt x="22150" y="93440"/>
                  <a:pt x="23898" y="93082"/>
                  <a:pt x="25634" y="93082"/>
                </a:cubicBezTo>
                <a:cubicBezTo>
                  <a:pt x="28094" y="93082"/>
                  <a:pt x="29568" y="93780"/>
                  <a:pt x="30018" y="94144"/>
                </a:cubicBezTo>
                <a:cubicBezTo>
                  <a:pt x="29898" y="95065"/>
                  <a:pt x="28572" y="97376"/>
                  <a:pt x="26409" y="98478"/>
                </a:cubicBezTo>
                <a:moveTo>
                  <a:pt x="25634" y="87075"/>
                </a:moveTo>
                <a:cubicBezTo>
                  <a:pt x="23141" y="87075"/>
                  <a:pt x="20613" y="87609"/>
                  <a:pt x="18666" y="88601"/>
                </a:cubicBezTo>
                <a:cubicBezTo>
                  <a:pt x="13862" y="91047"/>
                  <a:pt x="12222" y="96449"/>
                  <a:pt x="14989" y="100684"/>
                </a:cubicBezTo>
                <a:cubicBezTo>
                  <a:pt x="16850" y="103523"/>
                  <a:pt x="20226" y="105107"/>
                  <a:pt x="23693" y="105107"/>
                </a:cubicBezTo>
                <a:cubicBezTo>
                  <a:pt x="25395" y="105107"/>
                  <a:pt x="27120" y="104725"/>
                  <a:pt x="28697" y="103922"/>
                </a:cubicBezTo>
                <a:cubicBezTo>
                  <a:pt x="33502" y="101476"/>
                  <a:pt x="37316" y="94965"/>
                  <a:pt x="34550" y="90736"/>
                </a:cubicBezTo>
                <a:cubicBezTo>
                  <a:pt x="32899" y="88219"/>
                  <a:pt x="29295" y="87075"/>
                  <a:pt x="25634" y="87075"/>
                </a:cubicBezTo>
                <a:moveTo>
                  <a:pt x="25634" y="26923"/>
                </a:moveTo>
                <a:cubicBezTo>
                  <a:pt x="23898" y="26923"/>
                  <a:pt x="22150" y="26559"/>
                  <a:pt x="20961" y="25955"/>
                </a:cubicBezTo>
                <a:cubicBezTo>
                  <a:pt x="19987" y="25462"/>
                  <a:pt x="19310" y="24747"/>
                  <a:pt x="19139" y="24037"/>
                </a:cubicBezTo>
                <a:cubicBezTo>
                  <a:pt x="19076" y="23767"/>
                  <a:pt x="19054" y="23386"/>
                  <a:pt x="19418" y="22823"/>
                </a:cubicBezTo>
                <a:cubicBezTo>
                  <a:pt x="20175" y="21667"/>
                  <a:pt x="21894" y="20887"/>
                  <a:pt x="23693" y="20887"/>
                </a:cubicBezTo>
                <a:cubicBezTo>
                  <a:pt x="24661" y="20887"/>
                  <a:pt x="25595" y="21110"/>
                  <a:pt x="26409" y="21521"/>
                </a:cubicBezTo>
                <a:cubicBezTo>
                  <a:pt x="28572" y="22623"/>
                  <a:pt x="29898" y="24940"/>
                  <a:pt x="30018" y="25855"/>
                </a:cubicBezTo>
                <a:cubicBezTo>
                  <a:pt x="29568" y="26219"/>
                  <a:pt x="28094" y="26923"/>
                  <a:pt x="25634" y="26923"/>
                </a:cubicBezTo>
                <a:moveTo>
                  <a:pt x="28697" y="16077"/>
                </a:moveTo>
                <a:cubicBezTo>
                  <a:pt x="27120" y="15274"/>
                  <a:pt x="25395" y="14892"/>
                  <a:pt x="23693" y="14892"/>
                </a:cubicBezTo>
                <a:cubicBezTo>
                  <a:pt x="20226" y="14892"/>
                  <a:pt x="16850" y="16476"/>
                  <a:pt x="14989" y="19321"/>
                </a:cubicBezTo>
                <a:cubicBezTo>
                  <a:pt x="12222" y="23550"/>
                  <a:pt x="13862" y="28958"/>
                  <a:pt x="18666" y="31398"/>
                </a:cubicBezTo>
                <a:cubicBezTo>
                  <a:pt x="20613" y="32390"/>
                  <a:pt x="23141" y="32924"/>
                  <a:pt x="25634" y="32924"/>
                </a:cubicBezTo>
                <a:cubicBezTo>
                  <a:pt x="29295" y="32924"/>
                  <a:pt x="32899" y="31780"/>
                  <a:pt x="34550" y="29269"/>
                </a:cubicBezTo>
                <a:cubicBezTo>
                  <a:pt x="37316" y="25034"/>
                  <a:pt x="33502" y="18523"/>
                  <a:pt x="28697" y="1607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56" name="Shape 3956"/>
          <p:cNvSpPr/>
          <p:nvPr/>
        </p:nvSpPr>
        <p:spPr>
          <a:xfrm>
            <a:off x="22073248" y="11411467"/>
            <a:ext cx="558309" cy="558680"/>
          </a:xfrm>
          <a:custGeom>
            <a:avLst/>
            <a:gdLst/>
            <a:ahLst/>
            <a:cxnLst/>
            <a:rect l="0" t="0" r="0" b="0"/>
            <a:pathLst>
              <a:path w="120000" h="120000" extrusionOk="0">
                <a:moveTo>
                  <a:pt x="65457" y="57272"/>
                </a:moveTo>
                <a:cubicBezTo>
                  <a:pt x="66965" y="57272"/>
                  <a:pt x="68183" y="56055"/>
                  <a:pt x="68183" y="54544"/>
                </a:cubicBezTo>
                <a:cubicBezTo>
                  <a:pt x="68183" y="53038"/>
                  <a:pt x="66965" y="51816"/>
                  <a:pt x="65457" y="51816"/>
                </a:cubicBezTo>
                <a:cubicBezTo>
                  <a:pt x="63949" y="51816"/>
                  <a:pt x="62725" y="53038"/>
                  <a:pt x="62725" y="54544"/>
                </a:cubicBezTo>
                <a:cubicBezTo>
                  <a:pt x="62725" y="56055"/>
                  <a:pt x="63949" y="57272"/>
                  <a:pt x="65457" y="57272"/>
                </a:cubicBezTo>
                <a:moveTo>
                  <a:pt x="90019" y="27272"/>
                </a:moveTo>
                <a:cubicBezTo>
                  <a:pt x="91528" y="27272"/>
                  <a:pt x="92745" y="28494"/>
                  <a:pt x="92745" y="30000"/>
                </a:cubicBezTo>
                <a:cubicBezTo>
                  <a:pt x="92745" y="31511"/>
                  <a:pt x="91528" y="32727"/>
                  <a:pt x="90019" y="32727"/>
                </a:cubicBezTo>
                <a:cubicBezTo>
                  <a:pt x="88511" y="32727"/>
                  <a:pt x="87288" y="31511"/>
                  <a:pt x="87288" y="30000"/>
                </a:cubicBezTo>
                <a:cubicBezTo>
                  <a:pt x="87288" y="28494"/>
                  <a:pt x="88511" y="27272"/>
                  <a:pt x="90019" y="27272"/>
                </a:cubicBezTo>
                <a:moveTo>
                  <a:pt x="90019" y="38183"/>
                </a:moveTo>
                <a:cubicBezTo>
                  <a:pt x="94538" y="38183"/>
                  <a:pt x="98203" y="34516"/>
                  <a:pt x="98203" y="30000"/>
                </a:cubicBezTo>
                <a:cubicBezTo>
                  <a:pt x="98203" y="25483"/>
                  <a:pt x="94538" y="21822"/>
                  <a:pt x="90019" y="21822"/>
                </a:cubicBezTo>
                <a:cubicBezTo>
                  <a:pt x="85495" y="21822"/>
                  <a:pt x="81830" y="25483"/>
                  <a:pt x="81830" y="30000"/>
                </a:cubicBezTo>
                <a:cubicBezTo>
                  <a:pt x="81830" y="34516"/>
                  <a:pt x="85495" y="38183"/>
                  <a:pt x="90019" y="38183"/>
                </a:cubicBezTo>
                <a:moveTo>
                  <a:pt x="73646" y="65455"/>
                </a:moveTo>
                <a:cubicBezTo>
                  <a:pt x="75155" y="65455"/>
                  <a:pt x="76372" y="64233"/>
                  <a:pt x="76372" y="62727"/>
                </a:cubicBezTo>
                <a:cubicBezTo>
                  <a:pt x="76372" y="61222"/>
                  <a:pt x="75155" y="60000"/>
                  <a:pt x="73646" y="60000"/>
                </a:cubicBezTo>
                <a:cubicBezTo>
                  <a:pt x="72133" y="60000"/>
                  <a:pt x="70915" y="61222"/>
                  <a:pt x="70915" y="62727"/>
                </a:cubicBezTo>
                <a:cubicBezTo>
                  <a:pt x="70915" y="64233"/>
                  <a:pt x="72133" y="65455"/>
                  <a:pt x="73646" y="65455"/>
                </a:cubicBezTo>
                <a:moveTo>
                  <a:pt x="57268" y="43638"/>
                </a:moveTo>
                <a:cubicBezTo>
                  <a:pt x="55760" y="43638"/>
                  <a:pt x="54542" y="44855"/>
                  <a:pt x="54542" y="46366"/>
                </a:cubicBezTo>
                <a:cubicBezTo>
                  <a:pt x="54542" y="47872"/>
                  <a:pt x="55760" y="49088"/>
                  <a:pt x="57268" y="49088"/>
                </a:cubicBezTo>
                <a:cubicBezTo>
                  <a:pt x="58776" y="49088"/>
                  <a:pt x="59999" y="47872"/>
                  <a:pt x="59999" y="46366"/>
                </a:cubicBezTo>
                <a:cubicBezTo>
                  <a:pt x="59999" y="44855"/>
                  <a:pt x="58776" y="43638"/>
                  <a:pt x="57268" y="43638"/>
                </a:cubicBezTo>
                <a:moveTo>
                  <a:pt x="9777" y="110233"/>
                </a:moveTo>
                <a:lnTo>
                  <a:pt x="19639" y="85511"/>
                </a:lnTo>
                <a:cubicBezTo>
                  <a:pt x="20965" y="87966"/>
                  <a:pt x="22610" y="90294"/>
                  <a:pt x="24539" y="92455"/>
                </a:cubicBezTo>
                <a:cubicBezTo>
                  <a:pt x="27453" y="95722"/>
                  <a:pt x="30833" y="98394"/>
                  <a:pt x="34493" y="100377"/>
                </a:cubicBezTo>
                <a:cubicBezTo>
                  <a:pt x="34493" y="100377"/>
                  <a:pt x="9777" y="110233"/>
                  <a:pt x="9777" y="110233"/>
                </a:cubicBezTo>
                <a:close/>
                <a:moveTo>
                  <a:pt x="21153" y="67000"/>
                </a:moveTo>
                <a:lnTo>
                  <a:pt x="0" y="120000"/>
                </a:lnTo>
                <a:lnTo>
                  <a:pt x="53034" y="98861"/>
                </a:lnTo>
                <a:cubicBezTo>
                  <a:pt x="52089" y="98972"/>
                  <a:pt x="51144" y="99022"/>
                  <a:pt x="50205" y="99022"/>
                </a:cubicBezTo>
                <a:cubicBezTo>
                  <a:pt x="33980" y="99022"/>
                  <a:pt x="19286" y="83344"/>
                  <a:pt x="21153" y="67000"/>
                </a:cubicBezTo>
                <a:moveTo>
                  <a:pt x="91710" y="59205"/>
                </a:moveTo>
                <a:cubicBezTo>
                  <a:pt x="90628" y="60283"/>
                  <a:pt x="88932" y="62061"/>
                  <a:pt x="86958" y="64122"/>
                </a:cubicBezTo>
                <a:cubicBezTo>
                  <a:pt x="83441" y="67800"/>
                  <a:pt x="78034" y="73450"/>
                  <a:pt x="74819" y="76405"/>
                </a:cubicBezTo>
                <a:lnTo>
                  <a:pt x="43621" y="45227"/>
                </a:lnTo>
                <a:cubicBezTo>
                  <a:pt x="46580" y="42016"/>
                  <a:pt x="52237" y="36611"/>
                  <a:pt x="55913" y="33100"/>
                </a:cubicBezTo>
                <a:cubicBezTo>
                  <a:pt x="57979" y="31127"/>
                  <a:pt x="59755" y="29433"/>
                  <a:pt x="60836" y="28350"/>
                </a:cubicBezTo>
                <a:cubicBezTo>
                  <a:pt x="75598" y="13594"/>
                  <a:pt x="103979" y="5516"/>
                  <a:pt x="114593" y="5455"/>
                </a:cubicBezTo>
                <a:cubicBezTo>
                  <a:pt x="114570" y="14288"/>
                  <a:pt x="107127" y="43800"/>
                  <a:pt x="91710" y="59205"/>
                </a:cubicBezTo>
                <a:moveTo>
                  <a:pt x="71006" y="80905"/>
                </a:moveTo>
                <a:cubicBezTo>
                  <a:pt x="69014" y="88183"/>
                  <a:pt x="66385" y="94844"/>
                  <a:pt x="63477" y="100194"/>
                </a:cubicBezTo>
                <a:cubicBezTo>
                  <a:pt x="62276" y="96966"/>
                  <a:pt x="60563" y="93322"/>
                  <a:pt x="58127" y="89500"/>
                </a:cubicBezTo>
                <a:cubicBezTo>
                  <a:pt x="57108" y="87905"/>
                  <a:pt x="55361" y="86977"/>
                  <a:pt x="53523" y="86977"/>
                </a:cubicBezTo>
                <a:cubicBezTo>
                  <a:pt x="53091" y="86977"/>
                  <a:pt x="52652" y="87027"/>
                  <a:pt x="52220" y="87133"/>
                </a:cubicBezTo>
                <a:cubicBezTo>
                  <a:pt x="51161" y="87394"/>
                  <a:pt x="50074" y="87527"/>
                  <a:pt x="48999" y="87527"/>
                </a:cubicBezTo>
                <a:cubicBezTo>
                  <a:pt x="44987" y="87527"/>
                  <a:pt x="41071" y="85733"/>
                  <a:pt x="37679" y="82344"/>
                </a:cubicBezTo>
                <a:cubicBezTo>
                  <a:pt x="33354" y="78022"/>
                  <a:pt x="31647" y="72855"/>
                  <a:pt x="32888" y="67811"/>
                </a:cubicBezTo>
                <a:cubicBezTo>
                  <a:pt x="33445" y="65538"/>
                  <a:pt x="32489" y="63166"/>
                  <a:pt x="30520" y="61911"/>
                </a:cubicBezTo>
                <a:cubicBezTo>
                  <a:pt x="26690" y="59477"/>
                  <a:pt x="23048" y="57766"/>
                  <a:pt x="19815" y="56572"/>
                </a:cubicBezTo>
                <a:cubicBezTo>
                  <a:pt x="25171" y="53655"/>
                  <a:pt x="31835" y="51033"/>
                  <a:pt x="39119" y="49038"/>
                </a:cubicBezTo>
                <a:cubicBezTo>
                  <a:pt x="39267" y="49000"/>
                  <a:pt x="39387" y="48905"/>
                  <a:pt x="39529" y="48850"/>
                </a:cubicBezTo>
                <a:lnTo>
                  <a:pt x="71194" y="80500"/>
                </a:lnTo>
                <a:cubicBezTo>
                  <a:pt x="71142" y="80638"/>
                  <a:pt x="71046" y="80755"/>
                  <a:pt x="71006" y="80905"/>
                </a:cubicBezTo>
                <a:moveTo>
                  <a:pt x="119066" y="927"/>
                </a:moveTo>
                <a:cubicBezTo>
                  <a:pt x="118446" y="305"/>
                  <a:pt x="116921" y="0"/>
                  <a:pt x="114713" y="0"/>
                </a:cubicBezTo>
                <a:cubicBezTo>
                  <a:pt x="103183" y="0"/>
                  <a:pt x="73083" y="8394"/>
                  <a:pt x="56978" y="24494"/>
                </a:cubicBezTo>
                <a:cubicBezTo>
                  <a:pt x="53182" y="28288"/>
                  <a:pt x="40599" y="39861"/>
                  <a:pt x="37679" y="43777"/>
                </a:cubicBezTo>
                <a:cubicBezTo>
                  <a:pt x="28232" y="46366"/>
                  <a:pt x="14477" y="51538"/>
                  <a:pt x="6806" y="59205"/>
                </a:cubicBezTo>
                <a:cubicBezTo>
                  <a:pt x="6806" y="59205"/>
                  <a:pt x="16168" y="59238"/>
                  <a:pt x="27589" y="66511"/>
                </a:cubicBezTo>
                <a:cubicBezTo>
                  <a:pt x="25928" y="73277"/>
                  <a:pt x="28033" y="80416"/>
                  <a:pt x="33821" y="86200"/>
                </a:cubicBezTo>
                <a:cubicBezTo>
                  <a:pt x="38328" y="90705"/>
                  <a:pt x="43661" y="92983"/>
                  <a:pt x="48999" y="92983"/>
                </a:cubicBezTo>
                <a:cubicBezTo>
                  <a:pt x="50513" y="92983"/>
                  <a:pt x="52026" y="92800"/>
                  <a:pt x="53523" y="92427"/>
                </a:cubicBezTo>
                <a:cubicBezTo>
                  <a:pt x="60796" y="103844"/>
                  <a:pt x="60836" y="113200"/>
                  <a:pt x="60836" y="113200"/>
                </a:cubicBezTo>
                <a:cubicBezTo>
                  <a:pt x="68508" y="105533"/>
                  <a:pt x="73686" y="91783"/>
                  <a:pt x="76270" y="82344"/>
                </a:cubicBezTo>
                <a:cubicBezTo>
                  <a:pt x="80191" y="79427"/>
                  <a:pt x="91772" y="66855"/>
                  <a:pt x="95568" y="63061"/>
                </a:cubicBezTo>
                <a:cubicBezTo>
                  <a:pt x="114752" y="43888"/>
                  <a:pt x="122925" y="4783"/>
                  <a:pt x="119066" y="9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57" name="Shape 3957"/>
          <p:cNvSpPr/>
          <p:nvPr/>
        </p:nvSpPr>
        <p:spPr>
          <a:xfrm>
            <a:off x="9066280" y="7142062"/>
            <a:ext cx="5947500" cy="538500"/>
          </a:xfrm>
          <a:prstGeom prst="rect">
            <a:avLst/>
          </a:prstGeom>
          <a:noFill/>
          <a:ln>
            <a:noFill/>
          </a:ln>
        </p:spPr>
        <p:txBody>
          <a:bodyPr lIns="38075" tIns="38075" rIns="38075" bIns="38075" anchor="ctr" anchorCtr="0">
            <a:noAutofit/>
          </a:bodyPr>
          <a:lstStyle/>
          <a:p>
            <a:pPr marL="0" marR="0" lvl="0" indent="0" algn="ctr" rtl="0">
              <a:spcBef>
                <a:spcPts val="0"/>
              </a:spcBef>
              <a:buSzPct val="25000"/>
              <a:buNone/>
            </a:pPr>
            <a:r>
              <a:rPr lang="en-US" sz="3000" b="0" cap="none">
                <a:solidFill>
                  <a:srgbClr val="1C1D21"/>
                </a:solidFill>
                <a:latin typeface="Montserrat" panose="02000505000000020004"/>
                <a:ea typeface="Montserrat" panose="02000505000000020004"/>
                <a:cs typeface="Montserrat" panose="02000505000000020004"/>
                <a:sym typeface="Montserrat" panose="02000505000000020004"/>
              </a:rPr>
              <a:t>Miscellaneous</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Default Theme">
  <a:themeElements>
    <a:clrScheme name="Neue Light">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Theme">
  <a:themeElements>
    <a:clrScheme name="Ghost 1">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435</TotalTime>
  <Words>9450</Words>
  <Application>Microsoft Office PowerPoint</Application>
  <PresentationFormat>自定义</PresentationFormat>
  <Paragraphs>1012</Paragraphs>
  <Slides>101</Slides>
  <Notes>101</Notes>
  <HiddenSlides>0</HiddenSlides>
  <MMClips>1</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101</vt:i4>
      </vt:variant>
    </vt:vector>
  </HeadingPairs>
  <TitlesOfParts>
    <vt:vector size="109" baseType="lpstr">
      <vt:lpstr>宋体</vt:lpstr>
      <vt:lpstr>Arial</vt:lpstr>
      <vt:lpstr>Montserrat</vt:lpstr>
      <vt:lpstr>Lato</vt:lpstr>
      <vt:lpstr>Calibri</vt:lpstr>
      <vt:lpstr>Source Sans Pro</vt:lpstr>
      <vt:lpstr>Default Theme</vt:lpstr>
      <vt:lpstr>Default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欧美风大气排版布局PPT模板</dc:title>
  <dc:creator>YHD</dc:creator>
  <cp:lastModifiedBy>吴思楠</cp:lastModifiedBy>
  <cp:revision>134</cp:revision>
  <dcterms:created xsi:type="dcterms:W3CDTF">2017-03-12T07:55:40Z</dcterms:created>
  <dcterms:modified xsi:type="dcterms:W3CDTF">2017-11-12T06:36:48Z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2052-10.1.0.6260</vt:lpwstr>
  </property>
</Properties>
</file>